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style6.xml" ContentType="application/vnd.ms-office.chartstyle+xml"/>
  <Override PartName="/ppt/charts/colors6.xml" ContentType="application/vnd.ms-office.chartcolorstyle+xml"/>
  <Override PartName="/ppt/charts/chart10.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3"/>
  </p:notesMasterIdLst>
  <p:handoutMasterIdLst>
    <p:handoutMasterId r:id="rId204"/>
  </p:handoutMasterIdLst>
  <p:sldIdLst>
    <p:sldId id="458" r:id="rId2"/>
    <p:sldId id="258" r:id="rId3"/>
    <p:sldId id="259" r:id="rId4"/>
    <p:sldId id="260" r:id="rId5"/>
    <p:sldId id="261" r:id="rId6"/>
    <p:sldId id="285" r:id="rId7"/>
    <p:sldId id="257" r:id="rId8"/>
    <p:sldId id="262" r:id="rId9"/>
    <p:sldId id="263" r:id="rId10"/>
    <p:sldId id="264" r:id="rId11"/>
    <p:sldId id="265" r:id="rId12"/>
    <p:sldId id="271" r:id="rId13"/>
    <p:sldId id="267" r:id="rId14"/>
    <p:sldId id="270" r:id="rId15"/>
    <p:sldId id="266" r:id="rId16"/>
    <p:sldId id="272" r:id="rId17"/>
    <p:sldId id="273" r:id="rId18"/>
    <p:sldId id="278" r:id="rId19"/>
    <p:sldId id="276" r:id="rId20"/>
    <p:sldId id="279" r:id="rId21"/>
    <p:sldId id="280" r:id="rId22"/>
    <p:sldId id="281" r:id="rId23"/>
    <p:sldId id="277" r:id="rId24"/>
    <p:sldId id="274" r:id="rId25"/>
    <p:sldId id="275" r:id="rId26"/>
    <p:sldId id="282" r:id="rId27"/>
    <p:sldId id="283" r:id="rId28"/>
    <p:sldId id="284" r:id="rId29"/>
    <p:sldId id="286" r:id="rId30"/>
    <p:sldId id="288" r:id="rId31"/>
    <p:sldId id="289" r:id="rId32"/>
    <p:sldId id="291" r:id="rId33"/>
    <p:sldId id="290" r:id="rId34"/>
    <p:sldId id="292" r:id="rId35"/>
    <p:sldId id="293" r:id="rId36"/>
    <p:sldId id="294" r:id="rId37"/>
    <p:sldId id="295" r:id="rId38"/>
    <p:sldId id="296" r:id="rId39"/>
    <p:sldId id="297" r:id="rId40"/>
    <p:sldId id="302" r:id="rId41"/>
    <p:sldId id="298" r:id="rId42"/>
    <p:sldId id="303" r:id="rId43"/>
    <p:sldId id="299" r:id="rId44"/>
    <p:sldId id="300" r:id="rId45"/>
    <p:sldId id="301" r:id="rId46"/>
    <p:sldId id="305" r:id="rId47"/>
    <p:sldId id="306" r:id="rId48"/>
    <p:sldId id="307" r:id="rId49"/>
    <p:sldId id="304" r:id="rId50"/>
    <p:sldId id="308" r:id="rId51"/>
    <p:sldId id="309" r:id="rId52"/>
    <p:sldId id="310" r:id="rId53"/>
    <p:sldId id="311" r:id="rId54"/>
    <p:sldId id="312" r:id="rId55"/>
    <p:sldId id="315" r:id="rId56"/>
    <p:sldId id="314" r:id="rId57"/>
    <p:sldId id="326" r:id="rId58"/>
    <p:sldId id="327" r:id="rId59"/>
    <p:sldId id="328" r:id="rId60"/>
    <p:sldId id="329" r:id="rId61"/>
    <p:sldId id="313" r:id="rId62"/>
    <p:sldId id="331" r:id="rId63"/>
    <p:sldId id="332" r:id="rId64"/>
    <p:sldId id="333" r:id="rId65"/>
    <p:sldId id="334" r:id="rId66"/>
    <p:sldId id="335" r:id="rId67"/>
    <p:sldId id="336" r:id="rId68"/>
    <p:sldId id="337" r:id="rId69"/>
    <p:sldId id="338" r:id="rId70"/>
    <p:sldId id="339" r:id="rId71"/>
    <p:sldId id="340" r:id="rId72"/>
    <p:sldId id="316" r:id="rId73"/>
    <p:sldId id="341" r:id="rId74"/>
    <p:sldId id="342" r:id="rId75"/>
    <p:sldId id="343" r:id="rId76"/>
    <p:sldId id="344" r:id="rId77"/>
    <p:sldId id="345" r:id="rId78"/>
    <p:sldId id="356" r:id="rId79"/>
    <p:sldId id="357" r:id="rId80"/>
    <p:sldId id="358" r:id="rId81"/>
    <p:sldId id="359" r:id="rId82"/>
    <p:sldId id="360" r:id="rId83"/>
    <p:sldId id="330" r:id="rId84"/>
    <p:sldId id="365" r:id="rId85"/>
    <p:sldId id="361" r:id="rId86"/>
    <p:sldId id="362" r:id="rId87"/>
    <p:sldId id="363" r:id="rId88"/>
    <p:sldId id="364" r:id="rId89"/>
    <p:sldId id="366" r:id="rId90"/>
    <p:sldId id="367" r:id="rId91"/>
    <p:sldId id="368" r:id="rId92"/>
    <p:sldId id="369" r:id="rId93"/>
    <p:sldId id="370" r:id="rId94"/>
    <p:sldId id="317" r:id="rId95"/>
    <p:sldId id="371" r:id="rId96"/>
    <p:sldId id="372" r:id="rId97"/>
    <p:sldId id="373" r:id="rId98"/>
    <p:sldId id="374" r:id="rId99"/>
    <p:sldId id="375" r:id="rId100"/>
    <p:sldId id="376" r:id="rId101"/>
    <p:sldId id="377" r:id="rId102"/>
    <p:sldId id="378" r:id="rId103"/>
    <p:sldId id="379" r:id="rId104"/>
    <p:sldId id="380" r:id="rId105"/>
    <p:sldId id="318" r:id="rId106"/>
    <p:sldId id="381" r:id="rId107"/>
    <p:sldId id="382" r:id="rId108"/>
    <p:sldId id="383" r:id="rId109"/>
    <p:sldId id="384" r:id="rId110"/>
    <p:sldId id="385" r:id="rId111"/>
    <p:sldId id="386" r:id="rId112"/>
    <p:sldId id="387" r:id="rId113"/>
    <p:sldId id="388" r:id="rId114"/>
    <p:sldId id="389" r:id="rId115"/>
    <p:sldId id="390" r:id="rId116"/>
    <p:sldId id="319" r:id="rId117"/>
    <p:sldId id="391" r:id="rId118"/>
    <p:sldId id="396" r:id="rId119"/>
    <p:sldId id="392" r:id="rId120"/>
    <p:sldId id="395" r:id="rId121"/>
    <p:sldId id="393" r:id="rId122"/>
    <p:sldId id="394" r:id="rId123"/>
    <p:sldId id="397" r:id="rId124"/>
    <p:sldId id="398" r:id="rId125"/>
    <p:sldId id="399" r:id="rId126"/>
    <p:sldId id="400" r:id="rId127"/>
    <p:sldId id="320" r:id="rId128"/>
    <p:sldId id="401" r:id="rId129"/>
    <p:sldId id="402" r:id="rId130"/>
    <p:sldId id="404" r:id="rId131"/>
    <p:sldId id="405" r:id="rId132"/>
    <p:sldId id="403" r:id="rId133"/>
    <p:sldId id="406" r:id="rId134"/>
    <p:sldId id="407" r:id="rId135"/>
    <p:sldId id="408" r:id="rId136"/>
    <p:sldId id="411" r:id="rId137"/>
    <p:sldId id="410" r:id="rId138"/>
    <p:sldId id="321" r:id="rId139"/>
    <p:sldId id="412" r:id="rId140"/>
    <p:sldId id="413" r:id="rId141"/>
    <p:sldId id="414" r:id="rId142"/>
    <p:sldId id="415" r:id="rId143"/>
    <p:sldId id="416" r:id="rId144"/>
    <p:sldId id="417" r:id="rId145"/>
    <p:sldId id="423" r:id="rId146"/>
    <p:sldId id="425" r:id="rId147"/>
    <p:sldId id="426" r:id="rId148"/>
    <p:sldId id="424" r:id="rId149"/>
    <p:sldId id="323" r:id="rId150"/>
    <p:sldId id="427" r:id="rId151"/>
    <p:sldId id="432" r:id="rId152"/>
    <p:sldId id="429" r:id="rId153"/>
    <p:sldId id="431" r:id="rId154"/>
    <p:sldId id="430" r:id="rId155"/>
    <p:sldId id="428" r:id="rId156"/>
    <p:sldId id="435" r:id="rId157"/>
    <p:sldId id="434" r:id="rId158"/>
    <p:sldId id="433" r:id="rId159"/>
    <p:sldId id="436" r:id="rId160"/>
    <p:sldId id="322" r:id="rId161"/>
    <p:sldId id="439" r:id="rId162"/>
    <p:sldId id="437" r:id="rId163"/>
    <p:sldId id="443" r:id="rId164"/>
    <p:sldId id="441" r:id="rId165"/>
    <p:sldId id="440" r:id="rId166"/>
    <p:sldId id="442" r:id="rId167"/>
    <p:sldId id="457" r:id="rId168"/>
    <p:sldId id="444" r:id="rId169"/>
    <p:sldId id="445" r:id="rId170"/>
    <p:sldId id="446" r:id="rId171"/>
    <p:sldId id="324" r:id="rId172"/>
    <p:sldId id="346" r:id="rId173"/>
    <p:sldId id="353" r:id="rId174"/>
    <p:sldId id="354" r:id="rId175"/>
    <p:sldId id="355" r:id="rId176"/>
    <p:sldId id="352" r:id="rId177"/>
    <p:sldId id="347" r:id="rId178"/>
    <p:sldId id="348" r:id="rId179"/>
    <p:sldId id="349" r:id="rId180"/>
    <p:sldId id="350" r:id="rId181"/>
    <p:sldId id="351" r:id="rId182"/>
    <p:sldId id="325" r:id="rId183"/>
    <p:sldId id="450" r:id="rId184"/>
    <p:sldId id="454" r:id="rId185"/>
    <p:sldId id="447" r:id="rId186"/>
    <p:sldId id="462" r:id="rId187"/>
    <p:sldId id="451" r:id="rId188"/>
    <p:sldId id="452" r:id="rId189"/>
    <p:sldId id="459" r:id="rId190"/>
    <p:sldId id="460" r:id="rId191"/>
    <p:sldId id="461" r:id="rId192"/>
    <p:sldId id="463" r:id="rId193"/>
    <p:sldId id="464" r:id="rId194"/>
    <p:sldId id="473" r:id="rId195"/>
    <p:sldId id="466" r:id="rId196"/>
    <p:sldId id="467" r:id="rId197"/>
    <p:sldId id="472" r:id="rId198"/>
    <p:sldId id="465" r:id="rId199"/>
    <p:sldId id="471" r:id="rId200"/>
    <p:sldId id="468" r:id="rId201"/>
    <p:sldId id="469" r:id="rId202"/>
  </p:sldIdLst>
  <p:sldSz cx="12192000" cy="6858000"/>
  <p:notesSz cx="6858000" cy="9144000"/>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buSina" initials="A" lastIdx="0" clrIdx="0">
    <p:extLst>
      <p:ext uri="{19B8F6BF-5375-455C-9EA6-DF929625EA0E}">
        <p15:presenceInfo xmlns:p15="http://schemas.microsoft.com/office/powerpoint/2012/main" userId="AbuSin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1F28"/>
    <a:srgbClr val="222A35"/>
    <a:srgbClr val="805430"/>
    <a:srgbClr val="212F3C"/>
    <a:srgbClr val="010203"/>
    <a:srgbClr val="1B222B"/>
    <a:srgbClr val="000000"/>
    <a:srgbClr val="0C1116"/>
    <a:srgbClr val="2C3F50"/>
    <a:srgbClr val="171C2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34" autoAdjust="0"/>
    <p:restoredTop sz="96433" autoAdjust="0"/>
  </p:normalViewPr>
  <p:slideViewPr>
    <p:cSldViewPr snapToGrid="0">
      <p:cViewPr>
        <p:scale>
          <a:sx n="125" d="100"/>
          <a:sy n="125" d="100"/>
        </p:scale>
        <p:origin x="-840" y="-54"/>
      </p:cViewPr>
      <p:guideLst>
        <p:guide orient="horz" pos="2160"/>
        <p:guide pos="3840"/>
      </p:guideLst>
    </p:cSldViewPr>
  </p:slideViewPr>
  <p:notesTextViewPr>
    <p:cViewPr>
      <p:scale>
        <a:sx n="3" d="2"/>
        <a:sy n="3" d="2"/>
      </p:scale>
      <p:origin x="0" y="0"/>
    </p:cViewPr>
  </p:notesTextViewPr>
  <p:sorterViewPr>
    <p:cViewPr>
      <p:scale>
        <a:sx n="70" d="100"/>
        <a:sy n="70" d="100"/>
      </p:scale>
      <p:origin x="0" y="0"/>
    </p:cViewPr>
  </p:sorterViewPr>
  <p:notesViewPr>
    <p:cSldViewPr snapToGrid="0">
      <p:cViewPr varScale="1">
        <p:scale>
          <a:sx n="86" d="100"/>
          <a:sy n="86" d="100"/>
        </p:scale>
        <p:origin x="2904" y="54"/>
      </p:cViewPr>
      <p:guideLst/>
    </p:cSldViewPr>
  </p:notes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205" Type="http://schemas.openxmlformats.org/officeDocument/2006/relationships/commentAuthors" Target="commentAuthor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160" Type="http://schemas.openxmlformats.org/officeDocument/2006/relationships/slide" Target="slides/slide159.xml"/><Relationship Id="rId181" Type="http://schemas.openxmlformats.org/officeDocument/2006/relationships/slide" Target="slides/slide180.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5" Type="http://schemas.openxmlformats.org/officeDocument/2006/relationships/slide" Target="slides/slide84.xml"/><Relationship Id="rId150" Type="http://schemas.openxmlformats.org/officeDocument/2006/relationships/slide" Target="slides/slide149.xml"/><Relationship Id="rId171" Type="http://schemas.openxmlformats.org/officeDocument/2006/relationships/slide" Target="slides/slide170.xml"/><Relationship Id="rId192" Type="http://schemas.openxmlformats.org/officeDocument/2006/relationships/slide" Target="slides/slide191.xml"/><Relationship Id="rId206" Type="http://schemas.openxmlformats.org/officeDocument/2006/relationships/presProps" Target="presProps.xml"/><Relationship Id="rId12" Type="http://schemas.openxmlformats.org/officeDocument/2006/relationships/slide" Target="slides/slide11.xml"/><Relationship Id="rId33" Type="http://schemas.openxmlformats.org/officeDocument/2006/relationships/slide" Target="slides/slide32.xml"/><Relationship Id="rId108" Type="http://schemas.openxmlformats.org/officeDocument/2006/relationships/slide" Target="slides/slide107.xml"/><Relationship Id="rId129" Type="http://schemas.openxmlformats.org/officeDocument/2006/relationships/slide" Target="slides/slide128.xml"/><Relationship Id="rId54" Type="http://schemas.openxmlformats.org/officeDocument/2006/relationships/slide" Target="slides/slide53.xml"/><Relationship Id="rId75" Type="http://schemas.openxmlformats.org/officeDocument/2006/relationships/slide" Target="slides/slide74.xml"/><Relationship Id="rId96" Type="http://schemas.openxmlformats.org/officeDocument/2006/relationships/slide" Target="slides/slide95.xml"/><Relationship Id="rId140" Type="http://schemas.openxmlformats.org/officeDocument/2006/relationships/slide" Target="slides/slide139.xml"/><Relationship Id="rId161" Type="http://schemas.openxmlformats.org/officeDocument/2006/relationships/slide" Target="slides/slide160.xml"/><Relationship Id="rId182" Type="http://schemas.openxmlformats.org/officeDocument/2006/relationships/slide" Target="slides/slide181.xml"/><Relationship Id="rId6" Type="http://schemas.openxmlformats.org/officeDocument/2006/relationships/slide" Target="slides/slide5.xml"/><Relationship Id="rId23" Type="http://schemas.openxmlformats.org/officeDocument/2006/relationships/slide" Target="slides/slide22.xml"/><Relationship Id="rId119" Type="http://schemas.openxmlformats.org/officeDocument/2006/relationships/slide" Target="slides/slide118.xml"/><Relationship Id="rId44" Type="http://schemas.openxmlformats.org/officeDocument/2006/relationships/slide" Target="slides/slide43.xml"/><Relationship Id="rId65" Type="http://schemas.openxmlformats.org/officeDocument/2006/relationships/slide" Target="slides/slide64.xml"/><Relationship Id="rId86" Type="http://schemas.openxmlformats.org/officeDocument/2006/relationships/slide" Target="slides/slide85.xml"/><Relationship Id="rId130" Type="http://schemas.openxmlformats.org/officeDocument/2006/relationships/slide" Target="slides/slide129.xml"/><Relationship Id="rId151" Type="http://schemas.openxmlformats.org/officeDocument/2006/relationships/slide" Target="slides/slide150.xml"/><Relationship Id="rId172" Type="http://schemas.openxmlformats.org/officeDocument/2006/relationships/slide" Target="slides/slide171.xml"/><Relationship Id="rId193" Type="http://schemas.openxmlformats.org/officeDocument/2006/relationships/slide" Target="slides/slide192.xml"/><Relationship Id="rId207" Type="http://schemas.openxmlformats.org/officeDocument/2006/relationships/viewProps" Target="viewProps.xml"/><Relationship Id="rId13" Type="http://schemas.openxmlformats.org/officeDocument/2006/relationships/slide" Target="slides/slide12.xml"/><Relationship Id="rId109" Type="http://schemas.openxmlformats.org/officeDocument/2006/relationships/slide" Target="slides/slide108.xml"/><Relationship Id="rId34" Type="http://schemas.openxmlformats.org/officeDocument/2006/relationships/slide" Target="slides/slide33.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20" Type="http://schemas.openxmlformats.org/officeDocument/2006/relationships/slide" Target="slides/slide119.xml"/><Relationship Id="rId141" Type="http://schemas.openxmlformats.org/officeDocument/2006/relationships/slide" Target="slides/slide140.xml"/><Relationship Id="rId7" Type="http://schemas.openxmlformats.org/officeDocument/2006/relationships/slide" Target="slides/slide6.xml"/><Relationship Id="rId162" Type="http://schemas.openxmlformats.org/officeDocument/2006/relationships/slide" Target="slides/slide161.xml"/><Relationship Id="rId183" Type="http://schemas.openxmlformats.org/officeDocument/2006/relationships/slide" Target="slides/slide182.xml"/><Relationship Id="rId24" Type="http://schemas.openxmlformats.org/officeDocument/2006/relationships/slide" Target="slides/slide23.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31" Type="http://schemas.openxmlformats.org/officeDocument/2006/relationships/slide" Target="slides/slide130.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slide" Target="slides/slide198.xml"/><Relationship Id="rId203" Type="http://schemas.openxmlformats.org/officeDocument/2006/relationships/notesMaster" Target="notesMasters/notesMaster1.xml"/><Relationship Id="rId208"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209" Type="http://schemas.openxmlformats.org/officeDocument/2006/relationships/tableStyles" Target="tableStyles.xml"/><Relationship Id="rId190" Type="http://schemas.openxmlformats.org/officeDocument/2006/relationships/slide" Target="slides/slide189.xml"/><Relationship Id="rId204" Type="http://schemas.openxmlformats.org/officeDocument/2006/relationships/handoutMaster" Target="handoutMasters/handoutMaster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 Id="rId196" Type="http://schemas.openxmlformats.org/officeDocument/2006/relationships/slide" Target="slides/slide195.xml"/><Relationship Id="rId200" Type="http://schemas.openxmlformats.org/officeDocument/2006/relationships/slide" Target="slides/slide199.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165" Type="http://schemas.openxmlformats.org/officeDocument/2006/relationships/slide" Target="slides/slide164.xml"/><Relationship Id="rId186" Type="http://schemas.openxmlformats.org/officeDocument/2006/relationships/slide" Target="slides/slide185.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 Id="rId80" Type="http://schemas.openxmlformats.org/officeDocument/2006/relationships/slide" Target="slides/slide79.xml"/><Relationship Id="rId155" Type="http://schemas.openxmlformats.org/officeDocument/2006/relationships/slide" Target="slides/slide154.xml"/><Relationship Id="rId176" Type="http://schemas.openxmlformats.org/officeDocument/2006/relationships/slide" Target="slides/slide175.xml"/><Relationship Id="rId197" Type="http://schemas.openxmlformats.org/officeDocument/2006/relationships/slide" Target="slides/slide196.xml"/><Relationship Id="rId201" Type="http://schemas.openxmlformats.org/officeDocument/2006/relationships/slide" Target="slides/slide200.xml"/><Relationship Id="rId17" Type="http://schemas.openxmlformats.org/officeDocument/2006/relationships/slide" Target="slides/slide16.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24" Type="http://schemas.openxmlformats.org/officeDocument/2006/relationships/slide" Target="slides/slide123.xml"/><Relationship Id="rId70" Type="http://schemas.openxmlformats.org/officeDocument/2006/relationships/slide" Target="slides/slide69.xml"/><Relationship Id="rId91" Type="http://schemas.openxmlformats.org/officeDocument/2006/relationships/slide" Target="slides/slide90.xml"/><Relationship Id="rId145" Type="http://schemas.openxmlformats.org/officeDocument/2006/relationships/slide" Target="slides/slide144.xml"/><Relationship Id="rId166" Type="http://schemas.openxmlformats.org/officeDocument/2006/relationships/slide" Target="slides/slide165.xml"/><Relationship Id="rId187" Type="http://schemas.openxmlformats.org/officeDocument/2006/relationships/slide" Target="slides/slide186.xml"/><Relationship Id="rId1" Type="http://schemas.openxmlformats.org/officeDocument/2006/relationships/slideMaster" Target="slideMasters/slideMaster1.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60" Type="http://schemas.openxmlformats.org/officeDocument/2006/relationships/slide" Target="slides/slide59.xml"/><Relationship Id="rId81" Type="http://schemas.openxmlformats.org/officeDocument/2006/relationships/slide" Target="slides/slide80.xml"/><Relationship Id="rId135" Type="http://schemas.openxmlformats.org/officeDocument/2006/relationships/slide" Target="slides/slide134.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slide" Target="slides/slide197.xml"/><Relationship Id="rId202" Type="http://schemas.openxmlformats.org/officeDocument/2006/relationships/slide" Target="slides/slide201.xml"/><Relationship Id="rId18" Type="http://schemas.openxmlformats.org/officeDocument/2006/relationships/slide" Target="slides/slide17.xml"/><Relationship Id="rId39" Type="http://schemas.openxmlformats.org/officeDocument/2006/relationships/slide" Target="slides/slide38.xml"/><Relationship Id="rId50" Type="http://schemas.openxmlformats.org/officeDocument/2006/relationships/slide" Target="slides/slide49.xml"/><Relationship Id="rId104" Type="http://schemas.openxmlformats.org/officeDocument/2006/relationships/slide" Target="slides/slide103.xml"/><Relationship Id="rId125" Type="http://schemas.openxmlformats.org/officeDocument/2006/relationships/slide" Target="slides/slide124.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40" Type="http://schemas.openxmlformats.org/officeDocument/2006/relationships/slide" Target="slides/slide39.xml"/><Relationship Id="rId115" Type="http://schemas.openxmlformats.org/officeDocument/2006/relationships/slide" Target="slides/slide114.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1"/>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75</c:v>
                </c:pt>
                <c:pt idx="1">
                  <c:v>25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Series 1</c:v>
                </c:pt>
              </c:strCache>
            </c:strRef>
          </c:tx>
          <c:spPr>
            <a:ln>
              <a:solidFill>
                <a:schemeClr val="accent1"/>
              </a:solidFill>
            </a:ln>
          </c:spPr>
          <c:marker>
            <c:spPr>
              <a:solidFill>
                <a:schemeClr val="accent1"/>
              </a:solidFill>
              <a:ln>
                <a:solidFill>
                  <a:schemeClr val="accent1"/>
                </a:solidFill>
              </a:ln>
            </c:spPr>
          </c:marker>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smooth val="0"/>
        </c:ser>
        <c:ser>
          <c:idx val="1"/>
          <c:order val="1"/>
          <c:tx>
            <c:strRef>
              <c:f>Sheet1!$C$1</c:f>
              <c:strCache>
                <c:ptCount val="1"/>
                <c:pt idx="0">
                  <c:v>Series 2</c:v>
                </c:pt>
              </c:strCache>
            </c:strRef>
          </c:tx>
          <c:spPr>
            <a:ln>
              <a:solidFill>
                <a:schemeClr val="accent3"/>
              </a:solidFill>
            </a:ln>
          </c:spPr>
          <c:marker>
            <c:spPr>
              <a:solidFill>
                <a:schemeClr val="accent3"/>
              </a:solidFill>
              <a:ln>
                <a:solidFill>
                  <a:schemeClr val="accent3"/>
                </a:solidFill>
              </a:ln>
            </c:spPr>
          </c:marker>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smooth val="0"/>
        </c:ser>
        <c:ser>
          <c:idx val="2"/>
          <c:order val="2"/>
          <c:tx>
            <c:strRef>
              <c:f>Sheet1!$D$1</c:f>
              <c:strCache>
                <c:ptCount val="1"/>
                <c:pt idx="0">
                  <c:v>Series 3</c:v>
                </c:pt>
              </c:strCache>
            </c:strRef>
          </c:tx>
          <c:spPr>
            <a:ln>
              <a:solidFill>
                <a:schemeClr val="accent5"/>
              </a:solidFill>
            </a:ln>
          </c:spPr>
          <c:marker>
            <c:spPr>
              <a:solidFill>
                <a:schemeClr val="accent5"/>
              </a:solidFill>
              <a:ln>
                <a:solidFill>
                  <a:schemeClr val="accent5"/>
                </a:solidFill>
              </a:ln>
            </c:spPr>
          </c:marker>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smooth val="0"/>
        </c:ser>
        <c:dLbls>
          <c:showLegendKey val="0"/>
          <c:showVal val="0"/>
          <c:showCatName val="0"/>
          <c:showSerName val="0"/>
          <c:showPercent val="0"/>
          <c:showBubbleSize val="0"/>
        </c:dLbls>
        <c:axId val="341954928"/>
        <c:axId val="341955488"/>
      </c:scatterChart>
      <c:valAx>
        <c:axId val="341954928"/>
        <c:scaling>
          <c:orientation val="minMax"/>
        </c:scaling>
        <c:delete val="0"/>
        <c:axPos val="b"/>
        <c:numFmt formatCode="General" sourceLinked="1"/>
        <c:majorTickMark val="out"/>
        <c:minorTickMark val="none"/>
        <c:tickLblPos val="nextTo"/>
        <c:crossAx val="341955488"/>
        <c:crosses val="autoZero"/>
        <c:crossBetween val="midCat"/>
      </c:valAx>
      <c:valAx>
        <c:axId val="341955488"/>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341954928"/>
        <c:crosses val="autoZero"/>
        <c:crossBetween val="midCat"/>
      </c:valAx>
    </c:plotArea>
    <c:legend>
      <c:legendPos val="r"/>
      <c:layout>
        <c:manualLayout>
          <c:xMode val="edge"/>
          <c:yMode val="edge"/>
          <c:x val="0.90420015330896797"/>
          <c:y val="0.124734979663342"/>
          <c:w val="7.8720198962018401E-2"/>
          <c:h val="0.25612967986802099"/>
        </c:manualLayout>
      </c:layout>
      <c:overlay val="0"/>
      <c:spPr>
        <a:noFill/>
      </c:spPr>
      <c:txPr>
        <a:bodyPr/>
        <a:lstStyle/>
        <a:p>
          <a:pPr>
            <a:defRPr sz="1050"/>
          </a:pPr>
          <a:endParaRPr lang="nl-NL"/>
        </a:p>
      </c:txPr>
    </c:legend>
    <c:plotVisOnly val="1"/>
    <c:dispBlanksAs val="zero"/>
    <c:showDLblsOverMax val="0"/>
  </c:chart>
  <c:txPr>
    <a:bodyPr/>
    <a:lstStyle/>
    <a:p>
      <a:pPr>
        <a:defRPr sz="800">
          <a:solidFill>
            <a:schemeClr val="bg1">
              <a:lumMod val="65000"/>
            </a:schemeClr>
          </a:solidFill>
        </a:defRPr>
      </a:pPr>
      <a:endParaRPr lang="nl-NL"/>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2"/>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90</c:v>
                </c:pt>
                <c:pt idx="1">
                  <c:v>10</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3"/>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15</c:v>
                </c:pt>
                <c:pt idx="1">
                  <c:v>85</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dPt>
            <c:idx val="0"/>
            <c:bubble3D val="0"/>
            <c:spPr>
              <a:solidFill>
                <a:schemeClr val="accent5"/>
              </a:solidFill>
              <a:ln w="19050">
                <a:noFill/>
              </a:ln>
              <a:effectLst/>
            </c:spPr>
          </c:dPt>
          <c:dPt>
            <c:idx val="1"/>
            <c:bubble3D val="0"/>
            <c:spPr>
              <a:solidFill>
                <a:schemeClr val="tx2">
                  <a:alpha val="10000"/>
                </a:schemeClr>
              </a:solidFill>
              <a:ln w="19050">
                <a:no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2"/>
                <c:pt idx="0">
                  <c:v>1st Qtr</c:v>
                </c:pt>
                <c:pt idx="1">
                  <c:v>2nd Qtr</c:v>
                </c:pt>
              </c:strCache>
            </c:strRef>
          </c:cat>
          <c:val>
            <c:numRef>
              <c:f>Sheet1!$B$2:$B$5</c:f>
              <c:numCache>
                <c:formatCode>General</c:formatCode>
                <c:ptCount val="4"/>
                <c:pt idx="0">
                  <c:v>69</c:v>
                </c:pt>
                <c:pt idx="1">
                  <c:v>31</c:v>
                </c:pt>
              </c:numCache>
            </c:numRef>
          </c:val>
        </c:ser>
        <c:dLbls>
          <c:showLegendKey val="0"/>
          <c:showVal val="0"/>
          <c:showCatName val="0"/>
          <c:showSerName val="0"/>
          <c:showPercent val="0"/>
          <c:showBubbleSize val="0"/>
          <c:showLeaderLines val="1"/>
        </c:dLbls>
        <c:firstSliceAng val="0"/>
        <c:holeSize val="84"/>
      </c:doughnutChart>
      <c:spPr>
        <a:noFill/>
        <a:ln>
          <a:noFill/>
        </a:ln>
        <a:effectLst/>
      </c:spPr>
    </c:plotArea>
    <c:plotVisOnly val="1"/>
    <c:dispBlanksAs val="gap"/>
    <c:showDLblsOverMax val="0"/>
  </c:chart>
  <c:spPr>
    <a:noFill/>
    <a:ln>
      <a:noFill/>
    </a:ln>
    <a:effectLst/>
  </c:spPr>
  <c:txPr>
    <a:bodyPr/>
    <a:lstStyle/>
    <a:p>
      <a:pPr>
        <a:defRPr/>
      </a:pPr>
      <a:endParaRPr lang="nl-NL"/>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0"/>
      <c:rotY val="0"/>
      <c:depthPercent val="60"/>
      <c:rAngAx val="0"/>
      <c:perspective val="10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54989518628232E-2"/>
          <c:y val="5.1251556153279899E-2"/>
          <c:w val="0.77951244066535597"/>
          <c:h val="0.83310476432796898"/>
        </c:manualLayout>
      </c:layout>
      <c:bar3DChart>
        <c:barDir val="col"/>
        <c:grouping val="clustered"/>
        <c:varyColors val="0"/>
        <c:ser>
          <c:idx val="0"/>
          <c:order val="0"/>
          <c:tx>
            <c:strRef>
              <c:f>Sheet1!$B$1</c:f>
              <c:strCache>
                <c:ptCount val="1"/>
                <c:pt idx="0">
                  <c:v>Series 1</c:v>
                </c:pt>
              </c:strCache>
            </c:strRef>
          </c:tx>
          <c:spPr>
            <a:solidFill>
              <a:schemeClr val="accent1">
                <a:alpha val="85000"/>
              </a:schemeClr>
            </a:solidFill>
            <a:ln w="9525" cap="flat" cmpd="sng" algn="ctr">
              <a:solidFill>
                <a:schemeClr val="accent1"/>
              </a:solidFill>
              <a:round/>
            </a:ln>
            <a:effectLst/>
            <a:sp3d contourW="9525">
              <a:contourClr>
                <a:schemeClr val="accent1"/>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4.5</c:v>
                </c:pt>
                <c:pt idx="1">
                  <c:v>2.5</c:v>
                </c:pt>
                <c:pt idx="2">
                  <c:v>3.2</c:v>
                </c:pt>
                <c:pt idx="3">
                  <c:v>3.7</c:v>
                </c:pt>
              </c:numCache>
            </c:numRef>
          </c:val>
        </c:ser>
        <c:ser>
          <c:idx val="1"/>
          <c:order val="1"/>
          <c:tx>
            <c:strRef>
              <c:f>Sheet1!$C$1</c:f>
              <c:strCache>
                <c:ptCount val="1"/>
                <c:pt idx="0">
                  <c:v>Series 2</c:v>
                </c:pt>
              </c:strCache>
            </c:strRef>
          </c:tx>
          <c:spPr>
            <a:solidFill>
              <a:schemeClr val="accent2">
                <a:alpha val="85000"/>
              </a:schemeClr>
            </a:solidFill>
            <a:ln w="9525" cap="flat" cmpd="sng" algn="ctr">
              <a:solidFill>
                <a:schemeClr val="accent2"/>
              </a:solidFill>
              <a:round/>
            </a:ln>
            <a:effectLst/>
            <a:sp3d contourW="9525">
              <a:contourClr>
                <a:schemeClr val="accent2"/>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2.5</c:v>
                </c:pt>
                <c:pt idx="1">
                  <c:v>4.2</c:v>
                </c:pt>
                <c:pt idx="2">
                  <c:v>1.6</c:v>
                </c:pt>
                <c:pt idx="3">
                  <c:v>2.4</c:v>
                </c:pt>
              </c:numCache>
            </c:numRef>
          </c:val>
        </c:ser>
        <c:ser>
          <c:idx val="2"/>
          <c:order val="2"/>
          <c:tx>
            <c:strRef>
              <c:f>Sheet1!$D$1</c:f>
              <c:strCache>
                <c:ptCount val="1"/>
                <c:pt idx="0">
                  <c:v>Series 3</c:v>
                </c:pt>
              </c:strCache>
            </c:strRef>
          </c:tx>
          <c:spPr>
            <a:solidFill>
              <a:schemeClr val="accent4">
                <a:alpha val="85000"/>
              </a:schemeClr>
            </a:solidFill>
            <a:ln w="9525" cap="flat" cmpd="sng" algn="ctr">
              <a:solidFill>
                <a:schemeClr val="accent4"/>
              </a:solidFill>
              <a:round/>
            </a:ln>
            <a:effectLst/>
            <a:sp3d contourW="9525">
              <a:contourClr>
                <a:schemeClr val="accent4"/>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3</c:v>
                </c:pt>
                <c:pt idx="1">
                  <c:v>1</c:v>
                </c:pt>
                <c:pt idx="2">
                  <c:v>2</c:v>
                </c:pt>
                <c:pt idx="3">
                  <c:v>1.5</c:v>
                </c:pt>
              </c:numCache>
            </c:numRef>
          </c:val>
        </c:ser>
        <c:dLbls>
          <c:showLegendKey val="0"/>
          <c:showVal val="0"/>
          <c:showCatName val="0"/>
          <c:showSerName val="0"/>
          <c:showPercent val="0"/>
          <c:showBubbleSize val="0"/>
        </c:dLbls>
        <c:gapWidth val="65"/>
        <c:shape val="box"/>
        <c:axId val="334542656"/>
        <c:axId val="334543216"/>
        <c:axId val="0"/>
      </c:bar3DChart>
      <c:catAx>
        <c:axId val="334542656"/>
        <c:scaling>
          <c:orientation val="minMax"/>
        </c:scaling>
        <c:delete val="0"/>
        <c:axPos val="b"/>
        <c:numFmt formatCode="General" sourceLinked="0"/>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1197" b="0" i="0" u="none" strike="noStrike" kern="1200" cap="all" baseline="0">
                <a:solidFill>
                  <a:schemeClr val="bg1"/>
                </a:solidFill>
                <a:latin typeface="+mn-lt"/>
                <a:ea typeface="+mn-ea"/>
                <a:cs typeface="+mn-cs"/>
              </a:defRPr>
            </a:pPr>
            <a:endParaRPr lang="nl-NL"/>
          </a:p>
        </c:txPr>
        <c:crossAx val="334543216"/>
        <c:crosses val="autoZero"/>
        <c:auto val="1"/>
        <c:lblAlgn val="ctr"/>
        <c:lblOffset val="100"/>
        <c:noMultiLvlLbl val="0"/>
      </c:catAx>
      <c:valAx>
        <c:axId val="334543216"/>
        <c:scaling>
          <c:orientation val="minMax"/>
          <c:max val="5"/>
        </c:scaling>
        <c:delete val="0"/>
        <c:axPos val="l"/>
        <c:majorGridlines>
          <c:spPr>
            <a:ln w="9525" cap="flat" cmpd="sng" algn="ctr">
              <a:solidFill>
                <a:schemeClr val="dk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nl-NL"/>
          </a:p>
        </c:txPr>
        <c:crossAx val="334542656"/>
        <c:crosses val="autoZero"/>
        <c:crossBetween val="between"/>
      </c:valAx>
      <c:spPr>
        <a:noFill/>
        <a:ln>
          <a:noFill/>
        </a:ln>
        <a:effectLst/>
      </c:spPr>
    </c:plotArea>
    <c:legend>
      <c:legendPos val="b"/>
      <c:layout>
        <c:manualLayout>
          <c:xMode val="edge"/>
          <c:yMode val="edge"/>
          <c:x val="0.84713227988862805"/>
          <c:y val="0.127511161004039"/>
          <c:w val="0.12354509056968201"/>
          <c:h val="0.3845096998705019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nl-NL"/>
        </a:p>
      </c:txPr>
    </c:legend>
    <c:plotVisOnly val="1"/>
    <c:dispBlanksAs val="zero"/>
    <c:showDLblsOverMax val="0"/>
  </c:chart>
  <c:spPr>
    <a:noFill/>
    <a:ln w="9525" cap="flat" cmpd="sng" algn="ctr">
      <a:noFill/>
      <a:round/>
    </a:ln>
    <a:effectLst/>
  </c:spPr>
  <c:txPr>
    <a:bodyPr/>
    <a:lstStyle/>
    <a:p>
      <a:pPr>
        <a:defRPr/>
      </a:pPr>
      <a:endParaRPr lang="nl-NL"/>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areaChart>
        <c:grouping val="standard"/>
        <c:varyColors val="0"/>
        <c:ser>
          <c:idx val="0"/>
          <c:order val="0"/>
          <c:tx>
            <c:strRef>
              <c:f>Sheet1!$B$1</c:f>
              <c:strCache>
                <c:ptCount val="1"/>
                <c:pt idx="0">
                  <c:v>Series 1</c:v>
                </c:pt>
              </c:strCache>
            </c:strRef>
          </c:tx>
          <c:spPr>
            <a:solidFill>
              <a:schemeClr val="accent1"/>
            </a:solidFill>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3">
                <a:alpha val="70000"/>
              </a:schemeClr>
            </a:solidFill>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4">
                <a:alpha val="80000"/>
              </a:schemeClr>
            </a:solidFill>
            <a:scene3d>
              <a:camera prst="orthographicFront"/>
              <a:lightRig rig="threePt" dir="t"/>
            </a:scene3d>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0</c:v>
                </c:pt>
              </c:numCache>
            </c:numRef>
          </c:val>
        </c:ser>
        <c:dLbls>
          <c:showLegendKey val="0"/>
          <c:showVal val="0"/>
          <c:showCatName val="0"/>
          <c:showSerName val="0"/>
          <c:showPercent val="0"/>
          <c:showBubbleSize val="0"/>
        </c:dLbls>
        <c:axId val="334546576"/>
        <c:axId val="334547136"/>
      </c:areaChart>
      <c:catAx>
        <c:axId val="334546576"/>
        <c:scaling>
          <c:orientation val="minMax"/>
        </c:scaling>
        <c:delete val="0"/>
        <c:axPos val="b"/>
        <c:numFmt formatCode="General" sourceLinked="0"/>
        <c:majorTickMark val="out"/>
        <c:minorTickMark val="none"/>
        <c:tickLblPos val="nextTo"/>
        <c:crossAx val="334547136"/>
        <c:crosses val="autoZero"/>
        <c:auto val="1"/>
        <c:lblAlgn val="ctr"/>
        <c:lblOffset val="100"/>
        <c:noMultiLvlLbl val="0"/>
      </c:catAx>
      <c:valAx>
        <c:axId val="334547136"/>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334546576"/>
        <c:crosses val="autoZero"/>
        <c:crossBetween val="midCat"/>
      </c:valAx>
    </c:plotArea>
    <c:legend>
      <c:legendPos val="r"/>
      <c:layout>
        <c:manualLayout>
          <c:xMode val="edge"/>
          <c:yMode val="edge"/>
          <c:x val="0.90420015330896797"/>
          <c:y val="0.124734979663342"/>
          <c:w val="8.9883106769991894E-2"/>
          <c:h val="0.291969431243014"/>
        </c:manualLayout>
      </c:layout>
      <c:overlay val="0"/>
      <c:spPr>
        <a:noFill/>
      </c:spPr>
      <c:txPr>
        <a:bodyPr/>
        <a:lstStyle/>
        <a:p>
          <a:pPr>
            <a:defRPr sz="1050"/>
          </a:pPr>
          <a:endParaRPr lang="nl-NL"/>
        </a:p>
      </c:txPr>
    </c:legend>
    <c:plotVisOnly val="1"/>
    <c:dispBlanksAs val="zero"/>
    <c:showDLblsOverMax val="0"/>
  </c:chart>
  <c:txPr>
    <a:bodyPr/>
    <a:lstStyle/>
    <a:p>
      <a:pPr>
        <a:defRPr sz="800">
          <a:solidFill>
            <a:schemeClr val="bg1">
              <a:lumMod val="65000"/>
            </a:schemeClr>
          </a:solidFill>
        </a:defRPr>
      </a:pPr>
      <a:endParaRPr lang="nl-NL"/>
    </a:p>
  </c:txPr>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Sheet1!$B$1</c:f>
              <c:strCache>
                <c:ptCount val="1"/>
                <c:pt idx="0">
                  <c:v>Series 1</c:v>
                </c:pt>
              </c:strCache>
            </c:strRef>
          </c:tx>
          <c:spPr>
            <a:ln>
              <a:solidFill>
                <a:schemeClr val="accent3"/>
              </a:solidFill>
            </a:ln>
          </c:spPr>
          <c:marker>
            <c:spPr>
              <a:solidFill>
                <a:schemeClr val="accent3"/>
              </a:solidFill>
              <a:ln>
                <a:solidFill>
                  <a:schemeClr val="accent3"/>
                </a:solidFill>
              </a:ln>
            </c:spPr>
          </c:marker>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smooth val="1"/>
        </c:ser>
        <c:ser>
          <c:idx val="1"/>
          <c:order val="1"/>
          <c:tx>
            <c:strRef>
              <c:f>Sheet1!$C$1</c:f>
              <c:strCache>
                <c:ptCount val="1"/>
                <c:pt idx="0">
                  <c:v>Series 2</c:v>
                </c:pt>
              </c:strCache>
            </c:strRef>
          </c:tx>
          <c:spPr>
            <a:ln>
              <a:solidFill>
                <a:schemeClr val="accent1"/>
              </a:solidFill>
            </a:ln>
          </c:spPr>
          <c:marker>
            <c:spPr>
              <a:solidFill>
                <a:schemeClr val="accent1"/>
              </a:solidFill>
              <a:ln>
                <a:solidFill>
                  <a:schemeClr val="accent1"/>
                </a:solidFill>
              </a:ln>
            </c:spPr>
          </c:marker>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smooth val="1"/>
        </c:ser>
        <c:ser>
          <c:idx val="2"/>
          <c:order val="2"/>
          <c:tx>
            <c:strRef>
              <c:f>Sheet1!$D$1</c:f>
              <c:strCache>
                <c:ptCount val="1"/>
                <c:pt idx="0">
                  <c:v>Series 3</c:v>
                </c:pt>
              </c:strCache>
            </c:strRef>
          </c:tx>
          <c:spPr>
            <a:ln>
              <a:solidFill>
                <a:schemeClr val="accent4"/>
              </a:solidFill>
            </a:ln>
          </c:spPr>
          <c:marker>
            <c:spPr>
              <a:solidFill>
                <a:schemeClr val="accent4"/>
              </a:solidFill>
              <a:ln>
                <a:solidFill>
                  <a:schemeClr val="accent4"/>
                </a:solidFill>
              </a:ln>
            </c:spPr>
          </c:marker>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smooth val="1"/>
        </c:ser>
        <c:dLbls>
          <c:showLegendKey val="0"/>
          <c:showVal val="0"/>
          <c:showCatName val="0"/>
          <c:showSerName val="0"/>
          <c:showPercent val="0"/>
          <c:showBubbleSize val="0"/>
        </c:dLbls>
        <c:axId val="224577680"/>
        <c:axId val="224578240"/>
      </c:scatterChart>
      <c:valAx>
        <c:axId val="224577680"/>
        <c:scaling>
          <c:orientation val="minMax"/>
        </c:scaling>
        <c:delete val="0"/>
        <c:axPos val="b"/>
        <c:numFmt formatCode="General" sourceLinked="1"/>
        <c:majorTickMark val="out"/>
        <c:minorTickMark val="none"/>
        <c:tickLblPos val="nextTo"/>
        <c:crossAx val="224578240"/>
        <c:crosses val="autoZero"/>
        <c:crossBetween val="midCat"/>
      </c:valAx>
      <c:valAx>
        <c:axId val="224578240"/>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224577680"/>
        <c:crosses val="autoZero"/>
        <c:crossBetween val="midCat"/>
      </c:valAx>
    </c:plotArea>
    <c:legend>
      <c:legendPos val="r"/>
      <c:layout>
        <c:manualLayout>
          <c:xMode val="edge"/>
          <c:yMode val="edge"/>
          <c:x val="0.90420015330896797"/>
          <c:y val="0.124734979663342"/>
          <c:w val="7.8720198962018401E-2"/>
          <c:h val="0.25612967986802099"/>
        </c:manualLayout>
      </c:layout>
      <c:overlay val="0"/>
      <c:spPr>
        <a:noFill/>
      </c:spPr>
      <c:txPr>
        <a:bodyPr/>
        <a:lstStyle/>
        <a:p>
          <a:pPr>
            <a:defRPr sz="1050"/>
          </a:pPr>
          <a:endParaRPr lang="nl-NL"/>
        </a:p>
      </c:txPr>
    </c:legend>
    <c:plotVisOnly val="1"/>
    <c:dispBlanksAs val="zero"/>
    <c:showDLblsOverMax val="0"/>
  </c:chart>
  <c:txPr>
    <a:bodyPr/>
    <a:lstStyle/>
    <a:p>
      <a:pPr>
        <a:defRPr sz="800">
          <a:solidFill>
            <a:schemeClr val="bg1">
              <a:lumMod val="65000"/>
            </a:schemeClr>
          </a:solidFill>
        </a:defRPr>
      </a:pPr>
      <a:endParaRPr lang="nl-NL"/>
    </a:p>
  </c:txPr>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ubbleChart>
        <c:varyColors val="0"/>
        <c:ser>
          <c:idx val="0"/>
          <c:order val="0"/>
          <c:tx>
            <c:strRef>
              <c:f>Sheet1!$B$1</c:f>
              <c:strCache>
                <c:ptCount val="1"/>
                <c:pt idx="0">
                  <c:v>Series 1</c:v>
                </c:pt>
              </c:strCache>
            </c:strRef>
          </c:tx>
          <c:spPr>
            <a:solidFill>
              <a:schemeClr val="accent1"/>
            </a:solidFill>
          </c:spPr>
          <c:invertIfNegative val="0"/>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bubbleSize>
            <c:numLit>
              <c:formatCode>General</c:formatCode>
              <c:ptCount val="4"/>
              <c:pt idx="0">
                <c:v>1</c:v>
              </c:pt>
              <c:pt idx="1">
                <c:v>1</c:v>
              </c:pt>
              <c:pt idx="2">
                <c:v>1</c:v>
              </c:pt>
              <c:pt idx="3">
                <c:v>1</c:v>
              </c:pt>
            </c:numLit>
          </c:bubbleSize>
          <c:bubble3D val="0"/>
        </c:ser>
        <c:ser>
          <c:idx val="1"/>
          <c:order val="1"/>
          <c:tx>
            <c:strRef>
              <c:f>Sheet1!$C$1</c:f>
              <c:strCache>
                <c:ptCount val="1"/>
                <c:pt idx="0">
                  <c:v>Series 2</c:v>
                </c:pt>
              </c:strCache>
            </c:strRef>
          </c:tx>
          <c:spPr>
            <a:solidFill>
              <a:schemeClr val="accent3">
                <a:alpha val="70000"/>
              </a:schemeClr>
            </a:solidFill>
          </c:spPr>
          <c:invertIfNegative val="0"/>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bubbleSize>
            <c:numLit>
              <c:formatCode>General</c:formatCode>
              <c:ptCount val="4"/>
              <c:pt idx="0">
                <c:v>1</c:v>
              </c:pt>
              <c:pt idx="1">
                <c:v>1</c:v>
              </c:pt>
              <c:pt idx="2">
                <c:v>1</c:v>
              </c:pt>
              <c:pt idx="3">
                <c:v>1</c:v>
              </c:pt>
            </c:numLit>
          </c:bubbleSize>
          <c:bubble3D val="0"/>
        </c:ser>
        <c:ser>
          <c:idx val="2"/>
          <c:order val="2"/>
          <c:tx>
            <c:strRef>
              <c:f>Sheet1!$D$1</c:f>
              <c:strCache>
                <c:ptCount val="1"/>
                <c:pt idx="0">
                  <c:v>Series 3</c:v>
                </c:pt>
              </c:strCache>
            </c:strRef>
          </c:tx>
          <c:spPr>
            <a:solidFill>
              <a:schemeClr val="accent5">
                <a:alpha val="80000"/>
              </a:schemeClr>
            </a:solidFill>
            <a:scene3d>
              <a:camera prst="orthographicFront"/>
              <a:lightRig rig="threePt" dir="t"/>
            </a:scene3d>
          </c:spPr>
          <c:invertIfNegative val="0"/>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bubbleSize>
            <c:numLit>
              <c:formatCode>General</c:formatCode>
              <c:ptCount val="4"/>
              <c:pt idx="0">
                <c:v>1</c:v>
              </c:pt>
              <c:pt idx="1">
                <c:v>1</c:v>
              </c:pt>
              <c:pt idx="2">
                <c:v>1</c:v>
              </c:pt>
              <c:pt idx="3">
                <c:v>1</c:v>
              </c:pt>
            </c:numLit>
          </c:bubbleSize>
          <c:bubble3D val="0"/>
        </c:ser>
        <c:dLbls>
          <c:showLegendKey val="0"/>
          <c:showVal val="0"/>
          <c:showCatName val="0"/>
          <c:showSerName val="0"/>
          <c:showPercent val="0"/>
          <c:showBubbleSize val="0"/>
        </c:dLbls>
        <c:bubbleScale val="100"/>
        <c:showNegBubbles val="0"/>
        <c:axId val="224581600"/>
        <c:axId val="224582160"/>
      </c:bubbleChart>
      <c:valAx>
        <c:axId val="224581600"/>
        <c:scaling>
          <c:orientation val="minMax"/>
        </c:scaling>
        <c:delete val="0"/>
        <c:axPos val="b"/>
        <c:numFmt formatCode="General" sourceLinked="1"/>
        <c:majorTickMark val="out"/>
        <c:minorTickMark val="none"/>
        <c:tickLblPos val="nextTo"/>
        <c:crossAx val="224582160"/>
        <c:crosses val="autoZero"/>
        <c:crossBetween val="midCat"/>
      </c:valAx>
      <c:valAx>
        <c:axId val="224582160"/>
        <c:scaling>
          <c:orientation val="minMax"/>
          <c:max val="5"/>
        </c:scaling>
        <c:delete val="0"/>
        <c:axPos val="l"/>
        <c:majorGridlines>
          <c:spPr>
            <a:ln>
              <a:solidFill>
                <a:schemeClr val="bg1">
                  <a:lumMod val="75000"/>
                  <a:alpha val="30000"/>
                </a:schemeClr>
              </a:solidFill>
              <a:prstDash val="lgDash"/>
            </a:ln>
          </c:spPr>
        </c:majorGridlines>
        <c:numFmt formatCode="General" sourceLinked="1"/>
        <c:majorTickMark val="out"/>
        <c:minorTickMark val="none"/>
        <c:tickLblPos val="nextTo"/>
        <c:crossAx val="224581600"/>
        <c:crosses val="autoZero"/>
        <c:crossBetween val="midCat"/>
      </c:valAx>
    </c:plotArea>
    <c:legend>
      <c:legendPos val="r"/>
      <c:layout>
        <c:manualLayout>
          <c:xMode val="edge"/>
          <c:yMode val="edge"/>
          <c:x val="0.90420015330896797"/>
          <c:y val="0.124734979663342"/>
          <c:w val="6.3184340536341893E-2"/>
          <c:h val="0.25612967986802099"/>
        </c:manualLayout>
      </c:layout>
      <c:overlay val="0"/>
      <c:spPr>
        <a:noFill/>
      </c:spPr>
      <c:txPr>
        <a:bodyPr/>
        <a:lstStyle/>
        <a:p>
          <a:pPr>
            <a:defRPr sz="1050"/>
          </a:pPr>
          <a:endParaRPr lang="nl-NL"/>
        </a:p>
      </c:txPr>
    </c:legend>
    <c:plotVisOnly val="1"/>
    <c:dispBlanksAs val="zero"/>
    <c:showDLblsOverMax val="0"/>
  </c:chart>
  <c:txPr>
    <a:bodyPr/>
    <a:lstStyle/>
    <a:p>
      <a:pPr>
        <a:defRPr sz="800">
          <a:solidFill>
            <a:schemeClr val="bg1">
              <a:lumMod val="65000"/>
            </a:schemeClr>
          </a:solidFill>
        </a:defRPr>
      </a:pPr>
      <a:endParaRPr lang="nl-NL"/>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54989518628232E-2"/>
          <c:y val="5.1251556153279899E-2"/>
          <c:w val="0.77951244066535597"/>
          <c:h val="0.83310476432796898"/>
        </c:manualLayout>
      </c:layout>
      <c:bar3DChart>
        <c:barDir val="bar"/>
        <c:grouping val="stacked"/>
        <c:varyColors val="0"/>
        <c:ser>
          <c:idx val="0"/>
          <c:order val="0"/>
          <c:tx>
            <c:strRef>
              <c:f>Sheet1!$B$1</c:f>
              <c:strCache>
                <c:ptCount val="1"/>
                <c:pt idx="0">
                  <c:v>Series 1</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1.5</c:v>
                </c:pt>
                <c:pt idx="1">
                  <c:v>2.5</c:v>
                </c:pt>
                <c:pt idx="2">
                  <c:v>2</c:v>
                </c:pt>
                <c:pt idx="3">
                  <c:v>1</c:v>
                </c:pt>
              </c:numCache>
            </c:numRef>
          </c:val>
        </c:ser>
        <c:ser>
          <c:idx val="1"/>
          <c:order val="1"/>
          <c:tx>
            <c:strRef>
              <c:f>Sheet1!$C$1</c:f>
              <c:strCache>
                <c:ptCount val="1"/>
                <c:pt idx="0">
                  <c:v>Series 2</c:v>
                </c:pt>
              </c:strCache>
            </c:strRef>
          </c:tx>
          <c:spPr>
            <a:solidFill>
              <a:schemeClr val="accent4"/>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1</c:v>
                </c:pt>
                <c:pt idx="1">
                  <c:v>1</c:v>
                </c:pt>
                <c:pt idx="2">
                  <c:v>1</c:v>
                </c:pt>
                <c:pt idx="3">
                  <c:v>1</c:v>
                </c:pt>
              </c:numCache>
            </c:numRef>
          </c:val>
        </c:ser>
        <c:ser>
          <c:idx val="2"/>
          <c:order val="2"/>
          <c:tx>
            <c:strRef>
              <c:f>Sheet1!$D$1</c:f>
              <c:strCache>
                <c:ptCount val="1"/>
                <c:pt idx="0">
                  <c:v>Series 3</c:v>
                </c:pt>
              </c:strCache>
            </c:strRef>
          </c:tx>
          <c:spPr>
            <a:solidFill>
              <a:schemeClr val="accent5"/>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nl-NL"/>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2.5</c:v>
                </c:pt>
                <c:pt idx="1">
                  <c:v>1.5</c:v>
                </c:pt>
                <c:pt idx="2">
                  <c:v>2</c:v>
                </c:pt>
                <c:pt idx="3">
                  <c:v>4</c:v>
                </c:pt>
              </c:numCache>
            </c:numRef>
          </c:val>
        </c:ser>
        <c:dLbls>
          <c:showLegendKey val="0"/>
          <c:showVal val="1"/>
          <c:showCatName val="0"/>
          <c:showSerName val="0"/>
          <c:showPercent val="0"/>
          <c:showBubbleSize val="0"/>
        </c:dLbls>
        <c:gapWidth val="150"/>
        <c:shape val="box"/>
        <c:axId val="341951008"/>
        <c:axId val="341951568"/>
        <c:axId val="0"/>
      </c:bar3DChart>
      <c:catAx>
        <c:axId val="341951008"/>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800" b="0" i="0" u="none" strike="noStrike" kern="1200" cap="none" spc="0" normalizeH="0" baseline="0">
                <a:solidFill>
                  <a:schemeClr val="bg1"/>
                </a:solidFill>
                <a:latin typeface="+mn-lt"/>
                <a:ea typeface="+mn-ea"/>
                <a:cs typeface="+mn-cs"/>
              </a:defRPr>
            </a:pPr>
            <a:endParaRPr lang="nl-NL"/>
          </a:p>
        </c:txPr>
        <c:crossAx val="341951568"/>
        <c:crosses val="autoZero"/>
        <c:auto val="1"/>
        <c:lblAlgn val="ctr"/>
        <c:lblOffset val="100"/>
        <c:noMultiLvlLbl val="0"/>
      </c:catAx>
      <c:valAx>
        <c:axId val="341951568"/>
        <c:scaling>
          <c:orientation val="minMax"/>
          <c:max val="5"/>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nl-NL"/>
          </a:p>
        </c:txPr>
        <c:crossAx val="341951008"/>
        <c:crosses val="autoZero"/>
        <c:crossBetween val="between"/>
      </c:valAx>
      <c:spPr>
        <a:noFill/>
        <a:ln>
          <a:noFill/>
        </a:ln>
        <a:effectLst/>
      </c:spPr>
    </c:plotArea>
    <c:legend>
      <c:legendPos val="b"/>
      <c:layout>
        <c:manualLayout>
          <c:xMode val="edge"/>
          <c:yMode val="edge"/>
          <c:x val="0.89989419919592994"/>
          <c:y val="0.1011339102405"/>
          <c:w val="8.2089296828231101E-2"/>
          <c:h val="0.283396905276939"/>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nl-NL"/>
        </a:p>
      </c:txPr>
    </c:legend>
    <c:plotVisOnly val="1"/>
    <c:dispBlanksAs val="zero"/>
    <c:showDLblsOverMax val="0"/>
  </c:chart>
  <c:spPr>
    <a:noFill/>
    <a:ln>
      <a:noFill/>
    </a:ln>
    <a:effectLst/>
  </c:spPr>
  <c:txPr>
    <a:bodyPr/>
    <a:lstStyle/>
    <a:p>
      <a:pPr>
        <a:defRPr/>
      </a:pPr>
      <a:endParaRPr lang="nl-NL"/>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dk1">
        <a:lumMod val="75000"/>
        <a:lumOff val="25000"/>
      </a:schemeClr>
    </cs:fontRef>
    <cs:defRPr sz="1197" kern="1200"/>
  </cs:dataLabel>
  <cs:dataLabelCallout>
    <cs:lnRef idx="0"/>
    <cs:fillRef idx="0"/>
    <cs:effectRef idx="0"/>
    <cs:fontRef idx="minor">
      <a:schemeClr val="lt1"/>
    </cs:fontRef>
    <cs:spPr>
      <a:solidFill>
        <a:schemeClr val="dk1">
          <a:lumMod val="65000"/>
          <a:lumOff val="35000"/>
          <a:alpha val="75000"/>
        </a:schemeClr>
      </a:solidFill>
    </cs:spPr>
    <cs:defRPr sz="1197"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4"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a:lstStyle/>
        <a:p>
          <a:r>
            <a:rPr lang="id-ID" sz="1200" b="1" dirty="0" smtClean="0">
              <a:solidFill>
                <a:schemeClr val="bg1"/>
              </a:solidFill>
            </a:rPr>
            <a:t>Identify</a:t>
          </a:r>
          <a:endParaRPr lang="en-US" sz="1200" b="1" dirty="0">
            <a:solidFill>
              <a:schemeClr val="bg1"/>
            </a:solidFill>
          </a:endParaRPr>
        </a:p>
      </dgm:t>
    </dgm:pt>
    <dgm:pt modelId="{68C8E73F-A05A-4DC8-914A-C484D8568F55}" type="parTrans" cxnId="{78D5CF50-3633-4A11-9FE0-D306D94A091D}">
      <dgm:prSet/>
      <dgm:spPr/>
      <dgm:t>
        <a:bodyPr/>
        <a:lstStyle/>
        <a:p>
          <a:endParaRPr lang="en-US">
            <a:solidFill>
              <a:schemeClr val="bg1"/>
            </a:solidFill>
          </a:endParaRPr>
        </a:p>
      </dgm:t>
    </dgm:pt>
    <dgm:pt modelId="{12A631F8-73E8-4437-A632-1DA4C96C2081}" type="sibTrans" cxnId="{78D5CF50-3633-4A11-9FE0-D306D94A091D}">
      <dgm:prSet/>
      <dgm:spPr>
        <a:solidFill>
          <a:schemeClr val="accent1"/>
        </a:solidFill>
        <a:ln>
          <a:noFill/>
        </a:ln>
      </dgm:spPr>
      <dgm:t>
        <a:bodyPr/>
        <a:lstStyle/>
        <a:p>
          <a:endParaRPr lang="en-US">
            <a:solidFill>
              <a:schemeClr val="bg1"/>
            </a:solidFill>
          </a:endParaRPr>
        </a:p>
      </dgm:t>
    </dgm:pt>
    <dgm:pt modelId="{37FDA6AE-027B-4120-90CE-09301A415796}">
      <dgm:prSet phldrT="[Text]" custT="1"/>
      <dgm:spPr>
        <a:solidFill>
          <a:schemeClr val="accent2"/>
        </a:solidFill>
        <a:ln>
          <a:noFill/>
        </a:ln>
      </dgm:spPr>
      <dgm:t>
        <a:bodyPr/>
        <a:lstStyle/>
        <a:p>
          <a:r>
            <a:rPr lang="id-ID" sz="1200" b="1" smtClean="0">
              <a:solidFill>
                <a:schemeClr val="bg1"/>
              </a:solidFill>
            </a:rPr>
            <a:t>Review &amp; Update</a:t>
          </a:r>
          <a:endParaRPr lang="en-US" sz="1200" b="1" dirty="0">
            <a:solidFill>
              <a:schemeClr val="bg1"/>
            </a:solidFill>
          </a:endParaRPr>
        </a:p>
      </dgm:t>
    </dgm:pt>
    <dgm:pt modelId="{F547554B-51EF-4D52-BD83-B530786A53F6}" type="parTrans" cxnId="{97371629-EAFB-49C5-8D4C-1C2CC8EF98DA}">
      <dgm:prSet/>
      <dgm:spPr/>
      <dgm:t>
        <a:bodyPr/>
        <a:lstStyle/>
        <a:p>
          <a:endParaRPr lang="en-US">
            <a:solidFill>
              <a:schemeClr val="bg1"/>
            </a:solidFill>
          </a:endParaRPr>
        </a:p>
      </dgm:t>
    </dgm:pt>
    <dgm:pt modelId="{AACFA7FC-124D-47F0-AAB7-D837F03A13D6}" type="sibTrans" cxnId="{97371629-EAFB-49C5-8D4C-1C2CC8EF98DA}">
      <dgm:prSet/>
      <dgm:spPr>
        <a:solidFill>
          <a:schemeClr val="accent2"/>
        </a:solidFill>
        <a:ln>
          <a:noFill/>
        </a:ln>
      </dgm:spPr>
      <dgm:t>
        <a:bodyPr/>
        <a:lstStyle/>
        <a:p>
          <a:endParaRPr lang="en-US">
            <a:solidFill>
              <a:schemeClr val="bg1"/>
            </a:solidFill>
          </a:endParaRPr>
        </a:p>
      </dgm:t>
    </dgm:pt>
    <dgm:pt modelId="{8C92A023-B595-4B7E-9FD1-86305B47363F}">
      <dgm:prSet phldrT="[Text]" custT="1"/>
      <dgm:spPr>
        <a:solidFill>
          <a:schemeClr val="accent3"/>
        </a:solidFill>
        <a:ln>
          <a:noFill/>
        </a:ln>
      </dgm:spPr>
      <dgm:t>
        <a:bodyPr/>
        <a:lstStyle/>
        <a:p>
          <a:r>
            <a:rPr lang="id-ID" sz="1200" b="1" smtClean="0">
              <a:solidFill>
                <a:schemeClr val="bg1"/>
              </a:solidFill>
            </a:rPr>
            <a:t>Design To-Be</a:t>
          </a:r>
          <a:endParaRPr lang="en-US" sz="1200" b="1" dirty="0">
            <a:solidFill>
              <a:schemeClr val="bg1"/>
            </a:solidFill>
          </a:endParaRPr>
        </a:p>
      </dgm:t>
    </dgm:pt>
    <dgm:pt modelId="{126030B6-AD92-4139-8AC7-ED96A61FFA13}" type="parTrans" cxnId="{6393EA77-6C35-4795-B9F8-BC384CEB01BB}">
      <dgm:prSet/>
      <dgm:spPr/>
      <dgm:t>
        <a:bodyPr/>
        <a:lstStyle/>
        <a:p>
          <a:endParaRPr lang="en-US">
            <a:solidFill>
              <a:schemeClr val="bg1"/>
            </a:solidFill>
          </a:endParaRPr>
        </a:p>
      </dgm:t>
    </dgm:pt>
    <dgm:pt modelId="{45610BF7-B096-4636-A867-71803911F6BC}" type="sibTrans" cxnId="{6393EA77-6C35-4795-B9F8-BC384CEB01BB}">
      <dgm:prSet/>
      <dgm:spPr>
        <a:solidFill>
          <a:schemeClr val="accent3"/>
        </a:solidFill>
        <a:ln>
          <a:noFill/>
        </a:ln>
      </dgm:spPr>
      <dgm:t>
        <a:bodyPr/>
        <a:lstStyle/>
        <a:p>
          <a:endParaRPr lang="en-US">
            <a:solidFill>
              <a:schemeClr val="bg1"/>
            </a:solidFill>
          </a:endParaRPr>
        </a:p>
      </dgm:t>
    </dgm:pt>
    <dgm:pt modelId="{839B389E-0F3A-4E44-B6E2-13F1399C142F}">
      <dgm:prSet phldrT="[Text]" custT="1"/>
      <dgm:spPr>
        <a:solidFill>
          <a:schemeClr val="accent5"/>
        </a:solidFill>
        <a:ln>
          <a:noFill/>
        </a:ln>
      </dgm:spPr>
      <dgm:t>
        <a:bodyPr/>
        <a:lstStyle/>
        <a:p>
          <a:r>
            <a:rPr lang="id-ID" sz="1200" b="1" smtClean="0">
              <a:solidFill>
                <a:schemeClr val="bg1"/>
              </a:solidFill>
            </a:rPr>
            <a:t>Test &amp; Implement</a:t>
          </a:r>
          <a:endParaRPr lang="en-US" sz="1200" b="1" dirty="0">
            <a:solidFill>
              <a:schemeClr val="bg1"/>
            </a:solidFill>
          </a:endParaRPr>
        </a:p>
      </dgm:t>
    </dgm:pt>
    <dgm:pt modelId="{9C2D419A-4208-435A-8DFE-59E57C79B927}" type="parTrans" cxnId="{E9F581C8-1891-4557-8FD4-140226A54CF9}">
      <dgm:prSet/>
      <dgm:spPr/>
      <dgm:t>
        <a:bodyPr/>
        <a:lstStyle/>
        <a:p>
          <a:endParaRPr lang="en-US"/>
        </a:p>
      </dgm:t>
    </dgm:pt>
    <dgm:pt modelId="{8F45AFFE-9FF4-4A34-B11A-ED475E2D4999}" type="sibTrans" cxnId="{E9F581C8-1891-4557-8FD4-140226A54CF9}">
      <dgm:prSet/>
      <dgm:spPr/>
      <dgm:t>
        <a:bodyPr/>
        <a:lstStyle/>
        <a:p>
          <a:endParaRPr lang="en-US"/>
        </a:p>
      </dgm:t>
    </dgm:pt>
    <dgm:pt modelId="{329F22C9-55CE-4923-A3AD-2FFA227599C0}" type="pres">
      <dgm:prSet presAssocID="{ABB6AAD5-BB22-443A-B98E-11707CBE16C9}" presName="Name0" presStyleCnt="0">
        <dgm:presLayoutVars>
          <dgm:dir/>
          <dgm:animLvl val="lvl"/>
          <dgm:resizeHandles val="exact"/>
        </dgm:presLayoutVars>
      </dgm:prSet>
      <dgm:spPr/>
      <dgm:t>
        <a:bodyPr/>
        <a:lstStyle/>
        <a:p>
          <a:endParaRPr lang="en-US"/>
        </a:p>
      </dgm:t>
    </dgm:pt>
    <dgm:pt modelId="{872017F4-5903-43E5-A816-F3AC98CFF3B1}" type="pres">
      <dgm:prSet presAssocID="{ABB6AAD5-BB22-443A-B98E-11707CBE16C9}" presName="tSp" presStyleCnt="0"/>
      <dgm:spPr/>
      <dgm:t>
        <a:bodyPr/>
        <a:lstStyle/>
        <a:p>
          <a:endParaRPr lang="id-ID"/>
        </a:p>
      </dgm:t>
    </dgm:pt>
    <dgm:pt modelId="{D9FC563C-D769-4101-9655-D8B5A1C6252F}" type="pres">
      <dgm:prSet presAssocID="{ABB6AAD5-BB22-443A-B98E-11707CBE16C9}" presName="bSp" presStyleCnt="0"/>
      <dgm:spPr/>
      <dgm:t>
        <a:bodyPr/>
        <a:lstStyle/>
        <a:p>
          <a:endParaRPr lang="id-ID"/>
        </a:p>
      </dgm:t>
    </dgm:pt>
    <dgm:pt modelId="{ED6524A3-5A32-48CD-B667-DFB44CF40773}" type="pres">
      <dgm:prSet presAssocID="{ABB6AAD5-BB22-443A-B98E-11707CBE16C9}" presName="process" presStyleCnt="0"/>
      <dgm:spPr/>
      <dgm:t>
        <a:bodyPr/>
        <a:lstStyle/>
        <a:p>
          <a:endParaRPr lang="id-ID"/>
        </a:p>
      </dgm:t>
    </dgm:pt>
    <dgm:pt modelId="{D2991228-8CF8-4943-9450-6060DB6B2D0D}" type="pres">
      <dgm:prSet presAssocID="{62F3A35F-EA2B-462C-89DA-224952DBD84B}" presName="composite1" presStyleCnt="0"/>
      <dgm:spPr/>
      <dgm:t>
        <a:bodyPr/>
        <a:lstStyle/>
        <a:p>
          <a:endParaRPr lang="id-ID"/>
        </a:p>
      </dgm:t>
    </dgm:pt>
    <dgm:pt modelId="{0A6DDAA2-A8F8-4C83-A2A4-E718221F4F47}" type="pres">
      <dgm:prSet presAssocID="{62F3A35F-EA2B-462C-89DA-224952DBD84B}" presName="dummyNode1" presStyleLbl="node1" presStyleIdx="0" presStyleCnt="4"/>
      <dgm:spPr/>
      <dgm:t>
        <a:bodyPr/>
        <a:lstStyle/>
        <a:p>
          <a:endParaRPr lang="id-ID"/>
        </a:p>
      </dgm:t>
    </dgm:pt>
    <dgm:pt modelId="{5CD9D2C4-CA47-4E2F-9386-15BF2C5BFCE9}" type="pres">
      <dgm:prSet presAssocID="{62F3A35F-EA2B-462C-89DA-224952DBD84B}" presName="childNode1" presStyleLbl="bgAcc1" presStyleIdx="0" presStyleCnt="4">
        <dgm:presLayoutVars>
          <dgm:bulletEnabled val="1"/>
        </dgm:presLayoutVars>
      </dgm:prSet>
      <dgm:spPr>
        <a:noFill/>
        <a:ln>
          <a:solidFill>
            <a:schemeClr val="accent1"/>
          </a:solidFill>
        </a:ln>
      </dgm:spPr>
      <dgm:t>
        <a:bodyPr/>
        <a:lstStyle/>
        <a:p>
          <a:endParaRPr lang="en-US"/>
        </a:p>
      </dgm:t>
    </dgm:pt>
    <dgm:pt modelId="{0AA0795C-3E61-4B6C-BFBF-9678D7606329}" type="pres">
      <dgm:prSet presAssocID="{62F3A35F-EA2B-462C-89DA-224952DBD84B}" presName="childNode1tx" presStyleLbl="bgAcc1" presStyleIdx="0" presStyleCnt="4">
        <dgm:presLayoutVars>
          <dgm:bulletEnabled val="1"/>
        </dgm:presLayoutVars>
      </dgm:prSet>
      <dgm:spPr/>
      <dgm:t>
        <a:bodyPr/>
        <a:lstStyle/>
        <a:p>
          <a:endParaRPr lang="id-ID"/>
        </a:p>
      </dgm:t>
    </dgm:pt>
    <dgm:pt modelId="{3B837679-D346-4EBB-AB0C-EE653ACF3C6C}" type="pres">
      <dgm:prSet presAssocID="{62F3A35F-EA2B-462C-89DA-224952DBD84B}" presName="parentNode1" presStyleLbl="node1" presStyleIdx="0" presStyleCnt="4">
        <dgm:presLayoutVars>
          <dgm:chMax val="1"/>
          <dgm:bulletEnabled val="1"/>
        </dgm:presLayoutVars>
      </dgm:prSet>
      <dgm:spPr/>
      <dgm:t>
        <a:bodyPr/>
        <a:lstStyle/>
        <a:p>
          <a:endParaRPr lang="en-US"/>
        </a:p>
      </dgm:t>
    </dgm:pt>
    <dgm:pt modelId="{89312213-4838-4C30-A681-20C663B3ED12}" type="pres">
      <dgm:prSet presAssocID="{62F3A35F-EA2B-462C-89DA-224952DBD84B}" presName="connSite1" presStyleCnt="0"/>
      <dgm:spPr/>
      <dgm:t>
        <a:bodyPr/>
        <a:lstStyle/>
        <a:p>
          <a:endParaRPr lang="id-ID"/>
        </a:p>
      </dgm:t>
    </dgm:pt>
    <dgm:pt modelId="{1FE64DFD-23AF-4F50-BCBC-C27132FB3B0D}" type="pres">
      <dgm:prSet presAssocID="{12A631F8-73E8-4437-A632-1DA4C96C2081}" presName="Name9" presStyleLbl="sibTrans2D1" presStyleIdx="0" presStyleCnt="3"/>
      <dgm:spPr/>
      <dgm:t>
        <a:bodyPr/>
        <a:lstStyle/>
        <a:p>
          <a:endParaRPr lang="en-US"/>
        </a:p>
      </dgm:t>
    </dgm:pt>
    <dgm:pt modelId="{3E192D9B-A9E7-40C2-8A43-829922D5ACBF}" type="pres">
      <dgm:prSet presAssocID="{37FDA6AE-027B-4120-90CE-09301A415796}" presName="composite2" presStyleCnt="0"/>
      <dgm:spPr/>
      <dgm:t>
        <a:bodyPr/>
        <a:lstStyle/>
        <a:p>
          <a:endParaRPr lang="id-ID"/>
        </a:p>
      </dgm:t>
    </dgm:pt>
    <dgm:pt modelId="{C4A7D10B-4C13-456F-9E6C-9F9985127CE1}" type="pres">
      <dgm:prSet presAssocID="{37FDA6AE-027B-4120-90CE-09301A415796}" presName="dummyNode2" presStyleLbl="node1" presStyleIdx="0" presStyleCnt="4"/>
      <dgm:spPr/>
      <dgm:t>
        <a:bodyPr/>
        <a:lstStyle/>
        <a:p>
          <a:endParaRPr lang="id-ID"/>
        </a:p>
      </dgm:t>
    </dgm:pt>
    <dgm:pt modelId="{B651F1CF-D429-4713-ABB8-9F7461E4F7F5}" type="pres">
      <dgm:prSet presAssocID="{37FDA6AE-027B-4120-90CE-09301A415796}" presName="childNode2" presStyleLbl="bgAcc1" presStyleIdx="1" presStyleCnt="4">
        <dgm:presLayoutVars>
          <dgm:bulletEnabled val="1"/>
        </dgm:presLayoutVars>
      </dgm:prSet>
      <dgm:spPr>
        <a:noFill/>
        <a:ln>
          <a:solidFill>
            <a:schemeClr val="accent2"/>
          </a:solidFill>
        </a:ln>
      </dgm:spPr>
      <dgm:t>
        <a:bodyPr/>
        <a:lstStyle/>
        <a:p>
          <a:endParaRPr lang="en-US"/>
        </a:p>
      </dgm:t>
    </dgm:pt>
    <dgm:pt modelId="{935188BB-FF57-4D09-84D9-19ECEEFAA612}" type="pres">
      <dgm:prSet presAssocID="{37FDA6AE-027B-4120-90CE-09301A415796}" presName="childNode2tx" presStyleLbl="bgAcc1" presStyleIdx="1" presStyleCnt="4">
        <dgm:presLayoutVars>
          <dgm:bulletEnabled val="1"/>
        </dgm:presLayoutVars>
      </dgm:prSet>
      <dgm:spPr/>
      <dgm:t>
        <a:bodyPr/>
        <a:lstStyle/>
        <a:p>
          <a:endParaRPr lang="id-ID"/>
        </a:p>
      </dgm:t>
    </dgm:pt>
    <dgm:pt modelId="{D1957E8D-52E6-47CA-9E1F-B3BE7EB3E09B}" type="pres">
      <dgm:prSet presAssocID="{37FDA6AE-027B-4120-90CE-09301A415796}" presName="parentNode2" presStyleLbl="node1" presStyleIdx="1" presStyleCnt="4">
        <dgm:presLayoutVars>
          <dgm:chMax val="0"/>
          <dgm:bulletEnabled val="1"/>
        </dgm:presLayoutVars>
      </dgm:prSet>
      <dgm:spPr/>
      <dgm:t>
        <a:bodyPr/>
        <a:lstStyle/>
        <a:p>
          <a:endParaRPr lang="en-US"/>
        </a:p>
      </dgm:t>
    </dgm:pt>
    <dgm:pt modelId="{99CED883-7DB5-4B78-B4E7-386BDE96A531}" type="pres">
      <dgm:prSet presAssocID="{37FDA6AE-027B-4120-90CE-09301A415796}" presName="connSite2" presStyleCnt="0"/>
      <dgm:spPr/>
      <dgm:t>
        <a:bodyPr/>
        <a:lstStyle/>
        <a:p>
          <a:endParaRPr lang="id-ID"/>
        </a:p>
      </dgm:t>
    </dgm:pt>
    <dgm:pt modelId="{BF198A36-C0C4-4E90-AC13-6C982ACE8400}" type="pres">
      <dgm:prSet presAssocID="{AACFA7FC-124D-47F0-AAB7-D837F03A13D6}" presName="Name18" presStyleLbl="sibTrans2D1" presStyleIdx="1" presStyleCnt="3"/>
      <dgm:spPr/>
      <dgm:t>
        <a:bodyPr/>
        <a:lstStyle/>
        <a:p>
          <a:endParaRPr lang="en-US"/>
        </a:p>
      </dgm:t>
    </dgm:pt>
    <dgm:pt modelId="{D6723E67-A432-4FEE-AC6B-8E6B17DEE5B7}" type="pres">
      <dgm:prSet presAssocID="{8C92A023-B595-4B7E-9FD1-86305B47363F}" presName="composite1" presStyleCnt="0"/>
      <dgm:spPr/>
      <dgm:t>
        <a:bodyPr/>
        <a:lstStyle/>
        <a:p>
          <a:endParaRPr lang="id-ID"/>
        </a:p>
      </dgm:t>
    </dgm:pt>
    <dgm:pt modelId="{47D1E680-C156-4E6D-86C6-95E9E423BCC9}" type="pres">
      <dgm:prSet presAssocID="{8C92A023-B595-4B7E-9FD1-86305B47363F}" presName="dummyNode1" presStyleLbl="node1" presStyleIdx="1" presStyleCnt="4"/>
      <dgm:spPr/>
      <dgm:t>
        <a:bodyPr/>
        <a:lstStyle/>
        <a:p>
          <a:endParaRPr lang="id-ID"/>
        </a:p>
      </dgm:t>
    </dgm:pt>
    <dgm:pt modelId="{C26DB7B9-FAD6-48DB-954D-A5E46F77BD6D}" type="pres">
      <dgm:prSet presAssocID="{8C92A023-B595-4B7E-9FD1-86305B47363F}" presName="childNode1" presStyleLbl="bgAcc1" presStyleIdx="2" presStyleCnt="4">
        <dgm:presLayoutVars>
          <dgm:bulletEnabled val="1"/>
        </dgm:presLayoutVars>
      </dgm:prSet>
      <dgm:spPr>
        <a:noFill/>
        <a:ln>
          <a:solidFill>
            <a:schemeClr val="accent3"/>
          </a:solidFill>
        </a:ln>
      </dgm:spPr>
      <dgm:t>
        <a:bodyPr/>
        <a:lstStyle/>
        <a:p>
          <a:endParaRPr lang="en-US"/>
        </a:p>
      </dgm:t>
    </dgm:pt>
    <dgm:pt modelId="{313EE525-068F-4B0D-B80F-E3D1A721A503}" type="pres">
      <dgm:prSet presAssocID="{8C92A023-B595-4B7E-9FD1-86305B47363F}" presName="childNode1tx" presStyleLbl="bgAcc1" presStyleIdx="2" presStyleCnt="4">
        <dgm:presLayoutVars>
          <dgm:bulletEnabled val="1"/>
        </dgm:presLayoutVars>
      </dgm:prSet>
      <dgm:spPr/>
      <dgm:t>
        <a:bodyPr/>
        <a:lstStyle/>
        <a:p>
          <a:endParaRPr lang="id-ID"/>
        </a:p>
      </dgm:t>
    </dgm:pt>
    <dgm:pt modelId="{47A26F57-A010-4072-9EBD-86BD6484D91B}" type="pres">
      <dgm:prSet presAssocID="{8C92A023-B595-4B7E-9FD1-86305B47363F}" presName="parentNode1" presStyleLbl="node1" presStyleIdx="2" presStyleCnt="4">
        <dgm:presLayoutVars>
          <dgm:chMax val="1"/>
          <dgm:bulletEnabled val="1"/>
        </dgm:presLayoutVars>
      </dgm:prSet>
      <dgm:spPr/>
      <dgm:t>
        <a:bodyPr/>
        <a:lstStyle/>
        <a:p>
          <a:endParaRPr lang="en-US"/>
        </a:p>
      </dgm:t>
    </dgm:pt>
    <dgm:pt modelId="{48206F52-42E7-4248-B79E-9B1077913B20}" type="pres">
      <dgm:prSet presAssocID="{8C92A023-B595-4B7E-9FD1-86305B47363F}" presName="connSite1" presStyleCnt="0"/>
      <dgm:spPr/>
      <dgm:t>
        <a:bodyPr/>
        <a:lstStyle/>
        <a:p>
          <a:endParaRPr lang="id-ID"/>
        </a:p>
      </dgm:t>
    </dgm:pt>
    <dgm:pt modelId="{2467359E-7225-4CFB-BBD2-900CCD5D7BDE}" type="pres">
      <dgm:prSet presAssocID="{45610BF7-B096-4636-A867-71803911F6BC}" presName="Name9" presStyleLbl="sibTrans2D1" presStyleIdx="2" presStyleCnt="3"/>
      <dgm:spPr/>
      <dgm:t>
        <a:bodyPr/>
        <a:lstStyle/>
        <a:p>
          <a:endParaRPr lang="en-US"/>
        </a:p>
      </dgm:t>
    </dgm:pt>
    <dgm:pt modelId="{0F447C47-A4FF-407A-BC1F-16AC042D6327}" type="pres">
      <dgm:prSet presAssocID="{839B389E-0F3A-4E44-B6E2-13F1399C142F}" presName="composite2" presStyleCnt="0"/>
      <dgm:spPr/>
      <dgm:t>
        <a:bodyPr/>
        <a:lstStyle/>
        <a:p>
          <a:endParaRPr lang="id-ID"/>
        </a:p>
      </dgm:t>
    </dgm:pt>
    <dgm:pt modelId="{21F77DA2-0E77-43BA-AFE7-885029D8FC3B}" type="pres">
      <dgm:prSet presAssocID="{839B389E-0F3A-4E44-B6E2-13F1399C142F}" presName="dummyNode2" presStyleLbl="node1" presStyleIdx="2" presStyleCnt="4"/>
      <dgm:spPr/>
      <dgm:t>
        <a:bodyPr/>
        <a:lstStyle/>
        <a:p>
          <a:endParaRPr lang="id-ID"/>
        </a:p>
      </dgm:t>
    </dgm:pt>
    <dgm:pt modelId="{939DFC11-B217-40F1-B0EE-ADA1D5FE8FDC}" type="pres">
      <dgm:prSet presAssocID="{839B389E-0F3A-4E44-B6E2-13F1399C142F}" presName="childNode2" presStyleLbl="bgAcc1" presStyleIdx="3" presStyleCnt="4">
        <dgm:presLayoutVars>
          <dgm:bulletEnabled val="1"/>
        </dgm:presLayoutVars>
      </dgm:prSet>
      <dgm:spPr>
        <a:noFill/>
        <a:ln>
          <a:solidFill>
            <a:schemeClr val="accent5"/>
          </a:solidFill>
        </a:ln>
      </dgm:spPr>
      <dgm:t>
        <a:bodyPr/>
        <a:lstStyle/>
        <a:p>
          <a:endParaRPr lang="en-US"/>
        </a:p>
      </dgm:t>
    </dgm:pt>
    <dgm:pt modelId="{999DAA6F-B9C3-4EA2-A461-724C3FC87C73}" type="pres">
      <dgm:prSet presAssocID="{839B389E-0F3A-4E44-B6E2-13F1399C142F}" presName="childNode2tx" presStyleLbl="bgAcc1" presStyleIdx="3" presStyleCnt="4">
        <dgm:presLayoutVars>
          <dgm:bulletEnabled val="1"/>
        </dgm:presLayoutVars>
      </dgm:prSet>
      <dgm:spPr/>
      <dgm:t>
        <a:bodyPr/>
        <a:lstStyle/>
        <a:p>
          <a:endParaRPr lang="id-ID"/>
        </a:p>
      </dgm:t>
    </dgm:pt>
    <dgm:pt modelId="{A9F63716-280D-4A8A-8AF8-9D84FEF36D8F}" type="pres">
      <dgm:prSet presAssocID="{839B389E-0F3A-4E44-B6E2-13F1399C142F}" presName="parentNode2" presStyleLbl="node1" presStyleIdx="3" presStyleCnt="4">
        <dgm:presLayoutVars>
          <dgm:chMax val="0"/>
          <dgm:bulletEnabled val="1"/>
        </dgm:presLayoutVars>
      </dgm:prSet>
      <dgm:spPr/>
      <dgm:t>
        <a:bodyPr/>
        <a:lstStyle/>
        <a:p>
          <a:endParaRPr lang="en-US"/>
        </a:p>
      </dgm:t>
    </dgm:pt>
    <dgm:pt modelId="{FCAE0843-F8C6-41B9-81A8-7C72B81CAA10}" type="pres">
      <dgm:prSet presAssocID="{839B389E-0F3A-4E44-B6E2-13F1399C142F}" presName="connSite2" presStyleCnt="0"/>
      <dgm:spPr/>
      <dgm:t>
        <a:bodyPr/>
        <a:lstStyle/>
        <a:p>
          <a:endParaRPr lang="id-ID"/>
        </a:p>
      </dgm:t>
    </dgm:pt>
  </dgm:ptLst>
  <dgm:cxnLst>
    <dgm:cxn modelId="{E9F581C8-1891-4557-8FD4-140226A54CF9}" srcId="{ABB6AAD5-BB22-443A-B98E-11707CBE16C9}" destId="{839B389E-0F3A-4E44-B6E2-13F1399C142F}" srcOrd="3" destOrd="0" parTransId="{9C2D419A-4208-435A-8DFE-59E57C79B927}" sibTransId="{8F45AFFE-9FF4-4A34-B11A-ED475E2D4999}"/>
    <dgm:cxn modelId="{6393EA77-6C35-4795-B9F8-BC384CEB01BB}" srcId="{ABB6AAD5-BB22-443A-B98E-11707CBE16C9}" destId="{8C92A023-B595-4B7E-9FD1-86305B47363F}" srcOrd="2" destOrd="0" parTransId="{126030B6-AD92-4139-8AC7-ED96A61FFA13}" sibTransId="{45610BF7-B096-4636-A867-71803911F6BC}"/>
    <dgm:cxn modelId="{20FE83C5-3555-4E21-B99B-8EA805EB955D}" type="presOf" srcId="{37FDA6AE-027B-4120-90CE-09301A415796}" destId="{D1957E8D-52E6-47CA-9E1F-B3BE7EB3E09B}" srcOrd="0" destOrd="0" presId="urn:microsoft.com/office/officeart/2005/8/layout/hProcess4"/>
    <dgm:cxn modelId="{BBFC92BA-B4AB-4529-B884-F6BA7584C9EF}" type="presOf" srcId="{ABB6AAD5-BB22-443A-B98E-11707CBE16C9}" destId="{329F22C9-55CE-4923-A3AD-2FFA227599C0}" srcOrd="0" destOrd="0" presId="urn:microsoft.com/office/officeart/2005/8/layout/hProcess4"/>
    <dgm:cxn modelId="{730D49A2-990D-4C35-8C03-AD0A41A81481}" type="presOf" srcId="{839B389E-0F3A-4E44-B6E2-13F1399C142F}" destId="{A9F63716-280D-4A8A-8AF8-9D84FEF36D8F}" srcOrd="0" destOrd="0" presId="urn:microsoft.com/office/officeart/2005/8/layout/hProcess4"/>
    <dgm:cxn modelId="{C0A0425B-B904-4758-9A22-2AB147679A66}" type="presOf" srcId="{62F3A35F-EA2B-462C-89DA-224952DBD84B}" destId="{3B837679-D346-4EBB-AB0C-EE653ACF3C6C}" srcOrd="0" destOrd="0" presId="urn:microsoft.com/office/officeart/2005/8/layout/hProcess4"/>
    <dgm:cxn modelId="{BD09C146-33F4-48A0-B64B-057DAA29D40A}" type="presOf" srcId="{12A631F8-73E8-4437-A632-1DA4C96C2081}" destId="{1FE64DFD-23AF-4F50-BCBC-C27132FB3B0D}" srcOrd="0" destOrd="0" presId="urn:microsoft.com/office/officeart/2005/8/layout/hProcess4"/>
    <dgm:cxn modelId="{5EC00C23-9328-4247-B2AD-2D957B40EB52}" type="presOf" srcId="{AACFA7FC-124D-47F0-AAB7-D837F03A13D6}" destId="{BF198A36-C0C4-4E90-AC13-6C982ACE8400}" srcOrd="0" destOrd="0" presId="urn:microsoft.com/office/officeart/2005/8/layout/hProcess4"/>
    <dgm:cxn modelId="{78D5CF50-3633-4A11-9FE0-D306D94A091D}" srcId="{ABB6AAD5-BB22-443A-B98E-11707CBE16C9}" destId="{62F3A35F-EA2B-462C-89DA-224952DBD84B}" srcOrd="0" destOrd="0" parTransId="{68C8E73F-A05A-4DC8-914A-C484D8568F55}" sibTransId="{12A631F8-73E8-4437-A632-1DA4C96C2081}"/>
    <dgm:cxn modelId="{C67363C1-3792-41EA-958E-C4AB7D09E0CC}" type="presOf" srcId="{8C92A023-B595-4B7E-9FD1-86305B47363F}" destId="{47A26F57-A010-4072-9EBD-86BD6484D91B}" srcOrd="0" destOrd="0" presId="urn:microsoft.com/office/officeart/2005/8/layout/hProcess4"/>
    <dgm:cxn modelId="{9BEBAC27-9FF6-49CD-BE18-958DFFCBD4E8}" type="presOf" srcId="{45610BF7-B096-4636-A867-71803911F6BC}" destId="{2467359E-7225-4CFB-BBD2-900CCD5D7BDE}" srcOrd="0" destOrd="0" presId="urn:microsoft.com/office/officeart/2005/8/layout/hProcess4"/>
    <dgm:cxn modelId="{97371629-EAFB-49C5-8D4C-1C2CC8EF98DA}" srcId="{ABB6AAD5-BB22-443A-B98E-11707CBE16C9}" destId="{37FDA6AE-027B-4120-90CE-09301A415796}" srcOrd="1" destOrd="0" parTransId="{F547554B-51EF-4D52-BD83-B530786A53F6}" sibTransId="{AACFA7FC-124D-47F0-AAB7-D837F03A13D6}"/>
    <dgm:cxn modelId="{AC5B47F1-163E-4178-9CD0-4AA329463DED}" type="presParOf" srcId="{329F22C9-55CE-4923-A3AD-2FFA227599C0}" destId="{872017F4-5903-43E5-A816-F3AC98CFF3B1}" srcOrd="0" destOrd="0" presId="urn:microsoft.com/office/officeart/2005/8/layout/hProcess4"/>
    <dgm:cxn modelId="{3234AA33-816B-420B-A8D5-6AB2F4E36260}" type="presParOf" srcId="{329F22C9-55CE-4923-A3AD-2FFA227599C0}" destId="{D9FC563C-D769-4101-9655-D8B5A1C6252F}" srcOrd="1" destOrd="0" presId="urn:microsoft.com/office/officeart/2005/8/layout/hProcess4"/>
    <dgm:cxn modelId="{3A6BC91E-7122-45F9-855F-186F07C8A262}" type="presParOf" srcId="{329F22C9-55CE-4923-A3AD-2FFA227599C0}" destId="{ED6524A3-5A32-48CD-B667-DFB44CF40773}" srcOrd="2" destOrd="0" presId="urn:microsoft.com/office/officeart/2005/8/layout/hProcess4"/>
    <dgm:cxn modelId="{E8370F44-0CA1-4872-ADBB-894F79CA277F}" type="presParOf" srcId="{ED6524A3-5A32-48CD-B667-DFB44CF40773}" destId="{D2991228-8CF8-4943-9450-6060DB6B2D0D}" srcOrd="0" destOrd="0" presId="urn:microsoft.com/office/officeart/2005/8/layout/hProcess4"/>
    <dgm:cxn modelId="{E7E3AB39-21D7-4696-9781-B738BC3E0D71}" type="presParOf" srcId="{D2991228-8CF8-4943-9450-6060DB6B2D0D}" destId="{0A6DDAA2-A8F8-4C83-A2A4-E718221F4F47}" srcOrd="0" destOrd="0" presId="urn:microsoft.com/office/officeart/2005/8/layout/hProcess4"/>
    <dgm:cxn modelId="{87A85CB8-02B8-4214-B6BA-EFB1E59E6DAB}" type="presParOf" srcId="{D2991228-8CF8-4943-9450-6060DB6B2D0D}" destId="{5CD9D2C4-CA47-4E2F-9386-15BF2C5BFCE9}" srcOrd="1" destOrd="0" presId="urn:microsoft.com/office/officeart/2005/8/layout/hProcess4"/>
    <dgm:cxn modelId="{6E6E0F7A-443B-4466-92CD-9D6A216AD846}" type="presParOf" srcId="{D2991228-8CF8-4943-9450-6060DB6B2D0D}" destId="{0AA0795C-3E61-4B6C-BFBF-9678D7606329}" srcOrd="2" destOrd="0" presId="urn:microsoft.com/office/officeart/2005/8/layout/hProcess4"/>
    <dgm:cxn modelId="{735ED5DF-A16D-4E00-9239-D3F0AC913D33}" type="presParOf" srcId="{D2991228-8CF8-4943-9450-6060DB6B2D0D}" destId="{3B837679-D346-4EBB-AB0C-EE653ACF3C6C}" srcOrd="3" destOrd="0" presId="urn:microsoft.com/office/officeart/2005/8/layout/hProcess4"/>
    <dgm:cxn modelId="{42382BB9-D6EA-4972-954F-390E6BC6A40E}" type="presParOf" srcId="{D2991228-8CF8-4943-9450-6060DB6B2D0D}" destId="{89312213-4838-4C30-A681-20C663B3ED12}" srcOrd="4" destOrd="0" presId="urn:microsoft.com/office/officeart/2005/8/layout/hProcess4"/>
    <dgm:cxn modelId="{5AC5BC3A-29C9-4A26-8954-3F45AF0EEBF2}" type="presParOf" srcId="{ED6524A3-5A32-48CD-B667-DFB44CF40773}" destId="{1FE64DFD-23AF-4F50-BCBC-C27132FB3B0D}" srcOrd="1" destOrd="0" presId="urn:microsoft.com/office/officeart/2005/8/layout/hProcess4"/>
    <dgm:cxn modelId="{AA6CBB29-7ADB-4DEA-BE95-42ABFD9B8B54}" type="presParOf" srcId="{ED6524A3-5A32-48CD-B667-DFB44CF40773}" destId="{3E192D9B-A9E7-40C2-8A43-829922D5ACBF}" srcOrd="2" destOrd="0" presId="urn:microsoft.com/office/officeart/2005/8/layout/hProcess4"/>
    <dgm:cxn modelId="{17F51B85-4CE1-43A0-9CB3-78732AF5A926}" type="presParOf" srcId="{3E192D9B-A9E7-40C2-8A43-829922D5ACBF}" destId="{C4A7D10B-4C13-456F-9E6C-9F9985127CE1}" srcOrd="0" destOrd="0" presId="urn:microsoft.com/office/officeart/2005/8/layout/hProcess4"/>
    <dgm:cxn modelId="{75949CE9-9D11-48BB-A409-C6DC06F498A8}" type="presParOf" srcId="{3E192D9B-A9E7-40C2-8A43-829922D5ACBF}" destId="{B651F1CF-D429-4713-ABB8-9F7461E4F7F5}" srcOrd="1" destOrd="0" presId="urn:microsoft.com/office/officeart/2005/8/layout/hProcess4"/>
    <dgm:cxn modelId="{5CE0F2D2-F240-440F-800D-37D1898EDEF6}" type="presParOf" srcId="{3E192D9B-A9E7-40C2-8A43-829922D5ACBF}" destId="{935188BB-FF57-4D09-84D9-19ECEEFAA612}" srcOrd="2" destOrd="0" presId="urn:microsoft.com/office/officeart/2005/8/layout/hProcess4"/>
    <dgm:cxn modelId="{43B751AE-B9DE-47A0-96B6-6CFB6DD47DD0}" type="presParOf" srcId="{3E192D9B-A9E7-40C2-8A43-829922D5ACBF}" destId="{D1957E8D-52E6-47CA-9E1F-B3BE7EB3E09B}" srcOrd="3" destOrd="0" presId="urn:microsoft.com/office/officeart/2005/8/layout/hProcess4"/>
    <dgm:cxn modelId="{74D42AEE-8F54-446B-9BFF-EBFE2D8C1760}" type="presParOf" srcId="{3E192D9B-A9E7-40C2-8A43-829922D5ACBF}" destId="{99CED883-7DB5-4B78-B4E7-386BDE96A531}" srcOrd="4" destOrd="0" presId="urn:microsoft.com/office/officeart/2005/8/layout/hProcess4"/>
    <dgm:cxn modelId="{2F237935-A071-40BC-8897-0678883C9781}" type="presParOf" srcId="{ED6524A3-5A32-48CD-B667-DFB44CF40773}" destId="{BF198A36-C0C4-4E90-AC13-6C982ACE8400}" srcOrd="3" destOrd="0" presId="urn:microsoft.com/office/officeart/2005/8/layout/hProcess4"/>
    <dgm:cxn modelId="{9745046C-278E-4EB9-BEE9-E2EC75A455B4}" type="presParOf" srcId="{ED6524A3-5A32-48CD-B667-DFB44CF40773}" destId="{D6723E67-A432-4FEE-AC6B-8E6B17DEE5B7}" srcOrd="4" destOrd="0" presId="urn:microsoft.com/office/officeart/2005/8/layout/hProcess4"/>
    <dgm:cxn modelId="{6FE0824E-9A57-4B1C-B89D-CF076C67D7DF}" type="presParOf" srcId="{D6723E67-A432-4FEE-AC6B-8E6B17DEE5B7}" destId="{47D1E680-C156-4E6D-86C6-95E9E423BCC9}" srcOrd="0" destOrd="0" presId="urn:microsoft.com/office/officeart/2005/8/layout/hProcess4"/>
    <dgm:cxn modelId="{EA2D011A-FA7A-4C9F-93F5-4DA8270D349C}" type="presParOf" srcId="{D6723E67-A432-4FEE-AC6B-8E6B17DEE5B7}" destId="{C26DB7B9-FAD6-48DB-954D-A5E46F77BD6D}" srcOrd="1" destOrd="0" presId="urn:microsoft.com/office/officeart/2005/8/layout/hProcess4"/>
    <dgm:cxn modelId="{CB94AD7A-D1E0-4B6E-BA87-9B5A2EBE0849}" type="presParOf" srcId="{D6723E67-A432-4FEE-AC6B-8E6B17DEE5B7}" destId="{313EE525-068F-4B0D-B80F-E3D1A721A503}" srcOrd="2" destOrd="0" presId="urn:microsoft.com/office/officeart/2005/8/layout/hProcess4"/>
    <dgm:cxn modelId="{1AB56756-444B-4801-B784-5334F4610846}" type="presParOf" srcId="{D6723E67-A432-4FEE-AC6B-8E6B17DEE5B7}" destId="{47A26F57-A010-4072-9EBD-86BD6484D91B}" srcOrd="3" destOrd="0" presId="urn:microsoft.com/office/officeart/2005/8/layout/hProcess4"/>
    <dgm:cxn modelId="{7EAC4D83-2849-480E-94D1-FC9026DB2D06}" type="presParOf" srcId="{D6723E67-A432-4FEE-AC6B-8E6B17DEE5B7}" destId="{48206F52-42E7-4248-B79E-9B1077913B20}" srcOrd="4" destOrd="0" presId="urn:microsoft.com/office/officeart/2005/8/layout/hProcess4"/>
    <dgm:cxn modelId="{FD2CFD5D-6552-40A4-8E1E-A2ABCFBD0B51}" type="presParOf" srcId="{ED6524A3-5A32-48CD-B667-DFB44CF40773}" destId="{2467359E-7225-4CFB-BBD2-900CCD5D7BDE}" srcOrd="5" destOrd="0" presId="urn:microsoft.com/office/officeart/2005/8/layout/hProcess4"/>
    <dgm:cxn modelId="{C5C7C314-975B-4AF9-BAAB-F92F3469A451}" type="presParOf" srcId="{ED6524A3-5A32-48CD-B667-DFB44CF40773}" destId="{0F447C47-A4FF-407A-BC1F-16AC042D6327}" srcOrd="6" destOrd="0" presId="urn:microsoft.com/office/officeart/2005/8/layout/hProcess4"/>
    <dgm:cxn modelId="{C2DB35DC-4AFD-4AA0-A2F9-532C82C16D1D}" type="presParOf" srcId="{0F447C47-A4FF-407A-BC1F-16AC042D6327}" destId="{21F77DA2-0E77-43BA-AFE7-885029D8FC3B}" srcOrd="0" destOrd="0" presId="urn:microsoft.com/office/officeart/2005/8/layout/hProcess4"/>
    <dgm:cxn modelId="{972937B4-5E32-44E4-8E24-882A933CF402}" type="presParOf" srcId="{0F447C47-A4FF-407A-BC1F-16AC042D6327}" destId="{939DFC11-B217-40F1-B0EE-ADA1D5FE8FDC}" srcOrd="1" destOrd="0" presId="urn:microsoft.com/office/officeart/2005/8/layout/hProcess4"/>
    <dgm:cxn modelId="{426951DD-6C7C-4190-B628-B0E700E59BA1}" type="presParOf" srcId="{0F447C47-A4FF-407A-BC1F-16AC042D6327}" destId="{999DAA6F-B9C3-4EA2-A461-724C3FC87C73}" srcOrd="2" destOrd="0" presId="urn:microsoft.com/office/officeart/2005/8/layout/hProcess4"/>
    <dgm:cxn modelId="{384FA571-F3BC-4B8B-B464-8E59181C0DB7}" type="presParOf" srcId="{0F447C47-A4FF-407A-BC1F-16AC042D6327}" destId="{A9F63716-280D-4A8A-8AF8-9D84FEF36D8F}" srcOrd="3" destOrd="0" presId="urn:microsoft.com/office/officeart/2005/8/layout/hProcess4"/>
    <dgm:cxn modelId="{360F2375-4AFF-42A0-9F47-17AA996137D8}" type="presParOf" srcId="{0F447C47-A4FF-407A-BC1F-16AC042D6327}" destId="{FCAE0843-F8C6-41B9-81A8-7C72B81CAA10}" srcOrd="4" destOrd="0" presId="urn:microsoft.com/office/officeart/2005/8/layout/h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BB6AAD5-BB22-443A-B98E-11707CBE16C9}" type="doc">
      <dgm:prSet loTypeId="urn:microsoft.com/office/officeart/2005/8/layout/hProcess9" loCatId="process" qsTypeId="urn:microsoft.com/office/officeart/2005/8/quickstyle/simple1" qsCatId="simple" csTypeId="urn:microsoft.com/office/officeart/2005/8/colors/colorful1" csCatId="colorful" phldr="1"/>
      <dgm:spPr/>
      <dgm:t>
        <a:bodyPr/>
        <a:lstStyle/>
        <a:p>
          <a:endParaRPr lang="en-US"/>
        </a:p>
      </dgm:t>
    </dgm:pt>
    <dgm:pt modelId="{62F3A35F-EA2B-462C-89DA-224952DBD84B}">
      <dgm:prSet phldrT="[Text]" custT="1"/>
      <dgm:spPr>
        <a:solidFill>
          <a:schemeClr val="accent1"/>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Brainstorm</a:t>
          </a:r>
          <a:endParaRPr lang="en-US" sz="1200" b="1" dirty="0">
            <a:solidFill>
              <a:schemeClr val="bg1"/>
            </a:solidFill>
          </a:endParaRPr>
        </a:p>
      </dgm:t>
    </dgm:pt>
    <dgm:pt modelId="{68C8E73F-A05A-4DC8-914A-C484D8568F55}" type="parTrans" cxnId="{78D5CF50-3633-4A11-9FE0-D306D94A091D}">
      <dgm:prSet/>
      <dgm:spPr/>
      <dgm:t>
        <a:bodyPr/>
        <a:lstStyle/>
        <a:p>
          <a:endParaRPr lang="en-US">
            <a:solidFill>
              <a:schemeClr val="bg1"/>
            </a:solidFill>
          </a:endParaRPr>
        </a:p>
      </dgm:t>
    </dgm:pt>
    <dgm:pt modelId="{12A631F8-73E8-4437-A632-1DA4C96C2081}" type="sibTrans" cxnId="{78D5CF50-3633-4A11-9FE0-D306D94A091D}">
      <dgm:prSet/>
      <dgm:spPr>
        <a:ln>
          <a:noFill/>
        </a:ln>
      </dgm:spPr>
      <dgm:t>
        <a:bodyPr/>
        <a:lstStyle/>
        <a:p>
          <a:endParaRPr lang="en-US">
            <a:solidFill>
              <a:schemeClr val="bg1"/>
            </a:solidFill>
          </a:endParaRPr>
        </a:p>
      </dgm:t>
    </dgm:pt>
    <dgm:pt modelId="{37FDA6AE-027B-4120-90CE-09301A415796}">
      <dgm:prSet phldrT="[Text]" custT="1"/>
      <dgm:spPr>
        <a:solidFill>
          <a:schemeClr val="accent2"/>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id-ID" sz="1200" b="1" dirty="0" smtClean="0">
              <a:solidFill>
                <a:schemeClr val="bg1"/>
              </a:solidFill>
            </a:rPr>
            <a:t>Implementation</a:t>
          </a:r>
          <a:endParaRPr lang="en-US" sz="1200" b="1" dirty="0">
            <a:solidFill>
              <a:schemeClr val="bg1"/>
            </a:solidFill>
          </a:endParaRPr>
        </a:p>
      </dgm:t>
    </dgm:pt>
    <dgm:pt modelId="{F547554B-51EF-4D52-BD83-B530786A53F6}" type="parTrans" cxnId="{97371629-EAFB-49C5-8D4C-1C2CC8EF98DA}">
      <dgm:prSet/>
      <dgm:spPr/>
      <dgm:t>
        <a:bodyPr/>
        <a:lstStyle/>
        <a:p>
          <a:endParaRPr lang="en-US">
            <a:solidFill>
              <a:schemeClr val="bg1"/>
            </a:solidFill>
          </a:endParaRPr>
        </a:p>
      </dgm:t>
    </dgm:pt>
    <dgm:pt modelId="{AACFA7FC-124D-47F0-AAB7-D837F03A13D6}" type="sibTrans" cxnId="{97371629-EAFB-49C5-8D4C-1C2CC8EF98DA}">
      <dgm:prSet/>
      <dgm:spPr>
        <a:ln>
          <a:noFill/>
        </a:ln>
      </dgm:spPr>
      <dgm:t>
        <a:bodyPr/>
        <a:lstStyle/>
        <a:p>
          <a:endParaRPr lang="en-US">
            <a:solidFill>
              <a:schemeClr val="bg1"/>
            </a:solidFill>
          </a:endParaRPr>
        </a:p>
      </dgm:t>
    </dgm:pt>
    <dgm:pt modelId="{8C92A023-B595-4B7E-9FD1-86305B47363F}">
      <dgm:prSet phldrT="[Text]" custT="1"/>
      <dgm:spPr>
        <a:solidFill>
          <a:schemeClr val="accent3"/>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Proposal</a:t>
          </a:r>
          <a:endParaRPr lang="en-US" sz="1200" b="1" dirty="0">
            <a:solidFill>
              <a:schemeClr val="bg1"/>
            </a:solidFill>
          </a:endParaRPr>
        </a:p>
      </dgm:t>
    </dgm:pt>
    <dgm:pt modelId="{126030B6-AD92-4139-8AC7-ED96A61FFA13}" type="parTrans" cxnId="{6393EA77-6C35-4795-B9F8-BC384CEB01BB}">
      <dgm:prSet/>
      <dgm:spPr/>
      <dgm:t>
        <a:bodyPr/>
        <a:lstStyle/>
        <a:p>
          <a:endParaRPr lang="en-US">
            <a:solidFill>
              <a:schemeClr val="bg1"/>
            </a:solidFill>
          </a:endParaRPr>
        </a:p>
      </dgm:t>
    </dgm:pt>
    <dgm:pt modelId="{45610BF7-B096-4636-A867-71803911F6BC}" type="sibTrans" cxnId="{6393EA77-6C35-4795-B9F8-BC384CEB01BB}">
      <dgm:prSet/>
      <dgm:spPr>
        <a:ln>
          <a:noFill/>
        </a:ln>
      </dgm:spPr>
      <dgm:t>
        <a:bodyPr/>
        <a:lstStyle/>
        <a:p>
          <a:endParaRPr lang="en-US">
            <a:solidFill>
              <a:schemeClr val="bg1"/>
            </a:solidFill>
          </a:endParaRPr>
        </a:p>
      </dgm:t>
    </dgm:pt>
    <dgm:pt modelId="{839B389E-0F3A-4E44-B6E2-13F1399C142F}">
      <dgm:prSet phldrT="[Text]" custT="1"/>
      <dgm:spPr>
        <a:solidFill>
          <a:schemeClr val="accent4"/>
        </a:solidFill>
        <a:ln>
          <a:noFill/>
        </a:ln>
      </dgm:spPr>
      <dgm:t>
        <a:bodyPr/>
        <a:lstStyle/>
        <a:p>
          <a:endParaRPr lang="en-US" sz="1200" b="1" dirty="0" smtClean="0">
            <a:solidFill>
              <a:schemeClr val="bg1"/>
            </a:solidFill>
          </a:endParaRPr>
        </a:p>
        <a:p>
          <a:endParaRPr lang="en-US" sz="1200" b="1" dirty="0" smtClean="0">
            <a:solidFill>
              <a:schemeClr val="bg1"/>
            </a:solidFill>
          </a:endParaRPr>
        </a:p>
        <a:p>
          <a:r>
            <a:rPr lang="en-US" sz="1200" b="1" dirty="0" smtClean="0">
              <a:solidFill>
                <a:schemeClr val="bg1"/>
              </a:solidFill>
            </a:rPr>
            <a:t>Revisions</a:t>
          </a:r>
          <a:endParaRPr lang="en-US" sz="1200" b="1" dirty="0">
            <a:solidFill>
              <a:schemeClr val="bg1"/>
            </a:solidFill>
          </a:endParaRPr>
        </a:p>
      </dgm:t>
    </dgm:pt>
    <dgm:pt modelId="{9C2D419A-4208-435A-8DFE-59E57C79B927}" type="parTrans" cxnId="{E9F581C8-1891-4557-8FD4-140226A54CF9}">
      <dgm:prSet/>
      <dgm:spPr/>
      <dgm:t>
        <a:bodyPr/>
        <a:lstStyle/>
        <a:p>
          <a:endParaRPr lang="en-US"/>
        </a:p>
      </dgm:t>
    </dgm:pt>
    <dgm:pt modelId="{8F45AFFE-9FF4-4A34-B11A-ED475E2D4999}" type="sibTrans" cxnId="{E9F581C8-1891-4557-8FD4-140226A54CF9}">
      <dgm:prSet/>
      <dgm:spPr/>
      <dgm:t>
        <a:bodyPr/>
        <a:lstStyle/>
        <a:p>
          <a:endParaRPr lang="en-US"/>
        </a:p>
      </dgm:t>
    </dgm:pt>
    <dgm:pt modelId="{A6B3B62F-EDA3-4221-8018-909179A2BA6B}" type="pres">
      <dgm:prSet presAssocID="{ABB6AAD5-BB22-443A-B98E-11707CBE16C9}" presName="CompostProcess" presStyleCnt="0">
        <dgm:presLayoutVars>
          <dgm:dir/>
          <dgm:resizeHandles val="exact"/>
        </dgm:presLayoutVars>
      </dgm:prSet>
      <dgm:spPr/>
      <dgm:t>
        <a:bodyPr/>
        <a:lstStyle/>
        <a:p>
          <a:endParaRPr lang="en-US"/>
        </a:p>
      </dgm:t>
    </dgm:pt>
    <dgm:pt modelId="{1D48C5A7-11B1-4619-8D2D-7C0B3EA00BFA}" type="pres">
      <dgm:prSet presAssocID="{ABB6AAD5-BB22-443A-B98E-11707CBE16C9}" presName="arrow" presStyleLbl="bgShp" presStyleIdx="0" presStyleCnt="1"/>
      <dgm:spPr>
        <a:solidFill>
          <a:srgbClr val="161F28">
            <a:alpha val="30000"/>
          </a:srgbClr>
        </a:solidFill>
      </dgm:spPr>
      <dgm:t>
        <a:bodyPr/>
        <a:lstStyle/>
        <a:p>
          <a:endParaRPr lang="id-ID"/>
        </a:p>
      </dgm:t>
    </dgm:pt>
    <dgm:pt modelId="{E088BE0A-76F8-4150-B7B3-D2B4916BB66A}" type="pres">
      <dgm:prSet presAssocID="{ABB6AAD5-BB22-443A-B98E-11707CBE16C9}" presName="linearProcess" presStyleCnt="0"/>
      <dgm:spPr/>
    </dgm:pt>
    <dgm:pt modelId="{26F66446-017F-4385-8006-9D47D814AE48}" type="pres">
      <dgm:prSet presAssocID="{62F3A35F-EA2B-462C-89DA-224952DBD84B}" presName="textNode" presStyleLbl="node1" presStyleIdx="0" presStyleCnt="4">
        <dgm:presLayoutVars>
          <dgm:bulletEnabled val="1"/>
        </dgm:presLayoutVars>
      </dgm:prSet>
      <dgm:spPr/>
      <dgm:t>
        <a:bodyPr/>
        <a:lstStyle/>
        <a:p>
          <a:endParaRPr lang="en-US"/>
        </a:p>
      </dgm:t>
    </dgm:pt>
    <dgm:pt modelId="{67A67BEB-B679-4EDD-8EEF-4EB34EF4D2F1}" type="pres">
      <dgm:prSet presAssocID="{12A631F8-73E8-4437-A632-1DA4C96C2081}" presName="sibTrans" presStyleCnt="0"/>
      <dgm:spPr/>
    </dgm:pt>
    <dgm:pt modelId="{BE2F1EAE-0E56-4C5D-BB60-43F0AB0DDA06}" type="pres">
      <dgm:prSet presAssocID="{37FDA6AE-027B-4120-90CE-09301A415796}" presName="textNode" presStyleLbl="node1" presStyleIdx="1" presStyleCnt="4">
        <dgm:presLayoutVars>
          <dgm:bulletEnabled val="1"/>
        </dgm:presLayoutVars>
      </dgm:prSet>
      <dgm:spPr/>
      <dgm:t>
        <a:bodyPr/>
        <a:lstStyle/>
        <a:p>
          <a:endParaRPr lang="en-US"/>
        </a:p>
      </dgm:t>
    </dgm:pt>
    <dgm:pt modelId="{D29EAE0D-83DA-4E84-A49B-639519EF4523}" type="pres">
      <dgm:prSet presAssocID="{AACFA7FC-124D-47F0-AAB7-D837F03A13D6}" presName="sibTrans" presStyleCnt="0"/>
      <dgm:spPr/>
    </dgm:pt>
    <dgm:pt modelId="{9E4901F2-22D8-4A1B-A2CD-AD7895CBB316}" type="pres">
      <dgm:prSet presAssocID="{8C92A023-B595-4B7E-9FD1-86305B47363F}" presName="textNode" presStyleLbl="node1" presStyleIdx="2" presStyleCnt="4">
        <dgm:presLayoutVars>
          <dgm:bulletEnabled val="1"/>
        </dgm:presLayoutVars>
      </dgm:prSet>
      <dgm:spPr/>
      <dgm:t>
        <a:bodyPr/>
        <a:lstStyle/>
        <a:p>
          <a:endParaRPr lang="en-US"/>
        </a:p>
      </dgm:t>
    </dgm:pt>
    <dgm:pt modelId="{97828D3C-B81A-4CB6-9E23-4F1F993224D1}" type="pres">
      <dgm:prSet presAssocID="{45610BF7-B096-4636-A867-71803911F6BC}" presName="sibTrans" presStyleCnt="0"/>
      <dgm:spPr/>
    </dgm:pt>
    <dgm:pt modelId="{F3973C81-2114-4050-8515-9352593E0055}" type="pres">
      <dgm:prSet presAssocID="{839B389E-0F3A-4E44-B6E2-13F1399C142F}" presName="textNode" presStyleLbl="node1" presStyleIdx="3" presStyleCnt="4">
        <dgm:presLayoutVars>
          <dgm:bulletEnabled val="1"/>
        </dgm:presLayoutVars>
      </dgm:prSet>
      <dgm:spPr/>
      <dgm:t>
        <a:bodyPr/>
        <a:lstStyle/>
        <a:p>
          <a:endParaRPr lang="en-US"/>
        </a:p>
      </dgm:t>
    </dgm:pt>
  </dgm:ptLst>
  <dgm:cxnLst>
    <dgm:cxn modelId="{97371629-EAFB-49C5-8D4C-1C2CC8EF98DA}" srcId="{ABB6AAD5-BB22-443A-B98E-11707CBE16C9}" destId="{37FDA6AE-027B-4120-90CE-09301A415796}" srcOrd="1" destOrd="0" parTransId="{F547554B-51EF-4D52-BD83-B530786A53F6}" sibTransId="{AACFA7FC-124D-47F0-AAB7-D837F03A13D6}"/>
    <dgm:cxn modelId="{663465BA-A00B-4660-9F04-D60C34F14B52}" type="presOf" srcId="{8C92A023-B595-4B7E-9FD1-86305B47363F}" destId="{9E4901F2-22D8-4A1B-A2CD-AD7895CBB316}" srcOrd="0" destOrd="0" presId="urn:microsoft.com/office/officeart/2005/8/layout/hProcess9"/>
    <dgm:cxn modelId="{A6804069-C2B6-452A-9C19-637EEB4BF475}" type="presOf" srcId="{839B389E-0F3A-4E44-B6E2-13F1399C142F}" destId="{F3973C81-2114-4050-8515-9352593E0055}" srcOrd="0" destOrd="0" presId="urn:microsoft.com/office/officeart/2005/8/layout/hProcess9"/>
    <dgm:cxn modelId="{78D5CF50-3633-4A11-9FE0-D306D94A091D}" srcId="{ABB6AAD5-BB22-443A-B98E-11707CBE16C9}" destId="{62F3A35F-EA2B-462C-89DA-224952DBD84B}" srcOrd="0" destOrd="0" parTransId="{68C8E73F-A05A-4DC8-914A-C484D8568F55}" sibTransId="{12A631F8-73E8-4437-A632-1DA4C96C2081}"/>
    <dgm:cxn modelId="{E9F581C8-1891-4557-8FD4-140226A54CF9}" srcId="{ABB6AAD5-BB22-443A-B98E-11707CBE16C9}" destId="{839B389E-0F3A-4E44-B6E2-13F1399C142F}" srcOrd="3" destOrd="0" parTransId="{9C2D419A-4208-435A-8DFE-59E57C79B927}" sibTransId="{8F45AFFE-9FF4-4A34-B11A-ED475E2D4999}"/>
    <dgm:cxn modelId="{97FC91F0-3E35-4FA1-BAA5-50D7C86648D7}" type="presOf" srcId="{62F3A35F-EA2B-462C-89DA-224952DBD84B}" destId="{26F66446-017F-4385-8006-9D47D814AE48}" srcOrd="0" destOrd="0" presId="urn:microsoft.com/office/officeart/2005/8/layout/hProcess9"/>
    <dgm:cxn modelId="{CF963600-F478-4E10-9D0E-37699A637E8F}" type="presOf" srcId="{37FDA6AE-027B-4120-90CE-09301A415796}" destId="{BE2F1EAE-0E56-4C5D-BB60-43F0AB0DDA06}" srcOrd="0" destOrd="0" presId="urn:microsoft.com/office/officeart/2005/8/layout/hProcess9"/>
    <dgm:cxn modelId="{6393EA77-6C35-4795-B9F8-BC384CEB01BB}" srcId="{ABB6AAD5-BB22-443A-B98E-11707CBE16C9}" destId="{8C92A023-B595-4B7E-9FD1-86305B47363F}" srcOrd="2" destOrd="0" parTransId="{126030B6-AD92-4139-8AC7-ED96A61FFA13}" sibTransId="{45610BF7-B096-4636-A867-71803911F6BC}"/>
    <dgm:cxn modelId="{BBF7245F-5854-4CA1-B0F5-21DE354A9A69}" type="presOf" srcId="{ABB6AAD5-BB22-443A-B98E-11707CBE16C9}" destId="{A6B3B62F-EDA3-4221-8018-909179A2BA6B}" srcOrd="0" destOrd="0" presId="urn:microsoft.com/office/officeart/2005/8/layout/hProcess9"/>
    <dgm:cxn modelId="{9EFE430F-9320-4B6C-9029-FDABB8F654C8}" type="presParOf" srcId="{A6B3B62F-EDA3-4221-8018-909179A2BA6B}" destId="{1D48C5A7-11B1-4619-8D2D-7C0B3EA00BFA}" srcOrd="0" destOrd="0" presId="urn:microsoft.com/office/officeart/2005/8/layout/hProcess9"/>
    <dgm:cxn modelId="{022BCA08-0C82-4801-9426-9D295F149A88}" type="presParOf" srcId="{A6B3B62F-EDA3-4221-8018-909179A2BA6B}" destId="{E088BE0A-76F8-4150-B7B3-D2B4916BB66A}" srcOrd="1" destOrd="0" presId="urn:microsoft.com/office/officeart/2005/8/layout/hProcess9"/>
    <dgm:cxn modelId="{2D82DA29-5507-450B-88C7-D2BC6C3F7AD6}" type="presParOf" srcId="{E088BE0A-76F8-4150-B7B3-D2B4916BB66A}" destId="{26F66446-017F-4385-8006-9D47D814AE48}" srcOrd="0" destOrd="0" presId="urn:microsoft.com/office/officeart/2005/8/layout/hProcess9"/>
    <dgm:cxn modelId="{C2933C71-4DFB-4E03-BAC9-D2E192B29E4C}" type="presParOf" srcId="{E088BE0A-76F8-4150-B7B3-D2B4916BB66A}" destId="{67A67BEB-B679-4EDD-8EEF-4EB34EF4D2F1}" srcOrd="1" destOrd="0" presId="urn:microsoft.com/office/officeart/2005/8/layout/hProcess9"/>
    <dgm:cxn modelId="{941EC5A8-E6C7-4F96-95CE-AEF20A7CEFE0}" type="presParOf" srcId="{E088BE0A-76F8-4150-B7B3-D2B4916BB66A}" destId="{BE2F1EAE-0E56-4C5D-BB60-43F0AB0DDA06}" srcOrd="2" destOrd="0" presId="urn:microsoft.com/office/officeart/2005/8/layout/hProcess9"/>
    <dgm:cxn modelId="{362889D9-0DC3-464F-ABA2-EC5DF54C7428}" type="presParOf" srcId="{E088BE0A-76F8-4150-B7B3-D2B4916BB66A}" destId="{D29EAE0D-83DA-4E84-A49B-639519EF4523}" srcOrd="3" destOrd="0" presId="urn:microsoft.com/office/officeart/2005/8/layout/hProcess9"/>
    <dgm:cxn modelId="{25AA57BB-E2BC-4ED2-9AD1-54FFD756DD06}" type="presParOf" srcId="{E088BE0A-76F8-4150-B7B3-D2B4916BB66A}" destId="{9E4901F2-22D8-4A1B-A2CD-AD7895CBB316}" srcOrd="4" destOrd="0" presId="urn:microsoft.com/office/officeart/2005/8/layout/hProcess9"/>
    <dgm:cxn modelId="{7F1DF43F-ADB3-4FA7-BC00-7EF719114322}" type="presParOf" srcId="{E088BE0A-76F8-4150-B7B3-D2B4916BB66A}" destId="{97828D3C-B81A-4CB6-9E23-4F1F993224D1}" srcOrd="5" destOrd="0" presId="urn:microsoft.com/office/officeart/2005/8/layout/hProcess9"/>
    <dgm:cxn modelId="{6FDA23B5-4F2D-4D50-B677-AEAD6782E3C0}" type="presParOf" srcId="{E088BE0A-76F8-4150-B7B3-D2B4916BB66A}" destId="{F3973C81-2114-4050-8515-9352593E0055}"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12A4AFA-A222-4773-AC1C-5E51A832DDEB}" type="doc">
      <dgm:prSet loTypeId="urn:microsoft.com/office/officeart/2005/8/layout/cycle4" loCatId="matrix" qsTypeId="urn:microsoft.com/office/officeart/2005/8/quickstyle/simple1" qsCatId="simple" csTypeId="urn:microsoft.com/office/officeart/2005/8/colors/colorful1" csCatId="colorful" phldr="1"/>
      <dgm:spPr/>
      <dgm:t>
        <a:bodyPr/>
        <a:lstStyle/>
        <a:p>
          <a:endParaRPr lang="en-US"/>
        </a:p>
      </dgm:t>
    </dgm:pt>
    <dgm:pt modelId="{E9FFA0B5-DB2C-4B3A-B8D7-F80BE1352CF0}">
      <dgm:prSet phldrT="[Text]"/>
      <dgm:spPr>
        <a:solidFill>
          <a:schemeClr val="accent2"/>
        </a:solidFill>
        <a:ln>
          <a:noFill/>
        </a:ln>
      </dgm:spPr>
      <dgm:t>
        <a:bodyPr/>
        <a:lstStyle/>
        <a:p>
          <a:r>
            <a:rPr lang="en-US" dirty="0" smtClean="0"/>
            <a:t>Drive Sales</a:t>
          </a:r>
          <a:endParaRPr lang="en-US" dirty="0"/>
        </a:p>
      </dgm:t>
    </dgm:pt>
    <dgm:pt modelId="{FB1BF3EC-531C-4F6F-B731-B07D5B11CC68}" type="parTrans" cxnId="{64E5BA4E-3837-4477-B577-39CF7441D604}">
      <dgm:prSet/>
      <dgm:spPr/>
      <dgm:t>
        <a:bodyPr/>
        <a:lstStyle/>
        <a:p>
          <a:endParaRPr lang="en-US"/>
        </a:p>
      </dgm:t>
    </dgm:pt>
    <dgm:pt modelId="{1F504B2F-29E2-418E-8AB6-C46B5EFC07B4}" type="sibTrans" cxnId="{64E5BA4E-3837-4477-B577-39CF7441D604}">
      <dgm:prSet/>
      <dgm:spPr/>
      <dgm:t>
        <a:bodyPr/>
        <a:lstStyle/>
        <a:p>
          <a:endParaRPr lang="en-US"/>
        </a:p>
      </dgm:t>
    </dgm:pt>
    <dgm:pt modelId="{4B386EAD-7ABE-4EEA-9E81-E5F924359186}">
      <dgm:prSet phldrT="[Text]"/>
      <dgm:spPr>
        <a:solidFill>
          <a:schemeClr val="accent4"/>
        </a:solidFill>
        <a:ln>
          <a:noFill/>
        </a:ln>
      </dgm:spPr>
      <dgm:t>
        <a:bodyPr/>
        <a:lstStyle/>
        <a:p>
          <a:r>
            <a:rPr lang="en-US" dirty="0" smtClean="0"/>
            <a:t/>
          </a:r>
          <a:br>
            <a:rPr lang="en-US" dirty="0" smtClean="0"/>
          </a:br>
          <a:r>
            <a:rPr lang="en-US" dirty="0" smtClean="0"/>
            <a:t/>
          </a:r>
          <a:br>
            <a:rPr lang="en-US" dirty="0" smtClean="0"/>
          </a:br>
          <a:r>
            <a:rPr lang="en-US" dirty="0" smtClean="0"/>
            <a:t>Marketing</a:t>
          </a:r>
          <a:endParaRPr lang="en-US" dirty="0"/>
        </a:p>
      </dgm:t>
    </dgm:pt>
    <dgm:pt modelId="{56CC4981-899D-4C6A-9D50-A4D0406422C6}" type="parTrans" cxnId="{5BA786E6-0538-4496-ADA3-B3183F9B8646}">
      <dgm:prSet/>
      <dgm:spPr/>
      <dgm:t>
        <a:bodyPr/>
        <a:lstStyle/>
        <a:p>
          <a:endParaRPr lang="en-US"/>
        </a:p>
      </dgm:t>
    </dgm:pt>
    <dgm:pt modelId="{685727E0-DEB2-46D8-B645-EBE9C0760A98}" type="sibTrans" cxnId="{5BA786E6-0538-4496-ADA3-B3183F9B8646}">
      <dgm:prSet/>
      <dgm:spPr/>
      <dgm:t>
        <a:bodyPr/>
        <a:lstStyle/>
        <a:p>
          <a:endParaRPr lang="en-US"/>
        </a:p>
      </dgm:t>
    </dgm:pt>
    <dgm:pt modelId="{453DFC3D-A47E-474A-B8AD-6739240F9438}">
      <dgm:prSet phldrT="[Text]"/>
      <dgm:spPr>
        <a:solidFill>
          <a:schemeClr val="accent5"/>
        </a:solidFill>
        <a:ln>
          <a:noFill/>
        </a:ln>
      </dgm:spPr>
      <dgm:t>
        <a:bodyPr/>
        <a:lstStyle/>
        <a:p>
          <a:r>
            <a:rPr lang="en-US" dirty="0" smtClean="0"/>
            <a:t/>
          </a:r>
          <a:br>
            <a:rPr lang="en-US" dirty="0" smtClean="0"/>
          </a:br>
          <a:r>
            <a:rPr lang="en-US" dirty="0" smtClean="0"/>
            <a:t/>
          </a:r>
          <a:br>
            <a:rPr lang="en-US" dirty="0" smtClean="0"/>
          </a:br>
          <a:r>
            <a:rPr lang="en-US" dirty="0" smtClean="0"/>
            <a:t/>
          </a:r>
          <a:br>
            <a:rPr lang="en-US" dirty="0" smtClean="0"/>
          </a:br>
          <a:r>
            <a:rPr lang="en-US" dirty="0" smtClean="0"/>
            <a:t>Generate Leads</a:t>
          </a:r>
          <a:endParaRPr lang="en-US" dirty="0"/>
        </a:p>
      </dgm:t>
    </dgm:pt>
    <dgm:pt modelId="{D65BB671-3903-401E-AF5A-9AD88C033CD3}" type="parTrans" cxnId="{88B6E3FA-7C8C-4D2F-979F-592CE7103818}">
      <dgm:prSet/>
      <dgm:spPr/>
      <dgm:t>
        <a:bodyPr/>
        <a:lstStyle/>
        <a:p>
          <a:endParaRPr lang="en-US"/>
        </a:p>
      </dgm:t>
    </dgm:pt>
    <dgm:pt modelId="{68307F32-FF2C-4AB0-B598-E33EF1A43738}" type="sibTrans" cxnId="{88B6E3FA-7C8C-4D2F-979F-592CE7103818}">
      <dgm:prSet/>
      <dgm:spPr/>
      <dgm:t>
        <a:bodyPr/>
        <a:lstStyle/>
        <a:p>
          <a:endParaRPr lang="en-US"/>
        </a:p>
      </dgm:t>
    </dgm:pt>
    <dgm:pt modelId="{3A5DA399-C553-40E4-A0F0-C0810760B642}">
      <dgm:prSet phldrT="[Text]"/>
      <dgm:spPr>
        <a:solidFill>
          <a:schemeClr val="accent3"/>
        </a:solidFill>
        <a:ln>
          <a:noFill/>
        </a:ln>
      </dgm:spPr>
      <dgm:t>
        <a:bodyPr/>
        <a:lstStyle/>
        <a:p>
          <a:r>
            <a:rPr lang="en-US" dirty="0" smtClean="0"/>
            <a:t>Improve Awareness</a:t>
          </a:r>
          <a:endParaRPr lang="en-US" dirty="0"/>
        </a:p>
      </dgm:t>
    </dgm:pt>
    <dgm:pt modelId="{3C6A6BD4-04F2-48F1-B673-C19379981C50}" type="sibTrans" cxnId="{413AB235-F3BB-4AE5-8555-D32133F5AB17}">
      <dgm:prSet/>
      <dgm:spPr/>
      <dgm:t>
        <a:bodyPr/>
        <a:lstStyle/>
        <a:p>
          <a:endParaRPr lang="en-US"/>
        </a:p>
      </dgm:t>
    </dgm:pt>
    <dgm:pt modelId="{20E13E3F-1C5E-4C67-9CDE-9FE12D286389}" type="parTrans" cxnId="{413AB235-F3BB-4AE5-8555-D32133F5AB17}">
      <dgm:prSet/>
      <dgm:spPr/>
      <dgm:t>
        <a:bodyPr/>
        <a:lstStyle/>
        <a:p>
          <a:endParaRPr lang="en-US"/>
        </a:p>
      </dgm:t>
    </dgm:pt>
    <dgm:pt modelId="{321F2D6C-542C-40EE-B940-297AC4F59B79}" type="pres">
      <dgm:prSet presAssocID="{B12A4AFA-A222-4773-AC1C-5E51A832DDEB}" presName="cycleMatrixDiagram" presStyleCnt="0">
        <dgm:presLayoutVars>
          <dgm:chMax val="1"/>
          <dgm:dir/>
          <dgm:animLvl val="lvl"/>
          <dgm:resizeHandles val="exact"/>
        </dgm:presLayoutVars>
      </dgm:prSet>
      <dgm:spPr/>
      <dgm:t>
        <a:bodyPr/>
        <a:lstStyle/>
        <a:p>
          <a:endParaRPr lang="en-US"/>
        </a:p>
      </dgm:t>
    </dgm:pt>
    <dgm:pt modelId="{7A73F8A0-D438-4808-A7B7-257D93D49D5A}" type="pres">
      <dgm:prSet presAssocID="{B12A4AFA-A222-4773-AC1C-5E51A832DDEB}" presName="children" presStyleCnt="0"/>
      <dgm:spPr/>
      <dgm:t>
        <a:bodyPr/>
        <a:lstStyle/>
        <a:p>
          <a:endParaRPr lang="en-US"/>
        </a:p>
      </dgm:t>
    </dgm:pt>
    <dgm:pt modelId="{7A26ABCF-9593-4279-B48C-9B47F55F698C}" type="pres">
      <dgm:prSet presAssocID="{B12A4AFA-A222-4773-AC1C-5E51A832DDEB}" presName="childPlaceholder" presStyleCnt="0"/>
      <dgm:spPr/>
      <dgm:t>
        <a:bodyPr/>
        <a:lstStyle/>
        <a:p>
          <a:endParaRPr lang="en-US"/>
        </a:p>
      </dgm:t>
    </dgm:pt>
    <dgm:pt modelId="{BAD945EB-608A-4D4E-BD42-A3721EC918A9}" type="pres">
      <dgm:prSet presAssocID="{B12A4AFA-A222-4773-AC1C-5E51A832DDEB}" presName="circle" presStyleCnt="0"/>
      <dgm:spPr/>
      <dgm:t>
        <a:bodyPr/>
        <a:lstStyle/>
        <a:p>
          <a:endParaRPr lang="en-US"/>
        </a:p>
      </dgm:t>
    </dgm:pt>
    <dgm:pt modelId="{5C51A7AA-8840-4763-83E5-22CD9FCFDEA6}" type="pres">
      <dgm:prSet presAssocID="{B12A4AFA-A222-4773-AC1C-5E51A832DDEB}" presName="quadrant1" presStyleLbl="node1" presStyleIdx="0" presStyleCnt="4">
        <dgm:presLayoutVars>
          <dgm:chMax val="1"/>
          <dgm:bulletEnabled val="1"/>
        </dgm:presLayoutVars>
      </dgm:prSet>
      <dgm:spPr/>
      <dgm:t>
        <a:bodyPr/>
        <a:lstStyle/>
        <a:p>
          <a:endParaRPr lang="en-US"/>
        </a:p>
      </dgm:t>
    </dgm:pt>
    <dgm:pt modelId="{F05791E5-9F60-46F7-9FD1-06B1665D11B2}" type="pres">
      <dgm:prSet presAssocID="{B12A4AFA-A222-4773-AC1C-5E51A832DDEB}" presName="quadrant2" presStyleLbl="node1" presStyleIdx="1" presStyleCnt="4">
        <dgm:presLayoutVars>
          <dgm:chMax val="1"/>
          <dgm:bulletEnabled val="1"/>
        </dgm:presLayoutVars>
      </dgm:prSet>
      <dgm:spPr/>
      <dgm:t>
        <a:bodyPr/>
        <a:lstStyle/>
        <a:p>
          <a:endParaRPr lang="en-US"/>
        </a:p>
      </dgm:t>
    </dgm:pt>
    <dgm:pt modelId="{9891BD5B-B56B-48A8-A095-C83E1C94715E}" type="pres">
      <dgm:prSet presAssocID="{B12A4AFA-A222-4773-AC1C-5E51A832DDEB}" presName="quadrant3" presStyleLbl="node1" presStyleIdx="2" presStyleCnt="4">
        <dgm:presLayoutVars>
          <dgm:chMax val="1"/>
          <dgm:bulletEnabled val="1"/>
        </dgm:presLayoutVars>
      </dgm:prSet>
      <dgm:spPr/>
      <dgm:t>
        <a:bodyPr/>
        <a:lstStyle/>
        <a:p>
          <a:endParaRPr lang="en-US"/>
        </a:p>
      </dgm:t>
    </dgm:pt>
    <dgm:pt modelId="{C381BC92-2F74-494E-9B6F-1689633EF37E}" type="pres">
      <dgm:prSet presAssocID="{B12A4AFA-A222-4773-AC1C-5E51A832DDEB}" presName="quadrant4" presStyleLbl="node1" presStyleIdx="3" presStyleCnt="4">
        <dgm:presLayoutVars>
          <dgm:chMax val="1"/>
          <dgm:bulletEnabled val="1"/>
        </dgm:presLayoutVars>
      </dgm:prSet>
      <dgm:spPr/>
      <dgm:t>
        <a:bodyPr/>
        <a:lstStyle/>
        <a:p>
          <a:endParaRPr lang="en-US"/>
        </a:p>
      </dgm:t>
    </dgm:pt>
    <dgm:pt modelId="{53F0A0AE-4AFA-4C17-A31F-3F04F3272B94}" type="pres">
      <dgm:prSet presAssocID="{B12A4AFA-A222-4773-AC1C-5E51A832DDEB}" presName="quadrantPlaceholder" presStyleCnt="0"/>
      <dgm:spPr/>
      <dgm:t>
        <a:bodyPr/>
        <a:lstStyle/>
        <a:p>
          <a:endParaRPr lang="en-US"/>
        </a:p>
      </dgm:t>
    </dgm:pt>
    <dgm:pt modelId="{AF27D161-B159-461E-9C58-CBF52AB2EB68}" type="pres">
      <dgm:prSet presAssocID="{B12A4AFA-A222-4773-AC1C-5E51A832DDEB}" presName="center1" presStyleLbl="fgShp" presStyleIdx="0" presStyleCnt="2"/>
      <dgm:spPr>
        <a:solidFill>
          <a:srgbClr val="FCFCFC"/>
        </a:solidFill>
        <a:ln>
          <a:noFill/>
        </a:ln>
      </dgm:spPr>
      <dgm:t>
        <a:bodyPr/>
        <a:lstStyle/>
        <a:p>
          <a:endParaRPr lang="en-US"/>
        </a:p>
      </dgm:t>
    </dgm:pt>
    <dgm:pt modelId="{CE20FF03-C5BF-4221-830E-5366548BDAA2}" type="pres">
      <dgm:prSet presAssocID="{B12A4AFA-A222-4773-AC1C-5E51A832DDEB}" presName="center2" presStyleLbl="fgShp" presStyleIdx="1" presStyleCnt="2"/>
      <dgm:spPr>
        <a:solidFill>
          <a:srgbClr val="FCFCFC"/>
        </a:solidFill>
        <a:ln>
          <a:noFill/>
        </a:ln>
      </dgm:spPr>
      <dgm:t>
        <a:bodyPr/>
        <a:lstStyle/>
        <a:p>
          <a:endParaRPr lang="en-US"/>
        </a:p>
      </dgm:t>
    </dgm:pt>
  </dgm:ptLst>
  <dgm:cxnLst>
    <dgm:cxn modelId="{DAD2F6ED-D454-4DD9-AFE2-8B9D8AE49276}" type="presOf" srcId="{3A5DA399-C553-40E4-A0F0-C0810760B642}" destId="{F05791E5-9F60-46F7-9FD1-06B1665D11B2}" srcOrd="0" destOrd="0" presId="urn:microsoft.com/office/officeart/2005/8/layout/cycle4"/>
    <dgm:cxn modelId="{413AB235-F3BB-4AE5-8555-D32133F5AB17}" srcId="{B12A4AFA-A222-4773-AC1C-5E51A832DDEB}" destId="{3A5DA399-C553-40E4-A0F0-C0810760B642}" srcOrd="1" destOrd="0" parTransId="{20E13E3F-1C5E-4C67-9CDE-9FE12D286389}" sibTransId="{3C6A6BD4-04F2-48F1-B673-C19379981C50}"/>
    <dgm:cxn modelId="{526A97A3-4940-44CF-8507-98168CD404FA}" type="presOf" srcId="{4B386EAD-7ABE-4EEA-9E81-E5F924359186}" destId="{9891BD5B-B56B-48A8-A095-C83E1C94715E}" srcOrd="0" destOrd="0" presId="urn:microsoft.com/office/officeart/2005/8/layout/cycle4"/>
    <dgm:cxn modelId="{7D20D2EE-3CA8-4386-89B5-4A2E14638F45}" type="presOf" srcId="{B12A4AFA-A222-4773-AC1C-5E51A832DDEB}" destId="{321F2D6C-542C-40EE-B940-297AC4F59B79}" srcOrd="0" destOrd="0" presId="urn:microsoft.com/office/officeart/2005/8/layout/cycle4"/>
    <dgm:cxn modelId="{5BA786E6-0538-4496-ADA3-B3183F9B8646}" srcId="{B12A4AFA-A222-4773-AC1C-5E51A832DDEB}" destId="{4B386EAD-7ABE-4EEA-9E81-E5F924359186}" srcOrd="2" destOrd="0" parTransId="{56CC4981-899D-4C6A-9D50-A4D0406422C6}" sibTransId="{685727E0-DEB2-46D8-B645-EBE9C0760A98}"/>
    <dgm:cxn modelId="{2D9F1462-A616-48B4-BBD0-ACEC826C5AD3}" type="presOf" srcId="{453DFC3D-A47E-474A-B8AD-6739240F9438}" destId="{C381BC92-2F74-494E-9B6F-1689633EF37E}" srcOrd="0" destOrd="0" presId="urn:microsoft.com/office/officeart/2005/8/layout/cycle4"/>
    <dgm:cxn modelId="{64E5BA4E-3837-4477-B577-39CF7441D604}" srcId="{B12A4AFA-A222-4773-AC1C-5E51A832DDEB}" destId="{E9FFA0B5-DB2C-4B3A-B8D7-F80BE1352CF0}" srcOrd="0" destOrd="0" parTransId="{FB1BF3EC-531C-4F6F-B731-B07D5B11CC68}" sibTransId="{1F504B2F-29E2-418E-8AB6-C46B5EFC07B4}"/>
    <dgm:cxn modelId="{88B6E3FA-7C8C-4D2F-979F-592CE7103818}" srcId="{B12A4AFA-A222-4773-AC1C-5E51A832DDEB}" destId="{453DFC3D-A47E-474A-B8AD-6739240F9438}" srcOrd="3" destOrd="0" parTransId="{D65BB671-3903-401E-AF5A-9AD88C033CD3}" sibTransId="{68307F32-FF2C-4AB0-B598-E33EF1A43738}"/>
    <dgm:cxn modelId="{B25EE785-9671-4A71-8CB8-EEA4895DCF6B}" type="presOf" srcId="{E9FFA0B5-DB2C-4B3A-B8D7-F80BE1352CF0}" destId="{5C51A7AA-8840-4763-83E5-22CD9FCFDEA6}" srcOrd="0" destOrd="0" presId="urn:microsoft.com/office/officeart/2005/8/layout/cycle4"/>
    <dgm:cxn modelId="{6D0841F4-5210-45D4-BD25-2B98BF64D0FE}" type="presParOf" srcId="{321F2D6C-542C-40EE-B940-297AC4F59B79}" destId="{7A73F8A0-D438-4808-A7B7-257D93D49D5A}" srcOrd="0" destOrd="0" presId="urn:microsoft.com/office/officeart/2005/8/layout/cycle4"/>
    <dgm:cxn modelId="{D42B86E7-6C00-496A-B962-F6CDCD194030}" type="presParOf" srcId="{7A73F8A0-D438-4808-A7B7-257D93D49D5A}" destId="{7A26ABCF-9593-4279-B48C-9B47F55F698C}" srcOrd="0" destOrd="0" presId="urn:microsoft.com/office/officeart/2005/8/layout/cycle4"/>
    <dgm:cxn modelId="{A9510B71-43F4-470F-A8DD-08416B0AD355}" type="presParOf" srcId="{321F2D6C-542C-40EE-B940-297AC4F59B79}" destId="{BAD945EB-608A-4D4E-BD42-A3721EC918A9}" srcOrd="1" destOrd="0" presId="urn:microsoft.com/office/officeart/2005/8/layout/cycle4"/>
    <dgm:cxn modelId="{0AE34B49-45CF-4635-B380-C2E9CDAE70ED}" type="presParOf" srcId="{BAD945EB-608A-4D4E-BD42-A3721EC918A9}" destId="{5C51A7AA-8840-4763-83E5-22CD9FCFDEA6}" srcOrd="0" destOrd="0" presId="urn:microsoft.com/office/officeart/2005/8/layout/cycle4"/>
    <dgm:cxn modelId="{9F868297-66A3-4DF4-A276-C00DAA0DA10F}" type="presParOf" srcId="{BAD945EB-608A-4D4E-BD42-A3721EC918A9}" destId="{F05791E5-9F60-46F7-9FD1-06B1665D11B2}" srcOrd="1" destOrd="0" presId="urn:microsoft.com/office/officeart/2005/8/layout/cycle4"/>
    <dgm:cxn modelId="{FB445246-C0C9-490E-AB6A-EDC4FF8CD51C}" type="presParOf" srcId="{BAD945EB-608A-4D4E-BD42-A3721EC918A9}" destId="{9891BD5B-B56B-48A8-A095-C83E1C94715E}" srcOrd="2" destOrd="0" presId="urn:microsoft.com/office/officeart/2005/8/layout/cycle4"/>
    <dgm:cxn modelId="{3BEE4BED-3B44-4A28-9D7A-A54090CAF3FD}" type="presParOf" srcId="{BAD945EB-608A-4D4E-BD42-A3721EC918A9}" destId="{C381BC92-2F74-494E-9B6F-1689633EF37E}" srcOrd="3" destOrd="0" presId="urn:microsoft.com/office/officeart/2005/8/layout/cycle4"/>
    <dgm:cxn modelId="{3FDC6249-E6C2-4CB5-B5A5-4A869AAD359F}" type="presParOf" srcId="{BAD945EB-608A-4D4E-BD42-A3721EC918A9}" destId="{53F0A0AE-4AFA-4C17-A31F-3F04F3272B94}" srcOrd="4" destOrd="0" presId="urn:microsoft.com/office/officeart/2005/8/layout/cycle4"/>
    <dgm:cxn modelId="{49AF4274-C8A5-4D4F-853A-30B89DD8ACA8}" type="presParOf" srcId="{321F2D6C-542C-40EE-B940-297AC4F59B79}" destId="{AF27D161-B159-461E-9C58-CBF52AB2EB68}" srcOrd="2" destOrd="0" presId="urn:microsoft.com/office/officeart/2005/8/layout/cycle4"/>
    <dgm:cxn modelId="{B91BE190-DFF1-4C1E-A0B6-4EA627282392}" type="presParOf" srcId="{321F2D6C-542C-40EE-B940-297AC4F59B79}" destId="{CE20FF03-C5BF-4221-830E-5366548BDAA2}" srcOrd="3" destOrd="0" presId="urn:microsoft.com/office/officeart/2005/8/layout/cycle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A356EA-E97D-45A2-9758-A8B8F1D13D7F}" type="doc">
      <dgm:prSet loTypeId="urn:microsoft.com/office/officeart/2008/layout/CircleAccentTimeline" loCatId="process" qsTypeId="urn:microsoft.com/office/officeart/2005/8/quickstyle/simple1" qsCatId="simple" csTypeId="urn:microsoft.com/office/officeart/2005/8/colors/colorful4" csCatId="colorful" phldr="1"/>
      <dgm:spPr/>
      <dgm:t>
        <a:bodyPr/>
        <a:lstStyle/>
        <a:p>
          <a:endParaRPr lang="en-US"/>
        </a:p>
      </dgm:t>
    </dgm:pt>
    <dgm:pt modelId="{9D61B7FB-E3ED-4CA1-9C39-4229CA860740}">
      <dgm:prSet phldrT="[Text]" custT="1"/>
      <dgm:spPr/>
      <dgm:t>
        <a:bodyPr/>
        <a:lstStyle/>
        <a:p>
          <a:r>
            <a:rPr lang="es-HN" sz="1400" b="1" dirty="0" smtClean="0">
              <a:solidFill>
                <a:schemeClr val="tx1">
                  <a:lumMod val="50000"/>
                  <a:lumOff val="50000"/>
                </a:schemeClr>
              </a:solidFill>
              <a:latin typeface="+mj-lt"/>
            </a:rPr>
            <a:t>Design</a:t>
          </a:r>
          <a:endParaRPr lang="en-US" sz="1400" b="1" dirty="0">
            <a:solidFill>
              <a:schemeClr val="tx1">
                <a:lumMod val="50000"/>
                <a:lumOff val="50000"/>
              </a:schemeClr>
            </a:solidFill>
            <a:latin typeface="+mj-lt"/>
          </a:endParaRPr>
        </a:p>
      </dgm:t>
    </dgm:pt>
    <dgm:pt modelId="{28309DFD-5232-42AA-A04C-C60BD4245B9E}" type="parTrans" cxnId="{B8EB5029-7A11-4580-A2DF-0D9FAD4466B3}">
      <dgm:prSet/>
      <dgm:spPr/>
      <dgm:t>
        <a:bodyPr/>
        <a:lstStyle/>
        <a:p>
          <a:endParaRPr lang="en-US" sz="1400">
            <a:solidFill>
              <a:schemeClr val="tx1">
                <a:lumMod val="50000"/>
                <a:lumOff val="50000"/>
              </a:schemeClr>
            </a:solidFill>
            <a:latin typeface="+mj-lt"/>
          </a:endParaRPr>
        </a:p>
      </dgm:t>
    </dgm:pt>
    <dgm:pt modelId="{D7CF575A-B5E6-4E0A-8F81-108860391226}" type="sibTrans" cxnId="{B8EB5029-7A11-4580-A2DF-0D9FAD4466B3}">
      <dgm:prSet/>
      <dgm:spPr/>
      <dgm:t>
        <a:bodyPr/>
        <a:lstStyle/>
        <a:p>
          <a:endParaRPr lang="en-US" sz="1400">
            <a:solidFill>
              <a:schemeClr val="tx1">
                <a:lumMod val="50000"/>
                <a:lumOff val="50000"/>
              </a:schemeClr>
            </a:solidFill>
            <a:latin typeface="+mj-lt"/>
          </a:endParaRPr>
        </a:p>
      </dgm:t>
    </dgm:pt>
    <dgm:pt modelId="{D598275C-A264-427F-8317-78ADAF7BD767}">
      <dgm:prSet phldrT="[Text]" custT="1"/>
      <dgm:spPr/>
      <dgm:t>
        <a:bodyPr/>
        <a:lstStyle/>
        <a:p>
          <a:pPr algn="r"/>
          <a:r>
            <a:rPr lang="es-HN" sz="1400" b="1" dirty="0" smtClean="0">
              <a:solidFill>
                <a:schemeClr val="tx1">
                  <a:lumMod val="50000"/>
                  <a:lumOff val="50000"/>
                </a:schemeClr>
              </a:solidFill>
              <a:latin typeface="+mj-lt"/>
            </a:rPr>
            <a:t>Idea</a:t>
          </a:r>
          <a:endParaRPr lang="en-US" sz="1400" b="1" dirty="0">
            <a:solidFill>
              <a:schemeClr val="tx1">
                <a:lumMod val="50000"/>
                <a:lumOff val="50000"/>
              </a:schemeClr>
            </a:solidFill>
            <a:latin typeface="+mj-lt"/>
          </a:endParaRPr>
        </a:p>
      </dgm:t>
    </dgm:pt>
    <dgm:pt modelId="{2000AC4F-E347-4E2F-BF83-29DA1FD24CED}" type="parTrans" cxnId="{F781BD4F-8343-4735-AA9F-C675FF0902E0}">
      <dgm:prSet/>
      <dgm:spPr/>
      <dgm:t>
        <a:bodyPr/>
        <a:lstStyle/>
        <a:p>
          <a:endParaRPr lang="en-US" sz="1400">
            <a:solidFill>
              <a:schemeClr val="tx1">
                <a:lumMod val="50000"/>
                <a:lumOff val="50000"/>
              </a:schemeClr>
            </a:solidFill>
            <a:latin typeface="+mj-lt"/>
          </a:endParaRPr>
        </a:p>
      </dgm:t>
    </dgm:pt>
    <dgm:pt modelId="{AB7EB0C8-D109-497A-A8D7-0FAA0E363A91}" type="sibTrans" cxnId="{F781BD4F-8343-4735-AA9F-C675FF0902E0}">
      <dgm:prSet/>
      <dgm:spPr/>
      <dgm:t>
        <a:bodyPr/>
        <a:lstStyle/>
        <a:p>
          <a:endParaRPr lang="en-US" sz="1400">
            <a:solidFill>
              <a:schemeClr val="tx1">
                <a:lumMod val="50000"/>
                <a:lumOff val="50000"/>
              </a:schemeClr>
            </a:solidFill>
            <a:latin typeface="+mj-lt"/>
          </a:endParaRPr>
        </a:p>
      </dgm:t>
    </dgm:pt>
    <dgm:pt modelId="{54A1A598-E4A0-4FE5-BEFD-747D7E314B69}">
      <dgm:prSet phldrT="[Text]" custT="1"/>
      <dgm:spPr/>
      <dgm:t>
        <a:bodyPr/>
        <a:lstStyle/>
        <a:p>
          <a:r>
            <a:rPr lang="es-HN" sz="1400" b="1" smtClean="0">
              <a:solidFill>
                <a:schemeClr val="tx1">
                  <a:lumMod val="50000"/>
                  <a:lumOff val="50000"/>
                </a:schemeClr>
              </a:solidFill>
              <a:latin typeface="+mj-lt"/>
            </a:rPr>
            <a:t>Brain storm</a:t>
          </a:r>
          <a:endParaRPr lang="en-US" sz="1400" b="1" dirty="0">
            <a:solidFill>
              <a:schemeClr val="tx1">
                <a:lumMod val="50000"/>
                <a:lumOff val="50000"/>
              </a:schemeClr>
            </a:solidFill>
            <a:latin typeface="+mj-lt"/>
          </a:endParaRPr>
        </a:p>
      </dgm:t>
    </dgm:pt>
    <dgm:pt modelId="{9DDB4517-6F2D-41CC-9F92-A51E03B018E1}" type="parTrans" cxnId="{371070FF-8351-483F-B879-699BAA8752F5}">
      <dgm:prSet/>
      <dgm:spPr/>
      <dgm:t>
        <a:bodyPr/>
        <a:lstStyle/>
        <a:p>
          <a:endParaRPr lang="en-US" sz="1400">
            <a:solidFill>
              <a:schemeClr val="tx1">
                <a:lumMod val="50000"/>
                <a:lumOff val="50000"/>
              </a:schemeClr>
            </a:solidFill>
            <a:latin typeface="+mj-lt"/>
          </a:endParaRPr>
        </a:p>
      </dgm:t>
    </dgm:pt>
    <dgm:pt modelId="{552DBCB7-FCAC-43ED-8C8B-446B4B16D60D}" type="sibTrans" cxnId="{371070FF-8351-483F-B879-699BAA8752F5}">
      <dgm:prSet/>
      <dgm:spPr/>
      <dgm:t>
        <a:bodyPr/>
        <a:lstStyle/>
        <a:p>
          <a:endParaRPr lang="en-US" sz="1400">
            <a:solidFill>
              <a:schemeClr val="tx1">
                <a:lumMod val="50000"/>
                <a:lumOff val="50000"/>
              </a:schemeClr>
            </a:solidFill>
            <a:latin typeface="+mj-lt"/>
          </a:endParaRPr>
        </a:p>
      </dgm:t>
    </dgm:pt>
    <dgm:pt modelId="{55CC4D67-D2E2-4D99-8892-82E9C03C8865}">
      <dgm:prSet phldrT="[Text]" custT="1"/>
      <dgm:spPr/>
      <dgm:t>
        <a:bodyPr/>
        <a:lstStyle/>
        <a:p>
          <a:r>
            <a:rPr lang="es-HN" sz="1400" b="1" smtClean="0">
              <a:solidFill>
                <a:schemeClr val="tx1">
                  <a:lumMod val="50000"/>
                  <a:lumOff val="50000"/>
                </a:schemeClr>
              </a:solidFill>
              <a:latin typeface="+mj-lt"/>
            </a:rPr>
            <a:t>Concept</a:t>
          </a:r>
          <a:endParaRPr lang="en-US" sz="1400" b="1" dirty="0">
            <a:solidFill>
              <a:schemeClr val="tx1">
                <a:lumMod val="50000"/>
                <a:lumOff val="50000"/>
              </a:schemeClr>
            </a:solidFill>
            <a:latin typeface="+mj-lt"/>
          </a:endParaRPr>
        </a:p>
      </dgm:t>
    </dgm:pt>
    <dgm:pt modelId="{3637D47C-3C52-46D0-962D-679913BD9C0D}" type="parTrans" cxnId="{4545A4D2-11F5-4C9B-BAC6-5F2D83C72F00}">
      <dgm:prSet/>
      <dgm:spPr/>
      <dgm:t>
        <a:bodyPr/>
        <a:lstStyle/>
        <a:p>
          <a:endParaRPr lang="en-US" sz="1400">
            <a:solidFill>
              <a:schemeClr val="tx1">
                <a:lumMod val="50000"/>
                <a:lumOff val="50000"/>
              </a:schemeClr>
            </a:solidFill>
            <a:latin typeface="+mj-lt"/>
          </a:endParaRPr>
        </a:p>
      </dgm:t>
    </dgm:pt>
    <dgm:pt modelId="{20E2B00A-9877-41E5-B217-F2315C523A60}" type="sibTrans" cxnId="{4545A4D2-11F5-4C9B-BAC6-5F2D83C72F00}">
      <dgm:prSet/>
      <dgm:spPr/>
      <dgm:t>
        <a:bodyPr/>
        <a:lstStyle/>
        <a:p>
          <a:endParaRPr lang="en-US" sz="1400">
            <a:solidFill>
              <a:schemeClr val="tx1">
                <a:lumMod val="50000"/>
                <a:lumOff val="50000"/>
              </a:schemeClr>
            </a:solidFill>
            <a:latin typeface="+mj-lt"/>
          </a:endParaRPr>
        </a:p>
      </dgm:t>
    </dgm:pt>
    <dgm:pt modelId="{12749784-A624-4C12-B8E1-80BA4988BE55}">
      <dgm:prSet phldrT="[Text]" custT="1"/>
      <dgm:spPr/>
      <dgm:t>
        <a:bodyPr/>
        <a:lstStyle/>
        <a:p>
          <a:r>
            <a:rPr lang="es-HN" sz="1400" b="1" smtClean="0">
              <a:solidFill>
                <a:schemeClr val="tx1">
                  <a:lumMod val="50000"/>
                  <a:lumOff val="50000"/>
                </a:schemeClr>
              </a:solidFill>
              <a:latin typeface="+mj-lt"/>
            </a:rPr>
            <a:t>Web</a:t>
          </a:r>
          <a:endParaRPr lang="en-US" sz="1400" b="1" dirty="0">
            <a:solidFill>
              <a:schemeClr val="tx1">
                <a:lumMod val="50000"/>
                <a:lumOff val="50000"/>
              </a:schemeClr>
            </a:solidFill>
            <a:latin typeface="+mj-lt"/>
          </a:endParaRPr>
        </a:p>
      </dgm:t>
    </dgm:pt>
    <dgm:pt modelId="{3FDE26AB-83DD-4DB4-9E47-DD59F8E6E5EB}" type="parTrans" cxnId="{319E102B-ABC2-451B-AE01-D3DD2BA231B6}">
      <dgm:prSet/>
      <dgm:spPr/>
      <dgm:t>
        <a:bodyPr/>
        <a:lstStyle/>
        <a:p>
          <a:endParaRPr lang="en-US" sz="1400">
            <a:solidFill>
              <a:schemeClr val="tx1">
                <a:lumMod val="50000"/>
                <a:lumOff val="50000"/>
              </a:schemeClr>
            </a:solidFill>
            <a:latin typeface="+mj-lt"/>
          </a:endParaRPr>
        </a:p>
      </dgm:t>
    </dgm:pt>
    <dgm:pt modelId="{60106C43-8825-43FE-A258-44722B76D84F}" type="sibTrans" cxnId="{319E102B-ABC2-451B-AE01-D3DD2BA231B6}">
      <dgm:prSet/>
      <dgm:spPr/>
      <dgm:t>
        <a:bodyPr/>
        <a:lstStyle/>
        <a:p>
          <a:endParaRPr lang="en-US" sz="1400">
            <a:solidFill>
              <a:schemeClr val="tx1">
                <a:lumMod val="50000"/>
                <a:lumOff val="50000"/>
              </a:schemeClr>
            </a:solidFill>
            <a:latin typeface="+mj-lt"/>
          </a:endParaRPr>
        </a:p>
      </dgm:t>
    </dgm:pt>
    <dgm:pt modelId="{00F78FE4-2E50-4BEF-8B55-DA5A496D2CC4}">
      <dgm:prSet phldrT="[Text]" custT="1"/>
      <dgm:spPr/>
      <dgm:t>
        <a:bodyPr/>
        <a:lstStyle/>
        <a:p>
          <a:r>
            <a:rPr lang="es-HN" sz="1400" b="1" dirty="0" smtClean="0">
              <a:solidFill>
                <a:schemeClr val="tx1">
                  <a:lumMod val="50000"/>
                  <a:lumOff val="50000"/>
                </a:schemeClr>
              </a:solidFill>
              <a:latin typeface="+mj-lt"/>
            </a:rPr>
            <a:t>Design</a:t>
          </a:r>
          <a:endParaRPr lang="en-US" sz="1400" b="1" dirty="0">
            <a:solidFill>
              <a:schemeClr val="tx1">
                <a:lumMod val="50000"/>
                <a:lumOff val="50000"/>
              </a:schemeClr>
            </a:solidFill>
            <a:latin typeface="+mj-lt"/>
          </a:endParaRPr>
        </a:p>
      </dgm:t>
    </dgm:pt>
    <dgm:pt modelId="{856CD68F-2F5E-45E5-B6D1-AAFE53D7C75F}" type="parTrans" cxnId="{3C9D52E5-6252-4B42-8CD4-2B9E22DA6871}">
      <dgm:prSet/>
      <dgm:spPr/>
      <dgm:t>
        <a:bodyPr/>
        <a:lstStyle/>
        <a:p>
          <a:endParaRPr lang="en-US" sz="1400">
            <a:solidFill>
              <a:schemeClr val="tx1">
                <a:lumMod val="50000"/>
                <a:lumOff val="50000"/>
              </a:schemeClr>
            </a:solidFill>
            <a:latin typeface="+mj-lt"/>
          </a:endParaRPr>
        </a:p>
      </dgm:t>
    </dgm:pt>
    <dgm:pt modelId="{54B57326-2309-45D4-B32D-652ADACBD260}" type="sibTrans" cxnId="{3C9D52E5-6252-4B42-8CD4-2B9E22DA6871}">
      <dgm:prSet/>
      <dgm:spPr/>
      <dgm:t>
        <a:bodyPr/>
        <a:lstStyle/>
        <a:p>
          <a:endParaRPr lang="en-US" sz="1400">
            <a:solidFill>
              <a:schemeClr val="tx1">
                <a:lumMod val="50000"/>
                <a:lumOff val="50000"/>
              </a:schemeClr>
            </a:solidFill>
            <a:latin typeface="+mj-lt"/>
          </a:endParaRPr>
        </a:p>
      </dgm:t>
    </dgm:pt>
    <dgm:pt modelId="{FF81FD7D-5C4E-462C-BA0D-45642CF14F26}">
      <dgm:prSet phldrT="[Text]" custT="1"/>
      <dgm:spPr/>
      <dgm:t>
        <a:bodyPr/>
        <a:lstStyle/>
        <a:p>
          <a:r>
            <a:rPr lang="es-HN" sz="1400" b="1" smtClean="0">
              <a:solidFill>
                <a:schemeClr val="tx1">
                  <a:lumMod val="50000"/>
                  <a:lumOff val="50000"/>
                </a:schemeClr>
              </a:solidFill>
              <a:latin typeface="+mj-lt"/>
            </a:rPr>
            <a:t>Code</a:t>
          </a:r>
          <a:endParaRPr lang="en-US" sz="1400" b="1" dirty="0">
            <a:solidFill>
              <a:schemeClr val="tx1">
                <a:lumMod val="50000"/>
                <a:lumOff val="50000"/>
              </a:schemeClr>
            </a:solidFill>
            <a:latin typeface="+mj-lt"/>
          </a:endParaRPr>
        </a:p>
      </dgm:t>
    </dgm:pt>
    <dgm:pt modelId="{05001CA2-10C1-48F8-B6E0-162774F62F80}" type="parTrans" cxnId="{87A1C4EE-9A77-44EB-9810-E8D8B41ACF63}">
      <dgm:prSet/>
      <dgm:spPr/>
      <dgm:t>
        <a:bodyPr/>
        <a:lstStyle/>
        <a:p>
          <a:endParaRPr lang="en-US" sz="1400">
            <a:solidFill>
              <a:schemeClr val="tx1">
                <a:lumMod val="50000"/>
                <a:lumOff val="50000"/>
              </a:schemeClr>
            </a:solidFill>
            <a:latin typeface="+mj-lt"/>
          </a:endParaRPr>
        </a:p>
      </dgm:t>
    </dgm:pt>
    <dgm:pt modelId="{C001E147-B476-4D82-BB09-0B7ECC3BB5CF}" type="sibTrans" cxnId="{87A1C4EE-9A77-44EB-9810-E8D8B41ACF63}">
      <dgm:prSet/>
      <dgm:spPr/>
      <dgm:t>
        <a:bodyPr/>
        <a:lstStyle/>
        <a:p>
          <a:endParaRPr lang="en-US" sz="1400">
            <a:solidFill>
              <a:schemeClr val="tx1">
                <a:lumMod val="50000"/>
                <a:lumOff val="50000"/>
              </a:schemeClr>
            </a:solidFill>
            <a:latin typeface="+mj-lt"/>
          </a:endParaRPr>
        </a:p>
      </dgm:t>
    </dgm:pt>
    <dgm:pt modelId="{F3032FCE-773E-41C2-96AF-E51286635657}">
      <dgm:prSet phldrT="[Text]" custT="1"/>
      <dgm:spPr/>
      <dgm:t>
        <a:bodyPr/>
        <a:lstStyle/>
        <a:p>
          <a:r>
            <a:rPr lang="es-HN" sz="1400" b="1" smtClean="0">
              <a:solidFill>
                <a:schemeClr val="tx1">
                  <a:lumMod val="50000"/>
                  <a:lumOff val="50000"/>
                </a:schemeClr>
              </a:solidFill>
              <a:latin typeface="+mj-lt"/>
            </a:rPr>
            <a:t>Video</a:t>
          </a:r>
          <a:endParaRPr lang="en-US" sz="1400" b="1" dirty="0">
            <a:solidFill>
              <a:schemeClr val="tx1">
                <a:lumMod val="50000"/>
                <a:lumOff val="50000"/>
              </a:schemeClr>
            </a:solidFill>
            <a:latin typeface="+mj-lt"/>
          </a:endParaRPr>
        </a:p>
      </dgm:t>
    </dgm:pt>
    <dgm:pt modelId="{1C1F367A-916E-4F0C-964C-3F5A1BF218C6}" type="parTrans" cxnId="{2C400DD2-9D08-4F62-B628-E9007192E54B}">
      <dgm:prSet/>
      <dgm:spPr/>
      <dgm:t>
        <a:bodyPr/>
        <a:lstStyle/>
        <a:p>
          <a:endParaRPr lang="en-US" sz="1400">
            <a:solidFill>
              <a:schemeClr val="tx1">
                <a:lumMod val="50000"/>
                <a:lumOff val="50000"/>
              </a:schemeClr>
            </a:solidFill>
            <a:latin typeface="+mj-lt"/>
          </a:endParaRPr>
        </a:p>
      </dgm:t>
    </dgm:pt>
    <dgm:pt modelId="{5062BF2C-7D68-4C7D-881C-079BD0821E64}" type="sibTrans" cxnId="{2C400DD2-9D08-4F62-B628-E9007192E54B}">
      <dgm:prSet/>
      <dgm:spPr/>
      <dgm:t>
        <a:bodyPr/>
        <a:lstStyle/>
        <a:p>
          <a:endParaRPr lang="en-US" sz="1400">
            <a:solidFill>
              <a:schemeClr val="tx1">
                <a:lumMod val="50000"/>
                <a:lumOff val="50000"/>
              </a:schemeClr>
            </a:solidFill>
            <a:latin typeface="+mj-lt"/>
          </a:endParaRPr>
        </a:p>
      </dgm:t>
    </dgm:pt>
    <dgm:pt modelId="{3EA0CEAF-33EE-4C7F-9D56-32F5A8126723}">
      <dgm:prSet phldrT="[Text]" custT="1"/>
      <dgm:spPr>
        <a:noFill/>
      </dgm:spPr>
      <dgm:t>
        <a:bodyPr/>
        <a:lstStyle/>
        <a:p>
          <a:r>
            <a:rPr lang="es-HN" sz="1400" b="1" smtClean="0">
              <a:solidFill>
                <a:schemeClr val="tx1">
                  <a:lumMod val="50000"/>
                  <a:lumOff val="50000"/>
                </a:schemeClr>
              </a:solidFill>
              <a:latin typeface="+mj-lt"/>
            </a:rPr>
            <a:t>StoryBoard</a:t>
          </a:r>
          <a:endParaRPr lang="en-US" sz="1400" b="1" dirty="0">
            <a:solidFill>
              <a:schemeClr val="tx1">
                <a:lumMod val="50000"/>
                <a:lumOff val="50000"/>
              </a:schemeClr>
            </a:solidFill>
            <a:latin typeface="+mj-lt"/>
          </a:endParaRPr>
        </a:p>
      </dgm:t>
    </dgm:pt>
    <dgm:pt modelId="{15F37C37-339C-43B5-B7B8-2909288F924B}" type="parTrans" cxnId="{65141025-8D9D-4701-96E4-B3E71BE36BF4}">
      <dgm:prSet/>
      <dgm:spPr/>
      <dgm:t>
        <a:bodyPr/>
        <a:lstStyle/>
        <a:p>
          <a:endParaRPr lang="en-US" sz="1400">
            <a:solidFill>
              <a:schemeClr val="tx1">
                <a:lumMod val="50000"/>
                <a:lumOff val="50000"/>
              </a:schemeClr>
            </a:solidFill>
            <a:latin typeface="+mj-lt"/>
          </a:endParaRPr>
        </a:p>
      </dgm:t>
    </dgm:pt>
    <dgm:pt modelId="{13FE97CF-2136-4D23-B883-E2FEB0CBA46E}" type="sibTrans" cxnId="{65141025-8D9D-4701-96E4-B3E71BE36BF4}">
      <dgm:prSet/>
      <dgm:spPr/>
      <dgm:t>
        <a:bodyPr/>
        <a:lstStyle/>
        <a:p>
          <a:endParaRPr lang="en-US" sz="1400">
            <a:solidFill>
              <a:schemeClr val="tx1">
                <a:lumMod val="50000"/>
                <a:lumOff val="50000"/>
              </a:schemeClr>
            </a:solidFill>
            <a:latin typeface="+mj-lt"/>
          </a:endParaRPr>
        </a:p>
      </dgm:t>
    </dgm:pt>
    <dgm:pt modelId="{0EFB6773-66AC-4904-8D83-E555AFA26E3B}" type="pres">
      <dgm:prSet presAssocID="{11A356EA-E97D-45A2-9758-A8B8F1D13D7F}" presName="Name0" presStyleCnt="0">
        <dgm:presLayoutVars>
          <dgm:dir/>
        </dgm:presLayoutVars>
      </dgm:prSet>
      <dgm:spPr/>
      <dgm:t>
        <a:bodyPr/>
        <a:lstStyle/>
        <a:p>
          <a:endParaRPr lang="en-US"/>
        </a:p>
      </dgm:t>
    </dgm:pt>
    <dgm:pt modelId="{82255A1F-8F1F-4E14-BF2B-8C7A9566A5FA}" type="pres">
      <dgm:prSet presAssocID="{9D61B7FB-E3ED-4CA1-9C39-4229CA860740}" presName="parComposite" presStyleCnt="0"/>
      <dgm:spPr/>
    </dgm:pt>
    <dgm:pt modelId="{9094FA21-6E92-441B-8C9F-52D734A65193}" type="pres">
      <dgm:prSet presAssocID="{9D61B7FB-E3ED-4CA1-9C39-4229CA860740}" presName="parBigCircle" presStyleLbl="node0" presStyleIdx="0" presStyleCnt="3"/>
      <dgm:spPr>
        <a:solidFill>
          <a:schemeClr val="accent1"/>
        </a:solidFill>
        <a:ln>
          <a:noFill/>
        </a:ln>
      </dgm:spPr>
      <dgm:t>
        <a:bodyPr/>
        <a:lstStyle/>
        <a:p>
          <a:endParaRPr lang="en-US"/>
        </a:p>
      </dgm:t>
    </dgm:pt>
    <dgm:pt modelId="{B00C6C6B-F6B4-4049-B3E3-7FFC7CD52822}" type="pres">
      <dgm:prSet presAssocID="{9D61B7FB-E3ED-4CA1-9C39-4229CA860740}" presName="parTx" presStyleLbl="revTx" presStyleIdx="0" presStyleCnt="15"/>
      <dgm:spPr/>
      <dgm:t>
        <a:bodyPr/>
        <a:lstStyle/>
        <a:p>
          <a:endParaRPr lang="en-US"/>
        </a:p>
      </dgm:t>
    </dgm:pt>
    <dgm:pt modelId="{FA1C6AFA-99C7-4032-B7EF-CE0B3D8757F6}" type="pres">
      <dgm:prSet presAssocID="{9D61B7FB-E3ED-4CA1-9C39-4229CA860740}" presName="bSpace" presStyleCnt="0"/>
      <dgm:spPr/>
    </dgm:pt>
    <dgm:pt modelId="{7C2BD2AA-7356-4229-B772-E9DE52729B32}" type="pres">
      <dgm:prSet presAssocID="{9D61B7FB-E3ED-4CA1-9C39-4229CA860740}" presName="parBackupNorm" presStyleCnt="0"/>
      <dgm:spPr/>
    </dgm:pt>
    <dgm:pt modelId="{ABF8444C-73AC-427A-A676-39F3B67FC07C}" type="pres">
      <dgm:prSet presAssocID="{D7CF575A-B5E6-4E0A-8F81-108860391226}" presName="parSpace" presStyleCnt="0"/>
      <dgm:spPr/>
    </dgm:pt>
    <dgm:pt modelId="{6864E324-BF2E-4F41-851E-7132FCB320FD}" type="pres">
      <dgm:prSet presAssocID="{D598275C-A264-427F-8317-78ADAF7BD767}" presName="desBackupLeftNorm" presStyleCnt="0"/>
      <dgm:spPr/>
    </dgm:pt>
    <dgm:pt modelId="{280ECFE3-4FE2-4173-936F-7743FBFEBF12}" type="pres">
      <dgm:prSet presAssocID="{D598275C-A264-427F-8317-78ADAF7BD767}" presName="desComposite" presStyleCnt="0"/>
      <dgm:spPr/>
    </dgm:pt>
    <dgm:pt modelId="{E4D33CD8-13F9-45F3-B19D-D4C75FD41E93}" type="pres">
      <dgm:prSet presAssocID="{D598275C-A264-427F-8317-78ADAF7BD767}" presName="desCircle" presStyleLbl="node1" presStyleIdx="0" presStyleCnt="6"/>
      <dgm:spPr>
        <a:solidFill>
          <a:schemeClr val="bg1">
            <a:lumMod val="75000"/>
          </a:schemeClr>
        </a:solidFill>
        <a:ln>
          <a:noFill/>
        </a:ln>
      </dgm:spPr>
      <dgm:t>
        <a:bodyPr/>
        <a:lstStyle/>
        <a:p>
          <a:endParaRPr lang="en-US"/>
        </a:p>
      </dgm:t>
    </dgm:pt>
    <dgm:pt modelId="{FF7C2AD6-F06E-495E-B18A-71694065E1F1}" type="pres">
      <dgm:prSet presAssocID="{D598275C-A264-427F-8317-78ADAF7BD767}" presName="chTx" presStyleLbl="revTx" presStyleIdx="1" presStyleCnt="15"/>
      <dgm:spPr/>
      <dgm:t>
        <a:bodyPr/>
        <a:lstStyle/>
        <a:p>
          <a:endParaRPr lang="en-US"/>
        </a:p>
      </dgm:t>
    </dgm:pt>
    <dgm:pt modelId="{BB248908-9D96-4712-BD7C-D34657635399}" type="pres">
      <dgm:prSet presAssocID="{D598275C-A264-427F-8317-78ADAF7BD767}" presName="desTx" presStyleLbl="revTx" presStyleIdx="2" presStyleCnt="15">
        <dgm:presLayoutVars>
          <dgm:bulletEnabled val="1"/>
        </dgm:presLayoutVars>
      </dgm:prSet>
      <dgm:spPr/>
    </dgm:pt>
    <dgm:pt modelId="{695D9801-D22E-4F2B-8A8F-50134D36EED1}" type="pres">
      <dgm:prSet presAssocID="{D598275C-A264-427F-8317-78ADAF7BD767}" presName="desBackupRightNorm" presStyleCnt="0"/>
      <dgm:spPr/>
    </dgm:pt>
    <dgm:pt modelId="{7F97BDAC-E2FD-4E63-AA26-74B9C254D98D}" type="pres">
      <dgm:prSet presAssocID="{AB7EB0C8-D109-497A-A8D7-0FAA0E363A91}" presName="desSpace" presStyleCnt="0"/>
      <dgm:spPr/>
    </dgm:pt>
    <dgm:pt modelId="{E5E02041-40DD-49FB-A6CF-1D618EF6661B}" type="pres">
      <dgm:prSet presAssocID="{54A1A598-E4A0-4FE5-BEFD-747D7E314B69}" presName="desBackupLeftNorm" presStyleCnt="0"/>
      <dgm:spPr/>
    </dgm:pt>
    <dgm:pt modelId="{A477B782-454B-4046-855F-D15EA9D5FC01}" type="pres">
      <dgm:prSet presAssocID="{54A1A598-E4A0-4FE5-BEFD-747D7E314B69}" presName="desComposite" presStyleCnt="0"/>
      <dgm:spPr/>
    </dgm:pt>
    <dgm:pt modelId="{20EDCF62-ECF3-49B7-A947-063D93C223C6}" type="pres">
      <dgm:prSet presAssocID="{54A1A598-E4A0-4FE5-BEFD-747D7E314B69}" presName="desCircle" presStyleLbl="node1" presStyleIdx="1" presStyleCnt="6"/>
      <dgm:spPr>
        <a:solidFill>
          <a:schemeClr val="accent2"/>
        </a:solidFill>
        <a:ln>
          <a:noFill/>
        </a:ln>
      </dgm:spPr>
      <dgm:t>
        <a:bodyPr/>
        <a:lstStyle/>
        <a:p>
          <a:endParaRPr lang="en-US"/>
        </a:p>
      </dgm:t>
    </dgm:pt>
    <dgm:pt modelId="{0D2127CC-8202-46E5-B4F6-0BA25F4FC865}" type="pres">
      <dgm:prSet presAssocID="{54A1A598-E4A0-4FE5-BEFD-747D7E314B69}" presName="chTx" presStyleLbl="revTx" presStyleIdx="3" presStyleCnt="15"/>
      <dgm:spPr/>
      <dgm:t>
        <a:bodyPr/>
        <a:lstStyle/>
        <a:p>
          <a:endParaRPr lang="en-US"/>
        </a:p>
      </dgm:t>
    </dgm:pt>
    <dgm:pt modelId="{BDAE6568-F900-4FC2-811A-BD397A9CA778}" type="pres">
      <dgm:prSet presAssocID="{54A1A598-E4A0-4FE5-BEFD-747D7E314B69}" presName="desTx" presStyleLbl="revTx" presStyleIdx="4" presStyleCnt="15">
        <dgm:presLayoutVars>
          <dgm:bulletEnabled val="1"/>
        </dgm:presLayoutVars>
      </dgm:prSet>
      <dgm:spPr/>
    </dgm:pt>
    <dgm:pt modelId="{168918C2-8475-47A4-8F0C-9DFF81B65540}" type="pres">
      <dgm:prSet presAssocID="{54A1A598-E4A0-4FE5-BEFD-747D7E314B69}" presName="desBackupRightNorm" presStyleCnt="0"/>
      <dgm:spPr/>
    </dgm:pt>
    <dgm:pt modelId="{1237432F-09EA-4EF0-ADAF-9CEFD92FE2CF}" type="pres">
      <dgm:prSet presAssocID="{552DBCB7-FCAC-43ED-8C8B-446B4B16D60D}" presName="desSpace" presStyleCnt="0"/>
      <dgm:spPr/>
    </dgm:pt>
    <dgm:pt modelId="{D08628EE-9E2F-4AB8-974B-50E98DA63B2D}" type="pres">
      <dgm:prSet presAssocID="{55CC4D67-D2E2-4D99-8892-82E9C03C8865}" presName="desBackupLeftNorm" presStyleCnt="0"/>
      <dgm:spPr/>
    </dgm:pt>
    <dgm:pt modelId="{4C428E38-09EF-4E7E-B5EA-E6C6822C8CEA}" type="pres">
      <dgm:prSet presAssocID="{55CC4D67-D2E2-4D99-8892-82E9C03C8865}" presName="desComposite" presStyleCnt="0"/>
      <dgm:spPr/>
    </dgm:pt>
    <dgm:pt modelId="{A3DC1A6D-DB22-4631-A0F0-70909BA800F4}" type="pres">
      <dgm:prSet presAssocID="{55CC4D67-D2E2-4D99-8892-82E9C03C8865}" presName="desCircle" presStyleLbl="node1" presStyleIdx="2" presStyleCnt="6"/>
      <dgm:spPr>
        <a:solidFill>
          <a:schemeClr val="tx1">
            <a:lumMod val="50000"/>
            <a:lumOff val="50000"/>
          </a:schemeClr>
        </a:solidFill>
        <a:ln>
          <a:noFill/>
        </a:ln>
      </dgm:spPr>
      <dgm:t>
        <a:bodyPr/>
        <a:lstStyle/>
        <a:p>
          <a:endParaRPr lang="en-US"/>
        </a:p>
      </dgm:t>
    </dgm:pt>
    <dgm:pt modelId="{A539913A-2FAF-4695-AB12-246038A3501C}" type="pres">
      <dgm:prSet presAssocID="{55CC4D67-D2E2-4D99-8892-82E9C03C8865}" presName="chTx" presStyleLbl="revTx" presStyleIdx="5" presStyleCnt="15"/>
      <dgm:spPr/>
      <dgm:t>
        <a:bodyPr/>
        <a:lstStyle/>
        <a:p>
          <a:endParaRPr lang="en-US"/>
        </a:p>
      </dgm:t>
    </dgm:pt>
    <dgm:pt modelId="{F9A010F6-1752-4796-B13C-5F01C5542EC5}" type="pres">
      <dgm:prSet presAssocID="{55CC4D67-D2E2-4D99-8892-82E9C03C8865}" presName="desTx" presStyleLbl="revTx" presStyleIdx="6" presStyleCnt="15">
        <dgm:presLayoutVars>
          <dgm:bulletEnabled val="1"/>
        </dgm:presLayoutVars>
      </dgm:prSet>
      <dgm:spPr/>
    </dgm:pt>
    <dgm:pt modelId="{4F2AF194-E4FE-494C-91FA-D7509A4D1BDB}" type="pres">
      <dgm:prSet presAssocID="{55CC4D67-D2E2-4D99-8892-82E9C03C8865}" presName="desBackupRightNorm" presStyleCnt="0"/>
      <dgm:spPr/>
    </dgm:pt>
    <dgm:pt modelId="{FEC4AA28-FA58-49AD-A7E4-A4F6BC9CC68F}" type="pres">
      <dgm:prSet presAssocID="{20E2B00A-9877-41E5-B217-F2315C523A60}" presName="desSpace" presStyleCnt="0"/>
      <dgm:spPr/>
    </dgm:pt>
    <dgm:pt modelId="{343E01D8-8608-4749-BA70-7EDEDC2493A5}" type="pres">
      <dgm:prSet presAssocID="{12749784-A624-4C12-B8E1-80BA4988BE55}" presName="parComposite" presStyleCnt="0"/>
      <dgm:spPr/>
    </dgm:pt>
    <dgm:pt modelId="{5C522835-6051-478E-93C2-1B65DBE37A20}" type="pres">
      <dgm:prSet presAssocID="{12749784-A624-4C12-B8E1-80BA4988BE55}" presName="parBigCircle" presStyleLbl="node0" presStyleIdx="1" presStyleCnt="3"/>
      <dgm:spPr>
        <a:solidFill>
          <a:schemeClr val="accent3"/>
        </a:solidFill>
        <a:ln>
          <a:noFill/>
        </a:ln>
      </dgm:spPr>
      <dgm:t>
        <a:bodyPr/>
        <a:lstStyle/>
        <a:p>
          <a:endParaRPr lang="en-US"/>
        </a:p>
      </dgm:t>
    </dgm:pt>
    <dgm:pt modelId="{241A6A55-B5F4-4B17-95D0-1FC307881EE9}" type="pres">
      <dgm:prSet presAssocID="{12749784-A624-4C12-B8E1-80BA4988BE55}" presName="parTx" presStyleLbl="revTx" presStyleIdx="7" presStyleCnt="15"/>
      <dgm:spPr/>
      <dgm:t>
        <a:bodyPr/>
        <a:lstStyle/>
        <a:p>
          <a:endParaRPr lang="en-US"/>
        </a:p>
      </dgm:t>
    </dgm:pt>
    <dgm:pt modelId="{4210BB7E-4D10-4629-A2BC-3B92DA6D3430}" type="pres">
      <dgm:prSet presAssocID="{12749784-A624-4C12-B8E1-80BA4988BE55}" presName="bSpace" presStyleCnt="0"/>
      <dgm:spPr/>
    </dgm:pt>
    <dgm:pt modelId="{AA2C50B3-7EAB-4CEA-9FE7-E2EFE628EBBE}" type="pres">
      <dgm:prSet presAssocID="{12749784-A624-4C12-B8E1-80BA4988BE55}" presName="parBackupNorm" presStyleCnt="0"/>
      <dgm:spPr/>
    </dgm:pt>
    <dgm:pt modelId="{5E229419-7F93-481C-A96B-642B277B6302}" type="pres">
      <dgm:prSet presAssocID="{60106C43-8825-43FE-A258-44722B76D84F}" presName="parSpace" presStyleCnt="0"/>
      <dgm:spPr/>
    </dgm:pt>
    <dgm:pt modelId="{632CA4C0-AEDF-40AE-88EA-66979EE6BCD2}" type="pres">
      <dgm:prSet presAssocID="{00F78FE4-2E50-4BEF-8B55-DA5A496D2CC4}" presName="desBackupLeftNorm" presStyleCnt="0"/>
      <dgm:spPr/>
    </dgm:pt>
    <dgm:pt modelId="{58685AE6-5FA1-4D7B-8017-1CEDAF77914D}" type="pres">
      <dgm:prSet presAssocID="{00F78FE4-2E50-4BEF-8B55-DA5A496D2CC4}" presName="desComposite" presStyleCnt="0"/>
      <dgm:spPr/>
    </dgm:pt>
    <dgm:pt modelId="{25A57590-8647-4C3B-9936-CBAD56C181B4}" type="pres">
      <dgm:prSet presAssocID="{00F78FE4-2E50-4BEF-8B55-DA5A496D2CC4}" presName="desCircle" presStyleLbl="node1" presStyleIdx="3" presStyleCnt="6"/>
      <dgm:spPr>
        <a:solidFill>
          <a:schemeClr val="bg1">
            <a:lumMod val="75000"/>
          </a:schemeClr>
        </a:solidFill>
        <a:ln>
          <a:noFill/>
        </a:ln>
      </dgm:spPr>
      <dgm:t>
        <a:bodyPr/>
        <a:lstStyle/>
        <a:p>
          <a:endParaRPr lang="en-US"/>
        </a:p>
      </dgm:t>
    </dgm:pt>
    <dgm:pt modelId="{6A1C371E-91AF-4447-AD0D-4E8308796E55}" type="pres">
      <dgm:prSet presAssocID="{00F78FE4-2E50-4BEF-8B55-DA5A496D2CC4}" presName="chTx" presStyleLbl="revTx" presStyleIdx="8" presStyleCnt="15"/>
      <dgm:spPr/>
      <dgm:t>
        <a:bodyPr/>
        <a:lstStyle/>
        <a:p>
          <a:endParaRPr lang="en-US"/>
        </a:p>
      </dgm:t>
    </dgm:pt>
    <dgm:pt modelId="{A654F903-C2DA-41DF-8398-BE45BD9C96C5}" type="pres">
      <dgm:prSet presAssocID="{00F78FE4-2E50-4BEF-8B55-DA5A496D2CC4}" presName="desTx" presStyleLbl="revTx" presStyleIdx="9" presStyleCnt="15">
        <dgm:presLayoutVars>
          <dgm:bulletEnabled val="1"/>
        </dgm:presLayoutVars>
      </dgm:prSet>
      <dgm:spPr/>
    </dgm:pt>
    <dgm:pt modelId="{4AA4239B-D2F0-4C5E-92D0-4F9F2E1ED320}" type="pres">
      <dgm:prSet presAssocID="{00F78FE4-2E50-4BEF-8B55-DA5A496D2CC4}" presName="desBackupRightNorm" presStyleCnt="0"/>
      <dgm:spPr/>
    </dgm:pt>
    <dgm:pt modelId="{0DC40140-E2A6-40C2-ACC2-52856001EAA5}" type="pres">
      <dgm:prSet presAssocID="{54B57326-2309-45D4-B32D-652ADACBD260}" presName="desSpace" presStyleCnt="0"/>
      <dgm:spPr/>
    </dgm:pt>
    <dgm:pt modelId="{676E56AF-AD61-4814-B714-FD8C67CA1212}" type="pres">
      <dgm:prSet presAssocID="{FF81FD7D-5C4E-462C-BA0D-45642CF14F26}" presName="desBackupLeftNorm" presStyleCnt="0"/>
      <dgm:spPr/>
    </dgm:pt>
    <dgm:pt modelId="{E43CFA3C-ED81-4384-80AE-7505E2A1DBFF}" type="pres">
      <dgm:prSet presAssocID="{FF81FD7D-5C4E-462C-BA0D-45642CF14F26}" presName="desComposite" presStyleCnt="0"/>
      <dgm:spPr/>
    </dgm:pt>
    <dgm:pt modelId="{A02E959B-411E-4C1F-8F26-514705971A1A}" type="pres">
      <dgm:prSet presAssocID="{FF81FD7D-5C4E-462C-BA0D-45642CF14F26}" presName="desCircle" presStyleLbl="node1" presStyleIdx="4" presStyleCnt="6"/>
      <dgm:spPr>
        <a:solidFill>
          <a:schemeClr val="accent4"/>
        </a:solidFill>
        <a:ln>
          <a:noFill/>
        </a:ln>
      </dgm:spPr>
      <dgm:t>
        <a:bodyPr/>
        <a:lstStyle/>
        <a:p>
          <a:endParaRPr lang="en-US"/>
        </a:p>
      </dgm:t>
    </dgm:pt>
    <dgm:pt modelId="{136D5986-2128-4EC6-BE62-F070D82271A8}" type="pres">
      <dgm:prSet presAssocID="{FF81FD7D-5C4E-462C-BA0D-45642CF14F26}" presName="chTx" presStyleLbl="revTx" presStyleIdx="10" presStyleCnt="15"/>
      <dgm:spPr/>
      <dgm:t>
        <a:bodyPr/>
        <a:lstStyle/>
        <a:p>
          <a:endParaRPr lang="en-US"/>
        </a:p>
      </dgm:t>
    </dgm:pt>
    <dgm:pt modelId="{5E2D2A9F-C2E1-4BEF-9A90-A4C4423A7A86}" type="pres">
      <dgm:prSet presAssocID="{FF81FD7D-5C4E-462C-BA0D-45642CF14F26}" presName="desTx" presStyleLbl="revTx" presStyleIdx="11" presStyleCnt="15">
        <dgm:presLayoutVars>
          <dgm:bulletEnabled val="1"/>
        </dgm:presLayoutVars>
      </dgm:prSet>
      <dgm:spPr/>
    </dgm:pt>
    <dgm:pt modelId="{CFC66794-08DD-487B-A5EC-E264804067E8}" type="pres">
      <dgm:prSet presAssocID="{FF81FD7D-5C4E-462C-BA0D-45642CF14F26}" presName="desBackupRightNorm" presStyleCnt="0"/>
      <dgm:spPr/>
    </dgm:pt>
    <dgm:pt modelId="{00419D66-974B-440C-A3AB-A821201332FA}" type="pres">
      <dgm:prSet presAssocID="{C001E147-B476-4D82-BB09-0B7ECC3BB5CF}" presName="desSpace" presStyleCnt="0"/>
      <dgm:spPr/>
    </dgm:pt>
    <dgm:pt modelId="{AAC9234D-4AB9-4DB8-B2BD-F9F9CCDC7FF5}" type="pres">
      <dgm:prSet presAssocID="{F3032FCE-773E-41C2-96AF-E51286635657}" presName="parComposite" presStyleCnt="0"/>
      <dgm:spPr/>
    </dgm:pt>
    <dgm:pt modelId="{8474D242-1073-4BBC-A41D-A99C9F313A31}" type="pres">
      <dgm:prSet presAssocID="{F3032FCE-773E-41C2-96AF-E51286635657}" presName="parBigCircle" presStyleLbl="node0" presStyleIdx="2" presStyleCnt="3"/>
      <dgm:spPr>
        <a:solidFill>
          <a:schemeClr val="bg1">
            <a:lumMod val="50000"/>
          </a:schemeClr>
        </a:solidFill>
        <a:ln>
          <a:noFill/>
        </a:ln>
      </dgm:spPr>
      <dgm:t>
        <a:bodyPr/>
        <a:lstStyle/>
        <a:p>
          <a:endParaRPr lang="en-US"/>
        </a:p>
      </dgm:t>
    </dgm:pt>
    <dgm:pt modelId="{053B37CF-5BCA-442A-949D-5BC08F6FAA98}" type="pres">
      <dgm:prSet presAssocID="{F3032FCE-773E-41C2-96AF-E51286635657}" presName="parTx" presStyleLbl="revTx" presStyleIdx="12" presStyleCnt="15"/>
      <dgm:spPr/>
      <dgm:t>
        <a:bodyPr/>
        <a:lstStyle/>
        <a:p>
          <a:endParaRPr lang="en-US"/>
        </a:p>
      </dgm:t>
    </dgm:pt>
    <dgm:pt modelId="{5D2B9F86-BBF9-48D2-89DE-A74FD3F54A5B}" type="pres">
      <dgm:prSet presAssocID="{F3032FCE-773E-41C2-96AF-E51286635657}" presName="bSpace" presStyleCnt="0"/>
      <dgm:spPr/>
    </dgm:pt>
    <dgm:pt modelId="{3DB58462-673B-44D7-ADC7-0ED2531D45AF}" type="pres">
      <dgm:prSet presAssocID="{F3032FCE-773E-41C2-96AF-E51286635657}" presName="parBackupNorm" presStyleCnt="0"/>
      <dgm:spPr/>
    </dgm:pt>
    <dgm:pt modelId="{8644F183-2D10-4D66-BA1C-4888B4C121E9}" type="pres">
      <dgm:prSet presAssocID="{5062BF2C-7D68-4C7D-881C-079BD0821E64}" presName="parSpace" presStyleCnt="0"/>
      <dgm:spPr/>
    </dgm:pt>
    <dgm:pt modelId="{9F84EF67-9FB1-4B52-B0BE-A3A9AC9BE84E}" type="pres">
      <dgm:prSet presAssocID="{3EA0CEAF-33EE-4C7F-9D56-32F5A8126723}" presName="desBackupLeftNorm" presStyleCnt="0"/>
      <dgm:spPr/>
    </dgm:pt>
    <dgm:pt modelId="{7DD5C477-B3B2-459E-9C18-48EC1A45F014}" type="pres">
      <dgm:prSet presAssocID="{3EA0CEAF-33EE-4C7F-9D56-32F5A8126723}" presName="desComposite" presStyleCnt="0"/>
      <dgm:spPr/>
    </dgm:pt>
    <dgm:pt modelId="{1ACB27CE-16A4-47A0-B1B3-A75D6BC0E8C2}" type="pres">
      <dgm:prSet presAssocID="{3EA0CEAF-33EE-4C7F-9D56-32F5A8126723}" presName="desCircle" presStyleLbl="node1" presStyleIdx="5" presStyleCnt="6"/>
      <dgm:spPr>
        <a:solidFill>
          <a:schemeClr val="accent5"/>
        </a:solidFill>
        <a:ln>
          <a:noFill/>
        </a:ln>
      </dgm:spPr>
      <dgm:t>
        <a:bodyPr/>
        <a:lstStyle/>
        <a:p>
          <a:endParaRPr lang="en-US"/>
        </a:p>
      </dgm:t>
    </dgm:pt>
    <dgm:pt modelId="{2FE4A122-15FA-4CC1-95A1-1D87DD710C63}" type="pres">
      <dgm:prSet presAssocID="{3EA0CEAF-33EE-4C7F-9D56-32F5A8126723}" presName="chTx" presStyleLbl="revTx" presStyleIdx="13" presStyleCnt="15"/>
      <dgm:spPr/>
      <dgm:t>
        <a:bodyPr/>
        <a:lstStyle/>
        <a:p>
          <a:endParaRPr lang="en-US"/>
        </a:p>
      </dgm:t>
    </dgm:pt>
    <dgm:pt modelId="{1E4B3D3F-DBB4-4E09-B7A1-EF447B6D5E90}" type="pres">
      <dgm:prSet presAssocID="{3EA0CEAF-33EE-4C7F-9D56-32F5A8126723}" presName="desTx" presStyleLbl="revTx" presStyleIdx="14" presStyleCnt="15">
        <dgm:presLayoutVars>
          <dgm:bulletEnabled val="1"/>
        </dgm:presLayoutVars>
      </dgm:prSet>
      <dgm:spPr/>
    </dgm:pt>
    <dgm:pt modelId="{CBDB149C-C62A-40DA-B58F-486D28B425C2}" type="pres">
      <dgm:prSet presAssocID="{3EA0CEAF-33EE-4C7F-9D56-32F5A8126723}" presName="desBackupRightNorm" presStyleCnt="0"/>
      <dgm:spPr/>
    </dgm:pt>
    <dgm:pt modelId="{022893D3-4259-4E3C-AE90-2FBAD5E8644E}" type="pres">
      <dgm:prSet presAssocID="{13FE97CF-2136-4D23-B883-E2FEB0CBA46E}" presName="desSpace" presStyleCnt="0"/>
      <dgm:spPr/>
    </dgm:pt>
  </dgm:ptLst>
  <dgm:cxnLst>
    <dgm:cxn modelId="{319E102B-ABC2-451B-AE01-D3DD2BA231B6}" srcId="{11A356EA-E97D-45A2-9758-A8B8F1D13D7F}" destId="{12749784-A624-4C12-B8E1-80BA4988BE55}" srcOrd="1" destOrd="0" parTransId="{3FDE26AB-83DD-4DB4-9E47-DD59F8E6E5EB}" sibTransId="{60106C43-8825-43FE-A258-44722B76D84F}"/>
    <dgm:cxn modelId="{371070FF-8351-483F-B879-699BAA8752F5}" srcId="{9D61B7FB-E3ED-4CA1-9C39-4229CA860740}" destId="{54A1A598-E4A0-4FE5-BEFD-747D7E314B69}" srcOrd="1" destOrd="0" parTransId="{9DDB4517-6F2D-41CC-9F92-A51E03B018E1}" sibTransId="{552DBCB7-FCAC-43ED-8C8B-446B4B16D60D}"/>
    <dgm:cxn modelId="{F9604039-294D-4ABA-B7B4-85B582A197E1}" type="presOf" srcId="{54A1A598-E4A0-4FE5-BEFD-747D7E314B69}" destId="{0D2127CC-8202-46E5-B4F6-0BA25F4FC865}" srcOrd="0" destOrd="0" presId="urn:microsoft.com/office/officeart/2008/layout/CircleAccentTimeline"/>
    <dgm:cxn modelId="{87A1C4EE-9A77-44EB-9810-E8D8B41ACF63}" srcId="{12749784-A624-4C12-B8E1-80BA4988BE55}" destId="{FF81FD7D-5C4E-462C-BA0D-45642CF14F26}" srcOrd="1" destOrd="0" parTransId="{05001CA2-10C1-48F8-B6E0-162774F62F80}" sibTransId="{C001E147-B476-4D82-BB09-0B7ECC3BB5CF}"/>
    <dgm:cxn modelId="{9A4C6C34-4E89-40DD-B203-7ECB90963973}" type="presOf" srcId="{F3032FCE-773E-41C2-96AF-E51286635657}" destId="{053B37CF-5BCA-442A-949D-5BC08F6FAA98}" srcOrd="0" destOrd="0" presId="urn:microsoft.com/office/officeart/2008/layout/CircleAccentTimeline"/>
    <dgm:cxn modelId="{C8FDD28B-92FE-490C-AC26-D0BD4BCDB8B0}" type="presOf" srcId="{12749784-A624-4C12-B8E1-80BA4988BE55}" destId="{241A6A55-B5F4-4B17-95D0-1FC307881EE9}" srcOrd="0" destOrd="0" presId="urn:microsoft.com/office/officeart/2008/layout/CircleAccentTimeline"/>
    <dgm:cxn modelId="{B8EB5029-7A11-4580-A2DF-0D9FAD4466B3}" srcId="{11A356EA-E97D-45A2-9758-A8B8F1D13D7F}" destId="{9D61B7FB-E3ED-4CA1-9C39-4229CA860740}" srcOrd="0" destOrd="0" parTransId="{28309DFD-5232-42AA-A04C-C60BD4245B9E}" sibTransId="{D7CF575A-B5E6-4E0A-8F81-108860391226}"/>
    <dgm:cxn modelId="{2C400DD2-9D08-4F62-B628-E9007192E54B}" srcId="{11A356EA-E97D-45A2-9758-A8B8F1D13D7F}" destId="{F3032FCE-773E-41C2-96AF-E51286635657}" srcOrd="2" destOrd="0" parTransId="{1C1F367A-916E-4F0C-964C-3F5A1BF218C6}" sibTransId="{5062BF2C-7D68-4C7D-881C-079BD0821E64}"/>
    <dgm:cxn modelId="{D2E7DA55-3254-4B8B-83EC-9154243C1EA1}" type="presOf" srcId="{9D61B7FB-E3ED-4CA1-9C39-4229CA860740}" destId="{B00C6C6B-F6B4-4049-B3E3-7FFC7CD52822}" srcOrd="0" destOrd="0" presId="urn:microsoft.com/office/officeart/2008/layout/CircleAccentTimeline"/>
    <dgm:cxn modelId="{3C9D52E5-6252-4B42-8CD4-2B9E22DA6871}" srcId="{12749784-A624-4C12-B8E1-80BA4988BE55}" destId="{00F78FE4-2E50-4BEF-8B55-DA5A496D2CC4}" srcOrd="0" destOrd="0" parTransId="{856CD68F-2F5E-45E5-B6D1-AAFE53D7C75F}" sibTransId="{54B57326-2309-45D4-B32D-652ADACBD260}"/>
    <dgm:cxn modelId="{65141025-8D9D-4701-96E4-B3E71BE36BF4}" srcId="{F3032FCE-773E-41C2-96AF-E51286635657}" destId="{3EA0CEAF-33EE-4C7F-9D56-32F5A8126723}" srcOrd="0" destOrd="0" parTransId="{15F37C37-339C-43B5-B7B8-2909288F924B}" sibTransId="{13FE97CF-2136-4D23-B883-E2FEB0CBA46E}"/>
    <dgm:cxn modelId="{4545A4D2-11F5-4C9B-BAC6-5F2D83C72F00}" srcId="{9D61B7FB-E3ED-4CA1-9C39-4229CA860740}" destId="{55CC4D67-D2E2-4D99-8892-82E9C03C8865}" srcOrd="2" destOrd="0" parTransId="{3637D47C-3C52-46D0-962D-679913BD9C0D}" sibTransId="{20E2B00A-9877-41E5-B217-F2315C523A60}"/>
    <dgm:cxn modelId="{ABF30E99-6C3A-4B10-830D-85EB43A5DCA2}" type="presOf" srcId="{55CC4D67-D2E2-4D99-8892-82E9C03C8865}" destId="{A539913A-2FAF-4695-AB12-246038A3501C}" srcOrd="0" destOrd="0" presId="urn:microsoft.com/office/officeart/2008/layout/CircleAccentTimeline"/>
    <dgm:cxn modelId="{B6583A9A-6DD6-48E4-8D05-F48035D71FBA}" type="presOf" srcId="{00F78FE4-2E50-4BEF-8B55-DA5A496D2CC4}" destId="{6A1C371E-91AF-4447-AD0D-4E8308796E55}" srcOrd="0" destOrd="0" presId="urn:microsoft.com/office/officeart/2008/layout/CircleAccentTimeline"/>
    <dgm:cxn modelId="{DBBB2715-99D8-454A-87E3-E4B536301325}" type="presOf" srcId="{11A356EA-E97D-45A2-9758-A8B8F1D13D7F}" destId="{0EFB6773-66AC-4904-8D83-E555AFA26E3B}" srcOrd="0" destOrd="0" presId="urn:microsoft.com/office/officeart/2008/layout/CircleAccentTimeline"/>
    <dgm:cxn modelId="{826F15DF-0B6D-45A5-93B0-6ECF37EC9A48}" type="presOf" srcId="{3EA0CEAF-33EE-4C7F-9D56-32F5A8126723}" destId="{2FE4A122-15FA-4CC1-95A1-1D87DD710C63}" srcOrd="0" destOrd="0" presId="urn:microsoft.com/office/officeart/2008/layout/CircleAccentTimeline"/>
    <dgm:cxn modelId="{F781BD4F-8343-4735-AA9F-C675FF0902E0}" srcId="{9D61B7FB-E3ED-4CA1-9C39-4229CA860740}" destId="{D598275C-A264-427F-8317-78ADAF7BD767}" srcOrd="0" destOrd="0" parTransId="{2000AC4F-E347-4E2F-BF83-29DA1FD24CED}" sibTransId="{AB7EB0C8-D109-497A-A8D7-0FAA0E363A91}"/>
    <dgm:cxn modelId="{76D2873A-2AB4-4E78-9F71-81224BA33F7C}" type="presOf" srcId="{D598275C-A264-427F-8317-78ADAF7BD767}" destId="{FF7C2AD6-F06E-495E-B18A-71694065E1F1}" srcOrd="0" destOrd="0" presId="urn:microsoft.com/office/officeart/2008/layout/CircleAccentTimeline"/>
    <dgm:cxn modelId="{FBBC8374-B3E8-4827-8A15-2B3C465D1ABA}" type="presOf" srcId="{FF81FD7D-5C4E-462C-BA0D-45642CF14F26}" destId="{136D5986-2128-4EC6-BE62-F070D82271A8}" srcOrd="0" destOrd="0" presId="urn:microsoft.com/office/officeart/2008/layout/CircleAccentTimeline"/>
    <dgm:cxn modelId="{5E8736EA-4D91-4A5C-B849-8BEDD3BDD37B}" type="presParOf" srcId="{0EFB6773-66AC-4904-8D83-E555AFA26E3B}" destId="{82255A1F-8F1F-4E14-BF2B-8C7A9566A5FA}" srcOrd="0" destOrd="0" presId="urn:microsoft.com/office/officeart/2008/layout/CircleAccentTimeline"/>
    <dgm:cxn modelId="{B59C7D77-9EB3-4732-B833-AC473DC9A06F}" type="presParOf" srcId="{82255A1F-8F1F-4E14-BF2B-8C7A9566A5FA}" destId="{9094FA21-6E92-441B-8C9F-52D734A65193}" srcOrd="0" destOrd="0" presId="urn:microsoft.com/office/officeart/2008/layout/CircleAccentTimeline"/>
    <dgm:cxn modelId="{9B344ED7-5954-4294-9E23-B2C702DCADC5}" type="presParOf" srcId="{82255A1F-8F1F-4E14-BF2B-8C7A9566A5FA}" destId="{B00C6C6B-F6B4-4049-B3E3-7FFC7CD52822}" srcOrd="1" destOrd="0" presId="urn:microsoft.com/office/officeart/2008/layout/CircleAccentTimeline"/>
    <dgm:cxn modelId="{1CEB08C7-5792-419C-BD02-5D6EC14E95F8}" type="presParOf" srcId="{82255A1F-8F1F-4E14-BF2B-8C7A9566A5FA}" destId="{FA1C6AFA-99C7-4032-B7EF-CE0B3D8757F6}" srcOrd="2" destOrd="0" presId="urn:microsoft.com/office/officeart/2008/layout/CircleAccentTimeline"/>
    <dgm:cxn modelId="{A5D255C3-48CD-4F79-9E16-515B45741A22}" type="presParOf" srcId="{0EFB6773-66AC-4904-8D83-E555AFA26E3B}" destId="{7C2BD2AA-7356-4229-B772-E9DE52729B32}" srcOrd="1" destOrd="0" presId="urn:microsoft.com/office/officeart/2008/layout/CircleAccentTimeline"/>
    <dgm:cxn modelId="{8446E48E-506D-4DB7-A9DF-730157116186}" type="presParOf" srcId="{0EFB6773-66AC-4904-8D83-E555AFA26E3B}" destId="{ABF8444C-73AC-427A-A676-39F3B67FC07C}" srcOrd="2" destOrd="0" presId="urn:microsoft.com/office/officeart/2008/layout/CircleAccentTimeline"/>
    <dgm:cxn modelId="{96044FC5-E3AE-4901-AE09-1098976373A7}" type="presParOf" srcId="{0EFB6773-66AC-4904-8D83-E555AFA26E3B}" destId="{6864E324-BF2E-4F41-851E-7132FCB320FD}" srcOrd="3" destOrd="0" presId="urn:microsoft.com/office/officeart/2008/layout/CircleAccentTimeline"/>
    <dgm:cxn modelId="{E96328CC-6B21-4CA7-85B1-757396687954}" type="presParOf" srcId="{0EFB6773-66AC-4904-8D83-E555AFA26E3B}" destId="{280ECFE3-4FE2-4173-936F-7743FBFEBF12}" srcOrd="4" destOrd="0" presId="urn:microsoft.com/office/officeart/2008/layout/CircleAccentTimeline"/>
    <dgm:cxn modelId="{DDDC391F-76BC-4D6C-B778-528B2E4B6B90}" type="presParOf" srcId="{280ECFE3-4FE2-4173-936F-7743FBFEBF12}" destId="{E4D33CD8-13F9-45F3-B19D-D4C75FD41E93}" srcOrd="0" destOrd="0" presId="urn:microsoft.com/office/officeart/2008/layout/CircleAccentTimeline"/>
    <dgm:cxn modelId="{7BCF082E-72BC-416F-A7BC-6B66C2E2F499}" type="presParOf" srcId="{280ECFE3-4FE2-4173-936F-7743FBFEBF12}" destId="{FF7C2AD6-F06E-495E-B18A-71694065E1F1}" srcOrd="1" destOrd="0" presId="urn:microsoft.com/office/officeart/2008/layout/CircleAccentTimeline"/>
    <dgm:cxn modelId="{8694EC86-A920-4C1A-901F-CAA57D453F9E}" type="presParOf" srcId="{280ECFE3-4FE2-4173-936F-7743FBFEBF12}" destId="{BB248908-9D96-4712-BD7C-D34657635399}" srcOrd="2" destOrd="0" presId="urn:microsoft.com/office/officeart/2008/layout/CircleAccentTimeline"/>
    <dgm:cxn modelId="{AEADB163-1E37-4D58-9ED8-E9B24BE16751}" type="presParOf" srcId="{0EFB6773-66AC-4904-8D83-E555AFA26E3B}" destId="{695D9801-D22E-4F2B-8A8F-50134D36EED1}" srcOrd="5" destOrd="0" presId="urn:microsoft.com/office/officeart/2008/layout/CircleAccentTimeline"/>
    <dgm:cxn modelId="{67095F89-724D-432E-AA64-9EA0EDE5F9F7}" type="presParOf" srcId="{0EFB6773-66AC-4904-8D83-E555AFA26E3B}" destId="{7F97BDAC-E2FD-4E63-AA26-74B9C254D98D}" srcOrd="6" destOrd="0" presId="urn:microsoft.com/office/officeart/2008/layout/CircleAccentTimeline"/>
    <dgm:cxn modelId="{861DC512-00F6-44BF-A526-4B3ED0D7AEAB}" type="presParOf" srcId="{0EFB6773-66AC-4904-8D83-E555AFA26E3B}" destId="{E5E02041-40DD-49FB-A6CF-1D618EF6661B}" srcOrd="7" destOrd="0" presId="urn:microsoft.com/office/officeart/2008/layout/CircleAccentTimeline"/>
    <dgm:cxn modelId="{1E551CD3-696B-42A4-BFCF-3CC20BE5F9F6}" type="presParOf" srcId="{0EFB6773-66AC-4904-8D83-E555AFA26E3B}" destId="{A477B782-454B-4046-855F-D15EA9D5FC01}" srcOrd="8" destOrd="0" presId="urn:microsoft.com/office/officeart/2008/layout/CircleAccentTimeline"/>
    <dgm:cxn modelId="{54BAAA18-1F24-458C-9E8A-B08DFA40909B}" type="presParOf" srcId="{A477B782-454B-4046-855F-D15EA9D5FC01}" destId="{20EDCF62-ECF3-49B7-A947-063D93C223C6}" srcOrd="0" destOrd="0" presId="urn:microsoft.com/office/officeart/2008/layout/CircleAccentTimeline"/>
    <dgm:cxn modelId="{057AE130-0984-453F-8678-E679214CA346}" type="presParOf" srcId="{A477B782-454B-4046-855F-D15EA9D5FC01}" destId="{0D2127CC-8202-46E5-B4F6-0BA25F4FC865}" srcOrd="1" destOrd="0" presId="urn:microsoft.com/office/officeart/2008/layout/CircleAccentTimeline"/>
    <dgm:cxn modelId="{9A1A8BE1-630B-45BB-93E1-E85B6E557532}" type="presParOf" srcId="{A477B782-454B-4046-855F-D15EA9D5FC01}" destId="{BDAE6568-F900-4FC2-811A-BD397A9CA778}" srcOrd="2" destOrd="0" presId="urn:microsoft.com/office/officeart/2008/layout/CircleAccentTimeline"/>
    <dgm:cxn modelId="{989BBC4B-3838-424B-83D5-E070C28A592D}" type="presParOf" srcId="{0EFB6773-66AC-4904-8D83-E555AFA26E3B}" destId="{168918C2-8475-47A4-8F0C-9DFF81B65540}" srcOrd="9" destOrd="0" presId="urn:microsoft.com/office/officeart/2008/layout/CircleAccentTimeline"/>
    <dgm:cxn modelId="{2009A91F-FFF3-4AE8-85FA-A9B93CE29EEC}" type="presParOf" srcId="{0EFB6773-66AC-4904-8D83-E555AFA26E3B}" destId="{1237432F-09EA-4EF0-ADAF-9CEFD92FE2CF}" srcOrd="10" destOrd="0" presId="urn:microsoft.com/office/officeart/2008/layout/CircleAccentTimeline"/>
    <dgm:cxn modelId="{55112F40-0304-436F-9F85-7F15D5ECBDD8}" type="presParOf" srcId="{0EFB6773-66AC-4904-8D83-E555AFA26E3B}" destId="{D08628EE-9E2F-4AB8-974B-50E98DA63B2D}" srcOrd="11" destOrd="0" presId="urn:microsoft.com/office/officeart/2008/layout/CircleAccentTimeline"/>
    <dgm:cxn modelId="{5E297C24-6374-4AE7-BBA3-88484A650B72}" type="presParOf" srcId="{0EFB6773-66AC-4904-8D83-E555AFA26E3B}" destId="{4C428E38-09EF-4E7E-B5EA-E6C6822C8CEA}" srcOrd="12" destOrd="0" presId="urn:microsoft.com/office/officeart/2008/layout/CircleAccentTimeline"/>
    <dgm:cxn modelId="{14F8C56B-43EA-4378-A079-0598C9D89176}" type="presParOf" srcId="{4C428E38-09EF-4E7E-B5EA-E6C6822C8CEA}" destId="{A3DC1A6D-DB22-4631-A0F0-70909BA800F4}" srcOrd="0" destOrd="0" presId="urn:microsoft.com/office/officeart/2008/layout/CircleAccentTimeline"/>
    <dgm:cxn modelId="{F10AAD9C-A83E-4619-8287-418566D8F748}" type="presParOf" srcId="{4C428E38-09EF-4E7E-B5EA-E6C6822C8CEA}" destId="{A539913A-2FAF-4695-AB12-246038A3501C}" srcOrd="1" destOrd="0" presId="urn:microsoft.com/office/officeart/2008/layout/CircleAccentTimeline"/>
    <dgm:cxn modelId="{6DEA9B4B-71BC-43F5-90A5-EEE3FE995549}" type="presParOf" srcId="{4C428E38-09EF-4E7E-B5EA-E6C6822C8CEA}" destId="{F9A010F6-1752-4796-B13C-5F01C5542EC5}" srcOrd="2" destOrd="0" presId="urn:microsoft.com/office/officeart/2008/layout/CircleAccentTimeline"/>
    <dgm:cxn modelId="{5D8D854B-512B-4AFD-B3AF-93709CBC15A1}" type="presParOf" srcId="{0EFB6773-66AC-4904-8D83-E555AFA26E3B}" destId="{4F2AF194-E4FE-494C-91FA-D7509A4D1BDB}" srcOrd="13" destOrd="0" presId="urn:microsoft.com/office/officeart/2008/layout/CircleAccentTimeline"/>
    <dgm:cxn modelId="{C406D33A-C43A-42FC-94E9-C3E54094F9A7}" type="presParOf" srcId="{0EFB6773-66AC-4904-8D83-E555AFA26E3B}" destId="{FEC4AA28-FA58-49AD-A7E4-A4F6BC9CC68F}" srcOrd="14" destOrd="0" presId="urn:microsoft.com/office/officeart/2008/layout/CircleAccentTimeline"/>
    <dgm:cxn modelId="{8A0FCC2A-7ABF-423C-82D9-0AD776A38E23}" type="presParOf" srcId="{0EFB6773-66AC-4904-8D83-E555AFA26E3B}" destId="{343E01D8-8608-4749-BA70-7EDEDC2493A5}" srcOrd="15" destOrd="0" presId="urn:microsoft.com/office/officeart/2008/layout/CircleAccentTimeline"/>
    <dgm:cxn modelId="{A70C8C9A-AB1A-45BF-9A47-1CC566A74C55}" type="presParOf" srcId="{343E01D8-8608-4749-BA70-7EDEDC2493A5}" destId="{5C522835-6051-478E-93C2-1B65DBE37A20}" srcOrd="0" destOrd="0" presId="urn:microsoft.com/office/officeart/2008/layout/CircleAccentTimeline"/>
    <dgm:cxn modelId="{210B7128-DA8D-4A47-BA1B-D04B64BA9ABE}" type="presParOf" srcId="{343E01D8-8608-4749-BA70-7EDEDC2493A5}" destId="{241A6A55-B5F4-4B17-95D0-1FC307881EE9}" srcOrd="1" destOrd="0" presId="urn:microsoft.com/office/officeart/2008/layout/CircleAccentTimeline"/>
    <dgm:cxn modelId="{8DA54CC4-2256-41EB-9B22-7B7EAFC83A94}" type="presParOf" srcId="{343E01D8-8608-4749-BA70-7EDEDC2493A5}" destId="{4210BB7E-4D10-4629-A2BC-3B92DA6D3430}" srcOrd="2" destOrd="0" presId="urn:microsoft.com/office/officeart/2008/layout/CircleAccentTimeline"/>
    <dgm:cxn modelId="{4502C4A2-6FBF-483B-8A68-01B39CECEDDE}" type="presParOf" srcId="{0EFB6773-66AC-4904-8D83-E555AFA26E3B}" destId="{AA2C50B3-7EAB-4CEA-9FE7-E2EFE628EBBE}" srcOrd="16" destOrd="0" presId="urn:microsoft.com/office/officeart/2008/layout/CircleAccentTimeline"/>
    <dgm:cxn modelId="{3A8F3EFE-9D49-4328-8329-826E6959451B}" type="presParOf" srcId="{0EFB6773-66AC-4904-8D83-E555AFA26E3B}" destId="{5E229419-7F93-481C-A96B-642B277B6302}" srcOrd="17" destOrd="0" presId="urn:microsoft.com/office/officeart/2008/layout/CircleAccentTimeline"/>
    <dgm:cxn modelId="{63C1BF04-93F7-497D-B0C7-5CD6A99C0EBF}" type="presParOf" srcId="{0EFB6773-66AC-4904-8D83-E555AFA26E3B}" destId="{632CA4C0-AEDF-40AE-88EA-66979EE6BCD2}" srcOrd="18" destOrd="0" presId="urn:microsoft.com/office/officeart/2008/layout/CircleAccentTimeline"/>
    <dgm:cxn modelId="{40A61560-B009-4B45-81FF-8A4B1019A6DF}" type="presParOf" srcId="{0EFB6773-66AC-4904-8D83-E555AFA26E3B}" destId="{58685AE6-5FA1-4D7B-8017-1CEDAF77914D}" srcOrd="19" destOrd="0" presId="urn:microsoft.com/office/officeart/2008/layout/CircleAccentTimeline"/>
    <dgm:cxn modelId="{29F9CD57-BCCB-474B-8148-2D22D777DB98}" type="presParOf" srcId="{58685AE6-5FA1-4D7B-8017-1CEDAF77914D}" destId="{25A57590-8647-4C3B-9936-CBAD56C181B4}" srcOrd="0" destOrd="0" presId="urn:microsoft.com/office/officeart/2008/layout/CircleAccentTimeline"/>
    <dgm:cxn modelId="{6328D035-AF0A-4468-8D68-9F4DAB278AAB}" type="presParOf" srcId="{58685AE6-5FA1-4D7B-8017-1CEDAF77914D}" destId="{6A1C371E-91AF-4447-AD0D-4E8308796E55}" srcOrd="1" destOrd="0" presId="urn:microsoft.com/office/officeart/2008/layout/CircleAccentTimeline"/>
    <dgm:cxn modelId="{DC51D31E-8EA4-4A47-9741-99A91FCAAC17}" type="presParOf" srcId="{58685AE6-5FA1-4D7B-8017-1CEDAF77914D}" destId="{A654F903-C2DA-41DF-8398-BE45BD9C96C5}" srcOrd="2" destOrd="0" presId="urn:microsoft.com/office/officeart/2008/layout/CircleAccentTimeline"/>
    <dgm:cxn modelId="{F1D86536-35BC-4CBA-AED4-7C51F03A78C9}" type="presParOf" srcId="{0EFB6773-66AC-4904-8D83-E555AFA26E3B}" destId="{4AA4239B-D2F0-4C5E-92D0-4F9F2E1ED320}" srcOrd="20" destOrd="0" presId="urn:microsoft.com/office/officeart/2008/layout/CircleAccentTimeline"/>
    <dgm:cxn modelId="{A669EAF6-AE2C-4A6A-B876-DCD127FE15C0}" type="presParOf" srcId="{0EFB6773-66AC-4904-8D83-E555AFA26E3B}" destId="{0DC40140-E2A6-40C2-ACC2-52856001EAA5}" srcOrd="21" destOrd="0" presId="urn:microsoft.com/office/officeart/2008/layout/CircleAccentTimeline"/>
    <dgm:cxn modelId="{AB5F6BA8-5C19-4999-8146-5BDDD0692736}" type="presParOf" srcId="{0EFB6773-66AC-4904-8D83-E555AFA26E3B}" destId="{676E56AF-AD61-4814-B714-FD8C67CA1212}" srcOrd="22" destOrd="0" presId="urn:microsoft.com/office/officeart/2008/layout/CircleAccentTimeline"/>
    <dgm:cxn modelId="{C8C66F3F-A110-4553-AB3E-F27ADA14D9B9}" type="presParOf" srcId="{0EFB6773-66AC-4904-8D83-E555AFA26E3B}" destId="{E43CFA3C-ED81-4384-80AE-7505E2A1DBFF}" srcOrd="23" destOrd="0" presId="urn:microsoft.com/office/officeart/2008/layout/CircleAccentTimeline"/>
    <dgm:cxn modelId="{9DB2E71B-AC14-4F7C-ACF0-AD3F56846071}" type="presParOf" srcId="{E43CFA3C-ED81-4384-80AE-7505E2A1DBFF}" destId="{A02E959B-411E-4C1F-8F26-514705971A1A}" srcOrd="0" destOrd="0" presId="urn:microsoft.com/office/officeart/2008/layout/CircleAccentTimeline"/>
    <dgm:cxn modelId="{236C6CFF-58F7-42FD-B866-BCA780278CD3}" type="presParOf" srcId="{E43CFA3C-ED81-4384-80AE-7505E2A1DBFF}" destId="{136D5986-2128-4EC6-BE62-F070D82271A8}" srcOrd="1" destOrd="0" presId="urn:microsoft.com/office/officeart/2008/layout/CircleAccentTimeline"/>
    <dgm:cxn modelId="{DF15B414-A483-4568-B1F5-2CA9F423B3B3}" type="presParOf" srcId="{E43CFA3C-ED81-4384-80AE-7505E2A1DBFF}" destId="{5E2D2A9F-C2E1-4BEF-9A90-A4C4423A7A86}" srcOrd="2" destOrd="0" presId="urn:microsoft.com/office/officeart/2008/layout/CircleAccentTimeline"/>
    <dgm:cxn modelId="{9A98A1CA-C64B-4980-AAC1-17F48C4EFDD5}" type="presParOf" srcId="{0EFB6773-66AC-4904-8D83-E555AFA26E3B}" destId="{CFC66794-08DD-487B-A5EC-E264804067E8}" srcOrd="24" destOrd="0" presId="urn:microsoft.com/office/officeart/2008/layout/CircleAccentTimeline"/>
    <dgm:cxn modelId="{B803A9D0-A3E3-4C9C-BC73-E73B1FA5FBA2}" type="presParOf" srcId="{0EFB6773-66AC-4904-8D83-E555AFA26E3B}" destId="{00419D66-974B-440C-A3AB-A821201332FA}" srcOrd="25" destOrd="0" presId="urn:microsoft.com/office/officeart/2008/layout/CircleAccentTimeline"/>
    <dgm:cxn modelId="{7BD6F63B-A82B-4620-9C5C-ED334480602B}" type="presParOf" srcId="{0EFB6773-66AC-4904-8D83-E555AFA26E3B}" destId="{AAC9234D-4AB9-4DB8-B2BD-F9F9CCDC7FF5}" srcOrd="26" destOrd="0" presId="urn:microsoft.com/office/officeart/2008/layout/CircleAccentTimeline"/>
    <dgm:cxn modelId="{E166A3E1-4DC8-4782-BDD1-E0C56EA60A74}" type="presParOf" srcId="{AAC9234D-4AB9-4DB8-B2BD-F9F9CCDC7FF5}" destId="{8474D242-1073-4BBC-A41D-A99C9F313A31}" srcOrd="0" destOrd="0" presId="urn:microsoft.com/office/officeart/2008/layout/CircleAccentTimeline"/>
    <dgm:cxn modelId="{56882164-3F0A-46C2-94E6-B37144B95445}" type="presParOf" srcId="{AAC9234D-4AB9-4DB8-B2BD-F9F9CCDC7FF5}" destId="{053B37CF-5BCA-442A-949D-5BC08F6FAA98}" srcOrd="1" destOrd="0" presId="urn:microsoft.com/office/officeart/2008/layout/CircleAccentTimeline"/>
    <dgm:cxn modelId="{C74DD5B6-F6B8-4FB8-8FA1-EF85F2DA8F2A}" type="presParOf" srcId="{AAC9234D-4AB9-4DB8-B2BD-F9F9CCDC7FF5}" destId="{5D2B9F86-BBF9-48D2-89DE-A74FD3F54A5B}" srcOrd="2" destOrd="0" presId="urn:microsoft.com/office/officeart/2008/layout/CircleAccentTimeline"/>
    <dgm:cxn modelId="{36EFD1DD-2CDF-4972-9345-22F57BC39AFF}" type="presParOf" srcId="{0EFB6773-66AC-4904-8D83-E555AFA26E3B}" destId="{3DB58462-673B-44D7-ADC7-0ED2531D45AF}" srcOrd="27" destOrd="0" presId="urn:microsoft.com/office/officeart/2008/layout/CircleAccentTimeline"/>
    <dgm:cxn modelId="{5971E7B4-4172-4E6F-8AA8-31DB746B6199}" type="presParOf" srcId="{0EFB6773-66AC-4904-8D83-E555AFA26E3B}" destId="{8644F183-2D10-4D66-BA1C-4888B4C121E9}" srcOrd="28" destOrd="0" presId="urn:microsoft.com/office/officeart/2008/layout/CircleAccentTimeline"/>
    <dgm:cxn modelId="{C3349A7D-336D-4E1B-A369-6BDDF5FCE1D0}" type="presParOf" srcId="{0EFB6773-66AC-4904-8D83-E555AFA26E3B}" destId="{9F84EF67-9FB1-4B52-B0BE-A3A9AC9BE84E}" srcOrd="29" destOrd="0" presId="urn:microsoft.com/office/officeart/2008/layout/CircleAccentTimeline"/>
    <dgm:cxn modelId="{FDBAB897-95C0-4960-B347-9E57A8652DBE}" type="presParOf" srcId="{0EFB6773-66AC-4904-8D83-E555AFA26E3B}" destId="{7DD5C477-B3B2-459E-9C18-48EC1A45F014}" srcOrd="30" destOrd="0" presId="urn:microsoft.com/office/officeart/2008/layout/CircleAccentTimeline"/>
    <dgm:cxn modelId="{B0EC660D-F2E0-4094-B163-2101FED86DB8}" type="presParOf" srcId="{7DD5C477-B3B2-459E-9C18-48EC1A45F014}" destId="{1ACB27CE-16A4-47A0-B1B3-A75D6BC0E8C2}" srcOrd="0" destOrd="0" presId="urn:microsoft.com/office/officeart/2008/layout/CircleAccentTimeline"/>
    <dgm:cxn modelId="{1EBFA338-2D59-4E22-A38E-4DC924E2961C}" type="presParOf" srcId="{7DD5C477-B3B2-459E-9C18-48EC1A45F014}" destId="{2FE4A122-15FA-4CC1-95A1-1D87DD710C63}" srcOrd="1" destOrd="0" presId="urn:microsoft.com/office/officeart/2008/layout/CircleAccentTimeline"/>
    <dgm:cxn modelId="{B8409439-4611-4D9F-AB07-2ADACF7D741E}" type="presParOf" srcId="{7DD5C477-B3B2-459E-9C18-48EC1A45F014}" destId="{1E4B3D3F-DBB4-4E09-B7A1-EF447B6D5E90}" srcOrd="2" destOrd="0" presId="urn:microsoft.com/office/officeart/2008/layout/CircleAccentTimeline"/>
    <dgm:cxn modelId="{53D81E01-CFB5-4C1F-923B-4D43899B360D}" type="presParOf" srcId="{0EFB6773-66AC-4904-8D83-E555AFA26E3B}" destId="{CBDB149C-C62A-40DA-B58F-486D28B425C2}" srcOrd="31" destOrd="0" presId="urn:microsoft.com/office/officeart/2008/layout/CircleAccentTimeline"/>
    <dgm:cxn modelId="{651BF5D6-63DA-4C62-8650-9C7D662AECF8}" type="presParOf" srcId="{0EFB6773-66AC-4904-8D83-E555AFA26E3B}" destId="{022893D3-4259-4E3C-AE90-2FBAD5E8644E}" srcOrd="32" destOrd="0" presId="urn:microsoft.com/office/officeart/2008/layout/CircleAccent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51A7AA-8840-4763-83E5-22CD9FCFDEA6}">
      <dsp:nvSpPr>
        <dsp:cNvPr id="0" name=""/>
        <dsp:cNvSpPr/>
      </dsp:nvSpPr>
      <dsp:spPr>
        <a:xfrm>
          <a:off x="927813" y="241694"/>
          <a:ext cx="1836033" cy="1836033"/>
        </a:xfrm>
        <a:prstGeom prst="pieWedg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Drive Sales</a:t>
          </a:r>
          <a:endParaRPr lang="en-US" sz="1500" kern="1200" dirty="0"/>
        </a:p>
      </dsp:txBody>
      <dsp:txXfrm>
        <a:off x="1465575" y="779456"/>
        <a:ext cx="1298271" cy="1298271"/>
      </dsp:txXfrm>
    </dsp:sp>
    <dsp:sp modelId="{F05791E5-9F60-46F7-9FD1-06B1665D11B2}">
      <dsp:nvSpPr>
        <dsp:cNvPr id="0" name=""/>
        <dsp:cNvSpPr/>
      </dsp:nvSpPr>
      <dsp:spPr>
        <a:xfrm rot="5400000">
          <a:off x="2848651" y="241694"/>
          <a:ext cx="1836033" cy="1836033"/>
        </a:xfrm>
        <a:prstGeom prst="pieWedg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Improve Awareness</a:t>
          </a:r>
          <a:endParaRPr lang="en-US" sz="1500" kern="1200" dirty="0"/>
        </a:p>
      </dsp:txBody>
      <dsp:txXfrm rot="-5400000">
        <a:off x="2848651" y="779456"/>
        <a:ext cx="1298271" cy="1298271"/>
      </dsp:txXfrm>
    </dsp:sp>
    <dsp:sp modelId="{9891BD5B-B56B-48A8-A095-C83E1C94715E}">
      <dsp:nvSpPr>
        <dsp:cNvPr id="0" name=""/>
        <dsp:cNvSpPr/>
      </dsp:nvSpPr>
      <dsp:spPr>
        <a:xfrm rot="10800000">
          <a:off x="2848651" y="2162533"/>
          <a:ext cx="1836033" cy="1836033"/>
        </a:xfrm>
        <a:prstGeom prst="pieWedg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
          </a:r>
          <a:br>
            <a:rPr lang="en-US" sz="1500" kern="1200" dirty="0" smtClean="0"/>
          </a:br>
          <a:r>
            <a:rPr lang="en-US" sz="1500" kern="1200" dirty="0" smtClean="0"/>
            <a:t/>
          </a:r>
          <a:br>
            <a:rPr lang="en-US" sz="1500" kern="1200" dirty="0" smtClean="0"/>
          </a:br>
          <a:r>
            <a:rPr lang="en-US" sz="1500" kern="1200" dirty="0" smtClean="0"/>
            <a:t>Marketing</a:t>
          </a:r>
          <a:endParaRPr lang="en-US" sz="1500" kern="1200" dirty="0"/>
        </a:p>
      </dsp:txBody>
      <dsp:txXfrm rot="10800000">
        <a:off x="2848651" y="2162533"/>
        <a:ext cx="1298271" cy="1298271"/>
      </dsp:txXfrm>
    </dsp:sp>
    <dsp:sp modelId="{C381BC92-2F74-494E-9B6F-1689633EF37E}">
      <dsp:nvSpPr>
        <dsp:cNvPr id="0" name=""/>
        <dsp:cNvSpPr/>
      </dsp:nvSpPr>
      <dsp:spPr>
        <a:xfrm rot="16200000">
          <a:off x="927813" y="2162533"/>
          <a:ext cx="1836033" cy="1836033"/>
        </a:xfrm>
        <a:prstGeom prst="pieWedg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r>
            <a:rPr lang="en-US" sz="1500" kern="1200" dirty="0" smtClean="0"/>
            <a:t/>
          </a:r>
          <a:br>
            <a:rPr lang="en-US" sz="1500" kern="1200" dirty="0" smtClean="0"/>
          </a:br>
          <a:r>
            <a:rPr lang="en-US" sz="1500" kern="1200" dirty="0" smtClean="0"/>
            <a:t/>
          </a:r>
          <a:br>
            <a:rPr lang="en-US" sz="1500" kern="1200" dirty="0" smtClean="0"/>
          </a:br>
          <a:r>
            <a:rPr lang="en-US" sz="1500" kern="1200" dirty="0" smtClean="0"/>
            <a:t/>
          </a:r>
          <a:br>
            <a:rPr lang="en-US" sz="1500" kern="1200" dirty="0" smtClean="0"/>
          </a:br>
          <a:r>
            <a:rPr lang="en-US" sz="1500" kern="1200" dirty="0" smtClean="0"/>
            <a:t>Generate Leads</a:t>
          </a:r>
          <a:endParaRPr lang="en-US" sz="1500" kern="1200" dirty="0"/>
        </a:p>
      </dsp:txBody>
      <dsp:txXfrm rot="5400000">
        <a:off x="1465575" y="2162533"/>
        <a:ext cx="1298271" cy="1298271"/>
      </dsp:txXfrm>
    </dsp:sp>
    <dsp:sp modelId="{AF27D161-B159-461E-9C58-CBF52AB2EB68}">
      <dsp:nvSpPr>
        <dsp:cNvPr id="0" name=""/>
        <dsp:cNvSpPr/>
      </dsp:nvSpPr>
      <dsp:spPr>
        <a:xfrm>
          <a:off x="2489289" y="1738507"/>
          <a:ext cx="633919" cy="551233"/>
        </a:xfrm>
        <a:prstGeom prst="circularArrow">
          <a:avLst/>
        </a:prstGeom>
        <a:solidFill>
          <a:srgbClr val="FCFCFC"/>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CE20FF03-C5BF-4221-830E-5366548BDAA2}">
      <dsp:nvSpPr>
        <dsp:cNvPr id="0" name=""/>
        <dsp:cNvSpPr/>
      </dsp:nvSpPr>
      <dsp:spPr>
        <a:xfrm rot="10800000">
          <a:off x="2489289" y="1950520"/>
          <a:ext cx="633919" cy="551233"/>
        </a:xfrm>
        <a:prstGeom prst="circularArrow">
          <a:avLst/>
        </a:prstGeom>
        <a:solidFill>
          <a:srgbClr val="FCFCFC"/>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layout4.xml><?xml version="1.0" encoding="utf-8"?>
<dgm:layoutDef xmlns:dgm="http://schemas.openxmlformats.org/drawingml/2006/diagram" xmlns:a="http://schemas.openxmlformats.org/drawingml/2006/main" uniqueId="urn:microsoft.com/office/officeart/2008/layout/CircleAccentTimeline">
  <dgm:title val=""/>
  <dgm:desc val=""/>
  <dgm:catLst>
    <dgm:cat type="process" pri="75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41" srcId="1" destId="11" srcOrd="0" destOrd="0"/>
        <dgm:cxn modelId="42" srcId="1" destId="12" srcOrd="1" destOrd="0"/>
        <dgm:cxn modelId="5" srcId="0" destId="2" srcOrd="0" destOrd="0"/>
        <dgm:cxn modelId="51" srcId="2" destId="21" srcOrd="0" destOrd="0"/>
        <dgm:cxn modelId="52" srcId="2" destId="22" srcOrd="1"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41" srcId="1" destId="11" srcOrd="0" destOrd="0"/>
        <dgm:cxn modelId="5" srcId="0" destId="2" srcOrd="0" destOrd="0"/>
        <dgm:cxn modelId="51" srcId="2" destId="21" srcOrd="0" destOrd="0"/>
      </dgm:cxnLst>
      <dgm:bg/>
      <dgm:whole/>
    </dgm:dataModel>
  </dgm:clrData>
  <dgm:layoutNode name="Name0">
    <dgm:varLst>
      <dgm:dir/>
    </dgm:varLst>
    <dgm:choose name="Name1">
      <dgm:if name="Name2" func="var" arg="dir" op="equ" val="norm">
        <dgm:alg type="lin">
          <dgm:param type="fallback" val="2D"/>
          <dgm:param type="nodeVertAlign" val="b"/>
        </dgm:alg>
      </dgm:if>
      <dgm:else name="Name3">
        <dgm:alg type="lin">
          <dgm:param type="fallback" val="2D"/>
          <dgm:param type="nodeVertAlign" val="b"/>
          <dgm:param type="linDir" val="fromR"/>
        </dgm:alg>
      </dgm:else>
    </dgm:choose>
    <dgm:shape xmlns:r="http://schemas.openxmlformats.org/officeDocument/2006/relationships" r:blip="">
      <dgm:adjLst/>
    </dgm:shape>
    <dgm:constrLst>
      <dgm:constr type="h" for="ch" forName="parComposite" refType="h"/>
      <dgm:constr type="w" for="ch" forName="parComposite" refType="h" refFor="ch" refForName="parComposite" fact="0.4986"/>
      <dgm:constr type="h" for="ch" forName="desComposite" refType="h" fact="0.8722"/>
      <dgm:constr type="w" for="ch" forName="desComposite" refType="h" refFor="ch" refForName="desComposite" fact="0.6056"/>
      <dgm:constr type="w" for="ch" forName="parBackupNorm" refType="w" refFor="ch" refForName="parComposite" fact="-0.3369"/>
      <dgm:constr type="w" for="ch" forName="parBackupRTL" refType="w" refFor="ch" refForName="parComposite" fact="-0.3369"/>
      <dgm:constr type="w" for="ch" forName="parBackupRev" refType="w" refFor="ch" refForName="parComposite" fact="0"/>
      <dgm:constr type="w" for="ch" forName="desBackupLeftNorm" refType="w" refFor="ch" refForName="desComposite" fact="-0.3376"/>
      <dgm:constr type="w" for="ch" forName="desBackupLeftRev" refType="w" refFor="ch" refForName="desComposite" fact="-0.3376"/>
      <dgm:constr type="w" for="ch" forName="desBackupRightNorm" refType="w" refFor="ch" refForName="desComposite" fact="-0.3376"/>
      <dgm:constr type="w" for="ch" forName="desBackupRightRev" refType="w" refFor="ch" refForName="desComposite" fact="-0.3376"/>
      <dgm:constr type="w" for="ch" forName="parSpace" refType="w" refFor="ch" refForName="parComposite" fact="0.05"/>
      <dgm:constr type="w" for="ch" forName="desSpace" refType="w" refFor="ch" refForName="parComposite" fact="0.05"/>
      <dgm:constr type="primFontSz" for="des" forName="parTx" op="equ" val="65"/>
      <dgm:constr type="primFontSz" for="des" forName="chTx" refType="primFontSz" refFor="des" refForName="parTx" op="lte" val="65"/>
      <dgm:constr type="primFontSz" for="des" forName="desTx" refType="primFontSz" refFor="des" refForName="chTx" op="lte" val="65"/>
      <dgm:constr type="primFontSz" for="des" forName="desTx" refType="primFontSz" refFor="des" refForName="parTx" op="lte"/>
    </dgm:constrLst>
    <dgm:forEach name="Name4" axis="ch" ptType="node">
      <dgm:layoutNode name="parComposite">
        <dgm:alg type="composite"/>
        <dgm:shape xmlns:r="http://schemas.openxmlformats.org/officeDocument/2006/relationships" r:blip="">
          <dgm:adjLst/>
        </dgm:shape>
        <dgm:choose name="Name5">
          <dgm:if name="Name6" func="var" arg="dir" op="equ" val="norm">
            <dgm:constrLst>
              <dgm:constr type="l" for="ch" forName="parBigCircle"/>
              <dgm:constr type="ctrY" for="ch" forName="parBigCircle" refType="h" fact="0.5639"/>
              <dgm:constr type="w" for="ch" forName="parBigCircle" refType="w" fact="0.6631"/>
              <dgm:constr type="h" for="ch" forName="parBigCircle" refType="w" refFor="ch" refForName="parBigCircle"/>
              <dgm:constr type="r" for="ch" forName="parTx" refType="w"/>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l" for="ch" forName="bSpace"/>
              <dgm:constr type="w" for="ch" forName="bSpace" val="1"/>
            </dgm:constrLst>
          </dgm:if>
          <dgm:else name="Name7">
            <dgm:constrLst>
              <dgm:constr type="r" for="ch" forName="parBigCircle" refType="w"/>
              <dgm:constr type="ctrY" for="ch" forName="parBigCircle" refType="h" fact="0.5639"/>
              <dgm:constr type="w" for="ch" forName="parBigCircle" refType="w" fact="0.6631"/>
              <dgm:constr type="h" for="ch" forName="parBigCircle" refType="w" refFor="ch" refForName="parBigCircle"/>
              <dgm:constr type="l" for="ch" forName="parTx" fact="0"/>
              <dgm:constr type="t" for="ch" forName="parTx"/>
              <dgm:constr type="w" for="ch" forName="parTx" refType="w" fact="0.7084"/>
              <dgm:constr type="h" for="ch" forName="parTx" refType="h" fact="0.4562"/>
              <dgm:constr type="t" for="ch" forName="bSpace" refType="ctrY" refFor="ch" refForName="parBigCircle"/>
              <dgm:constr type="b" for="ch" forName="bSpace" refType="h"/>
              <dgm:constr type="r" for="ch" forName="bSpace"/>
              <dgm:constr type="w" for="ch" forName="bSpace" val="1"/>
            </dgm:constrLst>
          </dgm:else>
        </dgm:choose>
        <dgm:layoutNode name="parBigCircle" styleLbl="node0">
          <dgm:alg type="sp"/>
          <dgm:shape xmlns:r="http://schemas.openxmlformats.org/officeDocument/2006/relationships" type="donut" r:blip="">
            <dgm:adjLst>
              <dgm:adj idx="1" val="0.2"/>
            </dgm:adjLst>
          </dgm:shape>
          <dgm:presOf/>
          <dgm:constrLst>
            <dgm:constr type="h" refType="w" op="equ"/>
          </dgm:constrLst>
        </dgm:layoutNode>
        <dgm:layoutNode name="parTx" styleLbl="revTx">
          <dgm:choose name="Name8">
            <dgm:if name="Name9" func="var" arg="dir" op="equ" val="norm">
              <dgm:alg type="tx">
                <dgm:param type="autoTxRot" val="grav"/>
                <dgm:param type="parTxLTRAlign" val="l"/>
              </dgm:alg>
              <dgm:shape xmlns:r="http://schemas.openxmlformats.org/officeDocument/2006/relationships" rot="295" type="rect" r:blip="">
                <dgm:adjLst/>
              </dgm:shape>
              <dgm:presOf axis="self" ptType="node"/>
              <dgm:constrLst>
                <dgm:constr type="lMarg" refType="primFontSz" fact="0.2"/>
                <dgm:constr type="rMarg"/>
                <dgm:constr type="tMarg"/>
                <dgm:constr type="bMarg"/>
              </dgm:constrLst>
            </dgm:if>
            <dgm:else name="Name10">
              <dgm:alg type="tx">
                <dgm:param type="autoTxRot" val="grav"/>
                <dgm:param type="parTxLTRAlign" val="r"/>
              </dgm:alg>
              <dgm:shape xmlns:r="http://schemas.openxmlformats.org/officeDocument/2006/relationships" rot="65" type="rect" r:blip="">
                <dgm:adjLst/>
              </dgm:shape>
              <dgm:presOf axis="self" ptType="node"/>
              <dgm:constrLst>
                <dgm:constr type="lMarg"/>
                <dgm:constr type="rMarg" refType="primFontSz" fact="0.2"/>
                <dgm:constr type="tMarg"/>
                <dgm:constr type="bMarg"/>
              </dgm:constrLst>
            </dgm:else>
          </dgm:choose>
          <dgm:ruleLst>
            <dgm:rule type="primFontSz" val="5" fact="NaN" max="NaN"/>
          </dgm:ruleLst>
        </dgm:layoutNode>
        <dgm:layoutNode name="bSpace">
          <dgm:alg type="sp"/>
          <dgm:shape xmlns:r="http://schemas.openxmlformats.org/officeDocument/2006/relationships" r:blip="">
            <dgm:adjLst/>
          </dgm:shape>
          <dgm:presOf/>
        </dgm:layoutNode>
      </dgm:layoutNode>
      <dgm:choose name="Name11">
        <dgm:if name="Name12" func="var" arg="dir" op="equ" val="norm">
          <dgm:layoutNode name="parBackupNorm">
            <dgm:alg type="sp"/>
            <dgm:shape xmlns:r="http://schemas.openxmlformats.org/officeDocument/2006/relationships" r:blip="">
              <dgm:adjLst/>
            </dgm:shape>
            <dgm:presOf/>
          </dgm:layoutNode>
        </dgm:if>
        <dgm:else name="Name13">
          <dgm:layoutNode name="parBackupRTL">
            <dgm:alg type="sp"/>
            <dgm:shape xmlns:r="http://schemas.openxmlformats.org/officeDocument/2006/relationships" r:blip="">
              <dgm:adjLst/>
            </dgm:shape>
            <dgm:presOf/>
          </dgm:layoutNode>
        </dgm:else>
      </dgm:choose>
      <dgm:forEach name="Name14" axis="followSib" ptType="sibTrans" hideLastTrans="0" cnt="1">
        <dgm:layoutNode name="parSpace">
          <dgm:alg type="sp"/>
          <dgm:shape xmlns:r="http://schemas.openxmlformats.org/officeDocument/2006/relationships" r:blip="">
            <dgm:adjLst/>
          </dgm:shape>
          <dgm:presOf/>
        </dgm:layoutNode>
      </dgm:forEach>
      <dgm:forEach name="Name15" axis="ch" ptType="node">
        <dgm:choose name="Name16">
          <dgm:if name="Name17" func="var" arg="dir" op="equ" val="norm">
            <dgm:layoutNode name="desBackupLeftNorm">
              <dgm:alg type="sp"/>
              <dgm:shape xmlns:r="http://schemas.openxmlformats.org/officeDocument/2006/relationships" r:blip="">
                <dgm:adjLst/>
              </dgm:shape>
              <dgm:presOf/>
            </dgm:layoutNode>
          </dgm:if>
          <dgm:else name="Name18">
            <dgm:choose name="Name19">
              <dgm:if name="Name20" axis="self" ptType="node" func="pos" op="equ" val="1">
                <dgm:layoutNode name="desBackupRightRev">
                  <dgm:alg type="sp"/>
                  <dgm:shape xmlns:r="http://schemas.openxmlformats.org/officeDocument/2006/relationships" r:blip="">
                    <dgm:adjLst/>
                  </dgm:shape>
                  <dgm:presOf/>
                </dgm:layoutNode>
              </dgm:if>
              <dgm:else name="Name21"/>
            </dgm:choose>
          </dgm:else>
        </dgm:choose>
        <dgm:layoutNode name="desComposite">
          <dgm:alg type="composite"/>
          <dgm:shape xmlns:r="http://schemas.openxmlformats.org/officeDocument/2006/relationships" r:blip="">
            <dgm:adjLst/>
          </dgm:shape>
          <dgm:choose name="Name22">
            <dgm:if name="Name23" func="var" arg="dir" op="equ" val="norm">
              <dgm:constrLst>
                <dgm:constr type="ctrX" for="ch" forName="desCircle" refType="w" fact="0.5"/>
                <dgm:constr type="ctrY" for="ch" forName="desCircle" refType="h" fact="0.5"/>
                <dgm:constr type="w" for="ch" forName="desCircle" refType="w" fact="0.3249"/>
                <dgm:constr type="h" for="ch" forName="desCircle" refType="w" refFor="ch" refForName="desCircle"/>
                <dgm:constr type="l" for="ch" forName="chTx"/>
                <dgm:constr type="b" for="ch" forName="chTx" refType="h"/>
                <dgm:constr type="w" for="ch" forName="chTx" refType="w" fact="0.5786"/>
                <dgm:constr type="h" for="ch" forName="chTx" refType="h" fact="0.4525"/>
                <dgm:constr type="r" for="ch" forName="desTx" refType="w"/>
                <dgm:constr type="t" for="ch" forName="desTx"/>
                <dgm:constr type="w" for="ch" forName="desTx" refType="w" fact="0.5786"/>
                <dgm:constr type="h" for="ch" forName="desTx" refType="h" fact="0.4525"/>
              </dgm:constrLst>
            </dgm:if>
            <dgm:else name="Name24">
              <dgm:constrLst>
                <dgm:constr type="ctrX" for="ch" forName="desCircle" refType="w" fact="0.5"/>
                <dgm:constr type="ctrY" for="ch" forName="desCircle" refType="h" fact="0.5"/>
                <dgm:constr type="w" for="ch" forName="desCircle" refType="w" fact="0.3249"/>
                <dgm:constr type="h" for="ch" forName="desCircle" refType="w" refFor="ch" refForName="desCircle"/>
                <dgm:constr type="r" for="ch" forName="chTx" refType="w"/>
                <dgm:constr type="b" for="ch" forName="chTx" refType="h"/>
                <dgm:constr type="w" for="ch" forName="chTx" refType="w" fact="0.5786"/>
                <dgm:constr type="h" for="ch" forName="chTx" refType="h" fact="0.4525"/>
                <dgm:constr type="l" for="ch" forName="desTx"/>
                <dgm:constr type="t" for="ch" forName="desTx"/>
                <dgm:constr type="w" for="ch" forName="desTx" refType="w" fact="0.5786"/>
                <dgm:constr type="h" for="ch" forName="desTx" refType="h" fact="0.4525"/>
              </dgm:constrLst>
            </dgm:else>
          </dgm:choose>
          <dgm:layoutNode name="desCircle" styleLbl="node1">
            <dgm:alg type="sp"/>
            <dgm:shape xmlns:r="http://schemas.openxmlformats.org/officeDocument/2006/relationships" type="ellipse" r:blip="">
              <dgm:adjLst/>
            </dgm:shape>
            <dgm:presOf/>
            <dgm:constrLst>
              <dgm:constr type="h" refType="w" op="equ"/>
            </dgm:constrLst>
          </dgm:layoutNode>
          <dgm:layoutNode name="chTx" styleLbl="revTx">
            <dgm:choose name="Name25">
              <dgm:if name="Name26" func="var" arg="dir" op="equ" val="norm">
                <dgm:alg type="tx">
                  <dgm:param type="autoTxRot" val="grav"/>
                  <dgm:param type="parTxLTRAlign" val="r"/>
                  <dgm:param type="txAnchorVert" val="mid"/>
                  <dgm:param type="txAnchorVertCh" val="mid"/>
                </dgm:alg>
                <dgm:shape xmlns:r="http://schemas.openxmlformats.org/officeDocument/2006/relationships" rot="295" type="rect" r:blip="">
                  <dgm:adjLst/>
                </dgm:shape>
                <dgm:presOf axis="self" ptType="node"/>
              </dgm:if>
              <dgm:else name="Name27">
                <dgm:alg type="tx">
                  <dgm:param type="autoTxRot" val="grav"/>
                  <dgm:param type="parTxLTRAlign" val="l"/>
                  <dgm:param type="txAnchorVert" val="mid"/>
                  <dgm:param type="txAnchorVertCh" val="mid"/>
                </dgm:alg>
                <dgm:shape xmlns:r="http://schemas.openxmlformats.org/officeDocument/2006/relationships" rot="65" type="rect" r:blip="">
                  <dgm:adjLst/>
                </dgm:shape>
                <dgm:presOf axis="self" ptType="node"/>
              </dgm:else>
            </dgm:choose>
            <dgm:choose name="Name28">
              <dgm:if name="Name29" func="var" arg="dir" op="equ" val="norm">
                <dgm:constrLst>
                  <dgm:constr type="lMarg"/>
                  <dgm:constr type="rMarg" refType="primFontSz" fact="0.2"/>
                  <dgm:constr type="tMarg"/>
                  <dgm:constr type="bMarg"/>
                </dgm:constrLst>
              </dgm:if>
              <dgm:else name="Name30">
                <dgm:constrLst>
                  <dgm:constr type="rMarg"/>
                  <dgm:constr type="lMarg" refType="primFontSz" fact="0.2"/>
                  <dgm:constr type="tMarg"/>
                  <dgm:constr type="bMarg"/>
                </dgm:constrLst>
              </dgm:else>
            </dgm:choose>
            <dgm:ruleLst>
              <dgm:rule type="primFontSz" val="5" fact="NaN" max="NaN"/>
            </dgm:ruleLst>
          </dgm:layoutNode>
          <dgm:layoutNode name="desTx" styleLbl="revTx">
            <dgm:varLst>
              <dgm:bulletEnabled val="1"/>
            </dgm:varLst>
            <dgm:choose name="Name31">
              <dgm:if name="Name32" func="var" arg="dir" op="equ" val="norm">
                <dgm:alg type="tx">
                  <dgm:param type="autoTxRot" val="grav"/>
                  <dgm:param type="parTxLTRAlign" val="l"/>
                  <dgm:param type="shpTxLTRAlignCh" val="l"/>
                  <dgm:param type="stBulletLvl" val="1"/>
                  <dgm:param type="txAnchorVert" val="mid"/>
                </dgm:alg>
                <dgm:shape xmlns:r="http://schemas.openxmlformats.org/officeDocument/2006/relationships" rot="295" type="rect" r:blip="">
                  <dgm:adjLst/>
                </dgm:shape>
                <dgm:presOf axis="des" ptType="node"/>
              </dgm:if>
              <dgm:else name="Name33">
                <dgm:alg type="tx">
                  <dgm:param type="autoTxRot" val="grav"/>
                  <dgm:param type="parTxLTRAlign" val="r"/>
                  <dgm:param type="shpTxLTRAlignCh" val="r"/>
                  <dgm:param type="stBulletLvl" val="1"/>
                  <dgm:param type="txAnchorVert" val="mid"/>
                </dgm:alg>
                <dgm:shape xmlns:r="http://schemas.openxmlformats.org/officeDocument/2006/relationships" rot="65" type="rect" r:blip="">
                  <dgm:adjLst/>
                </dgm:shape>
                <dgm:presOf axis="des" ptType="node"/>
              </dgm:else>
            </dgm:choose>
            <dgm:choose name="Name34">
              <dgm:if name="Name35" func="var" arg="dir" op="equ" val="norm">
                <dgm:constrLst>
                  <dgm:constr type="rMarg"/>
                  <dgm:constr type="lMarg" refType="primFontSz" fact="0.2"/>
                  <dgm:constr type="tMarg"/>
                  <dgm:constr type="bMarg"/>
                </dgm:constrLst>
              </dgm:if>
              <dgm:else name="Name36">
                <dgm:constrLst>
                  <dgm:constr type="lMarg"/>
                  <dgm:constr type="rMarg" refType="primFontSz" fact="0.2"/>
                  <dgm:constr type="tMarg"/>
                  <dgm:constr type="bMarg"/>
                </dgm:constrLst>
              </dgm:else>
            </dgm:choose>
            <dgm:ruleLst>
              <dgm:rule type="primFontSz" val="5" fact="NaN" max="NaN"/>
            </dgm:ruleLst>
          </dgm:layoutNode>
        </dgm:layoutNode>
        <dgm:layoutNode name="desBackupRightNorm">
          <dgm:alg type="sp"/>
          <dgm:shape xmlns:r="http://schemas.openxmlformats.org/officeDocument/2006/relationships" r:blip="">
            <dgm:adjLst/>
          </dgm:shape>
          <dgm:presOf/>
        </dgm:layoutNode>
        <dgm:choose name="Name37">
          <dgm:if name="Name38" func="var" arg="dir" op="neq" val="norm">
            <dgm:choose name="Name39">
              <dgm:if name="Name40" axis="self" ptType="node" func="revPos" op="neq" val="1">
                <dgm:layoutNode name="desBackupLeftRev">
                  <dgm:alg type="sp"/>
                  <dgm:shape xmlns:r="http://schemas.openxmlformats.org/officeDocument/2006/relationships" r:blip="">
                    <dgm:adjLst/>
                  </dgm:shape>
                  <dgm:presOf/>
                </dgm:layoutNode>
              </dgm:if>
              <dgm:else name="Name41"/>
            </dgm:choose>
          </dgm:if>
          <dgm:else name="Name42"/>
        </dgm:choose>
        <dgm:forEach name="Name43" axis="followSib" ptType="sibTrans" hideLastTrans="0" cnt="1">
          <dgm:layoutNode name="desSpace">
            <dgm:alg type="sp"/>
            <dgm:shape xmlns:r="http://schemas.openxmlformats.org/officeDocument/2006/relationships" r:blip="">
              <dgm:adjLst/>
            </dgm:shape>
            <dgm:presOf/>
          </dgm:layoutNode>
        </dgm:forEach>
      </dgm:forEach>
      <dgm:choose name="Name44">
        <dgm:if name="Name45" func="var" arg="dir" op="neq" val="norm">
          <dgm:layoutNode name="parBackupRev">
            <dgm:alg type="sp"/>
            <dgm:shape xmlns:r="http://schemas.openxmlformats.org/officeDocument/2006/relationships" r:blip="">
              <dgm:adjLst/>
            </dgm:shape>
            <dgm:presOf/>
          </dgm:layoutNode>
        </dgm:if>
        <dgm:else name="Name4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DC24EA-8346-4C8B-943C-AD383301A03D}" type="datetimeFigureOut">
              <a:rPr lang="id-ID" smtClean="0"/>
              <a:t>05/11/2015</a:t>
            </a:fld>
            <a:endParaRPr lang="id-ID"/>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ECE71F5-2935-4BFA-B369-9FA3FAF55664}" type="slidenum">
              <a:rPr lang="id-ID" smtClean="0"/>
              <a:t>‹#›</a:t>
            </a:fld>
            <a:endParaRPr lang="id-ID"/>
          </a:p>
        </p:txBody>
      </p:sp>
    </p:spTree>
    <p:extLst>
      <p:ext uri="{BB962C8B-B14F-4D97-AF65-F5344CB8AC3E}">
        <p14:creationId xmlns:p14="http://schemas.microsoft.com/office/powerpoint/2010/main" val="269502977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5.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8D06E5-932C-4F36-8614-8789767FBCD2}" type="datetimeFigureOut">
              <a:rPr lang="id-ID" smtClean="0"/>
              <a:t>05/11/2015</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38DD1-33AA-4996-977A-42B26A155BBE}" type="slidenum">
              <a:rPr lang="id-ID" smtClean="0"/>
              <a:t>‹#›</a:t>
            </a:fld>
            <a:endParaRPr lang="id-ID"/>
          </a:p>
        </p:txBody>
      </p:sp>
    </p:spTree>
    <p:extLst>
      <p:ext uri="{BB962C8B-B14F-4D97-AF65-F5344CB8AC3E}">
        <p14:creationId xmlns:p14="http://schemas.microsoft.com/office/powerpoint/2010/main" val="13059312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dirty="0"/>
          </a:p>
        </p:txBody>
      </p:sp>
      <p:sp>
        <p:nvSpPr>
          <p:cNvPr id="4" name="Slide Number Placeholder 3"/>
          <p:cNvSpPr>
            <a:spLocks noGrp="1"/>
          </p:cNvSpPr>
          <p:nvPr>
            <p:ph type="sldNum" sz="quarter" idx="10"/>
          </p:nvPr>
        </p:nvSpPr>
        <p:spPr/>
        <p:txBody>
          <a:bodyPr/>
          <a:lstStyle/>
          <a:p>
            <a:fld id="{55C38DD1-33AA-4996-977A-42B26A155BBE}" type="slidenum">
              <a:rPr lang="id-ID" smtClean="0"/>
              <a:t>18</a:t>
            </a:fld>
            <a:endParaRPr lang="id-ID"/>
          </a:p>
        </p:txBody>
      </p:sp>
    </p:spTree>
    <p:extLst>
      <p:ext uri="{BB962C8B-B14F-4D97-AF65-F5344CB8AC3E}">
        <p14:creationId xmlns:p14="http://schemas.microsoft.com/office/powerpoint/2010/main" val="972357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103</a:t>
            </a:fld>
            <a:endParaRPr lang="id-ID"/>
          </a:p>
        </p:txBody>
      </p:sp>
    </p:spTree>
    <p:extLst>
      <p:ext uri="{BB962C8B-B14F-4D97-AF65-F5344CB8AC3E}">
        <p14:creationId xmlns:p14="http://schemas.microsoft.com/office/powerpoint/2010/main" val="2095042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104</a:t>
            </a:fld>
            <a:endParaRPr lang="id-ID"/>
          </a:p>
        </p:txBody>
      </p:sp>
    </p:spTree>
    <p:extLst>
      <p:ext uri="{BB962C8B-B14F-4D97-AF65-F5344CB8AC3E}">
        <p14:creationId xmlns:p14="http://schemas.microsoft.com/office/powerpoint/2010/main" val="2070084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106</a:t>
            </a:fld>
            <a:endParaRPr lang="id-ID"/>
          </a:p>
        </p:txBody>
      </p:sp>
    </p:spTree>
    <p:extLst>
      <p:ext uri="{BB962C8B-B14F-4D97-AF65-F5344CB8AC3E}">
        <p14:creationId xmlns:p14="http://schemas.microsoft.com/office/powerpoint/2010/main" val="15908167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107</a:t>
            </a:fld>
            <a:endParaRPr lang="id-ID"/>
          </a:p>
        </p:txBody>
      </p:sp>
    </p:spTree>
    <p:extLst>
      <p:ext uri="{BB962C8B-B14F-4D97-AF65-F5344CB8AC3E}">
        <p14:creationId xmlns:p14="http://schemas.microsoft.com/office/powerpoint/2010/main" val="23846338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108</a:t>
            </a:fld>
            <a:endParaRPr lang="id-ID"/>
          </a:p>
        </p:txBody>
      </p:sp>
    </p:spTree>
    <p:extLst>
      <p:ext uri="{BB962C8B-B14F-4D97-AF65-F5344CB8AC3E}">
        <p14:creationId xmlns:p14="http://schemas.microsoft.com/office/powerpoint/2010/main" val="3440850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109</a:t>
            </a:fld>
            <a:endParaRPr lang="id-ID"/>
          </a:p>
        </p:txBody>
      </p:sp>
    </p:spTree>
    <p:extLst>
      <p:ext uri="{BB962C8B-B14F-4D97-AF65-F5344CB8AC3E}">
        <p14:creationId xmlns:p14="http://schemas.microsoft.com/office/powerpoint/2010/main" val="28627895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110</a:t>
            </a:fld>
            <a:endParaRPr lang="id-ID"/>
          </a:p>
        </p:txBody>
      </p:sp>
    </p:spTree>
    <p:extLst>
      <p:ext uri="{BB962C8B-B14F-4D97-AF65-F5344CB8AC3E}">
        <p14:creationId xmlns:p14="http://schemas.microsoft.com/office/powerpoint/2010/main" val="3155347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111</a:t>
            </a:fld>
            <a:endParaRPr lang="id-ID"/>
          </a:p>
        </p:txBody>
      </p:sp>
    </p:spTree>
    <p:extLst>
      <p:ext uri="{BB962C8B-B14F-4D97-AF65-F5344CB8AC3E}">
        <p14:creationId xmlns:p14="http://schemas.microsoft.com/office/powerpoint/2010/main" val="42446718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112</a:t>
            </a:fld>
            <a:endParaRPr lang="id-ID"/>
          </a:p>
        </p:txBody>
      </p:sp>
    </p:spTree>
    <p:extLst>
      <p:ext uri="{BB962C8B-B14F-4D97-AF65-F5344CB8AC3E}">
        <p14:creationId xmlns:p14="http://schemas.microsoft.com/office/powerpoint/2010/main" val="19380603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113</a:t>
            </a:fld>
            <a:endParaRPr lang="id-ID"/>
          </a:p>
        </p:txBody>
      </p:sp>
    </p:spTree>
    <p:extLst>
      <p:ext uri="{BB962C8B-B14F-4D97-AF65-F5344CB8AC3E}">
        <p14:creationId xmlns:p14="http://schemas.microsoft.com/office/powerpoint/2010/main" val="21505912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95</a:t>
            </a:fld>
            <a:endParaRPr lang="id-ID"/>
          </a:p>
        </p:txBody>
      </p:sp>
    </p:spTree>
    <p:extLst>
      <p:ext uri="{BB962C8B-B14F-4D97-AF65-F5344CB8AC3E}">
        <p14:creationId xmlns:p14="http://schemas.microsoft.com/office/powerpoint/2010/main" val="31115819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114</a:t>
            </a:fld>
            <a:endParaRPr lang="id-ID"/>
          </a:p>
        </p:txBody>
      </p:sp>
    </p:spTree>
    <p:extLst>
      <p:ext uri="{BB962C8B-B14F-4D97-AF65-F5344CB8AC3E}">
        <p14:creationId xmlns:p14="http://schemas.microsoft.com/office/powerpoint/2010/main" val="694072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115</a:t>
            </a:fld>
            <a:endParaRPr lang="id-ID"/>
          </a:p>
        </p:txBody>
      </p:sp>
    </p:spTree>
    <p:extLst>
      <p:ext uri="{BB962C8B-B14F-4D97-AF65-F5344CB8AC3E}">
        <p14:creationId xmlns:p14="http://schemas.microsoft.com/office/powerpoint/2010/main" val="13910009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117</a:t>
            </a:fld>
            <a:endParaRPr lang="id-ID"/>
          </a:p>
        </p:txBody>
      </p:sp>
    </p:spTree>
    <p:extLst>
      <p:ext uri="{BB962C8B-B14F-4D97-AF65-F5344CB8AC3E}">
        <p14:creationId xmlns:p14="http://schemas.microsoft.com/office/powerpoint/2010/main" val="2924569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118</a:t>
            </a:fld>
            <a:endParaRPr lang="id-ID"/>
          </a:p>
        </p:txBody>
      </p:sp>
    </p:spTree>
    <p:extLst>
      <p:ext uri="{BB962C8B-B14F-4D97-AF65-F5344CB8AC3E}">
        <p14:creationId xmlns:p14="http://schemas.microsoft.com/office/powerpoint/2010/main" val="41334201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119</a:t>
            </a:fld>
            <a:endParaRPr lang="id-ID"/>
          </a:p>
        </p:txBody>
      </p:sp>
    </p:spTree>
    <p:extLst>
      <p:ext uri="{BB962C8B-B14F-4D97-AF65-F5344CB8AC3E}">
        <p14:creationId xmlns:p14="http://schemas.microsoft.com/office/powerpoint/2010/main" val="5904977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120</a:t>
            </a:fld>
            <a:endParaRPr lang="id-ID"/>
          </a:p>
        </p:txBody>
      </p:sp>
    </p:spTree>
    <p:extLst>
      <p:ext uri="{BB962C8B-B14F-4D97-AF65-F5344CB8AC3E}">
        <p14:creationId xmlns:p14="http://schemas.microsoft.com/office/powerpoint/2010/main" val="28546593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121</a:t>
            </a:fld>
            <a:endParaRPr lang="id-ID"/>
          </a:p>
        </p:txBody>
      </p:sp>
    </p:spTree>
    <p:extLst>
      <p:ext uri="{BB962C8B-B14F-4D97-AF65-F5344CB8AC3E}">
        <p14:creationId xmlns:p14="http://schemas.microsoft.com/office/powerpoint/2010/main" val="37806860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122</a:t>
            </a:fld>
            <a:endParaRPr lang="id-ID"/>
          </a:p>
        </p:txBody>
      </p:sp>
    </p:spTree>
    <p:extLst>
      <p:ext uri="{BB962C8B-B14F-4D97-AF65-F5344CB8AC3E}">
        <p14:creationId xmlns:p14="http://schemas.microsoft.com/office/powerpoint/2010/main" val="31390735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123</a:t>
            </a:fld>
            <a:endParaRPr lang="id-ID"/>
          </a:p>
        </p:txBody>
      </p:sp>
    </p:spTree>
    <p:extLst>
      <p:ext uri="{BB962C8B-B14F-4D97-AF65-F5344CB8AC3E}">
        <p14:creationId xmlns:p14="http://schemas.microsoft.com/office/powerpoint/2010/main" val="31146359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124</a:t>
            </a:fld>
            <a:endParaRPr lang="id-ID"/>
          </a:p>
        </p:txBody>
      </p:sp>
    </p:spTree>
    <p:extLst>
      <p:ext uri="{BB962C8B-B14F-4D97-AF65-F5344CB8AC3E}">
        <p14:creationId xmlns:p14="http://schemas.microsoft.com/office/powerpoint/2010/main" val="3110598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96</a:t>
            </a:fld>
            <a:endParaRPr lang="id-ID"/>
          </a:p>
        </p:txBody>
      </p:sp>
    </p:spTree>
    <p:extLst>
      <p:ext uri="{BB962C8B-B14F-4D97-AF65-F5344CB8AC3E}">
        <p14:creationId xmlns:p14="http://schemas.microsoft.com/office/powerpoint/2010/main" val="42149456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125</a:t>
            </a:fld>
            <a:endParaRPr lang="id-ID"/>
          </a:p>
        </p:txBody>
      </p:sp>
    </p:spTree>
    <p:extLst>
      <p:ext uri="{BB962C8B-B14F-4D97-AF65-F5344CB8AC3E}">
        <p14:creationId xmlns:p14="http://schemas.microsoft.com/office/powerpoint/2010/main" val="28019618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126</a:t>
            </a:fld>
            <a:endParaRPr lang="id-ID"/>
          </a:p>
        </p:txBody>
      </p:sp>
    </p:spTree>
    <p:extLst>
      <p:ext uri="{BB962C8B-B14F-4D97-AF65-F5344CB8AC3E}">
        <p14:creationId xmlns:p14="http://schemas.microsoft.com/office/powerpoint/2010/main" val="37644921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128</a:t>
            </a:fld>
            <a:endParaRPr lang="id-ID"/>
          </a:p>
        </p:txBody>
      </p:sp>
    </p:spTree>
    <p:extLst>
      <p:ext uri="{BB962C8B-B14F-4D97-AF65-F5344CB8AC3E}">
        <p14:creationId xmlns:p14="http://schemas.microsoft.com/office/powerpoint/2010/main" val="4123350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129</a:t>
            </a:fld>
            <a:endParaRPr lang="id-ID"/>
          </a:p>
        </p:txBody>
      </p:sp>
    </p:spTree>
    <p:extLst>
      <p:ext uri="{BB962C8B-B14F-4D97-AF65-F5344CB8AC3E}">
        <p14:creationId xmlns:p14="http://schemas.microsoft.com/office/powerpoint/2010/main" val="32723048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130</a:t>
            </a:fld>
            <a:endParaRPr lang="id-ID"/>
          </a:p>
        </p:txBody>
      </p:sp>
    </p:spTree>
    <p:extLst>
      <p:ext uri="{BB962C8B-B14F-4D97-AF65-F5344CB8AC3E}">
        <p14:creationId xmlns:p14="http://schemas.microsoft.com/office/powerpoint/2010/main" val="298923986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131</a:t>
            </a:fld>
            <a:endParaRPr lang="id-ID"/>
          </a:p>
        </p:txBody>
      </p:sp>
    </p:spTree>
    <p:extLst>
      <p:ext uri="{BB962C8B-B14F-4D97-AF65-F5344CB8AC3E}">
        <p14:creationId xmlns:p14="http://schemas.microsoft.com/office/powerpoint/2010/main" val="338484875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132</a:t>
            </a:fld>
            <a:endParaRPr lang="id-ID"/>
          </a:p>
        </p:txBody>
      </p:sp>
    </p:spTree>
    <p:extLst>
      <p:ext uri="{BB962C8B-B14F-4D97-AF65-F5344CB8AC3E}">
        <p14:creationId xmlns:p14="http://schemas.microsoft.com/office/powerpoint/2010/main" val="11266691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133</a:t>
            </a:fld>
            <a:endParaRPr lang="id-ID"/>
          </a:p>
        </p:txBody>
      </p:sp>
    </p:spTree>
    <p:extLst>
      <p:ext uri="{BB962C8B-B14F-4D97-AF65-F5344CB8AC3E}">
        <p14:creationId xmlns:p14="http://schemas.microsoft.com/office/powerpoint/2010/main" val="29899986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134</a:t>
            </a:fld>
            <a:endParaRPr lang="id-ID"/>
          </a:p>
        </p:txBody>
      </p:sp>
    </p:spTree>
    <p:extLst>
      <p:ext uri="{BB962C8B-B14F-4D97-AF65-F5344CB8AC3E}">
        <p14:creationId xmlns:p14="http://schemas.microsoft.com/office/powerpoint/2010/main" val="18757598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135</a:t>
            </a:fld>
            <a:endParaRPr lang="id-ID"/>
          </a:p>
        </p:txBody>
      </p:sp>
    </p:spTree>
    <p:extLst>
      <p:ext uri="{BB962C8B-B14F-4D97-AF65-F5344CB8AC3E}">
        <p14:creationId xmlns:p14="http://schemas.microsoft.com/office/powerpoint/2010/main" val="3508403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97</a:t>
            </a:fld>
            <a:endParaRPr lang="id-ID"/>
          </a:p>
        </p:txBody>
      </p:sp>
    </p:spTree>
    <p:extLst>
      <p:ext uri="{BB962C8B-B14F-4D97-AF65-F5344CB8AC3E}">
        <p14:creationId xmlns:p14="http://schemas.microsoft.com/office/powerpoint/2010/main" val="3256890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136</a:t>
            </a:fld>
            <a:endParaRPr lang="id-ID"/>
          </a:p>
        </p:txBody>
      </p:sp>
    </p:spTree>
    <p:extLst>
      <p:ext uri="{BB962C8B-B14F-4D97-AF65-F5344CB8AC3E}">
        <p14:creationId xmlns:p14="http://schemas.microsoft.com/office/powerpoint/2010/main" val="354981541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137</a:t>
            </a:fld>
            <a:endParaRPr lang="id-ID"/>
          </a:p>
        </p:txBody>
      </p:sp>
    </p:spTree>
    <p:extLst>
      <p:ext uri="{BB962C8B-B14F-4D97-AF65-F5344CB8AC3E}">
        <p14:creationId xmlns:p14="http://schemas.microsoft.com/office/powerpoint/2010/main" val="308518427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139</a:t>
            </a:fld>
            <a:endParaRPr lang="id-ID"/>
          </a:p>
        </p:txBody>
      </p:sp>
    </p:spTree>
    <p:extLst>
      <p:ext uri="{BB962C8B-B14F-4D97-AF65-F5344CB8AC3E}">
        <p14:creationId xmlns:p14="http://schemas.microsoft.com/office/powerpoint/2010/main" val="825014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140</a:t>
            </a:fld>
            <a:endParaRPr lang="id-ID"/>
          </a:p>
        </p:txBody>
      </p:sp>
    </p:spTree>
    <p:extLst>
      <p:ext uri="{BB962C8B-B14F-4D97-AF65-F5344CB8AC3E}">
        <p14:creationId xmlns:p14="http://schemas.microsoft.com/office/powerpoint/2010/main" val="329347101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141</a:t>
            </a:fld>
            <a:endParaRPr lang="id-ID"/>
          </a:p>
        </p:txBody>
      </p:sp>
    </p:spTree>
    <p:extLst>
      <p:ext uri="{BB962C8B-B14F-4D97-AF65-F5344CB8AC3E}">
        <p14:creationId xmlns:p14="http://schemas.microsoft.com/office/powerpoint/2010/main" val="22110149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142</a:t>
            </a:fld>
            <a:endParaRPr lang="id-ID"/>
          </a:p>
        </p:txBody>
      </p:sp>
    </p:spTree>
    <p:extLst>
      <p:ext uri="{BB962C8B-B14F-4D97-AF65-F5344CB8AC3E}">
        <p14:creationId xmlns:p14="http://schemas.microsoft.com/office/powerpoint/2010/main" val="141211410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143</a:t>
            </a:fld>
            <a:endParaRPr lang="id-ID"/>
          </a:p>
        </p:txBody>
      </p:sp>
    </p:spTree>
    <p:extLst>
      <p:ext uri="{BB962C8B-B14F-4D97-AF65-F5344CB8AC3E}">
        <p14:creationId xmlns:p14="http://schemas.microsoft.com/office/powerpoint/2010/main" val="266839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144</a:t>
            </a:fld>
            <a:endParaRPr lang="id-ID"/>
          </a:p>
        </p:txBody>
      </p:sp>
    </p:spTree>
    <p:extLst>
      <p:ext uri="{BB962C8B-B14F-4D97-AF65-F5344CB8AC3E}">
        <p14:creationId xmlns:p14="http://schemas.microsoft.com/office/powerpoint/2010/main" val="38558047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145</a:t>
            </a:fld>
            <a:endParaRPr lang="id-ID"/>
          </a:p>
        </p:txBody>
      </p:sp>
    </p:spTree>
    <p:extLst>
      <p:ext uri="{BB962C8B-B14F-4D97-AF65-F5344CB8AC3E}">
        <p14:creationId xmlns:p14="http://schemas.microsoft.com/office/powerpoint/2010/main" val="23615831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146</a:t>
            </a:fld>
            <a:endParaRPr lang="id-ID"/>
          </a:p>
        </p:txBody>
      </p:sp>
    </p:spTree>
    <p:extLst>
      <p:ext uri="{BB962C8B-B14F-4D97-AF65-F5344CB8AC3E}">
        <p14:creationId xmlns:p14="http://schemas.microsoft.com/office/powerpoint/2010/main" val="1800054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98</a:t>
            </a:fld>
            <a:endParaRPr lang="id-ID"/>
          </a:p>
        </p:txBody>
      </p:sp>
    </p:spTree>
    <p:extLst>
      <p:ext uri="{BB962C8B-B14F-4D97-AF65-F5344CB8AC3E}">
        <p14:creationId xmlns:p14="http://schemas.microsoft.com/office/powerpoint/2010/main" val="10527235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147</a:t>
            </a:fld>
            <a:endParaRPr lang="id-ID"/>
          </a:p>
        </p:txBody>
      </p:sp>
    </p:spTree>
    <p:extLst>
      <p:ext uri="{BB962C8B-B14F-4D97-AF65-F5344CB8AC3E}">
        <p14:creationId xmlns:p14="http://schemas.microsoft.com/office/powerpoint/2010/main" val="308337422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148</a:t>
            </a:fld>
            <a:endParaRPr lang="id-ID"/>
          </a:p>
        </p:txBody>
      </p:sp>
    </p:spTree>
    <p:extLst>
      <p:ext uri="{BB962C8B-B14F-4D97-AF65-F5344CB8AC3E}">
        <p14:creationId xmlns:p14="http://schemas.microsoft.com/office/powerpoint/2010/main" val="81747641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150</a:t>
            </a:fld>
            <a:endParaRPr lang="id-ID"/>
          </a:p>
        </p:txBody>
      </p:sp>
    </p:spTree>
    <p:extLst>
      <p:ext uri="{BB962C8B-B14F-4D97-AF65-F5344CB8AC3E}">
        <p14:creationId xmlns:p14="http://schemas.microsoft.com/office/powerpoint/2010/main" val="55497807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151</a:t>
            </a:fld>
            <a:endParaRPr lang="id-ID"/>
          </a:p>
        </p:txBody>
      </p:sp>
    </p:spTree>
    <p:extLst>
      <p:ext uri="{BB962C8B-B14F-4D97-AF65-F5344CB8AC3E}">
        <p14:creationId xmlns:p14="http://schemas.microsoft.com/office/powerpoint/2010/main" val="25992522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152</a:t>
            </a:fld>
            <a:endParaRPr lang="id-ID"/>
          </a:p>
        </p:txBody>
      </p:sp>
    </p:spTree>
    <p:extLst>
      <p:ext uri="{BB962C8B-B14F-4D97-AF65-F5344CB8AC3E}">
        <p14:creationId xmlns:p14="http://schemas.microsoft.com/office/powerpoint/2010/main" val="180377841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153</a:t>
            </a:fld>
            <a:endParaRPr lang="id-ID"/>
          </a:p>
        </p:txBody>
      </p:sp>
    </p:spTree>
    <p:extLst>
      <p:ext uri="{BB962C8B-B14F-4D97-AF65-F5344CB8AC3E}">
        <p14:creationId xmlns:p14="http://schemas.microsoft.com/office/powerpoint/2010/main" val="2659471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154</a:t>
            </a:fld>
            <a:endParaRPr lang="id-ID"/>
          </a:p>
        </p:txBody>
      </p:sp>
    </p:spTree>
    <p:extLst>
      <p:ext uri="{BB962C8B-B14F-4D97-AF65-F5344CB8AC3E}">
        <p14:creationId xmlns:p14="http://schemas.microsoft.com/office/powerpoint/2010/main" val="26284835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155</a:t>
            </a:fld>
            <a:endParaRPr lang="id-ID"/>
          </a:p>
        </p:txBody>
      </p:sp>
    </p:spTree>
    <p:extLst>
      <p:ext uri="{BB962C8B-B14F-4D97-AF65-F5344CB8AC3E}">
        <p14:creationId xmlns:p14="http://schemas.microsoft.com/office/powerpoint/2010/main" val="316640214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156</a:t>
            </a:fld>
            <a:endParaRPr lang="id-ID"/>
          </a:p>
        </p:txBody>
      </p:sp>
    </p:spTree>
    <p:extLst>
      <p:ext uri="{BB962C8B-B14F-4D97-AF65-F5344CB8AC3E}">
        <p14:creationId xmlns:p14="http://schemas.microsoft.com/office/powerpoint/2010/main" val="371750576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157</a:t>
            </a:fld>
            <a:endParaRPr lang="id-ID"/>
          </a:p>
        </p:txBody>
      </p:sp>
    </p:spTree>
    <p:extLst>
      <p:ext uri="{BB962C8B-B14F-4D97-AF65-F5344CB8AC3E}">
        <p14:creationId xmlns:p14="http://schemas.microsoft.com/office/powerpoint/2010/main" val="3647129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99</a:t>
            </a:fld>
            <a:endParaRPr lang="id-ID"/>
          </a:p>
        </p:txBody>
      </p:sp>
    </p:spTree>
    <p:extLst>
      <p:ext uri="{BB962C8B-B14F-4D97-AF65-F5344CB8AC3E}">
        <p14:creationId xmlns:p14="http://schemas.microsoft.com/office/powerpoint/2010/main" val="10249005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158</a:t>
            </a:fld>
            <a:endParaRPr lang="id-ID"/>
          </a:p>
        </p:txBody>
      </p:sp>
    </p:spTree>
    <p:extLst>
      <p:ext uri="{BB962C8B-B14F-4D97-AF65-F5344CB8AC3E}">
        <p14:creationId xmlns:p14="http://schemas.microsoft.com/office/powerpoint/2010/main" val="5302631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159</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161</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162</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163</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164</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165</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166</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167</a:t>
            </a:fld>
            <a:endParaRPr lang="id-ID"/>
          </a:p>
        </p:txBody>
      </p:sp>
    </p:spTree>
    <p:extLst>
      <p:ext uri="{BB962C8B-B14F-4D97-AF65-F5344CB8AC3E}">
        <p14:creationId xmlns:p14="http://schemas.microsoft.com/office/powerpoint/2010/main" val="260571933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168</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100</a:t>
            </a:fld>
            <a:endParaRPr lang="id-ID"/>
          </a:p>
        </p:txBody>
      </p:sp>
    </p:spTree>
    <p:extLst>
      <p:ext uri="{BB962C8B-B14F-4D97-AF65-F5344CB8AC3E}">
        <p14:creationId xmlns:p14="http://schemas.microsoft.com/office/powerpoint/2010/main" val="226006850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169</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170</a:t>
            </a:fld>
            <a:endParaRPr lang="id-ID"/>
          </a:p>
        </p:txBody>
      </p:sp>
    </p:spTree>
    <p:extLst>
      <p:ext uri="{BB962C8B-B14F-4D97-AF65-F5344CB8AC3E}">
        <p14:creationId xmlns:p14="http://schemas.microsoft.com/office/powerpoint/2010/main" val="41430293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101</a:t>
            </a:fld>
            <a:endParaRPr lang="id-ID"/>
          </a:p>
        </p:txBody>
      </p:sp>
    </p:spTree>
    <p:extLst>
      <p:ext uri="{BB962C8B-B14F-4D97-AF65-F5344CB8AC3E}">
        <p14:creationId xmlns:p14="http://schemas.microsoft.com/office/powerpoint/2010/main" val="2754939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d-ID"/>
          </a:p>
        </p:txBody>
      </p:sp>
      <p:sp>
        <p:nvSpPr>
          <p:cNvPr id="4" name="Slide Number Placeholder 3"/>
          <p:cNvSpPr>
            <a:spLocks noGrp="1"/>
          </p:cNvSpPr>
          <p:nvPr>
            <p:ph type="sldNum" sz="quarter" idx="10"/>
          </p:nvPr>
        </p:nvSpPr>
        <p:spPr/>
        <p:txBody>
          <a:bodyPr/>
          <a:lstStyle/>
          <a:p>
            <a:fld id="{55C38DD1-33AA-4996-977A-42B26A155BBE}" type="slidenum">
              <a:rPr lang="id-ID" smtClean="0"/>
              <a:t>102</a:t>
            </a:fld>
            <a:endParaRPr lang="id-ID"/>
          </a:p>
        </p:txBody>
      </p:sp>
    </p:spTree>
    <p:extLst>
      <p:ext uri="{BB962C8B-B14F-4D97-AF65-F5344CB8AC3E}">
        <p14:creationId xmlns:p14="http://schemas.microsoft.com/office/powerpoint/2010/main" val="116201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979489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145017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8" name="Picture Placeholder 3"/>
          <p:cNvSpPr>
            <a:spLocks noGrp="1"/>
          </p:cNvSpPr>
          <p:nvPr>
            <p:ph type="pic" sz="quarter" idx="11"/>
          </p:nvPr>
        </p:nvSpPr>
        <p:spPr>
          <a:xfrm>
            <a:off x="3971864"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9" name="Picture Placeholder 3"/>
          <p:cNvSpPr>
            <a:spLocks noGrp="1"/>
          </p:cNvSpPr>
          <p:nvPr>
            <p:ph type="pic" sz="quarter" idx="12"/>
          </p:nvPr>
        </p:nvSpPr>
        <p:spPr>
          <a:xfrm>
            <a:off x="6508785" y="2284944"/>
            <a:ext cx="1697846" cy="1697847"/>
          </a:xfrm>
          <a:prstGeom prst="rect">
            <a:avLst/>
          </a:prstGeom>
        </p:spPr>
        <p:txBody>
          <a:bodyPr>
            <a:normAutofit/>
          </a:bodyPr>
          <a:lstStyle>
            <a:lvl1pPr>
              <a:defRPr sz="1600">
                <a:solidFill>
                  <a:schemeClr val="accent2"/>
                </a:solidFill>
              </a:defRPr>
            </a:lvl1pPr>
          </a:lstStyle>
          <a:p>
            <a:endParaRPr lang="id-ID" dirty="0"/>
          </a:p>
        </p:txBody>
      </p:sp>
      <p:sp>
        <p:nvSpPr>
          <p:cNvPr id="10" name="Picture Placeholder 3"/>
          <p:cNvSpPr>
            <a:spLocks noGrp="1"/>
          </p:cNvSpPr>
          <p:nvPr>
            <p:ph type="pic" sz="quarter" idx="13"/>
          </p:nvPr>
        </p:nvSpPr>
        <p:spPr>
          <a:xfrm>
            <a:off x="9030475" y="2284944"/>
            <a:ext cx="1697846" cy="1697847"/>
          </a:xfrm>
          <a:prstGeom prst="rect">
            <a:avLst/>
          </a:prstGeom>
        </p:spPr>
        <p:txBody>
          <a:bodyPr>
            <a:normAutofit/>
          </a:bodyPr>
          <a:lstStyle>
            <a:lvl1pPr>
              <a:defRPr sz="1600">
                <a:solidFill>
                  <a:schemeClr val="accent2"/>
                </a:solidFill>
              </a:defRPr>
            </a:lvl1pPr>
          </a:lstStyle>
          <a:p>
            <a:endParaRPr lang="id-ID"/>
          </a:p>
        </p:txBody>
      </p:sp>
      <p:sp>
        <p:nvSpPr>
          <p:cNvPr id="16" name="Rectangle 15"/>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7" name="Rectangle 16"/>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TextBox 24"/>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6" name="Group 25"/>
          <p:cNvGrpSpPr/>
          <p:nvPr userDrawn="1"/>
        </p:nvGrpSpPr>
        <p:grpSpPr>
          <a:xfrm>
            <a:off x="347419" y="6409324"/>
            <a:ext cx="224082" cy="221156"/>
            <a:chOff x="4328868" y="5502988"/>
            <a:chExt cx="500307" cy="493774"/>
          </a:xfrm>
        </p:grpSpPr>
        <p:sp>
          <p:nvSpPr>
            <p:cNvPr id="27" name="Freeform 2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userDrawn="1"/>
        </p:nvGrpSpPr>
        <p:grpSpPr>
          <a:xfrm flipH="1">
            <a:off x="933709" y="6409324"/>
            <a:ext cx="224082" cy="221156"/>
            <a:chOff x="4328868" y="5502988"/>
            <a:chExt cx="500307" cy="493774"/>
          </a:xfrm>
        </p:grpSpPr>
        <p:sp>
          <p:nvSpPr>
            <p:cNvPr id="30" name="Freeform 2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177204"/>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4943475" y="1228725"/>
            <a:ext cx="2362200" cy="3260725"/>
          </a:xfrm>
        </p:spPr>
        <p:txBody>
          <a:bodyPr>
            <a:normAutofit/>
          </a:bodyPr>
          <a:lstStyle>
            <a:lvl1pPr>
              <a:defRPr sz="16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1" name="Rectangle 20"/>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3401932"/>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1222375" y="1945431"/>
            <a:ext cx="3106738" cy="2016211"/>
          </a:xfrm>
        </p:spPr>
        <p:txBody>
          <a:bodyPr>
            <a:normAutofit/>
          </a:bodyPr>
          <a:lstStyle>
            <a:lvl1pPr>
              <a:defRPr sz="2000">
                <a:solidFill>
                  <a:schemeClr val="accent2"/>
                </a:solidFill>
              </a:defRPr>
            </a:lvl1pPr>
          </a:lstStyle>
          <a:p>
            <a:endParaRPr lang="id-ID"/>
          </a:p>
        </p:txBody>
      </p:sp>
      <p:sp>
        <p:nvSpPr>
          <p:cNvPr id="9" name="Picture Placeholder 2"/>
          <p:cNvSpPr>
            <a:spLocks noGrp="1"/>
          </p:cNvSpPr>
          <p:nvPr>
            <p:ph type="pic" sz="quarter" idx="11"/>
          </p:nvPr>
        </p:nvSpPr>
        <p:spPr>
          <a:xfrm>
            <a:off x="4533786" y="1945431"/>
            <a:ext cx="3106738" cy="2016211"/>
          </a:xfrm>
        </p:spPr>
        <p:txBody>
          <a:bodyPr>
            <a:normAutofit/>
          </a:bodyPr>
          <a:lstStyle>
            <a:lvl1pPr>
              <a:defRPr sz="2000">
                <a:solidFill>
                  <a:schemeClr val="accent2"/>
                </a:solidFill>
              </a:defRPr>
            </a:lvl1pPr>
          </a:lstStyle>
          <a:p>
            <a:endParaRPr lang="id-ID"/>
          </a:p>
        </p:txBody>
      </p:sp>
      <p:sp>
        <p:nvSpPr>
          <p:cNvPr id="10" name="Picture Placeholder 2"/>
          <p:cNvSpPr>
            <a:spLocks noGrp="1"/>
          </p:cNvSpPr>
          <p:nvPr>
            <p:ph type="pic" sz="quarter" idx="12"/>
          </p:nvPr>
        </p:nvSpPr>
        <p:spPr>
          <a:xfrm>
            <a:off x="7858048" y="1945431"/>
            <a:ext cx="3106738" cy="2016211"/>
          </a:xfrm>
        </p:spPr>
        <p:txBody>
          <a:bodyPr>
            <a:normAutofit/>
          </a:bodyPr>
          <a:lstStyle>
            <a:lvl1pPr>
              <a:defRPr sz="2000">
                <a:solidFill>
                  <a:schemeClr val="accent2"/>
                </a:solidFill>
              </a:defRPr>
            </a:lvl1pPr>
          </a:lstStyle>
          <a:p>
            <a:endParaRPr lang="id-ID"/>
          </a:p>
        </p:txBody>
      </p:sp>
      <p:sp>
        <p:nvSpPr>
          <p:cNvPr id="11" name="Picture Placeholder 2"/>
          <p:cNvSpPr>
            <a:spLocks noGrp="1"/>
          </p:cNvSpPr>
          <p:nvPr>
            <p:ph type="pic" sz="quarter" idx="13"/>
          </p:nvPr>
        </p:nvSpPr>
        <p:spPr>
          <a:xfrm>
            <a:off x="1222375" y="4177345"/>
            <a:ext cx="3106738" cy="2016211"/>
          </a:xfrm>
        </p:spPr>
        <p:txBody>
          <a:bodyPr>
            <a:normAutofit/>
          </a:bodyPr>
          <a:lstStyle>
            <a:lvl1pPr>
              <a:defRPr sz="2000">
                <a:solidFill>
                  <a:schemeClr val="accent2"/>
                </a:solidFill>
              </a:defRPr>
            </a:lvl1pPr>
          </a:lstStyle>
          <a:p>
            <a:endParaRPr lang="id-ID"/>
          </a:p>
        </p:txBody>
      </p:sp>
      <p:sp>
        <p:nvSpPr>
          <p:cNvPr id="12" name="Picture Placeholder 2"/>
          <p:cNvSpPr>
            <a:spLocks noGrp="1"/>
          </p:cNvSpPr>
          <p:nvPr>
            <p:ph type="pic" sz="quarter" idx="14"/>
          </p:nvPr>
        </p:nvSpPr>
        <p:spPr>
          <a:xfrm>
            <a:off x="4533786" y="4177345"/>
            <a:ext cx="3106738" cy="2016211"/>
          </a:xfrm>
        </p:spPr>
        <p:txBody>
          <a:bodyPr>
            <a:normAutofit/>
          </a:bodyPr>
          <a:lstStyle>
            <a:lvl1pPr>
              <a:defRPr sz="2000">
                <a:solidFill>
                  <a:schemeClr val="accent2"/>
                </a:solidFill>
              </a:defRPr>
            </a:lvl1pPr>
          </a:lstStyle>
          <a:p>
            <a:endParaRPr lang="id-ID"/>
          </a:p>
        </p:txBody>
      </p:sp>
      <p:sp>
        <p:nvSpPr>
          <p:cNvPr id="13" name="Picture Placeholder 2"/>
          <p:cNvSpPr>
            <a:spLocks noGrp="1"/>
          </p:cNvSpPr>
          <p:nvPr>
            <p:ph type="pic" sz="quarter" idx="15"/>
          </p:nvPr>
        </p:nvSpPr>
        <p:spPr>
          <a:xfrm>
            <a:off x="7858048" y="4177345"/>
            <a:ext cx="3106738" cy="2016211"/>
          </a:xfrm>
        </p:spPr>
        <p:txBody>
          <a:bodyPr>
            <a:normAutofit/>
          </a:bodyPr>
          <a:lstStyle>
            <a:lvl1pPr>
              <a:defRPr sz="2000">
                <a:solidFill>
                  <a:schemeClr val="accent2"/>
                </a:solidFill>
              </a:defRPr>
            </a:lvl1pPr>
          </a:lstStyle>
          <a:p>
            <a:endParaRPr lang="id-ID"/>
          </a:p>
        </p:txBody>
      </p:sp>
      <p:sp>
        <p:nvSpPr>
          <p:cNvPr id="14" name="Freeform 5"/>
          <p:cNvSpPr>
            <a:spLocks/>
          </p:cNvSpPr>
          <p:nvPr userDrawn="1"/>
        </p:nvSpPr>
        <p:spPr bwMode="auto">
          <a:xfrm flipH="1">
            <a:off x="9305255" y="2655843"/>
            <a:ext cx="1337469" cy="133746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8" name="Freeform 5"/>
          <p:cNvSpPr>
            <a:spLocks/>
          </p:cNvSpPr>
          <p:nvPr userDrawn="1"/>
        </p:nvSpPr>
        <p:spPr bwMode="auto">
          <a:xfrm flipH="1">
            <a:off x="10870156" y="3855256"/>
            <a:ext cx="521440" cy="521440"/>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19" name="Freeform 5"/>
          <p:cNvSpPr>
            <a:spLocks/>
          </p:cNvSpPr>
          <p:nvPr userDrawn="1"/>
        </p:nvSpPr>
        <p:spPr bwMode="auto">
          <a:xfrm flipH="1">
            <a:off x="8352858" y="2453988"/>
            <a:ext cx="521761" cy="521761"/>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bg1">
              <a:lumMod val="85000"/>
              <a:alpha val="15000"/>
            </a:schemeClr>
          </a:solidFill>
          <a:ln>
            <a:noFill/>
          </a:ln>
        </p:spPr>
        <p:txBody>
          <a:bodyPr vert="horz" wrap="square" lIns="91440" tIns="45720" rIns="91440" bIns="45720" numCol="1" anchor="t" anchorCtr="0" compatLnSpc="1">
            <a:prstTxWarp prst="textNoShape">
              <a:avLst/>
            </a:prstTxWarp>
          </a:bodyPr>
          <a:lstStyle/>
          <a:p>
            <a:endParaRPr lang="id-ID" sz="1400">
              <a:solidFill>
                <a:schemeClr val="accent2"/>
              </a:solidFill>
            </a:endParaRPr>
          </a:p>
        </p:txBody>
      </p:sp>
      <p:sp>
        <p:nvSpPr>
          <p:cNvPr id="21" name="Rectangle 20"/>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Rectangle 21"/>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31" name="Group 30"/>
          <p:cNvGrpSpPr/>
          <p:nvPr userDrawn="1"/>
        </p:nvGrpSpPr>
        <p:grpSpPr>
          <a:xfrm>
            <a:off x="347419" y="6409324"/>
            <a:ext cx="224082" cy="221156"/>
            <a:chOff x="4328868" y="5502988"/>
            <a:chExt cx="500307" cy="493774"/>
          </a:xfrm>
        </p:grpSpPr>
        <p:sp>
          <p:nvSpPr>
            <p:cNvPr id="32" name="Freeform 31">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userDrawn="1"/>
        </p:nvGrpSpPr>
        <p:grpSpPr>
          <a:xfrm flipH="1">
            <a:off x="933709" y="6409324"/>
            <a:ext cx="224082" cy="221156"/>
            <a:chOff x="4328868" y="5502988"/>
            <a:chExt cx="500307" cy="493774"/>
          </a:xfrm>
        </p:grpSpPr>
        <p:sp>
          <p:nvSpPr>
            <p:cNvPr id="35" name="Freeform 34">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7" name="Straight Connector 36"/>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65150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1+#ppt_w/2"/>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0-#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8" grpId="0" animBg="1"/>
      <p:bldP spid="19"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15" name="Picture Placeholder 14"/>
          <p:cNvSpPr>
            <a:spLocks noGrp="1"/>
          </p:cNvSpPr>
          <p:nvPr>
            <p:ph type="pic" sz="quarter" idx="10"/>
          </p:nvPr>
        </p:nvSpPr>
        <p:spPr>
          <a:xfrm>
            <a:off x="1192213" y="2152650"/>
            <a:ext cx="3206750" cy="3138488"/>
          </a:xfrm>
        </p:spPr>
        <p:txBody>
          <a:bodyPr>
            <a:normAutofit/>
          </a:bodyPr>
          <a:lstStyle>
            <a:lvl1pPr>
              <a:defRPr sz="1600">
                <a:solidFill>
                  <a:schemeClr val="accent2"/>
                </a:solidFill>
              </a:defRPr>
            </a:lvl1pPr>
          </a:lstStyle>
          <a:p>
            <a:endParaRPr lang="id-ID"/>
          </a:p>
        </p:txBody>
      </p:sp>
      <p:sp>
        <p:nvSpPr>
          <p:cNvPr id="16" name="Picture Placeholder 14"/>
          <p:cNvSpPr>
            <a:spLocks noGrp="1"/>
          </p:cNvSpPr>
          <p:nvPr>
            <p:ph type="pic" sz="quarter" idx="11"/>
          </p:nvPr>
        </p:nvSpPr>
        <p:spPr>
          <a:xfrm>
            <a:off x="4487822" y="2152650"/>
            <a:ext cx="3206750" cy="3138488"/>
          </a:xfrm>
        </p:spPr>
        <p:txBody>
          <a:bodyPr>
            <a:normAutofit/>
          </a:bodyPr>
          <a:lstStyle>
            <a:lvl1pPr>
              <a:defRPr sz="1600">
                <a:solidFill>
                  <a:schemeClr val="accent2"/>
                </a:solidFill>
              </a:defRPr>
            </a:lvl1pPr>
          </a:lstStyle>
          <a:p>
            <a:endParaRPr lang="id-ID"/>
          </a:p>
        </p:txBody>
      </p:sp>
      <p:sp>
        <p:nvSpPr>
          <p:cNvPr id="17" name="Picture Placeholder 14"/>
          <p:cNvSpPr>
            <a:spLocks noGrp="1"/>
          </p:cNvSpPr>
          <p:nvPr>
            <p:ph type="pic" sz="quarter" idx="12"/>
          </p:nvPr>
        </p:nvSpPr>
        <p:spPr>
          <a:xfrm>
            <a:off x="7809924" y="2152650"/>
            <a:ext cx="3206750" cy="3138488"/>
          </a:xfrm>
        </p:spPr>
        <p:txBody>
          <a:bodyPr>
            <a:normAutofit/>
          </a:bodyPr>
          <a:lstStyle>
            <a:lvl1pPr>
              <a:defRPr sz="1600">
                <a:solidFill>
                  <a:schemeClr val="accent2"/>
                </a:solidFill>
              </a:defRPr>
            </a:lvl1pPr>
          </a:lstStyle>
          <a:p>
            <a:endParaRPr lang="id-ID"/>
          </a:p>
        </p:txBody>
      </p:sp>
      <p:sp>
        <p:nvSpPr>
          <p:cNvPr id="25" name="Rectangle 2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Rectangle 2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7" name="TextBox 2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8" name="Group 27"/>
          <p:cNvGrpSpPr/>
          <p:nvPr userDrawn="1"/>
        </p:nvGrpSpPr>
        <p:grpSpPr>
          <a:xfrm>
            <a:off x="347419" y="6409324"/>
            <a:ext cx="224082" cy="221156"/>
            <a:chOff x="4328868" y="5502988"/>
            <a:chExt cx="500307" cy="493774"/>
          </a:xfrm>
        </p:grpSpPr>
        <p:sp>
          <p:nvSpPr>
            <p:cNvPr id="29" name="Freeform 28">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userDrawn="1"/>
        </p:nvGrpSpPr>
        <p:grpSpPr>
          <a:xfrm flipH="1">
            <a:off x="933709" y="6409324"/>
            <a:ext cx="224082" cy="221156"/>
            <a:chOff x="4328868" y="5502988"/>
            <a:chExt cx="500307" cy="493774"/>
          </a:xfrm>
        </p:grpSpPr>
        <p:sp>
          <p:nvSpPr>
            <p:cNvPr id="32" name="Freeform 31">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2">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6734137"/>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8" name="Picture Placeholder 3"/>
          <p:cNvSpPr>
            <a:spLocks noGrp="1"/>
          </p:cNvSpPr>
          <p:nvPr>
            <p:ph type="pic" sz="quarter" idx="10"/>
          </p:nvPr>
        </p:nvSpPr>
        <p:spPr>
          <a:xfrm>
            <a:off x="1045466" y="2283008"/>
            <a:ext cx="4969744" cy="3753338"/>
          </a:xfrm>
        </p:spPr>
        <p:txBody>
          <a:bodyPr>
            <a:normAutofit/>
          </a:bodyPr>
          <a:lstStyle>
            <a:lvl1pPr>
              <a:defRPr sz="1800">
                <a:solidFill>
                  <a:schemeClr val="accent2"/>
                </a:solidFill>
              </a:defRPr>
            </a:lvl1pPr>
          </a:lstStyle>
          <a:p>
            <a:endParaRPr lang="id-ID"/>
          </a:p>
        </p:txBody>
      </p:sp>
      <p:sp>
        <p:nvSpPr>
          <p:cNvPr id="9" name="Picture Placeholder 3"/>
          <p:cNvSpPr>
            <a:spLocks noGrp="1"/>
          </p:cNvSpPr>
          <p:nvPr>
            <p:ph type="pic" sz="quarter" idx="11"/>
          </p:nvPr>
        </p:nvSpPr>
        <p:spPr>
          <a:xfrm>
            <a:off x="6516763" y="2283008"/>
            <a:ext cx="4969744" cy="3753338"/>
          </a:xfrm>
        </p:spPr>
        <p:txBody>
          <a:bodyPr>
            <a:normAutofit/>
          </a:bodyPr>
          <a:lstStyle>
            <a:lvl1pPr>
              <a:defRPr sz="18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39946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10" name="Picture Placeholder 3"/>
          <p:cNvSpPr>
            <a:spLocks noGrp="1"/>
          </p:cNvSpPr>
          <p:nvPr>
            <p:ph type="pic" sz="quarter" idx="10"/>
          </p:nvPr>
        </p:nvSpPr>
        <p:spPr>
          <a:xfrm>
            <a:off x="1045466" y="2283008"/>
            <a:ext cx="4969744" cy="3753338"/>
          </a:xfrm>
        </p:spPr>
        <p:txBody>
          <a:bodyPr>
            <a:normAutofit/>
          </a:bodyPr>
          <a:lstStyle>
            <a:lvl1pPr>
              <a:defRPr sz="2000">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6247412"/>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0" y="0"/>
            <a:ext cx="12192000" cy="3143250"/>
          </a:xfrm>
        </p:spPr>
        <p:txBody>
          <a:bodyPr>
            <a:normAutofit/>
          </a:bodyPr>
          <a:lstStyle>
            <a:lvl1pPr>
              <a:defRPr sz="2000">
                <a:solidFill>
                  <a:schemeClr val="accent2"/>
                </a:solidFill>
              </a:defRPr>
            </a:lvl1pPr>
          </a:lstStyle>
          <a:p>
            <a:endParaRPr lang="id-ID"/>
          </a:p>
        </p:txBody>
      </p:sp>
      <p:sp>
        <p:nvSpPr>
          <p:cNvPr id="8" name="Picture Placeholder 3"/>
          <p:cNvSpPr>
            <a:spLocks noGrp="1"/>
          </p:cNvSpPr>
          <p:nvPr>
            <p:ph type="pic" sz="quarter" idx="11"/>
          </p:nvPr>
        </p:nvSpPr>
        <p:spPr>
          <a:xfrm>
            <a:off x="1456589" y="1280867"/>
            <a:ext cx="1550340" cy="2598991"/>
          </a:xfrm>
        </p:spPr>
        <p:txBody>
          <a:bodyPr>
            <a:normAutofit/>
          </a:bodyPr>
          <a:lstStyle>
            <a:lvl1pPr>
              <a:defRPr sz="1800">
                <a:solidFill>
                  <a:schemeClr val="accent2"/>
                </a:solidFill>
              </a:defRPr>
            </a:lvl1pPr>
          </a:lstStyle>
          <a:p>
            <a:endParaRPr lang="id-ID" dirty="0"/>
          </a:p>
        </p:txBody>
      </p:sp>
      <p:sp>
        <p:nvSpPr>
          <p:cNvPr id="9" name="Picture Placeholder 3"/>
          <p:cNvSpPr>
            <a:spLocks noGrp="1"/>
          </p:cNvSpPr>
          <p:nvPr>
            <p:ph type="pic" sz="quarter" idx="10"/>
          </p:nvPr>
        </p:nvSpPr>
        <p:spPr>
          <a:xfrm>
            <a:off x="2855740" y="839411"/>
            <a:ext cx="1776413" cy="2977979"/>
          </a:xfrm>
        </p:spPr>
        <p:txBody>
          <a:bodyPr>
            <a:normAutofit/>
          </a:bodyPr>
          <a:lstStyle>
            <a:lvl1pPr>
              <a:defRPr sz="1800">
                <a:solidFill>
                  <a:schemeClr val="accent2"/>
                </a:solidFill>
              </a:defRPr>
            </a:lvl1pPr>
          </a:lstStyle>
          <a:p>
            <a:endParaRPr lang="id-ID" dirty="0"/>
          </a:p>
        </p:txBody>
      </p:sp>
      <p:sp>
        <p:nvSpPr>
          <p:cNvPr id="15" name="Rectangle 14"/>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Rectangle 15"/>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783392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Picture Placeholder 3"/>
          <p:cNvSpPr>
            <a:spLocks noGrp="1"/>
          </p:cNvSpPr>
          <p:nvPr>
            <p:ph type="pic" sz="quarter" idx="11"/>
          </p:nvPr>
        </p:nvSpPr>
        <p:spPr>
          <a:xfrm>
            <a:off x="5266299" y="3164617"/>
            <a:ext cx="6819990" cy="4020519"/>
          </a:xfrm>
        </p:spPr>
        <p:txBody>
          <a:bodyPr>
            <a:normAutofit/>
          </a:bodyPr>
          <a:lstStyle>
            <a:lvl1pPr>
              <a:defRPr sz="1800">
                <a:solidFill>
                  <a:schemeClr val="accent2"/>
                </a:solidFill>
              </a:defRPr>
            </a:lvl1pPr>
          </a:lstStyle>
          <a:p>
            <a:endParaRPr lang="id-ID" dirty="0"/>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078244"/>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4" name="Picture Placeholder 3"/>
          <p:cNvSpPr>
            <a:spLocks noGrp="1"/>
          </p:cNvSpPr>
          <p:nvPr>
            <p:ph type="pic" sz="quarter" idx="11"/>
          </p:nvPr>
        </p:nvSpPr>
        <p:spPr>
          <a:xfrm>
            <a:off x="0" y="-23813"/>
            <a:ext cx="12192000" cy="4117976"/>
          </a:xfrm>
        </p:spPr>
        <p:txBody>
          <a:bodyPr/>
          <a:lstStyle>
            <a:lvl1pPr>
              <a:defRPr>
                <a:solidFill>
                  <a:schemeClr val="accent2"/>
                </a:solidFill>
              </a:defRPr>
            </a:lvl1pPr>
          </a:lstStyle>
          <a:p>
            <a:endParaRPr lang="id-ID"/>
          </a:p>
        </p:txBody>
      </p:sp>
      <p:sp>
        <p:nvSpPr>
          <p:cNvPr id="8" name="Picture Placeholder 3"/>
          <p:cNvSpPr>
            <a:spLocks noGrp="1"/>
          </p:cNvSpPr>
          <p:nvPr>
            <p:ph type="pic" sz="quarter" idx="10"/>
          </p:nvPr>
        </p:nvSpPr>
        <p:spPr>
          <a:xfrm>
            <a:off x="6502324" y="662473"/>
            <a:ext cx="2734983" cy="2969860"/>
          </a:xfrm>
          <a:custGeom>
            <a:avLst/>
            <a:gdLst>
              <a:gd name="connsiteX0" fmla="*/ 0 w 2091170"/>
              <a:gd name="connsiteY0" fmla="*/ 0 h 3109819"/>
              <a:gd name="connsiteX1" fmla="*/ 2091170 w 2091170"/>
              <a:gd name="connsiteY1" fmla="*/ 0 h 3109819"/>
              <a:gd name="connsiteX2" fmla="*/ 2091170 w 2091170"/>
              <a:gd name="connsiteY2" fmla="*/ 3109819 h 3109819"/>
              <a:gd name="connsiteX3" fmla="*/ 0 w 2091170"/>
              <a:gd name="connsiteY3" fmla="*/ 3109819 h 3109819"/>
              <a:gd name="connsiteX4" fmla="*/ 0 w 2091170"/>
              <a:gd name="connsiteY4" fmla="*/ 0 h 3109819"/>
              <a:gd name="connsiteX0" fmla="*/ 0 w 2091170"/>
              <a:gd name="connsiteY0" fmla="*/ 317241 h 3427060"/>
              <a:gd name="connsiteX1" fmla="*/ 1363383 w 2091170"/>
              <a:gd name="connsiteY1" fmla="*/ 0 h 3427060"/>
              <a:gd name="connsiteX2" fmla="*/ 2091170 w 2091170"/>
              <a:gd name="connsiteY2" fmla="*/ 3427060 h 3427060"/>
              <a:gd name="connsiteX3" fmla="*/ 0 w 2091170"/>
              <a:gd name="connsiteY3" fmla="*/ 3427060 h 3427060"/>
              <a:gd name="connsiteX4" fmla="*/ 0 w 2091170"/>
              <a:gd name="connsiteY4" fmla="*/ 317241 h 3427060"/>
              <a:gd name="connsiteX0" fmla="*/ 0 w 2734983"/>
              <a:gd name="connsiteY0" fmla="*/ 317241 h 3427060"/>
              <a:gd name="connsiteX1" fmla="*/ 1363383 w 2734983"/>
              <a:gd name="connsiteY1" fmla="*/ 0 h 3427060"/>
              <a:gd name="connsiteX2" fmla="*/ 2734983 w 2734983"/>
              <a:gd name="connsiteY2" fmla="*/ 2521990 h 3427060"/>
              <a:gd name="connsiteX3" fmla="*/ 0 w 2734983"/>
              <a:gd name="connsiteY3" fmla="*/ 3427060 h 3427060"/>
              <a:gd name="connsiteX4" fmla="*/ 0 w 2734983"/>
              <a:gd name="connsiteY4" fmla="*/ 317241 h 3427060"/>
              <a:gd name="connsiteX0" fmla="*/ 0 w 2734983"/>
              <a:gd name="connsiteY0" fmla="*/ 317241 h 2969860"/>
              <a:gd name="connsiteX1" fmla="*/ 1363383 w 2734983"/>
              <a:gd name="connsiteY1" fmla="*/ 0 h 2969860"/>
              <a:gd name="connsiteX2" fmla="*/ 2734983 w 2734983"/>
              <a:gd name="connsiteY2" fmla="*/ 2521990 h 2969860"/>
              <a:gd name="connsiteX3" fmla="*/ 1408923 w 2734983"/>
              <a:gd name="connsiteY3" fmla="*/ 2969860 h 2969860"/>
              <a:gd name="connsiteX4" fmla="*/ 0 w 2734983"/>
              <a:gd name="connsiteY4" fmla="*/ 317241 h 29698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34983" h="2969860">
                <a:moveTo>
                  <a:pt x="0" y="317241"/>
                </a:moveTo>
                <a:lnTo>
                  <a:pt x="1363383" y="0"/>
                </a:lnTo>
                <a:lnTo>
                  <a:pt x="2734983" y="2521990"/>
                </a:lnTo>
                <a:lnTo>
                  <a:pt x="1408923" y="2969860"/>
                </a:lnTo>
                <a:lnTo>
                  <a:pt x="0" y="317241"/>
                </a:lnTo>
                <a:close/>
              </a:path>
            </a:pathLst>
          </a:custGeom>
        </p:spPr>
        <p:txBody>
          <a:bodyPr>
            <a:normAutofit/>
          </a:bodyPr>
          <a:lstStyle>
            <a:lvl1pPr>
              <a:defRPr sz="1600">
                <a:solidFill>
                  <a:schemeClr val="bg1"/>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TextBox 22"/>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1102171"/>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9" name="Rectangle 8"/>
          <p:cNvSpPr/>
          <p:nvPr userDrawn="1"/>
        </p:nvSpPr>
        <p:spPr>
          <a:xfrm>
            <a:off x="-2" y="0"/>
            <a:ext cx="12187314" cy="4000500"/>
          </a:xfrm>
          <a:prstGeom prst="rect">
            <a:avLst/>
          </a:prstGeom>
          <a:pattFill prst="pct90">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icture Placeholder 2"/>
          <p:cNvSpPr>
            <a:spLocks noGrp="1"/>
          </p:cNvSpPr>
          <p:nvPr>
            <p:ph type="pic" sz="quarter" idx="10"/>
          </p:nvPr>
        </p:nvSpPr>
        <p:spPr>
          <a:xfrm>
            <a:off x="4265098" y="1704098"/>
            <a:ext cx="3633145" cy="2288465"/>
          </a:xfrm>
        </p:spPr>
        <p:txBody>
          <a:bodyPr>
            <a:normAutofit/>
          </a:bodyPr>
          <a:lstStyle>
            <a:lvl1pPr>
              <a:defRPr sz="20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016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grpSp>
        <p:nvGrpSpPr>
          <p:cNvPr id="6" name="Group 5"/>
          <p:cNvGrpSpPr/>
          <p:nvPr userDrawn="1"/>
        </p:nvGrpSpPr>
        <p:grpSpPr>
          <a:xfrm>
            <a:off x="347419" y="6409324"/>
            <a:ext cx="224082" cy="221156"/>
            <a:chOff x="4328868" y="5502988"/>
            <a:chExt cx="500307" cy="493774"/>
          </a:xfrm>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userDrawn="1"/>
        </p:nvGrpSpPr>
        <p:grpSpPr>
          <a:xfrm flipH="1">
            <a:off x="933709" y="6409324"/>
            <a:ext cx="224082" cy="221156"/>
            <a:chOff x="4328868" y="5502988"/>
            <a:chExt cx="500307" cy="493774"/>
          </a:xfrm>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4" name="Straight Connector 3"/>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734482"/>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Picture Placeholder 2"/>
          <p:cNvSpPr>
            <a:spLocks noGrp="1"/>
          </p:cNvSpPr>
          <p:nvPr>
            <p:ph type="pic" sz="quarter" idx="10"/>
          </p:nvPr>
        </p:nvSpPr>
        <p:spPr>
          <a:xfrm>
            <a:off x="0" y="2140431"/>
            <a:ext cx="12192000" cy="3241193"/>
          </a:xfrm>
        </p:spPr>
        <p:txBody>
          <a:bodyPr/>
          <a:lstStyle>
            <a:lvl1pPr>
              <a:defRPr>
                <a:solidFill>
                  <a:schemeClr val="accent2"/>
                </a:solidFill>
              </a:defRPr>
            </a:lvl1pPr>
          </a:lstStyle>
          <a:p>
            <a:endParaRPr lang="id-ID"/>
          </a:p>
        </p:txBody>
      </p:sp>
      <p:sp>
        <p:nvSpPr>
          <p:cNvPr id="13" name="Rectangle 12"/>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4" name="Rectangle 13"/>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2" name="TextBox 21"/>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3" name="Group 22"/>
          <p:cNvGrpSpPr/>
          <p:nvPr userDrawn="1"/>
        </p:nvGrpSpPr>
        <p:grpSpPr>
          <a:xfrm>
            <a:off x="347419" y="6409324"/>
            <a:ext cx="224082" cy="221156"/>
            <a:chOff x="4328868" y="5502988"/>
            <a:chExt cx="500307" cy="493774"/>
          </a:xfrm>
        </p:grpSpPr>
        <p:sp>
          <p:nvSpPr>
            <p:cNvPr id="24" name="Freeform 23">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4">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userDrawn="1"/>
        </p:nvGrpSpPr>
        <p:grpSpPr>
          <a:xfrm flipH="1">
            <a:off x="933709" y="6409324"/>
            <a:ext cx="224082" cy="221156"/>
            <a:chOff x="4328868" y="5502988"/>
            <a:chExt cx="500307" cy="493774"/>
          </a:xfrm>
        </p:grpSpPr>
        <p:sp>
          <p:nvSpPr>
            <p:cNvPr id="27" name="Freeform 26">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9" name="Straight Connector 28"/>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7196662"/>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516313"/>
            <a:ext cx="1366837" cy="1366837"/>
          </a:xfrm>
          <a:prstGeom prst="ellipse">
            <a:avLst/>
          </a:prstGeom>
          <a:ln w="57150">
            <a:solidFill>
              <a:schemeClr val="accent1"/>
            </a:solidFill>
          </a:ln>
        </p:spPr>
        <p:txBody>
          <a:bodyPr>
            <a:normAutofit/>
          </a:bodyPr>
          <a:lstStyle>
            <a:lvl1pPr>
              <a:defRPr sz="1400">
                <a:solidFill>
                  <a:schemeClr val="accent2"/>
                </a:solidFill>
              </a:defRPr>
            </a:lvl1pPr>
          </a:lstStyle>
          <a:p>
            <a:endParaRPr lang="id-ID"/>
          </a:p>
        </p:txBody>
      </p:sp>
      <p:sp>
        <p:nvSpPr>
          <p:cNvPr id="16" name="Picture Placeholder 3"/>
          <p:cNvSpPr>
            <a:spLocks noGrp="1"/>
          </p:cNvSpPr>
          <p:nvPr>
            <p:ph type="pic" sz="quarter" idx="11"/>
          </p:nvPr>
        </p:nvSpPr>
        <p:spPr>
          <a:xfrm>
            <a:off x="9529057" y="4823209"/>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3" name="Rectangle 22"/>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4" name="TextBox 23"/>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5" name="Group 24"/>
          <p:cNvGrpSpPr/>
          <p:nvPr userDrawn="1"/>
        </p:nvGrpSpPr>
        <p:grpSpPr>
          <a:xfrm>
            <a:off x="347419" y="6409324"/>
            <a:ext cx="224082" cy="221156"/>
            <a:chOff x="4328868" y="5502988"/>
            <a:chExt cx="500307" cy="493774"/>
          </a:xfrm>
        </p:grpSpPr>
        <p:sp>
          <p:nvSpPr>
            <p:cNvPr id="26" name="Freeform 2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userDrawn="1"/>
        </p:nvGrpSpPr>
        <p:grpSpPr>
          <a:xfrm flipH="1">
            <a:off x="933709" y="6409324"/>
            <a:ext cx="224082" cy="221156"/>
            <a:chOff x="4328868" y="5502988"/>
            <a:chExt cx="500307" cy="493774"/>
          </a:xfrm>
        </p:grpSpPr>
        <p:sp>
          <p:nvSpPr>
            <p:cNvPr id="29" name="Freeform 2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1" name="Straight Connector 3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402226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1296106" y="3614791"/>
            <a:ext cx="1366837" cy="1366837"/>
          </a:xfrm>
          <a:prstGeom prst="ellipse">
            <a:avLst/>
          </a:prstGeom>
          <a:ln w="57150">
            <a:solidFill>
              <a:schemeClr val="accent5"/>
            </a:solidFill>
          </a:ln>
        </p:spPr>
        <p:txBody>
          <a:bodyPr>
            <a:normAutofit/>
          </a:bodyPr>
          <a:lstStyle>
            <a:lvl1pPr>
              <a:defRPr sz="1400">
                <a:solidFill>
                  <a:schemeClr val="accent2"/>
                </a:solidFill>
              </a:defRPr>
            </a:lvl1pPr>
          </a:lstStyle>
          <a:p>
            <a:endParaRPr lang="id-ID" dirty="0"/>
          </a:p>
        </p:txBody>
      </p:sp>
      <p:sp>
        <p:nvSpPr>
          <p:cNvPr id="16" name="Picture Placeholder 3"/>
          <p:cNvSpPr>
            <a:spLocks noGrp="1"/>
          </p:cNvSpPr>
          <p:nvPr>
            <p:ph type="pic" sz="quarter" idx="11"/>
          </p:nvPr>
        </p:nvSpPr>
        <p:spPr>
          <a:xfrm>
            <a:off x="9529057" y="4921687"/>
            <a:ext cx="1366837" cy="1366837"/>
          </a:xfrm>
          <a:prstGeom prst="ellipse">
            <a:avLst/>
          </a:prstGeom>
          <a:ln w="57150">
            <a:solidFill>
              <a:schemeClr val="accent6"/>
            </a:solidFill>
          </a:ln>
        </p:spPr>
        <p:txBody>
          <a:bodyPr>
            <a:normAutofit/>
          </a:bodyPr>
          <a:lstStyle>
            <a:lvl1pPr>
              <a:defRPr sz="1400">
                <a:solidFill>
                  <a:schemeClr val="accent2"/>
                </a:solidFill>
              </a:defRPr>
            </a:lvl1pPr>
          </a:lstStyle>
          <a:p>
            <a:endParaRPr lang="id-ID" dirty="0"/>
          </a:p>
        </p:txBody>
      </p:sp>
      <p:sp>
        <p:nvSpPr>
          <p:cNvPr id="49" name="Picture Placeholder 3"/>
          <p:cNvSpPr>
            <a:spLocks noGrp="1"/>
          </p:cNvSpPr>
          <p:nvPr>
            <p:ph type="pic" sz="quarter" idx="12"/>
          </p:nvPr>
        </p:nvSpPr>
        <p:spPr>
          <a:xfrm>
            <a:off x="1296106" y="971203"/>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50" name="Picture Placeholder 3"/>
          <p:cNvSpPr>
            <a:spLocks noGrp="1"/>
          </p:cNvSpPr>
          <p:nvPr>
            <p:ph type="pic" sz="quarter" idx="13"/>
          </p:nvPr>
        </p:nvSpPr>
        <p:spPr>
          <a:xfrm>
            <a:off x="9529057" y="2278099"/>
            <a:ext cx="1366837" cy="1366837"/>
          </a:xfrm>
          <a:prstGeom prst="ellipse">
            <a:avLst/>
          </a:prstGeom>
          <a:ln w="57150">
            <a:solidFill>
              <a:schemeClr val="accent4"/>
            </a:solidFill>
          </a:ln>
        </p:spPr>
        <p:txBody>
          <a:bodyPr>
            <a:normAutofit/>
          </a:bodyPr>
          <a:lstStyle>
            <a:lvl1pPr>
              <a:defRPr sz="1400">
                <a:solidFill>
                  <a:schemeClr val="accent2"/>
                </a:solidFill>
              </a:defRPr>
            </a:lvl1pPr>
          </a:lstStyle>
          <a:p>
            <a:endParaRPr lang="id-ID" dirty="0"/>
          </a:p>
        </p:txBody>
      </p:sp>
      <p:sp>
        <p:nvSpPr>
          <p:cNvPr id="24" name="Rectangle 2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5" name="Rectangle 2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26" name="TextBox 2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7" name="Group 26"/>
          <p:cNvGrpSpPr/>
          <p:nvPr userDrawn="1"/>
        </p:nvGrpSpPr>
        <p:grpSpPr>
          <a:xfrm>
            <a:off x="347419" y="6409324"/>
            <a:ext cx="224082" cy="221156"/>
            <a:chOff x="4328868" y="5502988"/>
            <a:chExt cx="500307" cy="493774"/>
          </a:xfrm>
        </p:grpSpPr>
        <p:sp>
          <p:nvSpPr>
            <p:cNvPr id="28" name="Freeform 2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userDrawn="1"/>
        </p:nvGrpSpPr>
        <p:grpSpPr>
          <a:xfrm flipH="1">
            <a:off x="933709" y="6409324"/>
            <a:ext cx="224082" cy="221156"/>
            <a:chOff x="4328868" y="5502988"/>
            <a:chExt cx="500307" cy="493774"/>
          </a:xfrm>
        </p:grpSpPr>
        <p:sp>
          <p:nvSpPr>
            <p:cNvPr id="31" name="Freeform 3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5788230"/>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9" name="Picture Placeholder 3"/>
          <p:cNvSpPr>
            <a:spLocks noGrp="1"/>
          </p:cNvSpPr>
          <p:nvPr>
            <p:ph type="pic" sz="quarter" idx="12"/>
          </p:nvPr>
        </p:nvSpPr>
        <p:spPr>
          <a:xfrm>
            <a:off x="1296106" y="971203"/>
            <a:ext cx="1366837" cy="1366837"/>
          </a:xfrm>
          <a:prstGeom prst="ellipse">
            <a:avLst/>
          </a:prstGeom>
          <a:ln w="57150">
            <a:solidFill>
              <a:schemeClr val="accent2"/>
            </a:solidFill>
          </a:ln>
        </p:spPr>
        <p:txBody>
          <a:bodyPr>
            <a:normAutofit/>
          </a:bodyPr>
          <a:lstStyle>
            <a:lvl1pPr>
              <a:defRPr sz="1400">
                <a:solidFill>
                  <a:schemeClr val="accent5"/>
                </a:solidFill>
              </a:defRPr>
            </a:lvl1pPr>
          </a:lstStyle>
          <a:p>
            <a:endParaRPr lang="id-ID" dirty="0"/>
          </a:p>
        </p:txBody>
      </p:sp>
      <p:sp>
        <p:nvSpPr>
          <p:cNvPr id="10" name="Picture Placeholder 3"/>
          <p:cNvSpPr>
            <a:spLocks noGrp="1"/>
          </p:cNvSpPr>
          <p:nvPr>
            <p:ph type="pic" sz="quarter" idx="13"/>
          </p:nvPr>
        </p:nvSpPr>
        <p:spPr>
          <a:xfrm>
            <a:off x="9529057" y="2278099"/>
            <a:ext cx="1366837" cy="1366837"/>
          </a:xfrm>
          <a:prstGeom prst="ellipse">
            <a:avLst/>
          </a:prstGeom>
          <a:ln w="57150">
            <a:solidFill>
              <a:schemeClr val="accent3"/>
            </a:solidFill>
          </a:ln>
        </p:spPr>
        <p:txBody>
          <a:bodyPr>
            <a:normAutofit/>
          </a:bodyPr>
          <a:lstStyle>
            <a:lvl1pPr>
              <a:defRPr sz="1400">
                <a:solidFill>
                  <a:schemeClr val="accent2"/>
                </a:solidFill>
              </a:defRPr>
            </a:lvl1pPr>
          </a:lstStyle>
          <a:p>
            <a:endParaRPr lang="id-ID" dirty="0"/>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053276"/>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3" name="Picture Placeholder 2"/>
          <p:cNvSpPr>
            <a:spLocks noGrp="1"/>
          </p:cNvSpPr>
          <p:nvPr>
            <p:ph type="pic" sz="quarter" idx="10"/>
          </p:nvPr>
        </p:nvSpPr>
        <p:spPr>
          <a:xfrm>
            <a:off x="4937125" y="3083109"/>
            <a:ext cx="2317750" cy="2317750"/>
          </a:xfrm>
          <a:prstGeom prst="ellipse">
            <a:avLst/>
          </a:prstGeom>
          <a:ln w="98425">
            <a:solidFill>
              <a:schemeClr val="accent6"/>
            </a:solidFill>
          </a:ln>
        </p:spPr>
        <p:txBody>
          <a:bodyPr>
            <a:normAutofit/>
          </a:bodyPr>
          <a:lstStyle>
            <a:lvl1pPr>
              <a:defRPr sz="2400">
                <a:solidFill>
                  <a:schemeClr val="accent2"/>
                </a:solidFill>
              </a:defRPr>
            </a:lvl1pPr>
          </a:lstStyle>
          <a:p>
            <a:endParaRPr lang="id-ID"/>
          </a:p>
        </p:txBody>
      </p:sp>
    </p:spTree>
    <p:extLst>
      <p:ext uri="{BB962C8B-B14F-4D97-AF65-F5344CB8AC3E}">
        <p14:creationId xmlns:p14="http://schemas.microsoft.com/office/powerpoint/2010/main" val="1035754428"/>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5399088"/>
          </a:xfrm>
        </p:spPr>
        <p:txBody>
          <a:bodyPr>
            <a:normAutofit/>
          </a:bodyPr>
          <a:lstStyle>
            <a:lvl1pPr>
              <a:defRPr sz="3600">
                <a:solidFill>
                  <a:schemeClr val="accent2"/>
                </a:solidFill>
              </a:defRPr>
            </a:lvl1pPr>
          </a:lstStyle>
          <a:p>
            <a:endParaRPr lang="id-ID"/>
          </a:p>
        </p:txBody>
      </p:sp>
      <p:sp>
        <p:nvSpPr>
          <p:cNvPr id="14" name="Rectangle 13"/>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5" name="Rectangle 1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16" name="TextBox 15"/>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24" name="Group 23"/>
          <p:cNvGrpSpPr/>
          <p:nvPr userDrawn="1"/>
        </p:nvGrpSpPr>
        <p:grpSpPr>
          <a:xfrm>
            <a:off x="347419" y="6409324"/>
            <a:ext cx="224082" cy="221156"/>
            <a:chOff x="4328868" y="5502988"/>
            <a:chExt cx="500307" cy="493774"/>
          </a:xfrm>
        </p:grpSpPr>
        <p:sp>
          <p:nvSpPr>
            <p:cNvPr id="25" name="Freeform 2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userDrawn="1"/>
        </p:nvGrpSpPr>
        <p:grpSpPr>
          <a:xfrm flipH="1">
            <a:off x="933709" y="6409324"/>
            <a:ext cx="224082" cy="221156"/>
            <a:chOff x="4328868" y="5502988"/>
            <a:chExt cx="500307" cy="493774"/>
          </a:xfrm>
        </p:grpSpPr>
        <p:sp>
          <p:nvSpPr>
            <p:cNvPr id="28" name="Freeform 2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0" name="Straight Connector 2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519380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Tree>
    <p:extLst>
      <p:ext uri="{BB962C8B-B14F-4D97-AF65-F5344CB8AC3E}">
        <p14:creationId xmlns:p14="http://schemas.microsoft.com/office/powerpoint/2010/main" val="327796841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8" name="Rectangle 7"/>
          <p:cNvSpPr/>
          <p:nvPr userDrawn="1"/>
        </p:nvSpPr>
        <p:spPr>
          <a:xfrm>
            <a:off x="0" y="-1"/>
            <a:ext cx="12192000" cy="4152123"/>
          </a:xfrm>
          <a:prstGeom prst="rect">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6" name="Picture Placeholder 3"/>
          <p:cNvSpPr>
            <a:spLocks noGrp="1"/>
          </p:cNvSpPr>
          <p:nvPr>
            <p:ph type="pic" sz="quarter" idx="10"/>
          </p:nvPr>
        </p:nvSpPr>
        <p:spPr>
          <a:xfrm>
            <a:off x="5265737" y="921256"/>
            <a:ext cx="1660525" cy="1658937"/>
          </a:xfrm>
          <a:prstGeom prst="ellipse">
            <a:avLst/>
          </a:prstGeom>
        </p:spPr>
        <p:txBody>
          <a:bodyPr>
            <a:normAutofit/>
          </a:bodyPr>
          <a:lstStyle>
            <a:lvl1pPr>
              <a:defRPr sz="1600">
                <a:solidFill>
                  <a:schemeClr val="accent2"/>
                </a:solidFill>
              </a:defRPr>
            </a:lvl1pPr>
          </a:lstStyle>
          <a:p>
            <a:endParaRPr lang="id-ID" dirty="0"/>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2323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8" name="Picture Placeholder 3"/>
          <p:cNvSpPr>
            <a:spLocks noGrp="1"/>
          </p:cNvSpPr>
          <p:nvPr>
            <p:ph type="pic" sz="quarter" idx="11"/>
          </p:nvPr>
        </p:nvSpPr>
        <p:spPr>
          <a:xfrm>
            <a:off x="8116673" y="1993246"/>
            <a:ext cx="4059266" cy="2635316"/>
          </a:xfrm>
        </p:spPr>
        <p:txBody>
          <a:bodyPr>
            <a:normAutofit/>
          </a:bodyPr>
          <a:lstStyle>
            <a:lvl1pPr>
              <a:defRPr sz="1600">
                <a:solidFill>
                  <a:schemeClr val="accent2"/>
                </a:solidFill>
              </a:defRPr>
            </a:lvl1pPr>
          </a:lstStyle>
          <a:p>
            <a:endParaRPr lang="id-ID"/>
          </a:p>
        </p:txBody>
      </p:sp>
      <p:sp>
        <p:nvSpPr>
          <p:cNvPr id="11" name="Picture Placeholder 3"/>
          <p:cNvSpPr>
            <a:spLocks noGrp="1"/>
          </p:cNvSpPr>
          <p:nvPr>
            <p:ph type="pic" sz="quarter" idx="12"/>
          </p:nvPr>
        </p:nvSpPr>
        <p:spPr>
          <a:xfrm>
            <a:off x="0" y="1993246"/>
            <a:ext cx="4058337" cy="2635316"/>
          </a:xfrm>
        </p:spPr>
        <p:txBody>
          <a:bodyPr>
            <a:normAutofit/>
          </a:bodyPr>
          <a:lstStyle>
            <a:lvl1pPr>
              <a:defRPr sz="1600">
                <a:solidFill>
                  <a:schemeClr val="accent2"/>
                </a:solidFill>
              </a:defRPr>
            </a:lvl1pPr>
          </a:lstStyle>
          <a:p>
            <a:endParaRPr lang="id-ID"/>
          </a:p>
        </p:txBody>
      </p:sp>
      <p:grpSp>
        <p:nvGrpSpPr>
          <p:cNvPr id="17" name="Group 16"/>
          <p:cNvGrpSpPr/>
          <p:nvPr userDrawn="1"/>
        </p:nvGrpSpPr>
        <p:grpSpPr>
          <a:xfrm>
            <a:off x="347419" y="6409324"/>
            <a:ext cx="224082" cy="221156"/>
            <a:chOff x="4328868" y="5502988"/>
            <a:chExt cx="500307" cy="493774"/>
          </a:xfrm>
        </p:grpSpPr>
        <p:sp>
          <p:nvSpPr>
            <p:cNvPr id="18" name="Freeform 1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userDrawn="1"/>
        </p:nvGrpSpPr>
        <p:grpSpPr>
          <a:xfrm flipH="1">
            <a:off x="933709" y="6409324"/>
            <a:ext cx="224082" cy="221156"/>
            <a:chOff x="4328868" y="5502988"/>
            <a:chExt cx="500307" cy="493774"/>
          </a:xfrm>
        </p:grpSpPr>
        <p:sp>
          <p:nvSpPr>
            <p:cNvPr id="21" name="Freeform 2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3" name="Straight Connector 22"/>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729492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2"/>
              </a:solidFill>
            </a:endParaRPr>
          </a:p>
        </p:txBody>
      </p:sp>
      <p:sp>
        <p:nvSpPr>
          <p:cNvPr id="7" name="TextBox 6"/>
          <p:cNvSpPr txBox="1"/>
          <p:nvPr userDrawn="1"/>
        </p:nvSpPr>
        <p:spPr>
          <a:xfrm>
            <a:off x="11560205" y="305131"/>
            <a:ext cx="399468"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400" dirty="0">
              <a:solidFill>
                <a:schemeClr val="bg1"/>
              </a:solidFill>
            </a:endParaRPr>
          </a:p>
        </p:txBody>
      </p:sp>
      <p:sp>
        <p:nvSpPr>
          <p:cNvPr id="11" name="Picture Placeholder 3"/>
          <p:cNvSpPr>
            <a:spLocks noGrp="1"/>
          </p:cNvSpPr>
          <p:nvPr>
            <p:ph type="pic" sz="quarter" idx="12"/>
          </p:nvPr>
        </p:nvSpPr>
        <p:spPr>
          <a:xfrm>
            <a:off x="0" y="1993246"/>
            <a:ext cx="12192000" cy="2635316"/>
          </a:xfrm>
        </p:spPr>
        <p:txBody>
          <a:bodyPr>
            <a:normAutofit/>
          </a:bodyPr>
          <a:lstStyle>
            <a:lvl1pPr>
              <a:defRPr sz="1600">
                <a:solidFill>
                  <a:schemeClr val="accent2"/>
                </a:solidFill>
              </a:defRPr>
            </a:lvl1pPr>
          </a:lstStyle>
          <a:p>
            <a:endParaRPr lang="id-ID"/>
          </a:p>
        </p:txBody>
      </p:sp>
      <p:grpSp>
        <p:nvGrpSpPr>
          <p:cNvPr id="15" name="Group 14"/>
          <p:cNvGrpSpPr/>
          <p:nvPr userDrawn="1"/>
        </p:nvGrpSpPr>
        <p:grpSpPr>
          <a:xfrm>
            <a:off x="347419" y="6409324"/>
            <a:ext cx="224082" cy="221156"/>
            <a:chOff x="4328868" y="5502988"/>
            <a:chExt cx="500307" cy="493774"/>
          </a:xfrm>
        </p:grpSpPr>
        <p:sp>
          <p:nvSpPr>
            <p:cNvPr id="16" name="Freeform 15">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userDrawn="1"/>
        </p:nvGrpSpPr>
        <p:grpSpPr>
          <a:xfrm flipH="1">
            <a:off x="933709" y="6409324"/>
            <a:ext cx="224082" cy="221156"/>
            <a:chOff x="4328868" y="5502988"/>
            <a:chExt cx="500307" cy="493774"/>
          </a:xfrm>
        </p:grpSpPr>
        <p:sp>
          <p:nvSpPr>
            <p:cNvPr id="19" name="Freeform 18">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1" name="Straight Connector 20"/>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690867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6" name="Picture Placeholder 3"/>
          <p:cNvSpPr>
            <a:spLocks noGrp="1"/>
          </p:cNvSpPr>
          <p:nvPr>
            <p:ph type="pic" sz="quarter" idx="10"/>
          </p:nvPr>
        </p:nvSpPr>
        <p:spPr>
          <a:xfrm>
            <a:off x="0" y="0"/>
            <a:ext cx="2034000" cy="2286000"/>
          </a:xfrm>
        </p:spPr>
        <p:txBody>
          <a:bodyPr/>
          <a:lstStyle>
            <a:lvl1pPr>
              <a:defRPr sz="1800">
                <a:solidFill>
                  <a:schemeClr val="accent2"/>
                </a:solidFill>
              </a:defRPr>
            </a:lvl1pPr>
          </a:lstStyle>
          <a:p>
            <a:endParaRPr lang="id-ID"/>
          </a:p>
        </p:txBody>
      </p:sp>
      <p:sp>
        <p:nvSpPr>
          <p:cNvPr id="8" name="Picture Placeholder 3"/>
          <p:cNvSpPr>
            <a:spLocks noGrp="1"/>
          </p:cNvSpPr>
          <p:nvPr>
            <p:ph type="pic" sz="quarter" idx="11"/>
          </p:nvPr>
        </p:nvSpPr>
        <p:spPr>
          <a:xfrm>
            <a:off x="0" y="2286000"/>
            <a:ext cx="2034000" cy="2286000"/>
          </a:xfrm>
        </p:spPr>
        <p:txBody>
          <a:bodyPr/>
          <a:lstStyle>
            <a:lvl1pPr>
              <a:defRPr sz="1800">
                <a:solidFill>
                  <a:schemeClr val="accent2"/>
                </a:solidFill>
              </a:defRPr>
            </a:lvl1pPr>
          </a:lstStyle>
          <a:p>
            <a:endParaRPr lang="id-ID"/>
          </a:p>
        </p:txBody>
      </p:sp>
      <p:sp>
        <p:nvSpPr>
          <p:cNvPr id="9" name="Picture Placeholder 3"/>
          <p:cNvSpPr>
            <a:spLocks noGrp="1"/>
          </p:cNvSpPr>
          <p:nvPr>
            <p:ph type="pic" sz="quarter" idx="12"/>
          </p:nvPr>
        </p:nvSpPr>
        <p:spPr>
          <a:xfrm>
            <a:off x="0" y="4572000"/>
            <a:ext cx="2034000" cy="2286000"/>
          </a:xfrm>
        </p:spPr>
        <p:txBody>
          <a:bodyPr/>
          <a:lstStyle>
            <a:lvl1pPr>
              <a:defRPr sz="1800">
                <a:solidFill>
                  <a:schemeClr val="accent2"/>
                </a:solidFill>
              </a:defRPr>
            </a:lvl1pPr>
          </a:lstStyle>
          <a:p>
            <a:endParaRPr lang="id-ID"/>
          </a:p>
        </p:txBody>
      </p:sp>
      <p:sp>
        <p:nvSpPr>
          <p:cNvPr id="10" name="Picture Placeholder 3"/>
          <p:cNvSpPr>
            <a:spLocks noGrp="1"/>
          </p:cNvSpPr>
          <p:nvPr>
            <p:ph type="pic" sz="quarter" idx="13"/>
          </p:nvPr>
        </p:nvSpPr>
        <p:spPr>
          <a:xfrm>
            <a:off x="2037319" y="0"/>
            <a:ext cx="2034000" cy="2286000"/>
          </a:xfrm>
        </p:spPr>
        <p:txBody>
          <a:bodyPr/>
          <a:lstStyle>
            <a:lvl1pPr>
              <a:defRPr sz="1800">
                <a:solidFill>
                  <a:schemeClr val="accent2"/>
                </a:solidFill>
              </a:defRPr>
            </a:lvl1pPr>
          </a:lstStyle>
          <a:p>
            <a:endParaRPr lang="id-ID"/>
          </a:p>
        </p:txBody>
      </p:sp>
      <p:sp>
        <p:nvSpPr>
          <p:cNvPr id="12" name="Picture Placeholder 3"/>
          <p:cNvSpPr>
            <a:spLocks noGrp="1"/>
          </p:cNvSpPr>
          <p:nvPr>
            <p:ph type="pic" sz="quarter" idx="14"/>
          </p:nvPr>
        </p:nvSpPr>
        <p:spPr>
          <a:xfrm>
            <a:off x="2037319" y="2286000"/>
            <a:ext cx="2034000" cy="2286000"/>
          </a:xfrm>
        </p:spPr>
        <p:txBody>
          <a:bodyPr/>
          <a:lstStyle>
            <a:lvl1pPr>
              <a:defRPr sz="1800">
                <a:solidFill>
                  <a:schemeClr val="accent2"/>
                </a:solidFill>
              </a:defRPr>
            </a:lvl1pPr>
          </a:lstStyle>
          <a:p>
            <a:endParaRPr lang="id-ID"/>
          </a:p>
        </p:txBody>
      </p:sp>
      <p:sp>
        <p:nvSpPr>
          <p:cNvPr id="13" name="Picture Placeholder 3"/>
          <p:cNvSpPr>
            <a:spLocks noGrp="1"/>
          </p:cNvSpPr>
          <p:nvPr>
            <p:ph type="pic" sz="quarter" idx="15"/>
          </p:nvPr>
        </p:nvSpPr>
        <p:spPr>
          <a:xfrm>
            <a:off x="2037319" y="4572000"/>
            <a:ext cx="2034000" cy="2286000"/>
          </a:xfrm>
        </p:spPr>
        <p:txBody>
          <a:bodyPr/>
          <a:lstStyle>
            <a:lvl1pPr>
              <a:defRPr sz="1800">
                <a:solidFill>
                  <a:schemeClr val="accent2"/>
                </a:solidFill>
              </a:defRPr>
            </a:lvl1pPr>
          </a:lstStyle>
          <a:p>
            <a:endParaRPr lang="id-ID"/>
          </a:p>
        </p:txBody>
      </p:sp>
      <p:sp>
        <p:nvSpPr>
          <p:cNvPr id="14" name="Picture Placeholder 3"/>
          <p:cNvSpPr>
            <a:spLocks noGrp="1"/>
          </p:cNvSpPr>
          <p:nvPr>
            <p:ph type="pic" sz="quarter" idx="16"/>
          </p:nvPr>
        </p:nvSpPr>
        <p:spPr>
          <a:xfrm>
            <a:off x="4071319" y="0"/>
            <a:ext cx="2034000" cy="2286000"/>
          </a:xfrm>
        </p:spPr>
        <p:txBody>
          <a:bodyPr/>
          <a:lstStyle>
            <a:lvl1pPr>
              <a:defRPr sz="1800">
                <a:solidFill>
                  <a:schemeClr val="accent2"/>
                </a:solidFill>
              </a:defRPr>
            </a:lvl1pPr>
          </a:lstStyle>
          <a:p>
            <a:endParaRPr lang="id-ID"/>
          </a:p>
        </p:txBody>
      </p:sp>
      <p:sp>
        <p:nvSpPr>
          <p:cNvPr id="15" name="Picture Placeholder 3"/>
          <p:cNvSpPr>
            <a:spLocks noGrp="1"/>
          </p:cNvSpPr>
          <p:nvPr>
            <p:ph type="pic" sz="quarter" idx="17"/>
          </p:nvPr>
        </p:nvSpPr>
        <p:spPr>
          <a:xfrm>
            <a:off x="4071319" y="2286000"/>
            <a:ext cx="2034000" cy="2286000"/>
          </a:xfrm>
        </p:spPr>
        <p:txBody>
          <a:bodyPr/>
          <a:lstStyle>
            <a:lvl1pPr>
              <a:defRPr sz="1800">
                <a:solidFill>
                  <a:schemeClr val="accent2"/>
                </a:solidFill>
              </a:defRPr>
            </a:lvl1pPr>
          </a:lstStyle>
          <a:p>
            <a:endParaRPr lang="id-ID"/>
          </a:p>
        </p:txBody>
      </p:sp>
      <p:sp>
        <p:nvSpPr>
          <p:cNvPr id="16" name="Picture Placeholder 3"/>
          <p:cNvSpPr>
            <a:spLocks noGrp="1"/>
          </p:cNvSpPr>
          <p:nvPr>
            <p:ph type="pic" sz="quarter" idx="18"/>
          </p:nvPr>
        </p:nvSpPr>
        <p:spPr>
          <a:xfrm>
            <a:off x="4071319" y="4572000"/>
            <a:ext cx="2034000" cy="2286000"/>
          </a:xfrm>
        </p:spPr>
        <p:txBody>
          <a:bodyPr/>
          <a:lstStyle>
            <a:lvl1pPr>
              <a:defRPr sz="1800">
                <a:solidFill>
                  <a:schemeClr val="accent2"/>
                </a:solidFill>
              </a:defRPr>
            </a:lvl1pPr>
          </a:lstStyle>
          <a:p>
            <a:endParaRPr lang="id-ID"/>
          </a:p>
        </p:txBody>
      </p:sp>
      <p:sp>
        <p:nvSpPr>
          <p:cNvPr id="17" name="Picture Placeholder 3"/>
          <p:cNvSpPr>
            <a:spLocks noGrp="1"/>
          </p:cNvSpPr>
          <p:nvPr>
            <p:ph type="pic" sz="quarter" idx="19"/>
          </p:nvPr>
        </p:nvSpPr>
        <p:spPr>
          <a:xfrm>
            <a:off x="6108638" y="0"/>
            <a:ext cx="2034000" cy="2286000"/>
          </a:xfrm>
        </p:spPr>
        <p:txBody>
          <a:bodyPr/>
          <a:lstStyle>
            <a:lvl1pPr>
              <a:defRPr sz="1800">
                <a:solidFill>
                  <a:schemeClr val="accent2"/>
                </a:solidFill>
              </a:defRPr>
            </a:lvl1pPr>
          </a:lstStyle>
          <a:p>
            <a:endParaRPr lang="id-ID"/>
          </a:p>
        </p:txBody>
      </p:sp>
      <p:sp>
        <p:nvSpPr>
          <p:cNvPr id="18" name="Picture Placeholder 3"/>
          <p:cNvSpPr>
            <a:spLocks noGrp="1"/>
          </p:cNvSpPr>
          <p:nvPr>
            <p:ph type="pic" sz="quarter" idx="20"/>
          </p:nvPr>
        </p:nvSpPr>
        <p:spPr>
          <a:xfrm>
            <a:off x="6108638" y="2286000"/>
            <a:ext cx="2034000" cy="2286000"/>
          </a:xfrm>
        </p:spPr>
        <p:txBody>
          <a:bodyPr/>
          <a:lstStyle>
            <a:lvl1pPr>
              <a:defRPr sz="1800">
                <a:solidFill>
                  <a:schemeClr val="accent2"/>
                </a:solidFill>
              </a:defRPr>
            </a:lvl1pPr>
          </a:lstStyle>
          <a:p>
            <a:endParaRPr lang="id-ID"/>
          </a:p>
        </p:txBody>
      </p:sp>
      <p:sp>
        <p:nvSpPr>
          <p:cNvPr id="19" name="Picture Placeholder 3"/>
          <p:cNvSpPr>
            <a:spLocks noGrp="1"/>
          </p:cNvSpPr>
          <p:nvPr>
            <p:ph type="pic" sz="quarter" idx="21"/>
          </p:nvPr>
        </p:nvSpPr>
        <p:spPr>
          <a:xfrm>
            <a:off x="6108638" y="4572000"/>
            <a:ext cx="2034000" cy="2286000"/>
          </a:xfrm>
        </p:spPr>
        <p:txBody>
          <a:bodyPr/>
          <a:lstStyle>
            <a:lvl1pPr>
              <a:defRPr sz="1800">
                <a:solidFill>
                  <a:schemeClr val="accent2"/>
                </a:solidFill>
              </a:defRPr>
            </a:lvl1pPr>
          </a:lstStyle>
          <a:p>
            <a:endParaRPr lang="id-ID"/>
          </a:p>
        </p:txBody>
      </p:sp>
      <p:sp>
        <p:nvSpPr>
          <p:cNvPr id="20" name="Picture Placeholder 3"/>
          <p:cNvSpPr>
            <a:spLocks noGrp="1"/>
          </p:cNvSpPr>
          <p:nvPr>
            <p:ph type="pic" sz="quarter" idx="22"/>
          </p:nvPr>
        </p:nvSpPr>
        <p:spPr>
          <a:xfrm>
            <a:off x="8139319" y="0"/>
            <a:ext cx="2034000" cy="2286000"/>
          </a:xfrm>
        </p:spPr>
        <p:txBody>
          <a:bodyPr/>
          <a:lstStyle>
            <a:lvl1pPr>
              <a:defRPr sz="1800">
                <a:solidFill>
                  <a:schemeClr val="accent2"/>
                </a:solidFill>
              </a:defRPr>
            </a:lvl1pPr>
          </a:lstStyle>
          <a:p>
            <a:endParaRPr lang="id-ID"/>
          </a:p>
        </p:txBody>
      </p:sp>
      <p:sp>
        <p:nvSpPr>
          <p:cNvPr id="21" name="Picture Placeholder 3"/>
          <p:cNvSpPr>
            <a:spLocks noGrp="1"/>
          </p:cNvSpPr>
          <p:nvPr>
            <p:ph type="pic" sz="quarter" idx="23"/>
          </p:nvPr>
        </p:nvSpPr>
        <p:spPr>
          <a:xfrm>
            <a:off x="8139319" y="2286000"/>
            <a:ext cx="2034000" cy="2286000"/>
          </a:xfrm>
        </p:spPr>
        <p:txBody>
          <a:bodyPr/>
          <a:lstStyle>
            <a:lvl1pPr>
              <a:defRPr sz="1800">
                <a:solidFill>
                  <a:schemeClr val="accent2"/>
                </a:solidFill>
              </a:defRPr>
            </a:lvl1pPr>
          </a:lstStyle>
          <a:p>
            <a:endParaRPr lang="id-ID"/>
          </a:p>
        </p:txBody>
      </p:sp>
      <p:sp>
        <p:nvSpPr>
          <p:cNvPr id="22" name="Picture Placeholder 3"/>
          <p:cNvSpPr>
            <a:spLocks noGrp="1"/>
          </p:cNvSpPr>
          <p:nvPr>
            <p:ph type="pic" sz="quarter" idx="24"/>
          </p:nvPr>
        </p:nvSpPr>
        <p:spPr>
          <a:xfrm>
            <a:off x="8139319" y="4572000"/>
            <a:ext cx="2034000" cy="2286000"/>
          </a:xfrm>
        </p:spPr>
        <p:txBody>
          <a:bodyPr/>
          <a:lstStyle>
            <a:lvl1pPr>
              <a:defRPr sz="1800">
                <a:solidFill>
                  <a:schemeClr val="accent2"/>
                </a:solidFill>
              </a:defRPr>
            </a:lvl1pPr>
          </a:lstStyle>
          <a:p>
            <a:endParaRPr lang="id-ID"/>
          </a:p>
        </p:txBody>
      </p:sp>
      <p:sp>
        <p:nvSpPr>
          <p:cNvPr id="23" name="Picture Placeholder 3"/>
          <p:cNvSpPr>
            <a:spLocks noGrp="1"/>
          </p:cNvSpPr>
          <p:nvPr>
            <p:ph type="pic" sz="quarter" idx="25"/>
          </p:nvPr>
        </p:nvSpPr>
        <p:spPr>
          <a:xfrm>
            <a:off x="10176638" y="0"/>
            <a:ext cx="2034000" cy="2286000"/>
          </a:xfrm>
        </p:spPr>
        <p:txBody>
          <a:bodyPr/>
          <a:lstStyle>
            <a:lvl1pPr>
              <a:defRPr sz="1800">
                <a:solidFill>
                  <a:schemeClr val="accent2"/>
                </a:solidFill>
              </a:defRPr>
            </a:lvl1pPr>
          </a:lstStyle>
          <a:p>
            <a:endParaRPr lang="id-ID"/>
          </a:p>
        </p:txBody>
      </p:sp>
      <p:sp>
        <p:nvSpPr>
          <p:cNvPr id="24" name="Picture Placeholder 3"/>
          <p:cNvSpPr>
            <a:spLocks noGrp="1"/>
          </p:cNvSpPr>
          <p:nvPr>
            <p:ph type="pic" sz="quarter" idx="26"/>
          </p:nvPr>
        </p:nvSpPr>
        <p:spPr>
          <a:xfrm>
            <a:off x="10176638" y="2286000"/>
            <a:ext cx="2034000" cy="2286000"/>
          </a:xfrm>
        </p:spPr>
        <p:txBody>
          <a:bodyPr/>
          <a:lstStyle>
            <a:lvl1pPr>
              <a:defRPr sz="1800">
                <a:solidFill>
                  <a:schemeClr val="accent2"/>
                </a:solidFill>
              </a:defRPr>
            </a:lvl1pPr>
          </a:lstStyle>
          <a:p>
            <a:endParaRPr lang="id-ID"/>
          </a:p>
        </p:txBody>
      </p:sp>
      <p:sp>
        <p:nvSpPr>
          <p:cNvPr id="25" name="Picture Placeholder 3"/>
          <p:cNvSpPr>
            <a:spLocks noGrp="1"/>
          </p:cNvSpPr>
          <p:nvPr>
            <p:ph type="pic" sz="quarter" idx="27"/>
          </p:nvPr>
        </p:nvSpPr>
        <p:spPr>
          <a:xfrm>
            <a:off x="10176638" y="4572000"/>
            <a:ext cx="2034000" cy="2286000"/>
          </a:xfrm>
        </p:spPr>
        <p:txBody>
          <a:bodyPr/>
          <a:lstStyle>
            <a:lvl1pPr>
              <a:defRPr sz="1800">
                <a:solidFill>
                  <a:schemeClr val="accent2"/>
                </a:solidFill>
              </a:defRPr>
            </a:lvl1pPr>
          </a:lstStyle>
          <a:p>
            <a:endParaRPr lang="id-ID"/>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solidFill>
                <a:schemeClr val="accent2"/>
              </a:solidFill>
            </a:endParaRPr>
          </a:p>
        </p:txBody>
      </p:sp>
      <p:sp>
        <p:nvSpPr>
          <p:cNvPr id="7" name="TextBox 6"/>
          <p:cNvSpPr txBox="1"/>
          <p:nvPr userDrawn="1"/>
        </p:nvSpPr>
        <p:spPr>
          <a:xfrm>
            <a:off x="11584250" y="305131"/>
            <a:ext cx="351378" cy="261610"/>
          </a:xfrm>
          <a:prstGeom prst="rect">
            <a:avLst/>
          </a:prstGeom>
          <a:noFill/>
        </p:spPr>
        <p:txBody>
          <a:bodyPr wrap="none" rtlCol="0">
            <a:spAutoFit/>
          </a:bodyPr>
          <a:lstStyle/>
          <a:p>
            <a:pPr algn="ctr"/>
            <a:fld id="{260E2A6B-A809-4840-BF14-8648BC0BDF87}" type="slidenum">
              <a:rPr lang="id-ID" sz="1050" b="1" smtClean="0">
                <a:solidFill>
                  <a:schemeClr val="accent2"/>
                </a:solidFill>
              </a:rPr>
              <a:pPr algn="ctr"/>
              <a:t>‹#›</a:t>
            </a:fld>
            <a:endParaRPr lang="id-ID" sz="1050" dirty="0">
              <a:solidFill>
                <a:schemeClr val="accent2"/>
              </a:solidFill>
            </a:endParaRPr>
          </a:p>
        </p:txBody>
      </p:sp>
    </p:spTree>
    <p:extLst>
      <p:ext uri="{BB962C8B-B14F-4D97-AF65-F5344CB8AC3E}">
        <p14:creationId xmlns:p14="http://schemas.microsoft.com/office/powerpoint/2010/main" val="2023245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sp>
        <p:nvSpPr>
          <p:cNvPr id="26" name="Picture Placeholder 3"/>
          <p:cNvSpPr>
            <a:spLocks noGrp="1"/>
          </p:cNvSpPr>
          <p:nvPr>
            <p:ph type="pic" sz="quarter" idx="10"/>
          </p:nvPr>
        </p:nvSpPr>
        <p:spPr>
          <a:xfrm>
            <a:off x="145017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7" name="Picture Placeholder 3"/>
          <p:cNvSpPr>
            <a:spLocks noGrp="1"/>
          </p:cNvSpPr>
          <p:nvPr>
            <p:ph type="pic" sz="quarter" idx="11"/>
          </p:nvPr>
        </p:nvSpPr>
        <p:spPr>
          <a:xfrm>
            <a:off x="3971864"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8" name="Picture Placeholder 3"/>
          <p:cNvSpPr>
            <a:spLocks noGrp="1"/>
          </p:cNvSpPr>
          <p:nvPr>
            <p:ph type="pic" sz="quarter" idx="12"/>
          </p:nvPr>
        </p:nvSpPr>
        <p:spPr>
          <a:xfrm>
            <a:off x="6508785" y="228494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9" name="Picture Placeholder 3"/>
          <p:cNvSpPr>
            <a:spLocks noGrp="1"/>
          </p:cNvSpPr>
          <p:nvPr>
            <p:ph type="pic" sz="quarter" idx="13"/>
          </p:nvPr>
        </p:nvSpPr>
        <p:spPr>
          <a:xfrm>
            <a:off x="9030475" y="2284944"/>
            <a:ext cx="1697846" cy="1697847"/>
          </a:xfrm>
          <a:prstGeom prst="ellipse">
            <a:avLst/>
          </a:prstGeom>
        </p:spPr>
        <p:txBody>
          <a:bodyPr>
            <a:normAutofit/>
          </a:bodyPr>
          <a:lstStyle>
            <a:lvl1pPr>
              <a:defRPr sz="1600">
                <a:solidFill>
                  <a:schemeClr val="accent2"/>
                </a:solidFill>
              </a:defRPr>
            </a:lvl1pPr>
          </a:lstStyle>
          <a:p>
            <a:endParaRPr lang="id-ID"/>
          </a:p>
        </p:txBody>
      </p:sp>
      <p:grpSp>
        <p:nvGrpSpPr>
          <p:cNvPr id="16" name="Group 15"/>
          <p:cNvGrpSpPr/>
          <p:nvPr userDrawn="1"/>
        </p:nvGrpSpPr>
        <p:grpSpPr>
          <a:xfrm>
            <a:off x="347419" y="6409324"/>
            <a:ext cx="224082" cy="221156"/>
            <a:chOff x="4328868" y="5502988"/>
            <a:chExt cx="500307" cy="493774"/>
          </a:xfrm>
        </p:grpSpPr>
        <p:sp>
          <p:nvSpPr>
            <p:cNvPr id="17" name="Freeform 16">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userDrawn="1"/>
        </p:nvGrpSpPr>
        <p:grpSpPr>
          <a:xfrm flipH="1">
            <a:off x="933709" y="6409324"/>
            <a:ext cx="224082" cy="221156"/>
            <a:chOff x="4328868" y="5502988"/>
            <a:chExt cx="500307" cy="493774"/>
          </a:xfrm>
        </p:grpSpPr>
        <p:sp>
          <p:nvSpPr>
            <p:cNvPr id="20" name="Freeform 19">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2" name="Straight Connector 21"/>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165510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72" name="Picture Placeholder 3"/>
          <p:cNvSpPr>
            <a:spLocks noGrp="1"/>
          </p:cNvSpPr>
          <p:nvPr>
            <p:ph type="pic" sz="quarter" idx="10"/>
          </p:nvPr>
        </p:nvSpPr>
        <p:spPr>
          <a:xfrm>
            <a:off x="1244493" y="2113494"/>
            <a:ext cx="1697846" cy="1697847"/>
          </a:xfrm>
          <a:prstGeom prst="ellipse">
            <a:avLst/>
          </a:prstGeom>
        </p:spPr>
        <p:txBody>
          <a:bodyPr>
            <a:normAutofit/>
          </a:bodyPr>
          <a:lstStyle>
            <a:lvl1pPr>
              <a:defRPr sz="1600">
                <a:solidFill>
                  <a:schemeClr val="accent2"/>
                </a:solidFill>
              </a:defRPr>
            </a:lvl1pPr>
          </a:lstStyle>
          <a:p>
            <a:endParaRPr lang="id-ID" dirty="0"/>
          </a:p>
        </p:txBody>
      </p:sp>
      <p:sp>
        <p:nvSpPr>
          <p:cNvPr id="2" name="Rectangle 1"/>
          <p:cNvSpPr/>
          <p:nvPr userDrawn="1"/>
        </p:nvSpPr>
        <p:spPr>
          <a:xfrm>
            <a:off x="11528983" y="273543"/>
            <a:ext cx="461914" cy="3676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5" name="Rectangle 4"/>
          <p:cNvSpPr/>
          <p:nvPr userDrawn="1"/>
        </p:nvSpPr>
        <p:spPr>
          <a:xfrm>
            <a:off x="11528983" y="641189"/>
            <a:ext cx="461914" cy="45719"/>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a:p>
        </p:txBody>
      </p:sp>
      <p:sp>
        <p:nvSpPr>
          <p:cNvPr id="7" name="TextBox 6"/>
          <p:cNvSpPr txBox="1"/>
          <p:nvPr userDrawn="1"/>
        </p:nvSpPr>
        <p:spPr>
          <a:xfrm>
            <a:off x="11560205" y="305131"/>
            <a:ext cx="399469" cy="307777"/>
          </a:xfrm>
          <a:prstGeom prst="rect">
            <a:avLst/>
          </a:prstGeom>
          <a:noFill/>
        </p:spPr>
        <p:txBody>
          <a:bodyPr wrap="none" rtlCol="0">
            <a:spAutoFit/>
          </a:bodyPr>
          <a:lstStyle/>
          <a:p>
            <a:pPr algn="ctr"/>
            <a:fld id="{260E2A6B-A809-4840-BF14-8648BC0BDF87}" type="slidenum">
              <a:rPr lang="id-ID" sz="1400" b="1" smtClean="0">
                <a:solidFill>
                  <a:schemeClr val="bg1"/>
                </a:solidFill>
              </a:rPr>
              <a:pPr algn="ctr"/>
              <a:t>‹#›</a:t>
            </a:fld>
            <a:endParaRPr lang="id-ID" sz="1100" dirty="0">
              <a:solidFill>
                <a:schemeClr val="bg1"/>
              </a:solidFill>
            </a:endParaRPr>
          </a:p>
        </p:txBody>
      </p:sp>
      <p:grpSp>
        <p:nvGrpSpPr>
          <p:cNvPr id="14" name="Group 13"/>
          <p:cNvGrpSpPr/>
          <p:nvPr userDrawn="1"/>
        </p:nvGrpSpPr>
        <p:grpSpPr>
          <a:xfrm>
            <a:off x="347419" y="6409324"/>
            <a:ext cx="224082" cy="221156"/>
            <a:chOff x="4328868" y="5502988"/>
            <a:chExt cx="500307" cy="493774"/>
          </a:xfrm>
        </p:grpSpPr>
        <p:sp>
          <p:nvSpPr>
            <p:cNvPr id="15" name="Freeform 14">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userDrawn="1"/>
        </p:nvGrpSpPr>
        <p:grpSpPr>
          <a:xfrm flipH="1">
            <a:off x="933709" y="6409324"/>
            <a:ext cx="224082" cy="221156"/>
            <a:chOff x="4328868" y="5502988"/>
            <a:chExt cx="500307" cy="493774"/>
          </a:xfrm>
        </p:grpSpPr>
        <p:sp>
          <p:nvSpPr>
            <p:cNvPr id="18" name="Freeform 17">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20" name="Straight Connector 19"/>
          <p:cNvCxnSpPr/>
          <p:nvPr userDrawn="1"/>
        </p:nvCxnSpPr>
        <p:spPr>
          <a:xfrm>
            <a:off x="552709" y="6522684"/>
            <a:ext cx="381000" cy="0"/>
          </a:xfrm>
          <a:prstGeom prst="line">
            <a:avLst/>
          </a:prstGeom>
          <a:ln w="12700">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2827181"/>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id-ID"/>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id-ID"/>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3FBC63-C649-42C3-9C85-0F873F8F0B35}" type="datetimeFigureOut">
              <a:rPr lang="id-ID" smtClean="0"/>
              <a:t>05/11/2015</a:t>
            </a:fld>
            <a:endParaRPr lang="id-ID"/>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d-ID"/>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76DFD3-2AF0-4B06-81C8-CF1C6F54D29C}" type="slidenum">
              <a:rPr lang="id-ID" smtClean="0"/>
              <a:t>‹#›</a:t>
            </a:fld>
            <a:endParaRPr lang="id-ID"/>
          </a:p>
        </p:txBody>
      </p:sp>
    </p:spTree>
    <p:extLst>
      <p:ext uri="{BB962C8B-B14F-4D97-AF65-F5344CB8AC3E}">
        <p14:creationId xmlns:p14="http://schemas.microsoft.com/office/powerpoint/2010/main" val="1373060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59" r:id="rId13"/>
    <p:sldLayoutId id="2147483661" r:id="rId14"/>
    <p:sldLayoutId id="2147483662" r:id="rId15"/>
    <p:sldLayoutId id="2147483663" r:id="rId16"/>
    <p:sldLayoutId id="2147483664" r:id="rId17"/>
    <p:sldLayoutId id="2147483665" r:id="rId18"/>
    <p:sldLayoutId id="2147483666" r:id="rId19"/>
    <p:sldLayoutId id="2147483670" r:id="rId20"/>
    <p:sldLayoutId id="2147483668" r:id="rId21"/>
    <p:sldLayoutId id="2147483667" r:id="rId22"/>
    <p:sldLayoutId id="2147483669" r:id="rId23"/>
    <p:sldLayoutId id="2147483672" r:id="rId24"/>
    <p:sldLayoutId id="2147483674" r:id="rId2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13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14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14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14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14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14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162.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63.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64.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165.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7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6.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5" Type="http://schemas.openxmlformats.org/officeDocument/2006/relationships/chart" Target="../charts/chart4.xml"/><Relationship Id="rId4" Type="http://schemas.openxmlformats.org/officeDocument/2006/relationships/chart" Target="../charts/char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806" y="-1222062"/>
            <a:ext cx="13103702" cy="9613900"/>
          </a:xfrm>
          <a:prstGeom prst="rect">
            <a:avLst/>
          </a:prstGeom>
        </p:spPr>
      </p:pic>
      <p:sp>
        <p:nvSpPr>
          <p:cNvPr id="19" name="Rectangle 18"/>
          <p:cNvSpPr/>
          <p:nvPr/>
        </p:nvSpPr>
        <p:spPr>
          <a:xfrm>
            <a:off x="2127378" y="3755981"/>
            <a:ext cx="7937244" cy="400110"/>
          </a:xfrm>
          <a:prstGeom prst="rect">
            <a:avLst/>
          </a:prstGeom>
          <a:noFill/>
        </p:spPr>
        <p:txBody>
          <a:bodyPr wrap="square">
            <a:spAutoFit/>
          </a:bodyPr>
          <a:lstStyle/>
          <a:p>
            <a:pPr algn="ctr"/>
            <a:r>
              <a:rPr lang="en-US" sz="2000" dirty="0" smtClean="0">
                <a:solidFill>
                  <a:schemeClr val="bg1">
                    <a:lumMod val="95000"/>
                  </a:schemeClr>
                </a:solidFill>
                <a:latin typeface="Source Sans Pro Light" panose="020B0403030403020204" pitchFamily="34" charset="0"/>
              </a:rPr>
              <a:t>De </a:t>
            </a:r>
            <a:r>
              <a:rPr lang="en-US" sz="2000" dirty="0" err="1" smtClean="0">
                <a:solidFill>
                  <a:schemeClr val="bg1">
                    <a:lumMod val="95000"/>
                  </a:schemeClr>
                </a:solidFill>
                <a:latin typeface="Source Sans Pro Light" panose="020B0403030403020204" pitchFamily="34" charset="0"/>
              </a:rPr>
              <a:t>benodigde</a:t>
            </a:r>
            <a:r>
              <a:rPr lang="en-US" sz="2000" dirty="0" smtClean="0">
                <a:solidFill>
                  <a:schemeClr val="bg1">
                    <a:lumMod val="95000"/>
                  </a:schemeClr>
                </a:solidFill>
                <a:latin typeface="Source Sans Pro Light" panose="020B0403030403020204" pitchFamily="34" charset="0"/>
              </a:rPr>
              <a:t> </a:t>
            </a:r>
            <a:r>
              <a:rPr lang="en-US" sz="2000" dirty="0" err="1" smtClean="0">
                <a:solidFill>
                  <a:schemeClr val="bg1">
                    <a:lumMod val="95000"/>
                  </a:schemeClr>
                </a:solidFill>
                <a:latin typeface="Source Sans Pro Light" panose="020B0403030403020204" pitchFamily="34" charset="0"/>
              </a:rPr>
              <a:t>stof</a:t>
            </a:r>
            <a:r>
              <a:rPr lang="en-US" sz="2000" dirty="0" smtClean="0">
                <a:solidFill>
                  <a:schemeClr val="bg1">
                    <a:lumMod val="95000"/>
                  </a:schemeClr>
                </a:solidFill>
                <a:latin typeface="Source Sans Pro Light" panose="020B0403030403020204" pitchFamily="34" charset="0"/>
              </a:rPr>
              <a:t> die je </a:t>
            </a:r>
            <a:r>
              <a:rPr lang="en-US" sz="2000" dirty="0" err="1" smtClean="0">
                <a:solidFill>
                  <a:schemeClr val="bg1">
                    <a:lumMod val="95000"/>
                  </a:schemeClr>
                </a:solidFill>
                <a:latin typeface="Source Sans Pro Light" panose="020B0403030403020204" pitchFamily="34" charset="0"/>
              </a:rPr>
              <a:t>nodig</a:t>
            </a:r>
            <a:r>
              <a:rPr lang="en-US" sz="2000" dirty="0" smtClean="0">
                <a:solidFill>
                  <a:schemeClr val="bg1">
                    <a:lumMod val="95000"/>
                  </a:schemeClr>
                </a:solidFill>
                <a:latin typeface="Source Sans Pro Light" panose="020B0403030403020204" pitchFamily="34" charset="0"/>
              </a:rPr>
              <a:t> </a:t>
            </a:r>
            <a:r>
              <a:rPr lang="en-US" sz="2000" dirty="0" err="1" smtClean="0">
                <a:solidFill>
                  <a:schemeClr val="bg1">
                    <a:lumMod val="95000"/>
                  </a:schemeClr>
                </a:solidFill>
                <a:latin typeface="Source Sans Pro Light" panose="020B0403030403020204" pitchFamily="34" charset="0"/>
              </a:rPr>
              <a:t>hebt</a:t>
            </a:r>
            <a:r>
              <a:rPr lang="en-US" sz="2000" dirty="0" smtClean="0">
                <a:solidFill>
                  <a:schemeClr val="bg1">
                    <a:lumMod val="95000"/>
                  </a:schemeClr>
                </a:solidFill>
                <a:latin typeface="Source Sans Pro Light" panose="020B0403030403020204" pitchFamily="34" charset="0"/>
              </a:rPr>
              <a:t> </a:t>
            </a:r>
            <a:r>
              <a:rPr lang="en-US" sz="2000" dirty="0" err="1" smtClean="0">
                <a:solidFill>
                  <a:schemeClr val="bg1">
                    <a:lumMod val="95000"/>
                  </a:schemeClr>
                </a:solidFill>
                <a:latin typeface="Source Sans Pro Light" panose="020B0403030403020204" pitchFamily="34" charset="0"/>
              </a:rPr>
              <a:t>voor</a:t>
            </a:r>
            <a:r>
              <a:rPr lang="en-US" sz="2000" dirty="0" smtClean="0">
                <a:solidFill>
                  <a:schemeClr val="bg1">
                    <a:lumMod val="95000"/>
                  </a:schemeClr>
                </a:solidFill>
                <a:latin typeface="Source Sans Pro Light" panose="020B0403030403020204" pitchFamily="34" charset="0"/>
              </a:rPr>
              <a:t> je </a:t>
            </a:r>
            <a:r>
              <a:rPr lang="en-US" sz="2000" dirty="0" err="1" smtClean="0">
                <a:solidFill>
                  <a:schemeClr val="bg1">
                    <a:lumMod val="95000"/>
                  </a:schemeClr>
                </a:solidFill>
                <a:latin typeface="Source Sans Pro Light" panose="020B0403030403020204" pitchFamily="34" charset="0"/>
              </a:rPr>
              <a:t>examen</a:t>
            </a:r>
            <a:r>
              <a:rPr lang="en-US" sz="2000" dirty="0" smtClean="0">
                <a:solidFill>
                  <a:schemeClr val="bg1">
                    <a:lumMod val="95000"/>
                  </a:schemeClr>
                </a:solidFill>
                <a:latin typeface="Source Sans Pro Light" panose="020B0403030403020204" pitchFamily="34" charset="0"/>
              </a:rPr>
              <a:t> HAVO 5</a:t>
            </a:r>
            <a:endParaRPr lang="id-ID" sz="2000" dirty="0">
              <a:solidFill>
                <a:schemeClr val="accent2"/>
              </a:solidFill>
              <a:latin typeface="Source Sans Pro Light" panose="020B0403030403020204" pitchFamily="34" charset="0"/>
            </a:endParaRPr>
          </a:p>
        </p:txBody>
      </p:sp>
      <p:cxnSp>
        <p:nvCxnSpPr>
          <p:cNvPr id="15" name="Straight Connector 14"/>
          <p:cNvCxnSpPr/>
          <p:nvPr/>
        </p:nvCxnSpPr>
        <p:spPr>
          <a:xfrm>
            <a:off x="6096000" y="4578875"/>
            <a:ext cx="0" cy="2279125"/>
          </a:xfrm>
          <a:prstGeom prst="line">
            <a:avLst/>
          </a:prstGeom>
          <a:ln w="25400">
            <a:solidFill>
              <a:schemeClr val="bg1">
                <a:lumMod val="85000"/>
              </a:schemeClr>
            </a:solidFill>
            <a:prstDash val="solid"/>
            <a:headEnd type="ova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5383016" y="2222143"/>
            <a:ext cx="4681606" cy="1446550"/>
          </a:xfrm>
          <a:prstGeom prst="rect">
            <a:avLst/>
          </a:prstGeom>
          <a:noFill/>
        </p:spPr>
        <p:txBody>
          <a:bodyPr wrap="square" rtlCol="0">
            <a:spAutoFit/>
          </a:bodyPr>
          <a:lstStyle/>
          <a:p>
            <a:r>
              <a:rPr lang="en-US" sz="8800" b="1" spc="-700" dirty="0" err="1" smtClean="0">
                <a:solidFill>
                  <a:schemeClr val="bg1"/>
                </a:solidFill>
                <a:latin typeface="Arial" panose="020B0604020202020204" pitchFamily="34" charset="0"/>
                <a:cs typeface="Arial" panose="020B0604020202020204" pitchFamily="34" charset="0"/>
              </a:rPr>
              <a:t>iskunde</a:t>
            </a:r>
            <a:endParaRPr lang="nl-NL" sz="8800" b="1" spc="-700" dirty="0">
              <a:solidFill>
                <a:schemeClr val="bg1"/>
              </a:solidFill>
              <a:latin typeface="Arial" panose="020B0604020202020204" pitchFamily="34" charset="0"/>
              <a:cs typeface="Arial" panose="020B0604020202020204" pitchFamily="34" charset="0"/>
            </a:endParaRPr>
          </a:p>
        </p:txBody>
      </p:sp>
      <p:sp>
        <p:nvSpPr>
          <p:cNvPr id="23" name="TextBox 22"/>
          <p:cNvSpPr txBox="1"/>
          <p:nvPr/>
        </p:nvSpPr>
        <p:spPr>
          <a:xfrm>
            <a:off x="4158029" y="2048188"/>
            <a:ext cx="1224987" cy="1708160"/>
          </a:xfrm>
          <a:prstGeom prst="rect">
            <a:avLst/>
          </a:prstGeom>
          <a:noFill/>
        </p:spPr>
        <p:txBody>
          <a:bodyPr wrap="square" rtlCol="0">
            <a:spAutoFit/>
          </a:bodyPr>
          <a:lstStyle/>
          <a:p>
            <a:r>
              <a:rPr lang="en-US" sz="10500" b="1" spc="-700" dirty="0" smtClean="0">
                <a:gradFill>
                  <a:gsLst>
                    <a:gs pos="0">
                      <a:schemeClr val="accent2"/>
                    </a:gs>
                    <a:gs pos="100000">
                      <a:schemeClr val="accent2">
                        <a:lumMod val="75000"/>
                      </a:schemeClr>
                    </a:gs>
                  </a:gsLst>
                  <a:lin ang="5400000" scaled="1"/>
                </a:gradFill>
                <a:latin typeface="Arial" panose="020B0604020202020204" pitchFamily="34" charset="0"/>
                <a:cs typeface="Arial" panose="020B0604020202020204" pitchFamily="34" charset="0"/>
              </a:rPr>
              <a:t>W</a:t>
            </a:r>
            <a:endParaRPr lang="nl-NL" sz="10500" b="1" spc="-700" dirty="0">
              <a:gradFill>
                <a:gsLst>
                  <a:gs pos="0">
                    <a:schemeClr val="accent2"/>
                  </a:gs>
                  <a:gs pos="100000">
                    <a:schemeClr val="accent2">
                      <a:lumMod val="75000"/>
                    </a:schemeClr>
                  </a:gs>
                </a:gsLst>
                <a:lin ang="5400000" scaled="1"/>
              </a:gra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738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up)">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 name="Rectangle 10"/>
          <p:cNvSpPr/>
          <p:nvPr/>
        </p:nvSpPr>
        <p:spPr>
          <a:xfrm>
            <a:off x="4058337" y="1993246"/>
            <a:ext cx="4058336" cy="263531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0" y="4628562"/>
            <a:ext cx="12192000" cy="141401"/>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406805" y="680759"/>
            <a:ext cx="5378396" cy="830997"/>
          </a:xfrm>
          <a:prstGeom prst="rect">
            <a:avLst/>
          </a:prstGeom>
          <a:noFill/>
        </p:spPr>
        <p:txBody>
          <a:bodyPr wrap="none" rtlCol="0">
            <a:spAutoFit/>
          </a:bodyPr>
          <a:lstStyle/>
          <a:p>
            <a:pPr algn="ctr"/>
            <a:r>
              <a:rPr lang="id-ID" sz="4800" dirty="0" smtClean="0">
                <a:solidFill>
                  <a:schemeClr val="bg1"/>
                </a:solidFill>
                <a:latin typeface="+mj-lt"/>
              </a:rPr>
              <a:t>Our Company Profile</a:t>
            </a:r>
            <a:endParaRPr lang="en-US" sz="4800" dirty="0">
              <a:solidFill>
                <a:schemeClr val="bg1"/>
              </a:solidFill>
              <a:latin typeface="+mj-lt"/>
            </a:endParaRPr>
          </a:p>
        </p:txBody>
      </p:sp>
      <p:sp>
        <p:nvSpPr>
          <p:cNvPr id="33" name="Freeform 14"/>
          <p:cNvSpPr>
            <a:spLocks noEditPoints="1"/>
          </p:cNvSpPr>
          <p:nvPr/>
        </p:nvSpPr>
        <p:spPr bwMode="auto">
          <a:xfrm>
            <a:off x="5756324" y="2417373"/>
            <a:ext cx="679353" cy="679353"/>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33"/>
          <p:cNvSpPr/>
          <p:nvPr/>
        </p:nvSpPr>
        <p:spPr>
          <a:xfrm>
            <a:off x="4571384" y="3233946"/>
            <a:ext cx="3049233" cy="338554"/>
          </a:xfrm>
          <a:prstGeom prst="rect">
            <a:avLst/>
          </a:prstGeom>
        </p:spPr>
        <p:txBody>
          <a:bodyPr wrap="none">
            <a:spAutoFit/>
          </a:bodyPr>
          <a:lstStyle/>
          <a:p>
            <a:r>
              <a:rPr lang="id-ID" sz="1600" b="1" dirty="0" smtClean="0">
                <a:solidFill>
                  <a:schemeClr val="accent2"/>
                </a:solidFill>
                <a:latin typeface="+mj-lt"/>
              </a:rPr>
              <a:t>Suitable for all categories business</a:t>
            </a:r>
            <a:endParaRPr lang="id-ID" sz="1600" b="1" dirty="0">
              <a:solidFill>
                <a:schemeClr val="accent2"/>
              </a:solidFill>
              <a:latin typeface="+mj-lt"/>
            </a:endParaRPr>
          </a:p>
        </p:txBody>
      </p:sp>
      <p:sp>
        <p:nvSpPr>
          <p:cNvPr id="35" name="Rectangle 34"/>
          <p:cNvSpPr/>
          <p:nvPr/>
        </p:nvSpPr>
        <p:spPr>
          <a:xfrm>
            <a:off x="4415304" y="3626402"/>
            <a:ext cx="3361393" cy="738664"/>
          </a:xfrm>
          <a:prstGeom prst="rect">
            <a:avLst/>
          </a:prstGeom>
        </p:spPr>
        <p:txBody>
          <a:bodyPr wrap="square">
            <a:spAutoFit/>
          </a:bodyPr>
          <a:lstStyle/>
          <a:p>
            <a:pPr algn="ctr"/>
            <a:r>
              <a:rPr lang="id-ID" sz="1400" dirty="0" smtClean="0">
                <a:solidFill>
                  <a:schemeClr val="bg1"/>
                </a:solidFill>
              </a:rPr>
              <a:t>vitae </a:t>
            </a:r>
            <a:r>
              <a:rPr lang="id-ID" sz="1400" dirty="0">
                <a:solidFill>
                  <a:schemeClr val="bg1"/>
                </a:solidFill>
              </a:rPr>
              <a:t>dicta sunt explicabo </a:t>
            </a:r>
            <a:r>
              <a:rPr lang="en-US" sz="1400" dirty="0" smtClean="0">
                <a:solidFill>
                  <a:schemeClr val="bg1"/>
                </a:solidFill>
              </a:rPr>
              <a:t>farmers </a:t>
            </a:r>
            <a:r>
              <a:rPr lang="en-US" sz="1400" dirty="0">
                <a:solidFill>
                  <a:schemeClr val="bg1"/>
                </a:solidFill>
              </a:rPr>
              <a:t>ensure that we will bring the best of the market to </a:t>
            </a:r>
            <a:r>
              <a:rPr lang="en-US" sz="1400" dirty="0" smtClean="0">
                <a:solidFill>
                  <a:schemeClr val="bg1"/>
                </a:solidFill>
              </a:rPr>
              <a:t>your</a:t>
            </a:r>
            <a:r>
              <a:rPr lang="id-ID" sz="1400" dirty="0">
                <a:solidFill>
                  <a:schemeClr val="bg1"/>
                </a:solidFill>
              </a:rPr>
              <a:t> </a:t>
            </a:r>
            <a:r>
              <a:rPr lang="id-ID" sz="1400" dirty="0" smtClean="0">
                <a:solidFill>
                  <a:schemeClr val="bg1"/>
                </a:solidFill>
              </a:rPr>
              <a:t>kim</a:t>
            </a:r>
            <a:r>
              <a:rPr lang="id-ID" sz="1400" dirty="0">
                <a:solidFill>
                  <a:schemeClr val="bg1"/>
                </a:solidFill>
              </a:rPr>
              <a:t>quae ab illo inventore </a:t>
            </a:r>
            <a:r>
              <a:rPr lang="id-ID" sz="1400" dirty="0" smtClean="0">
                <a:solidFill>
                  <a:schemeClr val="bg1"/>
                </a:solidFill>
              </a:rPr>
              <a:t>v</a:t>
            </a:r>
            <a:endParaRPr lang="id-ID" sz="1400" dirty="0">
              <a:solidFill>
                <a:schemeClr val="bg1"/>
              </a:solidFill>
            </a:endParaRPr>
          </a:p>
        </p:txBody>
      </p:sp>
      <p:sp>
        <p:nvSpPr>
          <p:cNvPr id="36" name="TextBox 34"/>
          <p:cNvSpPr txBox="1"/>
          <p:nvPr/>
        </p:nvSpPr>
        <p:spPr>
          <a:xfrm>
            <a:off x="1016971" y="5087631"/>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
        <p:nvSpPr>
          <p:cNvPr id="2" name="Isosceles Triangle 1"/>
          <p:cNvSpPr/>
          <p:nvPr/>
        </p:nvSpPr>
        <p:spPr>
          <a:xfrm rot="16200000">
            <a:off x="3481087" y="3049151"/>
            <a:ext cx="695929" cy="458572"/>
          </a:xfrm>
          <a:prstGeom prs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Isosceles Triangle 12"/>
          <p:cNvSpPr/>
          <p:nvPr/>
        </p:nvSpPr>
        <p:spPr>
          <a:xfrm rot="5400000" flipH="1">
            <a:off x="7976705" y="3049152"/>
            <a:ext cx="695929" cy="458572"/>
          </a:xfrm>
          <a:prstGeom prst="triangle">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icture Placeholder 2"/>
          <p:cNvSpPr>
            <a:spLocks noGrp="1"/>
          </p:cNvSpPr>
          <p:nvPr>
            <p:ph type="pic" sz="quarter" idx="12"/>
          </p:nvPr>
        </p:nvSpPr>
        <p:spPr/>
      </p:sp>
      <p:sp>
        <p:nvSpPr>
          <p:cNvPr id="4" name="Picture Placeholder 3"/>
          <p:cNvSpPr>
            <a:spLocks noGrp="1"/>
          </p:cNvSpPr>
          <p:nvPr>
            <p:ph type="pic" sz="quarter" idx="11"/>
          </p:nvPr>
        </p:nvSpPr>
        <p:spPr/>
      </p:sp>
    </p:spTree>
    <p:extLst>
      <p:ext uri="{BB962C8B-B14F-4D97-AF65-F5344CB8AC3E}">
        <p14:creationId xmlns:p14="http://schemas.microsoft.com/office/powerpoint/2010/main" val="3537639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0"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childTnLst>
                          </p:cTn>
                        </p:par>
                        <p:par>
                          <p:cTn id="24" fill="hold">
                            <p:stCondLst>
                              <p:cond delay="500"/>
                            </p:stCondLst>
                            <p:childTnLst>
                              <p:par>
                                <p:cTn id="25" presetID="53" presetClass="entr" presetSubtype="16"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500" fill="hold"/>
                                        <p:tgtEl>
                                          <p:spTgt spid="33"/>
                                        </p:tgtEl>
                                        <p:attrNameLst>
                                          <p:attrName>ppt_w</p:attrName>
                                        </p:attrNameLst>
                                      </p:cBhvr>
                                      <p:tavLst>
                                        <p:tav tm="0">
                                          <p:val>
                                            <p:fltVal val="0"/>
                                          </p:val>
                                        </p:tav>
                                        <p:tav tm="100000">
                                          <p:val>
                                            <p:strVal val="#ppt_w"/>
                                          </p:val>
                                        </p:tav>
                                      </p:tavLst>
                                    </p:anim>
                                    <p:anim calcmode="lin" valueType="num">
                                      <p:cBhvr>
                                        <p:cTn id="28" dur="500" fill="hold"/>
                                        <p:tgtEl>
                                          <p:spTgt spid="33"/>
                                        </p:tgtEl>
                                        <p:attrNameLst>
                                          <p:attrName>ppt_h</p:attrName>
                                        </p:attrNameLst>
                                      </p:cBhvr>
                                      <p:tavLst>
                                        <p:tav tm="0">
                                          <p:val>
                                            <p:fltVal val="0"/>
                                          </p:val>
                                        </p:tav>
                                        <p:tav tm="100000">
                                          <p:val>
                                            <p:strVal val="#ppt_h"/>
                                          </p:val>
                                        </p:tav>
                                      </p:tavLst>
                                    </p:anim>
                                    <p:animEffect transition="in" filter="fade">
                                      <p:cBhvr>
                                        <p:cTn id="29" dur="500"/>
                                        <p:tgtEl>
                                          <p:spTgt spid="33"/>
                                        </p:tgtEl>
                                      </p:cBhvr>
                                    </p:animEffect>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barn(inVertical)">
                                      <p:cBhvr>
                                        <p:cTn id="40" dur="500"/>
                                        <p:tgtEl>
                                          <p:spTgt spid="14"/>
                                        </p:tgtEl>
                                      </p:cBhvr>
                                    </p:animEffect>
                                  </p:childTnLst>
                                </p:cTn>
                              </p:par>
                            </p:childTnLst>
                          </p:cTn>
                        </p:par>
                        <p:par>
                          <p:cTn id="41" fill="hold">
                            <p:stCondLst>
                              <p:cond delay="2000"/>
                            </p:stCondLst>
                            <p:childTnLst>
                              <p:par>
                                <p:cTn id="42" presetID="10" presetClass="entr" presetSubtype="0" fill="hold" grpId="0" nodeType="after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fade">
                                      <p:cBhvr>
                                        <p:cTn id="44"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9" grpId="0"/>
      <p:bldP spid="10" grpId="0"/>
      <p:bldP spid="33" grpId="0" animBg="1"/>
      <p:bldP spid="34" grpId="0"/>
      <p:bldP spid="35" grpId="0"/>
      <p:bldP spid="36" grpId="0"/>
      <p:bldP spid="2" grpId="0" animBg="1"/>
      <p:bldP spid="13" grpId="0" animBg="1"/>
    </p:bld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8723021" y="1895472"/>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7158490" y="1158743"/>
            <a:ext cx="4283545" cy="830997"/>
          </a:xfrm>
          <a:prstGeom prst="rect">
            <a:avLst/>
          </a:prstGeom>
          <a:noFill/>
        </p:spPr>
        <p:txBody>
          <a:bodyPr wrap="none" rtlCol="0">
            <a:spAutoFit/>
          </a:bodyPr>
          <a:lstStyle/>
          <a:p>
            <a:pPr algn="r"/>
            <a:r>
              <a:rPr lang="id-ID" sz="4800" dirty="0" smtClean="0">
                <a:solidFill>
                  <a:schemeClr val="bg1"/>
                </a:solidFill>
                <a:latin typeface="+mj-lt"/>
              </a:rPr>
              <a:t>Problem Solving</a:t>
            </a:r>
            <a:endParaRPr lang="en-US" sz="4800" dirty="0">
              <a:solidFill>
                <a:schemeClr val="bg1"/>
              </a:solidFill>
              <a:latin typeface="+mj-lt"/>
            </a:endParaRPr>
          </a:p>
        </p:txBody>
      </p:sp>
      <p:sp>
        <p:nvSpPr>
          <p:cNvPr id="280" name="FlexibleLine"/>
          <p:cNvSpPr/>
          <p:nvPr/>
        </p:nvSpPr>
        <p:spPr>
          <a:xfrm>
            <a:off x="1005200" y="3317533"/>
            <a:ext cx="959434" cy="2656893"/>
          </a:xfrm>
          <a:custGeom>
            <a:avLst/>
            <a:gdLst/>
            <a:ahLst/>
            <a:cxnLst/>
            <a:rect l="0" t="0" r="0" b="0"/>
            <a:pathLst>
              <a:path w="790400" h="2188800" fill="none">
                <a:moveTo>
                  <a:pt x="0" y="0"/>
                </a:moveTo>
                <a:lnTo>
                  <a:pt x="790400" y="-2188800"/>
                </a:lnTo>
              </a:path>
            </a:pathLst>
          </a:custGeom>
          <a:noFill/>
          <a:ln w="7600" cap="flat">
            <a:solidFill>
              <a:schemeClr val="bg1">
                <a:lumMod val="50000"/>
              </a:schemeClr>
            </a:solidFill>
            <a:prstDash val="dash"/>
            <a:bevel/>
          </a:ln>
        </p:spPr>
      </p:sp>
      <p:sp>
        <p:nvSpPr>
          <p:cNvPr id="281" name="FlexibleLine"/>
          <p:cNvSpPr/>
          <p:nvPr/>
        </p:nvSpPr>
        <p:spPr>
          <a:xfrm>
            <a:off x="1005200" y="3317533"/>
            <a:ext cx="959434" cy="1679009"/>
          </a:xfrm>
          <a:custGeom>
            <a:avLst/>
            <a:gdLst/>
            <a:ahLst/>
            <a:cxnLst/>
            <a:rect l="0" t="0" r="0" b="0"/>
            <a:pathLst>
              <a:path w="790400" h="1383200" fill="none">
                <a:moveTo>
                  <a:pt x="0" y="0"/>
                </a:moveTo>
                <a:lnTo>
                  <a:pt x="790400" y="-1383200"/>
                </a:lnTo>
              </a:path>
            </a:pathLst>
          </a:custGeom>
          <a:noFill/>
          <a:ln w="7600" cap="flat">
            <a:solidFill>
              <a:schemeClr val="bg1">
                <a:lumMod val="50000"/>
              </a:schemeClr>
            </a:solidFill>
            <a:prstDash val="dash"/>
            <a:bevel/>
          </a:ln>
        </p:spPr>
      </p:sp>
      <p:sp>
        <p:nvSpPr>
          <p:cNvPr id="282" name="FlexibleLine"/>
          <p:cNvSpPr/>
          <p:nvPr/>
        </p:nvSpPr>
        <p:spPr>
          <a:xfrm>
            <a:off x="1005200" y="3317533"/>
            <a:ext cx="959434" cy="701124"/>
          </a:xfrm>
          <a:custGeom>
            <a:avLst/>
            <a:gdLst/>
            <a:ahLst/>
            <a:cxnLst/>
            <a:rect l="0" t="0" r="0" b="0"/>
            <a:pathLst>
              <a:path w="790400" h="577600" fill="none">
                <a:moveTo>
                  <a:pt x="0" y="0"/>
                </a:moveTo>
                <a:lnTo>
                  <a:pt x="790400" y="-577600"/>
                </a:lnTo>
              </a:path>
            </a:pathLst>
          </a:custGeom>
          <a:noFill/>
          <a:ln w="7600" cap="flat">
            <a:solidFill>
              <a:schemeClr val="bg1">
                <a:lumMod val="50000"/>
              </a:schemeClr>
            </a:solidFill>
            <a:prstDash val="dash"/>
            <a:bevel/>
          </a:ln>
        </p:spPr>
      </p:sp>
      <p:sp>
        <p:nvSpPr>
          <p:cNvPr id="283" name="FlexibleLine"/>
          <p:cNvSpPr/>
          <p:nvPr/>
        </p:nvSpPr>
        <p:spPr>
          <a:xfrm>
            <a:off x="1005200" y="3317533"/>
            <a:ext cx="959434" cy="276760"/>
          </a:xfrm>
          <a:custGeom>
            <a:avLst/>
            <a:gdLst/>
            <a:ahLst/>
            <a:cxnLst/>
            <a:rect l="0" t="0" r="0" b="0"/>
            <a:pathLst>
              <a:path w="790400" h="228000" fill="none">
                <a:moveTo>
                  <a:pt x="0" y="0"/>
                </a:moveTo>
                <a:lnTo>
                  <a:pt x="790400" y="228000"/>
                </a:lnTo>
              </a:path>
            </a:pathLst>
          </a:custGeom>
          <a:noFill/>
          <a:ln w="7600" cap="flat">
            <a:solidFill>
              <a:schemeClr val="bg1">
                <a:lumMod val="50000"/>
              </a:schemeClr>
            </a:solidFill>
            <a:prstDash val="dash"/>
            <a:bevel/>
          </a:ln>
        </p:spPr>
      </p:sp>
      <p:sp>
        <p:nvSpPr>
          <p:cNvPr id="284" name="FlexibleLine"/>
          <p:cNvSpPr/>
          <p:nvPr/>
        </p:nvSpPr>
        <p:spPr>
          <a:xfrm>
            <a:off x="1005200" y="3317533"/>
            <a:ext cx="959434" cy="1397636"/>
          </a:xfrm>
          <a:custGeom>
            <a:avLst/>
            <a:gdLst/>
            <a:ahLst/>
            <a:cxnLst/>
            <a:rect l="0" t="0" r="0" b="0"/>
            <a:pathLst>
              <a:path w="790400" h="1151400" fill="none">
                <a:moveTo>
                  <a:pt x="0" y="0"/>
                </a:moveTo>
                <a:lnTo>
                  <a:pt x="790400" y="1151400"/>
                </a:lnTo>
              </a:path>
            </a:pathLst>
          </a:custGeom>
          <a:noFill/>
          <a:ln w="7600" cap="flat">
            <a:solidFill>
              <a:schemeClr val="bg1">
                <a:lumMod val="50000"/>
              </a:schemeClr>
            </a:solidFill>
            <a:prstDash val="dash"/>
            <a:bevel/>
          </a:ln>
        </p:spPr>
      </p:sp>
      <p:sp>
        <p:nvSpPr>
          <p:cNvPr id="285" name="FlexibleLine"/>
          <p:cNvSpPr/>
          <p:nvPr/>
        </p:nvSpPr>
        <p:spPr>
          <a:xfrm>
            <a:off x="1005200" y="3317533"/>
            <a:ext cx="959434" cy="2656893"/>
          </a:xfrm>
          <a:custGeom>
            <a:avLst/>
            <a:gdLst/>
            <a:ahLst/>
            <a:cxnLst/>
            <a:rect l="0" t="0" r="0" b="0"/>
            <a:pathLst>
              <a:path w="790400" h="2188800" fill="none">
                <a:moveTo>
                  <a:pt x="0" y="0"/>
                </a:moveTo>
                <a:lnTo>
                  <a:pt x="790400" y="2188800"/>
                </a:lnTo>
              </a:path>
            </a:pathLst>
          </a:custGeom>
          <a:noFill/>
          <a:ln w="7600" cap="flat">
            <a:solidFill>
              <a:schemeClr val="bg1">
                <a:lumMod val="50000"/>
              </a:schemeClr>
            </a:solidFill>
            <a:prstDash val="dash"/>
            <a:bevel/>
          </a:ln>
        </p:spPr>
      </p:sp>
      <p:grpSp>
        <p:nvGrpSpPr>
          <p:cNvPr id="5" name="Group 4"/>
          <p:cNvGrpSpPr/>
          <p:nvPr/>
        </p:nvGrpSpPr>
        <p:grpSpPr>
          <a:xfrm>
            <a:off x="4086457" y="660641"/>
            <a:ext cx="184506" cy="396689"/>
            <a:chOff x="4086457" y="660641"/>
            <a:chExt cx="184506" cy="396689"/>
          </a:xfrm>
        </p:grpSpPr>
        <p:sp>
          <p:nvSpPr>
            <p:cNvPr id="286" name="FlexibleLine"/>
            <p:cNvSpPr/>
            <p:nvPr/>
          </p:nvSpPr>
          <p:spPr>
            <a:xfrm>
              <a:off x="4086457" y="660643"/>
              <a:ext cx="184506" cy="193734"/>
            </a:xfrm>
            <a:custGeom>
              <a:avLst/>
              <a:gdLst/>
              <a:ahLst/>
              <a:cxnLst/>
              <a:rect l="0" t="0" r="0" b="0"/>
              <a:pathLst>
                <a:path w="152000" h="159602" fill="none">
                  <a:moveTo>
                    <a:pt x="0" y="0"/>
                  </a:moveTo>
                  <a:lnTo>
                    <a:pt x="60800" y="0"/>
                  </a:lnTo>
                  <a:lnTo>
                    <a:pt x="60800" y="-114002"/>
                  </a:lnTo>
                  <a:cubicBezTo>
                    <a:pt x="60800" y="-141362"/>
                    <a:pt x="79040" y="-159602"/>
                    <a:pt x="106400" y="-159602"/>
                  </a:cubicBezTo>
                  <a:lnTo>
                    <a:pt x="152000" y="-159602"/>
                  </a:lnTo>
                </a:path>
              </a:pathLst>
            </a:custGeom>
            <a:noFill/>
            <a:ln w="7600" cap="flat">
              <a:solidFill>
                <a:srgbClr val="545454"/>
              </a:solidFill>
              <a:bevel/>
            </a:ln>
          </p:spPr>
        </p:sp>
        <p:sp>
          <p:nvSpPr>
            <p:cNvPr id="287" name="FlexibleLine"/>
            <p:cNvSpPr/>
            <p:nvPr/>
          </p:nvSpPr>
          <p:spPr>
            <a:xfrm>
              <a:off x="4086457" y="660641"/>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288" name="FlexibleLine"/>
            <p:cNvSpPr/>
            <p:nvPr/>
          </p:nvSpPr>
          <p:spPr>
            <a:xfrm>
              <a:off x="4086457" y="660641"/>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6" name="Group 5"/>
          <p:cNvGrpSpPr/>
          <p:nvPr/>
        </p:nvGrpSpPr>
        <p:grpSpPr>
          <a:xfrm>
            <a:off x="4815258" y="1638525"/>
            <a:ext cx="184506" cy="396689"/>
            <a:chOff x="4815258" y="1638525"/>
            <a:chExt cx="184506" cy="396689"/>
          </a:xfrm>
        </p:grpSpPr>
        <p:sp>
          <p:nvSpPr>
            <p:cNvPr id="289" name="FlexibleLine"/>
            <p:cNvSpPr/>
            <p:nvPr/>
          </p:nvSpPr>
          <p:spPr>
            <a:xfrm>
              <a:off x="4815258" y="1638525"/>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290" name="FlexibleLine"/>
            <p:cNvSpPr/>
            <p:nvPr/>
          </p:nvSpPr>
          <p:spPr>
            <a:xfrm>
              <a:off x="4815258" y="1638525"/>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291" name="FlexibleLine"/>
            <p:cNvSpPr/>
            <p:nvPr/>
          </p:nvSpPr>
          <p:spPr>
            <a:xfrm>
              <a:off x="4815258" y="1638525"/>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8" name="Group 7"/>
          <p:cNvGrpSpPr/>
          <p:nvPr/>
        </p:nvGrpSpPr>
        <p:grpSpPr>
          <a:xfrm>
            <a:off x="4206387" y="3594293"/>
            <a:ext cx="184506" cy="396689"/>
            <a:chOff x="4206387" y="3594293"/>
            <a:chExt cx="184506" cy="396689"/>
          </a:xfrm>
        </p:grpSpPr>
        <p:sp>
          <p:nvSpPr>
            <p:cNvPr id="294" name="FlexibleLine"/>
            <p:cNvSpPr/>
            <p:nvPr/>
          </p:nvSpPr>
          <p:spPr>
            <a:xfrm>
              <a:off x="4206387" y="3594293"/>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350" name="FlexibleLine"/>
            <p:cNvSpPr/>
            <p:nvPr/>
          </p:nvSpPr>
          <p:spPr>
            <a:xfrm>
              <a:off x="4206387" y="3594293"/>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375" name="FlexibleLine"/>
            <p:cNvSpPr/>
            <p:nvPr/>
          </p:nvSpPr>
          <p:spPr>
            <a:xfrm>
              <a:off x="4206387" y="3594293"/>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7" name="Group 6"/>
          <p:cNvGrpSpPr/>
          <p:nvPr/>
        </p:nvGrpSpPr>
        <p:grpSpPr>
          <a:xfrm>
            <a:off x="3246953" y="2616409"/>
            <a:ext cx="184506" cy="396689"/>
            <a:chOff x="3246953" y="2616409"/>
            <a:chExt cx="184506" cy="396689"/>
          </a:xfrm>
        </p:grpSpPr>
        <p:sp>
          <p:nvSpPr>
            <p:cNvPr id="292" name="FlexibleLine"/>
            <p:cNvSpPr/>
            <p:nvPr/>
          </p:nvSpPr>
          <p:spPr>
            <a:xfrm>
              <a:off x="3246953" y="2616409"/>
              <a:ext cx="184506" cy="193732"/>
            </a:xfrm>
            <a:custGeom>
              <a:avLst/>
              <a:gdLst/>
              <a:ahLst/>
              <a:cxnLst/>
              <a:rect l="0" t="0" r="0" b="0"/>
              <a:pathLst>
                <a:path w="152000" h="159600" fill="none">
                  <a:moveTo>
                    <a:pt x="0" y="0"/>
                  </a:moveTo>
                  <a:lnTo>
                    <a:pt x="60800" y="0"/>
                  </a:lnTo>
                  <a:lnTo>
                    <a:pt x="60800" y="-114000"/>
                  </a:lnTo>
                  <a:cubicBezTo>
                    <a:pt x="60800" y="-141360"/>
                    <a:pt x="79040" y="-159600"/>
                    <a:pt x="106400" y="-159600"/>
                  </a:cubicBezTo>
                  <a:lnTo>
                    <a:pt x="152000" y="-159600"/>
                  </a:lnTo>
                </a:path>
              </a:pathLst>
            </a:custGeom>
            <a:noFill/>
            <a:ln w="7600" cap="flat">
              <a:solidFill>
                <a:srgbClr val="545454"/>
              </a:solidFill>
              <a:bevel/>
            </a:ln>
          </p:spPr>
        </p:sp>
        <p:sp>
          <p:nvSpPr>
            <p:cNvPr id="293" name="FlexibleLine"/>
            <p:cNvSpPr/>
            <p:nvPr/>
          </p:nvSpPr>
          <p:spPr>
            <a:xfrm>
              <a:off x="3246953" y="2616409"/>
              <a:ext cx="184506" cy="101479"/>
            </a:xfrm>
            <a:custGeom>
              <a:avLst/>
              <a:gdLst/>
              <a:ahLst/>
              <a:cxnLst/>
              <a:rect l="0" t="0" r="0" b="0"/>
              <a:pathLst>
                <a:path w="152000" h="83600" fill="none">
                  <a:moveTo>
                    <a:pt x="0" y="0"/>
                  </a:moveTo>
                  <a:lnTo>
                    <a:pt x="60800" y="0"/>
                  </a:lnTo>
                  <a:lnTo>
                    <a:pt x="60800" y="38000"/>
                  </a:lnTo>
                  <a:cubicBezTo>
                    <a:pt x="60800" y="65360"/>
                    <a:pt x="79040" y="83600"/>
                    <a:pt x="106400" y="83600"/>
                  </a:cubicBezTo>
                  <a:lnTo>
                    <a:pt x="152000" y="83600"/>
                  </a:lnTo>
                </a:path>
              </a:pathLst>
            </a:custGeom>
            <a:noFill/>
            <a:ln w="7600" cap="flat">
              <a:solidFill>
                <a:srgbClr val="545454"/>
              </a:solidFill>
              <a:bevel/>
            </a:ln>
          </p:spPr>
        </p:sp>
        <p:sp>
          <p:nvSpPr>
            <p:cNvPr id="382" name="FlexibleLine"/>
            <p:cNvSpPr/>
            <p:nvPr/>
          </p:nvSpPr>
          <p:spPr>
            <a:xfrm>
              <a:off x="3246953" y="2616409"/>
              <a:ext cx="184506" cy="396689"/>
            </a:xfrm>
            <a:custGeom>
              <a:avLst/>
              <a:gdLst/>
              <a:ahLst/>
              <a:cxnLst/>
              <a:rect l="0" t="0" r="0" b="0"/>
              <a:pathLst>
                <a:path w="152000" h="326800" fill="none">
                  <a:moveTo>
                    <a:pt x="0" y="0"/>
                  </a:moveTo>
                  <a:lnTo>
                    <a:pt x="60800" y="0"/>
                  </a:lnTo>
                  <a:lnTo>
                    <a:pt x="60800" y="281200"/>
                  </a:lnTo>
                  <a:cubicBezTo>
                    <a:pt x="60800" y="308560"/>
                    <a:pt x="79040" y="326800"/>
                    <a:pt x="106400" y="326800"/>
                  </a:cubicBezTo>
                  <a:lnTo>
                    <a:pt x="152000" y="326800"/>
                  </a:lnTo>
                </a:path>
              </a:pathLst>
            </a:custGeom>
            <a:noFill/>
            <a:ln w="7600" cap="flat">
              <a:solidFill>
                <a:srgbClr val="545454"/>
              </a:solidFill>
              <a:bevel/>
            </a:ln>
          </p:spPr>
        </p:sp>
      </p:grpSp>
      <p:grpSp>
        <p:nvGrpSpPr>
          <p:cNvPr id="10" name="Group 9"/>
          <p:cNvGrpSpPr/>
          <p:nvPr/>
        </p:nvGrpSpPr>
        <p:grpSpPr>
          <a:xfrm>
            <a:off x="3302305" y="5974426"/>
            <a:ext cx="184506" cy="544294"/>
            <a:chOff x="3302305" y="5974426"/>
            <a:chExt cx="184506" cy="544294"/>
          </a:xfrm>
        </p:grpSpPr>
        <p:sp>
          <p:nvSpPr>
            <p:cNvPr id="379" name="FlexibleLine"/>
            <p:cNvSpPr/>
            <p:nvPr/>
          </p:nvSpPr>
          <p:spPr>
            <a:xfrm>
              <a:off x="3302305" y="5974426"/>
              <a:ext cx="184506" cy="341337"/>
            </a:xfrm>
            <a:custGeom>
              <a:avLst/>
              <a:gdLst/>
              <a:ahLst/>
              <a:cxnLst/>
              <a:rect l="0" t="0" r="0" b="0"/>
              <a:pathLst>
                <a:path w="152000" h="281200" fill="none">
                  <a:moveTo>
                    <a:pt x="0" y="0"/>
                  </a:moveTo>
                  <a:lnTo>
                    <a:pt x="60800" y="0"/>
                  </a:lnTo>
                  <a:lnTo>
                    <a:pt x="60800" y="-235600"/>
                  </a:lnTo>
                  <a:cubicBezTo>
                    <a:pt x="60800" y="-262960"/>
                    <a:pt x="79040" y="-281200"/>
                    <a:pt x="106400" y="-281200"/>
                  </a:cubicBezTo>
                  <a:lnTo>
                    <a:pt x="152000" y="-281200"/>
                  </a:lnTo>
                </a:path>
              </a:pathLst>
            </a:custGeom>
            <a:noFill/>
            <a:ln w="7600" cap="flat">
              <a:solidFill>
                <a:srgbClr val="545454"/>
              </a:solidFill>
              <a:bevel/>
            </a:ln>
          </p:spPr>
        </p:sp>
        <p:sp>
          <p:nvSpPr>
            <p:cNvPr id="380" name="FlexibleLine"/>
            <p:cNvSpPr/>
            <p:nvPr/>
          </p:nvSpPr>
          <p:spPr>
            <a:xfrm>
              <a:off x="3302305" y="5974426"/>
              <a:ext cx="184506" cy="46127"/>
            </a:xfrm>
            <a:custGeom>
              <a:avLst/>
              <a:gdLst/>
              <a:ahLst/>
              <a:cxnLst/>
              <a:rect l="0" t="0" r="0" b="0"/>
              <a:pathLst>
                <a:path w="152000" h="38000" fill="none">
                  <a:moveTo>
                    <a:pt x="0" y="0"/>
                  </a:moveTo>
                  <a:lnTo>
                    <a:pt x="60800" y="0"/>
                  </a:lnTo>
                  <a:lnTo>
                    <a:pt x="60800" y="-7600"/>
                  </a:lnTo>
                  <a:cubicBezTo>
                    <a:pt x="60800" y="-25840"/>
                    <a:pt x="72960" y="-38000"/>
                    <a:pt x="91200" y="-38000"/>
                  </a:cubicBezTo>
                  <a:lnTo>
                    <a:pt x="152000" y="-38000"/>
                  </a:lnTo>
                </a:path>
              </a:pathLst>
            </a:custGeom>
            <a:noFill/>
            <a:ln w="7600" cap="flat">
              <a:solidFill>
                <a:srgbClr val="545454"/>
              </a:solidFill>
              <a:bevel/>
            </a:ln>
          </p:spPr>
        </p:sp>
        <p:sp>
          <p:nvSpPr>
            <p:cNvPr id="381" name="FlexibleLine"/>
            <p:cNvSpPr/>
            <p:nvPr/>
          </p:nvSpPr>
          <p:spPr>
            <a:xfrm>
              <a:off x="3302305" y="5974426"/>
              <a:ext cx="184506" cy="249084"/>
            </a:xfrm>
            <a:custGeom>
              <a:avLst/>
              <a:gdLst/>
              <a:ahLst/>
              <a:cxnLst/>
              <a:rect l="0" t="0" r="0" b="0"/>
              <a:pathLst>
                <a:path w="152000" h="205200" fill="none">
                  <a:moveTo>
                    <a:pt x="0" y="0"/>
                  </a:moveTo>
                  <a:lnTo>
                    <a:pt x="60800" y="0"/>
                  </a:lnTo>
                  <a:lnTo>
                    <a:pt x="60800" y="159600"/>
                  </a:lnTo>
                  <a:cubicBezTo>
                    <a:pt x="60800" y="186960"/>
                    <a:pt x="79040" y="205200"/>
                    <a:pt x="106400" y="205200"/>
                  </a:cubicBezTo>
                  <a:lnTo>
                    <a:pt x="152000" y="205200"/>
                  </a:lnTo>
                </a:path>
              </a:pathLst>
            </a:custGeom>
            <a:noFill/>
            <a:ln w="7600" cap="flat">
              <a:solidFill>
                <a:srgbClr val="545454"/>
              </a:solidFill>
              <a:bevel/>
            </a:ln>
          </p:spPr>
        </p:sp>
        <p:sp>
          <p:nvSpPr>
            <p:cNvPr id="383" name="FlexibleLine"/>
            <p:cNvSpPr/>
            <p:nvPr/>
          </p:nvSpPr>
          <p:spPr>
            <a:xfrm>
              <a:off x="3302305" y="5974426"/>
              <a:ext cx="184506" cy="544294"/>
            </a:xfrm>
            <a:custGeom>
              <a:avLst/>
              <a:gdLst/>
              <a:ahLst/>
              <a:cxnLst/>
              <a:rect l="0" t="0" r="0" b="0"/>
              <a:pathLst>
                <a:path w="152000" h="448400" fill="none">
                  <a:moveTo>
                    <a:pt x="0" y="0"/>
                  </a:moveTo>
                  <a:lnTo>
                    <a:pt x="60800" y="0"/>
                  </a:lnTo>
                  <a:lnTo>
                    <a:pt x="60800" y="402800"/>
                  </a:lnTo>
                  <a:cubicBezTo>
                    <a:pt x="60800" y="430160"/>
                    <a:pt x="79040" y="448400"/>
                    <a:pt x="106400" y="448400"/>
                  </a:cubicBezTo>
                  <a:lnTo>
                    <a:pt x="152000" y="448400"/>
                  </a:lnTo>
                </a:path>
              </a:pathLst>
            </a:custGeom>
            <a:noFill/>
            <a:ln w="7600" cap="flat">
              <a:solidFill>
                <a:srgbClr val="545454"/>
              </a:solidFill>
              <a:bevel/>
            </a:ln>
          </p:spPr>
        </p:sp>
      </p:grpSp>
      <p:grpSp>
        <p:nvGrpSpPr>
          <p:cNvPr id="9" name="Group 8"/>
          <p:cNvGrpSpPr/>
          <p:nvPr/>
        </p:nvGrpSpPr>
        <p:grpSpPr>
          <a:xfrm>
            <a:off x="3228502" y="4715170"/>
            <a:ext cx="184506" cy="539681"/>
            <a:chOff x="3228502" y="4715170"/>
            <a:chExt cx="184506" cy="539681"/>
          </a:xfrm>
        </p:grpSpPr>
        <p:sp>
          <p:nvSpPr>
            <p:cNvPr id="376" name="FlexibleLine"/>
            <p:cNvSpPr/>
            <p:nvPr/>
          </p:nvSpPr>
          <p:spPr>
            <a:xfrm>
              <a:off x="3228502" y="4715170"/>
              <a:ext cx="184506" cy="336724"/>
            </a:xfrm>
            <a:custGeom>
              <a:avLst/>
              <a:gdLst/>
              <a:ahLst/>
              <a:cxnLst/>
              <a:rect l="0" t="0" r="0" b="0"/>
              <a:pathLst>
                <a:path w="152000" h="277400" fill="none">
                  <a:moveTo>
                    <a:pt x="0" y="0"/>
                  </a:moveTo>
                  <a:lnTo>
                    <a:pt x="60800" y="0"/>
                  </a:lnTo>
                  <a:lnTo>
                    <a:pt x="60800" y="-231800"/>
                  </a:lnTo>
                  <a:cubicBezTo>
                    <a:pt x="60800" y="-259160"/>
                    <a:pt x="79040" y="-277400"/>
                    <a:pt x="106400" y="-277400"/>
                  </a:cubicBezTo>
                  <a:lnTo>
                    <a:pt x="152000" y="-277400"/>
                  </a:lnTo>
                </a:path>
              </a:pathLst>
            </a:custGeom>
            <a:noFill/>
            <a:ln w="7600" cap="flat">
              <a:solidFill>
                <a:srgbClr val="545454"/>
              </a:solidFill>
              <a:bevel/>
            </a:ln>
          </p:spPr>
        </p:sp>
        <p:sp>
          <p:nvSpPr>
            <p:cNvPr id="377" name="FlexibleLine"/>
            <p:cNvSpPr/>
            <p:nvPr/>
          </p:nvSpPr>
          <p:spPr>
            <a:xfrm>
              <a:off x="3228502" y="4715170"/>
              <a:ext cx="184506" cy="41514"/>
            </a:xfrm>
            <a:custGeom>
              <a:avLst/>
              <a:gdLst/>
              <a:ahLst/>
              <a:cxnLst/>
              <a:rect l="0" t="0" r="0" b="0"/>
              <a:pathLst>
                <a:path w="152000" h="34200" fill="none">
                  <a:moveTo>
                    <a:pt x="0" y="0"/>
                  </a:moveTo>
                  <a:lnTo>
                    <a:pt x="60800" y="0"/>
                  </a:lnTo>
                  <a:lnTo>
                    <a:pt x="60800" y="-3800"/>
                  </a:lnTo>
                  <a:cubicBezTo>
                    <a:pt x="60800" y="-22040"/>
                    <a:pt x="72960" y="-34200"/>
                    <a:pt x="91200" y="-34200"/>
                  </a:cubicBezTo>
                  <a:lnTo>
                    <a:pt x="152000" y="-34200"/>
                  </a:lnTo>
                </a:path>
              </a:pathLst>
            </a:custGeom>
            <a:noFill/>
            <a:ln w="7600" cap="flat">
              <a:solidFill>
                <a:srgbClr val="545454"/>
              </a:solidFill>
              <a:bevel/>
            </a:ln>
          </p:spPr>
        </p:sp>
        <p:sp>
          <p:nvSpPr>
            <p:cNvPr id="378" name="FlexibleLine"/>
            <p:cNvSpPr/>
            <p:nvPr/>
          </p:nvSpPr>
          <p:spPr>
            <a:xfrm>
              <a:off x="3228502" y="4715170"/>
              <a:ext cx="184506" cy="253696"/>
            </a:xfrm>
            <a:custGeom>
              <a:avLst/>
              <a:gdLst/>
              <a:ahLst/>
              <a:cxnLst/>
              <a:rect l="0" t="0" r="0" b="0"/>
              <a:pathLst>
                <a:path w="152000" h="209000" fill="none">
                  <a:moveTo>
                    <a:pt x="0" y="0"/>
                  </a:moveTo>
                  <a:lnTo>
                    <a:pt x="60800" y="0"/>
                  </a:lnTo>
                  <a:lnTo>
                    <a:pt x="60800" y="163400"/>
                  </a:lnTo>
                  <a:cubicBezTo>
                    <a:pt x="60800" y="190760"/>
                    <a:pt x="79040" y="209000"/>
                    <a:pt x="106400" y="209000"/>
                  </a:cubicBezTo>
                  <a:lnTo>
                    <a:pt x="152000" y="209000"/>
                  </a:lnTo>
                </a:path>
              </a:pathLst>
            </a:custGeom>
            <a:noFill/>
            <a:ln w="7600" cap="flat">
              <a:solidFill>
                <a:srgbClr val="545454"/>
              </a:solidFill>
              <a:bevel/>
            </a:ln>
          </p:spPr>
        </p:sp>
        <p:sp>
          <p:nvSpPr>
            <p:cNvPr id="384" name="FlexibleLine"/>
            <p:cNvSpPr/>
            <p:nvPr/>
          </p:nvSpPr>
          <p:spPr>
            <a:xfrm>
              <a:off x="3228502" y="4715170"/>
              <a:ext cx="184506" cy="539681"/>
            </a:xfrm>
            <a:custGeom>
              <a:avLst/>
              <a:gdLst/>
              <a:ahLst/>
              <a:cxnLst/>
              <a:rect l="0" t="0" r="0" b="0"/>
              <a:pathLst>
                <a:path w="152000" h="444600" fill="none">
                  <a:moveTo>
                    <a:pt x="0" y="0"/>
                  </a:moveTo>
                  <a:lnTo>
                    <a:pt x="60800" y="0"/>
                  </a:lnTo>
                  <a:lnTo>
                    <a:pt x="60800" y="399000"/>
                  </a:lnTo>
                  <a:cubicBezTo>
                    <a:pt x="60800" y="426360"/>
                    <a:pt x="79040" y="444600"/>
                    <a:pt x="106400" y="444600"/>
                  </a:cubicBezTo>
                  <a:lnTo>
                    <a:pt x="152000" y="444600"/>
                  </a:lnTo>
                </a:path>
              </a:pathLst>
            </a:custGeom>
            <a:noFill/>
            <a:ln w="7600" cap="flat">
              <a:solidFill>
                <a:srgbClr val="545454"/>
              </a:solidFill>
              <a:bevel/>
            </a:ln>
          </p:spPr>
        </p:sp>
      </p:grpSp>
      <p:grpSp>
        <p:nvGrpSpPr>
          <p:cNvPr id="17" name="Group 16"/>
          <p:cNvGrpSpPr/>
          <p:nvPr/>
        </p:nvGrpSpPr>
        <p:grpSpPr>
          <a:xfrm>
            <a:off x="414779" y="2911619"/>
            <a:ext cx="1180841" cy="868331"/>
            <a:chOff x="414779" y="2911619"/>
            <a:chExt cx="1180841" cy="868331"/>
          </a:xfrm>
        </p:grpSpPr>
        <p:sp>
          <p:nvSpPr>
            <p:cNvPr id="518" name="Freeform 517"/>
            <p:cNvSpPr/>
            <p:nvPr/>
          </p:nvSpPr>
          <p:spPr>
            <a:xfrm>
              <a:off x="414779" y="2968122"/>
              <a:ext cx="1180841" cy="811828"/>
            </a:xfrm>
            <a:custGeom>
              <a:avLst/>
              <a:gdLst/>
              <a:ahLst/>
              <a:cxnLst/>
              <a:rect l="0" t="0" r="0" b="0"/>
              <a:pathLst>
                <a:path w="972800" h="668800">
                  <a:moveTo>
                    <a:pt x="76000" y="0"/>
                  </a:moveTo>
                  <a:lnTo>
                    <a:pt x="896800" y="0"/>
                  </a:lnTo>
                  <a:cubicBezTo>
                    <a:pt x="938775" y="0"/>
                    <a:pt x="972800" y="34025"/>
                    <a:pt x="972800" y="76000"/>
                  </a:cubicBezTo>
                  <a:lnTo>
                    <a:pt x="972800" y="592800"/>
                  </a:lnTo>
                  <a:cubicBezTo>
                    <a:pt x="972800" y="634775"/>
                    <a:pt x="938775" y="668800"/>
                    <a:pt x="896800" y="668800"/>
                  </a:cubicBezTo>
                  <a:lnTo>
                    <a:pt x="76000" y="668800"/>
                  </a:lnTo>
                  <a:cubicBezTo>
                    <a:pt x="34025" y="668800"/>
                    <a:pt x="0" y="634775"/>
                    <a:pt x="0" y="592800"/>
                  </a:cubicBezTo>
                  <a:lnTo>
                    <a:pt x="0" y="76000"/>
                  </a:lnTo>
                  <a:cubicBezTo>
                    <a:pt x="0" y="34025"/>
                    <a:pt x="34025" y="0"/>
                    <a:pt x="76000" y="0"/>
                  </a:cubicBezTo>
                  <a:close/>
                </a:path>
              </a:pathLst>
            </a:custGeom>
            <a:solidFill>
              <a:schemeClr val="accent4">
                <a:lumMod val="75000"/>
              </a:schemeClr>
            </a:solidFill>
            <a:ln w="7600" cap="flat">
              <a:noFill/>
              <a:bevel/>
            </a:ln>
            <a:effectLst/>
          </p:spPr>
        </p:sp>
        <p:sp>
          <p:nvSpPr>
            <p:cNvPr id="511" name="Freeform 510"/>
            <p:cNvSpPr/>
            <p:nvPr/>
          </p:nvSpPr>
          <p:spPr>
            <a:xfrm>
              <a:off x="414779" y="2911619"/>
              <a:ext cx="1180841" cy="811828"/>
            </a:xfrm>
            <a:custGeom>
              <a:avLst/>
              <a:gdLst/>
              <a:ahLst/>
              <a:cxnLst/>
              <a:rect l="0" t="0" r="0" b="0"/>
              <a:pathLst>
                <a:path w="972800" h="668800">
                  <a:moveTo>
                    <a:pt x="76000" y="0"/>
                  </a:moveTo>
                  <a:lnTo>
                    <a:pt x="896800" y="0"/>
                  </a:lnTo>
                  <a:cubicBezTo>
                    <a:pt x="938775" y="0"/>
                    <a:pt x="972800" y="34025"/>
                    <a:pt x="972800" y="76000"/>
                  </a:cubicBezTo>
                  <a:lnTo>
                    <a:pt x="972800" y="592800"/>
                  </a:lnTo>
                  <a:cubicBezTo>
                    <a:pt x="972800" y="634775"/>
                    <a:pt x="938775" y="668800"/>
                    <a:pt x="896800" y="668800"/>
                  </a:cubicBezTo>
                  <a:lnTo>
                    <a:pt x="76000" y="668800"/>
                  </a:lnTo>
                  <a:cubicBezTo>
                    <a:pt x="34025" y="668800"/>
                    <a:pt x="0" y="634775"/>
                    <a:pt x="0" y="592800"/>
                  </a:cubicBezTo>
                  <a:lnTo>
                    <a:pt x="0" y="76000"/>
                  </a:lnTo>
                  <a:cubicBezTo>
                    <a:pt x="0" y="34025"/>
                    <a:pt x="34025" y="0"/>
                    <a:pt x="76000" y="0"/>
                  </a:cubicBezTo>
                  <a:close/>
                </a:path>
              </a:pathLst>
            </a:custGeom>
            <a:solidFill>
              <a:schemeClr val="accent4"/>
            </a:solidFill>
            <a:ln w="7600" cap="flat">
              <a:noFill/>
              <a:bevel/>
            </a:ln>
            <a:effectLst/>
          </p:spPr>
        </p:sp>
        <p:sp>
          <p:nvSpPr>
            <p:cNvPr id="512" name="Text 4330"/>
            <p:cNvSpPr txBox="1"/>
            <p:nvPr/>
          </p:nvSpPr>
          <p:spPr>
            <a:xfrm>
              <a:off x="477658" y="3022323"/>
              <a:ext cx="1042461" cy="590420"/>
            </a:xfrm>
            <a:prstGeom prst="rect">
              <a:avLst/>
            </a:prstGeom>
            <a:noFill/>
          </p:spPr>
          <p:txBody>
            <a:bodyPr wrap="square" lIns="36000" tIns="18000" rIns="36000" bIns="18000" rtlCol="0" anchor="ctr"/>
            <a:lstStyle/>
            <a:p>
              <a:pPr algn="ctr"/>
              <a:r>
                <a:rPr sz="1600" b="1" dirty="0">
                  <a:solidFill>
                    <a:srgbClr val="FFFFFF"/>
                  </a:solidFill>
                  <a:latin typeface="+mj-lt"/>
                </a:rPr>
                <a:t>Problem</a:t>
              </a:r>
            </a:p>
            <a:p>
              <a:pPr algn="ctr"/>
              <a:r>
                <a:rPr sz="1600" b="1" dirty="0">
                  <a:solidFill>
                    <a:srgbClr val="FFFFFF"/>
                  </a:solidFill>
                  <a:latin typeface="+mj-lt"/>
                </a:rPr>
                <a:t>Solving</a:t>
              </a:r>
            </a:p>
          </p:txBody>
        </p:sp>
      </p:grpSp>
      <p:grpSp>
        <p:nvGrpSpPr>
          <p:cNvPr id="19" name="Group 18"/>
          <p:cNvGrpSpPr/>
          <p:nvPr/>
        </p:nvGrpSpPr>
        <p:grpSpPr>
          <a:xfrm>
            <a:off x="1964633" y="466909"/>
            <a:ext cx="2144887" cy="425865"/>
            <a:chOff x="1964633" y="466909"/>
            <a:chExt cx="2144887" cy="425865"/>
          </a:xfrm>
        </p:grpSpPr>
        <p:sp>
          <p:nvSpPr>
            <p:cNvPr id="519" name="Freeform 518"/>
            <p:cNvSpPr/>
            <p:nvPr/>
          </p:nvSpPr>
          <p:spPr>
            <a:xfrm>
              <a:off x="1964633" y="505310"/>
              <a:ext cx="2121824" cy="387464"/>
            </a:xfrm>
            <a:custGeom>
              <a:avLst/>
              <a:gdLst/>
              <a:ahLst/>
              <a:cxnLst/>
              <a:rect l="0" t="0" r="0" b="0"/>
              <a:pathLst>
                <a:path w="1748000" h="319200">
                  <a:moveTo>
                    <a:pt x="57456" y="0"/>
                  </a:moveTo>
                  <a:lnTo>
                    <a:pt x="1690544" y="0"/>
                  </a:lnTo>
                  <a:cubicBezTo>
                    <a:pt x="1722274" y="0"/>
                    <a:pt x="1748000" y="25723"/>
                    <a:pt x="1748000" y="57456"/>
                  </a:cubicBezTo>
                  <a:lnTo>
                    <a:pt x="1748000" y="261744"/>
                  </a:lnTo>
                  <a:cubicBezTo>
                    <a:pt x="1748000" y="293477"/>
                    <a:pt x="1722274" y="319200"/>
                    <a:pt x="16905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1">
                <a:lumMod val="75000"/>
              </a:schemeClr>
            </a:solidFill>
            <a:ln w="7600" cap="flat">
              <a:noFill/>
              <a:bevel/>
            </a:ln>
            <a:effectLst/>
          </p:spPr>
        </p:sp>
        <p:sp>
          <p:nvSpPr>
            <p:cNvPr id="503" name="Freeform 502"/>
            <p:cNvSpPr/>
            <p:nvPr/>
          </p:nvSpPr>
          <p:spPr>
            <a:xfrm>
              <a:off x="1964633" y="466909"/>
              <a:ext cx="2121824" cy="387464"/>
            </a:xfrm>
            <a:custGeom>
              <a:avLst/>
              <a:gdLst/>
              <a:ahLst/>
              <a:cxnLst/>
              <a:rect l="0" t="0" r="0" b="0"/>
              <a:pathLst>
                <a:path w="1748000" h="319200">
                  <a:moveTo>
                    <a:pt x="57456" y="0"/>
                  </a:moveTo>
                  <a:lnTo>
                    <a:pt x="1690544" y="0"/>
                  </a:lnTo>
                  <a:cubicBezTo>
                    <a:pt x="1722274" y="0"/>
                    <a:pt x="1748000" y="25723"/>
                    <a:pt x="1748000" y="57456"/>
                  </a:cubicBezTo>
                  <a:lnTo>
                    <a:pt x="1748000" y="261744"/>
                  </a:lnTo>
                  <a:cubicBezTo>
                    <a:pt x="1748000" y="293477"/>
                    <a:pt x="1722274" y="319200"/>
                    <a:pt x="16905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1"/>
            </a:solidFill>
            <a:ln w="7600" cap="flat">
              <a:noFill/>
              <a:bevel/>
            </a:ln>
            <a:effectLst/>
          </p:spPr>
        </p:sp>
        <p:sp>
          <p:nvSpPr>
            <p:cNvPr id="505" name="Text 4332"/>
            <p:cNvSpPr txBox="1"/>
            <p:nvPr/>
          </p:nvSpPr>
          <p:spPr>
            <a:xfrm>
              <a:off x="2329033" y="549937"/>
              <a:ext cx="1780487" cy="221408"/>
            </a:xfrm>
            <a:prstGeom prst="rect">
              <a:avLst/>
            </a:prstGeom>
            <a:noFill/>
          </p:spPr>
          <p:txBody>
            <a:bodyPr wrap="square" lIns="36000" tIns="18000" rIns="36000" bIns="18000" rtlCol="0" anchor="ctr"/>
            <a:lstStyle/>
            <a:p>
              <a:r>
                <a:rPr sz="1400" b="1" dirty="0">
                  <a:solidFill>
                    <a:srgbClr val="FFFFFF"/>
                  </a:solidFill>
                  <a:latin typeface="+mj-lt"/>
                </a:rPr>
                <a:t>What's the problem</a:t>
              </a:r>
            </a:p>
          </p:txBody>
        </p:sp>
      </p:grpSp>
      <p:grpSp>
        <p:nvGrpSpPr>
          <p:cNvPr id="21" name="Group 20"/>
          <p:cNvGrpSpPr/>
          <p:nvPr/>
        </p:nvGrpSpPr>
        <p:grpSpPr>
          <a:xfrm>
            <a:off x="1964633" y="1444793"/>
            <a:ext cx="2956797" cy="424365"/>
            <a:chOff x="1964633" y="1444793"/>
            <a:chExt cx="2956797" cy="424365"/>
          </a:xfrm>
        </p:grpSpPr>
        <p:sp>
          <p:nvSpPr>
            <p:cNvPr id="520" name="Freeform 519"/>
            <p:cNvSpPr/>
            <p:nvPr/>
          </p:nvSpPr>
          <p:spPr>
            <a:xfrm>
              <a:off x="1964633" y="1481694"/>
              <a:ext cx="2850625" cy="387464"/>
            </a:xfrm>
            <a:custGeom>
              <a:avLst/>
              <a:gdLst/>
              <a:ahLst/>
              <a:cxnLst/>
              <a:rect l="0" t="0" r="0" b="0"/>
              <a:pathLst>
                <a:path w="2348400" h="319200">
                  <a:moveTo>
                    <a:pt x="57456" y="0"/>
                  </a:moveTo>
                  <a:lnTo>
                    <a:pt x="2290944" y="0"/>
                  </a:lnTo>
                  <a:cubicBezTo>
                    <a:pt x="2322674" y="0"/>
                    <a:pt x="2348400" y="25723"/>
                    <a:pt x="2348400" y="57456"/>
                  </a:cubicBezTo>
                  <a:lnTo>
                    <a:pt x="2348400" y="261744"/>
                  </a:lnTo>
                  <a:cubicBezTo>
                    <a:pt x="2348400" y="293477"/>
                    <a:pt x="2322674" y="319200"/>
                    <a:pt x="2290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2">
                <a:lumMod val="75000"/>
              </a:schemeClr>
            </a:solidFill>
            <a:ln w="7600" cap="flat">
              <a:noFill/>
              <a:bevel/>
            </a:ln>
            <a:effectLst/>
          </p:spPr>
        </p:sp>
        <p:sp>
          <p:nvSpPr>
            <p:cNvPr id="495" name="Freeform 494"/>
            <p:cNvSpPr/>
            <p:nvPr/>
          </p:nvSpPr>
          <p:spPr>
            <a:xfrm>
              <a:off x="1964633" y="1444793"/>
              <a:ext cx="2850625" cy="387464"/>
            </a:xfrm>
            <a:custGeom>
              <a:avLst/>
              <a:gdLst/>
              <a:ahLst/>
              <a:cxnLst/>
              <a:rect l="0" t="0" r="0" b="0"/>
              <a:pathLst>
                <a:path w="2348400" h="319200">
                  <a:moveTo>
                    <a:pt x="57456" y="0"/>
                  </a:moveTo>
                  <a:lnTo>
                    <a:pt x="2290944" y="0"/>
                  </a:lnTo>
                  <a:cubicBezTo>
                    <a:pt x="2322674" y="0"/>
                    <a:pt x="2348400" y="25723"/>
                    <a:pt x="2348400" y="57456"/>
                  </a:cubicBezTo>
                  <a:lnTo>
                    <a:pt x="2348400" y="261744"/>
                  </a:lnTo>
                  <a:cubicBezTo>
                    <a:pt x="2348400" y="293477"/>
                    <a:pt x="2322674" y="319200"/>
                    <a:pt x="2290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2"/>
            </a:solidFill>
            <a:ln w="7600" cap="flat">
              <a:noFill/>
              <a:bevel/>
            </a:ln>
            <a:effectLst/>
          </p:spPr>
        </p:sp>
        <p:sp>
          <p:nvSpPr>
            <p:cNvPr id="497" name="Text 4334"/>
            <p:cNvSpPr txBox="1"/>
            <p:nvPr/>
          </p:nvSpPr>
          <p:spPr>
            <a:xfrm>
              <a:off x="2412142" y="1527821"/>
              <a:ext cx="2509288" cy="221408"/>
            </a:xfrm>
            <a:prstGeom prst="rect">
              <a:avLst/>
            </a:prstGeom>
            <a:noFill/>
          </p:spPr>
          <p:txBody>
            <a:bodyPr wrap="square" lIns="36000" tIns="18000" rIns="36000" bIns="18000" rtlCol="0" anchor="ctr"/>
            <a:lstStyle/>
            <a:p>
              <a:r>
                <a:rPr sz="1400" b="1" dirty="0">
                  <a:solidFill>
                    <a:srgbClr val="FFFFFF"/>
                  </a:solidFill>
                  <a:latin typeface="+mj-lt"/>
                </a:rPr>
                <a:t>Analysis of current situation</a:t>
              </a:r>
            </a:p>
          </p:txBody>
        </p:sp>
      </p:grpSp>
      <p:grpSp>
        <p:nvGrpSpPr>
          <p:cNvPr id="18" name="Group 17"/>
          <p:cNvGrpSpPr/>
          <p:nvPr/>
        </p:nvGrpSpPr>
        <p:grpSpPr>
          <a:xfrm>
            <a:off x="1964633" y="2422677"/>
            <a:ext cx="1282320" cy="435420"/>
            <a:chOff x="1964633" y="2422677"/>
            <a:chExt cx="1282320" cy="435420"/>
          </a:xfrm>
        </p:grpSpPr>
        <p:sp>
          <p:nvSpPr>
            <p:cNvPr id="521" name="Freeform 520"/>
            <p:cNvSpPr/>
            <p:nvPr/>
          </p:nvSpPr>
          <p:spPr>
            <a:xfrm>
              <a:off x="1964633" y="2470633"/>
              <a:ext cx="1282320" cy="387464"/>
            </a:xfrm>
            <a:custGeom>
              <a:avLst/>
              <a:gdLst/>
              <a:ahLst/>
              <a:cxnLst/>
              <a:rect l="0" t="0" r="0" b="0"/>
              <a:pathLst>
                <a:path w="1056400" h="319200">
                  <a:moveTo>
                    <a:pt x="57456" y="0"/>
                  </a:moveTo>
                  <a:lnTo>
                    <a:pt x="998944" y="0"/>
                  </a:lnTo>
                  <a:cubicBezTo>
                    <a:pt x="1030674" y="0"/>
                    <a:pt x="1056400" y="25723"/>
                    <a:pt x="1056400" y="57456"/>
                  </a:cubicBezTo>
                  <a:lnTo>
                    <a:pt x="1056400" y="261744"/>
                  </a:lnTo>
                  <a:cubicBezTo>
                    <a:pt x="1056400" y="293477"/>
                    <a:pt x="1030674" y="319200"/>
                    <a:pt x="998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3">
                <a:lumMod val="75000"/>
              </a:schemeClr>
            </a:solidFill>
            <a:ln w="7600" cap="flat">
              <a:noFill/>
              <a:bevel/>
            </a:ln>
            <a:effectLst/>
          </p:spPr>
        </p:sp>
        <p:sp>
          <p:nvSpPr>
            <p:cNvPr id="487" name="Freeform 486"/>
            <p:cNvSpPr/>
            <p:nvPr/>
          </p:nvSpPr>
          <p:spPr>
            <a:xfrm>
              <a:off x="1964633" y="2422677"/>
              <a:ext cx="1282320" cy="387464"/>
            </a:xfrm>
            <a:custGeom>
              <a:avLst/>
              <a:gdLst/>
              <a:ahLst/>
              <a:cxnLst/>
              <a:rect l="0" t="0" r="0" b="0"/>
              <a:pathLst>
                <a:path w="1056400" h="319200">
                  <a:moveTo>
                    <a:pt x="57456" y="0"/>
                  </a:moveTo>
                  <a:lnTo>
                    <a:pt x="998944" y="0"/>
                  </a:lnTo>
                  <a:cubicBezTo>
                    <a:pt x="1030674" y="0"/>
                    <a:pt x="1056400" y="25723"/>
                    <a:pt x="1056400" y="57456"/>
                  </a:cubicBezTo>
                  <a:lnTo>
                    <a:pt x="1056400" y="261744"/>
                  </a:lnTo>
                  <a:cubicBezTo>
                    <a:pt x="1056400" y="293477"/>
                    <a:pt x="1030674" y="319200"/>
                    <a:pt x="9989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3"/>
            </a:solidFill>
            <a:ln w="7600" cap="flat">
              <a:noFill/>
              <a:bevel/>
            </a:ln>
            <a:effectLst/>
          </p:spPr>
        </p:sp>
        <p:sp>
          <p:nvSpPr>
            <p:cNvPr id="489" name="Text 4336"/>
            <p:cNvSpPr txBox="1"/>
            <p:nvPr/>
          </p:nvSpPr>
          <p:spPr>
            <a:xfrm>
              <a:off x="2213716" y="2505705"/>
              <a:ext cx="940983" cy="221408"/>
            </a:xfrm>
            <a:prstGeom prst="rect">
              <a:avLst/>
            </a:prstGeom>
            <a:noFill/>
          </p:spPr>
          <p:txBody>
            <a:bodyPr wrap="square" lIns="36000" tIns="18000" rIns="36000" bIns="18000" rtlCol="0" anchor="ctr"/>
            <a:lstStyle/>
            <a:p>
              <a:r>
                <a:rPr sz="1400" b="1" dirty="0">
                  <a:solidFill>
                    <a:srgbClr val="FFFFFF"/>
                  </a:solidFill>
                  <a:latin typeface="+mj-lt"/>
                </a:rPr>
                <a:t>Set goals</a:t>
              </a:r>
            </a:p>
          </p:txBody>
        </p:sp>
      </p:grpSp>
      <p:grpSp>
        <p:nvGrpSpPr>
          <p:cNvPr id="22" name="Group 21"/>
          <p:cNvGrpSpPr/>
          <p:nvPr/>
        </p:nvGrpSpPr>
        <p:grpSpPr>
          <a:xfrm>
            <a:off x="1964633" y="3400561"/>
            <a:ext cx="2271144" cy="425608"/>
            <a:chOff x="1964633" y="3400561"/>
            <a:chExt cx="2271144" cy="425608"/>
          </a:xfrm>
        </p:grpSpPr>
        <p:sp>
          <p:nvSpPr>
            <p:cNvPr id="523" name="Freeform 522"/>
            <p:cNvSpPr/>
            <p:nvPr/>
          </p:nvSpPr>
          <p:spPr>
            <a:xfrm>
              <a:off x="1964633" y="3438705"/>
              <a:ext cx="2241753" cy="387464"/>
            </a:xfrm>
            <a:custGeom>
              <a:avLst/>
              <a:gdLst/>
              <a:ahLst/>
              <a:cxnLst/>
              <a:rect l="0" t="0" r="0" b="0"/>
              <a:pathLst>
                <a:path w="1846800" h="319200">
                  <a:moveTo>
                    <a:pt x="57456" y="0"/>
                  </a:moveTo>
                  <a:lnTo>
                    <a:pt x="1789344" y="0"/>
                  </a:lnTo>
                  <a:cubicBezTo>
                    <a:pt x="1821074" y="0"/>
                    <a:pt x="1846800" y="25723"/>
                    <a:pt x="1846800" y="57456"/>
                  </a:cubicBezTo>
                  <a:lnTo>
                    <a:pt x="1846800" y="261744"/>
                  </a:lnTo>
                  <a:cubicBezTo>
                    <a:pt x="1846800" y="293477"/>
                    <a:pt x="1821074" y="319200"/>
                    <a:pt x="17893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4">
                <a:lumMod val="75000"/>
              </a:schemeClr>
            </a:solidFill>
            <a:ln w="7600" cap="flat">
              <a:noFill/>
              <a:bevel/>
            </a:ln>
            <a:effectLst/>
          </p:spPr>
        </p:sp>
        <p:sp>
          <p:nvSpPr>
            <p:cNvPr id="479" name="Freeform 478"/>
            <p:cNvSpPr/>
            <p:nvPr/>
          </p:nvSpPr>
          <p:spPr>
            <a:xfrm>
              <a:off x="1964633" y="3400561"/>
              <a:ext cx="2241753" cy="387464"/>
            </a:xfrm>
            <a:custGeom>
              <a:avLst/>
              <a:gdLst/>
              <a:ahLst/>
              <a:cxnLst/>
              <a:rect l="0" t="0" r="0" b="0"/>
              <a:pathLst>
                <a:path w="1846800" h="319200">
                  <a:moveTo>
                    <a:pt x="57456" y="0"/>
                  </a:moveTo>
                  <a:lnTo>
                    <a:pt x="1789344" y="0"/>
                  </a:lnTo>
                  <a:cubicBezTo>
                    <a:pt x="1821074" y="0"/>
                    <a:pt x="1846800" y="25723"/>
                    <a:pt x="1846800" y="57456"/>
                  </a:cubicBezTo>
                  <a:lnTo>
                    <a:pt x="1846800" y="261744"/>
                  </a:lnTo>
                  <a:cubicBezTo>
                    <a:pt x="1846800" y="293477"/>
                    <a:pt x="1821074" y="319200"/>
                    <a:pt x="17893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4"/>
            </a:solidFill>
            <a:ln w="7600" cap="flat">
              <a:noFill/>
              <a:bevel/>
            </a:ln>
            <a:effectLst/>
          </p:spPr>
        </p:sp>
        <p:sp>
          <p:nvSpPr>
            <p:cNvPr id="481" name="Text 4338"/>
            <p:cNvSpPr txBox="1"/>
            <p:nvPr/>
          </p:nvSpPr>
          <p:spPr>
            <a:xfrm>
              <a:off x="2335361" y="3483589"/>
              <a:ext cx="1900416" cy="221408"/>
            </a:xfrm>
            <a:prstGeom prst="rect">
              <a:avLst/>
            </a:prstGeom>
            <a:noFill/>
          </p:spPr>
          <p:txBody>
            <a:bodyPr wrap="square" lIns="36000" tIns="18000" rIns="36000" bIns="18000" rtlCol="0" anchor="ctr"/>
            <a:lstStyle/>
            <a:p>
              <a:r>
                <a:rPr sz="1400" b="1" dirty="0">
                  <a:solidFill>
                    <a:srgbClr val="FFFFFF"/>
                  </a:solidFill>
                  <a:latin typeface="+mj-lt"/>
                </a:rPr>
                <a:t>Find out the reasons</a:t>
              </a:r>
            </a:p>
          </p:txBody>
        </p:sp>
      </p:grpSp>
      <p:grpSp>
        <p:nvGrpSpPr>
          <p:cNvPr id="23" name="Group 22"/>
          <p:cNvGrpSpPr/>
          <p:nvPr/>
        </p:nvGrpSpPr>
        <p:grpSpPr>
          <a:xfrm>
            <a:off x="1964633" y="4521438"/>
            <a:ext cx="1263869" cy="425607"/>
            <a:chOff x="1964633" y="4521438"/>
            <a:chExt cx="1263869" cy="425607"/>
          </a:xfrm>
        </p:grpSpPr>
        <p:sp>
          <p:nvSpPr>
            <p:cNvPr id="524" name="Freeform 523"/>
            <p:cNvSpPr/>
            <p:nvPr/>
          </p:nvSpPr>
          <p:spPr>
            <a:xfrm>
              <a:off x="1964633" y="4559581"/>
              <a:ext cx="1263869" cy="387464"/>
            </a:xfrm>
            <a:custGeom>
              <a:avLst/>
              <a:gdLst/>
              <a:ahLst/>
              <a:cxnLst/>
              <a:rect l="0" t="0" r="0" b="0"/>
              <a:pathLst>
                <a:path w="1041200" h="319200">
                  <a:moveTo>
                    <a:pt x="57456" y="0"/>
                  </a:moveTo>
                  <a:lnTo>
                    <a:pt x="983744" y="0"/>
                  </a:lnTo>
                  <a:cubicBezTo>
                    <a:pt x="1015474" y="0"/>
                    <a:pt x="1041200" y="25723"/>
                    <a:pt x="1041200" y="57456"/>
                  </a:cubicBezTo>
                  <a:lnTo>
                    <a:pt x="1041200" y="261744"/>
                  </a:lnTo>
                  <a:cubicBezTo>
                    <a:pt x="1041200" y="293477"/>
                    <a:pt x="1015474" y="319200"/>
                    <a:pt x="9837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5">
                <a:lumMod val="75000"/>
              </a:schemeClr>
            </a:solidFill>
            <a:ln w="7600" cap="flat">
              <a:noFill/>
              <a:bevel/>
            </a:ln>
            <a:effectLst/>
          </p:spPr>
        </p:sp>
        <p:sp>
          <p:nvSpPr>
            <p:cNvPr id="471" name="Freeform 470"/>
            <p:cNvSpPr/>
            <p:nvPr/>
          </p:nvSpPr>
          <p:spPr>
            <a:xfrm>
              <a:off x="1964633" y="4521438"/>
              <a:ext cx="1263869" cy="387464"/>
            </a:xfrm>
            <a:custGeom>
              <a:avLst/>
              <a:gdLst/>
              <a:ahLst/>
              <a:cxnLst/>
              <a:rect l="0" t="0" r="0" b="0"/>
              <a:pathLst>
                <a:path w="1041200" h="319200">
                  <a:moveTo>
                    <a:pt x="57456" y="0"/>
                  </a:moveTo>
                  <a:lnTo>
                    <a:pt x="983744" y="0"/>
                  </a:lnTo>
                  <a:cubicBezTo>
                    <a:pt x="1015474" y="0"/>
                    <a:pt x="1041200" y="25723"/>
                    <a:pt x="1041200" y="57456"/>
                  </a:cubicBezTo>
                  <a:lnTo>
                    <a:pt x="1041200" y="261744"/>
                  </a:lnTo>
                  <a:cubicBezTo>
                    <a:pt x="1041200" y="293477"/>
                    <a:pt x="1015474" y="319200"/>
                    <a:pt x="983744" y="319200"/>
                  </a:cubicBezTo>
                  <a:lnTo>
                    <a:pt x="57456" y="319200"/>
                  </a:lnTo>
                  <a:cubicBezTo>
                    <a:pt x="25723" y="319200"/>
                    <a:pt x="0" y="293477"/>
                    <a:pt x="0" y="261744"/>
                  </a:cubicBezTo>
                  <a:lnTo>
                    <a:pt x="0" y="57456"/>
                  </a:lnTo>
                  <a:cubicBezTo>
                    <a:pt x="0" y="25723"/>
                    <a:pt x="25723" y="0"/>
                    <a:pt x="57456" y="0"/>
                  </a:cubicBezTo>
                  <a:close/>
                </a:path>
              </a:pathLst>
            </a:custGeom>
            <a:solidFill>
              <a:schemeClr val="accent5"/>
            </a:solidFill>
            <a:ln w="7600" cap="flat">
              <a:noFill/>
              <a:bevel/>
            </a:ln>
            <a:effectLst/>
          </p:spPr>
        </p:sp>
        <p:sp>
          <p:nvSpPr>
            <p:cNvPr id="473" name="Text 4340"/>
            <p:cNvSpPr txBox="1"/>
            <p:nvPr/>
          </p:nvSpPr>
          <p:spPr>
            <a:xfrm>
              <a:off x="2232167" y="4604466"/>
              <a:ext cx="922532" cy="221408"/>
            </a:xfrm>
            <a:prstGeom prst="rect">
              <a:avLst/>
            </a:prstGeom>
            <a:noFill/>
          </p:spPr>
          <p:txBody>
            <a:bodyPr wrap="square" lIns="36000" tIns="18000" rIns="36000" bIns="18000" rtlCol="0" anchor="ctr"/>
            <a:lstStyle/>
            <a:p>
              <a:r>
                <a:rPr sz="1400" b="1" dirty="0">
                  <a:solidFill>
                    <a:srgbClr val="FFFFFF"/>
                  </a:solidFill>
                  <a:latin typeface="+mj-lt"/>
                </a:rPr>
                <a:t>Solutions</a:t>
              </a:r>
            </a:p>
          </p:txBody>
        </p:sp>
      </p:grpSp>
      <p:grpSp>
        <p:nvGrpSpPr>
          <p:cNvPr id="24" name="Group 23"/>
          <p:cNvGrpSpPr/>
          <p:nvPr/>
        </p:nvGrpSpPr>
        <p:grpSpPr>
          <a:xfrm>
            <a:off x="1964633" y="5780694"/>
            <a:ext cx="1337672" cy="416349"/>
            <a:chOff x="1964633" y="5780694"/>
            <a:chExt cx="1337672" cy="416349"/>
          </a:xfrm>
        </p:grpSpPr>
        <p:sp>
          <p:nvSpPr>
            <p:cNvPr id="525" name="Freeform 524"/>
            <p:cNvSpPr/>
            <p:nvPr/>
          </p:nvSpPr>
          <p:spPr>
            <a:xfrm>
              <a:off x="1964633" y="5809579"/>
              <a:ext cx="1337672" cy="387464"/>
            </a:xfrm>
            <a:custGeom>
              <a:avLst/>
              <a:gdLst/>
              <a:ahLst/>
              <a:cxnLst/>
              <a:rect l="0" t="0" r="0" b="0"/>
              <a:pathLst>
                <a:path w="1102000" h="319200">
                  <a:moveTo>
                    <a:pt x="57456" y="0"/>
                  </a:moveTo>
                  <a:lnTo>
                    <a:pt x="1044544" y="0"/>
                  </a:lnTo>
                  <a:cubicBezTo>
                    <a:pt x="1076274" y="0"/>
                    <a:pt x="1102000" y="25723"/>
                    <a:pt x="1102000" y="57456"/>
                  </a:cubicBezTo>
                  <a:lnTo>
                    <a:pt x="1102000" y="261744"/>
                  </a:lnTo>
                  <a:cubicBezTo>
                    <a:pt x="1102000" y="293477"/>
                    <a:pt x="1076274" y="319200"/>
                    <a:pt x="1044544" y="319200"/>
                  </a:cubicBezTo>
                  <a:lnTo>
                    <a:pt x="57456" y="319200"/>
                  </a:lnTo>
                  <a:cubicBezTo>
                    <a:pt x="25723" y="319200"/>
                    <a:pt x="0" y="293477"/>
                    <a:pt x="0" y="261744"/>
                  </a:cubicBezTo>
                  <a:lnTo>
                    <a:pt x="0" y="57456"/>
                  </a:lnTo>
                  <a:cubicBezTo>
                    <a:pt x="0" y="25723"/>
                    <a:pt x="25723" y="0"/>
                    <a:pt x="57456" y="0"/>
                  </a:cubicBezTo>
                  <a:close/>
                </a:path>
              </a:pathLst>
            </a:custGeom>
            <a:solidFill>
              <a:schemeClr val="tx2">
                <a:lumMod val="75000"/>
              </a:schemeClr>
            </a:solidFill>
            <a:ln w="7600" cap="flat">
              <a:noFill/>
              <a:bevel/>
            </a:ln>
            <a:effectLst/>
          </p:spPr>
        </p:sp>
        <p:sp>
          <p:nvSpPr>
            <p:cNvPr id="463" name="Freeform 462"/>
            <p:cNvSpPr/>
            <p:nvPr/>
          </p:nvSpPr>
          <p:spPr>
            <a:xfrm>
              <a:off x="1964633" y="5780694"/>
              <a:ext cx="1337672" cy="387464"/>
            </a:xfrm>
            <a:custGeom>
              <a:avLst/>
              <a:gdLst/>
              <a:ahLst/>
              <a:cxnLst/>
              <a:rect l="0" t="0" r="0" b="0"/>
              <a:pathLst>
                <a:path w="1102000" h="319200">
                  <a:moveTo>
                    <a:pt x="57456" y="0"/>
                  </a:moveTo>
                  <a:lnTo>
                    <a:pt x="1044544" y="0"/>
                  </a:lnTo>
                  <a:cubicBezTo>
                    <a:pt x="1076274" y="0"/>
                    <a:pt x="1102000" y="25723"/>
                    <a:pt x="1102000" y="57456"/>
                  </a:cubicBezTo>
                  <a:lnTo>
                    <a:pt x="1102000" y="261744"/>
                  </a:lnTo>
                  <a:cubicBezTo>
                    <a:pt x="1102000" y="293477"/>
                    <a:pt x="1076274" y="319200"/>
                    <a:pt x="1044544" y="319200"/>
                  </a:cubicBezTo>
                  <a:lnTo>
                    <a:pt x="57456" y="319200"/>
                  </a:lnTo>
                  <a:cubicBezTo>
                    <a:pt x="25723" y="319200"/>
                    <a:pt x="0" y="293477"/>
                    <a:pt x="0" y="261744"/>
                  </a:cubicBezTo>
                  <a:lnTo>
                    <a:pt x="0" y="57456"/>
                  </a:lnTo>
                  <a:cubicBezTo>
                    <a:pt x="0" y="25723"/>
                    <a:pt x="25723" y="0"/>
                    <a:pt x="57456" y="0"/>
                  </a:cubicBezTo>
                  <a:close/>
                </a:path>
              </a:pathLst>
            </a:custGeom>
            <a:solidFill>
              <a:schemeClr val="tx2"/>
            </a:solidFill>
            <a:ln w="7600" cap="flat">
              <a:noFill/>
              <a:bevel/>
            </a:ln>
            <a:effectLst/>
          </p:spPr>
        </p:sp>
        <p:sp>
          <p:nvSpPr>
            <p:cNvPr id="465" name="Text 4342"/>
            <p:cNvSpPr txBox="1"/>
            <p:nvPr/>
          </p:nvSpPr>
          <p:spPr>
            <a:xfrm>
              <a:off x="2222941" y="5863722"/>
              <a:ext cx="996335" cy="221408"/>
            </a:xfrm>
            <a:prstGeom prst="rect">
              <a:avLst/>
            </a:prstGeom>
            <a:noFill/>
          </p:spPr>
          <p:txBody>
            <a:bodyPr wrap="square" lIns="36000" tIns="18000" rIns="36000" bIns="18000" rtlCol="0" anchor="ctr"/>
            <a:lstStyle/>
            <a:p>
              <a:r>
                <a:rPr sz="1400" b="1" dirty="0">
                  <a:solidFill>
                    <a:srgbClr val="FFFFFF"/>
                  </a:solidFill>
                  <a:latin typeface="+mj-lt"/>
                </a:rPr>
                <a:t>Implement</a:t>
              </a:r>
            </a:p>
          </p:txBody>
        </p:sp>
      </p:grpSp>
      <p:sp>
        <p:nvSpPr>
          <p:cNvPr id="461" name="Freeform 460"/>
          <p:cNvSpPr/>
          <p:nvPr/>
        </p:nvSpPr>
        <p:spPr>
          <a:xfrm>
            <a:off x="4270964" y="263952"/>
            <a:ext cx="1928092" cy="202957"/>
          </a:xfrm>
          <a:custGeom>
            <a:avLst/>
            <a:gdLst/>
            <a:ahLst/>
            <a:cxnLst/>
            <a:rect l="0" t="0" r="0" b="0"/>
            <a:pathLst>
              <a:path w="1588400" h="167200" fill="none">
                <a:moveTo>
                  <a:pt x="0" y="167200"/>
                </a:moveTo>
                <a:lnTo>
                  <a:pt x="15884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62" name="Text 4343"/>
          <p:cNvSpPr txBox="1"/>
          <p:nvPr/>
        </p:nvSpPr>
        <p:spPr>
          <a:xfrm>
            <a:off x="4307865" y="291628"/>
            <a:ext cx="1780487" cy="166056"/>
          </a:xfrm>
          <a:prstGeom prst="rect">
            <a:avLst/>
          </a:prstGeom>
          <a:noFill/>
        </p:spPr>
        <p:txBody>
          <a:bodyPr wrap="square" lIns="36000" tIns="18000" rIns="36000" bIns="18000" rtlCol="0" anchor="ctr"/>
          <a:lstStyle/>
          <a:p>
            <a:r>
              <a:rPr sz="1100" b="1" dirty="0">
                <a:solidFill>
                  <a:schemeClr val="bg1"/>
                </a:solidFill>
              </a:rPr>
              <a:t>Think about the real purpose</a:t>
            </a:r>
          </a:p>
        </p:txBody>
      </p:sp>
      <p:sp>
        <p:nvSpPr>
          <p:cNvPr id="459" name="Freeform 458"/>
          <p:cNvSpPr/>
          <p:nvPr/>
        </p:nvSpPr>
        <p:spPr>
          <a:xfrm>
            <a:off x="4270964" y="559162"/>
            <a:ext cx="1153165" cy="202957"/>
          </a:xfrm>
          <a:custGeom>
            <a:avLst/>
            <a:gdLst/>
            <a:ahLst/>
            <a:cxnLst/>
            <a:rect l="0" t="0" r="0" b="0"/>
            <a:pathLst>
              <a:path w="858800" h="167200" fill="none">
                <a:moveTo>
                  <a:pt x="0" y="167200"/>
                </a:moveTo>
                <a:lnTo>
                  <a:pt x="8588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60" name="Text 4344"/>
          <p:cNvSpPr txBox="1"/>
          <p:nvPr/>
        </p:nvSpPr>
        <p:spPr>
          <a:xfrm>
            <a:off x="4307865" y="586838"/>
            <a:ext cx="947386" cy="166056"/>
          </a:xfrm>
          <a:prstGeom prst="rect">
            <a:avLst/>
          </a:prstGeom>
          <a:noFill/>
        </p:spPr>
        <p:txBody>
          <a:bodyPr wrap="square" lIns="36000" tIns="18000" rIns="36000" bIns="18000" rtlCol="0" anchor="ctr"/>
          <a:lstStyle/>
          <a:p>
            <a:r>
              <a:rPr sz="1100" b="1" dirty="0">
                <a:solidFill>
                  <a:schemeClr val="bg1"/>
                </a:solidFill>
              </a:rPr>
              <a:t>Ideal condition</a:t>
            </a:r>
          </a:p>
        </p:txBody>
      </p:sp>
      <p:sp>
        <p:nvSpPr>
          <p:cNvPr id="457" name="Freeform 456"/>
          <p:cNvSpPr/>
          <p:nvPr/>
        </p:nvSpPr>
        <p:spPr>
          <a:xfrm>
            <a:off x="4270964" y="854373"/>
            <a:ext cx="1153165" cy="202957"/>
          </a:xfrm>
          <a:custGeom>
            <a:avLst/>
            <a:gdLst/>
            <a:ahLst/>
            <a:cxnLst/>
            <a:rect l="0" t="0" r="0" b="0"/>
            <a:pathLst>
              <a:path w="950000" h="167200" fill="none">
                <a:moveTo>
                  <a:pt x="0" y="167200"/>
                </a:moveTo>
                <a:lnTo>
                  <a:pt x="950000" y="167200"/>
                </a:lnTo>
              </a:path>
            </a:pathLst>
          </a:custGeom>
          <a:gradFill>
            <a:gsLst>
              <a:gs pos="0">
                <a:srgbClr val="349BFF"/>
              </a:gs>
              <a:gs pos="50000">
                <a:srgbClr val="61B1FF"/>
              </a:gs>
              <a:gs pos="100000">
                <a:srgbClr val="1E90FF"/>
              </a:gs>
            </a:gsLst>
            <a:lin ang="5400000" scaled="0"/>
          </a:gradFill>
          <a:ln w="22800" cap="flat">
            <a:solidFill>
              <a:srgbClr val="006FBD"/>
            </a:solidFill>
            <a:bevel/>
            <a:tailEnd type="oval"/>
          </a:ln>
          <a:effectLst/>
        </p:spPr>
      </p:sp>
      <p:sp>
        <p:nvSpPr>
          <p:cNvPr id="458" name="Text 4345"/>
          <p:cNvSpPr txBox="1"/>
          <p:nvPr/>
        </p:nvSpPr>
        <p:spPr>
          <a:xfrm>
            <a:off x="4307865" y="882049"/>
            <a:ext cx="1005560" cy="166056"/>
          </a:xfrm>
          <a:prstGeom prst="rect">
            <a:avLst/>
          </a:prstGeom>
          <a:noFill/>
        </p:spPr>
        <p:txBody>
          <a:bodyPr wrap="square" lIns="36000" tIns="18000" rIns="36000" bIns="18000" rtlCol="0" anchor="ctr"/>
          <a:lstStyle/>
          <a:p>
            <a:r>
              <a:rPr sz="1050" b="1" dirty="0">
                <a:solidFill>
                  <a:schemeClr val="bg1"/>
                </a:solidFill>
              </a:rPr>
              <a:t>Find out the gap</a:t>
            </a:r>
          </a:p>
        </p:txBody>
      </p:sp>
      <p:sp>
        <p:nvSpPr>
          <p:cNvPr id="455" name="Freeform 454"/>
          <p:cNvSpPr/>
          <p:nvPr/>
        </p:nvSpPr>
        <p:spPr>
          <a:xfrm>
            <a:off x="4999764" y="1241836"/>
            <a:ext cx="1088588" cy="202957"/>
          </a:xfrm>
          <a:custGeom>
            <a:avLst/>
            <a:gdLst/>
            <a:ahLst/>
            <a:cxnLst/>
            <a:rect l="0" t="0" r="0" b="0"/>
            <a:pathLst>
              <a:path w="896800" h="167200" fill="none">
                <a:moveTo>
                  <a:pt x="0" y="167200"/>
                </a:moveTo>
                <a:lnTo>
                  <a:pt x="8968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6" name="Text 4346"/>
          <p:cNvSpPr txBox="1"/>
          <p:nvPr/>
        </p:nvSpPr>
        <p:spPr>
          <a:xfrm>
            <a:off x="5036666" y="1269512"/>
            <a:ext cx="959434" cy="166056"/>
          </a:xfrm>
          <a:prstGeom prst="rect">
            <a:avLst/>
          </a:prstGeom>
          <a:noFill/>
        </p:spPr>
        <p:txBody>
          <a:bodyPr wrap="square" lIns="36000" tIns="18000" rIns="36000" bIns="18000" rtlCol="0" anchor="ctr"/>
          <a:lstStyle/>
          <a:p>
            <a:r>
              <a:rPr sz="1100" b="1" dirty="0">
                <a:solidFill>
                  <a:schemeClr val="bg1"/>
                </a:solidFill>
              </a:rPr>
              <a:t>Vague concept </a:t>
            </a:r>
          </a:p>
        </p:txBody>
      </p:sp>
      <p:sp>
        <p:nvSpPr>
          <p:cNvPr id="453" name="Freeform 452"/>
          <p:cNvSpPr/>
          <p:nvPr/>
        </p:nvSpPr>
        <p:spPr>
          <a:xfrm>
            <a:off x="4999764" y="1537046"/>
            <a:ext cx="1088588" cy="202957"/>
          </a:xfrm>
          <a:custGeom>
            <a:avLst/>
            <a:gdLst/>
            <a:ahLst/>
            <a:cxnLst/>
            <a:rect l="0" t="0" r="0" b="0"/>
            <a:pathLst>
              <a:path w="820800" h="167200" fill="none">
                <a:moveTo>
                  <a:pt x="0" y="167200"/>
                </a:moveTo>
                <a:lnTo>
                  <a:pt x="8208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4" name="Text 4347"/>
          <p:cNvSpPr txBox="1"/>
          <p:nvPr/>
        </p:nvSpPr>
        <p:spPr>
          <a:xfrm>
            <a:off x="5036665" y="1564722"/>
            <a:ext cx="940984" cy="166056"/>
          </a:xfrm>
          <a:prstGeom prst="rect">
            <a:avLst/>
          </a:prstGeom>
          <a:noFill/>
        </p:spPr>
        <p:txBody>
          <a:bodyPr wrap="square" lIns="36000" tIns="18000" rIns="36000" bIns="18000" rtlCol="0" anchor="ctr"/>
          <a:lstStyle/>
          <a:p>
            <a:r>
              <a:rPr sz="1100" b="1" dirty="0">
                <a:solidFill>
                  <a:schemeClr val="bg1"/>
                </a:solidFill>
              </a:rPr>
              <a:t>Quantification</a:t>
            </a:r>
          </a:p>
        </p:txBody>
      </p:sp>
      <p:sp>
        <p:nvSpPr>
          <p:cNvPr id="451" name="Freeform 450"/>
          <p:cNvSpPr/>
          <p:nvPr/>
        </p:nvSpPr>
        <p:spPr>
          <a:xfrm>
            <a:off x="4999763" y="1832257"/>
            <a:ext cx="666797" cy="202957"/>
          </a:xfrm>
          <a:custGeom>
            <a:avLst/>
            <a:gdLst/>
            <a:ahLst/>
            <a:cxnLst/>
            <a:rect l="0" t="0" r="0" b="0"/>
            <a:pathLst>
              <a:path w="471200" h="167200" fill="none">
                <a:moveTo>
                  <a:pt x="0" y="167200"/>
                </a:moveTo>
                <a:lnTo>
                  <a:pt x="471200" y="167200"/>
                </a:lnTo>
              </a:path>
            </a:pathLst>
          </a:custGeom>
          <a:gradFill>
            <a:gsLst>
              <a:gs pos="0">
                <a:srgbClr val="349BFF"/>
              </a:gs>
              <a:gs pos="50000">
                <a:srgbClr val="61B1FF"/>
              </a:gs>
              <a:gs pos="100000">
                <a:srgbClr val="1E90FF"/>
              </a:gs>
            </a:gsLst>
            <a:lin ang="5400000" scaled="0"/>
          </a:gradFill>
          <a:ln w="22800" cap="flat">
            <a:solidFill>
              <a:schemeClr val="accent2"/>
            </a:solidFill>
            <a:bevel/>
            <a:tailEnd type="oval"/>
          </a:ln>
          <a:effectLst/>
        </p:spPr>
      </p:sp>
      <p:sp>
        <p:nvSpPr>
          <p:cNvPr id="452" name="Text 4348"/>
          <p:cNvSpPr txBox="1"/>
          <p:nvPr/>
        </p:nvSpPr>
        <p:spPr>
          <a:xfrm>
            <a:off x="5036665" y="1859933"/>
            <a:ext cx="487127" cy="166056"/>
          </a:xfrm>
          <a:prstGeom prst="rect">
            <a:avLst/>
          </a:prstGeom>
          <a:noFill/>
        </p:spPr>
        <p:txBody>
          <a:bodyPr wrap="square" lIns="36000" tIns="18000" rIns="36000" bIns="18000" rtlCol="0" anchor="ctr"/>
          <a:lstStyle/>
          <a:p>
            <a:r>
              <a:rPr sz="1100" b="1" dirty="0">
                <a:solidFill>
                  <a:schemeClr val="bg1"/>
                </a:solidFill>
              </a:rPr>
              <a:t>Details</a:t>
            </a:r>
          </a:p>
        </p:txBody>
      </p:sp>
      <p:sp>
        <p:nvSpPr>
          <p:cNvPr id="449" name="Freeform 448"/>
          <p:cNvSpPr/>
          <p:nvPr/>
        </p:nvSpPr>
        <p:spPr>
          <a:xfrm>
            <a:off x="3431460" y="2219720"/>
            <a:ext cx="926387" cy="202957"/>
          </a:xfrm>
          <a:custGeom>
            <a:avLst/>
            <a:gdLst/>
            <a:ahLst/>
            <a:cxnLst/>
            <a:rect l="0" t="0" r="0" b="0"/>
            <a:pathLst>
              <a:path w="524400" h="167200" fill="none">
                <a:moveTo>
                  <a:pt x="0" y="167200"/>
                </a:moveTo>
                <a:lnTo>
                  <a:pt x="5244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50" name="Text 4349"/>
          <p:cNvSpPr txBox="1"/>
          <p:nvPr/>
        </p:nvSpPr>
        <p:spPr>
          <a:xfrm>
            <a:off x="3468361" y="2247396"/>
            <a:ext cx="525844" cy="166056"/>
          </a:xfrm>
          <a:prstGeom prst="rect">
            <a:avLst/>
          </a:prstGeom>
          <a:noFill/>
        </p:spPr>
        <p:txBody>
          <a:bodyPr wrap="square" lIns="36000" tIns="18000" rIns="36000" bIns="18000" rtlCol="0" anchor="ctr"/>
          <a:lstStyle/>
          <a:p>
            <a:r>
              <a:rPr sz="1100" b="1" dirty="0">
                <a:solidFill>
                  <a:schemeClr val="bg1"/>
                </a:solidFill>
              </a:rPr>
              <a:t>Discuss</a:t>
            </a:r>
          </a:p>
        </p:txBody>
      </p:sp>
      <p:sp>
        <p:nvSpPr>
          <p:cNvPr id="447" name="Freeform 446"/>
          <p:cNvSpPr/>
          <p:nvPr/>
        </p:nvSpPr>
        <p:spPr>
          <a:xfrm>
            <a:off x="3431460" y="2514930"/>
            <a:ext cx="926387" cy="202957"/>
          </a:xfrm>
          <a:custGeom>
            <a:avLst/>
            <a:gdLst/>
            <a:ahLst/>
            <a:cxnLst/>
            <a:rect l="0" t="0" r="0" b="0"/>
            <a:pathLst>
              <a:path w="706800" h="167200" fill="none">
                <a:moveTo>
                  <a:pt x="0" y="167200"/>
                </a:moveTo>
                <a:lnTo>
                  <a:pt x="7068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48" name="Text 4350"/>
          <p:cNvSpPr txBox="1"/>
          <p:nvPr/>
        </p:nvSpPr>
        <p:spPr>
          <a:xfrm>
            <a:off x="3468361" y="2523556"/>
            <a:ext cx="738025" cy="166056"/>
          </a:xfrm>
          <a:prstGeom prst="rect">
            <a:avLst/>
          </a:prstGeom>
          <a:noFill/>
        </p:spPr>
        <p:txBody>
          <a:bodyPr wrap="square" lIns="36000" tIns="18000" rIns="36000" bIns="18000" rtlCol="0" anchor="ctr"/>
          <a:lstStyle/>
          <a:p>
            <a:r>
              <a:rPr sz="1100" b="1" dirty="0">
                <a:solidFill>
                  <a:schemeClr val="bg1"/>
                </a:solidFill>
              </a:rPr>
              <a:t>Sub targets</a:t>
            </a:r>
          </a:p>
        </p:txBody>
      </p:sp>
      <p:sp>
        <p:nvSpPr>
          <p:cNvPr id="445" name="Freeform 444"/>
          <p:cNvSpPr/>
          <p:nvPr/>
        </p:nvSpPr>
        <p:spPr>
          <a:xfrm>
            <a:off x="4390893" y="3197604"/>
            <a:ext cx="645772" cy="202957"/>
          </a:xfrm>
          <a:custGeom>
            <a:avLst/>
            <a:gdLst/>
            <a:ahLst/>
            <a:cxnLst/>
            <a:rect l="0" t="0" r="0" b="0"/>
            <a:pathLst>
              <a:path w="395200" h="167200" fill="none">
                <a:moveTo>
                  <a:pt x="0" y="167200"/>
                </a:moveTo>
                <a:lnTo>
                  <a:pt x="3952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6" name="Text 4351"/>
          <p:cNvSpPr txBox="1"/>
          <p:nvPr/>
        </p:nvSpPr>
        <p:spPr>
          <a:xfrm>
            <a:off x="4427794" y="3225280"/>
            <a:ext cx="417539" cy="166056"/>
          </a:xfrm>
          <a:prstGeom prst="rect">
            <a:avLst/>
          </a:prstGeom>
          <a:noFill/>
        </p:spPr>
        <p:txBody>
          <a:bodyPr wrap="square" lIns="36000" tIns="18000" rIns="36000" bIns="18000" rtlCol="0" anchor="ctr"/>
          <a:lstStyle/>
          <a:p>
            <a:r>
              <a:rPr sz="1100" b="1" dirty="0">
                <a:solidFill>
                  <a:schemeClr val="bg1"/>
                </a:solidFill>
              </a:rPr>
              <a:t>Why?</a:t>
            </a:r>
          </a:p>
        </p:txBody>
      </p:sp>
      <p:sp>
        <p:nvSpPr>
          <p:cNvPr id="443" name="Freeform 442"/>
          <p:cNvSpPr/>
          <p:nvPr/>
        </p:nvSpPr>
        <p:spPr>
          <a:xfrm>
            <a:off x="4390893" y="3492815"/>
            <a:ext cx="1554407" cy="202957"/>
          </a:xfrm>
          <a:custGeom>
            <a:avLst/>
            <a:gdLst/>
            <a:ahLst/>
            <a:cxnLst/>
            <a:rect l="0" t="0" r="0" b="0"/>
            <a:pathLst>
              <a:path w="1178000" h="167200" fill="none">
                <a:moveTo>
                  <a:pt x="0" y="167200"/>
                </a:moveTo>
                <a:lnTo>
                  <a:pt x="11780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4" name="Text 4352"/>
          <p:cNvSpPr txBox="1"/>
          <p:nvPr/>
        </p:nvSpPr>
        <p:spPr>
          <a:xfrm>
            <a:off x="4427794" y="3510966"/>
            <a:ext cx="1300770" cy="166056"/>
          </a:xfrm>
          <a:prstGeom prst="rect">
            <a:avLst/>
          </a:prstGeom>
          <a:noFill/>
        </p:spPr>
        <p:txBody>
          <a:bodyPr wrap="square" lIns="36000" tIns="18000" rIns="36000" bIns="18000" rtlCol="0" anchor="ctr"/>
          <a:lstStyle/>
          <a:p>
            <a:r>
              <a:rPr sz="1100" b="1" dirty="0">
                <a:solidFill>
                  <a:schemeClr val="bg1"/>
                </a:solidFill>
              </a:rPr>
              <a:t>Use tools to analysis</a:t>
            </a:r>
          </a:p>
        </p:txBody>
      </p:sp>
      <p:sp>
        <p:nvSpPr>
          <p:cNvPr id="441" name="Freeform 440"/>
          <p:cNvSpPr/>
          <p:nvPr/>
        </p:nvSpPr>
        <p:spPr>
          <a:xfrm>
            <a:off x="4390893" y="3788025"/>
            <a:ext cx="2767597" cy="202957"/>
          </a:xfrm>
          <a:custGeom>
            <a:avLst/>
            <a:gdLst/>
            <a:ahLst/>
            <a:cxnLst/>
            <a:rect l="0" t="0" r="0" b="0"/>
            <a:pathLst>
              <a:path w="2280000" h="167200" fill="none">
                <a:moveTo>
                  <a:pt x="0" y="167200"/>
                </a:moveTo>
                <a:lnTo>
                  <a:pt x="2280000" y="167200"/>
                </a:lnTo>
              </a:path>
            </a:pathLst>
          </a:custGeom>
          <a:gradFill>
            <a:gsLst>
              <a:gs pos="0">
                <a:srgbClr val="349BFF"/>
              </a:gs>
              <a:gs pos="50000">
                <a:srgbClr val="61B1FF"/>
              </a:gs>
              <a:gs pos="100000">
                <a:srgbClr val="1E90FF"/>
              </a:gs>
            </a:gsLst>
            <a:lin ang="5400000" scaled="0"/>
          </a:gradFill>
          <a:ln w="22800" cap="flat">
            <a:solidFill>
              <a:schemeClr val="accent4"/>
            </a:solidFill>
            <a:bevel/>
            <a:tailEnd type="oval"/>
          </a:ln>
          <a:effectLst/>
        </p:spPr>
      </p:sp>
      <p:sp>
        <p:nvSpPr>
          <p:cNvPr id="442" name="Text 4353"/>
          <p:cNvSpPr txBox="1"/>
          <p:nvPr/>
        </p:nvSpPr>
        <p:spPr>
          <a:xfrm>
            <a:off x="4427794" y="3806176"/>
            <a:ext cx="2561077" cy="166056"/>
          </a:xfrm>
          <a:prstGeom prst="rect">
            <a:avLst/>
          </a:prstGeom>
          <a:noFill/>
        </p:spPr>
        <p:txBody>
          <a:bodyPr wrap="square" lIns="36000" tIns="18000" rIns="36000" bIns="18000" rtlCol="0" anchor="ctr"/>
          <a:lstStyle/>
          <a:p>
            <a:r>
              <a:rPr sz="1100" b="1" dirty="0">
                <a:solidFill>
                  <a:schemeClr val="bg1"/>
                </a:solidFill>
              </a:rPr>
              <a:t>Find out the reason from the phenomenon</a:t>
            </a:r>
          </a:p>
        </p:txBody>
      </p:sp>
      <p:sp>
        <p:nvSpPr>
          <p:cNvPr id="439" name="Freeform 438"/>
          <p:cNvSpPr/>
          <p:nvPr/>
        </p:nvSpPr>
        <p:spPr>
          <a:xfrm>
            <a:off x="3413009" y="4175488"/>
            <a:ext cx="1300771" cy="202957"/>
          </a:xfrm>
          <a:custGeom>
            <a:avLst/>
            <a:gdLst/>
            <a:ahLst/>
            <a:cxnLst/>
            <a:rect l="0" t="0" r="0" b="0"/>
            <a:pathLst>
              <a:path w="1026000" h="167200" fill="none">
                <a:moveTo>
                  <a:pt x="0" y="167200"/>
                </a:moveTo>
                <a:lnTo>
                  <a:pt x="10260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40" name="Text 4354"/>
          <p:cNvSpPr txBox="1"/>
          <p:nvPr/>
        </p:nvSpPr>
        <p:spPr>
          <a:xfrm>
            <a:off x="3449910" y="4203164"/>
            <a:ext cx="1105094" cy="166056"/>
          </a:xfrm>
          <a:prstGeom prst="rect">
            <a:avLst/>
          </a:prstGeom>
          <a:noFill/>
        </p:spPr>
        <p:txBody>
          <a:bodyPr wrap="square" lIns="36000" tIns="18000" rIns="36000" bIns="18000" rtlCol="0" anchor="ctr"/>
          <a:lstStyle/>
          <a:p>
            <a:r>
              <a:rPr sz="1100" b="1" dirty="0">
                <a:solidFill>
                  <a:schemeClr val="bg1"/>
                </a:solidFill>
              </a:rPr>
              <a:t>Make detail plans</a:t>
            </a:r>
          </a:p>
        </p:txBody>
      </p:sp>
      <p:sp>
        <p:nvSpPr>
          <p:cNvPr id="437" name="Freeform 436"/>
          <p:cNvSpPr/>
          <p:nvPr/>
        </p:nvSpPr>
        <p:spPr>
          <a:xfrm>
            <a:off x="3413009" y="4470699"/>
            <a:ext cx="673448" cy="202957"/>
          </a:xfrm>
          <a:custGeom>
            <a:avLst/>
            <a:gdLst/>
            <a:ahLst/>
            <a:cxnLst/>
            <a:rect l="0" t="0" r="0" b="0"/>
            <a:pathLst>
              <a:path w="342000" h="167200" fill="none">
                <a:moveTo>
                  <a:pt x="0" y="167200"/>
                </a:moveTo>
                <a:lnTo>
                  <a:pt x="3420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38" name="Text 4355"/>
          <p:cNvSpPr txBox="1"/>
          <p:nvPr/>
        </p:nvSpPr>
        <p:spPr>
          <a:xfrm>
            <a:off x="3449911" y="4498375"/>
            <a:ext cx="353858" cy="166056"/>
          </a:xfrm>
          <a:prstGeom prst="rect">
            <a:avLst/>
          </a:prstGeom>
          <a:noFill/>
        </p:spPr>
        <p:txBody>
          <a:bodyPr wrap="square" lIns="36000" tIns="18000" rIns="36000" bIns="18000" rtlCol="0" anchor="ctr"/>
          <a:lstStyle/>
          <a:p>
            <a:r>
              <a:rPr sz="1100" b="1" dirty="0">
                <a:solidFill>
                  <a:schemeClr val="bg1"/>
                </a:solidFill>
              </a:rPr>
              <a:t>Who</a:t>
            </a:r>
          </a:p>
        </p:txBody>
      </p:sp>
      <p:sp>
        <p:nvSpPr>
          <p:cNvPr id="435" name="Freeform 434"/>
          <p:cNvSpPr/>
          <p:nvPr/>
        </p:nvSpPr>
        <p:spPr>
          <a:xfrm>
            <a:off x="3413008" y="4765909"/>
            <a:ext cx="662927" cy="202957"/>
          </a:xfrm>
          <a:custGeom>
            <a:avLst/>
            <a:gdLst/>
            <a:ahLst/>
            <a:cxnLst/>
            <a:rect l="0" t="0" r="0" b="0"/>
            <a:pathLst>
              <a:path w="448400" h="167200" fill="none">
                <a:moveTo>
                  <a:pt x="0" y="167200"/>
                </a:moveTo>
                <a:lnTo>
                  <a:pt x="4484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36" name="Text 4356"/>
          <p:cNvSpPr txBox="1"/>
          <p:nvPr/>
        </p:nvSpPr>
        <p:spPr>
          <a:xfrm>
            <a:off x="3449910" y="4793585"/>
            <a:ext cx="498167" cy="166056"/>
          </a:xfrm>
          <a:prstGeom prst="rect">
            <a:avLst/>
          </a:prstGeom>
          <a:noFill/>
        </p:spPr>
        <p:txBody>
          <a:bodyPr wrap="square" lIns="36000" tIns="18000" rIns="36000" bIns="18000" rtlCol="0" anchor="ctr"/>
          <a:lstStyle/>
          <a:p>
            <a:r>
              <a:rPr sz="1100" b="1" dirty="0">
                <a:solidFill>
                  <a:schemeClr val="bg1"/>
                </a:solidFill>
              </a:rPr>
              <a:t>Where</a:t>
            </a:r>
          </a:p>
        </p:txBody>
      </p:sp>
      <p:sp>
        <p:nvSpPr>
          <p:cNvPr id="433" name="Freeform 432"/>
          <p:cNvSpPr/>
          <p:nvPr/>
        </p:nvSpPr>
        <p:spPr>
          <a:xfrm>
            <a:off x="3486812" y="5430132"/>
            <a:ext cx="1068192" cy="202957"/>
          </a:xfrm>
          <a:custGeom>
            <a:avLst/>
            <a:gdLst/>
            <a:ahLst/>
            <a:cxnLst/>
            <a:rect l="0" t="0" r="0" b="0"/>
            <a:pathLst>
              <a:path w="805600" h="167200" fill="none">
                <a:moveTo>
                  <a:pt x="0" y="167200"/>
                </a:moveTo>
                <a:lnTo>
                  <a:pt x="8056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4" name="Text 4357"/>
          <p:cNvSpPr txBox="1"/>
          <p:nvPr/>
        </p:nvSpPr>
        <p:spPr>
          <a:xfrm>
            <a:off x="3523713" y="5457808"/>
            <a:ext cx="904081" cy="166056"/>
          </a:xfrm>
          <a:prstGeom prst="rect">
            <a:avLst/>
          </a:prstGeom>
          <a:noFill/>
        </p:spPr>
        <p:txBody>
          <a:bodyPr wrap="square" lIns="36000" tIns="18000" rIns="36000" bIns="18000" rtlCol="0" anchor="ctr"/>
          <a:lstStyle/>
          <a:p>
            <a:r>
              <a:rPr sz="1100" b="1" dirty="0">
                <a:solidFill>
                  <a:schemeClr val="bg1"/>
                </a:solidFill>
              </a:rPr>
              <a:t>Go with plans</a:t>
            </a:r>
          </a:p>
        </p:txBody>
      </p:sp>
      <p:sp>
        <p:nvSpPr>
          <p:cNvPr id="431" name="Freeform 430"/>
          <p:cNvSpPr/>
          <p:nvPr/>
        </p:nvSpPr>
        <p:spPr>
          <a:xfrm>
            <a:off x="3486813" y="5725342"/>
            <a:ext cx="2094148" cy="202957"/>
          </a:xfrm>
          <a:custGeom>
            <a:avLst/>
            <a:gdLst/>
            <a:ahLst/>
            <a:cxnLst/>
            <a:rect l="0" t="0" r="0" b="0"/>
            <a:pathLst>
              <a:path w="1725200" h="167200" fill="none">
                <a:moveTo>
                  <a:pt x="0" y="167200"/>
                </a:moveTo>
                <a:lnTo>
                  <a:pt x="17252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2" name="Text 4358"/>
          <p:cNvSpPr txBox="1"/>
          <p:nvPr/>
        </p:nvSpPr>
        <p:spPr>
          <a:xfrm>
            <a:off x="3523714" y="5753020"/>
            <a:ext cx="1928693" cy="166056"/>
          </a:xfrm>
          <a:prstGeom prst="rect">
            <a:avLst/>
          </a:prstGeom>
          <a:noFill/>
        </p:spPr>
        <p:txBody>
          <a:bodyPr wrap="square" lIns="36000" tIns="18000" rIns="36000" bIns="18000" rtlCol="0" anchor="ctr"/>
          <a:lstStyle/>
          <a:p>
            <a:r>
              <a:rPr sz="1100" b="1" dirty="0">
                <a:solidFill>
                  <a:schemeClr val="bg1"/>
                </a:solidFill>
              </a:rPr>
              <a:t>Check effect of implementation</a:t>
            </a:r>
          </a:p>
        </p:txBody>
      </p:sp>
      <p:sp>
        <p:nvSpPr>
          <p:cNvPr id="429" name="Freeform 428"/>
          <p:cNvSpPr/>
          <p:nvPr/>
        </p:nvSpPr>
        <p:spPr>
          <a:xfrm>
            <a:off x="3486812" y="6020553"/>
            <a:ext cx="1625670" cy="202957"/>
          </a:xfrm>
          <a:custGeom>
            <a:avLst/>
            <a:gdLst/>
            <a:ahLst/>
            <a:cxnLst/>
            <a:rect l="0" t="0" r="0" b="0"/>
            <a:pathLst>
              <a:path w="1216000" h="167200" fill="none">
                <a:moveTo>
                  <a:pt x="0" y="167200"/>
                </a:moveTo>
                <a:lnTo>
                  <a:pt x="12160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30" name="Text 4359"/>
          <p:cNvSpPr txBox="1"/>
          <p:nvPr/>
        </p:nvSpPr>
        <p:spPr>
          <a:xfrm>
            <a:off x="3523714" y="6048229"/>
            <a:ext cx="1321620" cy="166056"/>
          </a:xfrm>
          <a:prstGeom prst="rect">
            <a:avLst/>
          </a:prstGeom>
          <a:noFill/>
        </p:spPr>
        <p:txBody>
          <a:bodyPr wrap="square" lIns="36000" tIns="18000" rIns="36000" bIns="18000" rtlCol="0" anchor="ctr"/>
          <a:lstStyle/>
          <a:p>
            <a:r>
              <a:rPr sz="1100" b="1" dirty="0">
                <a:solidFill>
                  <a:schemeClr val="bg1"/>
                </a:solidFill>
              </a:rPr>
              <a:t>Stop useless solution</a:t>
            </a:r>
          </a:p>
        </p:txBody>
      </p:sp>
      <p:sp>
        <p:nvSpPr>
          <p:cNvPr id="427" name="Freeform 426"/>
          <p:cNvSpPr/>
          <p:nvPr/>
        </p:nvSpPr>
        <p:spPr>
          <a:xfrm>
            <a:off x="3431460" y="2810141"/>
            <a:ext cx="1365348" cy="202957"/>
          </a:xfrm>
          <a:custGeom>
            <a:avLst/>
            <a:gdLst/>
            <a:ahLst/>
            <a:cxnLst/>
            <a:rect l="0" t="0" r="0" b="0"/>
            <a:pathLst>
              <a:path w="1124800" h="167200" fill="none">
                <a:moveTo>
                  <a:pt x="0" y="167200"/>
                </a:moveTo>
                <a:lnTo>
                  <a:pt x="1124800" y="167200"/>
                </a:lnTo>
              </a:path>
            </a:pathLst>
          </a:custGeom>
          <a:gradFill>
            <a:gsLst>
              <a:gs pos="0">
                <a:srgbClr val="349BFF"/>
              </a:gs>
              <a:gs pos="50000">
                <a:srgbClr val="61B1FF"/>
              </a:gs>
              <a:gs pos="100000">
                <a:srgbClr val="1E90FF"/>
              </a:gs>
            </a:gsLst>
            <a:lin ang="5400000" scaled="0"/>
          </a:gradFill>
          <a:ln w="22800" cap="flat">
            <a:solidFill>
              <a:schemeClr val="accent3"/>
            </a:solidFill>
            <a:bevel/>
            <a:tailEnd type="oval"/>
          </a:ln>
          <a:effectLst/>
        </p:spPr>
      </p:sp>
      <p:sp>
        <p:nvSpPr>
          <p:cNvPr id="428" name="Text 4360"/>
          <p:cNvSpPr txBox="1"/>
          <p:nvPr/>
        </p:nvSpPr>
        <p:spPr>
          <a:xfrm>
            <a:off x="3468362" y="2818767"/>
            <a:ext cx="1245418" cy="166056"/>
          </a:xfrm>
          <a:prstGeom prst="rect">
            <a:avLst/>
          </a:prstGeom>
          <a:noFill/>
        </p:spPr>
        <p:txBody>
          <a:bodyPr wrap="square" lIns="36000" tIns="18000" rIns="36000" bIns="18000" rtlCol="0" anchor="ctr"/>
          <a:lstStyle/>
          <a:p>
            <a:r>
              <a:rPr sz="1100" b="1" dirty="0" err="1">
                <a:solidFill>
                  <a:schemeClr val="bg1"/>
                </a:solidFill>
              </a:rPr>
              <a:t>Quantificate</a:t>
            </a:r>
            <a:r>
              <a:rPr sz="1100" b="1" dirty="0">
                <a:solidFill>
                  <a:schemeClr val="bg1"/>
                </a:solidFill>
              </a:rPr>
              <a:t> targets</a:t>
            </a:r>
          </a:p>
        </p:txBody>
      </p:sp>
      <p:sp>
        <p:nvSpPr>
          <p:cNvPr id="425" name="Freeform 424"/>
          <p:cNvSpPr/>
          <p:nvPr/>
        </p:nvSpPr>
        <p:spPr>
          <a:xfrm>
            <a:off x="3486812" y="6315763"/>
            <a:ext cx="784151" cy="202957"/>
          </a:xfrm>
          <a:custGeom>
            <a:avLst/>
            <a:gdLst/>
            <a:ahLst/>
            <a:cxnLst/>
            <a:rect l="0" t="0" r="0" b="0"/>
            <a:pathLst>
              <a:path w="418000" h="167200" fill="none">
                <a:moveTo>
                  <a:pt x="0" y="167200"/>
                </a:moveTo>
                <a:lnTo>
                  <a:pt x="418000" y="167200"/>
                </a:lnTo>
              </a:path>
            </a:pathLst>
          </a:custGeom>
          <a:gradFill>
            <a:gsLst>
              <a:gs pos="0">
                <a:srgbClr val="349BFF"/>
              </a:gs>
              <a:gs pos="50000">
                <a:srgbClr val="61B1FF"/>
              </a:gs>
              <a:gs pos="100000">
                <a:srgbClr val="1E90FF"/>
              </a:gs>
            </a:gsLst>
            <a:lin ang="5400000" scaled="0"/>
          </a:gradFill>
          <a:ln w="22800" cap="flat">
            <a:solidFill>
              <a:schemeClr val="tx2"/>
            </a:solidFill>
            <a:bevel/>
            <a:tailEnd type="oval"/>
          </a:ln>
          <a:effectLst/>
        </p:spPr>
      </p:sp>
      <p:sp>
        <p:nvSpPr>
          <p:cNvPr id="426" name="Text 4361"/>
          <p:cNvSpPr txBox="1"/>
          <p:nvPr/>
        </p:nvSpPr>
        <p:spPr>
          <a:xfrm>
            <a:off x="3523713" y="6343439"/>
            <a:ext cx="424364" cy="166056"/>
          </a:xfrm>
          <a:prstGeom prst="rect">
            <a:avLst/>
          </a:prstGeom>
          <a:noFill/>
        </p:spPr>
        <p:txBody>
          <a:bodyPr wrap="square" lIns="36000" tIns="18000" rIns="36000" bIns="18000" rtlCol="0" anchor="ctr"/>
          <a:lstStyle/>
          <a:p>
            <a:r>
              <a:rPr sz="1100" b="1" dirty="0">
                <a:solidFill>
                  <a:schemeClr val="bg1"/>
                </a:solidFill>
              </a:rPr>
              <a:t>Finish</a:t>
            </a:r>
          </a:p>
        </p:txBody>
      </p:sp>
      <p:sp>
        <p:nvSpPr>
          <p:cNvPr id="423" name="Freeform 422"/>
          <p:cNvSpPr/>
          <p:nvPr/>
        </p:nvSpPr>
        <p:spPr>
          <a:xfrm>
            <a:off x="3413009" y="5051894"/>
            <a:ext cx="673448" cy="202957"/>
          </a:xfrm>
          <a:custGeom>
            <a:avLst/>
            <a:gdLst/>
            <a:ahLst/>
            <a:cxnLst/>
            <a:rect l="0" t="0" r="0" b="0"/>
            <a:pathLst>
              <a:path w="402800" h="167200" fill="none">
                <a:moveTo>
                  <a:pt x="0" y="167200"/>
                </a:moveTo>
                <a:lnTo>
                  <a:pt x="402800" y="167200"/>
                </a:lnTo>
              </a:path>
            </a:pathLst>
          </a:custGeom>
          <a:gradFill>
            <a:gsLst>
              <a:gs pos="0">
                <a:srgbClr val="349BFF"/>
              </a:gs>
              <a:gs pos="50000">
                <a:srgbClr val="61B1FF"/>
              </a:gs>
              <a:gs pos="100000">
                <a:srgbClr val="1E90FF"/>
              </a:gs>
            </a:gsLst>
            <a:lin ang="5400000" scaled="0"/>
          </a:gradFill>
          <a:ln w="22800" cap="flat">
            <a:solidFill>
              <a:schemeClr val="accent5"/>
            </a:solidFill>
            <a:bevel/>
            <a:tailEnd type="oval"/>
          </a:ln>
          <a:effectLst/>
        </p:spPr>
      </p:sp>
      <p:sp>
        <p:nvSpPr>
          <p:cNvPr id="424" name="Text 4362"/>
          <p:cNvSpPr txBox="1"/>
          <p:nvPr/>
        </p:nvSpPr>
        <p:spPr>
          <a:xfrm>
            <a:off x="3449910" y="5079570"/>
            <a:ext cx="452041" cy="166056"/>
          </a:xfrm>
          <a:prstGeom prst="rect">
            <a:avLst/>
          </a:prstGeom>
          <a:noFill/>
        </p:spPr>
        <p:txBody>
          <a:bodyPr wrap="square" lIns="36000" tIns="18000" rIns="36000" bIns="18000" rtlCol="0" anchor="ctr"/>
          <a:lstStyle/>
          <a:p>
            <a:r>
              <a:rPr sz="1100" b="1" dirty="0">
                <a:solidFill>
                  <a:schemeClr val="bg1"/>
                </a:solidFill>
              </a:rPr>
              <a:t>When</a:t>
            </a:r>
          </a:p>
        </p:txBody>
      </p:sp>
      <p:sp>
        <p:nvSpPr>
          <p:cNvPr id="513" name="TextBox 512"/>
          <p:cNvSpPr txBox="1"/>
          <p:nvPr/>
        </p:nvSpPr>
        <p:spPr>
          <a:xfrm>
            <a:off x="7557421" y="4115635"/>
            <a:ext cx="3884614" cy="1200329"/>
          </a:xfrm>
          <a:prstGeom prst="rect">
            <a:avLst/>
          </a:prstGeom>
          <a:noFill/>
        </p:spPr>
        <p:txBody>
          <a:bodyPr wrap="square" rtlCol="0">
            <a:spAutoFit/>
          </a:bodyPr>
          <a:lstStyle/>
          <a:p>
            <a:pPr algn="r">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514" name="TextBox 513"/>
          <p:cNvSpPr txBox="1"/>
          <p:nvPr/>
        </p:nvSpPr>
        <p:spPr>
          <a:xfrm>
            <a:off x="9061255" y="2726469"/>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515" name="TextBox 514"/>
          <p:cNvSpPr txBox="1"/>
          <p:nvPr/>
        </p:nvSpPr>
        <p:spPr>
          <a:xfrm>
            <a:off x="7533043" y="3265078"/>
            <a:ext cx="2497663" cy="85408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16" name="TextBox 515"/>
          <p:cNvSpPr txBox="1"/>
          <p:nvPr/>
        </p:nvSpPr>
        <p:spPr>
          <a:xfrm>
            <a:off x="10016591" y="3219034"/>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Tree>
    <p:extLst>
      <p:ext uri="{BB962C8B-B14F-4D97-AF65-F5344CB8AC3E}">
        <p14:creationId xmlns:p14="http://schemas.microsoft.com/office/powerpoint/2010/main" val="406871327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1000"/>
                            </p:stCondLst>
                            <p:childTnLst>
                              <p:par>
                                <p:cTn id="5" presetID="10"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1500"/>
                            </p:stCondLst>
                            <p:childTnLst>
                              <p:par>
                                <p:cTn id="9" presetID="22" presetClass="entr" presetSubtype="4" fill="hold" nodeType="afterEffect">
                                  <p:stCondLst>
                                    <p:cond delay="0"/>
                                  </p:stCondLst>
                                  <p:childTnLst>
                                    <p:set>
                                      <p:cBhvr>
                                        <p:cTn id="10" dur="1" fill="hold">
                                          <p:stCondLst>
                                            <p:cond delay="0"/>
                                          </p:stCondLst>
                                        </p:cTn>
                                        <p:tgtEl>
                                          <p:spTgt spid="280"/>
                                        </p:tgtEl>
                                        <p:attrNameLst>
                                          <p:attrName>style.visibility</p:attrName>
                                        </p:attrNameLst>
                                      </p:cBhvr>
                                      <p:to>
                                        <p:strVal val="visible"/>
                                      </p:to>
                                    </p:set>
                                    <p:animEffect transition="in" filter="wipe(down)">
                                      <p:cBhvr>
                                        <p:cTn id="11" dur="500"/>
                                        <p:tgtEl>
                                          <p:spTgt spid="280"/>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par>
                          <p:cTn id="16" fill="hold">
                            <p:stCondLst>
                              <p:cond delay="2500"/>
                            </p:stCondLst>
                            <p:childTnLst>
                              <p:par>
                                <p:cTn id="17" presetID="22" presetClass="entr" presetSubtype="4" fill="hold" nodeType="afterEffect">
                                  <p:stCondLst>
                                    <p:cond delay="0"/>
                                  </p:stCondLst>
                                  <p:childTnLst>
                                    <p:set>
                                      <p:cBhvr>
                                        <p:cTn id="18" dur="1" fill="hold">
                                          <p:stCondLst>
                                            <p:cond delay="0"/>
                                          </p:stCondLst>
                                        </p:cTn>
                                        <p:tgtEl>
                                          <p:spTgt spid="281"/>
                                        </p:tgtEl>
                                        <p:attrNameLst>
                                          <p:attrName>style.visibility</p:attrName>
                                        </p:attrNameLst>
                                      </p:cBhvr>
                                      <p:to>
                                        <p:strVal val="visible"/>
                                      </p:to>
                                    </p:set>
                                    <p:animEffect transition="in" filter="wipe(down)">
                                      <p:cBhvr>
                                        <p:cTn id="19" dur="500"/>
                                        <p:tgtEl>
                                          <p:spTgt spid="281"/>
                                        </p:tgtEl>
                                      </p:cBhvr>
                                    </p:animEffect>
                                  </p:childTnLst>
                                </p:cTn>
                              </p:par>
                            </p:childTnLst>
                          </p:cTn>
                        </p:par>
                        <p:par>
                          <p:cTn id="20" fill="hold">
                            <p:stCondLst>
                              <p:cond delay="3000"/>
                            </p:stCondLst>
                            <p:childTnLst>
                              <p:par>
                                <p:cTn id="21" presetID="10" presetClass="entr" presetSubtype="0" fill="hold" nodeType="after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par>
                          <p:cTn id="24" fill="hold">
                            <p:stCondLst>
                              <p:cond delay="3500"/>
                            </p:stCondLst>
                            <p:childTnLst>
                              <p:par>
                                <p:cTn id="25" presetID="22" presetClass="entr" presetSubtype="8" fill="hold" nodeType="afterEffect">
                                  <p:stCondLst>
                                    <p:cond delay="0"/>
                                  </p:stCondLst>
                                  <p:childTnLst>
                                    <p:set>
                                      <p:cBhvr>
                                        <p:cTn id="26" dur="1" fill="hold">
                                          <p:stCondLst>
                                            <p:cond delay="0"/>
                                          </p:stCondLst>
                                        </p:cTn>
                                        <p:tgtEl>
                                          <p:spTgt spid="282"/>
                                        </p:tgtEl>
                                        <p:attrNameLst>
                                          <p:attrName>style.visibility</p:attrName>
                                        </p:attrNameLst>
                                      </p:cBhvr>
                                      <p:to>
                                        <p:strVal val="visible"/>
                                      </p:to>
                                    </p:set>
                                    <p:animEffect transition="in" filter="wipe(left)">
                                      <p:cBhvr>
                                        <p:cTn id="27" dur="500"/>
                                        <p:tgtEl>
                                          <p:spTgt spid="282"/>
                                        </p:tgtEl>
                                      </p:cBhvr>
                                    </p:animEffect>
                                  </p:childTnLst>
                                </p:cTn>
                              </p:par>
                            </p:childTnLst>
                          </p:cTn>
                        </p:par>
                        <p:par>
                          <p:cTn id="28" fill="hold">
                            <p:stCondLst>
                              <p:cond delay="4000"/>
                            </p:stCondLst>
                            <p:childTnLst>
                              <p:par>
                                <p:cTn id="29" presetID="10"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4500"/>
                            </p:stCondLst>
                            <p:childTnLst>
                              <p:par>
                                <p:cTn id="33" presetID="22" presetClass="entr" presetSubtype="8" fill="hold" nodeType="afterEffect">
                                  <p:stCondLst>
                                    <p:cond delay="0"/>
                                  </p:stCondLst>
                                  <p:childTnLst>
                                    <p:set>
                                      <p:cBhvr>
                                        <p:cTn id="34" dur="1" fill="hold">
                                          <p:stCondLst>
                                            <p:cond delay="0"/>
                                          </p:stCondLst>
                                        </p:cTn>
                                        <p:tgtEl>
                                          <p:spTgt spid="283"/>
                                        </p:tgtEl>
                                        <p:attrNameLst>
                                          <p:attrName>style.visibility</p:attrName>
                                        </p:attrNameLst>
                                      </p:cBhvr>
                                      <p:to>
                                        <p:strVal val="visible"/>
                                      </p:to>
                                    </p:set>
                                    <p:animEffect transition="in" filter="wipe(left)">
                                      <p:cBhvr>
                                        <p:cTn id="35" dur="500"/>
                                        <p:tgtEl>
                                          <p:spTgt spid="283"/>
                                        </p:tgtEl>
                                      </p:cBhvr>
                                    </p:animEffect>
                                  </p:childTnLst>
                                </p:cTn>
                              </p:par>
                            </p:childTnLst>
                          </p:cTn>
                        </p:par>
                        <p:par>
                          <p:cTn id="36" fill="hold">
                            <p:stCondLst>
                              <p:cond delay="5000"/>
                            </p:stCondLst>
                            <p:childTnLst>
                              <p:par>
                                <p:cTn id="37" presetID="10" presetClass="entr" presetSubtype="0" fill="hold"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fade">
                                      <p:cBhvr>
                                        <p:cTn id="39" dur="500"/>
                                        <p:tgtEl>
                                          <p:spTgt spid="22"/>
                                        </p:tgtEl>
                                      </p:cBhvr>
                                    </p:animEffect>
                                  </p:childTnLst>
                                </p:cTn>
                              </p:par>
                            </p:childTnLst>
                          </p:cTn>
                        </p:par>
                        <p:par>
                          <p:cTn id="40" fill="hold">
                            <p:stCondLst>
                              <p:cond delay="5500"/>
                            </p:stCondLst>
                            <p:childTnLst>
                              <p:par>
                                <p:cTn id="41" presetID="22" presetClass="entr" presetSubtype="1" fill="hold" nodeType="afterEffect">
                                  <p:stCondLst>
                                    <p:cond delay="0"/>
                                  </p:stCondLst>
                                  <p:childTnLst>
                                    <p:set>
                                      <p:cBhvr>
                                        <p:cTn id="42" dur="1" fill="hold">
                                          <p:stCondLst>
                                            <p:cond delay="0"/>
                                          </p:stCondLst>
                                        </p:cTn>
                                        <p:tgtEl>
                                          <p:spTgt spid="284"/>
                                        </p:tgtEl>
                                        <p:attrNameLst>
                                          <p:attrName>style.visibility</p:attrName>
                                        </p:attrNameLst>
                                      </p:cBhvr>
                                      <p:to>
                                        <p:strVal val="visible"/>
                                      </p:to>
                                    </p:set>
                                    <p:animEffect transition="in" filter="wipe(up)">
                                      <p:cBhvr>
                                        <p:cTn id="43" dur="500"/>
                                        <p:tgtEl>
                                          <p:spTgt spid="284"/>
                                        </p:tgtEl>
                                      </p:cBhvr>
                                    </p:animEffect>
                                  </p:childTnLst>
                                </p:cTn>
                              </p:par>
                            </p:childTnLst>
                          </p:cTn>
                        </p:par>
                        <p:par>
                          <p:cTn id="44" fill="hold">
                            <p:stCondLst>
                              <p:cond delay="6000"/>
                            </p:stCondLst>
                            <p:childTnLst>
                              <p:par>
                                <p:cTn id="45" presetID="10"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childTnLst>
                          </p:cTn>
                        </p:par>
                        <p:par>
                          <p:cTn id="48" fill="hold">
                            <p:stCondLst>
                              <p:cond delay="6500"/>
                            </p:stCondLst>
                            <p:childTnLst>
                              <p:par>
                                <p:cTn id="49" presetID="22" presetClass="entr" presetSubtype="1" fill="hold" nodeType="afterEffect">
                                  <p:stCondLst>
                                    <p:cond delay="0"/>
                                  </p:stCondLst>
                                  <p:childTnLst>
                                    <p:set>
                                      <p:cBhvr>
                                        <p:cTn id="50" dur="1" fill="hold">
                                          <p:stCondLst>
                                            <p:cond delay="0"/>
                                          </p:stCondLst>
                                        </p:cTn>
                                        <p:tgtEl>
                                          <p:spTgt spid="285"/>
                                        </p:tgtEl>
                                        <p:attrNameLst>
                                          <p:attrName>style.visibility</p:attrName>
                                        </p:attrNameLst>
                                      </p:cBhvr>
                                      <p:to>
                                        <p:strVal val="visible"/>
                                      </p:to>
                                    </p:set>
                                    <p:animEffect transition="in" filter="wipe(up)">
                                      <p:cBhvr>
                                        <p:cTn id="51" dur="500"/>
                                        <p:tgtEl>
                                          <p:spTgt spid="285"/>
                                        </p:tgtEl>
                                      </p:cBhvr>
                                    </p:animEffect>
                                  </p:childTnLst>
                                </p:cTn>
                              </p:par>
                            </p:childTnLst>
                          </p:cTn>
                        </p:par>
                        <p:par>
                          <p:cTn id="52" fill="hold">
                            <p:stCondLst>
                              <p:cond delay="7000"/>
                            </p:stCondLst>
                            <p:childTnLst>
                              <p:par>
                                <p:cTn id="53" presetID="10" presetClass="entr" presetSubtype="0" fill="hold" nodeType="afterEffect">
                                  <p:stCondLst>
                                    <p:cond delay="0"/>
                                  </p:stCondLst>
                                  <p:childTnLst>
                                    <p:set>
                                      <p:cBhvr>
                                        <p:cTn id="54" dur="1" fill="hold">
                                          <p:stCondLst>
                                            <p:cond delay="0"/>
                                          </p:stCondLst>
                                        </p:cTn>
                                        <p:tgtEl>
                                          <p:spTgt spid="24"/>
                                        </p:tgtEl>
                                        <p:attrNameLst>
                                          <p:attrName>style.visibility</p:attrName>
                                        </p:attrNameLst>
                                      </p:cBhvr>
                                      <p:to>
                                        <p:strVal val="visible"/>
                                      </p:to>
                                    </p:set>
                                    <p:animEffect transition="in" filter="fade">
                                      <p:cBhvr>
                                        <p:cTn id="55" dur="500"/>
                                        <p:tgtEl>
                                          <p:spTgt spid="24"/>
                                        </p:tgtEl>
                                      </p:cBhvr>
                                    </p:animEffect>
                                  </p:childTnLst>
                                </p:cTn>
                              </p:par>
                            </p:childTnLst>
                          </p:cTn>
                        </p:par>
                        <p:par>
                          <p:cTn id="56" fill="hold">
                            <p:stCondLst>
                              <p:cond delay="7500"/>
                            </p:stCondLst>
                            <p:childTnLst>
                              <p:par>
                                <p:cTn id="57" presetID="22" presetClass="entr" presetSubtype="8" fill="hold"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ipe(left)">
                                      <p:cBhvr>
                                        <p:cTn id="59" dur="500"/>
                                        <p:tgtEl>
                                          <p:spTgt spid="5"/>
                                        </p:tgtEl>
                                      </p:cBhvr>
                                    </p:animEffect>
                                  </p:childTnLst>
                                </p:cTn>
                              </p:par>
                            </p:childTnLst>
                          </p:cTn>
                        </p:par>
                        <p:par>
                          <p:cTn id="60" fill="hold">
                            <p:stCondLst>
                              <p:cond delay="8000"/>
                            </p:stCondLst>
                            <p:childTnLst>
                              <p:par>
                                <p:cTn id="61" presetID="22" presetClass="entr" presetSubtype="8" fill="hold" nodeType="afterEffect">
                                  <p:stCondLst>
                                    <p:cond delay="0"/>
                                  </p:stCondLst>
                                  <p:childTnLst>
                                    <p:set>
                                      <p:cBhvr>
                                        <p:cTn id="62" dur="1" fill="hold">
                                          <p:stCondLst>
                                            <p:cond delay="0"/>
                                          </p:stCondLst>
                                        </p:cTn>
                                        <p:tgtEl>
                                          <p:spTgt spid="461"/>
                                        </p:tgtEl>
                                        <p:attrNameLst>
                                          <p:attrName>style.visibility</p:attrName>
                                        </p:attrNameLst>
                                      </p:cBhvr>
                                      <p:to>
                                        <p:strVal val="visible"/>
                                      </p:to>
                                    </p:set>
                                    <p:animEffect transition="in" filter="wipe(left)">
                                      <p:cBhvr>
                                        <p:cTn id="63" dur="500"/>
                                        <p:tgtEl>
                                          <p:spTgt spid="46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462"/>
                                        </p:tgtEl>
                                        <p:attrNameLst>
                                          <p:attrName>style.visibility</p:attrName>
                                        </p:attrNameLst>
                                      </p:cBhvr>
                                      <p:to>
                                        <p:strVal val="visible"/>
                                      </p:to>
                                    </p:set>
                                    <p:animEffect transition="in" filter="fade">
                                      <p:cBhvr>
                                        <p:cTn id="66" dur="500"/>
                                        <p:tgtEl>
                                          <p:spTgt spid="462"/>
                                        </p:tgtEl>
                                      </p:cBhvr>
                                    </p:animEffect>
                                  </p:childTnLst>
                                </p:cTn>
                              </p:par>
                            </p:childTnLst>
                          </p:cTn>
                        </p:par>
                        <p:par>
                          <p:cTn id="67" fill="hold">
                            <p:stCondLst>
                              <p:cond delay="8500"/>
                            </p:stCondLst>
                            <p:childTnLst>
                              <p:par>
                                <p:cTn id="68" presetID="22" presetClass="entr" presetSubtype="8" fill="hold" nodeType="afterEffect">
                                  <p:stCondLst>
                                    <p:cond delay="0"/>
                                  </p:stCondLst>
                                  <p:childTnLst>
                                    <p:set>
                                      <p:cBhvr>
                                        <p:cTn id="69" dur="1" fill="hold">
                                          <p:stCondLst>
                                            <p:cond delay="0"/>
                                          </p:stCondLst>
                                        </p:cTn>
                                        <p:tgtEl>
                                          <p:spTgt spid="459"/>
                                        </p:tgtEl>
                                        <p:attrNameLst>
                                          <p:attrName>style.visibility</p:attrName>
                                        </p:attrNameLst>
                                      </p:cBhvr>
                                      <p:to>
                                        <p:strVal val="visible"/>
                                      </p:to>
                                    </p:set>
                                    <p:animEffect transition="in" filter="wipe(left)">
                                      <p:cBhvr>
                                        <p:cTn id="70" dur="500"/>
                                        <p:tgtEl>
                                          <p:spTgt spid="459"/>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60"/>
                                        </p:tgtEl>
                                        <p:attrNameLst>
                                          <p:attrName>style.visibility</p:attrName>
                                        </p:attrNameLst>
                                      </p:cBhvr>
                                      <p:to>
                                        <p:strVal val="visible"/>
                                      </p:to>
                                    </p:set>
                                    <p:animEffect transition="in" filter="fade">
                                      <p:cBhvr>
                                        <p:cTn id="73" dur="500"/>
                                        <p:tgtEl>
                                          <p:spTgt spid="460"/>
                                        </p:tgtEl>
                                      </p:cBhvr>
                                    </p:animEffect>
                                  </p:childTnLst>
                                </p:cTn>
                              </p:par>
                            </p:childTnLst>
                          </p:cTn>
                        </p:par>
                        <p:par>
                          <p:cTn id="74" fill="hold">
                            <p:stCondLst>
                              <p:cond delay="9000"/>
                            </p:stCondLst>
                            <p:childTnLst>
                              <p:par>
                                <p:cTn id="75" presetID="22" presetClass="entr" presetSubtype="8" fill="hold" nodeType="afterEffect">
                                  <p:stCondLst>
                                    <p:cond delay="0"/>
                                  </p:stCondLst>
                                  <p:childTnLst>
                                    <p:set>
                                      <p:cBhvr>
                                        <p:cTn id="76" dur="1" fill="hold">
                                          <p:stCondLst>
                                            <p:cond delay="0"/>
                                          </p:stCondLst>
                                        </p:cTn>
                                        <p:tgtEl>
                                          <p:spTgt spid="457"/>
                                        </p:tgtEl>
                                        <p:attrNameLst>
                                          <p:attrName>style.visibility</p:attrName>
                                        </p:attrNameLst>
                                      </p:cBhvr>
                                      <p:to>
                                        <p:strVal val="visible"/>
                                      </p:to>
                                    </p:set>
                                    <p:animEffect transition="in" filter="wipe(left)">
                                      <p:cBhvr>
                                        <p:cTn id="77" dur="500"/>
                                        <p:tgtEl>
                                          <p:spTgt spid="45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58"/>
                                        </p:tgtEl>
                                        <p:attrNameLst>
                                          <p:attrName>style.visibility</p:attrName>
                                        </p:attrNameLst>
                                      </p:cBhvr>
                                      <p:to>
                                        <p:strVal val="visible"/>
                                      </p:to>
                                    </p:set>
                                    <p:animEffect transition="in" filter="fade">
                                      <p:cBhvr>
                                        <p:cTn id="80" dur="500"/>
                                        <p:tgtEl>
                                          <p:spTgt spid="458"/>
                                        </p:tgtEl>
                                      </p:cBhvr>
                                    </p:animEffect>
                                  </p:childTnLst>
                                </p:cTn>
                              </p:par>
                            </p:childTnLst>
                          </p:cTn>
                        </p:par>
                        <p:par>
                          <p:cTn id="81" fill="hold">
                            <p:stCondLst>
                              <p:cond delay="9500"/>
                            </p:stCondLst>
                            <p:childTnLst>
                              <p:par>
                                <p:cTn id="82" presetID="22" presetClass="entr" presetSubtype="8" fill="hold" nodeType="afterEffect">
                                  <p:stCondLst>
                                    <p:cond delay="0"/>
                                  </p:stCondLst>
                                  <p:childTnLst>
                                    <p:set>
                                      <p:cBhvr>
                                        <p:cTn id="83" dur="1" fill="hold">
                                          <p:stCondLst>
                                            <p:cond delay="0"/>
                                          </p:stCondLst>
                                        </p:cTn>
                                        <p:tgtEl>
                                          <p:spTgt spid="6"/>
                                        </p:tgtEl>
                                        <p:attrNameLst>
                                          <p:attrName>style.visibility</p:attrName>
                                        </p:attrNameLst>
                                      </p:cBhvr>
                                      <p:to>
                                        <p:strVal val="visible"/>
                                      </p:to>
                                    </p:set>
                                    <p:animEffect transition="in" filter="wipe(left)">
                                      <p:cBhvr>
                                        <p:cTn id="84" dur="500"/>
                                        <p:tgtEl>
                                          <p:spTgt spid="6"/>
                                        </p:tgtEl>
                                      </p:cBhvr>
                                    </p:animEffect>
                                  </p:childTnLst>
                                </p:cTn>
                              </p:par>
                            </p:childTnLst>
                          </p:cTn>
                        </p:par>
                        <p:par>
                          <p:cTn id="85" fill="hold">
                            <p:stCondLst>
                              <p:cond delay="10000"/>
                            </p:stCondLst>
                            <p:childTnLst>
                              <p:par>
                                <p:cTn id="86" presetID="22" presetClass="entr" presetSubtype="8" fill="hold" nodeType="afterEffect">
                                  <p:stCondLst>
                                    <p:cond delay="0"/>
                                  </p:stCondLst>
                                  <p:childTnLst>
                                    <p:set>
                                      <p:cBhvr>
                                        <p:cTn id="87" dur="1" fill="hold">
                                          <p:stCondLst>
                                            <p:cond delay="0"/>
                                          </p:stCondLst>
                                        </p:cTn>
                                        <p:tgtEl>
                                          <p:spTgt spid="455"/>
                                        </p:tgtEl>
                                        <p:attrNameLst>
                                          <p:attrName>style.visibility</p:attrName>
                                        </p:attrNameLst>
                                      </p:cBhvr>
                                      <p:to>
                                        <p:strVal val="visible"/>
                                      </p:to>
                                    </p:set>
                                    <p:animEffect transition="in" filter="wipe(left)">
                                      <p:cBhvr>
                                        <p:cTn id="88" dur="500"/>
                                        <p:tgtEl>
                                          <p:spTgt spid="45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456"/>
                                        </p:tgtEl>
                                        <p:attrNameLst>
                                          <p:attrName>style.visibility</p:attrName>
                                        </p:attrNameLst>
                                      </p:cBhvr>
                                      <p:to>
                                        <p:strVal val="visible"/>
                                      </p:to>
                                    </p:set>
                                    <p:animEffect transition="in" filter="fade">
                                      <p:cBhvr>
                                        <p:cTn id="91" dur="500"/>
                                        <p:tgtEl>
                                          <p:spTgt spid="456"/>
                                        </p:tgtEl>
                                      </p:cBhvr>
                                    </p:animEffect>
                                  </p:childTnLst>
                                </p:cTn>
                              </p:par>
                            </p:childTnLst>
                          </p:cTn>
                        </p:par>
                        <p:par>
                          <p:cTn id="92" fill="hold">
                            <p:stCondLst>
                              <p:cond delay="10500"/>
                            </p:stCondLst>
                            <p:childTnLst>
                              <p:par>
                                <p:cTn id="93" presetID="22" presetClass="entr" presetSubtype="8" fill="hold" nodeType="afterEffect">
                                  <p:stCondLst>
                                    <p:cond delay="0"/>
                                  </p:stCondLst>
                                  <p:childTnLst>
                                    <p:set>
                                      <p:cBhvr>
                                        <p:cTn id="94" dur="1" fill="hold">
                                          <p:stCondLst>
                                            <p:cond delay="0"/>
                                          </p:stCondLst>
                                        </p:cTn>
                                        <p:tgtEl>
                                          <p:spTgt spid="453"/>
                                        </p:tgtEl>
                                        <p:attrNameLst>
                                          <p:attrName>style.visibility</p:attrName>
                                        </p:attrNameLst>
                                      </p:cBhvr>
                                      <p:to>
                                        <p:strVal val="visible"/>
                                      </p:to>
                                    </p:set>
                                    <p:animEffect transition="in" filter="wipe(left)">
                                      <p:cBhvr>
                                        <p:cTn id="95" dur="500"/>
                                        <p:tgtEl>
                                          <p:spTgt spid="453"/>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454"/>
                                        </p:tgtEl>
                                        <p:attrNameLst>
                                          <p:attrName>style.visibility</p:attrName>
                                        </p:attrNameLst>
                                      </p:cBhvr>
                                      <p:to>
                                        <p:strVal val="visible"/>
                                      </p:to>
                                    </p:set>
                                    <p:animEffect transition="in" filter="fade">
                                      <p:cBhvr>
                                        <p:cTn id="98" dur="500"/>
                                        <p:tgtEl>
                                          <p:spTgt spid="454"/>
                                        </p:tgtEl>
                                      </p:cBhvr>
                                    </p:animEffect>
                                  </p:childTnLst>
                                </p:cTn>
                              </p:par>
                            </p:childTnLst>
                          </p:cTn>
                        </p:par>
                        <p:par>
                          <p:cTn id="99" fill="hold">
                            <p:stCondLst>
                              <p:cond delay="11000"/>
                            </p:stCondLst>
                            <p:childTnLst>
                              <p:par>
                                <p:cTn id="100" presetID="22" presetClass="entr" presetSubtype="8" fill="hold" nodeType="afterEffect">
                                  <p:stCondLst>
                                    <p:cond delay="0"/>
                                  </p:stCondLst>
                                  <p:childTnLst>
                                    <p:set>
                                      <p:cBhvr>
                                        <p:cTn id="101" dur="1" fill="hold">
                                          <p:stCondLst>
                                            <p:cond delay="0"/>
                                          </p:stCondLst>
                                        </p:cTn>
                                        <p:tgtEl>
                                          <p:spTgt spid="451"/>
                                        </p:tgtEl>
                                        <p:attrNameLst>
                                          <p:attrName>style.visibility</p:attrName>
                                        </p:attrNameLst>
                                      </p:cBhvr>
                                      <p:to>
                                        <p:strVal val="visible"/>
                                      </p:to>
                                    </p:set>
                                    <p:animEffect transition="in" filter="wipe(left)">
                                      <p:cBhvr>
                                        <p:cTn id="102" dur="500"/>
                                        <p:tgtEl>
                                          <p:spTgt spid="451"/>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452"/>
                                        </p:tgtEl>
                                        <p:attrNameLst>
                                          <p:attrName>style.visibility</p:attrName>
                                        </p:attrNameLst>
                                      </p:cBhvr>
                                      <p:to>
                                        <p:strVal val="visible"/>
                                      </p:to>
                                    </p:set>
                                    <p:animEffect transition="in" filter="fade">
                                      <p:cBhvr>
                                        <p:cTn id="105" dur="500"/>
                                        <p:tgtEl>
                                          <p:spTgt spid="452"/>
                                        </p:tgtEl>
                                      </p:cBhvr>
                                    </p:animEffect>
                                  </p:childTnLst>
                                </p:cTn>
                              </p:par>
                            </p:childTnLst>
                          </p:cTn>
                        </p:par>
                        <p:par>
                          <p:cTn id="106" fill="hold">
                            <p:stCondLst>
                              <p:cond delay="11500"/>
                            </p:stCondLst>
                            <p:childTnLst>
                              <p:par>
                                <p:cTn id="107" presetID="22" presetClass="entr" presetSubtype="8" fill="hold" nodeType="afterEffect">
                                  <p:stCondLst>
                                    <p:cond delay="0"/>
                                  </p:stCondLst>
                                  <p:childTnLst>
                                    <p:set>
                                      <p:cBhvr>
                                        <p:cTn id="108" dur="1" fill="hold">
                                          <p:stCondLst>
                                            <p:cond delay="0"/>
                                          </p:stCondLst>
                                        </p:cTn>
                                        <p:tgtEl>
                                          <p:spTgt spid="7"/>
                                        </p:tgtEl>
                                        <p:attrNameLst>
                                          <p:attrName>style.visibility</p:attrName>
                                        </p:attrNameLst>
                                      </p:cBhvr>
                                      <p:to>
                                        <p:strVal val="visible"/>
                                      </p:to>
                                    </p:set>
                                    <p:animEffect transition="in" filter="wipe(left)">
                                      <p:cBhvr>
                                        <p:cTn id="109" dur="500"/>
                                        <p:tgtEl>
                                          <p:spTgt spid="7"/>
                                        </p:tgtEl>
                                      </p:cBhvr>
                                    </p:animEffect>
                                  </p:childTnLst>
                                </p:cTn>
                              </p:par>
                            </p:childTnLst>
                          </p:cTn>
                        </p:par>
                        <p:par>
                          <p:cTn id="110" fill="hold">
                            <p:stCondLst>
                              <p:cond delay="12000"/>
                            </p:stCondLst>
                            <p:childTnLst>
                              <p:par>
                                <p:cTn id="111" presetID="22" presetClass="entr" presetSubtype="8" fill="hold" nodeType="afterEffect">
                                  <p:stCondLst>
                                    <p:cond delay="0"/>
                                  </p:stCondLst>
                                  <p:childTnLst>
                                    <p:set>
                                      <p:cBhvr>
                                        <p:cTn id="112" dur="1" fill="hold">
                                          <p:stCondLst>
                                            <p:cond delay="0"/>
                                          </p:stCondLst>
                                        </p:cTn>
                                        <p:tgtEl>
                                          <p:spTgt spid="449"/>
                                        </p:tgtEl>
                                        <p:attrNameLst>
                                          <p:attrName>style.visibility</p:attrName>
                                        </p:attrNameLst>
                                      </p:cBhvr>
                                      <p:to>
                                        <p:strVal val="visible"/>
                                      </p:to>
                                    </p:set>
                                    <p:animEffect transition="in" filter="wipe(left)">
                                      <p:cBhvr>
                                        <p:cTn id="113" dur="500"/>
                                        <p:tgtEl>
                                          <p:spTgt spid="449"/>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50"/>
                                        </p:tgtEl>
                                        <p:attrNameLst>
                                          <p:attrName>style.visibility</p:attrName>
                                        </p:attrNameLst>
                                      </p:cBhvr>
                                      <p:to>
                                        <p:strVal val="visible"/>
                                      </p:to>
                                    </p:set>
                                    <p:animEffect transition="in" filter="fade">
                                      <p:cBhvr>
                                        <p:cTn id="116" dur="500"/>
                                        <p:tgtEl>
                                          <p:spTgt spid="450"/>
                                        </p:tgtEl>
                                      </p:cBhvr>
                                    </p:animEffect>
                                  </p:childTnLst>
                                </p:cTn>
                              </p:par>
                            </p:childTnLst>
                          </p:cTn>
                        </p:par>
                        <p:par>
                          <p:cTn id="117" fill="hold">
                            <p:stCondLst>
                              <p:cond delay="12500"/>
                            </p:stCondLst>
                            <p:childTnLst>
                              <p:par>
                                <p:cTn id="118" presetID="22" presetClass="entr" presetSubtype="8" fill="hold" nodeType="afterEffect">
                                  <p:stCondLst>
                                    <p:cond delay="0"/>
                                  </p:stCondLst>
                                  <p:childTnLst>
                                    <p:set>
                                      <p:cBhvr>
                                        <p:cTn id="119" dur="1" fill="hold">
                                          <p:stCondLst>
                                            <p:cond delay="0"/>
                                          </p:stCondLst>
                                        </p:cTn>
                                        <p:tgtEl>
                                          <p:spTgt spid="447"/>
                                        </p:tgtEl>
                                        <p:attrNameLst>
                                          <p:attrName>style.visibility</p:attrName>
                                        </p:attrNameLst>
                                      </p:cBhvr>
                                      <p:to>
                                        <p:strVal val="visible"/>
                                      </p:to>
                                    </p:set>
                                    <p:animEffect transition="in" filter="wipe(left)">
                                      <p:cBhvr>
                                        <p:cTn id="120" dur="500"/>
                                        <p:tgtEl>
                                          <p:spTgt spid="447"/>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448"/>
                                        </p:tgtEl>
                                        <p:attrNameLst>
                                          <p:attrName>style.visibility</p:attrName>
                                        </p:attrNameLst>
                                      </p:cBhvr>
                                      <p:to>
                                        <p:strVal val="visible"/>
                                      </p:to>
                                    </p:set>
                                    <p:animEffect transition="in" filter="fade">
                                      <p:cBhvr>
                                        <p:cTn id="123" dur="500"/>
                                        <p:tgtEl>
                                          <p:spTgt spid="448"/>
                                        </p:tgtEl>
                                      </p:cBhvr>
                                    </p:animEffect>
                                  </p:childTnLst>
                                </p:cTn>
                              </p:par>
                            </p:childTnLst>
                          </p:cTn>
                        </p:par>
                        <p:par>
                          <p:cTn id="124" fill="hold">
                            <p:stCondLst>
                              <p:cond delay="13000"/>
                            </p:stCondLst>
                            <p:childTnLst>
                              <p:par>
                                <p:cTn id="125" presetID="22" presetClass="entr" presetSubtype="8" fill="hold" nodeType="afterEffect">
                                  <p:stCondLst>
                                    <p:cond delay="0"/>
                                  </p:stCondLst>
                                  <p:childTnLst>
                                    <p:set>
                                      <p:cBhvr>
                                        <p:cTn id="126" dur="1" fill="hold">
                                          <p:stCondLst>
                                            <p:cond delay="0"/>
                                          </p:stCondLst>
                                        </p:cTn>
                                        <p:tgtEl>
                                          <p:spTgt spid="427"/>
                                        </p:tgtEl>
                                        <p:attrNameLst>
                                          <p:attrName>style.visibility</p:attrName>
                                        </p:attrNameLst>
                                      </p:cBhvr>
                                      <p:to>
                                        <p:strVal val="visible"/>
                                      </p:to>
                                    </p:set>
                                    <p:animEffect transition="in" filter="wipe(left)">
                                      <p:cBhvr>
                                        <p:cTn id="127" dur="500"/>
                                        <p:tgtEl>
                                          <p:spTgt spid="42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428"/>
                                        </p:tgtEl>
                                        <p:attrNameLst>
                                          <p:attrName>style.visibility</p:attrName>
                                        </p:attrNameLst>
                                      </p:cBhvr>
                                      <p:to>
                                        <p:strVal val="visible"/>
                                      </p:to>
                                    </p:set>
                                    <p:animEffect transition="in" filter="fade">
                                      <p:cBhvr>
                                        <p:cTn id="130" dur="500"/>
                                        <p:tgtEl>
                                          <p:spTgt spid="428"/>
                                        </p:tgtEl>
                                      </p:cBhvr>
                                    </p:animEffect>
                                  </p:childTnLst>
                                </p:cTn>
                              </p:par>
                            </p:childTnLst>
                          </p:cTn>
                        </p:par>
                        <p:par>
                          <p:cTn id="131" fill="hold">
                            <p:stCondLst>
                              <p:cond delay="13500"/>
                            </p:stCondLst>
                            <p:childTnLst>
                              <p:par>
                                <p:cTn id="132" presetID="22" presetClass="entr" presetSubtype="8" fill="hold" nodeType="afterEffect">
                                  <p:stCondLst>
                                    <p:cond delay="0"/>
                                  </p:stCondLst>
                                  <p:childTnLst>
                                    <p:set>
                                      <p:cBhvr>
                                        <p:cTn id="133" dur="1" fill="hold">
                                          <p:stCondLst>
                                            <p:cond delay="0"/>
                                          </p:stCondLst>
                                        </p:cTn>
                                        <p:tgtEl>
                                          <p:spTgt spid="8"/>
                                        </p:tgtEl>
                                        <p:attrNameLst>
                                          <p:attrName>style.visibility</p:attrName>
                                        </p:attrNameLst>
                                      </p:cBhvr>
                                      <p:to>
                                        <p:strVal val="visible"/>
                                      </p:to>
                                    </p:set>
                                    <p:animEffect transition="in" filter="wipe(left)">
                                      <p:cBhvr>
                                        <p:cTn id="134" dur="500"/>
                                        <p:tgtEl>
                                          <p:spTgt spid="8"/>
                                        </p:tgtEl>
                                      </p:cBhvr>
                                    </p:animEffect>
                                  </p:childTnLst>
                                </p:cTn>
                              </p:par>
                            </p:childTnLst>
                          </p:cTn>
                        </p:par>
                        <p:par>
                          <p:cTn id="135" fill="hold">
                            <p:stCondLst>
                              <p:cond delay="14000"/>
                            </p:stCondLst>
                            <p:childTnLst>
                              <p:par>
                                <p:cTn id="136" presetID="22" presetClass="entr" presetSubtype="8" fill="hold" nodeType="afterEffect">
                                  <p:stCondLst>
                                    <p:cond delay="0"/>
                                  </p:stCondLst>
                                  <p:childTnLst>
                                    <p:set>
                                      <p:cBhvr>
                                        <p:cTn id="137" dur="1" fill="hold">
                                          <p:stCondLst>
                                            <p:cond delay="0"/>
                                          </p:stCondLst>
                                        </p:cTn>
                                        <p:tgtEl>
                                          <p:spTgt spid="445"/>
                                        </p:tgtEl>
                                        <p:attrNameLst>
                                          <p:attrName>style.visibility</p:attrName>
                                        </p:attrNameLst>
                                      </p:cBhvr>
                                      <p:to>
                                        <p:strVal val="visible"/>
                                      </p:to>
                                    </p:set>
                                    <p:animEffect transition="in" filter="wipe(left)">
                                      <p:cBhvr>
                                        <p:cTn id="138" dur="500"/>
                                        <p:tgtEl>
                                          <p:spTgt spid="445"/>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446"/>
                                        </p:tgtEl>
                                        <p:attrNameLst>
                                          <p:attrName>style.visibility</p:attrName>
                                        </p:attrNameLst>
                                      </p:cBhvr>
                                      <p:to>
                                        <p:strVal val="visible"/>
                                      </p:to>
                                    </p:set>
                                    <p:animEffect transition="in" filter="fade">
                                      <p:cBhvr>
                                        <p:cTn id="141" dur="500"/>
                                        <p:tgtEl>
                                          <p:spTgt spid="446"/>
                                        </p:tgtEl>
                                      </p:cBhvr>
                                    </p:animEffect>
                                  </p:childTnLst>
                                </p:cTn>
                              </p:par>
                            </p:childTnLst>
                          </p:cTn>
                        </p:par>
                        <p:par>
                          <p:cTn id="142" fill="hold">
                            <p:stCondLst>
                              <p:cond delay="14500"/>
                            </p:stCondLst>
                            <p:childTnLst>
                              <p:par>
                                <p:cTn id="143" presetID="22" presetClass="entr" presetSubtype="8" fill="hold" nodeType="afterEffect">
                                  <p:stCondLst>
                                    <p:cond delay="0"/>
                                  </p:stCondLst>
                                  <p:childTnLst>
                                    <p:set>
                                      <p:cBhvr>
                                        <p:cTn id="144" dur="1" fill="hold">
                                          <p:stCondLst>
                                            <p:cond delay="0"/>
                                          </p:stCondLst>
                                        </p:cTn>
                                        <p:tgtEl>
                                          <p:spTgt spid="443"/>
                                        </p:tgtEl>
                                        <p:attrNameLst>
                                          <p:attrName>style.visibility</p:attrName>
                                        </p:attrNameLst>
                                      </p:cBhvr>
                                      <p:to>
                                        <p:strVal val="visible"/>
                                      </p:to>
                                    </p:set>
                                    <p:animEffect transition="in" filter="wipe(left)">
                                      <p:cBhvr>
                                        <p:cTn id="145" dur="500"/>
                                        <p:tgtEl>
                                          <p:spTgt spid="443"/>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444"/>
                                        </p:tgtEl>
                                        <p:attrNameLst>
                                          <p:attrName>style.visibility</p:attrName>
                                        </p:attrNameLst>
                                      </p:cBhvr>
                                      <p:to>
                                        <p:strVal val="visible"/>
                                      </p:to>
                                    </p:set>
                                    <p:animEffect transition="in" filter="fade">
                                      <p:cBhvr>
                                        <p:cTn id="148" dur="500"/>
                                        <p:tgtEl>
                                          <p:spTgt spid="444"/>
                                        </p:tgtEl>
                                      </p:cBhvr>
                                    </p:animEffect>
                                  </p:childTnLst>
                                </p:cTn>
                              </p:par>
                            </p:childTnLst>
                          </p:cTn>
                        </p:par>
                        <p:par>
                          <p:cTn id="149" fill="hold">
                            <p:stCondLst>
                              <p:cond delay="15000"/>
                            </p:stCondLst>
                            <p:childTnLst>
                              <p:par>
                                <p:cTn id="150" presetID="22" presetClass="entr" presetSubtype="8" fill="hold" nodeType="afterEffect">
                                  <p:stCondLst>
                                    <p:cond delay="0"/>
                                  </p:stCondLst>
                                  <p:childTnLst>
                                    <p:set>
                                      <p:cBhvr>
                                        <p:cTn id="151" dur="1" fill="hold">
                                          <p:stCondLst>
                                            <p:cond delay="0"/>
                                          </p:stCondLst>
                                        </p:cTn>
                                        <p:tgtEl>
                                          <p:spTgt spid="441"/>
                                        </p:tgtEl>
                                        <p:attrNameLst>
                                          <p:attrName>style.visibility</p:attrName>
                                        </p:attrNameLst>
                                      </p:cBhvr>
                                      <p:to>
                                        <p:strVal val="visible"/>
                                      </p:to>
                                    </p:set>
                                    <p:animEffect transition="in" filter="wipe(left)">
                                      <p:cBhvr>
                                        <p:cTn id="152" dur="500"/>
                                        <p:tgtEl>
                                          <p:spTgt spid="441"/>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442"/>
                                        </p:tgtEl>
                                        <p:attrNameLst>
                                          <p:attrName>style.visibility</p:attrName>
                                        </p:attrNameLst>
                                      </p:cBhvr>
                                      <p:to>
                                        <p:strVal val="visible"/>
                                      </p:to>
                                    </p:set>
                                    <p:animEffect transition="in" filter="fade">
                                      <p:cBhvr>
                                        <p:cTn id="155" dur="500"/>
                                        <p:tgtEl>
                                          <p:spTgt spid="442"/>
                                        </p:tgtEl>
                                      </p:cBhvr>
                                    </p:animEffect>
                                  </p:childTnLst>
                                </p:cTn>
                              </p:par>
                            </p:childTnLst>
                          </p:cTn>
                        </p:par>
                        <p:par>
                          <p:cTn id="156" fill="hold">
                            <p:stCondLst>
                              <p:cond delay="15500"/>
                            </p:stCondLst>
                            <p:childTnLst>
                              <p:par>
                                <p:cTn id="157" presetID="22" presetClass="entr" presetSubtype="8" fill="hold" nodeType="afterEffect">
                                  <p:stCondLst>
                                    <p:cond delay="0"/>
                                  </p:stCondLst>
                                  <p:childTnLst>
                                    <p:set>
                                      <p:cBhvr>
                                        <p:cTn id="158" dur="1" fill="hold">
                                          <p:stCondLst>
                                            <p:cond delay="0"/>
                                          </p:stCondLst>
                                        </p:cTn>
                                        <p:tgtEl>
                                          <p:spTgt spid="9"/>
                                        </p:tgtEl>
                                        <p:attrNameLst>
                                          <p:attrName>style.visibility</p:attrName>
                                        </p:attrNameLst>
                                      </p:cBhvr>
                                      <p:to>
                                        <p:strVal val="visible"/>
                                      </p:to>
                                    </p:set>
                                    <p:animEffect transition="in" filter="wipe(left)">
                                      <p:cBhvr>
                                        <p:cTn id="159" dur="500"/>
                                        <p:tgtEl>
                                          <p:spTgt spid="9"/>
                                        </p:tgtEl>
                                      </p:cBhvr>
                                    </p:animEffect>
                                  </p:childTnLst>
                                </p:cTn>
                              </p:par>
                            </p:childTnLst>
                          </p:cTn>
                        </p:par>
                        <p:par>
                          <p:cTn id="160" fill="hold">
                            <p:stCondLst>
                              <p:cond delay="16000"/>
                            </p:stCondLst>
                            <p:childTnLst>
                              <p:par>
                                <p:cTn id="161" presetID="22" presetClass="entr" presetSubtype="8" fill="hold" nodeType="afterEffect">
                                  <p:stCondLst>
                                    <p:cond delay="0"/>
                                  </p:stCondLst>
                                  <p:childTnLst>
                                    <p:set>
                                      <p:cBhvr>
                                        <p:cTn id="162" dur="1" fill="hold">
                                          <p:stCondLst>
                                            <p:cond delay="0"/>
                                          </p:stCondLst>
                                        </p:cTn>
                                        <p:tgtEl>
                                          <p:spTgt spid="439"/>
                                        </p:tgtEl>
                                        <p:attrNameLst>
                                          <p:attrName>style.visibility</p:attrName>
                                        </p:attrNameLst>
                                      </p:cBhvr>
                                      <p:to>
                                        <p:strVal val="visible"/>
                                      </p:to>
                                    </p:set>
                                    <p:animEffect transition="in" filter="wipe(left)">
                                      <p:cBhvr>
                                        <p:cTn id="163" dur="500"/>
                                        <p:tgtEl>
                                          <p:spTgt spid="439"/>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440"/>
                                        </p:tgtEl>
                                        <p:attrNameLst>
                                          <p:attrName>style.visibility</p:attrName>
                                        </p:attrNameLst>
                                      </p:cBhvr>
                                      <p:to>
                                        <p:strVal val="visible"/>
                                      </p:to>
                                    </p:set>
                                    <p:animEffect transition="in" filter="fade">
                                      <p:cBhvr>
                                        <p:cTn id="166" dur="500"/>
                                        <p:tgtEl>
                                          <p:spTgt spid="440"/>
                                        </p:tgtEl>
                                      </p:cBhvr>
                                    </p:animEffect>
                                  </p:childTnLst>
                                </p:cTn>
                              </p:par>
                            </p:childTnLst>
                          </p:cTn>
                        </p:par>
                        <p:par>
                          <p:cTn id="167" fill="hold">
                            <p:stCondLst>
                              <p:cond delay="16500"/>
                            </p:stCondLst>
                            <p:childTnLst>
                              <p:par>
                                <p:cTn id="168" presetID="22" presetClass="entr" presetSubtype="8" fill="hold" nodeType="afterEffect">
                                  <p:stCondLst>
                                    <p:cond delay="0"/>
                                  </p:stCondLst>
                                  <p:childTnLst>
                                    <p:set>
                                      <p:cBhvr>
                                        <p:cTn id="169" dur="1" fill="hold">
                                          <p:stCondLst>
                                            <p:cond delay="0"/>
                                          </p:stCondLst>
                                        </p:cTn>
                                        <p:tgtEl>
                                          <p:spTgt spid="437"/>
                                        </p:tgtEl>
                                        <p:attrNameLst>
                                          <p:attrName>style.visibility</p:attrName>
                                        </p:attrNameLst>
                                      </p:cBhvr>
                                      <p:to>
                                        <p:strVal val="visible"/>
                                      </p:to>
                                    </p:set>
                                    <p:animEffect transition="in" filter="wipe(left)">
                                      <p:cBhvr>
                                        <p:cTn id="170" dur="500"/>
                                        <p:tgtEl>
                                          <p:spTgt spid="437"/>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438"/>
                                        </p:tgtEl>
                                        <p:attrNameLst>
                                          <p:attrName>style.visibility</p:attrName>
                                        </p:attrNameLst>
                                      </p:cBhvr>
                                      <p:to>
                                        <p:strVal val="visible"/>
                                      </p:to>
                                    </p:set>
                                    <p:animEffect transition="in" filter="fade">
                                      <p:cBhvr>
                                        <p:cTn id="173" dur="500"/>
                                        <p:tgtEl>
                                          <p:spTgt spid="438"/>
                                        </p:tgtEl>
                                      </p:cBhvr>
                                    </p:animEffect>
                                  </p:childTnLst>
                                </p:cTn>
                              </p:par>
                            </p:childTnLst>
                          </p:cTn>
                        </p:par>
                        <p:par>
                          <p:cTn id="174" fill="hold">
                            <p:stCondLst>
                              <p:cond delay="17000"/>
                            </p:stCondLst>
                            <p:childTnLst>
                              <p:par>
                                <p:cTn id="175" presetID="22" presetClass="entr" presetSubtype="8" fill="hold" nodeType="afterEffect">
                                  <p:stCondLst>
                                    <p:cond delay="0"/>
                                  </p:stCondLst>
                                  <p:childTnLst>
                                    <p:set>
                                      <p:cBhvr>
                                        <p:cTn id="176" dur="1" fill="hold">
                                          <p:stCondLst>
                                            <p:cond delay="0"/>
                                          </p:stCondLst>
                                        </p:cTn>
                                        <p:tgtEl>
                                          <p:spTgt spid="435"/>
                                        </p:tgtEl>
                                        <p:attrNameLst>
                                          <p:attrName>style.visibility</p:attrName>
                                        </p:attrNameLst>
                                      </p:cBhvr>
                                      <p:to>
                                        <p:strVal val="visible"/>
                                      </p:to>
                                    </p:set>
                                    <p:animEffect transition="in" filter="wipe(left)">
                                      <p:cBhvr>
                                        <p:cTn id="177" dur="500"/>
                                        <p:tgtEl>
                                          <p:spTgt spid="435"/>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436"/>
                                        </p:tgtEl>
                                        <p:attrNameLst>
                                          <p:attrName>style.visibility</p:attrName>
                                        </p:attrNameLst>
                                      </p:cBhvr>
                                      <p:to>
                                        <p:strVal val="visible"/>
                                      </p:to>
                                    </p:set>
                                    <p:animEffect transition="in" filter="fade">
                                      <p:cBhvr>
                                        <p:cTn id="180" dur="500"/>
                                        <p:tgtEl>
                                          <p:spTgt spid="436"/>
                                        </p:tgtEl>
                                      </p:cBhvr>
                                    </p:animEffect>
                                  </p:childTnLst>
                                </p:cTn>
                              </p:par>
                            </p:childTnLst>
                          </p:cTn>
                        </p:par>
                        <p:par>
                          <p:cTn id="181" fill="hold">
                            <p:stCondLst>
                              <p:cond delay="17500"/>
                            </p:stCondLst>
                            <p:childTnLst>
                              <p:par>
                                <p:cTn id="182" presetID="22" presetClass="entr" presetSubtype="8" fill="hold" nodeType="afterEffect">
                                  <p:stCondLst>
                                    <p:cond delay="0"/>
                                  </p:stCondLst>
                                  <p:childTnLst>
                                    <p:set>
                                      <p:cBhvr>
                                        <p:cTn id="183" dur="1" fill="hold">
                                          <p:stCondLst>
                                            <p:cond delay="0"/>
                                          </p:stCondLst>
                                        </p:cTn>
                                        <p:tgtEl>
                                          <p:spTgt spid="423"/>
                                        </p:tgtEl>
                                        <p:attrNameLst>
                                          <p:attrName>style.visibility</p:attrName>
                                        </p:attrNameLst>
                                      </p:cBhvr>
                                      <p:to>
                                        <p:strVal val="visible"/>
                                      </p:to>
                                    </p:set>
                                    <p:animEffect transition="in" filter="wipe(left)">
                                      <p:cBhvr>
                                        <p:cTn id="184" dur="500"/>
                                        <p:tgtEl>
                                          <p:spTgt spid="423"/>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424"/>
                                        </p:tgtEl>
                                        <p:attrNameLst>
                                          <p:attrName>style.visibility</p:attrName>
                                        </p:attrNameLst>
                                      </p:cBhvr>
                                      <p:to>
                                        <p:strVal val="visible"/>
                                      </p:to>
                                    </p:set>
                                    <p:animEffect transition="in" filter="fade">
                                      <p:cBhvr>
                                        <p:cTn id="187" dur="500"/>
                                        <p:tgtEl>
                                          <p:spTgt spid="424"/>
                                        </p:tgtEl>
                                      </p:cBhvr>
                                    </p:animEffect>
                                  </p:childTnLst>
                                </p:cTn>
                              </p:par>
                            </p:childTnLst>
                          </p:cTn>
                        </p:par>
                        <p:par>
                          <p:cTn id="188" fill="hold">
                            <p:stCondLst>
                              <p:cond delay="18000"/>
                            </p:stCondLst>
                            <p:childTnLst>
                              <p:par>
                                <p:cTn id="189" presetID="22" presetClass="entr" presetSubtype="8" fill="hold" nodeType="afterEffect">
                                  <p:stCondLst>
                                    <p:cond delay="0"/>
                                  </p:stCondLst>
                                  <p:childTnLst>
                                    <p:set>
                                      <p:cBhvr>
                                        <p:cTn id="190" dur="1" fill="hold">
                                          <p:stCondLst>
                                            <p:cond delay="0"/>
                                          </p:stCondLst>
                                        </p:cTn>
                                        <p:tgtEl>
                                          <p:spTgt spid="10"/>
                                        </p:tgtEl>
                                        <p:attrNameLst>
                                          <p:attrName>style.visibility</p:attrName>
                                        </p:attrNameLst>
                                      </p:cBhvr>
                                      <p:to>
                                        <p:strVal val="visible"/>
                                      </p:to>
                                    </p:set>
                                    <p:animEffect transition="in" filter="wipe(left)">
                                      <p:cBhvr>
                                        <p:cTn id="191" dur="500"/>
                                        <p:tgtEl>
                                          <p:spTgt spid="10"/>
                                        </p:tgtEl>
                                      </p:cBhvr>
                                    </p:animEffect>
                                  </p:childTnLst>
                                </p:cTn>
                              </p:par>
                            </p:childTnLst>
                          </p:cTn>
                        </p:par>
                        <p:par>
                          <p:cTn id="192" fill="hold">
                            <p:stCondLst>
                              <p:cond delay="18500"/>
                            </p:stCondLst>
                            <p:childTnLst>
                              <p:par>
                                <p:cTn id="193" presetID="22" presetClass="entr" presetSubtype="8" fill="hold" nodeType="afterEffect">
                                  <p:stCondLst>
                                    <p:cond delay="0"/>
                                  </p:stCondLst>
                                  <p:childTnLst>
                                    <p:set>
                                      <p:cBhvr>
                                        <p:cTn id="194" dur="1" fill="hold">
                                          <p:stCondLst>
                                            <p:cond delay="0"/>
                                          </p:stCondLst>
                                        </p:cTn>
                                        <p:tgtEl>
                                          <p:spTgt spid="433"/>
                                        </p:tgtEl>
                                        <p:attrNameLst>
                                          <p:attrName>style.visibility</p:attrName>
                                        </p:attrNameLst>
                                      </p:cBhvr>
                                      <p:to>
                                        <p:strVal val="visible"/>
                                      </p:to>
                                    </p:set>
                                    <p:animEffect transition="in" filter="wipe(left)">
                                      <p:cBhvr>
                                        <p:cTn id="195" dur="500"/>
                                        <p:tgtEl>
                                          <p:spTgt spid="433"/>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434"/>
                                        </p:tgtEl>
                                        <p:attrNameLst>
                                          <p:attrName>style.visibility</p:attrName>
                                        </p:attrNameLst>
                                      </p:cBhvr>
                                      <p:to>
                                        <p:strVal val="visible"/>
                                      </p:to>
                                    </p:set>
                                    <p:animEffect transition="in" filter="fade">
                                      <p:cBhvr>
                                        <p:cTn id="198" dur="500"/>
                                        <p:tgtEl>
                                          <p:spTgt spid="434"/>
                                        </p:tgtEl>
                                      </p:cBhvr>
                                    </p:animEffect>
                                  </p:childTnLst>
                                </p:cTn>
                              </p:par>
                            </p:childTnLst>
                          </p:cTn>
                        </p:par>
                        <p:par>
                          <p:cTn id="199" fill="hold">
                            <p:stCondLst>
                              <p:cond delay="19000"/>
                            </p:stCondLst>
                            <p:childTnLst>
                              <p:par>
                                <p:cTn id="200" presetID="22" presetClass="entr" presetSubtype="8" fill="hold" nodeType="afterEffect">
                                  <p:stCondLst>
                                    <p:cond delay="0"/>
                                  </p:stCondLst>
                                  <p:childTnLst>
                                    <p:set>
                                      <p:cBhvr>
                                        <p:cTn id="201" dur="1" fill="hold">
                                          <p:stCondLst>
                                            <p:cond delay="0"/>
                                          </p:stCondLst>
                                        </p:cTn>
                                        <p:tgtEl>
                                          <p:spTgt spid="431"/>
                                        </p:tgtEl>
                                        <p:attrNameLst>
                                          <p:attrName>style.visibility</p:attrName>
                                        </p:attrNameLst>
                                      </p:cBhvr>
                                      <p:to>
                                        <p:strVal val="visible"/>
                                      </p:to>
                                    </p:set>
                                    <p:animEffect transition="in" filter="wipe(left)">
                                      <p:cBhvr>
                                        <p:cTn id="202" dur="500"/>
                                        <p:tgtEl>
                                          <p:spTgt spid="431"/>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432"/>
                                        </p:tgtEl>
                                        <p:attrNameLst>
                                          <p:attrName>style.visibility</p:attrName>
                                        </p:attrNameLst>
                                      </p:cBhvr>
                                      <p:to>
                                        <p:strVal val="visible"/>
                                      </p:to>
                                    </p:set>
                                    <p:animEffect transition="in" filter="fade">
                                      <p:cBhvr>
                                        <p:cTn id="205" dur="500"/>
                                        <p:tgtEl>
                                          <p:spTgt spid="432"/>
                                        </p:tgtEl>
                                      </p:cBhvr>
                                    </p:animEffect>
                                  </p:childTnLst>
                                </p:cTn>
                              </p:par>
                            </p:childTnLst>
                          </p:cTn>
                        </p:par>
                        <p:par>
                          <p:cTn id="206" fill="hold">
                            <p:stCondLst>
                              <p:cond delay="19500"/>
                            </p:stCondLst>
                            <p:childTnLst>
                              <p:par>
                                <p:cTn id="207" presetID="22" presetClass="entr" presetSubtype="8" fill="hold" nodeType="afterEffect">
                                  <p:stCondLst>
                                    <p:cond delay="0"/>
                                  </p:stCondLst>
                                  <p:childTnLst>
                                    <p:set>
                                      <p:cBhvr>
                                        <p:cTn id="208" dur="1" fill="hold">
                                          <p:stCondLst>
                                            <p:cond delay="0"/>
                                          </p:stCondLst>
                                        </p:cTn>
                                        <p:tgtEl>
                                          <p:spTgt spid="429"/>
                                        </p:tgtEl>
                                        <p:attrNameLst>
                                          <p:attrName>style.visibility</p:attrName>
                                        </p:attrNameLst>
                                      </p:cBhvr>
                                      <p:to>
                                        <p:strVal val="visible"/>
                                      </p:to>
                                    </p:set>
                                    <p:animEffect transition="in" filter="wipe(left)">
                                      <p:cBhvr>
                                        <p:cTn id="209" dur="500"/>
                                        <p:tgtEl>
                                          <p:spTgt spid="429"/>
                                        </p:tgtEl>
                                      </p:cBhvr>
                                    </p:animEffect>
                                  </p:childTnLst>
                                </p:cTn>
                              </p:par>
                              <p:par>
                                <p:cTn id="210" presetID="10" presetClass="entr" presetSubtype="0" fill="hold" grpId="0" nodeType="withEffect">
                                  <p:stCondLst>
                                    <p:cond delay="0"/>
                                  </p:stCondLst>
                                  <p:childTnLst>
                                    <p:set>
                                      <p:cBhvr>
                                        <p:cTn id="211" dur="1" fill="hold">
                                          <p:stCondLst>
                                            <p:cond delay="0"/>
                                          </p:stCondLst>
                                        </p:cTn>
                                        <p:tgtEl>
                                          <p:spTgt spid="430"/>
                                        </p:tgtEl>
                                        <p:attrNameLst>
                                          <p:attrName>style.visibility</p:attrName>
                                        </p:attrNameLst>
                                      </p:cBhvr>
                                      <p:to>
                                        <p:strVal val="visible"/>
                                      </p:to>
                                    </p:set>
                                    <p:animEffect transition="in" filter="fade">
                                      <p:cBhvr>
                                        <p:cTn id="212" dur="500"/>
                                        <p:tgtEl>
                                          <p:spTgt spid="430"/>
                                        </p:tgtEl>
                                      </p:cBhvr>
                                    </p:animEffect>
                                  </p:childTnLst>
                                </p:cTn>
                              </p:par>
                            </p:childTnLst>
                          </p:cTn>
                        </p:par>
                        <p:par>
                          <p:cTn id="213" fill="hold">
                            <p:stCondLst>
                              <p:cond delay="20000"/>
                            </p:stCondLst>
                            <p:childTnLst>
                              <p:par>
                                <p:cTn id="214" presetID="22" presetClass="entr" presetSubtype="8" fill="hold" nodeType="afterEffect">
                                  <p:stCondLst>
                                    <p:cond delay="0"/>
                                  </p:stCondLst>
                                  <p:childTnLst>
                                    <p:set>
                                      <p:cBhvr>
                                        <p:cTn id="215" dur="1" fill="hold">
                                          <p:stCondLst>
                                            <p:cond delay="0"/>
                                          </p:stCondLst>
                                        </p:cTn>
                                        <p:tgtEl>
                                          <p:spTgt spid="425"/>
                                        </p:tgtEl>
                                        <p:attrNameLst>
                                          <p:attrName>style.visibility</p:attrName>
                                        </p:attrNameLst>
                                      </p:cBhvr>
                                      <p:to>
                                        <p:strVal val="visible"/>
                                      </p:to>
                                    </p:set>
                                    <p:animEffect transition="in" filter="wipe(left)">
                                      <p:cBhvr>
                                        <p:cTn id="216" dur="500"/>
                                        <p:tgtEl>
                                          <p:spTgt spid="425"/>
                                        </p:tgtEl>
                                      </p:cBhvr>
                                    </p:animEffect>
                                  </p:childTnLst>
                                </p:cTn>
                              </p:par>
                              <p:par>
                                <p:cTn id="217" presetID="10" presetClass="entr" presetSubtype="0" fill="hold" grpId="0" nodeType="withEffect">
                                  <p:stCondLst>
                                    <p:cond delay="0"/>
                                  </p:stCondLst>
                                  <p:childTnLst>
                                    <p:set>
                                      <p:cBhvr>
                                        <p:cTn id="218" dur="1" fill="hold">
                                          <p:stCondLst>
                                            <p:cond delay="0"/>
                                          </p:stCondLst>
                                        </p:cTn>
                                        <p:tgtEl>
                                          <p:spTgt spid="426"/>
                                        </p:tgtEl>
                                        <p:attrNameLst>
                                          <p:attrName>style.visibility</p:attrName>
                                        </p:attrNameLst>
                                      </p:cBhvr>
                                      <p:to>
                                        <p:strVal val="visible"/>
                                      </p:to>
                                    </p:set>
                                    <p:animEffect transition="in" filter="fade">
                                      <p:cBhvr>
                                        <p:cTn id="219" dur="500"/>
                                        <p:tgtEl>
                                          <p:spTgt spid="426"/>
                                        </p:tgtEl>
                                      </p:cBhvr>
                                    </p:animEffect>
                                  </p:childTnLst>
                                </p:cTn>
                              </p:par>
                            </p:childTnLst>
                          </p:cTn>
                        </p:par>
                        <p:par>
                          <p:cTn id="220" fill="hold">
                            <p:stCondLst>
                              <p:cond delay="20500"/>
                            </p:stCondLst>
                            <p:childTnLst>
                              <p:par>
                                <p:cTn id="221" presetID="47" presetClass="entr" presetSubtype="0" fill="hold" grpId="0" nodeType="afterEffect">
                                  <p:stCondLst>
                                    <p:cond delay="0"/>
                                  </p:stCondLst>
                                  <p:childTnLst>
                                    <p:set>
                                      <p:cBhvr>
                                        <p:cTn id="222" dur="1" fill="hold">
                                          <p:stCondLst>
                                            <p:cond delay="0"/>
                                          </p:stCondLst>
                                        </p:cTn>
                                        <p:tgtEl>
                                          <p:spTgt spid="3"/>
                                        </p:tgtEl>
                                        <p:attrNameLst>
                                          <p:attrName>style.visibility</p:attrName>
                                        </p:attrNameLst>
                                      </p:cBhvr>
                                      <p:to>
                                        <p:strVal val="visible"/>
                                      </p:to>
                                    </p:set>
                                    <p:animEffect transition="in" filter="fade">
                                      <p:cBhvr>
                                        <p:cTn id="223" dur="500"/>
                                        <p:tgtEl>
                                          <p:spTgt spid="3"/>
                                        </p:tgtEl>
                                      </p:cBhvr>
                                    </p:animEffect>
                                    <p:anim calcmode="lin" valueType="num">
                                      <p:cBhvr>
                                        <p:cTn id="224" dur="500" fill="hold"/>
                                        <p:tgtEl>
                                          <p:spTgt spid="3"/>
                                        </p:tgtEl>
                                        <p:attrNameLst>
                                          <p:attrName>ppt_x</p:attrName>
                                        </p:attrNameLst>
                                      </p:cBhvr>
                                      <p:tavLst>
                                        <p:tav tm="0">
                                          <p:val>
                                            <p:strVal val="#ppt_x"/>
                                          </p:val>
                                        </p:tav>
                                        <p:tav tm="100000">
                                          <p:val>
                                            <p:strVal val="#ppt_x"/>
                                          </p:val>
                                        </p:tav>
                                      </p:tavLst>
                                    </p:anim>
                                    <p:anim calcmode="lin" valueType="num">
                                      <p:cBhvr>
                                        <p:cTn id="225" dur="500" fill="hold"/>
                                        <p:tgtEl>
                                          <p:spTgt spid="3"/>
                                        </p:tgtEl>
                                        <p:attrNameLst>
                                          <p:attrName>ppt_y</p:attrName>
                                        </p:attrNameLst>
                                      </p:cBhvr>
                                      <p:tavLst>
                                        <p:tav tm="0">
                                          <p:val>
                                            <p:strVal val="#ppt_y-.1"/>
                                          </p:val>
                                        </p:tav>
                                        <p:tav tm="100000">
                                          <p:val>
                                            <p:strVal val="#ppt_y"/>
                                          </p:val>
                                        </p:tav>
                                      </p:tavLst>
                                    </p:anim>
                                  </p:childTnLst>
                                </p:cTn>
                              </p:par>
                              <p:par>
                                <p:cTn id="226" presetID="47" presetClass="entr" presetSubtype="0" fill="hold" grpId="0" nodeType="withEffect">
                                  <p:stCondLst>
                                    <p:cond delay="0"/>
                                  </p:stCondLst>
                                  <p:childTnLst>
                                    <p:set>
                                      <p:cBhvr>
                                        <p:cTn id="227" dur="1" fill="hold">
                                          <p:stCondLst>
                                            <p:cond delay="0"/>
                                          </p:stCondLst>
                                        </p:cTn>
                                        <p:tgtEl>
                                          <p:spTgt spid="2"/>
                                        </p:tgtEl>
                                        <p:attrNameLst>
                                          <p:attrName>style.visibility</p:attrName>
                                        </p:attrNameLst>
                                      </p:cBhvr>
                                      <p:to>
                                        <p:strVal val="visible"/>
                                      </p:to>
                                    </p:set>
                                    <p:animEffect transition="in" filter="fade">
                                      <p:cBhvr>
                                        <p:cTn id="228" dur="500"/>
                                        <p:tgtEl>
                                          <p:spTgt spid="2"/>
                                        </p:tgtEl>
                                      </p:cBhvr>
                                    </p:animEffect>
                                    <p:anim calcmode="lin" valueType="num">
                                      <p:cBhvr>
                                        <p:cTn id="229" dur="500" fill="hold"/>
                                        <p:tgtEl>
                                          <p:spTgt spid="2"/>
                                        </p:tgtEl>
                                        <p:attrNameLst>
                                          <p:attrName>ppt_x</p:attrName>
                                        </p:attrNameLst>
                                      </p:cBhvr>
                                      <p:tavLst>
                                        <p:tav tm="0">
                                          <p:val>
                                            <p:strVal val="#ppt_x"/>
                                          </p:val>
                                        </p:tav>
                                        <p:tav tm="100000">
                                          <p:val>
                                            <p:strVal val="#ppt_x"/>
                                          </p:val>
                                        </p:tav>
                                      </p:tavLst>
                                    </p:anim>
                                    <p:anim calcmode="lin" valueType="num">
                                      <p:cBhvr>
                                        <p:cTn id="230" dur="500" fill="hold"/>
                                        <p:tgtEl>
                                          <p:spTgt spid="2"/>
                                        </p:tgtEl>
                                        <p:attrNameLst>
                                          <p:attrName>ppt_y</p:attrName>
                                        </p:attrNameLst>
                                      </p:cBhvr>
                                      <p:tavLst>
                                        <p:tav tm="0">
                                          <p:val>
                                            <p:strVal val="#ppt_y-.1"/>
                                          </p:val>
                                        </p:tav>
                                        <p:tav tm="100000">
                                          <p:val>
                                            <p:strVal val="#ppt_y"/>
                                          </p:val>
                                        </p:tav>
                                      </p:tavLst>
                                    </p:anim>
                                  </p:childTnLst>
                                </p:cTn>
                              </p:par>
                            </p:childTnLst>
                          </p:cTn>
                        </p:par>
                        <p:par>
                          <p:cTn id="231" fill="hold">
                            <p:stCondLst>
                              <p:cond delay="21000"/>
                            </p:stCondLst>
                            <p:childTnLst>
                              <p:par>
                                <p:cTn id="232" presetID="10" presetClass="entr" presetSubtype="0" fill="hold" grpId="0" nodeType="afterEffect">
                                  <p:stCondLst>
                                    <p:cond delay="0"/>
                                  </p:stCondLst>
                                  <p:childTnLst>
                                    <p:set>
                                      <p:cBhvr>
                                        <p:cTn id="233" dur="1" fill="hold">
                                          <p:stCondLst>
                                            <p:cond delay="0"/>
                                          </p:stCondLst>
                                        </p:cTn>
                                        <p:tgtEl>
                                          <p:spTgt spid="514"/>
                                        </p:tgtEl>
                                        <p:attrNameLst>
                                          <p:attrName>style.visibility</p:attrName>
                                        </p:attrNameLst>
                                      </p:cBhvr>
                                      <p:to>
                                        <p:strVal val="visible"/>
                                      </p:to>
                                    </p:set>
                                    <p:animEffect transition="in" filter="fade">
                                      <p:cBhvr>
                                        <p:cTn id="234" dur="500"/>
                                        <p:tgtEl>
                                          <p:spTgt spid="514"/>
                                        </p:tgtEl>
                                      </p:cBhvr>
                                    </p:animEffect>
                                  </p:childTnLst>
                                </p:cTn>
                              </p:par>
                            </p:childTnLst>
                          </p:cTn>
                        </p:par>
                        <p:par>
                          <p:cTn id="235" fill="hold">
                            <p:stCondLst>
                              <p:cond delay="21500"/>
                            </p:stCondLst>
                            <p:childTnLst>
                              <p:par>
                                <p:cTn id="236" presetID="53" presetClass="entr" presetSubtype="16" fill="hold" grpId="0" nodeType="afterEffect">
                                  <p:stCondLst>
                                    <p:cond delay="0"/>
                                  </p:stCondLst>
                                  <p:childTnLst>
                                    <p:set>
                                      <p:cBhvr>
                                        <p:cTn id="237" dur="1" fill="hold">
                                          <p:stCondLst>
                                            <p:cond delay="0"/>
                                          </p:stCondLst>
                                        </p:cTn>
                                        <p:tgtEl>
                                          <p:spTgt spid="516"/>
                                        </p:tgtEl>
                                        <p:attrNameLst>
                                          <p:attrName>style.visibility</p:attrName>
                                        </p:attrNameLst>
                                      </p:cBhvr>
                                      <p:to>
                                        <p:strVal val="visible"/>
                                      </p:to>
                                    </p:set>
                                    <p:anim calcmode="lin" valueType="num">
                                      <p:cBhvr>
                                        <p:cTn id="238" dur="500" fill="hold"/>
                                        <p:tgtEl>
                                          <p:spTgt spid="516"/>
                                        </p:tgtEl>
                                        <p:attrNameLst>
                                          <p:attrName>ppt_w</p:attrName>
                                        </p:attrNameLst>
                                      </p:cBhvr>
                                      <p:tavLst>
                                        <p:tav tm="0">
                                          <p:val>
                                            <p:fltVal val="0"/>
                                          </p:val>
                                        </p:tav>
                                        <p:tav tm="100000">
                                          <p:val>
                                            <p:strVal val="#ppt_w"/>
                                          </p:val>
                                        </p:tav>
                                      </p:tavLst>
                                    </p:anim>
                                    <p:anim calcmode="lin" valueType="num">
                                      <p:cBhvr>
                                        <p:cTn id="239" dur="500" fill="hold"/>
                                        <p:tgtEl>
                                          <p:spTgt spid="516"/>
                                        </p:tgtEl>
                                        <p:attrNameLst>
                                          <p:attrName>ppt_h</p:attrName>
                                        </p:attrNameLst>
                                      </p:cBhvr>
                                      <p:tavLst>
                                        <p:tav tm="0">
                                          <p:val>
                                            <p:fltVal val="0"/>
                                          </p:val>
                                        </p:tav>
                                        <p:tav tm="100000">
                                          <p:val>
                                            <p:strVal val="#ppt_h"/>
                                          </p:val>
                                        </p:tav>
                                      </p:tavLst>
                                    </p:anim>
                                    <p:animEffect transition="in" filter="fade">
                                      <p:cBhvr>
                                        <p:cTn id="240" dur="500"/>
                                        <p:tgtEl>
                                          <p:spTgt spid="516"/>
                                        </p:tgtEl>
                                      </p:cBhvr>
                                    </p:animEffect>
                                  </p:childTnLst>
                                </p:cTn>
                              </p:par>
                              <p:par>
                                <p:cTn id="241" presetID="53" presetClass="entr" presetSubtype="16" fill="hold" grpId="0" nodeType="withEffect">
                                  <p:stCondLst>
                                    <p:cond delay="0"/>
                                  </p:stCondLst>
                                  <p:childTnLst>
                                    <p:set>
                                      <p:cBhvr>
                                        <p:cTn id="242" dur="1" fill="hold">
                                          <p:stCondLst>
                                            <p:cond delay="0"/>
                                          </p:stCondLst>
                                        </p:cTn>
                                        <p:tgtEl>
                                          <p:spTgt spid="515"/>
                                        </p:tgtEl>
                                        <p:attrNameLst>
                                          <p:attrName>style.visibility</p:attrName>
                                        </p:attrNameLst>
                                      </p:cBhvr>
                                      <p:to>
                                        <p:strVal val="visible"/>
                                      </p:to>
                                    </p:set>
                                    <p:anim calcmode="lin" valueType="num">
                                      <p:cBhvr>
                                        <p:cTn id="243" dur="500" fill="hold"/>
                                        <p:tgtEl>
                                          <p:spTgt spid="515"/>
                                        </p:tgtEl>
                                        <p:attrNameLst>
                                          <p:attrName>ppt_w</p:attrName>
                                        </p:attrNameLst>
                                      </p:cBhvr>
                                      <p:tavLst>
                                        <p:tav tm="0">
                                          <p:val>
                                            <p:fltVal val="0"/>
                                          </p:val>
                                        </p:tav>
                                        <p:tav tm="100000">
                                          <p:val>
                                            <p:strVal val="#ppt_w"/>
                                          </p:val>
                                        </p:tav>
                                      </p:tavLst>
                                    </p:anim>
                                    <p:anim calcmode="lin" valueType="num">
                                      <p:cBhvr>
                                        <p:cTn id="244" dur="500" fill="hold"/>
                                        <p:tgtEl>
                                          <p:spTgt spid="515"/>
                                        </p:tgtEl>
                                        <p:attrNameLst>
                                          <p:attrName>ppt_h</p:attrName>
                                        </p:attrNameLst>
                                      </p:cBhvr>
                                      <p:tavLst>
                                        <p:tav tm="0">
                                          <p:val>
                                            <p:fltVal val="0"/>
                                          </p:val>
                                        </p:tav>
                                        <p:tav tm="100000">
                                          <p:val>
                                            <p:strVal val="#ppt_h"/>
                                          </p:val>
                                        </p:tav>
                                      </p:tavLst>
                                    </p:anim>
                                    <p:animEffect transition="in" filter="fade">
                                      <p:cBhvr>
                                        <p:cTn id="245" dur="500"/>
                                        <p:tgtEl>
                                          <p:spTgt spid="515"/>
                                        </p:tgtEl>
                                      </p:cBhvr>
                                    </p:animEffect>
                                  </p:childTnLst>
                                </p:cTn>
                              </p:par>
                            </p:childTnLst>
                          </p:cTn>
                        </p:par>
                        <p:par>
                          <p:cTn id="246" fill="hold">
                            <p:stCondLst>
                              <p:cond delay="22000"/>
                            </p:stCondLst>
                            <p:childTnLst>
                              <p:par>
                                <p:cTn id="247" presetID="10" presetClass="entr" presetSubtype="0" fill="hold" grpId="0" nodeType="afterEffect">
                                  <p:stCondLst>
                                    <p:cond delay="0"/>
                                  </p:stCondLst>
                                  <p:childTnLst>
                                    <p:set>
                                      <p:cBhvr>
                                        <p:cTn id="248" dur="1" fill="hold">
                                          <p:stCondLst>
                                            <p:cond delay="0"/>
                                          </p:stCondLst>
                                        </p:cTn>
                                        <p:tgtEl>
                                          <p:spTgt spid="513"/>
                                        </p:tgtEl>
                                        <p:attrNameLst>
                                          <p:attrName>style.visibility</p:attrName>
                                        </p:attrNameLst>
                                      </p:cBhvr>
                                      <p:to>
                                        <p:strVal val="visible"/>
                                      </p:to>
                                    </p:set>
                                    <p:animEffect transition="in" filter="fade">
                                      <p:cBhvr>
                                        <p:cTn id="249" dur="500"/>
                                        <p:tgtEl>
                                          <p:spTgt spid="5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62" grpId="0"/>
      <p:bldP spid="460" grpId="0"/>
      <p:bldP spid="458" grpId="0"/>
      <p:bldP spid="456" grpId="0"/>
      <p:bldP spid="454" grpId="0"/>
      <p:bldP spid="452" grpId="0"/>
      <p:bldP spid="450" grpId="0"/>
      <p:bldP spid="448" grpId="0"/>
      <p:bldP spid="446" grpId="0"/>
      <p:bldP spid="444" grpId="0"/>
      <p:bldP spid="442" grpId="0"/>
      <p:bldP spid="440" grpId="0"/>
      <p:bldP spid="438" grpId="0"/>
      <p:bldP spid="436" grpId="0"/>
      <p:bldP spid="434" grpId="0"/>
      <p:bldP spid="432" grpId="0"/>
      <p:bldP spid="430" grpId="0"/>
      <p:bldP spid="428" grpId="0"/>
      <p:bldP spid="426" grpId="0"/>
      <p:bldP spid="424" grpId="0"/>
      <p:bldP spid="513" grpId="0"/>
      <p:bldP spid="514" grpId="0"/>
      <p:bldP spid="515" grpId="0"/>
      <p:bldP spid="516" grpId="0"/>
    </p:bldLst>
  </p:timing>
</p:sld>
</file>

<file path=ppt/slides/slide10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71" name="Straight Connector 70"/>
          <p:cNvCxnSpPr/>
          <p:nvPr/>
        </p:nvCxnSpPr>
        <p:spPr>
          <a:xfrm flipV="1">
            <a:off x="1318791" y="1579561"/>
            <a:ext cx="0" cy="4058156"/>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318791" y="1579561"/>
            <a:ext cx="3177401" cy="0"/>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4496192" y="1579561"/>
            <a:ext cx="0" cy="4017501"/>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9319604" y="1157867"/>
            <a:ext cx="2335909" cy="2269692"/>
            <a:chOff x="3690938" y="436563"/>
            <a:chExt cx="5264150" cy="5114925"/>
          </a:xfrm>
          <a:solidFill>
            <a:srgbClr val="D4DDDE"/>
          </a:solidFill>
        </p:grpSpPr>
        <p:sp>
          <p:nvSpPr>
            <p:cNvPr id="75" name="Freeform 74"/>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Oval 77"/>
            <p:cNvSpPr>
              <a:spLocks noChangeArrowheads="1"/>
            </p:cNvSpPr>
            <p:nvPr/>
          </p:nvSpPr>
          <p:spPr bwMode="auto">
            <a:xfrm>
              <a:off x="5056188" y="2335213"/>
              <a:ext cx="1533525" cy="15335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Oval 81"/>
            <p:cNvSpPr>
              <a:spLocks noChangeArrowheads="1"/>
            </p:cNvSpPr>
            <p:nvPr/>
          </p:nvSpPr>
          <p:spPr bwMode="auto">
            <a:xfrm>
              <a:off x="5616576" y="4618038"/>
              <a:ext cx="657225" cy="6572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85"/>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86"/>
            <p:cNvSpPr>
              <a:spLocks noChangeArrowheads="1"/>
            </p:cNvSpPr>
            <p:nvPr/>
          </p:nvSpPr>
          <p:spPr bwMode="auto">
            <a:xfrm>
              <a:off x="4573588" y="3548063"/>
              <a:ext cx="315913" cy="3127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87"/>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Oval 91"/>
            <p:cNvSpPr>
              <a:spLocks noChangeArrowheads="1"/>
            </p:cNvSpPr>
            <p:nvPr/>
          </p:nvSpPr>
          <p:spPr bwMode="auto">
            <a:xfrm>
              <a:off x="4964113" y="1500188"/>
              <a:ext cx="593725" cy="5937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Oval 96"/>
            <p:cNvSpPr>
              <a:spLocks noChangeArrowheads="1"/>
            </p:cNvSpPr>
            <p:nvPr/>
          </p:nvSpPr>
          <p:spPr bwMode="auto">
            <a:xfrm>
              <a:off x="6869113" y="1187451"/>
              <a:ext cx="315913" cy="314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99"/>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04"/>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Oval 106"/>
            <p:cNvSpPr>
              <a:spLocks noChangeArrowheads="1"/>
            </p:cNvSpPr>
            <p:nvPr/>
          </p:nvSpPr>
          <p:spPr bwMode="auto">
            <a:xfrm>
              <a:off x="6254751" y="3117851"/>
              <a:ext cx="495300" cy="496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Oval 108"/>
            <p:cNvSpPr>
              <a:spLocks noChangeArrowheads="1"/>
            </p:cNvSpPr>
            <p:nvPr/>
          </p:nvSpPr>
          <p:spPr bwMode="auto">
            <a:xfrm>
              <a:off x="6496051" y="3814763"/>
              <a:ext cx="620713" cy="6223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23"/>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25"/>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26"/>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27"/>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8"/>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29"/>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130"/>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35"/>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Oval 136"/>
            <p:cNvSpPr>
              <a:spLocks noChangeArrowheads="1"/>
            </p:cNvSpPr>
            <p:nvPr/>
          </p:nvSpPr>
          <p:spPr bwMode="auto">
            <a:xfrm>
              <a:off x="5640388" y="2644776"/>
              <a:ext cx="400050" cy="369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137"/>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138"/>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139"/>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140"/>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141"/>
            <p:cNvSpPr>
              <a:spLocks noChangeArrowheads="1"/>
            </p:cNvSpPr>
            <p:nvPr/>
          </p:nvSpPr>
          <p:spPr bwMode="auto">
            <a:xfrm>
              <a:off x="6572251" y="4597401"/>
              <a:ext cx="257175"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43"/>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44"/>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45"/>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Oval 146"/>
            <p:cNvSpPr>
              <a:spLocks noChangeArrowheads="1"/>
            </p:cNvSpPr>
            <p:nvPr/>
          </p:nvSpPr>
          <p:spPr bwMode="auto">
            <a:xfrm>
              <a:off x="5751513" y="4765676"/>
              <a:ext cx="196850" cy="1952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147"/>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148"/>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149"/>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150"/>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Oval 151"/>
            <p:cNvSpPr>
              <a:spLocks noChangeArrowheads="1"/>
            </p:cNvSpPr>
            <p:nvPr/>
          </p:nvSpPr>
          <p:spPr bwMode="auto">
            <a:xfrm>
              <a:off x="6311901" y="4613276"/>
              <a:ext cx="150813" cy="1508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52"/>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153"/>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54"/>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155"/>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56"/>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157"/>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158"/>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59"/>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60"/>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161"/>
            <p:cNvSpPr>
              <a:spLocks noChangeArrowheads="1"/>
            </p:cNvSpPr>
            <p:nvPr/>
          </p:nvSpPr>
          <p:spPr bwMode="auto">
            <a:xfrm>
              <a:off x="8261351" y="2668588"/>
              <a:ext cx="319088" cy="4048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62"/>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163"/>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64"/>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65"/>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167"/>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9" name="Group 168"/>
          <p:cNvGrpSpPr/>
          <p:nvPr/>
        </p:nvGrpSpPr>
        <p:grpSpPr>
          <a:xfrm>
            <a:off x="876092" y="4718721"/>
            <a:ext cx="892896" cy="2003621"/>
            <a:chOff x="2284413" y="412750"/>
            <a:chExt cx="2824162" cy="6337301"/>
          </a:xfrm>
        </p:grpSpPr>
        <p:grpSp>
          <p:nvGrpSpPr>
            <p:cNvPr id="170" name="Group 169"/>
            <p:cNvGrpSpPr/>
            <p:nvPr/>
          </p:nvGrpSpPr>
          <p:grpSpPr>
            <a:xfrm>
              <a:off x="2971800" y="4267201"/>
              <a:ext cx="1501776" cy="2482850"/>
              <a:chOff x="6661150" y="2820988"/>
              <a:chExt cx="1501776" cy="2482850"/>
            </a:xfrm>
          </p:grpSpPr>
          <p:sp>
            <p:nvSpPr>
              <p:cNvPr id="210" name="Freeform 133"/>
              <p:cNvSpPr>
                <a:spLocks/>
              </p:cNvSpPr>
              <p:nvPr/>
            </p:nvSpPr>
            <p:spPr bwMode="auto">
              <a:xfrm>
                <a:off x="6661150" y="2820988"/>
                <a:ext cx="1501776" cy="2482850"/>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134"/>
              <p:cNvSpPr>
                <a:spLocks/>
              </p:cNvSpPr>
              <p:nvPr/>
            </p:nvSpPr>
            <p:spPr bwMode="auto">
              <a:xfrm>
                <a:off x="6794500" y="2892426"/>
                <a:ext cx="1223963" cy="1563688"/>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135"/>
              <p:cNvSpPr>
                <a:spLocks/>
              </p:cNvSpPr>
              <p:nvPr/>
            </p:nvSpPr>
            <p:spPr bwMode="auto">
              <a:xfrm>
                <a:off x="6994525" y="2979738"/>
                <a:ext cx="801688" cy="1130300"/>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1" name="Group 170"/>
            <p:cNvGrpSpPr/>
            <p:nvPr/>
          </p:nvGrpSpPr>
          <p:grpSpPr>
            <a:xfrm>
              <a:off x="2284413" y="412750"/>
              <a:ext cx="2824162" cy="4770438"/>
              <a:chOff x="2284413" y="412750"/>
              <a:chExt cx="2824162" cy="4770438"/>
            </a:xfrm>
          </p:grpSpPr>
          <p:sp>
            <p:nvSpPr>
              <p:cNvPr id="172" name="Freeform 102"/>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03"/>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104"/>
              <p:cNvSpPr>
                <a:spLocks/>
              </p:cNvSpPr>
              <p:nvPr/>
            </p:nvSpPr>
            <p:spPr bwMode="auto">
              <a:xfrm>
                <a:off x="2284413" y="3319463"/>
                <a:ext cx="1177925" cy="1860550"/>
              </a:xfrm>
              <a:custGeom>
                <a:avLst/>
                <a:gdLst>
                  <a:gd name="T0" fmla="*/ 156 w 313"/>
                  <a:gd name="T1" fmla="*/ 0 h 495"/>
                  <a:gd name="T2" fmla="*/ 0 w 313"/>
                  <a:gd name="T3" fmla="*/ 159 h 495"/>
                  <a:gd name="T4" fmla="*/ 0 w 313"/>
                  <a:gd name="T5" fmla="*/ 163 h 495"/>
                  <a:gd name="T6" fmla="*/ 0 w 313"/>
                  <a:gd name="T7" fmla="*/ 163 h 495"/>
                  <a:gd name="T8" fmla="*/ 101 w 313"/>
                  <a:gd name="T9" fmla="*/ 480 h 495"/>
                  <a:gd name="T10" fmla="*/ 106 w 313"/>
                  <a:gd name="T11" fmla="*/ 486 h 495"/>
                  <a:gd name="T12" fmla="*/ 106 w 313"/>
                  <a:gd name="T13" fmla="*/ 486 h 495"/>
                  <a:gd name="T14" fmla="*/ 106 w 313"/>
                  <a:gd name="T15" fmla="*/ 486 h 495"/>
                  <a:gd name="T16" fmla="*/ 128 w 313"/>
                  <a:gd name="T17" fmla="*/ 495 h 495"/>
                  <a:gd name="T18" fmla="*/ 158 w 313"/>
                  <a:gd name="T19" fmla="*/ 469 h 495"/>
                  <a:gd name="T20" fmla="*/ 156 w 313"/>
                  <a:gd name="T21" fmla="*/ 463 h 495"/>
                  <a:gd name="T22" fmla="*/ 156 w 313"/>
                  <a:gd name="T23" fmla="*/ 463 h 495"/>
                  <a:gd name="T24" fmla="*/ 148 w 313"/>
                  <a:gd name="T25" fmla="*/ 415 h 495"/>
                  <a:gd name="T26" fmla="*/ 191 w 313"/>
                  <a:gd name="T27" fmla="*/ 311 h 495"/>
                  <a:gd name="T28" fmla="*/ 191 w 313"/>
                  <a:gd name="T29" fmla="*/ 310 h 495"/>
                  <a:gd name="T30" fmla="*/ 270 w 313"/>
                  <a:gd name="T31" fmla="*/ 264 h 495"/>
                  <a:gd name="T32" fmla="*/ 313 w 313"/>
                  <a:gd name="T33" fmla="*/ 157 h 495"/>
                  <a:gd name="T34" fmla="*/ 156 w 313"/>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3" h="495">
                    <a:moveTo>
                      <a:pt x="156" y="0"/>
                    </a:moveTo>
                    <a:cubicBezTo>
                      <a:pt x="70" y="0"/>
                      <a:pt x="0" y="72"/>
                      <a:pt x="0" y="159"/>
                    </a:cubicBezTo>
                    <a:cubicBezTo>
                      <a:pt x="0" y="159"/>
                      <a:pt x="0" y="163"/>
                      <a:pt x="0" y="163"/>
                    </a:cubicBezTo>
                    <a:cubicBezTo>
                      <a:pt x="0" y="163"/>
                      <a:pt x="0" y="163"/>
                      <a:pt x="0" y="163"/>
                    </a:cubicBezTo>
                    <a:cubicBezTo>
                      <a:pt x="0" y="283"/>
                      <a:pt x="38" y="389"/>
                      <a:pt x="101" y="480"/>
                    </a:cubicBezTo>
                    <a:cubicBezTo>
                      <a:pt x="102" y="482"/>
                      <a:pt x="104" y="484"/>
                      <a:pt x="106" y="486"/>
                    </a:cubicBezTo>
                    <a:cubicBezTo>
                      <a:pt x="106" y="486"/>
                      <a:pt x="106" y="486"/>
                      <a:pt x="106" y="486"/>
                    </a:cubicBezTo>
                    <a:cubicBezTo>
                      <a:pt x="106" y="486"/>
                      <a:pt x="106" y="486"/>
                      <a:pt x="106" y="486"/>
                    </a:cubicBezTo>
                    <a:cubicBezTo>
                      <a:pt x="111" y="491"/>
                      <a:pt x="119" y="495"/>
                      <a:pt x="128" y="495"/>
                    </a:cubicBezTo>
                    <a:cubicBezTo>
                      <a:pt x="145" y="495"/>
                      <a:pt x="158" y="486"/>
                      <a:pt x="158" y="469"/>
                    </a:cubicBezTo>
                    <a:cubicBezTo>
                      <a:pt x="158" y="465"/>
                      <a:pt x="158" y="463"/>
                      <a:pt x="156" y="463"/>
                    </a:cubicBezTo>
                    <a:cubicBezTo>
                      <a:pt x="156" y="463"/>
                      <a:pt x="156" y="463"/>
                      <a:pt x="156" y="463"/>
                    </a:cubicBezTo>
                    <a:cubicBezTo>
                      <a:pt x="152" y="443"/>
                      <a:pt x="145" y="431"/>
                      <a:pt x="148" y="415"/>
                    </a:cubicBezTo>
                    <a:cubicBezTo>
                      <a:pt x="155" y="374"/>
                      <a:pt x="164" y="339"/>
                      <a:pt x="191" y="311"/>
                    </a:cubicBezTo>
                    <a:cubicBezTo>
                      <a:pt x="191" y="311"/>
                      <a:pt x="191" y="310"/>
                      <a:pt x="191" y="310"/>
                    </a:cubicBezTo>
                    <a:cubicBezTo>
                      <a:pt x="212" y="288"/>
                      <a:pt x="239" y="271"/>
                      <a:pt x="270" y="264"/>
                    </a:cubicBezTo>
                    <a:cubicBezTo>
                      <a:pt x="297" y="236"/>
                      <a:pt x="313" y="198"/>
                      <a:pt x="313" y="157"/>
                    </a:cubicBezTo>
                    <a:cubicBezTo>
                      <a:pt x="313" y="70"/>
                      <a:pt x="243" y="0"/>
                      <a:pt x="156"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05"/>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06"/>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107"/>
              <p:cNvSpPr>
                <a:spLocks/>
              </p:cNvSpPr>
              <p:nvPr/>
            </p:nvSpPr>
            <p:spPr bwMode="auto">
              <a:xfrm>
                <a:off x="3933825" y="3319463"/>
                <a:ext cx="1174750" cy="1860550"/>
              </a:xfrm>
              <a:custGeom>
                <a:avLst/>
                <a:gdLst>
                  <a:gd name="T0" fmla="*/ 156 w 312"/>
                  <a:gd name="T1" fmla="*/ 0 h 495"/>
                  <a:gd name="T2" fmla="*/ 312 w 312"/>
                  <a:gd name="T3" fmla="*/ 159 h 495"/>
                  <a:gd name="T4" fmla="*/ 312 w 312"/>
                  <a:gd name="T5" fmla="*/ 163 h 495"/>
                  <a:gd name="T6" fmla="*/ 312 w 312"/>
                  <a:gd name="T7" fmla="*/ 163 h 495"/>
                  <a:gd name="T8" fmla="*/ 212 w 312"/>
                  <a:gd name="T9" fmla="*/ 480 h 495"/>
                  <a:gd name="T10" fmla="*/ 207 w 312"/>
                  <a:gd name="T11" fmla="*/ 486 h 495"/>
                  <a:gd name="T12" fmla="*/ 207 w 312"/>
                  <a:gd name="T13" fmla="*/ 486 h 495"/>
                  <a:gd name="T14" fmla="*/ 207 w 312"/>
                  <a:gd name="T15" fmla="*/ 486 h 495"/>
                  <a:gd name="T16" fmla="*/ 184 w 312"/>
                  <a:gd name="T17" fmla="*/ 495 h 495"/>
                  <a:gd name="T18" fmla="*/ 154 w 312"/>
                  <a:gd name="T19" fmla="*/ 469 h 495"/>
                  <a:gd name="T20" fmla="*/ 156 w 312"/>
                  <a:gd name="T21" fmla="*/ 463 h 495"/>
                  <a:gd name="T22" fmla="*/ 156 w 312"/>
                  <a:gd name="T23" fmla="*/ 463 h 495"/>
                  <a:gd name="T24" fmla="*/ 165 w 312"/>
                  <a:gd name="T25" fmla="*/ 415 h 495"/>
                  <a:gd name="T26" fmla="*/ 122 w 312"/>
                  <a:gd name="T27" fmla="*/ 311 h 495"/>
                  <a:gd name="T28" fmla="*/ 122 w 312"/>
                  <a:gd name="T29" fmla="*/ 310 h 495"/>
                  <a:gd name="T30" fmla="*/ 42 w 312"/>
                  <a:gd name="T31" fmla="*/ 264 h 495"/>
                  <a:gd name="T32" fmla="*/ 0 w 312"/>
                  <a:gd name="T33" fmla="*/ 157 h 495"/>
                  <a:gd name="T34" fmla="*/ 156 w 312"/>
                  <a:gd name="T35" fmla="*/ 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2" h="495">
                    <a:moveTo>
                      <a:pt x="156" y="0"/>
                    </a:moveTo>
                    <a:cubicBezTo>
                      <a:pt x="242" y="0"/>
                      <a:pt x="312" y="72"/>
                      <a:pt x="312" y="159"/>
                    </a:cubicBezTo>
                    <a:cubicBezTo>
                      <a:pt x="312" y="159"/>
                      <a:pt x="312" y="163"/>
                      <a:pt x="312" y="163"/>
                    </a:cubicBezTo>
                    <a:cubicBezTo>
                      <a:pt x="312" y="163"/>
                      <a:pt x="312" y="163"/>
                      <a:pt x="312" y="163"/>
                    </a:cubicBezTo>
                    <a:cubicBezTo>
                      <a:pt x="312" y="283"/>
                      <a:pt x="275" y="389"/>
                      <a:pt x="212" y="480"/>
                    </a:cubicBezTo>
                    <a:cubicBezTo>
                      <a:pt x="210" y="482"/>
                      <a:pt x="209" y="484"/>
                      <a:pt x="207" y="486"/>
                    </a:cubicBezTo>
                    <a:cubicBezTo>
                      <a:pt x="207" y="486"/>
                      <a:pt x="207" y="486"/>
                      <a:pt x="207" y="486"/>
                    </a:cubicBezTo>
                    <a:cubicBezTo>
                      <a:pt x="207" y="486"/>
                      <a:pt x="207" y="486"/>
                      <a:pt x="207" y="486"/>
                    </a:cubicBezTo>
                    <a:cubicBezTo>
                      <a:pt x="201" y="491"/>
                      <a:pt x="193" y="495"/>
                      <a:pt x="184" y="495"/>
                    </a:cubicBezTo>
                    <a:cubicBezTo>
                      <a:pt x="168" y="495"/>
                      <a:pt x="154" y="486"/>
                      <a:pt x="154" y="469"/>
                    </a:cubicBezTo>
                    <a:cubicBezTo>
                      <a:pt x="154" y="465"/>
                      <a:pt x="155" y="463"/>
                      <a:pt x="156" y="463"/>
                    </a:cubicBezTo>
                    <a:cubicBezTo>
                      <a:pt x="156" y="463"/>
                      <a:pt x="156" y="463"/>
                      <a:pt x="156" y="463"/>
                    </a:cubicBezTo>
                    <a:cubicBezTo>
                      <a:pt x="160" y="443"/>
                      <a:pt x="167" y="431"/>
                      <a:pt x="165" y="415"/>
                    </a:cubicBezTo>
                    <a:cubicBezTo>
                      <a:pt x="158" y="374"/>
                      <a:pt x="148" y="339"/>
                      <a:pt x="122" y="311"/>
                    </a:cubicBezTo>
                    <a:cubicBezTo>
                      <a:pt x="122" y="311"/>
                      <a:pt x="122" y="310"/>
                      <a:pt x="122" y="310"/>
                    </a:cubicBezTo>
                    <a:cubicBezTo>
                      <a:pt x="101" y="288"/>
                      <a:pt x="73" y="271"/>
                      <a:pt x="42" y="264"/>
                    </a:cubicBezTo>
                    <a:cubicBezTo>
                      <a:pt x="16" y="236"/>
                      <a:pt x="0" y="198"/>
                      <a:pt x="0" y="157"/>
                    </a:cubicBezTo>
                    <a:cubicBezTo>
                      <a:pt x="0" y="70"/>
                      <a:pt x="70" y="0"/>
                      <a:pt x="156" y="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108"/>
              <p:cNvSpPr>
                <a:spLocks/>
              </p:cNvSpPr>
              <p:nvPr/>
            </p:nvSpPr>
            <p:spPr bwMode="auto">
              <a:xfrm>
                <a:off x="2597150" y="412750"/>
                <a:ext cx="2244724" cy="4105275"/>
              </a:xfrm>
              <a:custGeom>
                <a:avLst/>
                <a:gdLst>
                  <a:gd name="T0" fmla="*/ 298 w 596"/>
                  <a:gd name="T1" fmla="*/ 1092 h 1092"/>
                  <a:gd name="T2" fmla="*/ 159 w 596"/>
                  <a:gd name="T3" fmla="*/ 1092 h 1092"/>
                  <a:gd name="T4" fmla="*/ 21 w 596"/>
                  <a:gd name="T5" fmla="*/ 513 h 1092"/>
                  <a:gd name="T6" fmla="*/ 298 w 596"/>
                  <a:gd name="T7" fmla="*/ 0 h 1092"/>
                  <a:gd name="T8" fmla="*/ 299 w 596"/>
                  <a:gd name="T9" fmla="*/ 0 h 1092"/>
                  <a:gd name="T10" fmla="*/ 575 w 596"/>
                  <a:gd name="T11" fmla="*/ 513 h 1092"/>
                  <a:gd name="T12" fmla="*/ 437 w 596"/>
                  <a:gd name="T13" fmla="*/ 1092 h 1092"/>
                  <a:gd name="T14" fmla="*/ 298 w 596"/>
                  <a:gd name="T15" fmla="*/ 1092 h 10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6" h="1092">
                    <a:moveTo>
                      <a:pt x="298" y="1092"/>
                    </a:moveTo>
                    <a:cubicBezTo>
                      <a:pt x="159" y="1092"/>
                      <a:pt x="159" y="1092"/>
                      <a:pt x="159" y="1092"/>
                    </a:cubicBezTo>
                    <a:cubicBezTo>
                      <a:pt x="31" y="824"/>
                      <a:pt x="21" y="513"/>
                      <a:pt x="21" y="513"/>
                    </a:cubicBezTo>
                    <a:cubicBezTo>
                      <a:pt x="0" y="212"/>
                      <a:pt x="298" y="0"/>
                      <a:pt x="298" y="0"/>
                    </a:cubicBezTo>
                    <a:cubicBezTo>
                      <a:pt x="299" y="0"/>
                      <a:pt x="299" y="0"/>
                      <a:pt x="299" y="0"/>
                    </a:cubicBezTo>
                    <a:cubicBezTo>
                      <a:pt x="299" y="0"/>
                      <a:pt x="596" y="212"/>
                      <a:pt x="575" y="513"/>
                    </a:cubicBezTo>
                    <a:cubicBezTo>
                      <a:pt x="575" y="513"/>
                      <a:pt x="566" y="824"/>
                      <a:pt x="437" y="1092"/>
                    </a:cubicBezTo>
                    <a:lnTo>
                      <a:pt x="298" y="10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6" name="Freeform 109"/>
              <p:cNvSpPr>
                <a:spLocks/>
              </p:cNvSpPr>
              <p:nvPr/>
            </p:nvSpPr>
            <p:spPr bwMode="auto">
              <a:xfrm>
                <a:off x="2728913" y="2792413"/>
                <a:ext cx="1987550" cy="647700"/>
              </a:xfrm>
              <a:custGeom>
                <a:avLst/>
                <a:gdLst>
                  <a:gd name="T0" fmla="*/ 508 w 528"/>
                  <a:gd name="T1" fmla="*/ 124 h 172"/>
                  <a:gd name="T2" fmla="*/ 528 w 528"/>
                  <a:gd name="T3" fmla="*/ 0 h 172"/>
                  <a:gd name="T4" fmla="*/ 248 w 528"/>
                  <a:gd name="T5" fmla="*/ 66 h 172"/>
                  <a:gd name="T6" fmla="*/ 0 w 528"/>
                  <a:gd name="T7" fmla="*/ 15 h 172"/>
                  <a:gd name="T8" fmla="*/ 21 w 528"/>
                  <a:gd name="T9" fmla="*/ 136 h 172"/>
                  <a:gd name="T10" fmla="*/ 248 w 528"/>
                  <a:gd name="T11" fmla="*/ 172 h 172"/>
                  <a:gd name="T12" fmla="*/ 508 w 528"/>
                  <a:gd name="T13" fmla="*/ 124 h 172"/>
                </a:gdLst>
                <a:ahLst/>
                <a:cxnLst>
                  <a:cxn ang="0">
                    <a:pos x="T0" y="T1"/>
                  </a:cxn>
                  <a:cxn ang="0">
                    <a:pos x="T2" y="T3"/>
                  </a:cxn>
                  <a:cxn ang="0">
                    <a:pos x="T4" y="T5"/>
                  </a:cxn>
                  <a:cxn ang="0">
                    <a:pos x="T6" y="T7"/>
                  </a:cxn>
                  <a:cxn ang="0">
                    <a:pos x="T8" y="T9"/>
                  </a:cxn>
                  <a:cxn ang="0">
                    <a:pos x="T10" y="T11"/>
                  </a:cxn>
                  <a:cxn ang="0">
                    <a:pos x="T12" y="T13"/>
                  </a:cxn>
                </a:cxnLst>
                <a:rect l="0" t="0" r="r" b="b"/>
                <a:pathLst>
                  <a:path w="528" h="172">
                    <a:moveTo>
                      <a:pt x="508" y="124"/>
                    </a:moveTo>
                    <a:cubicBezTo>
                      <a:pt x="517" y="79"/>
                      <a:pt x="524" y="36"/>
                      <a:pt x="528" y="0"/>
                    </a:cubicBezTo>
                    <a:cubicBezTo>
                      <a:pt x="444" y="42"/>
                      <a:pt x="349" y="66"/>
                      <a:pt x="248" y="66"/>
                    </a:cubicBezTo>
                    <a:cubicBezTo>
                      <a:pt x="160" y="66"/>
                      <a:pt x="76" y="48"/>
                      <a:pt x="0" y="15"/>
                    </a:cubicBezTo>
                    <a:cubicBezTo>
                      <a:pt x="5" y="51"/>
                      <a:pt x="12" y="92"/>
                      <a:pt x="21" y="136"/>
                    </a:cubicBezTo>
                    <a:cubicBezTo>
                      <a:pt x="92" y="159"/>
                      <a:pt x="169" y="172"/>
                      <a:pt x="248" y="172"/>
                    </a:cubicBezTo>
                    <a:cubicBezTo>
                      <a:pt x="340" y="172"/>
                      <a:pt x="427" y="155"/>
                      <a:pt x="508" y="12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97" name="Freeform 110"/>
              <p:cNvSpPr>
                <a:spLocks/>
              </p:cNvSpPr>
              <p:nvPr/>
            </p:nvSpPr>
            <p:spPr bwMode="auto">
              <a:xfrm>
                <a:off x="2668588" y="1962150"/>
                <a:ext cx="2100262" cy="530225"/>
              </a:xfrm>
              <a:custGeom>
                <a:avLst/>
                <a:gdLst>
                  <a:gd name="T0" fmla="*/ 557 w 558"/>
                  <a:gd name="T1" fmla="*/ 80 h 141"/>
                  <a:gd name="T2" fmla="*/ 552 w 558"/>
                  <a:gd name="T3" fmla="*/ 0 h 141"/>
                  <a:gd name="T4" fmla="*/ 278 w 558"/>
                  <a:gd name="T5" fmla="*/ 62 h 141"/>
                  <a:gd name="T6" fmla="*/ 6 w 558"/>
                  <a:gd name="T7" fmla="*/ 1 h 141"/>
                  <a:gd name="T8" fmla="*/ 2 w 558"/>
                  <a:gd name="T9" fmla="*/ 92 h 141"/>
                  <a:gd name="T10" fmla="*/ 264 w 558"/>
                  <a:gd name="T11" fmla="*/ 141 h 141"/>
                  <a:gd name="T12" fmla="*/ 557 w 558"/>
                  <a:gd name="T13" fmla="*/ 80 h 141"/>
                </a:gdLst>
                <a:ahLst/>
                <a:cxnLst>
                  <a:cxn ang="0">
                    <a:pos x="T0" y="T1"/>
                  </a:cxn>
                  <a:cxn ang="0">
                    <a:pos x="T2" y="T3"/>
                  </a:cxn>
                  <a:cxn ang="0">
                    <a:pos x="T4" y="T5"/>
                  </a:cxn>
                  <a:cxn ang="0">
                    <a:pos x="T6" y="T7"/>
                  </a:cxn>
                  <a:cxn ang="0">
                    <a:pos x="T8" y="T9"/>
                  </a:cxn>
                  <a:cxn ang="0">
                    <a:pos x="T10" y="T11"/>
                  </a:cxn>
                  <a:cxn ang="0">
                    <a:pos x="T12" y="T13"/>
                  </a:cxn>
                </a:cxnLst>
                <a:rect l="0" t="0" r="r" b="b"/>
                <a:pathLst>
                  <a:path w="558" h="141">
                    <a:moveTo>
                      <a:pt x="557" y="80"/>
                    </a:moveTo>
                    <a:cubicBezTo>
                      <a:pt x="558" y="53"/>
                      <a:pt x="556" y="26"/>
                      <a:pt x="552" y="0"/>
                    </a:cubicBezTo>
                    <a:cubicBezTo>
                      <a:pt x="469" y="40"/>
                      <a:pt x="376" y="62"/>
                      <a:pt x="278" y="62"/>
                    </a:cubicBezTo>
                    <a:cubicBezTo>
                      <a:pt x="181" y="62"/>
                      <a:pt x="88" y="40"/>
                      <a:pt x="6" y="1"/>
                    </a:cubicBezTo>
                    <a:cubicBezTo>
                      <a:pt x="2" y="31"/>
                      <a:pt x="0" y="61"/>
                      <a:pt x="2" y="92"/>
                    </a:cubicBezTo>
                    <a:cubicBezTo>
                      <a:pt x="84" y="123"/>
                      <a:pt x="172" y="141"/>
                      <a:pt x="264" y="141"/>
                    </a:cubicBezTo>
                    <a:cubicBezTo>
                      <a:pt x="368" y="141"/>
                      <a:pt x="467" y="119"/>
                      <a:pt x="557" y="80"/>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98" name="Oval 111"/>
              <p:cNvSpPr>
                <a:spLocks noChangeArrowheads="1"/>
              </p:cNvSpPr>
              <p:nvPr/>
            </p:nvSpPr>
            <p:spPr bwMode="auto">
              <a:xfrm>
                <a:off x="3587750" y="2214563"/>
                <a:ext cx="255587" cy="255588"/>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Oval 112"/>
              <p:cNvSpPr>
                <a:spLocks noChangeArrowheads="1"/>
              </p:cNvSpPr>
              <p:nvPr/>
            </p:nvSpPr>
            <p:spPr bwMode="auto">
              <a:xfrm>
                <a:off x="3587750" y="2214563"/>
                <a:ext cx="255587" cy="255588"/>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Oval 113"/>
              <p:cNvSpPr>
                <a:spLocks noChangeArrowheads="1"/>
              </p:cNvSpPr>
              <p:nvPr/>
            </p:nvSpPr>
            <p:spPr bwMode="auto">
              <a:xfrm>
                <a:off x="3587750" y="2214563"/>
                <a:ext cx="255587" cy="255588"/>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1" name="Oval 114"/>
              <p:cNvSpPr>
                <a:spLocks noChangeArrowheads="1"/>
              </p:cNvSpPr>
              <p:nvPr/>
            </p:nvSpPr>
            <p:spPr bwMode="auto">
              <a:xfrm>
                <a:off x="3602038" y="2635250"/>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Oval 115"/>
              <p:cNvSpPr>
                <a:spLocks noChangeArrowheads="1"/>
              </p:cNvSpPr>
              <p:nvPr/>
            </p:nvSpPr>
            <p:spPr bwMode="auto">
              <a:xfrm>
                <a:off x="3602038" y="2635250"/>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Oval 116"/>
              <p:cNvSpPr>
                <a:spLocks noChangeArrowheads="1"/>
              </p:cNvSpPr>
              <p:nvPr/>
            </p:nvSpPr>
            <p:spPr bwMode="auto">
              <a:xfrm>
                <a:off x="3602038" y="2635250"/>
                <a:ext cx="207962" cy="203200"/>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4" name="Oval 117"/>
              <p:cNvSpPr>
                <a:spLocks noChangeArrowheads="1"/>
              </p:cNvSpPr>
              <p:nvPr/>
            </p:nvSpPr>
            <p:spPr bwMode="auto">
              <a:xfrm>
                <a:off x="3602038" y="2987675"/>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Oval 118"/>
              <p:cNvSpPr>
                <a:spLocks noChangeArrowheads="1"/>
              </p:cNvSpPr>
              <p:nvPr/>
            </p:nvSpPr>
            <p:spPr bwMode="auto">
              <a:xfrm>
                <a:off x="3602038" y="2987675"/>
                <a:ext cx="207962" cy="203200"/>
              </a:xfrm>
              <a:prstGeom prst="ellipse">
                <a:avLst/>
              </a:prstGeom>
              <a:solidFill>
                <a:srgbClr val="B3B3B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Oval 119"/>
              <p:cNvSpPr>
                <a:spLocks noChangeArrowheads="1"/>
              </p:cNvSpPr>
              <p:nvPr/>
            </p:nvSpPr>
            <p:spPr bwMode="auto">
              <a:xfrm>
                <a:off x="3602038" y="2987675"/>
                <a:ext cx="207962" cy="203200"/>
              </a:xfrm>
              <a:prstGeom prst="ellipse">
                <a:avLst/>
              </a:prstGeom>
              <a:solidFill>
                <a:srgbClr val="BFBFBF"/>
              </a:solidFill>
              <a:ln>
                <a:noFill/>
              </a:ln>
            </p:spPr>
            <p:txBody>
              <a:bodyPr vert="horz" wrap="square" lIns="91440" tIns="45720" rIns="91440" bIns="45720" numCol="1" anchor="t" anchorCtr="0" compatLnSpc="1">
                <a:prstTxWarp prst="textNoShape">
                  <a:avLst/>
                </a:prstTxWarp>
              </a:bodyPr>
              <a:lstStyle/>
              <a:p>
                <a:endParaRPr lang="id-ID"/>
              </a:p>
            </p:txBody>
          </p:sp>
          <p:sp>
            <p:nvSpPr>
              <p:cNvPr id="207" name="Freeform 120"/>
              <p:cNvSpPr>
                <a:spLocks/>
              </p:cNvSpPr>
              <p:nvPr/>
            </p:nvSpPr>
            <p:spPr bwMode="auto">
              <a:xfrm>
                <a:off x="3568700" y="3319463"/>
                <a:ext cx="293687" cy="1863725"/>
              </a:xfrm>
              <a:custGeom>
                <a:avLst/>
                <a:gdLst>
                  <a:gd name="T0" fmla="*/ 77 w 78"/>
                  <a:gd name="T1" fmla="*/ 48 h 496"/>
                  <a:gd name="T2" fmla="*/ 78 w 78"/>
                  <a:gd name="T3" fmla="*/ 39 h 496"/>
                  <a:gd name="T4" fmla="*/ 39 w 78"/>
                  <a:gd name="T5" fmla="*/ 0 h 496"/>
                  <a:gd name="T6" fmla="*/ 0 w 78"/>
                  <a:gd name="T7" fmla="*/ 40 h 496"/>
                  <a:gd name="T8" fmla="*/ 18 w 78"/>
                  <a:gd name="T9" fmla="*/ 475 h 496"/>
                  <a:gd name="T10" fmla="*/ 19 w 78"/>
                  <a:gd name="T11" fmla="*/ 475 h 496"/>
                  <a:gd name="T12" fmla="*/ 19 w 78"/>
                  <a:gd name="T13" fmla="*/ 475 h 496"/>
                  <a:gd name="T14" fmla="*/ 40 w 78"/>
                  <a:gd name="T15" fmla="*/ 496 h 496"/>
                  <a:gd name="T16" fmla="*/ 61 w 78"/>
                  <a:gd name="T17" fmla="*/ 475 h 496"/>
                  <a:gd name="T18" fmla="*/ 61 w 78"/>
                  <a:gd name="T19" fmla="*/ 475 h 496"/>
                  <a:gd name="T20" fmla="*/ 61 w 78"/>
                  <a:gd name="T21" fmla="*/ 475 h 496"/>
                  <a:gd name="T22" fmla="*/ 77 w 78"/>
                  <a:gd name="T23" fmla="*/ 48 h 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8" h="496">
                    <a:moveTo>
                      <a:pt x="77" y="48"/>
                    </a:moveTo>
                    <a:cubicBezTo>
                      <a:pt x="77" y="45"/>
                      <a:pt x="78" y="42"/>
                      <a:pt x="78" y="39"/>
                    </a:cubicBezTo>
                    <a:cubicBezTo>
                      <a:pt x="78" y="18"/>
                      <a:pt x="60" y="0"/>
                      <a:pt x="39" y="0"/>
                    </a:cubicBezTo>
                    <a:cubicBezTo>
                      <a:pt x="17" y="0"/>
                      <a:pt x="0" y="18"/>
                      <a:pt x="0" y="40"/>
                    </a:cubicBezTo>
                    <a:cubicBezTo>
                      <a:pt x="18" y="475"/>
                      <a:pt x="18" y="475"/>
                      <a:pt x="18" y="475"/>
                    </a:cubicBezTo>
                    <a:cubicBezTo>
                      <a:pt x="19" y="475"/>
                      <a:pt x="19" y="475"/>
                      <a:pt x="19" y="475"/>
                    </a:cubicBezTo>
                    <a:cubicBezTo>
                      <a:pt x="19" y="475"/>
                      <a:pt x="19" y="475"/>
                      <a:pt x="19" y="475"/>
                    </a:cubicBezTo>
                    <a:cubicBezTo>
                      <a:pt x="19" y="487"/>
                      <a:pt x="29" y="496"/>
                      <a:pt x="40" y="496"/>
                    </a:cubicBezTo>
                    <a:cubicBezTo>
                      <a:pt x="52" y="496"/>
                      <a:pt x="61" y="487"/>
                      <a:pt x="61" y="475"/>
                    </a:cubicBezTo>
                    <a:cubicBezTo>
                      <a:pt x="61" y="475"/>
                      <a:pt x="61" y="475"/>
                      <a:pt x="61" y="475"/>
                    </a:cubicBezTo>
                    <a:cubicBezTo>
                      <a:pt x="61" y="475"/>
                      <a:pt x="61" y="475"/>
                      <a:pt x="61" y="475"/>
                    </a:cubicBezTo>
                    <a:lnTo>
                      <a:pt x="77" y="48"/>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08" name="Oval 121"/>
              <p:cNvSpPr>
                <a:spLocks noChangeArrowheads="1"/>
              </p:cNvSpPr>
              <p:nvPr/>
            </p:nvSpPr>
            <p:spPr bwMode="auto">
              <a:xfrm>
                <a:off x="3360738" y="1187450"/>
                <a:ext cx="735012" cy="733425"/>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Freeform 122"/>
              <p:cNvSpPr>
                <a:spLocks noEditPoints="1"/>
              </p:cNvSpPr>
              <p:nvPr/>
            </p:nvSpPr>
            <p:spPr bwMode="auto">
              <a:xfrm>
                <a:off x="3319463" y="1157288"/>
                <a:ext cx="790575" cy="790575"/>
              </a:xfrm>
              <a:custGeom>
                <a:avLst/>
                <a:gdLst>
                  <a:gd name="T0" fmla="*/ 105 w 210"/>
                  <a:gd name="T1" fmla="*/ 0 h 210"/>
                  <a:gd name="T2" fmla="*/ 0 w 210"/>
                  <a:gd name="T3" fmla="*/ 105 h 210"/>
                  <a:gd name="T4" fmla="*/ 105 w 210"/>
                  <a:gd name="T5" fmla="*/ 210 h 210"/>
                  <a:gd name="T6" fmla="*/ 210 w 210"/>
                  <a:gd name="T7" fmla="*/ 105 h 210"/>
                  <a:gd name="T8" fmla="*/ 105 w 210"/>
                  <a:gd name="T9" fmla="*/ 0 h 210"/>
                  <a:gd name="T10" fmla="*/ 105 w 210"/>
                  <a:gd name="T11" fmla="*/ 193 h 210"/>
                  <a:gd name="T12" fmla="*/ 17 w 210"/>
                  <a:gd name="T13" fmla="*/ 105 h 210"/>
                  <a:gd name="T14" fmla="*/ 105 w 210"/>
                  <a:gd name="T15" fmla="*/ 18 h 210"/>
                  <a:gd name="T16" fmla="*/ 192 w 210"/>
                  <a:gd name="T17" fmla="*/ 105 h 210"/>
                  <a:gd name="T18" fmla="*/ 105 w 210"/>
                  <a:gd name="T19" fmla="*/ 193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0" h="210">
                    <a:moveTo>
                      <a:pt x="105" y="0"/>
                    </a:moveTo>
                    <a:cubicBezTo>
                      <a:pt x="47" y="0"/>
                      <a:pt x="0" y="47"/>
                      <a:pt x="0" y="105"/>
                    </a:cubicBezTo>
                    <a:cubicBezTo>
                      <a:pt x="0" y="163"/>
                      <a:pt x="47" y="210"/>
                      <a:pt x="105" y="210"/>
                    </a:cubicBezTo>
                    <a:cubicBezTo>
                      <a:pt x="163" y="210"/>
                      <a:pt x="210" y="163"/>
                      <a:pt x="210" y="105"/>
                    </a:cubicBezTo>
                    <a:cubicBezTo>
                      <a:pt x="210" y="47"/>
                      <a:pt x="163" y="0"/>
                      <a:pt x="105" y="0"/>
                    </a:cubicBezTo>
                    <a:close/>
                    <a:moveTo>
                      <a:pt x="105" y="193"/>
                    </a:moveTo>
                    <a:cubicBezTo>
                      <a:pt x="56" y="193"/>
                      <a:pt x="17" y="154"/>
                      <a:pt x="17" y="105"/>
                    </a:cubicBezTo>
                    <a:cubicBezTo>
                      <a:pt x="17" y="57"/>
                      <a:pt x="56" y="18"/>
                      <a:pt x="105" y="18"/>
                    </a:cubicBezTo>
                    <a:cubicBezTo>
                      <a:pt x="153" y="18"/>
                      <a:pt x="192" y="57"/>
                      <a:pt x="192" y="105"/>
                    </a:cubicBezTo>
                    <a:cubicBezTo>
                      <a:pt x="192" y="154"/>
                      <a:pt x="153" y="193"/>
                      <a:pt x="105" y="193"/>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13" name="Group 212"/>
          <p:cNvGrpSpPr/>
          <p:nvPr/>
        </p:nvGrpSpPr>
        <p:grpSpPr>
          <a:xfrm>
            <a:off x="9531776" y="1191097"/>
            <a:ext cx="2319339" cy="2253591"/>
            <a:chOff x="3690938" y="436563"/>
            <a:chExt cx="5264150" cy="5114925"/>
          </a:xfrm>
        </p:grpSpPr>
        <p:sp>
          <p:nvSpPr>
            <p:cNvPr id="214" name="Freeform 213"/>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214"/>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215"/>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Oval 216"/>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217"/>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Freeform 218"/>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Freeform 219"/>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220"/>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Freeform 221"/>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58"/>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Freeform 259"/>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Freeform 260"/>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2" name="Oval 261"/>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62"/>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Freeform 263"/>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Freeform 264"/>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Freeform 265"/>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7" name="Oval 266"/>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67"/>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Freeform 268"/>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Freeform 269"/>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Freeform 270"/>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2" name="Oval 271"/>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72"/>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Freeform 273"/>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Freeform 274"/>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Freeform 275"/>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7" name="Freeform 276"/>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77"/>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Freeform 278"/>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Freeform 279"/>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Freeform 280"/>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2" name="Oval 281"/>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82"/>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Oval 283"/>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Freeform 284"/>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Freeform 285"/>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Freeform 286"/>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87"/>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Freeform 288"/>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Freeform 289"/>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Freeform 290"/>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92"/>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93"/>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294"/>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295"/>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296"/>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97"/>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98"/>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299"/>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300"/>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301"/>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302"/>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304"/>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305"/>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306"/>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307"/>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308"/>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309"/>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10"/>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Oval 311"/>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312"/>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313"/>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314"/>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315"/>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Oval 316"/>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317"/>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318"/>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319"/>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1" name="Freeform 320"/>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2" name="Oval 321"/>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322"/>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Freeform 323"/>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324"/>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325"/>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Oval 326"/>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327"/>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Freeform 328"/>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329"/>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330"/>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331"/>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332"/>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Freeform 333"/>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334"/>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335"/>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Oval 336"/>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337"/>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9" name="Freeform 338"/>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339"/>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340"/>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341"/>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3" name="Freeform 342"/>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44" name="Straight Connector 343"/>
          <p:cNvCxnSpPr/>
          <p:nvPr/>
        </p:nvCxnSpPr>
        <p:spPr>
          <a:xfrm>
            <a:off x="4496192" y="5597062"/>
            <a:ext cx="3765306" cy="0"/>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45" name="Straight Connector 344"/>
          <p:cNvCxnSpPr/>
          <p:nvPr/>
        </p:nvCxnSpPr>
        <p:spPr>
          <a:xfrm flipV="1">
            <a:off x="8269017" y="1971799"/>
            <a:ext cx="0" cy="3625264"/>
          </a:xfrm>
          <a:prstGeom prst="line">
            <a:avLst/>
          </a:prstGeom>
          <a:ln w="15875">
            <a:solidFill>
              <a:srgbClr val="BFBFBF"/>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46" name="Oval 345"/>
          <p:cNvSpPr/>
          <p:nvPr/>
        </p:nvSpPr>
        <p:spPr>
          <a:xfrm>
            <a:off x="1802352" y="4940230"/>
            <a:ext cx="386256" cy="386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7" name="TextBox 346"/>
          <p:cNvSpPr txBox="1"/>
          <p:nvPr/>
        </p:nvSpPr>
        <p:spPr>
          <a:xfrm>
            <a:off x="1800121" y="4969360"/>
            <a:ext cx="367408" cy="307777"/>
          </a:xfrm>
          <a:prstGeom prst="rect">
            <a:avLst/>
          </a:prstGeom>
          <a:noFill/>
        </p:spPr>
        <p:txBody>
          <a:bodyPr wrap="none" rtlCol="0">
            <a:spAutoFit/>
          </a:bodyPr>
          <a:lstStyle/>
          <a:p>
            <a:r>
              <a:rPr lang="id-ID" sz="1400" b="1" dirty="0" smtClean="0">
                <a:solidFill>
                  <a:schemeClr val="bg1"/>
                </a:solidFill>
              </a:rPr>
              <a:t>01</a:t>
            </a:r>
            <a:endParaRPr lang="id-ID" sz="1400" b="1" dirty="0">
              <a:solidFill>
                <a:schemeClr val="bg1"/>
              </a:solidFill>
            </a:endParaRPr>
          </a:p>
        </p:txBody>
      </p:sp>
      <p:sp>
        <p:nvSpPr>
          <p:cNvPr id="348" name="TextBox 347"/>
          <p:cNvSpPr txBox="1"/>
          <p:nvPr/>
        </p:nvSpPr>
        <p:spPr>
          <a:xfrm>
            <a:off x="2180822" y="5258756"/>
            <a:ext cx="1895750"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49" name="TextBox 348"/>
          <p:cNvSpPr txBox="1"/>
          <p:nvPr/>
        </p:nvSpPr>
        <p:spPr>
          <a:xfrm>
            <a:off x="2180821" y="4938583"/>
            <a:ext cx="1584088" cy="369332"/>
          </a:xfrm>
          <a:prstGeom prst="rect">
            <a:avLst/>
          </a:prstGeom>
          <a:noFill/>
        </p:spPr>
        <p:txBody>
          <a:bodyPr wrap="none" rtlCol="0">
            <a:spAutoFit/>
          </a:bodyPr>
          <a:lstStyle/>
          <a:p>
            <a:r>
              <a:rPr lang="id-ID" b="1" dirty="0" smtClean="0">
                <a:solidFill>
                  <a:schemeClr val="bg1"/>
                </a:solidFill>
              </a:rPr>
              <a:t>Initial Meeting</a:t>
            </a:r>
            <a:endParaRPr lang="id-ID" b="1" dirty="0">
              <a:solidFill>
                <a:schemeClr val="bg1"/>
              </a:solidFill>
            </a:endParaRPr>
          </a:p>
        </p:txBody>
      </p:sp>
      <p:sp>
        <p:nvSpPr>
          <p:cNvPr id="350" name="Oval 349"/>
          <p:cNvSpPr/>
          <p:nvPr/>
        </p:nvSpPr>
        <p:spPr>
          <a:xfrm>
            <a:off x="1439879" y="2202259"/>
            <a:ext cx="386256" cy="38625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1" name="TextBox 350"/>
          <p:cNvSpPr txBox="1"/>
          <p:nvPr/>
        </p:nvSpPr>
        <p:spPr>
          <a:xfrm>
            <a:off x="1437648" y="2231389"/>
            <a:ext cx="367408" cy="307777"/>
          </a:xfrm>
          <a:prstGeom prst="rect">
            <a:avLst/>
          </a:prstGeom>
          <a:noFill/>
        </p:spPr>
        <p:txBody>
          <a:bodyPr wrap="none" rtlCol="0">
            <a:spAutoFit/>
          </a:bodyPr>
          <a:lstStyle/>
          <a:p>
            <a:r>
              <a:rPr lang="id-ID" sz="1400" b="1" dirty="0" smtClean="0">
                <a:solidFill>
                  <a:schemeClr val="bg1"/>
                </a:solidFill>
              </a:rPr>
              <a:t>02</a:t>
            </a:r>
            <a:endParaRPr lang="id-ID" sz="1400" b="1" dirty="0">
              <a:solidFill>
                <a:schemeClr val="bg1"/>
              </a:solidFill>
            </a:endParaRPr>
          </a:p>
        </p:txBody>
      </p:sp>
      <p:sp>
        <p:nvSpPr>
          <p:cNvPr id="352" name="TextBox 351"/>
          <p:cNvSpPr txBox="1"/>
          <p:nvPr/>
        </p:nvSpPr>
        <p:spPr>
          <a:xfrm>
            <a:off x="1874036" y="2522432"/>
            <a:ext cx="2072847"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53" name="TextBox 352"/>
          <p:cNvSpPr txBox="1"/>
          <p:nvPr/>
        </p:nvSpPr>
        <p:spPr>
          <a:xfrm>
            <a:off x="1874036" y="2202259"/>
            <a:ext cx="1045223" cy="369332"/>
          </a:xfrm>
          <a:prstGeom prst="rect">
            <a:avLst/>
          </a:prstGeom>
          <a:noFill/>
        </p:spPr>
        <p:txBody>
          <a:bodyPr wrap="none" rtlCol="0">
            <a:spAutoFit/>
          </a:bodyPr>
          <a:lstStyle/>
          <a:p>
            <a:r>
              <a:rPr lang="id-ID" b="1" dirty="0" smtClean="0">
                <a:solidFill>
                  <a:schemeClr val="bg1"/>
                </a:solidFill>
              </a:rPr>
              <a:t>Research</a:t>
            </a:r>
            <a:endParaRPr lang="id-ID" b="1" dirty="0">
              <a:solidFill>
                <a:schemeClr val="bg1"/>
              </a:solidFill>
            </a:endParaRPr>
          </a:p>
        </p:txBody>
      </p:sp>
      <p:sp>
        <p:nvSpPr>
          <p:cNvPr id="354" name="Oval 353"/>
          <p:cNvSpPr/>
          <p:nvPr/>
        </p:nvSpPr>
        <p:spPr>
          <a:xfrm>
            <a:off x="4178527" y="536723"/>
            <a:ext cx="386256" cy="38625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5" name="TextBox 354"/>
          <p:cNvSpPr txBox="1"/>
          <p:nvPr/>
        </p:nvSpPr>
        <p:spPr>
          <a:xfrm>
            <a:off x="4176296" y="565853"/>
            <a:ext cx="367408" cy="307777"/>
          </a:xfrm>
          <a:prstGeom prst="rect">
            <a:avLst/>
          </a:prstGeom>
          <a:noFill/>
        </p:spPr>
        <p:txBody>
          <a:bodyPr wrap="none" rtlCol="0">
            <a:spAutoFit/>
          </a:bodyPr>
          <a:lstStyle/>
          <a:p>
            <a:r>
              <a:rPr lang="id-ID" sz="1400" b="1" dirty="0" smtClean="0">
                <a:solidFill>
                  <a:schemeClr val="bg1"/>
                </a:solidFill>
              </a:rPr>
              <a:t>03</a:t>
            </a:r>
            <a:endParaRPr lang="id-ID" sz="1400" b="1" dirty="0">
              <a:solidFill>
                <a:schemeClr val="bg1"/>
              </a:solidFill>
            </a:endParaRPr>
          </a:p>
        </p:txBody>
      </p:sp>
      <p:sp>
        <p:nvSpPr>
          <p:cNvPr id="356" name="TextBox 355"/>
          <p:cNvSpPr txBox="1"/>
          <p:nvPr/>
        </p:nvSpPr>
        <p:spPr>
          <a:xfrm>
            <a:off x="4612685" y="856896"/>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57" name="TextBox 356"/>
          <p:cNvSpPr txBox="1"/>
          <p:nvPr/>
        </p:nvSpPr>
        <p:spPr>
          <a:xfrm>
            <a:off x="4612684" y="536723"/>
            <a:ext cx="1243995" cy="369332"/>
          </a:xfrm>
          <a:prstGeom prst="rect">
            <a:avLst/>
          </a:prstGeom>
          <a:noFill/>
        </p:spPr>
        <p:txBody>
          <a:bodyPr wrap="none" rtlCol="0">
            <a:spAutoFit/>
          </a:bodyPr>
          <a:lstStyle/>
          <a:p>
            <a:r>
              <a:rPr lang="id-ID" b="1" dirty="0" smtClean="0">
                <a:solidFill>
                  <a:schemeClr val="bg1"/>
                </a:solidFill>
              </a:rPr>
              <a:t>Brainstorm</a:t>
            </a:r>
            <a:endParaRPr lang="id-ID" b="1" dirty="0">
              <a:solidFill>
                <a:schemeClr val="bg1"/>
              </a:solidFill>
            </a:endParaRPr>
          </a:p>
        </p:txBody>
      </p:sp>
      <p:sp>
        <p:nvSpPr>
          <p:cNvPr id="358" name="Oval 357"/>
          <p:cNvSpPr/>
          <p:nvPr/>
        </p:nvSpPr>
        <p:spPr>
          <a:xfrm>
            <a:off x="5286526" y="2006808"/>
            <a:ext cx="386256" cy="38625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9" name="TextBox 358"/>
          <p:cNvSpPr txBox="1"/>
          <p:nvPr/>
        </p:nvSpPr>
        <p:spPr>
          <a:xfrm>
            <a:off x="5284295" y="2035938"/>
            <a:ext cx="367408" cy="307777"/>
          </a:xfrm>
          <a:prstGeom prst="rect">
            <a:avLst/>
          </a:prstGeom>
          <a:noFill/>
        </p:spPr>
        <p:txBody>
          <a:bodyPr wrap="none" rtlCol="0">
            <a:spAutoFit/>
          </a:bodyPr>
          <a:lstStyle/>
          <a:p>
            <a:r>
              <a:rPr lang="id-ID" sz="1400" b="1" dirty="0" smtClean="0">
                <a:solidFill>
                  <a:schemeClr val="bg1"/>
                </a:solidFill>
              </a:rPr>
              <a:t>04</a:t>
            </a:r>
            <a:endParaRPr lang="id-ID" sz="1400" b="1" dirty="0">
              <a:solidFill>
                <a:schemeClr val="bg1"/>
              </a:solidFill>
            </a:endParaRPr>
          </a:p>
        </p:txBody>
      </p:sp>
      <p:sp>
        <p:nvSpPr>
          <p:cNvPr id="360" name="TextBox 359"/>
          <p:cNvSpPr txBox="1"/>
          <p:nvPr/>
        </p:nvSpPr>
        <p:spPr>
          <a:xfrm>
            <a:off x="5720684" y="2326981"/>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1" name="TextBox 360"/>
          <p:cNvSpPr txBox="1"/>
          <p:nvPr/>
        </p:nvSpPr>
        <p:spPr>
          <a:xfrm>
            <a:off x="5720683" y="2006808"/>
            <a:ext cx="673582" cy="369332"/>
          </a:xfrm>
          <a:prstGeom prst="rect">
            <a:avLst/>
          </a:prstGeom>
          <a:noFill/>
        </p:spPr>
        <p:txBody>
          <a:bodyPr wrap="none" rtlCol="0">
            <a:spAutoFit/>
          </a:bodyPr>
          <a:lstStyle/>
          <a:p>
            <a:r>
              <a:rPr lang="id-ID" b="1" dirty="0" smtClean="0">
                <a:solidFill>
                  <a:schemeClr val="bg1"/>
                </a:solidFill>
              </a:rPr>
              <a:t>Build</a:t>
            </a:r>
            <a:endParaRPr lang="id-ID" b="1" dirty="0">
              <a:solidFill>
                <a:schemeClr val="bg1"/>
              </a:solidFill>
            </a:endParaRPr>
          </a:p>
        </p:txBody>
      </p:sp>
      <p:sp>
        <p:nvSpPr>
          <p:cNvPr id="362" name="Oval 361"/>
          <p:cNvSpPr/>
          <p:nvPr/>
        </p:nvSpPr>
        <p:spPr>
          <a:xfrm>
            <a:off x="4997315" y="4188494"/>
            <a:ext cx="386256" cy="38625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3" name="TextBox 362"/>
          <p:cNvSpPr txBox="1"/>
          <p:nvPr/>
        </p:nvSpPr>
        <p:spPr>
          <a:xfrm>
            <a:off x="4995084" y="4217624"/>
            <a:ext cx="367408" cy="307777"/>
          </a:xfrm>
          <a:prstGeom prst="rect">
            <a:avLst/>
          </a:prstGeom>
          <a:noFill/>
        </p:spPr>
        <p:txBody>
          <a:bodyPr wrap="none" rtlCol="0">
            <a:spAutoFit/>
          </a:bodyPr>
          <a:lstStyle/>
          <a:p>
            <a:r>
              <a:rPr lang="id-ID" sz="1400" b="1" dirty="0" smtClean="0">
                <a:solidFill>
                  <a:schemeClr val="bg1"/>
                </a:solidFill>
              </a:rPr>
              <a:t>05</a:t>
            </a:r>
            <a:endParaRPr lang="id-ID" sz="1400" b="1" dirty="0">
              <a:solidFill>
                <a:schemeClr val="bg1"/>
              </a:solidFill>
            </a:endParaRPr>
          </a:p>
        </p:txBody>
      </p:sp>
      <p:sp>
        <p:nvSpPr>
          <p:cNvPr id="364" name="TextBox 363"/>
          <p:cNvSpPr txBox="1"/>
          <p:nvPr/>
        </p:nvSpPr>
        <p:spPr>
          <a:xfrm>
            <a:off x="5431473" y="4508667"/>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5" name="TextBox 364"/>
          <p:cNvSpPr txBox="1"/>
          <p:nvPr/>
        </p:nvSpPr>
        <p:spPr>
          <a:xfrm>
            <a:off x="5431472" y="4188494"/>
            <a:ext cx="1580497" cy="369332"/>
          </a:xfrm>
          <a:prstGeom prst="rect">
            <a:avLst/>
          </a:prstGeom>
          <a:noFill/>
        </p:spPr>
        <p:txBody>
          <a:bodyPr wrap="none" rtlCol="0">
            <a:spAutoFit/>
          </a:bodyPr>
          <a:lstStyle/>
          <a:p>
            <a:r>
              <a:rPr lang="id-ID" b="1" dirty="0" smtClean="0">
                <a:solidFill>
                  <a:schemeClr val="bg1"/>
                </a:solidFill>
              </a:rPr>
              <a:t>Peresent Ideas</a:t>
            </a:r>
            <a:endParaRPr lang="id-ID" b="1" dirty="0">
              <a:solidFill>
                <a:schemeClr val="bg1"/>
              </a:solidFill>
            </a:endParaRPr>
          </a:p>
        </p:txBody>
      </p:sp>
      <p:sp>
        <p:nvSpPr>
          <p:cNvPr id="366" name="Oval 365"/>
          <p:cNvSpPr/>
          <p:nvPr/>
        </p:nvSpPr>
        <p:spPr>
          <a:xfrm>
            <a:off x="8888035" y="4646668"/>
            <a:ext cx="386256" cy="38625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7" name="TextBox 366"/>
          <p:cNvSpPr txBox="1"/>
          <p:nvPr/>
        </p:nvSpPr>
        <p:spPr>
          <a:xfrm>
            <a:off x="8885804" y="4675798"/>
            <a:ext cx="367408" cy="307777"/>
          </a:xfrm>
          <a:prstGeom prst="rect">
            <a:avLst/>
          </a:prstGeom>
          <a:noFill/>
        </p:spPr>
        <p:txBody>
          <a:bodyPr wrap="none" rtlCol="0">
            <a:spAutoFit/>
          </a:bodyPr>
          <a:lstStyle/>
          <a:p>
            <a:r>
              <a:rPr lang="id-ID" sz="1400" b="1" dirty="0" smtClean="0">
                <a:solidFill>
                  <a:schemeClr val="bg1"/>
                </a:solidFill>
              </a:rPr>
              <a:t>07</a:t>
            </a:r>
            <a:endParaRPr lang="id-ID" sz="1400" b="1" dirty="0">
              <a:solidFill>
                <a:schemeClr val="bg1"/>
              </a:solidFill>
            </a:endParaRPr>
          </a:p>
        </p:txBody>
      </p:sp>
      <p:sp>
        <p:nvSpPr>
          <p:cNvPr id="368" name="TextBox 367"/>
          <p:cNvSpPr txBox="1"/>
          <p:nvPr/>
        </p:nvSpPr>
        <p:spPr>
          <a:xfrm>
            <a:off x="9322193" y="4966841"/>
            <a:ext cx="2380252"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69" name="TextBox 368"/>
          <p:cNvSpPr txBox="1"/>
          <p:nvPr/>
        </p:nvSpPr>
        <p:spPr>
          <a:xfrm>
            <a:off x="9322192" y="4646668"/>
            <a:ext cx="2567498" cy="369332"/>
          </a:xfrm>
          <a:prstGeom prst="rect">
            <a:avLst/>
          </a:prstGeom>
          <a:noFill/>
        </p:spPr>
        <p:txBody>
          <a:bodyPr wrap="none" rtlCol="0">
            <a:spAutoFit/>
          </a:bodyPr>
          <a:lstStyle/>
          <a:p>
            <a:r>
              <a:rPr lang="id-ID" b="1" dirty="0" smtClean="0">
                <a:solidFill>
                  <a:schemeClr val="bg1"/>
                </a:solidFill>
              </a:rPr>
              <a:t>Feedback &amp; Fine Tunning</a:t>
            </a:r>
            <a:endParaRPr lang="id-ID" b="1" dirty="0">
              <a:solidFill>
                <a:schemeClr val="bg1"/>
              </a:solidFill>
            </a:endParaRPr>
          </a:p>
        </p:txBody>
      </p:sp>
      <p:sp>
        <p:nvSpPr>
          <p:cNvPr id="370" name="Oval 369"/>
          <p:cNvSpPr/>
          <p:nvPr/>
        </p:nvSpPr>
        <p:spPr>
          <a:xfrm>
            <a:off x="7477876" y="789273"/>
            <a:ext cx="386256" cy="38625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1" name="TextBox 370"/>
          <p:cNvSpPr txBox="1"/>
          <p:nvPr/>
        </p:nvSpPr>
        <p:spPr>
          <a:xfrm>
            <a:off x="7475645" y="818403"/>
            <a:ext cx="367408" cy="307777"/>
          </a:xfrm>
          <a:prstGeom prst="rect">
            <a:avLst/>
          </a:prstGeom>
          <a:noFill/>
        </p:spPr>
        <p:txBody>
          <a:bodyPr wrap="none" rtlCol="0">
            <a:spAutoFit/>
          </a:bodyPr>
          <a:lstStyle/>
          <a:p>
            <a:r>
              <a:rPr lang="id-ID" sz="1400" b="1" dirty="0" smtClean="0">
                <a:solidFill>
                  <a:schemeClr val="bg1"/>
                </a:solidFill>
              </a:rPr>
              <a:t>06</a:t>
            </a:r>
            <a:endParaRPr lang="id-ID" sz="1400" b="1" dirty="0">
              <a:solidFill>
                <a:schemeClr val="bg1"/>
              </a:solidFill>
            </a:endParaRPr>
          </a:p>
        </p:txBody>
      </p:sp>
      <p:sp>
        <p:nvSpPr>
          <p:cNvPr id="372" name="TextBox 371"/>
          <p:cNvSpPr txBox="1"/>
          <p:nvPr/>
        </p:nvSpPr>
        <p:spPr>
          <a:xfrm>
            <a:off x="7912034" y="1109446"/>
            <a:ext cx="1852596"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id-ID" sz="1050" dirty="0">
                <a:solidFill>
                  <a:schemeClr val="bg1"/>
                </a:solidFill>
              </a:rPr>
              <a:t>l</a:t>
            </a:r>
            <a:r>
              <a:rPr lang="en-US" sz="1050" dirty="0" err="1">
                <a:solidFill>
                  <a:schemeClr val="bg1"/>
                </a:solidFill>
              </a:rPr>
              <a:t>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en-US" sz="1050" b="1" dirty="0">
              <a:solidFill>
                <a:schemeClr val="bg1"/>
              </a:solidFill>
            </a:endParaRPr>
          </a:p>
        </p:txBody>
      </p:sp>
      <p:sp>
        <p:nvSpPr>
          <p:cNvPr id="373" name="TextBox 372"/>
          <p:cNvSpPr txBox="1"/>
          <p:nvPr/>
        </p:nvSpPr>
        <p:spPr>
          <a:xfrm>
            <a:off x="7912033" y="789273"/>
            <a:ext cx="862224" cy="369332"/>
          </a:xfrm>
          <a:prstGeom prst="rect">
            <a:avLst/>
          </a:prstGeom>
          <a:noFill/>
        </p:spPr>
        <p:txBody>
          <a:bodyPr wrap="none" rtlCol="0">
            <a:spAutoFit/>
          </a:bodyPr>
          <a:lstStyle/>
          <a:p>
            <a:r>
              <a:rPr lang="id-ID" b="1" dirty="0" smtClean="0">
                <a:solidFill>
                  <a:schemeClr val="bg1"/>
                </a:solidFill>
              </a:rPr>
              <a:t>Deliver</a:t>
            </a:r>
            <a:endParaRPr lang="id-ID" b="1" dirty="0">
              <a:solidFill>
                <a:schemeClr val="bg1"/>
              </a:solidFill>
            </a:endParaRPr>
          </a:p>
        </p:txBody>
      </p:sp>
      <p:grpSp>
        <p:nvGrpSpPr>
          <p:cNvPr id="374" name="Group 373"/>
          <p:cNvGrpSpPr/>
          <p:nvPr/>
        </p:nvGrpSpPr>
        <p:grpSpPr>
          <a:xfrm>
            <a:off x="2509439" y="3736685"/>
            <a:ext cx="717204" cy="1030773"/>
            <a:chOff x="-1587" y="-1587"/>
            <a:chExt cx="341312" cy="490537"/>
          </a:xfrm>
          <a:solidFill>
            <a:schemeClr val="accent1"/>
          </a:solidFill>
        </p:grpSpPr>
        <p:sp>
          <p:nvSpPr>
            <p:cNvPr id="377" name="Freeform 139"/>
            <p:cNvSpPr>
              <a:spLocks noEditPoints="1"/>
            </p:cNvSpPr>
            <p:nvPr/>
          </p:nvSpPr>
          <p:spPr bwMode="auto">
            <a:xfrm>
              <a:off x="-1587" y="-1587"/>
              <a:ext cx="341312" cy="490537"/>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1" name="Freeform 140"/>
            <p:cNvSpPr>
              <a:spLocks/>
            </p:cNvSpPr>
            <p:nvPr/>
          </p:nvSpPr>
          <p:spPr bwMode="auto">
            <a:xfrm>
              <a:off x="74613" y="74613"/>
              <a:ext cx="101600" cy="100012"/>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2" name="Group 381"/>
          <p:cNvGrpSpPr/>
          <p:nvPr/>
        </p:nvGrpSpPr>
        <p:grpSpPr>
          <a:xfrm>
            <a:off x="2003945" y="1679929"/>
            <a:ext cx="709266" cy="449890"/>
            <a:chOff x="6351" y="0"/>
            <a:chExt cx="490538" cy="311150"/>
          </a:xfrm>
          <a:solidFill>
            <a:schemeClr val="accent2"/>
          </a:solidFill>
        </p:grpSpPr>
        <p:sp>
          <p:nvSpPr>
            <p:cNvPr id="383"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4"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6" name="Group 385"/>
          <p:cNvGrpSpPr/>
          <p:nvPr/>
        </p:nvGrpSpPr>
        <p:grpSpPr>
          <a:xfrm>
            <a:off x="2776306" y="341186"/>
            <a:ext cx="1090243" cy="953080"/>
            <a:chOff x="3175" y="-1587"/>
            <a:chExt cx="492126" cy="430212"/>
          </a:xfrm>
          <a:solidFill>
            <a:schemeClr val="accent3"/>
          </a:solidFill>
        </p:grpSpPr>
        <p:sp>
          <p:nvSpPr>
            <p:cNvPr id="387" name="Freeform 150"/>
            <p:cNvSpPr>
              <a:spLocks noEditPoints="1"/>
            </p:cNvSpPr>
            <p:nvPr/>
          </p:nvSpPr>
          <p:spPr bwMode="auto">
            <a:xfrm>
              <a:off x="3175" y="-1587"/>
              <a:ext cx="492125" cy="354012"/>
            </a:xfrm>
            <a:custGeom>
              <a:avLst/>
              <a:gdLst>
                <a:gd name="T0" fmla="*/ 128 w 128"/>
                <a:gd name="T1" fmla="*/ 24 h 92"/>
                <a:gd name="T2" fmla="*/ 119 w 128"/>
                <a:gd name="T3" fmla="*/ 12 h 92"/>
                <a:gd name="T4" fmla="*/ 67 w 128"/>
                <a:gd name="T5" fmla="*/ 0 h 92"/>
                <a:gd name="T6" fmla="*/ 64 w 128"/>
                <a:gd name="T7" fmla="*/ 0 h 92"/>
                <a:gd name="T8" fmla="*/ 61 w 128"/>
                <a:gd name="T9" fmla="*/ 0 h 92"/>
                <a:gd name="T10" fmla="*/ 9 w 128"/>
                <a:gd name="T11" fmla="*/ 12 h 92"/>
                <a:gd name="T12" fmla="*/ 0 w 128"/>
                <a:gd name="T13" fmla="*/ 24 h 92"/>
                <a:gd name="T14" fmla="*/ 9 w 128"/>
                <a:gd name="T15" fmla="*/ 36 h 92"/>
                <a:gd name="T16" fmla="*/ 20 w 128"/>
                <a:gd name="T17" fmla="*/ 38 h 92"/>
                <a:gd name="T18" fmla="*/ 20 w 128"/>
                <a:gd name="T19" fmla="*/ 72 h 92"/>
                <a:gd name="T20" fmla="*/ 64 w 128"/>
                <a:gd name="T21" fmla="*/ 92 h 92"/>
                <a:gd name="T22" fmla="*/ 108 w 128"/>
                <a:gd name="T23" fmla="*/ 72 h 92"/>
                <a:gd name="T24" fmla="*/ 108 w 128"/>
                <a:gd name="T25" fmla="*/ 38 h 92"/>
                <a:gd name="T26" fmla="*/ 119 w 128"/>
                <a:gd name="T27" fmla="*/ 36 h 92"/>
                <a:gd name="T28" fmla="*/ 128 w 128"/>
                <a:gd name="T29" fmla="*/ 24 h 92"/>
                <a:gd name="T30" fmla="*/ 100 w 128"/>
                <a:gd name="T31" fmla="*/ 72 h 92"/>
                <a:gd name="T32" fmla="*/ 64 w 128"/>
                <a:gd name="T33" fmla="*/ 84 h 92"/>
                <a:gd name="T34" fmla="*/ 28 w 128"/>
                <a:gd name="T35" fmla="*/ 72 h 92"/>
                <a:gd name="T36" fmla="*/ 28 w 128"/>
                <a:gd name="T37" fmla="*/ 40 h 92"/>
                <a:gd name="T38" fmla="*/ 61 w 128"/>
                <a:gd name="T39" fmla="*/ 48 h 92"/>
                <a:gd name="T40" fmla="*/ 64 w 128"/>
                <a:gd name="T41" fmla="*/ 48 h 92"/>
                <a:gd name="T42" fmla="*/ 67 w 128"/>
                <a:gd name="T43" fmla="*/ 48 h 92"/>
                <a:gd name="T44" fmla="*/ 100 w 128"/>
                <a:gd name="T45" fmla="*/ 40 h 92"/>
                <a:gd name="T46" fmla="*/ 100 w 128"/>
                <a:gd name="T47" fmla="*/ 72 h 92"/>
                <a:gd name="T48" fmla="*/ 65 w 128"/>
                <a:gd name="T49" fmla="*/ 40 h 92"/>
                <a:gd name="T50" fmla="*/ 64 w 128"/>
                <a:gd name="T51" fmla="*/ 40 h 92"/>
                <a:gd name="T52" fmla="*/ 63 w 128"/>
                <a:gd name="T53" fmla="*/ 40 h 92"/>
                <a:gd name="T54" fmla="*/ 11 w 128"/>
                <a:gd name="T55" fmla="*/ 28 h 92"/>
                <a:gd name="T56" fmla="*/ 8 w 128"/>
                <a:gd name="T57" fmla="*/ 24 h 92"/>
                <a:gd name="T58" fmla="*/ 11 w 128"/>
                <a:gd name="T59" fmla="*/ 20 h 92"/>
                <a:gd name="T60" fmla="*/ 63 w 128"/>
                <a:gd name="T61" fmla="*/ 8 h 92"/>
                <a:gd name="T62" fmla="*/ 64 w 128"/>
                <a:gd name="T63" fmla="*/ 8 h 92"/>
                <a:gd name="T64" fmla="*/ 65 w 128"/>
                <a:gd name="T65" fmla="*/ 8 h 92"/>
                <a:gd name="T66" fmla="*/ 117 w 128"/>
                <a:gd name="T67" fmla="*/ 20 h 92"/>
                <a:gd name="T68" fmla="*/ 120 w 128"/>
                <a:gd name="T69" fmla="*/ 24 h 92"/>
                <a:gd name="T70" fmla="*/ 117 w 128"/>
                <a:gd name="T71" fmla="*/ 28 h 92"/>
                <a:gd name="T72" fmla="*/ 65 w 128"/>
                <a:gd name="T73" fmla="*/ 4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2">
                  <a:moveTo>
                    <a:pt x="128" y="24"/>
                  </a:moveTo>
                  <a:cubicBezTo>
                    <a:pt x="128" y="18"/>
                    <a:pt x="124" y="14"/>
                    <a:pt x="119" y="12"/>
                  </a:cubicBezTo>
                  <a:cubicBezTo>
                    <a:pt x="67" y="0"/>
                    <a:pt x="67" y="0"/>
                    <a:pt x="67" y="0"/>
                  </a:cubicBezTo>
                  <a:cubicBezTo>
                    <a:pt x="66" y="0"/>
                    <a:pt x="65" y="0"/>
                    <a:pt x="64" y="0"/>
                  </a:cubicBezTo>
                  <a:cubicBezTo>
                    <a:pt x="63" y="0"/>
                    <a:pt x="62" y="0"/>
                    <a:pt x="61" y="0"/>
                  </a:cubicBezTo>
                  <a:cubicBezTo>
                    <a:pt x="9" y="12"/>
                    <a:pt x="9" y="12"/>
                    <a:pt x="9" y="12"/>
                  </a:cubicBezTo>
                  <a:cubicBezTo>
                    <a:pt x="4" y="14"/>
                    <a:pt x="0" y="18"/>
                    <a:pt x="0" y="24"/>
                  </a:cubicBezTo>
                  <a:cubicBezTo>
                    <a:pt x="0" y="30"/>
                    <a:pt x="4" y="34"/>
                    <a:pt x="9" y="36"/>
                  </a:cubicBezTo>
                  <a:cubicBezTo>
                    <a:pt x="20" y="38"/>
                    <a:pt x="20" y="38"/>
                    <a:pt x="20" y="38"/>
                  </a:cubicBezTo>
                  <a:cubicBezTo>
                    <a:pt x="20" y="72"/>
                    <a:pt x="20" y="72"/>
                    <a:pt x="20" y="72"/>
                  </a:cubicBezTo>
                  <a:cubicBezTo>
                    <a:pt x="20" y="83"/>
                    <a:pt x="32" y="92"/>
                    <a:pt x="64" y="92"/>
                  </a:cubicBezTo>
                  <a:cubicBezTo>
                    <a:pt x="96" y="92"/>
                    <a:pt x="108" y="83"/>
                    <a:pt x="108" y="72"/>
                  </a:cubicBezTo>
                  <a:cubicBezTo>
                    <a:pt x="108" y="38"/>
                    <a:pt x="108" y="38"/>
                    <a:pt x="108" y="38"/>
                  </a:cubicBezTo>
                  <a:cubicBezTo>
                    <a:pt x="119" y="36"/>
                    <a:pt x="119" y="36"/>
                    <a:pt x="119" y="36"/>
                  </a:cubicBezTo>
                  <a:cubicBezTo>
                    <a:pt x="124" y="34"/>
                    <a:pt x="128" y="30"/>
                    <a:pt x="128" y="24"/>
                  </a:cubicBezTo>
                  <a:close/>
                  <a:moveTo>
                    <a:pt x="100" y="72"/>
                  </a:moveTo>
                  <a:cubicBezTo>
                    <a:pt x="100" y="76"/>
                    <a:pt x="88" y="84"/>
                    <a:pt x="64" y="84"/>
                  </a:cubicBezTo>
                  <a:cubicBezTo>
                    <a:pt x="40" y="84"/>
                    <a:pt x="28" y="76"/>
                    <a:pt x="28" y="72"/>
                  </a:cubicBezTo>
                  <a:cubicBezTo>
                    <a:pt x="28" y="40"/>
                    <a:pt x="28" y="40"/>
                    <a:pt x="28" y="40"/>
                  </a:cubicBezTo>
                  <a:cubicBezTo>
                    <a:pt x="61" y="48"/>
                    <a:pt x="61" y="48"/>
                    <a:pt x="61" y="48"/>
                  </a:cubicBezTo>
                  <a:cubicBezTo>
                    <a:pt x="62" y="48"/>
                    <a:pt x="63" y="48"/>
                    <a:pt x="64" y="48"/>
                  </a:cubicBezTo>
                  <a:cubicBezTo>
                    <a:pt x="65" y="48"/>
                    <a:pt x="66" y="48"/>
                    <a:pt x="67" y="48"/>
                  </a:cubicBezTo>
                  <a:cubicBezTo>
                    <a:pt x="100" y="40"/>
                    <a:pt x="100" y="40"/>
                    <a:pt x="100" y="40"/>
                  </a:cubicBezTo>
                  <a:lnTo>
                    <a:pt x="100" y="72"/>
                  </a:lnTo>
                  <a:close/>
                  <a:moveTo>
                    <a:pt x="65" y="40"/>
                  </a:moveTo>
                  <a:cubicBezTo>
                    <a:pt x="65" y="40"/>
                    <a:pt x="64" y="40"/>
                    <a:pt x="64" y="40"/>
                  </a:cubicBezTo>
                  <a:cubicBezTo>
                    <a:pt x="64" y="40"/>
                    <a:pt x="63" y="40"/>
                    <a:pt x="63" y="40"/>
                  </a:cubicBezTo>
                  <a:cubicBezTo>
                    <a:pt x="11" y="28"/>
                    <a:pt x="11" y="28"/>
                    <a:pt x="11" y="28"/>
                  </a:cubicBezTo>
                  <a:cubicBezTo>
                    <a:pt x="9" y="27"/>
                    <a:pt x="8" y="26"/>
                    <a:pt x="8" y="24"/>
                  </a:cubicBezTo>
                  <a:cubicBezTo>
                    <a:pt x="8" y="22"/>
                    <a:pt x="9" y="21"/>
                    <a:pt x="11" y="20"/>
                  </a:cubicBezTo>
                  <a:cubicBezTo>
                    <a:pt x="63" y="8"/>
                    <a:pt x="63" y="8"/>
                    <a:pt x="63" y="8"/>
                  </a:cubicBezTo>
                  <a:cubicBezTo>
                    <a:pt x="63" y="8"/>
                    <a:pt x="64" y="8"/>
                    <a:pt x="64" y="8"/>
                  </a:cubicBezTo>
                  <a:cubicBezTo>
                    <a:pt x="64" y="8"/>
                    <a:pt x="65" y="8"/>
                    <a:pt x="65" y="8"/>
                  </a:cubicBezTo>
                  <a:cubicBezTo>
                    <a:pt x="117" y="20"/>
                    <a:pt x="117" y="20"/>
                    <a:pt x="117" y="20"/>
                  </a:cubicBezTo>
                  <a:cubicBezTo>
                    <a:pt x="119" y="21"/>
                    <a:pt x="120" y="22"/>
                    <a:pt x="120" y="24"/>
                  </a:cubicBezTo>
                  <a:cubicBezTo>
                    <a:pt x="120" y="26"/>
                    <a:pt x="119" y="27"/>
                    <a:pt x="117" y="28"/>
                  </a:cubicBezTo>
                  <a:lnTo>
                    <a:pt x="65"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8" name="Freeform 151"/>
            <p:cNvSpPr>
              <a:spLocks/>
            </p:cNvSpPr>
            <p:nvPr/>
          </p:nvSpPr>
          <p:spPr bwMode="auto">
            <a:xfrm>
              <a:off x="449263" y="150813"/>
              <a:ext cx="30163" cy="169862"/>
            </a:xfrm>
            <a:custGeom>
              <a:avLst/>
              <a:gdLst>
                <a:gd name="T0" fmla="*/ 0 w 8"/>
                <a:gd name="T1" fmla="*/ 4 h 44"/>
                <a:gd name="T2" fmla="*/ 0 w 8"/>
                <a:gd name="T3" fmla="*/ 40 h 44"/>
                <a:gd name="T4" fmla="*/ 4 w 8"/>
                <a:gd name="T5" fmla="*/ 44 h 44"/>
                <a:gd name="T6" fmla="*/ 8 w 8"/>
                <a:gd name="T7" fmla="*/ 40 h 44"/>
                <a:gd name="T8" fmla="*/ 8 w 8"/>
                <a:gd name="T9" fmla="*/ 4 h 44"/>
                <a:gd name="T10" fmla="*/ 4 w 8"/>
                <a:gd name="T11" fmla="*/ 0 h 44"/>
                <a:gd name="T12" fmla="*/ 0 w 8"/>
                <a:gd name="T13" fmla="*/ 4 h 44"/>
              </a:gdLst>
              <a:ahLst/>
              <a:cxnLst>
                <a:cxn ang="0">
                  <a:pos x="T0" y="T1"/>
                </a:cxn>
                <a:cxn ang="0">
                  <a:pos x="T2" y="T3"/>
                </a:cxn>
                <a:cxn ang="0">
                  <a:pos x="T4" y="T5"/>
                </a:cxn>
                <a:cxn ang="0">
                  <a:pos x="T6" y="T7"/>
                </a:cxn>
                <a:cxn ang="0">
                  <a:pos x="T8" y="T9"/>
                </a:cxn>
                <a:cxn ang="0">
                  <a:pos x="T10" y="T11"/>
                </a:cxn>
                <a:cxn ang="0">
                  <a:pos x="T12" y="T13"/>
                </a:cxn>
              </a:cxnLst>
              <a:rect l="0" t="0" r="r" b="b"/>
              <a:pathLst>
                <a:path w="8" h="44">
                  <a:moveTo>
                    <a:pt x="0" y="4"/>
                  </a:moveTo>
                  <a:cubicBezTo>
                    <a:pt x="0" y="40"/>
                    <a:pt x="0" y="40"/>
                    <a:pt x="0" y="40"/>
                  </a:cubicBezTo>
                  <a:cubicBezTo>
                    <a:pt x="0" y="42"/>
                    <a:pt x="2" y="44"/>
                    <a:pt x="4" y="44"/>
                  </a:cubicBezTo>
                  <a:cubicBezTo>
                    <a:pt x="6" y="44"/>
                    <a:pt x="8" y="42"/>
                    <a:pt x="8" y="40"/>
                  </a:cubicBezTo>
                  <a:cubicBezTo>
                    <a:pt x="8" y="4"/>
                    <a:pt x="8" y="4"/>
                    <a:pt x="8" y="4"/>
                  </a:cubicBezTo>
                  <a:cubicBezTo>
                    <a:pt x="8" y="2"/>
                    <a:pt x="6"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9" name="Oval 152"/>
            <p:cNvSpPr>
              <a:spLocks noChangeArrowheads="1"/>
            </p:cNvSpPr>
            <p:nvPr/>
          </p:nvSpPr>
          <p:spPr bwMode="auto">
            <a:xfrm>
              <a:off x="433388" y="336550"/>
              <a:ext cx="61913" cy="92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0" name="Group 389"/>
          <p:cNvGrpSpPr/>
          <p:nvPr/>
        </p:nvGrpSpPr>
        <p:grpSpPr>
          <a:xfrm>
            <a:off x="6417748" y="1682893"/>
            <a:ext cx="599937" cy="599937"/>
            <a:chOff x="6350" y="4763"/>
            <a:chExt cx="492125" cy="492125"/>
          </a:xfrm>
          <a:solidFill>
            <a:schemeClr val="accent4"/>
          </a:solidFill>
        </p:grpSpPr>
        <p:sp>
          <p:nvSpPr>
            <p:cNvPr id="391"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2"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3"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94" name="Freeform 162"/>
          <p:cNvSpPr>
            <a:spLocks noEditPoints="1"/>
          </p:cNvSpPr>
          <p:nvPr/>
        </p:nvSpPr>
        <p:spPr bwMode="auto">
          <a:xfrm>
            <a:off x="8888472" y="696940"/>
            <a:ext cx="570120" cy="380080"/>
          </a:xfrm>
          <a:custGeom>
            <a:avLst/>
            <a:gdLst>
              <a:gd name="T0" fmla="*/ 112 w 128"/>
              <a:gd name="T1" fmla="*/ 0 h 84"/>
              <a:gd name="T2" fmla="*/ 16 w 128"/>
              <a:gd name="T3" fmla="*/ 0 h 84"/>
              <a:gd name="T4" fmla="*/ 0 w 128"/>
              <a:gd name="T5" fmla="*/ 16 h 84"/>
              <a:gd name="T6" fmla="*/ 0 w 128"/>
              <a:gd name="T7" fmla="*/ 68 h 84"/>
              <a:gd name="T8" fmla="*/ 16 w 128"/>
              <a:gd name="T9" fmla="*/ 84 h 84"/>
              <a:gd name="T10" fmla="*/ 112 w 128"/>
              <a:gd name="T11" fmla="*/ 84 h 84"/>
              <a:gd name="T12" fmla="*/ 128 w 128"/>
              <a:gd name="T13" fmla="*/ 68 h 84"/>
              <a:gd name="T14" fmla="*/ 128 w 128"/>
              <a:gd name="T15" fmla="*/ 16 h 84"/>
              <a:gd name="T16" fmla="*/ 112 w 128"/>
              <a:gd name="T17" fmla="*/ 0 h 84"/>
              <a:gd name="T18" fmla="*/ 8 w 128"/>
              <a:gd name="T19" fmla="*/ 21 h 84"/>
              <a:gd name="T20" fmla="*/ 36 w 128"/>
              <a:gd name="T21" fmla="*/ 42 h 84"/>
              <a:gd name="T22" fmla="*/ 8 w 128"/>
              <a:gd name="T23" fmla="*/ 63 h 84"/>
              <a:gd name="T24" fmla="*/ 8 w 128"/>
              <a:gd name="T25" fmla="*/ 21 h 84"/>
              <a:gd name="T26" fmla="*/ 120 w 128"/>
              <a:gd name="T27" fmla="*/ 68 h 84"/>
              <a:gd name="T28" fmla="*/ 112 w 128"/>
              <a:gd name="T29" fmla="*/ 76 h 84"/>
              <a:gd name="T30" fmla="*/ 16 w 128"/>
              <a:gd name="T31" fmla="*/ 76 h 84"/>
              <a:gd name="T32" fmla="*/ 8 w 128"/>
              <a:gd name="T33" fmla="*/ 68 h 84"/>
              <a:gd name="T34" fmla="*/ 39 w 128"/>
              <a:gd name="T35" fmla="*/ 45 h 84"/>
              <a:gd name="T36" fmla="*/ 57 w 128"/>
              <a:gd name="T37" fmla="*/ 58 h 84"/>
              <a:gd name="T38" fmla="*/ 64 w 128"/>
              <a:gd name="T39" fmla="*/ 60 h 84"/>
              <a:gd name="T40" fmla="*/ 71 w 128"/>
              <a:gd name="T41" fmla="*/ 58 h 84"/>
              <a:gd name="T42" fmla="*/ 89 w 128"/>
              <a:gd name="T43" fmla="*/ 45 h 84"/>
              <a:gd name="T44" fmla="*/ 120 w 128"/>
              <a:gd name="T45" fmla="*/ 68 h 84"/>
              <a:gd name="T46" fmla="*/ 120 w 128"/>
              <a:gd name="T47" fmla="*/ 63 h 84"/>
              <a:gd name="T48" fmla="*/ 92 w 128"/>
              <a:gd name="T49" fmla="*/ 42 h 84"/>
              <a:gd name="T50" fmla="*/ 120 w 128"/>
              <a:gd name="T51" fmla="*/ 21 h 84"/>
              <a:gd name="T52" fmla="*/ 120 w 128"/>
              <a:gd name="T53" fmla="*/ 63 h 84"/>
              <a:gd name="T54" fmla="*/ 69 w 128"/>
              <a:gd name="T55" fmla="*/ 54 h 84"/>
              <a:gd name="T56" fmla="*/ 64 w 128"/>
              <a:gd name="T57" fmla="*/ 56 h 84"/>
              <a:gd name="T58" fmla="*/ 59 w 128"/>
              <a:gd name="T59" fmla="*/ 54 h 84"/>
              <a:gd name="T60" fmla="*/ 43 w 128"/>
              <a:gd name="T61" fmla="*/ 42 h 84"/>
              <a:gd name="T62" fmla="*/ 39 w 128"/>
              <a:gd name="T63" fmla="*/ 40 h 84"/>
              <a:gd name="T64" fmla="*/ 8 w 128"/>
              <a:gd name="T65" fmla="*/ 16 h 84"/>
              <a:gd name="T66" fmla="*/ 8 w 128"/>
              <a:gd name="T67" fmla="*/ 16 h 84"/>
              <a:gd name="T68" fmla="*/ 16 w 128"/>
              <a:gd name="T69" fmla="*/ 8 h 84"/>
              <a:gd name="T70" fmla="*/ 112 w 128"/>
              <a:gd name="T71" fmla="*/ 8 h 84"/>
              <a:gd name="T72" fmla="*/ 120 w 128"/>
              <a:gd name="T73" fmla="*/ 16 h 84"/>
              <a:gd name="T74" fmla="*/ 69 w 128"/>
              <a:gd name="T75" fmla="*/ 5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2" y="0"/>
                </a:moveTo>
                <a:cubicBezTo>
                  <a:pt x="16" y="0"/>
                  <a:pt x="16" y="0"/>
                  <a:pt x="16" y="0"/>
                </a:cubicBezTo>
                <a:cubicBezTo>
                  <a:pt x="7" y="0"/>
                  <a:pt x="0" y="7"/>
                  <a:pt x="0" y="16"/>
                </a:cubicBezTo>
                <a:cubicBezTo>
                  <a:pt x="0" y="68"/>
                  <a:pt x="0" y="68"/>
                  <a:pt x="0" y="68"/>
                </a:cubicBezTo>
                <a:cubicBezTo>
                  <a:pt x="0" y="77"/>
                  <a:pt x="7" y="84"/>
                  <a:pt x="16" y="84"/>
                </a:cubicBezTo>
                <a:cubicBezTo>
                  <a:pt x="112" y="84"/>
                  <a:pt x="112" y="84"/>
                  <a:pt x="112" y="84"/>
                </a:cubicBezTo>
                <a:cubicBezTo>
                  <a:pt x="121" y="84"/>
                  <a:pt x="128" y="77"/>
                  <a:pt x="128" y="68"/>
                </a:cubicBezTo>
                <a:cubicBezTo>
                  <a:pt x="128" y="16"/>
                  <a:pt x="128" y="16"/>
                  <a:pt x="128" y="16"/>
                </a:cubicBezTo>
                <a:cubicBezTo>
                  <a:pt x="128" y="7"/>
                  <a:pt x="121" y="0"/>
                  <a:pt x="112" y="0"/>
                </a:cubicBezTo>
                <a:close/>
                <a:moveTo>
                  <a:pt x="8" y="21"/>
                </a:moveTo>
                <a:cubicBezTo>
                  <a:pt x="36" y="42"/>
                  <a:pt x="36" y="42"/>
                  <a:pt x="36" y="42"/>
                </a:cubicBezTo>
                <a:cubicBezTo>
                  <a:pt x="8" y="63"/>
                  <a:pt x="8" y="63"/>
                  <a:pt x="8" y="63"/>
                </a:cubicBezTo>
                <a:lnTo>
                  <a:pt x="8" y="21"/>
                </a:lnTo>
                <a:close/>
                <a:moveTo>
                  <a:pt x="120" y="68"/>
                </a:moveTo>
                <a:cubicBezTo>
                  <a:pt x="120" y="72"/>
                  <a:pt x="116" y="76"/>
                  <a:pt x="112" y="76"/>
                </a:cubicBezTo>
                <a:cubicBezTo>
                  <a:pt x="16" y="76"/>
                  <a:pt x="16" y="76"/>
                  <a:pt x="16" y="76"/>
                </a:cubicBezTo>
                <a:cubicBezTo>
                  <a:pt x="12" y="76"/>
                  <a:pt x="8" y="72"/>
                  <a:pt x="8" y="68"/>
                </a:cubicBezTo>
                <a:cubicBezTo>
                  <a:pt x="39" y="45"/>
                  <a:pt x="39" y="45"/>
                  <a:pt x="39" y="45"/>
                </a:cubicBezTo>
                <a:cubicBezTo>
                  <a:pt x="57" y="58"/>
                  <a:pt x="57" y="58"/>
                  <a:pt x="57" y="58"/>
                </a:cubicBezTo>
                <a:cubicBezTo>
                  <a:pt x="59" y="59"/>
                  <a:pt x="61" y="60"/>
                  <a:pt x="64" y="60"/>
                </a:cubicBezTo>
                <a:cubicBezTo>
                  <a:pt x="67" y="60"/>
                  <a:pt x="69" y="59"/>
                  <a:pt x="71" y="58"/>
                </a:cubicBezTo>
                <a:cubicBezTo>
                  <a:pt x="89" y="45"/>
                  <a:pt x="89" y="45"/>
                  <a:pt x="89" y="45"/>
                </a:cubicBezTo>
                <a:cubicBezTo>
                  <a:pt x="120" y="68"/>
                  <a:pt x="120" y="68"/>
                  <a:pt x="120" y="68"/>
                </a:cubicBezTo>
                <a:close/>
                <a:moveTo>
                  <a:pt x="120" y="63"/>
                </a:moveTo>
                <a:cubicBezTo>
                  <a:pt x="92" y="42"/>
                  <a:pt x="92" y="42"/>
                  <a:pt x="92" y="42"/>
                </a:cubicBezTo>
                <a:cubicBezTo>
                  <a:pt x="120" y="21"/>
                  <a:pt x="120" y="21"/>
                  <a:pt x="120" y="21"/>
                </a:cubicBezTo>
                <a:lnTo>
                  <a:pt x="120" y="63"/>
                </a:lnTo>
                <a:close/>
                <a:moveTo>
                  <a:pt x="69" y="54"/>
                </a:moveTo>
                <a:cubicBezTo>
                  <a:pt x="67" y="55"/>
                  <a:pt x="66" y="56"/>
                  <a:pt x="64" y="56"/>
                </a:cubicBezTo>
                <a:cubicBezTo>
                  <a:pt x="62" y="56"/>
                  <a:pt x="61" y="55"/>
                  <a:pt x="59" y="54"/>
                </a:cubicBezTo>
                <a:cubicBezTo>
                  <a:pt x="43" y="42"/>
                  <a:pt x="43" y="42"/>
                  <a:pt x="43" y="42"/>
                </a:cubicBezTo>
                <a:cubicBezTo>
                  <a:pt x="39" y="40"/>
                  <a:pt x="39" y="40"/>
                  <a:pt x="39" y="40"/>
                </a:cubicBezTo>
                <a:cubicBezTo>
                  <a:pt x="8" y="16"/>
                  <a:pt x="8" y="16"/>
                  <a:pt x="8" y="16"/>
                </a:cubicBezTo>
                <a:cubicBezTo>
                  <a:pt x="8" y="16"/>
                  <a:pt x="8" y="16"/>
                  <a:pt x="8" y="16"/>
                </a:cubicBezTo>
                <a:cubicBezTo>
                  <a:pt x="8" y="12"/>
                  <a:pt x="12" y="8"/>
                  <a:pt x="16" y="8"/>
                </a:cubicBezTo>
                <a:cubicBezTo>
                  <a:pt x="112" y="8"/>
                  <a:pt x="112" y="8"/>
                  <a:pt x="112" y="8"/>
                </a:cubicBezTo>
                <a:cubicBezTo>
                  <a:pt x="116" y="8"/>
                  <a:pt x="120" y="12"/>
                  <a:pt x="120" y="16"/>
                </a:cubicBezTo>
                <a:lnTo>
                  <a:pt x="69" y="5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95" name="Group 394"/>
          <p:cNvGrpSpPr/>
          <p:nvPr/>
        </p:nvGrpSpPr>
        <p:grpSpPr>
          <a:xfrm>
            <a:off x="5625795" y="3300192"/>
            <a:ext cx="824746" cy="816815"/>
            <a:chOff x="0" y="1588"/>
            <a:chExt cx="495300" cy="490537"/>
          </a:xfrm>
          <a:solidFill>
            <a:schemeClr val="accent5"/>
          </a:solidFill>
        </p:grpSpPr>
        <p:sp>
          <p:nvSpPr>
            <p:cNvPr id="396" name="Freeform 166"/>
            <p:cNvSpPr>
              <a:spLocks noEditPoints="1"/>
            </p:cNvSpPr>
            <p:nvPr/>
          </p:nvSpPr>
          <p:spPr bwMode="auto">
            <a:xfrm>
              <a:off x="0" y="47625"/>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7" name="Freeform 167"/>
            <p:cNvSpPr>
              <a:spLocks noEditPoints="1"/>
            </p:cNvSpPr>
            <p:nvPr/>
          </p:nvSpPr>
          <p:spPr bwMode="auto">
            <a:xfrm>
              <a:off x="219075" y="246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8" name="Freeform 168"/>
            <p:cNvSpPr>
              <a:spLocks noEditPoints="1"/>
            </p:cNvSpPr>
            <p:nvPr/>
          </p:nvSpPr>
          <p:spPr bwMode="auto">
            <a:xfrm>
              <a:off x="419100" y="1588"/>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9" name="Freeform 169"/>
            <p:cNvSpPr>
              <a:spLocks noEditPoints="1"/>
            </p:cNvSpPr>
            <p:nvPr/>
          </p:nvSpPr>
          <p:spPr bwMode="auto">
            <a:xfrm>
              <a:off x="127000" y="231775"/>
              <a:ext cx="61913" cy="60325"/>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0" name="Oval 170"/>
            <p:cNvSpPr>
              <a:spLocks noChangeArrowheads="1"/>
            </p:cNvSpPr>
            <p:nvPr/>
          </p:nvSpPr>
          <p:spPr bwMode="auto">
            <a:xfrm>
              <a:off x="188913" y="338138"/>
              <a:ext cx="30163" cy="301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1" name="Oval 171"/>
            <p:cNvSpPr>
              <a:spLocks noChangeArrowheads="1"/>
            </p:cNvSpPr>
            <p:nvPr/>
          </p:nvSpPr>
          <p:spPr bwMode="auto">
            <a:xfrm>
              <a:off x="433388" y="107950"/>
              <a:ext cx="31750" cy="31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2" name="Group 401"/>
          <p:cNvGrpSpPr/>
          <p:nvPr/>
        </p:nvGrpSpPr>
        <p:grpSpPr>
          <a:xfrm>
            <a:off x="9324924" y="3814343"/>
            <a:ext cx="744515" cy="652955"/>
            <a:chOff x="3175" y="-1587"/>
            <a:chExt cx="490538" cy="430212"/>
          </a:xfrm>
          <a:solidFill>
            <a:schemeClr val="tx2"/>
          </a:solidFill>
        </p:grpSpPr>
        <p:sp>
          <p:nvSpPr>
            <p:cNvPr id="403"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4"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90150508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1000"/>
                                        <p:tgtEl>
                                          <p:spTgt spid="169"/>
                                        </p:tgtEl>
                                      </p:cBhvr>
                                    </p:animEffect>
                                    <p:anim calcmode="lin" valueType="num">
                                      <p:cBhvr>
                                        <p:cTn id="8" dur="1000" fill="hold"/>
                                        <p:tgtEl>
                                          <p:spTgt spid="169"/>
                                        </p:tgtEl>
                                        <p:attrNameLst>
                                          <p:attrName>ppt_x</p:attrName>
                                        </p:attrNameLst>
                                      </p:cBhvr>
                                      <p:tavLst>
                                        <p:tav tm="0">
                                          <p:val>
                                            <p:strVal val="#ppt_x"/>
                                          </p:val>
                                        </p:tav>
                                        <p:tav tm="100000">
                                          <p:val>
                                            <p:strVal val="#ppt_x"/>
                                          </p:val>
                                        </p:tav>
                                      </p:tavLst>
                                    </p:anim>
                                    <p:anim calcmode="lin" valueType="num">
                                      <p:cBhvr>
                                        <p:cTn id="9" dur="1000" fill="hold"/>
                                        <p:tgtEl>
                                          <p:spTgt spid="169"/>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213"/>
                                        </p:tgtEl>
                                        <p:attrNameLst>
                                          <p:attrName>style.visibility</p:attrName>
                                        </p:attrNameLst>
                                      </p:cBhvr>
                                      <p:to>
                                        <p:strVal val="visible"/>
                                      </p:to>
                                    </p:set>
                                    <p:animEffect transition="in" filter="fade">
                                      <p:cBhvr>
                                        <p:cTn id="12" dur="500"/>
                                        <p:tgtEl>
                                          <p:spTgt spid="213"/>
                                        </p:tgtEl>
                                      </p:cBhvr>
                                    </p:animEffect>
                                  </p:childTnLst>
                                </p:cTn>
                              </p:par>
                              <p:par>
                                <p:cTn id="13" presetID="10" presetClass="entr" presetSubtype="0" fill="hold" nodeType="withEffect">
                                  <p:stCondLst>
                                    <p:cond delay="0"/>
                                  </p:stCondLst>
                                  <p:childTnLst>
                                    <p:set>
                                      <p:cBhvr>
                                        <p:cTn id="14" dur="1" fill="hold">
                                          <p:stCondLst>
                                            <p:cond delay="0"/>
                                          </p:stCondLst>
                                        </p:cTn>
                                        <p:tgtEl>
                                          <p:spTgt spid="74"/>
                                        </p:tgtEl>
                                        <p:attrNameLst>
                                          <p:attrName>style.visibility</p:attrName>
                                        </p:attrNameLst>
                                      </p:cBhvr>
                                      <p:to>
                                        <p:strVal val="visible"/>
                                      </p:to>
                                    </p:set>
                                    <p:animEffect transition="in" filter="fade">
                                      <p:cBhvr>
                                        <p:cTn id="15" dur="500"/>
                                        <p:tgtEl>
                                          <p:spTgt spid="74"/>
                                        </p:tgtEl>
                                      </p:cBhvr>
                                    </p:animEffect>
                                  </p:childTnLst>
                                </p:cTn>
                              </p:par>
                            </p:childTnLst>
                          </p:cTn>
                        </p:par>
                        <p:par>
                          <p:cTn id="16" fill="hold">
                            <p:stCondLst>
                              <p:cond delay="1000"/>
                            </p:stCondLst>
                            <p:childTnLst>
                              <p:par>
                                <p:cTn id="17" presetID="22" presetClass="entr" presetSubtype="4" fill="hold" nodeType="afterEffect">
                                  <p:stCondLst>
                                    <p:cond delay="0"/>
                                  </p:stCondLst>
                                  <p:childTnLst>
                                    <p:set>
                                      <p:cBhvr>
                                        <p:cTn id="18" dur="1" fill="hold">
                                          <p:stCondLst>
                                            <p:cond delay="0"/>
                                          </p:stCondLst>
                                        </p:cTn>
                                        <p:tgtEl>
                                          <p:spTgt spid="71"/>
                                        </p:tgtEl>
                                        <p:attrNameLst>
                                          <p:attrName>style.visibility</p:attrName>
                                        </p:attrNameLst>
                                      </p:cBhvr>
                                      <p:to>
                                        <p:strVal val="visible"/>
                                      </p:to>
                                    </p:set>
                                    <p:animEffect transition="in" filter="wipe(down)">
                                      <p:cBhvr>
                                        <p:cTn id="19" dur="500"/>
                                        <p:tgtEl>
                                          <p:spTgt spid="7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46"/>
                                        </p:tgtEl>
                                        <p:attrNameLst>
                                          <p:attrName>style.visibility</p:attrName>
                                        </p:attrNameLst>
                                      </p:cBhvr>
                                      <p:to>
                                        <p:strVal val="visible"/>
                                      </p:to>
                                    </p:set>
                                    <p:animEffect transition="in" filter="fade">
                                      <p:cBhvr>
                                        <p:cTn id="22" dur="500"/>
                                        <p:tgtEl>
                                          <p:spTgt spid="346"/>
                                        </p:tgtEl>
                                      </p:cBhvr>
                                    </p:animEffect>
                                  </p:childTnLst>
                                </p:cTn>
                              </p:par>
                            </p:childTnLst>
                          </p:cTn>
                        </p:par>
                        <p:par>
                          <p:cTn id="23" fill="hold">
                            <p:stCondLst>
                              <p:cond delay="1500"/>
                            </p:stCondLst>
                            <p:childTnLst>
                              <p:par>
                                <p:cTn id="24" presetID="53" presetClass="entr" presetSubtype="16" fill="hold" grpId="0" nodeType="afterEffect">
                                  <p:stCondLst>
                                    <p:cond delay="0"/>
                                  </p:stCondLst>
                                  <p:childTnLst>
                                    <p:set>
                                      <p:cBhvr>
                                        <p:cTn id="25" dur="1" fill="hold">
                                          <p:stCondLst>
                                            <p:cond delay="0"/>
                                          </p:stCondLst>
                                        </p:cTn>
                                        <p:tgtEl>
                                          <p:spTgt spid="347"/>
                                        </p:tgtEl>
                                        <p:attrNameLst>
                                          <p:attrName>style.visibility</p:attrName>
                                        </p:attrNameLst>
                                      </p:cBhvr>
                                      <p:to>
                                        <p:strVal val="visible"/>
                                      </p:to>
                                    </p:set>
                                    <p:anim calcmode="lin" valueType="num">
                                      <p:cBhvr>
                                        <p:cTn id="26" dur="500" fill="hold"/>
                                        <p:tgtEl>
                                          <p:spTgt spid="347"/>
                                        </p:tgtEl>
                                        <p:attrNameLst>
                                          <p:attrName>ppt_w</p:attrName>
                                        </p:attrNameLst>
                                      </p:cBhvr>
                                      <p:tavLst>
                                        <p:tav tm="0">
                                          <p:val>
                                            <p:fltVal val="0"/>
                                          </p:val>
                                        </p:tav>
                                        <p:tav tm="100000">
                                          <p:val>
                                            <p:strVal val="#ppt_w"/>
                                          </p:val>
                                        </p:tav>
                                      </p:tavLst>
                                    </p:anim>
                                    <p:anim calcmode="lin" valueType="num">
                                      <p:cBhvr>
                                        <p:cTn id="27" dur="500" fill="hold"/>
                                        <p:tgtEl>
                                          <p:spTgt spid="347"/>
                                        </p:tgtEl>
                                        <p:attrNameLst>
                                          <p:attrName>ppt_h</p:attrName>
                                        </p:attrNameLst>
                                      </p:cBhvr>
                                      <p:tavLst>
                                        <p:tav tm="0">
                                          <p:val>
                                            <p:fltVal val="0"/>
                                          </p:val>
                                        </p:tav>
                                        <p:tav tm="100000">
                                          <p:val>
                                            <p:strVal val="#ppt_h"/>
                                          </p:val>
                                        </p:tav>
                                      </p:tavLst>
                                    </p:anim>
                                    <p:animEffect transition="in" filter="fade">
                                      <p:cBhvr>
                                        <p:cTn id="28" dur="500"/>
                                        <p:tgtEl>
                                          <p:spTgt spid="347"/>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349"/>
                                        </p:tgtEl>
                                        <p:attrNameLst>
                                          <p:attrName>style.visibility</p:attrName>
                                        </p:attrNameLst>
                                      </p:cBhvr>
                                      <p:to>
                                        <p:strVal val="visible"/>
                                      </p:to>
                                    </p:set>
                                    <p:animEffect transition="in" filter="fade">
                                      <p:cBhvr>
                                        <p:cTn id="32" dur="500"/>
                                        <p:tgtEl>
                                          <p:spTgt spid="34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348"/>
                                        </p:tgtEl>
                                        <p:attrNameLst>
                                          <p:attrName>style.visibility</p:attrName>
                                        </p:attrNameLst>
                                      </p:cBhvr>
                                      <p:to>
                                        <p:strVal val="visible"/>
                                      </p:to>
                                    </p:set>
                                    <p:animEffect transition="in" filter="fade">
                                      <p:cBhvr>
                                        <p:cTn id="35" dur="500"/>
                                        <p:tgtEl>
                                          <p:spTgt spid="348"/>
                                        </p:tgtEl>
                                      </p:cBhvr>
                                    </p:animEffect>
                                  </p:childTnLst>
                                </p:cTn>
                              </p:par>
                              <p:par>
                                <p:cTn id="36" presetID="53" presetClass="entr" presetSubtype="16" fill="hold" nodeType="withEffect">
                                  <p:stCondLst>
                                    <p:cond delay="0"/>
                                  </p:stCondLst>
                                  <p:childTnLst>
                                    <p:set>
                                      <p:cBhvr>
                                        <p:cTn id="37" dur="1" fill="hold">
                                          <p:stCondLst>
                                            <p:cond delay="0"/>
                                          </p:stCondLst>
                                        </p:cTn>
                                        <p:tgtEl>
                                          <p:spTgt spid="374"/>
                                        </p:tgtEl>
                                        <p:attrNameLst>
                                          <p:attrName>style.visibility</p:attrName>
                                        </p:attrNameLst>
                                      </p:cBhvr>
                                      <p:to>
                                        <p:strVal val="visible"/>
                                      </p:to>
                                    </p:set>
                                    <p:anim calcmode="lin" valueType="num">
                                      <p:cBhvr>
                                        <p:cTn id="38" dur="500" fill="hold"/>
                                        <p:tgtEl>
                                          <p:spTgt spid="374"/>
                                        </p:tgtEl>
                                        <p:attrNameLst>
                                          <p:attrName>ppt_w</p:attrName>
                                        </p:attrNameLst>
                                      </p:cBhvr>
                                      <p:tavLst>
                                        <p:tav tm="0">
                                          <p:val>
                                            <p:fltVal val="0"/>
                                          </p:val>
                                        </p:tav>
                                        <p:tav tm="100000">
                                          <p:val>
                                            <p:strVal val="#ppt_w"/>
                                          </p:val>
                                        </p:tav>
                                      </p:tavLst>
                                    </p:anim>
                                    <p:anim calcmode="lin" valueType="num">
                                      <p:cBhvr>
                                        <p:cTn id="39" dur="500" fill="hold"/>
                                        <p:tgtEl>
                                          <p:spTgt spid="374"/>
                                        </p:tgtEl>
                                        <p:attrNameLst>
                                          <p:attrName>ppt_h</p:attrName>
                                        </p:attrNameLst>
                                      </p:cBhvr>
                                      <p:tavLst>
                                        <p:tav tm="0">
                                          <p:val>
                                            <p:fltVal val="0"/>
                                          </p:val>
                                        </p:tav>
                                        <p:tav tm="100000">
                                          <p:val>
                                            <p:strVal val="#ppt_h"/>
                                          </p:val>
                                        </p:tav>
                                      </p:tavLst>
                                    </p:anim>
                                    <p:animEffect transition="in" filter="fade">
                                      <p:cBhvr>
                                        <p:cTn id="40" dur="500"/>
                                        <p:tgtEl>
                                          <p:spTgt spid="374"/>
                                        </p:tgtEl>
                                      </p:cBhvr>
                                    </p:animEffect>
                                  </p:childTnLst>
                                </p:cTn>
                              </p:par>
                            </p:childTnLst>
                          </p:cTn>
                        </p:par>
                        <p:par>
                          <p:cTn id="41" fill="hold">
                            <p:stCondLst>
                              <p:cond delay="2500"/>
                            </p:stCondLst>
                            <p:childTnLst>
                              <p:par>
                                <p:cTn id="42" presetID="42" presetClass="path" presetSubtype="0" accel="50000" decel="50000" fill="hold" nodeType="afterEffect">
                                  <p:stCondLst>
                                    <p:cond delay="0"/>
                                  </p:stCondLst>
                                  <p:childTnLst>
                                    <p:animMotion origin="layout" path="M -3.54167E-6 2.22222E-6 L -3.54167E-6 -0.58935 " pathEditMode="relative" rAng="0" ptsTypes="AA">
                                      <p:cBhvr>
                                        <p:cTn id="43" dur="2000" fill="hold"/>
                                        <p:tgtEl>
                                          <p:spTgt spid="169"/>
                                        </p:tgtEl>
                                        <p:attrNameLst>
                                          <p:attrName>ppt_x</p:attrName>
                                          <p:attrName>ppt_y</p:attrName>
                                        </p:attrNameLst>
                                      </p:cBhvr>
                                      <p:rCtr x="0" y="-29468"/>
                                    </p:animMotion>
                                  </p:childTnLst>
                                </p:cTn>
                              </p:par>
                            </p:childTnLst>
                          </p:cTn>
                        </p:par>
                        <p:par>
                          <p:cTn id="44" fill="hold">
                            <p:stCondLst>
                              <p:cond delay="4500"/>
                            </p:stCondLst>
                            <p:childTnLst>
                              <p:par>
                                <p:cTn id="45" presetID="8" presetClass="emph" presetSubtype="0" fill="hold" nodeType="afterEffect">
                                  <p:stCondLst>
                                    <p:cond delay="0"/>
                                  </p:stCondLst>
                                  <p:childTnLst>
                                    <p:animRot by="5400000">
                                      <p:cBhvr>
                                        <p:cTn id="46" dur="1250" fill="hold"/>
                                        <p:tgtEl>
                                          <p:spTgt spid="169"/>
                                        </p:tgtEl>
                                        <p:attrNameLst>
                                          <p:attrName>r</p:attrName>
                                        </p:attrNameLst>
                                      </p:cBhvr>
                                    </p:animRot>
                                  </p:childTnLst>
                                </p:cTn>
                              </p:par>
                              <p:par>
                                <p:cTn id="47" presetID="10" presetClass="entr" presetSubtype="0" fill="hold" grpId="0" nodeType="withEffect">
                                  <p:stCondLst>
                                    <p:cond delay="0"/>
                                  </p:stCondLst>
                                  <p:childTnLst>
                                    <p:set>
                                      <p:cBhvr>
                                        <p:cTn id="48" dur="1" fill="hold">
                                          <p:stCondLst>
                                            <p:cond delay="0"/>
                                          </p:stCondLst>
                                        </p:cTn>
                                        <p:tgtEl>
                                          <p:spTgt spid="350"/>
                                        </p:tgtEl>
                                        <p:attrNameLst>
                                          <p:attrName>style.visibility</p:attrName>
                                        </p:attrNameLst>
                                      </p:cBhvr>
                                      <p:to>
                                        <p:strVal val="visible"/>
                                      </p:to>
                                    </p:set>
                                    <p:animEffect transition="in" filter="fade">
                                      <p:cBhvr>
                                        <p:cTn id="49" dur="1250"/>
                                        <p:tgtEl>
                                          <p:spTgt spid="350"/>
                                        </p:tgtEl>
                                      </p:cBhvr>
                                    </p:animEffect>
                                  </p:childTnLst>
                                </p:cTn>
                              </p:par>
                            </p:childTnLst>
                          </p:cTn>
                        </p:par>
                        <p:par>
                          <p:cTn id="50" fill="hold">
                            <p:stCondLst>
                              <p:cond delay="5750"/>
                            </p:stCondLst>
                            <p:childTnLst>
                              <p:par>
                                <p:cTn id="51" presetID="53" presetClass="entr" presetSubtype="16" fill="hold" grpId="0" nodeType="afterEffect">
                                  <p:stCondLst>
                                    <p:cond delay="0"/>
                                  </p:stCondLst>
                                  <p:childTnLst>
                                    <p:set>
                                      <p:cBhvr>
                                        <p:cTn id="52" dur="1" fill="hold">
                                          <p:stCondLst>
                                            <p:cond delay="0"/>
                                          </p:stCondLst>
                                        </p:cTn>
                                        <p:tgtEl>
                                          <p:spTgt spid="351"/>
                                        </p:tgtEl>
                                        <p:attrNameLst>
                                          <p:attrName>style.visibility</p:attrName>
                                        </p:attrNameLst>
                                      </p:cBhvr>
                                      <p:to>
                                        <p:strVal val="visible"/>
                                      </p:to>
                                    </p:set>
                                    <p:anim calcmode="lin" valueType="num">
                                      <p:cBhvr>
                                        <p:cTn id="53" dur="500" fill="hold"/>
                                        <p:tgtEl>
                                          <p:spTgt spid="351"/>
                                        </p:tgtEl>
                                        <p:attrNameLst>
                                          <p:attrName>ppt_w</p:attrName>
                                        </p:attrNameLst>
                                      </p:cBhvr>
                                      <p:tavLst>
                                        <p:tav tm="0">
                                          <p:val>
                                            <p:fltVal val="0"/>
                                          </p:val>
                                        </p:tav>
                                        <p:tav tm="100000">
                                          <p:val>
                                            <p:strVal val="#ppt_w"/>
                                          </p:val>
                                        </p:tav>
                                      </p:tavLst>
                                    </p:anim>
                                    <p:anim calcmode="lin" valueType="num">
                                      <p:cBhvr>
                                        <p:cTn id="54" dur="500" fill="hold"/>
                                        <p:tgtEl>
                                          <p:spTgt spid="351"/>
                                        </p:tgtEl>
                                        <p:attrNameLst>
                                          <p:attrName>ppt_h</p:attrName>
                                        </p:attrNameLst>
                                      </p:cBhvr>
                                      <p:tavLst>
                                        <p:tav tm="0">
                                          <p:val>
                                            <p:fltVal val="0"/>
                                          </p:val>
                                        </p:tav>
                                        <p:tav tm="100000">
                                          <p:val>
                                            <p:strVal val="#ppt_h"/>
                                          </p:val>
                                        </p:tav>
                                      </p:tavLst>
                                    </p:anim>
                                    <p:animEffect transition="in" filter="fade">
                                      <p:cBhvr>
                                        <p:cTn id="55" dur="500"/>
                                        <p:tgtEl>
                                          <p:spTgt spid="351"/>
                                        </p:tgtEl>
                                      </p:cBhvr>
                                    </p:animEffect>
                                  </p:childTnLst>
                                </p:cTn>
                              </p:par>
                            </p:childTnLst>
                          </p:cTn>
                        </p:par>
                        <p:par>
                          <p:cTn id="56" fill="hold">
                            <p:stCondLst>
                              <p:cond delay="6250"/>
                            </p:stCondLst>
                            <p:childTnLst>
                              <p:par>
                                <p:cTn id="57" presetID="10" presetClass="entr" presetSubtype="0" fill="hold" grpId="0" nodeType="afterEffect">
                                  <p:stCondLst>
                                    <p:cond delay="0"/>
                                  </p:stCondLst>
                                  <p:childTnLst>
                                    <p:set>
                                      <p:cBhvr>
                                        <p:cTn id="58" dur="1" fill="hold">
                                          <p:stCondLst>
                                            <p:cond delay="0"/>
                                          </p:stCondLst>
                                        </p:cTn>
                                        <p:tgtEl>
                                          <p:spTgt spid="353"/>
                                        </p:tgtEl>
                                        <p:attrNameLst>
                                          <p:attrName>style.visibility</p:attrName>
                                        </p:attrNameLst>
                                      </p:cBhvr>
                                      <p:to>
                                        <p:strVal val="visible"/>
                                      </p:to>
                                    </p:set>
                                    <p:animEffect transition="in" filter="fade">
                                      <p:cBhvr>
                                        <p:cTn id="59" dur="500"/>
                                        <p:tgtEl>
                                          <p:spTgt spid="35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352"/>
                                        </p:tgtEl>
                                        <p:attrNameLst>
                                          <p:attrName>style.visibility</p:attrName>
                                        </p:attrNameLst>
                                      </p:cBhvr>
                                      <p:to>
                                        <p:strVal val="visible"/>
                                      </p:to>
                                    </p:set>
                                    <p:animEffect transition="in" filter="fade">
                                      <p:cBhvr>
                                        <p:cTn id="62" dur="500"/>
                                        <p:tgtEl>
                                          <p:spTgt spid="352"/>
                                        </p:tgtEl>
                                      </p:cBhvr>
                                    </p:animEffect>
                                  </p:childTnLst>
                                </p:cTn>
                              </p:par>
                              <p:par>
                                <p:cTn id="63" presetID="53" presetClass="entr" presetSubtype="16" fill="hold" nodeType="withEffect">
                                  <p:stCondLst>
                                    <p:cond delay="0"/>
                                  </p:stCondLst>
                                  <p:childTnLst>
                                    <p:set>
                                      <p:cBhvr>
                                        <p:cTn id="64" dur="1" fill="hold">
                                          <p:stCondLst>
                                            <p:cond delay="0"/>
                                          </p:stCondLst>
                                        </p:cTn>
                                        <p:tgtEl>
                                          <p:spTgt spid="382"/>
                                        </p:tgtEl>
                                        <p:attrNameLst>
                                          <p:attrName>style.visibility</p:attrName>
                                        </p:attrNameLst>
                                      </p:cBhvr>
                                      <p:to>
                                        <p:strVal val="visible"/>
                                      </p:to>
                                    </p:set>
                                    <p:anim calcmode="lin" valueType="num">
                                      <p:cBhvr>
                                        <p:cTn id="65" dur="500" fill="hold"/>
                                        <p:tgtEl>
                                          <p:spTgt spid="382"/>
                                        </p:tgtEl>
                                        <p:attrNameLst>
                                          <p:attrName>ppt_w</p:attrName>
                                        </p:attrNameLst>
                                      </p:cBhvr>
                                      <p:tavLst>
                                        <p:tav tm="0">
                                          <p:val>
                                            <p:fltVal val="0"/>
                                          </p:val>
                                        </p:tav>
                                        <p:tav tm="100000">
                                          <p:val>
                                            <p:strVal val="#ppt_w"/>
                                          </p:val>
                                        </p:tav>
                                      </p:tavLst>
                                    </p:anim>
                                    <p:anim calcmode="lin" valueType="num">
                                      <p:cBhvr>
                                        <p:cTn id="66" dur="500" fill="hold"/>
                                        <p:tgtEl>
                                          <p:spTgt spid="382"/>
                                        </p:tgtEl>
                                        <p:attrNameLst>
                                          <p:attrName>ppt_h</p:attrName>
                                        </p:attrNameLst>
                                      </p:cBhvr>
                                      <p:tavLst>
                                        <p:tav tm="0">
                                          <p:val>
                                            <p:fltVal val="0"/>
                                          </p:val>
                                        </p:tav>
                                        <p:tav tm="100000">
                                          <p:val>
                                            <p:strVal val="#ppt_h"/>
                                          </p:val>
                                        </p:tav>
                                      </p:tavLst>
                                    </p:anim>
                                    <p:animEffect transition="in" filter="fade">
                                      <p:cBhvr>
                                        <p:cTn id="67" dur="500"/>
                                        <p:tgtEl>
                                          <p:spTgt spid="382"/>
                                        </p:tgtEl>
                                      </p:cBhvr>
                                    </p:animEffect>
                                  </p:childTnLst>
                                </p:cTn>
                              </p:par>
                              <p:par>
                                <p:cTn id="68" presetID="22" presetClass="entr" presetSubtype="8" fill="hold" nodeType="withEffect">
                                  <p:stCondLst>
                                    <p:cond delay="0"/>
                                  </p:stCondLst>
                                  <p:childTnLst>
                                    <p:set>
                                      <p:cBhvr>
                                        <p:cTn id="69" dur="1" fill="hold">
                                          <p:stCondLst>
                                            <p:cond delay="0"/>
                                          </p:stCondLst>
                                        </p:cTn>
                                        <p:tgtEl>
                                          <p:spTgt spid="72"/>
                                        </p:tgtEl>
                                        <p:attrNameLst>
                                          <p:attrName>style.visibility</p:attrName>
                                        </p:attrNameLst>
                                      </p:cBhvr>
                                      <p:to>
                                        <p:strVal val="visible"/>
                                      </p:to>
                                    </p:set>
                                    <p:animEffect transition="in" filter="wipe(left)">
                                      <p:cBhvr>
                                        <p:cTn id="70" dur="500"/>
                                        <p:tgtEl>
                                          <p:spTgt spid="72"/>
                                        </p:tgtEl>
                                      </p:cBhvr>
                                    </p:animEffect>
                                  </p:childTnLst>
                                </p:cTn>
                              </p:par>
                            </p:childTnLst>
                          </p:cTn>
                        </p:par>
                        <p:par>
                          <p:cTn id="71" fill="hold">
                            <p:stCondLst>
                              <p:cond delay="6750"/>
                            </p:stCondLst>
                            <p:childTnLst>
                              <p:par>
                                <p:cTn id="72" presetID="42" presetClass="path" presetSubtype="0" accel="50000" decel="50000" fill="hold" nodeType="afterEffect">
                                  <p:stCondLst>
                                    <p:cond delay="0"/>
                                  </p:stCondLst>
                                  <p:childTnLst>
                                    <p:animMotion origin="layout" path="M -3.54167E-6 -0.58935 L 0.26029 -0.58935 " pathEditMode="relative" rAng="0" ptsTypes="AA">
                                      <p:cBhvr>
                                        <p:cTn id="73" dur="2000" fill="hold"/>
                                        <p:tgtEl>
                                          <p:spTgt spid="169"/>
                                        </p:tgtEl>
                                        <p:attrNameLst>
                                          <p:attrName>ppt_x</p:attrName>
                                          <p:attrName>ppt_y</p:attrName>
                                        </p:attrNameLst>
                                      </p:cBhvr>
                                      <p:rCtr x="13008" y="0"/>
                                    </p:animMotion>
                                  </p:childTnLst>
                                </p:cTn>
                              </p:par>
                            </p:childTnLst>
                          </p:cTn>
                        </p:par>
                        <p:par>
                          <p:cTn id="74" fill="hold">
                            <p:stCondLst>
                              <p:cond delay="8750"/>
                            </p:stCondLst>
                            <p:childTnLst>
                              <p:par>
                                <p:cTn id="75" presetID="8" presetClass="emph" presetSubtype="0" fill="hold" nodeType="afterEffect">
                                  <p:stCondLst>
                                    <p:cond delay="0"/>
                                  </p:stCondLst>
                                  <p:childTnLst>
                                    <p:animRot by="5400000">
                                      <p:cBhvr>
                                        <p:cTn id="76" dur="1250" fill="hold"/>
                                        <p:tgtEl>
                                          <p:spTgt spid="169"/>
                                        </p:tgtEl>
                                        <p:attrNameLst>
                                          <p:attrName>r</p:attrName>
                                        </p:attrNameLst>
                                      </p:cBhvr>
                                    </p:animRot>
                                  </p:childTnLst>
                                </p:cTn>
                              </p:par>
                              <p:par>
                                <p:cTn id="77" presetID="10" presetClass="entr" presetSubtype="0" fill="hold" grpId="0" nodeType="withEffect">
                                  <p:stCondLst>
                                    <p:cond delay="0"/>
                                  </p:stCondLst>
                                  <p:childTnLst>
                                    <p:set>
                                      <p:cBhvr>
                                        <p:cTn id="78" dur="1" fill="hold">
                                          <p:stCondLst>
                                            <p:cond delay="0"/>
                                          </p:stCondLst>
                                        </p:cTn>
                                        <p:tgtEl>
                                          <p:spTgt spid="354"/>
                                        </p:tgtEl>
                                        <p:attrNameLst>
                                          <p:attrName>style.visibility</p:attrName>
                                        </p:attrNameLst>
                                      </p:cBhvr>
                                      <p:to>
                                        <p:strVal val="visible"/>
                                      </p:to>
                                    </p:set>
                                    <p:animEffect transition="in" filter="fade">
                                      <p:cBhvr>
                                        <p:cTn id="79" dur="1250"/>
                                        <p:tgtEl>
                                          <p:spTgt spid="354"/>
                                        </p:tgtEl>
                                      </p:cBhvr>
                                    </p:animEffect>
                                  </p:childTnLst>
                                </p:cTn>
                              </p:par>
                            </p:childTnLst>
                          </p:cTn>
                        </p:par>
                        <p:par>
                          <p:cTn id="80" fill="hold">
                            <p:stCondLst>
                              <p:cond delay="10000"/>
                            </p:stCondLst>
                            <p:childTnLst>
                              <p:par>
                                <p:cTn id="81" presetID="53" presetClass="entr" presetSubtype="16" fill="hold" grpId="0" nodeType="afterEffect">
                                  <p:stCondLst>
                                    <p:cond delay="0"/>
                                  </p:stCondLst>
                                  <p:childTnLst>
                                    <p:set>
                                      <p:cBhvr>
                                        <p:cTn id="82" dur="1" fill="hold">
                                          <p:stCondLst>
                                            <p:cond delay="0"/>
                                          </p:stCondLst>
                                        </p:cTn>
                                        <p:tgtEl>
                                          <p:spTgt spid="355"/>
                                        </p:tgtEl>
                                        <p:attrNameLst>
                                          <p:attrName>style.visibility</p:attrName>
                                        </p:attrNameLst>
                                      </p:cBhvr>
                                      <p:to>
                                        <p:strVal val="visible"/>
                                      </p:to>
                                    </p:set>
                                    <p:anim calcmode="lin" valueType="num">
                                      <p:cBhvr>
                                        <p:cTn id="83" dur="500" fill="hold"/>
                                        <p:tgtEl>
                                          <p:spTgt spid="355"/>
                                        </p:tgtEl>
                                        <p:attrNameLst>
                                          <p:attrName>ppt_w</p:attrName>
                                        </p:attrNameLst>
                                      </p:cBhvr>
                                      <p:tavLst>
                                        <p:tav tm="0">
                                          <p:val>
                                            <p:fltVal val="0"/>
                                          </p:val>
                                        </p:tav>
                                        <p:tav tm="100000">
                                          <p:val>
                                            <p:strVal val="#ppt_w"/>
                                          </p:val>
                                        </p:tav>
                                      </p:tavLst>
                                    </p:anim>
                                    <p:anim calcmode="lin" valueType="num">
                                      <p:cBhvr>
                                        <p:cTn id="84" dur="500" fill="hold"/>
                                        <p:tgtEl>
                                          <p:spTgt spid="355"/>
                                        </p:tgtEl>
                                        <p:attrNameLst>
                                          <p:attrName>ppt_h</p:attrName>
                                        </p:attrNameLst>
                                      </p:cBhvr>
                                      <p:tavLst>
                                        <p:tav tm="0">
                                          <p:val>
                                            <p:fltVal val="0"/>
                                          </p:val>
                                        </p:tav>
                                        <p:tav tm="100000">
                                          <p:val>
                                            <p:strVal val="#ppt_h"/>
                                          </p:val>
                                        </p:tav>
                                      </p:tavLst>
                                    </p:anim>
                                    <p:animEffect transition="in" filter="fade">
                                      <p:cBhvr>
                                        <p:cTn id="85" dur="500"/>
                                        <p:tgtEl>
                                          <p:spTgt spid="355"/>
                                        </p:tgtEl>
                                      </p:cBhvr>
                                    </p:animEffect>
                                  </p:childTnLst>
                                </p:cTn>
                              </p:par>
                            </p:childTnLst>
                          </p:cTn>
                        </p:par>
                        <p:par>
                          <p:cTn id="86" fill="hold">
                            <p:stCondLst>
                              <p:cond delay="10500"/>
                            </p:stCondLst>
                            <p:childTnLst>
                              <p:par>
                                <p:cTn id="87" presetID="10" presetClass="entr" presetSubtype="0" fill="hold" grpId="0" nodeType="afterEffect">
                                  <p:stCondLst>
                                    <p:cond delay="0"/>
                                  </p:stCondLst>
                                  <p:childTnLst>
                                    <p:set>
                                      <p:cBhvr>
                                        <p:cTn id="88" dur="1" fill="hold">
                                          <p:stCondLst>
                                            <p:cond delay="0"/>
                                          </p:stCondLst>
                                        </p:cTn>
                                        <p:tgtEl>
                                          <p:spTgt spid="357"/>
                                        </p:tgtEl>
                                        <p:attrNameLst>
                                          <p:attrName>style.visibility</p:attrName>
                                        </p:attrNameLst>
                                      </p:cBhvr>
                                      <p:to>
                                        <p:strVal val="visible"/>
                                      </p:to>
                                    </p:set>
                                    <p:animEffect transition="in" filter="fade">
                                      <p:cBhvr>
                                        <p:cTn id="89" dur="500"/>
                                        <p:tgtEl>
                                          <p:spTgt spid="35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56"/>
                                        </p:tgtEl>
                                        <p:attrNameLst>
                                          <p:attrName>style.visibility</p:attrName>
                                        </p:attrNameLst>
                                      </p:cBhvr>
                                      <p:to>
                                        <p:strVal val="visible"/>
                                      </p:to>
                                    </p:set>
                                    <p:animEffect transition="in" filter="fade">
                                      <p:cBhvr>
                                        <p:cTn id="92" dur="500"/>
                                        <p:tgtEl>
                                          <p:spTgt spid="356"/>
                                        </p:tgtEl>
                                      </p:cBhvr>
                                    </p:animEffect>
                                  </p:childTnLst>
                                </p:cTn>
                              </p:par>
                              <p:par>
                                <p:cTn id="93" presetID="53" presetClass="entr" presetSubtype="16" fill="hold" nodeType="withEffect">
                                  <p:stCondLst>
                                    <p:cond delay="0"/>
                                  </p:stCondLst>
                                  <p:childTnLst>
                                    <p:set>
                                      <p:cBhvr>
                                        <p:cTn id="94" dur="1" fill="hold">
                                          <p:stCondLst>
                                            <p:cond delay="0"/>
                                          </p:stCondLst>
                                        </p:cTn>
                                        <p:tgtEl>
                                          <p:spTgt spid="386"/>
                                        </p:tgtEl>
                                        <p:attrNameLst>
                                          <p:attrName>style.visibility</p:attrName>
                                        </p:attrNameLst>
                                      </p:cBhvr>
                                      <p:to>
                                        <p:strVal val="visible"/>
                                      </p:to>
                                    </p:set>
                                    <p:anim calcmode="lin" valueType="num">
                                      <p:cBhvr>
                                        <p:cTn id="95" dur="500" fill="hold"/>
                                        <p:tgtEl>
                                          <p:spTgt spid="386"/>
                                        </p:tgtEl>
                                        <p:attrNameLst>
                                          <p:attrName>ppt_w</p:attrName>
                                        </p:attrNameLst>
                                      </p:cBhvr>
                                      <p:tavLst>
                                        <p:tav tm="0">
                                          <p:val>
                                            <p:fltVal val="0"/>
                                          </p:val>
                                        </p:tav>
                                        <p:tav tm="100000">
                                          <p:val>
                                            <p:strVal val="#ppt_w"/>
                                          </p:val>
                                        </p:tav>
                                      </p:tavLst>
                                    </p:anim>
                                    <p:anim calcmode="lin" valueType="num">
                                      <p:cBhvr>
                                        <p:cTn id="96" dur="500" fill="hold"/>
                                        <p:tgtEl>
                                          <p:spTgt spid="386"/>
                                        </p:tgtEl>
                                        <p:attrNameLst>
                                          <p:attrName>ppt_h</p:attrName>
                                        </p:attrNameLst>
                                      </p:cBhvr>
                                      <p:tavLst>
                                        <p:tav tm="0">
                                          <p:val>
                                            <p:fltVal val="0"/>
                                          </p:val>
                                        </p:tav>
                                        <p:tav tm="100000">
                                          <p:val>
                                            <p:strVal val="#ppt_h"/>
                                          </p:val>
                                        </p:tav>
                                      </p:tavLst>
                                    </p:anim>
                                    <p:animEffect transition="in" filter="fade">
                                      <p:cBhvr>
                                        <p:cTn id="97" dur="500"/>
                                        <p:tgtEl>
                                          <p:spTgt spid="386"/>
                                        </p:tgtEl>
                                      </p:cBhvr>
                                    </p:animEffect>
                                  </p:childTnLst>
                                </p:cTn>
                              </p:par>
                            </p:childTnLst>
                          </p:cTn>
                        </p:par>
                        <p:par>
                          <p:cTn id="98" fill="hold">
                            <p:stCondLst>
                              <p:cond delay="11000"/>
                            </p:stCondLst>
                            <p:childTnLst>
                              <p:par>
                                <p:cTn id="99" presetID="8" presetClass="emph" presetSubtype="0" fill="hold" nodeType="afterEffect">
                                  <p:stCondLst>
                                    <p:cond delay="0"/>
                                  </p:stCondLst>
                                  <p:childTnLst>
                                    <p:animRot by="21600000">
                                      <p:cBhvr>
                                        <p:cTn id="100" dur="1250" fill="hold"/>
                                        <p:tgtEl>
                                          <p:spTgt spid="169"/>
                                        </p:tgtEl>
                                        <p:attrNameLst>
                                          <p:attrName>r</p:attrName>
                                        </p:attrNameLst>
                                      </p:cBhvr>
                                    </p:animRot>
                                  </p:childTnLst>
                                </p:cTn>
                              </p:par>
                              <p:par>
                                <p:cTn id="101" presetID="10" presetClass="entr" presetSubtype="0" fill="hold" grpId="0" nodeType="withEffect">
                                  <p:stCondLst>
                                    <p:cond delay="0"/>
                                  </p:stCondLst>
                                  <p:childTnLst>
                                    <p:set>
                                      <p:cBhvr>
                                        <p:cTn id="102" dur="1" fill="hold">
                                          <p:stCondLst>
                                            <p:cond delay="0"/>
                                          </p:stCondLst>
                                        </p:cTn>
                                        <p:tgtEl>
                                          <p:spTgt spid="358"/>
                                        </p:tgtEl>
                                        <p:attrNameLst>
                                          <p:attrName>style.visibility</p:attrName>
                                        </p:attrNameLst>
                                      </p:cBhvr>
                                      <p:to>
                                        <p:strVal val="visible"/>
                                      </p:to>
                                    </p:set>
                                    <p:animEffect transition="in" filter="fade">
                                      <p:cBhvr>
                                        <p:cTn id="103" dur="1000"/>
                                        <p:tgtEl>
                                          <p:spTgt spid="358"/>
                                        </p:tgtEl>
                                      </p:cBhvr>
                                    </p:animEffect>
                                  </p:childTnLst>
                                </p:cTn>
                              </p:par>
                              <p:par>
                                <p:cTn id="104" presetID="53" presetClass="entr" presetSubtype="16" fill="hold" grpId="0" nodeType="withEffect">
                                  <p:stCondLst>
                                    <p:cond delay="0"/>
                                  </p:stCondLst>
                                  <p:childTnLst>
                                    <p:set>
                                      <p:cBhvr>
                                        <p:cTn id="105" dur="1" fill="hold">
                                          <p:stCondLst>
                                            <p:cond delay="0"/>
                                          </p:stCondLst>
                                        </p:cTn>
                                        <p:tgtEl>
                                          <p:spTgt spid="359"/>
                                        </p:tgtEl>
                                        <p:attrNameLst>
                                          <p:attrName>style.visibility</p:attrName>
                                        </p:attrNameLst>
                                      </p:cBhvr>
                                      <p:to>
                                        <p:strVal val="visible"/>
                                      </p:to>
                                    </p:set>
                                    <p:anim calcmode="lin" valueType="num">
                                      <p:cBhvr>
                                        <p:cTn id="106" dur="1000" fill="hold"/>
                                        <p:tgtEl>
                                          <p:spTgt spid="359"/>
                                        </p:tgtEl>
                                        <p:attrNameLst>
                                          <p:attrName>ppt_w</p:attrName>
                                        </p:attrNameLst>
                                      </p:cBhvr>
                                      <p:tavLst>
                                        <p:tav tm="0">
                                          <p:val>
                                            <p:fltVal val="0"/>
                                          </p:val>
                                        </p:tav>
                                        <p:tav tm="100000">
                                          <p:val>
                                            <p:strVal val="#ppt_w"/>
                                          </p:val>
                                        </p:tav>
                                      </p:tavLst>
                                    </p:anim>
                                    <p:anim calcmode="lin" valueType="num">
                                      <p:cBhvr>
                                        <p:cTn id="107" dur="1000" fill="hold"/>
                                        <p:tgtEl>
                                          <p:spTgt spid="359"/>
                                        </p:tgtEl>
                                        <p:attrNameLst>
                                          <p:attrName>ppt_h</p:attrName>
                                        </p:attrNameLst>
                                      </p:cBhvr>
                                      <p:tavLst>
                                        <p:tav tm="0">
                                          <p:val>
                                            <p:fltVal val="0"/>
                                          </p:val>
                                        </p:tav>
                                        <p:tav tm="100000">
                                          <p:val>
                                            <p:strVal val="#ppt_h"/>
                                          </p:val>
                                        </p:tav>
                                      </p:tavLst>
                                    </p:anim>
                                    <p:animEffect transition="in" filter="fade">
                                      <p:cBhvr>
                                        <p:cTn id="108" dur="1000"/>
                                        <p:tgtEl>
                                          <p:spTgt spid="359"/>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61"/>
                                        </p:tgtEl>
                                        <p:attrNameLst>
                                          <p:attrName>style.visibility</p:attrName>
                                        </p:attrNameLst>
                                      </p:cBhvr>
                                      <p:to>
                                        <p:strVal val="visible"/>
                                      </p:to>
                                    </p:set>
                                    <p:animEffect transition="in" filter="fade">
                                      <p:cBhvr>
                                        <p:cTn id="111" dur="1000"/>
                                        <p:tgtEl>
                                          <p:spTgt spid="361"/>
                                        </p:tgtEl>
                                      </p:cBhvr>
                                    </p:animEffect>
                                  </p:childTnLst>
                                </p:cTn>
                              </p:par>
                            </p:childTnLst>
                          </p:cTn>
                        </p:par>
                        <p:par>
                          <p:cTn id="112" fill="hold">
                            <p:stCondLst>
                              <p:cond delay="12250"/>
                            </p:stCondLst>
                            <p:childTnLst>
                              <p:par>
                                <p:cTn id="113" presetID="10" presetClass="entr" presetSubtype="0" fill="hold" nodeType="afterEffect">
                                  <p:stCondLst>
                                    <p:cond delay="0"/>
                                  </p:stCondLst>
                                  <p:childTnLst>
                                    <p:set>
                                      <p:cBhvr>
                                        <p:cTn id="114" dur="1" fill="hold">
                                          <p:stCondLst>
                                            <p:cond delay="0"/>
                                          </p:stCondLst>
                                        </p:cTn>
                                        <p:tgtEl>
                                          <p:spTgt spid="390"/>
                                        </p:tgtEl>
                                        <p:attrNameLst>
                                          <p:attrName>style.visibility</p:attrName>
                                        </p:attrNameLst>
                                      </p:cBhvr>
                                      <p:to>
                                        <p:strVal val="visible"/>
                                      </p:to>
                                    </p:set>
                                    <p:animEffect transition="in" filter="fade">
                                      <p:cBhvr>
                                        <p:cTn id="115" dur="500"/>
                                        <p:tgtEl>
                                          <p:spTgt spid="390"/>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360"/>
                                        </p:tgtEl>
                                        <p:attrNameLst>
                                          <p:attrName>style.visibility</p:attrName>
                                        </p:attrNameLst>
                                      </p:cBhvr>
                                      <p:to>
                                        <p:strVal val="visible"/>
                                      </p:to>
                                    </p:set>
                                    <p:animEffect transition="in" filter="fade">
                                      <p:cBhvr>
                                        <p:cTn id="118" dur="1000"/>
                                        <p:tgtEl>
                                          <p:spTgt spid="360"/>
                                        </p:tgtEl>
                                      </p:cBhvr>
                                    </p:animEffect>
                                  </p:childTnLst>
                                </p:cTn>
                              </p:par>
                              <p:par>
                                <p:cTn id="119" presetID="22" presetClass="entr" presetSubtype="1" fill="hold" nodeType="withEffect">
                                  <p:stCondLst>
                                    <p:cond delay="0"/>
                                  </p:stCondLst>
                                  <p:childTnLst>
                                    <p:set>
                                      <p:cBhvr>
                                        <p:cTn id="120" dur="1" fill="hold">
                                          <p:stCondLst>
                                            <p:cond delay="0"/>
                                          </p:stCondLst>
                                        </p:cTn>
                                        <p:tgtEl>
                                          <p:spTgt spid="73"/>
                                        </p:tgtEl>
                                        <p:attrNameLst>
                                          <p:attrName>style.visibility</p:attrName>
                                        </p:attrNameLst>
                                      </p:cBhvr>
                                      <p:to>
                                        <p:strVal val="visible"/>
                                      </p:to>
                                    </p:set>
                                    <p:animEffect transition="in" filter="wipe(up)">
                                      <p:cBhvr>
                                        <p:cTn id="121" dur="500"/>
                                        <p:tgtEl>
                                          <p:spTgt spid="73"/>
                                        </p:tgtEl>
                                      </p:cBhvr>
                                    </p:animEffect>
                                  </p:childTnLst>
                                </p:cTn>
                              </p:par>
                            </p:childTnLst>
                          </p:cTn>
                        </p:par>
                        <p:par>
                          <p:cTn id="122" fill="hold">
                            <p:stCondLst>
                              <p:cond delay="13250"/>
                            </p:stCondLst>
                            <p:childTnLst>
                              <p:par>
                                <p:cTn id="123" presetID="42" presetClass="path" presetSubtype="0" accel="50000" decel="50000" fill="hold" nodeType="afterEffect">
                                  <p:stCondLst>
                                    <p:cond delay="0"/>
                                  </p:stCondLst>
                                  <p:childTnLst>
                                    <p:animMotion origin="layout" path="M 0.26029 -0.58935 L 0.25899 -0.00648 " pathEditMode="relative" rAng="0" ptsTypes="AA">
                                      <p:cBhvr>
                                        <p:cTn id="124" dur="2000" fill="hold"/>
                                        <p:tgtEl>
                                          <p:spTgt spid="169"/>
                                        </p:tgtEl>
                                        <p:attrNameLst>
                                          <p:attrName>ppt_x</p:attrName>
                                          <p:attrName>ppt_y</p:attrName>
                                        </p:attrNameLst>
                                      </p:cBhvr>
                                      <p:rCtr x="-65" y="29144"/>
                                    </p:animMotion>
                                  </p:childTnLst>
                                </p:cTn>
                              </p:par>
                            </p:childTnLst>
                          </p:cTn>
                        </p:par>
                        <p:par>
                          <p:cTn id="125" fill="hold">
                            <p:stCondLst>
                              <p:cond delay="15250"/>
                            </p:stCondLst>
                            <p:childTnLst>
                              <p:par>
                                <p:cTn id="126" presetID="8" presetClass="emph" presetSubtype="0" fill="hold" nodeType="afterEffect">
                                  <p:stCondLst>
                                    <p:cond delay="0"/>
                                  </p:stCondLst>
                                  <p:childTnLst>
                                    <p:animRot by="-5400000">
                                      <p:cBhvr>
                                        <p:cTn id="127" dur="1250" fill="hold"/>
                                        <p:tgtEl>
                                          <p:spTgt spid="169"/>
                                        </p:tgtEl>
                                        <p:attrNameLst>
                                          <p:attrName>r</p:attrName>
                                        </p:attrNameLst>
                                      </p:cBhvr>
                                    </p:animRot>
                                  </p:childTnLst>
                                </p:cTn>
                              </p:par>
                              <p:par>
                                <p:cTn id="128" presetID="10" presetClass="entr" presetSubtype="0" fill="hold" grpId="0" nodeType="withEffect">
                                  <p:stCondLst>
                                    <p:cond delay="0"/>
                                  </p:stCondLst>
                                  <p:childTnLst>
                                    <p:set>
                                      <p:cBhvr>
                                        <p:cTn id="129" dur="1" fill="hold">
                                          <p:stCondLst>
                                            <p:cond delay="0"/>
                                          </p:stCondLst>
                                        </p:cTn>
                                        <p:tgtEl>
                                          <p:spTgt spid="362"/>
                                        </p:tgtEl>
                                        <p:attrNameLst>
                                          <p:attrName>style.visibility</p:attrName>
                                        </p:attrNameLst>
                                      </p:cBhvr>
                                      <p:to>
                                        <p:strVal val="visible"/>
                                      </p:to>
                                    </p:set>
                                    <p:animEffect transition="in" filter="fade">
                                      <p:cBhvr>
                                        <p:cTn id="130" dur="1250"/>
                                        <p:tgtEl>
                                          <p:spTgt spid="362"/>
                                        </p:tgtEl>
                                      </p:cBhvr>
                                    </p:animEffect>
                                  </p:childTnLst>
                                </p:cTn>
                              </p:par>
                            </p:childTnLst>
                          </p:cTn>
                        </p:par>
                        <p:par>
                          <p:cTn id="131" fill="hold">
                            <p:stCondLst>
                              <p:cond delay="16500"/>
                            </p:stCondLst>
                            <p:childTnLst>
                              <p:par>
                                <p:cTn id="132" presetID="53" presetClass="entr" presetSubtype="16" fill="hold" grpId="0" nodeType="afterEffect">
                                  <p:stCondLst>
                                    <p:cond delay="0"/>
                                  </p:stCondLst>
                                  <p:childTnLst>
                                    <p:set>
                                      <p:cBhvr>
                                        <p:cTn id="133" dur="1" fill="hold">
                                          <p:stCondLst>
                                            <p:cond delay="0"/>
                                          </p:stCondLst>
                                        </p:cTn>
                                        <p:tgtEl>
                                          <p:spTgt spid="363"/>
                                        </p:tgtEl>
                                        <p:attrNameLst>
                                          <p:attrName>style.visibility</p:attrName>
                                        </p:attrNameLst>
                                      </p:cBhvr>
                                      <p:to>
                                        <p:strVal val="visible"/>
                                      </p:to>
                                    </p:set>
                                    <p:anim calcmode="lin" valueType="num">
                                      <p:cBhvr>
                                        <p:cTn id="134" dur="500" fill="hold"/>
                                        <p:tgtEl>
                                          <p:spTgt spid="363"/>
                                        </p:tgtEl>
                                        <p:attrNameLst>
                                          <p:attrName>ppt_w</p:attrName>
                                        </p:attrNameLst>
                                      </p:cBhvr>
                                      <p:tavLst>
                                        <p:tav tm="0">
                                          <p:val>
                                            <p:fltVal val="0"/>
                                          </p:val>
                                        </p:tav>
                                        <p:tav tm="100000">
                                          <p:val>
                                            <p:strVal val="#ppt_w"/>
                                          </p:val>
                                        </p:tav>
                                      </p:tavLst>
                                    </p:anim>
                                    <p:anim calcmode="lin" valueType="num">
                                      <p:cBhvr>
                                        <p:cTn id="135" dur="500" fill="hold"/>
                                        <p:tgtEl>
                                          <p:spTgt spid="363"/>
                                        </p:tgtEl>
                                        <p:attrNameLst>
                                          <p:attrName>ppt_h</p:attrName>
                                        </p:attrNameLst>
                                      </p:cBhvr>
                                      <p:tavLst>
                                        <p:tav tm="0">
                                          <p:val>
                                            <p:fltVal val="0"/>
                                          </p:val>
                                        </p:tav>
                                        <p:tav tm="100000">
                                          <p:val>
                                            <p:strVal val="#ppt_h"/>
                                          </p:val>
                                        </p:tav>
                                      </p:tavLst>
                                    </p:anim>
                                    <p:animEffect transition="in" filter="fade">
                                      <p:cBhvr>
                                        <p:cTn id="136" dur="500"/>
                                        <p:tgtEl>
                                          <p:spTgt spid="363"/>
                                        </p:tgtEl>
                                      </p:cBhvr>
                                    </p:animEffect>
                                  </p:childTnLst>
                                </p:cTn>
                              </p:par>
                            </p:childTnLst>
                          </p:cTn>
                        </p:par>
                        <p:par>
                          <p:cTn id="137" fill="hold">
                            <p:stCondLst>
                              <p:cond delay="17000"/>
                            </p:stCondLst>
                            <p:childTnLst>
                              <p:par>
                                <p:cTn id="138" presetID="10" presetClass="entr" presetSubtype="0" fill="hold" grpId="0" nodeType="afterEffect">
                                  <p:stCondLst>
                                    <p:cond delay="0"/>
                                  </p:stCondLst>
                                  <p:childTnLst>
                                    <p:set>
                                      <p:cBhvr>
                                        <p:cTn id="139" dur="1" fill="hold">
                                          <p:stCondLst>
                                            <p:cond delay="0"/>
                                          </p:stCondLst>
                                        </p:cTn>
                                        <p:tgtEl>
                                          <p:spTgt spid="365"/>
                                        </p:tgtEl>
                                        <p:attrNameLst>
                                          <p:attrName>style.visibility</p:attrName>
                                        </p:attrNameLst>
                                      </p:cBhvr>
                                      <p:to>
                                        <p:strVal val="visible"/>
                                      </p:to>
                                    </p:set>
                                    <p:animEffect transition="in" filter="fade">
                                      <p:cBhvr>
                                        <p:cTn id="140" dur="500"/>
                                        <p:tgtEl>
                                          <p:spTgt spid="365"/>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364"/>
                                        </p:tgtEl>
                                        <p:attrNameLst>
                                          <p:attrName>style.visibility</p:attrName>
                                        </p:attrNameLst>
                                      </p:cBhvr>
                                      <p:to>
                                        <p:strVal val="visible"/>
                                      </p:to>
                                    </p:set>
                                    <p:animEffect transition="in" filter="fade">
                                      <p:cBhvr>
                                        <p:cTn id="143" dur="500"/>
                                        <p:tgtEl>
                                          <p:spTgt spid="364"/>
                                        </p:tgtEl>
                                      </p:cBhvr>
                                    </p:animEffect>
                                  </p:childTnLst>
                                </p:cTn>
                              </p:par>
                              <p:par>
                                <p:cTn id="144" presetID="10" presetClass="entr" presetSubtype="0" fill="hold" nodeType="withEffect">
                                  <p:stCondLst>
                                    <p:cond delay="0"/>
                                  </p:stCondLst>
                                  <p:childTnLst>
                                    <p:set>
                                      <p:cBhvr>
                                        <p:cTn id="145" dur="1" fill="hold">
                                          <p:stCondLst>
                                            <p:cond delay="0"/>
                                          </p:stCondLst>
                                        </p:cTn>
                                        <p:tgtEl>
                                          <p:spTgt spid="395"/>
                                        </p:tgtEl>
                                        <p:attrNameLst>
                                          <p:attrName>style.visibility</p:attrName>
                                        </p:attrNameLst>
                                      </p:cBhvr>
                                      <p:to>
                                        <p:strVal val="visible"/>
                                      </p:to>
                                    </p:set>
                                    <p:animEffect transition="in" filter="fade">
                                      <p:cBhvr>
                                        <p:cTn id="146" dur="500"/>
                                        <p:tgtEl>
                                          <p:spTgt spid="395"/>
                                        </p:tgtEl>
                                      </p:cBhvr>
                                    </p:animEffect>
                                  </p:childTnLst>
                                </p:cTn>
                              </p:par>
                              <p:par>
                                <p:cTn id="147" presetID="22" presetClass="entr" presetSubtype="8" fill="hold" nodeType="withEffect">
                                  <p:stCondLst>
                                    <p:cond delay="0"/>
                                  </p:stCondLst>
                                  <p:childTnLst>
                                    <p:set>
                                      <p:cBhvr>
                                        <p:cTn id="148" dur="1" fill="hold">
                                          <p:stCondLst>
                                            <p:cond delay="0"/>
                                          </p:stCondLst>
                                        </p:cTn>
                                        <p:tgtEl>
                                          <p:spTgt spid="344"/>
                                        </p:tgtEl>
                                        <p:attrNameLst>
                                          <p:attrName>style.visibility</p:attrName>
                                        </p:attrNameLst>
                                      </p:cBhvr>
                                      <p:to>
                                        <p:strVal val="visible"/>
                                      </p:to>
                                    </p:set>
                                    <p:animEffect transition="in" filter="wipe(left)">
                                      <p:cBhvr>
                                        <p:cTn id="149" dur="500"/>
                                        <p:tgtEl>
                                          <p:spTgt spid="344"/>
                                        </p:tgtEl>
                                      </p:cBhvr>
                                    </p:animEffect>
                                  </p:childTnLst>
                                </p:cTn>
                              </p:par>
                            </p:childTnLst>
                          </p:cTn>
                        </p:par>
                        <p:par>
                          <p:cTn id="150" fill="hold">
                            <p:stCondLst>
                              <p:cond delay="17500"/>
                            </p:stCondLst>
                            <p:childTnLst>
                              <p:par>
                                <p:cTn id="151" presetID="42" presetClass="path" presetSubtype="0" accel="50000" decel="50000" fill="hold" nodeType="afterEffect">
                                  <p:stCondLst>
                                    <p:cond delay="0"/>
                                  </p:stCondLst>
                                  <p:childTnLst>
                                    <p:animMotion origin="layout" path="M 0.25899 -0.00648 L 0.5698 -0.00648 " pathEditMode="relative" rAng="0" ptsTypes="AA">
                                      <p:cBhvr>
                                        <p:cTn id="152" dur="2000" fill="hold"/>
                                        <p:tgtEl>
                                          <p:spTgt spid="169"/>
                                        </p:tgtEl>
                                        <p:attrNameLst>
                                          <p:attrName>ppt_x</p:attrName>
                                          <p:attrName>ppt_y</p:attrName>
                                        </p:attrNameLst>
                                      </p:cBhvr>
                                      <p:rCtr x="15534" y="0"/>
                                    </p:animMotion>
                                  </p:childTnLst>
                                </p:cTn>
                              </p:par>
                            </p:childTnLst>
                          </p:cTn>
                        </p:par>
                        <p:par>
                          <p:cTn id="153" fill="hold">
                            <p:stCondLst>
                              <p:cond delay="19500"/>
                            </p:stCondLst>
                            <p:childTnLst>
                              <p:par>
                                <p:cTn id="154" presetID="8" presetClass="emph" presetSubtype="0" fill="hold" nodeType="afterEffect">
                                  <p:stCondLst>
                                    <p:cond delay="0"/>
                                  </p:stCondLst>
                                  <p:childTnLst>
                                    <p:animRot by="-5400000">
                                      <p:cBhvr>
                                        <p:cTn id="155" dur="1250" fill="hold"/>
                                        <p:tgtEl>
                                          <p:spTgt spid="169"/>
                                        </p:tgtEl>
                                        <p:attrNameLst>
                                          <p:attrName>r</p:attrName>
                                        </p:attrNameLst>
                                      </p:cBhvr>
                                    </p:animRot>
                                  </p:childTnLst>
                                </p:cTn>
                              </p:par>
                              <p:par>
                                <p:cTn id="156" presetID="10" presetClass="entr" presetSubtype="0" fill="hold" grpId="0" nodeType="withEffect">
                                  <p:stCondLst>
                                    <p:cond delay="0"/>
                                  </p:stCondLst>
                                  <p:childTnLst>
                                    <p:set>
                                      <p:cBhvr>
                                        <p:cTn id="157" dur="1" fill="hold">
                                          <p:stCondLst>
                                            <p:cond delay="0"/>
                                          </p:stCondLst>
                                        </p:cTn>
                                        <p:tgtEl>
                                          <p:spTgt spid="366"/>
                                        </p:tgtEl>
                                        <p:attrNameLst>
                                          <p:attrName>style.visibility</p:attrName>
                                        </p:attrNameLst>
                                      </p:cBhvr>
                                      <p:to>
                                        <p:strVal val="visible"/>
                                      </p:to>
                                    </p:set>
                                    <p:animEffect transition="in" filter="fade">
                                      <p:cBhvr>
                                        <p:cTn id="158" dur="1250"/>
                                        <p:tgtEl>
                                          <p:spTgt spid="366"/>
                                        </p:tgtEl>
                                      </p:cBhvr>
                                    </p:animEffect>
                                  </p:childTnLst>
                                </p:cTn>
                              </p:par>
                            </p:childTnLst>
                          </p:cTn>
                        </p:par>
                        <p:par>
                          <p:cTn id="159" fill="hold">
                            <p:stCondLst>
                              <p:cond delay="20750"/>
                            </p:stCondLst>
                            <p:childTnLst>
                              <p:par>
                                <p:cTn id="160" presetID="53" presetClass="entr" presetSubtype="16" fill="hold" grpId="0" nodeType="afterEffect">
                                  <p:stCondLst>
                                    <p:cond delay="0"/>
                                  </p:stCondLst>
                                  <p:childTnLst>
                                    <p:set>
                                      <p:cBhvr>
                                        <p:cTn id="161" dur="1" fill="hold">
                                          <p:stCondLst>
                                            <p:cond delay="0"/>
                                          </p:stCondLst>
                                        </p:cTn>
                                        <p:tgtEl>
                                          <p:spTgt spid="367"/>
                                        </p:tgtEl>
                                        <p:attrNameLst>
                                          <p:attrName>style.visibility</p:attrName>
                                        </p:attrNameLst>
                                      </p:cBhvr>
                                      <p:to>
                                        <p:strVal val="visible"/>
                                      </p:to>
                                    </p:set>
                                    <p:anim calcmode="lin" valueType="num">
                                      <p:cBhvr>
                                        <p:cTn id="162" dur="500" fill="hold"/>
                                        <p:tgtEl>
                                          <p:spTgt spid="367"/>
                                        </p:tgtEl>
                                        <p:attrNameLst>
                                          <p:attrName>ppt_w</p:attrName>
                                        </p:attrNameLst>
                                      </p:cBhvr>
                                      <p:tavLst>
                                        <p:tav tm="0">
                                          <p:val>
                                            <p:fltVal val="0"/>
                                          </p:val>
                                        </p:tav>
                                        <p:tav tm="100000">
                                          <p:val>
                                            <p:strVal val="#ppt_w"/>
                                          </p:val>
                                        </p:tav>
                                      </p:tavLst>
                                    </p:anim>
                                    <p:anim calcmode="lin" valueType="num">
                                      <p:cBhvr>
                                        <p:cTn id="163" dur="500" fill="hold"/>
                                        <p:tgtEl>
                                          <p:spTgt spid="367"/>
                                        </p:tgtEl>
                                        <p:attrNameLst>
                                          <p:attrName>ppt_h</p:attrName>
                                        </p:attrNameLst>
                                      </p:cBhvr>
                                      <p:tavLst>
                                        <p:tav tm="0">
                                          <p:val>
                                            <p:fltVal val="0"/>
                                          </p:val>
                                        </p:tav>
                                        <p:tav tm="100000">
                                          <p:val>
                                            <p:strVal val="#ppt_h"/>
                                          </p:val>
                                        </p:tav>
                                      </p:tavLst>
                                    </p:anim>
                                    <p:animEffect transition="in" filter="fade">
                                      <p:cBhvr>
                                        <p:cTn id="164" dur="500"/>
                                        <p:tgtEl>
                                          <p:spTgt spid="367"/>
                                        </p:tgtEl>
                                      </p:cBhvr>
                                    </p:animEffect>
                                  </p:childTnLst>
                                </p:cTn>
                              </p:par>
                            </p:childTnLst>
                          </p:cTn>
                        </p:par>
                        <p:par>
                          <p:cTn id="165" fill="hold">
                            <p:stCondLst>
                              <p:cond delay="21250"/>
                            </p:stCondLst>
                            <p:childTnLst>
                              <p:par>
                                <p:cTn id="166" presetID="10" presetClass="entr" presetSubtype="0" fill="hold" grpId="0" nodeType="afterEffect">
                                  <p:stCondLst>
                                    <p:cond delay="0"/>
                                  </p:stCondLst>
                                  <p:childTnLst>
                                    <p:set>
                                      <p:cBhvr>
                                        <p:cTn id="167" dur="1" fill="hold">
                                          <p:stCondLst>
                                            <p:cond delay="0"/>
                                          </p:stCondLst>
                                        </p:cTn>
                                        <p:tgtEl>
                                          <p:spTgt spid="369"/>
                                        </p:tgtEl>
                                        <p:attrNameLst>
                                          <p:attrName>style.visibility</p:attrName>
                                        </p:attrNameLst>
                                      </p:cBhvr>
                                      <p:to>
                                        <p:strVal val="visible"/>
                                      </p:to>
                                    </p:set>
                                    <p:animEffect transition="in" filter="fade">
                                      <p:cBhvr>
                                        <p:cTn id="168" dur="500"/>
                                        <p:tgtEl>
                                          <p:spTgt spid="369"/>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368"/>
                                        </p:tgtEl>
                                        <p:attrNameLst>
                                          <p:attrName>style.visibility</p:attrName>
                                        </p:attrNameLst>
                                      </p:cBhvr>
                                      <p:to>
                                        <p:strVal val="visible"/>
                                      </p:to>
                                    </p:set>
                                    <p:animEffect transition="in" filter="fade">
                                      <p:cBhvr>
                                        <p:cTn id="171" dur="500"/>
                                        <p:tgtEl>
                                          <p:spTgt spid="368"/>
                                        </p:tgtEl>
                                      </p:cBhvr>
                                    </p:animEffect>
                                  </p:childTnLst>
                                </p:cTn>
                              </p:par>
                              <p:par>
                                <p:cTn id="172" presetID="53" presetClass="entr" presetSubtype="16" fill="hold" nodeType="withEffect">
                                  <p:stCondLst>
                                    <p:cond delay="0"/>
                                  </p:stCondLst>
                                  <p:childTnLst>
                                    <p:set>
                                      <p:cBhvr>
                                        <p:cTn id="173" dur="1" fill="hold">
                                          <p:stCondLst>
                                            <p:cond delay="0"/>
                                          </p:stCondLst>
                                        </p:cTn>
                                        <p:tgtEl>
                                          <p:spTgt spid="402"/>
                                        </p:tgtEl>
                                        <p:attrNameLst>
                                          <p:attrName>style.visibility</p:attrName>
                                        </p:attrNameLst>
                                      </p:cBhvr>
                                      <p:to>
                                        <p:strVal val="visible"/>
                                      </p:to>
                                    </p:set>
                                    <p:anim calcmode="lin" valueType="num">
                                      <p:cBhvr>
                                        <p:cTn id="174" dur="500" fill="hold"/>
                                        <p:tgtEl>
                                          <p:spTgt spid="402"/>
                                        </p:tgtEl>
                                        <p:attrNameLst>
                                          <p:attrName>ppt_w</p:attrName>
                                        </p:attrNameLst>
                                      </p:cBhvr>
                                      <p:tavLst>
                                        <p:tav tm="0">
                                          <p:val>
                                            <p:fltVal val="0"/>
                                          </p:val>
                                        </p:tav>
                                        <p:tav tm="100000">
                                          <p:val>
                                            <p:strVal val="#ppt_w"/>
                                          </p:val>
                                        </p:tav>
                                      </p:tavLst>
                                    </p:anim>
                                    <p:anim calcmode="lin" valueType="num">
                                      <p:cBhvr>
                                        <p:cTn id="175" dur="500" fill="hold"/>
                                        <p:tgtEl>
                                          <p:spTgt spid="402"/>
                                        </p:tgtEl>
                                        <p:attrNameLst>
                                          <p:attrName>ppt_h</p:attrName>
                                        </p:attrNameLst>
                                      </p:cBhvr>
                                      <p:tavLst>
                                        <p:tav tm="0">
                                          <p:val>
                                            <p:fltVal val="0"/>
                                          </p:val>
                                        </p:tav>
                                        <p:tav tm="100000">
                                          <p:val>
                                            <p:strVal val="#ppt_h"/>
                                          </p:val>
                                        </p:tav>
                                      </p:tavLst>
                                    </p:anim>
                                    <p:animEffect transition="in" filter="fade">
                                      <p:cBhvr>
                                        <p:cTn id="176" dur="500"/>
                                        <p:tgtEl>
                                          <p:spTgt spid="402"/>
                                        </p:tgtEl>
                                      </p:cBhvr>
                                    </p:animEffect>
                                  </p:childTnLst>
                                </p:cTn>
                              </p:par>
                              <p:par>
                                <p:cTn id="177" presetID="22" presetClass="entr" presetSubtype="4" fill="hold" nodeType="withEffect">
                                  <p:stCondLst>
                                    <p:cond delay="0"/>
                                  </p:stCondLst>
                                  <p:childTnLst>
                                    <p:set>
                                      <p:cBhvr>
                                        <p:cTn id="178" dur="1" fill="hold">
                                          <p:stCondLst>
                                            <p:cond delay="0"/>
                                          </p:stCondLst>
                                        </p:cTn>
                                        <p:tgtEl>
                                          <p:spTgt spid="345"/>
                                        </p:tgtEl>
                                        <p:attrNameLst>
                                          <p:attrName>style.visibility</p:attrName>
                                        </p:attrNameLst>
                                      </p:cBhvr>
                                      <p:to>
                                        <p:strVal val="visible"/>
                                      </p:to>
                                    </p:set>
                                    <p:animEffect transition="in" filter="wipe(down)">
                                      <p:cBhvr>
                                        <p:cTn id="179" dur="500"/>
                                        <p:tgtEl>
                                          <p:spTgt spid="345"/>
                                        </p:tgtEl>
                                      </p:cBhvr>
                                    </p:animEffect>
                                  </p:childTnLst>
                                </p:cTn>
                              </p:par>
                            </p:childTnLst>
                          </p:cTn>
                        </p:par>
                        <p:par>
                          <p:cTn id="180" fill="hold">
                            <p:stCondLst>
                              <p:cond delay="21750"/>
                            </p:stCondLst>
                            <p:childTnLst>
                              <p:par>
                                <p:cTn id="181" presetID="42" presetClass="path" presetSubtype="0" accel="50000" decel="50000" fill="hold" nodeType="afterEffect">
                                  <p:stCondLst>
                                    <p:cond delay="0"/>
                                  </p:stCondLst>
                                  <p:childTnLst>
                                    <p:animMotion origin="layout" path="M 0.5698 -0.00648 L 0.57045 -0.49537 " pathEditMode="relative" rAng="0" ptsTypes="AA">
                                      <p:cBhvr>
                                        <p:cTn id="182" dur="2000" fill="hold"/>
                                        <p:tgtEl>
                                          <p:spTgt spid="169"/>
                                        </p:tgtEl>
                                        <p:attrNameLst>
                                          <p:attrName>ppt_x</p:attrName>
                                          <p:attrName>ppt_y</p:attrName>
                                        </p:attrNameLst>
                                      </p:cBhvr>
                                      <p:rCtr x="26" y="-24444"/>
                                    </p:animMotion>
                                  </p:childTnLst>
                                </p:cTn>
                              </p:par>
                            </p:childTnLst>
                          </p:cTn>
                        </p:par>
                        <p:par>
                          <p:cTn id="183" fill="hold">
                            <p:stCondLst>
                              <p:cond delay="23750"/>
                            </p:stCondLst>
                            <p:childTnLst>
                              <p:par>
                                <p:cTn id="184" presetID="8" presetClass="emph" presetSubtype="0" fill="hold" nodeType="afterEffect">
                                  <p:stCondLst>
                                    <p:cond delay="0"/>
                                  </p:stCondLst>
                                  <p:childTnLst>
                                    <p:animRot by="5400000">
                                      <p:cBhvr>
                                        <p:cTn id="185" dur="1250" fill="hold"/>
                                        <p:tgtEl>
                                          <p:spTgt spid="169"/>
                                        </p:tgtEl>
                                        <p:attrNameLst>
                                          <p:attrName>r</p:attrName>
                                        </p:attrNameLst>
                                      </p:cBhvr>
                                    </p:animRot>
                                  </p:childTnLst>
                                </p:cTn>
                              </p:par>
                              <p:par>
                                <p:cTn id="186" presetID="10" presetClass="entr" presetSubtype="0" fill="hold" grpId="0" nodeType="withEffect">
                                  <p:stCondLst>
                                    <p:cond delay="0"/>
                                  </p:stCondLst>
                                  <p:childTnLst>
                                    <p:set>
                                      <p:cBhvr>
                                        <p:cTn id="187" dur="1" fill="hold">
                                          <p:stCondLst>
                                            <p:cond delay="0"/>
                                          </p:stCondLst>
                                        </p:cTn>
                                        <p:tgtEl>
                                          <p:spTgt spid="370"/>
                                        </p:tgtEl>
                                        <p:attrNameLst>
                                          <p:attrName>style.visibility</p:attrName>
                                        </p:attrNameLst>
                                      </p:cBhvr>
                                      <p:to>
                                        <p:strVal val="visible"/>
                                      </p:to>
                                    </p:set>
                                    <p:animEffect transition="in" filter="fade">
                                      <p:cBhvr>
                                        <p:cTn id="188" dur="1250"/>
                                        <p:tgtEl>
                                          <p:spTgt spid="370"/>
                                        </p:tgtEl>
                                      </p:cBhvr>
                                    </p:animEffect>
                                  </p:childTnLst>
                                </p:cTn>
                              </p:par>
                            </p:childTnLst>
                          </p:cTn>
                        </p:par>
                        <p:par>
                          <p:cTn id="189" fill="hold">
                            <p:stCondLst>
                              <p:cond delay="25000"/>
                            </p:stCondLst>
                            <p:childTnLst>
                              <p:par>
                                <p:cTn id="190" presetID="53" presetClass="entr" presetSubtype="16" fill="hold" grpId="0" nodeType="afterEffect">
                                  <p:stCondLst>
                                    <p:cond delay="0"/>
                                  </p:stCondLst>
                                  <p:childTnLst>
                                    <p:set>
                                      <p:cBhvr>
                                        <p:cTn id="191" dur="1" fill="hold">
                                          <p:stCondLst>
                                            <p:cond delay="0"/>
                                          </p:stCondLst>
                                        </p:cTn>
                                        <p:tgtEl>
                                          <p:spTgt spid="371"/>
                                        </p:tgtEl>
                                        <p:attrNameLst>
                                          <p:attrName>style.visibility</p:attrName>
                                        </p:attrNameLst>
                                      </p:cBhvr>
                                      <p:to>
                                        <p:strVal val="visible"/>
                                      </p:to>
                                    </p:set>
                                    <p:anim calcmode="lin" valueType="num">
                                      <p:cBhvr>
                                        <p:cTn id="192" dur="500" fill="hold"/>
                                        <p:tgtEl>
                                          <p:spTgt spid="371"/>
                                        </p:tgtEl>
                                        <p:attrNameLst>
                                          <p:attrName>ppt_w</p:attrName>
                                        </p:attrNameLst>
                                      </p:cBhvr>
                                      <p:tavLst>
                                        <p:tav tm="0">
                                          <p:val>
                                            <p:fltVal val="0"/>
                                          </p:val>
                                        </p:tav>
                                        <p:tav tm="100000">
                                          <p:val>
                                            <p:strVal val="#ppt_w"/>
                                          </p:val>
                                        </p:tav>
                                      </p:tavLst>
                                    </p:anim>
                                    <p:anim calcmode="lin" valueType="num">
                                      <p:cBhvr>
                                        <p:cTn id="193" dur="500" fill="hold"/>
                                        <p:tgtEl>
                                          <p:spTgt spid="371"/>
                                        </p:tgtEl>
                                        <p:attrNameLst>
                                          <p:attrName>ppt_h</p:attrName>
                                        </p:attrNameLst>
                                      </p:cBhvr>
                                      <p:tavLst>
                                        <p:tav tm="0">
                                          <p:val>
                                            <p:fltVal val="0"/>
                                          </p:val>
                                        </p:tav>
                                        <p:tav tm="100000">
                                          <p:val>
                                            <p:strVal val="#ppt_h"/>
                                          </p:val>
                                        </p:tav>
                                      </p:tavLst>
                                    </p:anim>
                                    <p:animEffect transition="in" filter="fade">
                                      <p:cBhvr>
                                        <p:cTn id="194" dur="500"/>
                                        <p:tgtEl>
                                          <p:spTgt spid="371"/>
                                        </p:tgtEl>
                                      </p:cBhvr>
                                    </p:animEffect>
                                  </p:childTnLst>
                                </p:cTn>
                              </p:par>
                            </p:childTnLst>
                          </p:cTn>
                        </p:par>
                        <p:par>
                          <p:cTn id="195" fill="hold">
                            <p:stCondLst>
                              <p:cond delay="25500"/>
                            </p:stCondLst>
                            <p:childTnLst>
                              <p:par>
                                <p:cTn id="196" presetID="10" presetClass="entr" presetSubtype="0" fill="hold" grpId="0" nodeType="afterEffect">
                                  <p:stCondLst>
                                    <p:cond delay="0"/>
                                  </p:stCondLst>
                                  <p:childTnLst>
                                    <p:set>
                                      <p:cBhvr>
                                        <p:cTn id="197" dur="1" fill="hold">
                                          <p:stCondLst>
                                            <p:cond delay="0"/>
                                          </p:stCondLst>
                                        </p:cTn>
                                        <p:tgtEl>
                                          <p:spTgt spid="373"/>
                                        </p:tgtEl>
                                        <p:attrNameLst>
                                          <p:attrName>style.visibility</p:attrName>
                                        </p:attrNameLst>
                                      </p:cBhvr>
                                      <p:to>
                                        <p:strVal val="visible"/>
                                      </p:to>
                                    </p:set>
                                    <p:animEffect transition="in" filter="fade">
                                      <p:cBhvr>
                                        <p:cTn id="198" dur="500"/>
                                        <p:tgtEl>
                                          <p:spTgt spid="373"/>
                                        </p:tgtEl>
                                      </p:cBhvr>
                                    </p:animEffect>
                                  </p:childTnLst>
                                </p:cTn>
                              </p:par>
                              <p:par>
                                <p:cTn id="199" presetID="10" presetClass="entr" presetSubtype="0" fill="hold" grpId="0" nodeType="withEffect">
                                  <p:stCondLst>
                                    <p:cond delay="0"/>
                                  </p:stCondLst>
                                  <p:childTnLst>
                                    <p:set>
                                      <p:cBhvr>
                                        <p:cTn id="200" dur="1" fill="hold">
                                          <p:stCondLst>
                                            <p:cond delay="0"/>
                                          </p:stCondLst>
                                        </p:cTn>
                                        <p:tgtEl>
                                          <p:spTgt spid="372"/>
                                        </p:tgtEl>
                                        <p:attrNameLst>
                                          <p:attrName>style.visibility</p:attrName>
                                        </p:attrNameLst>
                                      </p:cBhvr>
                                      <p:to>
                                        <p:strVal val="visible"/>
                                      </p:to>
                                    </p:set>
                                    <p:animEffect transition="in" filter="fade">
                                      <p:cBhvr>
                                        <p:cTn id="201" dur="500"/>
                                        <p:tgtEl>
                                          <p:spTgt spid="372"/>
                                        </p:tgtEl>
                                      </p:cBhvr>
                                    </p:animEffect>
                                  </p:childTnLst>
                                </p:cTn>
                              </p:par>
                            </p:childTnLst>
                          </p:cTn>
                        </p:par>
                        <p:par>
                          <p:cTn id="202" fill="hold">
                            <p:stCondLst>
                              <p:cond delay="26000"/>
                            </p:stCondLst>
                            <p:childTnLst>
                              <p:par>
                                <p:cTn id="203" presetID="10" presetClass="entr" presetSubtype="0" fill="hold" grpId="0" nodeType="afterEffect">
                                  <p:stCondLst>
                                    <p:cond delay="0"/>
                                  </p:stCondLst>
                                  <p:childTnLst>
                                    <p:set>
                                      <p:cBhvr>
                                        <p:cTn id="204" dur="1" fill="hold">
                                          <p:stCondLst>
                                            <p:cond delay="0"/>
                                          </p:stCondLst>
                                        </p:cTn>
                                        <p:tgtEl>
                                          <p:spTgt spid="394"/>
                                        </p:tgtEl>
                                        <p:attrNameLst>
                                          <p:attrName>style.visibility</p:attrName>
                                        </p:attrNameLst>
                                      </p:cBhvr>
                                      <p:to>
                                        <p:strVal val="visible"/>
                                      </p:to>
                                    </p:set>
                                    <p:animEffect transition="in" filter="fade">
                                      <p:cBhvr>
                                        <p:cTn id="205" dur="500"/>
                                        <p:tgtEl>
                                          <p:spTgt spid="394"/>
                                        </p:tgtEl>
                                      </p:cBhvr>
                                    </p:animEffect>
                                  </p:childTnLst>
                                </p:cTn>
                              </p:par>
                            </p:childTnLst>
                          </p:cTn>
                        </p:par>
                        <p:par>
                          <p:cTn id="206" fill="hold">
                            <p:stCondLst>
                              <p:cond delay="26500"/>
                            </p:stCondLst>
                            <p:childTnLst>
                              <p:par>
                                <p:cTn id="207" presetID="42" presetClass="path" presetSubtype="0" accel="50000" decel="50000" fill="hold" nodeType="afterEffect">
                                  <p:stCondLst>
                                    <p:cond delay="0"/>
                                  </p:stCondLst>
                                  <p:childTnLst>
                                    <p:animMotion origin="layout" path="M 0.57045 -0.49537 L 0.7806 -0.49445 " pathEditMode="relative" rAng="0" ptsTypes="AA">
                                      <p:cBhvr>
                                        <p:cTn id="208" dur="2000" fill="hold"/>
                                        <p:tgtEl>
                                          <p:spTgt spid="169"/>
                                        </p:tgtEl>
                                        <p:attrNameLst>
                                          <p:attrName>ppt_x</p:attrName>
                                          <p:attrName>ppt_y</p:attrName>
                                        </p:attrNameLst>
                                      </p:cBhvr>
                                      <p:rCtr x="10508"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p:bldP spid="347" grpId="0"/>
      <p:bldP spid="348" grpId="0"/>
      <p:bldP spid="349" grpId="0"/>
      <p:bldP spid="350" grpId="0" animBg="1"/>
      <p:bldP spid="351" grpId="0"/>
      <p:bldP spid="352" grpId="0"/>
      <p:bldP spid="353" grpId="0"/>
      <p:bldP spid="354" grpId="0" animBg="1"/>
      <p:bldP spid="355" grpId="0"/>
      <p:bldP spid="356" grpId="0"/>
      <p:bldP spid="357" grpId="0"/>
      <p:bldP spid="358" grpId="0" animBg="1"/>
      <p:bldP spid="359" grpId="0"/>
      <p:bldP spid="360" grpId="0"/>
      <p:bldP spid="361" grpId="0"/>
      <p:bldP spid="362" grpId="0" animBg="1"/>
      <p:bldP spid="363" grpId="0"/>
      <p:bldP spid="364" grpId="0"/>
      <p:bldP spid="365" grpId="0"/>
      <p:bldP spid="366" grpId="0" animBg="1"/>
      <p:bldP spid="367" grpId="0"/>
      <p:bldP spid="368" grpId="0"/>
      <p:bldP spid="369" grpId="0"/>
      <p:bldP spid="370" grpId="0" animBg="1"/>
      <p:bldP spid="371" grpId="0"/>
      <p:bldP spid="372" grpId="0"/>
      <p:bldP spid="373" grpId="0"/>
      <p:bldP spid="394"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sp>
        <p:nvSpPr>
          <p:cNvPr id="378" name="TextBox 377"/>
          <p:cNvSpPr txBox="1"/>
          <p:nvPr/>
        </p:nvSpPr>
        <p:spPr>
          <a:xfrm>
            <a:off x="230374" y="2352099"/>
            <a:ext cx="1220527" cy="523220"/>
          </a:xfrm>
          <a:prstGeom prst="rect">
            <a:avLst/>
          </a:prstGeom>
          <a:noFill/>
        </p:spPr>
        <p:txBody>
          <a:bodyPr wrap="none" rtlCol="0">
            <a:spAutoFit/>
          </a:bodyPr>
          <a:lstStyle/>
          <a:p>
            <a:r>
              <a:rPr lang="id-ID" sz="1400" dirty="0" smtClean="0">
                <a:solidFill>
                  <a:schemeClr val="bg1"/>
                </a:solidFill>
              </a:rPr>
              <a:t>AGENCY</a:t>
            </a:r>
          </a:p>
          <a:p>
            <a:r>
              <a:rPr lang="id-ID" sz="1400" dirty="0" smtClean="0">
                <a:solidFill>
                  <a:schemeClr val="bg1"/>
                </a:solidFill>
              </a:rPr>
              <a:t>Define Project</a:t>
            </a:r>
            <a:endParaRPr lang="id-ID" sz="1400" dirty="0">
              <a:solidFill>
                <a:schemeClr val="bg1"/>
              </a:solidFill>
            </a:endParaRPr>
          </a:p>
        </p:txBody>
      </p:sp>
      <p:grpSp>
        <p:nvGrpSpPr>
          <p:cNvPr id="379" name="Group 378"/>
          <p:cNvGrpSpPr/>
          <p:nvPr/>
        </p:nvGrpSpPr>
        <p:grpSpPr>
          <a:xfrm>
            <a:off x="0" y="4262893"/>
            <a:ext cx="1490133" cy="897466"/>
            <a:chOff x="0" y="3285068"/>
            <a:chExt cx="1490133" cy="897466"/>
          </a:xfrm>
          <a:solidFill>
            <a:schemeClr val="accent1"/>
          </a:solidFill>
        </p:grpSpPr>
        <p:sp>
          <p:nvSpPr>
            <p:cNvPr id="380" name="Rectangle 379"/>
            <p:cNvSpPr/>
            <p:nvPr/>
          </p:nvSpPr>
          <p:spPr>
            <a:xfrm>
              <a:off x="0" y="4000500"/>
              <a:ext cx="1490133"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05" name="Rectangle 404"/>
            <p:cNvSpPr/>
            <p:nvPr/>
          </p:nvSpPr>
          <p:spPr>
            <a:xfrm>
              <a:off x="0" y="3285068"/>
              <a:ext cx="1490133"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06" name="Group 405"/>
          <p:cNvGrpSpPr/>
          <p:nvPr/>
        </p:nvGrpSpPr>
        <p:grpSpPr>
          <a:xfrm>
            <a:off x="1490133" y="4262893"/>
            <a:ext cx="2657032" cy="897466"/>
            <a:chOff x="1490133" y="3285068"/>
            <a:chExt cx="2657032" cy="897466"/>
          </a:xfrm>
          <a:solidFill>
            <a:schemeClr val="accent2"/>
          </a:solidFill>
        </p:grpSpPr>
        <p:sp>
          <p:nvSpPr>
            <p:cNvPr id="407" name="Rectangle 406"/>
            <p:cNvSpPr/>
            <p:nvPr/>
          </p:nvSpPr>
          <p:spPr>
            <a:xfrm>
              <a:off x="1490133" y="4000500"/>
              <a:ext cx="265703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08" name="Rectangle 407"/>
            <p:cNvSpPr/>
            <p:nvPr/>
          </p:nvSpPr>
          <p:spPr>
            <a:xfrm>
              <a:off x="1490133" y="3285068"/>
              <a:ext cx="265703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09" name="Group 408"/>
          <p:cNvGrpSpPr/>
          <p:nvPr/>
        </p:nvGrpSpPr>
        <p:grpSpPr>
          <a:xfrm>
            <a:off x="4139707" y="4262893"/>
            <a:ext cx="2743692" cy="897466"/>
            <a:chOff x="4139707" y="3285068"/>
            <a:chExt cx="2743692" cy="897466"/>
          </a:xfrm>
          <a:solidFill>
            <a:schemeClr val="accent3"/>
          </a:solidFill>
        </p:grpSpPr>
        <p:sp>
          <p:nvSpPr>
            <p:cNvPr id="410" name="Rectangle 409"/>
            <p:cNvSpPr/>
            <p:nvPr/>
          </p:nvSpPr>
          <p:spPr>
            <a:xfrm>
              <a:off x="4139707" y="4000500"/>
              <a:ext cx="274369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1" name="Rectangle 410"/>
            <p:cNvSpPr/>
            <p:nvPr/>
          </p:nvSpPr>
          <p:spPr>
            <a:xfrm>
              <a:off x="4139707" y="3285068"/>
              <a:ext cx="2743692"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12" name="Group 411"/>
          <p:cNvGrpSpPr/>
          <p:nvPr/>
        </p:nvGrpSpPr>
        <p:grpSpPr>
          <a:xfrm>
            <a:off x="6883399" y="4262893"/>
            <a:ext cx="3465378" cy="897466"/>
            <a:chOff x="6883399" y="3285068"/>
            <a:chExt cx="3465378" cy="897466"/>
          </a:xfrm>
          <a:solidFill>
            <a:schemeClr val="accent4"/>
          </a:solidFill>
        </p:grpSpPr>
        <p:sp>
          <p:nvSpPr>
            <p:cNvPr id="413" name="Rectangle 412"/>
            <p:cNvSpPr/>
            <p:nvPr/>
          </p:nvSpPr>
          <p:spPr>
            <a:xfrm>
              <a:off x="6883399" y="4000500"/>
              <a:ext cx="3465378"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4" name="Rectangle 413"/>
            <p:cNvSpPr/>
            <p:nvPr/>
          </p:nvSpPr>
          <p:spPr>
            <a:xfrm>
              <a:off x="6883399" y="3285068"/>
              <a:ext cx="3465378"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grpSp>
        <p:nvGrpSpPr>
          <p:cNvPr id="415" name="Group 414"/>
          <p:cNvGrpSpPr/>
          <p:nvPr/>
        </p:nvGrpSpPr>
        <p:grpSpPr>
          <a:xfrm>
            <a:off x="10342631" y="4262893"/>
            <a:ext cx="1849369" cy="897466"/>
            <a:chOff x="10342631" y="3285068"/>
            <a:chExt cx="1849369" cy="897466"/>
          </a:xfrm>
          <a:solidFill>
            <a:schemeClr val="accent5"/>
          </a:solidFill>
        </p:grpSpPr>
        <p:sp>
          <p:nvSpPr>
            <p:cNvPr id="416" name="Rectangle 415"/>
            <p:cNvSpPr/>
            <p:nvPr/>
          </p:nvSpPr>
          <p:spPr>
            <a:xfrm>
              <a:off x="10342631" y="4000500"/>
              <a:ext cx="1849369"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17" name="Rectangle 416"/>
            <p:cNvSpPr/>
            <p:nvPr/>
          </p:nvSpPr>
          <p:spPr>
            <a:xfrm>
              <a:off x="10342631" y="3285068"/>
              <a:ext cx="1849369" cy="18203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grpSp>
      <p:sp>
        <p:nvSpPr>
          <p:cNvPr id="418" name="TextBox 417"/>
          <p:cNvSpPr txBox="1"/>
          <p:nvPr/>
        </p:nvSpPr>
        <p:spPr>
          <a:xfrm>
            <a:off x="266409" y="4529571"/>
            <a:ext cx="957313" cy="307777"/>
          </a:xfrm>
          <a:prstGeom prst="rect">
            <a:avLst/>
          </a:prstGeom>
          <a:noFill/>
        </p:spPr>
        <p:txBody>
          <a:bodyPr wrap="none" rtlCol="0">
            <a:spAutoFit/>
          </a:bodyPr>
          <a:lstStyle/>
          <a:p>
            <a:pPr algn="ctr"/>
            <a:r>
              <a:rPr lang="id-ID" sz="1400" b="1" dirty="0" smtClean="0">
                <a:solidFill>
                  <a:schemeClr val="bg1"/>
                </a:solidFill>
                <a:latin typeface="+mj-lt"/>
              </a:rPr>
              <a:t>PLANNING</a:t>
            </a:r>
            <a:endParaRPr lang="id-ID" sz="1400" b="1" dirty="0">
              <a:solidFill>
                <a:schemeClr val="bg1"/>
              </a:solidFill>
              <a:latin typeface="+mj-lt"/>
            </a:endParaRPr>
          </a:p>
        </p:txBody>
      </p:sp>
      <p:sp>
        <p:nvSpPr>
          <p:cNvPr id="419" name="TextBox 418"/>
          <p:cNvSpPr txBox="1"/>
          <p:nvPr/>
        </p:nvSpPr>
        <p:spPr>
          <a:xfrm>
            <a:off x="2359496" y="4529571"/>
            <a:ext cx="912429" cy="307777"/>
          </a:xfrm>
          <a:prstGeom prst="rect">
            <a:avLst/>
          </a:prstGeom>
          <a:noFill/>
        </p:spPr>
        <p:txBody>
          <a:bodyPr wrap="none" rtlCol="0">
            <a:spAutoFit/>
          </a:bodyPr>
          <a:lstStyle/>
          <a:p>
            <a:pPr algn="ctr"/>
            <a:r>
              <a:rPr lang="id-ID" sz="1400" b="1" dirty="0" smtClean="0">
                <a:solidFill>
                  <a:schemeClr val="bg1"/>
                </a:solidFill>
                <a:latin typeface="+mj-lt"/>
              </a:rPr>
              <a:t>CONTENT</a:t>
            </a:r>
            <a:endParaRPr lang="id-ID" sz="1400" b="1" dirty="0">
              <a:solidFill>
                <a:schemeClr val="bg1"/>
              </a:solidFill>
              <a:latin typeface="+mj-lt"/>
            </a:endParaRPr>
          </a:p>
        </p:txBody>
      </p:sp>
      <p:sp>
        <p:nvSpPr>
          <p:cNvPr id="420" name="TextBox 419"/>
          <p:cNvSpPr txBox="1"/>
          <p:nvPr/>
        </p:nvSpPr>
        <p:spPr>
          <a:xfrm>
            <a:off x="5138693" y="4529571"/>
            <a:ext cx="745717" cy="307777"/>
          </a:xfrm>
          <a:prstGeom prst="rect">
            <a:avLst/>
          </a:prstGeom>
          <a:noFill/>
        </p:spPr>
        <p:txBody>
          <a:bodyPr wrap="none" rtlCol="0">
            <a:spAutoFit/>
          </a:bodyPr>
          <a:lstStyle/>
          <a:p>
            <a:pPr algn="ctr"/>
            <a:r>
              <a:rPr lang="id-ID" sz="1400" b="1" dirty="0" smtClean="0">
                <a:solidFill>
                  <a:schemeClr val="bg1"/>
                </a:solidFill>
                <a:latin typeface="+mj-lt"/>
              </a:rPr>
              <a:t>DESIGN</a:t>
            </a:r>
            <a:endParaRPr lang="id-ID" sz="1400" b="1" dirty="0">
              <a:solidFill>
                <a:schemeClr val="bg1"/>
              </a:solidFill>
              <a:latin typeface="+mj-lt"/>
            </a:endParaRPr>
          </a:p>
        </p:txBody>
      </p:sp>
      <p:sp>
        <p:nvSpPr>
          <p:cNvPr id="421" name="TextBox 420"/>
          <p:cNvSpPr txBox="1"/>
          <p:nvPr/>
        </p:nvSpPr>
        <p:spPr>
          <a:xfrm>
            <a:off x="7967513" y="4529571"/>
            <a:ext cx="1297150" cy="307777"/>
          </a:xfrm>
          <a:prstGeom prst="rect">
            <a:avLst/>
          </a:prstGeom>
          <a:noFill/>
        </p:spPr>
        <p:txBody>
          <a:bodyPr wrap="none" rtlCol="0">
            <a:spAutoFit/>
          </a:bodyPr>
          <a:lstStyle/>
          <a:p>
            <a:pPr algn="ctr"/>
            <a:r>
              <a:rPr lang="id-ID" sz="1400" b="1" dirty="0" smtClean="0">
                <a:solidFill>
                  <a:schemeClr val="bg1"/>
                </a:solidFill>
                <a:latin typeface="+mj-lt"/>
              </a:rPr>
              <a:t>DEVELOPMENT</a:t>
            </a:r>
            <a:endParaRPr lang="id-ID" sz="1400" b="1" dirty="0">
              <a:solidFill>
                <a:schemeClr val="bg1"/>
              </a:solidFill>
              <a:latin typeface="+mj-lt"/>
            </a:endParaRPr>
          </a:p>
        </p:txBody>
      </p:sp>
      <p:sp>
        <p:nvSpPr>
          <p:cNvPr id="422" name="TextBox 421"/>
          <p:cNvSpPr txBox="1"/>
          <p:nvPr/>
        </p:nvSpPr>
        <p:spPr>
          <a:xfrm>
            <a:off x="10908434" y="4529571"/>
            <a:ext cx="825867" cy="307777"/>
          </a:xfrm>
          <a:prstGeom prst="rect">
            <a:avLst/>
          </a:prstGeom>
          <a:noFill/>
        </p:spPr>
        <p:txBody>
          <a:bodyPr wrap="none" rtlCol="0">
            <a:spAutoFit/>
          </a:bodyPr>
          <a:lstStyle/>
          <a:p>
            <a:pPr algn="ctr"/>
            <a:r>
              <a:rPr lang="id-ID" sz="1400" b="1" dirty="0" smtClean="0">
                <a:solidFill>
                  <a:schemeClr val="bg1"/>
                </a:solidFill>
                <a:latin typeface="+mj-lt"/>
              </a:rPr>
              <a:t>TESTING</a:t>
            </a:r>
            <a:endParaRPr lang="id-ID" sz="1400" b="1" dirty="0">
              <a:solidFill>
                <a:schemeClr val="bg1"/>
              </a:solidFill>
              <a:latin typeface="+mj-lt"/>
            </a:endParaRPr>
          </a:p>
        </p:txBody>
      </p:sp>
      <p:sp>
        <p:nvSpPr>
          <p:cNvPr id="423" name="Flowchart: Off-page Connector 422"/>
          <p:cNvSpPr/>
          <p:nvPr/>
        </p:nvSpPr>
        <p:spPr>
          <a:xfrm rot="16200000">
            <a:off x="1151082" y="2359813"/>
            <a:ext cx="45719" cy="275246"/>
          </a:xfrm>
          <a:prstGeom prst="flowChartOffpage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424" name="TextBox 423"/>
          <p:cNvSpPr txBox="1"/>
          <p:nvPr/>
        </p:nvSpPr>
        <p:spPr>
          <a:xfrm>
            <a:off x="509002" y="2872291"/>
            <a:ext cx="1352806" cy="523220"/>
          </a:xfrm>
          <a:prstGeom prst="rect">
            <a:avLst/>
          </a:prstGeom>
          <a:noFill/>
        </p:spPr>
        <p:txBody>
          <a:bodyPr wrap="none" rtlCol="0">
            <a:spAutoFit/>
          </a:bodyPr>
          <a:lstStyle/>
          <a:p>
            <a:r>
              <a:rPr lang="id-ID" sz="1400" dirty="0" smtClean="0">
                <a:solidFill>
                  <a:schemeClr val="bg1"/>
                </a:solidFill>
              </a:rPr>
              <a:t>Content Outline</a:t>
            </a:r>
          </a:p>
          <a:p>
            <a:r>
              <a:rPr lang="id-ID" sz="1400" dirty="0" smtClean="0">
                <a:solidFill>
                  <a:schemeClr val="bg1"/>
                </a:solidFill>
              </a:rPr>
              <a:t>Site Map</a:t>
            </a:r>
            <a:endParaRPr lang="id-ID" sz="1400" dirty="0">
              <a:solidFill>
                <a:schemeClr val="bg1"/>
              </a:solidFill>
            </a:endParaRPr>
          </a:p>
        </p:txBody>
      </p:sp>
      <p:cxnSp>
        <p:nvCxnSpPr>
          <p:cNvPr id="425" name="Straight Connector 424"/>
          <p:cNvCxnSpPr/>
          <p:nvPr/>
        </p:nvCxnSpPr>
        <p:spPr>
          <a:xfrm>
            <a:off x="253473" y="2464880"/>
            <a:ext cx="0" cy="1798013"/>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26" name="Straight Connector 425"/>
          <p:cNvCxnSpPr/>
          <p:nvPr/>
        </p:nvCxnSpPr>
        <p:spPr>
          <a:xfrm>
            <a:off x="502855" y="2991352"/>
            <a:ext cx="0" cy="1271541"/>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p:nvCxnSpPr>
        <p:spPr>
          <a:xfrm>
            <a:off x="777034" y="3571004"/>
            <a:ext cx="0" cy="69188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28" name="TextBox 427"/>
          <p:cNvSpPr txBox="1"/>
          <p:nvPr/>
        </p:nvSpPr>
        <p:spPr>
          <a:xfrm>
            <a:off x="769576" y="3432505"/>
            <a:ext cx="967316" cy="307777"/>
          </a:xfrm>
          <a:prstGeom prst="rect">
            <a:avLst/>
          </a:prstGeom>
          <a:noFill/>
        </p:spPr>
        <p:txBody>
          <a:bodyPr wrap="none" rtlCol="0">
            <a:spAutoFit/>
          </a:bodyPr>
          <a:lstStyle/>
          <a:p>
            <a:r>
              <a:rPr lang="id-ID" sz="1400" dirty="0" smtClean="0">
                <a:solidFill>
                  <a:schemeClr val="bg1"/>
                </a:solidFill>
              </a:rPr>
              <a:t>Wireframe</a:t>
            </a:r>
            <a:endParaRPr lang="id-ID" sz="1400" dirty="0">
              <a:solidFill>
                <a:schemeClr val="bg1"/>
              </a:solidFill>
            </a:endParaRPr>
          </a:p>
        </p:txBody>
      </p:sp>
      <p:sp>
        <p:nvSpPr>
          <p:cNvPr id="429" name="TextBox 428"/>
          <p:cNvSpPr txBox="1"/>
          <p:nvPr/>
        </p:nvSpPr>
        <p:spPr>
          <a:xfrm>
            <a:off x="1675537" y="3589432"/>
            <a:ext cx="1066126" cy="307777"/>
          </a:xfrm>
          <a:prstGeom prst="rect">
            <a:avLst/>
          </a:prstGeom>
          <a:noFill/>
        </p:spPr>
        <p:txBody>
          <a:bodyPr wrap="none" rtlCol="0">
            <a:spAutoFit/>
          </a:bodyPr>
          <a:lstStyle/>
          <a:p>
            <a:r>
              <a:rPr lang="id-ID" sz="1400" dirty="0" smtClean="0">
                <a:solidFill>
                  <a:schemeClr val="bg1"/>
                </a:solidFill>
              </a:rPr>
              <a:t>Copywriting</a:t>
            </a:r>
            <a:endParaRPr lang="id-ID" sz="1400" dirty="0">
              <a:solidFill>
                <a:schemeClr val="bg1"/>
              </a:solidFill>
            </a:endParaRPr>
          </a:p>
        </p:txBody>
      </p:sp>
      <p:cxnSp>
        <p:nvCxnSpPr>
          <p:cNvPr id="430" name="Straight Connector 429"/>
          <p:cNvCxnSpPr/>
          <p:nvPr/>
        </p:nvCxnSpPr>
        <p:spPr>
          <a:xfrm>
            <a:off x="1682995" y="3702552"/>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2727487" y="3702552"/>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32" name="TextBox 431"/>
          <p:cNvSpPr txBox="1"/>
          <p:nvPr/>
        </p:nvSpPr>
        <p:spPr>
          <a:xfrm>
            <a:off x="2766209" y="3589432"/>
            <a:ext cx="1117614" cy="523220"/>
          </a:xfrm>
          <a:prstGeom prst="rect">
            <a:avLst/>
          </a:prstGeom>
          <a:noFill/>
        </p:spPr>
        <p:txBody>
          <a:bodyPr wrap="none" rtlCol="0">
            <a:spAutoFit/>
          </a:bodyPr>
          <a:lstStyle/>
          <a:p>
            <a:r>
              <a:rPr lang="id-ID" sz="1400" dirty="0" smtClean="0">
                <a:solidFill>
                  <a:schemeClr val="bg1"/>
                </a:solidFill>
              </a:rPr>
              <a:t>Images &amp;</a:t>
            </a:r>
          </a:p>
          <a:p>
            <a:r>
              <a:rPr lang="id-ID" sz="1400" dirty="0" smtClean="0">
                <a:solidFill>
                  <a:schemeClr val="bg1"/>
                </a:solidFill>
              </a:rPr>
              <a:t>Other Media</a:t>
            </a:r>
            <a:endParaRPr lang="id-ID" sz="1400" dirty="0">
              <a:solidFill>
                <a:schemeClr val="bg1"/>
              </a:solidFill>
            </a:endParaRPr>
          </a:p>
        </p:txBody>
      </p:sp>
      <p:cxnSp>
        <p:nvCxnSpPr>
          <p:cNvPr id="434" name="Straight Connector 433"/>
          <p:cNvCxnSpPr/>
          <p:nvPr/>
        </p:nvCxnSpPr>
        <p:spPr>
          <a:xfrm flipV="1">
            <a:off x="1036318" y="5160360"/>
            <a:ext cx="0" cy="694429"/>
          </a:xfrm>
          <a:prstGeom prst="line">
            <a:avLst/>
          </a:prstGeom>
          <a:ln w="12700">
            <a:solidFill>
              <a:schemeClr val="accent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37" name="TextBox 436"/>
          <p:cNvSpPr txBox="1"/>
          <p:nvPr/>
        </p:nvSpPr>
        <p:spPr>
          <a:xfrm>
            <a:off x="99223" y="5499893"/>
            <a:ext cx="967316" cy="523220"/>
          </a:xfrm>
          <a:prstGeom prst="rect">
            <a:avLst/>
          </a:prstGeom>
          <a:noFill/>
        </p:spPr>
        <p:txBody>
          <a:bodyPr wrap="none" rtlCol="0">
            <a:spAutoFit/>
          </a:bodyPr>
          <a:lstStyle/>
          <a:p>
            <a:r>
              <a:rPr lang="id-ID" sz="1400" dirty="0" smtClean="0">
                <a:solidFill>
                  <a:schemeClr val="bg1"/>
                </a:solidFill>
              </a:rPr>
              <a:t>Wireframe</a:t>
            </a:r>
          </a:p>
          <a:p>
            <a:r>
              <a:rPr lang="id-ID" sz="1400" dirty="0" smtClean="0">
                <a:solidFill>
                  <a:schemeClr val="bg1"/>
                </a:solidFill>
              </a:rPr>
              <a:t>Approval</a:t>
            </a:r>
            <a:endParaRPr lang="id-ID" sz="1400" dirty="0">
              <a:solidFill>
                <a:schemeClr val="bg1"/>
              </a:solidFill>
            </a:endParaRPr>
          </a:p>
        </p:txBody>
      </p:sp>
      <p:cxnSp>
        <p:nvCxnSpPr>
          <p:cNvPr id="438" name="Straight Connector 437"/>
          <p:cNvCxnSpPr/>
          <p:nvPr/>
        </p:nvCxnSpPr>
        <p:spPr>
          <a:xfrm flipV="1">
            <a:off x="1682995"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p:nvCxnSpPr>
        <p:spPr>
          <a:xfrm flipV="1">
            <a:off x="2727487"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0" name="TextBox 439"/>
          <p:cNvSpPr txBox="1"/>
          <p:nvPr/>
        </p:nvSpPr>
        <p:spPr>
          <a:xfrm>
            <a:off x="1675537" y="5577790"/>
            <a:ext cx="1066126" cy="307777"/>
          </a:xfrm>
          <a:prstGeom prst="rect">
            <a:avLst/>
          </a:prstGeom>
          <a:noFill/>
        </p:spPr>
        <p:txBody>
          <a:bodyPr wrap="none" rtlCol="0">
            <a:spAutoFit/>
          </a:bodyPr>
          <a:lstStyle/>
          <a:p>
            <a:r>
              <a:rPr lang="id-ID" sz="1400" dirty="0" smtClean="0">
                <a:solidFill>
                  <a:schemeClr val="bg1"/>
                </a:solidFill>
              </a:rPr>
              <a:t>Copywriting</a:t>
            </a:r>
            <a:endParaRPr lang="id-ID" sz="1400" dirty="0">
              <a:solidFill>
                <a:schemeClr val="bg1"/>
              </a:solidFill>
            </a:endParaRPr>
          </a:p>
        </p:txBody>
      </p:sp>
      <p:sp>
        <p:nvSpPr>
          <p:cNvPr id="441" name="TextBox 440"/>
          <p:cNvSpPr txBox="1"/>
          <p:nvPr/>
        </p:nvSpPr>
        <p:spPr>
          <a:xfrm>
            <a:off x="2766209" y="5413034"/>
            <a:ext cx="1117614" cy="738664"/>
          </a:xfrm>
          <a:prstGeom prst="rect">
            <a:avLst/>
          </a:prstGeom>
          <a:noFill/>
        </p:spPr>
        <p:txBody>
          <a:bodyPr wrap="none" rtlCol="0">
            <a:spAutoFit/>
          </a:bodyPr>
          <a:lstStyle/>
          <a:p>
            <a:r>
              <a:rPr lang="id-ID" sz="1400" dirty="0" smtClean="0">
                <a:solidFill>
                  <a:schemeClr val="bg1"/>
                </a:solidFill>
              </a:rPr>
              <a:t>Images &amp;</a:t>
            </a:r>
          </a:p>
          <a:p>
            <a:r>
              <a:rPr lang="id-ID" sz="1400" dirty="0" smtClean="0">
                <a:solidFill>
                  <a:schemeClr val="bg1"/>
                </a:solidFill>
              </a:rPr>
              <a:t>Other Media</a:t>
            </a:r>
          </a:p>
          <a:p>
            <a:r>
              <a:rPr lang="id-ID" sz="1400" dirty="0" smtClean="0">
                <a:solidFill>
                  <a:schemeClr val="bg1"/>
                </a:solidFill>
              </a:rPr>
              <a:t>Delivery</a:t>
            </a:r>
            <a:endParaRPr lang="id-ID" sz="1400" dirty="0">
              <a:solidFill>
                <a:schemeClr val="bg1"/>
              </a:solidFill>
            </a:endParaRPr>
          </a:p>
        </p:txBody>
      </p:sp>
      <p:cxnSp>
        <p:nvCxnSpPr>
          <p:cNvPr id="442" name="Straight Connector 441"/>
          <p:cNvCxnSpPr/>
          <p:nvPr/>
        </p:nvCxnSpPr>
        <p:spPr>
          <a:xfrm>
            <a:off x="4147165" y="3571004"/>
            <a:ext cx="0" cy="691889"/>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3" name="TextBox 442"/>
          <p:cNvSpPr txBox="1"/>
          <p:nvPr/>
        </p:nvSpPr>
        <p:spPr>
          <a:xfrm>
            <a:off x="4139707" y="3432505"/>
            <a:ext cx="759695" cy="523220"/>
          </a:xfrm>
          <a:prstGeom prst="rect">
            <a:avLst/>
          </a:prstGeom>
          <a:noFill/>
        </p:spPr>
        <p:txBody>
          <a:bodyPr wrap="none" rtlCol="0">
            <a:spAutoFit/>
          </a:bodyPr>
          <a:lstStyle/>
          <a:p>
            <a:r>
              <a:rPr lang="id-ID" sz="1400" dirty="0" smtClean="0">
                <a:solidFill>
                  <a:schemeClr val="bg1"/>
                </a:solidFill>
              </a:rPr>
              <a:t>General</a:t>
            </a:r>
          </a:p>
          <a:p>
            <a:r>
              <a:rPr lang="id-ID" sz="1400" dirty="0" smtClean="0">
                <a:solidFill>
                  <a:schemeClr val="bg1"/>
                </a:solidFill>
              </a:rPr>
              <a:t>Style</a:t>
            </a:r>
            <a:endParaRPr lang="id-ID" sz="1400" dirty="0">
              <a:solidFill>
                <a:schemeClr val="bg1"/>
              </a:solidFill>
            </a:endParaRPr>
          </a:p>
        </p:txBody>
      </p:sp>
      <p:cxnSp>
        <p:nvCxnSpPr>
          <p:cNvPr id="444" name="Straight Connector 443"/>
          <p:cNvCxnSpPr/>
          <p:nvPr/>
        </p:nvCxnSpPr>
        <p:spPr>
          <a:xfrm flipV="1">
            <a:off x="3955923" y="5160359"/>
            <a:ext cx="0" cy="560341"/>
          </a:xfrm>
          <a:prstGeom prst="line">
            <a:avLst/>
          </a:prstGeom>
          <a:ln w="12700">
            <a:solidFill>
              <a:schemeClr val="accent2"/>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5" name="TextBox 444"/>
          <p:cNvSpPr txBox="1"/>
          <p:nvPr/>
        </p:nvSpPr>
        <p:spPr>
          <a:xfrm>
            <a:off x="3955002" y="5413034"/>
            <a:ext cx="891911" cy="738664"/>
          </a:xfrm>
          <a:prstGeom prst="rect">
            <a:avLst/>
          </a:prstGeom>
          <a:noFill/>
        </p:spPr>
        <p:txBody>
          <a:bodyPr wrap="none" rtlCol="0">
            <a:spAutoFit/>
          </a:bodyPr>
          <a:lstStyle/>
          <a:p>
            <a:r>
              <a:rPr lang="id-ID" sz="1400" dirty="0" smtClean="0">
                <a:solidFill>
                  <a:schemeClr val="bg1"/>
                </a:solidFill>
              </a:rPr>
              <a:t>Complete</a:t>
            </a:r>
          </a:p>
          <a:p>
            <a:r>
              <a:rPr lang="id-ID" sz="1400" dirty="0" smtClean="0">
                <a:solidFill>
                  <a:schemeClr val="bg1"/>
                </a:solidFill>
              </a:rPr>
              <a:t>Content</a:t>
            </a:r>
          </a:p>
          <a:p>
            <a:r>
              <a:rPr lang="id-ID" sz="1400" dirty="0" smtClean="0">
                <a:solidFill>
                  <a:schemeClr val="bg1"/>
                </a:solidFill>
              </a:rPr>
              <a:t>Delivery</a:t>
            </a:r>
            <a:endParaRPr lang="id-ID" sz="1400" dirty="0">
              <a:solidFill>
                <a:schemeClr val="bg1"/>
              </a:solidFill>
            </a:endParaRPr>
          </a:p>
        </p:txBody>
      </p:sp>
      <p:sp>
        <p:nvSpPr>
          <p:cNvPr id="446" name="TextBox 445"/>
          <p:cNvSpPr txBox="1"/>
          <p:nvPr/>
        </p:nvSpPr>
        <p:spPr>
          <a:xfrm>
            <a:off x="4882283" y="2872291"/>
            <a:ext cx="1060868" cy="523220"/>
          </a:xfrm>
          <a:prstGeom prst="rect">
            <a:avLst/>
          </a:prstGeom>
          <a:noFill/>
        </p:spPr>
        <p:txBody>
          <a:bodyPr wrap="none" rtlCol="0">
            <a:spAutoFit/>
          </a:bodyPr>
          <a:lstStyle/>
          <a:p>
            <a:r>
              <a:rPr lang="id-ID" sz="1400" dirty="0" smtClean="0">
                <a:solidFill>
                  <a:schemeClr val="bg1"/>
                </a:solidFill>
              </a:rPr>
              <a:t>Identify</a:t>
            </a:r>
          </a:p>
          <a:p>
            <a:r>
              <a:rPr lang="id-ID" sz="1400" dirty="0" smtClean="0">
                <a:solidFill>
                  <a:schemeClr val="bg1"/>
                </a:solidFill>
              </a:rPr>
              <a:t>Pages Types</a:t>
            </a:r>
            <a:endParaRPr lang="id-ID" sz="1400" dirty="0">
              <a:solidFill>
                <a:schemeClr val="bg1"/>
              </a:solidFill>
            </a:endParaRPr>
          </a:p>
        </p:txBody>
      </p:sp>
      <p:cxnSp>
        <p:nvCxnSpPr>
          <p:cNvPr id="447" name="Straight Connector 446"/>
          <p:cNvCxnSpPr/>
          <p:nvPr/>
        </p:nvCxnSpPr>
        <p:spPr>
          <a:xfrm>
            <a:off x="4876136" y="2991352"/>
            <a:ext cx="0" cy="1271541"/>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5219531" y="3702552"/>
            <a:ext cx="0" cy="560341"/>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49" name="TextBox 448"/>
          <p:cNvSpPr txBox="1"/>
          <p:nvPr/>
        </p:nvSpPr>
        <p:spPr>
          <a:xfrm>
            <a:off x="5258253" y="3589432"/>
            <a:ext cx="1033232" cy="307777"/>
          </a:xfrm>
          <a:prstGeom prst="rect">
            <a:avLst/>
          </a:prstGeom>
          <a:noFill/>
        </p:spPr>
        <p:txBody>
          <a:bodyPr wrap="none" rtlCol="0">
            <a:spAutoFit/>
          </a:bodyPr>
          <a:lstStyle/>
          <a:p>
            <a:r>
              <a:rPr lang="id-ID" sz="1400" dirty="0" smtClean="0">
                <a:solidFill>
                  <a:schemeClr val="bg1"/>
                </a:solidFill>
              </a:rPr>
              <a:t>Look &amp; Feel</a:t>
            </a:r>
            <a:endParaRPr lang="id-ID" sz="1400" dirty="0">
              <a:solidFill>
                <a:schemeClr val="bg1"/>
              </a:solidFill>
            </a:endParaRPr>
          </a:p>
        </p:txBody>
      </p:sp>
      <p:cxnSp>
        <p:nvCxnSpPr>
          <p:cNvPr id="450" name="Straight Connector 449"/>
          <p:cNvCxnSpPr/>
          <p:nvPr/>
        </p:nvCxnSpPr>
        <p:spPr>
          <a:xfrm flipV="1">
            <a:off x="6439591" y="5160360"/>
            <a:ext cx="0" cy="764229"/>
          </a:xfrm>
          <a:prstGeom prst="line">
            <a:avLst/>
          </a:prstGeom>
          <a:ln w="12700">
            <a:solidFill>
              <a:schemeClr val="accent3"/>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1" name="TextBox 450"/>
          <p:cNvSpPr txBox="1"/>
          <p:nvPr/>
        </p:nvSpPr>
        <p:spPr>
          <a:xfrm>
            <a:off x="6491911" y="5493245"/>
            <a:ext cx="1033232" cy="523220"/>
          </a:xfrm>
          <a:prstGeom prst="rect">
            <a:avLst/>
          </a:prstGeom>
          <a:noFill/>
        </p:spPr>
        <p:txBody>
          <a:bodyPr wrap="none" rtlCol="0">
            <a:spAutoFit/>
          </a:bodyPr>
          <a:lstStyle/>
          <a:p>
            <a:r>
              <a:rPr lang="id-ID" sz="1400" dirty="0" smtClean="0">
                <a:solidFill>
                  <a:schemeClr val="bg1"/>
                </a:solidFill>
              </a:rPr>
              <a:t>Look &amp; Feel</a:t>
            </a:r>
          </a:p>
          <a:p>
            <a:r>
              <a:rPr lang="id-ID" sz="1400" dirty="0" smtClean="0">
                <a:solidFill>
                  <a:schemeClr val="bg1"/>
                </a:solidFill>
              </a:rPr>
              <a:t>Approval</a:t>
            </a:r>
            <a:endParaRPr lang="id-ID" sz="1400" dirty="0">
              <a:solidFill>
                <a:schemeClr val="bg1"/>
              </a:solidFill>
            </a:endParaRPr>
          </a:p>
        </p:txBody>
      </p:sp>
      <p:sp>
        <p:nvSpPr>
          <p:cNvPr id="452" name="TextBox 451"/>
          <p:cNvSpPr txBox="1"/>
          <p:nvPr/>
        </p:nvSpPr>
        <p:spPr>
          <a:xfrm>
            <a:off x="6883399" y="2872291"/>
            <a:ext cx="646331" cy="307777"/>
          </a:xfrm>
          <a:prstGeom prst="rect">
            <a:avLst/>
          </a:prstGeom>
          <a:noFill/>
        </p:spPr>
        <p:txBody>
          <a:bodyPr wrap="none" rtlCol="0">
            <a:spAutoFit/>
          </a:bodyPr>
          <a:lstStyle/>
          <a:p>
            <a:r>
              <a:rPr lang="id-ID" sz="1400" dirty="0" smtClean="0">
                <a:solidFill>
                  <a:schemeClr val="bg1"/>
                </a:solidFill>
              </a:rPr>
              <a:t>Slicing</a:t>
            </a:r>
            <a:endParaRPr lang="id-ID" sz="1400" dirty="0">
              <a:solidFill>
                <a:schemeClr val="bg1"/>
              </a:solidFill>
            </a:endParaRPr>
          </a:p>
        </p:txBody>
      </p:sp>
      <p:cxnSp>
        <p:nvCxnSpPr>
          <p:cNvPr id="453" name="Straight Connector 452"/>
          <p:cNvCxnSpPr/>
          <p:nvPr/>
        </p:nvCxnSpPr>
        <p:spPr>
          <a:xfrm>
            <a:off x="6877252" y="2991352"/>
            <a:ext cx="0" cy="12715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7052065" y="3571004"/>
            <a:ext cx="0" cy="691889"/>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5" name="TextBox 454"/>
          <p:cNvSpPr txBox="1"/>
          <p:nvPr/>
        </p:nvSpPr>
        <p:spPr>
          <a:xfrm>
            <a:off x="7044607" y="3432505"/>
            <a:ext cx="990336" cy="307777"/>
          </a:xfrm>
          <a:prstGeom prst="rect">
            <a:avLst/>
          </a:prstGeom>
          <a:noFill/>
        </p:spPr>
        <p:txBody>
          <a:bodyPr wrap="none" rtlCol="0">
            <a:spAutoFit/>
          </a:bodyPr>
          <a:lstStyle/>
          <a:p>
            <a:r>
              <a:rPr lang="id-ID" sz="1400" dirty="0" smtClean="0">
                <a:solidFill>
                  <a:schemeClr val="bg1"/>
                </a:solidFill>
              </a:rPr>
              <a:t>Page Types</a:t>
            </a:r>
            <a:endParaRPr lang="id-ID" sz="1400" dirty="0">
              <a:solidFill>
                <a:schemeClr val="bg1"/>
              </a:solidFill>
            </a:endParaRPr>
          </a:p>
        </p:txBody>
      </p:sp>
      <p:sp>
        <p:nvSpPr>
          <p:cNvPr id="456" name="TextBox 455"/>
          <p:cNvSpPr txBox="1"/>
          <p:nvPr/>
        </p:nvSpPr>
        <p:spPr>
          <a:xfrm>
            <a:off x="8004008" y="2352099"/>
            <a:ext cx="1060675" cy="307777"/>
          </a:xfrm>
          <a:prstGeom prst="rect">
            <a:avLst/>
          </a:prstGeom>
          <a:noFill/>
        </p:spPr>
        <p:txBody>
          <a:bodyPr wrap="none" rtlCol="0">
            <a:spAutoFit/>
          </a:bodyPr>
          <a:lstStyle/>
          <a:p>
            <a:r>
              <a:rPr lang="id-ID" sz="1400" dirty="0" smtClean="0">
                <a:solidFill>
                  <a:schemeClr val="bg1"/>
                </a:solidFill>
              </a:rPr>
              <a:t>Interactivity</a:t>
            </a:r>
            <a:endParaRPr lang="id-ID" sz="1400" dirty="0">
              <a:solidFill>
                <a:schemeClr val="bg1"/>
              </a:solidFill>
            </a:endParaRPr>
          </a:p>
        </p:txBody>
      </p:sp>
      <p:cxnSp>
        <p:nvCxnSpPr>
          <p:cNvPr id="457" name="Straight Connector 456"/>
          <p:cNvCxnSpPr/>
          <p:nvPr/>
        </p:nvCxnSpPr>
        <p:spPr>
          <a:xfrm>
            <a:off x="8027107" y="2464880"/>
            <a:ext cx="0" cy="1798013"/>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58" name="TextBox 457"/>
          <p:cNvSpPr txBox="1"/>
          <p:nvPr/>
        </p:nvSpPr>
        <p:spPr>
          <a:xfrm>
            <a:off x="8362239" y="2872291"/>
            <a:ext cx="866904" cy="523220"/>
          </a:xfrm>
          <a:prstGeom prst="rect">
            <a:avLst/>
          </a:prstGeom>
          <a:noFill/>
        </p:spPr>
        <p:txBody>
          <a:bodyPr wrap="none" rtlCol="0">
            <a:spAutoFit/>
          </a:bodyPr>
          <a:lstStyle/>
          <a:p>
            <a:r>
              <a:rPr lang="id-ID" sz="1400" dirty="0" smtClean="0">
                <a:solidFill>
                  <a:schemeClr val="bg1"/>
                </a:solidFill>
              </a:rPr>
              <a:t>Server &amp;</a:t>
            </a:r>
          </a:p>
          <a:p>
            <a:r>
              <a:rPr lang="id-ID" sz="1400" dirty="0" smtClean="0">
                <a:solidFill>
                  <a:schemeClr val="bg1"/>
                </a:solidFill>
              </a:rPr>
              <a:t>Database</a:t>
            </a:r>
            <a:endParaRPr lang="id-ID" sz="1400" dirty="0">
              <a:solidFill>
                <a:schemeClr val="bg1"/>
              </a:solidFill>
            </a:endParaRPr>
          </a:p>
        </p:txBody>
      </p:sp>
      <p:cxnSp>
        <p:nvCxnSpPr>
          <p:cNvPr id="459" name="Straight Connector 458"/>
          <p:cNvCxnSpPr/>
          <p:nvPr/>
        </p:nvCxnSpPr>
        <p:spPr>
          <a:xfrm>
            <a:off x="8356092" y="2991352"/>
            <a:ext cx="0" cy="12715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60" name="Straight Connector 459"/>
          <p:cNvCxnSpPr>
            <a:stCxn id="461" idx="1"/>
          </p:cNvCxnSpPr>
          <p:nvPr/>
        </p:nvCxnSpPr>
        <p:spPr>
          <a:xfrm>
            <a:off x="8661747" y="3475558"/>
            <a:ext cx="7458" cy="787335"/>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1" name="TextBox 460"/>
          <p:cNvSpPr txBox="1"/>
          <p:nvPr/>
        </p:nvSpPr>
        <p:spPr>
          <a:xfrm>
            <a:off x="8661747" y="3321669"/>
            <a:ext cx="1008802" cy="307777"/>
          </a:xfrm>
          <a:prstGeom prst="rect">
            <a:avLst/>
          </a:prstGeom>
          <a:noFill/>
        </p:spPr>
        <p:txBody>
          <a:bodyPr wrap="none" rtlCol="0">
            <a:spAutoFit/>
          </a:bodyPr>
          <a:lstStyle/>
          <a:p>
            <a:r>
              <a:rPr lang="id-ID" sz="1400" dirty="0" smtClean="0">
                <a:solidFill>
                  <a:schemeClr val="bg1"/>
                </a:solidFill>
              </a:rPr>
              <a:t>Framework</a:t>
            </a:r>
            <a:endParaRPr lang="id-ID" sz="1400" dirty="0">
              <a:solidFill>
                <a:schemeClr val="bg1"/>
              </a:solidFill>
            </a:endParaRPr>
          </a:p>
        </p:txBody>
      </p:sp>
      <p:cxnSp>
        <p:nvCxnSpPr>
          <p:cNvPr id="462" name="Straight Connector 461"/>
          <p:cNvCxnSpPr/>
          <p:nvPr/>
        </p:nvCxnSpPr>
        <p:spPr>
          <a:xfrm>
            <a:off x="8983843" y="3702552"/>
            <a:ext cx="0" cy="560341"/>
          </a:xfrm>
          <a:prstGeom prst="line">
            <a:avLst/>
          </a:prstGeom>
          <a:ln w="12700">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3" name="TextBox 462"/>
          <p:cNvSpPr txBox="1"/>
          <p:nvPr/>
        </p:nvSpPr>
        <p:spPr>
          <a:xfrm>
            <a:off x="9022565" y="3589432"/>
            <a:ext cx="824265" cy="307777"/>
          </a:xfrm>
          <a:prstGeom prst="rect">
            <a:avLst/>
          </a:prstGeom>
          <a:noFill/>
        </p:spPr>
        <p:txBody>
          <a:bodyPr wrap="none" rtlCol="0">
            <a:spAutoFit/>
          </a:bodyPr>
          <a:lstStyle/>
          <a:p>
            <a:r>
              <a:rPr lang="id-ID" sz="1400" dirty="0" smtClean="0">
                <a:solidFill>
                  <a:schemeClr val="bg1"/>
                </a:solidFill>
              </a:rPr>
              <a:t>Modules</a:t>
            </a:r>
            <a:endParaRPr lang="id-ID" sz="1400" dirty="0">
              <a:solidFill>
                <a:schemeClr val="bg1"/>
              </a:solidFill>
            </a:endParaRPr>
          </a:p>
        </p:txBody>
      </p:sp>
      <p:sp>
        <p:nvSpPr>
          <p:cNvPr id="464" name="TextBox 463"/>
          <p:cNvSpPr txBox="1"/>
          <p:nvPr/>
        </p:nvSpPr>
        <p:spPr>
          <a:xfrm>
            <a:off x="10354924" y="2872291"/>
            <a:ext cx="770917" cy="523220"/>
          </a:xfrm>
          <a:prstGeom prst="rect">
            <a:avLst/>
          </a:prstGeom>
          <a:noFill/>
        </p:spPr>
        <p:txBody>
          <a:bodyPr wrap="none" rtlCol="0">
            <a:spAutoFit/>
          </a:bodyPr>
          <a:lstStyle/>
          <a:p>
            <a:r>
              <a:rPr lang="id-ID" sz="1400" dirty="0" smtClean="0">
                <a:solidFill>
                  <a:schemeClr val="bg1"/>
                </a:solidFill>
              </a:rPr>
              <a:t>Upload</a:t>
            </a:r>
          </a:p>
          <a:p>
            <a:r>
              <a:rPr lang="id-ID" sz="1400" dirty="0" smtClean="0">
                <a:solidFill>
                  <a:schemeClr val="bg1"/>
                </a:solidFill>
              </a:rPr>
              <a:t>Content</a:t>
            </a:r>
            <a:endParaRPr lang="id-ID" sz="1400" dirty="0">
              <a:solidFill>
                <a:schemeClr val="bg1"/>
              </a:solidFill>
            </a:endParaRPr>
          </a:p>
        </p:txBody>
      </p:sp>
      <p:cxnSp>
        <p:nvCxnSpPr>
          <p:cNvPr id="465" name="Straight Connector 464"/>
          <p:cNvCxnSpPr/>
          <p:nvPr/>
        </p:nvCxnSpPr>
        <p:spPr>
          <a:xfrm>
            <a:off x="10348777" y="2991352"/>
            <a:ext cx="0" cy="1271541"/>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0615925" y="3488623"/>
            <a:ext cx="0" cy="774270"/>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7" name="TextBox 466"/>
          <p:cNvSpPr txBox="1"/>
          <p:nvPr/>
        </p:nvSpPr>
        <p:spPr>
          <a:xfrm>
            <a:off x="10608467" y="3340909"/>
            <a:ext cx="819455" cy="307777"/>
          </a:xfrm>
          <a:prstGeom prst="rect">
            <a:avLst/>
          </a:prstGeom>
          <a:noFill/>
        </p:spPr>
        <p:txBody>
          <a:bodyPr wrap="none" rtlCol="0">
            <a:spAutoFit/>
          </a:bodyPr>
          <a:lstStyle/>
          <a:p>
            <a:r>
              <a:rPr lang="id-ID" sz="1400" dirty="0" smtClean="0">
                <a:solidFill>
                  <a:schemeClr val="bg1"/>
                </a:solidFill>
              </a:rPr>
              <a:t>Usability</a:t>
            </a:r>
            <a:endParaRPr lang="id-ID" sz="1400" dirty="0">
              <a:solidFill>
                <a:schemeClr val="bg1"/>
              </a:solidFill>
            </a:endParaRPr>
          </a:p>
        </p:txBody>
      </p:sp>
      <p:cxnSp>
        <p:nvCxnSpPr>
          <p:cNvPr id="468" name="Straight Connector 467"/>
          <p:cNvCxnSpPr/>
          <p:nvPr/>
        </p:nvCxnSpPr>
        <p:spPr>
          <a:xfrm>
            <a:off x="10930563" y="3875758"/>
            <a:ext cx="0" cy="387135"/>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69" name="TextBox 468"/>
          <p:cNvSpPr txBox="1"/>
          <p:nvPr/>
        </p:nvSpPr>
        <p:spPr>
          <a:xfrm>
            <a:off x="10969285" y="3636521"/>
            <a:ext cx="725135" cy="523220"/>
          </a:xfrm>
          <a:prstGeom prst="rect">
            <a:avLst/>
          </a:prstGeom>
          <a:noFill/>
        </p:spPr>
        <p:txBody>
          <a:bodyPr wrap="none" rtlCol="0">
            <a:spAutoFit/>
          </a:bodyPr>
          <a:lstStyle/>
          <a:p>
            <a:r>
              <a:rPr lang="id-ID" sz="1400" dirty="0" smtClean="0">
                <a:solidFill>
                  <a:schemeClr val="bg1"/>
                </a:solidFill>
              </a:rPr>
              <a:t>Quality</a:t>
            </a:r>
          </a:p>
          <a:p>
            <a:r>
              <a:rPr lang="id-ID" sz="1400" dirty="0" smtClean="0">
                <a:solidFill>
                  <a:schemeClr val="bg1"/>
                </a:solidFill>
              </a:rPr>
              <a:t>Control</a:t>
            </a:r>
            <a:endParaRPr lang="id-ID" sz="1400" dirty="0">
              <a:solidFill>
                <a:schemeClr val="bg1"/>
              </a:solidFill>
            </a:endParaRPr>
          </a:p>
        </p:txBody>
      </p:sp>
      <p:cxnSp>
        <p:nvCxnSpPr>
          <p:cNvPr id="470" name="Straight Connector 469"/>
          <p:cNvCxnSpPr/>
          <p:nvPr/>
        </p:nvCxnSpPr>
        <p:spPr>
          <a:xfrm flipV="1">
            <a:off x="10793671" y="5160360"/>
            <a:ext cx="0" cy="801198"/>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71" name="TextBox 470"/>
          <p:cNvSpPr txBox="1"/>
          <p:nvPr/>
        </p:nvSpPr>
        <p:spPr>
          <a:xfrm>
            <a:off x="10845991" y="5693757"/>
            <a:ext cx="838819" cy="523220"/>
          </a:xfrm>
          <a:prstGeom prst="rect">
            <a:avLst/>
          </a:prstGeom>
          <a:noFill/>
        </p:spPr>
        <p:txBody>
          <a:bodyPr wrap="none" rtlCol="0">
            <a:spAutoFit/>
          </a:bodyPr>
          <a:lstStyle/>
          <a:p>
            <a:r>
              <a:rPr lang="id-ID" sz="1400" dirty="0" smtClean="0">
                <a:solidFill>
                  <a:schemeClr val="bg1"/>
                </a:solidFill>
              </a:rPr>
              <a:t>Final</a:t>
            </a:r>
          </a:p>
          <a:p>
            <a:r>
              <a:rPr lang="id-ID" sz="1400" dirty="0" smtClean="0">
                <a:solidFill>
                  <a:schemeClr val="bg1"/>
                </a:solidFill>
              </a:rPr>
              <a:t>Approval</a:t>
            </a:r>
            <a:endParaRPr lang="id-ID" sz="1400" dirty="0">
              <a:solidFill>
                <a:schemeClr val="bg1"/>
              </a:solidFill>
            </a:endParaRPr>
          </a:p>
        </p:txBody>
      </p:sp>
      <p:cxnSp>
        <p:nvCxnSpPr>
          <p:cNvPr id="472" name="Straight Connector 471"/>
          <p:cNvCxnSpPr/>
          <p:nvPr/>
        </p:nvCxnSpPr>
        <p:spPr>
          <a:xfrm>
            <a:off x="11882594" y="2464880"/>
            <a:ext cx="0" cy="1798013"/>
          </a:xfrm>
          <a:prstGeom prst="line">
            <a:avLst/>
          </a:prstGeom>
          <a:ln w="12700">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474" name="TextBox 473"/>
          <p:cNvSpPr txBox="1"/>
          <p:nvPr/>
        </p:nvSpPr>
        <p:spPr>
          <a:xfrm>
            <a:off x="11169178" y="2352099"/>
            <a:ext cx="705642" cy="307777"/>
          </a:xfrm>
          <a:prstGeom prst="rect">
            <a:avLst/>
          </a:prstGeom>
          <a:noFill/>
        </p:spPr>
        <p:txBody>
          <a:bodyPr wrap="none" rtlCol="0">
            <a:spAutoFit/>
          </a:bodyPr>
          <a:lstStyle/>
          <a:p>
            <a:r>
              <a:rPr lang="id-ID" sz="1400" dirty="0" smtClean="0">
                <a:solidFill>
                  <a:schemeClr val="bg1"/>
                </a:solidFill>
              </a:rPr>
              <a:t>Launch</a:t>
            </a:r>
            <a:endParaRPr lang="id-ID" sz="1400" dirty="0">
              <a:solidFill>
                <a:schemeClr val="bg1"/>
              </a:solidFill>
            </a:endParaRPr>
          </a:p>
        </p:txBody>
      </p:sp>
      <p:grpSp>
        <p:nvGrpSpPr>
          <p:cNvPr id="476" name="Group 475"/>
          <p:cNvGrpSpPr/>
          <p:nvPr/>
        </p:nvGrpSpPr>
        <p:grpSpPr>
          <a:xfrm>
            <a:off x="1438082" y="2425182"/>
            <a:ext cx="351560" cy="328879"/>
            <a:chOff x="6350" y="4763"/>
            <a:chExt cx="492125" cy="460375"/>
          </a:xfrm>
          <a:solidFill>
            <a:schemeClr val="accent1"/>
          </a:solidFill>
        </p:grpSpPr>
        <p:sp>
          <p:nvSpPr>
            <p:cNvPr id="477" name="Freeform 5"/>
            <p:cNvSpPr>
              <a:spLocks noEditPoints="1"/>
            </p:cNvSpPr>
            <p:nvPr/>
          </p:nvSpPr>
          <p:spPr bwMode="auto">
            <a:xfrm>
              <a:off x="6350" y="4763"/>
              <a:ext cx="492125" cy="460375"/>
            </a:xfrm>
            <a:custGeom>
              <a:avLst/>
              <a:gdLst>
                <a:gd name="T0" fmla="*/ 126 w 128"/>
                <a:gd name="T1" fmla="*/ 26 h 120"/>
                <a:gd name="T2" fmla="*/ 102 w 128"/>
                <a:gd name="T3" fmla="*/ 2 h 120"/>
                <a:gd name="T4" fmla="*/ 96 w 128"/>
                <a:gd name="T5" fmla="*/ 0 h 120"/>
                <a:gd name="T6" fmla="*/ 12 w 128"/>
                <a:gd name="T7" fmla="*/ 0 h 120"/>
                <a:gd name="T8" fmla="*/ 0 w 128"/>
                <a:gd name="T9" fmla="*/ 12 h 120"/>
                <a:gd name="T10" fmla="*/ 0 w 128"/>
                <a:gd name="T11" fmla="*/ 108 h 120"/>
                <a:gd name="T12" fmla="*/ 12 w 128"/>
                <a:gd name="T13" fmla="*/ 120 h 120"/>
                <a:gd name="T14" fmla="*/ 116 w 128"/>
                <a:gd name="T15" fmla="*/ 120 h 120"/>
                <a:gd name="T16" fmla="*/ 128 w 128"/>
                <a:gd name="T17" fmla="*/ 108 h 120"/>
                <a:gd name="T18" fmla="*/ 128 w 128"/>
                <a:gd name="T19" fmla="*/ 32 h 120"/>
                <a:gd name="T20" fmla="*/ 126 w 128"/>
                <a:gd name="T21" fmla="*/ 26 h 120"/>
                <a:gd name="T22" fmla="*/ 120 w 128"/>
                <a:gd name="T23" fmla="*/ 108 h 120"/>
                <a:gd name="T24" fmla="*/ 116 w 128"/>
                <a:gd name="T25" fmla="*/ 112 h 120"/>
                <a:gd name="T26" fmla="*/ 12 w 128"/>
                <a:gd name="T27" fmla="*/ 112 h 120"/>
                <a:gd name="T28" fmla="*/ 8 w 128"/>
                <a:gd name="T29" fmla="*/ 108 h 120"/>
                <a:gd name="T30" fmla="*/ 8 w 128"/>
                <a:gd name="T31" fmla="*/ 12 h 120"/>
                <a:gd name="T32" fmla="*/ 12 w 128"/>
                <a:gd name="T33" fmla="*/ 8 h 120"/>
                <a:gd name="T34" fmla="*/ 92 w 128"/>
                <a:gd name="T35" fmla="*/ 8 h 120"/>
                <a:gd name="T36" fmla="*/ 92 w 128"/>
                <a:gd name="T37" fmla="*/ 24 h 120"/>
                <a:gd name="T38" fmla="*/ 92 w 128"/>
                <a:gd name="T39" fmla="*/ 24 h 120"/>
                <a:gd name="T40" fmla="*/ 104 w 128"/>
                <a:gd name="T41" fmla="*/ 36 h 120"/>
                <a:gd name="T42" fmla="*/ 108 w 128"/>
                <a:gd name="T43" fmla="*/ 36 h 120"/>
                <a:gd name="T44" fmla="*/ 120 w 128"/>
                <a:gd name="T45" fmla="*/ 36 h 120"/>
                <a:gd name="T46" fmla="*/ 120 w 128"/>
                <a:gd name="T47" fmla="*/ 108 h 120"/>
                <a:gd name="T48" fmla="*/ 108 w 128"/>
                <a:gd name="T49" fmla="*/ 32 h 120"/>
                <a:gd name="T50" fmla="*/ 104 w 128"/>
                <a:gd name="T51" fmla="*/ 32 h 120"/>
                <a:gd name="T52" fmla="*/ 96 w 128"/>
                <a:gd name="T53" fmla="*/ 24 h 120"/>
                <a:gd name="T54" fmla="*/ 96 w 128"/>
                <a:gd name="T55" fmla="*/ 24 h 120"/>
                <a:gd name="T56" fmla="*/ 96 w 128"/>
                <a:gd name="T57" fmla="*/ 8 h 120"/>
                <a:gd name="T58" fmla="*/ 120 w 128"/>
                <a:gd name="T59" fmla="*/ 32 h 120"/>
                <a:gd name="T60" fmla="*/ 108 w 128"/>
                <a:gd name="T61" fmla="*/ 3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8" h="120">
                  <a:moveTo>
                    <a:pt x="126" y="26"/>
                  </a:moveTo>
                  <a:cubicBezTo>
                    <a:pt x="102" y="2"/>
                    <a:pt x="102" y="2"/>
                    <a:pt x="102" y="2"/>
                  </a:cubicBezTo>
                  <a:cubicBezTo>
                    <a:pt x="100" y="1"/>
                    <a:pt x="98" y="0"/>
                    <a:pt x="96" y="0"/>
                  </a:cubicBezTo>
                  <a:cubicBezTo>
                    <a:pt x="12" y="0"/>
                    <a:pt x="12" y="0"/>
                    <a:pt x="12" y="0"/>
                  </a:cubicBezTo>
                  <a:cubicBezTo>
                    <a:pt x="5" y="0"/>
                    <a:pt x="0" y="5"/>
                    <a:pt x="0" y="12"/>
                  </a:cubicBezTo>
                  <a:cubicBezTo>
                    <a:pt x="0" y="108"/>
                    <a:pt x="0" y="108"/>
                    <a:pt x="0" y="108"/>
                  </a:cubicBezTo>
                  <a:cubicBezTo>
                    <a:pt x="0" y="115"/>
                    <a:pt x="5" y="120"/>
                    <a:pt x="12" y="120"/>
                  </a:cubicBezTo>
                  <a:cubicBezTo>
                    <a:pt x="116" y="120"/>
                    <a:pt x="116" y="120"/>
                    <a:pt x="116" y="120"/>
                  </a:cubicBezTo>
                  <a:cubicBezTo>
                    <a:pt x="123" y="120"/>
                    <a:pt x="128" y="115"/>
                    <a:pt x="128" y="108"/>
                  </a:cubicBezTo>
                  <a:cubicBezTo>
                    <a:pt x="128" y="32"/>
                    <a:pt x="128" y="32"/>
                    <a:pt x="128" y="32"/>
                  </a:cubicBezTo>
                  <a:cubicBezTo>
                    <a:pt x="128" y="30"/>
                    <a:pt x="127" y="28"/>
                    <a:pt x="126" y="26"/>
                  </a:cubicBezTo>
                  <a:close/>
                  <a:moveTo>
                    <a:pt x="120" y="108"/>
                  </a:moveTo>
                  <a:cubicBezTo>
                    <a:pt x="120" y="110"/>
                    <a:pt x="118" y="112"/>
                    <a:pt x="116" y="112"/>
                  </a:cubicBezTo>
                  <a:cubicBezTo>
                    <a:pt x="12" y="112"/>
                    <a:pt x="12" y="112"/>
                    <a:pt x="12" y="112"/>
                  </a:cubicBezTo>
                  <a:cubicBezTo>
                    <a:pt x="10" y="112"/>
                    <a:pt x="8" y="110"/>
                    <a:pt x="8" y="108"/>
                  </a:cubicBezTo>
                  <a:cubicBezTo>
                    <a:pt x="8" y="12"/>
                    <a:pt x="8" y="12"/>
                    <a:pt x="8" y="12"/>
                  </a:cubicBezTo>
                  <a:cubicBezTo>
                    <a:pt x="8" y="10"/>
                    <a:pt x="10" y="8"/>
                    <a:pt x="12" y="8"/>
                  </a:cubicBezTo>
                  <a:cubicBezTo>
                    <a:pt x="92" y="8"/>
                    <a:pt x="92" y="8"/>
                    <a:pt x="92" y="8"/>
                  </a:cubicBezTo>
                  <a:cubicBezTo>
                    <a:pt x="92" y="24"/>
                    <a:pt x="92" y="24"/>
                    <a:pt x="92" y="24"/>
                  </a:cubicBezTo>
                  <a:cubicBezTo>
                    <a:pt x="92" y="24"/>
                    <a:pt x="92" y="24"/>
                    <a:pt x="92" y="24"/>
                  </a:cubicBezTo>
                  <a:cubicBezTo>
                    <a:pt x="92" y="31"/>
                    <a:pt x="97" y="36"/>
                    <a:pt x="104" y="36"/>
                  </a:cubicBezTo>
                  <a:cubicBezTo>
                    <a:pt x="108" y="36"/>
                    <a:pt x="108" y="36"/>
                    <a:pt x="108" y="36"/>
                  </a:cubicBezTo>
                  <a:cubicBezTo>
                    <a:pt x="120" y="36"/>
                    <a:pt x="120" y="36"/>
                    <a:pt x="120" y="36"/>
                  </a:cubicBezTo>
                  <a:lnTo>
                    <a:pt x="120" y="108"/>
                  </a:lnTo>
                  <a:close/>
                  <a:moveTo>
                    <a:pt x="108" y="32"/>
                  </a:moveTo>
                  <a:cubicBezTo>
                    <a:pt x="104" y="32"/>
                    <a:pt x="104" y="32"/>
                    <a:pt x="104" y="32"/>
                  </a:cubicBezTo>
                  <a:cubicBezTo>
                    <a:pt x="100" y="32"/>
                    <a:pt x="96" y="28"/>
                    <a:pt x="96" y="24"/>
                  </a:cubicBezTo>
                  <a:cubicBezTo>
                    <a:pt x="96" y="24"/>
                    <a:pt x="96" y="24"/>
                    <a:pt x="96" y="24"/>
                  </a:cubicBezTo>
                  <a:cubicBezTo>
                    <a:pt x="96" y="8"/>
                    <a:pt x="96" y="8"/>
                    <a:pt x="96" y="8"/>
                  </a:cubicBezTo>
                  <a:cubicBezTo>
                    <a:pt x="120" y="32"/>
                    <a:pt x="120" y="32"/>
                    <a:pt x="120" y="32"/>
                  </a:cubicBezTo>
                  <a:lnTo>
                    <a:pt x="108"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78" name="Freeform 6"/>
            <p:cNvSpPr>
              <a:spLocks/>
            </p:cNvSpPr>
            <p:nvPr/>
          </p:nvSpPr>
          <p:spPr bwMode="auto">
            <a:xfrm>
              <a:off x="238125" y="96838"/>
              <a:ext cx="92075"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79" name="Freeform 7"/>
            <p:cNvSpPr>
              <a:spLocks/>
            </p:cNvSpPr>
            <p:nvPr/>
          </p:nvSpPr>
          <p:spPr bwMode="auto">
            <a:xfrm>
              <a:off x="238125" y="142876"/>
              <a:ext cx="92075" cy="15875"/>
            </a:xfrm>
            <a:custGeom>
              <a:avLst/>
              <a:gdLst>
                <a:gd name="T0" fmla="*/ 2 w 24"/>
                <a:gd name="T1" fmla="*/ 4 h 4"/>
                <a:gd name="T2" fmla="*/ 22 w 24"/>
                <a:gd name="T3" fmla="*/ 4 h 4"/>
                <a:gd name="T4" fmla="*/ 24 w 24"/>
                <a:gd name="T5" fmla="*/ 2 h 4"/>
                <a:gd name="T6" fmla="*/ 22 w 24"/>
                <a:gd name="T7" fmla="*/ 0 h 4"/>
                <a:gd name="T8" fmla="*/ 2 w 24"/>
                <a:gd name="T9" fmla="*/ 0 h 4"/>
                <a:gd name="T10" fmla="*/ 0 w 24"/>
                <a:gd name="T11" fmla="*/ 2 h 4"/>
                <a:gd name="T12" fmla="*/ 2 w 24"/>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 y="4"/>
                  </a:moveTo>
                  <a:cubicBezTo>
                    <a:pt x="22" y="4"/>
                    <a:pt x="22" y="4"/>
                    <a:pt x="22" y="4"/>
                  </a:cubicBezTo>
                  <a:cubicBezTo>
                    <a:pt x="23" y="4"/>
                    <a:pt x="24" y="3"/>
                    <a:pt x="24" y="2"/>
                  </a:cubicBezTo>
                  <a:cubicBezTo>
                    <a:pt x="24" y="1"/>
                    <a:pt x="23" y="0"/>
                    <a:pt x="22"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0" name="Freeform 8"/>
            <p:cNvSpPr>
              <a:spLocks/>
            </p:cNvSpPr>
            <p:nvPr/>
          </p:nvSpPr>
          <p:spPr bwMode="auto">
            <a:xfrm>
              <a:off x="238125" y="188913"/>
              <a:ext cx="198438" cy="15875"/>
            </a:xfrm>
            <a:custGeom>
              <a:avLst/>
              <a:gdLst>
                <a:gd name="T0" fmla="*/ 0 w 52"/>
                <a:gd name="T1" fmla="*/ 2 h 4"/>
                <a:gd name="T2" fmla="*/ 2 w 52"/>
                <a:gd name="T3" fmla="*/ 4 h 4"/>
                <a:gd name="T4" fmla="*/ 50 w 52"/>
                <a:gd name="T5" fmla="*/ 4 h 4"/>
                <a:gd name="T6" fmla="*/ 52 w 52"/>
                <a:gd name="T7" fmla="*/ 2 h 4"/>
                <a:gd name="T8" fmla="*/ 50 w 52"/>
                <a:gd name="T9" fmla="*/ 0 h 4"/>
                <a:gd name="T10" fmla="*/ 2 w 52"/>
                <a:gd name="T11" fmla="*/ 0 h 4"/>
                <a:gd name="T12" fmla="*/ 0 w 52"/>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52" h="4">
                  <a:moveTo>
                    <a:pt x="0" y="2"/>
                  </a:moveTo>
                  <a:cubicBezTo>
                    <a:pt x="0" y="3"/>
                    <a:pt x="1" y="4"/>
                    <a:pt x="2" y="4"/>
                  </a:cubicBezTo>
                  <a:cubicBezTo>
                    <a:pt x="50" y="4"/>
                    <a:pt x="50" y="4"/>
                    <a:pt x="50" y="4"/>
                  </a:cubicBezTo>
                  <a:cubicBezTo>
                    <a:pt x="51" y="4"/>
                    <a:pt x="52" y="3"/>
                    <a:pt x="52" y="2"/>
                  </a:cubicBezTo>
                  <a:cubicBezTo>
                    <a:pt x="52" y="1"/>
                    <a:pt x="51" y="0"/>
                    <a:pt x="50"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1" name="Freeform 9"/>
            <p:cNvSpPr>
              <a:spLocks/>
            </p:cNvSpPr>
            <p:nvPr/>
          </p:nvSpPr>
          <p:spPr bwMode="auto">
            <a:xfrm>
              <a:off x="68263" y="280988"/>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2" name="Freeform 10"/>
            <p:cNvSpPr>
              <a:spLocks/>
            </p:cNvSpPr>
            <p:nvPr/>
          </p:nvSpPr>
          <p:spPr bwMode="auto">
            <a:xfrm>
              <a:off x="68263" y="327026"/>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3" name="Freeform 11"/>
            <p:cNvSpPr>
              <a:spLocks/>
            </p:cNvSpPr>
            <p:nvPr/>
          </p:nvSpPr>
          <p:spPr bwMode="auto">
            <a:xfrm>
              <a:off x="68263" y="373063"/>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4" name="Freeform 12"/>
            <p:cNvSpPr>
              <a:spLocks/>
            </p:cNvSpPr>
            <p:nvPr/>
          </p:nvSpPr>
          <p:spPr bwMode="auto">
            <a:xfrm>
              <a:off x="68263" y="234951"/>
              <a:ext cx="368300" cy="15875"/>
            </a:xfrm>
            <a:custGeom>
              <a:avLst/>
              <a:gdLst>
                <a:gd name="T0" fmla="*/ 94 w 96"/>
                <a:gd name="T1" fmla="*/ 0 h 4"/>
                <a:gd name="T2" fmla="*/ 2 w 96"/>
                <a:gd name="T3" fmla="*/ 0 h 4"/>
                <a:gd name="T4" fmla="*/ 0 w 96"/>
                <a:gd name="T5" fmla="*/ 2 h 4"/>
                <a:gd name="T6" fmla="*/ 2 w 96"/>
                <a:gd name="T7" fmla="*/ 4 h 4"/>
                <a:gd name="T8" fmla="*/ 94 w 96"/>
                <a:gd name="T9" fmla="*/ 4 h 4"/>
                <a:gd name="T10" fmla="*/ 96 w 96"/>
                <a:gd name="T11" fmla="*/ 2 h 4"/>
                <a:gd name="T12" fmla="*/ 94 w 9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96" h="4">
                  <a:moveTo>
                    <a:pt x="94" y="0"/>
                  </a:moveTo>
                  <a:cubicBezTo>
                    <a:pt x="2" y="0"/>
                    <a:pt x="2" y="0"/>
                    <a:pt x="2" y="0"/>
                  </a:cubicBezTo>
                  <a:cubicBezTo>
                    <a:pt x="1" y="0"/>
                    <a:pt x="0" y="1"/>
                    <a:pt x="0" y="2"/>
                  </a:cubicBezTo>
                  <a:cubicBezTo>
                    <a:pt x="0" y="3"/>
                    <a:pt x="1" y="4"/>
                    <a:pt x="2" y="4"/>
                  </a:cubicBezTo>
                  <a:cubicBezTo>
                    <a:pt x="94" y="4"/>
                    <a:pt x="94" y="4"/>
                    <a:pt x="94" y="4"/>
                  </a:cubicBezTo>
                  <a:cubicBezTo>
                    <a:pt x="95" y="4"/>
                    <a:pt x="96" y="3"/>
                    <a:pt x="96" y="2"/>
                  </a:cubicBezTo>
                  <a:cubicBezTo>
                    <a:pt x="96" y="1"/>
                    <a:pt x="95" y="0"/>
                    <a:pt x="9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85" name="Freeform 13"/>
            <p:cNvSpPr>
              <a:spLocks noEditPoints="1"/>
            </p:cNvSpPr>
            <p:nvPr/>
          </p:nvSpPr>
          <p:spPr bwMode="auto">
            <a:xfrm>
              <a:off x="68263" y="82551"/>
              <a:ext cx="138113" cy="122238"/>
            </a:xfrm>
            <a:custGeom>
              <a:avLst/>
              <a:gdLst>
                <a:gd name="T0" fmla="*/ 4 w 36"/>
                <a:gd name="T1" fmla="*/ 32 h 32"/>
                <a:gd name="T2" fmla="*/ 32 w 36"/>
                <a:gd name="T3" fmla="*/ 32 h 32"/>
                <a:gd name="T4" fmla="*/ 36 w 36"/>
                <a:gd name="T5" fmla="*/ 28 h 32"/>
                <a:gd name="T6" fmla="*/ 36 w 36"/>
                <a:gd name="T7" fmla="*/ 4 h 32"/>
                <a:gd name="T8" fmla="*/ 32 w 36"/>
                <a:gd name="T9" fmla="*/ 0 h 32"/>
                <a:gd name="T10" fmla="*/ 4 w 36"/>
                <a:gd name="T11" fmla="*/ 0 h 32"/>
                <a:gd name="T12" fmla="*/ 0 w 36"/>
                <a:gd name="T13" fmla="*/ 4 h 32"/>
                <a:gd name="T14" fmla="*/ 0 w 36"/>
                <a:gd name="T15" fmla="*/ 28 h 32"/>
                <a:gd name="T16" fmla="*/ 4 w 36"/>
                <a:gd name="T17" fmla="*/ 32 h 32"/>
                <a:gd name="T18" fmla="*/ 8 w 36"/>
                <a:gd name="T19" fmla="*/ 8 h 32"/>
                <a:gd name="T20" fmla="*/ 28 w 36"/>
                <a:gd name="T21" fmla="*/ 8 h 32"/>
                <a:gd name="T22" fmla="*/ 28 w 36"/>
                <a:gd name="T23" fmla="*/ 24 h 32"/>
                <a:gd name="T24" fmla="*/ 8 w 36"/>
                <a:gd name="T25" fmla="*/ 24 h 32"/>
                <a:gd name="T26" fmla="*/ 8 w 36"/>
                <a:gd name="T2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2">
                  <a:moveTo>
                    <a:pt x="4" y="32"/>
                  </a:moveTo>
                  <a:cubicBezTo>
                    <a:pt x="32" y="32"/>
                    <a:pt x="32" y="32"/>
                    <a:pt x="32" y="32"/>
                  </a:cubicBezTo>
                  <a:cubicBezTo>
                    <a:pt x="34" y="32"/>
                    <a:pt x="36" y="30"/>
                    <a:pt x="36" y="28"/>
                  </a:cubicBezTo>
                  <a:cubicBezTo>
                    <a:pt x="36" y="4"/>
                    <a:pt x="36" y="4"/>
                    <a:pt x="36" y="4"/>
                  </a:cubicBezTo>
                  <a:cubicBezTo>
                    <a:pt x="36" y="2"/>
                    <a:pt x="34" y="0"/>
                    <a:pt x="32" y="0"/>
                  </a:cubicBezTo>
                  <a:cubicBezTo>
                    <a:pt x="4" y="0"/>
                    <a:pt x="4" y="0"/>
                    <a:pt x="4" y="0"/>
                  </a:cubicBezTo>
                  <a:cubicBezTo>
                    <a:pt x="2" y="0"/>
                    <a:pt x="0" y="2"/>
                    <a:pt x="0" y="4"/>
                  </a:cubicBezTo>
                  <a:cubicBezTo>
                    <a:pt x="0" y="28"/>
                    <a:pt x="0" y="28"/>
                    <a:pt x="0" y="28"/>
                  </a:cubicBezTo>
                  <a:cubicBezTo>
                    <a:pt x="0" y="30"/>
                    <a:pt x="2" y="32"/>
                    <a:pt x="4" y="32"/>
                  </a:cubicBezTo>
                  <a:close/>
                  <a:moveTo>
                    <a:pt x="8" y="8"/>
                  </a:moveTo>
                  <a:cubicBezTo>
                    <a:pt x="28" y="8"/>
                    <a:pt x="28" y="8"/>
                    <a:pt x="28" y="8"/>
                  </a:cubicBezTo>
                  <a:cubicBezTo>
                    <a:pt x="28" y="24"/>
                    <a:pt x="28" y="24"/>
                    <a:pt x="28" y="24"/>
                  </a:cubicBezTo>
                  <a:cubicBezTo>
                    <a:pt x="8" y="24"/>
                    <a:pt x="8" y="24"/>
                    <a:pt x="8" y="24"/>
                  </a:cubicBezTo>
                  <a:lnTo>
                    <a:pt x="8"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1" name="Group 490"/>
          <p:cNvGrpSpPr/>
          <p:nvPr/>
        </p:nvGrpSpPr>
        <p:grpSpPr>
          <a:xfrm>
            <a:off x="1197021" y="5310554"/>
            <a:ext cx="321649" cy="321649"/>
            <a:chOff x="-1587" y="4763"/>
            <a:chExt cx="490537" cy="490537"/>
          </a:xfrm>
          <a:solidFill>
            <a:schemeClr val="accent1"/>
          </a:solidFill>
        </p:grpSpPr>
        <p:sp>
          <p:nvSpPr>
            <p:cNvPr id="492" name="Freeform 24"/>
            <p:cNvSpPr>
              <a:spLocks noEditPoints="1"/>
            </p:cNvSpPr>
            <p:nvPr/>
          </p:nvSpPr>
          <p:spPr bwMode="auto">
            <a:xfrm>
              <a:off x="-1587" y="4763"/>
              <a:ext cx="490537" cy="490537"/>
            </a:xfrm>
            <a:custGeom>
              <a:avLst/>
              <a:gdLst>
                <a:gd name="T0" fmla="*/ 83 w 128"/>
                <a:gd name="T1" fmla="*/ 40 h 128"/>
                <a:gd name="T2" fmla="*/ 64 w 128"/>
                <a:gd name="T3" fmla="*/ 0 h 128"/>
                <a:gd name="T4" fmla="*/ 36 w 128"/>
                <a:gd name="T5" fmla="*/ 41 h 128"/>
                <a:gd name="T6" fmla="*/ 32 w 128"/>
                <a:gd name="T7" fmla="*/ 43 h 128"/>
                <a:gd name="T8" fmla="*/ 12 w 128"/>
                <a:gd name="T9" fmla="*/ 40 h 128"/>
                <a:gd name="T10" fmla="*/ 0 w 128"/>
                <a:gd name="T11" fmla="*/ 116 h 128"/>
                <a:gd name="T12" fmla="*/ 24 w 128"/>
                <a:gd name="T13" fmla="*/ 128 h 128"/>
                <a:gd name="T14" fmla="*/ 35 w 128"/>
                <a:gd name="T15" fmla="*/ 121 h 128"/>
                <a:gd name="T16" fmla="*/ 36 w 128"/>
                <a:gd name="T17" fmla="*/ 121 h 128"/>
                <a:gd name="T18" fmla="*/ 76 w 128"/>
                <a:gd name="T19" fmla="*/ 128 h 128"/>
                <a:gd name="T20" fmla="*/ 112 w 128"/>
                <a:gd name="T21" fmla="*/ 120 h 128"/>
                <a:gd name="T22" fmla="*/ 114 w 128"/>
                <a:gd name="T23" fmla="*/ 109 h 128"/>
                <a:gd name="T24" fmla="*/ 121 w 128"/>
                <a:gd name="T25" fmla="*/ 88 h 128"/>
                <a:gd name="T26" fmla="*/ 124 w 128"/>
                <a:gd name="T27" fmla="*/ 67 h 128"/>
                <a:gd name="T28" fmla="*/ 128 w 128"/>
                <a:gd name="T29" fmla="*/ 58 h 128"/>
                <a:gd name="T30" fmla="*/ 117 w 128"/>
                <a:gd name="T31" fmla="*/ 42 h 128"/>
                <a:gd name="T32" fmla="*/ 24 w 128"/>
                <a:gd name="T33" fmla="*/ 120 h 128"/>
                <a:gd name="T34" fmla="*/ 8 w 128"/>
                <a:gd name="T35" fmla="*/ 116 h 128"/>
                <a:gd name="T36" fmla="*/ 12 w 128"/>
                <a:gd name="T37" fmla="*/ 48 h 128"/>
                <a:gd name="T38" fmla="*/ 28 w 128"/>
                <a:gd name="T39" fmla="*/ 52 h 128"/>
                <a:gd name="T40" fmla="*/ 120 w 128"/>
                <a:gd name="T41" fmla="*/ 58 h 128"/>
                <a:gd name="T42" fmla="*/ 104 w 128"/>
                <a:gd name="T43" fmla="*/ 64 h 128"/>
                <a:gd name="T44" fmla="*/ 104 w 128"/>
                <a:gd name="T45" fmla="*/ 68 h 128"/>
                <a:gd name="T46" fmla="*/ 118 w 128"/>
                <a:gd name="T47" fmla="*/ 75 h 128"/>
                <a:gd name="T48" fmla="*/ 100 w 128"/>
                <a:gd name="T49" fmla="*/ 84 h 128"/>
                <a:gd name="T50" fmla="*/ 100 w 128"/>
                <a:gd name="T51" fmla="*/ 88 h 128"/>
                <a:gd name="T52" fmla="*/ 113 w 128"/>
                <a:gd name="T53" fmla="*/ 96 h 128"/>
                <a:gd name="T54" fmla="*/ 96 w 128"/>
                <a:gd name="T55" fmla="*/ 104 h 128"/>
                <a:gd name="T56" fmla="*/ 96 w 128"/>
                <a:gd name="T57" fmla="*/ 108 h 128"/>
                <a:gd name="T58" fmla="*/ 106 w 128"/>
                <a:gd name="T59" fmla="*/ 114 h 128"/>
                <a:gd name="T60" fmla="*/ 98 w 128"/>
                <a:gd name="T61" fmla="*/ 120 h 128"/>
                <a:gd name="T62" fmla="*/ 54 w 128"/>
                <a:gd name="T63" fmla="*/ 117 h 128"/>
                <a:gd name="T64" fmla="*/ 32 w 128"/>
                <a:gd name="T65" fmla="*/ 110 h 128"/>
                <a:gd name="T66" fmla="*/ 35 w 128"/>
                <a:gd name="T67" fmla="*/ 50 h 128"/>
                <a:gd name="T68" fmla="*/ 60 w 128"/>
                <a:gd name="T69" fmla="*/ 12 h 128"/>
                <a:gd name="T70" fmla="*/ 76 w 128"/>
                <a:gd name="T71" fmla="*/ 27 h 128"/>
                <a:gd name="T72" fmla="*/ 115 w 128"/>
                <a:gd name="T73" fmla="*/ 50 h 128"/>
                <a:gd name="T74" fmla="*/ 120 w 128"/>
                <a:gd name="T75" fmla="*/ 5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128">
                  <a:moveTo>
                    <a:pt x="117" y="42"/>
                  </a:moveTo>
                  <a:cubicBezTo>
                    <a:pt x="112" y="41"/>
                    <a:pt x="100" y="41"/>
                    <a:pt x="83" y="40"/>
                  </a:cubicBezTo>
                  <a:cubicBezTo>
                    <a:pt x="84" y="36"/>
                    <a:pt x="84" y="33"/>
                    <a:pt x="84" y="27"/>
                  </a:cubicBezTo>
                  <a:cubicBezTo>
                    <a:pt x="84" y="13"/>
                    <a:pt x="73" y="0"/>
                    <a:pt x="64" y="0"/>
                  </a:cubicBezTo>
                  <a:cubicBezTo>
                    <a:pt x="57" y="0"/>
                    <a:pt x="52" y="5"/>
                    <a:pt x="52" y="12"/>
                  </a:cubicBezTo>
                  <a:cubicBezTo>
                    <a:pt x="52" y="20"/>
                    <a:pt x="49" y="34"/>
                    <a:pt x="36" y="41"/>
                  </a:cubicBezTo>
                  <a:cubicBezTo>
                    <a:pt x="35" y="41"/>
                    <a:pt x="32" y="43"/>
                    <a:pt x="32" y="43"/>
                  </a:cubicBezTo>
                  <a:cubicBezTo>
                    <a:pt x="32" y="43"/>
                    <a:pt x="32" y="43"/>
                    <a:pt x="32" y="43"/>
                  </a:cubicBezTo>
                  <a:cubicBezTo>
                    <a:pt x="30" y="41"/>
                    <a:pt x="27" y="40"/>
                    <a:pt x="24" y="40"/>
                  </a:cubicBezTo>
                  <a:cubicBezTo>
                    <a:pt x="12" y="40"/>
                    <a:pt x="12" y="40"/>
                    <a:pt x="12" y="40"/>
                  </a:cubicBezTo>
                  <a:cubicBezTo>
                    <a:pt x="5" y="40"/>
                    <a:pt x="0" y="45"/>
                    <a:pt x="0" y="52"/>
                  </a:cubicBezTo>
                  <a:cubicBezTo>
                    <a:pt x="0" y="116"/>
                    <a:pt x="0" y="116"/>
                    <a:pt x="0" y="116"/>
                  </a:cubicBezTo>
                  <a:cubicBezTo>
                    <a:pt x="0" y="123"/>
                    <a:pt x="5" y="128"/>
                    <a:pt x="12" y="128"/>
                  </a:cubicBezTo>
                  <a:cubicBezTo>
                    <a:pt x="24" y="128"/>
                    <a:pt x="24" y="128"/>
                    <a:pt x="24" y="128"/>
                  </a:cubicBezTo>
                  <a:cubicBezTo>
                    <a:pt x="29" y="128"/>
                    <a:pt x="33" y="125"/>
                    <a:pt x="35" y="121"/>
                  </a:cubicBezTo>
                  <a:cubicBezTo>
                    <a:pt x="35" y="121"/>
                    <a:pt x="35" y="121"/>
                    <a:pt x="35" y="121"/>
                  </a:cubicBezTo>
                  <a:cubicBezTo>
                    <a:pt x="35" y="121"/>
                    <a:pt x="35" y="121"/>
                    <a:pt x="36" y="121"/>
                  </a:cubicBezTo>
                  <a:cubicBezTo>
                    <a:pt x="36" y="121"/>
                    <a:pt x="36" y="121"/>
                    <a:pt x="36" y="121"/>
                  </a:cubicBezTo>
                  <a:cubicBezTo>
                    <a:pt x="38" y="122"/>
                    <a:pt x="43" y="123"/>
                    <a:pt x="52" y="125"/>
                  </a:cubicBezTo>
                  <a:cubicBezTo>
                    <a:pt x="54" y="126"/>
                    <a:pt x="65" y="128"/>
                    <a:pt x="76" y="128"/>
                  </a:cubicBezTo>
                  <a:cubicBezTo>
                    <a:pt x="98" y="128"/>
                    <a:pt x="98" y="128"/>
                    <a:pt x="98" y="128"/>
                  </a:cubicBezTo>
                  <a:cubicBezTo>
                    <a:pt x="105" y="128"/>
                    <a:pt x="109" y="125"/>
                    <a:pt x="112" y="120"/>
                  </a:cubicBezTo>
                  <a:cubicBezTo>
                    <a:pt x="112" y="120"/>
                    <a:pt x="113" y="118"/>
                    <a:pt x="114" y="116"/>
                  </a:cubicBezTo>
                  <a:cubicBezTo>
                    <a:pt x="115" y="114"/>
                    <a:pt x="115" y="112"/>
                    <a:pt x="114" y="109"/>
                  </a:cubicBezTo>
                  <a:cubicBezTo>
                    <a:pt x="118" y="106"/>
                    <a:pt x="120" y="102"/>
                    <a:pt x="121" y="99"/>
                  </a:cubicBezTo>
                  <a:cubicBezTo>
                    <a:pt x="122" y="94"/>
                    <a:pt x="122" y="90"/>
                    <a:pt x="121" y="88"/>
                  </a:cubicBezTo>
                  <a:cubicBezTo>
                    <a:pt x="123" y="85"/>
                    <a:pt x="125" y="82"/>
                    <a:pt x="126" y="77"/>
                  </a:cubicBezTo>
                  <a:cubicBezTo>
                    <a:pt x="127" y="73"/>
                    <a:pt x="126" y="70"/>
                    <a:pt x="124" y="67"/>
                  </a:cubicBezTo>
                  <a:cubicBezTo>
                    <a:pt x="127" y="65"/>
                    <a:pt x="128" y="61"/>
                    <a:pt x="128" y="58"/>
                  </a:cubicBezTo>
                  <a:cubicBezTo>
                    <a:pt x="128" y="58"/>
                    <a:pt x="128" y="58"/>
                    <a:pt x="128" y="58"/>
                  </a:cubicBezTo>
                  <a:cubicBezTo>
                    <a:pt x="128" y="57"/>
                    <a:pt x="128" y="57"/>
                    <a:pt x="128" y="56"/>
                  </a:cubicBezTo>
                  <a:cubicBezTo>
                    <a:pt x="128" y="51"/>
                    <a:pt x="125" y="44"/>
                    <a:pt x="117" y="42"/>
                  </a:cubicBezTo>
                  <a:close/>
                  <a:moveTo>
                    <a:pt x="28" y="116"/>
                  </a:moveTo>
                  <a:cubicBezTo>
                    <a:pt x="28" y="118"/>
                    <a:pt x="26" y="120"/>
                    <a:pt x="24" y="120"/>
                  </a:cubicBezTo>
                  <a:cubicBezTo>
                    <a:pt x="12" y="120"/>
                    <a:pt x="12" y="120"/>
                    <a:pt x="12" y="120"/>
                  </a:cubicBezTo>
                  <a:cubicBezTo>
                    <a:pt x="10" y="120"/>
                    <a:pt x="8" y="118"/>
                    <a:pt x="8" y="116"/>
                  </a:cubicBezTo>
                  <a:cubicBezTo>
                    <a:pt x="8" y="52"/>
                    <a:pt x="8" y="52"/>
                    <a:pt x="8" y="52"/>
                  </a:cubicBezTo>
                  <a:cubicBezTo>
                    <a:pt x="8" y="50"/>
                    <a:pt x="10" y="48"/>
                    <a:pt x="12" y="48"/>
                  </a:cubicBezTo>
                  <a:cubicBezTo>
                    <a:pt x="24" y="48"/>
                    <a:pt x="24" y="48"/>
                    <a:pt x="24" y="48"/>
                  </a:cubicBezTo>
                  <a:cubicBezTo>
                    <a:pt x="26" y="48"/>
                    <a:pt x="28" y="50"/>
                    <a:pt x="28" y="52"/>
                  </a:cubicBezTo>
                  <a:lnTo>
                    <a:pt x="28" y="116"/>
                  </a:lnTo>
                  <a:close/>
                  <a:moveTo>
                    <a:pt x="120" y="58"/>
                  </a:moveTo>
                  <a:cubicBezTo>
                    <a:pt x="120" y="60"/>
                    <a:pt x="119" y="64"/>
                    <a:pt x="112" y="64"/>
                  </a:cubicBezTo>
                  <a:cubicBezTo>
                    <a:pt x="106" y="64"/>
                    <a:pt x="104" y="64"/>
                    <a:pt x="104" y="64"/>
                  </a:cubicBezTo>
                  <a:cubicBezTo>
                    <a:pt x="103" y="64"/>
                    <a:pt x="102" y="65"/>
                    <a:pt x="102" y="66"/>
                  </a:cubicBezTo>
                  <a:cubicBezTo>
                    <a:pt x="102" y="67"/>
                    <a:pt x="103" y="68"/>
                    <a:pt x="104" y="68"/>
                  </a:cubicBezTo>
                  <a:cubicBezTo>
                    <a:pt x="104" y="68"/>
                    <a:pt x="106" y="68"/>
                    <a:pt x="112" y="68"/>
                  </a:cubicBezTo>
                  <a:cubicBezTo>
                    <a:pt x="118" y="68"/>
                    <a:pt x="119" y="73"/>
                    <a:pt x="118" y="75"/>
                  </a:cubicBezTo>
                  <a:cubicBezTo>
                    <a:pt x="118" y="78"/>
                    <a:pt x="116" y="84"/>
                    <a:pt x="110" y="84"/>
                  </a:cubicBezTo>
                  <a:cubicBezTo>
                    <a:pt x="103" y="84"/>
                    <a:pt x="100" y="84"/>
                    <a:pt x="100" y="84"/>
                  </a:cubicBezTo>
                  <a:cubicBezTo>
                    <a:pt x="99" y="84"/>
                    <a:pt x="98" y="85"/>
                    <a:pt x="98" y="86"/>
                  </a:cubicBezTo>
                  <a:cubicBezTo>
                    <a:pt x="98" y="87"/>
                    <a:pt x="99" y="88"/>
                    <a:pt x="100" y="88"/>
                  </a:cubicBezTo>
                  <a:cubicBezTo>
                    <a:pt x="100" y="88"/>
                    <a:pt x="105" y="88"/>
                    <a:pt x="108" y="88"/>
                  </a:cubicBezTo>
                  <a:cubicBezTo>
                    <a:pt x="115" y="88"/>
                    <a:pt x="114" y="93"/>
                    <a:pt x="113" y="96"/>
                  </a:cubicBezTo>
                  <a:cubicBezTo>
                    <a:pt x="112" y="100"/>
                    <a:pt x="111" y="104"/>
                    <a:pt x="103" y="104"/>
                  </a:cubicBezTo>
                  <a:cubicBezTo>
                    <a:pt x="100" y="104"/>
                    <a:pt x="96" y="104"/>
                    <a:pt x="96" y="104"/>
                  </a:cubicBezTo>
                  <a:cubicBezTo>
                    <a:pt x="95" y="104"/>
                    <a:pt x="94" y="105"/>
                    <a:pt x="94" y="106"/>
                  </a:cubicBezTo>
                  <a:cubicBezTo>
                    <a:pt x="94" y="107"/>
                    <a:pt x="95" y="108"/>
                    <a:pt x="96" y="108"/>
                  </a:cubicBezTo>
                  <a:cubicBezTo>
                    <a:pt x="96" y="108"/>
                    <a:pt x="99" y="108"/>
                    <a:pt x="102" y="108"/>
                  </a:cubicBezTo>
                  <a:cubicBezTo>
                    <a:pt x="107" y="108"/>
                    <a:pt x="107" y="112"/>
                    <a:pt x="106" y="114"/>
                  </a:cubicBezTo>
                  <a:cubicBezTo>
                    <a:pt x="106" y="115"/>
                    <a:pt x="105" y="116"/>
                    <a:pt x="105" y="117"/>
                  </a:cubicBezTo>
                  <a:cubicBezTo>
                    <a:pt x="104" y="119"/>
                    <a:pt x="102" y="120"/>
                    <a:pt x="98" y="120"/>
                  </a:cubicBezTo>
                  <a:cubicBezTo>
                    <a:pt x="76" y="120"/>
                    <a:pt x="76" y="120"/>
                    <a:pt x="76" y="120"/>
                  </a:cubicBezTo>
                  <a:cubicBezTo>
                    <a:pt x="65" y="120"/>
                    <a:pt x="54" y="118"/>
                    <a:pt x="54" y="117"/>
                  </a:cubicBezTo>
                  <a:cubicBezTo>
                    <a:pt x="37" y="114"/>
                    <a:pt x="36" y="113"/>
                    <a:pt x="35" y="113"/>
                  </a:cubicBezTo>
                  <a:cubicBezTo>
                    <a:pt x="35" y="113"/>
                    <a:pt x="32" y="112"/>
                    <a:pt x="32" y="110"/>
                  </a:cubicBezTo>
                  <a:cubicBezTo>
                    <a:pt x="32" y="54"/>
                    <a:pt x="32" y="54"/>
                    <a:pt x="32" y="54"/>
                  </a:cubicBezTo>
                  <a:cubicBezTo>
                    <a:pt x="32" y="52"/>
                    <a:pt x="33" y="51"/>
                    <a:pt x="35" y="50"/>
                  </a:cubicBezTo>
                  <a:cubicBezTo>
                    <a:pt x="35" y="50"/>
                    <a:pt x="36" y="50"/>
                    <a:pt x="36" y="50"/>
                  </a:cubicBezTo>
                  <a:cubicBezTo>
                    <a:pt x="54" y="42"/>
                    <a:pt x="60" y="26"/>
                    <a:pt x="60" y="12"/>
                  </a:cubicBezTo>
                  <a:cubicBezTo>
                    <a:pt x="60" y="10"/>
                    <a:pt x="62" y="8"/>
                    <a:pt x="64" y="8"/>
                  </a:cubicBezTo>
                  <a:cubicBezTo>
                    <a:pt x="68" y="8"/>
                    <a:pt x="76" y="16"/>
                    <a:pt x="76" y="27"/>
                  </a:cubicBezTo>
                  <a:cubicBezTo>
                    <a:pt x="76" y="36"/>
                    <a:pt x="75" y="38"/>
                    <a:pt x="72" y="48"/>
                  </a:cubicBezTo>
                  <a:cubicBezTo>
                    <a:pt x="112" y="48"/>
                    <a:pt x="112" y="49"/>
                    <a:pt x="115" y="50"/>
                  </a:cubicBezTo>
                  <a:cubicBezTo>
                    <a:pt x="120" y="51"/>
                    <a:pt x="120" y="54"/>
                    <a:pt x="120" y="56"/>
                  </a:cubicBezTo>
                  <a:cubicBezTo>
                    <a:pt x="120" y="57"/>
                    <a:pt x="120" y="57"/>
                    <a:pt x="120" y="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3" name="Freeform 25"/>
            <p:cNvSpPr>
              <a:spLocks noEditPoints="1"/>
            </p:cNvSpPr>
            <p:nvPr/>
          </p:nvSpPr>
          <p:spPr bwMode="auto">
            <a:xfrm>
              <a:off x="44450" y="403225"/>
              <a:ext cx="46037" cy="46037"/>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4" name="Group 493"/>
          <p:cNvGrpSpPr/>
          <p:nvPr/>
        </p:nvGrpSpPr>
        <p:grpSpPr>
          <a:xfrm>
            <a:off x="1874407" y="2887324"/>
            <a:ext cx="268488" cy="385873"/>
            <a:chOff x="-1588" y="-3175"/>
            <a:chExt cx="341313" cy="490538"/>
          </a:xfrm>
          <a:solidFill>
            <a:schemeClr val="accent2"/>
          </a:solidFill>
        </p:grpSpPr>
        <p:sp>
          <p:nvSpPr>
            <p:cNvPr id="495" name="Freeform 29"/>
            <p:cNvSpPr>
              <a:spLocks noEditPoints="1"/>
            </p:cNvSpPr>
            <p:nvPr/>
          </p:nvSpPr>
          <p:spPr bwMode="auto">
            <a:xfrm>
              <a:off x="-1588" y="-3175"/>
              <a:ext cx="341313" cy="490538"/>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6" name="Freeform 30"/>
            <p:cNvSpPr>
              <a:spLocks/>
            </p:cNvSpPr>
            <p:nvPr/>
          </p:nvSpPr>
          <p:spPr bwMode="auto">
            <a:xfrm>
              <a:off x="76200" y="73025"/>
              <a:ext cx="101600" cy="100013"/>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497" name="Group 496"/>
          <p:cNvGrpSpPr/>
          <p:nvPr/>
        </p:nvGrpSpPr>
        <p:grpSpPr>
          <a:xfrm>
            <a:off x="977780" y="3815095"/>
            <a:ext cx="486612" cy="308660"/>
            <a:chOff x="6351" y="0"/>
            <a:chExt cx="490538" cy="311150"/>
          </a:xfrm>
          <a:solidFill>
            <a:schemeClr val="accent1"/>
          </a:solidFill>
        </p:grpSpPr>
        <p:sp>
          <p:nvSpPr>
            <p:cNvPr id="498"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99"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0"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01" name="Group 500"/>
          <p:cNvGrpSpPr/>
          <p:nvPr/>
        </p:nvGrpSpPr>
        <p:grpSpPr>
          <a:xfrm>
            <a:off x="2514043" y="3043991"/>
            <a:ext cx="492125" cy="490538"/>
            <a:chOff x="1588" y="6351"/>
            <a:chExt cx="492125" cy="490538"/>
          </a:xfrm>
          <a:solidFill>
            <a:schemeClr val="accent2"/>
          </a:solidFill>
        </p:grpSpPr>
        <p:sp>
          <p:nvSpPr>
            <p:cNvPr id="502" name="Freeform 34"/>
            <p:cNvSpPr>
              <a:spLocks noEditPoints="1"/>
            </p:cNvSpPr>
            <p:nvPr/>
          </p:nvSpPr>
          <p:spPr bwMode="auto">
            <a:xfrm>
              <a:off x="1588" y="6351"/>
              <a:ext cx="492125" cy="490538"/>
            </a:xfrm>
            <a:custGeom>
              <a:avLst/>
              <a:gdLst>
                <a:gd name="T0" fmla="*/ 116 w 128"/>
                <a:gd name="T1" fmla="*/ 0 h 128"/>
                <a:gd name="T2" fmla="*/ 28 w 128"/>
                <a:gd name="T3" fmla="*/ 0 h 128"/>
                <a:gd name="T4" fmla="*/ 16 w 128"/>
                <a:gd name="T5" fmla="*/ 12 h 128"/>
                <a:gd name="T6" fmla="*/ 16 w 128"/>
                <a:gd name="T7" fmla="*/ 20 h 128"/>
                <a:gd name="T8" fmla="*/ 12 w 128"/>
                <a:gd name="T9" fmla="*/ 20 h 128"/>
                <a:gd name="T10" fmla="*/ 0 w 128"/>
                <a:gd name="T11" fmla="*/ 32 h 128"/>
                <a:gd name="T12" fmla="*/ 0 w 128"/>
                <a:gd name="T13" fmla="*/ 112 h 128"/>
                <a:gd name="T14" fmla="*/ 16 w 128"/>
                <a:gd name="T15" fmla="*/ 128 h 128"/>
                <a:gd name="T16" fmla="*/ 112 w 128"/>
                <a:gd name="T17" fmla="*/ 128 h 128"/>
                <a:gd name="T18" fmla="*/ 128 w 128"/>
                <a:gd name="T19" fmla="*/ 112 h 128"/>
                <a:gd name="T20" fmla="*/ 128 w 128"/>
                <a:gd name="T21" fmla="*/ 12 h 128"/>
                <a:gd name="T22" fmla="*/ 116 w 128"/>
                <a:gd name="T23" fmla="*/ 0 h 128"/>
                <a:gd name="T24" fmla="*/ 120 w 128"/>
                <a:gd name="T25" fmla="*/ 112 h 128"/>
                <a:gd name="T26" fmla="*/ 112 w 128"/>
                <a:gd name="T27" fmla="*/ 120 h 128"/>
                <a:gd name="T28" fmla="*/ 16 w 128"/>
                <a:gd name="T29" fmla="*/ 120 h 128"/>
                <a:gd name="T30" fmla="*/ 8 w 128"/>
                <a:gd name="T31" fmla="*/ 112 h 128"/>
                <a:gd name="T32" fmla="*/ 8 w 128"/>
                <a:gd name="T33" fmla="*/ 32 h 128"/>
                <a:gd name="T34" fmla="*/ 12 w 128"/>
                <a:gd name="T35" fmla="*/ 28 h 128"/>
                <a:gd name="T36" fmla="*/ 16 w 128"/>
                <a:gd name="T37" fmla="*/ 28 h 128"/>
                <a:gd name="T38" fmla="*/ 16 w 128"/>
                <a:gd name="T39" fmla="*/ 108 h 128"/>
                <a:gd name="T40" fmla="*/ 20 w 128"/>
                <a:gd name="T41" fmla="*/ 112 h 128"/>
                <a:gd name="T42" fmla="*/ 24 w 128"/>
                <a:gd name="T43" fmla="*/ 108 h 128"/>
                <a:gd name="T44" fmla="*/ 24 w 128"/>
                <a:gd name="T45" fmla="*/ 12 h 128"/>
                <a:gd name="T46" fmla="*/ 28 w 128"/>
                <a:gd name="T47" fmla="*/ 8 h 128"/>
                <a:gd name="T48" fmla="*/ 116 w 128"/>
                <a:gd name="T49" fmla="*/ 8 h 128"/>
                <a:gd name="T50" fmla="*/ 120 w 128"/>
                <a:gd name="T51" fmla="*/ 12 h 128"/>
                <a:gd name="T52" fmla="*/ 120 w 128"/>
                <a:gd name="T5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8" h="128">
                  <a:moveTo>
                    <a:pt x="116" y="0"/>
                  </a:moveTo>
                  <a:cubicBezTo>
                    <a:pt x="28" y="0"/>
                    <a:pt x="28" y="0"/>
                    <a:pt x="28" y="0"/>
                  </a:cubicBezTo>
                  <a:cubicBezTo>
                    <a:pt x="21" y="0"/>
                    <a:pt x="16" y="5"/>
                    <a:pt x="16" y="12"/>
                  </a:cubicBezTo>
                  <a:cubicBezTo>
                    <a:pt x="16" y="20"/>
                    <a:pt x="16" y="20"/>
                    <a:pt x="16" y="20"/>
                  </a:cubicBezTo>
                  <a:cubicBezTo>
                    <a:pt x="12" y="20"/>
                    <a:pt x="12" y="20"/>
                    <a:pt x="12" y="20"/>
                  </a:cubicBezTo>
                  <a:cubicBezTo>
                    <a:pt x="5" y="20"/>
                    <a:pt x="0" y="25"/>
                    <a:pt x="0" y="32"/>
                  </a:cubicBezTo>
                  <a:cubicBezTo>
                    <a:pt x="0" y="112"/>
                    <a:pt x="0" y="112"/>
                    <a:pt x="0" y="112"/>
                  </a:cubicBezTo>
                  <a:cubicBezTo>
                    <a:pt x="0" y="121"/>
                    <a:pt x="7" y="128"/>
                    <a:pt x="16" y="128"/>
                  </a:cubicBezTo>
                  <a:cubicBezTo>
                    <a:pt x="112" y="128"/>
                    <a:pt x="112" y="128"/>
                    <a:pt x="112" y="128"/>
                  </a:cubicBezTo>
                  <a:cubicBezTo>
                    <a:pt x="121" y="128"/>
                    <a:pt x="128" y="121"/>
                    <a:pt x="128" y="112"/>
                  </a:cubicBezTo>
                  <a:cubicBezTo>
                    <a:pt x="128" y="12"/>
                    <a:pt x="128" y="12"/>
                    <a:pt x="128" y="12"/>
                  </a:cubicBezTo>
                  <a:cubicBezTo>
                    <a:pt x="128" y="5"/>
                    <a:pt x="123" y="0"/>
                    <a:pt x="116" y="0"/>
                  </a:cubicBezTo>
                  <a:close/>
                  <a:moveTo>
                    <a:pt x="120" y="112"/>
                  </a:moveTo>
                  <a:cubicBezTo>
                    <a:pt x="120" y="116"/>
                    <a:pt x="116" y="120"/>
                    <a:pt x="112" y="120"/>
                  </a:cubicBezTo>
                  <a:cubicBezTo>
                    <a:pt x="16" y="120"/>
                    <a:pt x="16" y="120"/>
                    <a:pt x="16" y="120"/>
                  </a:cubicBezTo>
                  <a:cubicBezTo>
                    <a:pt x="12" y="120"/>
                    <a:pt x="8" y="116"/>
                    <a:pt x="8" y="112"/>
                  </a:cubicBezTo>
                  <a:cubicBezTo>
                    <a:pt x="8" y="32"/>
                    <a:pt x="8" y="32"/>
                    <a:pt x="8" y="32"/>
                  </a:cubicBezTo>
                  <a:cubicBezTo>
                    <a:pt x="8" y="30"/>
                    <a:pt x="10" y="28"/>
                    <a:pt x="12" y="28"/>
                  </a:cubicBezTo>
                  <a:cubicBezTo>
                    <a:pt x="16" y="28"/>
                    <a:pt x="16" y="28"/>
                    <a:pt x="16" y="28"/>
                  </a:cubicBezTo>
                  <a:cubicBezTo>
                    <a:pt x="16" y="108"/>
                    <a:pt x="16" y="108"/>
                    <a:pt x="16" y="108"/>
                  </a:cubicBezTo>
                  <a:cubicBezTo>
                    <a:pt x="16" y="110"/>
                    <a:pt x="18" y="112"/>
                    <a:pt x="20" y="112"/>
                  </a:cubicBezTo>
                  <a:cubicBezTo>
                    <a:pt x="22" y="112"/>
                    <a:pt x="24" y="110"/>
                    <a:pt x="24" y="108"/>
                  </a:cubicBezTo>
                  <a:cubicBezTo>
                    <a:pt x="24" y="12"/>
                    <a:pt x="24" y="12"/>
                    <a:pt x="24" y="12"/>
                  </a:cubicBezTo>
                  <a:cubicBezTo>
                    <a:pt x="24" y="10"/>
                    <a:pt x="26" y="8"/>
                    <a:pt x="28" y="8"/>
                  </a:cubicBezTo>
                  <a:cubicBezTo>
                    <a:pt x="116" y="8"/>
                    <a:pt x="116" y="8"/>
                    <a:pt x="116" y="8"/>
                  </a:cubicBezTo>
                  <a:cubicBezTo>
                    <a:pt x="118" y="8"/>
                    <a:pt x="120" y="10"/>
                    <a:pt x="120" y="12"/>
                  </a:cubicBezTo>
                  <a:lnTo>
                    <a:pt x="12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3" name="Freeform 35"/>
            <p:cNvSpPr>
              <a:spLocks/>
            </p:cNvSpPr>
            <p:nvPr/>
          </p:nvSpPr>
          <p:spPr bwMode="auto">
            <a:xfrm>
              <a:off x="293688" y="190501"/>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4" name="Freeform 36"/>
            <p:cNvSpPr>
              <a:spLocks/>
            </p:cNvSpPr>
            <p:nvPr/>
          </p:nvSpPr>
          <p:spPr bwMode="auto">
            <a:xfrm>
              <a:off x="293688" y="144463"/>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5" name="Freeform 37"/>
            <p:cNvSpPr>
              <a:spLocks/>
            </p:cNvSpPr>
            <p:nvPr/>
          </p:nvSpPr>
          <p:spPr bwMode="auto">
            <a:xfrm>
              <a:off x="293688" y="98426"/>
              <a:ext cx="138113" cy="14288"/>
            </a:xfrm>
            <a:custGeom>
              <a:avLst/>
              <a:gdLst>
                <a:gd name="T0" fmla="*/ 2 w 36"/>
                <a:gd name="T1" fmla="*/ 4 h 4"/>
                <a:gd name="T2" fmla="*/ 34 w 36"/>
                <a:gd name="T3" fmla="*/ 4 h 4"/>
                <a:gd name="T4" fmla="*/ 36 w 36"/>
                <a:gd name="T5" fmla="*/ 2 h 4"/>
                <a:gd name="T6" fmla="*/ 34 w 36"/>
                <a:gd name="T7" fmla="*/ 0 h 4"/>
                <a:gd name="T8" fmla="*/ 2 w 36"/>
                <a:gd name="T9" fmla="*/ 0 h 4"/>
                <a:gd name="T10" fmla="*/ 0 w 36"/>
                <a:gd name="T11" fmla="*/ 2 h 4"/>
                <a:gd name="T12" fmla="*/ 2 w 3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2" y="4"/>
                  </a:moveTo>
                  <a:cubicBezTo>
                    <a:pt x="34" y="4"/>
                    <a:pt x="34" y="4"/>
                    <a:pt x="34" y="4"/>
                  </a:cubicBezTo>
                  <a:cubicBezTo>
                    <a:pt x="35" y="4"/>
                    <a:pt x="36" y="3"/>
                    <a:pt x="36" y="2"/>
                  </a:cubicBezTo>
                  <a:cubicBezTo>
                    <a:pt x="36" y="1"/>
                    <a:pt x="35" y="0"/>
                    <a:pt x="3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6" name="Freeform 38"/>
            <p:cNvSpPr>
              <a:spLocks/>
            </p:cNvSpPr>
            <p:nvPr/>
          </p:nvSpPr>
          <p:spPr bwMode="auto">
            <a:xfrm>
              <a:off x="123826" y="420688"/>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7" name="Freeform 39"/>
            <p:cNvSpPr>
              <a:spLocks/>
            </p:cNvSpPr>
            <p:nvPr/>
          </p:nvSpPr>
          <p:spPr bwMode="auto">
            <a:xfrm>
              <a:off x="123826" y="374651"/>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8" name="Freeform 40"/>
            <p:cNvSpPr>
              <a:spLocks/>
            </p:cNvSpPr>
            <p:nvPr/>
          </p:nvSpPr>
          <p:spPr bwMode="auto">
            <a:xfrm>
              <a:off x="123826" y="328613"/>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09" name="Freeform 41"/>
            <p:cNvSpPr>
              <a:spLocks/>
            </p:cNvSpPr>
            <p:nvPr/>
          </p:nvSpPr>
          <p:spPr bwMode="auto">
            <a:xfrm>
              <a:off x="293688" y="420688"/>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0" name="Freeform 42"/>
            <p:cNvSpPr>
              <a:spLocks/>
            </p:cNvSpPr>
            <p:nvPr/>
          </p:nvSpPr>
          <p:spPr bwMode="auto">
            <a:xfrm>
              <a:off x="293688" y="374651"/>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1" name="Freeform 43"/>
            <p:cNvSpPr>
              <a:spLocks/>
            </p:cNvSpPr>
            <p:nvPr/>
          </p:nvSpPr>
          <p:spPr bwMode="auto">
            <a:xfrm>
              <a:off x="293688" y="328613"/>
              <a:ext cx="138113" cy="14288"/>
            </a:xfrm>
            <a:custGeom>
              <a:avLst/>
              <a:gdLst>
                <a:gd name="T0" fmla="*/ 34 w 36"/>
                <a:gd name="T1" fmla="*/ 0 h 4"/>
                <a:gd name="T2" fmla="*/ 2 w 36"/>
                <a:gd name="T3" fmla="*/ 0 h 4"/>
                <a:gd name="T4" fmla="*/ 0 w 36"/>
                <a:gd name="T5" fmla="*/ 2 h 4"/>
                <a:gd name="T6" fmla="*/ 2 w 36"/>
                <a:gd name="T7" fmla="*/ 4 h 4"/>
                <a:gd name="T8" fmla="*/ 34 w 36"/>
                <a:gd name="T9" fmla="*/ 4 h 4"/>
                <a:gd name="T10" fmla="*/ 36 w 36"/>
                <a:gd name="T11" fmla="*/ 2 h 4"/>
                <a:gd name="T12" fmla="*/ 34 w 3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36" h="4">
                  <a:moveTo>
                    <a:pt x="34" y="0"/>
                  </a:moveTo>
                  <a:cubicBezTo>
                    <a:pt x="2" y="0"/>
                    <a:pt x="2" y="0"/>
                    <a:pt x="2" y="0"/>
                  </a:cubicBezTo>
                  <a:cubicBezTo>
                    <a:pt x="1" y="0"/>
                    <a:pt x="0" y="1"/>
                    <a:pt x="0" y="2"/>
                  </a:cubicBezTo>
                  <a:cubicBezTo>
                    <a:pt x="0" y="3"/>
                    <a:pt x="1" y="4"/>
                    <a:pt x="2" y="4"/>
                  </a:cubicBezTo>
                  <a:cubicBezTo>
                    <a:pt x="34" y="4"/>
                    <a:pt x="34" y="4"/>
                    <a:pt x="34" y="4"/>
                  </a:cubicBezTo>
                  <a:cubicBezTo>
                    <a:pt x="35" y="4"/>
                    <a:pt x="36" y="3"/>
                    <a:pt x="36" y="2"/>
                  </a:cubicBezTo>
                  <a:cubicBezTo>
                    <a:pt x="36" y="1"/>
                    <a:pt x="35" y="0"/>
                    <a:pt x="3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2" name="Freeform 44"/>
            <p:cNvSpPr>
              <a:spLocks/>
            </p:cNvSpPr>
            <p:nvPr/>
          </p:nvSpPr>
          <p:spPr bwMode="auto">
            <a:xfrm>
              <a:off x="123826" y="236538"/>
              <a:ext cx="307975" cy="14288"/>
            </a:xfrm>
            <a:custGeom>
              <a:avLst/>
              <a:gdLst>
                <a:gd name="T0" fmla="*/ 78 w 80"/>
                <a:gd name="T1" fmla="*/ 0 h 4"/>
                <a:gd name="T2" fmla="*/ 2 w 80"/>
                <a:gd name="T3" fmla="*/ 0 h 4"/>
                <a:gd name="T4" fmla="*/ 0 w 80"/>
                <a:gd name="T5" fmla="*/ 2 h 4"/>
                <a:gd name="T6" fmla="*/ 2 w 80"/>
                <a:gd name="T7" fmla="*/ 4 h 4"/>
                <a:gd name="T8" fmla="*/ 78 w 80"/>
                <a:gd name="T9" fmla="*/ 4 h 4"/>
                <a:gd name="T10" fmla="*/ 80 w 80"/>
                <a:gd name="T11" fmla="*/ 2 h 4"/>
                <a:gd name="T12" fmla="*/ 78 w 8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3" name="Freeform 45"/>
            <p:cNvSpPr>
              <a:spLocks/>
            </p:cNvSpPr>
            <p:nvPr/>
          </p:nvSpPr>
          <p:spPr bwMode="auto">
            <a:xfrm>
              <a:off x="123826" y="282576"/>
              <a:ext cx="307975" cy="14288"/>
            </a:xfrm>
            <a:custGeom>
              <a:avLst/>
              <a:gdLst>
                <a:gd name="T0" fmla="*/ 78 w 80"/>
                <a:gd name="T1" fmla="*/ 0 h 4"/>
                <a:gd name="T2" fmla="*/ 2 w 80"/>
                <a:gd name="T3" fmla="*/ 0 h 4"/>
                <a:gd name="T4" fmla="*/ 0 w 80"/>
                <a:gd name="T5" fmla="*/ 2 h 4"/>
                <a:gd name="T6" fmla="*/ 2 w 80"/>
                <a:gd name="T7" fmla="*/ 4 h 4"/>
                <a:gd name="T8" fmla="*/ 78 w 80"/>
                <a:gd name="T9" fmla="*/ 4 h 4"/>
                <a:gd name="T10" fmla="*/ 80 w 80"/>
                <a:gd name="T11" fmla="*/ 2 h 4"/>
                <a:gd name="T12" fmla="*/ 78 w 80"/>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0" h="4">
                  <a:moveTo>
                    <a:pt x="78" y="0"/>
                  </a:moveTo>
                  <a:cubicBezTo>
                    <a:pt x="2" y="0"/>
                    <a:pt x="2" y="0"/>
                    <a:pt x="2" y="0"/>
                  </a:cubicBezTo>
                  <a:cubicBezTo>
                    <a:pt x="1" y="0"/>
                    <a:pt x="0" y="1"/>
                    <a:pt x="0" y="2"/>
                  </a:cubicBezTo>
                  <a:cubicBezTo>
                    <a:pt x="0" y="3"/>
                    <a:pt x="1" y="4"/>
                    <a:pt x="2" y="4"/>
                  </a:cubicBezTo>
                  <a:cubicBezTo>
                    <a:pt x="78" y="4"/>
                    <a:pt x="78" y="4"/>
                    <a:pt x="78" y="4"/>
                  </a:cubicBezTo>
                  <a:cubicBezTo>
                    <a:pt x="79" y="4"/>
                    <a:pt x="80" y="3"/>
                    <a:pt x="80" y="2"/>
                  </a:cubicBezTo>
                  <a:cubicBezTo>
                    <a:pt x="80" y="1"/>
                    <a:pt x="79" y="0"/>
                    <a:pt x="7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4" name="Freeform 46"/>
            <p:cNvSpPr>
              <a:spLocks noEditPoints="1"/>
            </p:cNvSpPr>
            <p:nvPr/>
          </p:nvSpPr>
          <p:spPr bwMode="auto">
            <a:xfrm>
              <a:off x="123826" y="66676"/>
              <a:ext cx="138113" cy="138113"/>
            </a:xfrm>
            <a:custGeom>
              <a:avLst/>
              <a:gdLst>
                <a:gd name="T0" fmla="*/ 4 w 36"/>
                <a:gd name="T1" fmla="*/ 36 h 36"/>
                <a:gd name="T2" fmla="*/ 32 w 36"/>
                <a:gd name="T3" fmla="*/ 36 h 36"/>
                <a:gd name="T4" fmla="*/ 36 w 36"/>
                <a:gd name="T5" fmla="*/ 32 h 36"/>
                <a:gd name="T6" fmla="*/ 36 w 36"/>
                <a:gd name="T7" fmla="*/ 4 h 36"/>
                <a:gd name="T8" fmla="*/ 32 w 36"/>
                <a:gd name="T9" fmla="*/ 0 h 36"/>
                <a:gd name="T10" fmla="*/ 4 w 36"/>
                <a:gd name="T11" fmla="*/ 0 h 36"/>
                <a:gd name="T12" fmla="*/ 0 w 36"/>
                <a:gd name="T13" fmla="*/ 4 h 36"/>
                <a:gd name="T14" fmla="*/ 0 w 36"/>
                <a:gd name="T15" fmla="*/ 32 h 36"/>
                <a:gd name="T16" fmla="*/ 4 w 36"/>
                <a:gd name="T17" fmla="*/ 36 h 36"/>
                <a:gd name="T18" fmla="*/ 8 w 36"/>
                <a:gd name="T19" fmla="*/ 8 h 36"/>
                <a:gd name="T20" fmla="*/ 28 w 36"/>
                <a:gd name="T21" fmla="*/ 8 h 36"/>
                <a:gd name="T22" fmla="*/ 28 w 36"/>
                <a:gd name="T23" fmla="*/ 28 h 36"/>
                <a:gd name="T24" fmla="*/ 8 w 36"/>
                <a:gd name="T25" fmla="*/ 28 h 36"/>
                <a:gd name="T26" fmla="*/ 8 w 36"/>
                <a:gd name="T27" fmla="*/ 8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 h="36">
                  <a:moveTo>
                    <a:pt x="4" y="36"/>
                  </a:moveTo>
                  <a:cubicBezTo>
                    <a:pt x="32" y="36"/>
                    <a:pt x="32" y="36"/>
                    <a:pt x="32" y="36"/>
                  </a:cubicBezTo>
                  <a:cubicBezTo>
                    <a:pt x="34" y="36"/>
                    <a:pt x="36" y="34"/>
                    <a:pt x="36" y="32"/>
                  </a:cubicBezTo>
                  <a:cubicBezTo>
                    <a:pt x="36" y="4"/>
                    <a:pt x="36" y="4"/>
                    <a:pt x="36" y="4"/>
                  </a:cubicBezTo>
                  <a:cubicBezTo>
                    <a:pt x="36" y="2"/>
                    <a:pt x="34" y="0"/>
                    <a:pt x="32" y="0"/>
                  </a:cubicBezTo>
                  <a:cubicBezTo>
                    <a:pt x="4" y="0"/>
                    <a:pt x="4" y="0"/>
                    <a:pt x="4" y="0"/>
                  </a:cubicBezTo>
                  <a:cubicBezTo>
                    <a:pt x="2" y="0"/>
                    <a:pt x="0" y="2"/>
                    <a:pt x="0" y="4"/>
                  </a:cubicBezTo>
                  <a:cubicBezTo>
                    <a:pt x="0" y="32"/>
                    <a:pt x="0" y="32"/>
                    <a:pt x="0" y="32"/>
                  </a:cubicBezTo>
                  <a:cubicBezTo>
                    <a:pt x="0" y="34"/>
                    <a:pt x="2" y="36"/>
                    <a:pt x="4" y="36"/>
                  </a:cubicBezTo>
                  <a:close/>
                  <a:moveTo>
                    <a:pt x="8" y="8"/>
                  </a:moveTo>
                  <a:cubicBezTo>
                    <a:pt x="28" y="8"/>
                    <a:pt x="28" y="8"/>
                    <a:pt x="28" y="8"/>
                  </a:cubicBezTo>
                  <a:cubicBezTo>
                    <a:pt x="28" y="28"/>
                    <a:pt x="28" y="28"/>
                    <a:pt x="28" y="28"/>
                  </a:cubicBezTo>
                  <a:cubicBezTo>
                    <a:pt x="8" y="28"/>
                    <a:pt x="8" y="28"/>
                    <a:pt x="8" y="28"/>
                  </a:cubicBezTo>
                  <a:lnTo>
                    <a:pt x="8"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16" name="Group 515"/>
          <p:cNvGrpSpPr/>
          <p:nvPr/>
        </p:nvGrpSpPr>
        <p:grpSpPr>
          <a:xfrm>
            <a:off x="2011931" y="5231881"/>
            <a:ext cx="486612" cy="308660"/>
            <a:chOff x="6351" y="0"/>
            <a:chExt cx="490538" cy="311150"/>
          </a:xfrm>
          <a:solidFill>
            <a:schemeClr val="accent2"/>
          </a:solidFill>
        </p:grpSpPr>
        <p:sp>
          <p:nvSpPr>
            <p:cNvPr id="517" name="Freeform 144"/>
            <p:cNvSpPr>
              <a:spLocks noEditPoints="1"/>
            </p:cNvSpPr>
            <p:nvPr/>
          </p:nvSpPr>
          <p:spPr bwMode="auto">
            <a:xfrm>
              <a:off x="6351" y="0"/>
              <a:ext cx="490538" cy="311150"/>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8" name="Freeform 145"/>
            <p:cNvSpPr>
              <a:spLocks/>
            </p:cNvSpPr>
            <p:nvPr/>
          </p:nvSpPr>
          <p:spPr bwMode="auto">
            <a:xfrm>
              <a:off x="190501" y="93663"/>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19" name="Freeform 146"/>
            <p:cNvSpPr>
              <a:spLocks noEditPoints="1"/>
            </p:cNvSpPr>
            <p:nvPr/>
          </p:nvSpPr>
          <p:spPr bwMode="auto">
            <a:xfrm>
              <a:off x="144463" y="46038"/>
              <a:ext cx="214313" cy="219075"/>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20" name="Group 519"/>
          <p:cNvGrpSpPr/>
          <p:nvPr/>
        </p:nvGrpSpPr>
        <p:grpSpPr>
          <a:xfrm>
            <a:off x="4115371" y="2851286"/>
            <a:ext cx="560388" cy="558799"/>
            <a:chOff x="-31750" y="-28574"/>
            <a:chExt cx="560388" cy="558799"/>
          </a:xfrm>
          <a:solidFill>
            <a:schemeClr val="accent3"/>
          </a:solidFill>
        </p:grpSpPr>
        <p:sp>
          <p:nvSpPr>
            <p:cNvPr id="521" name="Freeform 54"/>
            <p:cNvSpPr>
              <a:spLocks noEditPoints="1"/>
            </p:cNvSpPr>
            <p:nvPr/>
          </p:nvSpPr>
          <p:spPr bwMode="auto">
            <a:xfrm>
              <a:off x="-31750" y="-28574"/>
              <a:ext cx="560388" cy="558799"/>
            </a:xfrm>
            <a:custGeom>
              <a:avLst/>
              <a:gdLst>
                <a:gd name="T0" fmla="*/ 97 w 146"/>
                <a:gd name="T1" fmla="*/ 14 h 146"/>
                <a:gd name="T2" fmla="*/ 14 w 146"/>
                <a:gd name="T3" fmla="*/ 49 h 146"/>
                <a:gd name="T4" fmla="*/ 49 w 146"/>
                <a:gd name="T5" fmla="*/ 132 h 146"/>
                <a:gd name="T6" fmla="*/ 132 w 146"/>
                <a:gd name="T7" fmla="*/ 97 h 146"/>
                <a:gd name="T8" fmla="*/ 97 w 146"/>
                <a:gd name="T9" fmla="*/ 14 h 146"/>
                <a:gd name="T10" fmla="*/ 52 w 146"/>
                <a:gd name="T11" fmla="*/ 125 h 146"/>
                <a:gd name="T12" fmla="*/ 21 w 146"/>
                <a:gd name="T13" fmla="*/ 52 h 146"/>
                <a:gd name="T14" fmla="*/ 94 w 146"/>
                <a:gd name="T15" fmla="*/ 21 h 146"/>
                <a:gd name="T16" fmla="*/ 125 w 146"/>
                <a:gd name="T17" fmla="*/ 94 h 146"/>
                <a:gd name="T18" fmla="*/ 52 w 146"/>
                <a:gd name="T19" fmla="*/ 12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46">
                  <a:moveTo>
                    <a:pt x="97" y="14"/>
                  </a:moveTo>
                  <a:cubicBezTo>
                    <a:pt x="64" y="0"/>
                    <a:pt x="27" y="16"/>
                    <a:pt x="14" y="49"/>
                  </a:cubicBezTo>
                  <a:cubicBezTo>
                    <a:pt x="0" y="82"/>
                    <a:pt x="16" y="119"/>
                    <a:pt x="49" y="132"/>
                  </a:cubicBezTo>
                  <a:cubicBezTo>
                    <a:pt x="82" y="146"/>
                    <a:pt x="119" y="130"/>
                    <a:pt x="132" y="97"/>
                  </a:cubicBezTo>
                  <a:cubicBezTo>
                    <a:pt x="146" y="64"/>
                    <a:pt x="130" y="27"/>
                    <a:pt x="97" y="14"/>
                  </a:cubicBezTo>
                  <a:close/>
                  <a:moveTo>
                    <a:pt x="52" y="125"/>
                  </a:moveTo>
                  <a:cubicBezTo>
                    <a:pt x="24" y="114"/>
                    <a:pt x="10" y="81"/>
                    <a:pt x="21" y="52"/>
                  </a:cubicBezTo>
                  <a:cubicBezTo>
                    <a:pt x="33" y="24"/>
                    <a:pt x="65" y="10"/>
                    <a:pt x="94" y="21"/>
                  </a:cubicBezTo>
                  <a:cubicBezTo>
                    <a:pt x="123" y="33"/>
                    <a:pt x="136" y="65"/>
                    <a:pt x="125" y="94"/>
                  </a:cubicBezTo>
                  <a:cubicBezTo>
                    <a:pt x="114" y="123"/>
                    <a:pt x="81" y="136"/>
                    <a:pt x="52"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2" name="Freeform 55"/>
            <p:cNvSpPr>
              <a:spLocks noEditPoints="1"/>
            </p:cNvSpPr>
            <p:nvPr/>
          </p:nvSpPr>
          <p:spPr bwMode="auto">
            <a:xfrm>
              <a:off x="214313" y="215900"/>
              <a:ext cx="68263" cy="68262"/>
            </a:xfrm>
            <a:custGeom>
              <a:avLst/>
              <a:gdLst>
                <a:gd name="T0" fmla="*/ 12 w 18"/>
                <a:gd name="T1" fmla="*/ 2 h 18"/>
                <a:gd name="T2" fmla="*/ 2 w 18"/>
                <a:gd name="T3" fmla="*/ 6 h 18"/>
                <a:gd name="T4" fmla="*/ 6 w 18"/>
                <a:gd name="T5" fmla="*/ 16 h 18"/>
                <a:gd name="T6" fmla="*/ 16 w 18"/>
                <a:gd name="T7" fmla="*/ 12 h 18"/>
                <a:gd name="T8" fmla="*/ 12 w 18"/>
                <a:gd name="T9" fmla="*/ 2 h 18"/>
                <a:gd name="T10" fmla="*/ 8 w 18"/>
                <a:gd name="T11" fmla="*/ 13 h 18"/>
                <a:gd name="T12" fmla="*/ 5 w 18"/>
                <a:gd name="T13" fmla="*/ 8 h 18"/>
                <a:gd name="T14" fmla="*/ 11 w 18"/>
                <a:gd name="T15" fmla="*/ 5 h 18"/>
                <a:gd name="T16" fmla="*/ 13 w 18"/>
                <a:gd name="T17" fmla="*/ 11 h 18"/>
                <a:gd name="T18" fmla="*/ 8 w 18"/>
                <a:gd name="T1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2" y="2"/>
                  </a:moveTo>
                  <a:cubicBezTo>
                    <a:pt x="8" y="0"/>
                    <a:pt x="3" y="2"/>
                    <a:pt x="2" y="6"/>
                  </a:cubicBezTo>
                  <a:cubicBezTo>
                    <a:pt x="0" y="10"/>
                    <a:pt x="2" y="15"/>
                    <a:pt x="6" y="16"/>
                  </a:cubicBezTo>
                  <a:cubicBezTo>
                    <a:pt x="10" y="18"/>
                    <a:pt x="15" y="16"/>
                    <a:pt x="16" y="12"/>
                  </a:cubicBezTo>
                  <a:cubicBezTo>
                    <a:pt x="18" y="8"/>
                    <a:pt x="16" y="3"/>
                    <a:pt x="12" y="2"/>
                  </a:cubicBezTo>
                  <a:close/>
                  <a:moveTo>
                    <a:pt x="8" y="13"/>
                  </a:moveTo>
                  <a:cubicBezTo>
                    <a:pt x="5" y="12"/>
                    <a:pt x="4" y="10"/>
                    <a:pt x="5" y="8"/>
                  </a:cubicBezTo>
                  <a:cubicBezTo>
                    <a:pt x="6" y="5"/>
                    <a:pt x="8" y="4"/>
                    <a:pt x="11" y="5"/>
                  </a:cubicBezTo>
                  <a:cubicBezTo>
                    <a:pt x="13" y="6"/>
                    <a:pt x="14" y="8"/>
                    <a:pt x="13" y="11"/>
                  </a:cubicBezTo>
                  <a:cubicBezTo>
                    <a:pt x="12" y="13"/>
                    <a:pt x="10" y="14"/>
                    <a:pt x="8"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3" name="Freeform 56"/>
            <p:cNvSpPr>
              <a:spLocks noEditPoints="1"/>
            </p:cNvSpPr>
            <p:nvPr/>
          </p:nvSpPr>
          <p:spPr bwMode="auto">
            <a:xfrm>
              <a:off x="144463" y="147638"/>
              <a:ext cx="207963" cy="206375"/>
            </a:xfrm>
            <a:custGeom>
              <a:avLst/>
              <a:gdLst>
                <a:gd name="T0" fmla="*/ 36 w 54"/>
                <a:gd name="T1" fmla="*/ 5 h 54"/>
                <a:gd name="T2" fmla="*/ 5 w 54"/>
                <a:gd name="T3" fmla="*/ 18 h 54"/>
                <a:gd name="T4" fmla="*/ 18 w 54"/>
                <a:gd name="T5" fmla="*/ 49 h 54"/>
                <a:gd name="T6" fmla="*/ 49 w 54"/>
                <a:gd name="T7" fmla="*/ 36 h 54"/>
                <a:gd name="T8" fmla="*/ 36 w 54"/>
                <a:gd name="T9" fmla="*/ 5 h 54"/>
                <a:gd name="T10" fmla="*/ 21 w 54"/>
                <a:gd name="T11" fmla="*/ 42 h 54"/>
                <a:gd name="T12" fmla="*/ 12 w 54"/>
                <a:gd name="T13" fmla="*/ 21 h 54"/>
                <a:gd name="T14" fmla="*/ 33 w 54"/>
                <a:gd name="T15" fmla="*/ 12 h 54"/>
                <a:gd name="T16" fmla="*/ 42 w 54"/>
                <a:gd name="T17" fmla="*/ 33 h 54"/>
                <a:gd name="T18" fmla="*/ 21 w 54"/>
                <a:gd name="T1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54">
                  <a:moveTo>
                    <a:pt x="36" y="5"/>
                  </a:moveTo>
                  <a:cubicBezTo>
                    <a:pt x="24" y="0"/>
                    <a:pt x="10" y="6"/>
                    <a:pt x="5" y="18"/>
                  </a:cubicBezTo>
                  <a:cubicBezTo>
                    <a:pt x="0" y="30"/>
                    <a:pt x="6" y="44"/>
                    <a:pt x="18" y="49"/>
                  </a:cubicBezTo>
                  <a:cubicBezTo>
                    <a:pt x="30" y="54"/>
                    <a:pt x="44" y="48"/>
                    <a:pt x="49" y="36"/>
                  </a:cubicBezTo>
                  <a:cubicBezTo>
                    <a:pt x="54" y="24"/>
                    <a:pt x="48" y="10"/>
                    <a:pt x="36" y="5"/>
                  </a:cubicBezTo>
                  <a:close/>
                  <a:moveTo>
                    <a:pt x="21" y="42"/>
                  </a:moveTo>
                  <a:cubicBezTo>
                    <a:pt x="13" y="39"/>
                    <a:pt x="9" y="29"/>
                    <a:pt x="12" y="21"/>
                  </a:cubicBezTo>
                  <a:cubicBezTo>
                    <a:pt x="15" y="13"/>
                    <a:pt x="25" y="9"/>
                    <a:pt x="33" y="12"/>
                  </a:cubicBezTo>
                  <a:cubicBezTo>
                    <a:pt x="41" y="15"/>
                    <a:pt x="45" y="25"/>
                    <a:pt x="42" y="33"/>
                  </a:cubicBezTo>
                  <a:cubicBezTo>
                    <a:pt x="39" y="41"/>
                    <a:pt x="29" y="45"/>
                    <a:pt x="21"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4" name="Freeform 57"/>
            <p:cNvSpPr>
              <a:spLocks/>
            </p:cNvSpPr>
            <p:nvPr/>
          </p:nvSpPr>
          <p:spPr bwMode="auto">
            <a:xfrm>
              <a:off x="287338" y="284163"/>
              <a:ext cx="76200" cy="80962"/>
            </a:xfrm>
            <a:custGeom>
              <a:avLst/>
              <a:gdLst>
                <a:gd name="T0" fmla="*/ 20 w 20"/>
                <a:gd name="T1" fmla="*/ 3 h 21"/>
                <a:gd name="T2" fmla="*/ 19 w 20"/>
                <a:gd name="T3" fmla="*/ 0 h 21"/>
                <a:gd name="T4" fmla="*/ 16 w 20"/>
                <a:gd name="T5" fmla="*/ 1 h 21"/>
                <a:gd name="T6" fmla="*/ 16 w 20"/>
                <a:gd name="T7" fmla="*/ 1 h 21"/>
                <a:gd name="T8" fmla="*/ 1 w 20"/>
                <a:gd name="T9" fmla="*/ 17 h 21"/>
                <a:gd name="T10" fmla="*/ 0 w 20"/>
                <a:gd name="T11" fmla="*/ 19 h 21"/>
                <a:gd name="T12" fmla="*/ 3 w 20"/>
                <a:gd name="T13" fmla="*/ 20 h 21"/>
                <a:gd name="T14" fmla="*/ 3 w 20"/>
                <a:gd name="T15" fmla="*/ 20 h 21"/>
                <a:gd name="T16" fmla="*/ 20 w 20"/>
                <a:gd name="T1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20" y="3"/>
                  </a:moveTo>
                  <a:cubicBezTo>
                    <a:pt x="20" y="2"/>
                    <a:pt x="20" y="1"/>
                    <a:pt x="19" y="0"/>
                  </a:cubicBezTo>
                  <a:cubicBezTo>
                    <a:pt x="18" y="0"/>
                    <a:pt x="16" y="0"/>
                    <a:pt x="16" y="1"/>
                  </a:cubicBezTo>
                  <a:cubicBezTo>
                    <a:pt x="16" y="1"/>
                    <a:pt x="16" y="1"/>
                    <a:pt x="16" y="1"/>
                  </a:cubicBezTo>
                  <a:cubicBezTo>
                    <a:pt x="13" y="9"/>
                    <a:pt x="8" y="14"/>
                    <a:pt x="1" y="17"/>
                  </a:cubicBezTo>
                  <a:cubicBezTo>
                    <a:pt x="0" y="17"/>
                    <a:pt x="0" y="18"/>
                    <a:pt x="0" y="19"/>
                  </a:cubicBezTo>
                  <a:cubicBezTo>
                    <a:pt x="0" y="20"/>
                    <a:pt x="2" y="21"/>
                    <a:pt x="3" y="20"/>
                  </a:cubicBezTo>
                  <a:cubicBezTo>
                    <a:pt x="3" y="20"/>
                    <a:pt x="3" y="20"/>
                    <a:pt x="3" y="20"/>
                  </a:cubicBezTo>
                  <a:cubicBezTo>
                    <a:pt x="10" y="17"/>
                    <a:pt x="16" y="11"/>
                    <a:pt x="2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5" name="Freeform 58"/>
            <p:cNvSpPr>
              <a:spLocks/>
            </p:cNvSpPr>
            <p:nvPr/>
          </p:nvSpPr>
          <p:spPr bwMode="auto">
            <a:xfrm>
              <a:off x="309563" y="307975"/>
              <a:ext cx="112713" cy="114300"/>
            </a:xfrm>
            <a:custGeom>
              <a:avLst/>
              <a:gdLst>
                <a:gd name="T0" fmla="*/ 27 w 29"/>
                <a:gd name="T1" fmla="*/ 0 h 30"/>
                <a:gd name="T2" fmla="*/ 25 w 29"/>
                <a:gd name="T3" fmla="*/ 1 h 30"/>
                <a:gd name="T4" fmla="*/ 1 w 29"/>
                <a:gd name="T5" fmla="*/ 25 h 30"/>
                <a:gd name="T6" fmla="*/ 0 w 29"/>
                <a:gd name="T7" fmla="*/ 28 h 30"/>
                <a:gd name="T8" fmla="*/ 3 w 29"/>
                <a:gd name="T9" fmla="*/ 29 h 30"/>
                <a:gd name="T10" fmla="*/ 3 w 29"/>
                <a:gd name="T11" fmla="*/ 29 h 30"/>
                <a:gd name="T12" fmla="*/ 29 w 29"/>
                <a:gd name="T13" fmla="*/ 3 h 30"/>
                <a:gd name="T14" fmla="*/ 27 w 29"/>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7" y="0"/>
                  </a:moveTo>
                  <a:cubicBezTo>
                    <a:pt x="26" y="0"/>
                    <a:pt x="25" y="0"/>
                    <a:pt x="25" y="1"/>
                  </a:cubicBezTo>
                  <a:cubicBezTo>
                    <a:pt x="20" y="13"/>
                    <a:pt x="12" y="21"/>
                    <a:pt x="1" y="25"/>
                  </a:cubicBezTo>
                  <a:cubicBezTo>
                    <a:pt x="0" y="26"/>
                    <a:pt x="0" y="27"/>
                    <a:pt x="0" y="28"/>
                  </a:cubicBezTo>
                  <a:cubicBezTo>
                    <a:pt x="1" y="29"/>
                    <a:pt x="2" y="30"/>
                    <a:pt x="3" y="29"/>
                  </a:cubicBezTo>
                  <a:cubicBezTo>
                    <a:pt x="3" y="29"/>
                    <a:pt x="3" y="29"/>
                    <a:pt x="3" y="29"/>
                  </a:cubicBezTo>
                  <a:cubicBezTo>
                    <a:pt x="14" y="24"/>
                    <a:pt x="24" y="15"/>
                    <a:pt x="29" y="3"/>
                  </a:cubicBezTo>
                  <a:cubicBezTo>
                    <a:pt x="29" y="2"/>
                    <a:pt x="28" y="1"/>
                    <a:pt x="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6" name="Freeform 59"/>
            <p:cNvSpPr>
              <a:spLocks/>
            </p:cNvSpPr>
            <p:nvPr/>
          </p:nvSpPr>
          <p:spPr bwMode="auto">
            <a:xfrm>
              <a:off x="298450" y="296863"/>
              <a:ext cx="96838" cy="95250"/>
            </a:xfrm>
            <a:custGeom>
              <a:avLst/>
              <a:gdLst>
                <a:gd name="T0" fmla="*/ 23 w 25"/>
                <a:gd name="T1" fmla="*/ 0 h 25"/>
                <a:gd name="T2" fmla="*/ 20 w 25"/>
                <a:gd name="T3" fmla="*/ 1 h 25"/>
                <a:gd name="T4" fmla="*/ 1 w 25"/>
                <a:gd name="T5" fmla="*/ 21 h 25"/>
                <a:gd name="T6" fmla="*/ 1 w 25"/>
                <a:gd name="T7" fmla="*/ 21 h 25"/>
                <a:gd name="T8" fmla="*/ 0 w 25"/>
                <a:gd name="T9" fmla="*/ 24 h 25"/>
                <a:gd name="T10" fmla="*/ 3 w 25"/>
                <a:gd name="T11" fmla="*/ 25 h 25"/>
                <a:gd name="T12" fmla="*/ 3 w 25"/>
                <a:gd name="T13" fmla="*/ 25 h 25"/>
                <a:gd name="T14" fmla="*/ 24 w 25"/>
                <a:gd name="T15" fmla="*/ 3 h 25"/>
                <a:gd name="T16" fmla="*/ 2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23" y="0"/>
                  </a:moveTo>
                  <a:cubicBezTo>
                    <a:pt x="22" y="0"/>
                    <a:pt x="21" y="0"/>
                    <a:pt x="20" y="1"/>
                  </a:cubicBezTo>
                  <a:cubicBezTo>
                    <a:pt x="17" y="11"/>
                    <a:pt x="10" y="17"/>
                    <a:pt x="1" y="21"/>
                  </a:cubicBezTo>
                  <a:cubicBezTo>
                    <a:pt x="1" y="21"/>
                    <a:pt x="1" y="21"/>
                    <a:pt x="1" y="21"/>
                  </a:cubicBezTo>
                  <a:cubicBezTo>
                    <a:pt x="0" y="22"/>
                    <a:pt x="0" y="23"/>
                    <a:pt x="0" y="24"/>
                  </a:cubicBezTo>
                  <a:cubicBezTo>
                    <a:pt x="1" y="25"/>
                    <a:pt x="2" y="25"/>
                    <a:pt x="3" y="25"/>
                  </a:cubicBezTo>
                  <a:cubicBezTo>
                    <a:pt x="3" y="25"/>
                    <a:pt x="3" y="25"/>
                    <a:pt x="3" y="25"/>
                  </a:cubicBezTo>
                  <a:cubicBezTo>
                    <a:pt x="12" y="21"/>
                    <a:pt x="20" y="13"/>
                    <a:pt x="24" y="3"/>
                  </a:cubicBezTo>
                  <a:cubicBezTo>
                    <a:pt x="25" y="2"/>
                    <a:pt x="24" y="1"/>
                    <a:pt x="2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7" name="Freeform 60"/>
            <p:cNvSpPr>
              <a:spLocks/>
            </p:cNvSpPr>
            <p:nvPr/>
          </p:nvSpPr>
          <p:spPr bwMode="auto">
            <a:xfrm>
              <a:off x="133350" y="134938"/>
              <a:ext cx="77788" cy="80962"/>
            </a:xfrm>
            <a:custGeom>
              <a:avLst/>
              <a:gdLst>
                <a:gd name="T0" fmla="*/ 20 w 20"/>
                <a:gd name="T1" fmla="*/ 2 h 21"/>
                <a:gd name="T2" fmla="*/ 17 w 20"/>
                <a:gd name="T3" fmla="*/ 1 h 21"/>
                <a:gd name="T4" fmla="*/ 17 w 20"/>
                <a:gd name="T5" fmla="*/ 1 h 21"/>
                <a:gd name="T6" fmla="*/ 0 w 20"/>
                <a:gd name="T7" fmla="*/ 18 h 21"/>
                <a:gd name="T8" fmla="*/ 0 w 20"/>
                <a:gd name="T9" fmla="*/ 18 h 21"/>
                <a:gd name="T10" fmla="*/ 1 w 20"/>
                <a:gd name="T11" fmla="*/ 21 h 21"/>
                <a:gd name="T12" fmla="*/ 4 w 20"/>
                <a:gd name="T13" fmla="*/ 20 h 21"/>
                <a:gd name="T14" fmla="*/ 4 w 20"/>
                <a:gd name="T15" fmla="*/ 20 h 21"/>
                <a:gd name="T16" fmla="*/ 19 w 20"/>
                <a:gd name="T17" fmla="*/ 4 h 21"/>
                <a:gd name="T18" fmla="*/ 20 w 20"/>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1">
                  <a:moveTo>
                    <a:pt x="20" y="2"/>
                  </a:moveTo>
                  <a:cubicBezTo>
                    <a:pt x="20" y="1"/>
                    <a:pt x="18" y="0"/>
                    <a:pt x="17" y="1"/>
                  </a:cubicBezTo>
                  <a:cubicBezTo>
                    <a:pt x="17" y="1"/>
                    <a:pt x="17" y="1"/>
                    <a:pt x="17" y="1"/>
                  </a:cubicBezTo>
                  <a:cubicBezTo>
                    <a:pt x="10" y="4"/>
                    <a:pt x="4" y="10"/>
                    <a:pt x="0" y="18"/>
                  </a:cubicBezTo>
                  <a:cubicBezTo>
                    <a:pt x="0" y="18"/>
                    <a:pt x="0" y="18"/>
                    <a:pt x="0" y="18"/>
                  </a:cubicBezTo>
                  <a:cubicBezTo>
                    <a:pt x="0" y="19"/>
                    <a:pt x="0" y="20"/>
                    <a:pt x="1" y="21"/>
                  </a:cubicBezTo>
                  <a:cubicBezTo>
                    <a:pt x="2" y="21"/>
                    <a:pt x="4" y="21"/>
                    <a:pt x="4" y="20"/>
                  </a:cubicBezTo>
                  <a:cubicBezTo>
                    <a:pt x="4" y="20"/>
                    <a:pt x="4" y="20"/>
                    <a:pt x="4" y="20"/>
                  </a:cubicBezTo>
                  <a:cubicBezTo>
                    <a:pt x="7" y="12"/>
                    <a:pt x="12" y="7"/>
                    <a:pt x="19" y="4"/>
                  </a:cubicBezTo>
                  <a:cubicBezTo>
                    <a:pt x="20" y="4"/>
                    <a:pt x="20" y="3"/>
                    <a:pt x="2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8" name="Freeform 61"/>
            <p:cNvSpPr>
              <a:spLocks/>
            </p:cNvSpPr>
            <p:nvPr/>
          </p:nvSpPr>
          <p:spPr bwMode="auto">
            <a:xfrm>
              <a:off x="76200" y="77788"/>
              <a:ext cx="111125" cy="115887"/>
            </a:xfrm>
            <a:custGeom>
              <a:avLst/>
              <a:gdLst>
                <a:gd name="T0" fmla="*/ 29 w 29"/>
                <a:gd name="T1" fmla="*/ 2 h 30"/>
                <a:gd name="T2" fmla="*/ 26 w 29"/>
                <a:gd name="T3" fmla="*/ 1 h 30"/>
                <a:gd name="T4" fmla="*/ 26 w 29"/>
                <a:gd name="T5" fmla="*/ 1 h 30"/>
                <a:gd name="T6" fmla="*/ 0 w 29"/>
                <a:gd name="T7" fmla="*/ 27 h 30"/>
                <a:gd name="T8" fmla="*/ 2 w 29"/>
                <a:gd name="T9" fmla="*/ 30 h 30"/>
                <a:gd name="T10" fmla="*/ 4 w 29"/>
                <a:gd name="T11" fmla="*/ 29 h 30"/>
                <a:gd name="T12" fmla="*/ 28 w 29"/>
                <a:gd name="T13" fmla="*/ 5 h 30"/>
                <a:gd name="T14" fmla="*/ 29 w 29"/>
                <a:gd name="T15" fmla="*/ 2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9" y="2"/>
                  </a:moveTo>
                  <a:cubicBezTo>
                    <a:pt x="28" y="1"/>
                    <a:pt x="27" y="0"/>
                    <a:pt x="26" y="1"/>
                  </a:cubicBezTo>
                  <a:cubicBezTo>
                    <a:pt x="26" y="1"/>
                    <a:pt x="26" y="1"/>
                    <a:pt x="26" y="1"/>
                  </a:cubicBezTo>
                  <a:cubicBezTo>
                    <a:pt x="15" y="6"/>
                    <a:pt x="5" y="15"/>
                    <a:pt x="0" y="27"/>
                  </a:cubicBezTo>
                  <a:cubicBezTo>
                    <a:pt x="0" y="28"/>
                    <a:pt x="1" y="29"/>
                    <a:pt x="2" y="30"/>
                  </a:cubicBezTo>
                  <a:cubicBezTo>
                    <a:pt x="3" y="30"/>
                    <a:pt x="4" y="30"/>
                    <a:pt x="4" y="29"/>
                  </a:cubicBezTo>
                  <a:cubicBezTo>
                    <a:pt x="9" y="17"/>
                    <a:pt x="17" y="9"/>
                    <a:pt x="28" y="5"/>
                  </a:cubicBezTo>
                  <a:cubicBezTo>
                    <a:pt x="29" y="4"/>
                    <a:pt x="29" y="3"/>
                    <a:pt x="2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29" name="Freeform 62"/>
            <p:cNvSpPr>
              <a:spLocks/>
            </p:cNvSpPr>
            <p:nvPr/>
          </p:nvSpPr>
          <p:spPr bwMode="auto">
            <a:xfrm>
              <a:off x="103188" y="109538"/>
              <a:ext cx="95250" cy="95250"/>
            </a:xfrm>
            <a:custGeom>
              <a:avLst/>
              <a:gdLst>
                <a:gd name="T0" fmla="*/ 24 w 25"/>
                <a:gd name="T1" fmla="*/ 4 h 25"/>
                <a:gd name="T2" fmla="*/ 25 w 25"/>
                <a:gd name="T3" fmla="*/ 1 h 25"/>
                <a:gd name="T4" fmla="*/ 22 w 25"/>
                <a:gd name="T5" fmla="*/ 0 h 25"/>
                <a:gd name="T6" fmla="*/ 22 w 25"/>
                <a:gd name="T7" fmla="*/ 0 h 25"/>
                <a:gd name="T8" fmla="*/ 1 w 25"/>
                <a:gd name="T9" fmla="*/ 22 h 25"/>
                <a:gd name="T10" fmla="*/ 2 w 25"/>
                <a:gd name="T11" fmla="*/ 25 h 25"/>
                <a:gd name="T12" fmla="*/ 5 w 25"/>
                <a:gd name="T13" fmla="*/ 24 h 25"/>
                <a:gd name="T14" fmla="*/ 24 w 25"/>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24" y="4"/>
                  </a:moveTo>
                  <a:cubicBezTo>
                    <a:pt x="25" y="3"/>
                    <a:pt x="25" y="2"/>
                    <a:pt x="25" y="1"/>
                  </a:cubicBezTo>
                  <a:cubicBezTo>
                    <a:pt x="24" y="0"/>
                    <a:pt x="23" y="0"/>
                    <a:pt x="22" y="0"/>
                  </a:cubicBezTo>
                  <a:cubicBezTo>
                    <a:pt x="22" y="0"/>
                    <a:pt x="22" y="0"/>
                    <a:pt x="22" y="0"/>
                  </a:cubicBezTo>
                  <a:cubicBezTo>
                    <a:pt x="13" y="4"/>
                    <a:pt x="5" y="12"/>
                    <a:pt x="1" y="22"/>
                  </a:cubicBezTo>
                  <a:cubicBezTo>
                    <a:pt x="0" y="23"/>
                    <a:pt x="1" y="24"/>
                    <a:pt x="2" y="25"/>
                  </a:cubicBezTo>
                  <a:cubicBezTo>
                    <a:pt x="3" y="25"/>
                    <a:pt x="4" y="25"/>
                    <a:pt x="5" y="24"/>
                  </a:cubicBezTo>
                  <a:cubicBezTo>
                    <a:pt x="8" y="14"/>
                    <a:pt x="15" y="8"/>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30" name="Freeform 50"/>
          <p:cNvSpPr>
            <a:spLocks noEditPoints="1"/>
          </p:cNvSpPr>
          <p:nvPr/>
        </p:nvSpPr>
        <p:spPr bwMode="auto">
          <a:xfrm>
            <a:off x="4745599" y="5471020"/>
            <a:ext cx="492125" cy="490538"/>
          </a:xfrm>
          <a:custGeom>
            <a:avLst/>
            <a:gdLst>
              <a:gd name="T0" fmla="*/ 126 w 128"/>
              <a:gd name="T1" fmla="*/ 1 h 128"/>
              <a:gd name="T2" fmla="*/ 124 w 128"/>
              <a:gd name="T3" fmla="*/ 0 h 128"/>
              <a:gd name="T4" fmla="*/ 122 w 128"/>
              <a:gd name="T5" fmla="*/ 1 h 128"/>
              <a:gd name="T6" fmla="*/ 2 w 128"/>
              <a:gd name="T7" fmla="*/ 81 h 128"/>
              <a:gd name="T8" fmla="*/ 0 w 128"/>
              <a:gd name="T9" fmla="*/ 84 h 128"/>
              <a:gd name="T10" fmla="*/ 3 w 128"/>
              <a:gd name="T11" fmla="*/ 88 h 128"/>
              <a:gd name="T12" fmla="*/ 34 w 128"/>
              <a:gd name="T13" fmla="*/ 100 h 128"/>
              <a:gd name="T14" fmla="*/ 49 w 128"/>
              <a:gd name="T15" fmla="*/ 126 h 128"/>
              <a:gd name="T16" fmla="*/ 52 w 128"/>
              <a:gd name="T17" fmla="*/ 128 h 128"/>
              <a:gd name="T18" fmla="*/ 52 w 128"/>
              <a:gd name="T19" fmla="*/ 128 h 128"/>
              <a:gd name="T20" fmla="*/ 55 w 128"/>
              <a:gd name="T21" fmla="*/ 126 h 128"/>
              <a:gd name="T22" fmla="*/ 64 w 128"/>
              <a:gd name="T23" fmla="*/ 112 h 128"/>
              <a:gd name="T24" fmla="*/ 103 w 128"/>
              <a:gd name="T25" fmla="*/ 128 h 128"/>
              <a:gd name="T26" fmla="*/ 104 w 128"/>
              <a:gd name="T27" fmla="*/ 128 h 128"/>
              <a:gd name="T28" fmla="*/ 106 w 128"/>
              <a:gd name="T29" fmla="*/ 127 h 128"/>
              <a:gd name="T30" fmla="*/ 108 w 128"/>
              <a:gd name="T31" fmla="*/ 125 h 128"/>
              <a:gd name="T32" fmla="*/ 128 w 128"/>
              <a:gd name="T33" fmla="*/ 5 h 128"/>
              <a:gd name="T34" fmla="*/ 126 w 128"/>
              <a:gd name="T35" fmla="*/ 1 h 128"/>
              <a:gd name="T36" fmla="*/ 13 w 128"/>
              <a:gd name="T37" fmla="*/ 83 h 128"/>
              <a:gd name="T38" fmla="*/ 105 w 128"/>
              <a:gd name="T39" fmla="*/ 21 h 128"/>
              <a:gd name="T40" fmla="*/ 38 w 128"/>
              <a:gd name="T41" fmla="*/ 93 h 128"/>
              <a:gd name="T42" fmla="*/ 37 w 128"/>
              <a:gd name="T43" fmla="*/ 93 h 128"/>
              <a:gd name="T44" fmla="*/ 13 w 128"/>
              <a:gd name="T45" fmla="*/ 83 h 128"/>
              <a:gd name="T46" fmla="*/ 41 w 128"/>
              <a:gd name="T47" fmla="*/ 96 h 128"/>
              <a:gd name="T48" fmla="*/ 41 w 128"/>
              <a:gd name="T49" fmla="*/ 96 h 128"/>
              <a:gd name="T50" fmla="*/ 117 w 128"/>
              <a:gd name="T51" fmla="*/ 15 h 128"/>
              <a:gd name="T52" fmla="*/ 52 w 128"/>
              <a:gd name="T53" fmla="*/ 116 h 128"/>
              <a:gd name="T54" fmla="*/ 41 w 128"/>
              <a:gd name="T55" fmla="*/ 96 h 128"/>
              <a:gd name="T56" fmla="*/ 101 w 128"/>
              <a:gd name="T57" fmla="*/ 118 h 128"/>
              <a:gd name="T58" fmla="*/ 67 w 128"/>
              <a:gd name="T59" fmla="*/ 105 h 128"/>
              <a:gd name="T60" fmla="*/ 64 w 128"/>
              <a:gd name="T61" fmla="*/ 104 h 128"/>
              <a:gd name="T62" fmla="*/ 117 w 128"/>
              <a:gd name="T63" fmla="*/ 23 h 128"/>
              <a:gd name="T64" fmla="*/ 101 w 128"/>
              <a:gd name="T65" fmla="*/ 11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8" h="128">
                <a:moveTo>
                  <a:pt x="126" y="1"/>
                </a:moveTo>
                <a:cubicBezTo>
                  <a:pt x="126" y="0"/>
                  <a:pt x="125" y="0"/>
                  <a:pt x="124" y="0"/>
                </a:cubicBezTo>
                <a:cubicBezTo>
                  <a:pt x="123" y="0"/>
                  <a:pt x="122" y="0"/>
                  <a:pt x="122" y="1"/>
                </a:cubicBezTo>
                <a:cubicBezTo>
                  <a:pt x="2" y="81"/>
                  <a:pt x="2" y="81"/>
                  <a:pt x="2" y="81"/>
                </a:cubicBezTo>
                <a:cubicBezTo>
                  <a:pt x="1" y="81"/>
                  <a:pt x="0" y="83"/>
                  <a:pt x="0" y="84"/>
                </a:cubicBezTo>
                <a:cubicBezTo>
                  <a:pt x="0" y="86"/>
                  <a:pt x="1" y="87"/>
                  <a:pt x="3" y="88"/>
                </a:cubicBezTo>
                <a:cubicBezTo>
                  <a:pt x="34" y="100"/>
                  <a:pt x="34" y="100"/>
                  <a:pt x="34" y="100"/>
                </a:cubicBezTo>
                <a:cubicBezTo>
                  <a:pt x="49" y="126"/>
                  <a:pt x="49" y="126"/>
                  <a:pt x="49" y="126"/>
                </a:cubicBezTo>
                <a:cubicBezTo>
                  <a:pt x="49" y="127"/>
                  <a:pt x="51" y="128"/>
                  <a:pt x="52" y="128"/>
                </a:cubicBezTo>
                <a:cubicBezTo>
                  <a:pt x="52" y="128"/>
                  <a:pt x="52" y="128"/>
                  <a:pt x="52" y="128"/>
                </a:cubicBezTo>
                <a:cubicBezTo>
                  <a:pt x="53" y="128"/>
                  <a:pt x="55" y="127"/>
                  <a:pt x="55" y="126"/>
                </a:cubicBezTo>
                <a:cubicBezTo>
                  <a:pt x="64" y="112"/>
                  <a:pt x="64" y="112"/>
                  <a:pt x="64" y="112"/>
                </a:cubicBezTo>
                <a:cubicBezTo>
                  <a:pt x="103" y="128"/>
                  <a:pt x="103" y="128"/>
                  <a:pt x="103" y="128"/>
                </a:cubicBezTo>
                <a:cubicBezTo>
                  <a:pt x="103" y="128"/>
                  <a:pt x="103" y="128"/>
                  <a:pt x="104" y="128"/>
                </a:cubicBezTo>
                <a:cubicBezTo>
                  <a:pt x="105" y="128"/>
                  <a:pt x="105" y="128"/>
                  <a:pt x="106" y="127"/>
                </a:cubicBezTo>
                <a:cubicBezTo>
                  <a:pt x="107" y="127"/>
                  <a:pt x="108" y="126"/>
                  <a:pt x="108" y="125"/>
                </a:cubicBezTo>
                <a:cubicBezTo>
                  <a:pt x="128" y="5"/>
                  <a:pt x="128" y="5"/>
                  <a:pt x="128" y="5"/>
                </a:cubicBezTo>
                <a:cubicBezTo>
                  <a:pt x="128" y="3"/>
                  <a:pt x="128" y="2"/>
                  <a:pt x="126" y="1"/>
                </a:cubicBezTo>
                <a:close/>
                <a:moveTo>
                  <a:pt x="13" y="83"/>
                </a:moveTo>
                <a:cubicBezTo>
                  <a:pt x="105" y="21"/>
                  <a:pt x="105" y="21"/>
                  <a:pt x="105" y="21"/>
                </a:cubicBezTo>
                <a:cubicBezTo>
                  <a:pt x="38" y="93"/>
                  <a:pt x="38" y="93"/>
                  <a:pt x="38" y="93"/>
                </a:cubicBezTo>
                <a:cubicBezTo>
                  <a:pt x="37" y="93"/>
                  <a:pt x="37" y="93"/>
                  <a:pt x="37" y="93"/>
                </a:cubicBezTo>
                <a:lnTo>
                  <a:pt x="13" y="83"/>
                </a:lnTo>
                <a:close/>
                <a:moveTo>
                  <a:pt x="41" y="96"/>
                </a:moveTo>
                <a:cubicBezTo>
                  <a:pt x="41" y="96"/>
                  <a:pt x="41" y="96"/>
                  <a:pt x="41" y="96"/>
                </a:cubicBezTo>
                <a:cubicBezTo>
                  <a:pt x="117" y="15"/>
                  <a:pt x="117" y="15"/>
                  <a:pt x="117" y="15"/>
                </a:cubicBezTo>
                <a:cubicBezTo>
                  <a:pt x="52" y="116"/>
                  <a:pt x="52" y="116"/>
                  <a:pt x="52" y="116"/>
                </a:cubicBezTo>
                <a:lnTo>
                  <a:pt x="41" y="96"/>
                </a:lnTo>
                <a:close/>
                <a:moveTo>
                  <a:pt x="101" y="118"/>
                </a:moveTo>
                <a:cubicBezTo>
                  <a:pt x="67" y="105"/>
                  <a:pt x="67" y="105"/>
                  <a:pt x="67" y="105"/>
                </a:cubicBezTo>
                <a:cubicBezTo>
                  <a:pt x="66" y="104"/>
                  <a:pt x="65" y="104"/>
                  <a:pt x="64" y="104"/>
                </a:cubicBezTo>
                <a:cubicBezTo>
                  <a:pt x="117" y="23"/>
                  <a:pt x="117" y="23"/>
                  <a:pt x="117" y="23"/>
                </a:cubicBezTo>
                <a:lnTo>
                  <a:pt x="101" y="11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31" name="Group 530"/>
          <p:cNvGrpSpPr/>
          <p:nvPr/>
        </p:nvGrpSpPr>
        <p:grpSpPr>
          <a:xfrm>
            <a:off x="5635249" y="2686692"/>
            <a:ext cx="339247" cy="339246"/>
            <a:chOff x="9526" y="4763"/>
            <a:chExt cx="490538" cy="490537"/>
          </a:xfrm>
          <a:solidFill>
            <a:schemeClr val="accent3"/>
          </a:solidFill>
        </p:grpSpPr>
        <p:sp>
          <p:nvSpPr>
            <p:cNvPr id="532" name="Freeform 66"/>
            <p:cNvSpPr>
              <a:spLocks noEditPoints="1"/>
            </p:cNvSpPr>
            <p:nvPr/>
          </p:nvSpPr>
          <p:spPr bwMode="auto">
            <a:xfrm>
              <a:off x="9526" y="4763"/>
              <a:ext cx="490538" cy="490537"/>
            </a:xfrm>
            <a:custGeom>
              <a:avLst/>
              <a:gdLst>
                <a:gd name="T0" fmla="*/ 117 w 128"/>
                <a:gd name="T1" fmla="*/ 12 h 128"/>
                <a:gd name="T2" fmla="*/ 100 w 128"/>
                <a:gd name="T3" fmla="*/ 12 h 128"/>
                <a:gd name="T4" fmla="*/ 100 w 128"/>
                <a:gd name="T5" fmla="*/ 4 h 128"/>
                <a:gd name="T6" fmla="*/ 96 w 128"/>
                <a:gd name="T7" fmla="*/ 0 h 128"/>
                <a:gd name="T8" fmla="*/ 92 w 128"/>
                <a:gd name="T9" fmla="*/ 4 h 128"/>
                <a:gd name="T10" fmla="*/ 92 w 128"/>
                <a:gd name="T11" fmla="*/ 12 h 128"/>
                <a:gd name="T12" fmla="*/ 68 w 128"/>
                <a:gd name="T13" fmla="*/ 12 h 128"/>
                <a:gd name="T14" fmla="*/ 68 w 128"/>
                <a:gd name="T15" fmla="*/ 4 h 128"/>
                <a:gd name="T16" fmla="*/ 64 w 128"/>
                <a:gd name="T17" fmla="*/ 0 h 128"/>
                <a:gd name="T18" fmla="*/ 60 w 128"/>
                <a:gd name="T19" fmla="*/ 4 h 128"/>
                <a:gd name="T20" fmla="*/ 60 w 128"/>
                <a:gd name="T21" fmla="*/ 12 h 128"/>
                <a:gd name="T22" fmla="*/ 36 w 128"/>
                <a:gd name="T23" fmla="*/ 12 h 128"/>
                <a:gd name="T24" fmla="*/ 36 w 128"/>
                <a:gd name="T25" fmla="*/ 4 h 128"/>
                <a:gd name="T26" fmla="*/ 32 w 128"/>
                <a:gd name="T27" fmla="*/ 0 h 128"/>
                <a:gd name="T28" fmla="*/ 28 w 128"/>
                <a:gd name="T29" fmla="*/ 4 h 128"/>
                <a:gd name="T30" fmla="*/ 28 w 128"/>
                <a:gd name="T31" fmla="*/ 12 h 128"/>
                <a:gd name="T32" fmla="*/ 11 w 128"/>
                <a:gd name="T33" fmla="*/ 12 h 128"/>
                <a:gd name="T34" fmla="*/ 0 w 128"/>
                <a:gd name="T35" fmla="*/ 23 h 128"/>
                <a:gd name="T36" fmla="*/ 0 w 128"/>
                <a:gd name="T37" fmla="*/ 117 h 128"/>
                <a:gd name="T38" fmla="*/ 11 w 128"/>
                <a:gd name="T39" fmla="*/ 128 h 128"/>
                <a:gd name="T40" fmla="*/ 117 w 128"/>
                <a:gd name="T41" fmla="*/ 128 h 128"/>
                <a:gd name="T42" fmla="*/ 128 w 128"/>
                <a:gd name="T43" fmla="*/ 117 h 128"/>
                <a:gd name="T44" fmla="*/ 128 w 128"/>
                <a:gd name="T45" fmla="*/ 23 h 128"/>
                <a:gd name="T46" fmla="*/ 117 w 128"/>
                <a:gd name="T47" fmla="*/ 12 h 128"/>
                <a:gd name="T48" fmla="*/ 120 w 128"/>
                <a:gd name="T49" fmla="*/ 117 h 128"/>
                <a:gd name="T50" fmla="*/ 117 w 128"/>
                <a:gd name="T51" fmla="*/ 120 h 128"/>
                <a:gd name="T52" fmla="*/ 11 w 128"/>
                <a:gd name="T53" fmla="*/ 120 h 128"/>
                <a:gd name="T54" fmla="*/ 8 w 128"/>
                <a:gd name="T55" fmla="*/ 117 h 128"/>
                <a:gd name="T56" fmla="*/ 8 w 128"/>
                <a:gd name="T57" fmla="*/ 23 h 128"/>
                <a:gd name="T58" fmla="*/ 11 w 128"/>
                <a:gd name="T59" fmla="*/ 20 h 128"/>
                <a:gd name="T60" fmla="*/ 28 w 128"/>
                <a:gd name="T61" fmla="*/ 20 h 128"/>
                <a:gd name="T62" fmla="*/ 28 w 128"/>
                <a:gd name="T63" fmla="*/ 28 h 128"/>
                <a:gd name="T64" fmla="*/ 32 w 128"/>
                <a:gd name="T65" fmla="*/ 32 h 128"/>
                <a:gd name="T66" fmla="*/ 36 w 128"/>
                <a:gd name="T67" fmla="*/ 28 h 128"/>
                <a:gd name="T68" fmla="*/ 36 w 128"/>
                <a:gd name="T69" fmla="*/ 20 h 128"/>
                <a:gd name="T70" fmla="*/ 60 w 128"/>
                <a:gd name="T71" fmla="*/ 20 h 128"/>
                <a:gd name="T72" fmla="*/ 60 w 128"/>
                <a:gd name="T73" fmla="*/ 28 h 128"/>
                <a:gd name="T74" fmla="*/ 64 w 128"/>
                <a:gd name="T75" fmla="*/ 32 h 128"/>
                <a:gd name="T76" fmla="*/ 68 w 128"/>
                <a:gd name="T77" fmla="*/ 28 h 128"/>
                <a:gd name="T78" fmla="*/ 68 w 128"/>
                <a:gd name="T79" fmla="*/ 20 h 128"/>
                <a:gd name="T80" fmla="*/ 92 w 128"/>
                <a:gd name="T81" fmla="*/ 20 h 128"/>
                <a:gd name="T82" fmla="*/ 92 w 128"/>
                <a:gd name="T83" fmla="*/ 28 h 128"/>
                <a:gd name="T84" fmla="*/ 96 w 128"/>
                <a:gd name="T85" fmla="*/ 32 h 128"/>
                <a:gd name="T86" fmla="*/ 100 w 128"/>
                <a:gd name="T87" fmla="*/ 28 h 128"/>
                <a:gd name="T88" fmla="*/ 100 w 128"/>
                <a:gd name="T89" fmla="*/ 20 h 128"/>
                <a:gd name="T90" fmla="*/ 117 w 128"/>
                <a:gd name="T91" fmla="*/ 20 h 128"/>
                <a:gd name="T92" fmla="*/ 120 w 128"/>
                <a:gd name="T93" fmla="*/ 23 h 128"/>
                <a:gd name="T94" fmla="*/ 120 w 128"/>
                <a:gd name="T95" fmla="*/ 11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 h="128">
                  <a:moveTo>
                    <a:pt x="117" y="12"/>
                  </a:moveTo>
                  <a:cubicBezTo>
                    <a:pt x="100" y="12"/>
                    <a:pt x="100" y="12"/>
                    <a:pt x="100" y="12"/>
                  </a:cubicBezTo>
                  <a:cubicBezTo>
                    <a:pt x="100" y="4"/>
                    <a:pt x="100" y="4"/>
                    <a:pt x="100" y="4"/>
                  </a:cubicBezTo>
                  <a:cubicBezTo>
                    <a:pt x="100" y="2"/>
                    <a:pt x="98" y="0"/>
                    <a:pt x="96" y="0"/>
                  </a:cubicBezTo>
                  <a:cubicBezTo>
                    <a:pt x="94" y="0"/>
                    <a:pt x="92" y="2"/>
                    <a:pt x="92" y="4"/>
                  </a:cubicBezTo>
                  <a:cubicBezTo>
                    <a:pt x="92" y="12"/>
                    <a:pt x="92" y="12"/>
                    <a:pt x="92" y="12"/>
                  </a:cubicBezTo>
                  <a:cubicBezTo>
                    <a:pt x="68" y="12"/>
                    <a:pt x="68" y="12"/>
                    <a:pt x="68" y="12"/>
                  </a:cubicBezTo>
                  <a:cubicBezTo>
                    <a:pt x="68" y="4"/>
                    <a:pt x="68" y="4"/>
                    <a:pt x="68" y="4"/>
                  </a:cubicBezTo>
                  <a:cubicBezTo>
                    <a:pt x="68" y="2"/>
                    <a:pt x="66" y="0"/>
                    <a:pt x="64" y="0"/>
                  </a:cubicBezTo>
                  <a:cubicBezTo>
                    <a:pt x="62" y="0"/>
                    <a:pt x="60" y="2"/>
                    <a:pt x="60" y="4"/>
                  </a:cubicBezTo>
                  <a:cubicBezTo>
                    <a:pt x="60" y="12"/>
                    <a:pt x="60" y="12"/>
                    <a:pt x="60" y="12"/>
                  </a:cubicBezTo>
                  <a:cubicBezTo>
                    <a:pt x="36" y="12"/>
                    <a:pt x="36" y="12"/>
                    <a:pt x="36" y="12"/>
                  </a:cubicBezTo>
                  <a:cubicBezTo>
                    <a:pt x="36" y="4"/>
                    <a:pt x="36" y="4"/>
                    <a:pt x="36" y="4"/>
                  </a:cubicBezTo>
                  <a:cubicBezTo>
                    <a:pt x="36" y="2"/>
                    <a:pt x="34" y="0"/>
                    <a:pt x="32" y="0"/>
                  </a:cubicBezTo>
                  <a:cubicBezTo>
                    <a:pt x="30" y="0"/>
                    <a:pt x="28" y="2"/>
                    <a:pt x="28" y="4"/>
                  </a:cubicBezTo>
                  <a:cubicBezTo>
                    <a:pt x="28" y="12"/>
                    <a:pt x="28" y="12"/>
                    <a:pt x="28" y="12"/>
                  </a:cubicBezTo>
                  <a:cubicBezTo>
                    <a:pt x="11" y="12"/>
                    <a:pt x="11" y="12"/>
                    <a:pt x="11" y="12"/>
                  </a:cubicBezTo>
                  <a:cubicBezTo>
                    <a:pt x="5" y="12"/>
                    <a:pt x="0" y="17"/>
                    <a:pt x="0" y="23"/>
                  </a:cubicBezTo>
                  <a:cubicBezTo>
                    <a:pt x="0" y="117"/>
                    <a:pt x="0" y="117"/>
                    <a:pt x="0" y="117"/>
                  </a:cubicBezTo>
                  <a:cubicBezTo>
                    <a:pt x="0" y="123"/>
                    <a:pt x="5" y="128"/>
                    <a:pt x="11" y="128"/>
                  </a:cubicBezTo>
                  <a:cubicBezTo>
                    <a:pt x="117" y="128"/>
                    <a:pt x="117" y="128"/>
                    <a:pt x="117" y="128"/>
                  </a:cubicBezTo>
                  <a:cubicBezTo>
                    <a:pt x="123" y="128"/>
                    <a:pt x="128" y="123"/>
                    <a:pt x="128" y="117"/>
                  </a:cubicBezTo>
                  <a:cubicBezTo>
                    <a:pt x="128" y="23"/>
                    <a:pt x="128" y="23"/>
                    <a:pt x="128" y="23"/>
                  </a:cubicBezTo>
                  <a:cubicBezTo>
                    <a:pt x="128" y="17"/>
                    <a:pt x="123" y="12"/>
                    <a:pt x="117" y="12"/>
                  </a:cubicBezTo>
                  <a:close/>
                  <a:moveTo>
                    <a:pt x="120" y="117"/>
                  </a:moveTo>
                  <a:cubicBezTo>
                    <a:pt x="120" y="119"/>
                    <a:pt x="119" y="120"/>
                    <a:pt x="117" y="120"/>
                  </a:cubicBezTo>
                  <a:cubicBezTo>
                    <a:pt x="11" y="120"/>
                    <a:pt x="11" y="120"/>
                    <a:pt x="11" y="120"/>
                  </a:cubicBezTo>
                  <a:cubicBezTo>
                    <a:pt x="9" y="120"/>
                    <a:pt x="8" y="119"/>
                    <a:pt x="8" y="117"/>
                  </a:cubicBezTo>
                  <a:cubicBezTo>
                    <a:pt x="8" y="23"/>
                    <a:pt x="8" y="23"/>
                    <a:pt x="8" y="23"/>
                  </a:cubicBezTo>
                  <a:cubicBezTo>
                    <a:pt x="8" y="21"/>
                    <a:pt x="9" y="20"/>
                    <a:pt x="11" y="20"/>
                  </a:cubicBezTo>
                  <a:cubicBezTo>
                    <a:pt x="28" y="20"/>
                    <a:pt x="28" y="20"/>
                    <a:pt x="28" y="20"/>
                  </a:cubicBezTo>
                  <a:cubicBezTo>
                    <a:pt x="28" y="28"/>
                    <a:pt x="28" y="28"/>
                    <a:pt x="28" y="28"/>
                  </a:cubicBezTo>
                  <a:cubicBezTo>
                    <a:pt x="28" y="30"/>
                    <a:pt x="30" y="32"/>
                    <a:pt x="32" y="32"/>
                  </a:cubicBezTo>
                  <a:cubicBezTo>
                    <a:pt x="34" y="32"/>
                    <a:pt x="36" y="30"/>
                    <a:pt x="36" y="28"/>
                  </a:cubicBezTo>
                  <a:cubicBezTo>
                    <a:pt x="36" y="20"/>
                    <a:pt x="36" y="20"/>
                    <a:pt x="36" y="20"/>
                  </a:cubicBezTo>
                  <a:cubicBezTo>
                    <a:pt x="60" y="20"/>
                    <a:pt x="60" y="20"/>
                    <a:pt x="60" y="20"/>
                  </a:cubicBezTo>
                  <a:cubicBezTo>
                    <a:pt x="60" y="28"/>
                    <a:pt x="60" y="28"/>
                    <a:pt x="60" y="28"/>
                  </a:cubicBezTo>
                  <a:cubicBezTo>
                    <a:pt x="60" y="30"/>
                    <a:pt x="62" y="32"/>
                    <a:pt x="64" y="32"/>
                  </a:cubicBezTo>
                  <a:cubicBezTo>
                    <a:pt x="66" y="32"/>
                    <a:pt x="68" y="30"/>
                    <a:pt x="68" y="28"/>
                  </a:cubicBezTo>
                  <a:cubicBezTo>
                    <a:pt x="68" y="20"/>
                    <a:pt x="68" y="20"/>
                    <a:pt x="68" y="20"/>
                  </a:cubicBezTo>
                  <a:cubicBezTo>
                    <a:pt x="92" y="20"/>
                    <a:pt x="92" y="20"/>
                    <a:pt x="92" y="20"/>
                  </a:cubicBezTo>
                  <a:cubicBezTo>
                    <a:pt x="92" y="28"/>
                    <a:pt x="92" y="28"/>
                    <a:pt x="92" y="28"/>
                  </a:cubicBezTo>
                  <a:cubicBezTo>
                    <a:pt x="92" y="30"/>
                    <a:pt x="94" y="32"/>
                    <a:pt x="96" y="32"/>
                  </a:cubicBezTo>
                  <a:cubicBezTo>
                    <a:pt x="98" y="32"/>
                    <a:pt x="100" y="30"/>
                    <a:pt x="100" y="28"/>
                  </a:cubicBezTo>
                  <a:cubicBezTo>
                    <a:pt x="100" y="20"/>
                    <a:pt x="100" y="20"/>
                    <a:pt x="100" y="20"/>
                  </a:cubicBezTo>
                  <a:cubicBezTo>
                    <a:pt x="117" y="20"/>
                    <a:pt x="117" y="20"/>
                    <a:pt x="117" y="20"/>
                  </a:cubicBezTo>
                  <a:cubicBezTo>
                    <a:pt x="119" y="20"/>
                    <a:pt x="120" y="21"/>
                    <a:pt x="120" y="23"/>
                  </a:cubicBezTo>
                  <a:lnTo>
                    <a:pt x="120" y="1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3" name="Rectangle 67"/>
            <p:cNvSpPr>
              <a:spLocks noChangeArrowheads="1"/>
            </p:cNvSpPr>
            <p:nvPr/>
          </p:nvSpPr>
          <p:spPr bwMode="auto">
            <a:xfrm>
              <a:off x="115888" y="1889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4" name="Rectangle 68"/>
            <p:cNvSpPr>
              <a:spLocks noChangeArrowheads="1"/>
            </p:cNvSpPr>
            <p:nvPr/>
          </p:nvSpPr>
          <p:spPr bwMode="auto">
            <a:xfrm>
              <a:off x="115888" y="2651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5" name="Rectangle 69"/>
            <p:cNvSpPr>
              <a:spLocks noChangeArrowheads="1"/>
            </p:cNvSpPr>
            <p:nvPr/>
          </p:nvSpPr>
          <p:spPr bwMode="auto">
            <a:xfrm>
              <a:off x="115888" y="342900"/>
              <a:ext cx="61913"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6" name="Rectangle 70"/>
            <p:cNvSpPr>
              <a:spLocks noChangeArrowheads="1"/>
            </p:cNvSpPr>
            <p:nvPr/>
          </p:nvSpPr>
          <p:spPr bwMode="auto">
            <a:xfrm>
              <a:off x="223838" y="342900"/>
              <a:ext cx="61913"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7" name="Rectangle 71"/>
            <p:cNvSpPr>
              <a:spLocks noChangeArrowheads="1"/>
            </p:cNvSpPr>
            <p:nvPr/>
          </p:nvSpPr>
          <p:spPr bwMode="auto">
            <a:xfrm>
              <a:off x="223838" y="2651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8" name="Rectangle 72"/>
            <p:cNvSpPr>
              <a:spLocks noChangeArrowheads="1"/>
            </p:cNvSpPr>
            <p:nvPr/>
          </p:nvSpPr>
          <p:spPr bwMode="auto">
            <a:xfrm>
              <a:off x="223838" y="188913"/>
              <a:ext cx="61913"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39" name="Rectangle 73"/>
            <p:cNvSpPr>
              <a:spLocks noChangeArrowheads="1"/>
            </p:cNvSpPr>
            <p:nvPr/>
          </p:nvSpPr>
          <p:spPr bwMode="auto">
            <a:xfrm>
              <a:off x="331788" y="342900"/>
              <a:ext cx="60325" cy="444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0" name="Rectangle 74"/>
            <p:cNvSpPr>
              <a:spLocks noChangeArrowheads="1"/>
            </p:cNvSpPr>
            <p:nvPr/>
          </p:nvSpPr>
          <p:spPr bwMode="auto">
            <a:xfrm>
              <a:off x="331788" y="265113"/>
              <a:ext cx="60325"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1" name="Rectangle 75"/>
            <p:cNvSpPr>
              <a:spLocks noChangeArrowheads="1"/>
            </p:cNvSpPr>
            <p:nvPr/>
          </p:nvSpPr>
          <p:spPr bwMode="auto">
            <a:xfrm>
              <a:off x="331788" y="188913"/>
              <a:ext cx="60325" cy="460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42" name="Freeform 79"/>
          <p:cNvSpPr>
            <a:spLocks noEditPoints="1"/>
          </p:cNvSpPr>
          <p:nvPr/>
        </p:nvSpPr>
        <p:spPr bwMode="auto">
          <a:xfrm>
            <a:off x="6158449" y="3331077"/>
            <a:ext cx="490538" cy="371475"/>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3" name="Freeform 79"/>
          <p:cNvSpPr>
            <a:spLocks noEditPoints="1"/>
          </p:cNvSpPr>
          <p:nvPr/>
        </p:nvSpPr>
        <p:spPr bwMode="auto">
          <a:xfrm>
            <a:off x="7569133" y="5515238"/>
            <a:ext cx="643082" cy="486994"/>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47" name="Group 546"/>
          <p:cNvGrpSpPr/>
          <p:nvPr/>
        </p:nvGrpSpPr>
        <p:grpSpPr>
          <a:xfrm>
            <a:off x="7573947" y="2868034"/>
            <a:ext cx="328357" cy="328357"/>
            <a:chOff x="6350" y="4763"/>
            <a:chExt cx="492125" cy="492125"/>
          </a:xfrm>
          <a:solidFill>
            <a:schemeClr val="accent4"/>
          </a:solidFill>
        </p:grpSpPr>
        <p:sp>
          <p:nvSpPr>
            <p:cNvPr id="548" name="Freeform 156"/>
            <p:cNvSpPr>
              <a:spLocks noEditPoints="1"/>
            </p:cNvSpPr>
            <p:nvPr/>
          </p:nvSpPr>
          <p:spPr bwMode="auto">
            <a:xfrm>
              <a:off x="6350" y="4763"/>
              <a:ext cx="492125" cy="492125"/>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49" name="Freeform 157"/>
            <p:cNvSpPr>
              <a:spLocks noEditPoints="1"/>
            </p:cNvSpPr>
            <p:nvPr/>
          </p:nvSpPr>
          <p:spPr bwMode="auto">
            <a:xfrm>
              <a:off x="146050" y="144463"/>
              <a:ext cx="214313" cy="214313"/>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0" name="Freeform 158"/>
            <p:cNvSpPr>
              <a:spLocks noEditPoints="1"/>
            </p:cNvSpPr>
            <p:nvPr/>
          </p:nvSpPr>
          <p:spPr bwMode="auto">
            <a:xfrm>
              <a:off x="192088" y="190501"/>
              <a:ext cx="122238" cy="122238"/>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1" name="Group 550"/>
          <p:cNvGrpSpPr/>
          <p:nvPr/>
        </p:nvGrpSpPr>
        <p:grpSpPr>
          <a:xfrm>
            <a:off x="7283895" y="3761238"/>
            <a:ext cx="454335" cy="398461"/>
            <a:chOff x="3175" y="-1587"/>
            <a:chExt cx="490538" cy="430212"/>
          </a:xfrm>
          <a:solidFill>
            <a:schemeClr val="accent4"/>
          </a:solidFill>
        </p:grpSpPr>
        <p:sp>
          <p:nvSpPr>
            <p:cNvPr id="552" name="Freeform 175"/>
            <p:cNvSpPr>
              <a:spLocks noEditPoints="1"/>
            </p:cNvSpPr>
            <p:nvPr/>
          </p:nvSpPr>
          <p:spPr bwMode="auto">
            <a:xfrm>
              <a:off x="3175" y="-1587"/>
              <a:ext cx="490538" cy="430212"/>
            </a:xfrm>
            <a:custGeom>
              <a:avLst/>
              <a:gdLst>
                <a:gd name="T0" fmla="*/ 128 w 128"/>
                <a:gd name="T1" fmla="*/ 66 h 112"/>
                <a:gd name="T2" fmla="*/ 112 w 128"/>
                <a:gd name="T3" fmla="*/ 6 h 112"/>
                <a:gd name="T4" fmla="*/ 104 w 128"/>
                <a:gd name="T5" fmla="*/ 0 h 112"/>
                <a:gd name="T6" fmla="*/ 64 w 128"/>
                <a:gd name="T7" fmla="*/ 0 h 112"/>
                <a:gd name="T8" fmla="*/ 24 w 128"/>
                <a:gd name="T9" fmla="*/ 0 h 112"/>
                <a:gd name="T10" fmla="*/ 16 w 128"/>
                <a:gd name="T11" fmla="*/ 6 h 112"/>
                <a:gd name="T12" fmla="*/ 0 w 128"/>
                <a:gd name="T13" fmla="*/ 66 h 112"/>
                <a:gd name="T14" fmla="*/ 0 w 128"/>
                <a:gd name="T15" fmla="*/ 68 h 112"/>
                <a:gd name="T16" fmla="*/ 0 w 128"/>
                <a:gd name="T17" fmla="*/ 96 h 112"/>
                <a:gd name="T18" fmla="*/ 16 w 128"/>
                <a:gd name="T19" fmla="*/ 112 h 112"/>
                <a:gd name="T20" fmla="*/ 112 w 128"/>
                <a:gd name="T21" fmla="*/ 112 h 112"/>
                <a:gd name="T22" fmla="*/ 128 w 128"/>
                <a:gd name="T23" fmla="*/ 96 h 112"/>
                <a:gd name="T24" fmla="*/ 128 w 128"/>
                <a:gd name="T25" fmla="*/ 68 h 112"/>
                <a:gd name="T26" fmla="*/ 128 w 128"/>
                <a:gd name="T27" fmla="*/ 66 h 112"/>
                <a:gd name="T28" fmla="*/ 120 w 128"/>
                <a:gd name="T29" fmla="*/ 96 h 112"/>
                <a:gd name="T30" fmla="*/ 112 w 128"/>
                <a:gd name="T31" fmla="*/ 104 h 112"/>
                <a:gd name="T32" fmla="*/ 16 w 128"/>
                <a:gd name="T33" fmla="*/ 104 h 112"/>
                <a:gd name="T34" fmla="*/ 8 w 128"/>
                <a:gd name="T35" fmla="*/ 96 h 112"/>
                <a:gd name="T36" fmla="*/ 8 w 128"/>
                <a:gd name="T37" fmla="*/ 68 h 112"/>
                <a:gd name="T38" fmla="*/ 24 w 128"/>
                <a:gd name="T39" fmla="*/ 8 h 112"/>
                <a:gd name="T40" fmla="*/ 104 w 128"/>
                <a:gd name="T41" fmla="*/ 8 h 112"/>
                <a:gd name="T42" fmla="*/ 120 w 128"/>
                <a:gd name="T43" fmla="*/ 68 h 112"/>
                <a:gd name="T44" fmla="*/ 120 w 128"/>
                <a:gd name="T45" fmla="*/ 96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112">
                  <a:moveTo>
                    <a:pt x="128" y="66"/>
                  </a:moveTo>
                  <a:cubicBezTo>
                    <a:pt x="112" y="6"/>
                    <a:pt x="112" y="6"/>
                    <a:pt x="112" y="6"/>
                  </a:cubicBezTo>
                  <a:cubicBezTo>
                    <a:pt x="111" y="2"/>
                    <a:pt x="108" y="0"/>
                    <a:pt x="104" y="0"/>
                  </a:cubicBezTo>
                  <a:cubicBezTo>
                    <a:pt x="64" y="0"/>
                    <a:pt x="64" y="0"/>
                    <a:pt x="64" y="0"/>
                  </a:cubicBezTo>
                  <a:cubicBezTo>
                    <a:pt x="24" y="0"/>
                    <a:pt x="24" y="0"/>
                    <a:pt x="24" y="0"/>
                  </a:cubicBezTo>
                  <a:cubicBezTo>
                    <a:pt x="20" y="0"/>
                    <a:pt x="17" y="2"/>
                    <a:pt x="16" y="6"/>
                  </a:cubicBezTo>
                  <a:cubicBezTo>
                    <a:pt x="0" y="66"/>
                    <a:pt x="0" y="66"/>
                    <a:pt x="0" y="66"/>
                  </a:cubicBezTo>
                  <a:cubicBezTo>
                    <a:pt x="0" y="67"/>
                    <a:pt x="0" y="67"/>
                    <a:pt x="0" y="68"/>
                  </a:cubicBezTo>
                  <a:cubicBezTo>
                    <a:pt x="0" y="96"/>
                    <a:pt x="0" y="96"/>
                    <a:pt x="0" y="96"/>
                  </a:cubicBezTo>
                  <a:cubicBezTo>
                    <a:pt x="0" y="105"/>
                    <a:pt x="7" y="112"/>
                    <a:pt x="16" y="112"/>
                  </a:cubicBezTo>
                  <a:cubicBezTo>
                    <a:pt x="112" y="112"/>
                    <a:pt x="112" y="112"/>
                    <a:pt x="112" y="112"/>
                  </a:cubicBezTo>
                  <a:cubicBezTo>
                    <a:pt x="121" y="112"/>
                    <a:pt x="128" y="105"/>
                    <a:pt x="128" y="96"/>
                  </a:cubicBezTo>
                  <a:cubicBezTo>
                    <a:pt x="128" y="68"/>
                    <a:pt x="128" y="68"/>
                    <a:pt x="128" y="68"/>
                  </a:cubicBezTo>
                  <a:cubicBezTo>
                    <a:pt x="128" y="67"/>
                    <a:pt x="128" y="67"/>
                    <a:pt x="128" y="66"/>
                  </a:cubicBezTo>
                  <a:close/>
                  <a:moveTo>
                    <a:pt x="120" y="96"/>
                  </a:moveTo>
                  <a:cubicBezTo>
                    <a:pt x="120" y="100"/>
                    <a:pt x="116" y="104"/>
                    <a:pt x="112" y="104"/>
                  </a:cubicBezTo>
                  <a:cubicBezTo>
                    <a:pt x="16" y="104"/>
                    <a:pt x="16" y="104"/>
                    <a:pt x="16" y="104"/>
                  </a:cubicBezTo>
                  <a:cubicBezTo>
                    <a:pt x="12" y="104"/>
                    <a:pt x="8" y="100"/>
                    <a:pt x="8" y="96"/>
                  </a:cubicBezTo>
                  <a:cubicBezTo>
                    <a:pt x="8" y="68"/>
                    <a:pt x="8" y="68"/>
                    <a:pt x="8" y="68"/>
                  </a:cubicBezTo>
                  <a:cubicBezTo>
                    <a:pt x="24" y="8"/>
                    <a:pt x="24" y="8"/>
                    <a:pt x="24" y="8"/>
                  </a:cubicBezTo>
                  <a:cubicBezTo>
                    <a:pt x="104" y="8"/>
                    <a:pt x="104" y="8"/>
                    <a:pt x="104" y="8"/>
                  </a:cubicBezTo>
                  <a:cubicBezTo>
                    <a:pt x="120" y="68"/>
                    <a:pt x="120" y="68"/>
                    <a:pt x="120" y="68"/>
                  </a:cubicBezTo>
                  <a:lnTo>
                    <a:pt x="120" y="9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3" name="Freeform 176"/>
            <p:cNvSpPr>
              <a:spLocks noEditPoints="1"/>
            </p:cNvSpPr>
            <p:nvPr/>
          </p:nvSpPr>
          <p:spPr bwMode="auto">
            <a:xfrm>
              <a:off x="60325" y="58738"/>
              <a:ext cx="374650" cy="277812"/>
            </a:xfrm>
            <a:custGeom>
              <a:avLst/>
              <a:gdLst>
                <a:gd name="T0" fmla="*/ 80 w 98"/>
                <a:gd name="T1" fmla="*/ 0 h 72"/>
                <a:gd name="T2" fmla="*/ 18 w 98"/>
                <a:gd name="T3" fmla="*/ 0 h 72"/>
                <a:gd name="T4" fmla="*/ 14 w 98"/>
                <a:gd name="T5" fmla="*/ 3 h 72"/>
                <a:gd name="T6" fmla="*/ 0 w 98"/>
                <a:gd name="T7" fmla="*/ 51 h 72"/>
                <a:gd name="T8" fmla="*/ 1 w 98"/>
                <a:gd name="T9" fmla="*/ 54 h 72"/>
                <a:gd name="T10" fmla="*/ 4 w 98"/>
                <a:gd name="T11" fmla="*/ 56 h 72"/>
                <a:gd name="T12" fmla="*/ 16 w 98"/>
                <a:gd name="T13" fmla="*/ 56 h 72"/>
                <a:gd name="T14" fmla="*/ 20 w 98"/>
                <a:gd name="T15" fmla="*/ 56 h 72"/>
                <a:gd name="T16" fmla="*/ 23 w 98"/>
                <a:gd name="T17" fmla="*/ 56 h 72"/>
                <a:gd name="T18" fmla="*/ 28 w 98"/>
                <a:gd name="T19" fmla="*/ 68 h 72"/>
                <a:gd name="T20" fmla="*/ 35 w 98"/>
                <a:gd name="T21" fmla="*/ 72 h 72"/>
                <a:gd name="T22" fmla="*/ 63 w 98"/>
                <a:gd name="T23" fmla="*/ 72 h 72"/>
                <a:gd name="T24" fmla="*/ 70 w 98"/>
                <a:gd name="T25" fmla="*/ 68 h 72"/>
                <a:gd name="T26" fmla="*/ 75 w 98"/>
                <a:gd name="T27" fmla="*/ 56 h 72"/>
                <a:gd name="T28" fmla="*/ 78 w 98"/>
                <a:gd name="T29" fmla="*/ 56 h 72"/>
                <a:gd name="T30" fmla="*/ 82 w 98"/>
                <a:gd name="T31" fmla="*/ 56 h 72"/>
                <a:gd name="T32" fmla="*/ 94 w 98"/>
                <a:gd name="T33" fmla="*/ 56 h 72"/>
                <a:gd name="T34" fmla="*/ 97 w 98"/>
                <a:gd name="T35" fmla="*/ 54 h 72"/>
                <a:gd name="T36" fmla="*/ 98 w 98"/>
                <a:gd name="T37" fmla="*/ 51 h 72"/>
                <a:gd name="T38" fmla="*/ 84 w 98"/>
                <a:gd name="T39" fmla="*/ 3 h 72"/>
                <a:gd name="T40" fmla="*/ 80 w 98"/>
                <a:gd name="T41" fmla="*/ 0 h 72"/>
                <a:gd name="T42" fmla="*/ 82 w 98"/>
                <a:gd name="T43" fmla="*/ 48 h 72"/>
                <a:gd name="T44" fmla="*/ 75 w 98"/>
                <a:gd name="T45" fmla="*/ 48 h 72"/>
                <a:gd name="T46" fmla="*/ 68 w 98"/>
                <a:gd name="T47" fmla="*/ 52 h 72"/>
                <a:gd name="T48" fmla="*/ 63 w 98"/>
                <a:gd name="T49" fmla="*/ 64 h 72"/>
                <a:gd name="T50" fmla="*/ 35 w 98"/>
                <a:gd name="T51" fmla="*/ 64 h 72"/>
                <a:gd name="T52" fmla="*/ 30 w 98"/>
                <a:gd name="T53" fmla="*/ 52 h 72"/>
                <a:gd name="T54" fmla="*/ 23 w 98"/>
                <a:gd name="T55" fmla="*/ 48 h 72"/>
                <a:gd name="T56" fmla="*/ 16 w 98"/>
                <a:gd name="T57" fmla="*/ 48 h 72"/>
                <a:gd name="T58" fmla="*/ 6 w 98"/>
                <a:gd name="T59" fmla="*/ 48 h 72"/>
                <a:gd name="T60" fmla="*/ 18 w 98"/>
                <a:gd name="T61" fmla="*/ 4 h 72"/>
                <a:gd name="T62" fmla="*/ 80 w 98"/>
                <a:gd name="T63" fmla="*/ 4 h 72"/>
                <a:gd name="T64" fmla="*/ 92 w 98"/>
                <a:gd name="T65" fmla="*/ 48 h 72"/>
                <a:gd name="T66" fmla="*/ 82 w 98"/>
                <a:gd name="T67" fmla="*/ 48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8" h="72">
                  <a:moveTo>
                    <a:pt x="80" y="0"/>
                  </a:moveTo>
                  <a:cubicBezTo>
                    <a:pt x="18" y="0"/>
                    <a:pt x="18" y="0"/>
                    <a:pt x="18" y="0"/>
                  </a:cubicBezTo>
                  <a:cubicBezTo>
                    <a:pt x="16" y="0"/>
                    <a:pt x="15" y="1"/>
                    <a:pt x="14" y="3"/>
                  </a:cubicBezTo>
                  <a:cubicBezTo>
                    <a:pt x="0" y="51"/>
                    <a:pt x="0" y="51"/>
                    <a:pt x="0" y="51"/>
                  </a:cubicBezTo>
                  <a:cubicBezTo>
                    <a:pt x="0" y="52"/>
                    <a:pt x="0" y="53"/>
                    <a:pt x="1" y="54"/>
                  </a:cubicBezTo>
                  <a:cubicBezTo>
                    <a:pt x="2" y="55"/>
                    <a:pt x="3" y="56"/>
                    <a:pt x="4" y="56"/>
                  </a:cubicBezTo>
                  <a:cubicBezTo>
                    <a:pt x="16" y="56"/>
                    <a:pt x="16" y="56"/>
                    <a:pt x="16" y="56"/>
                  </a:cubicBezTo>
                  <a:cubicBezTo>
                    <a:pt x="20" y="56"/>
                    <a:pt x="20" y="56"/>
                    <a:pt x="20" y="56"/>
                  </a:cubicBezTo>
                  <a:cubicBezTo>
                    <a:pt x="23" y="56"/>
                    <a:pt x="23" y="56"/>
                    <a:pt x="23" y="56"/>
                  </a:cubicBezTo>
                  <a:cubicBezTo>
                    <a:pt x="28" y="68"/>
                    <a:pt x="28" y="68"/>
                    <a:pt x="28" y="68"/>
                  </a:cubicBezTo>
                  <a:cubicBezTo>
                    <a:pt x="30" y="70"/>
                    <a:pt x="32" y="72"/>
                    <a:pt x="35" y="72"/>
                  </a:cubicBezTo>
                  <a:cubicBezTo>
                    <a:pt x="63" y="72"/>
                    <a:pt x="63" y="72"/>
                    <a:pt x="63" y="72"/>
                  </a:cubicBezTo>
                  <a:cubicBezTo>
                    <a:pt x="66" y="72"/>
                    <a:pt x="68" y="70"/>
                    <a:pt x="70" y="68"/>
                  </a:cubicBezTo>
                  <a:cubicBezTo>
                    <a:pt x="75" y="56"/>
                    <a:pt x="75" y="56"/>
                    <a:pt x="75" y="56"/>
                  </a:cubicBezTo>
                  <a:cubicBezTo>
                    <a:pt x="78" y="56"/>
                    <a:pt x="78" y="56"/>
                    <a:pt x="78" y="56"/>
                  </a:cubicBezTo>
                  <a:cubicBezTo>
                    <a:pt x="82" y="56"/>
                    <a:pt x="82" y="56"/>
                    <a:pt x="82" y="56"/>
                  </a:cubicBezTo>
                  <a:cubicBezTo>
                    <a:pt x="94" y="56"/>
                    <a:pt x="94" y="56"/>
                    <a:pt x="94" y="56"/>
                  </a:cubicBezTo>
                  <a:cubicBezTo>
                    <a:pt x="95" y="56"/>
                    <a:pt x="96" y="55"/>
                    <a:pt x="97" y="54"/>
                  </a:cubicBezTo>
                  <a:cubicBezTo>
                    <a:pt x="98" y="53"/>
                    <a:pt x="98" y="52"/>
                    <a:pt x="98" y="51"/>
                  </a:cubicBezTo>
                  <a:cubicBezTo>
                    <a:pt x="84" y="3"/>
                    <a:pt x="84" y="3"/>
                    <a:pt x="84" y="3"/>
                  </a:cubicBezTo>
                  <a:cubicBezTo>
                    <a:pt x="83" y="1"/>
                    <a:pt x="82" y="0"/>
                    <a:pt x="80" y="0"/>
                  </a:cubicBezTo>
                  <a:close/>
                  <a:moveTo>
                    <a:pt x="82" y="48"/>
                  </a:moveTo>
                  <a:cubicBezTo>
                    <a:pt x="75" y="48"/>
                    <a:pt x="75" y="48"/>
                    <a:pt x="75" y="48"/>
                  </a:cubicBezTo>
                  <a:cubicBezTo>
                    <a:pt x="72" y="48"/>
                    <a:pt x="70" y="50"/>
                    <a:pt x="68" y="52"/>
                  </a:cubicBezTo>
                  <a:cubicBezTo>
                    <a:pt x="63" y="64"/>
                    <a:pt x="63" y="64"/>
                    <a:pt x="63" y="64"/>
                  </a:cubicBezTo>
                  <a:cubicBezTo>
                    <a:pt x="35" y="64"/>
                    <a:pt x="35" y="64"/>
                    <a:pt x="35" y="64"/>
                  </a:cubicBezTo>
                  <a:cubicBezTo>
                    <a:pt x="30" y="52"/>
                    <a:pt x="30" y="52"/>
                    <a:pt x="30" y="52"/>
                  </a:cubicBezTo>
                  <a:cubicBezTo>
                    <a:pt x="28" y="50"/>
                    <a:pt x="26" y="48"/>
                    <a:pt x="23" y="48"/>
                  </a:cubicBezTo>
                  <a:cubicBezTo>
                    <a:pt x="16" y="48"/>
                    <a:pt x="16" y="48"/>
                    <a:pt x="16" y="48"/>
                  </a:cubicBezTo>
                  <a:cubicBezTo>
                    <a:pt x="6" y="48"/>
                    <a:pt x="6" y="48"/>
                    <a:pt x="6" y="48"/>
                  </a:cubicBezTo>
                  <a:cubicBezTo>
                    <a:pt x="18" y="4"/>
                    <a:pt x="18" y="4"/>
                    <a:pt x="18" y="4"/>
                  </a:cubicBezTo>
                  <a:cubicBezTo>
                    <a:pt x="80" y="4"/>
                    <a:pt x="80" y="4"/>
                    <a:pt x="80" y="4"/>
                  </a:cubicBezTo>
                  <a:cubicBezTo>
                    <a:pt x="92" y="48"/>
                    <a:pt x="92" y="48"/>
                    <a:pt x="92" y="48"/>
                  </a:cubicBezTo>
                  <a:lnTo>
                    <a:pt x="82"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4" name="Group 553"/>
          <p:cNvGrpSpPr/>
          <p:nvPr/>
        </p:nvGrpSpPr>
        <p:grpSpPr>
          <a:xfrm>
            <a:off x="9246258" y="2477956"/>
            <a:ext cx="637969" cy="726548"/>
            <a:chOff x="812800" y="2719388"/>
            <a:chExt cx="1017588" cy="1158875"/>
          </a:xfrm>
          <a:solidFill>
            <a:schemeClr val="accent4"/>
          </a:solidFill>
        </p:grpSpPr>
        <p:sp>
          <p:nvSpPr>
            <p:cNvPr id="555" name="Freeform 35"/>
            <p:cNvSpPr>
              <a:spLocks noEditPoints="1"/>
            </p:cNvSpPr>
            <p:nvPr/>
          </p:nvSpPr>
          <p:spPr bwMode="auto">
            <a:xfrm>
              <a:off x="812800" y="2719388"/>
              <a:ext cx="1017588" cy="1158875"/>
            </a:xfrm>
            <a:custGeom>
              <a:avLst/>
              <a:gdLst>
                <a:gd name="T0" fmla="*/ 56 w 112"/>
                <a:gd name="T1" fmla="*/ 0 h 128"/>
                <a:gd name="T2" fmla="*/ 0 w 112"/>
                <a:gd name="T3" fmla="*/ 26 h 128"/>
                <a:gd name="T4" fmla="*/ 0 w 112"/>
                <a:gd name="T5" fmla="*/ 102 h 128"/>
                <a:gd name="T6" fmla="*/ 56 w 112"/>
                <a:gd name="T7" fmla="*/ 128 h 128"/>
                <a:gd name="T8" fmla="*/ 112 w 112"/>
                <a:gd name="T9" fmla="*/ 102 h 128"/>
                <a:gd name="T10" fmla="*/ 112 w 112"/>
                <a:gd name="T11" fmla="*/ 26 h 128"/>
                <a:gd name="T12" fmla="*/ 56 w 112"/>
                <a:gd name="T13" fmla="*/ 0 h 128"/>
                <a:gd name="T14" fmla="*/ 104 w 112"/>
                <a:gd name="T15" fmla="*/ 102 h 128"/>
                <a:gd name="T16" fmla="*/ 56 w 112"/>
                <a:gd name="T17" fmla="*/ 120 h 128"/>
                <a:gd name="T18" fmla="*/ 8 w 112"/>
                <a:gd name="T19" fmla="*/ 102 h 128"/>
                <a:gd name="T20" fmla="*/ 8 w 112"/>
                <a:gd name="T21" fmla="*/ 87 h 128"/>
                <a:gd name="T22" fmla="*/ 56 w 112"/>
                <a:gd name="T23" fmla="*/ 100 h 128"/>
                <a:gd name="T24" fmla="*/ 104 w 112"/>
                <a:gd name="T25" fmla="*/ 87 h 128"/>
                <a:gd name="T26" fmla="*/ 104 w 112"/>
                <a:gd name="T27" fmla="*/ 102 h 128"/>
                <a:gd name="T28" fmla="*/ 104 w 112"/>
                <a:gd name="T29" fmla="*/ 78 h 128"/>
                <a:gd name="T30" fmla="*/ 104 w 112"/>
                <a:gd name="T31" fmla="*/ 78 h 128"/>
                <a:gd name="T32" fmla="*/ 104 w 112"/>
                <a:gd name="T33" fmla="*/ 78 h 128"/>
                <a:gd name="T34" fmla="*/ 56 w 112"/>
                <a:gd name="T35" fmla="*/ 96 h 128"/>
                <a:gd name="T36" fmla="*/ 8 w 112"/>
                <a:gd name="T37" fmla="*/ 78 h 128"/>
                <a:gd name="T38" fmla="*/ 8 w 112"/>
                <a:gd name="T39" fmla="*/ 78 h 128"/>
                <a:gd name="T40" fmla="*/ 8 w 112"/>
                <a:gd name="T41" fmla="*/ 78 h 128"/>
                <a:gd name="T42" fmla="*/ 8 w 112"/>
                <a:gd name="T43" fmla="*/ 63 h 128"/>
                <a:gd name="T44" fmla="*/ 56 w 112"/>
                <a:gd name="T45" fmla="*/ 76 h 128"/>
                <a:gd name="T46" fmla="*/ 104 w 112"/>
                <a:gd name="T47" fmla="*/ 63 h 128"/>
                <a:gd name="T48" fmla="*/ 104 w 112"/>
                <a:gd name="T49" fmla="*/ 78 h 128"/>
                <a:gd name="T50" fmla="*/ 104 w 112"/>
                <a:gd name="T51" fmla="*/ 54 h 128"/>
                <a:gd name="T52" fmla="*/ 104 w 112"/>
                <a:gd name="T53" fmla="*/ 54 h 128"/>
                <a:gd name="T54" fmla="*/ 104 w 112"/>
                <a:gd name="T55" fmla="*/ 54 h 128"/>
                <a:gd name="T56" fmla="*/ 56 w 112"/>
                <a:gd name="T57" fmla="*/ 72 h 128"/>
                <a:gd name="T58" fmla="*/ 8 w 112"/>
                <a:gd name="T59" fmla="*/ 54 h 128"/>
                <a:gd name="T60" fmla="*/ 8 w 112"/>
                <a:gd name="T61" fmla="*/ 54 h 128"/>
                <a:gd name="T62" fmla="*/ 8 w 112"/>
                <a:gd name="T63" fmla="*/ 54 h 128"/>
                <a:gd name="T64" fmla="*/ 8 w 112"/>
                <a:gd name="T65" fmla="*/ 40 h 128"/>
                <a:gd name="T66" fmla="*/ 56 w 112"/>
                <a:gd name="T67" fmla="*/ 52 h 128"/>
                <a:gd name="T68" fmla="*/ 104 w 112"/>
                <a:gd name="T69" fmla="*/ 40 h 128"/>
                <a:gd name="T70" fmla="*/ 104 w 112"/>
                <a:gd name="T71" fmla="*/ 54 h 128"/>
                <a:gd name="T72" fmla="*/ 56 w 112"/>
                <a:gd name="T73" fmla="*/ 44 h 128"/>
                <a:gd name="T74" fmla="*/ 8 w 112"/>
                <a:gd name="T75" fmla="*/ 26 h 128"/>
                <a:gd name="T76" fmla="*/ 56 w 112"/>
                <a:gd name="T77" fmla="*/ 8 h 128"/>
                <a:gd name="T78" fmla="*/ 104 w 112"/>
                <a:gd name="T79" fmla="*/ 26 h 128"/>
                <a:gd name="T80" fmla="*/ 56 w 112"/>
                <a:gd name="T81" fmla="*/ 4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2" h="128">
                  <a:moveTo>
                    <a:pt x="56" y="0"/>
                  </a:moveTo>
                  <a:cubicBezTo>
                    <a:pt x="29" y="0"/>
                    <a:pt x="0" y="8"/>
                    <a:pt x="0" y="26"/>
                  </a:cubicBezTo>
                  <a:cubicBezTo>
                    <a:pt x="0" y="102"/>
                    <a:pt x="0" y="102"/>
                    <a:pt x="0" y="102"/>
                  </a:cubicBezTo>
                  <a:cubicBezTo>
                    <a:pt x="0" y="120"/>
                    <a:pt x="29" y="128"/>
                    <a:pt x="56" y="128"/>
                  </a:cubicBezTo>
                  <a:cubicBezTo>
                    <a:pt x="83" y="128"/>
                    <a:pt x="112" y="120"/>
                    <a:pt x="112" y="102"/>
                  </a:cubicBezTo>
                  <a:cubicBezTo>
                    <a:pt x="112" y="26"/>
                    <a:pt x="112" y="26"/>
                    <a:pt x="112" y="26"/>
                  </a:cubicBezTo>
                  <a:cubicBezTo>
                    <a:pt x="112" y="8"/>
                    <a:pt x="83" y="0"/>
                    <a:pt x="56" y="0"/>
                  </a:cubicBezTo>
                  <a:close/>
                  <a:moveTo>
                    <a:pt x="104" y="102"/>
                  </a:moveTo>
                  <a:cubicBezTo>
                    <a:pt x="104" y="112"/>
                    <a:pt x="83" y="120"/>
                    <a:pt x="56" y="120"/>
                  </a:cubicBezTo>
                  <a:cubicBezTo>
                    <a:pt x="29" y="120"/>
                    <a:pt x="8" y="112"/>
                    <a:pt x="8" y="102"/>
                  </a:cubicBezTo>
                  <a:cubicBezTo>
                    <a:pt x="8" y="87"/>
                    <a:pt x="8" y="87"/>
                    <a:pt x="8" y="87"/>
                  </a:cubicBezTo>
                  <a:cubicBezTo>
                    <a:pt x="16" y="96"/>
                    <a:pt x="36" y="100"/>
                    <a:pt x="56" y="100"/>
                  </a:cubicBezTo>
                  <a:cubicBezTo>
                    <a:pt x="76" y="100"/>
                    <a:pt x="96" y="96"/>
                    <a:pt x="104" y="87"/>
                  </a:cubicBezTo>
                  <a:lnTo>
                    <a:pt x="104" y="102"/>
                  </a:lnTo>
                  <a:close/>
                  <a:moveTo>
                    <a:pt x="104" y="78"/>
                  </a:moveTo>
                  <a:cubicBezTo>
                    <a:pt x="104" y="78"/>
                    <a:pt x="104" y="78"/>
                    <a:pt x="104" y="78"/>
                  </a:cubicBezTo>
                  <a:cubicBezTo>
                    <a:pt x="104" y="78"/>
                    <a:pt x="104" y="78"/>
                    <a:pt x="104" y="78"/>
                  </a:cubicBezTo>
                  <a:cubicBezTo>
                    <a:pt x="104" y="88"/>
                    <a:pt x="83" y="96"/>
                    <a:pt x="56" y="96"/>
                  </a:cubicBezTo>
                  <a:cubicBezTo>
                    <a:pt x="29" y="96"/>
                    <a:pt x="8" y="88"/>
                    <a:pt x="8" y="78"/>
                  </a:cubicBezTo>
                  <a:cubicBezTo>
                    <a:pt x="8" y="78"/>
                    <a:pt x="8" y="78"/>
                    <a:pt x="8" y="78"/>
                  </a:cubicBezTo>
                  <a:cubicBezTo>
                    <a:pt x="8" y="78"/>
                    <a:pt x="8" y="78"/>
                    <a:pt x="8" y="78"/>
                  </a:cubicBezTo>
                  <a:cubicBezTo>
                    <a:pt x="8" y="63"/>
                    <a:pt x="8" y="63"/>
                    <a:pt x="8" y="63"/>
                  </a:cubicBezTo>
                  <a:cubicBezTo>
                    <a:pt x="16" y="72"/>
                    <a:pt x="36" y="76"/>
                    <a:pt x="56" y="76"/>
                  </a:cubicBezTo>
                  <a:cubicBezTo>
                    <a:pt x="76" y="76"/>
                    <a:pt x="96" y="72"/>
                    <a:pt x="104" y="63"/>
                  </a:cubicBezTo>
                  <a:lnTo>
                    <a:pt x="104" y="78"/>
                  </a:lnTo>
                  <a:close/>
                  <a:moveTo>
                    <a:pt x="104" y="54"/>
                  </a:moveTo>
                  <a:cubicBezTo>
                    <a:pt x="104" y="54"/>
                    <a:pt x="104" y="54"/>
                    <a:pt x="104" y="54"/>
                  </a:cubicBezTo>
                  <a:cubicBezTo>
                    <a:pt x="104" y="54"/>
                    <a:pt x="104" y="54"/>
                    <a:pt x="104" y="54"/>
                  </a:cubicBezTo>
                  <a:cubicBezTo>
                    <a:pt x="104" y="64"/>
                    <a:pt x="83" y="72"/>
                    <a:pt x="56" y="72"/>
                  </a:cubicBezTo>
                  <a:cubicBezTo>
                    <a:pt x="29" y="72"/>
                    <a:pt x="8" y="64"/>
                    <a:pt x="8" y="54"/>
                  </a:cubicBezTo>
                  <a:cubicBezTo>
                    <a:pt x="8" y="54"/>
                    <a:pt x="8" y="54"/>
                    <a:pt x="8" y="54"/>
                  </a:cubicBezTo>
                  <a:cubicBezTo>
                    <a:pt x="8" y="54"/>
                    <a:pt x="8" y="54"/>
                    <a:pt x="8" y="54"/>
                  </a:cubicBezTo>
                  <a:cubicBezTo>
                    <a:pt x="8" y="40"/>
                    <a:pt x="8" y="40"/>
                    <a:pt x="8" y="40"/>
                  </a:cubicBezTo>
                  <a:cubicBezTo>
                    <a:pt x="18" y="48"/>
                    <a:pt x="38" y="52"/>
                    <a:pt x="56" y="52"/>
                  </a:cubicBezTo>
                  <a:cubicBezTo>
                    <a:pt x="74" y="52"/>
                    <a:pt x="94" y="48"/>
                    <a:pt x="104" y="40"/>
                  </a:cubicBezTo>
                  <a:lnTo>
                    <a:pt x="104" y="54"/>
                  </a:lnTo>
                  <a:close/>
                  <a:moveTo>
                    <a:pt x="56" y="44"/>
                  </a:moveTo>
                  <a:cubicBezTo>
                    <a:pt x="29" y="44"/>
                    <a:pt x="8" y="36"/>
                    <a:pt x="8" y="26"/>
                  </a:cubicBezTo>
                  <a:cubicBezTo>
                    <a:pt x="8" y="16"/>
                    <a:pt x="29" y="8"/>
                    <a:pt x="56" y="8"/>
                  </a:cubicBezTo>
                  <a:cubicBezTo>
                    <a:pt x="83" y="8"/>
                    <a:pt x="104" y="16"/>
                    <a:pt x="104" y="26"/>
                  </a:cubicBezTo>
                  <a:cubicBezTo>
                    <a:pt x="104" y="36"/>
                    <a:pt x="83" y="44"/>
                    <a:pt x="56"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6" name="Oval 36"/>
            <p:cNvSpPr>
              <a:spLocks noChangeArrowheads="1"/>
            </p:cNvSpPr>
            <p:nvPr/>
          </p:nvSpPr>
          <p:spPr bwMode="auto">
            <a:xfrm>
              <a:off x="1612900" y="3624263"/>
              <a:ext cx="71438" cy="730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7" name="Oval 37"/>
            <p:cNvSpPr>
              <a:spLocks noChangeArrowheads="1"/>
            </p:cNvSpPr>
            <p:nvPr/>
          </p:nvSpPr>
          <p:spPr bwMode="auto">
            <a:xfrm>
              <a:off x="1612900" y="3406776"/>
              <a:ext cx="71438" cy="730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8" name="Oval 38"/>
            <p:cNvSpPr>
              <a:spLocks noChangeArrowheads="1"/>
            </p:cNvSpPr>
            <p:nvPr/>
          </p:nvSpPr>
          <p:spPr bwMode="auto">
            <a:xfrm>
              <a:off x="1612900" y="3190876"/>
              <a:ext cx="71438" cy="714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559" name="Group 558"/>
          <p:cNvGrpSpPr/>
          <p:nvPr/>
        </p:nvGrpSpPr>
        <p:grpSpPr>
          <a:xfrm>
            <a:off x="9775451" y="3611154"/>
            <a:ext cx="517373" cy="512398"/>
            <a:chOff x="0" y="1588"/>
            <a:chExt cx="495300" cy="490537"/>
          </a:xfrm>
          <a:solidFill>
            <a:schemeClr val="accent4"/>
          </a:solidFill>
        </p:grpSpPr>
        <p:sp>
          <p:nvSpPr>
            <p:cNvPr id="560" name="Freeform 166"/>
            <p:cNvSpPr>
              <a:spLocks noEditPoints="1"/>
            </p:cNvSpPr>
            <p:nvPr/>
          </p:nvSpPr>
          <p:spPr bwMode="auto">
            <a:xfrm>
              <a:off x="0" y="47625"/>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1" name="Freeform 167"/>
            <p:cNvSpPr>
              <a:spLocks noEditPoints="1"/>
            </p:cNvSpPr>
            <p:nvPr/>
          </p:nvSpPr>
          <p:spPr bwMode="auto">
            <a:xfrm>
              <a:off x="219075" y="246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2" name="Freeform 168"/>
            <p:cNvSpPr>
              <a:spLocks noEditPoints="1"/>
            </p:cNvSpPr>
            <p:nvPr/>
          </p:nvSpPr>
          <p:spPr bwMode="auto">
            <a:xfrm>
              <a:off x="419100" y="1588"/>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3" name="Freeform 169"/>
            <p:cNvSpPr>
              <a:spLocks noEditPoints="1"/>
            </p:cNvSpPr>
            <p:nvPr/>
          </p:nvSpPr>
          <p:spPr bwMode="auto">
            <a:xfrm>
              <a:off x="127000" y="231775"/>
              <a:ext cx="61913" cy="60325"/>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4" name="Oval 170"/>
            <p:cNvSpPr>
              <a:spLocks noChangeArrowheads="1"/>
            </p:cNvSpPr>
            <p:nvPr/>
          </p:nvSpPr>
          <p:spPr bwMode="auto">
            <a:xfrm>
              <a:off x="188913" y="338138"/>
              <a:ext cx="30163" cy="301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5" name="Oval 171"/>
            <p:cNvSpPr>
              <a:spLocks noChangeArrowheads="1"/>
            </p:cNvSpPr>
            <p:nvPr/>
          </p:nvSpPr>
          <p:spPr bwMode="auto">
            <a:xfrm>
              <a:off x="433388" y="107950"/>
              <a:ext cx="31750" cy="31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66" name="Freeform 162"/>
          <p:cNvSpPr>
            <a:spLocks noEditPoints="1"/>
          </p:cNvSpPr>
          <p:nvPr/>
        </p:nvSpPr>
        <p:spPr bwMode="auto">
          <a:xfrm>
            <a:off x="11214533" y="2901242"/>
            <a:ext cx="570120" cy="380080"/>
          </a:xfrm>
          <a:custGeom>
            <a:avLst/>
            <a:gdLst>
              <a:gd name="T0" fmla="*/ 112 w 128"/>
              <a:gd name="T1" fmla="*/ 0 h 84"/>
              <a:gd name="T2" fmla="*/ 16 w 128"/>
              <a:gd name="T3" fmla="*/ 0 h 84"/>
              <a:gd name="T4" fmla="*/ 0 w 128"/>
              <a:gd name="T5" fmla="*/ 16 h 84"/>
              <a:gd name="T6" fmla="*/ 0 w 128"/>
              <a:gd name="T7" fmla="*/ 68 h 84"/>
              <a:gd name="T8" fmla="*/ 16 w 128"/>
              <a:gd name="T9" fmla="*/ 84 h 84"/>
              <a:gd name="T10" fmla="*/ 112 w 128"/>
              <a:gd name="T11" fmla="*/ 84 h 84"/>
              <a:gd name="T12" fmla="*/ 128 w 128"/>
              <a:gd name="T13" fmla="*/ 68 h 84"/>
              <a:gd name="T14" fmla="*/ 128 w 128"/>
              <a:gd name="T15" fmla="*/ 16 h 84"/>
              <a:gd name="T16" fmla="*/ 112 w 128"/>
              <a:gd name="T17" fmla="*/ 0 h 84"/>
              <a:gd name="T18" fmla="*/ 8 w 128"/>
              <a:gd name="T19" fmla="*/ 21 h 84"/>
              <a:gd name="T20" fmla="*/ 36 w 128"/>
              <a:gd name="T21" fmla="*/ 42 h 84"/>
              <a:gd name="T22" fmla="*/ 8 w 128"/>
              <a:gd name="T23" fmla="*/ 63 h 84"/>
              <a:gd name="T24" fmla="*/ 8 w 128"/>
              <a:gd name="T25" fmla="*/ 21 h 84"/>
              <a:gd name="T26" fmla="*/ 120 w 128"/>
              <a:gd name="T27" fmla="*/ 68 h 84"/>
              <a:gd name="T28" fmla="*/ 112 w 128"/>
              <a:gd name="T29" fmla="*/ 76 h 84"/>
              <a:gd name="T30" fmla="*/ 16 w 128"/>
              <a:gd name="T31" fmla="*/ 76 h 84"/>
              <a:gd name="T32" fmla="*/ 8 w 128"/>
              <a:gd name="T33" fmla="*/ 68 h 84"/>
              <a:gd name="T34" fmla="*/ 39 w 128"/>
              <a:gd name="T35" fmla="*/ 45 h 84"/>
              <a:gd name="T36" fmla="*/ 57 w 128"/>
              <a:gd name="T37" fmla="*/ 58 h 84"/>
              <a:gd name="T38" fmla="*/ 64 w 128"/>
              <a:gd name="T39" fmla="*/ 60 h 84"/>
              <a:gd name="T40" fmla="*/ 71 w 128"/>
              <a:gd name="T41" fmla="*/ 58 h 84"/>
              <a:gd name="T42" fmla="*/ 89 w 128"/>
              <a:gd name="T43" fmla="*/ 45 h 84"/>
              <a:gd name="T44" fmla="*/ 120 w 128"/>
              <a:gd name="T45" fmla="*/ 68 h 84"/>
              <a:gd name="T46" fmla="*/ 120 w 128"/>
              <a:gd name="T47" fmla="*/ 63 h 84"/>
              <a:gd name="T48" fmla="*/ 92 w 128"/>
              <a:gd name="T49" fmla="*/ 42 h 84"/>
              <a:gd name="T50" fmla="*/ 120 w 128"/>
              <a:gd name="T51" fmla="*/ 21 h 84"/>
              <a:gd name="T52" fmla="*/ 120 w 128"/>
              <a:gd name="T53" fmla="*/ 63 h 84"/>
              <a:gd name="T54" fmla="*/ 69 w 128"/>
              <a:gd name="T55" fmla="*/ 54 h 84"/>
              <a:gd name="T56" fmla="*/ 64 w 128"/>
              <a:gd name="T57" fmla="*/ 56 h 84"/>
              <a:gd name="T58" fmla="*/ 59 w 128"/>
              <a:gd name="T59" fmla="*/ 54 h 84"/>
              <a:gd name="T60" fmla="*/ 43 w 128"/>
              <a:gd name="T61" fmla="*/ 42 h 84"/>
              <a:gd name="T62" fmla="*/ 39 w 128"/>
              <a:gd name="T63" fmla="*/ 40 h 84"/>
              <a:gd name="T64" fmla="*/ 8 w 128"/>
              <a:gd name="T65" fmla="*/ 16 h 84"/>
              <a:gd name="T66" fmla="*/ 8 w 128"/>
              <a:gd name="T67" fmla="*/ 16 h 84"/>
              <a:gd name="T68" fmla="*/ 16 w 128"/>
              <a:gd name="T69" fmla="*/ 8 h 84"/>
              <a:gd name="T70" fmla="*/ 112 w 128"/>
              <a:gd name="T71" fmla="*/ 8 h 84"/>
              <a:gd name="T72" fmla="*/ 120 w 128"/>
              <a:gd name="T73" fmla="*/ 16 h 84"/>
              <a:gd name="T74" fmla="*/ 69 w 128"/>
              <a:gd name="T75" fmla="*/ 5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8" h="84">
                <a:moveTo>
                  <a:pt x="112" y="0"/>
                </a:moveTo>
                <a:cubicBezTo>
                  <a:pt x="16" y="0"/>
                  <a:pt x="16" y="0"/>
                  <a:pt x="16" y="0"/>
                </a:cubicBezTo>
                <a:cubicBezTo>
                  <a:pt x="7" y="0"/>
                  <a:pt x="0" y="7"/>
                  <a:pt x="0" y="16"/>
                </a:cubicBezTo>
                <a:cubicBezTo>
                  <a:pt x="0" y="68"/>
                  <a:pt x="0" y="68"/>
                  <a:pt x="0" y="68"/>
                </a:cubicBezTo>
                <a:cubicBezTo>
                  <a:pt x="0" y="77"/>
                  <a:pt x="7" y="84"/>
                  <a:pt x="16" y="84"/>
                </a:cubicBezTo>
                <a:cubicBezTo>
                  <a:pt x="112" y="84"/>
                  <a:pt x="112" y="84"/>
                  <a:pt x="112" y="84"/>
                </a:cubicBezTo>
                <a:cubicBezTo>
                  <a:pt x="121" y="84"/>
                  <a:pt x="128" y="77"/>
                  <a:pt x="128" y="68"/>
                </a:cubicBezTo>
                <a:cubicBezTo>
                  <a:pt x="128" y="16"/>
                  <a:pt x="128" y="16"/>
                  <a:pt x="128" y="16"/>
                </a:cubicBezTo>
                <a:cubicBezTo>
                  <a:pt x="128" y="7"/>
                  <a:pt x="121" y="0"/>
                  <a:pt x="112" y="0"/>
                </a:cubicBezTo>
                <a:close/>
                <a:moveTo>
                  <a:pt x="8" y="21"/>
                </a:moveTo>
                <a:cubicBezTo>
                  <a:pt x="36" y="42"/>
                  <a:pt x="36" y="42"/>
                  <a:pt x="36" y="42"/>
                </a:cubicBezTo>
                <a:cubicBezTo>
                  <a:pt x="8" y="63"/>
                  <a:pt x="8" y="63"/>
                  <a:pt x="8" y="63"/>
                </a:cubicBezTo>
                <a:lnTo>
                  <a:pt x="8" y="21"/>
                </a:lnTo>
                <a:close/>
                <a:moveTo>
                  <a:pt x="120" y="68"/>
                </a:moveTo>
                <a:cubicBezTo>
                  <a:pt x="120" y="72"/>
                  <a:pt x="116" y="76"/>
                  <a:pt x="112" y="76"/>
                </a:cubicBezTo>
                <a:cubicBezTo>
                  <a:pt x="16" y="76"/>
                  <a:pt x="16" y="76"/>
                  <a:pt x="16" y="76"/>
                </a:cubicBezTo>
                <a:cubicBezTo>
                  <a:pt x="12" y="76"/>
                  <a:pt x="8" y="72"/>
                  <a:pt x="8" y="68"/>
                </a:cubicBezTo>
                <a:cubicBezTo>
                  <a:pt x="39" y="45"/>
                  <a:pt x="39" y="45"/>
                  <a:pt x="39" y="45"/>
                </a:cubicBezTo>
                <a:cubicBezTo>
                  <a:pt x="57" y="58"/>
                  <a:pt x="57" y="58"/>
                  <a:pt x="57" y="58"/>
                </a:cubicBezTo>
                <a:cubicBezTo>
                  <a:pt x="59" y="59"/>
                  <a:pt x="61" y="60"/>
                  <a:pt x="64" y="60"/>
                </a:cubicBezTo>
                <a:cubicBezTo>
                  <a:pt x="67" y="60"/>
                  <a:pt x="69" y="59"/>
                  <a:pt x="71" y="58"/>
                </a:cubicBezTo>
                <a:cubicBezTo>
                  <a:pt x="89" y="45"/>
                  <a:pt x="89" y="45"/>
                  <a:pt x="89" y="45"/>
                </a:cubicBezTo>
                <a:cubicBezTo>
                  <a:pt x="120" y="68"/>
                  <a:pt x="120" y="68"/>
                  <a:pt x="120" y="68"/>
                </a:cubicBezTo>
                <a:close/>
                <a:moveTo>
                  <a:pt x="120" y="63"/>
                </a:moveTo>
                <a:cubicBezTo>
                  <a:pt x="92" y="42"/>
                  <a:pt x="92" y="42"/>
                  <a:pt x="92" y="42"/>
                </a:cubicBezTo>
                <a:cubicBezTo>
                  <a:pt x="120" y="21"/>
                  <a:pt x="120" y="21"/>
                  <a:pt x="120" y="21"/>
                </a:cubicBezTo>
                <a:lnTo>
                  <a:pt x="120" y="63"/>
                </a:lnTo>
                <a:close/>
                <a:moveTo>
                  <a:pt x="69" y="54"/>
                </a:moveTo>
                <a:cubicBezTo>
                  <a:pt x="67" y="55"/>
                  <a:pt x="66" y="56"/>
                  <a:pt x="64" y="56"/>
                </a:cubicBezTo>
                <a:cubicBezTo>
                  <a:pt x="62" y="56"/>
                  <a:pt x="61" y="55"/>
                  <a:pt x="59" y="54"/>
                </a:cubicBezTo>
                <a:cubicBezTo>
                  <a:pt x="43" y="42"/>
                  <a:pt x="43" y="42"/>
                  <a:pt x="43" y="42"/>
                </a:cubicBezTo>
                <a:cubicBezTo>
                  <a:pt x="39" y="40"/>
                  <a:pt x="39" y="40"/>
                  <a:pt x="39" y="40"/>
                </a:cubicBezTo>
                <a:cubicBezTo>
                  <a:pt x="8" y="16"/>
                  <a:pt x="8" y="16"/>
                  <a:pt x="8" y="16"/>
                </a:cubicBezTo>
                <a:cubicBezTo>
                  <a:pt x="8" y="16"/>
                  <a:pt x="8" y="16"/>
                  <a:pt x="8" y="16"/>
                </a:cubicBezTo>
                <a:cubicBezTo>
                  <a:pt x="8" y="12"/>
                  <a:pt x="12" y="8"/>
                  <a:pt x="16" y="8"/>
                </a:cubicBezTo>
                <a:cubicBezTo>
                  <a:pt x="112" y="8"/>
                  <a:pt x="112" y="8"/>
                  <a:pt x="112" y="8"/>
                </a:cubicBezTo>
                <a:cubicBezTo>
                  <a:pt x="116" y="8"/>
                  <a:pt x="120" y="12"/>
                  <a:pt x="120" y="16"/>
                </a:cubicBezTo>
                <a:lnTo>
                  <a:pt x="69"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7" name="Freeform 83"/>
          <p:cNvSpPr>
            <a:spLocks noEditPoints="1"/>
          </p:cNvSpPr>
          <p:nvPr/>
        </p:nvSpPr>
        <p:spPr bwMode="auto">
          <a:xfrm>
            <a:off x="11005819" y="1908068"/>
            <a:ext cx="490537" cy="490538"/>
          </a:xfrm>
          <a:custGeom>
            <a:avLst/>
            <a:gdLst>
              <a:gd name="T0" fmla="*/ 81 w 128"/>
              <a:gd name="T1" fmla="*/ 14 h 128"/>
              <a:gd name="T2" fmla="*/ 53 w 128"/>
              <a:gd name="T3" fmla="*/ 36 h 128"/>
              <a:gd name="T4" fmla="*/ 33 w 128"/>
              <a:gd name="T5" fmla="*/ 36 h 128"/>
              <a:gd name="T6" fmla="*/ 0 w 128"/>
              <a:gd name="T7" fmla="*/ 56 h 128"/>
              <a:gd name="T8" fmla="*/ 24 w 128"/>
              <a:gd name="T9" fmla="*/ 84 h 128"/>
              <a:gd name="T10" fmla="*/ 32 w 128"/>
              <a:gd name="T11" fmla="*/ 128 h 128"/>
              <a:gd name="T12" fmla="*/ 56 w 128"/>
              <a:gd name="T13" fmla="*/ 120 h 128"/>
              <a:gd name="T14" fmla="*/ 52 w 128"/>
              <a:gd name="T15" fmla="*/ 108 h 128"/>
              <a:gd name="T16" fmla="*/ 52 w 128"/>
              <a:gd name="T17" fmla="*/ 80 h 128"/>
              <a:gd name="T18" fmla="*/ 53 w 128"/>
              <a:gd name="T19" fmla="*/ 78 h 128"/>
              <a:gd name="T20" fmla="*/ 54 w 128"/>
              <a:gd name="T21" fmla="*/ 77 h 128"/>
              <a:gd name="T22" fmla="*/ 55 w 128"/>
              <a:gd name="T23" fmla="*/ 76 h 128"/>
              <a:gd name="T24" fmla="*/ 81 w 128"/>
              <a:gd name="T25" fmla="*/ 98 h 128"/>
              <a:gd name="T26" fmla="*/ 128 w 128"/>
              <a:gd name="T27" fmla="*/ 56 h 128"/>
              <a:gd name="T28" fmla="*/ 80 w 128"/>
              <a:gd name="T29" fmla="*/ 56 h 128"/>
              <a:gd name="T30" fmla="*/ 92 w 128"/>
              <a:gd name="T31" fmla="*/ 44 h 128"/>
              <a:gd name="T32" fmla="*/ 92 w 128"/>
              <a:gd name="T33" fmla="*/ 68 h 128"/>
              <a:gd name="T34" fmla="*/ 80 w 128"/>
              <a:gd name="T35" fmla="*/ 56 h 128"/>
              <a:gd name="T36" fmla="*/ 16 w 128"/>
              <a:gd name="T37" fmla="*/ 44 h 128"/>
              <a:gd name="T38" fmla="*/ 40 w 128"/>
              <a:gd name="T39" fmla="*/ 56 h 128"/>
              <a:gd name="T40" fmla="*/ 16 w 128"/>
              <a:gd name="T41" fmla="*/ 68 h 128"/>
              <a:gd name="T42" fmla="*/ 48 w 128"/>
              <a:gd name="T43" fmla="*/ 120 h 128"/>
              <a:gd name="T44" fmla="*/ 32 w 128"/>
              <a:gd name="T45" fmla="*/ 84 h 128"/>
              <a:gd name="T46" fmla="*/ 33 w 128"/>
              <a:gd name="T47" fmla="*/ 76 h 128"/>
              <a:gd name="T48" fmla="*/ 45 w 128"/>
              <a:gd name="T49" fmla="*/ 76 h 128"/>
              <a:gd name="T50" fmla="*/ 44 w 128"/>
              <a:gd name="T51" fmla="*/ 108 h 128"/>
              <a:gd name="T52" fmla="*/ 48 w 128"/>
              <a:gd name="T53" fmla="*/ 117 h 128"/>
              <a:gd name="T54" fmla="*/ 53 w 128"/>
              <a:gd name="T55" fmla="*/ 68 h 128"/>
              <a:gd name="T56" fmla="*/ 52 w 128"/>
              <a:gd name="T57" fmla="*/ 68 h 128"/>
              <a:gd name="T58" fmla="*/ 52 w 128"/>
              <a:gd name="T59" fmla="*/ 44 h 128"/>
              <a:gd name="T60" fmla="*/ 74 w 128"/>
              <a:gd name="T61" fmla="*/ 36 h 128"/>
              <a:gd name="T62" fmla="*/ 74 w 128"/>
              <a:gd name="T63" fmla="*/ 76 h 128"/>
              <a:gd name="T64" fmla="*/ 100 w 128"/>
              <a:gd name="T65" fmla="*/ 104 h 128"/>
              <a:gd name="T66" fmla="*/ 92 w 128"/>
              <a:gd name="T67" fmla="*/ 76 h 128"/>
              <a:gd name="T68" fmla="*/ 92 w 128"/>
              <a:gd name="T69" fmla="*/ 36 h 128"/>
              <a:gd name="T70" fmla="*/ 100 w 128"/>
              <a:gd name="T71" fmla="*/ 8 h 128"/>
              <a:gd name="T72" fmla="*/ 100 w 128"/>
              <a:gd name="T73" fmla="*/ 10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100" y="0"/>
                </a:moveTo>
                <a:cubicBezTo>
                  <a:pt x="92" y="0"/>
                  <a:pt x="85" y="6"/>
                  <a:pt x="81" y="14"/>
                </a:cubicBezTo>
                <a:cubicBezTo>
                  <a:pt x="81" y="14"/>
                  <a:pt x="81" y="14"/>
                  <a:pt x="81" y="14"/>
                </a:cubicBezTo>
                <a:cubicBezTo>
                  <a:pt x="74" y="27"/>
                  <a:pt x="64" y="36"/>
                  <a:pt x="53" y="36"/>
                </a:cubicBezTo>
                <a:cubicBezTo>
                  <a:pt x="50" y="36"/>
                  <a:pt x="50" y="36"/>
                  <a:pt x="50" y="36"/>
                </a:cubicBezTo>
                <a:cubicBezTo>
                  <a:pt x="33" y="36"/>
                  <a:pt x="33" y="36"/>
                  <a:pt x="33" y="36"/>
                </a:cubicBezTo>
                <a:cubicBezTo>
                  <a:pt x="16" y="36"/>
                  <a:pt x="16" y="36"/>
                  <a:pt x="16" y="36"/>
                </a:cubicBezTo>
                <a:cubicBezTo>
                  <a:pt x="7" y="36"/>
                  <a:pt x="0" y="45"/>
                  <a:pt x="0" y="56"/>
                </a:cubicBezTo>
                <a:cubicBezTo>
                  <a:pt x="0" y="67"/>
                  <a:pt x="7" y="76"/>
                  <a:pt x="16" y="76"/>
                </a:cubicBezTo>
                <a:cubicBezTo>
                  <a:pt x="20" y="76"/>
                  <a:pt x="24" y="80"/>
                  <a:pt x="24" y="84"/>
                </a:cubicBezTo>
                <a:cubicBezTo>
                  <a:pt x="24" y="120"/>
                  <a:pt x="24" y="120"/>
                  <a:pt x="24" y="120"/>
                </a:cubicBezTo>
                <a:cubicBezTo>
                  <a:pt x="24" y="124"/>
                  <a:pt x="28" y="128"/>
                  <a:pt x="32" y="128"/>
                </a:cubicBezTo>
                <a:cubicBezTo>
                  <a:pt x="48" y="128"/>
                  <a:pt x="48" y="128"/>
                  <a:pt x="48" y="128"/>
                </a:cubicBezTo>
                <a:cubicBezTo>
                  <a:pt x="52" y="128"/>
                  <a:pt x="56" y="124"/>
                  <a:pt x="56" y="120"/>
                </a:cubicBezTo>
                <a:cubicBezTo>
                  <a:pt x="56" y="116"/>
                  <a:pt x="56" y="116"/>
                  <a:pt x="56" y="116"/>
                </a:cubicBezTo>
                <a:cubicBezTo>
                  <a:pt x="56" y="112"/>
                  <a:pt x="52" y="110"/>
                  <a:pt x="52" y="108"/>
                </a:cubicBezTo>
                <a:cubicBezTo>
                  <a:pt x="52" y="80"/>
                  <a:pt x="52" y="80"/>
                  <a:pt x="52" y="80"/>
                </a:cubicBezTo>
                <a:cubicBezTo>
                  <a:pt x="52" y="80"/>
                  <a:pt x="52" y="80"/>
                  <a:pt x="52" y="80"/>
                </a:cubicBezTo>
                <a:cubicBezTo>
                  <a:pt x="52" y="79"/>
                  <a:pt x="52" y="79"/>
                  <a:pt x="53" y="78"/>
                </a:cubicBezTo>
                <a:cubicBezTo>
                  <a:pt x="53" y="78"/>
                  <a:pt x="53" y="78"/>
                  <a:pt x="53" y="78"/>
                </a:cubicBezTo>
                <a:cubicBezTo>
                  <a:pt x="53" y="77"/>
                  <a:pt x="53" y="77"/>
                  <a:pt x="54" y="77"/>
                </a:cubicBezTo>
                <a:cubicBezTo>
                  <a:pt x="54" y="77"/>
                  <a:pt x="54" y="77"/>
                  <a:pt x="54" y="77"/>
                </a:cubicBezTo>
                <a:cubicBezTo>
                  <a:pt x="54" y="77"/>
                  <a:pt x="54" y="77"/>
                  <a:pt x="54" y="77"/>
                </a:cubicBezTo>
                <a:cubicBezTo>
                  <a:pt x="54" y="76"/>
                  <a:pt x="55" y="76"/>
                  <a:pt x="55" y="76"/>
                </a:cubicBezTo>
                <a:cubicBezTo>
                  <a:pt x="65" y="77"/>
                  <a:pt x="74" y="85"/>
                  <a:pt x="81" y="98"/>
                </a:cubicBezTo>
                <a:cubicBezTo>
                  <a:pt x="81" y="98"/>
                  <a:pt x="81" y="98"/>
                  <a:pt x="81" y="98"/>
                </a:cubicBezTo>
                <a:cubicBezTo>
                  <a:pt x="85" y="106"/>
                  <a:pt x="92" y="112"/>
                  <a:pt x="100" y="112"/>
                </a:cubicBezTo>
                <a:cubicBezTo>
                  <a:pt x="118" y="112"/>
                  <a:pt x="128" y="84"/>
                  <a:pt x="128" y="56"/>
                </a:cubicBezTo>
                <a:cubicBezTo>
                  <a:pt x="128" y="28"/>
                  <a:pt x="118" y="0"/>
                  <a:pt x="100" y="0"/>
                </a:cubicBezTo>
                <a:close/>
                <a:moveTo>
                  <a:pt x="80" y="56"/>
                </a:moveTo>
                <a:cubicBezTo>
                  <a:pt x="80" y="52"/>
                  <a:pt x="80" y="48"/>
                  <a:pt x="81" y="44"/>
                </a:cubicBezTo>
                <a:cubicBezTo>
                  <a:pt x="92" y="44"/>
                  <a:pt x="92" y="44"/>
                  <a:pt x="92" y="44"/>
                </a:cubicBezTo>
                <a:cubicBezTo>
                  <a:pt x="96" y="44"/>
                  <a:pt x="100" y="49"/>
                  <a:pt x="100" y="56"/>
                </a:cubicBezTo>
                <a:cubicBezTo>
                  <a:pt x="100" y="63"/>
                  <a:pt x="96" y="68"/>
                  <a:pt x="92" y="68"/>
                </a:cubicBezTo>
                <a:cubicBezTo>
                  <a:pt x="81" y="68"/>
                  <a:pt x="81" y="68"/>
                  <a:pt x="81" y="68"/>
                </a:cubicBezTo>
                <a:cubicBezTo>
                  <a:pt x="80" y="64"/>
                  <a:pt x="80" y="60"/>
                  <a:pt x="80" y="56"/>
                </a:cubicBezTo>
                <a:close/>
                <a:moveTo>
                  <a:pt x="8" y="56"/>
                </a:moveTo>
                <a:cubicBezTo>
                  <a:pt x="8" y="49"/>
                  <a:pt x="12" y="44"/>
                  <a:pt x="16" y="44"/>
                </a:cubicBezTo>
                <a:cubicBezTo>
                  <a:pt x="44" y="44"/>
                  <a:pt x="44" y="44"/>
                  <a:pt x="44" y="44"/>
                </a:cubicBezTo>
                <a:cubicBezTo>
                  <a:pt x="42" y="47"/>
                  <a:pt x="40" y="51"/>
                  <a:pt x="40" y="56"/>
                </a:cubicBezTo>
                <a:cubicBezTo>
                  <a:pt x="40" y="61"/>
                  <a:pt x="42" y="65"/>
                  <a:pt x="44" y="68"/>
                </a:cubicBezTo>
                <a:cubicBezTo>
                  <a:pt x="16" y="68"/>
                  <a:pt x="16" y="68"/>
                  <a:pt x="16" y="68"/>
                </a:cubicBezTo>
                <a:cubicBezTo>
                  <a:pt x="12" y="68"/>
                  <a:pt x="8" y="63"/>
                  <a:pt x="8" y="56"/>
                </a:cubicBezTo>
                <a:close/>
                <a:moveTo>
                  <a:pt x="48" y="120"/>
                </a:moveTo>
                <a:cubicBezTo>
                  <a:pt x="32" y="120"/>
                  <a:pt x="32" y="120"/>
                  <a:pt x="32" y="120"/>
                </a:cubicBezTo>
                <a:cubicBezTo>
                  <a:pt x="32" y="84"/>
                  <a:pt x="32" y="84"/>
                  <a:pt x="32" y="84"/>
                </a:cubicBezTo>
                <a:cubicBezTo>
                  <a:pt x="32" y="81"/>
                  <a:pt x="31" y="78"/>
                  <a:pt x="30" y="76"/>
                </a:cubicBezTo>
                <a:cubicBezTo>
                  <a:pt x="33" y="76"/>
                  <a:pt x="33" y="76"/>
                  <a:pt x="33" y="76"/>
                </a:cubicBezTo>
                <a:cubicBezTo>
                  <a:pt x="33" y="76"/>
                  <a:pt x="33" y="76"/>
                  <a:pt x="33" y="76"/>
                </a:cubicBezTo>
                <a:cubicBezTo>
                  <a:pt x="45" y="76"/>
                  <a:pt x="45" y="76"/>
                  <a:pt x="45" y="76"/>
                </a:cubicBezTo>
                <a:cubicBezTo>
                  <a:pt x="44" y="77"/>
                  <a:pt x="44" y="79"/>
                  <a:pt x="44" y="80"/>
                </a:cubicBezTo>
                <a:cubicBezTo>
                  <a:pt x="44" y="108"/>
                  <a:pt x="44" y="108"/>
                  <a:pt x="44" y="108"/>
                </a:cubicBezTo>
                <a:cubicBezTo>
                  <a:pt x="44" y="112"/>
                  <a:pt x="46" y="114"/>
                  <a:pt x="47" y="116"/>
                </a:cubicBezTo>
                <a:cubicBezTo>
                  <a:pt x="48" y="116"/>
                  <a:pt x="48" y="116"/>
                  <a:pt x="48" y="117"/>
                </a:cubicBezTo>
                <a:lnTo>
                  <a:pt x="48" y="120"/>
                </a:lnTo>
                <a:close/>
                <a:moveTo>
                  <a:pt x="53" y="68"/>
                </a:moveTo>
                <a:cubicBezTo>
                  <a:pt x="52" y="68"/>
                  <a:pt x="52" y="68"/>
                  <a:pt x="52" y="68"/>
                </a:cubicBezTo>
                <a:cubicBezTo>
                  <a:pt x="52" y="68"/>
                  <a:pt x="52" y="68"/>
                  <a:pt x="52" y="68"/>
                </a:cubicBezTo>
                <a:cubicBezTo>
                  <a:pt x="48" y="68"/>
                  <a:pt x="44" y="63"/>
                  <a:pt x="44" y="56"/>
                </a:cubicBezTo>
                <a:cubicBezTo>
                  <a:pt x="44" y="49"/>
                  <a:pt x="48" y="44"/>
                  <a:pt x="52" y="44"/>
                </a:cubicBezTo>
                <a:cubicBezTo>
                  <a:pt x="53" y="44"/>
                  <a:pt x="53" y="44"/>
                  <a:pt x="53" y="44"/>
                </a:cubicBezTo>
                <a:cubicBezTo>
                  <a:pt x="60" y="44"/>
                  <a:pt x="68" y="41"/>
                  <a:pt x="74" y="36"/>
                </a:cubicBezTo>
                <a:cubicBezTo>
                  <a:pt x="73" y="42"/>
                  <a:pt x="72" y="49"/>
                  <a:pt x="72" y="56"/>
                </a:cubicBezTo>
                <a:cubicBezTo>
                  <a:pt x="72" y="63"/>
                  <a:pt x="73" y="70"/>
                  <a:pt x="74" y="76"/>
                </a:cubicBezTo>
                <a:cubicBezTo>
                  <a:pt x="68" y="71"/>
                  <a:pt x="60" y="68"/>
                  <a:pt x="53" y="68"/>
                </a:cubicBezTo>
                <a:close/>
                <a:moveTo>
                  <a:pt x="100" y="104"/>
                </a:moveTo>
                <a:cubicBezTo>
                  <a:pt x="92" y="104"/>
                  <a:pt x="85" y="93"/>
                  <a:pt x="82" y="76"/>
                </a:cubicBezTo>
                <a:cubicBezTo>
                  <a:pt x="92" y="76"/>
                  <a:pt x="92" y="76"/>
                  <a:pt x="92" y="76"/>
                </a:cubicBezTo>
                <a:cubicBezTo>
                  <a:pt x="101" y="76"/>
                  <a:pt x="108" y="67"/>
                  <a:pt x="108" y="56"/>
                </a:cubicBezTo>
                <a:cubicBezTo>
                  <a:pt x="108" y="45"/>
                  <a:pt x="101" y="36"/>
                  <a:pt x="92" y="36"/>
                </a:cubicBezTo>
                <a:cubicBezTo>
                  <a:pt x="82" y="36"/>
                  <a:pt x="82" y="36"/>
                  <a:pt x="82" y="36"/>
                </a:cubicBezTo>
                <a:cubicBezTo>
                  <a:pt x="85" y="19"/>
                  <a:pt x="92" y="8"/>
                  <a:pt x="100" y="8"/>
                </a:cubicBezTo>
                <a:cubicBezTo>
                  <a:pt x="111" y="8"/>
                  <a:pt x="120" y="29"/>
                  <a:pt x="120" y="56"/>
                </a:cubicBezTo>
                <a:cubicBezTo>
                  <a:pt x="120" y="83"/>
                  <a:pt x="111" y="104"/>
                  <a:pt x="100" y="10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69" name="Group 568"/>
          <p:cNvGrpSpPr/>
          <p:nvPr/>
        </p:nvGrpSpPr>
        <p:grpSpPr>
          <a:xfrm>
            <a:off x="10321175" y="5339364"/>
            <a:ext cx="399774" cy="349479"/>
            <a:chOff x="3175" y="-1587"/>
            <a:chExt cx="492126" cy="430212"/>
          </a:xfrm>
          <a:solidFill>
            <a:schemeClr val="accent5"/>
          </a:solidFill>
        </p:grpSpPr>
        <p:sp>
          <p:nvSpPr>
            <p:cNvPr id="570" name="Freeform 150"/>
            <p:cNvSpPr>
              <a:spLocks noEditPoints="1"/>
            </p:cNvSpPr>
            <p:nvPr/>
          </p:nvSpPr>
          <p:spPr bwMode="auto">
            <a:xfrm>
              <a:off x="3175" y="-1587"/>
              <a:ext cx="492125" cy="354012"/>
            </a:xfrm>
            <a:custGeom>
              <a:avLst/>
              <a:gdLst>
                <a:gd name="T0" fmla="*/ 128 w 128"/>
                <a:gd name="T1" fmla="*/ 24 h 92"/>
                <a:gd name="T2" fmla="*/ 119 w 128"/>
                <a:gd name="T3" fmla="*/ 12 h 92"/>
                <a:gd name="T4" fmla="*/ 67 w 128"/>
                <a:gd name="T5" fmla="*/ 0 h 92"/>
                <a:gd name="T6" fmla="*/ 64 w 128"/>
                <a:gd name="T7" fmla="*/ 0 h 92"/>
                <a:gd name="T8" fmla="*/ 61 w 128"/>
                <a:gd name="T9" fmla="*/ 0 h 92"/>
                <a:gd name="T10" fmla="*/ 9 w 128"/>
                <a:gd name="T11" fmla="*/ 12 h 92"/>
                <a:gd name="T12" fmla="*/ 0 w 128"/>
                <a:gd name="T13" fmla="*/ 24 h 92"/>
                <a:gd name="T14" fmla="*/ 9 w 128"/>
                <a:gd name="T15" fmla="*/ 36 h 92"/>
                <a:gd name="T16" fmla="*/ 20 w 128"/>
                <a:gd name="T17" fmla="*/ 38 h 92"/>
                <a:gd name="T18" fmla="*/ 20 w 128"/>
                <a:gd name="T19" fmla="*/ 72 h 92"/>
                <a:gd name="T20" fmla="*/ 64 w 128"/>
                <a:gd name="T21" fmla="*/ 92 h 92"/>
                <a:gd name="T22" fmla="*/ 108 w 128"/>
                <a:gd name="T23" fmla="*/ 72 h 92"/>
                <a:gd name="T24" fmla="*/ 108 w 128"/>
                <a:gd name="T25" fmla="*/ 38 h 92"/>
                <a:gd name="T26" fmla="*/ 119 w 128"/>
                <a:gd name="T27" fmla="*/ 36 h 92"/>
                <a:gd name="T28" fmla="*/ 128 w 128"/>
                <a:gd name="T29" fmla="*/ 24 h 92"/>
                <a:gd name="T30" fmla="*/ 100 w 128"/>
                <a:gd name="T31" fmla="*/ 72 h 92"/>
                <a:gd name="T32" fmla="*/ 64 w 128"/>
                <a:gd name="T33" fmla="*/ 84 h 92"/>
                <a:gd name="T34" fmla="*/ 28 w 128"/>
                <a:gd name="T35" fmla="*/ 72 h 92"/>
                <a:gd name="T36" fmla="*/ 28 w 128"/>
                <a:gd name="T37" fmla="*/ 40 h 92"/>
                <a:gd name="T38" fmla="*/ 61 w 128"/>
                <a:gd name="T39" fmla="*/ 48 h 92"/>
                <a:gd name="T40" fmla="*/ 64 w 128"/>
                <a:gd name="T41" fmla="*/ 48 h 92"/>
                <a:gd name="T42" fmla="*/ 67 w 128"/>
                <a:gd name="T43" fmla="*/ 48 h 92"/>
                <a:gd name="T44" fmla="*/ 100 w 128"/>
                <a:gd name="T45" fmla="*/ 40 h 92"/>
                <a:gd name="T46" fmla="*/ 100 w 128"/>
                <a:gd name="T47" fmla="*/ 72 h 92"/>
                <a:gd name="T48" fmla="*/ 65 w 128"/>
                <a:gd name="T49" fmla="*/ 40 h 92"/>
                <a:gd name="T50" fmla="*/ 64 w 128"/>
                <a:gd name="T51" fmla="*/ 40 h 92"/>
                <a:gd name="T52" fmla="*/ 63 w 128"/>
                <a:gd name="T53" fmla="*/ 40 h 92"/>
                <a:gd name="T54" fmla="*/ 11 w 128"/>
                <a:gd name="T55" fmla="*/ 28 h 92"/>
                <a:gd name="T56" fmla="*/ 8 w 128"/>
                <a:gd name="T57" fmla="*/ 24 h 92"/>
                <a:gd name="T58" fmla="*/ 11 w 128"/>
                <a:gd name="T59" fmla="*/ 20 h 92"/>
                <a:gd name="T60" fmla="*/ 63 w 128"/>
                <a:gd name="T61" fmla="*/ 8 h 92"/>
                <a:gd name="T62" fmla="*/ 64 w 128"/>
                <a:gd name="T63" fmla="*/ 8 h 92"/>
                <a:gd name="T64" fmla="*/ 65 w 128"/>
                <a:gd name="T65" fmla="*/ 8 h 92"/>
                <a:gd name="T66" fmla="*/ 117 w 128"/>
                <a:gd name="T67" fmla="*/ 20 h 92"/>
                <a:gd name="T68" fmla="*/ 120 w 128"/>
                <a:gd name="T69" fmla="*/ 24 h 92"/>
                <a:gd name="T70" fmla="*/ 117 w 128"/>
                <a:gd name="T71" fmla="*/ 28 h 92"/>
                <a:gd name="T72" fmla="*/ 65 w 128"/>
                <a:gd name="T73" fmla="*/ 4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92">
                  <a:moveTo>
                    <a:pt x="128" y="24"/>
                  </a:moveTo>
                  <a:cubicBezTo>
                    <a:pt x="128" y="18"/>
                    <a:pt x="124" y="14"/>
                    <a:pt x="119" y="12"/>
                  </a:cubicBezTo>
                  <a:cubicBezTo>
                    <a:pt x="67" y="0"/>
                    <a:pt x="67" y="0"/>
                    <a:pt x="67" y="0"/>
                  </a:cubicBezTo>
                  <a:cubicBezTo>
                    <a:pt x="66" y="0"/>
                    <a:pt x="65" y="0"/>
                    <a:pt x="64" y="0"/>
                  </a:cubicBezTo>
                  <a:cubicBezTo>
                    <a:pt x="63" y="0"/>
                    <a:pt x="62" y="0"/>
                    <a:pt x="61" y="0"/>
                  </a:cubicBezTo>
                  <a:cubicBezTo>
                    <a:pt x="9" y="12"/>
                    <a:pt x="9" y="12"/>
                    <a:pt x="9" y="12"/>
                  </a:cubicBezTo>
                  <a:cubicBezTo>
                    <a:pt x="4" y="14"/>
                    <a:pt x="0" y="18"/>
                    <a:pt x="0" y="24"/>
                  </a:cubicBezTo>
                  <a:cubicBezTo>
                    <a:pt x="0" y="30"/>
                    <a:pt x="4" y="34"/>
                    <a:pt x="9" y="36"/>
                  </a:cubicBezTo>
                  <a:cubicBezTo>
                    <a:pt x="20" y="38"/>
                    <a:pt x="20" y="38"/>
                    <a:pt x="20" y="38"/>
                  </a:cubicBezTo>
                  <a:cubicBezTo>
                    <a:pt x="20" y="72"/>
                    <a:pt x="20" y="72"/>
                    <a:pt x="20" y="72"/>
                  </a:cubicBezTo>
                  <a:cubicBezTo>
                    <a:pt x="20" y="83"/>
                    <a:pt x="32" y="92"/>
                    <a:pt x="64" y="92"/>
                  </a:cubicBezTo>
                  <a:cubicBezTo>
                    <a:pt x="96" y="92"/>
                    <a:pt x="108" y="83"/>
                    <a:pt x="108" y="72"/>
                  </a:cubicBezTo>
                  <a:cubicBezTo>
                    <a:pt x="108" y="38"/>
                    <a:pt x="108" y="38"/>
                    <a:pt x="108" y="38"/>
                  </a:cubicBezTo>
                  <a:cubicBezTo>
                    <a:pt x="119" y="36"/>
                    <a:pt x="119" y="36"/>
                    <a:pt x="119" y="36"/>
                  </a:cubicBezTo>
                  <a:cubicBezTo>
                    <a:pt x="124" y="34"/>
                    <a:pt x="128" y="30"/>
                    <a:pt x="128" y="24"/>
                  </a:cubicBezTo>
                  <a:close/>
                  <a:moveTo>
                    <a:pt x="100" y="72"/>
                  </a:moveTo>
                  <a:cubicBezTo>
                    <a:pt x="100" y="76"/>
                    <a:pt x="88" y="84"/>
                    <a:pt x="64" y="84"/>
                  </a:cubicBezTo>
                  <a:cubicBezTo>
                    <a:pt x="40" y="84"/>
                    <a:pt x="28" y="76"/>
                    <a:pt x="28" y="72"/>
                  </a:cubicBezTo>
                  <a:cubicBezTo>
                    <a:pt x="28" y="40"/>
                    <a:pt x="28" y="40"/>
                    <a:pt x="28" y="40"/>
                  </a:cubicBezTo>
                  <a:cubicBezTo>
                    <a:pt x="61" y="48"/>
                    <a:pt x="61" y="48"/>
                    <a:pt x="61" y="48"/>
                  </a:cubicBezTo>
                  <a:cubicBezTo>
                    <a:pt x="62" y="48"/>
                    <a:pt x="63" y="48"/>
                    <a:pt x="64" y="48"/>
                  </a:cubicBezTo>
                  <a:cubicBezTo>
                    <a:pt x="65" y="48"/>
                    <a:pt x="66" y="48"/>
                    <a:pt x="67" y="48"/>
                  </a:cubicBezTo>
                  <a:cubicBezTo>
                    <a:pt x="100" y="40"/>
                    <a:pt x="100" y="40"/>
                    <a:pt x="100" y="40"/>
                  </a:cubicBezTo>
                  <a:lnTo>
                    <a:pt x="100" y="72"/>
                  </a:lnTo>
                  <a:close/>
                  <a:moveTo>
                    <a:pt x="65" y="40"/>
                  </a:moveTo>
                  <a:cubicBezTo>
                    <a:pt x="65" y="40"/>
                    <a:pt x="64" y="40"/>
                    <a:pt x="64" y="40"/>
                  </a:cubicBezTo>
                  <a:cubicBezTo>
                    <a:pt x="64" y="40"/>
                    <a:pt x="63" y="40"/>
                    <a:pt x="63" y="40"/>
                  </a:cubicBezTo>
                  <a:cubicBezTo>
                    <a:pt x="11" y="28"/>
                    <a:pt x="11" y="28"/>
                    <a:pt x="11" y="28"/>
                  </a:cubicBezTo>
                  <a:cubicBezTo>
                    <a:pt x="9" y="27"/>
                    <a:pt x="8" y="26"/>
                    <a:pt x="8" y="24"/>
                  </a:cubicBezTo>
                  <a:cubicBezTo>
                    <a:pt x="8" y="22"/>
                    <a:pt x="9" y="21"/>
                    <a:pt x="11" y="20"/>
                  </a:cubicBezTo>
                  <a:cubicBezTo>
                    <a:pt x="63" y="8"/>
                    <a:pt x="63" y="8"/>
                    <a:pt x="63" y="8"/>
                  </a:cubicBezTo>
                  <a:cubicBezTo>
                    <a:pt x="63" y="8"/>
                    <a:pt x="64" y="8"/>
                    <a:pt x="64" y="8"/>
                  </a:cubicBezTo>
                  <a:cubicBezTo>
                    <a:pt x="64" y="8"/>
                    <a:pt x="65" y="8"/>
                    <a:pt x="65" y="8"/>
                  </a:cubicBezTo>
                  <a:cubicBezTo>
                    <a:pt x="117" y="20"/>
                    <a:pt x="117" y="20"/>
                    <a:pt x="117" y="20"/>
                  </a:cubicBezTo>
                  <a:cubicBezTo>
                    <a:pt x="119" y="21"/>
                    <a:pt x="120" y="22"/>
                    <a:pt x="120" y="24"/>
                  </a:cubicBezTo>
                  <a:cubicBezTo>
                    <a:pt x="120" y="26"/>
                    <a:pt x="119" y="27"/>
                    <a:pt x="117" y="28"/>
                  </a:cubicBezTo>
                  <a:lnTo>
                    <a:pt x="65"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1" name="Freeform 151"/>
            <p:cNvSpPr>
              <a:spLocks/>
            </p:cNvSpPr>
            <p:nvPr/>
          </p:nvSpPr>
          <p:spPr bwMode="auto">
            <a:xfrm>
              <a:off x="449263" y="150813"/>
              <a:ext cx="30163" cy="169862"/>
            </a:xfrm>
            <a:custGeom>
              <a:avLst/>
              <a:gdLst>
                <a:gd name="T0" fmla="*/ 0 w 8"/>
                <a:gd name="T1" fmla="*/ 4 h 44"/>
                <a:gd name="T2" fmla="*/ 0 w 8"/>
                <a:gd name="T3" fmla="*/ 40 h 44"/>
                <a:gd name="T4" fmla="*/ 4 w 8"/>
                <a:gd name="T5" fmla="*/ 44 h 44"/>
                <a:gd name="T6" fmla="*/ 8 w 8"/>
                <a:gd name="T7" fmla="*/ 40 h 44"/>
                <a:gd name="T8" fmla="*/ 8 w 8"/>
                <a:gd name="T9" fmla="*/ 4 h 44"/>
                <a:gd name="T10" fmla="*/ 4 w 8"/>
                <a:gd name="T11" fmla="*/ 0 h 44"/>
                <a:gd name="T12" fmla="*/ 0 w 8"/>
                <a:gd name="T13" fmla="*/ 4 h 44"/>
              </a:gdLst>
              <a:ahLst/>
              <a:cxnLst>
                <a:cxn ang="0">
                  <a:pos x="T0" y="T1"/>
                </a:cxn>
                <a:cxn ang="0">
                  <a:pos x="T2" y="T3"/>
                </a:cxn>
                <a:cxn ang="0">
                  <a:pos x="T4" y="T5"/>
                </a:cxn>
                <a:cxn ang="0">
                  <a:pos x="T6" y="T7"/>
                </a:cxn>
                <a:cxn ang="0">
                  <a:pos x="T8" y="T9"/>
                </a:cxn>
                <a:cxn ang="0">
                  <a:pos x="T10" y="T11"/>
                </a:cxn>
                <a:cxn ang="0">
                  <a:pos x="T12" y="T13"/>
                </a:cxn>
              </a:cxnLst>
              <a:rect l="0" t="0" r="r" b="b"/>
              <a:pathLst>
                <a:path w="8" h="44">
                  <a:moveTo>
                    <a:pt x="0" y="4"/>
                  </a:moveTo>
                  <a:cubicBezTo>
                    <a:pt x="0" y="40"/>
                    <a:pt x="0" y="40"/>
                    <a:pt x="0" y="40"/>
                  </a:cubicBezTo>
                  <a:cubicBezTo>
                    <a:pt x="0" y="42"/>
                    <a:pt x="2" y="44"/>
                    <a:pt x="4" y="44"/>
                  </a:cubicBezTo>
                  <a:cubicBezTo>
                    <a:pt x="6" y="44"/>
                    <a:pt x="8" y="42"/>
                    <a:pt x="8" y="40"/>
                  </a:cubicBezTo>
                  <a:cubicBezTo>
                    <a:pt x="8" y="4"/>
                    <a:pt x="8" y="4"/>
                    <a:pt x="8" y="4"/>
                  </a:cubicBezTo>
                  <a:cubicBezTo>
                    <a:pt x="8" y="2"/>
                    <a:pt x="6"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2" name="Oval 152"/>
            <p:cNvSpPr>
              <a:spLocks noChangeArrowheads="1"/>
            </p:cNvSpPr>
            <p:nvPr/>
          </p:nvSpPr>
          <p:spPr bwMode="auto">
            <a:xfrm>
              <a:off x="433388" y="336550"/>
              <a:ext cx="61913" cy="92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Tree>
    <p:extLst>
      <p:ext uri="{BB962C8B-B14F-4D97-AF65-F5344CB8AC3E}">
        <p14:creationId xmlns:p14="http://schemas.microsoft.com/office/powerpoint/2010/main" val="319188842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379"/>
                                        </p:tgtEl>
                                        <p:attrNameLst>
                                          <p:attrName>style.visibility</p:attrName>
                                        </p:attrNameLst>
                                      </p:cBhvr>
                                      <p:to>
                                        <p:strVal val="visible"/>
                                      </p:to>
                                    </p:set>
                                    <p:animEffect transition="in" filter="wipe(left)">
                                      <p:cBhvr>
                                        <p:cTn id="18" dur="500"/>
                                        <p:tgtEl>
                                          <p:spTgt spid="37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18"/>
                                        </p:tgtEl>
                                        <p:attrNameLst>
                                          <p:attrName>style.visibility</p:attrName>
                                        </p:attrNameLst>
                                      </p:cBhvr>
                                      <p:to>
                                        <p:strVal val="visible"/>
                                      </p:to>
                                    </p:set>
                                    <p:animEffect transition="in" filter="fade">
                                      <p:cBhvr>
                                        <p:cTn id="21" dur="500"/>
                                        <p:tgtEl>
                                          <p:spTgt spid="418"/>
                                        </p:tgtEl>
                                      </p:cBhvr>
                                    </p:animEffect>
                                  </p:childTnLst>
                                </p:cTn>
                              </p:par>
                            </p:childTnLst>
                          </p:cTn>
                        </p:par>
                        <p:par>
                          <p:cTn id="22" fill="hold">
                            <p:stCondLst>
                              <p:cond delay="1000"/>
                            </p:stCondLst>
                            <p:childTnLst>
                              <p:par>
                                <p:cTn id="23" presetID="22" presetClass="entr" presetSubtype="4" fill="hold" nodeType="afterEffect">
                                  <p:stCondLst>
                                    <p:cond delay="0"/>
                                  </p:stCondLst>
                                  <p:childTnLst>
                                    <p:set>
                                      <p:cBhvr>
                                        <p:cTn id="24" dur="1" fill="hold">
                                          <p:stCondLst>
                                            <p:cond delay="0"/>
                                          </p:stCondLst>
                                        </p:cTn>
                                        <p:tgtEl>
                                          <p:spTgt spid="425"/>
                                        </p:tgtEl>
                                        <p:attrNameLst>
                                          <p:attrName>style.visibility</p:attrName>
                                        </p:attrNameLst>
                                      </p:cBhvr>
                                      <p:to>
                                        <p:strVal val="visible"/>
                                      </p:to>
                                    </p:set>
                                    <p:animEffect transition="in" filter="wipe(down)">
                                      <p:cBhvr>
                                        <p:cTn id="25" dur="500"/>
                                        <p:tgtEl>
                                          <p:spTgt spid="425"/>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378"/>
                                        </p:tgtEl>
                                        <p:attrNameLst>
                                          <p:attrName>style.visibility</p:attrName>
                                        </p:attrNameLst>
                                      </p:cBhvr>
                                      <p:to>
                                        <p:strVal val="visible"/>
                                      </p:to>
                                    </p:set>
                                    <p:animEffect transition="in" filter="fade">
                                      <p:cBhvr>
                                        <p:cTn id="29" dur="500"/>
                                        <p:tgtEl>
                                          <p:spTgt spid="378"/>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423"/>
                                        </p:tgtEl>
                                        <p:attrNameLst>
                                          <p:attrName>style.visibility</p:attrName>
                                        </p:attrNameLst>
                                      </p:cBhvr>
                                      <p:to>
                                        <p:strVal val="visible"/>
                                      </p:to>
                                    </p:set>
                                    <p:animEffect transition="in" filter="wipe(left)">
                                      <p:cBhvr>
                                        <p:cTn id="32" dur="500"/>
                                        <p:tgtEl>
                                          <p:spTgt spid="423"/>
                                        </p:tgtEl>
                                      </p:cBhvr>
                                    </p:animEffect>
                                  </p:childTnLst>
                                </p:cTn>
                              </p:par>
                              <p:par>
                                <p:cTn id="33" presetID="53" presetClass="entr" presetSubtype="16" fill="hold" nodeType="withEffect">
                                  <p:stCondLst>
                                    <p:cond delay="0"/>
                                  </p:stCondLst>
                                  <p:childTnLst>
                                    <p:set>
                                      <p:cBhvr>
                                        <p:cTn id="34" dur="1" fill="hold">
                                          <p:stCondLst>
                                            <p:cond delay="0"/>
                                          </p:stCondLst>
                                        </p:cTn>
                                        <p:tgtEl>
                                          <p:spTgt spid="476"/>
                                        </p:tgtEl>
                                        <p:attrNameLst>
                                          <p:attrName>style.visibility</p:attrName>
                                        </p:attrNameLst>
                                      </p:cBhvr>
                                      <p:to>
                                        <p:strVal val="visible"/>
                                      </p:to>
                                    </p:set>
                                    <p:anim calcmode="lin" valueType="num">
                                      <p:cBhvr>
                                        <p:cTn id="35" dur="500" fill="hold"/>
                                        <p:tgtEl>
                                          <p:spTgt spid="476"/>
                                        </p:tgtEl>
                                        <p:attrNameLst>
                                          <p:attrName>ppt_w</p:attrName>
                                        </p:attrNameLst>
                                      </p:cBhvr>
                                      <p:tavLst>
                                        <p:tav tm="0">
                                          <p:val>
                                            <p:fltVal val="0"/>
                                          </p:val>
                                        </p:tav>
                                        <p:tav tm="100000">
                                          <p:val>
                                            <p:strVal val="#ppt_w"/>
                                          </p:val>
                                        </p:tav>
                                      </p:tavLst>
                                    </p:anim>
                                    <p:anim calcmode="lin" valueType="num">
                                      <p:cBhvr>
                                        <p:cTn id="36" dur="500" fill="hold"/>
                                        <p:tgtEl>
                                          <p:spTgt spid="476"/>
                                        </p:tgtEl>
                                        <p:attrNameLst>
                                          <p:attrName>ppt_h</p:attrName>
                                        </p:attrNameLst>
                                      </p:cBhvr>
                                      <p:tavLst>
                                        <p:tav tm="0">
                                          <p:val>
                                            <p:fltVal val="0"/>
                                          </p:val>
                                        </p:tav>
                                        <p:tav tm="100000">
                                          <p:val>
                                            <p:strVal val="#ppt_h"/>
                                          </p:val>
                                        </p:tav>
                                      </p:tavLst>
                                    </p:anim>
                                    <p:animEffect transition="in" filter="fade">
                                      <p:cBhvr>
                                        <p:cTn id="37" dur="500"/>
                                        <p:tgtEl>
                                          <p:spTgt spid="476"/>
                                        </p:tgtEl>
                                      </p:cBhvr>
                                    </p:animEffect>
                                  </p:childTnLst>
                                </p:cTn>
                              </p:par>
                            </p:childTnLst>
                          </p:cTn>
                        </p:par>
                        <p:par>
                          <p:cTn id="38" fill="hold">
                            <p:stCondLst>
                              <p:cond delay="2000"/>
                            </p:stCondLst>
                            <p:childTnLst>
                              <p:par>
                                <p:cTn id="39" presetID="22" presetClass="entr" presetSubtype="4" fill="hold" nodeType="afterEffect">
                                  <p:stCondLst>
                                    <p:cond delay="0"/>
                                  </p:stCondLst>
                                  <p:childTnLst>
                                    <p:set>
                                      <p:cBhvr>
                                        <p:cTn id="40" dur="1" fill="hold">
                                          <p:stCondLst>
                                            <p:cond delay="0"/>
                                          </p:stCondLst>
                                        </p:cTn>
                                        <p:tgtEl>
                                          <p:spTgt spid="426"/>
                                        </p:tgtEl>
                                        <p:attrNameLst>
                                          <p:attrName>style.visibility</p:attrName>
                                        </p:attrNameLst>
                                      </p:cBhvr>
                                      <p:to>
                                        <p:strVal val="visible"/>
                                      </p:to>
                                    </p:set>
                                    <p:animEffect transition="in" filter="wipe(down)">
                                      <p:cBhvr>
                                        <p:cTn id="41" dur="500"/>
                                        <p:tgtEl>
                                          <p:spTgt spid="426"/>
                                        </p:tgtEl>
                                      </p:cBhvr>
                                    </p:animEffec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424"/>
                                        </p:tgtEl>
                                        <p:attrNameLst>
                                          <p:attrName>style.visibility</p:attrName>
                                        </p:attrNameLst>
                                      </p:cBhvr>
                                      <p:to>
                                        <p:strVal val="visible"/>
                                      </p:to>
                                    </p:set>
                                    <p:animEffect transition="in" filter="fade">
                                      <p:cBhvr>
                                        <p:cTn id="45" dur="500"/>
                                        <p:tgtEl>
                                          <p:spTgt spid="424"/>
                                        </p:tgtEl>
                                      </p:cBhvr>
                                    </p:animEffect>
                                  </p:childTnLst>
                                </p:cTn>
                              </p:par>
                              <p:par>
                                <p:cTn id="46" presetID="53" presetClass="entr" presetSubtype="16" fill="hold" nodeType="withEffect">
                                  <p:stCondLst>
                                    <p:cond delay="0"/>
                                  </p:stCondLst>
                                  <p:childTnLst>
                                    <p:set>
                                      <p:cBhvr>
                                        <p:cTn id="47" dur="1" fill="hold">
                                          <p:stCondLst>
                                            <p:cond delay="0"/>
                                          </p:stCondLst>
                                        </p:cTn>
                                        <p:tgtEl>
                                          <p:spTgt spid="494"/>
                                        </p:tgtEl>
                                        <p:attrNameLst>
                                          <p:attrName>style.visibility</p:attrName>
                                        </p:attrNameLst>
                                      </p:cBhvr>
                                      <p:to>
                                        <p:strVal val="visible"/>
                                      </p:to>
                                    </p:set>
                                    <p:anim calcmode="lin" valueType="num">
                                      <p:cBhvr>
                                        <p:cTn id="48" dur="500" fill="hold"/>
                                        <p:tgtEl>
                                          <p:spTgt spid="494"/>
                                        </p:tgtEl>
                                        <p:attrNameLst>
                                          <p:attrName>ppt_w</p:attrName>
                                        </p:attrNameLst>
                                      </p:cBhvr>
                                      <p:tavLst>
                                        <p:tav tm="0">
                                          <p:val>
                                            <p:fltVal val="0"/>
                                          </p:val>
                                        </p:tav>
                                        <p:tav tm="100000">
                                          <p:val>
                                            <p:strVal val="#ppt_w"/>
                                          </p:val>
                                        </p:tav>
                                      </p:tavLst>
                                    </p:anim>
                                    <p:anim calcmode="lin" valueType="num">
                                      <p:cBhvr>
                                        <p:cTn id="49" dur="500" fill="hold"/>
                                        <p:tgtEl>
                                          <p:spTgt spid="494"/>
                                        </p:tgtEl>
                                        <p:attrNameLst>
                                          <p:attrName>ppt_h</p:attrName>
                                        </p:attrNameLst>
                                      </p:cBhvr>
                                      <p:tavLst>
                                        <p:tav tm="0">
                                          <p:val>
                                            <p:fltVal val="0"/>
                                          </p:val>
                                        </p:tav>
                                        <p:tav tm="100000">
                                          <p:val>
                                            <p:strVal val="#ppt_h"/>
                                          </p:val>
                                        </p:tav>
                                      </p:tavLst>
                                    </p:anim>
                                    <p:animEffect transition="in" filter="fade">
                                      <p:cBhvr>
                                        <p:cTn id="50" dur="500"/>
                                        <p:tgtEl>
                                          <p:spTgt spid="494"/>
                                        </p:tgtEl>
                                      </p:cBhvr>
                                    </p:animEffect>
                                  </p:childTnLst>
                                </p:cTn>
                              </p:par>
                            </p:childTnLst>
                          </p:cTn>
                        </p:par>
                        <p:par>
                          <p:cTn id="51" fill="hold">
                            <p:stCondLst>
                              <p:cond delay="3000"/>
                            </p:stCondLst>
                            <p:childTnLst>
                              <p:par>
                                <p:cTn id="52" presetID="22" presetClass="entr" presetSubtype="4" fill="hold" nodeType="afterEffect">
                                  <p:stCondLst>
                                    <p:cond delay="0"/>
                                  </p:stCondLst>
                                  <p:childTnLst>
                                    <p:set>
                                      <p:cBhvr>
                                        <p:cTn id="53" dur="1" fill="hold">
                                          <p:stCondLst>
                                            <p:cond delay="0"/>
                                          </p:stCondLst>
                                        </p:cTn>
                                        <p:tgtEl>
                                          <p:spTgt spid="427"/>
                                        </p:tgtEl>
                                        <p:attrNameLst>
                                          <p:attrName>style.visibility</p:attrName>
                                        </p:attrNameLst>
                                      </p:cBhvr>
                                      <p:to>
                                        <p:strVal val="visible"/>
                                      </p:to>
                                    </p:set>
                                    <p:animEffect transition="in" filter="wipe(down)">
                                      <p:cBhvr>
                                        <p:cTn id="54" dur="500"/>
                                        <p:tgtEl>
                                          <p:spTgt spid="427"/>
                                        </p:tgtEl>
                                      </p:cBhvr>
                                    </p:animEffect>
                                  </p:childTnLst>
                                </p:cTn>
                              </p:par>
                            </p:childTnLst>
                          </p:cTn>
                        </p:par>
                        <p:par>
                          <p:cTn id="55" fill="hold">
                            <p:stCondLst>
                              <p:cond delay="3500"/>
                            </p:stCondLst>
                            <p:childTnLst>
                              <p:par>
                                <p:cTn id="56" presetID="10" presetClass="entr" presetSubtype="0" fill="hold" grpId="0" nodeType="afterEffect">
                                  <p:stCondLst>
                                    <p:cond delay="0"/>
                                  </p:stCondLst>
                                  <p:childTnLst>
                                    <p:set>
                                      <p:cBhvr>
                                        <p:cTn id="57" dur="1" fill="hold">
                                          <p:stCondLst>
                                            <p:cond delay="0"/>
                                          </p:stCondLst>
                                        </p:cTn>
                                        <p:tgtEl>
                                          <p:spTgt spid="428"/>
                                        </p:tgtEl>
                                        <p:attrNameLst>
                                          <p:attrName>style.visibility</p:attrName>
                                        </p:attrNameLst>
                                      </p:cBhvr>
                                      <p:to>
                                        <p:strVal val="visible"/>
                                      </p:to>
                                    </p:set>
                                    <p:animEffect transition="in" filter="fade">
                                      <p:cBhvr>
                                        <p:cTn id="58" dur="500"/>
                                        <p:tgtEl>
                                          <p:spTgt spid="428"/>
                                        </p:tgtEl>
                                      </p:cBhvr>
                                    </p:animEffect>
                                  </p:childTnLst>
                                </p:cTn>
                              </p:par>
                              <p:par>
                                <p:cTn id="59" presetID="53" presetClass="entr" presetSubtype="16" fill="hold" nodeType="withEffect">
                                  <p:stCondLst>
                                    <p:cond delay="0"/>
                                  </p:stCondLst>
                                  <p:childTnLst>
                                    <p:set>
                                      <p:cBhvr>
                                        <p:cTn id="60" dur="1" fill="hold">
                                          <p:stCondLst>
                                            <p:cond delay="0"/>
                                          </p:stCondLst>
                                        </p:cTn>
                                        <p:tgtEl>
                                          <p:spTgt spid="497"/>
                                        </p:tgtEl>
                                        <p:attrNameLst>
                                          <p:attrName>style.visibility</p:attrName>
                                        </p:attrNameLst>
                                      </p:cBhvr>
                                      <p:to>
                                        <p:strVal val="visible"/>
                                      </p:to>
                                    </p:set>
                                    <p:anim calcmode="lin" valueType="num">
                                      <p:cBhvr>
                                        <p:cTn id="61" dur="500" fill="hold"/>
                                        <p:tgtEl>
                                          <p:spTgt spid="497"/>
                                        </p:tgtEl>
                                        <p:attrNameLst>
                                          <p:attrName>ppt_w</p:attrName>
                                        </p:attrNameLst>
                                      </p:cBhvr>
                                      <p:tavLst>
                                        <p:tav tm="0">
                                          <p:val>
                                            <p:fltVal val="0"/>
                                          </p:val>
                                        </p:tav>
                                        <p:tav tm="100000">
                                          <p:val>
                                            <p:strVal val="#ppt_w"/>
                                          </p:val>
                                        </p:tav>
                                      </p:tavLst>
                                    </p:anim>
                                    <p:anim calcmode="lin" valueType="num">
                                      <p:cBhvr>
                                        <p:cTn id="62" dur="500" fill="hold"/>
                                        <p:tgtEl>
                                          <p:spTgt spid="497"/>
                                        </p:tgtEl>
                                        <p:attrNameLst>
                                          <p:attrName>ppt_h</p:attrName>
                                        </p:attrNameLst>
                                      </p:cBhvr>
                                      <p:tavLst>
                                        <p:tav tm="0">
                                          <p:val>
                                            <p:fltVal val="0"/>
                                          </p:val>
                                        </p:tav>
                                        <p:tav tm="100000">
                                          <p:val>
                                            <p:strVal val="#ppt_h"/>
                                          </p:val>
                                        </p:tav>
                                      </p:tavLst>
                                    </p:anim>
                                    <p:animEffect transition="in" filter="fade">
                                      <p:cBhvr>
                                        <p:cTn id="63" dur="500"/>
                                        <p:tgtEl>
                                          <p:spTgt spid="497"/>
                                        </p:tgtEl>
                                      </p:cBhvr>
                                    </p:animEffect>
                                  </p:childTnLst>
                                </p:cTn>
                              </p:par>
                            </p:childTnLst>
                          </p:cTn>
                        </p:par>
                        <p:par>
                          <p:cTn id="64" fill="hold">
                            <p:stCondLst>
                              <p:cond delay="4000"/>
                            </p:stCondLst>
                            <p:childTnLst>
                              <p:par>
                                <p:cTn id="65" presetID="22" presetClass="entr" presetSubtype="1" fill="hold" nodeType="afterEffect">
                                  <p:stCondLst>
                                    <p:cond delay="0"/>
                                  </p:stCondLst>
                                  <p:childTnLst>
                                    <p:set>
                                      <p:cBhvr>
                                        <p:cTn id="66" dur="1" fill="hold">
                                          <p:stCondLst>
                                            <p:cond delay="0"/>
                                          </p:stCondLst>
                                        </p:cTn>
                                        <p:tgtEl>
                                          <p:spTgt spid="434"/>
                                        </p:tgtEl>
                                        <p:attrNameLst>
                                          <p:attrName>style.visibility</p:attrName>
                                        </p:attrNameLst>
                                      </p:cBhvr>
                                      <p:to>
                                        <p:strVal val="visible"/>
                                      </p:to>
                                    </p:set>
                                    <p:animEffect transition="in" filter="wipe(up)">
                                      <p:cBhvr>
                                        <p:cTn id="67" dur="500"/>
                                        <p:tgtEl>
                                          <p:spTgt spid="434"/>
                                        </p:tgtEl>
                                      </p:cBhvr>
                                    </p:animEffect>
                                  </p:childTnLst>
                                </p:cTn>
                              </p:par>
                              <p:par>
                                <p:cTn id="68" presetID="53" presetClass="entr" presetSubtype="16" fill="hold" nodeType="withEffect">
                                  <p:stCondLst>
                                    <p:cond delay="0"/>
                                  </p:stCondLst>
                                  <p:childTnLst>
                                    <p:set>
                                      <p:cBhvr>
                                        <p:cTn id="69" dur="1" fill="hold">
                                          <p:stCondLst>
                                            <p:cond delay="0"/>
                                          </p:stCondLst>
                                        </p:cTn>
                                        <p:tgtEl>
                                          <p:spTgt spid="491"/>
                                        </p:tgtEl>
                                        <p:attrNameLst>
                                          <p:attrName>style.visibility</p:attrName>
                                        </p:attrNameLst>
                                      </p:cBhvr>
                                      <p:to>
                                        <p:strVal val="visible"/>
                                      </p:to>
                                    </p:set>
                                    <p:anim calcmode="lin" valueType="num">
                                      <p:cBhvr>
                                        <p:cTn id="70" dur="500" fill="hold"/>
                                        <p:tgtEl>
                                          <p:spTgt spid="491"/>
                                        </p:tgtEl>
                                        <p:attrNameLst>
                                          <p:attrName>ppt_w</p:attrName>
                                        </p:attrNameLst>
                                      </p:cBhvr>
                                      <p:tavLst>
                                        <p:tav tm="0">
                                          <p:val>
                                            <p:fltVal val="0"/>
                                          </p:val>
                                        </p:tav>
                                        <p:tav tm="100000">
                                          <p:val>
                                            <p:strVal val="#ppt_w"/>
                                          </p:val>
                                        </p:tav>
                                      </p:tavLst>
                                    </p:anim>
                                    <p:anim calcmode="lin" valueType="num">
                                      <p:cBhvr>
                                        <p:cTn id="71" dur="500" fill="hold"/>
                                        <p:tgtEl>
                                          <p:spTgt spid="491"/>
                                        </p:tgtEl>
                                        <p:attrNameLst>
                                          <p:attrName>ppt_h</p:attrName>
                                        </p:attrNameLst>
                                      </p:cBhvr>
                                      <p:tavLst>
                                        <p:tav tm="0">
                                          <p:val>
                                            <p:fltVal val="0"/>
                                          </p:val>
                                        </p:tav>
                                        <p:tav tm="100000">
                                          <p:val>
                                            <p:strVal val="#ppt_h"/>
                                          </p:val>
                                        </p:tav>
                                      </p:tavLst>
                                    </p:anim>
                                    <p:animEffect transition="in" filter="fade">
                                      <p:cBhvr>
                                        <p:cTn id="72" dur="500"/>
                                        <p:tgtEl>
                                          <p:spTgt spid="491"/>
                                        </p:tgtEl>
                                      </p:cBhvr>
                                    </p:animEffect>
                                  </p:childTnLst>
                                </p:cTn>
                              </p:par>
                            </p:childTnLst>
                          </p:cTn>
                        </p:par>
                        <p:par>
                          <p:cTn id="73" fill="hold">
                            <p:stCondLst>
                              <p:cond delay="4500"/>
                            </p:stCondLst>
                            <p:childTnLst>
                              <p:par>
                                <p:cTn id="74" presetID="10" presetClass="entr" presetSubtype="0" fill="hold" grpId="0" nodeType="afterEffect">
                                  <p:stCondLst>
                                    <p:cond delay="0"/>
                                  </p:stCondLst>
                                  <p:childTnLst>
                                    <p:set>
                                      <p:cBhvr>
                                        <p:cTn id="75" dur="1" fill="hold">
                                          <p:stCondLst>
                                            <p:cond delay="0"/>
                                          </p:stCondLst>
                                        </p:cTn>
                                        <p:tgtEl>
                                          <p:spTgt spid="437"/>
                                        </p:tgtEl>
                                        <p:attrNameLst>
                                          <p:attrName>style.visibility</p:attrName>
                                        </p:attrNameLst>
                                      </p:cBhvr>
                                      <p:to>
                                        <p:strVal val="visible"/>
                                      </p:to>
                                    </p:set>
                                    <p:animEffect transition="in" filter="fade">
                                      <p:cBhvr>
                                        <p:cTn id="76" dur="500"/>
                                        <p:tgtEl>
                                          <p:spTgt spid="437"/>
                                        </p:tgtEl>
                                      </p:cBhvr>
                                    </p:animEffect>
                                  </p:childTnLst>
                                </p:cTn>
                              </p:par>
                            </p:childTnLst>
                          </p:cTn>
                        </p:par>
                        <p:par>
                          <p:cTn id="77" fill="hold">
                            <p:stCondLst>
                              <p:cond delay="5000"/>
                            </p:stCondLst>
                            <p:childTnLst>
                              <p:par>
                                <p:cTn id="78" presetID="22" presetClass="entr" presetSubtype="8" fill="hold" nodeType="afterEffect">
                                  <p:stCondLst>
                                    <p:cond delay="0"/>
                                  </p:stCondLst>
                                  <p:childTnLst>
                                    <p:set>
                                      <p:cBhvr>
                                        <p:cTn id="79" dur="1" fill="hold">
                                          <p:stCondLst>
                                            <p:cond delay="0"/>
                                          </p:stCondLst>
                                        </p:cTn>
                                        <p:tgtEl>
                                          <p:spTgt spid="406"/>
                                        </p:tgtEl>
                                        <p:attrNameLst>
                                          <p:attrName>style.visibility</p:attrName>
                                        </p:attrNameLst>
                                      </p:cBhvr>
                                      <p:to>
                                        <p:strVal val="visible"/>
                                      </p:to>
                                    </p:set>
                                    <p:animEffect transition="in" filter="wipe(left)">
                                      <p:cBhvr>
                                        <p:cTn id="80" dur="500"/>
                                        <p:tgtEl>
                                          <p:spTgt spid="40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419"/>
                                        </p:tgtEl>
                                        <p:attrNameLst>
                                          <p:attrName>style.visibility</p:attrName>
                                        </p:attrNameLst>
                                      </p:cBhvr>
                                      <p:to>
                                        <p:strVal val="visible"/>
                                      </p:to>
                                    </p:set>
                                    <p:animEffect transition="in" filter="fade">
                                      <p:cBhvr>
                                        <p:cTn id="83" dur="500"/>
                                        <p:tgtEl>
                                          <p:spTgt spid="419"/>
                                        </p:tgtEl>
                                      </p:cBhvr>
                                    </p:animEffect>
                                  </p:childTnLst>
                                </p:cTn>
                              </p:par>
                            </p:childTnLst>
                          </p:cTn>
                        </p:par>
                        <p:par>
                          <p:cTn id="84" fill="hold">
                            <p:stCondLst>
                              <p:cond delay="5500"/>
                            </p:stCondLst>
                            <p:childTnLst>
                              <p:par>
                                <p:cTn id="85" presetID="22" presetClass="entr" presetSubtype="4" fill="hold" nodeType="afterEffect">
                                  <p:stCondLst>
                                    <p:cond delay="0"/>
                                  </p:stCondLst>
                                  <p:childTnLst>
                                    <p:set>
                                      <p:cBhvr>
                                        <p:cTn id="86" dur="1" fill="hold">
                                          <p:stCondLst>
                                            <p:cond delay="0"/>
                                          </p:stCondLst>
                                        </p:cTn>
                                        <p:tgtEl>
                                          <p:spTgt spid="430"/>
                                        </p:tgtEl>
                                        <p:attrNameLst>
                                          <p:attrName>style.visibility</p:attrName>
                                        </p:attrNameLst>
                                      </p:cBhvr>
                                      <p:to>
                                        <p:strVal val="visible"/>
                                      </p:to>
                                    </p:set>
                                    <p:animEffect transition="in" filter="wipe(down)">
                                      <p:cBhvr>
                                        <p:cTn id="87" dur="500"/>
                                        <p:tgtEl>
                                          <p:spTgt spid="430"/>
                                        </p:tgtEl>
                                      </p:cBhvr>
                                    </p:animEffect>
                                  </p:childTnLst>
                                </p:cTn>
                              </p:par>
                            </p:childTnLst>
                          </p:cTn>
                        </p:par>
                        <p:par>
                          <p:cTn id="88" fill="hold">
                            <p:stCondLst>
                              <p:cond delay="6000"/>
                            </p:stCondLst>
                            <p:childTnLst>
                              <p:par>
                                <p:cTn id="89" presetID="10" presetClass="entr" presetSubtype="0" fill="hold" grpId="0" nodeType="afterEffect">
                                  <p:stCondLst>
                                    <p:cond delay="0"/>
                                  </p:stCondLst>
                                  <p:childTnLst>
                                    <p:set>
                                      <p:cBhvr>
                                        <p:cTn id="90" dur="1" fill="hold">
                                          <p:stCondLst>
                                            <p:cond delay="0"/>
                                          </p:stCondLst>
                                        </p:cTn>
                                        <p:tgtEl>
                                          <p:spTgt spid="429"/>
                                        </p:tgtEl>
                                        <p:attrNameLst>
                                          <p:attrName>style.visibility</p:attrName>
                                        </p:attrNameLst>
                                      </p:cBhvr>
                                      <p:to>
                                        <p:strVal val="visible"/>
                                      </p:to>
                                    </p:set>
                                    <p:animEffect transition="in" filter="fade">
                                      <p:cBhvr>
                                        <p:cTn id="91" dur="500"/>
                                        <p:tgtEl>
                                          <p:spTgt spid="429"/>
                                        </p:tgtEl>
                                      </p:cBhvr>
                                    </p:animEffect>
                                  </p:childTnLst>
                                </p:cTn>
                              </p:par>
                              <p:par>
                                <p:cTn id="92" presetID="53" presetClass="entr" presetSubtype="16" fill="hold" nodeType="withEffect">
                                  <p:stCondLst>
                                    <p:cond delay="0"/>
                                  </p:stCondLst>
                                  <p:childTnLst>
                                    <p:set>
                                      <p:cBhvr>
                                        <p:cTn id="93" dur="1" fill="hold">
                                          <p:stCondLst>
                                            <p:cond delay="0"/>
                                          </p:stCondLst>
                                        </p:cTn>
                                        <p:tgtEl>
                                          <p:spTgt spid="501"/>
                                        </p:tgtEl>
                                        <p:attrNameLst>
                                          <p:attrName>style.visibility</p:attrName>
                                        </p:attrNameLst>
                                      </p:cBhvr>
                                      <p:to>
                                        <p:strVal val="visible"/>
                                      </p:to>
                                    </p:set>
                                    <p:anim calcmode="lin" valueType="num">
                                      <p:cBhvr>
                                        <p:cTn id="94" dur="500" fill="hold"/>
                                        <p:tgtEl>
                                          <p:spTgt spid="501"/>
                                        </p:tgtEl>
                                        <p:attrNameLst>
                                          <p:attrName>ppt_w</p:attrName>
                                        </p:attrNameLst>
                                      </p:cBhvr>
                                      <p:tavLst>
                                        <p:tav tm="0">
                                          <p:val>
                                            <p:fltVal val="0"/>
                                          </p:val>
                                        </p:tav>
                                        <p:tav tm="100000">
                                          <p:val>
                                            <p:strVal val="#ppt_w"/>
                                          </p:val>
                                        </p:tav>
                                      </p:tavLst>
                                    </p:anim>
                                    <p:anim calcmode="lin" valueType="num">
                                      <p:cBhvr>
                                        <p:cTn id="95" dur="500" fill="hold"/>
                                        <p:tgtEl>
                                          <p:spTgt spid="501"/>
                                        </p:tgtEl>
                                        <p:attrNameLst>
                                          <p:attrName>ppt_h</p:attrName>
                                        </p:attrNameLst>
                                      </p:cBhvr>
                                      <p:tavLst>
                                        <p:tav tm="0">
                                          <p:val>
                                            <p:fltVal val="0"/>
                                          </p:val>
                                        </p:tav>
                                        <p:tav tm="100000">
                                          <p:val>
                                            <p:strVal val="#ppt_h"/>
                                          </p:val>
                                        </p:tav>
                                      </p:tavLst>
                                    </p:anim>
                                    <p:animEffect transition="in" filter="fade">
                                      <p:cBhvr>
                                        <p:cTn id="96" dur="500"/>
                                        <p:tgtEl>
                                          <p:spTgt spid="501"/>
                                        </p:tgtEl>
                                      </p:cBhvr>
                                    </p:animEffect>
                                  </p:childTnLst>
                                </p:cTn>
                              </p:par>
                            </p:childTnLst>
                          </p:cTn>
                        </p:par>
                        <p:par>
                          <p:cTn id="97" fill="hold">
                            <p:stCondLst>
                              <p:cond delay="6500"/>
                            </p:stCondLst>
                            <p:childTnLst>
                              <p:par>
                                <p:cTn id="98" presetID="22" presetClass="entr" presetSubtype="4" fill="hold" nodeType="afterEffect">
                                  <p:stCondLst>
                                    <p:cond delay="0"/>
                                  </p:stCondLst>
                                  <p:childTnLst>
                                    <p:set>
                                      <p:cBhvr>
                                        <p:cTn id="99" dur="1" fill="hold">
                                          <p:stCondLst>
                                            <p:cond delay="0"/>
                                          </p:stCondLst>
                                        </p:cTn>
                                        <p:tgtEl>
                                          <p:spTgt spid="431"/>
                                        </p:tgtEl>
                                        <p:attrNameLst>
                                          <p:attrName>style.visibility</p:attrName>
                                        </p:attrNameLst>
                                      </p:cBhvr>
                                      <p:to>
                                        <p:strVal val="visible"/>
                                      </p:to>
                                    </p:set>
                                    <p:animEffect transition="in" filter="wipe(down)">
                                      <p:cBhvr>
                                        <p:cTn id="100" dur="500"/>
                                        <p:tgtEl>
                                          <p:spTgt spid="431"/>
                                        </p:tgtEl>
                                      </p:cBhvr>
                                    </p:animEffect>
                                  </p:childTnLst>
                                </p:cTn>
                              </p:par>
                            </p:childTnLst>
                          </p:cTn>
                        </p:par>
                        <p:par>
                          <p:cTn id="101" fill="hold">
                            <p:stCondLst>
                              <p:cond delay="7000"/>
                            </p:stCondLst>
                            <p:childTnLst>
                              <p:par>
                                <p:cTn id="102" presetID="10" presetClass="entr" presetSubtype="0" fill="hold" grpId="0" nodeType="afterEffect">
                                  <p:stCondLst>
                                    <p:cond delay="0"/>
                                  </p:stCondLst>
                                  <p:childTnLst>
                                    <p:set>
                                      <p:cBhvr>
                                        <p:cTn id="103" dur="1" fill="hold">
                                          <p:stCondLst>
                                            <p:cond delay="0"/>
                                          </p:stCondLst>
                                        </p:cTn>
                                        <p:tgtEl>
                                          <p:spTgt spid="432"/>
                                        </p:tgtEl>
                                        <p:attrNameLst>
                                          <p:attrName>style.visibility</p:attrName>
                                        </p:attrNameLst>
                                      </p:cBhvr>
                                      <p:to>
                                        <p:strVal val="visible"/>
                                      </p:to>
                                    </p:set>
                                    <p:animEffect transition="in" filter="fade">
                                      <p:cBhvr>
                                        <p:cTn id="104" dur="500"/>
                                        <p:tgtEl>
                                          <p:spTgt spid="432"/>
                                        </p:tgtEl>
                                      </p:cBhvr>
                                    </p:animEffect>
                                  </p:childTnLst>
                                </p:cTn>
                              </p:par>
                            </p:childTnLst>
                          </p:cTn>
                        </p:par>
                        <p:par>
                          <p:cTn id="105" fill="hold">
                            <p:stCondLst>
                              <p:cond delay="7500"/>
                            </p:stCondLst>
                            <p:childTnLst>
                              <p:par>
                                <p:cTn id="106" presetID="22" presetClass="entr" presetSubtype="1" fill="hold" nodeType="afterEffect">
                                  <p:stCondLst>
                                    <p:cond delay="0"/>
                                  </p:stCondLst>
                                  <p:childTnLst>
                                    <p:set>
                                      <p:cBhvr>
                                        <p:cTn id="107" dur="1" fill="hold">
                                          <p:stCondLst>
                                            <p:cond delay="0"/>
                                          </p:stCondLst>
                                        </p:cTn>
                                        <p:tgtEl>
                                          <p:spTgt spid="438"/>
                                        </p:tgtEl>
                                        <p:attrNameLst>
                                          <p:attrName>style.visibility</p:attrName>
                                        </p:attrNameLst>
                                      </p:cBhvr>
                                      <p:to>
                                        <p:strVal val="visible"/>
                                      </p:to>
                                    </p:set>
                                    <p:animEffect transition="in" filter="wipe(up)">
                                      <p:cBhvr>
                                        <p:cTn id="108" dur="500"/>
                                        <p:tgtEl>
                                          <p:spTgt spid="438"/>
                                        </p:tgtEl>
                                      </p:cBhvr>
                                    </p:animEffect>
                                  </p:childTnLst>
                                </p:cTn>
                              </p:par>
                            </p:childTnLst>
                          </p:cTn>
                        </p:par>
                        <p:par>
                          <p:cTn id="109" fill="hold">
                            <p:stCondLst>
                              <p:cond delay="8000"/>
                            </p:stCondLst>
                            <p:childTnLst>
                              <p:par>
                                <p:cTn id="110" presetID="10" presetClass="entr" presetSubtype="0" fill="hold" grpId="0" nodeType="afterEffect">
                                  <p:stCondLst>
                                    <p:cond delay="0"/>
                                  </p:stCondLst>
                                  <p:childTnLst>
                                    <p:set>
                                      <p:cBhvr>
                                        <p:cTn id="111" dur="1" fill="hold">
                                          <p:stCondLst>
                                            <p:cond delay="0"/>
                                          </p:stCondLst>
                                        </p:cTn>
                                        <p:tgtEl>
                                          <p:spTgt spid="440"/>
                                        </p:tgtEl>
                                        <p:attrNameLst>
                                          <p:attrName>style.visibility</p:attrName>
                                        </p:attrNameLst>
                                      </p:cBhvr>
                                      <p:to>
                                        <p:strVal val="visible"/>
                                      </p:to>
                                    </p:set>
                                    <p:animEffect transition="in" filter="fade">
                                      <p:cBhvr>
                                        <p:cTn id="112" dur="500"/>
                                        <p:tgtEl>
                                          <p:spTgt spid="440"/>
                                        </p:tgtEl>
                                      </p:cBhvr>
                                    </p:animEffect>
                                  </p:childTnLst>
                                </p:cTn>
                              </p:par>
                              <p:par>
                                <p:cTn id="113" presetID="53" presetClass="entr" presetSubtype="16" fill="hold" nodeType="withEffect">
                                  <p:stCondLst>
                                    <p:cond delay="0"/>
                                  </p:stCondLst>
                                  <p:childTnLst>
                                    <p:set>
                                      <p:cBhvr>
                                        <p:cTn id="114" dur="1" fill="hold">
                                          <p:stCondLst>
                                            <p:cond delay="0"/>
                                          </p:stCondLst>
                                        </p:cTn>
                                        <p:tgtEl>
                                          <p:spTgt spid="516"/>
                                        </p:tgtEl>
                                        <p:attrNameLst>
                                          <p:attrName>style.visibility</p:attrName>
                                        </p:attrNameLst>
                                      </p:cBhvr>
                                      <p:to>
                                        <p:strVal val="visible"/>
                                      </p:to>
                                    </p:set>
                                    <p:anim calcmode="lin" valueType="num">
                                      <p:cBhvr>
                                        <p:cTn id="115" dur="500" fill="hold"/>
                                        <p:tgtEl>
                                          <p:spTgt spid="516"/>
                                        </p:tgtEl>
                                        <p:attrNameLst>
                                          <p:attrName>ppt_w</p:attrName>
                                        </p:attrNameLst>
                                      </p:cBhvr>
                                      <p:tavLst>
                                        <p:tav tm="0">
                                          <p:val>
                                            <p:fltVal val="0"/>
                                          </p:val>
                                        </p:tav>
                                        <p:tav tm="100000">
                                          <p:val>
                                            <p:strVal val="#ppt_w"/>
                                          </p:val>
                                        </p:tav>
                                      </p:tavLst>
                                    </p:anim>
                                    <p:anim calcmode="lin" valueType="num">
                                      <p:cBhvr>
                                        <p:cTn id="116" dur="500" fill="hold"/>
                                        <p:tgtEl>
                                          <p:spTgt spid="516"/>
                                        </p:tgtEl>
                                        <p:attrNameLst>
                                          <p:attrName>ppt_h</p:attrName>
                                        </p:attrNameLst>
                                      </p:cBhvr>
                                      <p:tavLst>
                                        <p:tav tm="0">
                                          <p:val>
                                            <p:fltVal val="0"/>
                                          </p:val>
                                        </p:tav>
                                        <p:tav tm="100000">
                                          <p:val>
                                            <p:strVal val="#ppt_h"/>
                                          </p:val>
                                        </p:tav>
                                      </p:tavLst>
                                    </p:anim>
                                    <p:animEffect transition="in" filter="fade">
                                      <p:cBhvr>
                                        <p:cTn id="117" dur="500"/>
                                        <p:tgtEl>
                                          <p:spTgt spid="516"/>
                                        </p:tgtEl>
                                      </p:cBhvr>
                                    </p:animEffect>
                                  </p:childTnLst>
                                </p:cTn>
                              </p:par>
                            </p:childTnLst>
                          </p:cTn>
                        </p:par>
                        <p:par>
                          <p:cTn id="118" fill="hold">
                            <p:stCondLst>
                              <p:cond delay="8500"/>
                            </p:stCondLst>
                            <p:childTnLst>
                              <p:par>
                                <p:cTn id="119" presetID="22" presetClass="entr" presetSubtype="1" fill="hold" nodeType="afterEffect">
                                  <p:stCondLst>
                                    <p:cond delay="0"/>
                                  </p:stCondLst>
                                  <p:childTnLst>
                                    <p:set>
                                      <p:cBhvr>
                                        <p:cTn id="120" dur="1" fill="hold">
                                          <p:stCondLst>
                                            <p:cond delay="0"/>
                                          </p:stCondLst>
                                        </p:cTn>
                                        <p:tgtEl>
                                          <p:spTgt spid="439"/>
                                        </p:tgtEl>
                                        <p:attrNameLst>
                                          <p:attrName>style.visibility</p:attrName>
                                        </p:attrNameLst>
                                      </p:cBhvr>
                                      <p:to>
                                        <p:strVal val="visible"/>
                                      </p:to>
                                    </p:set>
                                    <p:animEffect transition="in" filter="wipe(up)">
                                      <p:cBhvr>
                                        <p:cTn id="121" dur="500"/>
                                        <p:tgtEl>
                                          <p:spTgt spid="439"/>
                                        </p:tgtEl>
                                      </p:cBhvr>
                                    </p:animEffect>
                                  </p:childTnLst>
                                </p:cTn>
                              </p:par>
                            </p:childTnLst>
                          </p:cTn>
                        </p:par>
                        <p:par>
                          <p:cTn id="122" fill="hold">
                            <p:stCondLst>
                              <p:cond delay="9000"/>
                            </p:stCondLst>
                            <p:childTnLst>
                              <p:par>
                                <p:cTn id="123" presetID="10" presetClass="entr" presetSubtype="0" fill="hold" grpId="0" nodeType="afterEffect">
                                  <p:stCondLst>
                                    <p:cond delay="0"/>
                                  </p:stCondLst>
                                  <p:childTnLst>
                                    <p:set>
                                      <p:cBhvr>
                                        <p:cTn id="124" dur="1" fill="hold">
                                          <p:stCondLst>
                                            <p:cond delay="0"/>
                                          </p:stCondLst>
                                        </p:cTn>
                                        <p:tgtEl>
                                          <p:spTgt spid="441"/>
                                        </p:tgtEl>
                                        <p:attrNameLst>
                                          <p:attrName>style.visibility</p:attrName>
                                        </p:attrNameLst>
                                      </p:cBhvr>
                                      <p:to>
                                        <p:strVal val="visible"/>
                                      </p:to>
                                    </p:set>
                                    <p:animEffect transition="in" filter="fade">
                                      <p:cBhvr>
                                        <p:cTn id="125" dur="500"/>
                                        <p:tgtEl>
                                          <p:spTgt spid="441"/>
                                        </p:tgtEl>
                                      </p:cBhvr>
                                    </p:animEffect>
                                  </p:childTnLst>
                                </p:cTn>
                              </p:par>
                            </p:childTnLst>
                          </p:cTn>
                        </p:par>
                        <p:par>
                          <p:cTn id="126" fill="hold">
                            <p:stCondLst>
                              <p:cond delay="9500"/>
                            </p:stCondLst>
                            <p:childTnLst>
                              <p:par>
                                <p:cTn id="127" presetID="22" presetClass="entr" presetSubtype="1" fill="hold" nodeType="afterEffect">
                                  <p:stCondLst>
                                    <p:cond delay="0"/>
                                  </p:stCondLst>
                                  <p:childTnLst>
                                    <p:set>
                                      <p:cBhvr>
                                        <p:cTn id="128" dur="1" fill="hold">
                                          <p:stCondLst>
                                            <p:cond delay="0"/>
                                          </p:stCondLst>
                                        </p:cTn>
                                        <p:tgtEl>
                                          <p:spTgt spid="444"/>
                                        </p:tgtEl>
                                        <p:attrNameLst>
                                          <p:attrName>style.visibility</p:attrName>
                                        </p:attrNameLst>
                                      </p:cBhvr>
                                      <p:to>
                                        <p:strVal val="visible"/>
                                      </p:to>
                                    </p:set>
                                    <p:animEffect transition="in" filter="wipe(up)">
                                      <p:cBhvr>
                                        <p:cTn id="129" dur="500"/>
                                        <p:tgtEl>
                                          <p:spTgt spid="444"/>
                                        </p:tgtEl>
                                      </p:cBhvr>
                                    </p:animEffect>
                                  </p:childTnLst>
                                </p:cTn>
                              </p:par>
                            </p:childTnLst>
                          </p:cTn>
                        </p:par>
                        <p:par>
                          <p:cTn id="130" fill="hold">
                            <p:stCondLst>
                              <p:cond delay="10000"/>
                            </p:stCondLst>
                            <p:childTnLst>
                              <p:par>
                                <p:cTn id="131" presetID="10" presetClass="entr" presetSubtype="0" fill="hold" grpId="0" nodeType="afterEffect">
                                  <p:stCondLst>
                                    <p:cond delay="0"/>
                                  </p:stCondLst>
                                  <p:childTnLst>
                                    <p:set>
                                      <p:cBhvr>
                                        <p:cTn id="132" dur="1" fill="hold">
                                          <p:stCondLst>
                                            <p:cond delay="0"/>
                                          </p:stCondLst>
                                        </p:cTn>
                                        <p:tgtEl>
                                          <p:spTgt spid="445"/>
                                        </p:tgtEl>
                                        <p:attrNameLst>
                                          <p:attrName>style.visibility</p:attrName>
                                        </p:attrNameLst>
                                      </p:cBhvr>
                                      <p:to>
                                        <p:strVal val="visible"/>
                                      </p:to>
                                    </p:set>
                                    <p:animEffect transition="in" filter="fade">
                                      <p:cBhvr>
                                        <p:cTn id="133" dur="500"/>
                                        <p:tgtEl>
                                          <p:spTgt spid="445"/>
                                        </p:tgtEl>
                                      </p:cBhvr>
                                    </p:animEffect>
                                  </p:childTnLst>
                                </p:cTn>
                              </p:par>
                              <p:par>
                                <p:cTn id="134" presetID="53" presetClass="entr" presetSubtype="16" fill="hold" grpId="0" nodeType="withEffect">
                                  <p:stCondLst>
                                    <p:cond delay="0"/>
                                  </p:stCondLst>
                                  <p:childTnLst>
                                    <p:set>
                                      <p:cBhvr>
                                        <p:cTn id="135" dur="1" fill="hold">
                                          <p:stCondLst>
                                            <p:cond delay="0"/>
                                          </p:stCondLst>
                                        </p:cTn>
                                        <p:tgtEl>
                                          <p:spTgt spid="530"/>
                                        </p:tgtEl>
                                        <p:attrNameLst>
                                          <p:attrName>style.visibility</p:attrName>
                                        </p:attrNameLst>
                                      </p:cBhvr>
                                      <p:to>
                                        <p:strVal val="visible"/>
                                      </p:to>
                                    </p:set>
                                    <p:anim calcmode="lin" valueType="num">
                                      <p:cBhvr>
                                        <p:cTn id="136" dur="500" fill="hold"/>
                                        <p:tgtEl>
                                          <p:spTgt spid="530"/>
                                        </p:tgtEl>
                                        <p:attrNameLst>
                                          <p:attrName>ppt_w</p:attrName>
                                        </p:attrNameLst>
                                      </p:cBhvr>
                                      <p:tavLst>
                                        <p:tav tm="0">
                                          <p:val>
                                            <p:fltVal val="0"/>
                                          </p:val>
                                        </p:tav>
                                        <p:tav tm="100000">
                                          <p:val>
                                            <p:strVal val="#ppt_w"/>
                                          </p:val>
                                        </p:tav>
                                      </p:tavLst>
                                    </p:anim>
                                    <p:anim calcmode="lin" valueType="num">
                                      <p:cBhvr>
                                        <p:cTn id="137" dur="500" fill="hold"/>
                                        <p:tgtEl>
                                          <p:spTgt spid="530"/>
                                        </p:tgtEl>
                                        <p:attrNameLst>
                                          <p:attrName>ppt_h</p:attrName>
                                        </p:attrNameLst>
                                      </p:cBhvr>
                                      <p:tavLst>
                                        <p:tav tm="0">
                                          <p:val>
                                            <p:fltVal val="0"/>
                                          </p:val>
                                        </p:tav>
                                        <p:tav tm="100000">
                                          <p:val>
                                            <p:strVal val="#ppt_h"/>
                                          </p:val>
                                        </p:tav>
                                      </p:tavLst>
                                    </p:anim>
                                    <p:animEffect transition="in" filter="fade">
                                      <p:cBhvr>
                                        <p:cTn id="138" dur="500"/>
                                        <p:tgtEl>
                                          <p:spTgt spid="530"/>
                                        </p:tgtEl>
                                      </p:cBhvr>
                                    </p:animEffect>
                                  </p:childTnLst>
                                </p:cTn>
                              </p:par>
                            </p:childTnLst>
                          </p:cTn>
                        </p:par>
                        <p:par>
                          <p:cTn id="139" fill="hold">
                            <p:stCondLst>
                              <p:cond delay="10500"/>
                            </p:stCondLst>
                            <p:childTnLst>
                              <p:par>
                                <p:cTn id="140" presetID="22" presetClass="entr" presetSubtype="8" fill="hold" nodeType="afterEffect">
                                  <p:stCondLst>
                                    <p:cond delay="0"/>
                                  </p:stCondLst>
                                  <p:childTnLst>
                                    <p:set>
                                      <p:cBhvr>
                                        <p:cTn id="141" dur="1" fill="hold">
                                          <p:stCondLst>
                                            <p:cond delay="0"/>
                                          </p:stCondLst>
                                        </p:cTn>
                                        <p:tgtEl>
                                          <p:spTgt spid="409"/>
                                        </p:tgtEl>
                                        <p:attrNameLst>
                                          <p:attrName>style.visibility</p:attrName>
                                        </p:attrNameLst>
                                      </p:cBhvr>
                                      <p:to>
                                        <p:strVal val="visible"/>
                                      </p:to>
                                    </p:set>
                                    <p:animEffect transition="in" filter="wipe(left)">
                                      <p:cBhvr>
                                        <p:cTn id="142" dur="500"/>
                                        <p:tgtEl>
                                          <p:spTgt spid="409"/>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420"/>
                                        </p:tgtEl>
                                        <p:attrNameLst>
                                          <p:attrName>style.visibility</p:attrName>
                                        </p:attrNameLst>
                                      </p:cBhvr>
                                      <p:to>
                                        <p:strVal val="visible"/>
                                      </p:to>
                                    </p:set>
                                    <p:animEffect transition="in" filter="fade">
                                      <p:cBhvr>
                                        <p:cTn id="145" dur="500"/>
                                        <p:tgtEl>
                                          <p:spTgt spid="420"/>
                                        </p:tgtEl>
                                      </p:cBhvr>
                                    </p:animEffect>
                                  </p:childTnLst>
                                </p:cTn>
                              </p:par>
                            </p:childTnLst>
                          </p:cTn>
                        </p:par>
                        <p:par>
                          <p:cTn id="146" fill="hold">
                            <p:stCondLst>
                              <p:cond delay="11000"/>
                            </p:stCondLst>
                            <p:childTnLst>
                              <p:par>
                                <p:cTn id="147" presetID="22" presetClass="entr" presetSubtype="4" fill="hold" nodeType="afterEffect">
                                  <p:stCondLst>
                                    <p:cond delay="0"/>
                                  </p:stCondLst>
                                  <p:childTnLst>
                                    <p:set>
                                      <p:cBhvr>
                                        <p:cTn id="148" dur="1" fill="hold">
                                          <p:stCondLst>
                                            <p:cond delay="0"/>
                                          </p:stCondLst>
                                        </p:cTn>
                                        <p:tgtEl>
                                          <p:spTgt spid="442"/>
                                        </p:tgtEl>
                                        <p:attrNameLst>
                                          <p:attrName>style.visibility</p:attrName>
                                        </p:attrNameLst>
                                      </p:cBhvr>
                                      <p:to>
                                        <p:strVal val="visible"/>
                                      </p:to>
                                    </p:set>
                                    <p:animEffect transition="in" filter="wipe(down)">
                                      <p:cBhvr>
                                        <p:cTn id="149" dur="500"/>
                                        <p:tgtEl>
                                          <p:spTgt spid="442"/>
                                        </p:tgtEl>
                                      </p:cBhvr>
                                    </p:animEffect>
                                  </p:childTnLst>
                                </p:cTn>
                              </p:par>
                            </p:childTnLst>
                          </p:cTn>
                        </p:par>
                        <p:par>
                          <p:cTn id="150" fill="hold">
                            <p:stCondLst>
                              <p:cond delay="11500"/>
                            </p:stCondLst>
                            <p:childTnLst>
                              <p:par>
                                <p:cTn id="151" presetID="10" presetClass="entr" presetSubtype="0" fill="hold" grpId="0" nodeType="afterEffect">
                                  <p:stCondLst>
                                    <p:cond delay="0"/>
                                  </p:stCondLst>
                                  <p:childTnLst>
                                    <p:set>
                                      <p:cBhvr>
                                        <p:cTn id="152" dur="1" fill="hold">
                                          <p:stCondLst>
                                            <p:cond delay="0"/>
                                          </p:stCondLst>
                                        </p:cTn>
                                        <p:tgtEl>
                                          <p:spTgt spid="443"/>
                                        </p:tgtEl>
                                        <p:attrNameLst>
                                          <p:attrName>style.visibility</p:attrName>
                                        </p:attrNameLst>
                                      </p:cBhvr>
                                      <p:to>
                                        <p:strVal val="visible"/>
                                      </p:to>
                                    </p:set>
                                    <p:animEffect transition="in" filter="fade">
                                      <p:cBhvr>
                                        <p:cTn id="153" dur="500"/>
                                        <p:tgtEl>
                                          <p:spTgt spid="443"/>
                                        </p:tgtEl>
                                      </p:cBhvr>
                                    </p:animEffect>
                                  </p:childTnLst>
                                </p:cTn>
                              </p:par>
                              <p:par>
                                <p:cTn id="154" presetID="53" presetClass="entr" presetSubtype="16" fill="hold" nodeType="withEffect">
                                  <p:stCondLst>
                                    <p:cond delay="0"/>
                                  </p:stCondLst>
                                  <p:childTnLst>
                                    <p:set>
                                      <p:cBhvr>
                                        <p:cTn id="155" dur="1" fill="hold">
                                          <p:stCondLst>
                                            <p:cond delay="0"/>
                                          </p:stCondLst>
                                        </p:cTn>
                                        <p:tgtEl>
                                          <p:spTgt spid="520"/>
                                        </p:tgtEl>
                                        <p:attrNameLst>
                                          <p:attrName>style.visibility</p:attrName>
                                        </p:attrNameLst>
                                      </p:cBhvr>
                                      <p:to>
                                        <p:strVal val="visible"/>
                                      </p:to>
                                    </p:set>
                                    <p:anim calcmode="lin" valueType="num">
                                      <p:cBhvr>
                                        <p:cTn id="156" dur="500" fill="hold"/>
                                        <p:tgtEl>
                                          <p:spTgt spid="520"/>
                                        </p:tgtEl>
                                        <p:attrNameLst>
                                          <p:attrName>ppt_w</p:attrName>
                                        </p:attrNameLst>
                                      </p:cBhvr>
                                      <p:tavLst>
                                        <p:tav tm="0">
                                          <p:val>
                                            <p:fltVal val="0"/>
                                          </p:val>
                                        </p:tav>
                                        <p:tav tm="100000">
                                          <p:val>
                                            <p:strVal val="#ppt_w"/>
                                          </p:val>
                                        </p:tav>
                                      </p:tavLst>
                                    </p:anim>
                                    <p:anim calcmode="lin" valueType="num">
                                      <p:cBhvr>
                                        <p:cTn id="157" dur="500" fill="hold"/>
                                        <p:tgtEl>
                                          <p:spTgt spid="520"/>
                                        </p:tgtEl>
                                        <p:attrNameLst>
                                          <p:attrName>ppt_h</p:attrName>
                                        </p:attrNameLst>
                                      </p:cBhvr>
                                      <p:tavLst>
                                        <p:tav tm="0">
                                          <p:val>
                                            <p:fltVal val="0"/>
                                          </p:val>
                                        </p:tav>
                                        <p:tav tm="100000">
                                          <p:val>
                                            <p:strVal val="#ppt_h"/>
                                          </p:val>
                                        </p:tav>
                                      </p:tavLst>
                                    </p:anim>
                                    <p:animEffect transition="in" filter="fade">
                                      <p:cBhvr>
                                        <p:cTn id="158" dur="500"/>
                                        <p:tgtEl>
                                          <p:spTgt spid="520"/>
                                        </p:tgtEl>
                                      </p:cBhvr>
                                    </p:animEffect>
                                  </p:childTnLst>
                                </p:cTn>
                              </p:par>
                            </p:childTnLst>
                          </p:cTn>
                        </p:par>
                        <p:par>
                          <p:cTn id="159" fill="hold">
                            <p:stCondLst>
                              <p:cond delay="12000"/>
                            </p:stCondLst>
                            <p:childTnLst>
                              <p:par>
                                <p:cTn id="160" presetID="22" presetClass="entr" presetSubtype="4" fill="hold" nodeType="afterEffect">
                                  <p:stCondLst>
                                    <p:cond delay="0"/>
                                  </p:stCondLst>
                                  <p:childTnLst>
                                    <p:set>
                                      <p:cBhvr>
                                        <p:cTn id="161" dur="1" fill="hold">
                                          <p:stCondLst>
                                            <p:cond delay="0"/>
                                          </p:stCondLst>
                                        </p:cTn>
                                        <p:tgtEl>
                                          <p:spTgt spid="447"/>
                                        </p:tgtEl>
                                        <p:attrNameLst>
                                          <p:attrName>style.visibility</p:attrName>
                                        </p:attrNameLst>
                                      </p:cBhvr>
                                      <p:to>
                                        <p:strVal val="visible"/>
                                      </p:to>
                                    </p:set>
                                    <p:animEffect transition="in" filter="wipe(down)">
                                      <p:cBhvr>
                                        <p:cTn id="162" dur="500"/>
                                        <p:tgtEl>
                                          <p:spTgt spid="447"/>
                                        </p:tgtEl>
                                      </p:cBhvr>
                                    </p:animEffect>
                                  </p:childTnLst>
                                </p:cTn>
                              </p:par>
                            </p:childTnLst>
                          </p:cTn>
                        </p:par>
                        <p:par>
                          <p:cTn id="163" fill="hold">
                            <p:stCondLst>
                              <p:cond delay="12500"/>
                            </p:stCondLst>
                            <p:childTnLst>
                              <p:par>
                                <p:cTn id="164" presetID="10" presetClass="entr" presetSubtype="0" fill="hold" grpId="0" nodeType="afterEffect">
                                  <p:stCondLst>
                                    <p:cond delay="0"/>
                                  </p:stCondLst>
                                  <p:childTnLst>
                                    <p:set>
                                      <p:cBhvr>
                                        <p:cTn id="165" dur="1" fill="hold">
                                          <p:stCondLst>
                                            <p:cond delay="0"/>
                                          </p:stCondLst>
                                        </p:cTn>
                                        <p:tgtEl>
                                          <p:spTgt spid="446"/>
                                        </p:tgtEl>
                                        <p:attrNameLst>
                                          <p:attrName>style.visibility</p:attrName>
                                        </p:attrNameLst>
                                      </p:cBhvr>
                                      <p:to>
                                        <p:strVal val="visible"/>
                                      </p:to>
                                    </p:set>
                                    <p:animEffect transition="in" filter="fade">
                                      <p:cBhvr>
                                        <p:cTn id="166" dur="500"/>
                                        <p:tgtEl>
                                          <p:spTgt spid="446"/>
                                        </p:tgtEl>
                                      </p:cBhvr>
                                    </p:animEffect>
                                  </p:childTnLst>
                                </p:cTn>
                              </p:par>
                              <p:par>
                                <p:cTn id="167" presetID="53" presetClass="entr" presetSubtype="16" fill="hold" nodeType="withEffect">
                                  <p:stCondLst>
                                    <p:cond delay="0"/>
                                  </p:stCondLst>
                                  <p:childTnLst>
                                    <p:set>
                                      <p:cBhvr>
                                        <p:cTn id="168" dur="1" fill="hold">
                                          <p:stCondLst>
                                            <p:cond delay="0"/>
                                          </p:stCondLst>
                                        </p:cTn>
                                        <p:tgtEl>
                                          <p:spTgt spid="531"/>
                                        </p:tgtEl>
                                        <p:attrNameLst>
                                          <p:attrName>style.visibility</p:attrName>
                                        </p:attrNameLst>
                                      </p:cBhvr>
                                      <p:to>
                                        <p:strVal val="visible"/>
                                      </p:to>
                                    </p:set>
                                    <p:anim calcmode="lin" valueType="num">
                                      <p:cBhvr>
                                        <p:cTn id="169" dur="500" fill="hold"/>
                                        <p:tgtEl>
                                          <p:spTgt spid="531"/>
                                        </p:tgtEl>
                                        <p:attrNameLst>
                                          <p:attrName>ppt_w</p:attrName>
                                        </p:attrNameLst>
                                      </p:cBhvr>
                                      <p:tavLst>
                                        <p:tav tm="0">
                                          <p:val>
                                            <p:fltVal val="0"/>
                                          </p:val>
                                        </p:tav>
                                        <p:tav tm="100000">
                                          <p:val>
                                            <p:strVal val="#ppt_w"/>
                                          </p:val>
                                        </p:tav>
                                      </p:tavLst>
                                    </p:anim>
                                    <p:anim calcmode="lin" valueType="num">
                                      <p:cBhvr>
                                        <p:cTn id="170" dur="500" fill="hold"/>
                                        <p:tgtEl>
                                          <p:spTgt spid="531"/>
                                        </p:tgtEl>
                                        <p:attrNameLst>
                                          <p:attrName>ppt_h</p:attrName>
                                        </p:attrNameLst>
                                      </p:cBhvr>
                                      <p:tavLst>
                                        <p:tav tm="0">
                                          <p:val>
                                            <p:fltVal val="0"/>
                                          </p:val>
                                        </p:tav>
                                        <p:tav tm="100000">
                                          <p:val>
                                            <p:strVal val="#ppt_h"/>
                                          </p:val>
                                        </p:tav>
                                      </p:tavLst>
                                    </p:anim>
                                    <p:animEffect transition="in" filter="fade">
                                      <p:cBhvr>
                                        <p:cTn id="171" dur="500"/>
                                        <p:tgtEl>
                                          <p:spTgt spid="531"/>
                                        </p:tgtEl>
                                      </p:cBhvr>
                                    </p:animEffect>
                                  </p:childTnLst>
                                </p:cTn>
                              </p:par>
                            </p:childTnLst>
                          </p:cTn>
                        </p:par>
                        <p:par>
                          <p:cTn id="172" fill="hold">
                            <p:stCondLst>
                              <p:cond delay="13000"/>
                            </p:stCondLst>
                            <p:childTnLst>
                              <p:par>
                                <p:cTn id="173" presetID="22" presetClass="entr" presetSubtype="4" fill="hold" nodeType="afterEffect">
                                  <p:stCondLst>
                                    <p:cond delay="0"/>
                                  </p:stCondLst>
                                  <p:childTnLst>
                                    <p:set>
                                      <p:cBhvr>
                                        <p:cTn id="174" dur="1" fill="hold">
                                          <p:stCondLst>
                                            <p:cond delay="0"/>
                                          </p:stCondLst>
                                        </p:cTn>
                                        <p:tgtEl>
                                          <p:spTgt spid="448"/>
                                        </p:tgtEl>
                                        <p:attrNameLst>
                                          <p:attrName>style.visibility</p:attrName>
                                        </p:attrNameLst>
                                      </p:cBhvr>
                                      <p:to>
                                        <p:strVal val="visible"/>
                                      </p:to>
                                    </p:set>
                                    <p:animEffect transition="in" filter="wipe(down)">
                                      <p:cBhvr>
                                        <p:cTn id="175" dur="500"/>
                                        <p:tgtEl>
                                          <p:spTgt spid="448"/>
                                        </p:tgtEl>
                                      </p:cBhvr>
                                    </p:animEffect>
                                  </p:childTnLst>
                                </p:cTn>
                              </p:par>
                            </p:childTnLst>
                          </p:cTn>
                        </p:par>
                        <p:par>
                          <p:cTn id="176" fill="hold">
                            <p:stCondLst>
                              <p:cond delay="13500"/>
                            </p:stCondLst>
                            <p:childTnLst>
                              <p:par>
                                <p:cTn id="177" presetID="10" presetClass="entr" presetSubtype="0" fill="hold" grpId="0" nodeType="afterEffect">
                                  <p:stCondLst>
                                    <p:cond delay="0"/>
                                  </p:stCondLst>
                                  <p:childTnLst>
                                    <p:set>
                                      <p:cBhvr>
                                        <p:cTn id="178" dur="1" fill="hold">
                                          <p:stCondLst>
                                            <p:cond delay="0"/>
                                          </p:stCondLst>
                                        </p:cTn>
                                        <p:tgtEl>
                                          <p:spTgt spid="449"/>
                                        </p:tgtEl>
                                        <p:attrNameLst>
                                          <p:attrName>style.visibility</p:attrName>
                                        </p:attrNameLst>
                                      </p:cBhvr>
                                      <p:to>
                                        <p:strVal val="visible"/>
                                      </p:to>
                                    </p:set>
                                    <p:animEffect transition="in" filter="fade">
                                      <p:cBhvr>
                                        <p:cTn id="179" dur="500"/>
                                        <p:tgtEl>
                                          <p:spTgt spid="449"/>
                                        </p:tgtEl>
                                      </p:cBhvr>
                                    </p:animEffect>
                                  </p:childTnLst>
                                </p:cTn>
                              </p:par>
                              <p:par>
                                <p:cTn id="180" presetID="53" presetClass="entr" presetSubtype="16" fill="hold" grpId="0" nodeType="withEffect">
                                  <p:stCondLst>
                                    <p:cond delay="0"/>
                                  </p:stCondLst>
                                  <p:childTnLst>
                                    <p:set>
                                      <p:cBhvr>
                                        <p:cTn id="181" dur="1" fill="hold">
                                          <p:stCondLst>
                                            <p:cond delay="0"/>
                                          </p:stCondLst>
                                        </p:cTn>
                                        <p:tgtEl>
                                          <p:spTgt spid="542"/>
                                        </p:tgtEl>
                                        <p:attrNameLst>
                                          <p:attrName>style.visibility</p:attrName>
                                        </p:attrNameLst>
                                      </p:cBhvr>
                                      <p:to>
                                        <p:strVal val="visible"/>
                                      </p:to>
                                    </p:set>
                                    <p:anim calcmode="lin" valueType="num">
                                      <p:cBhvr>
                                        <p:cTn id="182" dur="500" fill="hold"/>
                                        <p:tgtEl>
                                          <p:spTgt spid="542"/>
                                        </p:tgtEl>
                                        <p:attrNameLst>
                                          <p:attrName>ppt_w</p:attrName>
                                        </p:attrNameLst>
                                      </p:cBhvr>
                                      <p:tavLst>
                                        <p:tav tm="0">
                                          <p:val>
                                            <p:fltVal val="0"/>
                                          </p:val>
                                        </p:tav>
                                        <p:tav tm="100000">
                                          <p:val>
                                            <p:strVal val="#ppt_w"/>
                                          </p:val>
                                        </p:tav>
                                      </p:tavLst>
                                    </p:anim>
                                    <p:anim calcmode="lin" valueType="num">
                                      <p:cBhvr>
                                        <p:cTn id="183" dur="500" fill="hold"/>
                                        <p:tgtEl>
                                          <p:spTgt spid="542"/>
                                        </p:tgtEl>
                                        <p:attrNameLst>
                                          <p:attrName>ppt_h</p:attrName>
                                        </p:attrNameLst>
                                      </p:cBhvr>
                                      <p:tavLst>
                                        <p:tav tm="0">
                                          <p:val>
                                            <p:fltVal val="0"/>
                                          </p:val>
                                        </p:tav>
                                        <p:tav tm="100000">
                                          <p:val>
                                            <p:strVal val="#ppt_h"/>
                                          </p:val>
                                        </p:tav>
                                      </p:tavLst>
                                    </p:anim>
                                    <p:animEffect transition="in" filter="fade">
                                      <p:cBhvr>
                                        <p:cTn id="184" dur="500"/>
                                        <p:tgtEl>
                                          <p:spTgt spid="542"/>
                                        </p:tgtEl>
                                      </p:cBhvr>
                                    </p:animEffect>
                                  </p:childTnLst>
                                </p:cTn>
                              </p:par>
                            </p:childTnLst>
                          </p:cTn>
                        </p:par>
                        <p:par>
                          <p:cTn id="185" fill="hold">
                            <p:stCondLst>
                              <p:cond delay="14000"/>
                            </p:stCondLst>
                            <p:childTnLst>
                              <p:par>
                                <p:cTn id="186" presetID="22" presetClass="entr" presetSubtype="1" fill="hold" nodeType="afterEffect">
                                  <p:stCondLst>
                                    <p:cond delay="0"/>
                                  </p:stCondLst>
                                  <p:childTnLst>
                                    <p:set>
                                      <p:cBhvr>
                                        <p:cTn id="187" dur="1" fill="hold">
                                          <p:stCondLst>
                                            <p:cond delay="0"/>
                                          </p:stCondLst>
                                        </p:cTn>
                                        <p:tgtEl>
                                          <p:spTgt spid="450"/>
                                        </p:tgtEl>
                                        <p:attrNameLst>
                                          <p:attrName>style.visibility</p:attrName>
                                        </p:attrNameLst>
                                      </p:cBhvr>
                                      <p:to>
                                        <p:strVal val="visible"/>
                                      </p:to>
                                    </p:set>
                                    <p:animEffect transition="in" filter="wipe(up)">
                                      <p:cBhvr>
                                        <p:cTn id="188" dur="500"/>
                                        <p:tgtEl>
                                          <p:spTgt spid="450"/>
                                        </p:tgtEl>
                                      </p:cBhvr>
                                    </p:animEffect>
                                  </p:childTnLst>
                                </p:cTn>
                              </p:par>
                            </p:childTnLst>
                          </p:cTn>
                        </p:par>
                        <p:par>
                          <p:cTn id="189" fill="hold">
                            <p:stCondLst>
                              <p:cond delay="14500"/>
                            </p:stCondLst>
                            <p:childTnLst>
                              <p:par>
                                <p:cTn id="190" presetID="10" presetClass="entr" presetSubtype="0" fill="hold" grpId="0" nodeType="afterEffect">
                                  <p:stCondLst>
                                    <p:cond delay="0"/>
                                  </p:stCondLst>
                                  <p:childTnLst>
                                    <p:set>
                                      <p:cBhvr>
                                        <p:cTn id="191" dur="1" fill="hold">
                                          <p:stCondLst>
                                            <p:cond delay="0"/>
                                          </p:stCondLst>
                                        </p:cTn>
                                        <p:tgtEl>
                                          <p:spTgt spid="451"/>
                                        </p:tgtEl>
                                        <p:attrNameLst>
                                          <p:attrName>style.visibility</p:attrName>
                                        </p:attrNameLst>
                                      </p:cBhvr>
                                      <p:to>
                                        <p:strVal val="visible"/>
                                      </p:to>
                                    </p:set>
                                    <p:animEffect transition="in" filter="fade">
                                      <p:cBhvr>
                                        <p:cTn id="192" dur="500"/>
                                        <p:tgtEl>
                                          <p:spTgt spid="451"/>
                                        </p:tgtEl>
                                      </p:cBhvr>
                                    </p:animEffect>
                                  </p:childTnLst>
                                </p:cTn>
                              </p:par>
                              <p:par>
                                <p:cTn id="193" presetID="53" presetClass="entr" presetSubtype="16" fill="hold" grpId="0" nodeType="withEffect">
                                  <p:stCondLst>
                                    <p:cond delay="0"/>
                                  </p:stCondLst>
                                  <p:childTnLst>
                                    <p:set>
                                      <p:cBhvr>
                                        <p:cTn id="194" dur="1" fill="hold">
                                          <p:stCondLst>
                                            <p:cond delay="0"/>
                                          </p:stCondLst>
                                        </p:cTn>
                                        <p:tgtEl>
                                          <p:spTgt spid="543"/>
                                        </p:tgtEl>
                                        <p:attrNameLst>
                                          <p:attrName>style.visibility</p:attrName>
                                        </p:attrNameLst>
                                      </p:cBhvr>
                                      <p:to>
                                        <p:strVal val="visible"/>
                                      </p:to>
                                    </p:set>
                                    <p:anim calcmode="lin" valueType="num">
                                      <p:cBhvr>
                                        <p:cTn id="195" dur="500" fill="hold"/>
                                        <p:tgtEl>
                                          <p:spTgt spid="543"/>
                                        </p:tgtEl>
                                        <p:attrNameLst>
                                          <p:attrName>ppt_w</p:attrName>
                                        </p:attrNameLst>
                                      </p:cBhvr>
                                      <p:tavLst>
                                        <p:tav tm="0">
                                          <p:val>
                                            <p:fltVal val="0"/>
                                          </p:val>
                                        </p:tav>
                                        <p:tav tm="100000">
                                          <p:val>
                                            <p:strVal val="#ppt_w"/>
                                          </p:val>
                                        </p:tav>
                                      </p:tavLst>
                                    </p:anim>
                                    <p:anim calcmode="lin" valueType="num">
                                      <p:cBhvr>
                                        <p:cTn id="196" dur="500" fill="hold"/>
                                        <p:tgtEl>
                                          <p:spTgt spid="543"/>
                                        </p:tgtEl>
                                        <p:attrNameLst>
                                          <p:attrName>ppt_h</p:attrName>
                                        </p:attrNameLst>
                                      </p:cBhvr>
                                      <p:tavLst>
                                        <p:tav tm="0">
                                          <p:val>
                                            <p:fltVal val="0"/>
                                          </p:val>
                                        </p:tav>
                                        <p:tav tm="100000">
                                          <p:val>
                                            <p:strVal val="#ppt_h"/>
                                          </p:val>
                                        </p:tav>
                                      </p:tavLst>
                                    </p:anim>
                                    <p:animEffect transition="in" filter="fade">
                                      <p:cBhvr>
                                        <p:cTn id="197" dur="500"/>
                                        <p:tgtEl>
                                          <p:spTgt spid="543"/>
                                        </p:tgtEl>
                                      </p:cBhvr>
                                    </p:animEffect>
                                  </p:childTnLst>
                                </p:cTn>
                              </p:par>
                            </p:childTnLst>
                          </p:cTn>
                        </p:par>
                        <p:par>
                          <p:cTn id="198" fill="hold">
                            <p:stCondLst>
                              <p:cond delay="15000"/>
                            </p:stCondLst>
                            <p:childTnLst>
                              <p:par>
                                <p:cTn id="199" presetID="22" presetClass="entr" presetSubtype="8" fill="hold" nodeType="afterEffect">
                                  <p:stCondLst>
                                    <p:cond delay="0"/>
                                  </p:stCondLst>
                                  <p:childTnLst>
                                    <p:set>
                                      <p:cBhvr>
                                        <p:cTn id="200" dur="1" fill="hold">
                                          <p:stCondLst>
                                            <p:cond delay="0"/>
                                          </p:stCondLst>
                                        </p:cTn>
                                        <p:tgtEl>
                                          <p:spTgt spid="412"/>
                                        </p:tgtEl>
                                        <p:attrNameLst>
                                          <p:attrName>style.visibility</p:attrName>
                                        </p:attrNameLst>
                                      </p:cBhvr>
                                      <p:to>
                                        <p:strVal val="visible"/>
                                      </p:to>
                                    </p:set>
                                    <p:animEffect transition="in" filter="wipe(left)">
                                      <p:cBhvr>
                                        <p:cTn id="201" dur="500"/>
                                        <p:tgtEl>
                                          <p:spTgt spid="412"/>
                                        </p:tgtEl>
                                      </p:cBhvr>
                                    </p:animEffect>
                                  </p:childTnLst>
                                </p:cTn>
                              </p:par>
                              <p:par>
                                <p:cTn id="202" presetID="10" presetClass="entr" presetSubtype="0" fill="hold" grpId="0" nodeType="withEffect">
                                  <p:stCondLst>
                                    <p:cond delay="0"/>
                                  </p:stCondLst>
                                  <p:childTnLst>
                                    <p:set>
                                      <p:cBhvr>
                                        <p:cTn id="203" dur="1" fill="hold">
                                          <p:stCondLst>
                                            <p:cond delay="0"/>
                                          </p:stCondLst>
                                        </p:cTn>
                                        <p:tgtEl>
                                          <p:spTgt spid="421"/>
                                        </p:tgtEl>
                                        <p:attrNameLst>
                                          <p:attrName>style.visibility</p:attrName>
                                        </p:attrNameLst>
                                      </p:cBhvr>
                                      <p:to>
                                        <p:strVal val="visible"/>
                                      </p:to>
                                    </p:set>
                                    <p:animEffect transition="in" filter="fade">
                                      <p:cBhvr>
                                        <p:cTn id="204" dur="500"/>
                                        <p:tgtEl>
                                          <p:spTgt spid="421"/>
                                        </p:tgtEl>
                                      </p:cBhvr>
                                    </p:animEffect>
                                  </p:childTnLst>
                                </p:cTn>
                              </p:par>
                            </p:childTnLst>
                          </p:cTn>
                        </p:par>
                        <p:par>
                          <p:cTn id="205" fill="hold">
                            <p:stCondLst>
                              <p:cond delay="15500"/>
                            </p:stCondLst>
                            <p:childTnLst>
                              <p:par>
                                <p:cTn id="206" presetID="22" presetClass="entr" presetSubtype="4" fill="hold" nodeType="afterEffect">
                                  <p:stCondLst>
                                    <p:cond delay="0"/>
                                  </p:stCondLst>
                                  <p:childTnLst>
                                    <p:set>
                                      <p:cBhvr>
                                        <p:cTn id="207" dur="1" fill="hold">
                                          <p:stCondLst>
                                            <p:cond delay="0"/>
                                          </p:stCondLst>
                                        </p:cTn>
                                        <p:tgtEl>
                                          <p:spTgt spid="453"/>
                                        </p:tgtEl>
                                        <p:attrNameLst>
                                          <p:attrName>style.visibility</p:attrName>
                                        </p:attrNameLst>
                                      </p:cBhvr>
                                      <p:to>
                                        <p:strVal val="visible"/>
                                      </p:to>
                                    </p:set>
                                    <p:animEffect transition="in" filter="wipe(down)">
                                      <p:cBhvr>
                                        <p:cTn id="208" dur="500"/>
                                        <p:tgtEl>
                                          <p:spTgt spid="453"/>
                                        </p:tgtEl>
                                      </p:cBhvr>
                                    </p:animEffect>
                                  </p:childTnLst>
                                </p:cTn>
                              </p:par>
                            </p:childTnLst>
                          </p:cTn>
                        </p:par>
                        <p:par>
                          <p:cTn id="209" fill="hold">
                            <p:stCondLst>
                              <p:cond delay="16000"/>
                            </p:stCondLst>
                            <p:childTnLst>
                              <p:par>
                                <p:cTn id="210" presetID="10" presetClass="entr" presetSubtype="0" fill="hold" grpId="0" nodeType="afterEffect">
                                  <p:stCondLst>
                                    <p:cond delay="0"/>
                                  </p:stCondLst>
                                  <p:childTnLst>
                                    <p:set>
                                      <p:cBhvr>
                                        <p:cTn id="211" dur="1" fill="hold">
                                          <p:stCondLst>
                                            <p:cond delay="0"/>
                                          </p:stCondLst>
                                        </p:cTn>
                                        <p:tgtEl>
                                          <p:spTgt spid="452"/>
                                        </p:tgtEl>
                                        <p:attrNameLst>
                                          <p:attrName>style.visibility</p:attrName>
                                        </p:attrNameLst>
                                      </p:cBhvr>
                                      <p:to>
                                        <p:strVal val="visible"/>
                                      </p:to>
                                    </p:set>
                                    <p:animEffect transition="in" filter="fade">
                                      <p:cBhvr>
                                        <p:cTn id="212" dur="500"/>
                                        <p:tgtEl>
                                          <p:spTgt spid="452"/>
                                        </p:tgtEl>
                                      </p:cBhvr>
                                    </p:animEffect>
                                  </p:childTnLst>
                                </p:cTn>
                              </p:par>
                              <p:par>
                                <p:cTn id="213" presetID="53" presetClass="entr" presetSubtype="16" fill="hold" nodeType="withEffect">
                                  <p:stCondLst>
                                    <p:cond delay="0"/>
                                  </p:stCondLst>
                                  <p:childTnLst>
                                    <p:set>
                                      <p:cBhvr>
                                        <p:cTn id="214" dur="1" fill="hold">
                                          <p:stCondLst>
                                            <p:cond delay="0"/>
                                          </p:stCondLst>
                                        </p:cTn>
                                        <p:tgtEl>
                                          <p:spTgt spid="547"/>
                                        </p:tgtEl>
                                        <p:attrNameLst>
                                          <p:attrName>style.visibility</p:attrName>
                                        </p:attrNameLst>
                                      </p:cBhvr>
                                      <p:to>
                                        <p:strVal val="visible"/>
                                      </p:to>
                                    </p:set>
                                    <p:anim calcmode="lin" valueType="num">
                                      <p:cBhvr>
                                        <p:cTn id="215" dur="500" fill="hold"/>
                                        <p:tgtEl>
                                          <p:spTgt spid="547"/>
                                        </p:tgtEl>
                                        <p:attrNameLst>
                                          <p:attrName>ppt_w</p:attrName>
                                        </p:attrNameLst>
                                      </p:cBhvr>
                                      <p:tavLst>
                                        <p:tav tm="0">
                                          <p:val>
                                            <p:fltVal val="0"/>
                                          </p:val>
                                        </p:tav>
                                        <p:tav tm="100000">
                                          <p:val>
                                            <p:strVal val="#ppt_w"/>
                                          </p:val>
                                        </p:tav>
                                      </p:tavLst>
                                    </p:anim>
                                    <p:anim calcmode="lin" valueType="num">
                                      <p:cBhvr>
                                        <p:cTn id="216" dur="500" fill="hold"/>
                                        <p:tgtEl>
                                          <p:spTgt spid="547"/>
                                        </p:tgtEl>
                                        <p:attrNameLst>
                                          <p:attrName>ppt_h</p:attrName>
                                        </p:attrNameLst>
                                      </p:cBhvr>
                                      <p:tavLst>
                                        <p:tav tm="0">
                                          <p:val>
                                            <p:fltVal val="0"/>
                                          </p:val>
                                        </p:tav>
                                        <p:tav tm="100000">
                                          <p:val>
                                            <p:strVal val="#ppt_h"/>
                                          </p:val>
                                        </p:tav>
                                      </p:tavLst>
                                    </p:anim>
                                    <p:animEffect transition="in" filter="fade">
                                      <p:cBhvr>
                                        <p:cTn id="217" dur="500"/>
                                        <p:tgtEl>
                                          <p:spTgt spid="547"/>
                                        </p:tgtEl>
                                      </p:cBhvr>
                                    </p:animEffect>
                                  </p:childTnLst>
                                </p:cTn>
                              </p:par>
                            </p:childTnLst>
                          </p:cTn>
                        </p:par>
                        <p:par>
                          <p:cTn id="218" fill="hold">
                            <p:stCondLst>
                              <p:cond delay="16500"/>
                            </p:stCondLst>
                            <p:childTnLst>
                              <p:par>
                                <p:cTn id="219" presetID="22" presetClass="entr" presetSubtype="4" fill="hold" nodeType="afterEffect">
                                  <p:stCondLst>
                                    <p:cond delay="0"/>
                                  </p:stCondLst>
                                  <p:childTnLst>
                                    <p:set>
                                      <p:cBhvr>
                                        <p:cTn id="220" dur="1" fill="hold">
                                          <p:stCondLst>
                                            <p:cond delay="0"/>
                                          </p:stCondLst>
                                        </p:cTn>
                                        <p:tgtEl>
                                          <p:spTgt spid="454"/>
                                        </p:tgtEl>
                                        <p:attrNameLst>
                                          <p:attrName>style.visibility</p:attrName>
                                        </p:attrNameLst>
                                      </p:cBhvr>
                                      <p:to>
                                        <p:strVal val="visible"/>
                                      </p:to>
                                    </p:set>
                                    <p:animEffect transition="in" filter="wipe(down)">
                                      <p:cBhvr>
                                        <p:cTn id="221" dur="500"/>
                                        <p:tgtEl>
                                          <p:spTgt spid="454"/>
                                        </p:tgtEl>
                                      </p:cBhvr>
                                    </p:animEffect>
                                  </p:childTnLst>
                                </p:cTn>
                              </p:par>
                            </p:childTnLst>
                          </p:cTn>
                        </p:par>
                        <p:par>
                          <p:cTn id="222" fill="hold">
                            <p:stCondLst>
                              <p:cond delay="17000"/>
                            </p:stCondLst>
                            <p:childTnLst>
                              <p:par>
                                <p:cTn id="223" presetID="10" presetClass="entr" presetSubtype="0" fill="hold" grpId="0" nodeType="afterEffect">
                                  <p:stCondLst>
                                    <p:cond delay="0"/>
                                  </p:stCondLst>
                                  <p:childTnLst>
                                    <p:set>
                                      <p:cBhvr>
                                        <p:cTn id="224" dur="1" fill="hold">
                                          <p:stCondLst>
                                            <p:cond delay="0"/>
                                          </p:stCondLst>
                                        </p:cTn>
                                        <p:tgtEl>
                                          <p:spTgt spid="455"/>
                                        </p:tgtEl>
                                        <p:attrNameLst>
                                          <p:attrName>style.visibility</p:attrName>
                                        </p:attrNameLst>
                                      </p:cBhvr>
                                      <p:to>
                                        <p:strVal val="visible"/>
                                      </p:to>
                                    </p:set>
                                    <p:animEffect transition="in" filter="fade">
                                      <p:cBhvr>
                                        <p:cTn id="225" dur="500"/>
                                        <p:tgtEl>
                                          <p:spTgt spid="455"/>
                                        </p:tgtEl>
                                      </p:cBhvr>
                                    </p:animEffect>
                                  </p:childTnLst>
                                </p:cTn>
                              </p:par>
                              <p:par>
                                <p:cTn id="226" presetID="53" presetClass="entr" presetSubtype="16" fill="hold" nodeType="withEffect">
                                  <p:stCondLst>
                                    <p:cond delay="0"/>
                                  </p:stCondLst>
                                  <p:childTnLst>
                                    <p:set>
                                      <p:cBhvr>
                                        <p:cTn id="227" dur="1" fill="hold">
                                          <p:stCondLst>
                                            <p:cond delay="0"/>
                                          </p:stCondLst>
                                        </p:cTn>
                                        <p:tgtEl>
                                          <p:spTgt spid="551"/>
                                        </p:tgtEl>
                                        <p:attrNameLst>
                                          <p:attrName>style.visibility</p:attrName>
                                        </p:attrNameLst>
                                      </p:cBhvr>
                                      <p:to>
                                        <p:strVal val="visible"/>
                                      </p:to>
                                    </p:set>
                                    <p:anim calcmode="lin" valueType="num">
                                      <p:cBhvr>
                                        <p:cTn id="228" dur="500" fill="hold"/>
                                        <p:tgtEl>
                                          <p:spTgt spid="551"/>
                                        </p:tgtEl>
                                        <p:attrNameLst>
                                          <p:attrName>ppt_w</p:attrName>
                                        </p:attrNameLst>
                                      </p:cBhvr>
                                      <p:tavLst>
                                        <p:tav tm="0">
                                          <p:val>
                                            <p:fltVal val="0"/>
                                          </p:val>
                                        </p:tav>
                                        <p:tav tm="100000">
                                          <p:val>
                                            <p:strVal val="#ppt_w"/>
                                          </p:val>
                                        </p:tav>
                                      </p:tavLst>
                                    </p:anim>
                                    <p:anim calcmode="lin" valueType="num">
                                      <p:cBhvr>
                                        <p:cTn id="229" dur="500" fill="hold"/>
                                        <p:tgtEl>
                                          <p:spTgt spid="551"/>
                                        </p:tgtEl>
                                        <p:attrNameLst>
                                          <p:attrName>ppt_h</p:attrName>
                                        </p:attrNameLst>
                                      </p:cBhvr>
                                      <p:tavLst>
                                        <p:tav tm="0">
                                          <p:val>
                                            <p:fltVal val="0"/>
                                          </p:val>
                                        </p:tav>
                                        <p:tav tm="100000">
                                          <p:val>
                                            <p:strVal val="#ppt_h"/>
                                          </p:val>
                                        </p:tav>
                                      </p:tavLst>
                                    </p:anim>
                                    <p:animEffect transition="in" filter="fade">
                                      <p:cBhvr>
                                        <p:cTn id="230" dur="500"/>
                                        <p:tgtEl>
                                          <p:spTgt spid="551"/>
                                        </p:tgtEl>
                                      </p:cBhvr>
                                    </p:animEffect>
                                  </p:childTnLst>
                                </p:cTn>
                              </p:par>
                            </p:childTnLst>
                          </p:cTn>
                        </p:par>
                        <p:par>
                          <p:cTn id="231" fill="hold">
                            <p:stCondLst>
                              <p:cond delay="17500"/>
                            </p:stCondLst>
                            <p:childTnLst>
                              <p:par>
                                <p:cTn id="232" presetID="22" presetClass="entr" presetSubtype="4" fill="hold" nodeType="afterEffect">
                                  <p:stCondLst>
                                    <p:cond delay="0"/>
                                  </p:stCondLst>
                                  <p:childTnLst>
                                    <p:set>
                                      <p:cBhvr>
                                        <p:cTn id="233" dur="1" fill="hold">
                                          <p:stCondLst>
                                            <p:cond delay="0"/>
                                          </p:stCondLst>
                                        </p:cTn>
                                        <p:tgtEl>
                                          <p:spTgt spid="457"/>
                                        </p:tgtEl>
                                        <p:attrNameLst>
                                          <p:attrName>style.visibility</p:attrName>
                                        </p:attrNameLst>
                                      </p:cBhvr>
                                      <p:to>
                                        <p:strVal val="visible"/>
                                      </p:to>
                                    </p:set>
                                    <p:animEffect transition="in" filter="wipe(down)">
                                      <p:cBhvr>
                                        <p:cTn id="234" dur="500"/>
                                        <p:tgtEl>
                                          <p:spTgt spid="457"/>
                                        </p:tgtEl>
                                      </p:cBhvr>
                                    </p:animEffect>
                                  </p:childTnLst>
                                </p:cTn>
                              </p:par>
                            </p:childTnLst>
                          </p:cTn>
                        </p:par>
                        <p:par>
                          <p:cTn id="235" fill="hold">
                            <p:stCondLst>
                              <p:cond delay="18000"/>
                            </p:stCondLst>
                            <p:childTnLst>
                              <p:par>
                                <p:cTn id="236" presetID="10" presetClass="entr" presetSubtype="0" fill="hold" grpId="0" nodeType="afterEffect">
                                  <p:stCondLst>
                                    <p:cond delay="0"/>
                                  </p:stCondLst>
                                  <p:childTnLst>
                                    <p:set>
                                      <p:cBhvr>
                                        <p:cTn id="237" dur="1" fill="hold">
                                          <p:stCondLst>
                                            <p:cond delay="0"/>
                                          </p:stCondLst>
                                        </p:cTn>
                                        <p:tgtEl>
                                          <p:spTgt spid="456"/>
                                        </p:tgtEl>
                                        <p:attrNameLst>
                                          <p:attrName>style.visibility</p:attrName>
                                        </p:attrNameLst>
                                      </p:cBhvr>
                                      <p:to>
                                        <p:strVal val="visible"/>
                                      </p:to>
                                    </p:set>
                                    <p:animEffect transition="in" filter="fade">
                                      <p:cBhvr>
                                        <p:cTn id="238" dur="500"/>
                                        <p:tgtEl>
                                          <p:spTgt spid="456"/>
                                        </p:tgtEl>
                                      </p:cBhvr>
                                    </p:animEffect>
                                  </p:childTnLst>
                                </p:cTn>
                              </p:par>
                            </p:childTnLst>
                          </p:cTn>
                        </p:par>
                        <p:par>
                          <p:cTn id="239" fill="hold">
                            <p:stCondLst>
                              <p:cond delay="18500"/>
                            </p:stCondLst>
                            <p:childTnLst>
                              <p:par>
                                <p:cTn id="240" presetID="22" presetClass="entr" presetSubtype="4" fill="hold" nodeType="afterEffect">
                                  <p:stCondLst>
                                    <p:cond delay="0"/>
                                  </p:stCondLst>
                                  <p:childTnLst>
                                    <p:set>
                                      <p:cBhvr>
                                        <p:cTn id="241" dur="1" fill="hold">
                                          <p:stCondLst>
                                            <p:cond delay="0"/>
                                          </p:stCondLst>
                                        </p:cTn>
                                        <p:tgtEl>
                                          <p:spTgt spid="459"/>
                                        </p:tgtEl>
                                        <p:attrNameLst>
                                          <p:attrName>style.visibility</p:attrName>
                                        </p:attrNameLst>
                                      </p:cBhvr>
                                      <p:to>
                                        <p:strVal val="visible"/>
                                      </p:to>
                                    </p:set>
                                    <p:animEffect transition="in" filter="wipe(down)">
                                      <p:cBhvr>
                                        <p:cTn id="242" dur="500"/>
                                        <p:tgtEl>
                                          <p:spTgt spid="459"/>
                                        </p:tgtEl>
                                      </p:cBhvr>
                                    </p:animEffect>
                                  </p:childTnLst>
                                </p:cTn>
                              </p:par>
                            </p:childTnLst>
                          </p:cTn>
                        </p:par>
                        <p:par>
                          <p:cTn id="243" fill="hold">
                            <p:stCondLst>
                              <p:cond delay="19000"/>
                            </p:stCondLst>
                            <p:childTnLst>
                              <p:par>
                                <p:cTn id="244" presetID="10" presetClass="entr" presetSubtype="0" fill="hold" grpId="0" nodeType="afterEffect">
                                  <p:stCondLst>
                                    <p:cond delay="0"/>
                                  </p:stCondLst>
                                  <p:childTnLst>
                                    <p:set>
                                      <p:cBhvr>
                                        <p:cTn id="245" dur="1" fill="hold">
                                          <p:stCondLst>
                                            <p:cond delay="0"/>
                                          </p:stCondLst>
                                        </p:cTn>
                                        <p:tgtEl>
                                          <p:spTgt spid="458"/>
                                        </p:tgtEl>
                                        <p:attrNameLst>
                                          <p:attrName>style.visibility</p:attrName>
                                        </p:attrNameLst>
                                      </p:cBhvr>
                                      <p:to>
                                        <p:strVal val="visible"/>
                                      </p:to>
                                    </p:set>
                                    <p:animEffect transition="in" filter="fade">
                                      <p:cBhvr>
                                        <p:cTn id="246" dur="500"/>
                                        <p:tgtEl>
                                          <p:spTgt spid="458"/>
                                        </p:tgtEl>
                                      </p:cBhvr>
                                    </p:animEffect>
                                  </p:childTnLst>
                                </p:cTn>
                              </p:par>
                            </p:childTnLst>
                          </p:cTn>
                        </p:par>
                        <p:par>
                          <p:cTn id="247" fill="hold">
                            <p:stCondLst>
                              <p:cond delay="19500"/>
                            </p:stCondLst>
                            <p:childTnLst>
                              <p:par>
                                <p:cTn id="248" presetID="22" presetClass="entr" presetSubtype="4" fill="hold" nodeType="afterEffect">
                                  <p:stCondLst>
                                    <p:cond delay="0"/>
                                  </p:stCondLst>
                                  <p:childTnLst>
                                    <p:set>
                                      <p:cBhvr>
                                        <p:cTn id="249" dur="1" fill="hold">
                                          <p:stCondLst>
                                            <p:cond delay="0"/>
                                          </p:stCondLst>
                                        </p:cTn>
                                        <p:tgtEl>
                                          <p:spTgt spid="460"/>
                                        </p:tgtEl>
                                        <p:attrNameLst>
                                          <p:attrName>style.visibility</p:attrName>
                                        </p:attrNameLst>
                                      </p:cBhvr>
                                      <p:to>
                                        <p:strVal val="visible"/>
                                      </p:to>
                                    </p:set>
                                    <p:animEffect transition="in" filter="wipe(down)">
                                      <p:cBhvr>
                                        <p:cTn id="250" dur="500"/>
                                        <p:tgtEl>
                                          <p:spTgt spid="460"/>
                                        </p:tgtEl>
                                      </p:cBhvr>
                                    </p:animEffect>
                                  </p:childTnLst>
                                </p:cTn>
                              </p:par>
                            </p:childTnLst>
                          </p:cTn>
                        </p:par>
                        <p:par>
                          <p:cTn id="251" fill="hold">
                            <p:stCondLst>
                              <p:cond delay="20000"/>
                            </p:stCondLst>
                            <p:childTnLst>
                              <p:par>
                                <p:cTn id="252" presetID="10" presetClass="entr" presetSubtype="0" fill="hold" grpId="0" nodeType="afterEffect">
                                  <p:stCondLst>
                                    <p:cond delay="0"/>
                                  </p:stCondLst>
                                  <p:childTnLst>
                                    <p:set>
                                      <p:cBhvr>
                                        <p:cTn id="253" dur="1" fill="hold">
                                          <p:stCondLst>
                                            <p:cond delay="0"/>
                                          </p:stCondLst>
                                        </p:cTn>
                                        <p:tgtEl>
                                          <p:spTgt spid="461"/>
                                        </p:tgtEl>
                                        <p:attrNameLst>
                                          <p:attrName>style.visibility</p:attrName>
                                        </p:attrNameLst>
                                      </p:cBhvr>
                                      <p:to>
                                        <p:strVal val="visible"/>
                                      </p:to>
                                    </p:set>
                                    <p:animEffect transition="in" filter="fade">
                                      <p:cBhvr>
                                        <p:cTn id="254" dur="500"/>
                                        <p:tgtEl>
                                          <p:spTgt spid="461"/>
                                        </p:tgtEl>
                                      </p:cBhvr>
                                    </p:animEffect>
                                  </p:childTnLst>
                                </p:cTn>
                              </p:par>
                              <p:par>
                                <p:cTn id="255" presetID="53" presetClass="entr" presetSubtype="16" fill="hold" nodeType="withEffect">
                                  <p:stCondLst>
                                    <p:cond delay="0"/>
                                  </p:stCondLst>
                                  <p:childTnLst>
                                    <p:set>
                                      <p:cBhvr>
                                        <p:cTn id="256" dur="1" fill="hold">
                                          <p:stCondLst>
                                            <p:cond delay="0"/>
                                          </p:stCondLst>
                                        </p:cTn>
                                        <p:tgtEl>
                                          <p:spTgt spid="554"/>
                                        </p:tgtEl>
                                        <p:attrNameLst>
                                          <p:attrName>style.visibility</p:attrName>
                                        </p:attrNameLst>
                                      </p:cBhvr>
                                      <p:to>
                                        <p:strVal val="visible"/>
                                      </p:to>
                                    </p:set>
                                    <p:anim calcmode="lin" valueType="num">
                                      <p:cBhvr>
                                        <p:cTn id="257" dur="500" fill="hold"/>
                                        <p:tgtEl>
                                          <p:spTgt spid="554"/>
                                        </p:tgtEl>
                                        <p:attrNameLst>
                                          <p:attrName>ppt_w</p:attrName>
                                        </p:attrNameLst>
                                      </p:cBhvr>
                                      <p:tavLst>
                                        <p:tav tm="0">
                                          <p:val>
                                            <p:fltVal val="0"/>
                                          </p:val>
                                        </p:tav>
                                        <p:tav tm="100000">
                                          <p:val>
                                            <p:strVal val="#ppt_w"/>
                                          </p:val>
                                        </p:tav>
                                      </p:tavLst>
                                    </p:anim>
                                    <p:anim calcmode="lin" valueType="num">
                                      <p:cBhvr>
                                        <p:cTn id="258" dur="500" fill="hold"/>
                                        <p:tgtEl>
                                          <p:spTgt spid="554"/>
                                        </p:tgtEl>
                                        <p:attrNameLst>
                                          <p:attrName>ppt_h</p:attrName>
                                        </p:attrNameLst>
                                      </p:cBhvr>
                                      <p:tavLst>
                                        <p:tav tm="0">
                                          <p:val>
                                            <p:fltVal val="0"/>
                                          </p:val>
                                        </p:tav>
                                        <p:tav tm="100000">
                                          <p:val>
                                            <p:strVal val="#ppt_h"/>
                                          </p:val>
                                        </p:tav>
                                      </p:tavLst>
                                    </p:anim>
                                    <p:animEffect transition="in" filter="fade">
                                      <p:cBhvr>
                                        <p:cTn id="259" dur="500"/>
                                        <p:tgtEl>
                                          <p:spTgt spid="554"/>
                                        </p:tgtEl>
                                      </p:cBhvr>
                                    </p:animEffect>
                                  </p:childTnLst>
                                </p:cTn>
                              </p:par>
                            </p:childTnLst>
                          </p:cTn>
                        </p:par>
                        <p:par>
                          <p:cTn id="260" fill="hold">
                            <p:stCondLst>
                              <p:cond delay="20500"/>
                            </p:stCondLst>
                            <p:childTnLst>
                              <p:par>
                                <p:cTn id="261" presetID="22" presetClass="entr" presetSubtype="4" fill="hold" nodeType="afterEffect">
                                  <p:stCondLst>
                                    <p:cond delay="0"/>
                                  </p:stCondLst>
                                  <p:childTnLst>
                                    <p:set>
                                      <p:cBhvr>
                                        <p:cTn id="262" dur="1" fill="hold">
                                          <p:stCondLst>
                                            <p:cond delay="0"/>
                                          </p:stCondLst>
                                        </p:cTn>
                                        <p:tgtEl>
                                          <p:spTgt spid="462"/>
                                        </p:tgtEl>
                                        <p:attrNameLst>
                                          <p:attrName>style.visibility</p:attrName>
                                        </p:attrNameLst>
                                      </p:cBhvr>
                                      <p:to>
                                        <p:strVal val="visible"/>
                                      </p:to>
                                    </p:set>
                                    <p:animEffect transition="in" filter="wipe(down)">
                                      <p:cBhvr>
                                        <p:cTn id="263" dur="500"/>
                                        <p:tgtEl>
                                          <p:spTgt spid="462"/>
                                        </p:tgtEl>
                                      </p:cBhvr>
                                    </p:animEffect>
                                  </p:childTnLst>
                                </p:cTn>
                              </p:par>
                            </p:childTnLst>
                          </p:cTn>
                        </p:par>
                        <p:par>
                          <p:cTn id="264" fill="hold">
                            <p:stCondLst>
                              <p:cond delay="21000"/>
                            </p:stCondLst>
                            <p:childTnLst>
                              <p:par>
                                <p:cTn id="265" presetID="10" presetClass="entr" presetSubtype="0" fill="hold" grpId="0" nodeType="afterEffect">
                                  <p:stCondLst>
                                    <p:cond delay="0"/>
                                  </p:stCondLst>
                                  <p:childTnLst>
                                    <p:set>
                                      <p:cBhvr>
                                        <p:cTn id="266" dur="1" fill="hold">
                                          <p:stCondLst>
                                            <p:cond delay="0"/>
                                          </p:stCondLst>
                                        </p:cTn>
                                        <p:tgtEl>
                                          <p:spTgt spid="463"/>
                                        </p:tgtEl>
                                        <p:attrNameLst>
                                          <p:attrName>style.visibility</p:attrName>
                                        </p:attrNameLst>
                                      </p:cBhvr>
                                      <p:to>
                                        <p:strVal val="visible"/>
                                      </p:to>
                                    </p:set>
                                    <p:animEffect transition="in" filter="fade">
                                      <p:cBhvr>
                                        <p:cTn id="267" dur="500"/>
                                        <p:tgtEl>
                                          <p:spTgt spid="463"/>
                                        </p:tgtEl>
                                      </p:cBhvr>
                                    </p:animEffect>
                                  </p:childTnLst>
                                </p:cTn>
                              </p:par>
                              <p:par>
                                <p:cTn id="268" presetID="53" presetClass="entr" presetSubtype="16" fill="hold" nodeType="withEffect">
                                  <p:stCondLst>
                                    <p:cond delay="0"/>
                                  </p:stCondLst>
                                  <p:childTnLst>
                                    <p:set>
                                      <p:cBhvr>
                                        <p:cTn id="269" dur="1" fill="hold">
                                          <p:stCondLst>
                                            <p:cond delay="0"/>
                                          </p:stCondLst>
                                        </p:cTn>
                                        <p:tgtEl>
                                          <p:spTgt spid="559"/>
                                        </p:tgtEl>
                                        <p:attrNameLst>
                                          <p:attrName>style.visibility</p:attrName>
                                        </p:attrNameLst>
                                      </p:cBhvr>
                                      <p:to>
                                        <p:strVal val="visible"/>
                                      </p:to>
                                    </p:set>
                                    <p:anim calcmode="lin" valueType="num">
                                      <p:cBhvr>
                                        <p:cTn id="270" dur="500" fill="hold"/>
                                        <p:tgtEl>
                                          <p:spTgt spid="559"/>
                                        </p:tgtEl>
                                        <p:attrNameLst>
                                          <p:attrName>ppt_w</p:attrName>
                                        </p:attrNameLst>
                                      </p:cBhvr>
                                      <p:tavLst>
                                        <p:tav tm="0">
                                          <p:val>
                                            <p:fltVal val="0"/>
                                          </p:val>
                                        </p:tav>
                                        <p:tav tm="100000">
                                          <p:val>
                                            <p:strVal val="#ppt_w"/>
                                          </p:val>
                                        </p:tav>
                                      </p:tavLst>
                                    </p:anim>
                                    <p:anim calcmode="lin" valueType="num">
                                      <p:cBhvr>
                                        <p:cTn id="271" dur="500" fill="hold"/>
                                        <p:tgtEl>
                                          <p:spTgt spid="559"/>
                                        </p:tgtEl>
                                        <p:attrNameLst>
                                          <p:attrName>ppt_h</p:attrName>
                                        </p:attrNameLst>
                                      </p:cBhvr>
                                      <p:tavLst>
                                        <p:tav tm="0">
                                          <p:val>
                                            <p:fltVal val="0"/>
                                          </p:val>
                                        </p:tav>
                                        <p:tav tm="100000">
                                          <p:val>
                                            <p:strVal val="#ppt_h"/>
                                          </p:val>
                                        </p:tav>
                                      </p:tavLst>
                                    </p:anim>
                                    <p:animEffect transition="in" filter="fade">
                                      <p:cBhvr>
                                        <p:cTn id="272" dur="500"/>
                                        <p:tgtEl>
                                          <p:spTgt spid="559"/>
                                        </p:tgtEl>
                                      </p:cBhvr>
                                    </p:animEffect>
                                  </p:childTnLst>
                                </p:cTn>
                              </p:par>
                            </p:childTnLst>
                          </p:cTn>
                        </p:par>
                        <p:par>
                          <p:cTn id="273" fill="hold">
                            <p:stCondLst>
                              <p:cond delay="21500"/>
                            </p:stCondLst>
                            <p:childTnLst>
                              <p:par>
                                <p:cTn id="274" presetID="22" presetClass="entr" presetSubtype="8" fill="hold" nodeType="afterEffect">
                                  <p:stCondLst>
                                    <p:cond delay="0"/>
                                  </p:stCondLst>
                                  <p:childTnLst>
                                    <p:set>
                                      <p:cBhvr>
                                        <p:cTn id="275" dur="1" fill="hold">
                                          <p:stCondLst>
                                            <p:cond delay="0"/>
                                          </p:stCondLst>
                                        </p:cTn>
                                        <p:tgtEl>
                                          <p:spTgt spid="415"/>
                                        </p:tgtEl>
                                        <p:attrNameLst>
                                          <p:attrName>style.visibility</p:attrName>
                                        </p:attrNameLst>
                                      </p:cBhvr>
                                      <p:to>
                                        <p:strVal val="visible"/>
                                      </p:to>
                                    </p:set>
                                    <p:animEffect transition="in" filter="wipe(left)">
                                      <p:cBhvr>
                                        <p:cTn id="276" dur="500"/>
                                        <p:tgtEl>
                                          <p:spTgt spid="415"/>
                                        </p:tgtEl>
                                      </p:cBhvr>
                                    </p:animEffect>
                                  </p:childTnLst>
                                </p:cTn>
                              </p:par>
                              <p:par>
                                <p:cTn id="277" presetID="10" presetClass="entr" presetSubtype="0" fill="hold" grpId="0" nodeType="withEffect">
                                  <p:stCondLst>
                                    <p:cond delay="0"/>
                                  </p:stCondLst>
                                  <p:childTnLst>
                                    <p:set>
                                      <p:cBhvr>
                                        <p:cTn id="278" dur="1" fill="hold">
                                          <p:stCondLst>
                                            <p:cond delay="0"/>
                                          </p:stCondLst>
                                        </p:cTn>
                                        <p:tgtEl>
                                          <p:spTgt spid="422"/>
                                        </p:tgtEl>
                                        <p:attrNameLst>
                                          <p:attrName>style.visibility</p:attrName>
                                        </p:attrNameLst>
                                      </p:cBhvr>
                                      <p:to>
                                        <p:strVal val="visible"/>
                                      </p:to>
                                    </p:set>
                                    <p:animEffect transition="in" filter="fade">
                                      <p:cBhvr>
                                        <p:cTn id="279" dur="500"/>
                                        <p:tgtEl>
                                          <p:spTgt spid="422"/>
                                        </p:tgtEl>
                                      </p:cBhvr>
                                    </p:animEffect>
                                  </p:childTnLst>
                                </p:cTn>
                              </p:par>
                            </p:childTnLst>
                          </p:cTn>
                        </p:par>
                        <p:par>
                          <p:cTn id="280" fill="hold">
                            <p:stCondLst>
                              <p:cond delay="22000"/>
                            </p:stCondLst>
                            <p:childTnLst>
                              <p:par>
                                <p:cTn id="281" presetID="22" presetClass="entr" presetSubtype="4" fill="hold" nodeType="afterEffect">
                                  <p:stCondLst>
                                    <p:cond delay="0"/>
                                  </p:stCondLst>
                                  <p:childTnLst>
                                    <p:set>
                                      <p:cBhvr>
                                        <p:cTn id="282" dur="1" fill="hold">
                                          <p:stCondLst>
                                            <p:cond delay="0"/>
                                          </p:stCondLst>
                                        </p:cTn>
                                        <p:tgtEl>
                                          <p:spTgt spid="465"/>
                                        </p:tgtEl>
                                        <p:attrNameLst>
                                          <p:attrName>style.visibility</p:attrName>
                                        </p:attrNameLst>
                                      </p:cBhvr>
                                      <p:to>
                                        <p:strVal val="visible"/>
                                      </p:to>
                                    </p:set>
                                    <p:animEffect transition="in" filter="wipe(down)">
                                      <p:cBhvr>
                                        <p:cTn id="283" dur="500"/>
                                        <p:tgtEl>
                                          <p:spTgt spid="465"/>
                                        </p:tgtEl>
                                      </p:cBhvr>
                                    </p:animEffect>
                                  </p:childTnLst>
                                </p:cTn>
                              </p:par>
                            </p:childTnLst>
                          </p:cTn>
                        </p:par>
                        <p:par>
                          <p:cTn id="284" fill="hold">
                            <p:stCondLst>
                              <p:cond delay="22500"/>
                            </p:stCondLst>
                            <p:childTnLst>
                              <p:par>
                                <p:cTn id="285" presetID="10" presetClass="entr" presetSubtype="0" fill="hold" grpId="0" nodeType="afterEffect">
                                  <p:stCondLst>
                                    <p:cond delay="0"/>
                                  </p:stCondLst>
                                  <p:childTnLst>
                                    <p:set>
                                      <p:cBhvr>
                                        <p:cTn id="286" dur="1" fill="hold">
                                          <p:stCondLst>
                                            <p:cond delay="0"/>
                                          </p:stCondLst>
                                        </p:cTn>
                                        <p:tgtEl>
                                          <p:spTgt spid="464"/>
                                        </p:tgtEl>
                                        <p:attrNameLst>
                                          <p:attrName>style.visibility</p:attrName>
                                        </p:attrNameLst>
                                      </p:cBhvr>
                                      <p:to>
                                        <p:strVal val="visible"/>
                                      </p:to>
                                    </p:set>
                                    <p:animEffect transition="in" filter="fade">
                                      <p:cBhvr>
                                        <p:cTn id="287" dur="500"/>
                                        <p:tgtEl>
                                          <p:spTgt spid="464"/>
                                        </p:tgtEl>
                                      </p:cBhvr>
                                    </p:animEffect>
                                  </p:childTnLst>
                                </p:cTn>
                              </p:par>
                              <p:par>
                                <p:cTn id="288" presetID="53" presetClass="entr" presetSubtype="16" fill="hold" grpId="0" nodeType="withEffect">
                                  <p:stCondLst>
                                    <p:cond delay="0"/>
                                  </p:stCondLst>
                                  <p:childTnLst>
                                    <p:set>
                                      <p:cBhvr>
                                        <p:cTn id="289" dur="1" fill="hold">
                                          <p:stCondLst>
                                            <p:cond delay="0"/>
                                          </p:stCondLst>
                                        </p:cTn>
                                        <p:tgtEl>
                                          <p:spTgt spid="566"/>
                                        </p:tgtEl>
                                        <p:attrNameLst>
                                          <p:attrName>style.visibility</p:attrName>
                                        </p:attrNameLst>
                                      </p:cBhvr>
                                      <p:to>
                                        <p:strVal val="visible"/>
                                      </p:to>
                                    </p:set>
                                    <p:anim calcmode="lin" valueType="num">
                                      <p:cBhvr>
                                        <p:cTn id="290" dur="500" fill="hold"/>
                                        <p:tgtEl>
                                          <p:spTgt spid="566"/>
                                        </p:tgtEl>
                                        <p:attrNameLst>
                                          <p:attrName>ppt_w</p:attrName>
                                        </p:attrNameLst>
                                      </p:cBhvr>
                                      <p:tavLst>
                                        <p:tav tm="0">
                                          <p:val>
                                            <p:fltVal val="0"/>
                                          </p:val>
                                        </p:tav>
                                        <p:tav tm="100000">
                                          <p:val>
                                            <p:strVal val="#ppt_w"/>
                                          </p:val>
                                        </p:tav>
                                      </p:tavLst>
                                    </p:anim>
                                    <p:anim calcmode="lin" valueType="num">
                                      <p:cBhvr>
                                        <p:cTn id="291" dur="500" fill="hold"/>
                                        <p:tgtEl>
                                          <p:spTgt spid="566"/>
                                        </p:tgtEl>
                                        <p:attrNameLst>
                                          <p:attrName>ppt_h</p:attrName>
                                        </p:attrNameLst>
                                      </p:cBhvr>
                                      <p:tavLst>
                                        <p:tav tm="0">
                                          <p:val>
                                            <p:fltVal val="0"/>
                                          </p:val>
                                        </p:tav>
                                        <p:tav tm="100000">
                                          <p:val>
                                            <p:strVal val="#ppt_h"/>
                                          </p:val>
                                        </p:tav>
                                      </p:tavLst>
                                    </p:anim>
                                    <p:animEffect transition="in" filter="fade">
                                      <p:cBhvr>
                                        <p:cTn id="292" dur="500"/>
                                        <p:tgtEl>
                                          <p:spTgt spid="566"/>
                                        </p:tgtEl>
                                      </p:cBhvr>
                                    </p:animEffect>
                                  </p:childTnLst>
                                </p:cTn>
                              </p:par>
                            </p:childTnLst>
                          </p:cTn>
                        </p:par>
                        <p:par>
                          <p:cTn id="293" fill="hold">
                            <p:stCondLst>
                              <p:cond delay="23000"/>
                            </p:stCondLst>
                            <p:childTnLst>
                              <p:par>
                                <p:cTn id="294" presetID="22" presetClass="entr" presetSubtype="4" fill="hold" nodeType="afterEffect">
                                  <p:stCondLst>
                                    <p:cond delay="0"/>
                                  </p:stCondLst>
                                  <p:childTnLst>
                                    <p:set>
                                      <p:cBhvr>
                                        <p:cTn id="295" dur="1" fill="hold">
                                          <p:stCondLst>
                                            <p:cond delay="0"/>
                                          </p:stCondLst>
                                        </p:cTn>
                                        <p:tgtEl>
                                          <p:spTgt spid="466"/>
                                        </p:tgtEl>
                                        <p:attrNameLst>
                                          <p:attrName>style.visibility</p:attrName>
                                        </p:attrNameLst>
                                      </p:cBhvr>
                                      <p:to>
                                        <p:strVal val="visible"/>
                                      </p:to>
                                    </p:set>
                                    <p:animEffect transition="in" filter="wipe(down)">
                                      <p:cBhvr>
                                        <p:cTn id="296" dur="500"/>
                                        <p:tgtEl>
                                          <p:spTgt spid="466"/>
                                        </p:tgtEl>
                                      </p:cBhvr>
                                    </p:animEffect>
                                  </p:childTnLst>
                                </p:cTn>
                              </p:par>
                            </p:childTnLst>
                          </p:cTn>
                        </p:par>
                        <p:par>
                          <p:cTn id="297" fill="hold">
                            <p:stCondLst>
                              <p:cond delay="23500"/>
                            </p:stCondLst>
                            <p:childTnLst>
                              <p:par>
                                <p:cTn id="298" presetID="10" presetClass="entr" presetSubtype="0" fill="hold" grpId="0" nodeType="afterEffect">
                                  <p:stCondLst>
                                    <p:cond delay="0"/>
                                  </p:stCondLst>
                                  <p:childTnLst>
                                    <p:set>
                                      <p:cBhvr>
                                        <p:cTn id="299" dur="1" fill="hold">
                                          <p:stCondLst>
                                            <p:cond delay="0"/>
                                          </p:stCondLst>
                                        </p:cTn>
                                        <p:tgtEl>
                                          <p:spTgt spid="467"/>
                                        </p:tgtEl>
                                        <p:attrNameLst>
                                          <p:attrName>style.visibility</p:attrName>
                                        </p:attrNameLst>
                                      </p:cBhvr>
                                      <p:to>
                                        <p:strVal val="visible"/>
                                      </p:to>
                                    </p:set>
                                    <p:animEffect transition="in" filter="fade">
                                      <p:cBhvr>
                                        <p:cTn id="300" dur="500"/>
                                        <p:tgtEl>
                                          <p:spTgt spid="467"/>
                                        </p:tgtEl>
                                      </p:cBhvr>
                                    </p:animEffect>
                                  </p:childTnLst>
                                </p:cTn>
                              </p:par>
                            </p:childTnLst>
                          </p:cTn>
                        </p:par>
                        <p:par>
                          <p:cTn id="301" fill="hold">
                            <p:stCondLst>
                              <p:cond delay="24000"/>
                            </p:stCondLst>
                            <p:childTnLst>
                              <p:par>
                                <p:cTn id="302" presetID="22" presetClass="entr" presetSubtype="4" fill="hold" nodeType="afterEffect">
                                  <p:stCondLst>
                                    <p:cond delay="0"/>
                                  </p:stCondLst>
                                  <p:childTnLst>
                                    <p:set>
                                      <p:cBhvr>
                                        <p:cTn id="303" dur="1" fill="hold">
                                          <p:stCondLst>
                                            <p:cond delay="0"/>
                                          </p:stCondLst>
                                        </p:cTn>
                                        <p:tgtEl>
                                          <p:spTgt spid="468"/>
                                        </p:tgtEl>
                                        <p:attrNameLst>
                                          <p:attrName>style.visibility</p:attrName>
                                        </p:attrNameLst>
                                      </p:cBhvr>
                                      <p:to>
                                        <p:strVal val="visible"/>
                                      </p:to>
                                    </p:set>
                                    <p:animEffect transition="in" filter="wipe(down)">
                                      <p:cBhvr>
                                        <p:cTn id="304" dur="500"/>
                                        <p:tgtEl>
                                          <p:spTgt spid="468"/>
                                        </p:tgtEl>
                                      </p:cBhvr>
                                    </p:animEffect>
                                  </p:childTnLst>
                                </p:cTn>
                              </p:par>
                            </p:childTnLst>
                          </p:cTn>
                        </p:par>
                        <p:par>
                          <p:cTn id="305" fill="hold">
                            <p:stCondLst>
                              <p:cond delay="24500"/>
                            </p:stCondLst>
                            <p:childTnLst>
                              <p:par>
                                <p:cTn id="306" presetID="10" presetClass="entr" presetSubtype="0" fill="hold" grpId="0" nodeType="afterEffect">
                                  <p:stCondLst>
                                    <p:cond delay="0"/>
                                  </p:stCondLst>
                                  <p:childTnLst>
                                    <p:set>
                                      <p:cBhvr>
                                        <p:cTn id="307" dur="1" fill="hold">
                                          <p:stCondLst>
                                            <p:cond delay="0"/>
                                          </p:stCondLst>
                                        </p:cTn>
                                        <p:tgtEl>
                                          <p:spTgt spid="469"/>
                                        </p:tgtEl>
                                        <p:attrNameLst>
                                          <p:attrName>style.visibility</p:attrName>
                                        </p:attrNameLst>
                                      </p:cBhvr>
                                      <p:to>
                                        <p:strVal val="visible"/>
                                      </p:to>
                                    </p:set>
                                    <p:animEffect transition="in" filter="fade">
                                      <p:cBhvr>
                                        <p:cTn id="308" dur="500"/>
                                        <p:tgtEl>
                                          <p:spTgt spid="469"/>
                                        </p:tgtEl>
                                      </p:cBhvr>
                                    </p:animEffect>
                                  </p:childTnLst>
                                </p:cTn>
                              </p:par>
                            </p:childTnLst>
                          </p:cTn>
                        </p:par>
                        <p:par>
                          <p:cTn id="309" fill="hold">
                            <p:stCondLst>
                              <p:cond delay="25000"/>
                            </p:stCondLst>
                            <p:childTnLst>
                              <p:par>
                                <p:cTn id="310" presetID="22" presetClass="entr" presetSubtype="4" fill="hold" nodeType="afterEffect">
                                  <p:stCondLst>
                                    <p:cond delay="0"/>
                                  </p:stCondLst>
                                  <p:childTnLst>
                                    <p:set>
                                      <p:cBhvr>
                                        <p:cTn id="311" dur="1" fill="hold">
                                          <p:stCondLst>
                                            <p:cond delay="0"/>
                                          </p:stCondLst>
                                        </p:cTn>
                                        <p:tgtEl>
                                          <p:spTgt spid="470"/>
                                        </p:tgtEl>
                                        <p:attrNameLst>
                                          <p:attrName>style.visibility</p:attrName>
                                        </p:attrNameLst>
                                      </p:cBhvr>
                                      <p:to>
                                        <p:strVal val="visible"/>
                                      </p:to>
                                    </p:set>
                                    <p:animEffect transition="in" filter="wipe(down)">
                                      <p:cBhvr>
                                        <p:cTn id="312" dur="500"/>
                                        <p:tgtEl>
                                          <p:spTgt spid="470"/>
                                        </p:tgtEl>
                                      </p:cBhvr>
                                    </p:animEffect>
                                  </p:childTnLst>
                                </p:cTn>
                              </p:par>
                            </p:childTnLst>
                          </p:cTn>
                        </p:par>
                        <p:par>
                          <p:cTn id="313" fill="hold">
                            <p:stCondLst>
                              <p:cond delay="25500"/>
                            </p:stCondLst>
                            <p:childTnLst>
                              <p:par>
                                <p:cTn id="314" presetID="10" presetClass="entr" presetSubtype="0" fill="hold" grpId="0" nodeType="afterEffect">
                                  <p:stCondLst>
                                    <p:cond delay="0"/>
                                  </p:stCondLst>
                                  <p:childTnLst>
                                    <p:set>
                                      <p:cBhvr>
                                        <p:cTn id="315" dur="1" fill="hold">
                                          <p:stCondLst>
                                            <p:cond delay="0"/>
                                          </p:stCondLst>
                                        </p:cTn>
                                        <p:tgtEl>
                                          <p:spTgt spid="471"/>
                                        </p:tgtEl>
                                        <p:attrNameLst>
                                          <p:attrName>style.visibility</p:attrName>
                                        </p:attrNameLst>
                                      </p:cBhvr>
                                      <p:to>
                                        <p:strVal val="visible"/>
                                      </p:to>
                                    </p:set>
                                    <p:animEffect transition="in" filter="fade">
                                      <p:cBhvr>
                                        <p:cTn id="316" dur="500"/>
                                        <p:tgtEl>
                                          <p:spTgt spid="471"/>
                                        </p:tgtEl>
                                      </p:cBhvr>
                                    </p:animEffect>
                                  </p:childTnLst>
                                </p:cTn>
                              </p:par>
                              <p:par>
                                <p:cTn id="317" presetID="53" presetClass="entr" presetSubtype="16" fill="hold" nodeType="withEffect">
                                  <p:stCondLst>
                                    <p:cond delay="0"/>
                                  </p:stCondLst>
                                  <p:childTnLst>
                                    <p:set>
                                      <p:cBhvr>
                                        <p:cTn id="318" dur="1" fill="hold">
                                          <p:stCondLst>
                                            <p:cond delay="0"/>
                                          </p:stCondLst>
                                        </p:cTn>
                                        <p:tgtEl>
                                          <p:spTgt spid="569"/>
                                        </p:tgtEl>
                                        <p:attrNameLst>
                                          <p:attrName>style.visibility</p:attrName>
                                        </p:attrNameLst>
                                      </p:cBhvr>
                                      <p:to>
                                        <p:strVal val="visible"/>
                                      </p:to>
                                    </p:set>
                                    <p:anim calcmode="lin" valueType="num">
                                      <p:cBhvr>
                                        <p:cTn id="319" dur="500" fill="hold"/>
                                        <p:tgtEl>
                                          <p:spTgt spid="569"/>
                                        </p:tgtEl>
                                        <p:attrNameLst>
                                          <p:attrName>ppt_w</p:attrName>
                                        </p:attrNameLst>
                                      </p:cBhvr>
                                      <p:tavLst>
                                        <p:tav tm="0">
                                          <p:val>
                                            <p:fltVal val="0"/>
                                          </p:val>
                                        </p:tav>
                                        <p:tav tm="100000">
                                          <p:val>
                                            <p:strVal val="#ppt_w"/>
                                          </p:val>
                                        </p:tav>
                                      </p:tavLst>
                                    </p:anim>
                                    <p:anim calcmode="lin" valueType="num">
                                      <p:cBhvr>
                                        <p:cTn id="320" dur="500" fill="hold"/>
                                        <p:tgtEl>
                                          <p:spTgt spid="569"/>
                                        </p:tgtEl>
                                        <p:attrNameLst>
                                          <p:attrName>ppt_h</p:attrName>
                                        </p:attrNameLst>
                                      </p:cBhvr>
                                      <p:tavLst>
                                        <p:tav tm="0">
                                          <p:val>
                                            <p:fltVal val="0"/>
                                          </p:val>
                                        </p:tav>
                                        <p:tav tm="100000">
                                          <p:val>
                                            <p:strVal val="#ppt_h"/>
                                          </p:val>
                                        </p:tav>
                                      </p:tavLst>
                                    </p:anim>
                                    <p:animEffect transition="in" filter="fade">
                                      <p:cBhvr>
                                        <p:cTn id="321" dur="500"/>
                                        <p:tgtEl>
                                          <p:spTgt spid="569"/>
                                        </p:tgtEl>
                                      </p:cBhvr>
                                    </p:animEffect>
                                  </p:childTnLst>
                                </p:cTn>
                              </p:par>
                            </p:childTnLst>
                          </p:cTn>
                        </p:par>
                        <p:par>
                          <p:cTn id="322" fill="hold">
                            <p:stCondLst>
                              <p:cond delay="26000"/>
                            </p:stCondLst>
                            <p:childTnLst>
                              <p:par>
                                <p:cTn id="323" presetID="22" presetClass="entr" presetSubtype="4" fill="hold" nodeType="afterEffect">
                                  <p:stCondLst>
                                    <p:cond delay="0"/>
                                  </p:stCondLst>
                                  <p:childTnLst>
                                    <p:set>
                                      <p:cBhvr>
                                        <p:cTn id="324" dur="1" fill="hold">
                                          <p:stCondLst>
                                            <p:cond delay="0"/>
                                          </p:stCondLst>
                                        </p:cTn>
                                        <p:tgtEl>
                                          <p:spTgt spid="472"/>
                                        </p:tgtEl>
                                        <p:attrNameLst>
                                          <p:attrName>style.visibility</p:attrName>
                                        </p:attrNameLst>
                                      </p:cBhvr>
                                      <p:to>
                                        <p:strVal val="visible"/>
                                      </p:to>
                                    </p:set>
                                    <p:animEffect transition="in" filter="wipe(down)">
                                      <p:cBhvr>
                                        <p:cTn id="325" dur="500"/>
                                        <p:tgtEl>
                                          <p:spTgt spid="472"/>
                                        </p:tgtEl>
                                      </p:cBhvr>
                                    </p:animEffect>
                                  </p:childTnLst>
                                </p:cTn>
                              </p:par>
                            </p:childTnLst>
                          </p:cTn>
                        </p:par>
                        <p:par>
                          <p:cTn id="326" fill="hold">
                            <p:stCondLst>
                              <p:cond delay="26500"/>
                            </p:stCondLst>
                            <p:childTnLst>
                              <p:par>
                                <p:cTn id="327" presetID="10" presetClass="entr" presetSubtype="0" fill="hold" grpId="0" nodeType="afterEffect">
                                  <p:stCondLst>
                                    <p:cond delay="0"/>
                                  </p:stCondLst>
                                  <p:childTnLst>
                                    <p:set>
                                      <p:cBhvr>
                                        <p:cTn id="328" dur="1" fill="hold">
                                          <p:stCondLst>
                                            <p:cond delay="0"/>
                                          </p:stCondLst>
                                        </p:cTn>
                                        <p:tgtEl>
                                          <p:spTgt spid="474"/>
                                        </p:tgtEl>
                                        <p:attrNameLst>
                                          <p:attrName>style.visibility</p:attrName>
                                        </p:attrNameLst>
                                      </p:cBhvr>
                                      <p:to>
                                        <p:strVal val="visible"/>
                                      </p:to>
                                    </p:set>
                                    <p:animEffect transition="in" filter="fade">
                                      <p:cBhvr>
                                        <p:cTn id="329" dur="500"/>
                                        <p:tgtEl>
                                          <p:spTgt spid="474"/>
                                        </p:tgtEl>
                                      </p:cBhvr>
                                    </p:animEffect>
                                  </p:childTnLst>
                                </p:cTn>
                              </p:par>
                            </p:childTnLst>
                          </p:cTn>
                        </p:par>
                        <p:par>
                          <p:cTn id="330" fill="hold">
                            <p:stCondLst>
                              <p:cond delay="27000"/>
                            </p:stCondLst>
                            <p:childTnLst>
                              <p:par>
                                <p:cTn id="331" presetID="26" presetClass="entr" presetSubtype="0" fill="hold" grpId="0" nodeType="afterEffect">
                                  <p:stCondLst>
                                    <p:cond delay="0"/>
                                  </p:stCondLst>
                                  <p:childTnLst>
                                    <p:set>
                                      <p:cBhvr>
                                        <p:cTn id="332" dur="1" fill="hold">
                                          <p:stCondLst>
                                            <p:cond delay="0"/>
                                          </p:stCondLst>
                                        </p:cTn>
                                        <p:tgtEl>
                                          <p:spTgt spid="567"/>
                                        </p:tgtEl>
                                        <p:attrNameLst>
                                          <p:attrName>style.visibility</p:attrName>
                                        </p:attrNameLst>
                                      </p:cBhvr>
                                      <p:to>
                                        <p:strVal val="visible"/>
                                      </p:to>
                                    </p:set>
                                    <p:animEffect transition="in" filter="wipe(down)">
                                      <p:cBhvr>
                                        <p:cTn id="333" dur="580">
                                          <p:stCondLst>
                                            <p:cond delay="0"/>
                                          </p:stCondLst>
                                        </p:cTn>
                                        <p:tgtEl>
                                          <p:spTgt spid="567"/>
                                        </p:tgtEl>
                                      </p:cBhvr>
                                    </p:animEffect>
                                    <p:anim calcmode="lin" valueType="num">
                                      <p:cBhvr>
                                        <p:cTn id="334" dur="1822" tmFilter="0,0; 0.14,0.36; 0.43,0.73; 0.71,0.91; 1.0,1.0">
                                          <p:stCondLst>
                                            <p:cond delay="0"/>
                                          </p:stCondLst>
                                        </p:cTn>
                                        <p:tgtEl>
                                          <p:spTgt spid="567"/>
                                        </p:tgtEl>
                                        <p:attrNameLst>
                                          <p:attrName>ppt_x</p:attrName>
                                        </p:attrNameLst>
                                      </p:cBhvr>
                                      <p:tavLst>
                                        <p:tav tm="0">
                                          <p:val>
                                            <p:strVal val="#ppt_x-0.25"/>
                                          </p:val>
                                        </p:tav>
                                        <p:tav tm="100000">
                                          <p:val>
                                            <p:strVal val="#ppt_x"/>
                                          </p:val>
                                        </p:tav>
                                      </p:tavLst>
                                    </p:anim>
                                    <p:anim calcmode="lin" valueType="num">
                                      <p:cBhvr>
                                        <p:cTn id="335" dur="664" tmFilter="0.0,0.0; 0.25,0.07; 0.50,0.2; 0.75,0.467; 1.0,1.0">
                                          <p:stCondLst>
                                            <p:cond delay="0"/>
                                          </p:stCondLst>
                                        </p:cTn>
                                        <p:tgtEl>
                                          <p:spTgt spid="567"/>
                                        </p:tgtEl>
                                        <p:attrNameLst>
                                          <p:attrName>ppt_y</p:attrName>
                                        </p:attrNameLst>
                                      </p:cBhvr>
                                      <p:tavLst>
                                        <p:tav tm="0" fmla="#ppt_y-sin(pi*$)/3">
                                          <p:val>
                                            <p:fltVal val="0.5"/>
                                          </p:val>
                                        </p:tav>
                                        <p:tav tm="100000">
                                          <p:val>
                                            <p:fltVal val="1"/>
                                          </p:val>
                                        </p:tav>
                                      </p:tavLst>
                                    </p:anim>
                                    <p:anim calcmode="lin" valueType="num">
                                      <p:cBhvr>
                                        <p:cTn id="336" dur="664" tmFilter="0, 0; 0.125,0.2665; 0.25,0.4; 0.375,0.465; 0.5,0.5;  0.625,0.535; 0.75,0.6; 0.875,0.7335; 1,1">
                                          <p:stCondLst>
                                            <p:cond delay="664"/>
                                          </p:stCondLst>
                                        </p:cTn>
                                        <p:tgtEl>
                                          <p:spTgt spid="567"/>
                                        </p:tgtEl>
                                        <p:attrNameLst>
                                          <p:attrName>ppt_y</p:attrName>
                                        </p:attrNameLst>
                                      </p:cBhvr>
                                      <p:tavLst>
                                        <p:tav tm="0" fmla="#ppt_y-sin(pi*$)/9">
                                          <p:val>
                                            <p:fltVal val="0"/>
                                          </p:val>
                                        </p:tav>
                                        <p:tav tm="100000">
                                          <p:val>
                                            <p:fltVal val="1"/>
                                          </p:val>
                                        </p:tav>
                                      </p:tavLst>
                                    </p:anim>
                                    <p:anim calcmode="lin" valueType="num">
                                      <p:cBhvr>
                                        <p:cTn id="337" dur="332" tmFilter="0, 0; 0.125,0.2665; 0.25,0.4; 0.375,0.465; 0.5,0.5;  0.625,0.535; 0.75,0.6; 0.875,0.7335; 1,1">
                                          <p:stCondLst>
                                            <p:cond delay="1324"/>
                                          </p:stCondLst>
                                        </p:cTn>
                                        <p:tgtEl>
                                          <p:spTgt spid="567"/>
                                        </p:tgtEl>
                                        <p:attrNameLst>
                                          <p:attrName>ppt_y</p:attrName>
                                        </p:attrNameLst>
                                      </p:cBhvr>
                                      <p:tavLst>
                                        <p:tav tm="0" fmla="#ppt_y-sin(pi*$)/27">
                                          <p:val>
                                            <p:fltVal val="0"/>
                                          </p:val>
                                        </p:tav>
                                        <p:tav tm="100000">
                                          <p:val>
                                            <p:fltVal val="1"/>
                                          </p:val>
                                        </p:tav>
                                      </p:tavLst>
                                    </p:anim>
                                    <p:anim calcmode="lin" valueType="num">
                                      <p:cBhvr>
                                        <p:cTn id="338" dur="164" tmFilter="0, 0; 0.125,0.2665; 0.25,0.4; 0.375,0.465; 0.5,0.5;  0.625,0.535; 0.75,0.6; 0.875,0.7335; 1,1">
                                          <p:stCondLst>
                                            <p:cond delay="1656"/>
                                          </p:stCondLst>
                                        </p:cTn>
                                        <p:tgtEl>
                                          <p:spTgt spid="567"/>
                                        </p:tgtEl>
                                        <p:attrNameLst>
                                          <p:attrName>ppt_y</p:attrName>
                                        </p:attrNameLst>
                                      </p:cBhvr>
                                      <p:tavLst>
                                        <p:tav tm="0" fmla="#ppt_y-sin(pi*$)/81">
                                          <p:val>
                                            <p:fltVal val="0"/>
                                          </p:val>
                                        </p:tav>
                                        <p:tav tm="100000">
                                          <p:val>
                                            <p:fltVal val="1"/>
                                          </p:val>
                                        </p:tav>
                                      </p:tavLst>
                                    </p:anim>
                                    <p:animScale>
                                      <p:cBhvr>
                                        <p:cTn id="339" dur="26">
                                          <p:stCondLst>
                                            <p:cond delay="650"/>
                                          </p:stCondLst>
                                        </p:cTn>
                                        <p:tgtEl>
                                          <p:spTgt spid="567"/>
                                        </p:tgtEl>
                                      </p:cBhvr>
                                      <p:to x="100000" y="60000"/>
                                    </p:animScale>
                                    <p:animScale>
                                      <p:cBhvr>
                                        <p:cTn id="340" dur="166" decel="50000">
                                          <p:stCondLst>
                                            <p:cond delay="676"/>
                                          </p:stCondLst>
                                        </p:cTn>
                                        <p:tgtEl>
                                          <p:spTgt spid="567"/>
                                        </p:tgtEl>
                                      </p:cBhvr>
                                      <p:to x="100000" y="100000"/>
                                    </p:animScale>
                                    <p:animScale>
                                      <p:cBhvr>
                                        <p:cTn id="341" dur="26">
                                          <p:stCondLst>
                                            <p:cond delay="1312"/>
                                          </p:stCondLst>
                                        </p:cTn>
                                        <p:tgtEl>
                                          <p:spTgt spid="567"/>
                                        </p:tgtEl>
                                      </p:cBhvr>
                                      <p:to x="100000" y="80000"/>
                                    </p:animScale>
                                    <p:animScale>
                                      <p:cBhvr>
                                        <p:cTn id="342" dur="166" decel="50000">
                                          <p:stCondLst>
                                            <p:cond delay="1338"/>
                                          </p:stCondLst>
                                        </p:cTn>
                                        <p:tgtEl>
                                          <p:spTgt spid="567"/>
                                        </p:tgtEl>
                                      </p:cBhvr>
                                      <p:to x="100000" y="100000"/>
                                    </p:animScale>
                                    <p:animScale>
                                      <p:cBhvr>
                                        <p:cTn id="343" dur="26">
                                          <p:stCondLst>
                                            <p:cond delay="1642"/>
                                          </p:stCondLst>
                                        </p:cTn>
                                        <p:tgtEl>
                                          <p:spTgt spid="567"/>
                                        </p:tgtEl>
                                      </p:cBhvr>
                                      <p:to x="100000" y="90000"/>
                                    </p:animScale>
                                    <p:animScale>
                                      <p:cBhvr>
                                        <p:cTn id="344" dur="166" decel="50000">
                                          <p:stCondLst>
                                            <p:cond delay="1668"/>
                                          </p:stCondLst>
                                        </p:cTn>
                                        <p:tgtEl>
                                          <p:spTgt spid="567"/>
                                        </p:tgtEl>
                                      </p:cBhvr>
                                      <p:to x="100000" y="100000"/>
                                    </p:animScale>
                                    <p:animScale>
                                      <p:cBhvr>
                                        <p:cTn id="345" dur="26">
                                          <p:stCondLst>
                                            <p:cond delay="1808"/>
                                          </p:stCondLst>
                                        </p:cTn>
                                        <p:tgtEl>
                                          <p:spTgt spid="567"/>
                                        </p:tgtEl>
                                      </p:cBhvr>
                                      <p:to x="100000" y="95000"/>
                                    </p:animScale>
                                    <p:animScale>
                                      <p:cBhvr>
                                        <p:cTn id="346" dur="166" decel="50000">
                                          <p:stCondLst>
                                            <p:cond delay="1834"/>
                                          </p:stCondLst>
                                        </p:cTn>
                                        <p:tgtEl>
                                          <p:spTgt spid="56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378" grpId="0"/>
      <p:bldP spid="418" grpId="0"/>
      <p:bldP spid="419" grpId="0"/>
      <p:bldP spid="420" grpId="0"/>
      <p:bldP spid="421" grpId="0"/>
      <p:bldP spid="422" grpId="0"/>
      <p:bldP spid="423" grpId="0" animBg="1"/>
      <p:bldP spid="424" grpId="0"/>
      <p:bldP spid="428" grpId="0"/>
      <p:bldP spid="429" grpId="0"/>
      <p:bldP spid="432" grpId="0"/>
      <p:bldP spid="437" grpId="0"/>
      <p:bldP spid="440" grpId="0"/>
      <p:bldP spid="441" grpId="0"/>
      <p:bldP spid="443" grpId="0"/>
      <p:bldP spid="445" grpId="0"/>
      <p:bldP spid="446" grpId="0"/>
      <p:bldP spid="449" grpId="0"/>
      <p:bldP spid="451" grpId="0"/>
      <p:bldP spid="452" grpId="0"/>
      <p:bldP spid="455" grpId="0"/>
      <p:bldP spid="456" grpId="0"/>
      <p:bldP spid="458" grpId="0"/>
      <p:bldP spid="461" grpId="0"/>
      <p:bldP spid="463" grpId="0"/>
      <p:bldP spid="464" grpId="0"/>
      <p:bldP spid="467" grpId="0"/>
      <p:bldP spid="469" grpId="0"/>
      <p:bldP spid="471" grpId="0"/>
      <p:bldP spid="474" grpId="0"/>
      <p:bldP spid="530" grpId="0" animBg="1"/>
      <p:bldP spid="542" grpId="0" animBg="1"/>
      <p:bldP spid="543" grpId="0" animBg="1"/>
      <p:bldP spid="566" grpId="0" animBg="1"/>
      <p:bldP spid="567"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sp>
        <p:nvSpPr>
          <p:cNvPr id="160" name="Oval 159"/>
          <p:cNvSpPr/>
          <p:nvPr/>
        </p:nvSpPr>
        <p:spPr>
          <a:xfrm>
            <a:off x="1510049"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1" name="Straight Connector 160"/>
          <p:cNvCxnSpPr>
            <a:stCxn id="160" idx="2"/>
          </p:cNvCxnSpPr>
          <p:nvPr/>
        </p:nvCxnSpPr>
        <p:spPr>
          <a:xfrm flipH="1">
            <a:off x="0" y="3501511"/>
            <a:ext cx="1510049" cy="0"/>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2" name="Oval 161"/>
          <p:cNvSpPr/>
          <p:nvPr/>
        </p:nvSpPr>
        <p:spPr>
          <a:xfrm>
            <a:off x="3865445"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3" name="Straight Connector 162"/>
          <p:cNvCxnSpPr>
            <a:stCxn id="162" idx="2"/>
          </p:cNvCxnSpPr>
          <p:nvPr/>
        </p:nvCxnSpPr>
        <p:spPr>
          <a:xfrm flipH="1" flipV="1">
            <a:off x="2948249"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4" name="Oval 163"/>
          <p:cNvSpPr/>
          <p:nvPr/>
        </p:nvSpPr>
        <p:spPr>
          <a:xfrm>
            <a:off x="6220841"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5" name="Straight Connector 164"/>
          <p:cNvCxnSpPr>
            <a:stCxn id="164" idx="2"/>
          </p:cNvCxnSpPr>
          <p:nvPr/>
        </p:nvCxnSpPr>
        <p:spPr>
          <a:xfrm flipH="1" flipV="1">
            <a:off x="5303645"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6" name="Oval 165"/>
          <p:cNvSpPr/>
          <p:nvPr/>
        </p:nvSpPr>
        <p:spPr>
          <a:xfrm>
            <a:off x="8576237" y="2782410"/>
            <a:ext cx="1438201" cy="1438201"/>
          </a:xfrm>
          <a:prstGeom prst="ellipse">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67" name="Straight Connector 166"/>
          <p:cNvCxnSpPr>
            <a:stCxn id="166" idx="2"/>
          </p:cNvCxnSpPr>
          <p:nvPr/>
        </p:nvCxnSpPr>
        <p:spPr>
          <a:xfrm flipH="1" flipV="1">
            <a:off x="7659041" y="3501510"/>
            <a:ext cx="917195"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10014438" y="3501510"/>
            <a:ext cx="2177562" cy="1"/>
          </a:xfrm>
          <a:prstGeom prst="line">
            <a:avLst/>
          </a:prstGeom>
          <a:ln w="19050">
            <a:solidFill>
              <a:schemeClr val="tx2"/>
            </a:solidFill>
            <a:prstDash val="sysDot"/>
          </a:ln>
        </p:spPr>
        <p:style>
          <a:lnRef idx="1">
            <a:schemeClr val="accent1"/>
          </a:lnRef>
          <a:fillRef idx="0">
            <a:schemeClr val="accent1"/>
          </a:fillRef>
          <a:effectRef idx="0">
            <a:schemeClr val="accent1"/>
          </a:effectRef>
          <a:fontRef idx="minor">
            <a:schemeClr val="tx1"/>
          </a:fontRef>
        </p:style>
      </p:cxnSp>
      <p:sp>
        <p:nvSpPr>
          <p:cNvPr id="169" name="Oval 168"/>
          <p:cNvSpPr/>
          <p:nvPr/>
        </p:nvSpPr>
        <p:spPr>
          <a:xfrm>
            <a:off x="1510049" y="4345843"/>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0" name="Straight Connector 169"/>
          <p:cNvCxnSpPr>
            <a:stCxn id="169" idx="2"/>
          </p:cNvCxnSpPr>
          <p:nvPr/>
        </p:nvCxnSpPr>
        <p:spPr>
          <a:xfrm flipH="1">
            <a:off x="0" y="5064944"/>
            <a:ext cx="1510049" cy="0"/>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1" name="Oval 170"/>
          <p:cNvSpPr/>
          <p:nvPr/>
        </p:nvSpPr>
        <p:spPr>
          <a:xfrm>
            <a:off x="3865445"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2" name="Straight Connector 171"/>
          <p:cNvCxnSpPr>
            <a:stCxn id="171" idx="2"/>
          </p:cNvCxnSpPr>
          <p:nvPr/>
        </p:nvCxnSpPr>
        <p:spPr>
          <a:xfrm flipH="1" flipV="1">
            <a:off x="2948249"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3" name="Oval 172"/>
          <p:cNvSpPr/>
          <p:nvPr/>
        </p:nvSpPr>
        <p:spPr>
          <a:xfrm>
            <a:off x="6220841"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4" name="Straight Connector 173"/>
          <p:cNvCxnSpPr>
            <a:stCxn id="173" idx="2"/>
          </p:cNvCxnSpPr>
          <p:nvPr/>
        </p:nvCxnSpPr>
        <p:spPr>
          <a:xfrm flipH="1" flipV="1">
            <a:off x="5303645"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5" name="Oval 174"/>
          <p:cNvSpPr/>
          <p:nvPr/>
        </p:nvSpPr>
        <p:spPr>
          <a:xfrm>
            <a:off x="8576237" y="4345842"/>
            <a:ext cx="1438201" cy="1438201"/>
          </a:xfrm>
          <a:prstGeom prst="ellipse">
            <a:avLst/>
          </a:prstGeom>
          <a:noFill/>
          <a:ln w="19050">
            <a:solidFill>
              <a:schemeClr val="tx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solidFill>
                <a:schemeClr val="bg1"/>
              </a:solidFill>
            </a:endParaRPr>
          </a:p>
        </p:txBody>
      </p:sp>
      <p:cxnSp>
        <p:nvCxnSpPr>
          <p:cNvPr id="176" name="Straight Connector 175"/>
          <p:cNvCxnSpPr>
            <a:stCxn id="175" idx="2"/>
          </p:cNvCxnSpPr>
          <p:nvPr/>
        </p:nvCxnSpPr>
        <p:spPr>
          <a:xfrm flipH="1" flipV="1">
            <a:off x="7659041" y="5064942"/>
            <a:ext cx="917195" cy="1"/>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flipH="1">
            <a:off x="10014441" y="5064941"/>
            <a:ext cx="2177559" cy="0"/>
          </a:xfrm>
          <a:prstGeom prst="line">
            <a:avLst/>
          </a:prstGeom>
          <a:ln w="19050">
            <a:solidFill>
              <a:schemeClr val="accent2"/>
            </a:solidFill>
            <a:prstDash val="sysDot"/>
          </a:ln>
        </p:spPr>
        <p:style>
          <a:lnRef idx="1">
            <a:schemeClr val="accent1"/>
          </a:lnRef>
          <a:fillRef idx="0">
            <a:schemeClr val="accent1"/>
          </a:fillRef>
          <a:effectRef idx="0">
            <a:schemeClr val="accent1"/>
          </a:effectRef>
          <a:fontRef idx="minor">
            <a:schemeClr val="tx1"/>
          </a:fontRef>
        </p:style>
      </p:cxnSp>
      <p:sp>
        <p:nvSpPr>
          <p:cNvPr id="178" name="Freeform 5"/>
          <p:cNvSpPr>
            <a:spLocks/>
          </p:cNvSpPr>
          <p:nvPr/>
        </p:nvSpPr>
        <p:spPr bwMode="auto">
          <a:xfrm>
            <a:off x="1510048"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01</a:t>
            </a:r>
            <a:endParaRPr lang="id-ID" sz="1351" b="1" dirty="0">
              <a:solidFill>
                <a:schemeClr val="bg1"/>
              </a:solidFill>
            </a:endParaRPr>
          </a:p>
        </p:txBody>
      </p:sp>
      <p:sp>
        <p:nvSpPr>
          <p:cNvPr id="179" name="Freeform 5"/>
          <p:cNvSpPr>
            <a:spLocks/>
          </p:cNvSpPr>
          <p:nvPr/>
        </p:nvSpPr>
        <p:spPr bwMode="auto">
          <a:xfrm>
            <a:off x="3883404"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02</a:t>
            </a:r>
            <a:endParaRPr lang="id-ID" sz="1351" b="1" dirty="0">
              <a:solidFill>
                <a:schemeClr val="bg1"/>
              </a:solidFill>
            </a:endParaRPr>
          </a:p>
        </p:txBody>
      </p:sp>
      <p:sp>
        <p:nvSpPr>
          <p:cNvPr id="180" name="Freeform 5"/>
          <p:cNvSpPr>
            <a:spLocks/>
          </p:cNvSpPr>
          <p:nvPr/>
        </p:nvSpPr>
        <p:spPr bwMode="auto">
          <a:xfrm>
            <a:off x="6220840"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03</a:t>
            </a:r>
            <a:endParaRPr lang="id-ID" sz="1351" b="1" dirty="0">
              <a:solidFill>
                <a:schemeClr val="bg1"/>
              </a:solidFill>
            </a:endParaRPr>
          </a:p>
        </p:txBody>
      </p:sp>
      <p:sp>
        <p:nvSpPr>
          <p:cNvPr id="181" name="Freeform 5"/>
          <p:cNvSpPr>
            <a:spLocks/>
          </p:cNvSpPr>
          <p:nvPr/>
        </p:nvSpPr>
        <p:spPr bwMode="auto">
          <a:xfrm>
            <a:off x="8576236" y="286882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04</a:t>
            </a:r>
            <a:endParaRPr lang="id-ID" sz="1351" b="1" dirty="0">
              <a:solidFill>
                <a:schemeClr val="bg1"/>
              </a:solidFill>
            </a:endParaRPr>
          </a:p>
        </p:txBody>
      </p:sp>
      <p:sp>
        <p:nvSpPr>
          <p:cNvPr id="182" name="Freeform 5"/>
          <p:cNvSpPr>
            <a:spLocks/>
          </p:cNvSpPr>
          <p:nvPr/>
        </p:nvSpPr>
        <p:spPr bwMode="auto">
          <a:xfrm>
            <a:off x="2519536"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08</a:t>
            </a:r>
            <a:endParaRPr lang="id-ID" sz="1351" b="1" dirty="0">
              <a:solidFill>
                <a:schemeClr val="bg1"/>
              </a:solidFill>
            </a:endParaRPr>
          </a:p>
        </p:txBody>
      </p:sp>
      <p:sp>
        <p:nvSpPr>
          <p:cNvPr id="183" name="Freeform 5"/>
          <p:cNvSpPr>
            <a:spLocks/>
          </p:cNvSpPr>
          <p:nvPr/>
        </p:nvSpPr>
        <p:spPr bwMode="auto">
          <a:xfrm>
            <a:off x="4892892"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07</a:t>
            </a:r>
            <a:endParaRPr lang="id-ID" sz="1351" b="1" dirty="0">
              <a:solidFill>
                <a:schemeClr val="bg1"/>
              </a:solidFill>
            </a:endParaRPr>
          </a:p>
        </p:txBody>
      </p:sp>
      <p:sp>
        <p:nvSpPr>
          <p:cNvPr id="184" name="Freeform 5"/>
          <p:cNvSpPr>
            <a:spLocks/>
          </p:cNvSpPr>
          <p:nvPr/>
        </p:nvSpPr>
        <p:spPr bwMode="auto">
          <a:xfrm>
            <a:off x="7230328"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06</a:t>
            </a:r>
            <a:endParaRPr lang="id-ID" sz="1351" b="1" dirty="0">
              <a:solidFill>
                <a:schemeClr val="bg1"/>
              </a:solidFill>
            </a:endParaRPr>
          </a:p>
        </p:txBody>
      </p:sp>
      <p:sp>
        <p:nvSpPr>
          <p:cNvPr id="185" name="Freeform 5"/>
          <p:cNvSpPr>
            <a:spLocks/>
          </p:cNvSpPr>
          <p:nvPr/>
        </p:nvSpPr>
        <p:spPr bwMode="auto">
          <a:xfrm>
            <a:off x="9585724" y="5629720"/>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ctr"/>
            <a:r>
              <a:rPr lang="id-ID" sz="1200" b="1" dirty="0">
                <a:solidFill>
                  <a:schemeClr val="bg1"/>
                </a:solidFill>
              </a:rPr>
              <a:t>05</a:t>
            </a:r>
            <a:endParaRPr lang="id-ID" sz="1351" b="1" dirty="0">
              <a:solidFill>
                <a:schemeClr val="bg1"/>
              </a:solidFill>
            </a:endParaRPr>
          </a:p>
        </p:txBody>
      </p:sp>
      <p:sp>
        <p:nvSpPr>
          <p:cNvPr id="186" name="Freeform 5"/>
          <p:cNvSpPr>
            <a:spLocks noEditPoints="1"/>
          </p:cNvSpPr>
          <p:nvPr/>
        </p:nvSpPr>
        <p:spPr bwMode="auto">
          <a:xfrm>
            <a:off x="1904629" y="3149830"/>
            <a:ext cx="649039" cy="458291"/>
          </a:xfrm>
          <a:custGeom>
            <a:avLst/>
            <a:gdLst>
              <a:gd name="T0" fmla="*/ 218 w 219"/>
              <a:gd name="T1" fmla="*/ 117 h 154"/>
              <a:gd name="T2" fmla="*/ 219 w 219"/>
              <a:gd name="T3" fmla="*/ 118 h 154"/>
              <a:gd name="T4" fmla="*/ 218 w 219"/>
              <a:gd name="T5" fmla="*/ 119 h 154"/>
              <a:gd name="T6" fmla="*/ 174 w 219"/>
              <a:gd name="T7" fmla="*/ 153 h 154"/>
              <a:gd name="T8" fmla="*/ 172 w 219"/>
              <a:gd name="T9" fmla="*/ 153 h 154"/>
              <a:gd name="T10" fmla="*/ 171 w 219"/>
              <a:gd name="T11" fmla="*/ 151 h 154"/>
              <a:gd name="T12" fmla="*/ 179 w 219"/>
              <a:gd name="T13" fmla="*/ 133 h 154"/>
              <a:gd name="T14" fmla="*/ 113 w 219"/>
              <a:gd name="T15" fmla="*/ 106 h 154"/>
              <a:gd name="T16" fmla="*/ 126 w 219"/>
              <a:gd name="T17" fmla="*/ 89 h 154"/>
              <a:gd name="T18" fmla="*/ 131 w 219"/>
              <a:gd name="T19" fmla="*/ 82 h 154"/>
              <a:gd name="T20" fmla="*/ 179 w 219"/>
              <a:gd name="T21" fmla="*/ 103 h 154"/>
              <a:gd name="T22" fmla="*/ 171 w 219"/>
              <a:gd name="T23" fmla="*/ 85 h 154"/>
              <a:gd name="T24" fmla="*/ 172 w 219"/>
              <a:gd name="T25" fmla="*/ 83 h 154"/>
              <a:gd name="T26" fmla="*/ 173 w 219"/>
              <a:gd name="T27" fmla="*/ 82 h 154"/>
              <a:gd name="T28" fmla="*/ 174 w 219"/>
              <a:gd name="T29" fmla="*/ 83 h 154"/>
              <a:gd name="T30" fmla="*/ 218 w 219"/>
              <a:gd name="T31" fmla="*/ 117 h 154"/>
              <a:gd name="T32" fmla="*/ 45 w 219"/>
              <a:gd name="T33" fmla="*/ 71 h 154"/>
              <a:gd name="T34" fmla="*/ 46 w 219"/>
              <a:gd name="T35" fmla="*/ 71 h 154"/>
              <a:gd name="T36" fmla="*/ 47 w 219"/>
              <a:gd name="T37" fmla="*/ 71 h 154"/>
              <a:gd name="T38" fmla="*/ 47 w 219"/>
              <a:gd name="T39" fmla="*/ 69 h 154"/>
              <a:gd name="T40" fmla="*/ 40 w 219"/>
              <a:gd name="T41" fmla="*/ 50 h 154"/>
              <a:gd name="T42" fmla="*/ 87 w 219"/>
              <a:gd name="T43" fmla="*/ 72 h 154"/>
              <a:gd name="T44" fmla="*/ 93 w 219"/>
              <a:gd name="T45" fmla="*/ 65 h 154"/>
              <a:gd name="T46" fmla="*/ 106 w 219"/>
              <a:gd name="T47" fmla="*/ 49 h 154"/>
              <a:gd name="T48" fmla="*/ 40 w 219"/>
              <a:gd name="T49" fmla="*/ 21 h 154"/>
              <a:gd name="T50" fmla="*/ 47 w 219"/>
              <a:gd name="T51" fmla="*/ 2 h 154"/>
              <a:gd name="T52" fmla="*/ 47 w 219"/>
              <a:gd name="T53" fmla="*/ 0 h 154"/>
              <a:gd name="T54" fmla="*/ 45 w 219"/>
              <a:gd name="T55" fmla="*/ 0 h 154"/>
              <a:gd name="T56" fmla="*/ 0 w 219"/>
              <a:gd name="T57" fmla="*/ 34 h 154"/>
              <a:gd name="T58" fmla="*/ 0 w 219"/>
              <a:gd name="T59" fmla="*/ 35 h 154"/>
              <a:gd name="T60" fmla="*/ 0 w 219"/>
              <a:gd name="T61" fmla="*/ 37 h 154"/>
              <a:gd name="T62" fmla="*/ 45 w 219"/>
              <a:gd name="T63" fmla="*/ 71 h 154"/>
              <a:gd name="T64" fmla="*/ 121 w 219"/>
              <a:gd name="T65" fmla="*/ 86 h 154"/>
              <a:gd name="T66" fmla="*/ 179 w 219"/>
              <a:gd name="T67" fmla="*/ 50 h 154"/>
              <a:gd name="T68" fmla="*/ 171 w 219"/>
              <a:gd name="T69" fmla="*/ 69 h 154"/>
              <a:gd name="T70" fmla="*/ 172 w 219"/>
              <a:gd name="T71" fmla="*/ 71 h 154"/>
              <a:gd name="T72" fmla="*/ 173 w 219"/>
              <a:gd name="T73" fmla="*/ 71 h 154"/>
              <a:gd name="T74" fmla="*/ 174 w 219"/>
              <a:gd name="T75" fmla="*/ 71 h 154"/>
              <a:gd name="T76" fmla="*/ 218 w 219"/>
              <a:gd name="T77" fmla="*/ 37 h 154"/>
              <a:gd name="T78" fmla="*/ 219 w 219"/>
              <a:gd name="T79" fmla="*/ 35 h 154"/>
              <a:gd name="T80" fmla="*/ 218 w 219"/>
              <a:gd name="T81" fmla="*/ 34 h 154"/>
              <a:gd name="T82" fmla="*/ 174 w 219"/>
              <a:gd name="T83" fmla="*/ 0 h 154"/>
              <a:gd name="T84" fmla="*/ 172 w 219"/>
              <a:gd name="T85" fmla="*/ 0 h 154"/>
              <a:gd name="T86" fmla="*/ 171 w 219"/>
              <a:gd name="T87" fmla="*/ 2 h 154"/>
              <a:gd name="T88" fmla="*/ 179 w 219"/>
              <a:gd name="T89" fmla="*/ 21 h 154"/>
              <a:gd name="T90" fmla="*/ 97 w 219"/>
              <a:gd name="T91" fmla="*/ 69 h 154"/>
              <a:gd name="T92" fmla="*/ 40 w 219"/>
              <a:gd name="T93" fmla="*/ 103 h 154"/>
              <a:gd name="T94" fmla="*/ 47 w 219"/>
              <a:gd name="T95" fmla="*/ 85 h 154"/>
              <a:gd name="T96" fmla="*/ 47 w 219"/>
              <a:gd name="T97" fmla="*/ 83 h 154"/>
              <a:gd name="T98" fmla="*/ 46 w 219"/>
              <a:gd name="T99" fmla="*/ 82 h 154"/>
              <a:gd name="T100" fmla="*/ 45 w 219"/>
              <a:gd name="T101" fmla="*/ 83 h 154"/>
              <a:gd name="T102" fmla="*/ 0 w 219"/>
              <a:gd name="T103" fmla="*/ 117 h 154"/>
              <a:gd name="T104" fmla="*/ 0 w 219"/>
              <a:gd name="T105" fmla="*/ 118 h 154"/>
              <a:gd name="T106" fmla="*/ 0 w 219"/>
              <a:gd name="T107" fmla="*/ 119 h 154"/>
              <a:gd name="T108" fmla="*/ 45 w 219"/>
              <a:gd name="T109" fmla="*/ 153 h 154"/>
              <a:gd name="T110" fmla="*/ 47 w 219"/>
              <a:gd name="T111" fmla="*/ 153 h 154"/>
              <a:gd name="T112" fmla="*/ 47 w 219"/>
              <a:gd name="T113" fmla="*/ 151 h 154"/>
              <a:gd name="T114" fmla="*/ 40 w 219"/>
              <a:gd name="T115" fmla="*/ 133 h 154"/>
              <a:gd name="T116" fmla="*/ 121 w 219"/>
              <a:gd name="T117" fmla="*/ 8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9" h="154">
                <a:moveTo>
                  <a:pt x="218" y="117"/>
                </a:moveTo>
                <a:cubicBezTo>
                  <a:pt x="219" y="117"/>
                  <a:pt x="219" y="117"/>
                  <a:pt x="219" y="118"/>
                </a:cubicBezTo>
                <a:cubicBezTo>
                  <a:pt x="219" y="119"/>
                  <a:pt x="219" y="119"/>
                  <a:pt x="218" y="119"/>
                </a:cubicBezTo>
                <a:cubicBezTo>
                  <a:pt x="174" y="153"/>
                  <a:pt x="174" y="153"/>
                  <a:pt x="174" y="153"/>
                </a:cubicBezTo>
                <a:cubicBezTo>
                  <a:pt x="174" y="154"/>
                  <a:pt x="173" y="154"/>
                  <a:pt x="172" y="153"/>
                </a:cubicBezTo>
                <a:cubicBezTo>
                  <a:pt x="171" y="153"/>
                  <a:pt x="171" y="152"/>
                  <a:pt x="171" y="151"/>
                </a:cubicBezTo>
                <a:cubicBezTo>
                  <a:pt x="179" y="133"/>
                  <a:pt x="179" y="133"/>
                  <a:pt x="179" y="133"/>
                </a:cubicBezTo>
                <a:cubicBezTo>
                  <a:pt x="145" y="131"/>
                  <a:pt x="126" y="119"/>
                  <a:pt x="113" y="106"/>
                </a:cubicBezTo>
                <a:cubicBezTo>
                  <a:pt x="118" y="100"/>
                  <a:pt x="122" y="94"/>
                  <a:pt x="126" y="89"/>
                </a:cubicBezTo>
                <a:cubicBezTo>
                  <a:pt x="128" y="86"/>
                  <a:pt x="130" y="84"/>
                  <a:pt x="131" y="82"/>
                </a:cubicBezTo>
                <a:cubicBezTo>
                  <a:pt x="141" y="93"/>
                  <a:pt x="154" y="102"/>
                  <a:pt x="179" y="103"/>
                </a:cubicBezTo>
                <a:cubicBezTo>
                  <a:pt x="171" y="85"/>
                  <a:pt x="171" y="85"/>
                  <a:pt x="171" y="85"/>
                </a:cubicBezTo>
                <a:cubicBezTo>
                  <a:pt x="171" y="84"/>
                  <a:pt x="171" y="83"/>
                  <a:pt x="172" y="83"/>
                </a:cubicBezTo>
                <a:cubicBezTo>
                  <a:pt x="172" y="82"/>
                  <a:pt x="173" y="82"/>
                  <a:pt x="173" y="82"/>
                </a:cubicBezTo>
                <a:cubicBezTo>
                  <a:pt x="173" y="82"/>
                  <a:pt x="174" y="82"/>
                  <a:pt x="174" y="83"/>
                </a:cubicBezTo>
                <a:lnTo>
                  <a:pt x="218" y="117"/>
                </a:lnTo>
                <a:close/>
                <a:moveTo>
                  <a:pt x="45" y="71"/>
                </a:moveTo>
                <a:cubicBezTo>
                  <a:pt x="45" y="71"/>
                  <a:pt x="45" y="71"/>
                  <a:pt x="46" y="71"/>
                </a:cubicBezTo>
                <a:cubicBezTo>
                  <a:pt x="46" y="71"/>
                  <a:pt x="46" y="71"/>
                  <a:pt x="47" y="71"/>
                </a:cubicBezTo>
                <a:cubicBezTo>
                  <a:pt x="47" y="70"/>
                  <a:pt x="48" y="69"/>
                  <a:pt x="47" y="69"/>
                </a:cubicBezTo>
                <a:cubicBezTo>
                  <a:pt x="40" y="50"/>
                  <a:pt x="40" y="50"/>
                  <a:pt x="40" y="50"/>
                </a:cubicBezTo>
                <a:cubicBezTo>
                  <a:pt x="65" y="52"/>
                  <a:pt x="77" y="61"/>
                  <a:pt x="87" y="72"/>
                </a:cubicBezTo>
                <a:cubicBezTo>
                  <a:pt x="89" y="70"/>
                  <a:pt x="91" y="68"/>
                  <a:pt x="93" y="65"/>
                </a:cubicBezTo>
                <a:cubicBezTo>
                  <a:pt x="96" y="60"/>
                  <a:pt x="101" y="54"/>
                  <a:pt x="106" y="49"/>
                </a:cubicBezTo>
                <a:cubicBezTo>
                  <a:pt x="92" y="35"/>
                  <a:pt x="73" y="23"/>
                  <a:pt x="40" y="21"/>
                </a:cubicBezTo>
                <a:cubicBezTo>
                  <a:pt x="47" y="2"/>
                  <a:pt x="47" y="2"/>
                  <a:pt x="47" y="2"/>
                </a:cubicBezTo>
                <a:cubicBezTo>
                  <a:pt x="48" y="1"/>
                  <a:pt x="47" y="1"/>
                  <a:pt x="47" y="0"/>
                </a:cubicBezTo>
                <a:cubicBezTo>
                  <a:pt x="46" y="0"/>
                  <a:pt x="45" y="0"/>
                  <a:pt x="45" y="0"/>
                </a:cubicBezTo>
                <a:cubicBezTo>
                  <a:pt x="0" y="34"/>
                  <a:pt x="0" y="34"/>
                  <a:pt x="0" y="34"/>
                </a:cubicBezTo>
                <a:cubicBezTo>
                  <a:pt x="0" y="34"/>
                  <a:pt x="0" y="35"/>
                  <a:pt x="0" y="35"/>
                </a:cubicBezTo>
                <a:cubicBezTo>
                  <a:pt x="0" y="36"/>
                  <a:pt x="0" y="36"/>
                  <a:pt x="0" y="37"/>
                </a:cubicBezTo>
                <a:lnTo>
                  <a:pt x="45" y="71"/>
                </a:lnTo>
                <a:close/>
                <a:moveTo>
                  <a:pt x="121" y="86"/>
                </a:moveTo>
                <a:cubicBezTo>
                  <a:pt x="134" y="67"/>
                  <a:pt x="145" y="53"/>
                  <a:pt x="179" y="50"/>
                </a:cubicBezTo>
                <a:cubicBezTo>
                  <a:pt x="171" y="69"/>
                  <a:pt x="171" y="69"/>
                  <a:pt x="171" y="69"/>
                </a:cubicBezTo>
                <a:cubicBezTo>
                  <a:pt x="171" y="69"/>
                  <a:pt x="171" y="70"/>
                  <a:pt x="172" y="71"/>
                </a:cubicBezTo>
                <a:cubicBezTo>
                  <a:pt x="172" y="71"/>
                  <a:pt x="173" y="71"/>
                  <a:pt x="173" y="71"/>
                </a:cubicBezTo>
                <a:cubicBezTo>
                  <a:pt x="173" y="71"/>
                  <a:pt x="174" y="71"/>
                  <a:pt x="174" y="71"/>
                </a:cubicBezTo>
                <a:cubicBezTo>
                  <a:pt x="218" y="37"/>
                  <a:pt x="218" y="37"/>
                  <a:pt x="218" y="37"/>
                </a:cubicBezTo>
                <a:cubicBezTo>
                  <a:pt x="219" y="36"/>
                  <a:pt x="219" y="36"/>
                  <a:pt x="219" y="35"/>
                </a:cubicBezTo>
                <a:cubicBezTo>
                  <a:pt x="219" y="35"/>
                  <a:pt x="219" y="34"/>
                  <a:pt x="218" y="34"/>
                </a:cubicBezTo>
                <a:cubicBezTo>
                  <a:pt x="174" y="0"/>
                  <a:pt x="174" y="0"/>
                  <a:pt x="174" y="0"/>
                </a:cubicBezTo>
                <a:cubicBezTo>
                  <a:pt x="174" y="0"/>
                  <a:pt x="173" y="0"/>
                  <a:pt x="172" y="0"/>
                </a:cubicBezTo>
                <a:cubicBezTo>
                  <a:pt x="171" y="1"/>
                  <a:pt x="171" y="1"/>
                  <a:pt x="171" y="2"/>
                </a:cubicBezTo>
                <a:cubicBezTo>
                  <a:pt x="179" y="21"/>
                  <a:pt x="179" y="21"/>
                  <a:pt x="179" y="21"/>
                </a:cubicBezTo>
                <a:cubicBezTo>
                  <a:pt x="130" y="23"/>
                  <a:pt x="112" y="48"/>
                  <a:pt x="97" y="69"/>
                </a:cubicBezTo>
                <a:cubicBezTo>
                  <a:pt x="84" y="87"/>
                  <a:pt x="74" y="101"/>
                  <a:pt x="40" y="103"/>
                </a:cubicBezTo>
                <a:cubicBezTo>
                  <a:pt x="47" y="85"/>
                  <a:pt x="47" y="85"/>
                  <a:pt x="47" y="85"/>
                </a:cubicBezTo>
                <a:cubicBezTo>
                  <a:pt x="48" y="84"/>
                  <a:pt x="47" y="83"/>
                  <a:pt x="47" y="83"/>
                </a:cubicBezTo>
                <a:cubicBezTo>
                  <a:pt x="46" y="82"/>
                  <a:pt x="46" y="82"/>
                  <a:pt x="46" y="82"/>
                </a:cubicBezTo>
                <a:cubicBezTo>
                  <a:pt x="45" y="82"/>
                  <a:pt x="45" y="82"/>
                  <a:pt x="45" y="83"/>
                </a:cubicBezTo>
                <a:cubicBezTo>
                  <a:pt x="0" y="117"/>
                  <a:pt x="0" y="117"/>
                  <a:pt x="0" y="117"/>
                </a:cubicBezTo>
                <a:cubicBezTo>
                  <a:pt x="0" y="117"/>
                  <a:pt x="0" y="117"/>
                  <a:pt x="0" y="118"/>
                </a:cubicBezTo>
                <a:cubicBezTo>
                  <a:pt x="0" y="119"/>
                  <a:pt x="0" y="119"/>
                  <a:pt x="0" y="119"/>
                </a:cubicBezTo>
                <a:cubicBezTo>
                  <a:pt x="45" y="153"/>
                  <a:pt x="45" y="153"/>
                  <a:pt x="45" y="153"/>
                </a:cubicBezTo>
                <a:cubicBezTo>
                  <a:pt x="45" y="154"/>
                  <a:pt x="46" y="154"/>
                  <a:pt x="47" y="153"/>
                </a:cubicBezTo>
                <a:cubicBezTo>
                  <a:pt x="47" y="153"/>
                  <a:pt x="48" y="152"/>
                  <a:pt x="47" y="151"/>
                </a:cubicBezTo>
                <a:cubicBezTo>
                  <a:pt x="40" y="133"/>
                  <a:pt x="40" y="133"/>
                  <a:pt x="40" y="133"/>
                </a:cubicBezTo>
                <a:cubicBezTo>
                  <a:pt x="89" y="131"/>
                  <a:pt x="107" y="106"/>
                  <a:pt x="121" y="86"/>
                </a:cubicBezTo>
              </a:path>
            </a:pathLst>
          </a:custGeom>
          <a:solidFill>
            <a:schemeClr val="accent1"/>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87" name="TextBox 186"/>
          <p:cNvSpPr txBox="1"/>
          <p:nvPr/>
        </p:nvSpPr>
        <p:spPr>
          <a:xfrm>
            <a:off x="1645797" y="3790210"/>
            <a:ext cx="1174535" cy="307777"/>
          </a:xfrm>
          <a:prstGeom prst="rect">
            <a:avLst/>
          </a:prstGeom>
          <a:noFill/>
        </p:spPr>
        <p:txBody>
          <a:bodyPr wrap="square" rtlCol="0">
            <a:spAutoFit/>
          </a:bodyPr>
          <a:lstStyle/>
          <a:p>
            <a:pPr algn="ctr"/>
            <a:r>
              <a:rPr lang="id-ID" sz="1400" b="1" dirty="0">
                <a:solidFill>
                  <a:schemeClr val="bg1"/>
                </a:solidFill>
              </a:rPr>
              <a:t>Briefing</a:t>
            </a:r>
          </a:p>
        </p:txBody>
      </p:sp>
      <p:sp>
        <p:nvSpPr>
          <p:cNvPr id="188" name="TextBox 187"/>
          <p:cNvSpPr txBox="1"/>
          <p:nvPr/>
        </p:nvSpPr>
        <p:spPr>
          <a:xfrm>
            <a:off x="3997277" y="3790208"/>
            <a:ext cx="1174535" cy="307777"/>
          </a:xfrm>
          <a:prstGeom prst="rect">
            <a:avLst/>
          </a:prstGeom>
          <a:noFill/>
        </p:spPr>
        <p:txBody>
          <a:bodyPr wrap="square" rtlCol="0">
            <a:spAutoFit/>
          </a:bodyPr>
          <a:lstStyle/>
          <a:p>
            <a:pPr algn="ctr"/>
            <a:r>
              <a:rPr lang="id-ID" sz="1400" b="1" dirty="0">
                <a:solidFill>
                  <a:schemeClr val="bg1"/>
                </a:solidFill>
              </a:rPr>
              <a:t>Conceptual</a:t>
            </a:r>
          </a:p>
        </p:txBody>
      </p:sp>
      <p:sp>
        <p:nvSpPr>
          <p:cNvPr id="189" name="TextBox 188"/>
          <p:cNvSpPr txBox="1"/>
          <p:nvPr/>
        </p:nvSpPr>
        <p:spPr>
          <a:xfrm>
            <a:off x="6355838" y="3790208"/>
            <a:ext cx="1174535" cy="307777"/>
          </a:xfrm>
          <a:prstGeom prst="rect">
            <a:avLst/>
          </a:prstGeom>
          <a:noFill/>
        </p:spPr>
        <p:txBody>
          <a:bodyPr wrap="square" rtlCol="0">
            <a:spAutoFit/>
          </a:bodyPr>
          <a:lstStyle/>
          <a:p>
            <a:pPr algn="ctr"/>
            <a:r>
              <a:rPr lang="id-ID" sz="1400" b="1" dirty="0">
                <a:solidFill>
                  <a:schemeClr val="bg1"/>
                </a:solidFill>
              </a:rPr>
              <a:t>Brainstorm</a:t>
            </a:r>
          </a:p>
        </p:txBody>
      </p:sp>
      <p:sp>
        <p:nvSpPr>
          <p:cNvPr id="190" name="TextBox 189"/>
          <p:cNvSpPr txBox="1"/>
          <p:nvPr/>
        </p:nvSpPr>
        <p:spPr>
          <a:xfrm>
            <a:off x="8711234" y="3790208"/>
            <a:ext cx="1174535" cy="307777"/>
          </a:xfrm>
          <a:prstGeom prst="rect">
            <a:avLst/>
          </a:prstGeom>
          <a:noFill/>
        </p:spPr>
        <p:txBody>
          <a:bodyPr wrap="square" rtlCol="0">
            <a:spAutoFit/>
          </a:bodyPr>
          <a:lstStyle/>
          <a:p>
            <a:pPr algn="ctr"/>
            <a:r>
              <a:rPr lang="id-ID" sz="1400" b="1" dirty="0">
                <a:solidFill>
                  <a:schemeClr val="bg1"/>
                </a:solidFill>
              </a:rPr>
              <a:t>Sketching</a:t>
            </a:r>
          </a:p>
        </p:txBody>
      </p:sp>
      <p:sp>
        <p:nvSpPr>
          <p:cNvPr id="191" name="TextBox 190"/>
          <p:cNvSpPr txBox="1"/>
          <p:nvPr/>
        </p:nvSpPr>
        <p:spPr>
          <a:xfrm>
            <a:off x="1645797" y="5273200"/>
            <a:ext cx="1174535" cy="307777"/>
          </a:xfrm>
          <a:prstGeom prst="rect">
            <a:avLst/>
          </a:prstGeom>
          <a:noFill/>
        </p:spPr>
        <p:txBody>
          <a:bodyPr wrap="square" rtlCol="0">
            <a:spAutoFit/>
          </a:bodyPr>
          <a:lstStyle/>
          <a:p>
            <a:pPr algn="ctr"/>
            <a:r>
              <a:rPr lang="id-ID" sz="1400" b="1" dirty="0">
                <a:solidFill>
                  <a:schemeClr val="bg1"/>
                </a:solidFill>
              </a:rPr>
              <a:t>Finalization</a:t>
            </a:r>
          </a:p>
        </p:txBody>
      </p:sp>
      <p:sp>
        <p:nvSpPr>
          <p:cNvPr id="192" name="TextBox 191"/>
          <p:cNvSpPr txBox="1"/>
          <p:nvPr/>
        </p:nvSpPr>
        <p:spPr>
          <a:xfrm>
            <a:off x="3997277" y="5273202"/>
            <a:ext cx="1174535" cy="307777"/>
          </a:xfrm>
          <a:prstGeom prst="rect">
            <a:avLst/>
          </a:prstGeom>
          <a:noFill/>
        </p:spPr>
        <p:txBody>
          <a:bodyPr wrap="square" rtlCol="0">
            <a:spAutoFit/>
          </a:bodyPr>
          <a:lstStyle/>
          <a:p>
            <a:pPr algn="ctr"/>
            <a:r>
              <a:rPr lang="id-ID" sz="1400" b="1" dirty="0">
                <a:solidFill>
                  <a:schemeClr val="bg1"/>
                </a:solidFill>
              </a:rPr>
              <a:t>Proof</a:t>
            </a:r>
          </a:p>
        </p:txBody>
      </p:sp>
      <p:sp>
        <p:nvSpPr>
          <p:cNvPr id="193" name="TextBox 192"/>
          <p:cNvSpPr txBox="1"/>
          <p:nvPr/>
        </p:nvSpPr>
        <p:spPr>
          <a:xfrm>
            <a:off x="6355838" y="5273202"/>
            <a:ext cx="1174535" cy="307777"/>
          </a:xfrm>
          <a:prstGeom prst="rect">
            <a:avLst/>
          </a:prstGeom>
          <a:noFill/>
        </p:spPr>
        <p:txBody>
          <a:bodyPr wrap="square" rtlCol="0">
            <a:spAutoFit/>
          </a:bodyPr>
          <a:lstStyle/>
          <a:p>
            <a:pPr algn="ctr"/>
            <a:r>
              <a:rPr lang="id-ID" sz="1400" b="1" dirty="0">
                <a:solidFill>
                  <a:schemeClr val="bg1"/>
                </a:solidFill>
              </a:rPr>
              <a:t>Refining</a:t>
            </a:r>
          </a:p>
        </p:txBody>
      </p:sp>
      <p:sp>
        <p:nvSpPr>
          <p:cNvPr id="194" name="TextBox 193"/>
          <p:cNvSpPr txBox="1"/>
          <p:nvPr/>
        </p:nvSpPr>
        <p:spPr>
          <a:xfrm>
            <a:off x="8711234" y="5273200"/>
            <a:ext cx="1174535" cy="307777"/>
          </a:xfrm>
          <a:prstGeom prst="rect">
            <a:avLst/>
          </a:prstGeom>
          <a:noFill/>
        </p:spPr>
        <p:txBody>
          <a:bodyPr wrap="square" rtlCol="0">
            <a:spAutoFit/>
          </a:bodyPr>
          <a:lstStyle/>
          <a:p>
            <a:pPr algn="ctr"/>
            <a:r>
              <a:rPr lang="id-ID" sz="1400" b="1" dirty="0">
                <a:solidFill>
                  <a:schemeClr val="bg1"/>
                </a:solidFill>
              </a:rPr>
              <a:t>Execution</a:t>
            </a:r>
          </a:p>
        </p:txBody>
      </p:sp>
      <p:grpSp>
        <p:nvGrpSpPr>
          <p:cNvPr id="195" name="Group 194"/>
          <p:cNvGrpSpPr/>
          <p:nvPr/>
        </p:nvGrpSpPr>
        <p:grpSpPr>
          <a:xfrm>
            <a:off x="4290754" y="3052322"/>
            <a:ext cx="708177" cy="586803"/>
            <a:chOff x="6350" y="0"/>
            <a:chExt cx="733775" cy="608013"/>
          </a:xfrm>
          <a:solidFill>
            <a:schemeClr val="accent2"/>
          </a:solidFill>
        </p:grpSpPr>
        <p:sp>
          <p:nvSpPr>
            <p:cNvPr id="196" name="Freeform 9"/>
            <p:cNvSpPr>
              <a:spLocks/>
            </p:cNvSpPr>
            <p:nvPr/>
          </p:nvSpPr>
          <p:spPr bwMode="auto">
            <a:xfrm>
              <a:off x="132112" y="309563"/>
              <a:ext cx="307975" cy="290513"/>
            </a:xfrm>
            <a:custGeom>
              <a:avLst/>
              <a:gdLst>
                <a:gd name="T0" fmla="*/ 194 w 194"/>
                <a:gd name="T1" fmla="*/ 0 h 183"/>
                <a:gd name="T2" fmla="*/ 0 w 194"/>
                <a:gd name="T3" fmla="*/ 0 h 183"/>
                <a:gd name="T4" fmla="*/ 0 w 194"/>
                <a:gd name="T5" fmla="*/ 31 h 183"/>
                <a:gd name="T6" fmla="*/ 19 w 194"/>
                <a:gd name="T7" fmla="*/ 31 h 183"/>
                <a:gd name="T8" fmla="*/ 19 w 194"/>
                <a:gd name="T9" fmla="*/ 183 h 183"/>
                <a:gd name="T10" fmla="*/ 161 w 194"/>
                <a:gd name="T11" fmla="*/ 183 h 183"/>
                <a:gd name="T12" fmla="*/ 161 w 194"/>
                <a:gd name="T13" fmla="*/ 31 h 183"/>
                <a:gd name="T14" fmla="*/ 194 w 194"/>
                <a:gd name="T15" fmla="*/ 31 h 183"/>
                <a:gd name="T16" fmla="*/ 194 w 194"/>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4" h="183">
                  <a:moveTo>
                    <a:pt x="194" y="0"/>
                  </a:moveTo>
                  <a:lnTo>
                    <a:pt x="0" y="0"/>
                  </a:lnTo>
                  <a:lnTo>
                    <a:pt x="0" y="31"/>
                  </a:lnTo>
                  <a:lnTo>
                    <a:pt x="19" y="31"/>
                  </a:lnTo>
                  <a:lnTo>
                    <a:pt x="19" y="183"/>
                  </a:lnTo>
                  <a:lnTo>
                    <a:pt x="161" y="183"/>
                  </a:lnTo>
                  <a:lnTo>
                    <a:pt x="161" y="31"/>
                  </a:lnTo>
                  <a:lnTo>
                    <a:pt x="194" y="31"/>
                  </a:lnTo>
                  <a:lnTo>
                    <a:pt x="194"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7" name="Oval 10"/>
            <p:cNvSpPr>
              <a:spLocks noChangeArrowheads="1"/>
            </p:cNvSpPr>
            <p:nvPr/>
          </p:nvSpPr>
          <p:spPr bwMode="auto">
            <a:xfrm>
              <a:off x="44450" y="0"/>
              <a:ext cx="111125" cy="1079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8" name="Freeform 11"/>
            <p:cNvSpPr>
              <a:spLocks/>
            </p:cNvSpPr>
            <p:nvPr/>
          </p:nvSpPr>
          <p:spPr bwMode="auto">
            <a:xfrm>
              <a:off x="535337" y="252413"/>
              <a:ext cx="204788" cy="352425"/>
            </a:xfrm>
            <a:custGeom>
              <a:avLst/>
              <a:gdLst>
                <a:gd name="T0" fmla="*/ 50 w 54"/>
                <a:gd name="T1" fmla="*/ 0 h 92"/>
                <a:gd name="T2" fmla="*/ 49 w 54"/>
                <a:gd name="T3" fmla="*/ 1 h 92"/>
                <a:gd name="T4" fmla="*/ 29 w 54"/>
                <a:gd name="T5" fmla="*/ 47 h 92"/>
                <a:gd name="T6" fmla="*/ 25 w 54"/>
                <a:gd name="T7" fmla="*/ 47 h 92"/>
                <a:gd name="T8" fmla="*/ 1 w 54"/>
                <a:gd name="T9" fmla="*/ 56 h 92"/>
                <a:gd name="T10" fmla="*/ 0 w 54"/>
                <a:gd name="T11" fmla="*/ 57 h 92"/>
                <a:gd name="T12" fmla="*/ 3 w 54"/>
                <a:gd name="T13" fmla="*/ 61 h 92"/>
                <a:gd name="T14" fmla="*/ 4 w 54"/>
                <a:gd name="T15" fmla="*/ 61 h 92"/>
                <a:gd name="T16" fmla="*/ 17 w 54"/>
                <a:gd name="T17" fmla="*/ 54 h 92"/>
                <a:gd name="T18" fmla="*/ 17 w 54"/>
                <a:gd name="T19" fmla="*/ 81 h 92"/>
                <a:gd name="T20" fmla="*/ 9 w 54"/>
                <a:gd name="T21" fmla="*/ 85 h 92"/>
                <a:gd name="T22" fmla="*/ 11 w 54"/>
                <a:gd name="T23" fmla="*/ 90 h 92"/>
                <a:gd name="T24" fmla="*/ 19 w 54"/>
                <a:gd name="T25" fmla="*/ 86 h 92"/>
                <a:gd name="T26" fmla="*/ 27 w 54"/>
                <a:gd name="T27" fmla="*/ 92 h 92"/>
                <a:gd name="T28" fmla="*/ 30 w 54"/>
                <a:gd name="T29" fmla="*/ 87 h 92"/>
                <a:gd name="T30" fmla="*/ 22 w 54"/>
                <a:gd name="T31" fmla="*/ 81 h 92"/>
                <a:gd name="T32" fmla="*/ 22 w 54"/>
                <a:gd name="T33" fmla="*/ 53 h 92"/>
                <a:gd name="T34" fmla="*/ 25 w 54"/>
                <a:gd name="T35" fmla="*/ 52 h 92"/>
                <a:gd name="T36" fmla="*/ 30 w 54"/>
                <a:gd name="T37" fmla="*/ 53 h 92"/>
                <a:gd name="T38" fmla="*/ 32 w 54"/>
                <a:gd name="T39" fmla="*/ 54 h 92"/>
                <a:gd name="T40" fmla="*/ 33 w 54"/>
                <a:gd name="T41" fmla="*/ 51 h 92"/>
                <a:gd name="T42" fmla="*/ 53 w 54"/>
                <a:gd name="T43" fmla="*/ 5 h 92"/>
                <a:gd name="T44" fmla="*/ 54 w 54"/>
                <a:gd name="T45" fmla="*/ 5 h 92"/>
                <a:gd name="T46" fmla="*/ 50 w 54"/>
                <a:gd name="T47"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92">
                  <a:moveTo>
                    <a:pt x="50" y="0"/>
                  </a:moveTo>
                  <a:cubicBezTo>
                    <a:pt x="49" y="1"/>
                    <a:pt x="49" y="1"/>
                    <a:pt x="49" y="1"/>
                  </a:cubicBezTo>
                  <a:cubicBezTo>
                    <a:pt x="41" y="8"/>
                    <a:pt x="32" y="37"/>
                    <a:pt x="29" y="47"/>
                  </a:cubicBezTo>
                  <a:cubicBezTo>
                    <a:pt x="27" y="47"/>
                    <a:pt x="26" y="47"/>
                    <a:pt x="25" y="47"/>
                  </a:cubicBezTo>
                  <a:cubicBezTo>
                    <a:pt x="13" y="47"/>
                    <a:pt x="1" y="56"/>
                    <a:pt x="1" y="56"/>
                  </a:cubicBezTo>
                  <a:cubicBezTo>
                    <a:pt x="0" y="57"/>
                    <a:pt x="0" y="57"/>
                    <a:pt x="0" y="57"/>
                  </a:cubicBezTo>
                  <a:cubicBezTo>
                    <a:pt x="3" y="61"/>
                    <a:pt x="3" y="61"/>
                    <a:pt x="3" y="61"/>
                  </a:cubicBezTo>
                  <a:cubicBezTo>
                    <a:pt x="4" y="61"/>
                    <a:pt x="4" y="61"/>
                    <a:pt x="4" y="61"/>
                  </a:cubicBezTo>
                  <a:cubicBezTo>
                    <a:pt x="4" y="61"/>
                    <a:pt x="10" y="56"/>
                    <a:pt x="17" y="54"/>
                  </a:cubicBezTo>
                  <a:cubicBezTo>
                    <a:pt x="17" y="81"/>
                    <a:pt x="17" y="81"/>
                    <a:pt x="17" y="81"/>
                  </a:cubicBezTo>
                  <a:cubicBezTo>
                    <a:pt x="9" y="85"/>
                    <a:pt x="9" y="85"/>
                    <a:pt x="9" y="85"/>
                  </a:cubicBezTo>
                  <a:cubicBezTo>
                    <a:pt x="11" y="90"/>
                    <a:pt x="11" y="90"/>
                    <a:pt x="11" y="90"/>
                  </a:cubicBezTo>
                  <a:cubicBezTo>
                    <a:pt x="19" y="86"/>
                    <a:pt x="19" y="86"/>
                    <a:pt x="19" y="86"/>
                  </a:cubicBezTo>
                  <a:cubicBezTo>
                    <a:pt x="27" y="92"/>
                    <a:pt x="27" y="92"/>
                    <a:pt x="27" y="92"/>
                  </a:cubicBezTo>
                  <a:cubicBezTo>
                    <a:pt x="30" y="87"/>
                    <a:pt x="30" y="87"/>
                    <a:pt x="30" y="87"/>
                  </a:cubicBezTo>
                  <a:cubicBezTo>
                    <a:pt x="22" y="81"/>
                    <a:pt x="22" y="81"/>
                    <a:pt x="22" y="81"/>
                  </a:cubicBezTo>
                  <a:cubicBezTo>
                    <a:pt x="22" y="53"/>
                    <a:pt x="22" y="53"/>
                    <a:pt x="22" y="53"/>
                  </a:cubicBezTo>
                  <a:cubicBezTo>
                    <a:pt x="23" y="53"/>
                    <a:pt x="24" y="52"/>
                    <a:pt x="25" y="52"/>
                  </a:cubicBezTo>
                  <a:cubicBezTo>
                    <a:pt x="27" y="52"/>
                    <a:pt x="28" y="53"/>
                    <a:pt x="30" y="53"/>
                  </a:cubicBezTo>
                  <a:cubicBezTo>
                    <a:pt x="32" y="54"/>
                    <a:pt x="32" y="54"/>
                    <a:pt x="32" y="54"/>
                  </a:cubicBezTo>
                  <a:cubicBezTo>
                    <a:pt x="33" y="51"/>
                    <a:pt x="33" y="51"/>
                    <a:pt x="33" y="51"/>
                  </a:cubicBezTo>
                  <a:cubicBezTo>
                    <a:pt x="37" y="36"/>
                    <a:pt x="47" y="11"/>
                    <a:pt x="53" y="5"/>
                  </a:cubicBezTo>
                  <a:cubicBezTo>
                    <a:pt x="54" y="5"/>
                    <a:pt x="54" y="5"/>
                    <a:pt x="54" y="5"/>
                  </a:cubicBezTo>
                  <a:lnTo>
                    <a:pt x="5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199" name="Freeform 12"/>
            <p:cNvSpPr>
              <a:spLocks/>
            </p:cNvSpPr>
            <p:nvPr/>
          </p:nvSpPr>
          <p:spPr bwMode="auto">
            <a:xfrm>
              <a:off x="6350" y="114300"/>
              <a:ext cx="244475" cy="485775"/>
            </a:xfrm>
            <a:custGeom>
              <a:avLst/>
              <a:gdLst>
                <a:gd name="T0" fmla="*/ 48 w 64"/>
                <a:gd name="T1" fmla="*/ 27 h 127"/>
                <a:gd name="T2" fmla="*/ 28 w 64"/>
                <a:gd name="T3" fmla="*/ 28 h 127"/>
                <a:gd name="T4" fmla="*/ 30 w 64"/>
                <a:gd name="T5" fmla="*/ 18 h 127"/>
                <a:gd name="T6" fmla="*/ 19 w 64"/>
                <a:gd name="T7" fmla="*/ 1 h 127"/>
                <a:gd name="T8" fmla="*/ 7 w 64"/>
                <a:gd name="T9" fmla="*/ 4 h 127"/>
                <a:gd name="T10" fmla="*/ 5 w 64"/>
                <a:gd name="T11" fmla="*/ 5 h 127"/>
                <a:gd name="T12" fmla="*/ 0 w 64"/>
                <a:gd name="T13" fmla="*/ 35 h 127"/>
                <a:gd name="T14" fmla="*/ 6 w 64"/>
                <a:gd name="T15" fmla="*/ 74 h 127"/>
                <a:gd name="T16" fmla="*/ 6 w 64"/>
                <a:gd name="T17" fmla="*/ 118 h 127"/>
                <a:gd name="T18" fmla="*/ 20 w 64"/>
                <a:gd name="T19" fmla="*/ 118 h 127"/>
                <a:gd name="T20" fmla="*/ 20 w 64"/>
                <a:gd name="T21" fmla="*/ 72 h 127"/>
                <a:gd name="T22" fmla="*/ 23 w 64"/>
                <a:gd name="T23" fmla="*/ 72 h 127"/>
                <a:gd name="T24" fmla="*/ 24 w 64"/>
                <a:gd name="T25" fmla="*/ 66 h 127"/>
                <a:gd name="T26" fmla="*/ 25 w 64"/>
                <a:gd name="T27" fmla="*/ 44 h 127"/>
                <a:gd name="T28" fmla="*/ 56 w 64"/>
                <a:gd name="T29" fmla="*/ 40 h 127"/>
                <a:gd name="T30" fmla="*/ 48 w 64"/>
                <a:gd name="T31" fmla="*/ 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127">
                  <a:moveTo>
                    <a:pt x="48" y="27"/>
                  </a:moveTo>
                  <a:cubicBezTo>
                    <a:pt x="40" y="31"/>
                    <a:pt x="34" y="31"/>
                    <a:pt x="28" y="28"/>
                  </a:cubicBezTo>
                  <a:cubicBezTo>
                    <a:pt x="29" y="25"/>
                    <a:pt x="29" y="21"/>
                    <a:pt x="30" y="18"/>
                  </a:cubicBezTo>
                  <a:cubicBezTo>
                    <a:pt x="33" y="10"/>
                    <a:pt x="26" y="2"/>
                    <a:pt x="19" y="1"/>
                  </a:cubicBezTo>
                  <a:cubicBezTo>
                    <a:pt x="14" y="0"/>
                    <a:pt x="10" y="1"/>
                    <a:pt x="7" y="4"/>
                  </a:cubicBezTo>
                  <a:cubicBezTo>
                    <a:pt x="6" y="4"/>
                    <a:pt x="5" y="5"/>
                    <a:pt x="5" y="5"/>
                  </a:cubicBezTo>
                  <a:cubicBezTo>
                    <a:pt x="2" y="16"/>
                    <a:pt x="0" y="35"/>
                    <a:pt x="0" y="35"/>
                  </a:cubicBezTo>
                  <a:cubicBezTo>
                    <a:pt x="0" y="65"/>
                    <a:pt x="3" y="73"/>
                    <a:pt x="6" y="74"/>
                  </a:cubicBezTo>
                  <a:cubicBezTo>
                    <a:pt x="6" y="118"/>
                    <a:pt x="6" y="118"/>
                    <a:pt x="6" y="118"/>
                  </a:cubicBezTo>
                  <a:cubicBezTo>
                    <a:pt x="6" y="127"/>
                    <a:pt x="20" y="127"/>
                    <a:pt x="20" y="118"/>
                  </a:cubicBezTo>
                  <a:cubicBezTo>
                    <a:pt x="20" y="72"/>
                    <a:pt x="20" y="72"/>
                    <a:pt x="20" y="72"/>
                  </a:cubicBezTo>
                  <a:cubicBezTo>
                    <a:pt x="23" y="72"/>
                    <a:pt x="23" y="72"/>
                    <a:pt x="23" y="72"/>
                  </a:cubicBezTo>
                  <a:cubicBezTo>
                    <a:pt x="23" y="70"/>
                    <a:pt x="24" y="68"/>
                    <a:pt x="24" y="66"/>
                  </a:cubicBezTo>
                  <a:cubicBezTo>
                    <a:pt x="24" y="58"/>
                    <a:pt x="25" y="51"/>
                    <a:pt x="25" y="44"/>
                  </a:cubicBezTo>
                  <a:cubicBezTo>
                    <a:pt x="35" y="47"/>
                    <a:pt x="45" y="46"/>
                    <a:pt x="56" y="40"/>
                  </a:cubicBezTo>
                  <a:cubicBezTo>
                    <a:pt x="64" y="36"/>
                    <a:pt x="57" y="23"/>
                    <a:pt x="48" y="27"/>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0" name="Freeform 13"/>
            <p:cNvSpPr>
              <a:spLocks/>
            </p:cNvSpPr>
            <p:nvPr/>
          </p:nvSpPr>
          <p:spPr bwMode="auto">
            <a:xfrm>
              <a:off x="330549" y="80963"/>
              <a:ext cx="406400" cy="527050"/>
            </a:xfrm>
            <a:custGeom>
              <a:avLst/>
              <a:gdLst>
                <a:gd name="T0" fmla="*/ 84 w 107"/>
                <a:gd name="T1" fmla="*/ 76 h 138"/>
                <a:gd name="T2" fmla="*/ 95 w 107"/>
                <a:gd name="T3" fmla="*/ 48 h 138"/>
                <a:gd name="T4" fmla="*/ 74 w 107"/>
                <a:gd name="T5" fmla="*/ 28 h 138"/>
                <a:gd name="T6" fmla="*/ 70 w 107"/>
                <a:gd name="T7" fmla="*/ 33 h 138"/>
                <a:gd name="T8" fmla="*/ 38 w 107"/>
                <a:gd name="T9" fmla="*/ 27 h 138"/>
                <a:gd name="T10" fmla="*/ 32 w 107"/>
                <a:gd name="T11" fmla="*/ 28 h 138"/>
                <a:gd name="T12" fmla="*/ 2 w 107"/>
                <a:gd name="T13" fmla="*/ 0 h 138"/>
                <a:gd name="T14" fmla="*/ 0 w 107"/>
                <a:gd name="T15" fmla="*/ 3 h 138"/>
                <a:gd name="T16" fmla="*/ 29 w 107"/>
                <a:gd name="T17" fmla="*/ 31 h 138"/>
                <a:gd name="T18" fmla="*/ 34 w 107"/>
                <a:gd name="T19" fmla="*/ 42 h 138"/>
                <a:gd name="T20" fmla="*/ 62 w 107"/>
                <a:gd name="T21" fmla="*/ 48 h 138"/>
                <a:gd name="T22" fmla="*/ 55 w 107"/>
                <a:gd name="T23" fmla="*/ 75 h 138"/>
                <a:gd name="T24" fmla="*/ 20 w 107"/>
                <a:gd name="T25" fmla="*/ 126 h 138"/>
                <a:gd name="T26" fmla="*/ 38 w 107"/>
                <a:gd name="T27" fmla="*/ 126 h 138"/>
                <a:gd name="T28" fmla="*/ 70 w 107"/>
                <a:gd name="T29" fmla="*/ 90 h 138"/>
                <a:gd name="T30" fmla="*/ 84 w 107"/>
                <a:gd name="T31" fmla="*/ 7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138">
                  <a:moveTo>
                    <a:pt x="84" y="76"/>
                  </a:moveTo>
                  <a:cubicBezTo>
                    <a:pt x="84" y="66"/>
                    <a:pt x="87" y="56"/>
                    <a:pt x="95" y="48"/>
                  </a:cubicBezTo>
                  <a:cubicBezTo>
                    <a:pt x="107" y="35"/>
                    <a:pt x="87" y="15"/>
                    <a:pt x="74" y="28"/>
                  </a:cubicBezTo>
                  <a:cubicBezTo>
                    <a:pt x="73" y="30"/>
                    <a:pt x="71" y="32"/>
                    <a:pt x="70" y="33"/>
                  </a:cubicBezTo>
                  <a:cubicBezTo>
                    <a:pt x="59" y="32"/>
                    <a:pt x="48" y="31"/>
                    <a:pt x="38" y="27"/>
                  </a:cubicBezTo>
                  <a:cubicBezTo>
                    <a:pt x="35" y="26"/>
                    <a:pt x="33" y="27"/>
                    <a:pt x="32" y="28"/>
                  </a:cubicBezTo>
                  <a:cubicBezTo>
                    <a:pt x="2" y="0"/>
                    <a:pt x="2" y="0"/>
                    <a:pt x="2" y="0"/>
                  </a:cubicBezTo>
                  <a:cubicBezTo>
                    <a:pt x="0" y="3"/>
                    <a:pt x="0" y="3"/>
                    <a:pt x="0" y="3"/>
                  </a:cubicBezTo>
                  <a:cubicBezTo>
                    <a:pt x="29" y="31"/>
                    <a:pt x="29" y="31"/>
                    <a:pt x="29" y="31"/>
                  </a:cubicBezTo>
                  <a:cubicBezTo>
                    <a:pt x="27" y="35"/>
                    <a:pt x="28" y="40"/>
                    <a:pt x="34" y="42"/>
                  </a:cubicBezTo>
                  <a:cubicBezTo>
                    <a:pt x="43" y="45"/>
                    <a:pt x="52" y="47"/>
                    <a:pt x="62" y="48"/>
                  </a:cubicBezTo>
                  <a:cubicBezTo>
                    <a:pt x="58" y="56"/>
                    <a:pt x="56" y="65"/>
                    <a:pt x="55" y="75"/>
                  </a:cubicBezTo>
                  <a:cubicBezTo>
                    <a:pt x="34" y="83"/>
                    <a:pt x="23" y="102"/>
                    <a:pt x="20" y="126"/>
                  </a:cubicBezTo>
                  <a:cubicBezTo>
                    <a:pt x="18" y="138"/>
                    <a:pt x="37" y="138"/>
                    <a:pt x="38" y="126"/>
                  </a:cubicBezTo>
                  <a:cubicBezTo>
                    <a:pt x="41" y="107"/>
                    <a:pt x="52" y="94"/>
                    <a:pt x="70" y="90"/>
                  </a:cubicBezTo>
                  <a:cubicBezTo>
                    <a:pt x="78" y="90"/>
                    <a:pt x="83" y="84"/>
                    <a:pt x="84" y="7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1" name="Oval 14"/>
            <p:cNvSpPr>
              <a:spLocks noChangeArrowheads="1"/>
            </p:cNvSpPr>
            <p:nvPr/>
          </p:nvSpPr>
          <p:spPr bwMode="auto">
            <a:xfrm>
              <a:off x="595662" y="53975"/>
              <a:ext cx="111125" cy="1111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grpSp>
        <p:nvGrpSpPr>
          <p:cNvPr id="202" name="Group 201"/>
          <p:cNvGrpSpPr/>
          <p:nvPr/>
        </p:nvGrpSpPr>
        <p:grpSpPr>
          <a:xfrm>
            <a:off x="6634405" y="3052325"/>
            <a:ext cx="618795" cy="616057"/>
            <a:chOff x="6350" y="-3175"/>
            <a:chExt cx="717550" cy="714376"/>
          </a:xfrm>
          <a:solidFill>
            <a:schemeClr val="accent3"/>
          </a:solidFill>
        </p:grpSpPr>
        <p:sp>
          <p:nvSpPr>
            <p:cNvPr id="203" name="Freeform 18"/>
            <p:cNvSpPr>
              <a:spLocks/>
            </p:cNvSpPr>
            <p:nvPr/>
          </p:nvSpPr>
          <p:spPr bwMode="auto">
            <a:xfrm>
              <a:off x="438150" y="430213"/>
              <a:ext cx="285750" cy="280988"/>
            </a:xfrm>
            <a:custGeom>
              <a:avLst/>
              <a:gdLst>
                <a:gd name="T0" fmla="*/ 68 w 75"/>
                <a:gd name="T1" fmla="*/ 42 h 74"/>
                <a:gd name="T2" fmla="*/ 25 w 75"/>
                <a:gd name="T3" fmla="*/ 0 h 74"/>
                <a:gd name="T4" fmla="*/ 0 w 75"/>
                <a:gd name="T5" fmla="*/ 24 h 74"/>
                <a:gd name="T6" fmla="*/ 43 w 75"/>
                <a:gd name="T7" fmla="*/ 67 h 74"/>
                <a:gd name="T8" fmla="*/ 68 w 75"/>
                <a:gd name="T9" fmla="*/ 67 h 74"/>
                <a:gd name="T10" fmla="*/ 68 w 75"/>
                <a:gd name="T11" fmla="*/ 42 h 74"/>
              </a:gdLst>
              <a:ahLst/>
              <a:cxnLst>
                <a:cxn ang="0">
                  <a:pos x="T0" y="T1"/>
                </a:cxn>
                <a:cxn ang="0">
                  <a:pos x="T2" y="T3"/>
                </a:cxn>
                <a:cxn ang="0">
                  <a:pos x="T4" y="T5"/>
                </a:cxn>
                <a:cxn ang="0">
                  <a:pos x="T6" y="T7"/>
                </a:cxn>
                <a:cxn ang="0">
                  <a:pos x="T8" y="T9"/>
                </a:cxn>
                <a:cxn ang="0">
                  <a:pos x="T10" y="T11"/>
                </a:cxn>
              </a:cxnLst>
              <a:rect l="0" t="0" r="r" b="b"/>
              <a:pathLst>
                <a:path w="75" h="74">
                  <a:moveTo>
                    <a:pt x="68" y="42"/>
                  </a:moveTo>
                  <a:cubicBezTo>
                    <a:pt x="25" y="0"/>
                    <a:pt x="25" y="0"/>
                    <a:pt x="25" y="0"/>
                  </a:cubicBezTo>
                  <a:cubicBezTo>
                    <a:pt x="19" y="10"/>
                    <a:pt x="10" y="18"/>
                    <a:pt x="0" y="24"/>
                  </a:cubicBezTo>
                  <a:cubicBezTo>
                    <a:pt x="43" y="67"/>
                    <a:pt x="43" y="67"/>
                    <a:pt x="43" y="67"/>
                  </a:cubicBezTo>
                  <a:cubicBezTo>
                    <a:pt x="50" y="74"/>
                    <a:pt x="61" y="74"/>
                    <a:pt x="68" y="67"/>
                  </a:cubicBezTo>
                  <a:cubicBezTo>
                    <a:pt x="75" y="60"/>
                    <a:pt x="75" y="49"/>
                    <a:pt x="68" y="42"/>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4" name="Freeform 19"/>
            <p:cNvSpPr>
              <a:spLocks noEditPoints="1"/>
            </p:cNvSpPr>
            <p:nvPr/>
          </p:nvSpPr>
          <p:spPr bwMode="auto">
            <a:xfrm>
              <a:off x="6350" y="-3175"/>
              <a:ext cx="530225" cy="531813"/>
            </a:xfrm>
            <a:custGeom>
              <a:avLst/>
              <a:gdLst>
                <a:gd name="T0" fmla="*/ 139 w 139"/>
                <a:gd name="T1" fmla="*/ 70 h 140"/>
                <a:gd name="T2" fmla="*/ 70 w 139"/>
                <a:gd name="T3" fmla="*/ 0 h 140"/>
                <a:gd name="T4" fmla="*/ 0 w 139"/>
                <a:gd name="T5" fmla="*/ 70 h 140"/>
                <a:gd name="T6" fmla="*/ 70 w 139"/>
                <a:gd name="T7" fmla="*/ 140 h 140"/>
                <a:gd name="T8" fmla="*/ 139 w 139"/>
                <a:gd name="T9" fmla="*/ 70 h 140"/>
                <a:gd name="T10" fmla="*/ 70 w 139"/>
                <a:gd name="T11" fmla="*/ 122 h 140"/>
                <a:gd name="T12" fmla="*/ 17 w 139"/>
                <a:gd name="T13" fmla="*/ 70 h 140"/>
                <a:gd name="T14" fmla="*/ 70 w 139"/>
                <a:gd name="T15" fmla="*/ 17 h 140"/>
                <a:gd name="T16" fmla="*/ 122 w 139"/>
                <a:gd name="T17" fmla="*/ 70 h 140"/>
                <a:gd name="T18" fmla="*/ 70 w 139"/>
                <a:gd name="T19" fmla="*/ 12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140">
                  <a:moveTo>
                    <a:pt x="139" y="70"/>
                  </a:moveTo>
                  <a:cubicBezTo>
                    <a:pt x="139" y="31"/>
                    <a:pt x="108" y="0"/>
                    <a:pt x="70" y="0"/>
                  </a:cubicBezTo>
                  <a:cubicBezTo>
                    <a:pt x="31" y="0"/>
                    <a:pt x="0" y="31"/>
                    <a:pt x="0" y="70"/>
                  </a:cubicBezTo>
                  <a:cubicBezTo>
                    <a:pt x="0" y="108"/>
                    <a:pt x="31" y="140"/>
                    <a:pt x="70" y="140"/>
                  </a:cubicBezTo>
                  <a:cubicBezTo>
                    <a:pt x="108" y="140"/>
                    <a:pt x="139" y="108"/>
                    <a:pt x="139" y="70"/>
                  </a:cubicBezTo>
                  <a:moveTo>
                    <a:pt x="70" y="122"/>
                  </a:moveTo>
                  <a:cubicBezTo>
                    <a:pt x="41" y="122"/>
                    <a:pt x="17" y="99"/>
                    <a:pt x="17" y="70"/>
                  </a:cubicBezTo>
                  <a:cubicBezTo>
                    <a:pt x="17" y="41"/>
                    <a:pt x="41" y="17"/>
                    <a:pt x="70" y="17"/>
                  </a:cubicBezTo>
                  <a:cubicBezTo>
                    <a:pt x="98" y="17"/>
                    <a:pt x="122" y="41"/>
                    <a:pt x="122" y="70"/>
                  </a:cubicBezTo>
                  <a:cubicBezTo>
                    <a:pt x="122" y="99"/>
                    <a:pt x="98" y="122"/>
                    <a:pt x="70" y="122"/>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5" name="Freeform 20"/>
            <p:cNvSpPr>
              <a:spLocks/>
            </p:cNvSpPr>
            <p:nvPr/>
          </p:nvSpPr>
          <p:spPr bwMode="auto">
            <a:xfrm>
              <a:off x="117475" y="106363"/>
              <a:ext cx="157163" cy="155575"/>
            </a:xfrm>
            <a:custGeom>
              <a:avLst/>
              <a:gdLst>
                <a:gd name="T0" fmla="*/ 0 w 41"/>
                <a:gd name="T1" fmla="*/ 41 h 41"/>
                <a:gd name="T2" fmla="*/ 12 w 41"/>
                <a:gd name="T3" fmla="*/ 41 h 41"/>
                <a:gd name="T4" fmla="*/ 41 w 41"/>
                <a:gd name="T5" fmla="*/ 12 h 41"/>
                <a:gd name="T6" fmla="*/ 41 w 41"/>
                <a:gd name="T7" fmla="*/ 0 h 41"/>
                <a:gd name="T8" fmla="*/ 0 w 41"/>
                <a:gd name="T9" fmla="*/ 41 h 41"/>
              </a:gdLst>
              <a:ahLst/>
              <a:cxnLst>
                <a:cxn ang="0">
                  <a:pos x="T0" y="T1"/>
                </a:cxn>
                <a:cxn ang="0">
                  <a:pos x="T2" y="T3"/>
                </a:cxn>
                <a:cxn ang="0">
                  <a:pos x="T4" y="T5"/>
                </a:cxn>
                <a:cxn ang="0">
                  <a:pos x="T6" y="T7"/>
                </a:cxn>
                <a:cxn ang="0">
                  <a:pos x="T8" y="T9"/>
                </a:cxn>
              </a:cxnLst>
              <a:rect l="0" t="0" r="r" b="b"/>
              <a:pathLst>
                <a:path w="41" h="41">
                  <a:moveTo>
                    <a:pt x="0" y="41"/>
                  </a:moveTo>
                  <a:cubicBezTo>
                    <a:pt x="12" y="41"/>
                    <a:pt x="12" y="41"/>
                    <a:pt x="12" y="41"/>
                  </a:cubicBezTo>
                  <a:cubicBezTo>
                    <a:pt x="12" y="25"/>
                    <a:pt x="25" y="12"/>
                    <a:pt x="41" y="12"/>
                  </a:cubicBezTo>
                  <a:cubicBezTo>
                    <a:pt x="41" y="0"/>
                    <a:pt x="41" y="0"/>
                    <a:pt x="41" y="0"/>
                  </a:cubicBezTo>
                  <a:cubicBezTo>
                    <a:pt x="18" y="0"/>
                    <a:pt x="0" y="18"/>
                    <a:pt x="0" y="4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06" name="Freeform 24"/>
          <p:cNvSpPr>
            <a:spLocks noEditPoints="1"/>
          </p:cNvSpPr>
          <p:nvPr/>
        </p:nvSpPr>
        <p:spPr bwMode="auto">
          <a:xfrm>
            <a:off x="9028914" y="3091469"/>
            <a:ext cx="549095" cy="549096"/>
          </a:xfrm>
          <a:custGeom>
            <a:avLst/>
            <a:gdLst>
              <a:gd name="T0" fmla="*/ 178 w 190"/>
              <a:gd name="T1" fmla="*/ 0 h 190"/>
              <a:gd name="T2" fmla="*/ 12 w 190"/>
              <a:gd name="T3" fmla="*/ 0 h 190"/>
              <a:gd name="T4" fmla="*/ 0 w 190"/>
              <a:gd name="T5" fmla="*/ 11 h 190"/>
              <a:gd name="T6" fmla="*/ 0 w 190"/>
              <a:gd name="T7" fmla="*/ 178 h 190"/>
              <a:gd name="T8" fmla="*/ 12 w 190"/>
              <a:gd name="T9" fmla="*/ 190 h 190"/>
              <a:gd name="T10" fmla="*/ 178 w 190"/>
              <a:gd name="T11" fmla="*/ 190 h 190"/>
              <a:gd name="T12" fmla="*/ 190 w 190"/>
              <a:gd name="T13" fmla="*/ 178 h 190"/>
              <a:gd name="T14" fmla="*/ 190 w 190"/>
              <a:gd name="T15" fmla="*/ 11 h 190"/>
              <a:gd name="T16" fmla="*/ 178 w 190"/>
              <a:gd name="T17" fmla="*/ 0 h 190"/>
              <a:gd name="T18" fmla="*/ 36 w 190"/>
              <a:gd name="T19" fmla="*/ 178 h 190"/>
              <a:gd name="T20" fmla="*/ 12 w 190"/>
              <a:gd name="T21" fmla="*/ 178 h 190"/>
              <a:gd name="T22" fmla="*/ 12 w 190"/>
              <a:gd name="T23" fmla="*/ 154 h 190"/>
              <a:gd name="T24" fmla="*/ 36 w 190"/>
              <a:gd name="T25" fmla="*/ 154 h 190"/>
              <a:gd name="T26" fmla="*/ 36 w 190"/>
              <a:gd name="T27" fmla="*/ 178 h 190"/>
              <a:gd name="T28" fmla="*/ 36 w 190"/>
              <a:gd name="T29" fmla="*/ 130 h 190"/>
              <a:gd name="T30" fmla="*/ 12 w 190"/>
              <a:gd name="T31" fmla="*/ 130 h 190"/>
              <a:gd name="T32" fmla="*/ 12 w 190"/>
              <a:gd name="T33" fmla="*/ 106 h 190"/>
              <a:gd name="T34" fmla="*/ 36 w 190"/>
              <a:gd name="T35" fmla="*/ 106 h 190"/>
              <a:gd name="T36" fmla="*/ 36 w 190"/>
              <a:gd name="T37" fmla="*/ 130 h 190"/>
              <a:gd name="T38" fmla="*/ 36 w 190"/>
              <a:gd name="T39" fmla="*/ 83 h 190"/>
              <a:gd name="T40" fmla="*/ 12 w 190"/>
              <a:gd name="T41" fmla="*/ 83 h 190"/>
              <a:gd name="T42" fmla="*/ 12 w 190"/>
              <a:gd name="T43" fmla="*/ 59 h 190"/>
              <a:gd name="T44" fmla="*/ 36 w 190"/>
              <a:gd name="T45" fmla="*/ 59 h 190"/>
              <a:gd name="T46" fmla="*/ 36 w 190"/>
              <a:gd name="T47" fmla="*/ 83 h 190"/>
              <a:gd name="T48" fmla="*/ 36 w 190"/>
              <a:gd name="T49" fmla="*/ 35 h 190"/>
              <a:gd name="T50" fmla="*/ 12 w 190"/>
              <a:gd name="T51" fmla="*/ 35 h 190"/>
              <a:gd name="T52" fmla="*/ 12 w 190"/>
              <a:gd name="T53" fmla="*/ 11 h 190"/>
              <a:gd name="T54" fmla="*/ 36 w 190"/>
              <a:gd name="T55" fmla="*/ 11 h 190"/>
              <a:gd name="T56" fmla="*/ 36 w 190"/>
              <a:gd name="T57" fmla="*/ 35 h 190"/>
              <a:gd name="T58" fmla="*/ 143 w 190"/>
              <a:gd name="T59" fmla="*/ 178 h 190"/>
              <a:gd name="T60" fmla="*/ 48 w 190"/>
              <a:gd name="T61" fmla="*/ 178 h 190"/>
              <a:gd name="T62" fmla="*/ 48 w 190"/>
              <a:gd name="T63" fmla="*/ 118 h 190"/>
              <a:gd name="T64" fmla="*/ 143 w 190"/>
              <a:gd name="T65" fmla="*/ 118 h 190"/>
              <a:gd name="T66" fmla="*/ 143 w 190"/>
              <a:gd name="T67" fmla="*/ 178 h 190"/>
              <a:gd name="T68" fmla="*/ 143 w 190"/>
              <a:gd name="T69" fmla="*/ 106 h 190"/>
              <a:gd name="T70" fmla="*/ 48 w 190"/>
              <a:gd name="T71" fmla="*/ 106 h 190"/>
              <a:gd name="T72" fmla="*/ 48 w 190"/>
              <a:gd name="T73" fmla="*/ 11 h 190"/>
              <a:gd name="T74" fmla="*/ 143 w 190"/>
              <a:gd name="T75" fmla="*/ 11 h 190"/>
              <a:gd name="T76" fmla="*/ 143 w 190"/>
              <a:gd name="T77" fmla="*/ 106 h 190"/>
              <a:gd name="T78" fmla="*/ 178 w 190"/>
              <a:gd name="T79" fmla="*/ 178 h 190"/>
              <a:gd name="T80" fmla="*/ 154 w 190"/>
              <a:gd name="T81" fmla="*/ 178 h 190"/>
              <a:gd name="T82" fmla="*/ 154 w 190"/>
              <a:gd name="T83" fmla="*/ 154 h 190"/>
              <a:gd name="T84" fmla="*/ 178 w 190"/>
              <a:gd name="T85" fmla="*/ 154 h 190"/>
              <a:gd name="T86" fmla="*/ 178 w 190"/>
              <a:gd name="T87" fmla="*/ 178 h 190"/>
              <a:gd name="T88" fmla="*/ 178 w 190"/>
              <a:gd name="T89" fmla="*/ 130 h 190"/>
              <a:gd name="T90" fmla="*/ 154 w 190"/>
              <a:gd name="T91" fmla="*/ 130 h 190"/>
              <a:gd name="T92" fmla="*/ 154 w 190"/>
              <a:gd name="T93" fmla="*/ 106 h 190"/>
              <a:gd name="T94" fmla="*/ 178 w 190"/>
              <a:gd name="T95" fmla="*/ 106 h 190"/>
              <a:gd name="T96" fmla="*/ 178 w 190"/>
              <a:gd name="T97" fmla="*/ 130 h 190"/>
              <a:gd name="T98" fmla="*/ 178 w 190"/>
              <a:gd name="T99" fmla="*/ 83 h 190"/>
              <a:gd name="T100" fmla="*/ 154 w 190"/>
              <a:gd name="T101" fmla="*/ 83 h 190"/>
              <a:gd name="T102" fmla="*/ 154 w 190"/>
              <a:gd name="T103" fmla="*/ 59 h 190"/>
              <a:gd name="T104" fmla="*/ 178 w 190"/>
              <a:gd name="T105" fmla="*/ 59 h 190"/>
              <a:gd name="T106" fmla="*/ 178 w 190"/>
              <a:gd name="T107" fmla="*/ 83 h 190"/>
              <a:gd name="T108" fmla="*/ 178 w 190"/>
              <a:gd name="T109" fmla="*/ 35 h 190"/>
              <a:gd name="T110" fmla="*/ 154 w 190"/>
              <a:gd name="T111" fmla="*/ 35 h 190"/>
              <a:gd name="T112" fmla="*/ 154 w 190"/>
              <a:gd name="T113" fmla="*/ 11 h 190"/>
              <a:gd name="T114" fmla="*/ 178 w 190"/>
              <a:gd name="T115" fmla="*/ 11 h 190"/>
              <a:gd name="T116" fmla="*/ 178 w 190"/>
              <a:gd name="T117" fmla="*/ 35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0" h="190">
                <a:moveTo>
                  <a:pt x="178" y="0"/>
                </a:moveTo>
                <a:cubicBezTo>
                  <a:pt x="12" y="0"/>
                  <a:pt x="12" y="0"/>
                  <a:pt x="12" y="0"/>
                </a:cubicBezTo>
                <a:cubicBezTo>
                  <a:pt x="5" y="0"/>
                  <a:pt x="0" y="5"/>
                  <a:pt x="0" y="11"/>
                </a:cubicBezTo>
                <a:cubicBezTo>
                  <a:pt x="0" y="178"/>
                  <a:pt x="0" y="178"/>
                  <a:pt x="0" y="178"/>
                </a:cubicBezTo>
                <a:cubicBezTo>
                  <a:pt x="0" y="184"/>
                  <a:pt x="5" y="190"/>
                  <a:pt x="12" y="190"/>
                </a:cubicBezTo>
                <a:cubicBezTo>
                  <a:pt x="178" y="190"/>
                  <a:pt x="178" y="190"/>
                  <a:pt x="178" y="190"/>
                </a:cubicBezTo>
                <a:cubicBezTo>
                  <a:pt x="185" y="190"/>
                  <a:pt x="190" y="184"/>
                  <a:pt x="190" y="178"/>
                </a:cubicBezTo>
                <a:cubicBezTo>
                  <a:pt x="190" y="11"/>
                  <a:pt x="190" y="11"/>
                  <a:pt x="190" y="11"/>
                </a:cubicBezTo>
                <a:cubicBezTo>
                  <a:pt x="190" y="5"/>
                  <a:pt x="185" y="0"/>
                  <a:pt x="178" y="0"/>
                </a:cubicBezTo>
                <a:moveTo>
                  <a:pt x="36" y="178"/>
                </a:moveTo>
                <a:cubicBezTo>
                  <a:pt x="12" y="178"/>
                  <a:pt x="12" y="178"/>
                  <a:pt x="12" y="178"/>
                </a:cubicBezTo>
                <a:cubicBezTo>
                  <a:pt x="12" y="154"/>
                  <a:pt x="12" y="154"/>
                  <a:pt x="12" y="154"/>
                </a:cubicBezTo>
                <a:cubicBezTo>
                  <a:pt x="36" y="154"/>
                  <a:pt x="36" y="154"/>
                  <a:pt x="36" y="154"/>
                </a:cubicBezTo>
                <a:lnTo>
                  <a:pt x="36" y="178"/>
                </a:lnTo>
                <a:close/>
                <a:moveTo>
                  <a:pt x="36" y="130"/>
                </a:moveTo>
                <a:cubicBezTo>
                  <a:pt x="12" y="130"/>
                  <a:pt x="12" y="130"/>
                  <a:pt x="12" y="130"/>
                </a:cubicBezTo>
                <a:cubicBezTo>
                  <a:pt x="12" y="106"/>
                  <a:pt x="12" y="106"/>
                  <a:pt x="12" y="106"/>
                </a:cubicBezTo>
                <a:cubicBezTo>
                  <a:pt x="36" y="106"/>
                  <a:pt x="36" y="106"/>
                  <a:pt x="36" y="106"/>
                </a:cubicBezTo>
                <a:lnTo>
                  <a:pt x="36" y="130"/>
                </a:lnTo>
                <a:close/>
                <a:moveTo>
                  <a:pt x="36" y="83"/>
                </a:moveTo>
                <a:cubicBezTo>
                  <a:pt x="12" y="83"/>
                  <a:pt x="12" y="83"/>
                  <a:pt x="12" y="83"/>
                </a:cubicBezTo>
                <a:cubicBezTo>
                  <a:pt x="12" y="59"/>
                  <a:pt x="12" y="59"/>
                  <a:pt x="12" y="59"/>
                </a:cubicBezTo>
                <a:cubicBezTo>
                  <a:pt x="36" y="59"/>
                  <a:pt x="36" y="59"/>
                  <a:pt x="36" y="59"/>
                </a:cubicBezTo>
                <a:lnTo>
                  <a:pt x="36" y="83"/>
                </a:lnTo>
                <a:close/>
                <a:moveTo>
                  <a:pt x="36" y="35"/>
                </a:moveTo>
                <a:cubicBezTo>
                  <a:pt x="12" y="35"/>
                  <a:pt x="12" y="35"/>
                  <a:pt x="12" y="35"/>
                </a:cubicBezTo>
                <a:cubicBezTo>
                  <a:pt x="12" y="11"/>
                  <a:pt x="12" y="11"/>
                  <a:pt x="12" y="11"/>
                </a:cubicBezTo>
                <a:cubicBezTo>
                  <a:pt x="36" y="11"/>
                  <a:pt x="36" y="11"/>
                  <a:pt x="36" y="11"/>
                </a:cubicBezTo>
                <a:lnTo>
                  <a:pt x="36" y="35"/>
                </a:lnTo>
                <a:close/>
                <a:moveTo>
                  <a:pt x="143" y="178"/>
                </a:moveTo>
                <a:cubicBezTo>
                  <a:pt x="48" y="178"/>
                  <a:pt x="48" y="178"/>
                  <a:pt x="48" y="178"/>
                </a:cubicBezTo>
                <a:cubicBezTo>
                  <a:pt x="48" y="118"/>
                  <a:pt x="48" y="118"/>
                  <a:pt x="48" y="118"/>
                </a:cubicBezTo>
                <a:cubicBezTo>
                  <a:pt x="143" y="118"/>
                  <a:pt x="143" y="118"/>
                  <a:pt x="143" y="118"/>
                </a:cubicBezTo>
                <a:lnTo>
                  <a:pt x="143" y="178"/>
                </a:lnTo>
                <a:close/>
                <a:moveTo>
                  <a:pt x="143" y="106"/>
                </a:moveTo>
                <a:cubicBezTo>
                  <a:pt x="48" y="106"/>
                  <a:pt x="48" y="106"/>
                  <a:pt x="48" y="106"/>
                </a:cubicBezTo>
                <a:cubicBezTo>
                  <a:pt x="48" y="11"/>
                  <a:pt x="48" y="11"/>
                  <a:pt x="48" y="11"/>
                </a:cubicBezTo>
                <a:cubicBezTo>
                  <a:pt x="143" y="11"/>
                  <a:pt x="143" y="11"/>
                  <a:pt x="143" y="11"/>
                </a:cubicBezTo>
                <a:lnTo>
                  <a:pt x="143" y="106"/>
                </a:lnTo>
                <a:close/>
                <a:moveTo>
                  <a:pt x="178" y="178"/>
                </a:moveTo>
                <a:cubicBezTo>
                  <a:pt x="154" y="178"/>
                  <a:pt x="154" y="178"/>
                  <a:pt x="154" y="178"/>
                </a:cubicBezTo>
                <a:cubicBezTo>
                  <a:pt x="154" y="154"/>
                  <a:pt x="154" y="154"/>
                  <a:pt x="154" y="154"/>
                </a:cubicBezTo>
                <a:cubicBezTo>
                  <a:pt x="178" y="154"/>
                  <a:pt x="178" y="154"/>
                  <a:pt x="178" y="154"/>
                </a:cubicBezTo>
                <a:lnTo>
                  <a:pt x="178" y="178"/>
                </a:lnTo>
                <a:close/>
                <a:moveTo>
                  <a:pt x="178" y="130"/>
                </a:moveTo>
                <a:cubicBezTo>
                  <a:pt x="154" y="130"/>
                  <a:pt x="154" y="130"/>
                  <a:pt x="154" y="130"/>
                </a:cubicBezTo>
                <a:cubicBezTo>
                  <a:pt x="154" y="106"/>
                  <a:pt x="154" y="106"/>
                  <a:pt x="154" y="106"/>
                </a:cubicBezTo>
                <a:cubicBezTo>
                  <a:pt x="178" y="106"/>
                  <a:pt x="178" y="106"/>
                  <a:pt x="178" y="106"/>
                </a:cubicBezTo>
                <a:lnTo>
                  <a:pt x="178" y="130"/>
                </a:lnTo>
                <a:close/>
                <a:moveTo>
                  <a:pt x="178" y="83"/>
                </a:moveTo>
                <a:cubicBezTo>
                  <a:pt x="154" y="83"/>
                  <a:pt x="154" y="83"/>
                  <a:pt x="154" y="83"/>
                </a:cubicBezTo>
                <a:cubicBezTo>
                  <a:pt x="154" y="59"/>
                  <a:pt x="154" y="59"/>
                  <a:pt x="154" y="59"/>
                </a:cubicBezTo>
                <a:cubicBezTo>
                  <a:pt x="178" y="59"/>
                  <a:pt x="178" y="59"/>
                  <a:pt x="178" y="59"/>
                </a:cubicBezTo>
                <a:lnTo>
                  <a:pt x="178" y="83"/>
                </a:lnTo>
                <a:close/>
                <a:moveTo>
                  <a:pt x="178" y="35"/>
                </a:moveTo>
                <a:cubicBezTo>
                  <a:pt x="154" y="35"/>
                  <a:pt x="154" y="35"/>
                  <a:pt x="154" y="35"/>
                </a:cubicBezTo>
                <a:cubicBezTo>
                  <a:pt x="154" y="11"/>
                  <a:pt x="154" y="11"/>
                  <a:pt x="154" y="11"/>
                </a:cubicBezTo>
                <a:cubicBezTo>
                  <a:pt x="178" y="11"/>
                  <a:pt x="178" y="11"/>
                  <a:pt x="178" y="11"/>
                </a:cubicBezTo>
                <a:lnTo>
                  <a:pt x="178" y="35"/>
                </a:lnTo>
                <a:close/>
              </a:path>
            </a:pathLst>
          </a:custGeom>
          <a:solidFill>
            <a:schemeClr val="accent4"/>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nvGrpSpPr>
          <p:cNvPr id="207" name="Group 206"/>
          <p:cNvGrpSpPr/>
          <p:nvPr/>
        </p:nvGrpSpPr>
        <p:grpSpPr>
          <a:xfrm>
            <a:off x="9020362" y="4648367"/>
            <a:ext cx="594287" cy="578988"/>
            <a:chOff x="3532018" y="-211904"/>
            <a:chExt cx="801688" cy="781051"/>
          </a:xfrm>
          <a:solidFill>
            <a:schemeClr val="accent5"/>
          </a:solidFill>
        </p:grpSpPr>
        <p:sp>
          <p:nvSpPr>
            <p:cNvPr id="208" name="Freeform 28"/>
            <p:cNvSpPr>
              <a:spLocks/>
            </p:cNvSpPr>
            <p:nvPr/>
          </p:nvSpPr>
          <p:spPr bwMode="auto">
            <a:xfrm>
              <a:off x="3532018" y="-149991"/>
              <a:ext cx="719138" cy="719138"/>
            </a:xfrm>
            <a:custGeom>
              <a:avLst/>
              <a:gdLst>
                <a:gd name="T0" fmla="*/ 94 w 189"/>
                <a:gd name="T1" fmla="*/ 95 h 189"/>
                <a:gd name="T2" fmla="*/ 189 w 189"/>
                <a:gd name="T3" fmla="*/ 95 h 189"/>
                <a:gd name="T4" fmla="*/ 94 w 189"/>
                <a:gd name="T5" fmla="*/ 189 h 189"/>
                <a:gd name="T6" fmla="*/ 0 w 189"/>
                <a:gd name="T7" fmla="*/ 95 h 189"/>
                <a:gd name="T8" fmla="*/ 94 w 189"/>
                <a:gd name="T9" fmla="*/ 0 h 189"/>
                <a:gd name="T10" fmla="*/ 94 w 189"/>
                <a:gd name="T11" fmla="*/ 95 h 189"/>
              </a:gdLst>
              <a:ahLst/>
              <a:cxnLst>
                <a:cxn ang="0">
                  <a:pos x="T0" y="T1"/>
                </a:cxn>
                <a:cxn ang="0">
                  <a:pos x="T2" y="T3"/>
                </a:cxn>
                <a:cxn ang="0">
                  <a:pos x="T4" y="T5"/>
                </a:cxn>
                <a:cxn ang="0">
                  <a:pos x="T6" y="T7"/>
                </a:cxn>
                <a:cxn ang="0">
                  <a:pos x="T8" y="T9"/>
                </a:cxn>
                <a:cxn ang="0">
                  <a:pos x="T10" y="T11"/>
                </a:cxn>
              </a:cxnLst>
              <a:rect l="0" t="0" r="r" b="b"/>
              <a:pathLst>
                <a:path w="189" h="189">
                  <a:moveTo>
                    <a:pt x="94" y="95"/>
                  </a:moveTo>
                  <a:cubicBezTo>
                    <a:pt x="189" y="95"/>
                    <a:pt x="189" y="95"/>
                    <a:pt x="189" y="95"/>
                  </a:cubicBezTo>
                  <a:cubicBezTo>
                    <a:pt x="189" y="147"/>
                    <a:pt x="147" y="189"/>
                    <a:pt x="94" y="189"/>
                  </a:cubicBezTo>
                  <a:cubicBezTo>
                    <a:pt x="42" y="189"/>
                    <a:pt x="0" y="147"/>
                    <a:pt x="0" y="95"/>
                  </a:cubicBezTo>
                  <a:cubicBezTo>
                    <a:pt x="0" y="42"/>
                    <a:pt x="42" y="0"/>
                    <a:pt x="94" y="0"/>
                  </a:cubicBezTo>
                  <a:lnTo>
                    <a:pt x="94" y="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09" name="Freeform 29"/>
            <p:cNvSpPr>
              <a:spLocks/>
            </p:cNvSpPr>
            <p:nvPr/>
          </p:nvSpPr>
          <p:spPr bwMode="auto">
            <a:xfrm>
              <a:off x="3973343" y="-211904"/>
              <a:ext cx="360363" cy="361950"/>
            </a:xfrm>
            <a:custGeom>
              <a:avLst/>
              <a:gdLst>
                <a:gd name="T0" fmla="*/ 0 w 95"/>
                <a:gd name="T1" fmla="*/ 95 h 95"/>
                <a:gd name="T2" fmla="*/ 95 w 95"/>
                <a:gd name="T3" fmla="*/ 95 h 95"/>
                <a:gd name="T4" fmla="*/ 0 w 95"/>
                <a:gd name="T5" fmla="*/ 0 h 95"/>
                <a:gd name="T6" fmla="*/ 0 w 95"/>
                <a:gd name="T7" fmla="*/ 95 h 95"/>
              </a:gdLst>
              <a:ahLst/>
              <a:cxnLst>
                <a:cxn ang="0">
                  <a:pos x="T0" y="T1"/>
                </a:cxn>
                <a:cxn ang="0">
                  <a:pos x="T2" y="T3"/>
                </a:cxn>
                <a:cxn ang="0">
                  <a:pos x="T4" y="T5"/>
                </a:cxn>
                <a:cxn ang="0">
                  <a:pos x="T6" y="T7"/>
                </a:cxn>
              </a:cxnLst>
              <a:rect l="0" t="0" r="r" b="b"/>
              <a:pathLst>
                <a:path w="95" h="95">
                  <a:moveTo>
                    <a:pt x="0" y="95"/>
                  </a:moveTo>
                  <a:cubicBezTo>
                    <a:pt x="95" y="95"/>
                    <a:pt x="95" y="95"/>
                    <a:pt x="95" y="95"/>
                  </a:cubicBezTo>
                  <a:cubicBezTo>
                    <a:pt x="95" y="42"/>
                    <a:pt x="52" y="0"/>
                    <a:pt x="0" y="0"/>
                  </a:cubicBezTo>
                  <a:lnTo>
                    <a:pt x="0" y="9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10" name="Freeform 33"/>
          <p:cNvSpPr>
            <a:spLocks noEditPoints="1"/>
          </p:cNvSpPr>
          <p:nvPr/>
        </p:nvSpPr>
        <p:spPr bwMode="auto">
          <a:xfrm>
            <a:off x="6602861" y="4642185"/>
            <a:ext cx="711451" cy="631013"/>
          </a:xfrm>
          <a:custGeom>
            <a:avLst/>
            <a:gdLst>
              <a:gd name="T0" fmla="*/ 211 w 214"/>
              <a:gd name="T1" fmla="*/ 26 h 189"/>
              <a:gd name="T2" fmla="*/ 193 w 214"/>
              <a:gd name="T3" fmla="*/ 7 h 189"/>
              <a:gd name="T4" fmla="*/ 183 w 214"/>
              <a:gd name="T5" fmla="*/ 7 h 189"/>
              <a:gd name="T6" fmla="*/ 181 w 214"/>
              <a:gd name="T7" fmla="*/ 13 h 189"/>
              <a:gd name="T8" fmla="*/ 177 w 214"/>
              <a:gd name="T9" fmla="*/ 14 h 189"/>
              <a:gd name="T10" fmla="*/ 177 w 214"/>
              <a:gd name="T11" fmla="*/ 14 h 189"/>
              <a:gd name="T12" fmla="*/ 129 w 214"/>
              <a:gd name="T13" fmla="*/ 63 h 189"/>
              <a:gd name="T14" fmla="*/ 126 w 214"/>
              <a:gd name="T15" fmla="*/ 75 h 189"/>
              <a:gd name="T16" fmla="*/ 131 w 214"/>
              <a:gd name="T17" fmla="*/ 80 h 189"/>
              <a:gd name="T18" fmla="*/ 131 w 214"/>
              <a:gd name="T19" fmla="*/ 80 h 189"/>
              <a:gd name="T20" fmla="*/ 131 w 214"/>
              <a:gd name="T21" fmla="*/ 81 h 189"/>
              <a:gd name="T22" fmla="*/ 121 w 214"/>
              <a:gd name="T23" fmla="*/ 92 h 189"/>
              <a:gd name="T24" fmla="*/ 85 w 214"/>
              <a:gd name="T25" fmla="*/ 56 h 189"/>
              <a:gd name="T26" fmla="*/ 74 w 214"/>
              <a:gd name="T27" fmla="*/ 15 h 189"/>
              <a:gd name="T28" fmla="*/ 34 w 214"/>
              <a:gd name="T29" fmla="*/ 4 h 189"/>
              <a:gd name="T30" fmla="*/ 57 w 214"/>
              <a:gd name="T31" fmla="*/ 28 h 189"/>
              <a:gd name="T32" fmla="*/ 51 w 214"/>
              <a:gd name="T33" fmla="*/ 52 h 189"/>
              <a:gd name="T34" fmla="*/ 28 w 214"/>
              <a:gd name="T35" fmla="*/ 58 h 189"/>
              <a:gd name="T36" fmla="*/ 4 w 214"/>
              <a:gd name="T37" fmla="*/ 34 h 189"/>
              <a:gd name="T38" fmla="*/ 15 w 214"/>
              <a:gd name="T39" fmla="*/ 75 h 189"/>
              <a:gd name="T40" fmla="*/ 58 w 214"/>
              <a:gd name="T41" fmla="*/ 85 h 189"/>
              <a:gd name="T42" fmla="*/ 58 w 214"/>
              <a:gd name="T43" fmla="*/ 85 h 189"/>
              <a:gd name="T44" fmla="*/ 92 w 214"/>
              <a:gd name="T45" fmla="*/ 120 h 189"/>
              <a:gd name="T46" fmla="*/ 60 w 214"/>
              <a:gd name="T47" fmla="*/ 153 h 189"/>
              <a:gd name="T48" fmla="*/ 58 w 214"/>
              <a:gd name="T49" fmla="*/ 151 h 189"/>
              <a:gd name="T50" fmla="*/ 49 w 214"/>
              <a:gd name="T51" fmla="*/ 158 h 189"/>
              <a:gd name="T52" fmla="*/ 33 w 214"/>
              <a:gd name="T53" fmla="*/ 183 h 189"/>
              <a:gd name="T54" fmla="*/ 37 w 214"/>
              <a:gd name="T55" fmla="*/ 187 h 189"/>
              <a:gd name="T56" fmla="*/ 61 w 214"/>
              <a:gd name="T57" fmla="*/ 171 h 189"/>
              <a:gd name="T58" fmla="*/ 69 w 214"/>
              <a:gd name="T59" fmla="*/ 162 h 189"/>
              <a:gd name="T60" fmla="*/ 67 w 214"/>
              <a:gd name="T61" fmla="*/ 160 h 189"/>
              <a:gd name="T62" fmla="*/ 100 w 214"/>
              <a:gd name="T63" fmla="*/ 127 h 189"/>
              <a:gd name="T64" fmla="*/ 156 w 214"/>
              <a:gd name="T65" fmla="*/ 184 h 189"/>
              <a:gd name="T66" fmla="*/ 170 w 214"/>
              <a:gd name="T67" fmla="*/ 189 h 189"/>
              <a:gd name="T68" fmla="*/ 184 w 214"/>
              <a:gd name="T69" fmla="*/ 184 h 189"/>
              <a:gd name="T70" fmla="*/ 184 w 214"/>
              <a:gd name="T71" fmla="*/ 155 h 189"/>
              <a:gd name="T72" fmla="*/ 128 w 214"/>
              <a:gd name="T73" fmla="*/ 99 h 189"/>
              <a:gd name="T74" fmla="*/ 139 w 214"/>
              <a:gd name="T75" fmla="*/ 89 h 189"/>
              <a:gd name="T76" fmla="*/ 143 w 214"/>
              <a:gd name="T77" fmla="*/ 93 h 189"/>
              <a:gd name="T78" fmla="*/ 156 w 214"/>
              <a:gd name="T79" fmla="*/ 90 h 189"/>
              <a:gd name="T80" fmla="*/ 204 w 214"/>
              <a:gd name="T81" fmla="*/ 42 h 189"/>
              <a:gd name="T82" fmla="*/ 205 w 214"/>
              <a:gd name="T83" fmla="*/ 41 h 189"/>
              <a:gd name="T84" fmla="*/ 204 w 214"/>
              <a:gd name="T85" fmla="*/ 41 h 189"/>
              <a:gd name="T86" fmla="*/ 206 w 214"/>
              <a:gd name="T87" fmla="*/ 37 h 189"/>
              <a:gd name="T88" fmla="*/ 211 w 214"/>
              <a:gd name="T89" fmla="*/ 36 h 189"/>
              <a:gd name="T90" fmla="*/ 211 w 214"/>
              <a:gd name="T91" fmla="*/ 26 h 189"/>
              <a:gd name="T92" fmla="*/ 172 w 214"/>
              <a:gd name="T93" fmla="*/ 165 h 189"/>
              <a:gd name="T94" fmla="*/ 180 w 214"/>
              <a:gd name="T95" fmla="*/ 173 h 189"/>
              <a:gd name="T96" fmla="*/ 172 w 214"/>
              <a:gd name="T97" fmla="*/ 180 h 189"/>
              <a:gd name="T98" fmla="*/ 164 w 214"/>
              <a:gd name="T99" fmla="*/ 173 h 189"/>
              <a:gd name="T100" fmla="*/ 172 w 214"/>
              <a:gd name="T101" fmla="*/ 165 h 189"/>
              <a:gd name="T102" fmla="*/ 145 w 214"/>
              <a:gd name="T103" fmla="*/ 66 h 189"/>
              <a:gd name="T104" fmla="*/ 142 w 214"/>
              <a:gd name="T105" fmla="*/ 62 h 189"/>
              <a:gd name="T106" fmla="*/ 178 w 214"/>
              <a:gd name="T107" fmla="*/ 26 h 189"/>
              <a:gd name="T108" fmla="*/ 181 w 214"/>
              <a:gd name="T109" fmla="*/ 29 h 189"/>
              <a:gd name="T110" fmla="*/ 145 w 214"/>
              <a:gd name="T111" fmla="*/ 66 h 189"/>
              <a:gd name="T112" fmla="*/ 156 w 214"/>
              <a:gd name="T113" fmla="*/ 77 h 189"/>
              <a:gd name="T114" fmla="*/ 153 w 214"/>
              <a:gd name="T115" fmla="*/ 74 h 189"/>
              <a:gd name="T116" fmla="*/ 189 w 214"/>
              <a:gd name="T117" fmla="*/ 38 h 189"/>
              <a:gd name="T118" fmla="*/ 193 w 214"/>
              <a:gd name="T119" fmla="*/ 41 h 189"/>
              <a:gd name="T120" fmla="*/ 156 w 214"/>
              <a:gd name="T121" fmla="*/ 77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4" h="189">
                <a:moveTo>
                  <a:pt x="211" y="26"/>
                </a:moveTo>
                <a:cubicBezTo>
                  <a:pt x="193" y="7"/>
                  <a:pt x="193" y="7"/>
                  <a:pt x="193" y="7"/>
                </a:cubicBezTo>
                <a:cubicBezTo>
                  <a:pt x="190" y="5"/>
                  <a:pt x="186" y="5"/>
                  <a:pt x="183" y="7"/>
                </a:cubicBezTo>
                <a:cubicBezTo>
                  <a:pt x="182" y="9"/>
                  <a:pt x="181" y="11"/>
                  <a:pt x="181" y="13"/>
                </a:cubicBezTo>
                <a:cubicBezTo>
                  <a:pt x="180" y="13"/>
                  <a:pt x="179" y="13"/>
                  <a:pt x="177" y="14"/>
                </a:cubicBezTo>
                <a:cubicBezTo>
                  <a:pt x="177" y="14"/>
                  <a:pt x="177" y="14"/>
                  <a:pt x="177" y="14"/>
                </a:cubicBezTo>
                <a:cubicBezTo>
                  <a:pt x="129" y="63"/>
                  <a:pt x="129" y="63"/>
                  <a:pt x="129" y="63"/>
                </a:cubicBezTo>
                <a:cubicBezTo>
                  <a:pt x="129" y="67"/>
                  <a:pt x="128" y="72"/>
                  <a:pt x="126" y="75"/>
                </a:cubicBezTo>
                <a:cubicBezTo>
                  <a:pt x="131" y="80"/>
                  <a:pt x="131" y="80"/>
                  <a:pt x="131" y="80"/>
                </a:cubicBezTo>
                <a:cubicBezTo>
                  <a:pt x="131" y="80"/>
                  <a:pt x="131" y="80"/>
                  <a:pt x="131" y="80"/>
                </a:cubicBezTo>
                <a:cubicBezTo>
                  <a:pt x="131" y="81"/>
                  <a:pt x="131" y="81"/>
                  <a:pt x="131" y="81"/>
                </a:cubicBezTo>
                <a:cubicBezTo>
                  <a:pt x="121" y="92"/>
                  <a:pt x="121" y="92"/>
                  <a:pt x="121" y="92"/>
                </a:cubicBezTo>
                <a:cubicBezTo>
                  <a:pt x="85" y="56"/>
                  <a:pt x="85" y="56"/>
                  <a:pt x="85" y="56"/>
                </a:cubicBezTo>
                <a:cubicBezTo>
                  <a:pt x="89" y="42"/>
                  <a:pt x="86" y="26"/>
                  <a:pt x="74" y="15"/>
                </a:cubicBezTo>
                <a:cubicBezTo>
                  <a:pt x="63" y="4"/>
                  <a:pt x="48" y="0"/>
                  <a:pt x="34" y="4"/>
                </a:cubicBezTo>
                <a:cubicBezTo>
                  <a:pt x="57" y="28"/>
                  <a:pt x="57" y="28"/>
                  <a:pt x="57" y="28"/>
                </a:cubicBezTo>
                <a:cubicBezTo>
                  <a:pt x="51" y="52"/>
                  <a:pt x="51" y="52"/>
                  <a:pt x="51" y="52"/>
                </a:cubicBezTo>
                <a:cubicBezTo>
                  <a:pt x="28" y="58"/>
                  <a:pt x="28" y="58"/>
                  <a:pt x="28" y="58"/>
                </a:cubicBezTo>
                <a:cubicBezTo>
                  <a:pt x="4" y="34"/>
                  <a:pt x="4" y="34"/>
                  <a:pt x="4" y="34"/>
                </a:cubicBezTo>
                <a:cubicBezTo>
                  <a:pt x="0" y="48"/>
                  <a:pt x="4" y="64"/>
                  <a:pt x="15" y="75"/>
                </a:cubicBezTo>
                <a:cubicBezTo>
                  <a:pt x="26" y="86"/>
                  <a:pt x="43" y="90"/>
                  <a:pt x="58" y="85"/>
                </a:cubicBezTo>
                <a:cubicBezTo>
                  <a:pt x="58" y="85"/>
                  <a:pt x="58" y="85"/>
                  <a:pt x="58" y="85"/>
                </a:cubicBezTo>
                <a:cubicBezTo>
                  <a:pt x="92" y="120"/>
                  <a:pt x="92" y="120"/>
                  <a:pt x="92" y="120"/>
                </a:cubicBezTo>
                <a:cubicBezTo>
                  <a:pt x="60" y="153"/>
                  <a:pt x="60" y="153"/>
                  <a:pt x="60" y="153"/>
                </a:cubicBezTo>
                <a:cubicBezTo>
                  <a:pt x="58" y="151"/>
                  <a:pt x="58" y="151"/>
                  <a:pt x="58" y="151"/>
                </a:cubicBezTo>
                <a:cubicBezTo>
                  <a:pt x="49" y="158"/>
                  <a:pt x="49" y="158"/>
                  <a:pt x="49" y="158"/>
                </a:cubicBezTo>
                <a:cubicBezTo>
                  <a:pt x="33" y="183"/>
                  <a:pt x="33" y="183"/>
                  <a:pt x="33" y="183"/>
                </a:cubicBezTo>
                <a:cubicBezTo>
                  <a:pt x="37" y="187"/>
                  <a:pt x="37" y="187"/>
                  <a:pt x="37" y="187"/>
                </a:cubicBezTo>
                <a:cubicBezTo>
                  <a:pt x="61" y="171"/>
                  <a:pt x="61" y="171"/>
                  <a:pt x="61" y="171"/>
                </a:cubicBezTo>
                <a:cubicBezTo>
                  <a:pt x="69" y="162"/>
                  <a:pt x="69" y="162"/>
                  <a:pt x="69" y="162"/>
                </a:cubicBezTo>
                <a:cubicBezTo>
                  <a:pt x="67" y="160"/>
                  <a:pt x="67" y="160"/>
                  <a:pt x="67" y="160"/>
                </a:cubicBezTo>
                <a:cubicBezTo>
                  <a:pt x="100" y="127"/>
                  <a:pt x="100" y="127"/>
                  <a:pt x="100" y="127"/>
                </a:cubicBezTo>
                <a:cubicBezTo>
                  <a:pt x="156" y="184"/>
                  <a:pt x="156" y="184"/>
                  <a:pt x="156" y="184"/>
                </a:cubicBezTo>
                <a:cubicBezTo>
                  <a:pt x="160" y="188"/>
                  <a:pt x="165" y="189"/>
                  <a:pt x="170" y="189"/>
                </a:cubicBezTo>
                <a:cubicBezTo>
                  <a:pt x="175" y="189"/>
                  <a:pt x="180" y="188"/>
                  <a:pt x="184" y="184"/>
                </a:cubicBezTo>
                <a:cubicBezTo>
                  <a:pt x="192" y="176"/>
                  <a:pt x="192" y="163"/>
                  <a:pt x="184" y="155"/>
                </a:cubicBezTo>
                <a:cubicBezTo>
                  <a:pt x="128" y="99"/>
                  <a:pt x="128" y="99"/>
                  <a:pt x="128" y="99"/>
                </a:cubicBezTo>
                <a:cubicBezTo>
                  <a:pt x="139" y="89"/>
                  <a:pt x="139" y="89"/>
                  <a:pt x="139" y="89"/>
                </a:cubicBezTo>
                <a:cubicBezTo>
                  <a:pt x="143" y="93"/>
                  <a:pt x="143" y="93"/>
                  <a:pt x="143" y="93"/>
                </a:cubicBezTo>
                <a:cubicBezTo>
                  <a:pt x="147" y="91"/>
                  <a:pt x="151" y="90"/>
                  <a:pt x="156" y="90"/>
                </a:cubicBezTo>
                <a:cubicBezTo>
                  <a:pt x="204" y="42"/>
                  <a:pt x="204" y="42"/>
                  <a:pt x="204" y="42"/>
                </a:cubicBezTo>
                <a:cubicBezTo>
                  <a:pt x="205" y="41"/>
                  <a:pt x="205" y="41"/>
                  <a:pt x="205" y="41"/>
                </a:cubicBezTo>
                <a:cubicBezTo>
                  <a:pt x="204" y="41"/>
                  <a:pt x="204" y="41"/>
                  <a:pt x="204" y="41"/>
                </a:cubicBezTo>
                <a:cubicBezTo>
                  <a:pt x="205" y="40"/>
                  <a:pt x="206" y="39"/>
                  <a:pt x="206" y="37"/>
                </a:cubicBezTo>
                <a:cubicBezTo>
                  <a:pt x="208" y="38"/>
                  <a:pt x="210" y="37"/>
                  <a:pt x="211" y="36"/>
                </a:cubicBezTo>
                <a:cubicBezTo>
                  <a:pt x="214" y="33"/>
                  <a:pt x="214" y="29"/>
                  <a:pt x="211" y="26"/>
                </a:cubicBezTo>
                <a:moveTo>
                  <a:pt x="172" y="165"/>
                </a:moveTo>
                <a:cubicBezTo>
                  <a:pt x="176" y="165"/>
                  <a:pt x="180" y="168"/>
                  <a:pt x="180" y="173"/>
                </a:cubicBezTo>
                <a:cubicBezTo>
                  <a:pt x="180" y="177"/>
                  <a:pt x="176" y="180"/>
                  <a:pt x="172" y="180"/>
                </a:cubicBezTo>
                <a:cubicBezTo>
                  <a:pt x="168" y="180"/>
                  <a:pt x="164" y="177"/>
                  <a:pt x="164" y="173"/>
                </a:cubicBezTo>
                <a:cubicBezTo>
                  <a:pt x="164" y="168"/>
                  <a:pt x="168" y="165"/>
                  <a:pt x="172" y="165"/>
                </a:cubicBezTo>
                <a:moveTo>
                  <a:pt x="145" y="66"/>
                </a:moveTo>
                <a:cubicBezTo>
                  <a:pt x="142" y="62"/>
                  <a:pt x="142" y="62"/>
                  <a:pt x="142" y="62"/>
                </a:cubicBezTo>
                <a:cubicBezTo>
                  <a:pt x="178" y="26"/>
                  <a:pt x="178" y="26"/>
                  <a:pt x="178" y="26"/>
                </a:cubicBezTo>
                <a:cubicBezTo>
                  <a:pt x="181" y="29"/>
                  <a:pt x="181" y="29"/>
                  <a:pt x="181" y="29"/>
                </a:cubicBezTo>
                <a:lnTo>
                  <a:pt x="145" y="66"/>
                </a:lnTo>
                <a:close/>
                <a:moveTo>
                  <a:pt x="156" y="77"/>
                </a:moveTo>
                <a:cubicBezTo>
                  <a:pt x="153" y="74"/>
                  <a:pt x="153" y="74"/>
                  <a:pt x="153" y="74"/>
                </a:cubicBezTo>
                <a:cubicBezTo>
                  <a:pt x="189" y="38"/>
                  <a:pt x="189" y="38"/>
                  <a:pt x="189" y="38"/>
                </a:cubicBezTo>
                <a:cubicBezTo>
                  <a:pt x="193" y="41"/>
                  <a:pt x="193" y="41"/>
                  <a:pt x="193" y="41"/>
                </a:cubicBezTo>
                <a:lnTo>
                  <a:pt x="156" y="77"/>
                </a:lnTo>
                <a:close/>
              </a:path>
            </a:pathLst>
          </a:custGeom>
          <a:solidFill>
            <a:schemeClr val="tx2"/>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nvGrpSpPr>
          <p:cNvPr id="211" name="Group 210"/>
          <p:cNvGrpSpPr/>
          <p:nvPr/>
        </p:nvGrpSpPr>
        <p:grpSpPr>
          <a:xfrm>
            <a:off x="4277169" y="4648365"/>
            <a:ext cx="652944" cy="611797"/>
            <a:chOff x="4763" y="0"/>
            <a:chExt cx="957262" cy="896938"/>
          </a:xfrm>
          <a:solidFill>
            <a:schemeClr val="accent4"/>
          </a:solidFill>
        </p:grpSpPr>
        <p:sp>
          <p:nvSpPr>
            <p:cNvPr id="212" name="Freeform 37"/>
            <p:cNvSpPr>
              <a:spLocks noEditPoints="1"/>
            </p:cNvSpPr>
            <p:nvPr/>
          </p:nvSpPr>
          <p:spPr bwMode="auto">
            <a:xfrm>
              <a:off x="244475" y="596900"/>
              <a:ext cx="477837" cy="300038"/>
            </a:xfrm>
            <a:custGeom>
              <a:avLst/>
              <a:gdLst>
                <a:gd name="T0" fmla="*/ 0 w 301"/>
                <a:gd name="T1" fmla="*/ 76 h 189"/>
                <a:gd name="T2" fmla="*/ 0 w 301"/>
                <a:gd name="T3" fmla="*/ 189 h 189"/>
                <a:gd name="T4" fmla="*/ 301 w 301"/>
                <a:gd name="T5" fmla="*/ 189 h 189"/>
                <a:gd name="T6" fmla="*/ 301 w 301"/>
                <a:gd name="T7" fmla="*/ 76 h 189"/>
                <a:gd name="T8" fmla="*/ 301 w 301"/>
                <a:gd name="T9" fmla="*/ 0 h 189"/>
                <a:gd name="T10" fmla="*/ 0 w 301"/>
                <a:gd name="T11" fmla="*/ 0 h 189"/>
                <a:gd name="T12" fmla="*/ 0 w 301"/>
                <a:gd name="T13" fmla="*/ 76 h 189"/>
                <a:gd name="T14" fmla="*/ 38 w 301"/>
                <a:gd name="T15" fmla="*/ 38 h 189"/>
                <a:gd name="T16" fmla="*/ 263 w 301"/>
                <a:gd name="T17" fmla="*/ 38 h 189"/>
                <a:gd name="T18" fmla="*/ 263 w 301"/>
                <a:gd name="T19" fmla="*/ 76 h 189"/>
                <a:gd name="T20" fmla="*/ 38 w 301"/>
                <a:gd name="T21" fmla="*/ 76 h 189"/>
                <a:gd name="T22" fmla="*/ 38 w 301"/>
                <a:gd name="T23" fmla="*/ 38 h 189"/>
                <a:gd name="T24" fmla="*/ 38 w 301"/>
                <a:gd name="T25" fmla="*/ 114 h 189"/>
                <a:gd name="T26" fmla="*/ 263 w 301"/>
                <a:gd name="T27" fmla="*/ 114 h 189"/>
                <a:gd name="T28" fmla="*/ 263 w 301"/>
                <a:gd name="T29" fmla="*/ 150 h 189"/>
                <a:gd name="T30" fmla="*/ 38 w 301"/>
                <a:gd name="T31" fmla="*/ 150 h 189"/>
                <a:gd name="T32" fmla="*/ 38 w 301"/>
                <a:gd name="T33" fmla="*/ 11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1" h="189">
                  <a:moveTo>
                    <a:pt x="0" y="76"/>
                  </a:moveTo>
                  <a:lnTo>
                    <a:pt x="0" y="189"/>
                  </a:lnTo>
                  <a:lnTo>
                    <a:pt x="301" y="189"/>
                  </a:lnTo>
                  <a:lnTo>
                    <a:pt x="301" y="76"/>
                  </a:lnTo>
                  <a:lnTo>
                    <a:pt x="301" y="0"/>
                  </a:lnTo>
                  <a:lnTo>
                    <a:pt x="0" y="0"/>
                  </a:lnTo>
                  <a:lnTo>
                    <a:pt x="0" y="76"/>
                  </a:lnTo>
                  <a:close/>
                  <a:moveTo>
                    <a:pt x="38" y="38"/>
                  </a:moveTo>
                  <a:lnTo>
                    <a:pt x="263" y="38"/>
                  </a:lnTo>
                  <a:lnTo>
                    <a:pt x="263" y="76"/>
                  </a:lnTo>
                  <a:lnTo>
                    <a:pt x="38" y="76"/>
                  </a:lnTo>
                  <a:lnTo>
                    <a:pt x="38" y="38"/>
                  </a:lnTo>
                  <a:close/>
                  <a:moveTo>
                    <a:pt x="38" y="114"/>
                  </a:moveTo>
                  <a:lnTo>
                    <a:pt x="263" y="114"/>
                  </a:lnTo>
                  <a:lnTo>
                    <a:pt x="263" y="150"/>
                  </a:lnTo>
                  <a:lnTo>
                    <a:pt x="38" y="150"/>
                  </a:lnTo>
                  <a:lnTo>
                    <a:pt x="38" y="1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13" name="Freeform 38"/>
            <p:cNvSpPr>
              <a:spLocks/>
            </p:cNvSpPr>
            <p:nvPr/>
          </p:nvSpPr>
          <p:spPr bwMode="auto">
            <a:xfrm>
              <a:off x="244475" y="0"/>
              <a:ext cx="477837" cy="300038"/>
            </a:xfrm>
            <a:custGeom>
              <a:avLst/>
              <a:gdLst>
                <a:gd name="T0" fmla="*/ 301 w 301"/>
                <a:gd name="T1" fmla="*/ 112 h 189"/>
                <a:gd name="T2" fmla="*/ 301 w 301"/>
                <a:gd name="T3" fmla="*/ 0 h 189"/>
                <a:gd name="T4" fmla="*/ 0 w 301"/>
                <a:gd name="T5" fmla="*/ 0 h 189"/>
                <a:gd name="T6" fmla="*/ 0 w 301"/>
                <a:gd name="T7" fmla="*/ 112 h 189"/>
                <a:gd name="T8" fmla="*/ 0 w 301"/>
                <a:gd name="T9" fmla="*/ 189 h 189"/>
                <a:gd name="T10" fmla="*/ 301 w 301"/>
                <a:gd name="T11" fmla="*/ 189 h 189"/>
                <a:gd name="T12" fmla="*/ 301 w 301"/>
                <a:gd name="T13" fmla="*/ 112 h 189"/>
              </a:gdLst>
              <a:ahLst/>
              <a:cxnLst>
                <a:cxn ang="0">
                  <a:pos x="T0" y="T1"/>
                </a:cxn>
                <a:cxn ang="0">
                  <a:pos x="T2" y="T3"/>
                </a:cxn>
                <a:cxn ang="0">
                  <a:pos x="T4" y="T5"/>
                </a:cxn>
                <a:cxn ang="0">
                  <a:pos x="T6" y="T7"/>
                </a:cxn>
                <a:cxn ang="0">
                  <a:pos x="T8" y="T9"/>
                </a:cxn>
                <a:cxn ang="0">
                  <a:pos x="T10" y="T11"/>
                </a:cxn>
                <a:cxn ang="0">
                  <a:pos x="T12" y="T13"/>
                </a:cxn>
              </a:cxnLst>
              <a:rect l="0" t="0" r="r" b="b"/>
              <a:pathLst>
                <a:path w="301" h="189">
                  <a:moveTo>
                    <a:pt x="301" y="112"/>
                  </a:moveTo>
                  <a:lnTo>
                    <a:pt x="301" y="0"/>
                  </a:lnTo>
                  <a:lnTo>
                    <a:pt x="0" y="0"/>
                  </a:lnTo>
                  <a:lnTo>
                    <a:pt x="0" y="112"/>
                  </a:lnTo>
                  <a:lnTo>
                    <a:pt x="0" y="189"/>
                  </a:lnTo>
                  <a:lnTo>
                    <a:pt x="301" y="189"/>
                  </a:lnTo>
                  <a:lnTo>
                    <a:pt x="301"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
          <p:nvSpPr>
            <p:cNvPr id="214" name="Freeform 39"/>
            <p:cNvSpPr>
              <a:spLocks/>
            </p:cNvSpPr>
            <p:nvPr/>
          </p:nvSpPr>
          <p:spPr bwMode="auto">
            <a:xfrm>
              <a:off x="4763" y="177800"/>
              <a:ext cx="957262" cy="539750"/>
            </a:xfrm>
            <a:custGeom>
              <a:avLst/>
              <a:gdLst>
                <a:gd name="T0" fmla="*/ 220 w 252"/>
                <a:gd name="T1" fmla="*/ 0 h 142"/>
                <a:gd name="T2" fmla="*/ 205 w 252"/>
                <a:gd name="T3" fmla="*/ 0 h 142"/>
                <a:gd name="T4" fmla="*/ 205 w 252"/>
                <a:gd name="T5" fmla="*/ 32 h 142"/>
                <a:gd name="T6" fmla="*/ 205 w 252"/>
                <a:gd name="T7" fmla="*/ 48 h 142"/>
                <a:gd name="T8" fmla="*/ 47 w 252"/>
                <a:gd name="T9" fmla="*/ 48 h 142"/>
                <a:gd name="T10" fmla="*/ 47 w 252"/>
                <a:gd name="T11" fmla="*/ 32 h 142"/>
                <a:gd name="T12" fmla="*/ 47 w 252"/>
                <a:gd name="T13" fmla="*/ 0 h 142"/>
                <a:gd name="T14" fmla="*/ 32 w 252"/>
                <a:gd name="T15" fmla="*/ 0 h 142"/>
                <a:gd name="T16" fmla="*/ 0 w 252"/>
                <a:gd name="T17" fmla="*/ 32 h 142"/>
                <a:gd name="T18" fmla="*/ 0 w 252"/>
                <a:gd name="T19" fmla="*/ 110 h 142"/>
                <a:gd name="T20" fmla="*/ 32 w 252"/>
                <a:gd name="T21" fmla="*/ 142 h 142"/>
                <a:gd name="T22" fmla="*/ 47 w 252"/>
                <a:gd name="T23" fmla="*/ 142 h 142"/>
                <a:gd name="T24" fmla="*/ 47 w 252"/>
                <a:gd name="T25" fmla="*/ 110 h 142"/>
                <a:gd name="T26" fmla="*/ 47 w 252"/>
                <a:gd name="T27" fmla="*/ 95 h 142"/>
                <a:gd name="T28" fmla="*/ 205 w 252"/>
                <a:gd name="T29" fmla="*/ 95 h 142"/>
                <a:gd name="T30" fmla="*/ 205 w 252"/>
                <a:gd name="T31" fmla="*/ 110 h 142"/>
                <a:gd name="T32" fmla="*/ 205 w 252"/>
                <a:gd name="T33" fmla="*/ 142 h 142"/>
                <a:gd name="T34" fmla="*/ 220 w 252"/>
                <a:gd name="T35" fmla="*/ 142 h 142"/>
                <a:gd name="T36" fmla="*/ 252 w 252"/>
                <a:gd name="T37" fmla="*/ 110 h 142"/>
                <a:gd name="T38" fmla="*/ 252 w 252"/>
                <a:gd name="T39" fmla="*/ 32 h 142"/>
                <a:gd name="T40" fmla="*/ 220 w 252"/>
                <a:gd name="T41"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2" h="142">
                  <a:moveTo>
                    <a:pt x="220" y="0"/>
                  </a:moveTo>
                  <a:cubicBezTo>
                    <a:pt x="205" y="0"/>
                    <a:pt x="205" y="0"/>
                    <a:pt x="205" y="0"/>
                  </a:cubicBezTo>
                  <a:cubicBezTo>
                    <a:pt x="205" y="32"/>
                    <a:pt x="205" y="32"/>
                    <a:pt x="205" y="32"/>
                  </a:cubicBezTo>
                  <a:cubicBezTo>
                    <a:pt x="205" y="48"/>
                    <a:pt x="205" y="48"/>
                    <a:pt x="205" y="48"/>
                  </a:cubicBezTo>
                  <a:cubicBezTo>
                    <a:pt x="47" y="48"/>
                    <a:pt x="47" y="48"/>
                    <a:pt x="47" y="48"/>
                  </a:cubicBezTo>
                  <a:cubicBezTo>
                    <a:pt x="47" y="32"/>
                    <a:pt x="47" y="32"/>
                    <a:pt x="47" y="32"/>
                  </a:cubicBezTo>
                  <a:cubicBezTo>
                    <a:pt x="47" y="0"/>
                    <a:pt x="47" y="0"/>
                    <a:pt x="47" y="0"/>
                  </a:cubicBezTo>
                  <a:cubicBezTo>
                    <a:pt x="32" y="0"/>
                    <a:pt x="32" y="0"/>
                    <a:pt x="32" y="0"/>
                  </a:cubicBezTo>
                  <a:cubicBezTo>
                    <a:pt x="16" y="0"/>
                    <a:pt x="0" y="16"/>
                    <a:pt x="0" y="32"/>
                  </a:cubicBezTo>
                  <a:cubicBezTo>
                    <a:pt x="0" y="110"/>
                    <a:pt x="0" y="110"/>
                    <a:pt x="0" y="110"/>
                  </a:cubicBezTo>
                  <a:cubicBezTo>
                    <a:pt x="0" y="126"/>
                    <a:pt x="16" y="142"/>
                    <a:pt x="32" y="142"/>
                  </a:cubicBezTo>
                  <a:cubicBezTo>
                    <a:pt x="47" y="142"/>
                    <a:pt x="47" y="142"/>
                    <a:pt x="47" y="142"/>
                  </a:cubicBezTo>
                  <a:cubicBezTo>
                    <a:pt x="47" y="110"/>
                    <a:pt x="47" y="110"/>
                    <a:pt x="47" y="110"/>
                  </a:cubicBezTo>
                  <a:cubicBezTo>
                    <a:pt x="47" y="95"/>
                    <a:pt x="47" y="95"/>
                    <a:pt x="47" y="95"/>
                  </a:cubicBezTo>
                  <a:cubicBezTo>
                    <a:pt x="205" y="95"/>
                    <a:pt x="205" y="95"/>
                    <a:pt x="205" y="95"/>
                  </a:cubicBezTo>
                  <a:cubicBezTo>
                    <a:pt x="205" y="110"/>
                    <a:pt x="205" y="110"/>
                    <a:pt x="205" y="110"/>
                  </a:cubicBezTo>
                  <a:cubicBezTo>
                    <a:pt x="205" y="142"/>
                    <a:pt x="205" y="142"/>
                    <a:pt x="205" y="142"/>
                  </a:cubicBezTo>
                  <a:cubicBezTo>
                    <a:pt x="220" y="142"/>
                    <a:pt x="220" y="142"/>
                    <a:pt x="220" y="142"/>
                  </a:cubicBezTo>
                  <a:cubicBezTo>
                    <a:pt x="236" y="142"/>
                    <a:pt x="252" y="126"/>
                    <a:pt x="252" y="110"/>
                  </a:cubicBezTo>
                  <a:cubicBezTo>
                    <a:pt x="252" y="32"/>
                    <a:pt x="252" y="32"/>
                    <a:pt x="252" y="32"/>
                  </a:cubicBezTo>
                  <a:cubicBezTo>
                    <a:pt x="252" y="16"/>
                    <a:pt x="236" y="0"/>
                    <a:pt x="220"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grpSp>
      <p:sp>
        <p:nvSpPr>
          <p:cNvPr id="215" name="Freeform 43"/>
          <p:cNvSpPr>
            <a:spLocks noEditPoints="1"/>
          </p:cNvSpPr>
          <p:nvPr/>
        </p:nvSpPr>
        <p:spPr bwMode="auto">
          <a:xfrm>
            <a:off x="1856853" y="4730840"/>
            <a:ext cx="721273" cy="453704"/>
          </a:xfrm>
          <a:custGeom>
            <a:avLst/>
            <a:gdLst>
              <a:gd name="T0" fmla="*/ 211 w 260"/>
              <a:gd name="T1" fmla="*/ 65 h 162"/>
              <a:gd name="T2" fmla="*/ 146 w 260"/>
              <a:gd name="T3" fmla="*/ 0 h 162"/>
              <a:gd name="T4" fmla="*/ 90 w 260"/>
              <a:gd name="T5" fmla="*/ 33 h 162"/>
              <a:gd name="T6" fmla="*/ 81 w 260"/>
              <a:gd name="T7" fmla="*/ 32 h 162"/>
              <a:gd name="T8" fmla="*/ 35 w 260"/>
              <a:gd name="T9" fmla="*/ 67 h 162"/>
              <a:gd name="T10" fmla="*/ 0 w 260"/>
              <a:gd name="T11" fmla="*/ 114 h 162"/>
              <a:gd name="T12" fmla="*/ 49 w 260"/>
              <a:gd name="T13" fmla="*/ 162 h 162"/>
              <a:gd name="T14" fmla="*/ 211 w 260"/>
              <a:gd name="T15" fmla="*/ 162 h 162"/>
              <a:gd name="T16" fmla="*/ 260 w 260"/>
              <a:gd name="T17" fmla="*/ 114 h 162"/>
              <a:gd name="T18" fmla="*/ 211 w 260"/>
              <a:gd name="T19" fmla="*/ 65 h 162"/>
              <a:gd name="T20" fmla="*/ 130 w 260"/>
              <a:gd name="T21" fmla="*/ 146 h 162"/>
              <a:gd name="T22" fmla="*/ 81 w 260"/>
              <a:gd name="T23" fmla="*/ 81 h 162"/>
              <a:gd name="T24" fmla="*/ 114 w 260"/>
              <a:gd name="T25" fmla="*/ 81 h 162"/>
              <a:gd name="T26" fmla="*/ 114 w 260"/>
              <a:gd name="T27" fmla="*/ 32 h 162"/>
              <a:gd name="T28" fmla="*/ 146 w 260"/>
              <a:gd name="T29" fmla="*/ 32 h 162"/>
              <a:gd name="T30" fmla="*/ 146 w 260"/>
              <a:gd name="T31" fmla="*/ 81 h 162"/>
              <a:gd name="T32" fmla="*/ 179 w 260"/>
              <a:gd name="T33" fmla="*/ 81 h 162"/>
              <a:gd name="T34" fmla="*/ 130 w 260"/>
              <a:gd name="T35" fmla="*/ 146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0" h="162">
                <a:moveTo>
                  <a:pt x="211" y="65"/>
                </a:moveTo>
                <a:cubicBezTo>
                  <a:pt x="211" y="29"/>
                  <a:pt x="182" y="0"/>
                  <a:pt x="146" y="0"/>
                </a:cubicBezTo>
                <a:cubicBezTo>
                  <a:pt x="122" y="0"/>
                  <a:pt x="101" y="13"/>
                  <a:pt x="90" y="33"/>
                </a:cubicBezTo>
                <a:cubicBezTo>
                  <a:pt x="87" y="33"/>
                  <a:pt x="84" y="32"/>
                  <a:pt x="81" y="32"/>
                </a:cubicBezTo>
                <a:cubicBezTo>
                  <a:pt x="59" y="32"/>
                  <a:pt x="41" y="47"/>
                  <a:pt x="35" y="67"/>
                </a:cubicBezTo>
                <a:cubicBezTo>
                  <a:pt x="15" y="73"/>
                  <a:pt x="0" y="92"/>
                  <a:pt x="0" y="114"/>
                </a:cubicBezTo>
                <a:cubicBezTo>
                  <a:pt x="0" y="140"/>
                  <a:pt x="22" y="162"/>
                  <a:pt x="49" y="162"/>
                </a:cubicBezTo>
                <a:cubicBezTo>
                  <a:pt x="211" y="162"/>
                  <a:pt x="211" y="162"/>
                  <a:pt x="211" y="162"/>
                </a:cubicBezTo>
                <a:cubicBezTo>
                  <a:pt x="238" y="162"/>
                  <a:pt x="260" y="140"/>
                  <a:pt x="260" y="114"/>
                </a:cubicBezTo>
                <a:cubicBezTo>
                  <a:pt x="260" y="87"/>
                  <a:pt x="238" y="65"/>
                  <a:pt x="211" y="65"/>
                </a:cubicBezTo>
                <a:moveTo>
                  <a:pt x="130" y="146"/>
                </a:moveTo>
                <a:cubicBezTo>
                  <a:pt x="81" y="81"/>
                  <a:pt x="81" y="81"/>
                  <a:pt x="81" y="81"/>
                </a:cubicBezTo>
                <a:cubicBezTo>
                  <a:pt x="114" y="81"/>
                  <a:pt x="114" y="81"/>
                  <a:pt x="114" y="81"/>
                </a:cubicBezTo>
                <a:cubicBezTo>
                  <a:pt x="114" y="32"/>
                  <a:pt x="114" y="32"/>
                  <a:pt x="114" y="32"/>
                </a:cubicBezTo>
                <a:cubicBezTo>
                  <a:pt x="146" y="32"/>
                  <a:pt x="146" y="32"/>
                  <a:pt x="146" y="32"/>
                </a:cubicBezTo>
                <a:cubicBezTo>
                  <a:pt x="146" y="81"/>
                  <a:pt x="146" y="81"/>
                  <a:pt x="146" y="81"/>
                </a:cubicBezTo>
                <a:cubicBezTo>
                  <a:pt x="179" y="81"/>
                  <a:pt x="179" y="81"/>
                  <a:pt x="179" y="81"/>
                </a:cubicBezTo>
                <a:lnTo>
                  <a:pt x="130" y="146"/>
                </a:lnTo>
                <a:close/>
              </a:path>
            </a:pathLst>
          </a:custGeom>
          <a:solidFill>
            <a:schemeClr val="accent2"/>
          </a:solidFill>
          <a:ln>
            <a:noFill/>
          </a:ln>
        </p:spPr>
        <p:txBody>
          <a:bodyPr vert="horz" wrap="square" lIns="121920" tIns="60960" rIns="121920" bIns="60960" numCol="1" anchor="t" anchorCtr="0" compatLnSpc="1">
            <a:prstTxWarp prst="textNoShape">
              <a:avLst/>
            </a:prstTxWarp>
          </a:bodyPr>
          <a:lstStyle/>
          <a:p>
            <a:endParaRPr lang="id-ID" sz="2400">
              <a:solidFill>
                <a:schemeClr val="bg1"/>
              </a:solidFill>
            </a:endParaRPr>
          </a:p>
        </p:txBody>
      </p:sp>
    </p:spTree>
    <p:extLst>
      <p:ext uri="{BB962C8B-B14F-4D97-AF65-F5344CB8AC3E}">
        <p14:creationId xmlns:p14="http://schemas.microsoft.com/office/powerpoint/2010/main" val="201825662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161"/>
                                        </p:tgtEl>
                                        <p:attrNameLst>
                                          <p:attrName>style.visibility</p:attrName>
                                        </p:attrNameLst>
                                      </p:cBhvr>
                                      <p:to>
                                        <p:strVal val="visible"/>
                                      </p:to>
                                    </p:set>
                                    <p:animEffect transition="in" filter="wipe(left)">
                                      <p:cBhvr>
                                        <p:cTn id="18" dur="500"/>
                                        <p:tgtEl>
                                          <p:spTgt spid="161"/>
                                        </p:tgtEl>
                                      </p:cBhvr>
                                    </p:animEffect>
                                  </p:childTnLst>
                                </p:cTn>
                              </p:par>
                            </p:childTnLst>
                          </p:cTn>
                        </p:par>
                        <p:par>
                          <p:cTn id="19" fill="hold">
                            <p:stCondLst>
                              <p:cond delay="1000"/>
                            </p:stCondLst>
                            <p:childTnLst>
                              <p:par>
                                <p:cTn id="20" presetID="21" presetClass="entr" presetSubtype="4" fill="hold" grpId="0" nodeType="afterEffect">
                                  <p:stCondLst>
                                    <p:cond delay="0"/>
                                  </p:stCondLst>
                                  <p:childTnLst>
                                    <p:set>
                                      <p:cBhvr>
                                        <p:cTn id="21" dur="1" fill="hold">
                                          <p:stCondLst>
                                            <p:cond delay="0"/>
                                          </p:stCondLst>
                                        </p:cTn>
                                        <p:tgtEl>
                                          <p:spTgt spid="160"/>
                                        </p:tgtEl>
                                        <p:attrNameLst>
                                          <p:attrName>style.visibility</p:attrName>
                                        </p:attrNameLst>
                                      </p:cBhvr>
                                      <p:to>
                                        <p:strVal val="visible"/>
                                      </p:to>
                                    </p:set>
                                    <p:animEffect transition="in" filter="wheel(4)">
                                      <p:cBhvr>
                                        <p:cTn id="22" dur="500"/>
                                        <p:tgtEl>
                                          <p:spTgt spid="160"/>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8"/>
                                        </p:tgtEl>
                                        <p:attrNameLst>
                                          <p:attrName>style.visibility</p:attrName>
                                        </p:attrNameLst>
                                      </p:cBhvr>
                                      <p:to>
                                        <p:strVal val="visible"/>
                                      </p:to>
                                    </p:set>
                                    <p:animEffect transition="in" filter="fade">
                                      <p:cBhvr>
                                        <p:cTn id="25" dur="500"/>
                                        <p:tgtEl>
                                          <p:spTgt spid="178"/>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86"/>
                                        </p:tgtEl>
                                        <p:attrNameLst>
                                          <p:attrName>style.visibility</p:attrName>
                                        </p:attrNameLst>
                                      </p:cBhvr>
                                      <p:to>
                                        <p:strVal val="visible"/>
                                      </p:to>
                                    </p:set>
                                    <p:animEffect transition="in" filter="fade">
                                      <p:cBhvr>
                                        <p:cTn id="29" dur="500"/>
                                        <p:tgtEl>
                                          <p:spTgt spid="186"/>
                                        </p:tgtEl>
                                      </p:cBhvr>
                                    </p:animEffect>
                                  </p:childTnLst>
                                </p:cTn>
                              </p:par>
                            </p:childTnLst>
                          </p:cTn>
                        </p:par>
                        <p:par>
                          <p:cTn id="30" fill="hold">
                            <p:stCondLst>
                              <p:cond delay="2000"/>
                            </p:stCondLst>
                            <p:childTnLst>
                              <p:par>
                                <p:cTn id="31" presetID="53" presetClass="entr" presetSubtype="16" fill="hold" grpId="0" nodeType="afterEffect">
                                  <p:stCondLst>
                                    <p:cond delay="0"/>
                                  </p:stCondLst>
                                  <p:childTnLst>
                                    <p:set>
                                      <p:cBhvr>
                                        <p:cTn id="32" dur="1" fill="hold">
                                          <p:stCondLst>
                                            <p:cond delay="0"/>
                                          </p:stCondLst>
                                        </p:cTn>
                                        <p:tgtEl>
                                          <p:spTgt spid="187"/>
                                        </p:tgtEl>
                                        <p:attrNameLst>
                                          <p:attrName>style.visibility</p:attrName>
                                        </p:attrNameLst>
                                      </p:cBhvr>
                                      <p:to>
                                        <p:strVal val="visible"/>
                                      </p:to>
                                    </p:set>
                                    <p:anim calcmode="lin" valueType="num">
                                      <p:cBhvr>
                                        <p:cTn id="33" dur="500" fill="hold"/>
                                        <p:tgtEl>
                                          <p:spTgt spid="187"/>
                                        </p:tgtEl>
                                        <p:attrNameLst>
                                          <p:attrName>ppt_w</p:attrName>
                                        </p:attrNameLst>
                                      </p:cBhvr>
                                      <p:tavLst>
                                        <p:tav tm="0">
                                          <p:val>
                                            <p:fltVal val="0"/>
                                          </p:val>
                                        </p:tav>
                                        <p:tav tm="100000">
                                          <p:val>
                                            <p:strVal val="#ppt_w"/>
                                          </p:val>
                                        </p:tav>
                                      </p:tavLst>
                                    </p:anim>
                                    <p:anim calcmode="lin" valueType="num">
                                      <p:cBhvr>
                                        <p:cTn id="34" dur="500" fill="hold"/>
                                        <p:tgtEl>
                                          <p:spTgt spid="187"/>
                                        </p:tgtEl>
                                        <p:attrNameLst>
                                          <p:attrName>ppt_h</p:attrName>
                                        </p:attrNameLst>
                                      </p:cBhvr>
                                      <p:tavLst>
                                        <p:tav tm="0">
                                          <p:val>
                                            <p:fltVal val="0"/>
                                          </p:val>
                                        </p:tav>
                                        <p:tav tm="100000">
                                          <p:val>
                                            <p:strVal val="#ppt_h"/>
                                          </p:val>
                                        </p:tav>
                                      </p:tavLst>
                                    </p:anim>
                                    <p:animEffect transition="in" filter="fade">
                                      <p:cBhvr>
                                        <p:cTn id="35" dur="500"/>
                                        <p:tgtEl>
                                          <p:spTgt spid="187"/>
                                        </p:tgtEl>
                                      </p:cBhvr>
                                    </p:animEffect>
                                  </p:childTnLst>
                                </p:cTn>
                              </p:par>
                            </p:childTnLst>
                          </p:cTn>
                        </p:par>
                        <p:par>
                          <p:cTn id="36" fill="hold">
                            <p:stCondLst>
                              <p:cond delay="2500"/>
                            </p:stCondLst>
                            <p:childTnLst>
                              <p:par>
                                <p:cTn id="37" presetID="22" presetClass="entr" presetSubtype="8" fill="hold" nodeType="afterEffect">
                                  <p:stCondLst>
                                    <p:cond delay="0"/>
                                  </p:stCondLst>
                                  <p:childTnLst>
                                    <p:set>
                                      <p:cBhvr>
                                        <p:cTn id="38" dur="1" fill="hold">
                                          <p:stCondLst>
                                            <p:cond delay="0"/>
                                          </p:stCondLst>
                                        </p:cTn>
                                        <p:tgtEl>
                                          <p:spTgt spid="163"/>
                                        </p:tgtEl>
                                        <p:attrNameLst>
                                          <p:attrName>style.visibility</p:attrName>
                                        </p:attrNameLst>
                                      </p:cBhvr>
                                      <p:to>
                                        <p:strVal val="visible"/>
                                      </p:to>
                                    </p:set>
                                    <p:animEffect transition="in" filter="wipe(left)">
                                      <p:cBhvr>
                                        <p:cTn id="39" dur="500"/>
                                        <p:tgtEl>
                                          <p:spTgt spid="163"/>
                                        </p:tgtEl>
                                      </p:cBhvr>
                                    </p:animEffect>
                                  </p:childTnLst>
                                </p:cTn>
                              </p:par>
                            </p:childTnLst>
                          </p:cTn>
                        </p:par>
                        <p:par>
                          <p:cTn id="40" fill="hold">
                            <p:stCondLst>
                              <p:cond delay="3000"/>
                            </p:stCondLst>
                            <p:childTnLst>
                              <p:par>
                                <p:cTn id="41" presetID="21" presetClass="entr" presetSubtype="4" fill="hold" grpId="0" nodeType="afterEffect">
                                  <p:stCondLst>
                                    <p:cond delay="0"/>
                                  </p:stCondLst>
                                  <p:childTnLst>
                                    <p:set>
                                      <p:cBhvr>
                                        <p:cTn id="42" dur="1" fill="hold">
                                          <p:stCondLst>
                                            <p:cond delay="0"/>
                                          </p:stCondLst>
                                        </p:cTn>
                                        <p:tgtEl>
                                          <p:spTgt spid="162"/>
                                        </p:tgtEl>
                                        <p:attrNameLst>
                                          <p:attrName>style.visibility</p:attrName>
                                        </p:attrNameLst>
                                      </p:cBhvr>
                                      <p:to>
                                        <p:strVal val="visible"/>
                                      </p:to>
                                    </p:set>
                                    <p:animEffect transition="in" filter="wheel(4)">
                                      <p:cBhvr>
                                        <p:cTn id="43" dur="500"/>
                                        <p:tgtEl>
                                          <p:spTgt spid="16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9"/>
                                        </p:tgtEl>
                                        <p:attrNameLst>
                                          <p:attrName>style.visibility</p:attrName>
                                        </p:attrNameLst>
                                      </p:cBhvr>
                                      <p:to>
                                        <p:strVal val="visible"/>
                                      </p:to>
                                    </p:set>
                                    <p:animEffect transition="in" filter="fade">
                                      <p:cBhvr>
                                        <p:cTn id="46" dur="500"/>
                                        <p:tgtEl>
                                          <p:spTgt spid="179"/>
                                        </p:tgtEl>
                                      </p:cBhvr>
                                    </p:animEffect>
                                  </p:childTnLst>
                                </p:cTn>
                              </p:par>
                            </p:childTnLst>
                          </p:cTn>
                        </p:par>
                        <p:par>
                          <p:cTn id="47" fill="hold">
                            <p:stCondLst>
                              <p:cond delay="3500"/>
                            </p:stCondLst>
                            <p:childTnLst>
                              <p:par>
                                <p:cTn id="48" presetID="10" presetClass="entr" presetSubtype="0" fill="hold" nodeType="afterEffect">
                                  <p:stCondLst>
                                    <p:cond delay="0"/>
                                  </p:stCondLst>
                                  <p:childTnLst>
                                    <p:set>
                                      <p:cBhvr>
                                        <p:cTn id="49" dur="1" fill="hold">
                                          <p:stCondLst>
                                            <p:cond delay="0"/>
                                          </p:stCondLst>
                                        </p:cTn>
                                        <p:tgtEl>
                                          <p:spTgt spid="195"/>
                                        </p:tgtEl>
                                        <p:attrNameLst>
                                          <p:attrName>style.visibility</p:attrName>
                                        </p:attrNameLst>
                                      </p:cBhvr>
                                      <p:to>
                                        <p:strVal val="visible"/>
                                      </p:to>
                                    </p:set>
                                    <p:animEffect transition="in" filter="fade">
                                      <p:cBhvr>
                                        <p:cTn id="50" dur="500"/>
                                        <p:tgtEl>
                                          <p:spTgt spid="195"/>
                                        </p:tgtEl>
                                      </p:cBhvr>
                                    </p:animEffect>
                                  </p:childTnLst>
                                </p:cTn>
                              </p:par>
                            </p:childTnLst>
                          </p:cTn>
                        </p:par>
                        <p:par>
                          <p:cTn id="51" fill="hold">
                            <p:stCondLst>
                              <p:cond delay="4000"/>
                            </p:stCondLst>
                            <p:childTnLst>
                              <p:par>
                                <p:cTn id="52" presetID="53" presetClass="entr" presetSubtype="16" fill="hold" grpId="0" nodeType="afterEffect">
                                  <p:stCondLst>
                                    <p:cond delay="0"/>
                                  </p:stCondLst>
                                  <p:childTnLst>
                                    <p:set>
                                      <p:cBhvr>
                                        <p:cTn id="53" dur="1" fill="hold">
                                          <p:stCondLst>
                                            <p:cond delay="0"/>
                                          </p:stCondLst>
                                        </p:cTn>
                                        <p:tgtEl>
                                          <p:spTgt spid="188"/>
                                        </p:tgtEl>
                                        <p:attrNameLst>
                                          <p:attrName>style.visibility</p:attrName>
                                        </p:attrNameLst>
                                      </p:cBhvr>
                                      <p:to>
                                        <p:strVal val="visible"/>
                                      </p:to>
                                    </p:set>
                                    <p:anim calcmode="lin" valueType="num">
                                      <p:cBhvr>
                                        <p:cTn id="54" dur="500" fill="hold"/>
                                        <p:tgtEl>
                                          <p:spTgt spid="188"/>
                                        </p:tgtEl>
                                        <p:attrNameLst>
                                          <p:attrName>ppt_w</p:attrName>
                                        </p:attrNameLst>
                                      </p:cBhvr>
                                      <p:tavLst>
                                        <p:tav tm="0">
                                          <p:val>
                                            <p:fltVal val="0"/>
                                          </p:val>
                                        </p:tav>
                                        <p:tav tm="100000">
                                          <p:val>
                                            <p:strVal val="#ppt_w"/>
                                          </p:val>
                                        </p:tav>
                                      </p:tavLst>
                                    </p:anim>
                                    <p:anim calcmode="lin" valueType="num">
                                      <p:cBhvr>
                                        <p:cTn id="55" dur="500" fill="hold"/>
                                        <p:tgtEl>
                                          <p:spTgt spid="188"/>
                                        </p:tgtEl>
                                        <p:attrNameLst>
                                          <p:attrName>ppt_h</p:attrName>
                                        </p:attrNameLst>
                                      </p:cBhvr>
                                      <p:tavLst>
                                        <p:tav tm="0">
                                          <p:val>
                                            <p:fltVal val="0"/>
                                          </p:val>
                                        </p:tav>
                                        <p:tav tm="100000">
                                          <p:val>
                                            <p:strVal val="#ppt_h"/>
                                          </p:val>
                                        </p:tav>
                                      </p:tavLst>
                                    </p:anim>
                                    <p:animEffect transition="in" filter="fade">
                                      <p:cBhvr>
                                        <p:cTn id="56" dur="500"/>
                                        <p:tgtEl>
                                          <p:spTgt spid="188"/>
                                        </p:tgtEl>
                                      </p:cBhvr>
                                    </p:animEffect>
                                  </p:childTnLst>
                                </p:cTn>
                              </p:par>
                            </p:childTnLst>
                          </p:cTn>
                        </p:par>
                        <p:par>
                          <p:cTn id="57" fill="hold">
                            <p:stCondLst>
                              <p:cond delay="4500"/>
                            </p:stCondLst>
                            <p:childTnLst>
                              <p:par>
                                <p:cTn id="58" presetID="22" presetClass="entr" presetSubtype="8" fill="hold" nodeType="afterEffect">
                                  <p:stCondLst>
                                    <p:cond delay="0"/>
                                  </p:stCondLst>
                                  <p:childTnLst>
                                    <p:set>
                                      <p:cBhvr>
                                        <p:cTn id="59" dur="1" fill="hold">
                                          <p:stCondLst>
                                            <p:cond delay="0"/>
                                          </p:stCondLst>
                                        </p:cTn>
                                        <p:tgtEl>
                                          <p:spTgt spid="165"/>
                                        </p:tgtEl>
                                        <p:attrNameLst>
                                          <p:attrName>style.visibility</p:attrName>
                                        </p:attrNameLst>
                                      </p:cBhvr>
                                      <p:to>
                                        <p:strVal val="visible"/>
                                      </p:to>
                                    </p:set>
                                    <p:animEffect transition="in" filter="wipe(left)">
                                      <p:cBhvr>
                                        <p:cTn id="60" dur="500"/>
                                        <p:tgtEl>
                                          <p:spTgt spid="165"/>
                                        </p:tgtEl>
                                      </p:cBhvr>
                                    </p:animEffect>
                                  </p:childTnLst>
                                </p:cTn>
                              </p:par>
                            </p:childTnLst>
                          </p:cTn>
                        </p:par>
                        <p:par>
                          <p:cTn id="61" fill="hold">
                            <p:stCondLst>
                              <p:cond delay="5000"/>
                            </p:stCondLst>
                            <p:childTnLst>
                              <p:par>
                                <p:cTn id="62" presetID="21" presetClass="entr" presetSubtype="4" fill="hold" grpId="0" nodeType="afterEffect">
                                  <p:stCondLst>
                                    <p:cond delay="0"/>
                                  </p:stCondLst>
                                  <p:childTnLst>
                                    <p:set>
                                      <p:cBhvr>
                                        <p:cTn id="63" dur="1" fill="hold">
                                          <p:stCondLst>
                                            <p:cond delay="0"/>
                                          </p:stCondLst>
                                        </p:cTn>
                                        <p:tgtEl>
                                          <p:spTgt spid="164"/>
                                        </p:tgtEl>
                                        <p:attrNameLst>
                                          <p:attrName>style.visibility</p:attrName>
                                        </p:attrNameLst>
                                      </p:cBhvr>
                                      <p:to>
                                        <p:strVal val="visible"/>
                                      </p:to>
                                    </p:set>
                                    <p:animEffect transition="in" filter="wheel(4)">
                                      <p:cBhvr>
                                        <p:cTn id="64" dur="500"/>
                                        <p:tgtEl>
                                          <p:spTgt spid="164"/>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80"/>
                                        </p:tgtEl>
                                        <p:attrNameLst>
                                          <p:attrName>style.visibility</p:attrName>
                                        </p:attrNameLst>
                                      </p:cBhvr>
                                      <p:to>
                                        <p:strVal val="visible"/>
                                      </p:to>
                                    </p:set>
                                    <p:animEffect transition="in" filter="fade">
                                      <p:cBhvr>
                                        <p:cTn id="67" dur="500"/>
                                        <p:tgtEl>
                                          <p:spTgt spid="180"/>
                                        </p:tgtEl>
                                      </p:cBhvr>
                                    </p:animEffect>
                                  </p:childTnLst>
                                </p:cTn>
                              </p:par>
                            </p:childTnLst>
                          </p:cTn>
                        </p:par>
                        <p:par>
                          <p:cTn id="68" fill="hold">
                            <p:stCondLst>
                              <p:cond delay="5500"/>
                            </p:stCondLst>
                            <p:childTnLst>
                              <p:par>
                                <p:cTn id="69" presetID="10" presetClass="entr" presetSubtype="0" fill="hold" nodeType="afterEffect">
                                  <p:stCondLst>
                                    <p:cond delay="0"/>
                                  </p:stCondLst>
                                  <p:childTnLst>
                                    <p:set>
                                      <p:cBhvr>
                                        <p:cTn id="70" dur="1" fill="hold">
                                          <p:stCondLst>
                                            <p:cond delay="0"/>
                                          </p:stCondLst>
                                        </p:cTn>
                                        <p:tgtEl>
                                          <p:spTgt spid="202"/>
                                        </p:tgtEl>
                                        <p:attrNameLst>
                                          <p:attrName>style.visibility</p:attrName>
                                        </p:attrNameLst>
                                      </p:cBhvr>
                                      <p:to>
                                        <p:strVal val="visible"/>
                                      </p:to>
                                    </p:set>
                                    <p:animEffect transition="in" filter="fade">
                                      <p:cBhvr>
                                        <p:cTn id="71" dur="500"/>
                                        <p:tgtEl>
                                          <p:spTgt spid="202"/>
                                        </p:tgtEl>
                                      </p:cBhvr>
                                    </p:animEffect>
                                  </p:childTnLst>
                                </p:cTn>
                              </p:par>
                            </p:childTnLst>
                          </p:cTn>
                        </p:par>
                        <p:par>
                          <p:cTn id="72" fill="hold">
                            <p:stCondLst>
                              <p:cond delay="6000"/>
                            </p:stCondLst>
                            <p:childTnLst>
                              <p:par>
                                <p:cTn id="73" presetID="53" presetClass="entr" presetSubtype="16" fill="hold" grpId="0" nodeType="afterEffect">
                                  <p:stCondLst>
                                    <p:cond delay="0"/>
                                  </p:stCondLst>
                                  <p:childTnLst>
                                    <p:set>
                                      <p:cBhvr>
                                        <p:cTn id="74" dur="1" fill="hold">
                                          <p:stCondLst>
                                            <p:cond delay="0"/>
                                          </p:stCondLst>
                                        </p:cTn>
                                        <p:tgtEl>
                                          <p:spTgt spid="189"/>
                                        </p:tgtEl>
                                        <p:attrNameLst>
                                          <p:attrName>style.visibility</p:attrName>
                                        </p:attrNameLst>
                                      </p:cBhvr>
                                      <p:to>
                                        <p:strVal val="visible"/>
                                      </p:to>
                                    </p:set>
                                    <p:anim calcmode="lin" valueType="num">
                                      <p:cBhvr>
                                        <p:cTn id="75" dur="500" fill="hold"/>
                                        <p:tgtEl>
                                          <p:spTgt spid="189"/>
                                        </p:tgtEl>
                                        <p:attrNameLst>
                                          <p:attrName>ppt_w</p:attrName>
                                        </p:attrNameLst>
                                      </p:cBhvr>
                                      <p:tavLst>
                                        <p:tav tm="0">
                                          <p:val>
                                            <p:fltVal val="0"/>
                                          </p:val>
                                        </p:tav>
                                        <p:tav tm="100000">
                                          <p:val>
                                            <p:strVal val="#ppt_w"/>
                                          </p:val>
                                        </p:tav>
                                      </p:tavLst>
                                    </p:anim>
                                    <p:anim calcmode="lin" valueType="num">
                                      <p:cBhvr>
                                        <p:cTn id="76" dur="500" fill="hold"/>
                                        <p:tgtEl>
                                          <p:spTgt spid="189"/>
                                        </p:tgtEl>
                                        <p:attrNameLst>
                                          <p:attrName>ppt_h</p:attrName>
                                        </p:attrNameLst>
                                      </p:cBhvr>
                                      <p:tavLst>
                                        <p:tav tm="0">
                                          <p:val>
                                            <p:fltVal val="0"/>
                                          </p:val>
                                        </p:tav>
                                        <p:tav tm="100000">
                                          <p:val>
                                            <p:strVal val="#ppt_h"/>
                                          </p:val>
                                        </p:tav>
                                      </p:tavLst>
                                    </p:anim>
                                    <p:animEffect transition="in" filter="fade">
                                      <p:cBhvr>
                                        <p:cTn id="77" dur="500"/>
                                        <p:tgtEl>
                                          <p:spTgt spid="189"/>
                                        </p:tgtEl>
                                      </p:cBhvr>
                                    </p:animEffect>
                                  </p:childTnLst>
                                </p:cTn>
                              </p:par>
                            </p:childTnLst>
                          </p:cTn>
                        </p:par>
                        <p:par>
                          <p:cTn id="78" fill="hold">
                            <p:stCondLst>
                              <p:cond delay="6500"/>
                            </p:stCondLst>
                            <p:childTnLst>
                              <p:par>
                                <p:cTn id="79" presetID="22" presetClass="entr" presetSubtype="8" fill="hold" nodeType="afterEffect">
                                  <p:stCondLst>
                                    <p:cond delay="0"/>
                                  </p:stCondLst>
                                  <p:childTnLst>
                                    <p:set>
                                      <p:cBhvr>
                                        <p:cTn id="80" dur="1" fill="hold">
                                          <p:stCondLst>
                                            <p:cond delay="0"/>
                                          </p:stCondLst>
                                        </p:cTn>
                                        <p:tgtEl>
                                          <p:spTgt spid="167"/>
                                        </p:tgtEl>
                                        <p:attrNameLst>
                                          <p:attrName>style.visibility</p:attrName>
                                        </p:attrNameLst>
                                      </p:cBhvr>
                                      <p:to>
                                        <p:strVal val="visible"/>
                                      </p:to>
                                    </p:set>
                                    <p:animEffect transition="in" filter="wipe(left)">
                                      <p:cBhvr>
                                        <p:cTn id="81" dur="500"/>
                                        <p:tgtEl>
                                          <p:spTgt spid="167"/>
                                        </p:tgtEl>
                                      </p:cBhvr>
                                    </p:animEffect>
                                  </p:childTnLst>
                                </p:cTn>
                              </p:par>
                            </p:childTnLst>
                          </p:cTn>
                        </p:par>
                        <p:par>
                          <p:cTn id="82" fill="hold">
                            <p:stCondLst>
                              <p:cond delay="7000"/>
                            </p:stCondLst>
                            <p:childTnLst>
                              <p:par>
                                <p:cTn id="83" presetID="21" presetClass="entr" presetSubtype="4" fill="hold" grpId="0" nodeType="afterEffect">
                                  <p:stCondLst>
                                    <p:cond delay="0"/>
                                  </p:stCondLst>
                                  <p:childTnLst>
                                    <p:set>
                                      <p:cBhvr>
                                        <p:cTn id="84" dur="1" fill="hold">
                                          <p:stCondLst>
                                            <p:cond delay="0"/>
                                          </p:stCondLst>
                                        </p:cTn>
                                        <p:tgtEl>
                                          <p:spTgt spid="166"/>
                                        </p:tgtEl>
                                        <p:attrNameLst>
                                          <p:attrName>style.visibility</p:attrName>
                                        </p:attrNameLst>
                                      </p:cBhvr>
                                      <p:to>
                                        <p:strVal val="visible"/>
                                      </p:to>
                                    </p:set>
                                    <p:animEffect transition="in" filter="wheel(4)">
                                      <p:cBhvr>
                                        <p:cTn id="85" dur="500"/>
                                        <p:tgtEl>
                                          <p:spTgt spid="166"/>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81"/>
                                        </p:tgtEl>
                                        <p:attrNameLst>
                                          <p:attrName>style.visibility</p:attrName>
                                        </p:attrNameLst>
                                      </p:cBhvr>
                                      <p:to>
                                        <p:strVal val="visible"/>
                                      </p:to>
                                    </p:set>
                                    <p:animEffect transition="in" filter="fade">
                                      <p:cBhvr>
                                        <p:cTn id="88" dur="500"/>
                                        <p:tgtEl>
                                          <p:spTgt spid="181"/>
                                        </p:tgtEl>
                                      </p:cBhvr>
                                    </p:animEffect>
                                  </p:childTnLst>
                                </p:cTn>
                              </p:par>
                            </p:childTnLst>
                          </p:cTn>
                        </p:par>
                        <p:par>
                          <p:cTn id="89" fill="hold">
                            <p:stCondLst>
                              <p:cond delay="7500"/>
                            </p:stCondLst>
                            <p:childTnLst>
                              <p:par>
                                <p:cTn id="90" presetID="10" presetClass="entr" presetSubtype="0" fill="hold" grpId="0" nodeType="afterEffect">
                                  <p:stCondLst>
                                    <p:cond delay="0"/>
                                  </p:stCondLst>
                                  <p:childTnLst>
                                    <p:set>
                                      <p:cBhvr>
                                        <p:cTn id="91" dur="1" fill="hold">
                                          <p:stCondLst>
                                            <p:cond delay="0"/>
                                          </p:stCondLst>
                                        </p:cTn>
                                        <p:tgtEl>
                                          <p:spTgt spid="206"/>
                                        </p:tgtEl>
                                        <p:attrNameLst>
                                          <p:attrName>style.visibility</p:attrName>
                                        </p:attrNameLst>
                                      </p:cBhvr>
                                      <p:to>
                                        <p:strVal val="visible"/>
                                      </p:to>
                                    </p:set>
                                    <p:animEffect transition="in" filter="fade">
                                      <p:cBhvr>
                                        <p:cTn id="92" dur="500"/>
                                        <p:tgtEl>
                                          <p:spTgt spid="206"/>
                                        </p:tgtEl>
                                      </p:cBhvr>
                                    </p:animEffect>
                                  </p:childTnLst>
                                </p:cTn>
                              </p:par>
                            </p:childTnLst>
                          </p:cTn>
                        </p:par>
                        <p:par>
                          <p:cTn id="93" fill="hold">
                            <p:stCondLst>
                              <p:cond delay="8000"/>
                            </p:stCondLst>
                            <p:childTnLst>
                              <p:par>
                                <p:cTn id="94" presetID="53" presetClass="entr" presetSubtype="16" fill="hold" grpId="0" nodeType="afterEffect">
                                  <p:stCondLst>
                                    <p:cond delay="0"/>
                                  </p:stCondLst>
                                  <p:childTnLst>
                                    <p:set>
                                      <p:cBhvr>
                                        <p:cTn id="95" dur="1" fill="hold">
                                          <p:stCondLst>
                                            <p:cond delay="0"/>
                                          </p:stCondLst>
                                        </p:cTn>
                                        <p:tgtEl>
                                          <p:spTgt spid="190"/>
                                        </p:tgtEl>
                                        <p:attrNameLst>
                                          <p:attrName>style.visibility</p:attrName>
                                        </p:attrNameLst>
                                      </p:cBhvr>
                                      <p:to>
                                        <p:strVal val="visible"/>
                                      </p:to>
                                    </p:set>
                                    <p:anim calcmode="lin" valueType="num">
                                      <p:cBhvr>
                                        <p:cTn id="96" dur="500" fill="hold"/>
                                        <p:tgtEl>
                                          <p:spTgt spid="190"/>
                                        </p:tgtEl>
                                        <p:attrNameLst>
                                          <p:attrName>ppt_w</p:attrName>
                                        </p:attrNameLst>
                                      </p:cBhvr>
                                      <p:tavLst>
                                        <p:tav tm="0">
                                          <p:val>
                                            <p:fltVal val="0"/>
                                          </p:val>
                                        </p:tav>
                                        <p:tav tm="100000">
                                          <p:val>
                                            <p:strVal val="#ppt_w"/>
                                          </p:val>
                                        </p:tav>
                                      </p:tavLst>
                                    </p:anim>
                                    <p:anim calcmode="lin" valueType="num">
                                      <p:cBhvr>
                                        <p:cTn id="97" dur="500" fill="hold"/>
                                        <p:tgtEl>
                                          <p:spTgt spid="190"/>
                                        </p:tgtEl>
                                        <p:attrNameLst>
                                          <p:attrName>ppt_h</p:attrName>
                                        </p:attrNameLst>
                                      </p:cBhvr>
                                      <p:tavLst>
                                        <p:tav tm="0">
                                          <p:val>
                                            <p:fltVal val="0"/>
                                          </p:val>
                                        </p:tav>
                                        <p:tav tm="100000">
                                          <p:val>
                                            <p:strVal val="#ppt_h"/>
                                          </p:val>
                                        </p:tav>
                                      </p:tavLst>
                                    </p:anim>
                                    <p:animEffect transition="in" filter="fade">
                                      <p:cBhvr>
                                        <p:cTn id="98" dur="500"/>
                                        <p:tgtEl>
                                          <p:spTgt spid="190"/>
                                        </p:tgtEl>
                                      </p:cBhvr>
                                    </p:animEffect>
                                  </p:childTnLst>
                                </p:cTn>
                              </p:par>
                            </p:childTnLst>
                          </p:cTn>
                        </p:par>
                        <p:par>
                          <p:cTn id="99" fill="hold">
                            <p:stCondLst>
                              <p:cond delay="8500"/>
                            </p:stCondLst>
                            <p:childTnLst>
                              <p:par>
                                <p:cTn id="100" presetID="22" presetClass="entr" presetSubtype="8" fill="hold" nodeType="afterEffect">
                                  <p:stCondLst>
                                    <p:cond delay="0"/>
                                  </p:stCondLst>
                                  <p:childTnLst>
                                    <p:set>
                                      <p:cBhvr>
                                        <p:cTn id="101" dur="1" fill="hold">
                                          <p:stCondLst>
                                            <p:cond delay="0"/>
                                          </p:stCondLst>
                                        </p:cTn>
                                        <p:tgtEl>
                                          <p:spTgt spid="168"/>
                                        </p:tgtEl>
                                        <p:attrNameLst>
                                          <p:attrName>style.visibility</p:attrName>
                                        </p:attrNameLst>
                                      </p:cBhvr>
                                      <p:to>
                                        <p:strVal val="visible"/>
                                      </p:to>
                                    </p:set>
                                    <p:animEffect transition="in" filter="wipe(left)">
                                      <p:cBhvr>
                                        <p:cTn id="102" dur="500"/>
                                        <p:tgtEl>
                                          <p:spTgt spid="168"/>
                                        </p:tgtEl>
                                      </p:cBhvr>
                                    </p:animEffect>
                                  </p:childTnLst>
                                </p:cTn>
                              </p:par>
                            </p:childTnLst>
                          </p:cTn>
                        </p:par>
                        <p:par>
                          <p:cTn id="103" fill="hold">
                            <p:stCondLst>
                              <p:cond delay="9000"/>
                            </p:stCondLst>
                            <p:childTnLst>
                              <p:par>
                                <p:cTn id="104" presetID="22" presetClass="entr" presetSubtype="4" fill="hold" nodeType="afterEffect">
                                  <p:stCondLst>
                                    <p:cond delay="0"/>
                                  </p:stCondLst>
                                  <p:childTnLst>
                                    <p:set>
                                      <p:cBhvr>
                                        <p:cTn id="105" dur="1" fill="hold">
                                          <p:stCondLst>
                                            <p:cond delay="0"/>
                                          </p:stCondLst>
                                        </p:cTn>
                                        <p:tgtEl>
                                          <p:spTgt spid="177"/>
                                        </p:tgtEl>
                                        <p:attrNameLst>
                                          <p:attrName>style.visibility</p:attrName>
                                        </p:attrNameLst>
                                      </p:cBhvr>
                                      <p:to>
                                        <p:strVal val="visible"/>
                                      </p:to>
                                    </p:set>
                                    <p:animEffect transition="in" filter="wipe(down)">
                                      <p:cBhvr>
                                        <p:cTn id="106" dur="500"/>
                                        <p:tgtEl>
                                          <p:spTgt spid="177"/>
                                        </p:tgtEl>
                                      </p:cBhvr>
                                    </p:animEffect>
                                  </p:childTnLst>
                                </p:cTn>
                              </p:par>
                            </p:childTnLst>
                          </p:cTn>
                        </p:par>
                        <p:par>
                          <p:cTn id="107" fill="hold">
                            <p:stCondLst>
                              <p:cond delay="9500"/>
                            </p:stCondLst>
                            <p:childTnLst>
                              <p:par>
                                <p:cTn id="108" presetID="21" presetClass="entr" presetSubtype="4" fill="hold" grpId="0" nodeType="afterEffect">
                                  <p:stCondLst>
                                    <p:cond delay="0"/>
                                  </p:stCondLst>
                                  <p:childTnLst>
                                    <p:set>
                                      <p:cBhvr>
                                        <p:cTn id="109" dur="1" fill="hold">
                                          <p:stCondLst>
                                            <p:cond delay="0"/>
                                          </p:stCondLst>
                                        </p:cTn>
                                        <p:tgtEl>
                                          <p:spTgt spid="175"/>
                                        </p:tgtEl>
                                        <p:attrNameLst>
                                          <p:attrName>style.visibility</p:attrName>
                                        </p:attrNameLst>
                                      </p:cBhvr>
                                      <p:to>
                                        <p:strVal val="visible"/>
                                      </p:to>
                                    </p:set>
                                    <p:animEffect transition="in" filter="wheel(4)">
                                      <p:cBhvr>
                                        <p:cTn id="110" dur="500"/>
                                        <p:tgtEl>
                                          <p:spTgt spid="175"/>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85"/>
                                        </p:tgtEl>
                                        <p:attrNameLst>
                                          <p:attrName>style.visibility</p:attrName>
                                        </p:attrNameLst>
                                      </p:cBhvr>
                                      <p:to>
                                        <p:strVal val="visible"/>
                                      </p:to>
                                    </p:set>
                                    <p:animEffect transition="in" filter="fade">
                                      <p:cBhvr>
                                        <p:cTn id="113" dur="500"/>
                                        <p:tgtEl>
                                          <p:spTgt spid="185"/>
                                        </p:tgtEl>
                                      </p:cBhvr>
                                    </p:animEffect>
                                  </p:childTnLst>
                                </p:cTn>
                              </p:par>
                            </p:childTnLst>
                          </p:cTn>
                        </p:par>
                        <p:par>
                          <p:cTn id="114" fill="hold">
                            <p:stCondLst>
                              <p:cond delay="10000"/>
                            </p:stCondLst>
                            <p:childTnLst>
                              <p:par>
                                <p:cTn id="115" presetID="10" presetClass="entr" presetSubtype="0" fill="hold" nodeType="afterEffect">
                                  <p:stCondLst>
                                    <p:cond delay="0"/>
                                  </p:stCondLst>
                                  <p:childTnLst>
                                    <p:set>
                                      <p:cBhvr>
                                        <p:cTn id="116" dur="1" fill="hold">
                                          <p:stCondLst>
                                            <p:cond delay="0"/>
                                          </p:stCondLst>
                                        </p:cTn>
                                        <p:tgtEl>
                                          <p:spTgt spid="207"/>
                                        </p:tgtEl>
                                        <p:attrNameLst>
                                          <p:attrName>style.visibility</p:attrName>
                                        </p:attrNameLst>
                                      </p:cBhvr>
                                      <p:to>
                                        <p:strVal val="visible"/>
                                      </p:to>
                                    </p:set>
                                    <p:animEffect transition="in" filter="fade">
                                      <p:cBhvr>
                                        <p:cTn id="117" dur="500"/>
                                        <p:tgtEl>
                                          <p:spTgt spid="207"/>
                                        </p:tgtEl>
                                      </p:cBhvr>
                                    </p:animEffect>
                                  </p:childTnLst>
                                </p:cTn>
                              </p:par>
                            </p:childTnLst>
                          </p:cTn>
                        </p:par>
                        <p:par>
                          <p:cTn id="118" fill="hold">
                            <p:stCondLst>
                              <p:cond delay="10500"/>
                            </p:stCondLst>
                            <p:childTnLst>
                              <p:par>
                                <p:cTn id="119" presetID="53" presetClass="entr" presetSubtype="16" fill="hold" grpId="0" nodeType="afterEffect">
                                  <p:stCondLst>
                                    <p:cond delay="0"/>
                                  </p:stCondLst>
                                  <p:childTnLst>
                                    <p:set>
                                      <p:cBhvr>
                                        <p:cTn id="120" dur="1" fill="hold">
                                          <p:stCondLst>
                                            <p:cond delay="0"/>
                                          </p:stCondLst>
                                        </p:cTn>
                                        <p:tgtEl>
                                          <p:spTgt spid="194"/>
                                        </p:tgtEl>
                                        <p:attrNameLst>
                                          <p:attrName>style.visibility</p:attrName>
                                        </p:attrNameLst>
                                      </p:cBhvr>
                                      <p:to>
                                        <p:strVal val="visible"/>
                                      </p:to>
                                    </p:set>
                                    <p:anim calcmode="lin" valueType="num">
                                      <p:cBhvr>
                                        <p:cTn id="121" dur="500" fill="hold"/>
                                        <p:tgtEl>
                                          <p:spTgt spid="194"/>
                                        </p:tgtEl>
                                        <p:attrNameLst>
                                          <p:attrName>ppt_w</p:attrName>
                                        </p:attrNameLst>
                                      </p:cBhvr>
                                      <p:tavLst>
                                        <p:tav tm="0">
                                          <p:val>
                                            <p:fltVal val="0"/>
                                          </p:val>
                                        </p:tav>
                                        <p:tav tm="100000">
                                          <p:val>
                                            <p:strVal val="#ppt_w"/>
                                          </p:val>
                                        </p:tav>
                                      </p:tavLst>
                                    </p:anim>
                                    <p:anim calcmode="lin" valueType="num">
                                      <p:cBhvr>
                                        <p:cTn id="122" dur="500" fill="hold"/>
                                        <p:tgtEl>
                                          <p:spTgt spid="194"/>
                                        </p:tgtEl>
                                        <p:attrNameLst>
                                          <p:attrName>ppt_h</p:attrName>
                                        </p:attrNameLst>
                                      </p:cBhvr>
                                      <p:tavLst>
                                        <p:tav tm="0">
                                          <p:val>
                                            <p:fltVal val="0"/>
                                          </p:val>
                                        </p:tav>
                                        <p:tav tm="100000">
                                          <p:val>
                                            <p:strVal val="#ppt_h"/>
                                          </p:val>
                                        </p:tav>
                                      </p:tavLst>
                                    </p:anim>
                                    <p:animEffect transition="in" filter="fade">
                                      <p:cBhvr>
                                        <p:cTn id="123" dur="500"/>
                                        <p:tgtEl>
                                          <p:spTgt spid="194"/>
                                        </p:tgtEl>
                                      </p:cBhvr>
                                    </p:animEffect>
                                  </p:childTnLst>
                                </p:cTn>
                              </p:par>
                            </p:childTnLst>
                          </p:cTn>
                        </p:par>
                        <p:par>
                          <p:cTn id="124" fill="hold">
                            <p:stCondLst>
                              <p:cond delay="11000"/>
                            </p:stCondLst>
                            <p:childTnLst>
                              <p:par>
                                <p:cTn id="125" presetID="22" presetClass="entr" presetSubtype="4" fill="hold" nodeType="afterEffect">
                                  <p:stCondLst>
                                    <p:cond delay="0"/>
                                  </p:stCondLst>
                                  <p:childTnLst>
                                    <p:set>
                                      <p:cBhvr>
                                        <p:cTn id="126" dur="1" fill="hold">
                                          <p:stCondLst>
                                            <p:cond delay="0"/>
                                          </p:stCondLst>
                                        </p:cTn>
                                        <p:tgtEl>
                                          <p:spTgt spid="176"/>
                                        </p:tgtEl>
                                        <p:attrNameLst>
                                          <p:attrName>style.visibility</p:attrName>
                                        </p:attrNameLst>
                                      </p:cBhvr>
                                      <p:to>
                                        <p:strVal val="visible"/>
                                      </p:to>
                                    </p:set>
                                    <p:animEffect transition="in" filter="wipe(down)">
                                      <p:cBhvr>
                                        <p:cTn id="127" dur="500"/>
                                        <p:tgtEl>
                                          <p:spTgt spid="176"/>
                                        </p:tgtEl>
                                      </p:cBhvr>
                                    </p:animEffect>
                                  </p:childTnLst>
                                </p:cTn>
                              </p:par>
                            </p:childTnLst>
                          </p:cTn>
                        </p:par>
                        <p:par>
                          <p:cTn id="128" fill="hold">
                            <p:stCondLst>
                              <p:cond delay="11500"/>
                            </p:stCondLst>
                            <p:childTnLst>
                              <p:par>
                                <p:cTn id="129" presetID="21" presetClass="entr" presetSubtype="4" fill="hold" grpId="0" nodeType="afterEffect">
                                  <p:stCondLst>
                                    <p:cond delay="0"/>
                                  </p:stCondLst>
                                  <p:childTnLst>
                                    <p:set>
                                      <p:cBhvr>
                                        <p:cTn id="130" dur="1" fill="hold">
                                          <p:stCondLst>
                                            <p:cond delay="0"/>
                                          </p:stCondLst>
                                        </p:cTn>
                                        <p:tgtEl>
                                          <p:spTgt spid="173"/>
                                        </p:tgtEl>
                                        <p:attrNameLst>
                                          <p:attrName>style.visibility</p:attrName>
                                        </p:attrNameLst>
                                      </p:cBhvr>
                                      <p:to>
                                        <p:strVal val="visible"/>
                                      </p:to>
                                    </p:set>
                                    <p:animEffect transition="in" filter="wheel(4)">
                                      <p:cBhvr>
                                        <p:cTn id="131" dur="500"/>
                                        <p:tgtEl>
                                          <p:spTgt spid="173"/>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184"/>
                                        </p:tgtEl>
                                        <p:attrNameLst>
                                          <p:attrName>style.visibility</p:attrName>
                                        </p:attrNameLst>
                                      </p:cBhvr>
                                      <p:to>
                                        <p:strVal val="visible"/>
                                      </p:to>
                                    </p:set>
                                    <p:animEffect transition="in" filter="fade">
                                      <p:cBhvr>
                                        <p:cTn id="134" dur="500"/>
                                        <p:tgtEl>
                                          <p:spTgt spid="184"/>
                                        </p:tgtEl>
                                      </p:cBhvr>
                                    </p:animEffect>
                                  </p:childTnLst>
                                </p:cTn>
                              </p:par>
                            </p:childTnLst>
                          </p:cTn>
                        </p:par>
                        <p:par>
                          <p:cTn id="135" fill="hold">
                            <p:stCondLst>
                              <p:cond delay="12000"/>
                            </p:stCondLst>
                            <p:childTnLst>
                              <p:par>
                                <p:cTn id="136" presetID="10" presetClass="entr" presetSubtype="0" fill="hold" grpId="0" nodeType="afterEffect">
                                  <p:stCondLst>
                                    <p:cond delay="0"/>
                                  </p:stCondLst>
                                  <p:childTnLst>
                                    <p:set>
                                      <p:cBhvr>
                                        <p:cTn id="137" dur="1" fill="hold">
                                          <p:stCondLst>
                                            <p:cond delay="0"/>
                                          </p:stCondLst>
                                        </p:cTn>
                                        <p:tgtEl>
                                          <p:spTgt spid="210"/>
                                        </p:tgtEl>
                                        <p:attrNameLst>
                                          <p:attrName>style.visibility</p:attrName>
                                        </p:attrNameLst>
                                      </p:cBhvr>
                                      <p:to>
                                        <p:strVal val="visible"/>
                                      </p:to>
                                    </p:set>
                                    <p:animEffect transition="in" filter="fade">
                                      <p:cBhvr>
                                        <p:cTn id="138" dur="500"/>
                                        <p:tgtEl>
                                          <p:spTgt spid="210"/>
                                        </p:tgtEl>
                                      </p:cBhvr>
                                    </p:animEffect>
                                  </p:childTnLst>
                                </p:cTn>
                              </p:par>
                            </p:childTnLst>
                          </p:cTn>
                        </p:par>
                        <p:par>
                          <p:cTn id="139" fill="hold">
                            <p:stCondLst>
                              <p:cond delay="12500"/>
                            </p:stCondLst>
                            <p:childTnLst>
                              <p:par>
                                <p:cTn id="140" presetID="53" presetClass="entr" presetSubtype="16" fill="hold" grpId="0" nodeType="afterEffect">
                                  <p:stCondLst>
                                    <p:cond delay="0"/>
                                  </p:stCondLst>
                                  <p:childTnLst>
                                    <p:set>
                                      <p:cBhvr>
                                        <p:cTn id="141" dur="1" fill="hold">
                                          <p:stCondLst>
                                            <p:cond delay="0"/>
                                          </p:stCondLst>
                                        </p:cTn>
                                        <p:tgtEl>
                                          <p:spTgt spid="193"/>
                                        </p:tgtEl>
                                        <p:attrNameLst>
                                          <p:attrName>style.visibility</p:attrName>
                                        </p:attrNameLst>
                                      </p:cBhvr>
                                      <p:to>
                                        <p:strVal val="visible"/>
                                      </p:to>
                                    </p:set>
                                    <p:anim calcmode="lin" valueType="num">
                                      <p:cBhvr>
                                        <p:cTn id="142" dur="500" fill="hold"/>
                                        <p:tgtEl>
                                          <p:spTgt spid="193"/>
                                        </p:tgtEl>
                                        <p:attrNameLst>
                                          <p:attrName>ppt_w</p:attrName>
                                        </p:attrNameLst>
                                      </p:cBhvr>
                                      <p:tavLst>
                                        <p:tav tm="0">
                                          <p:val>
                                            <p:fltVal val="0"/>
                                          </p:val>
                                        </p:tav>
                                        <p:tav tm="100000">
                                          <p:val>
                                            <p:strVal val="#ppt_w"/>
                                          </p:val>
                                        </p:tav>
                                      </p:tavLst>
                                    </p:anim>
                                    <p:anim calcmode="lin" valueType="num">
                                      <p:cBhvr>
                                        <p:cTn id="143" dur="500" fill="hold"/>
                                        <p:tgtEl>
                                          <p:spTgt spid="193"/>
                                        </p:tgtEl>
                                        <p:attrNameLst>
                                          <p:attrName>ppt_h</p:attrName>
                                        </p:attrNameLst>
                                      </p:cBhvr>
                                      <p:tavLst>
                                        <p:tav tm="0">
                                          <p:val>
                                            <p:fltVal val="0"/>
                                          </p:val>
                                        </p:tav>
                                        <p:tav tm="100000">
                                          <p:val>
                                            <p:strVal val="#ppt_h"/>
                                          </p:val>
                                        </p:tav>
                                      </p:tavLst>
                                    </p:anim>
                                    <p:animEffect transition="in" filter="fade">
                                      <p:cBhvr>
                                        <p:cTn id="144" dur="500"/>
                                        <p:tgtEl>
                                          <p:spTgt spid="193"/>
                                        </p:tgtEl>
                                      </p:cBhvr>
                                    </p:animEffect>
                                  </p:childTnLst>
                                </p:cTn>
                              </p:par>
                            </p:childTnLst>
                          </p:cTn>
                        </p:par>
                        <p:par>
                          <p:cTn id="145" fill="hold">
                            <p:stCondLst>
                              <p:cond delay="13000"/>
                            </p:stCondLst>
                            <p:childTnLst>
                              <p:par>
                                <p:cTn id="146" presetID="22" presetClass="entr" presetSubtype="4" fill="hold" nodeType="afterEffect">
                                  <p:stCondLst>
                                    <p:cond delay="0"/>
                                  </p:stCondLst>
                                  <p:childTnLst>
                                    <p:set>
                                      <p:cBhvr>
                                        <p:cTn id="147" dur="1" fill="hold">
                                          <p:stCondLst>
                                            <p:cond delay="0"/>
                                          </p:stCondLst>
                                        </p:cTn>
                                        <p:tgtEl>
                                          <p:spTgt spid="174"/>
                                        </p:tgtEl>
                                        <p:attrNameLst>
                                          <p:attrName>style.visibility</p:attrName>
                                        </p:attrNameLst>
                                      </p:cBhvr>
                                      <p:to>
                                        <p:strVal val="visible"/>
                                      </p:to>
                                    </p:set>
                                    <p:animEffect transition="in" filter="wipe(down)">
                                      <p:cBhvr>
                                        <p:cTn id="148" dur="500"/>
                                        <p:tgtEl>
                                          <p:spTgt spid="174"/>
                                        </p:tgtEl>
                                      </p:cBhvr>
                                    </p:animEffect>
                                  </p:childTnLst>
                                </p:cTn>
                              </p:par>
                            </p:childTnLst>
                          </p:cTn>
                        </p:par>
                        <p:par>
                          <p:cTn id="149" fill="hold">
                            <p:stCondLst>
                              <p:cond delay="13500"/>
                            </p:stCondLst>
                            <p:childTnLst>
                              <p:par>
                                <p:cTn id="150" presetID="21" presetClass="entr" presetSubtype="4" fill="hold" grpId="0" nodeType="afterEffect">
                                  <p:stCondLst>
                                    <p:cond delay="0"/>
                                  </p:stCondLst>
                                  <p:childTnLst>
                                    <p:set>
                                      <p:cBhvr>
                                        <p:cTn id="151" dur="1" fill="hold">
                                          <p:stCondLst>
                                            <p:cond delay="0"/>
                                          </p:stCondLst>
                                        </p:cTn>
                                        <p:tgtEl>
                                          <p:spTgt spid="171"/>
                                        </p:tgtEl>
                                        <p:attrNameLst>
                                          <p:attrName>style.visibility</p:attrName>
                                        </p:attrNameLst>
                                      </p:cBhvr>
                                      <p:to>
                                        <p:strVal val="visible"/>
                                      </p:to>
                                    </p:set>
                                    <p:animEffect transition="in" filter="wheel(4)">
                                      <p:cBhvr>
                                        <p:cTn id="152" dur="500"/>
                                        <p:tgtEl>
                                          <p:spTgt spid="171"/>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183"/>
                                        </p:tgtEl>
                                        <p:attrNameLst>
                                          <p:attrName>style.visibility</p:attrName>
                                        </p:attrNameLst>
                                      </p:cBhvr>
                                      <p:to>
                                        <p:strVal val="visible"/>
                                      </p:to>
                                    </p:set>
                                    <p:animEffect transition="in" filter="fade">
                                      <p:cBhvr>
                                        <p:cTn id="155" dur="500"/>
                                        <p:tgtEl>
                                          <p:spTgt spid="183"/>
                                        </p:tgtEl>
                                      </p:cBhvr>
                                    </p:animEffect>
                                  </p:childTnLst>
                                </p:cTn>
                              </p:par>
                            </p:childTnLst>
                          </p:cTn>
                        </p:par>
                        <p:par>
                          <p:cTn id="156" fill="hold">
                            <p:stCondLst>
                              <p:cond delay="14000"/>
                            </p:stCondLst>
                            <p:childTnLst>
                              <p:par>
                                <p:cTn id="157" presetID="10" presetClass="entr" presetSubtype="0" fill="hold" nodeType="afterEffect">
                                  <p:stCondLst>
                                    <p:cond delay="0"/>
                                  </p:stCondLst>
                                  <p:childTnLst>
                                    <p:set>
                                      <p:cBhvr>
                                        <p:cTn id="158" dur="1" fill="hold">
                                          <p:stCondLst>
                                            <p:cond delay="0"/>
                                          </p:stCondLst>
                                        </p:cTn>
                                        <p:tgtEl>
                                          <p:spTgt spid="211"/>
                                        </p:tgtEl>
                                        <p:attrNameLst>
                                          <p:attrName>style.visibility</p:attrName>
                                        </p:attrNameLst>
                                      </p:cBhvr>
                                      <p:to>
                                        <p:strVal val="visible"/>
                                      </p:to>
                                    </p:set>
                                    <p:animEffect transition="in" filter="fade">
                                      <p:cBhvr>
                                        <p:cTn id="159" dur="500"/>
                                        <p:tgtEl>
                                          <p:spTgt spid="211"/>
                                        </p:tgtEl>
                                      </p:cBhvr>
                                    </p:animEffect>
                                  </p:childTnLst>
                                </p:cTn>
                              </p:par>
                            </p:childTnLst>
                          </p:cTn>
                        </p:par>
                        <p:par>
                          <p:cTn id="160" fill="hold">
                            <p:stCondLst>
                              <p:cond delay="14500"/>
                            </p:stCondLst>
                            <p:childTnLst>
                              <p:par>
                                <p:cTn id="161" presetID="53" presetClass="entr" presetSubtype="16" fill="hold" grpId="0" nodeType="afterEffect">
                                  <p:stCondLst>
                                    <p:cond delay="0"/>
                                  </p:stCondLst>
                                  <p:childTnLst>
                                    <p:set>
                                      <p:cBhvr>
                                        <p:cTn id="162" dur="1" fill="hold">
                                          <p:stCondLst>
                                            <p:cond delay="0"/>
                                          </p:stCondLst>
                                        </p:cTn>
                                        <p:tgtEl>
                                          <p:spTgt spid="192"/>
                                        </p:tgtEl>
                                        <p:attrNameLst>
                                          <p:attrName>style.visibility</p:attrName>
                                        </p:attrNameLst>
                                      </p:cBhvr>
                                      <p:to>
                                        <p:strVal val="visible"/>
                                      </p:to>
                                    </p:set>
                                    <p:anim calcmode="lin" valueType="num">
                                      <p:cBhvr>
                                        <p:cTn id="163" dur="500" fill="hold"/>
                                        <p:tgtEl>
                                          <p:spTgt spid="192"/>
                                        </p:tgtEl>
                                        <p:attrNameLst>
                                          <p:attrName>ppt_w</p:attrName>
                                        </p:attrNameLst>
                                      </p:cBhvr>
                                      <p:tavLst>
                                        <p:tav tm="0">
                                          <p:val>
                                            <p:fltVal val="0"/>
                                          </p:val>
                                        </p:tav>
                                        <p:tav tm="100000">
                                          <p:val>
                                            <p:strVal val="#ppt_w"/>
                                          </p:val>
                                        </p:tav>
                                      </p:tavLst>
                                    </p:anim>
                                    <p:anim calcmode="lin" valueType="num">
                                      <p:cBhvr>
                                        <p:cTn id="164" dur="500" fill="hold"/>
                                        <p:tgtEl>
                                          <p:spTgt spid="192"/>
                                        </p:tgtEl>
                                        <p:attrNameLst>
                                          <p:attrName>ppt_h</p:attrName>
                                        </p:attrNameLst>
                                      </p:cBhvr>
                                      <p:tavLst>
                                        <p:tav tm="0">
                                          <p:val>
                                            <p:fltVal val="0"/>
                                          </p:val>
                                        </p:tav>
                                        <p:tav tm="100000">
                                          <p:val>
                                            <p:strVal val="#ppt_h"/>
                                          </p:val>
                                        </p:tav>
                                      </p:tavLst>
                                    </p:anim>
                                    <p:animEffect transition="in" filter="fade">
                                      <p:cBhvr>
                                        <p:cTn id="165" dur="500"/>
                                        <p:tgtEl>
                                          <p:spTgt spid="192"/>
                                        </p:tgtEl>
                                      </p:cBhvr>
                                    </p:animEffect>
                                  </p:childTnLst>
                                </p:cTn>
                              </p:par>
                            </p:childTnLst>
                          </p:cTn>
                        </p:par>
                        <p:par>
                          <p:cTn id="166" fill="hold">
                            <p:stCondLst>
                              <p:cond delay="15000"/>
                            </p:stCondLst>
                            <p:childTnLst>
                              <p:par>
                                <p:cTn id="167" presetID="22" presetClass="entr" presetSubtype="4" fill="hold" nodeType="afterEffect">
                                  <p:stCondLst>
                                    <p:cond delay="0"/>
                                  </p:stCondLst>
                                  <p:childTnLst>
                                    <p:set>
                                      <p:cBhvr>
                                        <p:cTn id="168" dur="1" fill="hold">
                                          <p:stCondLst>
                                            <p:cond delay="0"/>
                                          </p:stCondLst>
                                        </p:cTn>
                                        <p:tgtEl>
                                          <p:spTgt spid="172"/>
                                        </p:tgtEl>
                                        <p:attrNameLst>
                                          <p:attrName>style.visibility</p:attrName>
                                        </p:attrNameLst>
                                      </p:cBhvr>
                                      <p:to>
                                        <p:strVal val="visible"/>
                                      </p:to>
                                    </p:set>
                                    <p:animEffect transition="in" filter="wipe(down)">
                                      <p:cBhvr>
                                        <p:cTn id="169" dur="500"/>
                                        <p:tgtEl>
                                          <p:spTgt spid="172"/>
                                        </p:tgtEl>
                                      </p:cBhvr>
                                    </p:animEffect>
                                  </p:childTnLst>
                                </p:cTn>
                              </p:par>
                            </p:childTnLst>
                          </p:cTn>
                        </p:par>
                        <p:par>
                          <p:cTn id="170" fill="hold">
                            <p:stCondLst>
                              <p:cond delay="15500"/>
                            </p:stCondLst>
                            <p:childTnLst>
                              <p:par>
                                <p:cTn id="171" presetID="21" presetClass="entr" presetSubtype="4" fill="hold" grpId="0" nodeType="afterEffect">
                                  <p:stCondLst>
                                    <p:cond delay="0"/>
                                  </p:stCondLst>
                                  <p:childTnLst>
                                    <p:set>
                                      <p:cBhvr>
                                        <p:cTn id="172" dur="1" fill="hold">
                                          <p:stCondLst>
                                            <p:cond delay="0"/>
                                          </p:stCondLst>
                                        </p:cTn>
                                        <p:tgtEl>
                                          <p:spTgt spid="169"/>
                                        </p:tgtEl>
                                        <p:attrNameLst>
                                          <p:attrName>style.visibility</p:attrName>
                                        </p:attrNameLst>
                                      </p:cBhvr>
                                      <p:to>
                                        <p:strVal val="visible"/>
                                      </p:to>
                                    </p:set>
                                    <p:animEffect transition="in" filter="wheel(4)">
                                      <p:cBhvr>
                                        <p:cTn id="173" dur="500"/>
                                        <p:tgtEl>
                                          <p:spTgt spid="169"/>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82"/>
                                        </p:tgtEl>
                                        <p:attrNameLst>
                                          <p:attrName>style.visibility</p:attrName>
                                        </p:attrNameLst>
                                      </p:cBhvr>
                                      <p:to>
                                        <p:strVal val="visible"/>
                                      </p:to>
                                    </p:set>
                                    <p:animEffect transition="in" filter="fade">
                                      <p:cBhvr>
                                        <p:cTn id="176" dur="500"/>
                                        <p:tgtEl>
                                          <p:spTgt spid="182"/>
                                        </p:tgtEl>
                                      </p:cBhvr>
                                    </p:animEffect>
                                  </p:childTnLst>
                                </p:cTn>
                              </p:par>
                            </p:childTnLst>
                          </p:cTn>
                        </p:par>
                        <p:par>
                          <p:cTn id="177" fill="hold">
                            <p:stCondLst>
                              <p:cond delay="16000"/>
                            </p:stCondLst>
                            <p:childTnLst>
                              <p:par>
                                <p:cTn id="178" presetID="10" presetClass="entr" presetSubtype="0" fill="hold" grpId="0" nodeType="afterEffect">
                                  <p:stCondLst>
                                    <p:cond delay="0"/>
                                  </p:stCondLst>
                                  <p:childTnLst>
                                    <p:set>
                                      <p:cBhvr>
                                        <p:cTn id="179" dur="1" fill="hold">
                                          <p:stCondLst>
                                            <p:cond delay="0"/>
                                          </p:stCondLst>
                                        </p:cTn>
                                        <p:tgtEl>
                                          <p:spTgt spid="215"/>
                                        </p:tgtEl>
                                        <p:attrNameLst>
                                          <p:attrName>style.visibility</p:attrName>
                                        </p:attrNameLst>
                                      </p:cBhvr>
                                      <p:to>
                                        <p:strVal val="visible"/>
                                      </p:to>
                                    </p:set>
                                    <p:animEffect transition="in" filter="fade">
                                      <p:cBhvr>
                                        <p:cTn id="180" dur="500"/>
                                        <p:tgtEl>
                                          <p:spTgt spid="215"/>
                                        </p:tgtEl>
                                      </p:cBhvr>
                                    </p:animEffect>
                                  </p:childTnLst>
                                </p:cTn>
                              </p:par>
                            </p:childTnLst>
                          </p:cTn>
                        </p:par>
                        <p:par>
                          <p:cTn id="181" fill="hold">
                            <p:stCondLst>
                              <p:cond delay="16500"/>
                            </p:stCondLst>
                            <p:childTnLst>
                              <p:par>
                                <p:cTn id="182" presetID="53" presetClass="entr" presetSubtype="16" fill="hold" grpId="0" nodeType="afterEffect">
                                  <p:stCondLst>
                                    <p:cond delay="0"/>
                                  </p:stCondLst>
                                  <p:childTnLst>
                                    <p:set>
                                      <p:cBhvr>
                                        <p:cTn id="183" dur="1" fill="hold">
                                          <p:stCondLst>
                                            <p:cond delay="0"/>
                                          </p:stCondLst>
                                        </p:cTn>
                                        <p:tgtEl>
                                          <p:spTgt spid="191"/>
                                        </p:tgtEl>
                                        <p:attrNameLst>
                                          <p:attrName>style.visibility</p:attrName>
                                        </p:attrNameLst>
                                      </p:cBhvr>
                                      <p:to>
                                        <p:strVal val="visible"/>
                                      </p:to>
                                    </p:set>
                                    <p:anim calcmode="lin" valueType="num">
                                      <p:cBhvr>
                                        <p:cTn id="184" dur="500" fill="hold"/>
                                        <p:tgtEl>
                                          <p:spTgt spid="191"/>
                                        </p:tgtEl>
                                        <p:attrNameLst>
                                          <p:attrName>ppt_w</p:attrName>
                                        </p:attrNameLst>
                                      </p:cBhvr>
                                      <p:tavLst>
                                        <p:tav tm="0">
                                          <p:val>
                                            <p:fltVal val="0"/>
                                          </p:val>
                                        </p:tav>
                                        <p:tav tm="100000">
                                          <p:val>
                                            <p:strVal val="#ppt_w"/>
                                          </p:val>
                                        </p:tav>
                                      </p:tavLst>
                                    </p:anim>
                                    <p:anim calcmode="lin" valueType="num">
                                      <p:cBhvr>
                                        <p:cTn id="185" dur="500" fill="hold"/>
                                        <p:tgtEl>
                                          <p:spTgt spid="191"/>
                                        </p:tgtEl>
                                        <p:attrNameLst>
                                          <p:attrName>ppt_h</p:attrName>
                                        </p:attrNameLst>
                                      </p:cBhvr>
                                      <p:tavLst>
                                        <p:tav tm="0">
                                          <p:val>
                                            <p:fltVal val="0"/>
                                          </p:val>
                                        </p:tav>
                                        <p:tav tm="100000">
                                          <p:val>
                                            <p:strVal val="#ppt_h"/>
                                          </p:val>
                                        </p:tav>
                                      </p:tavLst>
                                    </p:anim>
                                    <p:animEffect transition="in" filter="fade">
                                      <p:cBhvr>
                                        <p:cTn id="186" dur="500"/>
                                        <p:tgtEl>
                                          <p:spTgt spid="191"/>
                                        </p:tgtEl>
                                      </p:cBhvr>
                                    </p:animEffect>
                                  </p:childTnLst>
                                </p:cTn>
                              </p:par>
                            </p:childTnLst>
                          </p:cTn>
                        </p:par>
                        <p:par>
                          <p:cTn id="187" fill="hold">
                            <p:stCondLst>
                              <p:cond delay="17000"/>
                            </p:stCondLst>
                            <p:childTnLst>
                              <p:par>
                                <p:cTn id="188" presetID="22" presetClass="entr" presetSubtype="4" fill="hold" nodeType="afterEffect">
                                  <p:stCondLst>
                                    <p:cond delay="0"/>
                                  </p:stCondLst>
                                  <p:childTnLst>
                                    <p:set>
                                      <p:cBhvr>
                                        <p:cTn id="189" dur="1" fill="hold">
                                          <p:stCondLst>
                                            <p:cond delay="0"/>
                                          </p:stCondLst>
                                        </p:cTn>
                                        <p:tgtEl>
                                          <p:spTgt spid="170"/>
                                        </p:tgtEl>
                                        <p:attrNameLst>
                                          <p:attrName>style.visibility</p:attrName>
                                        </p:attrNameLst>
                                      </p:cBhvr>
                                      <p:to>
                                        <p:strVal val="visible"/>
                                      </p:to>
                                    </p:set>
                                    <p:animEffect transition="in" filter="wipe(down)">
                                      <p:cBhvr>
                                        <p:cTn id="190" dur="500"/>
                                        <p:tgtEl>
                                          <p:spTgt spid="1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160" grpId="0" animBg="1"/>
      <p:bldP spid="162" grpId="0" animBg="1"/>
      <p:bldP spid="164" grpId="0" animBg="1"/>
      <p:bldP spid="166" grpId="0" animBg="1"/>
      <p:bldP spid="169" grpId="0" animBg="1"/>
      <p:bldP spid="171" grpId="0" animBg="1"/>
      <p:bldP spid="173" grpId="0" animBg="1"/>
      <p:bldP spid="175"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7" grpId="0"/>
      <p:bldP spid="188" grpId="0"/>
      <p:bldP spid="189" grpId="0"/>
      <p:bldP spid="190" grpId="0"/>
      <p:bldP spid="191" grpId="0"/>
      <p:bldP spid="192" grpId="0"/>
      <p:bldP spid="193" grpId="0"/>
      <p:bldP spid="194" grpId="0"/>
      <p:bldP spid="206" grpId="0" animBg="1"/>
      <p:bldP spid="210" grpId="0" animBg="1"/>
      <p:bldP spid="215"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2684723" y="680759"/>
            <a:ext cx="6822702" cy="830997"/>
          </a:xfrm>
          <a:prstGeom prst="rect">
            <a:avLst/>
          </a:prstGeom>
          <a:noFill/>
        </p:spPr>
        <p:txBody>
          <a:bodyPr wrap="none" rtlCol="0">
            <a:spAutoFit/>
          </a:bodyPr>
          <a:lstStyle/>
          <a:p>
            <a:pPr algn="ctr"/>
            <a:r>
              <a:rPr lang="id-ID" sz="4800" dirty="0" smtClean="0">
                <a:solidFill>
                  <a:schemeClr val="bg1"/>
                </a:solidFill>
                <a:latin typeface="+mj-lt"/>
              </a:rPr>
              <a:t>Process Strategy Mindmap</a:t>
            </a:r>
            <a:endParaRPr lang="en-US" sz="4800" dirty="0">
              <a:solidFill>
                <a:schemeClr val="bg1"/>
              </a:solidFill>
              <a:latin typeface="+mj-lt"/>
            </a:endParaRPr>
          </a:p>
        </p:txBody>
      </p:sp>
      <p:cxnSp>
        <p:nvCxnSpPr>
          <p:cNvPr id="89" name="Curved Connector 88"/>
          <p:cNvCxnSpPr>
            <a:stCxn id="85" idx="4"/>
            <a:endCxn id="86" idx="2"/>
          </p:cNvCxnSpPr>
          <p:nvPr/>
        </p:nvCxnSpPr>
        <p:spPr>
          <a:xfrm rot="16200000" flipH="1">
            <a:off x="6017050" y="4663853"/>
            <a:ext cx="1090277" cy="1021692"/>
          </a:xfrm>
          <a:prstGeom prst="curvedConnector2">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0" name="Curved Connector 89"/>
          <p:cNvCxnSpPr>
            <a:stCxn id="85" idx="4"/>
            <a:endCxn id="87" idx="0"/>
          </p:cNvCxnSpPr>
          <p:nvPr/>
        </p:nvCxnSpPr>
        <p:spPr>
          <a:xfrm rot="5400000">
            <a:off x="4992455" y="4038512"/>
            <a:ext cx="467839" cy="1649936"/>
          </a:xfrm>
          <a:prstGeom prst="curvedConnector3">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1" name="Curved Connector 90"/>
          <p:cNvCxnSpPr>
            <a:stCxn id="87" idx="2"/>
          </p:cNvCxnSpPr>
          <p:nvPr/>
        </p:nvCxnSpPr>
        <p:spPr>
          <a:xfrm rot="10800000">
            <a:off x="2479284" y="2848634"/>
            <a:ext cx="1299685" cy="2871203"/>
          </a:xfrm>
          <a:prstGeom prst="curvedConnector3">
            <a:avLst>
              <a:gd name="adj1" fmla="val 115547"/>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cxnSp>
        <p:nvCxnSpPr>
          <p:cNvPr id="92" name="Curved Connector 91"/>
          <p:cNvCxnSpPr>
            <a:stCxn id="88" idx="4"/>
          </p:cNvCxnSpPr>
          <p:nvPr/>
        </p:nvCxnSpPr>
        <p:spPr>
          <a:xfrm rot="5400000" flipH="1">
            <a:off x="5876702" y="696090"/>
            <a:ext cx="911096" cy="5216187"/>
          </a:xfrm>
          <a:prstGeom prst="curvedConnector4">
            <a:avLst>
              <a:gd name="adj1" fmla="val -35696"/>
              <a:gd name="adj2" fmla="val 39881"/>
            </a:avLst>
          </a:prstGeom>
          <a:ln w="12700" cmpd="thickThin">
            <a:solidFill>
              <a:schemeClr val="bg1">
                <a:lumMod val="50000"/>
              </a:schemeClr>
            </a:solidFill>
            <a:prstDash val="lgDash"/>
            <a:tailEnd type="triangle" w="med" len="lg"/>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5080163" y="3384688"/>
            <a:ext cx="1991030" cy="1244873"/>
            <a:chOff x="5080163" y="3384688"/>
            <a:chExt cx="1991030" cy="1244873"/>
          </a:xfrm>
        </p:grpSpPr>
        <p:sp>
          <p:nvSpPr>
            <p:cNvPr id="85" name="Oval 84"/>
            <p:cNvSpPr/>
            <p:nvPr/>
          </p:nvSpPr>
          <p:spPr>
            <a:xfrm>
              <a:off x="5428906" y="3384688"/>
              <a:ext cx="1244873" cy="1244873"/>
            </a:xfrm>
            <a:prstGeom prst="ellipse">
              <a:avLst/>
            </a:prstGeom>
            <a:solidFill>
              <a:schemeClr val="accent1"/>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3" name="TextBox 92"/>
            <p:cNvSpPr txBox="1"/>
            <p:nvPr/>
          </p:nvSpPr>
          <p:spPr>
            <a:xfrm rot="21568247">
              <a:off x="5080163" y="3781369"/>
              <a:ext cx="1991030" cy="400110"/>
            </a:xfrm>
            <a:prstGeom prst="rect">
              <a:avLst/>
            </a:prstGeom>
            <a:noFill/>
          </p:spPr>
          <p:txBody>
            <a:bodyPr wrap="square" rtlCol="0">
              <a:spAutoFit/>
            </a:bodyPr>
            <a:lstStyle/>
            <a:p>
              <a:pPr algn="ctr"/>
              <a:r>
                <a:rPr lang="id-ID" sz="2000" b="1" dirty="0" smtClean="0">
                  <a:solidFill>
                    <a:schemeClr val="bg1"/>
                  </a:solidFill>
                  <a:latin typeface="+mj-lt"/>
                </a:rPr>
                <a:t>Research</a:t>
              </a:r>
              <a:endParaRPr lang="id-ID" sz="2000" b="1" dirty="0">
                <a:solidFill>
                  <a:schemeClr val="bg1"/>
                </a:solidFill>
                <a:latin typeface="+mj-lt"/>
              </a:endParaRPr>
            </a:p>
          </p:txBody>
        </p:sp>
      </p:grpSp>
      <p:grpSp>
        <p:nvGrpSpPr>
          <p:cNvPr id="5" name="Group 4"/>
          <p:cNvGrpSpPr/>
          <p:nvPr/>
        </p:nvGrpSpPr>
        <p:grpSpPr>
          <a:xfrm>
            <a:off x="6681988" y="5097401"/>
            <a:ext cx="1991030" cy="1244873"/>
            <a:chOff x="6681988" y="5097401"/>
            <a:chExt cx="1991030" cy="1244873"/>
          </a:xfrm>
        </p:grpSpPr>
        <p:sp>
          <p:nvSpPr>
            <p:cNvPr id="86" name="Oval 85"/>
            <p:cNvSpPr/>
            <p:nvPr/>
          </p:nvSpPr>
          <p:spPr>
            <a:xfrm>
              <a:off x="7073035" y="5097401"/>
              <a:ext cx="1244873" cy="1244873"/>
            </a:xfrm>
            <a:prstGeom prst="ellipse">
              <a:avLst/>
            </a:prstGeom>
            <a:solidFill>
              <a:schemeClr val="accent3"/>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4" name="TextBox 93"/>
            <p:cNvSpPr txBox="1"/>
            <p:nvPr/>
          </p:nvSpPr>
          <p:spPr>
            <a:xfrm rot="21568247">
              <a:off x="6681988" y="5514184"/>
              <a:ext cx="1991030" cy="400110"/>
            </a:xfrm>
            <a:prstGeom prst="rect">
              <a:avLst/>
            </a:prstGeom>
            <a:noFill/>
          </p:spPr>
          <p:txBody>
            <a:bodyPr wrap="square" rtlCol="0">
              <a:spAutoFit/>
            </a:bodyPr>
            <a:lstStyle/>
            <a:p>
              <a:pPr algn="ctr"/>
              <a:r>
                <a:rPr lang="id-ID" sz="2000" b="1" dirty="0" smtClean="0">
                  <a:solidFill>
                    <a:schemeClr val="bg1"/>
                  </a:solidFill>
                  <a:latin typeface="+mj-lt"/>
                </a:rPr>
                <a:t>Brand</a:t>
              </a:r>
              <a:endParaRPr lang="id-ID" sz="2000" b="1" dirty="0">
                <a:solidFill>
                  <a:schemeClr val="bg1"/>
                </a:solidFill>
                <a:latin typeface="+mj-lt"/>
              </a:endParaRPr>
            </a:p>
          </p:txBody>
        </p:sp>
      </p:grpSp>
      <p:grpSp>
        <p:nvGrpSpPr>
          <p:cNvPr id="6" name="Group 5"/>
          <p:cNvGrpSpPr/>
          <p:nvPr/>
        </p:nvGrpSpPr>
        <p:grpSpPr>
          <a:xfrm>
            <a:off x="3484876" y="5097400"/>
            <a:ext cx="1833059" cy="1244873"/>
            <a:chOff x="3484876" y="5097400"/>
            <a:chExt cx="1833059" cy="1244873"/>
          </a:xfrm>
        </p:grpSpPr>
        <p:sp>
          <p:nvSpPr>
            <p:cNvPr id="87" name="Oval 86"/>
            <p:cNvSpPr/>
            <p:nvPr/>
          </p:nvSpPr>
          <p:spPr>
            <a:xfrm>
              <a:off x="3778970" y="5097400"/>
              <a:ext cx="1244873" cy="1244873"/>
            </a:xfrm>
            <a:prstGeom prst="ellipse">
              <a:avLst/>
            </a:prstGeom>
            <a:solidFill>
              <a:schemeClr val="accent4"/>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5" name="TextBox 94"/>
            <p:cNvSpPr txBox="1"/>
            <p:nvPr/>
          </p:nvSpPr>
          <p:spPr>
            <a:xfrm rot="21568247">
              <a:off x="3484876" y="5497306"/>
              <a:ext cx="1833059" cy="400110"/>
            </a:xfrm>
            <a:prstGeom prst="rect">
              <a:avLst/>
            </a:prstGeom>
            <a:noFill/>
          </p:spPr>
          <p:txBody>
            <a:bodyPr wrap="square" rtlCol="0">
              <a:spAutoFit/>
            </a:bodyPr>
            <a:lstStyle/>
            <a:p>
              <a:pPr algn="ctr"/>
              <a:r>
                <a:rPr lang="id-ID" sz="2000" b="1" dirty="0" smtClean="0">
                  <a:solidFill>
                    <a:schemeClr val="bg1"/>
                  </a:solidFill>
                  <a:latin typeface="+mj-lt"/>
                </a:rPr>
                <a:t>Planning</a:t>
              </a:r>
              <a:endParaRPr lang="id-ID" sz="2000" b="1" dirty="0">
                <a:solidFill>
                  <a:schemeClr val="bg1"/>
                </a:solidFill>
                <a:latin typeface="+mj-lt"/>
              </a:endParaRPr>
            </a:p>
          </p:txBody>
        </p:sp>
      </p:grpSp>
      <p:grpSp>
        <p:nvGrpSpPr>
          <p:cNvPr id="7" name="Group 6"/>
          <p:cNvGrpSpPr/>
          <p:nvPr/>
        </p:nvGrpSpPr>
        <p:grpSpPr>
          <a:xfrm>
            <a:off x="2157361" y="2227318"/>
            <a:ext cx="1833059" cy="1244873"/>
            <a:chOff x="2157361" y="2227318"/>
            <a:chExt cx="1833059" cy="1244873"/>
          </a:xfrm>
        </p:grpSpPr>
        <p:sp>
          <p:nvSpPr>
            <p:cNvPr id="84" name="Oval 83"/>
            <p:cNvSpPr/>
            <p:nvPr/>
          </p:nvSpPr>
          <p:spPr>
            <a:xfrm>
              <a:off x="2479283" y="2227318"/>
              <a:ext cx="1244873" cy="1244873"/>
            </a:xfrm>
            <a:prstGeom prst="ellipse">
              <a:avLst/>
            </a:prstGeom>
            <a:solidFill>
              <a:schemeClr val="accent5"/>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6" name="TextBox 95"/>
            <p:cNvSpPr txBox="1"/>
            <p:nvPr/>
          </p:nvSpPr>
          <p:spPr>
            <a:xfrm rot="21568247">
              <a:off x="2157361" y="2612907"/>
              <a:ext cx="1833059" cy="400110"/>
            </a:xfrm>
            <a:prstGeom prst="rect">
              <a:avLst/>
            </a:prstGeom>
            <a:noFill/>
          </p:spPr>
          <p:txBody>
            <a:bodyPr wrap="square" rtlCol="0">
              <a:spAutoFit/>
            </a:bodyPr>
            <a:lstStyle/>
            <a:p>
              <a:pPr algn="ctr"/>
              <a:r>
                <a:rPr lang="id-ID" sz="2000" b="1" dirty="0" smtClean="0">
                  <a:solidFill>
                    <a:schemeClr val="bg1"/>
                  </a:solidFill>
                  <a:latin typeface="+mj-lt"/>
                </a:rPr>
                <a:t>Outcome</a:t>
              </a:r>
              <a:endParaRPr lang="id-ID" sz="2000" b="1" dirty="0">
                <a:solidFill>
                  <a:schemeClr val="bg1"/>
                </a:solidFill>
                <a:latin typeface="+mj-lt"/>
              </a:endParaRPr>
            </a:p>
          </p:txBody>
        </p:sp>
      </p:grpSp>
      <p:grpSp>
        <p:nvGrpSpPr>
          <p:cNvPr id="4" name="Group 3"/>
          <p:cNvGrpSpPr/>
          <p:nvPr/>
        </p:nvGrpSpPr>
        <p:grpSpPr>
          <a:xfrm>
            <a:off x="8023814" y="2514858"/>
            <a:ext cx="1833059" cy="1244873"/>
            <a:chOff x="8023814" y="2514858"/>
            <a:chExt cx="1833059" cy="1244873"/>
          </a:xfrm>
        </p:grpSpPr>
        <p:sp>
          <p:nvSpPr>
            <p:cNvPr id="88" name="Oval 87"/>
            <p:cNvSpPr/>
            <p:nvPr/>
          </p:nvSpPr>
          <p:spPr>
            <a:xfrm>
              <a:off x="8317908" y="2514858"/>
              <a:ext cx="1244873" cy="1244873"/>
            </a:xfrm>
            <a:prstGeom prst="ellipse">
              <a:avLst/>
            </a:prstGeom>
            <a:solidFill>
              <a:schemeClr val="accent2"/>
            </a:solidFill>
            <a:ln w="88900" cap="flat" cmpd="thickThi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solidFill>
                  <a:srgbClr val="E3D29D"/>
                </a:solidFill>
              </a:endParaRPr>
            </a:p>
          </p:txBody>
        </p:sp>
        <p:sp>
          <p:nvSpPr>
            <p:cNvPr id="97" name="TextBox 96"/>
            <p:cNvSpPr txBox="1"/>
            <p:nvPr/>
          </p:nvSpPr>
          <p:spPr>
            <a:xfrm rot="21568247">
              <a:off x="8023814" y="2764952"/>
              <a:ext cx="1833059" cy="707886"/>
            </a:xfrm>
            <a:prstGeom prst="rect">
              <a:avLst/>
            </a:prstGeom>
            <a:noFill/>
          </p:spPr>
          <p:txBody>
            <a:bodyPr wrap="square" rtlCol="0">
              <a:spAutoFit/>
            </a:bodyPr>
            <a:lstStyle/>
            <a:p>
              <a:pPr algn="ctr"/>
              <a:r>
                <a:rPr lang="id-ID" sz="2000" b="1" dirty="0" smtClean="0">
                  <a:solidFill>
                    <a:schemeClr val="bg1"/>
                  </a:solidFill>
                  <a:latin typeface="+mj-lt"/>
                </a:rPr>
                <a:t>Strategic</a:t>
              </a:r>
            </a:p>
            <a:p>
              <a:pPr algn="ctr"/>
              <a:r>
                <a:rPr lang="id-ID" sz="2000" b="1" dirty="0" smtClean="0">
                  <a:solidFill>
                    <a:schemeClr val="bg1"/>
                  </a:solidFill>
                  <a:latin typeface="+mj-lt"/>
                </a:rPr>
                <a:t>Thinking</a:t>
              </a:r>
              <a:endParaRPr lang="id-ID" sz="2000" b="1" dirty="0">
                <a:solidFill>
                  <a:schemeClr val="bg1"/>
                </a:solidFill>
                <a:latin typeface="+mj-lt"/>
              </a:endParaRPr>
            </a:p>
          </p:txBody>
        </p:sp>
      </p:grpSp>
      <p:sp>
        <p:nvSpPr>
          <p:cNvPr id="98" name="Rectangle 97"/>
          <p:cNvSpPr/>
          <p:nvPr/>
        </p:nvSpPr>
        <p:spPr>
          <a:xfrm>
            <a:off x="5026799" y="557746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99" name="Straight Connector 98"/>
          <p:cNvCxnSpPr/>
          <p:nvPr/>
        </p:nvCxnSpPr>
        <p:spPr>
          <a:xfrm>
            <a:off x="5121189" y="5577466"/>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8357504" y="557746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1" name="Straight Connector 100"/>
          <p:cNvCxnSpPr/>
          <p:nvPr/>
        </p:nvCxnSpPr>
        <p:spPr>
          <a:xfrm>
            <a:off x="8451894" y="5577466"/>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2" name="Rectangle 101"/>
          <p:cNvSpPr/>
          <p:nvPr/>
        </p:nvSpPr>
        <p:spPr>
          <a:xfrm>
            <a:off x="6871962" y="285287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3" name="Straight Connector 102"/>
          <p:cNvCxnSpPr/>
          <p:nvPr/>
        </p:nvCxnSpPr>
        <p:spPr>
          <a:xfrm>
            <a:off x="6966352" y="2852875"/>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4" name="Rectangle 103"/>
          <p:cNvSpPr/>
          <p:nvPr/>
        </p:nvSpPr>
        <p:spPr>
          <a:xfrm>
            <a:off x="3778970" y="2141725"/>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5" name="Straight Connector 104"/>
          <p:cNvCxnSpPr/>
          <p:nvPr/>
        </p:nvCxnSpPr>
        <p:spPr>
          <a:xfrm>
            <a:off x="3873360" y="2141724"/>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3912009" y="3739336"/>
            <a:ext cx="1529446" cy="715581"/>
          </a:xfrm>
          <a:prstGeom prst="rect">
            <a:avLst/>
          </a:prstGeom>
        </p:spPr>
        <p:txBody>
          <a:bodyPr wrap="square">
            <a:spAutoFit/>
          </a:bodyPr>
          <a:lstStyle/>
          <a:p>
            <a:pPr>
              <a:lnSpc>
                <a:spcPct val="150000"/>
              </a:lnSpc>
            </a:pPr>
            <a:r>
              <a:rPr lang="id-ID" sz="900" dirty="0">
                <a:solidFill>
                  <a:schemeClr val="bg1"/>
                </a:solidFill>
              </a:rPr>
              <a:t>Go ahead and replace it with your own text. This is an example text,</a:t>
            </a:r>
          </a:p>
        </p:txBody>
      </p:sp>
      <p:cxnSp>
        <p:nvCxnSpPr>
          <p:cNvPr id="107" name="Straight Connector 106"/>
          <p:cNvCxnSpPr/>
          <p:nvPr/>
        </p:nvCxnSpPr>
        <p:spPr>
          <a:xfrm>
            <a:off x="4006399" y="3739335"/>
            <a:ext cx="1318179" cy="0"/>
          </a:xfrm>
          <a:prstGeom prst="line">
            <a:avLst/>
          </a:prstGeom>
          <a:ln>
            <a:solidFill>
              <a:schemeClr val="bg1">
                <a:lumMod val="50000"/>
              </a:schemeClr>
            </a:solidFill>
            <a:prstDash val="lgDash"/>
            <a:headEnd type="oval"/>
            <a:tailEnd type="none" w="sm"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5597300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107"/>
                                        </p:tgtEl>
                                        <p:attrNameLst>
                                          <p:attrName>style.visibility</p:attrName>
                                        </p:attrNameLst>
                                      </p:cBhvr>
                                      <p:to>
                                        <p:strVal val="visible"/>
                                      </p:to>
                                    </p:set>
                                    <p:animEffect transition="in" filter="wipe(right)">
                                      <p:cBhvr>
                                        <p:cTn id="22" dur="500"/>
                                        <p:tgtEl>
                                          <p:spTgt spid="107"/>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106"/>
                                        </p:tgtEl>
                                        <p:attrNameLst>
                                          <p:attrName>style.visibility</p:attrName>
                                        </p:attrNameLst>
                                      </p:cBhvr>
                                      <p:to>
                                        <p:strVal val="visible"/>
                                      </p:to>
                                    </p:set>
                                    <p:animEffect transition="in" filter="fade">
                                      <p:cBhvr>
                                        <p:cTn id="26" dur="500"/>
                                        <p:tgtEl>
                                          <p:spTgt spid="106"/>
                                        </p:tgtEl>
                                      </p:cBhvr>
                                    </p:animEffect>
                                  </p:childTnLst>
                                </p:cTn>
                              </p:par>
                            </p:childTnLst>
                          </p:cTn>
                        </p:par>
                        <p:par>
                          <p:cTn id="27" fill="hold">
                            <p:stCondLst>
                              <p:cond delay="2000"/>
                            </p:stCondLst>
                            <p:childTnLst>
                              <p:par>
                                <p:cTn id="28" presetID="22" presetClass="entr" presetSubtype="2" fill="hold" nodeType="afterEffect">
                                  <p:stCondLst>
                                    <p:cond delay="0"/>
                                  </p:stCondLst>
                                  <p:childTnLst>
                                    <p:set>
                                      <p:cBhvr>
                                        <p:cTn id="29" dur="1" fill="hold">
                                          <p:stCondLst>
                                            <p:cond delay="0"/>
                                          </p:stCondLst>
                                        </p:cTn>
                                        <p:tgtEl>
                                          <p:spTgt spid="90"/>
                                        </p:tgtEl>
                                        <p:attrNameLst>
                                          <p:attrName>style.visibility</p:attrName>
                                        </p:attrNameLst>
                                      </p:cBhvr>
                                      <p:to>
                                        <p:strVal val="visible"/>
                                      </p:to>
                                    </p:set>
                                    <p:animEffect transition="in" filter="wipe(right)">
                                      <p:cBhvr>
                                        <p:cTn id="30" dur="500"/>
                                        <p:tgtEl>
                                          <p:spTgt spid="90"/>
                                        </p:tgtEl>
                                      </p:cBhvr>
                                    </p:animEffect>
                                  </p:childTnLst>
                                </p:cTn>
                              </p:par>
                              <p:par>
                                <p:cTn id="31" presetID="22" presetClass="entr" presetSubtype="8" fill="hold" nodeType="withEffect">
                                  <p:stCondLst>
                                    <p:cond delay="0"/>
                                  </p:stCondLst>
                                  <p:childTnLst>
                                    <p:set>
                                      <p:cBhvr>
                                        <p:cTn id="32" dur="1" fill="hold">
                                          <p:stCondLst>
                                            <p:cond delay="0"/>
                                          </p:stCondLst>
                                        </p:cTn>
                                        <p:tgtEl>
                                          <p:spTgt spid="89"/>
                                        </p:tgtEl>
                                        <p:attrNameLst>
                                          <p:attrName>style.visibility</p:attrName>
                                        </p:attrNameLst>
                                      </p:cBhvr>
                                      <p:to>
                                        <p:strVal val="visible"/>
                                      </p:to>
                                    </p:set>
                                    <p:animEffect transition="in" filter="wipe(left)">
                                      <p:cBhvr>
                                        <p:cTn id="33" dur="500"/>
                                        <p:tgtEl>
                                          <p:spTgt spid="89"/>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10" presetClass="entr" presetSubtype="0" fill="hold"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childTnLst>
                                </p:cTn>
                              </p:par>
                            </p:childTnLst>
                          </p:cTn>
                        </p:par>
                        <p:par>
                          <p:cTn id="41" fill="hold">
                            <p:stCondLst>
                              <p:cond delay="3000"/>
                            </p:stCondLst>
                            <p:childTnLst>
                              <p:par>
                                <p:cTn id="42" presetID="22" presetClass="entr" presetSubtype="2" fill="hold" nodeType="afterEffect">
                                  <p:stCondLst>
                                    <p:cond delay="0"/>
                                  </p:stCondLst>
                                  <p:childTnLst>
                                    <p:set>
                                      <p:cBhvr>
                                        <p:cTn id="43" dur="1" fill="hold">
                                          <p:stCondLst>
                                            <p:cond delay="0"/>
                                          </p:stCondLst>
                                        </p:cTn>
                                        <p:tgtEl>
                                          <p:spTgt spid="99"/>
                                        </p:tgtEl>
                                        <p:attrNameLst>
                                          <p:attrName>style.visibility</p:attrName>
                                        </p:attrNameLst>
                                      </p:cBhvr>
                                      <p:to>
                                        <p:strVal val="visible"/>
                                      </p:to>
                                    </p:set>
                                    <p:animEffect transition="in" filter="wipe(right)">
                                      <p:cBhvr>
                                        <p:cTn id="44" dur="500"/>
                                        <p:tgtEl>
                                          <p:spTgt spid="99"/>
                                        </p:tgtEl>
                                      </p:cBhvr>
                                    </p:animEffect>
                                  </p:childTnLst>
                                </p:cTn>
                              </p:par>
                              <p:par>
                                <p:cTn id="45" presetID="22" presetClass="entr" presetSubtype="2" fill="hold" nodeType="with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right)">
                                      <p:cBhvr>
                                        <p:cTn id="47" dur="500"/>
                                        <p:tgtEl>
                                          <p:spTgt spid="101"/>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98"/>
                                        </p:tgtEl>
                                        <p:attrNameLst>
                                          <p:attrName>style.visibility</p:attrName>
                                        </p:attrNameLst>
                                      </p:cBhvr>
                                      <p:to>
                                        <p:strVal val="visible"/>
                                      </p:to>
                                    </p:set>
                                    <p:animEffect transition="in" filter="fade">
                                      <p:cBhvr>
                                        <p:cTn id="51" dur="500"/>
                                        <p:tgtEl>
                                          <p:spTgt spid="9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00"/>
                                        </p:tgtEl>
                                        <p:attrNameLst>
                                          <p:attrName>style.visibility</p:attrName>
                                        </p:attrNameLst>
                                      </p:cBhvr>
                                      <p:to>
                                        <p:strVal val="visible"/>
                                      </p:to>
                                    </p:set>
                                    <p:animEffect transition="in" filter="fade">
                                      <p:cBhvr>
                                        <p:cTn id="54" dur="500"/>
                                        <p:tgtEl>
                                          <p:spTgt spid="100"/>
                                        </p:tgtEl>
                                      </p:cBhvr>
                                    </p:animEffect>
                                  </p:childTnLst>
                                </p:cTn>
                              </p:par>
                            </p:childTnLst>
                          </p:cTn>
                        </p:par>
                        <p:par>
                          <p:cTn id="55" fill="hold">
                            <p:stCondLst>
                              <p:cond delay="4000"/>
                            </p:stCondLst>
                            <p:childTnLst>
                              <p:par>
                                <p:cTn id="56" presetID="22" presetClass="entr" presetSubtype="4" fill="hold" nodeType="afterEffect">
                                  <p:stCondLst>
                                    <p:cond delay="0"/>
                                  </p:stCondLst>
                                  <p:childTnLst>
                                    <p:set>
                                      <p:cBhvr>
                                        <p:cTn id="57" dur="1" fill="hold">
                                          <p:stCondLst>
                                            <p:cond delay="0"/>
                                          </p:stCondLst>
                                        </p:cTn>
                                        <p:tgtEl>
                                          <p:spTgt spid="91"/>
                                        </p:tgtEl>
                                        <p:attrNameLst>
                                          <p:attrName>style.visibility</p:attrName>
                                        </p:attrNameLst>
                                      </p:cBhvr>
                                      <p:to>
                                        <p:strVal val="visible"/>
                                      </p:to>
                                    </p:set>
                                    <p:animEffect transition="in" filter="wipe(down)">
                                      <p:cBhvr>
                                        <p:cTn id="58" dur="500"/>
                                        <p:tgtEl>
                                          <p:spTgt spid="91"/>
                                        </p:tgtEl>
                                      </p:cBhvr>
                                    </p:animEffect>
                                  </p:childTnLst>
                                </p:cTn>
                              </p:par>
                              <p:par>
                                <p:cTn id="59" presetID="10" presetClass="entr" presetSubtype="0" fill="hold" nodeType="with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fade">
                                      <p:cBhvr>
                                        <p:cTn id="61" dur="500"/>
                                        <p:tgtEl>
                                          <p:spTgt spid="4"/>
                                        </p:tgtEl>
                                      </p:cBhvr>
                                    </p:animEffect>
                                  </p:childTnLst>
                                </p:cTn>
                              </p:par>
                            </p:childTnLst>
                          </p:cTn>
                        </p:par>
                        <p:par>
                          <p:cTn id="62" fill="hold">
                            <p:stCondLst>
                              <p:cond delay="4500"/>
                            </p:stCondLst>
                            <p:childTnLst>
                              <p:par>
                                <p:cTn id="63" presetID="10" presetClass="entr" presetSubtype="0" fill="hold" nodeType="after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fade">
                                      <p:cBhvr>
                                        <p:cTn id="65" dur="500"/>
                                        <p:tgtEl>
                                          <p:spTgt spid="7"/>
                                        </p:tgtEl>
                                      </p:cBhvr>
                                    </p:animEffect>
                                  </p:childTnLst>
                                </p:cTn>
                              </p:par>
                              <p:par>
                                <p:cTn id="66" presetID="22" presetClass="entr" presetSubtype="2" fill="hold" nodeType="withEffect">
                                  <p:stCondLst>
                                    <p:cond delay="0"/>
                                  </p:stCondLst>
                                  <p:childTnLst>
                                    <p:set>
                                      <p:cBhvr>
                                        <p:cTn id="67" dur="1" fill="hold">
                                          <p:stCondLst>
                                            <p:cond delay="0"/>
                                          </p:stCondLst>
                                        </p:cTn>
                                        <p:tgtEl>
                                          <p:spTgt spid="92"/>
                                        </p:tgtEl>
                                        <p:attrNameLst>
                                          <p:attrName>style.visibility</p:attrName>
                                        </p:attrNameLst>
                                      </p:cBhvr>
                                      <p:to>
                                        <p:strVal val="visible"/>
                                      </p:to>
                                    </p:set>
                                    <p:animEffect transition="in" filter="wipe(right)">
                                      <p:cBhvr>
                                        <p:cTn id="68" dur="500"/>
                                        <p:tgtEl>
                                          <p:spTgt spid="92"/>
                                        </p:tgtEl>
                                      </p:cBhvr>
                                    </p:animEffect>
                                  </p:childTnLst>
                                </p:cTn>
                              </p:par>
                            </p:childTnLst>
                          </p:cTn>
                        </p:par>
                        <p:par>
                          <p:cTn id="69" fill="hold">
                            <p:stCondLst>
                              <p:cond delay="5000"/>
                            </p:stCondLst>
                            <p:childTnLst>
                              <p:par>
                                <p:cTn id="70" presetID="22" presetClass="entr" presetSubtype="2" fill="hold" nodeType="afterEffect">
                                  <p:stCondLst>
                                    <p:cond delay="0"/>
                                  </p:stCondLst>
                                  <p:childTnLst>
                                    <p:set>
                                      <p:cBhvr>
                                        <p:cTn id="71" dur="1" fill="hold">
                                          <p:stCondLst>
                                            <p:cond delay="0"/>
                                          </p:stCondLst>
                                        </p:cTn>
                                        <p:tgtEl>
                                          <p:spTgt spid="105"/>
                                        </p:tgtEl>
                                        <p:attrNameLst>
                                          <p:attrName>style.visibility</p:attrName>
                                        </p:attrNameLst>
                                      </p:cBhvr>
                                      <p:to>
                                        <p:strVal val="visible"/>
                                      </p:to>
                                    </p:set>
                                    <p:animEffect transition="in" filter="wipe(right)">
                                      <p:cBhvr>
                                        <p:cTn id="72" dur="500"/>
                                        <p:tgtEl>
                                          <p:spTgt spid="105"/>
                                        </p:tgtEl>
                                      </p:cBhvr>
                                    </p:animEffect>
                                  </p:childTnLst>
                                </p:cTn>
                              </p:par>
                              <p:par>
                                <p:cTn id="73" presetID="22" presetClass="entr" presetSubtype="2" fill="hold" nodeType="withEffect">
                                  <p:stCondLst>
                                    <p:cond delay="0"/>
                                  </p:stCondLst>
                                  <p:childTnLst>
                                    <p:set>
                                      <p:cBhvr>
                                        <p:cTn id="74" dur="1" fill="hold">
                                          <p:stCondLst>
                                            <p:cond delay="0"/>
                                          </p:stCondLst>
                                        </p:cTn>
                                        <p:tgtEl>
                                          <p:spTgt spid="103"/>
                                        </p:tgtEl>
                                        <p:attrNameLst>
                                          <p:attrName>style.visibility</p:attrName>
                                        </p:attrNameLst>
                                      </p:cBhvr>
                                      <p:to>
                                        <p:strVal val="visible"/>
                                      </p:to>
                                    </p:set>
                                    <p:animEffect transition="in" filter="wipe(right)">
                                      <p:cBhvr>
                                        <p:cTn id="75" dur="500"/>
                                        <p:tgtEl>
                                          <p:spTgt spid="103"/>
                                        </p:tgtEl>
                                      </p:cBhvr>
                                    </p:animEffect>
                                  </p:childTnLst>
                                </p:cTn>
                              </p:par>
                            </p:childTnLst>
                          </p:cTn>
                        </p:par>
                        <p:par>
                          <p:cTn id="76" fill="hold">
                            <p:stCondLst>
                              <p:cond delay="5500"/>
                            </p:stCondLst>
                            <p:childTnLst>
                              <p:par>
                                <p:cTn id="77" presetID="10" presetClass="entr" presetSubtype="0" fill="hold" grpId="0" nodeType="afterEffect">
                                  <p:stCondLst>
                                    <p:cond delay="0"/>
                                  </p:stCondLst>
                                  <p:childTnLst>
                                    <p:set>
                                      <p:cBhvr>
                                        <p:cTn id="78" dur="1" fill="hold">
                                          <p:stCondLst>
                                            <p:cond delay="0"/>
                                          </p:stCondLst>
                                        </p:cTn>
                                        <p:tgtEl>
                                          <p:spTgt spid="104"/>
                                        </p:tgtEl>
                                        <p:attrNameLst>
                                          <p:attrName>style.visibility</p:attrName>
                                        </p:attrNameLst>
                                      </p:cBhvr>
                                      <p:to>
                                        <p:strVal val="visible"/>
                                      </p:to>
                                    </p:set>
                                    <p:animEffect transition="in" filter="fade">
                                      <p:cBhvr>
                                        <p:cTn id="79" dur="500"/>
                                        <p:tgtEl>
                                          <p:spTgt spid="10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02"/>
                                        </p:tgtEl>
                                        <p:attrNameLst>
                                          <p:attrName>style.visibility</p:attrName>
                                        </p:attrNameLst>
                                      </p:cBhvr>
                                      <p:to>
                                        <p:strVal val="visible"/>
                                      </p:to>
                                    </p:set>
                                    <p:animEffect transition="in" filter="fade">
                                      <p:cBhvr>
                                        <p:cTn id="82"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5" grpId="0"/>
      <p:bldP spid="376" grpId="0"/>
      <p:bldP spid="98" grpId="0"/>
      <p:bldP spid="100" grpId="0"/>
      <p:bldP spid="102" grpId="0"/>
      <p:bldP spid="104" grpId="0"/>
      <p:bldP spid="106" grpId="0"/>
    </p:bldLst>
  </p:timing>
</p:sld>
</file>

<file path=ppt/slides/slide10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031454" y="3104639"/>
            <a:ext cx="6129114" cy="923330"/>
          </a:xfrm>
          <a:prstGeom prst="rect">
            <a:avLst/>
          </a:prstGeom>
          <a:noFill/>
        </p:spPr>
        <p:txBody>
          <a:bodyPr wrap="none" rtlCol="0">
            <a:spAutoFit/>
          </a:bodyPr>
          <a:lstStyle/>
          <a:p>
            <a:pPr algn="ctr"/>
            <a:r>
              <a:rPr lang="id-ID" sz="5400" b="1" dirty="0" smtClean="0">
                <a:solidFill>
                  <a:schemeClr val="bg1"/>
                </a:solidFill>
              </a:rPr>
              <a:t>PROCESS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 name="Group 9"/>
          <p:cNvGrpSpPr/>
          <p:nvPr/>
        </p:nvGrpSpPr>
        <p:grpSpPr>
          <a:xfrm>
            <a:off x="5834351" y="2188395"/>
            <a:ext cx="523301" cy="295020"/>
            <a:chOff x="3175" y="1588"/>
            <a:chExt cx="2427288" cy="1368425"/>
          </a:xfrm>
          <a:solidFill>
            <a:schemeClr val="bg1"/>
          </a:solidFill>
        </p:grpSpPr>
        <p:sp>
          <p:nvSpPr>
            <p:cNvPr id="5"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70388185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p:cTn id="39" dur="500" fill="hold"/>
                                        <p:tgtEl>
                                          <p:spTgt spid="10"/>
                                        </p:tgtEl>
                                        <p:attrNameLst>
                                          <p:attrName>ppt_w</p:attrName>
                                        </p:attrNameLst>
                                      </p:cBhvr>
                                      <p:tavLst>
                                        <p:tav tm="0">
                                          <p:val>
                                            <p:fltVal val="0"/>
                                          </p:val>
                                        </p:tav>
                                        <p:tav tm="100000">
                                          <p:val>
                                            <p:strVal val="#ppt_w"/>
                                          </p:val>
                                        </p:tav>
                                      </p:tavLst>
                                    </p:anim>
                                    <p:anim calcmode="lin" valueType="num">
                                      <p:cBhvr>
                                        <p:cTn id="40" dur="500" fill="hold"/>
                                        <p:tgtEl>
                                          <p:spTgt spid="10"/>
                                        </p:tgtEl>
                                        <p:attrNameLst>
                                          <p:attrName>ppt_h</p:attrName>
                                        </p:attrNameLst>
                                      </p:cBhvr>
                                      <p:tavLst>
                                        <p:tav tm="0">
                                          <p:val>
                                            <p:fltVal val="0"/>
                                          </p:val>
                                        </p:tav>
                                        <p:tav tm="100000">
                                          <p:val>
                                            <p:strVal val="#ppt_h"/>
                                          </p:val>
                                        </p:tav>
                                      </p:tavLst>
                                    </p:anim>
                                    <p:animEffect transition="in" filter="fade">
                                      <p:cBhvr>
                                        <p:cTn id="41" dur="500"/>
                                        <p:tgtEl>
                                          <p:spTgt spid="1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8" name="Rectangle 187"/>
          <p:cNvSpPr/>
          <p:nvPr/>
        </p:nvSpPr>
        <p:spPr>
          <a:xfrm>
            <a:off x="3734379" y="2505709"/>
            <a:ext cx="6551172"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7" name="Rectangle 186"/>
          <p:cNvSpPr/>
          <p:nvPr/>
        </p:nvSpPr>
        <p:spPr>
          <a:xfrm>
            <a:off x="3734379" y="3410545"/>
            <a:ext cx="4561896"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ectangle 185"/>
          <p:cNvSpPr/>
          <p:nvPr/>
        </p:nvSpPr>
        <p:spPr>
          <a:xfrm>
            <a:off x="3734380" y="4315374"/>
            <a:ext cx="2733096"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Rectangle 56"/>
          <p:cNvSpPr/>
          <p:nvPr/>
        </p:nvSpPr>
        <p:spPr>
          <a:xfrm>
            <a:off x="3734380" y="5200853"/>
            <a:ext cx="1142420" cy="904290"/>
          </a:xfrm>
          <a:prstGeom prst="rect">
            <a:avLst/>
          </a:prstGeom>
          <a:gradFill>
            <a:gsLst>
              <a:gs pos="0">
                <a:srgbClr val="222A35"/>
              </a:gs>
              <a:gs pos="50000">
                <a:srgbClr val="212F3C"/>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5" name="TextBox 374"/>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76" name="TextBox 375"/>
          <p:cNvSpPr txBox="1"/>
          <p:nvPr/>
        </p:nvSpPr>
        <p:spPr>
          <a:xfrm>
            <a:off x="3083877" y="680759"/>
            <a:ext cx="6024406" cy="830997"/>
          </a:xfrm>
          <a:prstGeom prst="rect">
            <a:avLst/>
          </a:prstGeom>
          <a:noFill/>
        </p:spPr>
        <p:txBody>
          <a:bodyPr wrap="none" rtlCol="0">
            <a:spAutoFit/>
          </a:bodyPr>
          <a:lstStyle/>
          <a:p>
            <a:pPr algn="ctr"/>
            <a:r>
              <a:rPr lang="id-ID" sz="4800" dirty="0" smtClean="0">
                <a:solidFill>
                  <a:schemeClr val="bg1"/>
                </a:solidFill>
                <a:latin typeface="+mj-lt"/>
              </a:rPr>
              <a:t>Pencil Process Diagram</a:t>
            </a:r>
            <a:endParaRPr lang="en-US" sz="4800" dirty="0">
              <a:solidFill>
                <a:schemeClr val="bg1"/>
              </a:solidFill>
              <a:latin typeface="+mj-lt"/>
            </a:endParaRPr>
          </a:p>
        </p:txBody>
      </p:sp>
      <p:grpSp>
        <p:nvGrpSpPr>
          <p:cNvPr id="63" name="Group 62"/>
          <p:cNvGrpSpPr/>
          <p:nvPr/>
        </p:nvGrpSpPr>
        <p:grpSpPr>
          <a:xfrm>
            <a:off x="3649517" y="6019293"/>
            <a:ext cx="6636034" cy="171701"/>
            <a:chOff x="3649517" y="6019293"/>
            <a:chExt cx="6636034" cy="171701"/>
          </a:xfrm>
        </p:grpSpPr>
        <p:cxnSp>
          <p:nvCxnSpPr>
            <p:cNvPr id="48" name="Straight Connector 47"/>
            <p:cNvCxnSpPr/>
            <p:nvPr/>
          </p:nvCxnSpPr>
          <p:spPr>
            <a:xfrm>
              <a:off x="3805238" y="6105143"/>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30" name="Group 129"/>
            <p:cNvGrpSpPr/>
            <p:nvPr/>
          </p:nvGrpSpPr>
          <p:grpSpPr>
            <a:xfrm>
              <a:off x="3649517" y="6019293"/>
              <a:ext cx="172215" cy="171701"/>
              <a:chOff x="2138511" y="2464802"/>
              <a:chExt cx="354012" cy="352956"/>
            </a:xfrm>
            <a:solidFill>
              <a:schemeClr val="bg1">
                <a:lumMod val="50000"/>
              </a:schemeClr>
            </a:solidFill>
          </p:grpSpPr>
          <p:sp>
            <p:nvSpPr>
              <p:cNvPr id="131" name="Oval 13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0" name="Straight Connector 49"/>
          <p:cNvCxnSpPr/>
          <p:nvPr/>
        </p:nvCxnSpPr>
        <p:spPr>
          <a:xfrm>
            <a:off x="3735624" y="5321080"/>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2160509" y="5328629"/>
            <a:ext cx="1529446" cy="811621"/>
            <a:chOff x="2160509" y="5328629"/>
            <a:chExt cx="1529446" cy="811621"/>
          </a:xfrm>
        </p:grpSpPr>
        <p:sp>
          <p:nvSpPr>
            <p:cNvPr id="54" name="TextBox 53"/>
            <p:cNvSpPr txBox="1"/>
            <p:nvPr/>
          </p:nvSpPr>
          <p:spPr>
            <a:xfrm>
              <a:off x="2160509" y="5328629"/>
              <a:ext cx="999825" cy="369332"/>
            </a:xfrm>
            <a:prstGeom prst="rect">
              <a:avLst/>
            </a:prstGeom>
            <a:noFill/>
          </p:spPr>
          <p:txBody>
            <a:bodyPr wrap="none" rtlCol="0">
              <a:spAutoFit/>
            </a:bodyPr>
            <a:lstStyle/>
            <a:p>
              <a:r>
                <a:rPr lang="id-ID" b="1" dirty="0" smtClean="0">
                  <a:solidFill>
                    <a:schemeClr val="bg1"/>
                  </a:solidFill>
                </a:rPr>
                <a:t>Discover</a:t>
              </a:r>
              <a:endParaRPr lang="id-ID" b="1" dirty="0">
                <a:solidFill>
                  <a:schemeClr val="bg1"/>
                </a:solidFill>
              </a:endParaRPr>
            </a:p>
          </p:txBody>
        </p:sp>
        <p:sp>
          <p:nvSpPr>
            <p:cNvPr id="136" name="Rectangle 135"/>
            <p:cNvSpPr/>
            <p:nvPr/>
          </p:nvSpPr>
          <p:spPr>
            <a:xfrm>
              <a:off x="2160509" y="558625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sp>
        <p:nvSpPr>
          <p:cNvPr id="139" name="Freeform 5"/>
          <p:cNvSpPr>
            <a:spLocks noEditPoints="1"/>
          </p:cNvSpPr>
          <p:nvPr/>
        </p:nvSpPr>
        <p:spPr bwMode="auto">
          <a:xfrm>
            <a:off x="1631594" y="5525401"/>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4" name="Group 63"/>
          <p:cNvGrpSpPr/>
          <p:nvPr/>
        </p:nvGrpSpPr>
        <p:grpSpPr>
          <a:xfrm>
            <a:off x="3649517" y="5117655"/>
            <a:ext cx="6636034" cy="171701"/>
            <a:chOff x="3649517" y="5117655"/>
            <a:chExt cx="6636034" cy="171701"/>
          </a:xfrm>
        </p:grpSpPr>
        <p:cxnSp>
          <p:nvCxnSpPr>
            <p:cNvPr id="182" name="Straight Connector 181"/>
            <p:cNvCxnSpPr/>
            <p:nvPr/>
          </p:nvCxnSpPr>
          <p:spPr>
            <a:xfrm>
              <a:off x="3805238" y="5193171"/>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41" name="Group 140"/>
            <p:cNvGrpSpPr/>
            <p:nvPr/>
          </p:nvGrpSpPr>
          <p:grpSpPr>
            <a:xfrm>
              <a:off x="3649517" y="5117655"/>
              <a:ext cx="172215" cy="171701"/>
              <a:chOff x="2138511" y="2464802"/>
              <a:chExt cx="354012" cy="352956"/>
            </a:xfrm>
            <a:solidFill>
              <a:schemeClr val="bg1">
                <a:lumMod val="50000"/>
              </a:schemeClr>
            </a:solidFill>
          </p:grpSpPr>
          <p:sp>
            <p:nvSpPr>
              <p:cNvPr id="142" name="Oval 14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44" name="Straight Connector 143"/>
          <p:cNvCxnSpPr/>
          <p:nvPr/>
        </p:nvCxnSpPr>
        <p:spPr>
          <a:xfrm>
            <a:off x="3735624" y="4419442"/>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5" name="Group 64"/>
          <p:cNvGrpSpPr/>
          <p:nvPr/>
        </p:nvGrpSpPr>
        <p:grpSpPr>
          <a:xfrm>
            <a:off x="3649517" y="4222959"/>
            <a:ext cx="6636034" cy="171701"/>
            <a:chOff x="3649517" y="4222959"/>
            <a:chExt cx="6636034" cy="171701"/>
          </a:xfrm>
        </p:grpSpPr>
        <p:cxnSp>
          <p:nvCxnSpPr>
            <p:cNvPr id="183" name="Straight Connector 182"/>
            <p:cNvCxnSpPr/>
            <p:nvPr/>
          </p:nvCxnSpPr>
          <p:spPr>
            <a:xfrm>
              <a:off x="3805238" y="4308809"/>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3649517" y="4222959"/>
              <a:ext cx="172215" cy="171701"/>
              <a:chOff x="2138511" y="2464802"/>
              <a:chExt cx="354012" cy="352956"/>
            </a:xfrm>
            <a:solidFill>
              <a:schemeClr val="bg1">
                <a:lumMod val="50000"/>
              </a:schemeClr>
            </a:solidFill>
          </p:grpSpPr>
          <p:sp>
            <p:nvSpPr>
              <p:cNvPr id="146" name="Oval 1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51" name="Straight Connector 150"/>
          <p:cNvCxnSpPr/>
          <p:nvPr/>
        </p:nvCxnSpPr>
        <p:spPr>
          <a:xfrm>
            <a:off x="3735624" y="351677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3649517" y="3320293"/>
            <a:ext cx="6636034" cy="171701"/>
            <a:chOff x="3649517" y="3320293"/>
            <a:chExt cx="6636034" cy="171701"/>
          </a:xfrm>
        </p:grpSpPr>
        <p:cxnSp>
          <p:nvCxnSpPr>
            <p:cNvPr id="184" name="Straight Connector 183"/>
            <p:cNvCxnSpPr/>
            <p:nvPr/>
          </p:nvCxnSpPr>
          <p:spPr>
            <a:xfrm>
              <a:off x="3805238" y="341656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2" name="Group 151"/>
            <p:cNvGrpSpPr/>
            <p:nvPr/>
          </p:nvGrpSpPr>
          <p:grpSpPr>
            <a:xfrm>
              <a:off x="3649517" y="3320293"/>
              <a:ext cx="172215" cy="171701"/>
              <a:chOff x="2138511" y="2464802"/>
              <a:chExt cx="354012" cy="352956"/>
            </a:xfrm>
            <a:solidFill>
              <a:schemeClr val="bg1">
                <a:lumMod val="50000"/>
              </a:schemeClr>
            </a:solidFill>
          </p:grpSpPr>
          <p:sp>
            <p:nvSpPr>
              <p:cNvPr id="153" name="Oval 15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15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58" name="Straight Connector 157"/>
          <p:cNvCxnSpPr/>
          <p:nvPr/>
        </p:nvCxnSpPr>
        <p:spPr>
          <a:xfrm>
            <a:off x="3735624" y="261796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67" name="Group 66"/>
          <p:cNvGrpSpPr/>
          <p:nvPr/>
        </p:nvGrpSpPr>
        <p:grpSpPr>
          <a:xfrm>
            <a:off x="3649517" y="2421483"/>
            <a:ext cx="6636034" cy="171701"/>
            <a:chOff x="3649517" y="2421483"/>
            <a:chExt cx="6636034" cy="171701"/>
          </a:xfrm>
        </p:grpSpPr>
        <p:cxnSp>
          <p:nvCxnSpPr>
            <p:cNvPr id="185" name="Straight Connector 184"/>
            <p:cNvCxnSpPr/>
            <p:nvPr/>
          </p:nvCxnSpPr>
          <p:spPr>
            <a:xfrm>
              <a:off x="3805238" y="251133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9" name="Group 158"/>
            <p:cNvGrpSpPr/>
            <p:nvPr/>
          </p:nvGrpSpPr>
          <p:grpSpPr>
            <a:xfrm>
              <a:off x="3649517" y="2421483"/>
              <a:ext cx="172215" cy="171701"/>
              <a:chOff x="2138511" y="2464802"/>
              <a:chExt cx="354012" cy="352956"/>
            </a:xfrm>
            <a:solidFill>
              <a:schemeClr val="bg1">
                <a:lumMod val="50000"/>
              </a:schemeClr>
            </a:solidFill>
          </p:grpSpPr>
          <p:sp>
            <p:nvSpPr>
              <p:cNvPr id="160" name="Oval 15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6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1" name="Group 60"/>
          <p:cNvGrpSpPr/>
          <p:nvPr/>
        </p:nvGrpSpPr>
        <p:grpSpPr>
          <a:xfrm>
            <a:off x="2160509" y="4269749"/>
            <a:ext cx="1529446" cy="811621"/>
            <a:chOff x="2160509" y="4269749"/>
            <a:chExt cx="1529446" cy="811621"/>
          </a:xfrm>
        </p:grpSpPr>
        <p:sp>
          <p:nvSpPr>
            <p:cNvPr id="162" name="TextBox 161"/>
            <p:cNvSpPr txBox="1"/>
            <p:nvPr/>
          </p:nvSpPr>
          <p:spPr>
            <a:xfrm>
              <a:off x="2160509" y="4269749"/>
              <a:ext cx="825867" cy="369332"/>
            </a:xfrm>
            <a:prstGeom prst="rect">
              <a:avLst/>
            </a:prstGeom>
            <a:noFill/>
          </p:spPr>
          <p:txBody>
            <a:bodyPr wrap="none" rtlCol="0">
              <a:spAutoFit/>
            </a:bodyPr>
            <a:lstStyle/>
            <a:p>
              <a:r>
                <a:rPr lang="id-ID" b="1" dirty="0" smtClean="0">
                  <a:solidFill>
                    <a:schemeClr val="bg1"/>
                  </a:solidFill>
                </a:rPr>
                <a:t>Design</a:t>
              </a:r>
              <a:endParaRPr lang="id-ID" b="1" dirty="0">
                <a:solidFill>
                  <a:schemeClr val="bg1"/>
                </a:solidFill>
              </a:endParaRPr>
            </a:p>
          </p:txBody>
        </p:sp>
        <p:sp>
          <p:nvSpPr>
            <p:cNvPr id="163" name="Rectangle 162"/>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60" name="Group 59"/>
          <p:cNvGrpSpPr/>
          <p:nvPr/>
        </p:nvGrpSpPr>
        <p:grpSpPr>
          <a:xfrm>
            <a:off x="2160509" y="3364374"/>
            <a:ext cx="1529446" cy="811621"/>
            <a:chOff x="2160509" y="3364374"/>
            <a:chExt cx="1529446" cy="811621"/>
          </a:xfrm>
        </p:grpSpPr>
        <p:sp>
          <p:nvSpPr>
            <p:cNvPr id="165" name="TextBox 164"/>
            <p:cNvSpPr txBox="1"/>
            <p:nvPr/>
          </p:nvSpPr>
          <p:spPr>
            <a:xfrm>
              <a:off x="2160509" y="3364374"/>
              <a:ext cx="668773" cy="369332"/>
            </a:xfrm>
            <a:prstGeom prst="rect">
              <a:avLst/>
            </a:prstGeom>
            <a:noFill/>
          </p:spPr>
          <p:txBody>
            <a:bodyPr wrap="none" rtlCol="0">
              <a:spAutoFit/>
            </a:bodyPr>
            <a:lstStyle/>
            <a:p>
              <a:r>
                <a:rPr lang="id-ID" b="1" dirty="0" smtClean="0">
                  <a:solidFill>
                    <a:schemeClr val="bg1"/>
                  </a:solidFill>
                </a:rPr>
                <a:t>Code</a:t>
              </a:r>
              <a:endParaRPr lang="id-ID" b="1" dirty="0">
                <a:solidFill>
                  <a:schemeClr val="bg1"/>
                </a:solidFill>
              </a:endParaRPr>
            </a:p>
          </p:txBody>
        </p:sp>
        <p:sp>
          <p:nvSpPr>
            <p:cNvPr id="166" name="Rectangle 165"/>
            <p:cNvSpPr/>
            <p:nvPr/>
          </p:nvSpPr>
          <p:spPr>
            <a:xfrm>
              <a:off x="2160509" y="3621997"/>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171" name="Group 170"/>
          <p:cNvGrpSpPr/>
          <p:nvPr/>
        </p:nvGrpSpPr>
        <p:grpSpPr>
          <a:xfrm>
            <a:off x="1670405" y="4527373"/>
            <a:ext cx="399354" cy="427478"/>
            <a:chOff x="6138863" y="1941513"/>
            <a:chExt cx="450850" cy="482600"/>
          </a:xfrm>
          <a:solidFill>
            <a:schemeClr val="accent2"/>
          </a:solidFill>
        </p:grpSpPr>
        <p:sp>
          <p:nvSpPr>
            <p:cNvPr id="17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5" name="Group 174"/>
          <p:cNvGrpSpPr/>
          <p:nvPr/>
        </p:nvGrpSpPr>
        <p:grpSpPr>
          <a:xfrm>
            <a:off x="1687897" y="3682139"/>
            <a:ext cx="389680" cy="390966"/>
            <a:chOff x="4198938" y="2905126"/>
            <a:chExt cx="481012" cy="482600"/>
          </a:xfrm>
          <a:solidFill>
            <a:schemeClr val="accent3"/>
          </a:solidFill>
        </p:grpSpPr>
        <p:sp>
          <p:nvSpPr>
            <p:cNvPr id="17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9" name="Group 178"/>
          <p:cNvGrpSpPr/>
          <p:nvPr/>
        </p:nvGrpSpPr>
        <p:grpSpPr>
          <a:xfrm>
            <a:off x="1665232" y="2696777"/>
            <a:ext cx="496887" cy="466725"/>
            <a:chOff x="5160963" y="4846638"/>
            <a:chExt cx="496887" cy="466725"/>
          </a:xfrm>
          <a:solidFill>
            <a:schemeClr val="accent5"/>
          </a:solidFill>
        </p:grpSpPr>
        <p:sp>
          <p:nvSpPr>
            <p:cNvPr id="18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2160509" y="2441937"/>
            <a:ext cx="1529446" cy="819490"/>
            <a:chOff x="2160509" y="2441937"/>
            <a:chExt cx="1529446" cy="819490"/>
          </a:xfrm>
        </p:grpSpPr>
        <p:sp>
          <p:nvSpPr>
            <p:cNvPr id="169" name="Rectangle 168"/>
            <p:cNvSpPr/>
            <p:nvPr/>
          </p:nvSpPr>
          <p:spPr>
            <a:xfrm>
              <a:off x="2160509" y="2707429"/>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193" name="TextBox 192"/>
            <p:cNvSpPr txBox="1"/>
            <p:nvPr/>
          </p:nvSpPr>
          <p:spPr>
            <a:xfrm>
              <a:off x="2160509" y="2441937"/>
              <a:ext cx="856581" cy="369332"/>
            </a:xfrm>
            <a:prstGeom prst="rect">
              <a:avLst/>
            </a:prstGeom>
            <a:noFill/>
          </p:spPr>
          <p:txBody>
            <a:bodyPr wrap="none" rtlCol="0">
              <a:spAutoFit/>
            </a:bodyPr>
            <a:lstStyle/>
            <a:p>
              <a:r>
                <a:rPr lang="id-ID" b="1" dirty="0" smtClean="0">
                  <a:solidFill>
                    <a:schemeClr val="bg1"/>
                  </a:solidFill>
                </a:rPr>
                <a:t>Deploy</a:t>
              </a:r>
              <a:endParaRPr lang="id-ID" b="1" dirty="0">
                <a:solidFill>
                  <a:schemeClr val="bg1"/>
                </a:solidFill>
              </a:endParaRPr>
            </a:p>
          </p:txBody>
        </p:sp>
      </p:grpSp>
      <p:sp>
        <p:nvSpPr>
          <p:cNvPr id="58" name="TextBox 57"/>
          <p:cNvSpPr txBox="1"/>
          <p:nvPr/>
        </p:nvSpPr>
        <p:spPr>
          <a:xfrm>
            <a:off x="4450085" y="6279521"/>
            <a:ext cx="810863" cy="338554"/>
          </a:xfrm>
          <a:prstGeom prst="rect">
            <a:avLst/>
          </a:prstGeom>
          <a:noFill/>
        </p:spPr>
        <p:txBody>
          <a:bodyPr wrap="none" rtlCol="0">
            <a:spAutoFit/>
          </a:bodyPr>
          <a:lstStyle/>
          <a:p>
            <a:pPr algn="ctr"/>
            <a:r>
              <a:rPr lang="id-ID" sz="1600" dirty="0" smtClean="0">
                <a:solidFill>
                  <a:schemeClr val="bg1"/>
                </a:solidFill>
              </a:rPr>
              <a:t>Step 01</a:t>
            </a:r>
            <a:endParaRPr lang="id-ID" sz="1600" dirty="0">
              <a:solidFill>
                <a:schemeClr val="bg1"/>
              </a:solidFill>
            </a:endParaRPr>
          </a:p>
        </p:txBody>
      </p:sp>
      <p:sp>
        <p:nvSpPr>
          <p:cNvPr id="194" name="TextBox 193"/>
          <p:cNvSpPr txBox="1"/>
          <p:nvPr/>
        </p:nvSpPr>
        <p:spPr>
          <a:xfrm>
            <a:off x="6067430" y="6279521"/>
            <a:ext cx="810863" cy="338554"/>
          </a:xfrm>
          <a:prstGeom prst="rect">
            <a:avLst/>
          </a:prstGeom>
          <a:noFill/>
        </p:spPr>
        <p:txBody>
          <a:bodyPr wrap="none" rtlCol="0">
            <a:spAutoFit/>
          </a:bodyPr>
          <a:lstStyle/>
          <a:p>
            <a:pPr algn="ctr"/>
            <a:r>
              <a:rPr lang="id-ID" sz="1600" dirty="0" smtClean="0">
                <a:solidFill>
                  <a:schemeClr val="bg1"/>
                </a:solidFill>
              </a:rPr>
              <a:t>Step 02</a:t>
            </a:r>
            <a:endParaRPr lang="id-ID" sz="1600" dirty="0">
              <a:solidFill>
                <a:schemeClr val="bg1"/>
              </a:solidFill>
            </a:endParaRPr>
          </a:p>
        </p:txBody>
      </p:sp>
      <p:sp>
        <p:nvSpPr>
          <p:cNvPr id="195" name="TextBox 194"/>
          <p:cNvSpPr txBox="1"/>
          <p:nvPr/>
        </p:nvSpPr>
        <p:spPr>
          <a:xfrm>
            <a:off x="7681100" y="6279521"/>
            <a:ext cx="810863" cy="338554"/>
          </a:xfrm>
          <a:prstGeom prst="rect">
            <a:avLst/>
          </a:prstGeom>
          <a:noFill/>
        </p:spPr>
        <p:txBody>
          <a:bodyPr wrap="none" rtlCol="0">
            <a:spAutoFit/>
          </a:bodyPr>
          <a:lstStyle/>
          <a:p>
            <a:pPr algn="ctr"/>
            <a:r>
              <a:rPr lang="id-ID" sz="1600" dirty="0" smtClean="0">
                <a:solidFill>
                  <a:schemeClr val="bg1"/>
                </a:solidFill>
              </a:rPr>
              <a:t>Step 03</a:t>
            </a:r>
            <a:endParaRPr lang="id-ID" sz="1600" dirty="0">
              <a:solidFill>
                <a:schemeClr val="bg1"/>
              </a:solidFill>
            </a:endParaRPr>
          </a:p>
        </p:txBody>
      </p:sp>
      <p:sp>
        <p:nvSpPr>
          <p:cNvPr id="196" name="TextBox 195"/>
          <p:cNvSpPr txBox="1"/>
          <p:nvPr/>
        </p:nvSpPr>
        <p:spPr>
          <a:xfrm>
            <a:off x="9291974" y="6279521"/>
            <a:ext cx="810863" cy="338554"/>
          </a:xfrm>
          <a:prstGeom prst="rect">
            <a:avLst/>
          </a:prstGeom>
          <a:noFill/>
        </p:spPr>
        <p:txBody>
          <a:bodyPr wrap="none" rtlCol="0">
            <a:spAutoFit/>
          </a:bodyPr>
          <a:lstStyle/>
          <a:p>
            <a:pPr algn="ctr"/>
            <a:r>
              <a:rPr lang="id-ID" sz="1600" dirty="0" smtClean="0">
                <a:solidFill>
                  <a:schemeClr val="bg1"/>
                </a:solidFill>
              </a:rPr>
              <a:t>Step 04</a:t>
            </a:r>
            <a:endParaRPr lang="id-ID" sz="1600" dirty="0">
              <a:solidFill>
                <a:schemeClr val="bg1"/>
              </a:solidFill>
            </a:endParaRPr>
          </a:p>
        </p:txBody>
      </p:sp>
      <p:grpSp>
        <p:nvGrpSpPr>
          <p:cNvPr id="113" name="Group 112"/>
          <p:cNvGrpSpPr/>
          <p:nvPr/>
        </p:nvGrpSpPr>
        <p:grpSpPr>
          <a:xfrm>
            <a:off x="9409262" y="3122769"/>
            <a:ext cx="568598" cy="3131057"/>
            <a:chOff x="3243263" y="148907"/>
            <a:chExt cx="1125538" cy="6197918"/>
          </a:xfrm>
        </p:grpSpPr>
        <p:sp>
          <p:nvSpPr>
            <p:cNvPr id="114" name="Freeform 113"/>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3243263" y="148907"/>
              <a:ext cx="374651" cy="4969196"/>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3617914" y="148907"/>
              <a:ext cx="376238" cy="4969195"/>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3994150" y="148907"/>
              <a:ext cx="374651" cy="4969195"/>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8" name="Freeform 35"/>
          <p:cNvSpPr>
            <a:spLocks noEditPoints="1"/>
          </p:cNvSpPr>
          <p:nvPr/>
        </p:nvSpPr>
        <p:spPr bwMode="auto">
          <a:xfrm>
            <a:off x="9196843" y="2248485"/>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77" name="Group 76"/>
          <p:cNvGrpSpPr/>
          <p:nvPr/>
        </p:nvGrpSpPr>
        <p:grpSpPr>
          <a:xfrm>
            <a:off x="7803758" y="3504828"/>
            <a:ext cx="568598" cy="2748998"/>
            <a:chOff x="3243263" y="905192"/>
            <a:chExt cx="1125538" cy="5441633"/>
          </a:xfrm>
        </p:grpSpPr>
        <p:sp>
          <p:nvSpPr>
            <p:cNvPr id="78" name="Freeform 77"/>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3243263" y="905192"/>
              <a:ext cx="374651" cy="4212910"/>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3617914" y="905194"/>
              <a:ext cx="376238" cy="4212908"/>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3994150" y="905194"/>
              <a:ext cx="374651" cy="4212908"/>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2" name="Freeform 35"/>
          <p:cNvSpPr>
            <a:spLocks noEditPoints="1"/>
          </p:cNvSpPr>
          <p:nvPr/>
        </p:nvSpPr>
        <p:spPr bwMode="auto">
          <a:xfrm>
            <a:off x="7591340" y="2601791"/>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68" name="Group 67"/>
          <p:cNvGrpSpPr/>
          <p:nvPr/>
        </p:nvGrpSpPr>
        <p:grpSpPr>
          <a:xfrm>
            <a:off x="6187488" y="3886888"/>
            <a:ext cx="568598" cy="2366938"/>
            <a:chOff x="3243263" y="1661479"/>
            <a:chExt cx="1125538" cy="4685346"/>
          </a:xfrm>
        </p:grpSpPr>
        <p:sp>
          <p:nvSpPr>
            <p:cNvPr id="69" name="Freeform 68"/>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3243263" y="1661479"/>
              <a:ext cx="374651" cy="3456623"/>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3617914" y="1661479"/>
              <a:ext cx="376238" cy="3456621"/>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3994150" y="1661479"/>
              <a:ext cx="374651" cy="3456621"/>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3" name="Freeform 35"/>
          <p:cNvSpPr>
            <a:spLocks noEditPoints="1"/>
          </p:cNvSpPr>
          <p:nvPr/>
        </p:nvSpPr>
        <p:spPr bwMode="auto">
          <a:xfrm>
            <a:off x="5975070" y="2992472"/>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dirty="0"/>
          </a:p>
        </p:txBody>
      </p:sp>
      <p:grpSp>
        <p:nvGrpSpPr>
          <p:cNvPr id="33" name="Group 32"/>
          <p:cNvGrpSpPr/>
          <p:nvPr/>
        </p:nvGrpSpPr>
        <p:grpSpPr>
          <a:xfrm>
            <a:off x="4571219" y="4268947"/>
            <a:ext cx="568598" cy="1984879"/>
            <a:chOff x="3243263" y="2417763"/>
            <a:chExt cx="1125538" cy="3929062"/>
          </a:xfrm>
        </p:grpSpPr>
        <p:sp>
          <p:nvSpPr>
            <p:cNvPr id="25" name="Freeform 24"/>
            <p:cNvSpPr>
              <a:spLocks/>
            </p:cNvSpPr>
            <p:nvPr/>
          </p:nvSpPr>
          <p:spPr bwMode="auto">
            <a:xfrm>
              <a:off x="3243263" y="4722813"/>
              <a:ext cx="1125538" cy="1624012"/>
            </a:xfrm>
            <a:custGeom>
              <a:avLst/>
              <a:gdLst>
                <a:gd name="T0" fmla="*/ 709 w 709"/>
                <a:gd name="T1" fmla="*/ 161 h 1023"/>
                <a:gd name="T2" fmla="*/ 356 w 709"/>
                <a:gd name="T3" fmla="*/ 1023 h 1023"/>
                <a:gd name="T4" fmla="*/ 0 w 709"/>
                <a:gd name="T5" fmla="*/ 161 h 1023"/>
                <a:gd name="T6" fmla="*/ 0 w 709"/>
                <a:gd name="T7" fmla="*/ 0 h 1023"/>
                <a:gd name="T8" fmla="*/ 709 w 709"/>
                <a:gd name="T9" fmla="*/ 0 h 1023"/>
                <a:gd name="T10" fmla="*/ 709 w 709"/>
                <a:gd name="T11" fmla="*/ 161 h 1023"/>
              </a:gdLst>
              <a:ahLst/>
              <a:cxnLst>
                <a:cxn ang="0">
                  <a:pos x="T0" y="T1"/>
                </a:cxn>
                <a:cxn ang="0">
                  <a:pos x="T2" y="T3"/>
                </a:cxn>
                <a:cxn ang="0">
                  <a:pos x="T4" y="T5"/>
                </a:cxn>
                <a:cxn ang="0">
                  <a:pos x="T6" y="T7"/>
                </a:cxn>
                <a:cxn ang="0">
                  <a:pos x="T8" y="T9"/>
                </a:cxn>
                <a:cxn ang="0">
                  <a:pos x="T10" y="T11"/>
                </a:cxn>
              </a:cxnLst>
              <a:rect l="0" t="0" r="r" b="b"/>
              <a:pathLst>
                <a:path w="709" h="1023">
                  <a:moveTo>
                    <a:pt x="709" y="161"/>
                  </a:moveTo>
                  <a:lnTo>
                    <a:pt x="356" y="1023"/>
                  </a:lnTo>
                  <a:lnTo>
                    <a:pt x="0" y="161"/>
                  </a:lnTo>
                  <a:lnTo>
                    <a:pt x="0" y="0"/>
                  </a:lnTo>
                  <a:lnTo>
                    <a:pt x="709" y="0"/>
                  </a:lnTo>
                  <a:lnTo>
                    <a:pt x="709" y="161"/>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3243263" y="2417763"/>
              <a:ext cx="374650" cy="2700337"/>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6"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3617913" y="2417763"/>
              <a:ext cx="376238" cy="2700337"/>
            </a:xfrm>
            <a:custGeom>
              <a:avLst/>
              <a:gdLst>
                <a:gd name="T0" fmla="*/ 0 w 99"/>
                <a:gd name="T1" fmla="*/ 0 h 718"/>
                <a:gd name="T2" fmla="*/ 0 w 99"/>
                <a:gd name="T3" fmla="*/ 673 h 718"/>
                <a:gd name="T4" fmla="*/ 15 w 99"/>
                <a:gd name="T5" fmla="*/ 701 h 718"/>
                <a:gd name="T6" fmla="*/ 34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4" y="713"/>
                    <a:pt x="34" y="713"/>
                    <a:pt x="34" y="713"/>
                  </a:cubicBezTo>
                  <a:cubicBezTo>
                    <a:pt x="43" y="718"/>
                    <a:pt x="57" y="718"/>
                    <a:pt x="65" y="713"/>
                  </a:cubicBezTo>
                  <a:cubicBezTo>
                    <a:pt x="84" y="701"/>
                    <a:pt x="84" y="701"/>
                    <a:pt x="84" y="701"/>
                  </a:cubicBezTo>
                  <a:cubicBezTo>
                    <a:pt x="92" y="695"/>
                    <a:pt x="99" y="683"/>
                    <a:pt x="99" y="673"/>
                  </a:cubicBezTo>
                  <a:cubicBezTo>
                    <a:pt x="99" y="0"/>
                    <a:pt x="99" y="0"/>
                    <a:pt x="99" y="0"/>
                  </a:cubicBez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3994151" y="2417763"/>
              <a:ext cx="374650" cy="2700337"/>
            </a:xfrm>
            <a:custGeom>
              <a:avLst/>
              <a:gdLst>
                <a:gd name="T0" fmla="*/ 0 w 99"/>
                <a:gd name="T1" fmla="*/ 0 h 718"/>
                <a:gd name="T2" fmla="*/ 0 w 99"/>
                <a:gd name="T3" fmla="*/ 673 h 718"/>
                <a:gd name="T4" fmla="*/ 15 w 99"/>
                <a:gd name="T5" fmla="*/ 701 h 718"/>
                <a:gd name="T6" fmla="*/ 35 w 99"/>
                <a:gd name="T7" fmla="*/ 713 h 718"/>
                <a:gd name="T8" fmla="*/ 65 w 99"/>
                <a:gd name="T9" fmla="*/ 713 h 718"/>
                <a:gd name="T10" fmla="*/ 84 w 99"/>
                <a:gd name="T11" fmla="*/ 701 h 718"/>
                <a:gd name="T12" fmla="*/ 99 w 99"/>
                <a:gd name="T13" fmla="*/ 673 h 718"/>
                <a:gd name="T14" fmla="*/ 99 w 99"/>
                <a:gd name="T15" fmla="*/ 0 h 718"/>
                <a:gd name="T16" fmla="*/ 0 w 99"/>
                <a:gd name="T17" fmla="*/ 0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718">
                  <a:moveTo>
                    <a:pt x="0" y="0"/>
                  </a:moveTo>
                  <a:cubicBezTo>
                    <a:pt x="0" y="673"/>
                    <a:pt x="0" y="673"/>
                    <a:pt x="0" y="673"/>
                  </a:cubicBezTo>
                  <a:cubicBezTo>
                    <a:pt x="0" y="683"/>
                    <a:pt x="7" y="695"/>
                    <a:pt x="15" y="701"/>
                  </a:cubicBezTo>
                  <a:cubicBezTo>
                    <a:pt x="35" y="713"/>
                    <a:pt x="35" y="713"/>
                    <a:pt x="35" y="713"/>
                  </a:cubicBezTo>
                  <a:cubicBezTo>
                    <a:pt x="43" y="718"/>
                    <a:pt x="57" y="718"/>
                    <a:pt x="65" y="713"/>
                  </a:cubicBezTo>
                  <a:cubicBezTo>
                    <a:pt x="84" y="701"/>
                    <a:pt x="84" y="701"/>
                    <a:pt x="84" y="701"/>
                  </a:cubicBezTo>
                  <a:cubicBezTo>
                    <a:pt x="93" y="695"/>
                    <a:pt x="99" y="683"/>
                    <a:pt x="99" y="673"/>
                  </a:cubicBezTo>
                  <a:cubicBezTo>
                    <a:pt x="99" y="0"/>
                    <a:pt x="99" y="0"/>
                    <a:pt x="99"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3243263" y="4445000"/>
              <a:ext cx="374650"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6"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p:cNvSpPr>
              <a:spLocks/>
            </p:cNvSpPr>
            <p:nvPr/>
          </p:nvSpPr>
          <p:spPr bwMode="auto">
            <a:xfrm>
              <a:off x="3617913" y="4445000"/>
              <a:ext cx="376238" cy="673100"/>
            </a:xfrm>
            <a:custGeom>
              <a:avLst/>
              <a:gdLst>
                <a:gd name="T0" fmla="*/ 0 w 99"/>
                <a:gd name="T1" fmla="*/ 0 h 179"/>
                <a:gd name="T2" fmla="*/ 0 w 99"/>
                <a:gd name="T3" fmla="*/ 134 h 179"/>
                <a:gd name="T4" fmla="*/ 15 w 99"/>
                <a:gd name="T5" fmla="*/ 162 h 179"/>
                <a:gd name="T6" fmla="*/ 34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4" y="174"/>
                    <a:pt x="34" y="174"/>
                    <a:pt x="34" y="174"/>
                  </a:cubicBezTo>
                  <a:cubicBezTo>
                    <a:pt x="43" y="179"/>
                    <a:pt x="57" y="179"/>
                    <a:pt x="65" y="174"/>
                  </a:cubicBezTo>
                  <a:cubicBezTo>
                    <a:pt x="84" y="162"/>
                    <a:pt x="84" y="162"/>
                    <a:pt x="84" y="162"/>
                  </a:cubicBezTo>
                  <a:cubicBezTo>
                    <a:pt x="92" y="156"/>
                    <a:pt x="99" y="144"/>
                    <a:pt x="99" y="134"/>
                  </a:cubicBezTo>
                  <a:cubicBezTo>
                    <a:pt x="99" y="0"/>
                    <a:pt x="99" y="0"/>
                    <a:pt x="99" y="0"/>
                  </a:cubicBez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30"/>
            <p:cNvSpPr>
              <a:spLocks/>
            </p:cNvSpPr>
            <p:nvPr/>
          </p:nvSpPr>
          <p:spPr bwMode="auto">
            <a:xfrm>
              <a:off x="3994151" y="4445000"/>
              <a:ext cx="374650" cy="673100"/>
            </a:xfrm>
            <a:custGeom>
              <a:avLst/>
              <a:gdLst>
                <a:gd name="T0" fmla="*/ 0 w 99"/>
                <a:gd name="T1" fmla="*/ 0 h 179"/>
                <a:gd name="T2" fmla="*/ 0 w 99"/>
                <a:gd name="T3" fmla="*/ 134 h 179"/>
                <a:gd name="T4" fmla="*/ 15 w 99"/>
                <a:gd name="T5" fmla="*/ 162 h 179"/>
                <a:gd name="T6" fmla="*/ 35 w 99"/>
                <a:gd name="T7" fmla="*/ 174 h 179"/>
                <a:gd name="T8" fmla="*/ 65 w 99"/>
                <a:gd name="T9" fmla="*/ 174 h 179"/>
                <a:gd name="T10" fmla="*/ 84 w 99"/>
                <a:gd name="T11" fmla="*/ 162 h 179"/>
                <a:gd name="T12" fmla="*/ 99 w 99"/>
                <a:gd name="T13" fmla="*/ 134 h 179"/>
                <a:gd name="T14" fmla="*/ 99 w 99"/>
                <a:gd name="T15" fmla="*/ 0 h 179"/>
                <a:gd name="T16" fmla="*/ 0 w 99"/>
                <a:gd name="T1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9" h="179">
                  <a:moveTo>
                    <a:pt x="0" y="0"/>
                  </a:moveTo>
                  <a:cubicBezTo>
                    <a:pt x="0" y="134"/>
                    <a:pt x="0" y="134"/>
                    <a:pt x="0" y="134"/>
                  </a:cubicBezTo>
                  <a:cubicBezTo>
                    <a:pt x="0" y="144"/>
                    <a:pt x="7" y="156"/>
                    <a:pt x="15" y="162"/>
                  </a:cubicBezTo>
                  <a:cubicBezTo>
                    <a:pt x="35" y="174"/>
                    <a:pt x="35" y="174"/>
                    <a:pt x="35" y="174"/>
                  </a:cubicBezTo>
                  <a:cubicBezTo>
                    <a:pt x="43" y="179"/>
                    <a:pt x="57" y="179"/>
                    <a:pt x="65" y="174"/>
                  </a:cubicBezTo>
                  <a:cubicBezTo>
                    <a:pt x="84" y="162"/>
                    <a:pt x="84" y="162"/>
                    <a:pt x="84" y="162"/>
                  </a:cubicBezTo>
                  <a:cubicBezTo>
                    <a:pt x="93" y="156"/>
                    <a:pt x="99" y="144"/>
                    <a:pt x="99" y="134"/>
                  </a:cubicBezTo>
                  <a:cubicBezTo>
                    <a:pt x="99" y="0"/>
                    <a:pt x="99" y="0"/>
                    <a:pt x="99"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1"/>
            <p:cNvSpPr>
              <a:spLocks/>
            </p:cNvSpPr>
            <p:nvPr/>
          </p:nvSpPr>
          <p:spPr bwMode="auto">
            <a:xfrm>
              <a:off x="3614738" y="5854700"/>
              <a:ext cx="385763" cy="492125"/>
            </a:xfrm>
            <a:custGeom>
              <a:avLst/>
              <a:gdLst>
                <a:gd name="T0" fmla="*/ 51 w 102"/>
                <a:gd name="T1" fmla="*/ 0 h 131"/>
                <a:gd name="T2" fmla="*/ 0 w 102"/>
                <a:gd name="T3" fmla="*/ 6 h 131"/>
                <a:gd name="T4" fmla="*/ 51 w 102"/>
                <a:gd name="T5" fmla="*/ 131 h 131"/>
                <a:gd name="T6" fmla="*/ 102 w 102"/>
                <a:gd name="T7" fmla="*/ 6 h 131"/>
                <a:gd name="T8" fmla="*/ 51 w 102"/>
                <a:gd name="T9" fmla="*/ 0 h 131"/>
              </a:gdLst>
              <a:ahLst/>
              <a:cxnLst>
                <a:cxn ang="0">
                  <a:pos x="T0" y="T1"/>
                </a:cxn>
                <a:cxn ang="0">
                  <a:pos x="T2" y="T3"/>
                </a:cxn>
                <a:cxn ang="0">
                  <a:pos x="T4" y="T5"/>
                </a:cxn>
                <a:cxn ang="0">
                  <a:pos x="T6" y="T7"/>
                </a:cxn>
                <a:cxn ang="0">
                  <a:pos x="T8" y="T9"/>
                </a:cxn>
              </a:cxnLst>
              <a:rect l="0" t="0" r="r" b="b"/>
              <a:pathLst>
                <a:path w="102" h="131">
                  <a:moveTo>
                    <a:pt x="51" y="0"/>
                  </a:moveTo>
                  <a:cubicBezTo>
                    <a:pt x="33" y="0"/>
                    <a:pt x="16" y="2"/>
                    <a:pt x="0" y="6"/>
                  </a:cubicBezTo>
                  <a:cubicBezTo>
                    <a:pt x="51" y="131"/>
                    <a:pt x="51" y="131"/>
                    <a:pt x="51" y="131"/>
                  </a:cubicBezTo>
                  <a:cubicBezTo>
                    <a:pt x="102" y="6"/>
                    <a:pt x="102" y="6"/>
                    <a:pt x="102" y="6"/>
                  </a:cubicBezTo>
                  <a:cubicBezTo>
                    <a:pt x="85" y="2"/>
                    <a:pt x="68" y="0"/>
                    <a:pt x="51" y="0"/>
                  </a:cubicBez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4" name="Freeform 35"/>
          <p:cNvSpPr>
            <a:spLocks noEditPoints="1"/>
          </p:cNvSpPr>
          <p:nvPr/>
        </p:nvSpPr>
        <p:spPr bwMode="auto">
          <a:xfrm>
            <a:off x="4358800" y="3383152"/>
            <a:ext cx="993434" cy="994321"/>
          </a:xfrm>
          <a:custGeom>
            <a:avLst/>
            <a:gdLst>
              <a:gd name="T0" fmla="*/ 235 w 471"/>
              <a:gd name="T1" fmla="*/ 0 h 471"/>
              <a:gd name="T2" fmla="*/ 0 w 471"/>
              <a:gd name="T3" fmla="*/ 235 h 471"/>
              <a:gd name="T4" fmla="*/ 235 w 471"/>
              <a:gd name="T5" fmla="*/ 471 h 471"/>
              <a:gd name="T6" fmla="*/ 471 w 471"/>
              <a:gd name="T7" fmla="*/ 235 h 471"/>
              <a:gd name="T8" fmla="*/ 235 w 471"/>
              <a:gd name="T9" fmla="*/ 0 h 471"/>
              <a:gd name="T10" fmla="*/ 235 w 471"/>
              <a:gd name="T11" fmla="*/ 408 h 471"/>
              <a:gd name="T12" fmla="*/ 62 w 471"/>
              <a:gd name="T13" fmla="*/ 235 h 471"/>
              <a:gd name="T14" fmla="*/ 235 w 471"/>
              <a:gd name="T15" fmla="*/ 62 h 471"/>
              <a:gd name="T16" fmla="*/ 408 w 471"/>
              <a:gd name="T17" fmla="*/ 235 h 471"/>
              <a:gd name="T18" fmla="*/ 235 w 471"/>
              <a:gd name="T19" fmla="*/ 408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1" h="471">
                <a:moveTo>
                  <a:pt x="235" y="0"/>
                </a:moveTo>
                <a:cubicBezTo>
                  <a:pt x="105" y="0"/>
                  <a:pt x="0" y="105"/>
                  <a:pt x="0" y="235"/>
                </a:cubicBezTo>
                <a:cubicBezTo>
                  <a:pt x="0" y="365"/>
                  <a:pt x="105" y="471"/>
                  <a:pt x="235" y="471"/>
                </a:cubicBezTo>
                <a:cubicBezTo>
                  <a:pt x="365" y="471"/>
                  <a:pt x="471" y="365"/>
                  <a:pt x="471" y="235"/>
                </a:cubicBezTo>
                <a:cubicBezTo>
                  <a:pt x="471" y="105"/>
                  <a:pt x="365" y="0"/>
                  <a:pt x="235" y="0"/>
                </a:cubicBezTo>
                <a:close/>
                <a:moveTo>
                  <a:pt x="235" y="408"/>
                </a:moveTo>
                <a:cubicBezTo>
                  <a:pt x="140" y="408"/>
                  <a:pt x="62" y="331"/>
                  <a:pt x="62" y="235"/>
                </a:cubicBezTo>
                <a:cubicBezTo>
                  <a:pt x="62" y="140"/>
                  <a:pt x="140" y="62"/>
                  <a:pt x="235" y="62"/>
                </a:cubicBezTo>
                <a:cubicBezTo>
                  <a:pt x="331" y="62"/>
                  <a:pt x="408" y="140"/>
                  <a:pt x="408" y="235"/>
                </a:cubicBezTo>
                <a:cubicBezTo>
                  <a:pt x="408" y="331"/>
                  <a:pt x="331" y="408"/>
                  <a:pt x="235" y="4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168" name="TextBox 167"/>
          <p:cNvSpPr txBox="1"/>
          <p:nvPr/>
        </p:nvSpPr>
        <p:spPr>
          <a:xfrm>
            <a:off x="4570879" y="3701882"/>
            <a:ext cx="631904" cy="400110"/>
          </a:xfrm>
          <a:prstGeom prst="rect">
            <a:avLst/>
          </a:prstGeom>
          <a:noFill/>
        </p:spPr>
        <p:txBody>
          <a:bodyPr wrap="none" rtlCol="0">
            <a:spAutoFit/>
          </a:bodyPr>
          <a:lstStyle/>
          <a:p>
            <a:pPr algn="ctr"/>
            <a:r>
              <a:rPr lang="id-ID" sz="2000" b="1" dirty="0" smtClean="0">
                <a:solidFill>
                  <a:schemeClr val="bg1"/>
                </a:solidFill>
              </a:rPr>
              <a:t>25%</a:t>
            </a:r>
            <a:endParaRPr lang="id-ID" sz="2000" b="1" dirty="0">
              <a:solidFill>
                <a:schemeClr val="bg1"/>
              </a:solidFill>
            </a:endParaRPr>
          </a:p>
        </p:txBody>
      </p:sp>
      <p:sp>
        <p:nvSpPr>
          <p:cNvPr id="190" name="TextBox 189"/>
          <p:cNvSpPr txBox="1"/>
          <p:nvPr/>
        </p:nvSpPr>
        <p:spPr>
          <a:xfrm>
            <a:off x="6151524" y="3309846"/>
            <a:ext cx="631904" cy="400110"/>
          </a:xfrm>
          <a:prstGeom prst="rect">
            <a:avLst/>
          </a:prstGeom>
          <a:noFill/>
        </p:spPr>
        <p:txBody>
          <a:bodyPr wrap="none" rtlCol="0">
            <a:spAutoFit/>
          </a:bodyPr>
          <a:lstStyle/>
          <a:p>
            <a:pPr algn="ctr"/>
            <a:r>
              <a:rPr lang="id-ID" sz="2000" b="1" dirty="0" smtClean="0">
                <a:solidFill>
                  <a:schemeClr val="bg1"/>
                </a:solidFill>
              </a:rPr>
              <a:t>50%</a:t>
            </a:r>
            <a:endParaRPr lang="id-ID" sz="2000" b="1" dirty="0">
              <a:solidFill>
                <a:schemeClr val="bg1"/>
              </a:solidFill>
            </a:endParaRPr>
          </a:p>
        </p:txBody>
      </p:sp>
      <p:sp>
        <p:nvSpPr>
          <p:cNvPr id="191" name="TextBox 190"/>
          <p:cNvSpPr txBox="1"/>
          <p:nvPr/>
        </p:nvSpPr>
        <p:spPr>
          <a:xfrm>
            <a:off x="7770580" y="2882759"/>
            <a:ext cx="631904" cy="400110"/>
          </a:xfrm>
          <a:prstGeom prst="rect">
            <a:avLst/>
          </a:prstGeom>
          <a:noFill/>
        </p:spPr>
        <p:txBody>
          <a:bodyPr wrap="none" rtlCol="0">
            <a:spAutoFit/>
          </a:bodyPr>
          <a:lstStyle/>
          <a:p>
            <a:pPr algn="ctr"/>
            <a:r>
              <a:rPr lang="id-ID" sz="2000" b="1" dirty="0" smtClean="0">
                <a:solidFill>
                  <a:schemeClr val="bg1"/>
                </a:solidFill>
              </a:rPr>
              <a:t>75%</a:t>
            </a:r>
            <a:endParaRPr lang="id-ID" sz="2000" b="1" dirty="0">
              <a:solidFill>
                <a:schemeClr val="bg1"/>
              </a:solidFill>
            </a:endParaRPr>
          </a:p>
        </p:txBody>
      </p:sp>
      <p:sp>
        <p:nvSpPr>
          <p:cNvPr id="192" name="TextBox 191"/>
          <p:cNvSpPr txBox="1"/>
          <p:nvPr/>
        </p:nvSpPr>
        <p:spPr>
          <a:xfrm>
            <a:off x="9312000" y="2540068"/>
            <a:ext cx="761748" cy="400110"/>
          </a:xfrm>
          <a:prstGeom prst="rect">
            <a:avLst/>
          </a:prstGeom>
          <a:noFill/>
        </p:spPr>
        <p:txBody>
          <a:bodyPr wrap="none" rtlCol="0">
            <a:spAutoFit/>
          </a:bodyPr>
          <a:lstStyle/>
          <a:p>
            <a:pPr algn="ctr"/>
            <a:r>
              <a:rPr lang="id-ID" sz="2000" b="1" dirty="0" smtClean="0">
                <a:solidFill>
                  <a:schemeClr val="bg1"/>
                </a:solidFill>
              </a:rPr>
              <a:t>100%</a:t>
            </a:r>
            <a:endParaRPr lang="id-ID" sz="2000" b="1" dirty="0">
              <a:solidFill>
                <a:schemeClr val="bg1"/>
              </a:solidFill>
            </a:endParaRPr>
          </a:p>
        </p:txBody>
      </p:sp>
    </p:spTree>
    <p:extLst>
      <p:ext uri="{BB962C8B-B14F-4D97-AF65-F5344CB8AC3E}">
        <p14:creationId xmlns:p14="http://schemas.microsoft.com/office/powerpoint/2010/main" val="383198484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75"/>
                                        </p:tgtEl>
                                        <p:attrNameLst>
                                          <p:attrName>style.visibility</p:attrName>
                                        </p:attrNameLst>
                                      </p:cBhvr>
                                      <p:to>
                                        <p:strVal val="visible"/>
                                      </p:to>
                                    </p:set>
                                    <p:animEffect transition="in" filter="fade">
                                      <p:cBhvr>
                                        <p:cTn id="12" dur="500"/>
                                        <p:tgtEl>
                                          <p:spTgt spid="375"/>
                                        </p:tgtEl>
                                      </p:cBhvr>
                                    </p:animEffect>
                                    <p:anim calcmode="lin" valueType="num">
                                      <p:cBhvr>
                                        <p:cTn id="13" dur="500" fill="hold"/>
                                        <p:tgtEl>
                                          <p:spTgt spid="375"/>
                                        </p:tgtEl>
                                        <p:attrNameLst>
                                          <p:attrName>ppt_x</p:attrName>
                                        </p:attrNameLst>
                                      </p:cBhvr>
                                      <p:tavLst>
                                        <p:tav tm="0">
                                          <p:val>
                                            <p:strVal val="#ppt_x"/>
                                          </p:val>
                                        </p:tav>
                                        <p:tav tm="100000">
                                          <p:val>
                                            <p:strVal val="#ppt_x"/>
                                          </p:val>
                                        </p:tav>
                                      </p:tavLst>
                                    </p:anim>
                                    <p:anim calcmode="lin" valueType="num">
                                      <p:cBhvr>
                                        <p:cTn id="14" dur="500" fill="hold"/>
                                        <p:tgtEl>
                                          <p:spTgt spid="375"/>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39"/>
                                        </p:tgtEl>
                                        <p:attrNameLst>
                                          <p:attrName>style.visibility</p:attrName>
                                        </p:attrNameLst>
                                      </p:cBhvr>
                                      <p:to>
                                        <p:strVal val="visible"/>
                                      </p:to>
                                    </p:set>
                                    <p:anim calcmode="lin" valueType="num">
                                      <p:cBhvr>
                                        <p:cTn id="18" dur="500" fill="hold"/>
                                        <p:tgtEl>
                                          <p:spTgt spid="139"/>
                                        </p:tgtEl>
                                        <p:attrNameLst>
                                          <p:attrName>ppt_w</p:attrName>
                                        </p:attrNameLst>
                                      </p:cBhvr>
                                      <p:tavLst>
                                        <p:tav tm="0">
                                          <p:val>
                                            <p:fltVal val="0"/>
                                          </p:val>
                                        </p:tav>
                                        <p:tav tm="100000">
                                          <p:val>
                                            <p:strVal val="#ppt_w"/>
                                          </p:val>
                                        </p:tav>
                                      </p:tavLst>
                                    </p:anim>
                                    <p:anim calcmode="lin" valueType="num">
                                      <p:cBhvr>
                                        <p:cTn id="19" dur="500" fill="hold"/>
                                        <p:tgtEl>
                                          <p:spTgt spid="139"/>
                                        </p:tgtEl>
                                        <p:attrNameLst>
                                          <p:attrName>ppt_h</p:attrName>
                                        </p:attrNameLst>
                                      </p:cBhvr>
                                      <p:tavLst>
                                        <p:tav tm="0">
                                          <p:val>
                                            <p:fltVal val="0"/>
                                          </p:val>
                                        </p:tav>
                                        <p:tav tm="100000">
                                          <p:val>
                                            <p:strVal val="#ppt_h"/>
                                          </p:val>
                                        </p:tav>
                                      </p:tavLst>
                                    </p:anim>
                                    <p:animEffect transition="in" filter="fade">
                                      <p:cBhvr>
                                        <p:cTn id="20" dur="500"/>
                                        <p:tgtEl>
                                          <p:spTgt spid="139"/>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62"/>
                                        </p:tgtEl>
                                        <p:attrNameLst>
                                          <p:attrName>style.visibility</p:attrName>
                                        </p:attrNameLst>
                                      </p:cBhvr>
                                      <p:to>
                                        <p:strVal val="visible"/>
                                      </p:to>
                                    </p:set>
                                    <p:animEffect transition="in" filter="fade">
                                      <p:cBhvr>
                                        <p:cTn id="24" dur="500"/>
                                        <p:tgtEl>
                                          <p:spTgt spid="62"/>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wipe(left)">
                                      <p:cBhvr>
                                        <p:cTn id="28" dur="500"/>
                                        <p:tgtEl>
                                          <p:spTgt spid="63"/>
                                        </p:tgtEl>
                                      </p:cBhvr>
                                    </p:animEffect>
                                  </p:childTnLst>
                                </p:cTn>
                              </p:par>
                              <p:par>
                                <p:cTn id="29" presetID="22" presetClass="entr" presetSubtype="4"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wipe(down)">
                                      <p:cBhvr>
                                        <p:cTn id="31" dur="500"/>
                                        <p:tgtEl>
                                          <p:spTgt spid="50"/>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wipe(left)">
                                      <p:cBhvr>
                                        <p:cTn id="35" dur="500"/>
                                        <p:tgtEl>
                                          <p:spTgt spid="64"/>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171"/>
                                        </p:tgtEl>
                                        <p:attrNameLst>
                                          <p:attrName>style.visibility</p:attrName>
                                        </p:attrNameLst>
                                      </p:cBhvr>
                                      <p:to>
                                        <p:strVal val="visible"/>
                                      </p:to>
                                    </p:set>
                                    <p:anim calcmode="lin" valueType="num">
                                      <p:cBhvr>
                                        <p:cTn id="39" dur="500" fill="hold"/>
                                        <p:tgtEl>
                                          <p:spTgt spid="171"/>
                                        </p:tgtEl>
                                        <p:attrNameLst>
                                          <p:attrName>ppt_w</p:attrName>
                                        </p:attrNameLst>
                                      </p:cBhvr>
                                      <p:tavLst>
                                        <p:tav tm="0">
                                          <p:val>
                                            <p:fltVal val="0"/>
                                          </p:val>
                                        </p:tav>
                                        <p:tav tm="100000">
                                          <p:val>
                                            <p:strVal val="#ppt_w"/>
                                          </p:val>
                                        </p:tav>
                                      </p:tavLst>
                                    </p:anim>
                                    <p:anim calcmode="lin" valueType="num">
                                      <p:cBhvr>
                                        <p:cTn id="40" dur="500" fill="hold"/>
                                        <p:tgtEl>
                                          <p:spTgt spid="171"/>
                                        </p:tgtEl>
                                        <p:attrNameLst>
                                          <p:attrName>ppt_h</p:attrName>
                                        </p:attrNameLst>
                                      </p:cBhvr>
                                      <p:tavLst>
                                        <p:tav tm="0">
                                          <p:val>
                                            <p:fltVal val="0"/>
                                          </p:val>
                                        </p:tav>
                                        <p:tav tm="100000">
                                          <p:val>
                                            <p:strVal val="#ppt_h"/>
                                          </p:val>
                                        </p:tav>
                                      </p:tavLst>
                                    </p:anim>
                                    <p:animEffect transition="in" filter="fade">
                                      <p:cBhvr>
                                        <p:cTn id="41" dur="500"/>
                                        <p:tgtEl>
                                          <p:spTgt spid="171"/>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61"/>
                                        </p:tgtEl>
                                        <p:attrNameLst>
                                          <p:attrName>style.visibility</p:attrName>
                                        </p:attrNameLst>
                                      </p:cBhvr>
                                      <p:to>
                                        <p:strVal val="visible"/>
                                      </p:to>
                                    </p:set>
                                    <p:animEffect transition="in" filter="fade">
                                      <p:cBhvr>
                                        <p:cTn id="45" dur="500"/>
                                        <p:tgtEl>
                                          <p:spTgt spid="61"/>
                                        </p:tgtEl>
                                      </p:cBhvr>
                                    </p:animEffect>
                                  </p:childTnLst>
                                </p:cTn>
                              </p:par>
                              <p:par>
                                <p:cTn id="46" presetID="22" presetClass="entr" presetSubtype="4" fill="hold" nodeType="withEffect">
                                  <p:stCondLst>
                                    <p:cond delay="0"/>
                                  </p:stCondLst>
                                  <p:childTnLst>
                                    <p:set>
                                      <p:cBhvr>
                                        <p:cTn id="47" dur="1" fill="hold">
                                          <p:stCondLst>
                                            <p:cond delay="0"/>
                                          </p:stCondLst>
                                        </p:cTn>
                                        <p:tgtEl>
                                          <p:spTgt spid="144"/>
                                        </p:tgtEl>
                                        <p:attrNameLst>
                                          <p:attrName>style.visibility</p:attrName>
                                        </p:attrNameLst>
                                      </p:cBhvr>
                                      <p:to>
                                        <p:strVal val="visible"/>
                                      </p:to>
                                    </p:set>
                                    <p:animEffect transition="in" filter="wipe(down)">
                                      <p:cBhvr>
                                        <p:cTn id="48" dur="500"/>
                                        <p:tgtEl>
                                          <p:spTgt spid="144"/>
                                        </p:tgtEl>
                                      </p:cBhvr>
                                    </p:animEffect>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65"/>
                                        </p:tgtEl>
                                        <p:attrNameLst>
                                          <p:attrName>style.visibility</p:attrName>
                                        </p:attrNameLst>
                                      </p:cBhvr>
                                      <p:to>
                                        <p:strVal val="visible"/>
                                      </p:to>
                                    </p:set>
                                    <p:animEffect transition="in" filter="wipe(left)">
                                      <p:cBhvr>
                                        <p:cTn id="52" dur="500"/>
                                        <p:tgtEl>
                                          <p:spTgt spid="65"/>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175"/>
                                        </p:tgtEl>
                                        <p:attrNameLst>
                                          <p:attrName>style.visibility</p:attrName>
                                        </p:attrNameLst>
                                      </p:cBhvr>
                                      <p:to>
                                        <p:strVal val="visible"/>
                                      </p:to>
                                    </p:set>
                                    <p:anim calcmode="lin" valueType="num">
                                      <p:cBhvr>
                                        <p:cTn id="56" dur="500" fill="hold"/>
                                        <p:tgtEl>
                                          <p:spTgt spid="175"/>
                                        </p:tgtEl>
                                        <p:attrNameLst>
                                          <p:attrName>ppt_w</p:attrName>
                                        </p:attrNameLst>
                                      </p:cBhvr>
                                      <p:tavLst>
                                        <p:tav tm="0">
                                          <p:val>
                                            <p:fltVal val="0"/>
                                          </p:val>
                                        </p:tav>
                                        <p:tav tm="100000">
                                          <p:val>
                                            <p:strVal val="#ppt_w"/>
                                          </p:val>
                                        </p:tav>
                                      </p:tavLst>
                                    </p:anim>
                                    <p:anim calcmode="lin" valueType="num">
                                      <p:cBhvr>
                                        <p:cTn id="57" dur="500" fill="hold"/>
                                        <p:tgtEl>
                                          <p:spTgt spid="175"/>
                                        </p:tgtEl>
                                        <p:attrNameLst>
                                          <p:attrName>ppt_h</p:attrName>
                                        </p:attrNameLst>
                                      </p:cBhvr>
                                      <p:tavLst>
                                        <p:tav tm="0">
                                          <p:val>
                                            <p:fltVal val="0"/>
                                          </p:val>
                                        </p:tav>
                                        <p:tav tm="100000">
                                          <p:val>
                                            <p:strVal val="#ppt_h"/>
                                          </p:val>
                                        </p:tav>
                                      </p:tavLst>
                                    </p:anim>
                                    <p:animEffect transition="in" filter="fade">
                                      <p:cBhvr>
                                        <p:cTn id="58" dur="500"/>
                                        <p:tgtEl>
                                          <p:spTgt spid="175"/>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60"/>
                                        </p:tgtEl>
                                        <p:attrNameLst>
                                          <p:attrName>style.visibility</p:attrName>
                                        </p:attrNameLst>
                                      </p:cBhvr>
                                      <p:to>
                                        <p:strVal val="visible"/>
                                      </p:to>
                                    </p:set>
                                    <p:animEffect transition="in" filter="fade">
                                      <p:cBhvr>
                                        <p:cTn id="62" dur="500"/>
                                        <p:tgtEl>
                                          <p:spTgt spid="60"/>
                                        </p:tgtEl>
                                      </p:cBhvr>
                                    </p:animEffect>
                                  </p:childTnLst>
                                </p:cTn>
                              </p:par>
                              <p:par>
                                <p:cTn id="63" presetID="22" presetClass="entr" presetSubtype="4" fill="hold" nodeType="withEffect">
                                  <p:stCondLst>
                                    <p:cond delay="0"/>
                                  </p:stCondLst>
                                  <p:childTnLst>
                                    <p:set>
                                      <p:cBhvr>
                                        <p:cTn id="64" dur="1" fill="hold">
                                          <p:stCondLst>
                                            <p:cond delay="0"/>
                                          </p:stCondLst>
                                        </p:cTn>
                                        <p:tgtEl>
                                          <p:spTgt spid="151"/>
                                        </p:tgtEl>
                                        <p:attrNameLst>
                                          <p:attrName>style.visibility</p:attrName>
                                        </p:attrNameLst>
                                      </p:cBhvr>
                                      <p:to>
                                        <p:strVal val="visible"/>
                                      </p:to>
                                    </p:set>
                                    <p:animEffect transition="in" filter="wipe(down)">
                                      <p:cBhvr>
                                        <p:cTn id="65" dur="500"/>
                                        <p:tgtEl>
                                          <p:spTgt spid="151"/>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66"/>
                                        </p:tgtEl>
                                        <p:attrNameLst>
                                          <p:attrName>style.visibility</p:attrName>
                                        </p:attrNameLst>
                                      </p:cBhvr>
                                      <p:to>
                                        <p:strVal val="visible"/>
                                      </p:to>
                                    </p:set>
                                    <p:animEffect transition="in" filter="wipe(left)">
                                      <p:cBhvr>
                                        <p:cTn id="69" dur="500"/>
                                        <p:tgtEl>
                                          <p:spTgt spid="66"/>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179"/>
                                        </p:tgtEl>
                                        <p:attrNameLst>
                                          <p:attrName>style.visibility</p:attrName>
                                        </p:attrNameLst>
                                      </p:cBhvr>
                                      <p:to>
                                        <p:strVal val="visible"/>
                                      </p:to>
                                    </p:set>
                                    <p:anim calcmode="lin" valueType="num">
                                      <p:cBhvr>
                                        <p:cTn id="73" dur="500" fill="hold"/>
                                        <p:tgtEl>
                                          <p:spTgt spid="179"/>
                                        </p:tgtEl>
                                        <p:attrNameLst>
                                          <p:attrName>ppt_w</p:attrName>
                                        </p:attrNameLst>
                                      </p:cBhvr>
                                      <p:tavLst>
                                        <p:tav tm="0">
                                          <p:val>
                                            <p:fltVal val="0"/>
                                          </p:val>
                                        </p:tav>
                                        <p:tav tm="100000">
                                          <p:val>
                                            <p:strVal val="#ppt_w"/>
                                          </p:val>
                                        </p:tav>
                                      </p:tavLst>
                                    </p:anim>
                                    <p:anim calcmode="lin" valueType="num">
                                      <p:cBhvr>
                                        <p:cTn id="74" dur="500" fill="hold"/>
                                        <p:tgtEl>
                                          <p:spTgt spid="179"/>
                                        </p:tgtEl>
                                        <p:attrNameLst>
                                          <p:attrName>ppt_h</p:attrName>
                                        </p:attrNameLst>
                                      </p:cBhvr>
                                      <p:tavLst>
                                        <p:tav tm="0">
                                          <p:val>
                                            <p:fltVal val="0"/>
                                          </p:val>
                                        </p:tav>
                                        <p:tav tm="100000">
                                          <p:val>
                                            <p:strVal val="#ppt_h"/>
                                          </p:val>
                                        </p:tav>
                                      </p:tavLst>
                                    </p:anim>
                                    <p:animEffect transition="in" filter="fade">
                                      <p:cBhvr>
                                        <p:cTn id="75" dur="500"/>
                                        <p:tgtEl>
                                          <p:spTgt spid="179"/>
                                        </p:tgtEl>
                                      </p:cBhvr>
                                    </p:animEffect>
                                  </p:childTnLst>
                                </p:cTn>
                              </p:par>
                            </p:childTnLst>
                          </p:cTn>
                        </p:par>
                        <p:par>
                          <p:cTn id="76" fill="hold">
                            <p:stCondLst>
                              <p:cond delay="6000"/>
                            </p:stCondLst>
                            <p:childTnLst>
                              <p:par>
                                <p:cTn id="77" presetID="10" presetClass="entr" presetSubtype="0" fill="hold" nodeType="afterEffect">
                                  <p:stCondLst>
                                    <p:cond delay="0"/>
                                  </p:stCondLst>
                                  <p:childTnLst>
                                    <p:set>
                                      <p:cBhvr>
                                        <p:cTn id="78" dur="1" fill="hold">
                                          <p:stCondLst>
                                            <p:cond delay="0"/>
                                          </p:stCondLst>
                                        </p:cTn>
                                        <p:tgtEl>
                                          <p:spTgt spid="59"/>
                                        </p:tgtEl>
                                        <p:attrNameLst>
                                          <p:attrName>style.visibility</p:attrName>
                                        </p:attrNameLst>
                                      </p:cBhvr>
                                      <p:to>
                                        <p:strVal val="visible"/>
                                      </p:to>
                                    </p:set>
                                    <p:animEffect transition="in" filter="fade">
                                      <p:cBhvr>
                                        <p:cTn id="79" dur="500"/>
                                        <p:tgtEl>
                                          <p:spTgt spid="59"/>
                                        </p:tgtEl>
                                      </p:cBhvr>
                                    </p:animEffect>
                                  </p:childTnLst>
                                </p:cTn>
                              </p:par>
                              <p:par>
                                <p:cTn id="80" presetID="22" presetClass="entr" presetSubtype="4" fill="hold" nodeType="withEffect">
                                  <p:stCondLst>
                                    <p:cond delay="0"/>
                                  </p:stCondLst>
                                  <p:childTnLst>
                                    <p:set>
                                      <p:cBhvr>
                                        <p:cTn id="81" dur="1" fill="hold">
                                          <p:stCondLst>
                                            <p:cond delay="0"/>
                                          </p:stCondLst>
                                        </p:cTn>
                                        <p:tgtEl>
                                          <p:spTgt spid="158"/>
                                        </p:tgtEl>
                                        <p:attrNameLst>
                                          <p:attrName>style.visibility</p:attrName>
                                        </p:attrNameLst>
                                      </p:cBhvr>
                                      <p:to>
                                        <p:strVal val="visible"/>
                                      </p:to>
                                    </p:set>
                                    <p:animEffect transition="in" filter="wipe(down)">
                                      <p:cBhvr>
                                        <p:cTn id="82" dur="500"/>
                                        <p:tgtEl>
                                          <p:spTgt spid="158"/>
                                        </p:tgtEl>
                                      </p:cBhvr>
                                    </p:animEffect>
                                  </p:childTnLst>
                                </p:cTn>
                              </p:par>
                            </p:childTnLst>
                          </p:cTn>
                        </p:par>
                        <p:par>
                          <p:cTn id="83" fill="hold">
                            <p:stCondLst>
                              <p:cond delay="6500"/>
                            </p:stCondLst>
                            <p:childTnLst>
                              <p:par>
                                <p:cTn id="84" presetID="22" presetClass="entr" presetSubtype="8" fill="hold" nodeType="afterEffect">
                                  <p:stCondLst>
                                    <p:cond delay="0"/>
                                  </p:stCondLst>
                                  <p:childTnLst>
                                    <p:set>
                                      <p:cBhvr>
                                        <p:cTn id="85" dur="1" fill="hold">
                                          <p:stCondLst>
                                            <p:cond delay="0"/>
                                          </p:stCondLst>
                                        </p:cTn>
                                        <p:tgtEl>
                                          <p:spTgt spid="67"/>
                                        </p:tgtEl>
                                        <p:attrNameLst>
                                          <p:attrName>style.visibility</p:attrName>
                                        </p:attrNameLst>
                                      </p:cBhvr>
                                      <p:to>
                                        <p:strVal val="visible"/>
                                      </p:to>
                                    </p:set>
                                    <p:animEffect transition="in" filter="wipe(left)">
                                      <p:cBhvr>
                                        <p:cTn id="86" dur="500"/>
                                        <p:tgtEl>
                                          <p:spTgt spid="67"/>
                                        </p:tgtEl>
                                      </p:cBhvr>
                                    </p:animEffect>
                                  </p:childTnLst>
                                </p:cTn>
                              </p:par>
                            </p:childTnLst>
                          </p:cTn>
                        </p:par>
                        <p:par>
                          <p:cTn id="87" fill="hold">
                            <p:stCondLst>
                              <p:cond delay="7000"/>
                            </p:stCondLst>
                            <p:childTnLst>
                              <p:par>
                                <p:cTn id="88" presetID="22" presetClass="entr" presetSubtype="8" fill="hold" grpId="0" nodeType="afterEffect">
                                  <p:stCondLst>
                                    <p:cond delay="0"/>
                                  </p:stCondLst>
                                  <p:childTnLst>
                                    <p:set>
                                      <p:cBhvr>
                                        <p:cTn id="89" dur="1" fill="hold">
                                          <p:stCondLst>
                                            <p:cond delay="0"/>
                                          </p:stCondLst>
                                        </p:cTn>
                                        <p:tgtEl>
                                          <p:spTgt spid="57"/>
                                        </p:tgtEl>
                                        <p:attrNameLst>
                                          <p:attrName>style.visibility</p:attrName>
                                        </p:attrNameLst>
                                      </p:cBhvr>
                                      <p:to>
                                        <p:strVal val="visible"/>
                                      </p:to>
                                    </p:set>
                                    <p:animEffect transition="in" filter="wipe(left)">
                                      <p:cBhvr>
                                        <p:cTn id="90" dur="750"/>
                                        <p:tgtEl>
                                          <p:spTgt spid="57"/>
                                        </p:tgtEl>
                                      </p:cBhvr>
                                    </p:animEffect>
                                  </p:childTnLst>
                                </p:cTn>
                              </p:par>
                            </p:childTnLst>
                          </p:cTn>
                        </p:par>
                        <p:par>
                          <p:cTn id="91" fill="hold">
                            <p:stCondLst>
                              <p:cond delay="7750"/>
                            </p:stCondLst>
                            <p:childTnLst>
                              <p:par>
                                <p:cTn id="92" presetID="47" presetClass="entr" presetSubtype="0" fill="hold" nodeType="afterEffect">
                                  <p:stCondLst>
                                    <p:cond delay="0"/>
                                  </p:stCondLst>
                                  <p:childTnLst>
                                    <p:set>
                                      <p:cBhvr>
                                        <p:cTn id="93" dur="1" fill="hold">
                                          <p:stCondLst>
                                            <p:cond delay="0"/>
                                          </p:stCondLst>
                                        </p:cTn>
                                        <p:tgtEl>
                                          <p:spTgt spid="33"/>
                                        </p:tgtEl>
                                        <p:attrNameLst>
                                          <p:attrName>style.visibility</p:attrName>
                                        </p:attrNameLst>
                                      </p:cBhvr>
                                      <p:to>
                                        <p:strVal val="visible"/>
                                      </p:to>
                                    </p:set>
                                    <p:animEffect transition="in" filter="fade">
                                      <p:cBhvr>
                                        <p:cTn id="94" dur="750"/>
                                        <p:tgtEl>
                                          <p:spTgt spid="33"/>
                                        </p:tgtEl>
                                      </p:cBhvr>
                                    </p:animEffect>
                                    <p:anim calcmode="lin" valueType="num">
                                      <p:cBhvr>
                                        <p:cTn id="95" dur="750" fill="hold"/>
                                        <p:tgtEl>
                                          <p:spTgt spid="33"/>
                                        </p:tgtEl>
                                        <p:attrNameLst>
                                          <p:attrName>ppt_x</p:attrName>
                                        </p:attrNameLst>
                                      </p:cBhvr>
                                      <p:tavLst>
                                        <p:tav tm="0">
                                          <p:val>
                                            <p:strVal val="#ppt_x"/>
                                          </p:val>
                                        </p:tav>
                                        <p:tav tm="100000">
                                          <p:val>
                                            <p:strVal val="#ppt_x"/>
                                          </p:val>
                                        </p:tav>
                                      </p:tavLst>
                                    </p:anim>
                                    <p:anim calcmode="lin" valueType="num">
                                      <p:cBhvr>
                                        <p:cTn id="96" dur="750" fill="hold"/>
                                        <p:tgtEl>
                                          <p:spTgt spid="33"/>
                                        </p:tgtEl>
                                        <p:attrNameLst>
                                          <p:attrName>ppt_y</p:attrName>
                                        </p:attrNameLst>
                                      </p:cBhvr>
                                      <p:tavLst>
                                        <p:tav tm="0">
                                          <p:val>
                                            <p:strVal val="#ppt_y-.1"/>
                                          </p:val>
                                        </p:tav>
                                        <p:tav tm="100000">
                                          <p:val>
                                            <p:strVal val="#ppt_y"/>
                                          </p:val>
                                        </p:tav>
                                      </p:tavLst>
                                    </p:anim>
                                  </p:childTnLst>
                                </p:cTn>
                              </p:par>
                            </p:childTnLst>
                          </p:cTn>
                        </p:par>
                        <p:par>
                          <p:cTn id="97" fill="hold">
                            <p:stCondLst>
                              <p:cond delay="8500"/>
                            </p:stCondLst>
                            <p:childTnLst>
                              <p:par>
                                <p:cTn id="98" presetID="42" presetClass="entr" presetSubtype="0" fill="hold" grpId="0" nodeType="afterEffect">
                                  <p:stCondLst>
                                    <p:cond delay="0"/>
                                  </p:stCondLst>
                                  <p:childTnLst>
                                    <p:set>
                                      <p:cBhvr>
                                        <p:cTn id="99" dur="1" fill="hold">
                                          <p:stCondLst>
                                            <p:cond delay="0"/>
                                          </p:stCondLst>
                                        </p:cTn>
                                        <p:tgtEl>
                                          <p:spTgt spid="124"/>
                                        </p:tgtEl>
                                        <p:attrNameLst>
                                          <p:attrName>style.visibility</p:attrName>
                                        </p:attrNameLst>
                                      </p:cBhvr>
                                      <p:to>
                                        <p:strVal val="visible"/>
                                      </p:to>
                                    </p:set>
                                    <p:animEffect transition="in" filter="fade">
                                      <p:cBhvr>
                                        <p:cTn id="100" dur="1000"/>
                                        <p:tgtEl>
                                          <p:spTgt spid="124"/>
                                        </p:tgtEl>
                                      </p:cBhvr>
                                    </p:animEffect>
                                    <p:anim calcmode="lin" valueType="num">
                                      <p:cBhvr>
                                        <p:cTn id="101" dur="1000" fill="hold"/>
                                        <p:tgtEl>
                                          <p:spTgt spid="124"/>
                                        </p:tgtEl>
                                        <p:attrNameLst>
                                          <p:attrName>ppt_x</p:attrName>
                                        </p:attrNameLst>
                                      </p:cBhvr>
                                      <p:tavLst>
                                        <p:tav tm="0">
                                          <p:val>
                                            <p:strVal val="#ppt_x"/>
                                          </p:val>
                                        </p:tav>
                                        <p:tav tm="100000">
                                          <p:val>
                                            <p:strVal val="#ppt_x"/>
                                          </p:val>
                                        </p:tav>
                                      </p:tavLst>
                                    </p:anim>
                                    <p:anim calcmode="lin" valueType="num">
                                      <p:cBhvr>
                                        <p:cTn id="102" dur="1000" fill="hold"/>
                                        <p:tgtEl>
                                          <p:spTgt spid="124"/>
                                        </p:tgtEl>
                                        <p:attrNameLst>
                                          <p:attrName>ppt_y</p:attrName>
                                        </p:attrNameLst>
                                      </p:cBhvr>
                                      <p:tavLst>
                                        <p:tav tm="0">
                                          <p:val>
                                            <p:strVal val="#ppt_y+.1"/>
                                          </p:val>
                                        </p:tav>
                                        <p:tav tm="100000">
                                          <p:val>
                                            <p:strVal val="#ppt_y"/>
                                          </p:val>
                                        </p:tav>
                                      </p:tavLst>
                                    </p:anim>
                                  </p:childTnLst>
                                </p:cTn>
                              </p:par>
                              <p:par>
                                <p:cTn id="103" presetID="10" presetClass="entr" presetSubtype="0" fill="hold" grpId="0" nodeType="withEffect">
                                  <p:stCondLst>
                                    <p:cond delay="0"/>
                                  </p:stCondLst>
                                  <p:childTnLst>
                                    <p:set>
                                      <p:cBhvr>
                                        <p:cTn id="104" dur="1" fill="hold">
                                          <p:stCondLst>
                                            <p:cond delay="0"/>
                                          </p:stCondLst>
                                        </p:cTn>
                                        <p:tgtEl>
                                          <p:spTgt spid="168"/>
                                        </p:tgtEl>
                                        <p:attrNameLst>
                                          <p:attrName>style.visibility</p:attrName>
                                        </p:attrNameLst>
                                      </p:cBhvr>
                                      <p:to>
                                        <p:strVal val="visible"/>
                                      </p:to>
                                    </p:set>
                                    <p:animEffect transition="in" filter="fade">
                                      <p:cBhvr>
                                        <p:cTn id="105" dur="500"/>
                                        <p:tgtEl>
                                          <p:spTgt spid="168"/>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8"/>
                                        </p:tgtEl>
                                        <p:attrNameLst>
                                          <p:attrName>style.visibility</p:attrName>
                                        </p:attrNameLst>
                                      </p:cBhvr>
                                      <p:to>
                                        <p:strVal val="visible"/>
                                      </p:to>
                                    </p:set>
                                    <p:animEffect transition="in" filter="fade">
                                      <p:cBhvr>
                                        <p:cTn id="108" dur="500"/>
                                        <p:tgtEl>
                                          <p:spTgt spid="58"/>
                                        </p:tgtEl>
                                      </p:cBhvr>
                                    </p:animEffect>
                                  </p:childTnLst>
                                </p:cTn>
                              </p:par>
                            </p:childTnLst>
                          </p:cTn>
                        </p:par>
                        <p:par>
                          <p:cTn id="109" fill="hold">
                            <p:stCondLst>
                              <p:cond delay="9500"/>
                            </p:stCondLst>
                            <p:childTnLst>
                              <p:par>
                                <p:cTn id="110" presetID="22" presetClass="entr" presetSubtype="8" fill="hold" grpId="0" nodeType="afterEffect">
                                  <p:stCondLst>
                                    <p:cond delay="0"/>
                                  </p:stCondLst>
                                  <p:childTnLst>
                                    <p:set>
                                      <p:cBhvr>
                                        <p:cTn id="111" dur="1" fill="hold">
                                          <p:stCondLst>
                                            <p:cond delay="0"/>
                                          </p:stCondLst>
                                        </p:cTn>
                                        <p:tgtEl>
                                          <p:spTgt spid="186"/>
                                        </p:tgtEl>
                                        <p:attrNameLst>
                                          <p:attrName>style.visibility</p:attrName>
                                        </p:attrNameLst>
                                      </p:cBhvr>
                                      <p:to>
                                        <p:strVal val="visible"/>
                                      </p:to>
                                    </p:set>
                                    <p:animEffect transition="in" filter="wipe(left)">
                                      <p:cBhvr>
                                        <p:cTn id="112" dur="750"/>
                                        <p:tgtEl>
                                          <p:spTgt spid="186"/>
                                        </p:tgtEl>
                                      </p:cBhvr>
                                    </p:animEffect>
                                  </p:childTnLst>
                                </p:cTn>
                              </p:par>
                            </p:childTnLst>
                          </p:cTn>
                        </p:par>
                        <p:par>
                          <p:cTn id="113" fill="hold">
                            <p:stCondLst>
                              <p:cond delay="10250"/>
                            </p:stCondLst>
                            <p:childTnLst>
                              <p:par>
                                <p:cTn id="114" presetID="47" presetClass="entr" presetSubtype="0" fill="hold" nodeType="afterEffect">
                                  <p:stCondLst>
                                    <p:cond delay="0"/>
                                  </p:stCondLst>
                                  <p:childTnLst>
                                    <p:set>
                                      <p:cBhvr>
                                        <p:cTn id="115" dur="1" fill="hold">
                                          <p:stCondLst>
                                            <p:cond delay="0"/>
                                          </p:stCondLst>
                                        </p:cTn>
                                        <p:tgtEl>
                                          <p:spTgt spid="68"/>
                                        </p:tgtEl>
                                        <p:attrNameLst>
                                          <p:attrName>style.visibility</p:attrName>
                                        </p:attrNameLst>
                                      </p:cBhvr>
                                      <p:to>
                                        <p:strVal val="visible"/>
                                      </p:to>
                                    </p:set>
                                    <p:animEffect transition="in" filter="fade">
                                      <p:cBhvr>
                                        <p:cTn id="116" dur="750"/>
                                        <p:tgtEl>
                                          <p:spTgt spid="68"/>
                                        </p:tgtEl>
                                      </p:cBhvr>
                                    </p:animEffect>
                                    <p:anim calcmode="lin" valueType="num">
                                      <p:cBhvr>
                                        <p:cTn id="117" dur="750" fill="hold"/>
                                        <p:tgtEl>
                                          <p:spTgt spid="68"/>
                                        </p:tgtEl>
                                        <p:attrNameLst>
                                          <p:attrName>ppt_x</p:attrName>
                                        </p:attrNameLst>
                                      </p:cBhvr>
                                      <p:tavLst>
                                        <p:tav tm="0">
                                          <p:val>
                                            <p:strVal val="#ppt_x"/>
                                          </p:val>
                                        </p:tav>
                                        <p:tav tm="100000">
                                          <p:val>
                                            <p:strVal val="#ppt_x"/>
                                          </p:val>
                                        </p:tav>
                                      </p:tavLst>
                                    </p:anim>
                                    <p:anim calcmode="lin" valueType="num">
                                      <p:cBhvr>
                                        <p:cTn id="118" dur="750" fill="hold"/>
                                        <p:tgtEl>
                                          <p:spTgt spid="68"/>
                                        </p:tgtEl>
                                        <p:attrNameLst>
                                          <p:attrName>ppt_y</p:attrName>
                                        </p:attrNameLst>
                                      </p:cBhvr>
                                      <p:tavLst>
                                        <p:tav tm="0">
                                          <p:val>
                                            <p:strVal val="#ppt_y-.1"/>
                                          </p:val>
                                        </p:tav>
                                        <p:tav tm="100000">
                                          <p:val>
                                            <p:strVal val="#ppt_y"/>
                                          </p:val>
                                        </p:tav>
                                      </p:tavLst>
                                    </p:anim>
                                  </p:childTnLst>
                                </p:cTn>
                              </p:par>
                            </p:childTnLst>
                          </p:cTn>
                        </p:par>
                        <p:par>
                          <p:cTn id="119" fill="hold">
                            <p:stCondLst>
                              <p:cond delay="11000"/>
                            </p:stCondLst>
                            <p:childTnLst>
                              <p:par>
                                <p:cTn id="120" presetID="42" presetClass="entr" presetSubtype="0" fill="hold" grpId="0" nodeType="afterEffect">
                                  <p:stCondLst>
                                    <p:cond delay="0"/>
                                  </p:stCondLst>
                                  <p:childTnLst>
                                    <p:set>
                                      <p:cBhvr>
                                        <p:cTn id="121" dur="1" fill="hold">
                                          <p:stCondLst>
                                            <p:cond delay="0"/>
                                          </p:stCondLst>
                                        </p:cTn>
                                        <p:tgtEl>
                                          <p:spTgt spid="123"/>
                                        </p:tgtEl>
                                        <p:attrNameLst>
                                          <p:attrName>style.visibility</p:attrName>
                                        </p:attrNameLst>
                                      </p:cBhvr>
                                      <p:to>
                                        <p:strVal val="visible"/>
                                      </p:to>
                                    </p:set>
                                    <p:animEffect transition="in" filter="fade">
                                      <p:cBhvr>
                                        <p:cTn id="122" dur="1000"/>
                                        <p:tgtEl>
                                          <p:spTgt spid="123"/>
                                        </p:tgtEl>
                                      </p:cBhvr>
                                    </p:animEffect>
                                    <p:anim calcmode="lin" valueType="num">
                                      <p:cBhvr>
                                        <p:cTn id="123" dur="1000" fill="hold"/>
                                        <p:tgtEl>
                                          <p:spTgt spid="123"/>
                                        </p:tgtEl>
                                        <p:attrNameLst>
                                          <p:attrName>ppt_x</p:attrName>
                                        </p:attrNameLst>
                                      </p:cBhvr>
                                      <p:tavLst>
                                        <p:tav tm="0">
                                          <p:val>
                                            <p:strVal val="#ppt_x"/>
                                          </p:val>
                                        </p:tav>
                                        <p:tav tm="100000">
                                          <p:val>
                                            <p:strVal val="#ppt_x"/>
                                          </p:val>
                                        </p:tav>
                                      </p:tavLst>
                                    </p:anim>
                                    <p:anim calcmode="lin" valueType="num">
                                      <p:cBhvr>
                                        <p:cTn id="124" dur="1000" fill="hold"/>
                                        <p:tgtEl>
                                          <p:spTgt spid="123"/>
                                        </p:tgtEl>
                                        <p:attrNameLst>
                                          <p:attrName>ppt_y</p:attrName>
                                        </p:attrNameLst>
                                      </p:cBhvr>
                                      <p:tavLst>
                                        <p:tav tm="0">
                                          <p:val>
                                            <p:strVal val="#ppt_y+.1"/>
                                          </p:val>
                                        </p:tav>
                                        <p:tav tm="100000">
                                          <p:val>
                                            <p:strVal val="#ppt_y"/>
                                          </p:val>
                                        </p:tav>
                                      </p:tavLst>
                                    </p:anim>
                                  </p:childTnLst>
                                </p:cTn>
                              </p:par>
                              <p:par>
                                <p:cTn id="125" presetID="10" presetClass="entr" presetSubtype="0" fill="hold" grpId="0" nodeType="withEffect">
                                  <p:stCondLst>
                                    <p:cond delay="0"/>
                                  </p:stCondLst>
                                  <p:childTnLst>
                                    <p:set>
                                      <p:cBhvr>
                                        <p:cTn id="126" dur="1" fill="hold">
                                          <p:stCondLst>
                                            <p:cond delay="0"/>
                                          </p:stCondLst>
                                        </p:cTn>
                                        <p:tgtEl>
                                          <p:spTgt spid="190"/>
                                        </p:tgtEl>
                                        <p:attrNameLst>
                                          <p:attrName>style.visibility</p:attrName>
                                        </p:attrNameLst>
                                      </p:cBhvr>
                                      <p:to>
                                        <p:strVal val="visible"/>
                                      </p:to>
                                    </p:set>
                                    <p:animEffect transition="in" filter="fade">
                                      <p:cBhvr>
                                        <p:cTn id="127" dur="500"/>
                                        <p:tgtEl>
                                          <p:spTgt spid="190"/>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94"/>
                                        </p:tgtEl>
                                        <p:attrNameLst>
                                          <p:attrName>style.visibility</p:attrName>
                                        </p:attrNameLst>
                                      </p:cBhvr>
                                      <p:to>
                                        <p:strVal val="visible"/>
                                      </p:to>
                                    </p:set>
                                    <p:animEffect transition="in" filter="fade">
                                      <p:cBhvr>
                                        <p:cTn id="130" dur="500"/>
                                        <p:tgtEl>
                                          <p:spTgt spid="194"/>
                                        </p:tgtEl>
                                      </p:cBhvr>
                                    </p:animEffect>
                                  </p:childTnLst>
                                </p:cTn>
                              </p:par>
                            </p:childTnLst>
                          </p:cTn>
                        </p:par>
                        <p:par>
                          <p:cTn id="131" fill="hold">
                            <p:stCondLst>
                              <p:cond delay="12000"/>
                            </p:stCondLst>
                            <p:childTnLst>
                              <p:par>
                                <p:cTn id="132" presetID="22" presetClass="entr" presetSubtype="8" fill="hold" grpId="0" nodeType="afterEffect">
                                  <p:stCondLst>
                                    <p:cond delay="0"/>
                                  </p:stCondLst>
                                  <p:childTnLst>
                                    <p:set>
                                      <p:cBhvr>
                                        <p:cTn id="133" dur="1" fill="hold">
                                          <p:stCondLst>
                                            <p:cond delay="0"/>
                                          </p:stCondLst>
                                        </p:cTn>
                                        <p:tgtEl>
                                          <p:spTgt spid="187"/>
                                        </p:tgtEl>
                                        <p:attrNameLst>
                                          <p:attrName>style.visibility</p:attrName>
                                        </p:attrNameLst>
                                      </p:cBhvr>
                                      <p:to>
                                        <p:strVal val="visible"/>
                                      </p:to>
                                    </p:set>
                                    <p:animEffect transition="in" filter="wipe(left)">
                                      <p:cBhvr>
                                        <p:cTn id="134" dur="750"/>
                                        <p:tgtEl>
                                          <p:spTgt spid="187"/>
                                        </p:tgtEl>
                                      </p:cBhvr>
                                    </p:animEffect>
                                  </p:childTnLst>
                                </p:cTn>
                              </p:par>
                            </p:childTnLst>
                          </p:cTn>
                        </p:par>
                        <p:par>
                          <p:cTn id="135" fill="hold">
                            <p:stCondLst>
                              <p:cond delay="12750"/>
                            </p:stCondLst>
                            <p:childTnLst>
                              <p:par>
                                <p:cTn id="136" presetID="47" presetClass="entr" presetSubtype="0" fill="hold" nodeType="afterEffect">
                                  <p:stCondLst>
                                    <p:cond delay="0"/>
                                  </p:stCondLst>
                                  <p:childTnLst>
                                    <p:set>
                                      <p:cBhvr>
                                        <p:cTn id="137" dur="1" fill="hold">
                                          <p:stCondLst>
                                            <p:cond delay="0"/>
                                          </p:stCondLst>
                                        </p:cTn>
                                        <p:tgtEl>
                                          <p:spTgt spid="77"/>
                                        </p:tgtEl>
                                        <p:attrNameLst>
                                          <p:attrName>style.visibility</p:attrName>
                                        </p:attrNameLst>
                                      </p:cBhvr>
                                      <p:to>
                                        <p:strVal val="visible"/>
                                      </p:to>
                                    </p:set>
                                    <p:animEffect transition="in" filter="fade">
                                      <p:cBhvr>
                                        <p:cTn id="138" dur="750"/>
                                        <p:tgtEl>
                                          <p:spTgt spid="77"/>
                                        </p:tgtEl>
                                      </p:cBhvr>
                                    </p:animEffect>
                                    <p:anim calcmode="lin" valueType="num">
                                      <p:cBhvr>
                                        <p:cTn id="139" dur="750" fill="hold"/>
                                        <p:tgtEl>
                                          <p:spTgt spid="77"/>
                                        </p:tgtEl>
                                        <p:attrNameLst>
                                          <p:attrName>ppt_x</p:attrName>
                                        </p:attrNameLst>
                                      </p:cBhvr>
                                      <p:tavLst>
                                        <p:tav tm="0">
                                          <p:val>
                                            <p:strVal val="#ppt_x"/>
                                          </p:val>
                                        </p:tav>
                                        <p:tav tm="100000">
                                          <p:val>
                                            <p:strVal val="#ppt_x"/>
                                          </p:val>
                                        </p:tav>
                                      </p:tavLst>
                                    </p:anim>
                                    <p:anim calcmode="lin" valueType="num">
                                      <p:cBhvr>
                                        <p:cTn id="140" dur="750" fill="hold"/>
                                        <p:tgtEl>
                                          <p:spTgt spid="77"/>
                                        </p:tgtEl>
                                        <p:attrNameLst>
                                          <p:attrName>ppt_y</p:attrName>
                                        </p:attrNameLst>
                                      </p:cBhvr>
                                      <p:tavLst>
                                        <p:tav tm="0">
                                          <p:val>
                                            <p:strVal val="#ppt_y-.1"/>
                                          </p:val>
                                        </p:tav>
                                        <p:tav tm="100000">
                                          <p:val>
                                            <p:strVal val="#ppt_y"/>
                                          </p:val>
                                        </p:tav>
                                      </p:tavLst>
                                    </p:anim>
                                  </p:childTnLst>
                                </p:cTn>
                              </p:par>
                            </p:childTnLst>
                          </p:cTn>
                        </p:par>
                        <p:par>
                          <p:cTn id="141" fill="hold">
                            <p:stCondLst>
                              <p:cond delay="13500"/>
                            </p:stCondLst>
                            <p:childTnLst>
                              <p:par>
                                <p:cTn id="142" presetID="42" presetClass="entr" presetSubtype="0" fill="hold" grpId="0" nodeType="afterEffect">
                                  <p:stCondLst>
                                    <p:cond delay="0"/>
                                  </p:stCondLst>
                                  <p:childTnLst>
                                    <p:set>
                                      <p:cBhvr>
                                        <p:cTn id="143" dur="1" fill="hold">
                                          <p:stCondLst>
                                            <p:cond delay="0"/>
                                          </p:stCondLst>
                                        </p:cTn>
                                        <p:tgtEl>
                                          <p:spTgt spid="122"/>
                                        </p:tgtEl>
                                        <p:attrNameLst>
                                          <p:attrName>style.visibility</p:attrName>
                                        </p:attrNameLst>
                                      </p:cBhvr>
                                      <p:to>
                                        <p:strVal val="visible"/>
                                      </p:to>
                                    </p:set>
                                    <p:animEffect transition="in" filter="fade">
                                      <p:cBhvr>
                                        <p:cTn id="144" dur="1000"/>
                                        <p:tgtEl>
                                          <p:spTgt spid="122"/>
                                        </p:tgtEl>
                                      </p:cBhvr>
                                    </p:animEffect>
                                    <p:anim calcmode="lin" valueType="num">
                                      <p:cBhvr>
                                        <p:cTn id="145" dur="1000" fill="hold"/>
                                        <p:tgtEl>
                                          <p:spTgt spid="122"/>
                                        </p:tgtEl>
                                        <p:attrNameLst>
                                          <p:attrName>ppt_x</p:attrName>
                                        </p:attrNameLst>
                                      </p:cBhvr>
                                      <p:tavLst>
                                        <p:tav tm="0">
                                          <p:val>
                                            <p:strVal val="#ppt_x"/>
                                          </p:val>
                                        </p:tav>
                                        <p:tav tm="100000">
                                          <p:val>
                                            <p:strVal val="#ppt_x"/>
                                          </p:val>
                                        </p:tav>
                                      </p:tavLst>
                                    </p:anim>
                                    <p:anim calcmode="lin" valueType="num">
                                      <p:cBhvr>
                                        <p:cTn id="146" dur="1000" fill="hold"/>
                                        <p:tgtEl>
                                          <p:spTgt spid="122"/>
                                        </p:tgtEl>
                                        <p:attrNameLst>
                                          <p:attrName>ppt_y</p:attrName>
                                        </p:attrNameLst>
                                      </p:cBhvr>
                                      <p:tavLst>
                                        <p:tav tm="0">
                                          <p:val>
                                            <p:strVal val="#ppt_y+.1"/>
                                          </p:val>
                                        </p:tav>
                                        <p:tav tm="100000">
                                          <p:val>
                                            <p:strVal val="#ppt_y"/>
                                          </p:val>
                                        </p:tav>
                                      </p:tavLst>
                                    </p:anim>
                                  </p:childTnLst>
                                </p:cTn>
                              </p:par>
                              <p:par>
                                <p:cTn id="147" presetID="10" presetClass="entr" presetSubtype="0" fill="hold" grpId="0" nodeType="withEffect">
                                  <p:stCondLst>
                                    <p:cond delay="0"/>
                                  </p:stCondLst>
                                  <p:childTnLst>
                                    <p:set>
                                      <p:cBhvr>
                                        <p:cTn id="148" dur="1" fill="hold">
                                          <p:stCondLst>
                                            <p:cond delay="0"/>
                                          </p:stCondLst>
                                        </p:cTn>
                                        <p:tgtEl>
                                          <p:spTgt spid="191"/>
                                        </p:tgtEl>
                                        <p:attrNameLst>
                                          <p:attrName>style.visibility</p:attrName>
                                        </p:attrNameLst>
                                      </p:cBhvr>
                                      <p:to>
                                        <p:strVal val="visible"/>
                                      </p:to>
                                    </p:set>
                                    <p:animEffect transition="in" filter="fade">
                                      <p:cBhvr>
                                        <p:cTn id="149" dur="500"/>
                                        <p:tgtEl>
                                          <p:spTgt spid="191"/>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195"/>
                                        </p:tgtEl>
                                        <p:attrNameLst>
                                          <p:attrName>style.visibility</p:attrName>
                                        </p:attrNameLst>
                                      </p:cBhvr>
                                      <p:to>
                                        <p:strVal val="visible"/>
                                      </p:to>
                                    </p:set>
                                    <p:animEffect transition="in" filter="fade">
                                      <p:cBhvr>
                                        <p:cTn id="152" dur="500"/>
                                        <p:tgtEl>
                                          <p:spTgt spid="195"/>
                                        </p:tgtEl>
                                      </p:cBhvr>
                                    </p:animEffect>
                                  </p:childTnLst>
                                </p:cTn>
                              </p:par>
                            </p:childTnLst>
                          </p:cTn>
                        </p:par>
                        <p:par>
                          <p:cTn id="153" fill="hold">
                            <p:stCondLst>
                              <p:cond delay="14500"/>
                            </p:stCondLst>
                            <p:childTnLst>
                              <p:par>
                                <p:cTn id="154" presetID="22" presetClass="entr" presetSubtype="8" fill="hold" grpId="0" nodeType="afterEffect">
                                  <p:stCondLst>
                                    <p:cond delay="0"/>
                                  </p:stCondLst>
                                  <p:childTnLst>
                                    <p:set>
                                      <p:cBhvr>
                                        <p:cTn id="155" dur="1" fill="hold">
                                          <p:stCondLst>
                                            <p:cond delay="0"/>
                                          </p:stCondLst>
                                        </p:cTn>
                                        <p:tgtEl>
                                          <p:spTgt spid="188"/>
                                        </p:tgtEl>
                                        <p:attrNameLst>
                                          <p:attrName>style.visibility</p:attrName>
                                        </p:attrNameLst>
                                      </p:cBhvr>
                                      <p:to>
                                        <p:strVal val="visible"/>
                                      </p:to>
                                    </p:set>
                                    <p:animEffect transition="in" filter="wipe(left)">
                                      <p:cBhvr>
                                        <p:cTn id="156" dur="750"/>
                                        <p:tgtEl>
                                          <p:spTgt spid="188"/>
                                        </p:tgtEl>
                                      </p:cBhvr>
                                    </p:animEffect>
                                  </p:childTnLst>
                                </p:cTn>
                              </p:par>
                            </p:childTnLst>
                          </p:cTn>
                        </p:par>
                        <p:par>
                          <p:cTn id="157" fill="hold">
                            <p:stCondLst>
                              <p:cond delay="15250"/>
                            </p:stCondLst>
                            <p:childTnLst>
                              <p:par>
                                <p:cTn id="158" presetID="47" presetClass="entr" presetSubtype="0" fill="hold" nodeType="afterEffect">
                                  <p:stCondLst>
                                    <p:cond delay="0"/>
                                  </p:stCondLst>
                                  <p:childTnLst>
                                    <p:set>
                                      <p:cBhvr>
                                        <p:cTn id="159" dur="1" fill="hold">
                                          <p:stCondLst>
                                            <p:cond delay="0"/>
                                          </p:stCondLst>
                                        </p:cTn>
                                        <p:tgtEl>
                                          <p:spTgt spid="113"/>
                                        </p:tgtEl>
                                        <p:attrNameLst>
                                          <p:attrName>style.visibility</p:attrName>
                                        </p:attrNameLst>
                                      </p:cBhvr>
                                      <p:to>
                                        <p:strVal val="visible"/>
                                      </p:to>
                                    </p:set>
                                    <p:animEffect transition="in" filter="fade">
                                      <p:cBhvr>
                                        <p:cTn id="160" dur="750"/>
                                        <p:tgtEl>
                                          <p:spTgt spid="113"/>
                                        </p:tgtEl>
                                      </p:cBhvr>
                                    </p:animEffect>
                                    <p:anim calcmode="lin" valueType="num">
                                      <p:cBhvr>
                                        <p:cTn id="161" dur="750" fill="hold"/>
                                        <p:tgtEl>
                                          <p:spTgt spid="113"/>
                                        </p:tgtEl>
                                        <p:attrNameLst>
                                          <p:attrName>ppt_x</p:attrName>
                                        </p:attrNameLst>
                                      </p:cBhvr>
                                      <p:tavLst>
                                        <p:tav tm="0">
                                          <p:val>
                                            <p:strVal val="#ppt_x"/>
                                          </p:val>
                                        </p:tav>
                                        <p:tav tm="100000">
                                          <p:val>
                                            <p:strVal val="#ppt_x"/>
                                          </p:val>
                                        </p:tav>
                                      </p:tavLst>
                                    </p:anim>
                                    <p:anim calcmode="lin" valueType="num">
                                      <p:cBhvr>
                                        <p:cTn id="162" dur="750" fill="hold"/>
                                        <p:tgtEl>
                                          <p:spTgt spid="113"/>
                                        </p:tgtEl>
                                        <p:attrNameLst>
                                          <p:attrName>ppt_y</p:attrName>
                                        </p:attrNameLst>
                                      </p:cBhvr>
                                      <p:tavLst>
                                        <p:tav tm="0">
                                          <p:val>
                                            <p:strVal val="#ppt_y-.1"/>
                                          </p:val>
                                        </p:tav>
                                        <p:tav tm="100000">
                                          <p:val>
                                            <p:strVal val="#ppt_y"/>
                                          </p:val>
                                        </p:tav>
                                      </p:tavLst>
                                    </p:anim>
                                  </p:childTnLst>
                                </p:cTn>
                              </p:par>
                            </p:childTnLst>
                          </p:cTn>
                        </p:par>
                        <p:par>
                          <p:cTn id="163" fill="hold">
                            <p:stCondLst>
                              <p:cond delay="16000"/>
                            </p:stCondLst>
                            <p:childTnLst>
                              <p:par>
                                <p:cTn id="164" presetID="42" presetClass="entr" presetSubtype="0" fill="hold" grpId="0" nodeType="afterEffect">
                                  <p:stCondLst>
                                    <p:cond delay="0"/>
                                  </p:stCondLst>
                                  <p:childTnLst>
                                    <p:set>
                                      <p:cBhvr>
                                        <p:cTn id="165" dur="1" fill="hold">
                                          <p:stCondLst>
                                            <p:cond delay="0"/>
                                          </p:stCondLst>
                                        </p:cTn>
                                        <p:tgtEl>
                                          <p:spTgt spid="38"/>
                                        </p:tgtEl>
                                        <p:attrNameLst>
                                          <p:attrName>style.visibility</p:attrName>
                                        </p:attrNameLst>
                                      </p:cBhvr>
                                      <p:to>
                                        <p:strVal val="visible"/>
                                      </p:to>
                                    </p:set>
                                    <p:animEffect transition="in" filter="fade">
                                      <p:cBhvr>
                                        <p:cTn id="166" dur="1000"/>
                                        <p:tgtEl>
                                          <p:spTgt spid="38"/>
                                        </p:tgtEl>
                                      </p:cBhvr>
                                    </p:animEffect>
                                    <p:anim calcmode="lin" valueType="num">
                                      <p:cBhvr>
                                        <p:cTn id="167" dur="1000" fill="hold"/>
                                        <p:tgtEl>
                                          <p:spTgt spid="38"/>
                                        </p:tgtEl>
                                        <p:attrNameLst>
                                          <p:attrName>ppt_x</p:attrName>
                                        </p:attrNameLst>
                                      </p:cBhvr>
                                      <p:tavLst>
                                        <p:tav tm="0">
                                          <p:val>
                                            <p:strVal val="#ppt_x"/>
                                          </p:val>
                                        </p:tav>
                                        <p:tav tm="100000">
                                          <p:val>
                                            <p:strVal val="#ppt_x"/>
                                          </p:val>
                                        </p:tav>
                                      </p:tavLst>
                                    </p:anim>
                                    <p:anim calcmode="lin" valueType="num">
                                      <p:cBhvr>
                                        <p:cTn id="168" dur="1000" fill="hold"/>
                                        <p:tgtEl>
                                          <p:spTgt spid="38"/>
                                        </p:tgtEl>
                                        <p:attrNameLst>
                                          <p:attrName>ppt_y</p:attrName>
                                        </p:attrNameLst>
                                      </p:cBhvr>
                                      <p:tavLst>
                                        <p:tav tm="0">
                                          <p:val>
                                            <p:strVal val="#ppt_y+.1"/>
                                          </p:val>
                                        </p:tav>
                                        <p:tav tm="100000">
                                          <p:val>
                                            <p:strVal val="#ppt_y"/>
                                          </p:val>
                                        </p:tav>
                                      </p:tavLst>
                                    </p:anim>
                                  </p:childTnLst>
                                </p:cTn>
                              </p:par>
                              <p:par>
                                <p:cTn id="169" presetID="10" presetClass="entr" presetSubtype="0" fill="hold" grpId="0" nodeType="withEffect">
                                  <p:stCondLst>
                                    <p:cond delay="0"/>
                                  </p:stCondLst>
                                  <p:childTnLst>
                                    <p:set>
                                      <p:cBhvr>
                                        <p:cTn id="170" dur="1" fill="hold">
                                          <p:stCondLst>
                                            <p:cond delay="0"/>
                                          </p:stCondLst>
                                        </p:cTn>
                                        <p:tgtEl>
                                          <p:spTgt spid="192"/>
                                        </p:tgtEl>
                                        <p:attrNameLst>
                                          <p:attrName>style.visibility</p:attrName>
                                        </p:attrNameLst>
                                      </p:cBhvr>
                                      <p:to>
                                        <p:strVal val="visible"/>
                                      </p:to>
                                    </p:set>
                                    <p:animEffect transition="in" filter="fade">
                                      <p:cBhvr>
                                        <p:cTn id="171" dur="500"/>
                                        <p:tgtEl>
                                          <p:spTgt spid="192"/>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196"/>
                                        </p:tgtEl>
                                        <p:attrNameLst>
                                          <p:attrName>style.visibility</p:attrName>
                                        </p:attrNameLst>
                                      </p:cBhvr>
                                      <p:to>
                                        <p:strVal val="visible"/>
                                      </p:to>
                                    </p:set>
                                    <p:animEffect transition="in" filter="fade">
                                      <p:cBhvr>
                                        <p:cTn id="174"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0" animBg="1"/>
      <p:bldP spid="187" grpId="0" animBg="1"/>
      <p:bldP spid="186" grpId="0" animBg="1"/>
      <p:bldP spid="57" grpId="0" animBg="1"/>
      <p:bldP spid="375" grpId="0"/>
      <p:bldP spid="376" grpId="0"/>
      <p:bldP spid="139" grpId="0" animBg="1"/>
      <p:bldP spid="58" grpId="0"/>
      <p:bldP spid="194" grpId="0"/>
      <p:bldP spid="195" grpId="0"/>
      <p:bldP spid="196" grpId="0"/>
      <p:bldP spid="38" grpId="0" animBg="1"/>
      <p:bldP spid="122" grpId="0" animBg="1"/>
      <p:bldP spid="123" grpId="0" animBg="1"/>
      <p:bldP spid="124" grpId="0" animBg="1"/>
      <p:bldP spid="168" grpId="0"/>
      <p:bldP spid="190" grpId="0"/>
      <p:bldP spid="191" grpId="0"/>
      <p:bldP spid="192" grpId="0"/>
    </p:bldLst>
  </p:timing>
</p:sld>
</file>

<file path=ppt/slides/slide10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226" name="Picture 225"/>
          <p:cNvPicPr>
            <a:picLocks noChangeAspect="1"/>
          </p:cNvPicPr>
          <p:nvPr/>
        </p:nvPicPr>
        <p:blipFill>
          <a:blip r:embed="rId3"/>
          <a:stretch>
            <a:fillRect/>
          </a:stretch>
        </p:blipFill>
        <p:spPr>
          <a:xfrm>
            <a:off x="9915495" y="2376386"/>
            <a:ext cx="318464" cy="5576220"/>
          </a:xfrm>
          <a:prstGeom prst="rect">
            <a:avLst/>
          </a:prstGeom>
        </p:spPr>
      </p:pic>
      <p:pic>
        <p:nvPicPr>
          <p:cNvPr id="225" name="Picture 224"/>
          <p:cNvPicPr>
            <a:picLocks noChangeAspect="1"/>
          </p:cNvPicPr>
          <p:nvPr/>
        </p:nvPicPr>
        <p:blipFill>
          <a:blip r:embed="rId3"/>
          <a:stretch>
            <a:fillRect/>
          </a:stretch>
        </p:blipFill>
        <p:spPr>
          <a:xfrm>
            <a:off x="11913800" y="2376386"/>
            <a:ext cx="318464" cy="5576220"/>
          </a:xfrm>
          <a:prstGeom prst="rect">
            <a:avLst/>
          </a:prstGeom>
        </p:spPr>
      </p:pic>
      <p:pic>
        <p:nvPicPr>
          <p:cNvPr id="224" name="Picture 223"/>
          <p:cNvPicPr>
            <a:picLocks noChangeAspect="1"/>
          </p:cNvPicPr>
          <p:nvPr/>
        </p:nvPicPr>
        <p:blipFill>
          <a:blip r:embed="rId3"/>
          <a:stretch>
            <a:fillRect/>
          </a:stretch>
        </p:blipFill>
        <p:spPr>
          <a:xfrm>
            <a:off x="7902339" y="2376386"/>
            <a:ext cx="318464" cy="5576220"/>
          </a:xfrm>
          <a:prstGeom prst="rect">
            <a:avLst/>
          </a:prstGeom>
        </p:spPr>
      </p:pic>
      <p:pic>
        <p:nvPicPr>
          <p:cNvPr id="128" name="Picture 127"/>
          <p:cNvPicPr>
            <a:picLocks noChangeAspect="1"/>
          </p:cNvPicPr>
          <p:nvPr/>
        </p:nvPicPr>
        <p:blipFill>
          <a:blip r:embed="rId3"/>
          <a:stretch>
            <a:fillRect/>
          </a:stretch>
        </p:blipFill>
        <p:spPr>
          <a:xfrm>
            <a:off x="5906818" y="2376386"/>
            <a:ext cx="318464" cy="5576220"/>
          </a:xfrm>
          <a:prstGeom prst="rect">
            <a:avLst/>
          </a:prstGeom>
        </p:spPr>
      </p:pic>
      <p:sp>
        <p:nvSpPr>
          <p:cNvPr id="205" name="Freeform 7"/>
          <p:cNvSpPr>
            <a:spLocks/>
          </p:cNvSpPr>
          <p:nvPr/>
        </p:nvSpPr>
        <p:spPr bwMode="auto">
          <a:xfrm>
            <a:off x="12011216" y="2337904"/>
            <a:ext cx="180783"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6" name="Freeform 8"/>
          <p:cNvSpPr>
            <a:spLocks/>
          </p:cNvSpPr>
          <p:nvPr/>
        </p:nvSpPr>
        <p:spPr bwMode="auto">
          <a:xfrm>
            <a:off x="10007111"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07" name="Freeform 9"/>
          <p:cNvSpPr>
            <a:spLocks/>
          </p:cNvSpPr>
          <p:nvPr/>
        </p:nvSpPr>
        <p:spPr bwMode="auto">
          <a:xfrm>
            <a:off x="10007111" y="2356954"/>
            <a:ext cx="182504" cy="1399775"/>
          </a:xfrm>
          <a:custGeom>
            <a:avLst/>
            <a:gdLst>
              <a:gd name="T0" fmla="*/ 54 w 82"/>
              <a:gd name="T1" fmla="*/ 575 h 628"/>
              <a:gd name="T2" fmla="*/ 54 w 82"/>
              <a:gd name="T3" fmla="*/ 0 h 628"/>
              <a:gd name="T4" fmla="*/ 0 w 82"/>
              <a:gd name="T5" fmla="*/ 11 h 628"/>
              <a:gd name="T6" fmla="*/ 0 w 82"/>
              <a:gd name="T7" fmla="*/ 628 h 628"/>
              <a:gd name="T8" fmla="*/ 54 w 82"/>
              <a:gd name="T9" fmla="*/ 617 h 628"/>
              <a:gd name="T10" fmla="*/ 54 w 82"/>
              <a:gd name="T11" fmla="*/ 617 h 628"/>
              <a:gd name="T12" fmla="*/ 80 w 82"/>
              <a:gd name="T13" fmla="*/ 587 h 628"/>
              <a:gd name="T14" fmla="*/ 54 w 82"/>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2" y="613"/>
                  <a:pt x="80" y="587"/>
                </a:cubicBezTo>
                <a:cubicBezTo>
                  <a:pt x="79" y="568"/>
                  <a:pt x="54" y="575"/>
                  <a:pt x="54" y="575"/>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8" name="Freeform 10"/>
          <p:cNvSpPr>
            <a:spLocks/>
          </p:cNvSpPr>
          <p:nvPr/>
        </p:nvSpPr>
        <p:spPr bwMode="auto">
          <a:xfrm>
            <a:off x="8003006"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09" name="Freeform 11"/>
          <p:cNvSpPr>
            <a:spLocks/>
          </p:cNvSpPr>
          <p:nvPr/>
        </p:nvSpPr>
        <p:spPr bwMode="auto">
          <a:xfrm>
            <a:off x="8003006" y="2356954"/>
            <a:ext cx="179061"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0" name="Freeform 12"/>
          <p:cNvSpPr>
            <a:spLocks/>
          </p:cNvSpPr>
          <p:nvPr/>
        </p:nvSpPr>
        <p:spPr bwMode="auto">
          <a:xfrm>
            <a:off x="5997180"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39" name="Group 338"/>
          <p:cNvGrpSpPr/>
          <p:nvPr/>
        </p:nvGrpSpPr>
        <p:grpSpPr>
          <a:xfrm>
            <a:off x="12011216" y="6203320"/>
            <a:ext cx="180783" cy="668842"/>
            <a:chOff x="12011216" y="6203320"/>
            <a:chExt cx="180783" cy="668842"/>
          </a:xfrm>
        </p:grpSpPr>
        <p:sp>
          <p:nvSpPr>
            <p:cNvPr id="211" name="Freeform 13"/>
            <p:cNvSpPr>
              <a:spLocks/>
            </p:cNvSpPr>
            <p:nvPr/>
          </p:nvSpPr>
          <p:spPr bwMode="auto">
            <a:xfrm>
              <a:off x="12011216" y="6203320"/>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7" name="Freeform 19"/>
            <p:cNvSpPr>
              <a:spLocks/>
            </p:cNvSpPr>
            <p:nvPr/>
          </p:nvSpPr>
          <p:spPr bwMode="auto">
            <a:xfrm>
              <a:off x="12011216" y="6577744"/>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tx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2" name="Group 111"/>
          <p:cNvGrpSpPr/>
          <p:nvPr/>
        </p:nvGrpSpPr>
        <p:grpSpPr>
          <a:xfrm>
            <a:off x="10007111" y="6094851"/>
            <a:ext cx="2183166" cy="1089860"/>
            <a:chOff x="10007111" y="6094851"/>
            <a:chExt cx="2183166" cy="1089860"/>
          </a:xfrm>
        </p:grpSpPr>
        <p:sp>
          <p:nvSpPr>
            <p:cNvPr id="212" name="Freeform 14"/>
            <p:cNvSpPr>
              <a:spLocks/>
            </p:cNvSpPr>
            <p:nvPr/>
          </p:nvSpPr>
          <p:spPr bwMode="auto">
            <a:xfrm>
              <a:off x="10007111"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18" name="Freeform 20"/>
            <p:cNvSpPr>
              <a:spLocks/>
            </p:cNvSpPr>
            <p:nvPr/>
          </p:nvSpPr>
          <p:spPr bwMode="auto">
            <a:xfrm>
              <a:off x="10007111"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38" name="Group 337"/>
          <p:cNvGrpSpPr/>
          <p:nvPr/>
        </p:nvGrpSpPr>
        <p:grpSpPr>
          <a:xfrm>
            <a:off x="10007111" y="6203320"/>
            <a:ext cx="182504" cy="678367"/>
            <a:chOff x="10007111" y="6203320"/>
            <a:chExt cx="182504" cy="678367"/>
          </a:xfrm>
        </p:grpSpPr>
        <p:sp>
          <p:nvSpPr>
            <p:cNvPr id="213" name="Freeform 15"/>
            <p:cNvSpPr>
              <a:spLocks/>
            </p:cNvSpPr>
            <p:nvPr/>
          </p:nvSpPr>
          <p:spPr bwMode="auto">
            <a:xfrm>
              <a:off x="10007111" y="6203320"/>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9" name="Freeform 21"/>
            <p:cNvSpPr>
              <a:spLocks/>
            </p:cNvSpPr>
            <p:nvPr/>
          </p:nvSpPr>
          <p:spPr bwMode="auto">
            <a:xfrm>
              <a:off x="10007111" y="6587269"/>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5" name="Group 124"/>
          <p:cNvGrpSpPr/>
          <p:nvPr/>
        </p:nvGrpSpPr>
        <p:grpSpPr>
          <a:xfrm>
            <a:off x="8003006" y="6094851"/>
            <a:ext cx="2183166" cy="1089860"/>
            <a:chOff x="8003006" y="6094851"/>
            <a:chExt cx="2183166" cy="1089860"/>
          </a:xfrm>
        </p:grpSpPr>
        <p:sp>
          <p:nvSpPr>
            <p:cNvPr id="214" name="Freeform 16"/>
            <p:cNvSpPr>
              <a:spLocks/>
            </p:cNvSpPr>
            <p:nvPr/>
          </p:nvSpPr>
          <p:spPr bwMode="auto">
            <a:xfrm>
              <a:off x="8003006"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0" name="Freeform 22"/>
            <p:cNvSpPr>
              <a:spLocks/>
            </p:cNvSpPr>
            <p:nvPr/>
          </p:nvSpPr>
          <p:spPr bwMode="auto">
            <a:xfrm>
              <a:off x="8003006"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3" name="Group 342"/>
          <p:cNvGrpSpPr/>
          <p:nvPr/>
        </p:nvGrpSpPr>
        <p:grpSpPr>
          <a:xfrm>
            <a:off x="8003006" y="6203320"/>
            <a:ext cx="179061" cy="678367"/>
            <a:chOff x="8003006" y="6203320"/>
            <a:chExt cx="179061" cy="678367"/>
          </a:xfrm>
        </p:grpSpPr>
        <p:sp>
          <p:nvSpPr>
            <p:cNvPr id="215" name="Freeform 17"/>
            <p:cNvSpPr>
              <a:spLocks/>
            </p:cNvSpPr>
            <p:nvPr/>
          </p:nvSpPr>
          <p:spPr bwMode="auto">
            <a:xfrm>
              <a:off x="8003006" y="6203320"/>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Freeform 23"/>
            <p:cNvSpPr>
              <a:spLocks/>
            </p:cNvSpPr>
            <p:nvPr/>
          </p:nvSpPr>
          <p:spPr bwMode="auto">
            <a:xfrm>
              <a:off x="8003006" y="6587269"/>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2" name="Group 341"/>
          <p:cNvGrpSpPr/>
          <p:nvPr/>
        </p:nvGrpSpPr>
        <p:grpSpPr>
          <a:xfrm>
            <a:off x="5997180" y="6094851"/>
            <a:ext cx="2183166" cy="1089860"/>
            <a:chOff x="5997180" y="6094851"/>
            <a:chExt cx="2183166" cy="1089860"/>
          </a:xfrm>
        </p:grpSpPr>
        <p:sp>
          <p:nvSpPr>
            <p:cNvPr id="216" name="Freeform 18"/>
            <p:cNvSpPr>
              <a:spLocks/>
            </p:cNvSpPr>
            <p:nvPr/>
          </p:nvSpPr>
          <p:spPr bwMode="auto">
            <a:xfrm>
              <a:off x="5997180"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22" name="Freeform 24"/>
            <p:cNvSpPr>
              <a:spLocks/>
            </p:cNvSpPr>
            <p:nvPr/>
          </p:nvSpPr>
          <p:spPr bwMode="auto">
            <a:xfrm>
              <a:off x="5997180"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76" name="TextBox 375"/>
          <p:cNvSpPr txBox="1"/>
          <p:nvPr/>
        </p:nvSpPr>
        <p:spPr>
          <a:xfrm>
            <a:off x="2962049" y="680759"/>
            <a:ext cx="6268063" cy="830997"/>
          </a:xfrm>
          <a:prstGeom prst="rect">
            <a:avLst/>
          </a:prstGeom>
          <a:noFill/>
        </p:spPr>
        <p:txBody>
          <a:bodyPr wrap="none" rtlCol="0">
            <a:spAutoFit/>
          </a:bodyPr>
          <a:lstStyle/>
          <a:p>
            <a:pPr algn="ctr"/>
            <a:r>
              <a:rPr lang="id-ID" sz="4800" dirty="0" smtClean="0">
                <a:solidFill>
                  <a:schemeClr val="bg1"/>
                </a:solidFill>
                <a:latin typeface="+mj-lt"/>
              </a:rPr>
              <a:t>Project Process Diagram</a:t>
            </a:r>
            <a:endParaRPr lang="en-US" sz="4800" dirty="0">
              <a:solidFill>
                <a:schemeClr val="bg1"/>
              </a:solidFill>
              <a:latin typeface="+mj-lt"/>
            </a:endParaRPr>
          </a:p>
        </p:txBody>
      </p:sp>
      <p:sp>
        <p:nvSpPr>
          <p:cNvPr id="204" name="TextBox 203"/>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pic>
        <p:nvPicPr>
          <p:cNvPr id="127" name="Picture 126"/>
          <p:cNvPicPr>
            <a:picLocks noChangeAspect="1"/>
          </p:cNvPicPr>
          <p:nvPr/>
        </p:nvPicPr>
        <p:blipFill>
          <a:blip r:embed="rId3"/>
          <a:stretch>
            <a:fillRect/>
          </a:stretch>
        </p:blipFill>
        <p:spPr>
          <a:xfrm>
            <a:off x="3905267" y="2376386"/>
            <a:ext cx="318464" cy="5576220"/>
          </a:xfrm>
          <a:prstGeom prst="rect">
            <a:avLst/>
          </a:prstGeom>
        </p:spPr>
      </p:pic>
      <p:pic>
        <p:nvPicPr>
          <p:cNvPr id="126" name="Picture 125"/>
          <p:cNvPicPr>
            <a:picLocks noChangeAspect="1"/>
          </p:cNvPicPr>
          <p:nvPr/>
        </p:nvPicPr>
        <p:blipFill>
          <a:blip r:embed="rId3"/>
          <a:stretch>
            <a:fillRect/>
          </a:stretch>
        </p:blipFill>
        <p:spPr>
          <a:xfrm>
            <a:off x="1895106" y="2376386"/>
            <a:ext cx="318464" cy="5576220"/>
          </a:xfrm>
          <a:prstGeom prst="rect">
            <a:avLst/>
          </a:prstGeom>
        </p:spPr>
      </p:pic>
      <p:pic>
        <p:nvPicPr>
          <p:cNvPr id="23" name="Picture 22"/>
          <p:cNvPicPr>
            <a:picLocks noChangeAspect="1"/>
          </p:cNvPicPr>
          <p:nvPr/>
        </p:nvPicPr>
        <p:blipFill>
          <a:blip r:embed="rId3"/>
          <a:stretch>
            <a:fillRect/>
          </a:stretch>
        </p:blipFill>
        <p:spPr>
          <a:xfrm>
            <a:off x="-85726" y="2376386"/>
            <a:ext cx="318464" cy="5576220"/>
          </a:xfrm>
          <a:prstGeom prst="rect">
            <a:avLst/>
          </a:prstGeom>
        </p:spPr>
      </p:pic>
      <p:sp>
        <p:nvSpPr>
          <p:cNvPr id="5" name="Freeform 7"/>
          <p:cNvSpPr>
            <a:spLocks/>
          </p:cNvSpPr>
          <p:nvPr/>
        </p:nvSpPr>
        <p:spPr bwMode="auto">
          <a:xfrm>
            <a:off x="5997180" y="2356954"/>
            <a:ext cx="180783"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8"/>
          <p:cNvSpPr>
            <a:spLocks/>
          </p:cNvSpPr>
          <p:nvPr/>
        </p:nvSpPr>
        <p:spPr bwMode="auto">
          <a:xfrm>
            <a:off x="3993076"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9"/>
          <p:cNvSpPr>
            <a:spLocks/>
          </p:cNvSpPr>
          <p:nvPr/>
        </p:nvSpPr>
        <p:spPr bwMode="auto">
          <a:xfrm>
            <a:off x="3993076" y="2347429"/>
            <a:ext cx="182504" cy="1399775"/>
          </a:xfrm>
          <a:custGeom>
            <a:avLst/>
            <a:gdLst>
              <a:gd name="T0" fmla="*/ 54 w 82"/>
              <a:gd name="T1" fmla="*/ 575 h 628"/>
              <a:gd name="T2" fmla="*/ 54 w 82"/>
              <a:gd name="T3" fmla="*/ 0 h 628"/>
              <a:gd name="T4" fmla="*/ 0 w 82"/>
              <a:gd name="T5" fmla="*/ 11 h 628"/>
              <a:gd name="T6" fmla="*/ 0 w 82"/>
              <a:gd name="T7" fmla="*/ 628 h 628"/>
              <a:gd name="T8" fmla="*/ 54 w 82"/>
              <a:gd name="T9" fmla="*/ 617 h 628"/>
              <a:gd name="T10" fmla="*/ 54 w 82"/>
              <a:gd name="T11" fmla="*/ 617 h 628"/>
              <a:gd name="T12" fmla="*/ 80 w 82"/>
              <a:gd name="T13" fmla="*/ 587 h 628"/>
              <a:gd name="T14" fmla="*/ 54 w 82"/>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2" y="613"/>
                  <a:pt x="80" y="587"/>
                </a:cubicBezTo>
                <a:cubicBezTo>
                  <a:pt x="79" y="568"/>
                  <a:pt x="54" y="575"/>
                  <a:pt x="54" y="57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10"/>
          <p:cNvSpPr>
            <a:spLocks/>
          </p:cNvSpPr>
          <p:nvPr/>
        </p:nvSpPr>
        <p:spPr bwMode="auto">
          <a:xfrm>
            <a:off x="1988971"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1"/>
          <p:cNvSpPr>
            <a:spLocks/>
          </p:cNvSpPr>
          <p:nvPr/>
        </p:nvSpPr>
        <p:spPr bwMode="auto">
          <a:xfrm>
            <a:off x="1988971" y="2356954"/>
            <a:ext cx="179061" cy="1399775"/>
          </a:xfrm>
          <a:custGeom>
            <a:avLst/>
            <a:gdLst>
              <a:gd name="T0" fmla="*/ 54 w 81"/>
              <a:gd name="T1" fmla="*/ 575 h 628"/>
              <a:gd name="T2" fmla="*/ 54 w 81"/>
              <a:gd name="T3" fmla="*/ 0 h 628"/>
              <a:gd name="T4" fmla="*/ 0 w 81"/>
              <a:gd name="T5" fmla="*/ 11 h 628"/>
              <a:gd name="T6" fmla="*/ 0 w 81"/>
              <a:gd name="T7" fmla="*/ 628 h 628"/>
              <a:gd name="T8" fmla="*/ 54 w 81"/>
              <a:gd name="T9" fmla="*/ 617 h 628"/>
              <a:gd name="T10" fmla="*/ 54 w 81"/>
              <a:gd name="T11" fmla="*/ 617 h 628"/>
              <a:gd name="T12" fmla="*/ 80 w 81"/>
              <a:gd name="T13" fmla="*/ 587 h 628"/>
              <a:gd name="T14" fmla="*/ 54 w 81"/>
              <a:gd name="T15" fmla="*/ 575 h 6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28">
                <a:moveTo>
                  <a:pt x="54" y="575"/>
                </a:moveTo>
                <a:cubicBezTo>
                  <a:pt x="54" y="0"/>
                  <a:pt x="54" y="0"/>
                  <a:pt x="54" y="0"/>
                </a:cubicBezTo>
                <a:cubicBezTo>
                  <a:pt x="0" y="11"/>
                  <a:pt x="0" y="11"/>
                  <a:pt x="0" y="11"/>
                </a:cubicBezTo>
                <a:cubicBezTo>
                  <a:pt x="0" y="628"/>
                  <a:pt x="0" y="628"/>
                  <a:pt x="0" y="628"/>
                </a:cubicBezTo>
                <a:cubicBezTo>
                  <a:pt x="54" y="617"/>
                  <a:pt x="54" y="617"/>
                  <a:pt x="54" y="617"/>
                </a:cubicBezTo>
                <a:cubicBezTo>
                  <a:pt x="54" y="617"/>
                  <a:pt x="54" y="617"/>
                  <a:pt x="54" y="617"/>
                </a:cubicBezTo>
                <a:cubicBezTo>
                  <a:pt x="54" y="617"/>
                  <a:pt x="81" y="613"/>
                  <a:pt x="80" y="587"/>
                </a:cubicBezTo>
                <a:cubicBezTo>
                  <a:pt x="79" y="568"/>
                  <a:pt x="54" y="575"/>
                  <a:pt x="54" y="575"/>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2"/>
          <p:cNvSpPr>
            <a:spLocks/>
          </p:cNvSpPr>
          <p:nvPr/>
        </p:nvSpPr>
        <p:spPr bwMode="auto">
          <a:xfrm>
            <a:off x="-16855" y="2248485"/>
            <a:ext cx="2183166" cy="1811270"/>
          </a:xfrm>
          <a:custGeom>
            <a:avLst/>
            <a:gdLst>
              <a:gd name="T0" fmla="*/ 954 w 980"/>
              <a:gd name="T1" fmla="*/ 7 h 813"/>
              <a:gd name="T2" fmla="*/ 954 w 980"/>
              <a:gd name="T3" fmla="*/ 7 h 813"/>
              <a:gd name="T4" fmla="*/ 0 w 980"/>
              <a:gd name="T5" fmla="*/ 196 h 813"/>
              <a:gd name="T6" fmla="*/ 0 w 980"/>
              <a:gd name="T7" fmla="*/ 813 h 813"/>
              <a:gd name="T8" fmla="*/ 954 w 980"/>
              <a:gd name="T9" fmla="*/ 624 h 813"/>
              <a:gd name="T10" fmla="*/ 980 w 980"/>
              <a:gd name="T11" fmla="*/ 636 h 813"/>
              <a:gd name="T12" fmla="*/ 980 w 980"/>
              <a:gd name="T13" fmla="*/ 18 h 813"/>
              <a:gd name="T14" fmla="*/ 954 w 980"/>
              <a:gd name="T15" fmla="*/ 7 h 8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813">
                <a:moveTo>
                  <a:pt x="954" y="7"/>
                </a:moveTo>
                <a:cubicBezTo>
                  <a:pt x="954" y="7"/>
                  <a:pt x="954" y="7"/>
                  <a:pt x="954" y="7"/>
                </a:cubicBezTo>
                <a:cubicBezTo>
                  <a:pt x="0" y="196"/>
                  <a:pt x="0" y="196"/>
                  <a:pt x="0" y="196"/>
                </a:cubicBezTo>
                <a:cubicBezTo>
                  <a:pt x="0" y="813"/>
                  <a:pt x="0" y="813"/>
                  <a:pt x="0" y="813"/>
                </a:cubicBezTo>
                <a:cubicBezTo>
                  <a:pt x="954" y="624"/>
                  <a:pt x="954" y="624"/>
                  <a:pt x="954" y="624"/>
                </a:cubicBezTo>
                <a:cubicBezTo>
                  <a:pt x="954" y="624"/>
                  <a:pt x="979" y="617"/>
                  <a:pt x="980" y="636"/>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45" name="Group 344"/>
          <p:cNvGrpSpPr/>
          <p:nvPr/>
        </p:nvGrpSpPr>
        <p:grpSpPr>
          <a:xfrm>
            <a:off x="5997180" y="6203320"/>
            <a:ext cx="180783" cy="678367"/>
            <a:chOff x="5997180" y="6203320"/>
            <a:chExt cx="180783" cy="678367"/>
          </a:xfrm>
        </p:grpSpPr>
        <p:sp>
          <p:nvSpPr>
            <p:cNvPr id="11" name="Freeform 13"/>
            <p:cNvSpPr>
              <a:spLocks/>
            </p:cNvSpPr>
            <p:nvPr/>
          </p:nvSpPr>
          <p:spPr bwMode="auto">
            <a:xfrm>
              <a:off x="5997180" y="6203320"/>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9"/>
            <p:cNvSpPr>
              <a:spLocks/>
            </p:cNvSpPr>
            <p:nvPr/>
          </p:nvSpPr>
          <p:spPr bwMode="auto">
            <a:xfrm>
              <a:off x="5997180" y="6587269"/>
              <a:ext cx="180783"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4" name="Group 343"/>
          <p:cNvGrpSpPr/>
          <p:nvPr/>
        </p:nvGrpSpPr>
        <p:grpSpPr>
          <a:xfrm>
            <a:off x="3993076" y="6094851"/>
            <a:ext cx="2183166" cy="1089860"/>
            <a:chOff x="3993076" y="6094851"/>
            <a:chExt cx="2183166" cy="1089860"/>
          </a:xfrm>
        </p:grpSpPr>
        <p:sp>
          <p:nvSpPr>
            <p:cNvPr id="12" name="Freeform 14"/>
            <p:cNvSpPr>
              <a:spLocks/>
            </p:cNvSpPr>
            <p:nvPr/>
          </p:nvSpPr>
          <p:spPr bwMode="auto">
            <a:xfrm>
              <a:off x="3993076"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20"/>
            <p:cNvSpPr>
              <a:spLocks/>
            </p:cNvSpPr>
            <p:nvPr/>
          </p:nvSpPr>
          <p:spPr bwMode="auto">
            <a:xfrm>
              <a:off x="3993076"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1" name="Group 350"/>
          <p:cNvGrpSpPr/>
          <p:nvPr/>
        </p:nvGrpSpPr>
        <p:grpSpPr>
          <a:xfrm>
            <a:off x="3993076" y="6203320"/>
            <a:ext cx="182504" cy="678367"/>
            <a:chOff x="3993076" y="6203320"/>
            <a:chExt cx="182504" cy="678367"/>
          </a:xfrm>
        </p:grpSpPr>
        <p:sp>
          <p:nvSpPr>
            <p:cNvPr id="13" name="Freeform 15"/>
            <p:cNvSpPr>
              <a:spLocks/>
            </p:cNvSpPr>
            <p:nvPr/>
          </p:nvSpPr>
          <p:spPr bwMode="auto">
            <a:xfrm>
              <a:off x="3993076" y="6203320"/>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1"/>
            <p:cNvSpPr>
              <a:spLocks/>
            </p:cNvSpPr>
            <p:nvPr/>
          </p:nvSpPr>
          <p:spPr bwMode="auto">
            <a:xfrm>
              <a:off x="3993076" y="6587269"/>
              <a:ext cx="182504" cy="294418"/>
            </a:xfrm>
            <a:custGeom>
              <a:avLst/>
              <a:gdLst>
                <a:gd name="T0" fmla="*/ 54 w 82"/>
                <a:gd name="T1" fmla="*/ 79 h 132"/>
                <a:gd name="T2" fmla="*/ 54 w 82"/>
                <a:gd name="T3" fmla="*/ 0 h 132"/>
                <a:gd name="T4" fmla="*/ 0 w 82"/>
                <a:gd name="T5" fmla="*/ 11 h 132"/>
                <a:gd name="T6" fmla="*/ 0 w 82"/>
                <a:gd name="T7" fmla="*/ 132 h 132"/>
                <a:gd name="T8" fmla="*/ 54 w 82"/>
                <a:gd name="T9" fmla="*/ 121 h 132"/>
                <a:gd name="T10" fmla="*/ 54 w 82"/>
                <a:gd name="T11" fmla="*/ 121 h 132"/>
                <a:gd name="T12" fmla="*/ 80 w 82"/>
                <a:gd name="T13" fmla="*/ 91 h 132"/>
                <a:gd name="T14" fmla="*/ 54 w 82"/>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2"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2" y="117"/>
                    <a:pt x="80" y="91"/>
                  </a:cubicBezTo>
                  <a:cubicBezTo>
                    <a:pt x="79" y="72"/>
                    <a:pt x="54" y="79"/>
                    <a:pt x="54" y="79"/>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0" name="Group 349"/>
          <p:cNvGrpSpPr/>
          <p:nvPr/>
        </p:nvGrpSpPr>
        <p:grpSpPr>
          <a:xfrm>
            <a:off x="1988971" y="6094851"/>
            <a:ext cx="2183166" cy="1089860"/>
            <a:chOff x="1988971" y="6094851"/>
            <a:chExt cx="2183166" cy="1089860"/>
          </a:xfrm>
        </p:grpSpPr>
        <p:sp>
          <p:nvSpPr>
            <p:cNvPr id="14" name="Freeform 16"/>
            <p:cNvSpPr>
              <a:spLocks/>
            </p:cNvSpPr>
            <p:nvPr/>
          </p:nvSpPr>
          <p:spPr bwMode="auto">
            <a:xfrm>
              <a:off x="1988971"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22"/>
            <p:cNvSpPr>
              <a:spLocks/>
            </p:cNvSpPr>
            <p:nvPr/>
          </p:nvSpPr>
          <p:spPr bwMode="auto">
            <a:xfrm>
              <a:off x="1988971"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9" name="Group 348"/>
          <p:cNvGrpSpPr/>
          <p:nvPr/>
        </p:nvGrpSpPr>
        <p:grpSpPr>
          <a:xfrm>
            <a:off x="1988971" y="6203320"/>
            <a:ext cx="179061" cy="678367"/>
            <a:chOff x="1988971" y="6203320"/>
            <a:chExt cx="179061" cy="678367"/>
          </a:xfrm>
        </p:grpSpPr>
        <p:sp>
          <p:nvSpPr>
            <p:cNvPr id="15" name="Freeform 17"/>
            <p:cNvSpPr>
              <a:spLocks/>
            </p:cNvSpPr>
            <p:nvPr/>
          </p:nvSpPr>
          <p:spPr bwMode="auto">
            <a:xfrm>
              <a:off x="1988971" y="6203320"/>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3"/>
            <p:cNvSpPr>
              <a:spLocks/>
            </p:cNvSpPr>
            <p:nvPr/>
          </p:nvSpPr>
          <p:spPr bwMode="auto">
            <a:xfrm>
              <a:off x="1988971" y="6587269"/>
              <a:ext cx="179061" cy="294418"/>
            </a:xfrm>
            <a:custGeom>
              <a:avLst/>
              <a:gdLst>
                <a:gd name="T0" fmla="*/ 54 w 81"/>
                <a:gd name="T1" fmla="*/ 79 h 132"/>
                <a:gd name="T2" fmla="*/ 54 w 81"/>
                <a:gd name="T3" fmla="*/ 0 h 132"/>
                <a:gd name="T4" fmla="*/ 0 w 81"/>
                <a:gd name="T5" fmla="*/ 11 h 132"/>
                <a:gd name="T6" fmla="*/ 0 w 81"/>
                <a:gd name="T7" fmla="*/ 132 h 132"/>
                <a:gd name="T8" fmla="*/ 54 w 81"/>
                <a:gd name="T9" fmla="*/ 121 h 132"/>
                <a:gd name="T10" fmla="*/ 54 w 81"/>
                <a:gd name="T11" fmla="*/ 121 h 132"/>
                <a:gd name="T12" fmla="*/ 80 w 81"/>
                <a:gd name="T13" fmla="*/ 91 h 132"/>
                <a:gd name="T14" fmla="*/ 54 w 81"/>
                <a:gd name="T15" fmla="*/ 79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132">
                  <a:moveTo>
                    <a:pt x="54" y="79"/>
                  </a:moveTo>
                  <a:cubicBezTo>
                    <a:pt x="54" y="0"/>
                    <a:pt x="54" y="0"/>
                    <a:pt x="54" y="0"/>
                  </a:cubicBezTo>
                  <a:cubicBezTo>
                    <a:pt x="0" y="11"/>
                    <a:pt x="0" y="11"/>
                    <a:pt x="0" y="11"/>
                  </a:cubicBezTo>
                  <a:cubicBezTo>
                    <a:pt x="0" y="132"/>
                    <a:pt x="0" y="132"/>
                    <a:pt x="0" y="132"/>
                  </a:cubicBezTo>
                  <a:cubicBezTo>
                    <a:pt x="54" y="121"/>
                    <a:pt x="54" y="121"/>
                    <a:pt x="54" y="121"/>
                  </a:cubicBezTo>
                  <a:cubicBezTo>
                    <a:pt x="54" y="121"/>
                    <a:pt x="54" y="121"/>
                    <a:pt x="54" y="121"/>
                  </a:cubicBezTo>
                  <a:cubicBezTo>
                    <a:pt x="54" y="121"/>
                    <a:pt x="81" y="117"/>
                    <a:pt x="80" y="91"/>
                  </a:cubicBezTo>
                  <a:cubicBezTo>
                    <a:pt x="79" y="72"/>
                    <a:pt x="54" y="79"/>
                    <a:pt x="54" y="79"/>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48" name="Group 347"/>
          <p:cNvGrpSpPr/>
          <p:nvPr/>
        </p:nvGrpSpPr>
        <p:grpSpPr>
          <a:xfrm>
            <a:off x="-16855" y="6094851"/>
            <a:ext cx="2183166" cy="1089860"/>
            <a:chOff x="-16855" y="6094851"/>
            <a:chExt cx="2183166" cy="1089860"/>
          </a:xfrm>
        </p:grpSpPr>
        <p:sp>
          <p:nvSpPr>
            <p:cNvPr id="16" name="Freeform 18"/>
            <p:cNvSpPr>
              <a:spLocks/>
            </p:cNvSpPr>
            <p:nvPr/>
          </p:nvSpPr>
          <p:spPr bwMode="auto">
            <a:xfrm>
              <a:off x="-16855" y="6094851"/>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4"/>
            <p:cNvSpPr>
              <a:spLocks/>
            </p:cNvSpPr>
            <p:nvPr/>
          </p:nvSpPr>
          <p:spPr bwMode="auto">
            <a:xfrm>
              <a:off x="-16855" y="6478798"/>
              <a:ext cx="2183166" cy="705913"/>
            </a:xfrm>
            <a:custGeom>
              <a:avLst/>
              <a:gdLst>
                <a:gd name="T0" fmla="*/ 954 w 980"/>
                <a:gd name="T1" fmla="*/ 7 h 317"/>
                <a:gd name="T2" fmla="*/ 954 w 980"/>
                <a:gd name="T3" fmla="*/ 7 h 317"/>
                <a:gd name="T4" fmla="*/ 0 w 980"/>
                <a:gd name="T5" fmla="*/ 196 h 317"/>
                <a:gd name="T6" fmla="*/ 0 w 980"/>
                <a:gd name="T7" fmla="*/ 317 h 317"/>
                <a:gd name="T8" fmla="*/ 954 w 980"/>
                <a:gd name="T9" fmla="*/ 128 h 317"/>
                <a:gd name="T10" fmla="*/ 980 w 980"/>
                <a:gd name="T11" fmla="*/ 140 h 317"/>
                <a:gd name="T12" fmla="*/ 980 w 980"/>
                <a:gd name="T13" fmla="*/ 18 h 317"/>
                <a:gd name="T14" fmla="*/ 954 w 980"/>
                <a:gd name="T15" fmla="*/ 7 h 3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0" h="317">
                  <a:moveTo>
                    <a:pt x="954" y="7"/>
                  </a:moveTo>
                  <a:cubicBezTo>
                    <a:pt x="954" y="7"/>
                    <a:pt x="954" y="7"/>
                    <a:pt x="954" y="7"/>
                  </a:cubicBezTo>
                  <a:cubicBezTo>
                    <a:pt x="0" y="196"/>
                    <a:pt x="0" y="196"/>
                    <a:pt x="0" y="196"/>
                  </a:cubicBezTo>
                  <a:cubicBezTo>
                    <a:pt x="0" y="317"/>
                    <a:pt x="0" y="317"/>
                    <a:pt x="0" y="317"/>
                  </a:cubicBezTo>
                  <a:cubicBezTo>
                    <a:pt x="954" y="128"/>
                    <a:pt x="954" y="128"/>
                    <a:pt x="954" y="128"/>
                  </a:cubicBezTo>
                  <a:cubicBezTo>
                    <a:pt x="954" y="128"/>
                    <a:pt x="979" y="121"/>
                    <a:pt x="980" y="140"/>
                  </a:cubicBezTo>
                  <a:cubicBezTo>
                    <a:pt x="980" y="18"/>
                    <a:pt x="980" y="18"/>
                    <a:pt x="980" y="18"/>
                  </a:cubicBezTo>
                  <a:cubicBezTo>
                    <a:pt x="979" y="0"/>
                    <a:pt x="954" y="7"/>
                    <a:pt x="954" y="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53" name="Group 352"/>
          <p:cNvGrpSpPr/>
          <p:nvPr/>
        </p:nvGrpSpPr>
        <p:grpSpPr>
          <a:xfrm>
            <a:off x="639132" y="2761408"/>
            <a:ext cx="704745" cy="849898"/>
            <a:chOff x="639132" y="2761408"/>
            <a:chExt cx="704745" cy="849898"/>
          </a:xfrm>
        </p:grpSpPr>
        <p:sp>
          <p:nvSpPr>
            <p:cNvPr id="40" name="TextBox 39"/>
            <p:cNvSpPr txBox="1"/>
            <p:nvPr/>
          </p:nvSpPr>
          <p:spPr>
            <a:xfrm>
              <a:off x="639132" y="3272752"/>
              <a:ext cx="704745" cy="338554"/>
            </a:xfrm>
            <a:prstGeom prst="rect">
              <a:avLst/>
            </a:prstGeom>
            <a:noFill/>
          </p:spPr>
          <p:txBody>
            <a:bodyPr wrap="none" rtlCol="0">
              <a:spAutoFit/>
            </a:bodyPr>
            <a:lstStyle/>
            <a:p>
              <a:pPr algn="ctr"/>
              <a:r>
                <a:rPr lang="id-ID" sz="1600" b="1" dirty="0" smtClean="0">
                  <a:solidFill>
                    <a:schemeClr val="bg1"/>
                  </a:solidFill>
                </a:rPr>
                <a:t>START</a:t>
              </a:r>
              <a:endParaRPr lang="id-ID" sz="1600" b="1" dirty="0">
                <a:solidFill>
                  <a:schemeClr val="bg1"/>
                </a:solidFill>
              </a:endParaRPr>
            </a:p>
          </p:txBody>
        </p:sp>
        <p:sp>
          <p:nvSpPr>
            <p:cNvPr id="232" name="Freeform 102"/>
            <p:cNvSpPr>
              <a:spLocks noEditPoints="1"/>
            </p:cNvSpPr>
            <p:nvPr/>
          </p:nvSpPr>
          <p:spPr bwMode="auto">
            <a:xfrm>
              <a:off x="757700" y="2761408"/>
              <a:ext cx="463006" cy="463006"/>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352" name="Group 351"/>
          <p:cNvGrpSpPr/>
          <p:nvPr/>
        </p:nvGrpSpPr>
        <p:grpSpPr>
          <a:xfrm>
            <a:off x="2465546" y="2708601"/>
            <a:ext cx="1067793" cy="902705"/>
            <a:chOff x="2465546" y="2708601"/>
            <a:chExt cx="1067793" cy="902705"/>
          </a:xfrm>
        </p:grpSpPr>
        <p:sp>
          <p:nvSpPr>
            <p:cNvPr id="228" name="TextBox 227"/>
            <p:cNvSpPr txBox="1"/>
            <p:nvPr/>
          </p:nvSpPr>
          <p:spPr>
            <a:xfrm>
              <a:off x="2465546" y="3272752"/>
              <a:ext cx="1067793" cy="338554"/>
            </a:xfrm>
            <a:prstGeom prst="rect">
              <a:avLst/>
            </a:prstGeom>
            <a:noFill/>
          </p:spPr>
          <p:txBody>
            <a:bodyPr wrap="none" rtlCol="0">
              <a:spAutoFit/>
            </a:bodyPr>
            <a:lstStyle/>
            <a:p>
              <a:pPr algn="ctr"/>
              <a:r>
                <a:rPr lang="id-ID" sz="1600" b="1" dirty="0" smtClean="0">
                  <a:solidFill>
                    <a:schemeClr val="bg1"/>
                  </a:solidFill>
                </a:rPr>
                <a:t>ANALAYZE</a:t>
              </a:r>
              <a:endParaRPr lang="id-ID" sz="1600" b="1" dirty="0">
                <a:solidFill>
                  <a:schemeClr val="bg1"/>
                </a:solidFill>
              </a:endParaRPr>
            </a:p>
          </p:txBody>
        </p:sp>
        <p:grpSp>
          <p:nvGrpSpPr>
            <p:cNvPr id="233" name="Group 232"/>
            <p:cNvGrpSpPr/>
            <p:nvPr/>
          </p:nvGrpSpPr>
          <p:grpSpPr>
            <a:xfrm>
              <a:off x="2800999" y="2708601"/>
              <a:ext cx="404398" cy="463006"/>
              <a:chOff x="9953626" y="3624263"/>
              <a:chExt cx="328613" cy="376238"/>
            </a:xfrm>
            <a:solidFill>
              <a:schemeClr val="bg1"/>
            </a:solidFill>
          </p:grpSpPr>
          <p:sp>
            <p:nvSpPr>
              <p:cNvPr id="234"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6" name="Group 345"/>
          <p:cNvGrpSpPr/>
          <p:nvPr/>
        </p:nvGrpSpPr>
        <p:grpSpPr>
          <a:xfrm>
            <a:off x="4664781" y="2675126"/>
            <a:ext cx="752835" cy="936180"/>
            <a:chOff x="4664781" y="2675126"/>
            <a:chExt cx="752835" cy="936180"/>
          </a:xfrm>
        </p:grpSpPr>
        <p:sp>
          <p:nvSpPr>
            <p:cNvPr id="227" name="TextBox 226"/>
            <p:cNvSpPr txBox="1"/>
            <p:nvPr/>
          </p:nvSpPr>
          <p:spPr>
            <a:xfrm>
              <a:off x="4664781" y="3272752"/>
              <a:ext cx="752835" cy="338554"/>
            </a:xfrm>
            <a:prstGeom prst="rect">
              <a:avLst/>
            </a:prstGeom>
            <a:noFill/>
          </p:spPr>
          <p:txBody>
            <a:bodyPr wrap="none" rtlCol="0">
              <a:spAutoFit/>
            </a:bodyPr>
            <a:lstStyle/>
            <a:p>
              <a:pPr algn="ctr"/>
              <a:r>
                <a:rPr lang="id-ID" sz="1600" b="1" dirty="0" smtClean="0">
                  <a:solidFill>
                    <a:schemeClr val="bg1"/>
                  </a:solidFill>
                </a:rPr>
                <a:t>AGREE</a:t>
              </a:r>
              <a:endParaRPr lang="id-ID" sz="1600" b="1" dirty="0">
                <a:solidFill>
                  <a:schemeClr val="bg1"/>
                </a:solidFill>
              </a:endParaRPr>
            </a:p>
          </p:txBody>
        </p:sp>
        <p:sp>
          <p:nvSpPr>
            <p:cNvPr id="236" name="Freeform 101"/>
            <p:cNvSpPr>
              <a:spLocks noEditPoints="1"/>
            </p:cNvSpPr>
            <p:nvPr/>
          </p:nvSpPr>
          <p:spPr bwMode="auto">
            <a:xfrm>
              <a:off x="4824763" y="2675126"/>
              <a:ext cx="441515" cy="433701"/>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347" name="Group 346"/>
          <p:cNvGrpSpPr/>
          <p:nvPr/>
        </p:nvGrpSpPr>
        <p:grpSpPr>
          <a:xfrm>
            <a:off x="6695709" y="2749493"/>
            <a:ext cx="655757" cy="861813"/>
            <a:chOff x="6695709" y="2749493"/>
            <a:chExt cx="655757" cy="861813"/>
          </a:xfrm>
        </p:grpSpPr>
        <p:sp>
          <p:nvSpPr>
            <p:cNvPr id="229" name="TextBox 228"/>
            <p:cNvSpPr txBox="1"/>
            <p:nvPr/>
          </p:nvSpPr>
          <p:spPr>
            <a:xfrm>
              <a:off x="6695709" y="3272752"/>
              <a:ext cx="655757" cy="338554"/>
            </a:xfrm>
            <a:prstGeom prst="rect">
              <a:avLst/>
            </a:prstGeom>
            <a:noFill/>
          </p:spPr>
          <p:txBody>
            <a:bodyPr wrap="none" rtlCol="0">
              <a:spAutoFit/>
            </a:bodyPr>
            <a:lstStyle/>
            <a:p>
              <a:pPr algn="ctr"/>
              <a:r>
                <a:rPr lang="id-ID" sz="1600" b="1" dirty="0" smtClean="0">
                  <a:solidFill>
                    <a:schemeClr val="bg1"/>
                  </a:solidFill>
                </a:rPr>
                <a:t>CODE</a:t>
              </a:r>
              <a:endParaRPr lang="id-ID" sz="1600" b="1" dirty="0">
                <a:solidFill>
                  <a:schemeClr val="bg1"/>
                </a:solidFill>
              </a:endParaRPr>
            </a:p>
          </p:txBody>
        </p:sp>
        <p:grpSp>
          <p:nvGrpSpPr>
            <p:cNvPr id="237" name="Group 236"/>
            <p:cNvGrpSpPr/>
            <p:nvPr/>
          </p:nvGrpSpPr>
          <p:grpSpPr>
            <a:xfrm>
              <a:off x="6820983" y="2749493"/>
              <a:ext cx="406351" cy="461052"/>
              <a:chOff x="1768475" y="2860675"/>
              <a:chExt cx="330200" cy="374650"/>
            </a:xfrm>
            <a:solidFill>
              <a:schemeClr val="bg1"/>
            </a:solidFill>
          </p:grpSpPr>
          <p:sp>
            <p:nvSpPr>
              <p:cNvPr id="238" name="Freeform 5"/>
              <p:cNvSpPr>
                <a:spLocks noEditPoints="1"/>
              </p:cNvSpPr>
              <p:nvPr/>
            </p:nvSpPr>
            <p:spPr bwMode="auto">
              <a:xfrm>
                <a:off x="1768475" y="2860675"/>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Rectangle 6"/>
              <p:cNvSpPr>
                <a:spLocks noChangeArrowheads="1"/>
              </p:cNvSpPr>
              <p:nvPr/>
            </p:nvSpPr>
            <p:spPr bwMode="auto">
              <a:xfrm>
                <a:off x="1863725" y="3024188"/>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Rectangle 7"/>
              <p:cNvSpPr>
                <a:spLocks noChangeArrowheads="1"/>
              </p:cNvSpPr>
              <p:nvPr/>
            </p:nvSpPr>
            <p:spPr bwMode="auto">
              <a:xfrm>
                <a:off x="1863725" y="2978150"/>
                <a:ext cx="93663"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1" name="Rectangle 8"/>
              <p:cNvSpPr>
                <a:spLocks noChangeArrowheads="1"/>
              </p:cNvSpPr>
              <p:nvPr/>
            </p:nvSpPr>
            <p:spPr bwMode="auto">
              <a:xfrm>
                <a:off x="1863725" y="3071813"/>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Rectangle 9"/>
              <p:cNvSpPr>
                <a:spLocks noChangeArrowheads="1"/>
              </p:cNvSpPr>
              <p:nvPr/>
            </p:nvSpPr>
            <p:spPr bwMode="auto">
              <a:xfrm>
                <a:off x="1863725" y="3117850"/>
                <a:ext cx="139700"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1" name="Group 340"/>
          <p:cNvGrpSpPr/>
          <p:nvPr/>
        </p:nvGrpSpPr>
        <p:grpSpPr>
          <a:xfrm>
            <a:off x="8705765" y="2749493"/>
            <a:ext cx="575607" cy="861813"/>
            <a:chOff x="8705765" y="2749493"/>
            <a:chExt cx="575607" cy="861813"/>
          </a:xfrm>
        </p:grpSpPr>
        <p:sp>
          <p:nvSpPr>
            <p:cNvPr id="230" name="TextBox 229"/>
            <p:cNvSpPr txBox="1"/>
            <p:nvPr/>
          </p:nvSpPr>
          <p:spPr>
            <a:xfrm>
              <a:off x="8705765" y="3272752"/>
              <a:ext cx="575607" cy="338554"/>
            </a:xfrm>
            <a:prstGeom prst="rect">
              <a:avLst/>
            </a:prstGeom>
            <a:noFill/>
          </p:spPr>
          <p:txBody>
            <a:bodyPr wrap="none" rtlCol="0">
              <a:spAutoFit/>
            </a:bodyPr>
            <a:lstStyle/>
            <a:p>
              <a:pPr algn="ctr"/>
              <a:r>
                <a:rPr lang="id-ID" sz="1600" b="1" dirty="0" smtClean="0">
                  <a:solidFill>
                    <a:schemeClr val="bg1"/>
                  </a:solidFill>
                </a:rPr>
                <a:t>TEST</a:t>
              </a:r>
              <a:endParaRPr lang="id-ID" sz="1600" b="1" dirty="0">
                <a:solidFill>
                  <a:schemeClr val="bg1"/>
                </a:solidFill>
              </a:endParaRPr>
            </a:p>
          </p:txBody>
        </p:sp>
        <p:grpSp>
          <p:nvGrpSpPr>
            <p:cNvPr id="243" name="Group 242"/>
            <p:cNvGrpSpPr/>
            <p:nvPr/>
          </p:nvGrpSpPr>
          <p:grpSpPr>
            <a:xfrm>
              <a:off x="8759849" y="2749493"/>
              <a:ext cx="463006" cy="433701"/>
              <a:chOff x="2522538" y="5138738"/>
              <a:chExt cx="376238" cy="352425"/>
            </a:xfrm>
            <a:solidFill>
              <a:schemeClr val="bg1"/>
            </a:solidFill>
          </p:grpSpPr>
          <p:sp>
            <p:nvSpPr>
              <p:cNvPr id="244" name="Freeform 33"/>
              <p:cNvSpPr>
                <a:spLocks/>
              </p:cNvSpPr>
              <p:nvPr/>
            </p:nvSpPr>
            <p:spPr bwMode="auto">
              <a:xfrm>
                <a:off x="2874963" y="5233988"/>
                <a:ext cx="23813" cy="69850"/>
              </a:xfrm>
              <a:custGeom>
                <a:avLst/>
                <a:gdLst>
                  <a:gd name="T0" fmla="*/ 2 w 4"/>
                  <a:gd name="T1" fmla="*/ 0 h 12"/>
                  <a:gd name="T2" fmla="*/ 0 w 4"/>
                  <a:gd name="T3" fmla="*/ 0 h 12"/>
                  <a:gd name="T4" fmla="*/ 0 w 4"/>
                  <a:gd name="T5" fmla="*/ 12 h 12"/>
                  <a:gd name="T6" fmla="*/ 2 w 4"/>
                  <a:gd name="T7" fmla="*/ 12 h 12"/>
                  <a:gd name="T8" fmla="*/ 4 w 4"/>
                  <a:gd name="T9" fmla="*/ 10 h 12"/>
                  <a:gd name="T10" fmla="*/ 4 w 4"/>
                  <a:gd name="T11" fmla="*/ 2 h 12"/>
                  <a:gd name="T12" fmla="*/ 2 w 4"/>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2" y="0"/>
                    </a:moveTo>
                    <a:cubicBezTo>
                      <a:pt x="0" y="0"/>
                      <a:pt x="0" y="0"/>
                      <a:pt x="0" y="0"/>
                    </a:cubicBezTo>
                    <a:cubicBezTo>
                      <a:pt x="0" y="12"/>
                      <a:pt x="0" y="12"/>
                      <a:pt x="0" y="12"/>
                    </a:cubicBezTo>
                    <a:cubicBezTo>
                      <a:pt x="2" y="12"/>
                      <a:pt x="2" y="12"/>
                      <a:pt x="2" y="12"/>
                    </a:cubicBezTo>
                    <a:cubicBezTo>
                      <a:pt x="3" y="12"/>
                      <a:pt x="4" y="11"/>
                      <a:pt x="4" y="10"/>
                    </a:cubicBezTo>
                    <a:cubicBezTo>
                      <a:pt x="4" y="2"/>
                      <a:pt x="4" y="2"/>
                      <a:pt x="4" y="2"/>
                    </a:cubicBezTo>
                    <a:cubicBezTo>
                      <a:pt x="4" y="1"/>
                      <a:pt x="3" y="0"/>
                      <a:pt x="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5" name="Freeform 34"/>
              <p:cNvSpPr>
                <a:spLocks noEditPoints="1"/>
              </p:cNvSpPr>
              <p:nvPr/>
            </p:nvSpPr>
            <p:spPr bwMode="auto">
              <a:xfrm>
                <a:off x="2568575" y="5138738"/>
                <a:ext cx="282575" cy="352425"/>
              </a:xfrm>
              <a:custGeom>
                <a:avLst/>
                <a:gdLst>
                  <a:gd name="T0" fmla="*/ 36 w 48"/>
                  <a:gd name="T1" fmla="*/ 0 h 60"/>
                  <a:gd name="T2" fmla="*/ 12 w 48"/>
                  <a:gd name="T3" fmla="*/ 0 h 60"/>
                  <a:gd name="T4" fmla="*/ 0 w 48"/>
                  <a:gd name="T5" fmla="*/ 12 h 60"/>
                  <a:gd name="T6" fmla="*/ 0 w 48"/>
                  <a:gd name="T7" fmla="*/ 48 h 60"/>
                  <a:gd name="T8" fmla="*/ 4 w 48"/>
                  <a:gd name="T9" fmla="*/ 52 h 60"/>
                  <a:gd name="T10" fmla="*/ 4 w 48"/>
                  <a:gd name="T11" fmla="*/ 56 h 60"/>
                  <a:gd name="T12" fmla="*/ 8 w 48"/>
                  <a:gd name="T13" fmla="*/ 60 h 60"/>
                  <a:gd name="T14" fmla="*/ 12 w 48"/>
                  <a:gd name="T15" fmla="*/ 60 h 60"/>
                  <a:gd name="T16" fmla="*/ 16 w 48"/>
                  <a:gd name="T17" fmla="*/ 56 h 60"/>
                  <a:gd name="T18" fmla="*/ 16 w 48"/>
                  <a:gd name="T19" fmla="*/ 52 h 60"/>
                  <a:gd name="T20" fmla="*/ 32 w 48"/>
                  <a:gd name="T21" fmla="*/ 52 h 60"/>
                  <a:gd name="T22" fmla="*/ 32 w 48"/>
                  <a:gd name="T23" fmla="*/ 56 h 60"/>
                  <a:gd name="T24" fmla="*/ 36 w 48"/>
                  <a:gd name="T25" fmla="*/ 60 h 60"/>
                  <a:gd name="T26" fmla="*/ 40 w 48"/>
                  <a:gd name="T27" fmla="*/ 60 h 60"/>
                  <a:gd name="T28" fmla="*/ 44 w 48"/>
                  <a:gd name="T29" fmla="*/ 56 h 60"/>
                  <a:gd name="T30" fmla="*/ 44 w 48"/>
                  <a:gd name="T31" fmla="*/ 52 h 60"/>
                  <a:gd name="T32" fmla="*/ 48 w 48"/>
                  <a:gd name="T33" fmla="*/ 48 h 60"/>
                  <a:gd name="T34" fmla="*/ 48 w 48"/>
                  <a:gd name="T35" fmla="*/ 12 h 60"/>
                  <a:gd name="T36" fmla="*/ 36 w 48"/>
                  <a:gd name="T37" fmla="*/ 0 h 60"/>
                  <a:gd name="T38" fmla="*/ 16 w 48"/>
                  <a:gd name="T39" fmla="*/ 4 h 60"/>
                  <a:gd name="T40" fmla="*/ 32 w 48"/>
                  <a:gd name="T41" fmla="*/ 4 h 60"/>
                  <a:gd name="T42" fmla="*/ 32 w 48"/>
                  <a:gd name="T43" fmla="*/ 8 h 60"/>
                  <a:gd name="T44" fmla="*/ 16 w 48"/>
                  <a:gd name="T45" fmla="*/ 8 h 60"/>
                  <a:gd name="T46" fmla="*/ 16 w 48"/>
                  <a:gd name="T47" fmla="*/ 4 h 60"/>
                  <a:gd name="T48" fmla="*/ 8 w 48"/>
                  <a:gd name="T49" fmla="*/ 48 h 60"/>
                  <a:gd name="T50" fmla="*/ 4 w 48"/>
                  <a:gd name="T51" fmla="*/ 44 h 60"/>
                  <a:gd name="T52" fmla="*/ 8 w 48"/>
                  <a:gd name="T53" fmla="*/ 40 h 60"/>
                  <a:gd name="T54" fmla="*/ 12 w 48"/>
                  <a:gd name="T55" fmla="*/ 44 h 60"/>
                  <a:gd name="T56" fmla="*/ 8 w 48"/>
                  <a:gd name="T57" fmla="*/ 48 h 60"/>
                  <a:gd name="T58" fmla="*/ 40 w 48"/>
                  <a:gd name="T59" fmla="*/ 48 h 60"/>
                  <a:gd name="T60" fmla="*/ 36 w 48"/>
                  <a:gd name="T61" fmla="*/ 44 h 60"/>
                  <a:gd name="T62" fmla="*/ 40 w 48"/>
                  <a:gd name="T63" fmla="*/ 40 h 60"/>
                  <a:gd name="T64" fmla="*/ 44 w 48"/>
                  <a:gd name="T65" fmla="*/ 44 h 60"/>
                  <a:gd name="T66" fmla="*/ 40 w 48"/>
                  <a:gd name="T67" fmla="*/ 48 h 60"/>
                  <a:gd name="T68" fmla="*/ 44 w 48"/>
                  <a:gd name="T69" fmla="*/ 36 h 60"/>
                  <a:gd name="T70" fmla="*/ 4 w 48"/>
                  <a:gd name="T71" fmla="*/ 36 h 60"/>
                  <a:gd name="T72" fmla="*/ 4 w 48"/>
                  <a:gd name="T73" fmla="*/ 12 h 60"/>
                  <a:gd name="T74" fmla="*/ 44 w 48"/>
                  <a:gd name="T75" fmla="*/ 12 h 60"/>
                  <a:gd name="T76" fmla="*/ 44 w 48"/>
                  <a:gd name="T77" fmla="*/ 3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 h="60">
                    <a:moveTo>
                      <a:pt x="36" y="0"/>
                    </a:moveTo>
                    <a:cubicBezTo>
                      <a:pt x="12" y="0"/>
                      <a:pt x="12" y="0"/>
                      <a:pt x="12" y="0"/>
                    </a:cubicBezTo>
                    <a:cubicBezTo>
                      <a:pt x="5" y="0"/>
                      <a:pt x="0" y="5"/>
                      <a:pt x="0" y="12"/>
                    </a:cubicBezTo>
                    <a:cubicBezTo>
                      <a:pt x="0" y="48"/>
                      <a:pt x="0" y="48"/>
                      <a:pt x="0" y="48"/>
                    </a:cubicBezTo>
                    <a:cubicBezTo>
                      <a:pt x="0" y="50"/>
                      <a:pt x="2" y="52"/>
                      <a:pt x="4" y="52"/>
                    </a:cubicBezTo>
                    <a:cubicBezTo>
                      <a:pt x="4" y="56"/>
                      <a:pt x="4" y="56"/>
                      <a:pt x="4" y="56"/>
                    </a:cubicBezTo>
                    <a:cubicBezTo>
                      <a:pt x="4" y="58"/>
                      <a:pt x="6" y="60"/>
                      <a:pt x="8" y="60"/>
                    </a:cubicBezTo>
                    <a:cubicBezTo>
                      <a:pt x="12" y="60"/>
                      <a:pt x="12" y="60"/>
                      <a:pt x="12" y="60"/>
                    </a:cubicBezTo>
                    <a:cubicBezTo>
                      <a:pt x="14" y="60"/>
                      <a:pt x="16" y="58"/>
                      <a:pt x="16" y="56"/>
                    </a:cubicBezTo>
                    <a:cubicBezTo>
                      <a:pt x="16" y="52"/>
                      <a:pt x="16" y="52"/>
                      <a:pt x="16" y="52"/>
                    </a:cubicBezTo>
                    <a:cubicBezTo>
                      <a:pt x="32" y="52"/>
                      <a:pt x="32" y="52"/>
                      <a:pt x="32" y="52"/>
                    </a:cubicBezTo>
                    <a:cubicBezTo>
                      <a:pt x="32" y="56"/>
                      <a:pt x="32" y="56"/>
                      <a:pt x="32" y="56"/>
                    </a:cubicBezTo>
                    <a:cubicBezTo>
                      <a:pt x="32" y="58"/>
                      <a:pt x="34" y="60"/>
                      <a:pt x="36" y="60"/>
                    </a:cubicBezTo>
                    <a:cubicBezTo>
                      <a:pt x="40" y="60"/>
                      <a:pt x="40" y="60"/>
                      <a:pt x="40" y="60"/>
                    </a:cubicBezTo>
                    <a:cubicBezTo>
                      <a:pt x="42" y="60"/>
                      <a:pt x="44" y="58"/>
                      <a:pt x="44" y="56"/>
                    </a:cubicBezTo>
                    <a:cubicBezTo>
                      <a:pt x="44" y="52"/>
                      <a:pt x="44" y="52"/>
                      <a:pt x="44" y="52"/>
                    </a:cubicBezTo>
                    <a:cubicBezTo>
                      <a:pt x="46" y="52"/>
                      <a:pt x="48" y="50"/>
                      <a:pt x="48" y="48"/>
                    </a:cubicBezTo>
                    <a:cubicBezTo>
                      <a:pt x="48" y="12"/>
                      <a:pt x="48" y="12"/>
                      <a:pt x="48" y="12"/>
                    </a:cubicBezTo>
                    <a:cubicBezTo>
                      <a:pt x="48" y="5"/>
                      <a:pt x="43" y="0"/>
                      <a:pt x="36" y="0"/>
                    </a:cubicBezTo>
                    <a:close/>
                    <a:moveTo>
                      <a:pt x="16" y="4"/>
                    </a:moveTo>
                    <a:cubicBezTo>
                      <a:pt x="32" y="4"/>
                      <a:pt x="32" y="4"/>
                      <a:pt x="32" y="4"/>
                    </a:cubicBezTo>
                    <a:cubicBezTo>
                      <a:pt x="32" y="8"/>
                      <a:pt x="32" y="8"/>
                      <a:pt x="32" y="8"/>
                    </a:cubicBezTo>
                    <a:cubicBezTo>
                      <a:pt x="16" y="8"/>
                      <a:pt x="16" y="8"/>
                      <a:pt x="16" y="8"/>
                    </a:cubicBezTo>
                    <a:lnTo>
                      <a:pt x="16" y="4"/>
                    </a:lnTo>
                    <a:close/>
                    <a:moveTo>
                      <a:pt x="8" y="48"/>
                    </a:moveTo>
                    <a:cubicBezTo>
                      <a:pt x="6" y="48"/>
                      <a:pt x="4" y="46"/>
                      <a:pt x="4" y="44"/>
                    </a:cubicBezTo>
                    <a:cubicBezTo>
                      <a:pt x="4" y="42"/>
                      <a:pt x="6" y="40"/>
                      <a:pt x="8" y="40"/>
                    </a:cubicBezTo>
                    <a:cubicBezTo>
                      <a:pt x="10" y="40"/>
                      <a:pt x="12" y="42"/>
                      <a:pt x="12" y="44"/>
                    </a:cubicBezTo>
                    <a:cubicBezTo>
                      <a:pt x="12" y="46"/>
                      <a:pt x="10" y="48"/>
                      <a:pt x="8" y="48"/>
                    </a:cubicBezTo>
                    <a:close/>
                    <a:moveTo>
                      <a:pt x="40" y="48"/>
                    </a:moveTo>
                    <a:cubicBezTo>
                      <a:pt x="38" y="48"/>
                      <a:pt x="36" y="46"/>
                      <a:pt x="36" y="44"/>
                    </a:cubicBezTo>
                    <a:cubicBezTo>
                      <a:pt x="36" y="42"/>
                      <a:pt x="38" y="40"/>
                      <a:pt x="40" y="40"/>
                    </a:cubicBezTo>
                    <a:cubicBezTo>
                      <a:pt x="42" y="40"/>
                      <a:pt x="44" y="42"/>
                      <a:pt x="44" y="44"/>
                    </a:cubicBezTo>
                    <a:cubicBezTo>
                      <a:pt x="44" y="46"/>
                      <a:pt x="42" y="48"/>
                      <a:pt x="40" y="48"/>
                    </a:cubicBezTo>
                    <a:close/>
                    <a:moveTo>
                      <a:pt x="44" y="36"/>
                    </a:moveTo>
                    <a:cubicBezTo>
                      <a:pt x="4" y="36"/>
                      <a:pt x="4" y="36"/>
                      <a:pt x="4" y="36"/>
                    </a:cubicBezTo>
                    <a:cubicBezTo>
                      <a:pt x="4" y="12"/>
                      <a:pt x="4" y="12"/>
                      <a:pt x="4" y="12"/>
                    </a:cubicBezTo>
                    <a:cubicBezTo>
                      <a:pt x="44" y="12"/>
                      <a:pt x="44" y="12"/>
                      <a:pt x="44" y="12"/>
                    </a:cubicBezTo>
                    <a:lnTo>
                      <a:pt x="44" y="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6" name="Freeform 35"/>
              <p:cNvSpPr>
                <a:spLocks/>
              </p:cNvSpPr>
              <p:nvPr/>
            </p:nvSpPr>
            <p:spPr bwMode="auto">
              <a:xfrm>
                <a:off x="2522538" y="5233988"/>
                <a:ext cx="22225" cy="69850"/>
              </a:xfrm>
              <a:custGeom>
                <a:avLst/>
                <a:gdLst>
                  <a:gd name="T0" fmla="*/ 0 w 4"/>
                  <a:gd name="T1" fmla="*/ 2 h 12"/>
                  <a:gd name="T2" fmla="*/ 0 w 4"/>
                  <a:gd name="T3" fmla="*/ 10 h 12"/>
                  <a:gd name="T4" fmla="*/ 2 w 4"/>
                  <a:gd name="T5" fmla="*/ 12 h 12"/>
                  <a:gd name="T6" fmla="*/ 4 w 4"/>
                  <a:gd name="T7" fmla="*/ 12 h 12"/>
                  <a:gd name="T8" fmla="*/ 4 w 4"/>
                  <a:gd name="T9" fmla="*/ 0 h 12"/>
                  <a:gd name="T10" fmla="*/ 2 w 4"/>
                  <a:gd name="T11" fmla="*/ 0 h 12"/>
                  <a:gd name="T12" fmla="*/ 0 w 4"/>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4" h="12">
                    <a:moveTo>
                      <a:pt x="0" y="2"/>
                    </a:moveTo>
                    <a:cubicBezTo>
                      <a:pt x="0" y="10"/>
                      <a:pt x="0" y="10"/>
                      <a:pt x="0" y="10"/>
                    </a:cubicBezTo>
                    <a:cubicBezTo>
                      <a:pt x="0" y="11"/>
                      <a:pt x="1" y="12"/>
                      <a:pt x="2" y="12"/>
                    </a:cubicBezTo>
                    <a:cubicBezTo>
                      <a:pt x="4" y="12"/>
                      <a:pt x="4" y="12"/>
                      <a:pt x="4" y="12"/>
                    </a:cubicBezTo>
                    <a:cubicBezTo>
                      <a:pt x="4" y="0"/>
                      <a:pt x="4" y="0"/>
                      <a:pt x="4" y="0"/>
                    </a:cubicBezTo>
                    <a:cubicBezTo>
                      <a:pt x="2" y="0"/>
                      <a:pt x="2" y="0"/>
                      <a:pt x="2" y="0"/>
                    </a:cubicBezTo>
                    <a:cubicBezTo>
                      <a:pt x="1" y="0"/>
                      <a:pt x="0" y="1"/>
                      <a:pt x="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40" name="Group 339"/>
          <p:cNvGrpSpPr/>
          <p:nvPr/>
        </p:nvGrpSpPr>
        <p:grpSpPr>
          <a:xfrm>
            <a:off x="10637806" y="2740702"/>
            <a:ext cx="891591" cy="870604"/>
            <a:chOff x="10637806" y="2740702"/>
            <a:chExt cx="891591" cy="870604"/>
          </a:xfrm>
        </p:grpSpPr>
        <p:sp>
          <p:nvSpPr>
            <p:cNvPr id="231" name="TextBox 230"/>
            <p:cNvSpPr txBox="1"/>
            <p:nvPr/>
          </p:nvSpPr>
          <p:spPr>
            <a:xfrm>
              <a:off x="10637806" y="3272752"/>
              <a:ext cx="891591" cy="338554"/>
            </a:xfrm>
            <a:prstGeom prst="rect">
              <a:avLst/>
            </a:prstGeom>
            <a:noFill/>
          </p:spPr>
          <p:txBody>
            <a:bodyPr wrap="none" rtlCol="0">
              <a:spAutoFit/>
            </a:bodyPr>
            <a:lstStyle/>
            <a:p>
              <a:pPr algn="ctr"/>
              <a:r>
                <a:rPr lang="id-ID" sz="1600" b="1" dirty="0" smtClean="0">
                  <a:solidFill>
                    <a:schemeClr val="bg1"/>
                  </a:solidFill>
                </a:rPr>
                <a:t>DELIVER</a:t>
              </a:r>
              <a:endParaRPr lang="id-ID" sz="1600" b="1" dirty="0">
                <a:solidFill>
                  <a:schemeClr val="bg1"/>
                </a:solidFill>
              </a:endParaRPr>
            </a:p>
          </p:txBody>
        </p:sp>
        <p:grpSp>
          <p:nvGrpSpPr>
            <p:cNvPr id="247" name="Group 246"/>
            <p:cNvGrpSpPr/>
            <p:nvPr/>
          </p:nvGrpSpPr>
          <p:grpSpPr>
            <a:xfrm>
              <a:off x="10858937" y="2740702"/>
              <a:ext cx="449330" cy="449330"/>
              <a:chOff x="8442325" y="5846763"/>
              <a:chExt cx="365125" cy="365125"/>
            </a:xfrm>
            <a:solidFill>
              <a:schemeClr val="bg1"/>
            </a:solidFill>
          </p:grpSpPr>
          <p:sp>
            <p:nvSpPr>
              <p:cNvPr id="248" name="Freeform 147"/>
              <p:cNvSpPr>
                <a:spLocks noEditPoints="1"/>
              </p:cNvSpPr>
              <p:nvPr/>
            </p:nvSpPr>
            <p:spPr bwMode="auto">
              <a:xfrm>
                <a:off x="8442325" y="5846763"/>
                <a:ext cx="365125" cy="365125"/>
              </a:xfrm>
              <a:custGeom>
                <a:avLst/>
                <a:gdLst>
                  <a:gd name="T0" fmla="*/ 0 w 230"/>
                  <a:gd name="T1" fmla="*/ 0 h 230"/>
                  <a:gd name="T2" fmla="*/ 0 w 230"/>
                  <a:gd name="T3" fmla="*/ 230 h 230"/>
                  <a:gd name="T4" fmla="*/ 230 w 230"/>
                  <a:gd name="T5" fmla="*/ 230 h 230"/>
                  <a:gd name="T6" fmla="*/ 230 w 230"/>
                  <a:gd name="T7" fmla="*/ 0 h 230"/>
                  <a:gd name="T8" fmla="*/ 0 w 230"/>
                  <a:gd name="T9" fmla="*/ 0 h 230"/>
                  <a:gd name="T10" fmla="*/ 86 w 230"/>
                  <a:gd name="T11" fmla="*/ 29 h 230"/>
                  <a:gd name="T12" fmla="*/ 101 w 230"/>
                  <a:gd name="T13" fmla="*/ 29 h 230"/>
                  <a:gd name="T14" fmla="*/ 101 w 230"/>
                  <a:gd name="T15" fmla="*/ 43 h 230"/>
                  <a:gd name="T16" fmla="*/ 86 w 230"/>
                  <a:gd name="T17" fmla="*/ 43 h 230"/>
                  <a:gd name="T18" fmla="*/ 86 w 230"/>
                  <a:gd name="T19" fmla="*/ 29 h 230"/>
                  <a:gd name="T20" fmla="*/ 58 w 230"/>
                  <a:gd name="T21" fmla="*/ 29 h 230"/>
                  <a:gd name="T22" fmla="*/ 72 w 230"/>
                  <a:gd name="T23" fmla="*/ 29 h 230"/>
                  <a:gd name="T24" fmla="*/ 72 w 230"/>
                  <a:gd name="T25" fmla="*/ 43 h 230"/>
                  <a:gd name="T26" fmla="*/ 58 w 230"/>
                  <a:gd name="T27" fmla="*/ 43 h 230"/>
                  <a:gd name="T28" fmla="*/ 58 w 230"/>
                  <a:gd name="T29" fmla="*/ 29 h 230"/>
                  <a:gd name="T30" fmla="*/ 29 w 230"/>
                  <a:gd name="T31" fmla="*/ 29 h 230"/>
                  <a:gd name="T32" fmla="*/ 43 w 230"/>
                  <a:gd name="T33" fmla="*/ 29 h 230"/>
                  <a:gd name="T34" fmla="*/ 43 w 230"/>
                  <a:gd name="T35" fmla="*/ 43 h 230"/>
                  <a:gd name="T36" fmla="*/ 29 w 230"/>
                  <a:gd name="T37" fmla="*/ 43 h 230"/>
                  <a:gd name="T38" fmla="*/ 29 w 230"/>
                  <a:gd name="T39" fmla="*/ 29 h 230"/>
                  <a:gd name="T40" fmla="*/ 201 w 230"/>
                  <a:gd name="T41" fmla="*/ 201 h 230"/>
                  <a:gd name="T42" fmla="*/ 29 w 230"/>
                  <a:gd name="T43" fmla="*/ 201 h 230"/>
                  <a:gd name="T44" fmla="*/ 29 w 230"/>
                  <a:gd name="T45" fmla="*/ 58 h 230"/>
                  <a:gd name="T46" fmla="*/ 201 w 230"/>
                  <a:gd name="T47" fmla="*/ 58 h 230"/>
                  <a:gd name="T48" fmla="*/ 201 w 230"/>
                  <a:gd name="T49" fmla="*/ 201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0" h="230">
                    <a:moveTo>
                      <a:pt x="0" y="0"/>
                    </a:moveTo>
                    <a:lnTo>
                      <a:pt x="0" y="230"/>
                    </a:lnTo>
                    <a:lnTo>
                      <a:pt x="230" y="230"/>
                    </a:lnTo>
                    <a:lnTo>
                      <a:pt x="230" y="0"/>
                    </a:lnTo>
                    <a:lnTo>
                      <a:pt x="0" y="0"/>
                    </a:lnTo>
                    <a:close/>
                    <a:moveTo>
                      <a:pt x="86" y="29"/>
                    </a:moveTo>
                    <a:lnTo>
                      <a:pt x="101" y="29"/>
                    </a:lnTo>
                    <a:lnTo>
                      <a:pt x="101" y="43"/>
                    </a:lnTo>
                    <a:lnTo>
                      <a:pt x="86" y="43"/>
                    </a:lnTo>
                    <a:lnTo>
                      <a:pt x="86" y="29"/>
                    </a:lnTo>
                    <a:close/>
                    <a:moveTo>
                      <a:pt x="58" y="29"/>
                    </a:moveTo>
                    <a:lnTo>
                      <a:pt x="72" y="29"/>
                    </a:lnTo>
                    <a:lnTo>
                      <a:pt x="72" y="43"/>
                    </a:lnTo>
                    <a:lnTo>
                      <a:pt x="58" y="43"/>
                    </a:lnTo>
                    <a:lnTo>
                      <a:pt x="58" y="29"/>
                    </a:lnTo>
                    <a:close/>
                    <a:moveTo>
                      <a:pt x="29" y="29"/>
                    </a:moveTo>
                    <a:lnTo>
                      <a:pt x="43" y="29"/>
                    </a:lnTo>
                    <a:lnTo>
                      <a:pt x="43" y="43"/>
                    </a:lnTo>
                    <a:lnTo>
                      <a:pt x="29" y="43"/>
                    </a:lnTo>
                    <a:lnTo>
                      <a:pt x="29" y="29"/>
                    </a:lnTo>
                    <a:close/>
                    <a:moveTo>
                      <a:pt x="201" y="201"/>
                    </a:moveTo>
                    <a:lnTo>
                      <a:pt x="29" y="201"/>
                    </a:lnTo>
                    <a:lnTo>
                      <a:pt x="29" y="58"/>
                    </a:lnTo>
                    <a:lnTo>
                      <a:pt x="201" y="58"/>
                    </a:lnTo>
                    <a:lnTo>
                      <a:pt x="201" y="2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9" name="Freeform 148"/>
              <p:cNvSpPr>
                <a:spLocks/>
              </p:cNvSpPr>
              <p:nvPr/>
            </p:nvSpPr>
            <p:spPr bwMode="auto">
              <a:xfrm>
                <a:off x="8534400" y="5983288"/>
                <a:ext cx="182562" cy="160338"/>
              </a:xfrm>
              <a:custGeom>
                <a:avLst/>
                <a:gdLst>
                  <a:gd name="T0" fmla="*/ 115 w 115"/>
                  <a:gd name="T1" fmla="*/ 43 h 101"/>
                  <a:gd name="T2" fmla="*/ 86 w 115"/>
                  <a:gd name="T3" fmla="*/ 43 h 101"/>
                  <a:gd name="T4" fmla="*/ 86 w 115"/>
                  <a:gd name="T5" fmla="*/ 0 h 101"/>
                  <a:gd name="T6" fmla="*/ 28 w 115"/>
                  <a:gd name="T7" fmla="*/ 0 h 101"/>
                  <a:gd name="T8" fmla="*/ 28 w 115"/>
                  <a:gd name="T9" fmla="*/ 43 h 101"/>
                  <a:gd name="T10" fmla="*/ 0 w 115"/>
                  <a:gd name="T11" fmla="*/ 43 h 101"/>
                  <a:gd name="T12" fmla="*/ 57 w 115"/>
                  <a:gd name="T13" fmla="*/ 101 h 101"/>
                  <a:gd name="T14" fmla="*/ 115 w 115"/>
                  <a:gd name="T15" fmla="*/ 43 h 1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5" h="101">
                    <a:moveTo>
                      <a:pt x="115" y="43"/>
                    </a:moveTo>
                    <a:lnTo>
                      <a:pt x="86" y="43"/>
                    </a:lnTo>
                    <a:lnTo>
                      <a:pt x="86" y="0"/>
                    </a:lnTo>
                    <a:lnTo>
                      <a:pt x="28" y="0"/>
                    </a:lnTo>
                    <a:lnTo>
                      <a:pt x="28" y="43"/>
                    </a:lnTo>
                    <a:lnTo>
                      <a:pt x="0" y="43"/>
                    </a:lnTo>
                    <a:lnTo>
                      <a:pt x="57" y="101"/>
                    </a:lnTo>
                    <a:lnTo>
                      <a:pt x="115"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04" name="Group 103"/>
          <p:cNvGrpSpPr/>
          <p:nvPr/>
        </p:nvGrpSpPr>
        <p:grpSpPr>
          <a:xfrm>
            <a:off x="90046" y="4167780"/>
            <a:ext cx="1895141" cy="1949768"/>
            <a:chOff x="90046" y="4167780"/>
            <a:chExt cx="1895141" cy="1949768"/>
          </a:xfrm>
        </p:grpSpPr>
        <p:sp>
          <p:nvSpPr>
            <p:cNvPr id="45" name="TextBox 44"/>
            <p:cNvSpPr txBox="1"/>
            <p:nvPr/>
          </p:nvSpPr>
          <p:spPr>
            <a:xfrm>
              <a:off x="1130466" y="5778994"/>
              <a:ext cx="854721" cy="338554"/>
            </a:xfrm>
            <a:prstGeom prst="rect">
              <a:avLst/>
            </a:prstGeom>
            <a:noFill/>
          </p:spPr>
          <p:txBody>
            <a:bodyPr wrap="none" rtlCol="0">
              <a:spAutoFit/>
            </a:bodyPr>
            <a:lstStyle/>
            <a:p>
              <a:r>
                <a:rPr lang="id-ID" sz="1600" b="1" dirty="0" smtClean="0">
                  <a:solidFill>
                    <a:schemeClr val="bg1"/>
                  </a:solidFill>
                  <a:latin typeface="+mj-lt"/>
                </a:rPr>
                <a:t>Level 01</a:t>
              </a:r>
            </a:p>
          </p:txBody>
        </p:sp>
        <p:grpSp>
          <p:nvGrpSpPr>
            <p:cNvPr id="101" name="Group 100"/>
            <p:cNvGrpSpPr/>
            <p:nvPr/>
          </p:nvGrpSpPr>
          <p:grpSpPr>
            <a:xfrm>
              <a:off x="186198" y="4167780"/>
              <a:ext cx="269159" cy="253225"/>
              <a:chOff x="1587" y="1"/>
              <a:chExt cx="1746446" cy="1643062"/>
            </a:xfrm>
            <a:solidFill>
              <a:schemeClr val="bg1">
                <a:lumMod val="85000"/>
              </a:schemeClr>
            </a:solidFill>
          </p:grpSpPr>
          <p:sp>
            <p:nvSpPr>
              <p:cNvPr id="87"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88"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89"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0"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1"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2"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3"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4"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5"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6"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7"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8"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99"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00"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56" name="Rectangle 255"/>
            <p:cNvSpPr/>
            <p:nvPr/>
          </p:nvSpPr>
          <p:spPr>
            <a:xfrm>
              <a:off x="90046" y="4559588"/>
              <a:ext cx="1805060" cy="1015663"/>
            </a:xfrm>
            <a:prstGeom prst="rect">
              <a:avLst/>
            </a:prstGeom>
          </p:spPr>
          <p:txBody>
            <a:bodyPr wrap="square">
              <a:spAutoFit/>
            </a:bodyPr>
            <a:lstStyle/>
            <a:p>
              <a:pPr>
                <a:lnSpc>
                  <a:spcPct val="150000"/>
                </a:lnSpc>
              </a:pPr>
              <a:r>
                <a:rPr lang="id-ID" sz="1000" dirty="0" smtClean="0">
                  <a:solidFill>
                    <a:schemeClr val="bg1"/>
                  </a:solidFill>
                </a:rPr>
                <a:t>Tell us about your project as best you can. If you don’t know what exactly what you’re looking for – we can help.</a:t>
              </a:r>
              <a:endParaRPr lang="id-ID" sz="1000" dirty="0">
                <a:solidFill>
                  <a:schemeClr val="bg1"/>
                </a:solidFill>
              </a:endParaRPr>
            </a:p>
          </p:txBody>
        </p:sp>
      </p:grpSp>
      <p:grpSp>
        <p:nvGrpSpPr>
          <p:cNvPr id="105" name="Group 104"/>
          <p:cNvGrpSpPr/>
          <p:nvPr/>
        </p:nvGrpSpPr>
        <p:grpSpPr>
          <a:xfrm>
            <a:off x="2114423" y="4167780"/>
            <a:ext cx="1871885" cy="1949768"/>
            <a:chOff x="2114423" y="4167780"/>
            <a:chExt cx="1871885" cy="1949768"/>
          </a:xfrm>
        </p:grpSpPr>
        <p:sp>
          <p:nvSpPr>
            <p:cNvPr id="250" name="TextBox 249"/>
            <p:cNvSpPr txBox="1"/>
            <p:nvPr/>
          </p:nvSpPr>
          <p:spPr>
            <a:xfrm>
              <a:off x="3131587" y="5778994"/>
              <a:ext cx="854721" cy="338554"/>
            </a:xfrm>
            <a:prstGeom prst="rect">
              <a:avLst/>
            </a:prstGeom>
            <a:noFill/>
          </p:spPr>
          <p:txBody>
            <a:bodyPr wrap="none" rtlCol="0">
              <a:spAutoFit/>
            </a:bodyPr>
            <a:lstStyle/>
            <a:p>
              <a:r>
                <a:rPr lang="id-ID" sz="1600" b="1" dirty="0" smtClean="0">
                  <a:solidFill>
                    <a:schemeClr val="bg1"/>
                  </a:solidFill>
                  <a:latin typeface="+mj-lt"/>
                </a:rPr>
                <a:t>Level 02</a:t>
              </a:r>
            </a:p>
          </p:txBody>
        </p:sp>
        <p:grpSp>
          <p:nvGrpSpPr>
            <p:cNvPr id="258" name="Group 257"/>
            <p:cNvGrpSpPr/>
            <p:nvPr/>
          </p:nvGrpSpPr>
          <p:grpSpPr>
            <a:xfrm>
              <a:off x="2210575" y="4167780"/>
              <a:ext cx="269159" cy="253225"/>
              <a:chOff x="1587" y="1"/>
              <a:chExt cx="1746446" cy="1643062"/>
            </a:xfrm>
            <a:solidFill>
              <a:schemeClr val="bg1">
                <a:lumMod val="85000"/>
              </a:schemeClr>
            </a:solidFill>
          </p:grpSpPr>
          <p:sp>
            <p:nvSpPr>
              <p:cNvPr id="259"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0"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1"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2"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3"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4"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5"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6"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7"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8"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69"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0"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1"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2"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73" name="Rectangle 272"/>
            <p:cNvSpPr/>
            <p:nvPr/>
          </p:nvSpPr>
          <p:spPr>
            <a:xfrm>
              <a:off x="2114423" y="4559588"/>
              <a:ext cx="1805060" cy="1015663"/>
            </a:xfrm>
            <a:prstGeom prst="rect">
              <a:avLst/>
            </a:prstGeom>
          </p:spPr>
          <p:txBody>
            <a:bodyPr wrap="square">
              <a:spAutoFit/>
            </a:bodyPr>
            <a:lstStyle/>
            <a:p>
              <a:pPr>
                <a:lnSpc>
                  <a:spcPct val="150000"/>
                </a:lnSpc>
              </a:pPr>
              <a:r>
                <a:rPr lang="id-ID" sz="1000" dirty="0" smtClean="0">
                  <a:solidFill>
                    <a:schemeClr val="bg1"/>
                  </a:solidFill>
                </a:rPr>
                <a:t>We make sure we have everything we need from you. When suitable, we’ll suggest ways to improve the user</a:t>
              </a:r>
              <a:endParaRPr lang="id-ID" sz="1000" dirty="0">
                <a:solidFill>
                  <a:schemeClr val="bg1"/>
                </a:solidFill>
              </a:endParaRPr>
            </a:p>
          </p:txBody>
        </p:sp>
      </p:grpSp>
      <p:grpSp>
        <p:nvGrpSpPr>
          <p:cNvPr id="106" name="Group 105"/>
          <p:cNvGrpSpPr/>
          <p:nvPr/>
        </p:nvGrpSpPr>
        <p:grpSpPr>
          <a:xfrm>
            <a:off x="4104461" y="4167780"/>
            <a:ext cx="1898261" cy="1949768"/>
            <a:chOff x="4104461" y="4167780"/>
            <a:chExt cx="1898261" cy="1949768"/>
          </a:xfrm>
        </p:grpSpPr>
        <p:sp>
          <p:nvSpPr>
            <p:cNvPr id="251" name="TextBox 250"/>
            <p:cNvSpPr txBox="1"/>
            <p:nvPr/>
          </p:nvSpPr>
          <p:spPr>
            <a:xfrm>
              <a:off x="5148001" y="5778994"/>
              <a:ext cx="854721" cy="338554"/>
            </a:xfrm>
            <a:prstGeom prst="rect">
              <a:avLst/>
            </a:prstGeom>
            <a:noFill/>
          </p:spPr>
          <p:txBody>
            <a:bodyPr wrap="none" rtlCol="0">
              <a:spAutoFit/>
            </a:bodyPr>
            <a:lstStyle/>
            <a:p>
              <a:r>
                <a:rPr lang="id-ID" sz="1600" b="1" dirty="0" smtClean="0">
                  <a:solidFill>
                    <a:schemeClr val="bg1"/>
                  </a:solidFill>
                  <a:latin typeface="+mj-lt"/>
                </a:rPr>
                <a:t>Level 03</a:t>
              </a:r>
            </a:p>
          </p:txBody>
        </p:sp>
        <p:grpSp>
          <p:nvGrpSpPr>
            <p:cNvPr id="274" name="Group 273"/>
            <p:cNvGrpSpPr/>
            <p:nvPr/>
          </p:nvGrpSpPr>
          <p:grpSpPr>
            <a:xfrm>
              <a:off x="4200613" y="4167780"/>
              <a:ext cx="269159" cy="253225"/>
              <a:chOff x="1587" y="1"/>
              <a:chExt cx="1746446" cy="1643062"/>
            </a:xfrm>
            <a:solidFill>
              <a:schemeClr val="bg1">
                <a:lumMod val="85000"/>
              </a:schemeClr>
            </a:solidFill>
          </p:grpSpPr>
          <p:sp>
            <p:nvSpPr>
              <p:cNvPr id="275"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6"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7"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8"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79"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0"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1"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2"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3"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4"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5"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6"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7"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88"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289" name="Rectangle 288"/>
            <p:cNvSpPr/>
            <p:nvPr/>
          </p:nvSpPr>
          <p:spPr>
            <a:xfrm>
              <a:off x="4104461" y="4559588"/>
              <a:ext cx="1805060" cy="1015663"/>
            </a:xfrm>
            <a:prstGeom prst="rect">
              <a:avLst/>
            </a:prstGeom>
          </p:spPr>
          <p:txBody>
            <a:bodyPr wrap="square">
              <a:spAutoFit/>
            </a:bodyPr>
            <a:lstStyle/>
            <a:p>
              <a:pPr>
                <a:lnSpc>
                  <a:spcPct val="150000"/>
                </a:lnSpc>
              </a:pPr>
              <a:r>
                <a:rPr lang="id-ID" sz="1000" dirty="0" smtClean="0">
                  <a:solidFill>
                    <a:schemeClr val="bg1"/>
                  </a:solidFill>
                </a:rPr>
                <a:t>We agree on price, deliverables and a delivery date you make deposit for half quoted price. </a:t>
              </a:r>
              <a:endParaRPr lang="id-ID" sz="1000" dirty="0">
                <a:solidFill>
                  <a:schemeClr val="bg1"/>
                </a:solidFill>
              </a:endParaRPr>
            </a:p>
          </p:txBody>
        </p:sp>
      </p:grpSp>
      <p:grpSp>
        <p:nvGrpSpPr>
          <p:cNvPr id="107" name="Group 106"/>
          <p:cNvGrpSpPr/>
          <p:nvPr/>
        </p:nvGrpSpPr>
        <p:grpSpPr>
          <a:xfrm>
            <a:off x="6128838" y="4167780"/>
            <a:ext cx="1875005" cy="1949768"/>
            <a:chOff x="6128838" y="4167780"/>
            <a:chExt cx="1875005" cy="1949768"/>
          </a:xfrm>
        </p:grpSpPr>
        <p:sp>
          <p:nvSpPr>
            <p:cNvPr id="252" name="TextBox 251"/>
            <p:cNvSpPr txBox="1"/>
            <p:nvPr/>
          </p:nvSpPr>
          <p:spPr>
            <a:xfrm>
              <a:off x="7149122" y="5778994"/>
              <a:ext cx="854721" cy="338554"/>
            </a:xfrm>
            <a:prstGeom prst="rect">
              <a:avLst/>
            </a:prstGeom>
            <a:noFill/>
          </p:spPr>
          <p:txBody>
            <a:bodyPr wrap="none" rtlCol="0">
              <a:spAutoFit/>
            </a:bodyPr>
            <a:lstStyle/>
            <a:p>
              <a:r>
                <a:rPr lang="id-ID" sz="1600" b="1" dirty="0" smtClean="0">
                  <a:solidFill>
                    <a:schemeClr val="bg1"/>
                  </a:solidFill>
                  <a:latin typeface="+mj-lt"/>
                </a:rPr>
                <a:t>Level 04</a:t>
              </a:r>
            </a:p>
          </p:txBody>
        </p:sp>
        <p:grpSp>
          <p:nvGrpSpPr>
            <p:cNvPr id="290" name="Group 289"/>
            <p:cNvGrpSpPr/>
            <p:nvPr/>
          </p:nvGrpSpPr>
          <p:grpSpPr>
            <a:xfrm>
              <a:off x="6224990" y="4167780"/>
              <a:ext cx="269159" cy="253225"/>
              <a:chOff x="1587" y="1"/>
              <a:chExt cx="1746446" cy="1643062"/>
            </a:xfrm>
            <a:solidFill>
              <a:schemeClr val="bg1">
                <a:lumMod val="85000"/>
              </a:schemeClr>
            </a:solidFill>
          </p:grpSpPr>
          <p:sp>
            <p:nvSpPr>
              <p:cNvPr id="291"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2"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3"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4"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5"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6"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7"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8"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9"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0"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1"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2"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3"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4"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05" name="Rectangle 304"/>
            <p:cNvSpPr/>
            <p:nvPr/>
          </p:nvSpPr>
          <p:spPr>
            <a:xfrm>
              <a:off x="6128838" y="4559588"/>
              <a:ext cx="1805060" cy="1015663"/>
            </a:xfrm>
            <a:prstGeom prst="rect">
              <a:avLst/>
            </a:prstGeom>
          </p:spPr>
          <p:txBody>
            <a:bodyPr wrap="square">
              <a:spAutoFit/>
            </a:bodyPr>
            <a:lstStyle/>
            <a:p>
              <a:pPr>
                <a:lnSpc>
                  <a:spcPct val="150000"/>
                </a:lnSpc>
              </a:pPr>
              <a:r>
                <a:rPr lang="id-ID" sz="1000" dirty="0" smtClean="0">
                  <a:solidFill>
                    <a:schemeClr val="bg1"/>
                  </a:solidFill>
                </a:rPr>
                <a:t>We get work. We go down to corner for more caffeine to hit that deadline Our average start-to-finish coding time is 50</a:t>
              </a:r>
              <a:endParaRPr lang="id-ID" sz="1000" dirty="0">
                <a:solidFill>
                  <a:schemeClr val="bg1"/>
                </a:solidFill>
              </a:endParaRPr>
            </a:p>
          </p:txBody>
        </p:sp>
      </p:grpSp>
      <p:grpSp>
        <p:nvGrpSpPr>
          <p:cNvPr id="110" name="Group 109"/>
          <p:cNvGrpSpPr/>
          <p:nvPr/>
        </p:nvGrpSpPr>
        <p:grpSpPr>
          <a:xfrm>
            <a:off x="8087569" y="4167780"/>
            <a:ext cx="1917317" cy="1949768"/>
            <a:chOff x="8087569" y="4167780"/>
            <a:chExt cx="1917317" cy="1949768"/>
          </a:xfrm>
        </p:grpSpPr>
        <p:sp>
          <p:nvSpPr>
            <p:cNvPr id="253" name="TextBox 252"/>
            <p:cNvSpPr txBox="1"/>
            <p:nvPr/>
          </p:nvSpPr>
          <p:spPr>
            <a:xfrm>
              <a:off x="9150165" y="5778994"/>
              <a:ext cx="854721" cy="338554"/>
            </a:xfrm>
            <a:prstGeom prst="rect">
              <a:avLst/>
            </a:prstGeom>
            <a:noFill/>
          </p:spPr>
          <p:txBody>
            <a:bodyPr wrap="none" rtlCol="0">
              <a:spAutoFit/>
            </a:bodyPr>
            <a:lstStyle/>
            <a:p>
              <a:r>
                <a:rPr lang="id-ID" sz="1600" b="1" dirty="0" smtClean="0">
                  <a:solidFill>
                    <a:schemeClr val="bg1"/>
                  </a:solidFill>
                  <a:latin typeface="+mj-lt"/>
                </a:rPr>
                <a:t>Level 05</a:t>
              </a:r>
            </a:p>
          </p:txBody>
        </p:sp>
        <p:grpSp>
          <p:nvGrpSpPr>
            <p:cNvPr id="306" name="Group 305"/>
            <p:cNvGrpSpPr/>
            <p:nvPr/>
          </p:nvGrpSpPr>
          <p:grpSpPr>
            <a:xfrm>
              <a:off x="8183721" y="4167780"/>
              <a:ext cx="269159" cy="253225"/>
              <a:chOff x="1587" y="1"/>
              <a:chExt cx="1746446" cy="1643062"/>
            </a:xfrm>
            <a:solidFill>
              <a:schemeClr val="bg1">
                <a:lumMod val="85000"/>
              </a:schemeClr>
            </a:solidFill>
          </p:grpSpPr>
          <p:sp>
            <p:nvSpPr>
              <p:cNvPr id="307"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8"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09"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0"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1"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2"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3"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4"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5"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6"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7"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8"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19"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0"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21" name="Rectangle 320"/>
            <p:cNvSpPr/>
            <p:nvPr/>
          </p:nvSpPr>
          <p:spPr>
            <a:xfrm>
              <a:off x="8087569" y="4559588"/>
              <a:ext cx="1805060" cy="1015663"/>
            </a:xfrm>
            <a:prstGeom prst="rect">
              <a:avLst/>
            </a:prstGeom>
          </p:spPr>
          <p:txBody>
            <a:bodyPr wrap="square">
              <a:spAutoFit/>
            </a:bodyPr>
            <a:lstStyle/>
            <a:p>
              <a:pPr>
                <a:lnSpc>
                  <a:spcPct val="150000"/>
                </a:lnSpc>
              </a:pPr>
              <a:r>
                <a:rPr lang="id-ID" sz="1000" dirty="0" smtClean="0">
                  <a:solidFill>
                    <a:schemeClr val="bg1"/>
                  </a:solidFill>
                </a:rPr>
                <a:t>We test our code in all major browsers and OS’s.</a:t>
              </a:r>
              <a:r>
                <a:rPr lang="id-ID" sz="1000" dirty="0">
                  <a:solidFill>
                    <a:schemeClr val="bg1"/>
                  </a:solidFill>
                </a:rPr>
                <a:t> </a:t>
              </a:r>
              <a:r>
                <a:rPr lang="id-ID" sz="1000" dirty="0" smtClean="0">
                  <a:solidFill>
                    <a:schemeClr val="bg1"/>
                  </a:solidFill>
                </a:rPr>
                <a:t>We make sure your project loads fast and runs as smooth as butter</a:t>
              </a:r>
            </a:p>
          </p:txBody>
        </p:sp>
      </p:grpSp>
      <p:grpSp>
        <p:nvGrpSpPr>
          <p:cNvPr id="111" name="Group 110"/>
          <p:cNvGrpSpPr/>
          <p:nvPr/>
        </p:nvGrpSpPr>
        <p:grpSpPr>
          <a:xfrm>
            <a:off x="10111946" y="4167780"/>
            <a:ext cx="1894061" cy="1949768"/>
            <a:chOff x="10111946" y="4167780"/>
            <a:chExt cx="1894061" cy="1949768"/>
          </a:xfrm>
        </p:grpSpPr>
        <p:sp>
          <p:nvSpPr>
            <p:cNvPr id="254" name="TextBox 253"/>
            <p:cNvSpPr txBox="1"/>
            <p:nvPr/>
          </p:nvSpPr>
          <p:spPr>
            <a:xfrm>
              <a:off x="11151286" y="5778994"/>
              <a:ext cx="854721" cy="338554"/>
            </a:xfrm>
            <a:prstGeom prst="rect">
              <a:avLst/>
            </a:prstGeom>
            <a:noFill/>
          </p:spPr>
          <p:txBody>
            <a:bodyPr wrap="none" rtlCol="0">
              <a:spAutoFit/>
            </a:bodyPr>
            <a:lstStyle/>
            <a:p>
              <a:r>
                <a:rPr lang="id-ID" sz="1600" b="1" dirty="0" smtClean="0">
                  <a:solidFill>
                    <a:schemeClr val="bg1"/>
                  </a:solidFill>
                  <a:latin typeface="+mj-lt"/>
                </a:rPr>
                <a:t>Level 06</a:t>
              </a:r>
            </a:p>
          </p:txBody>
        </p:sp>
        <p:grpSp>
          <p:nvGrpSpPr>
            <p:cNvPr id="322" name="Group 321"/>
            <p:cNvGrpSpPr/>
            <p:nvPr/>
          </p:nvGrpSpPr>
          <p:grpSpPr>
            <a:xfrm>
              <a:off x="10208098" y="4167780"/>
              <a:ext cx="269159" cy="253225"/>
              <a:chOff x="1587" y="1"/>
              <a:chExt cx="1746446" cy="1643062"/>
            </a:xfrm>
            <a:solidFill>
              <a:schemeClr val="bg1">
                <a:lumMod val="85000"/>
              </a:schemeClr>
            </a:solidFill>
          </p:grpSpPr>
          <p:sp>
            <p:nvSpPr>
              <p:cNvPr id="323" name="Freeform 45"/>
              <p:cNvSpPr>
                <a:spLocks/>
              </p:cNvSpPr>
              <p:nvPr/>
            </p:nvSpPr>
            <p:spPr bwMode="auto">
              <a:xfrm>
                <a:off x="1587" y="1"/>
                <a:ext cx="225425" cy="225425"/>
              </a:xfrm>
              <a:custGeom>
                <a:avLst/>
                <a:gdLst>
                  <a:gd name="T0" fmla="*/ 177 w 177"/>
                  <a:gd name="T1" fmla="*/ 129 h 176"/>
                  <a:gd name="T2" fmla="*/ 129 w 177"/>
                  <a:gd name="T3" fmla="*/ 176 h 176"/>
                  <a:gd name="T4" fmla="*/ 48 w 177"/>
                  <a:gd name="T5" fmla="*/ 176 h 176"/>
                  <a:gd name="T6" fmla="*/ 0 w 177"/>
                  <a:gd name="T7" fmla="*/ 129 h 176"/>
                  <a:gd name="T8" fmla="*/ 0 w 177"/>
                  <a:gd name="T9" fmla="*/ 48 h 176"/>
                  <a:gd name="T10" fmla="*/ 48 w 177"/>
                  <a:gd name="T11" fmla="*/ 0 h 176"/>
                  <a:gd name="T12" fmla="*/ 129 w 177"/>
                  <a:gd name="T13" fmla="*/ 0 h 176"/>
                  <a:gd name="T14" fmla="*/ 177 w 177"/>
                  <a:gd name="T15" fmla="*/ 48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6" y="176"/>
                      <a:pt x="129" y="176"/>
                    </a:cubicBezTo>
                    <a:cubicBezTo>
                      <a:pt x="48" y="176"/>
                      <a:pt x="48" y="176"/>
                      <a:pt x="48" y="176"/>
                    </a:cubicBezTo>
                    <a:cubicBezTo>
                      <a:pt x="22" y="176"/>
                      <a:pt x="0" y="155"/>
                      <a:pt x="0" y="129"/>
                    </a:cubicBezTo>
                    <a:cubicBezTo>
                      <a:pt x="0" y="48"/>
                      <a:pt x="0" y="48"/>
                      <a:pt x="0" y="48"/>
                    </a:cubicBezTo>
                    <a:cubicBezTo>
                      <a:pt x="0" y="21"/>
                      <a:pt x="22" y="0"/>
                      <a:pt x="48" y="0"/>
                    </a:cubicBezTo>
                    <a:cubicBezTo>
                      <a:pt x="129" y="0"/>
                      <a:pt x="129" y="0"/>
                      <a:pt x="129" y="0"/>
                    </a:cubicBezTo>
                    <a:cubicBezTo>
                      <a:pt x="156" y="0"/>
                      <a:pt x="177" y="21"/>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4" name="Freeform 46"/>
              <p:cNvSpPr>
                <a:spLocks/>
              </p:cNvSpPr>
              <p:nvPr/>
            </p:nvSpPr>
            <p:spPr bwMode="auto">
              <a:xfrm>
                <a:off x="239713" y="236538"/>
                <a:ext cx="223838" cy="225425"/>
              </a:xfrm>
              <a:custGeom>
                <a:avLst/>
                <a:gdLst>
                  <a:gd name="T0" fmla="*/ 176 w 176"/>
                  <a:gd name="T1" fmla="*/ 129 h 177"/>
                  <a:gd name="T2" fmla="*/ 128 w 176"/>
                  <a:gd name="T3" fmla="*/ 177 h 177"/>
                  <a:gd name="T4" fmla="*/ 47 w 176"/>
                  <a:gd name="T5" fmla="*/ 177 h 177"/>
                  <a:gd name="T6" fmla="*/ 0 w 176"/>
                  <a:gd name="T7" fmla="*/ 129 h 177"/>
                  <a:gd name="T8" fmla="*/ 0 w 176"/>
                  <a:gd name="T9" fmla="*/ 48 h 177"/>
                  <a:gd name="T10" fmla="*/ 47 w 176"/>
                  <a:gd name="T11" fmla="*/ 0 h 177"/>
                  <a:gd name="T12" fmla="*/ 128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5"/>
                      <a:pt x="155" y="177"/>
                      <a:pt x="128" y="177"/>
                    </a:cubicBezTo>
                    <a:cubicBezTo>
                      <a:pt x="47" y="177"/>
                      <a:pt x="47" y="177"/>
                      <a:pt x="47" y="177"/>
                    </a:cubicBezTo>
                    <a:cubicBezTo>
                      <a:pt x="21" y="177"/>
                      <a:pt x="0" y="155"/>
                      <a:pt x="0" y="129"/>
                    </a:cubicBezTo>
                    <a:cubicBezTo>
                      <a:pt x="0" y="48"/>
                      <a:pt x="0" y="48"/>
                      <a:pt x="0" y="48"/>
                    </a:cubicBezTo>
                    <a:cubicBezTo>
                      <a:pt x="0" y="22"/>
                      <a:pt x="21" y="0"/>
                      <a:pt x="47" y="0"/>
                    </a:cubicBezTo>
                    <a:cubicBezTo>
                      <a:pt x="128" y="0"/>
                      <a:pt x="128" y="0"/>
                      <a:pt x="128"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5" name="Freeform 47"/>
              <p:cNvSpPr>
                <a:spLocks/>
              </p:cNvSpPr>
              <p:nvPr/>
            </p:nvSpPr>
            <p:spPr bwMode="auto">
              <a:xfrm>
                <a:off x="474663" y="471488"/>
                <a:ext cx="223838" cy="227013"/>
              </a:xfrm>
              <a:custGeom>
                <a:avLst/>
                <a:gdLst>
                  <a:gd name="T0" fmla="*/ 176 w 176"/>
                  <a:gd name="T1" fmla="*/ 129 h 177"/>
                  <a:gd name="T2" fmla="*/ 129 w 176"/>
                  <a:gd name="T3" fmla="*/ 177 h 177"/>
                  <a:gd name="T4" fmla="*/ 48 w 176"/>
                  <a:gd name="T5" fmla="*/ 177 h 177"/>
                  <a:gd name="T6" fmla="*/ 0 w 176"/>
                  <a:gd name="T7" fmla="*/ 129 h 177"/>
                  <a:gd name="T8" fmla="*/ 0 w 176"/>
                  <a:gd name="T9" fmla="*/ 48 h 177"/>
                  <a:gd name="T10" fmla="*/ 48 w 176"/>
                  <a:gd name="T11" fmla="*/ 0 h 177"/>
                  <a:gd name="T12" fmla="*/ 129 w 176"/>
                  <a:gd name="T13" fmla="*/ 0 h 177"/>
                  <a:gd name="T14" fmla="*/ 176 w 176"/>
                  <a:gd name="T15" fmla="*/ 48 h 177"/>
                  <a:gd name="T16" fmla="*/ 176 w 176"/>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129"/>
                    </a:moveTo>
                    <a:cubicBezTo>
                      <a:pt x="176" y="156"/>
                      <a:pt x="155" y="177"/>
                      <a:pt x="129" y="177"/>
                    </a:cubicBezTo>
                    <a:cubicBezTo>
                      <a:pt x="48" y="177"/>
                      <a:pt x="48" y="177"/>
                      <a:pt x="48" y="177"/>
                    </a:cubicBezTo>
                    <a:cubicBezTo>
                      <a:pt x="21" y="177"/>
                      <a:pt x="0" y="156"/>
                      <a:pt x="0" y="129"/>
                    </a:cubicBezTo>
                    <a:cubicBezTo>
                      <a:pt x="0" y="48"/>
                      <a:pt x="0" y="48"/>
                      <a:pt x="0" y="48"/>
                    </a:cubicBezTo>
                    <a:cubicBezTo>
                      <a:pt x="0" y="22"/>
                      <a:pt x="21" y="0"/>
                      <a:pt x="48" y="0"/>
                    </a:cubicBezTo>
                    <a:cubicBezTo>
                      <a:pt x="129" y="0"/>
                      <a:pt x="129" y="0"/>
                      <a:pt x="129" y="0"/>
                    </a:cubicBezTo>
                    <a:cubicBezTo>
                      <a:pt x="155" y="0"/>
                      <a:pt x="176" y="22"/>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6" name="Freeform 48"/>
              <p:cNvSpPr>
                <a:spLocks/>
              </p:cNvSpPr>
              <p:nvPr/>
            </p:nvSpPr>
            <p:spPr bwMode="auto">
              <a:xfrm>
                <a:off x="711200" y="709613"/>
                <a:ext cx="225425" cy="223838"/>
              </a:xfrm>
              <a:custGeom>
                <a:avLst/>
                <a:gdLst>
                  <a:gd name="T0" fmla="*/ 177 w 177"/>
                  <a:gd name="T1" fmla="*/ 129 h 176"/>
                  <a:gd name="T2" fmla="*/ 129 w 177"/>
                  <a:gd name="T3" fmla="*/ 176 h 176"/>
                  <a:gd name="T4" fmla="*/ 48 w 177"/>
                  <a:gd name="T5" fmla="*/ 176 h 176"/>
                  <a:gd name="T6" fmla="*/ 0 w 177"/>
                  <a:gd name="T7" fmla="*/ 129 h 176"/>
                  <a:gd name="T8" fmla="*/ 0 w 177"/>
                  <a:gd name="T9" fmla="*/ 47 h 176"/>
                  <a:gd name="T10" fmla="*/ 48 w 177"/>
                  <a:gd name="T11" fmla="*/ 0 h 176"/>
                  <a:gd name="T12" fmla="*/ 129 w 177"/>
                  <a:gd name="T13" fmla="*/ 0 h 176"/>
                  <a:gd name="T14" fmla="*/ 177 w 177"/>
                  <a:gd name="T15" fmla="*/ 47 h 176"/>
                  <a:gd name="T16" fmla="*/ 177 w 177"/>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129"/>
                    </a:moveTo>
                    <a:cubicBezTo>
                      <a:pt x="177" y="155"/>
                      <a:pt x="155" y="176"/>
                      <a:pt x="129" y="176"/>
                    </a:cubicBezTo>
                    <a:cubicBezTo>
                      <a:pt x="48" y="176"/>
                      <a:pt x="48" y="176"/>
                      <a:pt x="48" y="176"/>
                    </a:cubicBezTo>
                    <a:cubicBezTo>
                      <a:pt x="21" y="176"/>
                      <a:pt x="0" y="155"/>
                      <a:pt x="0" y="129"/>
                    </a:cubicBezTo>
                    <a:cubicBezTo>
                      <a:pt x="0" y="47"/>
                      <a:pt x="0" y="47"/>
                      <a:pt x="0" y="47"/>
                    </a:cubicBezTo>
                    <a:cubicBezTo>
                      <a:pt x="0" y="21"/>
                      <a:pt x="21" y="0"/>
                      <a:pt x="48" y="0"/>
                    </a:cubicBezTo>
                    <a:cubicBezTo>
                      <a:pt x="129" y="0"/>
                      <a:pt x="129" y="0"/>
                      <a:pt x="129" y="0"/>
                    </a:cubicBezTo>
                    <a:cubicBezTo>
                      <a:pt x="155" y="0"/>
                      <a:pt x="177" y="21"/>
                      <a:pt x="177" y="47"/>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7" name="Freeform 49"/>
              <p:cNvSpPr>
                <a:spLocks/>
              </p:cNvSpPr>
              <p:nvPr/>
            </p:nvSpPr>
            <p:spPr bwMode="auto">
              <a:xfrm>
                <a:off x="1587" y="1417638"/>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6" y="0"/>
                      <a:pt x="129" y="0"/>
                    </a:cubicBezTo>
                    <a:cubicBezTo>
                      <a:pt x="48" y="0"/>
                      <a:pt x="48" y="0"/>
                      <a:pt x="48" y="0"/>
                    </a:cubicBezTo>
                    <a:cubicBezTo>
                      <a:pt x="22" y="0"/>
                      <a:pt x="0" y="22"/>
                      <a:pt x="0" y="48"/>
                    </a:cubicBezTo>
                    <a:cubicBezTo>
                      <a:pt x="0" y="129"/>
                      <a:pt x="0" y="129"/>
                      <a:pt x="0" y="129"/>
                    </a:cubicBezTo>
                    <a:cubicBezTo>
                      <a:pt x="0" y="156"/>
                      <a:pt x="22" y="177"/>
                      <a:pt x="48" y="177"/>
                    </a:cubicBezTo>
                    <a:cubicBezTo>
                      <a:pt x="129" y="177"/>
                      <a:pt x="129" y="177"/>
                      <a:pt x="129" y="177"/>
                    </a:cubicBezTo>
                    <a:cubicBezTo>
                      <a:pt x="156" y="177"/>
                      <a:pt x="177" y="156"/>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8" name="Freeform 50"/>
              <p:cNvSpPr>
                <a:spLocks/>
              </p:cNvSpPr>
              <p:nvPr/>
            </p:nvSpPr>
            <p:spPr bwMode="auto">
              <a:xfrm>
                <a:off x="239713" y="1181101"/>
                <a:ext cx="223838" cy="225425"/>
              </a:xfrm>
              <a:custGeom>
                <a:avLst/>
                <a:gdLst>
                  <a:gd name="T0" fmla="*/ 176 w 176"/>
                  <a:gd name="T1" fmla="*/ 48 h 177"/>
                  <a:gd name="T2" fmla="*/ 128 w 176"/>
                  <a:gd name="T3" fmla="*/ 0 h 177"/>
                  <a:gd name="T4" fmla="*/ 47 w 176"/>
                  <a:gd name="T5" fmla="*/ 0 h 177"/>
                  <a:gd name="T6" fmla="*/ 0 w 176"/>
                  <a:gd name="T7" fmla="*/ 48 h 177"/>
                  <a:gd name="T8" fmla="*/ 0 w 176"/>
                  <a:gd name="T9" fmla="*/ 129 h 177"/>
                  <a:gd name="T10" fmla="*/ 47 w 176"/>
                  <a:gd name="T11" fmla="*/ 177 h 177"/>
                  <a:gd name="T12" fmla="*/ 128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8" y="0"/>
                    </a:cubicBezTo>
                    <a:cubicBezTo>
                      <a:pt x="47" y="0"/>
                      <a:pt x="47" y="0"/>
                      <a:pt x="47" y="0"/>
                    </a:cubicBezTo>
                    <a:cubicBezTo>
                      <a:pt x="21" y="0"/>
                      <a:pt x="0" y="22"/>
                      <a:pt x="0" y="48"/>
                    </a:cubicBezTo>
                    <a:cubicBezTo>
                      <a:pt x="0" y="129"/>
                      <a:pt x="0" y="129"/>
                      <a:pt x="0" y="129"/>
                    </a:cubicBezTo>
                    <a:cubicBezTo>
                      <a:pt x="0" y="155"/>
                      <a:pt x="21" y="177"/>
                      <a:pt x="47" y="177"/>
                    </a:cubicBezTo>
                    <a:cubicBezTo>
                      <a:pt x="128" y="177"/>
                      <a:pt x="128" y="177"/>
                      <a:pt x="128" y="177"/>
                    </a:cubicBezTo>
                    <a:cubicBezTo>
                      <a:pt x="155" y="177"/>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29" name="Freeform 51"/>
              <p:cNvSpPr>
                <a:spLocks/>
              </p:cNvSpPr>
              <p:nvPr/>
            </p:nvSpPr>
            <p:spPr bwMode="auto">
              <a:xfrm>
                <a:off x="474663" y="946151"/>
                <a:ext cx="223838" cy="223838"/>
              </a:xfrm>
              <a:custGeom>
                <a:avLst/>
                <a:gdLst>
                  <a:gd name="T0" fmla="*/ 176 w 176"/>
                  <a:gd name="T1" fmla="*/ 48 h 176"/>
                  <a:gd name="T2" fmla="*/ 129 w 176"/>
                  <a:gd name="T3" fmla="*/ 0 h 176"/>
                  <a:gd name="T4" fmla="*/ 48 w 176"/>
                  <a:gd name="T5" fmla="*/ 0 h 176"/>
                  <a:gd name="T6" fmla="*/ 0 w 176"/>
                  <a:gd name="T7" fmla="*/ 48 h 176"/>
                  <a:gd name="T8" fmla="*/ 0 w 176"/>
                  <a:gd name="T9" fmla="*/ 129 h 176"/>
                  <a:gd name="T10" fmla="*/ 48 w 176"/>
                  <a:gd name="T11" fmla="*/ 176 h 176"/>
                  <a:gd name="T12" fmla="*/ 129 w 176"/>
                  <a:gd name="T13" fmla="*/ 176 h 176"/>
                  <a:gd name="T14" fmla="*/ 176 w 176"/>
                  <a:gd name="T15" fmla="*/ 129 h 176"/>
                  <a:gd name="T16" fmla="*/ 176 w 176"/>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48"/>
                    </a:moveTo>
                    <a:cubicBezTo>
                      <a:pt x="176" y="21"/>
                      <a:pt x="155" y="0"/>
                      <a:pt x="129" y="0"/>
                    </a:cubicBezTo>
                    <a:cubicBezTo>
                      <a:pt x="48" y="0"/>
                      <a:pt x="48" y="0"/>
                      <a:pt x="48" y="0"/>
                    </a:cubicBezTo>
                    <a:cubicBezTo>
                      <a:pt x="21" y="0"/>
                      <a:pt x="0" y="21"/>
                      <a:pt x="0" y="48"/>
                    </a:cubicBezTo>
                    <a:cubicBezTo>
                      <a:pt x="0" y="129"/>
                      <a:pt x="0" y="129"/>
                      <a:pt x="0" y="129"/>
                    </a:cubicBezTo>
                    <a:cubicBezTo>
                      <a:pt x="0" y="155"/>
                      <a:pt x="21" y="176"/>
                      <a:pt x="48" y="176"/>
                    </a:cubicBezTo>
                    <a:cubicBezTo>
                      <a:pt x="129" y="176"/>
                      <a:pt x="129" y="176"/>
                      <a:pt x="129" y="176"/>
                    </a:cubicBezTo>
                    <a:cubicBezTo>
                      <a:pt x="155" y="176"/>
                      <a:pt x="176" y="155"/>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0" name="Freeform 52"/>
              <p:cNvSpPr>
                <a:spLocks/>
              </p:cNvSpPr>
              <p:nvPr/>
            </p:nvSpPr>
            <p:spPr bwMode="auto">
              <a:xfrm>
                <a:off x="814583" y="1"/>
                <a:ext cx="223838" cy="225425"/>
              </a:xfrm>
              <a:custGeom>
                <a:avLst/>
                <a:gdLst>
                  <a:gd name="T0" fmla="*/ 176 w 176"/>
                  <a:gd name="T1" fmla="*/ 129 h 176"/>
                  <a:gd name="T2" fmla="*/ 129 w 176"/>
                  <a:gd name="T3" fmla="*/ 176 h 176"/>
                  <a:gd name="T4" fmla="*/ 47 w 176"/>
                  <a:gd name="T5" fmla="*/ 176 h 176"/>
                  <a:gd name="T6" fmla="*/ 0 w 176"/>
                  <a:gd name="T7" fmla="*/ 129 h 176"/>
                  <a:gd name="T8" fmla="*/ 0 w 176"/>
                  <a:gd name="T9" fmla="*/ 48 h 176"/>
                  <a:gd name="T10" fmla="*/ 47 w 176"/>
                  <a:gd name="T11" fmla="*/ 0 h 176"/>
                  <a:gd name="T12" fmla="*/ 129 w 176"/>
                  <a:gd name="T13" fmla="*/ 0 h 176"/>
                  <a:gd name="T14" fmla="*/ 176 w 176"/>
                  <a:gd name="T15" fmla="*/ 48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9" y="176"/>
                    </a:cubicBezTo>
                    <a:cubicBezTo>
                      <a:pt x="47" y="176"/>
                      <a:pt x="47" y="176"/>
                      <a:pt x="47" y="176"/>
                    </a:cubicBezTo>
                    <a:cubicBezTo>
                      <a:pt x="21" y="176"/>
                      <a:pt x="0" y="155"/>
                      <a:pt x="0" y="129"/>
                    </a:cubicBezTo>
                    <a:cubicBezTo>
                      <a:pt x="0" y="48"/>
                      <a:pt x="0" y="48"/>
                      <a:pt x="0" y="48"/>
                    </a:cubicBezTo>
                    <a:cubicBezTo>
                      <a:pt x="0" y="21"/>
                      <a:pt x="21" y="0"/>
                      <a:pt x="47" y="0"/>
                    </a:cubicBezTo>
                    <a:cubicBezTo>
                      <a:pt x="129" y="0"/>
                      <a:pt x="129" y="0"/>
                      <a:pt x="129" y="0"/>
                    </a:cubicBezTo>
                    <a:cubicBezTo>
                      <a:pt x="155" y="0"/>
                      <a:pt x="176" y="21"/>
                      <a:pt x="176" y="48"/>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1" name="Freeform 53"/>
              <p:cNvSpPr>
                <a:spLocks/>
              </p:cNvSpPr>
              <p:nvPr/>
            </p:nvSpPr>
            <p:spPr bwMode="auto">
              <a:xfrm>
                <a:off x="1051120" y="236538"/>
                <a:ext cx="225425" cy="225425"/>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5"/>
                      <a:pt x="155" y="177"/>
                      <a:pt x="129" y="177"/>
                    </a:cubicBezTo>
                    <a:cubicBezTo>
                      <a:pt x="48" y="177"/>
                      <a:pt x="48" y="177"/>
                      <a:pt x="48" y="177"/>
                    </a:cubicBezTo>
                    <a:cubicBezTo>
                      <a:pt x="21" y="177"/>
                      <a:pt x="0" y="155"/>
                      <a:pt x="0" y="129"/>
                    </a:cubicBezTo>
                    <a:cubicBezTo>
                      <a:pt x="0" y="48"/>
                      <a:pt x="0" y="48"/>
                      <a:pt x="0" y="48"/>
                    </a:cubicBezTo>
                    <a:cubicBezTo>
                      <a:pt x="0" y="22"/>
                      <a:pt x="21"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2" name="Freeform 54"/>
              <p:cNvSpPr>
                <a:spLocks/>
              </p:cNvSpPr>
              <p:nvPr/>
            </p:nvSpPr>
            <p:spPr bwMode="auto">
              <a:xfrm>
                <a:off x="1286070" y="471488"/>
                <a:ext cx="225425" cy="227013"/>
              </a:xfrm>
              <a:custGeom>
                <a:avLst/>
                <a:gdLst>
                  <a:gd name="T0" fmla="*/ 177 w 177"/>
                  <a:gd name="T1" fmla="*/ 129 h 177"/>
                  <a:gd name="T2" fmla="*/ 129 w 177"/>
                  <a:gd name="T3" fmla="*/ 177 h 177"/>
                  <a:gd name="T4" fmla="*/ 48 w 177"/>
                  <a:gd name="T5" fmla="*/ 177 h 177"/>
                  <a:gd name="T6" fmla="*/ 0 w 177"/>
                  <a:gd name="T7" fmla="*/ 129 h 177"/>
                  <a:gd name="T8" fmla="*/ 0 w 177"/>
                  <a:gd name="T9" fmla="*/ 48 h 177"/>
                  <a:gd name="T10" fmla="*/ 48 w 177"/>
                  <a:gd name="T11" fmla="*/ 0 h 177"/>
                  <a:gd name="T12" fmla="*/ 129 w 177"/>
                  <a:gd name="T13" fmla="*/ 0 h 177"/>
                  <a:gd name="T14" fmla="*/ 177 w 177"/>
                  <a:gd name="T15" fmla="*/ 48 h 177"/>
                  <a:gd name="T16" fmla="*/ 177 w 177"/>
                  <a:gd name="T17" fmla="*/ 129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129"/>
                    </a:moveTo>
                    <a:cubicBezTo>
                      <a:pt x="177" y="156"/>
                      <a:pt x="155" y="177"/>
                      <a:pt x="129" y="177"/>
                    </a:cubicBezTo>
                    <a:cubicBezTo>
                      <a:pt x="48" y="177"/>
                      <a:pt x="48" y="177"/>
                      <a:pt x="48" y="177"/>
                    </a:cubicBezTo>
                    <a:cubicBezTo>
                      <a:pt x="22" y="177"/>
                      <a:pt x="0" y="156"/>
                      <a:pt x="0" y="129"/>
                    </a:cubicBezTo>
                    <a:cubicBezTo>
                      <a:pt x="0" y="48"/>
                      <a:pt x="0" y="48"/>
                      <a:pt x="0" y="48"/>
                    </a:cubicBezTo>
                    <a:cubicBezTo>
                      <a:pt x="0" y="22"/>
                      <a:pt x="22" y="0"/>
                      <a:pt x="48" y="0"/>
                    </a:cubicBezTo>
                    <a:cubicBezTo>
                      <a:pt x="129" y="0"/>
                      <a:pt x="129" y="0"/>
                      <a:pt x="129" y="0"/>
                    </a:cubicBezTo>
                    <a:cubicBezTo>
                      <a:pt x="155" y="0"/>
                      <a:pt x="177" y="22"/>
                      <a:pt x="177" y="48"/>
                    </a:cubicBezTo>
                    <a:lnTo>
                      <a:pt x="177"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3" name="Freeform 55"/>
              <p:cNvSpPr>
                <a:spLocks/>
              </p:cNvSpPr>
              <p:nvPr/>
            </p:nvSpPr>
            <p:spPr bwMode="auto">
              <a:xfrm>
                <a:off x="1524195" y="709613"/>
                <a:ext cx="223838" cy="223838"/>
              </a:xfrm>
              <a:custGeom>
                <a:avLst/>
                <a:gdLst>
                  <a:gd name="T0" fmla="*/ 176 w 176"/>
                  <a:gd name="T1" fmla="*/ 129 h 176"/>
                  <a:gd name="T2" fmla="*/ 128 w 176"/>
                  <a:gd name="T3" fmla="*/ 176 h 176"/>
                  <a:gd name="T4" fmla="*/ 47 w 176"/>
                  <a:gd name="T5" fmla="*/ 176 h 176"/>
                  <a:gd name="T6" fmla="*/ 0 w 176"/>
                  <a:gd name="T7" fmla="*/ 129 h 176"/>
                  <a:gd name="T8" fmla="*/ 0 w 176"/>
                  <a:gd name="T9" fmla="*/ 47 h 176"/>
                  <a:gd name="T10" fmla="*/ 47 w 176"/>
                  <a:gd name="T11" fmla="*/ 0 h 176"/>
                  <a:gd name="T12" fmla="*/ 128 w 176"/>
                  <a:gd name="T13" fmla="*/ 0 h 176"/>
                  <a:gd name="T14" fmla="*/ 176 w 176"/>
                  <a:gd name="T15" fmla="*/ 47 h 176"/>
                  <a:gd name="T16" fmla="*/ 176 w 176"/>
                  <a:gd name="T17" fmla="*/ 129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6">
                    <a:moveTo>
                      <a:pt x="176" y="129"/>
                    </a:moveTo>
                    <a:cubicBezTo>
                      <a:pt x="176" y="155"/>
                      <a:pt x="155" y="176"/>
                      <a:pt x="128" y="176"/>
                    </a:cubicBezTo>
                    <a:cubicBezTo>
                      <a:pt x="47" y="176"/>
                      <a:pt x="47" y="176"/>
                      <a:pt x="47" y="176"/>
                    </a:cubicBezTo>
                    <a:cubicBezTo>
                      <a:pt x="21" y="176"/>
                      <a:pt x="0" y="155"/>
                      <a:pt x="0" y="129"/>
                    </a:cubicBezTo>
                    <a:cubicBezTo>
                      <a:pt x="0" y="47"/>
                      <a:pt x="0" y="47"/>
                      <a:pt x="0" y="47"/>
                    </a:cubicBezTo>
                    <a:cubicBezTo>
                      <a:pt x="0" y="21"/>
                      <a:pt x="21" y="0"/>
                      <a:pt x="47" y="0"/>
                    </a:cubicBezTo>
                    <a:cubicBezTo>
                      <a:pt x="128" y="0"/>
                      <a:pt x="128" y="0"/>
                      <a:pt x="128" y="0"/>
                    </a:cubicBezTo>
                    <a:cubicBezTo>
                      <a:pt x="155" y="0"/>
                      <a:pt x="176" y="21"/>
                      <a:pt x="176" y="47"/>
                    </a:cubicBezTo>
                    <a:lnTo>
                      <a:pt x="176" y="1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4" name="Freeform 56"/>
              <p:cNvSpPr>
                <a:spLocks/>
              </p:cNvSpPr>
              <p:nvPr/>
            </p:nvSpPr>
            <p:spPr bwMode="auto">
              <a:xfrm>
                <a:off x="814583" y="1417638"/>
                <a:ext cx="223838" cy="225425"/>
              </a:xfrm>
              <a:custGeom>
                <a:avLst/>
                <a:gdLst>
                  <a:gd name="T0" fmla="*/ 176 w 176"/>
                  <a:gd name="T1" fmla="*/ 48 h 177"/>
                  <a:gd name="T2" fmla="*/ 129 w 176"/>
                  <a:gd name="T3" fmla="*/ 0 h 177"/>
                  <a:gd name="T4" fmla="*/ 47 w 176"/>
                  <a:gd name="T5" fmla="*/ 0 h 177"/>
                  <a:gd name="T6" fmla="*/ 0 w 176"/>
                  <a:gd name="T7" fmla="*/ 48 h 177"/>
                  <a:gd name="T8" fmla="*/ 0 w 176"/>
                  <a:gd name="T9" fmla="*/ 129 h 177"/>
                  <a:gd name="T10" fmla="*/ 47 w 176"/>
                  <a:gd name="T11" fmla="*/ 177 h 177"/>
                  <a:gd name="T12" fmla="*/ 129 w 176"/>
                  <a:gd name="T13" fmla="*/ 177 h 177"/>
                  <a:gd name="T14" fmla="*/ 176 w 176"/>
                  <a:gd name="T15" fmla="*/ 129 h 177"/>
                  <a:gd name="T16" fmla="*/ 176 w 176"/>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6" h="177">
                    <a:moveTo>
                      <a:pt x="176" y="48"/>
                    </a:moveTo>
                    <a:cubicBezTo>
                      <a:pt x="176" y="22"/>
                      <a:pt x="155" y="0"/>
                      <a:pt x="129" y="0"/>
                    </a:cubicBezTo>
                    <a:cubicBezTo>
                      <a:pt x="47" y="0"/>
                      <a:pt x="47" y="0"/>
                      <a:pt x="47" y="0"/>
                    </a:cubicBezTo>
                    <a:cubicBezTo>
                      <a:pt x="21" y="0"/>
                      <a:pt x="0" y="22"/>
                      <a:pt x="0" y="48"/>
                    </a:cubicBezTo>
                    <a:cubicBezTo>
                      <a:pt x="0" y="129"/>
                      <a:pt x="0" y="129"/>
                      <a:pt x="0" y="129"/>
                    </a:cubicBezTo>
                    <a:cubicBezTo>
                      <a:pt x="0" y="156"/>
                      <a:pt x="21" y="177"/>
                      <a:pt x="47" y="177"/>
                    </a:cubicBezTo>
                    <a:cubicBezTo>
                      <a:pt x="129" y="177"/>
                      <a:pt x="129" y="177"/>
                      <a:pt x="129" y="177"/>
                    </a:cubicBezTo>
                    <a:cubicBezTo>
                      <a:pt x="155" y="177"/>
                      <a:pt x="176" y="156"/>
                      <a:pt x="176" y="129"/>
                    </a:cubicBezTo>
                    <a:lnTo>
                      <a:pt x="176"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5" name="Freeform 57"/>
              <p:cNvSpPr>
                <a:spLocks/>
              </p:cNvSpPr>
              <p:nvPr/>
            </p:nvSpPr>
            <p:spPr bwMode="auto">
              <a:xfrm>
                <a:off x="1051120" y="1181101"/>
                <a:ext cx="225425" cy="225425"/>
              </a:xfrm>
              <a:custGeom>
                <a:avLst/>
                <a:gdLst>
                  <a:gd name="T0" fmla="*/ 177 w 177"/>
                  <a:gd name="T1" fmla="*/ 48 h 177"/>
                  <a:gd name="T2" fmla="*/ 129 w 177"/>
                  <a:gd name="T3" fmla="*/ 0 h 177"/>
                  <a:gd name="T4" fmla="*/ 48 w 177"/>
                  <a:gd name="T5" fmla="*/ 0 h 177"/>
                  <a:gd name="T6" fmla="*/ 0 w 177"/>
                  <a:gd name="T7" fmla="*/ 48 h 177"/>
                  <a:gd name="T8" fmla="*/ 0 w 177"/>
                  <a:gd name="T9" fmla="*/ 129 h 177"/>
                  <a:gd name="T10" fmla="*/ 48 w 177"/>
                  <a:gd name="T11" fmla="*/ 177 h 177"/>
                  <a:gd name="T12" fmla="*/ 129 w 177"/>
                  <a:gd name="T13" fmla="*/ 177 h 177"/>
                  <a:gd name="T14" fmla="*/ 177 w 177"/>
                  <a:gd name="T15" fmla="*/ 129 h 177"/>
                  <a:gd name="T16" fmla="*/ 177 w 177"/>
                  <a:gd name="T17" fmla="*/ 4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7">
                    <a:moveTo>
                      <a:pt x="177" y="48"/>
                    </a:moveTo>
                    <a:cubicBezTo>
                      <a:pt x="177" y="22"/>
                      <a:pt x="155" y="0"/>
                      <a:pt x="129" y="0"/>
                    </a:cubicBezTo>
                    <a:cubicBezTo>
                      <a:pt x="48" y="0"/>
                      <a:pt x="48" y="0"/>
                      <a:pt x="48" y="0"/>
                    </a:cubicBezTo>
                    <a:cubicBezTo>
                      <a:pt x="21" y="0"/>
                      <a:pt x="0" y="22"/>
                      <a:pt x="0" y="48"/>
                    </a:cubicBezTo>
                    <a:cubicBezTo>
                      <a:pt x="0" y="129"/>
                      <a:pt x="0" y="129"/>
                      <a:pt x="0" y="129"/>
                    </a:cubicBezTo>
                    <a:cubicBezTo>
                      <a:pt x="0" y="155"/>
                      <a:pt x="21" y="177"/>
                      <a:pt x="48" y="177"/>
                    </a:cubicBezTo>
                    <a:cubicBezTo>
                      <a:pt x="129" y="177"/>
                      <a:pt x="129" y="177"/>
                      <a:pt x="129" y="177"/>
                    </a:cubicBezTo>
                    <a:cubicBezTo>
                      <a:pt x="155" y="177"/>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336" name="Freeform 58"/>
              <p:cNvSpPr>
                <a:spLocks/>
              </p:cNvSpPr>
              <p:nvPr/>
            </p:nvSpPr>
            <p:spPr bwMode="auto">
              <a:xfrm>
                <a:off x="1286070" y="946151"/>
                <a:ext cx="225425" cy="223838"/>
              </a:xfrm>
              <a:custGeom>
                <a:avLst/>
                <a:gdLst>
                  <a:gd name="T0" fmla="*/ 177 w 177"/>
                  <a:gd name="T1" fmla="*/ 48 h 176"/>
                  <a:gd name="T2" fmla="*/ 129 w 177"/>
                  <a:gd name="T3" fmla="*/ 0 h 176"/>
                  <a:gd name="T4" fmla="*/ 48 w 177"/>
                  <a:gd name="T5" fmla="*/ 0 h 176"/>
                  <a:gd name="T6" fmla="*/ 0 w 177"/>
                  <a:gd name="T7" fmla="*/ 48 h 176"/>
                  <a:gd name="T8" fmla="*/ 0 w 177"/>
                  <a:gd name="T9" fmla="*/ 129 h 176"/>
                  <a:gd name="T10" fmla="*/ 48 w 177"/>
                  <a:gd name="T11" fmla="*/ 176 h 176"/>
                  <a:gd name="T12" fmla="*/ 129 w 177"/>
                  <a:gd name="T13" fmla="*/ 176 h 176"/>
                  <a:gd name="T14" fmla="*/ 177 w 177"/>
                  <a:gd name="T15" fmla="*/ 129 h 176"/>
                  <a:gd name="T16" fmla="*/ 177 w 177"/>
                  <a:gd name="T17" fmla="*/ 4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7" h="176">
                    <a:moveTo>
                      <a:pt x="177" y="48"/>
                    </a:moveTo>
                    <a:cubicBezTo>
                      <a:pt x="177" y="21"/>
                      <a:pt x="155" y="0"/>
                      <a:pt x="129" y="0"/>
                    </a:cubicBezTo>
                    <a:cubicBezTo>
                      <a:pt x="48" y="0"/>
                      <a:pt x="48" y="0"/>
                      <a:pt x="48" y="0"/>
                    </a:cubicBezTo>
                    <a:cubicBezTo>
                      <a:pt x="22" y="0"/>
                      <a:pt x="0" y="21"/>
                      <a:pt x="0" y="48"/>
                    </a:cubicBezTo>
                    <a:cubicBezTo>
                      <a:pt x="0" y="129"/>
                      <a:pt x="0" y="129"/>
                      <a:pt x="0" y="129"/>
                    </a:cubicBezTo>
                    <a:cubicBezTo>
                      <a:pt x="0" y="155"/>
                      <a:pt x="22" y="176"/>
                      <a:pt x="48" y="176"/>
                    </a:cubicBezTo>
                    <a:cubicBezTo>
                      <a:pt x="129" y="176"/>
                      <a:pt x="129" y="176"/>
                      <a:pt x="129" y="176"/>
                    </a:cubicBezTo>
                    <a:cubicBezTo>
                      <a:pt x="155" y="176"/>
                      <a:pt x="177" y="155"/>
                      <a:pt x="177" y="129"/>
                    </a:cubicBezTo>
                    <a:lnTo>
                      <a:pt x="177"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337" name="Rectangle 336"/>
            <p:cNvSpPr/>
            <p:nvPr/>
          </p:nvSpPr>
          <p:spPr>
            <a:xfrm>
              <a:off x="10111946" y="4559588"/>
              <a:ext cx="1805060" cy="1015663"/>
            </a:xfrm>
            <a:prstGeom prst="rect">
              <a:avLst/>
            </a:prstGeom>
          </p:spPr>
          <p:txBody>
            <a:bodyPr wrap="square">
              <a:spAutoFit/>
            </a:bodyPr>
            <a:lstStyle/>
            <a:p>
              <a:pPr>
                <a:lnSpc>
                  <a:spcPct val="150000"/>
                </a:lnSpc>
              </a:pPr>
              <a:r>
                <a:rPr lang="id-ID" sz="1000" dirty="0" smtClean="0">
                  <a:solidFill>
                    <a:schemeClr val="bg1"/>
                  </a:solidFill>
                </a:rPr>
                <a:t>We show you our work and take feedback. Once you’re completely satisfied and pay the balance, we’ll turn the keys</a:t>
              </a:r>
              <a:endParaRPr lang="id-ID" sz="1000" dirty="0">
                <a:solidFill>
                  <a:schemeClr val="bg1"/>
                </a:solidFill>
              </a:endParaRPr>
            </a:p>
          </p:txBody>
        </p:sp>
      </p:grpSp>
    </p:spTree>
    <p:extLst>
      <p:ext uri="{BB962C8B-B14F-4D97-AF65-F5344CB8AC3E}">
        <p14:creationId xmlns:p14="http://schemas.microsoft.com/office/powerpoint/2010/main" val="1327023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par>
                                <p:cTn id="23" presetID="22" presetClass="entr" presetSubtype="8" fill="hold" nodeType="withEffect">
                                  <p:stCondLst>
                                    <p:cond delay="0"/>
                                  </p:stCondLst>
                                  <p:childTnLst>
                                    <p:set>
                                      <p:cBhvr>
                                        <p:cTn id="24" dur="1" fill="hold">
                                          <p:stCondLst>
                                            <p:cond delay="0"/>
                                          </p:stCondLst>
                                        </p:cTn>
                                        <p:tgtEl>
                                          <p:spTgt spid="348"/>
                                        </p:tgtEl>
                                        <p:attrNameLst>
                                          <p:attrName>style.visibility</p:attrName>
                                        </p:attrNameLst>
                                      </p:cBhvr>
                                      <p:to>
                                        <p:strVal val="visible"/>
                                      </p:to>
                                    </p:set>
                                    <p:animEffect transition="in" filter="wipe(left)">
                                      <p:cBhvr>
                                        <p:cTn id="25" dur="500"/>
                                        <p:tgtEl>
                                          <p:spTgt spid="348"/>
                                        </p:tgtEl>
                                      </p:cBhvr>
                                    </p:animEffect>
                                  </p:childTnLst>
                                </p:cTn>
                              </p:par>
                              <p:par>
                                <p:cTn id="26" presetID="10" presetClass="entr" presetSubtype="0" fill="hold" nodeType="withEffect">
                                  <p:stCondLst>
                                    <p:cond delay="0"/>
                                  </p:stCondLst>
                                  <p:childTnLst>
                                    <p:set>
                                      <p:cBhvr>
                                        <p:cTn id="27" dur="1" fill="hold">
                                          <p:stCondLst>
                                            <p:cond delay="0"/>
                                          </p:stCondLst>
                                        </p:cTn>
                                        <p:tgtEl>
                                          <p:spTgt spid="126"/>
                                        </p:tgtEl>
                                        <p:attrNameLst>
                                          <p:attrName>style.visibility</p:attrName>
                                        </p:attrNameLst>
                                      </p:cBhvr>
                                      <p:to>
                                        <p:strVal val="visible"/>
                                      </p:to>
                                    </p:set>
                                    <p:animEffect transition="in" filter="fade">
                                      <p:cBhvr>
                                        <p:cTn id="28" dur="500"/>
                                        <p:tgtEl>
                                          <p:spTgt spid="126"/>
                                        </p:tgtEl>
                                      </p:cBhvr>
                                    </p:animEffect>
                                  </p:childTnLst>
                                </p:cTn>
                              </p:par>
                            </p:childTnLst>
                          </p:cTn>
                        </p:par>
                        <p:par>
                          <p:cTn id="29" fill="hold">
                            <p:stCondLst>
                              <p:cond delay="1500"/>
                            </p:stCondLst>
                            <p:childTnLst>
                              <p:par>
                                <p:cTn id="30" presetID="22" presetClass="entr" presetSubtype="2" fill="hold" grpId="0" nodeType="after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right)">
                                      <p:cBhvr>
                                        <p:cTn id="32" dur="500"/>
                                        <p:tgtEl>
                                          <p:spTgt spid="9"/>
                                        </p:tgtEl>
                                      </p:cBhvr>
                                    </p:animEffect>
                                  </p:childTnLst>
                                </p:cTn>
                              </p:par>
                              <p:par>
                                <p:cTn id="33" presetID="22" presetClass="entr" presetSubtype="2" fill="hold" nodeType="withEffect">
                                  <p:stCondLst>
                                    <p:cond delay="0"/>
                                  </p:stCondLst>
                                  <p:childTnLst>
                                    <p:set>
                                      <p:cBhvr>
                                        <p:cTn id="34" dur="1" fill="hold">
                                          <p:stCondLst>
                                            <p:cond delay="0"/>
                                          </p:stCondLst>
                                        </p:cTn>
                                        <p:tgtEl>
                                          <p:spTgt spid="349"/>
                                        </p:tgtEl>
                                        <p:attrNameLst>
                                          <p:attrName>style.visibility</p:attrName>
                                        </p:attrNameLst>
                                      </p:cBhvr>
                                      <p:to>
                                        <p:strVal val="visible"/>
                                      </p:to>
                                    </p:set>
                                    <p:animEffect transition="in" filter="wipe(right)">
                                      <p:cBhvr>
                                        <p:cTn id="35" dur="500"/>
                                        <p:tgtEl>
                                          <p:spTgt spid="349"/>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353"/>
                                        </p:tgtEl>
                                        <p:attrNameLst>
                                          <p:attrName>style.visibility</p:attrName>
                                        </p:attrNameLst>
                                      </p:cBhvr>
                                      <p:to>
                                        <p:strVal val="visible"/>
                                      </p:to>
                                    </p:set>
                                    <p:animEffect transition="in" filter="fade">
                                      <p:cBhvr>
                                        <p:cTn id="39" dur="500"/>
                                        <p:tgtEl>
                                          <p:spTgt spid="353"/>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104"/>
                                        </p:tgtEl>
                                        <p:attrNameLst>
                                          <p:attrName>style.visibility</p:attrName>
                                        </p:attrNameLst>
                                      </p:cBhvr>
                                      <p:to>
                                        <p:strVal val="visible"/>
                                      </p:to>
                                    </p:set>
                                    <p:animEffect transition="in" filter="fade">
                                      <p:cBhvr>
                                        <p:cTn id="43" dur="500"/>
                                        <p:tgtEl>
                                          <p:spTgt spid="104"/>
                                        </p:tgtEl>
                                      </p:cBhvr>
                                    </p:animEffect>
                                  </p:childTnLst>
                                </p:cTn>
                              </p:par>
                            </p:childTnLst>
                          </p:cTn>
                        </p:par>
                        <p:par>
                          <p:cTn id="44" fill="hold">
                            <p:stCondLst>
                              <p:cond delay="3000"/>
                            </p:stCondLst>
                            <p:childTnLst>
                              <p:par>
                                <p:cTn id="45" presetID="22" presetClass="entr" presetSubtype="8" fill="hold" grpId="0" nodeType="after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wipe(left)">
                                      <p:cBhvr>
                                        <p:cTn id="47" dur="500"/>
                                        <p:tgtEl>
                                          <p:spTgt spid="8"/>
                                        </p:tgtEl>
                                      </p:cBhvr>
                                    </p:animEffect>
                                  </p:childTnLst>
                                </p:cTn>
                              </p:par>
                              <p:par>
                                <p:cTn id="48" presetID="22" presetClass="entr" presetSubtype="8" fill="hold" nodeType="withEffect">
                                  <p:stCondLst>
                                    <p:cond delay="0"/>
                                  </p:stCondLst>
                                  <p:childTnLst>
                                    <p:set>
                                      <p:cBhvr>
                                        <p:cTn id="49" dur="1" fill="hold">
                                          <p:stCondLst>
                                            <p:cond delay="0"/>
                                          </p:stCondLst>
                                        </p:cTn>
                                        <p:tgtEl>
                                          <p:spTgt spid="350"/>
                                        </p:tgtEl>
                                        <p:attrNameLst>
                                          <p:attrName>style.visibility</p:attrName>
                                        </p:attrNameLst>
                                      </p:cBhvr>
                                      <p:to>
                                        <p:strVal val="visible"/>
                                      </p:to>
                                    </p:set>
                                    <p:animEffect transition="in" filter="wipe(left)">
                                      <p:cBhvr>
                                        <p:cTn id="50" dur="500"/>
                                        <p:tgtEl>
                                          <p:spTgt spid="350"/>
                                        </p:tgtEl>
                                      </p:cBhvr>
                                    </p:animEffect>
                                  </p:childTnLst>
                                </p:cTn>
                              </p:par>
                              <p:par>
                                <p:cTn id="51" presetID="10" presetClass="entr" presetSubtype="0" fill="hold" nodeType="withEffect">
                                  <p:stCondLst>
                                    <p:cond delay="0"/>
                                  </p:stCondLst>
                                  <p:childTnLst>
                                    <p:set>
                                      <p:cBhvr>
                                        <p:cTn id="52" dur="1" fill="hold">
                                          <p:stCondLst>
                                            <p:cond delay="0"/>
                                          </p:stCondLst>
                                        </p:cTn>
                                        <p:tgtEl>
                                          <p:spTgt spid="127"/>
                                        </p:tgtEl>
                                        <p:attrNameLst>
                                          <p:attrName>style.visibility</p:attrName>
                                        </p:attrNameLst>
                                      </p:cBhvr>
                                      <p:to>
                                        <p:strVal val="visible"/>
                                      </p:to>
                                    </p:set>
                                    <p:animEffect transition="in" filter="fade">
                                      <p:cBhvr>
                                        <p:cTn id="53" dur="500"/>
                                        <p:tgtEl>
                                          <p:spTgt spid="127"/>
                                        </p:tgtEl>
                                      </p:cBhvr>
                                    </p:animEffect>
                                  </p:childTnLst>
                                </p:cTn>
                              </p:par>
                            </p:childTnLst>
                          </p:cTn>
                        </p:par>
                        <p:par>
                          <p:cTn id="54" fill="hold">
                            <p:stCondLst>
                              <p:cond delay="3500"/>
                            </p:stCondLst>
                            <p:childTnLst>
                              <p:par>
                                <p:cTn id="55" presetID="22" presetClass="entr" presetSubtype="2" fill="hold" grpId="0"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wipe(right)">
                                      <p:cBhvr>
                                        <p:cTn id="57" dur="500"/>
                                        <p:tgtEl>
                                          <p:spTgt spid="7"/>
                                        </p:tgtEl>
                                      </p:cBhvr>
                                    </p:animEffect>
                                  </p:childTnLst>
                                </p:cTn>
                              </p:par>
                              <p:par>
                                <p:cTn id="58" presetID="22" presetClass="entr" presetSubtype="2" fill="hold" nodeType="withEffect">
                                  <p:stCondLst>
                                    <p:cond delay="0"/>
                                  </p:stCondLst>
                                  <p:childTnLst>
                                    <p:set>
                                      <p:cBhvr>
                                        <p:cTn id="59" dur="1" fill="hold">
                                          <p:stCondLst>
                                            <p:cond delay="0"/>
                                          </p:stCondLst>
                                        </p:cTn>
                                        <p:tgtEl>
                                          <p:spTgt spid="351"/>
                                        </p:tgtEl>
                                        <p:attrNameLst>
                                          <p:attrName>style.visibility</p:attrName>
                                        </p:attrNameLst>
                                      </p:cBhvr>
                                      <p:to>
                                        <p:strVal val="visible"/>
                                      </p:to>
                                    </p:set>
                                    <p:animEffect transition="in" filter="wipe(right)">
                                      <p:cBhvr>
                                        <p:cTn id="60" dur="500"/>
                                        <p:tgtEl>
                                          <p:spTgt spid="351"/>
                                        </p:tgtEl>
                                      </p:cBhvr>
                                    </p:animEffect>
                                  </p:childTnLst>
                                </p:cTn>
                              </p:par>
                            </p:childTnLst>
                          </p:cTn>
                        </p:par>
                        <p:par>
                          <p:cTn id="61" fill="hold">
                            <p:stCondLst>
                              <p:cond delay="4000"/>
                            </p:stCondLst>
                            <p:childTnLst>
                              <p:par>
                                <p:cTn id="62" presetID="10" presetClass="entr" presetSubtype="0" fill="hold" nodeType="afterEffect">
                                  <p:stCondLst>
                                    <p:cond delay="0"/>
                                  </p:stCondLst>
                                  <p:childTnLst>
                                    <p:set>
                                      <p:cBhvr>
                                        <p:cTn id="63" dur="1" fill="hold">
                                          <p:stCondLst>
                                            <p:cond delay="0"/>
                                          </p:stCondLst>
                                        </p:cTn>
                                        <p:tgtEl>
                                          <p:spTgt spid="352"/>
                                        </p:tgtEl>
                                        <p:attrNameLst>
                                          <p:attrName>style.visibility</p:attrName>
                                        </p:attrNameLst>
                                      </p:cBhvr>
                                      <p:to>
                                        <p:strVal val="visible"/>
                                      </p:to>
                                    </p:set>
                                    <p:animEffect transition="in" filter="fade">
                                      <p:cBhvr>
                                        <p:cTn id="64" dur="500"/>
                                        <p:tgtEl>
                                          <p:spTgt spid="352"/>
                                        </p:tgtEl>
                                      </p:cBhvr>
                                    </p:animEffect>
                                  </p:childTnLst>
                                </p:cTn>
                              </p:par>
                            </p:childTnLst>
                          </p:cTn>
                        </p:par>
                        <p:par>
                          <p:cTn id="65" fill="hold">
                            <p:stCondLst>
                              <p:cond delay="4500"/>
                            </p:stCondLst>
                            <p:childTnLst>
                              <p:par>
                                <p:cTn id="66" presetID="10" presetClass="entr" presetSubtype="0" fill="hold" nodeType="afterEffect">
                                  <p:stCondLst>
                                    <p:cond delay="0"/>
                                  </p:stCondLst>
                                  <p:childTnLst>
                                    <p:set>
                                      <p:cBhvr>
                                        <p:cTn id="67" dur="1" fill="hold">
                                          <p:stCondLst>
                                            <p:cond delay="0"/>
                                          </p:stCondLst>
                                        </p:cTn>
                                        <p:tgtEl>
                                          <p:spTgt spid="105"/>
                                        </p:tgtEl>
                                        <p:attrNameLst>
                                          <p:attrName>style.visibility</p:attrName>
                                        </p:attrNameLst>
                                      </p:cBhvr>
                                      <p:to>
                                        <p:strVal val="visible"/>
                                      </p:to>
                                    </p:set>
                                    <p:animEffect transition="in" filter="fade">
                                      <p:cBhvr>
                                        <p:cTn id="68" dur="500"/>
                                        <p:tgtEl>
                                          <p:spTgt spid="105"/>
                                        </p:tgtEl>
                                      </p:cBhvr>
                                    </p:animEffect>
                                  </p:childTnLst>
                                </p:cTn>
                              </p:par>
                            </p:childTnLst>
                          </p:cTn>
                        </p:par>
                        <p:par>
                          <p:cTn id="69" fill="hold">
                            <p:stCondLst>
                              <p:cond delay="5000"/>
                            </p:stCondLst>
                            <p:childTnLst>
                              <p:par>
                                <p:cTn id="70" presetID="22" presetClass="entr" presetSubtype="8" fill="hold" grpId="0"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wipe(left)">
                                      <p:cBhvr>
                                        <p:cTn id="72" dur="500"/>
                                        <p:tgtEl>
                                          <p:spTgt spid="6"/>
                                        </p:tgtEl>
                                      </p:cBhvr>
                                    </p:animEffect>
                                  </p:childTnLst>
                                </p:cTn>
                              </p:par>
                              <p:par>
                                <p:cTn id="73" presetID="22" presetClass="entr" presetSubtype="8" fill="hold" nodeType="withEffect">
                                  <p:stCondLst>
                                    <p:cond delay="0"/>
                                  </p:stCondLst>
                                  <p:childTnLst>
                                    <p:set>
                                      <p:cBhvr>
                                        <p:cTn id="74" dur="1" fill="hold">
                                          <p:stCondLst>
                                            <p:cond delay="0"/>
                                          </p:stCondLst>
                                        </p:cTn>
                                        <p:tgtEl>
                                          <p:spTgt spid="344"/>
                                        </p:tgtEl>
                                        <p:attrNameLst>
                                          <p:attrName>style.visibility</p:attrName>
                                        </p:attrNameLst>
                                      </p:cBhvr>
                                      <p:to>
                                        <p:strVal val="visible"/>
                                      </p:to>
                                    </p:set>
                                    <p:animEffect transition="in" filter="wipe(left)">
                                      <p:cBhvr>
                                        <p:cTn id="75" dur="500"/>
                                        <p:tgtEl>
                                          <p:spTgt spid="344"/>
                                        </p:tgtEl>
                                      </p:cBhvr>
                                    </p:animEffect>
                                  </p:childTnLst>
                                </p:cTn>
                              </p:par>
                              <p:par>
                                <p:cTn id="76" presetID="10" presetClass="entr" presetSubtype="0" fill="hold" nodeType="withEffect">
                                  <p:stCondLst>
                                    <p:cond delay="0"/>
                                  </p:stCondLst>
                                  <p:childTnLst>
                                    <p:set>
                                      <p:cBhvr>
                                        <p:cTn id="77" dur="1" fill="hold">
                                          <p:stCondLst>
                                            <p:cond delay="0"/>
                                          </p:stCondLst>
                                        </p:cTn>
                                        <p:tgtEl>
                                          <p:spTgt spid="128"/>
                                        </p:tgtEl>
                                        <p:attrNameLst>
                                          <p:attrName>style.visibility</p:attrName>
                                        </p:attrNameLst>
                                      </p:cBhvr>
                                      <p:to>
                                        <p:strVal val="visible"/>
                                      </p:to>
                                    </p:set>
                                    <p:animEffect transition="in" filter="fade">
                                      <p:cBhvr>
                                        <p:cTn id="78" dur="500"/>
                                        <p:tgtEl>
                                          <p:spTgt spid="128"/>
                                        </p:tgtEl>
                                      </p:cBhvr>
                                    </p:animEffect>
                                  </p:childTnLst>
                                </p:cTn>
                              </p:par>
                            </p:childTnLst>
                          </p:cTn>
                        </p:par>
                        <p:par>
                          <p:cTn id="79" fill="hold">
                            <p:stCondLst>
                              <p:cond delay="5500"/>
                            </p:stCondLst>
                            <p:childTnLst>
                              <p:par>
                                <p:cTn id="80" presetID="22" presetClass="entr" presetSubtype="2" fill="hold" grpId="0" nodeType="afterEffect">
                                  <p:stCondLst>
                                    <p:cond delay="0"/>
                                  </p:stCondLst>
                                  <p:childTnLst>
                                    <p:set>
                                      <p:cBhvr>
                                        <p:cTn id="81" dur="1" fill="hold">
                                          <p:stCondLst>
                                            <p:cond delay="0"/>
                                          </p:stCondLst>
                                        </p:cTn>
                                        <p:tgtEl>
                                          <p:spTgt spid="5"/>
                                        </p:tgtEl>
                                        <p:attrNameLst>
                                          <p:attrName>style.visibility</p:attrName>
                                        </p:attrNameLst>
                                      </p:cBhvr>
                                      <p:to>
                                        <p:strVal val="visible"/>
                                      </p:to>
                                    </p:set>
                                    <p:animEffect transition="in" filter="wipe(right)">
                                      <p:cBhvr>
                                        <p:cTn id="82" dur="500"/>
                                        <p:tgtEl>
                                          <p:spTgt spid="5"/>
                                        </p:tgtEl>
                                      </p:cBhvr>
                                    </p:animEffect>
                                  </p:childTnLst>
                                </p:cTn>
                              </p:par>
                              <p:par>
                                <p:cTn id="83" presetID="22" presetClass="entr" presetSubtype="2" fill="hold" nodeType="withEffect">
                                  <p:stCondLst>
                                    <p:cond delay="0"/>
                                  </p:stCondLst>
                                  <p:childTnLst>
                                    <p:set>
                                      <p:cBhvr>
                                        <p:cTn id="84" dur="1" fill="hold">
                                          <p:stCondLst>
                                            <p:cond delay="0"/>
                                          </p:stCondLst>
                                        </p:cTn>
                                        <p:tgtEl>
                                          <p:spTgt spid="345"/>
                                        </p:tgtEl>
                                        <p:attrNameLst>
                                          <p:attrName>style.visibility</p:attrName>
                                        </p:attrNameLst>
                                      </p:cBhvr>
                                      <p:to>
                                        <p:strVal val="visible"/>
                                      </p:to>
                                    </p:set>
                                    <p:animEffect transition="in" filter="wipe(right)">
                                      <p:cBhvr>
                                        <p:cTn id="85" dur="500"/>
                                        <p:tgtEl>
                                          <p:spTgt spid="345"/>
                                        </p:tgtEl>
                                      </p:cBhvr>
                                    </p:animEffect>
                                  </p:childTnLst>
                                </p:cTn>
                              </p:par>
                            </p:childTnLst>
                          </p:cTn>
                        </p:par>
                        <p:par>
                          <p:cTn id="86" fill="hold">
                            <p:stCondLst>
                              <p:cond delay="6000"/>
                            </p:stCondLst>
                            <p:childTnLst>
                              <p:par>
                                <p:cTn id="87" presetID="10" presetClass="entr" presetSubtype="0" fill="hold" nodeType="afterEffect">
                                  <p:stCondLst>
                                    <p:cond delay="0"/>
                                  </p:stCondLst>
                                  <p:childTnLst>
                                    <p:set>
                                      <p:cBhvr>
                                        <p:cTn id="88" dur="1" fill="hold">
                                          <p:stCondLst>
                                            <p:cond delay="0"/>
                                          </p:stCondLst>
                                        </p:cTn>
                                        <p:tgtEl>
                                          <p:spTgt spid="346"/>
                                        </p:tgtEl>
                                        <p:attrNameLst>
                                          <p:attrName>style.visibility</p:attrName>
                                        </p:attrNameLst>
                                      </p:cBhvr>
                                      <p:to>
                                        <p:strVal val="visible"/>
                                      </p:to>
                                    </p:set>
                                    <p:animEffect transition="in" filter="fade">
                                      <p:cBhvr>
                                        <p:cTn id="89" dur="500"/>
                                        <p:tgtEl>
                                          <p:spTgt spid="346"/>
                                        </p:tgtEl>
                                      </p:cBhvr>
                                    </p:animEffect>
                                  </p:childTnLst>
                                </p:cTn>
                              </p:par>
                            </p:childTnLst>
                          </p:cTn>
                        </p:par>
                        <p:par>
                          <p:cTn id="90" fill="hold">
                            <p:stCondLst>
                              <p:cond delay="6500"/>
                            </p:stCondLst>
                            <p:childTnLst>
                              <p:par>
                                <p:cTn id="91" presetID="10" presetClass="entr" presetSubtype="0" fill="hold" nodeType="afterEffect">
                                  <p:stCondLst>
                                    <p:cond delay="0"/>
                                  </p:stCondLst>
                                  <p:childTnLst>
                                    <p:set>
                                      <p:cBhvr>
                                        <p:cTn id="92" dur="1" fill="hold">
                                          <p:stCondLst>
                                            <p:cond delay="0"/>
                                          </p:stCondLst>
                                        </p:cTn>
                                        <p:tgtEl>
                                          <p:spTgt spid="106"/>
                                        </p:tgtEl>
                                        <p:attrNameLst>
                                          <p:attrName>style.visibility</p:attrName>
                                        </p:attrNameLst>
                                      </p:cBhvr>
                                      <p:to>
                                        <p:strVal val="visible"/>
                                      </p:to>
                                    </p:set>
                                    <p:animEffect transition="in" filter="fade">
                                      <p:cBhvr>
                                        <p:cTn id="93" dur="500"/>
                                        <p:tgtEl>
                                          <p:spTgt spid="106"/>
                                        </p:tgtEl>
                                      </p:cBhvr>
                                    </p:animEffect>
                                  </p:childTnLst>
                                </p:cTn>
                              </p:par>
                            </p:childTnLst>
                          </p:cTn>
                        </p:par>
                        <p:par>
                          <p:cTn id="94" fill="hold">
                            <p:stCondLst>
                              <p:cond delay="7000"/>
                            </p:stCondLst>
                            <p:childTnLst>
                              <p:par>
                                <p:cTn id="95" presetID="22" presetClass="entr" presetSubtype="8" fill="hold" grpId="0" nodeType="afterEffect">
                                  <p:stCondLst>
                                    <p:cond delay="0"/>
                                  </p:stCondLst>
                                  <p:childTnLst>
                                    <p:set>
                                      <p:cBhvr>
                                        <p:cTn id="96" dur="1" fill="hold">
                                          <p:stCondLst>
                                            <p:cond delay="0"/>
                                          </p:stCondLst>
                                        </p:cTn>
                                        <p:tgtEl>
                                          <p:spTgt spid="210"/>
                                        </p:tgtEl>
                                        <p:attrNameLst>
                                          <p:attrName>style.visibility</p:attrName>
                                        </p:attrNameLst>
                                      </p:cBhvr>
                                      <p:to>
                                        <p:strVal val="visible"/>
                                      </p:to>
                                    </p:set>
                                    <p:animEffect transition="in" filter="wipe(left)">
                                      <p:cBhvr>
                                        <p:cTn id="97" dur="500"/>
                                        <p:tgtEl>
                                          <p:spTgt spid="210"/>
                                        </p:tgtEl>
                                      </p:cBhvr>
                                    </p:animEffect>
                                  </p:childTnLst>
                                </p:cTn>
                              </p:par>
                              <p:par>
                                <p:cTn id="98" presetID="22" presetClass="entr" presetSubtype="8" fill="hold" nodeType="withEffect">
                                  <p:stCondLst>
                                    <p:cond delay="0"/>
                                  </p:stCondLst>
                                  <p:childTnLst>
                                    <p:set>
                                      <p:cBhvr>
                                        <p:cTn id="99" dur="1" fill="hold">
                                          <p:stCondLst>
                                            <p:cond delay="0"/>
                                          </p:stCondLst>
                                        </p:cTn>
                                        <p:tgtEl>
                                          <p:spTgt spid="342"/>
                                        </p:tgtEl>
                                        <p:attrNameLst>
                                          <p:attrName>style.visibility</p:attrName>
                                        </p:attrNameLst>
                                      </p:cBhvr>
                                      <p:to>
                                        <p:strVal val="visible"/>
                                      </p:to>
                                    </p:set>
                                    <p:animEffect transition="in" filter="wipe(left)">
                                      <p:cBhvr>
                                        <p:cTn id="100" dur="500"/>
                                        <p:tgtEl>
                                          <p:spTgt spid="342"/>
                                        </p:tgtEl>
                                      </p:cBhvr>
                                    </p:animEffect>
                                  </p:childTnLst>
                                </p:cTn>
                              </p:par>
                              <p:par>
                                <p:cTn id="101" presetID="10" presetClass="entr" presetSubtype="0" fill="hold" nodeType="withEffect">
                                  <p:stCondLst>
                                    <p:cond delay="0"/>
                                  </p:stCondLst>
                                  <p:childTnLst>
                                    <p:set>
                                      <p:cBhvr>
                                        <p:cTn id="102" dur="1" fill="hold">
                                          <p:stCondLst>
                                            <p:cond delay="0"/>
                                          </p:stCondLst>
                                        </p:cTn>
                                        <p:tgtEl>
                                          <p:spTgt spid="224"/>
                                        </p:tgtEl>
                                        <p:attrNameLst>
                                          <p:attrName>style.visibility</p:attrName>
                                        </p:attrNameLst>
                                      </p:cBhvr>
                                      <p:to>
                                        <p:strVal val="visible"/>
                                      </p:to>
                                    </p:set>
                                    <p:animEffect transition="in" filter="fade">
                                      <p:cBhvr>
                                        <p:cTn id="103" dur="500"/>
                                        <p:tgtEl>
                                          <p:spTgt spid="224"/>
                                        </p:tgtEl>
                                      </p:cBhvr>
                                    </p:animEffect>
                                  </p:childTnLst>
                                </p:cTn>
                              </p:par>
                            </p:childTnLst>
                          </p:cTn>
                        </p:par>
                        <p:par>
                          <p:cTn id="104" fill="hold">
                            <p:stCondLst>
                              <p:cond delay="7500"/>
                            </p:stCondLst>
                            <p:childTnLst>
                              <p:par>
                                <p:cTn id="105" presetID="22" presetClass="entr" presetSubtype="2" fill="hold" grpId="0" nodeType="afterEffect">
                                  <p:stCondLst>
                                    <p:cond delay="0"/>
                                  </p:stCondLst>
                                  <p:childTnLst>
                                    <p:set>
                                      <p:cBhvr>
                                        <p:cTn id="106" dur="1" fill="hold">
                                          <p:stCondLst>
                                            <p:cond delay="0"/>
                                          </p:stCondLst>
                                        </p:cTn>
                                        <p:tgtEl>
                                          <p:spTgt spid="209"/>
                                        </p:tgtEl>
                                        <p:attrNameLst>
                                          <p:attrName>style.visibility</p:attrName>
                                        </p:attrNameLst>
                                      </p:cBhvr>
                                      <p:to>
                                        <p:strVal val="visible"/>
                                      </p:to>
                                    </p:set>
                                    <p:animEffect transition="in" filter="wipe(right)">
                                      <p:cBhvr>
                                        <p:cTn id="107" dur="500"/>
                                        <p:tgtEl>
                                          <p:spTgt spid="209"/>
                                        </p:tgtEl>
                                      </p:cBhvr>
                                    </p:animEffect>
                                  </p:childTnLst>
                                </p:cTn>
                              </p:par>
                              <p:par>
                                <p:cTn id="108" presetID="22" presetClass="entr" presetSubtype="2" fill="hold" nodeType="withEffect">
                                  <p:stCondLst>
                                    <p:cond delay="0"/>
                                  </p:stCondLst>
                                  <p:childTnLst>
                                    <p:set>
                                      <p:cBhvr>
                                        <p:cTn id="109" dur="1" fill="hold">
                                          <p:stCondLst>
                                            <p:cond delay="0"/>
                                          </p:stCondLst>
                                        </p:cTn>
                                        <p:tgtEl>
                                          <p:spTgt spid="343"/>
                                        </p:tgtEl>
                                        <p:attrNameLst>
                                          <p:attrName>style.visibility</p:attrName>
                                        </p:attrNameLst>
                                      </p:cBhvr>
                                      <p:to>
                                        <p:strVal val="visible"/>
                                      </p:to>
                                    </p:set>
                                    <p:animEffect transition="in" filter="wipe(right)">
                                      <p:cBhvr>
                                        <p:cTn id="110" dur="500"/>
                                        <p:tgtEl>
                                          <p:spTgt spid="343"/>
                                        </p:tgtEl>
                                      </p:cBhvr>
                                    </p:animEffect>
                                  </p:childTnLst>
                                </p:cTn>
                              </p:par>
                            </p:childTnLst>
                          </p:cTn>
                        </p:par>
                        <p:par>
                          <p:cTn id="111" fill="hold">
                            <p:stCondLst>
                              <p:cond delay="8000"/>
                            </p:stCondLst>
                            <p:childTnLst>
                              <p:par>
                                <p:cTn id="112" presetID="10" presetClass="entr" presetSubtype="0" fill="hold" nodeType="afterEffect">
                                  <p:stCondLst>
                                    <p:cond delay="0"/>
                                  </p:stCondLst>
                                  <p:childTnLst>
                                    <p:set>
                                      <p:cBhvr>
                                        <p:cTn id="113" dur="1" fill="hold">
                                          <p:stCondLst>
                                            <p:cond delay="0"/>
                                          </p:stCondLst>
                                        </p:cTn>
                                        <p:tgtEl>
                                          <p:spTgt spid="347"/>
                                        </p:tgtEl>
                                        <p:attrNameLst>
                                          <p:attrName>style.visibility</p:attrName>
                                        </p:attrNameLst>
                                      </p:cBhvr>
                                      <p:to>
                                        <p:strVal val="visible"/>
                                      </p:to>
                                    </p:set>
                                    <p:animEffect transition="in" filter="fade">
                                      <p:cBhvr>
                                        <p:cTn id="114" dur="500"/>
                                        <p:tgtEl>
                                          <p:spTgt spid="347"/>
                                        </p:tgtEl>
                                      </p:cBhvr>
                                    </p:animEffect>
                                  </p:childTnLst>
                                </p:cTn>
                              </p:par>
                            </p:childTnLst>
                          </p:cTn>
                        </p:par>
                        <p:par>
                          <p:cTn id="115" fill="hold">
                            <p:stCondLst>
                              <p:cond delay="8500"/>
                            </p:stCondLst>
                            <p:childTnLst>
                              <p:par>
                                <p:cTn id="116" presetID="10" presetClass="entr" presetSubtype="0" fill="hold" nodeType="afterEffect">
                                  <p:stCondLst>
                                    <p:cond delay="0"/>
                                  </p:stCondLst>
                                  <p:childTnLst>
                                    <p:set>
                                      <p:cBhvr>
                                        <p:cTn id="117" dur="1" fill="hold">
                                          <p:stCondLst>
                                            <p:cond delay="0"/>
                                          </p:stCondLst>
                                        </p:cTn>
                                        <p:tgtEl>
                                          <p:spTgt spid="107"/>
                                        </p:tgtEl>
                                        <p:attrNameLst>
                                          <p:attrName>style.visibility</p:attrName>
                                        </p:attrNameLst>
                                      </p:cBhvr>
                                      <p:to>
                                        <p:strVal val="visible"/>
                                      </p:to>
                                    </p:set>
                                    <p:animEffect transition="in" filter="fade">
                                      <p:cBhvr>
                                        <p:cTn id="118" dur="500"/>
                                        <p:tgtEl>
                                          <p:spTgt spid="107"/>
                                        </p:tgtEl>
                                      </p:cBhvr>
                                    </p:animEffect>
                                  </p:childTnLst>
                                </p:cTn>
                              </p:par>
                            </p:childTnLst>
                          </p:cTn>
                        </p:par>
                        <p:par>
                          <p:cTn id="119" fill="hold">
                            <p:stCondLst>
                              <p:cond delay="9000"/>
                            </p:stCondLst>
                            <p:childTnLst>
                              <p:par>
                                <p:cTn id="120" presetID="22" presetClass="entr" presetSubtype="8" fill="hold" grpId="0" nodeType="afterEffect">
                                  <p:stCondLst>
                                    <p:cond delay="0"/>
                                  </p:stCondLst>
                                  <p:childTnLst>
                                    <p:set>
                                      <p:cBhvr>
                                        <p:cTn id="121" dur="1" fill="hold">
                                          <p:stCondLst>
                                            <p:cond delay="0"/>
                                          </p:stCondLst>
                                        </p:cTn>
                                        <p:tgtEl>
                                          <p:spTgt spid="208"/>
                                        </p:tgtEl>
                                        <p:attrNameLst>
                                          <p:attrName>style.visibility</p:attrName>
                                        </p:attrNameLst>
                                      </p:cBhvr>
                                      <p:to>
                                        <p:strVal val="visible"/>
                                      </p:to>
                                    </p:set>
                                    <p:animEffect transition="in" filter="wipe(left)">
                                      <p:cBhvr>
                                        <p:cTn id="122" dur="500"/>
                                        <p:tgtEl>
                                          <p:spTgt spid="208"/>
                                        </p:tgtEl>
                                      </p:cBhvr>
                                    </p:animEffect>
                                  </p:childTnLst>
                                </p:cTn>
                              </p:par>
                              <p:par>
                                <p:cTn id="123" presetID="22" presetClass="entr" presetSubtype="8" fill="hold" nodeType="withEffect">
                                  <p:stCondLst>
                                    <p:cond delay="0"/>
                                  </p:stCondLst>
                                  <p:childTnLst>
                                    <p:set>
                                      <p:cBhvr>
                                        <p:cTn id="124" dur="1" fill="hold">
                                          <p:stCondLst>
                                            <p:cond delay="0"/>
                                          </p:stCondLst>
                                        </p:cTn>
                                        <p:tgtEl>
                                          <p:spTgt spid="125"/>
                                        </p:tgtEl>
                                        <p:attrNameLst>
                                          <p:attrName>style.visibility</p:attrName>
                                        </p:attrNameLst>
                                      </p:cBhvr>
                                      <p:to>
                                        <p:strVal val="visible"/>
                                      </p:to>
                                    </p:set>
                                    <p:animEffect transition="in" filter="wipe(left)">
                                      <p:cBhvr>
                                        <p:cTn id="125" dur="500"/>
                                        <p:tgtEl>
                                          <p:spTgt spid="125"/>
                                        </p:tgtEl>
                                      </p:cBhvr>
                                    </p:animEffect>
                                  </p:childTnLst>
                                </p:cTn>
                              </p:par>
                              <p:par>
                                <p:cTn id="126" presetID="10" presetClass="entr" presetSubtype="0" fill="hold" nodeType="withEffect">
                                  <p:stCondLst>
                                    <p:cond delay="0"/>
                                  </p:stCondLst>
                                  <p:childTnLst>
                                    <p:set>
                                      <p:cBhvr>
                                        <p:cTn id="127" dur="1" fill="hold">
                                          <p:stCondLst>
                                            <p:cond delay="0"/>
                                          </p:stCondLst>
                                        </p:cTn>
                                        <p:tgtEl>
                                          <p:spTgt spid="226"/>
                                        </p:tgtEl>
                                        <p:attrNameLst>
                                          <p:attrName>style.visibility</p:attrName>
                                        </p:attrNameLst>
                                      </p:cBhvr>
                                      <p:to>
                                        <p:strVal val="visible"/>
                                      </p:to>
                                    </p:set>
                                    <p:animEffect transition="in" filter="fade">
                                      <p:cBhvr>
                                        <p:cTn id="128" dur="500"/>
                                        <p:tgtEl>
                                          <p:spTgt spid="226"/>
                                        </p:tgtEl>
                                      </p:cBhvr>
                                    </p:animEffect>
                                  </p:childTnLst>
                                </p:cTn>
                              </p:par>
                            </p:childTnLst>
                          </p:cTn>
                        </p:par>
                        <p:par>
                          <p:cTn id="129" fill="hold">
                            <p:stCondLst>
                              <p:cond delay="9500"/>
                            </p:stCondLst>
                            <p:childTnLst>
                              <p:par>
                                <p:cTn id="130" presetID="22" presetClass="entr" presetSubtype="2" fill="hold" grpId="0" nodeType="afterEffect">
                                  <p:stCondLst>
                                    <p:cond delay="0"/>
                                  </p:stCondLst>
                                  <p:childTnLst>
                                    <p:set>
                                      <p:cBhvr>
                                        <p:cTn id="131" dur="1" fill="hold">
                                          <p:stCondLst>
                                            <p:cond delay="0"/>
                                          </p:stCondLst>
                                        </p:cTn>
                                        <p:tgtEl>
                                          <p:spTgt spid="207"/>
                                        </p:tgtEl>
                                        <p:attrNameLst>
                                          <p:attrName>style.visibility</p:attrName>
                                        </p:attrNameLst>
                                      </p:cBhvr>
                                      <p:to>
                                        <p:strVal val="visible"/>
                                      </p:to>
                                    </p:set>
                                    <p:animEffect transition="in" filter="wipe(right)">
                                      <p:cBhvr>
                                        <p:cTn id="132" dur="500"/>
                                        <p:tgtEl>
                                          <p:spTgt spid="207"/>
                                        </p:tgtEl>
                                      </p:cBhvr>
                                    </p:animEffect>
                                  </p:childTnLst>
                                </p:cTn>
                              </p:par>
                              <p:par>
                                <p:cTn id="133" presetID="22" presetClass="entr" presetSubtype="2" fill="hold" nodeType="withEffect">
                                  <p:stCondLst>
                                    <p:cond delay="0"/>
                                  </p:stCondLst>
                                  <p:childTnLst>
                                    <p:set>
                                      <p:cBhvr>
                                        <p:cTn id="134" dur="1" fill="hold">
                                          <p:stCondLst>
                                            <p:cond delay="0"/>
                                          </p:stCondLst>
                                        </p:cTn>
                                        <p:tgtEl>
                                          <p:spTgt spid="338"/>
                                        </p:tgtEl>
                                        <p:attrNameLst>
                                          <p:attrName>style.visibility</p:attrName>
                                        </p:attrNameLst>
                                      </p:cBhvr>
                                      <p:to>
                                        <p:strVal val="visible"/>
                                      </p:to>
                                    </p:set>
                                    <p:animEffect transition="in" filter="wipe(right)">
                                      <p:cBhvr>
                                        <p:cTn id="135" dur="500"/>
                                        <p:tgtEl>
                                          <p:spTgt spid="338"/>
                                        </p:tgtEl>
                                      </p:cBhvr>
                                    </p:animEffect>
                                  </p:childTnLst>
                                </p:cTn>
                              </p:par>
                            </p:childTnLst>
                          </p:cTn>
                        </p:par>
                        <p:par>
                          <p:cTn id="136" fill="hold">
                            <p:stCondLst>
                              <p:cond delay="10000"/>
                            </p:stCondLst>
                            <p:childTnLst>
                              <p:par>
                                <p:cTn id="137" presetID="10" presetClass="entr" presetSubtype="0" fill="hold" nodeType="afterEffect">
                                  <p:stCondLst>
                                    <p:cond delay="0"/>
                                  </p:stCondLst>
                                  <p:childTnLst>
                                    <p:set>
                                      <p:cBhvr>
                                        <p:cTn id="138" dur="1" fill="hold">
                                          <p:stCondLst>
                                            <p:cond delay="0"/>
                                          </p:stCondLst>
                                        </p:cTn>
                                        <p:tgtEl>
                                          <p:spTgt spid="341"/>
                                        </p:tgtEl>
                                        <p:attrNameLst>
                                          <p:attrName>style.visibility</p:attrName>
                                        </p:attrNameLst>
                                      </p:cBhvr>
                                      <p:to>
                                        <p:strVal val="visible"/>
                                      </p:to>
                                    </p:set>
                                    <p:animEffect transition="in" filter="fade">
                                      <p:cBhvr>
                                        <p:cTn id="139" dur="500"/>
                                        <p:tgtEl>
                                          <p:spTgt spid="341"/>
                                        </p:tgtEl>
                                      </p:cBhvr>
                                    </p:animEffect>
                                  </p:childTnLst>
                                </p:cTn>
                              </p:par>
                            </p:childTnLst>
                          </p:cTn>
                        </p:par>
                        <p:par>
                          <p:cTn id="140" fill="hold">
                            <p:stCondLst>
                              <p:cond delay="10500"/>
                            </p:stCondLst>
                            <p:childTnLst>
                              <p:par>
                                <p:cTn id="141" presetID="10" presetClass="entr" presetSubtype="0" fill="hold" nodeType="afterEffect">
                                  <p:stCondLst>
                                    <p:cond delay="0"/>
                                  </p:stCondLst>
                                  <p:childTnLst>
                                    <p:set>
                                      <p:cBhvr>
                                        <p:cTn id="142" dur="1" fill="hold">
                                          <p:stCondLst>
                                            <p:cond delay="0"/>
                                          </p:stCondLst>
                                        </p:cTn>
                                        <p:tgtEl>
                                          <p:spTgt spid="110"/>
                                        </p:tgtEl>
                                        <p:attrNameLst>
                                          <p:attrName>style.visibility</p:attrName>
                                        </p:attrNameLst>
                                      </p:cBhvr>
                                      <p:to>
                                        <p:strVal val="visible"/>
                                      </p:to>
                                    </p:set>
                                    <p:animEffect transition="in" filter="fade">
                                      <p:cBhvr>
                                        <p:cTn id="143" dur="500"/>
                                        <p:tgtEl>
                                          <p:spTgt spid="110"/>
                                        </p:tgtEl>
                                      </p:cBhvr>
                                    </p:animEffect>
                                  </p:childTnLst>
                                </p:cTn>
                              </p:par>
                            </p:childTnLst>
                          </p:cTn>
                        </p:par>
                        <p:par>
                          <p:cTn id="144" fill="hold">
                            <p:stCondLst>
                              <p:cond delay="11000"/>
                            </p:stCondLst>
                            <p:childTnLst>
                              <p:par>
                                <p:cTn id="145" presetID="22" presetClass="entr" presetSubtype="8" fill="hold" grpId="0" nodeType="afterEffect">
                                  <p:stCondLst>
                                    <p:cond delay="0"/>
                                  </p:stCondLst>
                                  <p:childTnLst>
                                    <p:set>
                                      <p:cBhvr>
                                        <p:cTn id="146" dur="1" fill="hold">
                                          <p:stCondLst>
                                            <p:cond delay="0"/>
                                          </p:stCondLst>
                                        </p:cTn>
                                        <p:tgtEl>
                                          <p:spTgt spid="206"/>
                                        </p:tgtEl>
                                        <p:attrNameLst>
                                          <p:attrName>style.visibility</p:attrName>
                                        </p:attrNameLst>
                                      </p:cBhvr>
                                      <p:to>
                                        <p:strVal val="visible"/>
                                      </p:to>
                                    </p:set>
                                    <p:animEffect transition="in" filter="wipe(left)">
                                      <p:cBhvr>
                                        <p:cTn id="147" dur="500"/>
                                        <p:tgtEl>
                                          <p:spTgt spid="206"/>
                                        </p:tgtEl>
                                      </p:cBhvr>
                                    </p:animEffect>
                                  </p:childTnLst>
                                </p:cTn>
                              </p:par>
                              <p:par>
                                <p:cTn id="148" presetID="22" presetClass="entr" presetSubtype="8" fill="hold" nodeType="withEffect">
                                  <p:stCondLst>
                                    <p:cond delay="0"/>
                                  </p:stCondLst>
                                  <p:childTnLst>
                                    <p:set>
                                      <p:cBhvr>
                                        <p:cTn id="149" dur="1" fill="hold">
                                          <p:stCondLst>
                                            <p:cond delay="0"/>
                                          </p:stCondLst>
                                        </p:cTn>
                                        <p:tgtEl>
                                          <p:spTgt spid="112"/>
                                        </p:tgtEl>
                                        <p:attrNameLst>
                                          <p:attrName>style.visibility</p:attrName>
                                        </p:attrNameLst>
                                      </p:cBhvr>
                                      <p:to>
                                        <p:strVal val="visible"/>
                                      </p:to>
                                    </p:set>
                                    <p:animEffect transition="in" filter="wipe(left)">
                                      <p:cBhvr>
                                        <p:cTn id="150" dur="500"/>
                                        <p:tgtEl>
                                          <p:spTgt spid="112"/>
                                        </p:tgtEl>
                                      </p:cBhvr>
                                    </p:animEffect>
                                  </p:childTnLst>
                                </p:cTn>
                              </p:par>
                              <p:par>
                                <p:cTn id="151" presetID="10" presetClass="entr" presetSubtype="0" fill="hold" nodeType="withEffect">
                                  <p:stCondLst>
                                    <p:cond delay="0"/>
                                  </p:stCondLst>
                                  <p:childTnLst>
                                    <p:set>
                                      <p:cBhvr>
                                        <p:cTn id="152" dur="1" fill="hold">
                                          <p:stCondLst>
                                            <p:cond delay="0"/>
                                          </p:stCondLst>
                                        </p:cTn>
                                        <p:tgtEl>
                                          <p:spTgt spid="225"/>
                                        </p:tgtEl>
                                        <p:attrNameLst>
                                          <p:attrName>style.visibility</p:attrName>
                                        </p:attrNameLst>
                                      </p:cBhvr>
                                      <p:to>
                                        <p:strVal val="visible"/>
                                      </p:to>
                                    </p:set>
                                    <p:animEffect transition="in" filter="fade">
                                      <p:cBhvr>
                                        <p:cTn id="153" dur="500"/>
                                        <p:tgtEl>
                                          <p:spTgt spid="225"/>
                                        </p:tgtEl>
                                      </p:cBhvr>
                                    </p:animEffect>
                                  </p:childTnLst>
                                </p:cTn>
                              </p:par>
                            </p:childTnLst>
                          </p:cTn>
                        </p:par>
                        <p:par>
                          <p:cTn id="154" fill="hold">
                            <p:stCondLst>
                              <p:cond delay="11500"/>
                            </p:stCondLst>
                            <p:childTnLst>
                              <p:par>
                                <p:cTn id="155" presetID="22" presetClass="entr" presetSubtype="2" fill="hold" grpId="0" nodeType="afterEffect">
                                  <p:stCondLst>
                                    <p:cond delay="0"/>
                                  </p:stCondLst>
                                  <p:childTnLst>
                                    <p:set>
                                      <p:cBhvr>
                                        <p:cTn id="156" dur="1" fill="hold">
                                          <p:stCondLst>
                                            <p:cond delay="0"/>
                                          </p:stCondLst>
                                        </p:cTn>
                                        <p:tgtEl>
                                          <p:spTgt spid="205"/>
                                        </p:tgtEl>
                                        <p:attrNameLst>
                                          <p:attrName>style.visibility</p:attrName>
                                        </p:attrNameLst>
                                      </p:cBhvr>
                                      <p:to>
                                        <p:strVal val="visible"/>
                                      </p:to>
                                    </p:set>
                                    <p:animEffect transition="in" filter="wipe(right)">
                                      <p:cBhvr>
                                        <p:cTn id="157" dur="500"/>
                                        <p:tgtEl>
                                          <p:spTgt spid="205"/>
                                        </p:tgtEl>
                                      </p:cBhvr>
                                    </p:animEffect>
                                  </p:childTnLst>
                                </p:cTn>
                              </p:par>
                              <p:par>
                                <p:cTn id="158" presetID="22" presetClass="entr" presetSubtype="2" fill="hold" nodeType="withEffect">
                                  <p:stCondLst>
                                    <p:cond delay="0"/>
                                  </p:stCondLst>
                                  <p:childTnLst>
                                    <p:set>
                                      <p:cBhvr>
                                        <p:cTn id="159" dur="1" fill="hold">
                                          <p:stCondLst>
                                            <p:cond delay="0"/>
                                          </p:stCondLst>
                                        </p:cTn>
                                        <p:tgtEl>
                                          <p:spTgt spid="339"/>
                                        </p:tgtEl>
                                        <p:attrNameLst>
                                          <p:attrName>style.visibility</p:attrName>
                                        </p:attrNameLst>
                                      </p:cBhvr>
                                      <p:to>
                                        <p:strVal val="visible"/>
                                      </p:to>
                                    </p:set>
                                    <p:animEffect transition="in" filter="wipe(right)">
                                      <p:cBhvr>
                                        <p:cTn id="160" dur="500"/>
                                        <p:tgtEl>
                                          <p:spTgt spid="339"/>
                                        </p:tgtEl>
                                      </p:cBhvr>
                                    </p:animEffect>
                                  </p:childTnLst>
                                </p:cTn>
                              </p:par>
                            </p:childTnLst>
                          </p:cTn>
                        </p:par>
                        <p:par>
                          <p:cTn id="161" fill="hold">
                            <p:stCondLst>
                              <p:cond delay="12000"/>
                            </p:stCondLst>
                            <p:childTnLst>
                              <p:par>
                                <p:cTn id="162" presetID="10" presetClass="entr" presetSubtype="0" fill="hold" nodeType="afterEffect">
                                  <p:stCondLst>
                                    <p:cond delay="0"/>
                                  </p:stCondLst>
                                  <p:childTnLst>
                                    <p:set>
                                      <p:cBhvr>
                                        <p:cTn id="163" dur="1" fill="hold">
                                          <p:stCondLst>
                                            <p:cond delay="0"/>
                                          </p:stCondLst>
                                        </p:cTn>
                                        <p:tgtEl>
                                          <p:spTgt spid="340"/>
                                        </p:tgtEl>
                                        <p:attrNameLst>
                                          <p:attrName>style.visibility</p:attrName>
                                        </p:attrNameLst>
                                      </p:cBhvr>
                                      <p:to>
                                        <p:strVal val="visible"/>
                                      </p:to>
                                    </p:set>
                                    <p:animEffect transition="in" filter="fade">
                                      <p:cBhvr>
                                        <p:cTn id="164" dur="500"/>
                                        <p:tgtEl>
                                          <p:spTgt spid="340"/>
                                        </p:tgtEl>
                                      </p:cBhvr>
                                    </p:animEffect>
                                  </p:childTnLst>
                                </p:cTn>
                              </p:par>
                            </p:childTnLst>
                          </p:cTn>
                        </p:par>
                        <p:par>
                          <p:cTn id="165" fill="hold">
                            <p:stCondLst>
                              <p:cond delay="12500"/>
                            </p:stCondLst>
                            <p:childTnLst>
                              <p:par>
                                <p:cTn id="166" presetID="10" presetClass="entr" presetSubtype="0" fill="hold" nodeType="afterEffect">
                                  <p:stCondLst>
                                    <p:cond delay="0"/>
                                  </p:stCondLst>
                                  <p:childTnLst>
                                    <p:set>
                                      <p:cBhvr>
                                        <p:cTn id="167" dur="1" fill="hold">
                                          <p:stCondLst>
                                            <p:cond delay="0"/>
                                          </p:stCondLst>
                                        </p:cTn>
                                        <p:tgtEl>
                                          <p:spTgt spid="111"/>
                                        </p:tgtEl>
                                        <p:attrNameLst>
                                          <p:attrName>style.visibility</p:attrName>
                                        </p:attrNameLst>
                                      </p:cBhvr>
                                      <p:to>
                                        <p:strVal val="visible"/>
                                      </p:to>
                                    </p:set>
                                    <p:animEffect transition="in" filter="fade">
                                      <p:cBhvr>
                                        <p:cTn id="168"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 grpId="0" animBg="1"/>
      <p:bldP spid="206" grpId="0" animBg="1"/>
      <p:bldP spid="207" grpId="0" animBg="1"/>
      <p:bldP spid="208" grpId="0" animBg="1"/>
      <p:bldP spid="209" grpId="0" animBg="1"/>
      <p:bldP spid="210" grpId="0" animBg="1"/>
      <p:bldP spid="376" grpId="0"/>
      <p:bldP spid="204" grpId="0"/>
      <p:bldP spid="5" grpId="0" animBg="1"/>
      <p:bldP spid="6" grpId="0" animBg="1"/>
      <p:bldP spid="7" grpId="0" animBg="1"/>
      <p:bldP spid="8" grpId="0" animBg="1"/>
      <p:bldP spid="9" grpId="0" animBg="1"/>
      <p:bldP spid="10"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6" name="TextBox 375"/>
          <p:cNvSpPr txBox="1"/>
          <p:nvPr/>
        </p:nvSpPr>
        <p:spPr>
          <a:xfrm>
            <a:off x="967254" y="1832048"/>
            <a:ext cx="3712876" cy="830997"/>
          </a:xfrm>
          <a:prstGeom prst="rect">
            <a:avLst/>
          </a:prstGeom>
          <a:noFill/>
        </p:spPr>
        <p:txBody>
          <a:bodyPr wrap="none" rtlCol="0">
            <a:spAutoFit/>
          </a:bodyPr>
          <a:lstStyle/>
          <a:p>
            <a:r>
              <a:rPr lang="id-ID" sz="4800" dirty="0" smtClean="0">
                <a:solidFill>
                  <a:schemeClr val="bg1"/>
                </a:solidFill>
                <a:latin typeface="+mj-lt"/>
              </a:rPr>
              <a:t>Arrow Process</a:t>
            </a:r>
            <a:endParaRPr lang="en-US" sz="4800" dirty="0">
              <a:solidFill>
                <a:schemeClr val="bg1"/>
              </a:solidFill>
              <a:latin typeface="+mj-lt"/>
            </a:endParaRPr>
          </a:p>
        </p:txBody>
      </p:sp>
      <p:sp>
        <p:nvSpPr>
          <p:cNvPr id="204" name="TextBox 203"/>
          <p:cNvSpPr txBox="1"/>
          <p:nvPr/>
        </p:nvSpPr>
        <p:spPr>
          <a:xfrm>
            <a:off x="967254" y="2568777"/>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63" name="TextBox 362"/>
          <p:cNvSpPr txBox="1"/>
          <p:nvPr/>
        </p:nvSpPr>
        <p:spPr>
          <a:xfrm>
            <a:off x="1007342" y="4021019"/>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65" name="TextBox 364"/>
          <p:cNvSpPr txBox="1"/>
          <p:nvPr/>
        </p:nvSpPr>
        <p:spPr>
          <a:xfrm>
            <a:off x="2358982" y="307439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66" name="TextBox 365"/>
          <p:cNvSpPr txBox="1"/>
          <p:nvPr/>
        </p:nvSpPr>
        <p:spPr>
          <a:xfrm>
            <a:off x="967254" y="3039676"/>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grpSp>
        <p:nvGrpSpPr>
          <p:cNvPr id="55" name="Group 54"/>
          <p:cNvGrpSpPr/>
          <p:nvPr/>
        </p:nvGrpSpPr>
        <p:grpSpPr>
          <a:xfrm>
            <a:off x="5655365" y="594120"/>
            <a:ext cx="7216804" cy="7025936"/>
            <a:chOff x="6271591" y="1044961"/>
            <a:chExt cx="6600578" cy="6426008"/>
          </a:xfrm>
        </p:grpSpPr>
        <p:grpSp>
          <p:nvGrpSpPr>
            <p:cNvPr id="50" name="Group 49"/>
            <p:cNvGrpSpPr/>
            <p:nvPr/>
          </p:nvGrpSpPr>
          <p:grpSpPr>
            <a:xfrm>
              <a:off x="6271591" y="1044961"/>
              <a:ext cx="6600578" cy="6426008"/>
              <a:chOff x="5545174" y="639610"/>
              <a:chExt cx="7466143" cy="7268681"/>
            </a:xfrm>
          </p:grpSpPr>
          <p:sp>
            <p:nvSpPr>
              <p:cNvPr id="359" name="Freeform 358"/>
              <p:cNvSpPr/>
              <p:nvPr/>
            </p:nvSpPr>
            <p:spPr>
              <a:xfrm>
                <a:off x="5545174" y="639610"/>
                <a:ext cx="3331708" cy="3918181"/>
              </a:xfrm>
              <a:custGeom>
                <a:avLst/>
                <a:gdLst>
                  <a:gd name="connsiteX0" fmla="*/ 791776 w 3331708"/>
                  <a:gd name="connsiteY0" fmla="*/ 0 h 3918181"/>
                  <a:gd name="connsiteX1" fmla="*/ 1657038 w 3331708"/>
                  <a:gd name="connsiteY1" fmla="*/ 347417 h 3918181"/>
                  <a:gd name="connsiteX2" fmla="*/ 2836328 w 3331708"/>
                  <a:gd name="connsiteY2" fmla="*/ 470380 h 3918181"/>
                  <a:gd name="connsiteX3" fmla="*/ 2765076 w 3331708"/>
                  <a:gd name="connsiteY3" fmla="*/ 793937 h 3918181"/>
                  <a:gd name="connsiteX4" fmla="*/ 2748910 w 3331708"/>
                  <a:gd name="connsiteY4" fmla="*/ 796151 h 3918181"/>
                  <a:gd name="connsiteX5" fmla="*/ 2446939 w 3331708"/>
                  <a:gd name="connsiteY5" fmla="*/ 925100 h 3918181"/>
                  <a:gd name="connsiteX6" fmla="*/ 3331708 w 3331708"/>
                  <a:gd name="connsiteY6" fmla="*/ 3010780 h 3918181"/>
                  <a:gd name="connsiteX7" fmla="*/ 1206774 w 3331708"/>
                  <a:gd name="connsiteY7" fmla="*/ 3918181 h 3918181"/>
                  <a:gd name="connsiteX8" fmla="*/ 314437 w 3331708"/>
                  <a:gd name="connsiteY8" fmla="*/ 1837689 h 3918181"/>
                  <a:gd name="connsiteX9" fmla="*/ 0 w 3331708"/>
                  <a:gd name="connsiteY9" fmla="*/ 1971962 h 3918181"/>
                  <a:gd name="connsiteX10" fmla="*/ 14734 w 3331708"/>
                  <a:gd name="connsiteY10" fmla="*/ 1935268 h 3918181"/>
                  <a:gd name="connsiteX11" fmla="*/ 78730 w 3331708"/>
                  <a:gd name="connsiteY11" fmla="*/ 1646908 h 3918181"/>
                  <a:gd name="connsiteX12" fmla="*/ 145006 w 3331708"/>
                  <a:gd name="connsiteY12" fmla="*/ 1610817 h 391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31708" h="3918181">
                    <a:moveTo>
                      <a:pt x="791776" y="0"/>
                    </a:moveTo>
                    <a:lnTo>
                      <a:pt x="1657038" y="347417"/>
                    </a:lnTo>
                    <a:lnTo>
                      <a:pt x="2836328" y="470380"/>
                    </a:lnTo>
                    <a:cubicBezTo>
                      <a:pt x="2809347" y="575912"/>
                      <a:pt x="2792057" y="688405"/>
                      <a:pt x="2765076" y="793937"/>
                    </a:cubicBezTo>
                    <a:lnTo>
                      <a:pt x="2748910" y="796151"/>
                    </a:lnTo>
                    <a:lnTo>
                      <a:pt x="2446939" y="925100"/>
                    </a:lnTo>
                    <a:lnTo>
                      <a:pt x="3331708" y="3010780"/>
                    </a:lnTo>
                    <a:lnTo>
                      <a:pt x="1206774" y="3918181"/>
                    </a:lnTo>
                    <a:lnTo>
                      <a:pt x="314437" y="1837689"/>
                    </a:lnTo>
                    <a:lnTo>
                      <a:pt x="0" y="1971962"/>
                    </a:lnTo>
                    <a:lnTo>
                      <a:pt x="14734" y="1935268"/>
                    </a:lnTo>
                    <a:lnTo>
                      <a:pt x="78730" y="1646908"/>
                    </a:lnTo>
                    <a:lnTo>
                      <a:pt x="145006" y="1610817"/>
                    </a:lnTo>
                    <a:close/>
                  </a:path>
                </a:pathLst>
              </a:custGeom>
              <a:pattFill prst="narVert">
                <a:fgClr>
                  <a:schemeClr val="tx2"/>
                </a:fgClr>
                <a:bgClr>
                  <a:schemeClr val="tx2">
                    <a:lumMod val="75000"/>
                  </a:schemeClr>
                </a:bgClr>
              </a:patt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4" name="Freeform 9"/>
              <p:cNvSpPr>
                <a:spLocks/>
              </p:cNvSpPr>
              <p:nvPr/>
            </p:nvSpPr>
            <p:spPr bwMode="auto">
              <a:xfrm rot="1312577" flipH="1">
                <a:off x="8759614" y="2623361"/>
                <a:ext cx="3270180" cy="3270180"/>
              </a:xfrm>
              <a:custGeom>
                <a:avLst/>
                <a:gdLst>
                  <a:gd name="T0" fmla="*/ 1020 w 1285"/>
                  <a:gd name="T1" fmla="*/ 906 h 1285"/>
                  <a:gd name="T2" fmla="*/ 1285 w 1285"/>
                  <a:gd name="T3" fmla="*/ 643 h 1285"/>
                  <a:gd name="T4" fmla="*/ 641 w 1285"/>
                  <a:gd name="T5" fmla="*/ 0 h 1285"/>
                  <a:gd name="T6" fmla="*/ 0 w 1285"/>
                  <a:gd name="T7" fmla="*/ 643 h 1285"/>
                  <a:gd name="T8" fmla="*/ 641 w 1285"/>
                  <a:gd name="T9" fmla="*/ 1285 h 1285"/>
                  <a:gd name="T10" fmla="*/ 906 w 1285"/>
                  <a:gd name="T11" fmla="*/ 1020 h 1285"/>
                  <a:gd name="T12" fmla="*/ 1020 w 1285"/>
                  <a:gd name="T13" fmla="*/ 1020 h 1285"/>
                  <a:gd name="T14" fmla="*/ 1020 w 1285"/>
                  <a:gd name="T15" fmla="*/ 906 h 1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5" h="1285">
                    <a:moveTo>
                      <a:pt x="1020" y="906"/>
                    </a:moveTo>
                    <a:lnTo>
                      <a:pt x="1285" y="643"/>
                    </a:lnTo>
                    <a:lnTo>
                      <a:pt x="641" y="0"/>
                    </a:lnTo>
                    <a:lnTo>
                      <a:pt x="0" y="643"/>
                    </a:lnTo>
                    <a:lnTo>
                      <a:pt x="641" y="1285"/>
                    </a:lnTo>
                    <a:lnTo>
                      <a:pt x="906" y="1020"/>
                    </a:lnTo>
                    <a:lnTo>
                      <a:pt x="1020" y="1020"/>
                    </a:lnTo>
                    <a:lnTo>
                      <a:pt x="1020" y="906"/>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2" name="Freeform 361"/>
              <p:cNvSpPr/>
              <p:nvPr/>
            </p:nvSpPr>
            <p:spPr>
              <a:xfrm>
                <a:off x="6751948" y="3650390"/>
                <a:ext cx="3116395" cy="3039420"/>
              </a:xfrm>
              <a:custGeom>
                <a:avLst/>
                <a:gdLst>
                  <a:gd name="connsiteX0" fmla="*/ 2124934 w 3116395"/>
                  <a:gd name="connsiteY0" fmla="*/ 0 h 3039420"/>
                  <a:gd name="connsiteX1" fmla="*/ 2851766 w 3116395"/>
                  <a:gd name="connsiteY1" fmla="*/ 1694779 h 3039420"/>
                  <a:gd name="connsiteX2" fmla="*/ 2916553 w 3116395"/>
                  <a:gd name="connsiteY2" fmla="*/ 1696356 h 3039420"/>
                  <a:gd name="connsiteX3" fmla="*/ 3115669 w 3116395"/>
                  <a:gd name="connsiteY3" fmla="*/ 1806558 h 3039420"/>
                  <a:gd name="connsiteX4" fmla="*/ 3036985 w 3116395"/>
                  <a:gd name="connsiteY4" fmla="*/ 2129577 h 3039420"/>
                  <a:gd name="connsiteX5" fmla="*/ 3035720 w 3116395"/>
                  <a:gd name="connsiteY5" fmla="*/ 2127403 h 3039420"/>
                  <a:gd name="connsiteX6" fmla="*/ 904556 w 3116395"/>
                  <a:gd name="connsiteY6" fmla="*/ 3039420 h 3039420"/>
                  <a:gd name="connsiteX7" fmla="*/ 0 w 3116395"/>
                  <a:gd name="connsiteY7" fmla="*/ 907401 h 3039420"/>
                  <a:gd name="connsiteX8" fmla="*/ 3504 w 3116395"/>
                  <a:gd name="connsiteY8" fmla="*/ 905905 h 3039420"/>
                  <a:gd name="connsiteX9" fmla="*/ 2011 w 3116395"/>
                  <a:gd name="connsiteY9" fmla="*/ 905199 h 3039420"/>
                  <a:gd name="connsiteX10" fmla="*/ 79581 w 3116395"/>
                  <a:gd name="connsiteY10" fmla="*/ 581660 h 3039420"/>
                  <a:gd name="connsiteX11" fmla="*/ 656468 w 3116395"/>
                  <a:gd name="connsiteY11" fmla="*/ 627072 h 3039420"/>
                  <a:gd name="connsiteX12" fmla="*/ 860565 w 3116395"/>
                  <a:gd name="connsiteY12" fmla="*/ 539917 h 3039420"/>
                  <a:gd name="connsiteX13" fmla="*/ 975302 w 3116395"/>
                  <a:gd name="connsiteY13" fmla="*/ 254160 h 3039420"/>
                  <a:gd name="connsiteX14" fmla="*/ 1261059 w 3116395"/>
                  <a:gd name="connsiteY14" fmla="*/ 368896 h 3039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16395" h="3039420">
                    <a:moveTo>
                      <a:pt x="2124934" y="0"/>
                    </a:moveTo>
                    <a:lnTo>
                      <a:pt x="2851766" y="1694779"/>
                    </a:lnTo>
                    <a:lnTo>
                      <a:pt x="2916553" y="1696356"/>
                    </a:lnTo>
                    <a:cubicBezTo>
                      <a:pt x="3035150" y="1703781"/>
                      <a:pt x="3125459" y="1728372"/>
                      <a:pt x="3115669" y="1806558"/>
                    </a:cubicBezTo>
                    <a:lnTo>
                      <a:pt x="3036985" y="2129577"/>
                    </a:lnTo>
                    <a:lnTo>
                      <a:pt x="3035720" y="2127403"/>
                    </a:lnTo>
                    <a:lnTo>
                      <a:pt x="904556" y="3039420"/>
                    </a:lnTo>
                    <a:lnTo>
                      <a:pt x="0" y="907401"/>
                    </a:lnTo>
                    <a:lnTo>
                      <a:pt x="3504" y="905905"/>
                    </a:lnTo>
                    <a:lnTo>
                      <a:pt x="2011" y="905199"/>
                    </a:lnTo>
                    <a:lnTo>
                      <a:pt x="79581" y="581660"/>
                    </a:lnTo>
                    <a:lnTo>
                      <a:pt x="656468" y="627072"/>
                    </a:lnTo>
                    <a:lnTo>
                      <a:pt x="860565" y="539917"/>
                    </a:lnTo>
                    <a:lnTo>
                      <a:pt x="975302" y="254160"/>
                    </a:lnTo>
                    <a:lnTo>
                      <a:pt x="1261059" y="368896"/>
                    </a:lnTo>
                    <a:close/>
                  </a:path>
                </a:pathLst>
              </a:custGeom>
              <a:pattFill prst="narVert">
                <a:fgClr>
                  <a:schemeClr val="accent4"/>
                </a:fgClr>
                <a:bgClr>
                  <a:schemeClr val="accent4">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1" name="Freeform 360"/>
              <p:cNvSpPr/>
              <p:nvPr/>
            </p:nvSpPr>
            <p:spPr>
              <a:xfrm>
                <a:off x="9789006" y="4868871"/>
                <a:ext cx="3029974" cy="3039420"/>
              </a:xfrm>
              <a:custGeom>
                <a:avLst/>
                <a:gdLst>
                  <a:gd name="connsiteX0" fmla="*/ 2122572 w 3029974"/>
                  <a:gd name="connsiteY0" fmla="*/ 0 h 3039420"/>
                  <a:gd name="connsiteX1" fmla="*/ 3029974 w 3029974"/>
                  <a:gd name="connsiteY1" fmla="*/ 2124934 h 3039420"/>
                  <a:gd name="connsiteX2" fmla="*/ 902195 w 3029974"/>
                  <a:gd name="connsiteY2" fmla="*/ 3039420 h 3039420"/>
                  <a:gd name="connsiteX3" fmla="*/ 0 w 3029974"/>
                  <a:gd name="connsiteY3" fmla="*/ 908349 h 3039420"/>
                  <a:gd name="connsiteX4" fmla="*/ 2604 w 3029974"/>
                  <a:gd name="connsiteY4" fmla="*/ 907237 h 3039420"/>
                  <a:gd name="connsiteX5" fmla="*/ 83330 w 3029974"/>
                  <a:gd name="connsiteY5" fmla="*/ 583328 h 3039420"/>
                  <a:gd name="connsiteX6" fmla="*/ 445911 w 3029974"/>
                  <a:gd name="connsiteY6" fmla="*/ 717934 h 3039420"/>
                  <a:gd name="connsiteX7" fmla="*/ 860565 w 3029974"/>
                  <a:gd name="connsiteY7" fmla="*/ 540866 h 3039420"/>
                  <a:gd name="connsiteX8" fmla="*/ 975302 w 3029974"/>
                  <a:gd name="connsiteY8" fmla="*/ 255108 h 3039420"/>
                  <a:gd name="connsiteX9" fmla="*/ 1261059 w 3029974"/>
                  <a:gd name="connsiteY9" fmla="*/ 369845 h 3039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29974" h="3039420">
                    <a:moveTo>
                      <a:pt x="2122572" y="0"/>
                    </a:moveTo>
                    <a:lnTo>
                      <a:pt x="3029974" y="2124934"/>
                    </a:lnTo>
                    <a:lnTo>
                      <a:pt x="902195" y="3039420"/>
                    </a:lnTo>
                    <a:lnTo>
                      <a:pt x="0" y="908349"/>
                    </a:lnTo>
                    <a:lnTo>
                      <a:pt x="2604" y="907237"/>
                    </a:lnTo>
                    <a:lnTo>
                      <a:pt x="83330" y="583328"/>
                    </a:lnTo>
                    <a:lnTo>
                      <a:pt x="445911" y="717934"/>
                    </a:lnTo>
                    <a:lnTo>
                      <a:pt x="860565" y="540866"/>
                    </a:lnTo>
                    <a:lnTo>
                      <a:pt x="975302" y="255108"/>
                    </a:lnTo>
                    <a:lnTo>
                      <a:pt x="1261059" y="369845"/>
                    </a:lnTo>
                    <a:close/>
                  </a:path>
                </a:pathLst>
              </a:custGeom>
              <a:pattFill prst="narVert">
                <a:fgClr>
                  <a:schemeClr val="accent3"/>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7"/>
              <p:cNvSpPr>
                <a:spLocks/>
              </p:cNvSpPr>
              <p:nvPr/>
            </p:nvSpPr>
            <p:spPr bwMode="auto">
              <a:xfrm rot="1312577" flipH="1">
                <a:off x="5639303" y="840123"/>
                <a:ext cx="3478861" cy="3481405"/>
              </a:xfrm>
              <a:custGeom>
                <a:avLst/>
                <a:gdLst>
                  <a:gd name="T0" fmla="*/ 1367 w 1367"/>
                  <a:gd name="T1" fmla="*/ 0 h 1368"/>
                  <a:gd name="T2" fmla="*/ 533 w 1367"/>
                  <a:gd name="T3" fmla="*/ 0 h 1368"/>
                  <a:gd name="T4" fmla="*/ 628 w 1367"/>
                  <a:gd name="T5" fmla="*/ 95 h 1368"/>
                  <a:gd name="T6" fmla="*/ 0 w 1367"/>
                  <a:gd name="T7" fmla="*/ 726 h 1368"/>
                  <a:gd name="T8" fmla="*/ 642 w 1367"/>
                  <a:gd name="T9" fmla="*/ 1368 h 1368"/>
                  <a:gd name="T10" fmla="*/ 1272 w 1367"/>
                  <a:gd name="T11" fmla="*/ 740 h 1368"/>
                  <a:gd name="T12" fmla="*/ 1367 w 1367"/>
                  <a:gd name="T13" fmla="*/ 835 h 1368"/>
                  <a:gd name="T14" fmla="*/ 1367 w 1367"/>
                  <a:gd name="T15" fmla="*/ 0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67" h="1368">
                    <a:moveTo>
                      <a:pt x="1367" y="0"/>
                    </a:moveTo>
                    <a:lnTo>
                      <a:pt x="533" y="0"/>
                    </a:lnTo>
                    <a:lnTo>
                      <a:pt x="628" y="95"/>
                    </a:lnTo>
                    <a:lnTo>
                      <a:pt x="0" y="726"/>
                    </a:lnTo>
                    <a:lnTo>
                      <a:pt x="642" y="1368"/>
                    </a:lnTo>
                    <a:lnTo>
                      <a:pt x="1272" y="740"/>
                    </a:lnTo>
                    <a:lnTo>
                      <a:pt x="1367" y="835"/>
                    </a:lnTo>
                    <a:lnTo>
                      <a:pt x="1367"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8"/>
              <p:cNvSpPr>
                <a:spLocks/>
              </p:cNvSpPr>
              <p:nvPr/>
            </p:nvSpPr>
            <p:spPr bwMode="auto">
              <a:xfrm rot="1312577" flipH="1">
                <a:off x="6708893" y="3211156"/>
                <a:ext cx="3272725" cy="3275270"/>
              </a:xfrm>
              <a:custGeom>
                <a:avLst/>
                <a:gdLst>
                  <a:gd name="T0" fmla="*/ 1026 w 1286"/>
                  <a:gd name="T1" fmla="*/ 382 h 1287"/>
                  <a:gd name="T2" fmla="*/ 1026 w 1286"/>
                  <a:gd name="T3" fmla="*/ 261 h 1287"/>
                  <a:gd name="T4" fmla="*/ 905 w 1286"/>
                  <a:gd name="T5" fmla="*/ 261 h 1287"/>
                  <a:gd name="T6" fmla="*/ 644 w 1286"/>
                  <a:gd name="T7" fmla="*/ 0 h 1287"/>
                  <a:gd name="T8" fmla="*/ 0 w 1286"/>
                  <a:gd name="T9" fmla="*/ 642 h 1287"/>
                  <a:gd name="T10" fmla="*/ 644 w 1286"/>
                  <a:gd name="T11" fmla="*/ 1287 h 1287"/>
                  <a:gd name="T12" fmla="*/ 1286 w 1286"/>
                  <a:gd name="T13" fmla="*/ 642 h 1287"/>
                  <a:gd name="T14" fmla="*/ 1026 w 1286"/>
                  <a:gd name="T15" fmla="*/ 382 h 12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6" h="1287">
                    <a:moveTo>
                      <a:pt x="1026" y="382"/>
                    </a:moveTo>
                    <a:lnTo>
                      <a:pt x="1026" y="261"/>
                    </a:lnTo>
                    <a:lnTo>
                      <a:pt x="905" y="261"/>
                    </a:lnTo>
                    <a:lnTo>
                      <a:pt x="644" y="0"/>
                    </a:lnTo>
                    <a:lnTo>
                      <a:pt x="0" y="642"/>
                    </a:lnTo>
                    <a:lnTo>
                      <a:pt x="644" y="1287"/>
                    </a:lnTo>
                    <a:lnTo>
                      <a:pt x="1286" y="642"/>
                    </a:lnTo>
                    <a:lnTo>
                      <a:pt x="1026" y="38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9"/>
              <p:cNvSpPr>
                <a:spLocks/>
              </p:cNvSpPr>
              <p:nvPr/>
            </p:nvSpPr>
            <p:spPr bwMode="auto">
              <a:xfrm rot="1312577" flipH="1">
                <a:off x="8835814" y="2301103"/>
                <a:ext cx="3270180" cy="3270180"/>
              </a:xfrm>
              <a:custGeom>
                <a:avLst/>
                <a:gdLst>
                  <a:gd name="T0" fmla="*/ 1020 w 1285"/>
                  <a:gd name="T1" fmla="*/ 906 h 1285"/>
                  <a:gd name="T2" fmla="*/ 1285 w 1285"/>
                  <a:gd name="T3" fmla="*/ 643 h 1285"/>
                  <a:gd name="T4" fmla="*/ 641 w 1285"/>
                  <a:gd name="T5" fmla="*/ 0 h 1285"/>
                  <a:gd name="T6" fmla="*/ 0 w 1285"/>
                  <a:gd name="T7" fmla="*/ 643 h 1285"/>
                  <a:gd name="T8" fmla="*/ 641 w 1285"/>
                  <a:gd name="T9" fmla="*/ 1285 h 1285"/>
                  <a:gd name="T10" fmla="*/ 906 w 1285"/>
                  <a:gd name="T11" fmla="*/ 1020 h 1285"/>
                  <a:gd name="T12" fmla="*/ 1020 w 1285"/>
                  <a:gd name="T13" fmla="*/ 1020 h 1285"/>
                  <a:gd name="T14" fmla="*/ 1020 w 1285"/>
                  <a:gd name="T15" fmla="*/ 906 h 12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5" h="1285">
                    <a:moveTo>
                      <a:pt x="1020" y="906"/>
                    </a:moveTo>
                    <a:lnTo>
                      <a:pt x="1285" y="643"/>
                    </a:lnTo>
                    <a:lnTo>
                      <a:pt x="641" y="0"/>
                    </a:lnTo>
                    <a:lnTo>
                      <a:pt x="0" y="643"/>
                    </a:lnTo>
                    <a:lnTo>
                      <a:pt x="641" y="1285"/>
                    </a:lnTo>
                    <a:lnTo>
                      <a:pt x="906" y="1020"/>
                    </a:lnTo>
                    <a:lnTo>
                      <a:pt x="1020" y="1020"/>
                    </a:lnTo>
                    <a:lnTo>
                      <a:pt x="1020" y="90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0"/>
              <p:cNvSpPr>
                <a:spLocks/>
              </p:cNvSpPr>
              <p:nvPr/>
            </p:nvSpPr>
            <p:spPr bwMode="auto">
              <a:xfrm rot="1312577" flipH="1">
                <a:off x="9746226" y="4429163"/>
                <a:ext cx="3265091" cy="3275270"/>
              </a:xfrm>
              <a:custGeom>
                <a:avLst/>
                <a:gdLst>
                  <a:gd name="T0" fmla="*/ 1023 w 1283"/>
                  <a:gd name="T1" fmla="*/ 382 h 1287"/>
                  <a:gd name="T2" fmla="*/ 1023 w 1283"/>
                  <a:gd name="T3" fmla="*/ 261 h 1287"/>
                  <a:gd name="T4" fmla="*/ 902 w 1283"/>
                  <a:gd name="T5" fmla="*/ 261 h 1287"/>
                  <a:gd name="T6" fmla="*/ 642 w 1283"/>
                  <a:gd name="T7" fmla="*/ 0 h 1287"/>
                  <a:gd name="T8" fmla="*/ 0 w 1283"/>
                  <a:gd name="T9" fmla="*/ 642 h 1287"/>
                  <a:gd name="T10" fmla="*/ 642 w 1283"/>
                  <a:gd name="T11" fmla="*/ 1287 h 1287"/>
                  <a:gd name="T12" fmla="*/ 1283 w 1283"/>
                  <a:gd name="T13" fmla="*/ 642 h 1287"/>
                  <a:gd name="T14" fmla="*/ 1023 w 1283"/>
                  <a:gd name="T15" fmla="*/ 382 h 128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83" h="1287">
                    <a:moveTo>
                      <a:pt x="1023" y="382"/>
                    </a:moveTo>
                    <a:lnTo>
                      <a:pt x="1023" y="261"/>
                    </a:lnTo>
                    <a:lnTo>
                      <a:pt x="902" y="261"/>
                    </a:lnTo>
                    <a:lnTo>
                      <a:pt x="642" y="0"/>
                    </a:lnTo>
                    <a:lnTo>
                      <a:pt x="0" y="642"/>
                    </a:lnTo>
                    <a:lnTo>
                      <a:pt x="642" y="1287"/>
                    </a:lnTo>
                    <a:lnTo>
                      <a:pt x="1283" y="642"/>
                    </a:lnTo>
                    <a:lnTo>
                      <a:pt x="1023" y="38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2" name="Group 51"/>
            <p:cNvGrpSpPr/>
            <p:nvPr/>
          </p:nvGrpSpPr>
          <p:grpSpPr>
            <a:xfrm rot="20228294">
              <a:off x="10789305" y="5743712"/>
              <a:ext cx="1529446" cy="787768"/>
              <a:chOff x="2747086" y="390559"/>
              <a:chExt cx="1529446" cy="787768"/>
            </a:xfrm>
          </p:grpSpPr>
          <p:sp>
            <p:nvSpPr>
              <p:cNvPr id="368" name="TextBox 367"/>
              <p:cNvSpPr txBox="1"/>
              <p:nvPr/>
            </p:nvSpPr>
            <p:spPr>
              <a:xfrm>
                <a:off x="3011897" y="390559"/>
                <a:ext cx="999825" cy="369332"/>
              </a:xfrm>
              <a:prstGeom prst="rect">
                <a:avLst/>
              </a:prstGeom>
              <a:noFill/>
            </p:spPr>
            <p:txBody>
              <a:bodyPr wrap="none" rtlCol="0">
                <a:spAutoFit/>
              </a:bodyPr>
              <a:lstStyle/>
              <a:p>
                <a:pPr algn="ctr"/>
                <a:r>
                  <a:rPr lang="id-ID" b="1" dirty="0" smtClean="0">
                    <a:solidFill>
                      <a:schemeClr val="bg1"/>
                    </a:solidFill>
                  </a:rPr>
                  <a:t>Discover</a:t>
                </a:r>
                <a:endParaRPr lang="id-ID" b="1" dirty="0">
                  <a:solidFill>
                    <a:schemeClr val="bg1"/>
                  </a:solidFill>
                </a:endParaRPr>
              </a:p>
            </p:txBody>
          </p:sp>
          <p:sp>
            <p:nvSpPr>
              <p:cNvPr id="369" name="Rectangle 368"/>
              <p:cNvSpPr/>
              <p:nvPr/>
            </p:nvSpPr>
            <p:spPr>
              <a:xfrm>
                <a:off x="2747086" y="648182"/>
                <a:ext cx="1529446" cy="530145"/>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sp>
          <p:nvSpPr>
            <p:cNvPr id="370" name="Freeform 5"/>
            <p:cNvSpPr>
              <a:spLocks noEditPoints="1"/>
            </p:cNvSpPr>
            <p:nvPr/>
          </p:nvSpPr>
          <p:spPr bwMode="auto">
            <a:xfrm rot="20142751">
              <a:off x="11007269" y="5269953"/>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53" name="Group 52"/>
            <p:cNvGrpSpPr/>
            <p:nvPr/>
          </p:nvGrpSpPr>
          <p:grpSpPr>
            <a:xfrm rot="20190569">
              <a:off x="9900118" y="3773643"/>
              <a:ext cx="1529446" cy="811621"/>
              <a:chOff x="9369722" y="754182"/>
              <a:chExt cx="1529446" cy="811621"/>
            </a:xfrm>
          </p:grpSpPr>
          <p:sp>
            <p:nvSpPr>
              <p:cNvPr id="372" name="TextBox 371"/>
              <p:cNvSpPr txBox="1"/>
              <p:nvPr/>
            </p:nvSpPr>
            <p:spPr>
              <a:xfrm>
                <a:off x="9721512" y="754182"/>
                <a:ext cx="825867" cy="369332"/>
              </a:xfrm>
              <a:prstGeom prst="rect">
                <a:avLst/>
              </a:prstGeom>
              <a:noFill/>
            </p:spPr>
            <p:txBody>
              <a:bodyPr wrap="none" rtlCol="0">
                <a:spAutoFit/>
              </a:bodyPr>
              <a:lstStyle/>
              <a:p>
                <a:pPr algn="ctr"/>
                <a:r>
                  <a:rPr lang="id-ID" b="1" dirty="0" smtClean="0">
                    <a:solidFill>
                      <a:schemeClr val="bg1"/>
                    </a:solidFill>
                  </a:rPr>
                  <a:t>Design</a:t>
                </a:r>
                <a:endParaRPr lang="id-ID" b="1" dirty="0">
                  <a:solidFill>
                    <a:schemeClr val="bg1"/>
                  </a:solidFill>
                </a:endParaRPr>
              </a:p>
            </p:txBody>
          </p:sp>
          <p:sp>
            <p:nvSpPr>
              <p:cNvPr id="373" name="Rectangle 372"/>
              <p:cNvSpPr/>
              <p:nvPr/>
            </p:nvSpPr>
            <p:spPr>
              <a:xfrm>
                <a:off x="9369722" y="1011805"/>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grpSp>
          <p:nvGrpSpPr>
            <p:cNvPr id="54" name="Group 53"/>
            <p:cNvGrpSpPr/>
            <p:nvPr/>
          </p:nvGrpSpPr>
          <p:grpSpPr>
            <a:xfrm rot="20247925">
              <a:off x="8043120" y="4575464"/>
              <a:ext cx="1529446" cy="811621"/>
              <a:chOff x="5142624" y="1198693"/>
              <a:chExt cx="1529446" cy="811621"/>
            </a:xfrm>
          </p:grpSpPr>
          <p:sp>
            <p:nvSpPr>
              <p:cNvPr id="375" name="TextBox 374"/>
              <p:cNvSpPr txBox="1"/>
              <p:nvPr/>
            </p:nvSpPr>
            <p:spPr>
              <a:xfrm>
                <a:off x="5572961" y="1198693"/>
                <a:ext cx="668773" cy="369332"/>
              </a:xfrm>
              <a:prstGeom prst="rect">
                <a:avLst/>
              </a:prstGeom>
              <a:noFill/>
            </p:spPr>
            <p:txBody>
              <a:bodyPr wrap="none" rtlCol="0">
                <a:spAutoFit/>
              </a:bodyPr>
              <a:lstStyle/>
              <a:p>
                <a:pPr algn="ctr"/>
                <a:r>
                  <a:rPr lang="id-ID" b="1" dirty="0" smtClean="0">
                    <a:solidFill>
                      <a:schemeClr val="bg1"/>
                    </a:solidFill>
                  </a:rPr>
                  <a:t>Code</a:t>
                </a:r>
                <a:endParaRPr lang="id-ID" b="1" dirty="0">
                  <a:solidFill>
                    <a:schemeClr val="bg1"/>
                  </a:solidFill>
                </a:endParaRPr>
              </a:p>
            </p:txBody>
          </p:sp>
          <p:sp>
            <p:nvSpPr>
              <p:cNvPr id="377" name="Rectangle 376"/>
              <p:cNvSpPr/>
              <p:nvPr/>
            </p:nvSpPr>
            <p:spPr>
              <a:xfrm>
                <a:off x="5142624" y="1456316"/>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grpSp>
        <p:grpSp>
          <p:nvGrpSpPr>
            <p:cNvPr id="378" name="Group 377"/>
            <p:cNvGrpSpPr/>
            <p:nvPr/>
          </p:nvGrpSpPr>
          <p:grpSpPr>
            <a:xfrm rot="20219675">
              <a:off x="10192787" y="3384898"/>
              <a:ext cx="399354" cy="427478"/>
              <a:chOff x="6138863" y="1941513"/>
              <a:chExt cx="450850" cy="482600"/>
            </a:xfrm>
            <a:solidFill>
              <a:schemeClr val="bg1"/>
            </a:solidFill>
          </p:grpSpPr>
          <p:sp>
            <p:nvSpPr>
              <p:cNvPr id="379"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0"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1"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2" name="Group 381"/>
            <p:cNvGrpSpPr/>
            <p:nvPr/>
          </p:nvGrpSpPr>
          <p:grpSpPr>
            <a:xfrm rot="20454017">
              <a:off x="8355571" y="4148647"/>
              <a:ext cx="389680" cy="390966"/>
              <a:chOff x="4198938" y="2905126"/>
              <a:chExt cx="481012" cy="482600"/>
            </a:xfrm>
            <a:solidFill>
              <a:schemeClr val="bg1"/>
            </a:solidFill>
          </p:grpSpPr>
          <p:sp>
            <p:nvSpPr>
              <p:cNvPr id="38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6" name="Group 385"/>
            <p:cNvGrpSpPr/>
            <p:nvPr/>
          </p:nvGrpSpPr>
          <p:grpSpPr>
            <a:xfrm rot="20273571">
              <a:off x="7325599" y="1850833"/>
              <a:ext cx="730850" cy="686486"/>
              <a:chOff x="5160963" y="4846638"/>
              <a:chExt cx="496887" cy="466725"/>
            </a:xfrm>
            <a:solidFill>
              <a:schemeClr val="bg1"/>
            </a:solidFill>
          </p:grpSpPr>
          <p:sp>
            <p:nvSpPr>
              <p:cNvPr id="387"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8"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rot="20272287">
              <a:off x="7209710" y="2580636"/>
              <a:ext cx="1529446" cy="807564"/>
              <a:chOff x="5331277" y="276256"/>
              <a:chExt cx="1529446" cy="807564"/>
            </a:xfrm>
          </p:grpSpPr>
          <p:sp>
            <p:nvSpPr>
              <p:cNvPr id="390" name="Rectangle 389"/>
              <p:cNvSpPr/>
              <p:nvPr/>
            </p:nvSpPr>
            <p:spPr>
              <a:xfrm>
                <a:off x="5331277" y="529822"/>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391" name="TextBox 390"/>
              <p:cNvSpPr txBox="1"/>
              <p:nvPr/>
            </p:nvSpPr>
            <p:spPr>
              <a:xfrm>
                <a:off x="5667710" y="276256"/>
                <a:ext cx="856581" cy="369332"/>
              </a:xfrm>
              <a:prstGeom prst="rect">
                <a:avLst/>
              </a:prstGeom>
              <a:noFill/>
            </p:spPr>
            <p:txBody>
              <a:bodyPr wrap="none" rtlCol="0">
                <a:spAutoFit/>
              </a:bodyPr>
              <a:lstStyle/>
              <a:p>
                <a:pPr algn="ctr"/>
                <a:r>
                  <a:rPr lang="id-ID" b="1" dirty="0" smtClean="0">
                    <a:solidFill>
                      <a:schemeClr val="bg1"/>
                    </a:solidFill>
                  </a:rPr>
                  <a:t>Deploy</a:t>
                </a:r>
                <a:endParaRPr lang="id-ID" b="1" dirty="0">
                  <a:solidFill>
                    <a:schemeClr val="bg1"/>
                  </a:solidFill>
                </a:endParaRPr>
              </a:p>
            </p:txBody>
          </p:sp>
        </p:grpSp>
      </p:grpSp>
      <p:cxnSp>
        <p:nvCxnSpPr>
          <p:cNvPr id="41" name="Straight Connector 40"/>
          <p:cNvCxnSpPr/>
          <p:nvPr/>
        </p:nvCxnSpPr>
        <p:spPr>
          <a:xfrm>
            <a:off x="5340169" y="1737186"/>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35902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66"/>
                                        </p:tgtEl>
                                        <p:attrNameLst>
                                          <p:attrName>style.visibility</p:attrName>
                                        </p:attrNameLst>
                                      </p:cBhvr>
                                      <p:to>
                                        <p:strVal val="visible"/>
                                      </p:to>
                                    </p:set>
                                    <p:animEffect transition="in" filter="fade">
                                      <p:cBhvr>
                                        <p:cTn id="18" dur="500"/>
                                        <p:tgtEl>
                                          <p:spTgt spid="366"/>
                                        </p:tgtEl>
                                      </p:cBhvr>
                                    </p:animEffect>
                                  </p:childTnLst>
                                </p:cTn>
                              </p:par>
                              <p:par>
                                <p:cTn id="19" presetID="10" presetClass="entr" presetSubtype="0" fill="hold" nodeType="withEffect">
                                  <p:stCondLst>
                                    <p:cond delay="0"/>
                                  </p:stCondLst>
                                  <p:childTnLst>
                                    <p:set>
                                      <p:cBhvr>
                                        <p:cTn id="20" dur="1" fill="hold">
                                          <p:stCondLst>
                                            <p:cond delay="0"/>
                                          </p:stCondLst>
                                        </p:cTn>
                                        <p:tgtEl>
                                          <p:spTgt spid="41"/>
                                        </p:tgtEl>
                                        <p:attrNameLst>
                                          <p:attrName>style.visibility</p:attrName>
                                        </p:attrNameLst>
                                      </p:cBhvr>
                                      <p:to>
                                        <p:strVal val="visible"/>
                                      </p:to>
                                    </p:set>
                                    <p:animEffect transition="in" filter="fade">
                                      <p:cBhvr>
                                        <p:cTn id="21" dur="500"/>
                                        <p:tgtEl>
                                          <p:spTgt spid="4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65"/>
                                        </p:tgtEl>
                                        <p:attrNameLst>
                                          <p:attrName>style.visibility</p:attrName>
                                        </p:attrNameLst>
                                      </p:cBhvr>
                                      <p:to>
                                        <p:strVal val="visible"/>
                                      </p:to>
                                    </p:set>
                                    <p:animEffect transition="in" filter="fade">
                                      <p:cBhvr>
                                        <p:cTn id="24" dur="500"/>
                                        <p:tgtEl>
                                          <p:spTgt spid="365"/>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363"/>
                                        </p:tgtEl>
                                        <p:attrNameLst>
                                          <p:attrName>style.visibility</p:attrName>
                                        </p:attrNameLst>
                                      </p:cBhvr>
                                      <p:to>
                                        <p:strVal val="visible"/>
                                      </p:to>
                                    </p:set>
                                    <p:animEffect transition="in" filter="fade">
                                      <p:cBhvr>
                                        <p:cTn id="28" dur="500"/>
                                        <p:tgtEl>
                                          <p:spTgt spid="363"/>
                                        </p:tgtEl>
                                      </p:cBhvr>
                                    </p:animEffect>
                                  </p:childTnLst>
                                </p:cTn>
                              </p:par>
                            </p:childTnLst>
                          </p:cTn>
                        </p:par>
                        <p:par>
                          <p:cTn id="29" fill="hold">
                            <p:stCondLst>
                              <p:cond delay="1500"/>
                            </p:stCondLst>
                            <p:childTnLst>
                              <p:par>
                                <p:cTn id="30" presetID="42" presetClass="entr" presetSubtype="0" fill="hold" nodeType="afterEffect">
                                  <p:stCondLst>
                                    <p:cond delay="0"/>
                                  </p:stCondLst>
                                  <p:childTnLst>
                                    <p:set>
                                      <p:cBhvr>
                                        <p:cTn id="31" dur="1" fill="hold">
                                          <p:stCondLst>
                                            <p:cond delay="0"/>
                                          </p:stCondLst>
                                        </p:cTn>
                                        <p:tgtEl>
                                          <p:spTgt spid="55"/>
                                        </p:tgtEl>
                                        <p:attrNameLst>
                                          <p:attrName>style.visibility</p:attrName>
                                        </p:attrNameLst>
                                      </p:cBhvr>
                                      <p:to>
                                        <p:strVal val="visible"/>
                                      </p:to>
                                    </p:set>
                                    <p:animEffect transition="in" filter="fade">
                                      <p:cBhvr>
                                        <p:cTn id="32" dur="1000"/>
                                        <p:tgtEl>
                                          <p:spTgt spid="55"/>
                                        </p:tgtEl>
                                      </p:cBhvr>
                                    </p:animEffect>
                                    <p:anim calcmode="lin" valueType="num">
                                      <p:cBhvr>
                                        <p:cTn id="33" dur="1000" fill="hold"/>
                                        <p:tgtEl>
                                          <p:spTgt spid="55"/>
                                        </p:tgtEl>
                                        <p:attrNameLst>
                                          <p:attrName>ppt_x</p:attrName>
                                        </p:attrNameLst>
                                      </p:cBhvr>
                                      <p:tavLst>
                                        <p:tav tm="0">
                                          <p:val>
                                            <p:strVal val="#ppt_x"/>
                                          </p:val>
                                        </p:tav>
                                        <p:tav tm="100000">
                                          <p:val>
                                            <p:strVal val="#ppt_x"/>
                                          </p:val>
                                        </p:tav>
                                      </p:tavLst>
                                    </p:anim>
                                    <p:anim calcmode="lin" valueType="num">
                                      <p:cBhvr>
                                        <p:cTn id="34"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6" grpId="0"/>
      <p:bldP spid="204" grpId="0"/>
      <p:bldP spid="363" grpId="0"/>
      <p:bldP spid="365" grpId="0"/>
      <p:bldP spid="366" grpId="0"/>
    </p:bldLst>
  </p:timing>
</p:sld>
</file>

<file path=ppt/slides/slide10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76" name="TextBox 375"/>
          <p:cNvSpPr txBox="1"/>
          <p:nvPr/>
        </p:nvSpPr>
        <p:spPr>
          <a:xfrm>
            <a:off x="2857055" y="680759"/>
            <a:ext cx="6478056" cy="830997"/>
          </a:xfrm>
          <a:prstGeom prst="rect">
            <a:avLst/>
          </a:prstGeom>
          <a:noFill/>
        </p:spPr>
        <p:txBody>
          <a:bodyPr wrap="none" rtlCol="0">
            <a:spAutoFit/>
          </a:bodyPr>
          <a:lstStyle/>
          <a:p>
            <a:pPr algn="ctr"/>
            <a:r>
              <a:rPr lang="id-ID" sz="4800" dirty="0" smtClean="0">
                <a:solidFill>
                  <a:schemeClr val="bg1"/>
                </a:solidFill>
                <a:latin typeface="+mj-lt"/>
              </a:rPr>
              <a:t>Mockup Process Diagram</a:t>
            </a:r>
            <a:endParaRPr lang="en-US" sz="4800" dirty="0">
              <a:solidFill>
                <a:schemeClr val="bg1"/>
              </a:solidFill>
              <a:latin typeface="+mj-lt"/>
            </a:endParaRPr>
          </a:p>
        </p:txBody>
      </p:sp>
      <p:sp>
        <p:nvSpPr>
          <p:cNvPr id="204" name="TextBox 203"/>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57" name="Freeform 15"/>
          <p:cNvSpPr>
            <a:spLocks noEditPoints="1"/>
          </p:cNvSpPr>
          <p:nvPr/>
        </p:nvSpPr>
        <p:spPr bwMode="auto">
          <a:xfrm>
            <a:off x="-1908197" y="2193399"/>
            <a:ext cx="5539305" cy="1839655"/>
          </a:xfrm>
          <a:custGeom>
            <a:avLst/>
            <a:gdLst>
              <a:gd name="T0" fmla="*/ 0 w 2720"/>
              <a:gd name="T1" fmla="*/ 903 h 903"/>
              <a:gd name="T2" fmla="*/ 0 w 2720"/>
              <a:gd name="T3" fmla="*/ 903 h 903"/>
              <a:gd name="T4" fmla="*/ 0 w 2720"/>
              <a:gd name="T5" fmla="*/ 903 h 903"/>
              <a:gd name="T6" fmla="*/ 0 w 2720"/>
              <a:gd name="T7" fmla="*/ 903 h 903"/>
              <a:gd name="T8" fmla="*/ 0 w 2720"/>
              <a:gd name="T9" fmla="*/ 903 h 903"/>
              <a:gd name="T10" fmla="*/ 0 w 2720"/>
              <a:gd name="T11" fmla="*/ 903 h 903"/>
              <a:gd name="T12" fmla="*/ 0 w 2720"/>
              <a:gd name="T13" fmla="*/ 903 h 903"/>
              <a:gd name="T14" fmla="*/ 0 w 2720"/>
              <a:gd name="T15" fmla="*/ 903 h 903"/>
              <a:gd name="T16" fmla="*/ 0 w 2720"/>
              <a:gd name="T17" fmla="*/ 903 h 903"/>
              <a:gd name="T18" fmla="*/ 0 w 2720"/>
              <a:gd name="T19" fmla="*/ 903 h 903"/>
              <a:gd name="T20" fmla="*/ 0 w 2720"/>
              <a:gd name="T21" fmla="*/ 903 h 903"/>
              <a:gd name="T22" fmla="*/ 0 w 2720"/>
              <a:gd name="T23" fmla="*/ 903 h 903"/>
              <a:gd name="T24" fmla="*/ 0 w 2720"/>
              <a:gd name="T25" fmla="*/ 903 h 903"/>
              <a:gd name="T26" fmla="*/ 0 w 2720"/>
              <a:gd name="T27" fmla="*/ 903 h 903"/>
              <a:gd name="T28" fmla="*/ 0 w 2720"/>
              <a:gd name="T29" fmla="*/ 903 h 903"/>
              <a:gd name="T30" fmla="*/ 19 w 2720"/>
              <a:gd name="T31" fmla="*/ 892 h 903"/>
              <a:gd name="T32" fmla="*/ 0 w 2720"/>
              <a:gd name="T33" fmla="*/ 903 h 903"/>
              <a:gd name="T34" fmla="*/ 19 w 2720"/>
              <a:gd name="T35" fmla="*/ 892 h 903"/>
              <a:gd name="T36" fmla="*/ 20 w 2720"/>
              <a:gd name="T37" fmla="*/ 892 h 903"/>
              <a:gd name="T38" fmla="*/ 20 w 2720"/>
              <a:gd name="T39" fmla="*/ 892 h 903"/>
              <a:gd name="T40" fmla="*/ 20 w 2720"/>
              <a:gd name="T41" fmla="*/ 892 h 903"/>
              <a:gd name="T42" fmla="*/ 1960 w 2720"/>
              <a:gd name="T43" fmla="*/ 0 h 903"/>
              <a:gd name="T44" fmla="*/ 1834 w 2720"/>
              <a:gd name="T45" fmla="*/ 25 h 903"/>
              <a:gd name="T46" fmla="*/ 20 w 2720"/>
              <a:gd name="T47" fmla="*/ 892 h 903"/>
              <a:gd name="T48" fmla="*/ 20 w 2720"/>
              <a:gd name="T49" fmla="*/ 892 h 903"/>
              <a:gd name="T50" fmla="*/ 20 w 2720"/>
              <a:gd name="T51" fmla="*/ 892 h 903"/>
              <a:gd name="T52" fmla="*/ 1834 w 2720"/>
              <a:gd name="T53" fmla="*/ 25 h 903"/>
              <a:gd name="T54" fmla="*/ 1960 w 2720"/>
              <a:gd name="T55" fmla="*/ 0 h 903"/>
              <a:gd name="T56" fmla="*/ 2087 w 2720"/>
              <a:gd name="T57" fmla="*/ 25 h 903"/>
              <a:gd name="T58" fmla="*/ 2720 w 2720"/>
              <a:gd name="T59" fmla="*/ 327 h 903"/>
              <a:gd name="T60" fmla="*/ 2720 w 2720"/>
              <a:gd name="T61" fmla="*/ 327 h 903"/>
              <a:gd name="T62" fmla="*/ 2087 w 2720"/>
              <a:gd name="T63" fmla="*/ 25 h 903"/>
              <a:gd name="T64" fmla="*/ 1960 w 2720"/>
              <a:gd name="T65"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20" h="903">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0" y="903"/>
                </a:moveTo>
                <a:cubicBezTo>
                  <a:pt x="0" y="903"/>
                  <a:pt x="0" y="903"/>
                  <a:pt x="0" y="903"/>
                </a:cubicBezTo>
                <a:cubicBezTo>
                  <a:pt x="0" y="903"/>
                  <a:pt x="0" y="903"/>
                  <a:pt x="0" y="903"/>
                </a:cubicBezTo>
                <a:moveTo>
                  <a:pt x="19" y="892"/>
                </a:moveTo>
                <a:cubicBezTo>
                  <a:pt x="12" y="895"/>
                  <a:pt x="6" y="899"/>
                  <a:pt x="0" y="903"/>
                </a:cubicBezTo>
                <a:cubicBezTo>
                  <a:pt x="6" y="899"/>
                  <a:pt x="12" y="895"/>
                  <a:pt x="19" y="892"/>
                </a:cubicBezTo>
                <a:moveTo>
                  <a:pt x="20" y="892"/>
                </a:moveTo>
                <a:cubicBezTo>
                  <a:pt x="20" y="892"/>
                  <a:pt x="20" y="892"/>
                  <a:pt x="20" y="892"/>
                </a:cubicBezTo>
                <a:cubicBezTo>
                  <a:pt x="20" y="892"/>
                  <a:pt x="20" y="892"/>
                  <a:pt x="20" y="892"/>
                </a:cubicBezTo>
                <a:moveTo>
                  <a:pt x="1960" y="0"/>
                </a:moveTo>
                <a:cubicBezTo>
                  <a:pt x="1915" y="0"/>
                  <a:pt x="1869" y="8"/>
                  <a:pt x="1834" y="25"/>
                </a:cubicBezTo>
                <a:cubicBezTo>
                  <a:pt x="20" y="892"/>
                  <a:pt x="20" y="892"/>
                  <a:pt x="20" y="892"/>
                </a:cubicBezTo>
                <a:cubicBezTo>
                  <a:pt x="20" y="892"/>
                  <a:pt x="20" y="892"/>
                  <a:pt x="20" y="892"/>
                </a:cubicBezTo>
                <a:cubicBezTo>
                  <a:pt x="20" y="892"/>
                  <a:pt x="20" y="892"/>
                  <a:pt x="20" y="892"/>
                </a:cubicBezTo>
                <a:cubicBezTo>
                  <a:pt x="1834" y="25"/>
                  <a:pt x="1834" y="25"/>
                  <a:pt x="1834" y="25"/>
                </a:cubicBezTo>
                <a:cubicBezTo>
                  <a:pt x="1869" y="8"/>
                  <a:pt x="1915" y="0"/>
                  <a:pt x="1960" y="0"/>
                </a:cubicBezTo>
                <a:cubicBezTo>
                  <a:pt x="2006" y="0"/>
                  <a:pt x="2052" y="8"/>
                  <a:pt x="2087" y="25"/>
                </a:cubicBezTo>
                <a:cubicBezTo>
                  <a:pt x="2720" y="327"/>
                  <a:pt x="2720" y="327"/>
                  <a:pt x="2720" y="327"/>
                </a:cubicBezTo>
                <a:cubicBezTo>
                  <a:pt x="2720" y="327"/>
                  <a:pt x="2720" y="327"/>
                  <a:pt x="2720" y="327"/>
                </a:cubicBezTo>
                <a:cubicBezTo>
                  <a:pt x="2087" y="25"/>
                  <a:pt x="2087" y="25"/>
                  <a:pt x="2087" y="25"/>
                </a:cubicBezTo>
                <a:cubicBezTo>
                  <a:pt x="2052" y="8"/>
                  <a:pt x="2006" y="0"/>
                  <a:pt x="1960" y="0"/>
                </a:cubicBezTo>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4" name="Freeform 10"/>
          <p:cNvSpPr>
            <a:spLocks/>
          </p:cNvSpPr>
          <p:nvPr/>
        </p:nvSpPr>
        <p:spPr bwMode="auto">
          <a:xfrm>
            <a:off x="3257837" y="4098060"/>
            <a:ext cx="6243637" cy="2986420"/>
          </a:xfrm>
          <a:custGeom>
            <a:avLst/>
            <a:gdLst>
              <a:gd name="T0" fmla="*/ 2137 w 3066"/>
              <a:gd name="T1" fmla="*/ 34 h 1466"/>
              <a:gd name="T2" fmla="*/ 1884 w 3066"/>
              <a:gd name="T3" fmla="*/ 34 h 1466"/>
              <a:gd name="T4" fmla="*/ 70 w 3066"/>
              <a:gd name="T5" fmla="*/ 901 h 1466"/>
              <a:gd name="T6" fmla="*/ 70 w 3066"/>
              <a:gd name="T7" fmla="*/ 1022 h 1466"/>
              <a:gd name="T8" fmla="*/ 929 w 3066"/>
              <a:gd name="T9" fmla="*/ 1432 h 1466"/>
              <a:gd name="T10" fmla="*/ 1182 w 3066"/>
              <a:gd name="T11" fmla="*/ 1432 h 1466"/>
              <a:gd name="T12" fmla="*/ 2996 w 3066"/>
              <a:gd name="T13" fmla="*/ 565 h 1466"/>
              <a:gd name="T14" fmla="*/ 2996 w 3066"/>
              <a:gd name="T15" fmla="*/ 444 h 1466"/>
              <a:gd name="T16" fmla="*/ 2137 w 3066"/>
              <a:gd name="T17" fmla="*/ 34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6" h="1466">
                <a:moveTo>
                  <a:pt x="2137" y="34"/>
                </a:moveTo>
                <a:cubicBezTo>
                  <a:pt x="2067" y="0"/>
                  <a:pt x="1954" y="0"/>
                  <a:pt x="1884" y="34"/>
                </a:cubicBezTo>
                <a:cubicBezTo>
                  <a:pt x="70" y="901"/>
                  <a:pt x="70" y="901"/>
                  <a:pt x="70" y="901"/>
                </a:cubicBezTo>
                <a:cubicBezTo>
                  <a:pt x="0" y="934"/>
                  <a:pt x="0" y="988"/>
                  <a:pt x="70" y="1022"/>
                </a:cubicBezTo>
                <a:cubicBezTo>
                  <a:pt x="929" y="1432"/>
                  <a:pt x="929" y="1432"/>
                  <a:pt x="929" y="1432"/>
                </a:cubicBezTo>
                <a:cubicBezTo>
                  <a:pt x="999" y="1466"/>
                  <a:pt x="1113" y="1466"/>
                  <a:pt x="1182" y="1432"/>
                </a:cubicBezTo>
                <a:cubicBezTo>
                  <a:pt x="2996" y="565"/>
                  <a:pt x="2996" y="565"/>
                  <a:pt x="2996" y="565"/>
                </a:cubicBezTo>
                <a:cubicBezTo>
                  <a:pt x="3066" y="532"/>
                  <a:pt x="3066" y="478"/>
                  <a:pt x="2996" y="444"/>
                </a:cubicBezTo>
                <a:cubicBezTo>
                  <a:pt x="2137" y="34"/>
                  <a:pt x="2137" y="34"/>
                  <a:pt x="2137" y="34"/>
                </a:cubicBezTo>
              </a:path>
            </a:pathLst>
          </a:custGeom>
          <a:solidFill>
            <a:schemeClr val="tx1">
              <a:lumMod val="50000"/>
              <a:lumOff val="50000"/>
              <a:alpha val="6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9" name="Group 148"/>
          <p:cNvGrpSpPr/>
          <p:nvPr/>
        </p:nvGrpSpPr>
        <p:grpSpPr>
          <a:xfrm>
            <a:off x="3175149" y="3084983"/>
            <a:ext cx="6243637" cy="3259761"/>
            <a:chOff x="2830788" y="3349604"/>
            <a:chExt cx="6243637" cy="3259761"/>
          </a:xfrm>
        </p:grpSpPr>
        <p:sp>
          <p:nvSpPr>
            <p:cNvPr id="25" name="Freeform 7"/>
            <p:cNvSpPr>
              <a:spLocks/>
            </p:cNvSpPr>
            <p:nvPr/>
          </p:nvSpPr>
          <p:spPr bwMode="auto">
            <a:xfrm>
              <a:off x="2867657" y="3624217"/>
              <a:ext cx="6173712" cy="2985148"/>
            </a:xfrm>
            <a:custGeom>
              <a:avLst/>
              <a:gdLst>
                <a:gd name="T0" fmla="*/ 3030 w 3032"/>
                <a:gd name="T1" fmla="*/ 502 h 1465"/>
                <a:gd name="T2" fmla="*/ 3031 w 3032"/>
                <a:gd name="T3" fmla="*/ 502 h 1465"/>
                <a:gd name="T4" fmla="*/ 3031 w 3032"/>
                <a:gd name="T5" fmla="*/ 366 h 1465"/>
                <a:gd name="T6" fmla="*/ 2860 w 3032"/>
                <a:gd name="T7" fmla="*/ 366 h 1465"/>
                <a:gd name="T8" fmla="*/ 2860 w 3032"/>
                <a:gd name="T9" fmla="*/ 388 h 1465"/>
                <a:gd name="T10" fmla="*/ 2119 w 3032"/>
                <a:gd name="T11" fmla="*/ 33 h 1465"/>
                <a:gd name="T12" fmla="*/ 1866 w 3032"/>
                <a:gd name="T13" fmla="*/ 33 h 1465"/>
                <a:gd name="T14" fmla="*/ 170 w 3032"/>
                <a:gd name="T15" fmla="*/ 844 h 1465"/>
                <a:gd name="T16" fmla="*/ 170 w 3032"/>
                <a:gd name="T17" fmla="*/ 824 h 1465"/>
                <a:gd name="T18" fmla="*/ 0 w 3032"/>
                <a:gd name="T19" fmla="*/ 824 h 1465"/>
                <a:gd name="T20" fmla="*/ 0 w 3032"/>
                <a:gd name="T21" fmla="*/ 961 h 1465"/>
                <a:gd name="T22" fmla="*/ 52 w 3032"/>
                <a:gd name="T23" fmla="*/ 1021 h 1465"/>
                <a:gd name="T24" fmla="*/ 911 w 3032"/>
                <a:gd name="T25" fmla="*/ 1432 h 1465"/>
                <a:gd name="T26" fmla="*/ 1164 w 3032"/>
                <a:gd name="T27" fmla="*/ 1432 h 1465"/>
                <a:gd name="T28" fmla="*/ 2978 w 3032"/>
                <a:gd name="T29" fmla="*/ 565 h 1465"/>
                <a:gd name="T30" fmla="*/ 3030 w 3032"/>
                <a:gd name="T31" fmla="*/ 502 h 1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32" h="1465">
                  <a:moveTo>
                    <a:pt x="3030" y="502"/>
                  </a:moveTo>
                  <a:cubicBezTo>
                    <a:pt x="3031" y="502"/>
                    <a:pt x="3031" y="502"/>
                    <a:pt x="3031" y="502"/>
                  </a:cubicBezTo>
                  <a:cubicBezTo>
                    <a:pt x="3031" y="366"/>
                    <a:pt x="3031" y="366"/>
                    <a:pt x="3031" y="366"/>
                  </a:cubicBezTo>
                  <a:cubicBezTo>
                    <a:pt x="2860" y="366"/>
                    <a:pt x="2860" y="366"/>
                    <a:pt x="2860" y="366"/>
                  </a:cubicBezTo>
                  <a:cubicBezTo>
                    <a:pt x="2860" y="388"/>
                    <a:pt x="2860" y="388"/>
                    <a:pt x="2860" y="388"/>
                  </a:cubicBezTo>
                  <a:cubicBezTo>
                    <a:pt x="2119" y="33"/>
                    <a:pt x="2119" y="33"/>
                    <a:pt x="2119" y="33"/>
                  </a:cubicBezTo>
                  <a:cubicBezTo>
                    <a:pt x="2049" y="0"/>
                    <a:pt x="1936" y="0"/>
                    <a:pt x="1866" y="33"/>
                  </a:cubicBezTo>
                  <a:cubicBezTo>
                    <a:pt x="170" y="844"/>
                    <a:pt x="170" y="844"/>
                    <a:pt x="170" y="844"/>
                  </a:cubicBezTo>
                  <a:cubicBezTo>
                    <a:pt x="170" y="824"/>
                    <a:pt x="170" y="824"/>
                    <a:pt x="170" y="824"/>
                  </a:cubicBezTo>
                  <a:cubicBezTo>
                    <a:pt x="0" y="824"/>
                    <a:pt x="0" y="824"/>
                    <a:pt x="0" y="824"/>
                  </a:cubicBezTo>
                  <a:cubicBezTo>
                    <a:pt x="0" y="961"/>
                    <a:pt x="0" y="961"/>
                    <a:pt x="0" y="961"/>
                  </a:cubicBezTo>
                  <a:cubicBezTo>
                    <a:pt x="0" y="983"/>
                    <a:pt x="17" y="1005"/>
                    <a:pt x="52" y="1021"/>
                  </a:cubicBezTo>
                  <a:cubicBezTo>
                    <a:pt x="911" y="1432"/>
                    <a:pt x="911" y="1432"/>
                    <a:pt x="911" y="1432"/>
                  </a:cubicBezTo>
                  <a:cubicBezTo>
                    <a:pt x="981" y="1465"/>
                    <a:pt x="1095" y="1465"/>
                    <a:pt x="1164" y="1432"/>
                  </a:cubicBezTo>
                  <a:cubicBezTo>
                    <a:pt x="2978" y="565"/>
                    <a:pt x="2978" y="565"/>
                    <a:pt x="2978" y="565"/>
                  </a:cubicBezTo>
                  <a:cubicBezTo>
                    <a:pt x="3014" y="548"/>
                    <a:pt x="3032" y="525"/>
                    <a:pt x="3030" y="502"/>
                  </a:cubicBezTo>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8"/>
            <p:cNvSpPr>
              <a:spLocks/>
            </p:cNvSpPr>
            <p:nvPr/>
          </p:nvSpPr>
          <p:spPr bwMode="auto">
            <a:xfrm>
              <a:off x="5510810" y="4615876"/>
              <a:ext cx="3180936" cy="1795157"/>
            </a:xfrm>
            <a:custGeom>
              <a:avLst/>
              <a:gdLst>
                <a:gd name="T0" fmla="*/ 2502 w 2502"/>
                <a:gd name="T1" fmla="*/ 0 h 1412"/>
                <a:gd name="T2" fmla="*/ 2431 w 2502"/>
                <a:gd name="T3" fmla="*/ 34 h 1412"/>
                <a:gd name="T4" fmla="*/ 0 w 2502"/>
                <a:gd name="T5" fmla="*/ 1196 h 1412"/>
                <a:gd name="T6" fmla="*/ 0 w 2502"/>
                <a:gd name="T7" fmla="*/ 1412 h 1412"/>
                <a:gd name="T8" fmla="*/ 2502 w 2502"/>
                <a:gd name="T9" fmla="*/ 215 h 1412"/>
                <a:gd name="T10" fmla="*/ 2502 w 2502"/>
                <a:gd name="T11" fmla="*/ 0 h 1412"/>
              </a:gdLst>
              <a:ahLst/>
              <a:cxnLst>
                <a:cxn ang="0">
                  <a:pos x="T0" y="T1"/>
                </a:cxn>
                <a:cxn ang="0">
                  <a:pos x="T2" y="T3"/>
                </a:cxn>
                <a:cxn ang="0">
                  <a:pos x="T4" y="T5"/>
                </a:cxn>
                <a:cxn ang="0">
                  <a:pos x="T6" y="T7"/>
                </a:cxn>
                <a:cxn ang="0">
                  <a:pos x="T8" y="T9"/>
                </a:cxn>
                <a:cxn ang="0">
                  <a:pos x="T10" y="T11"/>
                </a:cxn>
              </a:cxnLst>
              <a:rect l="0" t="0" r="r" b="b"/>
              <a:pathLst>
                <a:path w="2502" h="1412">
                  <a:moveTo>
                    <a:pt x="2502" y="0"/>
                  </a:moveTo>
                  <a:lnTo>
                    <a:pt x="2431" y="34"/>
                  </a:lnTo>
                  <a:lnTo>
                    <a:pt x="0" y="1196"/>
                  </a:lnTo>
                  <a:lnTo>
                    <a:pt x="0" y="1412"/>
                  </a:lnTo>
                  <a:lnTo>
                    <a:pt x="2502" y="215"/>
                  </a:lnTo>
                  <a:lnTo>
                    <a:pt x="2502" y="0"/>
                  </a:lnTo>
                  <a:close/>
                </a:path>
              </a:pathLst>
            </a:custGeom>
            <a:solidFill>
              <a:schemeClr val="tx1">
                <a:lumMod val="65000"/>
                <a:lumOff val="3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9"/>
            <p:cNvSpPr>
              <a:spLocks/>
            </p:cNvSpPr>
            <p:nvPr/>
          </p:nvSpPr>
          <p:spPr bwMode="auto">
            <a:xfrm>
              <a:off x="5510810" y="4615876"/>
              <a:ext cx="3180936" cy="1795157"/>
            </a:xfrm>
            <a:custGeom>
              <a:avLst/>
              <a:gdLst>
                <a:gd name="T0" fmla="*/ 2502 w 2502"/>
                <a:gd name="T1" fmla="*/ 0 h 1412"/>
                <a:gd name="T2" fmla="*/ 2431 w 2502"/>
                <a:gd name="T3" fmla="*/ 34 h 1412"/>
                <a:gd name="T4" fmla="*/ 0 w 2502"/>
                <a:gd name="T5" fmla="*/ 1196 h 1412"/>
                <a:gd name="T6" fmla="*/ 0 w 2502"/>
                <a:gd name="T7" fmla="*/ 1412 h 1412"/>
                <a:gd name="T8" fmla="*/ 2502 w 2502"/>
                <a:gd name="T9" fmla="*/ 215 h 1412"/>
                <a:gd name="T10" fmla="*/ 2502 w 2502"/>
                <a:gd name="T11" fmla="*/ 0 h 1412"/>
              </a:gdLst>
              <a:ahLst/>
              <a:cxnLst>
                <a:cxn ang="0">
                  <a:pos x="T0" y="T1"/>
                </a:cxn>
                <a:cxn ang="0">
                  <a:pos x="T2" y="T3"/>
                </a:cxn>
                <a:cxn ang="0">
                  <a:pos x="T4" y="T5"/>
                </a:cxn>
                <a:cxn ang="0">
                  <a:pos x="T6" y="T7"/>
                </a:cxn>
                <a:cxn ang="0">
                  <a:pos x="T8" y="T9"/>
                </a:cxn>
                <a:cxn ang="0">
                  <a:pos x="T10" y="T11"/>
                </a:cxn>
              </a:cxnLst>
              <a:rect l="0" t="0" r="r" b="b"/>
              <a:pathLst>
                <a:path w="2502" h="1412">
                  <a:moveTo>
                    <a:pt x="2502" y="0"/>
                  </a:moveTo>
                  <a:lnTo>
                    <a:pt x="2431" y="34"/>
                  </a:lnTo>
                  <a:lnTo>
                    <a:pt x="0" y="1196"/>
                  </a:lnTo>
                  <a:lnTo>
                    <a:pt x="0" y="1412"/>
                  </a:lnTo>
                  <a:lnTo>
                    <a:pt x="2502" y="215"/>
                  </a:lnTo>
                  <a:lnTo>
                    <a:pt x="250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0"/>
            <p:cNvSpPr>
              <a:spLocks/>
            </p:cNvSpPr>
            <p:nvPr/>
          </p:nvSpPr>
          <p:spPr bwMode="auto">
            <a:xfrm>
              <a:off x="2830788" y="3349604"/>
              <a:ext cx="6243637" cy="2986420"/>
            </a:xfrm>
            <a:custGeom>
              <a:avLst/>
              <a:gdLst>
                <a:gd name="T0" fmla="*/ 2137 w 3066"/>
                <a:gd name="T1" fmla="*/ 34 h 1466"/>
                <a:gd name="T2" fmla="*/ 1884 w 3066"/>
                <a:gd name="T3" fmla="*/ 34 h 1466"/>
                <a:gd name="T4" fmla="*/ 70 w 3066"/>
                <a:gd name="T5" fmla="*/ 901 h 1466"/>
                <a:gd name="T6" fmla="*/ 70 w 3066"/>
                <a:gd name="T7" fmla="*/ 1022 h 1466"/>
                <a:gd name="T8" fmla="*/ 929 w 3066"/>
                <a:gd name="T9" fmla="*/ 1432 h 1466"/>
                <a:gd name="T10" fmla="*/ 1182 w 3066"/>
                <a:gd name="T11" fmla="*/ 1432 h 1466"/>
                <a:gd name="T12" fmla="*/ 2996 w 3066"/>
                <a:gd name="T13" fmla="*/ 565 h 1466"/>
                <a:gd name="T14" fmla="*/ 2996 w 3066"/>
                <a:gd name="T15" fmla="*/ 444 h 1466"/>
                <a:gd name="T16" fmla="*/ 2137 w 3066"/>
                <a:gd name="T17" fmla="*/ 34 h 1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66" h="1466">
                  <a:moveTo>
                    <a:pt x="2137" y="34"/>
                  </a:moveTo>
                  <a:cubicBezTo>
                    <a:pt x="2067" y="0"/>
                    <a:pt x="1954" y="0"/>
                    <a:pt x="1884" y="34"/>
                  </a:cubicBezTo>
                  <a:cubicBezTo>
                    <a:pt x="70" y="901"/>
                    <a:pt x="70" y="901"/>
                    <a:pt x="70" y="901"/>
                  </a:cubicBezTo>
                  <a:cubicBezTo>
                    <a:pt x="0" y="934"/>
                    <a:pt x="0" y="988"/>
                    <a:pt x="70" y="1022"/>
                  </a:cubicBezTo>
                  <a:cubicBezTo>
                    <a:pt x="929" y="1432"/>
                    <a:pt x="929" y="1432"/>
                    <a:pt x="929" y="1432"/>
                  </a:cubicBezTo>
                  <a:cubicBezTo>
                    <a:pt x="999" y="1466"/>
                    <a:pt x="1113" y="1466"/>
                    <a:pt x="1182" y="1432"/>
                  </a:cubicBezTo>
                  <a:cubicBezTo>
                    <a:pt x="2996" y="565"/>
                    <a:pt x="2996" y="565"/>
                    <a:pt x="2996" y="565"/>
                  </a:cubicBezTo>
                  <a:cubicBezTo>
                    <a:pt x="3066" y="532"/>
                    <a:pt x="3066" y="478"/>
                    <a:pt x="2996" y="444"/>
                  </a:cubicBezTo>
                  <a:cubicBezTo>
                    <a:pt x="2137" y="34"/>
                    <a:pt x="2137" y="34"/>
                    <a:pt x="2137" y="34"/>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1"/>
            <p:cNvSpPr>
              <a:spLocks/>
            </p:cNvSpPr>
            <p:nvPr/>
          </p:nvSpPr>
          <p:spPr bwMode="auto">
            <a:xfrm>
              <a:off x="3246521" y="3530137"/>
              <a:ext cx="5450310" cy="2606283"/>
            </a:xfrm>
            <a:custGeom>
              <a:avLst/>
              <a:gdLst>
                <a:gd name="T0" fmla="*/ 0 w 4287"/>
                <a:gd name="T1" fmla="*/ 1199 h 2050"/>
                <a:gd name="T2" fmla="*/ 1781 w 4287"/>
                <a:gd name="T3" fmla="*/ 2050 h 2050"/>
                <a:gd name="T4" fmla="*/ 4287 w 4287"/>
                <a:gd name="T5" fmla="*/ 853 h 2050"/>
                <a:gd name="T6" fmla="*/ 2505 w 4287"/>
                <a:gd name="T7" fmla="*/ 0 h 2050"/>
                <a:gd name="T8" fmla="*/ 0 w 4287"/>
                <a:gd name="T9" fmla="*/ 1199 h 2050"/>
              </a:gdLst>
              <a:ahLst/>
              <a:cxnLst>
                <a:cxn ang="0">
                  <a:pos x="T0" y="T1"/>
                </a:cxn>
                <a:cxn ang="0">
                  <a:pos x="T2" y="T3"/>
                </a:cxn>
                <a:cxn ang="0">
                  <a:pos x="T4" y="T5"/>
                </a:cxn>
                <a:cxn ang="0">
                  <a:pos x="T6" y="T7"/>
                </a:cxn>
                <a:cxn ang="0">
                  <a:pos x="T8" y="T9"/>
                </a:cxn>
              </a:cxnLst>
              <a:rect l="0" t="0" r="r" b="b"/>
              <a:pathLst>
                <a:path w="4287" h="2050">
                  <a:moveTo>
                    <a:pt x="0" y="1199"/>
                  </a:moveTo>
                  <a:lnTo>
                    <a:pt x="1781" y="2050"/>
                  </a:lnTo>
                  <a:lnTo>
                    <a:pt x="4287" y="853"/>
                  </a:lnTo>
                  <a:lnTo>
                    <a:pt x="2505" y="0"/>
                  </a:lnTo>
                  <a:lnTo>
                    <a:pt x="0" y="1199"/>
                  </a:ln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2"/>
            <p:cNvSpPr>
              <a:spLocks/>
            </p:cNvSpPr>
            <p:nvPr/>
          </p:nvSpPr>
          <p:spPr bwMode="auto">
            <a:xfrm>
              <a:off x="3246521" y="3530137"/>
              <a:ext cx="5450310" cy="2606283"/>
            </a:xfrm>
            <a:custGeom>
              <a:avLst/>
              <a:gdLst>
                <a:gd name="T0" fmla="*/ 0 w 4287"/>
                <a:gd name="T1" fmla="*/ 1199 h 2050"/>
                <a:gd name="T2" fmla="*/ 1781 w 4287"/>
                <a:gd name="T3" fmla="*/ 2050 h 2050"/>
                <a:gd name="T4" fmla="*/ 4287 w 4287"/>
                <a:gd name="T5" fmla="*/ 853 h 2050"/>
                <a:gd name="T6" fmla="*/ 2505 w 4287"/>
                <a:gd name="T7" fmla="*/ 0 h 2050"/>
                <a:gd name="T8" fmla="*/ 0 w 4287"/>
                <a:gd name="T9" fmla="*/ 1199 h 2050"/>
              </a:gdLst>
              <a:ahLst/>
              <a:cxnLst>
                <a:cxn ang="0">
                  <a:pos x="T0" y="T1"/>
                </a:cxn>
                <a:cxn ang="0">
                  <a:pos x="T2" y="T3"/>
                </a:cxn>
                <a:cxn ang="0">
                  <a:pos x="T4" y="T5"/>
                </a:cxn>
                <a:cxn ang="0">
                  <a:pos x="T6" y="T7"/>
                </a:cxn>
                <a:cxn ang="0">
                  <a:pos x="T8" y="T9"/>
                </a:cxn>
              </a:cxnLst>
              <a:rect l="0" t="0" r="r" b="b"/>
              <a:pathLst>
                <a:path w="4287" h="2050">
                  <a:moveTo>
                    <a:pt x="0" y="1199"/>
                  </a:moveTo>
                  <a:lnTo>
                    <a:pt x="1781" y="2050"/>
                  </a:lnTo>
                  <a:lnTo>
                    <a:pt x="4287" y="853"/>
                  </a:lnTo>
                  <a:lnTo>
                    <a:pt x="2505" y="0"/>
                  </a:lnTo>
                  <a:lnTo>
                    <a:pt x="0" y="119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Freeform 14"/>
            <p:cNvSpPr>
              <a:spLocks/>
            </p:cNvSpPr>
            <p:nvPr/>
          </p:nvSpPr>
          <p:spPr bwMode="auto">
            <a:xfrm>
              <a:off x="3461381" y="5761370"/>
              <a:ext cx="794599" cy="465317"/>
            </a:xfrm>
            <a:custGeom>
              <a:avLst/>
              <a:gdLst>
                <a:gd name="T0" fmla="*/ 0 w 390"/>
                <a:gd name="T1" fmla="*/ 21 h 228"/>
                <a:gd name="T2" fmla="*/ 40 w 390"/>
                <a:gd name="T3" fmla="*/ 69 h 228"/>
                <a:gd name="T4" fmla="*/ 350 w 390"/>
                <a:gd name="T5" fmla="*/ 218 h 228"/>
                <a:gd name="T6" fmla="*/ 390 w 390"/>
                <a:gd name="T7" fmla="*/ 207 h 228"/>
                <a:gd name="T8" fmla="*/ 350 w 390"/>
                <a:gd name="T9" fmla="*/ 159 h 228"/>
                <a:gd name="T10" fmla="*/ 40 w 390"/>
                <a:gd name="T11" fmla="*/ 10 h 228"/>
                <a:gd name="T12" fmla="*/ 0 w 390"/>
                <a:gd name="T13" fmla="*/ 21 h 228"/>
              </a:gdLst>
              <a:ahLst/>
              <a:cxnLst>
                <a:cxn ang="0">
                  <a:pos x="T0" y="T1"/>
                </a:cxn>
                <a:cxn ang="0">
                  <a:pos x="T2" y="T3"/>
                </a:cxn>
                <a:cxn ang="0">
                  <a:pos x="T4" y="T5"/>
                </a:cxn>
                <a:cxn ang="0">
                  <a:pos x="T6" y="T7"/>
                </a:cxn>
                <a:cxn ang="0">
                  <a:pos x="T8" y="T9"/>
                </a:cxn>
                <a:cxn ang="0">
                  <a:pos x="T10" y="T11"/>
                </a:cxn>
                <a:cxn ang="0">
                  <a:pos x="T12" y="T13"/>
                </a:cxn>
              </a:cxnLst>
              <a:rect l="0" t="0" r="r" b="b"/>
              <a:pathLst>
                <a:path w="390" h="228">
                  <a:moveTo>
                    <a:pt x="0" y="21"/>
                  </a:moveTo>
                  <a:cubicBezTo>
                    <a:pt x="0" y="37"/>
                    <a:pt x="18" y="59"/>
                    <a:pt x="40" y="69"/>
                  </a:cubicBezTo>
                  <a:cubicBezTo>
                    <a:pt x="350" y="218"/>
                    <a:pt x="350" y="218"/>
                    <a:pt x="350" y="218"/>
                  </a:cubicBezTo>
                  <a:cubicBezTo>
                    <a:pt x="372" y="228"/>
                    <a:pt x="390" y="223"/>
                    <a:pt x="390" y="207"/>
                  </a:cubicBezTo>
                  <a:cubicBezTo>
                    <a:pt x="390" y="191"/>
                    <a:pt x="372" y="169"/>
                    <a:pt x="350" y="159"/>
                  </a:cubicBezTo>
                  <a:cubicBezTo>
                    <a:pt x="40" y="10"/>
                    <a:pt x="40" y="10"/>
                    <a:pt x="40" y="10"/>
                  </a:cubicBezTo>
                  <a:cubicBezTo>
                    <a:pt x="18" y="0"/>
                    <a:pt x="0" y="5"/>
                    <a:pt x="0" y="21"/>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a:off x="3191676" y="3102782"/>
            <a:ext cx="5624486" cy="2015102"/>
            <a:chOff x="2847315" y="3367403"/>
            <a:chExt cx="5624486" cy="2015102"/>
          </a:xfrm>
        </p:grpSpPr>
        <p:sp>
          <p:nvSpPr>
            <p:cNvPr id="32" name="Freeform 16"/>
            <p:cNvSpPr>
              <a:spLocks noEditPoints="1"/>
            </p:cNvSpPr>
            <p:nvPr/>
          </p:nvSpPr>
          <p:spPr bwMode="auto">
            <a:xfrm>
              <a:off x="2847315" y="3367403"/>
              <a:ext cx="5624486" cy="2015102"/>
            </a:xfrm>
            <a:custGeom>
              <a:avLst/>
              <a:gdLst>
                <a:gd name="T0" fmla="*/ 2492 w 2762"/>
                <a:gd name="T1" fmla="*/ 347 h 989"/>
                <a:gd name="T2" fmla="*/ 2448 w 2762"/>
                <a:gd name="T3" fmla="*/ 338 h 989"/>
                <a:gd name="T4" fmla="*/ 2323 w 2762"/>
                <a:gd name="T5" fmla="*/ 279 h 989"/>
                <a:gd name="T6" fmla="*/ 2321 w 2762"/>
                <a:gd name="T7" fmla="*/ 239 h 989"/>
                <a:gd name="T8" fmla="*/ 2361 w 2762"/>
                <a:gd name="T9" fmla="*/ 231 h 989"/>
                <a:gd name="T10" fmla="*/ 2404 w 2762"/>
                <a:gd name="T11" fmla="*/ 240 h 989"/>
                <a:gd name="T12" fmla="*/ 2529 w 2762"/>
                <a:gd name="T13" fmla="*/ 300 h 989"/>
                <a:gd name="T14" fmla="*/ 2531 w 2762"/>
                <a:gd name="T15" fmla="*/ 339 h 989"/>
                <a:gd name="T16" fmla="*/ 2492 w 2762"/>
                <a:gd name="T17" fmla="*/ 347 h 989"/>
                <a:gd name="T18" fmla="*/ 2002 w 2762"/>
                <a:gd name="T19" fmla="*/ 0 h 989"/>
                <a:gd name="T20" fmla="*/ 1876 w 2762"/>
                <a:gd name="T21" fmla="*/ 25 h 989"/>
                <a:gd name="T22" fmla="*/ 62 w 2762"/>
                <a:gd name="T23" fmla="*/ 892 h 989"/>
                <a:gd name="T24" fmla="*/ 62 w 2762"/>
                <a:gd name="T25" fmla="*/ 892 h 989"/>
                <a:gd name="T26" fmla="*/ 62 w 2762"/>
                <a:gd name="T27" fmla="*/ 892 h 989"/>
                <a:gd name="T28" fmla="*/ 62 w 2762"/>
                <a:gd name="T29" fmla="*/ 892 h 989"/>
                <a:gd name="T30" fmla="*/ 61 w 2762"/>
                <a:gd name="T31" fmla="*/ 892 h 989"/>
                <a:gd name="T32" fmla="*/ 42 w 2762"/>
                <a:gd name="T33" fmla="*/ 903 h 989"/>
                <a:gd name="T34" fmla="*/ 42 w 2762"/>
                <a:gd name="T35" fmla="*/ 903 h 989"/>
                <a:gd name="T36" fmla="*/ 42 w 2762"/>
                <a:gd name="T37" fmla="*/ 903 h 989"/>
                <a:gd name="T38" fmla="*/ 42 w 2762"/>
                <a:gd name="T39" fmla="*/ 903 h 989"/>
                <a:gd name="T40" fmla="*/ 42 w 2762"/>
                <a:gd name="T41" fmla="*/ 903 h 989"/>
                <a:gd name="T42" fmla="*/ 42 w 2762"/>
                <a:gd name="T43" fmla="*/ 903 h 989"/>
                <a:gd name="T44" fmla="*/ 42 w 2762"/>
                <a:gd name="T45" fmla="*/ 903 h 989"/>
                <a:gd name="T46" fmla="*/ 42 w 2762"/>
                <a:gd name="T47" fmla="*/ 903 h 989"/>
                <a:gd name="T48" fmla="*/ 42 w 2762"/>
                <a:gd name="T49" fmla="*/ 903 h 989"/>
                <a:gd name="T50" fmla="*/ 42 w 2762"/>
                <a:gd name="T51" fmla="*/ 903 h 989"/>
                <a:gd name="T52" fmla="*/ 42 w 2762"/>
                <a:gd name="T53" fmla="*/ 903 h 989"/>
                <a:gd name="T54" fmla="*/ 27 w 2762"/>
                <a:gd name="T55" fmla="*/ 989 h 989"/>
                <a:gd name="T56" fmla="*/ 363 w 2762"/>
                <a:gd name="T57" fmla="*/ 907 h 989"/>
                <a:gd name="T58" fmla="*/ 196 w 2762"/>
                <a:gd name="T59" fmla="*/ 828 h 989"/>
                <a:gd name="T60" fmla="*/ 1760 w 2762"/>
                <a:gd name="T61" fmla="*/ 80 h 989"/>
                <a:gd name="T62" fmla="*/ 2440 w 2762"/>
                <a:gd name="T63" fmla="*/ 405 h 989"/>
                <a:gd name="T64" fmla="*/ 2762 w 2762"/>
                <a:gd name="T65" fmla="*/ 327 h 989"/>
                <a:gd name="T66" fmla="*/ 2129 w 2762"/>
                <a:gd name="T67" fmla="*/ 25 h 989"/>
                <a:gd name="T68" fmla="*/ 2002 w 2762"/>
                <a:gd name="T69" fmla="*/ 0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762" h="989">
                  <a:moveTo>
                    <a:pt x="2492" y="347"/>
                  </a:moveTo>
                  <a:cubicBezTo>
                    <a:pt x="2476" y="347"/>
                    <a:pt x="2461" y="344"/>
                    <a:pt x="2448" y="338"/>
                  </a:cubicBezTo>
                  <a:cubicBezTo>
                    <a:pt x="2323" y="279"/>
                    <a:pt x="2323" y="279"/>
                    <a:pt x="2323" y="279"/>
                  </a:cubicBezTo>
                  <a:cubicBezTo>
                    <a:pt x="2300" y="267"/>
                    <a:pt x="2299" y="250"/>
                    <a:pt x="2321" y="239"/>
                  </a:cubicBezTo>
                  <a:cubicBezTo>
                    <a:pt x="2332" y="234"/>
                    <a:pt x="2346" y="231"/>
                    <a:pt x="2361" y="231"/>
                  </a:cubicBezTo>
                  <a:cubicBezTo>
                    <a:pt x="2376" y="231"/>
                    <a:pt x="2392" y="234"/>
                    <a:pt x="2404" y="240"/>
                  </a:cubicBezTo>
                  <a:cubicBezTo>
                    <a:pt x="2529" y="300"/>
                    <a:pt x="2529" y="300"/>
                    <a:pt x="2529" y="300"/>
                  </a:cubicBezTo>
                  <a:cubicBezTo>
                    <a:pt x="2553" y="311"/>
                    <a:pt x="2554" y="329"/>
                    <a:pt x="2531" y="339"/>
                  </a:cubicBezTo>
                  <a:cubicBezTo>
                    <a:pt x="2521" y="345"/>
                    <a:pt x="2506" y="347"/>
                    <a:pt x="2492" y="347"/>
                  </a:cubicBezTo>
                  <a:moveTo>
                    <a:pt x="2002" y="0"/>
                  </a:moveTo>
                  <a:cubicBezTo>
                    <a:pt x="1957" y="0"/>
                    <a:pt x="1911" y="8"/>
                    <a:pt x="1876" y="25"/>
                  </a:cubicBezTo>
                  <a:cubicBezTo>
                    <a:pt x="62" y="892"/>
                    <a:pt x="62" y="892"/>
                    <a:pt x="62" y="892"/>
                  </a:cubicBezTo>
                  <a:cubicBezTo>
                    <a:pt x="62" y="892"/>
                    <a:pt x="62" y="892"/>
                    <a:pt x="62" y="892"/>
                  </a:cubicBezTo>
                  <a:cubicBezTo>
                    <a:pt x="62" y="892"/>
                    <a:pt x="62" y="892"/>
                    <a:pt x="62" y="892"/>
                  </a:cubicBezTo>
                  <a:cubicBezTo>
                    <a:pt x="62" y="892"/>
                    <a:pt x="62" y="892"/>
                    <a:pt x="62" y="892"/>
                  </a:cubicBezTo>
                  <a:cubicBezTo>
                    <a:pt x="61" y="892"/>
                    <a:pt x="61" y="892"/>
                    <a:pt x="61" y="892"/>
                  </a:cubicBezTo>
                  <a:cubicBezTo>
                    <a:pt x="54" y="895"/>
                    <a:pt x="48" y="899"/>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42" y="903"/>
                    <a:pt x="42" y="903"/>
                    <a:pt x="42" y="903"/>
                  </a:cubicBezTo>
                  <a:cubicBezTo>
                    <a:pt x="5" y="928"/>
                    <a:pt x="0" y="961"/>
                    <a:pt x="27" y="989"/>
                  </a:cubicBezTo>
                  <a:cubicBezTo>
                    <a:pt x="363" y="907"/>
                    <a:pt x="363" y="907"/>
                    <a:pt x="363" y="907"/>
                  </a:cubicBezTo>
                  <a:cubicBezTo>
                    <a:pt x="196" y="828"/>
                    <a:pt x="196" y="828"/>
                    <a:pt x="196" y="828"/>
                  </a:cubicBezTo>
                  <a:cubicBezTo>
                    <a:pt x="1760" y="80"/>
                    <a:pt x="1760" y="80"/>
                    <a:pt x="1760" y="80"/>
                  </a:cubicBezTo>
                  <a:cubicBezTo>
                    <a:pt x="2440" y="405"/>
                    <a:pt x="2440" y="405"/>
                    <a:pt x="2440" y="405"/>
                  </a:cubicBezTo>
                  <a:cubicBezTo>
                    <a:pt x="2762" y="327"/>
                    <a:pt x="2762" y="327"/>
                    <a:pt x="2762" y="327"/>
                  </a:cubicBezTo>
                  <a:cubicBezTo>
                    <a:pt x="2129" y="25"/>
                    <a:pt x="2129" y="25"/>
                    <a:pt x="2129" y="25"/>
                  </a:cubicBezTo>
                  <a:cubicBezTo>
                    <a:pt x="2094" y="8"/>
                    <a:pt x="2048" y="0"/>
                    <a:pt x="2002" y="0"/>
                  </a:cubicBezTo>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17"/>
            <p:cNvSpPr>
              <a:spLocks/>
            </p:cNvSpPr>
            <p:nvPr/>
          </p:nvSpPr>
          <p:spPr bwMode="auto">
            <a:xfrm>
              <a:off x="3246521" y="3530137"/>
              <a:ext cx="4569259" cy="1685820"/>
            </a:xfrm>
            <a:custGeom>
              <a:avLst/>
              <a:gdLst>
                <a:gd name="T0" fmla="*/ 2505 w 3594"/>
                <a:gd name="T1" fmla="*/ 0 h 1326"/>
                <a:gd name="T2" fmla="*/ 0 w 3594"/>
                <a:gd name="T3" fmla="*/ 1199 h 1326"/>
                <a:gd name="T4" fmla="*/ 267 w 3594"/>
                <a:gd name="T5" fmla="*/ 1326 h 1326"/>
                <a:gd name="T6" fmla="*/ 3594 w 3594"/>
                <a:gd name="T7" fmla="*/ 521 h 1326"/>
                <a:gd name="T8" fmla="*/ 2505 w 3594"/>
                <a:gd name="T9" fmla="*/ 0 h 1326"/>
              </a:gdLst>
              <a:ahLst/>
              <a:cxnLst>
                <a:cxn ang="0">
                  <a:pos x="T0" y="T1"/>
                </a:cxn>
                <a:cxn ang="0">
                  <a:pos x="T2" y="T3"/>
                </a:cxn>
                <a:cxn ang="0">
                  <a:pos x="T4" y="T5"/>
                </a:cxn>
                <a:cxn ang="0">
                  <a:pos x="T6" y="T7"/>
                </a:cxn>
                <a:cxn ang="0">
                  <a:pos x="T8" y="T9"/>
                </a:cxn>
              </a:cxnLst>
              <a:rect l="0" t="0" r="r" b="b"/>
              <a:pathLst>
                <a:path w="3594" h="1326">
                  <a:moveTo>
                    <a:pt x="2505" y="0"/>
                  </a:moveTo>
                  <a:lnTo>
                    <a:pt x="0" y="1199"/>
                  </a:lnTo>
                  <a:lnTo>
                    <a:pt x="267" y="1326"/>
                  </a:lnTo>
                  <a:lnTo>
                    <a:pt x="3594" y="521"/>
                  </a:lnTo>
                  <a:lnTo>
                    <a:pt x="2505" y="0"/>
                  </a:lnTo>
                  <a:close/>
                </a:path>
              </a:pathLst>
            </a:custGeom>
            <a:solidFill>
              <a:schemeClr val="bg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0" name="Group 149"/>
          <p:cNvGrpSpPr/>
          <p:nvPr/>
        </p:nvGrpSpPr>
        <p:grpSpPr>
          <a:xfrm>
            <a:off x="3543257" y="2790563"/>
            <a:ext cx="5450311" cy="2650780"/>
            <a:chOff x="-257822" y="2402002"/>
            <a:chExt cx="5450311" cy="2650780"/>
          </a:xfrm>
        </p:grpSpPr>
        <p:sp>
          <p:nvSpPr>
            <p:cNvPr id="31" name="Freeform 13"/>
            <p:cNvSpPr>
              <a:spLocks/>
            </p:cNvSpPr>
            <p:nvPr/>
          </p:nvSpPr>
          <p:spPr bwMode="auto">
            <a:xfrm>
              <a:off x="4024110" y="3237284"/>
              <a:ext cx="518714" cy="249186"/>
            </a:xfrm>
            <a:custGeom>
              <a:avLst/>
              <a:gdLst>
                <a:gd name="T0" fmla="*/ 105 w 255"/>
                <a:gd name="T1" fmla="*/ 12 h 122"/>
                <a:gd name="T2" fmla="*/ 22 w 255"/>
                <a:gd name="T3" fmla="*/ 11 h 122"/>
                <a:gd name="T4" fmla="*/ 24 w 255"/>
                <a:gd name="T5" fmla="*/ 51 h 122"/>
                <a:gd name="T6" fmla="*/ 149 w 255"/>
                <a:gd name="T7" fmla="*/ 110 h 122"/>
                <a:gd name="T8" fmla="*/ 232 w 255"/>
                <a:gd name="T9" fmla="*/ 111 h 122"/>
                <a:gd name="T10" fmla="*/ 230 w 255"/>
                <a:gd name="T11" fmla="*/ 72 h 122"/>
                <a:gd name="T12" fmla="*/ 105 w 255"/>
                <a:gd name="T13" fmla="*/ 12 h 122"/>
              </a:gdLst>
              <a:ahLst/>
              <a:cxnLst>
                <a:cxn ang="0">
                  <a:pos x="T0" y="T1"/>
                </a:cxn>
                <a:cxn ang="0">
                  <a:pos x="T2" y="T3"/>
                </a:cxn>
                <a:cxn ang="0">
                  <a:pos x="T4" y="T5"/>
                </a:cxn>
                <a:cxn ang="0">
                  <a:pos x="T6" y="T7"/>
                </a:cxn>
                <a:cxn ang="0">
                  <a:pos x="T8" y="T9"/>
                </a:cxn>
                <a:cxn ang="0">
                  <a:pos x="T10" y="T11"/>
                </a:cxn>
                <a:cxn ang="0">
                  <a:pos x="T12" y="T13"/>
                </a:cxn>
              </a:cxnLst>
              <a:rect l="0" t="0" r="r" b="b"/>
              <a:pathLst>
                <a:path w="255" h="122">
                  <a:moveTo>
                    <a:pt x="105" y="12"/>
                  </a:moveTo>
                  <a:cubicBezTo>
                    <a:pt x="82" y="1"/>
                    <a:pt x="45" y="0"/>
                    <a:pt x="22" y="11"/>
                  </a:cubicBezTo>
                  <a:cubicBezTo>
                    <a:pt x="0" y="22"/>
                    <a:pt x="1" y="39"/>
                    <a:pt x="24" y="51"/>
                  </a:cubicBezTo>
                  <a:cubicBezTo>
                    <a:pt x="149" y="110"/>
                    <a:pt x="149" y="110"/>
                    <a:pt x="149" y="110"/>
                  </a:cubicBezTo>
                  <a:cubicBezTo>
                    <a:pt x="173" y="122"/>
                    <a:pt x="210" y="122"/>
                    <a:pt x="232" y="111"/>
                  </a:cubicBezTo>
                  <a:cubicBezTo>
                    <a:pt x="255" y="101"/>
                    <a:pt x="254" y="83"/>
                    <a:pt x="230" y="72"/>
                  </a:cubicBezTo>
                  <a:cubicBezTo>
                    <a:pt x="105" y="12"/>
                    <a:pt x="105" y="12"/>
                    <a:pt x="105" y="12"/>
                  </a:cubicBezTo>
                </a:path>
              </a:pathLst>
            </a:custGeom>
            <a:solidFill>
              <a:srgbClr val="31313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18"/>
            <p:cNvSpPr>
              <a:spLocks/>
            </p:cNvSpPr>
            <p:nvPr/>
          </p:nvSpPr>
          <p:spPr bwMode="auto">
            <a:xfrm>
              <a:off x="-257822" y="2935972"/>
              <a:ext cx="4569259" cy="1685820"/>
            </a:xfrm>
            <a:custGeom>
              <a:avLst/>
              <a:gdLst>
                <a:gd name="T0" fmla="*/ 2505 w 3594"/>
                <a:gd name="T1" fmla="*/ 0 h 1326"/>
                <a:gd name="T2" fmla="*/ 0 w 3594"/>
                <a:gd name="T3" fmla="*/ 1199 h 1326"/>
                <a:gd name="T4" fmla="*/ 267 w 3594"/>
                <a:gd name="T5" fmla="*/ 1326 h 1326"/>
                <a:gd name="T6" fmla="*/ 3594 w 3594"/>
                <a:gd name="T7" fmla="*/ 521 h 1326"/>
                <a:gd name="T8" fmla="*/ 2505 w 3594"/>
                <a:gd name="T9" fmla="*/ 0 h 1326"/>
              </a:gdLst>
              <a:ahLst/>
              <a:cxnLst>
                <a:cxn ang="0">
                  <a:pos x="T0" y="T1"/>
                </a:cxn>
                <a:cxn ang="0">
                  <a:pos x="T2" y="T3"/>
                </a:cxn>
                <a:cxn ang="0">
                  <a:pos x="T4" y="T5"/>
                </a:cxn>
                <a:cxn ang="0">
                  <a:pos x="T6" y="T7"/>
                </a:cxn>
                <a:cxn ang="0">
                  <a:pos x="T8" y="T9"/>
                </a:cxn>
              </a:cxnLst>
              <a:rect l="0" t="0" r="r" b="b"/>
              <a:pathLst>
                <a:path w="3594" h="1326">
                  <a:moveTo>
                    <a:pt x="2505" y="0"/>
                  </a:moveTo>
                  <a:lnTo>
                    <a:pt x="0" y="1199"/>
                  </a:lnTo>
                  <a:lnTo>
                    <a:pt x="267" y="1326"/>
                  </a:lnTo>
                  <a:lnTo>
                    <a:pt x="3594" y="521"/>
                  </a:lnTo>
                  <a:lnTo>
                    <a:pt x="25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9"/>
            <p:cNvSpPr>
              <a:spLocks/>
            </p:cNvSpPr>
            <p:nvPr/>
          </p:nvSpPr>
          <p:spPr bwMode="auto">
            <a:xfrm>
              <a:off x="4024110" y="3243640"/>
              <a:ext cx="518714" cy="236473"/>
            </a:xfrm>
            <a:custGeom>
              <a:avLst/>
              <a:gdLst>
                <a:gd name="T0" fmla="*/ 62 w 255"/>
                <a:gd name="T1" fmla="*/ 0 h 116"/>
                <a:gd name="T2" fmla="*/ 22 w 255"/>
                <a:gd name="T3" fmla="*/ 8 h 116"/>
                <a:gd name="T4" fmla="*/ 24 w 255"/>
                <a:gd name="T5" fmla="*/ 48 h 116"/>
                <a:gd name="T6" fmla="*/ 149 w 255"/>
                <a:gd name="T7" fmla="*/ 107 h 116"/>
                <a:gd name="T8" fmla="*/ 193 w 255"/>
                <a:gd name="T9" fmla="*/ 116 h 116"/>
                <a:gd name="T10" fmla="*/ 232 w 255"/>
                <a:gd name="T11" fmla="*/ 108 h 116"/>
                <a:gd name="T12" fmla="*/ 230 w 255"/>
                <a:gd name="T13" fmla="*/ 69 h 116"/>
                <a:gd name="T14" fmla="*/ 105 w 255"/>
                <a:gd name="T15" fmla="*/ 9 h 116"/>
                <a:gd name="T16" fmla="*/ 62 w 255"/>
                <a:gd name="T17"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5" h="116">
                  <a:moveTo>
                    <a:pt x="62" y="0"/>
                  </a:moveTo>
                  <a:cubicBezTo>
                    <a:pt x="47" y="0"/>
                    <a:pt x="33" y="3"/>
                    <a:pt x="22" y="8"/>
                  </a:cubicBezTo>
                  <a:cubicBezTo>
                    <a:pt x="0" y="19"/>
                    <a:pt x="1" y="36"/>
                    <a:pt x="24" y="48"/>
                  </a:cubicBezTo>
                  <a:cubicBezTo>
                    <a:pt x="149" y="107"/>
                    <a:pt x="149" y="107"/>
                    <a:pt x="149" y="107"/>
                  </a:cubicBezTo>
                  <a:cubicBezTo>
                    <a:pt x="162" y="113"/>
                    <a:pt x="177" y="116"/>
                    <a:pt x="193" y="116"/>
                  </a:cubicBezTo>
                  <a:cubicBezTo>
                    <a:pt x="207" y="116"/>
                    <a:pt x="222" y="114"/>
                    <a:pt x="232" y="108"/>
                  </a:cubicBezTo>
                  <a:cubicBezTo>
                    <a:pt x="255" y="98"/>
                    <a:pt x="254" y="80"/>
                    <a:pt x="230" y="69"/>
                  </a:cubicBezTo>
                  <a:cubicBezTo>
                    <a:pt x="105" y="9"/>
                    <a:pt x="105" y="9"/>
                    <a:pt x="105" y="9"/>
                  </a:cubicBezTo>
                  <a:cubicBezTo>
                    <a:pt x="93" y="3"/>
                    <a:pt x="77" y="0"/>
                    <a:pt x="62" y="0"/>
                  </a:cubicBezTo>
                </a:path>
              </a:pathLst>
            </a:custGeom>
            <a:solidFill>
              <a:srgbClr val="46464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20"/>
            <p:cNvSpPr>
              <a:spLocks/>
            </p:cNvSpPr>
            <p:nvPr/>
          </p:nvSpPr>
          <p:spPr bwMode="auto">
            <a:xfrm>
              <a:off x="-257822" y="2447770"/>
              <a:ext cx="5450310" cy="2605012"/>
            </a:xfrm>
            <a:custGeom>
              <a:avLst/>
              <a:gdLst>
                <a:gd name="T0" fmla="*/ 0 w 4287"/>
                <a:gd name="T1" fmla="*/ 1197 h 2049"/>
                <a:gd name="T2" fmla="*/ 1781 w 4287"/>
                <a:gd name="T3" fmla="*/ 2049 h 2049"/>
                <a:gd name="T4" fmla="*/ 4287 w 4287"/>
                <a:gd name="T5" fmla="*/ 851 h 2049"/>
                <a:gd name="T6" fmla="*/ 2505 w 4287"/>
                <a:gd name="T7" fmla="*/ 0 h 2049"/>
                <a:gd name="T8" fmla="*/ 0 w 4287"/>
                <a:gd name="T9" fmla="*/ 1197 h 2049"/>
              </a:gdLst>
              <a:ahLst/>
              <a:cxnLst>
                <a:cxn ang="0">
                  <a:pos x="T0" y="T1"/>
                </a:cxn>
                <a:cxn ang="0">
                  <a:pos x="T2" y="T3"/>
                </a:cxn>
                <a:cxn ang="0">
                  <a:pos x="T4" y="T5"/>
                </a:cxn>
                <a:cxn ang="0">
                  <a:pos x="T6" y="T7"/>
                </a:cxn>
                <a:cxn ang="0">
                  <a:pos x="T8" y="T9"/>
                </a:cxn>
              </a:cxnLst>
              <a:rect l="0" t="0" r="r" b="b"/>
              <a:pathLst>
                <a:path w="4287" h="2049">
                  <a:moveTo>
                    <a:pt x="0" y="1197"/>
                  </a:moveTo>
                  <a:lnTo>
                    <a:pt x="1781" y="2049"/>
                  </a:lnTo>
                  <a:lnTo>
                    <a:pt x="4287" y="851"/>
                  </a:lnTo>
                  <a:lnTo>
                    <a:pt x="2505" y="0"/>
                  </a:lnTo>
                  <a:lnTo>
                    <a:pt x="0" y="1197"/>
                  </a:lnTo>
                  <a:close/>
                </a:path>
              </a:pathLst>
            </a:custGeom>
            <a:solidFill>
              <a:srgbClr val="40AB8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Rectangle 21"/>
            <p:cNvSpPr>
              <a:spLocks noChangeArrowheads="1"/>
            </p:cNvSpPr>
            <p:nvPr/>
          </p:nvSpPr>
          <p:spPr bwMode="auto">
            <a:xfrm>
              <a:off x="-257822" y="3926360"/>
              <a:ext cx="64840" cy="43226"/>
            </a:xfrm>
            <a:prstGeom prst="rect">
              <a:avLst/>
            </a:prstGeom>
            <a:solidFill>
              <a:srgbClr val="41A3A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22"/>
            <p:cNvSpPr>
              <a:spLocks/>
            </p:cNvSpPr>
            <p:nvPr/>
          </p:nvSpPr>
          <p:spPr bwMode="auto">
            <a:xfrm>
              <a:off x="2006467" y="3483927"/>
              <a:ext cx="3186022" cy="1568855"/>
            </a:xfrm>
            <a:custGeom>
              <a:avLst/>
              <a:gdLst>
                <a:gd name="T0" fmla="*/ 0 w 2506"/>
                <a:gd name="T1" fmla="*/ 1199 h 1234"/>
                <a:gd name="T2" fmla="*/ 0 w 2506"/>
                <a:gd name="T3" fmla="*/ 1234 h 1234"/>
                <a:gd name="T4" fmla="*/ 2506 w 2506"/>
                <a:gd name="T5" fmla="*/ 36 h 1234"/>
                <a:gd name="T6" fmla="*/ 2506 w 2506"/>
                <a:gd name="T7" fmla="*/ 0 h 1234"/>
                <a:gd name="T8" fmla="*/ 0 w 2506"/>
                <a:gd name="T9" fmla="*/ 1199 h 1234"/>
              </a:gdLst>
              <a:ahLst/>
              <a:cxnLst>
                <a:cxn ang="0">
                  <a:pos x="T0" y="T1"/>
                </a:cxn>
                <a:cxn ang="0">
                  <a:pos x="T2" y="T3"/>
                </a:cxn>
                <a:cxn ang="0">
                  <a:pos x="T4" y="T5"/>
                </a:cxn>
                <a:cxn ang="0">
                  <a:pos x="T6" y="T7"/>
                </a:cxn>
                <a:cxn ang="0">
                  <a:pos x="T8" y="T9"/>
                </a:cxn>
              </a:cxnLst>
              <a:rect l="0" t="0" r="r" b="b"/>
              <a:pathLst>
                <a:path w="2506" h="1234">
                  <a:moveTo>
                    <a:pt x="0" y="1199"/>
                  </a:moveTo>
                  <a:lnTo>
                    <a:pt x="0" y="1234"/>
                  </a:lnTo>
                  <a:lnTo>
                    <a:pt x="2506" y="36"/>
                  </a:lnTo>
                  <a:lnTo>
                    <a:pt x="2506" y="0"/>
                  </a:lnTo>
                  <a:lnTo>
                    <a:pt x="0" y="1199"/>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23"/>
            <p:cNvSpPr>
              <a:spLocks/>
            </p:cNvSpPr>
            <p:nvPr/>
          </p:nvSpPr>
          <p:spPr bwMode="auto">
            <a:xfrm>
              <a:off x="-257822" y="2402002"/>
              <a:ext cx="5450310" cy="2606283"/>
            </a:xfrm>
            <a:custGeom>
              <a:avLst/>
              <a:gdLst>
                <a:gd name="T0" fmla="*/ 0 w 4287"/>
                <a:gd name="T1" fmla="*/ 1197 h 2050"/>
                <a:gd name="T2" fmla="*/ 1781 w 4287"/>
                <a:gd name="T3" fmla="*/ 2050 h 2050"/>
                <a:gd name="T4" fmla="*/ 4287 w 4287"/>
                <a:gd name="T5" fmla="*/ 851 h 2050"/>
                <a:gd name="T6" fmla="*/ 2505 w 4287"/>
                <a:gd name="T7" fmla="*/ 0 h 2050"/>
                <a:gd name="T8" fmla="*/ 0 w 4287"/>
                <a:gd name="T9" fmla="*/ 1197 h 2050"/>
              </a:gdLst>
              <a:ahLst/>
              <a:cxnLst>
                <a:cxn ang="0">
                  <a:pos x="T0" y="T1"/>
                </a:cxn>
                <a:cxn ang="0">
                  <a:pos x="T2" y="T3"/>
                </a:cxn>
                <a:cxn ang="0">
                  <a:pos x="T4" y="T5"/>
                </a:cxn>
                <a:cxn ang="0">
                  <a:pos x="T6" y="T7"/>
                </a:cxn>
                <a:cxn ang="0">
                  <a:pos x="T8" y="T9"/>
                </a:cxn>
              </a:cxnLst>
              <a:rect l="0" t="0" r="r" b="b"/>
              <a:pathLst>
                <a:path w="4287" h="2050">
                  <a:moveTo>
                    <a:pt x="0" y="1197"/>
                  </a:moveTo>
                  <a:lnTo>
                    <a:pt x="1781" y="2050"/>
                  </a:lnTo>
                  <a:lnTo>
                    <a:pt x="4287" y="851"/>
                  </a:lnTo>
                  <a:lnTo>
                    <a:pt x="2505" y="0"/>
                  </a:lnTo>
                  <a:lnTo>
                    <a:pt x="0" y="119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24"/>
            <p:cNvSpPr>
              <a:spLocks/>
            </p:cNvSpPr>
            <p:nvPr/>
          </p:nvSpPr>
          <p:spPr bwMode="auto">
            <a:xfrm>
              <a:off x="-257822" y="3594535"/>
              <a:ext cx="2958449" cy="1413750"/>
            </a:xfrm>
            <a:custGeom>
              <a:avLst/>
              <a:gdLst>
                <a:gd name="T0" fmla="*/ 544 w 2327"/>
                <a:gd name="T1" fmla="*/ 0 h 1112"/>
                <a:gd name="T2" fmla="*/ 0 w 2327"/>
                <a:gd name="T3" fmla="*/ 259 h 1112"/>
                <a:gd name="T4" fmla="*/ 1781 w 2327"/>
                <a:gd name="T5" fmla="*/ 1112 h 1112"/>
                <a:gd name="T6" fmla="*/ 2327 w 2327"/>
                <a:gd name="T7" fmla="*/ 851 h 1112"/>
                <a:gd name="T8" fmla="*/ 544 w 2327"/>
                <a:gd name="T9" fmla="*/ 0 h 1112"/>
              </a:gdLst>
              <a:ahLst/>
              <a:cxnLst>
                <a:cxn ang="0">
                  <a:pos x="T0" y="T1"/>
                </a:cxn>
                <a:cxn ang="0">
                  <a:pos x="T2" y="T3"/>
                </a:cxn>
                <a:cxn ang="0">
                  <a:pos x="T4" y="T5"/>
                </a:cxn>
                <a:cxn ang="0">
                  <a:pos x="T6" y="T7"/>
                </a:cxn>
                <a:cxn ang="0">
                  <a:pos x="T8" y="T9"/>
                </a:cxn>
              </a:cxnLst>
              <a:rect l="0" t="0" r="r" b="b"/>
              <a:pathLst>
                <a:path w="2327" h="1112">
                  <a:moveTo>
                    <a:pt x="544" y="0"/>
                  </a:moveTo>
                  <a:lnTo>
                    <a:pt x="0" y="259"/>
                  </a:lnTo>
                  <a:lnTo>
                    <a:pt x="1781" y="1112"/>
                  </a:lnTo>
                  <a:lnTo>
                    <a:pt x="2327" y="851"/>
                  </a:lnTo>
                  <a:lnTo>
                    <a:pt x="54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36"/>
            <p:cNvSpPr>
              <a:spLocks/>
            </p:cNvSpPr>
            <p:nvPr/>
          </p:nvSpPr>
          <p:spPr bwMode="auto">
            <a:xfrm>
              <a:off x="433797" y="3262711"/>
              <a:ext cx="2958449" cy="1413750"/>
            </a:xfrm>
            <a:custGeom>
              <a:avLst/>
              <a:gdLst>
                <a:gd name="T0" fmla="*/ 545 w 2327"/>
                <a:gd name="T1" fmla="*/ 0 h 1112"/>
                <a:gd name="T2" fmla="*/ 0 w 2327"/>
                <a:gd name="T3" fmla="*/ 261 h 1112"/>
                <a:gd name="T4" fmla="*/ 1783 w 2327"/>
                <a:gd name="T5" fmla="*/ 1112 h 1112"/>
                <a:gd name="T6" fmla="*/ 2327 w 2327"/>
                <a:gd name="T7" fmla="*/ 852 h 1112"/>
                <a:gd name="T8" fmla="*/ 545 w 2327"/>
                <a:gd name="T9" fmla="*/ 0 h 1112"/>
              </a:gdLst>
              <a:ahLst/>
              <a:cxnLst>
                <a:cxn ang="0">
                  <a:pos x="T0" y="T1"/>
                </a:cxn>
                <a:cxn ang="0">
                  <a:pos x="T2" y="T3"/>
                </a:cxn>
                <a:cxn ang="0">
                  <a:pos x="T4" y="T5"/>
                </a:cxn>
                <a:cxn ang="0">
                  <a:pos x="T6" y="T7"/>
                </a:cxn>
                <a:cxn ang="0">
                  <a:pos x="T8" y="T9"/>
                </a:cxn>
              </a:cxnLst>
              <a:rect l="0" t="0" r="r" b="b"/>
              <a:pathLst>
                <a:path w="2327" h="1112">
                  <a:moveTo>
                    <a:pt x="545" y="0"/>
                  </a:moveTo>
                  <a:lnTo>
                    <a:pt x="0" y="261"/>
                  </a:lnTo>
                  <a:lnTo>
                    <a:pt x="1783" y="1112"/>
                  </a:lnTo>
                  <a:lnTo>
                    <a:pt x="2327" y="852"/>
                  </a:lnTo>
                  <a:lnTo>
                    <a:pt x="545"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7" name="Group 146"/>
          <p:cNvGrpSpPr/>
          <p:nvPr/>
        </p:nvGrpSpPr>
        <p:grpSpPr>
          <a:xfrm>
            <a:off x="5000870" y="4269925"/>
            <a:ext cx="1324754" cy="989753"/>
            <a:chOff x="3246521" y="3898830"/>
            <a:chExt cx="1324754" cy="989753"/>
          </a:xfrm>
        </p:grpSpPr>
        <p:sp>
          <p:nvSpPr>
            <p:cNvPr id="356" name="Freeform 55"/>
            <p:cNvSpPr>
              <a:spLocks/>
            </p:cNvSpPr>
            <p:nvPr/>
          </p:nvSpPr>
          <p:spPr bwMode="auto">
            <a:xfrm>
              <a:off x="3246521" y="4254175"/>
              <a:ext cx="1324754" cy="634408"/>
            </a:xfrm>
            <a:custGeom>
              <a:avLst/>
              <a:gdLst>
                <a:gd name="T0" fmla="*/ 1042 w 1042"/>
                <a:gd name="T1" fmla="*/ 239 h 499"/>
                <a:gd name="T2" fmla="*/ 544 w 1042"/>
                <a:gd name="T3" fmla="*/ 0 h 499"/>
                <a:gd name="T4" fmla="*/ 0 w 1042"/>
                <a:gd name="T5" fmla="*/ 260 h 499"/>
                <a:gd name="T6" fmla="*/ 498 w 1042"/>
                <a:gd name="T7" fmla="*/ 499 h 499"/>
                <a:gd name="T8" fmla="*/ 1042 w 1042"/>
                <a:gd name="T9" fmla="*/ 239 h 499"/>
              </a:gdLst>
              <a:ahLst/>
              <a:cxnLst>
                <a:cxn ang="0">
                  <a:pos x="T0" y="T1"/>
                </a:cxn>
                <a:cxn ang="0">
                  <a:pos x="T2" y="T3"/>
                </a:cxn>
                <a:cxn ang="0">
                  <a:pos x="T4" y="T5"/>
                </a:cxn>
                <a:cxn ang="0">
                  <a:pos x="T6" y="T7"/>
                </a:cxn>
                <a:cxn ang="0">
                  <a:pos x="T8" y="T9"/>
                </a:cxn>
              </a:cxnLst>
              <a:rect l="0" t="0" r="r" b="b"/>
              <a:pathLst>
                <a:path w="1042" h="499">
                  <a:moveTo>
                    <a:pt x="1042" y="239"/>
                  </a:moveTo>
                  <a:lnTo>
                    <a:pt x="544" y="0"/>
                  </a:lnTo>
                  <a:lnTo>
                    <a:pt x="0" y="260"/>
                  </a:lnTo>
                  <a:lnTo>
                    <a:pt x="498" y="499"/>
                  </a:lnTo>
                  <a:lnTo>
                    <a:pt x="1042" y="239"/>
                  </a:lnTo>
                  <a:close/>
                </a:path>
              </a:pathLst>
            </a:custGeom>
            <a:solidFill>
              <a:schemeClr val="tx1">
                <a:alpha val="2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55"/>
            <p:cNvSpPr>
              <a:spLocks/>
            </p:cNvSpPr>
            <p:nvPr/>
          </p:nvSpPr>
          <p:spPr bwMode="auto">
            <a:xfrm>
              <a:off x="3246521" y="3898830"/>
              <a:ext cx="1324754" cy="634408"/>
            </a:xfrm>
            <a:custGeom>
              <a:avLst/>
              <a:gdLst>
                <a:gd name="T0" fmla="*/ 1042 w 1042"/>
                <a:gd name="T1" fmla="*/ 239 h 499"/>
                <a:gd name="T2" fmla="*/ 544 w 1042"/>
                <a:gd name="T3" fmla="*/ 0 h 499"/>
                <a:gd name="T4" fmla="*/ 0 w 1042"/>
                <a:gd name="T5" fmla="*/ 260 h 499"/>
                <a:gd name="T6" fmla="*/ 498 w 1042"/>
                <a:gd name="T7" fmla="*/ 499 h 499"/>
                <a:gd name="T8" fmla="*/ 1042 w 1042"/>
                <a:gd name="T9" fmla="*/ 239 h 499"/>
              </a:gdLst>
              <a:ahLst/>
              <a:cxnLst>
                <a:cxn ang="0">
                  <a:pos x="T0" y="T1"/>
                </a:cxn>
                <a:cxn ang="0">
                  <a:pos x="T2" y="T3"/>
                </a:cxn>
                <a:cxn ang="0">
                  <a:pos x="T4" y="T5"/>
                </a:cxn>
                <a:cxn ang="0">
                  <a:pos x="T6" y="T7"/>
                </a:cxn>
                <a:cxn ang="0">
                  <a:pos x="T8" y="T9"/>
                </a:cxn>
              </a:cxnLst>
              <a:rect l="0" t="0" r="r" b="b"/>
              <a:pathLst>
                <a:path w="1042" h="499">
                  <a:moveTo>
                    <a:pt x="1042" y="239"/>
                  </a:moveTo>
                  <a:lnTo>
                    <a:pt x="544" y="0"/>
                  </a:lnTo>
                  <a:lnTo>
                    <a:pt x="0" y="260"/>
                  </a:lnTo>
                  <a:lnTo>
                    <a:pt x="498" y="499"/>
                  </a:lnTo>
                  <a:lnTo>
                    <a:pt x="1042" y="239"/>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56"/>
            <p:cNvSpPr>
              <a:spLocks/>
            </p:cNvSpPr>
            <p:nvPr/>
          </p:nvSpPr>
          <p:spPr bwMode="auto">
            <a:xfrm>
              <a:off x="4121215" y="4210313"/>
              <a:ext cx="61025" cy="35598"/>
            </a:xfrm>
            <a:custGeom>
              <a:avLst/>
              <a:gdLst>
                <a:gd name="T0" fmla="*/ 25 w 30"/>
                <a:gd name="T1" fmla="*/ 14 h 17"/>
                <a:gd name="T2" fmla="*/ 7 w 30"/>
                <a:gd name="T3" fmla="*/ 14 h 17"/>
                <a:gd name="T4" fmla="*/ 5 w 30"/>
                <a:gd name="T5" fmla="*/ 3 h 17"/>
                <a:gd name="T6" fmla="*/ 23 w 30"/>
                <a:gd name="T7" fmla="*/ 3 h 17"/>
                <a:gd name="T8" fmla="*/ 25 w 30"/>
                <a:gd name="T9" fmla="*/ 14 h 17"/>
              </a:gdLst>
              <a:ahLst/>
              <a:cxnLst>
                <a:cxn ang="0">
                  <a:pos x="T0" y="T1"/>
                </a:cxn>
                <a:cxn ang="0">
                  <a:pos x="T2" y="T3"/>
                </a:cxn>
                <a:cxn ang="0">
                  <a:pos x="T4" y="T5"/>
                </a:cxn>
                <a:cxn ang="0">
                  <a:pos x="T6" y="T7"/>
                </a:cxn>
                <a:cxn ang="0">
                  <a:pos x="T8" y="T9"/>
                </a:cxn>
              </a:cxnLst>
              <a:rect l="0" t="0" r="r" b="b"/>
              <a:pathLst>
                <a:path w="30" h="17">
                  <a:moveTo>
                    <a:pt x="25" y="14"/>
                  </a:moveTo>
                  <a:cubicBezTo>
                    <a:pt x="21" y="17"/>
                    <a:pt x="13" y="17"/>
                    <a:pt x="7" y="14"/>
                  </a:cubicBezTo>
                  <a:cubicBezTo>
                    <a:pt x="1" y="11"/>
                    <a:pt x="0" y="6"/>
                    <a:pt x="5" y="3"/>
                  </a:cubicBezTo>
                  <a:cubicBezTo>
                    <a:pt x="9" y="0"/>
                    <a:pt x="17" y="0"/>
                    <a:pt x="23" y="3"/>
                  </a:cubicBezTo>
                  <a:cubicBezTo>
                    <a:pt x="29" y="5"/>
                    <a:pt x="30" y="10"/>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57"/>
            <p:cNvSpPr>
              <a:spLocks/>
            </p:cNvSpPr>
            <p:nvPr/>
          </p:nvSpPr>
          <p:spPr bwMode="auto">
            <a:xfrm>
              <a:off x="3856773" y="4090806"/>
              <a:ext cx="59754" cy="34327"/>
            </a:xfrm>
            <a:custGeom>
              <a:avLst/>
              <a:gdLst>
                <a:gd name="T0" fmla="*/ 25 w 29"/>
                <a:gd name="T1" fmla="*/ 14 h 17"/>
                <a:gd name="T2" fmla="*/ 7 w 29"/>
                <a:gd name="T3" fmla="*/ 14 h 17"/>
                <a:gd name="T4" fmla="*/ 4 w 29"/>
                <a:gd name="T5" fmla="*/ 3 h 17"/>
                <a:gd name="T6" fmla="*/ 23 w 29"/>
                <a:gd name="T7" fmla="*/ 3 h 17"/>
                <a:gd name="T8" fmla="*/ 25 w 29"/>
                <a:gd name="T9" fmla="*/ 14 h 17"/>
              </a:gdLst>
              <a:ahLst/>
              <a:cxnLst>
                <a:cxn ang="0">
                  <a:pos x="T0" y="T1"/>
                </a:cxn>
                <a:cxn ang="0">
                  <a:pos x="T2" y="T3"/>
                </a:cxn>
                <a:cxn ang="0">
                  <a:pos x="T4" y="T5"/>
                </a:cxn>
                <a:cxn ang="0">
                  <a:pos x="T6" y="T7"/>
                </a:cxn>
                <a:cxn ang="0">
                  <a:pos x="T8" y="T9"/>
                </a:cxn>
              </a:cxnLst>
              <a:rect l="0" t="0" r="r" b="b"/>
              <a:pathLst>
                <a:path w="29" h="17">
                  <a:moveTo>
                    <a:pt x="25" y="14"/>
                  </a:moveTo>
                  <a:cubicBezTo>
                    <a:pt x="20" y="17"/>
                    <a:pt x="12" y="17"/>
                    <a:pt x="7" y="14"/>
                  </a:cubicBezTo>
                  <a:cubicBezTo>
                    <a:pt x="1" y="11"/>
                    <a:pt x="0" y="6"/>
                    <a:pt x="4" y="3"/>
                  </a:cubicBezTo>
                  <a:cubicBezTo>
                    <a:pt x="9" y="0"/>
                    <a:pt x="17" y="0"/>
                    <a:pt x="23"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58"/>
            <p:cNvSpPr>
              <a:spLocks/>
            </p:cNvSpPr>
            <p:nvPr/>
          </p:nvSpPr>
          <p:spPr bwMode="auto">
            <a:xfrm>
              <a:off x="3944497" y="4212856"/>
              <a:ext cx="58482" cy="36870"/>
            </a:xfrm>
            <a:custGeom>
              <a:avLst/>
              <a:gdLst>
                <a:gd name="T0" fmla="*/ 25 w 29"/>
                <a:gd name="T1" fmla="*/ 14 h 18"/>
                <a:gd name="T2" fmla="*/ 7 w 29"/>
                <a:gd name="T3" fmla="*/ 15 h 18"/>
                <a:gd name="T4" fmla="*/ 4 w 29"/>
                <a:gd name="T5" fmla="*/ 3 h 18"/>
                <a:gd name="T6" fmla="*/ 22 w 29"/>
                <a:gd name="T7" fmla="*/ 3 h 18"/>
                <a:gd name="T8" fmla="*/ 25 w 29"/>
                <a:gd name="T9" fmla="*/ 14 h 18"/>
              </a:gdLst>
              <a:ahLst/>
              <a:cxnLst>
                <a:cxn ang="0">
                  <a:pos x="T0" y="T1"/>
                </a:cxn>
                <a:cxn ang="0">
                  <a:pos x="T2" y="T3"/>
                </a:cxn>
                <a:cxn ang="0">
                  <a:pos x="T4" y="T5"/>
                </a:cxn>
                <a:cxn ang="0">
                  <a:pos x="T6" y="T7"/>
                </a:cxn>
                <a:cxn ang="0">
                  <a:pos x="T8" y="T9"/>
                </a:cxn>
              </a:cxnLst>
              <a:rect l="0" t="0" r="r" b="b"/>
              <a:pathLst>
                <a:path w="29" h="18">
                  <a:moveTo>
                    <a:pt x="25" y="14"/>
                  </a:moveTo>
                  <a:cubicBezTo>
                    <a:pt x="20" y="17"/>
                    <a:pt x="12" y="18"/>
                    <a:pt x="7" y="15"/>
                  </a:cubicBezTo>
                  <a:cubicBezTo>
                    <a:pt x="1" y="12"/>
                    <a:pt x="0" y="7"/>
                    <a:pt x="4" y="3"/>
                  </a:cubicBezTo>
                  <a:cubicBezTo>
                    <a:pt x="9" y="0"/>
                    <a:pt x="17" y="0"/>
                    <a:pt x="22"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9"/>
            <p:cNvSpPr>
              <a:spLocks noEditPoints="1"/>
            </p:cNvSpPr>
            <p:nvPr/>
          </p:nvSpPr>
          <p:spPr bwMode="auto">
            <a:xfrm>
              <a:off x="3649542" y="4039952"/>
              <a:ext cx="525071" cy="335638"/>
            </a:xfrm>
            <a:custGeom>
              <a:avLst/>
              <a:gdLst>
                <a:gd name="T0" fmla="*/ 238 w 258"/>
                <a:gd name="T1" fmla="*/ 103 h 165"/>
                <a:gd name="T2" fmla="*/ 198 w 258"/>
                <a:gd name="T3" fmla="*/ 111 h 165"/>
                <a:gd name="T4" fmla="*/ 228 w 258"/>
                <a:gd name="T5" fmla="*/ 93 h 165"/>
                <a:gd name="T6" fmla="*/ 221 w 258"/>
                <a:gd name="T7" fmla="*/ 86 h 165"/>
                <a:gd name="T8" fmla="*/ 241 w 258"/>
                <a:gd name="T9" fmla="*/ 81 h 165"/>
                <a:gd name="T10" fmla="*/ 211 w 258"/>
                <a:gd name="T11" fmla="*/ 28 h 165"/>
                <a:gd name="T12" fmla="*/ 62 w 258"/>
                <a:gd name="T13" fmla="*/ 137 h 165"/>
                <a:gd name="T14" fmla="*/ 255 w 258"/>
                <a:gd name="T15" fmla="*/ 103 h 165"/>
                <a:gd name="T16" fmla="*/ 214 w 258"/>
                <a:gd name="T17" fmla="*/ 84 h 165"/>
                <a:gd name="T18" fmla="*/ 214 w 258"/>
                <a:gd name="T19" fmla="*/ 43 h 165"/>
                <a:gd name="T20" fmla="*/ 201 w 258"/>
                <a:gd name="T21" fmla="*/ 35 h 165"/>
                <a:gd name="T22" fmla="*/ 183 w 258"/>
                <a:gd name="T23" fmla="*/ 72 h 165"/>
                <a:gd name="T24" fmla="*/ 146 w 258"/>
                <a:gd name="T25" fmla="*/ 53 h 165"/>
                <a:gd name="T26" fmla="*/ 201 w 258"/>
                <a:gd name="T27" fmla="*/ 35 h 165"/>
                <a:gd name="T28" fmla="*/ 101 w 258"/>
                <a:gd name="T29" fmla="*/ 25 h 165"/>
                <a:gd name="T30" fmla="*/ 106 w 258"/>
                <a:gd name="T31" fmla="*/ 20 h 165"/>
                <a:gd name="T32" fmla="*/ 132 w 258"/>
                <a:gd name="T33" fmla="*/ 27 h 165"/>
                <a:gd name="T34" fmla="*/ 182 w 258"/>
                <a:gd name="T35" fmla="*/ 27 h 165"/>
                <a:gd name="T36" fmla="*/ 140 w 258"/>
                <a:gd name="T37" fmla="*/ 49 h 165"/>
                <a:gd name="T38" fmla="*/ 123 w 258"/>
                <a:gd name="T39" fmla="*/ 45 h 165"/>
                <a:gd name="T40" fmla="*/ 112 w 258"/>
                <a:gd name="T41" fmla="*/ 67 h 165"/>
                <a:gd name="T42" fmla="*/ 106 w 258"/>
                <a:gd name="T43" fmla="*/ 43 h 165"/>
                <a:gd name="T44" fmla="*/ 100 w 258"/>
                <a:gd name="T45" fmla="*/ 39 h 165"/>
                <a:gd name="T46" fmla="*/ 57 w 258"/>
                <a:gd name="T47" fmla="*/ 37 h 165"/>
                <a:gd name="T48" fmla="*/ 33 w 258"/>
                <a:gd name="T49" fmla="*/ 70 h 165"/>
                <a:gd name="T50" fmla="*/ 76 w 258"/>
                <a:gd name="T51" fmla="*/ 54 h 165"/>
                <a:gd name="T52" fmla="*/ 33 w 258"/>
                <a:gd name="T53" fmla="*/ 70 h 165"/>
                <a:gd name="T54" fmla="*/ 51 w 258"/>
                <a:gd name="T55" fmla="*/ 80 h 165"/>
                <a:gd name="T56" fmla="*/ 32 w 258"/>
                <a:gd name="T57" fmla="*/ 76 h 165"/>
                <a:gd name="T58" fmla="*/ 67 w 258"/>
                <a:gd name="T59" fmla="*/ 127 h 165"/>
                <a:gd name="T60" fmla="*/ 74 w 258"/>
                <a:gd name="T61" fmla="*/ 100 h 165"/>
                <a:gd name="T62" fmla="*/ 60 w 258"/>
                <a:gd name="T63" fmla="*/ 122 h 165"/>
                <a:gd name="T64" fmla="*/ 59 w 258"/>
                <a:gd name="T65" fmla="*/ 82 h 165"/>
                <a:gd name="T66" fmla="*/ 70 w 258"/>
                <a:gd name="T67" fmla="*/ 84 h 165"/>
                <a:gd name="T68" fmla="*/ 62 w 258"/>
                <a:gd name="T69" fmla="*/ 78 h 165"/>
                <a:gd name="T70" fmla="*/ 107 w 258"/>
                <a:gd name="T71" fmla="*/ 70 h 165"/>
                <a:gd name="T72" fmla="*/ 98 w 258"/>
                <a:gd name="T73" fmla="*/ 83 h 165"/>
                <a:gd name="T74" fmla="*/ 114 w 258"/>
                <a:gd name="T75" fmla="*/ 74 h 165"/>
                <a:gd name="T76" fmla="*/ 144 w 258"/>
                <a:gd name="T77" fmla="*/ 86 h 165"/>
                <a:gd name="T78" fmla="*/ 119 w 258"/>
                <a:gd name="T79" fmla="*/ 70 h 165"/>
                <a:gd name="T80" fmla="*/ 158 w 258"/>
                <a:gd name="T81" fmla="*/ 67 h 165"/>
                <a:gd name="T82" fmla="*/ 169 w 258"/>
                <a:gd name="T83" fmla="*/ 84 h 165"/>
                <a:gd name="T84" fmla="*/ 175 w 258"/>
                <a:gd name="T85" fmla="*/ 88 h 165"/>
                <a:gd name="T86" fmla="*/ 211 w 258"/>
                <a:gd name="T87" fmla="*/ 88 h 165"/>
                <a:gd name="T88" fmla="*/ 177 w 258"/>
                <a:gd name="T89" fmla="*/ 100 h 165"/>
                <a:gd name="T90" fmla="*/ 171 w 258"/>
                <a:gd name="T91" fmla="*/ 104 h 165"/>
                <a:gd name="T92" fmla="*/ 157 w 258"/>
                <a:gd name="T93" fmla="*/ 128 h 165"/>
                <a:gd name="T94" fmla="*/ 152 w 258"/>
                <a:gd name="T95" fmla="*/ 105 h 165"/>
                <a:gd name="T96" fmla="*/ 146 w 258"/>
                <a:gd name="T97" fmla="*/ 101 h 165"/>
                <a:gd name="T98" fmla="*/ 114 w 258"/>
                <a:gd name="T99" fmla="*/ 100 h 165"/>
                <a:gd name="T100" fmla="*/ 101 w 258"/>
                <a:gd name="T101" fmla="*/ 100 h 165"/>
                <a:gd name="T102" fmla="*/ 108 w 258"/>
                <a:gd name="T103" fmla="*/ 103 h 165"/>
                <a:gd name="T104" fmla="*/ 78 w 258"/>
                <a:gd name="T105" fmla="*/ 133 h 165"/>
                <a:gd name="T106" fmla="*/ 92 w 258"/>
                <a:gd name="T107" fmla="*/ 138 h 165"/>
                <a:gd name="T108" fmla="*/ 132 w 258"/>
                <a:gd name="T109" fmla="*/ 117 h 165"/>
                <a:gd name="T110" fmla="*/ 92 w 258"/>
                <a:gd name="T111" fmla="*/ 138 h 165"/>
                <a:gd name="T112" fmla="*/ 155 w 258"/>
                <a:gd name="T113" fmla="*/ 134 h 165"/>
                <a:gd name="T114" fmla="*/ 112 w 258"/>
                <a:gd name="T115" fmla="*/ 144 h 165"/>
                <a:gd name="T116" fmla="*/ 162 w 258"/>
                <a:gd name="T117" fmla="*/ 132 h 165"/>
                <a:gd name="T118" fmla="*/ 217 w 258"/>
                <a:gd name="T119" fmla="*/ 128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8" h="165">
                  <a:moveTo>
                    <a:pt x="255" y="103"/>
                  </a:moveTo>
                  <a:cubicBezTo>
                    <a:pt x="250" y="105"/>
                    <a:pt x="244" y="105"/>
                    <a:pt x="238" y="103"/>
                  </a:cubicBezTo>
                  <a:cubicBezTo>
                    <a:pt x="235" y="110"/>
                    <a:pt x="230" y="118"/>
                    <a:pt x="222" y="124"/>
                  </a:cubicBezTo>
                  <a:cubicBezTo>
                    <a:pt x="198" y="111"/>
                    <a:pt x="198" y="111"/>
                    <a:pt x="198" y="111"/>
                  </a:cubicBezTo>
                  <a:cubicBezTo>
                    <a:pt x="206" y="105"/>
                    <a:pt x="213" y="98"/>
                    <a:pt x="218" y="91"/>
                  </a:cubicBezTo>
                  <a:cubicBezTo>
                    <a:pt x="221" y="92"/>
                    <a:pt x="225" y="93"/>
                    <a:pt x="228" y="93"/>
                  </a:cubicBezTo>
                  <a:cubicBezTo>
                    <a:pt x="227" y="92"/>
                    <a:pt x="228" y="90"/>
                    <a:pt x="228" y="88"/>
                  </a:cubicBezTo>
                  <a:cubicBezTo>
                    <a:pt x="226" y="88"/>
                    <a:pt x="224" y="87"/>
                    <a:pt x="221" y="86"/>
                  </a:cubicBezTo>
                  <a:cubicBezTo>
                    <a:pt x="227" y="76"/>
                    <a:pt x="230" y="66"/>
                    <a:pt x="229" y="57"/>
                  </a:cubicBezTo>
                  <a:cubicBezTo>
                    <a:pt x="236" y="65"/>
                    <a:pt x="239" y="73"/>
                    <a:pt x="241" y="81"/>
                  </a:cubicBezTo>
                  <a:cubicBezTo>
                    <a:pt x="246" y="80"/>
                    <a:pt x="253" y="81"/>
                    <a:pt x="258" y="83"/>
                  </a:cubicBezTo>
                  <a:cubicBezTo>
                    <a:pt x="255" y="63"/>
                    <a:pt x="239" y="42"/>
                    <a:pt x="211" y="28"/>
                  </a:cubicBezTo>
                  <a:cubicBezTo>
                    <a:pt x="159" y="0"/>
                    <a:pt x="82" y="2"/>
                    <a:pt x="41" y="32"/>
                  </a:cubicBezTo>
                  <a:cubicBezTo>
                    <a:pt x="0" y="63"/>
                    <a:pt x="9" y="110"/>
                    <a:pt x="62" y="137"/>
                  </a:cubicBezTo>
                  <a:cubicBezTo>
                    <a:pt x="115" y="165"/>
                    <a:pt x="191" y="163"/>
                    <a:pt x="232" y="133"/>
                  </a:cubicBezTo>
                  <a:cubicBezTo>
                    <a:pt x="244" y="124"/>
                    <a:pt x="252" y="114"/>
                    <a:pt x="255" y="103"/>
                  </a:cubicBezTo>
                  <a:close/>
                  <a:moveTo>
                    <a:pt x="217" y="46"/>
                  </a:moveTo>
                  <a:cubicBezTo>
                    <a:pt x="224" y="56"/>
                    <a:pt x="222" y="70"/>
                    <a:pt x="214" y="84"/>
                  </a:cubicBezTo>
                  <a:cubicBezTo>
                    <a:pt x="206" y="81"/>
                    <a:pt x="198" y="78"/>
                    <a:pt x="190" y="75"/>
                  </a:cubicBezTo>
                  <a:cubicBezTo>
                    <a:pt x="202" y="63"/>
                    <a:pt x="211" y="52"/>
                    <a:pt x="214" y="43"/>
                  </a:cubicBezTo>
                  <a:cubicBezTo>
                    <a:pt x="215" y="44"/>
                    <a:pt x="216" y="45"/>
                    <a:pt x="217" y="46"/>
                  </a:cubicBezTo>
                  <a:close/>
                  <a:moveTo>
                    <a:pt x="201" y="35"/>
                  </a:moveTo>
                  <a:cubicBezTo>
                    <a:pt x="203" y="36"/>
                    <a:pt x="204" y="37"/>
                    <a:pt x="206" y="38"/>
                  </a:cubicBezTo>
                  <a:cubicBezTo>
                    <a:pt x="206" y="45"/>
                    <a:pt x="199" y="57"/>
                    <a:pt x="183" y="72"/>
                  </a:cubicBezTo>
                  <a:cubicBezTo>
                    <a:pt x="176" y="69"/>
                    <a:pt x="170" y="66"/>
                    <a:pt x="164" y="63"/>
                  </a:cubicBezTo>
                  <a:cubicBezTo>
                    <a:pt x="157" y="60"/>
                    <a:pt x="151" y="56"/>
                    <a:pt x="146" y="53"/>
                  </a:cubicBezTo>
                  <a:cubicBezTo>
                    <a:pt x="167" y="40"/>
                    <a:pt x="185" y="34"/>
                    <a:pt x="196" y="33"/>
                  </a:cubicBezTo>
                  <a:cubicBezTo>
                    <a:pt x="198" y="33"/>
                    <a:pt x="199" y="34"/>
                    <a:pt x="201" y="35"/>
                  </a:cubicBezTo>
                  <a:close/>
                  <a:moveTo>
                    <a:pt x="98" y="21"/>
                  </a:moveTo>
                  <a:cubicBezTo>
                    <a:pt x="99" y="23"/>
                    <a:pt x="100" y="24"/>
                    <a:pt x="101" y="25"/>
                  </a:cubicBezTo>
                  <a:cubicBezTo>
                    <a:pt x="103" y="24"/>
                    <a:pt x="106" y="23"/>
                    <a:pt x="108" y="23"/>
                  </a:cubicBezTo>
                  <a:cubicBezTo>
                    <a:pt x="107" y="22"/>
                    <a:pt x="107" y="21"/>
                    <a:pt x="106" y="20"/>
                  </a:cubicBezTo>
                  <a:cubicBezTo>
                    <a:pt x="124" y="17"/>
                    <a:pt x="143" y="18"/>
                    <a:pt x="162" y="22"/>
                  </a:cubicBezTo>
                  <a:cubicBezTo>
                    <a:pt x="152" y="22"/>
                    <a:pt x="142" y="24"/>
                    <a:pt x="132" y="27"/>
                  </a:cubicBezTo>
                  <a:cubicBezTo>
                    <a:pt x="133" y="28"/>
                    <a:pt x="135" y="30"/>
                    <a:pt x="135" y="31"/>
                  </a:cubicBezTo>
                  <a:cubicBezTo>
                    <a:pt x="152" y="27"/>
                    <a:pt x="168" y="25"/>
                    <a:pt x="182" y="27"/>
                  </a:cubicBezTo>
                  <a:cubicBezTo>
                    <a:pt x="184" y="28"/>
                    <a:pt x="185" y="28"/>
                    <a:pt x="187" y="29"/>
                  </a:cubicBezTo>
                  <a:cubicBezTo>
                    <a:pt x="173" y="32"/>
                    <a:pt x="157" y="39"/>
                    <a:pt x="140" y="49"/>
                  </a:cubicBezTo>
                  <a:cubicBezTo>
                    <a:pt x="136" y="47"/>
                    <a:pt x="133" y="45"/>
                    <a:pt x="130" y="42"/>
                  </a:cubicBezTo>
                  <a:cubicBezTo>
                    <a:pt x="128" y="44"/>
                    <a:pt x="126" y="44"/>
                    <a:pt x="123" y="45"/>
                  </a:cubicBezTo>
                  <a:cubicBezTo>
                    <a:pt x="127" y="47"/>
                    <a:pt x="130" y="50"/>
                    <a:pt x="134" y="52"/>
                  </a:cubicBezTo>
                  <a:cubicBezTo>
                    <a:pt x="127" y="57"/>
                    <a:pt x="119" y="62"/>
                    <a:pt x="112" y="67"/>
                  </a:cubicBezTo>
                  <a:cubicBezTo>
                    <a:pt x="87" y="54"/>
                    <a:pt x="87" y="54"/>
                    <a:pt x="87" y="54"/>
                  </a:cubicBezTo>
                  <a:cubicBezTo>
                    <a:pt x="93" y="50"/>
                    <a:pt x="99" y="46"/>
                    <a:pt x="106" y="43"/>
                  </a:cubicBezTo>
                  <a:cubicBezTo>
                    <a:pt x="105" y="42"/>
                    <a:pt x="105" y="42"/>
                    <a:pt x="105" y="42"/>
                  </a:cubicBezTo>
                  <a:cubicBezTo>
                    <a:pt x="103" y="41"/>
                    <a:pt x="101" y="40"/>
                    <a:pt x="100" y="39"/>
                  </a:cubicBezTo>
                  <a:cubicBezTo>
                    <a:pt x="93" y="42"/>
                    <a:pt x="87" y="46"/>
                    <a:pt x="81" y="50"/>
                  </a:cubicBezTo>
                  <a:cubicBezTo>
                    <a:pt x="57" y="37"/>
                    <a:pt x="57" y="37"/>
                    <a:pt x="57" y="37"/>
                  </a:cubicBezTo>
                  <a:cubicBezTo>
                    <a:pt x="68" y="30"/>
                    <a:pt x="82" y="24"/>
                    <a:pt x="98" y="21"/>
                  </a:cubicBezTo>
                  <a:close/>
                  <a:moveTo>
                    <a:pt x="33" y="70"/>
                  </a:moveTo>
                  <a:cubicBezTo>
                    <a:pt x="34" y="60"/>
                    <a:pt x="41" y="50"/>
                    <a:pt x="52" y="41"/>
                  </a:cubicBezTo>
                  <a:cubicBezTo>
                    <a:pt x="76" y="54"/>
                    <a:pt x="76" y="54"/>
                    <a:pt x="76" y="54"/>
                  </a:cubicBezTo>
                  <a:cubicBezTo>
                    <a:pt x="67" y="61"/>
                    <a:pt x="60" y="68"/>
                    <a:pt x="54" y="76"/>
                  </a:cubicBezTo>
                  <a:cubicBezTo>
                    <a:pt x="47" y="73"/>
                    <a:pt x="39" y="72"/>
                    <a:pt x="33" y="70"/>
                  </a:cubicBezTo>
                  <a:close/>
                  <a:moveTo>
                    <a:pt x="32" y="76"/>
                  </a:moveTo>
                  <a:cubicBezTo>
                    <a:pt x="38" y="77"/>
                    <a:pt x="45" y="78"/>
                    <a:pt x="51" y="80"/>
                  </a:cubicBezTo>
                  <a:cubicBezTo>
                    <a:pt x="46" y="90"/>
                    <a:pt x="43" y="99"/>
                    <a:pt x="44" y="108"/>
                  </a:cubicBezTo>
                  <a:cubicBezTo>
                    <a:pt x="36" y="98"/>
                    <a:pt x="31" y="87"/>
                    <a:pt x="32" y="76"/>
                  </a:cubicBezTo>
                  <a:close/>
                  <a:moveTo>
                    <a:pt x="72" y="130"/>
                  </a:moveTo>
                  <a:cubicBezTo>
                    <a:pt x="71" y="129"/>
                    <a:pt x="69" y="128"/>
                    <a:pt x="67" y="127"/>
                  </a:cubicBezTo>
                  <a:cubicBezTo>
                    <a:pt x="67" y="122"/>
                    <a:pt x="72" y="114"/>
                    <a:pt x="81" y="103"/>
                  </a:cubicBezTo>
                  <a:cubicBezTo>
                    <a:pt x="79" y="102"/>
                    <a:pt x="76" y="102"/>
                    <a:pt x="74" y="100"/>
                  </a:cubicBezTo>
                  <a:cubicBezTo>
                    <a:pt x="74" y="100"/>
                    <a:pt x="74" y="100"/>
                    <a:pt x="74" y="100"/>
                  </a:cubicBezTo>
                  <a:cubicBezTo>
                    <a:pt x="67" y="109"/>
                    <a:pt x="62" y="116"/>
                    <a:pt x="60" y="122"/>
                  </a:cubicBezTo>
                  <a:cubicBezTo>
                    <a:pt x="58" y="121"/>
                    <a:pt x="57" y="120"/>
                    <a:pt x="56" y="120"/>
                  </a:cubicBezTo>
                  <a:cubicBezTo>
                    <a:pt x="50" y="109"/>
                    <a:pt x="51" y="96"/>
                    <a:pt x="59" y="82"/>
                  </a:cubicBezTo>
                  <a:cubicBezTo>
                    <a:pt x="62" y="83"/>
                    <a:pt x="65" y="85"/>
                    <a:pt x="68" y="86"/>
                  </a:cubicBezTo>
                  <a:cubicBezTo>
                    <a:pt x="69" y="85"/>
                    <a:pt x="69" y="84"/>
                    <a:pt x="70" y="84"/>
                  </a:cubicBezTo>
                  <a:cubicBezTo>
                    <a:pt x="71" y="83"/>
                    <a:pt x="72" y="82"/>
                    <a:pt x="73" y="82"/>
                  </a:cubicBezTo>
                  <a:cubicBezTo>
                    <a:pt x="70" y="80"/>
                    <a:pt x="66" y="79"/>
                    <a:pt x="62" y="78"/>
                  </a:cubicBezTo>
                  <a:cubicBezTo>
                    <a:pt x="67" y="71"/>
                    <a:pt x="74" y="64"/>
                    <a:pt x="82" y="57"/>
                  </a:cubicBezTo>
                  <a:cubicBezTo>
                    <a:pt x="107" y="70"/>
                    <a:pt x="107" y="70"/>
                    <a:pt x="107" y="70"/>
                  </a:cubicBezTo>
                  <a:cubicBezTo>
                    <a:pt x="103" y="74"/>
                    <a:pt x="98" y="78"/>
                    <a:pt x="94" y="81"/>
                  </a:cubicBezTo>
                  <a:cubicBezTo>
                    <a:pt x="95" y="82"/>
                    <a:pt x="96" y="82"/>
                    <a:pt x="98" y="83"/>
                  </a:cubicBezTo>
                  <a:cubicBezTo>
                    <a:pt x="99" y="83"/>
                    <a:pt x="100" y="84"/>
                    <a:pt x="100" y="85"/>
                  </a:cubicBezTo>
                  <a:cubicBezTo>
                    <a:pt x="104" y="81"/>
                    <a:pt x="109" y="77"/>
                    <a:pt x="114" y="74"/>
                  </a:cubicBezTo>
                  <a:cubicBezTo>
                    <a:pt x="142" y="88"/>
                    <a:pt x="142" y="88"/>
                    <a:pt x="142" y="88"/>
                  </a:cubicBezTo>
                  <a:cubicBezTo>
                    <a:pt x="142" y="87"/>
                    <a:pt x="143" y="87"/>
                    <a:pt x="144" y="86"/>
                  </a:cubicBezTo>
                  <a:cubicBezTo>
                    <a:pt x="145" y="85"/>
                    <a:pt x="146" y="85"/>
                    <a:pt x="146" y="84"/>
                  </a:cubicBezTo>
                  <a:cubicBezTo>
                    <a:pt x="119" y="70"/>
                    <a:pt x="119" y="70"/>
                    <a:pt x="119" y="70"/>
                  </a:cubicBezTo>
                  <a:cubicBezTo>
                    <a:pt x="126" y="65"/>
                    <a:pt x="133" y="60"/>
                    <a:pt x="140" y="56"/>
                  </a:cubicBezTo>
                  <a:cubicBezTo>
                    <a:pt x="146" y="60"/>
                    <a:pt x="152" y="63"/>
                    <a:pt x="158" y="67"/>
                  </a:cubicBezTo>
                  <a:cubicBezTo>
                    <a:pt x="165" y="70"/>
                    <a:pt x="172" y="73"/>
                    <a:pt x="178" y="76"/>
                  </a:cubicBezTo>
                  <a:cubicBezTo>
                    <a:pt x="175" y="79"/>
                    <a:pt x="172" y="81"/>
                    <a:pt x="169" y="84"/>
                  </a:cubicBezTo>
                  <a:cubicBezTo>
                    <a:pt x="170" y="84"/>
                    <a:pt x="171" y="85"/>
                    <a:pt x="171" y="85"/>
                  </a:cubicBezTo>
                  <a:cubicBezTo>
                    <a:pt x="173" y="86"/>
                    <a:pt x="174" y="87"/>
                    <a:pt x="175" y="88"/>
                  </a:cubicBezTo>
                  <a:cubicBezTo>
                    <a:pt x="179" y="85"/>
                    <a:pt x="182" y="82"/>
                    <a:pt x="185" y="79"/>
                  </a:cubicBezTo>
                  <a:cubicBezTo>
                    <a:pt x="194" y="83"/>
                    <a:pt x="202" y="86"/>
                    <a:pt x="211" y="88"/>
                  </a:cubicBezTo>
                  <a:cubicBezTo>
                    <a:pt x="206" y="95"/>
                    <a:pt x="199" y="102"/>
                    <a:pt x="191" y="108"/>
                  </a:cubicBezTo>
                  <a:cubicBezTo>
                    <a:pt x="177" y="100"/>
                    <a:pt x="177" y="100"/>
                    <a:pt x="177" y="100"/>
                  </a:cubicBezTo>
                  <a:cubicBezTo>
                    <a:pt x="176" y="101"/>
                    <a:pt x="176" y="101"/>
                    <a:pt x="175" y="102"/>
                  </a:cubicBezTo>
                  <a:cubicBezTo>
                    <a:pt x="174" y="103"/>
                    <a:pt x="172" y="103"/>
                    <a:pt x="171" y="104"/>
                  </a:cubicBezTo>
                  <a:cubicBezTo>
                    <a:pt x="186" y="112"/>
                    <a:pt x="186" y="112"/>
                    <a:pt x="186" y="112"/>
                  </a:cubicBezTo>
                  <a:cubicBezTo>
                    <a:pt x="177" y="118"/>
                    <a:pt x="167" y="123"/>
                    <a:pt x="157" y="128"/>
                  </a:cubicBezTo>
                  <a:cubicBezTo>
                    <a:pt x="151" y="123"/>
                    <a:pt x="145" y="118"/>
                    <a:pt x="138" y="114"/>
                  </a:cubicBezTo>
                  <a:cubicBezTo>
                    <a:pt x="143" y="111"/>
                    <a:pt x="148" y="108"/>
                    <a:pt x="152" y="105"/>
                  </a:cubicBezTo>
                  <a:cubicBezTo>
                    <a:pt x="151" y="104"/>
                    <a:pt x="149" y="103"/>
                    <a:pt x="148" y="103"/>
                  </a:cubicBezTo>
                  <a:cubicBezTo>
                    <a:pt x="147" y="102"/>
                    <a:pt x="146" y="102"/>
                    <a:pt x="146" y="101"/>
                  </a:cubicBezTo>
                  <a:cubicBezTo>
                    <a:pt x="141" y="105"/>
                    <a:pt x="136" y="107"/>
                    <a:pt x="132" y="110"/>
                  </a:cubicBezTo>
                  <a:cubicBezTo>
                    <a:pt x="126" y="107"/>
                    <a:pt x="120" y="103"/>
                    <a:pt x="114" y="100"/>
                  </a:cubicBezTo>
                  <a:cubicBezTo>
                    <a:pt x="111" y="98"/>
                    <a:pt x="108" y="97"/>
                    <a:pt x="105" y="95"/>
                  </a:cubicBezTo>
                  <a:cubicBezTo>
                    <a:pt x="104" y="97"/>
                    <a:pt x="103" y="98"/>
                    <a:pt x="101" y="100"/>
                  </a:cubicBezTo>
                  <a:cubicBezTo>
                    <a:pt x="101" y="100"/>
                    <a:pt x="101" y="100"/>
                    <a:pt x="101" y="100"/>
                  </a:cubicBezTo>
                  <a:cubicBezTo>
                    <a:pt x="103" y="101"/>
                    <a:pt x="106" y="102"/>
                    <a:pt x="108" y="103"/>
                  </a:cubicBezTo>
                  <a:cubicBezTo>
                    <a:pt x="115" y="107"/>
                    <a:pt x="121" y="110"/>
                    <a:pt x="126" y="113"/>
                  </a:cubicBezTo>
                  <a:cubicBezTo>
                    <a:pt x="105" y="125"/>
                    <a:pt x="88" y="131"/>
                    <a:pt x="78" y="133"/>
                  </a:cubicBezTo>
                  <a:cubicBezTo>
                    <a:pt x="76" y="132"/>
                    <a:pt x="74" y="131"/>
                    <a:pt x="72" y="130"/>
                  </a:cubicBezTo>
                  <a:close/>
                  <a:moveTo>
                    <a:pt x="92" y="138"/>
                  </a:moveTo>
                  <a:cubicBezTo>
                    <a:pt x="90" y="138"/>
                    <a:pt x="88" y="137"/>
                    <a:pt x="87" y="136"/>
                  </a:cubicBezTo>
                  <a:cubicBezTo>
                    <a:pt x="100" y="134"/>
                    <a:pt x="116" y="126"/>
                    <a:pt x="132" y="117"/>
                  </a:cubicBezTo>
                  <a:cubicBezTo>
                    <a:pt x="139" y="122"/>
                    <a:pt x="145" y="126"/>
                    <a:pt x="150" y="130"/>
                  </a:cubicBezTo>
                  <a:cubicBezTo>
                    <a:pt x="130" y="137"/>
                    <a:pt x="109" y="140"/>
                    <a:pt x="92" y="138"/>
                  </a:cubicBezTo>
                  <a:close/>
                  <a:moveTo>
                    <a:pt x="112" y="144"/>
                  </a:moveTo>
                  <a:cubicBezTo>
                    <a:pt x="126" y="143"/>
                    <a:pt x="140" y="140"/>
                    <a:pt x="155" y="134"/>
                  </a:cubicBezTo>
                  <a:cubicBezTo>
                    <a:pt x="159" y="138"/>
                    <a:pt x="163" y="142"/>
                    <a:pt x="165" y="146"/>
                  </a:cubicBezTo>
                  <a:cubicBezTo>
                    <a:pt x="148" y="148"/>
                    <a:pt x="129" y="147"/>
                    <a:pt x="112" y="144"/>
                  </a:cubicBezTo>
                  <a:close/>
                  <a:moveTo>
                    <a:pt x="173" y="144"/>
                  </a:moveTo>
                  <a:cubicBezTo>
                    <a:pt x="170" y="140"/>
                    <a:pt x="166" y="136"/>
                    <a:pt x="162" y="132"/>
                  </a:cubicBezTo>
                  <a:cubicBezTo>
                    <a:pt x="172" y="127"/>
                    <a:pt x="183" y="122"/>
                    <a:pt x="193" y="115"/>
                  </a:cubicBezTo>
                  <a:cubicBezTo>
                    <a:pt x="217" y="128"/>
                    <a:pt x="217" y="128"/>
                    <a:pt x="217" y="128"/>
                  </a:cubicBezTo>
                  <a:cubicBezTo>
                    <a:pt x="205" y="136"/>
                    <a:pt x="190" y="141"/>
                    <a:pt x="173" y="14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60"/>
            <p:cNvSpPr>
              <a:spLocks/>
            </p:cNvSpPr>
            <p:nvPr/>
          </p:nvSpPr>
          <p:spPr bwMode="auto">
            <a:xfrm>
              <a:off x="3793205" y="4209042"/>
              <a:ext cx="59754" cy="34327"/>
            </a:xfrm>
            <a:custGeom>
              <a:avLst/>
              <a:gdLst>
                <a:gd name="T0" fmla="*/ 25 w 29"/>
                <a:gd name="T1" fmla="*/ 14 h 17"/>
                <a:gd name="T2" fmla="*/ 7 w 29"/>
                <a:gd name="T3" fmla="*/ 14 h 17"/>
                <a:gd name="T4" fmla="*/ 4 w 29"/>
                <a:gd name="T5" fmla="*/ 3 h 17"/>
                <a:gd name="T6" fmla="*/ 23 w 29"/>
                <a:gd name="T7" fmla="*/ 3 h 17"/>
                <a:gd name="T8" fmla="*/ 25 w 29"/>
                <a:gd name="T9" fmla="*/ 14 h 17"/>
              </a:gdLst>
              <a:ahLst/>
              <a:cxnLst>
                <a:cxn ang="0">
                  <a:pos x="T0" y="T1"/>
                </a:cxn>
                <a:cxn ang="0">
                  <a:pos x="T2" y="T3"/>
                </a:cxn>
                <a:cxn ang="0">
                  <a:pos x="T4" y="T5"/>
                </a:cxn>
                <a:cxn ang="0">
                  <a:pos x="T6" y="T7"/>
                </a:cxn>
                <a:cxn ang="0">
                  <a:pos x="T8" y="T9"/>
                </a:cxn>
              </a:cxnLst>
              <a:rect l="0" t="0" r="r" b="b"/>
              <a:pathLst>
                <a:path w="29" h="17">
                  <a:moveTo>
                    <a:pt x="25" y="14"/>
                  </a:moveTo>
                  <a:cubicBezTo>
                    <a:pt x="21" y="17"/>
                    <a:pt x="12" y="17"/>
                    <a:pt x="7" y="14"/>
                  </a:cubicBezTo>
                  <a:cubicBezTo>
                    <a:pt x="1" y="11"/>
                    <a:pt x="0" y="6"/>
                    <a:pt x="4" y="3"/>
                  </a:cubicBezTo>
                  <a:cubicBezTo>
                    <a:pt x="9" y="0"/>
                    <a:pt x="17" y="0"/>
                    <a:pt x="23" y="3"/>
                  </a:cubicBezTo>
                  <a:cubicBezTo>
                    <a:pt x="28" y="6"/>
                    <a:pt x="29" y="11"/>
                    <a:pt x="25" y="1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6691139" y="3164342"/>
            <a:ext cx="341995" cy="197060"/>
            <a:chOff x="6394403" y="3369946"/>
            <a:chExt cx="341995" cy="197060"/>
          </a:xfrm>
        </p:grpSpPr>
        <p:sp>
          <p:nvSpPr>
            <p:cNvPr id="117" name="Freeform 77"/>
            <p:cNvSpPr>
              <a:spLocks/>
            </p:cNvSpPr>
            <p:nvPr/>
          </p:nvSpPr>
          <p:spPr bwMode="auto">
            <a:xfrm>
              <a:off x="6394403" y="3369946"/>
              <a:ext cx="81367" cy="55940"/>
            </a:xfrm>
            <a:custGeom>
              <a:avLst/>
              <a:gdLst>
                <a:gd name="T0" fmla="*/ 35 w 40"/>
                <a:gd name="T1" fmla="*/ 21 h 28"/>
                <a:gd name="T2" fmla="*/ 11 w 40"/>
                <a:gd name="T3" fmla="*/ 24 h 28"/>
                <a:gd name="T4" fmla="*/ 6 w 40"/>
                <a:gd name="T5" fmla="*/ 6 h 28"/>
                <a:gd name="T6" fmla="*/ 30 w 40"/>
                <a:gd name="T7" fmla="*/ 4 h 28"/>
                <a:gd name="T8" fmla="*/ 35 w 40"/>
                <a:gd name="T9" fmla="*/ 21 h 28"/>
              </a:gdLst>
              <a:ahLst/>
              <a:cxnLst>
                <a:cxn ang="0">
                  <a:pos x="T0" y="T1"/>
                </a:cxn>
                <a:cxn ang="0">
                  <a:pos x="T2" y="T3"/>
                </a:cxn>
                <a:cxn ang="0">
                  <a:pos x="T4" y="T5"/>
                </a:cxn>
                <a:cxn ang="0">
                  <a:pos x="T6" y="T7"/>
                </a:cxn>
                <a:cxn ang="0">
                  <a:pos x="T8" y="T9"/>
                </a:cxn>
              </a:cxnLst>
              <a:rect l="0" t="0" r="r" b="b"/>
              <a:pathLst>
                <a:path w="40" h="28">
                  <a:moveTo>
                    <a:pt x="35" y="21"/>
                  </a:moveTo>
                  <a:cubicBezTo>
                    <a:pt x="30" y="27"/>
                    <a:pt x="19" y="28"/>
                    <a:pt x="11" y="24"/>
                  </a:cubicBezTo>
                  <a:cubicBezTo>
                    <a:pt x="3" y="20"/>
                    <a:pt x="0" y="12"/>
                    <a:pt x="6" y="6"/>
                  </a:cubicBezTo>
                  <a:cubicBezTo>
                    <a:pt x="11" y="1"/>
                    <a:pt x="22" y="0"/>
                    <a:pt x="30" y="4"/>
                  </a:cubicBezTo>
                  <a:cubicBezTo>
                    <a:pt x="38" y="8"/>
                    <a:pt x="40" y="16"/>
                    <a:pt x="35" y="2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78"/>
            <p:cNvSpPr>
              <a:spLocks/>
            </p:cNvSpPr>
            <p:nvPr/>
          </p:nvSpPr>
          <p:spPr bwMode="auto">
            <a:xfrm>
              <a:off x="6522810" y="3434785"/>
              <a:ext cx="81367" cy="58482"/>
            </a:xfrm>
            <a:custGeom>
              <a:avLst/>
              <a:gdLst>
                <a:gd name="T0" fmla="*/ 35 w 40"/>
                <a:gd name="T1" fmla="*/ 22 h 29"/>
                <a:gd name="T2" fmla="*/ 11 w 40"/>
                <a:gd name="T3" fmla="*/ 25 h 29"/>
                <a:gd name="T4" fmla="*/ 5 w 40"/>
                <a:gd name="T5" fmla="*/ 7 h 29"/>
                <a:gd name="T6" fmla="*/ 30 w 40"/>
                <a:gd name="T7" fmla="*/ 4 h 29"/>
                <a:gd name="T8" fmla="*/ 35 w 40"/>
                <a:gd name="T9" fmla="*/ 22 h 29"/>
              </a:gdLst>
              <a:ahLst/>
              <a:cxnLst>
                <a:cxn ang="0">
                  <a:pos x="T0" y="T1"/>
                </a:cxn>
                <a:cxn ang="0">
                  <a:pos x="T2" y="T3"/>
                </a:cxn>
                <a:cxn ang="0">
                  <a:pos x="T4" y="T5"/>
                </a:cxn>
                <a:cxn ang="0">
                  <a:pos x="T6" y="T7"/>
                </a:cxn>
                <a:cxn ang="0">
                  <a:pos x="T8" y="T9"/>
                </a:cxn>
              </a:cxnLst>
              <a:rect l="0" t="0" r="r" b="b"/>
              <a:pathLst>
                <a:path w="40" h="29">
                  <a:moveTo>
                    <a:pt x="35" y="22"/>
                  </a:moveTo>
                  <a:cubicBezTo>
                    <a:pt x="29" y="27"/>
                    <a:pt x="19" y="29"/>
                    <a:pt x="11" y="25"/>
                  </a:cubicBezTo>
                  <a:cubicBezTo>
                    <a:pt x="2" y="20"/>
                    <a:pt x="0" y="13"/>
                    <a:pt x="5" y="7"/>
                  </a:cubicBezTo>
                  <a:cubicBezTo>
                    <a:pt x="11" y="1"/>
                    <a:pt x="22" y="0"/>
                    <a:pt x="30" y="4"/>
                  </a:cubicBezTo>
                  <a:cubicBezTo>
                    <a:pt x="38" y="8"/>
                    <a:pt x="40" y="16"/>
                    <a:pt x="35" y="2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79"/>
            <p:cNvSpPr>
              <a:spLocks/>
            </p:cNvSpPr>
            <p:nvPr/>
          </p:nvSpPr>
          <p:spPr bwMode="auto">
            <a:xfrm>
              <a:off x="6655031" y="3509795"/>
              <a:ext cx="81367" cy="57211"/>
            </a:xfrm>
            <a:custGeom>
              <a:avLst/>
              <a:gdLst>
                <a:gd name="T0" fmla="*/ 35 w 40"/>
                <a:gd name="T1" fmla="*/ 22 h 28"/>
                <a:gd name="T2" fmla="*/ 11 w 40"/>
                <a:gd name="T3" fmla="*/ 24 h 28"/>
                <a:gd name="T4" fmla="*/ 6 w 40"/>
                <a:gd name="T5" fmla="*/ 7 h 28"/>
                <a:gd name="T6" fmla="*/ 30 w 40"/>
                <a:gd name="T7" fmla="*/ 4 h 28"/>
                <a:gd name="T8" fmla="*/ 35 w 40"/>
                <a:gd name="T9" fmla="*/ 22 h 28"/>
              </a:gdLst>
              <a:ahLst/>
              <a:cxnLst>
                <a:cxn ang="0">
                  <a:pos x="T0" y="T1"/>
                </a:cxn>
                <a:cxn ang="0">
                  <a:pos x="T2" y="T3"/>
                </a:cxn>
                <a:cxn ang="0">
                  <a:pos x="T4" y="T5"/>
                </a:cxn>
                <a:cxn ang="0">
                  <a:pos x="T6" y="T7"/>
                </a:cxn>
                <a:cxn ang="0">
                  <a:pos x="T8" y="T9"/>
                </a:cxn>
              </a:cxnLst>
              <a:rect l="0" t="0" r="r" b="b"/>
              <a:pathLst>
                <a:path w="40" h="28">
                  <a:moveTo>
                    <a:pt x="35" y="22"/>
                  </a:moveTo>
                  <a:cubicBezTo>
                    <a:pt x="30" y="27"/>
                    <a:pt x="19" y="28"/>
                    <a:pt x="11" y="24"/>
                  </a:cubicBezTo>
                  <a:cubicBezTo>
                    <a:pt x="3" y="20"/>
                    <a:pt x="0" y="12"/>
                    <a:pt x="6" y="7"/>
                  </a:cubicBezTo>
                  <a:cubicBezTo>
                    <a:pt x="11" y="1"/>
                    <a:pt x="22" y="0"/>
                    <a:pt x="30" y="4"/>
                  </a:cubicBezTo>
                  <a:cubicBezTo>
                    <a:pt x="38" y="8"/>
                    <a:pt x="40" y="16"/>
                    <a:pt x="35" y="22"/>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6" name="Group 145"/>
          <p:cNvGrpSpPr/>
          <p:nvPr/>
        </p:nvGrpSpPr>
        <p:grpSpPr>
          <a:xfrm>
            <a:off x="4234876" y="3145272"/>
            <a:ext cx="1327297" cy="1255604"/>
            <a:chOff x="3938140" y="3350876"/>
            <a:chExt cx="1327297" cy="1255604"/>
          </a:xfrm>
        </p:grpSpPr>
        <p:sp>
          <p:nvSpPr>
            <p:cNvPr id="357" name="Freeform 82"/>
            <p:cNvSpPr>
              <a:spLocks/>
            </p:cNvSpPr>
            <p:nvPr/>
          </p:nvSpPr>
          <p:spPr bwMode="auto">
            <a:xfrm>
              <a:off x="3938140" y="3972072"/>
              <a:ext cx="1327297" cy="634408"/>
            </a:xfrm>
            <a:custGeom>
              <a:avLst/>
              <a:gdLst>
                <a:gd name="T0" fmla="*/ 1044 w 1044"/>
                <a:gd name="T1" fmla="*/ 237 h 499"/>
                <a:gd name="T2" fmla="*/ 545 w 1044"/>
                <a:gd name="T3" fmla="*/ 0 h 499"/>
                <a:gd name="T4" fmla="*/ 0 w 1044"/>
                <a:gd name="T5" fmla="*/ 260 h 499"/>
                <a:gd name="T6" fmla="*/ 498 w 1044"/>
                <a:gd name="T7" fmla="*/ 499 h 499"/>
                <a:gd name="T8" fmla="*/ 1044 w 1044"/>
                <a:gd name="T9" fmla="*/ 237 h 499"/>
              </a:gdLst>
              <a:ahLst/>
              <a:cxnLst>
                <a:cxn ang="0">
                  <a:pos x="T0" y="T1"/>
                </a:cxn>
                <a:cxn ang="0">
                  <a:pos x="T2" y="T3"/>
                </a:cxn>
                <a:cxn ang="0">
                  <a:pos x="T4" y="T5"/>
                </a:cxn>
                <a:cxn ang="0">
                  <a:pos x="T6" y="T7"/>
                </a:cxn>
                <a:cxn ang="0">
                  <a:pos x="T8" y="T9"/>
                </a:cxn>
              </a:cxnLst>
              <a:rect l="0" t="0" r="r" b="b"/>
              <a:pathLst>
                <a:path w="1044" h="499">
                  <a:moveTo>
                    <a:pt x="1044" y="237"/>
                  </a:moveTo>
                  <a:lnTo>
                    <a:pt x="545" y="0"/>
                  </a:lnTo>
                  <a:lnTo>
                    <a:pt x="0" y="260"/>
                  </a:lnTo>
                  <a:lnTo>
                    <a:pt x="498" y="499"/>
                  </a:lnTo>
                  <a:lnTo>
                    <a:pt x="1044" y="237"/>
                  </a:lnTo>
                  <a:close/>
                </a:path>
              </a:pathLst>
            </a:custGeom>
            <a:solidFill>
              <a:schemeClr val="accent5">
                <a:alpha val="2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2"/>
            <p:cNvSpPr>
              <a:spLocks/>
            </p:cNvSpPr>
            <p:nvPr/>
          </p:nvSpPr>
          <p:spPr bwMode="auto">
            <a:xfrm>
              <a:off x="3938140" y="3350876"/>
              <a:ext cx="1327297" cy="634408"/>
            </a:xfrm>
            <a:custGeom>
              <a:avLst/>
              <a:gdLst>
                <a:gd name="T0" fmla="*/ 1044 w 1044"/>
                <a:gd name="T1" fmla="*/ 237 h 499"/>
                <a:gd name="T2" fmla="*/ 545 w 1044"/>
                <a:gd name="T3" fmla="*/ 0 h 499"/>
                <a:gd name="T4" fmla="*/ 0 w 1044"/>
                <a:gd name="T5" fmla="*/ 260 h 499"/>
                <a:gd name="T6" fmla="*/ 498 w 1044"/>
                <a:gd name="T7" fmla="*/ 499 h 499"/>
                <a:gd name="T8" fmla="*/ 1044 w 1044"/>
                <a:gd name="T9" fmla="*/ 237 h 499"/>
              </a:gdLst>
              <a:ahLst/>
              <a:cxnLst>
                <a:cxn ang="0">
                  <a:pos x="T0" y="T1"/>
                </a:cxn>
                <a:cxn ang="0">
                  <a:pos x="T2" y="T3"/>
                </a:cxn>
                <a:cxn ang="0">
                  <a:pos x="T4" y="T5"/>
                </a:cxn>
                <a:cxn ang="0">
                  <a:pos x="T6" y="T7"/>
                </a:cxn>
                <a:cxn ang="0">
                  <a:pos x="T8" y="T9"/>
                </a:cxn>
              </a:cxnLst>
              <a:rect l="0" t="0" r="r" b="b"/>
              <a:pathLst>
                <a:path w="1044" h="499">
                  <a:moveTo>
                    <a:pt x="1044" y="237"/>
                  </a:moveTo>
                  <a:lnTo>
                    <a:pt x="545" y="0"/>
                  </a:lnTo>
                  <a:lnTo>
                    <a:pt x="0" y="260"/>
                  </a:lnTo>
                  <a:lnTo>
                    <a:pt x="498" y="499"/>
                  </a:lnTo>
                  <a:lnTo>
                    <a:pt x="1044" y="237"/>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83"/>
            <p:cNvSpPr>
              <a:spLocks noEditPoints="1"/>
            </p:cNvSpPr>
            <p:nvPr/>
          </p:nvSpPr>
          <p:spPr bwMode="auto">
            <a:xfrm>
              <a:off x="4475925" y="3491996"/>
              <a:ext cx="456418" cy="241558"/>
            </a:xfrm>
            <a:custGeom>
              <a:avLst/>
              <a:gdLst>
                <a:gd name="T0" fmla="*/ 165 w 224"/>
                <a:gd name="T1" fmla="*/ 110 h 119"/>
                <a:gd name="T2" fmla="*/ 16 w 224"/>
                <a:gd name="T3" fmla="*/ 29 h 119"/>
                <a:gd name="T4" fmla="*/ 11 w 224"/>
                <a:gd name="T5" fmla="*/ 5 h 119"/>
                <a:gd name="T6" fmla="*/ 59 w 224"/>
                <a:gd name="T7" fmla="*/ 10 h 119"/>
                <a:gd name="T8" fmla="*/ 207 w 224"/>
                <a:gd name="T9" fmla="*/ 90 h 119"/>
                <a:gd name="T10" fmla="*/ 212 w 224"/>
                <a:gd name="T11" fmla="*/ 114 h 119"/>
                <a:gd name="T12" fmla="*/ 165 w 224"/>
                <a:gd name="T13" fmla="*/ 110 h 119"/>
                <a:gd name="T14" fmla="*/ 49 w 224"/>
                <a:gd name="T15" fmla="*/ 14 h 119"/>
                <a:gd name="T16" fmla="*/ 23 w 224"/>
                <a:gd name="T17" fmla="*/ 12 h 119"/>
                <a:gd name="T18" fmla="*/ 26 w 224"/>
                <a:gd name="T19" fmla="*/ 25 h 119"/>
                <a:gd name="T20" fmla="*/ 174 w 224"/>
                <a:gd name="T21" fmla="*/ 105 h 119"/>
                <a:gd name="T22" fmla="*/ 200 w 224"/>
                <a:gd name="T23" fmla="*/ 108 h 119"/>
                <a:gd name="T24" fmla="*/ 198 w 224"/>
                <a:gd name="T25" fmla="*/ 94 h 119"/>
                <a:gd name="T26" fmla="*/ 49 w 224"/>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4" h="119">
                  <a:moveTo>
                    <a:pt x="165" y="110"/>
                  </a:moveTo>
                  <a:cubicBezTo>
                    <a:pt x="16" y="29"/>
                    <a:pt x="16" y="29"/>
                    <a:pt x="16" y="29"/>
                  </a:cubicBezTo>
                  <a:cubicBezTo>
                    <a:pt x="2" y="21"/>
                    <a:pt x="0" y="11"/>
                    <a:pt x="11" y="5"/>
                  </a:cubicBezTo>
                  <a:cubicBezTo>
                    <a:pt x="23" y="0"/>
                    <a:pt x="44" y="2"/>
                    <a:pt x="59" y="10"/>
                  </a:cubicBezTo>
                  <a:cubicBezTo>
                    <a:pt x="207" y="90"/>
                    <a:pt x="207" y="90"/>
                    <a:pt x="207" y="90"/>
                  </a:cubicBezTo>
                  <a:cubicBezTo>
                    <a:pt x="222" y="98"/>
                    <a:pt x="224" y="109"/>
                    <a:pt x="212" y="114"/>
                  </a:cubicBezTo>
                  <a:cubicBezTo>
                    <a:pt x="200" y="119"/>
                    <a:pt x="179" y="117"/>
                    <a:pt x="165" y="110"/>
                  </a:cubicBezTo>
                  <a:close/>
                  <a:moveTo>
                    <a:pt x="49" y="14"/>
                  </a:moveTo>
                  <a:cubicBezTo>
                    <a:pt x="41" y="10"/>
                    <a:pt x="30" y="9"/>
                    <a:pt x="23" y="12"/>
                  </a:cubicBezTo>
                  <a:cubicBezTo>
                    <a:pt x="17" y="15"/>
                    <a:pt x="18" y="20"/>
                    <a:pt x="26" y="25"/>
                  </a:cubicBezTo>
                  <a:cubicBezTo>
                    <a:pt x="174" y="105"/>
                    <a:pt x="174" y="105"/>
                    <a:pt x="174" y="105"/>
                  </a:cubicBezTo>
                  <a:cubicBezTo>
                    <a:pt x="182" y="109"/>
                    <a:pt x="194" y="111"/>
                    <a:pt x="200" y="108"/>
                  </a:cubicBezTo>
                  <a:cubicBezTo>
                    <a:pt x="207" y="105"/>
                    <a:pt x="206" y="99"/>
                    <a:pt x="198" y="94"/>
                  </a:cubicBezTo>
                  <a:lnTo>
                    <a:pt x="49"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84"/>
            <p:cNvSpPr>
              <a:spLocks/>
            </p:cNvSpPr>
            <p:nvPr/>
          </p:nvSpPr>
          <p:spPr bwMode="auto">
            <a:xfrm>
              <a:off x="4739095" y="3631845"/>
              <a:ext cx="133493" cy="71196"/>
            </a:xfrm>
            <a:custGeom>
              <a:avLst/>
              <a:gdLst>
                <a:gd name="T0" fmla="*/ 63 w 66"/>
                <a:gd name="T1" fmla="*/ 34 h 35"/>
                <a:gd name="T2" fmla="*/ 52 w 66"/>
                <a:gd name="T3" fmla="*/ 33 h 35"/>
                <a:gd name="T4" fmla="*/ 4 w 66"/>
                <a:gd name="T5" fmla="*/ 8 h 35"/>
                <a:gd name="T6" fmla="*/ 3 w 66"/>
                <a:gd name="T7" fmla="*/ 2 h 35"/>
                <a:gd name="T8" fmla="*/ 15 w 66"/>
                <a:gd name="T9" fmla="*/ 3 h 35"/>
                <a:gd name="T10" fmla="*/ 62 w 66"/>
                <a:gd name="T11" fmla="*/ 28 h 35"/>
                <a:gd name="T12" fmla="*/ 63 w 66"/>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6" h="35">
                  <a:moveTo>
                    <a:pt x="63" y="34"/>
                  </a:moveTo>
                  <a:cubicBezTo>
                    <a:pt x="60" y="35"/>
                    <a:pt x="55" y="35"/>
                    <a:pt x="52" y="33"/>
                  </a:cubicBezTo>
                  <a:cubicBezTo>
                    <a:pt x="4" y="8"/>
                    <a:pt x="4" y="8"/>
                    <a:pt x="4" y="8"/>
                  </a:cubicBezTo>
                  <a:cubicBezTo>
                    <a:pt x="1" y="6"/>
                    <a:pt x="0" y="3"/>
                    <a:pt x="3" y="2"/>
                  </a:cubicBezTo>
                  <a:cubicBezTo>
                    <a:pt x="6" y="0"/>
                    <a:pt x="11" y="1"/>
                    <a:pt x="15" y="3"/>
                  </a:cubicBezTo>
                  <a:cubicBezTo>
                    <a:pt x="62" y="28"/>
                    <a:pt x="62" y="28"/>
                    <a:pt x="62" y="28"/>
                  </a:cubicBezTo>
                  <a:cubicBezTo>
                    <a:pt x="66" y="30"/>
                    <a:pt x="66" y="33"/>
                    <a:pt x="63"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85"/>
            <p:cNvSpPr>
              <a:spLocks/>
            </p:cNvSpPr>
            <p:nvPr/>
          </p:nvSpPr>
          <p:spPr bwMode="auto">
            <a:xfrm>
              <a:off x="4543306" y="3526323"/>
              <a:ext cx="30513" cy="16528"/>
            </a:xfrm>
            <a:custGeom>
              <a:avLst/>
              <a:gdLst>
                <a:gd name="T0" fmla="*/ 13 w 15"/>
                <a:gd name="T1" fmla="*/ 7 h 8"/>
                <a:gd name="T2" fmla="*/ 3 w 15"/>
                <a:gd name="T3" fmla="*/ 6 h 8"/>
                <a:gd name="T4" fmla="*/ 2 w 15"/>
                <a:gd name="T5" fmla="*/ 1 h 8"/>
                <a:gd name="T6" fmla="*/ 12 w 15"/>
                <a:gd name="T7" fmla="*/ 2 h 8"/>
                <a:gd name="T8" fmla="*/ 13 w 15"/>
                <a:gd name="T9" fmla="*/ 7 h 8"/>
              </a:gdLst>
              <a:ahLst/>
              <a:cxnLst>
                <a:cxn ang="0">
                  <a:pos x="T0" y="T1"/>
                </a:cxn>
                <a:cxn ang="0">
                  <a:pos x="T2" y="T3"/>
                </a:cxn>
                <a:cxn ang="0">
                  <a:pos x="T4" y="T5"/>
                </a:cxn>
                <a:cxn ang="0">
                  <a:pos x="T6" y="T7"/>
                </a:cxn>
                <a:cxn ang="0">
                  <a:pos x="T8" y="T9"/>
                </a:cxn>
              </a:cxnLst>
              <a:rect l="0" t="0" r="r" b="b"/>
              <a:pathLst>
                <a:path w="15" h="8">
                  <a:moveTo>
                    <a:pt x="13" y="7"/>
                  </a:moveTo>
                  <a:cubicBezTo>
                    <a:pt x="10" y="8"/>
                    <a:pt x="6" y="8"/>
                    <a:pt x="3" y="6"/>
                  </a:cubicBezTo>
                  <a:cubicBezTo>
                    <a:pt x="0" y="4"/>
                    <a:pt x="0" y="2"/>
                    <a:pt x="2" y="1"/>
                  </a:cubicBezTo>
                  <a:cubicBezTo>
                    <a:pt x="5" y="0"/>
                    <a:pt x="9" y="0"/>
                    <a:pt x="12" y="2"/>
                  </a:cubicBezTo>
                  <a:cubicBezTo>
                    <a:pt x="15" y="4"/>
                    <a:pt x="15"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86"/>
            <p:cNvSpPr>
              <a:spLocks noEditPoints="1"/>
            </p:cNvSpPr>
            <p:nvPr/>
          </p:nvSpPr>
          <p:spPr bwMode="auto">
            <a:xfrm>
              <a:off x="4381844" y="3533951"/>
              <a:ext cx="456418" cy="242830"/>
            </a:xfrm>
            <a:custGeom>
              <a:avLst/>
              <a:gdLst>
                <a:gd name="T0" fmla="*/ 165 w 224"/>
                <a:gd name="T1" fmla="*/ 110 h 119"/>
                <a:gd name="T2" fmla="*/ 16 w 224"/>
                <a:gd name="T3" fmla="*/ 29 h 119"/>
                <a:gd name="T4" fmla="*/ 12 w 224"/>
                <a:gd name="T5" fmla="*/ 5 h 119"/>
                <a:gd name="T6" fmla="*/ 59 w 224"/>
                <a:gd name="T7" fmla="*/ 10 h 119"/>
                <a:gd name="T8" fmla="*/ 208 w 224"/>
                <a:gd name="T9" fmla="*/ 90 h 119"/>
                <a:gd name="T10" fmla="*/ 212 w 224"/>
                <a:gd name="T11" fmla="*/ 114 h 119"/>
                <a:gd name="T12" fmla="*/ 165 w 224"/>
                <a:gd name="T13" fmla="*/ 110 h 119"/>
                <a:gd name="T14" fmla="*/ 49 w 224"/>
                <a:gd name="T15" fmla="*/ 14 h 119"/>
                <a:gd name="T16" fmla="*/ 23 w 224"/>
                <a:gd name="T17" fmla="*/ 12 h 119"/>
                <a:gd name="T18" fmla="*/ 26 w 224"/>
                <a:gd name="T19" fmla="*/ 25 h 119"/>
                <a:gd name="T20" fmla="*/ 175 w 224"/>
                <a:gd name="T21" fmla="*/ 105 h 119"/>
                <a:gd name="T22" fmla="*/ 201 w 224"/>
                <a:gd name="T23" fmla="*/ 108 h 119"/>
                <a:gd name="T24" fmla="*/ 198 w 224"/>
                <a:gd name="T25" fmla="*/ 94 h 119"/>
                <a:gd name="T26" fmla="*/ 49 w 224"/>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4" h="119">
                  <a:moveTo>
                    <a:pt x="165" y="110"/>
                  </a:moveTo>
                  <a:cubicBezTo>
                    <a:pt x="16" y="29"/>
                    <a:pt x="16" y="29"/>
                    <a:pt x="16" y="29"/>
                  </a:cubicBezTo>
                  <a:cubicBezTo>
                    <a:pt x="2" y="21"/>
                    <a:pt x="0" y="11"/>
                    <a:pt x="12" y="5"/>
                  </a:cubicBezTo>
                  <a:cubicBezTo>
                    <a:pt x="23" y="0"/>
                    <a:pt x="45" y="2"/>
                    <a:pt x="59" y="10"/>
                  </a:cubicBezTo>
                  <a:cubicBezTo>
                    <a:pt x="208" y="90"/>
                    <a:pt x="208" y="90"/>
                    <a:pt x="208" y="90"/>
                  </a:cubicBezTo>
                  <a:cubicBezTo>
                    <a:pt x="222" y="98"/>
                    <a:pt x="224" y="108"/>
                    <a:pt x="212" y="114"/>
                  </a:cubicBezTo>
                  <a:cubicBezTo>
                    <a:pt x="201" y="119"/>
                    <a:pt x="179" y="117"/>
                    <a:pt x="165" y="110"/>
                  </a:cubicBezTo>
                  <a:close/>
                  <a:moveTo>
                    <a:pt x="49" y="14"/>
                  </a:moveTo>
                  <a:cubicBezTo>
                    <a:pt x="41" y="10"/>
                    <a:pt x="30" y="9"/>
                    <a:pt x="23" y="12"/>
                  </a:cubicBezTo>
                  <a:cubicBezTo>
                    <a:pt x="17" y="15"/>
                    <a:pt x="18" y="20"/>
                    <a:pt x="26" y="25"/>
                  </a:cubicBezTo>
                  <a:cubicBezTo>
                    <a:pt x="175" y="105"/>
                    <a:pt x="175" y="105"/>
                    <a:pt x="175" y="105"/>
                  </a:cubicBezTo>
                  <a:cubicBezTo>
                    <a:pt x="183" y="109"/>
                    <a:pt x="194" y="110"/>
                    <a:pt x="201" y="108"/>
                  </a:cubicBezTo>
                  <a:cubicBezTo>
                    <a:pt x="207" y="105"/>
                    <a:pt x="206" y="99"/>
                    <a:pt x="198" y="94"/>
                  </a:cubicBezTo>
                  <a:lnTo>
                    <a:pt x="49"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87"/>
            <p:cNvSpPr>
              <a:spLocks/>
            </p:cNvSpPr>
            <p:nvPr/>
          </p:nvSpPr>
          <p:spPr bwMode="auto">
            <a:xfrm>
              <a:off x="4647557" y="3675072"/>
              <a:ext cx="132221" cy="71196"/>
            </a:xfrm>
            <a:custGeom>
              <a:avLst/>
              <a:gdLst>
                <a:gd name="T0" fmla="*/ 62 w 65"/>
                <a:gd name="T1" fmla="*/ 34 h 35"/>
                <a:gd name="T2" fmla="*/ 51 w 65"/>
                <a:gd name="T3" fmla="*/ 33 h 35"/>
                <a:gd name="T4" fmla="*/ 4 w 65"/>
                <a:gd name="T5" fmla="*/ 7 h 35"/>
                <a:gd name="T6" fmla="*/ 2 w 65"/>
                <a:gd name="T7" fmla="*/ 2 h 35"/>
                <a:gd name="T8" fmla="*/ 14 w 65"/>
                <a:gd name="T9" fmla="*/ 3 h 35"/>
                <a:gd name="T10" fmla="*/ 61 w 65"/>
                <a:gd name="T11" fmla="*/ 28 h 35"/>
                <a:gd name="T12" fmla="*/ 62 w 65"/>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5" h="35">
                  <a:moveTo>
                    <a:pt x="62" y="34"/>
                  </a:moveTo>
                  <a:cubicBezTo>
                    <a:pt x="60" y="35"/>
                    <a:pt x="54" y="35"/>
                    <a:pt x="51" y="33"/>
                  </a:cubicBezTo>
                  <a:cubicBezTo>
                    <a:pt x="4" y="7"/>
                    <a:pt x="4" y="7"/>
                    <a:pt x="4" y="7"/>
                  </a:cubicBezTo>
                  <a:cubicBezTo>
                    <a:pt x="0" y="6"/>
                    <a:pt x="0" y="3"/>
                    <a:pt x="2" y="2"/>
                  </a:cubicBezTo>
                  <a:cubicBezTo>
                    <a:pt x="5" y="0"/>
                    <a:pt x="11" y="1"/>
                    <a:pt x="14" y="3"/>
                  </a:cubicBezTo>
                  <a:cubicBezTo>
                    <a:pt x="61" y="28"/>
                    <a:pt x="61" y="28"/>
                    <a:pt x="61" y="28"/>
                  </a:cubicBezTo>
                  <a:cubicBezTo>
                    <a:pt x="65" y="30"/>
                    <a:pt x="65" y="33"/>
                    <a:pt x="62"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88"/>
            <p:cNvSpPr>
              <a:spLocks/>
            </p:cNvSpPr>
            <p:nvPr/>
          </p:nvSpPr>
          <p:spPr bwMode="auto">
            <a:xfrm>
              <a:off x="4449226" y="3569549"/>
              <a:ext cx="30513" cy="15256"/>
            </a:xfrm>
            <a:custGeom>
              <a:avLst/>
              <a:gdLst>
                <a:gd name="T0" fmla="*/ 13 w 15"/>
                <a:gd name="T1" fmla="*/ 7 h 8"/>
                <a:gd name="T2" fmla="*/ 3 w 15"/>
                <a:gd name="T3" fmla="*/ 6 h 8"/>
                <a:gd name="T4" fmla="*/ 2 w 15"/>
                <a:gd name="T5" fmla="*/ 1 h 8"/>
                <a:gd name="T6" fmla="*/ 12 w 15"/>
                <a:gd name="T7" fmla="*/ 2 h 8"/>
                <a:gd name="T8" fmla="*/ 13 w 15"/>
                <a:gd name="T9" fmla="*/ 7 h 8"/>
              </a:gdLst>
              <a:ahLst/>
              <a:cxnLst>
                <a:cxn ang="0">
                  <a:pos x="T0" y="T1"/>
                </a:cxn>
                <a:cxn ang="0">
                  <a:pos x="T2" y="T3"/>
                </a:cxn>
                <a:cxn ang="0">
                  <a:pos x="T4" y="T5"/>
                </a:cxn>
                <a:cxn ang="0">
                  <a:pos x="T6" y="T7"/>
                </a:cxn>
                <a:cxn ang="0">
                  <a:pos x="T8" y="T9"/>
                </a:cxn>
              </a:cxnLst>
              <a:rect l="0" t="0" r="r" b="b"/>
              <a:pathLst>
                <a:path w="15" h="8">
                  <a:moveTo>
                    <a:pt x="13" y="7"/>
                  </a:moveTo>
                  <a:cubicBezTo>
                    <a:pt x="11" y="8"/>
                    <a:pt x="6" y="8"/>
                    <a:pt x="3" y="6"/>
                  </a:cubicBezTo>
                  <a:cubicBezTo>
                    <a:pt x="0" y="4"/>
                    <a:pt x="0" y="2"/>
                    <a:pt x="2" y="1"/>
                  </a:cubicBezTo>
                  <a:cubicBezTo>
                    <a:pt x="5" y="0"/>
                    <a:pt x="9" y="0"/>
                    <a:pt x="12" y="2"/>
                  </a:cubicBezTo>
                  <a:cubicBezTo>
                    <a:pt x="15" y="4"/>
                    <a:pt x="15"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89"/>
            <p:cNvSpPr>
              <a:spLocks noEditPoints="1"/>
            </p:cNvSpPr>
            <p:nvPr/>
          </p:nvSpPr>
          <p:spPr bwMode="auto">
            <a:xfrm>
              <a:off x="4289035" y="3577177"/>
              <a:ext cx="457689" cy="242830"/>
            </a:xfrm>
            <a:custGeom>
              <a:avLst/>
              <a:gdLst>
                <a:gd name="T0" fmla="*/ 165 w 225"/>
                <a:gd name="T1" fmla="*/ 110 h 119"/>
                <a:gd name="T2" fmla="*/ 17 w 225"/>
                <a:gd name="T3" fmla="*/ 29 h 119"/>
                <a:gd name="T4" fmla="*/ 12 w 225"/>
                <a:gd name="T5" fmla="*/ 5 h 119"/>
                <a:gd name="T6" fmla="*/ 59 w 225"/>
                <a:gd name="T7" fmla="*/ 10 h 119"/>
                <a:gd name="T8" fmla="*/ 208 w 225"/>
                <a:gd name="T9" fmla="*/ 90 h 119"/>
                <a:gd name="T10" fmla="*/ 213 w 225"/>
                <a:gd name="T11" fmla="*/ 114 h 119"/>
                <a:gd name="T12" fmla="*/ 165 w 225"/>
                <a:gd name="T13" fmla="*/ 110 h 119"/>
                <a:gd name="T14" fmla="*/ 50 w 225"/>
                <a:gd name="T15" fmla="*/ 14 h 119"/>
                <a:gd name="T16" fmla="*/ 24 w 225"/>
                <a:gd name="T17" fmla="*/ 12 h 119"/>
                <a:gd name="T18" fmla="*/ 26 w 225"/>
                <a:gd name="T19" fmla="*/ 25 h 119"/>
                <a:gd name="T20" fmla="*/ 175 w 225"/>
                <a:gd name="T21" fmla="*/ 105 h 119"/>
                <a:gd name="T22" fmla="*/ 201 w 225"/>
                <a:gd name="T23" fmla="*/ 108 h 119"/>
                <a:gd name="T24" fmla="*/ 198 w 225"/>
                <a:gd name="T25" fmla="*/ 94 h 119"/>
                <a:gd name="T26" fmla="*/ 50 w 225"/>
                <a:gd name="T27" fmla="*/ 14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5" h="119">
                  <a:moveTo>
                    <a:pt x="165" y="110"/>
                  </a:moveTo>
                  <a:cubicBezTo>
                    <a:pt x="17" y="29"/>
                    <a:pt x="17" y="29"/>
                    <a:pt x="17" y="29"/>
                  </a:cubicBezTo>
                  <a:cubicBezTo>
                    <a:pt x="2" y="21"/>
                    <a:pt x="0" y="11"/>
                    <a:pt x="12" y="5"/>
                  </a:cubicBezTo>
                  <a:cubicBezTo>
                    <a:pt x="24" y="0"/>
                    <a:pt x="45" y="2"/>
                    <a:pt x="59" y="10"/>
                  </a:cubicBezTo>
                  <a:cubicBezTo>
                    <a:pt x="208" y="90"/>
                    <a:pt x="208" y="90"/>
                    <a:pt x="208" y="90"/>
                  </a:cubicBezTo>
                  <a:cubicBezTo>
                    <a:pt x="222" y="98"/>
                    <a:pt x="225" y="108"/>
                    <a:pt x="213" y="114"/>
                  </a:cubicBezTo>
                  <a:cubicBezTo>
                    <a:pt x="201" y="119"/>
                    <a:pt x="180" y="117"/>
                    <a:pt x="165" y="110"/>
                  </a:cubicBezTo>
                  <a:close/>
                  <a:moveTo>
                    <a:pt x="50" y="14"/>
                  </a:moveTo>
                  <a:cubicBezTo>
                    <a:pt x="42" y="10"/>
                    <a:pt x="30" y="9"/>
                    <a:pt x="24" y="12"/>
                  </a:cubicBezTo>
                  <a:cubicBezTo>
                    <a:pt x="17" y="15"/>
                    <a:pt x="18" y="20"/>
                    <a:pt x="26" y="25"/>
                  </a:cubicBezTo>
                  <a:cubicBezTo>
                    <a:pt x="175" y="105"/>
                    <a:pt x="175" y="105"/>
                    <a:pt x="175" y="105"/>
                  </a:cubicBezTo>
                  <a:cubicBezTo>
                    <a:pt x="183" y="109"/>
                    <a:pt x="195" y="110"/>
                    <a:pt x="201" y="108"/>
                  </a:cubicBezTo>
                  <a:cubicBezTo>
                    <a:pt x="207" y="105"/>
                    <a:pt x="206" y="99"/>
                    <a:pt x="198" y="94"/>
                  </a:cubicBezTo>
                  <a:lnTo>
                    <a:pt x="50" y="14"/>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90"/>
            <p:cNvSpPr>
              <a:spLocks/>
            </p:cNvSpPr>
            <p:nvPr/>
          </p:nvSpPr>
          <p:spPr bwMode="auto">
            <a:xfrm>
              <a:off x="4553477" y="3718298"/>
              <a:ext cx="134764" cy="71196"/>
            </a:xfrm>
            <a:custGeom>
              <a:avLst/>
              <a:gdLst>
                <a:gd name="T0" fmla="*/ 63 w 66"/>
                <a:gd name="T1" fmla="*/ 34 h 35"/>
                <a:gd name="T2" fmla="*/ 51 w 66"/>
                <a:gd name="T3" fmla="*/ 33 h 35"/>
                <a:gd name="T4" fmla="*/ 4 w 66"/>
                <a:gd name="T5" fmla="*/ 7 h 35"/>
                <a:gd name="T6" fmla="*/ 3 w 66"/>
                <a:gd name="T7" fmla="*/ 2 h 35"/>
                <a:gd name="T8" fmla="*/ 14 w 66"/>
                <a:gd name="T9" fmla="*/ 3 h 35"/>
                <a:gd name="T10" fmla="*/ 62 w 66"/>
                <a:gd name="T11" fmla="*/ 28 h 35"/>
                <a:gd name="T12" fmla="*/ 63 w 66"/>
                <a:gd name="T13" fmla="*/ 34 h 35"/>
              </a:gdLst>
              <a:ahLst/>
              <a:cxnLst>
                <a:cxn ang="0">
                  <a:pos x="T0" y="T1"/>
                </a:cxn>
                <a:cxn ang="0">
                  <a:pos x="T2" y="T3"/>
                </a:cxn>
                <a:cxn ang="0">
                  <a:pos x="T4" y="T5"/>
                </a:cxn>
                <a:cxn ang="0">
                  <a:pos x="T6" y="T7"/>
                </a:cxn>
                <a:cxn ang="0">
                  <a:pos x="T8" y="T9"/>
                </a:cxn>
                <a:cxn ang="0">
                  <a:pos x="T10" y="T11"/>
                </a:cxn>
                <a:cxn ang="0">
                  <a:pos x="T12" y="T13"/>
                </a:cxn>
              </a:cxnLst>
              <a:rect l="0" t="0" r="r" b="b"/>
              <a:pathLst>
                <a:path w="66" h="35">
                  <a:moveTo>
                    <a:pt x="63" y="34"/>
                  </a:moveTo>
                  <a:cubicBezTo>
                    <a:pt x="60" y="35"/>
                    <a:pt x="55" y="35"/>
                    <a:pt x="51" y="33"/>
                  </a:cubicBezTo>
                  <a:cubicBezTo>
                    <a:pt x="4" y="7"/>
                    <a:pt x="4" y="7"/>
                    <a:pt x="4" y="7"/>
                  </a:cubicBezTo>
                  <a:cubicBezTo>
                    <a:pt x="0" y="6"/>
                    <a:pt x="0" y="3"/>
                    <a:pt x="3" y="2"/>
                  </a:cubicBezTo>
                  <a:cubicBezTo>
                    <a:pt x="6" y="0"/>
                    <a:pt x="11" y="1"/>
                    <a:pt x="14" y="3"/>
                  </a:cubicBezTo>
                  <a:cubicBezTo>
                    <a:pt x="62" y="28"/>
                    <a:pt x="62" y="28"/>
                    <a:pt x="62" y="28"/>
                  </a:cubicBezTo>
                  <a:cubicBezTo>
                    <a:pt x="65" y="30"/>
                    <a:pt x="66" y="33"/>
                    <a:pt x="63" y="3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91"/>
            <p:cNvSpPr>
              <a:spLocks/>
            </p:cNvSpPr>
            <p:nvPr/>
          </p:nvSpPr>
          <p:spPr bwMode="auto">
            <a:xfrm>
              <a:off x="4355145" y="3611504"/>
              <a:ext cx="33055" cy="16528"/>
            </a:xfrm>
            <a:custGeom>
              <a:avLst/>
              <a:gdLst>
                <a:gd name="T0" fmla="*/ 13 w 16"/>
                <a:gd name="T1" fmla="*/ 7 h 8"/>
                <a:gd name="T2" fmla="*/ 4 w 16"/>
                <a:gd name="T3" fmla="*/ 6 h 8"/>
                <a:gd name="T4" fmla="*/ 3 w 16"/>
                <a:gd name="T5" fmla="*/ 1 h 8"/>
                <a:gd name="T6" fmla="*/ 12 w 16"/>
                <a:gd name="T7" fmla="*/ 2 h 8"/>
                <a:gd name="T8" fmla="*/ 13 w 16"/>
                <a:gd name="T9" fmla="*/ 7 h 8"/>
              </a:gdLst>
              <a:ahLst/>
              <a:cxnLst>
                <a:cxn ang="0">
                  <a:pos x="T0" y="T1"/>
                </a:cxn>
                <a:cxn ang="0">
                  <a:pos x="T2" y="T3"/>
                </a:cxn>
                <a:cxn ang="0">
                  <a:pos x="T4" y="T5"/>
                </a:cxn>
                <a:cxn ang="0">
                  <a:pos x="T6" y="T7"/>
                </a:cxn>
                <a:cxn ang="0">
                  <a:pos x="T8" y="T9"/>
                </a:cxn>
              </a:cxnLst>
              <a:rect l="0" t="0" r="r" b="b"/>
              <a:pathLst>
                <a:path w="16" h="8">
                  <a:moveTo>
                    <a:pt x="13" y="7"/>
                  </a:moveTo>
                  <a:cubicBezTo>
                    <a:pt x="11" y="8"/>
                    <a:pt x="7" y="8"/>
                    <a:pt x="4" y="6"/>
                  </a:cubicBezTo>
                  <a:cubicBezTo>
                    <a:pt x="1" y="4"/>
                    <a:pt x="0" y="2"/>
                    <a:pt x="3" y="1"/>
                  </a:cubicBezTo>
                  <a:cubicBezTo>
                    <a:pt x="5" y="0"/>
                    <a:pt x="9" y="0"/>
                    <a:pt x="12" y="2"/>
                  </a:cubicBezTo>
                  <a:cubicBezTo>
                    <a:pt x="15" y="4"/>
                    <a:pt x="16" y="6"/>
                    <a:pt x="13" y="7"/>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1" name="Group 140"/>
          <p:cNvGrpSpPr/>
          <p:nvPr/>
        </p:nvGrpSpPr>
        <p:grpSpPr>
          <a:xfrm>
            <a:off x="6525862" y="2538834"/>
            <a:ext cx="2467705" cy="1178549"/>
            <a:chOff x="6229126" y="2744438"/>
            <a:chExt cx="2467705" cy="1178549"/>
          </a:xfrm>
        </p:grpSpPr>
        <p:sp>
          <p:nvSpPr>
            <p:cNvPr id="68" name="Freeform 50"/>
            <p:cNvSpPr>
              <a:spLocks/>
            </p:cNvSpPr>
            <p:nvPr/>
          </p:nvSpPr>
          <p:spPr bwMode="auto">
            <a:xfrm>
              <a:off x="6229126" y="2744438"/>
              <a:ext cx="2467705" cy="1178549"/>
            </a:xfrm>
            <a:custGeom>
              <a:avLst/>
              <a:gdLst>
                <a:gd name="T0" fmla="*/ 0 w 1941"/>
                <a:gd name="T1" fmla="*/ 75 h 927"/>
                <a:gd name="T2" fmla="*/ 1781 w 1941"/>
                <a:gd name="T3" fmla="*/ 927 h 927"/>
                <a:gd name="T4" fmla="*/ 1941 w 1941"/>
                <a:gd name="T5" fmla="*/ 851 h 927"/>
                <a:gd name="T6" fmla="*/ 159 w 1941"/>
                <a:gd name="T7" fmla="*/ 0 h 927"/>
                <a:gd name="T8" fmla="*/ 0 w 1941"/>
                <a:gd name="T9" fmla="*/ 75 h 927"/>
              </a:gdLst>
              <a:ahLst/>
              <a:cxnLst>
                <a:cxn ang="0">
                  <a:pos x="T0" y="T1"/>
                </a:cxn>
                <a:cxn ang="0">
                  <a:pos x="T2" y="T3"/>
                </a:cxn>
                <a:cxn ang="0">
                  <a:pos x="T4" y="T5"/>
                </a:cxn>
                <a:cxn ang="0">
                  <a:pos x="T6" y="T7"/>
                </a:cxn>
                <a:cxn ang="0">
                  <a:pos x="T8" y="T9"/>
                </a:cxn>
              </a:cxnLst>
              <a:rect l="0" t="0" r="r" b="b"/>
              <a:pathLst>
                <a:path w="1941" h="927">
                  <a:moveTo>
                    <a:pt x="0" y="75"/>
                  </a:moveTo>
                  <a:lnTo>
                    <a:pt x="1781" y="927"/>
                  </a:lnTo>
                  <a:lnTo>
                    <a:pt x="1941" y="851"/>
                  </a:lnTo>
                  <a:lnTo>
                    <a:pt x="159" y="0"/>
                  </a:lnTo>
                  <a:lnTo>
                    <a:pt x="0" y="75"/>
                  </a:lnTo>
                  <a:close/>
                </a:path>
              </a:pathLst>
            </a:custGeom>
            <a:solidFill>
              <a:srgbClr val="46474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40" name="Group 139"/>
            <p:cNvGrpSpPr/>
            <p:nvPr/>
          </p:nvGrpSpPr>
          <p:grpSpPr>
            <a:xfrm>
              <a:off x="7939384" y="3540717"/>
              <a:ext cx="629040" cy="326330"/>
              <a:chOff x="7939384" y="3540717"/>
              <a:chExt cx="629040" cy="326330"/>
            </a:xfrm>
          </p:grpSpPr>
          <p:sp>
            <p:nvSpPr>
              <p:cNvPr id="69" name="Freeform 51"/>
              <p:cNvSpPr>
                <a:spLocks/>
              </p:cNvSpPr>
              <p:nvPr/>
            </p:nvSpPr>
            <p:spPr bwMode="auto">
              <a:xfrm>
                <a:off x="8204816" y="3691600"/>
                <a:ext cx="363608" cy="175447"/>
              </a:xfrm>
              <a:custGeom>
                <a:avLst/>
                <a:gdLst>
                  <a:gd name="T0" fmla="*/ 59 w 286"/>
                  <a:gd name="T1" fmla="*/ 0 h 138"/>
                  <a:gd name="T2" fmla="*/ 0 w 286"/>
                  <a:gd name="T3" fmla="*/ 29 h 138"/>
                  <a:gd name="T4" fmla="*/ 226 w 286"/>
                  <a:gd name="T5" fmla="*/ 138 h 138"/>
                  <a:gd name="T6" fmla="*/ 286 w 286"/>
                  <a:gd name="T7" fmla="*/ 109 h 138"/>
                  <a:gd name="T8" fmla="*/ 59 w 286"/>
                  <a:gd name="T9" fmla="*/ 0 h 138"/>
                </a:gdLst>
                <a:ahLst/>
                <a:cxnLst>
                  <a:cxn ang="0">
                    <a:pos x="T0" y="T1"/>
                  </a:cxn>
                  <a:cxn ang="0">
                    <a:pos x="T2" y="T3"/>
                  </a:cxn>
                  <a:cxn ang="0">
                    <a:pos x="T4" y="T5"/>
                  </a:cxn>
                  <a:cxn ang="0">
                    <a:pos x="T6" y="T7"/>
                  </a:cxn>
                  <a:cxn ang="0">
                    <a:pos x="T8" y="T9"/>
                  </a:cxn>
                </a:cxnLst>
                <a:rect l="0" t="0" r="r" b="b"/>
                <a:pathLst>
                  <a:path w="286" h="138">
                    <a:moveTo>
                      <a:pt x="59" y="0"/>
                    </a:moveTo>
                    <a:lnTo>
                      <a:pt x="0" y="29"/>
                    </a:lnTo>
                    <a:lnTo>
                      <a:pt x="226" y="138"/>
                    </a:lnTo>
                    <a:lnTo>
                      <a:pt x="286" y="109"/>
                    </a:lnTo>
                    <a:lnTo>
                      <a:pt x="59"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TextBox 138"/>
              <p:cNvSpPr txBox="1"/>
              <p:nvPr/>
            </p:nvSpPr>
            <p:spPr>
              <a:xfrm rot="1811218">
                <a:off x="7939384" y="3540717"/>
                <a:ext cx="340158" cy="200055"/>
              </a:xfrm>
              <a:prstGeom prst="rect">
                <a:avLst/>
              </a:prstGeom>
              <a:noFill/>
            </p:spPr>
            <p:txBody>
              <a:bodyPr wrap="none" rtlCol="0">
                <a:spAutoFit/>
              </a:bodyPr>
              <a:lstStyle/>
              <a:p>
                <a:r>
                  <a:rPr lang="id-ID" sz="700" b="1" dirty="0" smtClean="0">
                    <a:solidFill>
                      <a:schemeClr val="bg1"/>
                    </a:solidFill>
                  </a:rPr>
                  <a:t>80%</a:t>
                </a:r>
                <a:endParaRPr lang="id-ID" sz="700" b="1" dirty="0">
                  <a:solidFill>
                    <a:schemeClr val="bg1"/>
                  </a:solidFill>
                </a:endParaRPr>
              </a:p>
            </p:txBody>
          </p:sp>
        </p:grpSp>
      </p:grpSp>
      <p:grpSp>
        <p:nvGrpSpPr>
          <p:cNvPr id="142" name="Group 141"/>
          <p:cNvGrpSpPr/>
          <p:nvPr/>
        </p:nvGrpSpPr>
        <p:grpSpPr>
          <a:xfrm>
            <a:off x="5490977" y="2641814"/>
            <a:ext cx="1350182" cy="1186177"/>
            <a:chOff x="5194241" y="2847418"/>
            <a:chExt cx="1350182" cy="1186177"/>
          </a:xfrm>
        </p:grpSpPr>
        <p:sp>
          <p:nvSpPr>
            <p:cNvPr id="359" name="Freeform 61"/>
            <p:cNvSpPr>
              <a:spLocks/>
            </p:cNvSpPr>
            <p:nvPr/>
          </p:nvSpPr>
          <p:spPr bwMode="auto">
            <a:xfrm>
              <a:off x="5194241" y="3385203"/>
              <a:ext cx="1350182" cy="648392"/>
            </a:xfrm>
            <a:custGeom>
              <a:avLst/>
              <a:gdLst>
                <a:gd name="T0" fmla="*/ 345 w 663"/>
                <a:gd name="T1" fmla="*/ 9 h 318"/>
                <a:gd name="T2" fmla="*/ 282 w 663"/>
                <a:gd name="T3" fmla="*/ 9 h 318"/>
                <a:gd name="T4" fmla="*/ 17 w 663"/>
                <a:gd name="T5" fmla="*/ 135 h 318"/>
                <a:gd name="T6" fmla="*/ 17 w 663"/>
                <a:gd name="T7" fmla="*/ 165 h 318"/>
                <a:gd name="T8" fmla="*/ 318 w 663"/>
                <a:gd name="T9" fmla="*/ 309 h 318"/>
                <a:gd name="T10" fmla="*/ 381 w 663"/>
                <a:gd name="T11" fmla="*/ 309 h 318"/>
                <a:gd name="T12" fmla="*/ 646 w 663"/>
                <a:gd name="T13" fmla="*/ 183 h 318"/>
                <a:gd name="T14" fmla="*/ 646 w 663"/>
                <a:gd name="T15" fmla="*/ 153 h 318"/>
                <a:gd name="T16" fmla="*/ 345 w 663"/>
                <a:gd name="T17" fmla="*/ 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8">
                  <a:moveTo>
                    <a:pt x="345" y="9"/>
                  </a:moveTo>
                  <a:cubicBezTo>
                    <a:pt x="328" y="0"/>
                    <a:pt x="299" y="0"/>
                    <a:pt x="282" y="9"/>
                  </a:cubicBezTo>
                  <a:cubicBezTo>
                    <a:pt x="17" y="135"/>
                    <a:pt x="17" y="135"/>
                    <a:pt x="17" y="135"/>
                  </a:cubicBezTo>
                  <a:cubicBezTo>
                    <a:pt x="0" y="144"/>
                    <a:pt x="0" y="157"/>
                    <a:pt x="17" y="165"/>
                  </a:cubicBezTo>
                  <a:cubicBezTo>
                    <a:pt x="318" y="309"/>
                    <a:pt x="318" y="309"/>
                    <a:pt x="318" y="309"/>
                  </a:cubicBezTo>
                  <a:cubicBezTo>
                    <a:pt x="335" y="318"/>
                    <a:pt x="364" y="318"/>
                    <a:pt x="381" y="309"/>
                  </a:cubicBezTo>
                  <a:cubicBezTo>
                    <a:pt x="646" y="183"/>
                    <a:pt x="646" y="183"/>
                    <a:pt x="646" y="183"/>
                  </a:cubicBezTo>
                  <a:cubicBezTo>
                    <a:pt x="663" y="174"/>
                    <a:pt x="663" y="161"/>
                    <a:pt x="646" y="153"/>
                  </a:cubicBezTo>
                  <a:lnTo>
                    <a:pt x="345" y="9"/>
                  </a:lnTo>
                  <a:close/>
                </a:path>
              </a:pathLst>
            </a:custGeom>
            <a:solidFill>
              <a:schemeClr val="tx1">
                <a:alpha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61"/>
            <p:cNvSpPr>
              <a:spLocks/>
            </p:cNvSpPr>
            <p:nvPr/>
          </p:nvSpPr>
          <p:spPr bwMode="auto">
            <a:xfrm>
              <a:off x="5194241" y="2847418"/>
              <a:ext cx="1350182" cy="648392"/>
            </a:xfrm>
            <a:custGeom>
              <a:avLst/>
              <a:gdLst>
                <a:gd name="T0" fmla="*/ 345 w 663"/>
                <a:gd name="T1" fmla="*/ 9 h 318"/>
                <a:gd name="T2" fmla="*/ 282 w 663"/>
                <a:gd name="T3" fmla="*/ 9 h 318"/>
                <a:gd name="T4" fmla="*/ 17 w 663"/>
                <a:gd name="T5" fmla="*/ 135 h 318"/>
                <a:gd name="T6" fmla="*/ 17 w 663"/>
                <a:gd name="T7" fmla="*/ 165 h 318"/>
                <a:gd name="T8" fmla="*/ 318 w 663"/>
                <a:gd name="T9" fmla="*/ 309 h 318"/>
                <a:gd name="T10" fmla="*/ 381 w 663"/>
                <a:gd name="T11" fmla="*/ 309 h 318"/>
                <a:gd name="T12" fmla="*/ 646 w 663"/>
                <a:gd name="T13" fmla="*/ 183 h 318"/>
                <a:gd name="T14" fmla="*/ 646 w 663"/>
                <a:gd name="T15" fmla="*/ 153 h 318"/>
                <a:gd name="T16" fmla="*/ 345 w 663"/>
                <a:gd name="T17" fmla="*/ 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8">
                  <a:moveTo>
                    <a:pt x="345" y="9"/>
                  </a:moveTo>
                  <a:cubicBezTo>
                    <a:pt x="328" y="0"/>
                    <a:pt x="299" y="0"/>
                    <a:pt x="282" y="9"/>
                  </a:cubicBezTo>
                  <a:cubicBezTo>
                    <a:pt x="17" y="135"/>
                    <a:pt x="17" y="135"/>
                    <a:pt x="17" y="135"/>
                  </a:cubicBezTo>
                  <a:cubicBezTo>
                    <a:pt x="0" y="144"/>
                    <a:pt x="0" y="157"/>
                    <a:pt x="17" y="165"/>
                  </a:cubicBezTo>
                  <a:cubicBezTo>
                    <a:pt x="318" y="309"/>
                    <a:pt x="318" y="309"/>
                    <a:pt x="318" y="309"/>
                  </a:cubicBezTo>
                  <a:cubicBezTo>
                    <a:pt x="335" y="318"/>
                    <a:pt x="364" y="318"/>
                    <a:pt x="381" y="309"/>
                  </a:cubicBezTo>
                  <a:cubicBezTo>
                    <a:pt x="646" y="183"/>
                    <a:pt x="646" y="183"/>
                    <a:pt x="646" y="183"/>
                  </a:cubicBezTo>
                  <a:cubicBezTo>
                    <a:pt x="663" y="174"/>
                    <a:pt x="663" y="161"/>
                    <a:pt x="646" y="153"/>
                  </a:cubicBezTo>
                  <a:lnTo>
                    <a:pt x="345" y="9"/>
                  </a:lnTo>
                  <a:close/>
                </a:path>
              </a:pathLst>
            </a:cu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62"/>
            <p:cNvSpPr>
              <a:spLocks/>
            </p:cNvSpPr>
            <p:nvPr/>
          </p:nvSpPr>
          <p:spPr bwMode="auto">
            <a:xfrm>
              <a:off x="5813393" y="3153815"/>
              <a:ext cx="69925" cy="44498"/>
            </a:xfrm>
            <a:custGeom>
              <a:avLst/>
              <a:gdLst>
                <a:gd name="T0" fmla="*/ 18 w 34"/>
                <a:gd name="T1" fmla="*/ 9 h 22"/>
                <a:gd name="T2" fmla="*/ 7 w 34"/>
                <a:gd name="T3" fmla="*/ 0 h 22"/>
                <a:gd name="T4" fmla="*/ 2 w 34"/>
                <a:gd name="T5" fmla="*/ 5 h 22"/>
                <a:gd name="T6" fmla="*/ 1 w 34"/>
                <a:gd name="T7" fmla="*/ 12 h 22"/>
                <a:gd name="T8" fmla="*/ 17 w 34"/>
                <a:gd name="T9" fmla="*/ 20 h 22"/>
                <a:gd name="T10" fmla="*/ 26 w 34"/>
                <a:gd name="T11" fmla="*/ 19 h 22"/>
                <a:gd name="T12" fmla="*/ 34 w 34"/>
                <a:gd name="T13" fmla="*/ 14 h 22"/>
                <a:gd name="T14" fmla="*/ 18 w 34"/>
                <a:gd name="T15" fmla="*/ 9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22">
                  <a:moveTo>
                    <a:pt x="18" y="9"/>
                  </a:moveTo>
                  <a:cubicBezTo>
                    <a:pt x="13" y="6"/>
                    <a:pt x="9" y="3"/>
                    <a:pt x="7" y="0"/>
                  </a:cubicBezTo>
                  <a:cubicBezTo>
                    <a:pt x="5" y="1"/>
                    <a:pt x="3" y="3"/>
                    <a:pt x="2" y="5"/>
                  </a:cubicBezTo>
                  <a:cubicBezTo>
                    <a:pt x="1" y="12"/>
                    <a:pt x="1" y="12"/>
                    <a:pt x="1" y="12"/>
                  </a:cubicBezTo>
                  <a:cubicBezTo>
                    <a:pt x="0" y="19"/>
                    <a:pt x="7" y="22"/>
                    <a:pt x="17" y="20"/>
                  </a:cubicBezTo>
                  <a:cubicBezTo>
                    <a:pt x="26" y="19"/>
                    <a:pt x="26" y="19"/>
                    <a:pt x="26" y="19"/>
                  </a:cubicBezTo>
                  <a:cubicBezTo>
                    <a:pt x="31" y="18"/>
                    <a:pt x="33" y="16"/>
                    <a:pt x="34" y="14"/>
                  </a:cubicBezTo>
                  <a:cubicBezTo>
                    <a:pt x="29" y="13"/>
                    <a:pt x="23" y="11"/>
                    <a:pt x="18"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63"/>
            <p:cNvSpPr>
              <a:spLocks/>
            </p:cNvSpPr>
            <p:nvPr/>
          </p:nvSpPr>
          <p:spPr bwMode="auto">
            <a:xfrm>
              <a:off x="5664643" y="3181785"/>
              <a:ext cx="174176" cy="130950"/>
            </a:xfrm>
            <a:custGeom>
              <a:avLst/>
              <a:gdLst>
                <a:gd name="T0" fmla="*/ 9 w 85"/>
                <a:gd name="T1" fmla="*/ 55 h 64"/>
                <a:gd name="T2" fmla="*/ 35 w 85"/>
                <a:gd name="T3" fmla="*/ 24 h 64"/>
                <a:gd name="T4" fmla="*/ 55 w 85"/>
                <a:gd name="T5" fmla="*/ 13 h 64"/>
                <a:gd name="T6" fmla="*/ 71 w 85"/>
                <a:gd name="T7" fmla="*/ 21 h 64"/>
                <a:gd name="T8" fmla="*/ 58 w 85"/>
                <a:gd name="T9" fmla="*/ 37 h 64"/>
                <a:gd name="T10" fmla="*/ 17 w 85"/>
                <a:gd name="T11" fmla="*/ 60 h 64"/>
                <a:gd name="T12" fmla="*/ 9 w 85"/>
                <a:gd name="T13" fmla="*/ 55 h 64"/>
              </a:gdLst>
              <a:ahLst/>
              <a:cxnLst>
                <a:cxn ang="0">
                  <a:pos x="T0" y="T1"/>
                </a:cxn>
                <a:cxn ang="0">
                  <a:pos x="T2" y="T3"/>
                </a:cxn>
                <a:cxn ang="0">
                  <a:pos x="T4" y="T5"/>
                </a:cxn>
                <a:cxn ang="0">
                  <a:pos x="T6" y="T7"/>
                </a:cxn>
                <a:cxn ang="0">
                  <a:pos x="T8" y="T9"/>
                </a:cxn>
                <a:cxn ang="0">
                  <a:pos x="T10" y="T11"/>
                </a:cxn>
                <a:cxn ang="0">
                  <a:pos x="T12" y="T13"/>
                </a:cxn>
              </a:cxnLst>
              <a:rect l="0" t="0" r="r" b="b"/>
              <a:pathLst>
                <a:path w="85" h="64">
                  <a:moveTo>
                    <a:pt x="9" y="55"/>
                  </a:moveTo>
                  <a:cubicBezTo>
                    <a:pt x="0" y="50"/>
                    <a:pt x="12" y="36"/>
                    <a:pt x="35" y="24"/>
                  </a:cubicBezTo>
                  <a:cubicBezTo>
                    <a:pt x="55" y="13"/>
                    <a:pt x="55" y="13"/>
                    <a:pt x="55" y="13"/>
                  </a:cubicBezTo>
                  <a:cubicBezTo>
                    <a:pt x="78" y="0"/>
                    <a:pt x="85" y="4"/>
                    <a:pt x="71" y="21"/>
                  </a:cubicBezTo>
                  <a:cubicBezTo>
                    <a:pt x="58" y="37"/>
                    <a:pt x="58" y="37"/>
                    <a:pt x="58" y="37"/>
                  </a:cubicBezTo>
                  <a:cubicBezTo>
                    <a:pt x="44" y="54"/>
                    <a:pt x="25" y="64"/>
                    <a:pt x="17" y="60"/>
                  </a:cubicBezTo>
                  <a:lnTo>
                    <a:pt x="9" y="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64"/>
            <p:cNvSpPr>
              <a:spLocks/>
            </p:cNvSpPr>
            <p:nvPr/>
          </p:nvSpPr>
          <p:spPr bwMode="auto">
            <a:xfrm>
              <a:off x="5815935" y="3043207"/>
              <a:ext cx="38141" cy="47041"/>
            </a:xfrm>
            <a:custGeom>
              <a:avLst/>
              <a:gdLst>
                <a:gd name="T0" fmla="*/ 19 w 19"/>
                <a:gd name="T1" fmla="*/ 5 h 23"/>
                <a:gd name="T2" fmla="*/ 9 w 19"/>
                <a:gd name="T3" fmla="*/ 1 h 23"/>
                <a:gd name="T4" fmla="*/ 1 w 19"/>
                <a:gd name="T5" fmla="*/ 11 h 23"/>
                <a:gd name="T6" fmla="*/ 1 w 19"/>
                <a:gd name="T7" fmla="*/ 17 h 23"/>
                <a:gd name="T8" fmla="*/ 5 w 19"/>
                <a:gd name="T9" fmla="*/ 21 h 23"/>
                <a:gd name="T10" fmla="*/ 19 w 19"/>
                <a:gd name="T11" fmla="*/ 5 h 23"/>
              </a:gdLst>
              <a:ahLst/>
              <a:cxnLst>
                <a:cxn ang="0">
                  <a:pos x="T0" y="T1"/>
                </a:cxn>
                <a:cxn ang="0">
                  <a:pos x="T2" y="T3"/>
                </a:cxn>
                <a:cxn ang="0">
                  <a:pos x="T4" y="T5"/>
                </a:cxn>
                <a:cxn ang="0">
                  <a:pos x="T6" y="T7"/>
                </a:cxn>
                <a:cxn ang="0">
                  <a:pos x="T8" y="T9"/>
                </a:cxn>
                <a:cxn ang="0">
                  <a:pos x="T10" y="T11"/>
                </a:cxn>
              </a:cxnLst>
              <a:rect l="0" t="0" r="r" b="b"/>
              <a:pathLst>
                <a:path w="19" h="23">
                  <a:moveTo>
                    <a:pt x="19" y="5"/>
                  </a:moveTo>
                  <a:cubicBezTo>
                    <a:pt x="18" y="2"/>
                    <a:pt x="13" y="0"/>
                    <a:pt x="9" y="1"/>
                  </a:cubicBezTo>
                  <a:cubicBezTo>
                    <a:pt x="5" y="2"/>
                    <a:pt x="1" y="7"/>
                    <a:pt x="1" y="11"/>
                  </a:cubicBezTo>
                  <a:cubicBezTo>
                    <a:pt x="1" y="15"/>
                    <a:pt x="1" y="16"/>
                    <a:pt x="1" y="17"/>
                  </a:cubicBezTo>
                  <a:cubicBezTo>
                    <a:pt x="0" y="19"/>
                    <a:pt x="0" y="23"/>
                    <a:pt x="5" y="21"/>
                  </a:cubicBezTo>
                  <a:cubicBezTo>
                    <a:pt x="10" y="19"/>
                    <a:pt x="19" y="5"/>
                    <a:pt x="19"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65"/>
            <p:cNvSpPr>
              <a:spLocks/>
            </p:cNvSpPr>
            <p:nvPr/>
          </p:nvSpPr>
          <p:spPr bwMode="auto">
            <a:xfrm>
              <a:off x="5978669" y="3147458"/>
              <a:ext cx="63568" cy="30513"/>
            </a:xfrm>
            <a:custGeom>
              <a:avLst/>
              <a:gdLst>
                <a:gd name="T0" fmla="*/ 22 w 31"/>
                <a:gd name="T1" fmla="*/ 0 h 15"/>
                <a:gd name="T2" fmla="*/ 30 w 31"/>
                <a:gd name="T3" fmla="*/ 6 h 15"/>
                <a:gd name="T4" fmla="*/ 16 w 31"/>
                <a:gd name="T5" fmla="*/ 13 h 15"/>
                <a:gd name="T6" fmla="*/ 7 w 31"/>
                <a:gd name="T7" fmla="*/ 14 h 15"/>
                <a:gd name="T8" fmla="*/ 1 w 31"/>
                <a:gd name="T9" fmla="*/ 12 h 15"/>
                <a:gd name="T10" fmla="*/ 22 w 31"/>
                <a:gd name="T11" fmla="*/ 0 h 15"/>
              </a:gdLst>
              <a:ahLst/>
              <a:cxnLst>
                <a:cxn ang="0">
                  <a:pos x="T0" y="T1"/>
                </a:cxn>
                <a:cxn ang="0">
                  <a:pos x="T2" y="T3"/>
                </a:cxn>
                <a:cxn ang="0">
                  <a:pos x="T4" y="T5"/>
                </a:cxn>
                <a:cxn ang="0">
                  <a:pos x="T6" y="T7"/>
                </a:cxn>
                <a:cxn ang="0">
                  <a:pos x="T8" y="T9"/>
                </a:cxn>
                <a:cxn ang="0">
                  <a:pos x="T10" y="T11"/>
                </a:cxn>
              </a:cxnLst>
              <a:rect l="0" t="0" r="r" b="b"/>
              <a:pathLst>
                <a:path w="31" h="15">
                  <a:moveTo>
                    <a:pt x="22" y="0"/>
                  </a:moveTo>
                  <a:cubicBezTo>
                    <a:pt x="27" y="0"/>
                    <a:pt x="31" y="3"/>
                    <a:pt x="30" y="6"/>
                  </a:cubicBezTo>
                  <a:cubicBezTo>
                    <a:pt x="29" y="8"/>
                    <a:pt x="22" y="12"/>
                    <a:pt x="16" y="13"/>
                  </a:cubicBezTo>
                  <a:cubicBezTo>
                    <a:pt x="11" y="14"/>
                    <a:pt x="8" y="13"/>
                    <a:pt x="7" y="14"/>
                  </a:cubicBezTo>
                  <a:cubicBezTo>
                    <a:pt x="5" y="15"/>
                    <a:pt x="0" y="15"/>
                    <a:pt x="1" y="12"/>
                  </a:cubicBezTo>
                  <a:cubicBezTo>
                    <a:pt x="3" y="8"/>
                    <a:pt x="22" y="0"/>
                    <a:pt x="22"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66"/>
            <p:cNvSpPr>
              <a:spLocks noEditPoints="1"/>
            </p:cNvSpPr>
            <p:nvPr/>
          </p:nvSpPr>
          <p:spPr bwMode="auto">
            <a:xfrm>
              <a:off x="5772709" y="3006337"/>
              <a:ext cx="310211" cy="208503"/>
            </a:xfrm>
            <a:custGeom>
              <a:avLst/>
              <a:gdLst>
                <a:gd name="T0" fmla="*/ 34 w 152"/>
                <a:gd name="T1" fmla="*/ 83 h 102"/>
                <a:gd name="T2" fmla="*/ 51 w 152"/>
                <a:gd name="T3" fmla="*/ 2 h 102"/>
                <a:gd name="T4" fmla="*/ 54 w 152"/>
                <a:gd name="T5" fmla="*/ 0 h 102"/>
                <a:gd name="T6" fmla="*/ 152 w 152"/>
                <a:gd name="T7" fmla="*/ 56 h 102"/>
                <a:gd name="T8" fmla="*/ 150 w 152"/>
                <a:gd name="T9" fmla="*/ 58 h 102"/>
                <a:gd name="T10" fmla="*/ 34 w 152"/>
                <a:gd name="T11" fmla="*/ 83 h 102"/>
                <a:gd name="T12" fmla="*/ 55 w 152"/>
                <a:gd name="T13" fmla="*/ 7 h 102"/>
                <a:gd name="T14" fmla="*/ 38 w 152"/>
                <a:gd name="T15" fmla="*/ 79 h 102"/>
                <a:gd name="T16" fmla="*/ 141 w 152"/>
                <a:gd name="T17" fmla="*/ 56 h 102"/>
                <a:gd name="T18" fmla="*/ 55 w 152"/>
                <a:gd name="T19"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02">
                  <a:moveTo>
                    <a:pt x="34" y="83"/>
                  </a:moveTo>
                  <a:cubicBezTo>
                    <a:pt x="0" y="64"/>
                    <a:pt x="24" y="24"/>
                    <a:pt x="51" y="2"/>
                  </a:cubicBezTo>
                  <a:cubicBezTo>
                    <a:pt x="54" y="0"/>
                    <a:pt x="54" y="0"/>
                    <a:pt x="54" y="0"/>
                  </a:cubicBezTo>
                  <a:cubicBezTo>
                    <a:pt x="152" y="56"/>
                    <a:pt x="152" y="56"/>
                    <a:pt x="152" y="56"/>
                  </a:cubicBezTo>
                  <a:cubicBezTo>
                    <a:pt x="150" y="58"/>
                    <a:pt x="150" y="58"/>
                    <a:pt x="150" y="58"/>
                  </a:cubicBezTo>
                  <a:cubicBezTo>
                    <a:pt x="123" y="79"/>
                    <a:pt x="67" y="102"/>
                    <a:pt x="34" y="83"/>
                  </a:cubicBezTo>
                  <a:close/>
                  <a:moveTo>
                    <a:pt x="55" y="7"/>
                  </a:moveTo>
                  <a:cubicBezTo>
                    <a:pt x="30" y="29"/>
                    <a:pt x="11" y="64"/>
                    <a:pt x="38" y="79"/>
                  </a:cubicBezTo>
                  <a:cubicBezTo>
                    <a:pt x="66" y="95"/>
                    <a:pt x="115" y="76"/>
                    <a:pt x="141" y="56"/>
                  </a:cubicBezTo>
                  <a:lnTo>
                    <a:pt x="55"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67"/>
            <p:cNvSpPr>
              <a:spLocks/>
            </p:cNvSpPr>
            <p:nvPr/>
          </p:nvSpPr>
          <p:spPr bwMode="auto">
            <a:xfrm>
              <a:off x="5836277" y="2978368"/>
              <a:ext cx="288599" cy="169091"/>
            </a:xfrm>
            <a:custGeom>
              <a:avLst/>
              <a:gdLst>
                <a:gd name="T0" fmla="*/ 30 w 142"/>
                <a:gd name="T1" fmla="*/ 29 h 83"/>
                <a:gd name="T2" fmla="*/ 44 w 142"/>
                <a:gd name="T3" fmla="*/ 46 h 83"/>
                <a:gd name="T4" fmla="*/ 40 w 142"/>
                <a:gd name="T5" fmla="*/ 34 h 83"/>
                <a:gd name="T6" fmla="*/ 74 w 142"/>
                <a:gd name="T7" fmla="*/ 63 h 83"/>
                <a:gd name="T8" fmla="*/ 63 w 142"/>
                <a:gd name="T9" fmla="*/ 47 h 83"/>
                <a:gd name="T10" fmla="*/ 109 w 142"/>
                <a:gd name="T11" fmla="*/ 83 h 83"/>
                <a:gd name="T12" fmla="*/ 127 w 142"/>
                <a:gd name="T13" fmla="*/ 36 h 83"/>
                <a:gd name="T14" fmla="*/ 45 w 142"/>
                <a:gd name="T15" fmla="*/ 4 h 83"/>
                <a:gd name="T16" fmla="*/ 0 w 142"/>
                <a:gd name="T17" fmla="*/ 21 h 83"/>
                <a:gd name="T18" fmla="*/ 30 w 142"/>
                <a:gd name="T19" fmla="*/ 2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3">
                  <a:moveTo>
                    <a:pt x="30" y="29"/>
                  </a:moveTo>
                  <a:cubicBezTo>
                    <a:pt x="30" y="29"/>
                    <a:pt x="30" y="38"/>
                    <a:pt x="44" y="46"/>
                  </a:cubicBezTo>
                  <a:cubicBezTo>
                    <a:pt x="44" y="46"/>
                    <a:pt x="38" y="40"/>
                    <a:pt x="40" y="34"/>
                  </a:cubicBezTo>
                  <a:cubicBezTo>
                    <a:pt x="40" y="34"/>
                    <a:pt x="50" y="51"/>
                    <a:pt x="74" y="63"/>
                  </a:cubicBezTo>
                  <a:cubicBezTo>
                    <a:pt x="74" y="63"/>
                    <a:pt x="65" y="57"/>
                    <a:pt x="63" y="47"/>
                  </a:cubicBezTo>
                  <a:cubicBezTo>
                    <a:pt x="63" y="47"/>
                    <a:pt x="78" y="67"/>
                    <a:pt x="109" y="83"/>
                  </a:cubicBezTo>
                  <a:cubicBezTo>
                    <a:pt x="109" y="83"/>
                    <a:pt x="142" y="60"/>
                    <a:pt x="127" y="36"/>
                  </a:cubicBezTo>
                  <a:cubicBezTo>
                    <a:pt x="111" y="10"/>
                    <a:pt x="70" y="0"/>
                    <a:pt x="45" y="4"/>
                  </a:cubicBezTo>
                  <a:cubicBezTo>
                    <a:pt x="19" y="7"/>
                    <a:pt x="16" y="26"/>
                    <a:pt x="0" y="21"/>
                  </a:cubicBezTo>
                  <a:cubicBezTo>
                    <a:pt x="0" y="21"/>
                    <a:pt x="12" y="30"/>
                    <a:pt x="30" y="2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3" name="Group 142"/>
          <p:cNvGrpSpPr/>
          <p:nvPr/>
        </p:nvGrpSpPr>
        <p:grpSpPr>
          <a:xfrm>
            <a:off x="6979101" y="3309913"/>
            <a:ext cx="1350182" cy="992930"/>
            <a:chOff x="6560951" y="3491996"/>
            <a:chExt cx="1350182" cy="992930"/>
          </a:xfrm>
        </p:grpSpPr>
        <p:sp>
          <p:nvSpPr>
            <p:cNvPr id="360" name="Freeform 69"/>
            <p:cNvSpPr>
              <a:spLocks/>
            </p:cNvSpPr>
            <p:nvPr/>
          </p:nvSpPr>
          <p:spPr bwMode="auto">
            <a:xfrm>
              <a:off x="6560951" y="3839076"/>
              <a:ext cx="1350182" cy="645850"/>
            </a:xfrm>
            <a:custGeom>
              <a:avLst/>
              <a:gdLst>
                <a:gd name="T0" fmla="*/ 345 w 663"/>
                <a:gd name="T1" fmla="*/ 8 h 317"/>
                <a:gd name="T2" fmla="*/ 282 w 663"/>
                <a:gd name="T3" fmla="*/ 8 h 317"/>
                <a:gd name="T4" fmla="*/ 17 w 663"/>
                <a:gd name="T5" fmla="*/ 135 h 317"/>
                <a:gd name="T6" fmla="*/ 17 w 663"/>
                <a:gd name="T7" fmla="*/ 165 h 317"/>
                <a:gd name="T8" fmla="*/ 318 w 663"/>
                <a:gd name="T9" fmla="*/ 309 h 317"/>
                <a:gd name="T10" fmla="*/ 381 w 663"/>
                <a:gd name="T11" fmla="*/ 309 h 317"/>
                <a:gd name="T12" fmla="*/ 646 w 663"/>
                <a:gd name="T13" fmla="*/ 182 h 317"/>
                <a:gd name="T14" fmla="*/ 646 w 663"/>
                <a:gd name="T15" fmla="*/ 152 h 317"/>
                <a:gd name="T16" fmla="*/ 345 w 663"/>
                <a:gd name="T17" fmla="*/ 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7">
                  <a:moveTo>
                    <a:pt x="345" y="8"/>
                  </a:moveTo>
                  <a:cubicBezTo>
                    <a:pt x="328" y="0"/>
                    <a:pt x="299" y="0"/>
                    <a:pt x="282" y="8"/>
                  </a:cubicBezTo>
                  <a:cubicBezTo>
                    <a:pt x="17" y="135"/>
                    <a:pt x="17" y="135"/>
                    <a:pt x="17" y="135"/>
                  </a:cubicBezTo>
                  <a:cubicBezTo>
                    <a:pt x="0" y="143"/>
                    <a:pt x="0" y="157"/>
                    <a:pt x="17" y="165"/>
                  </a:cubicBezTo>
                  <a:cubicBezTo>
                    <a:pt x="318" y="309"/>
                    <a:pt x="318" y="309"/>
                    <a:pt x="318" y="309"/>
                  </a:cubicBezTo>
                  <a:cubicBezTo>
                    <a:pt x="336" y="317"/>
                    <a:pt x="364" y="317"/>
                    <a:pt x="381" y="309"/>
                  </a:cubicBezTo>
                  <a:cubicBezTo>
                    <a:pt x="646" y="182"/>
                    <a:pt x="646" y="182"/>
                    <a:pt x="646" y="182"/>
                  </a:cubicBezTo>
                  <a:cubicBezTo>
                    <a:pt x="663" y="174"/>
                    <a:pt x="663" y="160"/>
                    <a:pt x="646" y="152"/>
                  </a:cubicBezTo>
                  <a:lnTo>
                    <a:pt x="345" y="8"/>
                  </a:lnTo>
                  <a:close/>
                </a:path>
              </a:pathLst>
            </a:custGeom>
            <a:solidFill>
              <a:schemeClr val="tx1">
                <a:alpha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69"/>
            <p:cNvSpPr>
              <a:spLocks/>
            </p:cNvSpPr>
            <p:nvPr/>
          </p:nvSpPr>
          <p:spPr bwMode="auto">
            <a:xfrm>
              <a:off x="6560951" y="3491996"/>
              <a:ext cx="1350182" cy="645850"/>
            </a:xfrm>
            <a:custGeom>
              <a:avLst/>
              <a:gdLst>
                <a:gd name="T0" fmla="*/ 345 w 663"/>
                <a:gd name="T1" fmla="*/ 8 h 317"/>
                <a:gd name="T2" fmla="*/ 282 w 663"/>
                <a:gd name="T3" fmla="*/ 8 h 317"/>
                <a:gd name="T4" fmla="*/ 17 w 663"/>
                <a:gd name="T5" fmla="*/ 135 h 317"/>
                <a:gd name="T6" fmla="*/ 17 w 663"/>
                <a:gd name="T7" fmla="*/ 165 h 317"/>
                <a:gd name="T8" fmla="*/ 318 w 663"/>
                <a:gd name="T9" fmla="*/ 309 h 317"/>
                <a:gd name="T10" fmla="*/ 381 w 663"/>
                <a:gd name="T11" fmla="*/ 309 h 317"/>
                <a:gd name="T12" fmla="*/ 646 w 663"/>
                <a:gd name="T13" fmla="*/ 182 h 317"/>
                <a:gd name="T14" fmla="*/ 646 w 663"/>
                <a:gd name="T15" fmla="*/ 152 h 317"/>
                <a:gd name="T16" fmla="*/ 345 w 663"/>
                <a:gd name="T17" fmla="*/ 8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3" h="317">
                  <a:moveTo>
                    <a:pt x="345" y="8"/>
                  </a:moveTo>
                  <a:cubicBezTo>
                    <a:pt x="328" y="0"/>
                    <a:pt x="299" y="0"/>
                    <a:pt x="282" y="8"/>
                  </a:cubicBezTo>
                  <a:cubicBezTo>
                    <a:pt x="17" y="135"/>
                    <a:pt x="17" y="135"/>
                    <a:pt x="17" y="135"/>
                  </a:cubicBezTo>
                  <a:cubicBezTo>
                    <a:pt x="0" y="143"/>
                    <a:pt x="0" y="157"/>
                    <a:pt x="17" y="165"/>
                  </a:cubicBezTo>
                  <a:cubicBezTo>
                    <a:pt x="318" y="309"/>
                    <a:pt x="318" y="309"/>
                    <a:pt x="318" y="309"/>
                  </a:cubicBezTo>
                  <a:cubicBezTo>
                    <a:pt x="336" y="317"/>
                    <a:pt x="364" y="317"/>
                    <a:pt x="381" y="309"/>
                  </a:cubicBezTo>
                  <a:cubicBezTo>
                    <a:pt x="646" y="182"/>
                    <a:pt x="646" y="182"/>
                    <a:pt x="646" y="182"/>
                  </a:cubicBezTo>
                  <a:cubicBezTo>
                    <a:pt x="663" y="174"/>
                    <a:pt x="663" y="160"/>
                    <a:pt x="646" y="152"/>
                  </a:cubicBezTo>
                  <a:lnTo>
                    <a:pt x="345" y="8"/>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70"/>
            <p:cNvSpPr>
              <a:spLocks/>
            </p:cNvSpPr>
            <p:nvPr/>
          </p:nvSpPr>
          <p:spPr bwMode="auto">
            <a:xfrm>
              <a:off x="7180102" y="3795851"/>
              <a:ext cx="69925" cy="45769"/>
            </a:xfrm>
            <a:custGeom>
              <a:avLst/>
              <a:gdLst>
                <a:gd name="T0" fmla="*/ 18 w 34"/>
                <a:gd name="T1" fmla="*/ 9 h 23"/>
                <a:gd name="T2" fmla="*/ 7 w 34"/>
                <a:gd name="T3" fmla="*/ 0 h 23"/>
                <a:gd name="T4" fmla="*/ 3 w 34"/>
                <a:gd name="T5" fmla="*/ 6 h 23"/>
                <a:gd name="T6" fmla="*/ 1 w 34"/>
                <a:gd name="T7" fmla="*/ 12 h 23"/>
                <a:gd name="T8" fmla="*/ 17 w 34"/>
                <a:gd name="T9" fmla="*/ 21 h 23"/>
                <a:gd name="T10" fmla="*/ 26 w 34"/>
                <a:gd name="T11" fmla="*/ 19 h 23"/>
                <a:gd name="T12" fmla="*/ 34 w 34"/>
                <a:gd name="T13" fmla="*/ 14 h 23"/>
                <a:gd name="T14" fmla="*/ 18 w 34"/>
                <a:gd name="T15" fmla="*/ 9 h 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23">
                  <a:moveTo>
                    <a:pt x="18" y="9"/>
                  </a:moveTo>
                  <a:cubicBezTo>
                    <a:pt x="13" y="6"/>
                    <a:pt x="9" y="3"/>
                    <a:pt x="7" y="0"/>
                  </a:cubicBezTo>
                  <a:cubicBezTo>
                    <a:pt x="5" y="1"/>
                    <a:pt x="3" y="3"/>
                    <a:pt x="3" y="6"/>
                  </a:cubicBezTo>
                  <a:cubicBezTo>
                    <a:pt x="1" y="12"/>
                    <a:pt x="1" y="12"/>
                    <a:pt x="1" y="12"/>
                  </a:cubicBezTo>
                  <a:cubicBezTo>
                    <a:pt x="0" y="19"/>
                    <a:pt x="7" y="23"/>
                    <a:pt x="17" y="21"/>
                  </a:cubicBezTo>
                  <a:cubicBezTo>
                    <a:pt x="26" y="19"/>
                    <a:pt x="26" y="19"/>
                    <a:pt x="26" y="19"/>
                  </a:cubicBezTo>
                  <a:cubicBezTo>
                    <a:pt x="31" y="18"/>
                    <a:pt x="33" y="16"/>
                    <a:pt x="34" y="14"/>
                  </a:cubicBezTo>
                  <a:cubicBezTo>
                    <a:pt x="29" y="14"/>
                    <a:pt x="23" y="12"/>
                    <a:pt x="18" y="9"/>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71"/>
            <p:cNvSpPr>
              <a:spLocks/>
            </p:cNvSpPr>
            <p:nvPr/>
          </p:nvSpPr>
          <p:spPr bwMode="auto">
            <a:xfrm>
              <a:off x="7031353" y="3826363"/>
              <a:ext cx="172905" cy="129678"/>
            </a:xfrm>
            <a:custGeom>
              <a:avLst/>
              <a:gdLst>
                <a:gd name="T0" fmla="*/ 9 w 85"/>
                <a:gd name="T1" fmla="*/ 55 h 64"/>
                <a:gd name="T2" fmla="*/ 35 w 85"/>
                <a:gd name="T3" fmla="*/ 23 h 64"/>
                <a:gd name="T4" fmla="*/ 56 w 85"/>
                <a:gd name="T5" fmla="*/ 12 h 64"/>
                <a:gd name="T6" fmla="*/ 71 w 85"/>
                <a:gd name="T7" fmla="*/ 21 h 64"/>
                <a:gd name="T8" fmla="*/ 58 w 85"/>
                <a:gd name="T9" fmla="*/ 37 h 64"/>
                <a:gd name="T10" fmla="*/ 17 w 85"/>
                <a:gd name="T11" fmla="*/ 59 h 64"/>
                <a:gd name="T12" fmla="*/ 9 w 85"/>
                <a:gd name="T13" fmla="*/ 55 h 64"/>
              </a:gdLst>
              <a:ahLst/>
              <a:cxnLst>
                <a:cxn ang="0">
                  <a:pos x="T0" y="T1"/>
                </a:cxn>
                <a:cxn ang="0">
                  <a:pos x="T2" y="T3"/>
                </a:cxn>
                <a:cxn ang="0">
                  <a:pos x="T4" y="T5"/>
                </a:cxn>
                <a:cxn ang="0">
                  <a:pos x="T6" y="T7"/>
                </a:cxn>
                <a:cxn ang="0">
                  <a:pos x="T8" y="T9"/>
                </a:cxn>
                <a:cxn ang="0">
                  <a:pos x="T10" y="T11"/>
                </a:cxn>
                <a:cxn ang="0">
                  <a:pos x="T12" y="T13"/>
                </a:cxn>
              </a:cxnLst>
              <a:rect l="0" t="0" r="r" b="b"/>
              <a:pathLst>
                <a:path w="85" h="64">
                  <a:moveTo>
                    <a:pt x="9" y="55"/>
                  </a:moveTo>
                  <a:cubicBezTo>
                    <a:pt x="0" y="50"/>
                    <a:pt x="12" y="36"/>
                    <a:pt x="35" y="23"/>
                  </a:cubicBezTo>
                  <a:cubicBezTo>
                    <a:pt x="56" y="12"/>
                    <a:pt x="56" y="12"/>
                    <a:pt x="56" y="12"/>
                  </a:cubicBezTo>
                  <a:cubicBezTo>
                    <a:pt x="78" y="0"/>
                    <a:pt x="85" y="4"/>
                    <a:pt x="71" y="21"/>
                  </a:cubicBezTo>
                  <a:cubicBezTo>
                    <a:pt x="58" y="37"/>
                    <a:pt x="58" y="37"/>
                    <a:pt x="58" y="37"/>
                  </a:cubicBezTo>
                  <a:cubicBezTo>
                    <a:pt x="44" y="54"/>
                    <a:pt x="26" y="64"/>
                    <a:pt x="17" y="59"/>
                  </a:cubicBezTo>
                  <a:lnTo>
                    <a:pt x="9" y="55"/>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72"/>
            <p:cNvSpPr>
              <a:spLocks/>
            </p:cNvSpPr>
            <p:nvPr/>
          </p:nvSpPr>
          <p:spPr bwMode="auto">
            <a:xfrm>
              <a:off x="7182644" y="3685242"/>
              <a:ext cx="38141" cy="47041"/>
            </a:xfrm>
            <a:custGeom>
              <a:avLst/>
              <a:gdLst>
                <a:gd name="T0" fmla="*/ 19 w 19"/>
                <a:gd name="T1" fmla="*/ 5 h 23"/>
                <a:gd name="T2" fmla="*/ 9 w 19"/>
                <a:gd name="T3" fmla="*/ 1 h 23"/>
                <a:gd name="T4" fmla="*/ 1 w 19"/>
                <a:gd name="T5" fmla="*/ 12 h 23"/>
                <a:gd name="T6" fmla="*/ 1 w 19"/>
                <a:gd name="T7" fmla="*/ 18 h 23"/>
                <a:gd name="T8" fmla="*/ 5 w 19"/>
                <a:gd name="T9" fmla="*/ 22 h 23"/>
                <a:gd name="T10" fmla="*/ 19 w 19"/>
                <a:gd name="T11" fmla="*/ 5 h 23"/>
              </a:gdLst>
              <a:ahLst/>
              <a:cxnLst>
                <a:cxn ang="0">
                  <a:pos x="T0" y="T1"/>
                </a:cxn>
                <a:cxn ang="0">
                  <a:pos x="T2" y="T3"/>
                </a:cxn>
                <a:cxn ang="0">
                  <a:pos x="T4" y="T5"/>
                </a:cxn>
                <a:cxn ang="0">
                  <a:pos x="T6" y="T7"/>
                </a:cxn>
                <a:cxn ang="0">
                  <a:pos x="T8" y="T9"/>
                </a:cxn>
                <a:cxn ang="0">
                  <a:pos x="T10" y="T11"/>
                </a:cxn>
              </a:cxnLst>
              <a:rect l="0" t="0" r="r" b="b"/>
              <a:pathLst>
                <a:path w="19" h="23">
                  <a:moveTo>
                    <a:pt x="19" y="5"/>
                  </a:moveTo>
                  <a:cubicBezTo>
                    <a:pt x="18" y="3"/>
                    <a:pt x="13" y="0"/>
                    <a:pt x="9" y="1"/>
                  </a:cubicBezTo>
                  <a:cubicBezTo>
                    <a:pt x="5" y="2"/>
                    <a:pt x="1" y="8"/>
                    <a:pt x="1" y="12"/>
                  </a:cubicBezTo>
                  <a:cubicBezTo>
                    <a:pt x="1" y="15"/>
                    <a:pt x="2" y="17"/>
                    <a:pt x="1" y="18"/>
                  </a:cubicBezTo>
                  <a:cubicBezTo>
                    <a:pt x="0" y="19"/>
                    <a:pt x="0" y="23"/>
                    <a:pt x="5" y="22"/>
                  </a:cubicBezTo>
                  <a:cubicBezTo>
                    <a:pt x="10" y="20"/>
                    <a:pt x="19" y="5"/>
                    <a:pt x="19" y="5"/>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73"/>
            <p:cNvSpPr>
              <a:spLocks/>
            </p:cNvSpPr>
            <p:nvPr/>
          </p:nvSpPr>
          <p:spPr bwMode="auto">
            <a:xfrm>
              <a:off x="7345378" y="3789494"/>
              <a:ext cx="62297" cy="31784"/>
            </a:xfrm>
            <a:custGeom>
              <a:avLst/>
              <a:gdLst>
                <a:gd name="T0" fmla="*/ 23 w 31"/>
                <a:gd name="T1" fmla="*/ 0 h 16"/>
                <a:gd name="T2" fmla="*/ 30 w 31"/>
                <a:gd name="T3" fmla="*/ 7 h 16"/>
                <a:gd name="T4" fmla="*/ 16 w 31"/>
                <a:gd name="T5" fmla="*/ 13 h 16"/>
                <a:gd name="T6" fmla="*/ 7 w 31"/>
                <a:gd name="T7" fmla="*/ 15 h 16"/>
                <a:gd name="T8" fmla="*/ 1 w 31"/>
                <a:gd name="T9" fmla="*/ 13 h 16"/>
                <a:gd name="T10" fmla="*/ 23 w 31"/>
                <a:gd name="T11" fmla="*/ 0 h 16"/>
              </a:gdLst>
              <a:ahLst/>
              <a:cxnLst>
                <a:cxn ang="0">
                  <a:pos x="T0" y="T1"/>
                </a:cxn>
                <a:cxn ang="0">
                  <a:pos x="T2" y="T3"/>
                </a:cxn>
                <a:cxn ang="0">
                  <a:pos x="T4" y="T5"/>
                </a:cxn>
                <a:cxn ang="0">
                  <a:pos x="T6" y="T7"/>
                </a:cxn>
                <a:cxn ang="0">
                  <a:pos x="T8" y="T9"/>
                </a:cxn>
                <a:cxn ang="0">
                  <a:pos x="T10" y="T11"/>
                </a:cxn>
              </a:cxnLst>
              <a:rect l="0" t="0" r="r" b="b"/>
              <a:pathLst>
                <a:path w="31" h="16">
                  <a:moveTo>
                    <a:pt x="23" y="0"/>
                  </a:moveTo>
                  <a:cubicBezTo>
                    <a:pt x="27" y="1"/>
                    <a:pt x="31" y="3"/>
                    <a:pt x="30" y="7"/>
                  </a:cubicBezTo>
                  <a:cubicBezTo>
                    <a:pt x="29" y="9"/>
                    <a:pt x="22" y="13"/>
                    <a:pt x="16" y="13"/>
                  </a:cubicBezTo>
                  <a:cubicBezTo>
                    <a:pt x="11" y="14"/>
                    <a:pt x="9" y="14"/>
                    <a:pt x="7" y="15"/>
                  </a:cubicBezTo>
                  <a:cubicBezTo>
                    <a:pt x="5" y="15"/>
                    <a:pt x="0" y="16"/>
                    <a:pt x="1" y="13"/>
                  </a:cubicBezTo>
                  <a:cubicBezTo>
                    <a:pt x="3" y="9"/>
                    <a:pt x="23" y="0"/>
                    <a:pt x="23" y="0"/>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74"/>
            <p:cNvSpPr>
              <a:spLocks noEditPoints="1"/>
            </p:cNvSpPr>
            <p:nvPr/>
          </p:nvSpPr>
          <p:spPr bwMode="auto">
            <a:xfrm>
              <a:off x="7139418" y="3650916"/>
              <a:ext cx="308940" cy="207232"/>
            </a:xfrm>
            <a:custGeom>
              <a:avLst/>
              <a:gdLst>
                <a:gd name="T0" fmla="*/ 34 w 152"/>
                <a:gd name="T1" fmla="*/ 83 h 102"/>
                <a:gd name="T2" fmla="*/ 51 w 152"/>
                <a:gd name="T3" fmla="*/ 2 h 102"/>
                <a:gd name="T4" fmla="*/ 54 w 152"/>
                <a:gd name="T5" fmla="*/ 0 h 102"/>
                <a:gd name="T6" fmla="*/ 152 w 152"/>
                <a:gd name="T7" fmla="*/ 55 h 102"/>
                <a:gd name="T8" fmla="*/ 150 w 152"/>
                <a:gd name="T9" fmla="*/ 57 h 102"/>
                <a:gd name="T10" fmla="*/ 34 w 152"/>
                <a:gd name="T11" fmla="*/ 83 h 102"/>
                <a:gd name="T12" fmla="*/ 55 w 152"/>
                <a:gd name="T13" fmla="*/ 7 h 102"/>
                <a:gd name="T14" fmla="*/ 39 w 152"/>
                <a:gd name="T15" fmla="*/ 79 h 102"/>
                <a:gd name="T16" fmla="*/ 141 w 152"/>
                <a:gd name="T17" fmla="*/ 56 h 102"/>
                <a:gd name="T18" fmla="*/ 55 w 152"/>
                <a:gd name="T19"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2" h="102">
                  <a:moveTo>
                    <a:pt x="34" y="83"/>
                  </a:moveTo>
                  <a:cubicBezTo>
                    <a:pt x="0" y="64"/>
                    <a:pt x="24" y="23"/>
                    <a:pt x="51" y="2"/>
                  </a:cubicBezTo>
                  <a:cubicBezTo>
                    <a:pt x="54" y="0"/>
                    <a:pt x="54" y="0"/>
                    <a:pt x="54" y="0"/>
                  </a:cubicBezTo>
                  <a:cubicBezTo>
                    <a:pt x="152" y="55"/>
                    <a:pt x="152" y="55"/>
                    <a:pt x="152" y="55"/>
                  </a:cubicBezTo>
                  <a:cubicBezTo>
                    <a:pt x="150" y="57"/>
                    <a:pt x="150" y="57"/>
                    <a:pt x="150" y="57"/>
                  </a:cubicBezTo>
                  <a:cubicBezTo>
                    <a:pt x="123" y="79"/>
                    <a:pt x="68" y="102"/>
                    <a:pt x="34" y="83"/>
                  </a:cubicBezTo>
                  <a:close/>
                  <a:moveTo>
                    <a:pt x="55" y="7"/>
                  </a:moveTo>
                  <a:cubicBezTo>
                    <a:pt x="30" y="28"/>
                    <a:pt x="11" y="64"/>
                    <a:pt x="39" y="79"/>
                  </a:cubicBezTo>
                  <a:cubicBezTo>
                    <a:pt x="66" y="94"/>
                    <a:pt x="115" y="76"/>
                    <a:pt x="141" y="56"/>
                  </a:cubicBezTo>
                  <a:lnTo>
                    <a:pt x="55" y="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75"/>
            <p:cNvSpPr>
              <a:spLocks/>
            </p:cNvSpPr>
            <p:nvPr/>
          </p:nvSpPr>
          <p:spPr bwMode="auto">
            <a:xfrm>
              <a:off x="7202986" y="3621675"/>
              <a:ext cx="288599" cy="169091"/>
            </a:xfrm>
            <a:custGeom>
              <a:avLst/>
              <a:gdLst>
                <a:gd name="T0" fmla="*/ 31 w 142"/>
                <a:gd name="T1" fmla="*/ 28 h 83"/>
                <a:gd name="T2" fmla="*/ 44 w 142"/>
                <a:gd name="T3" fmla="*/ 46 h 83"/>
                <a:gd name="T4" fmla="*/ 41 w 142"/>
                <a:gd name="T5" fmla="*/ 34 h 83"/>
                <a:gd name="T6" fmla="*/ 75 w 142"/>
                <a:gd name="T7" fmla="*/ 63 h 83"/>
                <a:gd name="T8" fmla="*/ 63 w 142"/>
                <a:gd name="T9" fmla="*/ 47 h 83"/>
                <a:gd name="T10" fmla="*/ 110 w 142"/>
                <a:gd name="T11" fmla="*/ 83 h 83"/>
                <a:gd name="T12" fmla="*/ 127 w 142"/>
                <a:gd name="T13" fmla="*/ 35 h 83"/>
                <a:gd name="T14" fmla="*/ 45 w 142"/>
                <a:gd name="T15" fmla="*/ 3 h 83"/>
                <a:gd name="T16" fmla="*/ 0 w 142"/>
                <a:gd name="T17" fmla="*/ 20 h 83"/>
                <a:gd name="T18" fmla="*/ 31 w 142"/>
                <a:gd name="T19" fmla="*/ 28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 h="83">
                  <a:moveTo>
                    <a:pt x="31" y="28"/>
                  </a:moveTo>
                  <a:cubicBezTo>
                    <a:pt x="31" y="28"/>
                    <a:pt x="30" y="38"/>
                    <a:pt x="44" y="46"/>
                  </a:cubicBezTo>
                  <a:cubicBezTo>
                    <a:pt x="44" y="46"/>
                    <a:pt x="38" y="40"/>
                    <a:pt x="41" y="34"/>
                  </a:cubicBezTo>
                  <a:cubicBezTo>
                    <a:pt x="41" y="34"/>
                    <a:pt x="50" y="50"/>
                    <a:pt x="75" y="63"/>
                  </a:cubicBezTo>
                  <a:cubicBezTo>
                    <a:pt x="75" y="63"/>
                    <a:pt x="65" y="57"/>
                    <a:pt x="63" y="47"/>
                  </a:cubicBezTo>
                  <a:cubicBezTo>
                    <a:pt x="63" y="47"/>
                    <a:pt x="78" y="66"/>
                    <a:pt x="110" y="83"/>
                  </a:cubicBezTo>
                  <a:cubicBezTo>
                    <a:pt x="110" y="83"/>
                    <a:pt x="142" y="59"/>
                    <a:pt x="127" y="35"/>
                  </a:cubicBezTo>
                  <a:cubicBezTo>
                    <a:pt x="111" y="9"/>
                    <a:pt x="70" y="0"/>
                    <a:pt x="45" y="3"/>
                  </a:cubicBezTo>
                  <a:cubicBezTo>
                    <a:pt x="19" y="7"/>
                    <a:pt x="16" y="26"/>
                    <a:pt x="0" y="20"/>
                  </a:cubicBezTo>
                  <a:cubicBezTo>
                    <a:pt x="0" y="20"/>
                    <a:pt x="12" y="30"/>
                    <a:pt x="31" y="2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61" name="Group 360"/>
          <p:cNvGrpSpPr/>
          <p:nvPr/>
        </p:nvGrpSpPr>
        <p:grpSpPr>
          <a:xfrm>
            <a:off x="6691139" y="3614859"/>
            <a:ext cx="341995" cy="197060"/>
            <a:chOff x="6394403" y="3369946"/>
            <a:chExt cx="341995" cy="197060"/>
          </a:xfrm>
          <a:solidFill>
            <a:schemeClr val="tx1">
              <a:alpha val="20000"/>
            </a:schemeClr>
          </a:solidFill>
        </p:grpSpPr>
        <p:sp>
          <p:nvSpPr>
            <p:cNvPr id="362" name="Freeform 77"/>
            <p:cNvSpPr>
              <a:spLocks/>
            </p:cNvSpPr>
            <p:nvPr/>
          </p:nvSpPr>
          <p:spPr bwMode="auto">
            <a:xfrm>
              <a:off x="6394403" y="3369946"/>
              <a:ext cx="81367" cy="55940"/>
            </a:xfrm>
            <a:custGeom>
              <a:avLst/>
              <a:gdLst>
                <a:gd name="T0" fmla="*/ 35 w 40"/>
                <a:gd name="T1" fmla="*/ 21 h 28"/>
                <a:gd name="T2" fmla="*/ 11 w 40"/>
                <a:gd name="T3" fmla="*/ 24 h 28"/>
                <a:gd name="T4" fmla="*/ 6 w 40"/>
                <a:gd name="T5" fmla="*/ 6 h 28"/>
                <a:gd name="T6" fmla="*/ 30 w 40"/>
                <a:gd name="T7" fmla="*/ 4 h 28"/>
                <a:gd name="T8" fmla="*/ 35 w 40"/>
                <a:gd name="T9" fmla="*/ 21 h 28"/>
              </a:gdLst>
              <a:ahLst/>
              <a:cxnLst>
                <a:cxn ang="0">
                  <a:pos x="T0" y="T1"/>
                </a:cxn>
                <a:cxn ang="0">
                  <a:pos x="T2" y="T3"/>
                </a:cxn>
                <a:cxn ang="0">
                  <a:pos x="T4" y="T5"/>
                </a:cxn>
                <a:cxn ang="0">
                  <a:pos x="T6" y="T7"/>
                </a:cxn>
                <a:cxn ang="0">
                  <a:pos x="T8" y="T9"/>
                </a:cxn>
              </a:cxnLst>
              <a:rect l="0" t="0" r="r" b="b"/>
              <a:pathLst>
                <a:path w="40" h="28">
                  <a:moveTo>
                    <a:pt x="35" y="21"/>
                  </a:moveTo>
                  <a:cubicBezTo>
                    <a:pt x="30" y="27"/>
                    <a:pt x="19" y="28"/>
                    <a:pt x="11" y="24"/>
                  </a:cubicBezTo>
                  <a:cubicBezTo>
                    <a:pt x="3" y="20"/>
                    <a:pt x="0" y="12"/>
                    <a:pt x="6" y="6"/>
                  </a:cubicBezTo>
                  <a:cubicBezTo>
                    <a:pt x="11" y="1"/>
                    <a:pt x="22" y="0"/>
                    <a:pt x="30" y="4"/>
                  </a:cubicBezTo>
                  <a:cubicBezTo>
                    <a:pt x="38" y="8"/>
                    <a:pt x="40" y="16"/>
                    <a:pt x="35"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3" name="Freeform 78"/>
            <p:cNvSpPr>
              <a:spLocks/>
            </p:cNvSpPr>
            <p:nvPr/>
          </p:nvSpPr>
          <p:spPr bwMode="auto">
            <a:xfrm>
              <a:off x="6522810" y="3434785"/>
              <a:ext cx="81367" cy="58482"/>
            </a:xfrm>
            <a:custGeom>
              <a:avLst/>
              <a:gdLst>
                <a:gd name="T0" fmla="*/ 35 w 40"/>
                <a:gd name="T1" fmla="*/ 22 h 29"/>
                <a:gd name="T2" fmla="*/ 11 w 40"/>
                <a:gd name="T3" fmla="*/ 25 h 29"/>
                <a:gd name="T4" fmla="*/ 5 w 40"/>
                <a:gd name="T5" fmla="*/ 7 h 29"/>
                <a:gd name="T6" fmla="*/ 30 w 40"/>
                <a:gd name="T7" fmla="*/ 4 h 29"/>
                <a:gd name="T8" fmla="*/ 35 w 40"/>
                <a:gd name="T9" fmla="*/ 22 h 29"/>
              </a:gdLst>
              <a:ahLst/>
              <a:cxnLst>
                <a:cxn ang="0">
                  <a:pos x="T0" y="T1"/>
                </a:cxn>
                <a:cxn ang="0">
                  <a:pos x="T2" y="T3"/>
                </a:cxn>
                <a:cxn ang="0">
                  <a:pos x="T4" y="T5"/>
                </a:cxn>
                <a:cxn ang="0">
                  <a:pos x="T6" y="T7"/>
                </a:cxn>
                <a:cxn ang="0">
                  <a:pos x="T8" y="T9"/>
                </a:cxn>
              </a:cxnLst>
              <a:rect l="0" t="0" r="r" b="b"/>
              <a:pathLst>
                <a:path w="40" h="29">
                  <a:moveTo>
                    <a:pt x="35" y="22"/>
                  </a:moveTo>
                  <a:cubicBezTo>
                    <a:pt x="29" y="27"/>
                    <a:pt x="19" y="29"/>
                    <a:pt x="11" y="25"/>
                  </a:cubicBezTo>
                  <a:cubicBezTo>
                    <a:pt x="2" y="20"/>
                    <a:pt x="0" y="13"/>
                    <a:pt x="5" y="7"/>
                  </a:cubicBezTo>
                  <a:cubicBezTo>
                    <a:pt x="11" y="1"/>
                    <a:pt x="22" y="0"/>
                    <a:pt x="30" y="4"/>
                  </a:cubicBezTo>
                  <a:cubicBezTo>
                    <a:pt x="38" y="8"/>
                    <a:pt x="40" y="16"/>
                    <a:pt x="35"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4" name="Freeform 79"/>
            <p:cNvSpPr>
              <a:spLocks/>
            </p:cNvSpPr>
            <p:nvPr/>
          </p:nvSpPr>
          <p:spPr bwMode="auto">
            <a:xfrm>
              <a:off x="6655031" y="3509795"/>
              <a:ext cx="81367" cy="57211"/>
            </a:xfrm>
            <a:custGeom>
              <a:avLst/>
              <a:gdLst>
                <a:gd name="T0" fmla="*/ 35 w 40"/>
                <a:gd name="T1" fmla="*/ 22 h 28"/>
                <a:gd name="T2" fmla="*/ 11 w 40"/>
                <a:gd name="T3" fmla="*/ 24 h 28"/>
                <a:gd name="T4" fmla="*/ 6 w 40"/>
                <a:gd name="T5" fmla="*/ 7 h 28"/>
                <a:gd name="T6" fmla="*/ 30 w 40"/>
                <a:gd name="T7" fmla="*/ 4 h 28"/>
                <a:gd name="T8" fmla="*/ 35 w 40"/>
                <a:gd name="T9" fmla="*/ 22 h 28"/>
              </a:gdLst>
              <a:ahLst/>
              <a:cxnLst>
                <a:cxn ang="0">
                  <a:pos x="T0" y="T1"/>
                </a:cxn>
                <a:cxn ang="0">
                  <a:pos x="T2" y="T3"/>
                </a:cxn>
                <a:cxn ang="0">
                  <a:pos x="T4" y="T5"/>
                </a:cxn>
                <a:cxn ang="0">
                  <a:pos x="T6" y="T7"/>
                </a:cxn>
                <a:cxn ang="0">
                  <a:pos x="T8" y="T9"/>
                </a:cxn>
              </a:cxnLst>
              <a:rect l="0" t="0" r="r" b="b"/>
              <a:pathLst>
                <a:path w="40" h="28">
                  <a:moveTo>
                    <a:pt x="35" y="22"/>
                  </a:moveTo>
                  <a:cubicBezTo>
                    <a:pt x="30" y="27"/>
                    <a:pt x="19" y="28"/>
                    <a:pt x="11" y="24"/>
                  </a:cubicBezTo>
                  <a:cubicBezTo>
                    <a:pt x="3" y="20"/>
                    <a:pt x="0" y="12"/>
                    <a:pt x="6" y="7"/>
                  </a:cubicBezTo>
                  <a:cubicBezTo>
                    <a:pt x="11" y="1"/>
                    <a:pt x="22" y="0"/>
                    <a:pt x="30" y="4"/>
                  </a:cubicBezTo>
                  <a:cubicBezTo>
                    <a:pt x="38" y="8"/>
                    <a:pt x="40" y="16"/>
                    <a:pt x="35"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5" name="Group 144"/>
          <p:cNvGrpSpPr/>
          <p:nvPr/>
        </p:nvGrpSpPr>
        <p:grpSpPr>
          <a:xfrm>
            <a:off x="5548189" y="3399543"/>
            <a:ext cx="1566312" cy="748830"/>
            <a:chOff x="5251453" y="3605147"/>
            <a:chExt cx="1566312" cy="748830"/>
          </a:xfrm>
        </p:grpSpPr>
        <p:sp>
          <p:nvSpPr>
            <p:cNvPr id="136" name="Freeform 92"/>
            <p:cNvSpPr>
              <a:spLocks/>
            </p:cNvSpPr>
            <p:nvPr/>
          </p:nvSpPr>
          <p:spPr bwMode="auto">
            <a:xfrm>
              <a:off x="5251453" y="3605147"/>
              <a:ext cx="1566312" cy="748830"/>
            </a:xfrm>
            <a:custGeom>
              <a:avLst/>
              <a:gdLst>
                <a:gd name="T0" fmla="*/ 742 w 769"/>
                <a:gd name="T1" fmla="*/ 354 h 367"/>
                <a:gd name="T2" fmla="*/ 741 w 769"/>
                <a:gd name="T3" fmla="*/ 306 h 367"/>
                <a:gd name="T4" fmla="*/ 129 w 769"/>
                <a:gd name="T5" fmla="*/ 14 h 367"/>
                <a:gd name="T6" fmla="*/ 28 w 769"/>
                <a:gd name="T7" fmla="*/ 13 h 367"/>
                <a:gd name="T8" fmla="*/ 29 w 769"/>
                <a:gd name="T9" fmla="*/ 61 h 367"/>
                <a:gd name="T10" fmla="*/ 641 w 769"/>
                <a:gd name="T11" fmla="*/ 354 h 367"/>
                <a:gd name="T12" fmla="*/ 742 w 769"/>
                <a:gd name="T13" fmla="*/ 354 h 367"/>
              </a:gdLst>
              <a:ahLst/>
              <a:cxnLst>
                <a:cxn ang="0">
                  <a:pos x="T0" y="T1"/>
                </a:cxn>
                <a:cxn ang="0">
                  <a:pos x="T2" y="T3"/>
                </a:cxn>
                <a:cxn ang="0">
                  <a:pos x="T4" y="T5"/>
                </a:cxn>
                <a:cxn ang="0">
                  <a:pos x="T6" y="T7"/>
                </a:cxn>
                <a:cxn ang="0">
                  <a:pos x="T8" y="T9"/>
                </a:cxn>
                <a:cxn ang="0">
                  <a:pos x="T10" y="T11"/>
                </a:cxn>
                <a:cxn ang="0">
                  <a:pos x="T12" y="T13"/>
                </a:cxn>
              </a:cxnLst>
              <a:rect l="0" t="0" r="r" b="b"/>
              <a:pathLst>
                <a:path w="769" h="367">
                  <a:moveTo>
                    <a:pt x="742" y="354"/>
                  </a:moveTo>
                  <a:cubicBezTo>
                    <a:pt x="769" y="341"/>
                    <a:pt x="769" y="320"/>
                    <a:pt x="741" y="306"/>
                  </a:cubicBezTo>
                  <a:cubicBezTo>
                    <a:pt x="129" y="14"/>
                    <a:pt x="129" y="14"/>
                    <a:pt x="129" y="14"/>
                  </a:cubicBezTo>
                  <a:cubicBezTo>
                    <a:pt x="100" y="0"/>
                    <a:pt x="55" y="0"/>
                    <a:pt x="28" y="13"/>
                  </a:cubicBezTo>
                  <a:cubicBezTo>
                    <a:pt x="0" y="26"/>
                    <a:pt x="1" y="48"/>
                    <a:pt x="29" y="61"/>
                  </a:cubicBezTo>
                  <a:cubicBezTo>
                    <a:pt x="641" y="354"/>
                    <a:pt x="641" y="354"/>
                    <a:pt x="641" y="354"/>
                  </a:cubicBezTo>
                  <a:cubicBezTo>
                    <a:pt x="669" y="367"/>
                    <a:pt x="715" y="367"/>
                    <a:pt x="742" y="354"/>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93"/>
            <p:cNvSpPr>
              <a:spLocks/>
            </p:cNvSpPr>
            <p:nvPr/>
          </p:nvSpPr>
          <p:spPr bwMode="auto">
            <a:xfrm>
              <a:off x="5386217" y="3657273"/>
              <a:ext cx="912835" cy="450061"/>
            </a:xfrm>
            <a:custGeom>
              <a:avLst/>
              <a:gdLst>
                <a:gd name="T0" fmla="*/ 441 w 448"/>
                <a:gd name="T1" fmla="*/ 221 h 221"/>
                <a:gd name="T2" fmla="*/ 438 w 448"/>
                <a:gd name="T3" fmla="*/ 220 h 221"/>
                <a:gd name="T4" fmla="*/ 4 w 448"/>
                <a:gd name="T5" fmla="*/ 13 h 221"/>
                <a:gd name="T6" fmla="*/ 1 w 448"/>
                <a:gd name="T7" fmla="*/ 5 h 221"/>
                <a:gd name="T8" fmla="*/ 9 w 448"/>
                <a:gd name="T9" fmla="*/ 2 h 221"/>
                <a:gd name="T10" fmla="*/ 444 w 448"/>
                <a:gd name="T11" fmla="*/ 209 h 221"/>
                <a:gd name="T12" fmla="*/ 446 w 448"/>
                <a:gd name="T13" fmla="*/ 217 h 221"/>
                <a:gd name="T14" fmla="*/ 441 w 448"/>
                <a:gd name="T15" fmla="*/ 221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221">
                  <a:moveTo>
                    <a:pt x="441" y="221"/>
                  </a:moveTo>
                  <a:cubicBezTo>
                    <a:pt x="440" y="221"/>
                    <a:pt x="439" y="221"/>
                    <a:pt x="438" y="220"/>
                  </a:cubicBezTo>
                  <a:cubicBezTo>
                    <a:pt x="4" y="13"/>
                    <a:pt x="4" y="13"/>
                    <a:pt x="4" y="13"/>
                  </a:cubicBezTo>
                  <a:cubicBezTo>
                    <a:pt x="1" y="11"/>
                    <a:pt x="0" y="8"/>
                    <a:pt x="1" y="5"/>
                  </a:cubicBezTo>
                  <a:cubicBezTo>
                    <a:pt x="3" y="2"/>
                    <a:pt x="6" y="0"/>
                    <a:pt x="9" y="2"/>
                  </a:cubicBezTo>
                  <a:cubicBezTo>
                    <a:pt x="444" y="209"/>
                    <a:pt x="444" y="209"/>
                    <a:pt x="444" y="209"/>
                  </a:cubicBezTo>
                  <a:cubicBezTo>
                    <a:pt x="447" y="211"/>
                    <a:pt x="448" y="214"/>
                    <a:pt x="446" y="217"/>
                  </a:cubicBezTo>
                  <a:cubicBezTo>
                    <a:pt x="445" y="220"/>
                    <a:pt x="443" y="221"/>
                    <a:pt x="441" y="2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65" name="Group 364"/>
          <p:cNvGrpSpPr/>
          <p:nvPr/>
        </p:nvGrpSpPr>
        <p:grpSpPr>
          <a:xfrm>
            <a:off x="5548189" y="3903775"/>
            <a:ext cx="1566312" cy="748830"/>
            <a:chOff x="5251453" y="3605147"/>
            <a:chExt cx="1566312" cy="748830"/>
          </a:xfrm>
          <a:solidFill>
            <a:schemeClr val="tx1">
              <a:alpha val="10000"/>
            </a:schemeClr>
          </a:solidFill>
        </p:grpSpPr>
        <p:sp>
          <p:nvSpPr>
            <p:cNvPr id="366" name="Freeform 92"/>
            <p:cNvSpPr>
              <a:spLocks/>
            </p:cNvSpPr>
            <p:nvPr/>
          </p:nvSpPr>
          <p:spPr bwMode="auto">
            <a:xfrm>
              <a:off x="5251453" y="3605147"/>
              <a:ext cx="1566312" cy="748830"/>
            </a:xfrm>
            <a:custGeom>
              <a:avLst/>
              <a:gdLst>
                <a:gd name="T0" fmla="*/ 742 w 769"/>
                <a:gd name="T1" fmla="*/ 354 h 367"/>
                <a:gd name="T2" fmla="*/ 741 w 769"/>
                <a:gd name="T3" fmla="*/ 306 h 367"/>
                <a:gd name="T4" fmla="*/ 129 w 769"/>
                <a:gd name="T5" fmla="*/ 14 h 367"/>
                <a:gd name="T6" fmla="*/ 28 w 769"/>
                <a:gd name="T7" fmla="*/ 13 h 367"/>
                <a:gd name="T8" fmla="*/ 29 w 769"/>
                <a:gd name="T9" fmla="*/ 61 h 367"/>
                <a:gd name="T10" fmla="*/ 641 w 769"/>
                <a:gd name="T11" fmla="*/ 354 h 367"/>
                <a:gd name="T12" fmla="*/ 742 w 769"/>
                <a:gd name="T13" fmla="*/ 354 h 367"/>
              </a:gdLst>
              <a:ahLst/>
              <a:cxnLst>
                <a:cxn ang="0">
                  <a:pos x="T0" y="T1"/>
                </a:cxn>
                <a:cxn ang="0">
                  <a:pos x="T2" y="T3"/>
                </a:cxn>
                <a:cxn ang="0">
                  <a:pos x="T4" y="T5"/>
                </a:cxn>
                <a:cxn ang="0">
                  <a:pos x="T6" y="T7"/>
                </a:cxn>
                <a:cxn ang="0">
                  <a:pos x="T8" y="T9"/>
                </a:cxn>
                <a:cxn ang="0">
                  <a:pos x="T10" y="T11"/>
                </a:cxn>
                <a:cxn ang="0">
                  <a:pos x="T12" y="T13"/>
                </a:cxn>
              </a:cxnLst>
              <a:rect l="0" t="0" r="r" b="b"/>
              <a:pathLst>
                <a:path w="769" h="367">
                  <a:moveTo>
                    <a:pt x="742" y="354"/>
                  </a:moveTo>
                  <a:cubicBezTo>
                    <a:pt x="769" y="341"/>
                    <a:pt x="769" y="320"/>
                    <a:pt x="741" y="306"/>
                  </a:cubicBezTo>
                  <a:cubicBezTo>
                    <a:pt x="129" y="14"/>
                    <a:pt x="129" y="14"/>
                    <a:pt x="129" y="14"/>
                  </a:cubicBezTo>
                  <a:cubicBezTo>
                    <a:pt x="100" y="0"/>
                    <a:pt x="55" y="0"/>
                    <a:pt x="28" y="13"/>
                  </a:cubicBezTo>
                  <a:cubicBezTo>
                    <a:pt x="0" y="26"/>
                    <a:pt x="1" y="48"/>
                    <a:pt x="29" y="61"/>
                  </a:cubicBezTo>
                  <a:cubicBezTo>
                    <a:pt x="641" y="354"/>
                    <a:pt x="641" y="354"/>
                    <a:pt x="641" y="354"/>
                  </a:cubicBezTo>
                  <a:cubicBezTo>
                    <a:pt x="669" y="367"/>
                    <a:pt x="715" y="367"/>
                    <a:pt x="742" y="3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7" name="Freeform 93"/>
            <p:cNvSpPr>
              <a:spLocks/>
            </p:cNvSpPr>
            <p:nvPr/>
          </p:nvSpPr>
          <p:spPr bwMode="auto">
            <a:xfrm>
              <a:off x="5386217" y="3657273"/>
              <a:ext cx="912835" cy="450061"/>
            </a:xfrm>
            <a:custGeom>
              <a:avLst/>
              <a:gdLst>
                <a:gd name="T0" fmla="*/ 441 w 448"/>
                <a:gd name="T1" fmla="*/ 221 h 221"/>
                <a:gd name="T2" fmla="*/ 438 w 448"/>
                <a:gd name="T3" fmla="*/ 220 h 221"/>
                <a:gd name="T4" fmla="*/ 4 w 448"/>
                <a:gd name="T5" fmla="*/ 13 h 221"/>
                <a:gd name="T6" fmla="*/ 1 w 448"/>
                <a:gd name="T7" fmla="*/ 5 h 221"/>
                <a:gd name="T8" fmla="*/ 9 w 448"/>
                <a:gd name="T9" fmla="*/ 2 h 221"/>
                <a:gd name="T10" fmla="*/ 444 w 448"/>
                <a:gd name="T11" fmla="*/ 209 h 221"/>
                <a:gd name="T12" fmla="*/ 446 w 448"/>
                <a:gd name="T13" fmla="*/ 217 h 221"/>
                <a:gd name="T14" fmla="*/ 441 w 448"/>
                <a:gd name="T15" fmla="*/ 221 h 2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221">
                  <a:moveTo>
                    <a:pt x="441" y="221"/>
                  </a:moveTo>
                  <a:cubicBezTo>
                    <a:pt x="440" y="221"/>
                    <a:pt x="439" y="221"/>
                    <a:pt x="438" y="220"/>
                  </a:cubicBezTo>
                  <a:cubicBezTo>
                    <a:pt x="4" y="13"/>
                    <a:pt x="4" y="13"/>
                    <a:pt x="4" y="13"/>
                  </a:cubicBezTo>
                  <a:cubicBezTo>
                    <a:pt x="1" y="11"/>
                    <a:pt x="0" y="8"/>
                    <a:pt x="1" y="5"/>
                  </a:cubicBezTo>
                  <a:cubicBezTo>
                    <a:pt x="3" y="2"/>
                    <a:pt x="6" y="0"/>
                    <a:pt x="9" y="2"/>
                  </a:cubicBezTo>
                  <a:cubicBezTo>
                    <a:pt x="444" y="209"/>
                    <a:pt x="444" y="209"/>
                    <a:pt x="444" y="209"/>
                  </a:cubicBezTo>
                  <a:cubicBezTo>
                    <a:pt x="447" y="211"/>
                    <a:pt x="448" y="214"/>
                    <a:pt x="446" y="217"/>
                  </a:cubicBezTo>
                  <a:cubicBezTo>
                    <a:pt x="445" y="220"/>
                    <a:pt x="443" y="221"/>
                    <a:pt x="441" y="22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369" name="TextBox 368"/>
          <p:cNvSpPr txBox="1"/>
          <p:nvPr/>
        </p:nvSpPr>
        <p:spPr>
          <a:xfrm>
            <a:off x="9111360" y="5152179"/>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370" name="Straight Connector 369"/>
          <p:cNvCxnSpPr/>
          <p:nvPr/>
        </p:nvCxnSpPr>
        <p:spPr>
          <a:xfrm flipH="1" flipV="1">
            <a:off x="4133820" y="2854845"/>
            <a:ext cx="497966" cy="316190"/>
          </a:xfrm>
          <a:prstGeom prst="line">
            <a:avLst/>
          </a:prstGeom>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p:nvCxnSpPr>
        <p:spPr>
          <a:xfrm flipH="1">
            <a:off x="2320602" y="2854845"/>
            <a:ext cx="181321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372" name="Straight Connector 371"/>
          <p:cNvCxnSpPr/>
          <p:nvPr/>
        </p:nvCxnSpPr>
        <p:spPr>
          <a:xfrm flipH="1">
            <a:off x="3036284" y="4533257"/>
            <a:ext cx="1149594" cy="60443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p:nvCxnSpPr>
        <p:spPr>
          <a:xfrm flipH="1">
            <a:off x="1420951" y="5137692"/>
            <a:ext cx="1615334"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374" name="Straight Connector 373"/>
          <p:cNvCxnSpPr/>
          <p:nvPr/>
        </p:nvCxnSpPr>
        <p:spPr>
          <a:xfrm flipV="1">
            <a:off x="8000622" y="2838161"/>
            <a:ext cx="497966" cy="31619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p:nvCxnSpPr>
        <p:spPr>
          <a:xfrm>
            <a:off x="8498588" y="2838161"/>
            <a:ext cx="2137782"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377" name="TextBox 376"/>
          <p:cNvSpPr txBox="1"/>
          <p:nvPr/>
        </p:nvSpPr>
        <p:spPr>
          <a:xfrm>
            <a:off x="2272945" y="2408853"/>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378" name="TextBox 377"/>
          <p:cNvSpPr txBox="1"/>
          <p:nvPr/>
        </p:nvSpPr>
        <p:spPr>
          <a:xfrm>
            <a:off x="2272945" y="2906679"/>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79" name="TextBox 378"/>
          <p:cNvSpPr txBox="1"/>
          <p:nvPr/>
        </p:nvSpPr>
        <p:spPr>
          <a:xfrm>
            <a:off x="1354416" y="4702526"/>
            <a:ext cx="1682577" cy="400110"/>
          </a:xfrm>
          <a:prstGeom prst="rect">
            <a:avLst/>
          </a:prstGeom>
          <a:noFill/>
        </p:spPr>
        <p:txBody>
          <a:bodyPr wrap="none" rtlCol="0">
            <a:spAutoFit/>
          </a:bodyPr>
          <a:lstStyle/>
          <a:p>
            <a:r>
              <a:rPr lang="id-ID" sz="2000" dirty="0" smtClean="0">
                <a:solidFill>
                  <a:schemeClr val="bg1"/>
                </a:solidFill>
              </a:rPr>
              <a:t>Occipital Lobe</a:t>
            </a:r>
            <a:endParaRPr lang="id-ID" sz="2000" dirty="0">
              <a:solidFill>
                <a:schemeClr val="bg1"/>
              </a:solidFill>
            </a:endParaRPr>
          </a:p>
        </p:txBody>
      </p:sp>
      <p:sp>
        <p:nvSpPr>
          <p:cNvPr id="380" name="TextBox 379"/>
          <p:cNvSpPr txBox="1"/>
          <p:nvPr/>
        </p:nvSpPr>
        <p:spPr>
          <a:xfrm>
            <a:off x="9139773" y="2403345"/>
            <a:ext cx="1510350" cy="400110"/>
          </a:xfrm>
          <a:prstGeom prst="rect">
            <a:avLst/>
          </a:prstGeom>
          <a:noFill/>
        </p:spPr>
        <p:txBody>
          <a:bodyPr wrap="none" rtlCol="0">
            <a:spAutoFit/>
          </a:bodyPr>
          <a:lstStyle/>
          <a:p>
            <a:pPr algn="r"/>
            <a:r>
              <a:rPr lang="id-ID" sz="2000" dirty="0" smtClean="0">
                <a:solidFill>
                  <a:schemeClr val="bg1"/>
                </a:solidFill>
              </a:rPr>
              <a:t>Frontal Lobe</a:t>
            </a:r>
            <a:endParaRPr lang="id-ID" sz="2000" dirty="0">
              <a:solidFill>
                <a:schemeClr val="bg1"/>
              </a:solidFill>
            </a:endParaRPr>
          </a:p>
        </p:txBody>
      </p:sp>
      <p:sp>
        <p:nvSpPr>
          <p:cNvPr id="381" name="TextBox 380"/>
          <p:cNvSpPr txBox="1"/>
          <p:nvPr/>
        </p:nvSpPr>
        <p:spPr>
          <a:xfrm>
            <a:off x="9635219" y="4695430"/>
            <a:ext cx="1345561" cy="400110"/>
          </a:xfrm>
          <a:prstGeom prst="rect">
            <a:avLst/>
          </a:prstGeom>
          <a:noFill/>
        </p:spPr>
        <p:txBody>
          <a:bodyPr wrap="none" rtlCol="0">
            <a:spAutoFit/>
          </a:bodyPr>
          <a:lstStyle/>
          <a:p>
            <a:pPr algn="r"/>
            <a:r>
              <a:rPr lang="id-ID" sz="2000" dirty="0" smtClean="0">
                <a:solidFill>
                  <a:schemeClr val="bg1"/>
                </a:solidFill>
              </a:rPr>
              <a:t>Cerebelum</a:t>
            </a:r>
            <a:endParaRPr lang="id-ID" sz="2000" dirty="0">
              <a:solidFill>
                <a:schemeClr val="bg1"/>
              </a:solidFill>
            </a:endParaRPr>
          </a:p>
        </p:txBody>
      </p:sp>
      <p:sp>
        <p:nvSpPr>
          <p:cNvPr id="382" name="TextBox 381"/>
          <p:cNvSpPr txBox="1"/>
          <p:nvPr/>
        </p:nvSpPr>
        <p:spPr>
          <a:xfrm>
            <a:off x="1378726" y="516957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83" name="TextBox 382"/>
          <p:cNvSpPr txBox="1"/>
          <p:nvPr/>
        </p:nvSpPr>
        <p:spPr>
          <a:xfrm>
            <a:off x="8890745" y="2868579"/>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384" name="Straight Connector 383"/>
          <p:cNvCxnSpPr/>
          <p:nvPr/>
        </p:nvCxnSpPr>
        <p:spPr>
          <a:xfrm>
            <a:off x="8597868" y="4902581"/>
            <a:ext cx="522140" cy="20303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85" name="Straight Connector 384"/>
          <p:cNvCxnSpPr/>
          <p:nvPr/>
        </p:nvCxnSpPr>
        <p:spPr>
          <a:xfrm>
            <a:off x="9120007" y="5105615"/>
            <a:ext cx="1867457" cy="0"/>
          </a:xfrm>
          <a:prstGeom prst="line">
            <a:avLst/>
          </a:prstGeom>
          <a:ln>
            <a:solidFill>
              <a:schemeClr val="accent4"/>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1984549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76"/>
                                        </p:tgtEl>
                                        <p:attrNameLst>
                                          <p:attrName>style.visibility</p:attrName>
                                        </p:attrNameLst>
                                      </p:cBhvr>
                                      <p:to>
                                        <p:strVal val="visible"/>
                                      </p:to>
                                    </p:set>
                                    <p:animEffect transition="in" filter="fade">
                                      <p:cBhvr>
                                        <p:cTn id="7" dur="500"/>
                                        <p:tgtEl>
                                          <p:spTgt spid="376"/>
                                        </p:tgtEl>
                                      </p:cBhvr>
                                    </p:animEffect>
                                    <p:anim calcmode="lin" valueType="num">
                                      <p:cBhvr>
                                        <p:cTn id="8" dur="500" fill="hold"/>
                                        <p:tgtEl>
                                          <p:spTgt spid="376"/>
                                        </p:tgtEl>
                                        <p:attrNameLst>
                                          <p:attrName>ppt_x</p:attrName>
                                        </p:attrNameLst>
                                      </p:cBhvr>
                                      <p:tavLst>
                                        <p:tav tm="0">
                                          <p:val>
                                            <p:strVal val="#ppt_x"/>
                                          </p:val>
                                        </p:tav>
                                        <p:tav tm="100000">
                                          <p:val>
                                            <p:strVal val="#ppt_x"/>
                                          </p:val>
                                        </p:tav>
                                      </p:tavLst>
                                    </p:anim>
                                    <p:anim calcmode="lin" valueType="num">
                                      <p:cBhvr>
                                        <p:cTn id="9" dur="500" fill="hold"/>
                                        <p:tgtEl>
                                          <p:spTgt spid="37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fade">
                                      <p:cBhvr>
                                        <p:cTn id="12" dur="500"/>
                                        <p:tgtEl>
                                          <p:spTgt spid="204"/>
                                        </p:tgtEl>
                                      </p:cBhvr>
                                    </p:animEffect>
                                    <p:anim calcmode="lin" valueType="num">
                                      <p:cBhvr>
                                        <p:cTn id="13" dur="500" fill="hold"/>
                                        <p:tgtEl>
                                          <p:spTgt spid="204"/>
                                        </p:tgtEl>
                                        <p:attrNameLst>
                                          <p:attrName>ppt_x</p:attrName>
                                        </p:attrNameLst>
                                      </p:cBhvr>
                                      <p:tavLst>
                                        <p:tav tm="0">
                                          <p:val>
                                            <p:strVal val="#ppt_x"/>
                                          </p:val>
                                        </p:tav>
                                        <p:tav tm="100000">
                                          <p:val>
                                            <p:strVal val="#ppt_x"/>
                                          </p:val>
                                        </p:tav>
                                      </p:tavLst>
                                    </p:anim>
                                    <p:anim calcmode="lin" valueType="num">
                                      <p:cBhvr>
                                        <p:cTn id="14" dur="500" fill="hold"/>
                                        <p:tgtEl>
                                          <p:spTgt spid="20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149"/>
                                        </p:tgtEl>
                                        <p:attrNameLst>
                                          <p:attrName>style.visibility</p:attrName>
                                        </p:attrNameLst>
                                      </p:cBhvr>
                                      <p:to>
                                        <p:strVal val="visible"/>
                                      </p:to>
                                    </p:set>
                                    <p:animEffect transition="in" filter="fade">
                                      <p:cBhvr>
                                        <p:cTn id="18" dur="1000"/>
                                        <p:tgtEl>
                                          <p:spTgt spid="149"/>
                                        </p:tgtEl>
                                      </p:cBhvr>
                                    </p:animEffect>
                                    <p:anim calcmode="lin" valueType="num">
                                      <p:cBhvr>
                                        <p:cTn id="19" dur="1000" fill="hold"/>
                                        <p:tgtEl>
                                          <p:spTgt spid="149"/>
                                        </p:tgtEl>
                                        <p:attrNameLst>
                                          <p:attrName>ppt_x</p:attrName>
                                        </p:attrNameLst>
                                      </p:cBhvr>
                                      <p:tavLst>
                                        <p:tav tm="0">
                                          <p:val>
                                            <p:strVal val="#ppt_x"/>
                                          </p:val>
                                        </p:tav>
                                        <p:tav tm="100000">
                                          <p:val>
                                            <p:strVal val="#ppt_x"/>
                                          </p:val>
                                        </p:tav>
                                      </p:tavLst>
                                    </p:anim>
                                    <p:anim calcmode="lin" valueType="num">
                                      <p:cBhvr>
                                        <p:cTn id="20" dur="1000" fill="hold"/>
                                        <p:tgtEl>
                                          <p:spTgt spid="149"/>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354"/>
                                        </p:tgtEl>
                                        <p:attrNameLst>
                                          <p:attrName>style.visibility</p:attrName>
                                        </p:attrNameLst>
                                      </p:cBhvr>
                                      <p:to>
                                        <p:strVal val="visible"/>
                                      </p:to>
                                    </p:set>
                                    <p:animEffect transition="in" filter="fade">
                                      <p:cBhvr>
                                        <p:cTn id="24" dur="500"/>
                                        <p:tgtEl>
                                          <p:spTgt spid="354"/>
                                        </p:tgtEl>
                                      </p:cBhvr>
                                    </p:animEffect>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148"/>
                                        </p:tgtEl>
                                        <p:attrNameLst>
                                          <p:attrName>style.visibility</p:attrName>
                                        </p:attrNameLst>
                                      </p:cBhvr>
                                      <p:to>
                                        <p:strVal val="visible"/>
                                      </p:to>
                                    </p:set>
                                    <p:animEffect transition="in" filter="wipe(right)">
                                      <p:cBhvr>
                                        <p:cTn id="28" dur="500"/>
                                        <p:tgtEl>
                                          <p:spTgt spid="148"/>
                                        </p:tgtEl>
                                      </p:cBhvr>
                                    </p:animEffect>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150"/>
                                        </p:tgtEl>
                                        <p:attrNameLst>
                                          <p:attrName>style.visibility</p:attrName>
                                        </p:attrNameLst>
                                      </p:cBhvr>
                                      <p:to>
                                        <p:strVal val="visible"/>
                                      </p:to>
                                    </p:set>
                                    <p:animEffect transition="in" filter="fade">
                                      <p:cBhvr>
                                        <p:cTn id="32" dur="1000"/>
                                        <p:tgtEl>
                                          <p:spTgt spid="150"/>
                                        </p:tgtEl>
                                      </p:cBhvr>
                                    </p:animEffect>
                                    <p:anim calcmode="lin" valueType="num">
                                      <p:cBhvr>
                                        <p:cTn id="33" dur="1000" fill="hold"/>
                                        <p:tgtEl>
                                          <p:spTgt spid="150"/>
                                        </p:tgtEl>
                                        <p:attrNameLst>
                                          <p:attrName>ppt_x</p:attrName>
                                        </p:attrNameLst>
                                      </p:cBhvr>
                                      <p:tavLst>
                                        <p:tav tm="0">
                                          <p:val>
                                            <p:strVal val="#ppt_x"/>
                                          </p:val>
                                        </p:tav>
                                        <p:tav tm="100000">
                                          <p:val>
                                            <p:strVal val="#ppt_x"/>
                                          </p:val>
                                        </p:tav>
                                      </p:tavLst>
                                    </p:anim>
                                    <p:anim calcmode="lin" valueType="num">
                                      <p:cBhvr>
                                        <p:cTn id="34" dur="1000" fill="hold"/>
                                        <p:tgtEl>
                                          <p:spTgt spid="150"/>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47" presetClass="entr" presetSubtype="0" fill="hold" nodeType="afterEffect">
                                  <p:stCondLst>
                                    <p:cond delay="0"/>
                                  </p:stCondLst>
                                  <p:childTnLst>
                                    <p:set>
                                      <p:cBhvr>
                                        <p:cTn id="37" dur="1" fill="hold">
                                          <p:stCondLst>
                                            <p:cond delay="0"/>
                                          </p:stCondLst>
                                        </p:cTn>
                                        <p:tgtEl>
                                          <p:spTgt spid="141"/>
                                        </p:tgtEl>
                                        <p:attrNameLst>
                                          <p:attrName>style.visibility</p:attrName>
                                        </p:attrNameLst>
                                      </p:cBhvr>
                                      <p:to>
                                        <p:strVal val="visible"/>
                                      </p:to>
                                    </p:set>
                                    <p:animEffect transition="in" filter="fade">
                                      <p:cBhvr>
                                        <p:cTn id="38" dur="1000"/>
                                        <p:tgtEl>
                                          <p:spTgt spid="141"/>
                                        </p:tgtEl>
                                      </p:cBhvr>
                                    </p:animEffect>
                                    <p:anim calcmode="lin" valueType="num">
                                      <p:cBhvr>
                                        <p:cTn id="39" dur="1000" fill="hold"/>
                                        <p:tgtEl>
                                          <p:spTgt spid="141"/>
                                        </p:tgtEl>
                                        <p:attrNameLst>
                                          <p:attrName>ppt_x</p:attrName>
                                        </p:attrNameLst>
                                      </p:cBhvr>
                                      <p:tavLst>
                                        <p:tav tm="0">
                                          <p:val>
                                            <p:strVal val="#ppt_x"/>
                                          </p:val>
                                        </p:tav>
                                        <p:tav tm="100000">
                                          <p:val>
                                            <p:strVal val="#ppt_x"/>
                                          </p:val>
                                        </p:tav>
                                      </p:tavLst>
                                    </p:anim>
                                    <p:anim calcmode="lin" valueType="num">
                                      <p:cBhvr>
                                        <p:cTn id="40" dur="1000" fill="hold"/>
                                        <p:tgtEl>
                                          <p:spTgt spid="141"/>
                                        </p:tgtEl>
                                        <p:attrNameLst>
                                          <p:attrName>ppt_y</p:attrName>
                                        </p:attrNameLst>
                                      </p:cBhvr>
                                      <p:tavLst>
                                        <p:tav tm="0">
                                          <p:val>
                                            <p:strVal val="#ppt_y-.1"/>
                                          </p:val>
                                        </p:tav>
                                        <p:tav tm="100000">
                                          <p:val>
                                            <p:strVal val="#ppt_y"/>
                                          </p:val>
                                        </p:tav>
                                      </p:tavLst>
                                    </p:anim>
                                  </p:childTnLst>
                                </p:cTn>
                              </p:par>
                            </p:childTnLst>
                          </p:cTn>
                        </p:par>
                        <p:par>
                          <p:cTn id="41" fill="hold">
                            <p:stCondLst>
                              <p:cond delay="4500"/>
                            </p:stCondLst>
                            <p:childTnLst>
                              <p:par>
                                <p:cTn id="42" presetID="47" presetClass="entr" presetSubtype="0" fill="hold" nodeType="afterEffect">
                                  <p:stCondLst>
                                    <p:cond delay="0"/>
                                  </p:stCondLst>
                                  <p:childTnLst>
                                    <p:set>
                                      <p:cBhvr>
                                        <p:cTn id="43" dur="1" fill="hold">
                                          <p:stCondLst>
                                            <p:cond delay="0"/>
                                          </p:stCondLst>
                                        </p:cTn>
                                        <p:tgtEl>
                                          <p:spTgt spid="145"/>
                                        </p:tgtEl>
                                        <p:attrNameLst>
                                          <p:attrName>style.visibility</p:attrName>
                                        </p:attrNameLst>
                                      </p:cBhvr>
                                      <p:to>
                                        <p:strVal val="visible"/>
                                      </p:to>
                                    </p:set>
                                    <p:animEffect transition="in" filter="fade">
                                      <p:cBhvr>
                                        <p:cTn id="44" dur="1000"/>
                                        <p:tgtEl>
                                          <p:spTgt spid="145"/>
                                        </p:tgtEl>
                                      </p:cBhvr>
                                    </p:animEffect>
                                    <p:anim calcmode="lin" valueType="num">
                                      <p:cBhvr>
                                        <p:cTn id="45" dur="1000" fill="hold"/>
                                        <p:tgtEl>
                                          <p:spTgt spid="145"/>
                                        </p:tgtEl>
                                        <p:attrNameLst>
                                          <p:attrName>ppt_x</p:attrName>
                                        </p:attrNameLst>
                                      </p:cBhvr>
                                      <p:tavLst>
                                        <p:tav tm="0">
                                          <p:val>
                                            <p:strVal val="#ppt_x"/>
                                          </p:val>
                                        </p:tav>
                                        <p:tav tm="100000">
                                          <p:val>
                                            <p:strVal val="#ppt_x"/>
                                          </p:val>
                                        </p:tav>
                                      </p:tavLst>
                                    </p:anim>
                                    <p:anim calcmode="lin" valueType="num">
                                      <p:cBhvr>
                                        <p:cTn id="46" dur="1000" fill="hold"/>
                                        <p:tgtEl>
                                          <p:spTgt spid="145"/>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365"/>
                                        </p:tgtEl>
                                        <p:attrNameLst>
                                          <p:attrName>style.visibility</p:attrName>
                                        </p:attrNameLst>
                                      </p:cBhvr>
                                      <p:to>
                                        <p:strVal val="visible"/>
                                      </p:to>
                                    </p:set>
                                    <p:animEffect transition="in" filter="fade">
                                      <p:cBhvr>
                                        <p:cTn id="49" dur="500"/>
                                        <p:tgtEl>
                                          <p:spTgt spid="365"/>
                                        </p:tgtEl>
                                      </p:cBhvr>
                                    </p:animEffect>
                                  </p:childTnLst>
                                </p:cTn>
                              </p:par>
                            </p:childTnLst>
                          </p:cTn>
                        </p:par>
                        <p:par>
                          <p:cTn id="50" fill="hold">
                            <p:stCondLst>
                              <p:cond delay="5500"/>
                            </p:stCondLst>
                            <p:childTnLst>
                              <p:par>
                                <p:cTn id="51" presetID="47" presetClass="entr" presetSubtype="0" fill="hold" nodeType="afterEffect">
                                  <p:stCondLst>
                                    <p:cond delay="0"/>
                                  </p:stCondLst>
                                  <p:childTnLst>
                                    <p:set>
                                      <p:cBhvr>
                                        <p:cTn id="52" dur="1" fill="hold">
                                          <p:stCondLst>
                                            <p:cond delay="0"/>
                                          </p:stCondLst>
                                        </p:cTn>
                                        <p:tgtEl>
                                          <p:spTgt spid="146"/>
                                        </p:tgtEl>
                                        <p:attrNameLst>
                                          <p:attrName>style.visibility</p:attrName>
                                        </p:attrNameLst>
                                      </p:cBhvr>
                                      <p:to>
                                        <p:strVal val="visible"/>
                                      </p:to>
                                    </p:set>
                                    <p:animEffect transition="in" filter="fade">
                                      <p:cBhvr>
                                        <p:cTn id="53" dur="1000"/>
                                        <p:tgtEl>
                                          <p:spTgt spid="146"/>
                                        </p:tgtEl>
                                      </p:cBhvr>
                                    </p:animEffect>
                                    <p:anim calcmode="lin" valueType="num">
                                      <p:cBhvr>
                                        <p:cTn id="54" dur="1000" fill="hold"/>
                                        <p:tgtEl>
                                          <p:spTgt spid="146"/>
                                        </p:tgtEl>
                                        <p:attrNameLst>
                                          <p:attrName>ppt_x</p:attrName>
                                        </p:attrNameLst>
                                      </p:cBhvr>
                                      <p:tavLst>
                                        <p:tav tm="0">
                                          <p:val>
                                            <p:strVal val="#ppt_x"/>
                                          </p:val>
                                        </p:tav>
                                        <p:tav tm="100000">
                                          <p:val>
                                            <p:strVal val="#ppt_x"/>
                                          </p:val>
                                        </p:tav>
                                      </p:tavLst>
                                    </p:anim>
                                    <p:anim calcmode="lin" valueType="num">
                                      <p:cBhvr>
                                        <p:cTn id="55" dur="1000" fill="hold"/>
                                        <p:tgtEl>
                                          <p:spTgt spid="146"/>
                                        </p:tgtEl>
                                        <p:attrNameLst>
                                          <p:attrName>ppt_y</p:attrName>
                                        </p:attrNameLst>
                                      </p:cBhvr>
                                      <p:tavLst>
                                        <p:tav tm="0">
                                          <p:val>
                                            <p:strVal val="#ppt_y-.1"/>
                                          </p:val>
                                        </p:tav>
                                        <p:tav tm="100000">
                                          <p:val>
                                            <p:strVal val="#ppt_y"/>
                                          </p:val>
                                        </p:tav>
                                      </p:tavLst>
                                    </p:anim>
                                  </p:childTnLst>
                                </p:cTn>
                              </p:par>
                            </p:childTnLst>
                          </p:cTn>
                        </p:par>
                        <p:par>
                          <p:cTn id="56" fill="hold">
                            <p:stCondLst>
                              <p:cond delay="6500"/>
                            </p:stCondLst>
                            <p:childTnLst>
                              <p:par>
                                <p:cTn id="57" presetID="47" presetClass="entr" presetSubtype="0" fill="hold" nodeType="afterEffect">
                                  <p:stCondLst>
                                    <p:cond delay="0"/>
                                  </p:stCondLst>
                                  <p:childTnLst>
                                    <p:set>
                                      <p:cBhvr>
                                        <p:cTn id="58" dur="1" fill="hold">
                                          <p:stCondLst>
                                            <p:cond delay="0"/>
                                          </p:stCondLst>
                                        </p:cTn>
                                        <p:tgtEl>
                                          <p:spTgt spid="147"/>
                                        </p:tgtEl>
                                        <p:attrNameLst>
                                          <p:attrName>style.visibility</p:attrName>
                                        </p:attrNameLst>
                                      </p:cBhvr>
                                      <p:to>
                                        <p:strVal val="visible"/>
                                      </p:to>
                                    </p:set>
                                    <p:animEffect transition="in" filter="fade">
                                      <p:cBhvr>
                                        <p:cTn id="59" dur="1000"/>
                                        <p:tgtEl>
                                          <p:spTgt spid="147"/>
                                        </p:tgtEl>
                                      </p:cBhvr>
                                    </p:animEffect>
                                    <p:anim calcmode="lin" valueType="num">
                                      <p:cBhvr>
                                        <p:cTn id="60" dur="1000" fill="hold"/>
                                        <p:tgtEl>
                                          <p:spTgt spid="147"/>
                                        </p:tgtEl>
                                        <p:attrNameLst>
                                          <p:attrName>ppt_x</p:attrName>
                                        </p:attrNameLst>
                                      </p:cBhvr>
                                      <p:tavLst>
                                        <p:tav tm="0">
                                          <p:val>
                                            <p:strVal val="#ppt_x"/>
                                          </p:val>
                                        </p:tav>
                                        <p:tav tm="100000">
                                          <p:val>
                                            <p:strVal val="#ppt_x"/>
                                          </p:val>
                                        </p:tav>
                                      </p:tavLst>
                                    </p:anim>
                                    <p:anim calcmode="lin" valueType="num">
                                      <p:cBhvr>
                                        <p:cTn id="61" dur="1000" fill="hold"/>
                                        <p:tgtEl>
                                          <p:spTgt spid="147"/>
                                        </p:tgtEl>
                                        <p:attrNameLst>
                                          <p:attrName>ppt_y</p:attrName>
                                        </p:attrNameLst>
                                      </p:cBhvr>
                                      <p:tavLst>
                                        <p:tav tm="0">
                                          <p:val>
                                            <p:strVal val="#ppt_y-.1"/>
                                          </p:val>
                                        </p:tav>
                                        <p:tav tm="100000">
                                          <p:val>
                                            <p:strVal val="#ppt_y"/>
                                          </p:val>
                                        </p:tav>
                                      </p:tavLst>
                                    </p:anim>
                                  </p:childTnLst>
                                </p:cTn>
                              </p:par>
                            </p:childTnLst>
                          </p:cTn>
                        </p:par>
                        <p:par>
                          <p:cTn id="62" fill="hold">
                            <p:stCondLst>
                              <p:cond delay="7500"/>
                            </p:stCondLst>
                            <p:childTnLst>
                              <p:par>
                                <p:cTn id="63" presetID="47" presetClass="entr" presetSubtype="0" fill="hold" nodeType="afterEffect">
                                  <p:stCondLst>
                                    <p:cond delay="0"/>
                                  </p:stCondLst>
                                  <p:childTnLst>
                                    <p:set>
                                      <p:cBhvr>
                                        <p:cTn id="64" dur="1" fill="hold">
                                          <p:stCondLst>
                                            <p:cond delay="0"/>
                                          </p:stCondLst>
                                        </p:cTn>
                                        <p:tgtEl>
                                          <p:spTgt spid="142"/>
                                        </p:tgtEl>
                                        <p:attrNameLst>
                                          <p:attrName>style.visibility</p:attrName>
                                        </p:attrNameLst>
                                      </p:cBhvr>
                                      <p:to>
                                        <p:strVal val="visible"/>
                                      </p:to>
                                    </p:set>
                                    <p:animEffect transition="in" filter="fade">
                                      <p:cBhvr>
                                        <p:cTn id="65" dur="1000"/>
                                        <p:tgtEl>
                                          <p:spTgt spid="142"/>
                                        </p:tgtEl>
                                      </p:cBhvr>
                                    </p:animEffect>
                                    <p:anim calcmode="lin" valueType="num">
                                      <p:cBhvr>
                                        <p:cTn id="66" dur="1000" fill="hold"/>
                                        <p:tgtEl>
                                          <p:spTgt spid="142"/>
                                        </p:tgtEl>
                                        <p:attrNameLst>
                                          <p:attrName>ppt_x</p:attrName>
                                        </p:attrNameLst>
                                      </p:cBhvr>
                                      <p:tavLst>
                                        <p:tav tm="0">
                                          <p:val>
                                            <p:strVal val="#ppt_x"/>
                                          </p:val>
                                        </p:tav>
                                        <p:tav tm="100000">
                                          <p:val>
                                            <p:strVal val="#ppt_x"/>
                                          </p:val>
                                        </p:tav>
                                      </p:tavLst>
                                    </p:anim>
                                    <p:anim calcmode="lin" valueType="num">
                                      <p:cBhvr>
                                        <p:cTn id="67" dur="1000" fill="hold"/>
                                        <p:tgtEl>
                                          <p:spTgt spid="142"/>
                                        </p:tgtEl>
                                        <p:attrNameLst>
                                          <p:attrName>ppt_y</p:attrName>
                                        </p:attrNameLst>
                                      </p:cBhvr>
                                      <p:tavLst>
                                        <p:tav tm="0">
                                          <p:val>
                                            <p:strVal val="#ppt_y-.1"/>
                                          </p:val>
                                        </p:tav>
                                        <p:tav tm="100000">
                                          <p:val>
                                            <p:strVal val="#ppt_y"/>
                                          </p:val>
                                        </p:tav>
                                      </p:tavLst>
                                    </p:anim>
                                  </p:childTnLst>
                                </p:cTn>
                              </p:par>
                            </p:childTnLst>
                          </p:cTn>
                        </p:par>
                        <p:par>
                          <p:cTn id="68" fill="hold">
                            <p:stCondLst>
                              <p:cond delay="8500"/>
                            </p:stCondLst>
                            <p:childTnLst>
                              <p:par>
                                <p:cTn id="69" presetID="47" presetClass="entr" presetSubtype="0" fill="hold" nodeType="afterEffect">
                                  <p:stCondLst>
                                    <p:cond delay="0"/>
                                  </p:stCondLst>
                                  <p:childTnLst>
                                    <p:set>
                                      <p:cBhvr>
                                        <p:cTn id="70" dur="1" fill="hold">
                                          <p:stCondLst>
                                            <p:cond delay="0"/>
                                          </p:stCondLst>
                                        </p:cTn>
                                        <p:tgtEl>
                                          <p:spTgt spid="144"/>
                                        </p:tgtEl>
                                        <p:attrNameLst>
                                          <p:attrName>style.visibility</p:attrName>
                                        </p:attrNameLst>
                                      </p:cBhvr>
                                      <p:to>
                                        <p:strVal val="visible"/>
                                      </p:to>
                                    </p:set>
                                    <p:animEffect transition="in" filter="fade">
                                      <p:cBhvr>
                                        <p:cTn id="71" dur="1000"/>
                                        <p:tgtEl>
                                          <p:spTgt spid="144"/>
                                        </p:tgtEl>
                                      </p:cBhvr>
                                    </p:animEffect>
                                    <p:anim calcmode="lin" valueType="num">
                                      <p:cBhvr>
                                        <p:cTn id="72" dur="1000" fill="hold"/>
                                        <p:tgtEl>
                                          <p:spTgt spid="144"/>
                                        </p:tgtEl>
                                        <p:attrNameLst>
                                          <p:attrName>ppt_x</p:attrName>
                                        </p:attrNameLst>
                                      </p:cBhvr>
                                      <p:tavLst>
                                        <p:tav tm="0">
                                          <p:val>
                                            <p:strVal val="#ppt_x"/>
                                          </p:val>
                                        </p:tav>
                                        <p:tav tm="100000">
                                          <p:val>
                                            <p:strVal val="#ppt_x"/>
                                          </p:val>
                                        </p:tav>
                                      </p:tavLst>
                                    </p:anim>
                                    <p:anim calcmode="lin" valueType="num">
                                      <p:cBhvr>
                                        <p:cTn id="73" dur="1000" fill="hold"/>
                                        <p:tgtEl>
                                          <p:spTgt spid="144"/>
                                        </p:tgtEl>
                                        <p:attrNameLst>
                                          <p:attrName>ppt_y</p:attrName>
                                        </p:attrNameLst>
                                      </p:cBhvr>
                                      <p:tavLst>
                                        <p:tav tm="0">
                                          <p:val>
                                            <p:strVal val="#ppt_y-.1"/>
                                          </p:val>
                                        </p:tav>
                                        <p:tav tm="100000">
                                          <p:val>
                                            <p:strVal val="#ppt_y"/>
                                          </p:val>
                                        </p:tav>
                                      </p:tavLst>
                                    </p:anim>
                                  </p:childTnLst>
                                </p:cTn>
                              </p:par>
                              <p:par>
                                <p:cTn id="74" presetID="10" presetClass="entr" presetSubtype="0" fill="hold" nodeType="withEffect">
                                  <p:stCondLst>
                                    <p:cond delay="0"/>
                                  </p:stCondLst>
                                  <p:childTnLst>
                                    <p:set>
                                      <p:cBhvr>
                                        <p:cTn id="75" dur="1" fill="hold">
                                          <p:stCondLst>
                                            <p:cond delay="0"/>
                                          </p:stCondLst>
                                        </p:cTn>
                                        <p:tgtEl>
                                          <p:spTgt spid="361"/>
                                        </p:tgtEl>
                                        <p:attrNameLst>
                                          <p:attrName>style.visibility</p:attrName>
                                        </p:attrNameLst>
                                      </p:cBhvr>
                                      <p:to>
                                        <p:strVal val="visible"/>
                                      </p:to>
                                    </p:set>
                                    <p:animEffect transition="in" filter="fade">
                                      <p:cBhvr>
                                        <p:cTn id="76" dur="500"/>
                                        <p:tgtEl>
                                          <p:spTgt spid="361"/>
                                        </p:tgtEl>
                                      </p:cBhvr>
                                    </p:animEffect>
                                  </p:childTnLst>
                                </p:cTn>
                              </p:par>
                            </p:childTnLst>
                          </p:cTn>
                        </p:par>
                        <p:par>
                          <p:cTn id="77" fill="hold">
                            <p:stCondLst>
                              <p:cond delay="9500"/>
                            </p:stCondLst>
                            <p:childTnLst>
                              <p:par>
                                <p:cTn id="78" presetID="47" presetClass="entr" presetSubtype="0" fill="hold" nodeType="afterEffect">
                                  <p:stCondLst>
                                    <p:cond delay="0"/>
                                  </p:stCondLst>
                                  <p:childTnLst>
                                    <p:set>
                                      <p:cBhvr>
                                        <p:cTn id="79" dur="1" fill="hold">
                                          <p:stCondLst>
                                            <p:cond delay="0"/>
                                          </p:stCondLst>
                                        </p:cTn>
                                        <p:tgtEl>
                                          <p:spTgt spid="143"/>
                                        </p:tgtEl>
                                        <p:attrNameLst>
                                          <p:attrName>style.visibility</p:attrName>
                                        </p:attrNameLst>
                                      </p:cBhvr>
                                      <p:to>
                                        <p:strVal val="visible"/>
                                      </p:to>
                                    </p:set>
                                    <p:animEffect transition="in" filter="fade">
                                      <p:cBhvr>
                                        <p:cTn id="80" dur="1000"/>
                                        <p:tgtEl>
                                          <p:spTgt spid="143"/>
                                        </p:tgtEl>
                                      </p:cBhvr>
                                    </p:animEffect>
                                    <p:anim calcmode="lin" valueType="num">
                                      <p:cBhvr>
                                        <p:cTn id="81" dur="1000" fill="hold"/>
                                        <p:tgtEl>
                                          <p:spTgt spid="143"/>
                                        </p:tgtEl>
                                        <p:attrNameLst>
                                          <p:attrName>ppt_x</p:attrName>
                                        </p:attrNameLst>
                                      </p:cBhvr>
                                      <p:tavLst>
                                        <p:tav tm="0">
                                          <p:val>
                                            <p:strVal val="#ppt_x"/>
                                          </p:val>
                                        </p:tav>
                                        <p:tav tm="100000">
                                          <p:val>
                                            <p:strVal val="#ppt_x"/>
                                          </p:val>
                                        </p:tav>
                                      </p:tavLst>
                                    </p:anim>
                                    <p:anim calcmode="lin" valueType="num">
                                      <p:cBhvr>
                                        <p:cTn id="82" dur="1000" fill="hold"/>
                                        <p:tgtEl>
                                          <p:spTgt spid="143"/>
                                        </p:tgtEl>
                                        <p:attrNameLst>
                                          <p:attrName>ppt_y</p:attrName>
                                        </p:attrNameLst>
                                      </p:cBhvr>
                                      <p:tavLst>
                                        <p:tav tm="0">
                                          <p:val>
                                            <p:strVal val="#ppt_y-.1"/>
                                          </p:val>
                                        </p:tav>
                                        <p:tav tm="100000">
                                          <p:val>
                                            <p:strVal val="#ppt_y"/>
                                          </p:val>
                                        </p:tav>
                                      </p:tavLst>
                                    </p:anim>
                                  </p:childTnLst>
                                </p:cTn>
                              </p:par>
                            </p:childTnLst>
                          </p:cTn>
                        </p:par>
                        <p:par>
                          <p:cTn id="83" fill="hold">
                            <p:stCondLst>
                              <p:cond delay="10500"/>
                            </p:stCondLst>
                            <p:childTnLst>
                              <p:par>
                                <p:cTn id="84" presetID="22" presetClass="entr" presetSubtype="2" fill="hold" nodeType="afterEffect">
                                  <p:stCondLst>
                                    <p:cond delay="0"/>
                                  </p:stCondLst>
                                  <p:childTnLst>
                                    <p:set>
                                      <p:cBhvr>
                                        <p:cTn id="85" dur="1" fill="hold">
                                          <p:stCondLst>
                                            <p:cond delay="0"/>
                                          </p:stCondLst>
                                        </p:cTn>
                                        <p:tgtEl>
                                          <p:spTgt spid="370"/>
                                        </p:tgtEl>
                                        <p:attrNameLst>
                                          <p:attrName>style.visibility</p:attrName>
                                        </p:attrNameLst>
                                      </p:cBhvr>
                                      <p:to>
                                        <p:strVal val="visible"/>
                                      </p:to>
                                    </p:set>
                                    <p:animEffect transition="in" filter="wipe(right)">
                                      <p:cBhvr>
                                        <p:cTn id="86" dur="500"/>
                                        <p:tgtEl>
                                          <p:spTgt spid="370"/>
                                        </p:tgtEl>
                                      </p:cBhvr>
                                    </p:animEffect>
                                  </p:childTnLst>
                                </p:cTn>
                              </p:par>
                            </p:childTnLst>
                          </p:cTn>
                        </p:par>
                        <p:par>
                          <p:cTn id="87" fill="hold">
                            <p:stCondLst>
                              <p:cond delay="11000"/>
                            </p:stCondLst>
                            <p:childTnLst>
                              <p:par>
                                <p:cTn id="88" presetID="22" presetClass="entr" presetSubtype="2" fill="hold" nodeType="afterEffect">
                                  <p:stCondLst>
                                    <p:cond delay="0"/>
                                  </p:stCondLst>
                                  <p:childTnLst>
                                    <p:set>
                                      <p:cBhvr>
                                        <p:cTn id="89" dur="1" fill="hold">
                                          <p:stCondLst>
                                            <p:cond delay="0"/>
                                          </p:stCondLst>
                                        </p:cTn>
                                        <p:tgtEl>
                                          <p:spTgt spid="371"/>
                                        </p:tgtEl>
                                        <p:attrNameLst>
                                          <p:attrName>style.visibility</p:attrName>
                                        </p:attrNameLst>
                                      </p:cBhvr>
                                      <p:to>
                                        <p:strVal val="visible"/>
                                      </p:to>
                                    </p:set>
                                    <p:animEffect transition="in" filter="wipe(right)">
                                      <p:cBhvr>
                                        <p:cTn id="90" dur="500"/>
                                        <p:tgtEl>
                                          <p:spTgt spid="371"/>
                                        </p:tgtEl>
                                      </p:cBhvr>
                                    </p:animEffect>
                                  </p:childTnLst>
                                </p:cTn>
                              </p:par>
                            </p:childTnLst>
                          </p:cTn>
                        </p:par>
                        <p:par>
                          <p:cTn id="91" fill="hold">
                            <p:stCondLst>
                              <p:cond delay="11500"/>
                            </p:stCondLst>
                            <p:childTnLst>
                              <p:par>
                                <p:cTn id="92" presetID="10" presetClass="entr" presetSubtype="0" fill="hold" grpId="0" nodeType="afterEffect">
                                  <p:stCondLst>
                                    <p:cond delay="0"/>
                                  </p:stCondLst>
                                  <p:childTnLst>
                                    <p:set>
                                      <p:cBhvr>
                                        <p:cTn id="93" dur="1" fill="hold">
                                          <p:stCondLst>
                                            <p:cond delay="0"/>
                                          </p:stCondLst>
                                        </p:cTn>
                                        <p:tgtEl>
                                          <p:spTgt spid="377"/>
                                        </p:tgtEl>
                                        <p:attrNameLst>
                                          <p:attrName>style.visibility</p:attrName>
                                        </p:attrNameLst>
                                      </p:cBhvr>
                                      <p:to>
                                        <p:strVal val="visible"/>
                                      </p:to>
                                    </p:set>
                                    <p:animEffect transition="in" filter="fade">
                                      <p:cBhvr>
                                        <p:cTn id="94" dur="500"/>
                                        <p:tgtEl>
                                          <p:spTgt spid="377"/>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378"/>
                                        </p:tgtEl>
                                        <p:attrNameLst>
                                          <p:attrName>style.visibility</p:attrName>
                                        </p:attrNameLst>
                                      </p:cBhvr>
                                      <p:to>
                                        <p:strVal val="visible"/>
                                      </p:to>
                                    </p:set>
                                    <p:animEffect transition="in" filter="fade">
                                      <p:cBhvr>
                                        <p:cTn id="97" dur="500"/>
                                        <p:tgtEl>
                                          <p:spTgt spid="378"/>
                                        </p:tgtEl>
                                      </p:cBhvr>
                                    </p:animEffect>
                                  </p:childTnLst>
                                </p:cTn>
                              </p:par>
                            </p:childTnLst>
                          </p:cTn>
                        </p:par>
                        <p:par>
                          <p:cTn id="98" fill="hold">
                            <p:stCondLst>
                              <p:cond delay="12000"/>
                            </p:stCondLst>
                            <p:childTnLst>
                              <p:par>
                                <p:cTn id="99" presetID="22" presetClass="entr" presetSubtype="8" fill="hold" nodeType="afterEffect">
                                  <p:stCondLst>
                                    <p:cond delay="0"/>
                                  </p:stCondLst>
                                  <p:childTnLst>
                                    <p:set>
                                      <p:cBhvr>
                                        <p:cTn id="100" dur="1" fill="hold">
                                          <p:stCondLst>
                                            <p:cond delay="0"/>
                                          </p:stCondLst>
                                        </p:cTn>
                                        <p:tgtEl>
                                          <p:spTgt spid="374"/>
                                        </p:tgtEl>
                                        <p:attrNameLst>
                                          <p:attrName>style.visibility</p:attrName>
                                        </p:attrNameLst>
                                      </p:cBhvr>
                                      <p:to>
                                        <p:strVal val="visible"/>
                                      </p:to>
                                    </p:set>
                                    <p:animEffect transition="in" filter="wipe(left)">
                                      <p:cBhvr>
                                        <p:cTn id="101" dur="500"/>
                                        <p:tgtEl>
                                          <p:spTgt spid="374"/>
                                        </p:tgtEl>
                                      </p:cBhvr>
                                    </p:animEffect>
                                  </p:childTnLst>
                                </p:cTn>
                              </p:par>
                            </p:childTnLst>
                          </p:cTn>
                        </p:par>
                        <p:par>
                          <p:cTn id="102" fill="hold">
                            <p:stCondLst>
                              <p:cond delay="12500"/>
                            </p:stCondLst>
                            <p:childTnLst>
                              <p:par>
                                <p:cTn id="103" presetID="22" presetClass="entr" presetSubtype="8" fill="hold" nodeType="afterEffect">
                                  <p:stCondLst>
                                    <p:cond delay="0"/>
                                  </p:stCondLst>
                                  <p:childTnLst>
                                    <p:set>
                                      <p:cBhvr>
                                        <p:cTn id="104" dur="1" fill="hold">
                                          <p:stCondLst>
                                            <p:cond delay="0"/>
                                          </p:stCondLst>
                                        </p:cTn>
                                        <p:tgtEl>
                                          <p:spTgt spid="375"/>
                                        </p:tgtEl>
                                        <p:attrNameLst>
                                          <p:attrName>style.visibility</p:attrName>
                                        </p:attrNameLst>
                                      </p:cBhvr>
                                      <p:to>
                                        <p:strVal val="visible"/>
                                      </p:to>
                                    </p:set>
                                    <p:animEffect transition="in" filter="wipe(left)">
                                      <p:cBhvr>
                                        <p:cTn id="105" dur="500"/>
                                        <p:tgtEl>
                                          <p:spTgt spid="375"/>
                                        </p:tgtEl>
                                      </p:cBhvr>
                                    </p:animEffect>
                                  </p:childTnLst>
                                </p:cTn>
                              </p:par>
                            </p:childTnLst>
                          </p:cTn>
                        </p:par>
                        <p:par>
                          <p:cTn id="106" fill="hold">
                            <p:stCondLst>
                              <p:cond delay="13000"/>
                            </p:stCondLst>
                            <p:childTnLst>
                              <p:par>
                                <p:cTn id="107" presetID="10" presetClass="entr" presetSubtype="0" fill="hold" grpId="0" nodeType="afterEffect">
                                  <p:stCondLst>
                                    <p:cond delay="0"/>
                                  </p:stCondLst>
                                  <p:childTnLst>
                                    <p:set>
                                      <p:cBhvr>
                                        <p:cTn id="108" dur="1" fill="hold">
                                          <p:stCondLst>
                                            <p:cond delay="0"/>
                                          </p:stCondLst>
                                        </p:cTn>
                                        <p:tgtEl>
                                          <p:spTgt spid="380"/>
                                        </p:tgtEl>
                                        <p:attrNameLst>
                                          <p:attrName>style.visibility</p:attrName>
                                        </p:attrNameLst>
                                      </p:cBhvr>
                                      <p:to>
                                        <p:strVal val="visible"/>
                                      </p:to>
                                    </p:set>
                                    <p:animEffect transition="in" filter="fade">
                                      <p:cBhvr>
                                        <p:cTn id="109" dur="500"/>
                                        <p:tgtEl>
                                          <p:spTgt spid="380"/>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383"/>
                                        </p:tgtEl>
                                        <p:attrNameLst>
                                          <p:attrName>style.visibility</p:attrName>
                                        </p:attrNameLst>
                                      </p:cBhvr>
                                      <p:to>
                                        <p:strVal val="visible"/>
                                      </p:to>
                                    </p:set>
                                    <p:animEffect transition="in" filter="fade">
                                      <p:cBhvr>
                                        <p:cTn id="112" dur="500"/>
                                        <p:tgtEl>
                                          <p:spTgt spid="383"/>
                                        </p:tgtEl>
                                      </p:cBhvr>
                                    </p:animEffect>
                                  </p:childTnLst>
                                </p:cTn>
                              </p:par>
                            </p:childTnLst>
                          </p:cTn>
                        </p:par>
                        <p:par>
                          <p:cTn id="113" fill="hold">
                            <p:stCondLst>
                              <p:cond delay="13500"/>
                            </p:stCondLst>
                            <p:childTnLst>
                              <p:par>
                                <p:cTn id="114" presetID="22" presetClass="entr" presetSubtype="2" fill="hold" nodeType="afterEffect">
                                  <p:stCondLst>
                                    <p:cond delay="0"/>
                                  </p:stCondLst>
                                  <p:childTnLst>
                                    <p:set>
                                      <p:cBhvr>
                                        <p:cTn id="115" dur="1" fill="hold">
                                          <p:stCondLst>
                                            <p:cond delay="0"/>
                                          </p:stCondLst>
                                        </p:cTn>
                                        <p:tgtEl>
                                          <p:spTgt spid="372"/>
                                        </p:tgtEl>
                                        <p:attrNameLst>
                                          <p:attrName>style.visibility</p:attrName>
                                        </p:attrNameLst>
                                      </p:cBhvr>
                                      <p:to>
                                        <p:strVal val="visible"/>
                                      </p:to>
                                    </p:set>
                                    <p:animEffect transition="in" filter="wipe(right)">
                                      <p:cBhvr>
                                        <p:cTn id="116" dur="500"/>
                                        <p:tgtEl>
                                          <p:spTgt spid="372"/>
                                        </p:tgtEl>
                                      </p:cBhvr>
                                    </p:animEffect>
                                  </p:childTnLst>
                                </p:cTn>
                              </p:par>
                            </p:childTnLst>
                          </p:cTn>
                        </p:par>
                        <p:par>
                          <p:cTn id="117" fill="hold">
                            <p:stCondLst>
                              <p:cond delay="14000"/>
                            </p:stCondLst>
                            <p:childTnLst>
                              <p:par>
                                <p:cTn id="118" presetID="22" presetClass="entr" presetSubtype="2" fill="hold" nodeType="afterEffect">
                                  <p:stCondLst>
                                    <p:cond delay="0"/>
                                  </p:stCondLst>
                                  <p:childTnLst>
                                    <p:set>
                                      <p:cBhvr>
                                        <p:cTn id="119" dur="1" fill="hold">
                                          <p:stCondLst>
                                            <p:cond delay="0"/>
                                          </p:stCondLst>
                                        </p:cTn>
                                        <p:tgtEl>
                                          <p:spTgt spid="373"/>
                                        </p:tgtEl>
                                        <p:attrNameLst>
                                          <p:attrName>style.visibility</p:attrName>
                                        </p:attrNameLst>
                                      </p:cBhvr>
                                      <p:to>
                                        <p:strVal val="visible"/>
                                      </p:to>
                                    </p:set>
                                    <p:animEffect transition="in" filter="wipe(right)">
                                      <p:cBhvr>
                                        <p:cTn id="120" dur="500"/>
                                        <p:tgtEl>
                                          <p:spTgt spid="373"/>
                                        </p:tgtEl>
                                      </p:cBhvr>
                                    </p:animEffect>
                                  </p:childTnLst>
                                </p:cTn>
                              </p:par>
                            </p:childTnLst>
                          </p:cTn>
                        </p:par>
                        <p:par>
                          <p:cTn id="121" fill="hold">
                            <p:stCondLst>
                              <p:cond delay="14500"/>
                            </p:stCondLst>
                            <p:childTnLst>
                              <p:par>
                                <p:cTn id="122" presetID="10" presetClass="entr" presetSubtype="0" fill="hold" grpId="0" nodeType="afterEffect">
                                  <p:stCondLst>
                                    <p:cond delay="0"/>
                                  </p:stCondLst>
                                  <p:childTnLst>
                                    <p:set>
                                      <p:cBhvr>
                                        <p:cTn id="123" dur="1" fill="hold">
                                          <p:stCondLst>
                                            <p:cond delay="0"/>
                                          </p:stCondLst>
                                        </p:cTn>
                                        <p:tgtEl>
                                          <p:spTgt spid="379"/>
                                        </p:tgtEl>
                                        <p:attrNameLst>
                                          <p:attrName>style.visibility</p:attrName>
                                        </p:attrNameLst>
                                      </p:cBhvr>
                                      <p:to>
                                        <p:strVal val="visible"/>
                                      </p:to>
                                    </p:set>
                                    <p:animEffect transition="in" filter="fade">
                                      <p:cBhvr>
                                        <p:cTn id="124" dur="500"/>
                                        <p:tgtEl>
                                          <p:spTgt spid="379"/>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382"/>
                                        </p:tgtEl>
                                        <p:attrNameLst>
                                          <p:attrName>style.visibility</p:attrName>
                                        </p:attrNameLst>
                                      </p:cBhvr>
                                      <p:to>
                                        <p:strVal val="visible"/>
                                      </p:to>
                                    </p:set>
                                    <p:animEffect transition="in" filter="fade">
                                      <p:cBhvr>
                                        <p:cTn id="127" dur="500"/>
                                        <p:tgtEl>
                                          <p:spTgt spid="382"/>
                                        </p:tgtEl>
                                      </p:cBhvr>
                                    </p:animEffect>
                                  </p:childTnLst>
                                </p:cTn>
                              </p:par>
                            </p:childTnLst>
                          </p:cTn>
                        </p:par>
                        <p:par>
                          <p:cTn id="128" fill="hold">
                            <p:stCondLst>
                              <p:cond delay="15000"/>
                            </p:stCondLst>
                            <p:childTnLst>
                              <p:par>
                                <p:cTn id="129" presetID="22" presetClass="entr" presetSubtype="8" fill="hold" nodeType="afterEffect">
                                  <p:stCondLst>
                                    <p:cond delay="0"/>
                                  </p:stCondLst>
                                  <p:childTnLst>
                                    <p:set>
                                      <p:cBhvr>
                                        <p:cTn id="130" dur="1" fill="hold">
                                          <p:stCondLst>
                                            <p:cond delay="0"/>
                                          </p:stCondLst>
                                        </p:cTn>
                                        <p:tgtEl>
                                          <p:spTgt spid="384"/>
                                        </p:tgtEl>
                                        <p:attrNameLst>
                                          <p:attrName>style.visibility</p:attrName>
                                        </p:attrNameLst>
                                      </p:cBhvr>
                                      <p:to>
                                        <p:strVal val="visible"/>
                                      </p:to>
                                    </p:set>
                                    <p:animEffect transition="in" filter="wipe(left)">
                                      <p:cBhvr>
                                        <p:cTn id="131" dur="500"/>
                                        <p:tgtEl>
                                          <p:spTgt spid="384"/>
                                        </p:tgtEl>
                                      </p:cBhvr>
                                    </p:animEffect>
                                  </p:childTnLst>
                                </p:cTn>
                              </p:par>
                            </p:childTnLst>
                          </p:cTn>
                        </p:par>
                        <p:par>
                          <p:cTn id="132" fill="hold">
                            <p:stCondLst>
                              <p:cond delay="15500"/>
                            </p:stCondLst>
                            <p:childTnLst>
                              <p:par>
                                <p:cTn id="133" presetID="22" presetClass="entr" presetSubtype="8" fill="hold" nodeType="afterEffect">
                                  <p:stCondLst>
                                    <p:cond delay="0"/>
                                  </p:stCondLst>
                                  <p:childTnLst>
                                    <p:set>
                                      <p:cBhvr>
                                        <p:cTn id="134" dur="1" fill="hold">
                                          <p:stCondLst>
                                            <p:cond delay="0"/>
                                          </p:stCondLst>
                                        </p:cTn>
                                        <p:tgtEl>
                                          <p:spTgt spid="385"/>
                                        </p:tgtEl>
                                        <p:attrNameLst>
                                          <p:attrName>style.visibility</p:attrName>
                                        </p:attrNameLst>
                                      </p:cBhvr>
                                      <p:to>
                                        <p:strVal val="visible"/>
                                      </p:to>
                                    </p:set>
                                    <p:animEffect transition="in" filter="wipe(left)">
                                      <p:cBhvr>
                                        <p:cTn id="135" dur="500"/>
                                        <p:tgtEl>
                                          <p:spTgt spid="385"/>
                                        </p:tgtEl>
                                      </p:cBhvr>
                                    </p:animEffect>
                                  </p:childTnLst>
                                </p:cTn>
                              </p:par>
                            </p:childTnLst>
                          </p:cTn>
                        </p:par>
                        <p:par>
                          <p:cTn id="136" fill="hold">
                            <p:stCondLst>
                              <p:cond delay="16000"/>
                            </p:stCondLst>
                            <p:childTnLst>
                              <p:par>
                                <p:cTn id="137" presetID="10" presetClass="entr" presetSubtype="0" fill="hold" grpId="0" nodeType="afterEffect">
                                  <p:stCondLst>
                                    <p:cond delay="0"/>
                                  </p:stCondLst>
                                  <p:childTnLst>
                                    <p:set>
                                      <p:cBhvr>
                                        <p:cTn id="138" dur="1" fill="hold">
                                          <p:stCondLst>
                                            <p:cond delay="0"/>
                                          </p:stCondLst>
                                        </p:cTn>
                                        <p:tgtEl>
                                          <p:spTgt spid="381"/>
                                        </p:tgtEl>
                                        <p:attrNameLst>
                                          <p:attrName>style.visibility</p:attrName>
                                        </p:attrNameLst>
                                      </p:cBhvr>
                                      <p:to>
                                        <p:strVal val="visible"/>
                                      </p:to>
                                    </p:set>
                                    <p:animEffect transition="in" filter="fade">
                                      <p:cBhvr>
                                        <p:cTn id="139" dur="500"/>
                                        <p:tgtEl>
                                          <p:spTgt spid="381"/>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369"/>
                                        </p:tgtEl>
                                        <p:attrNameLst>
                                          <p:attrName>style.visibility</p:attrName>
                                        </p:attrNameLst>
                                      </p:cBhvr>
                                      <p:to>
                                        <p:strVal val="visible"/>
                                      </p:to>
                                    </p:set>
                                    <p:animEffect transition="in" filter="fade">
                                      <p:cBhvr>
                                        <p:cTn id="142" dur="500"/>
                                        <p:tgtEl>
                                          <p:spTgt spid="3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6" grpId="0"/>
      <p:bldP spid="204" grpId="0"/>
      <p:bldP spid="354" grpId="0" animBg="1"/>
      <p:bldP spid="369" grpId="0"/>
      <p:bldP spid="377" grpId="0"/>
      <p:bldP spid="378" grpId="0"/>
      <p:bldP spid="379" grpId="0"/>
      <p:bldP spid="380" grpId="0"/>
      <p:bldP spid="381" grpId="0"/>
      <p:bldP spid="382" grpId="0"/>
      <p:bldP spid="38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Rectangle 2"/>
          <p:cNvSpPr/>
          <p:nvPr/>
        </p:nvSpPr>
        <p:spPr>
          <a:xfrm>
            <a:off x="0" y="1993246"/>
            <a:ext cx="12192000" cy="264607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Picture Placeholder 1"/>
          <p:cNvSpPr>
            <a:spLocks noGrp="1"/>
          </p:cNvSpPr>
          <p:nvPr>
            <p:ph type="pic" sz="quarter" idx="12"/>
          </p:nvPr>
        </p:nvSpPr>
        <p:spPr>
          <a:xfrm>
            <a:off x="0" y="1998627"/>
            <a:ext cx="12192000" cy="2635316"/>
          </a:xfrm>
        </p:spPr>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14400" y="680759"/>
            <a:ext cx="4963218" cy="830997"/>
          </a:xfrm>
          <a:prstGeom prst="rect">
            <a:avLst/>
          </a:prstGeom>
          <a:noFill/>
        </p:spPr>
        <p:txBody>
          <a:bodyPr wrap="none" rtlCol="0">
            <a:spAutoFit/>
          </a:bodyPr>
          <a:lstStyle/>
          <a:p>
            <a:pPr algn="ctr"/>
            <a:r>
              <a:rPr lang="id-ID" sz="4800" dirty="0" smtClean="0">
                <a:solidFill>
                  <a:schemeClr val="bg1"/>
                </a:solidFill>
                <a:latin typeface="+mj-lt"/>
              </a:rPr>
              <a:t>Company Featured</a:t>
            </a:r>
            <a:endParaRPr lang="en-US" sz="4800" dirty="0">
              <a:solidFill>
                <a:schemeClr val="bg1"/>
              </a:solidFill>
              <a:latin typeface="+mj-lt"/>
            </a:endParaRPr>
          </a:p>
        </p:txBody>
      </p:sp>
      <p:grpSp>
        <p:nvGrpSpPr>
          <p:cNvPr id="29" name="Group 28"/>
          <p:cNvGrpSpPr/>
          <p:nvPr/>
        </p:nvGrpSpPr>
        <p:grpSpPr>
          <a:xfrm>
            <a:off x="8678662" y="2661749"/>
            <a:ext cx="2121723" cy="1977576"/>
            <a:chOff x="1687637" y="550581"/>
            <a:chExt cx="452247" cy="421522"/>
          </a:xfrm>
          <a:solidFill>
            <a:schemeClr val="accent4"/>
          </a:solidFill>
        </p:grpSpPr>
        <p:sp>
          <p:nvSpPr>
            <p:cNvPr id="15" name="Freeform 5"/>
            <p:cNvSpPr>
              <a:spLocks/>
            </p:cNvSpPr>
            <p:nvPr/>
          </p:nvSpPr>
          <p:spPr bwMode="auto">
            <a:xfrm>
              <a:off x="1747648" y="912091"/>
              <a:ext cx="332224" cy="60012"/>
            </a:xfrm>
            <a:custGeom>
              <a:avLst/>
              <a:gdLst>
                <a:gd name="T0" fmla="*/ 287 w 292"/>
                <a:gd name="T1" fmla="*/ 0 h 53"/>
                <a:gd name="T2" fmla="*/ 6 w 292"/>
                <a:gd name="T3" fmla="*/ 0 h 53"/>
                <a:gd name="T4" fmla="*/ 0 w 292"/>
                <a:gd name="T5" fmla="*/ 5 h 53"/>
                <a:gd name="T6" fmla="*/ 0 w 292"/>
                <a:gd name="T7" fmla="*/ 48 h 53"/>
                <a:gd name="T8" fmla="*/ 6 w 292"/>
                <a:gd name="T9" fmla="*/ 53 h 53"/>
                <a:gd name="T10" fmla="*/ 287 w 292"/>
                <a:gd name="T11" fmla="*/ 53 h 53"/>
                <a:gd name="T12" fmla="*/ 292 w 292"/>
                <a:gd name="T13" fmla="*/ 48 h 53"/>
                <a:gd name="T14" fmla="*/ 292 w 292"/>
                <a:gd name="T15" fmla="*/ 5 h 53"/>
                <a:gd name="T16" fmla="*/ 287 w 292"/>
                <a:gd name="T1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2" h="53">
                  <a:moveTo>
                    <a:pt x="287" y="0"/>
                  </a:moveTo>
                  <a:cubicBezTo>
                    <a:pt x="6" y="0"/>
                    <a:pt x="6" y="0"/>
                    <a:pt x="6" y="0"/>
                  </a:cubicBezTo>
                  <a:cubicBezTo>
                    <a:pt x="3" y="0"/>
                    <a:pt x="0" y="2"/>
                    <a:pt x="0" y="5"/>
                  </a:cubicBezTo>
                  <a:cubicBezTo>
                    <a:pt x="0" y="48"/>
                    <a:pt x="0" y="48"/>
                    <a:pt x="0" y="48"/>
                  </a:cubicBezTo>
                  <a:cubicBezTo>
                    <a:pt x="0" y="51"/>
                    <a:pt x="3" y="53"/>
                    <a:pt x="6" y="53"/>
                  </a:cubicBezTo>
                  <a:cubicBezTo>
                    <a:pt x="287" y="53"/>
                    <a:pt x="287" y="53"/>
                    <a:pt x="287" y="53"/>
                  </a:cubicBezTo>
                  <a:cubicBezTo>
                    <a:pt x="290" y="53"/>
                    <a:pt x="292" y="51"/>
                    <a:pt x="292" y="48"/>
                  </a:cubicBezTo>
                  <a:cubicBezTo>
                    <a:pt x="292" y="5"/>
                    <a:pt x="292" y="5"/>
                    <a:pt x="292" y="5"/>
                  </a:cubicBezTo>
                  <a:cubicBezTo>
                    <a:pt x="292" y="2"/>
                    <a:pt x="290" y="0"/>
                    <a:pt x="28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6"/>
            <p:cNvSpPr>
              <a:spLocks/>
            </p:cNvSpPr>
            <p:nvPr/>
          </p:nvSpPr>
          <p:spPr bwMode="auto">
            <a:xfrm>
              <a:off x="1687637" y="550581"/>
              <a:ext cx="452247" cy="331744"/>
            </a:xfrm>
            <a:custGeom>
              <a:avLst/>
              <a:gdLst>
                <a:gd name="T0" fmla="*/ 398 w 398"/>
                <a:gd name="T1" fmla="*/ 40 h 292"/>
                <a:gd name="T2" fmla="*/ 358 w 398"/>
                <a:gd name="T3" fmla="*/ 0 h 292"/>
                <a:gd name="T4" fmla="*/ 318 w 398"/>
                <a:gd name="T5" fmla="*/ 40 h 292"/>
                <a:gd name="T6" fmla="*/ 335 w 398"/>
                <a:gd name="T7" fmla="*/ 72 h 292"/>
                <a:gd name="T8" fmla="*/ 265 w 398"/>
                <a:gd name="T9" fmla="*/ 212 h 292"/>
                <a:gd name="T10" fmla="*/ 219 w 398"/>
                <a:gd name="T11" fmla="*/ 74 h 292"/>
                <a:gd name="T12" fmla="*/ 239 w 398"/>
                <a:gd name="T13" fmla="*/ 40 h 292"/>
                <a:gd name="T14" fmla="*/ 199 w 398"/>
                <a:gd name="T15" fmla="*/ 0 h 292"/>
                <a:gd name="T16" fmla="*/ 159 w 398"/>
                <a:gd name="T17" fmla="*/ 40 h 292"/>
                <a:gd name="T18" fmla="*/ 179 w 398"/>
                <a:gd name="T19" fmla="*/ 74 h 292"/>
                <a:gd name="T20" fmla="*/ 133 w 398"/>
                <a:gd name="T21" fmla="*/ 212 h 292"/>
                <a:gd name="T22" fmla="*/ 63 w 398"/>
                <a:gd name="T23" fmla="*/ 72 h 292"/>
                <a:gd name="T24" fmla="*/ 80 w 398"/>
                <a:gd name="T25" fmla="*/ 40 h 292"/>
                <a:gd name="T26" fmla="*/ 40 w 398"/>
                <a:gd name="T27" fmla="*/ 0 h 292"/>
                <a:gd name="T28" fmla="*/ 0 w 398"/>
                <a:gd name="T29" fmla="*/ 40 h 292"/>
                <a:gd name="T30" fmla="*/ 29 w 398"/>
                <a:gd name="T31" fmla="*/ 78 h 292"/>
                <a:gd name="T32" fmla="*/ 53 w 398"/>
                <a:gd name="T33" fmla="*/ 292 h 292"/>
                <a:gd name="T34" fmla="*/ 345 w 398"/>
                <a:gd name="T35" fmla="*/ 292 h 292"/>
                <a:gd name="T36" fmla="*/ 369 w 398"/>
                <a:gd name="T37" fmla="*/ 78 h 292"/>
                <a:gd name="T38" fmla="*/ 398 w 398"/>
                <a:gd name="T39" fmla="*/ 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8" h="292">
                  <a:moveTo>
                    <a:pt x="398" y="40"/>
                  </a:moveTo>
                  <a:cubicBezTo>
                    <a:pt x="398" y="18"/>
                    <a:pt x="380" y="0"/>
                    <a:pt x="358" y="0"/>
                  </a:cubicBezTo>
                  <a:cubicBezTo>
                    <a:pt x="336" y="0"/>
                    <a:pt x="318" y="18"/>
                    <a:pt x="318" y="40"/>
                  </a:cubicBezTo>
                  <a:cubicBezTo>
                    <a:pt x="318" y="53"/>
                    <a:pt x="325" y="65"/>
                    <a:pt x="335" y="72"/>
                  </a:cubicBezTo>
                  <a:cubicBezTo>
                    <a:pt x="265" y="212"/>
                    <a:pt x="265" y="212"/>
                    <a:pt x="265" y="212"/>
                  </a:cubicBezTo>
                  <a:cubicBezTo>
                    <a:pt x="219" y="74"/>
                    <a:pt x="219" y="74"/>
                    <a:pt x="219" y="74"/>
                  </a:cubicBezTo>
                  <a:cubicBezTo>
                    <a:pt x="231" y="67"/>
                    <a:pt x="239" y="54"/>
                    <a:pt x="239" y="40"/>
                  </a:cubicBezTo>
                  <a:cubicBezTo>
                    <a:pt x="239" y="18"/>
                    <a:pt x="221" y="0"/>
                    <a:pt x="199" y="0"/>
                  </a:cubicBezTo>
                  <a:cubicBezTo>
                    <a:pt x="177" y="0"/>
                    <a:pt x="159" y="18"/>
                    <a:pt x="159" y="40"/>
                  </a:cubicBezTo>
                  <a:cubicBezTo>
                    <a:pt x="159" y="54"/>
                    <a:pt x="167" y="67"/>
                    <a:pt x="179" y="74"/>
                  </a:cubicBezTo>
                  <a:cubicBezTo>
                    <a:pt x="133" y="212"/>
                    <a:pt x="133" y="212"/>
                    <a:pt x="133" y="212"/>
                  </a:cubicBezTo>
                  <a:cubicBezTo>
                    <a:pt x="63" y="72"/>
                    <a:pt x="63" y="72"/>
                    <a:pt x="63" y="72"/>
                  </a:cubicBezTo>
                  <a:cubicBezTo>
                    <a:pt x="73" y="65"/>
                    <a:pt x="80" y="53"/>
                    <a:pt x="80" y="40"/>
                  </a:cubicBezTo>
                  <a:cubicBezTo>
                    <a:pt x="80" y="18"/>
                    <a:pt x="62" y="0"/>
                    <a:pt x="40" y="0"/>
                  </a:cubicBezTo>
                  <a:cubicBezTo>
                    <a:pt x="18" y="0"/>
                    <a:pt x="0" y="18"/>
                    <a:pt x="0" y="40"/>
                  </a:cubicBezTo>
                  <a:cubicBezTo>
                    <a:pt x="0" y="58"/>
                    <a:pt x="13" y="73"/>
                    <a:pt x="29" y="78"/>
                  </a:cubicBezTo>
                  <a:cubicBezTo>
                    <a:pt x="53" y="292"/>
                    <a:pt x="53" y="292"/>
                    <a:pt x="53" y="292"/>
                  </a:cubicBezTo>
                  <a:cubicBezTo>
                    <a:pt x="345" y="292"/>
                    <a:pt x="345" y="292"/>
                    <a:pt x="345" y="292"/>
                  </a:cubicBezTo>
                  <a:cubicBezTo>
                    <a:pt x="369" y="78"/>
                    <a:pt x="369" y="78"/>
                    <a:pt x="369" y="78"/>
                  </a:cubicBezTo>
                  <a:cubicBezTo>
                    <a:pt x="386" y="73"/>
                    <a:pt x="398" y="58"/>
                    <a:pt x="39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8" name="Group 27"/>
          <p:cNvGrpSpPr/>
          <p:nvPr/>
        </p:nvGrpSpPr>
        <p:grpSpPr>
          <a:xfrm>
            <a:off x="4050605" y="3069107"/>
            <a:ext cx="2096850" cy="2197337"/>
            <a:chOff x="1989375" y="-164756"/>
            <a:chExt cx="450807" cy="472411"/>
          </a:xfrm>
          <a:solidFill>
            <a:schemeClr val="accent2"/>
          </a:solidFill>
        </p:grpSpPr>
        <p:sp>
          <p:nvSpPr>
            <p:cNvPr id="19" name="Freeform 9"/>
            <p:cNvSpPr>
              <a:spLocks/>
            </p:cNvSpPr>
            <p:nvPr/>
          </p:nvSpPr>
          <p:spPr bwMode="auto">
            <a:xfrm>
              <a:off x="2056108" y="-164756"/>
              <a:ext cx="384074" cy="331744"/>
            </a:xfrm>
            <a:custGeom>
              <a:avLst/>
              <a:gdLst>
                <a:gd name="T0" fmla="*/ 312 w 338"/>
                <a:gd name="T1" fmla="*/ 0 h 292"/>
                <a:gd name="T2" fmla="*/ 0 w 338"/>
                <a:gd name="T3" fmla="*/ 0 h 292"/>
                <a:gd name="T4" fmla="*/ 106 w 338"/>
                <a:gd name="T5" fmla="*/ 54 h 292"/>
                <a:gd name="T6" fmla="*/ 285 w 338"/>
                <a:gd name="T7" fmla="*/ 54 h 292"/>
                <a:gd name="T8" fmla="*/ 285 w 338"/>
                <a:gd name="T9" fmla="*/ 80 h 292"/>
                <a:gd name="T10" fmla="*/ 159 w 338"/>
                <a:gd name="T11" fmla="*/ 80 h 292"/>
                <a:gd name="T12" fmla="*/ 194 w 338"/>
                <a:gd name="T13" fmla="*/ 98 h 292"/>
                <a:gd name="T14" fmla="*/ 226 w 338"/>
                <a:gd name="T15" fmla="*/ 133 h 292"/>
                <a:gd name="T16" fmla="*/ 285 w 338"/>
                <a:gd name="T17" fmla="*/ 133 h 292"/>
                <a:gd name="T18" fmla="*/ 285 w 338"/>
                <a:gd name="T19" fmla="*/ 160 h 292"/>
                <a:gd name="T20" fmla="*/ 232 w 338"/>
                <a:gd name="T21" fmla="*/ 160 h 292"/>
                <a:gd name="T22" fmla="*/ 232 w 338"/>
                <a:gd name="T23" fmla="*/ 292 h 292"/>
                <a:gd name="T24" fmla="*/ 312 w 338"/>
                <a:gd name="T25" fmla="*/ 292 h 292"/>
                <a:gd name="T26" fmla="*/ 338 w 338"/>
                <a:gd name="T27" fmla="*/ 266 h 292"/>
                <a:gd name="T28" fmla="*/ 338 w 338"/>
                <a:gd name="T29" fmla="*/ 27 h 292"/>
                <a:gd name="T30" fmla="*/ 312 w 338"/>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2">
                  <a:moveTo>
                    <a:pt x="312" y="0"/>
                  </a:moveTo>
                  <a:cubicBezTo>
                    <a:pt x="0" y="0"/>
                    <a:pt x="0" y="0"/>
                    <a:pt x="0" y="0"/>
                  </a:cubicBezTo>
                  <a:cubicBezTo>
                    <a:pt x="106" y="54"/>
                    <a:pt x="106" y="54"/>
                    <a:pt x="106" y="54"/>
                  </a:cubicBezTo>
                  <a:cubicBezTo>
                    <a:pt x="285" y="54"/>
                    <a:pt x="285" y="54"/>
                    <a:pt x="285" y="54"/>
                  </a:cubicBezTo>
                  <a:cubicBezTo>
                    <a:pt x="285" y="80"/>
                    <a:pt x="285" y="80"/>
                    <a:pt x="285" y="80"/>
                  </a:cubicBezTo>
                  <a:cubicBezTo>
                    <a:pt x="159" y="80"/>
                    <a:pt x="159" y="80"/>
                    <a:pt x="159" y="80"/>
                  </a:cubicBezTo>
                  <a:cubicBezTo>
                    <a:pt x="194" y="98"/>
                    <a:pt x="194" y="98"/>
                    <a:pt x="194" y="98"/>
                  </a:cubicBezTo>
                  <a:cubicBezTo>
                    <a:pt x="208" y="105"/>
                    <a:pt x="220" y="118"/>
                    <a:pt x="226" y="133"/>
                  </a:cubicBezTo>
                  <a:cubicBezTo>
                    <a:pt x="285" y="133"/>
                    <a:pt x="285" y="133"/>
                    <a:pt x="285" y="133"/>
                  </a:cubicBezTo>
                  <a:cubicBezTo>
                    <a:pt x="285" y="160"/>
                    <a:pt x="285" y="160"/>
                    <a:pt x="285" y="160"/>
                  </a:cubicBezTo>
                  <a:cubicBezTo>
                    <a:pt x="232" y="160"/>
                    <a:pt x="232" y="160"/>
                    <a:pt x="232" y="160"/>
                  </a:cubicBezTo>
                  <a:cubicBezTo>
                    <a:pt x="232" y="292"/>
                    <a:pt x="232" y="292"/>
                    <a:pt x="232" y="292"/>
                  </a:cubicBezTo>
                  <a:cubicBezTo>
                    <a:pt x="312" y="292"/>
                    <a:pt x="312" y="292"/>
                    <a:pt x="312" y="292"/>
                  </a:cubicBezTo>
                  <a:cubicBezTo>
                    <a:pt x="326" y="292"/>
                    <a:pt x="338" y="280"/>
                    <a:pt x="338" y="266"/>
                  </a:cubicBezTo>
                  <a:cubicBezTo>
                    <a:pt x="338" y="27"/>
                    <a:pt x="338" y="27"/>
                    <a:pt x="338" y="27"/>
                  </a:cubicBezTo>
                  <a:cubicBezTo>
                    <a:pt x="338" y="12"/>
                    <a:pt x="326" y="0"/>
                    <a:pt x="31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0"/>
            <p:cNvSpPr>
              <a:spLocks noEditPoints="1"/>
            </p:cNvSpPr>
            <p:nvPr/>
          </p:nvSpPr>
          <p:spPr bwMode="auto">
            <a:xfrm>
              <a:off x="1989375" y="-153714"/>
              <a:ext cx="301018" cy="461369"/>
            </a:xfrm>
            <a:custGeom>
              <a:avLst/>
              <a:gdLst>
                <a:gd name="T0" fmla="*/ 241 w 265"/>
                <a:gd name="T1" fmla="*/ 111 h 406"/>
                <a:gd name="T2" fmla="*/ 23 w 265"/>
                <a:gd name="T3" fmla="*/ 2 h 406"/>
                <a:gd name="T4" fmla="*/ 14 w 265"/>
                <a:gd name="T5" fmla="*/ 0 h 406"/>
                <a:gd name="T6" fmla="*/ 0 w 265"/>
                <a:gd name="T7" fmla="*/ 17 h 406"/>
                <a:gd name="T8" fmla="*/ 0 w 265"/>
                <a:gd name="T9" fmla="*/ 256 h 406"/>
                <a:gd name="T10" fmla="*/ 23 w 265"/>
                <a:gd name="T11" fmla="*/ 294 h 406"/>
                <a:gd name="T12" fmla="*/ 241 w 265"/>
                <a:gd name="T13" fmla="*/ 403 h 406"/>
                <a:gd name="T14" fmla="*/ 251 w 265"/>
                <a:gd name="T15" fmla="*/ 406 h 406"/>
                <a:gd name="T16" fmla="*/ 265 w 265"/>
                <a:gd name="T17" fmla="*/ 388 h 406"/>
                <a:gd name="T18" fmla="*/ 265 w 265"/>
                <a:gd name="T19" fmla="*/ 150 h 406"/>
                <a:gd name="T20" fmla="*/ 241 w 265"/>
                <a:gd name="T21" fmla="*/ 111 h 406"/>
                <a:gd name="T22" fmla="*/ 185 w 265"/>
                <a:gd name="T23" fmla="*/ 282 h 406"/>
                <a:gd name="T24" fmla="*/ 159 w 265"/>
                <a:gd name="T25" fmla="*/ 242 h 406"/>
                <a:gd name="T26" fmla="*/ 185 w 265"/>
                <a:gd name="T27" fmla="*/ 203 h 406"/>
                <a:gd name="T28" fmla="*/ 212 w 265"/>
                <a:gd name="T29" fmla="*/ 242 h 406"/>
                <a:gd name="T30" fmla="*/ 185 w 265"/>
                <a:gd name="T31" fmla="*/ 28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406">
                  <a:moveTo>
                    <a:pt x="241" y="111"/>
                  </a:moveTo>
                  <a:cubicBezTo>
                    <a:pt x="23" y="2"/>
                    <a:pt x="23" y="2"/>
                    <a:pt x="23" y="2"/>
                  </a:cubicBezTo>
                  <a:cubicBezTo>
                    <a:pt x="20" y="1"/>
                    <a:pt x="17" y="0"/>
                    <a:pt x="14" y="0"/>
                  </a:cubicBezTo>
                  <a:cubicBezTo>
                    <a:pt x="5" y="0"/>
                    <a:pt x="0" y="6"/>
                    <a:pt x="0" y="17"/>
                  </a:cubicBezTo>
                  <a:cubicBezTo>
                    <a:pt x="0" y="256"/>
                    <a:pt x="0" y="256"/>
                    <a:pt x="0" y="256"/>
                  </a:cubicBezTo>
                  <a:cubicBezTo>
                    <a:pt x="0" y="270"/>
                    <a:pt x="10" y="288"/>
                    <a:pt x="23" y="294"/>
                  </a:cubicBezTo>
                  <a:cubicBezTo>
                    <a:pt x="241" y="403"/>
                    <a:pt x="241" y="403"/>
                    <a:pt x="241" y="403"/>
                  </a:cubicBezTo>
                  <a:cubicBezTo>
                    <a:pt x="244" y="405"/>
                    <a:pt x="248" y="406"/>
                    <a:pt x="251" y="406"/>
                  </a:cubicBezTo>
                  <a:cubicBezTo>
                    <a:pt x="259" y="406"/>
                    <a:pt x="265" y="399"/>
                    <a:pt x="265" y="388"/>
                  </a:cubicBezTo>
                  <a:cubicBezTo>
                    <a:pt x="265" y="150"/>
                    <a:pt x="265" y="150"/>
                    <a:pt x="265" y="150"/>
                  </a:cubicBezTo>
                  <a:cubicBezTo>
                    <a:pt x="265" y="135"/>
                    <a:pt x="254" y="118"/>
                    <a:pt x="241" y="111"/>
                  </a:cubicBezTo>
                  <a:close/>
                  <a:moveTo>
                    <a:pt x="185" y="282"/>
                  </a:moveTo>
                  <a:cubicBezTo>
                    <a:pt x="171" y="282"/>
                    <a:pt x="159" y="264"/>
                    <a:pt x="159" y="242"/>
                  </a:cubicBezTo>
                  <a:cubicBezTo>
                    <a:pt x="159" y="220"/>
                    <a:pt x="171" y="203"/>
                    <a:pt x="185" y="203"/>
                  </a:cubicBezTo>
                  <a:cubicBezTo>
                    <a:pt x="200" y="203"/>
                    <a:pt x="212" y="220"/>
                    <a:pt x="212" y="242"/>
                  </a:cubicBezTo>
                  <a:cubicBezTo>
                    <a:pt x="212" y="264"/>
                    <a:pt x="200" y="282"/>
                    <a:pt x="185" y="2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 name="Freeform 7"/>
          <p:cNvSpPr>
            <a:spLocks/>
          </p:cNvSpPr>
          <p:nvPr/>
        </p:nvSpPr>
        <p:spPr bwMode="auto">
          <a:xfrm rot="1505557">
            <a:off x="6045764" y="2824222"/>
            <a:ext cx="1618996" cy="2005559"/>
          </a:xfrm>
          <a:custGeom>
            <a:avLst/>
            <a:gdLst>
              <a:gd name="T0" fmla="*/ 1 w 329"/>
              <a:gd name="T1" fmla="*/ 248 h 408"/>
              <a:gd name="T2" fmla="*/ 32 w 329"/>
              <a:gd name="T3" fmla="*/ 223 h 408"/>
              <a:gd name="T4" fmla="*/ 75 w 329"/>
              <a:gd name="T5" fmla="*/ 227 h 408"/>
              <a:gd name="T6" fmla="*/ 75 w 329"/>
              <a:gd name="T7" fmla="*/ 226 h 408"/>
              <a:gd name="T8" fmla="*/ 41 w 329"/>
              <a:gd name="T9" fmla="*/ 222 h 408"/>
              <a:gd name="T10" fmla="*/ 19 w 329"/>
              <a:gd name="T11" fmla="*/ 191 h 408"/>
              <a:gd name="T12" fmla="*/ 47 w 329"/>
              <a:gd name="T13" fmla="*/ 166 h 408"/>
              <a:gd name="T14" fmla="*/ 160 w 329"/>
              <a:gd name="T15" fmla="*/ 177 h 408"/>
              <a:gd name="T16" fmla="*/ 176 w 329"/>
              <a:gd name="T17" fmla="*/ 177 h 408"/>
              <a:gd name="T18" fmla="*/ 170 w 329"/>
              <a:gd name="T19" fmla="*/ 83 h 408"/>
              <a:gd name="T20" fmla="*/ 235 w 329"/>
              <a:gd name="T21" fmla="*/ 31 h 408"/>
              <a:gd name="T22" fmla="*/ 238 w 329"/>
              <a:gd name="T23" fmla="*/ 113 h 408"/>
              <a:gd name="T24" fmla="*/ 295 w 329"/>
              <a:gd name="T25" fmla="*/ 230 h 408"/>
              <a:gd name="T26" fmla="*/ 329 w 329"/>
              <a:gd name="T27" fmla="*/ 247 h 408"/>
              <a:gd name="T28" fmla="*/ 329 w 329"/>
              <a:gd name="T29" fmla="*/ 389 h 408"/>
              <a:gd name="T30" fmla="*/ 195 w 329"/>
              <a:gd name="T31" fmla="*/ 408 h 408"/>
              <a:gd name="T32" fmla="*/ 111 w 329"/>
              <a:gd name="T33" fmla="*/ 399 h 408"/>
              <a:gd name="T34" fmla="*/ 41 w 329"/>
              <a:gd name="T35" fmla="*/ 392 h 408"/>
              <a:gd name="T36" fmla="*/ 22 w 329"/>
              <a:gd name="T37" fmla="*/ 361 h 408"/>
              <a:gd name="T38" fmla="*/ 39 w 329"/>
              <a:gd name="T39" fmla="*/ 336 h 408"/>
              <a:gd name="T40" fmla="*/ 30 w 329"/>
              <a:gd name="T41" fmla="*/ 336 h 408"/>
              <a:gd name="T42" fmla="*/ 8 w 329"/>
              <a:gd name="T43" fmla="*/ 305 h 408"/>
              <a:gd name="T44" fmla="*/ 30 w 329"/>
              <a:gd name="T45" fmla="*/ 280 h 408"/>
              <a:gd name="T46" fmla="*/ 27 w 329"/>
              <a:gd name="T47" fmla="*/ 279 h 408"/>
              <a:gd name="T48" fmla="*/ 1 w 329"/>
              <a:gd name="T49" fmla="*/ 24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9" h="408">
                <a:moveTo>
                  <a:pt x="1" y="248"/>
                </a:moveTo>
                <a:cubicBezTo>
                  <a:pt x="3" y="232"/>
                  <a:pt x="17" y="221"/>
                  <a:pt x="32" y="223"/>
                </a:cubicBezTo>
                <a:cubicBezTo>
                  <a:pt x="75" y="227"/>
                  <a:pt x="75" y="227"/>
                  <a:pt x="75" y="227"/>
                </a:cubicBezTo>
                <a:cubicBezTo>
                  <a:pt x="75" y="226"/>
                  <a:pt x="75" y="226"/>
                  <a:pt x="75" y="226"/>
                </a:cubicBezTo>
                <a:cubicBezTo>
                  <a:pt x="41" y="222"/>
                  <a:pt x="41" y="222"/>
                  <a:pt x="41" y="222"/>
                </a:cubicBezTo>
                <a:cubicBezTo>
                  <a:pt x="28" y="221"/>
                  <a:pt x="18" y="207"/>
                  <a:pt x="19" y="191"/>
                </a:cubicBezTo>
                <a:cubicBezTo>
                  <a:pt x="21" y="176"/>
                  <a:pt x="33" y="164"/>
                  <a:pt x="47" y="166"/>
                </a:cubicBezTo>
                <a:cubicBezTo>
                  <a:pt x="160" y="177"/>
                  <a:pt x="160" y="177"/>
                  <a:pt x="160" y="177"/>
                </a:cubicBezTo>
                <a:cubicBezTo>
                  <a:pt x="176" y="177"/>
                  <a:pt x="176" y="177"/>
                  <a:pt x="176" y="177"/>
                </a:cubicBezTo>
                <a:cubicBezTo>
                  <a:pt x="176" y="177"/>
                  <a:pt x="152" y="167"/>
                  <a:pt x="170" y="83"/>
                </a:cubicBezTo>
                <a:cubicBezTo>
                  <a:pt x="188" y="0"/>
                  <a:pt x="235" y="31"/>
                  <a:pt x="235" y="31"/>
                </a:cubicBezTo>
                <a:cubicBezTo>
                  <a:pt x="235" y="31"/>
                  <a:pt x="235" y="102"/>
                  <a:pt x="238" y="113"/>
                </a:cubicBezTo>
                <a:cubicBezTo>
                  <a:pt x="240" y="123"/>
                  <a:pt x="295" y="230"/>
                  <a:pt x="295" y="230"/>
                </a:cubicBezTo>
                <a:cubicBezTo>
                  <a:pt x="295" y="235"/>
                  <a:pt x="329" y="241"/>
                  <a:pt x="329" y="247"/>
                </a:cubicBezTo>
                <a:cubicBezTo>
                  <a:pt x="329" y="296"/>
                  <a:pt x="329" y="338"/>
                  <a:pt x="329" y="389"/>
                </a:cubicBezTo>
                <a:cubicBezTo>
                  <a:pt x="293" y="379"/>
                  <a:pt x="273" y="408"/>
                  <a:pt x="195" y="408"/>
                </a:cubicBezTo>
                <a:cubicBezTo>
                  <a:pt x="170" y="408"/>
                  <a:pt x="138" y="403"/>
                  <a:pt x="111" y="399"/>
                </a:cubicBezTo>
                <a:cubicBezTo>
                  <a:pt x="41" y="392"/>
                  <a:pt x="41" y="392"/>
                  <a:pt x="41" y="392"/>
                </a:cubicBezTo>
                <a:cubicBezTo>
                  <a:pt x="29" y="391"/>
                  <a:pt x="20" y="377"/>
                  <a:pt x="22" y="361"/>
                </a:cubicBezTo>
                <a:cubicBezTo>
                  <a:pt x="23" y="349"/>
                  <a:pt x="30" y="340"/>
                  <a:pt x="39" y="336"/>
                </a:cubicBezTo>
                <a:cubicBezTo>
                  <a:pt x="30" y="336"/>
                  <a:pt x="30" y="336"/>
                  <a:pt x="30" y="336"/>
                </a:cubicBezTo>
                <a:cubicBezTo>
                  <a:pt x="16" y="334"/>
                  <a:pt x="6" y="320"/>
                  <a:pt x="8" y="305"/>
                </a:cubicBezTo>
                <a:cubicBezTo>
                  <a:pt x="9" y="291"/>
                  <a:pt x="19" y="281"/>
                  <a:pt x="30" y="280"/>
                </a:cubicBezTo>
                <a:cubicBezTo>
                  <a:pt x="27" y="279"/>
                  <a:pt x="27" y="279"/>
                  <a:pt x="27" y="279"/>
                </a:cubicBezTo>
                <a:cubicBezTo>
                  <a:pt x="11" y="278"/>
                  <a:pt x="0" y="264"/>
                  <a:pt x="1" y="24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1" name="Group 30"/>
          <p:cNvGrpSpPr/>
          <p:nvPr/>
        </p:nvGrpSpPr>
        <p:grpSpPr>
          <a:xfrm>
            <a:off x="2935107" y="3274211"/>
            <a:ext cx="1192604" cy="1365114"/>
            <a:chOff x="512850" y="1020112"/>
            <a:chExt cx="421521" cy="482494"/>
          </a:xfrm>
          <a:solidFill>
            <a:schemeClr val="accent3"/>
          </a:solidFill>
        </p:grpSpPr>
        <p:sp>
          <p:nvSpPr>
            <p:cNvPr id="21" name="Freeform 11"/>
            <p:cNvSpPr>
              <a:spLocks noEditPoints="1"/>
            </p:cNvSpPr>
            <p:nvPr/>
          </p:nvSpPr>
          <p:spPr bwMode="auto">
            <a:xfrm>
              <a:off x="603587" y="1020112"/>
              <a:ext cx="241007" cy="120023"/>
            </a:xfrm>
            <a:custGeom>
              <a:avLst/>
              <a:gdLst>
                <a:gd name="T0" fmla="*/ 212 w 212"/>
                <a:gd name="T1" fmla="*/ 53 h 106"/>
                <a:gd name="T2" fmla="*/ 159 w 212"/>
                <a:gd name="T3" fmla="*/ 53 h 106"/>
                <a:gd name="T4" fmla="*/ 106 w 212"/>
                <a:gd name="T5" fmla="*/ 0 h 106"/>
                <a:gd name="T6" fmla="*/ 53 w 212"/>
                <a:gd name="T7" fmla="*/ 53 h 106"/>
                <a:gd name="T8" fmla="*/ 0 w 212"/>
                <a:gd name="T9" fmla="*/ 53 h 106"/>
                <a:gd name="T10" fmla="*/ 0 w 212"/>
                <a:gd name="T11" fmla="*/ 106 h 106"/>
                <a:gd name="T12" fmla="*/ 212 w 212"/>
                <a:gd name="T13" fmla="*/ 106 h 106"/>
                <a:gd name="T14" fmla="*/ 212 w 212"/>
                <a:gd name="T15" fmla="*/ 53 h 106"/>
                <a:gd name="T16" fmla="*/ 106 w 212"/>
                <a:gd name="T17" fmla="*/ 80 h 106"/>
                <a:gd name="T18" fmla="*/ 79 w 212"/>
                <a:gd name="T19" fmla="*/ 53 h 106"/>
                <a:gd name="T20" fmla="*/ 106 w 212"/>
                <a:gd name="T21" fmla="*/ 27 h 106"/>
                <a:gd name="T22" fmla="*/ 132 w 212"/>
                <a:gd name="T23" fmla="*/ 53 h 106"/>
                <a:gd name="T24" fmla="*/ 106 w 212"/>
                <a:gd name="T25" fmla="*/ 8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106">
                  <a:moveTo>
                    <a:pt x="212" y="53"/>
                  </a:moveTo>
                  <a:cubicBezTo>
                    <a:pt x="159" y="53"/>
                    <a:pt x="159" y="53"/>
                    <a:pt x="159" y="53"/>
                  </a:cubicBezTo>
                  <a:cubicBezTo>
                    <a:pt x="159" y="24"/>
                    <a:pt x="135" y="0"/>
                    <a:pt x="106" y="0"/>
                  </a:cubicBezTo>
                  <a:cubicBezTo>
                    <a:pt x="76" y="0"/>
                    <a:pt x="53" y="24"/>
                    <a:pt x="53" y="53"/>
                  </a:cubicBezTo>
                  <a:cubicBezTo>
                    <a:pt x="0" y="53"/>
                    <a:pt x="0" y="53"/>
                    <a:pt x="0" y="53"/>
                  </a:cubicBezTo>
                  <a:cubicBezTo>
                    <a:pt x="0" y="106"/>
                    <a:pt x="0" y="106"/>
                    <a:pt x="0" y="106"/>
                  </a:cubicBezTo>
                  <a:cubicBezTo>
                    <a:pt x="212" y="106"/>
                    <a:pt x="212" y="106"/>
                    <a:pt x="212" y="106"/>
                  </a:cubicBezTo>
                  <a:lnTo>
                    <a:pt x="212" y="53"/>
                  </a:lnTo>
                  <a:close/>
                  <a:moveTo>
                    <a:pt x="106" y="80"/>
                  </a:moveTo>
                  <a:cubicBezTo>
                    <a:pt x="91" y="80"/>
                    <a:pt x="79" y="68"/>
                    <a:pt x="79" y="53"/>
                  </a:cubicBezTo>
                  <a:cubicBezTo>
                    <a:pt x="79" y="39"/>
                    <a:pt x="91" y="27"/>
                    <a:pt x="106" y="27"/>
                  </a:cubicBezTo>
                  <a:cubicBezTo>
                    <a:pt x="120" y="27"/>
                    <a:pt x="132" y="39"/>
                    <a:pt x="132" y="53"/>
                  </a:cubicBezTo>
                  <a:cubicBezTo>
                    <a:pt x="132" y="68"/>
                    <a:pt x="120" y="80"/>
                    <a:pt x="106"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2"/>
            <p:cNvSpPr>
              <a:spLocks noEditPoints="1"/>
            </p:cNvSpPr>
            <p:nvPr/>
          </p:nvSpPr>
          <p:spPr bwMode="auto">
            <a:xfrm>
              <a:off x="512850" y="1080124"/>
              <a:ext cx="421521" cy="422482"/>
            </a:xfrm>
            <a:custGeom>
              <a:avLst/>
              <a:gdLst>
                <a:gd name="T0" fmla="*/ 752 w 878"/>
                <a:gd name="T1" fmla="*/ 0 h 880"/>
                <a:gd name="T2" fmla="*/ 752 w 878"/>
                <a:gd name="T3" fmla="*/ 189 h 880"/>
                <a:gd name="T4" fmla="*/ 125 w 878"/>
                <a:gd name="T5" fmla="*/ 189 h 880"/>
                <a:gd name="T6" fmla="*/ 125 w 878"/>
                <a:gd name="T7" fmla="*/ 0 h 880"/>
                <a:gd name="T8" fmla="*/ 0 w 878"/>
                <a:gd name="T9" fmla="*/ 0 h 880"/>
                <a:gd name="T10" fmla="*/ 0 w 878"/>
                <a:gd name="T11" fmla="*/ 880 h 880"/>
                <a:gd name="T12" fmla="*/ 878 w 878"/>
                <a:gd name="T13" fmla="*/ 880 h 880"/>
                <a:gd name="T14" fmla="*/ 878 w 878"/>
                <a:gd name="T15" fmla="*/ 0 h 880"/>
                <a:gd name="T16" fmla="*/ 752 w 878"/>
                <a:gd name="T17" fmla="*/ 0 h 880"/>
                <a:gd name="T18" fmla="*/ 409 w 878"/>
                <a:gd name="T19" fmla="*/ 745 h 880"/>
                <a:gd name="T20" fmla="*/ 366 w 878"/>
                <a:gd name="T21" fmla="*/ 700 h 880"/>
                <a:gd name="T22" fmla="*/ 189 w 878"/>
                <a:gd name="T23" fmla="*/ 523 h 880"/>
                <a:gd name="T24" fmla="*/ 276 w 878"/>
                <a:gd name="T25" fmla="*/ 435 h 880"/>
                <a:gd name="T26" fmla="*/ 409 w 878"/>
                <a:gd name="T27" fmla="*/ 568 h 880"/>
                <a:gd name="T28" fmla="*/ 662 w 878"/>
                <a:gd name="T29" fmla="*/ 315 h 880"/>
                <a:gd name="T30" fmla="*/ 752 w 878"/>
                <a:gd name="T31" fmla="*/ 402 h 880"/>
                <a:gd name="T32" fmla="*/ 409 w 878"/>
                <a:gd name="T33" fmla="*/ 745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78" h="880">
                  <a:moveTo>
                    <a:pt x="752" y="0"/>
                  </a:moveTo>
                  <a:lnTo>
                    <a:pt x="752" y="189"/>
                  </a:lnTo>
                  <a:lnTo>
                    <a:pt x="125" y="189"/>
                  </a:lnTo>
                  <a:lnTo>
                    <a:pt x="125" y="0"/>
                  </a:lnTo>
                  <a:lnTo>
                    <a:pt x="0" y="0"/>
                  </a:lnTo>
                  <a:lnTo>
                    <a:pt x="0" y="880"/>
                  </a:lnTo>
                  <a:lnTo>
                    <a:pt x="878" y="880"/>
                  </a:lnTo>
                  <a:lnTo>
                    <a:pt x="878" y="0"/>
                  </a:lnTo>
                  <a:lnTo>
                    <a:pt x="752" y="0"/>
                  </a:lnTo>
                  <a:close/>
                  <a:moveTo>
                    <a:pt x="409" y="745"/>
                  </a:moveTo>
                  <a:lnTo>
                    <a:pt x="366" y="700"/>
                  </a:lnTo>
                  <a:lnTo>
                    <a:pt x="189" y="523"/>
                  </a:lnTo>
                  <a:lnTo>
                    <a:pt x="276" y="435"/>
                  </a:lnTo>
                  <a:lnTo>
                    <a:pt x="409" y="568"/>
                  </a:lnTo>
                  <a:lnTo>
                    <a:pt x="662" y="315"/>
                  </a:lnTo>
                  <a:lnTo>
                    <a:pt x="752" y="402"/>
                  </a:lnTo>
                  <a:lnTo>
                    <a:pt x="409" y="7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4" name="Freeform 14"/>
          <p:cNvSpPr>
            <a:spLocks noEditPoints="1"/>
          </p:cNvSpPr>
          <p:nvPr/>
        </p:nvSpPr>
        <p:spPr bwMode="auto">
          <a:xfrm rot="1953276">
            <a:off x="1418509" y="3680083"/>
            <a:ext cx="1512696" cy="1612259"/>
          </a:xfrm>
          <a:custGeom>
            <a:avLst/>
            <a:gdLst>
              <a:gd name="T0" fmla="*/ 371 w 398"/>
              <a:gd name="T1" fmla="*/ 0 h 424"/>
              <a:gd name="T2" fmla="*/ 53 w 398"/>
              <a:gd name="T3" fmla="*/ 0 h 424"/>
              <a:gd name="T4" fmla="*/ 26 w 398"/>
              <a:gd name="T5" fmla="*/ 26 h 424"/>
              <a:gd name="T6" fmla="*/ 26 w 398"/>
              <a:gd name="T7" fmla="*/ 79 h 424"/>
              <a:gd name="T8" fmla="*/ 66 w 398"/>
              <a:gd name="T9" fmla="*/ 79 h 424"/>
              <a:gd name="T10" fmla="*/ 79 w 398"/>
              <a:gd name="T11" fmla="*/ 93 h 424"/>
              <a:gd name="T12" fmla="*/ 66 w 398"/>
              <a:gd name="T13" fmla="*/ 106 h 424"/>
              <a:gd name="T14" fmla="*/ 13 w 398"/>
              <a:gd name="T15" fmla="*/ 106 h 424"/>
              <a:gd name="T16" fmla="*/ 0 w 398"/>
              <a:gd name="T17" fmla="*/ 119 h 424"/>
              <a:gd name="T18" fmla="*/ 13 w 398"/>
              <a:gd name="T19" fmla="*/ 133 h 424"/>
              <a:gd name="T20" fmla="*/ 26 w 398"/>
              <a:gd name="T21" fmla="*/ 133 h 424"/>
              <a:gd name="T22" fmla="*/ 26 w 398"/>
              <a:gd name="T23" fmla="*/ 186 h 424"/>
              <a:gd name="T24" fmla="*/ 66 w 398"/>
              <a:gd name="T25" fmla="*/ 186 h 424"/>
              <a:gd name="T26" fmla="*/ 79 w 398"/>
              <a:gd name="T27" fmla="*/ 199 h 424"/>
              <a:gd name="T28" fmla="*/ 66 w 398"/>
              <a:gd name="T29" fmla="*/ 212 h 424"/>
              <a:gd name="T30" fmla="*/ 13 w 398"/>
              <a:gd name="T31" fmla="*/ 212 h 424"/>
              <a:gd name="T32" fmla="*/ 0 w 398"/>
              <a:gd name="T33" fmla="*/ 225 h 424"/>
              <a:gd name="T34" fmla="*/ 13 w 398"/>
              <a:gd name="T35" fmla="*/ 239 h 424"/>
              <a:gd name="T36" fmla="*/ 26 w 398"/>
              <a:gd name="T37" fmla="*/ 239 h 424"/>
              <a:gd name="T38" fmla="*/ 26 w 398"/>
              <a:gd name="T39" fmla="*/ 292 h 424"/>
              <a:gd name="T40" fmla="*/ 66 w 398"/>
              <a:gd name="T41" fmla="*/ 292 h 424"/>
              <a:gd name="T42" fmla="*/ 79 w 398"/>
              <a:gd name="T43" fmla="*/ 305 h 424"/>
              <a:gd name="T44" fmla="*/ 66 w 398"/>
              <a:gd name="T45" fmla="*/ 318 h 424"/>
              <a:gd name="T46" fmla="*/ 13 w 398"/>
              <a:gd name="T47" fmla="*/ 318 h 424"/>
              <a:gd name="T48" fmla="*/ 0 w 398"/>
              <a:gd name="T49" fmla="*/ 331 h 424"/>
              <a:gd name="T50" fmla="*/ 13 w 398"/>
              <a:gd name="T51" fmla="*/ 345 h 424"/>
              <a:gd name="T52" fmla="*/ 26 w 398"/>
              <a:gd name="T53" fmla="*/ 345 h 424"/>
              <a:gd name="T54" fmla="*/ 26 w 398"/>
              <a:gd name="T55" fmla="*/ 398 h 424"/>
              <a:gd name="T56" fmla="*/ 53 w 398"/>
              <a:gd name="T57" fmla="*/ 424 h 424"/>
              <a:gd name="T58" fmla="*/ 371 w 398"/>
              <a:gd name="T59" fmla="*/ 424 h 424"/>
              <a:gd name="T60" fmla="*/ 398 w 398"/>
              <a:gd name="T61" fmla="*/ 398 h 424"/>
              <a:gd name="T62" fmla="*/ 398 w 398"/>
              <a:gd name="T63" fmla="*/ 26 h 424"/>
              <a:gd name="T64" fmla="*/ 371 w 398"/>
              <a:gd name="T65" fmla="*/ 0 h 424"/>
              <a:gd name="T66" fmla="*/ 318 w 398"/>
              <a:gd name="T67" fmla="*/ 186 h 424"/>
              <a:gd name="T68" fmla="*/ 159 w 398"/>
              <a:gd name="T69" fmla="*/ 186 h 424"/>
              <a:gd name="T70" fmla="*/ 159 w 398"/>
              <a:gd name="T71" fmla="*/ 79 h 424"/>
              <a:gd name="T72" fmla="*/ 318 w 398"/>
              <a:gd name="T73" fmla="*/ 79 h 424"/>
              <a:gd name="T74" fmla="*/ 318 w 398"/>
              <a:gd name="T75" fmla="*/ 1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8" h="424">
                <a:moveTo>
                  <a:pt x="371" y="0"/>
                </a:moveTo>
                <a:cubicBezTo>
                  <a:pt x="53" y="0"/>
                  <a:pt x="53" y="0"/>
                  <a:pt x="53" y="0"/>
                </a:cubicBezTo>
                <a:cubicBezTo>
                  <a:pt x="38" y="0"/>
                  <a:pt x="26" y="12"/>
                  <a:pt x="26" y="26"/>
                </a:cubicBezTo>
                <a:cubicBezTo>
                  <a:pt x="26" y="79"/>
                  <a:pt x="26" y="79"/>
                  <a:pt x="26" y="79"/>
                </a:cubicBezTo>
                <a:cubicBezTo>
                  <a:pt x="66" y="79"/>
                  <a:pt x="66" y="79"/>
                  <a:pt x="66" y="79"/>
                </a:cubicBezTo>
                <a:cubicBezTo>
                  <a:pt x="74" y="79"/>
                  <a:pt x="79" y="85"/>
                  <a:pt x="79" y="93"/>
                </a:cubicBezTo>
                <a:cubicBezTo>
                  <a:pt x="79" y="100"/>
                  <a:pt x="74" y="106"/>
                  <a:pt x="66" y="106"/>
                </a:cubicBezTo>
                <a:cubicBezTo>
                  <a:pt x="13" y="106"/>
                  <a:pt x="13" y="106"/>
                  <a:pt x="13" y="106"/>
                </a:cubicBezTo>
                <a:cubicBezTo>
                  <a:pt x="6" y="106"/>
                  <a:pt x="0" y="112"/>
                  <a:pt x="0" y="119"/>
                </a:cubicBezTo>
                <a:cubicBezTo>
                  <a:pt x="0" y="127"/>
                  <a:pt x="6" y="133"/>
                  <a:pt x="13" y="133"/>
                </a:cubicBezTo>
                <a:cubicBezTo>
                  <a:pt x="26" y="133"/>
                  <a:pt x="26" y="133"/>
                  <a:pt x="26" y="133"/>
                </a:cubicBezTo>
                <a:cubicBezTo>
                  <a:pt x="26" y="186"/>
                  <a:pt x="26" y="186"/>
                  <a:pt x="26" y="186"/>
                </a:cubicBezTo>
                <a:cubicBezTo>
                  <a:pt x="66" y="186"/>
                  <a:pt x="66" y="186"/>
                  <a:pt x="66" y="186"/>
                </a:cubicBezTo>
                <a:cubicBezTo>
                  <a:pt x="74" y="186"/>
                  <a:pt x="79" y="192"/>
                  <a:pt x="79" y="199"/>
                </a:cubicBezTo>
                <a:cubicBezTo>
                  <a:pt x="79" y="206"/>
                  <a:pt x="74" y="212"/>
                  <a:pt x="66" y="212"/>
                </a:cubicBezTo>
                <a:cubicBezTo>
                  <a:pt x="13" y="212"/>
                  <a:pt x="13" y="212"/>
                  <a:pt x="13" y="212"/>
                </a:cubicBezTo>
                <a:cubicBezTo>
                  <a:pt x="6" y="212"/>
                  <a:pt x="0" y="218"/>
                  <a:pt x="0" y="225"/>
                </a:cubicBezTo>
                <a:cubicBezTo>
                  <a:pt x="0" y="233"/>
                  <a:pt x="6" y="239"/>
                  <a:pt x="13" y="239"/>
                </a:cubicBezTo>
                <a:cubicBezTo>
                  <a:pt x="26" y="239"/>
                  <a:pt x="26" y="239"/>
                  <a:pt x="26" y="239"/>
                </a:cubicBezTo>
                <a:cubicBezTo>
                  <a:pt x="26" y="292"/>
                  <a:pt x="26" y="292"/>
                  <a:pt x="26" y="292"/>
                </a:cubicBezTo>
                <a:cubicBezTo>
                  <a:pt x="66" y="292"/>
                  <a:pt x="66" y="292"/>
                  <a:pt x="66" y="292"/>
                </a:cubicBezTo>
                <a:cubicBezTo>
                  <a:pt x="74" y="292"/>
                  <a:pt x="79" y="298"/>
                  <a:pt x="79" y="305"/>
                </a:cubicBezTo>
                <a:cubicBezTo>
                  <a:pt x="79" y="312"/>
                  <a:pt x="74" y="318"/>
                  <a:pt x="66" y="318"/>
                </a:cubicBezTo>
                <a:cubicBezTo>
                  <a:pt x="13" y="318"/>
                  <a:pt x="13" y="318"/>
                  <a:pt x="13" y="318"/>
                </a:cubicBezTo>
                <a:cubicBezTo>
                  <a:pt x="6" y="318"/>
                  <a:pt x="0" y="324"/>
                  <a:pt x="0" y="331"/>
                </a:cubicBezTo>
                <a:cubicBezTo>
                  <a:pt x="0" y="339"/>
                  <a:pt x="6" y="345"/>
                  <a:pt x="13" y="345"/>
                </a:cubicBezTo>
                <a:cubicBezTo>
                  <a:pt x="26" y="345"/>
                  <a:pt x="26" y="345"/>
                  <a:pt x="26" y="345"/>
                </a:cubicBezTo>
                <a:cubicBezTo>
                  <a:pt x="26" y="398"/>
                  <a:pt x="26" y="398"/>
                  <a:pt x="26" y="398"/>
                </a:cubicBezTo>
                <a:cubicBezTo>
                  <a:pt x="26" y="412"/>
                  <a:pt x="38" y="424"/>
                  <a:pt x="53" y="424"/>
                </a:cubicBezTo>
                <a:cubicBezTo>
                  <a:pt x="371" y="424"/>
                  <a:pt x="371" y="424"/>
                  <a:pt x="371" y="424"/>
                </a:cubicBezTo>
                <a:cubicBezTo>
                  <a:pt x="386" y="424"/>
                  <a:pt x="398" y="412"/>
                  <a:pt x="398" y="398"/>
                </a:cubicBezTo>
                <a:cubicBezTo>
                  <a:pt x="398" y="26"/>
                  <a:pt x="398" y="26"/>
                  <a:pt x="398" y="26"/>
                </a:cubicBezTo>
                <a:cubicBezTo>
                  <a:pt x="398" y="12"/>
                  <a:pt x="386" y="0"/>
                  <a:pt x="371" y="0"/>
                </a:cubicBezTo>
                <a:close/>
                <a:moveTo>
                  <a:pt x="318" y="186"/>
                </a:moveTo>
                <a:cubicBezTo>
                  <a:pt x="159" y="186"/>
                  <a:pt x="159" y="186"/>
                  <a:pt x="159" y="186"/>
                </a:cubicBezTo>
                <a:cubicBezTo>
                  <a:pt x="159" y="79"/>
                  <a:pt x="159" y="79"/>
                  <a:pt x="159" y="79"/>
                </a:cubicBezTo>
                <a:cubicBezTo>
                  <a:pt x="318" y="79"/>
                  <a:pt x="318" y="79"/>
                  <a:pt x="318" y="79"/>
                </a:cubicBezTo>
                <a:lnTo>
                  <a:pt x="318" y="186"/>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356086" y="3069106"/>
            <a:ext cx="1647976" cy="1759941"/>
            <a:chOff x="1174898" y="640359"/>
            <a:chExt cx="452247" cy="482973"/>
          </a:xfrm>
          <a:solidFill>
            <a:schemeClr val="accent1"/>
          </a:solidFill>
        </p:grpSpPr>
        <p:sp>
          <p:nvSpPr>
            <p:cNvPr id="25" name="Freeform 15"/>
            <p:cNvSpPr>
              <a:spLocks noEditPoints="1"/>
            </p:cNvSpPr>
            <p:nvPr/>
          </p:nvSpPr>
          <p:spPr bwMode="auto">
            <a:xfrm>
              <a:off x="1174898" y="640359"/>
              <a:ext cx="452247" cy="482973"/>
            </a:xfrm>
            <a:custGeom>
              <a:avLst/>
              <a:gdLst>
                <a:gd name="T0" fmla="*/ 372 w 398"/>
                <a:gd name="T1" fmla="*/ 0 h 425"/>
                <a:gd name="T2" fmla="*/ 27 w 398"/>
                <a:gd name="T3" fmla="*/ 0 h 425"/>
                <a:gd name="T4" fmla="*/ 0 w 398"/>
                <a:gd name="T5" fmla="*/ 27 h 425"/>
                <a:gd name="T6" fmla="*/ 0 w 398"/>
                <a:gd name="T7" fmla="*/ 372 h 425"/>
                <a:gd name="T8" fmla="*/ 27 w 398"/>
                <a:gd name="T9" fmla="*/ 398 h 425"/>
                <a:gd name="T10" fmla="*/ 53 w 398"/>
                <a:gd name="T11" fmla="*/ 398 h 425"/>
                <a:gd name="T12" fmla="*/ 80 w 398"/>
                <a:gd name="T13" fmla="*/ 425 h 425"/>
                <a:gd name="T14" fmla="*/ 106 w 398"/>
                <a:gd name="T15" fmla="*/ 398 h 425"/>
                <a:gd name="T16" fmla="*/ 292 w 398"/>
                <a:gd name="T17" fmla="*/ 398 h 425"/>
                <a:gd name="T18" fmla="*/ 319 w 398"/>
                <a:gd name="T19" fmla="*/ 425 h 425"/>
                <a:gd name="T20" fmla="*/ 345 w 398"/>
                <a:gd name="T21" fmla="*/ 398 h 425"/>
                <a:gd name="T22" fmla="*/ 372 w 398"/>
                <a:gd name="T23" fmla="*/ 398 h 425"/>
                <a:gd name="T24" fmla="*/ 398 w 398"/>
                <a:gd name="T25" fmla="*/ 372 h 425"/>
                <a:gd name="T26" fmla="*/ 398 w 398"/>
                <a:gd name="T27" fmla="*/ 27 h 425"/>
                <a:gd name="T28" fmla="*/ 372 w 398"/>
                <a:gd name="T29" fmla="*/ 0 h 425"/>
                <a:gd name="T30" fmla="*/ 345 w 398"/>
                <a:gd name="T31" fmla="*/ 345 h 425"/>
                <a:gd name="T32" fmla="*/ 53 w 398"/>
                <a:gd name="T33" fmla="*/ 345 h 425"/>
                <a:gd name="T34" fmla="*/ 53 w 398"/>
                <a:gd name="T35" fmla="*/ 213 h 425"/>
                <a:gd name="T36" fmla="*/ 345 w 398"/>
                <a:gd name="T37" fmla="*/ 213 h 425"/>
                <a:gd name="T38" fmla="*/ 345 w 398"/>
                <a:gd name="T39" fmla="*/ 345 h 425"/>
                <a:gd name="T40" fmla="*/ 345 w 398"/>
                <a:gd name="T41" fmla="*/ 186 h 425"/>
                <a:gd name="T42" fmla="*/ 53 w 398"/>
                <a:gd name="T43" fmla="*/ 186 h 425"/>
                <a:gd name="T44" fmla="*/ 53 w 398"/>
                <a:gd name="T45" fmla="*/ 53 h 425"/>
                <a:gd name="T46" fmla="*/ 345 w 398"/>
                <a:gd name="T47" fmla="*/ 53 h 425"/>
                <a:gd name="T48" fmla="*/ 345 w 398"/>
                <a:gd name="T49" fmla="*/ 18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8" h="425">
                  <a:moveTo>
                    <a:pt x="372" y="0"/>
                  </a:moveTo>
                  <a:cubicBezTo>
                    <a:pt x="27" y="0"/>
                    <a:pt x="27" y="0"/>
                    <a:pt x="27" y="0"/>
                  </a:cubicBezTo>
                  <a:cubicBezTo>
                    <a:pt x="12" y="0"/>
                    <a:pt x="0" y="12"/>
                    <a:pt x="0" y="27"/>
                  </a:cubicBezTo>
                  <a:cubicBezTo>
                    <a:pt x="0" y="372"/>
                    <a:pt x="0" y="372"/>
                    <a:pt x="0" y="372"/>
                  </a:cubicBezTo>
                  <a:cubicBezTo>
                    <a:pt x="0" y="386"/>
                    <a:pt x="12" y="398"/>
                    <a:pt x="27" y="398"/>
                  </a:cubicBezTo>
                  <a:cubicBezTo>
                    <a:pt x="53" y="398"/>
                    <a:pt x="53" y="398"/>
                    <a:pt x="53" y="398"/>
                  </a:cubicBezTo>
                  <a:cubicBezTo>
                    <a:pt x="53" y="413"/>
                    <a:pt x="65" y="425"/>
                    <a:pt x="80" y="425"/>
                  </a:cubicBezTo>
                  <a:cubicBezTo>
                    <a:pt x="94" y="425"/>
                    <a:pt x="106" y="413"/>
                    <a:pt x="106" y="398"/>
                  </a:cubicBezTo>
                  <a:cubicBezTo>
                    <a:pt x="292" y="398"/>
                    <a:pt x="292" y="398"/>
                    <a:pt x="292" y="398"/>
                  </a:cubicBezTo>
                  <a:cubicBezTo>
                    <a:pt x="292" y="413"/>
                    <a:pt x="304" y="425"/>
                    <a:pt x="319" y="425"/>
                  </a:cubicBezTo>
                  <a:cubicBezTo>
                    <a:pt x="333" y="425"/>
                    <a:pt x="345" y="413"/>
                    <a:pt x="345" y="398"/>
                  </a:cubicBezTo>
                  <a:cubicBezTo>
                    <a:pt x="372" y="398"/>
                    <a:pt x="372" y="398"/>
                    <a:pt x="372" y="398"/>
                  </a:cubicBezTo>
                  <a:cubicBezTo>
                    <a:pt x="386" y="398"/>
                    <a:pt x="398" y="386"/>
                    <a:pt x="398" y="372"/>
                  </a:cubicBezTo>
                  <a:cubicBezTo>
                    <a:pt x="398" y="27"/>
                    <a:pt x="398" y="27"/>
                    <a:pt x="398" y="27"/>
                  </a:cubicBezTo>
                  <a:cubicBezTo>
                    <a:pt x="398" y="12"/>
                    <a:pt x="386" y="0"/>
                    <a:pt x="372" y="0"/>
                  </a:cubicBezTo>
                  <a:close/>
                  <a:moveTo>
                    <a:pt x="345" y="345"/>
                  </a:moveTo>
                  <a:cubicBezTo>
                    <a:pt x="53" y="345"/>
                    <a:pt x="53" y="345"/>
                    <a:pt x="53" y="345"/>
                  </a:cubicBezTo>
                  <a:cubicBezTo>
                    <a:pt x="53" y="213"/>
                    <a:pt x="53" y="213"/>
                    <a:pt x="53" y="213"/>
                  </a:cubicBezTo>
                  <a:cubicBezTo>
                    <a:pt x="345" y="213"/>
                    <a:pt x="345" y="213"/>
                    <a:pt x="345" y="213"/>
                  </a:cubicBezTo>
                  <a:lnTo>
                    <a:pt x="345" y="345"/>
                  </a:lnTo>
                  <a:close/>
                  <a:moveTo>
                    <a:pt x="345" y="186"/>
                  </a:moveTo>
                  <a:cubicBezTo>
                    <a:pt x="53" y="186"/>
                    <a:pt x="53" y="186"/>
                    <a:pt x="53" y="186"/>
                  </a:cubicBezTo>
                  <a:cubicBezTo>
                    <a:pt x="53" y="53"/>
                    <a:pt x="53" y="53"/>
                    <a:pt x="53" y="53"/>
                  </a:cubicBezTo>
                  <a:cubicBezTo>
                    <a:pt x="345" y="53"/>
                    <a:pt x="345" y="53"/>
                    <a:pt x="345" y="53"/>
                  </a:cubicBezTo>
                  <a:lnTo>
                    <a:pt x="345"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noEditPoints="1"/>
            </p:cNvSpPr>
            <p:nvPr/>
          </p:nvSpPr>
          <p:spPr bwMode="auto">
            <a:xfrm>
              <a:off x="1266115" y="912091"/>
              <a:ext cx="271732" cy="90738"/>
            </a:xfrm>
            <a:custGeom>
              <a:avLst/>
              <a:gdLst>
                <a:gd name="T0" fmla="*/ 566 w 566"/>
                <a:gd name="T1" fmla="*/ 0 h 189"/>
                <a:gd name="T2" fmla="*/ 0 w 566"/>
                <a:gd name="T3" fmla="*/ 0 h 189"/>
                <a:gd name="T4" fmla="*/ 0 w 566"/>
                <a:gd name="T5" fmla="*/ 189 h 189"/>
                <a:gd name="T6" fmla="*/ 566 w 566"/>
                <a:gd name="T7" fmla="*/ 189 h 189"/>
                <a:gd name="T8" fmla="*/ 566 w 566"/>
                <a:gd name="T9" fmla="*/ 0 h 189"/>
                <a:gd name="T10" fmla="*/ 376 w 566"/>
                <a:gd name="T11" fmla="*/ 125 h 189"/>
                <a:gd name="T12" fmla="*/ 187 w 566"/>
                <a:gd name="T13" fmla="*/ 125 h 189"/>
                <a:gd name="T14" fmla="*/ 187 w 566"/>
                <a:gd name="T15" fmla="*/ 64 h 189"/>
                <a:gd name="T16" fmla="*/ 376 w 566"/>
                <a:gd name="T17" fmla="*/ 64 h 189"/>
                <a:gd name="T18" fmla="*/ 376 w 566"/>
                <a:gd name="T19" fmla="*/ 125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89">
                  <a:moveTo>
                    <a:pt x="566" y="0"/>
                  </a:moveTo>
                  <a:lnTo>
                    <a:pt x="0" y="0"/>
                  </a:lnTo>
                  <a:lnTo>
                    <a:pt x="0" y="189"/>
                  </a:lnTo>
                  <a:lnTo>
                    <a:pt x="566" y="189"/>
                  </a:lnTo>
                  <a:lnTo>
                    <a:pt x="566" y="0"/>
                  </a:lnTo>
                  <a:close/>
                  <a:moveTo>
                    <a:pt x="376" y="125"/>
                  </a:moveTo>
                  <a:lnTo>
                    <a:pt x="187" y="125"/>
                  </a:lnTo>
                  <a:lnTo>
                    <a:pt x="187" y="64"/>
                  </a:lnTo>
                  <a:lnTo>
                    <a:pt x="376" y="64"/>
                  </a:lnTo>
                  <a:lnTo>
                    <a:pt x="376"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7"/>
            <p:cNvSpPr>
              <a:spLocks noEditPoints="1"/>
            </p:cNvSpPr>
            <p:nvPr/>
          </p:nvSpPr>
          <p:spPr bwMode="auto">
            <a:xfrm>
              <a:off x="1266115" y="731096"/>
              <a:ext cx="271732" cy="91218"/>
            </a:xfrm>
            <a:custGeom>
              <a:avLst/>
              <a:gdLst>
                <a:gd name="T0" fmla="*/ 566 w 566"/>
                <a:gd name="T1" fmla="*/ 0 h 190"/>
                <a:gd name="T2" fmla="*/ 0 w 566"/>
                <a:gd name="T3" fmla="*/ 0 h 190"/>
                <a:gd name="T4" fmla="*/ 0 w 566"/>
                <a:gd name="T5" fmla="*/ 190 h 190"/>
                <a:gd name="T6" fmla="*/ 566 w 566"/>
                <a:gd name="T7" fmla="*/ 190 h 190"/>
                <a:gd name="T8" fmla="*/ 566 w 566"/>
                <a:gd name="T9" fmla="*/ 0 h 190"/>
                <a:gd name="T10" fmla="*/ 376 w 566"/>
                <a:gd name="T11" fmla="*/ 126 h 190"/>
                <a:gd name="T12" fmla="*/ 187 w 566"/>
                <a:gd name="T13" fmla="*/ 126 h 190"/>
                <a:gd name="T14" fmla="*/ 187 w 566"/>
                <a:gd name="T15" fmla="*/ 62 h 190"/>
                <a:gd name="T16" fmla="*/ 376 w 566"/>
                <a:gd name="T17" fmla="*/ 62 h 190"/>
                <a:gd name="T18" fmla="*/ 376 w 566"/>
                <a:gd name="T19" fmla="*/ 12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90">
                  <a:moveTo>
                    <a:pt x="566" y="0"/>
                  </a:moveTo>
                  <a:lnTo>
                    <a:pt x="0" y="0"/>
                  </a:lnTo>
                  <a:lnTo>
                    <a:pt x="0" y="190"/>
                  </a:lnTo>
                  <a:lnTo>
                    <a:pt x="566" y="190"/>
                  </a:lnTo>
                  <a:lnTo>
                    <a:pt x="566" y="0"/>
                  </a:lnTo>
                  <a:close/>
                  <a:moveTo>
                    <a:pt x="376" y="126"/>
                  </a:moveTo>
                  <a:lnTo>
                    <a:pt x="187" y="126"/>
                  </a:lnTo>
                  <a:lnTo>
                    <a:pt x="187" y="62"/>
                  </a:lnTo>
                  <a:lnTo>
                    <a:pt x="376" y="62"/>
                  </a:lnTo>
                  <a:lnTo>
                    <a:pt x="376"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2" name="Rectangle 31"/>
          <p:cNvSpPr/>
          <p:nvPr/>
        </p:nvSpPr>
        <p:spPr>
          <a:xfrm>
            <a:off x="0" y="4772025"/>
            <a:ext cx="12192000" cy="20859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a:off x="0" y="4628562"/>
            <a:ext cx="12192000" cy="1414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TextBox 34"/>
          <p:cNvSpPr txBox="1"/>
          <p:nvPr/>
        </p:nvSpPr>
        <p:spPr>
          <a:xfrm>
            <a:off x="1016971" y="5199889"/>
            <a:ext cx="10158058" cy="1061829"/>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400" dirty="0" smtClean="0">
                <a:solidFill>
                  <a:schemeClr val="bg1"/>
                </a:solidFill>
                <a:latin typeface="+mj-lt"/>
              </a:rPr>
              <a:t>Throughout </a:t>
            </a:r>
            <a:r>
              <a:rPr lang="en-US" sz="1400" dirty="0">
                <a:solidFill>
                  <a:schemeClr val="bg1"/>
                </a:solidFill>
                <a:latin typeface="+mj-lt"/>
              </a:rPr>
              <a:t>our </a:t>
            </a:r>
            <a:r>
              <a:rPr lang="en-US" sz="1400" dirty="0" err="1">
                <a:solidFill>
                  <a:schemeClr val="bg1"/>
                </a:solidFill>
                <a:latin typeface="+mj-lt"/>
              </a:rPr>
              <a:t>organisation</a:t>
            </a:r>
            <a:r>
              <a:rPr lang="en-US" sz="14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400" dirty="0" smtClean="0">
                <a:solidFill>
                  <a:schemeClr val="bg1"/>
                </a:solidFill>
                <a:latin typeface="+mj-lt"/>
              </a:rPr>
              <a:t>.</a:t>
            </a:r>
            <a:r>
              <a:rPr lang="id-ID" sz="1400" dirty="0" smtClean="0">
                <a:solidFill>
                  <a:schemeClr val="bg1"/>
                </a:solidFill>
                <a:latin typeface="+mj-lt"/>
              </a:rPr>
              <a:t> </a:t>
            </a:r>
            <a:endParaRPr lang="en-US" sz="1400" dirty="0">
              <a:solidFill>
                <a:schemeClr val="bg1"/>
              </a:solidFill>
              <a:latin typeface="+mj-lt"/>
            </a:endParaRPr>
          </a:p>
        </p:txBody>
      </p:sp>
    </p:spTree>
    <p:extLst>
      <p:ext uri="{BB962C8B-B14F-4D97-AF65-F5344CB8AC3E}">
        <p14:creationId xmlns:p14="http://schemas.microsoft.com/office/powerpoint/2010/main" val="3634032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barn(inVertical)">
                                      <p:cBhvr>
                                        <p:cTn id="17" dur="500"/>
                                        <p:tgtEl>
                                          <p:spTgt spid="37"/>
                                        </p:tgtEl>
                                      </p:cBhvr>
                                    </p:animEffect>
                                  </p:childTnLst>
                                </p:cTn>
                              </p:par>
                            </p:childTnLst>
                          </p:cTn>
                        </p:par>
                        <p:par>
                          <p:cTn id="18" fill="hold">
                            <p:stCondLst>
                              <p:cond delay="500"/>
                            </p:stCondLst>
                            <p:childTnLst>
                              <p:par>
                                <p:cTn id="19" presetID="42" presetClass="entr" presetSubtype="0" fill="hold" grpId="0"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anim calcmode="lin" valueType="num">
                                      <p:cBhvr>
                                        <p:cTn id="22" dur="500" fill="hold"/>
                                        <p:tgtEl>
                                          <p:spTgt spid="24"/>
                                        </p:tgtEl>
                                        <p:attrNameLst>
                                          <p:attrName>ppt_x</p:attrName>
                                        </p:attrNameLst>
                                      </p:cBhvr>
                                      <p:tavLst>
                                        <p:tav tm="0">
                                          <p:val>
                                            <p:strVal val="#ppt_x"/>
                                          </p:val>
                                        </p:tav>
                                        <p:tav tm="100000">
                                          <p:val>
                                            <p:strVal val="#ppt_x"/>
                                          </p:val>
                                        </p:tav>
                                      </p:tavLst>
                                    </p:anim>
                                    <p:anim calcmode="lin" valueType="num">
                                      <p:cBhvr>
                                        <p:cTn id="23" dur="500" fill="hold"/>
                                        <p:tgtEl>
                                          <p:spTgt spid="24"/>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nodeType="after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500"/>
                                        <p:tgtEl>
                                          <p:spTgt spid="31"/>
                                        </p:tgtEl>
                                      </p:cBhvr>
                                    </p:animEffect>
                                    <p:anim calcmode="lin" valueType="num">
                                      <p:cBhvr>
                                        <p:cTn id="28" dur="500" fill="hold"/>
                                        <p:tgtEl>
                                          <p:spTgt spid="31"/>
                                        </p:tgtEl>
                                        <p:attrNameLst>
                                          <p:attrName>ppt_x</p:attrName>
                                        </p:attrNameLst>
                                      </p:cBhvr>
                                      <p:tavLst>
                                        <p:tav tm="0">
                                          <p:val>
                                            <p:strVal val="#ppt_x"/>
                                          </p:val>
                                        </p:tav>
                                        <p:tav tm="100000">
                                          <p:val>
                                            <p:strVal val="#ppt_x"/>
                                          </p:val>
                                        </p:tav>
                                      </p:tavLst>
                                    </p:anim>
                                    <p:anim calcmode="lin" valueType="num">
                                      <p:cBhvr>
                                        <p:cTn id="29" dur="500" fill="hold"/>
                                        <p:tgtEl>
                                          <p:spTgt spid="31"/>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anim calcmode="lin" valueType="num">
                                      <p:cBhvr>
                                        <p:cTn id="34" dur="500" fill="hold"/>
                                        <p:tgtEl>
                                          <p:spTgt spid="28"/>
                                        </p:tgtEl>
                                        <p:attrNameLst>
                                          <p:attrName>ppt_x</p:attrName>
                                        </p:attrNameLst>
                                      </p:cBhvr>
                                      <p:tavLst>
                                        <p:tav tm="0">
                                          <p:val>
                                            <p:strVal val="#ppt_x"/>
                                          </p:val>
                                        </p:tav>
                                        <p:tav tm="100000">
                                          <p:val>
                                            <p:strVal val="#ppt_x"/>
                                          </p:val>
                                        </p:tav>
                                      </p:tavLst>
                                    </p:anim>
                                    <p:anim calcmode="lin" valueType="num">
                                      <p:cBhvr>
                                        <p:cTn id="35" dur="500" fill="hold"/>
                                        <p:tgtEl>
                                          <p:spTgt spid="28"/>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grpId="0" nodeType="after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anim calcmode="lin" valueType="num">
                                      <p:cBhvr>
                                        <p:cTn id="40" dur="500" fill="hold"/>
                                        <p:tgtEl>
                                          <p:spTgt spid="17"/>
                                        </p:tgtEl>
                                        <p:attrNameLst>
                                          <p:attrName>ppt_x</p:attrName>
                                        </p:attrNameLst>
                                      </p:cBhvr>
                                      <p:tavLst>
                                        <p:tav tm="0">
                                          <p:val>
                                            <p:strVal val="#ppt_x"/>
                                          </p:val>
                                        </p:tav>
                                        <p:tav tm="100000">
                                          <p:val>
                                            <p:strVal val="#ppt_x"/>
                                          </p:val>
                                        </p:tav>
                                      </p:tavLst>
                                    </p:anim>
                                    <p:anim calcmode="lin" valueType="num">
                                      <p:cBhvr>
                                        <p:cTn id="41" dur="500" fill="hold"/>
                                        <p:tgtEl>
                                          <p:spTgt spid="17"/>
                                        </p:tgtEl>
                                        <p:attrNameLst>
                                          <p:attrName>ppt_y</p:attrName>
                                        </p:attrNameLst>
                                      </p:cBhvr>
                                      <p:tavLst>
                                        <p:tav tm="0">
                                          <p:val>
                                            <p:strVal val="#ppt_y+.1"/>
                                          </p:val>
                                        </p:tav>
                                        <p:tav tm="100000">
                                          <p:val>
                                            <p:strVal val="#ppt_y"/>
                                          </p:val>
                                        </p:tav>
                                      </p:tavLst>
                                    </p:anim>
                                  </p:childTnLst>
                                </p:cTn>
                              </p:par>
                            </p:childTnLst>
                          </p:cTn>
                        </p:par>
                        <p:par>
                          <p:cTn id="42" fill="hold">
                            <p:stCondLst>
                              <p:cond delay="2500"/>
                            </p:stCondLst>
                            <p:childTnLst>
                              <p:par>
                                <p:cTn id="43" presetID="42" presetClass="entr" presetSubtype="0" fill="hold"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anim calcmode="lin" valueType="num">
                                      <p:cBhvr>
                                        <p:cTn id="46" dur="500" fill="hold"/>
                                        <p:tgtEl>
                                          <p:spTgt spid="30"/>
                                        </p:tgtEl>
                                        <p:attrNameLst>
                                          <p:attrName>ppt_x</p:attrName>
                                        </p:attrNameLst>
                                      </p:cBhvr>
                                      <p:tavLst>
                                        <p:tav tm="0">
                                          <p:val>
                                            <p:strVal val="#ppt_x"/>
                                          </p:val>
                                        </p:tav>
                                        <p:tav tm="100000">
                                          <p:val>
                                            <p:strVal val="#ppt_x"/>
                                          </p:val>
                                        </p:tav>
                                      </p:tavLst>
                                    </p:anim>
                                    <p:anim calcmode="lin" valueType="num">
                                      <p:cBhvr>
                                        <p:cTn id="47" dur="500" fill="hold"/>
                                        <p:tgtEl>
                                          <p:spTgt spid="30"/>
                                        </p:tgtEl>
                                        <p:attrNameLst>
                                          <p:attrName>ppt_y</p:attrName>
                                        </p:attrNameLst>
                                      </p:cBhvr>
                                      <p:tavLst>
                                        <p:tav tm="0">
                                          <p:val>
                                            <p:strVal val="#ppt_y+.1"/>
                                          </p:val>
                                        </p:tav>
                                        <p:tav tm="100000">
                                          <p:val>
                                            <p:strVal val="#ppt_y"/>
                                          </p:val>
                                        </p:tav>
                                      </p:tavLst>
                                    </p:anim>
                                  </p:childTnLst>
                                </p:cTn>
                              </p:par>
                            </p:childTnLst>
                          </p:cTn>
                        </p:par>
                        <p:par>
                          <p:cTn id="48" fill="hold">
                            <p:stCondLst>
                              <p:cond delay="3000"/>
                            </p:stCondLst>
                            <p:childTnLst>
                              <p:par>
                                <p:cTn id="49" presetID="42" presetClass="entr" presetSubtype="0" fill="hold"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fade">
                                      <p:cBhvr>
                                        <p:cTn id="51" dur="500"/>
                                        <p:tgtEl>
                                          <p:spTgt spid="29"/>
                                        </p:tgtEl>
                                      </p:cBhvr>
                                    </p:animEffect>
                                    <p:anim calcmode="lin" valueType="num">
                                      <p:cBhvr>
                                        <p:cTn id="52" dur="500" fill="hold"/>
                                        <p:tgtEl>
                                          <p:spTgt spid="29"/>
                                        </p:tgtEl>
                                        <p:attrNameLst>
                                          <p:attrName>ppt_x</p:attrName>
                                        </p:attrNameLst>
                                      </p:cBhvr>
                                      <p:tavLst>
                                        <p:tav tm="0">
                                          <p:val>
                                            <p:strVal val="#ppt_x"/>
                                          </p:val>
                                        </p:tav>
                                        <p:tav tm="100000">
                                          <p:val>
                                            <p:strVal val="#ppt_x"/>
                                          </p:val>
                                        </p:tav>
                                      </p:tavLst>
                                    </p:anim>
                                    <p:anim calcmode="lin" valueType="num">
                                      <p:cBhvr>
                                        <p:cTn id="53" dur="500" fill="hold"/>
                                        <p:tgtEl>
                                          <p:spTgt spid="29"/>
                                        </p:tgtEl>
                                        <p:attrNameLst>
                                          <p:attrName>ppt_y</p:attrName>
                                        </p:attrNameLst>
                                      </p:cBhvr>
                                      <p:tavLst>
                                        <p:tav tm="0">
                                          <p:val>
                                            <p:strVal val="#ppt_y+.1"/>
                                          </p:val>
                                        </p:tav>
                                        <p:tav tm="100000">
                                          <p:val>
                                            <p:strVal val="#ppt_y"/>
                                          </p:val>
                                        </p:tav>
                                      </p:tavLst>
                                    </p:anim>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7" grpId="0" animBg="1"/>
      <p:bldP spid="24" grpId="0" animBg="1"/>
      <p:bldP spid="37" grpId="0" animBg="1"/>
      <p:bldP spid="36" grpId="0"/>
    </p:bldLst>
  </p:timing>
</p:sld>
</file>

<file path=ppt/slides/slide11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6" name="Freeform 26"/>
          <p:cNvSpPr>
            <a:spLocks/>
          </p:cNvSpPr>
          <p:nvPr/>
        </p:nvSpPr>
        <p:spPr bwMode="auto">
          <a:xfrm>
            <a:off x="2356177" y="2220372"/>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26"/>
          <p:cNvSpPr>
            <a:spLocks/>
          </p:cNvSpPr>
          <p:nvPr/>
        </p:nvSpPr>
        <p:spPr bwMode="auto">
          <a:xfrm flipH="1">
            <a:off x="2593082" y="5128537"/>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26"/>
          <p:cNvSpPr>
            <a:spLocks/>
          </p:cNvSpPr>
          <p:nvPr/>
        </p:nvSpPr>
        <p:spPr bwMode="auto">
          <a:xfrm flipH="1">
            <a:off x="4189807" y="3509659"/>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26"/>
          <p:cNvSpPr>
            <a:spLocks/>
          </p:cNvSpPr>
          <p:nvPr/>
        </p:nvSpPr>
        <p:spPr bwMode="auto">
          <a:xfrm>
            <a:off x="776656" y="3830703"/>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rot="18810804">
            <a:off x="2976245" y="4123297"/>
            <a:ext cx="1122786" cy="720924"/>
            <a:chOff x="4481513" y="3678059"/>
            <a:chExt cx="1614487" cy="1036638"/>
          </a:xfrm>
        </p:grpSpPr>
        <p:sp>
          <p:nvSpPr>
            <p:cNvPr id="11" name="Rectangle 12"/>
            <p:cNvSpPr>
              <a:spLocks noChangeArrowheads="1"/>
            </p:cNvSpPr>
            <p:nvPr/>
          </p:nvSpPr>
          <p:spPr bwMode="auto">
            <a:xfrm>
              <a:off x="4481513" y="3678059"/>
              <a:ext cx="1614487" cy="344488"/>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Rectangle 13"/>
            <p:cNvSpPr>
              <a:spLocks noChangeArrowheads="1"/>
            </p:cNvSpPr>
            <p:nvPr/>
          </p:nvSpPr>
          <p:spPr bwMode="auto">
            <a:xfrm>
              <a:off x="4481513" y="4022546"/>
              <a:ext cx="1614487" cy="3444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14"/>
            <p:cNvSpPr>
              <a:spLocks noChangeArrowheads="1"/>
            </p:cNvSpPr>
            <p:nvPr/>
          </p:nvSpPr>
          <p:spPr bwMode="auto">
            <a:xfrm>
              <a:off x="4481513" y="4367034"/>
              <a:ext cx="1614487" cy="347663"/>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rot="18810804">
            <a:off x="3746866" y="3312677"/>
            <a:ext cx="1122786" cy="717613"/>
            <a:chOff x="6096000" y="3187521"/>
            <a:chExt cx="1614487" cy="1031876"/>
          </a:xfrm>
        </p:grpSpPr>
        <p:sp>
          <p:nvSpPr>
            <p:cNvPr id="14" name="Rectangle 15"/>
            <p:cNvSpPr>
              <a:spLocks noChangeArrowheads="1"/>
            </p:cNvSpPr>
            <p:nvPr/>
          </p:nvSpPr>
          <p:spPr bwMode="auto">
            <a:xfrm>
              <a:off x="6096000" y="3187521"/>
              <a:ext cx="1614487" cy="34448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16"/>
            <p:cNvSpPr>
              <a:spLocks noChangeArrowheads="1"/>
            </p:cNvSpPr>
            <p:nvPr/>
          </p:nvSpPr>
          <p:spPr bwMode="auto">
            <a:xfrm>
              <a:off x="6096000" y="3532009"/>
              <a:ext cx="1614487" cy="3429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17"/>
            <p:cNvSpPr>
              <a:spLocks noChangeArrowheads="1"/>
            </p:cNvSpPr>
            <p:nvPr/>
          </p:nvSpPr>
          <p:spPr bwMode="auto">
            <a:xfrm>
              <a:off x="6096000" y="3874909"/>
              <a:ext cx="1614487" cy="3444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4" name="Group 223"/>
          <p:cNvGrpSpPr/>
          <p:nvPr/>
        </p:nvGrpSpPr>
        <p:grpSpPr>
          <a:xfrm rot="18810804">
            <a:off x="4481402" y="2446340"/>
            <a:ext cx="1290597" cy="720924"/>
            <a:chOff x="7700963" y="3678059"/>
            <a:chExt cx="1855787" cy="1036638"/>
          </a:xfrm>
        </p:grpSpPr>
        <p:sp>
          <p:nvSpPr>
            <p:cNvPr id="6" name="Freeform 7"/>
            <p:cNvSpPr>
              <a:spLocks/>
            </p:cNvSpPr>
            <p:nvPr/>
          </p:nvSpPr>
          <p:spPr bwMode="auto">
            <a:xfrm>
              <a:off x="9224963" y="3678059"/>
              <a:ext cx="331787" cy="1036638"/>
            </a:xfrm>
            <a:custGeom>
              <a:avLst/>
              <a:gdLst>
                <a:gd name="T0" fmla="*/ 0 w 209"/>
                <a:gd name="T1" fmla="*/ 162 h 653"/>
                <a:gd name="T2" fmla="*/ 135 w 209"/>
                <a:gd name="T3" fmla="*/ 0 h 653"/>
                <a:gd name="T4" fmla="*/ 209 w 209"/>
                <a:gd name="T5" fmla="*/ 210 h 653"/>
                <a:gd name="T6" fmla="*/ 209 w 209"/>
                <a:gd name="T7" fmla="*/ 443 h 653"/>
                <a:gd name="T8" fmla="*/ 135 w 209"/>
                <a:gd name="T9" fmla="*/ 653 h 653"/>
                <a:gd name="T10" fmla="*/ 0 w 209"/>
                <a:gd name="T11" fmla="*/ 488 h 653"/>
                <a:gd name="T12" fmla="*/ 0 w 209"/>
                <a:gd name="T13" fmla="*/ 162 h 653"/>
              </a:gdLst>
              <a:ahLst/>
              <a:cxnLst>
                <a:cxn ang="0">
                  <a:pos x="T0" y="T1"/>
                </a:cxn>
                <a:cxn ang="0">
                  <a:pos x="T2" y="T3"/>
                </a:cxn>
                <a:cxn ang="0">
                  <a:pos x="T4" y="T5"/>
                </a:cxn>
                <a:cxn ang="0">
                  <a:pos x="T6" y="T7"/>
                </a:cxn>
                <a:cxn ang="0">
                  <a:pos x="T8" y="T9"/>
                </a:cxn>
                <a:cxn ang="0">
                  <a:pos x="T10" y="T11"/>
                </a:cxn>
                <a:cxn ang="0">
                  <a:pos x="T12" y="T13"/>
                </a:cxn>
              </a:cxnLst>
              <a:rect l="0" t="0" r="r" b="b"/>
              <a:pathLst>
                <a:path w="209" h="653">
                  <a:moveTo>
                    <a:pt x="0" y="162"/>
                  </a:moveTo>
                  <a:lnTo>
                    <a:pt x="135" y="0"/>
                  </a:lnTo>
                  <a:lnTo>
                    <a:pt x="209" y="210"/>
                  </a:lnTo>
                  <a:lnTo>
                    <a:pt x="209" y="443"/>
                  </a:lnTo>
                  <a:lnTo>
                    <a:pt x="135" y="653"/>
                  </a:lnTo>
                  <a:lnTo>
                    <a:pt x="0" y="488"/>
                  </a:lnTo>
                  <a:lnTo>
                    <a:pt x="0" y="162"/>
                  </a:lnTo>
                  <a:close/>
                </a:path>
              </a:pathLst>
            </a:custGeom>
            <a:solidFill>
              <a:srgbClr val="BBA17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8"/>
            <p:cNvSpPr>
              <a:spLocks/>
            </p:cNvSpPr>
            <p:nvPr/>
          </p:nvSpPr>
          <p:spPr bwMode="auto">
            <a:xfrm>
              <a:off x="7700963" y="3678059"/>
              <a:ext cx="1738312" cy="344488"/>
            </a:xfrm>
            <a:custGeom>
              <a:avLst/>
              <a:gdLst>
                <a:gd name="T0" fmla="*/ 1020 w 1095"/>
                <a:gd name="T1" fmla="*/ 217 h 217"/>
                <a:gd name="T2" fmla="*/ 1095 w 1095"/>
                <a:gd name="T3" fmla="*/ 0 h 217"/>
                <a:gd name="T4" fmla="*/ 0 w 1095"/>
                <a:gd name="T5" fmla="*/ 0 h 217"/>
                <a:gd name="T6" fmla="*/ 0 w 1095"/>
                <a:gd name="T7" fmla="*/ 217 h 217"/>
                <a:gd name="T8" fmla="*/ 1020 w 1095"/>
                <a:gd name="T9" fmla="*/ 217 h 217"/>
              </a:gdLst>
              <a:ahLst/>
              <a:cxnLst>
                <a:cxn ang="0">
                  <a:pos x="T0" y="T1"/>
                </a:cxn>
                <a:cxn ang="0">
                  <a:pos x="T2" y="T3"/>
                </a:cxn>
                <a:cxn ang="0">
                  <a:pos x="T4" y="T5"/>
                </a:cxn>
                <a:cxn ang="0">
                  <a:pos x="T6" y="T7"/>
                </a:cxn>
                <a:cxn ang="0">
                  <a:pos x="T8" y="T9"/>
                </a:cxn>
              </a:cxnLst>
              <a:rect l="0" t="0" r="r" b="b"/>
              <a:pathLst>
                <a:path w="1095" h="217">
                  <a:moveTo>
                    <a:pt x="1020" y="217"/>
                  </a:moveTo>
                  <a:lnTo>
                    <a:pt x="1095" y="0"/>
                  </a:lnTo>
                  <a:lnTo>
                    <a:pt x="0" y="0"/>
                  </a:lnTo>
                  <a:lnTo>
                    <a:pt x="0" y="217"/>
                  </a:lnTo>
                  <a:lnTo>
                    <a:pt x="1020" y="217"/>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19"/>
            <p:cNvSpPr>
              <a:spLocks noChangeArrowheads="1"/>
            </p:cNvSpPr>
            <p:nvPr/>
          </p:nvSpPr>
          <p:spPr bwMode="auto">
            <a:xfrm>
              <a:off x="7700963" y="4022546"/>
              <a:ext cx="1619250" cy="3444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0"/>
            <p:cNvSpPr>
              <a:spLocks/>
            </p:cNvSpPr>
            <p:nvPr/>
          </p:nvSpPr>
          <p:spPr bwMode="auto">
            <a:xfrm>
              <a:off x="7700963" y="4367034"/>
              <a:ext cx="1738312" cy="347663"/>
            </a:xfrm>
            <a:custGeom>
              <a:avLst/>
              <a:gdLst>
                <a:gd name="T0" fmla="*/ 1095 w 1095"/>
                <a:gd name="T1" fmla="*/ 219 h 219"/>
                <a:gd name="T2" fmla="*/ 1020 w 1095"/>
                <a:gd name="T3" fmla="*/ 0 h 219"/>
                <a:gd name="T4" fmla="*/ 0 w 1095"/>
                <a:gd name="T5" fmla="*/ 0 h 219"/>
                <a:gd name="T6" fmla="*/ 0 w 1095"/>
                <a:gd name="T7" fmla="*/ 219 h 219"/>
                <a:gd name="T8" fmla="*/ 1095 w 1095"/>
                <a:gd name="T9" fmla="*/ 219 h 219"/>
              </a:gdLst>
              <a:ahLst/>
              <a:cxnLst>
                <a:cxn ang="0">
                  <a:pos x="T0" y="T1"/>
                </a:cxn>
                <a:cxn ang="0">
                  <a:pos x="T2" y="T3"/>
                </a:cxn>
                <a:cxn ang="0">
                  <a:pos x="T4" y="T5"/>
                </a:cxn>
                <a:cxn ang="0">
                  <a:pos x="T6" y="T7"/>
                </a:cxn>
                <a:cxn ang="0">
                  <a:pos x="T8" y="T9"/>
                </a:cxn>
              </a:cxnLst>
              <a:rect l="0" t="0" r="r" b="b"/>
              <a:pathLst>
                <a:path w="1095" h="219">
                  <a:moveTo>
                    <a:pt x="1095" y="219"/>
                  </a:moveTo>
                  <a:lnTo>
                    <a:pt x="1020" y="0"/>
                  </a:lnTo>
                  <a:lnTo>
                    <a:pt x="0" y="0"/>
                  </a:lnTo>
                  <a:lnTo>
                    <a:pt x="0" y="219"/>
                  </a:lnTo>
                  <a:lnTo>
                    <a:pt x="1095" y="21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21"/>
            <p:cNvSpPr>
              <a:spLocks noChangeArrowheads="1"/>
            </p:cNvSpPr>
            <p:nvPr/>
          </p:nvSpPr>
          <p:spPr bwMode="auto">
            <a:xfrm>
              <a:off x="9398000" y="4049534"/>
              <a:ext cx="82550" cy="293688"/>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 name="Group 21"/>
          <p:cNvGrpSpPr/>
          <p:nvPr/>
        </p:nvGrpSpPr>
        <p:grpSpPr>
          <a:xfrm rot="18810804">
            <a:off x="1477394" y="5252407"/>
            <a:ext cx="1998273" cy="717613"/>
            <a:chOff x="1608138" y="3187521"/>
            <a:chExt cx="2873375" cy="1031876"/>
          </a:xfrm>
        </p:grpSpPr>
        <p:sp>
          <p:nvSpPr>
            <p:cNvPr id="7" name="Freeform 8"/>
            <p:cNvSpPr>
              <a:spLocks/>
            </p:cNvSpPr>
            <p:nvPr/>
          </p:nvSpPr>
          <p:spPr bwMode="auto">
            <a:xfrm>
              <a:off x="1608138" y="3187521"/>
              <a:ext cx="1490662" cy="1031875"/>
            </a:xfrm>
            <a:custGeom>
              <a:avLst/>
              <a:gdLst>
                <a:gd name="T0" fmla="*/ 793 w 939"/>
                <a:gd name="T1" fmla="*/ 650 h 650"/>
                <a:gd name="T2" fmla="*/ 0 w 939"/>
                <a:gd name="T3" fmla="*/ 326 h 650"/>
                <a:gd name="T4" fmla="*/ 793 w 939"/>
                <a:gd name="T5" fmla="*/ 0 h 650"/>
                <a:gd name="T6" fmla="*/ 939 w 939"/>
                <a:gd name="T7" fmla="*/ 0 h 650"/>
                <a:gd name="T8" fmla="*/ 939 w 939"/>
                <a:gd name="T9" fmla="*/ 650 h 650"/>
                <a:gd name="T10" fmla="*/ 793 w 939"/>
                <a:gd name="T11" fmla="*/ 650 h 650"/>
              </a:gdLst>
              <a:ahLst/>
              <a:cxnLst>
                <a:cxn ang="0">
                  <a:pos x="T0" y="T1"/>
                </a:cxn>
                <a:cxn ang="0">
                  <a:pos x="T2" y="T3"/>
                </a:cxn>
                <a:cxn ang="0">
                  <a:pos x="T4" y="T5"/>
                </a:cxn>
                <a:cxn ang="0">
                  <a:pos x="T6" y="T7"/>
                </a:cxn>
                <a:cxn ang="0">
                  <a:pos x="T8" y="T9"/>
                </a:cxn>
                <a:cxn ang="0">
                  <a:pos x="T10" y="T11"/>
                </a:cxn>
              </a:cxnLst>
              <a:rect l="0" t="0" r="r" b="b"/>
              <a:pathLst>
                <a:path w="939" h="650">
                  <a:moveTo>
                    <a:pt x="793" y="650"/>
                  </a:moveTo>
                  <a:lnTo>
                    <a:pt x="0" y="326"/>
                  </a:lnTo>
                  <a:lnTo>
                    <a:pt x="793" y="0"/>
                  </a:lnTo>
                  <a:lnTo>
                    <a:pt x="939" y="0"/>
                  </a:lnTo>
                  <a:lnTo>
                    <a:pt x="939" y="650"/>
                  </a:lnTo>
                  <a:lnTo>
                    <a:pt x="793" y="650"/>
                  </a:lnTo>
                  <a:close/>
                </a:path>
              </a:pathLst>
            </a:custGeom>
            <a:solidFill>
              <a:srgbClr val="D4AC8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2738438" y="3187521"/>
              <a:ext cx="1743075" cy="344488"/>
            </a:xfrm>
            <a:custGeom>
              <a:avLst/>
              <a:gdLst>
                <a:gd name="T0" fmla="*/ 464 w 464"/>
                <a:gd name="T1" fmla="*/ 0 h 91"/>
                <a:gd name="T2" fmla="*/ 41 w 464"/>
                <a:gd name="T3" fmla="*/ 0 h 91"/>
                <a:gd name="T4" fmla="*/ 16 w 464"/>
                <a:gd name="T5" fmla="*/ 14 h 91"/>
                <a:gd name="T6" fmla="*/ 5 w 464"/>
                <a:gd name="T7" fmla="*/ 31 h 91"/>
                <a:gd name="T8" fmla="*/ 5 w 464"/>
                <a:gd name="T9" fmla="*/ 59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1"/>
                    <a:pt x="5" y="31"/>
                    <a:pt x="5" y="31"/>
                  </a:cubicBezTo>
                  <a:cubicBezTo>
                    <a:pt x="0" y="39"/>
                    <a:pt x="0" y="52"/>
                    <a:pt x="5" y="59"/>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0"/>
            <p:cNvSpPr>
              <a:spLocks/>
            </p:cNvSpPr>
            <p:nvPr/>
          </p:nvSpPr>
          <p:spPr bwMode="auto">
            <a:xfrm>
              <a:off x="2738438" y="3532009"/>
              <a:ext cx="1743075" cy="342900"/>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39"/>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1"/>
            <p:cNvSpPr>
              <a:spLocks/>
            </p:cNvSpPr>
            <p:nvPr/>
          </p:nvSpPr>
          <p:spPr bwMode="auto">
            <a:xfrm>
              <a:off x="2738438" y="3874909"/>
              <a:ext cx="1743075" cy="344488"/>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40"/>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2"/>
            <p:cNvSpPr>
              <a:spLocks/>
            </p:cNvSpPr>
            <p:nvPr/>
          </p:nvSpPr>
          <p:spPr bwMode="auto">
            <a:xfrm>
              <a:off x="1608138" y="3538359"/>
              <a:ext cx="428625" cy="333375"/>
            </a:xfrm>
            <a:custGeom>
              <a:avLst/>
              <a:gdLst>
                <a:gd name="T0" fmla="*/ 114 w 114"/>
                <a:gd name="T1" fmla="*/ 49 h 88"/>
                <a:gd name="T2" fmla="*/ 107 w 114"/>
                <a:gd name="T3" fmla="*/ 0 h 88"/>
                <a:gd name="T4" fmla="*/ 0 w 114"/>
                <a:gd name="T5" fmla="*/ 44 h 88"/>
                <a:gd name="T6" fmla="*/ 109 w 114"/>
                <a:gd name="T7" fmla="*/ 88 h 88"/>
                <a:gd name="T8" fmla="*/ 114 w 114"/>
                <a:gd name="T9" fmla="*/ 49 h 88"/>
              </a:gdLst>
              <a:ahLst/>
              <a:cxnLst>
                <a:cxn ang="0">
                  <a:pos x="T0" y="T1"/>
                </a:cxn>
                <a:cxn ang="0">
                  <a:pos x="T2" y="T3"/>
                </a:cxn>
                <a:cxn ang="0">
                  <a:pos x="T4" y="T5"/>
                </a:cxn>
                <a:cxn ang="0">
                  <a:pos x="T6" y="T7"/>
                </a:cxn>
                <a:cxn ang="0">
                  <a:pos x="T8" y="T9"/>
                </a:cxn>
              </a:cxnLst>
              <a:rect l="0" t="0" r="r" b="b"/>
              <a:pathLst>
                <a:path w="114" h="88">
                  <a:moveTo>
                    <a:pt x="114" y="49"/>
                  </a:moveTo>
                  <a:cubicBezTo>
                    <a:pt x="114" y="32"/>
                    <a:pt x="111" y="15"/>
                    <a:pt x="107" y="0"/>
                  </a:cubicBezTo>
                  <a:cubicBezTo>
                    <a:pt x="0" y="44"/>
                    <a:pt x="0" y="44"/>
                    <a:pt x="0" y="44"/>
                  </a:cubicBezTo>
                  <a:cubicBezTo>
                    <a:pt x="109" y="88"/>
                    <a:pt x="109" y="88"/>
                    <a:pt x="109" y="88"/>
                  </a:cubicBezTo>
                  <a:cubicBezTo>
                    <a:pt x="112" y="76"/>
                    <a:pt x="114" y="63"/>
                    <a:pt x="114" y="4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31" name="Freeform 27"/>
          <p:cNvSpPr>
            <a:spLocks/>
          </p:cNvSpPr>
          <p:nvPr/>
        </p:nvSpPr>
        <p:spPr bwMode="auto">
          <a:xfrm>
            <a:off x="892175" y="2678113"/>
            <a:ext cx="6038850" cy="2151062"/>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277043" y="680759"/>
            <a:ext cx="5638082" cy="830997"/>
          </a:xfrm>
          <a:prstGeom prst="rect">
            <a:avLst/>
          </a:prstGeom>
          <a:noFill/>
        </p:spPr>
        <p:txBody>
          <a:bodyPr wrap="none" rtlCol="0">
            <a:spAutoFit/>
          </a:bodyPr>
          <a:lstStyle/>
          <a:p>
            <a:pPr algn="ctr"/>
            <a:r>
              <a:rPr lang="id-ID" sz="4800" dirty="0" smtClean="0">
                <a:solidFill>
                  <a:schemeClr val="bg1"/>
                </a:solidFill>
                <a:latin typeface="+mj-lt"/>
              </a:rPr>
              <a:t>Step Process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91" name="TextBox 190"/>
          <p:cNvSpPr txBox="1"/>
          <p:nvPr/>
        </p:nvSpPr>
        <p:spPr>
          <a:xfrm>
            <a:off x="7561096" y="420344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 scsacsaa zx</a:t>
            </a:r>
            <a:endParaRPr lang="id-ID" sz="1200" dirty="0">
              <a:solidFill>
                <a:schemeClr val="bg1"/>
              </a:solidFill>
            </a:endParaRPr>
          </a:p>
        </p:txBody>
      </p:sp>
      <p:sp>
        <p:nvSpPr>
          <p:cNvPr id="192" name="TextBox 191"/>
          <p:cNvSpPr txBox="1"/>
          <p:nvPr/>
        </p:nvSpPr>
        <p:spPr>
          <a:xfrm>
            <a:off x="9064930" y="2814280"/>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193" name="TextBox 192"/>
          <p:cNvSpPr txBox="1"/>
          <p:nvPr/>
        </p:nvSpPr>
        <p:spPr>
          <a:xfrm>
            <a:off x="7536718" y="335288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 sdadsadsadsad</a:t>
            </a:r>
            <a:endParaRPr lang="id-ID" sz="1100" dirty="0">
              <a:solidFill>
                <a:schemeClr val="bg1"/>
              </a:solidFill>
            </a:endParaRPr>
          </a:p>
        </p:txBody>
      </p:sp>
      <p:sp>
        <p:nvSpPr>
          <p:cNvPr id="194" name="TextBox 193"/>
          <p:cNvSpPr txBox="1"/>
          <p:nvPr/>
        </p:nvSpPr>
        <p:spPr>
          <a:xfrm>
            <a:off x="10020266" y="3306845"/>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
        <p:nvSpPr>
          <p:cNvPr id="222" name="TextBox 221"/>
          <p:cNvSpPr txBox="1"/>
          <p:nvPr/>
        </p:nvSpPr>
        <p:spPr>
          <a:xfrm>
            <a:off x="3645446" y="5106796"/>
            <a:ext cx="913712" cy="338554"/>
          </a:xfrm>
          <a:prstGeom prst="rect">
            <a:avLst/>
          </a:prstGeom>
          <a:noFill/>
        </p:spPr>
        <p:txBody>
          <a:bodyPr wrap="none" rtlCol="0">
            <a:spAutoFit/>
          </a:bodyPr>
          <a:lstStyle/>
          <a:p>
            <a:pPr algn="r"/>
            <a:r>
              <a:rPr lang="id-ID" sz="1600" b="1" dirty="0" smtClean="0">
                <a:solidFill>
                  <a:schemeClr val="accent2"/>
                </a:solidFill>
              </a:rPr>
              <a:t>Discover</a:t>
            </a:r>
            <a:endParaRPr lang="id-ID" sz="1600" b="1" dirty="0">
              <a:solidFill>
                <a:schemeClr val="accent2"/>
              </a:solidFill>
            </a:endParaRPr>
          </a:p>
        </p:txBody>
      </p:sp>
      <p:sp>
        <p:nvSpPr>
          <p:cNvPr id="223" name="Rectangle 222"/>
          <p:cNvSpPr/>
          <p:nvPr/>
        </p:nvSpPr>
        <p:spPr>
          <a:xfrm>
            <a:off x="3029712" y="5327398"/>
            <a:ext cx="1529446" cy="530145"/>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sp>
        <p:nvSpPr>
          <p:cNvPr id="234" name="Freeform 5"/>
          <p:cNvSpPr>
            <a:spLocks noEditPoints="1"/>
          </p:cNvSpPr>
          <p:nvPr/>
        </p:nvSpPr>
        <p:spPr bwMode="auto">
          <a:xfrm>
            <a:off x="4612144" y="5286916"/>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5" name="Group 234"/>
          <p:cNvGrpSpPr/>
          <p:nvPr/>
        </p:nvGrpSpPr>
        <p:grpSpPr>
          <a:xfrm>
            <a:off x="1712968" y="3786993"/>
            <a:ext cx="1529446" cy="750747"/>
            <a:chOff x="2160509" y="4306770"/>
            <a:chExt cx="1529446" cy="750747"/>
          </a:xfrm>
        </p:grpSpPr>
        <p:sp>
          <p:nvSpPr>
            <p:cNvPr id="236" name="TextBox 235"/>
            <p:cNvSpPr txBox="1"/>
            <p:nvPr/>
          </p:nvSpPr>
          <p:spPr>
            <a:xfrm>
              <a:off x="2160509" y="4306770"/>
              <a:ext cx="756938" cy="338554"/>
            </a:xfrm>
            <a:prstGeom prst="rect">
              <a:avLst/>
            </a:prstGeom>
            <a:noFill/>
          </p:spPr>
          <p:txBody>
            <a:bodyPr wrap="none" rtlCol="0">
              <a:spAutoFit/>
            </a:bodyPr>
            <a:lstStyle/>
            <a:p>
              <a:r>
                <a:rPr lang="id-ID" sz="1600" b="1" dirty="0" smtClean="0">
                  <a:solidFill>
                    <a:schemeClr val="accent2"/>
                  </a:solidFill>
                </a:rPr>
                <a:t>Design</a:t>
              </a:r>
              <a:endParaRPr lang="id-ID" sz="1600" b="1" dirty="0">
                <a:solidFill>
                  <a:schemeClr val="accent2"/>
                </a:solidFill>
              </a:endParaRPr>
            </a:p>
          </p:txBody>
        </p:sp>
        <p:sp>
          <p:nvSpPr>
            <p:cNvPr id="237" name="Rectangle 236"/>
            <p:cNvSpPr/>
            <p:nvPr/>
          </p:nvSpPr>
          <p:spPr>
            <a:xfrm>
              <a:off x="2160509" y="4527372"/>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259" name="Group 258"/>
          <p:cNvGrpSpPr/>
          <p:nvPr/>
        </p:nvGrpSpPr>
        <p:grpSpPr>
          <a:xfrm>
            <a:off x="4653714" y="3513659"/>
            <a:ext cx="1529446" cy="740268"/>
            <a:chOff x="4653714" y="3523184"/>
            <a:chExt cx="1529446" cy="740268"/>
          </a:xfrm>
        </p:grpSpPr>
        <p:sp>
          <p:nvSpPr>
            <p:cNvPr id="239" name="TextBox 238"/>
            <p:cNvSpPr txBox="1"/>
            <p:nvPr/>
          </p:nvSpPr>
          <p:spPr>
            <a:xfrm>
              <a:off x="5565683" y="3523184"/>
              <a:ext cx="617477" cy="338554"/>
            </a:xfrm>
            <a:prstGeom prst="rect">
              <a:avLst/>
            </a:prstGeom>
            <a:noFill/>
          </p:spPr>
          <p:txBody>
            <a:bodyPr wrap="none" rtlCol="0">
              <a:spAutoFit/>
            </a:bodyPr>
            <a:lstStyle/>
            <a:p>
              <a:pPr algn="r"/>
              <a:r>
                <a:rPr lang="id-ID" sz="1600" b="1" dirty="0" smtClean="0">
                  <a:solidFill>
                    <a:schemeClr val="accent2"/>
                  </a:solidFill>
                </a:rPr>
                <a:t>Code</a:t>
              </a:r>
              <a:endParaRPr lang="id-ID" sz="1600" b="1" dirty="0">
                <a:solidFill>
                  <a:schemeClr val="accent2"/>
                </a:solidFill>
              </a:endParaRPr>
            </a:p>
          </p:txBody>
        </p:sp>
        <p:sp>
          <p:nvSpPr>
            <p:cNvPr id="240" name="Rectangle 239"/>
            <p:cNvSpPr/>
            <p:nvPr/>
          </p:nvSpPr>
          <p:spPr>
            <a:xfrm>
              <a:off x="4653714" y="3733307"/>
              <a:ext cx="1529446" cy="530145"/>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grpSp>
      <p:grpSp>
        <p:nvGrpSpPr>
          <p:cNvPr id="241" name="Group 240"/>
          <p:cNvGrpSpPr/>
          <p:nvPr/>
        </p:nvGrpSpPr>
        <p:grpSpPr>
          <a:xfrm>
            <a:off x="1190838" y="3989707"/>
            <a:ext cx="399354" cy="427478"/>
            <a:chOff x="6138863" y="1941513"/>
            <a:chExt cx="450850" cy="482600"/>
          </a:xfrm>
          <a:solidFill>
            <a:schemeClr val="bg1"/>
          </a:solidFill>
        </p:grpSpPr>
        <p:sp>
          <p:nvSpPr>
            <p:cNvPr id="24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6287446" y="3725394"/>
            <a:ext cx="389680" cy="390966"/>
            <a:chOff x="4198938" y="2905126"/>
            <a:chExt cx="481012" cy="482600"/>
          </a:xfrm>
          <a:solidFill>
            <a:schemeClr val="bg1"/>
          </a:solidFill>
        </p:grpSpPr>
        <p:sp>
          <p:nvSpPr>
            <p:cNvPr id="2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2728404" y="2404204"/>
            <a:ext cx="496887" cy="466725"/>
            <a:chOff x="5160963" y="4846638"/>
            <a:chExt cx="496887" cy="466725"/>
          </a:xfrm>
          <a:solidFill>
            <a:schemeClr val="bg1"/>
          </a:solidFill>
        </p:grpSpPr>
        <p:sp>
          <p:nvSpPr>
            <p:cNvPr id="25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58" name="Group 257"/>
          <p:cNvGrpSpPr/>
          <p:nvPr/>
        </p:nvGrpSpPr>
        <p:grpSpPr>
          <a:xfrm>
            <a:off x="3245047" y="2236908"/>
            <a:ext cx="1540807" cy="777922"/>
            <a:chOff x="3245047" y="2236908"/>
            <a:chExt cx="1540807" cy="777922"/>
          </a:xfrm>
        </p:grpSpPr>
        <p:sp>
          <p:nvSpPr>
            <p:cNvPr id="253" name="Rectangle 252"/>
            <p:cNvSpPr/>
            <p:nvPr/>
          </p:nvSpPr>
          <p:spPr>
            <a:xfrm>
              <a:off x="3256408" y="2484685"/>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254" name="TextBox 253"/>
            <p:cNvSpPr txBox="1"/>
            <p:nvPr/>
          </p:nvSpPr>
          <p:spPr>
            <a:xfrm>
              <a:off x="3245047" y="2236908"/>
              <a:ext cx="784574" cy="338554"/>
            </a:xfrm>
            <a:prstGeom prst="rect">
              <a:avLst/>
            </a:prstGeom>
            <a:noFill/>
          </p:spPr>
          <p:txBody>
            <a:bodyPr wrap="none" rtlCol="0">
              <a:spAutoFit/>
            </a:bodyPr>
            <a:lstStyle/>
            <a:p>
              <a:r>
                <a:rPr lang="id-ID" sz="1600" b="1" dirty="0" smtClean="0">
                  <a:solidFill>
                    <a:schemeClr val="accent2"/>
                  </a:solidFill>
                </a:rPr>
                <a:t>Deploy</a:t>
              </a:r>
              <a:endParaRPr lang="id-ID" sz="1600" b="1" dirty="0">
                <a:solidFill>
                  <a:schemeClr val="accent2"/>
                </a:solidFill>
              </a:endParaRPr>
            </a:p>
          </p:txBody>
        </p:sp>
      </p:grpSp>
      <p:cxnSp>
        <p:nvCxnSpPr>
          <p:cNvPr id="56" name="Straight Connector 55"/>
          <p:cNvCxnSpPr/>
          <p:nvPr/>
        </p:nvCxnSpPr>
        <p:spPr>
          <a:xfrm>
            <a:off x="7266246" y="2280725"/>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158121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7" presetClass="entr" presetSubtype="0" fill="hold" nodeType="afterEffect">
                                  <p:stCondLst>
                                    <p:cond delay="0"/>
                                  </p:stCondLst>
                                  <p:childTnLst>
                                    <p:set>
                                      <p:cBhvr>
                                        <p:cTn id="17" dur="1" fill="hold">
                                          <p:stCondLst>
                                            <p:cond delay="0"/>
                                          </p:stCondLst>
                                        </p:cTn>
                                        <p:tgtEl>
                                          <p:spTgt spid="224"/>
                                        </p:tgtEl>
                                        <p:attrNameLst>
                                          <p:attrName>style.visibility</p:attrName>
                                        </p:attrNameLst>
                                      </p:cBhvr>
                                      <p:to>
                                        <p:strVal val="visible"/>
                                      </p:to>
                                    </p:set>
                                    <p:animEffect transition="in" filter="fade">
                                      <p:cBhvr>
                                        <p:cTn id="18" dur="1000"/>
                                        <p:tgtEl>
                                          <p:spTgt spid="224"/>
                                        </p:tgtEl>
                                      </p:cBhvr>
                                    </p:animEffect>
                                    <p:anim calcmode="lin" valueType="num">
                                      <p:cBhvr>
                                        <p:cTn id="19" dur="1000" fill="hold"/>
                                        <p:tgtEl>
                                          <p:spTgt spid="224"/>
                                        </p:tgtEl>
                                        <p:attrNameLst>
                                          <p:attrName>ppt_x</p:attrName>
                                        </p:attrNameLst>
                                      </p:cBhvr>
                                      <p:tavLst>
                                        <p:tav tm="0">
                                          <p:val>
                                            <p:strVal val="#ppt_x"/>
                                          </p:val>
                                        </p:tav>
                                        <p:tav tm="100000">
                                          <p:val>
                                            <p:strVal val="#ppt_x"/>
                                          </p:val>
                                        </p:tav>
                                      </p:tavLst>
                                    </p:anim>
                                    <p:anim calcmode="lin" valueType="num">
                                      <p:cBhvr>
                                        <p:cTn id="20" dur="1000" fill="hold"/>
                                        <p:tgtEl>
                                          <p:spTgt spid="224"/>
                                        </p:tgtEl>
                                        <p:attrNameLst>
                                          <p:attrName>ppt_y</p:attrName>
                                        </p:attrNameLst>
                                      </p:cBhvr>
                                      <p:tavLst>
                                        <p:tav tm="0">
                                          <p:val>
                                            <p:strVal val="#ppt_y-.1"/>
                                          </p:val>
                                        </p:tav>
                                        <p:tav tm="100000">
                                          <p:val>
                                            <p:strVal val="#ppt_y"/>
                                          </p:val>
                                        </p:tav>
                                      </p:tavLst>
                                    </p:anim>
                                  </p:childTnLst>
                                </p:cTn>
                              </p:par>
                            </p:childTnLst>
                          </p:cTn>
                        </p:par>
                        <p:par>
                          <p:cTn id="21" fill="hold">
                            <p:stCondLst>
                              <p:cond delay="2000"/>
                            </p:stCondLst>
                            <p:childTnLst>
                              <p:par>
                                <p:cTn id="22" presetID="22" presetClass="entr" presetSubtype="2" fill="hold" grpId="0" nodeType="afterEffect">
                                  <p:stCondLst>
                                    <p:cond delay="0"/>
                                  </p:stCondLst>
                                  <p:childTnLst>
                                    <p:set>
                                      <p:cBhvr>
                                        <p:cTn id="23" dur="1" fill="hold">
                                          <p:stCondLst>
                                            <p:cond delay="0"/>
                                          </p:stCondLst>
                                        </p:cTn>
                                        <p:tgtEl>
                                          <p:spTgt spid="186"/>
                                        </p:tgtEl>
                                        <p:attrNameLst>
                                          <p:attrName>style.visibility</p:attrName>
                                        </p:attrNameLst>
                                      </p:cBhvr>
                                      <p:to>
                                        <p:strVal val="visible"/>
                                      </p:to>
                                    </p:set>
                                    <p:animEffect transition="in" filter="wipe(right)">
                                      <p:cBhvr>
                                        <p:cTn id="24" dur="500"/>
                                        <p:tgtEl>
                                          <p:spTgt spid="186"/>
                                        </p:tgtEl>
                                      </p:cBhvr>
                                    </p:animEffect>
                                  </p:childTnLst>
                                </p:cTn>
                              </p:par>
                            </p:childTnLst>
                          </p:cTn>
                        </p:par>
                        <p:par>
                          <p:cTn id="25" fill="hold">
                            <p:stCondLst>
                              <p:cond delay="2500"/>
                            </p:stCondLst>
                            <p:childTnLst>
                              <p:par>
                                <p:cTn id="26" presetID="10" presetClass="entr" presetSubtype="0" fill="hold" nodeType="afterEffect">
                                  <p:stCondLst>
                                    <p:cond delay="0"/>
                                  </p:stCondLst>
                                  <p:childTnLst>
                                    <p:set>
                                      <p:cBhvr>
                                        <p:cTn id="27" dur="1" fill="hold">
                                          <p:stCondLst>
                                            <p:cond delay="0"/>
                                          </p:stCondLst>
                                        </p:cTn>
                                        <p:tgtEl>
                                          <p:spTgt spid="258"/>
                                        </p:tgtEl>
                                        <p:attrNameLst>
                                          <p:attrName>style.visibility</p:attrName>
                                        </p:attrNameLst>
                                      </p:cBhvr>
                                      <p:to>
                                        <p:strVal val="visible"/>
                                      </p:to>
                                    </p:set>
                                    <p:animEffect transition="in" filter="fade">
                                      <p:cBhvr>
                                        <p:cTn id="28" dur="500"/>
                                        <p:tgtEl>
                                          <p:spTgt spid="258"/>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249"/>
                                        </p:tgtEl>
                                        <p:attrNameLst>
                                          <p:attrName>style.visibility</p:attrName>
                                        </p:attrNameLst>
                                      </p:cBhvr>
                                      <p:to>
                                        <p:strVal val="visible"/>
                                      </p:to>
                                    </p:set>
                                    <p:anim calcmode="lin" valueType="num">
                                      <p:cBhvr>
                                        <p:cTn id="32" dur="500" fill="hold"/>
                                        <p:tgtEl>
                                          <p:spTgt spid="249"/>
                                        </p:tgtEl>
                                        <p:attrNameLst>
                                          <p:attrName>ppt_w</p:attrName>
                                        </p:attrNameLst>
                                      </p:cBhvr>
                                      <p:tavLst>
                                        <p:tav tm="0">
                                          <p:val>
                                            <p:fltVal val="0"/>
                                          </p:val>
                                        </p:tav>
                                        <p:tav tm="100000">
                                          <p:val>
                                            <p:strVal val="#ppt_w"/>
                                          </p:val>
                                        </p:tav>
                                      </p:tavLst>
                                    </p:anim>
                                    <p:anim calcmode="lin" valueType="num">
                                      <p:cBhvr>
                                        <p:cTn id="33" dur="500" fill="hold"/>
                                        <p:tgtEl>
                                          <p:spTgt spid="249"/>
                                        </p:tgtEl>
                                        <p:attrNameLst>
                                          <p:attrName>ppt_h</p:attrName>
                                        </p:attrNameLst>
                                      </p:cBhvr>
                                      <p:tavLst>
                                        <p:tav tm="0">
                                          <p:val>
                                            <p:fltVal val="0"/>
                                          </p:val>
                                        </p:tav>
                                        <p:tav tm="100000">
                                          <p:val>
                                            <p:strVal val="#ppt_h"/>
                                          </p:val>
                                        </p:tav>
                                      </p:tavLst>
                                    </p:anim>
                                    <p:animEffect transition="in" filter="fade">
                                      <p:cBhvr>
                                        <p:cTn id="34" dur="500"/>
                                        <p:tgtEl>
                                          <p:spTgt spid="249"/>
                                        </p:tgtEl>
                                      </p:cBhvr>
                                    </p:animEffect>
                                  </p:childTnLst>
                                </p:cTn>
                              </p:par>
                              <p:par>
                                <p:cTn id="35" presetID="47"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1000"/>
                                        <p:tgtEl>
                                          <p:spTgt spid="24"/>
                                        </p:tgtEl>
                                      </p:cBhvr>
                                    </p:animEffect>
                                    <p:anim calcmode="lin" valueType="num">
                                      <p:cBhvr>
                                        <p:cTn id="38" dur="1000" fill="hold"/>
                                        <p:tgtEl>
                                          <p:spTgt spid="24"/>
                                        </p:tgtEl>
                                        <p:attrNameLst>
                                          <p:attrName>ppt_x</p:attrName>
                                        </p:attrNameLst>
                                      </p:cBhvr>
                                      <p:tavLst>
                                        <p:tav tm="0">
                                          <p:val>
                                            <p:strVal val="#ppt_x"/>
                                          </p:val>
                                        </p:tav>
                                        <p:tav tm="100000">
                                          <p:val>
                                            <p:strVal val="#ppt_x"/>
                                          </p:val>
                                        </p:tav>
                                      </p:tavLst>
                                    </p:anim>
                                    <p:anim calcmode="lin" valueType="num">
                                      <p:cBhvr>
                                        <p:cTn id="39" dur="1000" fill="hold"/>
                                        <p:tgtEl>
                                          <p:spTgt spid="24"/>
                                        </p:tgtEl>
                                        <p:attrNameLst>
                                          <p:attrName>ppt_y</p:attrName>
                                        </p:attrNameLst>
                                      </p:cBhvr>
                                      <p:tavLst>
                                        <p:tav tm="0">
                                          <p:val>
                                            <p:strVal val="#ppt_y-.1"/>
                                          </p:val>
                                        </p:tav>
                                        <p:tav tm="100000">
                                          <p:val>
                                            <p:strVal val="#ppt_y"/>
                                          </p:val>
                                        </p:tav>
                                      </p:tavLst>
                                    </p:anim>
                                  </p:childTnLst>
                                </p:cTn>
                              </p:par>
                            </p:childTnLst>
                          </p:cTn>
                        </p:par>
                        <p:par>
                          <p:cTn id="40" fill="hold">
                            <p:stCondLst>
                              <p:cond delay="4000"/>
                            </p:stCondLst>
                            <p:childTnLst>
                              <p:par>
                                <p:cTn id="41" presetID="22" presetClass="entr" presetSubtype="8" fill="hold" grpId="0" nodeType="afterEffect">
                                  <p:stCondLst>
                                    <p:cond delay="0"/>
                                  </p:stCondLst>
                                  <p:childTnLst>
                                    <p:set>
                                      <p:cBhvr>
                                        <p:cTn id="42" dur="1" fill="hold">
                                          <p:stCondLst>
                                            <p:cond delay="0"/>
                                          </p:stCondLst>
                                        </p:cTn>
                                        <p:tgtEl>
                                          <p:spTgt spid="184"/>
                                        </p:tgtEl>
                                        <p:attrNameLst>
                                          <p:attrName>style.visibility</p:attrName>
                                        </p:attrNameLst>
                                      </p:cBhvr>
                                      <p:to>
                                        <p:strVal val="visible"/>
                                      </p:to>
                                    </p:set>
                                    <p:animEffect transition="in" filter="wipe(left)">
                                      <p:cBhvr>
                                        <p:cTn id="43" dur="500"/>
                                        <p:tgtEl>
                                          <p:spTgt spid="184"/>
                                        </p:tgtEl>
                                      </p:cBhvr>
                                    </p:animEffect>
                                  </p:childTnLst>
                                </p:cTn>
                              </p:par>
                            </p:childTnLst>
                          </p:cTn>
                        </p:par>
                        <p:par>
                          <p:cTn id="44" fill="hold">
                            <p:stCondLst>
                              <p:cond delay="4500"/>
                            </p:stCondLst>
                            <p:childTnLst>
                              <p:par>
                                <p:cTn id="45" presetID="10" presetClass="entr" presetSubtype="0" fill="hold" nodeType="afterEffect">
                                  <p:stCondLst>
                                    <p:cond delay="0"/>
                                  </p:stCondLst>
                                  <p:childTnLst>
                                    <p:set>
                                      <p:cBhvr>
                                        <p:cTn id="46" dur="1" fill="hold">
                                          <p:stCondLst>
                                            <p:cond delay="0"/>
                                          </p:stCondLst>
                                        </p:cTn>
                                        <p:tgtEl>
                                          <p:spTgt spid="259"/>
                                        </p:tgtEl>
                                        <p:attrNameLst>
                                          <p:attrName>style.visibility</p:attrName>
                                        </p:attrNameLst>
                                      </p:cBhvr>
                                      <p:to>
                                        <p:strVal val="visible"/>
                                      </p:to>
                                    </p:set>
                                    <p:animEffect transition="in" filter="fade">
                                      <p:cBhvr>
                                        <p:cTn id="47" dur="500"/>
                                        <p:tgtEl>
                                          <p:spTgt spid="259"/>
                                        </p:tgtEl>
                                      </p:cBhvr>
                                    </p:animEffect>
                                  </p:childTnLst>
                                </p:cTn>
                              </p:par>
                            </p:childTnLst>
                          </p:cTn>
                        </p:par>
                        <p:par>
                          <p:cTn id="48" fill="hold">
                            <p:stCondLst>
                              <p:cond delay="5000"/>
                            </p:stCondLst>
                            <p:childTnLst>
                              <p:par>
                                <p:cTn id="49" presetID="53" presetClass="entr" presetSubtype="16" fill="hold" nodeType="afterEffect">
                                  <p:stCondLst>
                                    <p:cond delay="0"/>
                                  </p:stCondLst>
                                  <p:childTnLst>
                                    <p:set>
                                      <p:cBhvr>
                                        <p:cTn id="50" dur="1" fill="hold">
                                          <p:stCondLst>
                                            <p:cond delay="0"/>
                                          </p:stCondLst>
                                        </p:cTn>
                                        <p:tgtEl>
                                          <p:spTgt spid="245"/>
                                        </p:tgtEl>
                                        <p:attrNameLst>
                                          <p:attrName>style.visibility</p:attrName>
                                        </p:attrNameLst>
                                      </p:cBhvr>
                                      <p:to>
                                        <p:strVal val="visible"/>
                                      </p:to>
                                    </p:set>
                                    <p:anim calcmode="lin" valueType="num">
                                      <p:cBhvr>
                                        <p:cTn id="51" dur="500" fill="hold"/>
                                        <p:tgtEl>
                                          <p:spTgt spid="245"/>
                                        </p:tgtEl>
                                        <p:attrNameLst>
                                          <p:attrName>ppt_w</p:attrName>
                                        </p:attrNameLst>
                                      </p:cBhvr>
                                      <p:tavLst>
                                        <p:tav tm="0">
                                          <p:val>
                                            <p:fltVal val="0"/>
                                          </p:val>
                                        </p:tav>
                                        <p:tav tm="100000">
                                          <p:val>
                                            <p:strVal val="#ppt_w"/>
                                          </p:val>
                                        </p:tav>
                                      </p:tavLst>
                                    </p:anim>
                                    <p:anim calcmode="lin" valueType="num">
                                      <p:cBhvr>
                                        <p:cTn id="52" dur="500" fill="hold"/>
                                        <p:tgtEl>
                                          <p:spTgt spid="245"/>
                                        </p:tgtEl>
                                        <p:attrNameLst>
                                          <p:attrName>ppt_h</p:attrName>
                                        </p:attrNameLst>
                                      </p:cBhvr>
                                      <p:tavLst>
                                        <p:tav tm="0">
                                          <p:val>
                                            <p:fltVal val="0"/>
                                          </p:val>
                                        </p:tav>
                                        <p:tav tm="100000">
                                          <p:val>
                                            <p:strVal val="#ppt_h"/>
                                          </p:val>
                                        </p:tav>
                                      </p:tavLst>
                                    </p:anim>
                                    <p:animEffect transition="in" filter="fade">
                                      <p:cBhvr>
                                        <p:cTn id="53" dur="500"/>
                                        <p:tgtEl>
                                          <p:spTgt spid="245"/>
                                        </p:tgtEl>
                                      </p:cBhvr>
                                    </p:animEffect>
                                  </p:childTnLst>
                                </p:cTn>
                              </p:par>
                              <p:par>
                                <p:cTn id="54" presetID="47" presetClass="entr" presetSubtype="0"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Effect transition="in" filter="fade">
                                      <p:cBhvr>
                                        <p:cTn id="56" dur="1000"/>
                                        <p:tgtEl>
                                          <p:spTgt spid="23"/>
                                        </p:tgtEl>
                                      </p:cBhvr>
                                    </p:animEffect>
                                    <p:anim calcmode="lin" valueType="num">
                                      <p:cBhvr>
                                        <p:cTn id="57" dur="1000" fill="hold"/>
                                        <p:tgtEl>
                                          <p:spTgt spid="23"/>
                                        </p:tgtEl>
                                        <p:attrNameLst>
                                          <p:attrName>ppt_x</p:attrName>
                                        </p:attrNameLst>
                                      </p:cBhvr>
                                      <p:tavLst>
                                        <p:tav tm="0">
                                          <p:val>
                                            <p:strVal val="#ppt_x"/>
                                          </p:val>
                                        </p:tav>
                                        <p:tav tm="100000">
                                          <p:val>
                                            <p:strVal val="#ppt_x"/>
                                          </p:val>
                                        </p:tav>
                                      </p:tavLst>
                                    </p:anim>
                                    <p:anim calcmode="lin" valueType="num">
                                      <p:cBhvr>
                                        <p:cTn id="58" dur="1000" fill="hold"/>
                                        <p:tgtEl>
                                          <p:spTgt spid="23"/>
                                        </p:tgtEl>
                                        <p:attrNameLst>
                                          <p:attrName>ppt_y</p:attrName>
                                        </p:attrNameLst>
                                      </p:cBhvr>
                                      <p:tavLst>
                                        <p:tav tm="0">
                                          <p:val>
                                            <p:strVal val="#ppt_y-.1"/>
                                          </p:val>
                                        </p:tav>
                                        <p:tav tm="100000">
                                          <p:val>
                                            <p:strVal val="#ppt_y"/>
                                          </p:val>
                                        </p:tav>
                                      </p:tavLst>
                                    </p:anim>
                                  </p:childTnLst>
                                </p:cTn>
                              </p:par>
                              <p:par>
                                <p:cTn id="59" presetID="10" presetClass="entr" presetSubtype="0" fill="hold" nodeType="with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childTnLst>
                          </p:cTn>
                        </p:par>
                        <p:par>
                          <p:cTn id="62" fill="hold">
                            <p:stCondLst>
                              <p:cond delay="6000"/>
                            </p:stCondLst>
                            <p:childTnLst>
                              <p:par>
                                <p:cTn id="63" presetID="22" presetClass="entr" presetSubtype="2" fill="hold" grpId="0" nodeType="afterEffect">
                                  <p:stCondLst>
                                    <p:cond delay="0"/>
                                  </p:stCondLst>
                                  <p:childTnLst>
                                    <p:set>
                                      <p:cBhvr>
                                        <p:cTn id="64" dur="1" fill="hold">
                                          <p:stCondLst>
                                            <p:cond delay="0"/>
                                          </p:stCondLst>
                                        </p:cTn>
                                        <p:tgtEl>
                                          <p:spTgt spid="183"/>
                                        </p:tgtEl>
                                        <p:attrNameLst>
                                          <p:attrName>style.visibility</p:attrName>
                                        </p:attrNameLst>
                                      </p:cBhvr>
                                      <p:to>
                                        <p:strVal val="visible"/>
                                      </p:to>
                                    </p:set>
                                    <p:animEffect transition="in" filter="wipe(right)">
                                      <p:cBhvr>
                                        <p:cTn id="65" dur="500"/>
                                        <p:tgtEl>
                                          <p:spTgt spid="183"/>
                                        </p:tgtEl>
                                      </p:cBhvr>
                                    </p:animEffect>
                                  </p:childTnLst>
                                </p:cTn>
                              </p:par>
                            </p:childTnLst>
                          </p:cTn>
                        </p:par>
                        <p:par>
                          <p:cTn id="66" fill="hold">
                            <p:stCondLst>
                              <p:cond delay="6500"/>
                            </p:stCondLst>
                            <p:childTnLst>
                              <p:par>
                                <p:cTn id="67" presetID="53" presetClass="entr" presetSubtype="16" fill="hold" nodeType="afterEffect">
                                  <p:stCondLst>
                                    <p:cond delay="0"/>
                                  </p:stCondLst>
                                  <p:childTnLst>
                                    <p:set>
                                      <p:cBhvr>
                                        <p:cTn id="68" dur="1" fill="hold">
                                          <p:stCondLst>
                                            <p:cond delay="0"/>
                                          </p:stCondLst>
                                        </p:cTn>
                                        <p:tgtEl>
                                          <p:spTgt spid="241"/>
                                        </p:tgtEl>
                                        <p:attrNameLst>
                                          <p:attrName>style.visibility</p:attrName>
                                        </p:attrNameLst>
                                      </p:cBhvr>
                                      <p:to>
                                        <p:strVal val="visible"/>
                                      </p:to>
                                    </p:set>
                                    <p:anim calcmode="lin" valueType="num">
                                      <p:cBhvr>
                                        <p:cTn id="69" dur="500" fill="hold"/>
                                        <p:tgtEl>
                                          <p:spTgt spid="241"/>
                                        </p:tgtEl>
                                        <p:attrNameLst>
                                          <p:attrName>ppt_w</p:attrName>
                                        </p:attrNameLst>
                                      </p:cBhvr>
                                      <p:tavLst>
                                        <p:tav tm="0">
                                          <p:val>
                                            <p:fltVal val="0"/>
                                          </p:val>
                                        </p:tav>
                                        <p:tav tm="100000">
                                          <p:val>
                                            <p:strVal val="#ppt_w"/>
                                          </p:val>
                                        </p:tav>
                                      </p:tavLst>
                                    </p:anim>
                                    <p:anim calcmode="lin" valueType="num">
                                      <p:cBhvr>
                                        <p:cTn id="70" dur="500" fill="hold"/>
                                        <p:tgtEl>
                                          <p:spTgt spid="241"/>
                                        </p:tgtEl>
                                        <p:attrNameLst>
                                          <p:attrName>ppt_h</p:attrName>
                                        </p:attrNameLst>
                                      </p:cBhvr>
                                      <p:tavLst>
                                        <p:tav tm="0">
                                          <p:val>
                                            <p:fltVal val="0"/>
                                          </p:val>
                                        </p:tav>
                                        <p:tav tm="100000">
                                          <p:val>
                                            <p:strVal val="#ppt_h"/>
                                          </p:val>
                                        </p:tav>
                                      </p:tavLst>
                                    </p:anim>
                                    <p:animEffect transition="in" filter="fade">
                                      <p:cBhvr>
                                        <p:cTn id="71" dur="500"/>
                                        <p:tgtEl>
                                          <p:spTgt spid="241"/>
                                        </p:tgtEl>
                                      </p:cBhvr>
                                    </p:animEffect>
                                  </p:childTnLst>
                                </p:cTn>
                              </p:par>
                            </p:childTnLst>
                          </p:cTn>
                        </p:par>
                        <p:par>
                          <p:cTn id="72" fill="hold">
                            <p:stCondLst>
                              <p:cond delay="7000"/>
                            </p:stCondLst>
                            <p:childTnLst>
                              <p:par>
                                <p:cTn id="73" presetID="10" presetClass="entr" presetSubtype="0" fill="hold" nodeType="afterEffect">
                                  <p:stCondLst>
                                    <p:cond delay="0"/>
                                  </p:stCondLst>
                                  <p:childTnLst>
                                    <p:set>
                                      <p:cBhvr>
                                        <p:cTn id="74" dur="1" fill="hold">
                                          <p:stCondLst>
                                            <p:cond delay="0"/>
                                          </p:stCondLst>
                                        </p:cTn>
                                        <p:tgtEl>
                                          <p:spTgt spid="235"/>
                                        </p:tgtEl>
                                        <p:attrNameLst>
                                          <p:attrName>style.visibility</p:attrName>
                                        </p:attrNameLst>
                                      </p:cBhvr>
                                      <p:to>
                                        <p:strVal val="visible"/>
                                      </p:to>
                                    </p:set>
                                    <p:animEffect transition="in" filter="fade">
                                      <p:cBhvr>
                                        <p:cTn id="75" dur="500"/>
                                        <p:tgtEl>
                                          <p:spTgt spid="235"/>
                                        </p:tgtEl>
                                      </p:cBhvr>
                                    </p:animEffect>
                                  </p:childTnLst>
                                </p:cTn>
                              </p:par>
                              <p:par>
                                <p:cTn id="76" presetID="47" presetClass="entr" presetSubtype="0" fill="hold" nodeType="with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1000"/>
                                        <p:tgtEl>
                                          <p:spTgt spid="22"/>
                                        </p:tgtEl>
                                      </p:cBhvr>
                                    </p:animEffect>
                                    <p:anim calcmode="lin" valueType="num">
                                      <p:cBhvr>
                                        <p:cTn id="79" dur="1000" fill="hold"/>
                                        <p:tgtEl>
                                          <p:spTgt spid="22"/>
                                        </p:tgtEl>
                                        <p:attrNameLst>
                                          <p:attrName>ppt_x</p:attrName>
                                        </p:attrNameLst>
                                      </p:cBhvr>
                                      <p:tavLst>
                                        <p:tav tm="0">
                                          <p:val>
                                            <p:strVal val="#ppt_x"/>
                                          </p:val>
                                        </p:tav>
                                        <p:tav tm="100000">
                                          <p:val>
                                            <p:strVal val="#ppt_x"/>
                                          </p:val>
                                        </p:tav>
                                      </p:tavLst>
                                    </p:anim>
                                    <p:anim calcmode="lin" valueType="num">
                                      <p:cBhvr>
                                        <p:cTn id="80" dur="1000" fill="hold"/>
                                        <p:tgtEl>
                                          <p:spTgt spid="22"/>
                                        </p:tgtEl>
                                        <p:attrNameLst>
                                          <p:attrName>ppt_y</p:attrName>
                                        </p:attrNameLst>
                                      </p:cBhvr>
                                      <p:tavLst>
                                        <p:tav tm="0">
                                          <p:val>
                                            <p:strVal val="#ppt_y-.1"/>
                                          </p:val>
                                        </p:tav>
                                        <p:tav tm="100000">
                                          <p:val>
                                            <p:strVal val="#ppt_y"/>
                                          </p:val>
                                        </p:tav>
                                      </p:tavLst>
                                    </p:anim>
                                  </p:childTnLst>
                                </p:cTn>
                              </p:par>
                            </p:childTnLst>
                          </p:cTn>
                        </p:par>
                        <p:par>
                          <p:cTn id="81" fill="hold">
                            <p:stCondLst>
                              <p:cond delay="8000"/>
                            </p:stCondLst>
                            <p:childTnLst>
                              <p:par>
                                <p:cTn id="82" presetID="22" presetClass="entr" presetSubtype="8" fill="hold" grpId="0" nodeType="afterEffect">
                                  <p:stCondLst>
                                    <p:cond delay="0"/>
                                  </p:stCondLst>
                                  <p:childTnLst>
                                    <p:set>
                                      <p:cBhvr>
                                        <p:cTn id="83" dur="1" fill="hold">
                                          <p:stCondLst>
                                            <p:cond delay="0"/>
                                          </p:stCondLst>
                                        </p:cTn>
                                        <p:tgtEl>
                                          <p:spTgt spid="185"/>
                                        </p:tgtEl>
                                        <p:attrNameLst>
                                          <p:attrName>style.visibility</p:attrName>
                                        </p:attrNameLst>
                                      </p:cBhvr>
                                      <p:to>
                                        <p:strVal val="visible"/>
                                      </p:to>
                                    </p:set>
                                    <p:animEffect transition="in" filter="wipe(left)">
                                      <p:cBhvr>
                                        <p:cTn id="84" dur="500"/>
                                        <p:tgtEl>
                                          <p:spTgt spid="185"/>
                                        </p:tgtEl>
                                      </p:cBhvr>
                                    </p:animEffect>
                                  </p:childTnLst>
                                </p:cTn>
                              </p:par>
                            </p:childTnLst>
                          </p:cTn>
                        </p:par>
                        <p:par>
                          <p:cTn id="85" fill="hold">
                            <p:stCondLst>
                              <p:cond delay="8500"/>
                            </p:stCondLst>
                            <p:childTnLst>
                              <p:par>
                                <p:cTn id="86" presetID="10" presetClass="entr" presetSubtype="0" fill="hold" grpId="0" nodeType="afterEffect">
                                  <p:stCondLst>
                                    <p:cond delay="0"/>
                                  </p:stCondLst>
                                  <p:childTnLst>
                                    <p:set>
                                      <p:cBhvr>
                                        <p:cTn id="87" dur="1" fill="hold">
                                          <p:stCondLst>
                                            <p:cond delay="0"/>
                                          </p:stCondLst>
                                        </p:cTn>
                                        <p:tgtEl>
                                          <p:spTgt spid="222"/>
                                        </p:tgtEl>
                                        <p:attrNameLst>
                                          <p:attrName>style.visibility</p:attrName>
                                        </p:attrNameLst>
                                      </p:cBhvr>
                                      <p:to>
                                        <p:strVal val="visible"/>
                                      </p:to>
                                    </p:set>
                                    <p:animEffect transition="in" filter="fade">
                                      <p:cBhvr>
                                        <p:cTn id="88" dur="500"/>
                                        <p:tgtEl>
                                          <p:spTgt spid="22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23"/>
                                        </p:tgtEl>
                                        <p:attrNameLst>
                                          <p:attrName>style.visibility</p:attrName>
                                        </p:attrNameLst>
                                      </p:cBhvr>
                                      <p:to>
                                        <p:strVal val="visible"/>
                                      </p:to>
                                    </p:set>
                                    <p:animEffect transition="in" filter="fade">
                                      <p:cBhvr>
                                        <p:cTn id="91" dur="500"/>
                                        <p:tgtEl>
                                          <p:spTgt spid="223"/>
                                        </p:tgtEl>
                                      </p:cBhvr>
                                    </p:animEffect>
                                  </p:childTnLst>
                                </p:cTn>
                              </p:par>
                            </p:childTnLst>
                          </p:cTn>
                        </p:par>
                        <p:par>
                          <p:cTn id="92" fill="hold">
                            <p:stCondLst>
                              <p:cond delay="9000"/>
                            </p:stCondLst>
                            <p:childTnLst>
                              <p:par>
                                <p:cTn id="93" presetID="53" presetClass="entr" presetSubtype="16" fill="hold" grpId="0" nodeType="afterEffect">
                                  <p:stCondLst>
                                    <p:cond delay="0"/>
                                  </p:stCondLst>
                                  <p:childTnLst>
                                    <p:set>
                                      <p:cBhvr>
                                        <p:cTn id="94" dur="1" fill="hold">
                                          <p:stCondLst>
                                            <p:cond delay="0"/>
                                          </p:stCondLst>
                                        </p:cTn>
                                        <p:tgtEl>
                                          <p:spTgt spid="234"/>
                                        </p:tgtEl>
                                        <p:attrNameLst>
                                          <p:attrName>style.visibility</p:attrName>
                                        </p:attrNameLst>
                                      </p:cBhvr>
                                      <p:to>
                                        <p:strVal val="visible"/>
                                      </p:to>
                                    </p:set>
                                    <p:anim calcmode="lin" valueType="num">
                                      <p:cBhvr>
                                        <p:cTn id="95" dur="500" fill="hold"/>
                                        <p:tgtEl>
                                          <p:spTgt spid="234"/>
                                        </p:tgtEl>
                                        <p:attrNameLst>
                                          <p:attrName>ppt_w</p:attrName>
                                        </p:attrNameLst>
                                      </p:cBhvr>
                                      <p:tavLst>
                                        <p:tav tm="0">
                                          <p:val>
                                            <p:fltVal val="0"/>
                                          </p:val>
                                        </p:tav>
                                        <p:tav tm="100000">
                                          <p:val>
                                            <p:strVal val="#ppt_w"/>
                                          </p:val>
                                        </p:tav>
                                      </p:tavLst>
                                    </p:anim>
                                    <p:anim calcmode="lin" valueType="num">
                                      <p:cBhvr>
                                        <p:cTn id="96" dur="500" fill="hold"/>
                                        <p:tgtEl>
                                          <p:spTgt spid="234"/>
                                        </p:tgtEl>
                                        <p:attrNameLst>
                                          <p:attrName>ppt_h</p:attrName>
                                        </p:attrNameLst>
                                      </p:cBhvr>
                                      <p:tavLst>
                                        <p:tav tm="0">
                                          <p:val>
                                            <p:fltVal val="0"/>
                                          </p:val>
                                        </p:tav>
                                        <p:tav tm="100000">
                                          <p:val>
                                            <p:strVal val="#ppt_h"/>
                                          </p:val>
                                        </p:tav>
                                      </p:tavLst>
                                    </p:anim>
                                    <p:animEffect transition="in" filter="fade">
                                      <p:cBhvr>
                                        <p:cTn id="97" dur="500"/>
                                        <p:tgtEl>
                                          <p:spTgt spid="234"/>
                                        </p:tgtEl>
                                      </p:cBhvr>
                                    </p:animEffect>
                                  </p:childTnLst>
                                </p:cTn>
                              </p:par>
                            </p:childTnLst>
                          </p:cTn>
                        </p:par>
                        <p:par>
                          <p:cTn id="98" fill="hold">
                            <p:stCondLst>
                              <p:cond delay="9500"/>
                            </p:stCondLst>
                            <p:childTnLst>
                              <p:par>
                                <p:cTn id="99" presetID="10" presetClass="entr" presetSubtype="0" fill="hold" grpId="0" nodeType="afterEffect">
                                  <p:stCondLst>
                                    <p:cond delay="0"/>
                                  </p:stCondLst>
                                  <p:childTnLst>
                                    <p:set>
                                      <p:cBhvr>
                                        <p:cTn id="100" dur="1" fill="hold">
                                          <p:stCondLst>
                                            <p:cond delay="0"/>
                                          </p:stCondLst>
                                        </p:cTn>
                                        <p:tgtEl>
                                          <p:spTgt spid="192"/>
                                        </p:tgtEl>
                                        <p:attrNameLst>
                                          <p:attrName>style.visibility</p:attrName>
                                        </p:attrNameLst>
                                      </p:cBhvr>
                                      <p:to>
                                        <p:strVal val="visible"/>
                                      </p:to>
                                    </p:set>
                                    <p:animEffect transition="in" filter="fade">
                                      <p:cBhvr>
                                        <p:cTn id="101" dur="500"/>
                                        <p:tgtEl>
                                          <p:spTgt spid="192"/>
                                        </p:tgtEl>
                                      </p:cBhvr>
                                    </p:animEffect>
                                  </p:childTnLst>
                                </p:cTn>
                              </p:par>
                            </p:childTnLst>
                          </p:cTn>
                        </p:par>
                        <p:par>
                          <p:cTn id="102" fill="hold">
                            <p:stCondLst>
                              <p:cond delay="10000"/>
                            </p:stCondLst>
                            <p:childTnLst>
                              <p:par>
                                <p:cTn id="103" presetID="53" presetClass="entr" presetSubtype="16" fill="hold" grpId="0" nodeType="afterEffect">
                                  <p:stCondLst>
                                    <p:cond delay="0"/>
                                  </p:stCondLst>
                                  <p:childTnLst>
                                    <p:set>
                                      <p:cBhvr>
                                        <p:cTn id="104" dur="1" fill="hold">
                                          <p:stCondLst>
                                            <p:cond delay="0"/>
                                          </p:stCondLst>
                                        </p:cTn>
                                        <p:tgtEl>
                                          <p:spTgt spid="194"/>
                                        </p:tgtEl>
                                        <p:attrNameLst>
                                          <p:attrName>style.visibility</p:attrName>
                                        </p:attrNameLst>
                                      </p:cBhvr>
                                      <p:to>
                                        <p:strVal val="visible"/>
                                      </p:to>
                                    </p:set>
                                    <p:anim calcmode="lin" valueType="num">
                                      <p:cBhvr>
                                        <p:cTn id="105" dur="500" fill="hold"/>
                                        <p:tgtEl>
                                          <p:spTgt spid="194"/>
                                        </p:tgtEl>
                                        <p:attrNameLst>
                                          <p:attrName>ppt_w</p:attrName>
                                        </p:attrNameLst>
                                      </p:cBhvr>
                                      <p:tavLst>
                                        <p:tav tm="0">
                                          <p:val>
                                            <p:fltVal val="0"/>
                                          </p:val>
                                        </p:tav>
                                        <p:tav tm="100000">
                                          <p:val>
                                            <p:strVal val="#ppt_w"/>
                                          </p:val>
                                        </p:tav>
                                      </p:tavLst>
                                    </p:anim>
                                    <p:anim calcmode="lin" valueType="num">
                                      <p:cBhvr>
                                        <p:cTn id="106" dur="500" fill="hold"/>
                                        <p:tgtEl>
                                          <p:spTgt spid="194"/>
                                        </p:tgtEl>
                                        <p:attrNameLst>
                                          <p:attrName>ppt_h</p:attrName>
                                        </p:attrNameLst>
                                      </p:cBhvr>
                                      <p:tavLst>
                                        <p:tav tm="0">
                                          <p:val>
                                            <p:fltVal val="0"/>
                                          </p:val>
                                        </p:tav>
                                        <p:tav tm="100000">
                                          <p:val>
                                            <p:strVal val="#ppt_h"/>
                                          </p:val>
                                        </p:tav>
                                      </p:tavLst>
                                    </p:anim>
                                    <p:animEffect transition="in" filter="fade">
                                      <p:cBhvr>
                                        <p:cTn id="107" dur="500"/>
                                        <p:tgtEl>
                                          <p:spTgt spid="194"/>
                                        </p:tgtEl>
                                      </p:cBhvr>
                                    </p:animEffect>
                                  </p:childTnLst>
                                </p:cTn>
                              </p:par>
                              <p:par>
                                <p:cTn id="108" presetID="53" presetClass="entr" presetSubtype="16" fill="hold" grpId="0" nodeType="withEffect">
                                  <p:stCondLst>
                                    <p:cond delay="0"/>
                                  </p:stCondLst>
                                  <p:childTnLst>
                                    <p:set>
                                      <p:cBhvr>
                                        <p:cTn id="109" dur="1" fill="hold">
                                          <p:stCondLst>
                                            <p:cond delay="0"/>
                                          </p:stCondLst>
                                        </p:cTn>
                                        <p:tgtEl>
                                          <p:spTgt spid="193"/>
                                        </p:tgtEl>
                                        <p:attrNameLst>
                                          <p:attrName>style.visibility</p:attrName>
                                        </p:attrNameLst>
                                      </p:cBhvr>
                                      <p:to>
                                        <p:strVal val="visible"/>
                                      </p:to>
                                    </p:set>
                                    <p:anim calcmode="lin" valueType="num">
                                      <p:cBhvr>
                                        <p:cTn id="110" dur="500" fill="hold"/>
                                        <p:tgtEl>
                                          <p:spTgt spid="193"/>
                                        </p:tgtEl>
                                        <p:attrNameLst>
                                          <p:attrName>ppt_w</p:attrName>
                                        </p:attrNameLst>
                                      </p:cBhvr>
                                      <p:tavLst>
                                        <p:tav tm="0">
                                          <p:val>
                                            <p:fltVal val="0"/>
                                          </p:val>
                                        </p:tav>
                                        <p:tav tm="100000">
                                          <p:val>
                                            <p:strVal val="#ppt_w"/>
                                          </p:val>
                                        </p:tav>
                                      </p:tavLst>
                                    </p:anim>
                                    <p:anim calcmode="lin" valueType="num">
                                      <p:cBhvr>
                                        <p:cTn id="111" dur="500" fill="hold"/>
                                        <p:tgtEl>
                                          <p:spTgt spid="193"/>
                                        </p:tgtEl>
                                        <p:attrNameLst>
                                          <p:attrName>ppt_h</p:attrName>
                                        </p:attrNameLst>
                                      </p:cBhvr>
                                      <p:tavLst>
                                        <p:tav tm="0">
                                          <p:val>
                                            <p:fltVal val="0"/>
                                          </p:val>
                                        </p:tav>
                                        <p:tav tm="100000">
                                          <p:val>
                                            <p:strVal val="#ppt_h"/>
                                          </p:val>
                                        </p:tav>
                                      </p:tavLst>
                                    </p:anim>
                                    <p:animEffect transition="in" filter="fade">
                                      <p:cBhvr>
                                        <p:cTn id="112" dur="500"/>
                                        <p:tgtEl>
                                          <p:spTgt spid="193"/>
                                        </p:tgtEl>
                                      </p:cBhvr>
                                    </p:animEffect>
                                  </p:childTnLst>
                                </p:cTn>
                              </p:par>
                            </p:childTnLst>
                          </p:cTn>
                        </p:par>
                        <p:par>
                          <p:cTn id="113" fill="hold">
                            <p:stCondLst>
                              <p:cond delay="10500"/>
                            </p:stCondLst>
                            <p:childTnLst>
                              <p:par>
                                <p:cTn id="114" presetID="10" presetClass="entr" presetSubtype="0" fill="hold" grpId="0" nodeType="afterEffect">
                                  <p:stCondLst>
                                    <p:cond delay="0"/>
                                  </p:stCondLst>
                                  <p:childTnLst>
                                    <p:set>
                                      <p:cBhvr>
                                        <p:cTn id="115" dur="1" fill="hold">
                                          <p:stCondLst>
                                            <p:cond delay="0"/>
                                          </p:stCondLst>
                                        </p:cTn>
                                        <p:tgtEl>
                                          <p:spTgt spid="191"/>
                                        </p:tgtEl>
                                        <p:attrNameLst>
                                          <p:attrName>style.visibility</p:attrName>
                                        </p:attrNameLst>
                                      </p:cBhvr>
                                      <p:to>
                                        <p:strVal val="visible"/>
                                      </p:to>
                                    </p:set>
                                    <p:animEffect transition="in" filter="fade">
                                      <p:cBhvr>
                                        <p:cTn id="116" dur="500"/>
                                        <p:tgtEl>
                                          <p:spTgt spid="1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5" grpId="0" animBg="1"/>
      <p:bldP spid="184" grpId="0" animBg="1"/>
      <p:bldP spid="183" grpId="0" animBg="1"/>
      <p:bldP spid="187" grpId="0"/>
      <p:bldP spid="188" grpId="0"/>
      <p:bldP spid="191" grpId="0"/>
      <p:bldP spid="192" grpId="0"/>
      <p:bldP spid="193" grpId="0"/>
      <p:bldP spid="194" grpId="0"/>
      <p:bldP spid="222" grpId="0"/>
      <p:bldP spid="223" grpId="0"/>
      <p:bldP spid="234"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6" name="Freeform 26"/>
          <p:cNvSpPr>
            <a:spLocks/>
          </p:cNvSpPr>
          <p:nvPr/>
        </p:nvSpPr>
        <p:spPr bwMode="auto">
          <a:xfrm>
            <a:off x="7242502" y="2220371"/>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26"/>
          <p:cNvSpPr>
            <a:spLocks/>
          </p:cNvSpPr>
          <p:nvPr/>
        </p:nvSpPr>
        <p:spPr bwMode="auto">
          <a:xfrm flipH="1">
            <a:off x="7479407" y="5128536"/>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26"/>
          <p:cNvSpPr>
            <a:spLocks/>
          </p:cNvSpPr>
          <p:nvPr/>
        </p:nvSpPr>
        <p:spPr bwMode="auto">
          <a:xfrm flipH="1">
            <a:off x="9076132" y="3509658"/>
            <a:ext cx="2856736"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26"/>
          <p:cNvSpPr>
            <a:spLocks/>
          </p:cNvSpPr>
          <p:nvPr/>
        </p:nvSpPr>
        <p:spPr bwMode="auto">
          <a:xfrm>
            <a:off x="5662981" y="3830702"/>
            <a:ext cx="2883257" cy="805953"/>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rot="18810804">
            <a:off x="7862570" y="4123296"/>
            <a:ext cx="1122786" cy="720924"/>
            <a:chOff x="4481513" y="3678059"/>
            <a:chExt cx="1614487" cy="1036638"/>
          </a:xfrm>
        </p:grpSpPr>
        <p:sp>
          <p:nvSpPr>
            <p:cNvPr id="11" name="Rectangle 12"/>
            <p:cNvSpPr>
              <a:spLocks noChangeArrowheads="1"/>
            </p:cNvSpPr>
            <p:nvPr/>
          </p:nvSpPr>
          <p:spPr bwMode="auto">
            <a:xfrm>
              <a:off x="4481513" y="3678059"/>
              <a:ext cx="1614487" cy="344488"/>
            </a:xfrm>
            <a:prstGeom prst="rect">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Rectangle 13"/>
            <p:cNvSpPr>
              <a:spLocks noChangeArrowheads="1"/>
            </p:cNvSpPr>
            <p:nvPr/>
          </p:nvSpPr>
          <p:spPr bwMode="auto">
            <a:xfrm>
              <a:off x="4481513" y="4022546"/>
              <a:ext cx="1614487" cy="3444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14"/>
            <p:cNvSpPr>
              <a:spLocks noChangeArrowheads="1"/>
            </p:cNvSpPr>
            <p:nvPr/>
          </p:nvSpPr>
          <p:spPr bwMode="auto">
            <a:xfrm>
              <a:off x="4481513" y="4367034"/>
              <a:ext cx="1614487" cy="347663"/>
            </a:xfrm>
            <a:prstGeom prst="rect">
              <a:avLst/>
            </a:pr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rot="18810804">
            <a:off x="8633191" y="3312676"/>
            <a:ext cx="1122786" cy="717613"/>
            <a:chOff x="6096000" y="3187521"/>
            <a:chExt cx="1614487" cy="1031876"/>
          </a:xfrm>
        </p:grpSpPr>
        <p:sp>
          <p:nvSpPr>
            <p:cNvPr id="14" name="Rectangle 15"/>
            <p:cNvSpPr>
              <a:spLocks noChangeArrowheads="1"/>
            </p:cNvSpPr>
            <p:nvPr/>
          </p:nvSpPr>
          <p:spPr bwMode="auto">
            <a:xfrm>
              <a:off x="6096000" y="3187521"/>
              <a:ext cx="1614487" cy="344488"/>
            </a:xfrm>
            <a:prstGeom prst="rect">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16"/>
            <p:cNvSpPr>
              <a:spLocks noChangeArrowheads="1"/>
            </p:cNvSpPr>
            <p:nvPr/>
          </p:nvSpPr>
          <p:spPr bwMode="auto">
            <a:xfrm>
              <a:off x="6096000" y="3532009"/>
              <a:ext cx="1614487" cy="3429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17"/>
            <p:cNvSpPr>
              <a:spLocks noChangeArrowheads="1"/>
            </p:cNvSpPr>
            <p:nvPr/>
          </p:nvSpPr>
          <p:spPr bwMode="auto">
            <a:xfrm>
              <a:off x="6096000" y="3874909"/>
              <a:ext cx="1614487" cy="3444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4" name="Group 223"/>
          <p:cNvGrpSpPr/>
          <p:nvPr/>
        </p:nvGrpSpPr>
        <p:grpSpPr>
          <a:xfrm rot="18810804">
            <a:off x="9367727" y="2446339"/>
            <a:ext cx="1290597" cy="720924"/>
            <a:chOff x="7700963" y="3678059"/>
            <a:chExt cx="1855787" cy="1036638"/>
          </a:xfrm>
        </p:grpSpPr>
        <p:sp>
          <p:nvSpPr>
            <p:cNvPr id="6" name="Freeform 7"/>
            <p:cNvSpPr>
              <a:spLocks/>
            </p:cNvSpPr>
            <p:nvPr/>
          </p:nvSpPr>
          <p:spPr bwMode="auto">
            <a:xfrm>
              <a:off x="9224963" y="3678059"/>
              <a:ext cx="331787" cy="1036638"/>
            </a:xfrm>
            <a:custGeom>
              <a:avLst/>
              <a:gdLst>
                <a:gd name="T0" fmla="*/ 0 w 209"/>
                <a:gd name="T1" fmla="*/ 162 h 653"/>
                <a:gd name="T2" fmla="*/ 135 w 209"/>
                <a:gd name="T3" fmla="*/ 0 h 653"/>
                <a:gd name="T4" fmla="*/ 209 w 209"/>
                <a:gd name="T5" fmla="*/ 210 h 653"/>
                <a:gd name="T6" fmla="*/ 209 w 209"/>
                <a:gd name="T7" fmla="*/ 443 h 653"/>
                <a:gd name="T8" fmla="*/ 135 w 209"/>
                <a:gd name="T9" fmla="*/ 653 h 653"/>
                <a:gd name="T10" fmla="*/ 0 w 209"/>
                <a:gd name="T11" fmla="*/ 488 h 653"/>
                <a:gd name="T12" fmla="*/ 0 w 209"/>
                <a:gd name="T13" fmla="*/ 162 h 653"/>
              </a:gdLst>
              <a:ahLst/>
              <a:cxnLst>
                <a:cxn ang="0">
                  <a:pos x="T0" y="T1"/>
                </a:cxn>
                <a:cxn ang="0">
                  <a:pos x="T2" y="T3"/>
                </a:cxn>
                <a:cxn ang="0">
                  <a:pos x="T4" y="T5"/>
                </a:cxn>
                <a:cxn ang="0">
                  <a:pos x="T6" y="T7"/>
                </a:cxn>
                <a:cxn ang="0">
                  <a:pos x="T8" y="T9"/>
                </a:cxn>
                <a:cxn ang="0">
                  <a:pos x="T10" y="T11"/>
                </a:cxn>
                <a:cxn ang="0">
                  <a:pos x="T12" y="T13"/>
                </a:cxn>
              </a:cxnLst>
              <a:rect l="0" t="0" r="r" b="b"/>
              <a:pathLst>
                <a:path w="209" h="653">
                  <a:moveTo>
                    <a:pt x="0" y="162"/>
                  </a:moveTo>
                  <a:lnTo>
                    <a:pt x="135" y="0"/>
                  </a:lnTo>
                  <a:lnTo>
                    <a:pt x="209" y="210"/>
                  </a:lnTo>
                  <a:lnTo>
                    <a:pt x="209" y="443"/>
                  </a:lnTo>
                  <a:lnTo>
                    <a:pt x="135" y="653"/>
                  </a:lnTo>
                  <a:lnTo>
                    <a:pt x="0" y="488"/>
                  </a:lnTo>
                  <a:lnTo>
                    <a:pt x="0" y="162"/>
                  </a:lnTo>
                  <a:close/>
                </a:path>
              </a:pathLst>
            </a:custGeom>
            <a:solidFill>
              <a:srgbClr val="BBA17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8"/>
            <p:cNvSpPr>
              <a:spLocks/>
            </p:cNvSpPr>
            <p:nvPr/>
          </p:nvSpPr>
          <p:spPr bwMode="auto">
            <a:xfrm>
              <a:off x="7700963" y="3678059"/>
              <a:ext cx="1738312" cy="344488"/>
            </a:xfrm>
            <a:custGeom>
              <a:avLst/>
              <a:gdLst>
                <a:gd name="T0" fmla="*/ 1020 w 1095"/>
                <a:gd name="T1" fmla="*/ 217 h 217"/>
                <a:gd name="T2" fmla="*/ 1095 w 1095"/>
                <a:gd name="T3" fmla="*/ 0 h 217"/>
                <a:gd name="T4" fmla="*/ 0 w 1095"/>
                <a:gd name="T5" fmla="*/ 0 h 217"/>
                <a:gd name="T6" fmla="*/ 0 w 1095"/>
                <a:gd name="T7" fmla="*/ 217 h 217"/>
                <a:gd name="T8" fmla="*/ 1020 w 1095"/>
                <a:gd name="T9" fmla="*/ 217 h 217"/>
              </a:gdLst>
              <a:ahLst/>
              <a:cxnLst>
                <a:cxn ang="0">
                  <a:pos x="T0" y="T1"/>
                </a:cxn>
                <a:cxn ang="0">
                  <a:pos x="T2" y="T3"/>
                </a:cxn>
                <a:cxn ang="0">
                  <a:pos x="T4" y="T5"/>
                </a:cxn>
                <a:cxn ang="0">
                  <a:pos x="T6" y="T7"/>
                </a:cxn>
                <a:cxn ang="0">
                  <a:pos x="T8" y="T9"/>
                </a:cxn>
              </a:cxnLst>
              <a:rect l="0" t="0" r="r" b="b"/>
              <a:pathLst>
                <a:path w="1095" h="217">
                  <a:moveTo>
                    <a:pt x="1020" y="217"/>
                  </a:moveTo>
                  <a:lnTo>
                    <a:pt x="1095" y="0"/>
                  </a:lnTo>
                  <a:lnTo>
                    <a:pt x="0" y="0"/>
                  </a:lnTo>
                  <a:lnTo>
                    <a:pt x="0" y="217"/>
                  </a:lnTo>
                  <a:lnTo>
                    <a:pt x="1020" y="217"/>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19"/>
            <p:cNvSpPr>
              <a:spLocks noChangeArrowheads="1"/>
            </p:cNvSpPr>
            <p:nvPr/>
          </p:nvSpPr>
          <p:spPr bwMode="auto">
            <a:xfrm>
              <a:off x="7700963" y="4022546"/>
              <a:ext cx="1619250" cy="3444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20"/>
            <p:cNvSpPr>
              <a:spLocks/>
            </p:cNvSpPr>
            <p:nvPr/>
          </p:nvSpPr>
          <p:spPr bwMode="auto">
            <a:xfrm>
              <a:off x="7700963" y="4367034"/>
              <a:ext cx="1738312" cy="347663"/>
            </a:xfrm>
            <a:custGeom>
              <a:avLst/>
              <a:gdLst>
                <a:gd name="T0" fmla="*/ 1095 w 1095"/>
                <a:gd name="T1" fmla="*/ 219 h 219"/>
                <a:gd name="T2" fmla="*/ 1020 w 1095"/>
                <a:gd name="T3" fmla="*/ 0 h 219"/>
                <a:gd name="T4" fmla="*/ 0 w 1095"/>
                <a:gd name="T5" fmla="*/ 0 h 219"/>
                <a:gd name="T6" fmla="*/ 0 w 1095"/>
                <a:gd name="T7" fmla="*/ 219 h 219"/>
                <a:gd name="T8" fmla="*/ 1095 w 1095"/>
                <a:gd name="T9" fmla="*/ 219 h 219"/>
              </a:gdLst>
              <a:ahLst/>
              <a:cxnLst>
                <a:cxn ang="0">
                  <a:pos x="T0" y="T1"/>
                </a:cxn>
                <a:cxn ang="0">
                  <a:pos x="T2" y="T3"/>
                </a:cxn>
                <a:cxn ang="0">
                  <a:pos x="T4" y="T5"/>
                </a:cxn>
                <a:cxn ang="0">
                  <a:pos x="T6" y="T7"/>
                </a:cxn>
                <a:cxn ang="0">
                  <a:pos x="T8" y="T9"/>
                </a:cxn>
              </a:cxnLst>
              <a:rect l="0" t="0" r="r" b="b"/>
              <a:pathLst>
                <a:path w="1095" h="219">
                  <a:moveTo>
                    <a:pt x="1095" y="219"/>
                  </a:moveTo>
                  <a:lnTo>
                    <a:pt x="1020" y="0"/>
                  </a:lnTo>
                  <a:lnTo>
                    <a:pt x="0" y="0"/>
                  </a:lnTo>
                  <a:lnTo>
                    <a:pt x="0" y="219"/>
                  </a:lnTo>
                  <a:lnTo>
                    <a:pt x="1095" y="21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21"/>
            <p:cNvSpPr>
              <a:spLocks noChangeArrowheads="1"/>
            </p:cNvSpPr>
            <p:nvPr/>
          </p:nvSpPr>
          <p:spPr bwMode="auto">
            <a:xfrm>
              <a:off x="9398000" y="4049534"/>
              <a:ext cx="82550" cy="293688"/>
            </a:xfrm>
            <a:prstGeom prst="ellipse">
              <a:avLst/>
            </a:pr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2" name="Group 21"/>
          <p:cNvGrpSpPr/>
          <p:nvPr/>
        </p:nvGrpSpPr>
        <p:grpSpPr>
          <a:xfrm rot="18810804">
            <a:off x="6363719" y="5252406"/>
            <a:ext cx="1998273" cy="717613"/>
            <a:chOff x="1608138" y="3187521"/>
            <a:chExt cx="2873375" cy="1031876"/>
          </a:xfrm>
        </p:grpSpPr>
        <p:sp>
          <p:nvSpPr>
            <p:cNvPr id="7" name="Freeform 8"/>
            <p:cNvSpPr>
              <a:spLocks/>
            </p:cNvSpPr>
            <p:nvPr/>
          </p:nvSpPr>
          <p:spPr bwMode="auto">
            <a:xfrm>
              <a:off x="1608138" y="3187521"/>
              <a:ext cx="1490662" cy="1031875"/>
            </a:xfrm>
            <a:custGeom>
              <a:avLst/>
              <a:gdLst>
                <a:gd name="T0" fmla="*/ 793 w 939"/>
                <a:gd name="T1" fmla="*/ 650 h 650"/>
                <a:gd name="T2" fmla="*/ 0 w 939"/>
                <a:gd name="T3" fmla="*/ 326 h 650"/>
                <a:gd name="T4" fmla="*/ 793 w 939"/>
                <a:gd name="T5" fmla="*/ 0 h 650"/>
                <a:gd name="T6" fmla="*/ 939 w 939"/>
                <a:gd name="T7" fmla="*/ 0 h 650"/>
                <a:gd name="T8" fmla="*/ 939 w 939"/>
                <a:gd name="T9" fmla="*/ 650 h 650"/>
                <a:gd name="T10" fmla="*/ 793 w 939"/>
                <a:gd name="T11" fmla="*/ 650 h 650"/>
              </a:gdLst>
              <a:ahLst/>
              <a:cxnLst>
                <a:cxn ang="0">
                  <a:pos x="T0" y="T1"/>
                </a:cxn>
                <a:cxn ang="0">
                  <a:pos x="T2" y="T3"/>
                </a:cxn>
                <a:cxn ang="0">
                  <a:pos x="T4" y="T5"/>
                </a:cxn>
                <a:cxn ang="0">
                  <a:pos x="T6" y="T7"/>
                </a:cxn>
                <a:cxn ang="0">
                  <a:pos x="T8" y="T9"/>
                </a:cxn>
                <a:cxn ang="0">
                  <a:pos x="T10" y="T11"/>
                </a:cxn>
              </a:cxnLst>
              <a:rect l="0" t="0" r="r" b="b"/>
              <a:pathLst>
                <a:path w="939" h="650">
                  <a:moveTo>
                    <a:pt x="793" y="650"/>
                  </a:moveTo>
                  <a:lnTo>
                    <a:pt x="0" y="326"/>
                  </a:lnTo>
                  <a:lnTo>
                    <a:pt x="793" y="0"/>
                  </a:lnTo>
                  <a:lnTo>
                    <a:pt x="939" y="0"/>
                  </a:lnTo>
                  <a:lnTo>
                    <a:pt x="939" y="650"/>
                  </a:lnTo>
                  <a:lnTo>
                    <a:pt x="793" y="650"/>
                  </a:lnTo>
                  <a:close/>
                </a:path>
              </a:pathLst>
            </a:custGeom>
            <a:solidFill>
              <a:srgbClr val="D4AC8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2738438" y="3187521"/>
              <a:ext cx="1743075" cy="344488"/>
            </a:xfrm>
            <a:custGeom>
              <a:avLst/>
              <a:gdLst>
                <a:gd name="T0" fmla="*/ 464 w 464"/>
                <a:gd name="T1" fmla="*/ 0 h 91"/>
                <a:gd name="T2" fmla="*/ 41 w 464"/>
                <a:gd name="T3" fmla="*/ 0 h 91"/>
                <a:gd name="T4" fmla="*/ 16 w 464"/>
                <a:gd name="T5" fmla="*/ 14 h 91"/>
                <a:gd name="T6" fmla="*/ 5 w 464"/>
                <a:gd name="T7" fmla="*/ 31 h 91"/>
                <a:gd name="T8" fmla="*/ 5 w 464"/>
                <a:gd name="T9" fmla="*/ 59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1"/>
                    <a:pt x="5" y="31"/>
                    <a:pt x="5" y="31"/>
                  </a:cubicBezTo>
                  <a:cubicBezTo>
                    <a:pt x="0" y="39"/>
                    <a:pt x="0" y="52"/>
                    <a:pt x="5" y="59"/>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0"/>
            <p:cNvSpPr>
              <a:spLocks/>
            </p:cNvSpPr>
            <p:nvPr/>
          </p:nvSpPr>
          <p:spPr bwMode="auto">
            <a:xfrm>
              <a:off x="2738438" y="3532009"/>
              <a:ext cx="1743075" cy="342900"/>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39"/>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1"/>
            <p:cNvSpPr>
              <a:spLocks/>
            </p:cNvSpPr>
            <p:nvPr/>
          </p:nvSpPr>
          <p:spPr bwMode="auto">
            <a:xfrm>
              <a:off x="2738438" y="3874909"/>
              <a:ext cx="1743075" cy="344488"/>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40"/>
                    <a:pt x="0" y="52"/>
                    <a:pt x="5" y="60"/>
                  </a:cubicBezTo>
                  <a:cubicBezTo>
                    <a:pt x="16" y="77"/>
                    <a:pt x="16" y="77"/>
                    <a:pt x="16" y="77"/>
                  </a:cubicBezTo>
                  <a:cubicBezTo>
                    <a:pt x="21" y="85"/>
                    <a:pt x="32" y="91"/>
                    <a:pt x="41" y="91"/>
                  </a:cubicBezTo>
                  <a:cubicBezTo>
                    <a:pt x="464" y="91"/>
                    <a:pt x="464" y="91"/>
                    <a:pt x="464" y="91"/>
                  </a:cubicBezTo>
                  <a:lnTo>
                    <a:pt x="464"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2"/>
            <p:cNvSpPr>
              <a:spLocks/>
            </p:cNvSpPr>
            <p:nvPr/>
          </p:nvSpPr>
          <p:spPr bwMode="auto">
            <a:xfrm>
              <a:off x="1608138" y="3538359"/>
              <a:ext cx="428625" cy="333375"/>
            </a:xfrm>
            <a:custGeom>
              <a:avLst/>
              <a:gdLst>
                <a:gd name="T0" fmla="*/ 114 w 114"/>
                <a:gd name="T1" fmla="*/ 49 h 88"/>
                <a:gd name="T2" fmla="*/ 107 w 114"/>
                <a:gd name="T3" fmla="*/ 0 h 88"/>
                <a:gd name="T4" fmla="*/ 0 w 114"/>
                <a:gd name="T5" fmla="*/ 44 h 88"/>
                <a:gd name="T6" fmla="*/ 109 w 114"/>
                <a:gd name="T7" fmla="*/ 88 h 88"/>
                <a:gd name="T8" fmla="*/ 114 w 114"/>
                <a:gd name="T9" fmla="*/ 49 h 88"/>
              </a:gdLst>
              <a:ahLst/>
              <a:cxnLst>
                <a:cxn ang="0">
                  <a:pos x="T0" y="T1"/>
                </a:cxn>
                <a:cxn ang="0">
                  <a:pos x="T2" y="T3"/>
                </a:cxn>
                <a:cxn ang="0">
                  <a:pos x="T4" y="T5"/>
                </a:cxn>
                <a:cxn ang="0">
                  <a:pos x="T6" y="T7"/>
                </a:cxn>
                <a:cxn ang="0">
                  <a:pos x="T8" y="T9"/>
                </a:cxn>
              </a:cxnLst>
              <a:rect l="0" t="0" r="r" b="b"/>
              <a:pathLst>
                <a:path w="114" h="88">
                  <a:moveTo>
                    <a:pt x="114" y="49"/>
                  </a:moveTo>
                  <a:cubicBezTo>
                    <a:pt x="114" y="32"/>
                    <a:pt x="111" y="15"/>
                    <a:pt x="107" y="0"/>
                  </a:cubicBezTo>
                  <a:cubicBezTo>
                    <a:pt x="0" y="44"/>
                    <a:pt x="0" y="44"/>
                    <a:pt x="0" y="44"/>
                  </a:cubicBezTo>
                  <a:cubicBezTo>
                    <a:pt x="109" y="88"/>
                    <a:pt x="109" y="88"/>
                    <a:pt x="109" y="88"/>
                  </a:cubicBezTo>
                  <a:cubicBezTo>
                    <a:pt x="112" y="76"/>
                    <a:pt x="114" y="63"/>
                    <a:pt x="114" y="4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31" name="Freeform 27"/>
          <p:cNvSpPr>
            <a:spLocks/>
          </p:cNvSpPr>
          <p:nvPr/>
        </p:nvSpPr>
        <p:spPr bwMode="auto">
          <a:xfrm>
            <a:off x="5778500" y="2678112"/>
            <a:ext cx="6038850" cy="2151062"/>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277043" y="680759"/>
            <a:ext cx="5638082" cy="830997"/>
          </a:xfrm>
          <a:prstGeom prst="rect">
            <a:avLst/>
          </a:prstGeom>
          <a:noFill/>
        </p:spPr>
        <p:txBody>
          <a:bodyPr wrap="none" rtlCol="0">
            <a:spAutoFit/>
          </a:bodyPr>
          <a:lstStyle/>
          <a:p>
            <a:pPr algn="ctr"/>
            <a:r>
              <a:rPr lang="id-ID" sz="4800" dirty="0" smtClean="0">
                <a:solidFill>
                  <a:schemeClr val="bg1"/>
                </a:solidFill>
                <a:latin typeface="+mj-lt"/>
              </a:rPr>
              <a:t>Step Process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22" name="TextBox 221"/>
          <p:cNvSpPr txBox="1"/>
          <p:nvPr/>
        </p:nvSpPr>
        <p:spPr>
          <a:xfrm>
            <a:off x="8531771" y="5106795"/>
            <a:ext cx="913712" cy="338554"/>
          </a:xfrm>
          <a:prstGeom prst="rect">
            <a:avLst/>
          </a:prstGeom>
          <a:noFill/>
        </p:spPr>
        <p:txBody>
          <a:bodyPr wrap="none" rtlCol="0">
            <a:spAutoFit/>
          </a:bodyPr>
          <a:lstStyle/>
          <a:p>
            <a:pPr algn="r"/>
            <a:r>
              <a:rPr lang="id-ID" sz="1600" b="1" dirty="0" smtClean="0">
                <a:solidFill>
                  <a:schemeClr val="bg1"/>
                </a:solidFill>
              </a:rPr>
              <a:t>Discover</a:t>
            </a:r>
            <a:endParaRPr lang="id-ID" sz="1600" b="1" dirty="0">
              <a:solidFill>
                <a:schemeClr val="bg1"/>
              </a:solidFill>
            </a:endParaRPr>
          </a:p>
        </p:txBody>
      </p:sp>
      <p:sp>
        <p:nvSpPr>
          <p:cNvPr id="223" name="Rectangle 222"/>
          <p:cNvSpPr/>
          <p:nvPr/>
        </p:nvSpPr>
        <p:spPr>
          <a:xfrm>
            <a:off x="7916037" y="5327397"/>
            <a:ext cx="1529446" cy="553998"/>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sp>
        <p:nvSpPr>
          <p:cNvPr id="234" name="Freeform 5"/>
          <p:cNvSpPr>
            <a:spLocks noEditPoints="1"/>
          </p:cNvSpPr>
          <p:nvPr/>
        </p:nvSpPr>
        <p:spPr bwMode="auto">
          <a:xfrm>
            <a:off x="9498469" y="5286915"/>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5" name="Group 234"/>
          <p:cNvGrpSpPr/>
          <p:nvPr/>
        </p:nvGrpSpPr>
        <p:grpSpPr>
          <a:xfrm>
            <a:off x="6599293" y="3786992"/>
            <a:ext cx="1529446" cy="774600"/>
            <a:chOff x="2160509" y="4306770"/>
            <a:chExt cx="1529446" cy="774600"/>
          </a:xfrm>
        </p:grpSpPr>
        <p:sp>
          <p:nvSpPr>
            <p:cNvPr id="236" name="TextBox 235"/>
            <p:cNvSpPr txBox="1"/>
            <p:nvPr/>
          </p:nvSpPr>
          <p:spPr>
            <a:xfrm>
              <a:off x="2160509" y="4306770"/>
              <a:ext cx="756938" cy="338554"/>
            </a:xfrm>
            <a:prstGeom prst="rect">
              <a:avLst/>
            </a:prstGeom>
            <a:noFill/>
          </p:spPr>
          <p:txBody>
            <a:bodyPr wrap="none" rtlCol="0">
              <a:spAutoFit/>
            </a:bodyPr>
            <a:lstStyle/>
            <a:p>
              <a:r>
                <a:rPr lang="id-ID" sz="1600" b="1" dirty="0" smtClean="0">
                  <a:solidFill>
                    <a:schemeClr val="bg1"/>
                  </a:solidFill>
                </a:rPr>
                <a:t>Design</a:t>
              </a:r>
              <a:endParaRPr lang="id-ID" sz="1600" b="1" dirty="0">
                <a:solidFill>
                  <a:schemeClr val="bg1"/>
                </a:solidFill>
              </a:endParaRPr>
            </a:p>
          </p:txBody>
        </p:sp>
        <p:sp>
          <p:nvSpPr>
            <p:cNvPr id="237" name="Rectangle 236"/>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259" name="Group 258"/>
          <p:cNvGrpSpPr/>
          <p:nvPr/>
        </p:nvGrpSpPr>
        <p:grpSpPr>
          <a:xfrm>
            <a:off x="9540039" y="3513658"/>
            <a:ext cx="1529446" cy="764121"/>
            <a:chOff x="4653714" y="3523184"/>
            <a:chExt cx="1529446" cy="764121"/>
          </a:xfrm>
        </p:grpSpPr>
        <p:sp>
          <p:nvSpPr>
            <p:cNvPr id="239" name="TextBox 238"/>
            <p:cNvSpPr txBox="1"/>
            <p:nvPr/>
          </p:nvSpPr>
          <p:spPr>
            <a:xfrm>
              <a:off x="5565683" y="3523184"/>
              <a:ext cx="617477" cy="338554"/>
            </a:xfrm>
            <a:prstGeom prst="rect">
              <a:avLst/>
            </a:prstGeom>
            <a:noFill/>
          </p:spPr>
          <p:txBody>
            <a:bodyPr wrap="none" rtlCol="0">
              <a:spAutoFit/>
            </a:bodyPr>
            <a:lstStyle/>
            <a:p>
              <a:pPr algn="r"/>
              <a:r>
                <a:rPr lang="id-ID" sz="1600" b="1" dirty="0" smtClean="0">
                  <a:solidFill>
                    <a:schemeClr val="bg1"/>
                  </a:solidFill>
                </a:rPr>
                <a:t>Code</a:t>
              </a:r>
              <a:endParaRPr lang="id-ID" sz="1600" b="1" dirty="0">
                <a:solidFill>
                  <a:schemeClr val="bg1"/>
                </a:solidFill>
              </a:endParaRPr>
            </a:p>
          </p:txBody>
        </p:sp>
        <p:sp>
          <p:nvSpPr>
            <p:cNvPr id="240" name="Rectangle 239"/>
            <p:cNvSpPr/>
            <p:nvPr/>
          </p:nvSpPr>
          <p:spPr>
            <a:xfrm>
              <a:off x="4653714" y="3733307"/>
              <a:ext cx="1529446" cy="553998"/>
            </a:xfrm>
            <a:prstGeom prst="rect">
              <a:avLst/>
            </a:prstGeom>
          </p:spPr>
          <p:txBody>
            <a:bodyPr wrap="square">
              <a:spAutoFit/>
            </a:bodyPr>
            <a:lstStyle/>
            <a:p>
              <a:pPr algn="r">
                <a:lnSpc>
                  <a:spcPct val="150000"/>
                </a:lnSpc>
              </a:pPr>
              <a:r>
                <a:rPr lang="id-ID" sz="1000" dirty="0">
                  <a:solidFill>
                    <a:schemeClr val="bg1"/>
                  </a:solidFill>
                </a:rPr>
                <a:t>Go ahead and replace it with your own text. </a:t>
              </a:r>
            </a:p>
          </p:txBody>
        </p:sp>
      </p:grpSp>
      <p:grpSp>
        <p:nvGrpSpPr>
          <p:cNvPr id="241" name="Group 240"/>
          <p:cNvGrpSpPr/>
          <p:nvPr/>
        </p:nvGrpSpPr>
        <p:grpSpPr>
          <a:xfrm>
            <a:off x="6077163" y="3989706"/>
            <a:ext cx="399354" cy="427478"/>
            <a:chOff x="6138863" y="1941513"/>
            <a:chExt cx="450850" cy="482600"/>
          </a:xfrm>
          <a:solidFill>
            <a:schemeClr val="bg1"/>
          </a:solidFill>
        </p:grpSpPr>
        <p:sp>
          <p:nvSpPr>
            <p:cNvPr id="242"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11173771" y="3725393"/>
            <a:ext cx="389680" cy="390966"/>
            <a:chOff x="4198938" y="2905126"/>
            <a:chExt cx="481012" cy="482600"/>
          </a:xfrm>
          <a:solidFill>
            <a:schemeClr val="bg1"/>
          </a:solidFill>
        </p:grpSpPr>
        <p:sp>
          <p:nvSpPr>
            <p:cNvPr id="2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7614729" y="2404203"/>
            <a:ext cx="496887" cy="466725"/>
            <a:chOff x="5160963" y="4846638"/>
            <a:chExt cx="496887" cy="466725"/>
          </a:xfrm>
          <a:solidFill>
            <a:schemeClr val="bg1"/>
          </a:solidFill>
        </p:grpSpPr>
        <p:sp>
          <p:nvSpPr>
            <p:cNvPr id="250"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1"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58" name="Group 257"/>
          <p:cNvGrpSpPr/>
          <p:nvPr/>
        </p:nvGrpSpPr>
        <p:grpSpPr>
          <a:xfrm>
            <a:off x="8131372" y="2236907"/>
            <a:ext cx="1540807" cy="801775"/>
            <a:chOff x="3245047" y="2236908"/>
            <a:chExt cx="1540807" cy="801775"/>
          </a:xfrm>
        </p:grpSpPr>
        <p:sp>
          <p:nvSpPr>
            <p:cNvPr id="253" name="Rectangle 252"/>
            <p:cNvSpPr/>
            <p:nvPr/>
          </p:nvSpPr>
          <p:spPr>
            <a:xfrm>
              <a:off x="3256408" y="2484685"/>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254" name="TextBox 253"/>
            <p:cNvSpPr txBox="1"/>
            <p:nvPr/>
          </p:nvSpPr>
          <p:spPr>
            <a:xfrm>
              <a:off x="3245047" y="2236908"/>
              <a:ext cx="784574" cy="338554"/>
            </a:xfrm>
            <a:prstGeom prst="rect">
              <a:avLst/>
            </a:prstGeom>
            <a:noFill/>
          </p:spPr>
          <p:txBody>
            <a:bodyPr wrap="none" rtlCol="0">
              <a:spAutoFit/>
            </a:bodyPr>
            <a:lstStyle/>
            <a:p>
              <a:r>
                <a:rPr lang="id-ID" sz="1600" b="1" dirty="0" smtClean="0">
                  <a:solidFill>
                    <a:schemeClr val="bg1"/>
                  </a:solidFill>
                </a:rPr>
                <a:t>Deploy</a:t>
              </a:r>
              <a:endParaRPr lang="id-ID" sz="1600" b="1" dirty="0">
                <a:solidFill>
                  <a:schemeClr val="bg1"/>
                </a:solidFill>
              </a:endParaRPr>
            </a:p>
          </p:txBody>
        </p:sp>
      </p:grpSp>
      <p:sp>
        <p:nvSpPr>
          <p:cNvPr id="56" name="TextBox 55"/>
          <p:cNvSpPr txBox="1"/>
          <p:nvPr/>
        </p:nvSpPr>
        <p:spPr>
          <a:xfrm>
            <a:off x="1154319" y="4041208"/>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7" name="TextBox 56"/>
          <p:cNvSpPr txBox="1"/>
          <p:nvPr/>
        </p:nvSpPr>
        <p:spPr>
          <a:xfrm>
            <a:off x="2505959" y="3094580"/>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8" name="TextBox 57"/>
          <p:cNvSpPr txBox="1"/>
          <p:nvPr/>
        </p:nvSpPr>
        <p:spPr>
          <a:xfrm>
            <a:off x="1114231" y="3059865"/>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sp>
        <p:nvSpPr>
          <p:cNvPr id="59" name="TextBox 58"/>
          <p:cNvSpPr txBox="1"/>
          <p:nvPr/>
        </p:nvSpPr>
        <p:spPr>
          <a:xfrm>
            <a:off x="1128023" y="2761683"/>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cxnSp>
        <p:nvCxnSpPr>
          <p:cNvPr id="60" name="Straight Connector 59"/>
          <p:cNvCxnSpPr/>
          <p:nvPr/>
        </p:nvCxnSpPr>
        <p:spPr>
          <a:xfrm>
            <a:off x="5403408" y="2236907"/>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697017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nodeType="afterEffect">
                                  <p:stCondLst>
                                    <p:cond delay="0"/>
                                  </p:stCondLst>
                                  <p:childTnLst>
                                    <p:set>
                                      <p:cBhvr>
                                        <p:cTn id="17" dur="1" fill="hold">
                                          <p:stCondLst>
                                            <p:cond delay="0"/>
                                          </p:stCondLst>
                                        </p:cTn>
                                        <p:tgtEl>
                                          <p:spTgt spid="224"/>
                                        </p:tgtEl>
                                        <p:attrNameLst>
                                          <p:attrName>style.visibility</p:attrName>
                                        </p:attrNameLst>
                                      </p:cBhvr>
                                      <p:to>
                                        <p:strVal val="visible"/>
                                      </p:to>
                                    </p:set>
                                    <p:anim calcmode="lin" valueType="num">
                                      <p:cBhvr additive="base">
                                        <p:cTn id="18" dur="500" fill="hold"/>
                                        <p:tgtEl>
                                          <p:spTgt spid="224"/>
                                        </p:tgtEl>
                                        <p:attrNameLst>
                                          <p:attrName>ppt_x</p:attrName>
                                        </p:attrNameLst>
                                      </p:cBhvr>
                                      <p:tavLst>
                                        <p:tav tm="0">
                                          <p:val>
                                            <p:strVal val="1+#ppt_w/2"/>
                                          </p:val>
                                        </p:tav>
                                        <p:tav tm="100000">
                                          <p:val>
                                            <p:strVal val="#ppt_x"/>
                                          </p:val>
                                        </p:tav>
                                      </p:tavLst>
                                    </p:anim>
                                    <p:anim calcmode="lin" valueType="num">
                                      <p:cBhvr additive="base">
                                        <p:cTn id="19" dur="500" fill="hold"/>
                                        <p:tgtEl>
                                          <p:spTgt spid="224"/>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22" presetClass="entr" presetSubtype="2" fill="hold" grpId="0" nodeType="afterEffect">
                                  <p:stCondLst>
                                    <p:cond delay="0"/>
                                  </p:stCondLst>
                                  <p:childTnLst>
                                    <p:set>
                                      <p:cBhvr>
                                        <p:cTn id="22" dur="1" fill="hold">
                                          <p:stCondLst>
                                            <p:cond delay="0"/>
                                          </p:stCondLst>
                                        </p:cTn>
                                        <p:tgtEl>
                                          <p:spTgt spid="186"/>
                                        </p:tgtEl>
                                        <p:attrNameLst>
                                          <p:attrName>style.visibility</p:attrName>
                                        </p:attrNameLst>
                                      </p:cBhvr>
                                      <p:to>
                                        <p:strVal val="visible"/>
                                      </p:to>
                                    </p:set>
                                    <p:animEffect transition="in" filter="wipe(right)">
                                      <p:cBhvr>
                                        <p:cTn id="23" dur="500"/>
                                        <p:tgtEl>
                                          <p:spTgt spid="186"/>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258"/>
                                        </p:tgtEl>
                                        <p:attrNameLst>
                                          <p:attrName>style.visibility</p:attrName>
                                        </p:attrNameLst>
                                      </p:cBhvr>
                                      <p:to>
                                        <p:strVal val="visible"/>
                                      </p:to>
                                    </p:set>
                                    <p:animEffect transition="in" filter="fade">
                                      <p:cBhvr>
                                        <p:cTn id="27" dur="500"/>
                                        <p:tgtEl>
                                          <p:spTgt spid="258"/>
                                        </p:tgtEl>
                                      </p:cBhvr>
                                    </p:animEffect>
                                  </p:childTnLst>
                                </p:cTn>
                              </p:par>
                            </p:childTnLst>
                          </p:cTn>
                        </p:par>
                        <p:par>
                          <p:cTn id="28" fill="hold">
                            <p:stCondLst>
                              <p:cond delay="2000"/>
                            </p:stCondLst>
                            <p:childTnLst>
                              <p:par>
                                <p:cTn id="29" presetID="53" presetClass="entr" presetSubtype="16" fill="hold" nodeType="afterEffect">
                                  <p:stCondLst>
                                    <p:cond delay="0"/>
                                  </p:stCondLst>
                                  <p:childTnLst>
                                    <p:set>
                                      <p:cBhvr>
                                        <p:cTn id="30" dur="1" fill="hold">
                                          <p:stCondLst>
                                            <p:cond delay="0"/>
                                          </p:stCondLst>
                                        </p:cTn>
                                        <p:tgtEl>
                                          <p:spTgt spid="249"/>
                                        </p:tgtEl>
                                        <p:attrNameLst>
                                          <p:attrName>style.visibility</p:attrName>
                                        </p:attrNameLst>
                                      </p:cBhvr>
                                      <p:to>
                                        <p:strVal val="visible"/>
                                      </p:to>
                                    </p:set>
                                    <p:anim calcmode="lin" valueType="num">
                                      <p:cBhvr>
                                        <p:cTn id="31" dur="500" fill="hold"/>
                                        <p:tgtEl>
                                          <p:spTgt spid="249"/>
                                        </p:tgtEl>
                                        <p:attrNameLst>
                                          <p:attrName>ppt_w</p:attrName>
                                        </p:attrNameLst>
                                      </p:cBhvr>
                                      <p:tavLst>
                                        <p:tav tm="0">
                                          <p:val>
                                            <p:fltVal val="0"/>
                                          </p:val>
                                        </p:tav>
                                        <p:tav tm="100000">
                                          <p:val>
                                            <p:strVal val="#ppt_w"/>
                                          </p:val>
                                        </p:tav>
                                      </p:tavLst>
                                    </p:anim>
                                    <p:anim calcmode="lin" valueType="num">
                                      <p:cBhvr>
                                        <p:cTn id="32" dur="500" fill="hold"/>
                                        <p:tgtEl>
                                          <p:spTgt spid="249"/>
                                        </p:tgtEl>
                                        <p:attrNameLst>
                                          <p:attrName>ppt_h</p:attrName>
                                        </p:attrNameLst>
                                      </p:cBhvr>
                                      <p:tavLst>
                                        <p:tav tm="0">
                                          <p:val>
                                            <p:fltVal val="0"/>
                                          </p:val>
                                        </p:tav>
                                        <p:tav tm="100000">
                                          <p:val>
                                            <p:strVal val="#ppt_h"/>
                                          </p:val>
                                        </p:tav>
                                      </p:tavLst>
                                    </p:anim>
                                    <p:animEffect transition="in" filter="fade">
                                      <p:cBhvr>
                                        <p:cTn id="33" dur="500"/>
                                        <p:tgtEl>
                                          <p:spTgt spid="249"/>
                                        </p:tgtEl>
                                      </p:cBhvr>
                                    </p:animEffect>
                                  </p:childTnLst>
                                </p:cTn>
                              </p:par>
                            </p:childTnLst>
                          </p:cTn>
                        </p:par>
                        <p:par>
                          <p:cTn id="34" fill="hold">
                            <p:stCondLst>
                              <p:cond delay="2500"/>
                            </p:stCondLst>
                            <p:childTnLst>
                              <p:par>
                                <p:cTn id="35" presetID="2" presetClass="entr" presetSubtype="8"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fill="hold"/>
                                        <p:tgtEl>
                                          <p:spTgt spid="24"/>
                                        </p:tgtEl>
                                        <p:attrNameLst>
                                          <p:attrName>ppt_x</p:attrName>
                                        </p:attrNameLst>
                                      </p:cBhvr>
                                      <p:tavLst>
                                        <p:tav tm="0">
                                          <p:val>
                                            <p:strVal val="0-#ppt_w/2"/>
                                          </p:val>
                                        </p:tav>
                                        <p:tav tm="100000">
                                          <p:val>
                                            <p:strVal val="#ppt_x"/>
                                          </p:val>
                                        </p:tav>
                                      </p:tavLst>
                                    </p:anim>
                                    <p:anim calcmode="lin" valueType="num">
                                      <p:cBhvr additive="base">
                                        <p:cTn id="38" dur="5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84"/>
                                        </p:tgtEl>
                                        <p:attrNameLst>
                                          <p:attrName>style.visibility</p:attrName>
                                        </p:attrNameLst>
                                      </p:cBhvr>
                                      <p:to>
                                        <p:strVal val="visible"/>
                                      </p:to>
                                    </p:set>
                                    <p:animEffect transition="in" filter="wipe(left)">
                                      <p:cBhvr>
                                        <p:cTn id="42" dur="500"/>
                                        <p:tgtEl>
                                          <p:spTgt spid="184"/>
                                        </p:tgtEl>
                                      </p:cBhvr>
                                    </p:animEffect>
                                  </p:childTnLst>
                                </p:cTn>
                              </p:par>
                            </p:childTnLst>
                          </p:cTn>
                        </p:par>
                        <p:par>
                          <p:cTn id="43" fill="hold">
                            <p:stCondLst>
                              <p:cond delay="3500"/>
                            </p:stCondLst>
                            <p:childTnLst>
                              <p:par>
                                <p:cTn id="44" presetID="10" presetClass="entr" presetSubtype="0" fill="hold" nodeType="afterEffect">
                                  <p:stCondLst>
                                    <p:cond delay="0"/>
                                  </p:stCondLst>
                                  <p:childTnLst>
                                    <p:set>
                                      <p:cBhvr>
                                        <p:cTn id="45" dur="1" fill="hold">
                                          <p:stCondLst>
                                            <p:cond delay="0"/>
                                          </p:stCondLst>
                                        </p:cTn>
                                        <p:tgtEl>
                                          <p:spTgt spid="259"/>
                                        </p:tgtEl>
                                        <p:attrNameLst>
                                          <p:attrName>style.visibility</p:attrName>
                                        </p:attrNameLst>
                                      </p:cBhvr>
                                      <p:to>
                                        <p:strVal val="visible"/>
                                      </p:to>
                                    </p:set>
                                    <p:animEffect transition="in" filter="fade">
                                      <p:cBhvr>
                                        <p:cTn id="46" dur="500"/>
                                        <p:tgtEl>
                                          <p:spTgt spid="259"/>
                                        </p:tgtEl>
                                      </p:cBhvr>
                                    </p:animEffect>
                                  </p:childTnLst>
                                </p:cTn>
                              </p:par>
                            </p:childTnLst>
                          </p:cTn>
                        </p:par>
                        <p:par>
                          <p:cTn id="47" fill="hold">
                            <p:stCondLst>
                              <p:cond delay="4000"/>
                            </p:stCondLst>
                            <p:childTnLst>
                              <p:par>
                                <p:cTn id="48" presetID="53" presetClass="entr" presetSubtype="16" fill="hold" nodeType="afterEffect">
                                  <p:stCondLst>
                                    <p:cond delay="0"/>
                                  </p:stCondLst>
                                  <p:childTnLst>
                                    <p:set>
                                      <p:cBhvr>
                                        <p:cTn id="49" dur="1" fill="hold">
                                          <p:stCondLst>
                                            <p:cond delay="0"/>
                                          </p:stCondLst>
                                        </p:cTn>
                                        <p:tgtEl>
                                          <p:spTgt spid="245"/>
                                        </p:tgtEl>
                                        <p:attrNameLst>
                                          <p:attrName>style.visibility</p:attrName>
                                        </p:attrNameLst>
                                      </p:cBhvr>
                                      <p:to>
                                        <p:strVal val="visible"/>
                                      </p:to>
                                    </p:set>
                                    <p:anim calcmode="lin" valueType="num">
                                      <p:cBhvr>
                                        <p:cTn id="50" dur="500" fill="hold"/>
                                        <p:tgtEl>
                                          <p:spTgt spid="245"/>
                                        </p:tgtEl>
                                        <p:attrNameLst>
                                          <p:attrName>ppt_w</p:attrName>
                                        </p:attrNameLst>
                                      </p:cBhvr>
                                      <p:tavLst>
                                        <p:tav tm="0">
                                          <p:val>
                                            <p:fltVal val="0"/>
                                          </p:val>
                                        </p:tav>
                                        <p:tav tm="100000">
                                          <p:val>
                                            <p:strVal val="#ppt_w"/>
                                          </p:val>
                                        </p:tav>
                                      </p:tavLst>
                                    </p:anim>
                                    <p:anim calcmode="lin" valueType="num">
                                      <p:cBhvr>
                                        <p:cTn id="51" dur="500" fill="hold"/>
                                        <p:tgtEl>
                                          <p:spTgt spid="245"/>
                                        </p:tgtEl>
                                        <p:attrNameLst>
                                          <p:attrName>ppt_h</p:attrName>
                                        </p:attrNameLst>
                                      </p:cBhvr>
                                      <p:tavLst>
                                        <p:tav tm="0">
                                          <p:val>
                                            <p:fltVal val="0"/>
                                          </p:val>
                                        </p:tav>
                                        <p:tav tm="100000">
                                          <p:val>
                                            <p:strVal val="#ppt_h"/>
                                          </p:val>
                                        </p:tav>
                                      </p:tavLst>
                                    </p:anim>
                                    <p:animEffect transition="in" filter="fade">
                                      <p:cBhvr>
                                        <p:cTn id="52" dur="500"/>
                                        <p:tgtEl>
                                          <p:spTgt spid="245"/>
                                        </p:tgtEl>
                                      </p:cBhvr>
                                    </p:animEffect>
                                  </p:childTnLst>
                                </p:cTn>
                              </p:par>
                            </p:childTnLst>
                          </p:cTn>
                        </p:par>
                        <p:par>
                          <p:cTn id="53" fill="hold">
                            <p:stCondLst>
                              <p:cond delay="4500"/>
                            </p:stCondLst>
                            <p:childTnLst>
                              <p:par>
                                <p:cTn id="54" presetID="2" presetClass="entr" presetSubtype="2" fill="hold" nodeType="after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additive="base">
                                        <p:cTn id="56" dur="500" fill="hold"/>
                                        <p:tgtEl>
                                          <p:spTgt spid="23"/>
                                        </p:tgtEl>
                                        <p:attrNameLst>
                                          <p:attrName>ppt_x</p:attrName>
                                        </p:attrNameLst>
                                      </p:cBhvr>
                                      <p:tavLst>
                                        <p:tav tm="0">
                                          <p:val>
                                            <p:strVal val="1+#ppt_w/2"/>
                                          </p:val>
                                        </p:tav>
                                        <p:tav tm="100000">
                                          <p:val>
                                            <p:strVal val="#ppt_x"/>
                                          </p:val>
                                        </p:tav>
                                      </p:tavLst>
                                    </p:anim>
                                    <p:anim calcmode="lin" valueType="num">
                                      <p:cBhvr additive="base">
                                        <p:cTn id="57" dur="500" fill="hold"/>
                                        <p:tgtEl>
                                          <p:spTgt spid="23"/>
                                        </p:tgtEl>
                                        <p:attrNameLst>
                                          <p:attrName>ppt_y</p:attrName>
                                        </p:attrNameLst>
                                      </p:cBhvr>
                                      <p:tavLst>
                                        <p:tav tm="0">
                                          <p:val>
                                            <p:strVal val="#ppt_y"/>
                                          </p:val>
                                        </p:tav>
                                        <p:tav tm="100000">
                                          <p:val>
                                            <p:strVal val="#ppt_y"/>
                                          </p:val>
                                        </p:tav>
                                      </p:tavLst>
                                    </p:anim>
                                  </p:childTnLst>
                                </p:cTn>
                              </p:par>
                            </p:childTnLst>
                          </p:cTn>
                        </p:par>
                        <p:par>
                          <p:cTn id="58" fill="hold">
                            <p:stCondLst>
                              <p:cond delay="5000"/>
                            </p:stCondLst>
                            <p:childTnLst>
                              <p:par>
                                <p:cTn id="59" presetID="22" presetClass="entr" presetSubtype="2" fill="hold" grpId="0" nodeType="afterEffect">
                                  <p:stCondLst>
                                    <p:cond delay="0"/>
                                  </p:stCondLst>
                                  <p:childTnLst>
                                    <p:set>
                                      <p:cBhvr>
                                        <p:cTn id="60" dur="1" fill="hold">
                                          <p:stCondLst>
                                            <p:cond delay="0"/>
                                          </p:stCondLst>
                                        </p:cTn>
                                        <p:tgtEl>
                                          <p:spTgt spid="183"/>
                                        </p:tgtEl>
                                        <p:attrNameLst>
                                          <p:attrName>style.visibility</p:attrName>
                                        </p:attrNameLst>
                                      </p:cBhvr>
                                      <p:to>
                                        <p:strVal val="visible"/>
                                      </p:to>
                                    </p:set>
                                    <p:animEffect transition="in" filter="wipe(right)">
                                      <p:cBhvr>
                                        <p:cTn id="61" dur="500"/>
                                        <p:tgtEl>
                                          <p:spTgt spid="183"/>
                                        </p:tgtEl>
                                      </p:cBhvr>
                                    </p:animEffect>
                                  </p:childTnLst>
                                </p:cTn>
                              </p:par>
                            </p:childTnLst>
                          </p:cTn>
                        </p:par>
                        <p:par>
                          <p:cTn id="62" fill="hold">
                            <p:stCondLst>
                              <p:cond delay="5500"/>
                            </p:stCondLst>
                            <p:childTnLst>
                              <p:par>
                                <p:cTn id="63" presetID="53" presetClass="entr" presetSubtype="16" fill="hold" nodeType="afterEffect">
                                  <p:stCondLst>
                                    <p:cond delay="0"/>
                                  </p:stCondLst>
                                  <p:childTnLst>
                                    <p:set>
                                      <p:cBhvr>
                                        <p:cTn id="64" dur="1" fill="hold">
                                          <p:stCondLst>
                                            <p:cond delay="0"/>
                                          </p:stCondLst>
                                        </p:cTn>
                                        <p:tgtEl>
                                          <p:spTgt spid="241"/>
                                        </p:tgtEl>
                                        <p:attrNameLst>
                                          <p:attrName>style.visibility</p:attrName>
                                        </p:attrNameLst>
                                      </p:cBhvr>
                                      <p:to>
                                        <p:strVal val="visible"/>
                                      </p:to>
                                    </p:set>
                                    <p:anim calcmode="lin" valueType="num">
                                      <p:cBhvr>
                                        <p:cTn id="65" dur="500" fill="hold"/>
                                        <p:tgtEl>
                                          <p:spTgt spid="241"/>
                                        </p:tgtEl>
                                        <p:attrNameLst>
                                          <p:attrName>ppt_w</p:attrName>
                                        </p:attrNameLst>
                                      </p:cBhvr>
                                      <p:tavLst>
                                        <p:tav tm="0">
                                          <p:val>
                                            <p:fltVal val="0"/>
                                          </p:val>
                                        </p:tav>
                                        <p:tav tm="100000">
                                          <p:val>
                                            <p:strVal val="#ppt_w"/>
                                          </p:val>
                                        </p:tav>
                                      </p:tavLst>
                                    </p:anim>
                                    <p:anim calcmode="lin" valueType="num">
                                      <p:cBhvr>
                                        <p:cTn id="66" dur="500" fill="hold"/>
                                        <p:tgtEl>
                                          <p:spTgt spid="241"/>
                                        </p:tgtEl>
                                        <p:attrNameLst>
                                          <p:attrName>ppt_h</p:attrName>
                                        </p:attrNameLst>
                                      </p:cBhvr>
                                      <p:tavLst>
                                        <p:tav tm="0">
                                          <p:val>
                                            <p:fltVal val="0"/>
                                          </p:val>
                                        </p:tav>
                                        <p:tav tm="100000">
                                          <p:val>
                                            <p:strVal val="#ppt_h"/>
                                          </p:val>
                                        </p:tav>
                                      </p:tavLst>
                                    </p:anim>
                                    <p:animEffect transition="in" filter="fade">
                                      <p:cBhvr>
                                        <p:cTn id="67" dur="500"/>
                                        <p:tgtEl>
                                          <p:spTgt spid="241"/>
                                        </p:tgtEl>
                                      </p:cBhvr>
                                    </p:animEffect>
                                  </p:childTnLst>
                                </p:cTn>
                              </p:par>
                              <p:par>
                                <p:cTn id="68" presetID="10" presetClass="entr" presetSubtype="0" fill="hold" nodeType="with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childTnLst>
                          </p:cTn>
                        </p:par>
                        <p:par>
                          <p:cTn id="71" fill="hold">
                            <p:stCondLst>
                              <p:cond delay="6000"/>
                            </p:stCondLst>
                            <p:childTnLst>
                              <p:par>
                                <p:cTn id="72" presetID="10" presetClass="entr" presetSubtype="0" fill="hold" nodeType="afterEffect">
                                  <p:stCondLst>
                                    <p:cond delay="0"/>
                                  </p:stCondLst>
                                  <p:childTnLst>
                                    <p:set>
                                      <p:cBhvr>
                                        <p:cTn id="73" dur="1" fill="hold">
                                          <p:stCondLst>
                                            <p:cond delay="0"/>
                                          </p:stCondLst>
                                        </p:cTn>
                                        <p:tgtEl>
                                          <p:spTgt spid="235"/>
                                        </p:tgtEl>
                                        <p:attrNameLst>
                                          <p:attrName>style.visibility</p:attrName>
                                        </p:attrNameLst>
                                      </p:cBhvr>
                                      <p:to>
                                        <p:strVal val="visible"/>
                                      </p:to>
                                    </p:set>
                                    <p:animEffect transition="in" filter="fade">
                                      <p:cBhvr>
                                        <p:cTn id="74" dur="500"/>
                                        <p:tgtEl>
                                          <p:spTgt spid="235"/>
                                        </p:tgtEl>
                                      </p:cBhvr>
                                    </p:animEffect>
                                  </p:childTnLst>
                                </p:cTn>
                              </p:par>
                            </p:childTnLst>
                          </p:cTn>
                        </p:par>
                        <p:par>
                          <p:cTn id="75" fill="hold">
                            <p:stCondLst>
                              <p:cond delay="6500"/>
                            </p:stCondLst>
                            <p:childTnLst>
                              <p:par>
                                <p:cTn id="76" presetID="2" presetClass="entr" presetSubtype="8" fill="hold" nodeType="afterEffect">
                                  <p:stCondLst>
                                    <p:cond delay="0"/>
                                  </p:stCondLst>
                                  <p:childTnLst>
                                    <p:set>
                                      <p:cBhvr>
                                        <p:cTn id="77" dur="1" fill="hold">
                                          <p:stCondLst>
                                            <p:cond delay="0"/>
                                          </p:stCondLst>
                                        </p:cTn>
                                        <p:tgtEl>
                                          <p:spTgt spid="22"/>
                                        </p:tgtEl>
                                        <p:attrNameLst>
                                          <p:attrName>style.visibility</p:attrName>
                                        </p:attrNameLst>
                                      </p:cBhvr>
                                      <p:to>
                                        <p:strVal val="visible"/>
                                      </p:to>
                                    </p:set>
                                    <p:anim calcmode="lin" valueType="num">
                                      <p:cBhvr additive="base">
                                        <p:cTn id="78" dur="500" fill="hold"/>
                                        <p:tgtEl>
                                          <p:spTgt spid="22"/>
                                        </p:tgtEl>
                                        <p:attrNameLst>
                                          <p:attrName>ppt_x</p:attrName>
                                        </p:attrNameLst>
                                      </p:cBhvr>
                                      <p:tavLst>
                                        <p:tav tm="0">
                                          <p:val>
                                            <p:strVal val="0-#ppt_w/2"/>
                                          </p:val>
                                        </p:tav>
                                        <p:tav tm="100000">
                                          <p:val>
                                            <p:strVal val="#ppt_x"/>
                                          </p:val>
                                        </p:tav>
                                      </p:tavLst>
                                    </p:anim>
                                    <p:anim calcmode="lin" valueType="num">
                                      <p:cBhvr additive="base">
                                        <p:cTn id="79" dur="500" fill="hold"/>
                                        <p:tgtEl>
                                          <p:spTgt spid="22"/>
                                        </p:tgtEl>
                                        <p:attrNameLst>
                                          <p:attrName>ppt_y</p:attrName>
                                        </p:attrNameLst>
                                      </p:cBhvr>
                                      <p:tavLst>
                                        <p:tav tm="0">
                                          <p:val>
                                            <p:strVal val="#ppt_y"/>
                                          </p:val>
                                        </p:tav>
                                        <p:tav tm="100000">
                                          <p:val>
                                            <p:strVal val="#ppt_y"/>
                                          </p:val>
                                        </p:tav>
                                      </p:tavLst>
                                    </p:anim>
                                  </p:childTnLst>
                                </p:cTn>
                              </p:par>
                            </p:childTnLst>
                          </p:cTn>
                        </p:par>
                        <p:par>
                          <p:cTn id="80" fill="hold">
                            <p:stCondLst>
                              <p:cond delay="7000"/>
                            </p:stCondLst>
                            <p:childTnLst>
                              <p:par>
                                <p:cTn id="81" presetID="22" presetClass="entr" presetSubtype="8" fill="hold" grpId="0" nodeType="afterEffect">
                                  <p:stCondLst>
                                    <p:cond delay="0"/>
                                  </p:stCondLst>
                                  <p:childTnLst>
                                    <p:set>
                                      <p:cBhvr>
                                        <p:cTn id="82" dur="1" fill="hold">
                                          <p:stCondLst>
                                            <p:cond delay="0"/>
                                          </p:stCondLst>
                                        </p:cTn>
                                        <p:tgtEl>
                                          <p:spTgt spid="185"/>
                                        </p:tgtEl>
                                        <p:attrNameLst>
                                          <p:attrName>style.visibility</p:attrName>
                                        </p:attrNameLst>
                                      </p:cBhvr>
                                      <p:to>
                                        <p:strVal val="visible"/>
                                      </p:to>
                                    </p:set>
                                    <p:animEffect transition="in" filter="wipe(left)">
                                      <p:cBhvr>
                                        <p:cTn id="83" dur="500"/>
                                        <p:tgtEl>
                                          <p:spTgt spid="185"/>
                                        </p:tgtEl>
                                      </p:cBhvr>
                                    </p:animEffect>
                                  </p:childTnLst>
                                </p:cTn>
                              </p:par>
                            </p:childTnLst>
                          </p:cTn>
                        </p:par>
                        <p:par>
                          <p:cTn id="84" fill="hold">
                            <p:stCondLst>
                              <p:cond delay="7500"/>
                            </p:stCondLst>
                            <p:childTnLst>
                              <p:par>
                                <p:cTn id="85" presetID="10" presetClass="entr" presetSubtype="0" fill="hold" grpId="0" nodeType="afterEffect">
                                  <p:stCondLst>
                                    <p:cond delay="0"/>
                                  </p:stCondLst>
                                  <p:childTnLst>
                                    <p:set>
                                      <p:cBhvr>
                                        <p:cTn id="86" dur="1" fill="hold">
                                          <p:stCondLst>
                                            <p:cond delay="0"/>
                                          </p:stCondLst>
                                        </p:cTn>
                                        <p:tgtEl>
                                          <p:spTgt spid="222"/>
                                        </p:tgtEl>
                                        <p:attrNameLst>
                                          <p:attrName>style.visibility</p:attrName>
                                        </p:attrNameLst>
                                      </p:cBhvr>
                                      <p:to>
                                        <p:strVal val="visible"/>
                                      </p:to>
                                    </p:set>
                                    <p:animEffect transition="in" filter="fade">
                                      <p:cBhvr>
                                        <p:cTn id="87" dur="500"/>
                                        <p:tgtEl>
                                          <p:spTgt spid="222"/>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23"/>
                                        </p:tgtEl>
                                        <p:attrNameLst>
                                          <p:attrName>style.visibility</p:attrName>
                                        </p:attrNameLst>
                                      </p:cBhvr>
                                      <p:to>
                                        <p:strVal val="visible"/>
                                      </p:to>
                                    </p:set>
                                    <p:animEffect transition="in" filter="fade">
                                      <p:cBhvr>
                                        <p:cTn id="90" dur="500"/>
                                        <p:tgtEl>
                                          <p:spTgt spid="223"/>
                                        </p:tgtEl>
                                      </p:cBhvr>
                                    </p:animEffect>
                                  </p:childTnLst>
                                </p:cTn>
                              </p:par>
                            </p:childTnLst>
                          </p:cTn>
                        </p:par>
                        <p:par>
                          <p:cTn id="91" fill="hold">
                            <p:stCondLst>
                              <p:cond delay="8000"/>
                            </p:stCondLst>
                            <p:childTnLst>
                              <p:par>
                                <p:cTn id="92" presetID="53" presetClass="entr" presetSubtype="16" fill="hold" grpId="0" nodeType="afterEffect">
                                  <p:stCondLst>
                                    <p:cond delay="0"/>
                                  </p:stCondLst>
                                  <p:childTnLst>
                                    <p:set>
                                      <p:cBhvr>
                                        <p:cTn id="93" dur="1" fill="hold">
                                          <p:stCondLst>
                                            <p:cond delay="0"/>
                                          </p:stCondLst>
                                        </p:cTn>
                                        <p:tgtEl>
                                          <p:spTgt spid="234"/>
                                        </p:tgtEl>
                                        <p:attrNameLst>
                                          <p:attrName>style.visibility</p:attrName>
                                        </p:attrNameLst>
                                      </p:cBhvr>
                                      <p:to>
                                        <p:strVal val="visible"/>
                                      </p:to>
                                    </p:set>
                                    <p:anim calcmode="lin" valueType="num">
                                      <p:cBhvr>
                                        <p:cTn id="94" dur="500" fill="hold"/>
                                        <p:tgtEl>
                                          <p:spTgt spid="234"/>
                                        </p:tgtEl>
                                        <p:attrNameLst>
                                          <p:attrName>ppt_w</p:attrName>
                                        </p:attrNameLst>
                                      </p:cBhvr>
                                      <p:tavLst>
                                        <p:tav tm="0">
                                          <p:val>
                                            <p:fltVal val="0"/>
                                          </p:val>
                                        </p:tav>
                                        <p:tav tm="100000">
                                          <p:val>
                                            <p:strVal val="#ppt_w"/>
                                          </p:val>
                                        </p:tav>
                                      </p:tavLst>
                                    </p:anim>
                                    <p:anim calcmode="lin" valueType="num">
                                      <p:cBhvr>
                                        <p:cTn id="95" dur="500" fill="hold"/>
                                        <p:tgtEl>
                                          <p:spTgt spid="234"/>
                                        </p:tgtEl>
                                        <p:attrNameLst>
                                          <p:attrName>ppt_h</p:attrName>
                                        </p:attrNameLst>
                                      </p:cBhvr>
                                      <p:tavLst>
                                        <p:tav tm="0">
                                          <p:val>
                                            <p:fltVal val="0"/>
                                          </p:val>
                                        </p:tav>
                                        <p:tav tm="100000">
                                          <p:val>
                                            <p:strVal val="#ppt_h"/>
                                          </p:val>
                                        </p:tav>
                                      </p:tavLst>
                                    </p:anim>
                                    <p:animEffect transition="in" filter="fade">
                                      <p:cBhvr>
                                        <p:cTn id="96" dur="500"/>
                                        <p:tgtEl>
                                          <p:spTgt spid="234"/>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500"/>
                                        <p:tgtEl>
                                          <p:spTgt spid="59"/>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58"/>
                                        </p:tgtEl>
                                        <p:attrNameLst>
                                          <p:attrName>style.visibility</p:attrName>
                                        </p:attrNameLst>
                                      </p:cBhvr>
                                      <p:to>
                                        <p:strVal val="visible"/>
                                      </p:to>
                                    </p:set>
                                    <p:animEffect transition="in" filter="fade">
                                      <p:cBhvr>
                                        <p:cTn id="104" dur="500"/>
                                        <p:tgtEl>
                                          <p:spTgt spid="5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57"/>
                                        </p:tgtEl>
                                        <p:attrNameLst>
                                          <p:attrName>style.visibility</p:attrName>
                                        </p:attrNameLst>
                                      </p:cBhvr>
                                      <p:to>
                                        <p:strVal val="visible"/>
                                      </p:to>
                                    </p:set>
                                    <p:animEffect transition="in" filter="fade">
                                      <p:cBhvr>
                                        <p:cTn id="107" dur="500"/>
                                        <p:tgtEl>
                                          <p:spTgt spid="57"/>
                                        </p:tgtEl>
                                      </p:cBhvr>
                                    </p:animEffect>
                                  </p:childTnLst>
                                </p:cTn>
                              </p:par>
                            </p:childTnLst>
                          </p:cTn>
                        </p:par>
                        <p:par>
                          <p:cTn id="108" fill="hold">
                            <p:stCondLst>
                              <p:cond delay="9500"/>
                            </p:stCondLst>
                            <p:childTnLst>
                              <p:par>
                                <p:cTn id="109" presetID="10" presetClass="entr" presetSubtype="0" fill="hold" grpId="0" nodeType="after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5" grpId="0" animBg="1"/>
      <p:bldP spid="184" grpId="0" animBg="1"/>
      <p:bldP spid="183" grpId="0" animBg="1"/>
      <p:bldP spid="187" grpId="0"/>
      <p:bldP spid="188" grpId="0"/>
      <p:bldP spid="222" grpId="0"/>
      <p:bldP spid="223" grpId="0"/>
      <p:bldP spid="234" grpId="0" animBg="1"/>
      <p:bldP spid="56" grpId="0"/>
      <p:bldP spid="57" grpId="0"/>
      <p:bldP spid="58" grpId="0"/>
      <p:bldP spid="59" grpId="0"/>
    </p:bldLst>
  </p:timing>
</p:sld>
</file>

<file path=ppt/slides/slide1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87165"/>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66" name="Group 765"/>
          <p:cNvGrpSpPr/>
          <p:nvPr/>
        </p:nvGrpSpPr>
        <p:grpSpPr>
          <a:xfrm>
            <a:off x="1383049" y="2739440"/>
            <a:ext cx="1888692" cy="3691008"/>
            <a:chOff x="4576763" y="2114550"/>
            <a:chExt cx="3360737" cy="6567776"/>
          </a:xfrm>
          <a:effectLst>
            <a:outerShdw blurRad="228600" dir="18900000" sy="23000" kx="-1200000" algn="bl" rotWithShape="0">
              <a:prstClr val="black">
                <a:alpha val="15000"/>
              </a:prstClr>
            </a:outerShdw>
          </a:effectLst>
        </p:grpSpPr>
        <p:sp>
          <p:nvSpPr>
            <p:cNvPr id="767" name="Freeform 63"/>
            <p:cNvSpPr>
              <a:spLocks/>
            </p:cNvSpPr>
            <p:nvPr/>
          </p:nvSpPr>
          <p:spPr bwMode="auto">
            <a:xfrm>
              <a:off x="4995863" y="5861338"/>
              <a:ext cx="2520950" cy="2820988"/>
            </a:xfrm>
            <a:custGeom>
              <a:avLst/>
              <a:gdLst>
                <a:gd name="T0" fmla="*/ 661 w 670"/>
                <a:gd name="T1" fmla="*/ 709 h 751"/>
                <a:gd name="T2" fmla="*/ 450 w 670"/>
                <a:gd name="T3" fmla="*/ 39 h 751"/>
                <a:gd name="T4" fmla="*/ 409 w 670"/>
                <a:gd name="T5" fmla="*/ 39 h 751"/>
                <a:gd name="T6" fmla="*/ 509 w 670"/>
                <a:gd name="T7" fmla="*/ 358 h 751"/>
                <a:gd name="T8" fmla="*/ 355 w 670"/>
                <a:gd name="T9" fmla="*/ 358 h 751"/>
                <a:gd name="T10" fmla="*/ 355 w 670"/>
                <a:gd name="T11" fmla="*/ 20 h 751"/>
                <a:gd name="T12" fmla="*/ 335 w 670"/>
                <a:gd name="T13" fmla="*/ 0 h 751"/>
                <a:gd name="T14" fmla="*/ 316 w 670"/>
                <a:gd name="T15" fmla="*/ 20 h 751"/>
                <a:gd name="T16" fmla="*/ 316 w 670"/>
                <a:gd name="T17" fmla="*/ 358 h 751"/>
                <a:gd name="T18" fmla="*/ 161 w 670"/>
                <a:gd name="T19" fmla="*/ 358 h 751"/>
                <a:gd name="T20" fmla="*/ 261 w 670"/>
                <a:gd name="T21" fmla="*/ 39 h 751"/>
                <a:gd name="T22" fmla="*/ 220 w 670"/>
                <a:gd name="T23" fmla="*/ 39 h 751"/>
                <a:gd name="T24" fmla="*/ 9 w 670"/>
                <a:gd name="T25" fmla="*/ 709 h 751"/>
                <a:gd name="T26" fmla="*/ 47 w 670"/>
                <a:gd name="T27" fmla="*/ 721 h 751"/>
                <a:gd name="T28" fmla="*/ 149 w 670"/>
                <a:gd name="T29" fmla="*/ 397 h 751"/>
                <a:gd name="T30" fmla="*/ 316 w 670"/>
                <a:gd name="T31" fmla="*/ 397 h 751"/>
                <a:gd name="T32" fmla="*/ 316 w 670"/>
                <a:gd name="T33" fmla="*/ 541 h 751"/>
                <a:gd name="T34" fmla="*/ 335 w 670"/>
                <a:gd name="T35" fmla="*/ 561 h 751"/>
                <a:gd name="T36" fmla="*/ 355 w 670"/>
                <a:gd name="T37" fmla="*/ 541 h 751"/>
                <a:gd name="T38" fmla="*/ 355 w 670"/>
                <a:gd name="T39" fmla="*/ 397 h 751"/>
                <a:gd name="T40" fmla="*/ 522 w 670"/>
                <a:gd name="T41" fmla="*/ 397 h 751"/>
                <a:gd name="T42" fmla="*/ 624 w 670"/>
                <a:gd name="T43" fmla="*/ 721 h 751"/>
                <a:gd name="T44" fmla="*/ 661 w 670"/>
                <a:gd name="T45" fmla="*/ 709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70" h="751">
                  <a:moveTo>
                    <a:pt x="661" y="709"/>
                  </a:moveTo>
                  <a:cubicBezTo>
                    <a:pt x="450" y="39"/>
                    <a:pt x="450" y="39"/>
                    <a:pt x="450" y="39"/>
                  </a:cubicBezTo>
                  <a:cubicBezTo>
                    <a:pt x="409" y="39"/>
                    <a:pt x="409" y="39"/>
                    <a:pt x="409" y="39"/>
                  </a:cubicBezTo>
                  <a:cubicBezTo>
                    <a:pt x="509" y="358"/>
                    <a:pt x="509" y="358"/>
                    <a:pt x="509" y="358"/>
                  </a:cubicBezTo>
                  <a:cubicBezTo>
                    <a:pt x="355" y="358"/>
                    <a:pt x="355" y="358"/>
                    <a:pt x="355" y="358"/>
                  </a:cubicBezTo>
                  <a:cubicBezTo>
                    <a:pt x="355" y="20"/>
                    <a:pt x="355" y="20"/>
                    <a:pt x="355" y="20"/>
                  </a:cubicBezTo>
                  <a:cubicBezTo>
                    <a:pt x="355" y="9"/>
                    <a:pt x="346" y="0"/>
                    <a:pt x="335" y="0"/>
                  </a:cubicBezTo>
                  <a:cubicBezTo>
                    <a:pt x="324" y="0"/>
                    <a:pt x="316" y="9"/>
                    <a:pt x="316" y="20"/>
                  </a:cubicBezTo>
                  <a:cubicBezTo>
                    <a:pt x="316" y="358"/>
                    <a:pt x="316" y="358"/>
                    <a:pt x="316" y="358"/>
                  </a:cubicBezTo>
                  <a:cubicBezTo>
                    <a:pt x="161" y="358"/>
                    <a:pt x="161" y="358"/>
                    <a:pt x="161" y="358"/>
                  </a:cubicBezTo>
                  <a:cubicBezTo>
                    <a:pt x="261" y="39"/>
                    <a:pt x="261" y="39"/>
                    <a:pt x="261" y="39"/>
                  </a:cubicBezTo>
                  <a:cubicBezTo>
                    <a:pt x="220" y="39"/>
                    <a:pt x="220" y="39"/>
                    <a:pt x="220" y="39"/>
                  </a:cubicBezTo>
                  <a:cubicBezTo>
                    <a:pt x="9" y="709"/>
                    <a:pt x="9" y="709"/>
                    <a:pt x="9" y="709"/>
                  </a:cubicBezTo>
                  <a:cubicBezTo>
                    <a:pt x="0" y="743"/>
                    <a:pt x="37" y="751"/>
                    <a:pt x="47" y="721"/>
                  </a:cubicBezTo>
                  <a:cubicBezTo>
                    <a:pt x="149" y="397"/>
                    <a:pt x="149" y="397"/>
                    <a:pt x="149" y="397"/>
                  </a:cubicBezTo>
                  <a:cubicBezTo>
                    <a:pt x="316" y="397"/>
                    <a:pt x="316" y="397"/>
                    <a:pt x="316" y="397"/>
                  </a:cubicBezTo>
                  <a:cubicBezTo>
                    <a:pt x="316" y="541"/>
                    <a:pt x="316" y="541"/>
                    <a:pt x="316" y="541"/>
                  </a:cubicBezTo>
                  <a:cubicBezTo>
                    <a:pt x="316" y="552"/>
                    <a:pt x="324" y="561"/>
                    <a:pt x="335" y="561"/>
                  </a:cubicBezTo>
                  <a:cubicBezTo>
                    <a:pt x="346" y="561"/>
                    <a:pt x="355" y="552"/>
                    <a:pt x="355" y="541"/>
                  </a:cubicBezTo>
                  <a:cubicBezTo>
                    <a:pt x="355" y="397"/>
                    <a:pt x="355" y="397"/>
                    <a:pt x="355" y="397"/>
                  </a:cubicBezTo>
                  <a:cubicBezTo>
                    <a:pt x="522" y="397"/>
                    <a:pt x="522" y="397"/>
                    <a:pt x="522" y="397"/>
                  </a:cubicBezTo>
                  <a:cubicBezTo>
                    <a:pt x="624" y="721"/>
                    <a:pt x="624" y="721"/>
                    <a:pt x="624" y="721"/>
                  </a:cubicBezTo>
                  <a:cubicBezTo>
                    <a:pt x="632" y="747"/>
                    <a:pt x="670" y="738"/>
                    <a:pt x="661" y="709"/>
                  </a:cubicBezTo>
                  <a:close/>
                </a:path>
              </a:pathLst>
            </a:custGeom>
            <a:solidFill>
              <a:srgbClr val="38374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8" name="Rectangle 55"/>
            <p:cNvSpPr>
              <a:spLocks noChangeArrowheads="1"/>
            </p:cNvSpPr>
            <p:nvPr/>
          </p:nvSpPr>
          <p:spPr bwMode="auto">
            <a:xfrm>
              <a:off x="4648200" y="2189163"/>
              <a:ext cx="3214687" cy="375602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9" name="Rectangle 56"/>
            <p:cNvSpPr>
              <a:spLocks noChangeArrowheads="1"/>
            </p:cNvSpPr>
            <p:nvPr/>
          </p:nvSpPr>
          <p:spPr bwMode="auto">
            <a:xfrm>
              <a:off x="4927600" y="3665538"/>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0" name="Rectangle 57"/>
            <p:cNvSpPr>
              <a:spLocks noChangeArrowheads="1"/>
            </p:cNvSpPr>
            <p:nvPr/>
          </p:nvSpPr>
          <p:spPr bwMode="auto">
            <a:xfrm>
              <a:off x="4927600" y="3756025"/>
              <a:ext cx="1211262" cy="44450"/>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1" name="Rectangle 58"/>
            <p:cNvSpPr>
              <a:spLocks noChangeArrowheads="1"/>
            </p:cNvSpPr>
            <p:nvPr/>
          </p:nvSpPr>
          <p:spPr bwMode="auto">
            <a:xfrm>
              <a:off x="4927600" y="3849688"/>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2" name="Rectangle 59"/>
            <p:cNvSpPr>
              <a:spLocks noChangeArrowheads="1"/>
            </p:cNvSpPr>
            <p:nvPr/>
          </p:nvSpPr>
          <p:spPr bwMode="auto">
            <a:xfrm>
              <a:off x="4927600" y="3943350"/>
              <a:ext cx="1211262"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3" name="Rectangle 60"/>
            <p:cNvSpPr>
              <a:spLocks noChangeArrowheads="1"/>
            </p:cNvSpPr>
            <p:nvPr/>
          </p:nvSpPr>
          <p:spPr bwMode="auto">
            <a:xfrm>
              <a:off x="4927600" y="4033838"/>
              <a:ext cx="1211262" cy="44450"/>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4" name="Rectangle 61"/>
            <p:cNvSpPr>
              <a:spLocks noChangeArrowheads="1"/>
            </p:cNvSpPr>
            <p:nvPr/>
          </p:nvSpPr>
          <p:spPr bwMode="auto">
            <a:xfrm>
              <a:off x="4927600" y="3286125"/>
              <a:ext cx="1211262" cy="22542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5" name="Freeform 62"/>
            <p:cNvSpPr>
              <a:spLocks noEditPoints="1"/>
            </p:cNvSpPr>
            <p:nvPr/>
          </p:nvSpPr>
          <p:spPr bwMode="auto">
            <a:xfrm>
              <a:off x="4576763" y="2114550"/>
              <a:ext cx="3360737" cy="3902075"/>
            </a:xfrm>
            <a:custGeom>
              <a:avLst/>
              <a:gdLst>
                <a:gd name="T0" fmla="*/ 2070 w 2117"/>
                <a:gd name="T1" fmla="*/ 0 h 2458"/>
                <a:gd name="T2" fmla="*/ 1058 w 2117"/>
                <a:gd name="T3" fmla="*/ 0 h 2458"/>
                <a:gd name="T4" fmla="*/ 45 w 2117"/>
                <a:gd name="T5" fmla="*/ 0 h 2458"/>
                <a:gd name="T6" fmla="*/ 0 w 2117"/>
                <a:gd name="T7" fmla="*/ 0 h 2458"/>
                <a:gd name="T8" fmla="*/ 0 w 2117"/>
                <a:gd name="T9" fmla="*/ 47 h 2458"/>
                <a:gd name="T10" fmla="*/ 0 w 2117"/>
                <a:gd name="T11" fmla="*/ 2413 h 2458"/>
                <a:gd name="T12" fmla="*/ 0 w 2117"/>
                <a:gd name="T13" fmla="*/ 2458 h 2458"/>
                <a:gd name="T14" fmla="*/ 45 w 2117"/>
                <a:gd name="T15" fmla="*/ 2458 h 2458"/>
                <a:gd name="T16" fmla="*/ 1058 w 2117"/>
                <a:gd name="T17" fmla="*/ 2458 h 2458"/>
                <a:gd name="T18" fmla="*/ 2070 w 2117"/>
                <a:gd name="T19" fmla="*/ 2458 h 2458"/>
                <a:gd name="T20" fmla="*/ 2117 w 2117"/>
                <a:gd name="T21" fmla="*/ 2458 h 2458"/>
                <a:gd name="T22" fmla="*/ 2117 w 2117"/>
                <a:gd name="T23" fmla="*/ 2413 h 2458"/>
                <a:gd name="T24" fmla="*/ 2117 w 2117"/>
                <a:gd name="T25" fmla="*/ 47 h 2458"/>
                <a:gd name="T26" fmla="*/ 2117 w 2117"/>
                <a:gd name="T27" fmla="*/ 0 h 2458"/>
                <a:gd name="T28" fmla="*/ 2070 w 2117"/>
                <a:gd name="T29" fmla="*/ 0 h 2458"/>
                <a:gd name="T30" fmla="*/ 1058 w 2117"/>
                <a:gd name="T31" fmla="*/ 2366 h 2458"/>
                <a:gd name="T32" fmla="*/ 93 w 2117"/>
                <a:gd name="T33" fmla="*/ 2366 h 2458"/>
                <a:gd name="T34" fmla="*/ 93 w 2117"/>
                <a:gd name="T35" fmla="*/ 381 h 2458"/>
                <a:gd name="T36" fmla="*/ 2025 w 2117"/>
                <a:gd name="T37" fmla="*/ 381 h 2458"/>
                <a:gd name="T38" fmla="*/ 2025 w 2117"/>
                <a:gd name="T39" fmla="*/ 2366 h 2458"/>
                <a:gd name="T40" fmla="*/ 1058 w 2117"/>
                <a:gd name="T41" fmla="*/ 2366 h 2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117" h="2458">
                  <a:moveTo>
                    <a:pt x="2070" y="0"/>
                  </a:moveTo>
                  <a:lnTo>
                    <a:pt x="1058" y="0"/>
                  </a:lnTo>
                  <a:lnTo>
                    <a:pt x="45" y="0"/>
                  </a:lnTo>
                  <a:lnTo>
                    <a:pt x="0" y="0"/>
                  </a:lnTo>
                  <a:lnTo>
                    <a:pt x="0" y="47"/>
                  </a:lnTo>
                  <a:lnTo>
                    <a:pt x="0" y="2413"/>
                  </a:lnTo>
                  <a:lnTo>
                    <a:pt x="0" y="2458"/>
                  </a:lnTo>
                  <a:lnTo>
                    <a:pt x="45" y="2458"/>
                  </a:lnTo>
                  <a:lnTo>
                    <a:pt x="1058" y="2458"/>
                  </a:lnTo>
                  <a:lnTo>
                    <a:pt x="2070" y="2458"/>
                  </a:lnTo>
                  <a:lnTo>
                    <a:pt x="2117" y="2458"/>
                  </a:lnTo>
                  <a:lnTo>
                    <a:pt x="2117" y="2413"/>
                  </a:lnTo>
                  <a:lnTo>
                    <a:pt x="2117" y="47"/>
                  </a:lnTo>
                  <a:lnTo>
                    <a:pt x="2117" y="0"/>
                  </a:lnTo>
                  <a:lnTo>
                    <a:pt x="2070" y="0"/>
                  </a:lnTo>
                  <a:close/>
                  <a:moveTo>
                    <a:pt x="1058" y="2366"/>
                  </a:moveTo>
                  <a:lnTo>
                    <a:pt x="93" y="2366"/>
                  </a:lnTo>
                  <a:lnTo>
                    <a:pt x="93" y="381"/>
                  </a:lnTo>
                  <a:lnTo>
                    <a:pt x="2025" y="381"/>
                  </a:lnTo>
                  <a:lnTo>
                    <a:pt x="2025" y="2366"/>
                  </a:lnTo>
                  <a:lnTo>
                    <a:pt x="1058" y="2366"/>
                  </a:lnTo>
                  <a:close/>
                </a:path>
              </a:pathLst>
            </a:custGeom>
            <a:solidFill>
              <a:srgbClr val="63617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6" name="Freeform 64"/>
            <p:cNvSpPr>
              <a:spLocks/>
            </p:cNvSpPr>
            <p:nvPr/>
          </p:nvSpPr>
          <p:spPr bwMode="auto">
            <a:xfrm>
              <a:off x="7426325" y="5441950"/>
              <a:ext cx="365125" cy="428625"/>
            </a:xfrm>
            <a:custGeom>
              <a:avLst/>
              <a:gdLst>
                <a:gd name="T0" fmla="*/ 230 w 230"/>
                <a:gd name="T1" fmla="*/ 0 h 270"/>
                <a:gd name="T2" fmla="*/ 0 w 230"/>
                <a:gd name="T3" fmla="*/ 270 h 270"/>
                <a:gd name="T4" fmla="*/ 230 w 230"/>
                <a:gd name="T5" fmla="*/ 270 h 270"/>
                <a:gd name="T6" fmla="*/ 230 w 230"/>
                <a:gd name="T7" fmla="*/ 0 h 270"/>
              </a:gdLst>
              <a:ahLst/>
              <a:cxnLst>
                <a:cxn ang="0">
                  <a:pos x="T0" y="T1"/>
                </a:cxn>
                <a:cxn ang="0">
                  <a:pos x="T2" y="T3"/>
                </a:cxn>
                <a:cxn ang="0">
                  <a:pos x="T4" y="T5"/>
                </a:cxn>
                <a:cxn ang="0">
                  <a:pos x="T6" y="T7"/>
                </a:cxn>
              </a:cxnLst>
              <a:rect l="0" t="0" r="r" b="b"/>
              <a:pathLst>
                <a:path w="230" h="270">
                  <a:moveTo>
                    <a:pt x="230" y="0"/>
                  </a:moveTo>
                  <a:lnTo>
                    <a:pt x="0" y="270"/>
                  </a:lnTo>
                  <a:lnTo>
                    <a:pt x="230" y="270"/>
                  </a:lnTo>
                  <a:lnTo>
                    <a:pt x="230" y="0"/>
                  </a:lnTo>
                  <a:close/>
                </a:path>
              </a:pathLst>
            </a:custGeom>
            <a:solidFill>
              <a:srgbClr val="525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7" name="Rectangle 65"/>
            <p:cNvSpPr>
              <a:spLocks noChangeArrowheads="1"/>
            </p:cNvSpPr>
            <p:nvPr/>
          </p:nvSpPr>
          <p:spPr bwMode="auto">
            <a:xfrm>
              <a:off x="6327775" y="508476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8" name="Rectangle 66"/>
            <p:cNvSpPr>
              <a:spLocks noChangeArrowheads="1"/>
            </p:cNvSpPr>
            <p:nvPr/>
          </p:nvSpPr>
          <p:spPr bwMode="auto">
            <a:xfrm>
              <a:off x="6327775" y="518001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9" name="Rectangle 67"/>
            <p:cNvSpPr>
              <a:spLocks noChangeArrowheads="1"/>
            </p:cNvSpPr>
            <p:nvPr/>
          </p:nvSpPr>
          <p:spPr bwMode="auto">
            <a:xfrm>
              <a:off x="6327775" y="5268913"/>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0" name="Rectangle 68"/>
            <p:cNvSpPr>
              <a:spLocks noChangeArrowheads="1"/>
            </p:cNvSpPr>
            <p:nvPr/>
          </p:nvSpPr>
          <p:spPr bwMode="auto">
            <a:xfrm>
              <a:off x="6327775" y="5362575"/>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1" name="Rectangle 69"/>
            <p:cNvSpPr>
              <a:spLocks noChangeArrowheads="1"/>
            </p:cNvSpPr>
            <p:nvPr/>
          </p:nvSpPr>
          <p:spPr bwMode="auto">
            <a:xfrm>
              <a:off x="6327775" y="5457825"/>
              <a:ext cx="1206500" cy="4127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2" name="Rectangle 70"/>
            <p:cNvSpPr>
              <a:spLocks noChangeArrowheads="1"/>
            </p:cNvSpPr>
            <p:nvPr/>
          </p:nvSpPr>
          <p:spPr bwMode="auto">
            <a:xfrm>
              <a:off x="6327775" y="4705350"/>
              <a:ext cx="1206500" cy="225425"/>
            </a:xfrm>
            <a:prstGeom prst="rect">
              <a:avLst/>
            </a:prstGeom>
            <a:solidFill>
              <a:srgbClr val="CCCCC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3" name="Freeform 71"/>
            <p:cNvSpPr>
              <a:spLocks/>
            </p:cNvSpPr>
            <p:nvPr/>
          </p:nvSpPr>
          <p:spPr bwMode="auto">
            <a:xfrm>
              <a:off x="7358063" y="5416550"/>
              <a:ext cx="433387" cy="454025"/>
            </a:xfrm>
            <a:custGeom>
              <a:avLst/>
              <a:gdLst>
                <a:gd name="T0" fmla="*/ 115 w 115"/>
                <a:gd name="T1" fmla="*/ 7 h 121"/>
                <a:gd name="T2" fmla="*/ 18 w 115"/>
                <a:gd name="T3" fmla="*/ 121 h 121"/>
                <a:gd name="T4" fmla="*/ 0 w 115"/>
                <a:gd name="T5" fmla="*/ 0 h 121"/>
                <a:gd name="T6" fmla="*/ 115 w 115"/>
                <a:gd name="T7" fmla="*/ 7 h 121"/>
              </a:gdLst>
              <a:ahLst/>
              <a:cxnLst>
                <a:cxn ang="0">
                  <a:pos x="T0" y="T1"/>
                </a:cxn>
                <a:cxn ang="0">
                  <a:pos x="T2" y="T3"/>
                </a:cxn>
                <a:cxn ang="0">
                  <a:pos x="T4" y="T5"/>
                </a:cxn>
                <a:cxn ang="0">
                  <a:pos x="T6" y="T7"/>
                </a:cxn>
              </a:cxnLst>
              <a:rect l="0" t="0" r="r" b="b"/>
              <a:pathLst>
                <a:path w="115" h="121">
                  <a:moveTo>
                    <a:pt x="115" y="7"/>
                  </a:moveTo>
                  <a:cubicBezTo>
                    <a:pt x="18" y="121"/>
                    <a:pt x="18" y="121"/>
                    <a:pt x="18" y="121"/>
                  </a:cubicBezTo>
                  <a:cubicBezTo>
                    <a:pt x="28" y="81"/>
                    <a:pt x="24" y="40"/>
                    <a:pt x="0" y="0"/>
                  </a:cubicBezTo>
                  <a:cubicBezTo>
                    <a:pt x="36" y="26"/>
                    <a:pt x="75" y="25"/>
                    <a:pt x="115" y="7"/>
                  </a:cubicBezTo>
                  <a:close/>
                </a:path>
              </a:pathLst>
            </a:custGeom>
            <a:solidFill>
              <a:srgbClr val="E8E7E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4" name="Oval 72"/>
            <p:cNvSpPr>
              <a:spLocks noChangeArrowheads="1"/>
            </p:cNvSpPr>
            <p:nvPr/>
          </p:nvSpPr>
          <p:spPr bwMode="auto">
            <a:xfrm>
              <a:off x="4987925" y="4619625"/>
              <a:ext cx="1027112" cy="1025525"/>
            </a:xfrm>
            <a:prstGeom prst="ellipse">
              <a:avLst/>
            </a:prstGeom>
            <a:solidFill>
              <a:srgbClr val="B7D5F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5" name="Freeform 73"/>
            <p:cNvSpPr>
              <a:spLocks/>
            </p:cNvSpPr>
            <p:nvPr/>
          </p:nvSpPr>
          <p:spPr bwMode="auto">
            <a:xfrm>
              <a:off x="5499100" y="5130800"/>
              <a:ext cx="458787" cy="427038"/>
            </a:xfrm>
            <a:custGeom>
              <a:avLst/>
              <a:gdLst>
                <a:gd name="T0" fmla="*/ 76 w 122"/>
                <a:gd name="T1" fmla="*/ 114 h 114"/>
                <a:gd name="T2" fmla="*/ 122 w 122"/>
                <a:gd name="T3" fmla="*/ 62 h 114"/>
                <a:gd name="T4" fmla="*/ 0 w 122"/>
                <a:gd name="T5" fmla="*/ 0 h 114"/>
                <a:gd name="T6" fmla="*/ 76 w 122"/>
                <a:gd name="T7" fmla="*/ 114 h 114"/>
              </a:gdLst>
              <a:ahLst/>
              <a:cxnLst>
                <a:cxn ang="0">
                  <a:pos x="T0" y="T1"/>
                </a:cxn>
                <a:cxn ang="0">
                  <a:pos x="T2" y="T3"/>
                </a:cxn>
                <a:cxn ang="0">
                  <a:pos x="T4" y="T5"/>
                </a:cxn>
                <a:cxn ang="0">
                  <a:pos x="T6" y="T7"/>
                </a:cxn>
              </a:cxnLst>
              <a:rect l="0" t="0" r="r" b="b"/>
              <a:pathLst>
                <a:path w="122" h="114">
                  <a:moveTo>
                    <a:pt x="76" y="114"/>
                  </a:moveTo>
                  <a:cubicBezTo>
                    <a:pt x="95" y="101"/>
                    <a:pt x="111" y="83"/>
                    <a:pt x="122" y="62"/>
                  </a:cubicBezTo>
                  <a:cubicBezTo>
                    <a:pt x="0" y="0"/>
                    <a:pt x="0" y="0"/>
                    <a:pt x="0" y="0"/>
                  </a:cubicBezTo>
                  <a:lnTo>
                    <a:pt x="76" y="114"/>
                  </a:lnTo>
                  <a:close/>
                </a:path>
              </a:pathLst>
            </a:custGeom>
            <a:solidFill>
              <a:srgbClr val="3F73A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6" name="Freeform 74"/>
            <p:cNvSpPr>
              <a:spLocks/>
            </p:cNvSpPr>
            <p:nvPr/>
          </p:nvSpPr>
          <p:spPr bwMode="auto">
            <a:xfrm>
              <a:off x="5499100" y="4729163"/>
              <a:ext cx="515937" cy="633413"/>
            </a:xfrm>
            <a:custGeom>
              <a:avLst/>
              <a:gdLst>
                <a:gd name="T0" fmla="*/ 122 w 137"/>
                <a:gd name="T1" fmla="*/ 169 h 169"/>
                <a:gd name="T2" fmla="*/ 137 w 137"/>
                <a:gd name="T3" fmla="*/ 107 h 169"/>
                <a:gd name="T4" fmla="*/ 85 w 137"/>
                <a:gd name="T5" fmla="*/ 0 h 169"/>
                <a:gd name="T6" fmla="*/ 0 w 137"/>
                <a:gd name="T7" fmla="*/ 107 h 169"/>
                <a:gd name="T8" fmla="*/ 122 w 137"/>
                <a:gd name="T9" fmla="*/ 169 h 169"/>
              </a:gdLst>
              <a:ahLst/>
              <a:cxnLst>
                <a:cxn ang="0">
                  <a:pos x="T0" y="T1"/>
                </a:cxn>
                <a:cxn ang="0">
                  <a:pos x="T2" y="T3"/>
                </a:cxn>
                <a:cxn ang="0">
                  <a:pos x="T4" y="T5"/>
                </a:cxn>
                <a:cxn ang="0">
                  <a:pos x="T6" y="T7"/>
                </a:cxn>
                <a:cxn ang="0">
                  <a:pos x="T8" y="T9"/>
                </a:cxn>
              </a:cxnLst>
              <a:rect l="0" t="0" r="r" b="b"/>
              <a:pathLst>
                <a:path w="137" h="169">
                  <a:moveTo>
                    <a:pt x="122" y="169"/>
                  </a:moveTo>
                  <a:cubicBezTo>
                    <a:pt x="132" y="151"/>
                    <a:pt x="137" y="129"/>
                    <a:pt x="137" y="107"/>
                  </a:cubicBezTo>
                  <a:cubicBezTo>
                    <a:pt x="137" y="63"/>
                    <a:pt x="116" y="25"/>
                    <a:pt x="85" y="0"/>
                  </a:cubicBezTo>
                  <a:cubicBezTo>
                    <a:pt x="0" y="107"/>
                    <a:pt x="0" y="107"/>
                    <a:pt x="0" y="107"/>
                  </a:cubicBezTo>
                  <a:lnTo>
                    <a:pt x="122" y="169"/>
                  </a:lnTo>
                  <a:close/>
                </a:path>
              </a:pathLst>
            </a:custGeom>
            <a:solidFill>
              <a:srgbClr val="5D8CB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7" name="Freeform 75"/>
            <p:cNvSpPr>
              <a:spLocks/>
            </p:cNvSpPr>
            <p:nvPr/>
          </p:nvSpPr>
          <p:spPr bwMode="auto">
            <a:xfrm>
              <a:off x="5499100" y="4619625"/>
              <a:ext cx="320675" cy="511175"/>
            </a:xfrm>
            <a:custGeom>
              <a:avLst/>
              <a:gdLst>
                <a:gd name="T0" fmla="*/ 85 w 85"/>
                <a:gd name="T1" fmla="*/ 29 h 136"/>
                <a:gd name="T2" fmla="*/ 0 w 85"/>
                <a:gd name="T3" fmla="*/ 0 h 136"/>
                <a:gd name="T4" fmla="*/ 0 w 85"/>
                <a:gd name="T5" fmla="*/ 136 h 136"/>
                <a:gd name="T6" fmla="*/ 85 w 85"/>
                <a:gd name="T7" fmla="*/ 29 h 136"/>
              </a:gdLst>
              <a:ahLst/>
              <a:cxnLst>
                <a:cxn ang="0">
                  <a:pos x="T0" y="T1"/>
                </a:cxn>
                <a:cxn ang="0">
                  <a:pos x="T2" y="T3"/>
                </a:cxn>
                <a:cxn ang="0">
                  <a:pos x="T4" y="T5"/>
                </a:cxn>
                <a:cxn ang="0">
                  <a:pos x="T6" y="T7"/>
                </a:cxn>
              </a:cxnLst>
              <a:rect l="0" t="0" r="r" b="b"/>
              <a:pathLst>
                <a:path w="85" h="136">
                  <a:moveTo>
                    <a:pt x="85" y="29"/>
                  </a:moveTo>
                  <a:cubicBezTo>
                    <a:pt x="61" y="10"/>
                    <a:pt x="32" y="0"/>
                    <a:pt x="0" y="0"/>
                  </a:cubicBezTo>
                  <a:cubicBezTo>
                    <a:pt x="0" y="136"/>
                    <a:pt x="0" y="136"/>
                    <a:pt x="0" y="136"/>
                  </a:cubicBezTo>
                  <a:lnTo>
                    <a:pt x="85" y="29"/>
                  </a:lnTo>
                  <a:close/>
                </a:path>
              </a:pathLst>
            </a:custGeom>
            <a:solidFill>
              <a:srgbClr val="7BA4C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8" name="Freeform 76"/>
            <p:cNvSpPr>
              <a:spLocks/>
            </p:cNvSpPr>
            <p:nvPr/>
          </p:nvSpPr>
          <p:spPr bwMode="auto">
            <a:xfrm>
              <a:off x="5133975" y="4619625"/>
              <a:ext cx="365125" cy="511175"/>
            </a:xfrm>
            <a:custGeom>
              <a:avLst/>
              <a:gdLst>
                <a:gd name="T0" fmla="*/ 97 w 97"/>
                <a:gd name="T1" fmla="*/ 0 h 136"/>
                <a:gd name="T2" fmla="*/ 97 w 97"/>
                <a:gd name="T3" fmla="*/ 136 h 136"/>
                <a:gd name="T4" fmla="*/ 0 w 97"/>
                <a:gd name="T5" fmla="*/ 40 h 136"/>
                <a:gd name="T6" fmla="*/ 97 w 97"/>
                <a:gd name="T7" fmla="*/ 0 h 136"/>
              </a:gdLst>
              <a:ahLst/>
              <a:cxnLst>
                <a:cxn ang="0">
                  <a:pos x="T0" y="T1"/>
                </a:cxn>
                <a:cxn ang="0">
                  <a:pos x="T2" y="T3"/>
                </a:cxn>
                <a:cxn ang="0">
                  <a:pos x="T4" y="T5"/>
                </a:cxn>
                <a:cxn ang="0">
                  <a:pos x="T6" y="T7"/>
                </a:cxn>
              </a:cxnLst>
              <a:rect l="0" t="0" r="r" b="b"/>
              <a:pathLst>
                <a:path w="97" h="136">
                  <a:moveTo>
                    <a:pt x="97" y="0"/>
                  </a:moveTo>
                  <a:cubicBezTo>
                    <a:pt x="97" y="136"/>
                    <a:pt x="97" y="136"/>
                    <a:pt x="97" y="136"/>
                  </a:cubicBezTo>
                  <a:cubicBezTo>
                    <a:pt x="0" y="40"/>
                    <a:pt x="0" y="40"/>
                    <a:pt x="0" y="40"/>
                  </a:cubicBezTo>
                  <a:cubicBezTo>
                    <a:pt x="25" y="15"/>
                    <a:pt x="59" y="0"/>
                    <a:pt x="97" y="0"/>
                  </a:cubicBezTo>
                  <a:close/>
                </a:path>
              </a:pathLst>
            </a:custGeom>
            <a:solidFill>
              <a:srgbClr val="99BDD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9" name="Rectangle 77"/>
            <p:cNvSpPr>
              <a:spLocks noChangeArrowheads="1"/>
            </p:cNvSpPr>
            <p:nvPr/>
          </p:nvSpPr>
          <p:spPr bwMode="auto">
            <a:xfrm>
              <a:off x="6327775" y="4259263"/>
              <a:ext cx="1206500" cy="60325"/>
            </a:xfrm>
            <a:prstGeom prst="rect">
              <a:avLst/>
            </a:prstGeom>
            <a:solidFill>
              <a:srgbClr val="B9D5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0" name="Rectangle 78"/>
            <p:cNvSpPr>
              <a:spLocks noChangeArrowheads="1"/>
            </p:cNvSpPr>
            <p:nvPr/>
          </p:nvSpPr>
          <p:spPr bwMode="auto">
            <a:xfrm>
              <a:off x="7319963" y="3019425"/>
              <a:ext cx="214312" cy="1239838"/>
            </a:xfrm>
            <a:prstGeom prst="rect">
              <a:avLst/>
            </a:prstGeom>
            <a:solidFill>
              <a:srgbClr val="3F73A1"/>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1" name="Rectangle 79"/>
            <p:cNvSpPr>
              <a:spLocks noChangeArrowheads="1"/>
            </p:cNvSpPr>
            <p:nvPr/>
          </p:nvSpPr>
          <p:spPr bwMode="auto">
            <a:xfrm>
              <a:off x="7072313" y="3489325"/>
              <a:ext cx="214312" cy="769938"/>
            </a:xfrm>
            <a:prstGeom prst="rect">
              <a:avLst/>
            </a:prstGeom>
            <a:solidFill>
              <a:srgbClr val="5D8CB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2" name="Rectangle 80"/>
            <p:cNvSpPr>
              <a:spLocks noChangeArrowheads="1"/>
            </p:cNvSpPr>
            <p:nvPr/>
          </p:nvSpPr>
          <p:spPr bwMode="auto">
            <a:xfrm>
              <a:off x="6823075" y="3748088"/>
              <a:ext cx="215900" cy="511175"/>
            </a:xfrm>
            <a:prstGeom prst="rect">
              <a:avLst/>
            </a:prstGeom>
            <a:solidFill>
              <a:srgbClr val="7BA4C9"/>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3" name="Rectangle 81"/>
            <p:cNvSpPr>
              <a:spLocks noChangeArrowheads="1"/>
            </p:cNvSpPr>
            <p:nvPr/>
          </p:nvSpPr>
          <p:spPr bwMode="auto">
            <a:xfrm>
              <a:off x="6575425" y="3511550"/>
              <a:ext cx="214312" cy="747713"/>
            </a:xfrm>
            <a:prstGeom prst="rect">
              <a:avLst/>
            </a:prstGeom>
            <a:solidFill>
              <a:srgbClr val="99BDDC"/>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4" name="Rectangle 82"/>
            <p:cNvSpPr>
              <a:spLocks noChangeArrowheads="1"/>
            </p:cNvSpPr>
            <p:nvPr/>
          </p:nvSpPr>
          <p:spPr bwMode="auto">
            <a:xfrm>
              <a:off x="6327775" y="3725863"/>
              <a:ext cx="214312" cy="533400"/>
            </a:xfrm>
            <a:prstGeom prst="rect">
              <a:avLst/>
            </a:prstGeom>
            <a:solidFill>
              <a:srgbClr val="B7D5F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95" name="Group 794"/>
          <p:cNvGrpSpPr/>
          <p:nvPr/>
        </p:nvGrpSpPr>
        <p:grpSpPr>
          <a:xfrm>
            <a:off x="5055146" y="3687885"/>
            <a:ext cx="2438655" cy="2069631"/>
            <a:chOff x="5340350" y="1527175"/>
            <a:chExt cx="4500563" cy="3819525"/>
          </a:xfrm>
          <a:effectLst>
            <a:outerShdw blurRad="228600" dir="18900000" sy="23000" kx="-1200000" algn="bl" rotWithShape="0">
              <a:prstClr val="black">
                <a:alpha val="15000"/>
              </a:prstClr>
            </a:outerShdw>
          </a:effectLst>
        </p:grpSpPr>
        <p:sp>
          <p:nvSpPr>
            <p:cNvPr id="796" name="Freeform 420"/>
            <p:cNvSpPr>
              <a:spLocks/>
            </p:cNvSpPr>
            <p:nvPr/>
          </p:nvSpPr>
          <p:spPr bwMode="auto">
            <a:xfrm>
              <a:off x="5340350" y="1824038"/>
              <a:ext cx="4500563" cy="3489325"/>
            </a:xfrm>
            <a:custGeom>
              <a:avLst/>
              <a:gdLst>
                <a:gd name="T0" fmla="*/ 1197 w 1197"/>
                <a:gd name="T1" fmla="*/ 912 h 928"/>
                <a:gd name="T2" fmla="*/ 1181 w 1197"/>
                <a:gd name="T3" fmla="*/ 928 h 928"/>
                <a:gd name="T4" fmla="*/ 16 w 1197"/>
                <a:gd name="T5" fmla="*/ 928 h 928"/>
                <a:gd name="T6" fmla="*/ 0 w 1197"/>
                <a:gd name="T7" fmla="*/ 912 h 928"/>
                <a:gd name="T8" fmla="*/ 0 w 1197"/>
                <a:gd name="T9" fmla="*/ 16 h 928"/>
                <a:gd name="T10" fmla="*/ 16 w 1197"/>
                <a:gd name="T11" fmla="*/ 0 h 928"/>
                <a:gd name="T12" fmla="*/ 1181 w 1197"/>
                <a:gd name="T13" fmla="*/ 0 h 928"/>
                <a:gd name="T14" fmla="*/ 1197 w 1197"/>
                <a:gd name="T15" fmla="*/ 16 h 928"/>
                <a:gd name="T16" fmla="*/ 1197 w 1197"/>
                <a:gd name="T17" fmla="*/ 91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7" h="928">
                  <a:moveTo>
                    <a:pt x="1197" y="912"/>
                  </a:moveTo>
                  <a:cubicBezTo>
                    <a:pt x="1197" y="921"/>
                    <a:pt x="1189" y="928"/>
                    <a:pt x="1181" y="928"/>
                  </a:cubicBezTo>
                  <a:cubicBezTo>
                    <a:pt x="16" y="928"/>
                    <a:pt x="16" y="928"/>
                    <a:pt x="16" y="928"/>
                  </a:cubicBezTo>
                  <a:cubicBezTo>
                    <a:pt x="7" y="928"/>
                    <a:pt x="0" y="921"/>
                    <a:pt x="0" y="912"/>
                  </a:cubicBezTo>
                  <a:cubicBezTo>
                    <a:pt x="0" y="16"/>
                    <a:pt x="0" y="16"/>
                    <a:pt x="0" y="16"/>
                  </a:cubicBezTo>
                  <a:cubicBezTo>
                    <a:pt x="0" y="8"/>
                    <a:pt x="7" y="0"/>
                    <a:pt x="16" y="0"/>
                  </a:cubicBezTo>
                  <a:cubicBezTo>
                    <a:pt x="1181" y="0"/>
                    <a:pt x="1181" y="0"/>
                    <a:pt x="1181" y="0"/>
                  </a:cubicBezTo>
                  <a:cubicBezTo>
                    <a:pt x="1189" y="0"/>
                    <a:pt x="1197" y="8"/>
                    <a:pt x="1197" y="16"/>
                  </a:cubicBezTo>
                  <a:cubicBezTo>
                    <a:pt x="1197" y="912"/>
                    <a:pt x="1197" y="912"/>
                    <a:pt x="1197" y="912"/>
                  </a:cubicBezTo>
                </a:path>
              </a:pathLst>
            </a:custGeom>
            <a:solidFill>
              <a:srgbClr val="262A3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7" name="Freeform 421"/>
            <p:cNvSpPr>
              <a:spLocks/>
            </p:cNvSpPr>
            <p:nvPr/>
          </p:nvSpPr>
          <p:spPr bwMode="auto">
            <a:xfrm>
              <a:off x="5356225" y="1527175"/>
              <a:ext cx="4470400" cy="288925"/>
            </a:xfrm>
            <a:custGeom>
              <a:avLst/>
              <a:gdLst>
                <a:gd name="T0" fmla="*/ 1189 w 1189"/>
                <a:gd name="T1" fmla="*/ 77 h 77"/>
                <a:gd name="T2" fmla="*/ 1153 w 1189"/>
                <a:gd name="T3" fmla="*/ 11 h 77"/>
                <a:gd name="T4" fmla="*/ 1149 w 1189"/>
                <a:gd name="T5" fmla="*/ 5 h 77"/>
                <a:gd name="T6" fmla="*/ 1149 w 1189"/>
                <a:gd name="T7" fmla="*/ 5 h 77"/>
                <a:gd name="T8" fmla="*/ 1149 w 1189"/>
                <a:gd name="T9" fmla="*/ 5 h 77"/>
                <a:gd name="T10" fmla="*/ 1138 w 1189"/>
                <a:gd name="T11" fmla="*/ 0 h 77"/>
                <a:gd name="T12" fmla="*/ 72 w 1189"/>
                <a:gd name="T13" fmla="*/ 0 h 77"/>
                <a:gd name="T14" fmla="*/ 62 w 1189"/>
                <a:gd name="T15" fmla="*/ 5 h 77"/>
                <a:gd name="T16" fmla="*/ 62 w 1189"/>
                <a:gd name="T17" fmla="*/ 5 h 77"/>
                <a:gd name="T18" fmla="*/ 0 w 1189"/>
                <a:gd name="T19" fmla="*/ 77 h 77"/>
                <a:gd name="T20" fmla="*/ 57 w 1189"/>
                <a:gd name="T21" fmla="*/ 77 h 77"/>
                <a:gd name="T22" fmla="*/ 1153 w 1189"/>
                <a:gd name="T23" fmla="*/ 77 h 77"/>
                <a:gd name="T24" fmla="*/ 1189 w 1189"/>
                <a:gd name="T25"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9" h="77">
                  <a:moveTo>
                    <a:pt x="1189" y="77"/>
                  </a:moveTo>
                  <a:cubicBezTo>
                    <a:pt x="1153" y="11"/>
                    <a:pt x="1153" y="11"/>
                    <a:pt x="1153" y="11"/>
                  </a:cubicBezTo>
                  <a:cubicBezTo>
                    <a:pt x="1152" y="9"/>
                    <a:pt x="1151" y="7"/>
                    <a:pt x="1149" y="5"/>
                  </a:cubicBezTo>
                  <a:cubicBezTo>
                    <a:pt x="1149" y="5"/>
                    <a:pt x="1149" y="5"/>
                    <a:pt x="1149" y="5"/>
                  </a:cubicBezTo>
                  <a:cubicBezTo>
                    <a:pt x="1149" y="5"/>
                    <a:pt x="1149" y="5"/>
                    <a:pt x="1149" y="5"/>
                  </a:cubicBezTo>
                  <a:cubicBezTo>
                    <a:pt x="1146" y="2"/>
                    <a:pt x="1143" y="0"/>
                    <a:pt x="1138" y="0"/>
                  </a:cubicBezTo>
                  <a:cubicBezTo>
                    <a:pt x="72" y="0"/>
                    <a:pt x="72" y="0"/>
                    <a:pt x="72" y="0"/>
                  </a:cubicBezTo>
                  <a:cubicBezTo>
                    <a:pt x="68" y="0"/>
                    <a:pt x="64" y="2"/>
                    <a:pt x="62" y="5"/>
                  </a:cubicBezTo>
                  <a:cubicBezTo>
                    <a:pt x="62" y="5"/>
                    <a:pt x="62" y="5"/>
                    <a:pt x="62" y="5"/>
                  </a:cubicBezTo>
                  <a:cubicBezTo>
                    <a:pt x="0" y="77"/>
                    <a:pt x="0" y="77"/>
                    <a:pt x="0" y="77"/>
                  </a:cubicBezTo>
                  <a:cubicBezTo>
                    <a:pt x="57" y="77"/>
                    <a:pt x="57" y="77"/>
                    <a:pt x="57" y="77"/>
                  </a:cubicBezTo>
                  <a:cubicBezTo>
                    <a:pt x="1153" y="77"/>
                    <a:pt x="1153" y="77"/>
                    <a:pt x="1153" y="77"/>
                  </a:cubicBezTo>
                  <a:lnTo>
                    <a:pt x="1189" y="77"/>
                  </a:ln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798" name="Freeform 422"/>
            <p:cNvSpPr>
              <a:spLocks/>
            </p:cNvSpPr>
            <p:nvPr/>
          </p:nvSpPr>
          <p:spPr bwMode="auto">
            <a:xfrm>
              <a:off x="5340350" y="1793875"/>
              <a:ext cx="4500563" cy="3489325"/>
            </a:xfrm>
            <a:custGeom>
              <a:avLst/>
              <a:gdLst>
                <a:gd name="T0" fmla="*/ 1197 w 1197"/>
                <a:gd name="T1" fmla="*/ 912 h 928"/>
                <a:gd name="T2" fmla="*/ 1181 w 1197"/>
                <a:gd name="T3" fmla="*/ 928 h 928"/>
                <a:gd name="T4" fmla="*/ 16 w 1197"/>
                <a:gd name="T5" fmla="*/ 928 h 928"/>
                <a:gd name="T6" fmla="*/ 0 w 1197"/>
                <a:gd name="T7" fmla="*/ 912 h 928"/>
                <a:gd name="T8" fmla="*/ 0 w 1197"/>
                <a:gd name="T9" fmla="*/ 16 h 928"/>
                <a:gd name="T10" fmla="*/ 16 w 1197"/>
                <a:gd name="T11" fmla="*/ 0 h 928"/>
                <a:gd name="T12" fmla="*/ 1181 w 1197"/>
                <a:gd name="T13" fmla="*/ 0 h 928"/>
                <a:gd name="T14" fmla="*/ 1197 w 1197"/>
                <a:gd name="T15" fmla="*/ 16 h 928"/>
                <a:gd name="T16" fmla="*/ 1197 w 1197"/>
                <a:gd name="T17" fmla="*/ 912 h 9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7" h="928">
                  <a:moveTo>
                    <a:pt x="1197" y="912"/>
                  </a:moveTo>
                  <a:cubicBezTo>
                    <a:pt x="1197" y="921"/>
                    <a:pt x="1189" y="928"/>
                    <a:pt x="1181" y="928"/>
                  </a:cubicBezTo>
                  <a:cubicBezTo>
                    <a:pt x="16" y="928"/>
                    <a:pt x="16" y="928"/>
                    <a:pt x="16" y="928"/>
                  </a:cubicBezTo>
                  <a:cubicBezTo>
                    <a:pt x="7" y="928"/>
                    <a:pt x="0" y="921"/>
                    <a:pt x="0" y="912"/>
                  </a:cubicBezTo>
                  <a:cubicBezTo>
                    <a:pt x="0" y="16"/>
                    <a:pt x="0" y="16"/>
                    <a:pt x="0" y="16"/>
                  </a:cubicBezTo>
                  <a:cubicBezTo>
                    <a:pt x="0" y="8"/>
                    <a:pt x="7" y="0"/>
                    <a:pt x="16" y="0"/>
                  </a:cubicBezTo>
                  <a:cubicBezTo>
                    <a:pt x="1181" y="0"/>
                    <a:pt x="1181" y="0"/>
                    <a:pt x="1181" y="0"/>
                  </a:cubicBezTo>
                  <a:cubicBezTo>
                    <a:pt x="1189" y="0"/>
                    <a:pt x="1197" y="8"/>
                    <a:pt x="1197" y="16"/>
                  </a:cubicBezTo>
                  <a:cubicBezTo>
                    <a:pt x="1197" y="912"/>
                    <a:pt x="1197" y="912"/>
                    <a:pt x="1197" y="912"/>
                  </a:cubicBezTo>
                </a:path>
              </a:pathLst>
            </a:custGeom>
            <a:solidFill>
              <a:srgbClr val="525068"/>
            </a:solidFill>
            <a:ln>
              <a:noFill/>
            </a:ln>
          </p:spPr>
          <p:txBody>
            <a:bodyPr vert="horz" wrap="square" lIns="91440" tIns="45720" rIns="91440" bIns="45720" numCol="1" anchor="t" anchorCtr="0" compatLnSpc="1">
              <a:prstTxWarp prst="textNoShape">
                <a:avLst/>
              </a:prstTxWarp>
            </a:bodyPr>
            <a:lstStyle/>
            <a:p>
              <a:endParaRPr lang="id-ID"/>
            </a:p>
          </p:txBody>
        </p:sp>
        <p:sp>
          <p:nvSpPr>
            <p:cNvPr id="799" name="Freeform 423"/>
            <p:cNvSpPr>
              <a:spLocks/>
            </p:cNvSpPr>
            <p:nvPr/>
          </p:nvSpPr>
          <p:spPr bwMode="auto">
            <a:xfrm>
              <a:off x="5614988" y="2000250"/>
              <a:ext cx="3951288" cy="1804988"/>
            </a:xfrm>
            <a:custGeom>
              <a:avLst/>
              <a:gdLst>
                <a:gd name="T0" fmla="*/ 1051 w 1051"/>
                <a:gd name="T1" fmla="*/ 464 h 480"/>
                <a:gd name="T2" fmla="*/ 1035 w 1051"/>
                <a:gd name="T3" fmla="*/ 480 h 480"/>
                <a:gd name="T4" fmla="*/ 16 w 1051"/>
                <a:gd name="T5" fmla="*/ 480 h 480"/>
                <a:gd name="T6" fmla="*/ 0 w 1051"/>
                <a:gd name="T7" fmla="*/ 464 h 480"/>
                <a:gd name="T8" fmla="*/ 0 w 1051"/>
                <a:gd name="T9" fmla="*/ 16 h 480"/>
                <a:gd name="T10" fmla="*/ 16 w 1051"/>
                <a:gd name="T11" fmla="*/ 0 h 480"/>
                <a:gd name="T12" fmla="*/ 1035 w 1051"/>
                <a:gd name="T13" fmla="*/ 0 h 480"/>
                <a:gd name="T14" fmla="*/ 1051 w 1051"/>
                <a:gd name="T15" fmla="*/ 16 h 480"/>
                <a:gd name="T16" fmla="*/ 1051 w 1051"/>
                <a:gd name="T17" fmla="*/ 464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51" h="480">
                  <a:moveTo>
                    <a:pt x="1051" y="464"/>
                  </a:moveTo>
                  <a:cubicBezTo>
                    <a:pt x="1051" y="473"/>
                    <a:pt x="1044" y="480"/>
                    <a:pt x="1035" y="480"/>
                  </a:cubicBezTo>
                  <a:cubicBezTo>
                    <a:pt x="16" y="480"/>
                    <a:pt x="16" y="480"/>
                    <a:pt x="16" y="480"/>
                  </a:cubicBezTo>
                  <a:cubicBezTo>
                    <a:pt x="7" y="480"/>
                    <a:pt x="0" y="473"/>
                    <a:pt x="0" y="464"/>
                  </a:cubicBezTo>
                  <a:cubicBezTo>
                    <a:pt x="0" y="16"/>
                    <a:pt x="0" y="16"/>
                    <a:pt x="0" y="16"/>
                  </a:cubicBezTo>
                  <a:cubicBezTo>
                    <a:pt x="0" y="7"/>
                    <a:pt x="7" y="0"/>
                    <a:pt x="16" y="0"/>
                  </a:cubicBezTo>
                  <a:cubicBezTo>
                    <a:pt x="1035" y="0"/>
                    <a:pt x="1035" y="0"/>
                    <a:pt x="1035" y="0"/>
                  </a:cubicBezTo>
                  <a:cubicBezTo>
                    <a:pt x="1044" y="0"/>
                    <a:pt x="1051" y="7"/>
                    <a:pt x="1051" y="16"/>
                  </a:cubicBezTo>
                  <a:lnTo>
                    <a:pt x="1051" y="464"/>
                  </a:lnTo>
                  <a:close/>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00" name="Freeform 424"/>
            <p:cNvSpPr>
              <a:spLocks/>
            </p:cNvSpPr>
            <p:nvPr/>
          </p:nvSpPr>
          <p:spPr bwMode="auto">
            <a:xfrm>
              <a:off x="5638800" y="2019300"/>
              <a:ext cx="3927475" cy="1785938"/>
            </a:xfrm>
            <a:custGeom>
              <a:avLst/>
              <a:gdLst>
                <a:gd name="T0" fmla="*/ 1040 w 1045"/>
                <a:gd name="T1" fmla="*/ 0 h 475"/>
                <a:gd name="T2" fmla="*/ 992 w 1045"/>
                <a:gd name="T3" fmla="*/ 49 h 475"/>
                <a:gd name="T4" fmla="*/ 56 w 1045"/>
                <a:gd name="T5" fmla="*/ 414 h 475"/>
                <a:gd name="T6" fmla="*/ 0 w 1045"/>
                <a:gd name="T7" fmla="*/ 471 h 475"/>
                <a:gd name="T8" fmla="*/ 10 w 1045"/>
                <a:gd name="T9" fmla="*/ 475 h 475"/>
                <a:gd name="T10" fmla="*/ 1029 w 1045"/>
                <a:gd name="T11" fmla="*/ 475 h 475"/>
                <a:gd name="T12" fmla="*/ 1045 w 1045"/>
                <a:gd name="T13" fmla="*/ 459 h 475"/>
                <a:gd name="T14" fmla="*/ 1045 w 1045"/>
                <a:gd name="T15" fmla="*/ 11 h 475"/>
                <a:gd name="T16" fmla="*/ 1040 w 1045"/>
                <a:gd name="T17" fmla="*/ 0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5" h="475">
                  <a:moveTo>
                    <a:pt x="1040" y="0"/>
                  </a:moveTo>
                  <a:cubicBezTo>
                    <a:pt x="992" y="49"/>
                    <a:pt x="992" y="49"/>
                    <a:pt x="992" y="49"/>
                  </a:cubicBezTo>
                  <a:cubicBezTo>
                    <a:pt x="56" y="414"/>
                    <a:pt x="56" y="414"/>
                    <a:pt x="56" y="414"/>
                  </a:cubicBezTo>
                  <a:cubicBezTo>
                    <a:pt x="0" y="471"/>
                    <a:pt x="0" y="471"/>
                    <a:pt x="0" y="471"/>
                  </a:cubicBezTo>
                  <a:cubicBezTo>
                    <a:pt x="2" y="473"/>
                    <a:pt x="8" y="475"/>
                    <a:pt x="10" y="475"/>
                  </a:cubicBezTo>
                  <a:cubicBezTo>
                    <a:pt x="1029" y="475"/>
                    <a:pt x="1029" y="475"/>
                    <a:pt x="1029" y="475"/>
                  </a:cubicBezTo>
                  <a:cubicBezTo>
                    <a:pt x="1038" y="475"/>
                    <a:pt x="1045" y="468"/>
                    <a:pt x="1045" y="459"/>
                  </a:cubicBezTo>
                  <a:cubicBezTo>
                    <a:pt x="1045" y="11"/>
                    <a:pt x="1045" y="11"/>
                    <a:pt x="1045" y="11"/>
                  </a:cubicBezTo>
                  <a:cubicBezTo>
                    <a:pt x="1045" y="7"/>
                    <a:pt x="1043" y="3"/>
                    <a:pt x="1040" y="0"/>
                  </a:cubicBez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01" name="Freeform 425"/>
            <p:cNvSpPr>
              <a:spLocks/>
            </p:cNvSpPr>
            <p:nvPr/>
          </p:nvSpPr>
          <p:spPr bwMode="auto">
            <a:xfrm>
              <a:off x="5781675" y="2170113"/>
              <a:ext cx="3616325" cy="1466850"/>
            </a:xfrm>
            <a:custGeom>
              <a:avLst/>
              <a:gdLst>
                <a:gd name="T0" fmla="*/ 962 w 962"/>
                <a:gd name="T1" fmla="*/ 376 h 390"/>
                <a:gd name="T2" fmla="*/ 947 w 962"/>
                <a:gd name="T3" fmla="*/ 390 h 390"/>
                <a:gd name="T4" fmla="*/ 16 w 962"/>
                <a:gd name="T5" fmla="*/ 390 h 390"/>
                <a:gd name="T6" fmla="*/ 0 w 962"/>
                <a:gd name="T7" fmla="*/ 376 h 390"/>
                <a:gd name="T8" fmla="*/ 0 w 962"/>
                <a:gd name="T9" fmla="*/ 14 h 390"/>
                <a:gd name="T10" fmla="*/ 16 w 962"/>
                <a:gd name="T11" fmla="*/ 0 h 390"/>
                <a:gd name="T12" fmla="*/ 947 w 962"/>
                <a:gd name="T13" fmla="*/ 0 h 390"/>
                <a:gd name="T14" fmla="*/ 962 w 962"/>
                <a:gd name="T15" fmla="*/ 14 h 390"/>
                <a:gd name="T16" fmla="*/ 962 w 962"/>
                <a:gd name="T17" fmla="*/ 376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2" h="390">
                  <a:moveTo>
                    <a:pt x="962" y="376"/>
                  </a:moveTo>
                  <a:cubicBezTo>
                    <a:pt x="962" y="384"/>
                    <a:pt x="956" y="390"/>
                    <a:pt x="947" y="390"/>
                  </a:cubicBezTo>
                  <a:cubicBezTo>
                    <a:pt x="16" y="390"/>
                    <a:pt x="16" y="390"/>
                    <a:pt x="16" y="390"/>
                  </a:cubicBezTo>
                  <a:cubicBezTo>
                    <a:pt x="7" y="390"/>
                    <a:pt x="0" y="384"/>
                    <a:pt x="0" y="376"/>
                  </a:cubicBezTo>
                  <a:cubicBezTo>
                    <a:pt x="0" y="14"/>
                    <a:pt x="0" y="14"/>
                    <a:pt x="0" y="14"/>
                  </a:cubicBezTo>
                  <a:cubicBezTo>
                    <a:pt x="0" y="6"/>
                    <a:pt x="7" y="0"/>
                    <a:pt x="16" y="0"/>
                  </a:cubicBezTo>
                  <a:cubicBezTo>
                    <a:pt x="947" y="0"/>
                    <a:pt x="947" y="0"/>
                    <a:pt x="947" y="0"/>
                  </a:cubicBezTo>
                  <a:cubicBezTo>
                    <a:pt x="956" y="0"/>
                    <a:pt x="962" y="6"/>
                    <a:pt x="962" y="14"/>
                  </a:cubicBezTo>
                  <a:lnTo>
                    <a:pt x="962" y="376"/>
                  </a:lnTo>
                  <a:close/>
                </a:path>
              </a:pathLst>
            </a:custGeom>
            <a:solidFill>
              <a:srgbClr val="4AA8A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2" name="Freeform 426"/>
            <p:cNvSpPr>
              <a:spLocks/>
            </p:cNvSpPr>
            <p:nvPr/>
          </p:nvSpPr>
          <p:spPr bwMode="auto">
            <a:xfrm>
              <a:off x="7961313" y="3876675"/>
              <a:ext cx="1604963" cy="790575"/>
            </a:xfrm>
            <a:custGeom>
              <a:avLst/>
              <a:gdLst>
                <a:gd name="T0" fmla="*/ 427 w 427"/>
                <a:gd name="T1" fmla="*/ 194 h 210"/>
                <a:gd name="T2" fmla="*/ 411 w 427"/>
                <a:gd name="T3" fmla="*/ 210 h 210"/>
                <a:gd name="T4" fmla="*/ 16 w 427"/>
                <a:gd name="T5" fmla="*/ 210 h 210"/>
                <a:gd name="T6" fmla="*/ 0 w 427"/>
                <a:gd name="T7" fmla="*/ 194 h 210"/>
                <a:gd name="T8" fmla="*/ 0 w 427"/>
                <a:gd name="T9" fmla="*/ 16 h 210"/>
                <a:gd name="T10" fmla="*/ 16 w 427"/>
                <a:gd name="T11" fmla="*/ 0 h 210"/>
                <a:gd name="T12" fmla="*/ 411 w 427"/>
                <a:gd name="T13" fmla="*/ 0 h 210"/>
                <a:gd name="T14" fmla="*/ 427 w 427"/>
                <a:gd name="T15" fmla="*/ 16 h 210"/>
                <a:gd name="T16" fmla="*/ 427 w 427"/>
                <a:gd name="T17" fmla="*/ 194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7" h="210">
                  <a:moveTo>
                    <a:pt x="427" y="194"/>
                  </a:moveTo>
                  <a:cubicBezTo>
                    <a:pt x="427" y="202"/>
                    <a:pt x="420" y="210"/>
                    <a:pt x="411" y="210"/>
                  </a:cubicBezTo>
                  <a:cubicBezTo>
                    <a:pt x="16" y="210"/>
                    <a:pt x="16" y="210"/>
                    <a:pt x="16" y="210"/>
                  </a:cubicBezTo>
                  <a:cubicBezTo>
                    <a:pt x="7" y="210"/>
                    <a:pt x="0" y="202"/>
                    <a:pt x="0" y="194"/>
                  </a:cubicBezTo>
                  <a:cubicBezTo>
                    <a:pt x="0" y="16"/>
                    <a:pt x="0" y="16"/>
                    <a:pt x="0" y="16"/>
                  </a:cubicBezTo>
                  <a:cubicBezTo>
                    <a:pt x="0" y="7"/>
                    <a:pt x="7" y="0"/>
                    <a:pt x="16" y="0"/>
                  </a:cubicBezTo>
                  <a:cubicBezTo>
                    <a:pt x="411" y="0"/>
                    <a:pt x="411" y="0"/>
                    <a:pt x="411" y="0"/>
                  </a:cubicBezTo>
                  <a:cubicBezTo>
                    <a:pt x="420" y="0"/>
                    <a:pt x="427" y="7"/>
                    <a:pt x="427" y="16"/>
                  </a:cubicBezTo>
                  <a:lnTo>
                    <a:pt x="427" y="194"/>
                  </a:lnTo>
                  <a:close/>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03" name="Freeform 427"/>
            <p:cNvSpPr>
              <a:spLocks/>
            </p:cNvSpPr>
            <p:nvPr/>
          </p:nvSpPr>
          <p:spPr bwMode="auto">
            <a:xfrm>
              <a:off x="7980363" y="3903663"/>
              <a:ext cx="1585913" cy="763588"/>
            </a:xfrm>
            <a:custGeom>
              <a:avLst/>
              <a:gdLst>
                <a:gd name="T0" fmla="*/ 0 w 422"/>
                <a:gd name="T1" fmla="*/ 198 h 203"/>
                <a:gd name="T2" fmla="*/ 11 w 422"/>
                <a:gd name="T3" fmla="*/ 203 h 203"/>
                <a:gd name="T4" fmla="*/ 406 w 422"/>
                <a:gd name="T5" fmla="*/ 203 h 203"/>
                <a:gd name="T6" fmla="*/ 422 w 422"/>
                <a:gd name="T7" fmla="*/ 187 h 203"/>
                <a:gd name="T8" fmla="*/ 422 w 422"/>
                <a:gd name="T9" fmla="*/ 9 h 203"/>
                <a:gd name="T10" fmla="*/ 419 w 422"/>
                <a:gd name="T11" fmla="*/ 0 h 203"/>
                <a:gd name="T12" fmla="*/ 0 w 422"/>
                <a:gd name="T13" fmla="*/ 198 h 203"/>
              </a:gdLst>
              <a:ahLst/>
              <a:cxnLst>
                <a:cxn ang="0">
                  <a:pos x="T0" y="T1"/>
                </a:cxn>
                <a:cxn ang="0">
                  <a:pos x="T2" y="T3"/>
                </a:cxn>
                <a:cxn ang="0">
                  <a:pos x="T4" y="T5"/>
                </a:cxn>
                <a:cxn ang="0">
                  <a:pos x="T6" y="T7"/>
                </a:cxn>
                <a:cxn ang="0">
                  <a:pos x="T8" y="T9"/>
                </a:cxn>
                <a:cxn ang="0">
                  <a:pos x="T10" y="T11"/>
                </a:cxn>
                <a:cxn ang="0">
                  <a:pos x="T12" y="T13"/>
                </a:cxn>
              </a:cxnLst>
              <a:rect l="0" t="0" r="r" b="b"/>
              <a:pathLst>
                <a:path w="422" h="203">
                  <a:moveTo>
                    <a:pt x="0" y="198"/>
                  </a:moveTo>
                  <a:cubicBezTo>
                    <a:pt x="3" y="201"/>
                    <a:pt x="7" y="203"/>
                    <a:pt x="11" y="203"/>
                  </a:cubicBezTo>
                  <a:cubicBezTo>
                    <a:pt x="406" y="203"/>
                    <a:pt x="406" y="203"/>
                    <a:pt x="406" y="203"/>
                  </a:cubicBezTo>
                  <a:cubicBezTo>
                    <a:pt x="415" y="203"/>
                    <a:pt x="422" y="195"/>
                    <a:pt x="422" y="187"/>
                  </a:cubicBezTo>
                  <a:cubicBezTo>
                    <a:pt x="422" y="9"/>
                    <a:pt x="422" y="9"/>
                    <a:pt x="422" y="9"/>
                  </a:cubicBezTo>
                  <a:cubicBezTo>
                    <a:pt x="422" y="6"/>
                    <a:pt x="421" y="3"/>
                    <a:pt x="419" y="0"/>
                  </a:cubicBezTo>
                  <a:lnTo>
                    <a:pt x="0" y="198"/>
                  </a:lnTo>
                  <a:close/>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04" name="Freeform 428"/>
            <p:cNvSpPr>
              <a:spLocks/>
            </p:cNvSpPr>
            <p:nvPr/>
          </p:nvSpPr>
          <p:spPr bwMode="auto">
            <a:xfrm>
              <a:off x="8010525" y="3922713"/>
              <a:ext cx="1508125" cy="698500"/>
            </a:xfrm>
            <a:custGeom>
              <a:avLst/>
              <a:gdLst>
                <a:gd name="T0" fmla="*/ 401 w 401"/>
                <a:gd name="T1" fmla="*/ 170 h 186"/>
                <a:gd name="T2" fmla="*/ 385 w 401"/>
                <a:gd name="T3" fmla="*/ 186 h 186"/>
                <a:gd name="T4" fmla="*/ 16 w 401"/>
                <a:gd name="T5" fmla="*/ 186 h 186"/>
                <a:gd name="T6" fmla="*/ 0 w 401"/>
                <a:gd name="T7" fmla="*/ 170 h 186"/>
                <a:gd name="T8" fmla="*/ 0 w 401"/>
                <a:gd name="T9" fmla="*/ 16 h 186"/>
                <a:gd name="T10" fmla="*/ 16 w 401"/>
                <a:gd name="T11" fmla="*/ 0 h 186"/>
                <a:gd name="T12" fmla="*/ 385 w 401"/>
                <a:gd name="T13" fmla="*/ 0 h 186"/>
                <a:gd name="T14" fmla="*/ 401 w 401"/>
                <a:gd name="T15" fmla="*/ 16 h 186"/>
                <a:gd name="T16" fmla="*/ 401 w 401"/>
                <a:gd name="T17" fmla="*/ 17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1" h="186">
                  <a:moveTo>
                    <a:pt x="401" y="170"/>
                  </a:moveTo>
                  <a:cubicBezTo>
                    <a:pt x="401" y="179"/>
                    <a:pt x="394" y="186"/>
                    <a:pt x="385" y="186"/>
                  </a:cubicBezTo>
                  <a:cubicBezTo>
                    <a:pt x="16" y="186"/>
                    <a:pt x="16" y="186"/>
                    <a:pt x="16" y="186"/>
                  </a:cubicBezTo>
                  <a:cubicBezTo>
                    <a:pt x="7" y="186"/>
                    <a:pt x="0" y="179"/>
                    <a:pt x="0" y="170"/>
                  </a:cubicBezTo>
                  <a:cubicBezTo>
                    <a:pt x="0" y="16"/>
                    <a:pt x="0" y="16"/>
                    <a:pt x="0" y="16"/>
                  </a:cubicBezTo>
                  <a:cubicBezTo>
                    <a:pt x="0" y="7"/>
                    <a:pt x="7" y="0"/>
                    <a:pt x="16" y="0"/>
                  </a:cubicBezTo>
                  <a:cubicBezTo>
                    <a:pt x="385" y="0"/>
                    <a:pt x="385" y="0"/>
                    <a:pt x="385" y="0"/>
                  </a:cubicBezTo>
                  <a:cubicBezTo>
                    <a:pt x="394" y="0"/>
                    <a:pt x="401" y="7"/>
                    <a:pt x="401" y="16"/>
                  </a:cubicBezTo>
                  <a:lnTo>
                    <a:pt x="401" y="170"/>
                  </a:lnTo>
                  <a:close/>
                </a:path>
              </a:pathLst>
            </a:custGeom>
            <a:solidFill>
              <a:srgbClr val="B5DDD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5" name="Freeform 429"/>
            <p:cNvSpPr>
              <a:spLocks/>
            </p:cNvSpPr>
            <p:nvPr/>
          </p:nvSpPr>
          <p:spPr bwMode="auto">
            <a:xfrm>
              <a:off x="8675688" y="4016375"/>
              <a:ext cx="41275" cy="157163"/>
            </a:xfrm>
            <a:custGeom>
              <a:avLst/>
              <a:gdLst>
                <a:gd name="T0" fmla="*/ 17 w 26"/>
                <a:gd name="T1" fmla="*/ 99 h 99"/>
                <a:gd name="T2" fmla="*/ 0 w 26"/>
                <a:gd name="T3" fmla="*/ 0 h 99"/>
                <a:gd name="T4" fmla="*/ 10 w 26"/>
                <a:gd name="T5" fmla="*/ 0 h 99"/>
                <a:gd name="T6" fmla="*/ 26 w 26"/>
                <a:gd name="T7" fmla="*/ 97 h 99"/>
                <a:gd name="T8" fmla="*/ 17 w 26"/>
                <a:gd name="T9" fmla="*/ 99 h 99"/>
              </a:gdLst>
              <a:ahLst/>
              <a:cxnLst>
                <a:cxn ang="0">
                  <a:pos x="T0" y="T1"/>
                </a:cxn>
                <a:cxn ang="0">
                  <a:pos x="T2" y="T3"/>
                </a:cxn>
                <a:cxn ang="0">
                  <a:pos x="T4" y="T5"/>
                </a:cxn>
                <a:cxn ang="0">
                  <a:pos x="T6" y="T7"/>
                </a:cxn>
                <a:cxn ang="0">
                  <a:pos x="T8" y="T9"/>
                </a:cxn>
              </a:cxnLst>
              <a:rect l="0" t="0" r="r" b="b"/>
              <a:pathLst>
                <a:path w="26" h="99">
                  <a:moveTo>
                    <a:pt x="17" y="99"/>
                  </a:moveTo>
                  <a:lnTo>
                    <a:pt x="0" y="0"/>
                  </a:lnTo>
                  <a:lnTo>
                    <a:pt x="10" y="0"/>
                  </a:lnTo>
                  <a:lnTo>
                    <a:pt x="26" y="97"/>
                  </a:lnTo>
                  <a:lnTo>
                    <a:pt x="17" y="99"/>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6" name="Freeform 430"/>
            <p:cNvSpPr>
              <a:spLocks/>
            </p:cNvSpPr>
            <p:nvPr/>
          </p:nvSpPr>
          <p:spPr bwMode="auto">
            <a:xfrm>
              <a:off x="8518525" y="4071938"/>
              <a:ext cx="90488" cy="142875"/>
            </a:xfrm>
            <a:custGeom>
              <a:avLst/>
              <a:gdLst>
                <a:gd name="T0" fmla="*/ 49 w 57"/>
                <a:gd name="T1" fmla="*/ 90 h 90"/>
                <a:gd name="T2" fmla="*/ 0 w 57"/>
                <a:gd name="T3" fmla="*/ 5 h 90"/>
                <a:gd name="T4" fmla="*/ 7 w 57"/>
                <a:gd name="T5" fmla="*/ 0 h 90"/>
                <a:gd name="T6" fmla="*/ 57 w 57"/>
                <a:gd name="T7" fmla="*/ 86 h 90"/>
                <a:gd name="T8" fmla="*/ 49 w 57"/>
                <a:gd name="T9" fmla="*/ 90 h 90"/>
              </a:gdLst>
              <a:ahLst/>
              <a:cxnLst>
                <a:cxn ang="0">
                  <a:pos x="T0" y="T1"/>
                </a:cxn>
                <a:cxn ang="0">
                  <a:pos x="T2" y="T3"/>
                </a:cxn>
                <a:cxn ang="0">
                  <a:pos x="T4" y="T5"/>
                </a:cxn>
                <a:cxn ang="0">
                  <a:pos x="T6" y="T7"/>
                </a:cxn>
                <a:cxn ang="0">
                  <a:pos x="T8" y="T9"/>
                </a:cxn>
              </a:cxnLst>
              <a:rect l="0" t="0" r="r" b="b"/>
              <a:pathLst>
                <a:path w="57" h="90">
                  <a:moveTo>
                    <a:pt x="49" y="90"/>
                  </a:moveTo>
                  <a:lnTo>
                    <a:pt x="0" y="5"/>
                  </a:lnTo>
                  <a:lnTo>
                    <a:pt x="7" y="0"/>
                  </a:lnTo>
                  <a:lnTo>
                    <a:pt x="57" y="86"/>
                  </a:lnTo>
                  <a:lnTo>
                    <a:pt x="49" y="9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7" name="Freeform 431"/>
            <p:cNvSpPr>
              <a:spLocks/>
            </p:cNvSpPr>
            <p:nvPr/>
          </p:nvSpPr>
          <p:spPr bwMode="auto">
            <a:xfrm>
              <a:off x="8386763" y="4178300"/>
              <a:ext cx="131763" cy="112713"/>
            </a:xfrm>
            <a:custGeom>
              <a:avLst/>
              <a:gdLst>
                <a:gd name="T0" fmla="*/ 78 w 83"/>
                <a:gd name="T1" fmla="*/ 71 h 71"/>
                <a:gd name="T2" fmla="*/ 0 w 83"/>
                <a:gd name="T3" fmla="*/ 7 h 71"/>
                <a:gd name="T4" fmla="*/ 7 w 83"/>
                <a:gd name="T5" fmla="*/ 0 h 71"/>
                <a:gd name="T6" fmla="*/ 83 w 83"/>
                <a:gd name="T7" fmla="*/ 64 h 71"/>
                <a:gd name="T8" fmla="*/ 78 w 83"/>
                <a:gd name="T9" fmla="*/ 71 h 71"/>
              </a:gdLst>
              <a:ahLst/>
              <a:cxnLst>
                <a:cxn ang="0">
                  <a:pos x="T0" y="T1"/>
                </a:cxn>
                <a:cxn ang="0">
                  <a:pos x="T2" y="T3"/>
                </a:cxn>
                <a:cxn ang="0">
                  <a:pos x="T4" y="T5"/>
                </a:cxn>
                <a:cxn ang="0">
                  <a:pos x="T6" y="T7"/>
                </a:cxn>
                <a:cxn ang="0">
                  <a:pos x="T8" y="T9"/>
                </a:cxn>
              </a:cxnLst>
              <a:rect l="0" t="0" r="r" b="b"/>
              <a:pathLst>
                <a:path w="83" h="71">
                  <a:moveTo>
                    <a:pt x="78" y="71"/>
                  </a:moveTo>
                  <a:lnTo>
                    <a:pt x="0" y="7"/>
                  </a:lnTo>
                  <a:lnTo>
                    <a:pt x="7" y="0"/>
                  </a:lnTo>
                  <a:lnTo>
                    <a:pt x="83" y="64"/>
                  </a:lnTo>
                  <a:lnTo>
                    <a:pt x="78" y="71"/>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8" name="Freeform 432"/>
            <p:cNvSpPr>
              <a:spLocks/>
            </p:cNvSpPr>
            <p:nvPr/>
          </p:nvSpPr>
          <p:spPr bwMode="auto">
            <a:xfrm>
              <a:off x="8304213" y="4324350"/>
              <a:ext cx="153988" cy="68263"/>
            </a:xfrm>
            <a:custGeom>
              <a:avLst/>
              <a:gdLst>
                <a:gd name="T0" fmla="*/ 94 w 97"/>
                <a:gd name="T1" fmla="*/ 43 h 43"/>
                <a:gd name="T2" fmla="*/ 0 w 97"/>
                <a:gd name="T3" fmla="*/ 10 h 43"/>
                <a:gd name="T4" fmla="*/ 4 w 97"/>
                <a:gd name="T5" fmla="*/ 0 h 43"/>
                <a:gd name="T6" fmla="*/ 97 w 97"/>
                <a:gd name="T7" fmla="*/ 36 h 43"/>
                <a:gd name="T8" fmla="*/ 94 w 97"/>
                <a:gd name="T9" fmla="*/ 43 h 43"/>
              </a:gdLst>
              <a:ahLst/>
              <a:cxnLst>
                <a:cxn ang="0">
                  <a:pos x="T0" y="T1"/>
                </a:cxn>
                <a:cxn ang="0">
                  <a:pos x="T2" y="T3"/>
                </a:cxn>
                <a:cxn ang="0">
                  <a:pos x="T4" y="T5"/>
                </a:cxn>
                <a:cxn ang="0">
                  <a:pos x="T6" y="T7"/>
                </a:cxn>
                <a:cxn ang="0">
                  <a:pos x="T8" y="T9"/>
                </a:cxn>
              </a:cxnLst>
              <a:rect l="0" t="0" r="r" b="b"/>
              <a:pathLst>
                <a:path w="97" h="43">
                  <a:moveTo>
                    <a:pt x="94" y="43"/>
                  </a:moveTo>
                  <a:lnTo>
                    <a:pt x="0" y="10"/>
                  </a:lnTo>
                  <a:lnTo>
                    <a:pt x="4" y="0"/>
                  </a:lnTo>
                  <a:lnTo>
                    <a:pt x="97" y="36"/>
                  </a:lnTo>
                  <a:lnTo>
                    <a:pt x="94" y="43"/>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9" name="Freeform 433"/>
            <p:cNvSpPr>
              <a:spLocks/>
            </p:cNvSpPr>
            <p:nvPr/>
          </p:nvSpPr>
          <p:spPr bwMode="auto">
            <a:xfrm>
              <a:off x="8818563" y="4016375"/>
              <a:ext cx="41275" cy="157163"/>
            </a:xfrm>
            <a:custGeom>
              <a:avLst/>
              <a:gdLst>
                <a:gd name="T0" fmla="*/ 10 w 26"/>
                <a:gd name="T1" fmla="*/ 99 h 99"/>
                <a:gd name="T2" fmla="*/ 0 w 26"/>
                <a:gd name="T3" fmla="*/ 97 h 99"/>
                <a:gd name="T4" fmla="*/ 17 w 26"/>
                <a:gd name="T5" fmla="*/ 0 h 99"/>
                <a:gd name="T6" fmla="*/ 26 w 26"/>
                <a:gd name="T7" fmla="*/ 0 h 99"/>
                <a:gd name="T8" fmla="*/ 10 w 26"/>
                <a:gd name="T9" fmla="*/ 99 h 99"/>
              </a:gdLst>
              <a:ahLst/>
              <a:cxnLst>
                <a:cxn ang="0">
                  <a:pos x="T0" y="T1"/>
                </a:cxn>
                <a:cxn ang="0">
                  <a:pos x="T2" y="T3"/>
                </a:cxn>
                <a:cxn ang="0">
                  <a:pos x="T4" y="T5"/>
                </a:cxn>
                <a:cxn ang="0">
                  <a:pos x="T6" y="T7"/>
                </a:cxn>
                <a:cxn ang="0">
                  <a:pos x="T8" y="T9"/>
                </a:cxn>
              </a:cxnLst>
              <a:rect l="0" t="0" r="r" b="b"/>
              <a:pathLst>
                <a:path w="26" h="99">
                  <a:moveTo>
                    <a:pt x="10" y="99"/>
                  </a:moveTo>
                  <a:lnTo>
                    <a:pt x="0" y="97"/>
                  </a:lnTo>
                  <a:lnTo>
                    <a:pt x="17" y="0"/>
                  </a:lnTo>
                  <a:lnTo>
                    <a:pt x="26" y="0"/>
                  </a:lnTo>
                  <a:lnTo>
                    <a:pt x="10" y="99"/>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0" name="Freeform 434"/>
            <p:cNvSpPr>
              <a:spLocks/>
            </p:cNvSpPr>
            <p:nvPr/>
          </p:nvSpPr>
          <p:spPr bwMode="auto">
            <a:xfrm>
              <a:off x="8928100" y="4071938"/>
              <a:ext cx="93663" cy="142875"/>
            </a:xfrm>
            <a:custGeom>
              <a:avLst/>
              <a:gdLst>
                <a:gd name="T0" fmla="*/ 9 w 59"/>
                <a:gd name="T1" fmla="*/ 90 h 90"/>
                <a:gd name="T2" fmla="*/ 0 w 59"/>
                <a:gd name="T3" fmla="*/ 86 h 90"/>
                <a:gd name="T4" fmla="*/ 50 w 59"/>
                <a:gd name="T5" fmla="*/ 0 h 90"/>
                <a:gd name="T6" fmla="*/ 59 w 59"/>
                <a:gd name="T7" fmla="*/ 5 h 90"/>
                <a:gd name="T8" fmla="*/ 9 w 59"/>
                <a:gd name="T9" fmla="*/ 90 h 90"/>
              </a:gdLst>
              <a:ahLst/>
              <a:cxnLst>
                <a:cxn ang="0">
                  <a:pos x="T0" y="T1"/>
                </a:cxn>
                <a:cxn ang="0">
                  <a:pos x="T2" y="T3"/>
                </a:cxn>
                <a:cxn ang="0">
                  <a:pos x="T4" y="T5"/>
                </a:cxn>
                <a:cxn ang="0">
                  <a:pos x="T6" y="T7"/>
                </a:cxn>
                <a:cxn ang="0">
                  <a:pos x="T8" y="T9"/>
                </a:cxn>
              </a:cxnLst>
              <a:rect l="0" t="0" r="r" b="b"/>
              <a:pathLst>
                <a:path w="59" h="90">
                  <a:moveTo>
                    <a:pt x="9" y="90"/>
                  </a:moveTo>
                  <a:lnTo>
                    <a:pt x="0" y="86"/>
                  </a:lnTo>
                  <a:lnTo>
                    <a:pt x="50" y="0"/>
                  </a:lnTo>
                  <a:lnTo>
                    <a:pt x="59" y="5"/>
                  </a:lnTo>
                  <a:lnTo>
                    <a:pt x="9" y="90"/>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1" name="Freeform 435"/>
            <p:cNvSpPr>
              <a:spLocks/>
            </p:cNvSpPr>
            <p:nvPr/>
          </p:nvSpPr>
          <p:spPr bwMode="auto">
            <a:xfrm>
              <a:off x="9018588" y="4178300"/>
              <a:ext cx="131763" cy="112713"/>
            </a:xfrm>
            <a:custGeom>
              <a:avLst/>
              <a:gdLst>
                <a:gd name="T0" fmla="*/ 7 w 83"/>
                <a:gd name="T1" fmla="*/ 71 h 71"/>
                <a:gd name="T2" fmla="*/ 0 w 83"/>
                <a:gd name="T3" fmla="*/ 64 h 71"/>
                <a:gd name="T4" fmla="*/ 78 w 83"/>
                <a:gd name="T5" fmla="*/ 0 h 71"/>
                <a:gd name="T6" fmla="*/ 83 w 83"/>
                <a:gd name="T7" fmla="*/ 7 h 71"/>
                <a:gd name="T8" fmla="*/ 7 w 83"/>
                <a:gd name="T9" fmla="*/ 71 h 71"/>
              </a:gdLst>
              <a:ahLst/>
              <a:cxnLst>
                <a:cxn ang="0">
                  <a:pos x="T0" y="T1"/>
                </a:cxn>
                <a:cxn ang="0">
                  <a:pos x="T2" y="T3"/>
                </a:cxn>
                <a:cxn ang="0">
                  <a:pos x="T4" y="T5"/>
                </a:cxn>
                <a:cxn ang="0">
                  <a:pos x="T6" y="T7"/>
                </a:cxn>
                <a:cxn ang="0">
                  <a:pos x="T8" y="T9"/>
                </a:cxn>
              </a:cxnLst>
              <a:rect l="0" t="0" r="r" b="b"/>
              <a:pathLst>
                <a:path w="83" h="71">
                  <a:moveTo>
                    <a:pt x="7" y="71"/>
                  </a:moveTo>
                  <a:lnTo>
                    <a:pt x="0" y="64"/>
                  </a:lnTo>
                  <a:lnTo>
                    <a:pt x="78" y="0"/>
                  </a:lnTo>
                  <a:lnTo>
                    <a:pt x="83" y="7"/>
                  </a:lnTo>
                  <a:lnTo>
                    <a:pt x="7" y="71"/>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2" name="Freeform 436"/>
            <p:cNvSpPr>
              <a:spLocks/>
            </p:cNvSpPr>
            <p:nvPr/>
          </p:nvSpPr>
          <p:spPr bwMode="auto">
            <a:xfrm>
              <a:off x="9078913" y="4324350"/>
              <a:ext cx="153988" cy="68263"/>
            </a:xfrm>
            <a:custGeom>
              <a:avLst/>
              <a:gdLst>
                <a:gd name="T0" fmla="*/ 4 w 97"/>
                <a:gd name="T1" fmla="*/ 43 h 43"/>
                <a:gd name="T2" fmla="*/ 0 w 97"/>
                <a:gd name="T3" fmla="*/ 36 h 43"/>
                <a:gd name="T4" fmla="*/ 94 w 97"/>
                <a:gd name="T5" fmla="*/ 0 h 43"/>
                <a:gd name="T6" fmla="*/ 97 w 97"/>
                <a:gd name="T7" fmla="*/ 10 h 43"/>
                <a:gd name="T8" fmla="*/ 4 w 97"/>
                <a:gd name="T9" fmla="*/ 43 h 43"/>
              </a:gdLst>
              <a:ahLst/>
              <a:cxnLst>
                <a:cxn ang="0">
                  <a:pos x="T0" y="T1"/>
                </a:cxn>
                <a:cxn ang="0">
                  <a:pos x="T2" y="T3"/>
                </a:cxn>
                <a:cxn ang="0">
                  <a:pos x="T4" y="T5"/>
                </a:cxn>
                <a:cxn ang="0">
                  <a:pos x="T6" y="T7"/>
                </a:cxn>
                <a:cxn ang="0">
                  <a:pos x="T8" y="T9"/>
                </a:cxn>
              </a:cxnLst>
              <a:rect l="0" t="0" r="r" b="b"/>
              <a:pathLst>
                <a:path w="97" h="43">
                  <a:moveTo>
                    <a:pt x="4" y="43"/>
                  </a:moveTo>
                  <a:lnTo>
                    <a:pt x="0" y="36"/>
                  </a:lnTo>
                  <a:lnTo>
                    <a:pt x="94" y="0"/>
                  </a:lnTo>
                  <a:lnTo>
                    <a:pt x="97" y="10"/>
                  </a:lnTo>
                  <a:lnTo>
                    <a:pt x="4" y="43"/>
                  </a:lnTo>
                  <a:close/>
                </a:path>
              </a:pathLst>
            </a:custGeom>
            <a:solidFill>
              <a:srgbClr val="000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3" name="Freeform 438"/>
            <p:cNvSpPr>
              <a:spLocks/>
            </p:cNvSpPr>
            <p:nvPr/>
          </p:nvSpPr>
          <p:spPr bwMode="auto">
            <a:xfrm>
              <a:off x="8732838" y="4157420"/>
              <a:ext cx="71438" cy="450850"/>
            </a:xfrm>
            <a:custGeom>
              <a:avLst/>
              <a:gdLst>
                <a:gd name="T0" fmla="*/ 9 w 19"/>
                <a:gd name="T1" fmla="*/ 120 h 120"/>
                <a:gd name="T2" fmla="*/ 6 w 19"/>
                <a:gd name="T3" fmla="*/ 115 h 120"/>
                <a:gd name="T4" fmla="*/ 2 w 19"/>
                <a:gd name="T5" fmla="*/ 101 h 120"/>
                <a:gd name="T6" fmla="*/ 0 w 19"/>
                <a:gd name="T7" fmla="*/ 82 h 120"/>
                <a:gd name="T8" fmla="*/ 2 w 19"/>
                <a:gd name="T9" fmla="*/ 60 h 120"/>
                <a:gd name="T10" fmla="*/ 4 w 19"/>
                <a:gd name="T11" fmla="*/ 38 h 120"/>
                <a:gd name="T12" fmla="*/ 6 w 19"/>
                <a:gd name="T13" fmla="*/ 19 h 120"/>
                <a:gd name="T14" fmla="*/ 9 w 19"/>
                <a:gd name="T15" fmla="*/ 0 h 120"/>
                <a:gd name="T16" fmla="*/ 11 w 19"/>
                <a:gd name="T17" fmla="*/ 0 h 120"/>
                <a:gd name="T18" fmla="*/ 13 w 19"/>
                <a:gd name="T19" fmla="*/ 19 h 120"/>
                <a:gd name="T20" fmla="*/ 15 w 19"/>
                <a:gd name="T21" fmla="*/ 38 h 120"/>
                <a:gd name="T22" fmla="*/ 17 w 19"/>
                <a:gd name="T23" fmla="*/ 60 h 120"/>
                <a:gd name="T24" fmla="*/ 19 w 19"/>
                <a:gd name="T25" fmla="*/ 82 h 120"/>
                <a:gd name="T26" fmla="*/ 17 w 19"/>
                <a:gd name="T27" fmla="*/ 101 h 120"/>
                <a:gd name="T28" fmla="*/ 13 w 19"/>
                <a:gd name="T29" fmla="*/ 115 h 120"/>
                <a:gd name="T30" fmla="*/ 11 w 19"/>
                <a:gd name="T31" fmla="*/ 120 h 120"/>
                <a:gd name="T32" fmla="*/ 9 w 19"/>
                <a:gd name="T3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 h="120">
                  <a:moveTo>
                    <a:pt x="9" y="120"/>
                  </a:moveTo>
                  <a:cubicBezTo>
                    <a:pt x="9" y="120"/>
                    <a:pt x="8" y="118"/>
                    <a:pt x="6" y="115"/>
                  </a:cubicBezTo>
                  <a:cubicBezTo>
                    <a:pt x="5" y="112"/>
                    <a:pt x="4" y="107"/>
                    <a:pt x="2" y="101"/>
                  </a:cubicBezTo>
                  <a:cubicBezTo>
                    <a:pt x="1" y="96"/>
                    <a:pt x="0" y="89"/>
                    <a:pt x="0" y="82"/>
                  </a:cubicBezTo>
                  <a:cubicBezTo>
                    <a:pt x="0" y="75"/>
                    <a:pt x="2" y="68"/>
                    <a:pt x="2" y="60"/>
                  </a:cubicBezTo>
                  <a:cubicBezTo>
                    <a:pt x="3" y="53"/>
                    <a:pt x="4" y="45"/>
                    <a:pt x="4" y="38"/>
                  </a:cubicBezTo>
                  <a:cubicBezTo>
                    <a:pt x="5" y="31"/>
                    <a:pt x="6" y="25"/>
                    <a:pt x="6" y="19"/>
                  </a:cubicBezTo>
                  <a:cubicBezTo>
                    <a:pt x="8" y="8"/>
                    <a:pt x="9" y="0"/>
                    <a:pt x="9" y="0"/>
                  </a:cubicBezTo>
                  <a:cubicBezTo>
                    <a:pt x="11" y="0"/>
                    <a:pt x="11" y="0"/>
                    <a:pt x="11" y="0"/>
                  </a:cubicBezTo>
                  <a:cubicBezTo>
                    <a:pt x="11" y="0"/>
                    <a:pt x="12" y="8"/>
                    <a:pt x="13" y="19"/>
                  </a:cubicBezTo>
                  <a:cubicBezTo>
                    <a:pt x="14" y="25"/>
                    <a:pt x="14" y="31"/>
                    <a:pt x="15" y="38"/>
                  </a:cubicBezTo>
                  <a:cubicBezTo>
                    <a:pt x="16" y="45"/>
                    <a:pt x="16" y="53"/>
                    <a:pt x="17" y="60"/>
                  </a:cubicBezTo>
                  <a:cubicBezTo>
                    <a:pt x="18" y="68"/>
                    <a:pt x="19" y="75"/>
                    <a:pt x="19" y="82"/>
                  </a:cubicBezTo>
                  <a:cubicBezTo>
                    <a:pt x="19" y="89"/>
                    <a:pt x="18" y="96"/>
                    <a:pt x="17" y="101"/>
                  </a:cubicBezTo>
                  <a:cubicBezTo>
                    <a:pt x="16" y="107"/>
                    <a:pt x="14" y="112"/>
                    <a:pt x="13" y="115"/>
                  </a:cubicBezTo>
                  <a:cubicBezTo>
                    <a:pt x="12" y="118"/>
                    <a:pt x="11" y="120"/>
                    <a:pt x="11" y="120"/>
                  </a:cubicBezTo>
                  <a:lnTo>
                    <a:pt x="9" y="120"/>
                  </a:lnTo>
                  <a:close/>
                </a:path>
              </a:pathLst>
            </a:custGeom>
            <a:solidFill>
              <a:srgbClr val="984E96"/>
            </a:solidFill>
            <a:ln>
              <a:noFill/>
            </a:ln>
          </p:spPr>
          <p:txBody>
            <a:bodyPr vert="horz" wrap="square" lIns="91440" tIns="45720" rIns="91440" bIns="45720" numCol="1" anchor="t" anchorCtr="0" compatLnSpc="1">
              <a:prstTxWarp prst="textNoShape">
                <a:avLst/>
              </a:prstTxWarp>
            </a:bodyPr>
            <a:lstStyle/>
            <a:p>
              <a:endParaRPr lang="id-ID"/>
            </a:p>
          </p:txBody>
        </p:sp>
        <p:sp>
          <p:nvSpPr>
            <p:cNvPr id="814" name="Freeform 439"/>
            <p:cNvSpPr>
              <a:spLocks/>
            </p:cNvSpPr>
            <p:nvPr/>
          </p:nvSpPr>
          <p:spPr bwMode="auto">
            <a:xfrm>
              <a:off x="8010525" y="3922713"/>
              <a:ext cx="1508125" cy="58738"/>
            </a:xfrm>
            <a:custGeom>
              <a:avLst/>
              <a:gdLst>
                <a:gd name="T0" fmla="*/ 0 w 401"/>
                <a:gd name="T1" fmla="*/ 16 h 16"/>
                <a:gd name="T2" fmla="*/ 16 w 401"/>
                <a:gd name="T3" fmla="*/ 0 h 16"/>
                <a:gd name="T4" fmla="*/ 385 w 401"/>
                <a:gd name="T5" fmla="*/ 0 h 16"/>
                <a:gd name="T6" fmla="*/ 401 w 401"/>
                <a:gd name="T7" fmla="*/ 16 h 16"/>
                <a:gd name="T8" fmla="*/ 0 w 401"/>
                <a:gd name="T9" fmla="*/ 16 h 16"/>
              </a:gdLst>
              <a:ahLst/>
              <a:cxnLst>
                <a:cxn ang="0">
                  <a:pos x="T0" y="T1"/>
                </a:cxn>
                <a:cxn ang="0">
                  <a:pos x="T2" y="T3"/>
                </a:cxn>
                <a:cxn ang="0">
                  <a:pos x="T4" y="T5"/>
                </a:cxn>
                <a:cxn ang="0">
                  <a:pos x="T6" y="T7"/>
                </a:cxn>
                <a:cxn ang="0">
                  <a:pos x="T8" y="T9"/>
                </a:cxn>
              </a:cxnLst>
              <a:rect l="0" t="0" r="r" b="b"/>
              <a:pathLst>
                <a:path w="401" h="16">
                  <a:moveTo>
                    <a:pt x="0" y="16"/>
                  </a:moveTo>
                  <a:cubicBezTo>
                    <a:pt x="0" y="7"/>
                    <a:pt x="7" y="0"/>
                    <a:pt x="16" y="0"/>
                  </a:cubicBezTo>
                  <a:cubicBezTo>
                    <a:pt x="385" y="0"/>
                    <a:pt x="385" y="0"/>
                    <a:pt x="385" y="0"/>
                  </a:cubicBezTo>
                  <a:cubicBezTo>
                    <a:pt x="394" y="0"/>
                    <a:pt x="401" y="7"/>
                    <a:pt x="401" y="16"/>
                  </a:cubicBezTo>
                  <a:lnTo>
                    <a:pt x="0" y="16"/>
                  </a:lnTo>
                  <a:close/>
                </a:path>
              </a:pathLst>
            </a:custGeom>
            <a:solidFill>
              <a:srgbClr val="8CAB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15" name="Group 814"/>
            <p:cNvGrpSpPr/>
            <p:nvPr/>
          </p:nvGrpSpPr>
          <p:grpSpPr>
            <a:xfrm>
              <a:off x="5881941" y="2195513"/>
              <a:ext cx="1706563" cy="1406525"/>
              <a:chOff x="5916613" y="2195513"/>
              <a:chExt cx="1706563" cy="1406525"/>
            </a:xfrm>
          </p:grpSpPr>
          <p:sp>
            <p:nvSpPr>
              <p:cNvPr id="870" name="Rectangle 440"/>
              <p:cNvSpPr>
                <a:spLocks noChangeArrowheads="1"/>
              </p:cNvSpPr>
              <p:nvPr/>
            </p:nvSpPr>
            <p:spPr bwMode="auto">
              <a:xfrm>
                <a:off x="5949950" y="2236788"/>
                <a:ext cx="1639888" cy="1323975"/>
              </a:xfrm>
              <a:prstGeom prst="rect">
                <a:avLst/>
              </a:prstGeom>
              <a:solidFill>
                <a:srgbClr val="9DD8E8"/>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1" name="Freeform 441"/>
              <p:cNvSpPr>
                <a:spLocks/>
              </p:cNvSpPr>
              <p:nvPr/>
            </p:nvSpPr>
            <p:spPr bwMode="auto">
              <a:xfrm>
                <a:off x="5949950" y="2774950"/>
                <a:ext cx="1639888" cy="785813"/>
              </a:xfrm>
              <a:custGeom>
                <a:avLst/>
                <a:gdLst>
                  <a:gd name="T0" fmla="*/ 0 w 436"/>
                  <a:gd name="T1" fmla="*/ 135 h 209"/>
                  <a:gd name="T2" fmla="*/ 49 w 436"/>
                  <a:gd name="T3" fmla="*/ 104 h 209"/>
                  <a:gd name="T4" fmla="*/ 152 w 436"/>
                  <a:gd name="T5" fmla="*/ 18 h 209"/>
                  <a:gd name="T6" fmla="*/ 257 w 436"/>
                  <a:gd name="T7" fmla="*/ 69 h 209"/>
                  <a:gd name="T8" fmla="*/ 367 w 436"/>
                  <a:gd name="T9" fmla="*/ 0 h 209"/>
                  <a:gd name="T10" fmla="*/ 436 w 436"/>
                  <a:gd name="T11" fmla="*/ 68 h 209"/>
                  <a:gd name="T12" fmla="*/ 436 w 436"/>
                  <a:gd name="T13" fmla="*/ 209 h 209"/>
                  <a:gd name="T14" fmla="*/ 0 w 436"/>
                  <a:gd name="T15" fmla="*/ 209 h 209"/>
                  <a:gd name="T16" fmla="*/ 0 w 436"/>
                  <a:gd name="T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209">
                    <a:moveTo>
                      <a:pt x="0" y="135"/>
                    </a:moveTo>
                    <a:cubicBezTo>
                      <a:pt x="0" y="135"/>
                      <a:pt x="5" y="103"/>
                      <a:pt x="49" y="104"/>
                    </a:cubicBezTo>
                    <a:cubicBezTo>
                      <a:pt x="49" y="104"/>
                      <a:pt x="59" y="18"/>
                      <a:pt x="152" y="18"/>
                    </a:cubicBezTo>
                    <a:cubicBezTo>
                      <a:pt x="244" y="18"/>
                      <a:pt x="257" y="69"/>
                      <a:pt x="257" y="69"/>
                    </a:cubicBezTo>
                    <a:cubicBezTo>
                      <a:pt x="257" y="69"/>
                      <a:pt x="274" y="0"/>
                      <a:pt x="367" y="0"/>
                    </a:cubicBezTo>
                    <a:cubicBezTo>
                      <a:pt x="367" y="0"/>
                      <a:pt x="430" y="0"/>
                      <a:pt x="436" y="68"/>
                    </a:cubicBezTo>
                    <a:cubicBezTo>
                      <a:pt x="436" y="209"/>
                      <a:pt x="436" y="209"/>
                      <a:pt x="436" y="209"/>
                    </a:cubicBezTo>
                    <a:cubicBezTo>
                      <a:pt x="0" y="209"/>
                      <a:pt x="0" y="209"/>
                      <a:pt x="0" y="209"/>
                    </a:cubicBezTo>
                    <a:lnTo>
                      <a:pt x="0" y="135"/>
                    </a:lnTo>
                    <a:close/>
                  </a:path>
                </a:pathLst>
              </a:custGeom>
              <a:solidFill>
                <a:srgbClr val="00B050"/>
              </a:solidFill>
              <a:ln>
                <a:noFill/>
              </a:ln>
            </p:spPr>
            <p:txBody>
              <a:bodyPr vert="horz" wrap="square" lIns="91440" tIns="45720" rIns="91440" bIns="45720" numCol="1" anchor="t" anchorCtr="0" compatLnSpc="1">
                <a:prstTxWarp prst="textNoShape">
                  <a:avLst/>
                </a:prstTxWarp>
              </a:bodyPr>
              <a:lstStyle/>
              <a:p>
                <a:endParaRPr lang="id-ID"/>
              </a:p>
            </p:txBody>
          </p:sp>
          <p:sp>
            <p:nvSpPr>
              <p:cNvPr id="872" name="Freeform 442"/>
              <p:cNvSpPr>
                <a:spLocks noEditPoints="1"/>
              </p:cNvSpPr>
              <p:nvPr/>
            </p:nvSpPr>
            <p:spPr bwMode="auto">
              <a:xfrm>
                <a:off x="6191250" y="3033713"/>
                <a:ext cx="90488" cy="98425"/>
              </a:xfrm>
              <a:custGeom>
                <a:avLst/>
                <a:gdLst>
                  <a:gd name="T0" fmla="*/ 23 w 24"/>
                  <a:gd name="T1" fmla="*/ 12 h 26"/>
                  <a:gd name="T2" fmla="*/ 24 w 24"/>
                  <a:gd name="T3" fmla="*/ 9 h 26"/>
                  <a:gd name="T4" fmla="*/ 19 w 24"/>
                  <a:gd name="T5" fmla="*/ 4 h 26"/>
                  <a:gd name="T6" fmla="*/ 14 w 24"/>
                  <a:gd name="T7" fmla="*/ 0 h 26"/>
                  <a:gd name="T8" fmla="*/ 8 w 24"/>
                  <a:gd name="T9" fmla="*/ 5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3 w 24"/>
                  <a:gd name="T35" fmla="*/ 19 h 26"/>
                  <a:gd name="T36" fmla="*/ 8 w 24"/>
                  <a:gd name="T37" fmla="*/ 14 h 26"/>
                  <a:gd name="T38" fmla="*/ 13 w 24"/>
                  <a:gd name="T39" fmla="*/ 9 h 26"/>
                  <a:gd name="T40" fmla="*/ 19 w 24"/>
                  <a:gd name="T41" fmla="*/ 14 h 26"/>
                  <a:gd name="T42" fmla="*/ 13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2"/>
                      <a:pt x="24" y="10"/>
                      <a:pt x="24" y="9"/>
                    </a:cubicBezTo>
                    <a:cubicBezTo>
                      <a:pt x="24" y="6"/>
                      <a:pt x="22" y="4"/>
                      <a:pt x="19" y="4"/>
                    </a:cubicBezTo>
                    <a:cubicBezTo>
                      <a:pt x="18" y="2"/>
                      <a:pt x="16" y="0"/>
                      <a:pt x="14" y="0"/>
                    </a:cubicBezTo>
                    <a:cubicBezTo>
                      <a:pt x="11" y="0"/>
                      <a:pt x="9" y="2"/>
                      <a:pt x="8" y="5"/>
                    </a:cubicBezTo>
                    <a:cubicBezTo>
                      <a:pt x="8" y="4"/>
                      <a:pt x="7" y="4"/>
                      <a:pt x="6" y="4"/>
                    </a:cubicBezTo>
                    <a:cubicBezTo>
                      <a:pt x="3" y="4"/>
                      <a:pt x="0" y="7"/>
                      <a:pt x="0" y="10"/>
                    </a:cubicBezTo>
                    <a:cubicBezTo>
                      <a:pt x="0" y="12"/>
                      <a:pt x="1" y="14"/>
                      <a:pt x="2" y="15"/>
                    </a:cubicBezTo>
                    <a:cubicBezTo>
                      <a:pt x="2" y="16"/>
                      <a:pt x="2" y="16"/>
                      <a:pt x="2" y="17"/>
                    </a:cubicBezTo>
                    <a:cubicBezTo>
                      <a:pt x="2" y="20"/>
                      <a:pt x="4" y="23"/>
                      <a:pt x="8" y="23"/>
                    </a:cubicBezTo>
                    <a:cubicBezTo>
                      <a:pt x="8" y="23"/>
                      <a:pt x="9" y="23"/>
                      <a:pt x="9" y="23"/>
                    </a:cubicBezTo>
                    <a:cubicBezTo>
                      <a:pt x="10" y="25"/>
                      <a:pt x="12" y="26"/>
                      <a:pt x="14" y="26"/>
                    </a:cubicBezTo>
                    <a:cubicBezTo>
                      <a:pt x="17"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3" y="19"/>
                    </a:moveTo>
                    <a:cubicBezTo>
                      <a:pt x="11" y="19"/>
                      <a:pt x="8" y="17"/>
                      <a:pt x="8" y="14"/>
                    </a:cubicBezTo>
                    <a:cubicBezTo>
                      <a:pt x="8" y="11"/>
                      <a:pt x="11" y="9"/>
                      <a:pt x="13" y="9"/>
                    </a:cubicBezTo>
                    <a:cubicBezTo>
                      <a:pt x="16" y="9"/>
                      <a:pt x="19" y="11"/>
                      <a:pt x="19" y="14"/>
                    </a:cubicBezTo>
                    <a:cubicBezTo>
                      <a:pt x="19"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3" name="Oval 443"/>
              <p:cNvSpPr>
                <a:spLocks noChangeArrowheads="1"/>
              </p:cNvSpPr>
              <p:nvPr/>
            </p:nvSpPr>
            <p:spPr bwMode="auto">
              <a:xfrm>
                <a:off x="6221413" y="3068638"/>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4" name="Freeform 444"/>
              <p:cNvSpPr>
                <a:spLocks noEditPoints="1"/>
              </p:cNvSpPr>
              <p:nvPr/>
            </p:nvSpPr>
            <p:spPr bwMode="auto">
              <a:xfrm>
                <a:off x="6381750" y="286861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3"/>
                    </a:cubicBezTo>
                    <a:cubicBezTo>
                      <a:pt x="10" y="24"/>
                      <a:pt x="12" y="25"/>
                      <a:pt x="14" y="25"/>
                    </a:cubicBezTo>
                    <a:cubicBezTo>
                      <a:pt x="18" y="25"/>
                      <a:pt x="20" y="23"/>
                      <a:pt x="20" y="20"/>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7"/>
                      <a:pt x="9" y="14"/>
                    </a:cubicBezTo>
                    <a:cubicBezTo>
                      <a:pt x="9" y="11"/>
                      <a:pt x="11" y="8"/>
                      <a:pt x="14" y="8"/>
                    </a:cubicBezTo>
                    <a:cubicBezTo>
                      <a:pt x="17" y="8"/>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5" name="Oval 445"/>
              <p:cNvSpPr>
                <a:spLocks noChangeArrowheads="1"/>
              </p:cNvSpPr>
              <p:nvPr/>
            </p:nvSpPr>
            <p:spPr bwMode="auto">
              <a:xfrm>
                <a:off x="6416675" y="289877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6" name="Freeform 446"/>
              <p:cNvSpPr>
                <a:spLocks noEditPoints="1"/>
              </p:cNvSpPr>
              <p:nvPr/>
            </p:nvSpPr>
            <p:spPr bwMode="auto">
              <a:xfrm>
                <a:off x="6397625" y="3121025"/>
                <a:ext cx="90488" cy="93663"/>
              </a:xfrm>
              <a:custGeom>
                <a:avLst/>
                <a:gdLst>
                  <a:gd name="T0" fmla="*/ 23 w 24"/>
                  <a:gd name="T1" fmla="*/ 12 h 25"/>
                  <a:gd name="T2" fmla="*/ 24 w 24"/>
                  <a:gd name="T3" fmla="*/ 9 h 25"/>
                  <a:gd name="T4" fmla="*/ 19 w 24"/>
                  <a:gd name="T5" fmla="*/ 4 h 25"/>
                  <a:gd name="T6" fmla="*/ 14 w 24"/>
                  <a:gd name="T7" fmla="*/ 0 h 25"/>
                  <a:gd name="T8" fmla="*/ 8 w 24"/>
                  <a:gd name="T9" fmla="*/ 4 h 25"/>
                  <a:gd name="T10" fmla="*/ 6 w 24"/>
                  <a:gd name="T11" fmla="*/ 4 h 25"/>
                  <a:gd name="T12" fmla="*/ 0 w 24"/>
                  <a:gd name="T13" fmla="*/ 10 h 25"/>
                  <a:gd name="T14" fmla="*/ 2 w 24"/>
                  <a:gd name="T15" fmla="*/ 14 h 25"/>
                  <a:gd name="T16" fmla="*/ 2 w 24"/>
                  <a:gd name="T17" fmla="*/ 17 h 25"/>
                  <a:gd name="T18" fmla="*/ 8 w 24"/>
                  <a:gd name="T19" fmla="*/ 23 h 25"/>
                  <a:gd name="T20" fmla="*/ 9 w 24"/>
                  <a:gd name="T21" fmla="*/ 23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8" y="4"/>
                    </a:cubicBezTo>
                    <a:cubicBezTo>
                      <a:pt x="8" y="4"/>
                      <a:pt x="7" y="4"/>
                      <a:pt x="6" y="4"/>
                    </a:cubicBezTo>
                    <a:cubicBezTo>
                      <a:pt x="3" y="4"/>
                      <a:pt x="0" y="6"/>
                      <a:pt x="0" y="10"/>
                    </a:cubicBezTo>
                    <a:cubicBezTo>
                      <a:pt x="0" y="12"/>
                      <a:pt x="1" y="13"/>
                      <a:pt x="2" y="14"/>
                    </a:cubicBezTo>
                    <a:cubicBezTo>
                      <a:pt x="2" y="15"/>
                      <a:pt x="2" y="16"/>
                      <a:pt x="2" y="17"/>
                    </a:cubicBezTo>
                    <a:cubicBezTo>
                      <a:pt x="2" y="20"/>
                      <a:pt x="4" y="23"/>
                      <a:pt x="8" y="23"/>
                    </a:cubicBezTo>
                    <a:cubicBezTo>
                      <a:pt x="8" y="23"/>
                      <a:pt x="9" y="23"/>
                      <a:pt x="9" y="23"/>
                    </a:cubicBezTo>
                    <a:cubicBezTo>
                      <a:pt x="10" y="24"/>
                      <a:pt x="12" y="25"/>
                      <a:pt x="14" y="25"/>
                    </a:cubicBezTo>
                    <a:cubicBezTo>
                      <a:pt x="17" y="25"/>
                      <a:pt x="20" y="23"/>
                      <a:pt x="20" y="19"/>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6"/>
                      <a:pt x="8" y="14"/>
                    </a:cubicBezTo>
                    <a:cubicBezTo>
                      <a:pt x="8" y="11"/>
                      <a:pt x="11" y="8"/>
                      <a:pt x="14" y="8"/>
                    </a:cubicBezTo>
                    <a:cubicBezTo>
                      <a:pt x="16" y="8"/>
                      <a:pt x="19" y="11"/>
                      <a:pt x="19" y="14"/>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7" name="Oval 447"/>
              <p:cNvSpPr>
                <a:spLocks noChangeArrowheads="1"/>
              </p:cNvSpPr>
              <p:nvPr/>
            </p:nvSpPr>
            <p:spPr bwMode="auto">
              <a:xfrm>
                <a:off x="6427788" y="3151188"/>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8" name="Freeform 448"/>
              <p:cNvSpPr>
                <a:spLocks noEditPoints="1"/>
              </p:cNvSpPr>
              <p:nvPr/>
            </p:nvSpPr>
            <p:spPr bwMode="auto">
              <a:xfrm>
                <a:off x="5983288" y="329406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2 h 25"/>
                  <a:gd name="T22" fmla="*/ 15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9" y="1"/>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2"/>
                    </a:cubicBezTo>
                    <a:cubicBezTo>
                      <a:pt x="11" y="24"/>
                      <a:pt x="12" y="25"/>
                      <a:pt x="15" y="25"/>
                    </a:cubicBezTo>
                    <a:cubicBezTo>
                      <a:pt x="18" y="25"/>
                      <a:pt x="20" y="23"/>
                      <a:pt x="20" y="19"/>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6"/>
                      <a:pt x="9" y="13"/>
                    </a:cubicBezTo>
                    <a:cubicBezTo>
                      <a:pt x="9" y="11"/>
                      <a:pt x="11" y="8"/>
                      <a:pt x="14" y="8"/>
                    </a:cubicBezTo>
                    <a:cubicBezTo>
                      <a:pt x="17" y="8"/>
                      <a:pt x="19" y="11"/>
                      <a:pt x="19" y="13"/>
                    </a:cubicBezTo>
                    <a:cubicBezTo>
                      <a:pt x="19" y="16"/>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9" name="Oval 449"/>
              <p:cNvSpPr>
                <a:spLocks noChangeArrowheads="1"/>
              </p:cNvSpPr>
              <p:nvPr/>
            </p:nvSpPr>
            <p:spPr bwMode="auto">
              <a:xfrm>
                <a:off x="6018213" y="332422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0" name="Freeform 450"/>
              <p:cNvSpPr>
                <a:spLocks noEditPoints="1"/>
              </p:cNvSpPr>
              <p:nvPr/>
            </p:nvSpPr>
            <p:spPr bwMode="auto">
              <a:xfrm>
                <a:off x="6792913" y="3011488"/>
                <a:ext cx="88900" cy="98425"/>
              </a:xfrm>
              <a:custGeom>
                <a:avLst/>
                <a:gdLst>
                  <a:gd name="T0" fmla="*/ 23 w 24"/>
                  <a:gd name="T1" fmla="*/ 12 h 26"/>
                  <a:gd name="T2" fmla="*/ 24 w 24"/>
                  <a:gd name="T3" fmla="*/ 9 h 26"/>
                  <a:gd name="T4" fmla="*/ 19 w 24"/>
                  <a:gd name="T5" fmla="*/ 4 h 26"/>
                  <a:gd name="T6" fmla="*/ 14 w 24"/>
                  <a:gd name="T7" fmla="*/ 0 h 26"/>
                  <a:gd name="T8" fmla="*/ 9 w 24"/>
                  <a:gd name="T9" fmla="*/ 4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4 w 24"/>
                  <a:gd name="T35" fmla="*/ 19 h 26"/>
                  <a:gd name="T36" fmla="*/ 8 w 24"/>
                  <a:gd name="T37" fmla="*/ 14 h 26"/>
                  <a:gd name="T38" fmla="*/ 14 w 24"/>
                  <a:gd name="T39" fmla="*/ 9 h 26"/>
                  <a:gd name="T40" fmla="*/ 19 w 24"/>
                  <a:gd name="T41" fmla="*/ 14 h 26"/>
                  <a:gd name="T42" fmla="*/ 14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7"/>
                      <a:pt x="0" y="10"/>
                    </a:cubicBezTo>
                    <a:cubicBezTo>
                      <a:pt x="0" y="12"/>
                      <a:pt x="1" y="14"/>
                      <a:pt x="2" y="15"/>
                    </a:cubicBezTo>
                    <a:cubicBezTo>
                      <a:pt x="2" y="15"/>
                      <a:pt x="2" y="16"/>
                      <a:pt x="2" y="17"/>
                    </a:cubicBezTo>
                    <a:cubicBezTo>
                      <a:pt x="2" y="20"/>
                      <a:pt x="5" y="23"/>
                      <a:pt x="8" y="23"/>
                    </a:cubicBezTo>
                    <a:cubicBezTo>
                      <a:pt x="8" y="23"/>
                      <a:pt x="9" y="23"/>
                      <a:pt x="9" y="23"/>
                    </a:cubicBezTo>
                    <a:cubicBezTo>
                      <a:pt x="10" y="24"/>
                      <a:pt x="12" y="26"/>
                      <a:pt x="14" y="26"/>
                    </a:cubicBezTo>
                    <a:cubicBezTo>
                      <a:pt x="18"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7"/>
                      <a:pt x="8" y="14"/>
                    </a:cubicBezTo>
                    <a:cubicBezTo>
                      <a:pt x="8" y="11"/>
                      <a:pt x="11" y="9"/>
                      <a:pt x="14" y="9"/>
                    </a:cubicBezTo>
                    <a:cubicBezTo>
                      <a:pt x="17" y="9"/>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1" name="Oval 451"/>
              <p:cNvSpPr>
                <a:spLocks noChangeArrowheads="1"/>
              </p:cNvSpPr>
              <p:nvPr/>
            </p:nvSpPr>
            <p:spPr bwMode="auto">
              <a:xfrm>
                <a:off x="6823075" y="3046413"/>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2" name="Freeform 452"/>
              <p:cNvSpPr>
                <a:spLocks noEditPoints="1"/>
              </p:cNvSpPr>
              <p:nvPr/>
            </p:nvSpPr>
            <p:spPr bwMode="auto">
              <a:xfrm>
                <a:off x="6818313"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3" name="Oval 453"/>
              <p:cNvSpPr>
                <a:spLocks noChangeArrowheads="1"/>
              </p:cNvSpPr>
              <p:nvPr/>
            </p:nvSpPr>
            <p:spPr bwMode="auto">
              <a:xfrm>
                <a:off x="6848475"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4" name="Freeform 454"/>
              <p:cNvSpPr>
                <a:spLocks noEditPoints="1"/>
              </p:cNvSpPr>
              <p:nvPr/>
            </p:nvSpPr>
            <p:spPr bwMode="auto">
              <a:xfrm>
                <a:off x="6604000"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5" name="Oval 455"/>
              <p:cNvSpPr>
                <a:spLocks noChangeArrowheads="1"/>
              </p:cNvSpPr>
              <p:nvPr/>
            </p:nvSpPr>
            <p:spPr bwMode="auto">
              <a:xfrm>
                <a:off x="6634163"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6" name="Freeform 456"/>
              <p:cNvSpPr>
                <a:spLocks noEditPoints="1"/>
              </p:cNvSpPr>
              <p:nvPr/>
            </p:nvSpPr>
            <p:spPr bwMode="auto">
              <a:xfrm>
                <a:off x="7205663" y="2868613"/>
                <a:ext cx="90488" cy="93663"/>
              </a:xfrm>
              <a:custGeom>
                <a:avLst/>
                <a:gdLst>
                  <a:gd name="T0" fmla="*/ 23 w 24"/>
                  <a:gd name="T1" fmla="*/ 12 h 25"/>
                  <a:gd name="T2" fmla="*/ 24 w 24"/>
                  <a:gd name="T3" fmla="*/ 9 h 25"/>
                  <a:gd name="T4" fmla="*/ 19 w 24"/>
                  <a:gd name="T5" fmla="*/ 4 h 25"/>
                  <a:gd name="T6" fmla="*/ 13 w 24"/>
                  <a:gd name="T7" fmla="*/ 0 h 25"/>
                  <a:gd name="T8" fmla="*/ 8 w 24"/>
                  <a:gd name="T9" fmla="*/ 4 h 25"/>
                  <a:gd name="T10" fmla="*/ 6 w 24"/>
                  <a:gd name="T11" fmla="*/ 4 h 25"/>
                  <a:gd name="T12" fmla="*/ 0 w 24"/>
                  <a:gd name="T13" fmla="*/ 10 h 25"/>
                  <a:gd name="T14" fmla="*/ 2 w 24"/>
                  <a:gd name="T15" fmla="*/ 14 h 25"/>
                  <a:gd name="T16" fmla="*/ 1 w 24"/>
                  <a:gd name="T17" fmla="*/ 17 h 25"/>
                  <a:gd name="T18" fmla="*/ 7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3 w 24"/>
                  <a:gd name="T35" fmla="*/ 19 h 25"/>
                  <a:gd name="T36" fmla="*/ 8 w 24"/>
                  <a:gd name="T37" fmla="*/ 14 h 25"/>
                  <a:gd name="T38" fmla="*/ 13 w 24"/>
                  <a:gd name="T39" fmla="*/ 8 h 25"/>
                  <a:gd name="T40" fmla="*/ 18 w 24"/>
                  <a:gd name="T41" fmla="*/ 14 h 25"/>
                  <a:gd name="T42" fmla="*/ 13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3" y="11"/>
                      <a:pt x="24" y="10"/>
                      <a:pt x="24" y="9"/>
                    </a:cubicBezTo>
                    <a:cubicBezTo>
                      <a:pt x="24" y="6"/>
                      <a:pt x="21" y="4"/>
                      <a:pt x="19" y="4"/>
                    </a:cubicBezTo>
                    <a:cubicBezTo>
                      <a:pt x="18" y="2"/>
                      <a:pt x="16" y="0"/>
                      <a:pt x="13" y="0"/>
                    </a:cubicBezTo>
                    <a:cubicBezTo>
                      <a:pt x="11" y="0"/>
                      <a:pt x="9" y="2"/>
                      <a:pt x="8" y="4"/>
                    </a:cubicBezTo>
                    <a:cubicBezTo>
                      <a:pt x="7" y="4"/>
                      <a:pt x="7" y="4"/>
                      <a:pt x="6" y="4"/>
                    </a:cubicBezTo>
                    <a:cubicBezTo>
                      <a:pt x="2" y="4"/>
                      <a:pt x="0" y="6"/>
                      <a:pt x="0" y="10"/>
                    </a:cubicBezTo>
                    <a:cubicBezTo>
                      <a:pt x="0" y="12"/>
                      <a:pt x="1" y="13"/>
                      <a:pt x="2" y="14"/>
                    </a:cubicBezTo>
                    <a:cubicBezTo>
                      <a:pt x="2" y="15"/>
                      <a:pt x="1" y="16"/>
                      <a:pt x="1" y="17"/>
                    </a:cubicBezTo>
                    <a:cubicBezTo>
                      <a:pt x="1" y="20"/>
                      <a:pt x="4" y="23"/>
                      <a:pt x="7" y="23"/>
                    </a:cubicBezTo>
                    <a:cubicBezTo>
                      <a:pt x="8" y="23"/>
                      <a:pt x="8" y="23"/>
                      <a:pt x="9" y="23"/>
                    </a:cubicBezTo>
                    <a:cubicBezTo>
                      <a:pt x="10" y="24"/>
                      <a:pt x="12" y="25"/>
                      <a:pt x="14" y="25"/>
                    </a:cubicBezTo>
                    <a:cubicBezTo>
                      <a:pt x="17" y="25"/>
                      <a:pt x="20" y="23"/>
                      <a:pt x="20" y="20"/>
                    </a:cubicBezTo>
                    <a:cubicBezTo>
                      <a:pt x="20" y="19"/>
                      <a:pt x="20" y="19"/>
                      <a:pt x="20" y="19"/>
                    </a:cubicBezTo>
                    <a:cubicBezTo>
                      <a:pt x="20" y="19"/>
                      <a:pt x="20" y="19"/>
                      <a:pt x="20" y="19"/>
                    </a:cubicBezTo>
                    <a:cubicBezTo>
                      <a:pt x="22" y="19"/>
                      <a:pt x="24" y="17"/>
                      <a:pt x="24" y="15"/>
                    </a:cubicBezTo>
                    <a:cubicBezTo>
                      <a:pt x="24" y="14"/>
                      <a:pt x="23" y="13"/>
                      <a:pt x="23" y="12"/>
                    </a:cubicBezTo>
                    <a:close/>
                    <a:moveTo>
                      <a:pt x="13" y="19"/>
                    </a:moveTo>
                    <a:cubicBezTo>
                      <a:pt x="10" y="19"/>
                      <a:pt x="8" y="17"/>
                      <a:pt x="8" y="14"/>
                    </a:cubicBezTo>
                    <a:cubicBezTo>
                      <a:pt x="8" y="11"/>
                      <a:pt x="10" y="8"/>
                      <a:pt x="13" y="8"/>
                    </a:cubicBezTo>
                    <a:cubicBezTo>
                      <a:pt x="16" y="8"/>
                      <a:pt x="18" y="11"/>
                      <a:pt x="18" y="14"/>
                    </a:cubicBezTo>
                    <a:cubicBezTo>
                      <a:pt x="18"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7" name="Oval 457"/>
              <p:cNvSpPr>
                <a:spLocks noChangeArrowheads="1"/>
              </p:cNvSpPr>
              <p:nvPr/>
            </p:nvSpPr>
            <p:spPr bwMode="auto">
              <a:xfrm>
                <a:off x="7235825" y="2898775"/>
                <a:ext cx="38100"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8" name="Oval 458"/>
              <p:cNvSpPr>
                <a:spLocks noChangeArrowheads="1"/>
              </p:cNvSpPr>
              <p:nvPr/>
            </p:nvSpPr>
            <p:spPr bwMode="auto">
              <a:xfrm>
                <a:off x="6103938" y="2324100"/>
                <a:ext cx="338138" cy="338138"/>
              </a:xfrm>
              <a:prstGeom prst="ellipse">
                <a:avLst/>
              </a:prstGeom>
              <a:solidFill>
                <a:srgbClr val="FCEE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9" name="Freeform 459"/>
              <p:cNvSpPr>
                <a:spLocks noEditPoints="1"/>
              </p:cNvSpPr>
              <p:nvPr/>
            </p:nvSpPr>
            <p:spPr bwMode="auto">
              <a:xfrm>
                <a:off x="5916613" y="2195513"/>
                <a:ext cx="1706563" cy="1406525"/>
              </a:xfrm>
              <a:custGeom>
                <a:avLst/>
                <a:gdLst>
                  <a:gd name="T0" fmla="*/ 1075 w 1075"/>
                  <a:gd name="T1" fmla="*/ 886 h 886"/>
                  <a:gd name="T2" fmla="*/ 0 w 1075"/>
                  <a:gd name="T3" fmla="*/ 886 h 886"/>
                  <a:gd name="T4" fmla="*/ 0 w 1075"/>
                  <a:gd name="T5" fmla="*/ 0 h 886"/>
                  <a:gd name="T6" fmla="*/ 1075 w 1075"/>
                  <a:gd name="T7" fmla="*/ 0 h 886"/>
                  <a:gd name="T8" fmla="*/ 1075 w 1075"/>
                  <a:gd name="T9" fmla="*/ 886 h 886"/>
                  <a:gd name="T10" fmla="*/ 9 w 1075"/>
                  <a:gd name="T11" fmla="*/ 877 h 886"/>
                  <a:gd name="T12" fmla="*/ 1066 w 1075"/>
                  <a:gd name="T13" fmla="*/ 877 h 886"/>
                  <a:gd name="T14" fmla="*/ 1066 w 1075"/>
                  <a:gd name="T15" fmla="*/ 10 h 886"/>
                  <a:gd name="T16" fmla="*/ 9 w 1075"/>
                  <a:gd name="T17" fmla="*/ 10 h 886"/>
                  <a:gd name="T18" fmla="*/ 9 w 1075"/>
                  <a:gd name="T19" fmla="*/ 877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5" h="886">
                    <a:moveTo>
                      <a:pt x="1075" y="886"/>
                    </a:moveTo>
                    <a:lnTo>
                      <a:pt x="0" y="886"/>
                    </a:lnTo>
                    <a:lnTo>
                      <a:pt x="0" y="0"/>
                    </a:lnTo>
                    <a:lnTo>
                      <a:pt x="1075" y="0"/>
                    </a:lnTo>
                    <a:lnTo>
                      <a:pt x="1075" y="886"/>
                    </a:lnTo>
                    <a:close/>
                    <a:moveTo>
                      <a:pt x="9" y="877"/>
                    </a:moveTo>
                    <a:lnTo>
                      <a:pt x="1066" y="877"/>
                    </a:lnTo>
                    <a:lnTo>
                      <a:pt x="1066" y="10"/>
                    </a:lnTo>
                    <a:lnTo>
                      <a:pt x="9" y="10"/>
                    </a:lnTo>
                    <a:lnTo>
                      <a:pt x="9" y="877"/>
                    </a:lnTo>
                    <a:close/>
                  </a:path>
                </a:pathLst>
              </a:custGeom>
              <a:solidFill>
                <a:srgbClr val="BDDB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16" name="Freeform 460"/>
            <p:cNvSpPr>
              <a:spLocks/>
            </p:cNvSpPr>
            <p:nvPr/>
          </p:nvSpPr>
          <p:spPr bwMode="auto">
            <a:xfrm>
              <a:off x="5614988" y="4030663"/>
              <a:ext cx="2178050" cy="188913"/>
            </a:xfrm>
            <a:custGeom>
              <a:avLst/>
              <a:gdLst>
                <a:gd name="T0" fmla="*/ 579 w 579"/>
                <a:gd name="T1" fmla="*/ 34 h 50"/>
                <a:gd name="T2" fmla="*/ 563 w 579"/>
                <a:gd name="T3" fmla="*/ 50 h 50"/>
                <a:gd name="T4" fmla="*/ 16 w 579"/>
                <a:gd name="T5" fmla="*/ 50 h 50"/>
                <a:gd name="T6" fmla="*/ 0 w 579"/>
                <a:gd name="T7" fmla="*/ 34 h 50"/>
                <a:gd name="T8" fmla="*/ 0 w 579"/>
                <a:gd name="T9" fmla="*/ 16 h 50"/>
                <a:gd name="T10" fmla="*/ 16 w 579"/>
                <a:gd name="T11" fmla="*/ 0 h 50"/>
                <a:gd name="T12" fmla="*/ 563 w 579"/>
                <a:gd name="T13" fmla="*/ 0 h 50"/>
                <a:gd name="T14" fmla="*/ 579 w 579"/>
                <a:gd name="T15" fmla="*/ 16 h 50"/>
                <a:gd name="T16" fmla="*/ 579 w 579"/>
                <a:gd name="T17"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9" h="50">
                  <a:moveTo>
                    <a:pt x="579" y="34"/>
                  </a:moveTo>
                  <a:cubicBezTo>
                    <a:pt x="579" y="43"/>
                    <a:pt x="572" y="50"/>
                    <a:pt x="563" y="50"/>
                  </a:cubicBezTo>
                  <a:cubicBezTo>
                    <a:pt x="16" y="50"/>
                    <a:pt x="16" y="50"/>
                    <a:pt x="16" y="50"/>
                  </a:cubicBezTo>
                  <a:cubicBezTo>
                    <a:pt x="7" y="50"/>
                    <a:pt x="0" y="43"/>
                    <a:pt x="0" y="34"/>
                  </a:cubicBezTo>
                  <a:cubicBezTo>
                    <a:pt x="0" y="16"/>
                    <a:pt x="0" y="16"/>
                    <a:pt x="0" y="16"/>
                  </a:cubicBezTo>
                  <a:cubicBezTo>
                    <a:pt x="0" y="7"/>
                    <a:pt x="7" y="0"/>
                    <a:pt x="16" y="0"/>
                  </a:cubicBezTo>
                  <a:cubicBezTo>
                    <a:pt x="563" y="0"/>
                    <a:pt x="563" y="0"/>
                    <a:pt x="563" y="0"/>
                  </a:cubicBezTo>
                  <a:cubicBezTo>
                    <a:pt x="572" y="0"/>
                    <a:pt x="579" y="7"/>
                    <a:pt x="579" y="16"/>
                  </a:cubicBezTo>
                  <a:cubicBezTo>
                    <a:pt x="579" y="34"/>
                    <a:pt x="579" y="34"/>
                    <a:pt x="579" y="34"/>
                  </a:cubicBezTo>
                </a:path>
              </a:pathLst>
            </a:custGeom>
            <a:solidFill>
              <a:srgbClr val="3D3C4E"/>
            </a:solidFill>
            <a:ln>
              <a:noFill/>
            </a:ln>
          </p:spPr>
          <p:txBody>
            <a:bodyPr vert="horz" wrap="square" lIns="91440" tIns="45720" rIns="91440" bIns="45720" numCol="1" anchor="t" anchorCtr="0" compatLnSpc="1">
              <a:prstTxWarp prst="textNoShape">
                <a:avLst/>
              </a:prstTxWarp>
            </a:bodyPr>
            <a:lstStyle/>
            <a:p>
              <a:endParaRPr lang="id-ID"/>
            </a:p>
          </p:txBody>
        </p:sp>
        <p:sp>
          <p:nvSpPr>
            <p:cNvPr id="817" name="Freeform 461"/>
            <p:cNvSpPr>
              <a:spLocks/>
            </p:cNvSpPr>
            <p:nvPr/>
          </p:nvSpPr>
          <p:spPr bwMode="auto">
            <a:xfrm>
              <a:off x="5634038" y="4052888"/>
              <a:ext cx="2159000" cy="166688"/>
            </a:xfrm>
            <a:custGeom>
              <a:avLst/>
              <a:gdLst>
                <a:gd name="T0" fmla="*/ 0 w 574"/>
                <a:gd name="T1" fmla="*/ 40 h 44"/>
                <a:gd name="T2" fmla="*/ 11 w 574"/>
                <a:gd name="T3" fmla="*/ 44 h 44"/>
                <a:gd name="T4" fmla="*/ 558 w 574"/>
                <a:gd name="T5" fmla="*/ 44 h 44"/>
                <a:gd name="T6" fmla="*/ 574 w 574"/>
                <a:gd name="T7" fmla="*/ 28 h 44"/>
                <a:gd name="T8" fmla="*/ 574 w 574"/>
                <a:gd name="T9" fmla="*/ 10 h 44"/>
                <a:gd name="T10" fmla="*/ 571 w 574"/>
                <a:gd name="T11" fmla="*/ 0 h 44"/>
                <a:gd name="T12" fmla="*/ 0 w 574"/>
                <a:gd name="T13" fmla="*/ 40 h 44"/>
              </a:gdLst>
              <a:ahLst/>
              <a:cxnLst>
                <a:cxn ang="0">
                  <a:pos x="T0" y="T1"/>
                </a:cxn>
                <a:cxn ang="0">
                  <a:pos x="T2" y="T3"/>
                </a:cxn>
                <a:cxn ang="0">
                  <a:pos x="T4" y="T5"/>
                </a:cxn>
                <a:cxn ang="0">
                  <a:pos x="T6" y="T7"/>
                </a:cxn>
                <a:cxn ang="0">
                  <a:pos x="T8" y="T9"/>
                </a:cxn>
                <a:cxn ang="0">
                  <a:pos x="T10" y="T11"/>
                </a:cxn>
                <a:cxn ang="0">
                  <a:pos x="T12" y="T13"/>
                </a:cxn>
              </a:cxnLst>
              <a:rect l="0" t="0" r="r" b="b"/>
              <a:pathLst>
                <a:path w="574" h="44">
                  <a:moveTo>
                    <a:pt x="0" y="40"/>
                  </a:moveTo>
                  <a:cubicBezTo>
                    <a:pt x="3" y="42"/>
                    <a:pt x="7" y="44"/>
                    <a:pt x="11" y="44"/>
                  </a:cubicBezTo>
                  <a:cubicBezTo>
                    <a:pt x="558" y="44"/>
                    <a:pt x="558" y="44"/>
                    <a:pt x="558" y="44"/>
                  </a:cubicBezTo>
                  <a:cubicBezTo>
                    <a:pt x="567" y="44"/>
                    <a:pt x="574" y="37"/>
                    <a:pt x="574" y="28"/>
                  </a:cubicBezTo>
                  <a:cubicBezTo>
                    <a:pt x="574" y="10"/>
                    <a:pt x="574" y="10"/>
                    <a:pt x="574" y="10"/>
                  </a:cubicBezTo>
                  <a:cubicBezTo>
                    <a:pt x="574" y="6"/>
                    <a:pt x="573" y="3"/>
                    <a:pt x="571" y="0"/>
                  </a:cubicBezTo>
                  <a:cubicBezTo>
                    <a:pt x="0" y="40"/>
                    <a:pt x="0" y="40"/>
                    <a:pt x="0" y="40"/>
                  </a:cubicBezTo>
                </a:path>
              </a:pathLst>
            </a:custGeom>
            <a:solidFill>
              <a:srgbClr val="63617D"/>
            </a:solidFill>
            <a:ln>
              <a:noFill/>
            </a:ln>
          </p:spPr>
          <p:txBody>
            <a:bodyPr vert="horz" wrap="square" lIns="91440" tIns="45720" rIns="91440" bIns="45720" numCol="1" anchor="t" anchorCtr="0" compatLnSpc="1">
              <a:prstTxWarp prst="textNoShape">
                <a:avLst/>
              </a:prstTxWarp>
            </a:bodyPr>
            <a:lstStyle/>
            <a:p>
              <a:endParaRPr lang="id-ID"/>
            </a:p>
          </p:txBody>
        </p:sp>
        <p:sp>
          <p:nvSpPr>
            <p:cNvPr id="818" name="Freeform 462"/>
            <p:cNvSpPr>
              <a:spLocks/>
            </p:cNvSpPr>
            <p:nvPr/>
          </p:nvSpPr>
          <p:spPr bwMode="auto">
            <a:xfrm>
              <a:off x="5672138" y="4057650"/>
              <a:ext cx="2063750" cy="131763"/>
            </a:xfrm>
            <a:custGeom>
              <a:avLst/>
              <a:gdLst>
                <a:gd name="T0" fmla="*/ 549 w 549"/>
                <a:gd name="T1" fmla="*/ 19 h 35"/>
                <a:gd name="T2" fmla="*/ 533 w 549"/>
                <a:gd name="T3" fmla="*/ 35 h 35"/>
                <a:gd name="T4" fmla="*/ 16 w 549"/>
                <a:gd name="T5" fmla="*/ 35 h 35"/>
                <a:gd name="T6" fmla="*/ 0 w 549"/>
                <a:gd name="T7" fmla="*/ 19 h 35"/>
                <a:gd name="T8" fmla="*/ 0 w 549"/>
                <a:gd name="T9" fmla="*/ 16 h 35"/>
                <a:gd name="T10" fmla="*/ 16 w 549"/>
                <a:gd name="T11" fmla="*/ 0 h 35"/>
                <a:gd name="T12" fmla="*/ 533 w 549"/>
                <a:gd name="T13" fmla="*/ 0 h 35"/>
                <a:gd name="T14" fmla="*/ 549 w 549"/>
                <a:gd name="T15" fmla="*/ 16 h 35"/>
                <a:gd name="T16" fmla="*/ 549 w 549"/>
                <a:gd name="T17" fmla="*/ 1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9" h="35">
                  <a:moveTo>
                    <a:pt x="549" y="19"/>
                  </a:moveTo>
                  <a:cubicBezTo>
                    <a:pt x="549" y="28"/>
                    <a:pt x="541" y="35"/>
                    <a:pt x="533" y="35"/>
                  </a:cubicBezTo>
                  <a:cubicBezTo>
                    <a:pt x="16" y="35"/>
                    <a:pt x="16" y="35"/>
                    <a:pt x="16" y="35"/>
                  </a:cubicBezTo>
                  <a:cubicBezTo>
                    <a:pt x="8" y="35"/>
                    <a:pt x="0" y="28"/>
                    <a:pt x="0" y="19"/>
                  </a:cubicBezTo>
                  <a:cubicBezTo>
                    <a:pt x="0" y="16"/>
                    <a:pt x="0" y="16"/>
                    <a:pt x="0" y="16"/>
                  </a:cubicBezTo>
                  <a:cubicBezTo>
                    <a:pt x="0" y="7"/>
                    <a:pt x="8" y="0"/>
                    <a:pt x="16" y="0"/>
                  </a:cubicBezTo>
                  <a:cubicBezTo>
                    <a:pt x="533" y="0"/>
                    <a:pt x="533" y="0"/>
                    <a:pt x="533" y="0"/>
                  </a:cubicBezTo>
                  <a:cubicBezTo>
                    <a:pt x="541" y="0"/>
                    <a:pt x="549" y="7"/>
                    <a:pt x="549" y="16"/>
                  </a:cubicBezTo>
                  <a:cubicBezTo>
                    <a:pt x="549" y="19"/>
                    <a:pt x="549" y="19"/>
                    <a:pt x="549" y="19"/>
                  </a:cubicBezTo>
                </a:path>
              </a:pathLst>
            </a:cu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19" name="Freeform 463"/>
            <p:cNvSpPr>
              <a:spLocks/>
            </p:cNvSpPr>
            <p:nvPr/>
          </p:nvSpPr>
          <p:spPr bwMode="auto">
            <a:xfrm>
              <a:off x="5540375" y="4124325"/>
              <a:ext cx="2327275" cy="1222375"/>
            </a:xfrm>
            <a:custGeom>
              <a:avLst/>
              <a:gdLst>
                <a:gd name="T0" fmla="*/ 178 w 1466"/>
                <a:gd name="T1" fmla="*/ 0 h 770"/>
                <a:gd name="T2" fmla="*/ 0 w 1466"/>
                <a:gd name="T3" fmla="*/ 770 h 770"/>
                <a:gd name="T4" fmla="*/ 1466 w 1466"/>
                <a:gd name="T5" fmla="*/ 770 h 770"/>
                <a:gd name="T6" fmla="*/ 1305 w 1466"/>
                <a:gd name="T7" fmla="*/ 0 h 770"/>
                <a:gd name="T8" fmla="*/ 178 w 1466"/>
                <a:gd name="T9" fmla="*/ 0 h 770"/>
              </a:gdLst>
              <a:ahLst/>
              <a:cxnLst>
                <a:cxn ang="0">
                  <a:pos x="T0" y="T1"/>
                </a:cxn>
                <a:cxn ang="0">
                  <a:pos x="T2" y="T3"/>
                </a:cxn>
                <a:cxn ang="0">
                  <a:pos x="T4" y="T5"/>
                </a:cxn>
                <a:cxn ang="0">
                  <a:pos x="T6" y="T7"/>
                </a:cxn>
                <a:cxn ang="0">
                  <a:pos x="T8" y="T9"/>
                </a:cxn>
              </a:cxnLst>
              <a:rect l="0" t="0" r="r" b="b"/>
              <a:pathLst>
                <a:path w="1466" h="770">
                  <a:moveTo>
                    <a:pt x="178" y="0"/>
                  </a:moveTo>
                  <a:lnTo>
                    <a:pt x="0" y="770"/>
                  </a:lnTo>
                  <a:lnTo>
                    <a:pt x="1466" y="770"/>
                  </a:lnTo>
                  <a:lnTo>
                    <a:pt x="1305" y="0"/>
                  </a:lnTo>
                  <a:lnTo>
                    <a:pt x="178" y="0"/>
                  </a:ln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0" name="Freeform 464"/>
            <p:cNvSpPr>
              <a:spLocks/>
            </p:cNvSpPr>
            <p:nvPr/>
          </p:nvSpPr>
          <p:spPr bwMode="auto">
            <a:xfrm>
              <a:off x="5540375" y="4124325"/>
              <a:ext cx="2327275" cy="1222375"/>
            </a:xfrm>
            <a:custGeom>
              <a:avLst/>
              <a:gdLst>
                <a:gd name="T0" fmla="*/ 178 w 1466"/>
                <a:gd name="T1" fmla="*/ 0 h 770"/>
                <a:gd name="T2" fmla="*/ 0 w 1466"/>
                <a:gd name="T3" fmla="*/ 770 h 770"/>
                <a:gd name="T4" fmla="*/ 1466 w 1466"/>
                <a:gd name="T5" fmla="*/ 770 h 770"/>
                <a:gd name="T6" fmla="*/ 1305 w 1466"/>
                <a:gd name="T7" fmla="*/ 0 h 770"/>
                <a:gd name="T8" fmla="*/ 178 w 1466"/>
                <a:gd name="T9" fmla="*/ 0 h 770"/>
              </a:gdLst>
              <a:ahLst/>
              <a:cxnLst>
                <a:cxn ang="0">
                  <a:pos x="T0" y="T1"/>
                </a:cxn>
                <a:cxn ang="0">
                  <a:pos x="T2" y="T3"/>
                </a:cxn>
                <a:cxn ang="0">
                  <a:pos x="T4" y="T5"/>
                </a:cxn>
                <a:cxn ang="0">
                  <a:pos x="T6" y="T7"/>
                </a:cxn>
                <a:cxn ang="0">
                  <a:pos x="T8" y="T9"/>
                </a:cxn>
              </a:cxnLst>
              <a:rect l="0" t="0" r="r" b="b"/>
              <a:pathLst>
                <a:path w="1466" h="770">
                  <a:moveTo>
                    <a:pt x="178" y="0"/>
                  </a:moveTo>
                  <a:lnTo>
                    <a:pt x="0" y="770"/>
                  </a:lnTo>
                  <a:lnTo>
                    <a:pt x="1466" y="770"/>
                  </a:lnTo>
                  <a:lnTo>
                    <a:pt x="1305" y="0"/>
                  </a:lnTo>
                  <a:lnTo>
                    <a:pt x="17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1" name="Freeform 465"/>
            <p:cNvSpPr>
              <a:spLocks/>
            </p:cNvSpPr>
            <p:nvPr/>
          </p:nvSpPr>
          <p:spPr bwMode="auto">
            <a:xfrm>
              <a:off x="5630863" y="4124325"/>
              <a:ext cx="2146300" cy="1158875"/>
            </a:xfrm>
            <a:custGeom>
              <a:avLst/>
              <a:gdLst>
                <a:gd name="T0" fmla="*/ 158 w 1352"/>
                <a:gd name="T1" fmla="*/ 0 h 730"/>
                <a:gd name="T2" fmla="*/ 0 w 1352"/>
                <a:gd name="T3" fmla="*/ 730 h 730"/>
                <a:gd name="T4" fmla="*/ 1352 w 1352"/>
                <a:gd name="T5" fmla="*/ 730 h 730"/>
                <a:gd name="T6" fmla="*/ 1210 w 1352"/>
                <a:gd name="T7" fmla="*/ 0 h 730"/>
                <a:gd name="T8" fmla="*/ 158 w 1352"/>
                <a:gd name="T9" fmla="*/ 0 h 730"/>
              </a:gdLst>
              <a:ahLst/>
              <a:cxnLst>
                <a:cxn ang="0">
                  <a:pos x="T0" y="T1"/>
                </a:cxn>
                <a:cxn ang="0">
                  <a:pos x="T2" y="T3"/>
                </a:cxn>
                <a:cxn ang="0">
                  <a:pos x="T4" y="T5"/>
                </a:cxn>
                <a:cxn ang="0">
                  <a:pos x="T6" y="T7"/>
                </a:cxn>
                <a:cxn ang="0">
                  <a:pos x="T8" y="T9"/>
                </a:cxn>
              </a:cxnLst>
              <a:rect l="0" t="0" r="r" b="b"/>
              <a:pathLst>
                <a:path w="1352" h="730">
                  <a:moveTo>
                    <a:pt x="158" y="0"/>
                  </a:moveTo>
                  <a:lnTo>
                    <a:pt x="0" y="730"/>
                  </a:lnTo>
                  <a:lnTo>
                    <a:pt x="1352" y="730"/>
                  </a:lnTo>
                  <a:lnTo>
                    <a:pt x="1210" y="0"/>
                  </a:lnTo>
                  <a:lnTo>
                    <a:pt x="158" y="0"/>
                  </a:lnTo>
                  <a:close/>
                </a:path>
              </a:pathLst>
            </a:custGeom>
            <a:solidFill>
              <a:srgbClr val="9DD8E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2" name="Freeform 466"/>
            <p:cNvSpPr>
              <a:spLocks/>
            </p:cNvSpPr>
            <p:nvPr/>
          </p:nvSpPr>
          <p:spPr bwMode="auto">
            <a:xfrm>
              <a:off x="5630863" y="4124325"/>
              <a:ext cx="2146300" cy="1158875"/>
            </a:xfrm>
            <a:custGeom>
              <a:avLst/>
              <a:gdLst>
                <a:gd name="T0" fmla="*/ 158 w 1352"/>
                <a:gd name="T1" fmla="*/ 0 h 730"/>
                <a:gd name="T2" fmla="*/ 0 w 1352"/>
                <a:gd name="T3" fmla="*/ 730 h 730"/>
                <a:gd name="T4" fmla="*/ 1352 w 1352"/>
                <a:gd name="T5" fmla="*/ 730 h 730"/>
                <a:gd name="T6" fmla="*/ 1210 w 1352"/>
                <a:gd name="T7" fmla="*/ 0 h 730"/>
                <a:gd name="T8" fmla="*/ 158 w 1352"/>
                <a:gd name="T9" fmla="*/ 0 h 730"/>
              </a:gdLst>
              <a:ahLst/>
              <a:cxnLst>
                <a:cxn ang="0">
                  <a:pos x="T0" y="T1"/>
                </a:cxn>
                <a:cxn ang="0">
                  <a:pos x="T2" y="T3"/>
                </a:cxn>
                <a:cxn ang="0">
                  <a:pos x="T4" y="T5"/>
                </a:cxn>
                <a:cxn ang="0">
                  <a:pos x="T6" y="T7"/>
                </a:cxn>
                <a:cxn ang="0">
                  <a:pos x="T8" y="T9"/>
                </a:cxn>
              </a:cxnLst>
              <a:rect l="0" t="0" r="r" b="b"/>
              <a:pathLst>
                <a:path w="1352" h="730">
                  <a:moveTo>
                    <a:pt x="158" y="0"/>
                  </a:moveTo>
                  <a:lnTo>
                    <a:pt x="0" y="730"/>
                  </a:lnTo>
                  <a:lnTo>
                    <a:pt x="1352" y="730"/>
                  </a:lnTo>
                  <a:lnTo>
                    <a:pt x="1210" y="0"/>
                  </a:lnTo>
                  <a:lnTo>
                    <a:pt x="158"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3" name="Freeform 467"/>
            <p:cNvSpPr>
              <a:spLocks/>
            </p:cNvSpPr>
            <p:nvPr/>
          </p:nvSpPr>
          <p:spPr bwMode="auto">
            <a:xfrm>
              <a:off x="5630863" y="4124325"/>
              <a:ext cx="1274763" cy="1158875"/>
            </a:xfrm>
            <a:custGeom>
              <a:avLst/>
              <a:gdLst>
                <a:gd name="T0" fmla="*/ 238 w 339"/>
                <a:gd name="T1" fmla="*/ 88 h 308"/>
                <a:gd name="T2" fmla="*/ 304 w 339"/>
                <a:gd name="T3" fmla="*/ 0 h 308"/>
                <a:gd name="T4" fmla="*/ 67 w 339"/>
                <a:gd name="T5" fmla="*/ 0 h 308"/>
                <a:gd name="T6" fmla="*/ 0 w 339"/>
                <a:gd name="T7" fmla="*/ 308 h 308"/>
                <a:gd name="T8" fmla="*/ 230 w 339"/>
                <a:gd name="T9" fmla="*/ 308 h 308"/>
                <a:gd name="T10" fmla="*/ 337 w 339"/>
                <a:gd name="T11" fmla="*/ 223 h 308"/>
                <a:gd name="T12" fmla="*/ 238 w 339"/>
                <a:gd name="T13" fmla="*/ 88 h 308"/>
              </a:gdLst>
              <a:ahLst/>
              <a:cxnLst>
                <a:cxn ang="0">
                  <a:pos x="T0" y="T1"/>
                </a:cxn>
                <a:cxn ang="0">
                  <a:pos x="T2" y="T3"/>
                </a:cxn>
                <a:cxn ang="0">
                  <a:pos x="T4" y="T5"/>
                </a:cxn>
                <a:cxn ang="0">
                  <a:pos x="T6" y="T7"/>
                </a:cxn>
                <a:cxn ang="0">
                  <a:pos x="T8" y="T9"/>
                </a:cxn>
                <a:cxn ang="0">
                  <a:pos x="T10" y="T11"/>
                </a:cxn>
                <a:cxn ang="0">
                  <a:pos x="T12" y="T13"/>
                </a:cxn>
              </a:cxnLst>
              <a:rect l="0" t="0" r="r" b="b"/>
              <a:pathLst>
                <a:path w="339" h="308">
                  <a:moveTo>
                    <a:pt x="238" y="88"/>
                  </a:moveTo>
                  <a:cubicBezTo>
                    <a:pt x="238" y="88"/>
                    <a:pt x="290" y="76"/>
                    <a:pt x="304" y="0"/>
                  </a:cubicBezTo>
                  <a:cubicBezTo>
                    <a:pt x="67" y="0"/>
                    <a:pt x="67" y="0"/>
                    <a:pt x="67" y="0"/>
                  </a:cubicBezTo>
                  <a:cubicBezTo>
                    <a:pt x="0" y="308"/>
                    <a:pt x="0" y="308"/>
                    <a:pt x="0" y="308"/>
                  </a:cubicBezTo>
                  <a:cubicBezTo>
                    <a:pt x="230" y="308"/>
                    <a:pt x="230" y="308"/>
                    <a:pt x="230" y="308"/>
                  </a:cubicBezTo>
                  <a:cubicBezTo>
                    <a:pt x="339" y="300"/>
                    <a:pt x="337" y="223"/>
                    <a:pt x="337" y="223"/>
                  </a:cubicBezTo>
                  <a:cubicBezTo>
                    <a:pt x="333" y="109"/>
                    <a:pt x="238" y="88"/>
                    <a:pt x="238" y="88"/>
                  </a:cubicBezTo>
                </a:path>
              </a:pathLst>
            </a:custGeom>
            <a:solidFill>
              <a:srgbClr val="00B050"/>
            </a:solidFill>
            <a:ln>
              <a:noFill/>
            </a:ln>
          </p:spPr>
          <p:txBody>
            <a:bodyPr vert="horz" wrap="square" lIns="91440" tIns="45720" rIns="91440" bIns="45720" numCol="1" anchor="t" anchorCtr="0" compatLnSpc="1">
              <a:prstTxWarp prst="textNoShape">
                <a:avLst/>
              </a:prstTxWarp>
            </a:bodyPr>
            <a:lstStyle/>
            <a:p>
              <a:endParaRPr lang="id-ID"/>
            </a:p>
          </p:txBody>
        </p:sp>
        <p:sp>
          <p:nvSpPr>
            <p:cNvPr id="824" name="Freeform 468"/>
            <p:cNvSpPr>
              <a:spLocks noEditPoints="1"/>
            </p:cNvSpPr>
            <p:nvPr/>
          </p:nvSpPr>
          <p:spPr bwMode="auto">
            <a:xfrm>
              <a:off x="6430963" y="4305300"/>
              <a:ext cx="131763" cy="112713"/>
            </a:xfrm>
            <a:custGeom>
              <a:avLst/>
              <a:gdLst>
                <a:gd name="T0" fmla="*/ 18 w 35"/>
                <a:gd name="T1" fmla="*/ 28 h 30"/>
                <a:gd name="T2" fmla="*/ 22 w 35"/>
                <a:gd name="T3" fmla="*/ 30 h 30"/>
                <a:gd name="T4" fmla="*/ 29 w 35"/>
                <a:gd name="T5" fmla="*/ 23 h 30"/>
                <a:gd name="T6" fmla="*/ 35 w 35"/>
                <a:gd name="T7" fmla="*/ 17 h 30"/>
                <a:gd name="T8" fmla="*/ 29 w 35"/>
                <a:gd name="T9" fmla="*/ 11 h 30"/>
                <a:gd name="T10" fmla="*/ 30 w 35"/>
                <a:gd name="T11" fmla="*/ 8 h 30"/>
                <a:gd name="T12" fmla="*/ 23 w 35"/>
                <a:gd name="T13" fmla="*/ 0 h 30"/>
                <a:gd name="T14" fmla="*/ 16 w 35"/>
                <a:gd name="T15" fmla="*/ 3 h 30"/>
                <a:gd name="T16" fmla="*/ 13 w 35"/>
                <a:gd name="T17" fmla="*/ 3 h 30"/>
                <a:gd name="T18" fmla="*/ 5 w 35"/>
                <a:gd name="T19" fmla="*/ 10 h 30"/>
                <a:gd name="T20" fmla="*/ 5 w 35"/>
                <a:gd name="T21" fmla="*/ 12 h 30"/>
                <a:gd name="T22" fmla="*/ 1 w 35"/>
                <a:gd name="T23" fmla="*/ 18 h 30"/>
                <a:gd name="T24" fmla="*/ 8 w 35"/>
                <a:gd name="T25" fmla="*/ 25 h 30"/>
                <a:gd name="T26" fmla="*/ 9 w 35"/>
                <a:gd name="T27" fmla="*/ 25 h 30"/>
                <a:gd name="T28" fmla="*/ 9 w 35"/>
                <a:gd name="T29" fmla="*/ 25 h 30"/>
                <a:gd name="T30" fmla="*/ 14 w 35"/>
                <a:gd name="T31" fmla="*/ 30 h 30"/>
                <a:gd name="T32" fmla="*/ 18 w 35"/>
                <a:gd name="T33" fmla="*/ 28 h 30"/>
                <a:gd name="T34" fmla="*/ 10 w 35"/>
                <a:gd name="T35" fmla="*/ 17 h 30"/>
                <a:gd name="T36" fmla="*/ 17 w 35"/>
                <a:gd name="T37" fmla="*/ 11 h 30"/>
                <a:gd name="T38" fmla="*/ 24 w 35"/>
                <a:gd name="T39" fmla="*/ 17 h 30"/>
                <a:gd name="T40" fmla="*/ 16 w 35"/>
                <a:gd name="T41" fmla="*/ 23 h 30"/>
                <a:gd name="T42" fmla="*/ 10 w 35"/>
                <a:gd name="T43" fmla="*/ 17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30">
                  <a:moveTo>
                    <a:pt x="18" y="28"/>
                  </a:moveTo>
                  <a:cubicBezTo>
                    <a:pt x="19" y="29"/>
                    <a:pt x="21" y="30"/>
                    <a:pt x="22" y="30"/>
                  </a:cubicBezTo>
                  <a:cubicBezTo>
                    <a:pt x="26" y="30"/>
                    <a:pt x="29" y="27"/>
                    <a:pt x="29" y="23"/>
                  </a:cubicBezTo>
                  <a:cubicBezTo>
                    <a:pt x="32" y="23"/>
                    <a:pt x="35" y="20"/>
                    <a:pt x="35" y="17"/>
                  </a:cubicBezTo>
                  <a:cubicBezTo>
                    <a:pt x="35" y="14"/>
                    <a:pt x="33" y="11"/>
                    <a:pt x="29" y="11"/>
                  </a:cubicBezTo>
                  <a:cubicBezTo>
                    <a:pt x="30" y="10"/>
                    <a:pt x="30" y="9"/>
                    <a:pt x="30" y="8"/>
                  </a:cubicBezTo>
                  <a:cubicBezTo>
                    <a:pt x="30" y="4"/>
                    <a:pt x="27" y="0"/>
                    <a:pt x="23" y="0"/>
                  </a:cubicBezTo>
                  <a:cubicBezTo>
                    <a:pt x="20" y="0"/>
                    <a:pt x="18" y="1"/>
                    <a:pt x="16" y="3"/>
                  </a:cubicBezTo>
                  <a:cubicBezTo>
                    <a:pt x="15" y="3"/>
                    <a:pt x="14" y="3"/>
                    <a:pt x="13" y="3"/>
                  </a:cubicBezTo>
                  <a:cubicBezTo>
                    <a:pt x="9" y="3"/>
                    <a:pt x="5" y="6"/>
                    <a:pt x="5" y="10"/>
                  </a:cubicBezTo>
                  <a:cubicBezTo>
                    <a:pt x="5" y="10"/>
                    <a:pt x="5" y="11"/>
                    <a:pt x="5" y="12"/>
                  </a:cubicBezTo>
                  <a:cubicBezTo>
                    <a:pt x="3" y="13"/>
                    <a:pt x="1" y="15"/>
                    <a:pt x="1" y="18"/>
                  </a:cubicBezTo>
                  <a:cubicBezTo>
                    <a:pt x="0" y="22"/>
                    <a:pt x="4" y="25"/>
                    <a:pt x="8" y="25"/>
                  </a:cubicBezTo>
                  <a:cubicBezTo>
                    <a:pt x="9" y="25"/>
                    <a:pt x="9" y="25"/>
                    <a:pt x="9" y="25"/>
                  </a:cubicBezTo>
                  <a:cubicBezTo>
                    <a:pt x="9" y="25"/>
                    <a:pt x="9" y="25"/>
                    <a:pt x="9" y="25"/>
                  </a:cubicBezTo>
                  <a:cubicBezTo>
                    <a:pt x="9" y="28"/>
                    <a:pt x="11" y="30"/>
                    <a:pt x="14" y="30"/>
                  </a:cubicBezTo>
                  <a:cubicBezTo>
                    <a:pt x="16" y="30"/>
                    <a:pt x="17" y="29"/>
                    <a:pt x="18" y="28"/>
                  </a:cubicBezTo>
                  <a:moveTo>
                    <a:pt x="10" y="17"/>
                  </a:moveTo>
                  <a:cubicBezTo>
                    <a:pt x="10" y="13"/>
                    <a:pt x="13" y="11"/>
                    <a:pt x="17" y="11"/>
                  </a:cubicBezTo>
                  <a:cubicBezTo>
                    <a:pt x="21" y="11"/>
                    <a:pt x="24" y="13"/>
                    <a:pt x="24" y="17"/>
                  </a:cubicBezTo>
                  <a:cubicBezTo>
                    <a:pt x="23" y="20"/>
                    <a:pt x="20" y="23"/>
                    <a:pt x="16" y="23"/>
                  </a:cubicBezTo>
                  <a:cubicBezTo>
                    <a:pt x="12" y="23"/>
                    <a:pt x="9" y="21"/>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5" name="Freeform 469"/>
            <p:cNvSpPr>
              <a:spLocks/>
            </p:cNvSpPr>
            <p:nvPr/>
          </p:nvSpPr>
          <p:spPr bwMode="auto">
            <a:xfrm>
              <a:off x="6465888" y="4346575"/>
              <a:ext cx="55563" cy="46038"/>
            </a:xfrm>
            <a:custGeom>
              <a:avLst/>
              <a:gdLst>
                <a:gd name="T0" fmla="*/ 7 w 15"/>
                <a:gd name="T1" fmla="*/ 12 h 12"/>
                <a:gd name="T2" fmla="*/ 15 w 15"/>
                <a:gd name="T3" fmla="*/ 6 h 12"/>
                <a:gd name="T4" fmla="*/ 8 w 15"/>
                <a:gd name="T5" fmla="*/ 0 h 12"/>
                <a:gd name="T6" fmla="*/ 1 w 15"/>
                <a:gd name="T7" fmla="*/ 6 h 12"/>
                <a:gd name="T8" fmla="*/ 7 w 15"/>
                <a:gd name="T9" fmla="*/ 12 h 12"/>
              </a:gdLst>
              <a:ahLst/>
              <a:cxnLst>
                <a:cxn ang="0">
                  <a:pos x="T0" y="T1"/>
                </a:cxn>
                <a:cxn ang="0">
                  <a:pos x="T2" y="T3"/>
                </a:cxn>
                <a:cxn ang="0">
                  <a:pos x="T4" y="T5"/>
                </a:cxn>
                <a:cxn ang="0">
                  <a:pos x="T6" y="T7"/>
                </a:cxn>
                <a:cxn ang="0">
                  <a:pos x="T8" y="T9"/>
                </a:cxn>
              </a:cxnLst>
              <a:rect l="0" t="0" r="r" b="b"/>
              <a:pathLst>
                <a:path w="15" h="12">
                  <a:moveTo>
                    <a:pt x="7" y="12"/>
                  </a:moveTo>
                  <a:cubicBezTo>
                    <a:pt x="11" y="12"/>
                    <a:pt x="14" y="9"/>
                    <a:pt x="15" y="6"/>
                  </a:cubicBezTo>
                  <a:cubicBezTo>
                    <a:pt x="15" y="2"/>
                    <a:pt x="12" y="0"/>
                    <a:pt x="8" y="0"/>
                  </a:cubicBezTo>
                  <a:cubicBezTo>
                    <a:pt x="4" y="0"/>
                    <a:pt x="1" y="2"/>
                    <a:pt x="1" y="6"/>
                  </a:cubicBezTo>
                  <a:cubicBezTo>
                    <a:pt x="0" y="10"/>
                    <a:pt x="3" y="12"/>
                    <a:pt x="7" y="12"/>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6" name="Freeform 470"/>
            <p:cNvSpPr>
              <a:spLocks noEditPoints="1"/>
            </p:cNvSpPr>
            <p:nvPr/>
          </p:nvSpPr>
          <p:spPr bwMode="auto">
            <a:xfrm>
              <a:off x="6167438" y="4340225"/>
              <a:ext cx="131763" cy="107950"/>
            </a:xfrm>
            <a:custGeom>
              <a:avLst/>
              <a:gdLst>
                <a:gd name="T0" fmla="*/ 18 w 35"/>
                <a:gd name="T1" fmla="*/ 28 h 29"/>
                <a:gd name="T2" fmla="*/ 22 w 35"/>
                <a:gd name="T3" fmla="*/ 29 h 29"/>
                <a:gd name="T4" fmla="*/ 29 w 35"/>
                <a:gd name="T5" fmla="*/ 23 h 29"/>
                <a:gd name="T6" fmla="*/ 35 w 35"/>
                <a:gd name="T7" fmla="*/ 17 h 29"/>
                <a:gd name="T8" fmla="*/ 30 w 35"/>
                <a:gd name="T9" fmla="*/ 10 h 29"/>
                <a:gd name="T10" fmla="*/ 31 w 35"/>
                <a:gd name="T11" fmla="*/ 7 h 29"/>
                <a:gd name="T12" fmla="*/ 24 w 35"/>
                <a:gd name="T13" fmla="*/ 0 h 29"/>
                <a:gd name="T14" fmla="*/ 17 w 35"/>
                <a:gd name="T15" fmla="*/ 3 h 29"/>
                <a:gd name="T16" fmla="*/ 14 w 35"/>
                <a:gd name="T17" fmla="*/ 2 h 29"/>
                <a:gd name="T18" fmla="*/ 5 w 35"/>
                <a:gd name="T19" fmla="*/ 9 h 29"/>
                <a:gd name="T20" fmla="*/ 6 w 35"/>
                <a:gd name="T21" fmla="*/ 11 h 29"/>
                <a:gd name="T22" fmla="*/ 1 w 35"/>
                <a:gd name="T23" fmla="*/ 17 h 29"/>
                <a:gd name="T24" fmla="*/ 8 w 35"/>
                <a:gd name="T25" fmla="*/ 25 h 29"/>
                <a:gd name="T26" fmla="*/ 9 w 35"/>
                <a:gd name="T27" fmla="*/ 25 h 29"/>
                <a:gd name="T28" fmla="*/ 9 w 35"/>
                <a:gd name="T29" fmla="*/ 25 h 29"/>
                <a:gd name="T30" fmla="*/ 14 w 35"/>
                <a:gd name="T31" fmla="*/ 29 h 29"/>
                <a:gd name="T32" fmla="*/ 18 w 35"/>
                <a:gd name="T33" fmla="*/ 28 h 29"/>
                <a:gd name="T34" fmla="*/ 10 w 35"/>
                <a:gd name="T35" fmla="*/ 17 h 29"/>
                <a:gd name="T36" fmla="*/ 18 w 35"/>
                <a:gd name="T37" fmla="*/ 10 h 29"/>
                <a:gd name="T38" fmla="*/ 24 w 35"/>
                <a:gd name="T39" fmla="*/ 17 h 29"/>
                <a:gd name="T40" fmla="*/ 16 w 35"/>
                <a:gd name="T41" fmla="*/ 23 h 29"/>
                <a:gd name="T42" fmla="*/ 10 w 35"/>
                <a:gd name="T43"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29">
                  <a:moveTo>
                    <a:pt x="18" y="28"/>
                  </a:moveTo>
                  <a:cubicBezTo>
                    <a:pt x="19" y="29"/>
                    <a:pt x="20" y="29"/>
                    <a:pt x="22" y="29"/>
                  </a:cubicBezTo>
                  <a:cubicBezTo>
                    <a:pt x="26" y="29"/>
                    <a:pt x="29" y="27"/>
                    <a:pt x="29" y="23"/>
                  </a:cubicBezTo>
                  <a:cubicBezTo>
                    <a:pt x="32" y="22"/>
                    <a:pt x="35" y="20"/>
                    <a:pt x="35" y="17"/>
                  </a:cubicBezTo>
                  <a:cubicBezTo>
                    <a:pt x="35" y="14"/>
                    <a:pt x="33" y="11"/>
                    <a:pt x="30" y="10"/>
                  </a:cubicBezTo>
                  <a:cubicBezTo>
                    <a:pt x="31" y="9"/>
                    <a:pt x="31" y="8"/>
                    <a:pt x="31" y="7"/>
                  </a:cubicBezTo>
                  <a:cubicBezTo>
                    <a:pt x="32" y="3"/>
                    <a:pt x="28" y="0"/>
                    <a:pt x="24" y="0"/>
                  </a:cubicBezTo>
                  <a:cubicBezTo>
                    <a:pt x="21" y="0"/>
                    <a:pt x="19" y="1"/>
                    <a:pt x="17" y="3"/>
                  </a:cubicBezTo>
                  <a:cubicBezTo>
                    <a:pt x="17" y="2"/>
                    <a:pt x="15" y="2"/>
                    <a:pt x="14" y="2"/>
                  </a:cubicBezTo>
                  <a:cubicBezTo>
                    <a:pt x="10" y="2"/>
                    <a:pt x="6" y="5"/>
                    <a:pt x="5" y="9"/>
                  </a:cubicBezTo>
                  <a:cubicBezTo>
                    <a:pt x="5" y="10"/>
                    <a:pt x="5" y="11"/>
                    <a:pt x="6" y="11"/>
                  </a:cubicBezTo>
                  <a:cubicBezTo>
                    <a:pt x="3" y="13"/>
                    <a:pt x="1" y="15"/>
                    <a:pt x="1" y="17"/>
                  </a:cubicBezTo>
                  <a:cubicBezTo>
                    <a:pt x="0" y="21"/>
                    <a:pt x="3" y="25"/>
                    <a:pt x="8" y="25"/>
                  </a:cubicBezTo>
                  <a:cubicBezTo>
                    <a:pt x="9" y="25"/>
                    <a:pt x="9" y="25"/>
                    <a:pt x="9" y="25"/>
                  </a:cubicBezTo>
                  <a:cubicBezTo>
                    <a:pt x="9" y="25"/>
                    <a:pt x="9" y="25"/>
                    <a:pt x="9" y="25"/>
                  </a:cubicBezTo>
                  <a:cubicBezTo>
                    <a:pt x="8" y="27"/>
                    <a:pt x="11" y="29"/>
                    <a:pt x="14" y="29"/>
                  </a:cubicBezTo>
                  <a:cubicBezTo>
                    <a:pt x="15" y="29"/>
                    <a:pt x="16" y="29"/>
                    <a:pt x="18" y="28"/>
                  </a:cubicBezTo>
                  <a:moveTo>
                    <a:pt x="10" y="17"/>
                  </a:moveTo>
                  <a:cubicBezTo>
                    <a:pt x="10" y="13"/>
                    <a:pt x="14" y="10"/>
                    <a:pt x="18" y="10"/>
                  </a:cubicBezTo>
                  <a:cubicBezTo>
                    <a:pt x="22" y="10"/>
                    <a:pt x="24" y="13"/>
                    <a:pt x="24" y="17"/>
                  </a:cubicBezTo>
                  <a:cubicBezTo>
                    <a:pt x="24" y="20"/>
                    <a:pt x="20" y="23"/>
                    <a:pt x="16" y="23"/>
                  </a:cubicBezTo>
                  <a:cubicBezTo>
                    <a:pt x="12" y="23"/>
                    <a:pt x="9" y="20"/>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7" name="Freeform 471"/>
            <p:cNvSpPr>
              <a:spLocks/>
            </p:cNvSpPr>
            <p:nvPr/>
          </p:nvSpPr>
          <p:spPr bwMode="auto">
            <a:xfrm>
              <a:off x="6202363" y="4376738"/>
              <a:ext cx="55563" cy="49213"/>
            </a:xfrm>
            <a:custGeom>
              <a:avLst/>
              <a:gdLst>
                <a:gd name="T0" fmla="*/ 7 w 15"/>
                <a:gd name="T1" fmla="*/ 13 h 13"/>
                <a:gd name="T2" fmla="*/ 15 w 15"/>
                <a:gd name="T3" fmla="*/ 7 h 13"/>
                <a:gd name="T4" fmla="*/ 9 w 15"/>
                <a:gd name="T5" fmla="*/ 0 h 13"/>
                <a:gd name="T6" fmla="*/ 1 w 15"/>
                <a:gd name="T7" fmla="*/ 7 h 13"/>
                <a:gd name="T8" fmla="*/ 7 w 15"/>
                <a:gd name="T9" fmla="*/ 13 h 13"/>
              </a:gdLst>
              <a:ahLst/>
              <a:cxnLst>
                <a:cxn ang="0">
                  <a:pos x="T0" y="T1"/>
                </a:cxn>
                <a:cxn ang="0">
                  <a:pos x="T2" y="T3"/>
                </a:cxn>
                <a:cxn ang="0">
                  <a:pos x="T4" y="T5"/>
                </a:cxn>
                <a:cxn ang="0">
                  <a:pos x="T6" y="T7"/>
                </a:cxn>
                <a:cxn ang="0">
                  <a:pos x="T8" y="T9"/>
                </a:cxn>
              </a:cxnLst>
              <a:rect l="0" t="0" r="r" b="b"/>
              <a:pathLst>
                <a:path w="15" h="13">
                  <a:moveTo>
                    <a:pt x="7" y="13"/>
                  </a:moveTo>
                  <a:cubicBezTo>
                    <a:pt x="11" y="13"/>
                    <a:pt x="15" y="10"/>
                    <a:pt x="15" y="7"/>
                  </a:cubicBezTo>
                  <a:cubicBezTo>
                    <a:pt x="15" y="3"/>
                    <a:pt x="13" y="0"/>
                    <a:pt x="9" y="0"/>
                  </a:cubicBezTo>
                  <a:cubicBezTo>
                    <a:pt x="5" y="0"/>
                    <a:pt x="1" y="3"/>
                    <a:pt x="1" y="7"/>
                  </a:cubicBezTo>
                  <a:cubicBezTo>
                    <a:pt x="0" y="10"/>
                    <a:pt x="3" y="13"/>
                    <a:pt x="7" y="13"/>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8" name="Freeform 472"/>
            <p:cNvSpPr>
              <a:spLocks/>
            </p:cNvSpPr>
            <p:nvPr/>
          </p:nvSpPr>
          <p:spPr bwMode="auto">
            <a:xfrm>
              <a:off x="6205538" y="4124325"/>
              <a:ext cx="123825" cy="65088"/>
            </a:xfrm>
            <a:custGeom>
              <a:avLst/>
              <a:gdLst>
                <a:gd name="T0" fmla="*/ 31 w 33"/>
                <a:gd name="T1" fmla="*/ 0 h 17"/>
                <a:gd name="T2" fmla="*/ 21 w 33"/>
                <a:gd name="T3" fmla="*/ 0 h 17"/>
                <a:gd name="T4" fmla="*/ 22 w 33"/>
                <a:gd name="T5" fmla="*/ 4 h 17"/>
                <a:gd name="T6" fmla="*/ 15 w 33"/>
                <a:gd name="T7" fmla="*/ 11 h 17"/>
                <a:gd name="T8" fmla="*/ 9 w 33"/>
                <a:gd name="T9" fmla="*/ 4 h 17"/>
                <a:gd name="T10" fmla="*/ 11 w 33"/>
                <a:gd name="T11" fmla="*/ 0 h 17"/>
                <a:gd name="T12" fmla="*/ 3 w 33"/>
                <a:gd name="T13" fmla="*/ 0 h 17"/>
                <a:gd name="T14" fmla="*/ 0 w 33"/>
                <a:gd name="T15" fmla="*/ 5 h 17"/>
                <a:gd name="T16" fmla="*/ 7 w 33"/>
                <a:gd name="T17" fmla="*/ 12 h 17"/>
                <a:gd name="T18" fmla="*/ 8 w 33"/>
                <a:gd name="T19" fmla="*/ 12 h 17"/>
                <a:gd name="T20" fmla="*/ 8 w 33"/>
                <a:gd name="T21" fmla="*/ 12 h 17"/>
                <a:gd name="T22" fmla="*/ 12 w 33"/>
                <a:gd name="T23" fmla="*/ 17 h 17"/>
                <a:gd name="T24" fmla="*/ 16 w 33"/>
                <a:gd name="T25" fmla="*/ 16 h 17"/>
                <a:gd name="T26" fmla="*/ 20 w 33"/>
                <a:gd name="T27" fmla="*/ 17 h 17"/>
                <a:gd name="T28" fmla="*/ 27 w 33"/>
                <a:gd name="T29" fmla="*/ 11 h 17"/>
                <a:gd name="T30" fmla="*/ 32 w 33"/>
                <a:gd name="T31" fmla="*/ 4 h 17"/>
                <a:gd name="T32" fmla="*/ 31 w 33"/>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3" h="17">
                  <a:moveTo>
                    <a:pt x="31" y="0"/>
                  </a:moveTo>
                  <a:cubicBezTo>
                    <a:pt x="21" y="0"/>
                    <a:pt x="21" y="0"/>
                    <a:pt x="21" y="0"/>
                  </a:cubicBezTo>
                  <a:cubicBezTo>
                    <a:pt x="22" y="1"/>
                    <a:pt x="22" y="2"/>
                    <a:pt x="22" y="4"/>
                  </a:cubicBezTo>
                  <a:cubicBezTo>
                    <a:pt x="22" y="8"/>
                    <a:pt x="18" y="11"/>
                    <a:pt x="15" y="11"/>
                  </a:cubicBezTo>
                  <a:cubicBezTo>
                    <a:pt x="11" y="11"/>
                    <a:pt x="8" y="8"/>
                    <a:pt x="9" y="4"/>
                  </a:cubicBezTo>
                  <a:cubicBezTo>
                    <a:pt x="9" y="2"/>
                    <a:pt x="10" y="1"/>
                    <a:pt x="11" y="0"/>
                  </a:cubicBezTo>
                  <a:cubicBezTo>
                    <a:pt x="3" y="0"/>
                    <a:pt x="3" y="0"/>
                    <a:pt x="3" y="0"/>
                  </a:cubicBezTo>
                  <a:cubicBezTo>
                    <a:pt x="2" y="1"/>
                    <a:pt x="1" y="3"/>
                    <a:pt x="0" y="5"/>
                  </a:cubicBezTo>
                  <a:cubicBezTo>
                    <a:pt x="0" y="9"/>
                    <a:pt x="3" y="12"/>
                    <a:pt x="7" y="12"/>
                  </a:cubicBezTo>
                  <a:cubicBezTo>
                    <a:pt x="8" y="12"/>
                    <a:pt x="8" y="12"/>
                    <a:pt x="8" y="12"/>
                  </a:cubicBezTo>
                  <a:cubicBezTo>
                    <a:pt x="8" y="12"/>
                    <a:pt x="8" y="12"/>
                    <a:pt x="8" y="12"/>
                  </a:cubicBezTo>
                  <a:cubicBezTo>
                    <a:pt x="7" y="15"/>
                    <a:pt x="9" y="17"/>
                    <a:pt x="12" y="17"/>
                  </a:cubicBezTo>
                  <a:cubicBezTo>
                    <a:pt x="13" y="17"/>
                    <a:pt x="15" y="16"/>
                    <a:pt x="16" y="16"/>
                  </a:cubicBezTo>
                  <a:cubicBezTo>
                    <a:pt x="17" y="16"/>
                    <a:pt x="18" y="17"/>
                    <a:pt x="20" y="17"/>
                  </a:cubicBezTo>
                  <a:cubicBezTo>
                    <a:pt x="23" y="17"/>
                    <a:pt x="27" y="14"/>
                    <a:pt x="27" y="11"/>
                  </a:cubicBezTo>
                  <a:cubicBezTo>
                    <a:pt x="30" y="10"/>
                    <a:pt x="32" y="7"/>
                    <a:pt x="32" y="4"/>
                  </a:cubicBezTo>
                  <a:cubicBezTo>
                    <a:pt x="33" y="2"/>
                    <a:pt x="32" y="1"/>
                    <a:pt x="31" y="0"/>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9" name="Freeform 473"/>
            <p:cNvSpPr>
              <a:spLocks/>
            </p:cNvSpPr>
            <p:nvPr/>
          </p:nvSpPr>
          <p:spPr bwMode="auto">
            <a:xfrm>
              <a:off x="6235700" y="4124325"/>
              <a:ext cx="52388" cy="42863"/>
            </a:xfrm>
            <a:custGeom>
              <a:avLst/>
              <a:gdLst>
                <a:gd name="T0" fmla="*/ 3 w 14"/>
                <a:gd name="T1" fmla="*/ 0 h 11"/>
                <a:gd name="T2" fmla="*/ 1 w 14"/>
                <a:gd name="T3" fmla="*/ 4 h 11"/>
                <a:gd name="T4" fmla="*/ 7 w 14"/>
                <a:gd name="T5" fmla="*/ 11 h 11"/>
                <a:gd name="T6" fmla="*/ 14 w 14"/>
                <a:gd name="T7" fmla="*/ 4 h 11"/>
                <a:gd name="T8" fmla="*/ 13 w 14"/>
                <a:gd name="T9" fmla="*/ 0 h 11"/>
                <a:gd name="T10" fmla="*/ 3 w 14"/>
                <a:gd name="T11" fmla="*/ 0 h 11"/>
              </a:gdLst>
              <a:ahLst/>
              <a:cxnLst>
                <a:cxn ang="0">
                  <a:pos x="T0" y="T1"/>
                </a:cxn>
                <a:cxn ang="0">
                  <a:pos x="T2" y="T3"/>
                </a:cxn>
                <a:cxn ang="0">
                  <a:pos x="T4" y="T5"/>
                </a:cxn>
                <a:cxn ang="0">
                  <a:pos x="T6" y="T7"/>
                </a:cxn>
                <a:cxn ang="0">
                  <a:pos x="T8" y="T9"/>
                </a:cxn>
                <a:cxn ang="0">
                  <a:pos x="T10" y="T11"/>
                </a:cxn>
              </a:cxnLst>
              <a:rect l="0" t="0" r="r" b="b"/>
              <a:pathLst>
                <a:path w="14" h="11">
                  <a:moveTo>
                    <a:pt x="3" y="0"/>
                  </a:moveTo>
                  <a:cubicBezTo>
                    <a:pt x="2" y="1"/>
                    <a:pt x="1" y="2"/>
                    <a:pt x="1" y="4"/>
                  </a:cubicBezTo>
                  <a:cubicBezTo>
                    <a:pt x="0" y="8"/>
                    <a:pt x="3" y="11"/>
                    <a:pt x="7" y="11"/>
                  </a:cubicBezTo>
                  <a:cubicBezTo>
                    <a:pt x="10" y="11"/>
                    <a:pt x="14" y="8"/>
                    <a:pt x="14" y="4"/>
                  </a:cubicBezTo>
                  <a:cubicBezTo>
                    <a:pt x="14" y="2"/>
                    <a:pt x="14" y="1"/>
                    <a:pt x="13" y="0"/>
                  </a:cubicBezTo>
                  <a:cubicBezTo>
                    <a:pt x="3" y="0"/>
                    <a:pt x="3" y="0"/>
                    <a:pt x="3" y="0"/>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0" name="Freeform 474"/>
            <p:cNvSpPr>
              <a:spLocks noEditPoints="1"/>
            </p:cNvSpPr>
            <p:nvPr/>
          </p:nvSpPr>
          <p:spPr bwMode="auto">
            <a:xfrm>
              <a:off x="6611938" y="4810125"/>
              <a:ext cx="142875" cy="107950"/>
            </a:xfrm>
            <a:custGeom>
              <a:avLst/>
              <a:gdLst>
                <a:gd name="T0" fmla="*/ 19 w 38"/>
                <a:gd name="T1" fmla="*/ 28 h 29"/>
                <a:gd name="T2" fmla="*/ 24 w 38"/>
                <a:gd name="T3" fmla="*/ 29 h 29"/>
                <a:gd name="T4" fmla="*/ 32 w 38"/>
                <a:gd name="T5" fmla="*/ 23 h 29"/>
                <a:gd name="T6" fmla="*/ 38 w 38"/>
                <a:gd name="T7" fmla="*/ 17 h 29"/>
                <a:gd name="T8" fmla="*/ 31 w 38"/>
                <a:gd name="T9" fmla="*/ 10 h 29"/>
                <a:gd name="T10" fmla="*/ 32 w 38"/>
                <a:gd name="T11" fmla="*/ 7 h 29"/>
                <a:gd name="T12" fmla="*/ 23 w 38"/>
                <a:gd name="T13" fmla="*/ 0 h 29"/>
                <a:gd name="T14" fmla="*/ 16 w 38"/>
                <a:gd name="T15" fmla="*/ 3 h 29"/>
                <a:gd name="T16" fmla="*/ 13 w 38"/>
                <a:gd name="T17" fmla="*/ 2 h 29"/>
                <a:gd name="T18" fmla="*/ 4 w 38"/>
                <a:gd name="T19" fmla="*/ 9 h 29"/>
                <a:gd name="T20" fmla="*/ 4 w 38"/>
                <a:gd name="T21" fmla="*/ 11 h 29"/>
                <a:gd name="T22" fmla="*/ 0 w 38"/>
                <a:gd name="T23" fmla="*/ 17 h 29"/>
                <a:gd name="T24" fmla="*/ 8 w 38"/>
                <a:gd name="T25" fmla="*/ 25 h 29"/>
                <a:gd name="T26" fmla="*/ 9 w 38"/>
                <a:gd name="T27" fmla="*/ 25 h 29"/>
                <a:gd name="T28" fmla="*/ 9 w 38"/>
                <a:gd name="T29" fmla="*/ 25 h 29"/>
                <a:gd name="T30" fmla="*/ 15 w 38"/>
                <a:gd name="T31" fmla="*/ 29 h 29"/>
                <a:gd name="T32" fmla="*/ 19 w 38"/>
                <a:gd name="T33" fmla="*/ 28 h 29"/>
                <a:gd name="T34" fmla="*/ 10 w 38"/>
                <a:gd name="T35" fmla="*/ 17 h 29"/>
                <a:gd name="T36" fmla="*/ 17 w 38"/>
                <a:gd name="T37" fmla="*/ 10 h 29"/>
                <a:gd name="T38" fmla="*/ 25 w 38"/>
                <a:gd name="T39" fmla="*/ 17 h 29"/>
                <a:gd name="T40" fmla="*/ 17 w 38"/>
                <a:gd name="T41" fmla="*/ 23 h 29"/>
                <a:gd name="T42" fmla="*/ 10 w 38"/>
                <a:gd name="T43"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29">
                  <a:moveTo>
                    <a:pt x="19" y="28"/>
                  </a:moveTo>
                  <a:cubicBezTo>
                    <a:pt x="21" y="29"/>
                    <a:pt x="22" y="29"/>
                    <a:pt x="24" y="29"/>
                  </a:cubicBezTo>
                  <a:cubicBezTo>
                    <a:pt x="29" y="29"/>
                    <a:pt x="32" y="27"/>
                    <a:pt x="32" y="23"/>
                  </a:cubicBezTo>
                  <a:cubicBezTo>
                    <a:pt x="35" y="22"/>
                    <a:pt x="38" y="20"/>
                    <a:pt x="38" y="17"/>
                  </a:cubicBezTo>
                  <a:cubicBezTo>
                    <a:pt x="38" y="14"/>
                    <a:pt x="35" y="11"/>
                    <a:pt x="31" y="10"/>
                  </a:cubicBezTo>
                  <a:cubicBezTo>
                    <a:pt x="32" y="9"/>
                    <a:pt x="32" y="8"/>
                    <a:pt x="32" y="7"/>
                  </a:cubicBezTo>
                  <a:cubicBezTo>
                    <a:pt x="32" y="3"/>
                    <a:pt x="28" y="0"/>
                    <a:pt x="23" y="0"/>
                  </a:cubicBezTo>
                  <a:cubicBezTo>
                    <a:pt x="20" y="0"/>
                    <a:pt x="18" y="1"/>
                    <a:pt x="16" y="3"/>
                  </a:cubicBezTo>
                  <a:cubicBezTo>
                    <a:pt x="15" y="2"/>
                    <a:pt x="14" y="2"/>
                    <a:pt x="13" y="2"/>
                  </a:cubicBezTo>
                  <a:cubicBezTo>
                    <a:pt x="8" y="2"/>
                    <a:pt x="4" y="5"/>
                    <a:pt x="4" y="9"/>
                  </a:cubicBezTo>
                  <a:cubicBezTo>
                    <a:pt x="4" y="10"/>
                    <a:pt x="4" y="11"/>
                    <a:pt x="4" y="11"/>
                  </a:cubicBezTo>
                  <a:cubicBezTo>
                    <a:pt x="2" y="13"/>
                    <a:pt x="0" y="15"/>
                    <a:pt x="0" y="17"/>
                  </a:cubicBezTo>
                  <a:cubicBezTo>
                    <a:pt x="0" y="21"/>
                    <a:pt x="3" y="25"/>
                    <a:pt x="8" y="25"/>
                  </a:cubicBezTo>
                  <a:cubicBezTo>
                    <a:pt x="9" y="25"/>
                    <a:pt x="9" y="25"/>
                    <a:pt x="9" y="25"/>
                  </a:cubicBezTo>
                  <a:cubicBezTo>
                    <a:pt x="9" y="25"/>
                    <a:pt x="9" y="25"/>
                    <a:pt x="9" y="25"/>
                  </a:cubicBezTo>
                  <a:cubicBezTo>
                    <a:pt x="9" y="27"/>
                    <a:pt x="12" y="29"/>
                    <a:pt x="15" y="29"/>
                  </a:cubicBezTo>
                  <a:cubicBezTo>
                    <a:pt x="17" y="29"/>
                    <a:pt x="18" y="29"/>
                    <a:pt x="19" y="28"/>
                  </a:cubicBezTo>
                  <a:moveTo>
                    <a:pt x="10" y="17"/>
                  </a:moveTo>
                  <a:cubicBezTo>
                    <a:pt x="10" y="13"/>
                    <a:pt x="13" y="10"/>
                    <a:pt x="17" y="10"/>
                  </a:cubicBezTo>
                  <a:cubicBezTo>
                    <a:pt x="22" y="10"/>
                    <a:pt x="25" y="13"/>
                    <a:pt x="25" y="17"/>
                  </a:cubicBezTo>
                  <a:cubicBezTo>
                    <a:pt x="25" y="20"/>
                    <a:pt x="22" y="23"/>
                    <a:pt x="17" y="23"/>
                  </a:cubicBezTo>
                  <a:cubicBezTo>
                    <a:pt x="13" y="23"/>
                    <a:pt x="9" y="20"/>
                    <a:pt x="10" y="17"/>
                  </a:cubicBezTo>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1" name="Freeform 475"/>
            <p:cNvSpPr>
              <a:spLocks/>
            </p:cNvSpPr>
            <p:nvPr/>
          </p:nvSpPr>
          <p:spPr bwMode="auto">
            <a:xfrm>
              <a:off x="6645275" y="4846638"/>
              <a:ext cx="60325" cy="49213"/>
            </a:xfrm>
            <a:custGeom>
              <a:avLst/>
              <a:gdLst>
                <a:gd name="T0" fmla="*/ 8 w 16"/>
                <a:gd name="T1" fmla="*/ 13 h 13"/>
                <a:gd name="T2" fmla="*/ 16 w 16"/>
                <a:gd name="T3" fmla="*/ 7 h 13"/>
                <a:gd name="T4" fmla="*/ 8 w 16"/>
                <a:gd name="T5" fmla="*/ 0 h 13"/>
                <a:gd name="T6" fmla="*/ 1 w 16"/>
                <a:gd name="T7" fmla="*/ 7 h 13"/>
                <a:gd name="T8" fmla="*/ 8 w 16"/>
                <a:gd name="T9" fmla="*/ 13 h 13"/>
              </a:gdLst>
              <a:ahLst/>
              <a:cxnLst>
                <a:cxn ang="0">
                  <a:pos x="T0" y="T1"/>
                </a:cxn>
                <a:cxn ang="0">
                  <a:pos x="T2" y="T3"/>
                </a:cxn>
                <a:cxn ang="0">
                  <a:pos x="T4" y="T5"/>
                </a:cxn>
                <a:cxn ang="0">
                  <a:pos x="T6" y="T7"/>
                </a:cxn>
                <a:cxn ang="0">
                  <a:pos x="T8" y="T9"/>
                </a:cxn>
              </a:cxnLst>
              <a:rect l="0" t="0" r="r" b="b"/>
              <a:pathLst>
                <a:path w="16" h="13">
                  <a:moveTo>
                    <a:pt x="8" y="13"/>
                  </a:moveTo>
                  <a:cubicBezTo>
                    <a:pt x="13" y="13"/>
                    <a:pt x="16" y="10"/>
                    <a:pt x="16" y="7"/>
                  </a:cubicBezTo>
                  <a:cubicBezTo>
                    <a:pt x="16" y="3"/>
                    <a:pt x="13" y="0"/>
                    <a:pt x="8" y="0"/>
                  </a:cubicBezTo>
                  <a:cubicBezTo>
                    <a:pt x="4" y="0"/>
                    <a:pt x="1" y="3"/>
                    <a:pt x="1" y="7"/>
                  </a:cubicBezTo>
                  <a:cubicBezTo>
                    <a:pt x="0" y="10"/>
                    <a:pt x="4" y="13"/>
                    <a:pt x="8" y="13"/>
                  </a:cubicBezTo>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2" name="Oval 488"/>
            <p:cNvSpPr>
              <a:spLocks noChangeArrowheads="1"/>
            </p:cNvSpPr>
            <p:nvPr/>
          </p:nvSpPr>
          <p:spPr bwMode="auto">
            <a:xfrm>
              <a:off x="7961313" y="4741863"/>
              <a:ext cx="425450"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3" name="Oval 489"/>
            <p:cNvSpPr>
              <a:spLocks noChangeArrowheads="1"/>
            </p:cNvSpPr>
            <p:nvPr/>
          </p:nvSpPr>
          <p:spPr bwMode="auto">
            <a:xfrm>
              <a:off x="7961313" y="4768850"/>
              <a:ext cx="425450"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4" name="Oval 490"/>
            <p:cNvSpPr>
              <a:spLocks noChangeArrowheads="1"/>
            </p:cNvSpPr>
            <p:nvPr/>
          </p:nvSpPr>
          <p:spPr bwMode="auto">
            <a:xfrm>
              <a:off x="799941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5" name="Oval 491"/>
            <p:cNvSpPr>
              <a:spLocks noChangeArrowheads="1"/>
            </p:cNvSpPr>
            <p:nvPr/>
          </p:nvSpPr>
          <p:spPr bwMode="auto">
            <a:xfrm>
              <a:off x="7999413" y="4827588"/>
              <a:ext cx="349250" cy="350838"/>
            </a:xfrm>
            <a:prstGeom prst="ellipse">
              <a:avLst/>
            </a:prstGeom>
            <a:solidFill>
              <a:srgbClr val="984E96"/>
            </a:solidFill>
            <a:ln>
              <a:noFill/>
            </a:ln>
          </p:spPr>
          <p:txBody>
            <a:bodyPr vert="horz" wrap="square" lIns="91440" tIns="45720" rIns="91440" bIns="45720" numCol="1" anchor="t" anchorCtr="0" compatLnSpc="1">
              <a:prstTxWarp prst="textNoShape">
                <a:avLst/>
              </a:prstTxWarp>
            </a:bodyPr>
            <a:lstStyle/>
            <a:p>
              <a:endParaRPr lang="id-ID"/>
            </a:p>
          </p:txBody>
        </p:sp>
        <p:sp>
          <p:nvSpPr>
            <p:cNvPr id="836" name="Oval 492"/>
            <p:cNvSpPr>
              <a:spLocks noChangeArrowheads="1"/>
            </p:cNvSpPr>
            <p:nvPr/>
          </p:nvSpPr>
          <p:spPr bwMode="auto">
            <a:xfrm>
              <a:off x="8551863" y="4741863"/>
              <a:ext cx="425450"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7" name="Oval 493"/>
            <p:cNvSpPr>
              <a:spLocks noChangeArrowheads="1"/>
            </p:cNvSpPr>
            <p:nvPr/>
          </p:nvSpPr>
          <p:spPr bwMode="auto">
            <a:xfrm>
              <a:off x="8551863" y="4768850"/>
              <a:ext cx="425450"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8" name="Oval 494"/>
            <p:cNvSpPr>
              <a:spLocks noChangeArrowheads="1"/>
            </p:cNvSpPr>
            <p:nvPr/>
          </p:nvSpPr>
          <p:spPr bwMode="auto">
            <a:xfrm>
              <a:off x="858996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9" name="Oval 495"/>
            <p:cNvSpPr>
              <a:spLocks noChangeArrowheads="1"/>
            </p:cNvSpPr>
            <p:nvPr/>
          </p:nvSpPr>
          <p:spPr bwMode="auto">
            <a:xfrm>
              <a:off x="8589963" y="4827588"/>
              <a:ext cx="349250" cy="350838"/>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sp>
          <p:nvSpPr>
            <p:cNvPr id="840" name="Oval 496"/>
            <p:cNvSpPr>
              <a:spLocks noChangeArrowheads="1"/>
            </p:cNvSpPr>
            <p:nvPr/>
          </p:nvSpPr>
          <p:spPr bwMode="auto">
            <a:xfrm>
              <a:off x="9142413" y="4741863"/>
              <a:ext cx="423863" cy="425450"/>
            </a:xfrm>
            <a:prstGeom prst="ellipse">
              <a:avLst/>
            </a:prstGeom>
            <a:solidFill>
              <a:srgbClr val="4D4D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1" name="Oval 497"/>
            <p:cNvSpPr>
              <a:spLocks noChangeArrowheads="1"/>
            </p:cNvSpPr>
            <p:nvPr/>
          </p:nvSpPr>
          <p:spPr bwMode="auto">
            <a:xfrm>
              <a:off x="9142413" y="4768850"/>
              <a:ext cx="423863" cy="420688"/>
            </a:xfrm>
            <a:prstGeom prst="ellipse">
              <a:avLst/>
            </a:prstGeom>
            <a:solidFill>
              <a:srgbClr val="80808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2" name="Oval 498"/>
            <p:cNvSpPr>
              <a:spLocks noChangeArrowheads="1"/>
            </p:cNvSpPr>
            <p:nvPr/>
          </p:nvSpPr>
          <p:spPr bwMode="auto">
            <a:xfrm>
              <a:off x="9180513" y="4802188"/>
              <a:ext cx="349250" cy="349250"/>
            </a:xfrm>
            <a:prstGeom prst="ellipse">
              <a:avLst/>
            </a:prstGeom>
            <a:solidFill>
              <a:schemeClr val="tx1">
                <a:alpha val="49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3" name="Oval 499"/>
            <p:cNvSpPr>
              <a:spLocks noChangeArrowheads="1"/>
            </p:cNvSpPr>
            <p:nvPr/>
          </p:nvSpPr>
          <p:spPr bwMode="auto">
            <a:xfrm>
              <a:off x="9180513" y="4827588"/>
              <a:ext cx="349250" cy="350838"/>
            </a:xfrm>
            <a:prstGeom prst="ellipse">
              <a:avLst/>
            </a:prstGeom>
            <a:solidFill>
              <a:srgbClr val="30B695"/>
            </a:solidFill>
            <a:ln>
              <a:noFill/>
            </a:ln>
          </p:spPr>
          <p:txBody>
            <a:bodyPr vert="horz" wrap="square" lIns="91440" tIns="45720" rIns="91440" bIns="45720" numCol="1" anchor="t" anchorCtr="0" compatLnSpc="1">
              <a:prstTxWarp prst="textNoShape">
                <a:avLst/>
              </a:prstTxWarp>
            </a:bodyPr>
            <a:lstStyle/>
            <a:p>
              <a:endParaRPr lang="id-ID"/>
            </a:p>
          </p:txBody>
        </p:sp>
        <p:sp>
          <p:nvSpPr>
            <p:cNvPr id="844" name="Oval 500"/>
            <p:cNvSpPr>
              <a:spLocks noChangeArrowheads="1"/>
            </p:cNvSpPr>
            <p:nvPr/>
          </p:nvSpPr>
          <p:spPr bwMode="auto">
            <a:xfrm>
              <a:off x="5408613" y="1860550"/>
              <a:ext cx="101600" cy="98425"/>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5" name="Oval 501"/>
            <p:cNvSpPr>
              <a:spLocks noChangeArrowheads="1"/>
            </p:cNvSpPr>
            <p:nvPr/>
          </p:nvSpPr>
          <p:spPr bwMode="auto">
            <a:xfrm>
              <a:off x="9672638" y="1860550"/>
              <a:ext cx="96838" cy="98425"/>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6" name="Oval 502"/>
            <p:cNvSpPr>
              <a:spLocks noChangeArrowheads="1"/>
            </p:cNvSpPr>
            <p:nvPr/>
          </p:nvSpPr>
          <p:spPr bwMode="auto">
            <a:xfrm>
              <a:off x="9672638" y="5118100"/>
              <a:ext cx="96838" cy="101600"/>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7" name="Oval 503"/>
            <p:cNvSpPr>
              <a:spLocks noChangeArrowheads="1"/>
            </p:cNvSpPr>
            <p:nvPr/>
          </p:nvSpPr>
          <p:spPr bwMode="auto">
            <a:xfrm>
              <a:off x="5408613" y="5118100"/>
              <a:ext cx="101600" cy="101600"/>
            </a:xfrm>
            <a:prstGeom prst="ellipse">
              <a:avLst/>
            </a:prstGeom>
            <a:solidFill>
              <a:srgbClr val="23232D"/>
            </a:solidFill>
            <a:ln>
              <a:noFill/>
            </a:ln>
          </p:spPr>
          <p:txBody>
            <a:bodyPr vert="horz" wrap="square" lIns="91440" tIns="45720" rIns="91440" bIns="45720" numCol="1" anchor="t" anchorCtr="0" compatLnSpc="1">
              <a:prstTxWarp prst="textNoShape">
                <a:avLst/>
              </a:prstTxWarp>
            </a:bodyPr>
            <a:lstStyle/>
            <a:p>
              <a:endParaRPr lang="id-ID"/>
            </a:p>
          </p:txBody>
        </p:sp>
        <p:sp>
          <p:nvSpPr>
            <p:cNvPr id="848" name="Freeform 847"/>
            <p:cNvSpPr/>
            <p:nvPr/>
          </p:nvSpPr>
          <p:spPr>
            <a:xfrm>
              <a:off x="8435658" y="4494474"/>
              <a:ext cx="667384" cy="126206"/>
            </a:xfrm>
            <a:custGeom>
              <a:avLst/>
              <a:gdLst>
                <a:gd name="connsiteX0" fmla="*/ 333692 w 667384"/>
                <a:gd name="connsiteY0" fmla="*/ 0 h 126206"/>
                <a:gd name="connsiteX1" fmla="*/ 639092 w 667384"/>
                <a:gd name="connsiteY1" fmla="*/ 95538 h 126206"/>
                <a:gd name="connsiteX2" fmla="*/ 667384 w 667384"/>
                <a:gd name="connsiteY2" fmla="*/ 126206 h 126206"/>
                <a:gd name="connsiteX3" fmla="*/ 0 w 667384"/>
                <a:gd name="connsiteY3" fmla="*/ 126206 h 126206"/>
                <a:gd name="connsiteX4" fmla="*/ 28292 w 667384"/>
                <a:gd name="connsiteY4" fmla="*/ 95538 h 126206"/>
                <a:gd name="connsiteX5" fmla="*/ 333692 w 667384"/>
                <a:gd name="connsiteY5" fmla="*/ 0 h 126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384" h="126206">
                  <a:moveTo>
                    <a:pt x="333692" y="0"/>
                  </a:moveTo>
                  <a:cubicBezTo>
                    <a:pt x="460821" y="0"/>
                    <a:pt x="572906" y="37897"/>
                    <a:pt x="639092" y="95538"/>
                  </a:cubicBezTo>
                  <a:lnTo>
                    <a:pt x="667384" y="126206"/>
                  </a:lnTo>
                  <a:lnTo>
                    <a:pt x="0" y="126206"/>
                  </a:lnTo>
                  <a:lnTo>
                    <a:pt x="28292" y="95538"/>
                  </a:lnTo>
                  <a:cubicBezTo>
                    <a:pt x="94478" y="37897"/>
                    <a:pt x="206563" y="0"/>
                    <a:pt x="333692" y="0"/>
                  </a:cubicBezTo>
                  <a:close/>
                </a:path>
              </a:pathLst>
            </a:custGeom>
            <a:solidFill>
              <a:srgbClr val="23232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49" name="Group 848"/>
            <p:cNvGrpSpPr/>
            <p:nvPr/>
          </p:nvGrpSpPr>
          <p:grpSpPr>
            <a:xfrm>
              <a:off x="7613109" y="2195513"/>
              <a:ext cx="1706563" cy="1406525"/>
              <a:chOff x="5916613" y="2195513"/>
              <a:chExt cx="1706563" cy="1406525"/>
            </a:xfrm>
          </p:grpSpPr>
          <p:sp>
            <p:nvSpPr>
              <p:cNvPr id="850" name="Rectangle 440"/>
              <p:cNvSpPr>
                <a:spLocks noChangeArrowheads="1"/>
              </p:cNvSpPr>
              <p:nvPr/>
            </p:nvSpPr>
            <p:spPr bwMode="auto">
              <a:xfrm>
                <a:off x="5949950" y="2236788"/>
                <a:ext cx="1639888" cy="1323975"/>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1" name="Freeform 441"/>
              <p:cNvSpPr>
                <a:spLocks/>
              </p:cNvSpPr>
              <p:nvPr/>
            </p:nvSpPr>
            <p:spPr bwMode="auto">
              <a:xfrm>
                <a:off x="5949950" y="2774950"/>
                <a:ext cx="1639888" cy="785813"/>
              </a:xfrm>
              <a:custGeom>
                <a:avLst/>
                <a:gdLst>
                  <a:gd name="T0" fmla="*/ 0 w 436"/>
                  <a:gd name="T1" fmla="*/ 135 h 209"/>
                  <a:gd name="T2" fmla="*/ 49 w 436"/>
                  <a:gd name="T3" fmla="*/ 104 h 209"/>
                  <a:gd name="T4" fmla="*/ 152 w 436"/>
                  <a:gd name="T5" fmla="*/ 18 h 209"/>
                  <a:gd name="T6" fmla="*/ 257 w 436"/>
                  <a:gd name="T7" fmla="*/ 69 h 209"/>
                  <a:gd name="T8" fmla="*/ 367 w 436"/>
                  <a:gd name="T9" fmla="*/ 0 h 209"/>
                  <a:gd name="T10" fmla="*/ 436 w 436"/>
                  <a:gd name="T11" fmla="*/ 68 h 209"/>
                  <a:gd name="T12" fmla="*/ 436 w 436"/>
                  <a:gd name="T13" fmla="*/ 209 h 209"/>
                  <a:gd name="T14" fmla="*/ 0 w 436"/>
                  <a:gd name="T15" fmla="*/ 209 h 209"/>
                  <a:gd name="T16" fmla="*/ 0 w 436"/>
                  <a:gd name="T17" fmla="*/ 13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6" h="209">
                    <a:moveTo>
                      <a:pt x="0" y="135"/>
                    </a:moveTo>
                    <a:cubicBezTo>
                      <a:pt x="0" y="135"/>
                      <a:pt x="5" y="103"/>
                      <a:pt x="49" y="104"/>
                    </a:cubicBezTo>
                    <a:cubicBezTo>
                      <a:pt x="49" y="104"/>
                      <a:pt x="59" y="18"/>
                      <a:pt x="152" y="18"/>
                    </a:cubicBezTo>
                    <a:cubicBezTo>
                      <a:pt x="244" y="18"/>
                      <a:pt x="257" y="69"/>
                      <a:pt x="257" y="69"/>
                    </a:cubicBezTo>
                    <a:cubicBezTo>
                      <a:pt x="257" y="69"/>
                      <a:pt x="274" y="0"/>
                      <a:pt x="367" y="0"/>
                    </a:cubicBezTo>
                    <a:cubicBezTo>
                      <a:pt x="367" y="0"/>
                      <a:pt x="430" y="0"/>
                      <a:pt x="436" y="68"/>
                    </a:cubicBezTo>
                    <a:cubicBezTo>
                      <a:pt x="436" y="209"/>
                      <a:pt x="436" y="209"/>
                      <a:pt x="436" y="209"/>
                    </a:cubicBezTo>
                    <a:cubicBezTo>
                      <a:pt x="0" y="209"/>
                      <a:pt x="0" y="209"/>
                      <a:pt x="0" y="209"/>
                    </a:cubicBezTo>
                    <a:lnTo>
                      <a:pt x="0" y="135"/>
                    </a:lnTo>
                    <a:close/>
                  </a:path>
                </a:pathLst>
              </a:custGeom>
              <a:solidFill>
                <a:srgbClr val="92D050"/>
              </a:solidFill>
              <a:ln>
                <a:noFill/>
              </a:ln>
            </p:spPr>
            <p:txBody>
              <a:bodyPr vert="horz" wrap="square" lIns="91440" tIns="45720" rIns="91440" bIns="45720" numCol="1" anchor="t" anchorCtr="0" compatLnSpc="1">
                <a:prstTxWarp prst="textNoShape">
                  <a:avLst/>
                </a:prstTxWarp>
              </a:bodyPr>
              <a:lstStyle/>
              <a:p>
                <a:endParaRPr lang="id-ID"/>
              </a:p>
            </p:txBody>
          </p:sp>
          <p:sp>
            <p:nvSpPr>
              <p:cNvPr id="852" name="Freeform 442"/>
              <p:cNvSpPr>
                <a:spLocks noEditPoints="1"/>
              </p:cNvSpPr>
              <p:nvPr/>
            </p:nvSpPr>
            <p:spPr bwMode="auto">
              <a:xfrm>
                <a:off x="6191250" y="3033713"/>
                <a:ext cx="90488" cy="98425"/>
              </a:xfrm>
              <a:custGeom>
                <a:avLst/>
                <a:gdLst>
                  <a:gd name="T0" fmla="*/ 23 w 24"/>
                  <a:gd name="T1" fmla="*/ 12 h 26"/>
                  <a:gd name="T2" fmla="*/ 24 w 24"/>
                  <a:gd name="T3" fmla="*/ 9 h 26"/>
                  <a:gd name="T4" fmla="*/ 19 w 24"/>
                  <a:gd name="T5" fmla="*/ 4 h 26"/>
                  <a:gd name="T6" fmla="*/ 14 w 24"/>
                  <a:gd name="T7" fmla="*/ 0 h 26"/>
                  <a:gd name="T8" fmla="*/ 8 w 24"/>
                  <a:gd name="T9" fmla="*/ 5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3 w 24"/>
                  <a:gd name="T35" fmla="*/ 19 h 26"/>
                  <a:gd name="T36" fmla="*/ 8 w 24"/>
                  <a:gd name="T37" fmla="*/ 14 h 26"/>
                  <a:gd name="T38" fmla="*/ 13 w 24"/>
                  <a:gd name="T39" fmla="*/ 9 h 26"/>
                  <a:gd name="T40" fmla="*/ 19 w 24"/>
                  <a:gd name="T41" fmla="*/ 14 h 26"/>
                  <a:gd name="T42" fmla="*/ 13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2"/>
                      <a:pt x="24" y="10"/>
                      <a:pt x="24" y="9"/>
                    </a:cubicBezTo>
                    <a:cubicBezTo>
                      <a:pt x="24" y="6"/>
                      <a:pt x="22" y="4"/>
                      <a:pt x="19" y="4"/>
                    </a:cubicBezTo>
                    <a:cubicBezTo>
                      <a:pt x="18" y="2"/>
                      <a:pt x="16" y="0"/>
                      <a:pt x="14" y="0"/>
                    </a:cubicBezTo>
                    <a:cubicBezTo>
                      <a:pt x="11" y="0"/>
                      <a:pt x="9" y="2"/>
                      <a:pt x="8" y="5"/>
                    </a:cubicBezTo>
                    <a:cubicBezTo>
                      <a:pt x="8" y="4"/>
                      <a:pt x="7" y="4"/>
                      <a:pt x="6" y="4"/>
                    </a:cubicBezTo>
                    <a:cubicBezTo>
                      <a:pt x="3" y="4"/>
                      <a:pt x="0" y="7"/>
                      <a:pt x="0" y="10"/>
                    </a:cubicBezTo>
                    <a:cubicBezTo>
                      <a:pt x="0" y="12"/>
                      <a:pt x="1" y="14"/>
                      <a:pt x="2" y="15"/>
                    </a:cubicBezTo>
                    <a:cubicBezTo>
                      <a:pt x="2" y="16"/>
                      <a:pt x="2" y="16"/>
                      <a:pt x="2" y="17"/>
                    </a:cubicBezTo>
                    <a:cubicBezTo>
                      <a:pt x="2" y="20"/>
                      <a:pt x="4" y="23"/>
                      <a:pt x="8" y="23"/>
                    </a:cubicBezTo>
                    <a:cubicBezTo>
                      <a:pt x="8" y="23"/>
                      <a:pt x="9" y="23"/>
                      <a:pt x="9" y="23"/>
                    </a:cubicBezTo>
                    <a:cubicBezTo>
                      <a:pt x="10" y="25"/>
                      <a:pt x="12" y="26"/>
                      <a:pt x="14" y="26"/>
                    </a:cubicBezTo>
                    <a:cubicBezTo>
                      <a:pt x="17"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3" y="19"/>
                    </a:moveTo>
                    <a:cubicBezTo>
                      <a:pt x="11" y="19"/>
                      <a:pt x="8" y="17"/>
                      <a:pt x="8" y="14"/>
                    </a:cubicBezTo>
                    <a:cubicBezTo>
                      <a:pt x="8" y="11"/>
                      <a:pt x="11" y="9"/>
                      <a:pt x="13" y="9"/>
                    </a:cubicBezTo>
                    <a:cubicBezTo>
                      <a:pt x="16" y="9"/>
                      <a:pt x="19" y="11"/>
                      <a:pt x="19" y="14"/>
                    </a:cubicBezTo>
                    <a:cubicBezTo>
                      <a:pt x="19"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3" name="Oval 443"/>
              <p:cNvSpPr>
                <a:spLocks noChangeArrowheads="1"/>
              </p:cNvSpPr>
              <p:nvPr/>
            </p:nvSpPr>
            <p:spPr bwMode="auto">
              <a:xfrm>
                <a:off x="6221413" y="3068638"/>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4" name="Freeform 444"/>
              <p:cNvSpPr>
                <a:spLocks noEditPoints="1"/>
              </p:cNvSpPr>
              <p:nvPr/>
            </p:nvSpPr>
            <p:spPr bwMode="auto">
              <a:xfrm>
                <a:off x="6381750" y="286861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3"/>
                    </a:cubicBezTo>
                    <a:cubicBezTo>
                      <a:pt x="10" y="24"/>
                      <a:pt x="12" y="25"/>
                      <a:pt x="14" y="25"/>
                    </a:cubicBezTo>
                    <a:cubicBezTo>
                      <a:pt x="18" y="25"/>
                      <a:pt x="20" y="23"/>
                      <a:pt x="20" y="20"/>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7"/>
                      <a:pt x="9" y="14"/>
                    </a:cubicBezTo>
                    <a:cubicBezTo>
                      <a:pt x="9" y="11"/>
                      <a:pt x="11" y="8"/>
                      <a:pt x="14" y="8"/>
                    </a:cubicBezTo>
                    <a:cubicBezTo>
                      <a:pt x="17" y="8"/>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5" name="Oval 445"/>
              <p:cNvSpPr>
                <a:spLocks noChangeArrowheads="1"/>
              </p:cNvSpPr>
              <p:nvPr/>
            </p:nvSpPr>
            <p:spPr bwMode="auto">
              <a:xfrm>
                <a:off x="6416675" y="289877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6" name="Freeform 446"/>
              <p:cNvSpPr>
                <a:spLocks noEditPoints="1"/>
              </p:cNvSpPr>
              <p:nvPr/>
            </p:nvSpPr>
            <p:spPr bwMode="auto">
              <a:xfrm>
                <a:off x="6397625" y="3121025"/>
                <a:ext cx="90488" cy="93663"/>
              </a:xfrm>
              <a:custGeom>
                <a:avLst/>
                <a:gdLst>
                  <a:gd name="T0" fmla="*/ 23 w 24"/>
                  <a:gd name="T1" fmla="*/ 12 h 25"/>
                  <a:gd name="T2" fmla="*/ 24 w 24"/>
                  <a:gd name="T3" fmla="*/ 9 h 25"/>
                  <a:gd name="T4" fmla="*/ 19 w 24"/>
                  <a:gd name="T5" fmla="*/ 4 h 25"/>
                  <a:gd name="T6" fmla="*/ 14 w 24"/>
                  <a:gd name="T7" fmla="*/ 0 h 25"/>
                  <a:gd name="T8" fmla="*/ 8 w 24"/>
                  <a:gd name="T9" fmla="*/ 4 h 25"/>
                  <a:gd name="T10" fmla="*/ 6 w 24"/>
                  <a:gd name="T11" fmla="*/ 4 h 25"/>
                  <a:gd name="T12" fmla="*/ 0 w 24"/>
                  <a:gd name="T13" fmla="*/ 10 h 25"/>
                  <a:gd name="T14" fmla="*/ 2 w 24"/>
                  <a:gd name="T15" fmla="*/ 14 h 25"/>
                  <a:gd name="T16" fmla="*/ 2 w 24"/>
                  <a:gd name="T17" fmla="*/ 17 h 25"/>
                  <a:gd name="T18" fmla="*/ 8 w 24"/>
                  <a:gd name="T19" fmla="*/ 23 h 25"/>
                  <a:gd name="T20" fmla="*/ 9 w 24"/>
                  <a:gd name="T21" fmla="*/ 23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4 h 25"/>
                  <a:gd name="T38" fmla="*/ 14 w 24"/>
                  <a:gd name="T39" fmla="*/ 8 h 25"/>
                  <a:gd name="T40" fmla="*/ 19 w 24"/>
                  <a:gd name="T41" fmla="*/ 14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8" y="2"/>
                      <a:pt x="16" y="0"/>
                      <a:pt x="14" y="0"/>
                    </a:cubicBezTo>
                    <a:cubicBezTo>
                      <a:pt x="11" y="0"/>
                      <a:pt x="9" y="2"/>
                      <a:pt x="8" y="4"/>
                    </a:cubicBezTo>
                    <a:cubicBezTo>
                      <a:pt x="8" y="4"/>
                      <a:pt x="7" y="4"/>
                      <a:pt x="6" y="4"/>
                    </a:cubicBezTo>
                    <a:cubicBezTo>
                      <a:pt x="3" y="4"/>
                      <a:pt x="0" y="6"/>
                      <a:pt x="0" y="10"/>
                    </a:cubicBezTo>
                    <a:cubicBezTo>
                      <a:pt x="0" y="12"/>
                      <a:pt x="1" y="13"/>
                      <a:pt x="2" y="14"/>
                    </a:cubicBezTo>
                    <a:cubicBezTo>
                      <a:pt x="2" y="15"/>
                      <a:pt x="2" y="16"/>
                      <a:pt x="2" y="17"/>
                    </a:cubicBezTo>
                    <a:cubicBezTo>
                      <a:pt x="2" y="20"/>
                      <a:pt x="4" y="23"/>
                      <a:pt x="8" y="23"/>
                    </a:cubicBezTo>
                    <a:cubicBezTo>
                      <a:pt x="8" y="23"/>
                      <a:pt x="9" y="23"/>
                      <a:pt x="9" y="23"/>
                    </a:cubicBezTo>
                    <a:cubicBezTo>
                      <a:pt x="10" y="24"/>
                      <a:pt x="12" y="25"/>
                      <a:pt x="14" y="25"/>
                    </a:cubicBezTo>
                    <a:cubicBezTo>
                      <a:pt x="17" y="25"/>
                      <a:pt x="20" y="23"/>
                      <a:pt x="20" y="19"/>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6"/>
                      <a:pt x="8" y="14"/>
                    </a:cubicBezTo>
                    <a:cubicBezTo>
                      <a:pt x="8" y="11"/>
                      <a:pt x="11" y="8"/>
                      <a:pt x="14" y="8"/>
                    </a:cubicBezTo>
                    <a:cubicBezTo>
                      <a:pt x="16" y="8"/>
                      <a:pt x="19" y="11"/>
                      <a:pt x="19" y="14"/>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7" name="Oval 447"/>
              <p:cNvSpPr>
                <a:spLocks noChangeArrowheads="1"/>
              </p:cNvSpPr>
              <p:nvPr/>
            </p:nvSpPr>
            <p:spPr bwMode="auto">
              <a:xfrm>
                <a:off x="6427788" y="3151188"/>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8" name="Freeform 448"/>
              <p:cNvSpPr>
                <a:spLocks noEditPoints="1"/>
              </p:cNvSpPr>
              <p:nvPr/>
            </p:nvSpPr>
            <p:spPr bwMode="auto">
              <a:xfrm>
                <a:off x="5983288" y="3294063"/>
                <a:ext cx="90488" cy="93663"/>
              </a:xfrm>
              <a:custGeom>
                <a:avLst/>
                <a:gdLst>
                  <a:gd name="T0" fmla="*/ 23 w 24"/>
                  <a:gd name="T1" fmla="*/ 12 h 25"/>
                  <a:gd name="T2" fmla="*/ 24 w 24"/>
                  <a:gd name="T3" fmla="*/ 9 h 25"/>
                  <a:gd name="T4" fmla="*/ 19 w 24"/>
                  <a:gd name="T5" fmla="*/ 4 h 25"/>
                  <a:gd name="T6" fmla="*/ 14 w 24"/>
                  <a:gd name="T7" fmla="*/ 0 h 25"/>
                  <a:gd name="T8" fmla="*/ 9 w 24"/>
                  <a:gd name="T9" fmla="*/ 4 h 25"/>
                  <a:gd name="T10" fmla="*/ 6 w 24"/>
                  <a:gd name="T11" fmla="*/ 4 h 25"/>
                  <a:gd name="T12" fmla="*/ 0 w 24"/>
                  <a:gd name="T13" fmla="*/ 10 h 25"/>
                  <a:gd name="T14" fmla="*/ 3 w 24"/>
                  <a:gd name="T15" fmla="*/ 14 h 25"/>
                  <a:gd name="T16" fmla="*/ 2 w 24"/>
                  <a:gd name="T17" fmla="*/ 17 h 25"/>
                  <a:gd name="T18" fmla="*/ 8 w 24"/>
                  <a:gd name="T19" fmla="*/ 23 h 25"/>
                  <a:gd name="T20" fmla="*/ 9 w 24"/>
                  <a:gd name="T21" fmla="*/ 22 h 25"/>
                  <a:gd name="T22" fmla="*/ 15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9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4"/>
                      <a:pt x="19" y="4"/>
                    </a:cubicBezTo>
                    <a:cubicBezTo>
                      <a:pt x="19" y="1"/>
                      <a:pt x="16" y="0"/>
                      <a:pt x="14" y="0"/>
                    </a:cubicBezTo>
                    <a:cubicBezTo>
                      <a:pt x="11" y="0"/>
                      <a:pt x="9" y="2"/>
                      <a:pt x="9" y="4"/>
                    </a:cubicBezTo>
                    <a:cubicBezTo>
                      <a:pt x="8" y="4"/>
                      <a:pt x="7" y="4"/>
                      <a:pt x="6" y="4"/>
                    </a:cubicBezTo>
                    <a:cubicBezTo>
                      <a:pt x="3" y="4"/>
                      <a:pt x="0" y="6"/>
                      <a:pt x="0" y="10"/>
                    </a:cubicBezTo>
                    <a:cubicBezTo>
                      <a:pt x="0" y="12"/>
                      <a:pt x="1" y="13"/>
                      <a:pt x="3" y="14"/>
                    </a:cubicBezTo>
                    <a:cubicBezTo>
                      <a:pt x="2" y="15"/>
                      <a:pt x="2" y="16"/>
                      <a:pt x="2" y="17"/>
                    </a:cubicBezTo>
                    <a:cubicBezTo>
                      <a:pt x="2" y="20"/>
                      <a:pt x="5" y="23"/>
                      <a:pt x="8" y="23"/>
                    </a:cubicBezTo>
                    <a:cubicBezTo>
                      <a:pt x="8" y="23"/>
                      <a:pt x="9" y="23"/>
                      <a:pt x="9" y="22"/>
                    </a:cubicBezTo>
                    <a:cubicBezTo>
                      <a:pt x="11" y="24"/>
                      <a:pt x="12" y="25"/>
                      <a:pt x="15" y="25"/>
                    </a:cubicBezTo>
                    <a:cubicBezTo>
                      <a:pt x="18" y="25"/>
                      <a:pt x="20" y="23"/>
                      <a:pt x="20" y="19"/>
                    </a:cubicBezTo>
                    <a:cubicBezTo>
                      <a:pt x="20" y="19"/>
                      <a:pt x="20" y="19"/>
                      <a:pt x="20" y="19"/>
                    </a:cubicBezTo>
                    <a:cubicBezTo>
                      <a:pt x="20" y="19"/>
                      <a:pt x="20" y="19"/>
                      <a:pt x="20" y="19"/>
                    </a:cubicBezTo>
                    <a:cubicBezTo>
                      <a:pt x="23" y="19"/>
                      <a:pt x="24" y="17"/>
                      <a:pt x="24" y="15"/>
                    </a:cubicBezTo>
                    <a:cubicBezTo>
                      <a:pt x="24" y="14"/>
                      <a:pt x="24" y="13"/>
                      <a:pt x="23" y="12"/>
                    </a:cubicBezTo>
                    <a:close/>
                    <a:moveTo>
                      <a:pt x="14" y="19"/>
                    </a:moveTo>
                    <a:cubicBezTo>
                      <a:pt x="11" y="19"/>
                      <a:pt x="9" y="16"/>
                      <a:pt x="9" y="13"/>
                    </a:cubicBezTo>
                    <a:cubicBezTo>
                      <a:pt x="9" y="11"/>
                      <a:pt x="11" y="8"/>
                      <a:pt x="14" y="8"/>
                    </a:cubicBezTo>
                    <a:cubicBezTo>
                      <a:pt x="17" y="8"/>
                      <a:pt x="19" y="11"/>
                      <a:pt x="19" y="13"/>
                    </a:cubicBezTo>
                    <a:cubicBezTo>
                      <a:pt x="19" y="16"/>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9" name="Oval 449"/>
              <p:cNvSpPr>
                <a:spLocks noChangeArrowheads="1"/>
              </p:cNvSpPr>
              <p:nvPr/>
            </p:nvSpPr>
            <p:spPr bwMode="auto">
              <a:xfrm>
                <a:off x="6018213" y="3324225"/>
                <a:ext cx="36513"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0" name="Freeform 450"/>
              <p:cNvSpPr>
                <a:spLocks noEditPoints="1"/>
              </p:cNvSpPr>
              <p:nvPr/>
            </p:nvSpPr>
            <p:spPr bwMode="auto">
              <a:xfrm>
                <a:off x="6792913" y="3011488"/>
                <a:ext cx="88900" cy="98425"/>
              </a:xfrm>
              <a:custGeom>
                <a:avLst/>
                <a:gdLst>
                  <a:gd name="T0" fmla="*/ 23 w 24"/>
                  <a:gd name="T1" fmla="*/ 12 h 26"/>
                  <a:gd name="T2" fmla="*/ 24 w 24"/>
                  <a:gd name="T3" fmla="*/ 9 h 26"/>
                  <a:gd name="T4" fmla="*/ 19 w 24"/>
                  <a:gd name="T5" fmla="*/ 4 h 26"/>
                  <a:gd name="T6" fmla="*/ 14 w 24"/>
                  <a:gd name="T7" fmla="*/ 0 h 26"/>
                  <a:gd name="T8" fmla="*/ 9 w 24"/>
                  <a:gd name="T9" fmla="*/ 4 h 26"/>
                  <a:gd name="T10" fmla="*/ 6 w 24"/>
                  <a:gd name="T11" fmla="*/ 4 h 26"/>
                  <a:gd name="T12" fmla="*/ 0 w 24"/>
                  <a:gd name="T13" fmla="*/ 10 h 26"/>
                  <a:gd name="T14" fmla="*/ 2 w 24"/>
                  <a:gd name="T15" fmla="*/ 15 h 26"/>
                  <a:gd name="T16" fmla="*/ 2 w 24"/>
                  <a:gd name="T17" fmla="*/ 17 h 26"/>
                  <a:gd name="T18" fmla="*/ 8 w 24"/>
                  <a:gd name="T19" fmla="*/ 23 h 26"/>
                  <a:gd name="T20" fmla="*/ 9 w 24"/>
                  <a:gd name="T21" fmla="*/ 23 h 26"/>
                  <a:gd name="T22" fmla="*/ 14 w 24"/>
                  <a:gd name="T23" fmla="*/ 26 h 26"/>
                  <a:gd name="T24" fmla="*/ 20 w 24"/>
                  <a:gd name="T25" fmla="*/ 20 h 26"/>
                  <a:gd name="T26" fmla="*/ 20 w 24"/>
                  <a:gd name="T27" fmla="*/ 19 h 26"/>
                  <a:gd name="T28" fmla="*/ 20 w 24"/>
                  <a:gd name="T29" fmla="*/ 19 h 26"/>
                  <a:gd name="T30" fmla="*/ 24 w 24"/>
                  <a:gd name="T31" fmla="*/ 15 h 26"/>
                  <a:gd name="T32" fmla="*/ 23 w 24"/>
                  <a:gd name="T33" fmla="*/ 12 h 26"/>
                  <a:gd name="T34" fmla="*/ 14 w 24"/>
                  <a:gd name="T35" fmla="*/ 19 h 26"/>
                  <a:gd name="T36" fmla="*/ 8 w 24"/>
                  <a:gd name="T37" fmla="*/ 14 h 26"/>
                  <a:gd name="T38" fmla="*/ 14 w 24"/>
                  <a:gd name="T39" fmla="*/ 9 h 26"/>
                  <a:gd name="T40" fmla="*/ 19 w 24"/>
                  <a:gd name="T41" fmla="*/ 14 h 26"/>
                  <a:gd name="T42" fmla="*/ 14 w 24"/>
                  <a:gd name="T43"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6">
                    <a:moveTo>
                      <a:pt x="23" y="12"/>
                    </a:moveTo>
                    <a:cubicBezTo>
                      <a:pt x="24" y="11"/>
                      <a:pt x="24" y="10"/>
                      <a:pt x="24" y="9"/>
                    </a:cubicBezTo>
                    <a:cubicBezTo>
                      <a:pt x="24" y="6"/>
                      <a:pt x="22" y="4"/>
                      <a:pt x="19" y="4"/>
                    </a:cubicBezTo>
                    <a:cubicBezTo>
                      <a:pt x="18" y="2"/>
                      <a:pt x="16" y="0"/>
                      <a:pt x="14" y="0"/>
                    </a:cubicBezTo>
                    <a:cubicBezTo>
                      <a:pt x="11" y="0"/>
                      <a:pt x="9" y="2"/>
                      <a:pt x="9" y="4"/>
                    </a:cubicBezTo>
                    <a:cubicBezTo>
                      <a:pt x="8" y="4"/>
                      <a:pt x="7" y="4"/>
                      <a:pt x="6" y="4"/>
                    </a:cubicBezTo>
                    <a:cubicBezTo>
                      <a:pt x="3" y="4"/>
                      <a:pt x="0" y="7"/>
                      <a:pt x="0" y="10"/>
                    </a:cubicBezTo>
                    <a:cubicBezTo>
                      <a:pt x="0" y="12"/>
                      <a:pt x="1" y="14"/>
                      <a:pt x="2" y="15"/>
                    </a:cubicBezTo>
                    <a:cubicBezTo>
                      <a:pt x="2" y="15"/>
                      <a:pt x="2" y="16"/>
                      <a:pt x="2" y="17"/>
                    </a:cubicBezTo>
                    <a:cubicBezTo>
                      <a:pt x="2" y="20"/>
                      <a:pt x="5" y="23"/>
                      <a:pt x="8" y="23"/>
                    </a:cubicBezTo>
                    <a:cubicBezTo>
                      <a:pt x="8" y="23"/>
                      <a:pt x="9" y="23"/>
                      <a:pt x="9" y="23"/>
                    </a:cubicBezTo>
                    <a:cubicBezTo>
                      <a:pt x="10" y="24"/>
                      <a:pt x="12" y="26"/>
                      <a:pt x="14" y="26"/>
                    </a:cubicBezTo>
                    <a:cubicBezTo>
                      <a:pt x="18" y="26"/>
                      <a:pt x="20" y="23"/>
                      <a:pt x="20" y="20"/>
                    </a:cubicBezTo>
                    <a:cubicBezTo>
                      <a:pt x="20" y="19"/>
                      <a:pt x="20" y="19"/>
                      <a:pt x="20" y="19"/>
                    </a:cubicBezTo>
                    <a:cubicBezTo>
                      <a:pt x="20" y="19"/>
                      <a:pt x="20" y="19"/>
                      <a:pt x="20" y="19"/>
                    </a:cubicBezTo>
                    <a:cubicBezTo>
                      <a:pt x="22" y="19"/>
                      <a:pt x="24" y="17"/>
                      <a:pt x="24" y="15"/>
                    </a:cubicBezTo>
                    <a:cubicBezTo>
                      <a:pt x="24" y="14"/>
                      <a:pt x="24" y="13"/>
                      <a:pt x="23" y="12"/>
                    </a:cubicBezTo>
                    <a:close/>
                    <a:moveTo>
                      <a:pt x="14" y="19"/>
                    </a:moveTo>
                    <a:cubicBezTo>
                      <a:pt x="11" y="19"/>
                      <a:pt x="8" y="17"/>
                      <a:pt x="8" y="14"/>
                    </a:cubicBezTo>
                    <a:cubicBezTo>
                      <a:pt x="8" y="11"/>
                      <a:pt x="11" y="9"/>
                      <a:pt x="14" y="9"/>
                    </a:cubicBezTo>
                    <a:cubicBezTo>
                      <a:pt x="17" y="9"/>
                      <a:pt x="19" y="11"/>
                      <a:pt x="19" y="14"/>
                    </a:cubicBezTo>
                    <a:cubicBezTo>
                      <a:pt x="19" y="17"/>
                      <a:pt x="17"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1" name="Oval 451"/>
              <p:cNvSpPr>
                <a:spLocks noChangeArrowheads="1"/>
              </p:cNvSpPr>
              <p:nvPr/>
            </p:nvSpPr>
            <p:spPr bwMode="auto">
              <a:xfrm>
                <a:off x="6823075" y="3046413"/>
                <a:ext cx="41275" cy="36513"/>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2" name="Freeform 452"/>
              <p:cNvSpPr>
                <a:spLocks noEditPoints="1"/>
              </p:cNvSpPr>
              <p:nvPr/>
            </p:nvSpPr>
            <p:spPr bwMode="auto">
              <a:xfrm>
                <a:off x="6818313"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3" name="Oval 453"/>
              <p:cNvSpPr>
                <a:spLocks noChangeArrowheads="1"/>
              </p:cNvSpPr>
              <p:nvPr/>
            </p:nvSpPr>
            <p:spPr bwMode="auto">
              <a:xfrm>
                <a:off x="6848475"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4" name="Freeform 454"/>
              <p:cNvSpPr>
                <a:spLocks noEditPoints="1"/>
              </p:cNvSpPr>
              <p:nvPr/>
            </p:nvSpPr>
            <p:spPr bwMode="auto">
              <a:xfrm>
                <a:off x="6604000" y="3206750"/>
                <a:ext cx="90488" cy="95250"/>
              </a:xfrm>
              <a:custGeom>
                <a:avLst/>
                <a:gdLst>
                  <a:gd name="T0" fmla="*/ 23 w 24"/>
                  <a:gd name="T1" fmla="*/ 12 h 25"/>
                  <a:gd name="T2" fmla="*/ 24 w 24"/>
                  <a:gd name="T3" fmla="*/ 9 h 25"/>
                  <a:gd name="T4" fmla="*/ 19 w 24"/>
                  <a:gd name="T5" fmla="*/ 3 h 25"/>
                  <a:gd name="T6" fmla="*/ 14 w 24"/>
                  <a:gd name="T7" fmla="*/ 0 h 25"/>
                  <a:gd name="T8" fmla="*/ 8 w 24"/>
                  <a:gd name="T9" fmla="*/ 4 h 25"/>
                  <a:gd name="T10" fmla="*/ 6 w 24"/>
                  <a:gd name="T11" fmla="*/ 3 h 25"/>
                  <a:gd name="T12" fmla="*/ 0 w 24"/>
                  <a:gd name="T13" fmla="*/ 9 h 25"/>
                  <a:gd name="T14" fmla="*/ 2 w 24"/>
                  <a:gd name="T15" fmla="*/ 14 h 25"/>
                  <a:gd name="T16" fmla="*/ 2 w 24"/>
                  <a:gd name="T17" fmla="*/ 17 h 25"/>
                  <a:gd name="T18" fmla="*/ 8 w 24"/>
                  <a:gd name="T19" fmla="*/ 22 h 25"/>
                  <a:gd name="T20" fmla="*/ 9 w 24"/>
                  <a:gd name="T21" fmla="*/ 22 h 25"/>
                  <a:gd name="T22" fmla="*/ 14 w 24"/>
                  <a:gd name="T23" fmla="*/ 25 h 25"/>
                  <a:gd name="T24" fmla="*/ 20 w 24"/>
                  <a:gd name="T25" fmla="*/ 19 h 25"/>
                  <a:gd name="T26" fmla="*/ 20 w 24"/>
                  <a:gd name="T27" fmla="*/ 19 h 25"/>
                  <a:gd name="T28" fmla="*/ 20 w 24"/>
                  <a:gd name="T29" fmla="*/ 19 h 25"/>
                  <a:gd name="T30" fmla="*/ 24 w 24"/>
                  <a:gd name="T31" fmla="*/ 15 h 25"/>
                  <a:gd name="T32" fmla="*/ 23 w 24"/>
                  <a:gd name="T33" fmla="*/ 12 h 25"/>
                  <a:gd name="T34" fmla="*/ 14 w 24"/>
                  <a:gd name="T35" fmla="*/ 19 h 25"/>
                  <a:gd name="T36" fmla="*/ 8 w 24"/>
                  <a:gd name="T37" fmla="*/ 13 h 25"/>
                  <a:gd name="T38" fmla="*/ 14 w 24"/>
                  <a:gd name="T39" fmla="*/ 8 h 25"/>
                  <a:gd name="T40" fmla="*/ 19 w 24"/>
                  <a:gd name="T41" fmla="*/ 13 h 25"/>
                  <a:gd name="T42" fmla="*/ 14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4" y="11"/>
                      <a:pt x="24" y="10"/>
                      <a:pt x="24" y="9"/>
                    </a:cubicBezTo>
                    <a:cubicBezTo>
                      <a:pt x="24" y="6"/>
                      <a:pt x="22" y="3"/>
                      <a:pt x="19" y="3"/>
                    </a:cubicBezTo>
                    <a:cubicBezTo>
                      <a:pt x="18" y="1"/>
                      <a:pt x="16" y="0"/>
                      <a:pt x="14" y="0"/>
                    </a:cubicBezTo>
                    <a:cubicBezTo>
                      <a:pt x="11" y="0"/>
                      <a:pt x="9" y="1"/>
                      <a:pt x="8" y="4"/>
                    </a:cubicBezTo>
                    <a:cubicBezTo>
                      <a:pt x="8" y="4"/>
                      <a:pt x="7" y="3"/>
                      <a:pt x="6" y="3"/>
                    </a:cubicBezTo>
                    <a:cubicBezTo>
                      <a:pt x="3" y="3"/>
                      <a:pt x="0" y="6"/>
                      <a:pt x="0" y="9"/>
                    </a:cubicBezTo>
                    <a:cubicBezTo>
                      <a:pt x="0" y="11"/>
                      <a:pt x="1" y="13"/>
                      <a:pt x="2" y="14"/>
                    </a:cubicBezTo>
                    <a:cubicBezTo>
                      <a:pt x="2" y="15"/>
                      <a:pt x="2" y="16"/>
                      <a:pt x="2" y="17"/>
                    </a:cubicBezTo>
                    <a:cubicBezTo>
                      <a:pt x="2" y="20"/>
                      <a:pt x="4" y="22"/>
                      <a:pt x="8" y="22"/>
                    </a:cubicBezTo>
                    <a:cubicBezTo>
                      <a:pt x="8" y="22"/>
                      <a:pt x="9" y="22"/>
                      <a:pt x="9" y="22"/>
                    </a:cubicBezTo>
                    <a:cubicBezTo>
                      <a:pt x="10" y="24"/>
                      <a:pt x="12" y="25"/>
                      <a:pt x="14" y="25"/>
                    </a:cubicBezTo>
                    <a:cubicBezTo>
                      <a:pt x="17" y="25"/>
                      <a:pt x="20" y="22"/>
                      <a:pt x="20" y="19"/>
                    </a:cubicBezTo>
                    <a:cubicBezTo>
                      <a:pt x="20" y="19"/>
                      <a:pt x="20" y="19"/>
                      <a:pt x="20" y="19"/>
                    </a:cubicBezTo>
                    <a:cubicBezTo>
                      <a:pt x="20" y="19"/>
                      <a:pt x="20" y="19"/>
                      <a:pt x="20" y="19"/>
                    </a:cubicBezTo>
                    <a:cubicBezTo>
                      <a:pt x="22" y="19"/>
                      <a:pt x="24" y="17"/>
                      <a:pt x="24" y="15"/>
                    </a:cubicBezTo>
                    <a:cubicBezTo>
                      <a:pt x="24" y="13"/>
                      <a:pt x="24" y="12"/>
                      <a:pt x="23" y="12"/>
                    </a:cubicBezTo>
                    <a:close/>
                    <a:moveTo>
                      <a:pt x="14" y="19"/>
                    </a:moveTo>
                    <a:cubicBezTo>
                      <a:pt x="11" y="19"/>
                      <a:pt x="8" y="16"/>
                      <a:pt x="8" y="13"/>
                    </a:cubicBezTo>
                    <a:cubicBezTo>
                      <a:pt x="8" y="10"/>
                      <a:pt x="11" y="8"/>
                      <a:pt x="14" y="8"/>
                    </a:cubicBezTo>
                    <a:cubicBezTo>
                      <a:pt x="16" y="8"/>
                      <a:pt x="19" y="10"/>
                      <a:pt x="19" y="13"/>
                    </a:cubicBezTo>
                    <a:cubicBezTo>
                      <a:pt x="19" y="16"/>
                      <a:pt x="16" y="19"/>
                      <a:pt x="14"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5" name="Oval 455"/>
              <p:cNvSpPr>
                <a:spLocks noChangeArrowheads="1"/>
              </p:cNvSpPr>
              <p:nvPr/>
            </p:nvSpPr>
            <p:spPr bwMode="auto">
              <a:xfrm>
                <a:off x="6634163" y="3236913"/>
                <a:ext cx="41275"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6" name="Freeform 456"/>
              <p:cNvSpPr>
                <a:spLocks noEditPoints="1"/>
              </p:cNvSpPr>
              <p:nvPr/>
            </p:nvSpPr>
            <p:spPr bwMode="auto">
              <a:xfrm>
                <a:off x="7205663" y="2868613"/>
                <a:ext cx="90488" cy="93663"/>
              </a:xfrm>
              <a:custGeom>
                <a:avLst/>
                <a:gdLst>
                  <a:gd name="T0" fmla="*/ 23 w 24"/>
                  <a:gd name="T1" fmla="*/ 12 h 25"/>
                  <a:gd name="T2" fmla="*/ 24 w 24"/>
                  <a:gd name="T3" fmla="*/ 9 h 25"/>
                  <a:gd name="T4" fmla="*/ 19 w 24"/>
                  <a:gd name="T5" fmla="*/ 4 h 25"/>
                  <a:gd name="T6" fmla="*/ 13 w 24"/>
                  <a:gd name="T7" fmla="*/ 0 h 25"/>
                  <a:gd name="T8" fmla="*/ 8 w 24"/>
                  <a:gd name="T9" fmla="*/ 4 h 25"/>
                  <a:gd name="T10" fmla="*/ 6 w 24"/>
                  <a:gd name="T11" fmla="*/ 4 h 25"/>
                  <a:gd name="T12" fmla="*/ 0 w 24"/>
                  <a:gd name="T13" fmla="*/ 10 h 25"/>
                  <a:gd name="T14" fmla="*/ 2 w 24"/>
                  <a:gd name="T15" fmla="*/ 14 h 25"/>
                  <a:gd name="T16" fmla="*/ 1 w 24"/>
                  <a:gd name="T17" fmla="*/ 17 h 25"/>
                  <a:gd name="T18" fmla="*/ 7 w 24"/>
                  <a:gd name="T19" fmla="*/ 23 h 25"/>
                  <a:gd name="T20" fmla="*/ 9 w 24"/>
                  <a:gd name="T21" fmla="*/ 23 h 25"/>
                  <a:gd name="T22" fmla="*/ 14 w 24"/>
                  <a:gd name="T23" fmla="*/ 25 h 25"/>
                  <a:gd name="T24" fmla="*/ 20 w 24"/>
                  <a:gd name="T25" fmla="*/ 20 h 25"/>
                  <a:gd name="T26" fmla="*/ 20 w 24"/>
                  <a:gd name="T27" fmla="*/ 19 h 25"/>
                  <a:gd name="T28" fmla="*/ 20 w 24"/>
                  <a:gd name="T29" fmla="*/ 19 h 25"/>
                  <a:gd name="T30" fmla="*/ 24 w 24"/>
                  <a:gd name="T31" fmla="*/ 15 h 25"/>
                  <a:gd name="T32" fmla="*/ 23 w 24"/>
                  <a:gd name="T33" fmla="*/ 12 h 25"/>
                  <a:gd name="T34" fmla="*/ 13 w 24"/>
                  <a:gd name="T35" fmla="*/ 19 h 25"/>
                  <a:gd name="T36" fmla="*/ 8 w 24"/>
                  <a:gd name="T37" fmla="*/ 14 h 25"/>
                  <a:gd name="T38" fmla="*/ 13 w 24"/>
                  <a:gd name="T39" fmla="*/ 8 h 25"/>
                  <a:gd name="T40" fmla="*/ 18 w 24"/>
                  <a:gd name="T41" fmla="*/ 14 h 25"/>
                  <a:gd name="T42" fmla="*/ 13 w 24"/>
                  <a:gd name="T43" fmla="*/ 1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5">
                    <a:moveTo>
                      <a:pt x="23" y="12"/>
                    </a:moveTo>
                    <a:cubicBezTo>
                      <a:pt x="23" y="11"/>
                      <a:pt x="24" y="10"/>
                      <a:pt x="24" y="9"/>
                    </a:cubicBezTo>
                    <a:cubicBezTo>
                      <a:pt x="24" y="6"/>
                      <a:pt x="21" y="4"/>
                      <a:pt x="19" y="4"/>
                    </a:cubicBezTo>
                    <a:cubicBezTo>
                      <a:pt x="18" y="2"/>
                      <a:pt x="16" y="0"/>
                      <a:pt x="13" y="0"/>
                    </a:cubicBezTo>
                    <a:cubicBezTo>
                      <a:pt x="11" y="0"/>
                      <a:pt x="9" y="2"/>
                      <a:pt x="8" y="4"/>
                    </a:cubicBezTo>
                    <a:cubicBezTo>
                      <a:pt x="7" y="4"/>
                      <a:pt x="7" y="4"/>
                      <a:pt x="6" y="4"/>
                    </a:cubicBezTo>
                    <a:cubicBezTo>
                      <a:pt x="2" y="4"/>
                      <a:pt x="0" y="6"/>
                      <a:pt x="0" y="10"/>
                    </a:cubicBezTo>
                    <a:cubicBezTo>
                      <a:pt x="0" y="12"/>
                      <a:pt x="1" y="13"/>
                      <a:pt x="2" y="14"/>
                    </a:cubicBezTo>
                    <a:cubicBezTo>
                      <a:pt x="2" y="15"/>
                      <a:pt x="1" y="16"/>
                      <a:pt x="1" y="17"/>
                    </a:cubicBezTo>
                    <a:cubicBezTo>
                      <a:pt x="1" y="20"/>
                      <a:pt x="4" y="23"/>
                      <a:pt x="7" y="23"/>
                    </a:cubicBezTo>
                    <a:cubicBezTo>
                      <a:pt x="8" y="23"/>
                      <a:pt x="8" y="23"/>
                      <a:pt x="9" y="23"/>
                    </a:cubicBezTo>
                    <a:cubicBezTo>
                      <a:pt x="10" y="24"/>
                      <a:pt x="12" y="25"/>
                      <a:pt x="14" y="25"/>
                    </a:cubicBezTo>
                    <a:cubicBezTo>
                      <a:pt x="17" y="25"/>
                      <a:pt x="20" y="23"/>
                      <a:pt x="20" y="20"/>
                    </a:cubicBezTo>
                    <a:cubicBezTo>
                      <a:pt x="20" y="19"/>
                      <a:pt x="20" y="19"/>
                      <a:pt x="20" y="19"/>
                    </a:cubicBezTo>
                    <a:cubicBezTo>
                      <a:pt x="20" y="19"/>
                      <a:pt x="20" y="19"/>
                      <a:pt x="20" y="19"/>
                    </a:cubicBezTo>
                    <a:cubicBezTo>
                      <a:pt x="22" y="19"/>
                      <a:pt x="24" y="17"/>
                      <a:pt x="24" y="15"/>
                    </a:cubicBezTo>
                    <a:cubicBezTo>
                      <a:pt x="24" y="14"/>
                      <a:pt x="23" y="13"/>
                      <a:pt x="23" y="12"/>
                    </a:cubicBezTo>
                    <a:close/>
                    <a:moveTo>
                      <a:pt x="13" y="19"/>
                    </a:moveTo>
                    <a:cubicBezTo>
                      <a:pt x="10" y="19"/>
                      <a:pt x="8" y="17"/>
                      <a:pt x="8" y="14"/>
                    </a:cubicBezTo>
                    <a:cubicBezTo>
                      <a:pt x="8" y="11"/>
                      <a:pt x="10" y="8"/>
                      <a:pt x="13" y="8"/>
                    </a:cubicBezTo>
                    <a:cubicBezTo>
                      <a:pt x="16" y="8"/>
                      <a:pt x="18" y="11"/>
                      <a:pt x="18" y="14"/>
                    </a:cubicBezTo>
                    <a:cubicBezTo>
                      <a:pt x="18" y="17"/>
                      <a:pt x="16" y="19"/>
                      <a:pt x="13" y="19"/>
                    </a:cubicBezTo>
                    <a:close/>
                  </a:path>
                </a:pathLst>
              </a:custGeom>
              <a:solidFill>
                <a:srgbClr val="F2F2F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7" name="Oval 457"/>
              <p:cNvSpPr>
                <a:spLocks noChangeArrowheads="1"/>
              </p:cNvSpPr>
              <p:nvPr/>
            </p:nvSpPr>
            <p:spPr bwMode="auto">
              <a:xfrm>
                <a:off x="7235825" y="2898775"/>
                <a:ext cx="38100" cy="41275"/>
              </a:xfrm>
              <a:prstGeom prst="ellipse">
                <a:avLst/>
              </a:pr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8" name="Oval 458"/>
              <p:cNvSpPr>
                <a:spLocks noChangeArrowheads="1"/>
              </p:cNvSpPr>
              <p:nvPr/>
            </p:nvSpPr>
            <p:spPr bwMode="auto">
              <a:xfrm>
                <a:off x="6103938" y="2324100"/>
                <a:ext cx="338138" cy="338138"/>
              </a:xfrm>
              <a:prstGeom prst="ellipse">
                <a:avLst/>
              </a:prstGeom>
              <a:solidFill>
                <a:srgbClr val="FFC00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9" name="Freeform 459"/>
              <p:cNvSpPr>
                <a:spLocks noEditPoints="1"/>
              </p:cNvSpPr>
              <p:nvPr/>
            </p:nvSpPr>
            <p:spPr bwMode="auto">
              <a:xfrm>
                <a:off x="5916613" y="2195513"/>
                <a:ext cx="1706563" cy="1406525"/>
              </a:xfrm>
              <a:custGeom>
                <a:avLst/>
                <a:gdLst>
                  <a:gd name="T0" fmla="*/ 1075 w 1075"/>
                  <a:gd name="T1" fmla="*/ 886 h 886"/>
                  <a:gd name="T2" fmla="*/ 0 w 1075"/>
                  <a:gd name="T3" fmla="*/ 886 h 886"/>
                  <a:gd name="T4" fmla="*/ 0 w 1075"/>
                  <a:gd name="T5" fmla="*/ 0 h 886"/>
                  <a:gd name="T6" fmla="*/ 1075 w 1075"/>
                  <a:gd name="T7" fmla="*/ 0 h 886"/>
                  <a:gd name="T8" fmla="*/ 1075 w 1075"/>
                  <a:gd name="T9" fmla="*/ 886 h 886"/>
                  <a:gd name="T10" fmla="*/ 9 w 1075"/>
                  <a:gd name="T11" fmla="*/ 877 h 886"/>
                  <a:gd name="T12" fmla="*/ 1066 w 1075"/>
                  <a:gd name="T13" fmla="*/ 877 h 886"/>
                  <a:gd name="T14" fmla="*/ 1066 w 1075"/>
                  <a:gd name="T15" fmla="*/ 10 h 886"/>
                  <a:gd name="T16" fmla="*/ 9 w 1075"/>
                  <a:gd name="T17" fmla="*/ 10 h 886"/>
                  <a:gd name="T18" fmla="*/ 9 w 1075"/>
                  <a:gd name="T19" fmla="*/ 877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5" h="886">
                    <a:moveTo>
                      <a:pt x="1075" y="886"/>
                    </a:moveTo>
                    <a:lnTo>
                      <a:pt x="0" y="886"/>
                    </a:lnTo>
                    <a:lnTo>
                      <a:pt x="0" y="0"/>
                    </a:lnTo>
                    <a:lnTo>
                      <a:pt x="1075" y="0"/>
                    </a:lnTo>
                    <a:lnTo>
                      <a:pt x="1075" y="886"/>
                    </a:lnTo>
                    <a:close/>
                    <a:moveTo>
                      <a:pt x="9" y="877"/>
                    </a:moveTo>
                    <a:lnTo>
                      <a:pt x="1066" y="877"/>
                    </a:lnTo>
                    <a:lnTo>
                      <a:pt x="1066" y="10"/>
                    </a:lnTo>
                    <a:lnTo>
                      <a:pt x="9" y="10"/>
                    </a:lnTo>
                    <a:lnTo>
                      <a:pt x="9" y="877"/>
                    </a:lnTo>
                    <a:close/>
                  </a:path>
                </a:pathLst>
              </a:custGeom>
              <a:solidFill>
                <a:srgbClr val="BDDBD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90" name="Group 889"/>
          <p:cNvGrpSpPr/>
          <p:nvPr/>
        </p:nvGrpSpPr>
        <p:grpSpPr>
          <a:xfrm>
            <a:off x="9452992" y="2340286"/>
            <a:ext cx="5919787" cy="3836988"/>
            <a:chOff x="8856663" y="1520825"/>
            <a:chExt cx="5919787" cy="3836988"/>
          </a:xfrm>
          <a:effectLst>
            <a:outerShdw blurRad="228600" dir="18900000" sy="23000" kx="-1200000" algn="bl" rotWithShape="0">
              <a:prstClr val="black">
                <a:alpha val="15000"/>
              </a:prstClr>
            </a:outerShdw>
          </a:effectLst>
        </p:grpSpPr>
        <p:sp>
          <p:nvSpPr>
            <p:cNvPr id="891" name="Freeform 890"/>
            <p:cNvSpPr/>
            <p:nvPr/>
          </p:nvSpPr>
          <p:spPr>
            <a:xfrm>
              <a:off x="12231672" y="1802219"/>
              <a:ext cx="2507712" cy="1679944"/>
            </a:xfrm>
            <a:custGeom>
              <a:avLst/>
              <a:gdLst>
                <a:gd name="connsiteX0" fmla="*/ 2380121 w 2507712"/>
                <a:gd name="connsiteY0" fmla="*/ 231258 h 1679944"/>
                <a:gd name="connsiteX1" fmla="*/ 2393412 w 2507712"/>
                <a:gd name="connsiteY1" fmla="*/ 233916 h 1679944"/>
                <a:gd name="connsiteX2" fmla="*/ 2401386 w 2507712"/>
                <a:gd name="connsiteY2" fmla="*/ 239232 h 1679944"/>
                <a:gd name="connsiteX3" fmla="*/ 2417335 w 2507712"/>
                <a:gd name="connsiteY3" fmla="*/ 252523 h 1679944"/>
                <a:gd name="connsiteX4" fmla="*/ 2427968 w 2507712"/>
                <a:gd name="connsiteY4" fmla="*/ 260497 h 1679944"/>
                <a:gd name="connsiteX5" fmla="*/ 2443916 w 2507712"/>
                <a:gd name="connsiteY5" fmla="*/ 271130 h 1679944"/>
                <a:gd name="connsiteX6" fmla="*/ 2449233 w 2507712"/>
                <a:gd name="connsiteY6" fmla="*/ 276446 h 1679944"/>
                <a:gd name="connsiteX7" fmla="*/ 2454549 w 2507712"/>
                <a:gd name="connsiteY7" fmla="*/ 284421 h 1679944"/>
                <a:gd name="connsiteX8" fmla="*/ 2462523 w 2507712"/>
                <a:gd name="connsiteY8" fmla="*/ 287079 h 1679944"/>
                <a:gd name="connsiteX9" fmla="*/ 2467840 w 2507712"/>
                <a:gd name="connsiteY9" fmla="*/ 292395 h 1679944"/>
                <a:gd name="connsiteX10" fmla="*/ 2470498 w 2507712"/>
                <a:gd name="connsiteY10" fmla="*/ 300369 h 1679944"/>
                <a:gd name="connsiteX11" fmla="*/ 2478472 w 2507712"/>
                <a:gd name="connsiteY11" fmla="*/ 305686 h 1679944"/>
                <a:gd name="connsiteX12" fmla="*/ 2483788 w 2507712"/>
                <a:gd name="connsiteY12" fmla="*/ 313660 h 1679944"/>
                <a:gd name="connsiteX13" fmla="*/ 2486447 w 2507712"/>
                <a:gd name="connsiteY13" fmla="*/ 321634 h 1679944"/>
                <a:gd name="connsiteX14" fmla="*/ 2491763 w 2507712"/>
                <a:gd name="connsiteY14" fmla="*/ 326951 h 1679944"/>
                <a:gd name="connsiteX15" fmla="*/ 2497079 w 2507712"/>
                <a:gd name="connsiteY15" fmla="*/ 334925 h 1679944"/>
                <a:gd name="connsiteX16" fmla="*/ 2505054 w 2507712"/>
                <a:gd name="connsiteY16" fmla="*/ 361507 h 1679944"/>
                <a:gd name="connsiteX17" fmla="*/ 2507712 w 2507712"/>
                <a:gd name="connsiteY17" fmla="*/ 369481 h 1679944"/>
                <a:gd name="connsiteX18" fmla="*/ 2505054 w 2507712"/>
                <a:gd name="connsiteY18" fmla="*/ 441251 h 1679944"/>
                <a:gd name="connsiteX19" fmla="*/ 2499737 w 2507712"/>
                <a:gd name="connsiteY19" fmla="*/ 507704 h 1679944"/>
                <a:gd name="connsiteX20" fmla="*/ 2497079 w 2507712"/>
                <a:gd name="connsiteY20" fmla="*/ 558209 h 1679944"/>
                <a:gd name="connsiteX21" fmla="*/ 2491763 w 2507712"/>
                <a:gd name="connsiteY21" fmla="*/ 579474 h 1679944"/>
                <a:gd name="connsiteX22" fmla="*/ 2475814 w 2507712"/>
                <a:gd name="connsiteY22" fmla="*/ 661876 h 1679944"/>
                <a:gd name="connsiteX23" fmla="*/ 2473156 w 2507712"/>
                <a:gd name="connsiteY23" fmla="*/ 675167 h 1679944"/>
                <a:gd name="connsiteX24" fmla="*/ 2470498 w 2507712"/>
                <a:gd name="connsiteY24" fmla="*/ 693774 h 1679944"/>
                <a:gd name="connsiteX25" fmla="*/ 2465181 w 2507712"/>
                <a:gd name="connsiteY25" fmla="*/ 707065 h 1679944"/>
                <a:gd name="connsiteX26" fmla="*/ 2462523 w 2507712"/>
                <a:gd name="connsiteY26" fmla="*/ 717697 h 1679944"/>
                <a:gd name="connsiteX27" fmla="*/ 2451891 w 2507712"/>
                <a:gd name="connsiteY27" fmla="*/ 738962 h 1679944"/>
                <a:gd name="connsiteX28" fmla="*/ 2446575 w 2507712"/>
                <a:gd name="connsiteY28" fmla="*/ 757569 h 1679944"/>
                <a:gd name="connsiteX29" fmla="*/ 2441258 w 2507712"/>
                <a:gd name="connsiteY29" fmla="*/ 789467 h 1679944"/>
                <a:gd name="connsiteX30" fmla="*/ 2433284 w 2507712"/>
                <a:gd name="connsiteY30" fmla="*/ 816048 h 1679944"/>
                <a:gd name="connsiteX31" fmla="*/ 2430626 w 2507712"/>
                <a:gd name="connsiteY31" fmla="*/ 1068572 h 1679944"/>
                <a:gd name="connsiteX32" fmla="*/ 2417335 w 2507712"/>
                <a:gd name="connsiteY32" fmla="*/ 1095153 h 1679944"/>
                <a:gd name="connsiteX33" fmla="*/ 2404044 w 2507712"/>
                <a:gd name="connsiteY33" fmla="*/ 1103128 h 1679944"/>
                <a:gd name="connsiteX34" fmla="*/ 2393412 w 2507712"/>
                <a:gd name="connsiteY34" fmla="*/ 1105786 h 1679944"/>
                <a:gd name="connsiteX35" fmla="*/ 2364172 w 2507712"/>
                <a:gd name="connsiteY35" fmla="*/ 1116418 h 1679944"/>
                <a:gd name="connsiteX36" fmla="*/ 2340249 w 2507712"/>
                <a:gd name="connsiteY36" fmla="*/ 1121734 h 1679944"/>
                <a:gd name="connsiteX37" fmla="*/ 2316326 w 2507712"/>
                <a:gd name="connsiteY37" fmla="*/ 1124393 h 1679944"/>
                <a:gd name="connsiteX38" fmla="*/ 2305693 w 2507712"/>
                <a:gd name="connsiteY38" fmla="*/ 1127051 h 1679944"/>
                <a:gd name="connsiteX39" fmla="*/ 2279112 w 2507712"/>
                <a:gd name="connsiteY39" fmla="*/ 1129709 h 1679944"/>
                <a:gd name="connsiteX40" fmla="*/ 2252530 w 2507712"/>
                <a:gd name="connsiteY40" fmla="*/ 1140341 h 1679944"/>
                <a:gd name="connsiteX41" fmla="*/ 2241898 w 2507712"/>
                <a:gd name="connsiteY41" fmla="*/ 1143000 h 1679944"/>
                <a:gd name="connsiteX42" fmla="*/ 2231265 w 2507712"/>
                <a:gd name="connsiteY42" fmla="*/ 1148316 h 1679944"/>
                <a:gd name="connsiteX43" fmla="*/ 2223291 w 2507712"/>
                <a:gd name="connsiteY43" fmla="*/ 1150974 h 1679944"/>
                <a:gd name="connsiteX44" fmla="*/ 2217975 w 2507712"/>
                <a:gd name="connsiteY44" fmla="*/ 1158948 h 1679944"/>
                <a:gd name="connsiteX45" fmla="*/ 2212658 w 2507712"/>
                <a:gd name="connsiteY45" fmla="*/ 1164265 h 1679944"/>
                <a:gd name="connsiteX46" fmla="*/ 2202026 w 2507712"/>
                <a:gd name="connsiteY46" fmla="*/ 1180214 h 1679944"/>
                <a:gd name="connsiteX47" fmla="*/ 2196709 w 2507712"/>
                <a:gd name="connsiteY47" fmla="*/ 1188188 h 1679944"/>
                <a:gd name="connsiteX48" fmla="*/ 2191393 w 2507712"/>
                <a:gd name="connsiteY48" fmla="*/ 1196162 h 1679944"/>
                <a:gd name="connsiteX49" fmla="*/ 2178102 w 2507712"/>
                <a:gd name="connsiteY49" fmla="*/ 1206795 h 1679944"/>
                <a:gd name="connsiteX50" fmla="*/ 2164812 w 2507712"/>
                <a:gd name="connsiteY50" fmla="*/ 1220086 h 1679944"/>
                <a:gd name="connsiteX51" fmla="*/ 2156837 w 2507712"/>
                <a:gd name="connsiteY51" fmla="*/ 1225402 h 1679944"/>
                <a:gd name="connsiteX52" fmla="*/ 2148863 w 2507712"/>
                <a:gd name="connsiteY52" fmla="*/ 1233376 h 1679944"/>
                <a:gd name="connsiteX53" fmla="*/ 2132914 w 2507712"/>
                <a:gd name="connsiteY53" fmla="*/ 1244009 h 1679944"/>
                <a:gd name="connsiteX54" fmla="*/ 2119623 w 2507712"/>
                <a:gd name="connsiteY54" fmla="*/ 1257300 h 1679944"/>
                <a:gd name="connsiteX55" fmla="*/ 2111649 w 2507712"/>
                <a:gd name="connsiteY55" fmla="*/ 1265274 h 1679944"/>
                <a:gd name="connsiteX56" fmla="*/ 2103675 w 2507712"/>
                <a:gd name="connsiteY56" fmla="*/ 1270590 h 1679944"/>
                <a:gd name="connsiteX57" fmla="*/ 2087726 w 2507712"/>
                <a:gd name="connsiteY57" fmla="*/ 1291855 h 1679944"/>
                <a:gd name="connsiteX58" fmla="*/ 2082409 w 2507712"/>
                <a:gd name="connsiteY58" fmla="*/ 1297172 h 1679944"/>
                <a:gd name="connsiteX59" fmla="*/ 2077093 w 2507712"/>
                <a:gd name="connsiteY59" fmla="*/ 1315779 h 1679944"/>
                <a:gd name="connsiteX60" fmla="*/ 2069119 w 2507712"/>
                <a:gd name="connsiteY60" fmla="*/ 1347676 h 1679944"/>
                <a:gd name="connsiteX61" fmla="*/ 2063802 w 2507712"/>
                <a:gd name="connsiteY61" fmla="*/ 1384890 h 1679944"/>
                <a:gd name="connsiteX62" fmla="*/ 2061144 w 2507712"/>
                <a:gd name="connsiteY62" fmla="*/ 1395523 h 1679944"/>
                <a:gd name="connsiteX63" fmla="*/ 2053170 w 2507712"/>
                <a:gd name="connsiteY63" fmla="*/ 1406155 h 1679944"/>
                <a:gd name="connsiteX64" fmla="*/ 2047854 w 2507712"/>
                <a:gd name="connsiteY64" fmla="*/ 1414130 h 1679944"/>
                <a:gd name="connsiteX65" fmla="*/ 2037221 w 2507712"/>
                <a:gd name="connsiteY65" fmla="*/ 1435395 h 1679944"/>
                <a:gd name="connsiteX66" fmla="*/ 2029247 w 2507712"/>
                <a:gd name="connsiteY66" fmla="*/ 1446028 h 1679944"/>
                <a:gd name="connsiteX67" fmla="*/ 2023930 w 2507712"/>
                <a:gd name="connsiteY67" fmla="*/ 1456660 h 1679944"/>
                <a:gd name="connsiteX68" fmla="*/ 2013298 w 2507712"/>
                <a:gd name="connsiteY68" fmla="*/ 1467293 h 1679944"/>
                <a:gd name="connsiteX69" fmla="*/ 2005323 w 2507712"/>
                <a:gd name="connsiteY69" fmla="*/ 1477925 h 1679944"/>
                <a:gd name="connsiteX70" fmla="*/ 1994691 w 2507712"/>
                <a:gd name="connsiteY70" fmla="*/ 1493874 h 1679944"/>
                <a:gd name="connsiteX71" fmla="*/ 1989375 w 2507712"/>
                <a:gd name="connsiteY71" fmla="*/ 1501848 h 1679944"/>
                <a:gd name="connsiteX72" fmla="*/ 1984058 w 2507712"/>
                <a:gd name="connsiteY72" fmla="*/ 1507165 h 1679944"/>
                <a:gd name="connsiteX73" fmla="*/ 1973426 w 2507712"/>
                <a:gd name="connsiteY73" fmla="*/ 1523114 h 1679944"/>
                <a:gd name="connsiteX74" fmla="*/ 1960135 w 2507712"/>
                <a:gd name="connsiteY74" fmla="*/ 1541721 h 1679944"/>
                <a:gd name="connsiteX75" fmla="*/ 1949502 w 2507712"/>
                <a:gd name="connsiteY75" fmla="*/ 1557669 h 1679944"/>
                <a:gd name="connsiteX76" fmla="*/ 1944186 w 2507712"/>
                <a:gd name="connsiteY76" fmla="*/ 1565644 h 1679944"/>
                <a:gd name="connsiteX77" fmla="*/ 1930895 w 2507712"/>
                <a:gd name="connsiteY77" fmla="*/ 1578934 h 1679944"/>
                <a:gd name="connsiteX78" fmla="*/ 1925579 w 2507712"/>
                <a:gd name="connsiteY78" fmla="*/ 1586909 h 1679944"/>
                <a:gd name="connsiteX79" fmla="*/ 1917605 w 2507712"/>
                <a:gd name="connsiteY79" fmla="*/ 1592225 h 1679944"/>
                <a:gd name="connsiteX80" fmla="*/ 1906972 w 2507712"/>
                <a:gd name="connsiteY80" fmla="*/ 1602858 h 1679944"/>
                <a:gd name="connsiteX81" fmla="*/ 1901656 w 2507712"/>
                <a:gd name="connsiteY81" fmla="*/ 1610832 h 1679944"/>
                <a:gd name="connsiteX82" fmla="*/ 1885707 w 2507712"/>
                <a:gd name="connsiteY82" fmla="*/ 1618807 h 1679944"/>
                <a:gd name="connsiteX83" fmla="*/ 1869758 w 2507712"/>
                <a:gd name="connsiteY83" fmla="*/ 1626781 h 1679944"/>
                <a:gd name="connsiteX84" fmla="*/ 1853809 w 2507712"/>
                <a:gd name="connsiteY84" fmla="*/ 1634755 h 1679944"/>
                <a:gd name="connsiteX85" fmla="*/ 1837861 w 2507712"/>
                <a:gd name="connsiteY85" fmla="*/ 1642730 h 1679944"/>
                <a:gd name="connsiteX86" fmla="*/ 1816595 w 2507712"/>
                <a:gd name="connsiteY86" fmla="*/ 1653362 h 1679944"/>
                <a:gd name="connsiteX87" fmla="*/ 1736851 w 2507712"/>
                <a:gd name="connsiteY87" fmla="*/ 1661337 h 1679944"/>
                <a:gd name="connsiteX88" fmla="*/ 1702295 w 2507712"/>
                <a:gd name="connsiteY88" fmla="*/ 1658679 h 1679944"/>
                <a:gd name="connsiteX89" fmla="*/ 1696979 w 2507712"/>
                <a:gd name="connsiteY89" fmla="*/ 1653362 h 1679944"/>
                <a:gd name="connsiteX90" fmla="*/ 1683688 w 2507712"/>
                <a:gd name="connsiteY90" fmla="*/ 1634755 h 1679944"/>
                <a:gd name="connsiteX91" fmla="*/ 1667740 w 2507712"/>
                <a:gd name="connsiteY91" fmla="*/ 1624123 h 1679944"/>
                <a:gd name="connsiteX92" fmla="*/ 1657107 w 2507712"/>
                <a:gd name="connsiteY92" fmla="*/ 1613490 h 1679944"/>
                <a:gd name="connsiteX93" fmla="*/ 1643816 w 2507712"/>
                <a:gd name="connsiteY93" fmla="*/ 1602858 h 1679944"/>
                <a:gd name="connsiteX94" fmla="*/ 1633184 w 2507712"/>
                <a:gd name="connsiteY94" fmla="*/ 1578934 h 1679944"/>
                <a:gd name="connsiteX95" fmla="*/ 1625209 w 2507712"/>
                <a:gd name="connsiteY95" fmla="*/ 1570960 h 1679944"/>
                <a:gd name="connsiteX96" fmla="*/ 1617235 w 2507712"/>
                <a:gd name="connsiteY96" fmla="*/ 1568302 h 1679944"/>
                <a:gd name="connsiteX97" fmla="*/ 1609261 w 2507712"/>
                <a:gd name="connsiteY97" fmla="*/ 1562986 h 1679944"/>
                <a:gd name="connsiteX98" fmla="*/ 1603944 w 2507712"/>
                <a:gd name="connsiteY98" fmla="*/ 1557669 h 1679944"/>
                <a:gd name="connsiteX99" fmla="*/ 1587995 w 2507712"/>
                <a:gd name="connsiteY99" fmla="*/ 1547037 h 1679944"/>
                <a:gd name="connsiteX100" fmla="*/ 1572047 w 2507712"/>
                <a:gd name="connsiteY100" fmla="*/ 1536404 h 1679944"/>
                <a:gd name="connsiteX101" fmla="*/ 1558756 w 2507712"/>
                <a:gd name="connsiteY101" fmla="*/ 1525772 h 1679944"/>
                <a:gd name="connsiteX102" fmla="*/ 1550781 w 2507712"/>
                <a:gd name="connsiteY102" fmla="*/ 1523114 h 1679944"/>
                <a:gd name="connsiteX103" fmla="*/ 1537491 w 2507712"/>
                <a:gd name="connsiteY103" fmla="*/ 1512481 h 1679944"/>
                <a:gd name="connsiteX104" fmla="*/ 1529516 w 2507712"/>
                <a:gd name="connsiteY104" fmla="*/ 1509823 h 1679944"/>
                <a:gd name="connsiteX105" fmla="*/ 1505593 w 2507712"/>
                <a:gd name="connsiteY105" fmla="*/ 1499190 h 1679944"/>
                <a:gd name="connsiteX106" fmla="*/ 1489644 w 2507712"/>
                <a:gd name="connsiteY106" fmla="*/ 1493874 h 1679944"/>
                <a:gd name="connsiteX107" fmla="*/ 1370028 w 2507712"/>
                <a:gd name="connsiteY107" fmla="*/ 1488558 h 1679944"/>
                <a:gd name="connsiteX108" fmla="*/ 1340788 w 2507712"/>
                <a:gd name="connsiteY108" fmla="*/ 1483241 h 1679944"/>
                <a:gd name="connsiteX109" fmla="*/ 1324840 w 2507712"/>
                <a:gd name="connsiteY109" fmla="*/ 1480583 h 1679944"/>
                <a:gd name="connsiteX110" fmla="*/ 1276993 w 2507712"/>
                <a:gd name="connsiteY110" fmla="*/ 1483241 h 1679944"/>
                <a:gd name="connsiteX111" fmla="*/ 1266361 w 2507712"/>
                <a:gd name="connsiteY111" fmla="*/ 1488558 h 1679944"/>
                <a:gd name="connsiteX112" fmla="*/ 1239779 w 2507712"/>
                <a:gd name="connsiteY112" fmla="*/ 1493874 h 1679944"/>
                <a:gd name="connsiteX113" fmla="*/ 1218514 w 2507712"/>
                <a:gd name="connsiteY113" fmla="*/ 1499190 h 1679944"/>
                <a:gd name="connsiteX114" fmla="*/ 1210540 w 2507712"/>
                <a:gd name="connsiteY114" fmla="*/ 1501848 h 1679944"/>
                <a:gd name="connsiteX115" fmla="*/ 1189275 w 2507712"/>
                <a:gd name="connsiteY115" fmla="*/ 1520455 h 1679944"/>
                <a:gd name="connsiteX116" fmla="*/ 1175984 w 2507712"/>
                <a:gd name="connsiteY116" fmla="*/ 1533746 h 1679944"/>
                <a:gd name="connsiteX117" fmla="*/ 1170668 w 2507712"/>
                <a:gd name="connsiteY117" fmla="*/ 1541721 h 1679944"/>
                <a:gd name="connsiteX118" fmla="*/ 1162693 w 2507712"/>
                <a:gd name="connsiteY118" fmla="*/ 1547037 h 1679944"/>
                <a:gd name="connsiteX119" fmla="*/ 1154719 w 2507712"/>
                <a:gd name="connsiteY119" fmla="*/ 1555011 h 1679944"/>
                <a:gd name="connsiteX120" fmla="*/ 1144086 w 2507712"/>
                <a:gd name="connsiteY120" fmla="*/ 1560328 h 1679944"/>
                <a:gd name="connsiteX121" fmla="*/ 1136112 w 2507712"/>
                <a:gd name="connsiteY121" fmla="*/ 1565644 h 1679944"/>
                <a:gd name="connsiteX122" fmla="*/ 1122821 w 2507712"/>
                <a:gd name="connsiteY122" fmla="*/ 1576276 h 1679944"/>
                <a:gd name="connsiteX123" fmla="*/ 1117505 w 2507712"/>
                <a:gd name="connsiteY123" fmla="*/ 1581593 h 1679944"/>
                <a:gd name="connsiteX124" fmla="*/ 1088265 w 2507712"/>
                <a:gd name="connsiteY124" fmla="*/ 1594883 h 1679944"/>
                <a:gd name="connsiteX125" fmla="*/ 1082949 w 2507712"/>
                <a:gd name="connsiteY125" fmla="*/ 1600200 h 1679944"/>
                <a:gd name="connsiteX126" fmla="*/ 1059026 w 2507712"/>
                <a:gd name="connsiteY126" fmla="*/ 1613490 h 1679944"/>
                <a:gd name="connsiteX127" fmla="*/ 1037761 w 2507712"/>
                <a:gd name="connsiteY127" fmla="*/ 1632097 h 1679944"/>
                <a:gd name="connsiteX128" fmla="*/ 1019154 w 2507712"/>
                <a:gd name="connsiteY128" fmla="*/ 1642730 h 1679944"/>
                <a:gd name="connsiteX129" fmla="*/ 1013837 w 2507712"/>
                <a:gd name="connsiteY129" fmla="*/ 1648046 h 1679944"/>
                <a:gd name="connsiteX130" fmla="*/ 1005863 w 2507712"/>
                <a:gd name="connsiteY130" fmla="*/ 1653362 h 1679944"/>
                <a:gd name="connsiteX131" fmla="*/ 995230 w 2507712"/>
                <a:gd name="connsiteY131" fmla="*/ 1663995 h 1679944"/>
                <a:gd name="connsiteX132" fmla="*/ 984598 w 2507712"/>
                <a:gd name="connsiteY132" fmla="*/ 1671969 h 1679944"/>
                <a:gd name="connsiteX133" fmla="*/ 979281 w 2507712"/>
                <a:gd name="connsiteY133" fmla="*/ 1677286 h 1679944"/>
                <a:gd name="connsiteX134" fmla="*/ 968649 w 2507712"/>
                <a:gd name="connsiteY134" fmla="*/ 1679944 h 1679944"/>
                <a:gd name="connsiteX135" fmla="*/ 931435 w 2507712"/>
                <a:gd name="connsiteY135" fmla="*/ 1677286 h 1679944"/>
                <a:gd name="connsiteX136" fmla="*/ 923461 w 2507712"/>
                <a:gd name="connsiteY136" fmla="*/ 1669311 h 1679944"/>
                <a:gd name="connsiteX137" fmla="*/ 915486 w 2507712"/>
                <a:gd name="connsiteY137" fmla="*/ 1663995 h 1679944"/>
                <a:gd name="connsiteX138" fmla="*/ 907512 w 2507712"/>
                <a:gd name="connsiteY138" fmla="*/ 1656021 h 1679944"/>
                <a:gd name="connsiteX139" fmla="*/ 896879 w 2507712"/>
                <a:gd name="connsiteY139" fmla="*/ 1650704 h 1679944"/>
                <a:gd name="connsiteX140" fmla="*/ 875614 w 2507712"/>
                <a:gd name="connsiteY140" fmla="*/ 1640072 h 1679944"/>
                <a:gd name="connsiteX141" fmla="*/ 849033 w 2507712"/>
                <a:gd name="connsiteY141" fmla="*/ 1626781 h 1679944"/>
                <a:gd name="connsiteX142" fmla="*/ 825109 w 2507712"/>
                <a:gd name="connsiteY142" fmla="*/ 1616148 h 1679944"/>
                <a:gd name="connsiteX143" fmla="*/ 803844 w 2507712"/>
                <a:gd name="connsiteY143" fmla="*/ 1610832 h 1679944"/>
                <a:gd name="connsiteX144" fmla="*/ 785237 w 2507712"/>
                <a:gd name="connsiteY144" fmla="*/ 1602858 h 1679944"/>
                <a:gd name="connsiteX145" fmla="*/ 774605 w 2507712"/>
                <a:gd name="connsiteY145" fmla="*/ 1597541 h 1679944"/>
                <a:gd name="connsiteX146" fmla="*/ 766630 w 2507712"/>
                <a:gd name="connsiteY146" fmla="*/ 1592225 h 1679944"/>
                <a:gd name="connsiteX147" fmla="*/ 755998 w 2507712"/>
                <a:gd name="connsiteY147" fmla="*/ 1589567 h 1679944"/>
                <a:gd name="connsiteX148" fmla="*/ 740049 w 2507712"/>
                <a:gd name="connsiteY148" fmla="*/ 1584251 h 1679944"/>
                <a:gd name="connsiteX149" fmla="*/ 732075 w 2507712"/>
                <a:gd name="connsiteY149" fmla="*/ 1581593 h 1679944"/>
                <a:gd name="connsiteX150" fmla="*/ 700177 w 2507712"/>
                <a:gd name="connsiteY150" fmla="*/ 1573618 h 1679944"/>
                <a:gd name="connsiteX151" fmla="*/ 684228 w 2507712"/>
                <a:gd name="connsiteY151" fmla="*/ 1562986 h 1679944"/>
                <a:gd name="connsiteX152" fmla="*/ 678912 w 2507712"/>
                <a:gd name="connsiteY152" fmla="*/ 1557669 h 1679944"/>
                <a:gd name="connsiteX153" fmla="*/ 662963 w 2507712"/>
                <a:gd name="connsiteY153" fmla="*/ 1552353 h 1679944"/>
                <a:gd name="connsiteX154" fmla="*/ 654988 w 2507712"/>
                <a:gd name="connsiteY154" fmla="*/ 1547037 h 1679944"/>
                <a:gd name="connsiteX155" fmla="*/ 644356 w 2507712"/>
                <a:gd name="connsiteY155" fmla="*/ 1544379 h 1679944"/>
                <a:gd name="connsiteX156" fmla="*/ 628407 w 2507712"/>
                <a:gd name="connsiteY156" fmla="*/ 1539062 h 1679944"/>
                <a:gd name="connsiteX157" fmla="*/ 617775 w 2507712"/>
                <a:gd name="connsiteY157" fmla="*/ 1533746 h 1679944"/>
                <a:gd name="connsiteX158" fmla="*/ 609800 w 2507712"/>
                <a:gd name="connsiteY158" fmla="*/ 1531088 h 1679944"/>
                <a:gd name="connsiteX159" fmla="*/ 599168 w 2507712"/>
                <a:gd name="connsiteY159" fmla="*/ 1525772 h 1679944"/>
                <a:gd name="connsiteX160" fmla="*/ 577902 w 2507712"/>
                <a:gd name="connsiteY160" fmla="*/ 1520455 h 1679944"/>
                <a:gd name="connsiteX161" fmla="*/ 569928 w 2507712"/>
                <a:gd name="connsiteY161" fmla="*/ 1515139 h 1679944"/>
                <a:gd name="connsiteX162" fmla="*/ 543347 w 2507712"/>
                <a:gd name="connsiteY162" fmla="*/ 1509823 h 1679944"/>
                <a:gd name="connsiteX163" fmla="*/ 532714 w 2507712"/>
                <a:gd name="connsiteY163" fmla="*/ 1504507 h 1679944"/>
                <a:gd name="connsiteX164" fmla="*/ 514107 w 2507712"/>
                <a:gd name="connsiteY164" fmla="*/ 1499190 h 1679944"/>
                <a:gd name="connsiteX165" fmla="*/ 452970 w 2507712"/>
                <a:gd name="connsiteY165" fmla="*/ 1472609 h 1679944"/>
                <a:gd name="connsiteX166" fmla="*/ 370568 w 2507712"/>
                <a:gd name="connsiteY166" fmla="*/ 1440711 h 1679944"/>
                <a:gd name="connsiteX167" fmla="*/ 293481 w 2507712"/>
                <a:gd name="connsiteY167" fmla="*/ 1414130 h 1679944"/>
                <a:gd name="connsiteX168" fmla="*/ 277533 w 2507712"/>
                <a:gd name="connsiteY168" fmla="*/ 1408814 h 1679944"/>
                <a:gd name="connsiteX169" fmla="*/ 261584 w 2507712"/>
                <a:gd name="connsiteY169" fmla="*/ 1400839 h 1679944"/>
                <a:gd name="connsiteX170" fmla="*/ 242977 w 2507712"/>
                <a:gd name="connsiteY170" fmla="*/ 1392865 h 1679944"/>
                <a:gd name="connsiteX171" fmla="*/ 224370 w 2507712"/>
                <a:gd name="connsiteY171" fmla="*/ 1382232 h 1679944"/>
                <a:gd name="connsiteX172" fmla="*/ 208421 w 2507712"/>
                <a:gd name="connsiteY172" fmla="*/ 1376916 h 1679944"/>
                <a:gd name="connsiteX173" fmla="*/ 173865 w 2507712"/>
                <a:gd name="connsiteY173" fmla="*/ 1358309 h 1679944"/>
                <a:gd name="connsiteX174" fmla="*/ 160575 w 2507712"/>
                <a:gd name="connsiteY174" fmla="*/ 1352993 h 1679944"/>
                <a:gd name="connsiteX175" fmla="*/ 139309 w 2507712"/>
                <a:gd name="connsiteY175" fmla="*/ 1345018 h 1679944"/>
                <a:gd name="connsiteX176" fmla="*/ 126019 w 2507712"/>
                <a:gd name="connsiteY176" fmla="*/ 1334386 h 1679944"/>
                <a:gd name="connsiteX177" fmla="*/ 94121 w 2507712"/>
                <a:gd name="connsiteY177" fmla="*/ 1321095 h 1679944"/>
                <a:gd name="connsiteX178" fmla="*/ 75514 w 2507712"/>
                <a:gd name="connsiteY178" fmla="*/ 1307804 h 1679944"/>
                <a:gd name="connsiteX179" fmla="*/ 51591 w 2507712"/>
                <a:gd name="connsiteY179" fmla="*/ 1294514 h 1679944"/>
                <a:gd name="connsiteX180" fmla="*/ 25009 w 2507712"/>
                <a:gd name="connsiteY180" fmla="*/ 1254641 h 1679944"/>
                <a:gd name="connsiteX181" fmla="*/ 19693 w 2507712"/>
                <a:gd name="connsiteY181" fmla="*/ 1246667 h 1679944"/>
                <a:gd name="connsiteX182" fmla="*/ 14377 w 2507712"/>
                <a:gd name="connsiteY182" fmla="*/ 1238693 h 1679944"/>
                <a:gd name="connsiteX183" fmla="*/ 11719 w 2507712"/>
                <a:gd name="connsiteY183" fmla="*/ 1225402 h 1679944"/>
                <a:gd name="connsiteX184" fmla="*/ 6402 w 2507712"/>
                <a:gd name="connsiteY184" fmla="*/ 1209453 h 1679944"/>
                <a:gd name="connsiteX185" fmla="*/ 1086 w 2507712"/>
                <a:gd name="connsiteY185" fmla="*/ 1020725 h 1679944"/>
                <a:gd name="connsiteX186" fmla="*/ 6402 w 2507712"/>
                <a:gd name="connsiteY186" fmla="*/ 935665 h 1679944"/>
                <a:gd name="connsiteX187" fmla="*/ 11719 w 2507712"/>
                <a:gd name="connsiteY187" fmla="*/ 925032 h 1679944"/>
                <a:gd name="connsiteX188" fmla="*/ 22351 w 2507712"/>
                <a:gd name="connsiteY188" fmla="*/ 898451 h 1679944"/>
                <a:gd name="connsiteX189" fmla="*/ 35642 w 2507712"/>
                <a:gd name="connsiteY189" fmla="*/ 871869 h 1679944"/>
                <a:gd name="connsiteX190" fmla="*/ 40958 w 2507712"/>
                <a:gd name="connsiteY190" fmla="*/ 861237 h 1679944"/>
                <a:gd name="connsiteX191" fmla="*/ 48933 w 2507712"/>
                <a:gd name="connsiteY191" fmla="*/ 850604 h 1679944"/>
                <a:gd name="connsiteX192" fmla="*/ 64881 w 2507712"/>
                <a:gd name="connsiteY192" fmla="*/ 821365 h 1679944"/>
                <a:gd name="connsiteX193" fmla="*/ 75514 w 2507712"/>
                <a:gd name="connsiteY193" fmla="*/ 805416 h 1679944"/>
                <a:gd name="connsiteX194" fmla="*/ 94121 w 2507712"/>
                <a:gd name="connsiteY194" fmla="*/ 781493 h 1679944"/>
                <a:gd name="connsiteX195" fmla="*/ 115386 w 2507712"/>
                <a:gd name="connsiteY195" fmla="*/ 757569 h 1679944"/>
                <a:gd name="connsiteX196" fmla="*/ 136651 w 2507712"/>
                <a:gd name="connsiteY196" fmla="*/ 741621 h 1679944"/>
                <a:gd name="connsiteX197" fmla="*/ 149942 w 2507712"/>
                <a:gd name="connsiteY197" fmla="*/ 730988 h 1679944"/>
                <a:gd name="connsiteX198" fmla="*/ 165891 w 2507712"/>
                <a:gd name="connsiteY198" fmla="*/ 715039 h 1679944"/>
                <a:gd name="connsiteX199" fmla="*/ 184498 w 2507712"/>
                <a:gd name="connsiteY199" fmla="*/ 709723 h 1679944"/>
                <a:gd name="connsiteX200" fmla="*/ 200447 w 2507712"/>
                <a:gd name="connsiteY200" fmla="*/ 699090 h 1679944"/>
                <a:gd name="connsiteX201" fmla="*/ 208421 w 2507712"/>
                <a:gd name="connsiteY201" fmla="*/ 691116 h 1679944"/>
                <a:gd name="connsiteX202" fmla="*/ 224370 w 2507712"/>
                <a:gd name="connsiteY202" fmla="*/ 685800 h 1679944"/>
                <a:gd name="connsiteX203" fmla="*/ 229686 w 2507712"/>
                <a:gd name="connsiteY203" fmla="*/ 680483 h 1679944"/>
                <a:gd name="connsiteX204" fmla="*/ 237661 w 2507712"/>
                <a:gd name="connsiteY204" fmla="*/ 677825 h 1679944"/>
                <a:gd name="connsiteX205" fmla="*/ 242977 w 2507712"/>
                <a:gd name="connsiteY205" fmla="*/ 669851 h 1679944"/>
                <a:gd name="connsiteX206" fmla="*/ 253609 w 2507712"/>
                <a:gd name="connsiteY206" fmla="*/ 664534 h 1679944"/>
                <a:gd name="connsiteX207" fmla="*/ 269558 w 2507712"/>
                <a:gd name="connsiteY207" fmla="*/ 648586 h 1679944"/>
                <a:gd name="connsiteX208" fmla="*/ 274875 w 2507712"/>
                <a:gd name="connsiteY208" fmla="*/ 635295 h 1679944"/>
                <a:gd name="connsiteX209" fmla="*/ 280191 w 2507712"/>
                <a:gd name="connsiteY209" fmla="*/ 624662 h 1679944"/>
                <a:gd name="connsiteX210" fmla="*/ 277533 w 2507712"/>
                <a:gd name="connsiteY210" fmla="*/ 566183 h 1679944"/>
                <a:gd name="connsiteX211" fmla="*/ 269558 w 2507712"/>
                <a:gd name="connsiteY211" fmla="*/ 542260 h 1679944"/>
                <a:gd name="connsiteX212" fmla="*/ 266900 w 2507712"/>
                <a:gd name="connsiteY212" fmla="*/ 531628 h 1679944"/>
                <a:gd name="connsiteX213" fmla="*/ 264242 w 2507712"/>
                <a:gd name="connsiteY213" fmla="*/ 518337 h 1679944"/>
                <a:gd name="connsiteX214" fmla="*/ 256268 w 2507712"/>
                <a:gd name="connsiteY214" fmla="*/ 499730 h 1679944"/>
                <a:gd name="connsiteX215" fmla="*/ 250951 w 2507712"/>
                <a:gd name="connsiteY215" fmla="*/ 475807 h 1679944"/>
                <a:gd name="connsiteX216" fmla="*/ 248293 w 2507712"/>
                <a:gd name="connsiteY216" fmla="*/ 467832 h 1679944"/>
                <a:gd name="connsiteX217" fmla="*/ 253609 w 2507712"/>
                <a:gd name="connsiteY217" fmla="*/ 401379 h 1679944"/>
                <a:gd name="connsiteX218" fmla="*/ 258926 w 2507712"/>
                <a:gd name="connsiteY218" fmla="*/ 385430 h 1679944"/>
                <a:gd name="connsiteX219" fmla="*/ 264242 w 2507712"/>
                <a:gd name="connsiteY219" fmla="*/ 377455 h 1679944"/>
                <a:gd name="connsiteX220" fmla="*/ 274875 w 2507712"/>
                <a:gd name="connsiteY220" fmla="*/ 374797 h 1679944"/>
                <a:gd name="connsiteX221" fmla="*/ 314747 w 2507712"/>
                <a:gd name="connsiteY221" fmla="*/ 366823 h 1679944"/>
                <a:gd name="connsiteX222" fmla="*/ 325379 w 2507712"/>
                <a:gd name="connsiteY222" fmla="*/ 364165 h 1679944"/>
                <a:gd name="connsiteX223" fmla="*/ 341328 w 2507712"/>
                <a:gd name="connsiteY223" fmla="*/ 358848 h 1679944"/>
                <a:gd name="connsiteX224" fmla="*/ 383858 w 2507712"/>
                <a:gd name="connsiteY224" fmla="*/ 356190 h 1679944"/>
                <a:gd name="connsiteX225" fmla="*/ 474235 w 2507712"/>
                <a:gd name="connsiteY225" fmla="*/ 350874 h 1679944"/>
                <a:gd name="connsiteX226" fmla="*/ 506133 w 2507712"/>
                <a:gd name="connsiteY226" fmla="*/ 345558 h 1679944"/>
                <a:gd name="connsiteX227" fmla="*/ 575244 w 2507712"/>
                <a:gd name="connsiteY227" fmla="*/ 332267 h 1679944"/>
                <a:gd name="connsiteX228" fmla="*/ 596509 w 2507712"/>
                <a:gd name="connsiteY228" fmla="*/ 324293 h 1679944"/>
                <a:gd name="connsiteX229" fmla="*/ 607142 w 2507712"/>
                <a:gd name="connsiteY229" fmla="*/ 318976 h 1679944"/>
                <a:gd name="connsiteX230" fmla="*/ 620433 w 2507712"/>
                <a:gd name="connsiteY230" fmla="*/ 313660 h 1679944"/>
                <a:gd name="connsiteX231" fmla="*/ 631065 w 2507712"/>
                <a:gd name="connsiteY231" fmla="*/ 305686 h 1679944"/>
                <a:gd name="connsiteX232" fmla="*/ 652330 w 2507712"/>
                <a:gd name="connsiteY232" fmla="*/ 295053 h 1679944"/>
                <a:gd name="connsiteX233" fmla="*/ 676254 w 2507712"/>
                <a:gd name="connsiteY233" fmla="*/ 279104 h 1679944"/>
                <a:gd name="connsiteX234" fmla="*/ 700177 w 2507712"/>
                <a:gd name="connsiteY234" fmla="*/ 268472 h 1679944"/>
                <a:gd name="connsiteX235" fmla="*/ 716126 w 2507712"/>
                <a:gd name="connsiteY235" fmla="*/ 263155 h 1679944"/>
                <a:gd name="connsiteX236" fmla="*/ 737391 w 2507712"/>
                <a:gd name="connsiteY236" fmla="*/ 252523 h 1679944"/>
                <a:gd name="connsiteX237" fmla="*/ 753340 w 2507712"/>
                <a:gd name="connsiteY237" fmla="*/ 241890 h 1679944"/>
                <a:gd name="connsiteX238" fmla="*/ 761314 w 2507712"/>
                <a:gd name="connsiteY238" fmla="*/ 236574 h 1679944"/>
                <a:gd name="connsiteX239" fmla="*/ 774605 w 2507712"/>
                <a:gd name="connsiteY239" fmla="*/ 225941 h 1679944"/>
                <a:gd name="connsiteX240" fmla="*/ 795870 w 2507712"/>
                <a:gd name="connsiteY240" fmla="*/ 212651 h 1679944"/>
                <a:gd name="connsiteX241" fmla="*/ 806502 w 2507712"/>
                <a:gd name="connsiteY241" fmla="*/ 204676 h 1679944"/>
                <a:gd name="connsiteX242" fmla="*/ 817135 w 2507712"/>
                <a:gd name="connsiteY242" fmla="*/ 199360 h 1679944"/>
                <a:gd name="connsiteX243" fmla="*/ 835742 w 2507712"/>
                <a:gd name="connsiteY243" fmla="*/ 188728 h 1679944"/>
                <a:gd name="connsiteX244" fmla="*/ 859665 w 2507712"/>
                <a:gd name="connsiteY244" fmla="*/ 167462 h 1679944"/>
                <a:gd name="connsiteX245" fmla="*/ 867640 w 2507712"/>
                <a:gd name="connsiteY245" fmla="*/ 159488 h 1679944"/>
                <a:gd name="connsiteX246" fmla="*/ 886247 w 2507712"/>
                <a:gd name="connsiteY246" fmla="*/ 143539 h 1679944"/>
                <a:gd name="connsiteX247" fmla="*/ 894221 w 2507712"/>
                <a:gd name="connsiteY247" fmla="*/ 135565 h 1679944"/>
                <a:gd name="connsiteX248" fmla="*/ 904854 w 2507712"/>
                <a:gd name="connsiteY248" fmla="*/ 127590 h 1679944"/>
                <a:gd name="connsiteX249" fmla="*/ 912828 w 2507712"/>
                <a:gd name="connsiteY249" fmla="*/ 122274 h 1679944"/>
                <a:gd name="connsiteX250" fmla="*/ 923461 w 2507712"/>
                <a:gd name="connsiteY250" fmla="*/ 111641 h 1679944"/>
                <a:gd name="connsiteX251" fmla="*/ 944726 w 2507712"/>
                <a:gd name="connsiteY251" fmla="*/ 95693 h 1679944"/>
                <a:gd name="connsiteX252" fmla="*/ 958016 w 2507712"/>
                <a:gd name="connsiteY252" fmla="*/ 90376 h 1679944"/>
                <a:gd name="connsiteX253" fmla="*/ 987256 w 2507712"/>
                <a:gd name="connsiteY253" fmla="*/ 74428 h 1679944"/>
                <a:gd name="connsiteX254" fmla="*/ 1003205 w 2507712"/>
                <a:gd name="connsiteY254" fmla="*/ 66453 h 1679944"/>
                <a:gd name="connsiteX255" fmla="*/ 1013837 w 2507712"/>
                <a:gd name="connsiteY255" fmla="*/ 61137 h 1679944"/>
                <a:gd name="connsiteX256" fmla="*/ 1048393 w 2507712"/>
                <a:gd name="connsiteY256" fmla="*/ 53162 h 1679944"/>
                <a:gd name="connsiteX257" fmla="*/ 1098898 w 2507712"/>
                <a:gd name="connsiteY257" fmla="*/ 50504 h 1679944"/>
                <a:gd name="connsiteX258" fmla="*/ 1138770 w 2507712"/>
                <a:gd name="connsiteY258" fmla="*/ 42530 h 1679944"/>
                <a:gd name="connsiteX259" fmla="*/ 1157377 w 2507712"/>
                <a:gd name="connsiteY259" fmla="*/ 37214 h 1679944"/>
                <a:gd name="connsiteX260" fmla="*/ 1213198 w 2507712"/>
                <a:gd name="connsiteY260" fmla="*/ 31897 h 1679944"/>
                <a:gd name="connsiteX261" fmla="*/ 1255728 w 2507712"/>
                <a:gd name="connsiteY261" fmla="*/ 23923 h 1679944"/>
                <a:gd name="connsiteX262" fmla="*/ 1287626 w 2507712"/>
                <a:gd name="connsiteY262" fmla="*/ 18607 h 1679944"/>
                <a:gd name="connsiteX263" fmla="*/ 1303575 w 2507712"/>
                <a:gd name="connsiteY263" fmla="*/ 13290 h 1679944"/>
                <a:gd name="connsiteX264" fmla="*/ 1362054 w 2507712"/>
                <a:gd name="connsiteY264" fmla="*/ 5316 h 1679944"/>
                <a:gd name="connsiteX265" fmla="*/ 1409900 w 2507712"/>
                <a:gd name="connsiteY265" fmla="*/ 0 h 1679944"/>
                <a:gd name="connsiteX266" fmla="*/ 1566730 w 2507712"/>
                <a:gd name="connsiteY266" fmla="*/ 5316 h 1679944"/>
                <a:gd name="connsiteX267" fmla="*/ 1643816 w 2507712"/>
                <a:gd name="connsiteY267" fmla="*/ 13290 h 1679944"/>
                <a:gd name="connsiteX268" fmla="*/ 1665081 w 2507712"/>
                <a:gd name="connsiteY268" fmla="*/ 15948 h 1679944"/>
                <a:gd name="connsiteX269" fmla="*/ 1689005 w 2507712"/>
                <a:gd name="connsiteY269" fmla="*/ 23923 h 1679944"/>
                <a:gd name="connsiteX270" fmla="*/ 1712928 w 2507712"/>
                <a:gd name="connsiteY270" fmla="*/ 31897 h 1679944"/>
                <a:gd name="connsiteX271" fmla="*/ 1734193 w 2507712"/>
                <a:gd name="connsiteY271" fmla="*/ 39872 h 1679944"/>
                <a:gd name="connsiteX272" fmla="*/ 1766091 w 2507712"/>
                <a:gd name="connsiteY272" fmla="*/ 45188 h 1679944"/>
                <a:gd name="connsiteX273" fmla="*/ 1819254 w 2507712"/>
                <a:gd name="connsiteY273" fmla="*/ 61137 h 1679944"/>
                <a:gd name="connsiteX274" fmla="*/ 1864442 w 2507712"/>
                <a:gd name="connsiteY274" fmla="*/ 87718 h 1679944"/>
                <a:gd name="connsiteX275" fmla="*/ 1883049 w 2507712"/>
                <a:gd name="connsiteY275" fmla="*/ 98351 h 1679944"/>
                <a:gd name="connsiteX276" fmla="*/ 1914947 w 2507712"/>
                <a:gd name="connsiteY276" fmla="*/ 116958 h 1679944"/>
                <a:gd name="connsiteX277" fmla="*/ 1922921 w 2507712"/>
                <a:gd name="connsiteY277" fmla="*/ 122274 h 1679944"/>
                <a:gd name="connsiteX278" fmla="*/ 1949502 w 2507712"/>
                <a:gd name="connsiteY278" fmla="*/ 151514 h 1679944"/>
                <a:gd name="connsiteX279" fmla="*/ 1973426 w 2507712"/>
                <a:gd name="connsiteY279" fmla="*/ 175437 h 1679944"/>
                <a:gd name="connsiteX280" fmla="*/ 1981400 w 2507712"/>
                <a:gd name="connsiteY280" fmla="*/ 183411 h 1679944"/>
                <a:gd name="connsiteX281" fmla="*/ 1994691 w 2507712"/>
                <a:gd name="connsiteY281" fmla="*/ 191386 h 1679944"/>
                <a:gd name="connsiteX282" fmla="*/ 2005323 w 2507712"/>
                <a:gd name="connsiteY282" fmla="*/ 199360 h 1679944"/>
                <a:gd name="connsiteX283" fmla="*/ 2010640 w 2507712"/>
                <a:gd name="connsiteY283" fmla="*/ 204676 h 1679944"/>
                <a:gd name="connsiteX284" fmla="*/ 2034563 w 2507712"/>
                <a:gd name="connsiteY284" fmla="*/ 212651 h 1679944"/>
                <a:gd name="connsiteX285" fmla="*/ 2047854 w 2507712"/>
                <a:gd name="connsiteY285" fmla="*/ 217967 h 1679944"/>
                <a:gd name="connsiteX286" fmla="*/ 2066461 w 2507712"/>
                <a:gd name="connsiteY286" fmla="*/ 223283 h 1679944"/>
                <a:gd name="connsiteX287" fmla="*/ 2082409 w 2507712"/>
                <a:gd name="connsiteY287" fmla="*/ 228600 h 1679944"/>
                <a:gd name="connsiteX288" fmla="*/ 2119623 w 2507712"/>
                <a:gd name="connsiteY288" fmla="*/ 239232 h 1679944"/>
                <a:gd name="connsiteX289" fmla="*/ 2138230 w 2507712"/>
                <a:gd name="connsiteY289" fmla="*/ 244548 h 1679944"/>
                <a:gd name="connsiteX290" fmla="*/ 2183419 w 2507712"/>
                <a:gd name="connsiteY290" fmla="*/ 252523 h 1679944"/>
                <a:gd name="connsiteX291" fmla="*/ 2199368 w 2507712"/>
                <a:gd name="connsiteY291" fmla="*/ 255181 h 1679944"/>
                <a:gd name="connsiteX292" fmla="*/ 2225949 w 2507712"/>
                <a:gd name="connsiteY292" fmla="*/ 257839 h 1679944"/>
                <a:gd name="connsiteX293" fmla="*/ 2340249 w 2507712"/>
                <a:gd name="connsiteY293" fmla="*/ 252523 h 1679944"/>
                <a:gd name="connsiteX294" fmla="*/ 2350881 w 2507712"/>
                <a:gd name="connsiteY294" fmla="*/ 247207 h 1679944"/>
                <a:gd name="connsiteX295" fmla="*/ 2380121 w 2507712"/>
                <a:gd name="connsiteY295" fmla="*/ 231258 h 1679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2507712" h="1679944">
                  <a:moveTo>
                    <a:pt x="2380121" y="231258"/>
                  </a:moveTo>
                  <a:cubicBezTo>
                    <a:pt x="2387210" y="229043"/>
                    <a:pt x="2389182" y="232330"/>
                    <a:pt x="2393412" y="233916"/>
                  </a:cubicBezTo>
                  <a:cubicBezTo>
                    <a:pt x="2396403" y="235038"/>
                    <a:pt x="2398864" y="237271"/>
                    <a:pt x="2401386" y="239232"/>
                  </a:cubicBezTo>
                  <a:cubicBezTo>
                    <a:pt x="2406849" y="243481"/>
                    <a:pt x="2411931" y="248200"/>
                    <a:pt x="2417335" y="252523"/>
                  </a:cubicBezTo>
                  <a:cubicBezTo>
                    <a:pt x="2420794" y="255291"/>
                    <a:pt x="2424339" y="257956"/>
                    <a:pt x="2427968" y="260497"/>
                  </a:cubicBezTo>
                  <a:cubicBezTo>
                    <a:pt x="2433202" y="264161"/>
                    <a:pt x="2439398" y="266613"/>
                    <a:pt x="2443916" y="271130"/>
                  </a:cubicBezTo>
                  <a:cubicBezTo>
                    <a:pt x="2445688" y="272902"/>
                    <a:pt x="2447667" y="274489"/>
                    <a:pt x="2449233" y="276446"/>
                  </a:cubicBezTo>
                  <a:cubicBezTo>
                    <a:pt x="2451229" y="278941"/>
                    <a:pt x="2452054" y="282425"/>
                    <a:pt x="2454549" y="284421"/>
                  </a:cubicBezTo>
                  <a:cubicBezTo>
                    <a:pt x="2456737" y="286171"/>
                    <a:pt x="2459865" y="286193"/>
                    <a:pt x="2462523" y="287079"/>
                  </a:cubicBezTo>
                  <a:cubicBezTo>
                    <a:pt x="2464295" y="288851"/>
                    <a:pt x="2466550" y="290246"/>
                    <a:pt x="2467840" y="292395"/>
                  </a:cubicBezTo>
                  <a:cubicBezTo>
                    <a:pt x="2469282" y="294797"/>
                    <a:pt x="2468748" y="298181"/>
                    <a:pt x="2470498" y="300369"/>
                  </a:cubicBezTo>
                  <a:cubicBezTo>
                    <a:pt x="2472494" y="302864"/>
                    <a:pt x="2475814" y="303914"/>
                    <a:pt x="2478472" y="305686"/>
                  </a:cubicBezTo>
                  <a:cubicBezTo>
                    <a:pt x="2480244" y="308344"/>
                    <a:pt x="2482359" y="310803"/>
                    <a:pt x="2483788" y="313660"/>
                  </a:cubicBezTo>
                  <a:cubicBezTo>
                    <a:pt x="2485041" y="316166"/>
                    <a:pt x="2485005" y="319231"/>
                    <a:pt x="2486447" y="321634"/>
                  </a:cubicBezTo>
                  <a:cubicBezTo>
                    <a:pt x="2487736" y="323783"/>
                    <a:pt x="2490197" y="324994"/>
                    <a:pt x="2491763" y="326951"/>
                  </a:cubicBezTo>
                  <a:cubicBezTo>
                    <a:pt x="2493759" y="329446"/>
                    <a:pt x="2495307" y="332267"/>
                    <a:pt x="2497079" y="334925"/>
                  </a:cubicBezTo>
                  <a:cubicBezTo>
                    <a:pt x="2501097" y="350997"/>
                    <a:pt x="2498581" y="342089"/>
                    <a:pt x="2505054" y="361507"/>
                  </a:cubicBezTo>
                  <a:lnTo>
                    <a:pt x="2507712" y="369481"/>
                  </a:lnTo>
                  <a:cubicBezTo>
                    <a:pt x="2506826" y="393404"/>
                    <a:pt x="2506433" y="417351"/>
                    <a:pt x="2505054" y="441251"/>
                  </a:cubicBezTo>
                  <a:cubicBezTo>
                    <a:pt x="2503774" y="463436"/>
                    <a:pt x="2500905" y="485513"/>
                    <a:pt x="2499737" y="507704"/>
                  </a:cubicBezTo>
                  <a:cubicBezTo>
                    <a:pt x="2498851" y="524539"/>
                    <a:pt x="2498941" y="541454"/>
                    <a:pt x="2497079" y="558209"/>
                  </a:cubicBezTo>
                  <a:cubicBezTo>
                    <a:pt x="2496272" y="565471"/>
                    <a:pt x="2492964" y="572267"/>
                    <a:pt x="2491763" y="579474"/>
                  </a:cubicBezTo>
                  <a:cubicBezTo>
                    <a:pt x="2481600" y="640454"/>
                    <a:pt x="2491889" y="581493"/>
                    <a:pt x="2475814" y="661876"/>
                  </a:cubicBezTo>
                  <a:cubicBezTo>
                    <a:pt x="2474928" y="666306"/>
                    <a:pt x="2473899" y="670710"/>
                    <a:pt x="2473156" y="675167"/>
                  </a:cubicBezTo>
                  <a:cubicBezTo>
                    <a:pt x="2472126" y="681347"/>
                    <a:pt x="2472018" y="687696"/>
                    <a:pt x="2470498" y="693774"/>
                  </a:cubicBezTo>
                  <a:cubicBezTo>
                    <a:pt x="2469341" y="698403"/>
                    <a:pt x="2466690" y="702538"/>
                    <a:pt x="2465181" y="707065"/>
                  </a:cubicBezTo>
                  <a:cubicBezTo>
                    <a:pt x="2464026" y="710531"/>
                    <a:pt x="2463928" y="714325"/>
                    <a:pt x="2462523" y="717697"/>
                  </a:cubicBezTo>
                  <a:cubicBezTo>
                    <a:pt x="2459475" y="725012"/>
                    <a:pt x="2454068" y="731342"/>
                    <a:pt x="2451891" y="738962"/>
                  </a:cubicBezTo>
                  <a:cubicBezTo>
                    <a:pt x="2450119" y="745164"/>
                    <a:pt x="2447904" y="751257"/>
                    <a:pt x="2446575" y="757569"/>
                  </a:cubicBezTo>
                  <a:cubicBezTo>
                    <a:pt x="2444354" y="768117"/>
                    <a:pt x="2445261" y="779459"/>
                    <a:pt x="2441258" y="789467"/>
                  </a:cubicBezTo>
                  <a:cubicBezTo>
                    <a:pt x="2434264" y="806953"/>
                    <a:pt x="2436878" y="798079"/>
                    <a:pt x="2433284" y="816048"/>
                  </a:cubicBezTo>
                  <a:cubicBezTo>
                    <a:pt x="2432398" y="900223"/>
                    <a:pt x="2433125" y="984430"/>
                    <a:pt x="2430626" y="1068572"/>
                  </a:cubicBezTo>
                  <a:cubicBezTo>
                    <a:pt x="2430391" y="1076478"/>
                    <a:pt x="2423546" y="1089718"/>
                    <a:pt x="2417335" y="1095153"/>
                  </a:cubicBezTo>
                  <a:cubicBezTo>
                    <a:pt x="2413447" y="1098555"/>
                    <a:pt x="2408765" y="1101030"/>
                    <a:pt x="2404044" y="1103128"/>
                  </a:cubicBezTo>
                  <a:cubicBezTo>
                    <a:pt x="2400706" y="1104612"/>
                    <a:pt x="2396878" y="1104631"/>
                    <a:pt x="2393412" y="1105786"/>
                  </a:cubicBezTo>
                  <a:cubicBezTo>
                    <a:pt x="2355367" y="1118467"/>
                    <a:pt x="2407609" y="1103387"/>
                    <a:pt x="2364172" y="1116418"/>
                  </a:cubicBezTo>
                  <a:cubicBezTo>
                    <a:pt x="2358893" y="1118002"/>
                    <a:pt x="2345080" y="1121044"/>
                    <a:pt x="2340249" y="1121734"/>
                  </a:cubicBezTo>
                  <a:cubicBezTo>
                    <a:pt x="2332306" y="1122869"/>
                    <a:pt x="2324300" y="1123507"/>
                    <a:pt x="2316326" y="1124393"/>
                  </a:cubicBezTo>
                  <a:cubicBezTo>
                    <a:pt x="2312782" y="1125279"/>
                    <a:pt x="2309310" y="1126534"/>
                    <a:pt x="2305693" y="1127051"/>
                  </a:cubicBezTo>
                  <a:cubicBezTo>
                    <a:pt x="2296878" y="1128310"/>
                    <a:pt x="2287864" y="1128068"/>
                    <a:pt x="2279112" y="1129709"/>
                  </a:cubicBezTo>
                  <a:cubicBezTo>
                    <a:pt x="2259990" y="1133294"/>
                    <a:pt x="2267761" y="1134629"/>
                    <a:pt x="2252530" y="1140341"/>
                  </a:cubicBezTo>
                  <a:cubicBezTo>
                    <a:pt x="2249109" y="1141624"/>
                    <a:pt x="2245319" y="1141717"/>
                    <a:pt x="2241898" y="1143000"/>
                  </a:cubicBezTo>
                  <a:cubicBezTo>
                    <a:pt x="2238188" y="1144391"/>
                    <a:pt x="2234907" y="1146755"/>
                    <a:pt x="2231265" y="1148316"/>
                  </a:cubicBezTo>
                  <a:cubicBezTo>
                    <a:pt x="2228690" y="1149420"/>
                    <a:pt x="2225949" y="1150088"/>
                    <a:pt x="2223291" y="1150974"/>
                  </a:cubicBezTo>
                  <a:cubicBezTo>
                    <a:pt x="2221519" y="1153632"/>
                    <a:pt x="2219971" y="1156454"/>
                    <a:pt x="2217975" y="1158948"/>
                  </a:cubicBezTo>
                  <a:cubicBezTo>
                    <a:pt x="2216409" y="1160905"/>
                    <a:pt x="2214162" y="1162260"/>
                    <a:pt x="2212658" y="1164265"/>
                  </a:cubicBezTo>
                  <a:cubicBezTo>
                    <a:pt x="2208824" y="1169377"/>
                    <a:pt x="2205570" y="1174898"/>
                    <a:pt x="2202026" y="1180214"/>
                  </a:cubicBezTo>
                  <a:lnTo>
                    <a:pt x="2196709" y="1188188"/>
                  </a:lnTo>
                  <a:cubicBezTo>
                    <a:pt x="2194937" y="1190846"/>
                    <a:pt x="2193652" y="1193903"/>
                    <a:pt x="2191393" y="1196162"/>
                  </a:cubicBezTo>
                  <a:cubicBezTo>
                    <a:pt x="2170678" y="1216881"/>
                    <a:pt x="2204912" y="1183336"/>
                    <a:pt x="2178102" y="1206795"/>
                  </a:cubicBezTo>
                  <a:cubicBezTo>
                    <a:pt x="2173387" y="1210921"/>
                    <a:pt x="2170025" y="1216611"/>
                    <a:pt x="2164812" y="1220086"/>
                  </a:cubicBezTo>
                  <a:cubicBezTo>
                    <a:pt x="2162154" y="1221858"/>
                    <a:pt x="2159291" y="1223357"/>
                    <a:pt x="2156837" y="1225402"/>
                  </a:cubicBezTo>
                  <a:cubicBezTo>
                    <a:pt x="2153949" y="1227808"/>
                    <a:pt x="2151830" y="1231068"/>
                    <a:pt x="2148863" y="1233376"/>
                  </a:cubicBezTo>
                  <a:cubicBezTo>
                    <a:pt x="2143819" y="1237299"/>
                    <a:pt x="2137432" y="1239491"/>
                    <a:pt x="2132914" y="1244009"/>
                  </a:cubicBezTo>
                  <a:lnTo>
                    <a:pt x="2119623" y="1257300"/>
                  </a:lnTo>
                  <a:cubicBezTo>
                    <a:pt x="2116965" y="1259958"/>
                    <a:pt x="2114777" y="1263189"/>
                    <a:pt x="2111649" y="1265274"/>
                  </a:cubicBezTo>
                  <a:cubicBezTo>
                    <a:pt x="2108991" y="1267046"/>
                    <a:pt x="2106169" y="1268594"/>
                    <a:pt x="2103675" y="1270590"/>
                  </a:cubicBezTo>
                  <a:cubicBezTo>
                    <a:pt x="2091883" y="1280024"/>
                    <a:pt x="2104737" y="1274844"/>
                    <a:pt x="2087726" y="1291855"/>
                  </a:cubicBezTo>
                  <a:lnTo>
                    <a:pt x="2082409" y="1297172"/>
                  </a:lnTo>
                  <a:cubicBezTo>
                    <a:pt x="2073480" y="1323960"/>
                    <a:pt x="2087102" y="1282414"/>
                    <a:pt x="2077093" y="1315779"/>
                  </a:cubicBezTo>
                  <a:cubicBezTo>
                    <a:pt x="2070450" y="1337925"/>
                    <a:pt x="2072336" y="1325158"/>
                    <a:pt x="2069119" y="1347676"/>
                  </a:cubicBezTo>
                  <a:cubicBezTo>
                    <a:pt x="2066666" y="1364848"/>
                    <a:pt x="2066977" y="1369018"/>
                    <a:pt x="2063802" y="1384890"/>
                  </a:cubicBezTo>
                  <a:cubicBezTo>
                    <a:pt x="2063085" y="1388472"/>
                    <a:pt x="2062778" y="1392255"/>
                    <a:pt x="2061144" y="1395523"/>
                  </a:cubicBezTo>
                  <a:cubicBezTo>
                    <a:pt x="2059163" y="1399485"/>
                    <a:pt x="2055745" y="1402550"/>
                    <a:pt x="2053170" y="1406155"/>
                  </a:cubicBezTo>
                  <a:cubicBezTo>
                    <a:pt x="2051313" y="1408755"/>
                    <a:pt x="2049384" y="1411325"/>
                    <a:pt x="2047854" y="1414130"/>
                  </a:cubicBezTo>
                  <a:cubicBezTo>
                    <a:pt x="2044059" y="1421087"/>
                    <a:pt x="2041976" y="1429055"/>
                    <a:pt x="2037221" y="1435395"/>
                  </a:cubicBezTo>
                  <a:cubicBezTo>
                    <a:pt x="2034563" y="1438939"/>
                    <a:pt x="2031595" y="1442271"/>
                    <a:pt x="2029247" y="1446028"/>
                  </a:cubicBezTo>
                  <a:cubicBezTo>
                    <a:pt x="2027147" y="1449388"/>
                    <a:pt x="2026308" y="1453490"/>
                    <a:pt x="2023930" y="1456660"/>
                  </a:cubicBezTo>
                  <a:cubicBezTo>
                    <a:pt x="2020923" y="1460670"/>
                    <a:pt x="2016599" y="1463521"/>
                    <a:pt x="2013298" y="1467293"/>
                  </a:cubicBezTo>
                  <a:cubicBezTo>
                    <a:pt x="2010381" y="1470627"/>
                    <a:pt x="2007864" y="1474296"/>
                    <a:pt x="2005323" y="1477925"/>
                  </a:cubicBezTo>
                  <a:cubicBezTo>
                    <a:pt x="2001659" y="1483159"/>
                    <a:pt x="1998235" y="1488558"/>
                    <a:pt x="1994691" y="1493874"/>
                  </a:cubicBezTo>
                  <a:cubicBezTo>
                    <a:pt x="1992919" y="1496532"/>
                    <a:pt x="1991634" y="1499589"/>
                    <a:pt x="1989375" y="1501848"/>
                  </a:cubicBezTo>
                  <a:cubicBezTo>
                    <a:pt x="1987603" y="1503620"/>
                    <a:pt x="1985448" y="1505080"/>
                    <a:pt x="1984058" y="1507165"/>
                  </a:cubicBezTo>
                  <a:cubicBezTo>
                    <a:pt x="1971181" y="1526480"/>
                    <a:pt x="1985617" y="1510921"/>
                    <a:pt x="1973426" y="1523114"/>
                  </a:cubicBezTo>
                  <a:cubicBezTo>
                    <a:pt x="1966834" y="1542891"/>
                    <a:pt x="1976952" y="1516497"/>
                    <a:pt x="1960135" y="1541721"/>
                  </a:cubicBezTo>
                  <a:lnTo>
                    <a:pt x="1949502" y="1557669"/>
                  </a:lnTo>
                  <a:cubicBezTo>
                    <a:pt x="1947730" y="1560327"/>
                    <a:pt x="1946445" y="1563385"/>
                    <a:pt x="1944186" y="1565644"/>
                  </a:cubicBezTo>
                  <a:cubicBezTo>
                    <a:pt x="1939756" y="1570074"/>
                    <a:pt x="1934370" y="1573721"/>
                    <a:pt x="1930895" y="1578934"/>
                  </a:cubicBezTo>
                  <a:cubicBezTo>
                    <a:pt x="1929123" y="1581592"/>
                    <a:pt x="1927838" y="1584650"/>
                    <a:pt x="1925579" y="1586909"/>
                  </a:cubicBezTo>
                  <a:cubicBezTo>
                    <a:pt x="1923320" y="1589168"/>
                    <a:pt x="1920030" y="1590146"/>
                    <a:pt x="1917605" y="1592225"/>
                  </a:cubicBezTo>
                  <a:cubicBezTo>
                    <a:pt x="1913799" y="1595487"/>
                    <a:pt x="1909752" y="1598687"/>
                    <a:pt x="1906972" y="1602858"/>
                  </a:cubicBezTo>
                  <a:cubicBezTo>
                    <a:pt x="1905200" y="1605516"/>
                    <a:pt x="1904212" y="1608915"/>
                    <a:pt x="1901656" y="1610832"/>
                  </a:cubicBezTo>
                  <a:cubicBezTo>
                    <a:pt x="1896901" y="1614398"/>
                    <a:pt x="1890903" y="1615920"/>
                    <a:pt x="1885707" y="1618807"/>
                  </a:cubicBezTo>
                  <a:cubicBezTo>
                    <a:pt x="1870251" y="1627394"/>
                    <a:pt x="1885281" y="1621607"/>
                    <a:pt x="1869758" y="1626781"/>
                  </a:cubicBezTo>
                  <a:cubicBezTo>
                    <a:pt x="1846898" y="1642021"/>
                    <a:pt x="1875827" y="1623745"/>
                    <a:pt x="1853809" y="1634755"/>
                  </a:cubicBezTo>
                  <a:cubicBezTo>
                    <a:pt x="1833195" y="1645063"/>
                    <a:pt x="1857907" y="1636048"/>
                    <a:pt x="1837861" y="1642730"/>
                  </a:cubicBezTo>
                  <a:cubicBezTo>
                    <a:pt x="1830533" y="1650057"/>
                    <a:pt x="1830558" y="1651616"/>
                    <a:pt x="1816595" y="1653362"/>
                  </a:cubicBezTo>
                  <a:cubicBezTo>
                    <a:pt x="1761725" y="1660222"/>
                    <a:pt x="1788316" y="1657661"/>
                    <a:pt x="1736851" y="1661337"/>
                  </a:cubicBezTo>
                  <a:cubicBezTo>
                    <a:pt x="1725332" y="1660451"/>
                    <a:pt x="1713623" y="1660945"/>
                    <a:pt x="1702295" y="1658679"/>
                  </a:cubicBezTo>
                  <a:cubicBezTo>
                    <a:pt x="1699837" y="1658187"/>
                    <a:pt x="1698545" y="1655319"/>
                    <a:pt x="1696979" y="1653362"/>
                  </a:cubicBezTo>
                  <a:cubicBezTo>
                    <a:pt x="1692602" y="1647891"/>
                    <a:pt x="1688869" y="1639360"/>
                    <a:pt x="1683688" y="1634755"/>
                  </a:cubicBezTo>
                  <a:cubicBezTo>
                    <a:pt x="1678913" y="1630510"/>
                    <a:pt x="1672258" y="1628641"/>
                    <a:pt x="1667740" y="1624123"/>
                  </a:cubicBezTo>
                  <a:cubicBezTo>
                    <a:pt x="1664196" y="1620579"/>
                    <a:pt x="1661278" y="1616270"/>
                    <a:pt x="1657107" y="1613490"/>
                  </a:cubicBezTo>
                  <a:cubicBezTo>
                    <a:pt x="1647048" y="1606784"/>
                    <a:pt x="1651392" y="1610433"/>
                    <a:pt x="1643816" y="1602858"/>
                  </a:cubicBezTo>
                  <a:cubicBezTo>
                    <a:pt x="1639954" y="1591271"/>
                    <a:pt x="1640203" y="1587357"/>
                    <a:pt x="1633184" y="1578934"/>
                  </a:cubicBezTo>
                  <a:cubicBezTo>
                    <a:pt x="1630777" y="1576046"/>
                    <a:pt x="1628337" y="1573045"/>
                    <a:pt x="1625209" y="1570960"/>
                  </a:cubicBezTo>
                  <a:cubicBezTo>
                    <a:pt x="1622878" y="1569406"/>
                    <a:pt x="1619741" y="1569555"/>
                    <a:pt x="1617235" y="1568302"/>
                  </a:cubicBezTo>
                  <a:cubicBezTo>
                    <a:pt x="1614378" y="1566873"/>
                    <a:pt x="1611755" y="1564982"/>
                    <a:pt x="1609261" y="1562986"/>
                  </a:cubicBezTo>
                  <a:cubicBezTo>
                    <a:pt x="1607304" y="1561420"/>
                    <a:pt x="1605949" y="1559173"/>
                    <a:pt x="1603944" y="1557669"/>
                  </a:cubicBezTo>
                  <a:cubicBezTo>
                    <a:pt x="1598832" y="1553835"/>
                    <a:pt x="1592513" y="1551555"/>
                    <a:pt x="1587995" y="1547037"/>
                  </a:cubicBezTo>
                  <a:cubicBezTo>
                    <a:pt x="1578040" y="1537081"/>
                    <a:pt x="1583587" y="1540251"/>
                    <a:pt x="1572047" y="1536404"/>
                  </a:cubicBezTo>
                  <a:cubicBezTo>
                    <a:pt x="1567103" y="1531461"/>
                    <a:pt x="1565461" y="1529124"/>
                    <a:pt x="1558756" y="1525772"/>
                  </a:cubicBezTo>
                  <a:cubicBezTo>
                    <a:pt x="1556250" y="1524519"/>
                    <a:pt x="1553439" y="1524000"/>
                    <a:pt x="1550781" y="1523114"/>
                  </a:cubicBezTo>
                  <a:cubicBezTo>
                    <a:pt x="1545836" y="1518168"/>
                    <a:pt x="1544198" y="1515834"/>
                    <a:pt x="1537491" y="1512481"/>
                  </a:cubicBezTo>
                  <a:cubicBezTo>
                    <a:pt x="1534985" y="1511228"/>
                    <a:pt x="1532174" y="1510709"/>
                    <a:pt x="1529516" y="1509823"/>
                  </a:cubicBezTo>
                  <a:cubicBezTo>
                    <a:pt x="1516880" y="1501399"/>
                    <a:pt x="1524572" y="1505517"/>
                    <a:pt x="1505593" y="1499190"/>
                  </a:cubicBezTo>
                  <a:lnTo>
                    <a:pt x="1489644" y="1493874"/>
                  </a:lnTo>
                  <a:cubicBezTo>
                    <a:pt x="1439598" y="1485534"/>
                    <a:pt x="1479083" y="1491354"/>
                    <a:pt x="1370028" y="1488558"/>
                  </a:cubicBezTo>
                  <a:cubicBezTo>
                    <a:pt x="1354393" y="1483346"/>
                    <a:pt x="1367087" y="1486998"/>
                    <a:pt x="1340788" y="1483241"/>
                  </a:cubicBezTo>
                  <a:cubicBezTo>
                    <a:pt x="1335453" y="1482479"/>
                    <a:pt x="1330156" y="1481469"/>
                    <a:pt x="1324840" y="1480583"/>
                  </a:cubicBezTo>
                  <a:cubicBezTo>
                    <a:pt x="1308891" y="1481469"/>
                    <a:pt x="1292820" y="1481083"/>
                    <a:pt x="1276993" y="1483241"/>
                  </a:cubicBezTo>
                  <a:cubicBezTo>
                    <a:pt x="1273067" y="1483776"/>
                    <a:pt x="1270003" y="1486997"/>
                    <a:pt x="1266361" y="1488558"/>
                  </a:cubicBezTo>
                  <a:cubicBezTo>
                    <a:pt x="1257085" y="1492534"/>
                    <a:pt x="1250780" y="1492303"/>
                    <a:pt x="1239779" y="1493874"/>
                  </a:cubicBezTo>
                  <a:cubicBezTo>
                    <a:pt x="1221552" y="1499950"/>
                    <a:pt x="1244175" y="1492775"/>
                    <a:pt x="1218514" y="1499190"/>
                  </a:cubicBezTo>
                  <a:cubicBezTo>
                    <a:pt x="1215796" y="1499870"/>
                    <a:pt x="1213198" y="1500962"/>
                    <a:pt x="1210540" y="1501848"/>
                  </a:cubicBezTo>
                  <a:cubicBezTo>
                    <a:pt x="1194990" y="1517398"/>
                    <a:pt x="1202462" y="1511664"/>
                    <a:pt x="1189275" y="1520455"/>
                  </a:cubicBezTo>
                  <a:cubicBezTo>
                    <a:pt x="1175093" y="1541727"/>
                    <a:pt x="1193709" y="1516020"/>
                    <a:pt x="1175984" y="1533746"/>
                  </a:cubicBezTo>
                  <a:cubicBezTo>
                    <a:pt x="1173725" y="1536005"/>
                    <a:pt x="1172927" y="1539462"/>
                    <a:pt x="1170668" y="1541721"/>
                  </a:cubicBezTo>
                  <a:cubicBezTo>
                    <a:pt x="1168409" y="1543980"/>
                    <a:pt x="1165147" y="1544992"/>
                    <a:pt x="1162693" y="1547037"/>
                  </a:cubicBezTo>
                  <a:cubicBezTo>
                    <a:pt x="1159805" y="1549443"/>
                    <a:pt x="1157778" y="1552826"/>
                    <a:pt x="1154719" y="1555011"/>
                  </a:cubicBezTo>
                  <a:cubicBezTo>
                    <a:pt x="1151494" y="1557314"/>
                    <a:pt x="1147527" y="1558362"/>
                    <a:pt x="1144086" y="1560328"/>
                  </a:cubicBezTo>
                  <a:cubicBezTo>
                    <a:pt x="1141312" y="1561913"/>
                    <a:pt x="1138770" y="1563872"/>
                    <a:pt x="1136112" y="1565644"/>
                  </a:cubicBezTo>
                  <a:cubicBezTo>
                    <a:pt x="1125520" y="1581529"/>
                    <a:pt x="1137089" y="1567714"/>
                    <a:pt x="1122821" y="1576276"/>
                  </a:cubicBezTo>
                  <a:cubicBezTo>
                    <a:pt x="1120672" y="1577566"/>
                    <a:pt x="1119654" y="1580304"/>
                    <a:pt x="1117505" y="1581593"/>
                  </a:cubicBezTo>
                  <a:cubicBezTo>
                    <a:pt x="1102649" y="1590507"/>
                    <a:pt x="1100606" y="1590770"/>
                    <a:pt x="1088265" y="1594883"/>
                  </a:cubicBezTo>
                  <a:cubicBezTo>
                    <a:pt x="1086493" y="1596655"/>
                    <a:pt x="1084988" y="1598743"/>
                    <a:pt x="1082949" y="1600200"/>
                  </a:cubicBezTo>
                  <a:cubicBezTo>
                    <a:pt x="1059785" y="1616746"/>
                    <a:pt x="1079245" y="1600853"/>
                    <a:pt x="1059026" y="1613490"/>
                  </a:cubicBezTo>
                  <a:cubicBezTo>
                    <a:pt x="1044781" y="1622393"/>
                    <a:pt x="1051076" y="1620684"/>
                    <a:pt x="1037761" y="1632097"/>
                  </a:cubicBezTo>
                  <a:cubicBezTo>
                    <a:pt x="1028243" y="1640255"/>
                    <a:pt x="1030468" y="1635188"/>
                    <a:pt x="1019154" y="1642730"/>
                  </a:cubicBezTo>
                  <a:cubicBezTo>
                    <a:pt x="1017069" y="1644120"/>
                    <a:pt x="1015794" y="1646480"/>
                    <a:pt x="1013837" y="1648046"/>
                  </a:cubicBezTo>
                  <a:cubicBezTo>
                    <a:pt x="1011342" y="1650042"/>
                    <a:pt x="1008288" y="1651283"/>
                    <a:pt x="1005863" y="1653362"/>
                  </a:cubicBezTo>
                  <a:cubicBezTo>
                    <a:pt x="1002057" y="1656624"/>
                    <a:pt x="999240" y="1660988"/>
                    <a:pt x="995230" y="1663995"/>
                  </a:cubicBezTo>
                  <a:cubicBezTo>
                    <a:pt x="991686" y="1666653"/>
                    <a:pt x="988001" y="1669133"/>
                    <a:pt x="984598" y="1671969"/>
                  </a:cubicBezTo>
                  <a:cubicBezTo>
                    <a:pt x="982672" y="1673574"/>
                    <a:pt x="981523" y="1676165"/>
                    <a:pt x="979281" y="1677286"/>
                  </a:cubicBezTo>
                  <a:cubicBezTo>
                    <a:pt x="976014" y="1678920"/>
                    <a:pt x="972193" y="1679058"/>
                    <a:pt x="968649" y="1679944"/>
                  </a:cubicBezTo>
                  <a:cubicBezTo>
                    <a:pt x="956244" y="1679058"/>
                    <a:pt x="943541" y="1680135"/>
                    <a:pt x="931435" y="1677286"/>
                  </a:cubicBezTo>
                  <a:cubicBezTo>
                    <a:pt x="927776" y="1676425"/>
                    <a:pt x="926349" y="1671718"/>
                    <a:pt x="923461" y="1669311"/>
                  </a:cubicBezTo>
                  <a:cubicBezTo>
                    <a:pt x="921007" y="1667266"/>
                    <a:pt x="917940" y="1666040"/>
                    <a:pt x="915486" y="1663995"/>
                  </a:cubicBezTo>
                  <a:cubicBezTo>
                    <a:pt x="912598" y="1661589"/>
                    <a:pt x="910571" y="1658206"/>
                    <a:pt x="907512" y="1656021"/>
                  </a:cubicBezTo>
                  <a:cubicBezTo>
                    <a:pt x="904287" y="1653718"/>
                    <a:pt x="900239" y="1652804"/>
                    <a:pt x="896879" y="1650704"/>
                  </a:cubicBezTo>
                  <a:cubicBezTo>
                    <a:pt x="878807" y="1639409"/>
                    <a:pt x="894270" y="1644736"/>
                    <a:pt x="875614" y="1640072"/>
                  </a:cubicBezTo>
                  <a:cubicBezTo>
                    <a:pt x="844013" y="1619004"/>
                    <a:pt x="873075" y="1635796"/>
                    <a:pt x="849033" y="1626781"/>
                  </a:cubicBezTo>
                  <a:cubicBezTo>
                    <a:pt x="825796" y="1618067"/>
                    <a:pt x="852117" y="1624459"/>
                    <a:pt x="825109" y="1616148"/>
                  </a:cubicBezTo>
                  <a:cubicBezTo>
                    <a:pt x="818126" y="1613999"/>
                    <a:pt x="803844" y="1610832"/>
                    <a:pt x="803844" y="1610832"/>
                  </a:cubicBezTo>
                  <a:cubicBezTo>
                    <a:pt x="768556" y="1593188"/>
                    <a:pt x="812635" y="1614601"/>
                    <a:pt x="785237" y="1602858"/>
                  </a:cubicBezTo>
                  <a:cubicBezTo>
                    <a:pt x="781595" y="1601297"/>
                    <a:pt x="778045" y="1599507"/>
                    <a:pt x="774605" y="1597541"/>
                  </a:cubicBezTo>
                  <a:cubicBezTo>
                    <a:pt x="771831" y="1595956"/>
                    <a:pt x="769567" y="1593483"/>
                    <a:pt x="766630" y="1592225"/>
                  </a:cubicBezTo>
                  <a:cubicBezTo>
                    <a:pt x="763272" y="1590786"/>
                    <a:pt x="759497" y="1590617"/>
                    <a:pt x="755998" y="1589567"/>
                  </a:cubicBezTo>
                  <a:cubicBezTo>
                    <a:pt x="750630" y="1587957"/>
                    <a:pt x="745365" y="1586023"/>
                    <a:pt x="740049" y="1584251"/>
                  </a:cubicBezTo>
                  <a:cubicBezTo>
                    <a:pt x="737391" y="1583365"/>
                    <a:pt x="734839" y="1582054"/>
                    <a:pt x="732075" y="1581593"/>
                  </a:cubicBezTo>
                  <a:cubicBezTo>
                    <a:pt x="724105" y="1580264"/>
                    <a:pt x="707196" y="1578297"/>
                    <a:pt x="700177" y="1573618"/>
                  </a:cubicBezTo>
                  <a:cubicBezTo>
                    <a:pt x="694861" y="1570074"/>
                    <a:pt x="688746" y="1567504"/>
                    <a:pt x="684228" y="1562986"/>
                  </a:cubicBezTo>
                  <a:cubicBezTo>
                    <a:pt x="682456" y="1561214"/>
                    <a:pt x="681154" y="1558790"/>
                    <a:pt x="678912" y="1557669"/>
                  </a:cubicBezTo>
                  <a:cubicBezTo>
                    <a:pt x="673900" y="1555163"/>
                    <a:pt x="667626" y="1555461"/>
                    <a:pt x="662963" y="1552353"/>
                  </a:cubicBezTo>
                  <a:cubicBezTo>
                    <a:pt x="660305" y="1550581"/>
                    <a:pt x="657925" y="1548295"/>
                    <a:pt x="654988" y="1547037"/>
                  </a:cubicBezTo>
                  <a:cubicBezTo>
                    <a:pt x="651630" y="1545598"/>
                    <a:pt x="647855" y="1545429"/>
                    <a:pt x="644356" y="1544379"/>
                  </a:cubicBezTo>
                  <a:cubicBezTo>
                    <a:pt x="638988" y="1542769"/>
                    <a:pt x="633610" y="1541143"/>
                    <a:pt x="628407" y="1539062"/>
                  </a:cubicBezTo>
                  <a:cubicBezTo>
                    <a:pt x="624728" y="1537590"/>
                    <a:pt x="621417" y="1535307"/>
                    <a:pt x="617775" y="1533746"/>
                  </a:cubicBezTo>
                  <a:cubicBezTo>
                    <a:pt x="615199" y="1532642"/>
                    <a:pt x="612376" y="1532192"/>
                    <a:pt x="609800" y="1531088"/>
                  </a:cubicBezTo>
                  <a:cubicBezTo>
                    <a:pt x="606158" y="1529527"/>
                    <a:pt x="602927" y="1527025"/>
                    <a:pt x="599168" y="1525772"/>
                  </a:cubicBezTo>
                  <a:cubicBezTo>
                    <a:pt x="592236" y="1523461"/>
                    <a:pt x="577902" y="1520455"/>
                    <a:pt x="577902" y="1520455"/>
                  </a:cubicBezTo>
                  <a:cubicBezTo>
                    <a:pt x="575244" y="1518683"/>
                    <a:pt x="572959" y="1516149"/>
                    <a:pt x="569928" y="1515139"/>
                  </a:cubicBezTo>
                  <a:cubicBezTo>
                    <a:pt x="542359" y="1505950"/>
                    <a:pt x="564641" y="1517808"/>
                    <a:pt x="543347" y="1509823"/>
                  </a:cubicBezTo>
                  <a:cubicBezTo>
                    <a:pt x="539637" y="1508432"/>
                    <a:pt x="536438" y="1505861"/>
                    <a:pt x="532714" y="1504507"/>
                  </a:cubicBezTo>
                  <a:cubicBezTo>
                    <a:pt x="526652" y="1502303"/>
                    <a:pt x="520096" y="1501586"/>
                    <a:pt x="514107" y="1499190"/>
                  </a:cubicBezTo>
                  <a:cubicBezTo>
                    <a:pt x="493475" y="1490937"/>
                    <a:pt x="473450" y="1481232"/>
                    <a:pt x="452970" y="1472609"/>
                  </a:cubicBezTo>
                  <a:cubicBezTo>
                    <a:pt x="432075" y="1463811"/>
                    <a:pt x="391559" y="1448174"/>
                    <a:pt x="370568" y="1440711"/>
                  </a:cubicBezTo>
                  <a:cubicBezTo>
                    <a:pt x="344958" y="1431605"/>
                    <a:pt x="319192" y="1422945"/>
                    <a:pt x="293481" y="1414130"/>
                  </a:cubicBezTo>
                  <a:cubicBezTo>
                    <a:pt x="288180" y="1412313"/>
                    <a:pt x="282545" y="1411320"/>
                    <a:pt x="277533" y="1408814"/>
                  </a:cubicBezTo>
                  <a:cubicBezTo>
                    <a:pt x="272217" y="1406156"/>
                    <a:pt x="266981" y="1403330"/>
                    <a:pt x="261584" y="1400839"/>
                  </a:cubicBezTo>
                  <a:cubicBezTo>
                    <a:pt x="255457" y="1398011"/>
                    <a:pt x="249012" y="1395883"/>
                    <a:pt x="242977" y="1392865"/>
                  </a:cubicBezTo>
                  <a:cubicBezTo>
                    <a:pt x="236588" y="1389670"/>
                    <a:pt x="230856" y="1385226"/>
                    <a:pt x="224370" y="1382232"/>
                  </a:cubicBezTo>
                  <a:cubicBezTo>
                    <a:pt x="219282" y="1379884"/>
                    <a:pt x="213523" y="1379235"/>
                    <a:pt x="208421" y="1376916"/>
                  </a:cubicBezTo>
                  <a:cubicBezTo>
                    <a:pt x="165695" y="1357495"/>
                    <a:pt x="234477" y="1382554"/>
                    <a:pt x="173865" y="1358309"/>
                  </a:cubicBezTo>
                  <a:cubicBezTo>
                    <a:pt x="169435" y="1356537"/>
                    <a:pt x="165101" y="1354502"/>
                    <a:pt x="160575" y="1352993"/>
                  </a:cubicBezTo>
                  <a:cubicBezTo>
                    <a:pt x="148890" y="1349098"/>
                    <a:pt x="150182" y="1352266"/>
                    <a:pt x="139309" y="1345018"/>
                  </a:cubicBezTo>
                  <a:cubicBezTo>
                    <a:pt x="134589" y="1341871"/>
                    <a:pt x="130739" y="1337533"/>
                    <a:pt x="126019" y="1334386"/>
                  </a:cubicBezTo>
                  <a:cubicBezTo>
                    <a:pt x="114838" y="1326932"/>
                    <a:pt x="107208" y="1328075"/>
                    <a:pt x="94121" y="1321095"/>
                  </a:cubicBezTo>
                  <a:cubicBezTo>
                    <a:pt x="87396" y="1317508"/>
                    <a:pt x="81856" y="1312032"/>
                    <a:pt x="75514" y="1307804"/>
                  </a:cubicBezTo>
                  <a:cubicBezTo>
                    <a:pt x="65505" y="1301131"/>
                    <a:pt x="61721" y="1299579"/>
                    <a:pt x="51591" y="1294514"/>
                  </a:cubicBezTo>
                  <a:cubicBezTo>
                    <a:pt x="36109" y="1273872"/>
                    <a:pt x="47494" y="1289617"/>
                    <a:pt x="25009" y="1254641"/>
                  </a:cubicBezTo>
                  <a:cubicBezTo>
                    <a:pt x="23282" y="1251954"/>
                    <a:pt x="21465" y="1249325"/>
                    <a:pt x="19693" y="1246667"/>
                  </a:cubicBezTo>
                  <a:lnTo>
                    <a:pt x="14377" y="1238693"/>
                  </a:lnTo>
                  <a:cubicBezTo>
                    <a:pt x="13491" y="1234263"/>
                    <a:pt x="12908" y="1229761"/>
                    <a:pt x="11719" y="1225402"/>
                  </a:cubicBezTo>
                  <a:cubicBezTo>
                    <a:pt x="10244" y="1219996"/>
                    <a:pt x="6402" y="1209453"/>
                    <a:pt x="6402" y="1209453"/>
                  </a:cubicBezTo>
                  <a:cubicBezTo>
                    <a:pt x="-1707" y="1136473"/>
                    <a:pt x="-348" y="1155556"/>
                    <a:pt x="1086" y="1020725"/>
                  </a:cubicBezTo>
                  <a:cubicBezTo>
                    <a:pt x="1388" y="992318"/>
                    <a:pt x="3265" y="963900"/>
                    <a:pt x="6402" y="935665"/>
                  </a:cubicBezTo>
                  <a:cubicBezTo>
                    <a:pt x="6840" y="931726"/>
                    <a:pt x="10158" y="928674"/>
                    <a:pt x="11719" y="925032"/>
                  </a:cubicBezTo>
                  <a:cubicBezTo>
                    <a:pt x="15478" y="916261"/>
                    <a:pt x="18083" y="906986"/>
                    <a:pt x="22351" y="898451"/>
                  </a:cubicBezTo>
                  <a:lnTo>
                    <a:pt x="35642" y="871869"/>
                  </a:lnTo>
                  <a:cubicBezTo>
                    <a:pt x="37414" y="868325"/>
                    <a:pt x="38581" y="864407"/>
                    <a:pt x="40958" y="861237"/>
                  </a:cubicBezTo>
                  <a:cubicBezTo>
                    <a:pt x="43616" y="857693"/>
                    <a:pt x="46811" y="854493"/>
                    <a:pt x="48933" y="850604"/>
                  </a:cubicBezTo>
                  <a:cubicBezTo>
                    <a:pt x="68373" y="814964"/>
                    <a:pt x="46476" y="845904"/>
                    <a:pt x="64881" y="821365"/>
                  </a:cubicBezTo>
                  <a:cubicBezTo>
                    <a:pt x="69554" y="807350"/>
                    <a:pt x="64452" y="818690"/>
                    <a:pt x="75514" y="805416"/>
                  </a:cubicBezTo>
                  <a:cubicBezTo>
                    <a:pt x="81981" y="797655"/>
                    <a:pt x="87879" y="789437"/>
                    <a:pt x="94121" y="781493"/>
                  </a:cubicBezTo>
                  <a:cubicBezTo>
                    <a:pt x="100882" y="772888"/>
                    <a:pt x="106929" y="764616"/>
                    <a:pt x="115386" y="757569"/>
                  </a:cubicBezTo>
                  <a:cubicBezTo>
                    <a:pt x="122193" y="751897"/>
                    <a:pt x="129628" y="747023"/>
                    <a:pt x="136651" y="741621"/>
                  </a:cubicBezTo>
                  <a:cubicBezTo>
                    <a:pt x="141148" y="738162"/>
                    <a:pt x="146795" y="735709"/>
                    <a:pt x="149942" y="730988"/>
                  </a:cubicBezTo>
                  <a:cubicBezTo>
                    <a:pt x="155028" y="723359"/>
                    <a:pt x="156430" y="719340"/>
                    <a:pt x="165891" y="715039"/>
                  </a:cubicBezTo>
                  <a:cubicBezTo>
                    <a:pt x="171763" y="712370"/>
                    <a:pt x="178296" y="711495"/>
                    <a:pt x="184498" y="709723"/>
                  </a:cubicBezTo>
                  <a:cubicBezTo>
                    <a:pt x="189814" y="706179"/>
                    <a:pt x="195929" y="703608"/>
                    <a:pt x="200447" y="699090"/>
                  </a:cubicBezTo>
                  <a:cubicBezTo>
                    <a:pt x="203105" y="696432"/>
                    <a:pt x="205135" y="692941"/>
                    <a:pt x="208421" y="691116"/>
                  </a:cubicBezTo>
                  <a:cubicBezTo>
                    <a:pt x="213320" y="688395"/>
                    <a:pt x="219054" y="687572"/>
                    <a:pt x="224370" y="685800"/>
                  </a:cubicBezTo>
                  <a:cubicBezTo>
                    <a:pt x="226142" y="684028"/>
                    <a:pt x="227537" y="681772"/>
                    <a:pt x="229686" y="680483"/>
                  </a:cubicBezTo>
                  <a:cubicBezTo>
                    <a:pt x="232089" y="679041"/>
                    <a:pt x="235473" y="679575"/>
                    <a:pt x="237661" y="677825"/>
                  </a:cubicBezTo>
                  <a:cubicBezTo>
                    <a:pt x="240156" y="675829"/>
                    <a:pt x="240523" y="671896"/>
                    <a:pt x="242977" y="669851"/>
                  </a:cubicBezTo>
                  <a:cubicBezTo>
                    <a:pt x="246021" y="667314"/>
                    <a:pt x="250515" y="667009"/>
                    <a:pt x="253609" y="664534"/>
                  </a:cubicBezTo>
                  <a:cubicBezTo>
                    <a:pt x="259480" y="659837"/>
                    <a:pt x="269558" y="648586"/>
                    <a:pt x="269558" y="648586"/>
                  </a:cubicBezTo>
                  <a:cubicBezTo>
                    <a:pt x="271330" y="644156"/>
                    <a:pt x="272937" y="639655"/>
                    <a:pt x="274875" y="635295"/>
                  </a:cubicBezTo>
                  <a:cubicBezTo>
                    <a:pt x="276484" y="631674"/>
                    <a:pt x="280039" y="628622"/>
                    <a:pt x="280191" y="624662"/>
                  </a:cubicBezTo>
                  <a:cubicBezTo>
                    <a:pt x="280941" y="605163"/>
                    <a:pt x="279612" y="585585"/>
                    <a:pt x="277533" y="566183"/>
                  </a:cubicBezTo>
                  <a:cubicBezTo>
                    <a:pt x="277035" y="561536"/>
                    <a:pt x="271136" y="548571"/>
                    <a:pt x="269558" y="542260"/>
                  </a:cubicBezTo>
                  <a:cubicBezTo>
                    <a:pt x="268672" y="538716"/>
                    <a:pt x="267692" y="535194"/>
                    <a:pt x="266900" y="531628"/>
                  </a:cubicBezTo>
                  <a:cubicBezTo>
                    <a:pt x="265920" y="527218"/>
                    <a:pt x="265338" y="522720"/>
                    <a:pt x="264242" y="518337"/>
                  </a:cubicBezTo>
                  <a:cubicBezTo>
                    <a:pt x="262286" y="510513"/>
                    <a:pt x="260073" y="507339"/>
                    <a:pt x="256268" y="499730"/>
                  </a:cubicBezTo>
                  <a:cubicBezTo>
                    <a:pt x="254441" y="490598"/>
                    <a:pt x="253453" y="484563"/>
                    <a:pt x="250951" y="475807"/>
                  </a:cubicBezTo>
                  <a:cubicBezTo>
                    <a:pt x="250181" y="473113"/>
                    <a:pt x="249179" y="470490"/>
                    <a:pt x="248293" y="467832"/>
                  </a:cubicBezTo>
                  <a:cubicBezTo>
                    <a:pt x="249743" y="437372"/>
                    <a:pt x="246704" y="424394"/>
                    <a:pt x="253609" y="401379"/>
                  </a:cubicBezTo>
                  <a:cubicBezTo>
                    <a:pt x="255219" y="396011"/>
                    <a:pt x="255818" y="390093"/>
                    <a:pt x="258926" y="385430"/>
                  </a:cubicBezTo>
                  <a:cubicBezTo>
                    <a:pt x="260698" y="382772"/>
                    <a:pt x="261584" y="379227"/>
                    <a:pt x="264242" y="377455"/>
                  </a:cubicBezTo>
                  <a:cubicBezTo>
                    <a:pt x="267282" y="375428"/>
                    <a:pt x="271300" y="375550"/>
                    <a:pt x="274875" y="374797"/>
                  </a:cubicBezTo>
                  <a:cubicBezTo>
                    <a:pt x="288138" y="372005"/>
                    <a:pt x="301598" y="370110"/>
                    <a:pt x="314747" y="366823"/>
                  </a:cubicBezTo>
                  <a:cubicBezTo>
                    <a:pt x="318291" y="365937"/>
                    <a:pt x="321880" y="365215"/>
                    <a:pt x="325379" y="364165"/>
                  </a:cubicBezTo>
                  <a:cubicBezTo>
                    <a:pt x="330747" y="362555"/>
                    <a:pt x="335775" y="359605"/>
                    <a:pt x="341328" y="358848"/>
                  </a:cubicBezTo>
                  <a:cubicBezTo>
                    <a:pt x="355402" y="356929"/>
                    <a:pt x="369692" y="357239"/>
                    <a:pt x="383858" y="356190"/>
                  </a:cubicBezTo>
                  <a:cubicBezTo>
                    <a:pt x="460678" y="350500"/>
                    <a:pt x="346493" y="356428"/>
                    <a:pt x="474235" y="350874"/>
                  </a:cubicBezTo>
                  <a:cubicBezTo>
                    <a:pt x="484868" y="349102"/>
                    <a:pt x="495538" y="347545"/>
                    <a:pt x="506133" y="345558"/>
                  </a:cubicBezTo>
                  <a:cubicBezTo>
                    <a:pt x="599649" y="328023"/>
                    <a:pt x="531010" y="339639"/>
                    <a:pt x="575244" y="332267"/>
                  </a:cubicBezTo>
                  <a:cubicBezTo>
                    <a:pt x="604861" y="317460"/>
                    <a:pt x="567544" y="335156"/>
                    <a:pt x="596509" y="324293"/>
                  </a:cubicBezTo>
                  <a:cubicBezTo>
                    <a:pt x="600219" y="322901"/>
                    <a:pt x="603521" y="320585"/>
                    <a:pt x="607142" y="318976"/>
                  </a:cubicBezTo>
                  <a:cubicBezTo>
                    <a:pt x="611502" y="317038"/>
                    <a:pt x="616262" y="315977"/>
                    <a:pt x="620433" y="313660"/>
                  </a:cubicBezTo>
                  <a:cubicBezTo>
                    <a:pt x="624306" y="311509"/>
                    <a:pt x="627238" y="307918"/>
                    <a:pt x="631065" y="305686"/>
                  </a:cubicBezTo>
                  <a:cubicBezTo>
                    <a:pt x="637910" y="301693"/>
                    <a:pt x="645736" y="299449"/>
                    <a:pt x="652330" y="295053"/>
                  </a:cubicBezTo>
                  <a:cubicBezTo>
                    <a:pt x="660305" y="289737"/>
                    <a:pt x="668091" y="284127"/>
                    <a:pt x="676254" y="279104"/>
                  </a:cubicBezTo>
                  <a:cubicBezTo>
                    <a:pt x="682291" y="275389"/>
                    <a:pt x="693880" y="270762"/>
                    <a:pt x="700177" y="268472"/>
                  </a:cubicBezTo>
                  <a:cubicBezTo>
                    <a:pt x="705444" y="266557"/>
                    <a:pt x="711024" y="265474"/>
                    <a:pt x="716126" y="263155"/>
                  </a:cubicBezTo>
                  <a:cubicBezTo>
                    <a:pt x="750638" y="247467"/>
                    <a:pt x="714307" y="260217"/>
                    <a:pt x="737391" y="252523"/>
                  </a:cubicBezTo>
                  <a:lnTo>
                    <a:pt x="753340" y="241890"/>
                  </a:lnTo>
                  <a:cubicBezTo>
                    <a:pt x="755998" y="240118"/>
                    <a:pt x="758820" y="238570"/>
                    <a:pt x="761314" y="236574"/>
                  </a:cubicBezTo>
                  <a:cubicBezTo>
                    <a:pt x="765744" y="233030"/>
                    <a:pt x="769940" y="229170"/>
                    <a:pt x="774605" y="225941"/>
                  </a:cubicBezTo>
                  <a:cubicBezTo>
                    <a:pt x="781478" y="221183"/>
                    <a:pt x="788915" y="217288"/>
                    <a:pt x="795870" y="212651"/>
                  </a:cubicBezTo>
                  <a:cubicBezTo>
                    <a:pt x="799556" y="210194"/>
                    <a:pt x="802745" y="207024"/>
                    <a:pt x="806502" y="204676"/>
                  </a:cubicBezTo>
                  <a:cubicBezTo>
                    <a:pt x="809862" y="202576"/>
                    <a:pt x="813694" y="201326"/>
                    <a:pt x="817135" y="199360"/>
                  </a:cubicBezTo>
                  <a:cubicBezTo>
                    <a:pt x="843436" y="184332"/>
                    <a:pt x="803608" y="204793"/>
                    <a:pt x="835742" y="188728"/>
                  </a:cubicBezTo>
                  <a:cubicBezTo>
                    <a:pt x="859499" y="164971"/>
                    <a:pt x="832148" y="191540"/>
                    <a:pt x="859665" y="167462"/>
                  </a:cubicBezTo>
                  <a:cubicBezTo>
                    <a:pt x="862494" y="164987"/>
                    <a:pt x="864846" y="162003"/>
                    <a:pt x="867640" y="159488"/>
                  </a:cubicBezTo>
                  <a:cubicBezTo>
                    <a:pt x="873712" y="154023"/>
                    <a:pt x="880175" y="149004"/>
                    <a:pt x="886247" y="143539"/>
                  </a:cubicBezTo>
                  <a:cubicBezTo>
                    <a:pt x="889041" y="141024"/>
                    <a:pt x="891367" y="138011"/>
                    <a:pt x="894221" y="135565"/>
                  </a:cubicBezTo>
                  <a:cubicBezTo>
                    <a:pt x="897585" y="132682"/>
                    <a:pt x="901249" y="130165"/>
                    <a:pt x="904854" y="127590"/>
                  </a:cubicBezTo>
                  <a:cubicBezTo>
                    <a:pt x="907453" y="125733"/>
                    <a:pt x="910403" y="124353"/>
                    <a:pt x="912828" y="122274"/>
                  </a:cubicBezTo>
                  <a:cubicBezTo>
                    <a:pt x="916634" y="119012"/>
                    <a:pt x="919715" y="114971"/>
                    <a:pt x="923461" y="111641"/>
                  </a:cubicBezTo>
                  <a:cubicBezTo>
                    <a:pt x="925981" y="109401"/>
                    <a:pt x="939500" y="98306"/>
                    <a:pt x="944726" y="95693"/>
                  </a:cubicBezTo>
                  <a:cubicBezTo>
                    <a:pt x="948994" y="93559"/>
                    <a:pt x="953815" y="92638"/>
                    <a:pt x="958016" y="90376"/>
                  </a:cubicBezTo>
                  <a:cubicBezTo>
                    <a:pt x="991623" y="72279"/>
                    <a:pt x="968010" y="80842"/>
                    <a:pt x="987256" y="74428"/>
                  </a:cubicBezTo>
                  <a:cubicBezTo>
                    <a:pt x="1002578" y="64211"/>
                    <a:pt x="987799" y="73055"/>
                    <a:pt x="1003205" y="66453"/>
                  </a:cubicBezTo>
                  <a:cubicBezTo>
                    <a:pt x="1006847" y="64892"/>
                    <a:pt x="1010113" y="62491"/>
                    <a:pt x="1013837" y="61137"/>
                  </a:cubicBezTo>
                  <a:cubicBezTo>
                    <a:pt x="1022926" y="57832"/>
                    <a:pt x="1038364" y="53964"/>
                    <a:pt x="1048393" y="53162"/>
                  </a:cubicBezTo>
                  <a:cubicBezTo>
                    <a:pt x="1065198" y="51817"/>
                    <a:pt x="1082063" y="51390"/>
                    <a:pt x="1098898" y="50504"/>
                  </a:cubicBezTo>
                  <a:cubicBezTo>
                    <a:pt x="1146233" y="36980"/>
                    <a:pt x="1086897" y="52904"/>
                    <a:pt x="1138770" y="42530"/>
                  </a:cubicBezTo>
                  <a:cubicBezTo>
                    <a:pt x="1145095" y="41265"/>
                    <a:pt x="1151092" y="38665"/>
                    <a:pt x="1157377" y="37214"/>
                  </a:cubicBezTo>
                  <a:cubicBezTo>
                    <a:pt x="1175110" y="33121"/>
                    <a:pt x="1196010" y="33043"/>
                    <a:pt x="1213198" y="31897"/>
                  </a:cubicBezTo>
                  <a:lnTo>
                    <a:pt x="1255728" y="23923"/>
                  </a:lnTo>
                  <a:cubicBezTo>
                    <a:pt x="1266339" y="22028"/>
                    <a:pt x="1287626" y="18607"/>
                    <a:pt x="1287626" y="18607"/>
                  </a:cubicBezTo>
                  <a:cubicBezTo>
                    <a:pt x="1292942" y="16835"/>
                    <a:pt x="1298091" y="14445"/>
                    <a:pt x="1303575" y="13290"/>
                  </a:cubicBezTo>
                  <a:cubicBezTo>
                    <a:pt x="1323761" y="9040"/>
                    <a:pt x="1341901" y="7687"/>
                    <a:pt x="1362054" y="5316"/>
                  </a:cubicBezTo>
                  <a:cubicBezTo>
                    <a:pt x="1404703" y="299"/>
                    <a:pt x="1360569" y="4933"/>
                    <a:pt x="1409900" y="0"/>
                  </a:cubicBezTo>
                  <a:cubicBezTo>
                    <a:pt x="1585008" y="3648"/>
                    <a:pt x="1486446" y="-1374"/>
                    <a:pt x="1566730" y="5316"/>
                  </a:cubicBezTo>
                  <a:cubicBezTo>
                    <a:pt x="1623040" y="10008"/>
                    <a:pt x="1580537" y="5380"/>
                    <a:pt x="1643816" y="13290"/>
                  </a:cubicBezTo>
                  <a:lnTo>
                    <a:pt x="1665081" y="15948"/>
                  </a:lnTo>
                  <a:cubicBezTo>
                    <a:pt x="1685456" y="21043"/>
                    <a:pt x="1665645" y="15580"/>
                    <a:pt x="1689005" y="23923"/>
                  </a:cubicBezTo>
                  <a:cubicBezTo>
                    <a:pt x="1696921" y="26750"/>
                    <a:pt x="1705002" y="29099"/>
                    <a:pt x="1712928" y="31897"/>
                  </a:cubicBezTo>
                  <a:cubicBezTo>
                    <a:pt x="1720067" y="34417"/>
                    <a:pt x="1726849" y="38036"/>
                    <a:pt x="1734193" y="39872"/>
                  </a:cubicBezTo>
                  <a:cubicBezTo>
                    <a:pt x="1744650" y="42486"/>
                    <a:pt x="1755458" y="43416"/>
                    <a:pt x="1766091" y="45188"/>
                  </a:cubicBezTo>
                  <a:cubicBezTo>
                    <a:pt x="1810249" y="59908"/>
                    <a:pt x="1792225" y="55732"/>
                    <a:pt x="1819254" y="61137"/>
                  </a:cubicBezTo>
                  <a:lnTo>
                    <a:pt x="1864442" y="87718"/>
                  </a:lnTo>
                  <a:cubicBezTo>
                    <a:pt x="1870612" y="91317"/>
                    <a:pt x="1876659" y="95156"/>
                    <a:pt x="1883049" y="98351"/>
                  </a:cubicBezTo>
                  <a:cubicBezTo>
                    <a:pt x="1913337" y="113494"/>
                    <a:pt x="1895145" y="102814"/>
                    <a:pt x="1914947" y="116958"/>
                  </a:cubicBezTo>
                  <a:cubicBezTo>
                    <a:pt x="1917546" y="118815"/>
                    <a:pt x="1920547" y="120137"/>
                    <a:pt x="1922921" y="122274"/>
                  </a:cubicBezTo>
                  <a:cubicBezTo>
                    <a:pt x="1968560" y="163349"/>
                    <a:pt x="1924195" y="124098"/>
                    <a:pt x="1949502" y="151514"/>
                  </a:cubicBezTo>
                  <a:cubicBezTo>
                    <a:pt x="1957151" y="159801"/>
                    <a:pt x="1965451" y="167463"/>
                    <a:pt x="1973426" y="175437"/>
                  </a:cubicBezTo>
                  <a:cubicBezTo>
                    <a:pt x="1976084" y="178095"/>
                    <a:pt x="1978177" y="181477"/>
                    <a:pt x="1981400" y="183411"/>
                  </a:cubicBezTo>
                  <a:cubicBezTo>
                    <a:pt x="1985830" y="186069"/>
                    <a:pt x="1990392" y="188520"/>
                    <a:pt x="1994691" y="191386"/>
                  </a:cubicBezTo>
                  <a:cubicBezTo>
                    <a:pt x="1998377" y="193843"/>
                    <a:pt x="2001920" y="196524"/>
                    <a:pt x="2005323" y="199360"/>
                  </a:cubicBezTo>
                  <a:cubicBezTo>
                    <a:pt x="2007248" y="200964"/>
                    <a:pt x="2008464" y="203433"/>
                    <a:pt x="2010640" y="204676"/>
                  </a:cubicBezTo>
                  <a:cubicBezTo>
                    <a:pt x="2022292" y="211334"/>
                    <a:pt x="2023153" y="208848"/>
                    <a:pt x="2034563" y="212651"/>
                  </a:cubicBezTo>
                  <a:cubicBezTo>
                    <a:pt x="2039090" y="214160"/>
                    <a:pt x="2043327" y="216458"/>
                    <a:pt x="2047854" y="217967"/>
                  </a:cubicBezTo>
                  <a:cubicBezTo>
                    <a:pt x="2053974" y="220007"/>
                    <a:pt x="2060296" y="221386"/>
                    <a:pt x="2066461" y="223283"/>
                  </a:cubicBezTo>
                  <a:cubicBezTo>
                    <a:pt x="2071817" y="224931"/>
                    <a:pt x="2077042" y="226990"/>
                    <a:pt x="2082409" y="228600"/>
                  </a:cubicBezTo>
                  <a:cubicBezTo>
                    <a:pt x="2094766" y="232307"/>
                    <a:pt x="2107218" y="235688"/>
                    <a:pt x="2119623" y="239232"/>
                  </a:cubicBezTo>
                  <a:cubicBezTo>
                    <a:pt x="2125825" y="241004"/>
                    <a:pt x="2131905" y="243283"/>
                    <a:pt x="2138230" y="244548"/>
                  </a:cubicBezTo>
                  <a:cubicBezTo>
                    <a:pt x="2180409" y="252985"/>
                    <a:pt x="2149312" y="247276"/>
                    <a:pt x="2183419" y="252523"/>
                  </a:cubicBezTo>
                  <a:cubicBezTo>
                    <a:pt x="2188746" y="253342"/>
                    <a:pt x="2194020" y="254513"/>
                    <a:pt x="2199368" y="255181"/>
                  </a:cubicBezTo>
                  <a:cubicBezTo>
                    <a:pt x="2208204" y="256285"/>
                    <a:pt x="2217089" y="256953"/>
                    <a:pt x="2225949" y="257839"/>
                  </a:cubicBezTo>
                  <a:cubicBezTo>
                    <a:pt x="2264049" y="256067"/>
                    <a:pt x="2302245" y="255757"/>
                    <a:pt x="2340249" y="252523"/>
                  </a:cubicBezTo>
                  <a:cubicBezTo>
                    <a:pt x="2344197" y="252187"/>
                    <a:pt x="2347239" y="248768"/>
                    <a:pt x="2350881" y="247207"/>
                  </a:cubicBezTo>
                  <a:cubicBezTo>
                    <a:pt x="2361571" y="242625"/>
                    <a:pt x="2373032" y="233473"/>
                    <a:pt x="2380121" y="231258"/>
                  </a:cubicBezTo>
                  <a:close/>
                </a:path>
              </a:pathLst>
            </a:cu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2" name="Freeform 891"/>
            <p:cNvSpPr/>
            <p:nvPr/>
          </p:nvSpPr>
          <p:spPr>
            <a:xfrm>
              <a:off x="12881283" y="1678528"/>
              <a:ext cx="176062" cy="304444"/>
            </a:xfrm>
            <a:custGeom>
              <a:avLst/>
              <a:gdLst>
                <a:gd name="connsiteX0" fmla="*/ 42591 w 176062"/>
                <a:gd name="connsiteY0" fmla="*/ 1416 h 304444"/>
                <a:gd name="connsiteX1" fmla="*/ 26643 w 176062"/>
                <a:gd name="connsiteY1" fmla="*/ 4074 h 304444"/>
                <a:gd name="connsiteX2" fmla="*/ 21326 w 176062"/>
                <a:gd name="connsiteY2" fmla="*/ 9391 h 304444"/>
                <a:gd name="connsiteX3" fmla="*/ 13352 w 176062"/>
                <a:gd name="connsiteY3" fmla="*/ 14707 h 304444"/>
                <a:gd name="connsiteX4" fmla="*/ 8036 w 176062"/>
                <a:gd name="connsiteY4" fmla="*/ 22681 h 304444"/>
                <a:gd name="connsiteX5" fmla="*/ 2719 w 176062"/>
                <a:gd name="connsiteY5" fmla="*/ 38630 h 304444"/>
                <a:gd name="connsiteX6" fmla="*/ 2719 w 176062"/>
                <a:gd name="connsiteY6" fmla="*/ 134323 h 304444"/>
                <a:gd name="connsiteX7" fmla="*/ 10694 w 176062"/>
                <a:gd name="connsiteY7" fmla="*/ 163563 h 304444"/>
                <a:gd name="connsiteX8" fmla="*/ 13352 w 176062"/>
                <a:gd name="connsiteY8" fmla="*/ 171537 h 304444"/>
                <a:gd name="connsiteX9" fmla="*/ 18668 w 176062"/>
                <a:gd name="connsiteY9" fmla="*/ 187486 h 304444"/>
                <a:gd name="connsiteX10" fmla="*/ 21326 w 176062"/>
                <a:gd name="connsiteY10" fmla="*/ 195460 h 304444"/>
                <a:gd name="connsiteX11" fmla="*/ 26643 w 176062"/>
                <a:gd name="connsiteY11" fmla="*/ 203435 h 304444"/>
                <a:gd name="connsiteX12" fmla="*/ 29301 w 176062"/>
                <a:gd name="connsiteY12" fmla="*/ 211409 h 304444"/>
                <a:gd name="connsiteX13" fmla="*/ 34617 w 176062"/>
                <a:gd name="connsiteY13" fmla="*/ 222042 h 304444"/>
                <a:gd name="connsiteX14" fmla="*/ 37275 w 176062"/>
                <a:gd name="connsiteY14" fmla="*/ 232674 h 304444"/>
                <a:gd name="connsiteX15" fmla="*/ 39933 w 176062"/>
                <a:gd name="connsiteY15" fmla="*/ 240649 h 304444"/>
                <a:gd name="connsiteX16" fmla="*/ 45250 w 176062"/>
                <a:gd name="connsiteY16" fmla="*/ 261914 h 304444"/>
                <a:gd name="connsiteX17" fmla="*/ 55882 w 176062"/>
                <a:gd name="connsiteY17" fmla="*/ 275205 h 304444"/>
                <a:gd name="connsiteX18" fmla="*/ 69173 w 176062"/>
                <a:gd name="connsiteY18" fmla="*/ 293812 h 304444"/>
                <a:gd name="connsiteX19" fmla="*/ 74489 w 176062"/>
                <a:gd name="connsiteY19" fmla="*/ 301786 h 304444"/>
                <a:gd name="connsiteX20" fmla="*/ 82464 w 176062"/>
                <a:gd name="connsiteY20" fmla="*/ 304444 h 304444"/>
                <a:gd name="connsiteX21" fmla="*/ 109045 w 176062"/>
                <a:gd name="connsiteY21" fmla="*/ 301786 h 304444"/>
                <a:gd name="connsiteX22" fmla="*/ 122336 w 176062"/>
                <a:gd name="connsiteY22" fmla="*/ 288495 h 304444"/>
                <a:gd name="connsiteX23" fmla="*/ 132968 w 176062"/>
                <a:gd name="connsiteY23" fmla="*/ 272546 h 304444"/>
                <a:gd name="connsiteX24" fmla="*/ 138284 w 176062"/>
                <a:gd name="connsiteY24" fmla="*/ 264572 h 304444"/>
                <a:gd name="connsiteX25" fmla="*/ 143601 w 176062"/>
                <a:gd name="connsiteY25" fmla="*/ 253939 h 304444"/>
                <a:gd name="connsiteX26" fmla="*/ 151575 w 176062"/>
                <a:gd name="connsiteY26" fmla="*/ 232674 h 304444"/>
                <a:gd name="connsiteX27" fmla="*/ 162208 w 176062"/>
                <a:gd name="connsiteY27" fmla="*/ 216725 h 304444"/>
                <a:gd name="connsiteX28" fmla="*/ 164866 w 176062"/>
                <a:gd name="connsiteY28" fmla="*/ 203435 h 304444"/>
                <a:gd name="connsiteX29" fmla="*/ 167524 w 176062"/>
                <a:gd name="connsiteY29" fmla="*/ 195460 h 304444"/>
                <a:gd name="connsiteX30" fmla="*/ 172840 w 176062"/>
                <a:gd name="connsiteY30" fmla="*/ 174195 h 304444"/>
                <a:gd name="connsiteX31" fmla="*/ 170182 w 176062"/>
                <a:gd name="connsiteY31" fmla="*/ 67870 h 304444"/>
                <a:gd name="connsiteX32" fmla="*/ 164866 w 176062"/>
                <a:gd name="connsiteY32" fmla="*/ 51921 h 304444"/>
                <a:gd name="connsiteX33" fmla="*/ 154233 w 176062"/>
                <a:gd name="connsiteY33" fmla="*/ 38630 h 304444"/>
                <a:gd name="connsiteX34" fmla="*/ 148917 w 176062"/>
                <a:gd name="connsiteY34" fmla="*/ 30656 h 304444"/>
                <a:gd name="connsiteX35" fmla="*/ 130310 w 176062"/>
                <a:gd name="connsiteY35" fmla="*/ 14707 h 304444"/>
                <a:gd name="connsiteX36" fmla="*/ 124994 w 176062"/>
                <a:gd name="connsiteY36" fmla="*/ 6732 h 304444"/>
                <a:gd name="connsiteX37" fmla="*/ 101070 w 176062"/>
                <a:gd name="connsiteY37" fmla="*/ 1416 h 304444"/>
                <a:gd name="connsiteX38" fmla="*/ 42591 w 176062"/>
                <a:gd name="connsiteY38" fmla="*/ 1416 h 30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76062" h="304444">
                  <a:moveTo>
                    <a:pt x="42591" y="1416"/>
                  </a:moveTo>
                  <a:cubicBezTo>
                    <a:pt x="30187" y="1859"/>
                    <a:pt x="31689" y="2182"/>
                    <a:pt x="26643" y="4074"/>
                  </a:cubicBezTo>
                  <a:cubicBezTo>
                    <a:pt x="24296" y="4954"/>
                    <a:pt x="23283" y="7825"/>
                    <a:pt x="21326" y="9391"/>
                  </a:cubicBezTo>
                  <a:cubicBezTo>
                    <a:pt x="18832" y="11387"/>
                    <a:pt x="16010" y="12935"/>
                    <a:pt x="13352" y="14707"/>
                  </a:cubicBezTo>
                  <a:cubicBezTo>
                    <a:pt x="11580" y="17365"/>
                    <a:pt x="9333" y="19762"/>
                    <a:pt x="8036" y="22681"/>
                  </a:cubicBezTo>
                  <a:cubicBezTo>
                    <a:pt x="5760" y="27802"/>
                    <a:pt x="2719" y="38630"/>
                    <a:pt x="2719" y="38630"/>
                  </a:cubicBezTo>
                  <a:cubicBezTo>
                    <a:pt x="-183" y="87972"/>
                    <a:pt x="-1565" y="82912"/>
                    <a:pt x="2719" y="134323"/>
                  </a:cubicBezTo>
                  <a:cubicBezTo>
                    <a:pt x="3554" y="144345"/>
                    <a:pt x="7572" y="154198"/>
                    <a:pt x="10694" y="163563"/>
                  </a:cubicBezTo>
                  <a:lnTo>
                    <a:pt x="13352" y="171537"/>
                  </a:lnTo>
                  <a:lnTo>
                    <a:pt x="18668" y="187486"/>
                  </a:lnTo>
                  <a:cubicBezTo>
                    <a:pt x="19554" y="190144"/>
                    <a:pt x="19772" y="193129"/>
                    <a:pt x="21326" y="195460"/>
                  </a:cubicBezTo>
                  <a:lnTo>
                    <a:pt x="26643" y="203435"/>
                  </a:lnTo>
                  <a:cubicBezTo>
                    <a:pt x="27529" y="206093"/>
                    <a:pt x="28197" y="208834"/>
                    <a:pt x="29301" y="211409"/>
                  </a:cubicBezTo>
                  <a:cubicBezTo>
                    <a:pt x="30862" y="215051"/>
                    <a:pt x="33226" y="218332"/>
                    <a:pt x="34617" y="222042"/>
                  </a:cubicBezTo>
                  <a:cubicBezTo>
                    <a:pt x="35900" y="225462"/>
                    <a:pt x="36271" y="229161"/>
                    <a:pt x="37275" y="232674"/>
                  </a:cubicBezTo>
                  <a:cubicBezTo>
                    <a:pt x="38045" y="235368"/>
                    <a:pt x="39253" y="237931"/>
                    <a:pt x="39933" y="240649"/>
                  </a:cubicBezTo>
                  <a:cubicBezTo>
                    <a:pt x="41451" y="246721"/>
                    <a:pt x="42210" y="255834"/>
                    <a:pt x="45250" y="261914"/>
                  </a:cubicBezTo>
                  <a:cubicBezTo>
                    <a:pt x="48603" y="268619"/>
                    <a:pt x="50938" y="270260"/>
                    <a:pt x="55882" y="275205"/>
                  </a:cubicBezTo>
                  <a:cubicBezTo>
                    <a:pt x="62475" y="294985"/>
                    <a:pt x="52354" y="268584"/>
                    <a:pt x="69173" y="293812"/>
                  </a:cubicBezTo>
                  <a:cubicBezTo>
                    <a:pt x="70945" y="296470"/>
                    <a:pt x="71994" y="299790"/>
                    <a:pt x="74489" y="301786"/>
                  </a:cubicBezTo>
                  <a:cubicBezTo>
                    <a:pt x="76677" y="303536"/>
                    <a:pt x="79806" y="303558"/>
                    <a:pt x="82464" y="304444"/>
                  </a:cubicBezTo>
                  <a:cubicBezTo>
                    <a:pt x="91324" y="303558"/>
                    <a:pt x="100777" y="305093"/>
                    <a:pt x="109045" y="301786"/>
                  </a:cubicBezTo>
                  <a:cubicBezTo>
                    <a:pt x="114862" y="299459"/>
                    <a:pt x="118861" y="293708"/>
                    <a:pt x="122336" y="288495"/>
                  </a:cubicBezTo>
                  <a:lnTo>
                    <a:pt x="132968" y="272546"/>
                  </a:lnTo>
                  <a:cubicBezTo>
                    <a:pt x="134740" y="269888"/>
                    <a:pt x="136855" y="267429"/>
                    <a:pt x="138284" y="264572"/>
                  </a:cubicBezTo>
                  <a:lnTo>
                    <a:pt x="143601" y="253939"/>
                  </a:lnTo>
                  <a:cubicBezTo>
                    <a:pt x="146304" y="243126"/>
                    <a:pt x="145619" y="242601"/>
                    <a:pt x="151575" y="232674"/>
                  </a:cubicBezTo>
                  <a:cubicBezTo>
                    <a:pt x="154862" y="227195"/>
                    <a:pt x="162208" y="216725"/>
                    <a:pt x="162208" y="216725"/>
                  </a:cubicBezTo>
                  <a:cubicBezTo>
                    <a:pt x="163094" y="212295"/>
                    <a:pt x="163770" y="207818"/>
                    <a:pt x="164866" y="203435"/>
                  </a:cubicBezTo>
                  <a:cubicBezTo>
                    <a:pt x="165546" y="200717"/>
                    <a:pt x="166844" y="198178"/>
                    <a:pt x="167524" y="195460"/>
                  </a:cubicBezTo>
                  <a:lnTo>
                    <a:pt x="172840" y="174195"/>
                  </a:lnTo>
                  <a:cubicBezTo>
                    <a:pt x="177167" y="126594"/>
                    <a:pt x="177915" y="135538"/>
                    <a:pt x="170182" y="67870"/>
                  </a:cubicBezTo>
                  <a:cubicBezTo>
                    <a:pt x="169546" y="62302"/>
                    <a:pt x="167974" y="56584"/>
                    <a:pt x="164866" y="51921"/>
                  </a:cubicBezTo>
                  <a:cubicBezTo>
                    <a:pt x="148511" y="27386"/>
                    <a:pt x="169378" y="57560"/>
                    <a:pt x="154233" y="38630"/>
                  </a:cubicBezTo>
                  <a:cubicBezTo>
                    <a:pt x="152237" y="36136"/>
                    <a:pt x="150996" y="33081"/>
                    <a:pt x="148917" y="30656"/>
                  </a:cubicBezTo>
                  <a:cubicBezTo>
                    <a:pt x="140322" y="20629"/>
                    <a:pt x="139716" y="20978"/>
                    <a:pt x="130310" y="14707"/>
                  </a:cubicBezTo>
                  <a:cubicBezTo>
                    <a:pt x="128538" y="12049"/>
                    <a:pt x="127489" y="8728"/>
                    <a:pt x="124994" y="6732"/>
                  </a:cubicBezTo>
                  <a:cubicBezTo>
                    <a:pt x="121555" y="3981"/>
                    <a:pt x="101224" y="1437"/>
                    <a:pt x="101070" y="1416"/>
                  </a:cubicBezTo>
                  <a:cubicBezTo>
                    <a:pt x="78933" y="-1536"/>
                    <a:pt x="54995" y="973"/>
                    <a:pt x="42591" y="1416"/>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3" name="Freeform 892"/>
            <p:cNvSpPr/>
            <p:nvPr/>
          </p:nvSpPr>
          <p:spPr>
            <a:xfrm>
              <a:off x="10081527" y="3947337"/>
              <a:ext cx="1489354" cy="1368942"/>
            </a:xfrm>
            <a:custGeom>
              <a:avLst/>
              <a:gdLst>
                <a:gd name="connsiteX0" fmla="*/ 796 w 1489354"/>
                <a:gd name="connsiteY0" fmla="*/ 154172 h 1368942"/>
                <a:gd name="connsiteX1" fmla="*/ 14087 w 1489354"/>
                <a:gd name="connsiteY1" fmla="*/ 954272 h 1368942"/>
                <a:gd name="connsiteX2" fmla="*/ 16745 w 1489354"/>
                <a:gd name="connsiteY2" fmla="*/ 962247 h 1368942"/>
                <a:gd name="connsiteX3" fmla="*/ 27378 w 1489354"/>
                <a:gd name="connsiteY3" fmla="*/ 980854 h 1368942"/>
                <a:gd name="connsiteX4" fmla="*/ 32694 w 1489354"/>
                <a:gd name="connsiteY4" fmla="*/ 999461 h 1368942"/>
                <a:gd name="connsiteX5" fmla="*/ 43326 w 1489354"/>
                <a:gd name="connsiteY5" fmla="*/ 1015410 h 1368942"/>
                <a:gd name="connsiteX6" fmla="*/ 56617 w 1489354"/>
                <a:gd name="connsiteY6" fmla="*/ 1039333 h 1368942"/>
                <a:gd name="connsiteX7" fmla="*/ 61933 w 1489354"/>
                <a:gd name="connsiteY7" fmla="*/ 1047307 h 1368942"/>
                <a:gd name="connsiteX8" fmla="*/ 64592 w 1489354"/>
                <a:gd name="connsiteY8" fmla="*/ 1055282 h 1368942"/>
                <a:gd name="connsiteX9" fmla="*/ 77882 w 1489354"/>
                <a:gd name="connsiteY9" fmla="*/ 1073889 h 1368942"/>
                <a:gd name="connsiteX10" fmla="*/ 83199 w 1489354"/>
                <a:gd name="connsiteY10" fmla="*/ 1081863 h 1368942"/>
                <a:gd name="connsiteX11" fmla="*/ 91173 w 1489354"/>
                <a:gd name="connsiteY11" fmla="*/ 1095154 h 1368942"/>
                <a:gd name="connsiteX12" fmla="*/ 99147 w 1489354"/>
                <a:gd name="connsiteY12" fmla="*/ 1100470 h 1368942"/>
                <a:gd name="connsiteX13" fmla="*/ 109780 w 1489354"/>
                <a:gd name="connsiteY13" fmla="*/ 1116419 h 1368942"/>
                <a:gd name="connsiteX14" fmla="*/ 117754 w 1489354"/>
                <a:gd name="connsiteY14" fmla="*/ 1135026 h 1368942"/>
                <a:gd name="connsiteX15" fmla="*/ 120413 w 1489354"/>
                <a:gd name="connsiteY15" fmla="*/ 1143000 h 1368942"/>
                <a:gd name="connsiteX16" fmla="*/ 131045 w 1489354"/>
                <a:gd name="connsiteY16" fmla="*/ 1158949 h 1368942"/>
                <a:gd name="connsiteX17" fmla="*/ 139020 w 1489354"/>
                <a:gd name="connsiteY17" fmla="*/ 1172240 h 1368942"/>
                <a:gd name="connsiteX18" fmla="*/ 149652 w 1489354"/>
                <a:gd name="connsiteY18" fmla="*/ 1193505 h 1368942"/>
                <a:gd name="connsiteX19" fmla="*/ 152310 w 1489354"/>
                <a:gd name="connsiteY19" fmla="*/ 1201479 h 1368942"/>
                <a:gd name="connsiteX20" fmla="*/ 157626 w 1489354"/>
                <a:gd name="connsiteY20" fmla="*/ 1206796 h 1368942"/>
                <a:gd name="connsiteX21" fmla="*/ 162943 w 1489354"/>
                <a:gd name="connsiteY21" fmla="*/ 1214770 h 1368942"/>
                <a:gd name="connsiteX22" fmla="*/ 181550 w 1489354"/>
                <a:gd name="connsiteY22" fmla="*/ 1244010 h 1368942"/>
                <a:gd name="connsiteX23" fmla="*/ 197499 w 1489354"/>
                <a:gd name="connsiteY23" fmla="*/ 1254642 h 1368942"/>
                <a:gd name="connsiteX24" fmla="*/ 200157 w 1489354"/>
                <a:gd name="connsiteY24" fmla="*/ 1262616 h 1368942"/>
                <a:gd name="connsiteX25" fmla="*/ 224080 w 1489354"/>
                <a:gd name="connsiteY25" fmla="*/ 1281223 h 1368942"/>
                <a:gd name="connsiteX26" fmla="*/ 232054 w 1489354"/>
                <a:gd name="connsiteY26" fmla="*/ 1286540 h 1368942"/>
                <a:gd name="connsiteX27" fmla="*/ 237371 w 1489354"/>
                <a:gd name="connsiteY27" fmla="*/ 1291856 h 1368942"/>
                <a:gd name="connsiteX28" fmla="*/ 245345 w 1489354"/>
                <a:gd name="connsiteY28" fmla="*/ 1294514 h 1368942"/>
                <a:gd name="connsiteX29" fmla="*/ 263952 w 1489354"/>
                <a:gd name="connsiteY29" fmla="*/ 1315779 h 1368942"/>
                <a:gd name="connsiteX30" fmla="*/ 269268 w 1489354"/>
                <a:gd name="connsiteY30" fmla="*/ 1321096 h 1368942"/>
                <a:gd name="connsiteX31" fmla="*/ 274585 w 1489354"/>
                <a:gd name="connsiteY31" fmla="*/ 1326412 h 1368942"/>
                <a:gd name="connsiteX32" fmla="*/ 285217 w 1489354"/>
                <a:gd name="connsiteY32" fmla="*/ 1339703 h 1368942"/>
                <a:gd name="connsiteX33" fmla="*/ 293192 w 1489354"/>
                <a:gd name="connsiteY33" fmla="*/ 1342361 h 1368942"/>
                <a:gd name="connsiteX34" fmla="*/ 375594 w 1489354"/>
                <a:gd name="connsiteY34" fmla="*/ 1350335 h 1368942"/>
                <a:gd name="connsiteX35" fmla="*/ 388885 w 1489354"/>
                <a:gd name="connsiteY35" fmla="*/ 1355651 h 1368942"/>
                <a:gd name="connsiteX36" fmla="*/ 420782 w 1489354"/>
                <a:gd name="connsiteY36" fmla="*/ 1360968 h 1368942"/>
                <a:gd name="connsiteX37" fmla="*/ 463313 w 1489354"/>
                <a:gd name="connsiteY37" fmla="*/ 1368942 h 1368942"/>
                <a:gd name="connsiteX38" fmla="*/ 527108 w 1489354"/>
                <a:gd name="connsiteY38" fmla="*/ 1366284 h 1368942"/>
                <a:gd name="connsiteX39" fmla="*/ 540399 w 1489354"/>
                <a:gd name="connsiteY39" fmla="*/ 1363626 h 1368942"/>
                <a:gd name="connsiteX40" fmla="*/ 556347 w 1489354"/>
                <a:gd name="connsiteY40" fmla="*/ 1360968 h 1368942"/>
                <a:gd name="connsiteX41" fmla="*/ 566980 w 1489354"/>
                <a:gd name="connsiteY41" fmla="*/ 1358310 h 1368942"/>
                <a:gd name="connsiteX42" fmla="*/ 574954 w 1489354"/>
                <a:gd name="connsiteY42" fmla="*/ 1355651 h 1368942"/>
                <a:gd name="connsiteX43" fmla="*/ 734443 w 1489354"/>
                <a:gd name="connsiteY43" fmla="*/ 1352993 h 1368942"/>
                <a:gd name="connsiteX44" fmla="*/ 750392 w 1489354"/>
                <a:gd name="connsiteY44" fmla="*/ 1345019 h 1368942"/>
                <a:gd name="connsiteX45" fmla="*/ 761024 w 1489354"/>
                <a:gd name="connsiteY45" fmla="*/ 1321096 h 1368942"/>
                <a:gd name="connsiteX46" fmla="*/ 766340 w 1489354"/>
                <a:gd name="connsiteY46" fmla="*/ 1302489 h 1368942"/>
                <a:gd name="connsiteX47" fmla="*/ 774315 w 1489354"/>
                <a:gd name="connsiteY47" fmla="*/ 1281223 h 1368942"/>
                <a:gd name="connsiteX48" fmla="*/ 779631 w 1489354"/>
                <a:gd name="connsiteY48" fmla="*/ 1265275 h 1368942"/>
                <a:gd name="connsiteX49" fmla="*/ 782289 w 1489354"/>
                <a:gd name="connsiteY49" fmla="*/ 1257300 h 1368942"/>
                <a:gd name="connsiteX50" fmla="*/ 787606 w 1489354"/>
                <a:gd name="connsiteY50" fmla="*/ 1251984 h 1368942"/>
                <a:gd name="connsiteX51" fmla="*/ 795580 w 1489354"/>
                <a:gd name="connsiteY51" fmla="*/ 1225403 h 1368942"/>
                <a:gd name="connsiteX52" fmla="*/ 800896 w 1489354"/>
                <a:gd name="connsiteY52" fmla="*/ 1220086 h 1368942"/>
                <a:gd name="connsiteX53" fmla="*/ 806213 w 1489354"/>
                <a:gd name="connsiteY53" fmla="*/ 1174898 h 1368942"/>
                <a:gd name="connsiteX54" fmla="*/ 811529 w 1489354"/>
                <a:gd name="connsiteY54" fmla="*/ 1158949 h 1368942"/>
                <a:gd name="connsiteX55" fmla="*/ 822161 w 1489354"/>
                <a:gd name="connsiteY55" fmla="*/ 1145658 h 1368942"/>
                <a:gd name="connsiteX56" fmla="*/ 824820 w 1489354"/>
                <a:gd name="connsiteY56" fmla="*/ 1137684 h 1368942"/>
                <a:gd name="connsiteX57" fmla="*/ 832794 w 1489354"/>
                <a:gd name="connsiteY57" fmla="*/ 1132368 h 1368942"/>
                <a:gd name="connsiteX58" fmla="*/ 838110 w 1489354"/>
                <a:gd name="connsiteY58" fmla="*/ 1127051 h 1368942"/>
                <a:gd name="connsiteX59" fmla="*/ 854059 w 1489354"/>
                <a:gd name="connsiteY59" fmla="*/ 1108444 h 1368942"/>
                <a:gd name="connsiteX60" fmla="*/ 862033 w 1489354"/>
                <a:gd name="connsiteY60" fmla="*/ 1100470 h 1368942"/>
                <a:gd name="connsiteX61" fmla="*/ 867350 w 1489354"/>
                <a:gd name="connsiteY61" fmla="*/ 1095154 h 1368942"/>
                <a:gd name="connsiteX62" fmla="*/ 880640 w 1489354"/>
                <a:gd name="connsiteY62" fmla="*/ 1081863 h 1368942"/>
                <a:gd name="connsiteX63" fmla="*/ 891273 w 1489354"/>
                <a:gd name="connsiteY63" fmla="*/ 1071230 h 1368942"/>
                <a:gd name="connsiteX64" fmla="*/ 893931 w 1489354"/>
                <a:gd name="connsiteY64" fmla="*/ 1063256 h 1368942"/>
                <a:gd name="connsiteX65" fmla="*/ 901906 w 1489354"/>
                <a:gd name="connsiteY65" fmla="*/ 1057940 h 1368942"/>
                <a:gd name="connsiteX66" fmla="*/ 923171 w 1489354"/>
                <a:gd name="connsiteY66" fmla="*/ 1047307 h 1368942"/>
                <a:gd name="connsiteX67" fmla="*/ 931145 w 1489354"/>
                <a:gd name="connsiteY67" fmla="*/ 1044649 h 1368942"/>
                <a:gd name="connsiteX68" fmla="*/ 939120 w 1489354"/>
                <a:gd name="connsiteY68" fmla="*/ 1041991 h 1368942"/>
                <a:gd name="connsiteX69" fmla="*/ 955068 w 1489354"/>
                <a:gd name="connsiteY69" fmla="*/ 1028700 h 1368942"/>
                <a:gd name="connsiteX70" fmla="*/ 960385 w 1489354"/>
                <a:gd name="connsiteY70" fmla="*/ 1023384 h 1368942"/>
                <a:gd name="connsiteX71" fmla="*/ 968359 w 1489354"/>
                <a:gd name="connsiteY71" fmla="*/ 1020726 h 1368942"/>
                <a:gd name="connsiteX72" fmla="*/ 981650 w 1489354"/>
                <a:gd name="connsiteY72" fmla="*/ 1010093 h 1368942"/>
                <a:gd name="connsiteX73" fmla="*/ 989624 w 1489354"/>
                <a:gd name="connsiteY73" fmla="*/ 1004777 h 1368942"/>
                <a:gd name="connsiteX74" fmla="*/ 1026838 w 1489354"/>
                <a:gd name="connsiteY74" fmla="*/ 988828 h 1368942"/>
                <a:gd name="connsiteX75" fmla="*/ 1048103 w 1489354"/>
                <a:gd name="connsiteY75" fmla="*/ 983512 h 1368942"/>
                <a:gd name="connsiteX76" fmla="*/ 1064052 w 1489354"/>
                <a:gd name="connsiteY76" fmla="*/ 978196 h 1368942"/>
                <a:gd name="connsiteX77" fmla="*/ 1082659 w 1489354"/>
                <a:gd name="connsiteY77" fmla="*/ 967563 h 1368942"/>
                <a:gd name="connsiteX78" fmla="*/ 1095950 w 1489354"/>
                <a:gd name="connsiteY78" fmla="*/ 959589 h 1368942"/>
                <a:gd name="connsiteX79" fmla="*/ 1101266 w 1489354"/>
                <a:gd name="connsiteY79" fmla="*/ 954272 h 1368942"/>
                <a:gd name="connsiteX80" fmla="*/ 1109240 w 1489354"/>
                <a:gd name="connsiteY80" fmla="*/ 951614 h 1368942"/>
                <a:gd name="connsiteX81" fmla="*/ 1117215 w 1489354"/>
                <a:gd name="connsiteY81" fmla="*/ 946298 h 1368942"/>
                <a:gd name="connsiteX82" fmla="*/ 1125189 w 1489354"/>
                <a:gd name="connsiteY82" fmla="*/ 943640 h 1368942"/>
                <a:gd name="connsiteX83" fmla="*/ 1159745 w 1489354"/>
                <a:gd name="connsiteY83" fmla="*/ 935665 h 1368942"/>
                <a:gd name="connsiteX84" fmla="*/ 1183668 w 1489354"/>
                <a:gd name="connsiteY84" fmla="*/ 933007 h 1368942"/>
                <a:gd name="connsiteX85" fmla="*/ 1199617 w 1489354"/>
                <a:gd name="connsiteY85" fmla="*/ 930349 h 1368942"/>
                <a:gd name="connsiteX86" fmla="*/ 1218224 w 1489354"/>
                <a:gd name="connsiteY86" fmla="*/ 927691 h 1368942"/>
                <a:gd name="connsiteX87" fmla="*/ 1231515 w 1489354"/>
                <a:gd name="connsiteY87" fmla="*/ 925033 h 1368942"/>
                <a:gd name="connsiteX88" fmla="*/ 1268729 w 1489354"/>
                <a:gd name="connsiteY88" fmla="*/ 922375 h 1368942"/>
                <a:gd name="connsiteX89" fmla="*/ 1316575 w 1489354"/>
                <a:gd name="connsiteY89" fmla="*/ 914400 h 1368942"/>
                <a:gd name="connsiteX90" fmla="*/ 1433533 w 1489354"/>
                <a:gd name="connsiteY90" fmla="*/ 914400 h 1368942"/>
                <a:gd name="connsiteX91" fmla="*/ 1470747 w 1489354"/>
                <a:gd name="connsiteY91" fmla="*/ 911742 h 1368942"/>
                <a:gd name="connsiteX92" fmla="*/ 1484038 w 1489354"/>
                <a:gd name="connsiteY92" fmla="*/ 895793 h 1368942"/>
                <a:gd name="connsiteX93" fmla="*/ 1486696 w 1489354"/>
                <a:gd name="connsiteY93" fmla="*/ 887819 h 1368942"/>
                <a:gd name="connsiteX94" fmla="*/ 1489354 w 1489354"/>
                <a:gd name="connsiteY94" fmla="*/ 863896 h 1368942"/>
                <a:gd name="connsiteX95" fmla="*/ 1484038 w 1489354"/>
                <a:gd name="connsiteY95" fmla="*/ 826682 h 1368942"/>
                <a:gd name="connsiteX96" fmla="*/ 1473406 w 1489354"/>
                <a:gd name="connsiteY96" fmla="*/ 808075 h 1368942"/>
                <a:gd name="connsiteX97" fmla="*/ 1462773 w 1489354"/>
                <a:gd name="connsiteY97" fmla="*/ 789468 h 1368942"/>
                <a:gd name="connsiteX98" fmla="*/ 1449482 w 1489354"/>
                <a:gd name="connsiteY98" fmla="*/ 757570 h 1368942"/>
                <a:gd name="connsiteX99" fmla="*/ 1430875 w 1489354"/>
                <a:gd name="connsiteY99" fmla="*/ 725672 h 1368942"/>
                <a:gd name="connsiteX100" fmla="*/ 1422901 w 1489354"/>
                <a:gd name="connsiteY100" fmla="*/ 715040 h 1368942"/>
                <a:gd name="connsiteX101" fmla="*/ 1417585 w 1489354"/>
                <a:gd name="connsiteY101" fmla="*/ 704407 h 1368942"/>
                <a:gd name="connsiteX102" fmla="*/ 1383029 w 1489354"/>
                <a:gd name="connsiteY102" fmla="*/ 661877 h 1368942"/>
                <a:gd name="connsiteX103" fmla="*/ 1351131 w 1489354"/>
                <a:gd name="connsiteY103" fmla="*/ 598082 h 1368942"/>
                <a:gd name="connsiteX104" fmla="*/ 1345815 w 1489354"/>
                <a:gd name="connsiteY104" fmla="*/ 584791 h 1368942"/>
                <a:gd name="connsiteX105" fmla="*/ 1348473 w 1489354"/>
                <a:gd name="connsiteY105" fmla="*/ 443910 h 1368942"/>
                <a:gd name="connsiteX106" fmla="*/ 1353789 w 1489354"/>
                <a:gd name="connsiteY106" fmla="*/ 377456 h 1368942"/>
                <a:gd name="connsiteX107" fmla="*/ 1351131 w 1489354"/>
                <a:gd name="connsiteY107" fmla="*/ 318977 h 1368942"/>
                <a:gd name="connsiteX108" fmla="*/ 1348473 w 1489354"/>
                <a:gd name="connsiteY108" fmla="*/ 305686 h 1368942"/>
                <a:gd name="connsiteX109" fmla="*/ 1343157 w 1489354"/>
                <a:gd name="connsiteY109" fmla="*/ 273789 h 1368942"/>
                <a:gd name="connsiteX110" fmla="*/ 1340499 w 1489354"/>
                <a:gd name="connsiteY110" fmla="*/ 249865 h 1368942"/>
                <a:gd name="connsiteX111" fmla="*/ 1327208 w 1489354"/>
                <a:gd name="connsiteY111" fmla="*/ 215310 h 1368942"/>
                <a:gd name="connsiteX112" fmla="*/ 1295310 w 1489354"/>
                <a:gd name="connsiteY112" fmla="*/ 122275 h 1368942"/>
                <a:gd name="connsiteX113" fmla="*/ 1289994 w 1489354"/>
                <a:gd name="connsiteY113" fmla="*/ 111642 h 1368942"/>
                <a:gd name="connsiteX114" fmla="*/ 1284678 w 1489354"/>
                <a:gd name="connsiteY114" fmla="*/ 98351 h 1368942"/>
                <a:gd name="connsiteX115" fmla="*/ 1228857 w 1489354"/>
                <a:gd name="connsiteY115" fmla="*/ 34556 h 1368942"/>
                <a:gd name="connsiteX116" fmla="*/ 1207592 w 1489354"/>
                <a:gd name="connsiteY116" fmla="*/ 15949 h 1368942"/>
                <a:gd name="connsiteX117" fmla="*/ 1194301 w 1489354"/>
                <a:gd name="connsiteY117" fmla="*/ 10633 h 1368942"/>
                <a:gd name="connsiteX118" fmla="*/ 1135822 w 1489354"/>
                <a:gd name="connsiteY118" fmla="*/ 0 h 1368942"/>
                <a:gd name="connsiteX119" fmla="*/ 822161 w 1489354"/>
                <a:gd name="connsiteY119" fmla="*/ 2658 h 1368942"/>
                <a:gd name="connsiteX120" fmla="*/ 718494 w 1489354"/>
                <a:gd name="connsiteY120" fmla="*/ 23923 h 1368942"/>
                <a:gd name="connsiteX121" fmla="*/ 697229 w 1489354"/>
                <a:gd name="connsiteY121" fmla="*/ 29240 h 1368942"/>
                <a:gd name="connsiteX122" fmla="*/ 673306 w 1489354"/>
                <a:gd name="connsiteY122" fmla="*/ 37214 h 1368942"/>
                <a:gd name="connsiteX123" fmla="*/ 620143 w 1489354"/>
                <a:gd name="connsiteY123" fmla="*/ 47847 h 1368942"/>
                <a:gd name="connsiteX124" fmla="*/ 593561 w 1489354"/>
                <a:gd name="connsiteY124" fmla="*/ 58479 h 1368942"/>
                <a:gd name="connsiteX125" fmla="*/ 564322 w 1489354"/>
                <a:gd name="connsiteY125" fmla="*/ 63796 h 1368942"/>
                <a:gd name="connsiteX126" fmla="*/ 500526 w 1489354"/>
                <a:gd name="connsiteY126" fmla="*/ 82403 h 1368942"/>
                <a:gd name="connsiteX127" fmla="*/ 468629 w 1489354"/>
                <a:gd name="connsiteY127" fmla="*/ 90377 h 1368942"/>
                <a:gd name="connsiteX128" fmla="*/ 388885 w 1489354"/>
                <a:gd name="connsiteY128" fmla="*/ 116958 h 1368942"/>
                <a:gd name="connsiteX129" fmla="*/ 356987 w 1489354"/>
                <a:gd name="connsiteY129" fmla="*/ 124933 h 1368942"/>
                <a:gd name="connsiteX130" fmla="*/ 322431 w 1489354"/>
                <a:gd name="connsiteY130" fmla="*/ 135565 h 1368942"/>
                <a:gd name="connsiteX131" fmla="*/ 290533 w 1489354"/>
                <a:gd name="connsiteY131" fmla="*/ 140882 h 1368942"/>
                <a:gd name="connsiteX132" fmla="*/ 173575 w 1489354"/>
                <a:gd name="connsiteY132" fmla="*/ 167463 h 1368942"/>
                <a:gd name="connsiteX133" fmla="*/ 149652 w 1489354"/>
                <a:gd name="connsiteY133" fmla="*/ 170121 h 1368942"/>
                <a:gd name="connsiteX134" fmla="*/ 117754 w 1489354"/>
                <a:gd name="connsiteY134" fmla="*/ 175437 h 1368942"/>
                <a:gd name="connsiteX135" fmla="*/ 80540 w 1489354"/>
                <a:gd name="connsiteY135" fmla="*/ 172779 h 1368942"/>
                <a:gd name="connsiteX136" fmla="*/ 72566 w 1489354"/>
                <a:gd name="connsiteY136" fmla="*/ 170121 h 1368942"/>
                <a:gd name="connsiteX137" fmla="*/ 59275 w 1489354"/>
                <a:gd name="connsiteY137" fmla="*/ 167463 h 1368942"/>
                <a:gd name="connsiteX138" fmla="*/ 38010 w 1489354"/>
                <a:gd name="connsiteY138" fmla="*/ 162147 h 1368942"/>
                <a:gd name="connsiteX139" fmla="*/ 796 w 1489354"/>
                <a:gd name="connsiteY139" fmla="*/ 154172 h 136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489354" h="1368942">
                  <a:moveTo>
                    <a:pt x="796" y="154172"/>
                  </a:moveTo>
                  <a:cubicBezTo>
                    <a:pt x="-3191" y="286193"/>
                    <a:pt x="8823" y="687587"/>
                    <a:pt x="14087" y="954272"/>
                  </a:cubicBezTo>
                  <a:cubicBezTo>
                    <a:pt x="14142" y="957074"/>
                    <a:pt x="15761" y="959623"/>
                    <a:pt x="16745" y="962247"/>
                  </a:cubicBezTo>
                  <a:cubicBezTo>
                    <a:pt x="22367" y="977239"/>
                    <a:pt x="19016" y="972492"/>
                    <a:pt x="27378" y="980854"/>
                  </a:cubicBezTo>
                  <a:cubicBezTo>
                    <a:pt x="28003" y="983356"/>
                    <a:pt x="30961" y="996342"/>
                    <a:pt x="32694" y="999461"/>
                  </a:cubicBezTo>
                  <a:cubicBezTo>
                    <a:pt x="35797" y="1005046"/>
                    <a:pt x="41305" y="1009349"/>
                    <a:pt x="43326" y="1015410"/>
                  </a:cubicBezTo>
                  <a:cubicBezTo>
                    <a:pt x="48006" y="1029445"/>
                    <a:pt x="44431" y="1021053"/>
                    <a:pt x="56617" y="1039333"/>
                  </a:cubicBezTo>
                  <a:cubicBezTo>
                    <a:pt x="58389" y="1041991"/>
                    <a:pt x="60923" y="1044276"/>
                    <a:pt x="61933" y="1047307"/>
                  </a:cubicBezTo>
                  <a:cubicBezTo>
                    <a:pt x="62819" y="1049965"/>
                    <a:pt x="63339" y="1052776"/>
                    <a:pt x="64592" y="1055282"/>
                  </a:cubicBezTo>
                  <a:cubicBezTo>
                    <a:pt x="66679" y="1059455"/>
                    <a:pt x="75878" y="1071083"/>
                    <a:pt x="77882" y="1073889"/>
                  </a:cubicBezTo>
                  <a:cubicBezTo>
                    <a:pt x="79739" y="1076489"/>
                    <a:pt x="81506" y="1079154"/>
                    <a:pt x="83199" y="1081863"/>
                  </a:cubicBezTo>
                  <a:cubicBezTo>
                    <a:pt x="85937" y="1086244"/>
                    <a:pt x="87811" y="1091231"/>
                    <a:pt x="91173" y="1095154"/>
                  </a:cubicBezTo>
                  <a:cubicBezTo>
                    <a:pt x="93252" y="1097580"/>
                    <a:pt x="96489" y="1098698"/>
                    <a:pt x="99147" y="1100470"/>
                  </a:cubicBezTo>
                  <a:cubicBezTo>
                    <a:pt x="102691" y="1105786"/>
                    <a:pt x="107759" y="1110357"/>
                    <a:pt x="109780" y="1116419"/>
                  </a:cubicBezTo>
                  <a:cubicBezTo>
                    <a:pt x="116010" y="1135110"/>
                    <a:pt x="107905" y="1112047"/>
                    <a:pt x="117754" y="1135026"/>
                  </a:cubicBezTo>
                  <a:cubicBezTo>
                    <a:pt x="118858" y="1137601"/>
                    <a:pt x="119052" y="1140551"/>
                    <a:pt x="120413" y="1143000"/>
                  </a:cubicBezTo>
                  <a:cubicBezTo>
                    <a:pt x="123516" y="1148585"/>
                    <a:pt x="129025" y="1152888"/>
                    <a:pt x="131045" y="1158949"/>
                  </a:cubicBezTo>
                  <a:cubicBezTo>
                    <a:pt x="134496" y="1169301"/>
                    <a:pt x="131722" y="1164942"/>
                    <a:pt x="139020" y="1172240"/>
                  </a:cubicBezTo>
                  <a:cubicBezTo>
                    <a:pt x="145014" y="1190221"/>
                    <a:pt x="137098" y="1168396"/>
                    <a:pt x="149652" y="1193505"/>
                  </a:cubicBezTo>
                  <a:cubicBezTo>
                    <a:pt x="150905" y="1196011"/>
                    <a:pt x="150869" y="1199076"/>
                    <a:pt x="152310" y="1201479"/>
                  </a:cubicBezTo>
                  <a:cubicBezTo>
                    <a:pt x="153599" y="1203628"/>
                    <a:pt x="156060" y="1204839"/>
                    <a:pt x="157626" y="1206796"/>
                  </a:cubicBezTo>
                  <a:cubicBezTo>
                    <a:pt x="159622" y="1209291"/>
                    <a:pt x="161171" y="1212112"/>
                    <a:pt x="162943" y="1214770"/>
                  </a:cubicBezTo>
                  <a:cubicBezTo>
                    <a:pt x="168036" y="1230049"/>
                    <a:pt x="166761" y="1234151"/>
                    <a:pt x="181550" y="1244010"/>
                  </a:cubicBezTo>
                  <a:lnTo>
                    <a:pt x="197499" y="1254642"/>
                  </a:lnTo>
                  <a:cubicBezTo>
                    <a:pt x="198385" y="1257300"/>
                    <a:pt x="198476" y="1260375"/>
                    <a:pt x="200157" y="1262616"/>
                  </a:cubicBezTo>
                  <a:cubicBezTo>
                    <a:pt x="211618" y="1277898"/>
                    <a:pt x="210772" y="1273618"/>
                    <a:pt x="224080" y="1281223"/>
                  </a:cubicBezTo>
                  <a:cubicBezTo>
                    <a:pt x="226854" y="1282808"/>
                    <a:pt x="229559" y="1284544"/>
                    <a:pt x="232054" y="1286540"/>
                  </a:cubicBezTo>
                  <a:cubicBezTo>
                    <a:pt x="234011" y="1288106"/>
                    <a:pt x="235222" y="1290567"/>
                    <a:pt x="237371" y="1291856"/>
                  </a:cubicBezTo>
                  <a:cubicBezTo>
                    <a:pt x="239774" y="1293297"/>
                    <a:pt x="242687" y="1293628"/>
                    <a:pt x="245345" y="1294514"/>
                  </a:cubicBezTo>
                  <a:cubicBezTo>
                    <a:pt x="254137" y="1307704"/>
                    <a:pt x="248400" y="1300227"/>
                    <a:pt x="263952" y="1315779"/>
                  </a:cubicBezTo>
                  <a:lnTo>
                    <a:pt x="269268" y="1321096"/>
                  </a:lnTo>
                  <a:cubicBezTo>
                    <a:pt x="271040" y="1322868"/>
                    <a:pt x="273195" y="1324327"/>
                    <a:pt x="274585" y="1326412"/>
                  </a:cubicBezTo>
                  <a:cubicBezTo>
                    <a:pt x="276998" y="1330032"/>
                    <a:pt x="281010" y="1337179"/>
                    <a:pt x="285217" y="1339703"/>
                  </a:cubicBezTo>
                  <a:cubicBezTo>
                    <a:pt x="287620" y="1341145"/>
                    <a:pt x="290534" y="1341475"/>
                    <a:pt x="293192" y="1342361"/>
                  </a:cubicBezTo>
                  <a:cubicBezTo>
                    <a:pt x="322779" y="1362086"/>
                    <a:pt x="290533" y="1342603"/>
                    <a:pt x="375594" y="1350335"/>
                  </a:cubicBezTo>
                  <a:cubicBezTo>
                    <a:pt x="380346" y="1350767"/>
                    <a:pt x="384240" y="1354558"/>
                    <a:pt x="388885" y="1355651"/>
                  </a:cubicBezTo>
                  <a:cubicBezTo>
                    <a:pt x="399377" y="1358120"/>
                    <a:pt x="410325" y="1358354"/>
                    <a:pt x="420782" y="1360968"/>
                  </a:cubicBezTo>
                  <a:cubicBezTo>
                    <a:pt x="448978" y="1368017"/>
                    <a:pt x="434797" y="1365378"/>
                    <a:pt x="463313" y="1368942"/>
                  </a:cubicBezTo>
                  <a:cubicBezTo>
                    <a:pt x="484578" y="1368056"/>
                    <a:pt x="505875" y="1367748"/>
                    <a:pt x="527108" y="1366284"/>
                  </a:cubicBezTo>
                  <a:cubicBezTo>
                    <a:pt x="531615" y="1365973"/>
                    <a:pt x="535954" y="1364434"/>
                    <a:pt x="540399" y="1363626"/>
                  </a:cubicBezTo>
                  <a:cubicBezTo>
                    <a:pt x="545701" y="1362662"/>
                    <a:pt x="551062" y="1362025"/>
                    <a:pt x="556347" y="1360968"/>
                  </a:cubicBezTo>
                  <a:cubicBezTo>
                    <a:pt x="559929" y="1360252"/>
                    <a:pt x="563467" y="1359314"/>
                    <a:pt x="566980" y="1358310"/>
                  </a:cubicBezTo>
                  <a:cubicBezTo>
                    <a:pt x="569674" y="1357540"/>
                    <a:pt x="572154" y="1355740"/>
                    <a:pt x="574954" y="1355651"/>
                  </a:cubicBezTo>
                  <a:cubicBezTo>
                    <a:pt x="628098" y="1353964"/>
                    <a:pt x="681280" y="1353879"/>
                    <a:pt x="734443" y="1352993"/>
                  </a:cubicBezTo>
                  <a:cubicBezTo>
                    <a:pt x="740927" y="1350832"/>
                    <a:pt x="745240" y="1350171"/>
                    <a:pt x="750392" y="1345019"/>
                  </a:cubicBezTo>
                  <a:cubicBezTo>
                    <a:pt x="756709" y="1338702"/>
                    <a:pt x="758393" y="1328989"/>
                    <a:pt x="761024" y="1321096"/>
                  </a:cubicBezTo>
                  <a:cubicBezTo>
                    <a:pt x="763557" y="1313497"/>
                    <a:pt x="764671" y="1310831"/>
                    <a:pt x="766340" y="1302489"/>
                  </a:cubicBezTo>
                  <a:cubicBezTo>
                    <a:pt x="770178" y="1283301"/>
                    <a:pt x="764832" y="1290708"/>
                    <a:pt x="774315" y="1281223"/>
                  </a:cubicBezTo>
                  <a:lnTo>
                    <a:pt x="779631" y="1265275"/>
                  </a:lnTo>
                  <a:cubicBezTo>
                    <a:pt x="780517" y="1262617"/>
                    <a:pt x="780307" y="1259281"/>
                    <a:pt x="782289" y="1257300"/>
                  </a:cubicBezTo>
                  <a:lnTo>
                    <a:pt x="787606" y="1251984"/>
                  </a:lnTo>
                  <a:cubicBezTo>
                    <a:pt x="788811" y="1247165"/>
                    <a:pt x="793422" y="1227561"/>
                    <a:pt x="795580" y="1225403"/>
                  </a:cubicBezTo>
                  <a:lnTo>
                    <a:pt x="800896" y="1220086"/>
                  </a:lnTo>
                  <a:cubicBezTo>
                    <a:pt x="802645" y="1197345"/>
                    <a:pt x="801127" y="1191850"/>
                    <a:pt x="806213" y="1174898"/>
                  </a:cubicBezTo>
                  <a:cubicBezTo>
                    <a:pt x="807823" y="1169531"/>
                    <a:pt x="808421" y="1163612"/>
                    <a:pt x="811529" y="1158949"/>
                  </a:cubicBezTo>
                  <a:cubicBezTo>
                    <a:pt x="818235" y="1148890"/>
                    <a:pt x="814586" y="1153234"/>
                    <a:pt x="822161" y="1145658"/>
                  </a:cubicBezTo>
                  <a:cubicBezTo>
                    <a:pt x="823047" y="1143000"/>
                    <a:pt x="823070" y="1139872"/>
                    <a:pt x="824820" y="1137684"/>
                  </a:cubicBezTo>
                  <a:cubicBezTo>
                    <a:pt x="826816" y="1135190"/>
                    <a:pt x="830300" y="1134364"/>
                    <a:pt x="832794" y="1132368"/>
                  </a:cubicBezTo>
                  <a:cubicBezTo>
                    <a:pt x="834751" y="1130802"/>
                    <a:pt x="836544" y="1129008"/>
                    <a:pt x="838110" y="1127051"/>
                  </a:cubicBezTo>
                  <a:cubicBezTo>
                    <a:pt x="854297" y="1106816"/>
                    <a:pt x="828473" y="1134030"/>
                    <a:pt x="854059" y="1108444"/>
                  </a:cubicBezTo>
                  <a:lnTo>
                    <a:pt x="862033" y="1100470"/>
                  </a:lnTo>
                  <a:cubicBezTo>
                    <a:pt x="863805" y="1098698"/>
                    <a:pt x="865960" y="1097239"/>
                    <a:pt x="867350" y="1095154"/>
                  </a:cubicBezTo>
                  <a:cubicBezTo>
                    <a:pt x="877588" y="1079796"/>
                    <a:pt x="866858" y="1093676"/>
                    <a:pt x="880640" y="1081863"/>
                  </a:cubicBezTo>
                  <a:cubicBezTo>
                    <a:pt x="884446" y="1078601"/>
                    <a:pt x="891273" y="1071230"/>
                    <a:pt x="891273" y="1071230"/>
                  </a:cubicBezTo>
                  <a:cubicBezTo>
                    <a:pt x="892159" y="1068572"/>
                    <a:pt x="892181" y="1065444"/>
                    <a:pt x="893931" y="1063256"/>
                  </a:cubicBezTo>
                  <a:cubicBezTo>
                    <a:pt x="895927" y="1060761"/>
                    <a:pt x="899411" y="1059936"/>
                    <a:pt x="901906" y="1057940"/>
                  </a:cubicBezTo>
                  <a:cubicBezTo>
                    <a:pt x="915164" y="1047334"/>
                    <a:pt x="895946" y="1056382"/>
                    <a:pt x="923171" y="1047307"/>
                  </a:cubicBezTo>
                  <a:lnTo>
                    <a:pt x="931145" y="1044649"/>
                  </a:lnTo>
                  <a:lnTo>
                    <a:pt x="939120" y="1041991"/>
                  </a:lnTo>
                  <a:cubicBezTo>
                    <a:pt x="958050" y="1023058"/>
                    <a:pt x="936575" y="1043493"/>
                    <a:pt x="955068" y="1028700"/>
                  </a:cubicBezTo>
                  <a:cubicBezTo>
                    <a:pt x="957025" y="1027134"/>
                    <a:pt x="958236" y="1024673"/>
                    <a:pt x="960385" y="1023384"/>
                  </a:cubicBezTo>
                  <a:cubicBezTo>
                    <a:pt x="962788" y="1021943"/>
                    <a:pt x="965853" y="1021979"/>
                    <a:pt x="968359" y="1020726"/>
                  </a:cubicBezTo>
                  <a:cubicBezTo>
                    <a:pt x="979266" y="1015272"/>
                    <a:pt x="973409" y="1016686"/>
                    <a:pt x="981650" y="1010093"/>
                  </a:cubicBezTo>
                  <a:cubicBezTo>
                    <a:pt x="984144" y="1008097"/>
                    <a:pt x="986831" y="1006328"/>
                    <a:pt x="989624" y="1004777"/>
                  </a:cubicBezTo>
                  <a:cubicBezTo>
                    <a:pt x="1001730" y="998052"/>
                    <a:pt x="1013526" y="992988"/>
                    <a:pt x="1026838" y="988828"/>
                  </a:cubicBezTo>
                  <a:cubicBezTo>
                    <a:pt x="1033812" y="986649"/>
                    <a:pt x="1041078" y="985519"/>
                    <a:pt x="1048103" y="983512"/>
                  </a:cubicBezTo>
                  <a:cubicBezTo>
                    <a:pt x="1053491" y="981973"/>
                    <a:pt x="1064052" y="978196"/>
                    <a:pt x="1064052" y="978196"/>
                  </a:cubicBezTo>
                  <a:cubicBezTo>
                    <a:pt x="1089759" y="958915"/>
                    <a:pt x="1062366" y="977709"/>
                    <a:pt x="1082659" y="967563"/>
                  </a:cubicBezTo>
                  <a:cubicBezTo>
                    <a:pt x="1087280" y="965253"/>
                    <a:pt x="1091746" y="962592"/>
                    <a:pt x="1095950" y="959589"/>
                  </a:cubicBezTo>
                  <a:cubicBezTo>
                    <a:pt x="1097989" y="958132"/>
                    <a:pt x="1099117" y="955562"/>
                    <a:pt x="1101266" y="954272"/>
                  </a:cubicBezTo>
                  <a:cubicBezTo>
                    <a:pt x="1103668" y="952830"/>
                    <a:pt x="1106734" y="952867"/>
                    <a:pt x="1109240" y="951614"/>
                  </a:cubicBezTo>
                  <a:cubicBezTo>
                    <a:pt x="1112098" y="950185"/>
                    <a:pt x="1114357" y="947727"/>
                    <a:pt x="1117215" y="946298"/>
                  </a:cubicBezTo>
                  <a:cubicBezTo>
                    <a:pt x="1119721" y="945045"/>
                    <a:pt x="1122486" y="944377"/>
                    <a:pt x="1125189" y="943640"/>
                  </a:cubicBezTo>
                  <a:cubicBezTo>
                    <a:pt x="1131802" y="941836"/>
                    <a:pt x="1151060" y="936906"/>
                    <a:pt x="1159745" y="935665"/>
                  </a:cubicBezTo>
                  <a:cubicBezTo>
                    <a:pt x="1167688" y="934530"/>
                    <a:pt x="1175715" y="934067"/>
                    <a:pt x="1183668" y="933007"/>
                  </a:cubicBezTo>
                  <a:cubicBezTo>
                    <a:pt x="1189010" y="932295"/>
                    <a:pt x="1194290" y="931168"/>
                    <a:pt x="1199617" y="930349"/>
                  </a:cubicBezTo>
                  <a:cubicBezTo>
                    <a:pt x="1205809" y="929396"/>
                    <a:pt x="1212044" y="928721"/>
                    <a:pt x="1218224" y="927691"/>
                  </a:cubicBezTo>
                  <a:cubicBezTo>
                    <a:pt x="1222681" y="926948"/>
                    <a:pt x="1227022" y="925506"/>
                    <a:pt x="1231515" y="925033"/>
                  </a:cubicBezTo>
                  <a:cubicBezTo>
                    <a:pt x="1243883" y="923731"/>
                    <a:pt x="1256324" y="923261"/>
                    <a:pt x="1268729" y="922375"/>
                  </a:cubicBezTo>
                  <a:cubicBezTo>
                    <a:pt x="1294800" y="913684"/>
                    <a:pt x="1279093" y="917523"/>
                    <a:pt x="1316575" y="914400"/>
                  </a:cubicBezTo>
                  <a:cubicBezTo>
                    <a:pt x="1362736" y="902861"/>
                    <a:pt x="1312558" y="914400"/>
                    <a:pt x="1433533" y="914400"/>
                  </a:cubicBezTo>
                  <a:cubicBezTo>
                    <a:pt x="1445969" y="914400"/>
                    <a:pt x="1458342" y="912628"/>
                    <a:pt x="1470747" y="911742"/>
                  </a:cubicBezTo>
                  <a:cubicBezTo>
                    <a:pt x="1476220" y="906270"/>
                    <a:pt x="1479823" y="903169"/>
                    <a:pt x="1484038" y="895793"/>
                  </a:cubicBezTo>
                  <a:cubicBezTo>
                    <a:pt x="1485428" y="893360"/>
                    <a:pt x="1485810" y="890477"/>
                    <a:pt x="1486696" y="887819"/>
                  </a:cubicBezTo>
                  <a:cubicBezTo>
                    <a:pt x="1487582" y="879845"/>
                    <a:pt x="1489354" y="871919"/>
                    <a:pt x="1489354" y="863896"/>
                  </a:cubicBezTo>
                  <a:cubicBezTo>
                    <a:pt x="1489354" y="841402"/>
                    <a:pt x="1487616" y="842785"/>
                    <a:pt x="1484038" y="826682"/>
                  </a:cubicBezTo>
                  <a:cubicBezTo>
                    <a:pt x="1480325" y="809973"/>
                    <a:pt x="1485442" y="816099"/>
                    <a:pt x="1473406" y="808075"/>
                  </a:cubicBezTo>
                  <a:cubicBezTo>
                    <a:pt x="1465271" y="783676"/>
                    <a:pt x="1478870" y="821662"/>
                    <a:pt x="1462773" y="789468"/>
                  </a:cubicBezTo>
                  <a:cubicBezTo>
                    <a:pt x="1457622" y="779165"/>
                    <a:pt x="1455871" y="767154"/>
                    <a:pt x="1449482" y="757570"/>
                  </a:cubicBezTo>
                  <a:cubicBezTo>
                    <a:pt x="1412251" y="701721"/>
                    <a:pt x="1463385" y="779854"/>
                    <a:pt x="1430875" y="725672"/>
                  </a:cubicBezTo>
                  <a:cubicBezTo>
                    <a:pt x="1428596" y="721873"/>
                    <a:pt x="1425249" y="718797"/>
                    <a:pt x="1422901" y="715040"/>
                  </a:cubicBezTo>
                  <a:cubicBezTo>
                    <a:pt x="1420801" y="711680"/>
                    <a:pt x="1419783" y="707704"/>
                    <a:pt x="1417585" y="704407"/>
                  </a:cubicBezTo>
                  <a:cubicBezTo>
                    <a:pt x="1398691" y="676066"/>
                    <a:pt x="1404594" y="689323"/>
                    <a:pt x="1383029" y="661877"/>
                  </a:cubicBezTo>
                  <a:cubicBezTo>
                    <a:pt x="1368208" y="643014"/>
                    <a:pt x="1360136" y="619950"/>
                    <a:pt x="1351131" y="598082"/>
                  </a:cubicBezTo>
                  <a:cubicBezTo>
                    <a:pt x="1349314" y="593670"/>
                    <a:pt x="1345815" y="584791"/>
                    <a:pt x="1345815" y="584791"/>
                  </a:cubicBezTo>
                  <a:cubicBezTo>
                    <a:pt x="1336362" y="528068"/>
                    <a:pt x="1342488" y="571589"/>
                    <a:pt x="1348473" y="443910"/>
                  </a:cubicBezTo>
                  <a:cubicBezTo>
                    <a:pt x="1350550" y="399591"/>
                    <a:pt x="1349733" y="409906"/>
                    <a:pt x="1353789" y="377456"/>
                  </a:cubicBezTo>
                  <a:cubicBezTo>
                    <a:pt x="1352903" y="357963"/>
                    <a:pt x="1352572" y="338437"/>
                    <a:pt x="1351131" y="318977"/>
                  </a:cubicBezTo>
                  <a:cubicBezTo>
                    <a:pt x="1350797" y="314471"/>
                    <a:pt x="1349258" y="310135"/>
                    <a:pt x="1348473" y="305686"/>
                  </a:cubicBezTo>
                  <a:cubicBezTo>
                    <a:pt x="1346600" y="295071"/>
                    <a:pt x="1344347" y="284502"/>
                    <a:pt x="1343157" y="273789"/>
                  </a:cubicBezTo>
                  <a:cubicBezTo>
                    <a:pt x="1342271" y="265814"/>
                    <a:pt x="1342610" y="257606"/>
                    <a:pt x="1340499" y="249865"/>
                  </a:cubicBezTo>
                  <a:cubicBezTo>
                    <a:pt x="1337252" y="237959"/>
                    <a:pt x="1330690" y="227150"/>
                    <a:pt x="1327208" y="215310"/>
                  </a:cubicBezTo>
                  <a:cubicBezTo>
                    <a:pt x="1318030" y="184107"/>
                    <a:pt x="1309962" y="151583"/>
                    <a:pt x="1295310" y="122275"/>
                  </a:cubicBezTo>
                  <a:cubicBezTo>
                    <a:pt x="1293538" y="118731"/>
                    <a:pt x="1291603" y="115263"/>
                    <a:pt x="1289994" y="111642"/>
                  </a:cubicBezTo>
                  <a:cubicBezTo>
                    <a:pt x="1288056" y="107282"/>
                    <a:pt x="1287565" y="102150"/>
                    <a:pt x="1284678" y="98351"/>
                  </a:cubicBezTo>
                  <a:cubicBezTo>
                    <a:pt x="1279409" y="91418"/>
                    <a:pt x="1246631" y="50850"/>
                    <a:pt x="1228857" y="34556"/>
                  </a:cubicBezTo>
                  <a:cubicBezTo>
                    <a:pt x="1221914" y="28191"/>
                    <a:pt x="1215336" y="21310"/>
                    <a:pt x="1207592" y="15949"/>
                  </a:cubicBezTo>
                  <a:cubicBezTo>
                    <a:pt x="1203669" y="13233"/>
                    <a:pt x="1198862" y="12036"/>
                    <a:pt x="1194301" y="10633"/>
                  </a:cubicBezTo>
                  <a:cubicBezTo>
                    <a:pt x="1175121" y="4731"/>
                    <a:pt x="1155665" y="2480"/>
                    <a:pt x="1135822" y="0"/>
                  </a:cubicBezTo>
                  <a:lnTo>
                    <a:pt x="822161" y="2658"/>
                  </a:lnTo>
                  <a:cubicBezTo>
                    <a:pt x="793576" y="3493"/>
                    <a:pt x="745362" y="17206"/>
                    <a:pt x="718494" y="23923"/>
                  </a:cubicBezTo>
                  <a:cubicBezTo>
                    <a:pt x="711406" y="25695"/>
                    <a:pt x="704161" y="26930"/>
                    <a:pt x="697229" y="29240"/>
                  </a:cubicBezTo>
                  <a:cubicBezTo>
                    <a:pt x="689255" y="31898"/>
                    <a:pt x="681477" y="35242"/>
                    <a:pt x="673306" y="37214"/>
                  </a:cubicBezTo>
                  <a:cubicBezTo>
                    <a:pt x="655739" y="41454"/>
                    <a:pt x="637605" y="43191"/>
                    <a:pt x="620143" y="47847"/>
                  </a:cubicBezTo>
                  <a:cubicBezTo>
                    <a:pt x="610922" y="50306"/>
                    <a:pt x="602737" y="55857"/>
                    <a:pt x="593561" y="58479"/>
                  </a:cubicBezTo>
                  <a:cubicBezTo>
                    <a:pt x="584036" y="61200"/>
                    <a:pt x="574002" y="61692"/>
                    <a:pt x="564322" y="63796"/>
                  </a:cubicBezTo>
                  <a:cubicBezTo>
                    <a:pt x="517109" y="74060"/>
                    <a:pt x="547363" y="68742"/>
                    <a:pt x="500526" y="82403"/>
                  </a:cubicBezTo>
                  <a:cubicBezTo>
                    <a:pt x="490005" y="85472"/>
                    <a:pt x="479099" y="87136"/>
                    <a:pt x="468629" y="90377"/>
                  </a:cubicBezTo>
                  <a:cubicBezTo>
                    <a:pt x="441863" y="98662"/>
                    <a:pt x="416067" y="110162"/>
                    <a:pt x="388885" y="116958"/>
                  </a:cubicBezTo>
                  <a:cubicBezTo>
                    <a:pt x="378252" y="119616"/>
                    <a:pt x="367541" y="121978"/>
                    <a:pt x="356987" y="124933"/>
                  </a:cubicBezTo>
                  <a:cubicBezTo>
                    <a:pt x="345382" y="128182"/>
                    <a:pt x="334150" y="132752"/>
                    <a:pt x="322431" y="135565"/>
                  </a:cubicBezTo>
                  <a:cubicBezTo>
                    <a:pt x="311949" y="138081"/>
                    <a:pt x="301062" y="138571"/>
                    <a:pt x="290533" y="140882"/>
                  </a:cubicBezTo>
                  <a:cubicBezTo>
                    <a:pt x="243849" y="151130"/>
                    <a:pt x="217022" y="160222"/>
                    <a:pt x="173575" y="167463"/>
                  </a:cubicBezTo>
                  <a:cubicBezTo>
                    <a:pt x="165661" y="168782"/>
                    <a:pt x="157613" y="169126"/>
                    <a:pt x="149652" y="170121"/>
                  </a:cubicBezTo>
                  <a:cubicBezTo>
                    <a:pt x="132068" y="172319"/>
                    <a:pt x="133226" y="172343"/>
                    <a:pt x="117754" y="175437"/>
                  </a:cubicBezTo>
                  <a:cubicBezTo>
                    <a:pt x="105349" y="174551"/>
                    <a:pt x="92891" y="174232"/>
                    <a:pt x="80540" y="172779"/>
                  </a:cubicBezTo>
                  <a:cubicBezTo>
                    <a:pt x="77757" y="172452"/>
                    <a:pt x="75284" y="170801"/>
                    <a:pt x="72566" y="170121"/>
                  </a:cubicBezTo>
                  <a:cubicBezTo>
                    <a:pt x="68183" y="169025"/>
                    <a:pt x="63677" y="168479"/>
                    <a:pt x="59275" y="167463"/>
                  </a:cubicBezTo>
                  <a:cubicBezTo>
                    <a:pt x="52156" y="165820"/>
                    <a:pt x="45260" y="163053"/>
                    <a:pt x="38010" y="162147"/>
                  </a:cubicBezTo>
                  <a:cubicBezTo>
                    <a:pt x="-15950" y="155401"/>
                    <a:pt x="4783" y="22151"/>
                    <a:pt x="796" y="154172"/>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4" name="Freeform 893"/>
            <p:cNvSpPr/>
            <p:nvPr/>
          </p:nvSpPr>
          <p:spPr>
            <a:xfrm>
              <a:off x="10448453" y="3085629"/>
              <a:ext cx="2491370" cy="1948887"/>
            </a:xfrm>
            <a:custGeom>
              <a:avLst/>
              <a:gdLst>
                <a:gd name="connsiteX0" fmla="*/ 2299984 w 2491370"/>
                <a:gd name="connsiteY0" fmla="*/ 471 h 1948887"/>
                <a:gd name="connsiteX1" fmla="*/ 2302642 w 2491370"/>
                <a:gd name="connsiteY1" fmla="*/ 13762 h 1948887"/>
                <a:gd name="connsiteX2" fmla="*/ 2307959 w 2491370"/>
                <a:gd name="connsiteY2" fmla="*/ 21736 h 1948887"/>
                <a:gd name="connsiteX3" fmla="*/ 2334540 w 2491370"/>
                <a:gd name="connsiteY3" fmla="*/ 56292 h 1948887"/>
                <a:gd name="connsiteX4" fmla="*/ 2377070 w 2491370"/>
                <a:gd name="connsiteY4" fmla="*/ 114771 h 1948887"/>
                <a:gd name="connsiteX5" fmla="*/ 2393019 w 2491370"/>
                <a:gd name="connsiteY5" fmla="*/ 133378 h 1948887"/>
                <a:gd name="connsiteX6" fmla="*/ 2416942 w 2491370"/>
                <a:gd name="connsiteY6" fmla="*/ 167934 h 1948887"/>
                <a:gd name="connsiteX7" fmla="*/ 2427575 w 2491370"/>
                <a:gd name="connsiteY7" fmla="*/ 181224 h 1948887"/>
                <a:gd name="connsiteX8" fmla="*/ 2435549 w 2491370"/>
                <a:gd name="connsiteY8" fmla="*/ 194515 h 1948887"/>
                <a:gd name="connsiteX9" fmla="*/ 2451498 w 2491370"/>
                <a:gd name="connsiteY9" fmla="*/ 218438 h 1948887"/>
                <a:gd name="connsiteX10" fmla="*/ 2462131 w 2491370"/>
                <a:gd name="connsiteY10" fmla="*/ 237045 h 1948887"/>
                <a:gd name="connsiteX11" fmla="*/ 2467447 w 2491370"/>
                <a:gd name="connsiteY11" fmla="*/ 242362 h 1948887"/>
                <a:gd name="connsiteX12" fmla="*/ 2470105 w 2491370"/>
                <a:gd name="connsiteY12" fmla="*/ 250336 h 1948887"/>
                <a:gd name="connsiteX13" fmla="*/ 2475421 w 2491370"/>
                <a:gd name="connsiteY13" fmla="*/ 322106 h 1948887"/>
                <a:gd name="connsiteX14" fmla="*/ 2478080 w 2491370"/>
                <a:gd name="connsiteY14" fmla="*/ 447038 h 1948887"/>
                <a:gd name="connsiteX15" fmla="*/ 2480738 w 2491370"/>
                <a:gd name="connsiteY15" fmla="*/ 460329 h 1948887"/>
                <a:gd name="connsiteX16" fmla="*/ 2483396 w 2491370"/>
                <a:gd name="connsiteY16" fmla="*/ 516150 h 1948887"/>
                <a:gd name="connsiteX17" fmla="*/ 2486054 w 2491370"/>
                <a:gd name="connsiteY17" fmla="*/ 553364 h 1948887"/>
                <a:gd name="connsiteX18" fmla="*/ 2488712 w 2491370"/>
                <a:gd name="connsiteY18" fmla="*/ 630450 h 1948887"/>
                <a:gd name="connsiteX19" fmla="*/ 2491370 w 2491370"/>
                <a:gd name="connsiteY19" fmla="*/ 641083 h 1948887"/>
                <a:gd name="connsiteX20" fmla="*/ 2488712 w 2491370"/>
                <a:gd name="connsiteY20" fmla="*/ 739434 h 1948887"/>
                <a:gd name="connsiteX21" fmla="*/ 2483396 w 2491370"/>
                <a:gd name="connsiteY21" fmla="*/ 768673 h 1948887"/>
                <a:gd name="connsiteX22" fmla="*/ 2480738 w 2491370"/>
                <a:gd name="connsiteY22" fmla="*/ 816520 h 1948887"/>
                <a:gd name="connsiteX23" fmla="*/ 2475421 w 2491370"/>
                <a:gd name="connsiteY23" fmla="*/ 837785 h 1948887"/>
                <a:gd name="connsiteX24" fmla="*/ 2472763 w 2491370"/>
                <a:gd name="connsiteY24" fmla="*/ 848418 h 1948887"/>
                <a:gd name="connsiteX25" fmla="*/ 2467447 w 2491370"/>
                <a:gd name="connsiteY25" fmla="*/ 864366 h 1948887"/>
                <a:gd name="connsiteX26" fmla="*/ 2464789 w 2491370"/>
                <a:gd name="connsiteY26" fmla="*/ 872341 h 1948887"/>
                <a:gd name="connsiteX27" fmla="*/ 2456814 w 2491370"/>
                <a:gd name="connsiteY27" fmla="*/ 888290 h 1948887"/>
                <a:gd name="connsiteX28" fmla="*/ 2446182 w 2491370"/>
                <a:gd name="connsiteY28" fmla="*/ 912213 h 1948887"/>
                <a:gd name="connsiteX29" fmla="*/ 2438207 w 2491370"/>
                <a:gd name="connsiteY29" fmla="*/ 944111 h 1948887"/>
                <a:gd name="connsiteX30" fmla="*/ 2435549 w 2491370"/>
                <a:gd name="connsiteY30" fmla="*/ 952085 h 1948887"/>
                <a:gd name="connsiteX31" fmla="*/ 2432891 w 2491370"/>
                <a:gd name="connsiteY31" fmla="*/ 960059 h 1948887"/>
                <a:gd name="connsiteX32" fmla="*/ 2416942 w 2491370"/>
                <a:gd name="connsiteY32" fmla="*/ 981324 h 1948887"/>
                <a:gd name="connsiteX33" fmla="*/ 2414284 w 2491370"/>
                <a:gd name="connsiteY33" fmla="*/ 991957 h 1948887"/>
                <a:gd name="connsiteX34" fmla="*/ 2411626 w 2491370"/>
                <a:gd name="connsiteY34" fmla="*/ 999931 h 1948887"/>
                <a:gd name="connsiteX35" fmla="*/ 2408968 w 2491370"/>
                <a:gd name="connsiteY35" fmla="*/ 1013222 h 1948887"/>
                <a:gd name="connsiteX36" fmla="*/ 2406310 w 2491370"/>
                <a:gd name="connsiteY36" fmla="*/ 1021197 h 1948887"/>
                <a:gd name="connsiteX37" fmla="*/ 2400994 w 2491370"/>
                <a:gd name="connsiteY37" fmla="*/ 1042462 h 1948887"/>
                <a:gd name="connsiteX38" fmla="*/ 2398335 w 2491370"/>
                <a:gd name="connsiteY38" fmla="*/ 1053094 h 1948887"/>
                <a:gd name="connsiteX39" fmla="*/ 2393019 w 2491370"/>
                <a:gd name="connsiteY39" fmla="*/ 1058411 h 1948887"/>
                <a:gd name="connsiteX40" fmla="*/ 2385045 w 2491370"/>
                <a:gd name="connsiteY40" fmla="*/ 1074359 h 1948887"/>
                <a:gd name="connsiteX41" fmla="*/ 2379728 w 2491370"/>
                <a:gd name="connsiteY41" fmla="*/ 1079676 h 1948887"/>
                <a:gd name="connsiteX42" fmla="*/ 2366438 w 2491370"/>
                <a:gd name="connsiteY42" fmla="*/ 1092966 h 1948887"/>
                <a:gd name="connsiteX43" fmla="*/ 2347831 w 2491370"/>
                <a:gd name="connsiteY43" fmla="*/ 1090308 h 1948887"/>
                <a:gd name="connsiteX44" fmla="*/ 2331882 w 2491370"/>
                <a:gd name="connsiteY44" fmla="*/ 1079676 h 1948887"/>
                <a:gd name="connsiteX45" fmla="*/ 2297326 w 2491370"/>
                <a:gd name="connsiteY45" fmla="*/ 1077018 h 1948887"/>
                <a:gd name="connsiteX46" fmla="*/ 2284035 w 2491370"/>
                <a:gd name="connsiteY46" fmla="*/ 1074359 h 1948887"/>
                <a:gd name="connsiteX47" fmla="*/ 2246821 w 2491370"/>
                <a:gd name="connsiteY47" fmla="*/ 1069043 h 1948887"/>
                <a:gd name="connsiteX48" fmla="*/ 2222898 w 2491370"/>
                <a:gd name="connsiteY48" fmla="*/ 1063727 h 1948887"/>
                <a:gd name="connsiteX49" fmla="*/ 2206949 w 2491370"/>
                <a:gd name="connsiteY49" fmla="*/ 1061069 h 1948887"/>
                <a:gd name="connsiteX50" fmla="*/ 2137838 w 2491370"/>
                <a:gd name="connsiteY50" fmla="*/ 1058411 h 1948887"/>
                <a:gd name="connsiteX51" fmla="*/ 2028854 w 2491370"/>
                <a:gd name="connsiteY51" fmla="*/ 1058411 h 1948887"/>
                <a:gd name="connsiteX52" fmla="*/ 2018221 w 2491370"/>
                <a:gd name="connsiteY52" fmla="*/ 1061069 h 1948887"/>
                <a:gd name="connsiteX53" fmla="*/ 2002273 w 2491370"/>
                <a:gd name="connsiteY53" fmla="*/ 1063727 h 1948887"/>
                <a:gd name="connsiteX54" fmla="*/ 1986324 w 2491370"/>
                <a:gd name="connsiteY54" fmla="*/ 1069043 h 1948887"/>
                <a:gd name="connsiteX55" fmla="*/ 1978349 w 2491370"/>
                <a:gd name="connsiteY55" fmla="*/ 1071701 h 1948887"/>
                <a:gd name="connsiteX56" fmla="*/ 1967717 w 2491370"/>
                <a:gd name="connsiteY56" fmla="*/ 1084992 h 1948887"/>
                <a:gd name="connsiteX57" fmla="*/ 1962400 w 2491370"/>
                <a:gd name="connsiteY57" fmla="*/ 1090308 h 1948887"/>
                <a:gd name="connsiteX58" fmla="*/ 1954426 w 2491370"/>
                <a:gd name="connsiteY58" fmla="*/ 1106257 h 1948887"/>
                <a:gd name="connsiteX59" fmla="*/ 1946452 w 2491370"/>
                <a:gd name="connsiteY59" fmla="*/ 1111573 h 1948887"/>
                <a:gd name="connsiteX60" fmla="*/ 1943794 w 2491370"/>
                <a:gd name="connsiteY60" fmla="*/ 1119548 h 1948887"/>
                <a:gd name="connsiteX61" fmla="*/ 1930503 w 2491370"/>
                <a:gd name="connsiteY61" fmla="*/ 1130180 h 1948887"/>
                <a:gd name="connsiteX62" fmla="*/ 1919870 w 2491370"/>
                <a:gd name="connsiteY62" fmla="*/ 1140813 h 1948887"/>
                <a:gd name="connsiteX63" fmla="*/ 1903921 w 2491370"/>
                <a:gd name="connsiteY63" fmla="*/ 1151445 h 1948887"/>
                <a:gd name="connsiteX64" fmla="*/ 1898605 w 2491370"/>
                <a:gd name="connsiteY64" fmla="*/ 1156762 h 1948887"/>
                <a:gd name="connsiteX65" fmla="*/ 1893289 w 2491370"/>
                <a:gd name="connsiteY65" fmla="*/ 1164736 h 1948887"/>
                <a:gd name="connsiteX66" fmla="*/ 1885314 w 2491370"/>
                <a:gd name="connsiteY66" fmla="*/ 1170052 h 1948887"/>
                <a:gd name="connsiteX67" fmla="*/ 1879998 w 2491370"/>
                <a:gd name="connsiteY67" fmla="*/ 1175369 h 1948887"/>
                <a:gd name="connsiteX68" fmla="*/ 1864049 w 2491370"/>
                <a:gd name="connsiteY68" fmla="*/ 1186001 h 1948887"/>
                <a:gd name="connsiteX69" fmla="*/ 1850759 w 2491370"/>
                <a:gd name="connsiteY69" fmla="*/ 1196634 h 1948887"/>
                <a:gd name="connsiteX70" fmla="*/ 1845442 w 2491370"/>
                <a:gd name="connsiteY70" fmla="*/ 1201950 h 1948887"/>
                <a:gd name="connsiteX71" fmla="*/ 1837468 w 2491370"/>
                <a:gd name="connsiteY71" fmla="*/ 1207266 h 1948887"/>
                <a:gd name="connsiteX72" fmla="*/ 1826835 w 2491370"/>
                <a:gd name="connsiteY72" fmla="*/ 1217899 h 1948887"/>
                <a:gd name="connsiteX73" fmla="*/ 1810887 w 2491370"/>
                <a:gd name="connsiteY73" fmla="*/ 1228531 h 1948887"/>
                <a:gd name="connsiteX74" fmla="*/ 1805570 w 2491370"/>
                <a:gd name="connsiteY74" fmla="*/ 1233848 h 1948887"/>
                <a:gd name="connsiteX75" fmla="*/ 1789621 w 2491370"/>
                <a:gd name="connsiteY75" fmla="*/ 1244480 h 1948887"/>
                <a:gd name="connsiteX76" fmla="*/ 1778989 w 2491370"/>
                <a:gd name="connsiteY76" fmla="*/ 1260429 h 1948887"/>
                <a:gd name="connsiteX77" fmla="*/ 1773673 w 2491370"/>
                <a:gd name="connsiteY77" fmla="*/ 1268404 h 1948887"/>
                <a:gd name="connsiteX78" fmla="*/ 1768356 w 2491370"/>
                <a:gd name="connsiteY78" fmla="*/ 1273720 h 1948887"/>
                <a:gd name="connsiteX79" fmla="*/ 1763040 w 2491370"/>
                <a:gd name="connsiteY79" fmla="*/ 1281694 h 1948887"/>
                <a:gd name="connsiteX80" fmla="*/ 1752407 w 2491370"/>
                <a:gd name="connsiteY80" fmla="*/ 1292327 h 1948887"/>
                <a:gd name="connsiteX81" fmla="*/ 1741775 w 2491370"/>
                <a:gd name="connsiteY81" fmla="*/ 1305618 h 1948887"/>
                <a:gd name="connsiteX82" fmla="*/ 1739117 w 2491370"/>
                <a:gd name="connsiteY82" fmla="*/ 1313592 h 1948887"/>
                <a:gd name="connsiteX83" fmla="*/ 1733800 w 2491370"/>
                <a:gd name="connsiteY83" fmla="*/ 1318908 h 1948887"/>
                <a:gd name="connsiteX84" fmla="*/ 1731142 w 2491370"/>
                <a:gd name="connsiteY84" fmla="*/ 1332199 h 1948887"/>
                <a:gd name="connsiteX85" fmla="*/ 1728484 w 2491370"/>
                <a:gd name="connsiteY85" fmla="*/ 1340173 h 1948887"/>
                <a:gd name="connsiteX86" fmla="*/ 1723168 w 2491370"/>
                <a:gd name="connsiteY86" fmla="*/ 1475738 h 1948887"/>
                <a:gd name="connsiteX87" fmla="*/ 1720510 w 2491370"/>
                <a:gd name="connsiteY87" fmla="*/ 1486371 h 1948887"/>
                <a:gd name="connsiteX88" fmla="*/ 1717852 w 2491370"/>
                <a:gd name="connsiteY88" fmla="*/ 1499662 h 1948887"/>
                <a:gd name="connsiteX89" fmla="*/ 1715194 w 2491370"/>
                <a:gd name="connsiteY89" fmla="*/ 1510294 h 1948887"/>
                <a:gd name="connsiteX90" fmla="*/ 1712535 w 2491370"/>
                <a:gd name="connsiteY90" fmla="*/ 1523585 h 1948887"/>
                <a:gd name="connsiteX91" fmla="*/ 1709877 w 2491370"/>
                <a:gd name="connsiteY91" fmla="*/ 1534218 h 1948887"/>
                <a:gd name="connsiteX92" fmla="*/ 1707219 w 2491370"/>
                <a:gd name="connsiteY92" fmla="*/ 1552824 h 1948887"/>
                <a:gd name="connsiteX93" fmla="*/ 1699245 w 2491370"/>
                <a:gd name="connsiteY93" fmla="*/ 1595355 h 1948887"/>
                <a:gd name="connsiteX94" fmla="*/ 1701903 w 2491370"/>
                <a:gd name="connsiteY94" fmla="*/ 1656492 h 1948887"/>
                <a:gd name="connsiteX95" fmla="*/ 1712535 w 2491370"/>
                <a:gd name="connsiteY95" fmla="*/ 1683073 h 1948887"/>
                <a:gd name="connsiteX96" fmla="*/ 1715194 w 2491370"/>
                <a:gd name="connsiteY96" fmla="*/ 1691048 h 1948887"/>
                <a:gd name="connsiteX97" fmla="*/ 1712535 w 2491370"/>
                <a:gd name="connsiteY97" fmla="*/ 1741552 h 1948887"/>
                <a:gd name="connsiteX98" fmla="*/ 1709877 w 2491370"/>
                <a:gd name="connsiteY98" fmla="*/ 1749527 h 1948887"/>
                <a:gd name="connsiteX99" fmla="*/ 1701903 w 2491370"/>
                <a:gd name="connsiteY99" fmla="*/ 1754843 h 1948887"/>
                <a:gd name="connsiteX100" fmla="*/ 1685954 w 2491370"/>
                <a:gd name="connsiteY100" fmla="*/ 1760159 h 1948887"/>
                <a:gd name="connsiteX101" fmla="*/ 1680638 w 2491370"/>
                <a:gd name="connsiteY101" fmla="*/ 1765476 h 1948887"/>
                <a:gd name="connsiteX102" fmla="*/ 1662031 w 2491370"/>
                <a:gd name="connsiteY102" fmla="*/ 1770792 h 1948887"/>
                <a:gd name="connsiteX103" fmla="*/ 1646082 w 2491370"/>
                <a:gd name="connsiteY103" fmla="*/ 1778766 h 1948887"/>
                <a:gd name="connsiteX104" fmla="*/ 1627475 w 2491370"/>
                <a:gd name="connsiteY104" fmla="*/ 1786741 h 1948887"/>
                <a:gd name="connsiteX105" fmla="*/ 1614184 w 2491370"/>
                <a:gd name="connsiteY105" fmla="*/ 1797373 h 1948887"/>
                <a:gd name="connsiteX106" fmla="*/ 1600894 w 2491370"/>
                <a:gd name="connsiteY106" fmla="*/ 1808006 h 1948887"/>
                <a:gd name="connsiteX107" fmla="*/ 1592919 w 2491370"/>
                <a:gd name="connsiteY107" fmla="*/ 1810664 h 1948887"/>
                <a:gd name="connsiteX108" fmla="*/ 1574312 w 2491370"/>
                <a:gd name="connsiteY108" fmla="*/ 1821297 h 1948887"/>
                <a:gd name="connsiteX109" fmla="*/ 1563680 w 2491370"/>
                <a:gd name="connsiteY109" fmla="*/ 1829271 h 1948887"/>
                <a:gd name="connsiteX110" fmla="*/ 1558363 w 2491370"/>
                <a:gd name="connsiteY110" fmla="*/ 1834587 h 1948887"/>
                <a:gd name="connsiteX111" fmla="*/ 1550389 w 2491370"/>
                <a:gd name="connsiteY111" fmla="*/ 1837245 h 1948887"/>
                <a:gd name="connsiteX112" fmla="*/ 1537098 w 2491370"/>
                <a:gd name="connsiteY112" fmla="*/ 1845220 h 1948887"/>
                <a:gd name="connsiteX113" fmla="*/ 1529124 w 2491370"/>
                <a:gd name="connsiteY113" fmla="*/ 1850536 h 1948887"/>
                <a:gd name="connsiteX114" fmla="*/ 1523807 w 2491370"/>
                <a:gd name="connsiteY114" fmla="*/ 1855852 h 1948887"/>
                <a:gd name="connsiteX115" fmla="*/ 1515833 w 2491370"/>
                <a:gd name="connsiteY115" fmla="*/ 1858511 h 1948887"/>
                <a:gd name="connsiteX116" fmla="*/ 1499884 w 2491370"/>
                <a:gd name="connsiteY116" fmla="*/ 1869143 h 1948887"/>
                <a:gd name="connsiteX117" fmla="*/ 1491910 w 2491370"/>
                <a:gd name="connsiteY117" fmla="*/ 1877118 h 1948887"/>
                <a:gd name="connsiteX118" fmla="*/ 1483935 w 2491370"/>
                <a:gd name="connsiteY118" fmla="*/ 1879776 h 1948887"/>
                <a:gd name="connsiteX119" fmla="*/ 1467987 w 2491370"/>
                <a:gd name="connsiteY119" fmla="*/ 1890408 h 1948887"/>
                <a:gd name="connsiteX120" fmla="*/ 1460012 w 2491370"/>
                <a:gd name="connsiteY120" fmla="*/ 1895724 h 1948887"/>
                <a:gd name="connsiteX121" fmla="*/ 1444063 w 2491370"/>
                <a:gd name="connsiteY121" fmla="*/ 1901041 h 1948887"/>
                <a:gd name="connsiteX122" fmla="*/ 1428114 w 2491370"/>
                <a:gd name="connsiteY122" fmla="*/ 1911673 h 1948887"/>
                <a:gd name="connsiteX123" fmla="*/ 1422798 w 2491370"/>
                <a:gd name="connsiteY123" fmla="*/ 1916990 h 1948887"/>
                <a:gd name="connsiteX124" fmla="*/ 1414824 w 2491370"/>
                <a:gd name="connsiteY124" fmla="*/ 1922306 h 1948887"/>
                <a:gd name="connsiteX125" fmla="*/ 1398875 w 2491370"/>
                <a:gd name="connsiteY125" fmla="*/ 1927622 h 1948887"/>
                <a:gd name="connsiteX126" fmla="*/ 1351028 w 2491370"/>
                <a:gd name="connsiteY126" fmla="*/ 1932938 h 1948887"/>
                <a:gd name="connsiteX127" fmla="*/ 1340396 w 2491370"/>
                <a:gd name="connsiteY127" fmla="*/ 1943571 h 1948887"/>
                <a:gd name="connsiteX128" fmla="*/ 1332421 w 2491370"/>
                <a:gd name="connsiteY128" fmla="*/ 1946229 h 1948887"/>
                <a:gd name="connsiteX129" fmla="*/ 1319131 w 2491370"/>
                <a:gd name="connsiteY129" fmla="*/ 1948887 h 1948887"/>
                <a:gd name="connsiteX130" fmla="*/ 1295207 w 2491370"/>
                <a:gd name="connsiteY130" fmla="*/ 1946229 h 1948887"/>
                <a:gd name="connsiteX131" fmla="*/ 1287233 w 2491370"/>
                <a:gd name="connsiteY131" fmla="*/ 1943571 h 1948887"/>
                <a:gd name="connsiteX132" fmla="*/ 1281917 w 2491370"/>
                <a:gd name="connsiteY132" fmla="*/ 1935597 h 1948887"/>
                <a:gd name="connsiteX133" fmla="*/ 1271284 w 2491370"/>
                <a:gd name="connsiteY133" fmla="*/ 1922306 h 1948887"/>
                <a:gd name="connsiteX134" fmla="*/ 1268626 w 2491370"/>
                <a:gd name="connsiteY134" fmla="*/ 1914331 h 1948887"/>
                <a:gd name="connsiteX135" fmla="*/ 1260652 w 2491370"/>
                <a:gd name="connsiteY135" fmla="*/ 1909015 h 1948887"/>
                <a:gd name="connsiteX136" fmla="*/ 1247361 w 2491370"/>
                <a:gd name="connsiteY136" fmla="*/ 1898383 h 1948887"/>
                <a:gd name="connsiteX137" fmla="*/ 1236728 w 2491370"/>
                <a:gd name="connsiteY137" fmla="*/ 1882434 h 1948887"/>
                <a:gd name="connsiteX138" fmla="*/ 1212805 w 2491370"/>
                <a:gd name="connsiteY138" fmla="*/ 1869143 h 1948887"/>
                <a:gd name="connsiteX139" fmla="*/ 1204831 w 2491370"/>
                <a:gd name="connsiteY139" fmla="*/ 1863827 h 1948887"/>
                <a:gd name="connsiteX140" fmla="*/ 1191540 w 2491370"/>
                <a:gd name="connsiteY140" fmla="*/ 1853194 h 1948887"/>
                <a:gd name="connsiteX141" fmla="*/ 1180907 w 2491370"/>
                <a:gd name="connsiteY141" fmla="*/ 1839904 h 1948887"/>
                <a:gd name="connsiteX142" fmla="*/ 1164959 w 2491370"/>
                <a:gd name="connsiteY142" fmla="*/ 1834587 h 1948887"/>
                <a:gd name="connsiteX143" fmla="*/ 1159642 w 2491370"/>
                <a:gd name="connsiteY143" fmla="*/ 1829271 h 1948887"/>
                <a:gd name="connsiteX144" fmla="*/ 1149010 w 2491370"/>
                <a:gd name="connsiteY144" fmla="*/ 1815980 h 1948887"/>
                <a:gd name="connsiteX145" fmla="*/ 1133061 w 2491370"/>
                <a:gd name="connsiteY145" fmla="*/ 1805348 h 1948887"/>
                <a:gd name="connsiteX146" fmla="*/ 1127745 w 2491370"/>
                <a:gd name="connsiteY146" fmla="*/ 1797373 h 1948887"/>
                <a:gd name="connsiteX147" fmla="*/ 1122428 w 2491370"/>
                <a:gd name="connsiteY147" fmla="*/ 1792057 h 1948887"/>
                <a:gd name="connsiteX148" fmla="*/ 1119770 w 2491370"/>
                <a:gd name="connsiteY148" fmla="*/ 1784083 h 1948887"/>
                <a:gd name="connsiteX149" fmla="*/ 1106480 w 2491370"/>
                <a:gd name="connsiteY149" fmla="*/ 1773450 h 1948887"/>
                <a:gd name="connsiteX150" fmla="*/ 1101163 w 2491370"/>
                <a:gd name="connsiteY150" fmla="*/ 1765476 h 1948887"/>
                <a:gd name="connsiteX151" fmla="*/ 1090531 w 2491370"/>
                <a:gd name="connsiteY151" fmla="*/ 1752185 h 1948887"/>
                <a:gd name="connsiteX152" fmla="*/ 1087873 w 2491370"/>
                <a:gd name="connsiteY152" fmla="*/ 1744211 h 1948887"/>
                <a:gd name="connsiteX153" fmla="*/ 1079898 w 2491370"/>
                <a:gd name="connsiteY153" fmla="*/ 1738894 h 1948887"/>
                <a:gd name="connsiteX154" fmla="*/ 1063949 w 2491370"/>
                <a:gd name="connsiteY154" fmla="*/ 1733578 h 1948887"/>
                <a:gd name="connsiteX155" fmla="*/ 1040026 w 2491370"/>
                <a:gd name="connsiteY155" fmla="*/ 1736236 h 1948887"/>
                <a:gd name="connsiteX156" fmla="*/ 1032052 w 2491370"/>
                <a:gd name="connsiteY156" fmla="*/ 1738894 h 1948887"/>
                <a:gd name="connsiteX157" fmla="*/ 1010787 w 2491370"/>
                <a:gd name="connsiteY157" fmla="*/ 1744211 h 1948887"/>
                <a:gd name="connsiteX158" fmla="*/ 1000154 w 2491370"/>
                <a:gd name="connsiteY158" fmla="*/ 1746869 h 1948887"/>
                <a:gd name="connsiteX159" fmla="*/ 981547 w 2491370"/>
                <a:gd name="connsiteY159" fmla="*/ 1752185 h 1948887"/>
                <a:gd name="connsiteX160" fmla="*/ 960282 w 2491370"/>
                <a:gd name="connsiteY160" fmla="*/ 1757501 h 1948887"/>
                <a:gd name="connsiteX161" fmla="*/ 939017 w 2491370"/>
                <a:gd name="connsiteY161" fmla="*/ 1765476 h 1948887"/>
                <a:gd name="connsiteX162" fmla="*/ 907119 w 2491370"/>
                <a:gd name="connsiteY162" fmla="*/ 1776108 h 1948887"/>
                <a:gd name="connsiteX163" fmla="*/ 891170 w 2491370"/>
                <a:gd name="connsiteY163" fmla="*/ 1781424 h 1948887"/>
                <a:gd name="connsiteX164" fmla="*/ 851298 w 2491370"/>
                <a:gd name="connsiteY164" fmla="*/ 1786741 h 1948887"/>
                <a:gd name="connsiteX165" fmla="*/ 835349 w 2491370"/>
                <a:gd name="connsiteY165" fmla="*/ 1792057 h 1948887"/>
                <a:gd name="connsiteX166" fmla="*/ 819400 w 2491370"/>
                <a:gd name="connsiteY166" fmla="*/ 1794715 h 1948887"/>
                <a:gd name="connsiteX167" fmla="*/ 808768 w 2491370"/>
                <a:gd name="connsiteY167" fmla="*/ 1797373 h 1948887"/>
                <a:gd name="connsiteX168" fmla="*/ 792819 w 2491370"/>
                <a:gd name="connsiteY168" fmla="*/ 1800031 h 1948887"/>
                <a:gd name="connsiteX169" fmla="*/ 784845 w 2491370"/>
                <a:gd name="connsiteY169" fmla="*/ 1802690 h 1948887"/>
                <a:gd name="connsiteX170" fmla="*/ 752947 w 2491370"/>
                <a:gd name="connsiteY170" fmla="*/ 1808006 h 1948887"/>
                <a:gd name="connsiteX171" fmla="*/ 723707 w 2491370"/>
                <a:gd name="connsiteY171" fmla="*/ 1815980 h 1948887"/>
                <a:gd name="connsiteX172" fmla="*/ 705100 w 2491370"/>
                <a:gd name="connsiteY172" fmla="*/ 1821297 h 1948887"/>
                <a:gd name="connsiteX173" fmla="*/ 686494 w 2491370"/>
                <a:gd name="connsiteY173" fmla="*/ 1826613 h 1948887"/>
                <a:gd name="connsiteX174" fmla="*/ 667887 w 2491370"/>
                <a:gd name="connsiteY174" fmla="*/ 1829271 h 1948887"/>
                <a:gd name="connsiteX175" fmla="*/ 635989 w 2491370"/>
                <a:gd name="connsiteY175" fmla="*/ 1834587 h 1948887"/>
                <a:gd name="connsiteX176" fmla="*/ 625356 w 2491370"/>
                <a:gd name="connsiteY176" fmla="*/ 1837245 h 1948887"/>
                <a:gd name="connsiteX177" fmla="*/ 593459 w 2491370"/>
                <a:gd name="connsiteY177" fmla="*/ 1842562 h 1948887"/>
                <a:gd name="connsiteX178" fmla="*/ 580168 w 2491370"/>
                <a:gd name="connsiteY178" fmla="*/ 1853194 h 1948887"/>
                <a:gd name="connsiteX179" fmla="*/ 569535 w 2491370"/>
                <a:gd name="connsiteY179" fmla="*/ 1863827 h 1948887"/>
                <a:gd name="connsiteX180" fmla="*/ 561561 w 2491370"/>
                <a:gd name="connsiteY180" fmla="*/ 1871801 h 1948887"/>
                <a:gd name="connsiteX181" fmla="*/ 553587 w 2491370"/>
                <a:gd name="connsiteY181" fmla="*/ 1874459 h 1948887"/>
                <a:gd name="connsiteX182" fmla="*/ 548270 w 2491370"/>
                <a:gd name="connsiteY182" fmla="*/ 1879776 h 1948887"/>
                <a:gd name="connsiteX183" fmla="*/ 532321 w 2491370"/>
                <a:gd name="connsiteY183" fmla="*/ 1885092 h 1948887"/>
                <a:gd name="connsiteX184" fmla="*/ 524347 w 2491370"/>
                <a:gd name="connsiteY184" fmla="*/ 1890408 h 1948887"/>
                <a:gd name="connsiteX185" fmla="*/ 508398 w 2491370"/>
                <a:gd name="connsiteY185" fmla="*/ 1895724 h 1948887"/>
                <a:gd name="connsiteX186" fmla="*/ 492449 w 2491370"/>
                <a:gd name="connsiteY186" fmla="*/ 1893066 h 1948887"/>
                <a:gd name="connsiteX187" fmla="*/ 465868 w 2491370"/>
                <a:gd name="connsiteY187" fmla="*/ 1882434 h 1948887"/>
                <a:gd name="connsiteX188" fmla="*/ 455235 w 2491370"/>
                <a:gd name="connsiteY188" fmla="*/ 1879776 h 1948887"/>
                <a:gd name="connsiteX189" fmla="*/ 431312 w 2491370"/>
                <a:gd name="connsiteY189" fmla="*/ 1863827 h 1948887"/>
                <a:gd name="connsiteX190" fmla="*/ 420680 w 2491370"/>
                <a:gd name="connsiteY190" fmla="*/ 1855852 h 1948887"/>
                <a:gd name="connsiteX191" fmla="*/ 402073 w 2491370"/>
                <a:gd name="connsiteY191" fmla="*/ 1845220 h 1948887"/>
                <a:gd name="connsiteX192" fmla="*/ 386124 w 2491370"/>
                <a:gd name="connsiteY192" fmla="*/ 1831929 h 1948887"/>
                <a:gd name="connsiteX193" fmla="*/ 375491 w 2491370"/>
                <a:gd name="connsiteY193" fmla="*/ 1823955 h 1948887"/>
                <a:gd name="connsiteX194" fmla="*/ 364859 w 2491370"/>
                <a:gd name="connsiteY194" fmla="*/ 1810664 h 1948887"/>
                <a:gd name="connsiteX195" fmla="*/ 346252 w 2491370"/>
                <a:gd name="connsiteY195" fmla="*/ 1789399 h 1948887"/>
                <a:gd name="connsiteX196" fmla="*/ 335619 w 2491370"/>
                <a:gd name="connsiteY196" fmla="*/ 1768134 h 1948887"/>
                <a:gd name="connsiteX197" fmla="*/ 330303 w 2491370"/>
                <a:gd name="connsiteY197" fmla="*/ 1757501 h 1948887"/>
                <a:gd name="connsiteX198" fmla="*/ 324987 w 2491370"/>
                <a:gd name="connsiteY198" fmla="*/ 1741552 h 1948887"/>
                <a:gd name="connsiteX199" fmla="*/ 317012 w 2491370"/>
                <a:gd name="connsiteY199" fmla="*/ 1728262 h 1948887"/>
                <a:gd name="connsiteX200" fmla="*/ 306380 w 2491370"/>
                <a:gd name="connsiteY200" fmla="*/ 1706997 h 1948887"/>
                <a:gd name="connsiteX201" fmla="*/ 301063 w 2491370"/>
                <a:gd name="connsiteY201" fmla="*/ 1696364 h 1948887"/>
                <a:gd name="connsiteX202" fmla="*/ 290431 w 2491370"/>
                <a:gd name="connsiteY202" fmla="*/ 1683073 h 1948887"/>
                <a:gd name="connsiteX203" fmla="*/ 282456 w 2491370"/>
                <a:gd name="connsiteY203" fmla="*/ 1667124 h 1948887"/>
                <a:gd name="connsiteX204" fmla="*/ 266507 w 2491370"/>
                <a:gd name="connsiteY204" fmla="*/ 1651176 h 1948887"/>
                <a:gd name="connsiteX205" fmla="*/ 255875 w 2491370"/>
                <a:gd name="connsiteY205" fmla="*/ 1635227 h 1948887"/>
                <a:gd name="connsiteX206" fmla="*/ 247900 w 2491370"/>
                <a:gd name="connsiteY206" fmla="*/ 1629911 h 1948887"/>
                <a:gd name="connsiteX207" fmla="*/ 237268 w 2491370"/>
                <a:gd name="connsiteY207" fmla="*/ 1616620 h 1948887"/>
                <a:gd name="connsiteX208" fmla="*/ 218661 w 2491370"/>
                <a:gd name="connsiteY208" fmla="*/ 1600671 h 1948887"/>
                <a:gd name="connsiteX209" fmla="*/ 210687 w 2491370"/>
                <a:gd name="connsiteY209" fmla="*/ 1595355 h 1948887"/>
                <a:gd name="connsiteX210" fmla="*/ 202712 w 2491370"/>
                <a:gd name="connsiteY210" fmla="*/ 1592697 h 1948887"/>
                <a:gd name="connsiteX211" fmla="*/ 189421 w 2491370"/>
                <a:gd name="connsiteY211" fmla="*/ 1595355 h 1948887"/>
                <a:gd name="connsiteX212" fmla="*/ 181447 w 2491370"/>
                <a:gd name="connsiteY212" fmla="*/ 1579406 h 1948887"/>
                <a:gd name="connsiteX213" fmla="*/ 173473 w 2491370"/>
                <a:gd name="connsiteY213" fmla="*/ 1566115 h 1948887"/>
                <a:gd name="connsiteX214" fmla="*/ 162840 w 2491370"/>
                <a:gd name="connsiteY214" fmla="*/ 1544850 h 1948887"/>
                <a:gd name="connsiteX215" fmla="*/ 112335 w 2491370"/>
                <a:gd name="connsiteY215" fmla="*/ 1467764 h 1948887"/>
                <a:gd name="connsiteX216" fmla="*/ 80438 w 2491370"/>
                <a:gd name="connsiteY216" fmla="*/ 1411943 h 1948887"/>
                <a:gd name="connsiteX217" fmla="*/ 64489 w 2491370"/>
                <a:gd name="connsiteY217" fmla="*/ 1385362 h 1948887"/>
                <a:gd name="connsiteX218" fmla="*/ 53856 w 2491370"/>
                <a:gd name="connsiteY218" fmla="*/ 1366755 h 1948887"/>
                <a:gd name="connsiteX219" fmla="*/ 45882 w 2491370"/>
                <a:gd name="connsiteY219" fmla="*/ 1348148 h 1948887"/>
                <a:gd name="connsiteX220" fmla="*/ 40566 w 2491370"/>
                <a:gd name="connsiteY220" fmla="*/ 1321566 h 1948887"/>
                <a:gd name="connsiteX221" fmla="*/ 35249 w 2491370"/>
                <a:gd name="connsiteY221" fmla="*/ 1297643 h 1948887"/>
                <a:gd name="connsiteX222" fmla="*/ 29933 w 2491370"/>
                <a:gd name="connsiteY222" fmla="*/ 1279036 h 1948887"/>
                <a:gd name="connsiteX223" fmla="*/ 27275 w 2491370"/>
                <a:gd name="connsiteY223" fmla="*/ 1265745 h 1948887"/>
                <a:gd name="connsiteX224" fmla="*/ 21959 w 2491370"/>
                <a:gd name="connsiteY224" fmla="*/ 1244480 h 1948887"/>
                <a:gd name="connsiteX225" fmla="*/ 16642 w 2491370"/>
                <a:gd name="connsiteY225" fmla="*/ 1220557 h 1948887"/>
                <a:gd name="connsiteX226" fmla="*/ 13984 w 2491370"/>
                <a:gd name="connsiteY226" fmla="*/ 1193976 h 1948887"/>
                <a:gd name="connsiteX227" fmla="*/ 3352 w 2491370"/>
                <a:gd name="connsiteY227" fmla="*/ 1138155 h 1948887"/>
                <a:gd name="connsiteX228" fmla="*/ 3352 w 2491370"/>
                <a:gd name="connsiteY228" fmla="*/ 1069043 h 1948887"/>
                <a:gd name="connsiteX229" fmla="*/ 24617 w 2491370"/>
                <a:gd name="connsiteY229" fmla="*/ 1015880 h 1948887"/>
                <a:gd name="connsiteX230" fmla="*/ 40566 w 2491370"/>
                <a:gd name="connsiteY230" fmla="*/ 997273 h 1948887"/>
                <a:gd name="connsiteX231" fmla="*/ 61831 w 2491370"/>
                <a:gd name="connsiteY231" fmla="*/ 973350 h 1948887"/>
                <a:gd name="connsiteX232" fmla="*/ 83096 w 2491370"/>
                <a:gd name="connsiteY232" fmla="*/ 960059 h 1948887"/>
                <a:gd name="connsiteX233" fmla="*/ 114994 w 2491370"/>
                <a:gd name="connsiteY233" fmla="*/ 933478 h 1948887"/>
                <a:gd name="connsiteX234" fmla="*/ 200054 w 2491370"/>
                <a:gd name="connsiteY234" fmla="*/ 898922 h 1948887"/>
                <a:gd name="connsiteX235" fmla="*/ 223977 w 2491370"/>
                <a:gd name="connsiteY235" fmla="*/ 888290 h 1948887"/>
                <a:gd name="connsiteX236" fmla="*/ 253217 w 2491370"/>
                <a:gd name="connsiteY236" fmla="*/ 880315 h 1948887"/>
                <a:gd name="connsiteX237" fmla="*/ 263849 w 2491370"/>
                <a:gd name="connsiteY237" fmla="*/ 874999 h 1948887"/>
                <a:gd name="connsiteX238" fmla="*/ 295747 w 2491370"/>
                <a:gd name="connsiteY238" fmla="*/ 856392 h 1948887"/>
                <a:gd name="connsiteX239" fmla="*/ 370175 w 2491370"/>
                <a:gd name="connsiteY239" fmla="*/ 813862 h 1948887"/>
                <a:gd name="connsiteX240" fmla="*/ 415363 w 2491370"/>
                <a:gd name="connsiteY240" fmla="*/ 797913 h 1948887"/>
                <a:gd name="connsiteX241" fmla="*/ 452577 w 2491370"/>
                <a:gd name="connsiteY241" fmla="*/ 789938 h 1948887"/>
                <a:gd name="connsiteX242" fmla="*/ 497766 w 2491370"/>
                <a:gd name="connsiteY242" fmla="*/ 776648 h 1948887"/>
                <a:gd name="connsiteX243" fmla="*/ 566877 w 2491370"/>
                <a:gd name="connsiteY243" fmla="*/ 760699 h 1948887"/>
                <a:gd name="connsiteX244" fmla="*/ 598775 w 2491370"/>
                <a:gd name="connsiteY244" fmla="*/ 752724 h 1948887"/>
                <a:gd name="connsiteX245" fmla="*/ 665228 w 2491370"/>
                <a:gd name="connsiteY245" fmla="*/ 726143 h 1948887"/>
                <a:gd name="connsiteX246" fmla="*/ 691810 w 2491370"/>
                <a:gd name="connsiteY246" fmla="*/ 715511 h 1948887"/>
                <a:gd name="connsiteX247" fmla="*/ 739656 w 2491370"/>
                <a:gd name="connsiteY247" fmla="*/ 683613 h 1948887"/>
                <a:gd name="connsiteX248" fmla="*/ 752947 w 2491370"/>
                <a:gd name="connsiteY248" fmla="*/ 675638 h 1948887"/>
                <a:gd name="connsiteX249" fmla="*/ 768896 w 2491370"/>
                <a:gd name="connsiteY249" fmla="*/ 662348 h 1948887"/>
                <a:gd name="connsiteX250" fmla="*/ 856614 w 2491370"/>
                <a:gd name="connsiteY250" fmla="*/ 614501 h 1948887"/>
                <a:gd name="connsiteX251" fmla="*/ 896487 w 2491370"/>
                <a:gd name="connsiteY251" fmla="*/ 593236 h 1948887"/>
                <a:gd name="connsiteX252" fmla="*/ 1005470 w 2491370"/>
                <a:gd name="connsiteY252" fmla="*/ 524124 h 1948887"/>
                <a:gd name="connsiteX253" fmla="*/ 1040026 w 2491370"/>
                <a:gd name="connsiteY253" fmla="*/ 502859 h 1948887"/>
                <a:gd name="connsiteX254" fmla="*/ 1143694 w 2491370"/>
                <a:gd name="connsiteY254" fmla="*/ 455013 h 1948887"/>
                <a:gd name="connsiteX255" fmla="*/ 1199514 w 2491370"/>
                <a:gd name="connsiteY255" fmla="*/ 420457 h 1948887"/>
                <a:gd name="connsiteX256" fmla="*/ 1234070 w 2491370"/>
                <a:gd name="connsiteY256" fmla="*/ 391218 h 1948887"/>
                <a:gd name="connsiteX257" fmla="*/ 1260652 w 2491370"/>
                <a:gd name="connsiteY257" fmla="*/ 369952 h 1948887"/>
                <a:gd name="connsiteX258" fmla="*/ 1324447 w 2491370"/>
                <a:gd name="connsiteY258" fmla="*/ 340713 h 1948887"/>
                <a:gd name="connsiteX259" fmla="*/ 1380268 w 2491370"/>
                <a:gd name="connsiteY259" fmla="*/ 314131 h 1948887"/>
                <a:gd name="connsiteX260" fmla="*/ 1409507 w 2491370"/>
                <a:gd name="connsiteY260" fmla="*/ 308815 h 1948887"/>
                <a:gd name="connsiteX261" fmla="*/ 1449380 w 2491370"/>
                <a:gd name="connsiteY261" fmla="*/ 300841 h 1948887"/>
                <a:gd name="connsiteX262" fmla="*/ 1499884 w 2491370"/>
                <a:gd name="connsiteY262" fmla="*/ 279576 h 1948887"/>
                <a:gd name="connsiteX263" fmla="*/ 1537098 w 2491370"/>
                <a:gd name="connsiteY263" fmla="*/ 266285 h 1948887"/>
                <a:gd name="connsiteX264" fmla="*/ 1568996 w 2491370"/>
                <a:gd name="connsiteY264" fmla="*/ 250336 h 1948887"/>
                <a:gd name="connsiteX265" fmla="*/ 1608868 w 2491370"/>
                <a:gd name="connsiteY265" fmla="*/ 234387 h 1948887"/>
                <a:gd name="connsiteX266" fmla="*/ 1688612 w 2491370"/>
                <a:gd name="connsiteY266" fmla="*/ 191857 h 1948887"/>
                <a:gd name="connsiteX267" fmla="*/ 1776331 w 2491370"/>
                <a:gd name="connsiteY267" fmla="*/ 165276 h 1948887"/>
                <a:gd name="connsiteX268" fmla="*/ 1826835 w 2491370"/>
                <a:gd name="connsiteY268" fmla="*/ 151985 h 1948887"/>
                <a:gd name="connsiteX269" fmla="*/ 1901263 w 2491370"/>
                <a:gd name="connsiteY269" fmla="*/ 138694 h 1948887"/>
                <a:gd name="connsiteX270" fmla="*/ 1941135 w 2491370"/>
                <a:gd name="connsiteY270" fmla="*/ 130720 h 1948887"/>
                <a:gd name="connsiteX271" fmla="*/ 1975691 w 2491370"/>
                <a:gd name="connsiteY271" fmla="*/ 112113 h 1948887"/>
                <a:gd name="connsiteX272" fmla="*/ 1996956 w 2491370"/>
                <a:gd name="connsiteY272" fmla="*/ 101480 h 1948887"/>
                <a:gd name="connsiteX273" fmla="*/ 2050119 w 2491370"/>
                <a:gd name="connsiteY273" fmla="*/ 80215 h 1948887"/>
                <a:gd name="connsiteX274" fmla="*/ 2063410 w 2491370"/>
                <a:gd name="connsiteY274" fmla="*/ 74899 h 1948887"/>
                <a:gd name="connsiteX275" fmla="*/ 2079359 w 2491370"/>
                <a:gd name="connsiteY275" fmla="*/ 72241 h 1948887"/>
                <a:gd name="connsiteX276" fmla="*/ 2089991 w 2491370"/>
                <a:gd name="connsiteY276" fmla="*/ 66924 h 1948887"/>
                <a:gd name="connsiteX277" fmla="*/ 2097966 w 2491370"/>
                <a:gd name="connsiteY277" fmla="*/ 61608 h 1948887"/>
                <a:gd name="connsiteX278" fmla="*/ 2111256 w 2491370"/>
                <a:gd name="connsiteY278" fmla="*/ 58950 h 1948887"/>
                <a:gd name="connsiteX279" fmla="*/ 2121889 w 2491370"/>
                <a:gd name="connsiteY279" fmla="*/ 56292 h 1948887"/>
                <a:gd name="connsiteX280" fmla="*/ 2135180 w 2491370"/>
                <a:gd name="connsiteY280" fmla="*/ 50976 h 1948887"/>
                <a:gd name="connsiteX281" fmla="*/ 2159103 w 2491370"/>
                <a:gd name="connsiteY281" fmla="*/ 43001 h 1948887"/>
                <a:gd name="connsiteX282" fmla="*/ 2169735 w 2491370"/>
                <a:gd name="connsiteY282" fmla="*/ 35027 h 1948887"/>
                <a:gd name="connsiteX283" fmla="*/ 2193659 w 2491370"/>
                <a:gd name="connsiteY283" fmla="*/ 27052 h 1948887"/>
                <a:gd name="connsiteX284" fmla="*/ 2201633 w 2491370"/>
                <a:gd name="connsiteY284" fmla="*/ 24394 h 1948887"/>
                <a:gd name="connsiteX285" fmla="*/ 2217582 w 2491370"/>
                <a:gd name="connsiteY285" fmla="*/ 13762 h 1948887"/>
                <a:gd name="connsiteX286" fmla="*/ 2225556 w 2491370"/>
                <a:gd name="connsiteY286" fmla="*/ 8445 h 1948887"/>
                <a:gd name="connsiteX287" fmla="*/ 2233531 w 2491370"/>
                <a:gd name="connsiteY287" fmla="*/ 5787 h 1948887"/>
                <a:gd name="connsiteX288" fmla="*/ 2244163 w 2491370"/>
                <a:gd name="connsiteY288" fmla="*/ 3129 h 1948887"/>
                <a:gd name="connsiteX289" fmla="*/ 2299984 w 2491370"/>
                <a:gd name="connsiteY289" fmla="*/ 471 h 194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2491370" h="1948887">
                  <a:moveTo>
                    <a:pt x="2299984" y="471"/>
                  </a:moveTo>
                  <a:cubicBezTo>
                    <a:pt x="2309731" y="2243"/>
                    <a:pt x="2301055" y="9532"/>
                    <a:pt x="2302642" y="13762"/>
                  </a:cubicBezTo>
                  <a:cubicBezTo>
                    <a:pt x="2303764" y="16753"/>
                    <a:pt x="2306042" y="19180"/>
                    <a:pt x="2307959" y="21736"/>
                  </a:cubicBezTo>
                  <a:cubicBezTo>
                    <a:pt x="2316678" y="33362"/>
                    <a:pt x="2326479" y="44201"/>
                    <a:pt x="2334540" y="56292"/>
                  </a:cubicBezTo>
                  <a:cubicBezTo>
                    <a:pt x="2349994" y="79472"/>
                    <a:pt x="2357620" y="92079"/>
                    <a:pt x="2377070" y="114771"/>
                  </a:cubicBezTo>
                  <a:cubicBezTo>
                    <a:pt x="2382386" y="120973"/>
                    <a:pt x="2388118" y="126843"/>
                    <a:pt x="2393019" y="133378"/>
                  </a:cubicBezTo>
                  <a:cubicBezTo>
                    <a:pt x="2401425" y="144586"/>
                    <a:pt x="2408190" y="156995"/>
                    <a:pt x="2416942" y="167934"/>
                  </a:cubicBezTo>
                  <a:cubicBezTo>
                    <a:pt x="2420486" y="172364"/>
                    <a:pt x="2424321" y="176576"/>
                    <a:pt x="2427575" y="181224"/>
                  </a:cubicBezTo>
                  <a:cubicBezTo>
                    <a:pt x="2430538" y="185457"/>
                    <a:pt x="2432755" y="190169"/>
                    <a:pt x="2435549" y="194515"/>
                  </a:cubicBezTo>
                  <a:cubicBezTo>
                    <a:pt x="2440732" y="202577"/>
                    <a:pt x="2447212" y="209866"/>
                    <a:pt x="2451498" y="218438"/>
                  </a:cubicBezTo>
                  <a:cubicBezTo>
                    <a:pt x="2455139" y="225722"/>
                    <a:pt x="2457117" y="230778"/>
                    <a:pt x="2462131" y="237045"/>
                  </a:cubicBezTo>
                  <a:cubicBezTo>
                    <a:pt x="2463697" y="239002"/>
                    <a:pt x="2465675" y="240590"/>
                    <a:pt x="2467447" y="242362"/>
                  </a:cubicBezTo>
                  <a:cubicBezTo>
                    <a:pt x="2468333" y="245020"/>
                    <a:pt x="2469556" y="247589"/>
                    <a:pt x="2470105" y="250336"/>
                  </a:cubicBezTo>
                  <a:cubicBezTo>
                    <a:pt x="2474583" y="272728"/>
                    <a:pt x="2474401" y="301711"/>
                    <a:pt x="2475421" y="322106"/>
                  </a:cubicBezTo>
                  <a:cubicBezTo>
                    <a:pt x="2476307" y="363750"/>
                    <a:pt x="2476479" y="405415"/>
                    <a:pt x="2478080" y="447038"/>
                  </a:cubicBezTo>
                  <a:cubicBezTo>
                    <a:pt x="2478254" y="451553"/>
                    <a:pt x="2480392" y="455824"/>
                    <a:pt x="2480738" y="460329"/>
                  </a:cubicBezTo>
                  <a:cubicBezTo>
                    <a:pt x="2482167" y="478902"/>
                    <a:pt x="2482333" y="497552"/>
                    <a:pt x="2483396" y="516150"/>
                  </a:cubicBezTo>
                  <a:cubicBezTo>
                    <a:pt x="2484105" y="528566"/>
                    <a:pt x="2485168" y="540959"/>
                    <a:pt x="2486054" y="553364"/>
                  </a:cubicBezTo>
                  <a:cubicBezTo>
                    <a:pt x="2486940" y="579059"/>
                    <a:pt x="2487157" y="604786"/>
                    <a:pt x="2488712" y="630450"/>
                  </a:cubicBezTo>
                  <a:cubicBezTo>
                    <a:pt x="2488933" y="634097"/>
                    <a:pt x="2491370" y="637430"/>
                    <a:pt x="2491370" y="641083"/>
                  </a:cubicBezTo>
                  <a:cubicBezTo>
                    <a:pt x="2491370" y="673879"/>
                    <a:pt x="2490236" y="706674"/>
                    <a:pt x="2488712" y="739434"/>
                  </a:cubicBezTo>
                  <a:cubicBezTo>
                    <a:pt x="2488506" y="743867"/>
                    <a:pt x="2484433" y="763487"/>
                    <a:pt x="2483396" y="768673"/>
                  </a:cubicBezTo>
                  <a:cubicBezTo>
                    <a:pt x="2482510" y="784622"/>
                    <a:pt x="2482122" y="800606"/>
                    <a:pt x="2480738" y="816520"/>
                  </a:cubicBezTo>
                  <a:cubicBezTo>
                    <a:pt x="2479724" y="828183"/>
                    <a:pt x="2478149" y="828238"/>
                    <a:pt x="2475421" y="837785"/>
                  </a:cubicBezTo>
                  <a:cubicBezTo>
                    <a:pt x="2474417" y="841298"/>
                    <a:pt x="2473813" y="844919"/>
                    <a:pt x="2472763" y="848418"/>
                  </a:cubicBezTo>
                  <a:cubicBezTo>
                    <a:pt x="2471153" y="853785"/>
                    <a:pt x="2469219" y="859050"/>
                    <a:pt x="2467447" y="864366"/>
                  </a:cubicBezTo>
                  <a:cubicBezTo>
                    <a:pt x="2466561" y="867024"/>
                    <a:pt x="2466343" y="870010"/>
                    <a:pt x="2464789" y="872341"/>
                  </a:cubicBezTo>
                  <a:cubicBezTo>
                    <a:pt x="2449555" y="895191"/>
                    <a:pt x="2467820" y="866280"/>
                    <a:pt x="2456814" y="888290"/>
                  </a:cubicBezTo>
                  <a:cubicBezTo>
                    <a:pt x="2450041" y="901834"/>
                    <a:pt x="2449610" y="891641"/>
                    <a:pt x="2446182" y="912213"/>
                  </a:cubicBezTo>
                  <a:cubicBezTo>
                    <a:pt x="2442602" y="933691"/>
                    <a:pt x="2445229" y="923047"/>
                    <a:pt x="2438207" y="944111"/>
                  </a:cubicBezTo>
                  <a:lnTo>
                    <a:pt x="2435549" y="952085"/>
                  </a:lnTo>
                  <a:cubicBezTo>
                    <a:pt x="2434663" y="954743"/>
                    <a:pt x="2434445" y="957728"/>
                    <a:pt x="2432891" y="960059"/>
                  </a:cubicBezTo>
                  <a:cubicBezTo>
                    <a:pt x="2420869" y="978093"/>
                    <a:pt x="2426777" y="971490"/>
                    <a:pt x="2416942" y="981324"/>
                  </a:cubicBezTo>
                  <a:cubicBezTo>
                    <a:pt x="2416056" y="984868"/>
                    <a:pt x="2415288" y="988444"/>
                    <a:pt x="2414284" y="991957"/>
                  </a:cubicBezTo>
                  <a:cubicBezTo>
                    <a:pt x="2413514" y="994651"/>
                    <a:pt x="2412306" y="997213"/>
                    <a:pt x="2411626" y="999931"/>
                  </a:cubicBezTo>
                  <a:cubicBezTo>
                    <a:pt x="2410530" y="1004314"/>
                    <a:pt x="2410064" y="1008839"/>
                    <a:pt x="2408968" y="1013222"/>
                  </a:cubicBezTo>
                  <a:cubicBezTo>
                    <a:pt x="2408288" y="1015940"/>
                    <a:pt x="2407047" y="1018494"/>
                    <a:pt x="2406310" y="1021197"/>
                  </a:cubicBezTo>
                  <a:cubicBezTo>
                    <a:pt x="2404388" y="1028246"/>
                    <a:pt x="2402766" y="1035374"/>
                    <a:pt x="2400994" y="1042462"/>
                  </a:cubicBezTo>
                  <a:cubicBezTo>
                    <a:pt x="2400108" y="1046006"/>
                    <a:pt x="2400918" y="1050511"/>
                    <a:pt x="2398335" y="1053094"/>
                  </a:cubicBezTo>
                  <a:lnTo>
                    <a:pt x="2393019" y="1058411"/>
                  </a:lnTo>
                  <a:cubicBezTo>
                    <a:pt x="2390212" y="1066833"/>
                    <a:pt x="2390934" y="1066998"/>
                    <a:pt x="2385045" y="1074359"/>
                  </a:cubicBezTo>
                  <a:cubicBezTo>
                    <a:pt x="2383479" y="1076316"/>
                    <a:pt x="2381294" y="1077719"/>
                    <a:pt x="2379728" y="1079676"/>
                  </a:cubicBezTo>
                  <a:cubicBezTo>
                    <a:pt x="2369602" y="1092333"/>
                    <a:pt x="2380108" y="1083853"/>
                    <a:pt x="2366438" y="1092966"/>
                  </a:cubicBezTo>
                  <a:cubicBezTo>
                    <a:pt x="2360236" y="1092080"/>
                    <a:pt x="2353679" y="1092557"/>
                    <a:pt x="2347831" y="1090308"/>
                  </a:cubicBezTo>
                  <a:cubicBezTo>
                    <a:pt x="2341868" y="1088014"/>
                    <a:pt x="2338252" y="1080166"/>
                    <a:pt x="2331882" y="1079676"/>
                  </a:cubicBezTo>
                  <a:lnTo>
                    <a:pt x="2297326" y="1077018"/>
                  </a:lnTo>
                  <a:cubicBezTo>
                    <a:pt x="2292896" y="1076132"/>
                    <a:pt x="2288498" y="1075064"/>
                    <a:pt x="2284035" y="1074359"/>
                  </a:cubicBezTo>
                  <a:cubicBezTo>
                    <a:pt x="2271658" y="1072405"/>
                    <a:pt x="2258977" y="1072082"/>
                    <a:pt x="2246821" y="1069043"/>
                  </a:cubicBezTo>
                  <a:cubicBezTo>
                    <a:pt x="2235443" y="1066198"/>
                    <a:pt x="2235273" y="1065977"/>
                    <a:pt x="2222898" y="1063727"/>
                  </a:cubicBezTo>
                  <a:cubicBezTo>
                    <a:pt x="2217595" y="1062763"/>
                    <a:pt x="2212328" y="1061405"/>
                    <a:pt x="2206949" y="1061069"/>
                  </a:cubicBezTo>
                  <a:cubicBezTo>
                    <a:pt x="2183940" y="1059631"/>
                    <a:pt x="2160875" y="1059297"/>
                    <a:pt x="2137838" y="1058411"/>
                  </a:cubicBezTo>
                  <a:cubicBezTo>
                    <a:pt x="2094518" y="1049744"/>
                    <a:pt x="2120159" y="1053845"/>
                    <a:pt x="2028854" y="1058411"/>
                  </a:cubicBezTo>
                  <a:cubicBezTo>
                    <a:pt x="2025205" y="1058593"/>
                    <a:pt x="2021803" y="1060353"/>
                    <a:pt x="2018221" y="1061069"/>
                  </a:cubicBezTo>
                  <a:cubicBezTo>
                    <a:pt x="2012936" y="1062126"/>
                    <a:pt x="2007501" y="1062420"/>
                    <a:pt x="2002273" y="1063727"/>
                  </a:cubicBezTo>
                  <a:cubicBezTo>
                    <a:pt x="1996836" y="1065086"/>
                    <a:pt x="1991640" y="1067271"/>
                    <a:pt x="1986324" y="1069043"/>
                  </a:cubicBezTo>
                  <a:lnTo>
                    <a:pt x="1978349" y="1071701"/>
                  </a:lnTo>
                  <a:cubicBezTo>
                    <a:pt x="1965504" y="1084548"/>
                    <a:pt x="1981141" y="1068214"/>
                    <a:pt x="1967717" y="1084992"/>
                  </a:cubicBezTo>
                  <a:cubicBezTo>
                    <a:pt x="1966151" y="1086949"/>
                    <a:pt x="1964172" y="1088536"/>
                    <a:pt x="1962400" y="1090308"/>
                  </a:cubicBezTo>
                  <a:cubicBezTo>
                    <a:pt x="1960238" y="1096794"/>
                    <a:pt x="1959579" y="1101104"/>
                    <a:pt x="1954426" y="1106257"/>
                  </a:cubicBezTo>
                  <a:cubicBezTo>
                    <a:pt x="1952167" y="1108516"/>
                    <a:pt x="1949110" y="1109801"/>
                    <a:pt x="1946452" y="1111573"/>
                  </a:cubicBezTo>
                  <a:cubicBezTo>
                    <a:pt x="1945566" y="1114231"/>
                    <a:pt x="1945236" y="1117145"/>
                    <a:pt x="1943794" y="1119548"/>
                  </a:cubicBezTo>
                  <a:cubicBezTo>
                    <a:pt x="1940602" y="1124869"/>
                    <a:pt x="1934975" y="1126347"/>
                    <a:pt x="1930503" y="1130180"/>
                  </a:cubicBezTo>
                  <a:cubicBezTo>
                    <a:pt x="1926697" y="1133442"/>
                    <a:pt x="1924041" y="1138033"/>
                    <a:pt x="1919870" y="1140813"/>
                  </a:cubicBezTo>
                  <a:cubicBezTo>
                    <a:pt x="1914554" y="1144357"/>
                    <a:pt x="1908439" y="1146927"/>
                    <a:pt x="1903921" y="1151445"/>
                  </a:cubicBezTo>
                  <a:cubicBezTo>
                    <a:pt x="1902149" y="1153217"/>
                    <a:pt x="1900171" y="1154805"/>
                    <a:pt x="1898605" y="1156762"/>
                  </a:cubicBezTo>
                  <a:cubicBezTo>
                    <a:pt x="1896609" y="1159257"/>
                    <a:pt x="1895548" y="1162477"/>
                    <a:pt x="1893289" y="1164736"/>
                  </a:cubicBezTo>
                  <a:cubicBezTo>
                    <a:pt x="1891030" y="1166995"/>
                    <a:pt x="1887809" y="1168056"/>
                    <a:pt x="1885314" y="1170052"/>
                  </a:cubicBezTo>
                  <a:cubicBezTo>
                    <a:pt x="1883357" y="1171618"/>
                    <a:pt x="1882003" y="1173865"/>
                    <a:pt x="1879998" y="1175369"/>
                  </a:cubicBezTo>
                  <a:cubicBezTo>
                    <a:pt x="1874887" y="1179203"/>
                    <a:pt x="1868567" y="1181483"/>
                    <a:pt x="1864049" y="1186001"/>
                  </a:cubicBezTo>
                  <a:cubicBezTo>
                    <a:pt x="1851222" y="1198830"/>
                    <a:pt x="1867513" y="1183232"/>
                    <a:pt x="1850759" y="1196634"/>
                  </a:cubicBezTo>
                  <a:cubicBezTo>
                    <a:pt x="1848802" y="1198200"/>
                    <a:pt x="1847399" y="1200384"/>
                    <a:pt x="1845442" y="1201950"/>
                  </a:cubicBezTo>
                  <a:cubicBezTo>
                    <a:pt x="1842947" y="1203946"/>
                    <a:pt x="1839893" y="1205187"/>
                    <a:pt x="1837468" y="1207266"/>
                  </a:cubicBezTo>
                  <a:cubicBezTo>
                    <a:pt x="1833662" y="1210528"/>
                    <a:pt x="1831006" y="1215119"/>
                    <a:pt x="1826835" y="1217899"/>
                  </a:cubicBezTo>
                  <a:cubicBezTo>
                    <a:pt x="1821519" y="1221443"/>
                    <a:pt x="1815405" y="1224013"/>
                    <a:pt x="1810887" y="1228531"/>
                  </a:cubicBezTo>
                  <a:cubicBezTo>
                    <a:pt x="1809115" y="1230303"/>
                    <a:pt x="1807575" y="1232344"/>
                    <a:pt x="1805570" y="1233848"/>
                  </a:cubicBezTo>
                  <a:cubicBezTo>
                    <a:pt x="1800458" y="1237682"/>
                    <a:pt x="1789621" y="1244480"/>
                    <a:pt x="1789621" y="1244480"/>
                  </a:cubicBezTo>
                  <a:lnTo>
                    <a:pt x="1778989" y="1260429"/>
                  </a:lnTo>
                  <a:cubicBezTo>
                    <a:pt x="1777217" y="1263087"/>
                    <a:pt x="1775932" y="1266145"/>
                    <a:pt x="1773673" y="1268404"/>
                  </a:cubicBezTo>
                  <a:cubicBezTo>
                    <a:pt x="1771901" y="1270176"/>
                    <a:pt x="1769922" y="1271763"/>
                    <a:pt x="1768356" y="1273720"/>
                  </a:cubicBezTo>
                  <a:cubicBezTo>
                    <a:pt x="1766360" y="1276214"/>
                    <a:pt x="1765119" y="1279269"/>
                    <a:pt x="1763040" y="1281694"/>
                  </a:cubicBezTo>
                  <a:cubicBezTo>
                    <a:pt x="1759778" y="1285500"/>
                    <a:pt x="1755187" y="1288156"/>
                    <a:pt x="1752407" y="1292327"/>
                  </a:cubicBezTo>
                  <a:cubicBezTo>
                    <a:pt x="1745701" y="1302386"/>
                    <a:pt x="1749350" y="1298042"/>
                    <a:pt x="1741775" y="1305618"/>
                  </a:cubicBezTo>
                  <a:cubicBezTo>
                    <a:pt x="1740889" y="1308276"/>
                    <a:pt x="1740559" y="1311190"/>
                    <a:pt x="1739117" y="1313592"/>
                  </a:cubicBezTo>
                  <a:cubicBezTo>
                    <a:pt x="1737827" y="1315741"/>
                    <a:pt x="1734787" y="1316604"/>
                    <a:pt x="1733800" y="1318908"/>
                  </a:cubicBezTo>
                  <a:cubicBezTo>
                    <a:pt x="1732020" y="1323061"/>
                    <a:pt x="1732238" y="1327816"/>
                    <a:pt x="1731142" y="1332199"/>
                  </a:cubicBezTo>
                  <a:cubicBezTo>
                    <a:pt x="1730462" y="1334917"/>
                    <a:pt x="1729370" y="1337515"/>
                    <a:pt x="1728484" y="1340173"/>
                  </a:cubicBezTo>
                  <a:cubicBezTo>
                    <a:pt x="1718854" y="1397957"/>
                    <a:pt x="1729024" y="1332264"/>
                    <a:pt x="1723168" y="1475738"/>
                  </a:cubicBezTo>
                  <a:cubicBezTo>
                    <a:pt x="1723019" y="1479388"/>
                    <a:pt x="1721302" y="1482805"/>
                    <a:pt x="1720510" y="1486371"/>
                  </a:cubicBezTo>
                  <a:cubicBezTo>
                    <a:pt x="1719530" y="1490781"/>
                    <a:pt x="1718832" y="1495252"/>
                    <a:pt x="1717852" y="1499662"/>
                  </a:cubicBezTo>
                  <a:cubicBezTo>
                    <a:pt x="1717060" y="1503228"/>
                    <a:pt x="1715987" y="1506728"/>
                    <a:pt x="1715194" y="1510294"/>
                  </a:cubicBezTo>
                  <a:cubicBezTo>
                    <a:pt x="1714214" y="1514705"/>
                    <a:pt x="1713515" y="1519174"/>
                    <a:pt x="1712535" y="1523585"/>
                  </a:cubicBezTo>
                  <a:cubicBezTo>
                    <a:pt x="1711742" y="1527151"/>
                    <a:pt x="1710531" y="1530624"/>
                    <a:pt x="1709877" y="1534218"/>
                  </a:cubicBezTo>
                  <a:cubicBezTo>
                    <a:pt x="1708756" y="1540382"/>
                    <a:pt x="1708196" y="1546636"/>
                    <a:pt x="1707219" y="1552824"/>
                  </a:cubicBezTo>
                  <a:cubicBezTo>
                    <a:pt x="1702147" y="1584946"/>
                    <a:pt x="1704231" y="1575410"/>
                    <a:pt x="1699245" y="1595355"/>
                  </a:cubicBezTo>
                  <a:cubicBezTo>
                    <a:pt x="1700131" y="1615734"/>
                    <a:pt x="1699804" y="1636202"/>
                    <a:pt x="1701903" y="1656492"/>
                  </a:cubicBezTo>
                  <a:cubicBezTo>
                    <a:pt x="1703003" y="1667126"/>
                    <a:pt x="1708580" y="1673845"/>
                    <a:pt x="1712535" y="1683073"/>
                  </a:cubicBezTo>
                  <a:cubicBezTo>
                    <a:pt x="1713639" y="1685649"/>
                    <a:pt x="1714308" y="1688390"/>
                    <a:pt x="1715194" y="1691048"/>
                  </a:cubicBezTo>
                  <a:cubicBezTo>
                    <a:pt x="1714308" y="1707883"/>
                    <a:pt x="1714061" y="1724763"/>
                    <a:pt x="1712535" y="1741552"/>
                  </a:cubicBezTo>
                  <a:cubicBezTo>
                    <a:pt x="1712281" y="1744343"/>
                    <a:pt x="1711627" y="1747339"/>
                    <a:pt x="1709877" y="1749527"/>
                  </a:cubicBezTo>
                  <a:cubicBezTo>
                    <a:pt x="1707881" y="1752022"/>
                    <a:pt x="1704822" y="1753546"/>
                    <a:pt x="1701903" y="1754843"/>
                  </a:cubicBezTo>
                  <a:cubicBezTo>
                    <a:pt x="1696782" y="1757119"/>
                    <a:pt x="1685954" y="1760159"/>
                    <a:pt x="1685954" y="1760159"/>
                  </a:cubicBezTo>
                  <a:cubicBezTo>
                    <a:pt x="1684182" y="1761931"/>
                    <a:pt x="1682787" y="1764187"/>
                    <a:pt x="1680638" y="1765476"/>
                  </a:cubicBezTo>
                  <a:cubicBezTo>
                    <a:pt x="1677916" y="1767110"/>
                    <a:pt x="1664015" y="1770296"/>
                    <a:pt x="1662031" y="1770792"/>
                  </a:cubicBezTo>
                  <a:cubicBezTo>
                    <a:pt x="1646701" y="1781011"/>
                    <a:pt x="1661492" y="1772161"/>
                    <a:pt x="1646082" y="1778766"/>
                  </a:cubicBezTo>
                  <a:cubicBezTo>
                    <a:pt x="1623090" y="1788621"/>
                    <a:pt x="1646175" y="1780508"/>
                    <a:pt x="1627475" y="1786741"/>
                  </a:cubicBezTo>
                  <a:cubicBezTo>
                    <a:pt x="1623045" y="1790285"/>
                    <a:pt x="1618492" y="1793681"/>
                    <a:pt x="1614184" y="1797373"/>
                  </a:cubicBezTo>
                  <a:cubicBezTo>
                    <a:pt x="1607259" y="1803309"/>
                    <a:pt x="1610125" y="1803391"/>
                    <a:pt x="1600894" y="1808006"/>
                  </a:cubicBezTo>
                  <a:cubicBezTo>
                    <a:pt x="1598388" y="1809259"/>
                    <a:pt x="1595577" y="1809778"/>
                    <a:pt x="1592919" y="1810664"/>
                  </a:cubicBezTo>
                  <a:cubicBezTo>
                    <a:pt x="1575017" y="1828566"/>
                    <a:pt x="1595731" y="1810587"/>
                    <a:pt x="1574312" y="1821297"/>
                  </a:cubicBezTo>
                  <a:cubicBezTo>
                    <a:pt x="1570350" y="1823278"/>
                    <a:pt x="1567083" y="1826435"/>
                    <a:pt x="1563680" y="1829271"/>
                  </a:cubicBezTo>
                  <a:cubicBezTo>
                    <a:pt x="1561755" y="1830875"/>
                    <a:pt x="1560512" y="1833298"/>
                    <a:pt x="1558363" y="1834587"/>
                  </a:cubicBezTo>
                  <a:cubicBezTo>
                    <a:pt x="1555960" y="1836028"/>
                    <a:pt x="1553047" y="1836359"/>
                    <a:pt x="1550389" y="1837245"/>
                  </a:cubicBezTo>
                  <a:cubicBezTo>
                    <a:pt x="1540006" y="1847629"/>
                    <a:pt x="1550900" y="1838319"/>
                    <a:pt x="1537098" y="1845220"/>
                  </a:cubicBezTo>
                  <a:cubicBezTo>
                    <a:pt x="1534241" y="1846649"/>
                    <a:pt x="1531619" y="1848540"/>
                    <a:pt x="1529124" y="1850536"/>
                  </a:cubicBezTo>
                  <a:cubicBezTo>
                    <a:pt x="1527167" y="1852102"/>
                    <a:pt x="1525956" y="1854563"/>
                    <a:pt x="1523807" y="1855852"/>
                  </a:cubicBezTo>
                  <a:cubicBezTo>
                    <a:pt x="1521404" y="1857294"/>
                    <a:pt x="1518282" y="1857150"/>
                    <a:pt x="1515833" y="1858511"/>
                  </a:cubicBezTo>
                  <a:cubicBezTo>
                    <a:pt x="1510248" y="1861614"/>
                    <a:pt x="1504402" y="1864625"/>
                    <a:pt x="1499884" y="1869143"/>
                  </a:cubicBezTo>
                  <a:cubicBezTo>
                    <a:pt x="1497226" y="1871801"/>
                    <a:pt x="1495038" y="1875033"/>
                    <a:pt x="1491910" y="1877118"/>
                  </a:cubicBezTo>
                  <a:cubicBezTo>
                    <a:pt x="1489579" y="1878672"/>
                    <a:pt x="1486593" y="1878890"/>
                    <a:pt x="1483935" y="1879776"/>
                  </a:cubicBezTo>
                  <a:lnTo>
                    <a:pt x="1467987" y="1890408"/>
                  </a:lnTo>
                  <a:cubicBezTo>
                    <a:pt x="1465329" y="1892180"/>
                    <a:pt x="1463043" y="1894714"/>
                    <a:pt x="1460012" y="1895724"/>
                  </a:cubicBezTo>
                  <a:lnTo>
                    <a:pt x="1444063" y="1901041"/>
                  </a:lnTo>
                  <a:cubicBezTo>
                    <a:pt x="1433718" y="1916559"/>
                    <a:pt x="1445280" y="1903089"/>
                    <a:pt x="1428114" y="1911673"/>
                  </a:cubicBezTo>
                  <a:cubicBezTo>
                    <a:pt x="1425872" y="1912794"/>
                    <a:pt x="1424755" y="1915424"/>
                    <a:pt x="1422798" y="1916990"/>
                  </a:cubicBezTo>
                  <a:cubicBezTo>
                    <a:pt x="1420304" y="1918986"/>
                    <a:pt x="1417743" y="1921009"/>
                    <a:pt x="1414824" y="1922306"/>
                  </a:cubicBezTo>
                  <a:cubicBezTo>
                    <a:pt x="1409703" y="1924582"/>
                    <a:pt x="1404191" y="1925850"/>
                    <a:pt x="1398875" y="1927622"/>
                  </a:cubicBezTo>
                  <a:cubicBezTo>
                    <a:pt x="1378264" y="1934492"/>
                    <a:pt x="1393691" y="1930094"/>
                    <a:pt x="1351028" y="1932938"/>
                  </a:cubicBezTo>
                  <a:cubicBezTo>
                    <a:pt x="1329760" y="1940030"/>
                    <a:pt x="1354576" y="1929392"/>
                    <a:pt x="1340396" y="1943571"/>
                  </a:cubicBezTo>
                  <a:cubicBezTo>
                    <a:pt x="1338415" y="1945552"/>
                    <a:pt x="1335139" y="1945549"/>
                    <a:pt x="1332421" y="1946229"/>
                  </a:cubicBezTo>
                  <a:cubicBezTo>
                    <a:pt x="1328038" y="1947325"/>
                    <a:pt x="1323561" y="1948001"/>
                    <a:pt x="1319131" y="1948887"/>
                  </a:cubicBezTo>
                  <a:cubicBezTo>
                    <a:pt x="1311156" y="1948001"/>
                    <a:pt x="1303122" y="1947548"/>
                    <a:pt x="1295207" y="1946229"/>
                  </a:cubicBezTo>
                  <a:cubicBezTo>
                    <a:pt x="1292443" y="1945768"/>
                    <a:pt x="1289421" y="1945321"/>
                    <a:pt x="1287233" y="1943571"/>
                  </a:cubicBezTo>
                  <a:cubicBezTo>
                    <a:pt x="1284739" y="1941575"/>
                    <a:pt x="1283913" y="1938091"/>
                    <a:pt x="1281917" y="1935597"/>
                  </a:cubicBezTo>
                  <a:cubicBezTo>
                    <a:pt x="1266767" y="1916659"/>
                    <a:pt x="1287644" y="1946846"/>
                    <a:pt x="1271284" y="1922306"/>
                  </a:cubicBezTo>
                  <a:cubicBezTo>
                    <a:pt x="1270398" y="1919648"/>
                    <a:pt x="1270376" y="1916519"/>
                    <a:pt x="1268626" y="1914331"/>
                  </a:cubicBezTo>
                  <a:cubicBezTo>
                    <a:pt x="1266630" y="1911836"/>
                    <a:pt x="1263147" y="1911011"/>
                    <a:pt x="1260652" y="1909015"/>
                  </a:cubicBezTo>
                  <a:cubicBezTo>
                    <a:pt x="1241714" y="1893866"/>
                    <a:pt x="1271903" y="1914744"/>
                    <a:pt x="1247361" y="1898383"/>
                  </a:cubicBezTo>
                  <a:cubicBezTo>
                    <a:pt x="1243817" y="1893067"/>
                    <a:pt x="1242044" y="1885978"/>
                    <a:pt x="1236728" y="1882434"/>
                  </a:cubicBezTo>
                  <a:cubicBezTo>
                    <a:pt x="1218449" y="1870247"/>
                    <a:pt x="1226841" y="1873821"/>
                    <a:pt x="1212805" y="1869143"/>
                  </a:cubicBezTo>
                  <a:cubicBezTo>
                    <a:pt x="1210147" y="1867371"/>
                    <a:pt x="1207326" y="1865823"/>
                    <a:pt x="1204831" y="1863827"/>
                  </a:cubicBezTo>
                  <a:cubicBezTo>
                    <a:pt x="1185882" y="1848669"/>
                    <a:pt x="1216096" y="1869568"/>
                    <a:pt x="1191540" y="1853194"/>
                  </a:cubicBezTo>
                  <a:cubicBezTo>
                    <a:pt x="1189660" y="1850374"/>
                    <a:pt x="1184697" y="1841799"/>
                    <a:pt x="1180907" y="1839904"/>
                  </a:cubicBezTo>
                  <a:cubicBezTo>
                    <a:pt x="1175895" y="1837398"/>
                    <a:pt x="1164959" y="1834587"/>
                    <a:pt x="1164959" y="1834587"/>
                  </a:cubicBezTo>
                  <a:cubicBezTo>
                    <a:pt x="1163187" y="1832815"/>
                    <a:pt x="1161208" y="1831228"/>
                    <a:pt x="1159642" y="1829271"/>
                  </a:cubicBezTo>
                  <a:cubicBezTo>
                    <a:pt x="1154412" y="1822735"/>
                    <a:pt x="1155426" y="1820792"/>
                    <a:pt x="1149010" y="1815980"/>
                  </a:cubicBezTo>
                  <a:cubicBezTo>
                    <a:pt x="1143899" y="1812146"/>
                    <a:pt x="1133061" y="1805348"/>
                    <a:pt x="1133061" y="1805348"/>
                  </a:cubicBezTo>
                  <a:cubicBezTo>
                    <a:pt x="1131289" y="1802690"/>
                    <a:pt x="1129741" y="1799868"/>
                    <a:pt x="1127745" y="1797373"/>
                  </a:cubicBezTo>
                  <a:cubicBezTo>
                    <a:pt x="1126179" y="1795416"/>
                    <a:pt x="1123718" y="1794206"/>
                    <a:pt x="1122428" y="1792057"/>
                  </a:cubicBezTo>
                  <a:cubicBezTo>
                    <a:pt x="1120986" y="1789655"/>
                    <a:pt x="1121211" y="1786486"/>
                    <a:pt x="1119770" y="1784083"/>
                  </a:cubicBezTo>
                  <a:cubicBezTo>
                    <a:pt x="1117244" y="1779873"/>
                    <a:pt x="1110104" y="1775866"/>
                    <a:pt x="1106480" y="1773450"/>
                  </a:cubicBezTo>
                  <a:cubicBezTo>
                    <a:pt x="1104708" y="1770792"/>
                    <a:pt x="1103159" y="1767971"/>
                    <a:pt x="1101163" y="1765476"/>
                  </a:cubicBezTo>
                  <a:cubicBezTo>
                    <a:pt x="1094573" y="1757239"/>
                    <a:pt x="1095982" y="1763087"/>
                    <a:pt x="1090531" y="1752185"/>
                  </a:cubicBezTo>
                  <a:cubicBezTo>
                    <a:pt x="1089278" y="1749679"/>
                    <a:pt x="1089623" y="1746399"/>
                    <a:pt x="1087873" y="1744211"/>
                  </a:cubicBezTo>
                  <a:cubicBezTo>
                    <a:pt x="1085877" y="1741716"/>
                    <a:pt x="1082818" y="1740192"/>
                    <a:pt x="1079898" y="1738894"/>
                  </a:cubicBezTo>
                  <a:cubicBezTo>
                    <a:pt x="1074777" y="1736618"/>
                    <a:pt x="1063949" y="1733578"/>
                    <a:pt x="1063949" y="1733578"/>
                  </a:cubicBezTo>
                  <a:cubicBezTo>
                    <a:pt x="1055975" y="1734464"/>
                    <a:pt x="1047940" y="1734917"/>
                    <a:pt x="1040026" y="1736236"/>
                  </a:cubicBezTo>
                  <a:cubicBezTo>
                    <a:pt x="1037262" y="1736697"/>
                    <a:pt x="1034755" y="1738157"/>
                    <a:pt x="1032052" y="1738894"/>
                  </a:cubicBezTo>
                  <a:cubicBezTo>
                    <a:pt x="1025003" y="1740817"/>
                    <a:pt x="1017875" y="1742439"/>
                    <a:pt x="1010787" y="1744211"/>
                  </a:cubicBezTo>
                  <a:cubicBezTo>
                    <a:pt x="1007243" y="1745097"/>
                    <a:pt x="1003620" y="1745714"/>
                    <a:pt x="1000154" y="1746869"/>
                  </a:cubicBezTo>
                  <a:cubicBezTo>
                    <a:pt x="981036" y="1753242"/>
                    <a:pt x="1004911" y="1745510"/>
                    <a:pt x="981547" y="1752185"/>
                  </a:cubicBezTo>
                  <a:cubicBezTo>
                    <a:pt x="962473" y="1757634"/>
                    <a:pt x="987308" y="1752096"/>
                    <a:pt x="960282" y="1757501"/>
                  </a:cubicBezTo>
                  <a:cubicBezTo>
                    <a:pt x="941673" y="1766807"/>
                    <a:pt x="957834" y="1759686"/>
                    <a:pt x="939017" y="1765476"/>
                  </a:cubicBezTo>
                  <a:cubicBezTo>
                    <a:pt x="928305" y="1768772"/>
                    <a:pt x="917752" y="1772564"/>
                    <a:pt x="907119" y="1776108"/>
                  </a:cubicBezTo>
                  <a:lnTo>
                    <a:pt x="891170" y="1781424"/>
                  </a:lnTo>
                  <a:cubicBezTo>
                    <a:pt x="865491" y="1785094"/>
                    <a:pt x="878780" y="1783306"/>
                    <a:pt x="851298" y="1786741"/>
                  </a:cubicBezTo>
                  <a:cubicBezTo>
                    <a:pt x="845982" y="1788513"/>
                    <a:pt x="840786" y="1790698"/>
                    <a:pt x="835349" y="1792057"/>
                  </a:cubicBezTo>
                  <a:cubicBezTo>
                    <a:pt x="830120" y="1793364"/>
                    <a:pt x="824685" y="1793658"/>
                    <a:pt x="819400" y="1794715"/>
                  </a:cubicBezTo>
                  <a:cubicBezTo>
                    <a:pt x="815818" y="1795431"/>
                    <a:pt x="812350" y="1796657"/>
                    <a:pt x="808768" y="1797373"/>
                  </a:cubicBezTo>
                  <a:cubicBezTo>
                    <a:pt x="803483" y="1798430"/>
                    <a:pt x="798135" y="1799145"/>
                    <a:pt x="792819" y="1800031"/>
                  </a:cubicBezTo>
                  <a:cubicBezTo>
                    <a:pt x="790161" y="1800917"/>
                    <a:pt x="787592" y="1802140"/>
                    <a:pt x="784845" y="1802690"/>
                  </a:cubicBezTo>
                  <a:cubicBezTo>
                    <a:pt x="775524" y="1804554"/>
                    <a:pt x="762460" y="1805152"/>
                    <a:pt x="752947" y="1808006"/>
                  </a:cubicBezTo>
                  <a:cubicBezTo>
                    <a:pt x="720930" y="1817610"/>
                    <a:pt x="759862" y="1809955"/>
                    <a:pt x="723707" y="1815980"/>
                  </a:cubicBezTo>
                  <a:cubicBezTo>
                    <a:pt x="704589" y="1822353"/>
                    <a:pt x="728463" y="1814621"/>
                    <a:pt x="705100" y="1821297"/>
                  </a:cubicBezTo>
                  <a:cubicBezTo>
                    <a:pt x="695141" y="1824143"/>
                    <a:pt x="697914" y="1824537"/>
                    <a:pt x="686494" y="1826613"/>
                  </a:cubicBezTo>
                  <a:cubicBezTo>
                    <a:pt x="680330" y="1827734"/>
                    <a:pt x="674089" y="1828385"/>
                    <a:pt x="667887" y="1829271"/>
                  </a:cubicBezTo>
                  <a:cubicBezTo>
                    <a:pt x="650079" y="1835206"/>
                    <a:pt x="669057" y="1829500"/>
                    <a:pt x="635989" y="1834587"/>
                  </a:cubicBezTo>
                  <a:cubicBezTo>
                    <a:pt x="632378" y="1835142"/>
                    <a:pt x="628960" y="1836644"/>
                    <a:pt x="625356" y="1837245"/>
                  </a:cubicBezTo>
                  <a:cubicBezTo>
                    <a:pt x="588024" y="1843468"/>
                    <a:pt x="617384" y="1836581"/>
                    <a:pt x="593459" y="1842562"/>
                  </a:cubicBezTo>
                  <a:cubicBezTo>
                    <a:pt x="575346" y="1860672"/>
                    <a:pt x="603659" y="1833059"/>
                    <a:pt x="580168" y="1853194"/>
                  </a:cubicBezTo>
                  <a:cubicBezTo>
                    <a:pt x="576362" y="1856456"/>
                    <a:pt x="573079" y="1860283"/>
                    <a:pt x="569535" y="1863827"/>
                  </a:cubicBezTo>
                  <a:cubicBezTo>
                    <a:pt x="566877" y="1866485"/>
                    <a:pt x="565127" y="1870612"/>
                    <a:pt x="561561" y="1871801"/>
                  </a:cubicBezTo>
                  <a:lnTo>
                    <a:pt x="553587" y="1874459"/>
                  </a:lnTo>
                  <a:cubicBezTo>
                    <a:pt x="551815" y="1876231"/>
                    <a:pt x="550512" y="1878655"/>
                    <a:pt x="548270" y="1879776"/>
                  </a:cubicBezTo>
                  <a:cubicBezTo>
                    <a:pt x="543258" y="1882282"/>
                    <a:pt x="532321" y="1885092"/>
                    <a:pt x="532321" y="1885092"/>
                  </a:cubicBezTo>
                  <a:cubicBezTo>
                    <a:pt x="529663" y="1886864"/>
                    <a:pt x="527266" y="1889111"/>
                    <a:pt x="524347" y="1890408"/>
                  </a:cubicBezTo>
                  <a:cubicBezTo>
                    <a:pt x="519226" y="1892684"/>
                    <a:pt x="508398" y="1895724"/>
                    <a:pt x="508398" y="1895724"/>
                  </a:cubicBezTo>
                  <a:cubicBezTo>
                    <a:pt x="503082" y="1894838"/>
                    <a:pt x="497593" y="1894674"/>
                    <a:pt x="492449" y="1893066"/>
                  </a:cubicBezTo>
                  <a:cubicBezTo>
                    <a:pt x="483341" y="1890220"/>
                    <a:pt x="474855" y="1885643"/>
                    <a:pt x="465868" y="1882434"/>
                  </a:cubicBezTo>
                  <a:cubicBezTo>
                    <a:pt x="462427" y="1881205"/>
                    <a:pt x="458779" y="1880662"/>
                    <a:pt x="455235" y="1879776"/>
                  </a:cubicBezTo>
                  <a:cubicBezTo>
                    <a:pt x="428747" y="1859908"/>
                    <a:pt x="462073" y="1884335"/>
                    <a:pt x="431312" y="1863827"/>
                  </a:cubicBezTo>
                  <a:cubicBezTo>
                    <a:pt x="427626" y="1861370"/>
                    <a:pt x="424418" y="1858230"/>
                    <a:pt x="420680" y="1855852"/>
                  </a:cubicBezTo>
                  <a:cubicBezTo>
                    <a:pt x="414653" y="1852017"/>
                    <a:pt x="407946" y="1849286"/>
                    <a:pt x="402073" y="1845220"/>
                  </a:cubicBezTo>
                  <a:cubicBezTo>
                    <a:pt x="396383" y="1841281"/>
                    <a:pt x="391528" y="1836252"/>
                    <a:pt x="386124" y="1831929"/>
                  </a:cubicBezTo>
                  <a:cubicBezTo>
                    <a:pt x="382665" y="1829161"/>
                    <a:pt x="378624" y="1827088"/>
                    <a:pt x="375491" y="1823955"/>
                  </a:cubicBezTo>
                  <a:cubicBezTo>
                    <a:pt x="371479" y="1819943"/>
                    <a:pt x="368628" y="1814904"/>
                    <a:pt x="364859" y="1810664"/>
                  </a:cubicBezTo>
                  <a:cubicBezTo>
                    <a:pt x="347844" y="1791522"/>
                    <a:pt x="360105" y="1808793"/>
                    <a:pt x="346252" y="1789399"/>
                  </a:cubicBezTo>
                  <a:cubicBezTo>
                    <a:pt x="337944" y="1777769"/>
                    <a:pt x="342635" y="1783921"/>
                    <a:pt x="335619" y="1768134"/>
                  </a:cubicBezTo>
                  <a:cubicBezTo>
                    <a:pt x="334010" y="1764513"/>
                    <a:pt x="331775" y="1761180"/>
                    <a:pt x="330303" y="1757501"/>
                  </a:cubicBezTo>
                  <a:cubicBezTo>
                    <a:pt x="328222" y="1752298"/>
                    <a:pt x="327870" y="1746357"/>
                    <a:pt x="324987" y="1741552"/>
                  </a:cubicBezTo>
                  <a:lnTo>
                    <a:pt x="317012" y="1728262"/>
                  </a:lnTo>
                  <a:cubicBezTo>
                    <a:pt x="312348" y="1709606"/>
                    <a:pt x="317675" y="1725069"/>
                    <a:pt x="306380" y="1706997"/>
                  </a:cubicBezTo>
                  <a:cubicBezTo>
                    <a:pt x="304280" y="1703637"/>
                    <a:pt x="303029" y="1699805"/>
                    <a:pt x="301063" y="1696364"/>
                  </a:cubicBezTo>
                  <a:cubicBezTo>
                    <a:pt x="296592" y="1688541"/>
                    <a:pt x="296252" y="1688895"/>
                    <a:pt x="290431" y="1683073"/>
                  </a:cubicBezTo>
                  <a:cubicBezTo>
                    <a:pt x="287968" y="1675683"/>
                    <a:pt x="287953" y="1673308"/>
                    <a:pt x="282456" y="1667124"/>
                  </a:cubicBezTo>
                  <a:cubicBezTo>
                    <a:pt x="277461" y="1661505"/>
                    <a:pt x="270677" y="1657432"/>
                    <a:pt x="266507" y="1651176"/>
                  </a:cubicBezTo>
                  <a:cubicBezTo>
                    <a:pt x="262963" y="1645860"/>
                    <a:pt x="261191" y="1638771"/>
                    <a:pt x="255875" y="1635227"/>
                  </a:cubicBezTo>
                  <a:cubicBezTo>
                    <a:pt x="253217" y="1633455"/>
                    <a:pt x="250159" y="1632170"/>
                    <a:pt x="247900" y="1629911"/>
                  </a:cubicBezTo>
                  <a:cubicBezTo>
                    <a:pt x="243888" y="1625899"/>
                    <a:pt x="241004" y="1620890"/>
                    <a:pt x="237268" y="1616620"/>
                  </a:cubicBezTo>
                  <a:cubicBezTo>
                    <a:pt x="230825" y="1609256"/>
                    <a:pt x="226805" y="1606488"/>
                    <a:pt x="218661" y="1600671"/>
                  </a:cubicBezTo>
                  <a:cubicBezTo>
                    <a:pt x="216061" y="1598814"/>
                    <a:pt x="213544" y="1596784"/>
                    <a:pt x="210687" y="1595355"/>
                  </a:cubicBezTo>
                  <a:cubicBezTo>
                    <a:pt x="208181" y="1594102"/>
                    <a:pt x="205370" y="1593583"/>
                    <a:pt x="202712" y="1592697"/>
                  </a:cubicBezTo>
                  <a:cubicBezTo>
                    <a:pt x="198282" y="1593583"/>
                    <a:pt x="193765" y="1596596"/>
                    <a:pt x="189421" y="1595355"/>
                  </a:cubicBezTo>
                  <a:cubicBezTo>
                    <a:pt x="184978" y="1594085"/>
                    <a:pt x="182987" y="1582486"/>
                    <a:pt x="181447" y="1579406"/>
                  </a:cubicBezTo>
                  <a:cubicBezTo>
                    <a:pt x="179137" y="1574785"/>
                    <a:pt x="175922" y="1570664"/>
                    <a:pt x="173473" y="1566115"/>
                  </a:cubicBezTo>
                  <a:cubicBezTo>
                    <a:pt x="169716" y="1559137"/>
                    <a:pt x="167024" y="1551581"/>
                    <a:pt x="162840" y="1544850"/>
                  </a:cubicBezTo>
                  <a:cubicBezTo>
                    <a:pt x="146622" y="1518761"/>
                    <a:pt x="127576" y="1494436"/>
                    <a:pt x="112335" y="1467764"/>
                  </a:cubicBezTo>
                  <a:cubicBezTo>
                    <a:pt x="101703" y="1449157"/>
                    <a:pt x="91199" y="1430476"/>
                    <a:pt x="80438" y="1411943"/>
                  </a:cubicBezTo>
                  <a:cubicBezTo>
                    <a:pt x="75250" y="1403007"/>
                    <a:pt x="69728" y="1394268"/>
                    <a:pt x="64489" y="1385362"/>
                  </a:cubicBezTo>
                  <a:cubicBezTo>
                    <a:pt x="60867" y="1379205"/>
                    <a:pt x="56670" y="1373321"/>
                    <a:pt x="53856" y="1366755"/>
                  </a:cubicBezTo>
                  <a:cubicBezTo>
                    <a:pt x="51198" y="1360553"/>
                    <a:pt x="48188" y="1354490"/>
                    <a:pt x="45882" y="1348148"/>
                  </a:cubicBezTo>
                  <a:cubicBezTo>
                    <a:pt x="43138" y="1340601"/>
                    <a:pt x="42023" y="1328852"/>
                    <a:pt x="40566" y="1321566"/>
                  </a:cubicBezTo>
                  <a:cubicBezTo>
                    <a:pt x="38964" y="1313556"/>
                    <a:pt x="37230" y="1305568"/>
                    <a:pt x="35249" y="1297643"/>
                  </a:cubicBezTo>
                  <a:cubicBezTo>
                    <a:pt x="33684" y="1291385"/>
                    <a:pt x="31497" y="1285294"/>
                    <a:pt x="29933" y="1279036"/>
                  </a:cubicBezTo>
                  <a:cubicBezTo>
                    <a:pt x="28837" y="1274653"/>
                    <a:pt x="28291" y="1270147"/>
                    <a:pt x="27275" y="1265745"/>
                  </a:cubicBezTo>
                  <a:cubicBezTo>
                    <a:pt x="25632" y="1258626"/>
                    <a:pt x="23633" y="1251592"/>
                    <a:pt x="21959" y="1244480"/>
                  </a:cubicBezTo>
                  <a:cubicBezTo>
                    <a:pt x="20088" y="1236528"/>
                    <a:pt x="18414" y="1228531"/>
                    <a:pt x="16642" y="1220557"/>
                  </a:cubicBezTo>
                  <a:cubicBezTo>
                    <a:pt x="15756" y="1211697"/>
                    <a:pt x="15187" y="1202799"/>
                    <a:pt x="13984" y="1193976"/>
                  </a:cubicBezTo>
                  <a:cubicBezTo>
                    <a:pt x="10459" y="1168121"/>
                    <a:pt x="8632" y="1161915"/>
                    <a:pt x="3352" y="1138155"/>
                  </a:cubicBezTo>
                  <a:cubicBezTo>
                    <a:pt x="454" y="1112072"/>
                    <a:pt x="-2459" y="1098100"/>
                    <a:pt x="3352" y="1069043"/>
                  </a:cubicBezTo>
                  <a:cubicBezTo>
                    <a:pt x="3451" y="1068548"/>
                    <a:pt x="20317" y="1023762"/>
                    <a:pt x="24617" y="1015880"/>
                  </a:cubicBezTo>
                  <a:cubicBezTo>
                    <a:pt x="30147" y="1005741"/>
                    <a:pt x="33447" y="1005409"/>
                    <a:pt x="40566" y="997273"/>
                  </a:cubicBezTo>
                  <a:cubicBezTo>
                    <a:pt x="47536" y="989308"/>
                    <a:pt x="53189" y="979832"/>
                    <a:pt x="61831" y="973350"/>
                  </a:cubicBezTo>
                  <a:cubicBezTo>
                    <a:pt x="68518" y="968335"/>
                    <a:pt x="76409" y="965074"/>
                    <a:pt x="83096" y="960059"/>
                  </a:cubicBezTo>
                  <a:cubicBezTo>
                    <a:pt x="94168" y="951755"/>
                    <a:pt x="103337" y="940939"/>
                    <a:pt x="114994" y="933478"/>
                  </a:cubicBezTo>
                  <a:cubicBezTo>
                    <a:pt x="133490" y="921640"/>
                    <a:pt x="183394" y="905467"/>
                    <a:pt x="200054" y="898922"/>
                  </a:cubicBezTo>
                  <a:cubicBezTo>
                    <a:pt x="208176" y="895731"/>
                    <a:pt x="215806" y="891354"/>
                    <a:pt x="223977" y="888290"/>
                  </a:cubicBezTo>
                  <a:cubicBezTo>
                    <a:pt x="230306" y="885916"/>
                    <a:pt x="245269" y="882302"/>
                    <a:pt x="253217" y="880315"/>
                  </a:cubicBezTo>
                  <a:cubicBezTo>
                    <a:pt x="256761" y="878543"/>
                    <a:pt x="260396" y="876942"/>
                    <a:pt x="263849" y="874999"/>
                  </a:cubicBezTo>
                  <a:cubicBezTo>
                    <a:pt x="274578" y="868964"/>
                    <a:pt x="285192" y="862725"/>
                    <a:pt x="295747" y="856392"/>
                  </a:cubicBezTo>
                  <a:cubicBezTo>
                    <a:pt x="324896" y="838903"/>
                    <a:pt x="332108" y="831352"/>
                    <a:pt x="370175" y="813862"/>
                  </a:cubicBezTo>
                  <a:cubicBezTo>
                    <a:pt x="384690" y="807193"/>
                    <a:pt x="400023" y="802367"/>
                    <a:pt x="415363" y="797913"/>
                  </a:cubicBezTo>
                  <a:cubicBezTo>
                    <a:pt x="427546" y="794376"/>
                    <a:pt x="440293" y="793108"/>
                    <a:pt x="452577" y="789938"/>
                  </a:cubicBezTo>
                  <a:cubicBezTo>
                    <a:pt x="467780" y="786015"/>
                    <a:pt x="482555" y="780539"/>
                    <a:pt x="497766" y="776648"/>
                  </a:cubicBezTo>
                  <a:cubicBezTo>
                    <a:pt x="520671" y="770789"/>
                    <a:pt x="543871" y="766148"/>
                    <a:pt x="566877" y="760699"/>
                  </a:cubicBezTo>
                  <a:cubicBezTo>
                    <a:pt x="577542" y="758173"/>
                    <a:pt x="588599" y="756794"/>
                    <a:pt x="598775" y="752724"/>
                  </a:cubicBezTo>
                  <a:lnTo>
                    <a:pt x="665228" y="726143"/>
                  </a:lnTo>
                  <a:cubicBezTo>
                    <a:pt x="674089" y="722599"/>
                    <a:pt x="683683" y="720513"/>
                    <a:pt x="691810" y="715511"/>
                  </a:cubicBezTo>
                  <a:cubicBezTo>
                    <a:pt x="798400" y="649915"/>
                    <a:pt x="687616" y="720041"/>
                    <a:pt x="739656" y="683613"/>
                  </a:cubicBezTo>
                  <a:cubicBezTo>
                    <a:pt x="743889" y="680650"/>
                    <a:pt x="748768" y="678677"/>
                    <a:pt x="752947" y="675638"/>
                  </a:cubicBezTo>
                  <a:cubicBezTo>
                    <a:pt x="758544" y="671568"/>
                    <a:pt x="762935" y="665863"/>
                    <a:pt x="768896" y="662348"/>
                  </a:cubicBezTo>
                  <a:cubicBezTo>
                    <a:pt x="797585" y="645429"/>
                    <a:pt x="827328" y="630364"/>
                    <a:pt x="856614" y="614501"/>
                  </a:cubicBezTo>
                  <a:cubicBezTo>
                    <a:pt x="869859" y="607327"/>
                    <a:pt x="883779" y="601323"/>
                    <a:pt x="896487" y="593236"/>
                  </a:cubicBezTo>
                  <a:lnTo>
                    <a:pt x="1005470" y="524124"/>
                  </a:lnTo>
                  <a:cubicBezTo>
                    <a:pt x="1016970" y="517005"/>
                    <a:pt x="1027595" y="508186"/>
                    <a:pt x="1040026" y="502859"/>
                  </a:cubicBezTo>
                  <a:cubicBezTo>
                    <a:pt x="1075973" y="487454"/>
                    <a:pt x="1108498" y="474141"/>
                    <a:pt x="1143694" y="455013"/>
                  </a:cubicBezTo>
                  <a:cubicBezTo>
                    <a:pt x="1162921" y="444563"/>
                    <a:pt x="1182808" y="434592"/>
                    <a:pt x="1199514" y="420457"/>
                  </a:cubicBezTo>
                  <a:cubicBezTo>
                    <a:pt x="1211033" y="410711"/>
                    <a:pt x="1223401" y="401887"/>
                    <a:pt x="1234070" y="391218"/>
                  </a:cubicBezTo>
                  <a:cubicBezTo>
                    <a:pt x="1246589" y="378699"/>
                    <a:pt x="1243887" y="380011"/>
                    <a:pt x="1260652" y="369952"/>
                  </a:cubicBezTo>
                  <a:cubicBezTo>
                    <a:pt x="1298339" y="347340"/>
                    <a:pt x="1274143" y="363770"/>
                    <a:pt x="1324447" y="340713"/>
                  </a:cubicBezTo>
                  <a:cubicBezTo>
                    <a:pt x="1356611" y="325971"/>
                    <a:pt x="1342257" y="325700"/>
                    <a:pt x="1380268" y="314131"/>
                  </a:cubicBezTo>
                  <a:cubicBezTo>
                    <a:pt x="1389745" y="311247"/>
                    <a:pt x="1399793" y="310758"/>
                    <a:pt x="1409507" y="308815"/>
                  </a:cubicBezTo>
                  <a:cubicBezTo>
                    <a:pt x="1458143" y="299088"/>
                    <a:pt x="1412540" y="306981"/>
                    <a:pt x="1449380" y="300841"/>
                  </a:cubicBezTo>
                  <a:cubicBezTo>
                    <a:pt x="1554740" y="265719"/>
                    <a:pt x="1429042" y="309937"/>
                    <a:pt x="1499884" y="279576"/>
                  </a:cubicBezTo>
                  <a:cubicBezTo>
                    <a:pt x="1580980" y="244820"/>
                    <a:pt x="1453980" y="305656"/>
                    <a:pt x="1537098" y="266285"/>
                  </a:cubicBezTo>
                  <a:cubicBezTo>
                    <a:pt x="1547841" y="261196"/>
                    <a:pt x="1557718" y="254095"/>
                    <a:pt x="1568996" y="250336"/>
                  </a:cubicBezTo>
                  <a:cubicBezTo>
                    <a:pt x="1584816" y="245063"/>
                    <a:pt x="1592918" y="242932"/>
                    <a:pt x="1608868" y="234387"/>
                  </a:cubicBezTo>
                  <a:cubicBezTo>
                    <a:pt x="1647297" y="213800"/>
                    <a:pt x="1653409" y="205484"/>
                    <a:pt x="1688612" y="191857"/>
                  </a:cubicBezTo>
                  <a:cubicBezTo>
                    <a:pt x="1747308" y="169136"/>
                    <a:pt x="1727022" y="177603"/>
                    <a:pt x="1776331" y="165276"/>
                  </a:cubicBezTo>
                  <a:cubicBezTo>
                    <a:pt x="1793219" y="161054"/>
                    <a:pt x="1809865" y="155864"/>
                    <a:pt x="1826835" y="151985"/>
                  </a:cubicBezTo>
                  <a:cubicBezTo>
                    <a:pt x="1861210" y="144128"/>
                    <a:pt x="1869150" y="144811"/>
                    <a:pt x="1901263" y="138694"/>
                  </a:cubicBezTo>
                  <a:cubicBezTo>
                    <a:pt x="1969317" y="125731"/>
                    <a:pt x="1891487" y="138995"/>
                    <a:pt x="1941135" y="130720"/>
                  </a:cubicBezTo>
                  <a:cubicBezTo>
                    <a:pt x="1957353" y="119909"/>
                    <a:pt x="1946252" y="126833"/>
                    <a:pt x="1975691" y="112113"/>
                  </a:cubicBezTo>
                  <a:cubicBezTo>
                    <a:pt x="1982779" y="108569"/>
                    <a:pt x="1989598" y="104423"/>
                    <a:pt x="1996956" y="101480"/>
                  </a:cubicBezTo>
                  <a:lnTo>
                    <a:pt x="2050119" y="80215"/>
                  </a:lnTo>
                  <a:cubicBezTo>
                    <a:pt x="2054549" y="78443"/>
                    <a:pt x="2058703" y="75683"/>
                    <a:pt x="2063410" y="74899"/>
                  </a:cubicBezTo>
                  <a:lnTo>
                    <a:pt x="2079359" y="72241"/>
                  </a:lnTo>
                  <a:cubicBezTo>
                    <a:pt x="2082903" y="70469"/>
                    <a:pt x="2086551" y="68890"/>
                    <a:pt x="2089991" y="66924"/>
                  </a:cubicBezTo>
                  <a:cubicBezTo>
                    <a:pt x="2092765" y="65339"/>
                    <a:pt x="2094975" y="62730"/>
                    <a:pt x="2097966" y="61608"/>
                  </a:cubicBezTo>
                  <a:cubicBezTo>
                    <a:pt x="2102196" y="60022"/>
                    <a:pt x="2106846" y="59930"/>
                    <a:pt x="2111256" y="58950"/>
                  </a:cubicBezTo>
                  <a:cubicBezTo>
                    <a:pt x="2114822" y="58157"/>
                    <a:pt x="2118423" y="57447"/>
                    <a:pt x="2121889" y="56292"/>
                  </a:cubicBezTo>
                  <a:cubicBezTo>
                    <a:pt x="2126416" y="54783"/>
                    <a:pt x="2130686" y="52581"/>
                    <a:pt x="2135180" y="50976"/>
                  </a:cubicBezTo>
                  <a:cubicBezTo>
                    <a:pt x="2143096" y="48149"/>
                    <a:pt x="2159103" y="43001"/>
                    <a:pt x="2159103" y="43001"/>
                  </a:cubicBezTo>
                  <a:cubicBezTo>
                    <a:pt x="2162647" y="40343"/>
                    <a:pt x="2165713" y="36883"/>
                    <a:pt x="2169735" y="35027"/>
                  </a:cubicBezTo>
                  <a:cubicBezTo>
                    <a:pt x="2177367" y="31504"/>
                    <a:pt x="2185684" y="29710"/>
                    <a:pt x="2193659" y="27052"/>
                  </a:cubicBezTo>
                  <a:cubicBezTo>
                    <a:pt x="2196317" y="26166"/>
                    <a:pt x="2199302" y="25948"/>
                    <a:pt x="2201633" y="24394"/>
                  </a:cubicBezTo>
                  <a:lnTo>
                    <a:pt x="2217582" y="13762"/>
                  </a:lnTo>
                  <a:cubicBezTo>
                    <a:pt x="2220240" y="11990"/>
                    <a:pt x="2222525" y="9455"/>
                    <a:pt x="2225556" y="8445"/>
                  </a:cubicBezTo>
                  <a:cubicBezTo>
                    <a:pt x="2228214" y="7559"/>
                    <a:pt x="2230837" y="6557"/>
                    <a:pt x="2233531" y="5787"/>
                  </a:cubicBezTo>
                  <a:cubicBezTo>
                    <a:pt x="2237044" y="4783"/>
                    <a:pt x="2240516" y="3332"/>
                    <a:pt x="2244163" y="3129"/>
                  </a:cubicBezTo>
                  <a:cubicBezTo>
                    <a:pt x="2256549" y="2441"/>
                    <a:pt x="2290237" y="-1301"/>
                    <a:pt x="2299984" y="471"/>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5" name="Freeform 894"/>
            <p:cNvSpPr/>
            <p:nvPr/>
          </p:nvSpPr>
          <p:spPr>
            <a:xfrm>
              <a:off x="9510823" y="2607635"/>
              <a:ext cx="231258" cy="284421"/>
            </a:xfrm>
            <a:custGeom>
              <a:avLst/>
              <a:gdLst>
                <a:gd name="connsiteX0" fmla="*/ 47847 w 231258"/>
                <a:gd name="connsiteY0" fmla="*/ 10632 h 284421"/>
                <a:gd name="connsiteX1" fmla="*/ 34556 w 231258"/>
                <a:gd name="connsiteY1" fmla="*/ 13291 h 284421"/>
                <a:gd name="connsiteX2" fmla="*/ 18607 w 231258"/>
                <a:gd name="connsiteY2" fmla="*/ 18607 h 284421"/>
                <a:gd name="connsiteX3" fmla="*/ 13291 w 231258"/>
                <a:gd name="connsiteY3" fmla="*/ 26581 h 284421"/>
                <a:gd name="connsiteX4" fmla="*/ 10633 w 231258"/>
                <a:gd name="connsiteY4" fmla="*/ 34556 h 284421"/>
                <a:gd name="connsiteX5" fmla="*/ 7975 w 231258"/>
                <a:gd name="connsiteY5" fmla="*/ 106325 h 284421"/>
                <a:gd name="connsiteX6" fmla="*/ 5317 w 231258"/>
                <a:gd name="connsiteY6" fmla="*/ 114300 h 284421"/>
                <a:gd name="connsiteX7" fmla="*/ 2658 w 231258"/>
                <a:gd name="connsiteY7" fmla="*/ 138223 h 284421"/>
                <a:gd name="connsiteX8" fmla="*/ 0 w 231258"/>
                <a:gd name="connsiteY8" fmla="*/ 146198 h 284421"/>
                <a:gd name="connsiteX9" fmla="*/ 2658 w 231258"/>
                <a:gd name="connsiteY9" fmla="*/ 172779 h 284421"/>
                <a:gd name="connsiteX10" fmla="*/ 7975 w 231258"/>
                <a:gd name="connsiteY10" fmla="*/ 188728 h 284421"/>
                <a:gd name="connsiteX11" fmla="*/ 15949 w 231258"/>
                <a:gd name="connsiteY11" fmla="*/ 194044 h 284421"/>
                <a:gd name="connsiteX12" fmla="*/ 21265 w 231258"/>
                <a:gd name="connsiteY12" fmla="*/ 212651 h 284421"/>
                <a:gd name="connsiteX13" fmla="*/ 26582 w 231258"/>
                <a:gd name="connsiteY13" fmla="*/ 217967 h 284421"/>
                <a:gd name="connsiteX14" fmla="*/ 31898 w 231258"/>
                <a:gd name="connsiteY14" fmla="*/ 225942 h 284421"/>
                <a:gd name="connsiteX15" fmla="*/ 37214 w 231258"/>
                <a:gd name="connsiteY15" fmla="*/ 236574 h 284421"/>
                <a:gd name="connsiteX16" fmla="*/ 47847 w 231258"/>
                <a:gd name="connsiteY16" fmla="*/ 247207 h 284421"/>
                <a:gd name="connsiteX17" fmla="*/ 53163 w 231258"/>
                <a:gd name="connsiteY17" fmla="*/ 255181 h 284421"/>
                <a:gd name="connsiteX18" fmla="*/ 58479 w 231258"/>
                <a:gd name="connsiteY18" fmla="*/ 260498 h 284421"/>
                <a:gd name="connsiteX19" fmla="*/ 69112 w 231258"/>
                <a:gd name="connsiteY19" fmla="*/ 276446 h 284421"/>
                <a:gd name="connsiteX20" fmla="*/ 87719 w 231258"/>
                <a:gd name="connsiteY20" fmla="*/ 284421 h 284421"/>
                <a:gd name="connsiteX21" fmla="*/ 164805 w 231258"/>
                <a:gd name="connsiteY21" fmla="*/ 281763 h 284421"/>
                <a:gd name="connsiteX22" fmla="*/ 178096 w 231258"/>
                <a:gd name="connsiteY22" fmla="*/ 268472 h 284421"/>
                <a:gd name="connsiteX23" fmla="*/ 202019 w 231258"/>
                <a:gd name="connsiteY23" fmla="*/ 233916 h 284421"/>
                <a:gd name="connsiteX24" fmla="*/ 207335 w 231258"/>
                <a:gd name="connsiteY24" fmla="*/ 212651 h 284421"/>
                <a:gd name="connsiteX25" fmla="*/ 212651 w 231258"/>
                <a:gd name="connsiteY25" fmla="*/ 202018 h 284421"/>
                <a:gd name="connsiteX26" fmla="*/ 220626 w 231258"/>
                <a:gd name="connsiteY26" fmla="*/ 175437 h 284421"/>
                <a:gd name="connsiteX27" fmla="*/ 225942 w 231258"/>
                <a:gd name="connsiteY27" fmla="*/ 148856 h 284421"/>
                <a:gd name="connsiteX28" fmla="*/ 231258 w 231258"/>
                <a:gd name="connsiteY28" fmla="*/ 101009 h 284421"/>
                <a:gd name="connsiteX29" fmla="*/ 223284 w 231258"/>
                <a:gd name="connsiteY29" fmla="*/ 53163 h 284421"/>
                <a:gd name="connsiteX30" fmla="*/ 215310 w 231258"/>
                <a:gd name="connsiteY30" fmla="*/ 45188 h 284421"/>
                <a:gd name="connsiteX31" fmla="*/ 212651 w 231258"/>
                <a:gd name="connsiteY31" fmla="*/ 37214 h 284421"/>
                <a:gd name="connsiteX32" fmla="*/ 199361 w 231258"/>
                <a:gd name="connsiteY32" fmla="*/ 21265 h 284421"/>
                <a:gd name="connsiteX33" fmla="*/ 183412 w 231258"/>
                <a:gd name="connsiteY33" fmla="*/ 10632 h 284421"/>
                <a:gd name="connsiteX34" fmla="*/ 175437 w 231258"/>
                <a:gd name="connsiteY34" fmla="*/ 5316 h 284421"/>
                <a:gd name="connsiteX35" fmla="*/ 154172 w 231258"/>
                <a:gd name="connsiteY35" fmla="*/ 0 h 284421"/>
                <a:gd name="connsiteX36" fmla="*/ 71770 w 231258"/>
                <a:gd name="connsiteY36" fmla="*/ 2658 h 284421"/>
                <a:gd name="connsiteX37" fmla="*/ 47847 w 231258"/>
                <a:gd name="connsiteY37" fmla="*/ 10632 h 28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31258" h="284421">
                  <a:moveTo>
                    <a:pt x="47847" y="10632"/>
                  </a:moveTo>
                  <a:cubicBezTo>
                    <a:pt x="41645" y="12404"/>
                    <a:pt x="38915" y="12102"/>
                    <a:pt x="34556" y="13291"/>
                  </a:cubicBezTo>
                  <a:cubicBezTo>
                    <a:pt x="29150" y="14766"/>
                    <a:pt x="18607" y="18607"/>
                    <a:pt x="18607" y="18607"/>
                  </a:cubicBezTo>
                  <a:cubicBezTo>
                    <a:pt x="16835" y="21265"/>
                    <a:pt x="14720" y="23724"/>
                    <a:pt x="13291" y="26581"/>
                  </a:cubicBezTo>
                  <a:cubicBezTo>
                    <a:pt x="12038" y="29087"/>
                    <a:pt x="10819" y="31760"/>
                    <a:pt x="10633" y="34556"/>
                  </a:cubicBezTo>
                  <a:cubicBezTo>
                    <a:pt x="9041" y="58442"/>
                    <a:pt x="9567" y="82439"/>
                    <a:pt x="7975" y="106325"/>
                  </a:cubicBezTo>
                  <a:cubicBezTo>
                    <a:pt x="7789" y="109121"/>
                    <a:pt x="6203" y="111642"/>
                    <a:pt x="5317" y="114300"/>
                  </a:cubicBezTo>
                  <a:cubicBezTo>
                    <a:pt x="4431" y="122274"/>
                    <a:pt x="3977" y="130309"/>
                    <a:pt x="2658" y="138223"/>
                  </a:cubicBezTo>
                  <a:cubicBezTo>
                    <a:pt x="2197" y="140987"/>
                    <a:pt x="0" y="143396"/>
                    <a:pt x="0" y="146198"/>
                  </a:cubicBezTo>
                  <a:cubicBezTo>
                    <a:pt x="0" y="155103"/>
                    <a:pt x="1017" y="164027"/>
                    <a:pt x="2658" y="172779"/>
                  </a:cubicBezTo>
                  <a:cubicBezTo>
                    <a:pt x="3691" y="178287"/>
                    <a:pt x="3312" y="185619"/>
                    <a:pt x="7975" y="188728"/>
                  </a:cubicBezTo>
                  <a:lnTo>
                    <a:pt x="15949" y="194044"/>
                  </a:lnTo>
                  <a:cubicBezTo>
                    <a:pt x="16445" y="196030"/>
                    <a:pt x="19631" y="209927"/>
                    <a:pt x="21265" y="212651"/>
                  </a:cubicBezTo>
                  <a:cubicBezTo>
                    <a:pt x="22555" y="214800"/>
                    <a:pt x="25016" y="216010"/>
                    <a:pt x="26582" y="217967"/>
                  </a:cubicBezTo>
                  <a:cubicBezTo>
                    <a:pt x="28578" y="220462"/>
                    <a:pt x="30313" y="223168"/>
                    <a:pt x="31898" y="225942"/>
                  </a:cubicBezTo>
                  <a:cubicBezTo>
                    <a:pt x="33864" y="229382"/>
                    <a:pt x="34837" y="233404"/>
                    <a:pt x="37214" y="236574"/>
                  </a:cubicBezTo>
                  <a:cubicBezTo>
                    <a:pt x="40221" y="240584"/>
                    <a:pt x="45067" y="243036"/>
                    <a:pt x="47847" y="247207"/>
                  </a:cubicBezTo>
                  <a:cubicBezTo>
                    <a:pt x="49619" y="249865"/>
                    <a:pt x="51167" y="252686"/>
                    <a:pt x="53163" y="255181"/>
                  </a:cubicBezTo>
                  <a:cubicBezTo>
                    <a:pt x="54729" y="257138"/>
                    <a:pt x="56975" y="258493"/>
                    <a:pt x="58479" y="260498"/>
                  </a:cubicBezTo>
                  <a:cubicBezTo>
                    <a:pt x="62313" y="265609"/>
                    <a:pt x="63398" y="273588"/>
                    <a:pt x="69112" y="276446"/>
                  </a:cubicBezTo>
                  <a:cubicBezTo>
                    <a:pt x="82250" y="283016"/>
                    <a:pt x="75985" y="280510"/>
                    <a:pt x="87719" y="284421"/>
                  </a:cubicBezTo>
                  <a:lnTo>
                    <a:pt x="164805" y="281763"/>
                  </a:lnTo>
                  <a:cubicBezTo>
                    <a:pt x="170975" y="280674"/>
                    <a:pt x="174249" y="273418"/>
                    <a:pt x="178096" y="268472"/>
                  </a:cubicBezTo>
                  <a:cubicBezTo>
                    <a:pt x="184513" y="260221"/>
                    <a:pt x="197921" y="246211"/>
                    <a:pt x="202019" y="233916"/>
                  </a:cubicBezTo>
                  <a:cubicBezTo>
                    <a:pt x="204329" y="226984"/>
                    <a:pt x="204068" y="219186"/>
                    <a:pt x="207335" y="212651"/>
                  </a:cubicBezTo>
                  <a:cubicBezTo>
                    <a:pt x="209107" y="209107"/>
                    <a:pt x="211179" y="205697"/>
                    <a:pt x="212651" y="202018"/>
                  </a:cubicBezTo>
                  <a:cubicBezTo>
                    <a:pt x="215736" y="194305"/>
                    <a:pt x="218817" y="183878"/>
                    <a:pt x="220626" y="175437"/>
                  </a:cubicBezTo>
                  <a:cubicBezTo>
                    <a:pt x="222519" y="166602"/>
                    <a:pt x="224944" y="157837"/>
                    <a:pt x="225942" y="148856"/>
                  </a:cubicBezTo>
                  <a:lnTo>
                    <a:pt x="231258" y="101009"/>
                  </a:lnTo>
                  <a:cubicBezTo>
                    <a:pt x="229943" y="82601"/>
                    <a:pt x="233644" y="67667"/>
                    <a:pt x="223284" y="53163"/>
                  </a:cubicBezTo>
                  <a:cubicBezTo>
                    <a:pt x="221099" y="50104"/>
                    <a:pt x="217968" y="47846"/>
                    <a:pt x="215310" y="45188"/>
                  </a:cubicBezTo>
                  <a:cubicBezTo>
                    <a:pt x="214424" y="42530"/>
                    <a:pt x="213904" y="39720"/>
                    <a:pt x="212651" y="37214"/>
                  </a:cubicBezTo>
                  <a:cubicBezTo>
                    <a:pt x="209858" y="31628"/>
                    <a:pt x="204173" y="25008"/>
                    <a:pt x="199361" y="21265"/>
                  </a:cubicBezTo>
                  <a:cubicBezTo>
                    <a:pt x="194317" y="17342"/>
                    <a:pt x="188728" y="14176"/>
                    <a:pt x="183412" y="10632"/>
                  </a:cubicBezTo>
                  <a:cubicBezTo>
                    <a:pt x="180754" y="8860"/>
                    <a:pt x="178570" y="5943"/>
                    <a:pt x="175437" y="5316"/>
                  </a:cubicBezTo>
                  <a:cubicBezTo>
                    <a:pt x="159399" y="2108"/>
                    <a:pt x="166433" y="4086"/>
                    <a:pt x="154172" y="0"/>
                  </a:cubicBezTo>
                  <a:cubicBezTo>
                    <a:pt x="126705" y="886"/>
                    <a:pt x="99207" y="1090"/>
                    <a:pt x="71770" y="2658"/>
                  </a:cubicBezTo>
                  <a:cubicBezTo>
                    <a:pt x="68123" y="2866"/>
                    <a:pt x="54049" y="8860"/>
                    <a:pt x="47847" y="10632"/>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6" name="Freeform 895"/>
            <p:cNvSpPr/>
            <p:nvPr/>
          </p:nvSpPr>
          <p:spPr>
            <a:xfrm>
              <a:off x="9125393" y="3981324"/>
              <a:ext cx="726392" cy="973448"/>
            </a:xfrm>
            <a:custGeom>
              <a:avLst/>
              <a:gdLst>
                <a:gd name="connsiteX0" fmla="*/ 350874 w 726392"/>
                <a:gd name="connsiteY0" fmla="*/ 3227 h 973448"/>
                <a:gd name="connsiteX1" fmla="*/ 364165 w 726392"/>
                <a:gd name="connsiteY1" fmla="*/ 16518 h 973448"/>
                <a:gd name="connsiteX2" fmla="*/ 369481 w 726392"/>
                <a:gd name="connsiteY2" fmla="*/ 24492 h 973448"/>
                <a:gd name="connsiteX3" fmla="*/ 374798 w 726392"/>
                <a:gd name="connsiteY3" fmla="*/ 29809 h 973448"/>
                <a:gd name="connsiteX4" fmla="*/ 380114 w 726392"/>
                <a:gd name="connsiteY4" fmla="*/ 37783 h 973448"/>
                <a:gd name="connsiteX5" fmla="*/ 388088 w 726392"/>
                <a:gd name="connsiteY5" fmla="*/ 45757 h 973448"/>
                <a:gd name="connsiteX6" fmla="*/ 393405 w 726392"/>
                <a:gd name="connsiteY6" fmla="*/ 53732 h 973448"/>
                <a:gd name="connsiteX7" fmla="*/ 404037 w 726392"/>
                <a:gd name="connsiteY7" fmla="*/ 67023 h 973448"/>
                <a:gd name="connsiteX8" fmla="*/ 414670 w 726392"/>
                <a:gd name="connsiteY8" fmla="*/ 82971 h 973448"/>
                <a:gd name="connsiteX9" fmla="*/ 435935 w 726392"/>
                <a:gd name="connsiteY9" fmla="*/ 106895 h 973448"/>
                <a:gd name="connsiteX10" fmla="*/ 443909 w 726392"/>
                <a:gd name="connsiteY10" fmla="*/ 125502 h 973448"/>
                <a:gd name="connsiteX11" fmla="*/ 449226 w 726392"/>
                <a:gd name="connsiteY11" fmla="*/ 141450 h 973448"/>
                <a:gd name="connsiteX12" fmla="*/ 451884 w 726392"/>
                <a:gd name="connsiteY12" fmla="*/ 149425 h 973448"/>
                <a:gd name="connsiteX13" fmla="*/ 454542 w 726392"/>
                <a:gd name="connsiteY13" fmla="*/ 157399 h 973448"/>
                <a:gd name="connsiteX14" fmla="*/ 457200 w 726392"/>
                <a:gd name="connsiteY14" fmla="*/ 274357 h 973448"/>
                <a:gd name="connsiteX15" fmla="*/ 459858 w 726392"/>
                <a:gd name="connsiteY15" fmla="*/ 292964 h 973448"/>
                <a:gd name="connsiteX16" fmla="*/ 465174 w 726392"/>
                <a:gd name="connsiteY16" fmla="*/ 327520 h 973448"/>
                <a:gd name="connsiteX17" fmla="*/ 475807 w 726392"/>
                <a:gd name="connsiteY17" fmla="*/ 388657 h 973448"/>
                <a:gd name="connsiteX18" fmla="*/ 494414 w 726392"/>
                <a:gd name="connsiteY18" fmla="*/ 431188 h 973448"/>
                <a:gd name="connsiteX19" fmla="*/ 505047 w 726392"/>
                <a:gd name="connsiteY19" fmla="*/ 460427 h 973448"/>
                <a:gd name="connsiteX20" fmla="*/ 523654 w 726392"/>
                <a:gd name="connsiteY20" fmla="*/ 489667 h 973448"/>
                <a:gd name="connsiteX21" fmla="*/ 555551 w 726392"/>
                <a:gd name="connsiteY21" fmla="*/ 542829 h 973448"/>
                <a:gd name="connsiteX22" fmla="*/ 582133 w 726392"/>
                <a:gd name="connsiteY22" fmla="*/ 572069 h 973448"/>
                <a:gd name="connsiteX23" fmla="*/ 598081 w 726392"/>
                <a:gd name="connsiteY23" fmla="*/ 595992 h 973448"/>
                <a:gd name="connsiteX24" fmla="*/ 608714 w 726392"/>
                <a:gd name="connsiteY24" fmla="*/ 606625 h 973448"/>
                <a:gd name="connsiteX25" fmla="*/ 614030 w 726392"/>
                <a:gd name="connsiteY25" fmla="*/ 617257 h 973448"/>
                <a:gd name="connsiteX26" fmla="*/ 635295 w 726392"/>
                <a:gd name="connsiteY26" fmla="*/ 646497 h 973448"/>
                <a:gd name="connsiteX27" fmla="*/ 651244 w 726392"/>
                <a:gd name="connsiteY27" fmla="*/ 673078 h 973448"/>
                <a:gd name="connsiteX28" fmla="*/ 664535 w 726392"/>
                <a:gd name="connsiteY28" fmla="*/ 691685 h 973448"/>
                <a:gd name="connsiteX29" fmla="*/ 669851 w 726392"/>
                <a:gd name="connsiteY29" fmla="*/ 704976 h 973448"/>
                <a:gd name="connsiteX30" fmla="*/ 691116 w 726392"/>
                <a:gd name="connsiteY30" fmla="*/ 734216 h 973448"/>
                <a:gd name="connsiteX31" fmla="*/ 701749 w 726392"/>
                <a:gd name="connsiteY31" fmla="*/ 750164 h 973448"/>
                <a:gd name="connsiteX32" fmla="*/ 712381 w 726392"/>
                <a:gd name="connsiteY32" fmla="*/ 763455 h 973448"/>
                <a:gd name="connsiteX33" fmla="*/ 715040 w 726392"/>
                <a:gd name="connsiteY33" fmla="*/ 771429 h 973448"/>
                <a:gd name="connsiteX34" fmla="*/ 723014 w 726392"/>
                <a:gd name="connsiteY34" fmla="*/ 787378 h 973448"/>
                <a:gd name="connsiteX35" fmla="*/ 723014 w 726392"/>
                <a:gd name="connsiteY35" fmla="*/ 835225 h 973448"/>
                <a:gd name="connsiteX36" fmla="*/ 707065 w 726392"/>
                <a:gd name="connsiteY36" fmla="*/ 848516 h 973448"/>
                <a:gd name="connsiteX37" fmla="*/ 688458 w 726392"/>
                <a:gd name="connsiteY37" fmla="*/ 856490 h 973448"/>
                <a:gd name="connsiteX38" fmla="*/ 675167 w 726392"/>
                <a:gd name="connsiteY38" fmla="*/ 867123 h 973448"/>
                <a:gd name="connsiteX39" fmla="*/ 653902 w 726392"/>
                <a:gd name="connsiteY39" fmla="*/ 877755 h 973448"/>
                <a:gd name="connsiteX40" fmla="*/ 637954 w 726392"/>
                <a:gd name="connsiteY40" fmla="*/ 885729 h 973448"/>
                <a:gd name="connsiteX41" fmla="*/ 629979 w 726392"/>
                <a:gd name="connsiteY41" fmla="*/ 891046 h 973448"/>
                <a:gd name="connsiteX42" fmla="*/ 619347 w 726392"/>
                <a:gd name="connsiteY42" fmla="*/ 896362 h 973448"/>
                <a:gd name="connsiteX43" fmla="*/ 606056 w 726392"/>
                <a:gd name="connsiteY43" fmla="*/ 904336 h 973448"/>
                <a:gd name="connsiteX44" fmla="*/ 576816 w 726392"/>
                <a:gd name="connsiteY44" fmla="*/ 920285 h 973448"/>
                <a:gd name="connsiteX45" fmla="*/ 568842 w 726392"/>
                <a:gd name="connsiteY45" fmla="*/ 922943 h 973448"/>
                <a:gd name="connsiteX46" fmla="*/ 542260 w 726392"/>
                <a:gd name="connsiteY46" fmla="*/ 938892 h 973448"/>
                <a:gd name="connsiteX47" fmla="*/ 518337 w 726392"/>
                <a:gd name="connsiteY47" fmla="*/ 944209 h 973448"/>
                <a:gd name="connsiteX48" fmla="*/ 497072 w 726392"/>
                <a:gd name="connsiteY48" fmla="*/ 952183 h 973448"/>
                <a:gd name="connsiteX49" fmla="*/ 481123 w 726392"/>
                <a:gd name="connsiteY49" fmla="*/ 957499 h 973448"/>
                <a:gd name="connsiteX50" fmla="*/ 473149 w 726392"/>
                <a:gd name="connsiteY50" fmla="*/ 962816 h 973448"/>
                <a:gd name="connsiteX51" fmla="*/ 457200 w 726392"/>
                <a:gd name="connsiteY51" fmla="*/ 968132 h 973448"/>
                <a:gd name="connsiteX52" fmla="*/ 435935 w 726392"/>
                <a:gd name="connsiteY52" fmla="*/ 973448 h 973448"/>
                <a:gd name="connsiteX53" fmla="*/ 393405 w 726392"/>
                <a:gd name="connsiteY53" fmla="*/ 970790 h 973448"/>
                <a:gd name="connsiteX54" fmla="*/ 380114 w 726392"/>
                <a:gd name="connsiteY54" fmla="*/ 968132 h 973448"/>
                <a:gd name="connsiteX55" fmla="*/ 366823 w 726392"/>
                <a:gd name="connsiteY55" fmla="*/ 957499 h 973448"/>
                <a:gd name="connsiteX56" fmla="*/ 361507 w 726392"/>
                <a:gd name="connsiteY56" fmla="*/ 941550 h 973448"/>
                <a:gd name="connsiteX57" fmla="*/ 358849 w 726392"/>
                <a:gd name="connsiteY57" fmla="*/ 933576 h 973448"/>
                <a:gd name="connsiteX58" fmla="*/ 353533 w 726392"/>
                <a:gd name="connsiteY58" fmla="*/ 925602 h 973448"/>
                <a:gd name="connsiteX59" fmla="*/ 348216 w 726392"/>
                <a:gd name="connsiteY59" fmla="*/ 920285 h 973448"/>
                <a:gd name="connsiteX60" fmla="*/ 337584 w 726392"/>
                <a:gd name="connsiteY60" fmla="*/ 904336 h 973448"/>
                <a:gd name="connsiteX61" fmla="*/ 332267 w 726392"/>
                <a:gd name="connsiteY61" fmla="*/ 899020 h 973448"/>
                <a:gd name="connsiteX62" fmla="*/ 326951 w 726392"/>
                <a:gd name="connsiteY62" fmla="*/ 891046 h 973448"/>
                <a:gd name="connsiteX63" fmla="*/ 313660 w 726392"/>
                <a:gd name="connsiteY63" fmla="*/ 880413 h 973448"/>
                <a:gd name="connsiteX64" fmla="*/ 308344 w 726392"/>
                <a:gd name="connsiteY64" fmla="*/ 864464 h 973448"/>
                <a:gd name="connsiteX65" fmla="*/ 292395 w 726392"/>
                <a:gd name="connsiteY65" fmla="*/ 848516 h 973448"/>
                <a:gd name="connsiteX66" fmla="*/ 287079 w 726392"/>
                <a:gd name="connsiteY66" fmla="*/ 843199 h 973448"/>
                <a:gd name="connsiteX67" fmla="*/ 276447 w 726392"/>
                <a:gd name="connsiteY67" fmla="*/ 827250 h 973448"/>
                <a:gd name="connsiteX68" fmla="*/ 265814 w 726392"/>
                <a:gd name="connsiteY68" fmla="*/ 813960 h 973448"/>
                <a:gd name="connsiteX69" fmla="*/ 263156 w 726392"/>
                <a:gd name="connsiteY69" fmla="*/ 805985 h 973448"/>
                <a:gd name="connsiteX70" fmla="*/ 255181 w 726392"/>
                <a:gd name="connsiteY70" fmla="*/ 800669 h 973448"/>
                <a:gd name="connsiteX71" fmla="*/ 249865 w 726392"/>
                <a:gd name="connsiteY71" fmla="*/ 784720 h 973448"/>
                <a:gd name="connsiteX72" fmla="*/ 239233 w 726392"/>
                <a:gd name="connsiteY72" fmla="*/ 771429 h 973448"/>
                <a:gd name="connsiteX73" fmla="*/ 236574 w 726392"/>
                <a:gd name="connsiteY73" fmla="*/ 763455 h 973448"/>
                <a:gd name="connsiteX74" fmla="*/ 225942 w 726392"/>
                <a:gd name="connsiteY74" fmla="*/ 744848 h 973448"/>
                <a:gd name="connsiteX75" fmla="*/ 217967 w 726392"/>
                <a:gd name="connsiteY75" fmla="*/ 718267 h 973448"/>
                <a:gd name="connsiteX76" fmla="*/ 209993 w 726392"/>
                <a:gd name="connsiteY76" fmla="*/ 710292 h 973448"/>
                <a:gd name="connsiteX77" fmla="*/ 207335 w 726392"/>
                <a:gd name="connsiteY77" fmla="*/ 699660 h 973448"/>
                <a:gd name="connsiteX78" fmla="*/ 202019 w 726392"/>
                <a:gd name="connsiteY78" fmla="*/ 694343 h 973448"/>
                <a:gd name="connsiteX79" fmla="*/ 191386 w 726392"/>
                <a:gd name="connsiteY79" fmla="*/ 670420 h 973448"/>
                <a:gd name="connsiteX80" fmla="*/ 188728 w 726392"/>
                <a:gd name="connsiteY80" fmla="*/ 659788 h 973448"/>
                <a:gd name="connsiteX81" fmla="*/ 175437 w 726392"/>
                <a:gd name="connsiteY81" fmla="*/ 633206 h 973448"/>
                <a:gd name="connsiteX82" fmla="*/ 167463 w 726392"/>
                <a:gd name="connsiteY82" fmla="*/ 625232 h 973448"/>
                <a:gd name="connsiteX83" fmla="*/ 156830 w 726392"/>
                <a:gd name="connsiteY83" fmla="*/ 601309 h 973448"/>
                <a:gd name="connsiteX84" fmla="*/ 151514 w 726392"/>
                <a:gd name="connsiteY84" fmla="*/ 595992 h 973448"/>
                <a:gd name="connsiteX85" fmla="*/ 146198 w 726392"/>
                <a:gd name="connsiteY85" fmla="*/ 582702 h 973448"/>
                <a:gd name="connsiteX86" fmla="*/ 140881 w 726392"/>
                <a:gd name="connsiteY86" fmla="*/ 572069 h 973448"/>
                <a:gd name="connsiteX87" fmla="*/ 138223 w 726392"/>
                <a:gd name="connsiteY87" fmla="*/ 561436 h 973448"/>
                <a:gd name="connsiteX88" fmla="*/ 127591 w 726392"/>
                <a:gd name="connsiteY88" fmla="*/ 545488 h 973448"/>
                <a:gd name="connsiteX89" fmla="*/ 124933 w 726392"/>
                <a:gd name="connsiteY89" fmla="*/ 537513 h 973448"/>
                <a:gd name="connsiteX90" fmla="*/ 122274 w 726392"/>
                <a:gd name="connsiteY90" fmla="*/ 526881 h 973448"/>
                <a:gd name="connsiteX91" fmla="*/ 116958 w 726392"/>
                <a:gd name="connsiteY91" fmla="*/ 521564 h 973448"/>
                <a:gd name="connsiteX92" fmla="*/ 114300 w 726392"/>
                <a:gd name="connsiteY92" fmla="*/ 513590 h 973448"/>
                <a:gd name="connsiteX93" fmla="*/ 103667 w 726392"/>
                <a:gd name="connsiteY93" fmla="*/ 494983 h 973448"/>
                <a:gd name="connsiteX94" fmla="*/ 95693 w 726392"/>
                <a:gd name="connsiteY94" fmla="*/ 481692 h 973448"/>
                <a:gd name="connsiteX95" fmla="*/ 93035 w 726392"/>
                <a:gd name="connsiteY95" fmla="*/ 473718 h 973448"/>
                <a:gd name="connsiteX96" fmla="*/ 82402 w 726392"/>
                <a:gd name="connsiteY96" fmla="*/ 457769 h 973448"/>
                <a:gd name="connsiteX97" fmla="*/ 74428 w 726392"/>
                <a:gd name="connsiteY97" fmla="*/ 444478 h 973448"/>
                <a:gd name="connsiteX98" fmla="*/ 71770 w 726392"/>
                <a:gd name="connsiteY98" fmla="*/ 436504 h 973448"/>
                <a:gd name="connsiteX99" fmla="*/ 66454 w 726392"/>
                <a:gd name="connsiteY99" fmla="*/ 428529 h 973448"/>
                <a:gd name="connsiteX100" fmla="*/ 63795 w 726392"/>
                <a:gd name="connsiteY100" fmla="*/ 420555 h 973448"/>
                <a:gd name="connsiteX101" fmla="*/ 55821 w 726392"/>
                <a:gd name="connsiteY101" fmla="*/ 415239 h 973448"/>
                <a:gd name="connsiteX102" fmla="*/ 50505 w 726392"/>
                <a:gd name="connsiteY102" fmla="*/ 407264 h 973448"/>
                <a:gd name="connsiteX103" fmla="*/ 45188 w 726392"/>
                <a:gd name="connsiteY103" fmla="*/ 401948 h 973448"/>
                <a:gd name="connsiteX104" fmla="*/ 39872 w 726392"/>
                <a:gd name="connsiteY104" fmla="*/ 385999 h 973448"/>
                <a:gd name="connsiteX105" fmla="*/ 31898 w 726392"/>
                <a:gd name="connsiteY105" fmla="*/ 372709 h 973448"/>
                <a:gd name="connsiteX106" fmla="*/ 23923 w 726392"/>
                <a:gd name="connsiteY106" fmla="*/ 348785 h 973448"/>
                <a:gd name="connsiteX107" fmla="*/ 21265 w 726392"/>
                <a:gd name="connsiteY107" fmla="*/ 340811 h 973448"/>
                <a:gd name="connsiteX108" fmla="*/ 13291 w 726392"/>
                <a:gd name="connsiteY108" fmla="*/ 324862 h 973448"/>
                <a:gd name="connsiteX109" fmla="*/ 7974 w 726392"/>
                <a:gd name="connsiteY109" fmla="*/ 303597 h 973448"/>
                <a:gd name="connsiteX110" fmla="*/ 2658 w 726392"/>
                <a:gd name="connsiteY110" fmla="*/ 279674 h 973448"/>
                <a:gd name="connsiteX111" fmla="*/ 0 w 726392"/>
                <a:gd name="connsiteY111" fmla="*/ 271699 h 973448"/>
                <a:gd name="connsiteX112" fmla="*/ 2658 w 726392"/>
                <a:gd name="connsiteY112" fmla="*/ 178664 h 973448"/>
                <a:gd name="connsiteX113" fmla="*/ 5316 w 726392"/>
                <a:gd name="connsiteY113" fmla="*/ 168032 h 973448"/>
                <a:gd name="connsiteX114" fmla="*/ 10633 w 726392"/>
                <a:gd name="connsiteY114" fmla="*/ 162716 h 973448"/>
                <a:gd name="connsiteX115" fmla="*/ 26581 w 726392"/>
                <a:gd name="connsiteY115" fmla="*/ 144109 h 973448"/>
                <a:gd name="connsiteX116" fmla="*/ 39872 w 726392"/>
                <a:gd name="connsiteY116" fmla="*/ 133476 h 973448"/>
                <a:gd name="connsiteX117" fmla="*/ 50505 w 726392"/>
                <a:gd name="connsiteY117" fmla="*/ 128160 h 973448"/>
                <a:gd name="connsiteX118" fmla="*/ 63795 w 726392"/>
                <a:gd name="connsiteY118" fmla="*/ 120185 h 973448"/>
                <a:gd name="connsiteX119" fmla="*/ 69112 w 726392"/>
                <a:gd name="connsiteY119" fmla="*/ 112211 h 973448"/>
                <a:gd name="connsiteX120" fmla="*/ 114300 w 726392"/>
                <a:gd name="connsiteY120" fmla="*/ 80313 h 973448"/>
                <a:gd name="connsiteX121" fmla="*/ 130249 w 726392"/>
                <a:gd name="connsiteY121" fmla="*/ 72339 h 973448"/>
                <a:gd name="connsiteX122" fmla="*/ 154172 w 726392"/>
                <a:gd name="connsiteY122" fmla="*/ 51074 h 973448"/>
                <a:gd name="connsiteX123" fmla="*/ 159488 w 726392"/>
                <a:gd name="connsiteY123" fmla="*/ 45757 h 973448"/>
                <a:gd name="connsiteX124" fmla="*/ 170121 w 726392"/>
                <a:gd name="connsiteY124" fmla="*/ 43099 h 973448"/>
                <a:gd name="connsiteX125" fmla="*/ 180754 w 726392"/>
                <a:gd name="connsiteY125" fmla="*/ 37783 h 973448"/>
                <a:gd name="connsiteX126" fmla="*/ 188728 w 726392"/>
                <a:gd name="connsiteY126" fmla="*/ 32467 h 973448"/>
                <a:gd name="connsiteX127" fmla="*/ 194044 w 726392"/>
                <a:gd name="connsiteY127" fmla="*/ 27150 h 973448"/>
                <a:gd name="connsiteX128" fmla="*/ 207335 w 726392"/>
                <a:gd name="connsiteY128" fmla="*/ 21834 h 973448"/>
                <a:gd name="connsiteX129" fmla="*/ 217967 w 726392"/>
                <a:gd name="connsiteY129" fmla="*/ 16518 h 973448"/>
                <a:gd name="connsiteX130" fmla="*/ 263156 w 726392"/>
                <a:gd name="connsiteY130" fmla="*/ 13860 h 973448"/>
                <a:gd name="connsiteX131" fmla="*/ 324293 w 726392"/>
                <a:gd name="connsiteY131" fmla="*/ 8543 h 973448"/>
                <a:gd name="connsiteX132" fmla="*/ 337584 w 726392"/>
                <a:gd name="connsiteY132" fmla="*/ 569 h 973448"/>
                <a:gd name="connsiteX133" fmla="*/ 350874 w 726392"/>
                <a:gd name="connsiteY133" fmla="*/ 3227 h 97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726392" h="973448">
                  <a:moveTo>
                    <a:pt x="350874" y="3227"/>
                  </a:moveTo>
                  <a:cubicBezTo>
                    <a:pt x="355304" y="5885"/>
                    <a:pt x="360039" y="11803"/>
                    <a:pt x="364165" y="16518"/>
                  </a:cubicBezTo>
                  <a:cubicBezTo>
                    <a:pt x="366269" y="18922"/>
                    <a:pt x="367485" y="21998"/>
                    <a:pt x="369481" y="24492"/>
                  </a:cubicBezTo>
                  <a:cubicBezTo>
                    <a:pt x="371047" y="26449"/>
                    <a:pt x="373232" y="27852"/>
                    <a:pt x="374798" y="29809"/>
                  </a:cubicBezTo>
                  <a:cubicBezTo>
                    <a:pt x="376794" y="32303"/>
                    <a:pt x="378069" y="35329"/>
                    <a:pt x="380114" y="37783"/>
                  </a:cubicBezTo>
                  <a:cubicBezTo>
                    <a:pt x="382520" y="40671"/>
                    <a:pt x="385682" y="42869"/>
                    <a:pt x="388088" y="45757"/>
                  </a:cubicBezTo>
                  <a:cubicBezTo>
                    <a:pt x="390133" y="48211"/>
                    <a:pt x="391488" y="51176"/>
                    <a:pt x="393405" y="53732"/>
                  </a:cubicBezTo>
                  <a:cubicBezTo>
                    <a:pt x="396809" y="58271"/>
                    <a:pt x="400700" y="62435"/>
                    <a:pt x="404037" y="67023"/>
                  </a:cubicBezTo>
                  <a:cubicBezTo>
                    <a:pt x="407795" y="72190"/>
                    <a:pt x="410836" y="77860"/>
                    <a:pt x="414670" y="82971"/>
                  </a:cubicBezTo>
                  <a:cubicBezTo>
                    <a:pt x="424092" y="95533"/>
                    <a:pt x="426476" y="97436"/>
                    <a:pt x="435935" y="106895"/>
                  </a:cubicBezTo>
                  <a:cubicBezTo>
                    <a:pt x="442964" y="135012"/>
                    <a:pt x="433422" y="101907"/>
                    <a:pt x="443909" y="125502"/>
                  </a:cubicBezTo>
                  <a:cubicBezTo>
                    <a:pt x="446185" y="130623"/>
                    <a:pt x="447454" y="136134"/>
                    <a:pt x="449226" y="141450"/>
                  </a:cubicBezTo>
                  <a:lnTo>
                    <a:pt x="451884" y="149425"/>
                  </a:lnTo>
                  <a:lnTo>
                    <a:pt x="454542" y="157399"/>
                  </a:lnTo>
                  <a:cubicBezTo>
                    <a:pt x="455428" y="196385"/>
                    <a:pt x="455672" y="235391"/>
                    <a:pt x="457200" y="274357"/>
                  </a:cubicBezTo>
                  <a:cubicBezTo>
                    <a:pt x="457445" y="280617"/>
                    <a:pt x="459126" y="286742"/>
                    <a:pt x="459858" y="292964"/>
                  </a:cubicBezTo>
                  <a:cubicBezTo>
                    <a:pt x="463596" y="324737"/>
                    <a:pt x="459448" y="310342"/>
                    <a:pt x="465174" y="327520"/>
                  </a:cubicBezTo>
                  <a:cubicBezTo>
                    <a:pt x="467453" y="348024"/>
                    <a:pt x="469230" y="368925"/>
                    <a:pt x="475807" y="388657"/>
                  </a:cubicBezTo>
                  <a:cubicBezTo>
                    <a:pt x="486637" y="421147"/>
                    <a:pt x="483425" y="406461"/>
                    <a:pt x="494414" y="431188"/>
                  </a:cubicBezTo>
                  <a:cubicBezTo>
                    <a:pt x="503028" y="450570"/>
                    <a:pt x="486464" y="425119"/>
                    <a:pt x="505047" y="460427"/>
                  </a:cubicBezTo>
                  <a:cubicBezTo>
                    <a:pt x="510428" y="470650"/>
                    <a:pt x="517710" y="479761"/>
                    <a:pt x="523654" y="489667"/>
                  </a:cubicBezTo>
                  <a:cubicBezTo>
                    <a:pt x="528077" y="497039"/>
                    <a:pt x="545943" y="530819"/>
                    <a:pt x="555551" y="542829"/>
                  </a:cubicBezTo>
                  <a:cubicBezTo>
                    <a:pt x="580930" y="574552"/>
                    <a:pt x="548855" y="535462"/>
                    <a:pt x="582133" y="572069"/>
                  </a:cubicBezTo>
                  <a:cubicBezTo>
                    <a:pt x="618945" y="612563"/>
                    <a:pt x="573672" y="563448"/>
                    <a:pt x="598081" y="595992"/>
                  </a:cubicBezTo>
                  <a:cubicBezTo>
                    <a:pt x="601088" y="600002"/>
                    <a:pt x="605707" y="602615"/>
                    <a:pt x="608714" y="606625"/>
                  </a:cubicBezTo>
                  <a:cubicBezTo>
                    <a:pt x="611091" y="609795"/>
                    <a:pt x="611832" y="613960"/>
                    <a:pt x="614030" y="617257"/>
                  </a:cubicBezTo>
                  <a:cubicBezTo>
                    <a:pt x="620715" y="627285"/>
                    <a:pt x="629094" y="636163"/>
                    <a:pt x="635295" y="646497"/>
                  </a:cubicBezTo>
                  <a:cubicBezTo>
                    <a:pt x="640611" y="655357"/>
                    <a:pt x="645044" y="664812"/>
                    <a:pt x="651244" y="673078"/>
                  </a:cubicBezTo>
                  <a:cubicBezTo>
                    <a:pt x="653050" y="675486"/>
                    <a:pt x="662592" y="687798"/>
                    <a:pt x="664535" y="691685"/>
                  </a:cubicBezTo>
                  <a:cubicBezTo>
                    <a:pt x="666669" y="695953"/>
                    <a:pt x="667566" y="700787"/>
                    <a:pt x="669851" y="704976"/>
                  </a:cubicBezTo>
                  <a:cubicBezTo>
                    <a:pt x="678095" y="720091"/>
                    <a:pt x="681408" y="720868"/>
                    <a:pt x="691116" y="734216"/>
                  </a:cubicBezTo>
                  <a:cubicBezTo>
                    <a:pt x="694874" y="739383"/>
                    <a:pt x="701749" y="750164"/>
                    <a:pt x="701749" y="750164"/>
                  </a:cubicBezTo>
                  <a:cubicBezTo>
                    <a:pt x="708429" y="770206"/>
                    <a:pt x="698642" y="746283"/>
                    <a:pt x="712381" y="763455"/>
                  </a:cubicBezTo>
                  <a:cubicBezTo>
                    <a:pt x="714131" y="765643"/>
                    <a:pt x="713787" y="768923"/>
                    <a:pt x="715040" y="771429"/>
                  </a:cubicBezTo>
                  <a:cubicBezTo>
                    <a:pt x="725342" y="792033"/>
                    <a:pt x="716336" y="767343"/>
                    <a:pt x="723014" y="787378"/>
                  </a:cubicBezTo>
                  <a:cubicBezTo>
                    <a:pt x="726099" y="805886"/>
                    <a:pt x="728747" y="813724"/>
                    <a:pt x="723014" y="835225"/>
                  </a:cubicBezTo>
                  <a:cubicBezTo>
                    <a:pt x="722110" y="838616"/>
                    <a:pt x="710238" y="846929"/>
                    <a:pt x="707065" y="848516"/>
                  </a:cubicBezTo>
                  <a:cubicBezTo>
                    <a:pt x="677225" y="863437"/>
                    <a:pt x="727205" y="834350"/>
                    <a:pt x="688458" y="856490"/>
                  </a:cubicBezTo>
                  <a:cubicBezTo>
                    <a:pt x="665801" y="869436"/>
                    <a:pt x="692627" y="854651"/>
                    <a:pt x="675167" y="867123"/>
                  </a:cubicBezTo>
                  <a:cubicBezTo>
                    <a:pt x="664182" y="874970"/>
                    <a:pt x="664225" y="874315"/>
                    <a:pt x="653902" y="877755"/>
                  </a:cubicBezTo>
                  <a:cubicBezTo>
                    <a:pt x="631045" y="892993"/>
                    <a:pt x="659967" y="874722"/>
                    <a:pt x="637954" y="885729"/>
                  </a:cubicBezTo>
                  <a:cubicBezTo>
                    <a:pt x="635096" y="887158"/>
                    <a:pt x="632753" y="889461"/>
                    <a:pt x="629979" y="891046"/>
                  </a:cubicBezTo>
                  <a:cubicBezTo>
                    <a:pt x="626539" y="893012"/>
                    <a:pt x="622644" y="894164"/>
                    <a:pt x="619347" y="896362"/>
                  </a:cubicBezTo>
                  <a:cubicBezTo>
                    <a:pt x="604753" y="906091"/>
                    <a:pt x="624564" y="898167"/>
                    <a:pt x="606056" y="904336"/>
                  </a:cubicBezTo>
                  <a:cubicBezTo>
                    <a:pt x="596349" y="910808"/>
                    <a:pt x="588881" y="916263"/>
                    <a:pt x="576816" y="920285"/>
                  </a:cubicBezTo>
                  <a:lnTo>
                    <a:pt x="568842" y="922943"/>
                  </a:lnTo>
                  <a:cubicBezTo>
                    <a:pt x="560889" y="928245"/>
                    <a:pt x="551604" y="935388"/>
                    <a:pt x="542260" y="938892"/>
                  </a:cubicBezTo>
                  <a:cubicBezTo>
                    <a:pt x="537973" y="940499"/>
                    <a:pt x="521941" y="943488"/>
                    <a:pt x="518337" y="944209"/>
                  </a:cubicBezTo>
                  <a:cubicBezTo>
                    <a:pt x="504460" y="953460"/>
                    <a:pt x="516527" y="946877"/>
                    <a:pt x="497072" y="952183"/>
                  </a:cubicBezTo>
                  <a:cubicBezTo>
                    <a:pt x="491666" y="953657"/>
                    <a:pt x="481123" y="957499"/>
                    <a:pt x="481123" y="957499"/>
                  </a:cubicBezTo>
                  <a:cubicBezTo>
                    <a:pt x="478465" y="959271"/>
                    <a:pt x="476068" y="961518"/>
                    <a:pt x="473149" y="962816"/>
                  </a:cubicBezTo>
                  <a:cubicBezTo>
                    <a:pt x="468028" y="965092"/>
                    <a:pt x="462516" y="966360"/>
                    <a:pt x="457200" y="968132"/>
                  </a:cubicBezTo>
                  <a:cubicBezTo>
                    <a:pt x="444939" y="972219"/>
                    <a:pt x="451975" y="970240"/>
                    <a:pt x="435935" y="973448"/>
                  </a:cubicBezTo>
                  <a:cubicBezTo>
                    <a:pt x="421758" y="972562"/>
                    <a:pt x="407545" y="972137"/>
                    <a:pt x="393405" y="970790"/>
                  </a:cubicBezTo>
                  <a:cubicBezTo>
                    <a:pt x="388907" y="970362"/>
                    <a:pt x="384344" y="969718"/>
                    <a:pt x="380114" y="968132"/>
                  </a:cubicBezTo>
                  <a:cubicBezTo>
                    <a:pt x="374749" y="966120"/>
                    <a:pt x="370715" y="961391"/>
                    <a:pt x="366823" y="957499"/>
                  </a:cubicBezTo>
                  <a:lnTo>
                    <a:pt x="361507" y="941550"/>
                  </a:lnTo>
                  <a:cubicBezTo>
                    <a:pt x="360621" y="938892"/>
                    <a:pt x="360403" y="935907"/>
                    <a:pt x="358849" y="933576"/>
                  </a:cubicBezTo>
                  <a:cubicBezTo>
                    <a:pt x="357077" y="930918"/>
                    <a:pt x="355529" y="928096"/>
                    <a:pt x="353533" y="925602"/>
                  </a:cubicBezTo>
                  <a:cubicBezTo>
                    <a:pt x="351967" y="923645"/>
                    <a:pt x="349720" y="922290"/>
                    <a:pt x="348216" y="920285"/>
                  </a:cubicBezTo>
                  <a:cubicBezTo>
                    <a:pt x="344382" y="915173"/>
                    <a:pt x="342102" y="908854"/>
                    <a:pt x="337584" y="904336"/>
                  </a:cubicBezTo>
                  <a:cubicBezTo>
                    <a:pt x="335812" y="902564"/>
                    <a:pt x="333833" y="900977"/>
                    <a:pt x="332267" y="899020"/>
                  </a:cubicBezTo>
                  <a:cubicBezTo>
                    <a:pt x="330271" y="896526"/>
                    <a:pt x="328947" y="893541"/>
                    <a:pt x="326951" y="891046"/>
                  </a:cubicBezTo>
                  <a:cubicBezTo>
                    <a:pt x="322620" y="885632"/>
                    <a:pt x="319585" y="884362"/>
                    <a:pt x="313660" y="880413"/>
                  </a:cubicBezTo>
                  <a:cubicBezTo>
                    <a:pt x="311888" y="875097"/>
                    <a:pt x="312307" y="868426"/>
                    <a:pt x="308344" y="864464"/>
                  </a:cubicBezTo>
                  <a:lnTo>
                    <a:pt x="292395" y="848516"/>
                  </a:lnTo>
                  <a:cubicBezTo>
                    <a:pt x="290623" y="846744"/>
                    <a:pt x="288469" y="845284"/>
                    <a:pt x="287079" y="843199"/>
                  </a:cubicBezTo>
                  <a:cubicBezTo>
                    <a:pt x="283535" y="837883"/>
                    <a:pt x="280965" y="831768"/>
                    <a:pt x="276447" y="827250"/>
                  </a:cubicBezTo>
                  <a:cubicBezTo>
                    <a:pt x="268871" y="819675"/>
                    <a:pt x="272520" y="824019"/>
                    <a:pt x="265814" y="813960"/>
                  </a:cubicBezTo>
                  <a:cubicBezTo>
                    <a:pt x="264928" y="811302"/>
                    <a:pt x="264906" y="808173"/>
                    <a:pt x="263156" y="805985"/>
                  </a:cubicBezTo>
                  <a:cubicBezTo>
                    <a:pt x="261160" y="803490"/>
                    <a:pt x="256874" y="803378"/>
                    <a:pt x="255181" y="800669"/>
                  </a:cubicBezTo>
                  <a:cubicBezTo>
                    <a:pt x="252211" y="795917"/>
                    <a:pt x="252973" y="789383"/>
                    <a:pt x="249865" y="784720"/>
                  </a:cubicBezTo>
                  <a:cubicBezTo>
                    <a:pt x="243159" y="774661"/>
                    <a:pt x="246808" y="779005"/>
                    <a:pt x="239233" y="771429"/>
                  </a:cubicBezTo>
                  <a:cubicBezTo>
                    <a:pt x="238347" y="768771"/>
                    <a:pt x="237678" y="766030"/>
                    <a:pt x="236574" y="763455"/>
                  </a:cubicBezTo>
                  <a:cubicBezTo>
                    <a:pt x="232526" y="754012"/>
                    <a:pt x="231281" y="752858"/>
                    <a:pt x="225942" y="744848"/>
                  </a:cubicBezTo>
                  <a:cubicBezTo>
                    <a:pt x="224737" y="740028"/>
                    <a:pt x="220125" y="720426"/>
                    <a:pt x="217967" y="718267"/>
                  </a:cubicBezTo>
                  <a:lnTo>
                    <a:pt x="209993" y="710292"/>
                  </a:lnTo>
                  <a:cubicBezTo>
                    <a:pt x="209107" y="706748"/>
                    <a:pt x="208969" y="702927"/>
                    <a:pt x="207335" y="699660"/>
                  </a:cubicBezTo>
                  <a:cubicBezTo>
                    <a:pt x="206214" y="697418"/>
                    <a:pt x="203140" y="696585"/>
                    <a:pt x="202019" y="694343"/>
                  </a:cubicBezTo>
                  <a:cubicBezTo>
                    <a:pt x="183035" y="656378"/>
                    <a:pt x="207026" y="693882"/>
                    <a:pt x="191386" y="670420"/>
                  </a:cubicBezTo>
                  <a:cubicBezTo>
                    <a:pt x="190500" y="666876"/>
                    <a:pt x="189883" y="663254"/>
                    <a:pt x="188728" y="659788"/>
                  </a:cubicBezTo>
                  <a:cubicBezTo>
                    <a:pt x="185589" y="650371"/>
                    <a:pt x="181432" y="641199"/>
                    <a:pt x="175437" y="633206"/>
                  </a:cubicBezTo>
                  <a:cubicBezTo>
                    <a:pt x="173182" y="630199"/>
                    <a:pt x="170121" y="627890"/>
                    <a:pt x="167463" y="625232"/>
                  </a:cubicBezTo>
                  <a:cubicBezTo>
                    <a:pt x="165158" y="619469"/>
                    <a:pt x="160559" y="606902"/>
                    <a:pt x="156830" y="601309"/>
                  </a:cubicBezTo>
                  <a:cubicBezTo>
                    <a:pt x="155440" y="599224"/>
                    <a:pt x="153286" y="597764"/>
                    <a:pt x="151514" y="595992"/>
                  </a:cubicBezTo>
                  <a:cubicBezTo>
                    <a:pt x="149742" y="591562"/>
                    <a:pt x="148136" y="587062"/>
                    <a:pt x="146198" y="582702"/>
                  </a:cubicBezTo>
                  <a:cubicBezTo>
                    <a:pt x="144589" y="579081"/>
                    <a:pt x="142272" y="575779"/>
                    <a:pt x="140881" y="572069"/>
                  </a:cubicBezTo>
                  <a:cubicBezTo>
                    <a:pt x="139598" y="568648"/>
                    <a:pt x="139857" y="564704"/>
                    <a:pt x="138223" y="561436"/>
                  </a:cubicBezTo>
                  <a:cubicBezTo>
                    <a:pt x="135366" y="555721"/>
                    <a:pt x="127591" y="545488"/>
                    <a:pt x="127591" y="545488"/>
                  </a:cubicBezTo>
                  <a:cubicBezTo>
                    <a:pt x="126705" y="542830"/>
                    <a:pt x="125703" y="540207"/>
                    <a:pt x="124933" y="537513"/>
                  </a:cubicBezTo>
                  <a:cubicBezTo>
                    <a:pt x="123929" y="534000"/>
                    <a:pt x="123908" y="530148"/>
                    <a:pt x="122274" y="526881"/>
                  </a:cubicBezTo>
                  <a:cubicBezTo>
                    <a:pt x="121153" y="524639"/>
                    <a:pt x="118730" y="523336"/>
                    <a:pt x="116958" y="521564"/>
                  </a:cubicBezTo>
                  <a:cubicBezTo>
                    <a:pt x="116072" y="518906"/>
                    <a:pt x="115404" y="516165"/>
                    <a:pt x="114300" y="513590"/>
                  </a:cubicBezTo>
                  <a:cubicBezTo>
                    <a:pt x="110251" y="504143"/>
                    <a:pt x="109009" y="502994"/>
                    <a:pt x="103667" y="494983"/>
                  </a:cubicBezTo>
                  <a:cubicBezTo>
                    <a:pt x="96138" y="472395"/>
                    <a:pt x="106638" y="499936"/>
                    <a:pt x="95693" y="481692"/>
                  </a:cubicBezTo>
                  <a:cubicBezTo>
                    <a:pt x="94252" y="479289"/>
                    <a:pt x="94396" y="476167"/>
                    <a:pt x="93035" y="473718"/>
                  </a:cubicBezTo>
                  <a:cubicBezTo>
                    <a:pt x="89932" y="468133"/>
                    <a:pt x="82402" y="457769"/>
                    <a:pt x="82402" y="457769"/>
                  </a:cubicBezTo>
                  <a:cubicBezTo>
                    <a:pt x="74873" y="435181"/>
                    <a:pt x="85373" y="462722"/>
                    <a:pt x="74428" y="444478"/>
                  </a:cubicBezTo>
                  <a:cubicBezTo>
                    <a:pt x="72987" y="442075"/>
                    <a:pt x="73023" y="439010"/>
                    <a:pt x="71770" y="436504"/>
                  </a:cubicBezTo>
                  <a:cubicBezTo>
                    <a:pt x="70341" y="433646"/>
                    <a:pt x="67883" y="431386"/>
                    <a:pt x="66454" y="428529"/>
                  </a:cubicBezTo>
                  <a:cubicBezTo>
                    <a:pt x="65201" y="426023"/>
                    <a:pt x="65545" y="422743"/>
                    <a:pt x="63795" y="420555"/>
                  </a:cubicBezTo>
                  <a:cubicBezTo>
                    <a:pt x="61799" y="418061"/>
                    <a:pt x="58479" y="417011"/>
                    <a:pt x="55821" y="415239"/>
                  </a:cubicBezTo>
                  <a:cubicBezTo>
                    <a:pt x="54049" y="412581"/>
                    <a:pt x="52501" y="409759"/>
                    <a:pt x="50505" y="407264"/>
                  </a:cubicBezTo>
                  <a:cubicBezTo>
                    <a:pt x="48939" y="405307"/>
                    <a:pt x="46309" y="404190"/>
                    <a:pt x="45188" y="401948"/>
                  </a:cubicBezTo>
                  <a:cubicBezTo>
                    <a:pt x="42682" y="396936"/>
                    <a:pt x="42755" y="390804"/>
                    <a:pt x="39872" y="385999"/>
                  </a:cubicBezTo>
                  <a:cubicBezTo>
                    <a:pt x="37214" y="381569"/>
                    <a:pt x="34036" y="377412"/>
                    <a:pt x="31898" y="372709"/>
                  </a:cubicBezTo>
                  <a:cubicBezTo>
                    <a:pt x="31892" y="372695"/>
                    <a:pt x="25254" y="352780"/>
                    <a:pt x="23923" y="348785"/>
                  </a:cubicBezTo>
                  <a:cubicBezTo>
                    <a:pt x="23037" y="346127"/>
                    <a:pt x="22819" y="343142"/>
                    <a:pt x="21265" y="340811"/>
                  </a:cubicBezTo>
                  <a:cubicBezTo>
                    <a:pt x="15682" y="332435"/>
                    <a:pt x="15831" y="334174"/>
                    <a:pt x="13291" y="324862"/>
                  </a:cubicBezTo>
                  <a:cubicBezTo>
                    <a:pt x="11368" y="317813"/>
                    <a:pt x="9407" y="310762"/>
                    <a:pt x="7974" y="303597"/>
                  </a:cubicBezTo>
                  <a:cubicBezTo>
                    <a:pt x="6146" y="294458"/>
                    <a:pt x="5161" y="288436"/>
                    <a:pt x="2658" y="279674"/>
                  </a:cubicBezTo>
                  <a:cubicBezTo>
                    <a:pt x="1888" y="276980"/>
                    <a:pt x="886" y="274357"/>
                    <a:pt x="0" y="271699"/>
                  </a:cubicBezTo>
                  <a:cubicBezTo>
                    <a:pt x="886" y="240687"/>
                    <a:pt x="1069" y="209648"/>
                    <a:pt x="2658" y="178664"/>
                  </a:cubicBezTo>
                  <a:cubicBezTo>
                    <a:pt x="2845" y="175016"/>
                    <a:pt x="3682" y="171299"/>
                    <a:pt x="5316" y="168032"/>
                  </a:cubicBezTo>
                  <a:cubicBezTo>
                    <a:pt x="6437" y="165790"/>
                    <a:pt x="9067" y="164673"/>
                    <a:pt x="10633" y="162716"/>
                  </a:cubicBezTo>
                  <a:cubicBezTo>
                    <a:pt x="21810" y="148744"/>
                    <a:pt x="8856" y="159865"/>
                    <a:pt x="26581" y="144109"/>
                  </a:cubicBezTo>
                  <a:cubicBezTo>
                    <a:pt x="30822" y="140340"/>
                    <a:pt x="35151" y="136623"/>
                    <a:pt x="39872" y="133476"/>
                  </a:cubicBezTo>
                  <a:cubicBezTo>
                    <a:pt x="43169" y="131278"/>
                    <a:pt x="47041" y="130084"/>
                    <a:pt x="50505" y="128160"/>
                  </a:cubicBezTo>
                  <a:cubicBezTo>
                    <a:pt x="55021" y="125651"/>
                    <a:pt x="59365" y="122843"/>
                    <a:pt x="63795" y="120185"/>
                  </a:cubicBezTo>
                  <a:cubicBezTo>
                    <a:pt x="65567" y="117527"/>
                    <a:pt x="66686" y="114290"/>
                    <a:pt x="69112" y="112211"/>
                  </a:cubicBezTo>
                  <a:cubicBezTo>
                    <a:pt x="81639" y="101474"/>
                    <a:pt x="98750" y="88795"/>
                    <a:pt x="114300" y="80313"/>
                  </a:cubicBezTo>
                  <a:cubicBezTo>
                    <a:pt x="119518" y="77467"/>
                    <a:pt x="124933" y="74997"/>
                    <a:pt x="130249" y="72339"/>
                  </a:cubicBezTo>
                  <a:cubicBezTo>
                    <a:pt x="170805" y="31783"/>
                    <a:pt x="130447" y="70056"/>
                    <a:pt x="154172" y="51074"/>
                  </a:cubicBezTo>
                  <a:cubicBezTo>
                    <a:pt x="156129" y="49508"/>
                    <a:pt x="157246" y="46878"/>
                    <a:pt x="159488" y="45757"/>
                  </a:cubicBezTo>
                  <a:cubicBezTo>
                    <a:pt x="162756" y="44123"/>
                    <a:pt x="166700" y="44382"/>
                    <a:pt x="170121" y="43099"/>
                  </a:cubicBezTo>
                  <a:cubicBezTo>
                    <a:pt x="173831" y="41708"/>
                    <a:pt x="177313" y="39749"/>
                    <a:pt x="180754" y="37783"/>
                  </a:cubicBezTo>
                  <a:cubicBezTo>
                    <a:pt x="183528" y="36198"/>
                    <a:pt x="186234" y="34463"/>
                    <a:pt x="188728" y="32467"/>
                  </a:cubicBezTo>
                  <a:cubicBezTo>
                    <a:pt x="190685" y="30901"/>
                    <a:pt x="191868" y="28393"/>
                    <a:pt x="194044" y="27150"/>
                  </a:cubicBezTo>
                  <a:cubicBezTo>
                    <a:pt x="198187" y="24783"/>
                    <a:pt x="202975" y="23772"/>
                    <a:pt x="207335" y="21834"/>
                  </a:cubicBezTo>
                  <a:cubicBezTo>
                    <a:pt x="210956" y="20225"/>
                    <a:pt x="214045" y="17078"/>
                    <a:pt x="217967" y="16518"/>
                  </a:cubicBezTo>
                  <a:cubicBezTo>
                    <a:pt x="232904" y="14384"/>
                    <a:pt x="248109" y="14989"/>
                    <a:pt x="263156" y="13860"/>
                  </a:cubicBezTo>
                  <a:cubicBezTo>
                    <a:pt x="283555" y="12330"/>
                    <a:pt x="324293" y="8543"/>
                    <a:pt x="324293" y="8543"/>
                  </a:cubicBezTo>
                  <a:cubicBezTo>
                    <a:pt x="346881" y="1014"/>
                    <a:pt x="319340" y="11514"/>
                    <a:pt x="337584" y="569"/>
                  </a:cubicBezTo>
                  <a:cubicBezTo>
                    <a:pt x="339987" y="-872"/>
                    <a:pt x="346444" y="569"/>
                    <a:pt x="350874" y="3227"/>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7" name="Freeform 536"/>
            <p:cNvSpPr>
              <a:spLocks/>
            </p:cNvSpPr>
            <p:nvPr/>
          </p:nvSpPr>
          <p:spPr bwMode="auto">
            <a:xfrm>
              <a:off x="8881269" y="3388519"/>
              <a:ext cx="409575" cy="210017"/>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8" name="Rectangle 897"/>
            <p:cNvSpPr/>
            <p:nvPr/>
          </p:nvSpPr>
          <p:spPr>
            <a:xfrm>
              <a:off x="9499600" y="3829069"/>
              <a:ext cx="1092200" cy="964279"/>
            </a:xfrm>
            <a:prstGeom prst="rect">
              <a:avLst/>
            </a:pr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9" name="Freeform 507"/>
            <p:cNvSpPr>
              <a:spLocks/>
            </p:cNvSpPr>
            <p:nvPr/>
          </p:nvSpPr>
          <p:spPr bwMode="auto">
            <a:xfrm>
              <a:off x="12868275" y="1803400"/>
              <a:ext cx="147637" cy="677863"/>
            </a:xfrm>
            <a:custGeom>
              <a:avLst/>
              <a:gdLst>
                <a:gd name="T0" fmla="*/ 67 w 93"/>
                <a:gd name="T1" fmla="*/ 95 h 427"/>
                <a:gd name="T2" fmla="*/ 93 w 93"/>
                <a:gd name="T3" fmla="*/ 427 h 427"/>
                <a:gd name="T4" fmla="*/ 29 w 93"/>
                <a:gd name="T5" fmla="*/ 325 h 427"/>
                <a:gd name="T6" fmla="*/ 0 w 93"/>
                <a:gd name="T7" fmla="*/ 0 h 427"/>
                <a:gd name="T8" fmla="*/ 67 w 93"/>
                <a:gd name="T9" fmla="*/ 95 h 427"/>
              </a:gdLst>
              <a:ahLst/>
              <a:cxnLst>
                <a:cxn ang="0">
                  <a:pos x="T0" y="T1"/>
                </a:cxn>
                <a:cxn ang="0">
                  <a:pos x="T2" y="T3"/>
                </a:cxn>
                <a:cxn ang="0">
                  <a:pos x="T4" y="T5"/>
                </a:cxn>
                <a:cxn ang="0">
                  <a:pos x="T6" y="T7"/>
                </a:cxn>
                <a:cxn ang="0">
                  <a:pos x="T8" y="T9"/>
                </a:cxn>
              </a:cxnLst>
              <a:rect l="0" t="0" r="r" b="b"/>
              <a:pathLst>
                <a:path w="93" h="427">
                  <a:moveTo>
                    <a:pt x="67" y="95"/>
                  </a:moveTo>
                  <a:lnTo>
                    <a:pt x="93" y="427"/>
                  </a:lnTo>
                  <a:lnTo>
                    <a:pt x="29" y="325"/>
                  </a:lnTo>
                  <a:lnTo>
                    <a:pt x="0" y="0"/>
                  </a:lnTo>
                  <a:lnTo>
                    <a:pt x="67" y="95"/>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0" name="Freeform 508"/>
            <p:cNvSpPr>
              <a:spLocks/>
            </p:cNvSpPr>
            <p:nvPr/>
          </p:nvSpPr>
          <p:spPr bwMode="auto">
            <a:xfrm>
              <a:off x="12868275" y="1679575"/>
              <a:ext cx="120650" cy="274638"/>
            </a:xfrm>
            <a:custGeom>
              <a:avLst/>
              <a:gdLst>
                <a:gd name="T0" fmla="*/ 76 w 76"/>
                <a:gd name="T1" fmla="*/ 90 h 173"/>
                <a:gd name="T2" fmla="*/ 67 w 76"/>
                <a:gd name="T3" fmla="*/ 173 h 173"/>
                <a:gd name="T4" fmla="*/ 0 w 76"/>
                <a:gd name="T5" fmla="*/ 78 h 173"/>
                <a:gd name="T6" fmla="*/ 12 w 76"/>
                <a:gd name="T7" fmla="*/ 0 h 173"/>
                <a:gd name="T8" fmla="*/ 76 w 76"/>
                <a:gd name="T9" fmla="*/ 90 h 173"/>
              </a:gdLst>
              <a:ahLst/>
              <a:cxnLst>
                <a:cxn ang="0">
                  <a:pos x="T0" y="T1"/>
                </a:cxn>
                <a:cxn ang="0">
                  <a:pos x="T2" y="T3"/>
                </a:cxn>
                <a:cxn ang="0">
                  <a:pos x="T4" y="T5"/>
                </a:cxn>
                <a:cxn ang="0">
                  <a:pos x="T6" y="T7"/>
                </a:cxn>
                <a:cxn ang="0">
                  <a:pos x="T8" y="T9"/>
                </a:cxn>
              </a:cxnLst>
              <a:rect l="0" t="0" r="r" b="b"/>
              <a:pathLst>
                <a:path w="76" h="173">
                  <a:moveTo>
                    <a:pt x="76" y="90"/>
                  </a:moveTo>
                  <a:lnTo>
                    <a:pt x="67" y="173"/>
                  </a:lnTo>
                  <a:lnTo>
                    <a:pt x="0" y="78"/>
                  </a:lnTo>
                  <a:lnTo>
                    <a:pt x="12" y="0"/>
                  </a:lnTo>
                  <a:lnTo>
                    <a:pt x="76" y="9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1" name="Freeform 509"/>
            <p:cNvSpPr>
              <a:spLocks/>
            </p:cNvSpPr>
            <p:nvPr/>
          </p:nvSpPr>
          <p:spPr bwMode="auto">
            <a:xfrm>
              <a:off x="11960225" y="2124075"/>
              <a:ext cx="209550" cy="717550"/>
            </a:xfrm>
            <a:custGeom>
              <a:avLst/>
              <a:gdLst>
                <a:gd name="T0" fmla="*/ 78 w 132"/>
                <a:gd name="T1" fmla="*/ 0 h 452"/>
                <a:gd name="T2" fmla="*/ 132 w 132"/>
                <a:gd name="T3" fmla="*/ 327 h 452"/>
                <a:gd name="T4" fmla="*/ 59 w 132"/>
                <a:gd name="T5" fmla="*/ 452 h 452"/>
                <a:gd name="T6" fmla="*/ 0 w 132"/>
                <a:gd name="T7" fmla="*/ 123 h 452"/>
                <a:gd name="T8" fmla="*/ 78 w 132"/>
                <a:gd name="T9" fmla="*/ 0 h 452"/>
              </a:gdLst>
              <a:ahLst/>
              <a:cxnLst>
                <a:cxn ang="0">
                  <a:pos x="T0" y="T1"/>
                </a:cxn>
                <a:cxn ang="0">
                  <a:pos x="T2" y="T3"/>
                </a:cxn>
                <a:cxn ang="0">
                  <a:pos x="T4" y="T5"/>
                </a:cxn>
                <a:cxn ang="0">
                  <a:pos x="T6" y="T7"/>
                </a:cxn>
                <a:cxn ang="0">
                  <a:pos x="T8" y="T9"/>
                </a:cxn>
              </a:cxnLst>
              <a:rect l="0" t="0" r="r" b="b"/>
              <a:pathLst>
                <a:path w="132" h="452">
                  <a:moveTo>
                    <a:pt x="78" y="0"/>
                  </a:moveTo>
                  <a:lnTo>
                    <a:pt x="132" y="327"/>
                  </a:lnTo>
                  <a:lnTo>
                    <a:pt x="59" y="452"/>
                  </a:lnTo>
                  <a:lnTo>
                    <a:pt x="0" y="123"/>
                  </a:lnTo>
                  <a:lnTo>
                    <a:pt x="7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2" name="Freeform 510"/>
            <p:cNvSpPr>
              <a:spLocks/>
            </p:cNvSpPr>
            <p:nvPr/>
          </p:nvSpPr>
          <p:spPr bwMode="auto">
            <a:xfrm>
              <a:off x="14176375" y="1720850"/>
              <a:ext cx="131762" cy="714375"/>
            </a:xfrm>
            <a:custGeom>
              <a:avLst/>
              <a:gdLst>
                <a:gd name="T0" fmla="*/ 83 w 83"/>
                <a:gd name="T1" fmla="*/ 0 h 450"/>
                <a:gd name="T2" fmla="*/ 66 w 83"/>
                <a:gd name="T3" fmla="*/ 341 h 450"/>
                <a:gd name="T4" fmla="*/ 0 w 83"/>
                <a:gd name="T5" fmla="*/ 450 h 450"/>
                <a:gd name="T6" fmla="*/ 12 w 83"/>
                <a:gd name="T7" fmla="*/ 107 h 450"/>
                <a:gd name="T8" fmla="*/ 83 w 83"/>
                <a:gd name="T9" fmla="*/ 0 h 450"/>
              </a:gdLst>
              <a:ahLst/>
              <a:cxnLst>
                <a:cxn ang="0">
                  <a:pos x="T0" y="T1"/>
                </a:cxn>
                <a:cxn ang="0">
                  <a:pos x="T2" y="T3"/>
                </a:cxn>
                <a:cxn ang="0">
                  <a:pos x="T4" y="T5"/>
                </a:cxn>
                <a:cxn ang="0">
                  <a:pos x="T6" y="T7"/>
                </a:cxn>
                <a:cxn ang="0">
                  <a:pos x="T8" y="T9"/>
                </a:cxn>
              </a:cxnLst>
              <a:rect l="0" t="0" r="r" b="b"/>
              <a:pathLst>
                <a:path w="83" h="450">
                  <a:moveTo>
                    <a:pt x="83" y="0"/>
                  </a:moveTo>
                  <a:lnTo>
                    <a:pt x="66" y="341"/>
                  </a:lnTo>
                  <a:lnTo>
                    <a:pt x="0" y="450"/>
                  </a:lnTo>
                  <a:lnTo>
                    <a:pt x="12" y="107"/>
                  </a:lnTo>
                  <a:lnTo>
                    <a:pt x="83"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3" name="Freeform 511"/>
            <p:cNvSpPr>
              <a:spLocks/>
            </p:cNvSpPr>
            <p:nvPr/>
          </p:nvSpPr>
          <p:spPr bwMode="auto">
            <a:xfrm>
              <a:off x="11906250" y="2006600"/>
              <a:ext cx="177800" cy="312738"/>
            </a:xfrm>
            <a:custGeom>
              <a:avLst/>
              <a:gdLst>
                <a:gd name="T0" fmla="*/ 81 w 112"/>
                <a:gd name="T1" fmla="*/ 0 h 197"/>
                <a:gd name="T2" fmla="*/ 112 w 112"/>
                <a:gd name="T3" fmla="*/ 74 h 197"/>
                <a:gd name="T4" fmla="*/ 34 w 112"/>
                <a:gd name="T5" fmla="*/ 197 h 197"/>
                <a:gd name="T6" fmla="*/ 0 w 112"/>
                <a:gd name="T7" fmla="*/ 121 h 197"/>
                <a:gd name="T8" fmla="*/ 81 w 112"/>
                <a:gd name="T9" fmla="*/ 0 h 197"/>
              </a:gdLst>
              <a:ahLst/>
              <a:cxnLst>
                <a:cxn ang="0">
                  <a:pos x="T0" y="T1"/>
                </a:cxn>
                <a:cxn ang="0">
                  <a:pos x="T2" y="T3"/>
                </a:cxn>
                <a:cxn ang="0">
                  <a:pos x="T4" y="T5"/>
                </a:cxn>
                <a:cxn ang="0">
                  <a:pos x="T6" y="T7"/>
                </a:cxn>
                <a:cxn ang="0">
                  <a:pos x="T8" y="T9"/>
                </a:cxn>
              </a:cxnLst>
              <a:rect l="0" t="0" r="r" b="b"/>
              <a:pathLst>
                <a:path w="112" h="197">
                  <a:moveTo>
                    <a:pt x="81" y="0"/>
                  </a:moveTo>
                  <a:lnTo>
                    <a:pt x="112" y="74"/>
                  </a:lnTo>
                  <a:lnTo>
                    <a:pt x="34" y="197"/>
                  </a:lnTo>
                  <a:lnTo>
                    <a:pt x="0" y="121"/>
                  </a:lnTo>
                  <a:lnTo>
                    <a:pt x="8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4" name="Freeform 512"/>
            <p:cNvSpPr>
              <a:spLocks/>
            </p:cNvSpPr>
            <p:nvPr/>
          </p:nvSpPr>
          <p:spPr bwMode="auto">
            <a:xfrm>
              <a:off x="14168438" y="1597025"/>
              <a:ext cx="139700" cy="293688"/>
            </a:xfrm>
            <a:custGeom>
              <a:avLst/>
              <a:gdLst>
                <a:gd name="T0" fmla="*/ 71 w 88"/>
                <a:gd name="T1" fmla="*/ 0 h 185"/>
                <a:gd name="T2" fmla="*/ 88 w 88"/>
                <a:gd name="T3" fmla="*/ 78 h 185"/>
                <a:gd name="T4" fmla="*/ 17 w 88"/>
                <a:gd name="T5" fmla="*/ 185 h 185"/>
                <a:gd name="T6" fmla="*/ 0 w 88"/>
                <a:gd name="T7" fmla="*/ 102 h 185"/>
                <a:gd name="T8" fmla="*/ 71 w 88"/>
                <a:gd name="T9" fmla="*/ 0 h 185"/>
              </a:gdLst>
              <a:ahLst/>
              <a:cxnLst>
                <a:cxn ang="0">
                  <a:pos x="T0" y="T1"/>
                </a:cxn>
                <a:cxn ang="0">
                  <a:pos x="T2" y="T3"/>
                </a:cxn>
                <a:cxn ang="0">
                  <a:pos x="T4" y="T5"/>
                </a:cxn>
                <a:cxn ang="0">
                  <a:pos x="T6" y="T7"/>
                </a:cxn>
                <a:cxn ang="0">
                  <a:pos x="T8" y="T9"/>
                </a:cxn>
              </a:cxnLst>
              <a:rect l="0" t="0" r="r" b="b"/>
              <a:pathLst>
                <a:path w="88" h="185">
                  <a:moveTo>
                    <a:pt x="71" y="0"/>
                  </a:moveTo>
                  <a:lnTo>
                    <a:pt x="88" y="78"/>
                  </a:lnTo>
                  <a:lnTo>
                    <a:pt x="17" y="185"/>
                  </a:lnTo>
                  <a:lnTo>
                    <a:pt x="0" y="102"/>
                  </a:lnTo>
                  <a:lnTo>
                    <a:pt x="7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5" name="Freeform 513"/>
            <p:cNvSpPr>
              <a:spLocks/>
            </p:cNvSpPr>
            <p:nvPr/>
          </p:nvSpPr>
          <p:spPr bwMode="auto">
            <a:xfrm>
              <a:off x="9480550" y="2736850"/>
              <a:ext cx="387350" cy="631825"/>
            </a:xfrm>
            <a:custGeom>
              <a:avLst/>
              <a:gdLst>
                <a:gd name="T0" fmla="*/ 111 w 244"/>
                <a:gd name="T1" fmla="*/ 80 h 398"/>
                <a:gd name="T2" fmla="*/ 244 w 244"/>
                <a:gd name="T3" fmla="*/ 398 h 398"/>
                <a:gd name="T4" fmla="*/ 135 w 244"/>
                <a:gd name="T5" fmla="*/ 313 h 398"/>
                <a:gd name="T6" fmla="*/ 0 w 244"/>
                <a:gd name="T7" fmla="*/ 0 h 398"/>
                <a:gd name="T8" fmla="*/ 111 w 244"/>
                <a:gd name="T9" fmla="*/ 80 h 398"/>
              </a:gdLst>
              <a:ahLst/>
              <a:cxnLst>
                <a:cxn ang="0">
                  <a:pos x="T0" y="T1"/>
                </a:cxn>
                <a:cxn ang="0">
                  <a:pos x="T2" y="T3"/>
                </a:cxn>
                <a:cxn ang="0">
                  <a:pos x="T4" y="T5"/>
                </a:cxn>
                <a:cxn ang="0">
                  <a:pos x="T6" y="T7"/>
                </a:cxn>
                <a:cxn ang="0">
                  <a:pos x="T8" y="T9"/>
                </a:cxn>
              </a:cxnLst>
              <a:rect l="0" t="0" r="r" b="b"/>
              <a:pathLst>
                <a:path w="244" h="398">
                  <a:moveTo>
                    <a:pt x="111" y="80"/>
                  </a:moveTo>
                  <a:lnTo>
                    <a:pt x="244" y="398"/>
                  </a:lnTo>
                  <a:lnTo>
                    <a:pt x="135" y="313"/>
                  </a:lnTo>
                  <a:lnTo>
                    <a:pt x="0" y="0"/>
                  </a:lnTo>
                  <a:lnTo>
                    <a:pt x="111" y="8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6" name="Freeform 514"/>
            <p:cNvSpPr>
              <a:spLocks/>
            </p:cNvSpPr>
            <p:nvPr/>
          </p:nvSpPr>
          <p:spPr bwMode="auto">
            <a:xfrm>
              <a:off x="9461500" y="2608263"/>
              <a:ext cx="195262" cy="255588"/>
            </a:xfrm>
            <a:custGeom>
              <a:avLst/>
              <a:gdLst>
                <a:gd name="T0" fmla="*/ 109 w 123"/>
                <a:gd name="T1" fmla="*/ 78 h 161"/>
                <a:gd name="T2" fmla="*/ 123 w 123"/>
                <a:gd name="T3" fmla="*/ 161 h 161"/>
                <a:gd name="T4" fmla="*/ 12 w 123"/>
                <a:gd name="T5" fmla="*/ 81 h 161"/>
                <a:gd name="T6" fmla="*/ 0 w 123"/>
                <a:gd name="T7" fmla="*/ 0 h 161"/>
                <a:gd name="T8" fmla="*/ 109 w 123"/>
                <a:gd name="T9" fmla="*/ 78 h 161"/>
              </a:gdLst>
              <a:ahLst/>
              <a:cxnLst>
                <a:cxn ang="0">
                  <a:pos x="T0" y="T1"/>
                </a:cxn>
                <a:cxn ang="0">
                  <a:pos x="T2" y="T3"/>
                </a:cxn>
                <a:cxn ang="0">
                  <a:pos x="T4" y="T5"/>
                </a:cxn>
                <a:cxn ang="0">
                  <a:pos x="T6" y="T7"/>
                </a:cxn>
                <a:cxn ang="0">
                  <a:pos x="T8" y="T9"/>
                </a:cxn>
              </a:cxnLst>
              <a:rect l="0" t="0" r="r" b="b"/>
              <a:pathLst>
                <a:path w="123" h="161">
                  <a:moveTo>
                    <a:pt x="109" y="78"/>
                  </a:moveTo>
                  <a:lnTo>
                    <a:pt x="123" y="161"/>
                  </a:lnTo>
                  <a:lnTo>
                    <a:pt x="12" y="81"/>
                  </a:lnTo>
                  <a:lnTo>
                    <a:pt x="0" y="0"/>
                  </a:lnTo>
                  <a:lnTo>
                    <a:pt x="109"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7" name="Freeform 515"/>
            <p:cNvSpPr>
              <a:spLocks/>
            </p:cNvSpPr>
            <p:nvPr/>
          </p:nvSpPr>
          <p:spPr bwMode="auto">
            <a:xfrm>
              <a:off x="14333538" y="2841625"/>
              <a:ext cx="390525" cy="147638"/>
            </a:xfrm>
            <a:custGeom>
              <a:avLst/>
              <a:gdLst>
                <a:gd name="T0" fmla="*/ 246 w 246"/>
                <a:gd name="T1" fmla="*/ 0 h 93"/>
                <a:gd name="T2" fmla="*/ 220 w 246"/>
                <a:gd name="T3" fmla="*/ 69 h 93"/>
                <a:gd name="T4" fmla="*/ 0 w 246"/>
                <a:gd name="T5" fmla="*/ 93 h 93"/>
                <a:gd name="T6" fmla="*/ 17 w 246"/>
                <a:gd name="T7" fmla="*/ 26 h 93"/>
                <a:gd name="T8" fmla="*/ 246 w 246"/>
                <a:gd name="T9" fmla="*/ 0 h 93"/>
              </a:gdLst>
              <a:ahLst/>
              <a:cxnLst>
                <a:cxn ang="0">
                  <a:pos x="T0" y="T1"/>
                </a:cxn>
                <a:cxn ang="0">
                  <a:pos x="T2" y="T3"/>
                </a:cxn>
                <a:cxn ang="0">
                  <a:pos x="T4" y="T5"/>
                </a:cxn>
                <a:cxn ang="0">
                  <a:pos x="T6" y="T7"/>
                </a:cxn>
                <a:cxn ang="0">
                  <a:pos x="T8" y="T9"/>
                </a:cxn>
              </a:cxnLst>
              <a:rect l="0" t="0" r="r" b="b"/>
              <a:pathLst>
                <a:path w="246" h="93">
                  <a:moveTo>
                    <a:pt x="246" y="0"/>
                  </a:moveTo>
                  <a:lnTo>
                    <a:pt x="220" y="69"/>
                  </a:lnTo>
                  <a:lnTo>
                    <a:pt x="0" y="93"/>
                  </a:lnTo>
                  <a:lnTo>
                    <a:pt x="17" y="26"/>
                  </a:lnTo>
                  <a:lnTo>
                    <a:pt x="246"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8" name="Freeform 516"/>
            <p:cNvSpPr>
              <a:spLocks/>
            </p:cNvSpPr>
            <p:nvPr/>
          </p:nvSpPr>
          <p:spPr bwMode="auto">
            <a:xfrm>
              <a:off x="12447588" y="2363788"/>
              <a:ext cx="401637" cy="557213"/>
            </a:xfrm>
            <a:custGeom>
              <a:avLst/>
              <a:gdLst>
                <a:gd name="T0" fmla="*/ 220 w 253"/>
                <a:gd name="T1" fmla="*/ 10 h 351"/>
                <a:gd name="T2" fmla="*/ 253 w 253"/>
                <a:gd name="T3" fmla="*/ 351 h 351"/>
                <a:gd name="T4" fmla="*/ 45 w 253"/>
                <a:gd name="T5" fmla="*/ 337 h 351"/>
                <a:gd name="T6" fmla="*/ 0 w 253"/>
                <a:gd name="T7" fmla="*/ 0 h 351"/>
                <a:gd name="T8" fmla="*/ 220 w 253"/>
                <a:gd name="T9" fmla="*/ 10 h 351"/>
              </a:gdLst>
              <a:ahLst/>
              <a:cxnLst>
                <a:cxn ang="0">
                  <a:pos x="T0" y="T1"/>
                </a:cxn>
                <a:cxn ang="0">
                  <a:pos x="T2" y="T3"/>
                </a:cxn>
                <a:cxn ang="0">
                  <a:pos x="T4" y="T5"/>
                </a:cxn>
                <a:cxn ang="0">
                  <a:pos x="T6" y="T7"/>
                </a:cxn>
                <a:cxn ang="0">
                  <a:pos x="T8" y="T9"/>
                </a:cxn>
              </a:cxnLst>
              <a:rect l="0" t="0" r="r" b="b"/>
              <a:pathLst>
                <a:path w="253" h="351">
                  <a:moveTo>
                    <a:pt x="220" y="10"/>
                  </a:moveTo>
                  <a:lnTo>
                    <a:pt x="253" y="351"/>
                  </a:lnTo>
                  <a:lnTo>
                    <a:pt x="45" y="337"/>
                  </a:lnTo>
                  <a:lnTo>
                    <a:pt x="0" y="0"/>
                  </a:lnTo>
                  <a:lnTo>
                    <a:pt x="220"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9" name="Freeform 517"/>
            <p:cNvSpPr>
              <a:spLocks/>
            </p:cNvSpPr>
            <p:nvPr/>
          </p:nvSpPr>
          <p:spPr bwMode="auto">
            <a:xfrm>
              <a:off x="12447588" y="2220913"/>
              <a:ext cx="354012" cy="158750"/>
            </a:xfrm>
            <a:custGeom>
              <a:avLst/>
              <a:gdLst>
                <a:gd name="T0" fmla="*/ 223 w 223"/>
                <a:gd name="T1" fmla="*/ 7 h 100"/>
                <a:gd name="T2" fmla="*/ 220 w 223"/>
                <a:gd name="T3" fmla="*/ 100 h 100"/>
                <a:gd name="T4" fmla="*/ 0 w 223"/>
                <a:gd name="T5" fmla="*/ 90 h 100"/>
                <a:gd name="T6" fmla="*/ 7 w 223"/>
                <a:gd name="T7" fmla="*/ 0 h 100"/>
                <a:gd name="T8" fmla="*/ 223 w 223"/>
                <a:gd name="T9" fmla="*/ 7 h 100"/>
              </a:gdLst>
              <a:ahLst/>
              <a:cxnLst>
                <a:cxn ang="0">
                  <a:pos x="T0" y="T1"/>
                </a:cxn>
                <a:cxn ang="0">
                  <a:pos x="T2" y="T3"/>
                </a:cxn>
                <a:cxn ang="0">
                  <a:pos x="T4" y="T5"/>
                </a:cxn>
                <a:cxn ang="0">
                  <a:pos x="T6" y="T7"/>
                </a:cxn>
                <a:cxn ang="0">
                  <a:pos x="T8" y="T9"/>
                </a:cxn>
              </a:cxnLst>
              <a:rect l="0" t="0" r="r" b="b"/>
              <a:pathLst>
                <a:path w="223" h="100">
                  <a:moveTo>
                    <a:pt x="223" y="7"/>
                  </a:moveTo>
                  <a:lnTo>
                    <a:pt x="220" y="100"/>
                  </a:lnTo>
                  <a:lnTo>
                    <a:pt x="0" y="90"/>
                  </a:lnTo>
                  <a:lnTo>
                    <a:pt x="7" y="0"/>
                  </a:lnTo>
                  <a:lnTo>
                    <a:pt x="223"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0" name="Freeform 518"/>
            <p:cNvSpPr>
              <a:spLocks/>
            </p:cNvSpPr>
            <p:nvPr/>
          </p:nvSpPr>
          <p:spPr bwMode="auto">
            <a:xfrm>
              <a:off x="13447713" y="3222625"/>
              <a:ext cx="296862" cy="104775"/>
            </a:xfrm>
            <a:custGeom>
              <a:avLst/>
              <a:gdLst>
                <a:gd name="T0" fmla="*/ 177 w 187"/>
                <a:gd name="T1" fmla="*/ 0 h 66"/>
                <a:gd name="T2" fmla="*/ 187 w 187"/>
                <a:gd name="T3" fmla="*/ 63 h 66"/>
                <a:gd name="T4" fmla="*/ 0 w 187"/>
                <a:gd name="T5" fmla="*/ 66 h 66"/>
                <a:gd name="T6" fmla="*/ 4 w 187"/>
                <a:gd name="T7" fmla="*/ 2 h 66"/>
                <a:gd name="T8" fmla="*/ 177 w 187"/>
                <a:gd name="T9" fmla="*/ 0 h 66"/>
              </a:gdLst>
              <a:ahLst/>
              <a:cxnLst>
                <a:cxn ang="0">
                  <a:pos x="T0" y="T1"/>
                </a:cxn>
                <a:cxn ang="0">
                  <a:pos x="T2" y="T3"/>
                </a:cxn>
                <a:cxn ang="0">
                  <a:pos x="T4" y="T5"/>
                </a:cxn>
                <a:cxn ang="0">
                  <a:pos x="T6" y="T7"/>
                </a:cxn>
                <a:cxn ang="0">
                  <a:pos x="T8" y="T9"/>
                </a:cxn>
              </a:cxnLst>
              <a:rect l="0" t="0" r="r" b="b"/>
              <a:pathLst>
                <a:path w="187" h="66">
                  <a:moveTo>
                    <a:pt x="177" y="0"/>
                  </a:moveTo>
                  <a:lnTo>
                    <a:pt x="187" y="63"/>
                  </a:lnTo>
                  <a:lnTo>
                    <a:pt x="0" y="66"/>
                  </a:lnTo>
                  <a:lnTo>
                    <a:pt x="4" y="2"/>
                  </a:lnTo>
                  <a:lnTo>
                    <a:pt x="17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1" name="Freeform 519"/>
            <p:cNvSpPr>
              <a:spLocks/>
            </p:cNvSpPr>
            <p:nvPr/>
          </p:nvSpPr>
          <p:spPr bwMode="auto">
            <a:xfrm>
              <a:off x="12796838" y="2379663"/>
              <a:ext cx="165100" cy="673100"/>
            </a:xfrm>
            <a:custGeom>
              <a:avLst/>
              <a:gdLst>
                <a:gd name="T0" fmla="*/ 74 w 104"/>
                <a:gd name="T1" fmla="*/ 78 h 424"/>
                <a:gd name="T2" fmla="*/ 104 w 104"/>
                <a:gd name="T3" fmla="*/ 424 h 424"/>
                <a:gd name="T4" fmla="*/ 33 w 104"/>
                <a:gd name="T5" fmla="*/ 341 h 424"/>
                <a:gd name="T6" fmla="*/ 0 w 104"/>
                <a:gd name="T7" fmla="*/ 0 h 424"/>
                <a:gd name="T8" fmla="*/ 74 w 104"/>
                <a:gd name="T9" fmla="*/ 78 h 424"/>
              </a:gdLst>
              <a:ahLst/>
              <a:cxnLst>
                <a:cxn ang="0">
                  <a:pos x="T0" y="T1"/>
                </a:cxn>
                <a:cxn ang="0">
                  <a:pos x="T2" y="T3"/>
                </a:cxn>
                <a:cxn ang="0">
                  <a:pos x="T4" y="T5"/>
                </a:cxn>
                <a:cxn ang="0">
                  <a:pos x="T6" y="T7"/>
                </a:cxn>
                <a:cxn ang="0">
                  <a:pos x="T8" y="T9"/>
                </a:cxn>
              </a:cxnLst>
              <a:rect l="0" t="0" r="r" b="b"/>
              <a:pathLst>
                <a:path w="104" h="424">
                  <a:moveTo>
                    <a:pt x="74" y="78"/>
                  </a:moveTo>
                  <a:lnTo>
                    <a:pt x="104" y="424"/>
                  </a:lnTo>
                  <a:lnTo>
                    <a:pt x="33" y="341"/>
                  </a:lnTo>
                  <a:lnTo>
                    <a:pt x="0" y="0"/>
                  </a:lnTo>
                  <a:lnTo>
                    <a:pt x="74" y="78"/>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2" name="Freeform 520"/>
            <p:cNvSpPr>
              <a:spLocks/>
            </p:cNvSpPr>
            <p:nvPr/>
          </p:nvSpPr>
          <p:spPr bwMode="auto">
            <a:xfrm>
              <a:off x="12796838" y="2232025"/>
              <a:ext cx="134937" cy="271463"/>
            </a:xfrm>
            <a:custGeom>
              <a:avLst/>
              <a:gdLst>
                <a:gd name="T0" fmla="*/ 85 w 85"/>
                <a:gd name="T1" fmla="*/ 86 h 171"/>
                <a:gd name="T2" fmla="*/ 74 w 85"/>
                <a:gd name="T3" fmla="*/ 171 h 171"/>
                <a:gd name="T4" fmla="*/ 0 w 85"/>
                <a:gd name="T5" fmla="*/ 93 h 171"/>
                <a:gd name="T6" fmla="*/ 3 w 85"/>
                <a:gd name="T7" fmla="*/ 0 h 171"/>
                <a:gd name="T8" fmla="*/ 85 w 85"/>
                <a:gd name="T9" fmla="*/ 86 h 171"/>
              </a:gdLst>
              <a:ahLst/>
              <a:cxnLst>
                <a:cxn ang="0">
                  <a:pos x="T0" y="T1"/>
                </a:cxn>
                <a:cxn ang="0">
                  <a:pos x="T2" y="T3"/>
                </a:cxn>
                <a:cxn ang="0">
                  <a:pos x="T4" y="T5"/>
                </a:cxn>
                <a:cxn ang="0">
                  <a:pos x="T6" y="T7"/>
                </a:cxn>
                <a:cxn ang="0">
                  <a:pos x="T8" y="T9"/>
                </a:cxn>
              </a:cxnLst>
              <a:rect l="0" t="0" r="r" b="b"/>
              <a:pathLst>
                <a:path w="85" h="171">
                  <a:moveTo>
                    <a:pt x="85" y="86"/>
                  </a:moveTo>
                  <a:lnTo>
                    <a:pt x="74" y="171"/>
                  </a:lnTo>
                  <a:lnTo>
                    <a:pt x="0" y="93"/>
                  </a:lnTo>
                  <a:lnTo>
                    <a:pt x="3" y="0"/>
                  </a:lnTo>
                  <a:lnTo>
                    <a:pt x="85" y="86"/>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3" name="Freeform 521"/>
            <p:cNvSpPr>
              <a:spLocks/>
            </p:cNvSpPr>
            <p:nvPr/>
          </p:nvSpPr>
          <p:spPr bwMode="auto">
            <a:xfrm>
              <a:off x="14360525" y="2270125"/>
              <a:ext cx="415925" cy="612775"/>
            </a:xfrm>
            <a:custGeom>
              <a:avLst/>
              <a:gdLst>
                <a:gd name="T0" fmla="*/ 262 w 262"/>
                <a:gd name="T1" fmla="*/ 0 h 386"/>
                <a:gd name="T2" fmla="*/ 229 w 262"/>
                <a:gd name="T3" fmla="*/ 360 h 386"/>
                <a:gd name="T4" fmla="*/ 0 w 262"/>
                <a:gd name="T5" fmla="*/ 386 h 386"/>
                <a:gd name="T6" fmla="*/ 19 w 262"/>
                <a:gd name="T7" fmla="*/ 28 h 386"/>
                <a:gd name="T8" fmla="*/ 262 w 262"/>
                <a:gd name="T9" fmla="*/ 0 h 386"/>
              </a:gdLst>
              <a:ahLst/>
              <a:cxnLst>
                <a:cxn ang="0">
                  <a:pos x="T0" y="T1"/>
                </a:cxn>
                <a:cxn ang="0">
                  <a:pos x="T2" y="T3"/>
                </a:cxn>
                <a:cxn ang="0">
                  <a:pos x="T4" y="T5"/>
                </a:cxn>
                <a:cxn ang="0">
                  <a:pos x="T6" y="T7"/>
                </a:cxn>
                <a:cxn ang="0">
                  <a:pos x="T8" y="T9"/>
                </a:cxn>
              </a:cxnLst>
              <a:rect l="0" t="0" r="r" b="b"/>
              <a:pathLst>
                <a:path w="262" h="386">
                  <a:moveTo>
                    <a:pt x="262" y="0"/>
                  </a:moveTo>
                  <a:lnTo>
                    <a:pt x="229" y="360"/>
                  </a:lnTo>
                  <a:lnTo>
                    <a:pt x="0" y="386"/>
                  </a:lnTo>
                  <a:lnTo>
                    <a:pt x="19" y="28"/>
                  </a:lnTo>
                  <a:lnTo>
                    <a:pt x="26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4" name="Freeform 522"/>
            <p:cNvSpPr>
              <a:spLocks/>
            </p:cNvSpPr>
            <p:nvPr/>
          </p:nvSpPr>
          <p:spPr bwMode="auto">
            <a:xfrm>
              <a:off x="14239875" y="2314575"/>
              <a:ext cx="150812" cy="711200"/>
            </a:xfrm>
            <a:custGeom>
              <a:avLst/>
              <a:gdLst>
                <a:gd name="T0" fmla="*/ 95 w 95"/>
                <a:gd name="T1" fmla="*/ 0 h 448"/>
                <a:gd name="T2" fmla="*/ 76 w 95"/>
                <a:gd name="T3" fmla="*/ 358 h 448"/>
                <a:gd name="T4" fmla="*/ 0 w 95"/>
                <a:gd name="T5" fmla="*/ 448 h 448"/>
                <a:gd name="T6" fmla="*/ 14 w 95"/>
                <a:gd name="T7" fmla="*/ 88 h 448"/>
                <a:gd name="T8" fmla="*/ 95 w 95"/>
                <a:gd name="T9" fmla="*/ 0 h 448"/>
              </a:gdLst>
              <a:ahLst/>
              <a:cxnLst>
                <a:cxn ang="0">
                  <a:pos x="T0" y="T1"/>
                </a:cxn>
                <a:cxn ang="0">
                  <a:pos x="T2" y="T3"/>
                </a:cxn>
                <a:cxn ang="0">
                  <a:pos x="T4" y="T5"/>
                </a:cxn>
                <a:cxn ang="0">
                  <a:pos x="T6" y="T7"/>
                </a:cxn>
                <a:cxn ang="0">
                  <a:pos x="T8" y="T9"/>
                </a:cxn>
              </a:cxnLst>
              <a:rect l="0" t="0" r="r" b="b"/>
              <a:pathLst>
                <a:path w="95" h="448">
                  <a:moveTo>
                    <a:pt x="95" y="0"/>
                  </a:moveTo>
                  <a:lnTo>
                    <a:pt x="76" y="358"/>
                  </a:lnTo>
                  <a:lnTo>
                    <a:pt x="0" y="448"/>
                  </a:lnTo>
                  <a:lnTo>
                    <a:pt x="14" y="88"/>
                  </a:lnTo>
                  <a:lnTo>
                    <a:pt x="95"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5" name="Freeform 523"/>
            <p:cNvSpPr>
              <a:spLocks/>
            </p:cNvSpPr>
            <p:nvPr/>
          </p:nvSpPr>
          <p:spPr bwMode="auto">
            <a:xfrm>
              <a:off x="12452350" y="2484438"/>
              <a:ext cx="382587" cy="293688"/>
            </a:xfrm>
            <a:custGeom>
              <a:avLst/>
              <a:gdLst>
                <a:gd name="T0" fmla="*/ 210 w 241"/>
                <a:gd name="T1" fmla="*/ 0 h 185"/>
                <a:gd name="T2" fmla="*/ 241 w 241"/>
                <a:gd name="T3" fmla="*/ 88 h 185"/>
                <a:gd name="T4" fmla="*/ 30 w 241"/>
                <a:gd name="T5" fmla="*/ 185 h 185"/>
                <a:gd name="T6" fmla="*/ 0 w 241"/>
                <a:gd name="T7" fmla="*/ 97 h 185"/>
                <a:gd name="T8" fmla="*/ 210 w 241"/>
                <a:gd name="T9" fmla="*/ 0 h 185"/>
              </a:gdLst>
              <a:ahLst/>
              <a:cxnLst>
                <a:cxn ang="0">
                  <a:pos x="T0" y="T1"/>
                </a:cxn>
                <a:cxn ang="0">
                  <a:pos x="T2" y="T3"/>
                </a:cxn>
                <a:cxn ang="0">
                  <a:pos x="T4" y="T5"/>
                </a:cxn>
                <a:cxn ang="0">
                  <a:pos x="T6" y="T7"/>
                </a:cxn>
                <a:cxn ang="0">
                  <a:pos x="T8" y="T9"/>
                </a:cxn>
              </a:cxnLst>
              <a:rect l="0" t="0" r="r" b="b"/>
              <a:pathLst>
                <a:path w="241" h="185">
                  <a:moveTo>
                    <a:pt x="210" y="0"/>
                  </a:moveTo>
                  <a:lnTo>
                    <a:pt x="241" y="88"/>
                  </a:lnTo>
                  <a:lnTo>
                    <a:pt x="30" y="185"/>
                  </a:lnTo>
                  <a:lnTo>
                    <a:pt x="0" y="97"/>
                  </a:lnTo>
                  <a:lnTo>
                    <a:pt x="21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6" name="Freeform 524"/>
            <p:cNvSpPr>
              <a:spLocks/>
            </p:cNvSpPr>
            <p:nvPr/>
          </p:nvSpPr>
          <p:spPr bwMode="auto">
            <a:xfrm>
              <a:off x="14236700" y="2160588"/>
              <a:ext cx="153987" cy="293688"/>
            </a:xfrm>
            <a:custGeom>
              <a:avLst/>
              <a:gdLst>
                <a:gd name="T0" fmla="*/ 87 w 97"/>
                <a:gd name="T1" fmla="*/ 0 h 185"/>
                <a:gd name="T2" fmla="*/ 97 w 97"/>
                <a:gd name="T3" fmla="*/ 97 h 185"/>
                <a:gd name="T4" fmla="*/ 16 w 97"/>
                <a:gd name="T5" fmla="*/ 185 h 185"/>
                <a:gd name="T6" fmla="*/ 0 w 97"/>
                <a:gd name="T7" fmla="*/ 97 h 185"/>
                <a:gd name="T8" fmla="*/ 87 w 97"/>
                <a:gd name="T9" fmla="*/ 0 h 185"/>
              </a:gdLst>
              <a:ahLst/>
              <a:cxnLst>
                <a:cxn ang="0">
                  <a:pos x="T0" y="T1"/>
                </a:cxn>
                <a:cxn ang="0">
                  <a:pos x="T2" y="T3"/>
                </a:cxn>
                <a:cxn ang="0">
                  <a:pos x="T4" y="T5"/>
                </a:cxn>
                <a:cxn ang="0">
                  <a:pos x="T6" y="T7"/>
                </a:cxn>
                <a:cxn ang="0">
                  <a:pos x="T8" y="T9"/>
                </a:cxn>
              </a:cxnLst>
              <a:rect l="0" t="0" r="r" b="b"/>
              <a:pathLst>
                <a:path w="97" h="185">
                  <a:moveTo>
                    <a:pt x="87" y="0"/>
                  </a:moveTo>
                  <a:lnTo>
                    <a:pt x="97" y="97"/>
                  </a:lnTo>
                  <a:lnTo>
                    <a:pt x="16" y="185"/>
                  </a:lnTo>
                  <a:lnTo>
                    <a:pt x="0" y="97"/>
                  </a:lnTo>
                  <a:lnTo>
                    <a:pt x="87"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7" name="Freeform 525"/>
            <p:cNvSpPr>
              <a:spLocks/>
            </p:cNvSpPr>
            <p:nvPr/>
          </p:nvSpPr>
          <p:spPr bwMode="auto">
            <a:xfrm>
              <a:off x="12807950" y="3263900"/>
              <a:ext cx="414337" cy="250825"/>
            </a:xfrm>
            <a:custGeom>
              <a:avLst/>
              <a:gdLst>
                <a:gd name="T0" fmla="*/ 258 w 261"/>
                <a:gd name="T1" fmla="*/ 97 h 158"/>
                <a:gd name="T2" fmla="*/ 261 w 261"/>
                <a:gd name="T3" fmla="*/ 158 h 158"/>
                <a:gd name="T4" fmla="*/ 29 w 261"/>
                <a:gd name="T5" fmla="*/ 71 h 158"/>
                <a:gd name="T6" fmla="*/ 0 w 261"/>
                <a:gd name="T7" fmla="*/ 0 h 158"/>
                <a:gd name="T8" fmla="*/ 258 w 261"/>
                <a:gd name="T9" fmla="*/ 97 h 158"/>
              </a:gdLst>
              <a:ahLst/>
              <a:cxnLst>
                <a:cxn ang="0">
                  <a:pos x="T0" y="T1"/>
                </a:cxn>
                <a:cxn ang="0">
                  <a:pos x="T2" y="T3"/>
                </a:cxn>
                <a:cxn ang="0">
                  <a:pos x="T4" y="T5"/>
                </a:cxn>
                <a:cxn ang="0">
                  <a:pos x="T6" y="T7"/>
                </a:cxn>
                <a:cxn ang="0">
                  <a:pos x="T8" y="T9"/>
                </a:cxn>
              </a:cxnLst>
              <a:rect l="0" t="0" r="r" b="b"/>
              <a:pathLst>
                <a:path w="261" h="158">
                  <a:moveTo>
                    <a:pt x="258" y="97"/>
                  </a:moveTo>
                  <a:lnTo>
                    <a:pt x="261" y="158"/>
                  </a:lnTo>
                  <a:lnTo>
                    <a:pt x="29" y="71"/>
                  </a:lnTo>
                  <a:lnTo>
                    <a:pt x="0" y="0"/>
                  </a:lnTo>
                  <a:lnTo>
                    <a:pt x="258" y="9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8" name="Freeform 526"/>
            <p:cNvSpPr>
              <a:spLocks/>
            </p:cNvSpPr>
            <p:nvPr/>
          </p:nvSpPr>
          <p:spPr bwMode="auto">
            <a:xfrm>
              <a:off x="13217525" y="3225800"/>
              <a:ext cx="236537" cy="288925"/>
            </a:xfrm>
            <a:custGeom>
              <a:avLst/>
              <a:gdLst>
                <a:gd name="T0" fmla="*/ 149 w 149"/>
                <a:gd name="T1" fmla="*/ 0 h 182"/>
                <a:gd name="T2" fmla="*/ 145 w 149"/>
                <a:gd name="T3" fmla="*/ 64 h 182"/>
                <a:gd name="T4" fmla="*/ 3 w 149"/>
                <a:gd name="T5" fmla="*/ 182 h 182"/>
                <a:gd name="T6" fmla="*/ 0 w 149"/>
                <a:gd name="T7" fmla="*/ 121 h 182"/>
                <a:gd name="T8" fmla="*/ 149 w 149"/>
                <a:gd name="T9" fmla="*/ 0 h 182"/>
              </a:gdLst>
              <a:ahLst/>
              <a:cxnLst>
                <a:cxn ang="0">
                  <a:pos x="T0" y="T1"/>
                </a:cxn>
                <a:cxn ang="0">
                  <a:pos x="T2" y="T3"/>
                </a:cxn>
                <a:cxn ang="0">
                  <a:pos x="T4" y="T5"/>
                </a:cxn>
                <a:cxn ang="0">
                  <a:pos x="T6" y="T7"/>
                </a:cxn>
                <a:cxn ang="0">
                  <a:pos x="T8" y="T9"/>
                </a:cxn>
              </a:cxnLst>
              <a:rect l="0" t="0" r="r" b="b"/>
              <a:pathLst>
                <a:path w="149" h="182">
                  <a:moveTo>
                    <a:pt x="149" y="0"/>
                  </a:moveTo>
                  <a:lnTo>
                    <a:pt x="145" y="64"/>
                  </a:lnTo>
                  <a:lnTo>
                    <a:pt x="3" y="182"/>
                  </a:lnTo>
                  <a:lnTo>
                    <a:pt x="0" y="121"/>
                  </a:lnTo>
                  <a:lnTo>
                    <a:pt x="149"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9" name="Freeform 527"/>
            <p:cNvSpPr>
              <a:spLocks/>
            </p:cNvSpPr>
            <p:nvPr/>
          </p:nvSpPr>
          <p:spPr bwMode="auto">
            <a:xfrm>
              <a:off x="13728700" y="3222625"/>
              <a:ext cx="247650" cy="285750"/>
            </a:xfrm>
            <a:custGeom>
              <a:avLst/>
              <a:gdLst>
                <a:gd name="T0" fmla="*/ 154 w 156"/>
                <a:gd name="T1" fmla="*/ 118 h 180"/>
                <a:gd name="T2" fmla="*/ 156 w 156"/>
                <a:gd name="T3" fmla="*/ 180 h 180"/>
                <a:gd name="T4" fmla="*/ 10 w 156"/>
                <a:gd name="T5" fmla="*/ 63 h 180"/>
                <a:gd name="T6" fmla="*/ 0 w 156"/>
                <a:gd name="T7" fmla="*/ 0 h 180"/>
                <a:gd name="T8" fmla="*/ 154 w 156"/>
                <a:gd name="T9" fmla="*/ 118 h 180"/>
              </a:gdLst>
              <a:ahLst/>
              <a:cxnLst>
                <a:cxn ang="0">
                  <a:pos x="T0" y="T1"/>
                </a:cxn>
                <a:cxn ang="0">
                  <a:pos x="T2" y="T3"/>
                </a:cxn>
                <a:cxn ang="0">
                  <a:pos x="T4" y="T5"/>
                </a:cxn>
                <a:cxn ang="0">
                  <a:pos x="T6" y="T7"/>
                </a:cxn>
                <a:cxn ang="0">
                  <a:pos x="T8" y="T9"/>
                </a:cxn>
              </a:cxnLst>
              <a:rect l="0" t="0" r="r" b="b"/>
              <a:pathLst>
                <a:path w="156" h="180">
                  <a:moveTo>
                    <a:pt x="154" y="118"/>
                  </a:moveTo>
                  <a:lnTo>
                    <a:pt x="156" y="180"/>
                  </a:lnTo>
                  <a:lnTo>
                    <a:pt x="10" y="63"/>
                  </a:lnTo>
                  <a:lnTo>
                    <a:pt x="0" y="0"/>
                  </a:lnTo>
                  <a:lnTo>
                    <a:pt x="154" y="118"/>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0" name="Freeform 528"/>
            <p:cNvSpPr>
              <a:spLocks/>
            </p:cNvSpPr>
            <p:nvPr/>
          </p:nvSpPr>
          <p:spPr bwMode="auto">
            <a:xfrm>
              <a:off x="13973175" y="3240088"/>
              <a:ext cx="434975" cy="268288"/>
            </a:xfrm>
            <a:custGeom>
              <a:avLst/>
              <a:gdLst>
                <a:gd name="T0" fmla="*/ 274 w 274"/>
                <a:gd name="T1" fmla="*/ 0 h 169"/>
                <a:gd name="T2" fmla="*/ 246 w 274"/>
                <a:gd name="T3" fmla="*/ 74 h 169"/>
                <a:gd name="T4" fmla="*/ 2 w 274"/>
                <a:gd name="T5" fmla="*/ 169 h 169"/>
                <a:gd name="T6" fmla="*/ 0 w 274"/>
                <a:gd name="T7" fmla="*/ 107 h 169"/>
                <a:gd name="T8" fmla="*/ 274 w 274"/>
                <a:gd name="T9" fmla="*/ 0 h 169"/>
              </a:gdLst>
              <a:ahLst/>
              <a:cxnLst>
                <a:cxn ang="0">
                  <a:pos x="T0" y="T1"/>
                </a:cxn>
                <a:cxn ang="0">
                  <a:pos x="T2" y="T3"/>
                </a:cxn>
                <a:cxn ang="0">
                  <a:pos x="T4" y="T5"/>
                </a:cxn>
                <a:cxn ang="0">
                  <a:pos x="T6" y="T7"/>
                </a:cxn>
                <a:cxn ang="0">
                  <a:pos x="T8" y="T9"/>
                </a:cxn>
              </a:cxnLst>
              <a:rect l="0" t="0" r="r" b="b"/>
              <a:pathLst>
                <a:path w="274" h="169">
                  <a:moveTo>
                    <a:pt x="274" y="0"/>
                  </a:moveTo>
                  <a:lnTo>
                    <a:pt x="246" y="74"/>
                  </a:lnTo>
                  <a:lnTo>
                    <a:pt x="2" y="169"/>
                  </a:lnTo>
                  <a:lnTo>
                    <a:pt x="0" y="107"/>
                  </a:lnTo>
                  <a:lnTo>
                    <a:pt x="274"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1" name="Freeform 529"/>
            <p:cNvSpPr>
              <a:spLocks/>
            </p:cNvSpPr>
            <p:nvPr/>
          </p:nvSpPr>
          <p:spPr bwMode="auto">
            <a:xfrm>
              <a:off x="14374813" y="2116138"/>
              <a:ext cx="401637" cy="198438"/>
            </a:xfrm>
            <a:custGeom>
              <a:avLst/>
              <a:gdLst>
                <a:gd name="T0" fmla="*/ 239 w 253"/>
                <a:gd name="T1" fmla="*/ 0 h 125"/>
                <a:gd name="T2" fmla="*/ 253 w 253"/>
                <a:gd name="T3" fmla="*/ 97 h 125"/>
                <a:gd name="T4" fmla="*/ 10 w 253"/>
                <a:gd name="T5" fmla="*/ 125 h 125"/>
                <a:gd name="T6" fmla="*/ 0 w 253"/>
                <a:gd name="T7" fmla="*/ 28 h 125"/>
                <a:gd name="T8" fmla="*/ 239 w 253"/>
                <a:gd name="T9" fmla="*/ 0 h 125"/>
              </a:gdLst>
              <a:ahLst/>
              <a:cxnLst>
                <a:cxn ang="0">
                  <a:pos x="T0" y="T1"/>
                </a:cxn>
                <a:cxn ang="0">
                  <a:pos x="T2" y="T3"/>
                </a:cxn>
                <a:cxn ang="0">
                  <a:pos x="T4" y="T5"/>
                </a:cxn>
                <a:cxn ang="0">
                  <a:pos x="T6" y="T7"/>
                </a:cxn>
                <a:cxn ang="0">
                  <a:pos x="T8" y="T9"/>
                </a:cxn>
              </a:cxnLst>
              <a:rect l="0" t="0" r="r" b="b"/>
              <a:pathLst>
                <a:path w="253" h="125">
                  <a:moveTo>
                    <a:pt x="239" y="0"/>
                  </a:moveTo>
                  <a:lnTo>
                    <a:pt x="253" y="97"/>
                  </a:lnTo>
                  <a:lnTo>
                    <a:pt x="10" y="125"/>
                  </a:lnTo>
                  <a:lnTo>
                    <a:pt x="0" y="28"/>
                  </a:lnTo>
                  <a:lnTo>
                    <a:pt x="23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2" name="Freeform 530"/>
            <p:cNvSpPr>
              <a:spLocks/>
            </p:cNvSpPr>
            <p:nvPr/>
          </p:nvSpPr>
          <p:spPr bwMode="auto">
            <a:xfrm>
              <a:off x="12499975" y="2624138"/>
              <a:ext cx="387350" cy="706438"/>
            </a:xfrm>
            <a:custGeom>
              <a:avLst/>
              <a:gdLst>
                <a:gd name="T0" fmla="*/ 211 w 244"/>
                <a:gd name="T1" fmla="*/ 0 h 445"/>
                <a:gd name="T2" fmla="*/ 244 w 244"/>
                <a:gd name="T3" fmla="*/ 346 h 445"/>
                <a:gd name="T4" fmla="*/ 45 w 244"/>
                <a:gd name="T5" fmla="*/ 445 h 445"/>
                <a:gd name="T6" fmla="*/ 0 w 244"/>
                <a:gd name="T7" fmla="*/ 97 h 445"/>
                <a:gd name="T8" fmla="*/ 211 w 244"/>
                <a:gd name="T9" fmla="*/ 0 h 445"/>
              </a:gdLst>
              <a:ahLst/>
              <a:cxnLst>
                <a:cxn ang="0">
                  <a:pos x="T0" y="T1"/>
                </a:cxn>
                <a:cxn ang="0">
                  <a:pos x="T2" y="T3"/>
                </a:cxn>
                <a:cxn ang="0">
                  <a:pos x="T4" y="T5"/>
                </a:cxn>
                <a:cxn ang="0">
                  <a:pos x="T6" y="T7"/>
                </a:cxn>
                <a:cxn ang="0">
                  <a:pos x="T8" y="T9"/>
                </a:cxn>
              </a:cxnLst>
              <a:rect l="0" t="0" r="r" b="b"/>
              <a:pathLst>
                <a:path w="244" h="445">
                  <a:moveTo>
                    <a:pt x="211" y="0"/>
                  </a:moveTo>
                  <a:lnTo>
                    <a:pt x="244" y="346"/>
                  </a:lnTo>
                  <a:lnTo>
                    <a:pt x="45" y="445"/>
                  </a:lnTo>
                  <a:lnTo>
                    <a:pt x="0" y="97"/>
                  </a:lnTo>
                  <a:lnTo>
                    <a:pt x="211"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3" name="Freeform 531"/>
            <p:cNvSpPr>
              <a:spLocks/>
            </p:cNvSpPr>
            <p:nvPr/>
          </p:nvSpPr>
          <p:spPr bwMode="auto">
            <a:xfrm>
              <a:off x="13431838" y="2654300"/>
              <a:ext cx="296862" cy="571500"/>
            </a:xfrm>
            <a:custGeom>
              <a:avLst/>
              <a:gdLst>
                <a:gd name="T0" fmla="*/ 182 w 187"/>
                <a:gd name="T1" fmla="*/ 0 h 360"/>
                <a:gd name="T2" fmla="*/ 187 w 187"/>
                <a:gd name="T3" fmla="*/ 358 h 360"/>
                <a:gd name="T4" fmla="*/ 14 w 187"/>
                <a:gd name="T5" fmla="*/ 360 h 360"/>
                <a:gd name="T6" fmla="*/ 0 w 187"/>
                <a:gd name="T7" fmla="*/ 4 h 360"/>
                <a:gd name="T8" fmla="*/ 182 w 187"/>
                <a:gd name="T9" fmla="*/ 0 h 360"/>
              </a:gdLst>
              <a:ahLst/>
              <a:cxnLst>
                <a:cxn ang="0">
                  <a:pos x="T0" y="T1"/>
                </a:cxn>
                <a:cxn ang="0">
                  <a:pos x="T2" y="T3"/>
                </a:cxn>
                <a:cxn ang="0">
                  <a:pos x="T4" y="T5"/>
                </a:cxn>
                <a:cxn ang="0">
                  <a:pos x="T6" y="T7"/>
                </a:cxn>
                <a:cxn ang="0">
                  <a:pos x="T8" y="T9"/>
                </a:cxn>
              </a:cxnLst>
              <a:rect l="0" t="0" r="r" b="b"/>
              <a:pathLst>
                <a:path w="187" h="360">
                  <a:moveTo>
                    <a:pt x="182" y="0"/>
                  </a:moveTo>
                  <a:lnTo>
                    <a:pt x="187" y="358"/>
                  </a:lnTo>
                  <a:lnTo>
                    <a:pt x="14" y="360"/>
                  </a:lnTo>
                  <a:lnTo>
                    <a:pt x="0" y="4"/>
                  </a:lnTo>
                  <a:lnTo>
                    <a:pt x="18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4" name="Freeform 532"/>
            <p:cNvSpPr>
              <a:spLocks/>
            </p:cNvSpPr>
            <p:nvPr/>
          </p:nvSpPr>
          <p:spPr bwMode="auto">
            <a:xfrm>
              <a:off x="8890000" y="3560763"/>
              <a:ext cx="631825" cy="522288"/>
            </a:xfrm>
            <a:custGeom>
              <a:avLst/>
              <a:gdLst>
                <a:gd name="T0" fmla="*/ 237 w 398"/>
                <a:gd name="T1" fmla="*/ 0 h 329"/>
                <a:gd name="T2" fmla="*/ 398 w 398"/>
                <a:gd name="T3" fmla="*/ 327 h 329"/>
                <a:gd name="T4" fmla="*/ 173 w 398"/>
                <a:gd name="T5" fmla="*/ 329 h 329"/>
                <a:gd name="T6" fmla="*/ 0 w 398"/>
                <a:gd name="T7" fmla="*/ 7 h 329"/>
                <a:gd name="T8" fmla="*/ 237 w 398"/>
                <a:gd name="T9" fmla="*/ 0 h 329"/>
              </a:gdLst>
              <a:ahLst/>
              <a:cxnLst>
                <a:cxn ang="0">
                  <a:pos x="T0" y="T1"/>
                </a:cxn>
                <a:cxn ang="0">
                  <a:pos x="T2" y="T3"/>
                </a:cxn>
                <a:cxn ang="0">
                  <a:pos x="T4" y="T5"/>
                </a:cxn>
                <a:cxn ang="0">
                  <a:pos x="T6" y="T7"/>
                </a:cxn>
                <a:cxn ang="0">
                  <a:pos x="T8" y="T9"/>
                </a:cxn>
              </a:cxnLst>
              <a:rect l="0" t="0" r="r" b="b"/>
              <a:pathLst>
                <a:path w="398" h="329">
                  <a:moveTo>
                    <a:pt x="237" y="0"/>
                  </a:moveTo>
                  <a:lnTo>
                    <a:pt x="398" y="327"/>
                  </a:lnTo>
                  <a:lnTo>
                    <a:pt x="173" y="329"/>
                  </a:lnTo>
                  <a:lnTo>
                    <a:pt x="0" y="7"/>
                  </a:lnTo>
                  <a:lnTo>
                    <a:pt x="237"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5" name="Freeform 533"/>
            <p:cNvSpPr>
              <a:spLocks/>
            </p:cNvSpPr>
            <p:nvPr/>
          </p:nvSpPr>
          <p:spPr bwMode="auto">
            <a:xfrm>
              <a:off x="13412788" y="2495550"/>
              <a:ext cx="320675" cy="165100"/>
            </a:xfrm>
            <a:custGeom>
              <a:avLst/>
              <a:gdLst>
                <a:gd name="T0" fmla="*/ 202 w 202"/>
                <a:gd name="T1" fmla="*/ 0 h 104"/>
                <a:gd name="T2" fmla="*/ 194 w 202"/>
                <a:gd name="T3" fmla="*/ 100 h 104"/>
                <a:gd name="T4" fmla="*/ 12 w 202"/>
                <a:gd name="T5" fmla="*/ 104 h 104"/>
                <a:gd name="T6" fmla="*/ 0 w 202"/>
                <a:gd name="T7" fmla="*/ 7 h 104"/>
                <a:gd name="T8" fmla="*/ 202 w 202"/>
                <a:gd name="T9" fmla="*/ 0 h 104"/>
              </a:gdLst>
              <a:ahLst/>
              <a:cxnLst>
                <a:cxn ang="0">
                  <a:pos x="T0" y="T1"/>
                </a:cxn>
                <a:cxn ang="0">
                  <a:pos x="T2" y="T3"/>
                </a:cxn>
                <a:cxn ang="0">
                  <a:pos x="T4" y="T5"/>
                </a:cxn>
                <a:cxn ang="0">
                  <a:pos x="T6" y="T7"/>
                </a:cxn>
                <a:cxn ang="0">
                  <a:pos x="T8" y="T9"/>
                </a:cxn>
              </a:cxnLst>
              <a:rect l="0" t="0" r="r" b="b"/>
              <a:pathLst>
                <a:path w="202" h="104">
                  <a:moveTo>
                    <a:pt x="202" y="0"/>
                  </a:moveTo>
                  <a:lnTo>
                    <a:pt x="194" y="100"/>
                  </a:lnTo>
                  <a:lnTo>
                    <a:pt x="12" y="104"/>
                  </a:lnTo>
                  <a:lnTo>
                    <a:pt x="0" y="7"/>
                  </a:lnTo>
                  <a:lnTo>
                    <a:pt x="202"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6" name="Freeform 534"/>
            <p:cNvSpPr>
              <a:spLocks/>
            </p:cNvSpPr>
            <p:nvPr/>
          </p:nvSpPr>
          <p:spPr bwMode="auto">
            <a:xfrm>
              <a:off x="12752388" y="2714625"/>
              <a:ext cx="465137" cy="703263"/>
            </a:xfrm>
            <a:custGeom>
              <a:avLst/>
              <a:gdLst>
                <a:gd name="T0" fmla="*/ 270 w 293"/>
                <a:gd name="T1" fmla="*/ 87 h 443"/>
                <a:gd name="T2" fmla="*/ 293 w 293"/>
                <a:gd name="T3" fmla="*/ 443 h 443"/>
                <a:gd name="T4" fmla="*/ 35 w 293"/>
                <a:gd name="T5" fmla="*/ 346 h 443"/>
                <a:gd name="T6" fmla="*/ 0 w 293"/>
                <a:gd name="T7" fmla="*/ 0 h 443"/>
                <a:gd name="T8" fmla="*/ 270 w 293"/>
                <a:gd name="T9" fmla="*/ 87 h 443"/>
              </a:gdLst>
              <a:ahLst/>
              <a:cxnLst>
                <a:cxn ang="0">
                  <a:pos x="T0" y="T1"/>
                </a:cxn>
                <a:cxn ang="0">
                  <a:pos x="T2" y="T3"/>
                </a:cxn>
                <a:cxn ang="0">
                  <a:pos x="T4" y="T5"/>
                </a:cxn>
                <a:cxn ang="0">
                  <a:pos x="T6" y="T7"/>
                </a:cxn>
                <a:cxn ang="0">
                  <a:pos x="T8" y="T9"/>
                </a:cxn>
              </a:cxnLst>
              <a:rect l="0" t="0" r="r" b="b"/>
              <a:pathLst>
                <a:path w="293" h="443">
                  <a:moveTo>
                    <a:pt x="270" y="87"/>
                  </a:moveTo>
                  <a:lnTo>
                    <a:pt x="293" y="443"/>
                  </a:lnTo>
                  <a:lnTo>
                    <a:pt x="35" y="346"/>
                  </a:lnTo>
                  <a:lnTo>
                    <a:pt x="0" y="0"/>
                  </a:lnTo>
                  <a:lnTo>
                    <a:pt x="270" y="87"/>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7" name="Freeform 535"/>
            <p:cNvSpPr>
              <a:spLocks/>
            </p:cNvSpPr>
            <p:nvPr/>
          </p:nvSpPr>
          <p:spPr bwMode="auto">
            <a:xfrm>
              <a:off x="13181013" y="2660650"/>
              <a:ext cx="273050" cy="757238"/>
            </a:xfrm>
            <a:custGeom>
              <a:avLst/>
              <a:gdLst>
                <a:gd name="T0" fmla="*/ 158 w 172"/>
                <a:gd name="T1" fmla="*/ 0 h 477"/>
                <a:gd name="T2" fmla="*/ 172 w 172"/>
                <a:gd name="T3" fmla="*/ 356 h 477"/>
                <a:gd name="T4" fmla="*/ 23 w 172"/>
                <a:gd name="T5" fmla="*/ 477 h 477"/>
                <a:gd name="T6" fmla="*/ 0 w 172"/>
                <a:gd name="T7" fmla="*/ 121 h 477"/>
                <a:gd name="T8" fmla="*/ 158 w 172"/>
                <a:gd name="T9" fmla="*/ 0 h 477"/>
              </a:gdLst>
              <a:ahLst/>
              <a:cxnLst>
                <a:cxn ang="0">
                  <a:pos x="T0" y="T1"/>
                </a:cxn>
                <a:cxn ang="0">
                  <a:pos x="T2" y="T3"/>
                </a:cxn>
                <a:cxn ang="0">
                  <a:pos x="T4" y="T5"/>
                </a:cxn>
                <a:cxn ang="0">
                  <a:pos x="T6" y="T7"/>
                </a:cxn>
                <a:cxn ang="0">
                  <a:pos x="T8" y="T9"/>
                </a:cxn>
              </a:cxnLst>
              <a:rect l="0" t="0" r="r" b="b"/>
              <a:pathLst>
                <a:path w="172" h="477">
                  <a:moveTo>
                    <a:pt x="158" y="0"/>
                  </a:moveTo>
                  <a:lnTo>
                    <a:pt x="172" y="356"/>
                  </a:lnTo>
                  <a:lnTo>
                    <a:pt x="23" y="477"/>
                  </a:lnTo>
                  <a:lnTo>
                    <a:pt x="0" y="121"/>
                  </a:lnTo>
                  <a:lnTo>
                    <a:pt x="158"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8" name="Freeform 536"/>
            <p:cNvSpPr>
              <a:spLocks/>
            </p:cNvSpPr>
            <p:nvPr/>
          </p:nvSpPr>
          <p:spPr bwMode="auto">
            <a:xfrm>
              <a:off x="8856663" y="3413125"/>
              <a:ext cx="409575" cy="158750"/>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9" name="Freeform 537"/>
            <p:cNvSpPr>
              <a:spLocks/>
            </p:cNvSpPr>
            <p:nvPr/>
          </p:nvSpPr>
          <p:spPr bwMode="auto">
            <a:xfrm>
              <a:off x="13165138" y="2506663"/>
              <a:ext cx="266700" cy="346075"/>
            </a:xfrm>
            <a:custGeom>
              <a:avLst/>
              <a:gdLst>
                <a:gd name="T0" fmla="*/ 156 w 168"/>
                <a:gd name="T1" fmla="*/ 0 h 218"/>
                <a:gd name="T2" fmla="*/ 168 w 168"/>
                <a:gd name="T3" fmla="*/ 97 h 218"/>
                <a:gd name="T4" fmla="*/ 10 w 168"/>
                <a:gd name="T5" fmla="*/ 218 h 218"/>
                <a:gd name="T6" fmla="*/ 0 w 168"/>
                <a:gd name="T7" fmla="*/ 116 h 218"/>
                <a:gd name="T8" fmla="*/ 156 w 168"/>
                <a:gd name="T9" fmla="*/ 0 h 218"/>
              </a:gdLst>
              <a:ahLst/>
              <a:cxnLst>
                <a:cxn ang="0">
                  <a:pos x="T0" y="T1"/>
                </a:cxn>
                <a:cxn ang="0">
                  <a:pos x="T2" y="T3"/>
                </a:cxn>
                <a:cxn ang="0">
                  <a:pos x="T4" y="T5"/>
                </a:cxn>
                <a:cxn ang="0">
                  <a:pos x="T6" y="T7"/>
                </a:cxn>
                <a:cxn ang="0">
                  <a:pos x="T8" y="T9"/>
                </a:cxn>
              </a:cxnLst>
              <a:rect l="0" t="0" r="r" b="b"/>
              <a:pathLst>
                <a:path w="168" h="218">
                  <a:moveTo>
                    <a:pt x="156" y="0"/>
                  </a:moveTo>
                  <a:lnTo>
                    <a:pt x="168" y="97"/>
                  </a:lnTo>
                  <a:lnTo>
                    <a:pt x="10" y="218"/>
                  </a:lnTo>
                  <a:lnTo>
                    <a:pt x="0" y="116"/>
                  </a:lnTo>
                  <a:lnTo>
                    <a:pt x="156"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0" name="Freeform 538"/>
            <p:cNvSpPr>
              <a:spLocks/>
            </p:cNvSpPr>
            <p:nvPr/>
          </p:nvSpPr>
          <p:spPr bwMode="auto">
            <a:xfrm>
              <a:off x="12752388" y="2566988"/>
              <a:ext cx="428625" cy="285750"/>
            </a:xfrm>
            <a:custGeom>
              <a:avLst/>
              <a:gdLst>
                <a:gd name="T0" fmla="*/ 260 w 270"/>
                <a:gd name="T1" fmla="*/ 78 h 180"/>
                <a:gd name="T2" fmla="*/ 270 w 270"/>
                <a:gd name="T3" fmla="*/ 180 h 180"/>
                <a:gd name="T4" fmla="*/ 0 w 270"/>
                <a:gd name="T5" fmla="*/ 93 h 180"/>
                <a:gd name="T6" fmla="*/ 12 w 270"/>
                <a:gd name="T7" fmla="*/ 0 h 180"/>
                <a:gd name="T8" fmla="*/ 260 w 270"/>
                <a:gd name="T9" fmla="*/ 78 h 180"/>
              </a:gdLst>
              <a:ahLst/>
              <a:cxnLst>
                <a:cxn ang="0">
                  <a:pos x="T0" y="T1"/>
                </a:cxn>
                <a:cxn ang="0">
                  <a:pos x="T2" y="T3"/>
                </a:cxn>
                <a:cxn ang="0">
                  <a:pos x="T4" y="T5"/>
                </a:cxn>
                <a:cxn ang="0">
                  <a:pos x="T6" y="T7"/>
                </a:cxn>
                <a:cxn ang="0">
                  <a:pos x="T8" y="T9"/>
                </a:cxn>
              </a:cxnLst>
              <a:rect l="0" t="0" r="r" b="b"/>
              <a:pathLst>
                <a:path w="270" h="180">
                  <a:moveTo>
                    <a:pt x="260" y="78"/>
                  </a:moveTo>
                  <a:lnTo>
                    <a:pt x="270" y="180"/>
                  </a:lnTo>
                  <a:lnTo>
                    <a:pt x="0" y="93"/>
                  </a:lnTo>
                  <a:lnTo>
                    <a:pt x="12" y="0"/>
                  </a:lnTo>
                  <a:lnTo>
                    <a:pt x="260"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1" name="Freeform 539"/>
            <p:cNvSpPr>
              <a:spLocks/>
            </p:cNvSpPr>
            <p:nvPr/>
          </p:nvSpPr>
          <p:spPr bwMode="auto">
            <a:xfrm>
              <a:off x="13973175" y="2660650"/>
              <a:ext cx="469900" cy="749300"/>
            </a:xfrm>
            <a:custGeom>
              <a:avLst/>
              <a:gdLst>
                <a:gd name="T0" fmla="*/ 296 w 296"/>
                <a:gd name="T1" fmla="*/ 0 h 472"/>
                <a:gd name="T2" fmla="*/ 274 w 296"/>
                <a:gd name="T3" fmla="*/ 365 h 472"/>
                <a:gd name="T4" fmla="*/ 0 w 296"/>
                <a:gd name="T5" fmla="*/ 472 h 472"/>
                <a:gd name="T6" fmla="*/ 7 w 296"/>
                <a:gd name="T7" fmla="*/ 107 h 472"/>
                <a:gd name="T8" fmla="*/ 296 w 296"/>
                <a:gd name="T9" fmla="*/ 0 h 472"/>
              </a:gdLst>
              <a:ahLst/>
              <a:cxnLst>
                <a:cxn ang="0">
                  <a:pos x="T0" y="T1"/>
                </a:cxn>
                <a:cxn ang="0">
                  <a:pos x="T2" y="T3"/>
                </a:cxn>
                <a:cxn ang="0">
                  <a:pos x="T4" y="T5"/>
                </a:cxn>
                <a:cxn ang="0">
                  <a:pos x="T6" y="T7"/>
                </a:cxn>
                <a:cxn ang="0">
                  <a:pos x="T8" y="T9"/>
                </a:cxn>
              </a:cxnLst>
              <a:rect l="0" t="0" r="r" b="b"/>
              <a:pathLst>
                <a:path w="296" h="472">
                  <a:moveTo>
                    <a:pt x="296" y="0"/>
                  </a:moveTo>
                  <a:lnTo>
                    <a:pt x="274" y="365"/>
                  </a:lnTo>
                  <a:lnTo>
                    <a:pt x="0" y="472"/>
                  </a:lnTo>
                  <a:lnTo>
                    <a:pt x="7" y="107"/>
                  </a:lnTo>
                  <a:lnTo>
                    <a:pt x="296"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2" name="Freeform 540"/>
            <p:cNvSpPr>
              <a:spLocks/>
            </p:cNvSpPr>
            <p:nvPr/>
          </p:nvSpPr>
          <p:spPr bwMode="auto">
            <a:xfrm>
              <a:off x="13720763" y="2654300"/>
              <a:ext cx="263525" cy="755650"/>
            </a:xfrm>
            <a:custGeom>
              <a:avLst/>
              <a:gdLst>
                <a:gd name="T0" fmla="*/ 166 w 166"/>
                <a:gd name="T1" fmla="*/ 111 h 476"/>
                <a:gd name="T2" fmla="*/ 159 w 166"/>
                <a:gd name="T3" fmla="*/ 476 h 476"/>
                <a:gd name="T4" fmla="*/ 5 w 166"/>
                <a:gd name="T5" fmla="*/ 358 h 476"/>
                <a:gd name="T6" fmla="*/ 0 w 166"/>
                <a:gd name="T7" fmla="*/ 0 h 476"/>
                <a:gd name="T8" fmla="*/ 166 w 166"/>
                <a:gd name="T9" fmla="*/ 111 h 476"/>
              </a:gdLst>
              <a:ahLst/>
              <a:cxnLst>
                <a:cxn ang="0">
                  <a:pos x="T0" y="T1"/>
                </a:cxn>
                <a:cxn ang="0">
                  <a:pos x="T2" y="T3"/>
                </a:cxn>
                <a:cxn ang="0">
                  <a:pos x="T4" y="T5"/>
                </a:cxn>
                <a:cxn ang="0">
                  <a:pos x="T6" y="T7"/>
                </a:cxn>
                <a:cxn ang="0">
                  <a:pos x="T8" y="T9"/>
                </a:cxn>
              </a:cxnLst>
              <a:rect l="0" t="0" r="r" b="b"/>
              <a:pathLst>
                <a:path w="166" h="476">
                  <a:moveTo>
                    <a:pt x="166" y="111"/>
                  </a:moveTo>
                  <a:lnTo>
                    <a:pt x="159" y="476"/>
                  </a:lnTo>
                  <a:lnTo>
                    <a:pt x="5" y="358"/>
                  </a:lnTo>
                  <a:lnTo>
                    <a:pt x="0" y="0"/>
                  </a:lnTo>
                  <a:lnTo>
                    <a:pt x="166" y="111"/>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3" name="Freeform 541"/>
            <p:cNvSpPr>
              <a:spLocks/>
            </p:cNvSpPr>
            <p:nvPr/>
          </p:nvSpPr>
          <p:spPr bwMode="auto">
            <a:xfrm>
              <a:off x="12452350" y="2638425"/>
              <a:ext cx="82550" cy="422275"/>
            </a:xfrm>
            <a:custGeom>
              <a:avLst/>
              <a:gdLst>
                <a:gd name="T0" fmla="*/ 0 w 52"/>
                <a:gd name="T1" fmla="*/ 0 h 266"/>
                <a:gd name="T2" fmla="*/ 30 w 52"/>
                <a:gd name="T3" fmla="*/ 88 h 266"/>
                <a:gd name="T4" fmla="*/ 52 w 52"/>
                <a:gd name="T5" fmla="*/ 266 h 266"/>
                <a:gd name="T6" fmla="*/ 23 w 52"/>
                <a:gd name="T7" fmla="*/ 187 h 266"/>
                <a:gd name="T8" fmla="*/ 0 w 52"/>
                <a:gd name="T9" fmla="*/ 0 h 266"/>
              </a:gdLst>
              <a:ahLst/>
              <a:cxnLst>
                <a:cxn ang="0">
                  <a:pos x="T0" y="T1"/>
                </a:cxn>
                <a:cxn ang="0">
                  <a:pos x="T2" y="T3"/>
                </a:cxn>
                <a:cxn ang="0">
                  <a:pos x="T4" y="T5"/>
                </a:cxn>
                <a:cxn ang="0">
                  <a:pos x="T6" y="T7"/>
                </a:cxn>
                <a:cxn ang="0">
                  <a:pos x="T8" y="T9"/>
                </a:cxn>
              </a:cxnLst>
              <a:rect l="0" t="0" r="r" b="b"/>
              <a:pathLst>
                <a:path w="52" h="266">
                  <a:moveTo>
                    <a:pt x="0" y="0"/>
                  </a:moveTo>
                  <a:lnTo>
                    <a:pt x="30" y="88"/>
                  </a:lnTo>
                  <a:lnTo>
                    <a:pt x="52" y="266"/>
                  </a:lnTo>
                  <a:lnTo>
                    <a:pt x="23" y="187"/>
                  </a:lnTo>
                  <a:lnTo>
                    <a:pt x="0"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4" name="Freeform 542"/>
            <p:cNvSpPr>
              <a:spLocks/>
            </p:cNvSpPr>
            <p:nvPr/>
          </p:nvSpPr>
          <p:spPr bwMode="auto">
            <a:xfrm>
              <a:off x="12422188" y="4098925"/>
              <a:ext cx="423862" cy="112713"/>
            </a:xfrm>
            <a:custGeom>
              <a:avLst/>
              <a:gdLst>
                <a:gd name="T0" fmla="*/ 267 w 267"/>
                <a:gd name="T1" fmla="*/ 7 h 71"/>
                <a:gd name="T2" fmla="*/ 262 w 267"/>
                <a:gd name="T3" fmla="*/ 71 h 71"/>
                <a:gd name="T4" fmla="*/ 4 w 267"/>
                <a:gd name="T5" fmla="*/ 61 h 71"/>
                <a:gd name="T6" fmla="*/ 0 w 267"/>
                <a:gd name="T7" fmla="*/ 0 h 71"/>
                <a:gd name="T8" fmla="*/ 267 w 267"/>
                <a:gd name="T9" fmla="*/ 7 h 71"/>
              </a:gdLst>
              <a:ahLst/>
              <a:cxnLst>
                <a:cxn ang="0">
                  <a:pos x="T0" y="T1"/>
                </a:cxn>
                <a:cxn ang="0">
                  <a:pos x="T2" y="T3"/>
                </a:cxn>
                <a:cxn ang="0">
                  <a:pos x="T4" y="T5"/>
                </a:cxn>
                <a:cxn ang="0">
                  <a:pos x="T6" y="T7"/>
                </a:cxn>
                <a:cxn ang="0">
                  <a:pos x="T8" y="T9"/>
                </a:cxn>
              </a:cxnLst>
              <a:rect l="0" t="0" r="r" b="b"/>
              <a:pathLst>
                <a:path w="267" h="71">
                  <a:moveTo>
                    <a:pt x="267" y="7"/>
                  </a:moveTo>
                  <a:lnTo>
                    <a:pt x="262" y="71"/>
                  </a:lnTo>
                  <a:lnTo>
                    <a:pt x="4" y="61"/>
                  </a:lnTo>
                  <a:lnTo>
                    <a:pt x="0" y="0"/>
                  </a:lnTo>
                  <a:lnTo>
                    <a:pt x="267" y="7"/>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5" name="Freeform 543"/>
            <p:cNvSpPr>
              <a:spLocks/>
            </p:cNvSpPr>
            <p:nvPr/>
          </p:nvSpPr>
          <p:spPr bwMode="auto">
            <a:xfrm>
              <a:off x="12838113" y="3703638"/>
              <a:ext cx="142875" cy="508000"/>
            </a:xfrm>
            <a:custGeom>
              <a:avLst/>
              <a:gdLst>
                <a:gd name="T0" fmla="*/ 90 w 90"/>
                <a:gd name="T1" fmla="*/ 0 h 320"/>
                <a:gd name="T2" fmla="*/ 78 w 90"/>
                <a:gd name="T3" fmla="*/ 85 h 320"/>
                <a:gd name="T4" fmla="*/ 0 w 90"/>
                <a:gd name="T5" fmla="*/ 320 h 320"/>
                <a:gd name="T6" fmla="*/ 5 w 90"/>
                <a:gd name="T7" fmla="*/ 256 h 320"/>
                <a:gd name="T8" fmla="*/ 90 w 90"/>
                <a:gd name="T9" fmla="*/ 0 h 320"/>
              </a:gdLst>
              <a:ahLst/>
              <a:cxnLst>
                <a:cxn ang="0">
                  <a:pos x="T0" y="T1"/>
                </a:cxn>
                <a:cxn ang="0">
                  <a:pos x="T2" y="T3"/>
                </a:cxn>
                <a:cxn ang="0">
                  <a:pos x="T4" y="T5"/>
                </a:cxn>
                <a:cxn ang="0">
                  <a:pos x="T6" y="T7"/>
                </a:cxn>
                <a:cxn ang="0">
                  <a:pos x="T8" y="T9"/>
                </a:cxn>
              </a:cxnLst>
              <a:rect l="0" t="0" r="r" b="b"/>
              <a:pathLst>
                <a:path w="90" h="320">
                  <a:moveTo>
                    <a:pt x="90" y="0"/>
                  </a:moveTo>
                  <a:lnTo>
                    <a:pt x="78" y="85"/>
                  </a:lnTo>
                  <a:lnTo>
                    <a:pt x="0" y="320"/>
                  </a:lnTo>
                  <a:lnTo>
                    <a:pt x="5" y="256"/>
                  </a:lnTo>
                  <a:lnTo>
                    <a:pt x="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6" name="Freeform 544"/>
            <p:cNvSpPr>
              <a:spLocks/>
            </p:cNvSpPr>
            <p:nvPr/>
          </p:nvSpPr>
          <p:spPr bwMode="auto">
            <a:xfrm>
              <a:off x="13720763" y="2495550"/>
              <a:ext cx="271462" cy="334963"/>
            </a:xfrm>
            <a:custGeom>
              <a:avLst/>
              <a:gdLst>
                <a:gd name="T0" fmla="*/ 171 w 171"/>
                <a:gd name="T1" fmla="*/ 107 h 211"/>
                <a:gd name="T2" fmla="*/ 166 w 171"/>
                <a:gd name="T3" fmla="*/ 211 h 211"/>
                <a:gd name="T4" fmla="*/ 0 w 171"/>
                <a:gd name="T5" fmla="*/ 100 h 211"/>
                <a:gd name="T6" fmla="*/ 8 w 171"/>
                <a:gd name="T7" fmla="*/ 0 h 211"/>
                <a:gd name="T8" fmla="*/ 171 w 171"/>
                <a:gd name="T9" fmla="*/ 107 h 211"/>
              </a:gdLst>
              <a:ahLst/>
              <a:cxnLst>
                <a:cxn ang="0">
                  <a:pos x="T0" y="T1"/>
                </a:cxn>
                <a:cxn ang="0">
                  <a:pos x="T2" y="T3"/>
                </a:cxn>
                <a:cxn ang="0">
                  <a:pos x="T4" y="T5"/>
                </a:cxn>
                <a:cxn ang="0">
                  <a:pos x="T6" y="T7"/>
                </a:cxn>
                <a:cxn ang="0">
                  <a:pos x="T8" y="T9"/>
                </a:cxn>
              </a:cxnLst>
              <a:rect l="0" t="0" r="r" b="b"/>
              <a:pathLst>
                <a:path w="171" h="211">
                  <a:moveTo>
                    <a:pt x="171" y="107"/>
                  </a:moveTo>
                  <a:lnTo>
                    <a:pt x="166" y="211"/>
                  </a:lnTo>
                  <a:lnTo>
                    <a:pt x="0" y="100"/>
                  </a:lnTo>
                  <a:lnTo>
                    <a:pt x="8" y="0"/>
                  </a:lnTo>
                  <a:lnTo>
                    <a:pt x="171" y="107"/>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7" name="Freeform 545"/>
            <p:cNvSpPr>
              <a:spLocks/>
            </p:cNvSpPr>
            <p:nvPr/>
          </p:nvSpPr>
          <p:spPr bwMode="auto">
            <a:xfrm>
              <a:off x="13984288" y="2511425"/>
              <a:ext cx="458787" cy="319088"/>
            </a:xfrm>
            <a:custGeom>
              <a:avLst/>
              <a:gdLst>
                <a:gd name="T0" fmla="*/ 270 w 289"/>
                <a:gd name="T1" fmla="*/ 0 h 201"/>
                <a:gd name="T2" fmla="*/ 289 w 289"/>
                <a:gd name="T3" fmla="*/ 94 h 201"/>
                <a:gd name="T4" fmla="*/ 0 w 289"/>
                <a:gd name="T5" fmla="*/ 201 h 201"/>
                <a:gd name="T6" fmla="*/ 5 w 289"/>
                <a:gd name="T7" fmla="*/ 97 h 201"/>
                <a:gd name="T8" fmla="*/ 270 w 289"/>
                <a:gd name="T9" fmla="*/ 0 h 201"/>
              </a:gdLst>
              <a:ahLst/>
              <a:cxnLst>
                <a:cxn ang="0">
                  <a:pos x="T0" y="T1"/>
                </a:cxn>
                <a:cxn ang="0">
                  <a:pos x="T2" y="T3"/>
                </a:cxn>
                <a:cxn ang="0">
                  <a:pos x="T4" y="T5"/>
                </a:cxn>
                <a:cxn ang="0">
                  <a:pos x="T6" y="T7"/>
                </a:cxn>
                <a:cxn ang="0">
                  <a:pos x="T8" y="T9"/>
                </a:cxn>
              </a:cxnLst>
              <a:rect l="0" t="0" r="r" b="b"/>
              <a:pathLst>
                <a:path w="289" h="201">
                  <a:moveTo>
                    <a:pt x="270" y="0"/>
                  </a:moveTo>
                  <a:lnTo>
                    <a:pt x="289" y="94"/>
                  </a:lnTo>
                  <a:lnTo>
                    <a:pt x="0" y="201"/>
                  </a:lnTo>
                  <a:lnTo>
                    <a:pt x="5" y="97"/>
                  </a:lnTo>
                  <a:lnTo>
                    <a:pt x="27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8" name="Freeform 546"/>
            <p:cNvSpPr>
              <a:spLocks/>
            </p:cNvSpPr>
            <p:nvPr/>
          </p:nvSpPr>
          <p:spPr bwMode="auto">
            <a:xfrm>
              <a:off x="12015788" y="3530600"/>
              <a:ext cx="406400" cy="879475"/>
            </a:xfrm>
            <a:custGeom>
              <a:avLst/>
              <a:gdLst>
                <a:gd name="T0" fmla="*/ 199 w 256"/>
                <a:gd name="T1" fmla="*/ 0 h 554"/>
                <a:gd name="T2" fmla="*/ 256 w 256"/>
                <a:gd name="T3" fmla="*/ 358 h 554"/>
                <a:gd name="T4" fmla="*/ 71 w 256"/>
                <a:gd name="T5" fmla="*/ 554 h 554"/>
                <a:gd name="T6" fmla="*/ 0 w 256"/>
                <a:gd name="T7" fmla="*/ 196 h 554"/>
                <a:gd name="T8" fmla="*/ 199 w 256"/>
                <a:gd name="T9" fmla="*/ 0 h 554"/>
              </a:gdLst>
              <a:ahLst/>
              <a:cxnLst>
                <a:cxn ang="0">
                  <a:pos x="T0" y="T1"/>
                </a:cxn>
                <a:cxn ang="0">
                  <a:pos x="T2" y="T3"/>
                </a:cxn>
                <a:cxn ang="0">
                  <a:pos x="T4" y="T5"/>
                </a:cxn>
                <a:cxn ang="0">
                  <a:pos x="T6" y="T7"/>
                </a:cxn>
                <a:cxn ang="0">
                  <a:pos x="T8" y="T9"/>
                </a:cxn>
              </a:cxnLst>
              <a:rect l="0" t="0" r="r" b="b"/>
              <a:pathLst>
                <a:path w="256" h="554">
                  <a:moveTo>
                    <a:pt x="199" y="0"/>
                  </a:moveTo>
                  <a:lnTo>
                    <a:pt x="256" y="358"/>
                  </a:lnTo>
                  <a:lnTo>
                    <a:pt x="71" y="554"/>
                  </a:lnTo>
                  <a:lnTo>
                    <a:pt x="0" y="196"/>
                  </a:lnTo>
                  <a:lnTo>
                    <a:pt x="199"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9" name="Freeform 547"/>
            <p:cNvSpPr>
              <a:spLocks/>
            </p:cNvSpPr>
            <p:nvPr/>
          </p:nvSpPr>
          <p:spPr bwMode="auto">
            <a:xfrm>
              <a:off x="9645650" y="4192588"/>
              <a:ext cx="635000" cy="684213"/>
            </a:xfrm>
            <a:custGeom>
              <a:avLst/>
              <a:gdLst>
                <a:gd name="T0" fmla="*/ 248 w 400"/>
                <a:gd name="T1" fmla="*/ 90 h 431"/>
                <a:gd name="T2" fmla="*/ 400 w 400"/>
                <a:gd name="T3" fmla="*/ 431 h 431"/>
                <a:gd name="T4" fmla="*/ 163 w 400"/>
                <a:gd name="T5" fmla="*/ 339 h 431"/>
                <a:gd name="T6" fmla="*/ 0 w 400"/>
                <a:gd name="T7" fmla="*/ 0 h 431"/>
                <a:gd name="T8" fmla="*/ 248 w 400"/>
                <a:gd name="T9" fmla="*/ 90 h 431"/>
              </a:gdLst>
              <a:ahLst/>
              <a:cxnLst>
                <a:cxn ang="0">
                  <a:pos x="T0" y="T1"/>
                </a:cxn>
                <a:cxn ang="0">
                  <a:pos x="T2" y="T3"/>
                </a:cxn>
                <a:cxn ang="0">
                  <a:pos x="T4" y="T5"/>
                </a:cxn>
                <a:cxn ang="0">
                  <a:pos x="T6" y="T7"/>
                </a:cxn>
                <a:cxn ang="0">
                  <a:pos x="T8" y="T9"/>
                </a:cxn>
              </a:cxnLst>
              <a:rect l="0" t="0" r="r" b="b"/>
              <a:pathLst>
                <a:path w="400" h="431">
                  <a:moveTo>
                    <a:pt x="248" y="90"/>
                  </a:moveTo>
                  <a:lnTo>
                    <a:pt x="400" y="431"/>
                  </a:lnTo>
                  <a:lnTo>
                    <a:pt x="163" y="339"/>
                  </a:lnTo>
                  <a:lnTo>
                    <a:pt x="0" y="0"/>
                  </a:lnTo>
                  <a:lnTo>
                    <a:pt x="248" y="9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0" name="Freeform 548"/>
            <p:cNvSpPr>
              <a:spLocks/>
            </p:cNvSpPr>
            <p:nvPr/>
          </p:nvSpPr>
          <p:spPr bwMode="auto">
            <a:xfrm>
              <a:off x="11952288" y="3368675"/>
              <a:ext cx="379412" cy="473075"/>
            </a:xfrm>
            <a:custGeom>
              <a:avLst/>
              <a:gdLst>
                <a:gd name="T0" fmla="*/ 215 w 239"/>
                <a:gd name="T1" fmla="*/ 0 h 298"/>
                <a:gd name="T2" fmla="*/ 239 w 239"/>
                <a:gd name="T3" fmla="*/ 102 h 298"/>
                <a:gd name="T4" fmla="*/ 40 w 239"/>
                <a:gd name="T5" fmla="*/ 298 h 298"/>
                <a:gd name="T6" fmla="*/ 0 w 239"/>
                <a:gd name="T7" fmla="*/ 211 h 298"/>
                <a:gd name="T8" fmla="*/ 215 w 239"/>
                <a:gd name="T9" fmla="*/ 0 h 298"/>
              </a:gdLst>
              <a:ahLst/>
              <a:cxnLst>
                <a:cxn ang="0">
                  <a:pos x="T0" y="T1"/>
                </a:cxn>
                <a:cxn ang="0">
                  <a:pos x="T2" y="T3"/>
                </a:cxn>
                <a:cxn ang="0">
                  <a:pos x="T4" y="T5"/>
                </a:cxn>
                <a:cxn ang="0">
                  <a:pos x="T6" y="T7"/>
                </a:cxn>
                <a:cxn ang="0">
                  <a:pos x="T8" y="T9"/>
                </a:cxn>
              </a:cxnLst>
              <a:rect l="0" t="0" r="r" b="b"/>
              <a:pathLst>
                <a:path w="239" h="298">
                  <a:moveTo>
                    <a:pt x="215" y="0"/>
                  </a:moveTo>
                  <a:lnTo>
                    <a:pt x="239" y="102"/>
                  </a:lnTo>
                  <a:lnTo>
                    <a:pt x="40" y="298"/>
                  </a:lnTo>
                  <a:lnTo>
                    <a:pt x="0" y="211"/>
                  </a:lnTo>
                  <a:lnTo>
                    <a:pt x="215"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1" name="Freeform 549"/>
            <p:cNvSpPr>
              <a:spLocks/>
            </p:cNvSpPr>
            <p:nvPr/>
          </p:nvSpPr>
          <p:spPr bwMode="auto">
            <a:xfrm>
              <a:off x="9588500" y="4033838"/>
              <a:ext cx="450850" cy="301625"/>
            </a:xfrm>
            <a:custGeom>
              <a:avLst/>
              <a:gdLst>
                <a:gd name="T0" fmla="*/ 268 w 284"/>
                <a:gd name="T1" fmla="*/ 93 h 190"/>
                <a:gd name="T2" fmla="*/ 284 w 284"/>
                <a:gd name="T3" fmla="*/ 190 h 190"/>
                <a:gd name="T4" fmla="*/ 36 w 284"/>
                <a:gd name="T5" fmla="*/ 100 h 190"/>
                <a:gd name="T6" fmla="*/ 0 w 284"/>
                <a:gd name="T7" fmla="*/ 0 h 190"/>
                <a:gd name="T8" fmla="*/ 268 w 284"/>
                <a:gd name="T9" fmla="*/ 93 h 190"/>
              </a:gdLst>
              <a:ahLst/>
              <a:cxnLst>
                <a:cxn ang="0">
                  <a:pos x="T0" y="T1"/>
                </a:cxn>
                <a:cxn ang="0">
                  <a:pos x="T2" y="T3"/>
                </a:cxn>
                <a:cxn ang="0">
                  <a:pos x="T4" y="T5"/>
                </a:cxn>
                <a:cxn ang="0">
                  <a:pos x="T6" y="T7"/>
                </a:cxn>
                <a:cxn ang="0">
                  <a:pos x="T8" y="T9"/>
                </a:cxn>
              </a:cxnLst>
              <a:rect l="0" t="0" r="r" b="b"/>
              <a:pathLst>
                <a:path w="284" h="190">
                  <a:moveTo>
                    <a:pt x="268" y="93"/>
                  </a:moveTo>
                  <a:lnTo>
                    <a:pt x="284" y="190"/>
                  </a:lnTo>
                  <a:lnTo>
                    <a:pt x="36" y="100"/>
                  </a:lnTo>
                  <a:lnTo>
                    <a:pt x="0" y="0"/>
                  </a:lnTo>
                  <a:lnTo>
                    <a:pt x="268" y="93"/>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2" name="Freeform 550"/>
            <p:cNvSpPr>
              <a:spLocks/>
            </p:cNvSpPr>
            <p:nvPr/>
          </p:nvSpPr>
          <p:spPr bwMode="auto">
            <a:xfrm>
              <a:off x="12120563" y="4098925"/>
              <a:ext cx="307975" cy="431800"/>
            </a:xfrm>
            <a:custGeom>
              <a:avLst/>
              <a:gdLst>
                <a:gd name="T0" fmla="*/ 190 w 194"/>
                <a:gd name="T1" fmla="*/ 0 h 272"/>
                <a:gd name="T2" fmla="*/ 194 w 194"/>
                <a:gd name="T3" fmla="*/ 61 h 272"/>
                <a:gd name="T4" fmla="*/ 0 w 194"/>
                <a:gd name="T5" fmla="*/ 272 h 272"/>
                <a:gd name="T6" fmla="*/ 5 w 194"/>
                <a:gd name="T7" fmla="*/ 196 h 272"/>
                <a:gd name="T8" fmla="*/ 190 w 194"/>
                <a:gd name="T9" fmla="*/ 0 h 272"/>
              </a:gdLst>
              <a:ahLst/>
              <a:cxnLst>
                <a:cxn ang="0">
                  <a:pos x="T0" y="T1"/>
                </a:cxn>
                <a:cxn ang="0">
                  <a:pos x="T2" y="T3"/>
                </a:cxn>
                <a:cxn ang="0">
                  <a:pos x="T4" y="T5"/>
                </a:cxn>
                <a:cxn ang="0">
                  <a:pos x="T6" y="T7"/>
                </a:cxn>
                <a:cxn ang="0">
                  <a:pos x="T8" y="T9"/>
                </a:cxn>
              </a:cxnLst>
              <a:rect l="0" t="0" r="r" b="b"/>
              <a:pathLst>
                <a:path w="194" h="272">
                  <a:moveTo>
                    <a:pt x="190" y="0"/>
                  </a:moveTo>
                  <a:lnTo>
                    <a:pt x="194" y="61"/>
                  </a:lnTo>
                  <a:lnTo>
                    <a:pt x="0" y="272"/>
                  </a:lnTo>
                  <a:lnTo>
                    <a:pt x="5" y="196"/>
                  </a:lnTo>
                  <a:lnTo>
                    <a:pt x="1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3" name="Freeform 551"/>
            <p:cNvSpPr>
              <a:spLocks/>
            </p:cNvSpPr>
            <p:nvPr/>
          </p:nvSpPr>
          <p:spPr bwMode="auto">
            <a:xfrm>
              <a:off x="9499600" y="4730750"/>
              <a:ext cx="465137" cy="300038"/>
            </a:xfrm>
            <a:custGeom>
              <a:avLst/>
              <a:gdLst>
                <a:gd name="T0" fmla="*/ 255 w 293"/>
                <a:gd name="T1" fmla="*/ 0 h 189"/>
                <a:gd name="T2" fmla="*/ 293 w 293"/>
                <a:gd name="T3" fmla="*/ 54 h 189"/>
                <a:gd name="T4" fmla="*/ 47 w 293"/>
                <a:gd name="T5" fmla="*/ 189 h 189"/>
                <a:gd name="T6" fmla="*/ 0 w 293"/>
                <a:gd name="T7" fmla="*/ 140 h 189"/>
                <a:gd name="T8" fmla="*/ 255 w 293"/>
                <a:gd name="T9" fmla="*/ 0 h 189"/>
              </a:gdLst>
              <a:ahLst/>
              <a:cxnLst>
                <a:cxn ang="0">
                  <a:pos x="T0" y="T1"/>
                </a:cxn>
                <a:cxn ang="0">
                  <a:pos x="T2" y="T3"/>
                </a:cxn>
                <a:cxn ang="0">
                  <a:pos x="T4" y="T5"/>
                </a:cxn>
                <a:cxn ang="0">
                  <a:pos x="T6" y="T7"/>
                </a:cxn>
                <a:cxn ang="0">
                  <a:pos x="T8" y="T9"/>
                </a:cxn>
              </a:cxnLst>
              <a:rect l="0" t="0" r="r" b="b"/>
              <a:pathLst>
                <a:path w="293" h="189">
                  <a:moveTo>
                    <a:pt x="255" y="0"/>
                  </a:moveTo>
                  <a:lnTo>
                    <a:pt x="293" y="54"/>
                  </a:lnTo>
                  <a:lnTo>
                    <a:pt x="47" y="189"/>
                  </a:lnTo>
                  <a:lnTo>
                    <a:pt x="0" y="140"/>
                  </a:lnTo>
                  <a:lnTo>
                    <a:pt x="255"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4" name="Freeform 552"/>
            <p:cNvSpPr>
              <a:spLocks/>
            </p:cNvSpPr>
            <p:nvPr/>
          </p:nvSpPr>
          <p:spPr bwMode="auto">
            <a:xfrm>
              <a:off x="9904413" y="4730750"/>
              <a:ext cx="458787" cy="244475"/>
            </a:xfrm>
            <a:custGeom>
              <a:avLst/>
              <a:gdLst>
                <a:gd name="T0" fmla="*/ 237 w 289"/>
                <a:gd name="T1" fmla="*/ 92 h 154"/>
                <a:gd name="T2" fmla="*/ 289 w 289"/>
                <a:gd name="T3" fmla="*/ 154 h 154"/>
                <a:gd name="T4" fmla="*/ 38 w 289"/>
                <a:gd name="T5" fmla="*/ 54 h 154"/>
                <a:gd name="T6" fmla="*/ 0 w 289"/>
                <a:gd name="T7" fmla="*/ 0 h 154"/>
                <a:gd name="T8" fmla="*/ 237 w 289"/>
                <a:gd name="T9" fmla="*/ 92 h 154"/>
              </a:gdLst>
              <a:ahLst/>
              <a:cxnLst>
                <a:cxn ang="0">
                  <a:pos x="T0" y="T1"/>
                </a:cxn>
                <a:cxn ang="0">
                  <a:pos x="T2" y="T3"/>
                </a:cxn>
                <a:cxn ang="0">
                  <a:pos x="T4" y="T5"/>
                </a:cxn>
                <a:cxn ang="0">
                  <a:pos x="T6" y="T7"/>
                </a:cxn>
                <a:cxn ang="0">
                  <a:pos x="T8" y="T9"/>
                </a:cxn>
              </a:cxnLst>
              <a:rect l="0" t="0" r="r" b="b"/>
              <a:pathLst>
                <a:path w="289" h="154">
                  <a:moveTo>
                    <a:pt x="237" y="92"/>
                  </a:moveTo>
                  <a:lnTo>
                    <a:pt x="289" y="154"/>
                  </a:lnTo>
                  <a:lnTo>
                    <a:pt x="38" y="54"/>
                  </a:lnTo>
                  <a:lnTo>
                    <a:pt x="0" y="0"/>
                  </a:lnTo>
                  <a:lnTo>
                    <a:pt x="237" y="92"/>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5" name="Freeform 553"/>
            <p:cNvSpPr>
              <a:spLocks/>
            </p:cNvSpPr>
            <p:nvPr/>
          </p:nvSpPr>
          <p:spPr bwMode="auto">
            <a:xfrm>
              <a:off x="10990263" y="4772025"/>
              <a:ext cx="549275" cy="225425"/>
            </a:xfrm>
            <a:custGeom>
              <a:avLst/>
              <a:gdLst>
                <a:gd name="T0" fmla="*/ 317 w 346"/>
                <a:gd name="T1" fmla="*/ 0 h 142"/>
                <a:gd name="T2" fmla="*/ 346 w 346"/>
                <a:gd name="T3" fmla="*/ 57 h 142"/>
                <a:gd name="T4" fmla="*/ 12 w 346"/>
                <a:gd name="T5" fmla="*/ 142 h 142"/>
                <a:gd name="T6" fmla="*/ 0 w 346"/>
                <a:gd name="T7" fmla="*/ 78 h 142"/>
                <a:gd name="T8" fmla="*/ 317 w 346"/>
                <a:gd name="T9" fmla="*/ 0 h 142"/>
              </a:gdLst>
              <a:ahLst/>
              <a:cxnLst>
                <a:cxn ang="0">
                  <a:pos x="T0" y="T1"/>
                </a:cxn>
                <a:cxn ang="0">
                  <a:pos x="T2" y="T3"/>
                </a:cxn>
                <a:cxn ang="0">
                  <a:pos x="T4" y="T5"/>
                </a:cxn>
                <a:cxn ang="0">
                  <a:pos x="T6" y="T7"/>
                </a:cxn>
                <a:cxn ang="0">
                  <a:pos x="T8" y="T9"/>
                </a:cxn>
              </a:cxnLst>
              <a:rect l="0" t="0" r="r" b="b"/>
              <a:pathLst>
                <a:path w="346" h="142">
                  <a:moveTo>
                    <a:pt x="317" y="0"/>
                  </a:moveTo>
                  <a:lnTo>
                    <a:pt x="346" y="57"/>
                  </a:lnTo>
                  <a:lnTo>
                    <a:pt x="12" y="142"/>
                  </a:lnTo>
                  <a:lnTo>
                    <a:pt x="0" y="78"/>
                  </a:lnTo>
                  <a:lnTo>
                    <a:pt x="31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6" name="Freeform 554"/>
            <p:cNvSpPr>
              <a:spLocks/>
            </p:cNvSpPr>
            <p:nvPr/>
          </p:nvSpPr>
          <p:spPr bwMode="auto">
            <a:xfrm>
              <a:off x="12331700" y="3530600"/>
              <a:ext cx="514350" cy="579438"/>
            </a:xfrm>
            <a:custGeom>
              <a:avLst/>
              <a:gdLst>
                <a:gd name="T0" fmla="*/ 284 w 324"/>
                <a:gd name="T1" fmla="*/ 5 h 365"/>
                <a:gd name="T2" fmla="*/ 324 w 324"/>
                <a:gd name="T3" fmla="*/ 365 h 365"/>
                <a:gd name="T4" fmla="*/ 57 w 324"/>
                <a:gd name="T5" fmla="*/ 358 h 365"/>
                <a:gd name="T6" fmla="*/ 0 w 324"/>
                <a:gd name="T7" fmla="*/ 0 h 365"/>
                <a:gd name="T8" fmla="*/ 284 w 324"/>
                <a:gd name="T9" fmla="*/ 5 h 365"/>
              </a:gdLst>
              <a:ahLst/>
              <a:cxnLst>
                <a:cxn ang="0">
                  <a:pos x="T0" y="T1"/>
                </a:cxn>
                <a:cxn ang="0">
                  <a:pos x="T2" y="T3"/>
                </a:cxn>
                <a:cxn ang="0">
                  <a:pos x="T4" y="T5"/>
                </a:cxn>
                <a:cxn ang="0">
                  <a:pos x="T6" y="T7"/>
                </a:cxn>
                <a:cxn ang="0">
                  <a:pos x="T8" y="T9"/>
                </a:cxn>
              </a:cxnLst>
              <a:rect l="0" t="0" r="r" b="b"/>
              <a:pathLst>
                <a:path w="324" h="365">
                  <a:moveTo>
                    <a:pt x="284" y="5"/>
                  </a:moveTo>
                  <a:lnTo>
                    <a:pt x="324" y="365"/>
                  </a:lnTo>
                  <a:lnTo>
                    <a:pt x="57" y="358"/>
                  </a:lnTo>
                  <a:lnTo>
                    <a:pt x="0" y="0"/>
                  </a:lnTo>
                  <a:lnTo>
                    <a:pt x="284" y="5"/>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7" name="Freeform 555"/>
            <p:cNvSpPr>
              <a:spLocks/>
            </p:cNvSpPr>
            <p:nvPr/>
          </p:nvSpPr>
          <p:spPr bwMode="auto">
            <a:xfrm>
              <a:off x="12782550" y="3135313"/>
              <a:ext cx="198437" cy="974725"/>
            </a:xfrm>
            <a:custGeom>
              <a:avLst/>
              <a:gdLst>
                <a:gd name="T0" fmla="*/ 92 w 125"/>
                <a:gd name="T1" fmla="*/ 0 h 614"/>
                <a:gd name="T2" fmla="*/ 125 w 125"/>
                <a:gd name="T3" fmla="*/ 358 h 614"/>
                <a:gd name="T4" fmla="*/ 40 w 125"/>
                <a:gd name="T5" fmla="*/ 614 h 614"/>
                <a:gd name="T6" fmla="*/ 0 w 125"/>
                <a:gd name="T7" fmla="*/ 254 h 614"/>
                <a:gd name="T8" fmla="*/ 92 w 125"/>
                <a:gd name="T9" fmla="*/ 0 h 614"/>
              </a:gdLst>
              <a:ahLst/>
              <a:cxnLst>
                <a:cxn ang="0">
                  <a:pos x="T0" y="T1"/>
                </a:cxn>
                <a:cxn ang="0">
                  <a:pos x="T2" y="T3"/>
                </a:cxn>
                <a:cxn ang="0">
                  <a:pos x="T4" y="T5"/>
                </a:cxn>
                <a:cxn ang="0">
                  <a:pos x="T6" y="T7"/>
                </a:cxn>
                <a:cxn ang="0">
                  <a:pos x="T8" y="T9"/>
                </a:cxn>
              </a:cxnLst>
              <a:rect l="0" t="0" r="r" b="b"/>
              <a:pathLst>
                <a:path w="125" h="614">
                  <a:moveTo>
                    <a:pt x="92" y="0"/>
                  </a:moveTo>
                  <a:lnTo>
                    <a:pt x="125" y="358"/>
                  </a:lnTo>
                  <a:lnTo>
                    <a:pt x="40" y="614"/>
                  </a:lnTo>
                  <a:lnTo>
                    <a:pt x="0" y="254"/>
                  </a:lnTo>
                  <a:lnTo>
                    <a:pt x="9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8" name="Freeform 556"/>
            <p:cNvSpPr>
              <a:spLocks/>
            </p:cNvSpPr>
            <p:nvPr/>
          </p:nvSpPr>
          <p:spPr bwMode="auto">
            <a:xfrm>
              <a:off x="12293600" y="3368675"/>
              <a:ext cx="488950" cy="169863"/>
            </a:xfrm>
            <a:custGeom>
              <a:avLst/>
              <a:gdLst>
                <a:gd name="T0" fmla="*/ 282 w 308"/>
                <a:gd name="T1" fmla="*/ 2 h 107"/>
                <a:gd name="T2" fmla="*/ 308 w 308"/>
                <a:gd name="T3" fmla="*/ 107 h 107"/>
                <a:gd name="T4" fmla="*/ 24 w 308"/>
                <a:gd name="T5" fmla="*/ 102 h 107"/>
                <a:gd name="T6" fmla="*/ 0 w 308"/>
                <a:gd name="T7" fmla="*/ 0 h 107"/>
                <a:gd name="T8" fmla="*/ 282 w 308"/>
                <a:gd name="T9" fmla="*/ 2 h 107"/>
              </a:gdLst>
              <a:ahLst/>
              <a:cxnLst>
                <a:cxn ang="0">
                  <a:pos x="T0" y="T1"/>
                </a:cxn>
                <a:cxn ang="0">
                  <a:pos x="T2" y="T3"/>
                </a:cxn>
                <a:cxn ang="0">
                  <a:pos x="T4" y="T5"/>
                </a:cxn>
                <a:cxn ang="0">
                  <a:pos x="T6" y="T7"/>
                </a:cxn>
                <a:cxn ang="0">
                  <a:pos x="T8" y="T9"/>
                </a:cxn>
              </a:cxnLst>
              <a:rect l="0" t="0" r="r" b="b"/>
              <a:pathLst>
                <a:path w="308" h="107">
                  <a:moveTo>
                    <a:pt x="282" y="2"/>
                  </a:moveTo>
                  <a:lnTo>
                    <a:pt x="308" y="107"/>
                  </a:lnTo>
                  <a:lnTo>
                    <a:pt x="24" y="102"/>
                  </a:lnTo>
                  <a:lnTo>
                    <a:pt x="0" y="0"/>
                  </a:lnTo>
                  <a:lnTo>
                    <a:pt x="282" y="2"/>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9" name="Freeform 557"/>
            <p:cNvSpPr>
              <a:spLocks/>
            </p:cNvSpPr>
            <p:nvPr/>
          </p:nvSpPr>
          <p:spPr bwMode="auto">
            <a:xfrm>
              <a:off x="12741275" y="3011488"/>
              <a:ext cx="187325" cy="527050"/>
            </a:xfrm>
            <a:custGeom>
              <a:avLst/>
              <a:gdLst>
                <a:gd name="T0" fmla="*/ 87 w 118"/>
                <a:gd name="T1" fmla="*/ 0 h 332"/>
                <a:gd name="T2" fmla="*/ 118 w 118"/>
                <a:gd name="T3" fmla="*/ 78 h 332"/>
                <a:gd name="T4" fmla="*/ 26 w 118"/>
                <a:gd name="T5" fmla="*/ 332 h 332"/>
                <a:gd name="T6" fmla="*/ 0 w 118"/>
                <a:gd name="T7" fmla="*/ 227 h 332"/>
                <a:gd name="T8" fmla="*/ 87 w 118"/>
                <a:gd name="T9" fmla="*/ 0 h 332"/>
              </a:gdLst>
              <a:ahLst/>
              <a:cxnLst>
                <a:cxn ang="0">
                  <a:pos x="T0" y="T1"/>
                </a:cxn>
                <a:cxn ang="0">
                  <a:pos x="T2" y="T3"/>
                </a:cxn>
                <a:cxn ang="0">
                  <a:pos x="T4" y="T5"/>
                </a:cxn>
                <a:cxn ang="0">
                  <a:pos x="T6" y="T7"/>
                </a:cxn>
                <a:cxn ang="0">
                  <a:pos x="T8" y="T9"/>
                </a:cxn>
              </a:cxnLst>
              <a:rect l="0" t="0" r="r" b="b"/>
              <a:pathLst>
                <a:path w="118" h="332">
                  <a:moveTo>
                    <a:pt x="87" y="0"/>
                  </a:moveTo>
                  <a:lnTo>
                    <a:pt x="118" y="78"/>
                  </a:lnTo>
                  <a:lnTo>
                    <a:pt x="26" y="332"/>
                  </a:lnTo>
                  <a:lnTo>
                    <a:pt x="0" y="227"/>
                  </a:lnTo>
                  <a:lnTo>
                    <a:pt x="87"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0" name="Freeform 558"/>
            <p:cNvSpPr>
              <a:spLocks/>
            </p:cNvSpPr>
            <p:nvPr/>
          </p:nvSpPr>
          <p:spPr bwMode="auto">
            <a:xfrm>
              <a:off x="8942388" y="4110038"/>
              <a:ext cx="557212" cy="842963"/>
            </a:xfrm>
            <a:custGeom>
              <a:avLst/>
              <a:gdLst>
                <a:gd name="T0" fmla="*/ 166 w 351"/>
                <a:gd name="T1" fmla="*/ 196 h 531"/>
                <a:gd name="T2" fmla="*/ 351 w 351"/>
                <a:gd name="T3" fmla="*/ 531 h 531"/>
                <a:gd name="T4" fmla="*/ 185 w 351"/>
                <a:gd name="T5" fmla="*/ 331 h 531"/>
                <a:gd name="T6" fmla="*/ 0 w 351"/>
                <a:gd name="T7" fmla="*/ 0 h 531"/>
                <a:gd name="T8" fmla="*/ 166 w 351"/>
                <a:gd name="T9" fmla="*/ 196 h 531"/>
              </a:gdLst>
              <a:ahLst/>
              <a:cxnLst>
                <a:cxn ang="0">
                  <a:pos x="T0" y="T1"/>
                </a:cxn>
                <a:cxn ang="0">
                  <a:pos x="T2" y="T3"/>
                </a:cxn>
                <a:cxn ang="0">
                  <a:pos x="T4" y="T5"/>
                </a:cxn>
                <a:cxn ang="0">
                  <a:pos x="T6" y="T7"/>
                </a:cxn>
                <a:cxn ang="0">
                  <a:pos x="T8" y="T9"/>
                </a:cxn>
              </a:cxnLst>
              <a:rect l="0" t="0" r="r" b="b"/>
              <a:pathLst>
                <a:path w="351" h="531">
                  <a:moveTo>
                    <a:pt x="166" y="196"/>
                  </a:moveTo>
                  <a:lnTo>
                    <a:pt x="351" y="531"/>
                  </a:lnTo>
                  <a:lnTo>
                    <a:pt x="185" y="331"/>
                  </a:lnTo>
                  <a:lnTo>
                    <a:pt x="0" y="0"/>
                  </a:lnTo>
                  <a:lnTo>
                    <a:pt x="166" y="196"/>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1" name="Freeform 559"/>
            <p:cNvSpPr>
              <a:spLocks/>
            </p:cNvSpPr>
            <p:nvPr/>
          </p:nvSpPr>
          <p:spPr bwMode="auto">
            <a:xfrm>
              <a:off x="9205913" y="4192588"/>
              <a:ext cx="698500" cy="760413"/>
            </a:xfrm>
            <a:custGeom>
              <a:avLst/>
              <a:gdLst>
                <a:gd name="T0" fmla="*/ 277 w 440"/>
                <a:gd name="T1" fmla="*/ 0 h 479"/>
                <a:gd name="T2" fmla="*/ 440 w 440"/>
                <a:gd name="T3" fmla="*/ 339 h 479"/>
                <a:gd name="T4" fmla="*/ 185 w 440"/>
                <a:gd name="T5" fmla="*/ 479 h 479"/>
                <a:gd name="T6" fmla="*/ 0 w 440"/>
                <a:gd name="T7" fmla="*/ 144 h 479"/>
                <a:gd name="T8" fmla="*/ 277 w 440"/>
                <a:gd name="T9" fmla="*/ 0 h 479"/>
              </a:gdLst>
              <a:ahLst/>
              <a:cxnLst>
                <a:cxn ang="0">
                  <a:pos x="T0" y="T1"/>
                </a:cxn>
                <a:cxn ang="0">
                  <a:pos x="T2" y="T3"/>
                </a:cxn>
                <a:cxn ang="0">
                  <a:pos x="T4" y="T5"/>
                </a:cxn>
                <a:cxn ang="0">
                  <a:pos x="T6" y="T7"/>
                </a:cxn>
                <a:cxn ang="0">
                  <a:pos x="T8" y="T9"/>
                </a:cxn>
              </a:cxnLst>
              <a:rect l="0" t="0" r="r" b="b"/>
              <a:pathLst>
                <a:path w="440" h="479">
                  <a:moveTo>
                    <a:pt x="277" y="0"/>
                  </a:moveTo>
                  <a:lnTo>
                    <a:pt x="440" y="339"/>
                  </a:lnTo>
                  <a:lnTo>
                    <a:pt x="185" y="479"/>
                  </a:lnTo>
                  <a:lnTo>
                    <a:pt x="0" y="144"/>
                  </a:lnTo>
                  <a:lnTo>
                    <a:pt x="277"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2" name="Freeform 560"/>
            <p:cNvSpPr>
              <a:spLocks/>
            </p:cNvSpPr>
            <p:nvPr/>
          </p:nvSpPr>
          <p:spPr bwMode="auto">
            <a:xfrm>
              <a:off x="11493500" y="4772025"/>
              <a:ext cx="312737" cy="338138"/>
            </a:xfrm>
            <a:custGeom>
              <a:avLst/>
              <a:gdLst>
                <a:gd name="T0" fmla="*/ 173 w 197"/>
                <a:gd name="T1" fmla="*/ 161 h 213"/>
                <a:gd name="T2" fmla="*/ 197 w 197"/>
                <a:gd name="T3" fmla="*/ 213 h 213"/>
                <a:gd name="T4" fmla="*/ 29 w 197"/>
                <a:gd name="T5" fmla="*/ 57 h 213"/>
                <a:gd name="T6" fmla="*/ 0 w 197"/>
                <a:gd name="T7" fmla="*/ 0 h 213"/>
                <a:gd name="T8" fmla="*/ 173 w 197"/>
                <a:gd name="T9" fmla="*/ 161 h 213"/>
              </a:gdLst>
              <a:ahLst/>
              <a:cxnLst>
                <a:cxn ang="0">
                  <a:pos x="T0" y="T1"/>
                </a:cxn>
                <a:cxn ang="0">
                  <a:pos x="T2" y="T3"/>
                </a:cxn>
                <a:cxn ang="0">
                  <a:pos x="T4" y="T5"/>
                </a:cxn>
                <a:cxn ang="0">
                  <a:pos x="T6" y="T7"/>
                </a:cxn>
                <a:cxn ang="0">
                  <a:pos x="T8" y="T9"/>
                </a:cxn>
              </a:cxnLst>
              <a:rect l="0" t="0" r="r" b="b"/>
              <a:pathLst>
                <a:path w="197" h="213">
                  <a:moveTo>
                    <a:pt x="173" y="161"/>
                  </a:moveTo>
                  <a:lnTo>
                    <a:pt x="197" y="213"/>
                  </a:lnTo>
                  <a:lnTo>
                    <a:pt x="29" y="57"/>
                  </a:lnTo>
                  <a:lnTo>
                    <a:pt x="0" y="0"/>
                  </a:lnTo>
                  <a:lnTo>
                    <a:pt x="173" y="161"/>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3" name="Freeform 561"/>
            <p:cNvSpPr>
              <a:spLocks/>
            </p:cNvSpPr>
            <p:nvPr/>
          </p:nvSpPr>
          <p:spPr bwMode="auto">
            <a:xfrm>
              <a:off x="11768138" y="4708525"/>
              <a:ext cx="544512" cy="401638"/>
            </a:xfrm>
            <a:custGeom>
              <a:avLst/>
              <a:gdLst>
                <a:gd name="T0" fmla="*/ 343 w 343"/>
                <a:gd name="T1" fmla="*/ 0 h 253"/>
                <a:gd name="T2" fmla="*/ 334 w 343"/>
                <a:gd name="T3" fmla="*/ 71 h 253"/>
                <a:gd name="T4" fmla="*/ 24 w 343"/>
                <a:gd name="T5" fmla="*/ 253 h 253"/>
                <a:gd name="T6" fmla="*/ 0 w 343"/>
                <a:gd name="T7" fmla="*/ 201 h 253"/>
                <a:gd name="T8" fmla="*/ 343 w 343"/>
                <a:gd name="T9" fmla="*/ 0 h 253"/>
              </a:gdLst>
              <a:ahLst/>
              <a:cxnLst>
                <a:cxn ang="0">
                  <a:pos x="T0" y="T1"/>
                </a:cxn>
                <a:cxn ang="0">
                  <a:pos x="T2" y="T3"/>
                </a:cxn>
                <a:cxn ang="0">
                  <a:pos x="T4" y="T5"/>
                </a:cxn>
                <a:cxn ang="0">
                  <a:pos x="T6" y="T7"/>
                </a:cxn>
                <a:cxn ang="0">
                  <a:pos x="T8" y="T9"/>
                </a:cxn>
              </a:cxnLst>
              <a:rect l="0" t="0" r="r" b="b"/>
              <a:pathLst>
                <a:path w="343" h="253">
                  <a:moveTo>
                    <a:pt x="343" y="0"/>
                  </a:moveTo>
                  <a:lnTo>
                    <a:pt x="334" y="71"/>
                  </a:lnTo>
                  <a:lnTo>
                    <a:pt x="24" y="253"/>
                  </a:lnTo>
                  <a:lnTo>
                    <a:pt x="0" y="201"/>
                  </a:lnTo>
                  <a:lnTo>
                    <a:pt x="343"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4" name="Freeform 562"/>
            <p:cNvSpPr>
              <a:spLocks/>
            </p:cNvSpPr>
            <p:nvPr/>
          </p:nvSpPr>
          <p:spPr bwMode="auto">
            <a:xfrm>
              <a:off x="10198100" y="5245100"/>
              <a:ext cx="641350" cy="112713"/>
            </a:xfrm>
            <a:custGeom>
              <a:avLst/>
              <a:gdLst>
                <a:gd name="T0" fmla="*/ 385 w 404"/>
                <a:gd name="T1" fmla="*/ 17 h 71"/>
                <a:gd name="T2" fmla="*/ 404 w 404"/>
                <a:gd name="T3" fmla="*/ 71 h 71"/>
                <a:gd name="T4" fmla="*/ 57 w 404"/>
                <a:gd name="T5" fmla="*/ 57 h 71"/>
                <a:gd name="T6" fmla="*/ 0 w 404"/>
                <a:gd name="T7" fmla="*/ 0 h 71"/>
                <a:gd name="T8" fmla="*/ 385 w 404"/>
                <a:gd name="T9" fmla="*/ 17 h 71"/>
              </a:gdLst>
              <a:ahLst/>
              <a:cxnLst>
                <a:cxn ang="0">
                  <a:pos x="T0" y="T1"/>
                </a:cxn>
                <a:cxn ang="0">
                  <a:pos x="T2" y="T3"/>
                </a:cxn>
                <a:cxn ang="0">
                  <a:pos x="T4" y="T5"/>
                </a:cxn>
                <a:cxn ang="0">
                  <a:pos x="T6" y="T7"/>
                </a:cxn>
                <a:cxn ang="0">
                  <a:pos x="T8" y="T9"/>
                </a:cxn>
              </a:cxnLst>
              <a:rect l="0" t="0" r="r" b="b"/>
              <a:pathLst>
                <a:path w="404" h="71">
                  <a:moveTo>
                    <a:pt x="385" y="17"/>
                  </a:moveTo>
                  <a:lnTo>
                    <a:pt x="404" y="71"/>
                  </a:lnTo>
                  <a:lnTo>
                    <a:pt x="57" y="57"/>
                  </a:lnTo>
                  <a:lnTo>
                    <a:pt x="0" y="0"/>
                  </a:lnTo>
                  <a:lnTo>
                    <a:pt x="385" y="1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5" name="Freeform 563"/>
            <p:cNvSpPr>
              <a:spLocks/>
            </p:cNvSpPr>
            <p:nvPr/>
          </p:nvSpPr>
          <p:spPr bwMode="auto">
            <a:xfrm>
              <a:off x="10809288" y="4895850"/>
              <a:ext cx="200025" cy="461963"/>
            </a:xfrm>
            <a:custGeom>
              <a:avLst/>
              <a:gdLst>
                <a:gd name="T0" fmla="*/ 114 w 126"/>
                <a:gd name="T1" fmla="*/ 0 h 291"/>
                <a:gd name="T2" fmla="*/ 126 w 126"/>
                <a:gd name="T3" fmla="*/ 64 h 291"/>
                <a:gd name="T4" fmla="*/ 19 w 126"/>
                <a:gd name="T5" fmla="*/ 291 h 291"/>
                <a:gd name="T6" fmla="*/ 0 w 126"/>
                <a:gd name="T7" fmla="*/ 237 h 291"/>
                <a:gd name="T8" fmla="*/ 114 w 126"/>
                <a:gd name="T9" fmla="*/ 0 h 291"/>
              </a:gdLst>
              <a:ahLst/>
              <a:cxnLst>
                <a:cxn ang="0">
                  <a:pos x="T0" y="T1"/>
                </a:cxn>
                <a:cxn ang="0">
                  <a:pos x="T2" y="T3"/>
                </a:cxn>
                <a:cxn ang="0">
                  <a:pos x="T4" y="T5"/>
                </a:cxn>
                <a:cxn ang="0">
                  <a:pos x="T6" y="T7"/>
                </a:cxn>
                <a:cxn ang="0">
                  <a:pos x="T8" y="T9"/>
                </a:cxn>
              </a:cxnLst>
              <a:rect l="0" t="0" r="r" b="b"/>
              <a:pathLst>
                <a:path w="126" h="291">
                  <a:moveTo>
                    <a:pt x="114" y="0"/>
                  </a:moveTo>
                  <a:lnTo>
                    <a:pt x="126" y="64"/>
                  </a:lnTo>
                  <a:lnTo>
                    <a:pt x="19" y="291"/>
                  </a:lnTo>
                  <a:lnTo>
                    <a:pt x="0" y="237"/>
                  </a:lnTo>
                  <a:lnTo>
                    <a:pt x="114"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6" name="Freeform 564"/>
            <p:cNvSpPr>
              <a:spLocks/>
            </p:cNvSpPr>
            <p:nvPr/>
          </p:nvSpPr>
          <p:spPr bwMode="auto">
            <a:xfrm>
              <a:off x="8909050" y="3973513"/>
              <a:ext cx="296862" cy="447675"/>
            </a:xfrm>
            <a:custGeom>
              <a:avLst/>
              <a:gdLst>
                <a:gd name="T0" fmla="*/ 154 w 187"/>
                <a:gd name="T1" fmla="*/ 178 h 282"/>
                <a:gd name="T2" fmla="*/ 187 w 187"/>
                <a:gd name="T3" fmla="*/ 282 h 282"/>
                <a:gd name="T4" fmla="*/ 21 w 187"/>
                <a:gd name="T5" fmla="*/ 86 h 282"/>
                <a:gd name="T6" fmla="*/ 0 w 187"/>
                <a:gd name="T7" fmla="*/ 0 h 282"/>
                <a:gd name="T8" fmla="*/ 154 w 187"/>
                <a:gd name="T9" fmla="*/ 178 h 282"/>
              </a:gdLst>
              <a:ahLst/>
              <a:cxnLst>
                <a:cxn ang="0">
                  <a:pos x="T0" y="T1"/>
                </a:cxn>
                <a:cxn ang="0">
                  <a:pos x="T2" y="T3"/>
                </a:cxn>
                <a:cxn ang="0">
                  <a:pos x="T4" y="T5"/>
                </a:cxn>
                <a:cxn ang="0">
                  <a:pos x="T6" y="T7"/>
                </a:cxn>
                <a:cxn ang="0">
                  <a:pos x="T8" y="T9"/>
                </a:cxn>
              </a:cxnLst>
              <a:rect l="0" t="0" r="r" b="b"/>
              <a:pathLst>
                <a:path w="187" h="282">
                  <a:moveTo>
                    <a:pt x="154" y="178"/>
                  </a:moveTo>
                  <a:lnTo>
                    <a:pt x="187" y="282"/>
                  </a:lnTo>
                  <a:lnTo>
                    <a:pt x="21" y="86"/>
                  </a:lnTo>
                  <a:lnTo>
                    <a:pt x="0" y="0"/>
                  </a:lnTo>
                  <a:lnTo>
                    <a:pt x="154" y="1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7" name="Freeform 565"/>
            <p:cNvSpPr>
              <a:spLocks/>
            </p:cNvSpPr>
            <p:nvPr/>
          </p:nvSpPr>
          <p:spPr bwMode="auto">
            <a:xfrm>
              <a:off x="9153525" y="4033838"/>
              <a:ext cx="492125" cy="387350"/>
            </a:xfrm>
            <a:custGeom>
              <a:avLst/>
              <a:gdLst>
                <a:gd name="T0" fmla="*/ 274 w 310"/>
                <a:gd name="T1" fmla="*/ 0 h 244"/>
                <a:gd name="T2" fmla="*/ 310 w 310"/>
                <a:gd name="T3" fmla="*/ 100 h 244"/>
                <a:gd name="T4" fmla="*/ 33 w 310"/>
                <a:gd name="T5" fmla="*/ 244 h 244"/>
                <a:gd name="T6" fmla="*/ 0 w 310"/>
                <a:gd name="T7" fmla="*/ 140 h 244"/>
                <a:gd name="T8" fmla="*/ 274 w 310"/>
                <a:gd name="T9" fmla="*/ 0 h 244"/>
              </a:gdLst>
              <a:ahLst/>
              <a:cxnLst>
                <a:cxn ang="0">
                  <a:pos x="T0" y="T1"/>
                </a:cxn>
                <a:cxn ang="0">
                  <a:pos x="T2" y="T3"/>
                </a:cxn>
                <a:cxn ang="0">
                  <a:pos x="T4" y="T5"/>
                </a:cxn>
                <a:cxn ang="0">
                  <a:pos x="T6" y="T7"/>
                </a:cxn>
                <a:cxn ang="0">
                  <a:pos x="T8" y="T9"/>
                </a:cxn>
              </a:cxnLst>
              <a:rect l="0" t="0" r="r" b="b"/>
              <a:pathLst>
                <a:path w="310" h="244">
                  <a:moveTo>
                    <a:pt x="274" y="0"/>
                  </a:moveTo>
                  <a:lnTo>
                    <a:pt x="310" y="100"/>
                  </a:lnTo>
                  <a:lnTo>
                    <a:pt x="33" y="244"/>
                  </a:lnTo>
                  <a:lnTo>
                    <a:pt x="0" y="140"/>
                  </a:lnTo>
                  <a:lnTo>
                    <a:pt x="274"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8" name="Freeform 566"/>
            <p:cNvSpPr>
              <a:spLocks/>
            </p:cNvSpPr>
            <p:nvPr/>
          </p:nvSpPr>
          <p:spPr bwMode="auto">
            <a:xfrm>
              <a:off x="10791825" y="4211638"/>
              <a:ext cx="701675" cy="684213"/>
            </a:xfrm>
            <a:custGeom>
              <a:avLst/>
              <a:gdLst>
                <a:gd name="T0" fmla="*/ 338 w 442"/>
                <a:gd name="T1" fmla="*/ 0 h 431"/>
                <a:gd name="T2" fmla="*/ 442 w 442"/>
                <a:gd name="T3" fmla="*/ 353 h 431"/>
                <a:gd name="T4" fmla="*/ 125 w 442"/>
                <a:gd name="T5" fmla="*/ 431 h 431"/>
                <a:gd name="T6" fmla="*/ 0 w 442"/>
                <a:gd name="T7" fmla="*/ 83 h 431"/>
                <a:gd name="T8" fmla="*/ 338 w 442"/>
                <a:gd name="T9" fmla="*/ 0 h 431"/>
              </a:gdLst>
              <a:ahLst/>
              <a:cxnLst>
                <a:cxn ang="0">
                  <a:pos x="T0" y="T1"/>
                </a:cxn>
                <a:cxn ang="0">
                  <a:pos x="T2" y="T3"/>
                </a:cxn>
                <a:cxn ang="0">
                  <a:pos x="T4" y="T5"/>
                </a:cxn>
                <a:cxn ang="0">
                  <a:pos x="T6" y="T7"/>
                </a:cxn>
                <a:cxn ang="0">
                  <a:pos x="T8" y="T9"/>
                </a:cxn>
              </a:cxnLst>
              <a:rect l="0" t="0" r="r" b="b"/>
              <a:pathLst>
                <a:path w="442" h="431">
                  <a:moveTo>
                    <a:pt x="338" y="0"/>
                  </a:moveTo>
                  <a:lnTo>
                    <a:pt x="442" y="353"/>
                  </a:lnTo>
                  <a:lnTo>
                    <a:pt x="125" y="431"/>
                  </a:lnTo>
                  <a:lnTo>
                    <a:pt x="0" y="83"/>
                  </a:lnTo>
                  <a:lnTo>
                    <a:pt x="33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9" name="Freeform 567"/>
            <p:cNvSpPr>
              <a:spLocks/>
            </p:cNvSpPr>
            <p:nvPr/>
          </p:nvSpPr>
          <p:spPr bwMode="auto">
            <a:xfrm>
              <a:off x="10720388" y="4041775"/>
              <a:ext cx="608012" cy="301625"/>
            </a:xfrm>
            <a:custGeom>
              <a:avLst/>
              <a:gdLst>
                <a:gd name="T0" fmla="*/ 369 w 383"/>
                <a:gd name="T1" fmla="*/ 0 h 190"/>
                <a:gd name="T2" fmla="*/ 383 w 383"/>
                <a:gd name="T3" fmla="*/ 107 h 190"/>
                <a:gd name="T4" fmla="*/ 45 w 383"/>
                <a:gd name="T5" fmla="*/ 190 h 190"/>
                <a:gd name="T6" fmla="*/ 0 w 383"/>
                <a:gd name="T7" fmla="*/ 92 h 190"/>
                <a:gd name="T8" fmla="*/ 369 w 383"/>
                <a:gd name="T9" fmla="*/ 0 h 190"/>
              </a:gdLst>
              <a:ahLst/>
              <a:cxnLst>
                <a:cxn ang="0">
                  <a:pos x="T0" y="T1"/>
                </a:cxn>
                <a:cxn ang="0">
                  <a:pos x="T2" y="T3"/>
                </a:cxn>
                <a:cxn ang="0">
                  <a:pos x="T4" y="T5"/>
                </a:cxn>
                <a:cxn ang="0">
                  <a:pos x="T6" y="T7"/>
                </a:cxn>
                <a:cxn ang="0">
                  <a:pos x="T8" y="T9"/>
                </a:cxn>
              </a:cxnLst>
              <a:rect l="0" t="0" r="r" b="b"/>
              <a:pathLst>
                <a:path w="383" h="190">
                  <a:moveTo>
                    <a:pt x="369" y="0"/>
                  </a:moveTo>
                  <a:lnTo>
                    <a:pt x="383" y="107"/>
                  </a:lnTo>
                  <a:lnTo>
                    <a:pt x="45" y="190"/>
                  </a:lnTo>
                  <a:lnTo>
                    <a:pt x="0" y="92"/>
                  </a:lnTo>
                  <a:lnTo>
                    <a:pt x="36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0" name="Freeform 568"/>
            <p:cNvSpPr>
              <a:spLocks/>
            </p:cNvSpPr>
            <p:nvPr/>
          </p:nvSpPr>
          <p:spPr bwMode="auto">
            <a:xfrm>
              <a:off x="11328400" y="4211638"/>
              <a:ext cx="439737" cy="815975"/>
            </a:xfrm>
            <a:custGeom>
              <a:avLst/>
              <a:gdLst>
                <a:gd name="T0" fmla="*/ 182 w 277"/>
                <a:gd name="T1" fmla="*/ 158 h 514"/>
                <a:gd name="T2" fmla="*/ 277 w 277"/>
                <a:gd name="T3" fmla="*/ 514 h 514"/>
                <a:gd name="T4" fmla="*/ 104 w 277"/>
                <a:gd name="T5" fmla="*/ 353 h 514"/>
                <a:gd name="T6" fmla="*/ 0 w 277"/>
                <a:gd name="T7" fmla="*/ 0 h 514"/>
                <a:gd name="T8" fmla="*/ 182 w 277"/>
                <a:gd name="T9" fmla="*/ 158 h 514"/>
              </a:gdLst>
              <a:ahLst/>
              <a:cxnLst>
                <a:cxn ang="0">
                  <a:pos x="T0" y="T1"/>
                </a:cxn>
                <a:cxn ang="0">
                  <a:pos x="T2" y="T3"/>
                </a:cxn>
                <a:cxn ang="0">
                  <a:pos x="T4" y="T5"/>
                </a:cxn>
                <a:cxn ang="0">
                  <a:pos x="T6" y="T7"/>
                </a:cxn>
                <a:cxn ang="0">
                  <a:pos x="T8" y="T9"/>
                </a:cxn>
              </a:cxnLst>
              <a:rect l="0" t="0" r="r" b="b"/>
              <a:pathLst>
                <a:path w="277" h="514">
                  <a:moveTo>
                    <a:pt x="182" y="158"/>
                  </a:moveTo>
                  <a:lnTo>
                    <a:pt x="277" y="514"/>
                  </a:lnTo>
                  <a:lnTo>
                    <a:pt x="104" y="353"/>
                  </a:lnTo>
                  <a:lnTo>
                    <a:pt x="0" y="0"/>
                  </a:lnTo>
                  <a:lnTo>
                    <a:pt x="182" y="158"/>
                  </a:lnTo>
                  <a:close/>
                </a:path>
              </a:pathLst>
            </a:custGeom>
            <a:solidFill>
              <a:srgbClr val="6A6C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1" name="Freeform 569"/>
            <p:cNvSpPr>
              <a:spLocks/>
            </p:cNvSpPr>
            <p:nvPr/>
          </p:nvSpPr>
          <p:spPr bwMode="auto">
            <a:xfrm>
              <a:off x="9937750" y="4703763"/>
              <a:ext cx="871537" cy="568325"/>
            </a:xfrm>
            <a:custGeom>
              <a:avLst/>
              <a:gdLst>
                <a:gd name="T0" fmla="*/ 412 w 549"/>
                <a:gd name="T1" fmla="*/ 10 h 358"/>
                <a:gd name="T2" fmla="*/ 549 w 549"/>
                <a:gd name="T3" fmla="*/ 358 h 358"/>
                <a:gd name="T4" fmla="*/ 164 w 549"/>
                <a:gd name="T5" fmla="*/ 341 h 358"/>
                <a:gd name="T6" fmla="*/ 0 w 549"/>
                <a:gd name="T7" fmla="*/ 0 h 358"/>
                <a:gd name="T8" fmla="*/ 412 w 549"/>
                <a:gd name="T9" fmla="*/ 10 h 358"/>
              </a:gdLst>
              <a:ahLst/>
              <a:cxnLst>
                <a:cxn ang="0">
                  <a:pos x="T0" y="T1"/>
                </a:cxn>
                <a:cxn ang="0">
                  <a:pos x="T2" y="T3"/>
                </a:cxn>
                <a:cxn ang="0">
                  <a:pos x="T4" y="T5"/>
                </a:cxn>
                <a:cxn ang="0">
                  <a:pos x="T6" y="T7"/>
                </a:cxn>
                <a:cxn ang="0">
                  <a:pos x="T8" y="T9"/>
                </a:cxn>
              </a:cxnLst>
              <a:rect l="0" t="0" r="r" b="b"/>
              <a:pathLst>
                <a:path w="549" h="358">
                  <a:moveTo>
                    <a:pt x="412" y="10"/>
                  </a:moveTo>
                  <a:lnTo>
                    <a:pt x="549" y="358"/>
                  </a:lnTo>
                  <a:lnTo>
                    <a:pt x="164" y="341"/>
                  </a:lnTo>
                  <a:lnTo>
                    <a:pt x="0" y="0"/>
                  </a:lnTo>
                  <a:lnTo>
                    <a:pt x="412"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2" name="Freeform 570"/>
            <p:cNvSpPr>
              <a:spLocks/>
            </p:cNvSpPr>
            <p:nvPr/>
          </p:nvSpPr>
          <p:spPr bwMode="auto">
            <a:xfrm>
              <a:off x="10591800" y="4343400"/>
              <a:ext cx="398462" cy="928688"/>
            </a:xfrm>
            <a:custGeom>
              <a:avLst/>
              <a:gdLst>
                <a:gd name="T0" fmla="*/ 126 w 251"/>
                <a:gd name="T1" fmla="*/ 0 h 585"/>
                <a:gd name="T2" fmla="*/ 251 w 251"/>
                <a:gd name="T3" fmla="*/ 348 h 585"/>
                <a:gd name="T4" fmla="*/ 137 w 251"/>
                <a:gd name="T5" fmla="*/ 585 h 585"/>
                <a:gd name="T6" fmla="*/ 0 w 251"/>
                <a:gd name="T7" fmla="*/ 237 h 585"/>
                <a:gd name="T8" fmla="*/ 126 w 251"/>
                <a:gd name="T9" fmla="*/ 0 h 585"/>
              </a:gdLst>
              <a:ahLst/>
              <a:cxnLst>
                <a:cxn ang="0">
                  <a:pos x="T0" y="T1"/>
                </a:cxn>
                <a:cxn ang="0">
                  <a:pos x="T2" y="T3"/>
                </a:cxn>
                <a:cxn ang="0">
                  <a:pos x="T4" y="T5"/>
                </a:cxn>
                <a:cxn ang="0">
                  <a:pos x="T6" y="T7"/>
                </a:cxn>
                <a:cxn ang="0">
                  <a:pos x="T8" y="T9"/>
                </a:cxn>
              </a:cxnLst>
              <a:rect l="0" t="0" r="r" b="b"/>
              <a:pathLst>
                <a:path w="251" h="585">
                  <a:moveTo>
                    <a:pt x="126" y="0"/>
                  </a:moveTo>
                  <a:lnTo>
                    <a:pt x="251" y="348"/>
                  </a:lnTo>
                  <a:lnTo>
                    <a:pt x="137" y="585"/>
                  </a:lnTo>
                  <a:lnTo>
                    <a:pt x="0" y="237"/>
                  </a:lnTo>
                  <a:lnTo>
                    <a:pt x="126"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3" name="Freeform 571"/>
            <p:cNvSpPr>
              <a:spLocks/>
            </p:cNvSpPr>
            <p:nvPr/>
          </p:nvSpPr>
          <p:spPr bwMode="auto">
            <a:xfrm>
              <a:off x="11306175" y="4041775"/>
              <a:ext cx="311150" cy="420688"/>
            </a:xfrm>
            <a:custGeom>
              <a:avLst/>
              <a:gdLst>
                <a:gd name="T0" fmla="*/ 180 w 196"/>
                <a:gd name="T1" fmla="*/ 154 h 265"/>
                <a:gd name="T2" fmla="*/ 196 w 196"/>
                <a:gd name="T3" fmla="*/ 265 h 265"/>
                <a:gd name="T4" fmla="*/ 14 w 196"/>
                <a:gd name="T5" fmla="*/ 107 h 265"/>
                <a:gd name="T6" fmla="*/ 0 w 196"/>
                <a:gd name="T7" fmla="*/ 0 h 265"/>
                <a:gd name="T8" fmla="*/ 180 w 196"/>
                <a:gd name="T9" fmla="*/ 154 h 265"/>
              </a:gdLst>
              <a:ahLst/>
              <a:cxnLst>
                <a:cxn ang="0">
                  <a:pos x="T0" y="T1"/>
                </a:cxn>
                <a:cxn ang="0">
                  <a:pos x="T2" y="T3"/>
                </a:cxn>
                <a:cxn ang="0">
                  <a:pos x="T4" y="T5"/>
                </a:cxn>
                <a:cxn ang="0">
                  <a:pos x="T6" y="T7"/>
                </a:cxn>
                <a:cxn ang="0">
                  <a:pos x="T8" y="T9"/>
                </a:cxn>
              </a:cxnLst>
              <a:rect l="0" t="0" r="r" b="b"/>
              <a:pathLst>
                <a:path w="196" h="265">
                  <a:moveTo>
                    <a:pt x="180" y="154"/>
                  </a:moveTo>
                  <a:lnTo>
                    <a:pt x="196" y="265"/>
                  </a:lnTo>
                  <a:lnTo>
                    <a:pt x="14" y="107"/>
                  </a:lnTo>
                  <a:lnTo>
                    <a:pt x="0" y="0"/>
                  </a:lnTo>
                  <a:lnTo>
                    <a:pt x="180" y="154"/>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4" name="Freeform 572"/>
            <p:cNvSpPr>
              <a:spLocks/>
            </p:cNvSpPr>
            <p:nvPr/>
          </p:nvSpPr>
          <p:spPr bwMode="auto">
            <a:xfrm>
              <a:off x="9912350" y="4541838"/>
              <a:ext cx="679450" cy="177800"/>
            </a:xfrm>
            <a:custGeom>
              <a:avLst/>
              <a:gdLst>
                <a:gd name="T0" fmla="*/ 381 w 428"/>
                <a:gd name="T1" fmla="*/ 7 h 112"/>
                <a:gd name="T2" fmla="*/ 428 w 428"/>
                <a:gd name="T3" fmla="*/ 112 h 112"/>
                <a:gd name="T4" fmla="*/ 16 w 428"/>
                <a:gd name="T5" fmla="*/ 102 h 112"/>
                <a:gd name="T6" fmla="*/ 0 w 428"/>
                <a:gd name="T7" fmla="*/ 0 h 112"/>
                <a:gd name="T8" fmla="*/ 381 w 428"/>
                <a:gd name="T9" fmla="*/ 7 h 112"/>
              </a:gdLst>
              <a:ahLst/>
              <a:cxnLst>
                <a:cxn ang="0">
                  <a:pos x="T0" y="T1"/>
                </a:cxn>
                <a:cxn ang="0">
                  <a:pos x="T2" y="T3"/>
                </a:cxn>
                <a:cxn ang="0">
                  <a:pos x="T4" y="T5"/>
                </a:cxn>
                <a:cxn ang="0">
                  <a:pos x="T6" y="T7"/>
                </a:cxn>
                <a:cxn ang="0">
                  <a:pos x="T8" y="T9"/>
                </a:cxn>
              </a:cxnLst>
              <a:rect l="0" t="0" r="r" b="b"/>
              <a:pathLst>
                <a:path w="428" h="112">
                  <a:moveTo>
                    <a:pt x="381" y="7"/>
                  </a:moveTo>
                  <a:lnTo>
                    <a:pt x="428" y="112"/>
                  </a:lnTo>
                  <a:lnTo>
                    <a:pt x="16" y="102"/>
                  </a:lnTo>
                  <a:lnTo>
                    <a:pt x="0" y="0"/>
                  </a:lnTo>
                  <a:lnTo>
                    <a:pt x="381"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5" name="Freeform 573"/>
            <p:cNvSpPr>
              <a:spLocks/>
            </p:cNvSpPr>
            <p:nvPr/>
          </p:nvSpPr>
          <p:spPr bwMode="auto">
            <a:xfrm>
              <a:off x="10517188" y="4187825"/>
              <a:ext cx="274637" cy="531813"/>
            </a:xfrm>
            <a:custGeom>
              <a:avLst/>
              <a:gdLst>
                <a:gd name="T0" fmla="*/ 128 w 173"/>
                <a:gd name="T1" fmla="*/ 0 h 335"/>
                <a:gd name="T2" fmla="*/ 173 w 173"/>
                <a:gd name="T3" fmla="*/ 98 h 335"/>
                <a:gd name="T4" fmla="*/ 47 w 173"/>
                <a:gd name="T5" fmla="*/ 335 h 335"/>
                <a:gd name="T6" fmla="*/ 0 w 173"/>
                <a:gd name="T7" fmla="*/ 230 h 335"/>
                <a:gd name="T8" fmla="*/ 128 w 173"/>
                <a:gd name="T9" fmla="*/ 0 h 335"/>
              </a:gdLst>
              <a:ahLst/>
              <a:cxnLst>
                <a:cxn ang="0">
                  <a:pos x="T0" y="T1"/>
                </a:cxn>
                <a:cxn ang="0">
                  <a:pos x="T2" y="T3"/>
                </a:cxn>
                <a:cxn ang="0">
                  <a:pos x="T4" y="T5"/>
                </a:cxn>
                <a:cxn ang="0">
                  <a:pos x="T6" y="T7"/>
                </a:cxn>
                <a:cxn ang="0">
                  <a:pos x="T8" y="T9"/>
                </a:cxn>
              </a:cxnLst>
              <a:rect l="0" t="0" r="r" b="b"/>
              <a:pathLst>
                <a:path w="173" h="335">
                  <a:moveTo>
                    <a:pt x="128" y="0"/>
                  </a:moveTo>
                  <a:lnTo>
                    <a:pt x="173" y="98"/>
                  </a:lnTo>
                  <a:lnTo>
                    <a:pt x="47" y="335"/>
                  </a:lnTo>
                  <a:lnTo>
                    <a:pt x="0" y="230"/>
                  </a:lnTo>
                  <a:lnTo>
                    <a:pt x="128"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6" name="Freeform 574"/>
            <p:cNvSpPr>
              <a:spLocks/>
            </p:cNvSpPr>
            <p:nvPr/>
          </p:nvSpPr>
          <p:spPr bwMode="auto">
            <a:xfrm>
              <a:off x="12458700" y="1520825"/>
              <a:ext cx="2295525" cy="1169988"/>
            </a:xfrm>
            <a:custGeom>
              <a:avLst/>
              <a:gdLst>
                <a:gd name="T0" fmla="*/ 1181 w 1446"/>
                <a:gd name="T1" fmla="*/ 223 h 737"/>
                <a:gd name="T2" fmla="*/ 1415 w 1446"/>
                <a:gd name="T3" fmla="*/ 228 h 737"/>
                <a:gd name="T4" fmla="*/ 1446 w 1446"/>
                <a:gd name="T5" fmla="*/ 375 h 737"/>
                <a:gd name="T6" fmla="*/ 1207 w 1446"/>
                <a:gd name="T7" fmla="*/ 403 h 737"/>
                <a:gd name="T8" fmla="*/ 1120 w 1446"/>
                <a:gd name="T9" fmla="*/ 500 h 737"/>
                <a:gd name="T10" fmla="*/ 1231 w 1446"/>
                <a:gd name="T11" fmla="*/ 624 h 737"/>
                <a:gd name="T12" fmla="*/ 966 w 1446"/>
                <a:gd name="T13" fmla="*/ 721 h 737"/>
                <a:gd name="T14" fmla="*/ 803 w 1446"/>
                <a:gd name="T15" fmla="*/ 614 h 737"/>
                <a:gd name="T16" fmla="*/ 601 w 1446"/>
                <a:gd name="T17" fmla="*/ 621 h 737"/>
                <a:gd name="T18" fmla="*/ 445 w 1446"/>
                <a:gd name="T19" fmla="*/ 737 h 737"/>
                <a:gd name="T20" fmla="*/ 197 w 1446"/>
                <a:gd name="T21" fmla="*/ 659 h 737"/>
                <a:gd name="T22" fmla="*/ 298 w 1446"/>
                <a:gd name="T23" fmla="*/ 534 h 737"/>
                <a:gd name="T24" fmla="*/ 216 w 1446"/>
                <a:gd name="T25" fmla="*/ 448 h 737"/>
                <a:gd name="T26" fmla="*/ 0 w 1446"/>
                <a:gd name="T27" fmla="*/ 441 h 737"/>
                <a:gd name="T28" fmla="*/ 26 w 1446"/>
                <a:gd name="T29" fmla="*/ 299 h 737"/>
                <a:gd name="T30" fmla="*/ 239 w 1446"/>
                <a:gd name="T31" fmla="*/ 273 h 737"/>
                <a:gd name="T32" fmla="*/ 334 w 1446"/>
                <a:gd name="T33" fmla="*/ 190 h 737"/>
                <a:gd name="T34" fmla="*/ 270 w 1446"/>
                <a:gd name="T35" fmla="*/ 100 h 737"/>
                <a:gd name="T36" fmla="*/ 490 w 1446"/>
                <a:gd name="T37" fmla="*/ 27 h 737"/>
                <a:gd name="T38" fmla="*/ 613 w 1446"/>
                <a:gd name="T39" fmla="*/ 98 h 737"/>
                <a:gd name="T40" fmla="*/ 788 w 1446"/>
                <a:gd name="T41" fmla="*/ 88 h 737"/>
                <a:gd name="T42" fmla="*/ 914 w 1446"/>
                <a:gd name="T43" fmla="*/ 0 h 737"/>
                <a:gd name="T44" fmla="*/ 1148 w 1446"/>
                <a:gd name="T45" fmla="*/ 48 h 737"/>
                <a:gd name="T46" fmla="*/ 1077 w 1446"/>
                <a:gd name="T47" fmla="*/ 150 h 737"/>
                <a:gd name="T48" fmla="*/ 1181 w 1446"/>
                <a:gd name="T49" fmla="*/ 223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6" h="737">
                  <a:moveTo>
                    <a:pt x="1181" y="223"/>
                  </a:moveTo>
                  <a:lnTo>
                    <a:pt x="1415" y="228"/>
                  </a:lnTo>
                  <a:lnTo>
                    <a:pt x="1446" y="375"/>
                  </a:lnTo>
                  <a:lnTo>
                    <a:pt x="1207" y="403"/>
                  </a:lnTo>
                  <a:lnTo>
                    <a:pt x="1120" y="500"/>
                  </a:lnTo>
                  <a:lnTo>
                    <a:pt x="1231" y="624"/>
                  </a:lnTo>
                  <a:lnTo>
                    <a:pt x="966" y="721"/>
                  </a:lnTo>
                  <a:lnTo>
                    <a:pt x="803" y="614"/>
                  </a:lnTo>
                  <a:lnTo>
                    <a:pt x="601" y="621"/>
                  </a:lnTo>
                  <a:lnTo>
                    <a:pt x="445" y="737"/>
                  </a:lnTo>
                  <a:lnTo>
                    <a:pt x="197" y="659"/>
                  </a:lnTo>
                  <a:lnTo>
                    <a:pt x="298" y="534"/>
                  </a:lnTo>
                  <a:lnTo>
                    <a:pt x="216" y="448"/>
                  </a:lnTo>
                  <a:lnTo>
                    <a:pt x="0" y="441"/>
                  </a:lnTo>
                  <a:lnTo>
                    <a:pt x="26" y="299"/>
                  </a:lnTo>
                  <a:lnTo>
                    <a:pt x="239" y="273"/>
                  </a:lnTo>
                  <a:lnTo>
                    <a:pt x="334" y="190"/>
                  </a:lnTo>
                  <a:lnTo>
                    <a:pt x="270" y="100"/>
                  </a:lnTo>
                  <a:lnTo>
                    <a:pt x="490" y="27"/>
                  </a:lnTo>
                  <a:lnTo>
                    <a:pt x="613" y="98"/>
                  </a:lnTo>
                  <a:lnTo>
                    <a:pt x="788" y="88"/>
                  </a:lnTo>
                  <a:lnTo>
                    <a:pt x="914" y="0"/>
                  </a:lnTo>
                  <a:lnTo>
                    <a:pt x="1148" y="48"/>
                  </a:lnTo>
                  <a:lnTo>
                    <a:pt x="1077" y="150"/>
                  </a:lnTo>
                  <a:lnTo>
                    <a:pt x="1181" y="22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7" name="Freeform 575"/>
            <p:cNvSpPr>
              <a:spLocks/>
            </p:cNvSpPr>
            <p:nvPr/>
          </p:nvSpPr>
          <p:spPr bwMode="auto">
            <a:xfrm>
              <a:off x="8856663" y="1951038"/>
              <a:ext cx="4022725" cy="2601913"/>
            </a:xfrm>
            <a:custGeom>
              <a:avLst/>
              <a:gdLst>
                <a:gd name="T0" fmla="*/ 2265 w 2534"/>
                <a:gd name="T1" fmla="*/ 433 h 1639"/>
                <a:gd name="T2" fmla="*/ 2288 w 2534"/>
                <a:gd name="T3" fmla="*/ 620 h 1639"/>
                <a:gd name="T4" fmla="*/ 2534 w 2534"/>
                <a:gd name="T5" fmla="*/ 668 h 1639"/>
                <a:gd name="T6" fmla="*/ 2447 w 2534"/>
                <a:gd name="T7" fmla="*/ 895 h 1639"/>
                <a:gd name="T8" fmla="*/ 2165 w 2534"/>
                <a:gd name="T9" fmla="*/ 893 h 1639"/>
                <a:gd name="T10" fmla="*/ 1950 w 2534"/>
                <a:gd name="T11" fmla="*/ 1104 h 1639"/>
                <a:gd name="T12" fmla="*/ 2066 w 2534"/>
                <a:gd name="T13" fmla="*/ 1284 h 1639"/>
                <a:gd name="T14" fmla="*/ 1723 w 2534"/>
                <a:gd name="T15" fmla="*/ 1471 h 1639"/>
                <a:gd name="T16" fmla="*/ 1543 w 2534"/>
                <a:gd name="T17" fmla="*/ 1317 h 1639"/>
                <a:gd name="T18" fmla="*/ 1174 w 2534"/>
                <a:gd name="T19" fmla="*/ 1409 h 1639"/>
                <a:gd name="T20" fmla="*/ 1046 w 2534"/>
                <a:gd name="T21" fmla="*/ 1639 h 1639"/>
                <a:gd name="T22" fmla="*/ 665 w 2534"/>
                <a:gd name="T23" fmla="*/ 1632 h 1639"/>
                <a:gd name="T24" fmla="*/ 729 w 2534"/>
                <a:gd name="T25" fmla="*/ 1405 h 1639"/>
                <a:gd name="T26" fmla="*/ 461 w 2534"/>
                <a:gd name="T27" fmla="*/ 1312 h 1639"/>
                <a:gd name="T28" fmla="*/ 187 w 2534"/>
                <a:gd name="T29" fmla="*/ 1452 h 1639"/>
                <a:gd name="T30" fmla="*/ 33 w 2534"/>
                <a:gd name="T31" fmla="*/ 1274 h 1639"/>
                <a:gd name="T32" fmla="*/ 265 w 2534"/>
                <a:gd name="T33" fmla="*/ 1111 h 1639"/>
                <a:gd name="T34" fmla="*/ 234 w 2534"/>
                <a:gd name="T35" fmla="*/ 921 h 1639"/>
                <a:gd name="T36" fmla="*/ 0 w 2534"/>
                <a:gd name="T37" fmla="*/ 928 h 1639"/>
                <a:gd name="T38" fmla="*/ 92 w 2534"/>
                <a:gd name="T39" fmla="*/ 722 h 1639"/>
                <a:gd name="T40" fmla="*/ 331 w 2534"/>
                <a:gd name="T41" fmla="*/ 670 h 1639"/>
                <a:gd name="T42" fmla="*/ 490 w 2534"/>
                <a:gd name="T43" fmla="*/ 492 h 1639"/>
                <a:gd name="T44" fmla="*/ 381 w 2534"/>
                <a:gd name="T45" fmla="*/ 414 h 1639"/>
                <a:gd name="T46" fmla="*/ 606 w 2534"/>
                <a:gd name="T47" fmla="*/ 267 h 1639"/>
                <a:gd name="T48" fmla="*/ 767 w 2534"/>
                <a:gd name="T49" fmla="*/ 305 h 1639"/>
                <a:gd name="T50" fmla="*/ 1020 w 2534"/>
                <a:gd name="T51" fmla="*/ 199 h 1639"/>
                <a:gd name="T52" fmla="*/ 1039 w 2534"/>
                <a:gd name="T53" fmla="*/ 85 h 1639"/>
                <a:gd name="T54" fmla="*/ 1309 w 2534"/>
                <a:gd name="T55" fmla="*/ 23 h 1639"/>
                <a:gd name="T56" fmla="*/ 1358 w 2534"/>
                <a:gd name="T57" fmla="*/ 118 h 1639"/>
                <a:gd name="T58" fmla="*/ 1621 w 2534"/>
                <a:gd name="T59" fmla="*/ 106 h 1639"/>
                <a:gd name="T60" fmla="*/ 1756 w 2534"/>
                <a:gd name="T61" fmla="*/ 0 h 1639"/>
                <a:gd name="T62" fmla="*/ 2002 w 2534"/>
                <a:gd name="T63" fmla="*/ 35 h 1639"/>
                <a:gd name="T64" fmla="*/ 1921 w 2534"/>
                <a:gd name="T65" fmla="*/ 156 h 1639"/>
                <a:gd name="T66" fmla="*/ 2113 w 2534"/>
                <a:gd name="T67" fmla="*/ 248 h 1639"/>
                <a:gd name="T68" fmla="*/ 2340 w 2534"/>
                <a:gd name="T69" fmla="*/ 189 h 1639"/>
                <a:gd name="T70" fmla="*/ 2475 w 2534"/>
                <a:gd name="T71" fmla="*/ 336 h 1639"/>
                <a:gd name="T72" fmla="*/ 2265 w 2534"/>
                <a:gd name="T73" fmla="*/ 43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34" h="1639">
                  <a:moveTo>
                    <a:pt x="2265" y="433"/>
                  </a:moveTo>
                  <a:lnTo>
                    <a:pt x="2288" y="620"/>
                  </a:lnTo>
                  <a:lnTo>
                    <a:pt x="2534" y="668"/>
                  </a:lnTo>
                  <a:lnTo>
                    <a:pt x="2447" y="895"/>
                  </a:lnTo>
                  <a:lnTo>
                    <a:pt x="2165" y="893"/>
                  </a:lnTo>
                  <a:lnTo>
                    <a:pt x="1950" y="1104"/>
                  </a:lnTo>
                  <a:lnTo>
                    <a:pt x="2066" y="1284"/>
                  </a:lnTo>
                  <a:lnTo>
                    <a:pt x="1723" y="1471"/>
                  </a:lnTo>
                  <a:lnTo>
                    <a:pt x="1543" y="1317"/>
                  </a:lnTo>
                  <a:lnTo>
                    <a:pt x="1174" y="1409"/>
                  </a:lnTo>
                  <a:lnTo>
                    <a:pt x="1046" y="1639"/>
                  </a:lnTo>
                  <a:lnTo>
                    <a:pt x="665" y="1632"/>
                  </a:lnTo>
                  <a:lnTo>
                    <a:pt x="729" y="1405"/>
                  </a:lnTo>
                  <a:lnTo>
                    <a:pt x="461" y="1312"/>
                  </a:lnTo>
                  <a:lnTo>
                    <a:pt x="187" y="1452"/>
                  </a:lnTo>
                  <a:lnTo>
                    <a:pt x="33" y="1274"/>
                  </a:lnTo>
                  <a:lnTo>
                    <a:pt x="265" y="1111"/>
                  </a:lnTo>
                  <a:lnTo>
                    <a:pt x="234" y="921"/>
                  </a:lnTo>
                  <a:lnTo>
                    <a:pt x="0" y="928"/>
                  </a:lnTo>
                  <a:lnTo>
                    <a:pt x="92" y="722"/>
                  </a:lnTo>
                  <a:lnTo>
                    <a:pt x="331" y="670"/>
                  </a:lnTo>
                  <a:lnTo>
                    <a:pt x="490" y="492"/>
                  </a:lnTo>
                  <a:lnTo>
                    <a:pt x="381" y="414"/>
                  </a:lnTo>
                  <a:lnTo>
                    <a:pt x="606" y="267"/>
                  </a:lnTo>
                  <a:lnTo>
                    <a:pt x="767" y="305"/>
                  </a:lnTo>
                  <a:lnTo>
                    <a:pt x="1020" y="199"/>
                  </a:lnTo>
                  <a:lnTo>
                    <a:pt x="1039" y="85"/>
                  </a:lnTo>
                  <a:lnTo>
                    <a:pt x="1309" y="23"/>
                  </a:lnTo>
                  <a:lnTo>
                    <a:pt x="1358" y="118"/>
                  </a:lnTo>
                  <a:lnTo>
                    <a:pt x="1621" y="106"/>
                  </a:lnTo>
                  <a:lnTo>
                    <a:pt x="1756" y="0"/>
                  </a:lnTo>
                  <a:lnTo>
                    <a:pt x="2002" y="35"/>
                  </a:lnTo>
                  <a:lnTo>
                    <a:pt x="1921" y="156"/>
                  </a:lnTo>
                  <a:lnTo>
                    <a:pt x="2113" y="248"/>
                  </a:lnTo>
                  <a:lnTo>
                    <a:pt x="2340" y="189"/>
                  </a:lnTo>
                  <a:lnTo>
                    <a:pt x="2475" y="336"/>
                  </a:lnTo>
                  <a:lnTo>
                    <a:pt x="2265" y="43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8" name="Freeform 576"/>
            <p:cNvSpPr>
              <a:spLocks/>
            </p:cNvSpPr>
            <p:nvPr/>
          </p:nvSpPr>
          <p:spPr bwMode="auto">
            <a:xfrm>
              <a:off x="13101638" y="1808163"/>
              <a:ext cx="946150" cy="511175"/>
            </a:xfrm>
            <a:custGeom>
              <a:avLst/>
              <a:gdLst>
                <a:gd name="T0" fmla="*/ 250 w 252"/>
                <a:gd name="T1" fmla="*/ 59 h 136"/>
                <a:gd name="T2" fmla="*/ 131 w 252"/>
                <a:gd name="T3" fmla="*/ 132 h 136"/>
                <a:gd name="T4" fmla="*/ 3 w 252"/>
                <a:gd name="T5" fmla="*/ 77 h 136"/>
                <a:gd name="T6" fmla="*/ 122 w 252"/>
                <a:gd name="T7" fmla="*/ 5 h 136"/>
                <a:gd name="T8" fmla="*/ 250 w 252"/>
                <a:gd name="T9" fmla="*/ 59 h 136"/>
              </a:gdLst>
              <a:ahLst/>
              <a:cxnLst>
                <a:cxn ang="0">
                  <a:pos x="T0" y="T1"/>
                </a:cxn>
                <a:cxn ang="0">
                  <a:pos x="T2" y="T3"/>
                </a:cxn>
                <a:cxn ang="0">
                  <a:pos x="T4" y="T5"/>
                </a:cxn>
                <a:cxn ang="0">
                  <a:pos x="T6" y="T7"/>
                </a:cxn>
                <a:cxn ang="0">
                  <a:pos x="T8" y="T9"/>
                </a:cxn>
              </a:cxnLst>
              <a:rect l="0" t="0" r="r" b="b"/>
              <a:pathLst>
                <a:path w="252" h="136">
                  <a:moveTo>
                    <a:pt x="250" y="59"/>
                  </a:moveTo>
                  <a:cubicBezTo>
                    <a:pt x="252" y="94"/>
                    <a:pt x="199" y="127"/>
                    <a:pt x="131" y="132"/>
                  </a:cubicBezTo>
                  <a:cubicBezTo>
                    <a:pt x="62" y="136"/>
                    <a:pt x="5" y="112"/>
                    <a:pt x="3" y="77"/>
                  </a:cubicBezTo>
                  <a:cubicBezTo>
                    <a:pt x="0" y="42"/>
                    <a:pt x="53" y="10"/>
                    <a:pt x="122" y="5"/>
                  </a:cubicBezTo>
                  <a:cubicBezTo>
                    <a:pt x="190" y="0"/>
                    <a:pt x="247" y="24"/>
                    <a:pt x="250" y="59"/>
                  </a:cubicBez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9" name="Freeform 577"/>
            <p:cNvSpPr>
              <a:spLocks/>
            </p:cNvSpPr>
            <p:nvPr/>
          </p:nvSpPr>
          <p:spPr bwMode="auto">
            <a:xfrm>
              <a:off x="13217525" y="1924050"/>
              <a:ext cx="725487" cy="390525"/>
            </a:xfrm>
            <a:custGeom>
              <a:avLst/>
              <a:gdLst>
                <a:gd name="T0" fmla="*/ 191 w 193"/>
                <a:gd name="T1" fmla="*/ 45 h 104"/>
                <a:gd name="T2" fmla="*/ 100 w 193"/>
                <a:gd name="T3" fmla="*/ 101 h 104"/>
                <a:gd name="T4" fmla="*/ 2 w 193"/>
                <a:gd name="T5" fmla="*/ 59 h 104"/>
                <a:gd name="T6" fmla="*/ 93 w 193"/>
                <a:gd name="T7" fmla="*/ 4 h 104"/>
                <a:gd name="T8" fmla="*/ 191 w 193"/>
                <a:gd name="T9" fmla="*/ 45 h 104"/>
              </a:gdLst>
              <a:ahLst/>
              <a:cxnLst>
                <a:cxn ang="0">
                  <a:pos x="T0" y="T1"/>
                </a:cxn>
                <a:cxn ang="0">
                  <a:pos x="T2" y="T3"/>
                </a:cxn>
                <a:cxn ang="0">
                  <a:pos x="T4" y="T5"/>
                </a:cxn>
                <a:cxn ang="0">
                  <a:pos x="T6" y="T7"/>
                </a:cxn>
                <a:cxn ang="0">
                  <a:pos x="T8" y="T9"/>
                </a:cxn>
              </a:cxnLst>
              <a:rect l="0" t="0" r="r" b="b"/>
              <a:pathLst>
                <a:path w="193" h="104">
                  <a:moveTo>
                    <a:pt x="191" y="45"/>
                  </a:moveTo>
                  <a:cubicBezTo>
                    <a:pt x="193" y="72"/>
                    <a:pt x="152" y="97"/>
                    <a:pt x="100" y="101"/>
                  </a:cubicBezTo>
                  <a:cubicBezTo>
                    <a:pt x="47" y="104"/>
                    <a:pt x="3" y="86"/>
                    <a:pt x="2" y="59"/>
                  </a:cubicBezTo>
                  <a:cubicBezTo>
                    <a:pt x="0" y="32"/>
                    <a:pt x="40" y="7"/>
                    <a:pt x="93" y="4"/>
                  </a:cubicBezTo>
                  <a:cubicBezTo>
                    <a:pt x="145" y="0"/>
                    <a:pt x="189" y="19"/>
                    <a:pt x="191" y="45"/>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0" name="Freeform 578"/>
            <p:cNvSpPr>
              <a:spLocks/>
            </p:cNvSpPr>
            <p:nvPr/>
          </p:nvSpPr>
          <p:spPr bwMode="auto">
            <a:xfrm>
              <a:off x="9728200" y="2311400"/>
              <a:ext cx="2235200" cy="1504950"/>
            </a:xfrm>
            <a:custGeom>
              <a:avLst/>
              <a:gdLst>
                <a:gd name="T0" fmla="*/ 570 w 595"/>
                <a:gd name="T1" fmla="*/ 121 h 400"/>
                <a:gd name="T2" fmla="*/ 343 w 595"/>
                <a:gd name="T3" fmla="*/ 357 h 400"/>
                <a:gd name="T4" fmla="*/ 25 w 595"/>
                <a:gd name="T5" fmla="*/ 279 h 400"/>
                <a:gd name="T6" fmla="*/ 252 w 595"/>
                <a:gd name="T7" fmla="*/ 44 h 400"/>
                <a:gd name="T8" fmla="*/ 570 w 595"/>
                <a:gd name="T9" fmla="*/ 121 h 400"/>
              </a:gdLst>
              <a:ahLst/>
              <a:cxnLst>
                <a:cxn ang="0">
                  <a:pos x="T0" y="T1"/>
                </a:cxn>
                <a:cxn ang="0">
                  <a:pos x="T2" y="T3"/>
                </a:cxn>
                <a:cxn ang="0">
                  <a:pos x="T4" y="T5"/>
                </a:cxn>
                <a:cxn ang="0">
                  <a:pos x="T6" y="T7"/>
                </a:cxn>
                <a:cxn ang="0">
                  <a:pos x="T8" y="T9"/>
                </a:cxn>
              </a:cxnLst>
              <a:rect l="0" t="0" r="r" b="b"/>
              <a:pathLst>
                <a:path w="595" h="400">
                  <a:moveTo>
                    <a:pt x="570" y="121"/>
                  </a:moveTo>
                  <a:cubicBezTo>
                    <a:pt x="595" y="207"/>
                    <a:pt x="493" y="313"/>
                    <a:pt x="343" y="357"/>
                  </a:cubicBezTo>
                  <a:cubicBezTo>
                    <a:pt x="193" y="400"/>
                    <a:pt x="51" y="366"/>
                    <a:pt x="25" y="279"/>
                  </a:cubicBezTo>
                  <a:cubicBezTo>
                    <a:pt x="0" y="193"/>
                    <a:pt x="102" y="88"/>
                    <a:pt x="252" y="44"/>
                  </a:cubicBezTo>
                  <a:cubicBezTo>
                    <a:pt x="402" y="0"/>
                    <a:pt x="544" y="35"/>
                    <a:pt x="570" y="121"/>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1" name="Freeform 579"/>
            <p:cNvSpPr>
              <a:spLocks/>
            </p:cNvSpPr>
            <p:nvPr/>
          </p:nvSpPr>
          <p:spPr bwMode="auto">
            <a:xfrm>
              <a:off x="9937750" y="2530475"/>
              <a:ext cx="1871662" cy="1258888"/>
            </a:xfrm>
            <a:custGeom>
              <a:avLst/>
              <a:gdLst>
                <a:gd name="T0" fmla="*/ 477 w 498"/>
                <a:gd name="T1" fmla="*/ 102 h 335"/>
                <a:gd name="T2" fmla="*/ 287 w 498"/>
                <a:gd name="T3" fmla="*/ 299 h 335"/>
                <a:gd name="T4" fmla="*/ 21 w 498"/>
                <a:gd name="T5" fmla="*/ 234 h 335"/>
                <a:gd name="T6" fmla="*/ 211 w 498"/>
                <a:gd name="T7" fmla="*/ 37 h 335"/>
                <a:gd name="T8" fmla="*/ 477 w 498"/>
                <a:gd name="T9" fmla="*/ 102 h 335"/>
              </a:gdLst>
              <a:ahLst/>
              <a:cxnLst>
                <a:cxn ang="0">
                  <a:pos x="T0" y="T1"/>
                </a:cxn>
                <a:cxn ang="0">
                  <a:pos x="T2" y="T3"/>
                </a:cxn>
                <a:cxn ang="0">
                  <a:pos x="T4" y="T5"/>
                </a:cxn>
                <a:cxn ang="0">
                  <a:pos x="T6" y="T7"/>
                </a:cxn>
                <a:cxn ang="0">
                  <a:pos x="T8" y="T9"/>
                </a:cxn>
              </a:cxnLst>
              <a:rect l="0" t="0" r="r" b="b"/>
              <a:pathLst>
                <a:path w="498" h="335">
                  <a:moveTo>
                    <a:pt x="477" y="102"/>
                  </a:moveTo>
                  <a:cubicBezTo>
                    <a:pt x="498" y="174"/>
                    <a:pt x="413" y="262"/>
                    <a:pt x="287" y="299"/>
                  </a:cubicBezTo>
                  <a:cubicBezTo>
                    <a:pt x="161" y="335"/>
                    <a:pt x="42" y="306"/>
                    <a:pt x="21" y="234"/>
                  </a:cubicBezTo>
                  <a:cubicBezTo>
                    <a:pt x="0" y="162"/>
                    <a:pt x="85" y="74"/>
                    <a:pt x="211" y="37"/>
                  </a:cubicBezTo>
                  <a:cubicBezTo>
                    <a:pt x="337" y="0"/>
                    <a:pt x="456" y="29"/>
                    <a:pt x="477" y="102"/>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2" name="Freeform 580"/>
            <p:cNvSpPr>
              <a:spLocks/>
            </p:cNvSpPr>
            <p:nvPr/>
          </p:nvSpPr>
          <p:spPr bwMode="auto">
            <a:xfrm>
              <a:off x="10134600" y="2635250"/>
              <a:ext cx="1493837" cy="1004888"/>
            </a:xfrm>
            <a:custGeom>
              <a:avLst/>
              <a:gdLst>
                <a:gd name="T0" fmla="*/ 382 w 398"/>
                <a:gd name="T1" fmla="*/ 80 h 267"/>
                <a:gd name="T2" fmla="*/ 230 w 398"/>
                <a:gd name="T3" fmla="*/ 238 h 267"/>
                <a:gd name="T4" fmla="*/ 17 w 398"/>
                <a:gd name="T5" fmla="*/ 187 h 267"/>
                <a:gd name="T6" fmla="*/ 169 w 398"/>
                <a:gd name="T7" fmla="*/ 30 h 267"/>
                <a:gd name="T8" fmla="*/ 382 w 398"/>
                <a:gd name="T9" fmla="*/ 80 h 267"/>
              </a:gdLst>
              <a:ahLst/>
              <a:cxnLst>
                <a:cxn ang="0">
                  <a:pos x="T0" y="T1"/>
                </a:cxn>
                <a:cxn ang="0">
                  <a:pos x="T2" y="T3"/>
                </a:cxn>
                <a:cxn ang="0">
                  <a:pos x="T4" y="T5"/>
                </a:cxn>
                <a:cxn ang="0">
                  <a:pos x="T6" y="T7"/>
                </a:cxn>
                <a:cxn ang="0">
                  <a:pos x="T8" y="T9"/>
                </a:cxn>
              </a:cxnLst>
              <a:rect l="0" t="0" r="r" b="b"/>
              <a:pathLst>
                <a:path w="398" h="267">
                  <a:moveTo>
                    <a:pt x="382" y="80"/>
                  </a:moveTo>
                  <a:cubicBezTo>
                    <a:pt x="398" y="138"/>
                    <a:pt x="330" y="208"/>
                    <a:pt x="230" y="238"/>
                  </a:cubicBezTo>
                  <a:cubicBezTo>
                    <a:pt x="129" y="267"/>
                    <a:pt x="33" y="245"/>
                    <a:pt x="17" y="187"/>
                  </a:cubicBezTo>
                  <a:cubicBezTo>
                    <a:pt x="0" y="130"/>
                    <a:pt x="68" y="59"/>
                    <a:pt x="169" y="30"/>
                  </a:cubicBezTo>
                  <a:cubicBezTo>
                    <a:pt x="269" y="0"/>
                    <a:pt x="365" y="23"/>
                    <a:pt x="382" y="80"/>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3" name="Freeform 581"/>
            <p:cNvSpPr>
              <a:spLocks/>
            </p:cNvSpPr>
            <p:nvPr/>
          </p:nvSpPr>
          <p:spPr bwMode="auto">
            <a:xfrm>
              <a:off x="10329863" y="2668588"/>
              <a:ext cx="1025525" cy="688975"/>
            </a:xfrm>
            <a:custGeom>
              <a:avLst/>
              <a:gdLst>
                <a:gd name="T0" fmla="*/ 262 w 273"/>
                <a:gd name="T1" fmla="*/ 55 h 183"/>
                <a:gd name="T2" fmla="*/ 157 w 273"/>
                <a:gd name="T3" fmla="*/ 163 h 183"/>
                <a:gd name="T4" fmla="*/ 11 w 273"/>
                <a:gd name="T5" fmla="*/ 128 h 183"/>
                <a:gd name="T6" fmla="*/ 116 w 273"/>
                <a:gd name="T7" fmla="*/ 20 h 183"/>
                <a:gd name="T8" fmla="*/ 262 w 273"/>
                <a:gd name="T9" fmla="*/ 55 h 183"/>
              </a:gdLst>
              <a:ahLst/>
              <a:cxnLst>
                <a:cxn ang="0">
                  <a:pos x="T0" y="T1"/>
                </a:cxn>
                <a:cxn ang="0">
                  <a:pos x="T2" y="T3"/>
                </a:cxn>
                <a:cxn ang="0">
                  <a:pos x="T4" y="T5"/>
                </a:cxn>
                <a:cxn ang="0">
                  <a:pos x="T6" y="T7"/>
                </a:cxn>
                <a:cxn ang="0">
                  <a:pos x="T8" y="T9"/>
                </a:cxn>
              </a:cxnLst>
              <a:rect l="0" t="0" r="r" b="b"/>
              <a:pathLst>
                <a:path w="273" h="183">
                  <a:moveTo>
                    <a:pt x="262" y="55"/>
                  </a:moveTo>
                  <a:cubicBezTo>
                    <a:pt x="273" y="95"/>
                    <a:pt x="227" y="143"/>
                    <a:pt x="157" y="163"/>
                  </a:cubicBezTo>
                  <a:cubicBezTo>
                    <a:pt x="88" y="183"/>
                    <a:pt x="23" y="168"/>
                    <a:pt x="11" y="128"/>
                  </a:cubicBezTo>
                  <a:cubicBezTo>
                    <a:pt x="0" y="89"/>
                    <a:pt x="47" y="41"/>
                    <a:pt x="116" y="20"/>
                  </a:cubicBezTo>
                  <a:cubicBezTo>
                    <a:pt x="185" y="0"/>
                    <a:pt x="250" y="16"/>
                    <a:pt x="262" y="55"/>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4" name="Freeform 582"/>
            <p:cNvSpPr>
              <a:spLocks/>
            </p:cNvSpPr>
            <p:nvPr/>
          </p:nvSpPr>
          <p:spPr bwMode="auto">
            <a:xfrm>
              <a:off x="10633075" y="2876550"/>
              <a:ext cx="417512" cy="277813"/>
            </a:xfrm>
            <a:custGeom>
              <a:avLst/>
              <a:gdLst>
                <a:gd name="T0" fmla="*/ 106 w 111"/>
                <a:gd name="T1" fmla="*/ 22 h 74"/>
                <a:gd name="T2" fmla="*/ 64 w 111"/>
                <a:gd name="T3" fmla="*/ 66 h 74"/>
                <a:gd name="T4" fmla="*/ 5 w 111"/>
                <a:gd name="T5" fmla="*/ 52 h 74"/>
                <a:gd name="T6" fmla="*/ 47 w 111"/>
                <a:gd name="T7" fmla="*/ 8 h 74"/>
                <a:gd name="T8" fmla="*/ 106 w 111"/>
                <a:gd name="T9" fmla="*/ 22 h 74"/>
              </a:gdLst>
              <a:ahLst/>
              <a:cxnLst>
                <a:cxn ang="0">
                  <a:pos x="T0" y="T1"/>
                </a:cxn>
                <a:cxn ang="0">
                  <a:pos x="T2" y="T3"/>
                </a:cxn>
                <a:cxn ang="0">
                  <a:pos x="T4" y="T5"/>
                </a:cxn>
                <a:cxn ang="0">
                  <a:pos x="T6" y="T7"/>
                </a:cxn>
                <a:cxn ang="0">
                  <a:pos x="T8" y="T9"/>
                </a:cxn>
              </a:cxnLst>
              <a:rect l="0" t="0" r="r" b="b"/>
              <a:pathLst>
                <a:path w="111" h="74">
                  <a:moveTo>
                    <a:pt x="106" y="22"/>
                  </a:moveTo>
                  <a:cubicBezTo>
                    <a:pt x="111" y="38"/>
                    <a:pt x="92" y="57"/>
                    <a:pt x="64" y="66"/>
                  </a:cubicBezTo>
                  <a:cubicBezTo>
                    <a:pt x="36" y="74"/>
                    <a:pt x="10" y="67"/>
                    <a:pt x="5" y="52"/>
                  </a:cubicBezTo>
                  <a:cubicBezTo>
                    <a:pt x="0" y="36"/>
                    <a:pt x="19" y="16"/>
                    <a:pt x="47" y="8"/>
                  </a:cubicBezTo>
                  <a:cubicBezTo>
                    <a:pt x="75" y="0"/>
                    <a:pt x="101" y="6"/>
                    <a:pt x="106" y="2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5" name="Freeform 583"/>
            <p:cNvSpPr>
              <a:spLocks/>
            </p:cNvSpPr>
            <p:nvPr/>
          </p:nvSpPr>
          <p:spPr bwMode="auto">
            <a:xfrm>
              <a:off x="13349288" y="1938338"/>
              <a:ext cx="439737" cy="238125"/>
            </a:xfrm>
            <a:custGeom>
              <a:avLst/>
              <a:gdLst>
                <a:gd name="T0" fmla="*/ 116 w 117"/>
                <a:gd name="T1" fmla="*/ 27 h 63"/>
                <a:gd name="T2" fmla="*/ 61 w 117"/>
                <a:gd name="T3" fmla="*/ 61 h 63"/>
                <a:gd name="T4" fmla="*/ 1 w 117"/>
                <a:gd name="T5" fmla="*/ 35 h 63"/>
                <a:gd name="T6" fmla="*/ 56 w 117"/>
                <a:gd name="T7" fmla="*/ 2 h 63"/>
                <a:gd name="T8" fmla="*/ 116 w 117"/>
                <a:gd name="T9" fmla="*/ 27 h 63"/>
              </a:gdLst>
              <a:ahLst/>
              <a:cxnLst>
                <a:cxn ang="0">
                  <a:pos x="T0" y="T1"/>
                </a:cxn>
                <a:cxn ang="0">
                  <a:pos x="T2" y="T3"/>
                </a:cxn>
                <a:cxn ang="0">
                  <a:pos x="T4" y="T5"/>
                </a:cxn>
                <a:cxn ang="0">
                  <a:pos x="T6" y="T7"/>
                </a:cxn>
                <a:cxn ang="0">
                  <a:pos x="T8" y="T9"/>
                </a:cxn>
              </a:cxnLst>
              <a:rect l="0" t="0" r="r" b="b"/>
              <a:pathLst>
                <a:path w="117" h="63">
                  <a:moveTo>
                    <a:pt x="116" y="27"/>
                  </a:moveTo>
                  <a:cubicBezTo>
                    <a:pt x="117" y="43"/>
                    <a:pt x="92" y="58"/>
                    <a:pt x="61" y="61"/>
                  </a:cubicBezTo>
                  <a:cubicBezTo>
                    <a:pt x="29" y="63"/>
                    <a:pt x="2" y="52"/>
                    <a:pt x="1" y="35"/>
                  </a:cubicBezTo>
                  <a:cubicBezTo>
                    <a:pt x="0" y="19"/>
                    <a:pt x="25" y="4"/>
                    <a:pt x="56" y="2"/>
                  </a:cubicBezTo>
                  <a:cubicBezTo>
                    <a:pt x="88" y="0"/>
                    <a:pt x="115" y="11"/>
                    <a:pt x="116" y="27"/>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6" name="Freeform 584"/>
            <p:cNvSpPr>
              <a:spLocks/>
            </p:cNvSpPr>
            <p:nvPr/>
          </p:nvSpPr>
          <p:spPr bwMode="auto">
            <a:xfrm>
              <a:off x="13481050" y="2006600"/>
              <a:ext cx="176212" cy="98425"/>
            </a:xfrm>
            <a:custGeom>
              <a:avLst/>
              <a:gdLst>
                <a:gd name="T0" fmla="*/ 47 w 47"/>
                <a:gd name="T1" fmla="*/ 12 h 26"/>
                <a:gd name="T2" fmla="*/ 24 w 47"/>
                <a:gd name="T3" fmla="*/ 25 h 26"/>
                <a:gd name="T4" fmla="*/ 0 w 47"/>
                <a:gd name="T5" fmla="*/ 15 h 26"/>
                <a:gd name="T6" fmla="*/ 23 w 47"/>
                <a:gd name="T7" fmla="*/ 1 h 26"/>
                <a:gd name="T8" fmla="*/ 47 w 47"/>
                <a:gd name="T9" fmla="*/ 12 h 26"/>
              </a:gdLst>
              <a:ahLst/>
              <a:cxnLst>
                <a:cxn ang="0">
                  <a:pos x="T0" y="T1"/>
                </a:cxn>
                <a:cxn ang="0">
                  <a:pos x="T2" y="T3"/>
                </a:cxn>
                <a:cxn ang="0">
                  <a:pos x="T4" y="T5"/>
                </a:cxn>
                <a:cxn ang="0">
                  <a:pos x="T6" y="T7"/>
                </a:cxn>
                <a:cxn ang="0">
                  <a:pos x="T8" y="T9"/>
                </a:cxn>
              </a:cxnLst>
              <a:rect l="0" t="0" r="r" b="b"/>
              <a:pathLst>
                <a:path w="47" h="26">
                  <a:moveTo>
                    <a:pt x="47" y="12"/>
                  </a:moveTo>
                  <a:cubicBezTo>
                    <a:pt x="47" y="18"/>
                    <a:pt x="37" y="24"/>
                    <a:pt x="24" y="25"/>
                  </a:cubicBezTo>
                  <a:cubicBezTo>
                    <a:pt x="12" y="26"/>
                    <a:pt x="1" y="21"/>
                    <a:pt x="0" y="15"/>
                  </a:cubicBezTo>
                  <a:cubicBezTo>
                    <a:pt x="0" y="8"/>
                    <a:pt x="10" y="2"/>
                    <a:pt x="23" y="1"/>
                  </a:cubicBezTo>
                  <a:cubicBezTo>
                    <a:pt x="35" y="0"/>
                    <a:pt x="46" y="5"/>
                    <a:pt x="47" y="1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7" name="Freeform 585"/>
            <p:cNvSpPr>
              <a:spLocks/>
            </p:cNvSpPr>
            <p:nvPr/>
          </p:nvSpPr>
          <p:spPr bwMode="auto">
            <a:xfrm>
              <a:off x="11617325" y="4135438"/>
              <a:ext cx="695325" cy="892175"/>
            </a:xfrm>
            <a:custGeom>
              <a:avLst/>
              <a:gdLst>
                <a:gd name="T0" fmla="*/ 372 w 438"/>
                <a:gd name="T1" fmla="*/ 0 h 562"/>
                <a:gd name="T2" fmla="*/ 438 w 438"/>
                <a:gd name="T3" fmla="*/ 361 h 562"/>
                <a:gd name="T4" fmla="*/ 95 w 438"/>
                <a:gd name="T5" fmla="*/ 562 h 562"/>
                <a:gd name="T6" fmla="*/ 0 w 438"/>
                <a:gd name="T7" fmla="*/ 206 h 562"/>
                <a:gd name="T8" fmla="*/ 372 w 438"/>
                <a:gd name="T9" fmla="*/ 0 h 562"/>
              </a:gdLst>
              <a:ahLst/>
              <a:cxnLst>
                <a:cxn ang="0">
                  <a:pos x="T0" y="T1"/>
                </a:cxn>
                <a:cxn ang="0">
                  <a:pos x="T2" y="T3"/>
                </a:cxn>
                <a:cxn ang="0">
                  <a:pos x="T4" y="T5"/>
                </a:cxn>
                <a:cxn ang="0">
                  <a:pos x="T6" y="T7"/>
                </a:cxn>
                <a:cxn ang="0">
                  <a:pos x="T8" y="T9"/>
                </a:cxn>
              </a:cxnLst>
              <a:rect l="0" t="0" r="r" b="b"/>
              <a:pathLst>
                <a:path w="438" h="562">
                  <a:moveTo>
                    <a:pt x="372" y="0"/>
                  </a:moveTo>
                  <a:lnTo>
                    <a:pt x="438" y="361"/>
                  </a:lnTo>
                  <a:lnTo>
                    <a:pt x="95" y="562"/>
                  </a:lnTo>
                  <a:lnTo>
                    <a:pt x="0" y="206"/>
                  </a:lnTo>
                  <a:lnTo>
                    <a:pt x="372"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8" name="Freeform 586"/>
            <p:cNvSpPr>
              <a:spLocks/>
            </p:cNvSpPr>
            <p:nvPr/>
          </p:nvSpPr>
          <p:spPr bwMode="auto">
            <a:xfrm>
              <a:off x="11591925" y="3989388"/>
              <a:ext cx="615950" cy="473075"/>
            </a:xfrm>
            <a:custGeom>
              <a:avLst/>
              <a:gdLst>
                <a:gd name="T0" fmla="*/ 343 w 388"/>
                <a:gd name="T1" fmla="*/ 0 h 298"/>
                <a:gd name="T2" fmla="*/ 388 w 388"/>
                <a:gd name="T3" fmla="*/ 92 h 298"/>
                <a:gd name="T4" fmla="*/ 16 w 388"/>
                <a:gd name="T5" fmla="*/ 298 h 298"/>
                <a:gd name="T6" fmla="*/ 0 w 388"/>
                <a:gd name="T7" fmla="*/ 187 h 298"/>
                <a:gd name="T8" fmla="*/ 343 w 388"/>
                <a:gd name="T9" fmla="*/ 0 h 298"/>
              </a:gdLst>
              <a:ahLst/>
              <a:cxnLst>
                <a:cxn ang="0">
                  <a:pos x="T0" y="T1"/>
                </a:cxn>
                <a:cxn ang="0">
                  <a:pos x="T2" y="T3"/>
                </a:cxn>
                <a:cxn ang="0">
                  <a:pos x="T4" y="T5"/>
                </a:cxn>
                <a:cxn ang="0">
                  <a:pos x="T6" y="T7"/>
                </a:cxn>
                <a:cxn ang="0">
                  <a:pos x="T8" y="T9"/>
                </a:cxn>
              </a:cxnLst>
              <a:rect l="0" t="0" r="r" b="b"/>
              <a:pathLst>
                <a:path w="388" h="298">
                  <a:moveTo>
                    <a:pt x="343" y="0"/>
                  </a:moveTo>
                  <a:lnTo>
                    <a:pt x="388" y="92"/>
                  </a:lnTo>
                  <a:lnTo>
                    <a:pt x="16" y="298"/>
                  </a:lnTo>
                  <a:lnTo>
                    <a:pt x="0" y="187"/>
                  </a:lnTo>
                  <a:lnTo>
                    <a:pt x="343"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79" name="Curved Down Arrow 978"/>
          <p:cNvSpPr/>
          <p:nvPr/>
        </p:nvSpPr>
        <p:spPr>
          <a:xfrm>
            <a:off x="3485522" y="2819728"/>
            <a:ext cx="1819972" cy="661987"/>
          </a:xfrm>
          <a:prstGeom prst="curvedDownArrow">
            <a:avLst/>
          </a:prstGeom>
          <a:solidFill>
            <a:srgbClr val="B9D5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80" name="Curved Down Arrow 979"/>
          <p:cNvSpPr/>
          <p:nvPr/>
        </p:nvSpPr>
        <p:spPr>
          <a:xfrm flipV="1">
            <a:off x="7899316" y="5343525"/>
            <a:ext cx="1819972" cy="661987"/>
          </a:xfrm>
          <a:prstGeom prst="curvedDownArrow">
            <a:avLst/>
          </a:prstGeom>
          <a:solidFill>
            <a:srgbClr val="30B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981" name="Oval 980"/>
          <p:cNvSpPr/>
          <p:nvPr/>
        </p:nvSpPr>
        <p:spPr>
          <a:xfrm>
            <a:off x="317121" y="2105926"/>
            <a:ext cx="376244" cy="3762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2" name="TextBox 981"/>
          <p:cNvSpPr txBox="1"/>
          <p:nvPr/>
        </p:nvSpPr>
        <p:spPr>
          <a:xfrm>
            <a:off x="329894" y="2148597"/>
            <a:ext cx="367408" cy="307777"/>
          </a:xfrm>
          <a:prstGeom prst="rect">
            <a:avLst/>
          </a:prstGeom>
          <a:noFill/>
        </p:spPr>
        <p:txBody>
          <a:bodyPr wrap="none" rtlCol="0">
            <a:spAutoFit/>
          </a:bodyPr>
          <a:lstStyle/>
          <a:p>
            <a:r>
              <a:rPr lang="id-ID" sz="1400" dirty="0" smtClean="0">
                <a:solidFill>
                  <a:schemeClr val="bg1"/>
                </a:solidFill>
              </a:rPr>
              <a:t>01</a:t>
            </a:r>
            <a:endParaRPr lang="id-ID" sz="1400" dirty="0">
              <a:solidFill>
                <a:schemeClr val="bg1"/>
              </a:solidFill>
            </a:endParaRPr>
          </a:p>
        </p:txBody>
      </p:sp>
      <p:sp>
        <p:nvSpPr>
          <p:cNvPr id="983" name="TextBox 982"/>
          <p:cNvSpPr txBox="1"/>
          <p:nvPr/>
        </p:nvSpPr>
        <p:spPr>
          <a:xfrm>
            <a:off x="709244" y="1929834"/>
            <a:ext cx="1566519" cy="707886"/>
          </a:xfrm>
          <a:prstGeom prst="rect">
            <a:avLst/>
          </a:prstGeom>
          <a:noFill/>
        </p:spPr>
        <p:txBody>
          <a:bodyPr wrap="none" rtlCol="0">
            <a:spAutoFit/>
          </a:bodyPr>
          <a:lstStyle/>
          <a:p>
            <a:r>
              <a:rPr lang="id-ID" sz="1200" dirty="0" smtClean="0">
                <a:solidFill>
                  <a:schemeClr val="bg1"/>
                </a:solidFill>
              </a:rPr>
              <a:t>Step One</a:t>
            </a:r>
          </a:p>
          <a:p>
            <a:r>
              <a:rPr lang="id-ID" sz="2800" dirty="0" smtClean="0">
                <a:solidFill>
                  <a:schemeClr val="bg1"/>
                </a:solidFill>
              </a:rPr>
              <a:t>CONCEPT</a:t>
            </a:r>
            <a:endParaRPr lang="id-ID" sz="2800" dirty="0">
              <a:solidFill>
                <a:schemeClr val="bg1"/>
              </a:solidFill>
            </a:endParaRPr>
          </a:p>
        </p:txBody>
      </p:sp>
      <p:sp>
        <p:nvSpPr>
          <p:cNvPr id="984" name="Oval 983"/>
          <p:cNvSpPr/>
          <p:nvPr/>
        </p:nvSpPr>
        <p:spPr>
          <a:xfrm>
            <a:off x="5011065" y="6155486"/>
            <a:ext cx="376244" cy="3762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5" name="TextBox 984"/>
          <p:cNvSpPr txBox="1"/>
          <p:nvPr/>
        </p:nvSpPr>
        <p:spPr>
          <a:xfrm>
            <a:off x="5023838" y="6198157"/>
            <a:ext cx="367408" cy="307777"/>
          </a:xfrm>
          <a:prstGeom prst="rect">
            <a:avLst/>
          </a:prstGeom>
          <a:noFill/>
        </p:spPr>
        <p:txBody>
          <a:bodyPr wrap="none" rtlCol="0">
            <a:spAutoFit/>
          </a:bodyPr>
          <a:lstStyle/>
          <a:p>
            <a:r>
              <a:rPr lang="id-ID" sz="1400" dirty="0" smtClean="0">
                <a:solidFill>
                  <a:schemeClr val="bg1"/>
                </a:solidFill>
              </a:rPr>
              <a:t>02</a:t>
            </a:r>
            <a:endParaRPr lang="id-ID" sz="1400" dirty="0">
              <a:solidFill>
                <a:schemeClr val="bg1"/>
              </a:solidFill>
            </a:endParaRPr>
          </a:p>
        </p:txBody>
      </p:sp>
      <p:sp>
        <p:nvSpPr>
          <p:cNvPr id="986" name="TextBox 985"/>
          <p:cNvSpPr txBox="1"/>
          <p:nvPr/>
        </p:nvSpPr>
        <p:spPr>
          <a:xfrm>
            <a:off x="5403188" y="5979394"/>
            <a:ext cx="1892569" cy="707886"/>
          </a:xfrm>
          <a:prstGeom prst="rect">
            <a:avLst/>
          </a:prstGeom>
          <a:noFill/>
        </p:spPr>
        <p:txBody>
          <a:bodyPr wrap="none" rtlCol="0">
            <a:spAutoFit/>
          </a:bodyPr>
          <a:lstStyle/>
          <a:p>
            <a:r>
              <a:rPr lang="id-ID" sz="1200" dirty="0" smtClean="0">
                <a:solidFill>
                  <a:schemeClr val="bg1"/>
                </a:solidFill>
              </a:rPr>
              <a:t>Step Two</a:t>
            </a:r>
          </a:p>
          <a:p>
            <a:r>
              <a:rPr lang="id-ID" sz="2800" dirty="0" smtClean="0">
                <a:solidFill>
                  <a:schemeClr val="bg1"/>
                </a:solidFill>
              </a:rPr>
              <a:t>PROTOTYPE</a:t>
            </a:r>
            <a:endParaRPr lang="id-ID" sz="2800" dirty="0">
              <a:solidFill>
                <a:schemeClr val="bg1"/>
              </a:solidFill>
            </a:endParaRPr>
          </a:p>
        </p:txBody>
      </p:sp>
      <p:sp>
        <p:nvSpPr>
          <p:cNvPr id="987" name="Oval 986"/>
          <p:cNvSpPr/>
          <p:nvPr/>
        </p:nvSpPr>
        <p:spPr>
          <a:xfrm>
            <a:off x="7911231" y="2392824"/>
            <a:ext cx="376244" cy="3762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8" name="TextBox 987"/>
          <p:cNvSpPr txBox="1"/>
          <p:nvPr/>
        </p:nvSpPr>
        <p:spPr>
          <a:xfrm>
            <a:off x="7924004" y="2435495"/>
            <a:ext cx="367408" cy="307777"/>
          </a:xfrm>
          <a:prstGeom prst="rect">
            <a:avLst/>
          </a:prstGeom>
          <a:noFill/>
        </p:spPr>
        <p:txBody>
          <a:bodyPr wrap="none" rtlCol="0">
            <a:spAutoFit/>
          </a:bodyPr>
          <a:lstStyle/>
          <a:p>
            <a:r>
              <a:rPr lang="id-ID" sz="1400" dirty="0" smtClean="0">
                <a:solidFill>
                  <a:schemeClr val="bg1"/>
                </a:solidFill>
              </a:rPr>
              <a:t>03</a:t>
            </a:r>
            <a:endParaRPr lang="id-ID" sz="1400" dirty="0">
              <a:solidFill>
                <a:schemeClr val="bg1"/>
              </a:solidFill>
            </a:endParaRPr>
          </a:p>
        </p:txBody>
      </p:sp>
      <p:sp>
        <p:nvSpPr>
          <p:cNvPr id="989" name="TextBox 988"/>
          <p:cNvSpPr txBox="1"/>
          <p:nvPr/>
        </p:nvSpPr>
        <p:spPr>
          <a:xfrm>
            <a:off x="8303354" y="2216732"/>
            <a:ext cx="2414572" cy="707886"/>
          </a:xfrm>
          <a:prstGeom prst="rect">
            <a:avLst/>
          </a:prstGeom>
          <a:noFill/>
        </p:spPr>
        <p:txBody>
          <a:bodyPr wrap="none" rtlCol="0">
            <a:spAutoFit/>
          </a:bodyPr>
          <a:lstStyle/>
          <a:p>
            <a:r>
              <a:rPr lang="id-ID" sz="1200" dirty="0" smtClean="0">
                <a:solidFill>
                  <a:schemeClr val="bg1"/>
                </a:solidFill>
              </a:rPr>
              <a:t>Step Three</a:t>
            </a:r>
          </a:p>
          <a:p>
            <a:r>
              <a:rPr lang="id-ID" sz="2800" dirty="0" smtClean="0">
                <a:solidFill>
                  <a:schemeClr val="bg1"/>
                </a:solidFill>
              </a:rPr>
              <a:t>DEVELOPMENT</a:t>
            </a:r>
            <a:endParaRPr lang="id-ID" sz="2800" dirty="0">
              <a:solidFill>
                <a:schemeClr val="bg1"/>
              </a:solidFill>
            </a:endParaRPr>
          </a:p>
        </p:txBody>
      </p:sp>
    </p:spTree>
    <p:extLst>
      <p:ext uri="{BB962C8B-B14F-4D97-AF65-F5344CB8AC3E}">
        <p14:creationId xmlns:p14="http://schemas.microsoft.com/office/powerpoint/2010/main" val="324324098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10" presetClass="entr" presetSubtype="0" fill="hold" nodeType="afterEffect">
                                  <p:stCondLst>
                                    <p:cond delay="0"/>
                                  </p:stCondLst>
                                  <p:childTnLst>
                                    <p:set>
                                      <p:cBhvr>
                                        <p:cTn id="47" dur="1" fill="hold">
                                          <p:stCondLst>
                                            <p:cond delay="0"/>
                                          </p:stCondLst>
                                        </p:cTn>
                                        <p:tgtEl>
                                          <p:spTgt spid="766"/>
                                        </p:tgtEl>
                                        <p:attrNameLst>
                                          <p:attrName>style.visibility</p:attrName>
                                        </p:attrNameLst>
                                      </p:cBhvr>
                                      <p:to>
                                        <p:strVal val="visible"/>
                                      </p:to>
                                    </p:set>
                                    <p:animEffect transition="in" filter="fade">
                                      <p:cBhvr>
                                        <p:cTn id="48" dur="500"/>
                                        <p:tgtEl>
                                          <p:spTgt spid="766"/>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981"/>
                                        </p:tgtEl>
                                        <p:attrNameLst>
                                          <p:attrName>style.visibility</p:attrName>
                                        </p:attrNameLst>
                                      </p:cBhvr>
                                      <p:to>
                                        <p:strVal val="visible"/>
                                      </p:to>
                                    </p:set>
                                    <p:animEffect transition="in" filter="fade">
                                      <p:cBhvr>
                                        <p:cTn id="52" dur="500"/>
                                        <p:tgtEl>
                                          <p:spTgt spid="98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982"/>
                                        </p:tgtEl>
                                        <p:attrNameLst>
                                          <p:attrName>style.visibility</p:attrName>
                                        </p:attrNameLst>
                                      </p:cBhvr>
                                      <p:to>
                                        <p:strVal val="visible"/>
                                      </p:to>
                                    </p:set>
                                    <p:animEffect transition="in" filter="fade">
                                      <p:cBhvr>
                                        <p:cTn id="55" dur="500"/>
                                        <p:tgtEl>
                                          <p:spTgt spid="982"/>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983"/>
                                        </p:tgtEl>
                                        <p:attrNameLst>
                                          <p:attrName>style.visibility</p:attrName>
                                        </p:attrNameLst>
                                      </p:cBhvr>
                                      <p:to>
                                        <p:strVal val="visible"/>
                                      </p:to>
                                    </p:set>
                                    <p:animEffect transition="in" filter="fade">
                                      <p:cBhvr>
                                        <p:cTn id="59" dur="500"/>
                                        <p:tgtEl>
                                          <p:spTgt spid="983"/>
                                        </p:tgtEl>
                                      </p:cBhvr>
                                    </p:animEffect>
                                  </p:childTnLst>
                                </p:cTn>
                              </p:par>
                            </p:childTnLst>
                          </p:cTn>
                        </p:par>
                        <p:par>
                          <p:cTn id="60" fill="hold">
                            <p:stCondLst>
                              <p:cond delay="5000"/>
                            </p:stCondLst>
                            <p:childTnLst>
                              <p:par>
                                <p:cTn id="61" presetID="22" presetClass="entr" presetSubtype="8" fill="hold" grpId="0" nodeType="afterEffect">
                                  <p:stCondLst>
                                    <p:cond delay="0"/>
                                  </p:stCondLst>
                                  <p:childTnLst>
                                    <p:set>
                                      <p:cBhvr>
                                        <p:cTn id="62" dur="1" fill="hold">
                                          <p:stCondLst>
                                            <p:cond delay="0"/>
                                          </p:stCondLst>
                                        </p:cTn>
                                        <p:tgtEl>
                                          <p:spTgt spid="979"/>
                                        </p:tgtEl>
                                        <p:attrNameLst>
                                          <p:attrName>style.visibility</p:attrName>
                                        </p:attrNameLst>
                                      </p:cBhvr>
                                      <p:to>
                                        <p:strVal val="visible"/>
                                      </p:to>
                                    </p:set>
                                    <p:animEffect transition="in" filter="wipe(left)">
                                      <p:cBhvr>
                                        <p:cTn id="63" dur="500"/>
                                        <p:tgtEl>
                                          <p:spTgt spid="979"/>
                                        </p:tgtEl>
                                      </p:cBhvr>
                                    </p:animEffect>
                                  </p:childTnLst>
                                </p:cTn>
                              </p:par>
                            </p:childTnLst>
                          </p:cTn>
                        </p:par>
                        <p:par>
                          <p:cTn id="64" fill="hold">
                            <p:stCondLst>
                              <p:cond delay="5500"/>
                            </p:stCondLst>
                            <p:childTnLst>
                              <p:par>
                                <p:cTn id="65" presetID="14" presetClass="entr" presetSubtype="5" fill="hold" nodeType="afterEffect">
                                  <p:stCondLst>
                                    <p:cond delay="0"/>
                                  </p:stCondLst>
                                  <p:childTnLst>
                                    <p:set>
                                      <p:cBhvr>
                                        <p:cTn id="66" dur="1" fill="hold">
                                          <p:stCondLst>
                                            <p:cond delay="0"/>
                                          </p:stCondLst>
                                        </p:cTn>
                                        <p:tgtEl>
                                          <p:spTgt spid="795"/>
                                        </p:tgtEl>
                                        <p:attrNameLst>
                                          <p:attrName>style.visibility</p:attrName>
                                        </p:attrNameLst>
                                      </p:cBhvr>
                                      <p:to>
                                        <p:strVal val="visible"/>
                                      </p:to>
                                    </p:set>
                                    <p:animEffect transition="in" filter="randombar(vertical)">
                                      <p:cBhvr>
                                        <p:cTn id="67" dur="500"/>
                                        <p:tgtEl>
                                          <p:spTgt spid="795"/>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984"/>
                                        </p:tgtEl>
                                        <p:attrNameLst>
                                          <p:attrName>style.visibility</p:attrName>
                                        </p:attrNameLst>
                                      </p:cBhvr>
                                      <p:to>
                                        <p:strVal val="visible"/>
                                      </p:to>
                                    </p:set>
                                    <p:animEffect transition="in" filter="fade">
                                      <p:cBhvr>
                                        <p:cTn id="71" dur="500"/>
                                        <p:tgtEl>
                                          <p:spTgt spid="98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985"/>
                                        </p:tgtEl>
                                        <p:attrNameLst>
                                          <p:attrName>style.visibility</p:attrName>
                                        </p:attrNameLst>
                                      </p:cBhvr>
                                      <p:to>
                                        <p:strVal val="visible"/>
                                      </p:to>
                                    </p:set>
                                    <p:animEffect transition="in" filter="fade">
                                      <p:cBhvr>
                                        <p:cTn id="74" dur="500"/>
                                        <p:tgtEl>
                                          <p:spTgt spid="985"/>
                                        </p:tgtEl>
                                      </p:cBhvr>
                                    </p:animEffect>
                                  </p:childTnLst>
                                </p:cTn>
                              </p:par>
                            </p:childTnLst>
                          </p:cTn>
                        </p:par>
                        <p:par>
                          <p:cTn id="75" fill="hold">
                            <p:stCondLst>
                              <p:cond delay="6500"/>
                            </p:stCondLst>
                            <p:childTnLst>
                              <p:par>
                                <p:cTn id="76" presetID="10" presetClass="entr" presetSubtype="0" fill="hold" grpId="0" nodeType="afterEffect">
                                  <p:stCondLst>
                                    <p:cond delay="0"/>
                                  </p:stCondLst>
                                  <p:childTnLst>
                                    <p:set>
                                      <p:cBhvr>
                                        <p:cTn id="77" dur="1" fill="hold">
                                          <p:stCondLst>
                                            <p:cond delay="0"/>
                                          </p:stCondLst>
                                        </p:cTn>
                                        <p:tgtEl>
                                          <p:spTgt spid="986"/>
                                        </p:tgtEl>
                                        <p:attrNameLst>
                                          <p:attrName>style.visibility</p:attrName>
                                        </p:attrNameLst>
                                      </p:cBhvr>
                                      <p:to>
                                        <p:strVal val="visible"/>
                                      </p:to>
                                    </p:set>
                                    <p:animEffect transition="in" filter="fade">
                                      <p:cBhvr>
                                        <p:cTn id="78" dur="500"/>
                                        <p:tgtEl>
                                          <p:spTgt spid="986"/>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980"/>
                                        </p:tgtEl>
                                        <p:attrNameLst>
                                          <p:attrName>style.visibility</p:attrName>
                                        </p:attrNameLst>
                                      </p:cBhvr>
                                      <p:to>
                                        <p:strVal val="visible"/>
                                      </p:to>
                                    </p:set>
                                    <p:animEffect transition="in" filter="wipe(left)">
                                      <p:cBhvr>
                                        <p:cTn id="82" dur="500"/>
                                        <p:tgtEl>
                                          <p:spTgt spid="980"/>
                                        </p:tgtEl>
                                      </p:cBhvr>
                                    </p:animEffect>
                                  </p:childTnLst>
                                </p:cTn>
                              </p:par>
                            </p:childTnLst>
                          </p:cTn>
                        </p:par>
                        <p:par>
                          <p:cTn id="83" fill="hold">
                            <p:stCondLst>
                              <p:cond delay="7500"/>
                            </p:stCondLst>
                            <p:childTnLst>
                              <p:par>
                                <p:cTn id="84" presetID="10" presetClass="entr" presetSubtype="0" fill="hold" nodeType="afterEffect">
                                  <p:stCondLst>
                                    <p:cond delay="0"/>
                                  </p:stCondLst>
                                  <p:childTnLst>
                                    <p:set>
                                      <p:cBhvr>
                                        <p:cTn id="85" dur="1" fill="hold">
                                          <p:stCondLst>
                                            <p:cond delay="0"/>
                                          </p:stCondLst>
                                        </p:cTn>
                                        <p:tgtEl>
                                          <p:spTgt spid="890"/>
                                        </p:tgtEl>
                                        <p:attrNameLst>
                                          <p:attrName>style.visibility</p:attrName>
                                        </p:attrNameLst>
                                      </p:cBhvr>
                                      <p:to>
                                        <p:strVal val="visible"/>
                                      </p:to>
                                    </p:set>
                                    <p:animEffect transition="in" filter="fade">
                                      <p:cBhvr>
                                        <p:cTn id="86" dur="500"/>
                                        <p:tgtEl>
                                          <p:spTgt spid="890"/>
                                        </p:tgtEl>
                                      </p:cBhvr>
                                    </p:animEffect>
                                  </p:childTnLst>
                                </p:cTn>
                              </p:par>
                              <p:par>
                                <p:cTn id="87" presetID="26" presetClass="emph" presetSubtype="0" fill="hold" nodeType="withEffect">
                                  <p:stCondLst>
                                    <p:cond delay="0"/>
                                  </p:stCondLst>
                                  <p:childTnLst>
                                    <p:animEffect transition="out" filter="fade">
                                      <p:cBhvr>
                                        <p:cTn id="88" dur="500" tmFilter="0, 0; .2, .5; .8, .5; 1, 0"/>
                                        <p:tgtEl>
                                          <p:spTgt spid="890"/>
                                        </p:tgtEl>
                                      </p:cBhvr>
                                    </p:animEffect>
                                    <p:animScale>
                                      <p:cBhvr>
                                        <p:cTn id="89" dur="250" autoRev="1" fill="hold"/>
                                        <p:tgtEl>
                                          <p:spTgt spid="890"/>
                                        </p:tgtEl>
                                      </p:cBhvr>
                                      <p:by x="105000" y="105000"/>
                                    </p:animScale>
                                  </p:childTnLst>
                                </p:cTn>
                              </p:par>
                            </p:childTnLst>
                          </p:cTn>
                        </p:par>
                        <p:par>
                          <p:cTn id="90" fill="hold">
                            <p:stCondLst>
                              <p:cond delay="8000"/>
                            </p:stCondLst>
                            <p:childTnLst>
                              <p:par>
                                <p:cTn id="91" presetID="10" presetClass="entr" presetSubtype="0" fill="hold" grpId="0" nodeType="afterEffect">
                                  <p:stCondLst>
                                    <p:cond delay="0"/>
                                  </p:stCondLst>
                                  <p:childTnLst>
                                    <p:set>
                                      <p:cBhvr>
                                        <p:cTn id="92" dur="1" fill="hold">
                                          <p:stCondLst>
                                            <p:cond delay="0"/>
                                          </p:stCondLst>
                                        </p:cTn>
                                        <p:tgtEl>
                                          <p:spTgt spid="987"/>
                                        </p:tgtEl>
                                        <p:attrNameLst>
                                          <p:attrName>style.visibility</p:attrName>
                                        </p:attrNameLst>
                                      </p:cBhvr>
                                      <p:to>
                                        <p:strVal val="visible"/>
                                      </p:to>
                                    </p:set>
                                    <p:animEffect transition="in" filter="fade">
                                      <p:cBhvr>
                                        <p:cTn id="93" dur="500"/>
                                        <p:tgtEl>
                                          <p:spTgt spid="987"/>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988"/>
                                        </p:tgtEl>
                                        <p:attrNameLst>
                                          <p:attrName>style.visibility</p:attrName>
                                        </p:attrNameLst>
                                      </p:cBhvr>
                                      <p:to>
                                        <p:strVal val="visible"/>
                                      </p:to>
                                    </p:set>
                                    <p:animEffect transition="in" filter="fade">
                                      <p:cBhvr>
                                        <p:cTn id="96" dur="500"/>
                                        <p:tgtEl>
                                          <p:spTgt spid="988"/>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989"/>
                                        </p:tgtEl>
                                        <p:attrNameLst>
                                          <p:attrName>style.visibility</p:attrName>
                                        </p:attrNameLst>
                                      </p:cBhvr>
                                      <p:to>
                                        <p:strVal val="visible"/>
                                      </p:to>
                                    </p:set>
                                    <p:animEffect transition="in" filter="fade">
                                      <p:cBhvr>
                                        <p:cTn id="100" dur="500"/>
                                        <p:tgtEl>
                                          <p:spTgt spid="9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979" grpId="0" animBg="1"/>
      <p:bldP spid="980" grpId="0" animBg="1"/>
      <p:bldP spid="981" grpId="0" animBg="1"/>
      <p:bldP spid="982" grpId="0"/>
      <p:bldP spid="983" grpId="0"/>
      <p:bldP spid="984" grpId="0" animBg="1"/>
      <p:bldP spid="985" grpId="0"/>
      <p:bldP spid="986" grpId="0"/>
      <p:bldP spid="987" grpId="0" animBg="1"/>
      <p:bldP spid="988" grpId="0"/>
      <p:bldP spid="989" grpId="0"/>
    </p:bldLst>
  </p:timing>
</p:sld>
</file>

<file path=ppt/slides/slide1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9669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 name="Group 10"/>
          <p:cNvGrpSpPr/>
          <p:nvPr/>
        </p:nvGrpSpPr>
        <p:grpSpPr>
          <a:xfrm>
            <a:off x="-2759691" y="2340286"/>
            <a:ext cx="5919787" cy="3836988"/>
            <a:chOff x="8856663" y="1520825"/>
            <a:chExt cx="5919787" cy="3836988"/>
          </a:xfrm>
          <a:effectLst>
            <a:outerShdw blurRad="228600" dir="18900000" sy="23000" kx="-1200000" algn="bl" rotWithShape="0">
              <a:prstClr val="black">
                <a:alpha val="15000"/>
              </a:prstClr>
            </a:outerShdw>
          </a:effectLst>
        </p:grpSpPr>
        <p:sp>
          <p:nvSpPr>
            <p:cNvPr id="12" name="Freeform 11"/>
            <p:cNvSpPr/>
            <p:nvPr/>
          </p:nvSpPr>
          <p:spPr>
            <a:xfrm>
              <a:off x="12231672" y="1802219"/>
              <a:ext cx="2507712" cy="1679944"/>
            </a:xfrm>
            <a:custGeom>
              <a:avLst/>
              <a:gdLst>
                <a:gd name="connsiteX0" fmla="*/ 2380121 w 2507712"/>
                <a:gd name="connsiteY0" fmla="*/ 231258 h 1679944"/>
                <a:gd name="connsiteX1" fmla="*/ 2393412 w 2507712"/>
                <a:gd name="connsiteY1" fmla="*/ 233916 h 1679944"/>
                <a:gd name="connsiteX2" fmla="*/ 2401386 w 2507712"/>
                <a:gd name="connsiteY2" fmla="*/ 239232 h 1679944"/>
                <a:gd name="connsiteX3" fmla="*/ 2417335 w 2507712"/>
                <a:gd name="connsiteY3" fmla="*/ 252523 h 1679944"/>
                <a:gd name="connsiteX4" fmla="*/ 2427968 w 2507712"/>
                <a:gd name="connsiteY4" fmla="*/ 260497 h 1679944"/>
                <a:gd name="connsiteX5" fmla="*/ 2443916 w 2507712"/>
                <a:gd name="connsiteY5" fmla="*/ 271130 h 1679944"/>
                <a:gd name="connsiteX6" fmla="*/ 2449233 w 2507712"/>
                <a:gd name="connsiteY6" fmla="*/ 276446 h 1679944"/>
                <a:gd name="connsiteX7" fmla="*/ 2454549 w 2507712"/>
                <a:gd name="connsiteY7" fmla="*/ 284421 h 1679944"/>
                <a:gd name="connsiteX8" fmla="*/ 2462523 w 2507712"/>
                <a:gd name="connsiteY8" fmla="*/ 287079 h 1679944"/>
                <a:gd name="connsiteX9" fmla="*/ 2467840 w 2507712"/>
                <a:gd name="connsiteY9" fmla="*/ 292395 h 1679944"/>
                <a:gd name="connsiteX10" fmla="*/ 2470498 w 2507712"/>
                <a:gd name="connsiteY10" fmla="*/ 300369 h 1679944"/>
                <a:gd name="connsiteX11" fmla="*/ 2478472 w 2507712"/>
                <a:gd name="connsiteY11" fmla="*/ 305686 h 1679944"/>
                <a:gd name="connsiteX12" fmla="*/ 2483788 w 2507712"/>
                <a:gd name="connsiteY12" fmla="*/ 313660 h 1679944"/>
                <a:gd name="connsiteX13" fmla="*/ 2486447 w 2507712"/>
                <a:gd name="connsiteY13" fmla="*/ 321634 h 1679944"/>
                <a:gd name="connsiteX14" fmla="*/ 2491763 w 2507712"/>
                <a:gd name="connsiteY14" fmla="*/ 326951 h 1679944"/>
                <a:gd name="connsiteX15" fmla="*/ 2497079 w 2507712"/>
                <a:gd name="connsiteY15" fmla="*/ 334925 h 1679944"/>
                <a:gd name="connsiteX16" fmla="*/ 2505054 w 2507712"/>
                <a:gd name="connsiteY16" fmla="*/ 361507 h 1679944"/>
                <a:gd name="connsiteX17" fmla="*/ 2507712 w 2507712"/>
                <a:gd name="connsiteY17" fmla="*/ 369481 h 1679944"/>
                <a:gd name="connsiteX18" fmla="*/ 2505054 w 2507712"/>
                <a:gd name="connsiteY18" fmla="*/ 441251 h 1679944"/>
                <a:gd name="connsiteX19" fmla="*/ 2499737 w 2507712"/>
                <a:gd name="connsiteY19" fmla="*/ 507704 h 1679944"/>
                <a:gd name="connsiteX20" fmla="*/ 2497079 w 2507712"/>
                <a:gd name="connsiteY20" fmla="*/ 558209 h 1679944"/>
                <a:gd name="connsiteX21" fmla="*/ 2491763 w 2507712"/>
                <a:gd name="connsiteY21" fmla="*/ 579474 h 1679944"/>
                <a:gd name="connsiteX22" fmla="*/ 2475814 w 2507712"/>
                <a:gd name="connsiteY22" fmla="*/ 661876 h 1679944"/>
                <a:gd name="connsiteX23" fmla="*/ 2473156 w 2507712"/>
                <a:gd name="connsiteY23" fmla="*/ 675167 h 1679944"/>
                <a:gd name="connsiteX24" fmla="*/ 2470498 w 2507712"/>
                <a:gd name="connsiteY24" fmla="*/ 693774 h 1679944"/>
                <a:gd name="connsiteX25" fmla="*/ 2465181 w 2507712"/>
                <a:gd name="connsiteY25" fmla="*/ 707065 h 1679944"/>
                <a:gd name="connsiteX26" fmla="*/ 2462523 w 2507712"/>
                <a:gd name="connsiteY26" fmla="*/ 717697 h 1679944"/>
                <a:gd name="connsiteX27" fmla="*/ 2451891 w 2507712"/>
                <a:gd name="connsiteY27" fmla="*/ 738962 h 1679944"/>
                <a:gd name="connsiteX28" fmla="*/ 2446575 w 2507712"/>
                <a:gd name="connsiteY28" fmla="*/ 757569 h 1679944"/>
                <a:gd name="connsiteX29" fmla="*/ 2441258 w 2507712"/>
                <a:gd name="connsiteY29" fmla="*/ 789467 h 1679944"/>
                <a:gd name="connsiteX30" fmla="*/ 2433284 w 2507712"/>
                <a:gd name="connsiteY30" fmla="*/ 816048 h 1679944"/>
                <a:gd name="connsiteX31" fmla="*/ 2430626 w 2507712"/>
                <a:gd name="connsiteY31" fmla="*/ 1068572 h 1679944"/>
                <a:gd name="connsiteX32" fmla="*/ 2417335 w 2507712"/>
                <a:gd name="connsiteY32" fmla="*/ 1095153 h 1679944"/>
                <a:gd name="connsiteX33" fmla="*/ 2404044 w 2507712"/>
                <a:gd name="connsiteY33" fmla="*/ 1103128 h 1679944"/>
                <a:gd name="connsiteX34" fmla="*/ 2393412 w 2507712"/>
                <a:gd name="connsiteY34" fmla="*/ 1105786 h 1679944"/>
                <a:gd name="connsiteX35" fmla="*/ 2364172 w 2507712"/>
                <a:gd name="connsiteY35" fmla="*/ 1116418 h 1679944"/>
                <a:gd name="connsiteX36" fmla="*/ 2340249 w 2507712"/>
                <a:gd name="connsiteY36" fmla="*/ 1121734 h 1679944"/>
                <a:gd name="connsiteX37" fmla="*/ 2316326 w 2507712"/>
                <a:gd name="connsiteY37" fmla="*/ 1124393 h 1679944"/>
                <a:gd name="connsiteX38" fmla="*/ 2305693 w 2507712"/>
                <a:gd name="connsiteY38" fmla="*/ 1127051 h 1679944"/>
                <a:gd name="connsiteX39" fmla="*/ 2279112 w 2507712"/>
                <a:gd name="connsiteY39" fmla="*/ 1129709 h 1679944"/>
                <a:gd name="connsiteX40" fmla="*/ 2252530 w 2507712"/>
                <a:gd name="connsiteY40" fmla="*/ 1140341 h 1679944"/>
                <a:gd name="connsiteX41" fmla="*/ 2241898 w 2507712"/>
                <a:gd name="connsiteY41" fmla="*/ 1143000 h 1679944"/>
                <a:gd name="connsiteX42" fmla="*/ 2231265 w 2507712"/>
                <a:gd name="connsiteY42" fmla="*/ 1148316 h 1679944"/>
                <a:gd name="connsiteX43" fmla="*/ 2223291 w 2507712"/>
                <a:gd name="connsiteY43" fmla="*/ 1150974 h 1679944"/>
                <a:gd name="connsiteX44" fmla="*/ 2217975 w 2507712"/>
                <a:gd name="connsiteY44" fmla="*/ 1158948 h 1679944"/>
                <a:gd name="connsiteX45" fmla="*/ 2212658 w 2507712"/>
                <a:gd name="connsiteY45" fmla="*/ 1164265 h 1679944"/>
                <a:gd name="connsiteX46" fmla="*/ 2202026 w 2507712"/>
                <a:gd name="connsiteY46" fmla="*/ 1180214 h 1679944"/>
                <a:gd name="connsiteX47" fmla="*/ 2196709 w 2507712"/>
                <a:gd name="connsiteY47" fmla="*/ 1188188 h 1679944"/>
                <a:gd name="connsiteX48" fmla="*/ 2191393 w 2507712"/>
                <a:gd name="connsiteY48" fmla="*/ 1196162 h 1679944"/>
                <a:gd name="connsiteX49" fmla="*/ 2178102 w 2507712"/>
                <a:gd name="connsiteY49" fmla="*/ 1206795 h 1679944"/>
                <a:gd name="connsiteX50" fmla="*/ 2164812 w 2507712"/>
                <a:gd name="connsiteY50" fmla="*/ 1220086 h 1679944"/>
                <a:gd name="connsiteX51" fmla="*/ 2156837 w 2507712"/>
                <a:gd name="connsiteY51" fmla="*/ 1225402 h 1679944"/>
                <a:gd name="connsiteX52" fmla="*/ 2148863 w 2507712"/>
                <a:gd name="connsiteY52" fmla="*/ 1233376 h 1679944"/>
                <a:gd name="connsiteX53" fmla="*/ 2132914 w 2507712"/>
                <a:gd name="connsiteY53" fmla="*/ 1244009 h 1679944"/>
                <a:gd name="connsiteX54" fmla="*/ 2119623 w 2507712"/>
                <a:gd name="connsiteY54" fmla="*/ 1257300 h 1679944"/>
                <a:gd name="connsiteX55" fmla="*/ 2111649 w 2507712"/>
                <a:gd name="connsiteY55" fmla="*/ 1265274 h 1679944"/>
                <a:gd name="connsiteX56" fmla="*/ 2103675 w 2507712"/>
                <a:gd name="connsiteY56" fmla="*/ 1270590 h 1679944"/>
                <a:gd name="connsiteX57" fmla="*/ 2087726 w 2507712"/>
                <a:gd name="connsiteY57" fmla="*/ 1291855 h 1679944"/>
                <a:gd name="connsiteX58" fmla="*/ 2082409 w 2507712"/>
                <a:gd name="connsiteY58" fmla="*/ 1297172 h 1679944"/>
                <a:gd name="connsiteX59" fmla="*/ 2077093 w 2507712"/>
                <a:gd name="connsiteY59" fmla="*/ 1315779 h 1679944"/>
                <a:gd name="connsiteX60" fmla="*/ 2069119 w 2507712"/>
                <a:gd name="connsiteY60" fmla="*/ 1347676 h 1679944"/>
                <a:gd name="connsiteX61" fmla="*/ 2063802 w 2507712"/>
                <a:gd name="connsiteY61" fmla="*/ 1384890 h 1679944"/>
                <a:gd name="connsiteX62" fmla="*/ 2061144 w 2507712"/>
                <a:gd name="connsiteY62" fmla="*/ 1395523 h 1679944"/>
                <a:gd name="connsiteX63" fmla="*/ 2053170 w 2507712"/>
                <a:gd name="connsiteY63" fmla="*/ 1406155 h 1679944"/>
                <a:gd name="connsiteX64" fmla="*/ 2047854 w 2507712"/>
                <a:gd name="connsiteY64" fmla="*/ 1414130 h 1679944"/>
                <a:gd name="connsiteX65" fmla="*/ 2037221 w 2507712"/>
                <a:gd name="connsiteY65" fmla="*/ 1435395 h 1679944"/>
                <a:gd name="connsiteX66" fmla="*/ 2029247 w 2507712"/>
                <a:gd name="connsiteY66" fmla="*/ 1446028 h 1679944"/>
                <a:gd name="connsiteX67" fmla="*/ 2023930 w 2507712"/>
                <a:gd name="connsiteY67" fmla="*/ 1456660 h 1679944"/>
                <a:gd name="connsiteX68" fmla="*/ 2013298 w 2507712"/>
                <a:gd name="connsiteY68" fmla="*/ 1467293 h 1679944"/>
                <a:gd name="connsiteX69" fmla="*/ 2005323 w 2507712"/>
                <a:gd name="connsiteY69" fmla="*/ 1477925 h 1679944"/>
                <a:gd name="connsiteX70" fmla="*/ 1994691 w 2507712"/>
                <a:gd name="connsiteY70" fmla="*/ 1493874 h 1679944"/>
                <a:gd name="connsiteX71" fmla="*/ 1989375 w 2507712"/>
                <a:gd name="connsiteY71" fmla="*/ 1501848 h 1679944"/>
                <a:gd name="connsiteX72" fmla="*/ 1984058 w 2507712"/>
                <a:gd name="connsiteY72" fmla="*/ 1507165 h 1679944"/>
                <a:gd name="connsiteX73" fmla="*/ 1973426 w 2507712"/>
                <a:gd name="connsiteY73" fmla="*/ 1523114 h 1679944"/>
                <a:gd name="connsiteX74" fmla="*/ 1960135 w 2507712"/>
                <a:gd name="connsiteY74" fmla="*/ 1541721 h 1679944"/>
                <a:gd name="connsiteX75" fmla="*/ 1949502 w 2507712"/>
                <a:gd name="connsiteY75" fmla="*/ 1557669 h 1679944"/>
                <a:gd name="connsiteX76" fmla="*/ 1944186 w 2507712"/>
                <a:gd name="connsiteY76" fmla="*/ 1565644 h 1679944"/>
                <a:gd name="connsiteX77" fmla="*/ 1930895 w 2507712"/>
                <a:gd name="connsiteY77" fmla="*/ 1578934 h 1679944"/>
                <a:gd name="connsiteX78" fmla="*/ 1925579 w 2507712"/>
                <a:gd name="connsiteY78" fmla="*/ 1586909 h 1679944"/>
                <a:gd name="connsiteX79" fmla="*/ 1917605 w 2507712"/>
                <a:gd name="connsiteY79" fmla="*/ 1592225 h 1679944"/>
                <a:gd name="connsiteX80" fmla="*/ 1906972 w 2507712"/>
                <a:gd name="connsiteY80" fmla="*/ 1602858 h 1679944"/>
                <a:gd name="connsiteX81" fmla="*/ 1901656 w 2507712"/>
                <a:gd name="connsiteY81" fmla="*/ 1610832 h 1679944"/>
                <a:gd name="connsiteX82" fmla="*/ 1885707 w 2507712"/>
                <a:gd name="connsiteY82" fmla="*/ 1618807 h 1679944"/>
                <a:gd name="connsiteX83" fmla="*/ 1869758 w 2507712"/>
                <a:gd name="connsiteY83" fmla="*/ 1626781 h 1679944"/>
                <a:gd name="connsiteX84" fmla="*/ 1853809 w 2507712"/>
                <a:gd name="connsiteY84" fmla="*/ 1634755 h 1679944"/>
                <a:gd name="connsiteX85" fmla="*/ 1837861 w 2507712"/>
                <a:gd name="connsiteY85" fmla="*/ 1642730 h 1679944"/>
                <a:gd name="connsiteX86" fmla="*/ 1816595 w 2507712"/>
                <a:gd name="connsiteY86" fmla="*/ 1653362 h 1679944"/>
                <a:gd name="connsiteX87" fmla="*/ 1736851 w 2507712"/>
                <a:gd name="connsiteY87" fmla="*/ 1661337 h 1679944"/>
                <a:gd name="connsiteX88" fmla="*/ 1702295 w 2507712"/>
                <a:gd name="connsiteY88" fmla="*/ 1658679 h 1679944"/>
                <a:gd name="connsiteX89" fmla="*/ 1696979 w 2507712"/>
                <a:gd name="connsiteY89" fmla="*/ 1653362 h 1679944"/>
                <a:gd name="connsiteX90" fmla="*/ 1683688 w 2507712"/>
                <a:gd name="connsiteY90" fmla="*/ 1634755 h 1679944"/>
                <a:gd name="connsiteX91" fmla="*/ 1667740 w 2507712"/>
                <a:gd name="connsiteY91" fmla="*/ 1624123 h 1679944"/>
                <a:gd name="connsiteX92" fmla="*/ 1657107 w 2507712"/>
                <a:gd name="connsiteY92" fmla="*/ 1613490 h 1679944"/>
                <a:gd name="connsiteX93" fmla="*/ 1643816 w 2507712"/>
                <a:gd name="connsiteY93" fmla="*/ 1602858 h 1679944"/>
                <a:gd name="connsiteX94" fmla="*/ 1633184 w 2507712"/>
                <a:gd name="connsiteY94" fmla="*/ 1578934 h 1679944"/>
                <a:gd name="connsiteX95" fmla="*/ 1625209 w 2507712"/>
                <a:gd name="connsiteY95" fmla="*/ 1570960 h 1679944"/>
                <a:gd name="connsiteX96" fmla="*/ 1617235 w 2507712"/>
                <a:gd name="connsiteY96" fmla="*/ 1568302 h 1679944"/>
                <a:gd name="connsiteX97" fmla="*/ 1609261 w 2507712"/>
                <a:gd name="connsiteY97" fmla="*/ 1562986 h 1679944"/>
                <a:gd name="connsiteX98" fmla="*/ 1603944 w 2507712"/>
                <a:gd name="connsiteY98" fmla="*/ 1557669 h 1679944"/>
                <a:gd name="connsiteX99" fmla="*/ 1587995 w 2507712"/>
                <a:gd name="connsiteY99" fmla="*/ 1547037 h 1679944"/>
                <a:gd name="connsiteX100" fmla="*/ 1572047 w 2507712"/>
                <a:gd name="connsiteY100" fmla="*/ 1536404 h 1679944"/>
                <a:gd name="connsiteX101" fmla="*/ 1558756 w 2507712"/>
                <a:gd name="connsiteY101" fmla="*/ 1525772 h 1679944"/>
                <a:gd name="connsiteX102" fmla="*/ 1550781 w 2507712"/>
                <a:gd name="connsiteY102" fmla="*/ 1523114 h 1679944"/>
                <a:gd name="connsiteX103" fmla="*/ 1537491 w 2507712"/>
                <a:gd name="connsiteY103" fmla="*/ 1512481 h 1679944"/>
                <a:gd name="connsiteX104" fmla="*/ 1529516 w 2507712"/>
                <a:gd name="connsiteY104" fmla="*/ 1509823 h 1679944"/>
                <a:gd name="connsiteX105" fmla="*/ 1505593 w 2507712"/>
                <a:gd name="connsiteY105" fmla="*/ 1499190 h 1679944"/>
                <a:gd name="connsiteX106" fmla="*/ 1489644 w 2507712"/>
                <a:gd name="connsiteY106" fmla="*/ 1493874 h 1679944"/>
                <a:gd name="connsiteX107" fmla="*/ 1370028 w 2507712"/>
                <a:gd name="connsiteY107" fmla="*/ 1488558 h 1679944"/>
                <a:gd name="connsiteX108" fmla="*/ 1340788 w 2507712"/>
                <a:gd name="connsiteY108" fmla="*/ 1483241 h 1679944"/>
                <a:gd name="connsiteX109" fmla="*/ 1324840 w 2507712"/>
                <a:gd name="connsiteY109" fmla="*/ 1480583 h 1679944"/>
                <a:gd name="connsiteX110" fmla="*/ 1276993 w 2507712"/>
                <a:gd name="connsiteY110" fmla="*/ 1483241 h 1679944"/>
                <a:gd name="connsiteX111" fmla="*/ 1266361 w 2507712"/>
                <a:gd name="connsiteY111" fmla="*/ 1488558 h 1679944"/>
                <a:gd name="connsiteX112" fmla="*/ 1239779 w 2507712"/>
                <a:gd name="connsiteY112" fmla="*/ 1493874 h 1679944"/>
                <a:gd name="connsiteX113" fmla="*/ 1218514 w 2507712"/>
                <a:gd name="connsiteY113" fmla="*/ 1499190 h 1679944"/>
                <a:gd name="connsiteX114" fmla="*/ 1210540 w 2507712"/>
                <a:gd name="connsiteY114" fmla="*/ 1501848 h 1679944"/>
                <a:gd name="connsiteX115" fmla="*/ 1189275 w 2507712"/>
                <a:gd name="connsiteY115" fmla="*/ 1520455 h 1679944"/>
                <a:gd name="connsiteX116" fmla="*/ 1175984 w 2507712"/>
                <a:gd name="connsiteY116" fmla="*/ 1533746 h 1679944"/>
                <a:gd name="connsiteX117" fmla="*/ 1170668 w 2507712"/>
                <a:gd name="connsiteY117" fmla="*/ 1541721 h 1679944"/>
                <a:gd name="connsiteX118" fmla="*/ 1162693 w 2507712"/>
                <a:gd name="connsiteY118" fmla="*/ 1547037 h 1679944"/>
                <a:gd name="connsiteX119" fmla="*/ 1154719 w 2507712"/>
                <a:gd name="connsiteY119" fmla="*/ 1555011 h 1679944"/>
                <a:gd name="connsiteX120" fmla="*/ 1144086 w 2507712"/>
                <a:gd name="connsiteY120" fmla="*/ 1560328 h 1679944"/>
                <a:gd name="connsiteX121" fmla="*/ 1136112 w 2507712"/>
                <a:gd name="connsiteY121" fmla="*/ 1565644 h 1679944"/>
                <a:gd name="connsiteX122" fmla="*/ 1122821 w 2507712"/>
                <a:gd name="connsiteY122" fmla="*/ 1576276 h 1679944"/>
                <a:gd name="connsiteX123" fmla="*/ 1117505 w 2507712"/>
                <a:gd name="connsiteY123" fmla="*/ 1581593 h 1679944"/>
                <a:gd name="connsiteX124" fmla="*/ 1088265 w 2507712"/>
                <a:gd name="connsiteY124" fmla="*/ 1594883 h 1679944"/>
                <a:gd name="connsiteX125" fmla="*/ 1082949 w 2507712"/>
                <a:gd name="connsiteY125" fmla="*/ 1600200 h 1679944"/>
                <a:gd name="connsiteX126" fmla="*/ 1059026 w 2507712"/>
                <a:gd name="connsiteY126" fmla="*/ 1613490 h 1679944"/>
                <a:gd name="connsiteX127" fmla="*/ 1037761 w 2507712"/>
                <a:gd name="connsiteY127" fmla="*/ 1632097 h 1679944"/>
                <a:gd name="connsiteX128" fmla="*/ 1019154 w 2507712"/>
                <a:gd name="connsiteY128" fmla="*/ 1642730 h 1679944"/>
                <a:gd name="connsiteX129" fmla="*/ 1013837 w 2507712"/>
                <a:gd name="connsiteY129" fmla="*/ 1648046 h 1679944"/>
                <a:gd name="connsiteX130" fmla="*/ 1005863 w 2507712"/>
                <a:gd name="connsiteY130" fmla="*/ 1653362 h 1679944"/>
                <a:gd name="connsiteX131" fmla="*/ 995230 w 2507712"/>
                <a:gd name="connsiteY131" fmla="*/ 1663995 h 1679944"/>
                <a:gd name="connsiteX132" fmla="*/ 984598 w 2507712"/>
                <a:gd name="connsiteY132" fmla="*/ 1671969 h 1679944"/>
                <a:gd name="connsiteX133" fmla="*/ 979281 w 2507712"/>
                <a:gd name="connsiteY133" fmla="*/ 1677286 h 1679944"/>
                <a:gd name="connsiteX134" fmla="*/ 968649 w 2507712"/>
                <a:gd name="connsiteY134" fmla="*/ 1679944 h 1679944"/>
                <a:gd name="connsiteX135" fmla="*/ 931435 w 2507712"/>
                <a:gd name="connsiteY135" fmla="*/ 1677286 h 1679944"/>
                <a:gd name="connsiteX136" fmla="*/ 923461 w 2507712"/>
                <a:gd name="connsiteY136" fmla="*/ 1669311 h 1679944"/>
                <a:gd name="connsiteX137" fmla="*/ 915486 w 2507712"/>
                <a:gd name="connsiteY137" fmla="*/ 1663995 h 1679944"/>
                <a:gd name="connsiteX138" fmla="*/ 907512 w 2507712"/>
                <a:gd name="connsiteY138" fmla="*/ 1656021 h 1679944"/>
                <a:gd name="connsiteX139" fmla="*/ 896879 w 2507712"/>
                <a:gd name="connsiteY139" fmla="*/ 1650704 h 1679944"/>
                <a:gd name="connsiteX140" fmla="*/ 875614 w 2507712"/>
                <a:gd name="connsiteY140" fmla="*/ 1640072 h 1679944"/>
                <a:gd name="connsiteX141" fmla="*/ 849033 w 2507712"/>
                <a:gd name="connsiteY141" fmla="*/ 1626781 h 1679944"/>
                <a:gd name="connsiteX142" fmla="*/ 825109 w 2507712"/>
                <a:gd name="connsiteY142" fmla="*/ 1616148 h 1679944"/>
                <a:gd name="connsiteX143" fmla="*/ 803844 w 2507712"/>
                <a:gd name="connsiteY143" fmla="*/ 1610832 h 1679944"/>
                <a:gd name="connsiteX144" fmla="*/ 785237 w 2507712"/>
                <a:gd name="connsiteY144" fmla="*/ 1602858 h 1679944"/>
                <a:gd name="connsiteX145" fmla="*/ 774605 w 2507712"/>
                <a:gd name="connsiteY145" fmla="*/ 1597541 h 1679944"/>
                <a:gd name="connsiteX146" fmla="*/ 766630 w 2507712"/>
                <a:gd name="connsiteY146" fmla="*/ 1592225 h 1679944"/>
                <a:gd name="connsiteX147" fmla="*/ 755998 w 2507712"/>
                <a:gd name="connsiteY147" fmla="*/ 1589567 h 1679944"/>
                <a:gd name="connsiteX148" fmla="*/ 740049 w 2507712"/>
                <a:gd name="connsiteY148" fmla="*/ 1584251 h 1679944"/>
                <a:gd name="connsiteX149" fmla="*/ 732075 w 2507712"/>
                <a:gd name="connsiteY149" fmla="*/ 1581593 h 1679944"/>
                <a:gd name="connsiteX150" fmla="*/ 700177 w 2507712"/>
                <a:gd name="connsiteY150" fmla="*/ 1573618 h 1679944"/>
                <a:gd name="connsiteX151" fmla="*/ 684228 w 2507712"/>
                <a:gd name="connsiteY151" fmla="*/ 1562986 h 1679944"/>
                <a:gd name="connsiteX152" fmla="*/ 678912 w 2507712"/>
                <a:gd name="connsiteY152" fmla="*/ 1557669 h 1679944"/>
                <a:gd name="connsiteX153" fmla="*/ 662963 w 2507712"/>
                <a:gd name="connsiteY153" fmla="*/ 1552353 h 1679944"/>
                <a:gd name="connsiteX154" fmla="*/ 654988 w 2507712"/>
                <a:gd name="connsiteY154" fmla="*/ 1547037 h 1679944"/>
                <a:gd name="connsiteX155" fmla="*/ 644356 w 2507712"/>
                <a:gd name="connsiteY155" fmla="*/ 1544379 h 1679944"/>
                <a:gd name="connsiteX156" fmla="*/ 628407 w 2507712"/>
                <a:gd name="connsiteY156" fmla="*/ 1539062 h 1679944"/>
                <a:gd name="connsiteX157" fmla="*/ 617775 w 2507712"/>
                <a:gd name="connsiteY157" fmla="*/ 1533746 h 1679944"/>
                <a:gd name="connsiteX158" fmla="*/ 609800 w 2507712"/>
                <a:gd name="connsiteY158" fmla="*/ 1531088 h 1679944"/>
                <a:gd name="connsiteX159" fmla="*/ 599168 w 2507712"/>
                <a:gd name="connsiteY159" fmla="*/ 1525772 h 1679944"/>
                <a:gd name="connsiteX160" fmla="*/ 577902 w 2507712"/>
                <a:gd name="connsiteY160" fmla="*/ 1520455 h 1679944"/>
                <a:gd name="connsiteX161" fmla="*/ 569928 w 2507712"/>
                <a:gd name="connsiteY161" fmla="*/ 1515139 h 1679944"/>
                <a:gd name="connsiteX162" fmla="*/ 543347 w 2507712"/>
                <a:gd name="connsiteY162" fmla="*/ 1509823 h 1679944"/>
                <a:gd name="connsiteX163" fmla="*/ 532714 w 2507712"/>
                <a:gd name="connsiteY163" fmla="*/ 1504507 h 1679944"/>
                <a:gd name="connsiteX164" fmla="*/ 514107 w 2507712"/>
                <a:gd name="connsiteY164" fmla="*/ 1499190 h 1679944"/>
                <a:gd name="connsiteX165" fmla="*/ 452970 w 2507712"/>
                <a:gd name="connsiteY165" fmla="*/ 1472609 h 1679944"/>
                <a:gd name="connsiteX166" fmla="*/ 370568 w 2507712"/>
                <a:gd name="connsiteY166" fmla="*/ 1440711 h 1679944"/>
                <a:gd name="connsiteX167" fmla="*/ 293481 w 2507712"/>
                <a:gd name="connsiteY167" fmla="*/ 1414130 h 1679944"/>
                <a:gd name="connsiteX168" fmla="*/ 277533 w 2507712"/>
                <a:gd name="connsiteY168" fmla="*/ 1408814 h 1679944"/>
                <a:gd name="connsiteX169" fmla="*/ 261584 w 2507712"/>
                <a:gd name="connsiteY169" fmla="*/ 1400839 h 1679944"/>
                <a:gd name="connsiteX170" fmla="*/ 242977 w 2507712"/>
                <a:gd name="connsiteY170" fmla="*/ 1392865 h 1679944"/>
                <a:gd name="connsiteX171" fmla="*/ 224370 w 2507712"/>
                <a:gd name="connsiteY171" fmla="*/ 1382232 h 1679944"/>
                <a:gd name="connsiteX172" fmla="*/ 208421 w 2507712"/>
                <a:gd name="connsiteY172" fmla="*/ 1376916 h 1679944"/>
                <a:gd name="connsiteX173" fmla="*/ 173865 w 2507712"/>
                <a:gd name="connsiteY173" fmla="*/ 1358309 h 1679944"/>
                <a:gd name="connsiteX174" fmla="*/ 160575 w 2507712"/>
                <a:gd name="connsiteY174" fmla="*/ 1352993 h 1679944"/>
                <a:gd name="connsiteX175" fmla="*/ 139309 w 2507712"/>
                <a:gd name="connsiteY175" fmla="*/ 1345018 h 1679944"/>
                <a:gd name="connsiteX176" fmla="*/ 126019 w 2507712"/>
                <a:gd name="connsiteY176" fmla="*/ 1334386 h 1679944"/>
                <a:gd name="connsiteX177" fmla="*/ 94121 w 2507712"/>
                <a:gd name="connsiteY177" fmla="*/ 1321095 h 1679944"/>
                <a:gd name="connsiteX178" fmla="*/ 75514 w 2507712"/>
                <a:gd name="connsiteY178" fmla="*/ 1307804 h 1679944"/>
                <a:gd name="connsiteX179" fmla="*/ 51591 w 2507712"/>
                <a:gd name="connsiteY179" fmla="*/ 1294514 h 1679944"/>
                <a:gd name="connsiteX180" fmla="*/ 25009 w 2507712"/>
                <a:gd name="connsiteY180" fmla="*/ 1254641 h 1679944"/>
                <a:gd name="connsiteX181" fmla="*/ 19693 w 2507712"/>
                <a:gd name="connsiteY181" fmla="*/ 1246667 h 1679944"/>
                <a:gd name="connsiteX182" fmla="*/ 14377 w 2507712"/>
                <a:gd name="connsiteY182" fmla="*/ 1238693 h 1679944"/>
                <a:gd name="connsiteX183" fmla="*/ 11719 w 2507712"/>
                <a:gd name="connsiteY183" fmla="*/ 1225402 h 1679944"/>
                <a:gd name="connsiteX184" fmla="*/ 6402 w 2507712"/>
                <a:gd name="connsiteY184" fmla="*/ 1209453 h 1679944"/>
                <a:gd name="connsiteX185" fmla="*/ 1086 w 2507712"/>
                <a:gd name="connsiteY185" fmla="*/ 1020725 h 1679944"/>
                <a:gd name="connsiteX186" fmla="*/ 6402 w 2507712"/>
                <a:gd name="connsiteY186" fmla="*/ 935665 h 1679944"/>
                <a:gd name="connsiteX187" fmla="*/ 11719 w 2507712"/>
                <a:gd name="connsiteY187" fmla="*/ 925032 h 1679944"/>
                <a:gd name="connsiteX188" fmla="*/ 22351 w 2507712"/>
                <a:gd name="connsiteY188" fmla="*/ 898451 h 1679944"/>
                <a:gd name="connsiteX189" fmla="*/ 35642 w 2507712"/>
                <a:gd name="connsiteY189" fmla="*/ 871869 h 1679944"/>
                <a:gd name="connsiteX190" fmla="*/ 40958 w 2507712"/>
                <a:gd name="connsiteY190" fmla="*/ 861237 h 1679944"/>
                <a:gd name="connsiteX191" fmla="*/ 48933 w 2507712"/>
                <a:gd name="connsiteY191" fmla="*/ 850604 h 1679944"/>
                <a:gd name="connsiteX192" fmla="*/ 64881 w 2507712"/>
                <a:gd name="connsiteY192" fmla="*/ 821365 h 1679944"/>
                <a:gd name="connsiteX193" fmla="*/ 75514 w 2507712"/>
                <a:gd name="connsiteY193" fmla="*/ 805416 h 1679944"/>
                <a:gd name="connsiteX194" fmla="*/ 94121 w 2507712"/>
                <a:gd name="connsiteY194" fmla="*/ 781493 h 1679944"/>
                <a:gd name="connsiteX195" fmla="*/ 115386 w 2507712"/>
                <a:gd name="connsiteY195" fmla="*/ 757569 h 1679944"/>
                <a:gd name="connsiteX196" fmla="*/ 136651 w 2507712"/>
                <a:gd name="connsiteY196" fmla="*/ 741621 h 1679944"/>
                <a:gd name="connsiteX197" fmla="*/ 149942 w 2507712"/>
                <a:gd name="connsiteY197" fmla="*/ 730988 h 1679944"/>
                <a:gd name="connsiteX198" fmla="*/ 165891 w 2507712"/>
                <a:gd name="connsiteY198" fmla="*/ 715039 h 1679944"/>
                <a:gd name="connsiteX199" fmla="*/ 184498 w 2507712"/>
                <a:gd name="connsiteY199" fmla="*/ 709723 h 1679944"/>
                <a:gd name="connsiteX200" fmla="*/ 200447 w 2507712"/>
                <a:gd name="connsiteY200" fmla="*/ 699090 h 1679944"/>
                <a:gd name="connsiteX201" fmla="*/ 208421 w 2507712"/>
                <a:gd name="connsiteY201" fmla="*/ 691116 h 1679944"/>
                <a:gd name="connsiteX202" fmla="*/ 224370 w 2507712"/>
                <a:gd name="connsiteY202" fmla="*/ 685800 h 1679944"/>
                <a:gd name="connsiteX203" fmla="*/ 229686 w 2507712"/>
                <a:gd name="connsiteY203" fmla="*/ 680483 h 1679944"/>
                <a:gd name="connsiteX204" fmla="*/ 237661 w 2507712"/>
                <a:gd name="connsiteY204" fmla="*/ 677825 h 1679944"/>
                <a:gd name="connsiteX205" fmla="*/ 242977 w 2507712"/>
                <a:gd name="connsiteY205" fmla="*/ 669851 h 1679944"/>
                <a:gd name="connsiteX206" fmla="*/ 253609 w 2507712"/>
                <a:gd name="connsiteY206" fmla="*/ 664534 h 1679944"/>
                <a:gd name="connsiteX207" fmla="*/ 269558 w 2507712"/>
                <a:gd name="connsiteY207" fmla="*/ 648586 h 1679944"/>
                <a:gd name="connsiteX208" fmla="*/ 274875 w 2507712"/>
                <a:gd name="connsiteY208" fmla="*/ 635295 h 1679944"/>
                <a:gd name="connsiteX209" fmla="*/ 280191 w 2507712"/>
                <a:gd name="connsiteY209" fmla="*/ 624662 h 1679944"/>
                <a:gd name="connsiteX210" fmla="*/ 277533 w 2507712"/>
                <a:gd name="connsiteY210" fmla="*/ 566183 h 1679944"/>
                <a:gd name="connsiteX211" fmla="*/ 269558 w 2507712"/>
                <a:gd name="connsiteY211" fmla="*/ 542260 h 1679944"/>
                <a:gd name="connsiteX212" fmla="*/ 266900 w 2507712"/>
                <a:gd name="connsiteY212" fmla="*/ 531628 h 1679944"/>
                <a:gd name="connsiteX213" fmla="*/ 264242 w 2507712"/>
                <a:gd name="connsiteY213" fmla="*/ 518337 h 1679944"/>
                <a:gd name="connsiteX214" fmla="*/ 256268 w 2507712"/>
                <a:gd name="connsiteY214" fmla="*/ 499730 h 1679944"/>
                <a:gd name="connsiteX215" fmla="*/ 250951 w 2507712"/>
                <a:gd name="connsiteY215" fmla="*/ 475807 h 1679944"/>
                <a:gd name="connsiteX216" fmla="*/ 248293 w 2507712"/>
                <a:gd name="connsiteY216" fmla="*/ 467832 h 1679944"/>
                <a:gd name="connsiteX217" fmla="*/ 253609 w 2507712"/>
                <a:gd name="connsiteY217" fmla="*/ 401379 h 1679944"/>
                <a:gd name="connsiteX218" fmla="*/ 258926 w 2507712"/>
                <a:gd name="connsiteY218" fmla="*/ 385430 h 1679944"/>
                <a:gd name="connsiteX219" fmla="*/ 264242 w 2507712"/>
                <a:gd name="connsiteY219" fmla="*/ 377455 h 1679944"/>
                <a:gd name="connsiteX220" fmla="*/ 274875 w 2507712"/>
                <a:gd name="connsiteY220" fmla="*/ 374797 h 1679944"/>
                <a:gd name="connsiteX221" fmla="*/ 314747 w 2507712"/>
                <a:gd name="connsiteY221" fmla="*/ 366823 h 1679944"/>
                <a:gd name="connsiteX222" fmla="*/ 325379 w 2507712"/>
                <a:gd name="connsiteY222" fmla="*/ 364165 h 1679944"/>
                <a:gd name="connsiteX223" fmla="*/ 341328 w 2507712"/>
                <a:gd name="connsiteY223" fmla="*/ 358848 h 1679944"/>
                <a:gd name="connsiteX224" fmla="*/ 383858 w 2507712"/>
                <a:gd name="connsiteY224" fmla="*/ 356190 h 1679944"/>
                <a:gd name="connsiteX225" fmla="*/ 474235 w 2507712"/>
                <a:gd name="connsiteY225" fmla="*/ 350874 h 1679944"/>
                <a:gd name="connsiteX226" fmla="*/ 506133 w 2507712"/>
                <a:gd name="connsiteY226" fmla="*/ 345558 h 1679944"/>
                <a:gd name="connsiteX227" fmla="*/ 575244 w 2507712"/>
                <a:gd name="connsiteY227" fmla="*/ 332267 h 1679944"/>
                <a:gd name="connsiteX228" fmla="*/ 596509 w 2507712"/>
                <a:gd name="connsiteY228" fmla="*/ 324293 h 1679944"/>
                <a:gd name="connsiteX229" fmla="*/ 607142 w 2507712"/>
                <a:gd name="connsiteY229" fmla="*/ 318976 h 1679944"/>
                <a:gd name="connsiteX230" fmla="*/ 620433 w 2507712"/>
                <a:gd name="connsiteY230" fmla="*/ 313660 h 1679944"/>
                <a:gd name="connsiteX231" fmla="*/ 631065 w 2507712"/>
                <a:gd name="connsiteY231" fmla="*/ 305686 h 1679944"/>
                <a:gd name="connsiteX232" fmla="*/ 652330 w 2507712"/>
                <a:gd name="connsiteY232" fmla="*/ 295053 h 1679944"/>
                <a:gd name="connsiteX233" fmla="*/ 676254 w 2507712"/>
                <a:gd name="connsiteY233" fmla="*/ 279104 h 1679944"/>
                <a:gd name="connsiteX234" fmla="*/ 700177 w 2507712"/>
                <a:gd name="connsiteY234" fmla="*/ 268472 h 1679944"/>
                <a:gd name="connsiteX235" fmla="*/ 716126 w 2507712"/>
                <a:gd name="connsiteY235" fmla="*/ 263155 h 1679944"/>
                <a:gd name="connsiteX236" fmla="*/ 737391 w 2507712"/>
                <a:gd name="connsiteY236" fmla="*/ 252523 h 1679944"/>
                <a:gd name="connsiteX237" fmla="*/ 753340 w 2507712"/>
                <a:gd name="connsiteY237" fmla="*/ 241890 h 1679944"/>
                <a:gd name="connsiteX238" fmla="*/ 761314 w 2507712"/>
                <a:gd name="connsiteY238" fmla="*/ 236574 h 1679944"/>
                <a:gd name="connsiteX239" fmla="*/ 774605 w 2507712"/>
                <a:gd name="connsiteY239" fmla="*/ 225941 h 1679944"/>
                <a:gd name="connsiteX240" fmla="*/ 795870 w 2507712"/>
                <a:gd name="connsiteY240" fmla="*/ 212651 h 1679944"/>
                <a:gd name="connsiteX241" fmla="*/ 806502 w 2507712"/>
                <a:gd name="connsiteY241" fmla="*/ 204676 h 1679944"/>
                <a:gd name="connsiteX242" fmla="*/ 817135 w 2507712"/>
                <a:gd name="connsiteY242" fmla="*/ 199360 h 1679944"/>
                <a:gd name="connsiteX243" fmla="*/ 835742 w 2507712"/>
                <a:gd name="connsiteY243" fmla="*/ 188728 h 1679944"/>
                <a:gd name="connsiteX244" fmla="*/ 859665 w 2507712"/>
                <a:gd name="connsiteY244" fmla="*/ 167462 h 1679944"/>
                <a:gd name="connsiteX245" fmla="*/ 867640 w 2507712"/>
                <a:gd name="connsiteY245" fmla="*/ 159488 h 1679944"/>
                <a:gd name="connsiteX246" fmla="*/ 886247 w 2507712"/>
                <a:gd name="connsiteY246" fmla="*/ 143539 h 1679944"/>
                <a:gd name="connsiteX247" fmla="*/ 894221 w 2507712"/>
                <a:gd name="connsiteY247" fmla="*/ 135565 h 1679944"/>
                <a:gd name="connsiteX248" fmla="*/ 904854 w 2507712"/>
                <a:gd name="connsiteY248" fmla="*/ 127590 h 1679944"/>
                <a:gd name="connsiteX249" fmla="*/ 912828 w 2507712"/>
                <a:gd name="connsiteY249" fmla="*/ 122274 h 1679944"/>
                <a:gd name="connsiteX250" fmla="*/ 923461 w 2507712"/>
                <a:gd name="connsiteY250" fmla="*/ 111641 h 1679944"/>
                <a:gd name="connsiteX251" fmla="*/ 944726 w 2507712"/>
                <a:gd name="connsiteY251" fmla="*/ 95693 h 1679944"/>
                <a:gd name="connsiteX252" fmla="*/ 958016 w 2507712"/>
                <a:gd name="connsiteY252" fmla="*/ 90376 h 1679944"/>
                <a:gd name="connsiteX253" fmla="*/ 987256 w 2507712"/>
                <a:gd name="connsiteY253" fmla="*/ 74428 h 1679944"/>
                <a:gd name="connsiteX254" fmla="*/ 1003205 w 2507712"/>
                <a:gd name="connsiteY254" fmla="*/ 66453 h 1679944"/>
                <a:gd name="connsiteX255" fmla="*/ 1013837 w 2507712"/>
                <a:gd name="connsiteY255" fmla="*/ 61137 h 1679944"/>
                <a:gd name="connsiteX256" fmla="*/ 1048393 w 2507712"/>
                <a:gd name="connsiteY256" fmla="*/ 53162 h 1679944"/>
                <a:gd name="connsiteX257" fmla="*/ 1098898 w 2507712"/>
                <a:gd name="connsiteY257" fmla="*/ 50504 h 1679944"/>
                <a:gd name="connsiteX258" fmla="*/ 1138770 w 2507712"/>
                <a:gd name="connsiteY258" fmla="*/ 42530 h 1679944"/>
                <a:gd name="connsiteX259" fmla="*/ 1157377 w 2507712"/>
                <a:gd name="connsiteY259" fmla="*/ 37214 h 1679944"/>
                <a:gd name="connsiteX260" fmla="*/ 1213198 w 2507712"/>
                <a:gd name="connsiteY260" fmla="*/ 31897 h 1679944"/>
                <a:gd name="connsiteX261" fmla="*/ 1255728 w 2507712"/>
                <a:gd name="connsiteY261" fmla="*/ 23923 h 1679944"/>
                <a:gd name="connsiteX262" fmla="*/ 1287626 w 2507712"/>
                <a:gd name="connsiteY262" fmla="*/ 18607 h 1679944"/>
                <a:gd name="connsiteX263" fmla="*/ 1303575 w 2507712"/>
                <a:gd name="connsiteY263" fmla="*/ 13290 h 1679944"/>
                <a:gd name="connsiteX264" fmla="*/ 1362054 w 2507712"/>
                <a:gd name="connsiteY264" fmla="*/ 5316 h 1679944"/>
                <a:gd name="connsiteX265" fmla="*/ 1409900 w 2507712"/>
                <a:gd name="connsiteY265" fmla="*/ 0 h 1679944"/>
                <a:gd name="connsiteX266" fmla="*/ 1566730 w 2507712"/>
                <a:gd name="connsiteY266" fmla="*/ 5316 h 1679944"/>
                <a:gd name="connsiteX267" fmla="*/ 1643816 w 2507712"/>
                <a:gd name="connsiteY267" fmla="*/ 13290 h 1679944"/>
                <a:gd name="connsiteX268" fmla="*/ 1665081 w 2507712"/>
                <a:gd name="connsiteY268" fmla="*/ 15948 h 1679944"/>
                <a:gd name="connsiteX269" fmla="*/ 1689005 w 2507712"/>
                <a:gd name="connsiteY269" fmla="*/ 23923 h 1679944"/>
                <a:gd name="connsiteX270" fmla="*/ 1712928 w 2507712"/>
                <a:gd name="connsiteY270" fmla="*/ 31897 h 1679944"/>
                <a:gd name="connsiteX271" fmla="*/ 1734193 w 2507712"/>
                <a:gd name="connsiteY271" fmla="*/ 39872 h 1679944"/>
                <a:gd name="connsiteX272" fmla="*/ 1766091 w 2507712"/>
                <a:gd name="connsiteY272" fmla="*/ 45188 h 1679944"/>
                <a:gd name="connsiteX273" fmla="*/ 1819254 w 2507712"/>
                <a:gd name="connsiteY273" fmla="*/ 61137 h 1679944"/>
                <a:gd name="connsiteX274" fmla="*/ 1864442 w 2507712"/>
                <a:gd name="connsiteY274" fmla="*/ 87718 h 1679944"/>
                <a:gd name="connsiteX275" fmla="*/ 1883049 w 2507712"/>
                <a:gd name="connsiteY275" fmla="*/ 98351 h 1679944"/>
                <a:gd name="connsiteX276" fmla="*/ 1914947 w 2507712"/>
                <a:gd name="connsiteY276" fmla="*/ 116958 h 1679944"/>
                <a:gd name="connsiteX277" fmla="*/ 1922921 w 2507712"/>
                <a:gd name="connsiteY277" fmla="*/ 122274 h 1679944"/>
                <a:gd name="connsiteX278" fmla="*/ 1949502 w 2507712"/>
                <a:gd name="connsiteY278" fmla="*/ 151514 h 1679944"/>
                <a:gd name="connsiteX279" fmla="*/ 1973426 w 2507712"/>
                <a:gd name="connsiteY279" fmla="*/ 175437 h 1679944"/>
                <a:gd name="connsiteX280" fmla="*/ 1981400 w 2507712"/>
                <a:gd name="connsiteY280" fmla="*/ 183411 h 1679944"/>
                <a:gd name="connsiteX281" fmla="*/ 1994691 w 2507712"/>
                <a:gd name="connsiteY281" fmla="*/ 191386 h 1679944"/>
                <a:gd name="connsiteX282" fmla="*/ 2005323 w 2507712"/>
                <a:gd name="connsiteY282" fmla="*/ 199360 h 1679944"/>
                <a:gd name="connsiteX283" fmla="*/ 2010640 w 2507712"/>
                <a:gd name="connsiteY283" fmla="*/ 204676 h 1679944"/>
                <a:gd name="connsiteX284" fmla="*/ 2034563 w 2507712"/>
                <a:gd name="connsiteY284" fmla="*/ 212651 h 1679944"/>
                <a:gd name="connsiteX285" fmla="*/ 2047854 w 2507712"/>
                <a:gd name="connsiteY285" fmla="*/ 217967 h 1679944"/>
                <a:gd name="connsiteX286" fmla="*/ 2066461 w 2507712"/>
                <a:gd name="connsiteY286" fmla="*/ 223283 h 1679944"/>
                <a:gd name="connsiteX287" fmla="*/ 2082409 w 2507712"/>
                <a:gd name="connsiteY287" fmla="*/ 228600 h 1679944"/>
                <a:gd name="connsiteX288" fmla="*/ 2119623 w 2507712"/>
                <a:gd name="connsiteY288" fmla="*/ 239232 h 1679944"/>
                <a:gd name="connsiteX289" fmla="*/ 2138230 w 2507712"/>
                <a:gd name="connsiteY289" fmla="*/ 244548 h 1679944"/>
                <a:gd name="connsiteX290" fmla="*/ 2183419 w 2507712"/>
                <a:gd name="connsiteY290" fmla="*/ 252523 h 1679944"/>
                <a:gd name="connsiteX291" fmla="*/ 2199368 w 2507712"/>
                <a:gd name="connsiteY291" fmla="*/ 255181 h 1679944"/>
                <a:gd name="connsiteX292" fmla="*/ 2225949 w 2507712"/>
                <a:gd name="connsiteY292" fmla="*/ 257839 h 1679944"/>
                <a:gd name="connsiteX293" fmla="*/ 2340249 w 2507712"/>
                <a:gd name="connsiteY293" fmla="*/ 252523 h 1679944"/>
                <a:gd name="connsiteX294" fmla="*/ 2350881 w 2507712"/>
                <a:gd name="connsiteY294" fmla="*/ 247207 h 1679944"/>
                <a:gd name="connsiteX295" fmla="*/ 2380121 w 2507712"/>
                <a:gd name="connsiteY295" fmla="*/ 231258 h 1679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Lst>
              <a:rect l="l" t="t" r="r" b="b"/>
              <a:pathLst>
                <a:path w="2507712" h="1679944">
                  <a:moveTo>
                    <a:pt x="2380121" y="231258"/>
                  </a:moveTo>
                  <a:cubicBezTo>
                    <a:pt x="2387210" y="229043"/>
                    <a:pt x="2389182" y="232330"/>
                    <a:pt x="2393412" y="233916"/>
                  </a:cubicBezTo>
                  <a:cubicBezTo>
                    <a:pt x="2396403" y="235038"/>
                    <a:pt x="2398864" y="237271"/>
                    <a:pt x="2401386" y="239232"/>
                  </a:cubicBezTo>
                  <a:cubicBezTo>
                    <a:pt x="2406849" y="243481"/>
                    <a:pt x="2411931" y="248200"/>
                    <a:pt x="2417335" y="252523"/>
                  </a:cubicBezTo>
                  <a:cubicBezTo>
                    <a:pt x="2420794" y="255291"/>
                    <a:pt x="2424339" y="257956"/>
                    <a:pt x="2427968" y="260497"/>
                  </a:cubicBezTo>
                  <a:cubicBezTo>
                    <a:pt x="2433202" y="264161"/>
                    <a:pt x="2439398" y="266613"/>
                    <a:pt x="2443916" y="271130"/>
                  </a:cubicBezTo>
                  <a:cubicBezTo>
                    <a:pt x="2445688" y="272902"/>
                    <a:pt x="2447667" y="274489"/>
                    <a:pt x="2449233" y="276446"/>
                  </a:cubicBezTo>
                  <a:cubicBezTo>
                    <a:pt x="2451229" y="278941"/>
                    <a:pt x="2452054" y="282425"/>
                    <a:pt x="2454549" y="284421"/>
                  </a:cubicBezTo>
                  <a:cubicBezTo>
                    <a:pt x="2456737" y="286171"/>
                    <a:pt x="2459865" y="286193"/>
                    <a:pt x="2462523" y="287079"/>
                  </a:cubicBezTo>
                  <a:cubicBezTo>
                    <a:pt x="2464295" y="288851"/>
                    <a:pt x="2466550" y="290246"/>
                    <a:pt x="2467840" y="292395"/>
                  </a:cubicBezTo>
                  <a:cubicBezTo>
                    <a:pt x="2469282" y="294797"/>
                    <a:pt x="2468748" y="298181"/>
                    <a:pt x="2470498" y="300369"/>
                  </a:cubicBezTo>
                  <a:cubicBezTo>
                    <a:pt x="2472494" y="302864"/>
                    <a:pt x="2475814" y="303914"/>
                    <a:pt x="2478472" y="305686"/>
                  </a:cubicBezTo>
                  <a:cubicBezTo>
                    <a:pt x="2480244" y="308344"/>
                    <a:pt x="2482359" y="310803"/>
                    <a:pt x="2483788" y="313660"/>
                  </a:cubicBezTo>
                  <a:cubicBezTo>
                    <a:pt x="2485041" y="316166"/>
                    <a:pt x="2485005" y="319231"/>
                    <a:pt x="2486447" y="321634"/>
                  </a:cubicBezTo>
                  <a:cubicBezTo>
                    <a:pt x="2487736" y="323783"/>
                    <a:pt x="2490197" y="324994"/>
                    <a:pt x="2491763" y="326951"/>
                  </a:cubicBezTo>
                  <a:cubicBezTo>
                    <a:pt x="2493759" y="329446"/>
                    <a:pt x="2495307" y="332267"/>
                    <a:pt x="2497079" y="334925"/>
                  </a:cubicBezTo>
                  <a:cubicBezTo>
                    <a:pt x="2501097" y="350997"/>
                    <a:pt x="2498581" y="342089"/>
                    <a:pt x="2505054" y="361507"/>
                  </a:cubicBezTo>
                  <a:lnTo>
                    <a:pt x="2507712" y="369481"/>
                  </a:lnTo>
                  <a:cubicBezTo>
                    <a:pt x="2506826" y="393404"/>
                    <a:pt x="2506433" y="417351"/>
                    <a:pt x="2505054" y="441251"/>
                  </a:cubicBezTo>
                  <a:cubicBezTo>
                    <a:pt x="2503774" y="463436"/>
                    <a:pt x="2500905" y="485513"/>
                    <a:pt x="2499737" y="507704"/>
                  </a:cubicBezTo>
                  <a:cubicBezTo>
                    <a:pt x="2498851" y="524539"/>
                    <a:pt x="2498941" y="541454"/>
                    <a:pt x="2497079" y="558209"/>
                  </a:cubicBezTo>
                  <a:cubicBezTo>
                    <a:pt x="2496272" y="565471"/>
                    <a:pt x="2492964" y="572267"/>
                    <a:pt x="2491763" y="579474"/>
                  </a:cubicBezTo>
                  <a:cubicBezTo>
                    <a:pt x="2481600" y="640454"/>
                    <a:pt x="2491889" y="581493"/>
                    <a:pt x="2475814" y="661876"/>
                  </a:cubicBezTo>
                  <a:cubicBezTo>
                    <a:pt x="2474928" y="666306"/>
                    <a:pt x="2473899" y="670710"/>
                    <a:pt x="2473156" y="675167"/>
                  </a:cubicBezTo>
                  <a:cubicBezTo>
                    <a:pt x="2472126" y="681347"/>
                    <a:pt x="2472018" y="687696"/>
                    <a:pt x="2470498" y="693774"/>
                  </a:cubicBezTo>
                  <a:cubicBezTo>
                    <a:pt x="2469341" y="698403"/>
                    <a:pt x="2466690" y="702538"/>
                    <a:pt x="2465181" y="707065"/>
                  </a:cubicBezTo>
                  <a:cubicBezTo>
                    <a:pt x="2464026" y="710531"/>
                    <a:pt x="2463928" y="714325"/>
                    <a:pt x="2462523" y="717697"/>
                  </a:cubicBezTo>
                  <a:cubicBezTo>
                    <a:pt x="2459475" y="725012"/>
                    <a:pt x="2454068" y="731342"/>
                    <a:pt x="2451891" y="738962"/>
                  </a:cubicBezTo>
                  <a:cubicBezTo>
                    <a:pt x="2450119" y="745164"/>
                    <a:pt x="2447904" y="751257"/>
                    <a:pt x="2446575" y="757569"/>
                  </a:cubicBezTo>
                  <a:cubicBezTo>
                    <a:pt x="2444354" y="768117"/>
                    <a:pt x="2445261" y="779459"/>
                    <a:pt x="2441258" y="789467"/>
                  </a:cubicBezTo>
                  <a:cubicBezTo>
                    <a:pt x="2434264" y="806953"/>
                    <a:pt x="2436878" y="798079"/>
                    <a:pt x="2433284" y="816048"/>
                  </a:cubicBezTo>
                  <a:cubicBezTo>
                    <a:pt x="2432398" y="900223"/>
                    <a:pt x="2433125" y="984430"/>
                    <a:pt x="2430626" y="1068572"/>
                  </a:cubicBezTo>
                  <a:cubicBezTo>
                    <a:pt x="2430391" y="1076478"/>
                    <a:pt x="2423546" y="1089718"/>
                    <a:pt x="2417335" y="1095153"/>
                  </a:cubicBezTo>
                  <a:cubicBezTo>
                    <a:pt x="2413447" y="1098555"/>
                    <a:pt x="2408765" y="1101030"/>
                    <a:pt x="2404044" y="1103128"/>
                  </a:cubicBezTo>
                  <a:cubicBezTo>
                    <a:pt x="2400706" y="1104612"/>
                    <a:pt x="2396878" y="1104631"/>
                    <a:pt x="2393412" y="1105786"/>
                  </a:cubicBezTo>
                  <a:cubicBezTo>
                    <a:pt x="2355367" y="1118467"/>
                    <a:pt x="2407609" y="1103387"/>
                    <a:pt x="2364172" y="1116418"/>
                  </a:cubicBezTo>
                  <a:cubicBezTo>
                    <a:pt x="2358893" y="1118002"/>
                    <a:pt x="2345080" y="1121044"/>
                    <a:pt x="2340249" y="1121734"/>
                  </a:cubicBezTo>
                  <a:cubicBezTo>
                    <a:pt x="2332306" y="1122869"/>
                    <a:pt x="2324300" y="1123507"/>
                    <a:pt x="2316326" y="1124393"/>
                  </a:cubicBezTo>
                  <a:cubicBezTo>
                    <a:pt x="2312782" y="1125279"/>
                    <a:pt x="2309310" y="1126534"/>
                    <a:pt x="2305693" y="1127051"/>
                  </a:cubicBezTo>
                  <a:cubicBezTo>
                    <a:pt x="2296878" y="1128310"/>
                    <a:pt x="2287864" y="1128068"/>
                    <a:pt x="2279112" y="1129709"/>
                  </a:cubicBezTo>
                  <a:cubicBezTo>
                    <a:pt x="2259990" y="1133294"/>
                    <a:pt x="2267761" y="1134629"/>
                    <a:pt x="2252530" y="1140341"/>
                  </a:cubicBezTo>
                  <a:cubicBezTo>
                    <a:pt x="2249109" y="1141624"/>
                    <a:pt x="2245319" y="1141717"/>
                    <a:pt x="2241898" y="1143000"/>
                  </a:cubicBezTo>
                  <a:cubicBezTo>
                    <a:pt x="2238188" y="1144391"/>
                    <a:pt x="2234907" y="1146755"/>
                    <a:pt x="2231265" y="1148316"/>
                  </a:cubicBezTo>
                  <a:cubicBezTo>
                    <a:pt x="2228690" y="1149420"/>
                    <a:pt x="2225949" y="1150088"/>
                    <a:pt x="2223291" y="1150974"/>
                  </a:cubicBezTo>
                  <a:cubicBezTo>
                    <a:pt x="2221519" y="1153632"/>
                    <a:pt x="2219971" y="1156454"/>
                    <a:pt x="2217975" y="1158948"/>
                  </a:cubicBezTo>
                  <a:cubicBezTo>
                    <a:pt x="2216409" y="1160905"/>
                    <a:pt x="2214162" y="1162260"/>
                    <a:pt x="2212658" y="1164265"/>
                  </a:cubicBezTo>
                  <a:cubicBezTo>
                    <a:pt x="2208824" y="1169377"/>
                    <a:pt x="2205570" y="1174898"/>
                    <a:pt x="2202026" y="1180214"/>
                  </a:cubicBezTo>
                  <a:lnTo>
                    <a:pt x="2196709" y="1188188"/>
                  </a:lnTo>
                  <a:cubicBezTo>
                    <a:pt x="2194937" y="1190846"/>
                    <a:pt x="2193652" y="1193903"/>
                    <a:pt x="2191393" y="1196162"/>
                  </a:cubicBezTo>
                  <a:cubicBezTo>
                    <a:pt x="2170678" y="1216881"/>
                    <a:pt x="2204912" y="1183336"/>
                    <a:pt x="2178102" y="1206795"/>
                  </a:cubicBezTo>
                  <a:cubicBezTo>
                    <a:pt x="2173387" y="1210921"/>
                    <a:pt x="2170025" y="1216611"/>
                    <a:pt x="2164812" y="1220086"/>
                  </a:cubicBezTo>
                  <a:cubicBezTo>
                    <a:pt x="2162154" y="1221858"/>
                    <a:pt x="2159291" y="1223357"/>
                    <a:pt x="2156837" y="1225402"/>
                  </a:cubicBezTo>
                  <a:cubicBezTo>
                    <a:pt x="2153949" y="1227808"/>
                    <a:pt x="2151830" y="1231068"/>
                    <a:pt x="2148863" y="1233376"/>
                  </a:cubicBezTo>
                  <a:cubicBezTo>
                    <a:pt x="2143819" y="1237299"/>
                    <a:pt x="2137432" y="1239491"/>
                    <a:pt x="2132914" y="1244009"/>
                  </a:cubicBezTo>
                  <a:lnTo>
                    <a:pt x="2119623" y="1257300"/>
                  </a:lnTo>
                  <a:cubicBezTo>
                    <a:pt x="2116965" y="1259958"/>
                    <a:pt x="2114777" y="1263189"/>
                    <a:pt x="2111649" y="1265274"/>
                  </a:cubicBezTo>
                  <a:cubicBezTo>
                    <a:pt x="2108991" y="1267046"/>
                    <a:pt x="2106169" y="1268594"/>
                    <a:pt x="2103675" y="1270590"/>
                  </a:cubicBezTo>
                  <a:cubicBezTo>
                    <a:pt x="2091883" y="1280024"/>
                    <a:pt x="2104737" y="1274844"/>
                    <a:pt x="2087726" y="1291855"/>
                  </a:cubicBezTo>
                  <a:lnTo>
                    <a:pt x="2082409" y="1297172"/>
                  </a:lnTo>
                  <a:cubicBezTo>
                    <a:pt x="2073480" y="1323960"/>
                    <a:pt x="2087102" y="1282414"/>
                    <a:pt x="2077093" y="1315779"/>
                  </a:cubicBezTo>
                  <a:cubicBezTo>
                    <a:pt x="2070450" y="1337925"/>
                    <a:pt x="2072336" y="1325158"/>
                    <a:pt x="2069119" y="1347676"/>
                  </a:cubicBezTo>
                  <a:cubicBezTo>
                    <a:pt x="2066666" y="1364848"/>
                    <a:pt x="2066977" y="1369018"/>
                    <a:pt x="2063802" y="1384890"/>
                  </a:cubicBezTo>
                  <a:cubicBezTo>
                    <a:pt x="2063085" y="1388472"/>
                    <a:pt x="2062778" y="1392255"/>
                    <a:pt x="2061144" y="1395523"/>
                  </a:cubicBezTo>
                  <a:cubicBezTo>
                    <a:pt x="2059163" y="1399485"/>
                    <a:pt x="2055745" y="1402550"/>
                    <a:pt x="2053170" y="1406155"/>
                  </a:cubicBezTo>
                  <a:cubicBezTo>
                    <a:pt x="2051313" y="1408755"/>
                    <a:pt x="2049384" y="1411325"/>
                    <a:pt x="2047854" y="1414130"/>
                  </a:cubicBezTo>
                  <a:cubicBezTo>
                    <a:pt x="2044059" y="1421087"/>
                    <a:pt x="2041976" y="1429055"/>
                    <a:pt x="2037221" y="1435395"/>
                  </a:cubicBezTo>
                  <a:cubicBezTo>
                    <a:pt x="2034563" y="1438939"/>
                    <a:pt x="2031595" y="1442271"/>
                    <a:pt x="2029247" y="1446028"/>
                  </a:cubicBezTo>
                  <a:cubicBezTo>
                    <a:pt x="2027147" y="1449388"/>
                    <a:pt x="2026308" y="1453490"/>
                    <a:pt x="2023930" y="1456660"/>
                  </a:cubicBezTo>
                  <a:cubicBezTo>
                    <a:pt x="2020923" y="1460670"/>
                    <a:pt x="2016599" y="1463521"/>
                    <a:pt x="2013298" y="1467293"/>
                  </a:cubicBezTo>
                  <a:cubicBezTo>
                    <a:pt x="2010381" y="1470627"/>
                    <a:pt x="2007864" y="1474296"/>
                    <a:pt x="2005323" y="1477925"/>
                  </a:cubicBezTo>
                  <a:cubicBezTo>
                    <a:pt x="2001659" y="1483159"/>
                    <a:pt x="1998235" y="1488558"/>
                    <a:pt x="1994691" y="1493874"/>
                  </a:cubicBezTo>
                  <a:cubicBezTo>
                    <a:pt x="1992919" y="1496532"/>
                    <a:pt x="1991634" y="1499589"/>
                    <a:pt x="1989375" y="1501848"/>
                  </a:cubicBezTo>
                  <a:cubicBezTo>
                    <a:pt x="1987603" y="1503620"/>
                    <a:pt x="1985448" y="1505080"/>
                    <a:pt x="1984058" y="1507165"/>
                  </a:cubicBezTo>
                  <a:cubicBezTo>
                    <a:pt x="1971181" y="1526480"/>
                    <a:pt x="1985617" y="1510921"/>
                    <a:pt x="1973426" y="1523114"/>
                  </a:cubicBezTo>
                  <a:cubicBezTo>
                    <a:pt x="1966834" y="1542891"/>
                    <a:pt x="1976952" y="1516497"/>
                    <a:pt x="1960135" y="1541721"/>
                  </a:cubicBezTo>
                  <a:lnTo>
                    <a:pt x="1949502" y="1557669"/>
                  </a:lnTo>
                  <a:cubicBezTo>
                    <a:pt x="1947730" y="1560327"/>
                    <a:pt x="1946445" y="1563385"/>
                    <a:pt x="1944186" y="1565644"/>
                  </a:cubicBezTo>
                  <a:cubicBezTo>
                    <a:pt x="1939756" y="1570074"/>
                    <a:pt x="1934370" y="1573721"/>
                    <a:pt x="1930895" y="1578934"/>
                  </a:cubicBezTo>
                  <a:cubicBezTo>
                    <a:pt x="1929123" y="1581592"/>
                    <a:pt x="1927838" y="1584650"/>
                    <a:pt x="1925579" y="1586909"/>
                  </a:cubicBezTo>
                  <a:cubicBezTo>
                    <a:pt x="1923320" y="1589168"/>
                    <a:pt x="1920030" y="1590146"/>
                    <a:pt x="1917605" y="1592225"/>
                  </a:cubicBezTo>
                  <a:cubicBezTo>
                    <a:pt x="1913799" y="1595487"/>
                    <a:pt x="1909752" y="1598687"/>
                    <a:pt x="1906972" y="1602858"/>
                  </a:cubicBezTo>
                  <a:cubicBezTo>
                    <a:pt x="1905200" y="1605516"/>
                    <a:pt x="1904212" y="1608915"/>
                    <a:pt x="1901656" y="1610832"/>
                  </a:cubicBezTo>
                  <a:cubicBezTo>
                    <a:pt x="1896901" y="1614398"/>
                    <a:pt x="1890903" y="1615920"/>
                    <a:pt x="1885707" y="1618807"/>
                  </a:cubicBezTo>
                  <a:cubicBezTo>
                    <a:pt x="1870251" y="1627394"/>
                    <a:pt x="1885281" y="1621607"/>
                    <a:pt x="1869758" y="1626781"/>
                  </a:cubicBezTo>
                  <a:cubicBezTo>
                    <a:pt x="1846898" y="1642021"/>
                    <a:pt x="1875827" y="1623745"/>
                    <a:pt x="1853809" y="1634755"/>
                  </a:cubicBezTo>
                  <a:cubicBezTo>
                    <a:pt x="1833195" y="1645063"/>
                    <a:pt x="1857907" y="1636048"/>
                    <a:pt x="1837861" y="1642730"/>
                  </a:cubicBezTo>
                  <a:cubicBezTo>
                    <a:pt x="1830533" y="1650057"/>
                    <a:pt x="1830558" y="1651616"/>
                    <a:pt x="1816595" y="1653362"/>
                  </a:cubicBezTo>
                  <a:cubicBezTo>
                    <a:pt x="1761725" y="1660222"/>
                    <a:pt x="1788316" y="1657661"/>
                    <a:pt x="1736851" y="1661337"/>
                  </a:cubicBezTo>
                  <a:cubicBezTo>
                    <a:pt x="1725332" y="1660451"/>
                    <a:pt x="1713623" y="1660945"/>
                    <a:pt x="1702295" y="1658679"/>
                  </a:cubicBezTo>
                  <a:cubicBezTo>
                    <a:pt x="1699837" y="1658187"/>
                    <a:pt x="1698545" y="1655319"/>
                    <a:pt x="1696979" y="1653362"/>
                  </a:cubicBezTo>
                  <a:cubicBezTo>
                    <a:pt x="1692602" y="1647891"/>
                    <a:pt x="1688869" y="1639360"/>
                    <a:pt x="1683688" y="1634755"/>
                  </a:cubicBezTo>
                  <a:cubicBezTo>
                    <a:pt x="1678913" y="1630510"/>
                    <a:pt x="1672258" y="1628641"/>
                    <a:pt x="1667740" y="1624123"/>
                  </a:cubicBezTo>
                  <a:cubicBezTo>
                    <a:pt x="1664196" y="1620579"/>
                    <a:pt x="1661278" y="1616270"/>
                    <a:pt x="1657107" y="1613490"/>
                  </a:cubicBezTo>
                  <a:cubicBezTo>
                    <a:pt x="1647048" y="1606784"/>
                    <a:pt x="1651392" y="1610433"/>
                    <a:pt x="1643816" y="1602858"/>
                  </a:cubicBezTo>
                  <a:cubicBezTo>
                    <a:pt x="1639954" y="1591271"/>
                    <a:pt x="1640203" y="1587357"/>
                    <a:pt x="1633184" y="1578934"/>
                  </a:cubicBezTo>
                  <a:cubicBezTo>
                    <a:pt x="1630777" y="1576046"/>
                    <a:pt x="1628337" y="1573045"/>
                    <a:pt x="1625209" y="1570960"/>
                  </a:cubicBezTo>
                  <a:cubicBezTo>
                    <a:pt x="1622878" y="1569406"/>
                    <a:pt x="1619741" y="1569555"/>
                    <a:pt x="1617235" y="1568302"/>
                  </a:cubicBezTo>
                  <a:cubicBezTo>
                    <a:pt x="1614378" y="1566873"/>
                    <a:pt x="1611755" y="1564982"/>
                    <a:pt x="1609261" y="1562986"/>
                  </a:cubicBezTo>
                  <a:cubicBezTo>
                    <a:pt x="1607304" y="1561420"/>
                    <a:pt x="1605949" y="1559173"/>
                    <a:pt x="1603944" y="1557669"/>
                  </a:cubicBezTo>
                  <a:cubicBezTo>
                    <a:pt x="1598832" y="1553835"/>
                    <a:pt x="1592513" y="1551555"/>
                    <a:pt x="1587995" y="1547037"/>
                  </a:cubicBezTo>
                  <a:cubicBezTo>
                    <a:pt x="1578040" y="1537081"/>
                    <a:pt x="1583587" y="1540251"/>
                    <a:pt x="1572047" y="1536404"/>
                  </a:cubicBezTo>
                  <a:cubicBezTo>
                    <a:pt x="1567103" y="1531461"/>
                    <a:pt x="1565461" y="1529124"/>
                    <a:pt x="1558756" y="1525772"/>
                  </a:cubicBezTo>
                  <a:cubicBezTo>
                    <a:pt x="1556250" y="1524519"/>
                    <a:pt x="1553439" y="1524000"/>
                    <a:pt x="1550781" y="1523114"/>
                  </a:cubicBezTo>
                  <a:cubicBezTo>
                    <a:pt x="1545836" y="1518168"/>
                    <a:pt x="1544198" y="1515834"/>
                    <a:pt x="1537491" y="1512481"/>
                  </a:cubicBezTo>
                  <a:cubicBezTo>
                    <a:pt x="1534985" y="1511228"/>
                    <a:pt x="1532174" y="1510709"/>
                    <a:pt x="1529516" y="1509823"/>
                  </a:cubicBezTo>
                  <a:cubicBezTo>
                    <a:pt x="1516880" y="1501399"/>
                    <a:pt x="1524572" y="1505517"/>
                    <a:pt x="1505593" y="1499190"/>
                  </a:cubicBezTo>
                  <a:lnTo>
                    <a:pt x="1489644" y="1493874"/>
                  </a:lnTo>
                  <a:cubicBezTo>
                    <a:pt x="1439598" y="1485534"/>
                    <a:pt x="1479083" y="1491354"/>
                    <a:pt x="1370028" y="1488558"/>
                  </a:cubicBezTo>
                  <a:cubicBezTo>
                    <a:pt x="1354393" y="1483346"/>
                    <a:pt x="1367087" y="1486998"/>
                    <a:pt x="1340788" y="1483241"/>
                  </a:cubicBezTo>
                  <a:cubicBezTo>
                    <a:pt x="1335453" y="1482479"/>
                    <a:pt x="1330156" y="1481469"/>
                    <a:pt x="1324840" y="1480583"/>
                  </a:cubicBezTo>
                  <a:cubicBezTo>
                    <a:pt x="1308891" y="1481469"/>
                    <a:pt x="1292820" y="1481083"/>
                    <a:pt x="1276993" y="1483241"/>
                  </a:cubicBezTo>
                  <a:cubicBezTo>
                    <a:pt x="1273067" y="1483776"/>
                    <a:pt x="1270003" y="1486997"/>
                    <a:pt x="1266361" y="1488558"/>
                  </a:cubicBezTo>
                  <a:cubicBezTo>
                    <a:pt x="1257085" y="1492534"/>
                    <a:pt x="1250780" y="1492303"/>
                    <a:pt x="1239779" y="1493874"/>
                  </a:cubicBezTo>
                  <a:cubicBezTo>
                    <a:pt x="1221552" y="1499950"/>
                    <a:pt x="1244175" y="1492775"/>
                    <a:pt x="1218514" y="1499190"/>
                  </a:cubicBezTo>
                  <a:cubicBezTo>
                    <a:pt x="1215796" y="1499870"/>
                    <a:pt x="1213198" y="1500962"/>
                    <a:pt x="1210540" y="1501848"/>
                  </a:cubicBezTo>
                  <a:cubicBezTo>
                    <a:pt x="1194990" y="1517398"/>
                    <a:pt x="1202462" y="1511664"/>
                    <a:pt x="1189275" y="1520455"/>
                  </a:cubicBezTo>
                  <a:cubicBezTo>
                    <a:pt x="1175093" y="1541727"/>
                    <a:pt x="1193709" y="1516020"/>
                    <a:pt x="1175984" y="1533746"/>
                  </a:cubicBezTo>
                  <a:cubicBezTo>
                    <a:pt x="1173725" y="1536005"/>
                    <a:pt x="1172927" y="1539462"/>
                    <a:pt x="1170668" y="1541721"/>
                  </a:cubicBezTo>
                  <a:cubicBezTo>
                    <a:pt x="1168409" y="1543980"/>
                    <a:pt x="1165147" y="1544992"/>
                    <a:pt x="1162693" y="1547037"/>
                  </a:cubicBezTo>
                  <a:cubicBezTo>
                    <a:pt x="1159805" y="1549443"/>
                    <a:pt x="1157778" y="1552826"/>
                    <a:pt x="1154719" y="1555011"/>
                  </a:cubicBezTo>
                  <a:cubicBezTo>
                    <a:pt x="1151494" y="1557314"/>
                    <a:pt x="1147527" y="1558362"/>
                    <a:pt x="1144086" y="1560328"/>
                  </a:cubicBezTo>
                  <a:cubicBezTo>
                    <a:pt x="1141312" y="1561913"/>
                    <a:pt x="1138770" y="1563872"/>
                    <a:pt x="1136112" y="1565644"/>
                  </a:cubicBezTo>
                  <a:cubicBezTo>
                    <a:pt x="1125520" y="1581529"/>
                    <a:pt x="1137089" y="1567714"/>
                    <a:pt x="1122821" y="1576276"/>
                  </a:cubicBezTo>
                  <a:cubicBezTo>
                    <a:pt x="1120672" y="1577566"/>
                    <a:pt x="1119654" y="1580304"/>
                    <a:pt x="1117505" y="1581593"/>
                  </a:cubicBezTo>
                  <a:cubicBezTo>
                    <a:pt x="1102649" y="1590507"/>
                    <a:pt x="1100606" y="1590770"/>
                    <a:pt x="1088265" y="1594883"/>
                  </a:cubicBezTo>
                  <a:cubicBezTo>
                    <a:pt x="1086493" y="1596655"/>
                    <a:pt x="1084988" y="1598743"/>
                    <a:pt x="1082949" y="1600200"/>
                  </a:cubicBezTo>
                  <a:cubicBezTo>
                    <a:pt x="1059785" y="1616746"/>
                    <a:pt x="1079245" y="1600853"/>
                    <a:pt x="1059026" y="1613490"/>
                  </a:cubicBezTo>
                  <a:cubicBezTo>
                    <a:pt x="1044781" y="1622393"/>
                    <a:pt x="1051076" y="1620684"/>
                    <a:pt x="1037761" y="1632097"/>
                  </a:cubicBezTo>
                  <a:cubicBezTo>
                    <a:pt x="1028243" y="1640255"/>
                    <a:pt x="1030468" y="1635188"/>
                    <a:pt x="1019154" y="1642730"/>
                  </a:cubicBezTo>
                  <a:cubicBezTo>
                    <a:pt x="1017069" y="1644120"/>
                    <a:pt x="1015794" y="1646480"/>
                    <a:pt x="1013837" y="1648046"/>
                  </a:cubicBezTo>
                  <a:cubicBezTo>
                    <a:pt x="1011342" y="1650042"/>
                    <a:pt x="1008288" y="1651283"/>
                    <a:pt x="1005863" y="1653362"/>
                  </a:cubicBezTo>
                  <a:cubicBezTo>
                    <a:pt x="1002057" y="1656624"/>
                    <a:pt x="999240" y="1660988"/>
                    <a:pt x="995230" y="1663995"/>
                  </a:cubicBezTo>
                  <a:cubicBezTo>
                    <a:pt x="991686" y="1666653"/>
                    <a:pt x="988001" y="1669133"/>
                    <a:pt x="984598" y="1671969"/>
                  </a:cubicBezTo>
                  <a:cubicBezTo>
                    <a:pt x="982672" y="1673574"/>
                    <a:pt x="981523" y="1676165"/>
                    <a:pt x="979281" y="1677286"/>
                  </a:cubicBezTo>
                  <a:cubicBezTo>
                    <a:pt x="976014" y="1678920"/>
                    <a:pt x="972193" y="1679058"/>
                    <a:pt x="968649" y="1679944"/>
                  </a:cubicBezTo>
                  <a:cubicBezTo>
                    <a:pt x="956244" y="1679058"/>
                    <a:pt x="943541" y="1680135"/>
                    <a:pt x="931435" y="1677286"/>
                  </a:cubicBezTo>
                  <a:cubicBezTo>
                    <a:pt x="927776" y="1676425"/>
                    <a:pt x="926349" y="1671718"/>
                    <a:pt x="923461" y="1669311"/>
                  </a:cubicBezTo>
                  <a:cubicBezTo>
                    <a:pt x="921007" y="1667266"/>
                    <a:pt x="917940" y="1666040"/>
                    <a:pt x="915486" y="1663995"/>
                  </a:cubicBezTo>
                  <a:cubicBezTo>
                    <a:pt x="912598" y="1661589"/>
                    <a:pt x="910571" y="1658206"/>
                    <a:pt x="907512" y="1656021"/>
                  </a:cubicBezTo>
                  <a:cubicBezTo>
                    <a:pt x="904287" y="1653718"/>
                    <a:pt x="900239" y="1652804"/>
                    <a:pt x="896879" y="1650704"/>
                  </a:cubicBezTo>
                  <a:cubicBezTo>
                    <a:pt x="878807" y="1639409"/>
                    <a:pt x="894270" y="1644736"/>
                    <a:pt x="875614" y="1640072"/>
                  </a:cubicBezTo>
                  <a:cubicBezTo>
                    <a:pt x="844013" y="1619004"/>
                    <a:pt x="873075" y="1635796"/>
                    <a:pt x="849033" y="1626781"/>
                  </a:cubicBezTo>
                  <a:cubicBezTo>
                    <a:pt x="825796" y="1618067"/>
                    <a:pt x="852117" y="1624459"/>
                    <a:pt x="825109" y="1616148"/>
                  </a:cubicBezTo>
                  <a:cubicBezTo>
                    <a:pt x="818126" y="1613999"/>
                    <a:pt x="803844" y="1610832"/>
                    <a:pt x="803844" y="1610832"/>
                  </a:cubicBezTo>
                  <a:cubicBezTo>
                    <a:pt x="768556" y="1593188"/>
                    <a:pt x="812635" y="1614601"/>
                    <a:pt x="785237" y="1602858"/>
                  </a:cubicBezTo>
                  <a:cubicBezTo>
                    <a:pt x="781595" y="1601297"/>
                    <a:pt x="778045" y="1599507"/>
                    <a:pt x="774605" y="1597541"/>
                  </a:cubicBezTo>
                  <a:cubicBezTo>
                    <a:pt x="771831" y="1595956"/>
                    <a:pt x="769567" y="1593483"/>
                    <a:pt x="766630" y="1592225"/>
                  </a:cubicBezTo>
                  <a:cubicBezTo>
                    <a:pt x="763272" y="1590786"/>
                    <a:pt x="759497" y="1590617"/>
                    <a:pt x="755998" y="1589567"/>
                  </a:cubicBezTo>
                  <a:cubicBezTo>
                    <a:pt x="750630" y="1587957"/>
                    <a:pt x="745365" y="1586023"/>
                    <a:pt x="740049" y="1584251"/>
                  </a:cubicBezTo>
                  <a:cubicBezTo>
                    <a:pt x="737391" y="1583365"/>
                    <a:pt x="734839" y="1582054"/>
                    <a:pt x="732075" y="1581593"/>
                  </a:cubicBezTo>
                  <a:cubicBezTo>
                    <a:pt x="724105" y="1580264"/>
                    <a:pt x="707196" y="1578297"/>
                    <a:pt x="700177" y="1573618"/>
                  </a:cubicBezTo>
                  <a:cubicBezTo>
                    <a:pt x="694861" y="1570074"/>
                    <a:pt x="688746" y="1567504"/>
                    <a:pt x="684228" y="1562986"/>
                  </a:cubicBezTo>
                  <a:cubicBezTo>
                    <a:pt x="682456" y="1561214"/>
                    <a:pt x="681154" y="1558790"/>
                    <a:pt x="678912" y="1557669"/>
                  </a:cubicBezTo>
                  <a:cubicBezTo>
                    <a:pt x="673900" y="1555163"/>
                    <a:pt x="667626" y="1555461"/>
                    <a:pt x="662963" y="1552353"/>
                  </a:cubicBezTo>
                  <a:cubicBezTo>
                    <a:pt x="660305" y="1550581"/>
                    <a:pt x="657925" y="1548295"/>
                    <a:pt x="654988" y="1547037"/>
                  </a:cubicBezTo>
                  <a:cubicBezTo>
                    <a:pt x="651630" y="1545598"/>
                    <a:pt x="647855" y="1545429"/>
                    <a:pt x="644356" y="1544379"/>
                  </a:cubicBezTo>
                  <a:cubicBezTo>
                    <a:pt x="638988" y="1542769"/>
                    <a:pt x="633610" y="1541143"/>
                    <a:pt x="628407" y="1539062"/>
                  </a:cubicBezTo>
                  <a:cubicBezTo>
                    <a:pt x="624728" y="1537590"/>
                    <a:pt x="621417" y="1535307"/>
                    <a:pt x="617775" y="1533746"/>
                  </a:cubicBezTo>
                  <a:cubicBezTo>
                    <a:pt x="615199" y="1532642"/>
                    <a:pt x="612376" y="1532192"/>
                    <a:pt x="609800" y="1531088"/>
                  </a:cubicBezTo>
                  <a:cubicBezTo>
                    <a:pt x="606158" y="1529527"/>
                    <a:pt x="602927" y="1527025"/>
                    <a:pt x="599168" y="1525772"/>
                  </a:cubicBezTo>
                  <a:cubicBezTo>
                    <a:pt x="592236" y="1523461"/>
                    <a:pt x="577902" y="1520455"/>
                    <a:pt x="577902" y="1520455"/>
                  </a:cubicBezTo>
                  <a:cubicBezTo>
                    <a:pt x="575244" y="1518683"/>
                    <a:pt x="572959" y="1516149"/>
                    <a:pt x="569928" y="1515139"/>
                  </a:cubicBezTo>
                  <a:cubicBezTo>
                    <a:pt x="542359" y="1505950"/>
                    <a:pt x="564641" y="1517808"/>
                    <a:pt x="543347" y="1509823"/>
                  </a:cubicBezTo>
                  <a:cubicBezTo>
                    <a:pt x="539637" y="1508432"/>
                    <a:pt x="536438" y="1505861"/>
                    <a:pt x="532714" y="1504507"/>
                  </a:cubicBezTo>
                  <a:cubicBezTo>
                    <a:pt x="526652" y="1502303"/>
                    <a:pt x="520096" y="1501586"/>
                    <a:pt x="514107" y="1499190"/>
                  </a:cubicBezTo>
                  <a:cubicBezTo>
                    <a:pt x="493475" y="1490937"/>
                    <a:pt x="473450" y="1481232"/>
                    <a:pt x="452970" y="1472609"/>
                  </a:cubicBezTo>
                  <a:cubicBezTo>
                    <a:pt x="432075" y="1463811"/>
                    <a:pt x="391559" y="1448174"/>
                    <a:pt x="370568" y="1440711"/>
                  </a:cubicBezTo>
                  <a:cubicBezTo>
                    <a:pt x="344958" y="1431605"/>
                    <a:pt x="319192" y="1422945"/>
                    <a:pt x="293481" y="1414130"/>
                  </a:cubicBezTo>
                  <a:cubicBezTo>
                    <a:pt x="288180" y="1412313"/>
                    <a:pt x="282545" y="1411320"/>
                    <a:pt x="277533" y="1408814"/>
                  </a:cubicBezTo>
                  <a:cubicBezTo>
                    <a:pt x="272217" y="1406156"/>
                    <a:pt x="266981" y="1403330"/>
                    <a:pt x="261584" y="1400839"/>
                  </a:cubicBezTo>
                  <a:cubicBezTo>
                    <a:pt x="255457" y="1398011"/>
                    <a:pt x="249012" y="1395883"/>
                    <a:pt x="242977" y="1392865"/>
                  </a:cubicBezTo>
                  <a:cubicBezTo>
                    <a:pt x="236588" y="1389670"/>
                    <a:pt x="230856" y="1385226"/>
                    <a:pt x="224370" y="1382232"/>
                  </a:cubicBezTo>
                  <a:cubicBezTo>
                    <a:pt x="219282" y="1379884"/>
                    <a:pt x="213523" y="1379235"/>
                    <a:pt x="208421" y="1376916"/>
                  </a:cubicBezTo>
                  <a:cubicBezTo>
                    <a:pt x="165695" y="1357495"/>
                    <a:pt x="234477" y="1382554"/>
                    <a:pt x="173865" y="1358309"/>
                  </a:cubicBezTo>
                  <a:cubicBezTo>
                    <a:pt x="169435" y="1356537"/>
                    <a:pt x="165101" y="1354502"/>
                    <a:pt x="160575" y="1352993"/>
                  </a:cubicBezTo>
                  <a:cubicBezTo>
                    <a:pt x="148890" y="1349098"/>
                    <a:pt x="150182" y="1352266"/>
                    <a:pt x="139309" y="1345018"/>
                  </a:cubicBezTo>
                  <a:cubicBezTo>
                    <a:pt x="134589" y="1341871"/>
                    <a:pt x="130739" y="1337533"/>
                    <a:pt x="126019" y="1334386"/>
                  </a:cubicBezTo>
                  <a:cubicBezTo>
                    <a:pt x="114838" y="1326932"/>
                    <a:pt x="107208" y="1328075"/>
                    <a:pt x="94121" y="1321095"/>
                  </a:cubicBezTo>
                  <a:cubicBezTo>
                    <a:pt x="87396" y="1317508"/>
                    <a:pt x="81856" y="1312032"/>
                    <a:pt x="75514" y="1307804"/>
                  </a:cubicBezTo>
                  <a:cubicBezTo>
                    <a:pt x="65505" y="1301131"/>
                    <a:pt x="61721" y="1299579"/>
                    <a:pt x="51591" y="1294514"/>
                  </a:cubicBezTo>
                  <a:cubicBezTo>
                    <a:pt x="36109" y="1273872"/>
                    <a:pt x="47494" y="1289617"/>
                    <a:pt x="25009" y="1254641"/>
                  </a:cubicBezTo>
                  <a:cubicBezTo>
                    <a:pt x="23282" y="1251954"/>
                    <a:pt x="21465" y="1249325"/>
                    <a:pt x="19693" y="1246667"/>
                  </a:cubicBezTo>
                  <a:lnTo>
                    <a:pt x="14377" y="1238693"/>
                  </a:lnTo>
                  <a:cubicBezTo>
                    <a:pt x="13491" y="1234263"/>
                    <a:pt x="12908" y="1229761"/>
                    <a:pt x="11719" y="1225402"/>
                  </a:cubicBezTo>
                  <a:cubicBezTo>
                    <a:pt x="10244" y="1219996"/>
                    <a:pt x="6402" y="1209453"/>
                    <a:pt x="6402" y="1209453"/>
                  </a:cubicBezTo>
                  <a:cubicBezTo>
                    <a:pt x="-1707" y="1136473"/>
                    <a:pt x="-348" y="1155556"/>
                    <a:pt x="1086" y="1020725"/>
                  </a:cubicBezTo>
                  <a:cubicBezTo>
                    <a:pt x="1388" y="992318"/>
                    <a:pt x="3265" y="963900"/>
                    <a:pt x="6402" y="935665"/>
                  </a:cubicBezTo>
                  <a:cubicBezTo>
                    <a:pt x="6840" y="931726"/>
                    <a:pt x="10158" y="928674"/>
                    <a:pt x="11719" y="925032"/>
                  </a:cubicBezTo>
                  <a:cubicBezTo>
                    <a:pt x="15478" y="916261"/>
                    <a:pt x="18083" y="906986"/>
                    <a:pt x="22351" y="898451"/>
                  </a:cubicBezTo>
                  <a:lnTo>
                    <a:pt x="35642" y="871869"/>
                  </a:lnTo>
                  <a:cubicBezTo>
                    <a:pt x="37414" y="868325"/>
                    <a:pt x="38581" y="864407"/>
                    <a:pt x="40958" y="861237"/>
                  </a:cubicBezTo>
                  <a:cubicBezTo>
                    <a:pt x="43616" y="857693"/>
                    <a:pt x="46811" y="854493"/>
                    <a:pt x="48933" y="850604"/>
                  </a:cubicBezTo>
                  <a:cubicBezTo>
                    <a:pt x="68373" y="814964"/>
                    <a:pt x="46476" y="845904"/>
                    <a:pt x="64881" y="821365"/>
                  </a:cubicBezTo>
                  <a:cubicBezTo>
                    <a:pt x="69554" y="807350"/>
                    <a:pt x="64452" y="818690"/>
                    <a:pt x="75514" y="805416"/>
                  </a:cubicBezTo>
                  <a:cubicBezTo>
                    <a:pt x="81981" y="797655"/>
                    <a:pt x="87879" y="789437"/>
                    <a:pt x="94121" y="781493"/>
                  </a:cubicBezTo>
                  <a:cubicBezTo>
                    <a:pt x="100882" y="772888"/>
                    <a:pt x="106929" y="764616"/>
                    <a:pt x="115386" y="757569"/>
                  </a:cubicBezTo>
                  <a:cubicBezTo>
                    <a:pt x="122193" y="751897"/>
                    <a:pt x="129628" y="747023"/>
                    <a:pt x="136651" y="741621"/>
                  </a:cubicBezTo>
                  <a:cubicBezTo>
                    <a:pt x="141148" y="738162"/>
                    <a:pt x="146795" y="735709"/>
                    <a:pt x="149942" y="730988"/>
                  </a:cubicBezTo>
                  <a:cubicBezTo>
                    <a:pt x="155028" y="723359"/>
                    <a:pt x="156430" y="719340"/>
                    <a:pt x="165891" y="715039"/>
                  </a:cubicBezTo>
                  <a:cubicBezTo>
                    <a:pt x="171763" y="712370"/>
                    <a:pt x="178296" y="711495"/>
                    <a:pt x="184498" y="709723"/>
                  </a:cubicBezTo>
                  <a:cubicBezTo>
                    <a:pt x="189814" y="706179"/>
                    <a:pt x="195929" y="703608"/>
                    <a:pt x="200447" y="699090"/>
                  </a:cubicBezTo>
                  <a:cubicBezTo>
                    <a:pt x="203105" y="696432"/>
                    <a:pt x="205135" y="692941"/>
                    <a:pt x="208421" y="691116"/>
                  </a:cubicBezTo>
                  <a:cubicBezTo>
                    <a:pt x="213320" y="688395"/>
                    <a:pt x="219054" y="687572"/>
                    <a:pt x="224370" y="685800"/>
                  </a:cubicBezTo>
                  <a:cubicBezTo>
                    <a:pt x="226142" y="684028"/>
                    <a:pt x="227537" y="681772"/>
                    <a:pt x="229686" y="680483"/>
                  </a:cubicBezTo>
                  <a:cubicBezTo>
                    <a:pt x="232089" y="679041"/>
                    <a:pt x="235473" y="679575"/>
                    <a:pt x="237661" y="677825"/>
                  </a:cubicBezTo>
                  <a:cubicBezTo>
                    <a:pt x="240156" y="675829"/>
                    <a:pt x="240523" y="671896"/>
                    <a:pt x="242977" y="669851"/>
                  </a:cubicBezTo>
                  <a:cubicBezTo>
                    <a:pt x="246021" y="667314"/>
                    <a:pt x="250515" y="667009"/>
                    <a:pt x="253609" y="664534"/>
                  </a:cubicBezTo>
                  <a:cubicBezTo>
                    <a:pt x="259480" y="659837"/>
                    <a:pt x="269558" y="648586"/>
                    <a:pt x="269558" y="648586"/>
                  </a:cubicBezTo>
                  <a:cubicBezTo>
                    <a:pt x="271330" y="644156"/>
                    <a:pt x="272937" y="639655"/>
                    <a:pt x="274875" y="635295"/>
                  </a:cubicBezTo>
                  <a:cubicBezTo>
                    <a:pt x="276484" y="631674"/>
                    <a:pt x="280039" y="628622"/>
                    <a:pt x="280191" y="624662"/>
                  </a:cubicBezTo>
                  <a:cubicBezTo>
                    <a:pt x="280941" y="605163"/>
                    <a:pt x="279612" y="585585"/>
                    <a:pt x="277533" y="566183"/>
                  </a:cubicBezTo>
                  <a:cubicBezTo>
                    <a:pt x="277035" y="561536"/>
                    <a:pt x="271136" y="548571"/>
                    <a:pt x="269558" y="542260"/>
                  </a:cubicBezTo>
                  <a:cubicBezTo>
                    <a:pt x="268672" y="538716"/>
                    <a:pt x="267692" y="535194"/>
                    <a:pt x="266900" y="531628"/>
                  </a:cubicBezTo>
                  <a:cubicBezTo>
                    <a:pt x="265920" y="527218"/>
                    <a:pt x="265338" y="522720"/>
                    <a:pt x="264242" y="518337"/>
                  </a:cubicBezTo>
                  <a:cubicBezTo>
                    <a:pt x="262286" y="510513"/>
                    <a:pt x="260073" y="507339"/>
                    <a:pt x="256268" y="499730"/>
                  </a:cubicBezTo>
                  <a:cubicBezTo>
                    <a:pt x="254441" y="490598"/>
                    <a:pt x="253453" y="484563"/>
                    <a:pt x="250951" y="475807"/>
                  </a:cubicBezTo>
                  <a:cubicBezTo>
                    <a:pt x="250181" y="473113"/>
                    <a:pt x="249179" y="470490"/>
                    <a:pt x="248293" y="467832"/>
                  </a:cubicBezTo>
                  <a:cubicBezTo>
                    <a:pt x="249743" y="437372"/>
                    <a:pt x="246704" y="424394"/>
                    <a:pt x="253609" y="401379"/>
                  </a:cubicBezTo>
                  <a:cubicBezTo>
                    <a:pt x="255219" y="396011"/>
                    <a:pt x="255818" y="390093"/>
                    <a:pt x="258926" y="385430"/>
                  </a:cubicBezTo>
                  <a:cubicBezTo>
                    <a:pt x="260698" y="382772"/>
                    <a:pt x="261584" y="379227"/>
                    <a:pt x="264242" y="377455"/>
                  </a:cubicBezTo>
                  <a:cubicBezTo>
                    <a:pt x="267282" y="375428"/>
                    <a:pt x="271300" y="375550"/>
                    <a:pt x="274875" y="374797"/>
                  </a:cubicBezTo>
                  <a:cubicBezTo>
                    <a:pt x="288138" y="372005"/>
                    <a:pt x="301598" y="370110"/>
                    <a:pt x="314747" y="366823"/>
                  </a:cubicBezTo>
                  <a:cubicBezTo>
                    <a:pt x="318291" y="365937"/>
                    <a:pt x="321880" y="365215"/>
                    <a:pt x="325379" y="364165"/>
                  </a:cubicBezTo>
                  <a:cubicBezTo>
                    <a:pt x="330747" y="362555"/>
                    <a:pt x="335775" y="359605"/>
                    <a:pt x="341328" y="358848"/>
                  </a:cubicBezTo>
                  <a:cubicBezTo>
                    <a:pt x="355402" y="356929"/>
                    <a:pt x="369692" y="357239"/>
                    <a:pt x="383858" y="356190"/>
                  </a:cubicBezTo>
                  <a:cubicBezTo>
                    <a:pt x="460678" y="350500"/>
                    <a:pt x="346493" y="356428"/>
                    <a:pt x="474235" y="350874"/>
                  </a:cubicBezTo>
                  <a:cubicBezTo>
                    <a:pt x="484868" y="349102"/>
                    <a:pt x="495538" y="347545"/>
                    <a:pt x="506133" y="345558"/>
                  </a:cubicBezTo>
                  <a:cubicBezTo>
                    <a:pt x="599649" y="328023"/>
                    <a:pt x="531010" y="339639"/>
                    <a:pt x="575244" y="332267"/>
                  </a:cubicBezTo>
                  <a:cubicBezTo>
                    <a:pt x="604861" y="317460"/>
                    <a:pt x="567544" y="335156"/>
                    <a:pt x="596509" y="324293"/>
                  </a:cubicBezTo>
                  <a:cubicBezTo>
                    <a:pt x="600219" y="322901"/>
                    <a:pt x="603521" y="320585"/>
                    <a:pt x="607142" y="318976"/>
                  </a:cubicBezTo>
                  <a:cubicBezTo>
                    <a:pt x="611502" y="317038"/>
                    <a:pt x="616262" y="315977"/>
                    <a:pt x="620433" y="313660"/>
                  </a:cubicBezTo>
                  <a:cubicBezTo>
                    <a:pt x="624306" y="311509"/>
                    <a:pt x="627238" y="307918"/>
                    <a:pt x="631065" y="305686"/>
                  </a:cubicBezTo>
                  <a:cubicBezTo>
                    <a:pt x="637910" y="301693"/>
                    <a:pt x="645736" y="299449"/>
                    <a:pt x="652330" y="295053"/>
                  </a:cubicBezTo>
                  <a:cubicBezTo>
                    <a:pt x="660305" y="289737"/>
                    <a:pt x="668091" y="284127"/>
                    <a:pt x="676254" y="279104"/>
                  </a:cubicBezTo>
                  <a:cubicBezTo>
                    <a:pt x="682291" y="275389"/>
                    <a:pt x="693880" y="270762"/>
                    <a:pt x="700177" y="268472"/>
                  </a:cubicBezTo>
                  <a:cubicBezTo>
                    <a:pt x="705444" y="266557"/>
                    <a:pt x="711024" y="265474"/>
                    <a:pt x="716126" y="263155"/>
                  </a:cubicBezTo>
                  <a:cubicBezTo>
                    <a:pt x="750638" y="247467"/>
                    <a:pt x="714307" y="260217"/>
                    <a:pt x="737391" y="252523"/>
                  </a:cubicBezTo>
                  <a:lnTo>
                    <a:pt x="753340" y="241890"/>
                  </a:lnTo>
                  <a:cubicBezTo>
                    <a:pt x="755998" y="240118"/>
                    <a:pt x="758820" y="238570"/>
                    <a:pt x="761314" y="236574"/>
                  </a:cubicBezTo>
                  <a:cubicBezTo>
                    <a:pt x="765744" y="233030"/>
                    <a:pt x="769940" y="229170"/>
                    <a:pt x="774605" y="225941"/>
                  </a:cubicBezTo>
                  <a:cubicBezTo>
                    <a:pt x="781478" y="221183"/>
                    <a:pt x="788915" y="217288"/>
                    <a:pt x="795870" y="212651"/>
                  </a:cubicBezTo>
                  <a:cubicBezTo>
                    <a:pt x="799556" y="210194"/>
                    <a:pt x="802745" y="207024"/>
                    <a:pt x="806502" y="204676"/>
                  </a:cubicBezTo>
                  <a:cubicBezTo>
                    <a:pt x="809862" y="202576"/>
                    <a:pt x="813694" y="201326"/>
                    <a:pt x="817135" y="199360"/>
                  </a:cubicBezTo>
                  <a:cubicBezTo>
                    <a:pt x="843436" y="184332"/>
                    <a:pt x="803608" y="204793"/>
                    <a:pt x="835742" y="188728"/>
                  </a:cubicBezTo>
                  <a:cubicBezTo>
                    <a:pt x="859499" y="164971"/>
                    <a:pt x="832148" y="191540"/>
                    <a:pt x="859665" y="167462"/>
                  </a:cubicBezTo>
                  <a:cubicBezTo>
                    <a:pt x="862494" y="164987"/>
                    <a:pt x="864846" y="162003"/>
                    <a:pt x="867640" y="159488"/>
                  </a:cubicBezTo>
                  <a:cubicBezTo>
                    <a:pt x="873712" y="154023"/>
                    <a:pt x="880175" y="149004"/>
                    <a:pt x="886247" y="143539"/>
                  </a:cubicBezTo>
                  <a:cubicBezTo>
                    <a:pt x="889041" y="141024"/>
                    <a:pt x="891367" y="138011"/>
                    <a:pt x="894221" y="135565"/>
                  </a:cubicBezTo>
                  <a:cubicBezTo>
                    <a:pt x="897585" y="132682"/>
                    <a:pt x="901249" y="130165"/>
                    <a:pt x="904854" y="127590"/>
                  </a:cubicBezTo>
                  <a:cubicBezTo>
                    <a:pt x="907453" y="125733"/>
                    <a:pt x="910403" y="124353"/>
                    <a:pt x="912828" y="122274"/>
                  </a:cubicBezTo>
                  <a:cubicBezTo>
                    <a:pt x="916634" y="119012"/>
                    <a:pt x="919715" y="114971"/>
                    <a:pt x="923461" y="111641"/>
                  </a:cubicBezTo>
                  <a:cubicBezTo>
                    <a:pt x="925981" y="109401"/>
                    <a:pt x="939500" y="98306"/>
                    <a:pt x="944726" y="95693"/>
                  </a:cubicBezTo>
                  <a:cubicBezTo>
                    <a:pt x="948994" y="93559"/>
                    <a:pt x="953815" y="92638"/>
                    <a:pt x="958016" y="90376"/>
                  </a:cubicBezTo>
                  <a:cubicBezTo>
                    <a:pt x="991623" y="72279"/>
                    <a:pt x="968010" y="80842"/>
                    <a:pt x="987256" y="74428"/>
                  </a:cubicBezTo>
                  <a:cubicBezTo>
                    <a:pt x="1002578" y="64211"/>
                    <a:pt x="987799" y="73055"/>
                    <a:pt x="1003205" y="66453"/>
                  </a:cubicBezTo>
                  <a:cubicBezTo>
                    <a:pt x="1006847" y="64892"/>
                    <a:pt x="1010113" y="62491"/>
                    <a:pt x="1013837" y="61137"/>
                  </a:cubicBezTo>
                  <a:cubicBezTo>
                    <a:pt x="1022926" y="57832"/>
                    <a:pt x="1038364" y="53964"/>
                    <a:pt x="1048393" y="53162"/>
                  </a:cubicBezTo>
                  <a:cubicBezTo>
                    <a:pt x="1065198" y="51817"/>
                    <a:pt x="1082063" y="51390"/>
                    <a:pt x="1098898" y="50504"/>
                  </a:cubicBezTo>
                  <a:cubicBezTo>
                    <a:pt x="1146233" y="36980"/>
                    <a:pt x="1086897" y="52904"/>
                    <a:pt x="1138770" y="42530"/>
                  </a:cubicBezTo>
                  <a:cubicBezTo>
                    <a:pt x="1145095" y="41265"/>
                    <a:pt x="1151092" y="38665"/>
                    <a:pt x="1157377" y="37214"/>
                  </a:cubicBezTo>
                  <a:cubicBezTo>
                    <a:pt x="1175110" y="33121"/>
                    <a:pt x="1196010" y="33043"/>
                    <a:pt x="1213198" y="31897"/>
                  </a:cubicBezTo>
                  <a:lnTo>
                    <a:pt x="1255728" y="23923"/>
                  </a:lnTo>
                  <a:cubicBezTo>
                    <a:pt x="1266339" y="22028"/>
                    <a:pt x="1287626" y="18607"/>
                    <a:pt x="1287626" y="18607"/>
                  </a:cubicBezTo>
                  <a:cubicBezTo>
                    <a:pt x="1292942" y="16835"/>
                    <a:pt x="1298091" y="14445"/>
                    <a:pt x="1303575" y="13290"/>
                  </a:cubicBezTo>
                  <a:cubicBezTo>
                    <a:pt x="1323761" y="9040"/>
                    <a:pt x="1341901" y="7687"/>
                    <a:pt x="1362054" y="5316"/>
                  </a:cubicBezTo>
                  <a:cubicBezTo>
                    <a:pt x="1404703" y="299"/>
                    <a:pt x="1360569" y="4933"/>
                    <a:pt x="1409900" y="0"/>
                  </a:cubicBezTo>
                  <a:cubicBezTo>
                    <a:pt x="1585008" y="3648"/>
                    <a:pt x="1486446" y="-1374"/>
                    <a:pt x="1566730" y="5316"/>
                  </a:cubicBezTo>
                  <a:cubicBezTo>
                    <a:pt x="1623040" y="10008"/>
                    <a:pt x="1580537" y="5380"/>
                    <a:pt x="1643816" y="13290"/>
                  </a:cubicBezTo>
                  <a:lnTo>
                    <a:pt x="1665081" y="15948"/>
                  </a:lnTo>
                  <a:cubicBezTo>
                    <a:pt x="1685456" y="21043"/>
                    <a:pt x="1665645" y="15580"/>
                    <a:pt x="1689005" y="23923"/>
                  </a:cubicBezTo>
                  <a:cubicBezTo>
                    <a:pt x="1696921" y="26750"/>
                    <a:pt x="1705002" y="29099"/>
                    <a:pt x="1712928" y="31897"/>
                  </a:cubicBezTo>
                  <a:cubicBezTo>
                    <a:pt x="1720067" y="34417"/>
                    <a:pt x="1726849" y="38036"/>
                    <a:pt x="1734193" y="39872"/>
                  </a:cubicBezTo>
                  <a:cubicBezTo>
                    <a:pt x="1744650" y="42486"/>
                    <a:pt x="1755458" y="43416"/>
                    <a:pt x="1766091" y="45188"/>
                  </a:cubicBezTo>
                  <a:cubicBezTo>
                    <a:pt x="1810249" y="59908"/>
                    <a:pt x="1792225" y="55732"/>
                    <a:pt x="1819254" y="61137"/>
                  </a:cubicBezTo>
                  <a:lnTo>
                    <a:pt x="1864442" y="87718"/>
                  </a:lnTo>
                  <a:cubicBezTo>
                    <a:pt x="1870612" y="91317"/>
                    <a:pt x="1876659" y="95156"/>
                    <a:pt x="1883049" y="98351"/>
                  </a:cubicBezTo>
                  <a:cubicBezTo>
                    <a:pt x="1913337" y="113494"/>
                    <a:pt x="1895145" y="102814"/>
                    <a:pt x="1914947" y="116958"/>
                  </a:cubicBezTo>
                  <a:cubicBezTo>
                    <a:pt x="1917546" y="118815"/>
                    <a:pt x="1920547" y="120137"/>
                    <a:pt x="1922921" y="122274"/>
                  </a:cubicBezTo>
                  <a:cubicBezTo>
                    <a:pt x="1968560" y="163349"/>
                    <a:pt x="1924195" y="124098"/>
                    <a:pt x="1949502" y="151514"/>
                  </a:cubicBezTo>
                  <a:cubicBezTo>
                    <a:pt x="1957151" y="159801"/>
                    <a:pt x="1965451" y="167463"/>
                    <a:pt x="1973426" y="175437"/>
                  </a:cubicBezTo>
                  <a:cubicBezTo>
                    <a:pt x="1976084" y="178095"/>
                    <a:pt x="1978177" y="181477"/>
                    <a:pt x="1981400" y="183411"/>
                  </a:cubicBezTo>
                  <a:cubicBezTo>
                    <a:pt x="1985830" y="186069"/>
                    <a:pt x="1990392" y="188520"/>
                    <a:pt x="1994691" y="191386"/>
                  </a:cubicBezTo>
                  <a:cubicBezTo>
                    <a:pt x="1998377" y="193843"/>
                    <a:pt x="2001920" y="196524"/>
                    <a:pt x="2005323" y="199360"/>
                  </a:cubicBezTo>
                  <a:cubicBezTo>
                    <a:pt x="2007248" y="200964"/>
                    <a:pt x="2008464" y="203433"/>
                    <a:pt x="2010640" y="204676"/>
                  </a:cubicBezTo>
                  <a:cubicBezTo>
                    <a:pt x="2022292" y="211334"/>
                    <a:pt x="2023153" y="208848"/>
                    <a:pt x="2034563" y="212651"/>
                  </a:cubicBezTo>
                  <a:cubicBezTo>
                    <a:pt x="2039090" y="214160"/>
                    <a:pt x="2043327" y="216458"/>
                    <a:pt x="2047854" y="217967"/>
                  </a:cubicBezTo>
                  <a:cubicBezTo>
                    <a:pt x="2053974" y="220007"/>
                    <a:pt x="2060296" y="221386"/>
                    <a:pt x="2066461" y="223283"/>
                  </a:cubicBezTo>
                  <a:cubicBezTo>
                    <a:pt x="2071817" y="224931"/>
                    <a:pt x="2077042" y="226990"/>
                    <a:pt x="2082409" y="228600"/>
                  </a:cubicBezTo>
                  <a:cubicBezTo>
                    <a:pt x="2094766" y="232307"/>
                    <a:pt x="2107218" y="235688"/>
                    <a:pt x="2119623" y="239232"/>
                  </a:cubicBezTo>
                  <a:cubicBezTo>
                    <a:pt x="2125825" y="241004"/>
                    <a:pt x="2131905" y="243283"/>
                    <a:pt x="2138230" y="244548"/>
                  </a:cubicBezTo>
                  <a:cubicBezTo>
                    <a:pt x="2180409" y="252985"/>
                    <a:pt x="2149312" y="247276"/>
                    <a:pt x="2183419" y="252523"/>
                  </a:cubicBezTo>
                  <a:cubicBezTo>
                    <a:pt x="2188746" y="253342"/>
                    <a:pt x="2194020" y="254513"/>
                    <a:pt x="2199368" y="255181"/>
                  </a:cubicBezTo>
                  <a:cubicBezTo>
                    <a:pt x="2208204" y="256285"/>
                    <a:pt x="2217089" y="256953"/>
                    <a:pt x="2225949" y="257839"/>
                  </a:cubicBezTo>
                  <a:cubicBezTo>
                    <a:pt x="2264049" y="256067"/>
                    <a:pt x="2302245" y="255757"/>
                    <a:pt x="2340249" y="252523"/>
                  </a:cubicBezTo>
                  <a:cubicBezTo>
                    <a:pt x="2344197" y="252187"/>
                    <a:pt x="2347239" y="248768"/>
                    <a:pt x="2350881" y="247207"/>
                  </a:cubicBezTo>
                  <a:cubicBezTo>
                    <a:pt x="2361571" y="242625"/>
                    <a:pt x="2373032" y="233473"/>
                    <a:pt x="2380121" y="231258"/>
                  </a:cubicBezTo>
                  <a:close/>
                </a:path>
              </a:pathLst>
            </a:cu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Freeform 12"/>
            <p:cNvSpPr/>
            <p:nvPr/>
          </p:nvSpPr>
          <p:spPr>
            <a:xfrm>
              <a:off x="12881283" y="1678528"/>
              <a:ext cx="176062" cy="304444"/>
            </a:xfrm>
            <a:custGeom>
              <a:avLst/>
              <a:gdLst>
                <a:gd name="connsiteX0" fmla="*/ 42591 w 176062"/>
                <a:gd name="connsiteY0" fmla="*/ 1416 h 304444"/>
                <a:gd name="connsiteX1" fmla="*/ 26643 w 176062"/>
                <a:gd name="connsiteY1" fmla="*/ 4074 h 304444"/>
                <a:gd name="connsiteX2" fmla="*/ 21326 w 176062"/>
                <a:gd name="connsiteY2" fmla="*/ 9391 h 304444"/>
                <a:gd name="connsiteX3" fmla="*/ 13352 w 176062"/>
                <a:gd name="connsiteY3" fmla="*/ 14707 h 304444"/>
                <a:gd name="connsiteX4" fmla="*/ 8036 w 176062"/>
                <a:gd name="connsiteY4" fmla="*/ 22681 h 304444"/>
                <a:gd name="connsiteX5" fmla="*/ 2719 w 176062"/>
                <a:gd name="connsiteY5" fmla="*/ 38630 h 304444"/>
                <a:gd name="connsiteX6" fmla="*/ 2719 w 176062"/>
                <a:gd name="connsiteY6" fmla="*/ 134323 h 304444"/>
                <a:gd name="connsiteX7" fmla="*/ 10694 w 176062"/>
                <a:gd name="connsiteY7" fmla="*/ 163563 h 304444"/>
                <a:gd name="connsiteX8" fmla="*/ 13352 w 176062"/>
                <a:gd name="connsiteY8" fmla="*/ 171537 h 304444"/>
                <a:gd name="connsiteX9" fmla="*/ 18668 w 176062"/>
                <a:gd name="connsiteY9" fmla="*/ 187486 h 304444"/>
                <a:gd name="connsiteX10" fmla="*/ 21326 w 176062"/>
                <a:gd name="connsiteY10" fmla="*/ 195460 h 304444"/>
                <a:gd name="connsiteX11" fmla="*/ 26643 w 176062"/>
                <a:gd name="connsiteY11" fmla="*/ 203435 h 304444"/>
                <a:gd name="connsiteX12" fmla="*/ 29301 w 176062"/>
                <a:gd name="connsiteY12" fmla="*/ 211409 h 304444"/>
                <a:gd name="connsiteX13" fmla="*/ 34617 w 176062"/>
                <a:gd name="connsiteY13" fmla="*/ 222042 h 304444"/>
                <a:gd name="connsiteX14" fmla="*/ 37275 w 176062"/>
                <a:gd name="connsiteY14" fmla="*/ 232674 h 304444"/>
                <a:gd name="connsiteX15" fmla="*/ 39933 w 176062"/>
                <a:gd name="connsiteY15" fmla="*/ 240649 h 304444"/>
                <a:gd name="connsiteX16" fmla="*/ 45250 w 176062"/>
                <a:gd name="connsiteY16" fmla="*/ 261914 h 304444"/>
                <a:gd name="connsiteX17" fmla="*/ 55882 w 176062"/>
                <a:gd name="connsiteY17" fmla="*/ 275205 h 304444"/>
                <a:gd name="connsiteX18" fmla="*/ 69173 w 176062"/>
                <a:gd name="connsiteY18" fmla="*/ 293812 h 304444"/>
                <a:gd name="connsiteX19" fmla="*/ 74489 w 176062"/>
                <a:gd name="connsiteY19" fmla="*/ 301786 h 304444"/>
                <a:gd name="connsiteX20" fmla="*/ 82464 w 176062"/>
                <a:gd name="connsiteY20" fmla="*/ 304444 h 304444"/>
                <a:gd name="connsiteX21" fmla="*/ 109045 w 176062"/>
                <a:gd name="connsiteY21" fmla="*/ 301786 h 304444"/>
                <a:gd name="connsiteX22" fmla="*/ 122336 w 176062"/>
                <a:gd name="connsiteY22" fmla="*/ 288495 h 304444"/>
                <a:gd name="connsiteX23" fmla="*/ 132968 w 176062"/>
                <a:gd name="connsiteY23" fmla="*/ 272546 h 304444"/>
                <a:gd name="connsiteX24" fmla="*/ 138284 w 176062"/>
                <a:gd name="connsiteY24" fmla="*/ 264572 h 304444"/>
                <a:gd name="connsiteX25" fmla="*/ 143601 w 176062"/>
                <a:gd name="connsiteY25" fmla="*/ 253939 h 304444"/>
                <a:gd name="connsiteX26" fmla="*/ 151575 w 176062"/>
                <a:gd name="connsiteY26" fmla="*/ 232674 h 304444"/>
                <a:gd name="connsiteX27" fmla="*/ 162208 w 176062"/>
                <a:gd name="connsiteY27" fmla="*/ 216725 h 304444"/>
                <a:gd name="connsiteX28" fmla="*/ 164866 w 176062"/>
                <a:gd name="connsiteY28" fmla="*/ 203435 h 304444"/>
                <a:gd name="connsiteX29" fmla="*/ 167524 w 176062"/>
                <a:gd name="connsiteY29" fmla="*/ 195460 h 304444"/>
                <a:gd name="connsiteX30" fmla="*/ 172840 w 176062"/>
                <a:gd name="connsiteY30" fmla="*/ 174195 h 304444"/>
                <a:gd name="connsiteX31" fmla="*/ 170182 w 176062"/>
                <a:gd name="connsiteY31" fmla="*/ 67870 h 304444"/>
                <a:gd name="connsiteX32" fmla="*/ 164866 w 176062"/>
                <a:gd name="connsiteY32" fmla="*/ 51921 h 304444"/>
                <a:gd name="connsiteX33" fmla="*/ 154233 w 176062"/>
                <a:gd name="connsiteY33" fmla="*/ 38630 h 304444"/>
                <a:gd name="connsiteX34" fmla="*/ 148917 w 176062"/>
                <a:gd name="connsiteY34" fmla="*/ 30656 h 304444"/>
                <a:gd name="connsiteX35" fmla="*/ 130310 w 176062"/>
                <a:gd name="connsiteY35" fmla="*/ 14707 h 304444"/>
                <a:gd name="connsiteX36" fmla="*/ 124994 w 176062"/>
                <a:gd name="connsiteY36" fmla="*/ 6732 h 304444"/>
                <a:gd name="connsiteX37" fmla="*/ 101070 w 176062"/>
                <a:gd name="connsiteY37" fmla="*/ 1416 h 304444"/>
                <a:gd name="connsiteX38" fmla="*/ 42591 w 176062"/>
                <a:gd name="connsiteY38" fmla="*/ 1416 h 304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76062" h="304444">
                  <a:moveTo>
                    <a:pt x="42591" y="1416"/>
                  </a:moveTo>
                  <a:cubicBezTo>
                    <a:pt x="30187" y="1859"/>
                    <a:pt x="31689" y="2182"/>
                    <a:pt x="26643" y="4074"/>
                  </a:cubicBezTo>
                  <a:cubicBezTo>
                    <a:pt x="24296" y="4954"/>
                    <a:pt x="23283" y="7825"/>
                    <a:pt x="21326" y="9391"/>
                  </a:cubicBezTo>
                  <a:cubicBezTo>
                    <a:pt x="18832" y="11387"/>
                    <a:pt x="16010" y="12935"/>
                    <a:pt x="13352" y="14707"/>
                  </a:cubicBezTo>
                  <a:cubicBezTo>
                    <a:pt x="11580" y="17365"/>
                    <a:pt x="9333" y="19762"/>
                    <a:pt x="8036" y="22681"/>
                  </a:cubicBezTo>
                  <a:cubicBezTo>
                    <a:pt x="5760" y="27802"/>
                    <a:pt x="2719" y="38630"/>
                    <a:pt x="2719" y="38630"/>
                  </a:cubicBezTo>
                  <a:cubicBezTo>
                    <a:pt x="-183" y="87972"/>
                    <a:pt x="-1565" y="82912"/>
                    <a:pt x="2719" y="134323"/>
                  </a:cubicBezTo>
                  <a:cubicBezTo>
                    <a:pt x="3554" y="144345"/>
                    <a:pt x="7572" y="154198"/>
                    <a:pt x="10694" y="163563"/>
                  </a:cubicBezTo>
                  <a:lnTo>
                    <a:pt x="13352" y="171537"/>
                  </a:lnTo>
                  <a:lnTo>
                    <a:pt x="18668" y="187486"/>
                  </a:lnTo>
                  <a:cubicBezTo>
                    <a:pt x="19554" y="190144"/>
                    <a:pt x="19772" y="193129"/>
                    <a:pt x="21326" y="195460"/>
                  </a:cubicBezTo>
                  <a:lnTo>
                    <a:pt x="26643" y="203435"/>
                  </a:lnTo>
                  <a:cubicBezTo>
                    <a:pt x="27529" y="206093"/>
                    <a:pt x="28197" y="208834"/>
                    <a:pt x="29301" y="211409"/>
                  </a:cubicBezTo>
                  <a:cubicBezTo>
                    <a:pt x="30862" y="215051"/>
                    <a:pt x="33226" y="218332"/>
                    <a:pt x="34617" y="222042"/>
                  </a:cubicBezTo>
                  <a:cubicBezTo>
                    <a:pt x="35900" y="225462"/>
                    <a:pt x="36271" y="229161"/>
                    <a:pt x="37275" y="232674"/>
                  </a:cubicBezTo>
                  <a:cubicBezTo>
                    <a:pt x="38045" y="235368"/>
                    <a:pt x="39253" y="237931"/>
                    <a:pt x="39933" y="240649"/>
                  </a:cubicBezTo>
                  <a:cubicBezTo>
                    <a:pt x="41451" y="246721"/>
                    <a:pt x="42210" y="255834"/>
                    <a:pt x="45250" y="261914"/>
                  </a:cubicBezTo>
                  <a:cubicBezTo>
                    <a:pt x="48603" y="268619"/>
                    <a:pt x="50938" y="270260"/>
                    <a:pt x="55882" y="275205"/>
                  </a:cubicBezTo>
                  <a:cubicBezTo>
                    <a:pt x="62475" y="294985"/>
                    <a:pt x="52354" y="268584"/>
                    <a:pt x="69173" y="293812"/>
                  </a:cubicBezTo>
                  <a:cubicBezTo>
                    <a:pt x="70945" y="296470"/>
                    <a:pt x="71994" y="299790"/>
                    <a:pt x="74489" y="301786"/>
                  </a:cubicBezTo>
                  <a:cubicBezTo>
                    <a:pt x="76677" y="303536"/>
                    <a:pt x="79806" y="303558"/>
                    <a:pt x="82464" y="304444"/>
                  </a:cubicBezTo>
                  <a:cubicBezTo>
                    <a:pt x="91324" y="303558"/>
                    <a:pt x="100777" y="305093"/>
                    <a:pt x="109045" y="301786"/>
                  </a:cubicBezTo>
                  <a:cubicBezTo>
                    <a:pt x="114862" y="299459"/>
                    <a:pt x="118861" y="293708"/>
                    <a:pt x="122336" y="288495"/>
                  </a:cubicBezTo>
                  <a:lnTo>
                    <a:pt x="132968" y="272546"/>
                  </a:lnTo>
                  <a:cubicBezTo>
                    <a:pt x="134740" y="269888"/>
                    <a:pt x="136855" y="267429"/>
                    <a:pt x="138284" y="264572"/>
                  </a:cubicBezTo>
                  <a:lnTo>
                    <a:pt x="143601" y="253939"/>
                  </a:lnTo>
                  <a:cubicBezTo>
                    <a:pt x="146304" y="243126"/>
                    <a:pt x="145619" y="242601"/>
                    <a:pt x="151575" y="232674"/>
                  </a:cubicBezTo>
                  <a:cubicBezTo>
                    <a:pt x="154862" y="227195"/>
                    <a:pt x="162208" y="216725"/>
                    <a:pt x="162208" y="216725"/>
                  </a:cubicBezTo>
                  <a:cubicBezTo>
                    <a:pt x="163094" y="212295"/>
                    <a:pt x="163770" y="207818"/>
                    <a:pt x="164866" y="203435"/>
                  </a:cubicBezTo>
                  <a:cubicBezTo>
                    <a:pt x="165546" y="200717"/>
                    <a:pt x="166844" y="198178"/>
                    <a:pt x="167524" y="195460"/>
                  </a:cubicBezTo>
                  <a:lnTo>
                    <a:pt x="172840" y="174195"/>
                  </a:lnTo>
                  <a:cubicBezTo>
                    <a:pt x="177167" y="126594"/>
                    <a:pt x="177915" y="135538"/>
                    <a:pt x="170182" y="67870"/>
                  </a:cubicBezTo>
                  <a:cubicBezTo>
                    <a:pt x="169546" y="62302"/>
                    <a:pt x="167974" y="56584"/>
                    <a:pt x="164866" y="51921"/>
                  </a:cubicBezTo>
                  <a:cubicBezTo>
                    <a:pt x="148511" y="27386"/>
                    <a:pt x="169378" y="57560"/>
                    <a:pt x="154233" y="38630"/>
                  </a:cubicBezTo>
                  <a:cubicBezTo>
                    <a:pt x="152237" y="36136"/>
                    <a:pt x="150996" y="33081"/>
                    <a:pt x="148917" y="30656"/>
                  </a:cubicBezTo>
                  <a:cubicBezTo>
                    <a:pt x="140322" y="20629"/>
                    <a:pt x="139716" y="20978"/>
                    <a:pt x="130310" y="14707"/>
                  </a:cubicBezTo>
                  <a:cubicBezTo>
                    <a:pt x="128538" y="12049"/>
                    <a:pt x="127489" y="8728"/>
                    <a:pt x="124994" y="6732"/>
                  </a:cubicBezTo>
                  <a:cubicBezTo>
                    <a:pt x="121555" y="3981"/>
                    <a:pt x="101224" y="1437"/>
                    <a:pt x="101070" y="1416"/>
                  </a:cubicBezTo>
                  <a:cubicBezTo>
                    <a:pt x="78933" y="-1536"/>
                    <a:pt x="54995" y="973"/>
                    <a:pt x="42591" y="1416"/>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Freeform 13"/>
            <p:cNvSpPr/>
            <p:nvPr/>
          </p:nvSpPr>
          <p:spPr>
            <a:xfrm>
              <a:off x="10081527" y="3947337"/>
              <a:ext cx="1489354" cy="1368942"/>
            </a:xfrm>
            <a:custGeom>
              <a:avLst/>
              <a:gdLst>
                <a:gd name="connsiteX0" fmla="*/ 796 w 1489354"/>
                <a:gd name="connsiteY0" fmla="*/ 154172 h 1368942"/>
                <a:gd name="connsiteX1" fmla="*/ 14087 w 1489354"/>
                <a:gd name="connsiteY1" fmla="*/ 954272 h 1368942"/>
                <a:gd name="connsiteX2" fmla="*/ 16745 w 1489354"/>
                <a:gd name="connsiteY2" fmla="*/ 962247 h 1368942"/>
                <a:gd name="connsiteX3" fmla="*/ 27378 w 1489354"/>
                <a:gd name="connsiteY3" fmla="*/ 980854 h 1368942"/>
                <a:gd name="connsiteX4" fmla="*/ 32694 w 1489354"/>
                <a:gd name="connsiteY4" fmla="*/ 999461 h 1368942"/>
                <a:gd name="connsiteX5" fmla="*/ 43326 w 1489354"/>
                <a:gd name="connsiteY5" fmla="*/ 1015410 h 1368942"/>
                <a:gd name="connsiteX6" fmla="*/ 56617 w 1489354"/>
                <a:gd name="connsiteY6" fmla="*/ 1039333 h 1368942"/>
                <a:gd name="connsiteX7" fmla="*/ 61933 w 1489354"/>
                <a:gd name="connsiteY7" fmla="*/ 1047307 h 1368942"/>
                <a:gd name="connsiteX8" fmla="*/ 64592 w 1489354"/>
                <a:gd name="connsiteY8" fmla="*/ 1055282 h 1368942"/>
                <a:gd name="connsiteX9" fmla="*/ 77882 w 1489354"/>
                <a:gd name="connsiteY9" fmla="*/ 1073889 h 1368942"/>
                <a:gd name="connsiteX10" fmla="*/ 83199 w 1489354"/>
                <a:gd name="connsiteY10" fmla="*/ 1081863 h 1368942"/>
                <a:gd name="connsiteX11" fmla="*/ 91173 w 1489354"/>
                <a:gd name="connsiteY11" fmla="*/ 1095154 h 1368942"/>
                <a:gd name="connsiteX12" fmla="*/ 99147 w 1489354"/>
                <a:gd name="connsiteY12" fmla="*/ 1100470 h 1368942"/>
                <a:gd name="connsiteX13" fmla="*/ 109780 w 1489354"/>
                <a:gd name="connsiteY13" fmla="*/ 1116419 h 1368942"/>
                <a:gd name="connsiteX14" fmla="*/ 117754 w 1489354"/>
                <a:gd name="connsiteY14" fmla="*/ 1135026 h 1368942"/>
                <a:gd name="connsiteX15" fmla="*/ 120413 w 1489354"/>
                <a:gd name="connsiteY15" fmla="*/ 1143000 h 1368942"/>
                <a:gd name="connsiteX16" fmla="*/ 131045 w 1489354"/>
                <a:gd name="connsiteY16" fmla="*/ 1158949 h 1368942"/>
                <a:gd name="connsiteX17" fmla="*/ 139020 w 1489354"/>
                <a:gd name="connsiteY17" fmla="*/ 1172240 h 1368942"/>
                <a:gd name="connsiteX18" fmla="*/ 149652 w 1489354"/>
                <a:gd name="connsiteY18" fmla="*/ 1193505 h 1368942"/>
                <a:gd name="connsiteX19" fmla="*/ 152310 w 1489354"/>
                <a:gd name="connsiteY19" fmla="*/ 1201479 h 1368942"/>
                <a:gd name="connsiteX20" fmla="*/ 157626 w 1489354"/>
                <a:gd name="connsiteY20" fmla="*/ 1206796 h 1368942"/>
                <a:gd name="connsiteX21" fmla="*/ 162943 w 1489354"/>
                <a:gd name="connsiteY21" fmla="*/ 1214770 h 1368942"/>
                <a:gd name="connsiteX22" fmla="*/ 181550 w 1489354"/>
                <a:gd name="connsiteY22" fmla="*/ 1244010 h 1368942"/>
                <a:gd name="connsiteX23" fmla="*/ 197499 w 1489354"/>
                <a:gd name="connsiteY23" fmla="*/ 1254642 h 1368942"/>
                <a:gd name="connsiteX24" fmla="*/ 200157 w 1489354"/>
                <a:gd name="connsiteY24" fmla="*/ 1262616 h 1368942"/>
                <a:gd name="connsiteX25" fmla="*/ 224080 w 1489354"/>
                <a:gd name="connsiteY25" fmla="*/ 1281223 h 1368942"/>
                <a:gd name="connsiteX26" fmla="*/ 232054 w 1489354"/>
                <a:gd name="connsiteY26" fmla="*/ 1286540 h 1368942"/>
                <a:gd name="connsiteX27" fmla="*/ 237371 w 1489354"/>
                <a:gd name="connsiteY27" fmla="*/ 1291856 h 1368942"/>
                <a:gd name="connsiteX28" fmla="*/ 245345 w 1489354"/>
                <a:gd name="connsiteY28" fmla="*/ 1294514 h 1368942"/>
                <a:gd name="connsiteX29" fmla="*/ 263952 w 1489354"/>
                <a:gd name="connsiteY29" fmla="*/ 1315779 h 1368942"/>
                <a:gd name="connsiteX30" fmla="*/ 269268 w 1489354"/>
                <a:gd name="connsiteY30" fmla="*/ 1321096 h 1368942"/>
                <a:gd name="connsiteX31" fmla="*/ 274585 w 1489354"/>
                <a:gd name="connsiteY31" fmla="*/ 1326412 h 1368942"/>
                <a:gd name="connsiteX32" fmla="*/ 285217 w 1489354"/>
                <a:gd name="connsiteY32" fmla="*/ 1339703 h 1368942"/>
                <a:gd name="connsiteX33" fmla="*/ 293192 w 1489354"/>
                <a:gd name="connsiteY33" fmla="*/ 1342361 h 1368942"/>
                <a:gd name="connsiteX34" fmla="*/ 375594 w 1489354"/>
                <a:gd name="connsiteY34" fmla="*/ 1350335 h 1368942"/>
                <a:gd name="connsiteX35" fmla="*/ 388885 w 1489354"/>
                <a:gd name="connsiteY35" fmla="*/ 1355651 h 1368942"/>
                <a:gd name="connsiteX36" fmla="*/ 420782 w 1489354"/>
                <a:gd name="connsiteY36" fmla="*/ 1360968 h 1368942"/>
                <a:gd name="connsiteX37" fmla="*/ 463313 w 1489354"/>
                <a:gd name="connsiteY37" fmla="*/ 1368942 h 1368942"/>
                <a:gd name="connsiteX38" fmla="*/ 527108 w 1489354"/>
                <a:gd name="connsiteY38" fmla="*/ 1366284 h 1368942"/>
                <a:gd name="connsiteX39" fmla="*/ 540399 w 1489354"/>
                <a:gd name="connsiteY39" fmla="*/ 1363626 h 1368942"/>
                <a:gd name="connsiteX40" fmla="*/ 556347 w 1489354"/>
                <a:gd name="connsiteY40" fmla="*/ 1360968 h 1368942"/>
                <a:gd name="connsiteX41" fmla="*/ 566980 w 1489354"/>
                <a:gd name="connsiteY41" fmla="*/ 1358310 h 1368942"/>
                <a:gd name="connsiteX42" fmla="*/ 574954 w 1489354"/>
                <a:gd name="connsiteY42" fmla="*/ 1355651 h 1368942"/>
                <a:gd name="connsiteX43" fmla="*/ 734443 w 1489354"/>
                <a:gd name="connsiteY43" fmla="*/ 1352993 h 1368942"/>
                <a:gd name="connsiteX44" fmla="*/ 750392 w 1489354"/>
                <a:gd name="connsiteY44" fmla="*/ 1345019 h 1368942"/>
                <a:gd name="connsiteX45" fmla="*/ 761024 w 1489354"/>
                <a:gd name="connsiteY45" fmla="*/ 1321096 h 1368942"/>
                <a:gd name="connsiteX46" fmla="*/ 766340 w 1489354"/>
                <a:gd name="connsiteY46" fmla="*/ 1302489 h 1368942"/>
                <a:gd name="connsiteX47" fmla="*/ 774315 w 1489354"/>
                <a:gd name="connsiteY47" fmla="*/ 1281223 h 1368942"/>
                <a:gd name="connsiteX48" fmla="*/ 779631 w 1489354"/>
                <a:gd name="connsiteY48" fmla="*/ 1265275 h 1368942"/>
                <a:gd name="connsiteX49" fmla="*/ 782289 w 1489354"/>
                <a:gd name="connsiteY49" fmla="*/ 1257300 h 1368942"/>
                <a:gd name="connsiteX50" fmla="*/ 787606 w 1489354"/>
                <a:gd name="connsiteY50" fmla="*/ 1251984 h 1368942"/>
                <a:gd name="connsiteX51" fmla="*/ 795580 w 1489354"/>
                <a:gd name="connsiteY51" fmla="*/ 1225403 h 1368942"/>
                <a:gd name="connsiteX52" fmla="*/ 800896 w 1489354"/>
                <a:gd name="connsiteY52" fmla="*/ 1220086 h 1368942"/>
                <a:gd name="connsiteX53" fmla="*/ 806213 w 1489354"/>
                <a:gd name="connsiteY53" fmla="*/ 1174898 h 1368942"/>
                <a:gd name="connsiteX54" fmla="*/ 811529 w 1489354"/>
                <a:gd name="connsiteY54" fmla="*/ 1158949 h 1368942"/>
                <a:gd name="connsiteX55" fmla="*/ 822161 w 1489354"/>
                <a:gd name="connsiteY55" fmla="*/ 1145658 h 1368942"/>
                <a:gd name="connsiteX56" fmla="*/ 824820 w 1489354"/>
                <a:gd name="connsiteY56" fmla="*/ 1137684 h 1368942"/>
                <a:gd name="connsiteX57" fmla="*/ 832794 w 1489354"/>
                <a:gd name="connsiteY57" fmla="*/ 1132368 h 1368942"/>
                <a:gd name="connsiteX58" fmla="*/ 838110 w 1489354"/>
                <a:gd name="connsiteY58" fmla="*/ 1127051 h 1368942"/>
                <a:gd name="connsiteX59" fmla="*/ 854059 w 1489354"/>
                <a:gd name="connsiteY59" fmla="*/ 1108444 h 1368942"/>
                <a:gd name="connsiteX60" fmla="*/ 862033 w 1489354"/>
                <a:gd name="connsiteY60" fmla="*/ 1100470 h 1368942"/>
                <a:gd name="connsiteX61" fmla="*/ 867350 w 1489354"/>
                <a:gd name="connsiteY61" fmla="*/ 1095154 h 1368942"/>
                <a:gd name="connsiteX62" fmla="*/ 880640 w 1489354"/>
                <a:gd name="connsiteY62" fmla="*/ 1081863 h 1368942"/>
                <a:gd name="connsiteX63" fmla="*/ 891273 w 1489354"/>
                <a:gd name="connsiteY63" fmla="*/ 1071230 h 1368942"/>
                <a:gd name="connsiteX64" fmla="*/ 893931 w 1489354"/>
                <a:gd name="connsiteY64" fmla="*/ 1063256 h 1368942"/>
                <a:gd name="connsiteX65" fmla="*/ 901906 w 1489354"/>
                <a:gd name="connsiteY65" fmla="*/ 1057940 h 1368942"/>
                <a:gd name="connsiteX66" fmla="*/ 923171 w 1489354"/>
                <a:gd name="connsiteY66" fmla="*/ 1047307 h 1368942"/>
                <a:gd name="connsiteX67" fmla="*/ 931145 w 1489354"/>
                <a:gd name="connsiteY67" fmla="*/ 1044649 h 1368942"/>
                <a:gd name="connsiteX68" fmla="*/ 939120 w 1489354"/>
                <a:gd name="connsiteY68" fmla="*/ 1041991 h 1368942"/>
                <a:gd name="connsiteX69" fmla="*/ 955068 w 1489354"/>
                <a:gd name="connsiteY69" fmla="*/ 1028700 h 1368942"/>
                <a:gd name="connsiteX70" fmla="*/ 960385 w 1489354"/>
                <a:gd name="connsiteY70" fmla="*/ 1023384 h 1368942"/>
                <a:gd name="connsiteX71" fmla="*/ 968359 w 1489354"/>
                <a:gd name="connsiteY71" fmla="*/ 1020726 h 1368942"/>
                <a:gd name="connsiteX72" fmla="*/ 981650 w 1489354"/>
                <a:gd name="connsiteY72" fmla="*/ 1010093 h 1368942"/>
                <a:gd name="connsiteX73" fmla="*/ 989624 w 1489354"/>
                <a:gd name="connsiteY73" fmla="*/ 1004777 h 1368942"/>
                <a:gd name="connsiteX74" fmla="*/ 1026838 w 1489354"/>
                <a:gd name="connsiteY74" fmla="*/ 988828 h 1368942"/>
                <a:gd name="connsiteX75" fmla="*/ 1048103 w 1489354"/>
                <a:gd name="connsiteY75" fmla="*/ 983512 h 1368942"/>
                <a:gd name="connsiteX76" fmla="*/ 1064052 w 1489354"/>
                <a:gd name="connsiteY76" fmla="*/ 978196 h 1368942"/>
                <a:gd name="connsiteX77" fmla="*/ 1082659 w 1489354"/>
                <a:gd name="connsiteY77" fmla="*/ 967563 h 1368942"/>
                <a:gd name="connsiteX78" fmla="*/ 1095950 w 1489354"/>
                <a:gd name="connsiteY78" fmla="*/ 959589 h 1368942"/>
                <a:gd name="connsiteX79" fmla="*/ 1101266 w 1489354"/>
                <a:gd name="connsiteY79" fmla="*/ 954272 h 1368942"/>
                <a:gd name="connsiteX80" fmla="*/ 1109240 w 1489354"/>
                <a:gd name="connsiteY80" fmla="*/ 951614 h 1368942"/>
                <a:gd name="connsiteX81" fmla="*/ 1117215 w 1489354"/>
                <a:gd name="connsiteY81" fmla="*/ 946298 h 1368942"/>
                <a:gd name="connsiteX82" fmla="*/ 1125189 w 1489354"/>
                <a:gd name="connsiteY82" fmla="*/ 943640 h 1368942"/>
                <a:gd name="connsiteX83" fmla="*/ 1159745 w 1489354"/>
                <a:gd name="connsiteY83" fmla="*/ 935665 h 1368942"/>
                <a:gd name="connsiteX84" fmla="*/ 1183668 w 1489354"/>
                <a:gd name="connsiteY84" fmla="*/ 933007 h 1368942"/>
                <a:gd name="connsiteX85" fmla="*/ 1199617 w 1489354"/>
                <a:gd name="connsiteY85" fmla="*/ 930349 h 1368942"/>
                <a:gd name="connsiteX86" fmla="*/ 1218224 w 1489354"/>
                <a:gd name="connsiteY86" fmla="*/ 927691 h 1368942"/>
                <a:gd name="connsiteX87" fmla="*/ 1231515 w 1489354"/>
                <a:gd name="connsiteY87" fmla="*/ 925033 h 1368942"/>
                <a:gd name="connsiteX88" fmla="*/ 1268729 w 1489354"/>
                <a:gd name="connsiteY88" fmla="*/ 922375 h 1368942"/>
                <a:gd name="connsiteX89" fmla="*/ 1316575 w 1489354"/>
                <a:gd name="connsiteY89" fmla="*/ 914400 h 1368942"/>
                <a:gd name="connsiteX90" fmla="*/ 1433533 w 1489354"/>
                <a:gd name="connsiteY90" fmla="*/ 914400 h 1368942"/>
                <a:gd name="connsiteX91" fmla="*/ 1470747 w 1489354"/>
                <a:gd name="connsiteY91" fmla="*/ 911742 h 1368942"/>
                <a:gd name="connsiteX92" fmla="*/ 1484038 w 1489354"/>
                <a:gd name="connsiteY92" fmla="*/ 895793 h 1368942"/>
                <a:gd name="connsiteX93" fmla="*/ 1486696 w 1489354"/>
                <a:gd name="connsiteY93" fmla="*/ 887819 h 1368942"/>
                <a:gd name="connsiteX94" fmla="*/ 1489354 w 1489354"/>
                <a:gd name="connsiteY94" fmla="*/ 863896 h 1368942"/>
                <a:gd name="connsiteX95" fmla="*/ 1484038 w 1489354"/>
                <a:gd name="connsiteY95" fmla="*/ 826682 h 1368942"/>
                <a:gd name="connsiteX96" fmla="*/ 1473406 w 1489354"/>
                <a:gd name="connsiteY96" fmla="*/ 808075 h 1368942"/>
                <a:gd name="connsiteX97" fmla="*/ 1462773 w 1489354"/>
                <a:gd name="connsiteY97" fmla="*/ 789468 h 1368942"/>
                <a:gd name="connsiteX98" fmla="*/ 1449482 w 1489354"/>
                <a:gd name="connsiteY98" fmla="*/ 757570 h 1368942"/>
                <a:gd name="connsiteX99" fmla="*/ 1430875 w 1489354"/>
                <a:gd name="connsiteY99" fmla="*/ 725672 h 1368942"/>
                <a:gd name="connsiteX100" fmla="*/ 1422901 w 1489354"/>
                <a:gd name="connsiteY100" fmla="*/ 715040 h 1368942"/>
                <a:gd name="connsiteX101" fmla="*/ 1417585 w 1489354"/>
                <a:gd name="connsiteY101" fmla="*/ 704407 h 1368942"/>
                <a:gd name="connsiteX102" fmla="*/ 1383029 w 1489354"/>
                <a:gd name="connsiteY102" fmla="*/ 661877 h 1368942"/>
                <a:gd name="connsiteX103" fmla="*/ 1351131 w 1489354"/>
                <a:gd name="connsiteY103" fmla="*/ 598082 h 1368942"/>
                <a:gd name="connsiteX104" fmla="*/ 1345815 w 1489354"/>
                <a:gd name="connsiteY104" fmla="*/ 584791 h 1368942"/>
                <a:gd name="connsiteX105" fmla="*/ 1348473 w 1489354"/>
                <a:gd name="connsiteY105" fmla="*/ 443910 h 1368942"/>
                <a:gd name="connsiteX106" fmla="*/ 1353789 w 1489354"/>
                <a:gd name="connsiteY106" fmla="*/ 377456 h 1368942"/>
                <a:gd name="connsiteX107" fmla="*/ 1351131 w 1489354"/>
                <a:gd name="connsiteY107" fmla="*/ 318977 h 1368942"/>
                <a:gd name="connsiteX108" fmla="*/ 1348473 w 1489354"/>
                <a:gd name="connsiteY108" fmla="*/ 305686 h 1368942"/>
                <a:gd name="connsiteX109" fmla="*/ 1343157 w 1489354"/>
                <a:gd name="connsiteY109" fmla="*/ 273789 h 1368942"/>
                <a:gd name="connsiteX110" fmla="*/ 1340499 w 1489354"/>
                <a:gd name="connsiteY110" fmla="*/ 249865 h 1368942"/>
                <a:gd name="connsiteX111" fmla="*/ 1327208 w 1489354"/>
                <a:gd name="connsiteY111" fmla="*/ 215310 h 1368942"/>
                <a:gd name="connsiteX112" fmla="*/ 1295310 w 1489354"/>
                <a:gd name="connsiteY112" fmla="*/ 122275 h 1368942"/>
                <a:gd name="connsiteX113" fmla="*/ 1289994 w 1489354"/>
                <a:gd name="connsiteY113" fmla="*/ 111642 h 1368942"/>
                <a:gd name="connsiteX114" fmla="*/ 1284678 w 1489354"/>
                <a:gd name="connsiteY114" fmla="*/ 98351 h 1368942"/>
                <a:gd name="connsiteX115" fmla="*/ 1228857 w 1489354"/>
                <a:gd name="connsiteY115" fmla="*/ 34556 h 1368942"/>
                <a:gd name="connsiteX116" fmla="*/ 1207592 w 1489354"/>
                <a:gd name="connsiteY116" fmla="*/ 15949 h 1368942"/>
                <a:gd name="connsiteX117" fmla="*/ 1194301 w 1489354"/>
                <a:gd name="connsiteY117" fmla="*/ 10633 h 1368942"/>
                <a:gd name="connsiteX118" fmla="*/ 1135822 w 1489354"/>
                <a:gd name="connsiteY118" fmla="*/ 0 h 1368942"/>
                <a:gd name="connsiteX119" fmla="*/ 822161 w 1489354"/>
                <a:gd name="connsiteY119" fmla="*/ 2658 h 1368942"/>
                <a:gd name="connsiteX120" fmla="*/ 718494 w 1489354"/>
                <a:gd name="connsiteY120" fmla="*/ 23923 h 1368942"/>
                <a:gd name="connsiteX121" fmla="*/ 697229 w 1489354"/>
                <a:gd name="connsiteY121" fmla="*/ 29240 h 1368942"/>
                <a:gd name="connsiteX122" fmla="*/ 673306 w 1489354"/>
                <a:gd name="connsiteY122" fmla="*/ 37214 h 1368942"/>
                <a:gd name="connsiteX123" fmla="*/ 620143 w 1489354"/>
                <a:gd name="connsiteY123" fmla="*/ 47847 h 1368942"/>
                <a:gd name="connsiteX124" fmla="*/ 593561 w 1489354"/>
                <a:gd name="connsiteY124" fmla="*/ 58479 h 1368942"/>
                <a:gd name="connsiteX125" fmla="*/ 564322 w 1489354"/>
                <a:gd name="connsiteY125" fmla="*/ 63796 h 1368942"/>
                <a:gd name="connsiteX126" fmla="*/ 500526 w 1489354"/>
                <a:gd name="connsiteY126" fmla="*/ 82403 h 1368942"/>
                <a:gd name="connsiteX127" fmla="*/ 468629 w 1489354"/>
                <a:gd name="connsiteY127" fmla="*/ 90377 h 1368942"/>
                <a:gd name="connsiteX128" fmla="*/ 388885 w 1489354"/>
                <a:gd name="connsiteY128" fmla="*/ 116958 h 1368942"/>
                <a:gd name="connsiteX129" fmla="*/ 356987 w 1489354"/>
                <a:gd name="connsiteY129" fmla="*/ 124933 h 1368942"/>
                <a:gd name="connsiteX130" fmla="*/ 322431 w 1489354"/>
                <a:gd name="connsiteY130" fmla="*/ 135565 h 1368942"/>
                <a:gd name="connsiteX131" fmla="*/ 290533 w 1489354"/>
                <a:gd name="connsiteY131" fmla="*/ 140882 h 1368942"/>
                <a:gd name="connsiteX132" fmla="*/ 173575 w 1489354"/>
                <a:gd name="connsiteY132" fmla="*/ 167463 h 1368942"/>
                <a:gd name="connsiteX133" fmla="*/ 149652 w 1489354"/>
                <a:gd name="connsiteY133" fmla="*/ 170121 h 1368942"/>
                <a:gd name="connsiteX134" fmla="*/ 117754 w 1489354"/>
                <a:gd name="connsiteY134" fmla="*/ 175437 h 1368942"/>
                <a:gd name="connsiteX135" fmla="*/ 80540 w 1489354"/>
                <a:gd name="connsiteY135" fmla="*/ 172779 h 1368942"/>
                <a:gd name="connsiteX136" fmla="*/ 72566 w 1489354"/>
                <a:gd name="connsiteY136" fmla="*/ 170121 h 1368942"/>
                <a:gd name="connsiteX137" fmla="*/ 59275 w 1489354"/>
                <a:gd name="connsiteY137" fmla="*/ 167463 h 1368942"/>
                <a:gd name="connsiteX138" fmla="*/ 38010 w 1489354"/>
                <a:gd name="connsiteY138" fmla="*/ 162147 h 1368942"/>
                <a:gd name="connsiteX139" fmla="*/ 796 w 1489354"/>
                <a:gd name="connsiteY139" fmla="*/ 154172 h 136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1489354" h="1368942">
                  <a:moveTo>
                    <a:pt x="796" y="154172"/>
                  </a:moveTo>
                  <a:cubicBezTo>
                    <a:pt x="-3191" y="286193"/>
                    <a:pt x="8823" y="687587"/>
                    <a:pt x="14087" y="954272"/>
                  </a:cubicBezTo>
                  <a:cubicBezTo>
                    <a:pt x="14142" y="957074"/>
                    <a:pt x="15761" y="959623"/>
                    <a:pt x="16745" y="962247"/>
                  </a:cubicBezTo>
                  <a:cubicBezTo>
                    <a:pt x="22367" y="977239"/>
                    <a:pt x="19016" y="972492"/>
                    <a:pt x="27378" y="980854"/>
                  </a:cubicBezTo>
                  <a:cubicBezTo>
                    <a:pt x="28003" y="983356"/>
                    <a:pt x="30961" y="996342"/>
                    <a:pt x="32694" y="999461"/>
                  </a:cubicBezTo>
                  <a:cubicBezTo>
                    <a:pt x="35797" y="1005046"/>
                    <a:pt x="41305" y="1009349"/>
                    <a:pt x="43326" y="1015410"/>
                  </a:cubicBezTo>
                  <a:cubicBezTo>
                    <a:pt x="48006" y="1029445"/>
                    <a:pt x="44431" y="1021053"/>
                    <a:pt x="56617" y="1039333"/>
                  </a:cubicBezTo>
                  <a:cubicBezTo>
                    <a:pt x="58389" y="1041991"/>
                    <a:pt x="60923" y="1044276"/>
                    <a:pt x="61933" y="1047307"/>
                  </a:cubicBezTo>
                  <a:cubicBezTo>
                    <a:pt x="62819" y="1049965"/>
                    <a:pt x="63339" y="1052776"/>
                    <a:pt x="64592" y="1055282"/>
                  </a:cubicBezTo>
                  <a:cubicBezTo>
                    <a:pt x="66679" y="1059455"/>
                    <a:pt x="75878" y="1071083"/>
                    <a:pt x="77882" y="1073889"/>
                  </a:cubicBezTo>
                  <a:cubicBezTo>
                    <a:pt x="79739" y="1076489"/>
                    <a:pt x="81506" y="1079154"/>
                    <a:pt x="83199" y="1081863"/>
                  </a:cubicBezTo>
                  <a:cubicBezTo>
                    <a:pt x="85937" y="1086244"/>
                    <a:pt x="87811" y="1091231"/>
                    <a:pt x="91173" y="1095154"/>
                  </a:cubicBezTo>
                  <a:cubicBezTo>
                    <a:pt x="93252" y="1097580"/>
                    <a:pt x="96489" y="1098698"/>
                    <a:pt x="99147" y="1100470"/>
                  </a:cubicBezTo>
                  <a:cubicBezTo>
                    <a:pt x="102691" y="1105786"/>
                    <a:pt x="107759" y="1110357"/>
                    <a:pt x="109780" y="1116419"/>
                  </a:cubicBezTo>
                  <a:cubicBezTo>
                    <a:pt x="116010" y="1135110"/>
                    <a:pt x="107905" y="1112047"/>
                    <a:pt x="117754" y="1135026"/>
                  </a:cubicBezTo>
                  <a:cubicBezTo>
                    <a:pt x="118858" y="1137601"/>
                    <a:pt x="119052" y="1140551"/>
                    <a:pt x="120413" y="1143000"/>
                  </a:cubicBezTo>
                  <a:cubicBezTo>
                    <a:pt x="123516" y="1148585"/>
                    <a:pt x="129025" y="1152888"/>
                    <a:pt x="131045" y="1158949"/>
                  </a:cubicBezTo>
                  <a:cubicBezTo>
                    <a:pt x="134496" y="1169301"/>
                    <a:pt x="131722" y="1164942"/>
                    <a:pt x="139020" y="1172240"/>
                  </a:cubicBezTo>
                  <a:cubicBezTo>
                    <a:pt x="145014" y="1190221"/>
                    <a:pt x="137098" y="1168396"/>
                    <a:pt x="149652" y="1193505"/>
                  </a:cubicBezTo>
                  <a:cubicBezTo>
                    <a:pt x="150905" y="1196011"/>
                    <a:pt x="150869" y="1199076"/>
                    <a:pt x="152310" y="1201479"/>
                  </a:cubicBezTo>
                  <a:cubicBezTo>
                    <a:pt x="153599" y="1203628"/>
                    <a:pt x="156060" y="1204839"/>
                    <a:pt x="157626" y="1206796"/>
                  </a:cubicBezTo>
                  <a:cubicBezTo>
                    <a:pt x="159622" y="1209291"/>
                    <a:pt x="161171" y="1212112"/>
                    <a:pt x="162943" y="1214770"/>
                  </a:cubicBezTo>
                  <a:cubicBezTo>
                    <a:pt x="168036" y="1230049"/>
                    <a:pt x="166761" y="1234151"/>
                    <a:pt x="181550" y="1244010"/>
                  </a:cubicBezTo>
                  <a:lnTo>
                    <a:pt x="197499" y="1254642"/>
                  </a:lnTo>
                  <a:cubicBezTo>
                    <a:pt x="198385" y="1257300"/>
                    <a:pt x="198476" y="1260375"/>
                    <a:pt x="200157" y="1262616"/>
                  </a:cubicBezTo>
                  <a:cubicBezTo>
                    <a:pt x="211618" y="1277898"/>
                    <a:pt x="210772" y="1273618"/>
                    <a:pt x="224080" y="1281223"/>
                  </a:cubicBezTo>
                  <a:cubicBezTo>
                    <a:pt x="226854" y="1282808"/>
                    <a:pt x="229559" y="1284544"/>
                    <a:pt x="232054" y="1286540"/>
                  </a:cubicBezTo>
                  <a:cubicBezTo>
                    <a:pt x="234011" y="1288106"/>
                    <a:pt x="235222" y="1290567"/>
                    <a:pt x="237371" y="1291856"/>
                  </a:cubicBezTo>
                  <a:cubicBezTo>
                    <a:pt x="239774" y="1293297"/>
                    <a:pt x="242687" y="1293628"/>
                    <a:pt x="245345" y="1294514"/>
                  </a:cubicBezTo>
                  <a:cubicBezTo>
                    <a:pt x="254137" y="1307704"/>
                    <a:pt x="248400" y="1300227"/>
                    <a:pt x="263952" y="1315779"/>
                  </a:cubicBezTo>
                  <a:lnTo>
                    <a:pt x="269268" y="1321096"/>
                  </a:lnTo>
                  <a:cubicBezTo>
                    <a:pt x="271040" y="1322868"/>
                    <a:pt x="273195" y="1324327"/>
                    <a:pt x="274585" y="1326412"/>
                  </a:cubicBezTo>
                  <a:cubicBezTo>
                    <a:pt x="276998" y="1330032"/>
                    <a:pt x="281010" y="1337179"/>
                    <a:pt x="285217" y="1339703"/>
                  </a:cubicBezTo>
                  <a:cubicBezTo>
                    <a:pt x="287620" y="1341145"/>
                    <a:pt x="290534" y="1341475"/>
                    <a:pt x="293192" y="1342361"/>
                  </a:cubicBezTo>
                  <a:cubicBezTo>
                    <a:pt x="322779" y="1362086"/>
                    <a:pt x="290533" y="1342603"/>
                    <a:pt x="375594" y="1350335"/>
                  </a:cubicBezTo>
                  <a:cubicBezTo>
                    <a:pt x="380346" y="1350767"/>
                    <a:pt x="384240" y="1354558"/>
                    <a:pt x="388885" y="1355651"/>
                  </a:cubicBezTo>
                  <a:cubicBezTo>
                    <a:pt x="399377" y="1358120"/>
                    <a:pt x="410325" y="1358354"/>
                    <a:pt x="420782" y="1360968"/>
                  </a:cubicBezTo>
                  <a:cubicBezTo>
                    <a:pt x="448978" y="1368017"/>
                    <a:pt x="434797" y="1365378"/>
                    <a:pt x="463313" y="1368942"/>
                  </a:cubicBezTo>
                  <a:cubicBezTo>
                    <a:pt x="484578" y="1368056"/>
                    <a:pt x="505875" y="1367748"/>
                    <a:pt x="527108" y="1366284"/>
                  </a:cubicBezTo>
                  <a:cubicBezTo>
                    <a:pt x="531615" y="1365973"/>
                    <a:pt x="535954" y="1364434"/>
                    <a:pt x="540399" y="1363626"/>
                  </a:cubicBezTo>
                  <a:cubicBezTo>
                    <a:pt x="545701" y="1362662"/>
                    <a:pt x="551062" y="1362025"/>
                    <a:pt x="556347" y="1360968"/>
                  </a:cubicBezTo>
                  <a:cubicBezTo>
                    <a:pt x="559929" y="1360252"/>
                    <a:pt x="563467" y="1359314"/>
                    <a:pt x="566980" y="1358310"/>
                  </a:cubicBezTo>
                  <a:cubicBezTo>
                    <a:pt x="569674" y="1357540"/>
                    <a:pt x="572154" y="1355740"/>
                    <a:pt x="574954" y="1355651"/>
                  </a:cubicBezTo>
                  <a:cubicBezTo>
                    <a:pt x="628098" y="1353964"/>
                    <a:pt x="681280" y="1353879"/>
                    <a:pt x="734443" y="1352993"/>
                  </a:cubicBezTo>
                  <a:cubicBezTo>
                    <a:pt x="740927" y="1350832"/>
                    <a:pt x="745240" y="1350171"/>
                    <a:pt x="750392" y="1345019"/>
                  </a:cubicBezTo>
                  <a:cubicBezTo>
                    <a:pt x="756709" y="1338702"/>
                    <a:pt x="758393" y="1328989"/>
                    <a:pt x="761024" y="1321096"/>
                  </a:cubicBezTo>
                  <a:cubicBezTo>
                    <a:pt x="763557" y="1313497"/>
                    <a:pt x="764671" y="1310831"/>
                    <a:pt x="766340" y="1302489"/>
                  </a:cubicBezTo>
                  <a:cubicBezTo>
                    <a:pt x="770178" y="1283301"/>
                    <a:pt x="764832" y="1290708"/>
                    <a:pt x="774315" y="1281223"/>
                  </a:cubicBezTo>
                  <a:lnTo>
                    <a:pt x="779631" y="1265275"/>
                  </a:lnTo>
                  <a:cubicBezTo>
                    <a:pt x="780517" y="1262617"/>
                    <a:pt x="780307" y="1259281"/>
                    <a:pt x="782289" y="1257300"/>
                  </a:cubicBezTo>
                  <a:lnTo>
                    <a:pt x="787606" y="1251984"/>
                  </a:lnTo>
                  <a:cubicBezTo>
                    <a:pt x="788811" y="1247165"/>
                    <a:pt x="793422" y="1227561"/>
                    <a:pt x="795580" y="1225403"/>
                  </a:cubicBezTo>
                  <a:lnTo>
                    <a:pt x="800896" y="1220086"/>
                  </a:lnTo>
                  <a:cubicBezTo>
                    <a:pt x="802645" y="1197345"/>
                    <a:pt x="801127" y="1191850"/>
                    <a:pt x="806213" y="1174898"/>
                  </a:cubicBezTo>
                  <a:cubicBezTo>
                    <a:pt x="807823" y="1169531"/>
                    <a:pt x="808421" y="1163612"/>
                    <a:pt x="811529" y="1158949"/>
                  </a:cubicBezTo>
                  <a:cubicBezTo>
                    <a:pt x="818235" y="1148890"/>
                    <a:pt x="814586" y="1153234"/>
                    <a:pt x="822161" y="1145658"/>
                  </a:cubicBezTo>
                  <a:cubicBezTo>
                    <a:pt x="823047" y="1143000"/>
                    <a:pt x="823070" y="1139872"/>
                    <a:pt x="824820" y="1137684"/>
                  </a:cubicBezTo>
                  <a:cubicBezTo>
                    <a:pt x="826816" y="1135190"/>
                    <a:pt x="830300" y="1134364"/>
                    <a:pt x="832794" y="1132368"/>
                  </a:cubicBezTo>
                  <a:cubicBezTo>
                    <a:pt x="834751" y="1130802"/>
                    <a:pt x="836544" y="1129008"/>
                    <a:pt x="838110" y="1127051"/>
                  </a:cubicBezTo>
                  <a:cubicBezTo>
                    <a:pt x="854297" y="1106816"/>
                    <a:pt x="828473" y="1134030"/>
                    <a:pt x="854059" y="1108444"/>
                  </a:cubicBezTo>
                  <a:lnTo>
                    <a:pt x="862033" y="1100470"/>
                  </a:lnTo>
                  <a:cubicBezTo>
                    <a:pt x="863805" y="1098698"/>
                    <a:pt x="865960" y="1097239"/>
                    <a:pt x="867350" y="1095154"/>
                  </a:cubicBezTo>
                  <a:cubicBezTo>
                    <a:pt x="877588" y="1079796"/>
                    <a:pt x="866858" y="1093676"/>
                    <a:pt x="880640" y="1081863"/>
                  </a:cubicBezTo>
                  <a:cubicBezTo>
                    <a:pt x="884446" y="1078601"/>
                    <a:pt x="891273" y="1071230"/>
                    <a:pt x="891273" y="1071230"/>
                  </a:cubicBezTo>
                  <a:cubicBezTo>
                    <a:pt x="892159" y="1068572"/>
                    <a:pt x="892181" y="1065444"/>
                    <a:pt x="893931" y="1063256"/>
                  </a:cubicBezTo>
                  <a:cubicBezTo>
                    <a:pt x="895927" y="1060761"/>
                    <a:pt x="899411" y="1059936"/>
                    <a:pt x="901906" y="1057940"/>
                  </a:cubicBezTo>
                  <a:cubicBezTo>
                    <a:pt x="915164" y="1047334"/>
                    <a:pt x="895946" y="1056382"/>
                    <a:pt x="923171" y="1047307"/>
                  </a:cubicBezTo>
                  <a:lnTo>
                    <a:pt x="931145" y="1044649"/>
                  </a:lnTo>
                  <a:lnTo>
                    <a:pt x="939120" y="1041991"/>
                  </a:lnTo>
                  <a:cubicBezTo>
                    <a:pt x="958050" y="1023058"/>
                    <a:pt x="936575" y="1043493"/>
                    <a:pt x="955068" y="1028700"/>
                  </a:cubicBezTo>
                  <a:cubicBezTo>
                    <a:pt x="957025" y="1027134"/>
                    <a:pt x="958236" y="1024673"/>
                    <a:pt x="960385" y="1023384"/>
                  </a:cubicBezTo>
                  <a:cubicBezTo>
                    <a:pt x="962788" y="1021943"/>
                    <a:pt x="965853" y="1021979"/>
                    <a:pt x="968359" y="1020726"/>
                  </a:cubicBezTo>
                  <a:cubicBezTo>
                    <a:pt x="979266" y="1015272"/>
                    <a:pt x="973409" y="1016686"/>
                    <a:pt x="981650" y="1010093"/>
                  </a:cubicBezTo>
                  <a:cubicBezTo>
                    <a:pt x="984144" y="1008097"/>
                    <a:pt x="986831" y="1006328"/>
                    <a:pt x="989624" y="1004777"/>
                  </a:cubicBezTo>
                  <a:cubicBezTo>
                    <a:pt x="1001730" y="998052"/>
                    <a:pt x="1013526" y="992988"/>
                    <a:pt x="1026838" y="988828"/>
                  </a:cubicBezTo>
                  <a:cubicBezTo>
                    <a:pt x="1033812" y="986649"/>
                    <a:pt x="1041078" y="985519"/>
                    <a:pt x="1048103" y="983512"/>
                  </a:cubicBezTo>
                  <a:cubicBezTo>
                    <a:pt x="1053491" y="981973"/>
                    <a:pt x="1064052" y="978196"/>
                    <a:pt x="1064052" y="978196"/>
                  </a:cubicBezTo>
                  <a:cubicBezTo>
                    <a:pt x="1089759" y="958915"/>
                    <a:pt x="1062366" y="977709"/>
                    <a:pt x="1082659" y="967563"/>
                  </a:cubicBezTo>
                  <a:cubicBezTo>
                    <a:pt x="1087280" y="965253"/>
                    <a:pt x="1091746" y="962592"/>
                    <a:pt x="1095950" y="959589"/>
                  </a:cubicBezTo>
                  <a:cubicBezTo>
                    <a:pt x="1097989" y="958132"/>
                    <a:pt x="1099117" y="955562"/>
                    <a:pt x="1101266" y="954272"/>
                  </a:cubicBezTo>
                  <a:cubicBezTo>
                    <a:pt x="1103668" y="952830"/>
                    <a:pt x="1106734" y="952867"/>
                    <a:pt x="1109240" y="951614"/>
                  </a:cubicBezTo>
                  <a:cubicBezTo>
                    <a:pt x="1112098" y="950185"/>
                    <a:pt x="1114357" y="947727"/>
                    <a:pt x="1117215" y="946298"/>
                  </a:cubicBezTo>
                  <a:cubicBezTo>
                    <a:pt x="1119721" y="945045"/>
                    <a:pt x="1122486" y="944377"/>
                    <a:pt x="1125189" y="943640"/>
                  </a:cubicBezTo>
                  <a:cubicBezTo>
                    <a:pt x="1131802" y="941836"/>
                    <a:pt x="1151060" y="936906"/>
                    <a:pt x="1159745" y="935665"/>
                  </a:cubicBezTo>
                  <a:cubicBezTo>
                    <a:pt x="1167688" y="934530"/>
                    <a:pt x="1175715" y="934067"/>
                    <a:pt x="1183668" y="933007"/>
                  </a:cubicBezTo>
                  <a:cubicBezTo>
                    <a:pt x="1189010" y="932295"/>
                    <a:pt x="1194290" y="931168"/>
                    <a:pt x="1199617" y="930349"/>
                  </a:cubicBezTo>
                  <a:cubicBezTo>
                    <a:pt x="1205809" y="929396"/>
                    <a:pt x="1212044" y="928721"/>
                    <a:pt x="1218224" y="927691"/>
                  </a:cubicBezTo>
                  <a:cubicBezTo>
                    <a:pt x="1222681" y="926948"/>
                    <a:pt x="1227022" y="925506"/>
                    <a:pt x="1231515" y="925033"/>
                  </a:cubicBezTo>
                  <a:cubicBezTo>
                    <a:pt x="1243883" y="923731"/>
                    <a:pt x="1256324" y="923261"/>
                    <a:pt x="1268729" y="922375"/>
                  </a:cubicBezTo>
                  <a:cubicBezTo>
                    <a:pt x="1294800" y="913684"/>
                    <a:pt x="1279093" y="917523"/>
                    <a:pt x="1316575" y="914400"/>
                  </a:cubicBezTo>
                  <a:cubicBezTo>
                    <a:pt x="1362736" y="902861"/>
                    <a:pt x="1312558" y="914400"/>
                    <a:pt x="1433533" y="914400"/>
                  </a:cubicBezTo>
                  <a:cubicBezTo>
                    <a:pt x="1445969" y="914400"/>
                    <a:pt x="1458342" y="912628"/>
                    <a:pt x="1470747" y="911742"/>
                  </a:cubicBezTo>
                  <a:cubicBezTo>
                    <a:pt x="1476220" y="906270"/>
                    <a:pt x="1479823" y="903169"/>
                    <a:pt x="1484038" y="895793"/>
                  </a:cubicBezTo>
                  <a:cubicBezTo>
                    <a:pt x="1485428" y="893360"/>
                    <a:pt x="1485810" y="890477"/>
                    <a:pt x="1486696" y="887819"/>
                  </a:cubicBezTo>
                  <a:cubicBezTo>
                    <a:pt x="1487582" y="879845"/>
                    <a:pt x="1489354" y="871919"/>
                    <a:pt x="1489354" y="863896"/>
                  </a:cubicBezTo>
                  <a:cubicBezTo>
                    <a:pt x="1489354" y="841402"/>
                    <a:pt x="1487616" y="842785"/>
                    <a:pt x="1484038" y="826682"/>
                  </a:cubicBezTo>
                  <a:cubicBezTo>
                    <a:pt x="1480325" y="809973"/>
                    <a:pt x="1485442" y="816099"/>
                    <a:pt x="1473406" y="808075"/>
                  </a:cubicBezTo>
                  <a:cubicBezTo>
                    <a:pt x="1465271" y="783676"/>
                    <a:pt x="1478870" y="821662"/>
                    <a:pt x="1462773" y="789468"/>
                  </a:cubicBezTo>
                  <a:cubicBezTo>
                    <a:pt x="1457622" y="779165"/>
                    <a:pt x="1455871" y="767154"/>
                    <a:pt x="1449482" y="757570"/>
                  </a:cubicBezTo>
                  <a:cubicBezTo>
                    <a:pt x="1412251" y="701721"/>
                    <a:pt x="1463385" y="779854"/>
                    <a:pt x="1430875" y="725672"/>
                  </a:cubicBezTo>
                  <a:cubicBezTo>
                    <a:pt x="1428596" y="721873"/>
                    <a:pt x="1425249" y="718797"/>
                    <a:pt x="1422901" y="715040"/>
                  </a:cubicBezTo>
                  <a:cubicBezTo>
                    <a:pt x="1420801" y="711680"/>
                    <a:pt x="1419783" y="707704"/>
                    <a:pt x="1417585" y="704407"/>
                  </a:cubicBezTo>
                  <a:cubicBezTo>
                    <a:pt x="1398691" y="676066"/>
                    <a:pt x="1404594" y="689323"/>
                    <a:pt x="1383029" y="661877"/>
                  </a:cubicBezTo>
                  <a:cubicBezTo>
                    <a:pt x="1368208" y="643014"/>
                    <a:pt x="1360136" y="619950"/>
                    <a:pt x="1351131" y="598082"/>
                  </a:cubicBezTo>
                  <a:cubicBezTo>
                    <a:pt x="1349314" y="593670"/>
                    <a:pt x="1345815" y="584791"/>
                    <a:pt x="1345815" y="584791"/>
                  </a:cubicBezTo>
                  <a:cubicBezTo>
                    <a:pt x="1336362" y="528068"/>
                    <a:pt x="1342488" y="571589"/>
                    <a:pt x="1348473" y="443910"/>
                  </a:cubicBezTo>
                  <a:cubicBezTo>
                    <a:pt x="1350550" y="399591"/>
                    <a:pt x="1349733" y="409906"/>
                    <a:pt x="1353789" y="377456"/>
                  </a:cubicBezTo>
                  <a:cubicBezTo>
                    <a:pt x="1352903" y="357963"/>
                    <a:pt x="1352572" y="338437"/>
                    <a:pt x="1351131" y="318977"/>
                  </a:cubicBezTo>
                  <a:cubicBezTo>
                    <a:pt x="1350797" y="314471"/>
                    <a:pt x="1349258" y="310135"/>
                    <a:pt x="1348473" y="305686"/>
                  </a:cubicBezTo>
                  <a:cubicBezTo>
                    <a:pt x="1346600" y="295071"/>
                    <a:pt x="1344347" y="284502"/>
                    <a:pt x="1343157" y="273789"/>
                  </a:cubicBezTo>
                  <a:cubicBezTo>
                    <a:pt x="1342271" y="265814"/>
                    <a:pt x="1342610" y="257606"/>
                    <a:pt x="1340499" y="249865"/>
                  </a:cubicBezTo>
                  <a:cubicBezTo>
                    <a:pt x="1337252" y="237959"/>
                    <a:pt x="1330690" y="227150"/>
                    <a:pt x="1327208" y="215310"/>
                  </a:cubicBezTo>
                  <a:cubicBezTo>
                    <a:pt x="1318030" y="184107"/>
                    <a:pt x="1309962" y="151583"/>
                    <a:pt x="1295310" y="122275"/>
                  </a:cubicBezTo>
                  <a:cubicBezTo>
                    <a:pt x="1293538" y="118731"/>
                    <a:pt x="1291603" y="115263"/>
                    <a:pt x="1289994" y="111642"/>
                  </a:cubicBezTo>
                  <a:cubicBezTo>
                    <a:pt x="1288056" y="107282"/>
                    <a:pt x="1287565" y="102150"/>
                    <a:pt x="1284678" y="98351"/>
                  </a:cubicBezTo>
                  <a:cubicBezTo>
                    <a:pt x="1279409" y="91418"/>
                    <a:pt x="1246631" y="50850"/>
                    <a:pt x="1228857" y="34556"/>
                  </a:cubicBezTo>
                  <a:cubicBezTo>
                    <a:pt x="1221914" y="28191"/>
                    <a:pt x="1215336" y="21310"/>
                    <a:pt x="1207592" y="15949"/>
                  </a:cubicBezTo>
                  <a:cubicBezTo>
                    <a:pt x="1203669" y="13233"/>
                    <a:pt x="1198862" y="12036"/>
                    <a:pt x="1194301" y="10633"/>
                  </a:cubicBezTo>
                  <a:cubicBezTo>
                    <a:pt x="1175121" y="4731"/>
                    <a:pt x="1155665" y="2480"/>
                    <a:pt x="1135822" y="0"/>
                  </a:cubicBezTo>
                  <a:lnTo>
                    <a:pt x="822161" y="2658"/>
                  </a:lnTo>
                  <a:cubicBezTo>
                    <a:pt x="793576" y="3493"/>
                    <a:pt x="745362" y="17206"/>
                    <a:pt x="718494" y="23923"/>
                  </a:cubicBezTo>
                  <a:cubicBezTo>
                    <a:pt x="711406" y="25695"/>
                    <a:pt x="704161" y="26930"/>
                    <a:pt x="697229" y="29240"/>
                  </a:cubicBezTo>
                  <a:cubicBezTo>
                    <a:pt x="689255" y="31898"/>
                    <a:pt x="681477" y="35242"/>
                    <a:pt x="673306" y="37214"/>
                  </a:cubicBezTo>
                  <a:cubicBezTo>
                    <a:pt x="655739" y="41454"/>
                    <a:pt x="637605" y="43191"/>
                    <a:pt x="620143" y="47847"/>
                  </a:cubicBezTo>
                  <a:cubicBezTo>
                    <a:pt x="610922" y="50306"/>
                    <a:pt x="602737" y="55857"/>
                    <a:pt x="593561" y="58479"/>
                  </a:cubicBezTo>
                  <a:cubicBezTo>
                    <a:pt x="584036" y="61200"/>
                    <a:pt x="574002" y="61692"/>
                    <a:pt x="564322" y="63796"/>
                  </a:cubicBezTo>
                  <a:cubicBezTo>
                    <a:pt x="517109" y="74060"/>
                    <a:pt x="547363" y="68742"/>
                    <a:pt x="500526" y="82403"/>
                  </a:cubicBezTo>
                  <a:cubicBezTo>
                    <a:pt x="490005" y="85472"/>
                    <a:pt x="479099" y="87136"/>
                    <a:pt x="468629" y="90377"/>
                  </a:cubicBezTo>
                  <a:cubicBezTo>
                    <a:pt x="441863" y="98662"/>
                    <a:pt x="416067" y="110162"/>
                    <a:pt x="388885" y="116958"/>
                  </a:cubicBezTo>
                  <a:cubicBezTo>
                    <a:pt x="378252" y="119616"/>
                    <a:pt x="367541" y="121978"/>
                    <a:pt x="356987" y="124933"/>
                  </a:cubicBezTo>
                  <a:cubicBezTo>
                    <a:pt x="345382" y="128182"/>
                    <a:pt x="334150" y="132752"/>
                    <a:pt x="322431" y="135565"/>
                  </a:cubicBezTo>
                  <a:cubicBezTo>
                    <a:pt x="311949" y="138081"/>
                    <a:pt x="301062" y="138571"/>
                    <a:pt x="290533" y="140882"/>
                  </a:cubicBezTo>
                  <a:cubicBezTo>
                    <a:pt x="243849" y="151130"/>
                    <a:pt x="217022" y="160222"/>
                    <a:pt x="173575" y="167463"/>
                  </a:cubicBezTo>
                  <a:cubicBezTo>
                    <a:pt x="165661" y="168782"/>
                    <a:pt x="157613" y="169126"/>
                    <a:pt x="149652" y="170121"/>
                  </a:cubicBezTo>
                  <a:cubicBezTo>
                    <a:pt x="132068" y="172319"/>
                    <a:pt x="133226" y="172343"/>
                    <a:pt x="117754" y="175437"/>
                  </a:cubicBezTo>
                  <a:cubicBezTo>
                    <a:pt x="105349" y="174551"/>
                    <a:pt x="92891" y="174232"/>
                    <a:pt x="80540" y="172779"/>
                  </a:cubicBezTo>
                  <a:cubicBezTo>
                    <a:pt x="77757" y="172452"/>
                    <a:pt x="75284" y="170801"/>
                    <a:pt x="72566" y="170121"/>
                  </a:cubicBezTo>
                  <a:cubicBezTo>
                    <a:pt x="68183" y="169025"/>
                    <a:pt x="63677" y="168479"/>
                    <a:pt x="59275" y="167463"/>
                  </a:cubicBezTo>
                  <a:cubicBezTo>
                    <a:pt x="52156" y="165820"/>
                    <a:pt x="45260" y="163053"/>
                    <a:pt x="38010" y="162147"/>
                  </a:cubicBezTo>
                  <a:cubicBezTo>
                    <a:pt x="-15950" y="155401"/>
                    <a:pt x="4783" y="22151"/>
                    <a:pt x="796" y="154172"/>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Freeform 14"/>
            <p:cNvSpPr/>
            <p:nvPr/>
          </p:nvSpPr>
          <p:spPr>
            <a:xfrm>
              <a:off x="10448453" y="3085629"/>
              <a:ext cx="2491370" cy="1948887"/>
            </a:xfrm>
            <a:custGeom>
              <a:avLst/>
              <a:gdLst>
                <a:gd name="connsiteX0" fmla="*/ 2299984 w 2491370"/>
                <a:gd name="connsiteY0" fmla="*/ 471 h 1948887"/>
                <a:gd name="connsiteX1" fmla="*/ 2302642 w 2491370"/>
                <a:gd name="connsiteY1" fmla="*/ 13762 h 1948887"/>
                <a:gd name="connsiteX2" fmla="*/ 2307959 w 2491370"/>
                <a:gd name="connsiteY2" fmla="*/ 21736 h 1948887"/>
                <a:gd name="connsiteX3" fmla="*/ 2334540 w 2491370"/>
                <a:gd name="connsiteY3" fmla="*/ 56292 h 1948887"/>
                <a:gd name="connsiteX4" fmla="*/ 2377070 w 2491370"/>
                <a:gd name="connsiteY4" fmla="*/ 114771 h 1948887"/>
                <a:gd name="connsiteX5" fmla="*/ 2393019 w 2491370"/>
                <a:gd name="connsiteY5" fmla="*/ 133378 h 1948887"/>
                <a:gd name="connsiteX6" fmla="*/ 2416942 w 2491370"/>
                <a:gd name="connsiteY6" fmla="*/ 167934 h 1948887"/>
                <a:gd name="connsiteX7" fmla="*/ 2427575 w 2491370"/>
                <a:gd name="connsiteY7" fmla="*/ 181224 h 1948887"/>
                <a:gd name="connsiteX8" fmla="*/ 2435549 w 2491370"/>
                <a:gd name="connsiteY8" fmla="*/ 194515 h 1948887"/>
                <a:gd name="connsiteX9" fmla="*/ 2451498 w 2491370"/>
                <a:gd name="connsiteY9" fmla="*/ 218438 h 1948887"/>
                <a:gd name="connsiteX10" fmla="*/ 2462131 w 2491370"/>
                <a:gd name="connsiteY10" fmla="*/ 237045 h 1948887"/>
                <a:gd name="connsiteX11" fmla="*/ 2467447 w 2491370"/>
                <a:gd name="connsiteY11" fmla="*/ 242362 h 1948887"/>
                <a:gd name="connsiteX12" fmla="*/ 2470105 w 2491370"/>
                <a:gd name="connsiteY12" fmla="*/ 250336 h 1948887"/>
                <a:gd name="connsiteX13" fmla="*/ 2475421 w 2491370"/>
                <a:gd name="connsiteY13" fmla="*/ 322106 h 1948887"/>
                <a:gd name="connsiteX14" fmla="*/ 2478080 w 2491370"/>
                <a:gd name="connsiteY14" fmla="*/ 447038 h 1948887"/>
                <a:gd name="connsiteX15" fmla="*/ 2480738 w 2491370"/>
                <a:gd name="connsiteY15" fmla="*/ 460329 h 1948887"/>
                <a:gd name="connsiteX16" fmla="*/ 2483396 w 2491370"/>
                <a:gd name="connsiteY16" fmla="*/ 516150 h 1948887"/>
                <a:gd name="connsiteX17" fmla="*/ 2486054 w 2491370"/>
                <a:gd name="connsiteY17" fmla="*/ 553364 h 1948887"/>
                <a:gd name="connsiteX18" fmla="*/ 2488712 w 2491370"/>
                <a:gd name="connsiteY18" fmla="*/ 630450 h 1948887"/>
                <a:gd name="connsiteX19" fmla="*/ 2491370 w 2491370"/>
                <a:gd name="connsiteY19" fmla="*/ 641083 h 1948887"/>
                <a:gd name="connsiteX20" fmla="*/ 2488712 w 2491370"/>
                <a:gd name="connsiteY20" fmla="*/ 739434 h 1948887"/>
                <a:gd name="connsiteX21" fmla="*/ 2483396 w 2491370"/>
                <a:gd name="connsiteY21" fmla="*/ 768673 h 1948887"/>
                <a:gd name="connsiteX22" fmla="*/ 2480738 w 2491370"/>
                <a:gd name="connsiteY22" fmla="*/ 816520 h 1948887"/>
                <a:gd name="connsiteX23" fmla="*/ 2475421 w 2491370"/>
                <a:gd name="connsiteY23" fmla="*/ 837785 h 1948887"/>
                <a:gd name="connsiteX24" fmla="*/ 2472763 w 2491370"/>
                <a:gd name="connsiteY24" fmla="*/ 848418 h 1948887"/>
                <a:gd name="connsiteX25" fmla="*/ 2467447 w 2491370"/>
                <a:gd name="connsiteY25" fmla="*/ 864366 h 1948887"/>
                <a:gd name="connsiteX26" fmla="*/ 2464789 w 2491370"/>
                <a:gd name="connsiteY26" fmla="*/ 872341 h 1948887"/>
                <a:gd name="connsiteX27" fmla="*/ 2456814 w 2491370"/>
                <a:gd name="connsiteY27" fmla="*/ 888290 h 1948887"/>
                <a:gd name="connsiteX28" fmla="*/ 2446182 w 2491370"/>
                <a:gd name="connsiteY28" fmla="*/ 912213 h 1948887"/>
                <a:gd name="connsiteX29" fmla="*/ 2438207 w 2491370"/>
                <a:gd name="connsiteY29" fmla="*/ 944111 h 1948887"/>
                <a:gd name="connsiteX30" fmla="*/ 2435549 w 2491370"/>
                <a:gd name="connsiteY30" fmla="*/ 952085 h 1948887"/>
                <a:gd name="connsiteX31" fmla="*/ 2432891 w 2491370"/>
                <a:gd name="connsiteY31" fmla="*/ 960059 h 1948887"/>
                <a:gd name="connsiteX32" fmla="*/ 2416942 w 2491370"/>
                <a:gd name="connsiteY32" fmla="*/ 981324 h 1948887"/>
                <a:gd name="connsiteX33" fmla="*/ 2414284 w 2491370"/>
                <a:gd name="connsiteY33" fmla="*/ 991957 h 1948887"/>
                <a:gd name="connsiteX34" fmla="*/ 2411626 w 2491370"/>
                <a:gd name="connsiteY34" fmla="*/ 999931 h 1948887"/>
                <a:gd name="connsiteX35" fmla="*/ 2408968 w 2491370"/>
                <a:gd name="connsiteY35" fmla="*/ 1013222 h 1948887"/>
                <a:gd name="connsiteX36" fmla="*/ 2406310 w 2491370"/>
                <a:gd name="connsiteY36" fmla="*/ 1021197 h 1948887"/>
                <a:gd name="connsiteX37" fmla="*/ 2400994 w 2491370"/>
                <a:gd name="connsiteY37" fmla="*/ 1042462 h 1948887"/>
                <a:gd name="connsiteX38" fmla="*/ 2398335 w 2491370"/>
                <a:gd name="connsiteY38" fmla="*/ 1053094 h 1948887"/>
                <a:gd name="connsiteX39" fmla="*/ 2393019 w 2491370"/>
                <a:gd name="connsiteY39" fmla="*/ 1058411 h 1948887"/>
                <a:gd name="connsiteX40" fmla="*/ 2385045 w 2491370"/>
                <a:gd name="connsiteY40" fmla="*/ 1074359 h 1948887"/>
                <a:gd name="connsiteX41" fmla="*/ 2379728 w 2491370"/>
                <a:gd name="connsiteY41" fmla="*/ 1079676 h 1948887"/>
                <a:gd name="connsiteX42" fmla="*/ 2366438 w 2491370"/>
                <a:gd name="connsiteY42" fmla="*/ 1092966 h 1948887"/>
                <a:gd name="connsiteX43" fmla="*/ 2347831 w 2491370"/>
                <a:gd name="connsiteY43" fmla="*/ 1090308 h 1948887"/>
                <a:gd name="connsiteX44" fmla="*/ 2331882 w 2491370"/>
                <a:gd name="connsiteY44" fmla="*/ 1079676 h 1948887"/>
                <a:gd name="connsiteX45" fmla="*/ 2297326 w 2491370"/>
                <a:gd name="connsiteY45" fmla="*/ 1077018 h 1948887"/>
                <a:gd name="connsiteX46" fmla="*/ 2284035 w 2491370"/>
                <a:gd name="connsiteY46" fmla="*/ 1074359 h 1948887"/>
                <a:gd name="connsiteX47" fmla="*/ 2246821 w 2491370"/>
                <a:gd name="connsiteY47" fmla="*/ 1069043 h 1948887"/>
                <a:gd name="connsiteX48" fmla="*/ 2222898 w 2491370"/>
                <a:gd name="connsiteY48" fmla="*/ 1063727 h 1948887"/>
                <a:gd name="connsiteX49" fmla="*/ 2206949 w 2491370"/>
                <a:gd name="connsiteY49" fmla="*/ 1061069 h 1948887"/>
                <a:gd name="connsiteX50" fmla="*/ 2137838 w 2491370"/>
                <a:gd name="connsiteY50" fmla="*/ 1058411 h 1948887"/>
                <a:gd name="connsiteX51" fmla="*/ 2028854 w 2491370"/>
                <a:gd name="connsiteY51" fmla="*/ 1058411 h 1948887"/>
                <a:gd name="connsiteX52" fmla="*/ 2018221 w 2491370"/>
                <a:gd name="connsiteY52" fmla="*/ 1061069 h 1948887"/>
                <a:gd name="connsiteX53" fmla="*/ 2002273 w 2491370"/>
                <a:gd name="connsiteY53" fmla="*/ 1063727 h 1948887"/>
                <a:gd name="connsiteX54" fmla="*/ 1986324 w 2491370"/>
                <a:gd name="connsiteY54" fmla="*/ 1069043 h 1948887"/>
                <a:gd name="connsiteX55" fmla="*/ 1978349 w 2491370"/>
                <a:gd name="connsiteY55" fmla="*/ 1071701 h 1948887"/>
                <a:gd name="connsiteX56" fmla="*/ 1967717 w 2491370"/>
                <a:gd name="connsiteY56" fmla="*/ 1084992 h 1948887"/>
                <a:gd name="connsiteX57" fmla="*/ 1962400 w 2491370"/>
                <a:gd name="connsiteY57" fmla="*/ 1090308 h 1948887"/>
                <a:gd name="connsiteX58" fmla="*/ 1954426 w 2491370"/>
                <a:gd name="connsiteY58" fmla="*/ 1106257 h 1948887"/>
                <a:gd name="connsiteX59" fmla="*/ 1946452 w 2491370"/>
                <a:gd name="connsiteY59" fmla="*/ 1111573 h 1948887"/>
                <a:gd name="connsiteX60" fmla="*/ 1943794 w 2491370"/>
                <a:gd name="connsiteY60" fmla="*/ 1119548 h 1948887"/>
                <a:gd name="connsiteX61" fmla="*/ 1930503 w 2491370"/>
                <a:gd name="connsiteY61" fmla="*/ 1130180 h 1948887"/>
                <a:gd name="connsiteX62" fmla="*/ 1919870 w 2491370"/>
                <a:gd name="connsiteY62" fmla="*/ 1140813 h 1948887"/>
                <a:gd name="connsiteX63" fmla="*/ 1903921 w 2491370"/>
                <a:gd name="connsiteY63" fmla="*/ 1151445 h 1948887"/>
                <a:gd name="connsiteX64" fmla="*/ 1898605 w 2491370"/>
                <a:gd name="connsiteY64" fmla="*/ 1156762 h 1948887"/>
                <a:gd name="connsiteX65" fmla="*/ 1893289 w 2491370"/>
                <a:gd name="connsiteY65" fmla="*/ 1164736 h 1948887"/>
                <a:gd name="connsiteX66" fmla="*/ 1885314 w 2491370"/>
                <a:gd name="connsiteY66" fmla="*/ 1170052 h 1948887"/>
                <a:gd name="connsiteX67" fmla="*/ 1879998 w 2491370"/>
                <a:gd name="connsiteY67" fmla="*/ 1175369 h 1948887"/>
                <a:gd name="connsiteX68" fmla="*/ 1864049 w 2491370"/>
                <a:gd name="connsiteY68" fmla="*/ 1186001 h 1948887"/>
                <a:gd name="connsiteX69" fmla="*/ 1850759 w 2491370"/>
                <a:gd name="connsiteY69" fmla="*/ 1196634 h 1948887"/>
                <a:gd name="connsiteX70" fmla="*/ 1845442 w 2491370"/>
                <a:gd name="connsiteY70" fmla="*/ 1201950 h 1948887"/>
                <a:gd name="connsiteX71" fmla="*/ 1837468 w 2491370"/>
                <a:gd name="connsiteY71" fmla="*/ 1207266 h 1948887"/>
                <a:gd name="connsiteX72" fmla="*/ 1826835 w 2491370"/>
                <a:gd name="connsiteY72" fmla="*/ 1217899 h 1948887"/>
                <a:gd name="connsiteX73" fmla="*/ 1810887 w 2491370"/>
                <a:gd name="connsiteY73" fmla="*/ 1228531 h 1948887"/>
                <a:gd name="connsiteX74" fmla="*/ 1805570 w 2491370"/>
                <a:gd name="connsiteY74" fmla="*/ 1233848 h 1948887"/>
                <a:gd name="connsiteX75" fmla="*/ 1789621 w 2491370"/>
                <a:gd name="connsiteY75" fmla="*/ 1244480 h 1948887"/>
                <a:gd name="connsiteX76" fmla="*/ 1778989 w 2491370"/>
                <a:gd name="connsiteY76" fmla="*/ 1260429 h 1948887"/>
                <a:gd name="connsiteX77" fmla="*/ 1773673 w 2491370"/>
                <a:gd name="connsiteY77" fmla="*/ 1268404 h 1948887"/>
                <a:gd name="connsiteX78" fmla="*/ 1768356 w 2491370"/>
                <a:gd name="connsiteY78" fmla="*/ 1273720 h 1948887"/>
                <a:gd name="connsiteX79" fmla="*/ 1763040 w 2491370"/>
                <a:gd name="connsiteY79" fmla="*/ 1281694 h 1948887"/>
                <a:gd name="connsiteX80" fmla="*/ 1752407 w 2491370"/>
                <a:gd name="connsiteY80" fmla="*/ 1292327 h 1948887"/>
                <a:gd name="connsiteX81" fmla="*/ 1741775 w 2491370"/>
                <a:gd name="connsiteY81" fmla="*/ 1305618 h 1948887"/>
                <a:gd name="connsiteX82" fmla="*/ 1739117 w 2491370"/>
                <a:gd name="connsiteY82" fmla="*/ 1313592 h 1948887"/>
                <a:gd name="connsiteX83" fmla="*/ 1733800 w 2491370"/>
                <a:gd name="connsiteY83" fmla="*/ 1318908 h 1948887"/>
                <a:gd name="connsiteX84" fmla="*/ 1731142 w 2491370"/>
                <a:gd name="connsiteY84" fmla="*/ 1332199 h 1948887"/>
                <a:gd name="connsiteX85" fmla="*/ 1728484 w 2491370"/>
                <a:gd name="connsiteY85" fmla="*/ 1340173 h 1948887"/>
                <a:gd name="connsiteX86" fmla="*/ 1723168 w 2491370"/>
                <a:gd name="connsiteY86" fmla="*/ 1475738 h 1948887"/>
                <a:gd name="connsiteX87" fmla="*/ 1720510 w 2491370"/>
                <a:gd name="connsiteY87" fmla="*/ 1486371 h 1948887"/>
                <a:gd name="connsiteX88" fmla="*/ 1717852 w 2491370"/>
                <a:gd name="connsiteY88" fmla="*/ 1499662 h 1948887"/>
                <a:gd name="connsiteX89" fmla="*/ 1715194 w 2491370"/>
                <a:gd name="connsiteY89" fmla="*/ 1510294 h 1948887"/>
                <a:gd name="connsiteX90" fmla="*/ 1712535 w 2491370"/>
                <a:gd name="connsiteY90" fmla="*/ 1523585 h 1948887"/>
                <a:gd name="connsiteX91" fmla="*/ 1709877 w 2491370"/>
                <a:gd name="connsiteY91" fmla="*/ 1534218 h 1948887"/>
                <a:gd name="connsiteX92" fmla="*/ 1707219 w 2491370"/>
                <a:gd name="connsiteY92" fmla="*/ 1552824 h 1948887"/>
                <a:gd name="connsiteX93" fmla="*/ 1699245 w 2491370"/>
                <a:gd name="connsiteY93" fmla="*/ 1595355 h 1948887"/>
                <a:gd name="connsiteX94" fmla="*/ 1701903 w 2491370"/>
                <a:gd name="connsiteY94" fmla="*/ 1656492 h 1948887"/>
                <a:gd name="connsiteX95" fmla="*/ 1712535 w 2491370"/>
                <a:gd name="connsiteY95" fmla="*/ 1683073 h 1948887"/>
                <a:gd name="connsiteX96" fmla="*/ 1715194 w 2491370"/>
                <a:gd name="connsiteY96" fmla="*/ 1691048 h 1948887"/>
                <a:gd name="connsiteX97" fmla="*/ 1712535 w 2491370"/>
                <a:gd name="connsiteY97" fmla="*/ 1741552 h 1948887"/>
                <a:gd name="connsiteX98" fmla="*/ 1709877 w 2491370"/>
                <a:gd name="connsiteY98" fmla="*/ 1749527 h 1948887"/>
                <a:gd name="connsiteX99" fmla="*/ 1701903 w 2491370"/>
                <a:gd name="connsiteY99" fmla="*/ 1754843 h 1948887"/>
                <a:gd name="connsiteX100" fmla="*/ 1685954 w 2491370"/>
                <a:gd name="connsiteY100" fmla="*/ 1760159 h 1948887"/>
                <a:gd name="connsiteX101" fmla="*/ 1680638 w 2491370"/>
                <a:gd name="connsiteY101" fmla="*/ 1765476 h 1948887"/>
                <a:gd name="connsiteX102" fmla="*/ 1662031 w 2491370"/>
                <a:gd name="connsiteY102" fmla="*/ 1770792 h 1948887"/>
                <a:gd name="connsiteX103" fmla="*/ 1646082 w 2491370"/>
                <a:gd name="connsiteY103" fmla="*/ 1778766 h 1948887"/>
                <a:gd name="connsiteX104" fmla="*/ 1627475 w 2491370"/>
                <a:gd name="connsiteY104" fmla="*/ 1786741 h 1948887"/>
                <a:gd name="connsiteX105" fmla="*/ 1614184 w 2491370"/>
                <a:gd name="connsiteY105" fmla="*/ 1797373 h 1948887"/>
                <a:gd name="connsiteX106" fmla="*/ 1600894 w 2491370"/>
                <a:gd name="connsiteY106" fmla="*/ 1808006 h 1948887"/>
                <a:gd name="connsiteX107" fmla="*/ 1592919 w 2491370"/>
                <a:gd name="connsiteY107" fmla="*/ 1810664 h 1948887"/>
                <a:gd name="connsiteX108" fmla="*/ 1574312 w 2491370"/>
                <a:gd name="connsiteY108" fmla="*/ 1821297 h 1948887"/>
                <a:gd name="connsiteX109" fmla="*/ 1563680 w 2491370"/>
                <a:gd name="connsiteY109" fmla="*/ 1829271 h 1948887"/>
                <a:gd name="connsiteX110" fmla="*/ 1558363 w 2491370"/>
                <a:gd name="connsiteY110" fmla="*/ 1834587 h 1948887"/>
                <a:gd name="connsiteX111" fmla="*/ 1550389 w 2491370"/>
                <a:gd name="connsiteY111" fmla="*/ 1837245 h 1948887"/>
                <a:gd name="connsiteX112" fmla="*/ 1537098 w 2491370"/>
                <a:gd name="connsiteY112" fmla="*/ 1845220 h 1948887"/>
                <a:gd name="connsiteX113" fmla="*/ 1529124 w 2491370"/>
                <a:gd name="connsiteY113" fmla="*/ 1850536 h 1948887"/>
                <a:gd name="connsiteX114" fmla="*/ 1523807 w 2491370"/>
                <a:gd name="connsiteY114" fmla="*/ 1855852 h 1948887"/>
                <a:gd name="connsiteX115" fmla="*/ 1515833 w 2491370"/>
                <a:gd name="connsiteY115" fmla="*/ 1858511 h 1948887"/>
                <a:gd name="connsiteX116" fmla="*/ 1499884 w 2491370"/>
                <a:gd name="connsiteY116" fmla="*/ 1869143 h 1948887"/>
                <a:gd name="connsiteX117" fmla="*/ 1491910 w 2491370"/>
                <a:gd name="connsiteY117" fmla="*/ 1877118 h 1948887"/>
                <a:gd name="connsiteX118" fmla="*/ 1483935 w 2491370"/>
                <a:gd name="connsiteY118" fmla="*/ 1879776 h 1948887"/>
                <a:gd name="connsiteX119" fmla="*/ 1467987 w 2491370"/>
                <a:gd name="connsiteY119" fmla="*/ 1890408 h 1948887"/>
                <a:gd name="connsiteX120" fmla="*/ 1460012 w 2491370"/>
                <a:gd name="connsiteY120" fmla="*/ 1895724 h 1948887"/>
                <a:gd name="connsiteX121" fmla="*/ 1444063 w 2491370"/>
                <a:gd name="connsiteY121" fmla="*/ 1901041 h 1948887"/>
                <a:gd name="connsiteX122" fmla="*/ 1428114 w 2491370"/>
                <a:gd name="connsiteY122" fmla="*/ 1911673 h 1948887"/>
                <a:gd name="connsiteX123" fmla="*/ 1422798 w 2491370"/>
                <a:gd name="connsiteY123" fmla="*/ 1916990 h 1948887"/>
                <a:gd name="connsiteX124" fmla="*/ 1414824 w 2491370"/>
                <a:gd name="connsiteY124" fmla="*/ 1922306 h 1948887"/>
                <a:gd name="connsiteX125" fmla="*/ 1398875 w 2491370"/>
                <a:gd name="connsiteY125" fmla="*/ 1927622 h 1948887"/>
                <a:gd name="connsiteX126" fmla="*/ 1351028 w 2491370"/>
                <a:gd name="connsiteY126" fmla="*/ 1932938 h 1948887"/>
                <a:gd name="connsiteX127" fmla="*/ 1340396 w 2491370"/>
                <a:gd name="connsiteY127" fmla="*/ 1943571 h 1948887"/>
                <a:gd name="connsiteX128" fmla="*/ 1332421 w 2491370"/>
                <a:gd name="connsiteY128" fmla="*/ 1946229 h 1948887"/>
                <a:gd name="connsiteX129" fmla="*/ 1319131 w 2491370"/>
                <a:gd name="connsiteY129" fmla="*/ 1948887 h 1948887"/>
                <a:gd name="connsiteX130" fmla="*/ 1295207 w 2491370"/>
                <a:gd name="connsiteY130" fmla="*/ 1946229 h 1948887"/>
                <a:gd name="connsiteX131" fmla="*/ 1287233 w 2491370"/>
                <a:gd name="connsiteY131" fmla="*/ 1943571 h 1948887"/>
                <a:gd name="connsiteX132" fmla="*/ 1281917 w 2491370"/>
                <a:gd name="connsiteY132" fmla="*/ 1935597 h 1948887"/>
                <a:gd name="connsiteX133" fmla="*/ 1271284 w 2491370"/>
                <a:gd name="connsiteY133" fmla="*/ 1922306 h 1948887"/>
                <a:gd name="connsiteX134" fmla="*/ 1268626 w 2491370"/>
                <a:gd name="connsiteY134" fmla="*/ 1914331 h 1948887"/>
                <a:gd name="connsiteX135" fmla="*/ 1260652 w 2491370"/>
                <a:gd name="connsiteY135" fmla="*/ 1909015 h 1948887"/>
                <a:gd name="connsiteX136" fmla="*/ 1247361 w 2491370"/>
                <a:gd name="connsiteY136" fmla="*/ 1898383 h 1948887"/>
                <a:gd name="connsiteX137" fmla="*/ 1236728 w 2491370"/>
                <a:gd name="connsiteY137" fmla="*/ 1882434 h 1948887"/>
                <a:gd name="connsiteX138" fmla="*/ 1212805 w 2491370"/>
                <a:gd name="connsiteY138" fmla="*/ 1869143 h 1948887"/>
                <a:gd name="connsiteX139" fmla="*/ 1204831 w 2491370"/>
                <a:gd name="connsiteY139" fmla="*/ 1863827 h 1948887"/>
                <a:gd name="connsiteX140" fmla="*/ 1191540 w 2491370"/>
                <a:gd name="connsiteY140" fmla="*/ 1853194 h 1948887"/>
                <a:gd name="connsiteX141" fmla="*/ 1180907 w 2491370"/>
                <a:gd name="connsiteY141" fmla="*/ 1839904 h 1948887"/>
                <a:gd name="connsiteX142" fmla="*/ 1164959 w 2491370"/>
                <a:gd name="connsiteY142" fmla="*/ 1834587 h 1948887"/>
                <a:gd name="connsiteX143" fmla="*/ 1159642 w 2491370"/>
                <a:gd name="connsiteY143" fmla="*/ 1829271 h 1948887"/>
                <a:gd name="connsiteX144" fmla="*/ 1149010 w 2491370"/>
                <a:gd name="connsiteY144" fmla="*/ 1815980 h 1948887"/>
                <a:gd name="connsiteX145" fmla="*/ 1133061 w 2491370"/>
                <a:gd name="connsiteY145" fmla="*/ 1805348 h 1948887"/>
                <a:gd name="connsiteX146" fmla="*/ 1127745 w 2491370"/>
                <a:gd name="connsiteY146" fmla="*/ 1797373 h 1948887"/>
                <a:gd name="connsiteX147" fmla="*/ 1122428 w 2491370"/>
                <a:gd name="connsiteY147" fmla="*/ 1792057 h 1948887"/>
                <a:gd name="connsiteX148" fmla="*/ 1119770 w 2491370"/>
                <a:gd name="connsiteY148" fmla="*/ 1784083 h 1948887"/>
                <a:gd name="connsiteX149" fmla="*/ 1106480 w 2491370"/>
                <a:gd name="connsiteY149" fmla="*/ 1773450 h 1948887"/>
                <a:gd name="connsiteX150" fmla="*/ 1101163 w 2491370"/>
                <a:gd name="connsiteY150" fmla="*/ 1765476 h 1948887"/>
                <a:gd name="connsiteX151" fmla="*/ 1090531 w 2491370"/>
                <a:gd name="connsiteY151" fmla="*/ 1752185 h 1948887"/>
                <a:gd name="connsiteX152" fmla="*/ 1087873 w 2491370"/>
                <a:gd name="connsiteY152" fmla="*/ 1744211 h 1948887"/>
                <a:gd name="connsiteX153" fmla="*/ 1079898 w 2491370"/>
                <a:gd name="connsiteY153" fmla="*/ 1738894 h 1948887"/>
                <a:gd name="connsiteX154" fmla="*/ 1063949 w 2491370"/>
                <a:gd name="connsiteY154" fmla="*/ 1733578 h 1948887"/>
                <a:gd name="connsiteX155" fmla="*/ 1040026 w 2491370"/>
                <a:gd name="connsiteY155" fmla="*/ 1736236 h 1948887"/>
                <a:gd name="connsiteX156" fmla="*/ 1032052 w 2491370"/>
                <a:gd name="connsiteY156" fmla="*/ 1738894 h 1948887"/>
                <a:gd name="connsiteX157" fmla="*/ 1010787 w 2491370"/>
                <a:gd name="connsiteY157" fmla="*/ 1744211 h 1948887"/>
                <a:gd name="connsiteX158" fmla="*/ 1000154 w 2491370"/>
                <a:gd name="connsiteY158" fmla="*/ 1746869 h 1948887"/>
                <a:gd name="connsiteX159" fmla="*/ 981547 w 2491370"/>
                <a:gd name="connsiteY159" fmla="*/ 1752185 h 1948887"/>
                <a:gd name="connsiteX160" fmla="*/ 960282 w 2491370"/>
                <a:gd name="connsiteY160" fmla="*/ 1757501 h 1948887"/>
                <a:gd name="connsiteX161" fmla="*/ 939017 w 2491370"/>
                <a:gd name="connsiteY161" fmla="*/ 1765476 h 1948887"/>
                <a:gd name="connsiteX162" fmla="*/ 907119 w 2491370"/>
                <a:gd name="connsiteY162" fmla="*/ 1776108 h 1948887"/>
                <a:gd name="connsiteX163" fmla="*/ 891170 w 2491370"/>
                <a:gd name="connsiteY163" fmla="*/ 1781424 h 1948887"/>
                <a:gd name="connsiteX164" fmla="*/ 851298 w 2491370"/>
                <a:gd name="connsiteY164" fmla="*/ 1786741 h 1948887"/>
                <a:gd name="connsiteX165" fmla="*/ 835349 w 2491370"/>
                <a:gd name="connsiteY165" fmla="*/ 1792057 h 1948887"/>
                <a:gd name="connsiteX166" fmla="*/ 819400 w 2491370"/>
                <a:gd name="connsiteY166" fmla="*/ 1794715 h 1948887"/>
                <a:gd name="connsiteX167" fmla="*/ 808768 w 2491370"/>
                <a:gd name="connsiteY167" fmla="*/ 1797373 h 1948887"/>
                <a:gd name="connsiteX168" fmla="*/ 792819 w 2491370"/>
                <a:gd name="connsiteY168" fmla="*/ 1800031 h 1948887"/>
                <a:gd name="connsiteX169" fmla="*/ 784845 w 2491370"/>
                <a:gd name="connsiteY169" fmla="*/ 1802690 h 1948887"/>
                <a:gd name="connsiteX170" fmla="*/ 752947 w 2491370"/>
                <a:gd name="connsiteY170" fmla="*/ 1808006 h 1948887"/>
                <a:gd name="connsiteX171" fmla="*/ 723707 w 2491370"/>
                <a:gd name="connsiteY171" fmla="*/ 1815980 h 1948887"/>
                <a:gd name="connsiteX172" fmla="*/ 705100 w 2491370"/>
                <a:gd name="connsiteY172" fmla="*/ 1821297 h 1948887"/>
                <a:gd name="connsiteX173" fmla="*/ 686494 w 2491370"/>
                <a:gd name="connsiteY173" fmla="*/ 1826613 h 1948887"/>
                <a:gd name="connsiteX174" fmla="*/ 667887 w 2491370"/>
                <a:gd name="connsiteY174" fmla="*/ 1829271 h 1948887"/>
                <a:gd name="connsiteX175" fmla="*/ 635989 w 2491370"/>
                <a:gd name="connsiteY175" fmla="*/ 1834587 h 1948887"/>
                <a:gd name="connsiteX176" fmla="*/ 625356 w 2491370"/>
                <a:gd name="connsiteY176" fmla="*/ 1837245 h 1948887"/>
                <a:gd name="connsiteX177" fmla="*/ 593459 w 2491370"/>
                <a:gd name="connsiteY177" fmla="*/ 1842562 h 1948887"/>
                <a:gd name="connsiteX178" fmla="*/ 580168 w 2491370"/>
                <a:gd name="connsiteY178" fmla="*/ 1853194 h 1948887"/>
                <a:gd name="connsiteX179" fmla="*/ 569535 w 2491370"/>
                <a:gd name="connsiteY179" fmla="*/ 1863827 h 1948887"/>
                <a:gd name="connsiteX180" fmla="*/ 561561 w 2491370"/>
                <a:gd name="connsiteY180" fmla="*/ 1871801 h 1948887"/>
                <a:gd name="connsiteX181" fmla="*/ 553587 w 2491370"/>
                <a:gd name="connsiteY181" fmla="*/ 1874459 h 1948887"/>
                <a:gd name="connsiteX182" fmla="*/ 548270 w 2491370"/>
                <a:gd name="connsiteY182" fmla="*/ 1879776 h 1948887"/>
                <a:gd name="connsiteX183" fmla="*/ 532321 w 2491370"/>
                <a:gd name="connsiteY183" fmla="*/ 1885092 h 1948887"/>
                <a:gd name="connsiteX184" fmla="*/ 524347 w 2491370"/>
                <a:gd name="connsiteY184" fmla="*/ 1890408 h 1948887"/>
                <a:gd name="connsiteX185" fmla="*/ 508398 w 2491370"/>
                <a:gd name="connsiteY185" fmla="*/ 1895724 h 1948887"/>
                <a:gd name="connsiteX186" fmla="*/ 492449 w 2491370"/>
                <a:gd name="connsiteY186" fmla="*/ 1893066 h 1948887"/>
                <a:gd name="connsiteX187" fmla="*/ 465868 w 2491370"/>
                <a:gd name="connsiteY187" fmla="*/ 1882434 h 1948887"/>
                <a:gd name="connsiteX188" fmla="*/ 455235 w 2491370"/>
                <a:gd name="connsiteY188" fmla="*/ 1879776 h 1948887"/>
                <a:gd name="connsiteX189" fmla="*/ 431312 w 2491370"/>
                <a:gd name="connsiteY189" fmla="*/ 1863827 h 1948887"/>
                <a:gd name="connsiteX190" fmla="*/ 420680 w 2491370"/>
                <a:gd name="connsiteY190" fmla="*/ 1855852 h 1948887"/>
                <a:gd name="connsiteX191" fmla="*/ 402073 w 2491370"/>
                <a:gd name="connsiteY191" fmla="*/ 1845220 h 1948887"/>
                <a:gd name="connsiteX192" fmla="*/ 386124 w 2491370"/>
                <a:gd name="connsiteY192" fmla="*/ 1831929 h 1948887"/>
                <a:gd name="connsiteX193" fmla="*/ 375491 w 2491370"/>
                <a:gd name="connsiteY193" fmla="*/ 1823955 h 1948887"/>
                <a:gd name="connsiteX194" fmla="*/ 364859 w 2491370"/>
                <a:gd name="connsiteY194" fmla="*/ 1810664 h 1948887"/>
                <a:gd name="connsiteX195" fmla="*/ 346252 w 2491370"/>
                <a:gd name="connsiteY195" fmla="*/ 1789399 h 1948887"/>
                <a:gd name="connsiteX196" fmla="*/ 335619 w 2491370"/>
                <a:gd name="connsiteY196" fmla="*/ 1768134 h 1948887"/>
                <a:gd name="connsiteX197" fmla="*/ 330303 w 2491370"/>
                <a:gd name="connsiteY197" fmla="*/ 1757501 h 1948887"/>
                <a:gd name="connsiteX198" fmla="*/ 324987 w 2491370"/>
                <a:gd name="connsiteY198" fmla="*/ 1741552 h 1948887"/>
                <a:gd name="connsiteX199" fmla="*/ 317012 w 2491370"/>
                <a:gd name="connsiteY199" fmla="*/ 1728262 h 1948887"/>
                <a:gd name="connsiteX200" fmla="*/ 306380 w 2491370"/>
                <a:gd name="connsiteY200" fmla="*/ 1706997 h 1948887"/>
                <a:gd name="connsiteX201" fmla="*/ 301063 w 2491370"/>
                <a:gd name="connsiteY201" fmla="*/ 1696364 h 1948887"/>
                <a:gd name="connsiteX202" fmla="*/ 290431 w 2491370"/>
                <a:gd name="connsiteY202" fmla="*/ 1683073 h 1948887"/>
                <a:gd name="connsiteX203" fmla="*/ 282456 w 2491370"/>
                <a:gd name="connsiteY203" fmla="*/ 1667124 h 1948887"/>
                <a:gd name="connsiteX204" fmla="*/ 266507 w 2491370"/>
                <a:gd name="connsiteY204" fmla="*/ 1651176 h 1948887"/>
                <a:gd name="connsiteX205" fmla="*/ 255875 w 2491370"/>
                <a:gd name="connsiteY205" fmla="*/ 1635227 h 1948887"/>
                <a:gd name="connsiteX206" fmla="*/ 247900 w 2491370"/>
                <a:gd name="connsiteY206" fmla="*/ 1629911 h 1948887"/>
                <a:gd name="connsiteX207" fmla="*/ 237268 w 2491370"/>
                <a:gd name="connsiteY207" fmla="*/ 1616620 h 1948887"/>
                <a:gd name="connsiteX208" fmla="*/ 218661 w 2491370"/>
                <a:gd name="connsiteY208" fmla="*/ 1600671 h 1948887"/>
                <a:gd name="connsiteX209" fmla="*/ 210687 w 2491370"/>
                <a:gd name="connsiteY209" fmla="*/ 1595355 h 1948887"/>
                <a:gd name="connsiteX210" fmla="*/ 202712 w 2491370"/>
                <a:gd name="connsiteY210" fmla="*/ 1592697 h 1948887"/>
                <a:gd name="connsiteX211" fmla="*/ 189421 w 2491370"/>
                <a:gd name="connsiteY211" fmla="*/ 1595355 h 1948887"/>
                <a:gd name="connsiteX212" fmla="*/ 181447 w 2491370"/>
                <a:gd name="connsiteY212" fmla="*/ 1579406 h 1948887"/>
                <a:gd name="connsiteX213" fmla="*/ 173473 w 2491370"/>
                <a:gd name="connsiteY213" fmla="*/ 1566115 h 1948887"/>
                <a:gd name="connsiteX214" fmla="*/ 162840 w 2491370"/>
                <a:gd name="connsiteY214" fmla="*/ 1544850 h 1948887"/>
                <a:gd name="connsiteX215" fmla="*/ 112335 w 2491370"/>
                <a:gd name="connsiteY215" fmla="*/ 1467764 h 1948887"/>
                <a:gd name="connsiteX216" fmla="*/ 80438 w 2491370"/>
                <a:gd name="connsiteY216" fmla="*/ 1411943 h 1948887"/>
                <a:gd name="connsiteX217" fmla="*/ 64489 w 2491370"/>
                <a:gd name="connsiteY217" fmla="*/ 1385362 h 1948887"/>
                <a:gd name="connsiteX218" fmla="*/ 53856 w 2491370"/>
                <a:gd name="connsiteY218" fmla="*/ 1366755 h 1948887"/>
                <a:gd name="connsiteX219" fmla="*/ 45882 w 2491370"/>
                <a:gd name="connsiteY219" fmla="*/ 1348148 h 1948887"/>
                <a:gd name="connsiteX220" fmla="*/ 40566 w 2491370"/>
                <a:gd name="connsiteY220" fmla="*/ 1321566 h 1948887"/>
                <a:gd name="connsiteX221" fmla="*/ 35249 w 2491370"/>
                <a:gd name="connsiteY221" fmla="*/ 1297643 h 1948887"/>
                <a:gd name="connsiteX222" fmla="*/ 29933 w 2491370"/>
                <a:gd name="connsiteY222" fmla="*/ 1279036 h 1948887"/>
                <a:gd name="connsiteX223" fmla="*/ 27275 w 2491370"/>
                <a:gd name="connsiteY223" fmla="*/ 1265745 h 1948887"/>
                <a:gd name="connsiteX224" fmla="*/ 21959 w 2491370"/>
                <a:gd name="connsiteY224" fmla="*/ 1244480 h 1948887"/>
                <a:gd name="connsiteX225" fmla="*/ 16642 w 2491370"/>
                <a:gd name="connsiteY225" fmla="*/ 1220557 h 1948887"/>
                <a:gd name="connsiteX226" fmla="*/ 13984 w 2491370"/>
                <a:gd name="connsiteY226" fmla="*/ 1193976 h 1948887"/>
                <a:gd name="connsiteX227" fmla="*/ 3352 w 2491370"/>
                <a:gd name="connsiteY227" fmla="*/ 1138155 h 1948887"/>
                <a:gd name="connsiteX228" fmla="*/ 3352 w 2491370"/>
                <a:gd name="connsiteY228" fmla="*/ 1069043 h 1948887"/>
                <a:gd name="connsiteX229" fmla="*/ 24617 w 2491370"/>
                <a:gd name="connsiteY229" fmla="*/ 1015880 h 1948887"/>
                <a:gd name="connsiteX230" fmla="*/ 40566 w 2491370"/>
                <a:gd name="connsiteY230" fmla="*/ 997273 h 1948887"/>
                <a:gd name="connsiteX231" fmla="*/ 61831 w 2491370"/>
                <a:gd name="connsiteY231" fmla="*/ 973350 h 1948887"/>
                <a:gd name="connsiteX232" fmla="*/ 83096 w 2491370"/>
                <a:gd name="connsiteY232" fmla="*/ 960059 h 1948887"/>
                <a:gd name="connsiteX233" fmla="*/ 114994 w 2491370"/>
                <a:gd name="connsiteY233" fmla="*/ 933478 h 1948887"/>
                <a:gd name="connsiteX234" fmla="*/ 200054 w 2491370"/>
                <a:gd name="connsiteY234" fmla="*/ 898922 h 1948887"/>
                <a:gd name="connsiteX235" fmla="*/ 223977 w 2491370"/>
                <a:gd name="connsiteY235" fmla="*/ 888290 h 1948887"/>
                <a:gd name="connsiteX236" fmla="*/ 253217 w 2491370"/>
                <a:gd name="connsiteY236" fmla="*/ 880315 h 1948887"/>
                <a:gd name="connsiteX237" fmla="*/ 263849 w 2491370"/>
                <a:gd name="connsiteY237" fmla="*/ 874999 h 1948887"/>
                <a:gd name="connsiteX238" fmla="*/ 295747 w 2491370"/>
                <a:gd name="connsiteY238" fmla="*/ 856392 h 1948887"/>
                <a:gd name="connsiteX239" fmla="*/ 370175 w 2491370"/>
                <a:gd name="connsiteY239" fmla="*/ 813862 h 1948887"/>
                <a:gd name="connsiteX240" fmla="*/ 415363 w 2491370"/>
                <a:gd name="connsiteY240" fmla="*/ 797913 h 1948887"/>
                <a:gd name="connsiteX241" fmla="*/ 452577 w 2491370"/>
                <a:gd name="connsiteY241" fmla="*/ 789938 h 1948887"/>
                <a:gd name="connsiteX242" fmla="*/ 497766 w 2491370"/>
                <a:gd name="connsiteY242" fmla="*/ 776648 h 1948887"/>
                <a:gd name="connsiteX243" fmla="*/ 566877 w 2491370"/>
                <a:gd name="connsiteY243" fmla="*/ 760699 h 1948887"/>
                <a:gd name="connsiteX244" fmla="*/ 598775 w 2491370"/>
                <a:gd name="connsiteY244" fmla="*/ 752724 h 1948887"/>
                <a:gd name="connsiteX245" fmla="*/ 665228 w 2491370"/>
                <a:gd name="connsiteY245" fmla="*/ 726143 h 1948887"/>
                <a:gd name="connsiteX246" fmla="*/ 691810 w 2491370"/>
                <a:gd name="connsiteY246" fmla="*/ 715511 h 1948887"/>
                <a:gd name="connsiteX247" fmla="*/ 739656 w 2491370"/>
                <a:gd name="connsiteY247" fmla="*/ 683613 h 1948887"/>
                <a:gd name="connsiteX248" fmla="*/ 752947 w 2491370"/>
                <a:gd name="connsiteY248" fmla="*/ 675638 h 1948887"/>
                <a:gd name="connsiteX249" fmla="*/ 768896 w 2491370"/>
                <a:gd name="connsiteY249" fmla="*/ 662348 h 1948887"/>
                <a:gd name="connsiteX250" fmla="*/ 856614 w 2491370"/>
                <a:gd name="connsiteY250" fmla="*/ 614501 h 1948887"/>
                <a:gd name="connsiteX251" fmla="*/ 896487 w 2491370"/>
                <a:gd name="connsiteY251" fmla="*/ 593236 h 1948887"/>
                <a:gd name="connsiteX252" fmla="*/ 1005470 w 2491370"/>
                <a:gd name="connsiteY252" fmla="*/ 524124 h 1948887"/>
                <a:gd name="connsiteX253" fmla="*/ 1040026 w 2491370"/>
                <a:gd name="connsiteY253" fmla="*/ 502859 h 1948887"/>
                <a:gd name="connsiteX254" fmla="*/ 1143694 w 2491370"/>
                <a:gd name="connsiteY254" fmla="*/ 455013 h 1948887"/>
                <a:gd name="connsiteX255" fmla="*/ 1199514 w 2491370"/>
                <a:gd name="connsiteY255" fmla="*/ 420457 h 1948887"/>
                <a:gd name="connsiteX256" fmla="*/ 1234070 w 2491370"/>
                <a:gd name="connsiteY256" fmla="*/ 391218 h 1948887"/>
                <a:gd name="connsiteX257" fmla="*/ 1260652 w 2491370"/>
                <a:gd name="connsiteY257" fmla="*/ 369952 h 1948887"/>
                <a:gd name="connsiteX258" fmla="*/ 1324447 w 2491370"/>
                <a:gd name="connsiteY258" fmla="*/ 340713 h 1948887"/>
                <a:gd name="connsiteX259" fmla="*/ 1380268 w 2491370"/>
                <a:gd name="connsiteY259" fmla="*/ 314131 h 1948887"/>
                <a:gd name="connsiteX260" fmla="*/ 1409507 w 2491370"/>
                <a:gd name="connsiteY260" fmla="*/ 308815 h 1948887"/>
                <a:gd name="connsiteX261" fmla="*/ 1449380 w 2491370"/>
                <a:gd name="connsiteY261" fmla="*/ 300841 h 1948887"/>
                <a:gd name="connsiteX262" fmla="*/ 1499884 w 2491370"/>
                <a:gd name="connsiteY262" fmla="*/ 279576 h 1948887"/>
                <a:gd name="connsiteX263" fmla="*/ 1537098 w 2491370"/>
                <a:gd name="connsiteY263" fmla="*/ 266285 h 1948887"/>
                <a:gd name="connsiteX264" fmla="*/ 1568996 w 2491370"/>
                <a:gd name="connsiteY264" fmla="*/ 250336 h 1948887"/>
                <a:gd name="connsiteX265" fmla="*/ 1608868 w 2491370"/>
                <a:gd name="connsiteY265" fmla="*/ 234387 h 1948887"/>
                <a:gd name="connsiteX266" fmla="*/ 1688612 w 2491370"/>
                <a:gd name="connsiteY266" fmla="*/ 191857 h 1948887"/>
                <a:gd name="connsiteX267" fmla="*/ 1776331 w 2491370"/>
                <a:gd name="connsiteY267" fmla="*/ 165276 h 1948887"/>
                <a:gd name="connsiteX268" fmla="*/ 1826835 w 2491370"/>
                <a:gd name="connsiteY268" fmla="*/ 151985 h 1948887"/>
                <a:gd name="connsiteX269" fmla="*/ 1901263 w 2491370"/>
                <a:gd name="connsiteY269" fmla="*/ 138694 h 1948887"/>
                <a:gd name="connsiteX270" fmla="*/ 1941135 w 2491370"/>
                <a:gd name="connsiteY270" fmla="*/ 130720 h 1948887"/>
                <a:gd name="connsiteX271" fmla="*/ 1975691 w 2491370"/>
                <a:gd name="connsiteY271" fmla="*/ 112113 h 1948887"/>
                <a:gd name="connsiteX272" fmla="*/ 1996956 w 2491370"/>
                <a:gd name="connsiteY272" fmla="*/ 101480 h 1948887"/>
                <a:gd name="connsiteX273" fmla="*/ 2050119 w 2491370"/>
                <a:gd name="connsiteY273" fmla="*/ 80215 h 1948887"/>
                <a:gd name="connsiteX274" fmla="*/ 2063410 w 2491370"/>
                <a:gd name="connsiteY274" fmla="*/ 74899 h 1948887"/>
                <a:gd name="connsiteX275" fmla="*/ 2079359 w 2491370"/>
                <a:gd name="connsiteY275" fmla="*/ 72241 h 1948887"/>
                <a:gd name="connsiteX276" fmla="*/ 2089991 w 2491370"/>
                <a:gd name="connsiteY276" fmla="*/ 66924 h 1948887"/>
                <a:gd name="connsiteX277" fmla="*/ 2097966 w 2491370"/>
                <a:gd name="connsiteY277" fmla="*/ 61608 h 1948887"/>
                <a:gd name="connsiteX278" fmla="*/ 2111256 w 2491370"/>
                <a:gd name="connsiteY278" fmla="*/ 58950 h 1948887"/>
                <a:gd name="connsiteX279" fmla="*/ 2121889 w 2491370"/>
                <a:gd name="connsiteY279" fmla="*/ 56292 h 1948887"/>
                <a:gd name="connsiteX280" fmla="*/ 2135180 w 2491370"/>
                <a:gd name="connsiteY280" fmla="*/ 50976 h 1948887"/>
                <a:gd name="connsiteX281" fmla="*/ 2159103 w 2491370"/>
                <a:gd name="connsiteY281" fmla="*/ 43001 h 1948887"/>
                <a:gd name="connsiteX282" fmla="*/ 2169735 w 2491370"/>
                <a:gd name="connsiteY282" fmla="*/ 35027 h 1948887"/>
                <a:gd name="connsiteX283" fmla="*/ 2193659 w 2491370"/>
                <a:gd name="connsiteY283" fmla="*/ 27052 h 1948887"/>
                <a:gd name="connsiteX284" fmla="*/ 2201633 w 2491370"/>
                <a:gd name="connsiteY284" fmla="*/ 24394 h 1948887"/>
                <a:gd name="connsiteX285" fmla="*/ 2217582 w 2491370"/>
                <a:gd name="connsiteY285" fmla="*/ 13762 h 1948887"/>
                <a:gd name="connsiteX286" fmla="*/ 2225556 w 2491370"/>
                <a:gd name="connsiteY286" fmla="*/ 8445 h 1948887"/>
                <a:gd name="connsiteX287" fmla="*/ 2233531 w 2491370"/>
                <a:gd name="connsiteY287" fmla="*/ 5787 h 1948887"/>
                <a:gd name="connsiteX288" fmla="*/ 2244163 w 2491370"/>
                <a:gd name="connsiteY288" fmla="*/ 3129 h 1948887"/>
                <a:gd name="connsiteX289" fmla="*/ 2299984 w 2491370"/>
                <a:gd name="connsiteY289" fmla="*/ 471 h 194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2491370" h="1948887">
                  <a:moveTo>
                    <a:pt x="2299984" y="471"/>
                  </a:moveTo>
                  <a:cubicBezTo>
                    <a:pt x="2309731" y="2243"/>
                    <a:pt x="2301055" y="9532"/>
                    <a:pt x="2302642" y="13762"/>
                  </a:cubicBezTo>
                  <a:cubicBezTo>
                    <a:pt x="2303764" y="16753"/>
                    <a:pt x="2306042" y="19180"/>
                    <a:pt x="2307959" y="21736"/>
                  </a:cubicBezTo>
                  <a:cubicBezTo>
                    <a:pt x="2316678" y="33362"/>
                    <a:pt x="2326479" y="44201"/>
                    <a:pt x="2334540" y="56292"/>
                  </a:cubicBezTo>
                  <a:cubicBezTo>
                    <a:pt x="2349994" y="79472"/>
                    <a:pt x="2357620" y="92079"/>
                    <a:pt x="2377070" y="114771"/>
                  </a:cubicBezTo>
                  <a:cubicBezTo>
                    <a:pt x="2382386" y="120973"/>
                    <a:pt x="2388118" y="126843"/>
                    <a:pt x="2393019" y="133378"/>
                  </a:cubicBezTo>
                  <a:cubicBezTo>
                    <a:pt x="2401425" y="144586"/>
                    <a:pt x="2408190" y="156995"/>
                    <a:pt x="2416942" y="167934"/>
                  </a:cubicBezTo>
                  <a:cubicBezTo>
                    <a:pt x="2420486" y="172364"/>
                    <a:pt x="2424321" y="176576"/>
                    <a:pt x="2427575" y="181224"/>
                  </a:cubicBezTo>
                  <a:cubicBezTo>
                    <a:pt x="2430538" y="185457"/>
                    <a:pt x="2432755" y="190169"/>
                    <a:pt x="2435549" y="194515"/>
                  </a:cubicBezTo>
                  <a:cubicBezTo>
                    <a:pt x="2440732" y="202577"/>
                    <a:pt x="2447212" y="209866"/>
                    <a:pt x="2451498" y="218438"/>
                  </a:cubicBezTo>
                  <a:cubicBezTo>
                    <a:pt x="2455139" y="225722"/>
                    <a:pt x="2457117" y="230778"/>
                    <a:pt x="2462131" y="237045"/>
                  </a:cubicBezTo>
                  <a:cubicBezTo>
                    <a:pt x="2463697" y="239002"/>
                    <a:pt x="2465675" y="240590"/>
                    <a:pt x="2467447" y="242362"/>
                  </a:cubicBezTo>
                  <a:cubicBezTo>
                    <a:pt x="2468333" y="245020"/>
                    <a:pt x="2469556" y="247589"/>
                    <a:pt x="2470105" y="250336"/>
                  </a:cubicBezTo>
                  <a:cubicBezTo>
                    <a:pt x="2474583" y="272728"/>
                    <a:pt x="2474401" y="301711"/>
                    <a:pt x="2475421" y="322106"/>
                  </a:cubicBezTo>
                  <a:cubicBezTo>
                    <a:pt x="2476307" y="363750"/>
                    <a:pt x="2476479" y="405415"/>
                    <a:pt x="2478080" y="447038"/>
                  </a:cubicBezTo>
                  <a:cubicBezTo>
                    <a:pt x="2478254" y="451553"/>
                    <a:pt x="2480392" y="455824"/>
                    <a:pt x="2480738" y="460329"/>
                  </a:cubicBezTo>
                  <a:cubicBezTo>
                    <a:pt x="2482167" y="478902"/>
                    <a:pt x="2482333" y="497552"/>
                    <a:pt x="2483396" y="516150"/>
                  </a:cubicBezTo>
                  <a:cubicBezTo>
                    <a:pt x="2484105" y="528566"/>
                    <a:pt x="2485168" y="540959"/>
                    <a:pt x="2486054" y="553364"/>
                  </a:cubicBezTo>
                  <a:cubicBezTo>
                    <a:pt x="2486940" y="579059"/>
                    <a:pt x="2487157" y="604786"/>
                    <a:pt x="2488712" y="630450"/>
                  </a:cubicBezTo>
                  <a:cubicBezTo>
                    <a:pt x="2488933" y="634097"/>
                    <a:pt x="2491370" y="637430"/>
                    <a:pt x="2491370" y="641083"/>
                  </a:cubicBezTo>
                  <a:cubicBezTo>
                    <a:pt x="2491370" y="673879"/>
                    <a:pt x="2490236" y="706674"/>
                    <a:pt x="2488712" y="739434"/>
                  </a:cubicBezTo>
                  <a:cubicBezTo>
                    <a:pt x="2488506" y="743867"/>
                    <a:pt x="2484433" y="763487"/>
                    <a:pt x="2483396" y="768673"/>
                  </a:cubicBezTo>
                  <a:cubicBezTo>
                    <a:pt x="2482510" y="784622"/>
                    <a:pt x="2482122" y="800606"/>
                    <a:pt x="2480738" y="816520"/>
                  </a:cubicBezTo>
                  <a:cubicBezTo>
                    <a:pt x="2479724" y="828183"/>
                    <a:pt x="2478149" y="828238"/>
                    <a:pt x="2475421" y="837785"/>
                  </a:cubicBezTo>
                  <a:cubicBezTo>
                    <a:pt x="2474417" y="841298"/>
                    <a:pt x="2473813" y="844919"/>
                    <a:pt x="2472763" y="848418"/>
                  </a:cubicBezTo>
                  <a:cubicBezTo>
                    <a:pt x="2471153" y="853785"/>
                    <a:pt x="2469219" y="859050"/>
                    <a:pt x="2467447" y="864366"/>
                  </a:cubicBezTo>
                  <a:cubicBezTo>
                    <a:pt x="2466561" y="867024"/>
                    <a:pt x="2466343" y="870010"/>
                    <a:pt x="2464789" y="872341"/>
                  </a:cubicBezTo>
                  <a:cubicBezTo>
                    <a:pt x="2449555" y="895191"/>
                    <a:pt x="2467820" y="866280"/>
                    <a:pt x="2456814" y="888290"/>
                  </a:cubicBezTo>
                  <a:cubicBezTo>
                    <a:pt x="2450041" y="901834"/>
                    <a:pt x="2449610" y="891641"/>
                    <a:pt x="2446182" y="912213"/>
                  </a:cubicBezTo>
                  <a:cubicBezTo>
                    <a:pt x="2442602" y="933691"/>
                    <a:pt x="2445229" y="923047"/>
                    <a:pt x="2438207" y="944111"/>
                  </a:cubicBezTo>
                  <a:lnTo>
                    <a:pt x="2435549" y="952085"/>
                  </a:lnTo>
                  <a:cubicBezTo>
                    <a:pt x="2434663" y="954743"/>
                    <a:pt x="2434445" y="957728"/>
                    <a:pt x="2432891" y="960059"/>
                  </a:cubicBezTo>
                  <a:cubicBezTo>
                    <a:pt x="2420869" y="978093"/>
                    <a:pt x="2426777" y="971490"/>
                    <a:pt x="2416942" y="981324"/>
                  </a:cubicBezTo>
                  <a:cubicBezTo>
                    <a:pt x="2416056" y="984868"/>
                    <a:pt x="2415288" y="988444"/>
                    <a:pt x="2414284" y="991957"/>
                  </a:cubicBezTo>
                  <a:cubicBezTo>
                    <a:pt x="2413514" y="994651"/>
                    <a:pt x="2412306" y="997213"/>
                    <a:pt x="2411626" y="999931"/>
                  </a:cubicBezTo>
                  <a:cubicBezTo>
                    <a:pt x="2410530" y="1004314"/>
                    <a:pt x="2410064" y="1008839"/>
                    <a:pt x="2408968" y="1013222"/>
                  </a:cubicBezTo>
                  <a:cubicBezTo>
                    <a:pt x="2408288" y="1015940"/>
                    <a:pt x="2407047" y="1018494"/>
                    <a:pt x="2406310" y="1021197"/>
                  </a:cubicBezTo>
                  <a:cubicBezTo>
                    <a:pt x="2404388" y="1028246"/>
                    <a:pt x="2402766" y="1035374"/>
                    <a:pt x="2400994" y="1042462"/>
                  </a:cubicBezTo>
                  <a:cubicBezTo>
                    <a:pt x="2400108" y="1046006"/>
                    <a:pt x="2400918" y="1050511"/>
                    <a:pt x="2398335" y="1053094"/>
                  </a:cubicBezTo>
                  <a:lnTo>
                    <a:pt x="2393019" y="1058411"/>
                  </a:lnTo>
                  <a:cubicBezTo>
                    <a:pt x="2390212" y="1066833"/>
                    <a:pt x="2390934" y="1066998"/>
                    <a:pt x="2385045" y="1074359"/>
                  </a:cubicBezTo>
                  <a:cubicBezTo>
                    <a:pt x="2383479" y="1076316"/>
                    <a:pt x="2381294" y="1077719"/>
                    <a:pt x="2379728" y="1079676"/>
                  </a:cubicBezTo>
                  <a:cubicBezTo>
                    <a:pt x="2369602" y="1092333"/>
                    <a:pt x="2380108" y="1083853"/>
                    <a:pt x="2366438" y="1092966"/>
                  </a:cubicBezTo>
                  <a:cubicBezTo>
                    <a:pt x="2360236" y="1092080"/>
                    <a:pt x="2353679" y="1092557"/>
                    <a:pt x="2347831" y="1090308"/>
                  </a:cubicBezTo>
                  <a:cubicBezTo>
                    <a:pt x="2341868" y="1088014"/>
                    <a:pt x="2338252" y="1080166"/>
                    <a:pt x="2331882" y="1079676"/>
                  </a:cubicBezTo>
                  <a:lnTo>
                    <a:pt x="2297326" y="1077018"/>
                  </a:lnTo>
                  <a:cubicBezTo>
                    <a:pt x="2292896" y="1076132"/>
                    <a:pt x="2288498" y="1075064"/>
                    <a:pt x="2284035" y="1074359"/>
                  </a:cubicBezTo>
                  <a:cubicBezTo>
                    <a:pt x="2271658" y="1072405"/>
                    <a:pt x="2258977" y="1072082"/>
                    <a:pt x="2246821" y="1069043"/>
                  </a:cubicBezTo>
                  <a:cubicBezTo>
                    <a:pt x="2235443" y="1066198"/>
                    <a:pt x="2235273" y="1065977"/>
                    <a:pt x="2222898" y="1063727"/>
                  </a:cubicBezTo>
                  <a:cubicBezTo>
                    <a:pt x="2217595" y="1062763"/>
                    <a:pt x="2212328" y="1061405"/>
                    <a:pt x="2206949" y="1061069"/>
                  </a:cubicBezTo>
                  <a:cubicBezTo>
                    <a:pt x="2183940" y="1059631"/>
                    <a:pt x="2160875" y="1059297"/>
                    <a:pt x="2137838" y="1058411"/>
                  </a:cubicBezTo>
                  <a:cubicBezTo>
                    <a:pt x="2094518" y="1049744"/>
                    <a:pt x="2120159" y="1053845"/>
                    <a:pt x="2028854" y="1058411"/>
                  </a:cubicBezTo>
                  <a:cubicBezTo>
                    <a:pt x="2025205" y="1058593"/>
                    <a:pt x="2021803" y="1060353"/>
                    <a:pt x="2018221" y="1061069"/>
                  </a:cubicBezTo>
                  <a:cubicBezTo>
                    <a:pt x="2012936" y="1062126"/>
                    <a:pt x="2007501" y="1062420"/>
                    <a:pt x="2002273" y="1063727"/>
                  </a:cubicBezTo>
                  <a:cubicBezTo>
                    <a:pt x="1996836" y="1065086"/>
                    <a:pt x="1991640" y="1067271"/>
                    <a:pt x="1986324" y="1069043"/>
                  </a:cubicBezTo>
                  <a:lnTo>
                    <a:pt x="1978349" y="1071701"/>
                  </a:lnTo>
                  <a:cubicBezTo>
                    <a:pt x="1965504" y="1084548"/>
                    <a:pt x="1981141" y="1068214"/>
                    <a:pt x="1967717" y="1084992"/>
                  </a:cubicBezTo>
                  <a:cubicBezTo>
                    <a:pt x="1966151" y="1086949"/>
                    <a:pt x="1964172" y="1088536"/>
                    <a:pt x="1962400" y="1090308"/>
                  </a:cubicBezTo>
                  <a:cubicBezTo>
                    <a:pt x="1960238" y="1096794"/>
                    <a:pt x="1959579" y="1101104"/>
                    <a:pt x="1954426" y="1106257"/>
                  </a:cubicBezTo>
                  <a:cubicBezTo>
                    <a:pt x="1952167" y="1108516"/>
                    <a:pt x="1949110" y="1109801"/>
                    <a:pt x="1946452" y="1111573"/>
                  </a:cubicBezTo>
                  <a:cubicBezTo>
                    <a:pt x="1945566" y="1114231"/>
                    <a:pt x="1945236" y="1117145"/>
                    <a:pt x="1943794" y="1119548"/>
                  </a:cubicBezTo>
                  <a:cubicBezTo>
                    <a:pt x="1940602" y="1124869"/>
                    <a:pt x="1934975" y="1126347"/>
                    <a:pt x="1930503" y="1130180"/>
                  </a:cubicBezTo>
                  <a:cubicBezTo>
                    <a:pt x="1926697" y="1133442"/>
                    <a:pt x="1924041" y="1138033"/>
                    <a:pt x="1919870" y="1140813"/>
                  </a:cubicBezTo>
                  <a:cubicBezTo>
                    <a:pt x="1914554" y="1144357"/>
                    <a:pt x="1908439" y="1146927"/>
                    <a:pt x="1903921" y="1151445"/>
                  </a:cubicBezTo>
                  <a:cubicBezTo>
                    <a:pt x="1902149" y="1153217"/>
                    <a:pt x="1900171" y="1154805"/>
                    <a:pt x="1898605" y="1156762"/>
                  </a:cubicBezTo>
                  <a:cubicBezTo>
                    <a:pt x="1896609" y="1159257"/>
                    <a:pt x="1895548" y="1162477"/>
                    <a:pt x="1893289" y="1164736"/>
                  </a:cubicBezTo>
                  <a:cubicBezTo>
                    <a:pt x="1891030" y="1166995"/>
                    <a:pt x="1887809" y="1168056"/>
                    <a:pt x="1885314" y="1170052"/>
                  </a:cubicBezTo>
                  <a:cubicBezTo>
                    <a:pt x="1883357" y="1171618"/>
                    <a:pt x="1882003" y="1173865"/>
                    <a:pt x="1879998" y="1175369"/>
                  </a:cubicBezTo>
                  <a:cubicBezTo>
                    <a:pt x="1874887" y="1179203"/>
                    <a:pt x="1868567" y="1181483"/>
                    <a:pt x="1864049" y="1186001"/>
                  </a:cubicBezTo>
                  <a:cubicBezTo>
                    <a:pt x="1851222" y="1198830"/>
                    <a:pt x="1867513" y="1183232"/>
                    <a:pt x="1850759" y="1196634"/>
                  </a:cubicBezTo>
                  <a:cubicBezTo>
                    <a:pt x="1848802" y="1198200"/>
                    <a:pt x="1847399" y="1200384"/>
                    <a:pt x="1845442" y="1201950"/>
                  </a:cubicBezTo>
                  <a:cubicBezTo>
                    <a:pt x="1842947" y="1203946"/>
                    <a:pt x="1839893" y="1205187"/>
                    <a:pt x="1837468" y="1207266"/>
                  </a:cubicBezTo>
                  <a:cubicBezTo>
                    <a:pt x="1833662" y="1210528"/>
                    <a:pt x="1831006" y="1215119"/>
                    <a:pt x="1826835" y="1217899"/>
                  </a:cubicBezTo>
                  <a:cubicBezTo>
                    <a:pt x="1821519" y="1221443"/>
                    <a:pt x="1815405" y="1224013"/>
                    <a:pt x="1810887" y="1228531"/>
                  </a:cubicBezTo>
                  <a:cubicBezTo>
                    <a:pt x="1809115" y="1230303"/>
                    <a:pt x="1807575" y="1232344"/>
                    <a:pt x="1805570" y="1233848"/>
                  </a:cubicBezTo>
                  <a:cubicBezTo>
                    <a:pt x="1800458" y="1237682"/>
                    <a:pt x="1789621" y="1244480"/>
                    <a:pt x="1789621" y="1244480"/>
                  </a:cubicBezTo>
                  <a:lnTo>
                    <a:pt x="1778989" y="1260429"/>
                  </a:lnTo>
                  <a:cubicBezTo>
                    <a:pt x="1777217" y="1263087"/>
                    <a:pt x="1775932" y="1266145"/>
                    <a:pt x="1773673" y="1268404"/>
                  </a:cubicBezTo>
                  <a:cubicBezTo>
                    <a:pt x="1771901" y="1270176"/>
                    <a:pt x="1769922" y="1271763"/>
                    <a:pt x="1768356" y="1273720"/>
                  </a:cubicBezTo>
                  <a:cubicBezTo>
                    <a:pt x="1766360" y="1276214"/>
                    <a:pt x="1765119" y="1279269"/>
                    <a:pt x="1763040" y="1281694"/>
                  </a:cubicBezTo>
                  <a:cubicBezTo>
                    <a:pt x="1759778" y="1285500"/>
                    <a:pt x="1755187" y="1288156"/>
                    <a:pt x="1752407" y="1292327"/>
                  </a:cubicBezTo>
                  <a:cubicBezTo>
                    <a:pt x="1745701" y="1302386"/>
                    <a:pt x="1749350" y="1298042"/>
                    <a:pt x="1741775" y="1305618"/>
                  </a:cubicBezTo>
                  <a:cubicBezTo>
                    <a:pt x="1740889" y="1308276"/>
                    <a:pt x="1740559" y="1311190"/>
                    <a:pt x="1739117" y="1313592"/>
                  </a:cubicBezTo>
                  <a:cubicBezTo>
                    <a:pt x="1737827" y="1315741"/>
                    <a:pt x="1734787" y="1316604"/>
                    <a:pt x="1733800" y="1318908"/>
                  </a:cubicBezTo>
                  <a:cubicBezTo>
                    <a:pt x="1732020" y="1323061"/>
                    <a:pt x="1732238" y="1327816"/>
                    <a:pt x="1731142" y="1332199"/>
                  </a:cubicBezTo>
                  <a:cubicBezTo>
                    <a:pt x="1730462" y="1334917"/>
                    <a:pt x="1729370" y="1337515"/>
                    <a:pt x="1728484" y="1340173"/>
                  </a:cubicBezTo>
                  <a:cubicBezTo>
                    <a:pt x="1718854" y="1397957"/>
                    <a:pt x="1729024" y="1332264"/>
                    <a:pt x="1723168" y="1475738"/>
                  </a:cubicBezTo>
                  <a:cubicBezTo>
                    <a:pt x="1723019" y="1479388"/>
                    <a:pt x="1721302" y="1482805"/>
                    <a:pt x="1720510" y="1486371"/>
                  </a:cubicBezTo>
                  <a:cubicBezTo>
                    <a:pt x="1719530" y="1490781"/>
                    <a:pt x="1718832" y="1495252"/>
                    <a:pt x="1717852" y="1499662"/>
                  </a:cubicBezTo>
                  <a:cubicBezTo>
                    <a:pt x="1717060" y="1503228"/>
                    <a:pt x="1715987" y="1506728"/>
                    <a:pt x="1715194" y="1510294"/>
                  </a:cubicBezTo>
                  <a:cubicBezTo>
                    <a:pt x="1714214" y="1514705"/>
                    <a:pt x="1713515" y="1519174"/>
                    <a:pt x="1712535" y="1523585"/>
                  </a:cubicBezTo>
                  <a:cubicBezTo>
                    <a:pt x="1711742" y="1527151"/>
                    <a:pt x="1710531" y="1530624"/>
                    <a:pt x="1709877" y="1534218"/>
                  </a:cubicBezTo>
                  <a:cubicBezTo>
                    <a:pt x="1708756" y="1540382"/>
                    <a:pt x="1708196" y="1546636"/>
                    <a:pt x="1707219" y="1552824"/>
                  </a:cubicBezTo>
                  <a:cubicBezTo>
                    <a:pt x="1702147" y="1584946"/>
                    <a:pt x="1704231" y="1575410"/>
                    <a:pt x="1699245" y="1595355"/>
                  </a:cubicBezTo>
                  <a:cubicBezTo>
                    <a:pt x="1700131" y="1615734"/>
                    <a:pt x="1699804" y="1636202"/>
                    <a:pt x="1701903" y="1656492"/>
                  </a:cubicBezTo>
                  <a:cubicBezTo>
                    <a:pt x="1703003" y="1667126"/>
                    <a:pt x="1708580" y="1673845"/>
                    <a:pt x="1712535" y="1683073"/>
                  </a:cubicBezTo>
                  <a:cubicBezTo>
                    <a:pt x="1713639" y="1685649"/>
                    <a:pt x="1714308" y="1688390"/>
                    <a:pt x="1715194" y="1691048"/>
                  </a:cubicBezTo>
                  <a:cubicBezTo>
                    <a:pt x="1714308" y="1707883"/>
                    <a:pt x="1714061" y="1724763"/>
                    <a:pt x="1712535" y="1741552"/>
                  </a:cubicBezTo>
                  <a:cubicBezTo>
                    <a:pt x="1712281" y="1744343"/>
                    <a:pt x="1711627" y="1747339"/>
                    <a:pt x="1709877" y="1749527"/>
                  </a:cubicBezTo>
                  <a:cubicBezTo>
                    <a:pt x="1707881" y="1752022"/>
                    <a:pt x="1704822" y="1753546"/>
                    <a:pt x="1701903" y="1754843"/>
                  </a:cubicBezTo>
                  <a:cubicBezTo>
                    <a:pt x="1696782" y="1757119"/>
                    <a:pt x="1685954" y="1760159"/>
                    <a:pt x="1685954" y="1760159"/>
                  </a:cubicBezTo>
                  <a:cubicBezTo>
                    <a:pt x="1684182" y="1761931"/>
                    <a:pt x="1682787" y="1764187"/>
                    <a:pt x="1680638" y="1765476"/>
                  </a:cubicBezTo>
                  <a:cubicBezTo>
                    <a:pt x="1677916" y="1767110"/>
                    <a:pt x="1664015" y="1770296"/>
                    <a:pt x="1662031" y="1770792"/>
                  </a:cubicBezTo>
                  <a:cubicBezTo>
                    <a:pt x="1646701" y="1781011"/>
                    <a:pt x="1661492" y="1772161"/>
                    <a:pt x="1646082" y="1778766"/>
                  </a:cubicBezTo>
                  <a:cubicBezTo>
                    <a:pt x="1623090" y="1788621"/>
                    <a:pt x="1646175" y="1780508"/>
                    <a:pt x="1627475" y="1786741"/>
                  </a:cubicBezTo>
                  <a:cubicBezTo>
                    <a:pt x="1623045" y="1790285"/>
                    <a:pt x="1618492" y="1793681"/>
                    <a:pt x="1614184" y="1797373"/>
                  </a:cubicBezTo>
                  <a:cubicBezTo>
                    <a:pt x="1607259" y="1803309"/>
                    <a:pt x="1610125" y="1803391"/>
                    <a:pt x="1600894" y="1808006"/>
                  </a:cubicBezTo>
                  <a:cubicBezTo>
                    <a:pt x="1598388" y="1809259"/>
                    <a:pt x="1595577" y="1809778"/>
                    <a:pt x="1592919" y="1810664"/>
                  </a:cubicBezTo>
                  <a:cubicBezTo>
                    <a:pt x="1575017" y="1828566"/>
                    <a:pt x="1595731" y="1810587"/>
                    <a:pt x="1574312" y="1821297"/>
                  </a:cubicBezTo>
                  <a:cubicBezTo>
                    <a:pt x="1570350" y="1823278"/>
                    <a:pt x="1567083" y="1826435"/>
                    <a:pt x="1563680" y="1829271"/>
                  </a:cubicBezTo>
                  <a:cubicBezTo>
                    <a:pt x="1561755" y="1830875"/>
                    <a:pt x="1560512" y="1833298"/>
                    <a:pt x="1558363" y="1834587"/>
                  </a:cubicBezTo>
                  <a:cubicBezTo>
                    <a:pt x="1555960" y="1836028"/>
                    <a:pt x="1553047" y="1836359"/>
                    <a:pt x="1550389" y="1837245"/>
                  </a:cubicBezTo>
                  <a:cubicBezTo>
                    <a:pt x="1540006" y="1847629"/>
                    <a:pt x="1550900" y="1838319"/>
                    <a:pt x="1537098" y="1845220"/>
                  </a:cubicBezTo>
                  <a:cubicBezTo>
                    <a:pt x="1534241" y="1846649"/>
                    <a:pt x="1531619" y="1848540"/>
                    <a:pt x="1529124" y="1850536"/>
                  </a:cubicBezTo>
                  <a:cubicBezTo>
                    <a:pt x="1527167" y="1852102"/>
                    <a:pt x="1525956" y="1854563"/>
                    <a:pt x="1523807" y="1855852"/>
                  </a:cubicBezTo>
                  <a:cubicBezTo>
                    <a:pt x="1521404" y="1857294"/>
                    <a:pt x="1518282" y="1857150"/>
                    <a:pt x="1515833" y="1858511"/>
                  </a:cubicBezTo>
                  <a:cubicBezTo>
                    <a:pt x="1510248" y="1861614"/>
                    <a:pt x="1504402" y="1864625"/>
                    <a:pt x="1499884" y="1869143"/>
                  </a:cubicBezTo>
                  <a:cubicBezTo>
                    <a:pt x="1497226" y="1871801"/>
                    <a:pt x="1495038" y="1875033"/>
                    <a:pt x="1491910" y="1877118"/>
                  </a:cubicBezTo>
                  <a:cubicBezTo>
                    <a:pt x="1489579" y="1878672"/>
                    <a:pt x="1486593" y="1878890"/>
                    <a:pt x="1483935" y="1879776"/>
                  </a:cubicBezTo>
                  <a:lnTo>
                    <a:pt x="1467987" y="1890408"/>
                  </a:lnTo>
                  <a:cubicBezTo>
                    <a:pt x="1465329" y="1892180"/>
                    <a:pt x="1463043" y="1894714"/>
                    <a:pt x="1460012" y="1895724"/>
                  </a:cubicBezTo>
                  <a:lnTo>
                    <a:pt x="1444063" y="1901041"/>
                  </a:lnTo>
                  <a:cubicBezTo>
                    <a:pt x="1433718" y="1916559"/>
                    <a:pt x="1445280" y="1903089"/>
                    <a:pt x="1428114" y="1911673"/>
                  </a:cubicBezTo>
                  <a:cubicBezTo>
                    <a:pt x="1425872" y="1912794"/>
                    <a:pt x="1424755" y="1915424"/>
                    <a:pt x="1422798" y="1916990"/>
                  </a:cubicBezTo>
                  <a:cubicBezTo>
                    <a:pt x="1420304" y="1918986"/>
                    <a:pt x="1417743" y="1921009"/>
                    <a:pt x="1414824" y="1922306"/>
                  </a:cubicBezTo>
                  <a:cubicBezTo>
                    <a:pt x="1409703" y="1924582"/>
                    <a:pt x="1404191" y="1925850"/>
                    <a:pt x="1398875" y="1927622"/>
                  </a:cubicBezTo>
                  <a:cubicBezTo>
                    <a:pt x="1378264" y="1934492"/>
                    <a:pt x="1393691" y="1930094"/>
                    <a:pt x="1351028" y="1932938"/>
                  </a:cubicBezTo>
                  <a:cubicBezTo>
                    <a:pt x="1329760" y="1940030"/>
                    <a:pt x="1354576" y="1929392"/>
                    <a:pt x="1340396" y="1943571"/>
                  </a:cubicBezTo>
                  <a:cubicBezTo>
                    <a:pt x="1338415" y="1945552"/>
                    <a:pt x="1335139" y="1945549"/>
                    <a:pt x="1332421" y="1946229"/>
                  </a:cubicBezTo>
                  <a:cubicBezTo>
                    <a:pt x="1328038" y="1947325"/>
                    <a:pt x="1323561" y="1948001"/>
                    <a:pt x="1319131" y="1948887"/>
                  </a:cubicBezTo>
                  <a:cubicBezTo>
                    <a:pt x="1311156" y="1948001"/>
                    <a:pt x="1303122" y="1947548"/>
                    <a:pt x="1295207" y="1946229"/>
                  </a:cubicBezTo>
                  <a:cubicBezTo>
                    <a:pt x="1292443" y="1945768"/>
                    <a:pt x="1289421" y="1945321"/>
                    <a:pt x="1287233" y="1943571"/>
                  </a:cubicBezTo>
                  <a:cubicBezTo>
                    <a:pt x="1284739" y="1941575"/>
                    <a:pt x="1283913" y="1938091"/>
                    <a:pt x="1281917" y="1935597"/>
                  </a:cubicBezTo>
                  <a:cubicBezTo>
                    <a:pt x="1266767" y="1916659"/>
                    <a:pt x="1287644" y="1946846"/>
                    <a:pt x="1271284" y="1922306"/>
                  </a:cubicBezTo>
                  <a:cubicBezTo>
                    <a:pt x="1270398" y="1919648"/>
                    <a:pt x="1270376" y="1916519"/>
                    <a:pt x="1268626" y="1914331"/>
                  </a:cubicBezTo>
                  <a:cubicBezTo>
                    <a:pt x="1266630" y="1911836"/>
                    <a:pt x="1263147" y="1911011"/>
                    <a:pt x="1260652" y="1909015"/>
                  </a:cubicBezTo>
                  <a:cubicBezTo>
                    <a:pt x="1241714" y="1893866"/>
                    <a:pt x="1271903" y="1914744"/>
                    <a:pt x="1247361" y="1898383"/>
                  </a:cubicBezTo>
                  <a:cubicBezTo>
                    <a:pt x="1243817" y="1893067"/>
                    <a:pt x="1242044" y="1885978"/>
                    <a:pt x="1236728" y="1882434"/>
                  </a:cubicBezTo>
                  <a:cubicBezTo>
                    <a:pt x="1218449" y="1870247"/>
                    <a:pt x="1226841" y="1873821"/>
                    <a:pt x="1212805" y="1869143"/>
                  </a:cubicBezTo>
                  <a:cubicBezTo>
                    <a:pt x="1210147" y="1867371"/>
                    <a:pt x="1207326" y="1865823"/>
                    <a:pt x="1204831" y="1863827"/>
                  </a:cubicBezTo>
                  <a:cubicBezTo>
                    <a:pt x="1185882" y="1848669"/>
                    <a:pt x="1216096" y="1869568"/>
                    <a:pt x="1191540" y="1853194"/>
                  </a:cubicBezTo>
                  <a:cubicBezTo>
                    <a:pt x="1189660" y="1850374"/>
                    <a:pt x="1184697" y="1841799"/>
                    <a:pt x="1180907" y="1839904"/>
                  </a:cubicBezTo>
                  <a:cubicBezTo>
                    <a:pt x="1175895" y="1837398"/>
                    <a:pt x="1164959" y="1834587"/>
                    <a:pt x="1164959" y="1834587"/>
                  </a:cubicBezTo>
                  <a:cubicBezTo>
                    <a:pt x="1163187" y="1832815"/>
                    <a:pt x="1161208" y="1831228"/>
                    <a:pt x="1159642" y="1829271"/>
                  </a:cubicBezTo>
                  <a:cubicBezTo>
                    <a:pt x="1154412" y="1822735"/>
                    <a:pt x="1155426" y="1820792"/>
                    <a:pt x="1149010" y="1815980"/>
                  </a:cubicBezTo>
                  <a:cubicBezTo>
                    <a:pt x="1143899" y="1812146"/>
                    <a:pt x="1133061" y="1805348"/>
                    <a:pt x="1133061" y="1805348"/>
                  </a:cubicBezTo>
                  <a:cubicBezTo>
                    <a:pt x="1131289" y="1802690"/>
                    <a:pt x="1129741" y="1799868"/>
                    <a:pt x="1127745" y="1797373"/>
                  </a:cubicBezTo>
                  <a:cubicBezTo>
                    <a:pt x="1126179" y="1795416"/>
                    <a:pt x="1123718" y="1794206"/>
                    <a:pt x="1122428" y="1792057"/>
                  </a:cubicBezTo>
                  <a:cubicBezTo>
                    <a:pt x="1120986" y="1789655"/>
                    <a:pt x="1121211" y="1786486"/>
                    <a:pt x="1119770" y="1784083"/>
                  </a:cubicBezTo>
                  <a:cubicBezTo>
                    <a:pt x="1117244" y="1779873"/>
                    <a:pt x="1110104" y="1775866"/>
                    <a:pt x="1106480" y="1773450"/>
                  </a:cubicBezTo>
                  <a:cubicBezTo>
                    <a:pt x="1104708" y="1770792"/>
                    <a:pt x="1103159" y="1767971"/>
                    <a:pt x="1101163" y="1765476"/>
                  </a:cubicBezTo>
                  <a:cubicBezTo>
                    <a:pt x="1094573" y="1757239"/>
                    <a:pt x="1095982" y="1763087"/>
                    <a:pt x="1090531" y="1752185"/>
                  </a:cubicBezTo>
                  <a:cubicBezTo>
                    <a:pt x="1089278" y="1749679"/>
                    <a:pt x="1089623" y="1746399"/>
                    <a:pt x="1087873" y="1744211"/>
                  </a:cubicBezTo>
                  <a:cubicBezTo>
                    <a:pt x="1085877" y="1741716"/>
                    <a:pt x="1082818" y="1740192"/>
                    <a:pt x="1079898" y="1738894"/>
                  </a:cubicBezTo>
                  <a:cubicBezTo>
                    <a:pt x="1074777" y="1736618"/>
                    <a:pt x="1063949" y="1733578"/>
                    <a:pt x="1063949" y="1733578"/>
                  </a:cubicBezTo>
                  <a:cubicBezTo>
                    <a:pt x="1055975" y="1734464"/>
                    <a:pt x="1047940" y="1734917"/>
                    <a:pt x="1040026" y="1736236"/>
                  </a:cubicBezTo>
                  <a:cubicBezTo>
                    <a:pt x="1037262" y="1736697"/>
                    <a:pt x="1034755" y="1738157"/>
                    <a:pt x="1032052" y="1738894"/>
                  </a:cubicBezTo>
                  <a:cubicBezTo>
                    <a:pt x="1025003" y="1740817"/>
                    <a:pt x="1017875" y="1742439"/>
                    <a:pt x="1010787" y="1744211"/>
                  </a:cubicBezTo>
                  <a:cubicBezTo>
                    <a:pt x="1007243" y="1745097"/>
                    <a:pt x="1003620" y="1745714"/>
                    <a:pt x="1000154" y="1746869"/>
                  </a:cubicBezTo>
                  <a:cubicBezTo>
                    <a:pt x="981036" y="1753242"/>
                    <a:pt x="1004911" y="1745510"/>
                    <a:pt x="981547" y="1752185"/>
                  </a:cubicBezTo>
                  <a:cubicBezTo>
                    <a:pt x="962473" y="1757634"/>
                    <a:pt x="987308" y="1752096"/>
                    <a:pt x="960282" y="1757501"/>
                  </a:cubicBezTo>
                  <a:cubicBezTo>
                    <a:pt x="941673" y="1766807"/>
                    <a:pt x="957834" y="1759686"/>
                    <a:pt x="939017" y="1765476"/>
                  </a:cubicBezTo>
                  <a:cubicBezTo>
                    <a:pt x="928305" y="1768772"/>
                    <a:pt x="917752" y="1772564"/>
                    <a:pt x="907119" y="1776108"/>
                  </a:cubicBezTo>
                  <a:lnTo>
                    <a:pt x="891170" y="1781424"/>
                  </a:lnTo>
                  <a:cubicBezTo>
                    <a:pt x="865491" y="1785094"/>
                    <a:pt x="878780" y="1783306"/>
                    <a:pt x="851298" y="1786741"/>
                  </a:cubicBezTo>
                  <a:cubicBezTo>
                    <a:pt x="845982" y="1788513"/>
                    <a:pt x="840786" y="1790698"/>
                    <a:pt x="835349" y="1792057"/>
                  </a:cubicBezTo>
                  <a:cubicBezTo>
                    <a:pt x="830120" y="1793364"/>
                    <a:pt x="824685" y="1793658"/>
                    <a:pt x="819400" y="1794715"/>
                  </a:cubicBezTo>
                  <a:cubicBezTo>
                    <a:pt x="815818" y="1795431"/>
                    <a:pt x="812350" y="1796657"/>
                    <a:pt x="808768" y="1797373"/>
                  </a:cubicBezTo>
                  <a:cubicBezTo>
                    <a:pt x="803483" y="1798430"/>
                    <a:pt x="798135" y="1799145"/>
                    <a:pt x="792819" y="1800031"/>
                  </a:cubicBezTo>
                  <a:cubicBezTo>
                    <a:pt x="790161" y="1800917"/>
                    <a:pt x="787592" y="1802140"/>
                    <a:pt x="784845" y="1802690"/>
                  </a:cubicBezTo>
                  <a:cubicBezTo>
                    <a:pt x="775524" y="1804554"/>
                    <a:pt x="762460" y="1805152"/>
                    <a:pt x="752947" y="1808006"/>
                  </a:cubicBezTo>
                  <a:cubicBezTo>
                    <a:pt x="720930" y="1817610"/>
                    <a:pt x="759862" y="1809955"/>
                    <a:pt x="723707" y="1815980"/>
                  </a:cubicBezTo>
                  <a:cubicBezTo>
                    <a:pt x="704589" y="1822353"/>
                    <a:pt x="728463" y="1814621"/>
                    <a:pt x="705100" y="1821297"/>
                  </a:cubicBezTo>
                  <a:cubicBezTo>
                    <a:pt x="695141" y="1824143"/>
                    <a:pt x="697914" y="1824537"/>
                    <a:pt x="686494" y="1826613"/>
                  </a:cubicBezTo>
                  <a:cubicBezTo>
                    <a:pt x="680330" y="1827734"/>
                    <a:pt x="674089" y="1828385"/>
                    <a:pt x="667887" y="1829271"/>
                  </a:cubicBezTo>
                  <a:cubicBezTo>
                    <a:pt x="650079" y="1835206"/>
                    <a:pt x="669057" y="1829500"/>
                    <a:pt x="635989" y="1834587"/>
                  </a:cubicBezTo>
                  <a:cubicBezTo>
                    <a:pt x="632378" y="1835142"/>
                    <a:pt x="628960" y="1836644"/>
                    <a:pt x="625356" y="1837245"/>
                  </a:cubicBezTo>
                  <a:cubicBezTo>
                    <a:pt x="588024" y="1843468"/>
                    <a:pt x="617384" y="1836581"/>
                    <a:pt x="593459" y="1842562"/>
                  </a:cubicBezTo>
                  <a:cubicBezTo>
                    <a:pt x="575346" y="1860672"/>
                    <a:pt x="603659" y="1833059"/>
                    <a:pt x="580168" y="1853194"/>
                  </a:cubicBezTo>
                  <a:cubicBezTo>
                    <a:pt x="576362" y="1856456"/>
                    <a:pt x="573079" y="1860283"/>
                    <a:pt x="569535" y="1863827"/>
                  </a:cubicBezTo>
                  <a:cubicBezTo>
                    <a:pt x="566877" y="1866485"/>
                    <a:pt x="565127" y="1870612"/>
                    <a:pt x="561561" y="1871801"/>
                  </a:cubicBezTo>
                  <a:lnTo>
                    <a:pt x="553587" y="1874459"/>
                  </a:lnTo>
                  <a:cubicBezTo>
                    <a:pt x="551815" y="1876231"/>
                    <a:pt x="550512" y="1878655"/>
                    <a:pt x="548270" y="1879776"/>
                  </a:cubicBezTo>
                  <a:cubicBezTo>
                    <a:pt x="543258" y="1882282"/>
                    <a:pt x="532321" y="1885092"/>
                    <a:pt x="532321" y="1885092"/>
                  </a:cubicBezTo>
                  <a:cubicBezTo>
                    <a:pt x="529663" y="1886864"/>
                    <a:pt x="527266" y="1889111"/>
                    <a:pt x="524347" y="1890408"/>
                  </a:cubicBezTo>
                  <a:cubicBezTo>
                    <a:pt x="519226" y="1892684"/>
                    <a:pt x="508398" y="1895724"/>
                    <a:pt x="508398" y="1895724"/>
                  </a:cubicBezTo>
                  <a:cubicBezTo>
                    <a:pt x="503082" y="1894838"/>
                    <a:pt x="497593" y="1894674"/>
                    <a:pt x="492449" y="1893066"/>
                  </a:cubicBezTo>
                  <a:cubicBezTo>
                    <a:pt x="483341" y="1890220"/>
                    <a:pt x="474855" y="1885643"/>
                    <a:pt x="465868" y="1882434"/>
                  </a:cubicBezTo>
                  <a:cubicBezTo>
                    <a:pt x="462427" y="1881205"/>
                    <a:pt x="458779" y="1880662"/>
                    <a:pt x="455235" y="1879776"/>
                  </a:cubicBezTo>
                  <a:cubicBezTo>
                    <a:pt x="428747" y="1859908"/>
                    <a:pt x="462073" y="1884335"/>
                    <a:pt x="431312" y="1863827"/>
                  </a:cubicBezTo>
                  <a:cubicBezTo>
                    <a:pt x="427626" y="1861370"/>
                    <a:pt x="424418" y="1858230"/>
                    <a:pt x="420680" y="1855852"/>
                  </a:cubicBezTo>
                  <a:cubicBezTo>
                    <a:pt x="414653" y="1852017"/>
                    <a:pt x="407946" y="1849286"/>
                    <a:pt x="402073" y="1845220"/>
                  </a:cubicBezTo>
                  <a:cubicBezTo>
                    <a:pt x="396383" y="1841281"/>
                    <a:pt x="391528" y="1836252"/>
                    <a:pt x="386124" y="1831929"/>
                  </a:cubicBezTo>
                  <a:cubicBezTo>
                    <a:pt x="382665" y="1829161"/>
                    <a:pt x="378624" y="1827088"/>
                    <a:pt x="375491" y="1823955"/>
                  </a:cubicBezTo>
                  <a:cubicBezTo>
                    <a:pt x="371479" y="1819943"/>
                    <a:pt x="368628" y="1814904"/>
                    <a:pt x="364859" y="1810664"/>
                  </a:cubicBezTo>
                  <a:cubicBezTo>
                    <a:pt x="347844" y="1791522"/>
                    <a:pt x="360105" y="1808793"/>
                    <a:pt x="346252" y="1789399"/>
                  </a:cubicBezTo>
                  <a:cubicBezTo>
                    <a:pt x="337944" y="1777769"/>
                    <a:pt x="342635" y="1783921"/>
                    <a:pt x="335619" y="1768134"/>
                  </a:cubicBezTo>
                  <a:cubicBezTo>
                    <a:pt x="334010" y="1764513"/>
                    <a:pt x="331775" y="1761180"/>
                    <a:pt x="330303" y="1757501"/>
                  </a:cubicBezTo>
                  <a:cubicBezTo>
                    <a:pt x="328222" y="1752298"/>
                    <a:pt x="327870" y="1746357"/>
                    <a:pt x="324987" y="1741552"/>
                  </a:cubicBezTo>
                  <a:lnTo>
                    <a:pt x="317012" y="1728262"/>
                  </a:lnTo>
                  <a:cubicBezTo>
                    <a:pt x="312348" y="1709606"/>
                    <a:pt x="317675" y="1725069"/>
                    <a:pt x="306380" y="1706997"/>
                  </a:cubicBezTo>
                  <a:cubicBezTo>
                    <a:pt x="304280" y="1703637"/>
                    <a:pt x="303029" y="1699805"/>
                    <a:pt x="301063" y="1696364"/>
                  </a:cubicBezTo>
                  <a:cubicBezTo>
                    <a:pt x="296592" y="1688541"/>
                    <a:pt x="296252" y="1688895"/>
                    <a:pt x="290431" y="1683073"/>
                  </a:cubicBezTo>
                  <a:cubicBezTo>
                    <a:pt x="287968" y="1675683"/>
                    <a:pt x="287953" y="1673308"/>
                    <a:pt x="282456" y="1667124"/>
                  </a:cubicBezTo>
                  <a:cubicBezTo>
                    <a:pt x="277461" y="1661505"/>
                    <a:pt x="270677" y="1657432"/>
                    <a:pt x="266507" y="1651176"/>
                  </a:cubicBezTo>
                  <a:cubicBezTo>
                    <a:pt x="262963" y="1645860"/>
                    <a:pt x="261191" y="1638771"/>
                    <a:pt x="255875" y="1635227"/>
                  </a:cubicBezTo>
                  <a:cubicBezTo>
                    <a:pt x="253217" y="1633455"/>
                    <a:pt x="250159" y="1632170"/>
                    <a:pt x="247900" y="1629911"/>
                  </a:cubicBezTo>
                  <a:cubicBezTo>
                    <a:pt x="243888" y="1625899"/>
                    <a:pt x="241004" y="1620890"/>
                    <a:pt x="237268" y="1616620"/>
                  </a:cubicBezTo>
                  <a:cubicBezTo>
                    <a:pt x="230825" y="1609256"/>
                    <a:pt x="226805" y="1606488"/>
                    <a:pt x="218661" y="1600671"/>
                  </a:cubicBezTo>
                  <a:cubicBezTo>
                    <a:pt x="216061" y="1598814"/>
                    <a:pt x="213544" y="1596784"/>
                    <a:pt x="210687" y="1595355"/>
                  </a:cubicBezTo>
                  <a:cubicBezTo>
                    <a:pt x="208181" y="1594102"/>
                    <a:pt x="205370" y="1593583"/>
                    <a:pt x="202712" y="1592697"/>
                  </a:cubicBezTo>
                  <a:cubicBezTo>
                    <a:pt x="198282" y="1593583"/>
                    <a:pt x="193765" y="1596596"/>
                    <a:pt x="189421" y="1595355"/>
                  </a:cubicBezTo>
                  <a:cubicBezTo>
                    <a:pt x="184978" y="1594085"/>
                    <a:pt x="182987" y="1582486"/>
                    <a:pt x="181447" y="1579406"/>
                  </a:cubicBezTo>
                  <a:cubicBezTo>
                    <a:pt x="179137" y="1574785"/>
                    <a:pt x="175922" y="1570664"/>
                    <a:pt x="173473" y="1566115"/>
                  </a:cubicBezTo>
                  <a:cubicBezTo>
                    <a:pt x="169716" y="1559137"/>
                    <a:pt x="167024" y="1551581"/>
                    <a:pt x="162840" y="1544850"/>
                  </a:cubicBezTo>
                  <a:cubicBezTo>
                    <a:pt x="146622" y="1518761"/>
                    <a:pt x="127576" y="1494436"/>
                    <a:pt x="112335" y="1467764"/>
                  </a:cubicBezTo>
                  <a:cubicBezTo>
                    <a:pt x="101703" y="1449157"/>
                    <a:pt x="91199" y="1430476"/>
                    <a:pt x="80438" y="1411943"/>
                  </a:cubicBezTo>
                  <a:cubicBezTo>
                    <a:pt x="75250" y="1403007"/>
                    <a:pt x="69728" y="1394268"/>
                    <a:pt x="64489" y="1385362"/>
                  </a:cubicBezTo>
                  <a:cubicBezTo>
                    <a:pt x="60867" y="1379205"/>
                    <a:pt x="56670" y="1373321"/>
                    <a:pt x="53856" y="1366755"/>
                  </a:cubicBezTo>
                  <a:cubicBezTo>
                    <a:pt x="51198" y="1360553"/>
                    <a:pt x="48188" y="1354490"/>
                    <a:pt x="45882" y="1348148"/>
                  </a:cubicBezTo>
                  <a:cubicBezTo>
                    <a:pt x="43138" y="1340601"/>
                    <a:pt x="42023" y="1328852"/>
                    <a:pt x="40566" y="1321566"/>
                  </a:cubicBezTo>
                  <a:cubicBezTo>
                    <a:pt x="38964" y="1313556"/>
                    <a:pt x="37230" y="1305568"/>
                    <a:pt x="35249" y="1297643"/>
                  </a:cubicBezTo>
                  <a:cubicBezTo>
                    <a:pt x="33684" y="1291385"/>
                    <a:pt x="31497" y="1285294"/>
                    <a:pt x="29933" y="1279036"/>
                  </a:cubicBezTo>
                  <a:cubicBezTo>
                    <a:pt x="28837" y="1274653"/>
                    <a:pt x="28291" y="1270147"/>
                    <a:pt x="27275" y="1265745"/>
                  </a:cubicBezTo>
                  <a:cubicBezTo>
                    <a:pt x="25632" y="1258626"/>
                    <a:pt x="23633" y="1251592"/>
                    <a:pt x="21959" y="1244480"/>
                  </a:cubicBezTo>
                  <a:cubicBezTo>
                    <a:pt x="20088" y="1236528"/>
                    <a:pt x="18414" y="1228531"/>
                    <a:pt x="16642" y="1220557"/>
                  </a:cubicBezTo>
                  <a:cubicBezTo>
                    <a:pt x="15756" y="1211697"/>
                    <a:pt x="15187" y="1202799"/>
                    <a:pt x="13984" y="1193976"/>
                  </a:cubicBezTo>
                  <a:cubicBezTo>
                    <a:pt x="10459" y="1168121"/>
                    <a:pt x="8632" y="1161915"/>
                    <a:pt x="3352" y="1138155"/>
                  </a:cubicBezTo>
                  <a:cubicBezTo>
                    <a:pt x="454" y="1112072"/>
                    <a:pt x="-2459" y="1098100"/>
                    <a:pt x="3352" y="1069043"/>
                  </a:cubicBezTo>
                  <a:cubicBezTo>
                    <a:pt x="3451" y="1068548"/>
                    <a:pt x="20317" y="1023762"/>
                    <a:pt x="24617" y="1015880"/>
                  </a:cubicBezTo>
                  <a:cubicBezTo>
                    <a:pt x="30147" y="1005741"/>
                    <a:pt x="33447" y="1005409"/>
                    <a:pt x="40566" y="997273"/>
                  </a:cubicBezTo>
                  <a:cubicBezTo>
                    <a:pt x="47536" y="989308"/>
                    <a:pt x="53189" y="979832"/>
                    <a:pt x="61831" y="973350"/>
                  </a:cubicBezTo>
                  <a:cubicBezTo>
                    <a:pt x="68518" y="968335"/>
                    <a:pt x="76409" y="965074"/>
                    <a:pt x="83096" y="960059"/>
                  </a:cubicBezTo>
                  <a:cubicBezTo>
                    <a:pt x="94168" y="951755"/>
                    <a:pt x="103337" y="940939"/>
                    <a:pt x="114994" y="933478"/>
                  </a:cubicBezTo>
                  <a:cubicBezTo>
                    <a:pt x="133490" y="921640"/>
                    <a:pt x="183394" y="905467"/>
                    <a:pt x="200054" y="898922"/>
                  </a:cubicBezTo>
                  <a:cubicBezTo>
                    <a:pt x="208176" y="895731"/>
                    <a:pt x="215806" y="891354"/>
                    <a:pt x="223977" y="888290"/>
                  </a:cubicBezTo>
                  <a:cubicBezTo>
                    <a:pt x="230306" y="885916"/>
                    <a:pt x="245269" y="882302"/>
                    <a:pt x="253217" y="880315"/>
                  </a:cubicBezTo>
                  <a:cubicBezTo>
                    <a:pt x="256761" y="878543"/>
                    <a:pt x="260396" y="876942"/>
                    <a:pt x="263849" y="874999"/>
                  </a:cubicBezTo>
                  <a:cubicBezTo>
                    <a:pt x="274578" y="868964"/>
                    <a:pt x="285192" y="862725"/>
                    <a:pt x="295747" y="856392"/>
                  </a:cubicBezTo>
                  <a:cubicBezTo>
                    <a:pt x="324896" y="838903"/>
                    <a:pt x="332108" y="831352"/>
                    <a:pt x="370175" y="813862"/>
                  </a:cubicBezTo>
                  <a:cubicBezTo>
                    <a:pt x="384690" y="807193"/>
                    <a:pt x="400023" y="802367"/>
                    <a:pt x="415363" y="797913"/>
                  </a:cubicBezTo>
                  <a:cubicBezTo>
                    <a:pt x="427546" y="794376"/>
                    <a:pt x="440293" y="793108"/>
                    <a:pt x="452577" y="789938"/>
                  </a:cubicBezTo>
                  <a:cubicBezTo>
                    <a:pt x="467780" y="786015"/>
                    <a:pt x="482555" y="780539"/>
                    <a:pt x="497766" y="776648"/>
                  </a:cubicBezTo>
                  <a:cubicBezTo>
                    <a:pt x="520671" y="770789"/>
                    <a:pt x="543871" y="766148"/>
                    <a:pt x="566877" y="760699"/>
                  </a:cubicBezTo>
                  <a:cubicBezTo>
                    <a:pt x="577542" y="758173"/>
                    <a:pt x="588599" y="756794"/>
                    <a:pt x="598775" y="752724"/>
                  </a:cubicBezTo>
                  <a:lnTo>
                    <a:pt x="665228" y="726143"/>
                  </a:lnTo>
                  <a:cubicBezTo>
                    <a:pt x="674089" y="722599"/>
                    <a:pt x="683683" y="720513"/>
                    <a:pt x="691810" y="715511"/>
                  </a:cubicBezTo>
                  <a:cubicBezTo>
                    <a:pt x="798400" y="649915"/>
                    <a:pt x="687616" y="720041"/>
                    <a:pt x="739656" y="683613"/>
                  </a:cubicBezTo>
                  <a:cubicBezTo>
                    <a:pt x="743889" y="680650"/>
                    <a:pt x="748768" y="678677"/>
                    <a:pt x="752947" y="675638"/>
                  </a:cubicBezTo>
                  <a:cubicBezTo>
                    <a:pt x="758544" y="671568"/>
                    <a:pt x="762935" y="665863"/>
                    <a:pt x="768896" y="662348"/>
                  </a:cubicBezTo>
                  <a:cubicBezTo>
                    <a:pt x="797585" y="645429"/>
                    <a:pt x="827328" y="630364"/>
                    <a:pt x="856614" y="614501"/>
                  </a:cubicBezTo>
                  <a:cubicBezTo>
                    <a:pt x="869859" y="607327"/>
                    <a:pt x="883779" y="601323"/>
                    <a:pt x="896487" y="593236"/>
                  </a:cubicBezTo>
                  <a:lnTo>
                    <a:pt x="1005470" y="524124"/>
                  </a:lnTo>
                  <a:cubicBezTo>
                    <a:pt x="1016970" y="517005"/>
                    <a:pt x="1027595" y="508186"/>
                    <a:pt x="1040026" y="502859"/>
                  </a:cubicBezTo>
                  <a:cubicBezTo>
                    <a:pt x="1075973" y="487454"/>
                    <a:pt x="1108498" y="474141"/>
                    <a:pt x="1143694" y="455013"/>
                  </a:cubicBezTo>
                  <a:cubicBezTo>
                    <a:pt x="1162921" y="444563"/>
                    <a:pt x="1182808" y="434592"/>
                    <a:pt x="1199514" y="420457"/>
                  </a:cubicBezTo>
                  <a:cubicBezTo>
                    <a:pt x="1211033" y="410711"/>
                    <a:pt x="1223401" y="401887"/>
                    <a:pt x="1234070" y="391218"/>
                  </a:cubicBezTo>
                  <a:cubicBezTo>
                    <a:pt x="1246589" y="378699"/>
                    <a:pt x="1243887" y="380011"/>
                    <a:pt x="1260652" y="369952"/>
                  </a:cubicBezTo>
                  <a:cubicBezTo>
                    <a:pt x="1298339" y="347340"/>
                    <a:pt x="1274143" y="363770"/>
                    <a:pt x="1324447" y="340713"/>
                  </a:cubicBezTo>
                  <a:cubicBezTo>
                    <a:pt x="1356611" y="325971"/>
                    <a:pt x="1342257" y="325700"/>
                    <a:pt x="1380268" y="314131"/>
                  </a:cubicBezTo>
                  <a:cubicBezTo>
                    <a:pt x="1389745" y="311247"/>
                    <a:pt x="1399793" y="310758"/>
                    <a:pt x="1409507" y="308815"/>
                  </a:cubicBezTo>
                  <a:cubicBezTo>
                    <a:pt x="1458143" y="299088"/>
                    <a:pt x="1412540" y="306981"/>
                    <a:pt x="1449380" y="300841"/>
                  </a:cubicBezTo>
                  <a:cubicBezTo>
                    <a:pt x="1554740" y="265719"/>
                    <a:pt x="1429042" y="309937"/>
                    <a:pt x="1499884" y="279576"/>
                  </a:cubicBezTo>
                  <a:cubicBezTo>
                    <a:pt x="1580980" y="244820"/>
                    <a:pt x="1453980" y="305656"/>
                    <a:pt x="1537098" y="266285"/>
                  </a:cubicBezTo>
                  <a:cubicBezTo>
                    <a:pt x="1547841" y="261196"/>
                    <a:pt x="1557718" y="254095"/>
                    <a:pt x="1568996" y="250336"/>
                  </a:cubicBezTo>
                  <a:cubicBezTo>
                    <a:pt x="1584816" y="245063"/>
                    <a:pt x="1592918" y="242932"/>
                    <a:pt x="1608868" y="234387"/>
                  </a:cubicBezTo>
                  <a:cubicBezTo>
                    <a:pt x="1647297" y="213800"/>
                    <a:pt x="1653409" y="205484"/>
                    <a:pt x="1688612" y="191857"/>
                  </a:cubicBezTo>
                  <a:cubicBezTo>
                    <a:pt x="1747308" y="169136"/>
                    <a:pt x="1727022" y="177603"/>
                    <a:pt x="1776331" y="165276"/>
                  </a:cubicBezTo>
                  <a:cubicBezTo>
                    <a:pt x="1793219" y="161054"/>
                    <a:pt x="1809865" y="155864"/>
                    <a:pt x="1826835" y="151985"/>
                  </a:cubicBezTo>
                  <a:cubicBezTo>
                    <a:pt x="1861210" y="144128"/>
                    <a:pt x="1869150" y="144811"/>
                    <a:pt x="1901263" y="138694"/>
                  </a:cubicBezTo>
                  <a:cubicBezTo>
                    <a:pt x="1969317" y="125731"/>
                    <a:pt x="1891487" y="138995"/>
                    <a:pt x="1941135" y="130720"/>
                  </a:cubicBezTo>
                  <a:cubicBezTo>
                    <a:pt x="1957353" y="119909"/>
                    <a:pt x="1946252" y="126833"/>
                    <a:pt x="1975691" y="112113"/>
                  </a:cubicBezTo>
                  <a:cubicBezTo>
                    <a:pt x="1982779" y="108569"/>
                    <a:pt x="1989598" y="104423"/>
                    <a:pt x="1996956" y="101480"/>
                  </a:cubicBezTo>
                  <a:lnTo>
                    <a:pt x="2050119" y="80215"/>
                  </a:lnTo>
                  <a:cubicBezTo>
                    <a:pt x="2054549" y="78443"/>
                    <a:pt x="2058703" y="75683"/>
                    <a:pt x="2063410" y="74899"/>
                  </a:cubicBezTo>
                  <a:lnTo>
                    <a:pt x="2079359" y="72241"/>
                  </a:lnTo>
                  <a:cubicBezTo>
                    <a:pt x="2082903" y="70469"/>
                    <a:pt x="2086551" y="68890"/>
                    <a:pt x="2089991" y="66924"/>
                  </a:cubicBezTo>
                  <a:cubicBezTo>
                    <a:pt x="2092765" y="65339"/>
                    <a:pt x="2094975" y="62730"/>
                    <a:pt x="2097966" y="61608"/>
                  </a:cubicBezTo>
                  <a:cubicBezTo>
                    <a:pt x="2102196" y="60022"/>
                    <a:pt x="2106846" y="59930"/>
                    <a:pt x="2111256" y="58950"/>
                  </a:cubicBezTo>
                  <a:cubicBezTo>
                    <a:pt x="2114822" y="58157"/>
                    <a:pt x="2118423" y="57447"/>
                    <a:pt x="2121889" y="56292"/>
                  </a:cubicBezTo>
                  <a:cubicBezTo>
                    <a:pt x="2126416" y="54783"/>
                    <a:pt x="2130686" y="52581"/>
                    <a:pt x="2135180" y="50976"/>
                  </a:cubicBezTo>
                  <a:cubicBezTo>
                    <a:pt x="2143096" y="48149"/>
                    <a:pt x="2159103" y="43001"/>
                    <a:pt x="2159103" y="43001"/>
                  </a:cubicBezTo>
                  <a:cubicBezTo>
                    <a:pt x="2162647" y="40343"/>
                    <a:pt x="2165713" y="36883"/>
                    <a:pt x="2169735" y="35027"/>
                  </a:cubicBezTo>
                  <a:cubicBezTo>
                    <a:pt x="2177367" y="31504"/>
                    <a:pt x="2185684" y="29710"/>
                    <a:pt x="2193659" y="27052"/>
                  </a:cubicBezTo>
                  <a:cubicBezTo>
                    <a:pt x="2196317" y="26166"/>
                    <a:pt x="2199302" y="25948"/>
                    <a:pt x="2201633" y="24394"/>
                  </a:cubicBezTo>
                  <a:lnTo>
                    <a:pt x="2217582" y="13762"/>
                  </a:lnTo>
                  <a:cubicBezTo>
                    <a:pt x="2220240" y="11990"/>
                    <a:pt x="2222525" y="9455"/>
                    <a:pt x="2225556" y="8445"/>
                  </a:cubicBezTo>
                  <a:cubicBezTo>
                    <a:pt x="2228214" y="7559"/>
                    <a:pt x="2230837" y="6557"/>
                    <a:pt x="2233531" y="5787"/>
                  </a:cubicBezTo>
                  <a:cubicBezTo>
                    <a:pt x="2237044" y="4783"/>
                    <a:pt x="2240516" y="3332"/>
                    <a:pt x="2244163" y="3129"/>
                  </a:cubicBezTo>
                  <a:cubicBezTo>
                    <a:pt x="2256549" y="2441"/>
                    <a:pt x="2290237" y="-1301"/>
                    <a:pt x="2299984" y="471"/>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Freeform 15"/>
            <p:cNvSpPr/>
            <p:nvPr/>
          </p:nvSpPr>
          <p:spPr>
            <a:xfrm>
              <a:off x="9510823" y="2607635"/>
              <a:ext cx="231258" cy="284421"/>
            </a:xfrm>
            <a:custGeom>
              <a:avLst/>
              <a:gdLst>
                <a:gd name="connsiteX0" fmla="*/ 47847 w 231258"/>
                <a:gd name="connsiteY0" fmla="*/ 10632 h 284421"/>
                <a:gd name="connsiteX1" fmla="*/ 34556 w 231258"/>
                <a:gd name="connsiteY1" fmla="*/ 13291 h 284421"/>
                <a:gd name="connsiteX2" fmla="*/ 18607 w 231258"/>
                <a:gd name="connsiteY2" fmla="*/ 18607 h 284421"/>
                <a:gd name="connsiteX3" fmla="*/ 13291 w 231258"/>
                <a:gd name="connsiteY3" fmla="*/ 26581 h 284421"/>
                <a:gd name="connsiteX4" fmla="*/ 10633 w 231258"/>
                <a:gd name="connsiteY4" fmla="*/ 34556 h 284421"/>
                <a:gd name="connsiteX5" fmla="*/ 7975 w 231258"/>
                <a:gd name="connsiteY5" fmla="*/ 106325 h 284421"/>
                <a:gd name="connsiteX6" fmla="*/ 5317 w 231258"/>
                <a:gd name="connsiteY6" fmla="*/ 114300 h 284421"/>
                <a:gd name="connsiteX7" fmla="*/ 2658 w 231258"/>
                <a:gd name="connsiteY7" fmla="*/ 138223 h 284421"/>
                <a:gd name="connsiteX8" fmla="*/ 0 w 231258"/>
                <a:gd name="connsiteY8" fmla="*/ 146198 h 284421"/>
                <a:gd name="connsiteX9" fmla="*/ 2658 w 231258"/>
                <a:gd name="connsiteY9" fmla="*/ 172779 h 284421"/>
                <a:gd name="connsiteX10" fmla="*/ 7975 w 231258"/>
                <a:gd name="connsiteY10" fmla="*/ 188728 h 284421"/>
                <a:gd name="connsiteX11" fmla="*/ 15949 w 231258"/>
                <a:gd name="connsiteY11" fmla="*/ 194044 h 284421"/>
                <a:gd name="connsiteX12" fmla="*/ 21265 w 231258"/>
                <a:gd name="connsiteY12" fmla="*/ 212651 h 284421"/>
                <a:gd name="connsiteX13" fmla="*/ 26582 w 231258"/>
                <a:gd name="connsiteY13" fmla="*/ 217967 h 284421"/>
                <a:gd name="connsiteX14" fmla="*/ 31898 w 231258"/>
                <a:gd name="connsiteY14" fmla="*/ 225942 h 284421"/>
                <a:gd name="connsiteX15" fmla="*/ 37214 w 231258"/>
                <a:gd name="connsiteY15" fmla="*/ 236574 h 284421"/>
                <a:gd name="connsiteX16" fmla="*/ 47847 w 231258"/>
                <a:gd name="connsiteY16" fmla="*/ 247207 h 284421"/>
                <a:gd name="connsiteX17" fmla="*/ 53163 w 231258"/>
                <a:gd name="connsiteY17" fmla="*/ 255181 h 284421"/>
                <a:gd name="connsiteX18" fmla="*/ 58479 w 231258"/>
                <a:gd name="connsiteY18" fmla="*/ 260498 h 284421"/>
                <a:gd name="connsiteX19" fmla="*/ 69112 w 231258"/>
                <a:gd name="connsiteY19" fmla="*/ 276446 h 284421"/>
                <a:gd name="connsiteX20" fmla="*/ 87719 w 231258"/>
                <a:gd name="connsiteY20" fmla="*/ 284421 h 284421"/>
                <a:gd name="connsiteX21" fmla="*/ 164805 w 231258"/>
                <a:gd name="connsiteY21" fmla="*/ 281763 h 284421"/>
                <a:gd name="connsiteX22" fmla="*/ 178096 w 231258"/>
                <a:gd name="connsiteY22" fmla="*/ 268472 h 284421"/>
                <a:gd name="connsiteX23" fmla="*/ 202019 w 231258"/>
                <a:gd name="connsiteY23" fmla="*/ 233916 h 284421"/>
                <a:gd name="connsiteX24" fmla="*/ 207335 w 231258"/>
                <a:gd name="connsiteY24" fmla="*/ 212651 h 284421"/>
                <a:gd name="connsiteX25" fmla="*/ 212651 w 231258"/>
                <a:gd name="connsiteY25" fmla="*/ 202018 h 284421"/>
                <a:gd name="connsiteX26" fmla="*/ 220626 w 231258"/>
                <a:gd name="connsiteY26" fmla="*/ 175437 h 284421"/>
                <a:gd name="connsiteX27" fmla="*/ 225942 w 231258"/>
                <a:gd name="connsiteY27" fmla="*/ 148856 h 284421"/>
                <a:gd name="connsiteX28" fmla="*/ 231258 w 231258"/>
                <a:gd name="connsiteY28" fmla="*/ 101009 h 284421"/>
                <a:gd name="connsiteX29" fmla="*/ 223284 w 231258"/>
                <a:gd name="connsiteY29" fmla="*/ 53163 h 284421"/>
                <a:gd name="connsiteX30" fmla="*/ 215310 w 231258"/>
                <a:gd name="connsiteY30" fmla="*/ 45188 h 284421"/>
                <a:gd name="connsiteX31" fmla="*/ 212651 w 231258"/>
                <a:gd name="connsiteY31" fmla="*/ 37214 h 284421"/>
                <a:gd name="connsiteX32" fmla="*/ 199361 w 231258"/>
                <a:gd name="connsiteY32" fmla="*/ 21265 h 284421"/>
                <a:gd name="connsiteX33" fmla="*/ 183412 w 231258"/>
                <a:gd name="connsiteY33" fmla="*/ 10632 h 284421"/>
                <a:gd name="connsiteX34" fmla="*/ 175437 w 231258"/>
                <a:gd name="connsiteY34" fmla="*/ 5316 h 284421"/>
                <a:gd name="connsiteX35" fmla="*/ 154172 w 231258"/>
                <a:gd name="connsiteY35" fmla="*/ 0 h 284421"/>
                <a:gd name="connsiteX36" fmla="*/ 71770 w 231258"/>
                <a:gd name="connsiteY36" fmla="*/ 2658 h 284421"/>
                <a:gd name="connsiteX37" fmla="*/ 47847 w 231258"/>
                <a:gd name="connsiteY37" fmla="*/ 10632 h 284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31258" h="284421">
                  <a:moveTo>
                    <a:pt x="47847" y="10632"/>
                  </a:moveTo>
                  <a:cubicBezTo>
                    <a:pt x="41645" y="12404"/>
                    <a:pt x="38915" y="12102"/>
                    <a:pt x="34556" y="13291"/>
                  </a:cubicBezTo>
                  <a:cubicBezTo>
                    <a:pt x="29150" y="14766"/>
                    <a:pt x="18607" y="18607"/>
                    <a:pt x="18607" y="18607"/>
                  </a:cubicBezTo>
                  <a:cubicBezTo>
                    <a:pt x="16835" y="21265"/>
                    <a:pt x="14720" y="23724"/>
                    <a:pt x="13291" y="26581"/>
                  </a:cubicBezTo>
                  <a:cubicBezTo>
                    <a:pt x="12038" y="29087"/>
                    <a:pt x="10819" y="31760"/>
                    <a:pt x="10633" y="34556"/>
                  </a:cubicBezTo>
                  <a:cubicBezTo>
                    <a:pt x="9041" y="58442"/>
                    <a:pt x="9567" y="82439"/>
                    <a:pt x="7975" y="106325"/>
                  </a:cubicBezTo>
                  <a:cubicBezTo>
                    <a:pt x="7789" y="109121"/>
                    <a:pt x="6203" y="111642"/>
                    <a:pt x="5317" y="114300"/>
                  </a:cubicBezTo>
                  <a:cubicBezTo>
                    <a:pt x="4431" y="122274"/>
                    <a:pt x="3977" y="130309"/>
                    <a:pt x="2658" y="138223"/>
                  </a:cubicBezTo>
                  <a:cubicBezTo>
                    <a:pt x="2197" y="140987"/>
                    <a:pt x="0" y="143396"/>
                    <a:pt x="0" y="146198"/>
                  </a:cubicBezTo>
                  <a:cubicBezTo>
                    <a:pt x="0" y="155103"/>
                    <a:pt x="1017" y="164027"/>
                    <a:pt x="2658" y="172779"/>
                  </a:cubicBezTo>
                  <a:cubicBezTo>
                    <a:pt x="3691" y="178287"/>
                    <a:pt x="3312" y="185619"/>
                    <a:pt x="7975" y="188728"/>
                  </a:cubicBezTo>
                  <a:lnTo>
                    <a:pt x="15949" y="194044"/>
                  </a:lnTo>
                  <a:cubicBezTo>
                    <a:pt x="16445" y="196030"/>
                    <a:pt x="19631" y="209927"/>
                    <a:pt x="21265" y="212651"/>
                  </a:cubicBezTo>
                  <a:cubicBezTo>
                    <a:pt x="22555" y="214800"/>
                    <a:pt x="25016" y="216010"/>
                    <a:pt x="26582" y="217967"/>
                  </a:cubicBezTo>
                  <a:cubicBezTo>
                    <a:pt x="28578" y="220462"/>
                    <a:pt x="30313" y="223168"/>
                    <a:pt x="31898" y="225942"/>
                  </a:cubicBezTo>
                  <a:cubicBezTo>
                    <a:pt x="33864" y="229382"/>
                    <a:pt x="34837" y="233404"/>
                    <a:pt x="37214" y="236574"/>
                  </a:cubicBezTo>
                  <a:cubicBezTo>
                    <a:pt x="40221" y="240584"/>
                    <a:pt x="45067" y="243036"/>
                    <a:pt x="47847" y="247207"/>
                  </a:cubicBezTo>
                  <a:cubicBezTo>
                    <a:pt x="49619" y="249865"/>
                    <a:pt x="51167" y="252686"/>
                    <a:pt x="53163" y="255181"/>
                  </a:cubicBezTo>
                  <a:cubicBezTo>
                    <a:pt x="54729" y="257138"/>
                    <a:pt x="56975" y="258493"/>
                    <a:pt x="58479" y="260498"/>
                  </a:cubicBezTo>
                  <a:cubicBezTo>
                    <a:pt x="62313" y="265609"/>
                    <a:pt x="63398" y="273588"/>
                    <a:pt x="69112" y="276446"/>
                  </a:cubicBezTo>
                  <a:cubicBezTo>
                    <a:pt x="82250" y="283016"/>
                    <a:pt x="75985" y="280510"/>
                    <a:pt x="87719" y="284421"/>
                  </a:cubicBezTo>
                  <a:lnTo>
                    <a:pt x="164805" y="281763"/>
                  </a:lnTo>
                  <a:cubicBezTo>
                    <a:pt x="170975" y="280674"/>
                    <a:pt x="174249" y="273418"/>
                    <a:pt x="178096" y="268472"/>
                  </a:cubicBezTo>
                  <a:cubicBezTo>
                    <a:pt x="184513" y="260221"/>
                    <a:pt x="197921" y="246211"/>
                    <a:pt x="202019" y="233916"/>
                  </a:cubicBezTo>
                  <a:cubicBezTo>
                    <a:pt x="204329" y="226984"/>
                    <a:pt x="204068" y="219186"/>
                    <a:pt x="207335" y="212651"/>
                  </a:cubicBezTo>
                  <a:cubicBezTo>
                    <a:pt x="209107" y="209107"/>
                    <a:pt x="211179" y="205697"/>
                    <a:pt x="212651" y="202018"/>
                  </a:cubicBezTo>
                  <a:cubicBezTo>
                    <a:pt x="215736" y="194305"/>
                    <a:pt x="218817" y="183878"/>
                    <a:pt x="220626" y="175437"/>
                  </a:cubicBezTo>
                  <a:cubicBezTo>
                    <a:pt x="222519" y="166602"/>
                    <a:pt x="224944" y="157837"/>
                    <a:pt x="225942" y="148856"/>
                  </a:cubicBezTo>
                  <a:lnTo>
                    <a:pt x="231258" y="101009"/>
                  </a:lnTo>
                  <a:cubicBezTo>
                    <a:pt x="229943" y="82601"/>
                    <a:pt x="233644" y="67667"/>
                    <a:pt x="223284" y="53163"/>
                  </a:cubicBezTo>
                  <a:cubicBezTo>
                    <a:pt x="221099" y="50104"/>
                    <a:pt x="217968" y="47846"/>
                    <a:pt x="215310" y="45188"/>
                  </a:cubicBezTo>
                  <a:cubicBezTo>
                    <a:pt x="214424" y="42530"/>
                    <a:pt x="213904" y="39720"/>
                    <a:pt x="212651" y="37214"/>
                  </a:cubicBezTo>
                  <a:cubicBezTo>
                    <a:pt x="209858" y="31628"/>
                    <a:pt x="204173" y="25008"/>
                    <a:pt x="199361" y="21265"/>
                  </a:cubicBezTo>
                  <a:cubicBezTo>
                    <a:pt x="194317" y="17342"/>
                    <a:pt x="188728" y="14176"/>
                    <a:pt x="183412" y="10632"/>
                  </a:cubicBezTo>
                  <a:cubicBezTo>
                    <a:pt x="180754" y="8860"/>
                    <a:pt x="178570" y="5943"/>
                    <a:pt x="175437" y="5316"/>
                  </a:cubicBezTo>
                  <a:cubicBezTo>
                    <a:pt x="159399" y="2108"/>
                    <a:pt x="166433" y="4086"/>
                    <a:pt x="154172" y="0"/>
                  </a:cubicBezTo>
                  <a:cubicBezTo>
                    <a:pt x="126705" y="886"/>
                    <a:pt x="99207" y="1090"/>
                    <a:pt x="71770" y="2658"/>
                  </a:cubicBezTo>
                  <a:cubicBezTo>
                    <a:pt x="68123" y="2866"/>
                    <a:pt x="54049" y="8860"/>
                    <a:pt x="47847" y="10632"/>
                  </a:cubicBezTo>
                  <a:close/>
                </a:path>
              </a:pathLst>
            </a:custGeom>
            <a:solidFill>
              <a:srgbClr val="9D9F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Freeform 16"/>
            <p:cNvSpPr/>
            <p:nvPr/>
          </p:nvSpPr>
          <p:spPr>
            <a:xfrm>
              <a:off x="9125393" y="3981324"/>
              <a:ext cx="726392" cy="973448"/>
            </a:xfrm>
            <a:custGeom>
              <a:avLst/>
              <a:gdLst>
                <a:gd name="connsiteX0" fmla="*/ 350874 w 726392"/>
                <a:gd name="connsiteY0" fmla="*/ 3227 h 973448"/>
                <a:gd name="connsiteX1" fmla="*/ 364165 w 726392"/>
                <a:gd name="connsiteY1" fmla="*/ 16518 h 973448"/>
                <a:gd name="connsiteX2" fmla="*/ 369481 w 726392"/>
                <a:gd name="connsiteY2" fmla="*/ 24492 h 973448"/>
                <a:gd name="connsiteX3" fmla="*/ 374798 w 726392"/>
                <a:gd name="connsiteY3" fmla="*/ 29809 h 973448"/>
                <a:gd name="connsiteX4" fmla="*/ 380114 w 726392"/>
                <a:gd name="connsiteY4" fmla="*/ 37783 h 973448"/>
                <a:gd name="connsiteX5" fmla="*/ 388088 w 726392"/>
                <a:gd name="connsiteY5" fmla="*/ 45757 h 973448"/>
                <a:gd name="connsiteX6" fmla="*/ 393405 w 726392"/>
                <a:gd name="connsiteY6" fmla="*/ 53732 h 973448"/>
                <a:gd name="connsiteX7" fmla="*/ 404037 w 726392"/>
                <a:gd name="connsiteY7" fmla="*/ 67023 h 973448"/>
                <a:gd name="connsiteX8" fmla="*/ 414670 w 726392"/>
                <a:gd name="connsiteY8" fmla="*/ 82971 h 973448"/>
                <a:gd name="connsiteX9" fmla="*/ 435935 w 726392"/>
                <a:gd name="connsiteY9" fmla="*/ 106895 h 973448"/>
                <a:gd name="connsiteX10" fmla="*/ 443909 w 726392"/>
                <a:gd name="connsiteY10" fmla="*/ 125502 h 973448"/>
                <a:gd name="connsiteX11" fmla="*/ 449226 w 726392"/>
                <a:gd name="connsiteY11" fmla="*/ 141450 h 973448"/>
                <a:gd name="connsiteX12" fmla="*/ 451884 w 726392"/>
                <a:gd name="connsiteY12" fmla="*/ 149425 h 973448"/>
                <a:gd name="connsiteX13" fmla="*/ 454542 w 726392"/>
                <a:gd name="connsiteY13" fmla="*/ 157399 h 973448"/>
                <a:gd name="connsiteX14" fmla="*/ 457200 w 726392"/>
                <a:gd name="connsiteY14" fmla="*/ 274357 h 973448"/>
                <a:gd name="connsiteX15" fmla="*/ 459858 w 726392"/>
                <a:gd name="connsiteY15" fmla="*/ 292964 h 973448"/>
                <a:gd name="connsiteX16" fmla="*/ 465174 w 726392"/>
                <a:gd name="connsiteY16" fmla="*/ 327520 h 973448"/>
                <a:gd name="connsiteX17" fmla="*/ 475807 w 726392"/>
                <a:gd name="connsiteY17" fmla="*/ 388657 h 973448"/>
                <a:gd name="connsiteX18" fmla="*/ 494414 w 726392"/>
                <a:gd name="connsiteY18" fmla="*/ 431188 h 973448"/>
                <a:gd name="connsiteX19" fmla="*/ 505047 w 726392"/>
                <a:gd name="connsiteY19" fmla="*/ 460427 h 973448"/>
                <a:gd name="connsiteX20" fmla="*/ 523654 w 726392"/>
                <a:gd name="connsiteY20" fmla="*/ 489667 h 973448"/>
                <a:gd name="connsiteX21" fmla="*/ 555551 w 726392"/>
                <a:gd name="connsiteY21" fmla="*/ 542829 h 973448"/>
                <a:gd name="connsiteX22" fmla="*/ 582133 w 726392"/>
                <a:gd name="connsiteY22" fmla="*/ 572069 h 973448"/>
                <a:gd name="connsiteX23" fmla="*/ 598081 w 726392"/>
                <a:gd name="connsiteY23" fmla="*/ 595992 h 973448"/>
                <a:gd name="connsiteX24" fmla="*/ 608714 w 726392"/>
                <a:gd name="connsiteY24" fmla="*/ 606625 h 973448"/>
                <a:gd name="connsiteX25" fmla="*/ 614030 w 726392"/>
                <a:gd name="connsiteY25" fmla="*/ 617257 h 973448"/>
                <a:gd name="connsiteX26" fmla="*/ 635295 w 726392"/>
                <a:gd name="connsiteY26" fmla="*/ 646497 h 973448"/>
                <a:gd name="connsiteX27" fmla="*/ 651244 w 726392"/>
                <a:gd name="connsiteY27" fmla="*/ 673078 h 973448"/>
                <a:gd name="connsiteX28" fmla="*/ 664535 w 726392"/>
                <a:gd name="connsiteY28" fmla="*/ 691685 h 973448"/>
                <a:gd name="connsiteX29" fmla="*/ 669851 w 726392"/>
                <a:gd name="connsiteY29" fmla="*/ 704976 h 973448"/>
                <a:gd name="connsiteX30" fmla="*/ 691116 w 726392"/>
                <a:gd name="connsiteY30" fmla="*/ 734216 h 973448"/>
                <a:gd name="connsiteX31" fmla="*/ 701749 w 726392"/>
                <a:gd name="connsiteY31" fmla="*/ 750164 h 973448"/>
                <a:gd name="connsiteX32" fmla="*/ 712381 w 726392"/>
                <a:gd name="connsiteY32" fmla="*/ 763455 h 973448"/>
                <a:gd name="connsiteX33" fmla="*/ 715040 w 726392"/>
                <a:gd name="connsiteY33" fmla="*/ 771429 h 973448"/>
                <a:gd name="connsiteX34" fmla="*/ 723014 w 726392"/>
                <a:gd name="connsiteY34" fmla="*/ 787378 h 973448"/>
                <a:gd name="connsiteX35" fmla="*/ 723014 w 726392"/>
                <a:gd name="connsiteY35" fmla="*/ 835225 h 973448"/>
                <a:gd name="connsiteX36" fmla="*/ 707065 w 726392"/>
                <a:gd name="connsiteY36" fmla="*/ 848516 h 973448"/>
                <a:gd name="connsiteX37" fmla="*/ 688458 w 726392"/>
                <a:gd name="connsiteY37" fmla="*/ 856490 h 973448"/>
                <a:gd name="connsiteX38" fmla="*/ 675167 w 726392"/>
                <a:gd name="connsiteY38" fmla="*/ 867123 h 973448"/>
                <a:gd name="connsiteX39" fmla="*/ 653902 w 726392"/>
                <a:gd name="connsiteY39" fmla="*/ 877755 h 973448"/>
                <a:gd name="connsiteX40" fmla="*/ 637954 w 726392"/>
                <a:gd name="connsiteY40" fmla="*/ 885729 h 973448"/>
                <a:gd name="connsiteX41" fmla="*/ 629979 w 726392"/>
                <a:gd name="connsiteY41" fmla="*/ 891046 h 973448"/>
                <a:gd name="connsiteX42" fmla="*/ 619347 w 726392"/>
                <a:gd name="connsiteY42" fmla="*/ 896362 h 973448"/>
                <a:gd name="connsiteX43" fmla="*/ 606056 w 726392"/>
                <a:gd name="connsiteY43" fmla="*/ 904336 h 973448"/>
                <a:gd name="connsiteX44" fmla="*/ 576816 w 726392"/>
                <a:gd name="connsiteY44" fmla="*/ 920285 h 973448"/>
                <a:gd name="connsiteX45" fmla="*/ 568842 w 726392"/>
                <a:gd name="connsiteY45" fmla="*/ 922943 h 973448"/>
                <a:gd name="connsiteX46" fmla="*/ 542260 w 726392"/>
                <a:gd name="connsiteY46" fmla="*/ 938892 h 973448"/>
                <a:gd name="connsiteX47" fmla="*/ 518337 w 726392"/>
                <a:gd name="connsiteY47" fmla="*/ 944209 h 973448"/>
                <a:gd name="connsiteX48" fmla="*/ 497072 w 726392"/>
                <a:gd name="connsiteY48" fmla="*/ 952183 h 973448"/>
                <a:gd name="connsiteX49" fmla="*/ 481123 w 726392"/>
                <a:gd name="connsiteY49" fmla="*/ 957499 h 973448"/>
                <a:gd name="connsiteX50" fmla="*/ 473149 w 726392"/>
                <a:gd name="connsiteY50" fmla="*/ 962816 h 973448"/>
                <a:gd name="connsiteX51" fmla="*/ 457200 w 726392"/>
                <a:gd name="connsiteY51" fmla="*/ 968132 h 973448"/>
                <a:gd name="connsiteX52" fmla="*/ 435935 w 726392"/>
                <a:gd name="connsiteY52" fmla="*/ 973448 h 973448"/>
                <a:gd name="connsiteX53" fmla="*/ 393405 w 726392"/>
                <a:gd name="connsiteY53" fmla="*/ 970790 h 973448"/>
                <a:gd name="connsiteX54" fmla="*/ 380114 w 726392"/>
                <a:gd name="connsiteY54" fmla="*/ 968132 h 973448"/>
                <a:gd name="connsiteX55" fmla="*/ 366823 w 726392"/>
                <a:gd name="connsiteY55" fmla="*/ 957499 h 973448"/>
                <a:gd name="connsiteX56" fmla="*/ 361507 w 726392"/>
                <a:gd name="connsiteY56" fmla="*/ 941550 h 973448"/>
                <a:gd name="connsiteX57" fmla="*/ 358849 w 726392"/>
                <a:gd name="connsiteY57" fmla="*/ 933576 h 973448"/>
                <a:gd name="connsiteX58" fmla="*/ 353533 w 726392"/>
                <a:gd name="connsiteY58" fmla="*/ 925602 h 973448"/>
                <a:gd name="connsiteX59" fmla="*/ 348216 w 726392"/>
                <a:gd name="connsiteY59" fmla="*/ 920285 h 973448"/>
                <a:gd name="connsiteX60" fmla="*/ 337584 w 726392"/>
                <a:gd name="connsiteY60" fmla="*/ 904336 h 973448"/>
                <a:gd name="connsiteX61" fmla="*/ 332267 w 726392"/>
                <a:gd name="connsiteY61" fmla="*/ 899020 h 973448"/>
                <a:gd name="connsiteX62" fmla="*/ 326951 w 726392"/>
                <a:gd name="connsiteY62" fmla="*/ 891046 h 973448"/>
                <a:gd name="connsiteX63" fmla="*/ 313660 w 726392"/>
                <a:gd name="connsiteY63" fmla="*/ 880413 h 973448"/>
                <a:gd name="connsiteX64" fmla="*/ 308344 w 726392"/>
                <a:gd name="connsiteY64" fmla="*/ 864464 h 973448"/>
                <a:gd name="connsiteX65" fmla="*/ 292395 w 726392"/>
                <a:gd name="connsiteY65" fmla="*/ 848516 h 973448"/>
                <a:gd name="connsiteX66" fmla="*/ 287079 w 726392"/>
                <a:gd name="connsiteY66" fmla="*/ 843199 h 973448"/>
                <a:gd name="connsiteX67" fmla="*/ 276447 w 726392"/>
                <a:gd name="connsiteY67" fmla="*/ 827250 h 973448"/>
                <a:gd name="connsiteX68" fmla="*/ 265814 w 726392"/>
                <a:gd name="connsiteY68" fmla="*/ 813960 h 973448"/>
                <a:gd name="connsiteX69" fmla="*/ 263156 w 726392"/>
                <a:gd name="connsiteY69" fmla="*/ 805985 h 973448"/>
                <a:gd name="connsiteX70" fmla="*/ 255181 w 726392"/>
                <a:gd name="connsiteY70" fmla="*/ 800669 h 973448"/>
                <a:gd name="connsiteX71" fmla="*/ 249865 w 726392"/>
                <a:gd name="connsiteY71" fmla="*/ 784720 h 973448"/>
                <a:gd name="connsiteX72" fmla="*/ 239233 w 726392"/>
                <a:gd name="connsiteY72" fmla="*/ 771429 h 973448"/>
                <a:gd name="connsiteX73" fmla="*/ 236574 w 726392"/>
                <a:gd name="connsiteY73" fmla="*/ 763455 h 973448"/>
                <a:gd name="connsiteX74" fmla="*/ 225942 w 726392"/>
                <a:gd name="connsiteY74" fmla="*/ 744848 h 973448"/>
                <a:gd name="connsiteX75" fmla="*/ 217967 w 726392"/>
                <a:gd name="connsiteY75" fmla="*/ 718267 h 973448"/>
                <a:gd name="connsiteX76" fmla="*/ 209993 w 726392"/>
                <a:gd name="connsiteY76" fmla="*/ 710292 h 973448"/>
                <a:gd name="connsiteX77" fmla="*/ 207335 w 726392"/>
                <a:gd name="connsiteY77" fmla="*/ 699660 h 973448"/>
                <a:gd name="connsiteX78" fmla="*/ 202019 w 726392"/>
                <a:gd name="connsiteY78" fmla="*/ 694343 h 973448"/>
                <a:gd name="connsiteX79" fmla="*/ 191386 w 726392"/>
                <a:gd name="connsiteY79" fmla="*/ 670420 h 973448"/>
                <a:gd name="connsiteX80" fmla="*/ 188728 w 726392"/>
                <a:gd name="connsiteY80" fmla="*/ 659788 h 973448"/>
                <a:gd name="connsiteX81" fmla="*/ 175437 w 726392"/>
                <a:gd name="connsiteY81" fmla="*/ 633206 h 973448"/>
                <a:gd name="connsiteX82" fmla="*/ 167463 w 726392"/>
                <a:gd name="connsiteY82" fmla="*/ 625232 h 973448"/>
                <a:gd name="connsiteX83" fmla="*/ 156830 w 726392"/>
                <a:gd name="connsiteY83" fmla="*/ 601309 h 973448"/>
                <a:gd name="connsiteX84" fmla="*/ 151514 w 726392"/>
                <a:gd name="connsiteY84" fmla="*/ 595992 h 973448"/>
                <a:gd name="connsiteX85" fmla="*/ 146198 w 726392"/>
                <a:gd name="connsiteY85" fmla="*/ 582702 h 973448"/>
                <a:gd name="connsiteX86" fmla="*/ 140881 w 726392"/>
                <a:gd name="connsiteY86" fmla="*/ 572069 h 973448"/>
                <a:gd name="connsiteX87" fmla="*/ 138223 w 726392"/>
                <a:gd name="connsiteY87" fmla="*/ 561436 h 973448"/>
                <a:gd name="connsiteX88" fmla="*/ 127591 w 726392"/>
                <a:gd name="connsiteY88" fmla="*/ 545488 h 973448"/>
                <a:gd name="connsiteX89" fmla="*/ 124933 w 726392"/>
                <a:gd name="connsiteY89" fmla="*/ 537513 h 973448"/>
                <a:gd name="connsiteX90" fmla="*/ 122274 w 726392"/>
                <a:gd name="connsiteY90" fmla="*/ 526881 h 973448"/>
                <a:gd name="connsiteX91" fmla="*/ 116958 w 726392"/>
                <a:gd name="connsiteY91" fmla="*/ 521564 h 973448"/>
                <a:gd name="connsiteX92" fmla="*/ 114300 w 726392"/>
                <a:gd name="connsiteY92" fmla="*/ 513590 h 973448"/>
                <a:gd name="connsiteX93" fmla="*/ 103667 w 726392"/>
                <a:gd name="connsiteY93" fmla="*/ 494983 h 973448"/>
                <a:gd name="connsiteX94" fmla="*/ 95693 w 726392"/>
                <a:gd name="connsiteY94" fmla="*/ 481692 h 973448"/>
                <a:gd name="connsiteX95" fmla="*/ 93035 w 726392"/>
                <a:gd name="connsiteY95" fmla="*/ 473718 h 973448"/>
                <a:gd name="connsiteX96" fmla="*/ 82402 w 726392"/>
                <a:gd name="connsiteY96" fmla="*/ 457769 h 973448"/>
                <a:gd name="connsiteX97" fmla="*/ 74428 w 726392"/>
                <a:gd name="connsiteY97" fmla="*/ 444478 h 973448"/>
                <a:gd name="connsiteX98" fmla="*/ 71770 w 726392"/>
                <a:gd name="connsiteY98" fmla="*/ 436504 h 973448"/>
                <a:gd name="connsiteX99" fmla="*/ 66454 w 726392"/>
                <a:gd name="connsiteY99" fmla="*/ 428529 h 973448"/>
                <a:gd name="connsiteX100" fmla="*/ 63795 w 726392"/>
                <a:gd name="connsiteY100" fmla="*/ 420555 h 973448"/>
                <a:gd name="connsiteX101" fmla="*/ 55821 w 726392"/>
                <a:gd name="connsiteY101" fmla="*/ 415239 h 973448"/>
                <a:gd name="connsiteX102" fmla="*/ 50505 w 726392"/>
                <a:gd name="connsiteY102" fmla="*/ 407264 h 973448"/>
                <a:gd name="connsiteX103" fmla="*/ 45188 w 726392"/>
                <a:gd name="connsiteY103" fmla="*/ 401948 h 973448"/>
                <a:gd name="connsiteX104" fmla="*/ 39872 w 726392"/>
                <a:gd name="connsiteY104" fmla="*/ 385999 h 973448"/>
                <a:gd name="connsiteX105" fmla="*/ 31898 w 726392"/>
                <a:gd name="connsiteY105" fmla="*/ 372709 h 973448"/>
                <a:gd name="connsiteX106" fmla="*/ 23923 w 726392"/>
                <a:gd name="connsiteY106" fmla="*/ 348785 h 973448"/>
                <a:gd name="connsiteX107" fmla="*/ 21265 w 726392"/>
                <a:gd name="connsiteY107" fmla="*/ 340811 h 973448"/>
                <a:gd name="connsiteX108" fmla="*/ 13291 w 726392"/>
                <a:gd name="connsiteY108" fmla="*/ 324862 h 973448"/>
                <a:gd name="connsiteX109" fmla="*/ 7974 w 726392"/>
                <a:gd name="connsiteY109" fmla="*/ 303597 h 973448"/>
                <a:gd name="connsiteX110" fmla="*/ 2658 w 726392"/>
                <a:gd name="connsiteY110" fmla="*/ 279674 h 973448"/>
                <a:gd name="connsiteX111" fmla="*/ 0 w 726392"/>
                <a:gd name="connsiteY111" fmla="*/ 271699 h 973448"/>
                <a:gd name="connsiteX112" fmla="*/ 2658 w 726392"/>
                <a:gd name="connsiteY112" fmla="*/ 178664 h 973448"/>
                <a:gd name="connsiteX113" fmla="*/ 5316 w 726392"/>
                <a:gd name="connsiteY113" fmla="*/ 168032 h 973448"/>
                <a:gd name="connsiteX114" fmla="*/ 10633 w 726392"/>
                <a:gd name="connsiteY114" fmla="*/ 162716 h 973448"/>
                <a:gd name="connsiteX115" fmla="*/ 26581 w 726392"/>
                <a:gd name="connsiteY115" fmla="*/ 144109 h 973448"/>
                <a:gd name="connsiteX116" fmla="*/ 39872 w 726392"/>
                <a:gd name="connsiteY116" fmla="*/ 133476 h 973448"/>
                <a:gd name="connsiteX117" fmla="*/ 50505 w 726392"/>
                <a:gd name="connsiteY117" fmla="*/ 128160 h 973448"/>
                <a:gd name="connsiteX118" fmla="*/ 63795 w 726392"/>
                <a:gd name="connsiteY118" fmla="*/ 120185 h 973448"/>
                <a:gd name="connsiteX119" fmla="*/ 69112 w 726392"/>
                <a:gd name="connsiteY119" fmla="*/ 112211 h 973448"/>
                <a:gd name="connsiteX120" fmla="*/ 114300 w 726392"/>
                <a:gd name="connsiteY120" fmla="*/ 80313 h 973448"/>
                <a:gd name="connsiteX121" fmla="*/ 130249 w 726392"/>
                <a:gd name="connsiteY121" fmla="*/ 72339 h 973448"/>
                <a:gd name="connsiteX122" fmla="*/ 154172 w 726392"/>
                <a:gd name="connsiteY122" fmla="*/ 51074 h 973448"/>
                <a:gd name="connsiteX123" fmla="*/ 159488 w 726392"/>
                <a:gd name="connsiteY123" fmla="*/ 45757 h 973448"/>
                <a:gd name="connsiteX124" fmla="*/ 170121 w 726392"/>
                <a:gd name="connsiteY124" fmla="*/ 43099 h 973448"/>
                <a:gd name="connsiteX125" fmla="*/ 180754 w 726392"/>
                <a:gd name="connsiteY125" fmla="*/ 37783 h 973448"/>
                <a:gd name="connsiteX126" fmla="*/ 188728 w 726392"/>
                <a:gd name="connsiteY126" fmla="*/ 32467 h 973448"/>
                <a:gd name="connsiteX127" fmla="*/ 194044 w 726392"/>
                <a:gd name="connsiteY127" fmla="*/ 27150 h 973448"/>
                <a:gd name="connsiteX128" fmla="*/ 207335 w 726392"/>
                <a:gd name="connsiteY128" fmla="*/ 21834 h 973448"/>
                <a:gd name="connsiteX129" fmla="*/ 217967 w 726392"/>
                <a:gd name="connsiteY129" fmla="*/ 16518 h 973448"/>
                <a:gd name="connsiteX130" fmla="*/ 263156 w 726392"/>
                <a:gd name="connsiteY130" fmla="*/ 13860 h 973448"/>
                <a:gd name="connsiteX131" fmla="*/ 324293 w 726392"/>
                <a:gd name="connsiteY131" fmla="*/ 8543 h 973448"/>
                <a:gd name="connsiteX132" fmla="*/ 337584 w 726392"/>
                <a:gd name="connsiteY132" fmla="*/ 569 h 973448"/>
                <a:gd name="connsiteX133" fmla="*/ 350874 w 726392"/>
                <a:gd name="connsiteY133" fmla="*/ 3227 h 973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726392" h="973448">
                  <a:moveTo>
                    <a:pt x="350874" y="3227"/>
                  </a:moveTo>
                  <a:cubicBezTo>
                    <a:pt x="355304" y="5885"/>
                    <a:pt x="360039" y="11803"/>
                    <a:pt x="364165" y="16518"/>
                  </a:cubicBezTo>
                  <a:cubicBezTo>
                    <a:pt x="366269" y="18922"/>
                    <a:pt x="367485" y="21998"/>
                    <a:pt x="369481" y="24492"/>
                  </a:cubicBezTo>
                  <a:cubicBezTo>
                    <a:pt x="371047" y="26449"/>
                    <a:pt x="373232" y="27852"/>
                    <a:pt x="374798" y="29809"/>
                  </a:cubicBezTo>
                  <a:cubicBezTo>
                    <a:pt x="376794" y="32303"/>
                    <a:pt x="378069" y="35329"/>
                    <a:pt x="380114" y="37783"/>
                  </a:cubicBezTo>
                  <a:cubicBezTo>
                    <a:pt x="382520" y="40671"/>
                    <a:pt x="385682" y="42869"/>
                    <a:pt x="388088" y="45757"/>
                  </a:cubicBezTo>
                  <a:cubicBezTo>
                    <a:pt x="390133" y="48211"/>
                    <a:pt x="391488" y="51176"/>
                    <a:pt x="393405" y="53732"/>
                  </a:cubicBezTo>
                  <a:cubicBezTo>
                    <a:pt x="396809" y="58271"/>
                    <a:pt x="400700" y="62435"/>
                    <a:pt x="404037" y="67023"/>
                  </a:cubicBezTo>
                  <a:cubicBezTo>
                    <a:pt x="407795" y="72190"/>
                    <a:pt x="410836" y="77860"/>
                    <a:pt x="414670" y="82971"/>
                  </a:cubicBezTo>
                  <a:cubicBezTo>
                    <a:pt x="424092" y="95533"/>
                    <a:pt x="426476" y="97436"/>
                    <a:pt x="435935" y="106895"/>
                  </a:cubicBezTo>
                  <a:cubicBezTo>
                    <a:pt x="442964" y="135012"/>
                    <a:pt x="433422" y="101907"/>
                    <a:pt x="443909" y="125502"/>
                  </a:cubicBezTo>
                  <a:cubicBezTo>
                    <a:pt x="446185" y="130623"/>
                    <a:pt x="447454" y="136134"/>
                    <a:pt x="449226" y="141450"/>
                  </a:cubicBezTo>
                  <a:lnTo>
                    <a:pt x="451884" y="149425"/>
                  </a:lnTo>
                  <a:lnTo>
                    <a:pt x="454542" y="157399"/>
                  </a:lnTo>
                  <a:cubicBezTo>
                    <a:pt x="455428" y="196385"/>
                    <a:pt x="455672" y="235391"/>
                    <a:pt x="457200" y="274357"/>
                  </a:cubicBezTo>
                  <a:cubicBezTo>
                    <a:pt x="457445" y="280617"/>
                    <a:pt x="459126" y="286742"/>
                    <a:pt x="459858" y="292964"/>
                  </a:cubicBezTo>
                  <a:cubicBezTo>
                    <a:pt x="463596" y="324737"/>
                    <a:pt x="459448" y="310342"/>
                    <a:pt x="465174" y="327520"/>
                  </a:cubicBezTo>
                  <a:cubicBezTo>
                    <a:pt x="467453" y="348024"/>
                    <a:pt x="469230" y="368925"/>
                    <a:pt x="475807" y="388657"/>
                  </a:cubicBezTo>
                  <a:cubicBezTo>
                    <a:pt x="486637" y="421147"/>
                    <a:pt x="483425" y="406461"/>
                    <a:pt x="494414" y="431188"/>
                  </a:cubicBezTo>
                  <a:cubicBezTo>
                    <a:pt x="503028" y="450570"/>
                    <a:pt x="486464" y="425119"/>
                    <a:pt x="505047" y="460427"/>
                  </a:cubicBezTo>
                  <a:cubicBezTo>
                    <a:pt x="510428" y="470650"/>
                    <a:pt x="517710" y="479761"/>
                    <a:pt x="523654" y="489667"/>
                  </a:cubicBezTo>
                  <a:cubicBezTo>
                    <a:pt x="528077" y="497039"/>
                    <a:pt x="545943" y="530819"/>
                    <a:pt x="555551" y="542829"/>
                  </a:cubicBezTo>
                  <a:cubicBezTo>
                    <a:pt x="580930" y="574552"/>
                    <a:pt x="548855" y="535462"/>
                    <a:pt x="582133" y="572069"/>
                  </a:cubicBezTo>
                  <a:cubicBezTo>
                    <a:pt x="618945" y="612563"/>
                    <a:pt x="573672" y="563448"/>
                    <a:pt x="598081" y="595992"/>
                  </a:cubicBezTo>
                  <a:cubicBezTo>
                    <a:pt x="601088" y="600002"/>
                    <a:pt x="605707" y="602615"/>
                    <a:pt x="608714" y="606625"/>
                  </a:cubicBezTo>
                  <a:cubicBezTo>
                    <a:pt x="611091" y="609795"/>
                    <a:pt x="611832" y="613960"/>
                    <a:pt x="614030" y="617257"/>
                  </a:cubicBezTo>
                  <a:cubicBezTo>
                    <a:pt x="620715" y="627285"/>
                    <a:pt x="629094" y="636163"/>
                    <a:pt x="635295" y="646497"/>
                  </a:cubicBezTo>
                  <a:cubicBezTo>
                    <a:pt x="640611" y="655357"/>
                    <a:pt x="645044" y="664812"/>
                    <a:pt x="651244" y="673078"/>
                  </a:cubicBezTo>
                  <a:cubicBezTo>
                    <a:pt x="653050" y="675486"/>
                    <a:pt x="662592" y="687798"/>
                    <a:pt x="664535" y="691685"/>
                  </a:cubicBezTo>
                  <a:cubicBezTo>
                    <a:pt x="666669" y="695953"/>
                    <a:pt x="667566" y="700787"/>
                    <a:pt x="669851" y="704976"/>
                  </a:cubicBezTo>
                  <a:cubicBezTo>
                    <a:pt x="678095" y="720091"/>
                    <a:pt x="681408" y="720868"/>
                    <a:pt x="691116" y="734216"/>
                  </a:cubicBezTo>
                  <a:cubicBezTo>
                    <a:pt x="694874" y="739383"/>
                    <a:pt x="701749" y="750164"/>
                    <a:pt x="701749" y="750164"/>
                  </a:cubicBezTo>
                  <a:cubicBezTo>
                    <a:pt x="708429" y="770206"/>
                    <a:pt x="698642" y="746283"/>
                    <a:pt x="712381" y="763455"/>
                  </a:cubicBezTo>
                  <a:cubicBezTo>
                    <a:pt x="714131" y="765643"/>
                    <a:pt x="713787" y="768923"/>
                    <a:pt x="715040" y="771429"/>
                  </a:cubicBezTo>
                  <a:cubicBezTo>
                    <a:pt x="725342" y="792033"/>
                    <a:pt x="716336" y="767343"/>
                    <a:pt x="723014" y="787378"/>
                  </a:cubicBezTo>
                  <a:cubicBezTo>
                    <a:pt x="726099" y="805886"/>
                    <a:pt x="728747" y="813724"/>
                    <a:pt x="723014" y="835225"/>
                  </a:cubicBezTo>
                  <a:cubicBezTo>
                    <a:pt x="722110" y="838616"/>
                    <a:pt x="710238" y="846929"/>
                    <a:pt x="707065" y="848516"/>
                  </a:cubicBezTo>
                  <a:cubicBezTo>
                    <a:pt x="677225" y="863437"/>
                    <a:pt x="727205" y="834350"/>
                    <a:pt x="688458" y="856490"/>
                  </a:cubicBezTo>
                  <a:cubicBezTo>
                    <a:pt x="665801" y="869436"/>
                    <a:pt x="692627" y="854651"/>
                    <a:pt x="675167" y="867123"/>
                  </a:cubicBezTo>
                  <a:cubicBezTo>
                    <a:pt x="664182" y="874970"/>
                    <a:pt x="664225" y="874315"/>
                    <a:pt x="653902" y="877755"/>
                  </a:cubicBezTo>
                  <a:cubicBezTo>
                    <a:pt x="631045" y="892993"/>
                    <a:pt x="659967" y="874722"/>
                    <a:pt x="637954" y="885729"/>
                  </a:cubicBezTo>
                  <a:cubicBezTo>
                    <a:pt x="635096" y="887158"/>
                    <a:pt x="632753" y="889461"/>
                    <a:pt x="629979" y="891046"/>
                  </a:cubicBezTo>
                  <a:cubicBezTo>
                    <a:pt x="626539" y="893012"/>
                    <a:pt x="622644" y="894164"/>
                    <a:pt x="619347" y="896362"/>
                  </a:cubicBezTo>
                  <a:cubicBezTo>
                    <a:pt x="604753" y="906091"/>
                    <a:pt x="624564" y="898167"/>
                    <a:pt x="606056" y="904336"/>
                  </a:cubicBezTo>
                  <a:cubicBezTo>
                    <a:pt x="596349" y="910808"/>
                    <a:pt x="588881" y="916263"/>
                    <a:pt x="576816" y="920285"/>
                  </a:cubicBezTo>
                  <a:lnTo>
                    <a:pt x="568842" y="922943"/>
                  </a:lnTo>
                  <a:cubicBezTo>
                    <a:pt x="560889" y="928245"/>
                    <a:pt x="551604" y="935388"/>
                    <a:pt x="542260" y="938892"/>
                  </a:cubicBezTo>
                  <a:cubicBezTo>
                    <a:pt x="537973" y="940499"/>
                    <a:pt x="521941" y="943488"/>
                    <a:pt x="518337" y="944209"/>
                  </a:cubicBezTo>
                  <a:cubicBezTo>
                    <a:pt x="504460" y="953460"/>
                    <a:pt x="516527" y="946877"/>
                    <a:pt x="497072" y="952183"/>
                  </a:cubicBezTo>
                  <a:cubicBezTo>
                    <a:pt x="491666" y="953657"/>
                    <a:pt x="481123" y="957499"/>
                    <a:pt x="481123" y="957499"/>
                  </a:cubicBezTo>
                  <a:cubicBezTo>
                    <a:pt x="478465" y="959271"/>
                    <a:pt x="476068" y="961518"/>
                    <a:pt x="473149" y="962816"/>
                  </a:cubicBezTo>
                  <a:cubicBezTo>
                    <a:pt x="468028" y="965092"/>
                    <a:pt x="462516" y="966360"/>
                    <a:pt x="457200" y="968132"/>
                  </a:cubicBezTo>
                  <a:cubicBezTo>
                    <a:pt x="444939" y="972219"/>
                    <a:pt x="451975" y="970240"/>
                    <a:pt x="435935" y="973448"/>
                  </a:cubicBezTo>
                  <a:cubicBezTo>
                    <a:pt x="421758" y="972562"/>
                    <a:pt x="407545" y="972137"/>
                    <a:pt x="393405" y="970790"/>
                  </a:cubicBezTo>
                  <a:cubicBezTo>
                    <a:pt x="388907" y="970362"/>
                    <a:pt x="384344" y="969718"/>
                    <a:pt x="380114" y="968132"/>
                  </a:cubicBezTo>
                  <a:cubicBezTo>
                    <a:pt x="374749" y="966120"/>
                    <a:pt x="370715" y="961391"/>
                    <a:pt x="366823" y="957499"/>
                  </a:cubicBezTo>
                  <a:lnTo>
                    <a:pt x="361507" y="941550"/>
                  </a:lnTo>
                  <a:cubicBezTo>
                    <a:pt x="360621" y="938892"/>
                    <a:pt x="360403" y="935907"/>
                    <a:pt x="358849" y="933576"/>
                  </a:cubicBezTo>
                  <a:cubicBezTo>
                    <a:pt x="357077" y="930918"/>
                    <a:pt x="355529" y="928096"/>
                    <a:pt x="353533" y="925602"/>
                  </a:cubicBezTo>
                  <a:cubicBezTo>
                    <a:pt x="351967" y="923645"/>
                    <a:pt x="349720" y="922290"/>
                    <a:pt x="348216" y="920285"/>
                  </a:cubicBezTo>
                  <a:cubicBezTo>
                    <a:pt x="344382" y="915173"/>
                    <a:pt x="342102" y="908854"/>
                    <a:pt x="337584" y="904336"/>
                  </a:cubicBezTo>
                  <a:cubicBezTo>
                    <a:pt x="335812" y="902564"/>
                    <a:pt x="333833" y="900977"/>
                    <a:pt x="332267" y="899020"/>
                  </a:cubicBezTo>
                  <a:cubicBezTo>
                    <a:pt x="330271" y="896526"/>
                    <a:pt x="328947" y="893541"/>
                    <a:pt x="326951" y="891046"/>
                  </a:cubicBezTo>
                  <a:cubicBezTo>
                    <a:pt x="322620" y="885632"/>
                    <a:pt x="319585" y="884362"/>
                    <a:pt x="313660" y="880413"/>
                  </a:cubicBezTo>
                  <a:cubicBezTo>
                    <a:pt x="311888" y="875097"/>
                    <a:pt x="312307" y="868426"/>
                    <a:pt x="308344" y="864464"/>
                  </a:cubicBezTo>
                  <a:lnTo>
                    <a:pt x="292395" y="848516"/>
                  </a:lnTo>
                  <a:cubicBezTo>
                    <a:pt x="290623" y="846744"/>
                    <a:pt x="288469" y="845284"/>
                    <a:pt x="287079" y="843199"/>
                  </a:cubicBezTo>
                  <a:cubicBezTo>
                    <a:pt x="283535" y="837883"/>
                    <a:pt x="280965" y="831768"/>
                    <a:pt x="276447" y="827250"/>
                  </a:cubicBezTo>
                  <a:cubicBezTo>
                    <a:pt x="268871" y="819675"/>
                    <a:pt x="272520" y="824019"/>
                    <a:pt x="265814" y="813960"/>
                  </a:cubicBezTo>
                  <a:cubicBezTo>
                    <a:pt x="264928" y="811302"/>
                    <a:pt x="264906" y="808173"/>
                    <a:pt x="263156" y="805985"/>
                  </a:cubicBezTo>
                  <a:cubicBezTo>
                    <a:pt x="261160" y="803490"/>
                    <a:pt x="256874" y="803378"/>
                    <a:pt x="255181" y="800669"/>
                  </a:cubicBezTo>
                  <a:cubicBezTo>
                    <a:pt x="252211" y="795917"/>
                    <a:pt x="252973" y="789383"/>
                    <a:pt x="249865" y="784720"/>
                  </a:cubicBezTo>
                  <a:cubicBezTo>
                    <a:pt x="243159" y="774661"/>
                    <a:pt x="246808" y="779005"/>
                    <a:pt x="239233" y="771429"/>
                  </a:cubicBezTo>
                  <a:cubicBezTo>
                    <a:pt x="238347" y="768771"/>
                    <a:pt x="237678" y="766030"/>
                    <a:pt x="236574" y="763455"/>
                  </a:cubicBezTo>
                  <a:cubicBezTo>
                    <a:pt x="232526" y="754012"/>
                    <a:pt x="231281" y="752858"/>
                    <a:pt x="225942" y="744848"/>
                  </a:cubicBezTo>
                  <a:cubicBezTo>
                    <a:pt x="224737" y="740028"/>
                    <a:pt x="220125" y="720426"/>
                    <a:pt x="217967" y="718267"/>
                  </a:cubicBezTo>
                  <a:lnTo>
                    <a:pt x="209993" y="710292"/>
                  </a:lnTo>
                  <a:cubicBezTo>
                    <a:pt x="209107" y="706748"/>
                    <a:pt x="208969" y="702927"/>
                    <a:pt x="207335" y="699660"/>
                  </a:cubicBezTo>
                  <a:cubicBezTo>
                    <a:pt x="206214" y="697418"/>
                    <a:pt x="203140" y="696585"/>
                    <a:pt x="202019" y="694343"/>
                  </a:cubicBezTo>
                  <a:cubicBezTo>
                    <a:pt x="183035" y="656378"/>
                    <a:pt x="207026" y="693882"/>
                    <a:pt x="191386" y="670420"/>
                  </a:cubicBezTo>
                  <a:cubicBezTo>
                    <a:pt x="190500" y="666876"/>
                    <a:pt x="189883" y="663254"/>
                    <a:pt x="188728" y="659788"/>
                  </a:cubicBezTo>
                  <a:cubicBezTo>
                    <a:pt x="185589" y="650371"/>
                    <a:pt x="181432" y="641199"/>
                    <a:pt x="175437" y="633206"/>
                  </a:cubicBezTo>
                  <a:cubicBezTo>
                    <a:pt x="173182" y="630199"/>
                    <a:pt x="170121" y="627890"/>
                    <a:pt x="167463" y="625232"/>
                  </a:cubicBezTo>
                  <a:cubicBezTo>
                    <a:pt x="165158" y="619469"/>
                    <a:pt x="160559" y="606902"/>
                    <a:pt x="156830" y="601309"/>
                  </a:cubicBezTo>
                  <a:cubicBezTo>
                    <a:pt x="155440" y="599224"/>
                    <a:pt x="153286" y="597764"/>
                    <a:pt x="151514" y="595992"/>
                  </a:cubicBezTo>
                  <a:cubicBezTo>
                    <a:pt x="149742" y="591562"/>
                    <a:pt x="148136" y="587062"/>
                    <a:pt x="146198" y="582702"/>
                  </a:cubicBezTo>
                  <a:cubicBezTo>
                    <a:pt x="144589" y="579081"/>
                    <a:pt x="142272" y="575779"/>
                    <a:pt x="140881" y="572069"/>
                  </a:cubicBezTo>
                  <a:cubicBezTo>
                    <a:pt x="139598" y="568648"/>
                    <a:pt x="139857" y="564704"/>
                    <a:pt x="138223" y="561436"/>
                  </a:cubicBezTo>
                  <a:cubicBezTo>
                    <a:pt x="135366" y="555721"/>
                    <a:pt x="127591" y="545488"/>
                    <a:pt x="127591" y="545488"/>
                  </a:cubicBezTo>
                  <a:cubicBezTo>
                    <a:pt x="126705" y="542830"/>
                    <a:pt x="125703" y="540207"/>
                    <a:pt x="124933" y="537513"/>
                  </a:cubicBezTo>
                  <a:cubicBezTo>
                    <a:pt x="123929" y="534000"/>
                    <a:pt x="123908" y="530148"/>
                    <a:pt x="122274" y="526881"/>
                  </a:cubicBezTo>
                  <a:cubicBezTo>
                    <a:pt x="121153" y="524639"/>
                    <a:pt x="118730" y="523336"/>
                    <a:pt x="116958" y="521564"/>
                  </a:cubicBezTo>
                  <a:cubicBezTo>
                    <a:pt x="116072" y="518906"/>
                    <a:pt x="115404" y="516165"/>
                    <a:pt x="114300" y="513590"/>
                  </a:cubicBezTo>
                  <a:cubicBezTo>
                    <a:pt x="110251" y="504143"/>
                    <a:pt x="109009" y="502994"/>
                    <a:pt x="103667" y="494983"/>
                  </a:cubicBezTo>
                  <a:cubicBezTo>
                    <a:pt x="96138" y="472395"/>
                    <a:pt x="106638" y="499936"/>
                    <a:pt x="95693" y="481692"/>
                  </a:cubicBezTo>
                  <a:cubicBezTo>
                    <a:pt x="94252" y="479289"/>
                    <a:pt x="94396" y="476167"/>
                    <a:pt x="93035" y="473718"/>
                  </a:cubicBezTo>
                  <a:cubicBezTo>
                    <a:pt x="89932" y="468133"/>
                    <a:pt x="82402" y="457769"/>
                    <a:pt x="82402" y="457769"/>
                  </a:cubicBezTo>
                  <a:cubicBezTo>
                    <a:pt x="74873" y="435181"/>
                    <a:pt x="85373" y="462722"/>
                    <a:pt x="74428" y="444478"/>
                  </a:cubicBezTo>
                  <a:cubicBezTo>
                    <a:pt x="72987" y="442075"/>
                    <a:pt x="73023" y="439010"/>
                    <a:pt x="71770" y="436504"/>
                  </a:cubicBezTo>
                  <a:cubicBezTo>
                    <a:pt x="70341" y="433646"/>
                    <a:pt x="67883" y="431386"/>
                    <a:pt x="66454" y="428529"/>
                  </a:cubicBezTo>
                  <a:cubicBezTo>
                    <a:pt x="65201" y="426023"/>
                    <a:pt x="65545" y="422743"/>
                    <a:pt x="63795" y="420555"/>
                  </a:cubicBezTo>
                  <a:cubicBezTo>
                    <a:pt x="61799" y="418061"/>
                    <a:pt x="58479" y="417011"/>
                    <a:pt x="55821" y="415239"/>
                  </a:cubicBezTo>
                  <a:cubicBezTo>
                    <a:pt x="54049" y="412581"/>
                    <a:pt x="52501" y="409759"/>
                    <a:pt x="50505" y="407264"/>
                  </a:cubicBezTo>
                  <a:cubicBezTo>
                    <a:pt x="48939" y="405307"/>
                    <a:pt x="46309" y="404190"/>
                    <a:pt x="45188" y="401948"/>
                  </a:cubicBezTo>
                  <a:cubicBezTo>
                    <a:pt x="42682" y="396936"/>
                    <a:pt x="42755" y="390804"/>
                    <a:pt x="39872" y="385999"/>
                  </a:cubicBezTo>
                  <a:cubicBezTo>
                    <a:pt x="37214" y="381569"/>
                    <a:pt x="34036" y="377412"/>
                    <a:pt x="31898" y="372709"/>
                  </a:cubicBezTo>
                  <a:cubicBezTo>
                    <a:pt x="31892" y="372695"/>
                    <a:pt x="25254" y="352780"/>
                    <a:pt x="23923" y="348785"/>
                  </a:cubicBezTo>
                  <a:cubicBezTo>
                    <a:pt x="23037" y="346127"/>
                    <a:pt x="22819" y="343142"/>
                    <a:pt x="21265" y="340811"/>
                  </a:cubicBezTo>
                  <a:cubicBezTo>
                    <a:pt x="15682" y="332435"/>
                    <a:pt x="15831" y="334174"/>
                    <a:pt x="13291" y="324862"/>
                  </a:cubicBezTo>
                  <a:cubicBezTo>
                    <a:pt x="11368" y="317813"/>
                    <a:pt x="9407" y="310762"/>
                    <a:pt x="7974" y="303597"/>
                  </a:cubicBezTo>
                  <a:cubicBezTo>
                    <a:pt x="6146" y="294458"/>
                    <a:pt x="5161" y="288436"/>
                    <a:pt x="2658" y="279674"/>
                  </a:cubicBezTo>
                  <a:cubicBezTo>
                    <a:pt x="1888" y="276980"/>
                    <a:pt x="886" y="274357"/>
                    <a:pt x="0" y="271699"/>
                  </a:cubicBezTo>
                  <a:cubicBezTo>
                    <a:pt x="886" y="240687"/>
                    <a:pt x="1069" y="209648"/>
                    <a:pt x="2658" y="178664"/>
                  </a:cubicBezTo>
                  <a:cubicBezTo>
                    <a:pt x="2845" y="175016"/>
                    <a:pt x="3682" y="171299"/>
                    <a:pt x="5316" y="168032"/>
                  </a:cubicBezTo>
                  <a:cubicBezTo>
                    <a:pt x="6437" y="165790"/>
                    <a:pt x="9067" y="164673"/>
                    <a:pt x="10633" y="162716"/>
                  </a:cubicBezTo>
                  <a:cubicBezTo>
                    <a:pt x="21810" y="148744"/>
                    <a:pt x="8856" y="159865"/>
                    <a:pt x="26581" y="144109"/>
                  </a:cubicBezTo>
                  <a:cubicBezTo>
                    <a:pt x="30822" y="140340"/>
                    <a:pt x="35151" y="136623"/>
                    <a:pt x="39872" y="133476"/>
                  </a:cubicBezTo>
                  <a:cubicBezTo>
                    <a:pt x="43169" y="131278"/>
                    <a:pt x="47041" y="130084"/>
                    <a:pt x="50505" y="128160"/>
                  </a:cubicBezTo>
                  <a:cubicBezTo>
                    <a:pt x="55021" y="125651"/>
                    <a:pt x="59365" y="122843"/>
                    <a:pt x="63795" y="120185"/>
                  </a:cubicBezTo>
                  <a:cubicBezTo>
                    <a:pt x="65567" y="117527"/>
                    <a:pt x="66686" y="114290"/>
                    <a:pt x="69112" y="112211"/>
                  </a:cubicBezTo>
                  <a:cubicBezTo>
                    <a:pt x="81639" y="101474"/>
                    <a:pt x="98750" y="88795"/>
                    <a:pt x="114300" y="80313"/>
                  </a:cubicBezTo>
                  <a:cubicBezTo>
                    <a:pt x="119518" y="77467"/>
                    <a:pt x="124933" y="74997"/>
                    <a:pt x="130249" y="72339"/>
                  </a:cubicBezTo>
                  <a:cubicBezTo>
                    <a:pt x="170805" y="31783"/>
                    <a:pt x="130447" y="70056"/>
                    <a:pt x="154172" y="51074"/>
                  </a:cubicBezTo>
                  <a:cubicBezTo>
                    <a:pt x="156129" y="49508"/>
                    <a:pt x="157246" y="46878"/>
                    <a:pt x="159488" y="45757"/>
                  </a:cubicBezTo>
                  <a:cubicBezTo>
                    <a:pt x="162756" y="44123"/>
                    <a:pt x="166700" y="44382"/>
                    <a:pt x="170121" y="43099"/>
                  </a:cubicBezTo>
                  <a:cubicBezTo>
                    <a:pt x="173831" y="41708"/>
                    <a:pt x="177313" y="39749"/>
                    <a:pt x="180754" y="37783"/>
                  </a:cubicBezTo>
                  <a:cubicBezTo>
                    <a:pt x="183528" y="36198"/>
                    <a:pt x="186234" y="34463"/>
                    <a:pt x="188728" y="32467"/>
                  </a:cubicBezTo>
                  <a:cubicBezTo>
                    <a:pt x="190685" y="30901"/>
                    <a:pt x="191868" y="28393"/>
                    <a:pt x="194044" y="27150"/>
                  </a:cubicBezTo>
                  <a:cubicBezTo>
                    <a:pt x="198187" y="24783"/>
                    <a:pt x="202975" y="23772"/>
                    <a:pt x="207335" y="21834"/>
                  </a:cubicBezTo>
                  <a:cubicBezTo>
                    <a:pt x="210956" y="20225"/>
                    <a:pt x="214045" y="17078"/>
                    <a:pt x="217967" y="16518"/>
                  </a:cubicBezTo>
                  <a:cubicBezTo>
                    <a:pt x="232904" y="14384"/>
                    <a:pt x="248109" y="14989"/>
                    <a:pt x="263156" y="13860"/>
                  </a:cubicBezTo>
                  <a:cubicBezTo>
                    <a:pt x="283555" y="12330"/>
                    <a:pt x="324293" y="8543"/>
                    <a:pt x="324293" y="8543"/>
                  </a:cubicBezTo>
                  <a:cubicBezTo>
                    <a:pt x="346881" y="1014"/>
                    <a:pt x="319340" y="11514"/>
                    <a:pt x="337584" y="569"/>
                  </a:cubicBezTo>
                  <a:cubicBezTo>
                    <a:pt x="339987" y="-872"/>
                    <a:pt x="346444" y="569"/>
                    <a:pt x="350874" y="3227"/>
                  </a:cubicBezTo>
                  <a:close/>
                </a:path>
              </a:pathLst>
            </a:custGeom>
            <a:solidFill>
              <a:srgbClr val="7374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Freeform 536"/>
            <p:cNvSpPr>
              <a:spLocks/>
            </p:cNvSpPr>
            <p:nvPr/>
          </p:nvSpPr>
          <p:spPr bwMode="auto">
            <a:xfrm>
              <a:off x="8881269" y="3388519"/>
              <a:ext cx="409575" cy="210017"/>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Rectangle 18"/>
            <p:cNvSpPr/>
            <p:nvPr/>
          </p:nvSpPr>
          <p:spPr>
            <a:xfrm>
              <a:off x="9499600" y="3829069"/>
              <a:ext cx="1092200" cy="964279"/>
            </a:xfrm>
            <a:prstGeom prst="rect">
              <a:avLst/>
            </a:prstGeom>
            <a:solidFill>
              <a:srgbClr val="8082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Freeform 507"/>
            <p:cNvSpPr>
              <a:spLocks/>
            </p:cNvSpPr>
            <p:nvPr/>
          </p:nvSpPr>
          <p:spPr bwMode="auto">
            <a:xfrm>
              <a:off x="12868275" y="1803400"/>
              <a:ext cx="147637" cy="677863"/>
            </a:xfrm>
            <a:custGeom>
              <a:avLst/>
              <a:gdLst>
                <a:gd name="T0" fmla="*/ 67 w 93"/>
                <a:gd name="T1" fmla="*/ 95 h 427"/>
                <a:gd name="T2" fmla="*/ 93 w 93"/>
                <a:gd name="T3" fmla="*/ 427 h 427"/>
                <a:gd name="T4" fmla="*/ 29 w 93"/>
                <a:gd name="T5" fmla="*/ 325 h 427"/>
                <a:gd name="T6" fmla="*/ 0 w 93"/>
                <a:gd name="T7" fmla="*/ 0 h 427"/>
                <a:gd name="T8" fmla="*/ 67 w 93"/>
                <a:gd name="T9" fmla="*/ 95 h 427"/>
              </a:gdLst>
              <a:ahLst/>
              <a:cxnLst>
                <a:cxn ang="0">
                  <a:pos x="T0" y="T1"/>
                </a:cxn>
                <a:cxn ang="0">
                  <a:pos x="T2" y="T3"/>
                </a:cxn>
                <a:cxn ang="0">
                  <a:pos x="T4" y="T5"/>
                </a:cxn>
                <a:cxn ang="0">
                  <a:pos x="T6" y="T7"/>
                </a:cxn>
                <a:cxn ang="0">
                  <a:pos x="T8" y="T9"/>
                </a:cxn>
              </a:cxnLst>
              <a:rect l="0" t="0" r="r" b="b"/>
              <a:pathLst>
                <a:path w="93" h="427">
                  <a:moveTo>
                    <a:pt x="67" y="95"/>
                  </a:moveTo>
                  <a:lnTo>
                    <a:pt x="93" y="427"/>
                  </a:lnTo>
                  <a:lnTo>
                    <a:pt x="29" y="325"/>
                  </a:lnTo>
                  <a:lnTo>
                    <a:pt x="0" y="0"/>
                  </a:lnTo>
                  <a:lnTo>
                    <a:pt x="67" y="95"/>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508"/>
            <p:cNvSpPr>
              <a:spLocks/>
            </p:cNvSpPr>
            <p:nvPr/>
          </p:nvSpPr>
          <p:spPr bwMode="auto">
            <a:xfrm>
              <a:off x="12868275" y="1679575"/>
              <a:ext cx="120650" cy="274638"/>
            </a:xfrm>
            <a:custGeom>
              <a:avLst/>
              <a:gdLst>
                <a:gd name="T0" fmla="*/ 76 w 76"/>
                <a:gd name="T1" fmla="*/ 90 h 173"/>
                <a:gd name="T2" fmla="*/ 67 w 76"/>
                <a:gd name="T3" fmla="*/ 173 h 173"/>
                <a:gd name="T4" fmla="*/ 0 w 76"/>
                <a:gd name="T5" fmla="*/ 78 h 173"/>
                <a:gd name="T6" fmla="*/ 12 w 76"/>
                <a:gd name="T7" fmla="*/ 0 h 173"/>
                <a:gd name="T8" fmla="*/ 76 w 76"/>
                <a:gd name="T9" fmla="*/ 90 h 173"/>
              </a:gdLst>
              <a:ahLst/>
              <a:cxnLst>
                <a:cxn ang="0">
                  <a:pos x="T0" y="T1"/>
                </a:cxn>
                <a:cxn ang="0">
                  <a:pos x="T2" y="T3"/>
                </a:cxn>
                <a:cxn ang="0">
                  <a:pos x="T4" y="T5"/>
                </a:cxn>
                <a:cxn ang="0">
                  <a:pos x="T6" y="T7"/>
                </a:cxn>
                <a:cxn ang="0">
                  <a:pos x="T8" y="T9"/>
                </a:cxn>
              </a:cxnLst>
              <a:rect l="0" t="0" r="r" b="b"/>
              <a:pathLst>
                <a:path w="76" h="173">
                  <a:moveTo>
                    <a:pt x="76" y="90"/>
                  </a:moveTo>
                  <a:lnTo>
                    <a:pt x="67" y="173"/>
                  </a:lnTo>
                  <a:lnTo>
                    <a:pt x="0" y="78"/>
                  </a:lnTo>
                  <a:lnTo>
                    <a:pt x="12" y="0"/>
                  </a:lnTo>
                  <a:lnTo>
                    <a:pt x="76" y="9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509"/>
            <p:cNvSpPr>
              <a:spLocks/>
            </p:cNvSpPr>
            <p:nvPr/>
          </p:nvSpPr>
          <p:spPr bwMode="auto">
            <a:xfrm>
              <a:off x="11960225" y="2124075"/>
              <a:ext cx="209550" cy="717550"/>
            </a:xfrm>
            <a:custGeom>
              <a:avLst/>
              <a:gdLst>
                <a:gd name="T0" fmla="*/ 78 w 132"/>
                <a:gd name="T1" fmla="*/ 0 h 452"/>
                <a:gd name="T2" fmla="*/ 132 w 132"/>
                <a:gd name="T3" fmla="*/ 327 h 452"/>
                <a:gd name="T4" fmla="*/ 59 w 132"/>
                <a:gd name="T5" fmla="*/ 452 h 452"/>
                <a:gd name="T6" fmla="*/ 0 w 132"/>
                <a:gd name="T7" fmla="*/ 123 h 452"/>
                <a:gd name="T8" fmla="*/ 78 w 132"/>
                <a:gd name="T9" fmla="*/ 0 h 452"/>
              </a:gdLst>
              <a:ahLst/>
              <a:cxnLst>
                <a:cxn ang="0">
                  <a:pos x="T0" y="T1"/>
                </a:cxn>
                <a:cxn ang="0">
                  <a:pos x="T2" y="T3"/>
                </a:cxn>
                <a:cxn ang="0">
                  <a:pos x="T4" y="T5"/>
                </a:cxn>
                <a:cxn ang="0">
                  <a:pos x="T6" y="T7"/>
                </a:cxn>
                <a:cxn ang="0">
                  <a:pos x="T8" y="T9"/>
                </a:cxn>
              </a:cxnLst>
              <a:rect l="0" t="0" r="r" b="b"/>
              <a:pathLst>
                <a:path w="132" h="452">
                  <a:moveTo>
                    <a:pt x="78" y="0"/>
                  </a:moveTo>
                  <a:lnTo>
                    <a:pt x="132" y="327"/>
                  </a:lnTo>
                  <a:lnTo>
                    <a:pt x="59" y="452"/>
                  </a:lnTo>
                  <a:lnTo>
                    <a:pt x="0" y="123"/>
                  </a:lnTo>
                  <a:lnTo>
                    <a:pt x="7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510"/>
            <p:cNvSpPr>
              <a:spLocks/>
            </p:cNvSpPr>
            <p:nvPr/>
          </p:nvSpPr>
          <p:spPr bwMode="auto">
            <a:xfrm>
              <a:off x="14176375" y="1720850"/>
              <a:ext cx="131762" cy="714375"/>
            </a:xfrm>
            <a:custGeom>
              <a:avLst/>
              <a:gdLst>
                <a:gd name="T0" fmla="*/ 83 w 83"/>
                <a:gd name="T1" fmla="*/ 0 h 450"/>
                <a:gd name="T2" fmla="*/ 66 w 83"/>
                <a:gd name="T3" fmla="*/ 341 h 450"/>
                <a:gd name="T4" fmla="*/ 0 w 83"/>
                <a:gd name="T5" fmla="*/ 450 h 450"/>
                <a:gd name="T6" fmla="*/ 12 w 83"/>
                <a:gd name="T7" fmla="*/ 107 h 450"/>
                <a:gd name="T8" fmla="*/ 83 w 83"/>
                <a:gd name="T9" fmla="*/ 0 h 450"/>
              </a:gdLst>
              <a:ahLst/>
              <a:cxnLst>
                <a:cxn ang="0">
                  <a:pos x="T0" y="T1"/>
                </a:cxn>
                <a:cxn ang="0">
                  <a:pos x="T2" y="T3"/>
                </a:cxn>
                <a:cxn ang="0">
                  <a:pos x="T4" y="T5"/>
                </a:cxn>
                <a:cxn ang="0">
                  <a:pos x="T6" y="T7"/>
                </a:cxn>
                <a:cxn ang="0">
                  <a:pos x="T8" y="T9"/>
                </a:cxn>
              </a:cxnLst>
              <a:rect l="0" t="0" r="r" b="b"/>
              <a:pathLst>
                <a:path w="83" h="450">
                  <a:moveTo>
                    <a:pt x="83" y="0"/>
                  </a:moveTo>
                  <a:lnTo>
                    <a:pt x="66" y="341"/>
                  </a:lnTo>
                  <a:lnTo>
                    <a:pt x="0" y="450"/>
                  </a:lnTo>
                  <a:lnTo>
                    <a:pt x="12" y="107"/>
                  </a:lnTo>
                  <a:lnTo>
                    <a:pt x="83"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511"/>
            <p:cNvSpPr>
              <a:spLocks/>
            </p:cNvSpPr>
            <p:nvPr/>
          </p:nvSpPr>
          <p:spPr bwMode="auto">
            <a:xfrm>
              <a:off x="11906250" y="2006600"/>
              <a:ext cx="177800" cy="312738"/>
            </a:xfrm>
            <a:custGeom>
              <a:avLst/>
              <a:gdLst>
                <a:gd name="T0" fmla="*/ 81 w 112"/>
                <a:gd name="T1" fmla="*/ 0 h 197"/>
                <a:gd name="T2" fmla="*/ 112 w 112"/>
                <a:gd name="T3" fmla="*/ 74 h 197"/>
                <a:gd name="T4" fmla="*/ 34 w 112"/>
                <a:gd name="T5" fmla="*/ 197 h 197"/>
                <a:gd name="T6" fmla="*/ 0 w 112"/>
                <a:gd name="T7" fmla="*/ 121 h 197"/>
                <a:gd name="T8" fmla="*/ 81 w 112"/>
                <a:gd name="T9" fmla="*/ 0 h 197"/>
              </a:gdLst>
              <a:ahLst/>
              <a:cxnLst>
                <a:cxn ang="0">
                  <a:pos x="T0" y="T1"/>
                </a:cxn>
                <a:cxn ang="0">
                  <a:pos x="T2" y="T3"/>
                </a:cxn>
                <a:cxn ang="0">
                  <a:pos x="T4" y="T5"/>
                </a:cxn>
                <a:cxn ang="0">
                  <a:pos x="T6" y="T7"/>
                </a:cxn>
                <a:cxn ang="0">
                  <a:pos x="T8" y="T9"/>
                </a:cxn>
              </a:cxnLst>
              <a:rect l="0" t="0" r="r" b="b"/>
              <a:pathLst>
                <a:path w="112" h="197">
                  <a:moveTo>
                    <a:pt x="81" y="0"/>
                  </a:moveTo>
                  <a:lnTo>
                    <a:pt x="112" y="74"/>
                  </a:lnTo>
                  <a:lnTo>
                    <a:pt x="34" y="197"/>
                  </a:lnTo>
                  <a:lnTo>
                    <a:pt x="0" y="121"/>
                  </a:lnTo>
                  <a:lnTo>
                    <a:pt x="8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512"/>
            <p:cNvSpPr>
              <a:spLocks/>
            </p:cNvSpPr>
            <p:nvPr/>
          </p:nvSpPr>
          <p:spPr bwMode="auto">
            <a:xfrm>
              <a:off x="14168438" y="1597025"/>
              <a:ext cx="139700" cy="293688"/>
            </a:xfrm>
            <a:custGeom>
              <a:avLst/>
              <a:gdLst>
                <a:gd name="T0" fmla="*/ 71 w 88"/>
                <a:gd name="T1" fmla="*/ 0 h 185"/>
                <a:gd name="T2" fmla="*/ 88 w 88"/>
                <a:gd name="T3" fmla="*/ 78 h 185"/>
                <a:gd name="T4" fmla="*/ 17 w 88"/>
                <a:gd name="T5" fmla="*/ 185 h 185"/>
                <a:gd name="T6" fmla="*/ 0 w 88"/>
                <a:gd name="T7" fmla="*/ 102 h 185"/>
                <a:gd name="T8" fmla="*/ 71 w 88"/>
                <a:gd name="T9" fmla="*/ 0 h 185"/>
              </a:gdLst>
              <a:ahLst/>
              <a:cxnLst>
                <a:cxn ang="0">
                  <a:pos x="T0" y="T1"/>
                </a:cxn>
                <a:cxn ang="0">
                  <a:pos x="T2" y="T3"/>
                </a:cxn>
                <a:cxn ang="0">
                  <a:pos x="T4" y="T5"/>
                </a:cxn>
                <a:cxn ang="0">
                  <a:pos x="T6" y="T7"/>
                </a:cxn>
                <a:cxn ang="0">
                  <a:pos x="T8" y="T9"/>
                </a:cxn>
              </a:cxnLst>
              <a:rect l="0" t="0" r="r" b="b"/>
              <a:pathLst>
                <a:path w="88" h="185">
                  <a:moveTo>
                    <a:pt x="71" y="0"/>
                  </a:moveTo>
                  <a:lnTo>
                    <a:pt x="88" y="78"/>
                  </a:lnTo>
                  <a:lnTo>
                    <a:pt x="17" y="185"/>
                  </a:lnTo>
                  <a:lnTo>
                    <a:pt x="0" y="102"/>
                  </a:lnTo>
                  <a:lnTo>
                    <a:pt x="71"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513"/>
            <p:cNvSpPr>
              <a:spLocks/>
            </p:cNvSpPr>
            <p:nvPr/>
          </p:nvSpPr>
          <p:spPr bwMode="auto">
            <a:xfrm>
              <a:off x="9480550" y="2736850"/>
              <a:ext cx="387350" cy="631825"/>
            </a:xfrm>
            <a:custGeom>
              <a:avLst/>
              <a:gdLst>
                <a:gd name="T0" fmla="*/ 111 w 244"/>
                <a:gd name="T1" fmla="*/ 80 h 398"/>
                <a:gd name="T2" fmla="*/ 244 w 244"/>
                <a:gd name="T3" fmla="*/ 398 h 398"/>
                <a:gd name="T4" fmla="*/ 135 w 244"/>
                <a:gd name="T5" fmla="*/ 313 h 398"/>
                <a:gd name="T6" fmla="*/ 0 w 244"/>
                <a:gd name="T7" fmla="*/ 0 h 398"/>
                <a:gd name="T8" fmla="*/ 111 w 244"/>
                <a:gd name="T9" fmla="*/ 80 h 398"/>
              </a:gdLst>
              <a:ahLst/>
              <a:cxnLst>
                <a:cxn ang="0">
                  <a:pos x="T0" y="T1"/>
                </a:cxn>
                <a:cxn ang="0">
                  <a:pos x="T2" y="T3"/>
                </a:cxn>
                <a:cxn ang="0">
                  <a:pos x="T4" y="T5"/>
                </a:cxn>
                <a:cxn ang="0">
                  <a:pos x="T6" y="T7"/>
                </a:cxn>
                <a:cxn ang="0">
                  <a:pos x="T8" y="T9"/>
                </a:cxn>
              </a:cxnLst>
              <a:rect l="0" t="0" r="r" b="b"/>
              <a:pathLst>
                <a:path w="244" h="398">
                  <a:moveTo>
                    <a:pt x="111" y="80"/>
                  </a:moveTo>
                  <a:lnTo>
                    <a:pt x="244" y="398"/>
                  </a:lnTo>
                  <a:lnTo>
                    <a:pt x="135" y="313"/>
                  </a:lnTo>
                  <a:lnTo>
                    <a:pt x="0" y="0"/>
                  </a:lnTo>
                  <a:lnTo>
                    <a:pt x="111" y="8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514"/>
            <p:cNvSpPr>
              <a:spLocks/>
            </p:cNvSpPr>
            <p:nvPr/>
          </p:nvSpPr>
          <p:spPr bwMode="auto">
            <a:xfrm>
              <a:off x="9461500" y="2608263"/>
              <a:ext cx="195262" cy="255588"/>
            </a:xfrm>
            <a:custGeom>
              <a:avLst/>
              <a:gdLst>
                <a:gd name="T0" fmla="*/ 109 w 123"/>
                <a:gd name="T1" fmla="*/ 78 h 161"/>
                <a:gd name="T2" fmla="*/ 123 w 123"/>
                <a:gd name="T3" fmla="*/ 161 h 161"/>
                <a:gd name="T4" fmla="*/ 12 w 123"/>
                <a:gd name="T5" fmla="*/ 81 h 161"/>
                <a:gd name="T6" fmla="*/ 0 w 123"/>
                <a:gd name="T7" fmla="*/ 0 h 161"/>
                <a:gd name="T8" fmla="*/ 109 w 123"/>
                <a:gd name="T9" fmla="*/ 78 h 161"/>
              </a:gdLst>
              <a:ahLst/>
              <a:cxnLst>
                <a:cxn ang="0">
                  <a:pos x="T0" y="T1"/>
                </a:cxn>
                <a:cxn ang="0">
                  <a:pos x="T2" y="T3"/>
                </a:cxn>
                <a:cxn ang="0">
                  <a:pos x="T4" y="T5"/>
                </a:cxn>
                <a:cxn ang="0">
                  <a:pos x="T6" y="T7"/>
                </a:cxn>
                <a:cxn ang="0">
                  <a:pos x="T8" y="T9"/>
                </a:cxn>
              </a:cxnLst>
              <a:rect l="0" t="0" r="r" b="b"/>
              <a:pathLst>
                <a:path w="123" h="161">
                  <a:moveTo>
                    <a:pt x="109" y="78"/>
                  </a:moveTo>
                  <a:lnTo>
                    <a:pt x="123" y="161"/>
                  </a:lnTo>
                  <a:lnTo>
                    <a:pt x="12" y="81"/>
                  </a:lnTo>
                  <a:lnTo>
                    <a:pt x="0" y="0"/>
                  </a:lnTo>
                  <a:lnTo>
                    <a:pt x="109"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515"/>
            <p:cNvSpPr>
              <a:spLocks/>
            </p:cNvSpPr>
            <p:nvPr/>
          </p:nvSpPr>
          <p:spPr bwMode="auto">
            <a:xfrm>
              <a:off x="14333538" y="2841625"/>
              <a:ext cx="390525" cy="147638"/>
            </a:xfrm>
            <a:custGeom>
              <a:avLst/>
              <a:gdLst>
                <a:gd name="T0" fmla="*/ 246 w 246"/>
                <a:gd name="T1" fmla="*/ 0 h 93"/>
                <a:gd name="T2" fmla="*/ 220 w 246"/>
                <a:gd name="T3" fmla="*/ 69 h 93"/>
                <a:gd name="T4" fmla="*/ 0 w 246"/>
                <a:gd name="T5" fmla="*/ 93 h 93"/>
                <a:gd name="T6" fmla="*/ 17 w 246"/>
                <a:gd name="T7" fmla="*/ 26 h 93"/>
                <a:gd name="T8" fmla="*/ 246 w 246"/>
                <a:gd name="T9" fmla="*/ 0 h 93"/>
              </a:gdLst>
              <a:ahLst/>
              <a:cxnLst>
                <a:cxn ang="0">
                  <a:pos x="T0" y="T1"/>
                </a:cxn>
                <a:cxn ang="0">
                  <a:pos x="T2" y="T3"/>
                </a:cxn>
                <a:cxn ang="0">
                  <a:pos x="T4" y="T5"/>
                </a:cxn>
                <a:cxn ang="0">
                  <a:pos x="T6" y="T7"/>
                </a:cxn>
                <a:cxn ang="0">
                  <a:pos x="T8" y="T9"/>
                </a:cxn>
              </a:cxnLst>
              <a:rect l="0" t="0" r="r" b="b"/>
              <a:pathLst>
                <a:path w="246" h="93">
                  <a:moveTo>
                    <a:pt x="246" y="0"/>
                  </a:moveTo>
                  <a:lnTo>
                    <a:pt x="220" y="69"/>
                  </a:lnTo>
                  <a:lnTo>
                    <a:pt x="0" y="93"/>
                  </a:lnTo>
                  <a:lnTo>
                    <a:pt x="17" y="26"/>
                  </a:lnTo>
                  <a:lnTo>
                    <a:pt x="246"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516"/>
            <p:cNvSpPr>
              <a:spLocks/>
            </p:cNvSpPr>
            <p:nvPr/>
          </p:nvSpPr>
          <p:spPr bwMode="auto">
            <a:xfrm>
              <a:off x="12447588" y="2363788"/>
              <a:ext cx="401637" cy="557213"/>
            </a:xfrm>
            <a:custGeom>
              <a:avLst/>
              <a:gdLst>
                <a:gd name="T0" fmla="*/ 220 w 253"/>
                <a:gd name="T1" fmla="*/ 10 h 351"/>
                <a:gd name="T2" fmla="*/ 253 w 253"/>
                <a:gd name="T3" fmla="*/ 351 h 351"/>
                <a:gd name="T4" fmla="*/ 45 w 253"/>
                <a:gd name="T5" fmla="*/ 337 h 351"/>
                <a:gd name="T6" fmla="*/ 0 w 253"/>
                <a:gd name="T7" fmla="*/ 0 h 351"/>
                <a:gd name="T8" fmla="*/ 220 w 253"/>
                <a:gd name="T9" fmla="*/ 10 h 351"/>
              </a:gdLst>
              <a:ahLst/>
              <a:cxnLst>
                <a:cxn ang="0">
                  <a:pos x="T0" y="T1"/>
                </a:cxn>
                <a:cxn ang="0">
                  <a:pos x="T2" y="T3"/>
                </a:cxn>
                <a:cxn ang="0">
                  <a:pos x="T4" y="T5"/>
                </a:cxn>
                <a:cxn ang="0">
                  <a:pos x="T6" y="T7"/>
                </a:cxn>
                <a:cxn ang="0">
                  <a:pos x="T8" y="T9"/>
                </a:cxn>
              </a:cxnLst>
              <a:rect l="0" t="0" r="r" b="b"/>
              <a:pathLst>
                <a:path w="253" h="351">
                  <a:moveTo>
                    <a:pt x="220" y="10"/>
                  </a:moveTo>
                  <a:lnTo>
                    <a:pt x="253" y="351"/>
                  </a:lnTo>
                  <a:lnTo>
                    <a:pt x="45" y="337"/>
                  </a:lnTo>
                  <a:lnTo>
                    <a:pt x="0" y="0"/>
                  </a:lnTo>
                  <a:lnTo>
                    <a:pt x="220"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517"/>
            <p:cNvSpPr>
              <a:spLocks/>
            </p:cNvSpPr>
            <p:nvPr/>
          </p:nvSpPr>
          <p:spPr bwMode="auto">
            <a:xfrm>
              <a:off x="12447588" y="2220913"/>
              <a:ext cx="354012" cy="158750"/>
            </a:xfrm>
            <a:custGeom>
              <a:avLst/>
              <a:gdLst>
                <a:gd name="T0" fmla="*/ 223 w 223"/>
                <a:gd name="T1" fmla="*/ 7 h 100"/>
                <a:gd name="T2" fmla="*/ 220 w 223"/>
                <a:gd name="T3" fmla="*/ 100 h 100"/>
                <a:gd name="T4" fmla="*/ 0 w 223"/>
                <a:gd name="T5" fmla="*/ 90 h 100"/>
                <a:gd name="T6" fmla="*/ 7 w 223"/>
                <a:gd name="T7" fmla="*/ 0 h 100"/>
                <a:gd name="T8" fmla="*/ 223 w 223"/>
                <a:gd name="T9" fmla="*/ 7 h 100"/>
              </a:gdLst>
              <a:ahLst/>
              <a:cxnLst>
                <a:cxn ang="0">
                  <a:pos x="T0" y="T1"/>
                </a:cxn>
                <a:cxn ang="0">
                  <a:pos x="T2" y="T3"/>
                </a:cxn>
                <a:cxn ang="0">
                  <a:pos x="T4" y="T5"/>
                </a:cxn>
                <a:cxn ang="0">
                  <a:pos x="T6" y="T7"/>
                </a:cxn>
                <a:cxn ang="0">
                  <a:pos x="T8" y="T9"/>
                </a:cxn>
              </a:cxnLst>
              <a:rect l="0" t="0" r="r" b="b"/>
              <a:pathLst>
                <a:path w="223" h="100">
                  <a:moveTo>
                    <a:pt x="223" y="7"/>
                  </a:moveTo>
                  <a:lnTo>
                    <a:pt x="220" y="100"/>
                  </a:lnTo>
                  <a:lnTo>
                    <a:pt x="0" y="90"/>
                  </a:lnTo>
                  <a:lnTo>
                    <a:pt x="7" y="0"/>
                  </a:lnTo>
                  <a:lnTo>
                    <a:pt x="223"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518"/>
            <p:cNvSpPr>
              <a:spLocks/>
            </p:cNvSpPr>
            <p:nvPr/>
          </p:nvSpPr>
          <p:spPr bwMode="auto">
            <a:xfrm>
              <a:off x="13447713" y="3222625"/>
              <a:ext cx="296862" cy="104775"/>
            </a:xfrm>
            <a:custGeom>
              <a:avLst/>
              <a:gdLst>
                <a:gd name="T0" fmla="*/ 177 w 187"/>
                <a:gd name="T1" fmla="*/ 0 h 66"/>
                <a:gd name="T2" fmla="*/ 187 w 187"/>
                <a:gd name="T3" fmla="*/ 63 h 66"/>
                <a:gd name="T4" fmla="*/ 0 w 187"/>
                <a:gd name="T5" fmla="*/ 66 h 66"/>
                <a:gd name="T6" fmla="*/ 4 w 187"/>
                <a:gd name="T7" fmla="*/ 2 h 66"/>
                <a:gd name="T8" fmla="*/ 177 w 187"/>
                <a:gd name="T9" fmla="*/ 0 h 66"/>
              </a:gdLst>
              <a:ahLst/>
              <a:cxnLst>
                <a:cxn ang="0">
                  <a:pos x="T0" y="T1"/>
                </a:cxn>
                <a:cxn ang="0">
                  <a:pos x="T2" y="T3"/>
                </a:cxn>
                <a:cxn ang="0">
                  <a:pos x="T4" y="T5"/>
                </a:cxn>
                <a:cxn ang="0">
                  <a:pos x="T6" y="T7"/>
                </a:cxn>
                <a:cxn ang="0">
                  <a:pos x="T8" y="T9"/>
                </a:cxn>
              </a:cxnLst>
              <a:rect l="0" t="0" r="r" b="b"/>
              <a:pathLst>
                <a:path w="187" h="66">
                  <a:moveTo>
                    <a:pt x="177" y="0"/>
                  </a:moveTo>
                  <a:lnTo>
                    <a:pt x="187" y="63"/>
                  </a:lnTo>
                  <a:lnTo>
                    <a:pt x="0" y="66"/>
                  </a:lnTo>
                  <a:lnTo>
                    <a:pt x="4" y="2"/>
                  </a:lnTo>
                  <a:lnTo>
                    <a:pt x="17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519"/>
            <p:cNvSpPr>
              <a:spLocks/>
            </p:cNvSpPr>
            <p:nvPr/>
          </p:nvSpPr>
          <p:spPr bwMode="auto">
            <a:xfrm>
              <a:off x="12796838" y="2379663"/>
              <a:ext cx="165100" cy="673100"/>
            </a:xfrm>
            <a:custGeom>
              <a:avLst/>
              <a:gdLst>
                <a:gd name="T0" fmla="*/ 74 w 104"/>
                <a:gd name="T1" fmla="*/ 78 h 424"/>
                <a:gd name="T2" fmla="*/ 104 w 104"/>
                <a:gd name="T3" fmla="*/ 424 h 424"/>
                <a:gd name="T4" fmla="*/ 33 w 104"/>
                <a:gd name="T5" fmla="*/ 341 h 424"/>
                <a:gd name="T6" fmla="*/ 0 w 104"/>
                <a:gd name="T7" fmla="*/ 0 h 424"/>
                <a:gd name="T8" fmla="*/ 74 w 104"/>
                <a:gd name="T9" fmla="*/ 78 h 424"/>
              </a:gdLst>
              <a:ahLst/>
              <a:cxnLst>
                <a:cxn ang="0">
                  <a:pos x="T0" y="T1"/>
                </a:cxn>
                <a:cxn ang="0">
                  <a:pos x="T2" y="T3"/>
                </a:cxn>
                <a:cxn ang="0">
                  <a:pos x="T4" y="T5"/>
                </a:cxn>
                <a:cxn ang="0">
                  <a:pos x="T6" y="T7"/>
                </a:cxn>
                <a:cxn ang="0">
                  <a:pos x="T8" y="T9"/>
                </a:cxn>
              </a:cxnLst>
              <a:rect l="0" t="0" r="r" b="b"/>
              <a:pathLst>
                <a:path w="104" h="424">
                  <a:moveTo>
                    <a:pt x="74" y="78"/>
                  </a:moveTo>
                  <a:lnTo>
                    <a:pt x="104" y="424"/>
                  </a:lnTo>
                  <a:lnTo>
                    <a:pt x="33" y="341"/>
                  </a:lnTo>
                  <a:lnTo>
                    <a:pt x="0" y="0"/>
                  </a:lnTo>
                  <a:lnTo>
                    <a:pt x="74" y="78"/>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520"/>
            <p:cNvSpPr>
              <a:spLocks/>
            </p:cNvSpPr>
            <p:nvPr/>
          </p:nvSpPr>
          <p:spPr bwMode="auto">
            <a:xfrm>
              <a:off x="12796838" y="2232025"/>
              <a:ext cx="134937" cy="271463"/>
            </a:xfrm>
            <a:custGeom>
              <a:avLst/>
              <a:gdLst>
                <a:gd name="T0" fmla="*/ 85 w 85"/>
                <a:gd name="T1" fmla="*/ 86 h 171"/>
                <a:gd name="T2" fmla="*/ 74 w 85"/>
                <a:gd name="T3" fmla="*/ 171 h 171"/>
                <a:gd name="T4" fmla="*/ 0 w 85"/>
                <a:gd name="T5" fmla="*/ 93 h 171"/>
                <a:gd name="T6" fmla="*/ 3 w 85"/>
                <a:gd name="T7" fmla="*/ 0 h 171"/>
                <a:gd name="T8" fmla="*/ 85 w 85"/>
                <a:gd name="T9" fmla="*/ 86 h 171"/>
              </a:gdLst>
              <a:ahLst/>
              <a:cxnLst>
                <a:cxn ang="0">
                  <a:pos x="T0" y="T1"/>
                </a:cxn>
                <a:cxn ang="0">
                  <a:pos x="T2" y="T3"/>
                </a:cxn>
                <a:cxn ang="0">
                  <a:pos x="T4" y="T5"/>
                </a:cxn>
                <a:cxn ang="0">
                  <a:pos x="T6" y="T7"/>
                </a:cxn>
                <a:cxn ang="0">
                  <a:pos x="T8" y="T9"/>
                </a:cxn>
              </a:cxnLst>
              <a:rect l="0" t="0" r="r" b="b"/>
              <a:pathLst>
                <a:path w="85" h="171">
                  <a:moveTo>
                    <a:pt x="85" y="86"/>
                  </a:moveTo>
                  <a:lnTo>
                    <a:pt x="74" y="171"/>
                  </a:lnTo>
                  <a:lnTo>
                    <a:pt x="0" y="93"/>
                  </a:lnTo>
                  <a:lnTo>
                    <a:pt x="3" y="0"/>
                  </a:lnTo>
                  <a:lnTo>
                    <a:pt x="85" y="86"/>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521"/>
            <p:cNvSpPr>
              <a:spLocks/>
            </p:cNvSpPr>
            <p:nvPr/>
          </p:nvSpPr>
          <p:spPr bwMode="auto">
            <a:xfrm>
              <a:off x="14360525" y="2270125"/>
              <a:ext cx="415925" cy="612775"/>
            </a:xfrm>
            <a:custGeom>
              <a:avLst/>
              <a:gdLst>
                <a:gd name="T0" fmla="*/ 262 w 262"/>
                <a:gd name="T1" fmla="*/ 0 h 386"/>
                <a:gd name="T2" fmla="*/ 229 w 262"/>
                <a:gd name="T3" fmla="*/ 360 h 386"/>
                <a:gd name="T4" fmla="*/ 0 w 262"/>
                <a:gd name="T5" fmla="*/ 386 h 386"/>
                <a:gd name="T6" fmla="*/ 19 w 262"/>
                <a:gd name="T7" fmla="*/ 28 h 386"/>
                <a:gd name="T8" fmla="*/ 262 w 262"/>
                <a:gd name="T9" fmla="*/ 0 h 386"/>
              </a:gdLst>
              <a:ahLst/>
              <a:cxnLst>
                <a:cxn ang="0">
                  <a:pos x="T0" y="T1"/>
                </a:cxn>
                <a:cxn ang="0">
                  <a:pos x="T2" y="T3"/>
                </a:cxn>
                <a:cxn ang="0">
                  <a:pos x="T4" y="T5"/>
                </a:cxn>
                <a:cxn ang="0">
                  <a:pos x="T6" y="T7"/>
                </a:cxn>
                <a:cxn ang="0">
                  <a:pos x="T8" y="T9"/>
                </a:cxn>
              </a:cxnLst>
              <a:rect l="0" t="0" r="r" b="b"/>
              <a:pathLst>
                <a:path w="262" h="386">
                  <a:moveTo>
                    <a:pt x="262" y="0"/>
                  </a:moveTo>
                  <a:lnTo>
                    <a:pt x="229" y="360"/>
                  </a:lnTo>
                  <a:lnTo>
                    <a:pt x="0" y="386"/>
                  </a:lnTo>
                  <a:lnTo>
                    <a:pt x="19" y="28"/>
                  </a:lnTo>
                  <a:lnTo>
                    <a:pt x="26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522"/>
            <p:cNvSpPr>
              <a:spLocks/>
            </p:cNvSpPr>
            <p:nvPr/>
          </p:nvSpPr>
          <p:spPr bwMode="auto">
            <a:xfrm>
              <a:off x="14239875" y="2314575"/>
              <a:ext cx="150812" cy="711200"/>
            </a:xfrm>
            <a:custGeom>
              <a:avLst/>
              <a:gdLst>
                <a:gd name="T0" fmla="*/ 95 w 95"/>
                <a:gd name="T1" fmla="*/ 0 h 448"/>
                <a:gd name="T2" fmla="*/ 76 w 95"/>
                <a:gd name="T3" fmla="*/ 358 h 448"/>
                <a:gd name="T4" fmla="*/ 0 w 95"/>
                <a:gd name="T5" fmla="*/ 448 h 448"/>
                <a:gd name="T6" fmla="*/ 14 w 95"/>
                <a:gd name="T7" fmla="*/ 88 h 448"/>
                <a:gd name="T8" fmla="*/ 95 w 95"/>
                <a:gd name="T9" fmla="*/ 0 h 448"/>
              </a:gdLst>
              <a:ahLst/>
              <a:cxnLst>
                <a:cxn ang="0">
                  <a:pos x="T0" y="T1"/>
                </a:cxn>
                <a:cxn ang="0">
                  <a:pos x="T2" y="T3"/>
                </a:cxn>
                <a:cxn ang="0">
                  <a:pos x="T4" y="T5"/>
                </a:cxn>
                <a:cxn ang="0">
                  <a:pos x="T6" y="T7"/>
                </a:cxn>
                <a:cxn ang="0">
                  <a:pos x="T8" y="T9"/>
                </a:cxn>
              </a:cxnLst>
              <a:rect l="0" t="0" r="r" b="b"/>
              <a:pathLst>
                <a:path w="95" h="448">
                  <a:moveTo>
                    <a:pt x="95" y="0"/>
                  </a:moveTo>
                  <a:lnTo>
                    <a:pt x="76" y="358"/>
                  </a:lnTo>
                  <a:lnTo>
                    <a:pt x="0" y="448"/>
                  </a:lnTo>
                  <a:lnTo>
                    <a:pt x="14" y="88"/>
                  </a:lnTo>
                  <a:lnTo>
                    <a:pt x="95"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523"/>
            <p:cNvSpPr>
              <a:spLocks/>
            </p:cNvSpPr>
            <p:nvPr/>
          </p:nvSpPr>
          <p:spPr bwMode="auto">
            <a:xfrm>
              <a:off x="12452350" y="2484438"/>
              <a:ext cx="382587" cy="293688"/>
            </a:xfrm>
            <a:custGeom>
              <a:avLst/>
              <a:gdLst>
                <a:gd name="T0" fmla="*/ 210 w 241"/>
                <a:gd name="T1" fmla="*/ 0 h 185"/>
                <a:gd name="T2" fmla="*/ 241 w 241"/>
                <a:gd name="T3" fmla="*/ 88 h 185"/>
                <a:gd name="T4" fmla="*/ 30 w 241"/>
                <a:gd name="T5" fmla="*/ 185 h 185"/>
                <a:gd name="T6" fmla="*/ 0 w 241"/>
                <a:gd name="T7" fmla="*/ 97 h 185"/>
                <a:gd name="T8" fmla="*/ 210 w 241"/>
                <a:gd name="T9" fmla="*/ 0 h 185"/>
              </a:gdLst>
              <a:ahLst/>
              <a:cxnLst>
                <a:cxn ang="0">
                  <a:pos x="T0" y="T1"/>
                </a:cxn>
                <a:cxn ang="0">
                  <a:pos x="T2" y="T3"/>
                </a:cxn>
                <a:cxn ang="0">
                  <a:pos x="T4" y="T5"/>
                </a:cxn>
                <a:cxn ang="0">
                  <a:pos x="T6" y="T7"/>
                </a:cxn>
                <a:cxn ang="0">
                  <a:pos x="T8" y="T9"/>
                </a:cxn>
              </a:cxnLst>
              <a:rect l="0" t="0" r="r" b="b"/>
              <a:pathLst>
                <a:path w="241" h="185">
                  <a:moveTo>
                    <a:pt x="210" y="0"/>
                  </a:moveTo>
                  <a:lnTo>
                    <a:pt x="241" y="88"/>
                  </a:lnTo>
                  <a:lnTo>
                    <a:pt x="30" y="185"/>
                  </a:lnTo>
                  <a:lnTo>
                    <a:pt x="0" y="97"/>
                  </a:lnTo>
                  <a:lnTo>
                    <a:pt x="21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524"/>
            <p:cNvSpPr>
              <a:spLocks/>
            </p:cNvSpPr>
            <p:nvPr/>
          </p:nvSpPr>
          <p:spPr bwMode="auto">
            <a:xfrm>
              <a:off x="14236700" y="2160588"/>
              <a:ext cx="153987" cy="293688"/>
            </a:xfrm>
            <a:custGeom>
              <a:avLst/>
              <a:gdLst>
                <a:gd name="T0" fmla="*/ 87 w 97"/>
                <a:gd name="T1" fmla="*/ 0 h 185"/>
                <a:gd name="T2" fmla="*/ 97 w 97"/>
                <a:gd name="T3" fmla="*/ 97 h 185"/>
                <a:gd name="T4" fmla="*/ 16 w 97"/>
                <a:gd name="T5" fmla="*/ 185 h 185"/>
                <a:gd name="T6" fmla="*/ 0 w 97"/>
                <a:gd name="T7" fmla="*/ 97 h 185"/>
                <a:gd name="T8" fmla="*/ 87 w 97"/>
                <a:gd name="T9" fmla="*/ 0 h 185"/>
              </a:gdLst>
              <a:ahLst/>
              <a:cxnLst>
                <a:cxn ang="0">
                  <a:pos x="T0" y="T1"/>
                </a:cxn>
                <a:cxn ang="0">
                  <a:pos x="T2" y="T3"/>
                </a:cxn>
                <a:cxn ang="0">
                  <a:pos x="T4" y="T5"/>
                </a:cxn>
                <a:cxn ang="0">
                  <a:pos x="T6" y="T7"/>
                </a:cxn>
                <a:cxn ang="0">
                  <a:pos x="T8" y="T9"/>
                </a:cxn>
              </a:cxnLst>
              <a:rect l="0" t="0" r="r" b="b"/>
              <a:pathLst>
                <a:path w="97" h="185">
                  <a:moveTo>
                    <a:pt x="87" y="0"/>
                  </a:moveTo>
                  <a:lnTo>
                    <a:pt x="97" y="97"/>
                  </a:lnTo>
                  <a:lnTo>
                    <a:pt x="16" y="185"/>
                  </a:lnTo>
                  <a:lnTo>
                    <a:pt x="0" y="97"/>
                  </a:lnTo>
                  <a:lnTo>
                    <a:pt x="87"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525"/>
            <p:cNvSpPr>
              <a:spLocks/>
            </p:cNvSpPr>
            <p:nvPr/>
          </p:nvSpPr>
          <p:spPr bwMode="auto">
            <a:xfrm>
              <a:off x="12807950" y="3263900"/>
              <a:ext cx="414337" cy="250825"/>
            </a:xfrm>
            <a:custGeom>
              <a:avLst/>
              <a:gdLst>
                <a:gd name="T0" fmla="*/ 258 w 261"/>
                <a:gd name="T1" fmla="*/ 97 h 158"/>
                <a:gd name="T2" fmla="*/ 261 w 261"/>
                <a:gd name="T3" fmla="*/ 158 h 158"/>
                <a:gd name="T4" fmla="*/ 29 w 261"/>
                <a:gd name="T5" fmla="*/ 71 h 158"/>
                <a:gd name="T6" fmla="*/ 0 w 261"/>
                <a:gd name="T7" fmla="*/ 0 h 158"/>
                <a:gd name="T8" fmla="*/ 258 w 261"/>
                <a:gd name="T9" fmla="*/ 97 h 158"/>
              </a:gdLst>
              <a:ahLst/>
              <a:cxnLst>
                <a:cxn ang="0">
                  <a:pos x="T0" y="T1"/>
                </a:cxn>
                <a:cxn ang="0">
                  <a:pos x="T2" y="T3"/>
                </a:cxn>
                <a:cxn ang="0">
                  <a:pos x="T4" y="T5"/>
                </a:cxn>
                <a:cxn ang="0">
                  <a:pos x="T6" y="T7"/>
                </a:cxn>
                <a:cxn ang="0">
                  <a:pos x="T8" y="T9"/>
                </a:cxn>
              </a:cxnLst>
              <a:rect l="0" t="0" r="r" b="b"/>
              <a:pathLst>
                <a:path w="261" h="158">
                  <a:moveTo>
                    <a:pt x="258" y="97"/>
                  </a:moveTo>
                  <a:lnTo>
                    <a:pt x="261" y="158"/>
                  </a:lnTo>
                  <a:lnTo>
                    <a:pt x="29" y="71"/>
                  </a:lnTo>
                  <a:lnTo>
                    <a:pt x="0" y="0"/>
                  </a:lnTo>
                  <a:lnTo>
                    <a:pt x="258" y="9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526"/>
            <p:cNvSpPr>
              <a:spLocks/>
            </p:cNvSpPr>
            <p:nvPr/>
          </p:nvSpPr>
          <p:spPr bwMode="auto">
            <a:xfrm>
              <a:off x="13217525" y="3225800"/>
              <a:ext cx="236537" cy="288925"/>
            </a:xfrm>
            <a:custGeom>
              <a:avLst/>
              <a:gdLst>
                <a:gd name="T0" fmla="*/ 149 w 149"/>
                <a:gd name="T1" fmla="*/ 0 h 182"/>
                <a:gd name="T2" fmla="*/ 145 w 149"/>
                <a:gd name="T3" fmla="*/ 64 h 182"/>
                <a:gd name="T4" fmla="*/ 3 w 149"/>
                <a:gd name="T5" fmla="*/ 182 h 182"/>
                <a:gd name="T6" fmla="*/ 0 w 149"/>
                <a:gd name="T7" fmla="*/ 121 h 182"/>
                <a:gd name="T8" fmla="*/ 149 w 149"/>
                <a:gd name="T9" fmla="*/ 0 h 182"/>
              </a:gdLst>
              <a:ahLst/>
              <a:cxnLst>
                <a:cxn ang="0">
                  <a:pos x="T0" y="T1"/>
                </a:cxn>
                <a:cxn ang="0">
                  <a:pos x="T2" y="T3"/>
                </a:cxn>
                <a:cxn ang="0">
                  <a:pos x="T4" y="T5"/>
                </a:cxn>
                <a:cxn ang="0">
                  <a:pos x="T6" y="T7"/>
                </a:cxn>
                <a:cxn ang="0">
                  <a:pos x="T8" y="T9"/>
                </a:cxn>
              </a:cxnLst>
              <a:rect l="0" t="0" r="r" b="b"/>
              <a:pathLst>
                <a:path w="149" h="182">
                  <a:moveTo>
                    <a:pt x="149" y="0"/>
                  </a:moveTo>
                  <a:lnTo>
                    <a:pt x="145" y="64"/>
                  </a:lnTo>
                  <a:lnTo>
                    <a:pt x="3" y="182"/>
                  </a:lnTo>
                  <a:lnTo>
                    <a:pt x="0" y="121"/>
                  </a:lnTo>
                  <a:lnTo>
                    <a:pt x="149"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527"/>
            <p:cNvSpPr>
              <a:spLocks/>
            </p:cNvSpPr>
            <p:nvPr/>
          </p:nvSpPr>
          <p:spPr bwMode="auto">
            <a:xfrm>
              <a:off x="13728700" y="3222625"/>
              <a:ext cx="247650" cy="285750"/>
            </a:xfrm>
            <a:custGeom>
              <a:avLst/>
              <a:gdLst>
                <a:gd name="T0" fmla="*/ 154 w 156"/>
                <a:gd name="T1" fmla="*/ 118 h 180"/>
                <a:gd name="T2" fmla="*/ 156 w 156"/>
                <a:gd name="T3" fmla="*/ 180 h 180"/>
                <a:gd name="T4" fmla="*/ 10 w 156"/>
                <a:gd name="T5" fmla="*/ 63 h 180"/>
                <a:gd name="T6" fmla="*/ 0 w 156"/>
                <a:gd name="T7" fmla="*/ 0 h 180"/>
                <a:gd name="T8" fmla="*/ 154 w 156"/>
                <a:gd name="T9" fmla="*/ 118 h 180"/>
              </a:gdLst>
              <a:ahLst/>
              <a:cxnLst>
                <a:cxn ang="0">
                  <a:pos x="T0" y="T1"/>
                </a:cxn>
                <a:cxn ang="0">
                  <a:pos x="T2" y="T3"/>
                </a:cxn>
                <a:cxn ang="0">
                  <a:pos x="T4" y="T5"/>
                </a:cxn>
                <a:cxn ang="0">
                  <a:pos x="T6" y="T7"/>
                </a:cxn>
                <a:cxn ang="0">
                  <a:pos x="T8" y="T9"/>
                </a:cxn>
              </a:cxnLst>
              <a:rect l="0" t="0" r="r" b="b"/>
              <a:pathLst>
                <a:path w="156" h="180">
                  <a:moveTo>
                    <a:pt x="154" y="118"/>
                  </a:moveTo>
                  <a:lnTo>
                    <a:pt x="156" y="180"/>
                  </a:lnTo>
                  <a:lnTo>
                    <a:pt x="10" y="63"/>
                  </a:lnTo>
                  <a:lnTo>
                    <a:pt x="0" y="0"/>
                  </a:lnTo>
                  <a:lnTo>
                    <a:pt x="154" y="118"/>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528"/>
            <p:cNvSpPr>
              <a:spLocks/>
            </p:cNvSpPr>
            <p:nvPr/>
          </p:nvSpPr>
          <p:spPr bwMode="auto">
            <a:xfrm>
              <a:off x="13973175" y="3240088"/>
              <a:ext cx="434975" cy="268288"/>
            </a:xfrm>
            <a:custGeom>
              <a:avLst/>
              <a:gdLst>
                <a:gd name="T0" fmla="*/ 274 w 274"/>
                <a:gd name="T1" fmla="*/ 0 h 169"/>
                <a:gd name="T2" fmla="*/ 246 w 274"/>
                <a:gd name="T3" fmla="*/ 74 h 169"/>
                <a:gd name="T4" fmla="*/ 2 w 274"/>
                <a:gd name="T5" fmla="*/ 169 h 169"/>
                <a:gd name="T6" fmla="*/ 0 w 274"/>
                <a:gd name="T7" fmla="*/ 107 h 169"/>
                <a:gd name="T8" fmla="*/ 274 w 274"/>
                <a:gd name="T9" fmla="*/ 0 h 169"/>
              </a:gdLst>
              <a:ahLst/>
              <a:cxnLst>
                <a:cxn ang="0">
                  <a:pos x="T0" y="T1"/>
                </a:cxn>
                <a:cxn ang="0">
                  <a:pos x="T2" y="T3"/>
                </a:cxn>
                <a:cxn ang="0">
                  <a:pos x="T4" y="T5"/>
                </a:cxn>
                <a:cxn ang="0">
                  <a:pos x="T6" y="T7"/>
                </a:cxn>
                <a:cxn ang="0">
                  <a:pos x="T8" y="T9"/>
                </a:cxn>
              </a:cxnLst>
              <a:rect l="0" t="0" r="r" b="b"/>
              <a:pathLst>
                <a:path w="274" h="169">
                  <a:moveTo>
                    <a:pt x="274" y="0"/>
                  </a:moveTo>
                  <a:lnTo>
                    <a:pt x="246" y="74"/>
                  </a:lnTo>
                  <a:lnTo>
                    <a:pt x="2" y="169"/>
                  </a:lnTo>
                  <a:lnTo>
                    <a:pt x="0" y="107"/>
                  </a:lnTo>
                  <a:lnTo>
                    <a:pt x="274"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529"/>
            <p:cNvSpPr>
              <a:spLocks/>
            </p:cNvSpPr>
            <p:nvPr/>
          </p:nvSpPr>
          <p:spPr bwMode="auto">
            <a:xfrm>
              <a:off x="14374813" y="2116138"/>
              <a:ext cx="401637" cy="198438"/>
            </a:xfrm>
            <a:custGeom>
              <a:avLst/>
              <a:gdLst>
                <a:gd name="T0" fmla="*/ 239 w 253"/>
                <a:gd name="T1" fmla="*/ 0 h 125"/>
                <a:gd name="T2" fmla="*/ 253 w 253"/>
                <a:gd name="T3" fmla="*/ 97 h 125"/>
                <a:gd name="T4" fmla="*/ 10 w 253"/>
                <a:gd name="T5" fmla="*/ 125 h 125"/>
                <a:gd name="T6" fmla="*/ 0 w 253"/>
                <a:gd name="T7" fmla="*/ 28 h 125"/>
                <a:gd name="T8" fmla="*/ 239 w 253"/>
                <a:gd name="T9" fmla="*/ 0 h 125"/>
              </a:gdLst>
              <a:ahLst/>
              <a:cxnLst>
                <a:cxn ang="0">
                  <a:pos x="T0" y="T1"/>
                </a:cxn>
                <a:cxn ang="0">
                  <a:pos x="T2" y="T3"/>
                </a:cxn>
                <a:cxn ang="0">
                  <a:pos x="T4" y="T5"/>
                </a:cxn>
                <a:cxn ang="0">
                  <a:pos x="T6" y="T7"/>
                </a:cxn>
                <a:cxn ang="0">
                  <a:pos x="T8" y="T9"/>
                </a:cxn>
              </a:cxnLst>
              <a:rect l="0" t="0" r="r" b="b"/>
              <a:pathLst>
                <a:path w="253" h="125">
                  <a:moveTo>
                    <a:pt x="239" y="0"/>
                  </a:moveTo>
                  <a:lnTo>
                    <a:pt x="253" y="97"/>
                  </a:lnTo>
                  <a:lnTo>
                    <a:pt x="10" y="125"/>
                  </a:lnTo>
                  <a:lnTo>
                    <a:pt x="0" y="28"/>
                  </a:lnTo>
                  <a:lnTo>
                    <a:pt x="23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530"/>
            <p:cNvSpPr>
              <a:spLocks/>
            </p:cNvSpPr>
            <p:nvPr/>
          </p:nvSpPr>
          <p:spPr bwMode="auto">
            <a:xfrm>
              <a:off x="12499975" y="2624138"/>
              <a:ext cx="387350" cy="706438"/>
            </a:xfrm>
            <a:custGeom>
              <a:avLst/>
              <a:gdLst>
                <a:gd name="T0" fmla="*/ 211 w 244"/>
                <a:gd name="T1" fmla="*/ 0 h 445"/>
                <a:gd name="T2" fmla="*/ 244 w 244"/>
                <a:gd name="T3" fmla="*/ 346 h 445"/>
                <a:gd name="T4" fmla="*/ 45 w 244"/>
                <a:gd name="T5" fmla="*/ 445 h 445"/>
                <a:gd name="T6" fmla="*/ 0 w 244"/>
                <a:gd name="T7" fmla="*/ 97 h 445"/>
                <a:gd name="T8" fmla="*/ 211 w 244"/>
                <a:gd name="T9" fmla="*/ 0 h 445"/>
              </a:gdLst>
              <a:ahLst/>
              <a:cxnLst>
                <a:cxn ang="0">
                  <a:pos x="T0" y="T1"/>
                </a:cxn>
                <a:cxn ang="0">
                  <a:pos x="T2" y="T3"/>
                </a:cxn>
                <a:cxn ang="0">
                  <a:pos x="T4" y="T5"/>
                </a:cxn>
                <a:cxn ang="0">
                  <a:pos x="T6" y="T7"/>
                </a:cxn>
                <a:cxn ang="0">
                  <a:pos x="T8" y="T9"/>
                </a:cxn>
              </a:cxnLst>
              <a:rect l="0" t="0" r="r" b="b"/>
              <a:pathLst>
                <a:path w="244" h="445">
                  <a:moveTo>
                    <a:pt x="211" y="0"/>
                  </a:moveTo>
                  <a:lnTo>
                    <a:pt x="244" y="346"/>
                  </a:lnTo>
                  <a:lnTo>
                    <a:pt x="45" y="445"/>
                  </a:lnTo>
                  <a:lnTo>
                    <a:pt x="0" y="97"/>
                  </a:lnTo>
                  <a:lnTo>
                    <a:pt x="211"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531"/>
            <p:cNvSpPr>
              <a:spLocks/>
            </p:cNvSpPr>
            <p:nvPr/>
          </p:nvSpPr>
          <p:spPr bwMode="auto">
            <a:xfrm>
              <a:off x="13431838" y="2654300"/>
              <a:ext cx="296862" cy="571500"/>
            </a:xfrm>
            <a:custGeom>
              <a:avLst/>
              <a:gdLst>
                <a:gd name="T0" fmla="*/ 182 w 187"/>
                <a:gd name="T1" fmla="*/ 0 h 360"/>
                <a:gd name="T2" fmla="*/ 187 w 187"/>
                <a:gd name="T3" fmla="*/ 358 h 360"/>
                <a:gd name="T4" fmla="*/ 14 w 187"/>
                <a:gd name="T5" fmla="*/ 360 h 360"/>
                <a:gd name="T6" fmla="*/ 0 w 187"/>
                <a:gd name="T7" fmla="*/ 4 h 360"/>
                <a:gd name="T8" fmla="*/ 182 w 187"/>
                <a:gd name="T9" fmla="*/ 0 h 360"/>
              </a:gdLst>
              <a:ahLst/>
              <a:cxnLst>
                <a:cxn ang="0">
                  <a:pos x="T0" y="T1"/>
                </a:cxn>
                <a:cxn ang="0">
                  <a:pos x="T2" y="T3"/>
                </a:cxn>
                <a:cxn ang="0">
                  <a:pos x="T4" y="T5"/>
                </a:cxn>
                <a:cxn ang="0">
                  <a:pos x="T6" y="T7"/>
                </a:cxn>
                <a:cxn ang="0">
                  <a:pos x="T8" y="T9"/>
                </a:cxn>
              </a:cxnLst>
              <a:rect l="0" t="0" r="r" b="b"/>
              <a:pathLst>
                <a:path w="187" h="360">
                  <a:moveTo>
                    <a:pt x="182" y="0"/>
                  </a:moveTo>
                  <a:lnTo>
                    <a:pt x="187" y="358"/>
                  </a:lnTo>
                  <a:lnTo>
                    <a:pt x="14" y="360"/>
                  </a:lnTo>
                  <a:lnTo>
                    <a:pt x="0" y="4"/>
                  </a:lnTo>
                  <a:lnTo>
                    <a:pt x="18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532"/>
            <p:cNvSpPr>
              <a:spLocks/>
            </p:cNvSpPr>
            <p:nvPr/>
          </p:nvSpPr>
          <p:spPr bwMode="auto">
            <a:xfrm>
              <a:off x="8890000" y="3560763"/>
              <a:ext cx="631825" cy="522288"/>
            </a:xfrm>
            <a:custGeom>
              <a:avLst/>
              <a:gdLst>
                <a:gd name="T0" fmla="*/ 237 w 398"/>
                <a:gd name="T1" fmla="*/ 0 h 329"/>
                <a:gd name="T2" fmla="*/ 398 w 398"/>
                <a:gd name="T3" fmla="*/ 327 h 329"/>
                <a:gd name="T4" fmla="*/ 173 w 398"/>
                <a:gd name="T5" fmla="*/ 329 h 329"/>
                <a:gd name="T6" fmla="*/ 0 w 398"/>
                <a:gd name="T7" fmla="*/ 7 h 329"/>
                <a:gd name="T8" fmla="*/ 237 w 398"/>
                <a:gd name="T9" fmla="*/ 0 h 329"/>
              </a:gdLst>
              <a:ahLst/>
              <a:cxnLst>
                <a:cxn ang="0">
                  <a:pos x="T0" y="T1"/>
                </a:cxn>
                <a:cxn ang="0">
                  <a:pos x="T2" y="T3"/>
                </a:cxn>
                <a:cxn ang="0">
                  <a:pos x="T4" y="T5"/>
                </a:cxn>
                <a:cxn ang="0">
                  <a:pos x="T6" y="T7"/>
                </a:cxn>
                <a:cxn ang="0">
                  <a:pos x="T8" y="T9"/>
                </a:cxn>
              </a:cxnLst>
              <a:rect l="0" t="0" r="r" b="b"/>
              <a:pathLst>
                <a:path w="398" h="329">
                  <a:moveTo>
                    <a:pt x="237" y="0"/>
                  </a:moveTo>
                  <a:lnTo>
                    <a:pt x="398" y="327"/>
                  </a:lnTo>
                  <a:lnTo>
                    <a:pt x="173" y="329"/>
                  </a:lnTo>
                  <a:lnTo>
                    <a:pt x="0" y="7"/>
                  </a:lnTo>
                  <a:lnTo>
                    <a:pt x="237"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533"/>
            <p:cNvSpPr>
              <a:spLocks/>
            </p:cNvSpPr>
            <p:nvPr/>
          </p:nvSpPr>
          <p:spPr bwMode="auto">
            <a:xfrm>
              <a:off x="13412788" y="2495550"/>
              <a:ext cx="320675" cy="165100"/>
            </a:xfrm>
            <a:custGeom>
              <a:avLst/>
              <a:gdLst>
                <a:gd name="T0" fmla="*/ 202 w 202"/>
                <a:gd name="T1" fmla="*/ 0 h 104"/>
                <a:gd name="T2" fmla="*/ 194 w 202"/>
                <a:gd name="T3" fmla="*/ 100 h 104"/>
                <a:gd name="T4" fmla="*/ 12 w 202"/>
                <a:gd name="T5" fmla="*/ 104 h 104"/>
                <a:gd name="T6" fmla="*/ 0 w 202"/>
                <a:gd name="T7" fmla="*/ 7 h 104"/>
                <a:gd name="T8" fmla="*/ 202 w 202"/>
                <a:gd name="T9" fmla="*/ 0 h 104"/>
              </a:gdLst>
              <a:ahLst/>
              <a:cxnLst>
                <a:cxn ang="0">
                  <a:pos x="T0" y="T1"/>
                </a:cxn>
                <a:cxn ang="0">
                  <a:pos x="T2" y="T3"/>
                </a:cxn>
                <a:cxn ang="0">
                  <a:pos x="T4" y="T5"/>
                </a:cxn>
                <a:cxn ang="0">
                  <a:pos x="T6" y="T7"/>
                </a:cxn>
                <a:cxn ang="0">
                  <a:pos x="T8" y="T9"/>
                </a:cxn>
              </a:cxnLst>
              <a:rect l="0" t="0" r="r" b="b"/>
              <a:pathLst>
                <a:path w="202" h="104">
                  <a:moveTo>
                    <a:pt x="202" y="0"/>
                  </a:moveTo>
                  <a:lnTo>
                    <a:pt x="194" y="100"/>
                  </a:lnTo>
                  <a:lnTo>
                    <a:pt x="12" y="104"/>
                  </a:lnTo>
                  <a:lnTo>
                    <a:pt x="0" y="7"/>
                  </a:lnTo>
                  <a:lnTo>
                    <a:pt x="202"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34"/>
            <p:cNvSpPr>
              <a:spLocks/>
            </p:cNvSpPr>
            <p:nvPr/>
          </p:nvSpPr>
          <p:spPr bwMode="auto">
            <a:xfrm>
              <a:off x="12752388" y="2714625"/>
              <a:ext cx="465137" cy="703263"/>
            </a:xfrm>
            <a:custGeom>
              <a:avLst/>
              <a:gdLst>
                <a:gd name="T0" fmla="*/ 270 w 293"/>
                <a:gd name="T1" fmla="*/ 87 h 443"/>
                <a:gd name="T2" fmla="*/ 293 w 293"/>
                <a:gd name="T3" fmla="*/ 443 h 443"/>
                <a:gd name="T4" fmla="*/ 35 w 293"/>
                <a:gd name="T5" fmla="*/ 346 h 443"/>
                <a:gd name="T6" fmla="*/ 0 w 293"/>
                <a:gd name="T7" fmla="*/ 0 h 443"/>
                <a:gd name="T8" fmla="*/ 270 w 293"/>
                <a:gd name="T9" fmla="*/ 87 h 443"/>
              </a:gdLst>
              <a:ahLst/>
              <a:cxnLst>
                <a:cxn ang="0">
                  <a:pos x="T0" y="T1"/>
                </a:cxn>
                <a:cxn ang="0">
                  <a:pos x="T2" y="T3"/>
                </a:cxn>
                <a:cxn ang="0">
                  <a:pos x="T4" y="T5"/>
                </a:cxn>
                <a:cxn ang="0">
                  <a:pos x="T6" y="T7"/>
                </a:cxn>
                <a:cxn ang="0">
                  <a:pos x="T8" y="T9"/>
                </a:cxn>
              </a:cxnLst>
              <a:rect l="0" t="0" r="r" b="b"/>
              <a:pathLst>
                <a:path w="293" h="443">
                  <a:moveTo>
                    <a:pt x="270" y="87"/>
                  </a:moveTo>
                  <a:lnTo>
                    <a:pt x="293" y="443"/>
                  </a:lnTo>
                  <a:lnTo>
                    <a:pt x="35" y="346"/>
                  </a:lnTo>
                  <a:lnTo>
                    <a:pt x="0" y="0"/>
                  </a:lnTo>
                  <a:lnTo>
                    <a:pt x="270" y="87"/>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535"/>
            <p:cNvSpPr>
              <a:spLocks/>
            </p:cNvSpPr>
            <p:nvPr/>
          </p:nvSpPr>
          <p:spPr bwMode="auto">
            <a:xfrm>
              <a:off x="13181013" y="2660650"/>
              <a:ext cx="273050" cy="757238"/>
            </a:xfrm>
            <a:custGeom>
              <a:avLst/>
              <a:gdLst>
                <a:gd name="T0" fmla="*/ 158 w 172"/>
                <a:gd name="T1" fmla="*/ 0 h 477"/>
                <a:gd name="T2" fmla="*/ 172 w 172"/>
                <a:gd name="T3" fmla="*/ 356 h 477"/>
                <a:gd name="T4" fmla="*/ 23 w 172"/>
                <a:gd name="T5" fmla="*/ 477 h 477"/>
                <a:gd name="T6" fmla="*/ 0 w 172"/>
                <a:gd name="T7" fmla="*/ 121 h 477"/>
                <a:gd name="T8" fmla="*/ 158 w 172"/>
                <a:gd name="T9" fmla="*/ 0 h 477"/>
              </a:gdLst>
              <a:ahLst/>
              <a:cxnLst>
                <a:cxn ang="0">
                  <a:pos x="T0" y="T1"/>
                </a:cxn>
                <a:cxn ang="0">
                  <a:pos x="T2" y="T3"/>
                </a:cxn>
                <a:cxn ang="0">
                  <a:pos x="T4" y="T5"/>
                </a:cxn>
                <a:cxn ang="0">
                  <a:pos x="T6" y="T7"/>
                </a:cxn>
                <a:cxn ang="0">
                  <a:pos x="T8" y="T9"/>
                </a:cxn>
              </a:cxnLst>
              <a:rect l="0" t="0" r="r" b="b"/>
              <a:pathLst>
                <a:path w="172" h="477">
                  <a:moveTo>
                    <a:pt x="158" y="0"/>
                  </a:moveTo>
                  <a:lnTo>
                    <a:pt x="172" y="356"/>
                  </a:lnTo>
                  <a:lnTo>
                    <a:pt x="23" y="477"/>
                  </a:lnTo>
                  <a:lnTo>
                    <a:pt x="0" y="121"/>
                  </a:lnTo>
                  <a:lnTo>
                    <a:pt x="158"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536"/>
            <p:cNvSpPr>
              <a:spLocks/>
            </p:cNvSpPr>
            <p:nvPr/>
          </p:nvSpPr>
          <p:spPr bwMode="auto">
            <a:xfrm>
              <a:off x="8856663" y="3413125"/>
              <a:ext cx="409575" cy="158750"/>
            </a:xfrm>
            <a:custGeom>
              <a:avLst/>
              <a:gdLst>
                <a:gd name="T0" fmla="*/ 234 w 258"/>
                <a:gd name="T1" fmla="*/ 0 h 100"/>
                <a:gd name="T2" fmla="*/ 258 w 258"/>
                <a:gd name="T3" fmla="*/ 93 h 100"/>
                <a:gd name="T4" fmla="*/ 21 w 258"/>
                <a:gd name="T5" fmla="*/ 100 h 100"/>
                <a:gd name="T6" fmla="*/ 0 w 258"/>
                <a:gd name="T7" fmla="*/ 7 h 100"/>
                <a:gd name="T8" fmla="*/ 234 w 258"/>
                <a:gd name="T9" fmla="*/ 0 h 100"/>
              </a:gdLst>
              <a:ahLst/>
              <a:cxnLst>
                <a:cxn ang="0">
                  <a:pos x="T0" y="T1"/>
                </a:cxn>
                <a:cxn ang="0">
                  <a:pos x="T2" y="T3"/>
                </a:cxn>
                <a:cxn ang="0">
                  <a:pos x="T4" y="T5"/>
                </a:cxn>
                <a:cxn ang="0">
                  <a:pos x="T6" y="T7"/>
                </a:cxn>
                <a:cxn ang="0">
                  <a:pos x="T8" y="T9"/>
                </a:cxn>
              </a:cxnLst>
              <a:rect l="0" t="0" r="r" b="b"/>
              <a:pathLst>
                <a:path w="258" h="100">
                  <a:moveTo>
                    <a:pt x="234" y="0"/>
                  </a:moveTo>
                  <a:lnTo>
                    <a:pt x="258" y="93"/>
                  </a:lnTo>
                  <a:lnTo>
                    <a:pt x="21" y="100"/>
                  </a:lnTo>
                  <a:lnTo>
                    <a:pt x="0" y="7"/>
                  </a:lnTo>
                  <a:lnTo>
                    <a:pt x="234"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537"/>
            <p:cNvSpPr>
              <a:spLocks/>
            </p:cNvSpPr>
            <p:nvPr/>
          </p:nvSpPr>
          <p:spPr bwMode="auto">
            <a:xfrm>
              <a:off x="13165138" y="2506663"/>
              <a:ext cx="266700" cy="346075"/>
            </a:xfrm>
            <a:custGeom>
              <a:avLst/>
              <a:gdLst>
                <a:gd name="T0" fmla="*/ 156 w 168"/>
                <a:gd name="T1" fmla="*/ 0 h 218"/>
                <a:gd name="T2" fmla="*/ 168 w 168"/>
                <a:gd name="T3" fmla="*/ 97 h 218"/>
                <a:gd name="T4" fmla="*/ 10 w 168"/>
                <a:gd name="T5" fmla="*/ 218 h 218"/>
                <a:gd name="T6" fmla="*/ 0 w 168"/>
                <a:gd name="T7" fmla="*/ 116 h 218"/>
                <a:gd name="T8" fmla="*/ 156 w 168"/>
                <a:gd name="T9" fmla="*/ 0 h 218"/>
              </a:gdLst>
              <a:ahLst/>
              <a:cxnLst>
                <a:cxn ang="0">
                  <a:pos x="T0" y="T1"/>
                </a:cxn>
                <a:cxn ang="0">
                  <a:pos x="T2" y="T3"/>
                </a:cxn>
                <a:cxn ang="0">
                  <a:pos x="T4" y="T5"/>
                </a:cxn>
                <a:cxn ang="0">
                  <a:pos x="T6" y="T7"/>
                </a:cxn>
                <a:cxn ang="0">
                  <a:pos x="T8" y="T9"/>
                </a:cxn>
              </a:cxnLst>
              <a:rect l="0" t="0" r="r" b="b"/>
              <a:pathLst>
                <a:path w="168" h="218">
                  <a:moveTo>
                    <a:pt x="156" y="0"/>
                  </a:moveTo>
                  <a:lnTo>
                    <a:pt x="168" y="97"/>
                  </a:lnTo>
                  <a:lnTo>
                    <a:pt x="10" y="218"/>
                  </a:lnTo>
                  <a:lnTo>
                    <a:pt x="0" y="116"/>
                  </a:lnTo>
                  <a:lnTo>
                    <a:pt x="156"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538"/>
            <p:cNvSpPr>
              <a:spLocks/>
            </p:cNvSpPr>
            <p:nvPr/>
          </p:nvSpPr>
          <p:spPr bwMode="auto">
            <a:xfrm>
              <a:off x="12752388" y="2566988"/>
              <a:ext cx="428625" cy="285750"/>
            </a:xfrm>
            <a:custGeom>
              <a:avLst/>
              <a:gdLst>
                <a:gd name="T0" fmla="*/ 260 w 270"/>
                <a:gd name="T1" fmla="*/ 78 h 180"/>
                <a:gd name="T2" fmla="*/ 270 w 270"/>
                <a:gd name="T3" fmla="*/ 180 h 180"/>
                <a:gd name="T4" fmla="*/ 0 w 270"/>
                <a:gd name="T5" fmla="*/ 93 h 180"/>
                <a:gd name="T6" fmla="*/ 12 w 270"/>
                <a:gd name="T7" fmla="*/ 0 h 180"/>
                <a:gd name="T8" fmla="*/ 260 w 270"/>
                <a:gd name="T9" fmla="*/ 78 h 180"/>
              </a:gdLst>
              <a:ahLst/>
              <a:cxnLst>
                <a:cxn ang="0">
                  <a:pos x="T0" y="T1"/>
                </a:cxn>
                <a:cxn ang="0">
                  <a:pos x="T2" y="T3"/>
                </a:cxn>
                <a:cxn ang="0">
                  <a:pos x="T4" y="T5"/>
                </a:cxn>
                <a:cxn ang="0">
                  <a:pos x="T6" y="T7"/>
                </a:cxn>
                <a:cxn ang="0">
                  <a:pos x="T8" y="T9"/>
                </a:cxn>
              </a:cxnLst>
              <a:rect l="0" t="0" r="r" b="b"/>
              <a:pathLst>
                <a:path w="270" h="180">
                  <a:moveTo>
                    <a:pt x="260" y="78"/>
                  </a:moveTo>
                  <a:lnTo>
                    <a:pt x="270" y="180"/>
                  </a:lnTo>
                  <a:lnTo>
                    <a:pt x="0" y="93"/>
                  </a:lnTo>
                  <a:lnTo>
                    <a:pt x="12" y="0"/>
                  </a:lnTo>
                  <a:lnTo>
                    <a:pt x="260" y="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39"/>
            <p:cNvSpPr>
              <a:spLocks/>
            </p:cNvSpPr>
            <p:nvPr/>
          </p:nvSpPr>
          <p:spPr bwMode="auto">
            <a:xfrm>
              <a:off x="13973175" y="2660650"/>
              <a:ext cx="469900" cy="749300"/>
            </a:xfrm>
            <a:custGeom>
              <a:avLst/>
              <a:gdLst>
                <a:gd name="T0" fmla="*/ 296 w 296"/>
                <a:gd name="T1" fmla="*/ 0 h 472"/>
                <a:gd name="T2" fmla="*/ 274 w 296"/>
                <a:gd name="T3" fmla="*/ 365 h 472"/>
                <a:gd name="T4" fmla="*/ 0 w 296"/>
                <a:gd name="T5" fmla="*/ 472 h 472"/>
                <a:gd name="T6" fmla="*/ 7 w 296"/>
                <a:gd name="T7" fmla="*/ 107 h 472"/>
                <a:gd name="T8" fmla="*/ 296 w 296"/>
                <a:gd name="T9" fmla="*/ 0 h 472"/>
              </a:gdLst>
              <a:ahLst/>
              <a:cxnLst>
                <a:cxn ang="0">
                  <a:pos x="T0" y="T1"/>
                </a:cxn>
                <a:cxn ang="0">
                  <a:pos x="T2" y="T3"/>
                </a:cxn>
                <a:cxn ang="0">
                  <a:pos x="T4" y="T5"/>
                </a:cxn>
                <a:cxn ang="0">
                  <a:pos x="T6" y="T7"/>
                </a:cxn>
                <a:cxn ang="0">
                  <a:pos x="T8" y="T9"/>
                </a:cxn>
              </a:cxnLst>
              <a:rect l="0" t="0" r="r" b="b"/>
              <a:pathLst>
                <a:path w="296" h="472">
                  <a:moveTo>
                    <a:pt x="296" y="0"/>
                  </a:moveTo>
                  <a:lnTo>
                    <a:pt x="274" y="365"/>
                  </a:lnTo>
                  <a:lnTo>
                    <a:pt x="0" y="472"/>
                  </a:lnTo>
                  <a:lnTo>
                    <a:pt x="7" y="107"/>
                  </a:lnTo>
                  <a:lnTo>
                    <a:pt x="296"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40"/>
            <p:cNvSpPr>
              <a:spLocks/>
            </p:cNvSpPr>
            <p:nvPr/>
          </p:nvSpPr>
          <p:spPr bwMode="auto">
            <a:xfrm>
              <a:off x="13720763" y="2654300"/>
              <a:ext cx="263525" cy="755650"/>
            </a:xfrm>
            <a:custGeom>
              <a:avLst/>
              <a:gdLst>
                <a:gd name="T0" fmla="*/ 166 w 166"/>
                <a:gd name="T1" fmla="*/ 111 h 476"/>
                <a:gd name="T2" fmla="*/ 159 w 166"/>
                <a:gd name="T3" fmla="*/ 476 h 476"/>
                <a:gd name="T4" fmla="*/ 5 w 166"/>
                <a:gd name="T5" fmla="*/ 358 h 476"/>
                <a:gd name="T6" fmla="*/ 0 w 166"/>
                <a:gd name="T7" fmla="*/ 0 h 476"/>
                <a:gd name="T8" fmla="*/ 166 w 166"/>
                <a:gd name="T9" fmla="*/ 111 h 476"/>
              </a:gdLst>
              <a:ahLst/>
              <a:cxnLst>
                <a:cxn ang="0">
                  <a:pos x="T0" y="T1"/>
                </a:cxn>
                <a:cxn ang="0">
                  <a:pos x="T2" y="T3"/>
                </a:cxn>
                <a:cxn ang="0">
                  <a:pos x="T4" y="T5"/>
                </a:cxn>
                <a:cxn ang="0">
                  <a:pos x="T6" y="T7"/>
                </a:cxn>
                <a:cxn ang="0">
                  <a:pos x="T8" y="T9"/>
                </a:cxn>
              </a:cxnLst>
              <a:rect l="0" t="0" r="r" b="b"/>
              <a:pathLst>
                <a:path w="166" h="476">
                  <a:moveTo>
                    <a:pt x="166" y="111"/>
                  </a:moveTo>
                  <a:lnTo>
                    <a:pt x="159" y="476"/>
                  </a:lnTo>
                  <a:lnTo>
                    <a:pt x="5" y="358"/>
                  </a:lnTo>
                  <a:lnTo>
                    <a:pt x="0" y="0"/>
                  </a:lnTo>
                  <a:lnTo>
                    <a:pt x="166" y="111"/>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41"/>
            <p:cNvSpPr>
              <a:spLocks/>
            </p:cNvSpPr>
            <p:nvPr/>
          </p:nvSpPr>
          <p:spPr bwMode="auto">
            <a:xfrm>
              <a:off x="12452350" y="2638425"/>
              <a:ext cx="82550" cy="422275"/>
            </a:xfrm>
            <a:custGeom>
              <a:avLst/>
              <a:gdLst>
                <a:gd name="T0" fmla="*/ 0 w 52"/>
                <a:gd name="T1" fmla="*/ 0 h 266"/>
                <a:gd name="T2" fmla="*/ 30 w 52"/>
                <a:gd name="T3" fmla="*/ 88 h 266"/>
                <a:gd name="T4" fmla="*/ 52 w 52"/>
                <a:gd name="T5" fmla="*/ 266 h 266"/>
                <a:gd name="T6" fmla="*/ 23 w 52"/>
                <a:gd name="T7" fmla="*/ 187 h 266"/>
                <a:gd name="T8" fmla="*/ 0 w 52"/>
                <a:gd name="T9" fmla="*/ 0 h 266"/>
              </a:gdLst>
              <a:ahLst/>
              <a:cxnLst>
                <a:cxn ang="0">
                  <a:pos x="T0" y="T1"/>
                </a:cxn>
                <a:cxn ang="0">
                  <a:pos x="T2" y="T3"/>
                </a:cxn>
                <a:cxn ang="0">
                  <a:pos x="T4" y="T5"/>
                </a:cxn>
                <a:cxn ang="0">
                  <a:pos x="T6" y="T7"/>
                </a:cxn>
                <a:cxn ang="0">
                  <a:pos x="T8" y="T9"/>
                </a:cxn>
              </a:cxnLst>
              <a:rect l="0" t="0" r="r" b="b"/>
              <a:pathLst>
                <a:path w="52" h="266">
                  <a:moveTo>
                    <a:pt x="0" y="0"/>
                  </a:moveTo>
                  <a:lnTo>
                    <a:pt x="30" y="88"/>
                  </a:lnTo>
                  <a:lnTo>
                    <a:pt x="52" y="266"/>
                  </a:lnTo>
                  <a:lnTo>
                    <a:pt x="23" y="187"/>
                  </a:lnTo>
                  <a:lnTo>
                    <a:pt x="0"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2"/>
            <p:cNvSpPr>
              <a:spLocks/>
            </p:cNvSpPr>
            <p:nvPr/>
          </p:nvSpPr>
          <p:spPr bwMode="auto">
            <a:xfrm>
              <a:off x="12422188" y="4098925"/>
              <a:ext cx="423862" cy="112713"/>
            </a:xfrm>
            <a:custGeom>
              <a:avLst/>
              <a:gdLst>
                <a:gd name="T0" fmla="*/ 267 w 267"/>
                <a:gd name="T1" fmla="*/ 7 h 71"/>
                <a:gd name="T2" fmla="*/ 262 w 267"/>
                <a:gd name="T3" fmla="*/ 71 h 71"/>
                <a:gd name="T4" fmla="*/ 4 w 267"/>
                <a:gd name="T5" fmla="*/ 61 h 71"/>
                <a:gd name="T6" fmla="*/ 0 w 267"/>
                <a:gd name="T7" fmla="*/ 0 h 71"/>
                <a:gd name="T8" fmla="*/ 267 w 267"/>
                <a:gd name="T9" fmla="*/ 7 h 71"/>
              </a:gdLst>
              <a:ahLst/>
              <a:cxnLst>
                <a:cxn ang="0">
                  <a:pos x="T0" y="T1"/>
                </a:cxn>
                <a:cxn ang="0">
                  <a:pos x="T2" y="T3"/>
                </a:cxn>
                <a:cxn ang="0">
                  <a:pos x="T4" y="T5"/>
                </a:cxn>
                <a:cxn ang="0">
                  <a:pos x="T6" y="T7"/>
                </a:cxn>
                <a:cxn ang="0">
                  <a:pos x="T8" y="T9"/>
                </a:cxn>
              </a:cxnLst>
              <a:rect l="0" t="0" r="r" b="b"/>
              <a:pathLst>
                <a:path w="267" h="71">
                  <a:moveTo>
                    <a:pt x="267" y="7"/>
                  </a:moveTo>
                  <a:lnTo>
                    <a:pt x="262" y="71"/>
                  </a:lnTo>
                  <a:lnTo>
                    <a:pt x="4" y="61"/>
                  </a:lnTo>
                  <a:lnTo>
                    <a:pt x="0" y="0"/>
                  </a:lnTo>
                  <a:lnTo>
                    <a:pt x="267" y="7"/>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43"/>
            <p:cNvSpPr>
              <a:spLocks/>
            </p:cNvSpPr>
            <p:nvPr/>
          </p:nvSpPr>
          <p:spPr bwMode="auto">
            <a:xfrm>
              <a:off x="12838113" y="3703638"/>
              <a:ext cx="142875" cy="508000"/>
            </a:xfrm>
            <a:custGeom>
              <a:avLst/>
              <a:gdLst>
                <a:gd name="T0" fmla="*/ 90 w 90"/>
                <a:gd name="T1" fmla="*/ 0 h 320"/>
                <a:gd name="T2" fmla="*/ 78 w 90"/>
                <a:gd name="T3" fmla="*/ 85 h 320"/>
                <a:gd name="T4" fmla="*/ 0 w 90"/>
                <a:gd name="T5" fmla="*/ 320 h 320"/>
                <a:gd name="T6" fmla="*/ 5 w 90"/>
                <a:gd name="T7" fmla="*/ 256 h 320"/>
                <a:gd name="T8" fmla="*/ 90 w 90"/>
                <a:gd name="T9" fmla="*/ 0 h 320"/>
              </a:gdLst>
              <a:ahLst/>
              <a:cxnLst>
                <a:cxn ang="0">
                  <a:pos x="T0" y="T1"/>
                </a:cxn>
                <a:cxn ang="0">
                  <a:pos x="T2" y="T3"/>
                </a:cxn>
                <a:cxn ang="0">
                  <a:pos x="T4" y="T5"/>
                </a:cxn>
                <a:cxn ang="0">
                  <a:pos x="T6" y="T7"/>
                </a:cxn>
                <a:cxn ang="0">
                  <a:pos x="T8" y="T9"/>
                </a:cxn>
              </a:cxnLst>
              <a:rect l="0" t="0" r="r" b="b"/>
              <a:pathLst>
                <a:path w="90" h="320">
                  <a:moveTo>
                    <a:pt x="90" y="0"/>
                  </a:moveTo>
                  <a:lnTo>
                    <a:pt x="78" y="85"/>
                  </a:lnTo>
                  <a:lnTo>
                    <a:pt x="0" y="320"/>
                  </a:lnTo>
                  <a:lnTo>
                    <a:pt x="5" y="256"/>
                  </a:lnTo>
                  <a:lnTo>
                    <a:pt x="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544"/>
            <p:cNvSpPr>
              <a:spLocks/>
            </p:cNvSpPr>
            <p:nvPr/>
          </p:nvSpPr>
          <p:spPr bwMode="auto">
            <a:xfrm>
              <a:off x="13720763" y="2495550"/>
              <a:ext cx="271462" cy="334963"/>
            </a:xfrm>
            <a:custGeom>
              <a:avLst/>
              <a:gdLst>
                <a:gd name="T0" fmla="*/ 171 w 171"/>
                <a:gd name="T1" fmla="*/ 107 h 211"/>
                <a:gd name="T2" fmla="*/ 166 w 171"/>
                <a:gd name="T3" fmla="*/ 211 h 211"/>
                <a:gd name="T4" fmla="*/ 0 w 171"/>
                <a:gd name="T5" fmla="*/ 100 h 211"/>
                <a:gd name="T6" fmla="*/ 8 w 171"/>
                <a:gd name="T7" fmla="*/ 0 h 211"/>
                <a:gd name="T8" fmla="*/ 171 w 171"/>
                <a:gd name="T9" fmla="*/ 107 h 211"/>
              </a:gdLst>
              <a:ahLst/>
              <a:cxnLst>
                <a:cxn ang="0">
                  <a:pos x="T0" y="T1"/>
                </a:cxn>
                <a:cxn ang="0">
                  <a:pos x="T2" y="T3"/>
                </a:cxn>
                <a:cxn ang="0">
                  <a:pos x="T4" y="T5"/>
                </a:cxn>
                <a:cxn ang="0">
                  <a:pos x="T6" y="T7"/>
                </a:cxn>
                <a:cxn ang="0">
                  <a:pos x="T8" y="T9"/>
                </a:cxn>
              </a:cxnLst>
              <a:rect l="0" t="0" r="r" b="b"/>
              <a:pathLst>
                <a:path w="171" h="211">
                  <a:moveTo>
                    <a:pt x="171" y="107"/>
                  </a:moveTo>
                  <a:lnTo>
                    <a:pt x="166" y="211"/>
                  </a:lnTo>
                  <a:lnTo>
                    <a:pt x="0" y="100"/>
                  </a:lnTo>
                  <a:lnTo>
                    <a:pt x="8" y="0"/>
                  </a:lnTo>
                  <a:lnTo>
                    <a:pt x="171" y="107"/>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45"/>
            <p:cNvSpPr>
              <a:spLocks/>
            </p:cNvSpPr>
            <p:nvPr/>
          </p:nvSpPr>
          <p:spPr bwMode="auto">
            <a:xfrm>
              <a:off x="13984288" y="2511425"/>
              <a:ext cx="458787" cy="319088"/>
            </a:xfrm>
            <a:custGeom>
              <a:avLst/>
              <a:gdLst>
                <a:gd name="T0" fmla="*/ 270 w 289"/>
                <a:gd name="T1" fmla="*/ 0 h 201"/>
                <a:gd name="T2" fmla="*/ 289 w 289"/>
                <a:gd name="T3" fmla="*/ 94 h 201"/>
                <a:gd name="T4" fmla="*/ 0 w 289"/>
                <a:gd name="T5" fmla="*/ 201 h 201"/>
                <a:gd name="T6" fmla="*/ 5 w 289"/>
                <a:gd name="T7" fmla="*/ 97 h 201"/>
                <a:gd name="T8" fmla="*/ 270 w 289"/>
                <a:gd name="T9" fmla="*/ 0 h 201"/>
              </a:gdLst>
              <a:ahLst/>
              <a:cxnLst>
                <a:cxn ang="0">
                  <a:pos x="T0" y="T1"/>
                </a:cxn>
                <a:cxn ang="0">
                  <a:pos x="T2" y="T3"/>
                </a:cxn>
                <a:cxn ang="0">
                  <a:pos x="T4" y="T5"/>
                </a:cxn>
                <a:cxn ang="0">
                  <a:pos x="T6" y="T7"/>
                </a:cxn>
                <a:cxn ang="0">
                  <a:pos x="T8" y="T9"/>
                </a:cxn>
              </a:cxnLst>
              <a:rect l="0" t="0" r="r" b="b"/>
              <a:pathLst>
                <a:path w="289" h="201">
                  <a:moveTo>
                    <a:pt x="270" y="0"/>
                  </a:moveTo>
                  <a:lnTo>
                    <a:pt x="289" y="94"/>
                  </a:lnTo>
                  <a:lnTo>
                    <a:pt x="0" y="201"/>
                  </a:lnTo>
                  <a:lnTo>
                    <a:pt x="5" y="97"/>
                  </a:lnTo>
                  <a:lnTo>
                    <a:pt x="270"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546"/>
            <p:cNvSpPr>
              <a:spLocks/>
            </p:cNvSpPr>
            <p:nvPr/>
          </p:nvSpPr>
          <p:spPr bwMode="auto">
            <a:xfrm>
              <a:off x="12015788" y="3530600"/>
              <a:ext cx="406400" cy="879475"/>
            </a:xfrm>
            <a:custGeom>
              <a:avLst/>
              <a:gdLst>
                <a:gd name="T0" fmla="*/ 199 w 256"/>
                <a:gd name="T1" fmla="*/ 0 h 554"/>
                <a:gd name="T2" fmla="*/ 256 w 256"/>
                <a:gd name="T3" fmla="*/ 358 h 554"/>
                <a:gd name="T4" fmla="*/ 71 w 256"/>
                <a:gd name="T5" fmla="*/ 554 h 554"/>
                <a:gd name="T6" fmla="*/ 0 w 256"/>
                <a:gd name="T7" fmla="*/ 196 h 554"/>
                <a:gd name="T8" fmla="*/ 199 w 256"/>
                <a:gd name="T9" fmla="*/ 0 h 554"/>
              </a:gdLst>
              <a:ahLst/>
              <a:cxnLst>
                <a:cxn ang="0">
                  <a:pos x="T0" y="T1"/>
                </a:cxn>
                <a:cxn ang="0">
                  <a:pos x="T2" y="T3"/>
                </a:cxn>
                <a:cxn ang="0">
                  <a:pos x="T4" y="T5"/>
                </a:cxn>
                <a:cxn ang="0">
                  <a:pos x="T6" y="T7"/>
                </a:cxn>
                <a:cxn ang="0">
                  <a:pos x="T8" y="T9"/>
                </a:cxn>
              </a:cxnLst>
              <a:rect l="0" t="0" r="r" b="b"/>
              <a:pathLst>
                <a:path w="256" h="554">
                  <a:moveTo>
                    <a:pt x="199" y="0"/>
                  </a:moveTo>
                  <a:lnTo>
                    <a:pt x="256" y="358"/>
                  </a:lnTo>
                  <a:lnTo>
                    <a:pt x="71" y="554"/>
                  </a:lnTo>
                  <a:lnTo>
                    <a:pt x="0" y="196"/>
                  </a:lnTo>
                  <a:lnTo>
                    <a:pt x="199"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547"/>
            <p:cNvSpPr>
              <a:spLocks/>
            </p:cNvSpPr>
            <p:nvPr/>
          </p:nvSpPr>
          <p:spPr bwMode="auto">
            <a:xfrm>
              <a:off x="9645650" y="4192588"/>
              <a:ext cx="635000" cy="684213"/>
            </a:xfrm>
            <a:custGeom>
              <a:avLst/>
              <a:gdLst>
                <a:gd name="T0" fmla="*/ 248 w 400"/>
                <a:gd name="T1" fmla="*/ 90 h 431"/>
                <a:gd name="T2" fmla="*/ 400 w 400"/>
                <a:gd name="T3" fmla="*/ 431 h 431"/>
                <a:gd name="T4" fmla="*/ 163 w 400"/>
                <a:gd name="T5" fmla="*/ 339 h 431"/>
                <a:gd name="T6" fmla="*/ 0 w 400"/>
                <a:gd name="T7" fmla="*/ 0 h 431"/>
                <a:gd name="T8" fmla="*/ 248 w 400"/>
                <a:gd name="T9" fmla="*/ 90 h 431"/>
              </a:gdLst>
              <a:ahLst/>
              <a:cxnLst>
                <a:cxn ang="0">
                  <a:pos x="T0" y="T1"/>
                </a:cxn>
                <a:cxn ang="0">
                  <a:pos x="T2" y="T3"/>
                </a:cxn>
                <a:cxn ang="0">
                  <a:pos x="T4" y="T5"/>
                </a:cxn>
                <a:cxn ang="0">
                  <a:pos x="T6" y="T7"/>
                </a:cxn>
                <a:cxn ang="0">
                  <a:pos x="T8" y="T9"/>
                </a:cxn>
              </a:cxnLst>
              <a:rect l="0" t="0" r="r" b="b"/>
              <a:pathLst>
                <a:path w="400" h="431">
                  <a:moveTo>
                    <a:pt x="248" y="90"/>
                  </a:moveTo>
                  <a:lnTo>
                    <a:pt x="400" y="431"/>
                  </a:lnTo>
                  <a:lnTo>
                    <a:pt x="163" y="339"/>
                  </a:lnTo>
                  <a:lnTo>
                    <a:pt x="0" y="0"/>
                  </a:lnTo>
                  <a:lnTo>
                    <a:pt x="248" y="9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548"/>
            <p:cNvSpPr>
              <a:spLocks/>
            </p:cNvSpPr>
            <p:nvPr/>
          </p:nvSpPr>
          <p:spPr bwMode="auto">
            <a:xfrm>
              <a:off x="11952288" y="3368675"/>
              <a:ext cx="379412" cy="473075"/>
            </a:xfrm>
            <a:custGeom>
              <a:avLst/>
              <a:gdLst>
                <a:gd name="T0" fmla="*/ 215 w 239"/>
                <a:gd name="T1" fmla="*/ 0 h 298"/>
                <a:gd name="T2" fmla="*/ 239 w 239"/>
                <a:gd name="T3" fmla="*/ 102 h 298"/>
                <a:gd name="T4" fmla="*/ 40 w 239"/>
                <a:gd name="T5" fmla="*/ 298 h 298"/>
                <a:gd name="T6" fmla="*/ 0 w 239"/>
                <a:gd name="T7" fmla="*/ 211 h 298"/>
                <a:gd name="T8" fmla="*/ 215 w 239"/>
                <a:gd name="T9" fmla="*/ 0 h 298"/>
              </a:gdLst>
              <a:ahLst/>
              <a:cxnLst>
                <a:cxn ang="0">
                  <a:pos x="T0" y="T1"/>
                </a:cxn>
                <a:cxn ang="0">
                  <a:pos x="T2" y="T3"/>
                </a:cxn>
                <a:cxn ang="0">
                  <a:pos x="T4" y="T5"/>
                </a:cxn>
                <a:cxn ang="0">
                  <a:pos x="T6" y="T7"/>
                </a:cxn>
                <a:cxn ang="0">
                  <a:pos x="T8" y="T9"/>
                </a:cxn>
              </a:cxnLst>
              <a:rect l="0" t="0" r="r" b="b"/>
              <a:pathLst>
                <a:path w="239" h="298">
                  <a:moveTo>
                    <a:pt x="215" y="0"/>
                  </a:moveTo>
                  <a:lnTo>
                    <a:pt x="239" y="102"/>
                  </a:lnTo>
                  <a:lnTo>
                    <a:pt x="40" y="298"/>
                  </a:lnTo>
                  <a:lnTo>
                    <a:pt x="0" y="211"/>
                  </a:lnTo>
                  <a:lnTo>
                    <a:pt x="215"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549"/>
            <p:cNvSpPr>
              <a:spLocks/>
            </p:cNvSpPr>
            <p:nvPr/>
          </p:nvSpPr>
          <p:spPr bwMode="auto">
            <a:xfrm>
              <a:off x="9588500" y="4033838"/>
              <a:ext cx="450850" cy="301625"/>
            </a:xfrm>
            <a:custGeom>
              <a:avLst/>
              <a:gdLst>
                <a:gd name="T0" fmla="*/ 268 w 284"/>
                <a:gd name="T1" fmla="*/ 93 h 190"/>
                <a:gd name="T2" fmla="*/ 284 w 284"/>
                <a:gd name="T3" fmla="*/ 190 h 190"/>
                <a:gd name="T4" fmla="*/ 36 w 284"/>
                <a:gd name="T5" fmla="*/ 100 h 190"/>
                <a:gd name="T6" fmla="*/ 0 w 284"/>
                <a:gd name="T7" fmla="*/ 0 h 190"/>
                <a:gd name="T8" fmla="*/ 268 w 284"/>
                <a:gd name="T9" fmla="*/ 93 h 190"/>
              </a:gdLst>
              <a:ahLst/>
              <a:cxnLst>
                <a:cxn ang="0">
                  <a:pos x="T0" y="T1"/>
                </a:cxn>
                <a:cxn ang="0">
                  <a:pos x="T2" y="T3"/>
                </a:cxn>
                <a:cxn ang="0">
                  <a:pos x="T4" y="T5"/>
                </a:cxn>
                <a:cxn ang="0">
                  <a:pos x="T6" y="T7"/>
                </a:cxn>
                <a:cxn ang="0">
                  <a:pos x="T8" y="T9"/>
                </a:cxn>
              </a:cxnLst>
              <a:rect l="0" t="0" r="r" b="b"/>
              <a:pathLst>
                <a:path w="284" h="190">
                  <a:moveTo>
                    <a:pt x="268" y="93"/>
                  </a:moveTo>
                  <a:lnTo>
                    <a:pt x="284" y="190"/>
                  </a:lnTo>
                  <a:lnTo>
                    <a:pt x="36" y="100"/>
                  </a:lnTo>
                  <a:lnTo>
                    <a:pt x="0" y="0"/>
                  </a:lnTo>
                  <a:lnTo>
                    <a:pt x="268" y="93"/>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550"/>
            <p:cNvSpPr>
              <a:spLocks/>
            </p:cNvSpPr>
            <p:nvPr/>
          </p:nvSpPr>
          <p:spPr bwMode="auto">
            <a:xfrm>
              <a:off x="12120563" y="4098925"/>
              <a:ext cx="307975" cy="431800"/>
            </a:xfrm>
            <a:custGeom>
              <a:avLst/>
              <a:gdLst>
                <a:gd name="T0" fmla="*/ 190 w 194"/>
                <a:gd name="T1" fmla="*/ 0 h 272"/>
                <a:gd name="T2" fmla="*/ 194 w 194"/>
                <a:gd name="T3" fmla="*/ 61 h 272"/>
                <a:gd name="T4" fmla="*/ 0 w 194"/>
                <a:gd name="T5" fmla="*/ 272 h 272"/>
                <a:gd name="T6" fmla="*/ 5 w 194"/>
                <a:gd name="T7" fmla="*/ 196 h 272"/>
                <a:gd name="T8" fmla="*/ 190 w 194"/>
                <a:gd name="T9" fmla="*/ 0 h 272"/>
              </a:gdLst>
              <a:ahLst/>
              <a:cxnLst>
                <a:cxn ang="0">
                  <a:pos x="T0" y="T1"/>
                </a:cxn>
                <a:cxn ang="0">
                  <a:pos x="T2" y="T3"/>
                </a:cxn>
                <a:cxn ang="0">
                  <a:pos x="T4" y="T5"/>
                </a:cxn>
                <a:cxn ang="0">
                  <a:pos x="T6" y="T7"/>
                </a:cxn>
                <a:cxn ang="0">
                  <a:pos x="T8" y="T9"/>
                </a:cxn>
              </a:cxnLst>
              <a:rect l="0" t="0" r="r" b="b"/>
              <a:pathLst>
                <a:path w="194" h="272">
                  <a:moveTo>
                    <a:pt x="190" y="0"/>
                  </a:moveTo>
                  <a:lnTo>
                    <a:pt x="194" y="61"/>
                  </a:lnTo>
                  <a:lnTo>
                    <a:pt x="0" y="272"/>
                  </a:lnTo>
                  <a:lnTo>
                    <a:pt x="5" y="196"/>
                  </a:lnTo>
                  <a:lnTo>
                    <a:pt x="190"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551"/>
            <p:cNvSpPr>
              <a:spLocks/>
            </p:cNvSpPr>
            <p:nvPr/>
          </p:nvSpPr>
          <p:spPr bwMode="auto">
            <a:xfrm>
              <a:off x="9499600" y="4730750"/>
              <a:ext cx="465137" cy="300038"/>
            </a:xfrm>
            <a:custGeom>
              <a:avLst/>
              <a:gdLst>
                <a:gd name="T0" fmla="*/ 255 w 293"/>
                <a:gd name="T1" fmla="*/ 0 h 189"/>
                <a:gd name="T2" fmla="*/ 293 w 293"/>
                <a:gd name="T3" fmla="*/ 54 h 189"/>
                <a:gd name="T4" fmla="*/ 47 w 293"/>
                <a:gd name="T5" fmla="*/ 189 h 189"/>
                <a:gd name="T6" fmla="*/ 0 w 293"/>
                <a:gd name="T7" fmla="*/ 140 h 189"/>
                <a:gd name="T8" fmla="*/ 255 w 293"/>
                <a:gd name="T9" fmla="*/ 0 h 189"/>
              </a:gdLst>
              <a:ahLst/>
              <a:cxnLst>
                <a:cxn ang="0">
                  <a:pos x="T0" y="T1"/>
                </a:cxn>
                <a:cxn ang="0">
                  <a:pos x="T2" y="T3"/>
                </a:cxn>
                <a:cxn ang="0">
                  <a:pos x="T4" y="T5"/>
                </a:cxn>
                <a:cxn ang="0">
                  <a:pos x="T6" y="T7"/>
                </a:cxn>
                <a:cxn ang="0">
                  <a:pos x="T8" y="T9"/>
                </a:cxn>
              </a:cxnLst>
              <a:rect l="0" t="0" r="r" b="b"/>
              <a:pathLst>
                <a:path w="293" h="189">
                  <a:moveTo>
                    <a:pt x="255" y="0"/>
                  </a:moveTo>
                  <a:lnTo>
                    <a:pt x="293" y="54"/>
                  </a:lnTo>
                  <a:lnTo>
                    <a:pt x="47" y="189"/>
                  </a:lnTo>
                  <a:lnTo>
                    <a:pt x="0" y="140"/>
                  </a:lnTo>
                  <a:lnTo>
                    <a:pt x="255"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552"/>
            <p:cNvSpPr>
              <a:spLocks/>
            </p:cNvSpPr>
            <p:nvPr/>
          </p:nvSpPr>
          <p:spPr bwMode="auto">
            <a:xfrm>
              <a:off x="9904413" y="4730750"/>
              <a:ext cx="458787" cy="244475"/>
            </a:xfrm>
            <a:custGeom>
              <a:avLst/>
              <a:gdLst>
                <a:gd name="T0" fmla="*/ 237 w 289"/>
                <a:gd name="T1" fmla="*/ 92 h 154"/>
                <a:gd name="T2" fmla="*/ 289 w 289"/>
                <a:gd name="T3" fmla="*/ 154 h 154"/>
                <a:gd name="T4" fmla="*/ 38 w 289"/>
                <a:gd name="T5" fmla="*/ 54 h 154"/>
                <a:gd name="T6" fmla="*/ 0 w 289"/>
                <a:gd name="T7" fmla="*/ 0 h 154"/>
                <a:gd name="T8" fmla="*/ 237 w 289"/>
                <a:gd name="T9" fmla="*/ 92 h 154"/>
              </a:gdLst>
              <a:ahLst/>
              <a:cxnLst>
                <a:cxn ang="0">
                  <a:pos x="T0" y="T1"/>
                </a:cxn>
                <a:cxn ang="0">
                  <a:pos x="T2" y="T3"/>
                </a:cxn>
                <a:cxn ang="0">
                  <a:pos x="T4" y="T5"/>
                </a:cxn>
                <a:cxn ang="0">
                  <a:pos x="T6" y="T7"/>
                </a:cxn>
                <a:cxn ang="0">
                  <a:pos x="T8" y="T9"/>
                </a:cxn>
              </a:cxnLst>
              <a:rect l="0" t="0" r="r" b="b"/>
              <a:pathLst>
                <a:path w="289" h="154">
                  <a:moveTo>
                    <a:pt x="237" y="92"/>
                  </a:moveTo>
                  <a:lnTo>
                    <a:pt x="289" y="154"/>
                  </a:lnTo>
                  <a:lnTo>
                    <a:pt x="38" y="54"/>
                  </a:lnTo>
                  <a:lnTo>
                    <a:pt x="0" y="0"/>
                  </a:lnTo>
                  <a:lnTo>
                    <a:pt x="237" y="92"/>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553"/>
            <p:cNvSpPr>
              <a:spLocks/>
            </p:cNvSpPr>
            <p:nvPr/>
          </p:nvSpPr>
          <p:spPr bwMode="auto">
            <a:xfrm>
              <a:off x="10990263" y="4772025"/>
              <a:ext cx="549275" cy="225425"/>
            </a:xfrm>
            <a:custGeom>
              <a:avLst/>
              <a:gdLst>
                <a:gd name="T0" fmla="*/ 317 w 346"/>
                <a:gd name="T1" fmla="*/ 0 h 142"/>
                <a:gd name="T2" fmla="*/ 346 w 346"/>
                <a:gd name="T3" fmla="*/ 57 h 142"/>
                <a:gd name="T4" fmla="*/ 12 w 346"/>
                <a:gd name="T5" fmla="*/ 142 h 142"/>
                <a:gd name="T6" fmla="*/ 0 w 346"/>
                <a:gd name="T7" fmla="*/ 78 h 142"/>
                <a:gd name="T8" fmla="*/ 317 w 346"/>
                <a:gd name="T9" fmla="*/ 0 h 142"/>
              </a:gdLst>
              <a:ahLst/>
              <a:cxnLst>
                <a:cxn ang="0">
                  <a:pos x="T0" y="T1"/>
                </a:cxn>
                <a:cxn ang="0">
                  <a:pos x="T2" y="T3"/>
                </a:cxn>
                <a:cxn ang="0">
                  <a:pos x="T4" y="T5"/>
                </a:cxn>
                <a:cxn ang="0">
                  <a:pos x="T6" y="T7"/>
                </a:cxn>
                <a:cxn ang="0">
                  <a:pos x="T8" y="T9"/>
                </a:cxn>
              </a:cxnLst>
              <a:rect l="0" t="0" r="r" b="b"/>
              <a:pathLst>
                <a:path w="346" h="142">
                  <a:moveTo>
                    <a:pt x="317" y="0"/>
                  </a:moveTo>
                  <a:lnTo>
                    <a:pt x="346" y="57"/>
                  </a:lnTo>
                  <a:lnTo>
                    <a:pt x="12" y="142"/>
                  </a:lnTo>
                  <a:lnTo>
                    <a:pt x="0" y="78"/>
                  </a:lnTo>
                  <a:lnTo>
                    <a:pt x="317"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554"/>
            <p:cNvSpPr>
              <a:spLocks/>
            </p:cNvSpPr>
            <p:nvPr/>
          </p:nvSpPr>
          <p:spPr bwMode="auto">
            <a:xfrm>
              <a:off x="12331700" y="3530600"/>
              <a:ext cx="514350" cy="579438"/>
            </a:xfrm>
            <a:custGeom>
              <a:avLst/>
              <a:gdLst>
                <a:gd name="T0" fmla="*/ 284 w 324"/>
                <a:gd name="T1" fmla="*/ 5 h 365"/>
                <a:gd name="T2" fmla="*/ 324 w 324"/>
                <a:gd name="T3" fmla="*/ 365 h 365"/>
                <a:gd name="T4" fmla="*/ 57 w 324"/>
                <a:gd name="T5" fmla="*/ 358 h 365"/>
                <a:gd name="T6" fmla="*/ 0 w 324"/>
                <a:gd name="T7" fmla="*/ 0 h 365"/>
                <a:gd name="T8" fmla="*/ 284 w 324"/>
                <a:gd name="T9" fmla="*/ 5 h 365"/>
              </a:gdLst>
              <a:ahLst/>
              <a:cxnLst>
                <a:cxn ang="0">
                  <a:pos x="T0" y="T1"/>
                </a:cxn>
                <a:cxn ang="0">
                  <a:pos x="T2" y="T3"/>
                </a:cxn>
                <a:cxn ang="0">
                  <a:pos x="T4" y="T5"/>
                </a:cxn>
                <a:cxn ang="0">
                  <a:pos x="T6" y="T7"/>
                </a:cxn>
                <a:cxn ang="0">
                  <a:pos x="T8" y="T9"/>
                </a:cxn>
              </a:cxnLst>
              <a:rect l="0" t="0" r="r" b="b"/>
              <a:pathLst>
                <a:path w="324" h="365">
                  <a:moveTo>
                    <a:pt x="284" y="5"/>
                  </a:moveTo>
                  <a:lnTo>
                    <a:pt x="324" y="365"/>
                  </a:lnTo>
                  <a:lnTo>
                    <a:pt x="57" y="358"/>
                  </a:lnTo>
                  <a:lnTo>
                    <a:pt x="0" y="0"/>
                  </a:lnTo>
                  <a:lnTo>
                    <a:pt x="284" y="5"/>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555"/>
            <p:cNvSpPr>
              <a:spLocks/>
            </p:cNvSpPr>
            <p:nvPr/>
          </p:nvSpPr>
          <p:spPr bwMode="auto">
            <a:xfrm>
              <a:off x="12782550" y="3135313"/>
              <a:ext cx="198437" cy="974725"/>
            </a:xfrm>
            <a:custGeom>
              <a:avLst/>
              <a:gdLst>
                <a:gd name="T0" fmla="*/ 92 w 125"/>
                <a:gd name="T1" fmla="*/ 0 h 614"/>
                <a:gd name="T2" fmla="*/ 125 w 125"/>
                <a:gd name="T3" fmla="*/ 358 h 614"/>
                <a:gd name="T4" fmla="*/ 40 w 125"/>
                <a:gd name="T5" fmla="*/ 614 h 614"/>
                <a:gd name="T6" fmla="*/ 0 w 125"/>
                <a:gd name="T7" fmla="*/ 254 h 614"/>
                <a:gd name="T8" fmla="*/ 92 w 125"/>
                <a:gd name="T9" fmla="*/ 0 h 614"/>
              </a:gdLst>
              <a:ahLst/>
              <a:cxnLst>
                <a:cxn ang="0">
                  <a:pos x="T0" y="T1"/>
                </a:cxn>
                <a:cxn ang="0">
                  <a:pos x="T2" y="T3"/>
                </a:cxn>
                <a:cxn ang="0">
                  <a:pos x="T4" y="T5"/>
                </a:cxn>
                <a:cxn ang="0">
                  <a:pos x="T6" y="T7"/>
                </a:cxn>
                <a:cxn ang="0">
                  <a:pos x="T8" y="T9"/>
                </a:cxn>
              </a:cxnLst>
              <a:rect l="0" t="0" r="r" b="b"/>
              <a:pathLst>
                <a:path w="125" h="614">
                  <a:moveTo>
                    <a:pt x="92" y="0"/>
                  </a:moveTo>
                  <a:lnTo>
                    <a:pt x="125" y="358"/>
                  </a:lnTo>
                  <a:lnTo>
                    <a:pt x="40" y="614"/>
                  </a:lnTo>
                  <a:lnTo>
                    <a:pt x="0" y="254"/>
                  </a:lnTo>
                  <a:lnTo>
                    <a:pt x="92"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556"/>
            <p:cNvSpPr>
              <a:spLocks/>
            </p:cNvSpPr>
            <p:nvPr/>
          </p:nvSpPr>
          <p:spPr bwMode="auto">
            <a:xfrm>
              <a:off x="12293600" y="3368675"/>
              <a:ext cx="488950" cy="169863"/>
            </a:xfrm>
            <a:custGeom>
              <a:avLst/>
              <a:gdLst>
                <a:gd name="T0" fmla="*/ 282 w 308"/>
                <a:gd name="T1" fmla="*/ 2 h 107"/>
                <a:gd name="T2" fmla="*/ 308 w 308"/>
                <a:gd name="T3" fmla="*/ 107 h 107"/>
                <a:gd name="T4" fmla="*/ 24 w 308"/>
                <a:gd name="T5" fmla="*/ 102 h 107"/>
                <a:gd name="T6" fmla="*/ 0 w 308"/>
                <a:gd name="T7" fmla="*/ 0 h 107"/>
                <a:gd name="T8" fmla="*/ 282 w 308"/>
                <a:gd name="T9" fmla="*/ 2 h 107"/>
              </a:gdLst>
              <a:ahLst/>
              <a:cxnLst>
                <a:cxn ang="0">
                  <a:pos x="T0" y="T1"/>
                </a:cxn>
                <a:cxn ang="0">
                  <a:pos x="T2" y="T3"/>
                </a:cxn>
                <a:cxn ang="0">
                  <a:pos x="T4" y="T5"/>
                </a:cxn>
                <a:cxn ang="0">
                  <a:pos x="T6" y="T7"/>
                </a:cxn>
                <a:cxn ang="0">
                  <a:pos x="T8" y="T9"/>
                </a:cxn>
              </a:cxnLst>
              <a:rect l="0" t="0" r="r" b="b"/>
              <a:pathLst>
                <a:path w="308" h="107">
                  <a:moveTo>
                    <a:pt x="282" y="2"/>
                  </a:moveTo>
                  <a:lnTo>
                    <a:pt x="308" y="107"/>
                  </a:lnTo>
                  <a:lnTo>
                    <a:pt x="24" y="102"/>
                  </a:lnTo>
                  <a:lnTo>
                    <a:pt x="0" y="0"/>
                  </a:lnTo>
                  <a:lnTo>
                    <a:pt x="282" y="2"/>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557"/>
            <p:cNvSpPr>
              <a:spLocks/>
            </p:cNvSpPr>
            <p:nvPr/>
          </p:nvSpPr>
          <p:spPr bwMode="auto">
            <a:xfrm>
              <a:off x="12741275" y="3011488"/>
              <a:ext cx="187325" cy="527050"/>
            </a:xfrm>
            <a:custGeom>
              <a:avLst/>
              <a:gdLst>
                <a:gd name="T0" fmla="*/ 87 w 118"/>
                <a:gd name="T1" fmla="*/ 0 h 332"/>
                <a:gd name="T2" fmla="*/ 118 w 118"/>
                <a:gd name="T3" fmla="*/ 78 h 332"/>
                <a:gd name="T4" fmla="*/ 26 w 118"/>
                <a:gd name="T5" fmla="*/ 332 h 332"/>
                <a:gd name="T6" fmla="*/ 0 w 118"/>
                <a:gd name="T7" fmla="*/ 227 h 332"/>
                <a:gd name="T8" fmla="*/ 87 w 118"/>
                <a:gd name="T9" fmla="*/ 0 h 332"/>
              </a:gdLst>
              <a:ahLst/>
              <a:cxnLst>
                <a:cxn ang="0">
                  <a:pos x="T0" y="T1"/>
                </a:cxn>
                <a:cxn ang="0">
                  <a:pos x="T2" y="T3"/>
                </a:cxn>
                <a:cxn ang="0">
                  <a:pos x="T4" y="T5"/>
                </a:cxn>
                <a:cxn ang="0">
                  <a:pos x="T6" y="T7"/>
                </a:cxn>
                <a:cxn ang="0">
                  <a:pos x="T8" y="T9"/>
                </a:cxn>
              </a:cxnLst>
              <a:rect l="0" t="0" r="r" b="b"/>
              <a:pathLst>
                <a:path w="118" h="332">
                  <a:moveTo>
                    <a:pt x="87" y="0"/>
                  </a:moveTo>
                  <a:lnTo>
                    <a:pt x="118" y="78"/>
                  </a:lnTo>
                  <a:lnTo>
                    <a:pt x="26" y="332"/>
                  </a:lnTo>
                  <a:lnTo>
                    <a:pt x="0" y="227"/>
                  </a:lnTo>
                  <a:lnTo>
                    <a:pt x="87"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558"/>
            <p:cNvSpPr>
              <a:spLocks/>
            </p:cNvSpPr>
            <p:nvPr/>
          </p:nvSpPr>
          <p:spPr bwMode="auto">
            <a:xfrm>
              <a:off x="8942388" y="4110038"/>
              <a:ext cx="557212" cy="842963"/>
            </a:xfrm>
            <a:custGeom>
              <a:avLst/>
              <a:gdLst>
                <a:gd name="T0" fmla="*/ 166 w 351"/>
                <a:gd name="T1" fmla="*/ 196 h 531"/>
                <a:gd name="T2" fmla="*/ 351 w 351"/>
                <a:gd name="T3" fmla="*/ 531 h 531"/>
                <a:gd name="T4" fmla="*/ 185 w 351"/>
                <a:gd name="T5" fmla="*/ 331 h 531"/>
                <a:gd name="T6" fmla="*/ 0 w 351"/>
                <a:gd name="T7" fmla="*/ 0 h 531"/>
                <a:gd name="T8" fmla="*/ 166 w 351"/>
                <a:gd name="T9" fmla="*/ 196 h 531"/>
              </a:gdLst>
              <a:ahLst/>
              <a:cxnLst>
                <a:cxn ang="0">
                  <a:pos x="T0" y="T1"/>
                </a:cxn>
                <a:cxn ang="0">
                  <a:pos x="T2" y="T3"/>
                </a:cxn>
                <a:cxn ang="0">
                  <a:pos x="T4" y="T5"/>
                </a:cxn>
                <a:cxn ang="0">
                  <a:pos x="T6" y="T7"/>
                </a:cxn>
                <a:cxn ang="0">
                  <a:pos x="T8" y="T9"/>
                </a:cxn>
              </a:cxnLst>
              <a:rect l="0" t="0" r="r" b="b"/>
              <a:pathLst>
                <a:path w="351" h="531">
                  <a:moveTo>
                    <a:pt x="166" y="196"/>
                  </a:moveTo>
                  <a:lnTo>
                    <a:pt x="351" y="531"/>
                  </a:lnTo>
                  <a:lnTo>
                    <a:pt x="185" y="331"/>
                  </a:lnTo>
                  <a:lnTo>
                    <a:pt x="0" y="0"/>
                  </a:lnTo>
                  <a:lnTo>
                    <a:pt x="166" y="196"/>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559"/>
            <p:cNvSpPr>
              <a:spLocks/>
            </p:cNvSpPr>
            <p:nvPr/>
          </p:nvSpPr>
          <p:spPr bwMode="auto">
            <a:xfrm>
              <a:off x="9205913" y="4192588"/>
              <a:ext cx="698500" cy="760413"/>
            </a:xfrm>
            <a:custGeom>
              <a:avLst/>
              <a:gdLst>
                <a:gd name="T0" fmla="*/ 277 w 440"/>
                <a:gd name="T1" fmla="*/ 0 h 479"/>
                <a:gd name="T2" fmla="*/ 440 w 440"/>
                <a:gd name="T3" fmla="*/ 339 h 479"/>
                <a:gd name="T4" fmla="*/ 185 w 440"/>
                <a:gd name="T5" fmla="*/ 479 h 479"/>
                <a:gd name="T6" fmla="*/ 0 w 440"/>
                <a:gd name="T7" fmla="*/ 144 h 479"/>
                <a:gd name="T8" fmla="*/ 277 w 440"/>
                <a:gd name="T9" fmla="*/ 0 h 479"/>
              </a:gdLst>
              <a:ahLst/>
              <a:cxnLst>
                <a:cxn ang="0">
                  <a:pos x="T0" y="T1"/>
                </a:cxn>
                <a:cxn ang="0">
                  <a:pos x="T2" y="T3"/>
                </a:cxn>
                <a:cxn ang="0">
                  <a:pos x="T4" y="T5"/>
                </a:cxn>
                <a:cxn ang="0">
                  <a:pos x="T6" y="T7"/>
                </a:cxn>
                <a:cxn ang="0">
                  <a:pos x="T8" y="T9"/>
                </a:cxn>
              </a:cxnLst>
              <a:rect l="0" t="0" r="r" b="b"/>
              <a:pathLst>
                <a:path w="440" h="479">
                  <a:moveTo>
                    <a:pt x="277" y="0"/>
                  </a:moveTo>
                  <a:lnTo>
                    <a:pt x="440" y="339"/>
                  </a:lnTo>
                  <a:lnTo>
                    <a:pt x="185" y="479"/>
                  </a:lnTo>
                  <a:lnTo>
                    <a:pt x="0" y="144"/>
                  </a:lnTo>
                  <a:lnTo>
                    <a:pt x="277"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560"/>
            <p:cNvSpPr>
              <a:spLocks/>
            </p:cNvSpPr>
            <p:nvPr/>
          </p:nvSpPr>
          <p:spPr bwMode="auto">
            <a:xfrm>
              <a:off x="11493500" y="4772025"/>
              <a:ext cx="312737" cy="338138"/>
            </a:xfrm>
            <a:custGeom>
              <a:avLst/>
              <a:gdLst>
                <a:gd name="T0" fmla="*/ 173 w 197"/>
                <a:gd name="T1" fmla="*/ 161 h 213"/>
                <a:gd name="T2" fmla="*/ 197 w 197"/>
                <a:gd name="T3" fmla="*/ 213 h 213"/>
                <a:gd name="T4" fmla="*/ 29 w 197"/>
                <a:gd name="T5" fmla="*/ 57 h 213"/>
                <a:gd name="T6" fmla="*/ 0 w 197"/>
                <a:gd name="T7" fmla="*/ 0 h 213"/>
                <a:gd name="T8" fmla="*/ 173 w 197"/>
                <a:gd name="T9" fmla="*/ 161 h 213"/>
              </a:gdLst>
              <a:ahLst/>
              <a:cxnLst>
                <a:cxn ang="0">
                  <a:pos x="T0" y="T1"/>
                </a:cxn>
                <a:cxn ang="0">
                  <a:pos x="T2" y="T3"/>
                </a:cxn>
                <a:cxn ang="0">
                  <a:pos x="T4" y="T5"/>
                </a:cxn>
                <a:cxn ang="0">
                  <a:pos x="T6" y="T7"/>
                </a:cxn>
                <a:cxn ang="0">
                  <a:pos x="T8" y="T9"/>
                </a:cxn>
              </a:cxnLst>
              <a:rect l="0" t="0" r="r" b="b"/>
              <a:pathLst>
                <a:path w="197" h="213">
                  <a:moveTo>
                    <a:pt x="173" y="161"/>
                  </a:moveTo>
                  <a:lnTo>
                    <a:pt x="197" y="213"/>
                  </a:lnTo>
                  <a:lnTo>
                    <a:pt x="29" y="57"/>
                  </a:lnTo>
                  <a:lnTo>
                    <a:pt x="0" y="0"/>
                  </a:lnTo>
                  <a:lnTo>
                    <a:pt x="173" y="161"/>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561"/>
            <p:cNvSpPr>
              <a:spLocks/>
            </p:cNvSpPr>
            <p:nvPr/>
          </p:nvSpPr>
          <p:spPr bwMode="auto">
            <a:xfrm>
              <a:off x="11768138" y="4708525"/>
              <a:ext cx="544512" cy="401638"/>
            </a:xfrm>
            <a:custGeom>
              <a:avLst/>
              <a:gdLst>
                <a:gd name="T0" fmla="*/ 343 w 343"/>
                <a:gd name="T1" fmla="*/ 0 h 253"/>
                <a:gd name="T2" fmla="*/ 334 w 343"/>
                <a:gd name="T3" fmla="*/ 71 h 253"/>
                <a:gd name="T4" fmla="*/ 24 w 343"/>
                <a:gd name="T5" fmla="*/ 253 h 253"/>
                <a:gd name="T6" fmla="*/ 0 w 343"/>
                <a:gd name="T7" fmla="*/ 201 h 253"/>
                <a:gd name="T8" fmla="*/ 343 w 343"/>
                <a:gd name="T9" fmla="*/ 0 h 253"/>
              </a:gdLst>
              <a:ahLst/>
              <a:cxnLst>
                <a:cxn ang="0">
                  <a:pos x="T0" y="T1"/>
                </a:cxn>
                <a:cxn ang="0">
                  <a:pos x="T2" y="T3"/>
                </a:cxn>
                <a:cxn ang="0">
                  <a:pos x="T4" y="T5"/>
                </a:cxn>
                <a:cxn ang="0">
                  <a:pos x="T6" y="T7"/>
                </a:cxn>
                <a:cxn ang="0">
                  <a:pos x="T8" y="T9"/>
                </a:cxn>
              </a:cxnLst>
              <a:rect l="0" t="0" r="r" b="b"/>
              <a:pathLst>
                <a:path w="343" h="253">
                  <a:moveTo>
                    <a:pt x="343" y="0"/>
                  </a:moveTo>
                  <a:lnTo>
                    <a:pt x="334" y="71"/>
                  </a:lnTo>
                  <a:lnTo>
                    <a:pt x="24" y="253"/>
                  </a:lnTo>
                  <a:lnTo>
                    <a:pt x="0" y="201"/>
                  </a:lnTo>
                  <a:lnTo>
                    <a:pt x="343" y="0"/>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562"/>
            <p:cNvSpPr>
              <a:spLocks/>
            </p:cNvSpPr>
            <p:nvPr/>
          </p:nvSpPr>
          <p:spPr bwMode="auto">
            <a:xfrm>
              <a:off x="10198100" y="5245100"/>
              <a:ext cx="641350" cy="112713"/>
            </a:xfrm>
            <a:custGeom>
              <a:avLst/>
              <a:gdLst>
                <a:gd name="T0" fmla="*/ 385 w 404"/>
                <a:gd name="T1" fmla="*/ 17 h 71"/>
                <a:gd name="T2" fmla="*/ 404 w 404"/>
                <a:gd name="T3" fmla="*/ 71 h 71"/>
                <a:gd name="T4" fmla="*/ 57 w 404"/>
                <a:gd name="T5" fmla="*/ 57 h 71"/>
                <a:gd name="T6" fmla="*/ 0 w 404"/>
                <a:gd name="T7" fmla="*/ 0 h 71"/>
                <a:gd name="T8" fmla="*/ 385 w 404"/>
                <a:gd name="T9" fmla="*/ 17 h 71"/>
              </a:gdLst>
              <a:ahLst/>
              <a:cxnLst>
                <a:cxn ang="0">
                  <a:pos x="T0" y="T1"/>
                </a:cxn>
                <a:cxn ang="0">
                  <a:pos x="T2" y="T3"/>
                </a:cxn>
                <a:cxn ang="0">
                  <a:pos x="T4" y="T5"/>
                </a:cxn>
                <a:cxn ang="0">
                  <a:pos x="T6" y="T7"/>
                </a:cxn>
                <a:cxn ang="0">
                  <a:pos x="T8" y="T9"/>
                </a:cxn>
              </a:cxnLst>
              <a:rect l="0" t="0" r="r" b="b"/>
              <a:pathLst>
                <a:path w="404" h="71">
                  <a:moveTo>
                    <a:pt x="385" y="17"/>
                  </a:moveTo>
                  <a:lnTo>
                    <a:pt x="404" y="71"/>
                  </a:lnTo>
                  <a:lnTo>
                    <a:pt x="57" y="57"/>
                  </a:lnTo>
                  <a:lnTo>
                    <a:pt x="0" y="0"/>
                  </a:lnTo>
                  <a:lnTo>
                    <a:pt x="385" y="17"/>
                  </a:lnTo>
                  <a:close/>
                </a:path>
              </a:pathLst>
            </a:custGeom>
            <a:solidFill>
              <a:srgbClr val="52545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563"/>
            <p:cNvSpPr>
              <a:spLocks/>
            </p:cNvSpPr>
            <p:nvPr/>
          </p:nvSpPr>
          <p:spPr bwMode="auto">
            <a:xfrm>
              <a:off x="10809288" y="4895850"/>
              <a:ext cx="200025" cy="461963"/>
            </a:xfrm>
            <a:custGeom>
              <a:avLst/>
              <a:gdLst>
                <a:gd name="T0" fmla="*/ 114 w 126"/>
                <a:gd name="T1" fmla="*/ 0 h 291"/>
                <a:gd name="T2" fmla="*/ 126 w 126"/>
                <a:gd name="T3" fmla="*/ 64 h 291"/>
                <a:gd name="T4" fmla="*/ 19 w 126"/>
                <a:gd name="T5" fmla="*/ 291 h 291"/>
                <a:gd name="T6" fmla="*/ 0 w 126"/>
                <a:gd name="T7" fmla="*/ 237 h 291"/>
                <a:gd name="T8" fmla="*/ 114 w 126"/>
                <a:gd name="T9" fmla="*/ 0 h 291"/>
              </a:gdLst>
              <a:ahLst/>
              <a:cxnLst>
                <a:cxn ang="0">
                  <a:pos x="T0" y="T1"/>
                </a:cxn>
                <a:cxn ang="0">
                  <a:pos x="T2" y="T3"/>
                </a:cxn>
                <a:cxn ang="0">
                  <a:pos x="T4" y="T5"/>
                </a:cxn>
                <a:cxn ang="0">
                  <a:pos x="T6" y="T7"/>
                </a:cxn>
                <a:cxn ang="0">
                  <a:pos x="T8" y="T9"/>
                </a:cxn>
              </a:cxnLst>
              <a:rect l="0" t="0" r="r" b="b"/>
              <a:pathLst>
                <a:path w="126" h="291">
                  <a:moveTo>
                    <a:pt x="114" y="0"/>
                  </a:moveTo>
                  <a:lnTo>
                    <a:pt x="126" y="64"/>
                  </a:lnTo>
                  <a:lnTo>
                    <a:pt x="19" y="291"/>
                  </a:lnTo>
                  <a:lnTo>
                    <a:pt x="0" y="237"/>
                  </a:lnTo>
                  <a:lnTo>
                    <a:pt x="114" y="0"/>
                  </a:lnTo>
                  <a:close/>
                </a:path>
              </a:pathLst>
            </a:custGeom>
            <a:solidFill>
              <a:srgbClr val="44454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64"/>
            <p:cNvSpPr>
              <a:spLocks/>
            </p:cNvSpPr>
            <p:nvPr/>
          </p:nvSpPr>
          <p:spPr bwMode="auto">
            <a:xfrm>
              <a:off x="8909050" y="3973513"/>
              <a:ext cx="296862" cy="447675"/>
            </a:xfrm>
            <a:custGeom>
              <a:avLst/>
              <a:gdLst>
                <a:gd name="T0" fmla="*/ 154 w 187"/>
                <a:gd name="T1" fmla="*/ 178 h 282"/>
                <a:gd name="T2" fmla="*/ 187 w 187"/>
                <a:gd name="T3" fmla="*/ 282 h 282"/>
                <a:gd name="T4" fmla="*/ 21 w 187"/>
                <a:gd name="T5" fmla="*/ 86 h 282"/>
                <a:gd name="T6" fmla="*/ 0 w 187"/>
                <a:gd name="T7" fmla="*/ 0 h 282"/>
                <a:gd name="T8" fmla="*/ 154 w 187"/>
                <a:gd name="T9" fmla="*/ 178 h 282"/>
              </a:gdLst>
              <a:ahLst/>
              <a:cxnLst>
                <a:cxn ang="0">
                  <a:pos x="T0" y="T1"/>
                </a:cxn>
                <a:cxn ang="0">
                  <a:pos x="T2" y="T3"/>
                </a:cxn>
                <a:cxn ang="0">
                  <a:pos x="T4" y="T5"/>
                </a:cxn>
                <a:cxn ang="0">
                  <a:pos x="T6" y="T7"/>
                </a:cxn>
                <a:cxn ang="0">
                  <a:pos x="T8" y="T9"/>
                </a:cxn>
              </a:cxnLst>
              <a:rect l="0" t="0" r="r" b="b"/>
              <a:pathLst>
                <a:path w="187" h="282">
                  <a:moveTo>
                    <a:pt x="154" y="178"/>
                  </a:moveTo>
                  <a:lnTo>
                    <a:pt x="187" y="282"/>
                  </a:lnTo>
                  <a:lnTo>
                    <a:pt x="21" y="86"/>
                  </a:lnTo>
                  <a:lnTo>
                    <a:pt x="0" y="0"/>
                  </a:lnTo>
                  <a:lnTo>
                    <a:pt x="154" y="178"/>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565"/>
            <p:cNvSpPr>
              <a:spLocks/>
            </p:cNvSpPr>
            <p:nvPr/>
          </p:nvSpPr>
          <p:spPr bwMode="auto">
            <a:xfrm>
              <a:off x="9153525" y="4033838"/>
              <a:ext cx="492125" cy="387350"/>
            </a:xfrm>
            <a:custGeom>
              <a:avLst/>
              <a:gdLst>
                <a:gd name="T0" fmla="*/ 274 w 310"/>
                <a:gd name="T1" fmla="*/ 0 h 244"/>
                <a:gd name="T2" fmla="*/ 310 w 310"/>
                <a:gd name="T3" fmla="*/ 100 h 244"/>
                <a:gd name="T4" fmla="*/ 33 w 310"/>
                <a:gd name="T5" fmla="*/ 244 h 244"/>
                <a:gd name="T6" fmla="*/ 0 w 310"/>
                <a:gd name="T7" fmla="*/ 140 h 244"/>
                <a:gd name="T8" fmla="*/ 274 w 310"/>
                <a:gd name="T9" fmla="*/ 0 h 244"/>
              </a:gdLst>
              <a:ahLst/>
              <a:cxnLst>
                <a:cxn ang="0">
                  <a:pos x="T0" y="T1"/>
                </a:cxn>
                <a:cxn ang="0">
                  <a:pos x="T2" y="T3"/>
                </a:cxn>
                <a:cxn ang="0">
                  <a:pos x="T4" y="T5"/>
                </a:cxn>
                <a:cxn ang="0">
                  <a:pos x="T6" y="T7"/>
                </a:cxn>
                <a:cxn ang="0">
                  <a:pos x="T8" y="T9"/>
                </a:cxn>
              </a:cxnLst>
              <a:rect l="0" t="0" r="r" b="b"/>
              <a:pathLst>
                <a:path w="310" h="244">
                  <a:moveTo>
                    <a:pt x="274" y="0"/>
                  </a:moveTo>
                  <a:lnTo>
                    <a:pt x="310" y="100"/>
                  </a:lnTo>
                  <a:lnTo>
                    <a:pt x="33" y="244"/>
                  </a:lnTo>
                  <a:lnTo>
                    <a:pt x="0" y="140"/>
                  </a:lnTo>
                  <a:lnTo>
                    <a:pt x="274"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566"/>
            <p:cNvSpPr>
              <a:spLocks/>
            </p:cNvSpPr>
            <p:nvPr/>
          </p:nvSpPr>
          <p:spPr bwMode="auto">
            <a:xfrm>
              <a:off x="10791825" y="4211638"/>
              <a:ext cx="701675" cy="684213"/>
            </a:xfrm>
            <a:custGeom>
              <a:avLst/>
              <a:gdLst>
                <a:gd name="T0" fmla="*/ 338 w 442"/>
                <a:gd name="T1" fmla="*/ 0 h 431"/>
                <a:gd name="T2" fmla="*/ 442 w 442"/>
                <a:gd name="T3" fmla="*/ 353 h 431"/>
                <a:gd name="T4" fmla="*/ 125 w 442"/>
                <a:gd name="T5" fmla="*/ 431 h 431"/>
                <a:gd name="T6" fmla="*/ 0 w 442"/>
                <a:gd name="T7" fmla="*/ 83 h 431"/>
                <a:gd name="T8" fmla="*/ 338 w 442"/>
                <a:gd name="T9" fmla="*/ 0 h 431"/>
              </a:gdLst>
              <a:ahLst/>
              <a:cxnLst>
                <a:cxn ang="0">
                  <a:pos x="T0" y="T1"/>
                </a:cxn>
                <a:cxn ang="0">
                  <a:pos x="T2" y="T3"/>
                </a:cxn>
                <a:cxn ang="0">
                  <a:pos x="T4" y="T5"/>
                </a:cxn>
                <a:cxn ang="0">
                  <a:pos x="T6" y="T7"/>
                </a:cxn>
                <a:cxn ang="0">
                  <a:pos x="T8" y="T9"/>
                </a:cxn>
              </a:cxnLst>
              <a:rect l="0" t="0" r="r" b="b"/>
              <a:pathLst>
                <a:path w="442" h="431">
                  <a:moveTo>
                    <a:pt x="338" y="0"/>
                  </a:moveTo>
                  <a:lnTo>
                    <a:pt x="442" y="353"/>
                  </a:lnTo>
                  <a:lnTo>
                    <a:pt x="125" y="431"/>
                  </a:lnTo>
                  <a:lnTo>
                    <a:pt x="0" y="83"/>
                  </a:lnTo>
                  <a:lnTo>
                    <a:pt x="338" y="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567"/>
            <p:cNvSpPr>
              <a:spLocks/>
            </p:cNvSpPr>
            <p:nvPr/>
          </p:nvSpPr>
          <p:spPr bwMode="auto">
            <a:xfrm>
              <a:off x="10720388" y="4041775"/>
              <a:ext cx="608012" cy="301625"/>
            </a:xfrm>
            <a:custGeom>
              <a:avLst/>
              <a:gdLst>
                <a:gd name="T0" fmla="*/ 369 w 383"/>
                <a:gd name="T1" fmla="*/ 0 h 190"/>
                <a:gd name="T2" fmla="*/ 383 w 383"/>
                <a:gd name="T3" fmla="*/ 107 h 190"/>
                <a:gd name="T4" fmla="*/ 45 w 383"/>
                <a:gd name="T5" fmla="*/ 190 h 190"/>
                <a:gd name="T6" fmla="*/ 0 w 383"/>
                <a:gd name="T7" fmla="*/ 92 h 190"/>
                <a:gd name="T8" fmla="*/ 369 w 383"/>
                <a:gd name="T9" fmla="*/ 0 h 190"/>
              </a:gdLst>
              <a:ahLst/>
              <a:cxnLst>
                <a:cxn ang="0">
                  <a:pos x="T0" y="T1"/>
                </a:cxn>
                <a:cxn ang="0">
                  <a:pos x="T2" y="T3"/>
                </a:cxn>
                <a:cxn ang="0">
                  <a:pos x="T4" y="T5"/>
                </a:cxn>
                <a:cxn ang="0">
                  <a:pos x="T6" y="T7"/>
                </a:cxn>
                <a:cxn ang="0">
                  <a:pos x="T8" y="T9"/>
                </a:cxn>
              </a:cxnLst>
              <a:rect l="0" t="0" r="r" b="b"/>
              <a:pathLst>
                <a:path w="383" h="190">
                  <a:moveTo>
                    <a:pt x="369" y="0"/>
                  </a:moveTo>
                  <a:lnTo>
                    <a:pt x="383" y="107"/>
                  </a:lnTo>
                  <a:lnTo>
                    <a:pt x="45" y="190"/>
                  </a:lnTo>
                  <a:lnTo>
                    <a:pt x="0" y="92"/>
                  </a:lnTo>
                  <a:lnTo>
                    <a:pt x="369"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68"/>
            <p:cNvSpPr>
              <a:spLocks/>
            </p:cNvSpPr>
            <p:nvPr/>
          </p:nvSpPr>
          <p:spPr bwMode="auto">
            <a:xfrm>
              <a:off x="11328400" y="4211638"/>
              <a:ext cx="439737" cy="815975"/>
            </a:xfrm>
            <a:custGeom>
              <a:avLst/>
              <a:gdLst>
                <a:gd name="T0" fmla="*/ 182 w 277"/>
                <a:gd name="T1" fmla="*/ 158 h 514"/>
                <a:gd name="T2" fmla="*/ 277 w 277"/>
                <a:gd name="T3" fmla="*/ 514 h 514"/>
                <a:gd name="T4" fmla="*/ 104 w 277"/>
                <a:gd name="T5" fmla="*/ 353 h 514"/>
                <a:gd name="T6" fmla="*/ 0 w 277"/>
                <a:gd name="T7" fmla="*/ 0 h 514"/>
                <a:gd name="T8" fmla="*/ 182 w 277"/>
                <a:gd name="T9" fmla="*/ 158 h 514"/>
              </a:gdLst>
              <a:ahLst/>
              <a:cxnLst>
                <a:cxn ang="0">
                  <a:pos x="T0" y="T1"/>
                </a:cxn>
                <a:cxn ang="0">
                  <a:pos x="T2" y="T3"/>
                </a:cxn>
                <a:cxn ang="0">
                  <a:pos x="T4" y="T5"/>
                </a:cxn>
                <a:cxn ang="0">
                  <a:pos x="T6" y="T7"/>
                </a:cxn>
                <a:cxn ang="0">
                  <a:pos x="T8" y="T9"/>
                </a:cxn>
              </a:cxnLst>
              <a:rect l="0" t="0" r="r" b="b"/>
              <a:pathLst>
                <a:path w="277" h="514">
                  <a:moveTo>
                    <a:pt x="182" y="158"/>
                  </a:moveTo>
                  <a:lnTo>
                    <a:pt x="277" y="514"/>
                  </a:lnTo>
                  <a:lnTo>
                    <a:pt x="104" y="353"/>
                  </a:lnTo>
                  <a:lnTo>
                    <a:pt x="0" y="0"/>
                  </a:lnTo>
                  <a:lnTo>
                    <a:pt x="182" y="158"/>
                  </a:lnTo>
                  <a:close/>
                </a:path>
              </a:pathLst>
            </a:custGeom>
            <a:solidFill>
              <a:srgbClr val="6A6C6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569"/>
            <p:cNvSpPr>
              <a:spLocks/>
            </p:cNvSpPr>
            <p:nvPr/>
          </p:nvSpPr>
          <p:spPr bwMode="auto">
            <a:xfrm>
              <a:off x="9937750" y="4703763"/>
              <a:ext cx="871537" cy="568325"/>
            </a:xfrm>
            <a:custGeom>
              <a:avLst/>
              <a:gdLst>
                <a:gd name="T0" fmla="*/ 412 w 549"/>
                <a:gd name="T1" fmla="*/ 10 h 358"/>
                <a:gd name="T2" fmla="*/ 549 w 549"/>
                <a:gd name="T3" fmla="*/ 358 h 358"/>
                <a:gd name="T4" fmla="*/ 164 w 549"/>
                <a:gd name="T5" fmla="*/ 341 h 358"/>
                <a:gd name="T6" fmla="*/ 0 w 549"/>
                <a:gd name="T7" fmla="*/ 0 h 358"/>
                <a:gd name="T8" fmla="*/ 412 w 549"/>
                <a:gd name="T9" fmla="*/ 10 h 358"/>
              </a:gdLst>
              <a:ahLst/>
              <a:cxnLst>
                <a:cxn ang="0">
                  <a:pos x="T0" y="T1"/>
                </a:cxn>
                <a:cxn ang="0">
                  <a:pos x="T2" y="T3"/>
                </a:cxn>
                <a:cxn ang="0">
                  <a:pos x="T4" y="T5"/>
                </a:cxn>
                <a:cxn ang="0">
                  <a:pos x="T6" y="T7"/>
                </a:cxn>
                <a:cxn ang="0">
                  <a:pos x="T8" y="T9"/>
                </a:cxn>
              </a:cxnLst>
              <a:rect l="0" t="0" r="r" b="b"/>
              <a:pathLst>
                <a:path w="549" h="358">
                  <a:moveTo>
                    <a:pt x="412" y="10"/>
                  </a:moveTo>
                  <a:lnTo>
                    <a:pt x="549" y="358"/>
                  </a:lnTo>
                  <a:lnTo>
                    <a:pt x="164" y="341"/>
                  </a:lnTo>
                  <a:lnTo>
                    <a:pt x="0" y="0"/>
                  </a:lnTo>
                  <a:lnTo>
                    <a:pt x="412" y="10"/>
                  </a:ln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570"/>
            <p:cNvSpPr>
              <a:spLocks/>
            </p:cNvSpPr>
            <p:nvPr/>
          </p:nvSpPr>
          <p:spPr bwMode="auto">
            <a:xfrm>
              <a:off x="10591800" y="4343400"/>
              <a:ext cx="398462" cy="928688"/>
            </a:xfrm>
            <a:custGeom>
              <a:avLst/>
              <a:gdLst>
                <a:gd name="T0" fmla="*/ 126 w 251"/>
                <a:gd name="T1" fmla="*/ 0 h 585"/>
                <a:gd name="T2" fmla="*/ 251 w 251"/>
                <a:gd name="T3" fmla="*/ 348 h 585"/>
                <a:gd name="T4" fmla="*/ 137 w 251"/>
                <a:gd name="T5" fmla="*/ 585 h 585"/>
                <a:gd name="T6" fmla="*/ 0 w 251"/>
                <a:gd name="T7" fmla="*/ 237 h 585"/>
                <a:gd name="T8" fmla="*/ 126 w 251"/>
                <a:gd name="T9" fmla="*/ 0 h 585"/>
              </a:gdLst>
              <a:ahLst/>
              <a:cxnLst>
                <a:cxn ang="0">
                  <a:pos x="T0" y="T1"/>
                </a:cxn>
                <a:cxn ang="0">
                  <a:pos x="T2" y="T3"/>
                </a:cxn>
                <a:cxn ang="0">
                  <a:pos x="T4" y="T5"/>
                </a:cxn>
                <a:cxn ang="0">
                  <a:pos x="T6" y="T7"/>
                </a:cxn>
                <a:cxn ang="0">
                  <a:pos x="T8" y="T9"/>
                </a:cxn>
              </a:cxnLst>
              <a:rect l="0" t="0" r="r" b="b"/>
              <a:pathLst>
                <a:path w="251" h="585">
                  <a:moveTo>
                    <a:pt x="126" y="0"/>
                  </a:moveTo>
                  <a:lnTo>
                    <a:pt x="251" y="348"/>
                  </a:lnTo>
                  <a:lnTo>
                    <a:pt x="137" y="585"/>
                  </a:lnTo>
                  <a:lnTo>
                    <a:pt x="0" y="237"/>
                  </a:lnTo>
                  <a:lnTo>
                    <a:pt x="126"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571"/>
            <p:cNvSpPr>
              <a:spLocks/>
            </p:cNvSpPr>
            <p:nvPr/>
          </p:nvSpPr>
          <p:spPr bwMode="auto">
            <a:xfrm>
              <a:off x="11306175" y="4041775"/>
              <a:ext cx="311150" cy="420688"/>
            </a:xfrm>
            <a:custGeom>
              <a:avLst/>
              <a:gdLst>
                <a:gd name="T0" fmla="*/ 180 w 196"/>
                <a:gd name="T1" fmla="*/ 154 h 265"/>
                <a:gd name="T2" fmla="*/ 196 w 196"/>
                <a:gd name="T3" fmla="*/ 265 h 265"/>
                <a:gd name="T4" fmla="*/ 14 w 196"/>
                <a:gd name="T5" fmla="*/ 107 h 265"/>
                <a:gd name="T6" fmla="*/ 0 w 196"/>
                <a:gd name="T7" fmla="*/ 0 h 265"/>
                <a:gd name="T8" fmla="*/ 180 w 196"/>
                <a:gd name="T9" fmla="*/ 154 h 265"/>
              </a:gdLst>
              <a:ahLst/>
              <a:cxnLst>
                <a:cxn ang="0">
                  <a:pos x="T0" y="T1"/>
                </a:cxn>
                <a:cxn ang="0">
                  <a:pos x="T2" y="T3"/>
                </a:cxn>
                <a:cxn ang="0">
                  <a:pos x="T4" y="T5"/>
                </a:cxn>
                <a:cxn ang="0">
                  <a:pos x="T6" y="T7"/>
                </a:cxn>
                <a:cxn ang="0">
                  <a:pos x="T8" y="T9"/>
                </a:cxn>
              </a:cxnLst>
              <a:rect l="0" t="0" r="r" b="b"/>
              <a:pathLst>
                <a:path w="196" h="265">
                  <a:moveTo>
                    <a:pt x="180" y="154"/>
                  </a:moveTo>
                  <a:lnTo>
                    <a:pt x="196" y="265"/>
                  </a:lnTo>
                  <a:lnTo>
                    <a:pt x="14" y="107"/>
                  </a:lnTo>
                  <a:lnTo>
                    <a:pt x="0" y="0"/>
                  </a:lnTo>
                  <a:lnTo>
                    <a:pt x="180" y="154"/>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572"/>
            <p:cNvSpPr>
              <a:spLocks/>
            </p:cNvSpPr>
            <p:nvPr/>
          </p:nvSpPr>
          <p:spPr bwMode="auto">
            <a:xfrm>
              <a:off x="9912350" y="4541838"/>
              <a:ext cx="679450" cy="177800"/>
            </a:xfrm>
            <a:custGeom>
              <a:avLst/>
              <a:gdLst>
                <a:gd name="T0" fmla="*/ 381 w 428"/>
                <a:gd name="T1" fmla="*/ 7 h 112"/>
                <a:gd name="T2" fmla="*/ 428 w 428"/>
                <a:gd name="T3" fmla="*/ 112 h 112"/>
                <a:gd name="T4" fmla="*/ 16 w 428"/>
                <a:gd name="T5" fmla="*/ 102 h 112"/>
                <a:gd name="T6" fmla="*/ 0 w 428"/>
                <a:gd name="T7" fmla="*/ 0 h 112"/>
                <a:gd name="T8" fmla="*/ 381 w 428"/>
                <a:gd name="T9" fmla="*/ 7 h 112"/>
              </a:gdLst>
              <a:ahLst/>
              <a:cxnLst>
                <a:cxn ang="0">
                  <a:pos x="T0" y="T1"/>
                </a:cxn>
                <a:cxn ang="0">
                  <a:pos x="T2" y="T3"/>
                </a:cxn>
                <a:cxn ang="0">
                  <a:pos x="T4" y="T5"/>
                </a:cxn>
                <a:cxn ang="0">
                  <a:pos x="T6" y="T7"/>
                </a:cxn>
                <a:cxn ang="0">
                  <a:pos x="T8" y="T9"/>
                </a:cxn>
              </a:cxnLst>
              <a:rect l="0" t="0" r="r" b="b"/>
              <a:pathLst>
                <a:path w="428" h="112">
                  <a:moveTo>
                    <a:pt x="381" y="7"/>
                  </a:moveTo>
                  <a:lnTo>
                    <a:pt x="428" y="112"/>
                  </a:lnTo>
                  <a:lnTo>
                    <a:pt x="16" y="102"/>
                  </a:lnTo>
                  <a:lnTo>
                    <a:pt x="0" y="0"/>
                  </a:lnTo>
                  <a:lnTo>
                    <a:pt x="381" y="7"/>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573"/>
            <p:cNvSpPr>
              <a:spLocks/>
            </p:cNvSpPr>
            <p:nvPr/>
          </p:nvSpPr>
          <p:spPr bwMode="auto">
            <a:xfrm>
              <a:off x="10517188" y="4187825"/>
              <a:ext cx="274637" cy="531813"/>
            </a:xfrm>
            <a:custGeom>
              <a:avLst/>
              <a:gdLst>
                <a:gd name="T0" fmla="*/ 128 w 173"/>
                <a:gd name="T1" fmla="*/ 0 h 335"/>
                <a:gd name="T2" fmla="*/ 173 w 173"/>
                <a:gd name="T3" fmla="*/ 98 h 335"/>
                <a:gd name="T4" fmla="*/ 47 w 173"/>
                <a:gd name="T5" fmla="*/ 335 h 335"/>
                <a:gd name="T6" fmla="*/ 0 w 173"/>
                <a:gd name="T7" fmla="*/ 230 h 335"/>
                <a:gd name="T8" fmla="*/ 128 w 173"/>
                <a:gd name="T9" fmla="*/ 0 h 335"/>
              </a:gdLst>
              <a:ahLst/>
              <a:cxnLst>
                <a:cxn ang="0">
                  <a:pos x="T0" y="T1"/>
                </a:cxn>
                <a:cxn ang="0">
                  <a:pos x="T2" y="T3"/>
                </a:cxn>
                <a:cxn ang="0">
                  <a:pos x="T4" y="T5"/>
                </a:cxn>
                <a:cxn ang="0">
                  <a:pos x="T6" y="T7"/>
                </a:cxn>
                <a:cxn ang="0">
                  <a:pos x="T8" y="T9"/>
                </a:cxn>
              </a:cxnLst>
              <a:rect l="0" t="0" r="r" b="b"/>
              <a:pathLst>
                <a:path w="173" h="335">
                  <a:moveTo>
                    <a:pt x="128" y="0"/>
                  </a:moveTo>
                  <a:lnTo>
                    <a:pt x="173" y="98"/>
                  </a:lnTo>
                  <a:lnTo>
                    <a:pt x="47" y="335"/>
                  </a:lnTo>
                  <a:lnTo>
                    <a:pt x="0" y="230"/>
                  </a:lnTo>
                  <a:lnTo>
                    <a:pt x="128" y="0"/>
                  </a:lnTo>
                  <a:close/>
                </a:path>
              </a:pathLst>
            </a:custGeom>
            <a:solidFill>
              <a:srgbClr val="93939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574"/>
            <p:cNvSpPr>
              <a:spLocks/>
            </p:cNvSpPr>
            <p:nvPr/>
          </p:nvSpPr>
          <p:spPr bwMode="auto">
            <a:xfrm>
              <a:off x="12458700" y="1520825"/>
              <a:ext cx="2295525" cy="1169988"/>
            </a:xfrm>
            <a:custGeom>
              <a:avLst/>
              <a:gdLst>
                <a:gd name="T0" fmla="*/ 1181 w 1446"/>
                <a:gd name="T1" fmla="*/ 223 h 737"/>
                <a:gd name="T2" fmla="*/ 1415 w 1446"/>
                <a:gd name="T3" fmla="*/ 228 h 737"/>
                <a:gd name="T4" fmla="*/ 1446 w 1446"/>
                <a:gd name="T5" fmla="*/ 375 h 737"/>
                <a:gd name="T6" fmla="*/ 1207 w 1446"/>
                <a:gd name="T7" fmla="*/ 403 h 737"/>
                <a:gd name="T8" fmla="*/ 1120 w 1446"/>
                <a:gd name="T9" fmla="*/ 500 h 737"/>
                <a:gd name="T10" fmla="*/ 1231 w 1446"/>
                <a:gd name="T11" fmla="*/ 624 h 737"/>
                <a:gd name="T12" fmla="*/ 966 w 1446"/>
                <a:gd name="T13" fmla="*/ 721 h 737"/>
                <a:gd name="T14" fmla="*/ 803 w 1446"/>
                <a:gd name="T15" fmla="*/ 614 h 737"/>
                <a:gd name="T16" fmla="*/ 601 w 1446"/>
                <a:gd name="T17" fmla="*/ 621 h 737"/>
                <a:gd name="T18" fmla="*/ 445 w 1446"/>
                <a:gd name="T19" fmla="*/ 737 h 737"/>
                <a:gd name="T20" fmla="*/ 197 w 1446"/>
                <a:gd name="T21" fmla="*/ 659 h 737"/>
                <a:gd name="T22" fmla="*/ 298 w 1446"/>
                <a:gd name="T23" fmla="*/ 534 h 737"/>
                <a:gd name="T24" fmla="*/ 216 w 1446"/>
                <a:gd name="T25" fmla="*/ 448 h 737"/>
                <a:gd name="T26" fmla="*/ 0 w 1446"/>
                <a:gd name="T27" fmla="*/ 441 h 737"/>
                <a:gd name="T28" fmla="*/ 26 w 1446"/>
                <a:gd name="T29" fmla="*/ 299 h 737"/>
                <a:gd name="T30" fmla="*/ 239 w 1446"/>
                <a:gd name="T31" fmla="*/ 273 h 737"/>
                <a:gd name="T32" fmla="*/ 334 w 1446"/>
                <a:gd name="T33" fmla="*/ 190 h 737"/>
                <a:gd name="T34" fmla="*/ 270 w 1446"/>
                <a:gd name="T35" fmla="*/ 100 h 737"/>
                <a:gd name="T36" fmla="*/ 490 w 1446"/>
                <a:gd name="T37" fmla="*/ 27 h 737"/>
                <a:gd name="T38" fmla="*/ 613 w 1446"/>
                <a:gd name="T39" fmla="*/ 98 h 737"/>
                <a:gd name="T40" fmla="*/ 788 w 1446"/>
                <a:gd name="T41" fmla="*/ 88 h 737"/>
                <a:gd name="T42" fmla="*/ 914 w 1446"/>
                <a:gd name="T43" fmla="*/ 0 h 737"/>
                <a:gd name="T44" fmla="*/ 1148 w 1446"/>
                <a:gd name="T45" fmla="*/ 48 h 737"/>
                <a:gd name="T46" fmla="*/ 1077 w 1446"/>
                <a:gd name="T47" fmla="*/ 150 h 737"/>
                <a:gd name="T48" fmla="*/ 1181 w 1446"/>
                <a:gd name="T49" fmla="*/ 223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46" h="737">
                  <a:moveTo>
                    <a:pt x="1181" y="223"/>
                  </a:moveTo>
                  <a:lnTo>
                    <a:pt x="1415" y="228"/>
                  </a:lnTo>
                  <a:lnTo>
                    <a:pt x="1446" y="375"/>
                  </a:lnTo>
                  <a:lnTo>
                    <a:pt x="1207" y="403"/>
                  </a:lnTo>
                  <a:lnTo>
                    <a:pt x="1120" y="500"/>
                  </a:lnTo>
                  <a:lnTo>
                    <a:pt x="1231" y="624"/>
                  </a:lnTo>
                  <a:lnTo>
                    <a:pt x="966" y="721"/>
                  </a:lnTo>
                  <a:lnTo>
                    <a:pt x="803" y="614"/>
                  </a:lnTo>
                  <a:lnTo>
                    <a:pt x="601" y="621"/>
                  </a:lnTo>
                  <a:lnTo>
                    <a:pt x="445" y="737"/>
                  </a:lnTo>
                  <a:lnTo>
                    <a:pt x="197" y="659"/>
                  </a:lnTo>
                  <a:lnTo>
                    <a:pt x="298" y="534"/>
                  </a:lnTo>
                  <a:lnTo>
                    <a:pt x="216" y="448"/>
                  </a:lnTo>
                  <a:lnTo>
                    <a:pt x="0" y="441"/>
                  </a:lnTo>
                  <a:lnTo>
                    <a:pt x="26" y="299"/>
                  </a:lnTo>
                  <a:lnTo>
                    <a:pt x="239" y="273"/>
                  </a:lnTo>
                  <a:lnTo>
                    <a:pt x="334" y="190"/>
                  </a:lnTo>
                  <a:lnTo>
                    <a:pt x="270" y="100"/>
                  </a:lnTo>
                  <a:lnTo>
                    <a:pt x="490" y="27"/>
                  </a:lnTo>
                  <a:lnTo>
                    <a:pt x="613" y="98"/>
                  </a:lnTo>
                  <a:lnTo>
                    <a:pt x="788" y="88"/>
                  </a:lnTo>
                  <a:lnTo>
                    <a:pt x="914" y="0"/>
                  </a:lnTo>
                  <a:lnTo>
                    <a:pt x="1148" y="48"/>
                  </a:lnTo>
                  <a:lnTo>
                    <a:pt x="1077" y="150"/>
                  </a:lnTo>
                  <a:lnTo>
                    <a:pt x="1181" y="22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575"/>
            <p:cNvSpPr>
              <a:spLocks/>
            </p:cNvSpPr>
            <p:nvPr/>
          </p:nvSpPr>
          <p:spPr bwMode="auto">
            <a:xfrm>
              <a:off x="8856663" y="1951038"/>
              <a:ext cx="4022725" cy="2601913"/>
            </a:xfrm>
            <a:custGeom>
              <a:avLst/>
              <a:gdLst>
                <a:gd name="T0" fmla="*/ 2265 w 2534"/>
                <a:gd name="T1" fmla="*/ 433 h 1639"/>
                <a:gd name="T2" fmla="*/ 2288 w 2534"/>
                <a:gd name="T3" fmla="*/ 620 h 1639"/>
                <a:gd name="T4" fmla="*/ 2534 w 2534"/>
                <a:gd name="T5" fmla="*/ 668 h 1639"/>
                <a:gd name="T6" fmla="*/ 2447 w 2534"/>
                <a:gd name="T7" fmla="*/ 895 h 1639"/>
                <a:gd name="T8" fmla="*/ 2165 w 2534"/>
                <a:gd name="T9" fmla="*/ 893 h 1639"/>
                <a:gd name="T10" fmla="*/ 1950 w 2534"/>
                <a:gd name="T11" fmla="*/ 1104 h 1639"/>
                <a:gd name="T12" fmla="*/ 2066 w 2534"/>
                <a:gd name="T13" fmla="*/ 1284 h 1639"/>
                <a:gd name="T14" fmla="*/ 1723 w 2534"/>
                <a:gd name="T15" fmla="*/ 1471 h 1639"/>
                <a:gd name="T16" fmla="*/ 1543 w 2534"/>
                <a:gd name="T17" fmla="*/ 1317 h 1639"/>
                <a:gd name="T18" fmla="*/ 1174 w 2534"/>
                <a:gd name="T19" fmla="*/ 1409 h 1639"/>
                <a:gd name="T20" fmla="*/ 1046 w 2534"/>
                <a:gd name="T21" fmla="*/ 1639 h 1639"/>
                <a:gd name="T22" fmla="*/ 665 w 2534"/>
                <a:gd name="T23" fmla="*/ 1632 h 1639"/>
                <a:gd name="T24" fmla="*/ 729 w 2534"/>
                <a:gd name="T25" fmla="*/ 1405 h 1639"/>
                <a:gd name="T26" fmla="*/ 461 w 2534"/>
                <a:gd name="T27" fmla="*/ 1312 h 1639"/>
                <a:gd name="T28" fmla="*/ 187 w 2534"/>
                <a:gd name="T29" fmla="*/ 1452 h 1639"/>
                <a:gd name="T30" fmla="*/ 33 w 2534"/>
                <a:gd name="T31" fmla="*/ 1274 h 1639"/>
                <a:gd name="T32" fmla="*/ 265 w 2534"/>
                <a:gd name="T33" fmla="*/ 1111 h 1639"/>
                <a:gd name="T34" fmla="*/ 234 w 2534"/>
                <a:gd name="T35" fmla="*/ 921 h 1639"/>
                <a:gd name="T36" fmla="*/ 0 w 2534"/>
                <a:gd name="T37" fmla="*/ 928 h 1639"/>
                <a:gd name="T38" fmla="*/ 92 w 2534"/>
                <a:gd name="T39" fmla="*/ 722 h 1639"/>
                <a:gd name="T40" fmla="*/ 331 w 2534"/>
                <a:gd name="T41" fmla="*/ 670 h 1639"/>
                <a:gd name="T42" fmla="*/ 490 w 2534"/>
                <a:gd name="T43" fmla="*/ 492 h 1639"/>
                <a:gd name="T44" fmla="*/ 381 w 2534"/>
                <a:gd name="T45" fmla="*/ 414 h 1639"/>
                <a:gd name="T46" fmla="*/ 606 w 2534"/>
                <a:gd name="T47" fmla="*/ 267 h 1639"/>
                <a:gd name="T48" fmla="*/ 767 w 2534"/>
                <a:gd name="T49" fmla="*/ 305 h 1639"/>
                <a:gd name="T50" fmla="*/ 1020 w 2534"/>
                <a:gd name="T51" fmla="*/ 199 h 1639"/>
                <a:gd name="T52" fmla="*/ 1039 w 2534"/>
                <a:gd name="T53" fmla="*/ 85 h 1639"/>
                <a:gd name="T54" fmla="*/ 1309 w 2534"/>
                <a:gd name="T55" fmla="*/ 23 h 1639"/>
                <a:gd name="T56" fmla="*/ 1358 w 2534"/>
                <a:gd name="T57" fmla="*/ 118 h 1639"/>
                <a:gd name="T58" fmla="*/ 1621 w 2534"/>
                <a:gd name="T59" fmla="*/ 106 h 1639"/>
                <a:gd name="T60" fmla="*/ 1756 w 2534"/>
                <a:gd name="T61" fmla="*/ 0 h 1639"/>
                <a:gd name="T62" fmla="*/ 2002 w 2534"/>
                <a:gd name="T63" fmla="*/ 35 h 1639"/>
                <a:gd name="T64" fmla="*/ 1921 w 2534"/>
                <a:gd name="T65" fmla="*/ 156 h 1639"/>
                <a:gd name="T66" fmla="*/ 2113 w 2534"/>
                <a:gd name="T67" fmla="*/ 248 h 1639"/>
                <a:gd name="T68" fmla="*/ 2340 w 2534"/>
                <a:gd name="T69" fmla="*/ 189 h 1639"/>
                <a:gd name="T70" fmla="*/ 2475 w 2534"/>
                <a:gd name="T71" fmla="*/ 336 h 1639"/>
                <a:gd name="T72" fmla="*/ 2265 w 2534"/>
                <a:gd name="T73" fmla="*/ 43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534" h="1639">
                  <a:moveTo>
                    <a:pt x="2265" y="433"/>
                  </a:moveTo>
                  <a:lnTo>
                    <a:pt x="2288" y="620"/>
                  </a:lnTo>
                  <a:lnTo>
                    <a:pt x="2534" y="668"/>
                  </a:lnTo>
                  <a:lnTo>
                    <a:pt x="2447" y="895"/>
                  </a:lnTo>
                  <a:lnTo>
                    <a:pt x="2165" y="893"/>
                  </a:lnTo>
                  <a:lnTo>
                    <a:pt x="1950" y="1104"/>
                  </a:lnTo>
                  <a:lnTo>
                    <a:pt x="2066" y="1284"/>
                  </a:lnTo>
                  <a:lnTo>
                    <a:pt x="1723" y="1471"/>
                  </a:lnTo>
                  <a:lnTo>
                    <a:pt x="1543" y="1317"/>
                  </a:lnTo>
                  <a:lnTo>
                    <a:pt x="1174" y="1409"/>
                  </a:lnTo>
                  <a:lnTo>
                    <a:pt x="1046" y="1639"/>
                  </a:lnTo>
                  <a:lnTo>
                    <a:pt x="665" y="1632"/>
                  </a:lnTo>
                  <a:lnTo>
                    <a:pt x="729" y="1405"/>
                  </a:lnTo>
                  <a:lnTo>
                    <a:pt x="461" y="1312"/>
                  </a:lnTo>
                  <a:lnTo>
                    <a:pt x="187" y="1452"/>
                  </a:lnTo>
                  <a:lnTo>
                    <a:pt x="33" y="1274"/>
                  </a:lnTo>
                  <a:lnTo>
                    <a:pt x="265" y="1111"/>
                  </a:lnTo>
                  <a:lnTo>
                    <a:pt x="234" y="921"/>
                  </a:lnTo>
                  <a:lnTo>
                    <a:pt x="0" y="928"/>
                  </a:lnTo>
                  <a:lnTo>
                    <a:pt x="92" y="722"/>
                  </a:lnTo>
                  <a:lnTo>
                    <a:pt x="331" y="670"/>
                  </a:lnTo>
                  <a:lnTo>
                    <a:pt x="490" y="492"/>
                  </a:lnTo>
                  <a:lnTo>
                    <a:pt x="381" y="414"/>
                  </a:lnTo>
                  <a:lnTo>
                    <a:pt x="606" y="267"/>
                  </a:lnTo>
                  <a:lnTo>
                    <a:pt x="767" y="305"/>
                  </a:lnTo>
                  <a:lnTo>
                    <a:pt x="1020" y="199"/>
                  </a:lnTo>
                  <a:lnTo>
                    <a:pt x="1039" y="85"/>
                  </a:lnTo>
                  <a:lnTo>
                    <a:pt x="1309" y="23"/>
                  </a:lnTo>
                  <a:lnTo>
                    <a:pt x="1358" y="118"/>
                  </a:lnTo>
                  <a:lnTo>
                    <a:pt x="1621" y="106"/>
                  </a:lnTo>
                  <a:lnTo>
                    <a:pt x="1756" y="0"/>
                  </a:lnTo>
                  <a:lnTo>
                    <a:pt x="2002" y="35"/>
                  </a:lnTo>
                  <a:lnTo>
                    <a:pt x="1921" y="156"/>
                  </a:lnTo>
                  <a:lnTo>
                    <a:pt x="2113" y="248"/>
                  </a:lnTo>
                  <a:lnTo>
                    <a:pt x="2340" y="189"/>
                  </a:lnTo>
                  <a:lnTo>
                    <a:pt x="2475" y="336"/>
                  </a:lnTo>
                  <a:lnTo>
                    <a:pt x="2265" y="433"/>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576"/>
            <p:cNvSpPr>
              <a:spLocks/>
            </p:cNvSpPr>
            <p:nvPr/>
          </p:nvSpPr>
          <p:spPr bwMode="auto">
            <a:xfrm>
              <a:off x="13101638" y="1808163"/>
              <a:ext cx="946150" cy="511175"/>
            </a:xfrm>
            <a:custGeom>
              <a:avLst/>
              <a:gdLst>
                <a:gd name="T0" fmla="*/ 250 w 252"/>
                <a:gd name="T1" fmla="*/ 59 h 136"/>
                <a:gd name="T2" fmla="*/ 131 w 252"/>
                <a:gd name="T3" fmla="*/ 132 h 136"/>
                <a:gd name="T4" fmla="*/ 3 w 252"/>
                <a:gd name="T5" fmla="*/ 77 h 136"/>
                <a:gd name="T6" fmla="*/ 122 w 252"/>
                <a:gd name="T7" fmla="*/ 5 h 136"/>
                <a:gd name="T8" fmla="*/ 250 w 252"/>
                <a:gd name="T9" fmla="*/ 59 h 136"/>
              </a:gdLst>
              <a:ahLst/>
              <a:cxnLst>
                <a:cxn ang="0">
                  <a:pos x="T0" y="T1"/>
                </a:cxn>
                <a:cxn ang="0">
                  <a:pos x="T2" y="T3"/>
                </a:cxn>
                <a:cxn ang="0">
                  <a:pos x="T4" y="T5"/>
                </a:cxn>
                <a:cxn ang="0">
                  <a:pos x="T6" y="T7"/>
                </a:cxn>
                <a:cxn ang="0">
                  <a:pos x="T8" y="T9"/>
                </a:cxn>
              </a:cxnLst>
              <a:rect l="0" t="0" r="r" b="b"/>
              <a:pathLst>
                <a:path w="252" h="136">
                  <a:moveTo>
                    <a:pt x="250" y="59"/>
                  </a:moveTo>
                  <a:cubicBezTo>
                    <a:pt x="252" y="94"/>
                    <a:pt x="199" y="127"/>
                    <a:pt x="131" y="132"/>
                  </a:cubicBezTo>
                  <a:cubicBezTo>
                    <a:pt x="62" y="136"/>
                    <a:pt x="5" y="112"/>
                    <a:pt x="3" y="77"/>
                  </a:cubicBezTo>
                  <a:cubicBezTo>
                    <a:pt x="0" y="42"/>
                    <a:pt x="53" y="10"/>
                    <a:pt x="122" y="5"/>
                  </a:cubicBezTo>
                  <a:cubicBezTo>
                    <a:pt x="190" y="0"/>
                    <a:pt x="247" y="24"/>
                    <a:pt x="250" y="59"/>
                  </a:cubicBezTo>
                  <a:close/>
                </a:path>
              </a:pathLst>
            </a:custGeom>
            <a:solidFill>
              <a:srgbClr val="80828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577"/>
            <p:cNvSpPr>
              <a:spLocks/>
            </p:cNvSpPr>
            <p:nvPr/>
          </p:nvSpPr>
          <p:spPr bwMode="auto">
            <a:xfrm>
              <a:off x="13217525" y="1924050"/>
              <a:ext cx="725487" cy="390525"/>
            </a:xfrm>
            <a:custGeom>
              <a:avLst/>
              <a:gdLst>
                <a:gd name="T0" fmla="*/ 191 w 193"/>
                <a:gd name="T1" fmla="*/ 45 h 104"/>
                <a:gd name="T2" fmla="*/ 100 w 193"/>
                <a:gd name="T3" fmla="*/ 101 h 104"/>
                <a:gd name="T4" fmla="*/ 2 w 193"/>
                <a:gd name="T5" fmla="*/ 59 h 104"/>
                <a:gd name="T6" fmla="*/ 93 w 193"/>
                <a:gd name="T7" fmla="*/ 4 h 104"/>
                <a:gd name="T8" fmla="*/ 191 w 193"/>
                <a:gd name="T9" fmla="*/ 45 h 104"/>
              </a:gdLst>
              <a:ahLst/>
              <a:cxnLst>
                <a:cxn ang="0">
                  <a:pos x="T0" y="T1"/>
                </a:cxn>
                <a:cxn ang="0">
                  <a:pos x="T2" y="T3"/>
                </a:cxn>
                <a:cxn ang="0">
                  <a:pos x="T4" y="T5"/>
                </a:cxn>
                <a:cxn ang="0">
                  <a:pos x="T6" y="T7"/>
                </a:cxn>
                <a:cxn ang="0">
                  <a:pos x="T8" y="T9"/>
                </a:cxn>
              </a:cxnLst>
              <a:rect l="0" t="0" r="r" b="b"/>
              <a:pathLst>
                <a:path w="193" h="104">
                  <a:moveTo>
                    <a:pt x="191" y="45"/>
                  </a:moveTo>
                  <a:cubicBezTo>
                    <a:pt x="193" y="72"/>
                    <a:pt x="152" y="97"/>
                    <a:pt x="100" y="101"/>
                  </a:cubicBezTo>
                  <a:cubicBezTo>
                    <a:pt x="47" y="104"/>
                    <a:pt x="3" y="86"/>
                    <a:pt x="2" y="59"/>
                  </a:cubicBezTo>
                  <a:cubicBezTo>
                    <a:pt x="0" y="32"/>
                    <a:pt x="40" y="7"/>
                    <a:pt x="93" y="4"/>
                  </a:cubicBezTo>
                  <a:cubicBezTo>
                    <a:pt x="145" y="0"/>
                    <a:pt x="189" y="19"/>
                    <a:pt x="191" y="45"/>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578"/>
            <p:cNvSpPr>
              <a:spLocks/>
            </p:cNvSpPr>
            <p:nvPr/>
          </p:nvSpPr>
          <p:spPr bwMode="auto">
            <a:xfrm>
              <a:off x="9728200" y="2311400"/>
              <a:ext cx="2235200" cy="1504950"/>
            </a:xfrm>
            <a:custGeom>
              <a:avLst/>
              <a:gdLst>
                <a:gd name="T0" fmla="*/ 570 w 595"/>
                <a:gd name="T1" fmla="*/ 121 h 400"/>
                <a:gd name="T2" fmla="*/ 343 w 595"/>
                <a:gd name="T3" fmla="*/ 357 h 400"/>
                <a:gd name="T4" fmla="*/ 25 w 595"/>
                <a:gd name="T5" fmla="*/ 279 h 400"/>
                <a:gd name="T6" fmla="*/ 252 w 595"/>
                <a:gd name="T7" fmla="*/ 44 h 400"/>
                <a:gd name="T8" fmla="*/ 570 w 595"/>
                <a:gd name="T9" fmla="*/ 121 h 400"/>
              </a:gdLst>
              <a:ahLst/>
              <a:cxnLst>
                <a:cxn ang="0">
                  <a:pos x="T0" y="T1"/>
                </a:cxn>
                <a:cxn ang="0">
                  <a:pos x="T2" y="T3"/>
                </a:cxn>
                <a:cxn ang="0">
                  <a:pos x="T4" y="T5"/>
                </a:cxn>
                <a:cxn ang="0">
                  <a:pos x="T6" y="T7"/>
                </a:cxn>
                <a:cxn ang="0">
                  <a:pos x="T8" y="T9"/>
                </a:cxn>
              </a:cxnLst>
              <a:rect l="0" t="0" r="r" b="b"/>
              <a:pathLst>
                <a:path w="595" h="400">
                  <a:moveTo>
                    <a:pt x="570" y="121"/>
                  </a:moveTo>
                  <a:cubicBezTo>
                    <a:pt x="595" y="207"/>
                    <a:pt x="493" y="313"/>
                    <a:pt x="343" y="357"/>
                  </a:cubicBezTo>
                  <a:cubicBezTo>
                    <a:pt x="193" y="400"/>
                    <a:pt x="51" y="366"/>
                    <a:pt x="25" y="279"/>
                  </a:cubicBezTo>
                  <a:cubicBezTo>
                    <a:pt x="0" y="193"/>
                    <a:pt x="102" y="88"/>
                    <a:pt x="252" y="44"/>
                  </a:cubicBezTo>
                  <a:cubicBezTo>
                    <a:pt x="402" y="0"/>
                    <a:pt x="544" y="35"/>
                    <a:pt x="570" y="121"/>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579"/>
            <p:cNvSpPr>
              <a:spLocks/>
            </p:cNvSpPr>
            <p:nvPr/>
          </p:nvSpPr>
          <p:spPr bwMode="auto">
            <a:xfrm>
              <a:off x="9937750" y="2530475"/>
              <a:ext cx="1871662" cy="1258888"/>
            </a:xfrm>
            <a:custGeom>
              <a:avLst/>
              <a:gdLst>
                <a:gd name="T0" fmla="*/ 477 w 498"/>
                <a:gd name="T1" fmla="*/ 102 h 335"/>
                <a:gd name="T2" fmla="*/ 287 w 498"/>
                <a:gd name="T3" fmla="*/ 299 h 335"/>
                <a:gd name="T4" fmla="*/ 21 w 498"/>
                <a:gd name="T5" fmla="*/ 234 h 335"/>
                <a:gd name="T6" fmla="*/ 211 w 498"/>
                <a:gd name="T7" fmla="*/ 37 h 335"/>
                <a:gd name="T8" fmla="*/ 477 w 498"/>
                <a:gd name="T9" fmla="*/ 102 h 335"/>
              </a:gdLst>
              <a:ahLst/>
              <a:cxnLst>
                <a:cxn ang="0">
                  <a:pos x="T0" y="T1"/>
                </a:cxn>
                <a:cxn ang="0">
                  <a:pos x="T2" y="T3"/>
                </a:cxn>
                <a:cxn ang="0">
                  <a:pos x="T4" y="T5"/>
                </a:cxn>
                <a:cxn ang="0">
                  <a:pos x="T6" y="T7"/>
                </a:cxn>
                <a:cxn ang="0">
                  <a:pos x="T8" y="T9"/>
                </a:cxn>
              </a:cxnLst>
              <a:rect l="0" t="0" r="r" b="b"/>
              <a:pathLst>
                <a:path w="498" h="335">
                  <a:moveTo>
                    <a:pt x="477" y="102"/>
                  </a:moveTo>
                  <a:cubicBezTo>
                    <a:pt x="498" y="174"/>
                    <a:pt x="413" y="262"/>
                    <a:pt x="287" y="299"/>
                  </a:cubicBezTo>
                  <a:cubicBezTo>
                    <a:pt x="161" y="335"/>
                    <a:pt x="42" y="306"/>
                    <a:pt x="21" y="234"/>
                  </a:cubicBezTo>
                  <a:cubicBezTo>
                    <a:pt x="0" y="162"/>
                    <a:pt x="85" y="74"/>
                    <a:pt x="211" y="37"/>
                  </a:cubicBezTo>
                  <a:cubicBezTo>
                    <a:pt x="337" y="0"/>
                    <a:pt x="456" y="29"/>
                    <a:pt x="477" y="102"/>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580"/>
            <p:cNvSpPr>
              <a:spLocks/>
            </p:cNvSpPr>
            <p:nvPr/>
          </p:nvSpPr>
          <p:spPr bwMode="auto">
            <a:xfrm>
              <a:off x="10134600" y="2635250"/>
              <a:ext cx="1493837" cy="1004888"/>
            </a:xfrm>
            <a:custGeom>
              <a:avLst/>
              <a:gdLst>
                <a:gd name="T0" fmla="*/ 382 w 398"/>
                <a:gd name="T1" fmla="*/ 80 h 267"/>
                <a:gd name="T2" fmla="*/ 230 w 398"/>
                <a:gd name="T3" fmla="*/ 238 h 267"/>
                <a:gd name="T4" fmla="*/ 17 w 398"/>
                <a:gd name="T5" fmla="*/ 187 h 267"/>
                <a:gd name="T6" fmla="*/ 169 w 398"/>
                <a:gd name="T7" fmla="*/ 30 h 267"/>
                <a:gd name="T8" fmla="*/ 382 w 398"/>
                <a:gd name="T9" fmla="*/ 80 h 267"/>
              </a:gdLst>
              <a:ahLst/>
              <a:cxnLst>
                <a:cxn ang="0">
                  <a:pos x="T0" y="T1"/>
                </a:cxn>
                <a:cxn ang="0">
                  <a:pos x="T2" y="T3"/>
                </a:cxn>
                <a:cxn ang="0">
                  <a:pos x="T4" y="T5"/>
                </a:cxn>
                <a:cxn ang="0">
                  <a:pos x="T6" y="T7"/>
                </a:cxn>
                <a:cxn ang="0">
                  <a:pos x="T8" y="T9"/>
                </a:cxn>
              </a:cxnLst>
              <a:rect l="0" t="0" r="r" b="b"/>
              <a:pathLst>
                <a:path w="398" h="267">
                  <a:moveTo>
                    <a:pt x="382" y="80"/>
                  </a:moveTo>
                  <a:cubicBezTo>
                    <a:pt x="398" y="138"/>
                    <a:pt x="330" y="208"/>
                    <a:pt x="230" y="238"/>
                  </a:cubicBezTo>
                  <a:cubicBezTo>
                    <a:pt x="129" y="267"/>
                    <a:pt x="33" y="245"/>
                    <a:pt x="17" y="187"/>
                  </a:cubicBezTo>
                  <a:cubicBezTo>
                    <a:pt x="0" y="130"/>
                    <a:pt x="68" y="59"/>
                    <a:pt x="169" y="30"/>
                  </a:cubicBezTo>
                  <a:cubicBezTo>
                    <a:pt x="269" y="0"/>
                    <a:pt x="365" y="23"/>
                    <a:pt x="382" y="80"/>
                  </a:cubicBez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581"/>
            <p:cNvSpPr>
              <a:spLocks/>
            </p:cNvSpPr>
            <p:nvPr/>
          </p:nvSpPr>
          <p:spPr bwMode="auto">
            <a:xfrm>
              <a:off x="10329863" y="2668588"/>
              <a:ext cx="1025525" cy="688975"/>
            </a:xfrm>
            <a:custGeom>
              <a:avLst/>
              <a:gdLst>
                <a:gd name="T0" fmla="*/ 262 w 273"/>
                <a:gd name="T1" fmla="*/ 55 h 183"/>
                <a:gd name="T2" fmla="*/ 157 w 273"/>
                <a:gd name="T3" fmla="*/ 163 h 183"/>
                <a:gd name="T4" fmla="*/ 11 w 273"/>
                <a:gd name="T5" fmla="*/ 128 h 183"/>
                <a:gd name="T6" fmla="*/ 116 w 273"/>
                <a:gd name="T7" fmla="*/ 20 h 183"/>
                <a:gd name="T8" fmla="*/ 262 w 273"/>
                <a:gd name="T9" fmla="*/ 55 h 183"/>
              </a:gdLst>
              <a:ahLst/>
              <a:cxnLst>
                <a:cxn ang="0">
                  <a:pos x="T0" y="T1"/>
                </a:cxn>
                <a:cxn ang="0">
                  <a:pos x="T2" y="T3"/>
                </a:cxn>
                <a:cxn ang="0">
                  <a:pos x="T4" y="T5"/>
                </a:cxn>
                <a:cxn ang="0">
                  <a:pos x="T6" y="T7"/>
                </a:cxn>
                <a:cxn ang="0">
                  <a:pos x="T8" y="T9"/>
                </a:cxn>
              </a:cxnLst>
              <a:rect l="0" t="0" r="r" b="b"/>
              <a:pathLst>
                <a:path w="273" h="183">
                  <a:moveTo>
                    <a:pt x="262" y="55"/>
                  </a:moveTo>
                  <a:cubicBezTo>
                    <a:pt x="273" y="95"/>
                    <a:pt x="227" y="143"/>
                    <a:pt x="157" y="163"/>
                  </a:cubicBezTo>
                  <a:cubicBezTo>
                    <a:pt x="88" y="183"/>
                    <a:pt x="23" y="168"/>
                    <a:pt x="11" y="128"/>
                  </a:cubicBezTo>
                  <a:cubicBezTo>
                    <a:pt x="0" y="89"/>
                    <a:pt x="47" y="41"/>
                    <a:pt x="116" y="20"/>
                  </a:cubicBezTo>
                  <a:cubicBezTo>
                    <a:pt x="185" y="0"/>
                    <a:pt x="250" y="16"/>
                    <a:pt x="262" y="55"/>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582"/>
            <p:cNvSpPr>
              <a:spLocks/>
            </p:cNvSpPr>
            <p:nvPr/>
          </p:nvSpPr>
          <p:spPr bwMode="auto">
            <a:xfrm>
              <a:off x="10633075" y="2876550"/>
              <a:ext cx="417512" cy="277813"/>
            </a:xfrm>
            <a:custGeom>
              <a:avLst/>
              <a:gdLst>
                <a:gd name="T0" fmla="*/ 106 w 111"/>
                <a:gd name="T1" fmla="*/ 22 h 74"/>
                <a:gd name="T2" fmla="*/ 64 w 111"/>
                <a:gd name="T3" fmla="*/ 66 h 74"/>
                <a:gd name="T4" fmla="*/ 5 w 111"/>
                <a:gd name="T5" fmla="*/ 52 h 74"/>
                <a:gd name="T6" fmla="*/ 47 w 111"/>
                <a:gd name="T7" fmla="*/ 8 h 74"/>
                <a:gd name="T8" fmla="*/ 106 w 111"/>
                <a:gd name="T9" fmla="*/ 22 h 74"/>
              </a:gdLst>
              <a:ahLst/>
              <a:cxnLst>
                <a:cxn ang="0">
                  <a:pos x="T0" y="T1"/>
                </a:cxn>
                <a:cxn ang="0">
                  <a:pos x="T2" y="T3"/>
                </a:cxn>
                <a:cxn ang="0">
                  <a:pos x="T4" y="T5"/>
                </a:cxn>
                <a:cxn ang="0">
                  <a:pos x="T6" y="T7"/>
                </a:cxn>
                <a:cxn ang="0">
                  <a:pos x="T8" y="T9"/>
                </a:cxn>
              </a:cxnLst>
              <a:rect l="0" t="0" r="r" b="b"/>
              <a:pathLst>
                <a:path w="111" h="74">
                  <a:moveTo>
                    <a:pt x="106" y="22"/>
                  </a:moveTo>
                  <a:cubicBezTo>
                    <a:pt x="111" y="38"/>
                    <a:pt x="92" y="57"/>
                    <a:pt x="64" y="66"/>
                  </a:cubicBezTo>
                  <a:cubicBezTo>
                    <a:pt x="36" y="74"/>
                    <a:pt x="10" y="67"/>
                    <a:pt x="5" y="52"/>
                  </a:cubicBezTo>
                  <a:cubicBezTo>
                    <a:pt x="0" y="36"/>
                    <a:pt x="19" y="16"/>
                    <a:pt x="47" y="8"/>
                  </a:cubicBezTo>
                  <a:cubicBezTo>
                    <a:pt x="75" y="0"/>
                    <a:pt x="101" y="6"/>
                    <a:pt x="106" y="2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583"/>
            <p:cNvSpPr>
              <a:spLocks/>
            </p:cNvSpPr>
            <p:nvPr/>
          </p:nvSpPr>
          <p:spPr bwMode="auto">
            <a:xfrm>
              <a:off x="13349288" y="1938338"/>
              <a:ext cx="439737" cy="238125"/>
            </a:xfrm>
            <a:custGeom>
              <a:avLst/>
              <a:gdLst>
                <a:gd name="T0" fmla="*/ 116 w 117"/>
                <a:gd name="T1" fmla="*/ 27 h 63"/>
                <a:gd name="T2" fmla="*/ 61 w 117"/>
                <a:gd name="T3" fmla="*/ 61 h 63"/>
                <a:gd name="T4" fmla="*/ 1 w 117"/>
                <a:gd name="T5" fmla="*/ 35 h 63"/>
                <a:gd name="T6" fmla="*/ 56 w 117"/>
                <a:gd name="T7" fmla="*/ 2 h 63"/>
                <a:gd name="T8" fmla="*/ 116 w 117"/>
                <a:gd name="T9" fmla="*/ 27 h 63"/>
              </a:gdLst>
              <a:ahLst/>
              <a:cxnLst>
                <a:cxn ang="0">
                  <a:pos x="T0" y="T1"/>
                </a:cxn>
                <a:cxn ang="0">
                  <a:pos x="T2" y="T3"/>
                </a:cxn>
                <a:cxn ang="0">
                  <a:pos x="T4" y="T5"/>
                </a:cxn>
                <a:cxn ang="0">
                  <a:pos x="T6" y="T7"/>
                </a:cxn>
                <a:cxn ang="0">
                  <a:pos x="T8" y="T9"/>
                </a:cxn>
              </a:cxnLst>
              <a:rect l="0" t="0" r="r" b="b"/>
              <a:pathLst>
                <a:path w="117" h="63">
                  <a:moveTo>
                    <a:pt x="116" y="27"/>
                  </a:moveTo>
                  <a:cubicBezTo>
                    <a:pt x="117" y="43"/>
                    <a:pt x="92" y="58"/>
                    <a:pt x="61" y="61"/>
                  </a:cubicBezTo>
                  <a:cubicBezTo>
                    <a:pt x="29" y="63"/>
                    <a:pt x="2" y="52"/>
                    <a:pt x="1" y="35"/>
                  </a:cubicBezTo>
                  <a:cubicBezTo>
                    <a:pt x="0" y="19"/>
                    <a:pt x="25" y="4"/>
                    <a:pt x="56" y="2"/>
                  </a:cubicBezTo>
                  <a:cubicBezTo>
                    <a:pt x="88" y="0"/>
                    <a:pt x="115" y="11"/>
                    <a:pt x="116" y="27"/>
                  </a:cubicBez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584"/>
            <p:cNvSpPr>
              <a:spLocks/>
            </p:cNvSpPr>
            <p:nvPr/>
          </p:nvSpPr>
          <p:spPr bwMode="auto">
            <a:xfrm>
              <a:off x="13481050" y="2006600"/>
              <a:ext cx="176212" cy="98425"/>
            </a:xfrm>
            <a:custGeom>
              <a:avLst/>
              <a:gdLst>
                <a:gd name="T0" fmla="*/ 47 w 47"/>
                <a:gd name="T1" fmla="*/ 12 h 26"/>
                <a:gd name="T2" fmla="*/ 24 w 47"/>
                <a:gd name="T3" fmla="*/ 25 h 26"/>
                <a:gd name="T4" fmla="*/ 0 w 47"/>
                <a:gd name="T5" fmla="*/ 15 h 26"/>
                <a:gd name="T6" fmla="*/ 23 w 47"/>
                <a:gd name="T7" fmla="*/ 1 h 26"/>
                <a:gd name="T8" fmla="*/ 47 w 47"/>
                <a:gd name="T9" fmla="*/ 12 h 26"/>
              </a:gdLst>
              <a:ahLst/>
              <a:cxnLst>
                <a:cxn ang="0">
                  <a:pos x="T0" y="T1"/>
                </a:cxn>
                <a:cxn ang="0">
                  <a:pos x="T2" y="T3"/>
                </a:cxn>
                <a:cxn ang="0">
                  <a:pos x="T4" y="T5"/>
                </a:cxn>
                <a:cxn ang="0">
                  <a:pos x="T6" y="T7"/>
                </a:cxn>
                <a:cxn ang="0">
                  <a:pos x="T8" y="T9"/>
                </a:cxn>
              </a:cxnLst>
              <a:rect l="0" t="0" r="r" b="b"/>
              <a:pathLst>
                <a:path w="47" h="26">
                  <a:moveTo>
                    <a:pt x="47" y="12"/>
                  </a:moveTo>
                  <a:cubicBezTo>
                    <a:pt x="47" y="18"/>
                    <a:pt x="37" y="24"/>
                    <a:pt x="24" y="25"/>
                  </a:cubicBezTo>
                  <a:cubicBezTo>
                    <a:pt x="12" y="26"/>
                    <a:pt x="1" y="21"/>
                    <a:pt x="0" y="15"/>
                  </a:cubicBezTo>
                  <a:cubicBezTo>
                    <a:pt x="0" y="8"/>
                    <a:pt x="10" y="2"/>
                    <a:pt x="23" y="1"/>
                  </a:cubicBezTo>
                  <a:cubicBezTo>
                    <a:pt x="35" y="0"/>
                    <a:pt x="46" y="5"/>
                    <a:pt x="47" y="12"/>
                  </a:cubicBezTo>
                  <a:close/>
                </a:path>
              </a:pathLst>
            </a:custGeom>
            <a:solidFill>
              <a:srgbClr val="3A3A3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585"/>
            <p:cNvSpPr>
              <a:spLocks/>
            </p:cNvSpPr>
            <p:nvPr/>
          </p:nvSpPr>
          <p:spPr bwMode="auto">
            <a:xfrm>
              <a:off x="11617325" y="4135438"/>
              <a:ext cx="695325" cy="892175"/>
            </a:xfrm>
            <a:custGeom>
              <a:avLst/>
              <a:gdLst>
                <a:gd name="T0" fmla="*/ 372 w 438"/>
                <a:gd name="T1" fmla="*/ 0 h 562"/>
                <a:gd name="T2" fmla="*/ 438 w 438"/>
                <a:gd name="T3" fmla="*/ 361 h 562"/>
                <a:gd name="T4" fmla="*/ 95 w 438"/>
                <a:gd name="T5" fmla="*/ 562 h 562"/>
                <a:gd name="T6" fmla="*/ 0 w 438"/>
                <a:gd name="T7" fmla="*/ 206 h 562"/>
                <a:gd name="T8" fmla="*/ 372 w 438"/>
                <a:gd name="T9" fmla="*/ 0 h 562"/>
              </a:gdLst>
              <a:ahLst/>
              <a:cxnLst>
                <a:cxn ang="0">
                  <a:pos x="T0" y="T1"/>
                </a:cxn>
                <a:cxn ang="0">
                  <a:pos x="T2" y="T3"/>
                </a:cxn>
                <a:cxn ang="0">
                  <a:pos x="T4" y="T5"/>
                </a:cxn>
                <a:cxn ang="0">
                  <a:pos x="T6" y="T7"/>
                </a:cxn>
                <a:cxn ang="0">
                  <a:pos x="T8" y="T9"/>
                </a:cxn>
              </a:cxnLst>
              <a:rect l="0" t="0" r="r" b="b"/>
              <a:pathLst>
                <a:path w="438" h="562">
                  <a:moveTo>
                    <a:pt x="372" y="0"/>
                  </a:moveTo>
                  <a:lnTo>
                    <a:pt x="438" y="361"/>
                  </a:lnTo>
                  <a:lnTo>
                    <a:pt x="95" y="562"/>
                  </a:lnTo>
                  <a:lnTo>
                    <a:pt x="0" y="206"/>
                  </a:lnTo>
                  <a:lnTo>
                    <a:pt x="372" y="0"/>
                  </a:lnTo>
                  <a:close/>
                </a:path>
              </a:pathLst>
            </a:custGeom>
            <a:solidFill>
              <a:srgbClr val="73747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586"/>
            <p:cNvSpPr>
              <a:spLocks/>
            </p:cNvSpPr>
            <p:nvPr/>
          </p:nvSpPr>
          <p:spPr bwMode="auto">
            <a:xfrm>
              <a:off x="11591925" y="3989388"/>
              <a:ext cx="615950" cy="473075"/>
            </a:xfrm>
            <a:custGeom>
              <a:avLst/>
              <a:gdLst>
                <a:gd name="T0" fmla="*/ 343 w 388"/>
                <a:gd name="T1" fmla="*/ 0 h 298"/>
                <a:gd name="T2" fmla="*/ 388 w 388"/>
                <a:gd name="T3" fmla="*/ 92 h 298"/>
                <a:gd name="T4" fmla="*/ 16 w 388"/>
                <a:gd name="T5" fmla="*/ 298 h 298"/>
                <a:gd name="T6" fmla="*/ 0 w 388"/>
                <a:gd name="T7" fmla="*/ 187 h 298"/>
                <a:gd name="T8" fmla="*/ 343 w 388"/>
                <a:gd name="T9" fmla="*/ 0 h 298"/>
              </a:gdLst>
              <a:ahLst/>
              <a:cxnLst>
                <a:cxn ang="0">
                  <a:pos x="T0" y="T1"/>
                </a:cxn>
                <a:cxn ang="0">
                  <a:pos x="T2" y="T3"/>
                </a:cxn>
                <a:cxn ang="0">
                  <a:pos x="T4" y="T5"/>
                </a:cxn>
                <a:cxn ang="0">
                  <a:pos x="T6" y="T7"/>
                </a:cxn>
                <a:cxn ang="0">
                  <a:pos x="T8" y="T9"/>
                </a:cxn>
              </a:cxnLst>
              <a:rect l="0" t="0" r="r" b="b"/>
              <a:pathLst>
                <a:path w="388" h="298">
                  <a:moveTo>
                    <a:pt x="343" y="0"/>
                  </a:moveTo>
                  <a:lnTo>
                    <a:pt x="388" y="92"/>
                  </a:lnTo>
                  <a:lnTo>
                    <a:pt x="16" y="298"/>
                  </a:lnTo>
                  <a:lnTo>
                    <a:pt x="0" y="187"/>
                  </a:lnTo>
                  <a:lnTo>
                    <a:pt x="343" y="0"/>
                  </a:lnTo>
                  <a:close/>
                </a:path>
              </a:pathLst>
            </a:custGeom>
            <a:solidFill>
              <a:srgbClr val="9D9FA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2" name="Group 101"/>
          <p:cNvGrpSpPr/>
          <p:nvPr/>
        </p:nvGrpSpPr>
        <p:grpSpPr>
          <a:xfrm flipH="1">
            <a:off x="3956559" y="3611743"/>
            <a:ext cx="3630143" cy="2449512"/>
            <a:chOff x="2892425" y="827088"/>
            <a:chExt cx="7770813" cy="5243512"/>
          </a:xfrm>
          <a:effectLst>
            <a:outerShdw blurRad="228600" dir="18900000" sy="23000" kx="-1200000" algn="bl" rotWithShape="0">
              <a:prstClr val="black">
                <a:alpha val="15000"/>
              </a:prstClr>
            </a:outerShdw>
          </a:effectLst>
        </p:grpSpPr>
        <p:sp>
          <p:nvSpPr>
            <p:cNvPr id="103" name="Freeform 5"/>
            <p:cNvSpPr>
              <a:spLocks/>
            </p:cNvSpPr>
            <p:nvPr/>
          </p:nvSpPr>
          <p:spPr bwMode="auto">
            <a:xfrm>
              <a:off x="3321050" y="5867400"/>
              <a:ext cx="923925" cy="203200"/>
            </a:xfrm>
            <a:custGeom>
              <a:avLst/>
              <a:gdLst>
                <a:gd name="T0" fmla="*/ 246 w 246"/>
                <a:gd name="T1" fmla="*/ 0 h 54"/>
                <a:gd name="T2" fmla="*/ 192 w 246"/>
                <a:gd name="T3" fmla="*/ 54 h 54"/>
                <a:gd name="T4" fmla="*/ 54 w 246"/>
                <a:gd name="T5" fmla="*/ 54 h 54"/>
                <a:gd name="T6" fmla="*/ 0 w 246"/>
                <a:gd name="T7" fmla="*/ 0 h 54"/>
                <a:gd name="T8" fmla="*/ 246 w 246"/>
                <a:gd name="T9" fmla="*/ 0 h 54"/>
              </a:gdLst>
              <a:ahLst/>
              <a:cxnLst>
                <a:cxn ang="0">
                  <a:pos x="T0" y="T1"/>
                </a:cxn>
                <a:cxn ang="0">
                  <a:pos x="T2" y="T3"/>
                </a:cxn>
                <a:cxn ang="0">
                  <a:pos x="T4" y="T5"/>
                </a:cxn>
                <a:cxn ang="0">
                  <a:pos x="T6" y="T7"/>
                </a:cxn>
                <a:cxn ang="0">
                  <a:pos x="T8" y="T9"/>
                </a:cxn>
              </a:cxnLst>
              <a:rect l="0" t="0" r="r" b="b"/>
              <a:pathLst>
                <a:path w="246" h="54">
                  <a:moveTo>
                    <a:pt x="246" y="0"/>
                  </a:moveTo>
                  <a:cubicBezTo>
                    <a:pt x="246" y="30"/>
                    <a:pt x="222" y="54"/>
                    <a:pt x="192" y="54"/>
                  </a:cubicBezTo>
                  <a:cubicBezTo>
                    <a:pt x="54" y="54"/>
                    <a:pt x="54" y="54"/>
                    <a:pt x="54" y="54"/>
                  </a:cubicBezTo>
                  <a:cubicBezTo>
                    <a:pt x="24" y="54"/>
                    <a:pt x="0" y="30"/>
                    <a:pt x="0" y="0"/>
                  </a:cubicBezTo>
                  <a:lnTo>
                    <a:pt x="246" y="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6"/>
            <p:cNvSpPr>
              <a:spLocks/>
            </p:cNvSpPr>
            <p:nvPr/>
          </p:nvSpPr>
          <p:spPr bwMode="auto">
            <a:xfrm>
              <a:off x="9307513" y="5867400"/>
              <a:ext cx="923925" cy="203200"/>
            </a:xfrm>
            <a:custGeom>
              <a:avLst/>
              <a:gdLst>
                <a:gd name="T0" fmla="*/ 246 w 246"/>
                <a:gd name="T1" fmla="*/ 0 h 54"/>
                <a:gd name="T2" fmla="*/ 192 w 246"/>
                <a:gd name="T3" fmla="*/ 54 h 54"/>
                <a:gd name="T4" fmla="*/ 54 w 246"/>
                <a:gd name="T5" fmla="*/ 54 h 54"/>
                <a:gd name="T6" fmla="*/ 0 w 246"/>
                <a:gd name="T7" fmla="*/ 0 h 54"/>
                <a:gd name="T8" fmla="*/ 246 w 246"/>
                <a:gd name="T9" fmla="*/ 0 h 54"/>
              </a:gdLst>
              <a:ahLst/>
              <a:cxnLst>
                <a:cxn ang="0">
                  <a:pos x="T0" y="T1"/>
                </a:cxn>
                <a:cxn ang="0">
                  <a:pos x="T2" y="T3"/>
                </a:cxn>
                <a:cxn ang="0">
                  <a:pos x="T4" y="T5"/>
                </a:cxn>
                <a:cxn ang="0">
                  <a:pos x="T6" y="T7"/>
                </a:cxn>
                <a:cxn ang="0">
                  <a:pos x="T8" y="T9"/>
                </a:cxn>
              </a:cxnLst>
              <a:rect l="0" t="0" r="r" b="b"/>
              <a:pathLst>
                <a:path w="246" h="54">
                  <a:moveTo>
                    <a:pt x="246" y="0"/>
                  </a:moveTo>
                  <a:cubicBezTo>
                    <a:pt x="246" y="30"/>
                    <a:pt x="222" y="54"/>
                    <a:pt x="192" y="54"/>
                  </a:cubicBezTo>
                  <a:cubicBezTo>
                    <a:pt x="54" y="54"/>
                    <a:pt x="54" y="54"/>
                    <a:pt x="54" y="54"/>
                  </a:cubicBezTo>
                  <a:cubicBezTo>
                    <a:pt x="24" y="54"/>
                    <a:pt x="0" y="30"/>
                    <a:pt x="0" y="0"/>
                  </a:cubicBezTo>
                  <a:lnTo>
                    <a:pt x="246" y="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7"/>
            <p:cNvSpPr>
              <a:spLocks noChangeArrowheads="1"/>
            </p:cNvSpPr>
            <p:nvPr/>
          </p:nvSpPr>
          <p:spPr bwMode="auto">
            <a:xfrm>
              <a:off x="4467225" y="2033588"/>
              <a:ext cx="525463" cy="2495550"/>
            </a:xfrm>
            <a:prstGeom prst="rect">
              <a:avLst/>
            </a:prstGeom>
            <a:solidFill>
              <a:srgbClr val="525068"/>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8"/>
            <p:cNvSpPr>
              <a:spLocks/>
            </p:cNvSpPr>
            <p:nvPr/>
          </p:nvSpPr>
          <p:spPr bwMode="auto">
            <a:xfrm>
              <a:off x="3898900" y="3622675"/>
              <a:ext cx="1660525" cy="527050"/>
            </a:xfrm>
            <a:custGeom>
              <a:avLst/>
              <a:gdLst>
                <a:gd name="T0" fmla="*/ 442 w 442"/>
                <a:gd name="T1" fmla="*/ 140 h 140"/>
                <a:gd name="T2" fmla="*/ 221 w 442"/>
                <a:gd name="T3" fmla="*/ 0 h 140"/>
                <a:gd name="T4" fmla="*/ 0 w 442"/>
                <a:gd name="T5" fmla="*/ 140 h 140"/>
                <a:gd name="T6" fmla="*/ 442 w 442"/>
                <a:gd name="T7" fmla="*/ 140 h 140"/>
              </a:gdLst>
              <a:ahLst/>
              <a:cxnLst>
                <a:cxn ang="0">
                  <a:pos x="T0" y="T1"/>
                </a:cxn>
                <a:cxn ang="0">
                  <a:pos x="T2" y="T3"/>
                </a:cxn>
                <a:cxn ang="0">
                  <a:pos x="T4" y="T5"/>
                </a:cxn>
                <a:cxn ang="0">
                  <a:pos x="T6" y="T7"/>
                </a:cxn>
              </a:cxnLst>
              <a:rect l="0" t="0" r="r" b="b"/>
              <a:pathLst>
                <a:path w="442" h="140">
                  <a:moveTo>
                    <a:pt x="442" y="140"/>
                  </a:moveTo>
                  <a:cubicBezTo>
                    <a:pt x="442" y="63"/>
                    <a:pt x="343" y="0"/>
                    <a:pt x="221" y="0"/>
                  </a:cubicBezTo>
                  <a:cubicBezTo>
                    <a:pt x="99" y="0"/>
                    <a:pt x="0" y="63"/>
                    <a:pt x="0" y="140"/>
                  </a:cubicBezTo>
                  <a:lnTo>
                    <a:pt x="442" y="140"/>
                  </a:lnTo>
                  <a:close/>
                </a:path>
              </a:pathLst>
            </a:custGeom>
            <a:solidFill>
              <a:srgbClr val="2E2D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Oval 9"/>
            <p:cNvSpPr>
              <a:spLocks noChangeArrowheads="1"/>
            </p:cNvSpPr>
            <p:nvPr/>
          </p:nvSpPr>
          <p:spPr bwMode="auto">
            <a:xfrm>
              <a:off x="4011613" y="827088"/>
              <a:ext cx="1435100" cy="1435100"/>
            </a:xfrm>
            <a:prstGeom prst="ellipse">
              <a:avLst/>
            </a:prstGeom>
            <a:solidFill>
              <a:srgbClr val="984E9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Oval 10"/>
            <p:cNvSpPr>
              <a:spLocks noChangeArrowheads="1"/>
            </p:cNvSpPr>
            <p:nvPr/>
          </p:nvSpPr>
          <p:spPr bwMode="auto">
            <a:xfrm>
              <a:off x="4695825" y="992188"/>
              <a:ext cx="608013" cy="608012"/>
            </a:xfrm>
            <a:prstGeom prst="ellipse">
              <a:avLst/>
            </a:prstGeom>
            <a:solidFill>
              <a:srgbClr val="B46CB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Rectangle 11"/>
            <p:cNvSpPr>
              <a:spLocks noChangeArrowheads="1"/>
            </p:cNvSpPr>
            <p:nvPr/>
          </p:nvSpPr>
          <p:spPr bwMode="auto">
            <a:xfrm>
              <a:off x="6059488" y="3705225"/>
              <a:ext cx="1006475" cy="433387"/>
            </a:xfrm>
            <a:prstGeom prst="rect">
              <a:avLst/>
            </a:prstGeom>
            <a:solidFill>
              <a:srgbClr val="30B695"/>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Rectangle 12"/>
            <p:cNvSpPr>
              <a:spLocks noChangeArrowheads="1"/>
            </p:cNvSpPr>
            <p:nvPr/>
          </p:nvSpPr>
          <p:spPr bwMode="auto">
            <a:xfrm>
              <a:off x="7377113" y="3705225"/>
              <a:ext cx="1006475" cy="433387"/>
            </a:xfrm>
            <a:prstGeom prst="rect">
              <a:avLst/>
            </a:prstGeom>
            <a:solidFill>
              <a:srgbClr val="984E9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Rectangle 13"/>
            <p:cNvSpPr>
              <a:spLocks noChangeArrowheads="1"/>
            </p:cNvSpPr>
            <p:nvPr/>
          </p:nvSpPr>
          <p:spPr bwMode="auto">
            <a:xfrm>
              <a:off x="8691563" y="3705225"/>
              <a:ext cx="1009650" cy="433387"/>
            </a:xfrm>
            <a:prstGeom prst="rect">
              <a:avLst/>
            </a:prstGeom>
            <a:solidFill>
              <a:srgbClr val="B9D5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4"/>
            <p:cNvSpPr>
              <a:spLocks/>
            </p:cNvSpPr>
            <p:nvPr/>
          </p:nvSpPr>
          <p:spPr bwMode="auto">
            <a:xfrm>
              <a:off x="2892425" y="4138613"/>
              <a:ext cx="7770813" cy="1728787"/>
            </a:xfrm>
            <a:custGeom>
              <a:avLst/>
              <a:gdLst>
                <a:gd name="T0" fmla="*/ 2069 w 2069"/>
                <a:gd name="T1" fmla="*/ 460 h 460"/>
                <a:gd name="T2" fmla="*/ 0 w 2069"/>
                <a:gd name="T3" fmla="*/ 460 h 460"/>
                <a:gd name="T4" fmla="*/ 0 w 2069"/>
                <a:gd name="T5" fmla="*/ 115 h 460"/>
                <a:gd name="T6" fmla="*/ 114 w 2069"/>
                <a:gd name="T7" fmla="*/ 0 h 460"/>
                <a:gd name="T8" fmla="*/ 1954 w 2069"/>
                <a:gd name="T9" fmla="*/ 0 h 460"/>
                <a:gd name="T10" fmla="*/ 2069 w 2069"/>
                <a:gd name="T11" fmla="*/ 115 h 460"/>
                <a:gd name="T12" fmla="*/ 2069 w 2069"/>
                <a:gd name="T13" fmla="*/ 460 h 460"/>
              </a:gdLst>
              <a:ahLst/>
              <a:cxnLst>
                <a:cxn ang="0">
                  <a:pos x="T0" y="T1"/>
                </a:cxn>
                <a:cxn ang="0">
                  <a:pos x="T2" y="T3"/>
                </a:cxn>
                <a:cxn ang="0">
                  <a:pos x="T4" y="T5"/>
                </a:cxn>
                <a:cxn ang="0">
                  <a:pos x="T6" y="T7"/>
                </a:cxn>
                <a:cxn ang="0">
                  <a:pos x="T8" y="T9"/>
                </a:cxn>
                <a:cxn ang="0">
                  <a:pos x="T10" y="T11"/>
                </a:cxn>
                <a:cxn ang="0">
                  <a:pos x="T12" y="T13"/>
                </a:cxn>
              </a:cxnLst>
              <a:rect l="0" t="0" r="r" b="b"/>
              <a:pathLst>
                <a:path w="2069" h="460">
                  <a:moveTo>
                    <a:pt x="2069" y="460"/>
                  </a:moveTo>
                  <a:cubicBezTo>
                    <a:pt x="0" y="460"/>
                    <a:pt x="0" y="460"/>
                    <a:pt x="0" y="460"/>
                  </a:cubicBezTo>
                  <a:cubicBezTo>
                    <a:pt x="0" y="115"/>
                    <a:pt x="0" y="115"/>
                    <a:pt x="0" y="115"/>
                  </a:cubicBezTo>
                  <a:cubicBezTo>
                    <a:pt x="0" y="52"/>
                    <a:pt x="51" y="0"/>
                    <a:pt x="114" y="0"/>
                  </a:cubicBezTo>
                  <a:cubicBezTo>
                    <a:pt x="1954" y="0"/>
                    <a:pt x="1954" y="0"/>
                    <a:pt x="1954" y="0"/>
                  </a:cubicBezTo>
                  <a:cubicBezTo>
                    <a:pt x="2018" y="0"/>
                    <a:pt x="2069" y="52"/>
                    <a:pt x="2069" y="115"/>
                  </a:cubicBezTo>
                  <a:lnTo>
                    <a:pt x="2069" y="460"/>
                  </a:lnTo>
                  <a:close/>
                </a:path>
              </a:pathLst>
            </a:custGeom>
            <a:solidFill>
              <a:srgbClr val="52506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5"/>
            <p:cNvSpPr>
              <a:spLocks/>
            </p:cNvSpPr>
            <p:nvPr/>
          </p:nvSpPr>
          <p:spPr bwMode="auto">
            <a:xfrm>
              <a:off x="3100388" y="4287838"/>
              <a:ext cx="7356475" cy="433387"/>
            </a:xfrm>
            <a:custGeom>
              <a:avLst/>
              <a:gdLst>
                <a:gd name="T0" fmla="*/ 1850 w 1959"/>
                <a:gd name="T1" fmla="*/ 0 h 115"/>
                <a:gd name="T2" fmla="*/ 109 w 1959"/>
                <a:gd name="T3" fmla="*/ 0 h 115"/>
                <a:gd name="T4" fmla="*/ 0 w 1959"/>
                <a:gd name="T5" fmla="*/ 78 h 115"/>
                <a:gd name="T6" fmla="*/ 0 w 1959"/>
                <a:gd name="T7" fmla="*/ 115 h 115"/>
                <a:gd name="T8" fmla="*/ 109 w 1959"/>
                <a:gd name="T9" fmla="*/ 37 h 115"/>
                <a:gd name="T10" fmla="*/ 1850 w 1959"/>
                <a:gd name="T11" fmla="*/ 37 h 115"/>
                <a:gd name="T12" fmla="*/ 1959 w 1959"/>
                <a:gd name="T13" fmla="*/ 115 h 115"/>
                <a:gd name="T14" fmla="*/ 1959 w 1959"/>
                <a:gd name="T15" fmla="*/ 78 h 115"/>
                <a:gd name="T16" fmla="*/ 1850 w 1959"/>
                <a:gd name="T17" fmla="*/ 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9" h="115">
                  <a:moveTo>
                    <a:pt x="1850" y="0"/>
                  </a:moveTo>
                  <a:cubicBezTo>
                    <a:pt x="109" y="0"/>
                    <a:pt x="109" y="0"/>
                    <a:pt x="109" y="0"/>
                  </a:cubicBezTo>
                  <a:cubicBezTo>
                    <a:pt x="49" y="0"/>
                    <a:pt x="0" y="35"/>
                    <a:pt x="0" y="78"/>
                  </a:cubicBezTo>
                  <a:cubicBezTo>
                    <a:pt x="0" y="115"/>
                    <a:pt x="0" y="115"/>
                    <a:pt x="0" y="115"/>
                  </a:cubicBezTo>
                  <a:cubicBezTo>
                    <a:pt x="0" y="72"/>
                    <a:pt x="49" y="37"/>
                    <a:pt x="109" y="37"/>
                  </a:cubicBezTo>
                  <a:cubicBezTo>
                    <a:pt x="1850" y="37"/>
                    <a:pt x="1850" y="37"/>
                    <a:pt x="1850" y="37"/>
                  </a:cubicBezTo>
                  <a:cubicBezTo>
                    <a:pt x="1910" y="37"/>
                    <a:pt x="1959" y="72"/>
                    <a:pt x="1959" y="115"/>
                  </a:cubicBezTo>
                  <a:cubicBezTo>
                    <a:pt x="1959" y="78"/>
                    <a:pt x="1959" y="78"/>
                    <a:pt x="1959" y="78"/>
                  </a:cubicBezTo>
                  <a:cubicBezTo>
                    <a:pt x="1959" y="35"/>
                    <a:pt x="1910" y="0"/>
                    <a:pt x="1850" y="0"/>
                  </a:cubicBezTo>
                  <a:close/>
                </a:path>
              </a:pathLst>
            </a:custGeom>
            <a:solidFill>
              <a:srgbClr val="5F5D7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Oval 16"/>
            <p:cNvSpPr>
              <a:spLocks noChangeArrowheads="1"/>
            </p:cNvSpPr>
            <p:nvPr/>
          </p:nvSpPr>
          <p:spPr bwMode="auto">
            <a:xfrm>
              <a:off x="8647113" y="4716463"/>
              <a:ext cx="577850" cy="574675"/>
            </a:xfrm>
            <a:prstGeom prst="ellipse">
              <a:avLst/>
            </a:prstGeom>
            <a:solidFill>
              <a:srgbClr val="984E9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Oval 17"/>
            <p:cNvSpPr>
              <a:spLocks noChangeArrowheads="1"/>
            </p:cNvSpPr>
            <p:nvPr/>
          </p:nvSpPr>
          <p:spPr bwMode="auto">
            <a:xfrm>
              <a:off x="7929563" y="4716463"/>
              <a:ext cx="574675" cy="574675"/>
            </a:xfrm>
            <a:prstGeom prst="ellipse">
              <a:avLst/>
            </a:prstGeom>
            <a:solidFill>
              <a:srgbClr val="30B69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Oval 18"/>
            <p:cNvSpPr>
              <a:spLocks noChangeArrowheads="1"/>
            </p:cNvSpPr>
            <p:nvPr/>
          </p:nvSpPr>
          <p:spPr bwMode="auto">
            <a:xfrm>
              <a:off x="9367838" y="4716463"/>
              <a:ext cx="574675" cy="574675"/>
            </a:xfrm>
            <a:prstGeom prst="ellipse">
              <a:avLst/>
            </a:prstGeom>
            <a:solidFill>
              <a:srgbClr val="B9D5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7" name="Group 116"/>
          <p:cNvGrpSpPr/>
          <p:nvPr/>
        </p:nvGrpSpPr>
        <p:grpSpPr>
          <a:xfrm>
            <a:off x="10429206" y="2170301"/>
            <a:ext cx="5137803" cy="4016486"/>
            <a:chOff x="11174142" y="4046538"/>
            <a:chExt cx="29729383" cy="23240999"/>
          </a:xfrm>
          <a:effectLst>
            <a:outerShdw blurRad="228600" dir="18900000" sy="23000" kx="-1200000" algn="bl" rotWithShape="0">
              <a:prstClr val="black">
                <a:alpha val="15000"/>
              </a:prstClr>
            </a:outerShdw>
          </a:effectLst>
        </p:grpSpPr>
        <p:sp>
          <p:nvSpPr>
            <p:cNvPr id="118" name="Freeform 22"/>
            <p:cNvSpPr>
              <a:spLocks/>
            </p:cNvSpPr>
            <p:nvPr/>
          </p:nvSpPr>
          <p:spPr bwMode="auto">
            <a:xfrm>
              <a:off x="15335250" y="12117388"/>
              <a:ext cx="25568275" cy="7102475"/>
            </a:xfrm>
            <a:custGeom>
              <a:avLst/>
              <a:gdLst>
                <a:gd name="T0" fmla="*/ 8162 w 16106"/>
                <a:gd name="T1" fmla="*/ 0 h 4474"/>
                <a:gd name="T2" fmla="*/ 16106 w 16106"/>
                <a:gd name="T3" fmla="*/ 1964 h 4474"/>
                <a:gd name="T4" fmla="*/ 8363 w 16106"/>
                <a:gd name="T5" fmla="*/ 4474 h 4474"/>
                <a:gd name="T6" fmla="*/ 0 w 16106"/>
                <a:gd name="T7" fmla="*/ 2094 h 4474"/>
                <a:gd name="T8" fmla="*/ 8162 w 16106"/>
                <a:gd name="T9" fmla="*/ 0 h 4474"/>
              </a:gdLst>
              <a:ahLst/>
              <a:cxnLst>
                <a:cxn ang="0">
                  <a:pos x="T0" y="T1"/>
                </a:cxn>
                <a:cxn ang="0">
                  <a:pos x="T2" y="T3"/>
                </a:cxn>
                <a:cxn ang="0">
                  <a:pos x="T4" y="T5"/>
                </a:cxn>
                <a:cxn ang="0">
                  <a:pos x="T6" y="T7"/>
                </a:cxn>
                <a:cxn ang="0">
                  <a:pos x="T8" y="T9"/>
                </a:cxn>
              </a:cxnLst>
              <a:rect l="0" t="0" r="r" b="b"/>
              <a:pathLst>
                <a:path w="16106" h="4474">
                  <a:moveTo>
                    <a:pt x="8162" y="0"/>
                  </a:moveTo>
                  <a:lnTo>
                    <a:pt x="16106" y="1964"/>
                  </a:lnTo>
                  <a:lnTo>
                    <a:pt x="8363" y="4474"/>
                  </a:lnTo>
                  <a:lnTo>
                    <a:pt x="0" y="2094"/>
                  </a:lnTo>
                  <a:lnTo>
                    <a:pt x="8162"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23"/>
            <p:cNvSpPr>
              <a:spLocks/>
            </p:cNvSpPr>
            <p:nvPr/>
          </p:nvSpPr>
          <p:spPr bwMode="auto">
            <a:xfrm>
              <a:off x="15335250" y="15373350"/>
              <a:ext cx="13301662" cy="11849100"/>
            </a:xfrm>
            <a:custGeom>
              <a:avLst/>
              <a:gdLst>
                <a:gd name="T0" fmla="*/ 8363 w 8379"/>
                <a:gd name="T1" fmla="*/ 2423 h 7464"/>
                <a:gd name="T2" fmla="*/ 8379 w 8379"/>
                <a:gd name="T3" fmla="*/ 7464 h 7464"/>
                <a:gd name="T4" fmla="*/ 0 w 8379"/>
                <a:gd name="T5" fmla="*/ 4365 h 7464"/>
                <a:gd name="T6" fmla="*/ 45 w 8379"/>
                <a:gd name="T7" fmla="*/ 0 h 7464"/>
                <a:gd name="T8" fmla="*/ 8363 w 8379"/>
                <a:gd name="T9" fmla="*/ 2423 h 7464"/>
              </a:gdLst>
              <a:ahLst/>
              <a:cxnLst>
                <a:cxn ang="0">
                  <a:pos x="T0" y="T1"/>
                </a:cxn>
                <a:cxn ang="0">
                  <a:pos x="T2" y="T3"/>
                </a:cxn>
                <a:cxn ang="0">
                  <a:pos x="T4" y="T5"/>
                </a:cxn>
                <a:cxn ang="0">
                  <a:pos x="T6" y="T7"/>
                </a:cxn>
                <a:cxn ang="0">
                  <a:pos x="T8" y="T9"/>
                </a:cxn>
              </a:cxnLst>
              <a:rect l="0" t="0" r="r" b="b"/>
              <a:pathLst>
                <a:path w="8379" h="7464">
                  <a:moveTo>
                    <a:pt x="8363" y="2423"/>
                  </a:moveTo>
                  <a:lnTo>
                    <a:pt x="8379" y="7464"/>
                  </a:lnTo>
                  <a:lnTo>
                    <a:pt x="0" y="4365"/>
                  </a:lnTo>
                  <a:lnTo>
                    <a:pt x="45" y="0"/>
                  </a:lnTo>
                  <a:lnTo>
                    <a:pt x="8363" y="2423"/>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24"/>
            <p:cNvSpPr>
              <a:spLocks/>
            </p:cNvSpPr>
            <p:nvPr/>
          </p:nvSpPr>
          <p:spPr bwMode="auto">
            <a:xfrm>
              <a:off x="28611513" y="15235238"/>
              <a:ext cx="12220575" cy="11987212"/>
            </a:xfrm>
            <a:custGeom>
              <a:avLst/>
              <a:gdLst>
                <a:gd name="T0" fmla="*/ 7698 w 7698"/>
                <a:gd name="T1" fmla="*/ 0 h 7551"/>
                <a:gd name="T2" fmla="*/ 7568 w 7698"/>
                <a:gd name="T3" fmla="*/ 5455 h 7551"/>
                <a:gd name="T4" fmla="*/ 16 w 7698"/>
                <a:gd name="T5" fmla="*/ 7551 h 7551"/>
                <a:gd name="T6" fmla="*/ 0 w 7698"/>
                <a:gd name="T7" fmla="*/ 2510 h 7551"/>
                <a:gd name="T8" fmla="*/ 7698 w 7698"/>
                <a:gd name="T9" fmla="*/ 0 h 7551"/>
              </a:gdLst>
              <a:ahLst/>
              <a:cxnLst>
                <a:cxn ang="0">
                  <a:pos x="T0" y="T1"/>
                </a:cxn>
                <a:cxn ang="0">
                  <a:pos x="T2" y="T3"/>
                </a:cxn>
                <a:cxn ang="0">
                  <a:pos x="T4" y="T5"/>
                </a:cxn>
                <a:cxn ang="0">
                  <a:pos x="T6" y="T7"/>
                </a:cxn>
                <a:cxn ang="0">
                  <a:pos x="T8" y="T9"/>
                </a:cxn>
              </a:cxnLst>
              <a:rect l="0" t="0" r="r" b="b"/>
              <a:pathLst>
                <a:path w="7698" h="7551">
                  <a:moveTo>
                    <a:pt x="7698" y="0"/>
                  </a:moveTo>
                  <a:lnTo>
                    <a:pt x="7568" y="5455"/>
                  </a:lnTo>
                  <a:lnTo>
                    <a:pt x="16" y="7551"/>
                  </a:lnTo>
                  <a:lnTo>
                    <a:pt x="0" y="2510"/>
                  </a:lnTo>
                  <a:lnTo>
                    <a:pt x="7698" y="0"/>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25"/>
            <p:cNvSpPr>
              <a:spLocks/>
            </p:cNvSpPr>
            <p:nvPr/>
          </p:nvSpPr>
          <p:spPr bwMode="auto">
            <a:xfrm>
              <a:off x="29908500" y="16727488"/>
              <a:ext cx="10072687" cy="6570662"/>
            </a:xfrm>
            <a:custGeom>
              <a:avLst/>
              <a:gdLst>
                <a:gd name="T0" fmla="*/ 0 w 6345"/>
                <a:gd name="T1" fmla="*/ 2243 h 4139"/>
                <a:gd name="T2" fmla="*/ 71 w 6345"/>
                <a:gd name="T3" fmla="*/ 4139 h 4139"/>
                <a:gd name="T4" fmla="*/ 6312 w 6345"/>
                <a:gd name="T5" fmla="*/ 2071 h 4139"/>
                <a:gd name="T6" fmla="*/ 6345 w 6345"/>
                <a:gd name="T7" fmla="*/ 0 h 4139"/>
                <a:gd name="T8" fmla="*/ 0 w 6345"/>
                <a:gd name="T9" fmla="*/ 2243 h 4139"/>
              </a:gdLst>
              <a:ahLst/>
              <a:cxnLst>
                <a:cxn ang="0">
                  <a:pos x="T0" y="T1"/>
                </a:cxn>
                <a:cxn ang="0">
                  <a:pos x="T2" y="T3"/>
                </a:cxn>
                <a:cxn ang="0">
                  <a:pos x="T4" y="T5"/>
                </a:cxn>
                <a:cxn ang="0">
                  <a:pos x="T6" y="T7"/>
                </a:cxn>
                <a:cxn ang="0">
                  <a:pos x="T8" y="T9"/>
                </a:cxn>
              </a:cxnLst>
              <a:rect l="0" t="0" r="r" b="b"/>
              <a:pathLst>
                <a:path w="6345" h="4139">
                  <a:moveTo>
                    <a:pt x="0" y="2243"/>
                  </a:moveTo>
                  <a:lnTo>
                    <a:pt x="71" y="4139"/>
                  </a:lnTo>
                  <a:lnTo>
                    <a:pt x="6312" y="2071"/>
                  </a:lnTo>
                  <a:lnTo>
                    <a:pt x="6345" y="0"/>
                  </a:lnTo>
                  <a:lnTo>
                    <a:pt x="0" y="2243"/>
                  </a:lnTo>
                  <a:close/>
                </a:path>
              </a:pathLst>
            </a:custGeom>
            <a:solidFill>
              <a:srgbClr val="4E2D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26"/>
            <p:cNvSpPr>
              <a:spLocks/>
            </p:cNvSpPr>
            <p:nvPr/>
          </p:nvSpPr>
          <p:spPr bwMode="auto">
            <a:xfrm>
              <a:off x="20219988" y="19219863"/>
              <a:ext cx="8416925" cy="8002587"/>
            </a:xfrm>
            <a:custGeom>
              <a:avLst/>
              <a:gdLst>
                <a:gd name="T0" fmla="*/ 2237 w 2244"/>
                <a:gd name="T1" fmla="*/ 0 h 2133"/>
                <a:gd name="T2" fmla="*/ 2244 w 2244"/>
                <a:gd name="T3" fmla="*/ 2133 h 2133"/>
                <a:gd name="T4" fmla="*/ 0 w 2244"/>
                <a:gd name="T5" fmla="*/ 1306 h 2133"/>
                <a:gd name="T6" fmla="*/ 1562 w 2244"/>
                <a:gd name="T7" fmla="*/ 1335 h 2133"/>
                <a:gd name="T8" fmla="*/ 2237 w 2244"/>
                <a:gd name="T9" fmla="*/ 0 h 2133"/>
              </a:gdLst>
              <a:ahLst/>
              <a:cxnLst>
                <a:cxn ang="0">
                  <a:pos x="T0" y="T1"/>
                </a:cxn>
                <a:cxn ang="0">
                  <a:pos x="T2" y="T3"/>
                </a:cxn>
                <a:cxn ang="0">
                  <a:pos x="T4" y="T5"/>
                </a:cxn>
                <a:cxn ang="0">
                  <a:pos x="T6" y="T7"/>
                </a:cxn>
                <a:cxn ang="0">
                  <a:pos x="T8" y="T9"/>
                </a:cxn>
              </a:cxnLst>
              <a:rect l="0" t="0" r="r" b="b"/>
              <a:pathLst>
                <a:path w="2244" h="2133">
                  <a:moveTo>
                    <a:pt x="2237" y="0"/>
                  </a:moveTo>
                  <a:cubicBezTo>
                    <a:pt x="2244" y="2133"/>
                    <a:pt x="2244" y="2133"/>
                    <a:pt x="2244" y="2133"/>
                  </a:cubicBezTo>
                  <a:cubicBezTo>
                    <a:pt x="0" y="1306"/>
                    <a:pt x="0" y="1306"/>
                    <a:pt x="0" y="1306"/>
                  </a:cubicBezTo>
                  <a:cubicBezTo>
                    <a:pt x="0" y="1306"/>
                    <a:pt x="1139" y="1642"/>
                    <a:pt x="1562" y="1335"/>
                  </a:cubicBezTo>
                  <a:cubicBezTo>
                    <a:pt x="1985" y="1029"/>
                    <a:pt x="2237" y="0"/>
                    <a:pt x="2237" y="0"/>
                  </a:cubicBez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27"/>
            <p:cNvSpPr>
              <a:spLocks/>
            </p:cNvSpPr>
            <p:nvPr/>
          </p:nvSpPr>
          <p:spPr bwMode="auto">
            <a:xfrm>
              <a:off x="11278916" y="17980022"/>
              <a:ext cx="10714036" cy="2105021"/>
            </a:xfrm>
            <a:custGeom>
              <a:avLst/>
              <a:gdLst>
                <a:gd name="T0" fmla="*/ 3341 w 6749"/>
                <a:gd name="T1" fmla="*/ 0 h 1326"/>
                <a:gd name="T2" fmla="*/ 6749 w 6749"/>
                <a:gd name="T3" fmla="*/ 643 h 1326"/>
                <a:gd name="T4" fmla="*/ 3542 w 6749"/>
                <a:gd name="T5" fmla="*/ 1326 h 1326"/>
                <a:gd name="T6" fmla="*/ 0 w 6749"/>
                <a:gd name="T7" fmla="*/ 775 h 1326"/>
                <a:gd name="T8" fmla="*/ 3341 w 6749"/>
                <a:gd name="T9" fmla="*/ 0 h 1326"/>
              </a:gdLst>
              <a:ahLst/>
              <a:cxnLst>
                <a:cxn ang="0">
                  <a:pos x="T0" y="T1"/>
                </a:cxn>
                <a:cxn ang="0">
                  <a:pos x="T2" y="T3"/>
                </a:cxn>
                <a:cxn ang="0">
                  <a:pos x="T4" y="T5"/>
                </a:cxn>
                <a:cxn ang="0">
                  <a:pos x="T6" y="T7"/>
                </a:cxn>
                <a:cxn ang="0">
                  <a:pos x="T8" y="T9"/>
                </a:cxn>
              </a:cxnLst>
              <a:rect l="0" t="0" r="r" b="b"/>
              <a:pathLst>
                <a:path w="6749" h="1326">
                  <a:moveTo>
                    <a:pt x="3341" y="0"/>
                  </a:moveTo>
                  <a:lnTo>
                    <a:pt x="6749" y="643"/>
                  </a:lnTo>
                  <a:lnTo>
                    <a:pt x="3542" y="1326"/>
                  </a:lnTo>
                  <a:lnTo>
                    <a:pt x="0" y="775"/>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28"/>
            <p:cNvSpPr>
              <a:spLocks/>
            </p:cNvSpPr>
            <p:nvPr/>
          </p:nvSpPr>
          <p:spPr bwMode="auto">
            <a:xfrm>
              <a:off x="11174142" y="19157949"/>
              <a:ext cx="5837235" cy="8129588"/>
            </a:xfrm>
            <a:custGeom>
              <a:avLst/>
              <a:gdLst>
                <a:gd name="T0" fmla="*/ 3592 w 3677"/>
                <a:gd name="T1" fmla="*/ 5121 h 5121"/>
                <a:gd name="T2" fmla="*/ 3677 w 3677"/>
                <a:gd name="T3" fmla="*/ 584 h 5121"/>
                <a:gd name="T4" fmla="*/ 102 w 3677"/>
                <a:gd name="T5" fmla="*/ 0 h 5121"/>
                <a:gd name="T6" fmla="*/ 0 w 3677"/>
                <a:gd name="T7" fmla="*/ 4415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4"/>
                  </a:lnTo>
                  <a:lnTo>
                    <a:pt x="102" y="0"/>
                  </a:lnTo>
                  <a:lnTo>
                    <a:pt x="0" y="4415"/>
                  </a:lnTo>
                  <a:lnTo>
                    <a:pt x="3592" y="5121"/>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29"/>
            <p:cNvSpPr>
              <a:spLocks/>
            </p:cNvSpPr>
            <p:nvPr/>
          </p:nvSpPr>
          <p:spPr bwMode="auto">
            <a:xfrm>
              <a:off x="16876440" y="19000781"/>
              <a:ext cx="5359399" cy="8286749"/>
            </a:xfrm>
            <a:custGeom>
              <a:avLst/>
              <a:gdLst>
                <a:gd name="T0" fmla="*/ 3192 w 3376"/>
                <a:gd name="T1" fmla="*/ 0 h 5220"/>
                <a:gd name="T2" fmla="*/ 16 w 3376"/>
                <a:gd name="T3" fmla="*/ 683 h 5220"/>
                <a:gd name="T4" fmla="*/ 0 w 3376"/>
                <a:gd name="T5" fmla="*/ 5220 h 5220"/>
                <a:gd name="T6" fmla="*/ 3376 w 3376"/>
                <a:gd name="T7" fmla="*/ 3868 h 5220"/>
                <a:gd name="T8" fmla="*/ 3192 w 3376"/>
                <a:gd name="T9" fmla="*/ 0 h 5220"/>
              </a:gdLst>
              <a:ahLst/>
              <a:cxnLst>
                <a:cxn ang="0">
                  <a:pos x="T0" y="T1"/>
                </a:cxn>
                <a:cxn ang="0">
                  <a:pos x="T2" y="T3"/>
                </a:cxn>
                <a:cxn ang="0">
                  <a:pos x="T4" y="T5"/>
                </a:cxn>
                <a:cxn ang="0">
                  <a:pos x="T6" y="T7"/>
                </a:cxn>
                <a:cxn ang="0">
                  <a:pos x="T8" y="T9"/>
                </a:cxn>
              </a:cxnLst>
              <a:rect l="0" t="0" r="r" b="b"/>
              <a:pathLst>
                <a:path w="3376" h="5220">
                  <a:moveTo>
                    <a:pt x="3192" y="0"/>
                  </a:moveTo>
                  <a:lnTo>
                    <a:pt x="16" y="683"/>
                  </a:lnTo>
                  <a:lnTo>
                    <a:pt x="0" y="5220"/>
                  </a:lnTo>
                  <a:lnTo>
                    <a:pt x="3376" y="3868"/>
                  </a:lnTo>
                  <a:lnTo>
                    <a:pt x="3192" y="0"/>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30"/>
            <p:cNvSpPr>
              <a:spLocks/>
            </p:cNvSpPr>
            <p:nvPr/>
          </p:nvSpPr>
          <p:spPr bwMode="auto">
            <a:xfrm>
              <a:off x="11826601" y="20035833"/>
              <a:ext cx="4160840" cy="3173413"/>
            </a:xfrm>
            <a:custGeom>
              <a:avLst/>
              <a:gdLst>
                <a:gd name="T0" fmla="*/ 69 w 2621"/>
                <a:gd name="T1" fmla="*/ 0 h 1999"/>
                <a:gd name="T2" fmla="*/ 0 w 2621"/>
                <a:gd name="T3" fmla="*/ 1619 h 1999"/>
                <a:gd name="T4" fmla="*/ 2588 w 2621"/>
                <a:gd name="T5" fmla="*/ 1999 h 1999"/>
                <a:gd name="T6" fmla="*/ 2621 w 2621"/>
                <a:gd name="T7" fmla="*/ 378 h 1999"/>
                <a:gd name="T8" fmla="*/ 69 w 2621"/>
                <a:gd name="T9" fmla="*/ 0 h 1999"/>
              </a:gdLst>
              <a:ahLst/>
              <a:cxnLst>
                <a:cxn ang="0">
                  <a:pos x="T0" y="T1"/>
                </a:cxn>
                <a:cxn ang="0">
                  <a:pos x="T2" y="T3"/>
                </a:cxn>
                <a:cxn ang="0">
                  <a:pos x="T4" y="T5"/>
                </a:cxn>
                <a:cxn ang="0">
                  <a:pos x="T6" y="T7"/>
                </a:cxn>
                <a:cxn ang="0">
                  <a:pos x="T8" y="T9"/>
                </a:cxn>
              </a:cxnLst>
              <a:rect l="0" t="0" r="r" b="b"/>
              <a:pathLst>
                <a:path w="2621" h="1999">
                  <a:moveTo>
                    <a:pt x="69" y="0"/>
                  </a:moveTo>
                  <a:lnTo>
                    <a:pt x="0" y="1619"/>
                  </a:lnTo>
                  <a:lnTo>
                    <a:pt x="2588" y="1999"/>
                  </a:lnTo>
                  <a:lnTo>
                    <a:pt x="2621" y="378"/>
                  </a:lnTo>
                  <a:lnTo>
                    <a:pt x="69" y="0"/>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31"/>
            <p:cNvSpPr>
              <a:spLocks/>
            </p:cNvSpPr>
            <p:nvPr/>
          </p:nvSpPr>
          <p:spPr bwMode="auto">
            <a:xfrm>
              <a:off x="13422313" y="4046538"/>
              <a:ext cx="16216312" cy="3189287"/>
            </a:xfrm>
            <a:custGeom>
              <a:avLst/>
              <a:gdLst>
                <a:gd name="T0" fmla="*/ 5057 w 10215"/>
                <a:gd name="T1" fmla="*/ 0 h 2009"/>
                <a:gd name="T2" fmla="*/ 10215 w 10215"/>
                <a:gd name="T3" fmla="*/ 976 h 2009"/>
                <a:gd name="T4" fmla="*/ 5359 w 10215"/>
                <a:gd name="T5" fmla="*/ 2009 h 2009"/>
                <a:gd name="T6" fmla="*/ 0 w 10215"/>
                <a:gd name="T7" fmla="*/ 1177 h 2009"/>
                <a:gd name="T8" fmla="*/ 5057 w 10215"/>
                <a:gd name="T9" fmla="*/ 0 h 2009"/>
              </a:gdLst>
              <a:ahLst/>
              <a:cxnLst>
                <a:cxn ang="0">
                  <a:pos x="T0" y="T1"/>
                </a:cxn>
                <a:cxn ang="0">
                  <a:pos x="T2" y="T3"/>
                </a:cxn>
                <a:cxn ang="0">
                  <a:pos x="T4" y="T5"/>
                </a:cxn>
                <a:cxn ang="0">
                  <a:pos x="T6" y="T7"/>
                </a:cxn>
                <a:cxn ang="0">
                  <a:pos x="T8" y="T9"/>
                </a:cxn>
              </a:cxnLst>
              <a:rect l="0" t="0" r="r" b="b"/>
              <a:pathLst>
                <a:path w="10215" h="2009">
                  <a:moveTo>
                    <a:pt x="5057" y="0"/>
                  </a:moveTo>
                  <a:lnTo>
                    <a:pt x="10215" y="976"/>
                  </a:lnTo>
                  <a:lnTo>
                    <a:pt x="5359" y="2009"/>
                  </a:lnTo>
                  <a:lnTo>
                    <a:pt x="0" y="1177"/>
                  </a:lnTo>
                  <a:lnTo>
                    <a:pt x="5057"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32"/>
            <p:cNvSpPr>
              <a:spLocks/>
            </p:cNvSpPr>
            <p:nvPr/>
          </p:nvSpPr>
          <p:spPr bwMode="auto">
            <a:xfrm>
              <a:off x="13265150" y="5832475"/>
              <a:ext cx="8834437" cy="12306300"/>
            </a:xfrm>
            <a:custGeom>
              <a:avLst/>
              <a:gdLst>
                <a:gd name="T0" fmla="*/ 5435 w 5565"/>
                <a:gd name="T1" fmla="*/ 7752 h 7752"/>
                <a:gd name="T2" fmla="*/ 5565 w 5565"/>
                <a:gd name="T3" fmla="*/ 884 h 7752"/>
                <a:gd name="T4" fmla="*/ 151 w 5565"/>
                <a:gd name="T5" fmla="*/ 0 h 7752"/>
                <a:gd name="T6" fmla="*/ 0 w 5565"/>
                <a:gd name="T7" fmla="*/ 6684 h 7752"/>
                <a:gd name="T8" fmla="*/ 5435 w 5565"/>
                <a:gd name="T9" fmla="*/ 7752 h 7752"/>
              </a:gdLst>
              <a:ahLst/>
              <a:cxnLst>
                <a:cxn ang="0">
                  <a:pos x="T0" y="T1"/>
                </a:cxn>
                <a:cxn ang="0">
                  <a:pos x="T2" y="T3"/>
                </a:cxn>
                <a:cxn ang="0">
                  <a:pos x="T4" y="T5"/>
                </a:cxn>
                <a:cxn ang="0">
                  <a:pos x="T6" y="T7"/>
                </a:cxn>
                <a:cxn ang="0">
                  <a:pos x="T8" y="T9"/>
                </a:cxn>
              </a:cxnLst>
              <a:rect l="0" t="0" r="r" b="b"/>
              <a:pathLst>
                <a:path w="5565" h="7752">
                  <a:moveTo>
                    <a:pt x="5435" y="7752"/>
                  </a:moveTo>
                  <a:lnTo>
                    <a:pt x="5565" y="884"/>
                  </a:lnTo>
                  <a:lnTo>
                    <a:pt x="151" y="0"/>
                  </a:lnTo>
                  <a:lnTo>
                    <a:pt x="0" y="6684"/>
                  </a:lnTo>
                  <a:lnTo>
                    <a:pt x="5435" y="7752"/>
                  </a:lnTo>
                  <a:close/>
                </a:path>
              </a:pathLst>
            </a:custGeom>
            <a:solidFill>
              <a:srgbClr val="C3B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33"/>
            <p:cNvSpPr>
              <a:spLocks/>
            </p:cNvSpPr>
            <p:nvPr/>
          </p:nvSpPr>
          <p:spPr bwMode="auto">
            <a:xfrm>
              <a:off x="21893213" y="5595938"/>
              <a:ext cx="8113712" cy="12542837"/>
            </a:xfrm>
            <a:custGeom>
              <a:avLst/>
              <a:gdLst>
                <a:gd name="T0" fmla="*/ 4832 w 5111"/>
                <a:gd name="T1" fmla="*/ 0 h 7901"/>
                <a:gd name="T2" fmla="*/ 23 w 5111"/>
                <a:gd name="T3" fmla="*/ 1033 h 7901"/>
                <a:gd name="T4" fmla="*/ 0 w 5111"/>
                <a:gd name="T5" fmla="*/ 7901 h 7901"/>
                <a:gd name="T6" fmla="*/ 5111 w 5111"/>
                <a:gd name="T7" fmla="*/ 5857 h 7901"/>
                <a:gd name="T8" fmla="*/ 4832 w 5111"/>
                <a:gd name="T9" fmla="*/ 0 h 7901"/>
              </a:gdLst>
              <a:ahLst/>
              <a:cxnLst>
                <a:cxn ang="0">
                  <a:pos x="T0" y="T1"/>
                </a:cxn>
                <a:cxn ang="0">
                  <a:pos x="T2" y="T3"/>
                </a:cxn>
                <a:cxn ang="0">
                  <a:pos x="T4" y="T5"/>
                </a:cxn>
                <a:cxn ang="0">
                  <a:pos x="T6" y="T7"/>
                </a:cxn>
                <a:cxn ang="0">
                  <a:pos x="T8" y="T9"/>
                </a:cxn>
              </a:cxnLst>
              <a:rect l="0" t="0" r="r" b="b"/>
              <a:pathLst>
                <a:path w="5111" h="7901">
                  <a:moveTo>
                    <a:pt x="4832" y="0"/>
                  </a:moveTo>
                  <a:lnTo>
                    <a:pt x="23" y="1033"/>
                  </a:lnTo>
                  <a:lnTo>
                    <a:pt x="0" y="7901"/>
                  </a:lnTo>
                  <a:lnTo>
                    <a:pt x="5111" y="5857"/>
                  </a:lnTo>
                  <a:lnTo>
                    <a:pt x="4832" y="0"/>
                  </a:lnTo>
                  <a:close/>
                </a:path>
              </a:pathLst>
            </a:custGeom>
            <a:solidFill>
              <a:srgbClr val="A48A7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34"/>
            <p:cNvSpPr>
              <a:spLocks/>
            </p:cNvSpPr>
            <p:nvPr/>
          </p:nvSpPr>
          <p:spPr bwMode="auto">
            <a:xfrm>
              <a:off x="14582775" y="8023225"/>
              <a:ext cx="5637212" cy="3940175"/>
            </a:xfrm>
            <a:custGeom>
              <a:avLst/>
              <a:gdLst>
                <a:gd name="T0" fmla="*/ 104 w 3551"/>
                <a:gd name="T1" fmla="*/ 0 h 2482"/>
                <a:gd name="T2" fmla="*/ 3551 w 3551"/>
                <a:gd name="T3" fmla="*/ 518 h 2482"/>
                <a:gd name="T4" fmla="*/ 3518 w 3551"/>
                <a:gd name="T5" fmla="*/ 2482 h 2482"/>
                <a:gd name="T6" fmla="*/ 0 w 3551"/>
                <a:gd name="T7" fmla="*/ 1896 h 2482"/>
                <a:gd name="T8" fmla="*/ 104 w 3551"/>
                <a:gd name="T9" fmla="*/ 0 h 2482"/>
              </a:gdLst>
              <a:ahLst/>
              <a:cxnLst>
                <a:cxn ang="0">
                  <a:pos x="T0" y="T1"/>
                </a:cxn>
                <a:cxn ang="0">
                  <a:pos x="T2" y="T3"/>
                </a:cxn>
                <a:cxn ang="0">
                  <a:pos x="T4" y="T5"/>
                </a:cxn>
                <a:cxn ang="0">
                  <a:pos x="T6" y="T7"/>
                </a:cxn>
                <a:cxn ang="0">
                  <a:pos x="T8" y="T9"/>
                </a:cxn>
              </a:cxnLst>
              <a:rect l="0" t="0" r="r" b="b"/>
              <a:pathLst>
                <a:path w="3551" h="2482">
                  <a:moveTo>
                    <a:pt x="104" y="0"/>
                  </a:moveTo>
                  <a:lnTo>
                    <a:pt x="3551" y="518"/>
                  </a:lnTo>
                  <a:lnTo>
                    <a:pt x="3518" y="2482"/>
                  </a:lnTo>
                  <a:lnTo>
                    <a:pt x="0" y="1896"/>
                  </a:lnTo>
                  <a:lnTo>
                    <a:pt x="104"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p:cNvSpPr>
            <p:nvPr/>
          </p:nvSpPr>
          <p:spPr bwMode="auto">
            <a:xfrm>
              <a:off x="28055888" y="8551863"/>
              <a:ext cx="10714037" cy="2109787"/>
            </a:xfrm>
            <a:custGeom>
              <a:avLst/>
              <a:gdLst>
                <a:gd name="T0" fmla="*/ 3341 w 6749"/>
                <a:gd name="T1" fmla="*/ 0 h 1329"/>
                <a:gd name="T2" fmla="*/ 6749 w 6749"/>
                <a:gd name="T3" fmla="*/ 646 h 1329"/>
                <a:gd name="T4" fmla="*/ 3542 w 6749"/>
                <a:gd name="T5" fmla="*/ 1329 h 1329"/>
                <a:gd name="T6" fmla="*/ 0 w 6749"/>
                <a:gd name="T7" fmla="*/ 778 h 1329"/>
                <a:gd name="T8" fmla="*/ 3341 w 6749"/>
                <a:gd name="T9" fmla="*/ 0 h 1329"/>
              </a:gdLst>
              <a:ahLst/>
              <a:cxnLst>
                <a:cxn ang="0">
                  <a:pos x="T0" y="T1"/>
                </a:cxn>
                <a:cxn ang="0">
                  <a:pos x="T2" y="T3"/>
                </a:cxn>
                <a:cxn ang="0">
                  <a:pos x="T4" y="T5"/>
                </a:cxn>
                <a:cxn ang="0">
                  <a:pos x="T6" y="T7"/>
                </a:cxn>
                <a:cxn ang="0">
                  <a:pos x="T8" y="T9"/>
                </a:cxn>
              </a:cxnLst>
              <a:rect l="0" t="0" r="r" b="b"/>
              <a:pathLst>
                <a:path w="6749" h="1329">
                  <a:moveTo>
                    <a:pt x="3341" y="0"/>
                  </a:moveTo>
                  <a:lnTo>
                    <a:pt x="6749" y="646"/>
                  </a:lnTo>
                  <a:lnTo>
                    <a:pt x="3542" y="1329"/>
                  </a:lnTo>
                  <a:lnTo>
                    <a:pt x="0" y="778"/>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36"/>
            <p:cNvSpPr>
              <a:spLocks/>
            </p:cNvSpPr>
            <p:nvPr/>
          </p:nvSpPr>
          <p:spPr bwMode="auto">
            <a:xfrm>
              <a:off x="27951113" y="9731375"/>
              <a:ext cx="5837237" cy="8129587"/>
            </a:xfrm>
            <a:custGeom>
              <a:avLst/>
              <a:gdLst>
                <a:gd name="T0" fmla="*/ 3592 w 3677"/>
                <a:gd name="T1" fmla="*/ 5121 h 5121"/>
                <a:gd name="T2" fmla="*/ 3677 w 3677"/>
                <a:gd name="T3" fmla="*/ 586 h 5121"/>
                <a:gd name="T4" fmla="*/ 102 w 3677"/>
                <a:gd name="T5" fmla="*/ 0 h 5121"/>
                <a:gd name="T6" fmla="*/ 0 w 3677"/>
                <a:gd name="T7" fmla="*/ 4414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6"/>
                  </a:lnTo>
                  <a:lnTo>
                    <a:pt x="102" y="0"/>
                  </a:lnTo>
                  <a:lnTo>
                    <a:pt x="0" y="4414"/>
                  </a:lnTo>
                  <a:lnTo>
                    <a:pt x="3592" y="5121"/>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7"/>
            <p:cNvSpPr>
              <a:spLocks/>
            </p:cNvSpPr>
            <p:nvPr/>
          </p:nvSpPr>
          <p:spPr bwMode="auto">
            <a:xfrm>
              <a:off x="33653413" y="9577388"/>
              <a:ext cx="5359400" cy="8283575"/>
            </a:xfrm>
            <a:custGeom>
              <a:avLst/>
              <a:gdLst>
                <a:gd name="T0" fmla="*/ 3192 w 3376"/>
                <a:gd name="T1" fmla="*/ 0 h 5218"/>
                <a:gd name="T2" fmla="*/ 16 w 3376"/>
                <a:gd name="T3" fmla="*/ 683 h 5218"/>
                <a:gd name="T4" fmla="*/ 0 w 3376"/>
                <a:gd name="T5" fmla="*/ 5218 h 5218"/>
                <a:gd name="T6" fmla="*/ 3376 w 3376"/>
                <a:gd name="T7" fmla="*/ 3869 h 5218"/>
                <a:gd name="T8" fmla="*/ 3192 w 3376"/>
                <a:gd name="T9" fmla="*/ 0 h 5218"/>
              </a:gdLst>
              <a:ahLst/>
              <a:cxnLst>
                <a:cxn ang="0">
                  <a:pos x="T0" y="T1"/>
                </a:cxn>
                <a:cxn ang="0">
                  <a:pos x="T2" y="T3"/>
                </a:cxn>
                <a:cxn ang="0">
                  <a:pos x="T4" y="T5"/>
                </a:cxn>
                <a:cxn ang="0">
                  <a:pos x="T6" y="T7"/>
                </a:cxn>
                <a:cxn ang="0">
                  <a:pos x="T8" y="T9"/>
                </a:cxn>
              </a:cxnLst>
              <a:rect l="0" t="0" r="r" b="b"/>
              <a:pathLst>
                <a:path w="3376" h="5218">
                  <a:moveTo>
                    <a:pt x="3192" y="0"/>
                  </a:moveTo>
                  <a:lnTo>
                    <a:pt x="16" y="683"/>
                  </a:lnTo>
                  <a:lnTo>
                    <a:pt x="0" y="5218"/>
                  </a:lnTo>
                  <a:lnTo>
                    <a:pt x="3376" y="3869"/>
                  </a:lnTo>
                  <a:lnTo>
                    <a:pt x="3192" y="0"/>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38"/>
            <p:cNvSpPr>
              <a:spLocks/>
            </p:cNvSpPr>
            <p:nvPr/>
          </p:nvSpPr>
          <p:spPr bwMode="auto">
            <a:xfrm>
              <a:off x="34342388" y="11801475"/>
              <a:ext cx="3725862" cy="3665537"/>
            </a:xfrm>
            <a:custGeom>
              <a:avLst/>
              <a:gdLst>
                <a:gd name="T0" fmla="*/ 0 w 2347"/>
                <a:gd name="T1" fmla="*/ 518 h 2309"/>
                <a:gd name="T2" fmla="*/ 71 w 2347"/>
                <a:gd name="T3" fmla="*/ 2309 h 2309"/>
                <a:gd name="T4" fmla="*/ 2347 w 2347"/>
                <a:gd name="T5" fmla="*/ 1794 h 2309"/>
                <a:gd name="T6" fmla="*/ 2174 w 2347"/>
                <a:gd name="T7" fmla="*/ 0 h 2309"/>
                <a:gd name="T8" fmla="*/ 0 w 2347"/>
                <a:gd name="T9" fmla="*/ 518 h 2309"/>
              </a:gdLst>
              <a:ahLst/>
              <a:cxnLst>
                <a:cxn ang="0">
                  <a:pos x="T0" y="T1"/>
                </a:cxn>
                <a:cxn ang="0">
                  <a:pos x="T2" y="T3"/>
                </a:cxn>
                <a:cxn ang="0">
                  <a:pos x="T4" y="T5"/>
                </a:cxn>
                <a:cxn ang="0">
                  <a:pos x="T6" y="T7"/>
                </a:cxn>
                <a:cxn ang="0">
                  <a:pos x="T8" y="T9"/>
                </a:cxn>
              </a:cxnLst>
              <a:rect l="0" t="0" r="r" b="b"/>
              <a:pathLst>
                <a:path w="2347" h="2309">
                  <a:moveTo>
                    <a:pt x="0" y="518"/>
                  </a:moveTo>
                  <a:lnTo>
                    <a:pt x="71" y="2309"/>
                  </a:lnTo>
                  <a:lnTo>
                    <a:pt x="2347" y="1794"/>
                  </a:lnTo>
                  <a:lnTo>
                    <a:pt x="2174" y="0"/>
                  </a:lnTo>
                  <a:lnTo>
                    <a:pt x="0" y="518"/>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39"/>
            <p:cNvSpPr>
              <a:spLocks/>
            </p:cNvSpPr>
            <p:nvPr/>
          </p:nvSpPr>
          <p:spPr bwMode="auto">
            <a:xfrm>
              <a:off x="27882850" y="9731375"/>
              <a:ext cx="5751512" cy="8148637"/>
            </a:xfrm>
            <a:custGeom>
              <a:avLst/>
              <a:gdLst>
                <a:gd name="T0" fmla="*/ 1533 w 1533"/>
                <a:gd name="T1" fmla="*/ 2172 h 2172"/>
                <a:gd name="T2" fmla="*/ 0 w 1533"/>
                <a:gd name="T3" fmla="*/ 1865 h 2172"/>
                <a:gd name="T4" fmla="*/ 61 w 1533"/>
                <a:gd name="T5" fmla="*/ 0 h 2172"/>
                <a:gd name="T6" fmla="*/ 453 w 1533"/>
                <a:gd name="T7" fmla="*/ 1471 h 2172"/>
                <a:gd name="T8" fmla="*/ 1533 w 1533"/>
                <a:gd name="T9" fmla="*/ 2172 h 2172"/>
              </a:gdLst>
              <a:ahLst/>
              <a:cxnLst>
                <a:cxn ang="0">
                  <a:pos x="T0" y="T1"/>
                </a:cxn>
                <a:cxn ang="0">
                  <a:pos x="T2" y="T3"/>
                </a:cxn>
                <a:cxn ang="0">
                  <a:pos x="T4" y="T5"/>
                </a:cxn>
                <a:cxn ang="0">
                  <a:pos x="T6" y="T7"/>
                </a:cxn>
                <a:cxn ang="0">
                  <a:pos x="T8" y="T9"/>
                </a:cxn>
              </a:cxnLst>
              <a:rect l="0" t="0" r="r" b="b"/>
              <a:pathLst>
                <a:path w="1533" h="2172">
                  <a:moveTo>
                    <a:pt x="1533" y="2172"/>
                  </a:moveTo>
                  <a:cubicBezTo>
                    <a:pt x="0" y="1865"/>
                    <a:pt x="0" y="1865"/>
                    <a:pt x="0" y="1865"/>
                  </a:cubicBezTo>
                  <a:cubicBezTo>
                    <a:pt x="61" y="0"/>
                    <a:pt x="61" y="0"/>
                    <a:pt x="61" y="0"/>
                  </a:cubicBezTo>
                  <a:cubicBezTo>
                    <a:pt x="61" y="0"/>
                    <a:pt x="117" y="946"/>
                    <a:pt x="453" y="1471"/>
                  </a:cubicBezTo>
                  <a:cubicBezTo>
                    <a:pt x="788" y="1996"/>
                    <a:pt x="1533" y="2172"/>
                    <a:pt x="1533" y="2172"/>
                  </a:cubicBez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6" name="Curved Down Arrow 135"/>
          <p:cNvSpPr/>
          <p:nvPr/>
        </p:nvSpPr>
        <p:spPr>
          <a:xfrm rot="1286638">
            <a:off x="3351947" y="3218730"/>
            <a:ext cx="1819972" cy="661987"/>
          </a:xfrm>
          <a:prstGeom prst="curvedDownArrow">
            <a:avLst/>
          </a:prstGeom>
          <a:solidFill>
            <a:srgbClr val="B9D5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7" name="Curved Down Arrow 136"/>
          <p:cNvSpPr/>
          <p:nvPr/>
        </p:nvSpPr>
        <p:spPr>
          <a:xfrm flipV="1">
            <a:off x="7992831" y="5731863"/>
            <a:ext cx="1819972" cy="661987"/>
          </a:xfrm>
          <a:prstGeom prst="curvedDownArrow">
            <a:avLst/>
          </a:prstGeom>
          <a:solidFill>
            <a:srgbClr val="30B6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tx1"/>
              </a:solidFill>
            </a:endParaRPr>
          </a:p>
        </p:txBody>
      </p:sp>
      <p:sp>
        <p:nvSpPr>
          <p:cNvPr id="138" name="Oval 137"/>
          <p:cNvSpPr/>
          <p:nvPr/>
        </p:nvSpPr>
        <p:spPr>
          <a:xfrm>
            <a:off x="4985389" y="2781724"/>
            <a:ext cx="376244" cy="3762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TextBox 138"/>
          <p:cNvSpPr txBox="1"/>
          <p:nvPr/>
        </p:nvSpPr>
        <p:spPr>
          <a:xfrm>
            <a:off x="4998162" y="2824395"/>
            <a:ext cx="367408" cy="307777"/>
          </a:xfrm>
          <a:prstGeom prst="rect">
            <a:avLst/>
          </a:prstGeom>
          <a:noFill/>
        </p:spPr>
        <p:txBody>
          <a:bodyPr wrap="none" rtlCol="0">
            <a:spAutoFit/>
          </a:bodyPr>
          <a:lstStyle/>
          <a:p>
            <a:r>
              <a:rPr lang="id-ID" sz="1400" dirty="0" smtClean="0">
                <a:solidFill>
                  <a:schemeClr val="bg1"/>
                </a:solidFill>
              </a:rPr>
              <a:t>04</a:t>
            </a:r>
            <a:endParaRPr lang="id-ID" sz="1400" dirty="0">
              <a:solidFill>
                <a:schemeClr val="bg1"/>
              </a:solidFill>
            </a:endParaRPr>
          </a:p>
        </p:txBody>
      </p:sp>
      <p:sp>
        <p:nvSpPr>
          <p:cNvPr id="140" name="TextBox 139"/>
          <p:cNvSpPr txBox="1"/>
          <p:nvPr/>
        </p:nvSpPr>
        <p:spPr>
          <a:xfrm>
            <a:off x="5377512" y="2605632"/>
            <a:ext cx="1834605" cy="707886"/>
          </a:xfrm>
          <a:prstGeom prst="rect">
            <a:avLst/>
          </a:prstGeom>
          <a:noFill/>
        </p:spPr>
        <p:txBody>
          <a:bodyPr wrap="none" rtlCol="0">
            <a:spAutoFit/>
          </a:bodyPr>
          <a:lstStyle/>
          <a:p>
            <a:r>
              <a:rPr lang="id-ID" sz="1200" dirty="0" smtClean="0">
                <a:solidFill>
                  <a:schemeClr val="bg1"/>
                </a:solidFill>
              </a:rPr>
              <a:t>Step Four</a:t>
            </a:r>
          </a:p>
          <a:p>
            <a:r>
              <a:rPr lang="id-ID" sz="2800" dirty="0" smtClean="0">
                <a:solidFill>
                  <a:schemeClr val="bg1"/>
                </a:solidFill>
              </a:rPr>
              <a:t>TEST DRIVE</a:t>
            </a:r>
            <a:endParaRPr lang="id-ID" sz="2800" dirty="0">
              <a:solidFill>
                <a:schemeClr val="bg1"/>
              </a:solidFill>
            </a:endParaRPr>
          </a:p>
        </p:txBody>
      </p:sp>
    </p:spTree>
    <p:extLst>
      <p:ext uri="{BB962C8B-B14F-4D97-AF65-F5344CB8AC3E}">
        <p14:creationId xmlns:p14="http://schemas.microsoft.com/office/powerpoint/2010/main" val="875573326"/>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22" presetClass="entr" presetSubtype="8" fill="hold" grpId="0" nodeType="afterEffect">
                                  <p:stCondLst>
                                    <p:cond delay="0"/>
                                  </p:stCondLst>
                                  <p:childTnLst>
                                    <p:set>
                                      <p:cBhvr>
                                        <p:cTn id="47" dur="1" fill="hold">
                                          <p:stCondLst>
                                            <p:cond delay="0"/>
                                          </p:stCondLst>
                                        </p:cTn>
                                        <p:tgtEl>
                                          <p:spTgt spid="136"/>
                                        </p:tgtEl>
                                        <p:attrNameLst>
                                          <p:attrName>style.visibility</p:attrName>
                                        </p:attrNameLst>
                                      </p:cBhvr>
                                      <p:to>
                                        <p:strVal val="visible"/>
                                      </p:to>
                                    </p:set>
                                    <p:animEffect transition="in" filter="wipe(left)">
                                      <p:cBhvr>
                                        <p:cTn id="48" dur="500"/>
                                        <p:tgtEl>
                                          <p:spTgt spid="136"/>
                                        </p:tgtEl>
                                      </p:cBhvr>
                                    </p:animEffect>
                                  </p:childTnLst>
                                </p:cTn>
                              </p:par>
                            </p:childTnLst>
                          </p:cTn>
                        </p:par>
                        <p:par>
                          <p:cTn id="49" fill="hold">
                            <p:stCondLst>
                              <p:cond delay="4000"/>
                            </p:stCondLst>
                            <p:childTnLst>
                              <p:par>
                                <p:cTn id="50" presetID="14" presetClass="entr" presetSubtype="5" fill="hold" nodeType="after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randombar(vertical)">
                                      <p:cBhvr>
                                        <p:cTn id="52" dur="500"/>
                                        <p:tgtEl>
                                          <p:spTgt spid="102"/>
                                        </p:tgtEl>
                                      </p:cBhvr>
                                    </p:animEffect>
                                  </p:childTnLst>
                                </p:cTn>
                              </p:par>
                            </p:childTnLst>
                          </p:cTn>
                        </p:par>
                        <p:par>
                          <p:cTn id="53" fill="hold">
                            <p:stCondLst>
                              <p:cond delay="4500"/>
                            </p:stCondLst>
                            <p:childTnLst>
                              <p:par>
                                <p:cTn id="54" presetID="10" presetClass="entr" presetSubtype="0" fill="hold" grpId="0" nodeType="afterEffect">
                                  <p:stCondLst>
                                    <p:cond delay="0"/>
                                  </p:stCondLst>
                                  <p:childTnLst>
                                    <p:set>
                                      <p:cBhvr>
                                        <p:cTn id="55" dur="1" fill="hold">
                                          <p:stCondLst>
                                            <p:cond delay="0"/>
                                          </p:stCondLst>
                                        </p:cTn>
                                        <p:tgtEl>
                                          <p:spTgt spid="138"/>
                                        </p:tgtEl>
                                        <p:attrNameLst>
                                          <p:attrName>style.visibility</p:attrName>
                                        </p:attrNameLst>
                                      </p:cBhvr>
                                      <p:to>
                                        <p:strVal val="visible"/>
                                      </p:to>
                                    </p:set>
                                    <p:animEffect transition="in" filter="fade">
                                      <p:cBhvr>
                                        <p:cTn id="56" dur="500"/>
                                        <p:tgtEl>
                                          <p:spTgt spid="13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39"/>
                                        </p:tgtEl>
                                        <p:attrNameLst>
                                          <p:attrName>style.visibility</p:attrName>
                                        </p:attrNameLst>
                                      </p:cBhvr>
                                      <p:to>
                                        <p:strVal val="visible"/>
                                      </p:to>
                                    </p:set>
                                    <p:animEffect transition="in" filter="fade">
                                      <p:cBhvr>
                                        <p:cTn id="59" dur="500"/>
                                        <p:tgtEl>
                                          <p:spTgt spid="139"/>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140"/>
                                        </p:tgtEl>
                                        <p:attrNameLst>
                                          <p:attrName>style.visibility</p:attrName>
                                        </p:attrNameLst>
                                      </p:cBhvr>
                                      <p:to>
                                        <p:strVal val="visible"/>
                                      </p:to>
                                    </p:set>
                                    <p:animEffect transition="in" filter="fade">
                                      <p:cBhvr>
                                        <p:cTn id="63" dur="500"/>
                                        <p:tgtEl>
                                          <p:spTgt spid="140"/>
                                        </p:tgtEl>
                                      </p:cBhvr>
                                    </p:animEffect>
                                  </p:childTnLst>
                                </p:cTn>
                              </p:par>
                            </p:childTnLst>
                          </p:cTn>
                        </p:par>
                        <p:par>
                          <p:cTn id="64" fill="hold">
                            <p:stCondLst>
                              <p:cond delay="5500"/>
                            </p:stCondLst>
                            <p:childTnLst>
                              <p:par>
                                <p:cTn id="65" presetID="22" presetClass="entr" presetSubtype="8" fill="hold" grpId="0" nodeType="afterEffect">
                                  <p:stCondLst>
                                    <p:cond delay="0"/>
                                  </p:stCondLst>
                                  <p:childTnLst>
                                    <p:set>
                                      <p:cBhvr>
                                        <p:cTn id="66" dur="1" fill="hold">
                                          <p:stCondLst>
                                            <p:cond delay="0"/>
                                          </p:stCondLst>
                                        </p:cTn>
                                        <p:tgtEl>
                                          <p:spTgt spid="137"/>
                                        </p:tgtEl>
                                        <p:attrNameLst>
                                          <p:attrName>style.visibility</p:attrName>
                                        </p:attrNameLst>
                                      </p:cBhvr>
                                      <p:to>
                                        <p:strVal val="visible"/>
                                      </p:to>
                                    </p:set>
                                    <p:animEffect transition="in" filter="wipe(left)">
                                      <p:cBhvr>
                                        <p:cTn id="67" dur="500"/>
                                        <p:tgtEl>
                                          <p:spTgt spid="137"/>
                                        </p:tgtEl>
                                      </p:cBhvr>
                                    </p:animEffect>
                                  </p:childTnLst>
                                </p:cTn>
                              </p:par>
                            </p:childTnLst>
                          </p:cTn>
                        </p:par>
                        <p:par>
                          <p:cTn id="68" fill="hold">
                            <p:stCondLst>
                              <p:cond delay="6000"/>
                            </p:stCondLst>
                            <p:childTnLst>
                              <p:par>
                                <p:cTn id="69" presetID="10" presetClass="entr" presetSubtype="0" fill="hold" nodeType="afterEffect">
                                  <p:stCondLst>
                                    <p:cond delay="0"/>
                                  </p:stCondLst>
                                  <p:childTnLst>
                                    <p:set>
                                      <p:cBhvr>
                                        <p:cTn id="70" dur="1" fill="hold">
                                          <p:stCondLst>
                                            <p:cond delay="0"/>
                                          </p:stCondLst>
                                        </p:cTn>
                                        <p:tgtEl>
                                          <p:spTgt spid="117"/>
                                        </p:tgtEl>
                                        <p:attrNameLst>
                                          <p:attrName>style.visibility</p:attrName>
                                        </p:attrNameLst>
                                      </p:cBhvr>
                                      <p:to>
                                        <p:strVal val="visible"/>
                                      </p:to>
                                    </p:set>
                                    <p:animEffect transition="in" filter="fade">
                                      <p:cBhvr>
                                        <p:cTn id="71" dur="500"/>
                                        <p:tgtEl>
                                          <p:spTgt spid="117"/>
                                        </p:tgtEl>
                                      </p:cBhvr>
                                    </p:animEffect>
                                  </p:childTnLst>
                                </p:cTn>
                              </p:par>
                              <p:par>
                                <p:cTn id="72" presetID="31" presetClass="entr" presetSubtype="0" fill="hold" nodeType="withEffect">
                                  <p:stCondLst>
                                    <p:cond delay="0"/>
                                  </p:stCondLst>
                                  <p:childTnLst>
                                    <p:set>
                                      <p:cBhvr>
                                        <p:cTn id="73" dur="1" fill="hold">
                                          <p:stCondLst>
                                            <p:cond delay="0"/>
                                          </p:stCondLst>
                                        </p:cTn>
                                        <p:tgtEl>
                                          <p:spTgt spid="117"/>
                                        </p:tgtEl>
                                        <p:attrNameLst>
                                          <p:attrName>style.visibility</p:attrName>
                                        </p:attrNameLst>
                                      </p:cBhvr>
                                      <p:to>
                                        <p:strVal val="visible"/>
                                      </p:to>
                                    </p:set>
                                    <p:anim calcmode="lin" valueType="num">
                                      <p:cBhvr>
                                        <p:cTn id="74" dur="1000" fill="hold"/>
                                        <p:tgtEl>
                                          <p:spTgt spid="117"/>
                                        </p:tgtEl>
                                        <p:attrNameLst>
                                          <p:attrName>ppt_w</p:attrName>
                                        </p:attrNameLst>
                                      </p:cBhvr>
                                      <p:tavLst>
                                        <p:tav tm="0">
                                          <p:val>
                                            <p:fltVal val="0"/>
                                          </p:val>
                                        </p:tav>
                                        <p:tav tm="100000">
                                          <p:val>
                                            <p:strVal val="#ppt_w"/>
                                          </p:val>
                                        </p:tav>
                                      </p:tavLst>
                                    </p:anim>
                                    <p:anim calcmode="lin" valueType="num">
                                      <p:cBhvr>
                                        <p:cTn id="75" dur="1000" fill="hold"/>
                                        <p:tgtEl>
                                          <p:spTgt spid="117"/>
                                        </p:tgtEl>
                                        <p:attrNameLst>
                                          <p:attrName>ppt_h</p:attrName>
                                        </p:attrNameLst>
                                      </p:cBhvr>
                                      <p:tavLst>
                                        <p:tav tm="0">
                                          <p:val>
                                            <p:fltVal val="0"/>
                                          </p:val>
                                        </p:tav>
                                        <p:tav tm="100000">
                                          <p:val>
                                            <p:strVal val="#ppt_h"/>
                                          </p:val>
                                        </p:tav>
                                      </p:tavLst>
                                    </p:anim>
                                    <p:anim calcmode="lin" valueType="num">
                                      <p:cBhvr>
                                        <p:cTn id="76" dur="1000" fill="hold"/>
                                        <p:tgtEl>
                                          <p:spTgt spid="117"/>
                                        </p:tgtEl>
                                        <p:attrNameLst>
                                          <p:attrName>style.rotation</p:attrName>
                                        </p:attrNameLst>
                                      </p:cBhvr>
                                      <p:tavLst>
                                        <p:tav tm="0">
                                          <p:val>
                                            <p:fltVal val="90"/>
                                          </p:val>
                                        </p:tav>
                                        <p:tav tm="100000">
                                          <p:val>
                                            <p:fltVal val="0"/>
                                          </p:val>
                                        </p:tav>
                                      </p:tavLst>
                                    </p:anim>
                                    <p:animEffect transition="in" filter="fade">
                                      <p:cBhvr>
                                        <p:cTn id="77" dur="10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136" grpId="0" animBg="1"/>
      <p:bldP spid="137" grpId="0" animBg="1"/>
      <p:bldP spid="138" grpId="0" animBg="1"/>
      <p:bldP spid="139" grpId="0"/>
      <p:bldP spid="140" grpId="0"/>
    </p:bldLst>
  </p:timing>
</p:sld>
</file>

<file path=ppt/slides/slide1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34" name="Freeform 13"/>
          <p:cNvSpPr>
            <a:spLocks/>
          </p:cNvSpPr>
          <p:nvPr/>
        </p:nvSpPr>
        <p:spPr bwMode="auto">
          <a:xfrm>
            <a:off x="10164502" y="449669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14"/>
          <p:cNvSpPr>
            <a:spLocks noEditPoints="1"/>
          </p:cNvSpPr>
          <p:nvPr/>
        </p:nvSpPr>
        <p:spPr bwMode="auto">
          <a:xfrm>
            <a:off x="8129058" y="347499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15"/>
          <p:cNvSpPr>
            <a:spLocks/>
          </p:cNvSpPr>
          <p:nvPr/>
        </p:nvSpPr>
        <p:spPr bwMode="auto">
          <a:xfrm>
            <a:off x="6098382" y="408356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7" name="Freeform 16"/>
          <p:cNvSpPr>
            <a:spLocks/>
          </p:cNvSpPr>
          <p:nvPr/>
        </p:nvSpPr>
        <p:spPr bwMode="auto">
          <a:xfrm>
            <a:off x="4070883" y="371810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17"/>
          <p:cNvSpPr>
            <a:spLocks/>
          </p:cNvSpPr>
          <p:nvPr/>
        </p:nvSpPr>
        <p:spPr bwMode="auto">
          <a:xfrm>
            <a:off x="2035441" y="323506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18"/>
          <p:cNvSpPr>
            <a:spLocks noEditPoints="1"/>
          </p:cNvSpPr>
          <p:nvPr/>
        </p:nvSpPr>
        <p:spPr bwMode="auto">
          <a:xfrm>
            <a:off x="3175" y="332404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0" name="Rectangle 89"/>
          <p:cNvSpPr/>
          <p:nvPr/>
        </p:nvSpPr>
        <p:spPr>
          <a:xfrm>
            <a:off x="0" y="5954905"/>
            <a:ext cx="12192000" cy="916660"/>
          </a:xfrm>
          <a:prstGeom prst="rect">
            <a:avLst/>
          </a:prstGeom>
          <a:gradFill>
            <a:gsLst>
              <a:gs pos="0">
                <a:srgbClr val="161F28"/>
              </a:gs>
              <a:gs pos="100000">
                <a:srgbClr val="010203"/>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 name="Group 10"/>
          <p:cNvGrpSpPr/>
          <p:nvPr/>
        </p:nvGrpSpPr>
        <p:grpSpPr>
          <a:xfrm>
            <a:off x="-1773898" y="2170301"/>
            <a:ext cx="5137803" cy="4016486"/>
            <a:chOff x="11174142" y="4046538"/>
            <a:chExt cx="29729383" cy="23240999"/>
          </a:xfrm>
          <a:effectLst>
            <a:outerShdw blurRad="228600" dir="18900000" sy="23000" kx="-1200000" algn="bl" rotWithShape="0">
              <a:prstClr val="black">
                <a:alpha val="15000"/>
              </a:prstClr>
            </a:outerShdw>
          </a:effectLst>
        </p:grpSpPr>
        <p:sp>
          <p:nvSpPr>
            <p:cNvPr id="12" name="Freeform 22"/>
            <p:cNvSpPr>
              <a:spLocks/>
            </p:cNvSpPr>
            <p:nvPr/>
          </p:nvSpPr>
          <p:spPr bwMode="auto">
            <a:xfrm>
              <a:off x="15335250" y="12117388"/>
              <a:ext cx="25568275" cy="7102475"/>
            </a:xfrm>
            <a:custGeom>
              <a:avLst/>
              <a:gdLst>
                <a:gd name="T0" fmla="*/ 8162 w 16106"/>
                <a:gd name="T1" fmla="*/ 0 h 4474"/>
                <a:gd name="T2" fmla="*/ 16106 w 16106"/>
                <a:gd name="T3" fmla="*/ 1964 h 4474"/>
                <a:gd name="T4" fmla="*/ 8363 w 16106"/>
                <a:gd name="T5" fmla="*/ 4474 h 4474"/>
                <a:gd name="T6" fmla="*/ 0 w 16106"/>
                <a:gd name="T7" fmla="*/ 2094 h 4474"/>
                <a:gd name="T8" fmla="*/ 8162 w 16106"/>
                <a:gd name="T9" fmla="*/ 0 h 4474"/>
              </a:gdLst>
              <a:ahLst/>
              <a:cxnLst>
                <a:cxn ang="0">
                  <a:pos x="T0" y="T1"/>
                </a:cxn>
                <a:cxn ang="0">
                  <a:pos x="T2" y="T3"/>
                </a:cxn>
                <a:cxn ang="0">
                  <a:pos x="T4" y="T5"/>
                </a:cxn>
                <a:cxn ang="0">
                  <a:pos x="T6" y="T7"/>
                </a:cxn>
                <a:cxn ang="0">
                  <a:pos x="T8" y="T9"/>
                </a:cxn>
              </a:cxnLst>
              <a:rect l="0" t="0" r="r" b="b"/>
              <a:pathLst>
                <a:path w="16106" h="4474">
                  <a:moveTo>
                    <a:pt x="8162" y="0"/>
                  </a:moveTo>
                  <a:lnTo>
                    <a:pt x="16106" y="1964"/>
                  </a:lnTo>
                  <a:lnTo>
                    <a:pt x="8363" y="4474"/>
                  </a:lnTo>
                  <a:lnTo>
                    <a:pt x="0" y="2094"/>
                  </a:lnTo>
                  <a:lnTo>
                    <a:pt x="8162"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23"/>
            <p:cNvSpPr>
              <a:spLocks/>
            </p:cNvSpPr>
            <p:nvPr/>
          </p:nvSpPr>
          <p:spPr bwMode="auto">
            <a:xfrm>
              <a:off x="15335250" y="15373350"/>
              <a:ext cx="13301662" cy="11849100"/>
            </a:xfrm>
            <a:custGeom>
              <a:avLst/>
              <a:gdLst>
                <a:gd name="T0" fmla="*/ 8363 w 8379"/>
                <a:gd name="T1" fmla="*/ 2423 h 7464"/>
                <a:gd name="T2" fmla="*/ 8379 w 8379"/>
                <a:gd name="T3" fmla="*/ 7464 h 7464"/>
                <a:gd name="T4" fmla="*/ 0 w 8379"/>
                <a:gd name="T5" fmla="*/ 4365 h 7464"/>
                <a:gd name="T6" fmla="*/ 45 w 8379"/>
                <a:gd name="T7" fmla="*/ 0 h 7464"/>
                <a:gd name="T8" fmla="*/ 8363 w 8379"/>
                <a:gd name="T9" fmla="*/ 2423 h 7464"/>
              </a:gdLst>
              <a:ahLst/>
              <a:cxnLst>
                <a:cxn ang="0">
                  <a:pos x="T0" y="T1"/>
                </a:cxn>
                <a:cxn ang="0">
                  <a:pos x="T2" y="T3"/>
                </a:cxn>
                <a:cxn ang="0">
                  <a:pos x="T4" y="T5"/>
                </a:cxn>
                <a:cxn ang="0">
                  <a:pos x="T6" y="T7"/>
                </a:cxn>
                <a:cxn ang="0">
                  <a:pos x="T8" y="T9"/>
                </a:cxn>
              </a:cxnLst>
              <a:rect l="0" t="0" r="r" b="b"/>
              <a:pathLst>
                <a:path w="8379" h="7464">
                  <a:moveTo>
                    <a:pt x="8363" y="2423"/>
                  </a:moveTo>
                  <a:lnTo>
                    <a:pt x="8379" y="7464"/>
                  </a:lnTo>
                  <a:lnTo>
                    <a:pt x="0" y="4365"/>
                  </a:lnTo>
                  <a:lnTo>
                    <a:pt x="45" y="0"/>
                  </a:lnTo>
                  <a:lnTo>
                    <a:pt x="8363" y="2423"/>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24"/>
            <p:cNvSpPr>
              <a:spLocks/>
            </p:cNvSpPr>
            <p:nvPr/>
          </p:nvSpPr>
          <p:spPr bwMode="auto">
            <a:xfrm>
              <a:off x="28611513" y="15235238"/>
              <a:ext cx="12220575" cy="11987212"/>
            </a:xfrm>
            <a:custGeom>
              <a:avLst/>
              <a:gdLst>
                <a:gd name="T0" fmla="*/ 7698 w 7698"/>
                <a:gd name="T1" fmla="*/ 0 h 7551"/>
                <a:gd name="T2" fmla="*/ 7568 w 7698"/>
                <a:gd name="T3" fmla="*/ 5455 h 7551"/>
                <a:gd name="T4" fmla="*/ 16 w 7698"/>
                <a:gd name="T5" fmla="*/ 7551 h 7551"/>
                <a:gd name="T6" fmla="*/ 0 w 7698"/>
                <a:gd name="T7" fmla="*/ 2510 h 7551"/>
                <a:gd name="T8" fmla="*/ 7698 w 7698"/>
                <a:gd name="T9" fmla="*/ 0 h 7551"/>
              </a:gdLst>
              <a:ahLst/>
              <a:cxnLst>
                <a:cxn ang="0">
                  <a:pos x="T0" y="T1"/>
                </a:cxn>
                <a:cxn ang="0">
                  <a:pos x="T2" y="T3"/>
                </a:cxn>
                <a:cxn ang="0">
                  <a:pos x="T4" y="T5"/>
                </a:cxn>
                <a:cxn ang="0">
                  <a:pos x="T6" y="T7"/>
                </a:cxn>
                <a:cxn ang="0">
                  <a:pos x="T8" y="T9"/>
                </a:cxn>
              </a:cxnLst>
              <a:rect l="0" t="0" r="r" b="b"/>
              <a:pathLst>
                <a:path w="7698" h="7551">
                  <a:moveTo>
                    <a:pt x="7698" y="0"/>
                  </a:moveTo>
                  <a:lnTo>
                    <a:pt x="7568" y="5455"/>
                  </a:lnTo>
                  <a:lnTo>
                    <a:pt x="16" y="7551"/>
                  </a:lnTo>
                  <a:lnTo>
                    <a:pt x="0" y="2510"/>
                  </a:lnTo>
                  <a:lnTo>
                    <a:pt x="7698" y="0"/>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25"/>
            <p:cNvSpPr>
              <a:spLocks/>
            </p:cNvSpPr>
            <p:nvPr/>
          </p:nvSpPr>
          <p:spPr bwMode="auto">
            <a:xfrm>
              <a:off x="29908500" y="16727488"/>
              <a:ext cx="10072687" cy="6570662"/>
            </a:xfrm>
            <a:custGeom>
              <a:avLst/>
              <a:gdLst>
                <a:gd name="T0" fmla="*/ 0 w 6345"/>
                <a:gd name="T1" fmla="*/ 2243 h 4139"/>
                <a:gd name="T2" fmla="*/ 71 w 6345"/>
                <a:gd name="T3" fmla="*/ 4139 h 4139"/>
                <a:gd name="T4" fmla="*/ 6312 w 6345"/>
                <a:gd name="T5" fmla="*/ 2071 h 4139"/>
                <a:gd name="T6" fmla="*/ 6345 w 6345"/>
                <a:gd name="T7" fmla="*/ 0 h 4139"/>
                <a:gd name="T8" fmla="*/ 0 w 6345"/>
                <a:gd name="T9" fmla="*/ 2243 h 4139"/>
              </a:gdLst>
              <a:ahLst/>
              <a:cxnLst>
                <a:cxn ang="0">
                  <a:pos x="T0" y="T1"/>
                </a:cxn>
                <a:cxn ang="0">
                  <a:pos x="T2" y="T3"/>
                </a:cxn>
                <a:cxn ang="0">
                  <a:pos x="T4" y="T5"/>
                </a:cxn>
                <a:cxn ang="0">
                  <a:pos x="T6" y="T7"/>
                </a:cxn>
                <a:cxn ang="0">
                  <a:pos x="T8" y="T9"/>
                </a:cxn>
              </a:cxnLst>
              <a:rect l="0" t="0" r="r" b="b"/>
              <a:pathLst>
                <a:path w="6345" h="4139">
                  <a:moveTo>
                    <a:pt x="0" y="2243"/>
                  </a:moveTo>
                  <a:lnTo>
                    <a:pt x="71" y="4139"/>
                  </a:lnTo>
                  <a:lnTo>
                    <a:pt x="6312" y="2071"/>
                  </a:lnTo>
                  <a:lnTo>
                    <a:pt x="6345" y="0"/>
                  </a:lnTo>
                  <a:lnTo>
                    <a:pt x="0" y="2243"/>
                  </a:lnTo>
                  <a:close/>
                </a:path>
              </a:pathLst>
            </a:custGeom>
            <a:solidFill>
              <a:srgbClr val="4E2D0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26"/>
            <p:cNvSpPr>
              <a:spLocks/>
            </p:cNvSpPr>
            <p:nvPr/>
          </p:nvSpPr>
          <p:spPr bwMode="auto">
            <a:xfrm>
              <a:off x="20219988" y="19219863"/>
              <a:ext cx="8416925" cy="8002587"/>
            </a:xfrm>
            <a:custGeom>
              <a:avLst/>
              <a:gdLst>
                <a:gd name="T0" fmla="*/ 2237 w 2244"/>
                <a:gd name="T1" fmla="*/ 0 h 2133"/>
                <a:gd name="T2" fmla="*/ 2244 w 2244"/>
                <a:gd name="T3" fmla="*/ 2133 h 2133"/>
                <a:gd name="T4" fmla="*/ 0 w 2244"/>
                <a:gd name="T5" fmla="*/ 1306 h 2133"/>
                <a:gd name="T6" fmla="*/ 1562 w 2244"/>
                <a:gd name="T7" fmla="*/ 1335 h 2133"/>
                <a:gd name="T8" fmla="*/ 2237 w 2244"/>
                <a:gd name="T9" fmla="*/ 0 h 2133"/>
              </a:gdLst>
              <a:ahLst/>
              <a:cxnLst>
                <a:cxn ang="0">
                  <a:pos x="T0" y="T1"/>
                </a:cxn>
                <a:cxn ang="0">
                  <a:pos x="T2" y="T3"/>
                </a:cxn>
                <a:cxn ang="0">
                  <a:pos x="T4" y="T5"/>
                </a:cxn>
                <a:cxn ang="0">
                  <a:pos x="T6" y="T7"/>
                </a:cxn>
                <a:cxn ang="0">
                  <a:pos x="T8" y="T9"/>
                </a:cxn>
              </a:cxnLst>
              <a:rect l="0" t="0" r="r" b="b"/>
              <a:pathLst>
                <a:path w="2244" h="2133">
                  <a:moveTo>
                    <a:pt x="2237" y="0"/>
                  </a:moveTo>
                  <a:cubicBezTo>
                    <a:pt x="2244" y="2133"/>
                    <a:pt x="2244" y="2133"/>
                    <a:pt x="2244" y="2133"/>
                  </a:cubicBezTo>
                  <a:cubicBezTo>
                    <a:pt x="0" y="1306"/>
                    <a:pt x="0" y="1306"/>
                    <a:pt x="0" y="1306"/>
                  </a:cubicBezTo>
                  <a:cubicBezTo>
                    <a:pt x="0" y="1306"/>
                    <a:pt x="1139" y="1642"/>
                    <a:pt x="1562" y="1335"/>
                  </a:cubicBezTo>
                  <a:cubicBezTo>
                    <a:pt x="1985" y="1029"/>
                    <a:pt x="2237" y="0"/>
                    <a:pt x="2237" y="0"/>
                  </a:cubicBez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27"/>
            <p:cNvSpPr>
              <a:spLocks/>
            </p:cNvSpPr>
            <p:nvPr/>
          </p:nvSpPr>
          <p:spPr bwMode="auto">
            <a:xfrm>
              <a:off x="11278916" y="17980022"/>
              <a:ext cx="10714036" cy="2105021"/>
            </a:xfrm>
            <a:custGeom>
              <a:avLst/>
              <a:gdLst>
                <a:gd name="T0" fmla="*/ 3341 w 6749"/>
                <a:gd name="T1" fmla="*/ 0 h 1326"/>
                <a:gd name="T2" fmla="*/ 6749 w 6749"/>
                <a:gd name="T3" fmla="*/ 643 h 1326"/>
                <a:gd name="T4" fmla="*/ 3542 w 6749"/>
                <a:gd name="T5" fmla="*/ 1326 h 1326"/>
                <a:gd name="T6" fmla="*/ 0 w 6749"/>
                <a:gd name="T7" fmla="*/ 775 h 1326"/>
                <a:gd name="T8" fmla="*/ 3341 w 6749"/>
                <a:gd name="T9" fmla="*/ 0 h 1326"/>
              </a:gdLst>
              <a:ahLst/>
              <a:cxnLst>
                <a:cxn ang="0">
                  <a:pos x="T0" y="T1"/>
                </a:cxn>
                <a:cxn ang="0">
                  <a:pos x="T2" y="T3"/>
                </a:cxn>
                <a:cxn ang="0">
                  <a:pos x="T4" y="T5"/>
                </a:cxn>
                <a:cxn ang="0">
                  <a:pos x="T6" y="T7"/>
                </a:cxn>
                <a:cxn ang="0">
                  <a:pos x="T8" y="T9"/>
                </a:cxn>
              </a:cxnLst>
              <a:rect l="0" t="0" r="r" b="b"/>
              <a:pathLst>
                <a:path w="6749" h="1326">
                  <a:moveTo>
                    <a:pt x="3341" y="0"/>
                  </a:moveTo>
                  <a:lnTo>
                    <a:pt x="6749" y="643"/>
                  </a:lnTo>
                  <a:lnTo>
                    <a:pt x="3542" y="1326"/>
                  </a:lnTo>
                  <a:lnTo>
                    <a:pt x="0" y="775"/>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28"/>
            <p:cNvSpPr>
              <a:spLocks/>
            </p:cNvSpPr>
            <p:nvPr/>
          </p:nvSpPr>
          <p:spPr bwMode="auto">
            <a:xfrm>
              <a:off x="11174142" y="19157949"/>
              <a:ext cx="5837235" cy="8129588"/>
            </a:xfrm>
            <a:custGeom>
              <a:avLst/>
              <a:gdLst>
                <a:gd name="T0" fmla="*/ 3592 w 3677"/>
                <a:gd name="T1" fmla="*/ 5121 h 5121"/>
                <a:gd name="T2" fmla="*/ 3677 w 3677"/>
                <a:gd name="T3" fmla="*/ 584 h 5121"/>
                <a:gd name="T4" fmla="*/ 102 w 3677"/>
                <a:gd name="T5" fmla="*/ 0 h 5121"/>
                <a:gd name="T6" fmla="*/ 0 w 3677"/>
                <a:gd name="T7" fmla="*/ 4415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4"/>
                  </a:lnTo>
                  <a:lnTo>
                    <a:pt x="102" y="0"/>
                  </a:lnTo>
                  <a:lnTo>
                    <a:pt x="0" y="4415"/>
                  </a:lnTo>
                  <a:lnTo>
                    <a:pt x="3592" y="5121"/>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29"/>
            <p:cNvSpPr>
              <a:spLocks/>
            </p:cNvSpPr>
            <p:nvPr/>
          </p:nvSpPr>
          <p:spPr bwMode="auto">
            <a:xfrm>
              <a:off x="16876440" y="19000781"/>
              <a:ext cx="5359399" cy="8286749"/>
            </a:xfrm>
            <a:custGeom>
              <a:avLst/>
              <a:gdLst>
                <a:gd name="T0" fmla="*/ 3192 w 3376"/>
                <a:gd name="T1" fmla="*/ 0 h 5220"/>
                <a:gd name="T2" fmla="*/ 16 w 3376"/>
                <a:gd name="T3" fmla="*/ 683 h 5220"/>
                <a:gd name="T4" fmla="*/ 0 w 3376"/>
                <a:gd name="T5" fmla="*/ 5220 h 5220"/>
                <a:gd name="T6" fmla="*/ 3376 w 3376"/>
                <a:gd name="T7" fmla="*/ 3868 h 5220"/>
                <a:gd name="T8" fmla="*/ 3192 w 3376"/>
                <a:gd name="T9" fmla="*/ 0 h 5220"/>
              </a:gdLst>
              <a:ahLst/>
              <a:cxnLst>
                <a:cxn ang="0">
                  <a:pos x="T0" y="T1"/>
                </a:cxn>
                <a:cxn ang="0">
                  <a:pos x="T2" y="T3"/>
                </a:cxn>
                <a:cxn ang="0">
                  <a:pos x="T4" y="T5"/>
                </a:cxn>
                <a:cxn ang="0">
                  <a:pos x="T6" y="T7"/>
                </a:cxn>
                <a:cxn ang="0">
                  <a:pos x="T8" y="T9"/>
                </a:cxn>
              </a:cxnLst>
              <a:rect l="0" t="0" r="r" b="b"/>
              <a:pathLst>
                <a:path w="3376" h="5220">
                  <a:moveTo>
                    <a:pt x="3192" y="0"/>
                  </a:moveTo>
                  <a:lnTo>
                    <a:pt x="16" y="683"/>
                  </a:lnTo>
                  <a:lnTo>
                    <a:pt x="0" y="5220"/>
                  </a:lnTo>
                  <a:lnTo>
                    <a:pt x="3376" y="3868"/>
                  </a:lnTo>
                  <a:lnTo>
                    <a:pt x="3192" y="0"/>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30"/>
            <p:cNvSpPr>
              <a:spLocks/>
            </p:cNvSpPr>
            <p:nvPr/>
          </p:nvSpPr>
          <p:spPr bwMode="auto">
            <a:xfrm>
              <a:off x="11826601" y="20035833"/>
              <a:ext cx="4160840" cy="3173413"/>
            </a:xfrm>
            <a:custGeom>
              <a:avLst/>
              <a:gdLst>
                <a:gd name="T0" fmla="*/ 69 w 2621"/>
                <a:gd name="T1" fmla="*/ 0 h 1999"/>
                <a:gd name="T2" fmla="*/ 0 w 2621"/>
                <a:gd name="T3" fmla="*/ 1619 h 1999"/>
                <a:gd name="T4" fmla="*/ 2588 w 2621"/>
                <a:gd name="T5" fmla="*/ 1999 h 1999"/>
                <a:gd name="T6" fmla="*/ 2621 w 2621"/>
                <a:gd name="T7" fmla="*/ 378 h 1999"/>
                <a:gd name="T8" fmla="*/ 69 w 2621"/>
                <a:gd name="T9" fmla="*/ 0 h 1999"/>
              </a:gdLst>
              <a:ahLst/>
              <a:cxnLst>
                <a:cxn ang="0">
                  <a:pos x="T0" y="T1"/>
                </a:cxn>
                <a:cxn ang="0">
                  <a:pos x="T2" y="T3"/>
                </a:cxn>
                <a:cxn ang="0">
                  <a:pos x="T4" y="T5"/>
                </a:cxn>
                <a:cxn ang="0">
                  <a:pos x="T6" y="T7"/>
                </a:cxn>
                <a:cxn ang="0">
                  <a:pos x="T8" y="T9"/>
                </a:cxn>
              </a:cxnLst>
              <a:rect l="0" t="0" r="r" b="b"/>
              <a:pathLst>
                <a:path w="2621" h="1999">
                  <a:moveTo>
                    <a:pt x="69" y="0"/>
                  </a:moveTo>
                  <a:lnTo>
                    <a:pt x="0" y="1619"/>
                  </a:lnTo>
                  <a:lnTo>
                    <a:pt x="2588" y="1999"/>
                  </a:lnTo>
                  <a:lnTo>
                    <a:pt x="2621" y="378"/>
                  </a:lnTo>
                  <a:lnTo>
                    <a:pt x="69" y="0"/>
                  </a:ln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31"/>
            <p:cNvSpPr>
              <a:spLocks/>
            </p:cNvSpPr>
            <p:nvPr/>
          </p:nvSpPr>
          <p:spPr bwMode="auto">
            <a:xfrm>
              <a:off x="13422313" y="4046538"/>
              <a:ext cx="16216312" cy="3189287"/>
            </a:xfrm>
            <a:custGeom>
              <a:avLst/>
              <a:gdLst>
                <a:gd name="T0" fmla="*/ 5057 w 10215"/>
                <a:gd name="T1" fmla="*/ 0 h 2009"/>
                <a:gd name="T2" fmla="*/ 10215 w 10215"/>
                <a:gd name="T3" fmla="*/ 976 h 2009"/>
                <a:gd name="T4" fmla="*/ 5359 w 10215"/>
                <a:gd name="T5" fmla="*/ 2009 h 2009"/>
                <a:gd name="T6" fmla="*/ 0 w 10215"/>
                <a:gd name="T7" fmla="*/ 1177 h 2009"/>
                <a:gd name="T8" fmla="*/ 5057 w 10215"/>
                <a:gd name="T9" fmla="*/ 0 h 2009"/>
              </a:gdLst>
              <a:ahLst/>
              <a:cxnLst>
                <a:cxn ang="0">
                  <a:pos x="T0" y="T1"/>
                </a:cxn>
                <a:cxn ang="0">
                  <a:pos x="T2" y="T3"/>
                </a:cxn>
                <a:cxn ang="0">
                  <a:pos x="T4" y="T5"/>
                </a:cxn>
                <a:cxn ang="0">
                  <a:pos x="T6" y="T7"/>
                </a:cxn>
                <a:cxn ang="0">
                  <a:pos x="T8" y="T9"/>
                </a:cxn>
              </a:cxnLst>
              <a:rect l="0" t="0" r="r" b="b"/>
              <a:pathLst>
                <a:path w="10215" h="2009">
                  <a:moveTo>
                    <a:pt x="5057" y="0"/>
                  </a:moveTo>
                  <a:lnTo>
                    <a:pt x="10215" y="976"/>
                  </a:lnTo>
                  <a:lnTo>
                    <a:pt x="5359" y="2009"/>
                  </a:lnTo>
                  <a:lnTo>
                    <a:pt x="0" y="1177"/>
                  </a:lnTo>
                  <a:lnTo>
                    <a:pt x="5057"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32"/>
            <p:cNvSpPr>
              <a:spLocks/>
            </p:cNvSpPr>
            <p:nvPr/>
          </p:nvSpPr>
          <p:spPr bwMode="auto">
            <a:xfrm>
              <a:off x="13265150" y="5832475"/>
              <a:ext cx="8834437" cy="12306300"/>
            </a:xfrm>
            <a:custGeom>
              <a:avLst/>
              <a:gdLst>
                <a:gd name="T0" fmla="*/ 5435 w 5565"/>
                <a:gd name="T1" fmla="*/ 7752 h 7752"/>
                <a:gd name="T2" fmla="*/ 5565 w 5565"/>
                <a:gd name="T3" fmla="*/ 884 h 7752"/>
                <a:gd name="T4" fmla="*/ 151 w 5565"/>
                <a:gd name="T5" fmla="*/ 0 h 7752"/>
                <a:gd name="T6" fmla="*/ 0 w 5565"/>
                <a:gd name="T7" fmla="*/ 6684 h 7752"/>
                <a:gd name="T8" fmla="*/ 5435 w 5565"/>
                <a:gd name="T9" fmla="*/ 7752 h 7752"/>
              </a:gdLst>
              <a:ahLst/>
              <a:cxnLst>
                <a:cxn ang="0">
                  <a:pos x="T0" y="T1"/>
                </a:cxn>
                <a:cxn ang="0">
                  <a:pos x="T2" y="T3"/>
                </a:cxn>
                <a:cxn ang="0">
                  <a:pos x="T4" y="T5"/>
                </a:cxn>
                <a:cxn ang="0">
                  <a:pos x="T6" y="T7"/>
                </a:cxn>
                <a:cxn ang="0">
                  <a:pos x="T8" y="T9"/>
                </a:cxn>
              </a:cxnLst>
              <a:rect l="0" t="0" r="r" b="b"/>
              <a:pathLst>
                <a:path w="5565" h="7752">
                  <a:moveTo>
                    <a:pt x="5435" y="7752"/>
                  </a:moveTo>
                  <a:lnTo>
                    <a:pt x="5565" y="884"/>
                  </a:lnTo>
                  <a:lnTo>
                    <a:pt x="151" y="0"/>
                  </a:lnTo>
                  <a:lnTo>
                    <a:pt x="0" y="6684"/>
                  </a:lnTo>
                  <a:lnTo>
                    <a:pt x="5435" y="7752"/>
                  </a:lnTo>
                  <a:close/>
                </a:path>
              </a:pathLst>
            </a:custGeom>
            <a:solidFill>
              <a:srgbClr val="C3B1A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33"/>
            <p:cNvSpPr>
              <a:spLocks/>
            </p:cNvSpPr>
            <p:nvPr/>
          </p:nvSpPr>
          <p:spPr bwMode="auto">
            <a:xfrm>
              <a:off x="21893213" y="5595938"/>
              <a:ext cx="8113712" cy="12542837"/>
            </a:xfrm>
            <a:custGeom>
              <a:avLst/>
              <a:gdLst>
                <a:gd name="T0" fmla="*/ 4832 w 5111"/>
                <a:gd name="T1" fmla="*/ 0 h 7901"/>
                <a:gd name="T2" fmla="*/ 23 w 5111"/>
                <a:gd name="T3" fmla="*/ 1033 h 7901"/>
                <a:gd name="T4" fmla="*/ 0 w 5111"/>
                <a:gd name="T5" fmla="*/ 7901 h 7901"/>
                <a:gd name="T6" fmla="*/ 5111 w 5111"/>
                <a:gd name="T7" fmla="*/ 5857 h 7901"/>
                <a:gd name="T8" fmla="*/ 4832 w 5111"/>
                <a:gd name="T9" fmla="*/ 0 h 7901"/>
              </a:gdLst>
              <a:ahLst/>
              <a:cxnLst>
                <a:cxn ang="0">
                  <a:pos x="T0" y="T1"/>
                </a:cxn>
                <a:cxn ang="0">
                  <a:pos x="T2" y="T3"/>
                </a:cxn>
                <a:cxn ang="0">
                  <a:pos x="T4" y="T5"/>
                </a:cxn>
                <a:cxn ang="0">
                  <a:pos x="T6" y="T7"/>
                </a:cxn>
                <a:cxn ang="0">
                  <a:pos x="T8" y="T9"/>
                </a:cxn>
              </a:cxnLst>
              <a:rect l="0" t="0" r="r" b="b"/>
              <a:pathLst>
                <a:path w="5111" h="7901">
                  <a:moveTo>
                    <a:pt x="4832" y="0"/>
                  </a:moveTo>
                  <a:lnTo>
                    <a:pt x="23" y="1033"/>
                  </a:lnTo>
                  <a:lnTo>
                    <a:pt x="0" y="7901"/>
                  </a:lnTo>
                  <a:lnTo>
                    <a:pt x="5111" y="5857"/>
                  </a:lnTo>
                  <a:lnTo>
                    <a:pt x="4832" y="0"/>
                  </a:lnTo>
                  <a:close/>
                </a:path>
              </a:pathLst>
            </a:custGeom>
            <a:solidFill>
              <a:srgbClr val="A48A7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34"/>
            <p:cNvSpPr>
              <a:spLocks/>
            </p:cNvSpPr>
            <p:nvPr/>
          </p:nvSpPr>
          <p:spPr bwMode="auto">
            <a:xfrm>
              <a:off x="14582775" y="8023225"/>
              <a:ext cx="5637212" cy="3940175"/>
            </a:xfrm>
            <a:custGeom>
              <a:avLst/>
              <a:gdLst>
                <a:gd name="T0" fmla="*/ 104 w 3551"/>
                <a:gd name="T1" fmla="*/ 0 h 2482"/>
                <a:gd name="T2" fmla="*/ 3551 w 3551"/>
                <a:gd name="T3" fmla="*/ 518 h 2482"/>
                <a:gd name="T4" fmla="*/ 3518 w 3551"/>
                <a:gd name="T5" fmla="*/ 2482 h 2482"/>
                <a:gd name="T6" fmla="*/ 0 w 3551"/>
                <a:gd name="T7" fmla="*/ 1896 h 2482"/>
                <a:gd name="T8" fmla="*/ 104 w 3551"/>
                <a:gd name="T9" fmla="*/ 0 h 2482"/>
              </a:gdLst>
              <a:ahLst/>
              <a:cxnLst>
                <a:cxn ang="0">
                  <a:pos x="T0" y="T1"/>
                </a:cxn>
                <a:cxn ang="0">
                  <a:pos x="T2" y="T3"/>
                </a:cxn>
                <a:cxn ang="0">
                  <a:pos x="T4" y="T5"/>
                </a:cxn>
                <a:cxn ang="0">
                  <a:pos x="T6" y="T7"/>
                </a:cxn>
                <a:cxn ang="0">
                  <a:pos x="T8" y="T9"/>
                </a:cxn>
              </a:cxnLst>
              <a:rect l="0" t="0" r="r" b="b"/>
              <a:pathLst>
                <a:path w="3551" h="2482">
                  <a:moveTo>
                    <a:pt x="104" y="0"/>
                  </a:moveTo>
                  <a:lnTo>
                    <a:pt x="3551" y="518"/>
                  </a:lnTo>
                  <a:lnTo>
                    <a:pt x="3518" y="2482"/>
                  </a:lnTo>
                  <a:lnTo>
                    <a:pt x="0" y="1896"/>
                  </a:lnTo>
                  <a:lnTo>
                    <a:pt x="104" y="0"/>
                  </a:lnTo>
                  <a:close/>
                </a:path>
              </a:pathLst>
            </a:custGeom>
            <a:solidFill>
              <a:srgbClr val="E1D8C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35"/>
            <p:cNvSpPr>
              <a:spLocks/>
            </p:cNvSpPr>
            <p:nvPr/>
          </p:nvSpPr>
          <p:spPr bwMode="auto">
            <a:xfrm>
              <a:off x="28055888" y="8551863"/>
              <a:ext cx="10714037" cy="2109787"/>
            </a:xfrm>
            <a:custGeom>
              <a:avLst/>
              <a:gdLst>
                <a:gd name="T0" fmla="*/ 3341 w 6749"/>
                <a:gd name="T1" fmla="*/ 0 h 1329"/>
                <a:gd name="T2" fmla="*/ 6749 w 6749"/>
                <a:gd name="T3" fmla="*/ 646 h 1329"/>
                <a:gd name="T4" fmla="*/ 3542 w 6749"/>
                <a:gd name="T5" fmla="*/ 1329 h 1329"/>
                <a:gd name="T6" fmla="*/ 0 w 6749"/>
                <a:gd name="T7" fmla="*/ 778 h 1329"/>
                <a:gd name="T8" fmla="*/ 3341 w 6749"/>
                <a:gd name="T9" fmla="*/ 0 h 1329"/>
              </a:gdLst>
              <a:ahLst/>
              <a:cxnLst>
                <a:cxn ang="0">
                  <a:pos x="T0" y="T1"/>
                </a:cxn>
                <a:cxn ang="0">
                  <a:pos x="T2" y="T3"/>
                </a:cxn>
                <a:cxn ang="0">
                  <a:pos x="T4" y="T5"/>
                </a:cxn>
                <a:cxn ang="0">
                  <a:pos x="T6" y="T7"/>
                </a:cxn>
                <a:cxn ang="0">
                  <a:pos x="T8" y="T9"/>
                </a:cxn>
              </a:cxnLst>
              <a:rect l="0" t="0" r="r" b="b"/>
              <a:pathLst>
                <a:path w="6749" h="1329">
                  <a:moveTo>
                    <a:pt x="3341" y="0"/>
                  </a:moveTo>
                  <a:lnTo>
                    <a:pt x="6749" y="646"/>
                  </a:lnTo>
                  <a:lnTo>
                    <a:pt x="3542" y="1329"/>
                  </a:lnTo>
                  <a:lnTo>
                    <a:pt x="0" y="778"/>
                  </a:lnTo>
                  <a:lnTo>
                    <a:pt x="3341" y="0"/>
                  </a:lnTo>
                  <a:close/>
                </a:path>
              </a:pathLst>
            </a:custGeom>
            <a:solidFill>
              <a:srgbClr val="B493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36"/>
            <p:cNvSpPr>
              <a:spLocks/>
            </p:cNvSpPr>
            <p:nvPr/>
          </p:nvSpPr>
          <p:spPr bwMode="auto">
            <a:xfrm>
              <a:off x="27951113" y="9731375"/>
              <a:ext cx="5837237" cy="8129587"/>
            </a:xfrm>
            <a:custGeom>
              <a:avLst/>
              <a:gdLst>
                <a:gd name="T0" fmla="*/ 3592 w 3677"/>
                <a:gd name="T1" fmla="*/ 5121 h 5121"/>
                <a:gd name="T2" fmla="*/ 3677 w 3677"/>
                <a:gd name="T3" fmla="*/ 586 h 5121"/>
                <a:gd name="T4" fmla="*/ 102 w 3677"/>
                <a:gd name="T5" fmla="*/ 0 h 5121"/>
                <a:gd name="T6" fmla="*/ 0 w 3677"/>
                <a:gd name="T7" fmla="*/ 4414 h 5121"/>
                <a:gd name="T8" fmla="*/ 3592 w 3677"/>
                <a:gd name="T9" fmla="*/ 5121 h 5121"/>
              </a:gdLst>
              <a:ahLst/>
              <a:cxnLst>
                <a:cxn ang="0">
                  <a:pos x="T0" y="T1"/>
                </a:cxn>
                <a:cxn ang="0">
                  <a:pos x="T2" y="T3"/>
                </a:cxn>
                <a:cxn ang="0">
                  <a:pos x="T4" y="T5"/>
                </a:cxn>
                <a:cxn ang="0">
                  <a:pos x="T6" y="T7"/>
                </a:cxn>
                <a:cxn ang="0">
                  <a:pos x="T8" y="T9"/>
                </a:cxn>
              </a:cxnLst>
              <a:rect l="0" t="0" r="r" b="b"/>
              <a:pathLst>
                <a:path w="3677" h="5121">
                  <a:moveTo>
                    <a:pt x="3592" y="5121"/>
                  </a:moveTo>
                  <a:lnTo>
                    <a:pt x="3677" y="586"/>
                  </a:lnTo>
                  <a:lnTo>
                    <a:pt x="102" y="0"/>
                  </a:lnTo>
                  <a:lnTo>
                    <a:pt x="0" y="4414"/>
                  </a:lnTo>
                  <a:lnTo>
                    <a:pt x="3592" y="5121"/>
                  </a:lnTo>
                  <a:close/>
                </a:path>
              </a:pathLst>
            </a:custGeom>
            <a:solidFill>
              <a:srgbClr val="683C1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37"/>
            <p:cNvSpPr>
              <a:spLocks/>
            </p:cNvSpPr>
            <p:nvPr/>
          </p:nvSpPr>
          <p:spPr bwMode="auto">
            <a:xfrm>
              <a:off x="33653413" y="9577388"/>
              <a:ext cx="5359400" cy="8283575"/>
            </a:xfrm>
            <a:custGeom>
              <a:avLst/>
              <a:gdLst>
                <a:gd name="T0" fmla="*/ 3192 w 3376"/>
                <a:gd name="T1" fmla="*/ 0 h 5218"/>
                <a:gd name="T2" fmla="*/ 16 w 3376"/>
                <a:gd name="T3" fmla="*/ 683 h 5218"/>
                <a:gd name="T4" fmla="*/ 0 w 3376"/>
                <a:gd name="T5" fmla="*/ 5218 h 5218"/>
                <a:gd name="T6" fmla="*/ 3376 w 3376"/>
                <a:gd name="T7" fmla="*/ 3869 h 5218"/>
                <a:gd name="T8" fmla="*/ 3192 w 3376"/>
                <a:gd name="T9" fmla="*/ 0 h 5218"/>
              </a:gdLst>
              <a:ahLst/>
              <a:cxnLst>
                <a:cxn ang="0">
                  <a:pos x="T0" y="T1"/>
                </a:cxn>
                <a:cxn ang="0">
                  <a:pos x="T2" y="T3"/>
                </a:cxn>
                <a:cxn ang="0">
                  <a:pos x="T4" y="T5"/>
                </a:cxn>
                <a:cxn ang="0">
                  <a:pos x="T6" y="T7"/>
                </a:cxn>
                <a:cxn ang="0">
                  <a:pos x="T8" y="T9"/>
                </a:cxn>
              </a:cxnLst>
              <a:rect l="0" t="0" r="r" b="b"/>
              <a:pathLst>
                <a:path w="3376" h="5218">
                  <a:moveTo>
                    <a:pt x="3192" y="0"/>
                  </a:moveTo>
                  <a:lnTo>
                    <a:pt x="16" y="683"/>
                  </a:lnTo>
                  <a:lnTo>
                    <a:pt x="0" y="5218"/>
                  </a:lnTo>
                  <a:lnTo>
                    <a:pt x="3376" y="3869"/>
                  </a:lnTo>
                  <a:lnTo>
                    <a:pt x="3192" y="0"/>
                  </a:lnTo>
                  <a:close/>
                </a:path>
              </a:pathLst>
            </a:custGeom>
            <a:solidFill>
              <a:srgbClr val="824B1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38"/>
            <p:cNvSpPr>
              <a:spLocks/>
            </p:cNvSpPr>
            <p:nvPr/>
          </p:nvSpPr>
          <p:spPr bwMode="auto">
            <a:xfrm>
              <a:off x="34342388" y="11801475"/>
              <a:ext cx="3725862" cy="3665537"/>
            </a:xfrm>
            <a:custGeom>
              <a:avLst/>
              <a:gdLst>
                <a:gd name="T0" fmla="*/ 0 w 2347"/>
                <a:gd name="T1" fmla="*/ 518 h 2309"/>
                <a:gd name="T2" fmla="*/ 71 w 2347"/>
                <a:gd name="T3" fmla="*/ 2309 h 2309"/>
                <a:gd name="T4" fmla="*/ 2347 w 2347"/>
                <a:gd name="T5" fmla="*/ 1794 h 2309"/>
                <a:gd name="T6" fmla="*/ 2174 w 2347"/>
                <a:gd name="T7" fmla="*/ 0 h 2309"/>
                <a:gd name="T8" fmla="*/ 0 w 2347"/>
                <a:gd name="T9" fmla="*/ 518 h 2309"/>
              </a:gdLst>
              <a:ahLst/>
              <a:cxnLst>
                <a:cxn ang="0">
                  <a:pos x="T0" y="T1"/>
                </a:cxn>
                <a:cxn ang="0">
                  <a:pos x="T2" y="T3"/>
                </a:cxn>
                <a:cxn ang="0">
                  <a:pos x="T4" y="T5"/>
                </a:cxn>
                <a:cxn ang="0">
                  <a:pos x="T6" y="T7"/>
                </a:cxn>
                <a:cxn ang="0">
                  <a:pos x="T8" y="T9"/>
                </a:cxn>
              </a:cxnLst>
              <a:rect l="0" t="0" r="r" b="b"/>
              <a:pathLst>
                <a:path w="2347" h="2309">
                  <a:moveTo>
                    <a:pt x="0" y="518"/>
                  </a:moveTo>
                  <a:lnTo>
                    <a:pt x="71" y="2309"/>
                  </a:lnTo>
                  <a:lnTo>
                    <a:pt x="2347" y="1794"/>
                  </a:lnTo>
                  <a:lnTo>
                    <a:pt x="2174" y="0"/>
                  </a:lnTo>
                  <a:lnTo>
                    <a:pt x="0" y="518"/>
                  </a:lnTo>
                  <a:close/>
                </a:path>
              </a:pathLst>
            </a:custGeom>
            <a:solidFill>
              <a:srgbClr val="86634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39"/>
            <p:cNvSpPr>
              <a:spLocks/>
            </p:cNvSpPr>
            <p:nvPr/>
          </p:nvSpPr>
          <p:spPr bwMode="auto">
            <a:xfrm>
              <a:off x="27882850" y="9731375"/>
              <a:ext cx="5751512" cy="8148637"/>
            </a:xfrm>
            <a:custGeom>
              <a:avLst/>
              <a:gdLst>
                <a:gd name="T0" fmla="*/ 1533 w 1533"/>
                <a:gd name="T1" fmla="*/ 2172 h 2172"/>
                <a:gd name="T2" fmla="*/ 0 w 1533"/>
                <a:gd name="T3" fmla="*/ 1865 h 2172"/>
                <a:gd name="T4" fmla="*/ 61 w 1533"/>
                <a:gd name="T5" fmla="*/ 0 h 2172"/>
                <a:gd name="T6" fmla="*/ 453 w 1533"/>
                <a:gd name="T7" fmla="*/ 1471 h 2172"/>
                <a:gd name="T8" fmla="*/ 1533 w 1533"/>
                <a:gd name="T9" fmla="*/ 2172 h 2172"/>
              </a:gdLst>
              <a:ahLst/>
              <a:cxnLst>
                <a:cxn ang="0">
                  <a:pos x="T0" y="T1"/>
                </a:cxn>
                <a:cxn ang="0">
                  <a:pos x="T2" y="T3"/>
                </a:cxn>
                <a:cxn ang="0">
                  <a:pos x="T4" y="T5"/>
                </a:cxn>
                <a:cxn ang="0">
                  <a:pos x="T6" y="T7"/>
                </a:cxn>
                <a:cxn ang="0">
                  <a:pos x="T8" y="T9"/>
                </a:cxn>
              </a:cxnLst>
              <a:rect l="0" t="0" r="r" b="b"/>
              <a:pathLst>
                <a:path w="1533" h="2172">
                  <a:moveTo>
                    <a:pt x="1533" y="2172"/>
                  </a:moveTo>
                  <a:cubicBezTo>
                    <a:pt x="0" y="1865"/>
                    <a:pt x="0" y="1865"/>
                    <a:pt x="0" y="1865"/>
                  </a:cubicBezTo>
                  <a:cubicBezTo>
                    <a:pt x="61" y="0"/>
                    <a:pt x="61" y="0"/>
                    <a:pt x="61" y="0"/>
                  </a:cubicBezTo>
                  <a:cubicBezTo>
                    <a:pt x="61" y="0"/>
                    <a:pt x="117" y="946"/>
                    <a:pt x="453" y="1471"/>
                  </a:cubicBezTo>
                  <a:cubicBezTo>
                    <a:pt x="788" y="1996"/>
                    <a:pt x="1533" y="2172"/>
                    <a:pt x="1533" y="2172"/>
                  </a:cubicBezTo>
                  <a:close/>
                </a:path>
              </a:pathLst>
            </a:custGeom>
            <a:solidFill>
              <a:srgbClr val="9B6F4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 name="Oval 29"/>
          <p:cNvSpPr/>
          <p:nvPr/>
        </p:nvSpPr>
        <p:spPr>
          <a:xfrm>
            <a:off x="1837893" y="2303594"/>
            <a:ext cx="376244" cy="37624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1" name="TextBox 30"/>
          <p:cNvSpPr txBox="1"/>
          <p:nvPr/>
        </p:nvSpPr>
        <p:spPr>
          <a:xfrm>
            <a:off x="1850666" y="2346265"/>
            <a:ext cx="367408" cy="307777"/>
          </a:xfrm>
          <a:prstGeom prst="rect">
            <a:avLst/>
          </a:prstGeom>
          <a:noFill/>
        </p:spPr>
        <p:txBody>
          <a:bodyPr wrap="none" rtlCol="0">
            <a:spAutoFit/>
          </a:bodyPr>
          <a:lstStyle/>
          <a:p>
            <a:r>
              <a:rPr lang="id-ID" sz="1400" dirty="0" smtClean="0">
                <a:solidFill>
                  <a:schemeClr val="bg1"/>
                </a:solidFill>
              </a:rPr>
              <a:t>05</a:t>
            </a:r>
            <a:endParaRPr lang="id-ID" sz="1400" dirty="0">
              <a:solidFill>
                <a:schemeClr val="bg1"/>
              </a:solidFill>
            </a:endParaRPr>
          </a:p>
        </p:txBody>
      </p:sp>
      <p:sp>
        <p:nvSpPr>
          <p:cNvPr id="32" name="TextBox 31"/>
          <p:cNvSpPr txBox="1"/>
          <p:nvPr/>
        </p:nvSpPr>
        <p:spPr>
          <a:xfrm>
            <a:off x="2230016" y="2127502"/>
            <a:ext cx="2329292" cy="707886"/>
          </a:xfrm>
          <a:prstGeom prst="rect">
            <a:avLst/>
          </a:prstGeom>
          <a:noFill/>
        </p:spPr>
        <p:txBody>
          <a:bodyPr wrap="none" rtlCol="0">
            <a:spAutoFit/>
          </a:bodyPr>
          <a:lstStyle/>
          <a:p>
            <a:r>
              <a:rPr lang="id-ID" sz="1200" dirty="0" smtClean="0">
                <a:solidFill>
                  <a:schemeClr val="bg1"/>
                </a:solidFill>
              </a:rPr>
              <a:t>Step Five</a:t>
            </a:r>
          </a:p>
          <a:p>
            <a:r>
              <a:rPr lang="id-ID" sz="2800" dirty="0" smtClean="0">
                <a:solidFill>
                  <a:schemeClr val="bg1"/>
                </a:solidFill>
              </a:rPr>
              <a:t>END PRODUCT</a:t>
            </a:r>
            <a:endParaRPr lang="id-ID" sz="2800" dirty="0">
              <a:solidFill>
                <a:schemeClr val="bg1"/>
              </a:solidFill>
            </a:endParaRPr>
          </a:p>
        </p:txBody>
      </p:sp>
      <p:sp>
        <p:nvSpPr>
          <p:cNvPr id="33" name="TextBox 32"/>
          <p:cNvSpPr txBox="1"/>
          <p:nvPr/>
        </p:nvSpPr>
        <p:spPr>
          <a:xfrm>
            <a:off x="5446044" y="3177100"/>
            <a:ext cx="974947" cy="369332"/>
          </a:xfrm>
          <a:prstGeom prst="rect">
            <a:avLst/>
          </a:prstGeom>
          <a:noFill/>
        </p:spPr>
        <p:txBody>
          <a:bodyPr wrap="none" rtlCol="0">
            <a:spAutoFit/>
          </a:bodyPr>
          <a:lstStyle/>
          <a:p>
            <a:r>
              <a:rPr lang="id-ID" b="1" dirty="0" smtClean="0">
                <a:solidFill>
                  <a:schemeClr val="bg1"/>
                </a:solidFill>
                <a:latin typeface="+mj-lt"/>
              </a:rPr>
              <a:t>Concept</a:t>
            </a:r>
            <a:endParaRPr lang="id-ID" b="1" dirty="0">
              <a:solidFill>
                <a:schemeClr val="bg1"/>
              </a:solidFill>
              <a:latin typeface="+mj-lt"/>
            </a:endParaRPr>
          </a:p>
        </p:txBody>
      </p:sp>
      <p:sp>
        <p:nvSpPr>
          <p:cNvPr id="34" name="TextBox 33"/>
          <p:cNvSpPr txBox="1"/>
          <p:nvPr/>
        </p:nvSpPr>
        <p:spPr>
          <a:xfrm>
            <a:off x="5446044" y="3447258"/>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5" name="TextBox 34"/>
          <p:cNvSpPr txBox="1"/>
          <p:nvPr/>
        </p:nvSpPr>
        <p:spPr>
          <a:xfrm>
            <a:off x="5446044" y="4003420"/>
            <a:ext cx="1293944"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36" name="TextBox 35"/>
          <p:cNvSpPr txBox="1"/>
          <p:nvPr/>
        </p:nvSpPr>
        <p:spPr>
          <a:xfrm>
            <a:off x="5446044" y="4273578"/>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7" name="TextBox 36"/>
          <p:cNvSpPr txBox="1"/>
          <p:nvPr/>
        </p:nvSpPr>
        <p:spPr>
          <a:xfrm>
            <a:off x="5446044" y="4845313"/>
            <a:ext cx="1447832"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38" name="TextBox 37"/>
          <p:cNvSpPr txBox="1"/>
          <p:nvPr/>
        </p:nvSpPr>
        <p:spPr>
          <a:xfrm>
            <a:off x="5446044" y="5115471"/>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39" name="TextBox 38"/>
          <p:cNvSpPr txBox="1"/>
          <p:nvPr/>
        </p:nvSpPr>
        <p:spPr>
          <a:xfrm>
            <a:off x="8396513" y="4075886"/>
            <a:ext cx="1109599" cy="369332"/>
          </a:xfrm>
          <a:prstGeom prst="rect">
            <a:avLst/>
          </a:prstGeom>
          <a:noFill/>
        </p:spPr>
        <p:txBody>
          <a:bodyPr wrap="none" rtlCol="0">
            <a:spAutoFit/>
          </a:bodyPr>
          <a:lstStyle/>
          <a:p>
            <a:r>
              <a:rPr lang="id-ID" b="1" dirty="0" smtClean="0">
                <a:solidFill>
                  <a:schemeClr val="bg1"/>
                </a:solidFill>
                <a:latin typeface="+mj-lt"/>
              </a:rPr>
              <a:t>Test Drive</a:t>
            </a:r>
            <a:endParaRPr lang="id-ID" b="1" dirty="0">
              <a:solidFill>
                <a:schemeClr val="bg1"/>
              </a:solidFill>
              <a:latin typeface="+mj-lt"/>
            </a:endParaRPr>
          </a:p>
        </p:txBody>
      </p:sp>
      <p:sp>
        <p:nvSpPr>
          <p:cNvPr id="40" name="TextBox 39"/>
          <p:cNvSpPr txBox="1"/>
          <p:nvPr/>
        </p:nvSpPr>
        <p:spPr>
          <a:xfrm>
            <a:off x="8396513" y="4346044"/>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41" name="Oval 40"/>
          <p:cNvSpPr/>
          <p:nvPr/>
        </p:nvSpPr>
        <p:spPr>
          <a:xfrm>
            <a:off x="5009840" y="3339967"/>
            <a:ext cx="376244" cy="37624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2" name="TextBox 41"/>
          <p:cNvSpPr txBox="1"/>
          <p:nvPr/>
        </p:nvSpPr>
        <p:spPr>
          <a:xfrm>
            <a:off x="8396513" y="4850237"/>
            <a:ext cx="134844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43" name="TextBox 42"/>
          <p:cNvSpPr txBox="1"/>
          <p:nvPr/>
        </p:nvSpPr>
        <p:spPr>
          <a:xfrm>
            <a:off x="8396513" y="5120395"/>
            <a:ext cx="2251637" cy="461665"/>
          </a:xfrm>
          <a:prstGeom prst="rect">
            <a:avLst/>
          </a:prstGeom>
          <a:noFill/>
        </p:spPr>
        <p:txBody>
          <a:bodyPr wrap="square" rtlCol="0">
            <a:spAutoFit/>
          </a:bodyPr>
          <a:lstStyle/>
          <a:p>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endParaRPr lang="en-US" sz="1200" b="1" dirty="0">
              <a:solidFill>
                <a:schemeClr val="bg1"/>
              </a:solidFill>
              <a:latin typeface="Signika Negative" pitchFamily="2" charset="0"/>
            </a:endParaRPr>
          </a:p>
        </p:txBody>
      </p:sp>
      <p:sp>
        <p:nvSpPr>
          <p:cNvPr id="44" name="Oval 43"/>
          <p:cNvSpPr/>
          <p:nvPr/>
        </p:nvSpPr>
        <p:spPr>
          <a:xfrm>
            <a:off x="5009840" y="4130634"/>
            <a:ext cx="376244" cy="37624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Oval 44"/>
          <p:cNvSpPr/>
          <p:nvPr/>
        </p:nvSpPr>
        <p:spPr>
          <a:xfrm>
            <a:off x="5009840" y="4960683"/>
            <a:ext cx="376244" cy="37624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Oval 45"/>
          <p:cNvSpPr/>
          <p:nvPr/>
        </p:nvSpPr>
        <p:spPr>
          <a:xfrm>
            <a:off x="7960309" y="4200645"/>
            <a:ext cx="376244" cy="37624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Oval 46"/>
          <p:cNvSpPr/>
          <p:nvPr/>
        </p:nvSpPr>
        <p:spPr>
          <a:xfrm>
            <a:off x="7960309" y="5000669"/>
            <a:ext cx="376244" cy="37624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78820185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39"/>
                                        </p:tgtEl>
                                        <p:attrNameLst>
                                          <p:attrName>style.visibility</p:attrName>
                                        </p:attrNameLst>
                                      </p:cBhvr>
                                      <p:to>
                                        <p:strVal val="visible"/>
                                      </p:to>
                                    </p:set>
                                    <p:anim calcmode="lin" valueType="num">
                                      <p:cBhvr additive="base">
                                        <p:cTn id="18" dur="500" fill="hold"/>
                                        <p:tgtEl>
                                          <p:spTgt spid="539"/>
                                        </p:tgtEl>
                                        <p:attrNameLst>
                                          <p:attrName>ppt_x</p:attrName>
                                        </p:attrNameLst>
                                      </p:cBhvr>
                                      <p:tavLst>
                                        <p:tav tm="0">
                                          <p:val>
                                            <p:strVal val="#ppt_x"/>
                                          </p:val>
                                        </p:tav>
                                        <p:tav tm="100000">
                                          <p:val>
                                            <p:strVal val="#ppt_x"/>
                                          </p:val>
                                        </p:tav>
                                      </p:tavLst>
                                    </p:anim>
                                    <p:anim calcmode="lin" valueType="num">
                                      <p:cBhvr additive="base">
                                        <p:cTn id="19" dur="500" fill="hold"/>
                                        <p:tgtEl>
                                          <p:spTgt spid="539"/>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538"/>
                                        </p:tgtEl>
                                        <p:attrNameLst>
                                          <p:attrName>style.visibility</p:attrName>
                                        </p:attrNameLst>
                                      </p:cBhvr>
                                      <p:to>
                                        <p:strVal val="visible"/>
                                      </p:to>
                                    </p:set>
                                    <p:anim calcmode="lin" valueType="num">
                                      <p:cBhvr additive="base">
                                        <p:cTn id="23" dur="500" fill="hold"/>
                                        <p:tgtEl>
                                          <p:spTgt spid="538"/>
                                        </p:tgtEl>
                                        <p:attrNameLst>
                                          <p:attrName>ppt_x</p:attrName>
                                        </p:attrNameLst>
                                      </p:cBhvr>
                                      <p:tavLst>
                                        <p:tav tm="0">
                                          <p:val>
                                            <p:strVal val="#ppt_x"/>
                                          </p:val>
                                        </p:tav>
                                        <p:tav tm="100000">
                                          <p:val>
                                            <p:strVal val="#ppt_x"/>
                                          </p:val>
                                        </p:tav>
                                      </p:tavLst>
                                    </p:anim>
                                    <p:anim calcmode="lin" valueType="num">
                                      <p:cBhvr additive="base">
                                        <p:cTn id="24" dur="500" fill="hold"/>
                                        <p:tgtEl>
                                          <p:spTgt spid="538"/>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537"/>
                                        </p:tgtEl>
                                        <p:attrNameLst>
                                          <p:attrName>style.visibility</p:attrName>
                                        </p:attrNameLst>
                                      </p:cBhvr>
                                      <p:to>
                                        <p:strVal val="visible"/>
                                      </p:to>
                                    </p:set>
                                    <p:anim calcmode="lin" valueType="num">
                                      <p:cBhvr additive="base">
                                        <p:cTn id="28" dur="500" fill="hold"/>
                                        <p:tgtEl>
                                          <p:spTgt spid="537"/>
                                        </p:tgtEl>
                                        <p:attrNameLst>
                                          <p:attrName>ppt_x</p:attrName>
                                        </p:attrNameLst>
                                      </p:cBhvr>
                                      <p:tavLst>
                                        <p:tav tm="0">
                                          <p:val>
                                            <p:strVal val="#ppt_x"/>
                                          </p:val>
                                        </p:tav>
                                        <p:tav tm="100000">
                                          <p:val>
                                            <p:strVal val="#ppt_x"/>
                                          </p:val>
                                        </p:tav>
                                      </p:tavLst>
                                    </p:anim>
                                    <p:anim calcmode="lin" valueType="num">
                                      <p:cBhvr additive="base">
                                        <p:cTn id="29" dur="500" fill="hold"/>
                                        <p:tgtEl>
                                          <p:spTgt spid="537"/>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536"/>
                                        </p:tgtEl>
                                        <p:attrNameLst>
                                          <p:attrName>style.visibility</p:attrName>
                                        </p:attrNameLst>
                                      </p:cBhvr>
                                      <p:to>
                                        <p:strVal val="visible"/>
                                      </p:to>
                                    </p:set>
                                    <p:anim calcmode="lin" valueType="num">
                                      <p:cBhvr additive="base">
                                        <p:cTn id="33" dur="500" fill="hold"/>
                                        <p:tgtEl>
                                          <p:spTgt spid="536"/>
                                        </p:tgtEl>
                                        <p:attrNameLst>
                                          <p:attrName>ppt_x</p:attrName>
                                        </p:attrNameLst>
                                      </p:cBhvr>
                                      <p:tavLst>
                                        <p:tav tm="0">
                                          <p:val>
                                            <p:strVal val="#ppt_x"/>
                                          </p:val>
                                        </p:tav>
                                        <p:tav tm="100000">
                                          <p:val>
                                            <p:strVal val="#ppt_x"/>
                                          </p:val>
                                        </p:tav>
                                      </p:tavLst>
                                    </p:anim>
                                    <p:anim calcmode="lin" valueType="num">
                                      <p:cBhvr additive="base">
                                        <p:cTn id="34" dur="500" fill="hold"/>
                                        <p:tgtEl>
                                          <p:spTgt spid="53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535"/>
                                        </p:tgtEl>
                                        <p:attrNameLst>
                                          <p:attrName>style.visibility</p:attrName>
                                        </p:attrNameLst>
                                      </p:cBhvr>
                                      <p:to>
                                        <p:strVal val="visible"/>
                                      </p:to>
                                    </p:set>
                                    <p:anim calcmode="lin" valueType="num">
                                      <p:cBhvr additive="base">
                                        <p:cTn id="38" dur="500" fill="hold"/>
                                        <p:tgtEl>
                                          <p:spTgt spid="535"/>
                                        </p:tgtEl>
                                        <p:attrNameLst>
                                          <p:attrName>ppt_x</p:attrName>
                                        </p:attrNameLst>
                                      </p:cBhvr>
                                      <p:tavLst>
                                        <p:tav tm="0">
                                          <p:val>
                                            <p:strVal val="#ppt_x"/>
                                          </p:val>
                                        </p:tav>
                                        <p:tav tm="100000">
                                          <p:val>
                                            <p:strVal val="#ppt_x"/>
                                          </p:val>
                                        </p:tav>
                                      </p:tavLst>
                                    </p:anim>
                                    <p:anim calcmode="lin" valueType="num">
                                      <p:cBhvr additive="base">
                                        <p:cTn id="39" dur="500" fill="hold"/>
                                        <p:tgtEl>
                                          <p:spTgt spid="535"/>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534"/>
                                        </p:tgtEl>
                                        <p:attrNameLst>
                                          <p:attrName>style.visibility</p:attrName>
                                        </p:attrNameLst>
                                      </p:cBhvr>
                                      <p:to>
                                        <p:strVal val="visible"/>
                                      </p:to>
                                    </p:set>
                                    <p:anim calcmode="lin" valueType="num">
                                      <p:cBhvr additive="base">
                                        <p:cTn id="43" dur="500" fill="hold"/>
                                        <p:tgtEl>
                                          <p:spTgt spid="534"/>
                                        </p:tgtEl>
                                        <p:attrNameLst>
                                          <p:attrName>ppt_x</p:attrName>
                                        </p:attrNameLst>
                                      </p:cBhvr>
                                      <p:tavLst>
                                        <p:tav tm="0">
                                          <p:val>
                                            <p:strVal val="#ppt_x"/>
                                          </p:val>
                                        </p:tav>
                                        <p:tav tm="100000">
                                          <p:val>
                                            <p:strVal val="#ppt_x"/>
                                          </p:val>
                                        </p:tav>
                                      </p:tavLst>
                                    </p:anim>
                                    <p:anim calcmode="lin" valueType="num">
                                      <p:cBhvr additive="base">
                                        <p:cTn id="44" dur="500" fill="hold"/>
                                        <p:tgtEl>
                                          <p:spTgt spid="534"/>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fade">
                                      <p:cBhvr>
                                        <p:cTn id="48" dur="500"/>
                                        <p:tgtEl>
                                          <p:spTgt spid="3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childTnLst>
                          </p:cTn>
                        </p:par>
                        <p:par>
                          <p:cTn id="52" fill="hold">
                            <p:stCondLst>
                              <p:cond delay="4000"/>
                            </p:stCondLst>
                            <p:childTnLst>
                              <p:par>
                                <p:cTn id="53" presetID="10" presetClass="entr" presetSubtype="0"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childTnLst>
                          </p:cTn>
                        </p:par>
                        <p:par>
                          <p:cTn id="56" fill="hold">
                            <p:stCondLst>
                              <p:cond delay="4500"/>
                            </p:stCondLst>
                            <p:childTnLst>
                              <p:par>
                                <p:cTn id="57" presetID="53" presetClass="entr" presetSubtype="16" fill="hold" grpId="0" nodeType="afterEffect">
                                  <p:stCondLst>
                                    <p:cond delay="0"/>
                                  </p:stCondLst>
                                  <p:childTnLst>
                                    <p:set>
                                      <p:cBhvr>
                                        <p:cTn id="58" dur="1" fill="hold">
                                          <p:stCondLst>
                                            <p:cond delay="0"/>
                                          </p:stCondLst>
                                        </p:cTn>
                                        <p:tgtEl>
                                          <p:spTgt spid="41"/>
                                        </p:tgtEl>
                                        <p:attrNameLst>
                                          <p:attrName>style.visibility</p:attrName>
                                        </p:attrNameLst>
                                      </p:cBhvr>
                                      <p:to>
                                        <p:strVal val="visible"/>
                                      </p:to>
                                    </p:set>
                                    <p:anim calcmode="lin" valueType="num">
                                      <p:cBhvr>
                                        <p:cTn id="59" dur="500" fill="hold"/>
                                        <p:tgtEl>
                                          <p:spTgt spid="41"/>
                                        </p:tgtEl>
                                        <p:attrNameLst>
                                          <p:attrName>ppt_w</p:attrName>
                                        </p:attrNameLst>
                                      </p:cBhvr>
                                      <p:tavLst>
                                        <p:tav tm="0">
                                          <p:val>
                                            <p:fltVal val="0"/>
                                          </p:val>
                                        </p:tav>
                                        <p:tav tm="100000">
                                          <p:val>
                                            <p:strVal val="#ppt_w"/>
                                          </p:val>
                                        </p:tav>
                                      </p:tavLst>
                                    </p:anim>
                                    <p:anim calcmode="lin" valueType="num">
                                      <p:cBhvr>
                                        <p:cTn id="60" dur="500" fill="hold"/>
                                        <p:tgtEl>
                                          <p:spTgt spid="41"/>
                                        </p:tgtEl>
                                        <p:attrNameLst>
                                          <p:attrName>ppt_h</p:attrName>
                                        </p:attrNameLst>
                                      </p:cBhvr>
                                      <p:tavLst>
                                        <p:tav tm="0">
                                          <p:val>
                                            <p:fltVal val="0"/>
                                          </p:val>
                                        </p:tav>
                                        <p:tav tm="100000">
                                          <p:val>
                                            <p:strVal val="#ppt_h"/>
                                          </p:val>
                                        </p:tav>
                                      </p:tavLst>
                                    </p:anim>
                                    <p:animEffect transition="in" filter="fade">
                                      <p:cBhvr>
                                        <p:cTn id="61" dur="500"/>
                                        <p:tgtEl>
                                          <p:spTgt spid="41"/>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4"/>
                                        </p:tgtEl>
                                        <p:attrNameLst>
                                          <p:attrName>style.visibility</p:attrName>
                                        </p:attrNameLst>
                                      </p:cBhvr>
                                      <p:to>
                                        <p:strVal val="visible"/>
                                      </p:to>
                                    </p:set>
                                    <p:animEffect transition="in" filter="fade">
                                      <p:cBhvr>
                                        <p:cTn id="68" dur="500"/>
                                        <p:tgtEl>
                                          <p:spTgt spid="34"/>
                                        </p:tgtEl>
                                      </p:cBhvr>
                                    </p:animEffect>
                                  </p:childTnLst>
                                </p:cTn>
                              </p:par>
                            </p:childTnLst>
                          </p:cTn>
                        </p:par>
                        <p:par>
                          <p:cTn id="69" fill="hold">
                            <p:stCondLst>
                              <p:cond delay="5500"/>
                            </p:stCondLst>
                            <p:childTnLst>
                              <p:par>
                                <p:cTn id="70" presetID="53" presetClass="entr" presetSubtype="16" fill="hold" grpId="0" nodeType="after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p:cTn id="72" dur="500" fill="hold"/>
                                        <p:tgtEl>
                                          <p:spTgt spid="44"/>
                                        </p:tgtEl>
                                        <p:attrNameLst>
                                          <p:attrName>ppt_w</p:attrName>
                                        </p:attrNameLst>
                                      </p:cBhvr>
                                      <p:tavLst>
                                        <p:tav tm="0">
                                          <p:val>
                                            <p:fltVal val="0"/>
                                          </p:val>
                                        </p:tav>
                                        <p:tav tm="100000">
                                          <p:val>
                                            <p:strVal val="#ppt_w"/>
                                          </p:val>
                                        </p:tav>
                                      </p:tavLst>
                                    </p:anim>
                                    <p:anim calcmode="lin" valueType="num">
                                      <p:cBhvr>
                                        <p:cTn id="73" dur="500" fill="hold"/>
                                        <p:tgtEl>
                                          <p:spTgt spid="44"/>
                                        </p:tgtEl>
                                        <p:attrNameLst>
                                          <p:attrName>ppt_h</p:attrName>
                                        </p:attrNameLst>
                                      </p:cBhvr>
                                      <p:tavLst>
                                        <p:tav tm="0">
                                          <p:val>
                                            <p:fltVal val="0"/>
                                          </p:val>
                                        </p:tav>
                                        <p:tav tm="100000">
                                          <p:val>
                                            <p:strVal val="#ppt_h"/>
                                          </p:val>
                                        </p:tav>
                                      </p:tavLst>
                                    </p:anim>
                                    <p:animEffect transition="in" filter="fade">
                                      <p:cBhvr>
                                        <p:cTn id="74" dur="500"/>
                                        <p:tgtEl>
                                          <p:spTgt spid="44"/>
                                        </p:tgtEl>
                                      </p:cBhvr>
                                    </p:animEffect>
                                  </p:childTnLst>
                                </p:cTn>
                              </p:par>
                            </p:childTnLst>
                          </p:cTn>
                        </p:par>
                        <p:par>
                          <p:cTn id="75" fill="hold">
                            <p:stCondLst>
                              <p:cond delay="6000"/>
                            </p:stCondLst>
                            <p:childTnLst>
                              <p:par>
                                <p:cTn id="76" presetID="10" presetClass="entr" presetSubtype="0" fill="hold" grpId="0" nodeType="after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fade">
                                      <p:cBhvr>
                                        <p:cTn id="78" dur="500"/>
                                        <p:tgtEl>
                                          <p:spTgt spid="35"/>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36"/>
                                        </p:tgtEl>
                                        <p:attrNameLst>
                                          <p:attrName>style.visibility</p:attrName>
                                        </p:attrNameLst>
                                      </p:cBhvr>
                                      <p:to>
                                        <p:strVal val="visible"/>
                                      </p:to>
                                    </p:set>
                                    <p:animEffect transition="in" filter="fade">
                                      <p:cBhvr>
                                        <p:cTn id="81" dur="500"/>
                                        <p:tgtEl>
                                          <p:spTgt spid="36"/>
                                        </p:tgtEl>
                                      </p:cBhvr>
                                    </p:animEffect>
                                  </p:childTnLst>
                                </p:cTn>
                              </p:par>
                            </p:childTnLst>
                          </p:cTn>
                        </p:par>
                        <p:par>
                          <p:cTn id="82" fill="hold">
                            <p:stCondLst>
                              <p:cond delay="6500"/>
                            </p:stCondLst>
                            <p:childTnLst>
                              <p:par>
                                <p:cTn id="83" presetID="53" presetClass="entr" presetSubtype="16" fill="hold" grpId="0" nodeType="afterEffect">
                                  <p:stCondLst>
                                    <p:cond delay="0"/>
                                  </p:stCondLst>
                                  <p:childTnLst>
                                    <p:set>
                                      <p:cBhvr>
                                        <p:cTn id="84" dur="1" fill="hold">
                                          <p:stCondLst>
                                            <p:cond delay="0"/>
                                          </p:stCondLst>
                                        </p:cTn>
                                        <p:tgtEl>
                                          <p:spTgt spid="45"/>
                                        </p:tgtEl>
                                        <p:attrNameLst>
                                          <p:attrName>style.visibility</p:attrName>
                                        </p:attrNameLst>
                                      </p:cBhvr>
                                      <p:to>
                                        <p:strVal val="visible"/>
                                      </p:to>
                                    </p:set>
                                    <p:anim calcmode="lin" valueType="num">
                                      <p:cBhvr>
                                        <p:cTn id="85" dur="500" fill="hold"/>
                                        <p:tgtEl>
                                          <p:spTgt spid="45"/>
                                        </p:tgtEl>
                                        <p:attrNameLst>
                                          <p:attrName>ppt_w</p:attrName>
                                        </p:attrNameLst>
                                      </p:cBhvr>
                                      <p:tavLst>
                                        <p:tav tm="0">
                                          <p:val>
                                            <p:fltVal val="0"/>
                                          </p:val>
                                        </p:tav>
                                        <p:tav tm="100000">
                                          <p:val>
                                            <p:strVal val="#ppt_w"/>
                                          </p:val>
                                        </p:tav>
                                      </p:tavLst>
                                    </p:anim>
                                    <p:anim calcmode="lin" valueType="num">
                                      <p:cBhvr>
                                        <p:cTn id="86" dur="500" fill="hold"/>
                                        <p:tgtEl>
                                          <p:spTgt spid="45"/>
                                        </p:tgtEl>
                                        <p:attrNameLst>
                                          <p:attrName>ppt_h</p:attrName>
                                        </p:attrNameLst>
                                      </p:cBhvr>
                                      <p:tavLst>
                                        <p:tav tm="0">
                                          <p:val>
                                            <p:fltVal val="0"/>
                                          </p:val>
                                        </p:tav>
                                        <p:tav tm="100000">
                                          <p:val>
                                            <p:strVal val="#ppt_h"/>
                                          </p:val>
                                        </p:tav>
                                      </p:tavLst>
                                    </p:anim>
                                    <p:animEffect transition="in" filter="fade">
                                      <p:cBhvr>
                                        <p:cTn id="87" dur="500"/>
                                        <p:tgtEl>
                                          <p:spTgt spid="45"/>
                                        </p:tgtEl>
                                      </p:cBhvr>
                                    </p:animEffect>
                                  </p:childTnLst>
                                </p:cTn>
                              </p:par>
                            </p:childTnLst>
                          </p:cTn>
                        </p:par>
                        <p:par>
                          <p:cTn id="88" fill="hold">
                            <p:stCondLst>
                              <p:cond delay="7000"/>
                            </p:stCondLst>
                            <p:childTnLst>
                              <p:par>
                                <p:cTn id="89" presetID="10" presetClass="entr" presetSubtype="0" fill="hold" grpId="0" nodeType="afterEffect">
                                  <p:stCondLst>
                                    <p:cond delay="0"/>
                                  </p:stCondLst>
                                  <p:childTnLst>
                                    <p:set>
                                      <p:cBhvr>
                                        <p:cTn id="90" dur="1" fill="hold">
                                          <p:stCondLst>
                                            <p:cond delay="0"/>
                                          </p:stCondLst>
                                        </p:cTn>
                                        <p:tgtEl>
                                          <p:spTgt spid="37"/>
                                        </p:tgtEl>
                                        <p:attrNameLst>
                                          <p:attrName>style.visibility</p:attrName>
                                        </p:attrNameLst>
                                      </p:cBhvr>
                                      <p:to>
                                        <p:strVal val="visible"/>
                                      </p:to>
                                    </p:set>
                                    <p:animEffect transition="in" filter="fade">
                                      <p:cBhvr>
                                        <p:cTn id="91" dur="500"/>
                                        <p:tgtEl>
                                          <p:spTgt spid="3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38"/>
                                        </p:tgtEl>
                                        <p:attrNameLst>
                                          <p:attrName>style.visibility</p:attrName>
                                        </p:attrNameLst>
                                      </p:cBhvr>
                                      <p:to>
                                        <p:strVal val="visible"/>
                                      </p:to>
                                    </p:set>
                                    <p:animEffect transition="in" filter="fade">
                                      <p:cBhvr>
                                        <p:cTn id="94" dur="500"/>
                                        <p:tgtEl>
                                          <p:spTgt spid="38"/>
                                        </p:tgtEl>
                                      </p:cBhvr>
                                    </p:animEffect>
                                  </p:childTnLst>
                                </p:cTn>
                              </p:par>
                            </p:childTnLst>
                          </p:cTn>
                        </p:par>
                        <p:par>
                          <p:cTn id="95" fill="hold">
                            <p:stCondLst>
                              <p:cond delay="7500"/>
                            </p:stCondLst>
                            <p:childTnLst>
                              <p:par>
                                <p:cTn id="96" presetID="53" presetClass="entr" presetSubtype="16" fill="hold" grpId="0" nodeType="afterEffect">
                                  <p:stCondLst>
                                    <p:cond delay="0"/>
                                  </p:stCondLst>
                                  <p:childTnLst>
                                    <p:set>
                                      <p:cBhvr>
                                        <p:cTn id="97" dur="1" fill="hold">
                                          <p:stCondLst>
                                            <p:cond delay="0"/>
                                          </p:stCondLst>
                                        </p:cTn>
                                        <p:tgtEl>
                                          <p:spTgt spid="46"/>
                                        </p:tgtEl>
                                        <p:attrNameLst>
                                          <p:attrName>style.visibility</p:attrName>
                                        </p:attrNameLst>
                                      </p:cBhvr>
                                      <p:to>
                                        <p:strVal val="visible"/>
                                      </p:to>
                                    </p:set>
                                    <p:anim calcmode="lin" valueType="num">
                                      <p:cBhvr>
                                        <p:cTn id="98" dur="500" fill="hold"/>
                                        <p:tgtEl>
                                          <p:spTgt spid="46"/>
                                        </p:tgtEl>
                                        <p:attrNameLst>
                                          <p:attrName>ppt_w</p:attrName>
                                        </p:attrNameLst>
                                      </p:cBhvr>
                                      <p:tavLst>
                                        <p:tav tm="0">
                                          <p:val>
                                            <p:fltVal val="0"/>
                                          </p:val>
                                        </p:tav>
                                        <p:tav tm="100000">
                                          <p:val>
                                            <p:strVal val="#ppt_w"/>
                                          </p:val>
                                        </p:tav>
                                      </p:tavLst>
                                    </p:anim>
                                    <p:anim calcmode="lin" valueType="num">
                                      <p:cBhvr>
                                        <p:cTn id="99" dur="500" fill="hold"/>
                                        <p:tgtEl>
                                          <p:spTgt spid="46"/>
                                        </p:tgtEl>
                                        <p:attrNameLst>
                                          <p:attrName>ppt_h</p:attrName>
                                        </p:attrNameLst>
                                      </p:cBhvr>
                                      <p:tavLst>
                                        <p:tav tm="0">
                                          <p:val>
                                            <p:fltVal val="0"/>
                                          </p:val>
                                        </p:tav>
                                        <p:tav tm="100000">
                                          <p:val>
                                            <p:strVal val="#ppt_h"/>
                                          </p:val>
                                        </p:tav>
                                      </p:tavLst>
                                    </p:anim>
                                    <p:animEffect transition="in" filter="fade">
                                      <p:cBhvr>
                                        <p:cTn id="100" dur="500"/>
                                        <p:tgtEl>
                                          <p:spTgt spid="46"/>
                                        </p:tgtEl>
                                      </p:cBhvr>
                                    </p:animEffect>
                                  </p:childTnLst>
                                </p:cTn>
                              </p:par>
                            </p:childTnLst>
                          </p:cTn>
                        </p:par>
                        <p:par>
                          <p:cTn id="101" fill="hold">
                            <p:stCondLst>
                              <p:cond delay="8000"/>
                            </p:stCondLst>
                            <p:childTnLst>
                              <p:par>
                                <p:cTn id="102" presetID="10" presetClass="entr" presetSubtype="0" fill="hold" grpId="0" nodeType="afterEffect">
                                  <p:stCondLst>
                                    <p:cond delay="0"/>
                                  </p:stCondLst>
                                  <p:childTnLst>
                                    <p:set>
                                      <p:cBhvr>
                                        <p:cTn id="103" dur="1" fill="hold">
                                          <p:stCondLst>
                                            <p:cond delay="0"/>
                                          </p:stCondLst>
                                        </p:cTn>
                                        <p:tgtEl>
                                          <p:spTgt spid="39"/>
                                        </p:tgtEl>
                                        <p:attrNameLst>
                                          <p:attrName>style.visibility</p:attrName>
                                        </p:attrNameLst>
                                      </p:cBhvr>
                                      <p:to>
                                        <p:strVal val="visible"/>
                                      </p:to>
                                    </p:set>
                                    <p:animEffect transition="in" filter="fade">
                                      <p:cBhvr>
                                        <p:cTn id="104" dur="500"/>
                                        <p:tgtEl>
                                          <p:spTgt spid="3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0"/>
                                        </p:tgtEl>
                                        <p:attrNameLst>
                                          <p:attrName>style.visibility</p:attrName>
                                        </p:attrNameLst>
                                      </p:cBhvr>
                                      <p:to>
                                        <p:strVal val="visible"/>
                                      </p:to>
                                    </p:set>
                                    <p:animEffect transition="in" filter="fade">
                                      <p:cBhvr>
                                        <p:cTn id="107" dur="500"/>
                                        <p:tgtEl>
                                          <p:spTgt spid="40"/>
                                        </p:tgtEl>
                                      </p:cBhvr>
                                    </p:animEffect>
                                  </p:childTnLst>
                                </p:cTn>
                              </p:par>
                            </p:childTnLst>
                          </p:cTn>
                        </p:par>
                        <p:par>
                          <p:cTn id="108" fill="hold">
                            <p:stCondLst>
                              <p:cond delay="8500"/>
                            </p:stCondLst>
                            <p:childTnLst>
                              <p:par>
                                <p:cTn id="109" presetID="53" presetClass="entr" presetSubtype="16" fill="hold" grpId="0" nodeType="afterEffect">
                                  <p:stCondLst>
                                    <p:cond delay="0"/>
                                  </p:stCondLst>
                                  <p:childTnLst>
                                    <p:set>
                                      <p:cBhvr>
                                        <p:cTn id="110" dur="1" fill="hold">
                                          <p:stCondLst>
                                            <p:cond delay="0"/>
                                          </p:stCondLst>
                                        </p:cTn>
                                        <p:tgtEl>
                                          <p:spTgt spid="47"/>
                                        </p:tgtEl>
                                        <p:attrNameLst>
                                          <p:attrName>style.visibility</p:attrName>
                                        </p:attrNameLst>
                                      </p:cBhvr>
                                      <p:to>
                                        <p:strVal val="visible"/>
                                      </p:to>
                                    </p:set>
                                    <p:anim calcmode="lin" valueType="num">
                                      <p:cBhvr>
                                        <p:cTn id="111" dur="500" fill="hold"/>
                                        <p:tgtEl>
                                          <p:spTgt spid="47"/>
                                        </p:tgtEl>
                                        <p:attrNameLst>
                                          <p:attrName>ppt_w</p:attrName>
                                        </p:attrNameLst>
                                      </p:cBhvr>
                                      <p:tavLst>
                                        <p:tav tm="0">
                                          <p:val>
                                            <p:fltVal val="0"/>
                                          </p:val>
                                        </p:tav>
                                        <p:tav tm="100000">
                                          <p:val>
                                            <p:strVal val="#ppt_w"/>
                                          </p:val>
                                        </p:tav>
                                      </p:tavLst>
                                    </p:anim>
                                    <p:anim calcmode="lin" valueType="num">
                                      <p:cBhvr>
                                        <p:cTn id="112" dur="500" fill="hold"/>
                                        <p:tgtEl>
                                          <p:spTgt spid="47"/>
                                        </p:tgtEl>
                                        <p:attrNameLst>
                                          <p:attrName>ppt_h</p:attrName>
                                        </p:attrNameLst>
                                      </p:cBhvr>
                                      <p:tavLst>
                                        <p:tav tm="0">
                                          <p:val>
                                            <p:fltVal val="0"/>
                                          </p:val>
                                        </p:tav>
                                        <p:tav tm="100000">
                                          <p:val>
                                            <p:strVal val="#ppt_h"/>
                                          </p:val>
                                        </p:tav>
                                      </p:tavLst>
                                    </p:anim>
                                    <p:animEffect transition="in" filter="fade">
                                      <p:cBhvr>
                                        <p:cTn id="113" dur="500"/>
                                        <p:tgtEl>
                                          <p:spTgt spid="47"/>
                                        </p:tgtEl>
                                      </p:cBhvr>
                                    </p:animEffect>
                                  </p:childTnLst>
                                </p:cTn>
                              </p:par>
                            </p:childTnLst>
                          </p:cTn>
                        </p:par>
                        <p:par>
                          <p:cTn id="114" fill="hold">
                            <p:stCondLst>
                              <p:cond delay="9000"/>
                            </p:stCondLst>
                            <p:childTnLst>
                              <p:par>
                                <p:cTn id="115" presetID="10" presetClass="entr" presetSubtype="0" fill="hold" grpId="0" nodeType="afterEffect">
                                  <p:stCondLst>
                                    <p:cond delay="0"/>
                                  </p:stCondLst>
                                  <p:childTnLst>
                                    <p:set>
                                      <p:cBhvr>
                                        <p:cTn id="116" dur="1" fill="hold">
                                          <p:stCondLst>
                                            <p:cond delay="0"/>
                                          </p:stCondLst>
                                        </p:cTn>
                                        <p:tgtEl>
                                          <p:spTgt spid="42"/>
                                        </p:tgtEl>
                                        <p:attrNameLst>
                                          <p:attrName>style.visibility</p:attrName>
                                        </p:attrNameLst>
                                      </p:cBhvr>
                                      <p:to>
                                        <p:strVal val="visible"/>
                                      </p:to>
                                    </p:set>
                                    <p:animEffect transition="in" filter="fade">
                                      <p:cBhvr>
                                        <p:cTn id="117" dur="500"/>
                                        <p:tgtEl>
                                          <p:spTgt spid="42"/>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43"/>
                                        </p:tgtEl>
                                        <p:attrNameLst>
                                          <p:attrName>style.visibility</p:attrName>
                                        </p:attrNameLst>
                                      </p:cBhvr>
                                      <p:to>
                                        <p:strVal val="visible"/>
                                      </p:to>
                                    </p:set>
                                    <p:animEffect transition="in" filter="fade">
                                      <p:cBhvr>
                                        <p:cTn id="120"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4" grpId="0" animBg="1"/>
      <p:bldP spid="535" grpId="0" animBg="1"/>
      <p:bldP spid="536" grpId="0" animBg="1"/>
      <p:bldP spid="537" grpId="0" animBg="1"/>
      <p:bldP spid="538" grpId="0" animBg="1"/>
      <p:bldP spid="539" grpId="0" animBg="1"/>
      <p:bldP spid="187" grpId="0"/>
      <p:bldP spid="188" grpId="0"/>
      <p:bldP spid="30" grpId="0" animBg="1"/>
      <p:bldP spid="31" grpId="0"/>
      <p:bldP spid="32" grpId="0"/>
      <p:bldP spid="33" grpId="0"/>
      <p:bldP spid="34" grpId="0"/>
      <p:bldP spid="35" grpId="0"/>
      <p:bldP spid="36" grpId="0"/>
      <p:bldP spid="37" grpId="0"/>
      <p:bldP spid="38" grpId="0"/>
      <p:bldP spid="39" grpId="0"/>
      <p:bldP spid="40" grpId="0"/>
      <p:bldP spid="41" grpId="0" animBg="1"/>
      <p:bldP spid="42" grpId="0"/>
      <p:bldP spid="43" grpId="0"/>
      <p:bldP spid="44" grpId="0" animBg="1"/>
      <p:bldP spid="45" grpId="0" animBg="1"/>
      <p:bldP spid="46" grpId="0" animBg="1"/>
      <p:bldP spid="47" grpId="0" animBg="1"/>
    </p:bldLst>
  </p:timing>
</p:sld>
</file>

<file path=ppt/slides/slide1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03121" y="680759"/>
            <a:ext cx="5985933" cy="830997"/>
          </a:xfrm>
          <a:prstGeom prst="rect">
            <a:avLst/>
          </a:prstGeom>
          <a:noFill/>
        </p:spPr>
        <p:txBody>
          <a:bodyPr wrap="none" rtlCol="0">
            <a:spAutoFit/>
          </a:bodyPr>
          <a:lstStyle/>
          <a:p>
            <a:pPr algn="ctr"/>
            <a:r>
              <a:rPr lang="id-ID" sz="4800" dirty="0" smtClean="0">
                <a:solidFill>
                  <a:schemeClr val="bg1"/>
                </a:solidFill>
                <a:latin typeface="+mj-lt"/>
              </a:rPr>
              <a:t>Illustrator Flow Process</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8" name="Group 7"/>
          <p:cNvGrpSpPr/>
          <p:nvPr/>
        </p:nvGrpSpPr>
        <p:grpSpPr>
          <a:xfrm>
            <a:off x="2000129" y="4807367"/>
            <a:ext cx="79244" cy="79008"/>
            <a:chOff x="3649517" y="2421483"/>
            <a:chExt cx="172215" cy="171701"/>
          </a:xfrm>
          <a:solidFill>
            <a:schemeClr val="bg1">
              <a:lumMod val="75000"/>
            </a:schemeClr>
          </a:solidFill>
        </p:grpSpPr>
        <p:sp>
          <p:nvSpPr>
            <p:cNvPr id="55" name="Oval 54"/>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49" name="Straight Connector 48"/>
          <p:cNvCxnSpPr>
            <a:endCxn id="94" idx="0"/>
          </p:cNvCxnSpPr>
          <p:nvPr/>
        </p:nvCxnSpPr>
        <p:spPr>
          <a:xfrm>
            <a:off x="2039750"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3622630" y="4013102"/>
            <a:ext cx="79244" cy="79008"/>
            <a:chOff x="3649517" y="2421483"/>
            <a:chExt cx="172215" cy="171701"/>
          </a:xfrm>
          <a:solidFill>
            <a:schemeClr val="bg1">
              <a:lumMod val="75000"/>
            </a:schemeClr>
          </a:solidFill>
        </p:grpSpPr>
        <p:sp>
          <p:nvSpPr>
            <p:cNvPr id="67" name="Oval 66"/>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69" name="Straight Connector 68"/>
          <p:cNvCxnSpPr>
            <a:endCxn id="54" idx="0"/>
          </p:cNvCxnSpPr>
          <p:nvPr/>
        </p:nvCxnSpPr>
        <p:spPr>
          <a:xfrm>
            <a:off x="3662252"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97" name="Group 96"/>
          <p:cNvGrpSpPr/>
          <p:nvPr/>
        </p:nvGrpSpPr>
        <p:grpSpPr>
          <a:xfrm>
            <a:off x="5245131" y="4807367"/>
            <a:ext cx="79244" cy="79008"/>
            <a:chOff x="3649517" y="2421483"/>
            <a:chExt cx="172215" cy="171701"/>
          </a:xfrm>
          <a:solidFill>
            <a:schemeClr val="bg1">
              <a:lumMod val="75000"/>
            </a:schemeClr>
          </a:solidFill>
        </p:grpSpPr>
        <p:sp>
          <p:nvSpPr>
            <p:cNvPr id="98" name="Oval 97"/>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00" name="Straight Connector 99"/>
          <p:cNvCxnSpPr>
            <a:endCxn id="107" idx="0"/>
          </p:cNvCxnSpPr>
          <p:nvPr/>
        </p:nvCxnSpPr>
        <p:spPr>
          <a:xfrm>
            <a:off x="5284752"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a:off x="6867630" y="4013102"/>
            <a:ext cx="79244" cy="79008"/>
            <a:chOff x="3649517" y="2421483"/>
            <a:chExt cx="172215" cy="171701"/>
          </a:xfrm>
          <a:solidFill>
            <a:schemeClr val="bg1">
              <a:lumMod val="75000"/>
            </a:schemeClr>
          </a:solidFill>
        </p:grpSpPr>
        <p:sp>
          <p:nvSpPr>
            <p:cNvPr id="122" name="Oval 121"/>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24" name="Straight Connector 123"/>
          <p:cNvCxnSpPr>
            <a:endCxn id="125" idx="0"/>
          </p:cNvCxnSpPr>
          <p:nvPr/>
        </p:nvCxnSpPr>
        <p:spPr>
          <a:xfrm>
            <a:off x="6907252"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3" name="Group 132"/>
          <p:cNvGrpSpPr/>
          <p:nvPr/>
        </p:nvGrpSpPr>
        <p:grpSpPr>
          <a:xfrm>
            <a:off x="8491951" y="4807367"/>
            <a:ext cx="79244" cy="79008"/>
            <a:chOff x="3649517" y="2421483"/>
            <a:chExt cx="172215" cy="171701"/>
          </a:xfrm>
          <a:solidFill>
            <a:schemeClr val="bg1">
              <a:lumMod val="75000"/>
            </a:schemeClr>
          </a:solidFill>
        </p:grpSpPr>
        <p:sp>
          <p:nvSpPr>
            <p:cNvPr id="134" name="Oval 133"/>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6" name="Straight Connector 135"/>
          <p:cNvCxnSpPr>
            <a:endCxn id="137" idx="0"/>
          </p:cNvCxnSpPr>
          <p:nvPr/>
        </p:nvCxnSpPr>
        <p:spPr>
          <a:xfrm>
            <a:off x="8531572" y="4882631"/>
            <a:ext cx="0" cy="622500"/>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5" name="Freeform 7"/>
          <p:cNvSpPr>
            <a:spLocks/>
          </p:cNvSpPr>
          <p:nvPr/>
        </p:nvSpPr>
        <p:spPr bwMode="auto">
          <a:xfrm>
            <a:off x="1419166"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Freeform 7"/>
          <p:cNvSpPr>
            <a:spLocks/>
          </p:cNvSpPr>
          <p:nvPr/>
        </p:nvSpPr>
        <p:spPr bwMode="auto">
          <a:xfrm>
            <a:off x="3041667"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7"/>
          <p:cNvSpPr>
            <a:spLocks/>
          </p:cNvSpPr>
          <p:nvPr/>
        </p:nvSpPr>
        <p:spPr bwMode="auto">
          <a:xfrm>
            <a:off x="4664168"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7"/>
          <p:cNvSpPr>
            <a:spLocks/>
          </p:cNvSpPr>
          <p:nvPr/>
        </p:nvSpPr>
        <p:spPr bwMode="auto">
          <a:xfrm>
            <a:off x="6286667"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7"/>
          <p:cNvSpPr>
            <a:spLocks/>
          </p:cNvSpPr>
          <p:nvPr/>
        </p:nvSpPr>
        <p:spPr bwMode="auto">
          <a:xfrm>
            <a:off x="7910988" y="2781772"/>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7"/>
          <p:cNvSpPr>
            <a:spLocks/>
          </p:cNvSpPr>
          <p:nvPr/>
        </p:nvSpPr>
        <p:spPr bwMode="auto">
          <a:xfrm>
            <a:off x="9531666" y="1987507"/>
            <a:ext cx="1241169" cy="1959794"/>
          </a:xfrm>
          <a:custGeom>
            <a:avLst/>
            <a:gdLst>
              <a:gd name="T0" fmla="*/ 517 w 517"/>
              <a:gd name="T1" fmla="*/ 258 h 818"/>
              <a:gd name="T2" fmla="*/ 258 w 517"/>
              <a:gd name="T3" fmla="*/ 0 h 818"/>
              <a:gd name="T4" fmla="*/ 0 w 517"/>
              <a:gd name="T5" fmla="*/ 258 h 818"/>
              <a:gd name="T6" fmla="*/ 105 w 517"/>
              <a:gd name="T7" fmla="*/ 466 h 818"/>
              <a:gd name="T8" fmla="*/ 105 w 517"/>
              <a:gd name="T9" fmla="*/ 466 h 818"/>
              <a:gd name="T10" fmla="*/ 168 w 517"/>
              <a:gd name="T11" fmla="*/ 652 h 818"/>
              <a:gd name="T12" fmla="*/ 151 w 517"/>
              <a:gd name="T13" fmla="*/ 710 h 818"/>
              <a:gd name="T14" fmla="*/ 258 w 517"/>
              <a:gd name="T15" fmla="*/ 818 h 818"/>
              <a:gd name="T16" fmla="*/ 366 w 517"/>
              <a:gd name="T17" fmla="*/ 710 h 818"/>
              <a:gd name="T18" fmla="*/ 359 w 517"/>
              <a:gd name="T19" fmla="*/ 672 h 818"/>
              <a:gd name="T20" fmla="*/ 359 w 517"/>
              <a:gd name="T21" fmla="*/ 672 h 818"/>
              <a:gd name="T22" fmla="*/ 359 w 517"/>
              <a:gd name="T23" fmla="*/ 672 h 818"/>
              <a:gd name="T24" fmla="*/ 349 w 517"/>
              <a:gd name="T25" fmla="*/ 652 h 818"/>
              <a:gd name="T26" fmla="*/ 411 w 517"/>
              <a:gd name="T27" fmla="*/ 466 h 818"/>
              <a:gd name="T28" fmla="*/ 411 w 517"/>
              <a:gd name="T29" fmla="*/ 466 h 818"/>
              <a:gd name="T30" fmla="*/ 517 w 517"/>
              <a:gd name="T31" fmla="*/ 258 h 8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7" h="818">
                <a:moveTo>
                  <a:pt x="517" y="258"/>
                </a:moveTo>
                <a:cubicBezTo>
                  <a:pt x="517" y="115"/>
                  <a:pt x="401" y="0"/>
                  <a:pt x="258" y="0"/>
                </a:cubicBezTo>
                <a:cubicBezTo>
                  <a:pt x="116" y="0"/>
                  <a:pt x="0" y="115"/>
                  <a:pt x="0" y="258"/>
                </a:cubicBezTo>
                <a:cubicBezTo>
                  <a:pt x="0" y="343"/>
                  <a:pt x="42" y="419"/>
                  <a:pt x="105" y="466"/>
                </a:cubicBezTo>
                <a:cubicBezTo>
                  <a:pt x="105" y="466"/>
                  <a:pt x="105" y="466"/>
                  <a:pt x="105" y="466"/>
                </a:cubicBezTo>
                <a:cubicBezTo>
                  <a:pt x="196" y="541"/>
                  <a:pt x="182" y="616"/>
                  <a:pt x="168" y="652"/>
                </a:cubicBezTo>
                <a:cubicBezTo>
                  <a:pt x="157" y="669"/>
                  <a:pt x="151" y="688"/>
                  <a:pt x="151" y="710"/>
                </a:cubicBezTo>
                <a:cubicBezTo>
                  <a:pt x="151" y="769"/>
                  <a:pt x="199" y="818"/>
                  <a:pt x="258" y="818"/>
                </a:cubicBezTo>
                <a:cubicBezTo>
                  <a:pt x="318" y="818"/>
                  <a:pt x="366" y="769"/>
                  <a:pt x="366" y="710"/>
                </a:cubicBezTo>
                <a:cubicBezTo>
                  <a:pt x="366" y="697"/>
                  <a:pt x="364" y="684"/>
                  <a:pt x="359" y="672"/>
                </a:cubicBezTo>
                <a:cubicBezTo>
                  <a:pt x="359" y="672"/>
                  <a:pt x="359" y="672"/>
                  <a:pt x="359" y="672"/>
                </a:cubicBezTo>
                <a:cubicBezTo>
                  <a:pt x="359" y="672"/>
                  <a:pt x="359" y="672"/>
                  <a:pt x="359" y="672"/>
                </a:cubicBezTo>
                <a:cubicBezTo>
                  <a:pt x="357" y="665"/>
                  <a:pt x="353" y="658"/>
                  <a:pt x="349" y="652"/>
                </a:cubicBezTo>
                <a:cubicBezTo>
                  <a:pt x="335" y="616"/>
                  <a:pt x="321" y="541"/>
                  <a:pt x="411" y="466"/>
                </a:cubicBezTo>
                <a:cubicBezTo>
                  <a:pt x="411" y="466"/>
                  <a:pt x="411" y="466"/>
                  <a:pt x="411" y="466"/>
                </a:cubicBezTo>
                <a:cubicBezTo>
                  <a:pt x="475" y="419"/>
                  <a:pt x="517" y="343"/>
                  <a:pt x="517" y="25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3" name="Group 162"/>
          <p:cNvGrpSpPr/>
          <p:nvPr/>
        </p:nvGrpSpPr>
        <p:grpSpPr>
          <a:xfrm>
            <a:off x="10112629" y="4013102"/>
            <a:ext cx="79244" cy="79008"/>
            <a:chOff x="3649517" y="2421483"/>
            <a:chExt cx="172215" cy="171701"/>
          </a:xfrm>
          <a:solidFill>
            <a:schemeClr val="bg1">
              <a:lumMod val="75000"/>
            </a:schemeClr>
          </a:solidFill>
        </p:grpSpPr>
        <p:sp>
          <p:nvSpPr>
            <p:cNvPr id="164" name="Oval 163"/>
            <p:cNvSpPr>
              <a:spLocks noChangeArrowheads="1"/>
            </p:cNvSpPr>
            <p:nvPr/>
          </p:nvSpPr>
          <p:spPr bwMode="auto">
            <a:xfrm>
              <a:off x="3693941" y="2465564"/>
              <a:ext cx="83369" cy="83539"/>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64"/>
            <p:cNvSpPr>
              <a:spLocks noEditPoints="1"/>
            </p:cNvSpPr>
            <p:nvPr/>
          </p:nvSpPr>
          <p:spPr bwMode="auto">
            <a:xfrm>
              <a:off x="3649517" y="2421483"/>
              <a:ext cx="172215" cy="171701"/>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6" name="Straight Connector 165"/>
          <p:cNvCxnSpPr>
            <a:endCxn id="167" idx="0"/>
          </p:cNvCxnSpPr>
          <p:nvPr/>
        </p:nvCxnSpPr>
        <p:spPr>
          <a:xfrm>
            <a:off x="10152251" y="4108795"/>
            <a:ext cx="0" cy="1396336"/>
          </a:xfrm>
          <a:prstGeom prst="line">
            <a:avLst/>
          </a:prstGeom>
          <a:ln w="12700">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a:off x="1802253" y="5505131"/>
            <a:ext cx="474994" cy="474994"/>
            <a:chOff x="1802253" y="5505131"/>
            <a:chExt cx="474994" cy="474994"/>
          </a:xfrm>
        </p:grpSpPr>
        <p:sp>
          <p:nvSpPr>
            <p:cNvPr id="94" name="Oval 93"/>
            <p:cNvSpPr/>
            <p:nvPr/>
          </p:nvSpPr>
          <p:spPr>
            <a:xfrm>
              <a:off x="1802253" y="5505131"/>
              <a:ext cx="474994" cy="4749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9" name="TextBox 168"/>
            <p:cNvSpPr txBox="1"/>
            <p:nvPr/>
          </p:nvSpPr>
          <p:spPr>
            <a:xfrm>
              <a:off x="1843222" y="5577312"/>
              <a:ext cx="393057" cy="338554"/>
            </a:xfrm>
            <a:prstGeom prst="rect">
              <a:avLst/>
            </a:prstGeom>
            <a:noFill/>
          </p:spPr>
          <p:txBody>
            <a:bodyPr wrap="none" rtlCol="0">
              <a:spAutoFit/>
            </a:bodyPr>
            <a:lstStyle/>
            <a:p>
              <a:pPr algn="ctr"/>
              <a:r>
                <a:rPr lang="id-ID" sz="1600" b="1" dirty="0" smtClean="0">
                  <a:solidFill>
                    <a:schemeClr val="bg1"/>
                  </a:solidFill>
                </a:rPr>
                <a:t>01</a:t>
              </a:r>
              <a:endParaRPr lang="id-ID" sz="1600" b="1" dirty="0">
                <a:solidFill>
                  <a:schemeClr val="bg1"/>
                </a:solidFill>
              </a:endParaRPr>
            </a:p>
          </p:txBody>
        </p:sp>
      </p:grpSp>
      <p:grpSp>
        <p:nvGrpSpPr>
          <p:cNvPr id="512" name="Group 511"/>
          <p:cNvGrpSpPr/>
          <p:nvPr/>
        </p:nvGrpSpPr>
        <p:grpSpPr>
          <a:xfrm>
            <a:off x="3424754" y="5505131"/>
            <a:ext cx="474994" cy="474994"/>
            <a:chOff x="3424754" y="5505131"/>
            <a:chExt cx="474994" cy="474994"/>
          </a:xfrm>
        </p:grpSpPr>
        <p:sp>
          <p:nvSpPr>
            <p:cNvPr id="54" name="Oval 53"/>
            <p:cNvSpPr/>
            <p:nvPr/>
          </p:nvSpPr>
          <p:spPr>
            <a:xfrm>
              <a:off x="3424754" y="5505131"/>
              <a:ext cx="474994" cy="4749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0" name="TextBox 169"/>
            <p:cNvSpPr txBox="1"/>
            <p:nvPr/>
          </p:nvSpPr>
          <p:spPr>
            <a:xfrm>
              <a:off x="3465723" y="5577312"/>
              <a:ext cx="393057" cy="338554"/>
            </a:xfrm>
            <a:prstGeom prst="rect">
              <a:avLst/>
            </a:prstGeom>
            <a:noFill/>
          </p:spPr>
          <p:txBody>
            <a:bodyPr wrap="none" rtlCol="0">
              <a:spAutoFit/>
            </a:bodyPr>
            <a:lstStyle/>
            <a:p>
              <a:pPr algn="ctr"/>
              <a:r>
                <a:rPr lang="id-ID" sz="1600" b="1" dirty="0" smtClean="0">
                  <a:solidFill>
                    <a:schemeClr val="bg1"/>
                  </a:solidFill>
                </a:rPr>
                <a:t>02</a:t>
              </a:r>
              <a:endParaRPr lang="id-ID" sz="1600" b="1" dirty="0">
                <a:solidFill>
                  <a:schemeClr val="bg1"/>
                </a:solidFill>
              </a:endParaRPr>
            </a:p>
          </p:txBody>
        </p:sp>
      </p:grpSp>
      <p:grpSp>
        <p:nvGrpSpPr>
          <p:cNvPr id="513" name="Group 512"/>
          <p:cNvGrpSpPr/>
          <p:nvPr/>
        </p:nvGrpSpPr>
        <p:grpSpPr>
          <a:xfrm>
            <a:off x="5047255" y="5505131"/>
            <a:ext cx="474994" cy="474994"/>
            <a:chOff x="5047255" y="5505131"/>
            <a:chExt cx="474994" cy="474994"/>
          </a:xfrm>
        </p:grpSpPr>
        <p:sp>
          <p:nvSpPr>
            <p:cNvPr id="107" name="Oval 106"/>
            <p:cNvSpPr/>
            <p:nvPr/>
          </p:nvSpPr>
          <p:spPr>
            <a:xfrm>
              <a:off x="5047255" y="5505131"/>
              <a:ext cx="474994" cy="4749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1" name="TextBox 170"/>
            <p:cNvSpPr txBox="1"/>
            <p:nvPr/>
          </p:nvSpPr>
          <p:spPr>
            <a:xfrm>
              <a:off x="5088224" y="5577312"/>
              <a:ext cx="393057" cy="338554"/>
            </a:xfrm>
            <a:prstGeom prst="rect">
              <a:avLst/>
            </a:prstGeom>
            <a:noFill/>
          </p:spPr>
          <p:txBody>
            <a:bodyPr wrap="none" rtlCol="0">
              <a:spAutoFit/>
            </a:bodyPr>
            <a:lstStyle/>
            <a:p>
              <a:pPr algn="ctr"/>
              <a:r>
                <a:rPr lang="id-ID" sz="1600" b="1" dirty="0" smtClean="0">
                  <a:solidFill>
                    <a:schemeClr val="bg1"/>
                  </a:solidFill>
                </a:rPr>
                <a:t>03</a:t>
              </a:r>
              <a:endParaRPr lang="id-ID" sz="1600" b="1" dirty="0">
                <a:solidFill>
                  <a:schemeClr val="bg1"/>
                </a:solidFill>
              </a:endParaRPr>
            </a:p>
          </p:txBody>
        </p:sp>
      </p:grpSp>
      <p:grpSp>
        <p:nvGrpSpPr>
          <p:cNvPr id="514" name="Group 513"/>
          <p:cNvGrpSpPr/>
          <p:nvPr/>
        </p:nvGrpSpPr>
        <p:grpSpPr>
          <a:xfrm>
            <a:off x="6669754" y="5505131"/>
            <a:ext cx="474994" cy="474994"/>
            <a:chOff x="6669754" y="5505131"/>
            <a:chExt cx="474994" cy="474994"/>
          </a:xfrm>
        </p:grpSpPr>
        <p:sp>
          <p:nvSpPr>
            <p:cNvPr id="125" name="Oval 124"/>
            <p:cNvSpPr/>
            <p:nvPr/>
          </p:nvSpPr>
          <p:spPr>
            <a:xfrm>
              <a:off x="6669754" y="5505131"/>
              <a:ext cx="474994" cy="4749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TextBox 171"/>
            <p:cNvSpPr txBox="1"/>
            <p:nvPr/>
          </p:nvSpPr>
          <p:spPr>
            <a:xfrm>
              <a:off x="6710723" y="5577312"/>
              <a:ext cx="393057" cy="338554"/>
            </a:xfrm>
            <a:prstGeom prst="rect">
              <a:avLst/>
            </a:prstGeom>
            <a:noFill/>
          </p:spPr>
          <p:txBody>
            <a:bodyPr wrap="none" rtlCol="0">
              <a:spAutoFit/>
            </a:bodyPr>
            <a:lstStyle/>
            <a:p>
              <a:pPr algn="ctr"/>
              <a:r>
                <a:rPr lang="id-ID" sz="1600" b="1" dirty="0" smtClean="0">
                  <a:solidFill>
                    <a:schemeClr val="bg1"/>
                  </a:solidFill>
                </a:rPr>
                <a:t>04</a:t>
              </a:r>
              <a:endParaRPr lang="id-ID" sz="1600" b="1" dirty="0">
                <a:solidFill>
                  <a:schemeClr val="bg1"/>
                </a:solidFill>
              </a:endParaRPr>
            </a:p>
          </p:txBody>
        </p:sp>
      </p:grpSp>
      <p:grpSp>
        <p:nvGrpSpPr>
          <p:cNvPr id="515" name="Group 514"/>
          <p:cNvGrpSpPr/>
          <p:nvPr/>
        </p:nvGrpSpPr>
        <p:grpSpPr>
          <a:xfrm>
            <a:off x="8294075" y="5505131"/>
            <a:ext cx="474994" cy="474994"/>
            <a:chOff x="8294075" y="5505131"/>
            <a:chExt cx="474994" cy="474994"/>
          </a:xfrm>
        </p:grpSpPr>
        <p:sp>
          <p:nvSpPr>
            <p:cNvPr id="137" name="Oval 136"/>
            <p:cNvSpPr/>
            <p:nvPr/>
          </p:nvSpPr>
          <p:spPr>
            <a:xfrm>
              <a:off x="8294075" y="5505131"/>
              <a:ext cx="474994" cy="4749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4" name="TextBox 173"/>
            <p:cNvSpPr txBox="1"/>
            <p:nvPr/>
          </p:nvSpPr>
          <p:spPr>
            <a:xfrm>
              <a:off x="8335044" y="5577312"/>
              <a:ext cx="393057" cy="338554"/>
            </a:xfrm>
            <a:prstGeom prst="rect">
              <a:avLst/>
            </a:prstGeom>
            <a:noFill/>
          </p:spPr>
          <p:txBody>
            <a:bodyPr wrap="none" rtlCol="0">
              <a:spAutoFit/>
            </a:bodyPr>
            <a:lstStyle/>
            <a:p>
              <a:pPr algn="ctr"/>
              <a:r>
                <a:rPr lang="id-ID" sz="1600" b="1" dirty="0" smtClean="0">
                  <a:solidFill>
                    <a:schemeClr val="bg1"/>
                  </a:solidFill>
                </a:rPr>
                <a:t>05</a:t>
              </a:r>
              <a:endParaRPr lang="id-ID" sz="1600" b="1" dirty="0">
                <a:solidFill>
                  <a:schemeClr val="bg1"/>
                </a:solidFill>
              </a:endParaRPr>
            </a:p>
          </p:txBody>
        </p:sp>
      </p:grpSp>
      <p:grpSp>
        <p:nvGrpSpPr>
          <p:cNvPr id="516" name="Group 515"/>
          <p:cNvGrpSpPr/>
          <p:nvPr/>
        </p:nvGrpSpPr>
        <p:grpSpPr>
          <a:xfrm>
            <a:off x="9914753" y="5505131"/>
            <a:ext cx="474994" cy="474994"/>
            <a:chOff x="9914753" y="5505131"/>
            <a:chExt cx="474994" cy="474994"/>
          </a:xfrm>
        </p:grpSpPr>
        <p:sp>
          <p:nvSpPr>
            <p:cNvPr id="167" name="Oval 166"/>
            <p:cNvSpPr/>
            <p:nvPr/>
          </p:nvSpPr>
          <p:spPr>
            <a:xfrm>
              <a:off x="9914753" y="5505131"/>
              <a:ext cx="474994" cy="4749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5" name="TextBox 174"/>
            <p:cNvSpPr txBox="1"/>
            <p:nvPr/>
          </p:nvSpPr>
          <p:spPr>
            <a:xfrm>
              <a:off x="9955722" y="5577312"/>
              <a:ext cx="393057" cy="338554"/>
            </a:xfrm>
            <a:prstGeom prst="rect">
              <a:avLst/>
            </a:prstGeom>
            <a:noFill/>
          </p:spPr>
          <p:txBody>
            <a:bodyPr wrap="none" rtlCol="0">
              <a:spAutoFit/>
            </a:bodyPr>
            <a:lstStyle/>
            <a:p>
              <a:pPr algn="ctr"/>
              <a:r>
                <a:rPr lang="id-ID" sz="1600" b="1" dirty="0" smtClean="0">
                  <a:solidFill>
                    <a:schemeClr val="bg1"/>
                  </a:solidFill>
                </a:rPr>
                <a:t>06</a:t>
              </a:r>
              <a:endParaRPr lang="id-ID" sz="1600" b="1" dirty="0">
                <a:solidFill>
                  <a:schemeClr val="bg1"/>
                </a:solidFill>
              </a:endParaRPr>
            </a:p>
          </p:txBody>
        </p:sp>
      </p:grpSp>
      <p:sp>
        <p:nvSpPr>
          <p:cNvPr id="177" name="Rectangle 176"/>
          <p:cNvSpPr/>
          <p:nvPr/>
        </p:nvSpPr>
        <p:spPr>
          <a:xfrm>
            <a:off x="1275027"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78" name="TextBox 177"/>
          <p:cNvSpPr txBox="1"/>
          <p:nvPr/>
        </p:nvSpPr>
        <p:spPr>
          <a:xfrm>
            <a:off x="1572471" y="3566209"/>
            <a:ext cx="938462" cy="307777"/>
          </a:xfrm>
          <a:prstGeom prst="rect">
            <a:avLst/>
          </a:prstGeom>
          <a:noFill/>
        </p:spPr>
        <p:txBody>
          <a:bodyPr wrap="none" rtlCol="0">
            <a:spAutoFit/>
          </a:bodyPr>
          <a:lstStyle/>
          <a:p>
            <a:pPr algn="ctr"/>
            <a:r>
              <a:rPr lang="id-ID" sz="1400" b="1" dirty="0" smtClean="0">
                <a:solidFill>
                  <a:schemeClr val="bg1"/>
                </a:solidFill>
              </a:rPr>
              <a:t>DISCOVER</a:t>
            </a:r>
            <a:endParaRPr lang="id-ID" sz="1400" b="1" dirty="0">
              <a:solidFill>
                <a:schemeClr val="bg1"/>
              </a:solidFill>
            </a:endParaRPr>
          </a:p>
        </p:txBody>
      </p:sp>
      <p:sp>
        <p:nvSpPr>
          <p:cNvPr id="181" name="Rectangle 180"/>
          <p:cNvSpPr/>
          <p:nvPr/>
        </p:nvSpPr>
        <p:spPr>
          <a:xfrm>
            <a:off x="2897528"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2" name="Rectangle 181"/>
          <p:cNvSpPr/>
          <p:nvPr/>
        </p:nvSpPr>
        <p:spPr>
          <a:xfrm>
            <a:off x="4520029"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3" name="Rectangle 182"/>
          <p:cNvSpPr/>
          <p:nvPr/>
        </p:nvSpPr>
        <p:spPr>
          <a:xfrm>
            <a:off x="6142530"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4" name="Rectangle 183"/>
          <p:cNvSpPr/>
          <p:nvPr/>
        </p:nvSpPr>
        <p:spPr>
          <a:xfrm>
            <a:off x="7765031"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5" name="Rectangle 184"/>
          <p:cNvSpPr/>
          <p:nvPr/>
        </p:nvSpPr>
        <p:spPr>
          <a:xfrm>
            <a:off x="9387527" y="6093383"/>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86" name="TextBox 185"/>
          <p:cNvSpPr txBox="1"/>
          <p:nvPr/>
        </p:nvSpPr>
        <p:spPr>
          <a:xfrm>
            <a:off x="4927871" y="3566209"/>
            <a:ext cx="752129" cy="307777"/>
          </a:xfrm>
          <a:prstGeom prst="rect">
            <a:avLst/>
          </a:prstGeom>
          <a:noFill/>
        </p:spPr>
        <p:txBody>
          <a:bodyPr wrap="none" rtlCol="0">
            <a:spAutoFit/>
          </a:bodyPr>
          <a:lstStyle/>
          <a:p>
            <a:pPr algn="ctr"/>
            <a:r>
              <a:rPr lang="id-ID" sz="1400" b="1" dirty="0" smtClean="0">
                <a:solidFill>
                  <a:schemeClr val="bg1"/>
                </a:solidFill>
              </a:rPr>
              <a:t>INVENT</a:t>
            </a:r>
            <a:endParaRPr lang="id-ID" sz="1400" b="1" dirty="0">
              <a:solidFill>
                <a:schemeClr val="bg1"/>
              </a:solidFill>
            </a:endParaRPr>
          </a:p>
        </p:txBody>
      </p:sp>
      <p:sp>
        <p:nvSpPr>
          <p:cNvPr id="189" name="TextBox 188"/>
          <p:cNvSpPr txBox="1"/>
          <p:nvPr/>
        </p:nvSpPr>
        <p:spPr>
          <a:xfrm>
            <a:off x="3372015" y="2819609"/>
            <a:ext cx="583813" cy="307777"/>
          </a:xfrm>
          <a:prstGeom prst="rect">
            <a:avLst/>
          </a:prstGeom>
          <a:noFill/>
        </p:spPr>
        <p:txBody>
          <a:bodyPr wrap="none" rtlCol="0">
            <a:spAutoFit/>
          </a:bodyPr>
          <a:lstStyle/>
          <a:p>
            <a:pPr algn="ctr"/>
            <a:r>
              <a:rPr lang="id-ID" sz="1400" b="1" dirty="0" smtClean="0">
                <a:solidFill>
                  <a:schemeClr val="bg1"/>
                </a:solidFill>
              </a:rPr>
              <a:t>PLAN</a:t>
            </a:r>
            <a:endParaRPr lang="id-ID" sz="1400" b="1" dirty="0">
              <a:solidFill>
                <a:schemeClr val="bg1"/>
              </a:solidFill>
            </a:endParaRPr>
          </a:p>
        </p:txBody>
      </p:sp>
      <p:sp>
        <p:nvSpPr>
          <p:cNvPr id="190" name="TextBox 189"/>
          <p:cNvSpPr txBox="1"/>
          <p:nvPr/>
        </p:nvSpPr>
        <p:spPr>
          <a:xfrm>
            <a:off x="8147694" y="3566209"/>
            <a:ext cx="764120" cy="307777"/>
          </a:xfrm>
          <a:prstGeom prst="rect">
            <a:avLst/>
          </a:prstGeom>
          <a:noFill/>
        </p:spPr>
        <p:txBody>
          <a:bodyPr wrap="none" rtlCol="0">
            <a:spAutoFit/>
          </a:bodyPr>
          <a:lstStyle/>
          <a:p>
            <a:pPr algn="ctr"/>
            <a:r>
              <a:rPr lang="id-ID" sz="1400" b="1" dirty="0" smtClean="0">
                <a:solidFill>
                  <a:schemeClr val="bg1"/>
                </a:solidFill>
              </a:rPr>
              <a:t>DEPLOY</a:t>
            </a:r>
            <a:endParaRPr lang="id-ID" sz="1400" b="1" dirty="0">
              <a:solidFill>
                <a:schemeClr val="bg1"/>
              </a:solidFill>
            </a:endParaRPr>
          </a:p>
        </p:txBody>
      </p:sp>
      <p:sp>
        <p:nvSpPr>
          <p:cNvPr id="191" name="TextBox 190"/>
          <p:cNvSpPr txBox="1"/>
          <p:nvPr/>
        </p:nvSpPr>
        <p:spPr>
          <a:xfrm>
            <a:off x="6587293" y="2819609"/>
            <a:ext cx="639919" cy="307777"/>
          </a:xfrm>
          <a:prstGeom prst="rect">
            <a:avLst/>
          </a:prstGeom>
          <a:noFill/>
        </p:spPr>
        <p:txBody>
          <a:bodyPr wrap="none" rtlCol="0">
            <a:spAutoFit/>
          </a:bodyPr>
          <a:lstStyle/>
          <a:p>
            <a:pPr algn="ctr"/>
            <a:r>
              <a:rPr lang="id-ID" sz="1400" b="1" dirty="0" smtClean="0">
                <a:solidFill>
                  <a:schemeClr val="bg1"/>
                </a:solidFill>
              </a:rPr>
              <a:t>BUILD</a:t>
            </a:r>
            <a:endParaRPr lang="id-ID" sz="1400" b="1" dirty="0">
              <a:solidFill>
                <a:schemeClr val="bg1"/>
              </a:solidFill>
            </a:endParaRPr>
          </a:p>
        </p:txBody>
      </p:sp>
      <p:sp>
        <p:nvSpPr>
          <p:cNvPr id="192" name="TextBox 191"/>
          <p:cNvSpPr txBox="1"/>
          <p:nvPr/>
        </p:nvSpPr>
        <p:spPr>
          <a:xfrm>
            <a:off x="9713156" y="2819609"/>
            <a:ext cx="878189" cy="307777"/>
          </a:xfrm>
          <a:prstGeom prst="rect">
            <a:avLst/>
          </a:prstGeom>
          <a:noFill/>
        </p:spPr>
        <p:txBody>
          <a:bodyPr wrap="none" rtlCol="0">
            <a:spAutoFit/>
          </a:bodyPr>
          <a:lstStyle/>
          <a:p>
            <a:pPr algn="ctr"/>
            <a:r>
              <a:rPr lang="id-ID" sz="1400" b="1" dirty="0" smtClean="0">
                <a:solidFill>
                  <a:schemeClr val="bg1"/>
                </a:solidFill>
              </a:rPr>
              <a:t>MANAGE</a:t>
            </a:r>
            <a:endParaRPr lang="id-ID" sz="1400" b="1" dirty="0">
              <a:solidFill>
                <a:schemeClr val="bg1"/>
              </a:solidFill>
            </a:endParaRPr>
          </a:p>
        </p:txBody>
      </p:sp>
      <p:grpSp>
        <p:nvGrpSpPr>
          <p:cNvPr id="193" name="Group 192"/>
          <p:cNvGrpSpPr/>
          <p:nvPr/>
        </p:nvGrpSpPr>
        <p:grpSpPr>
          <a:xfrm>
            <a:off x="1859454" y="3094176"/>
            <a:ext cx="358775" cy="358775"/>
            <a:chOff x="1839913" y="1474788"/>
            <a:chExt cx="358775" cy="358775"/>
          </a:xfrm>
          <a:solidFill>
            <a:schemeClr val="bg1"/>
          </a:solidFill>
        </p:grpSpPr>
        <p:sp>
          <p:nvSpPr>
            <p:cNvPr id="19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9" name="Group 198"/>
          <p:cNvGrpSpPr/>
          <p:nvPr/>
        </p:nvGrpSpPr>
        <p:grpSpPr>
          <a:xfrm>
            <a:off x="3413785" y="2261614"/>
            <a:ext cx="496931" cy="496931"/>
            <a:chOff x="3275013" y="2108200"/>
            <a:chExt cx="376238" cy="376238"/>
          </a:xfrm>
          <a:solidFill>
            <a:schemeClr val="bg1"/>
          </a:solidFill>
        </p:grpSpPr>
        <p:sp>
          <p:nvSpPr>
            <p:cNvPr id="200"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7" name="Group 206"/>
          <p:cNvGrpSpPr/>
          <p:nvPr/>
        </p:nvGrpSpPr>
        <p:grpSpPr>
          <a:xfrm>
            <a:off x="5105043" y="3109112"/>
            <a:ext cx="376238" cy="376238"/>
            <a:chOff x="2522538" y="2108200"/>
            <a:chExt cx="376238" cy="376238"/>
          </a:xfrm>
          <a:solidFill>
            <a:schemeClr val="bg1"/>
          </a:solidFill>
        </p:grpSpPr>
        <p:sp>
          <p:nvSpPr>
            <p:cNvPr id="208"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0"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2" name="Freeform 22"/>
          <p:cNvSpPr>
            <a:spLocks noEditPoints="1"/>
          </p:cNvSpPr>
          <p:nvPr/>
        </p:nvSpPr>
        <p:spPr bwMode="auto">
          <a:xfrm>
            <a:off x="6733443" y="2335223"/>
            <a:ext cx="347616" cy="347616"/>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3" name="Freeform 102"/>
          <p:cNvSpPr>
            <a:spLocks noEditPoints="1"/>
          </p:cNvSpPr>
          <p:nvPr/>
        </p:nvSpPr>
        <p:spPr bwMode="auto">
          <a:xfrm>
            <a:off x="8341635" y="3094176"/>
            <a:ext cx="376238" cy="376238"/>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14" name="Group 213"/>
          <p:cNvGrpSpPr/>
          <p:nvPr/>
        </p:nvGrpSpPr>
        <p:grpSpPr>
          <a:xfrm>
            <a:off x="9987943" y="2306234"/>
            <a:ext cx="328613" cy="376238"/>
            <a:chOff x="9953626" y="3624263"/>
            <a:chExt cx="328613" cy="376238"/>
          </a:xfrm>
          <a:solidFill>
            <a:schemeClr val="bg1"/>
          </a:solidFill>
        </p:grpSpPr>
        <p:sp>
          <p:nvSpPr>
            <p:cNvPr id="215"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923725414"/>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62"/>
                                        </p:tgtEl>
                                        <p:attrNameLst>
                                          <p:attrName>style.visibility</p:attrName>
                                        </p:attrNameLst>
                                      </p:cBhvr>
                                      <p:to>
                                        <p:strVal val="visible"/>
                                      </p:to>
                                    </p:set>
                                    <p:anim calcmode="lin" valueType="num">
                                      <p:cBhvr>
                                        <p:cTn id="18" dur="500" fill="hold"/>
                                        <p:tgtEl>
                                          <p:spTgt spid="62"/>
                                        </p:tgtEl>
                                        <p:attrNameLst>
                                          <p:attrName>ppt_w</p:attrName>
                                        </p:attrNameLst>
                                      </p:cBhvr>
                                      <p:tavLst>
                                        <p:tav tm="0">
                                          <p:val>
                                            <p:fltVal val="0"/>
                                          </p:val>
                                        </p:tav>
                                        <p:tav tm="100000">
                                          <p:val>
                                            <p:strVal val="#ppt_w"/>
                                          </p:val>
                                        </p:tav>
                                      </p:tavLst>
                                    </p:anim>
                                    <p:anim calcmode="lin" valueType="num">
                                      <p:cBhvr>
                                        <p:cTn id="19" dur="500" fill="hold"/>
                                        <p:tgtEl>
                                          <p:spTgt spid="62"/>
                                        </p:tgtEl>
                                        <p:attrNameLst>
                                          <p:attrName>ppt_h</p:attrName>
                                        </p:attrNameLst>
                                      </p:cBhvr>
                                      <p:tavLst>
                                        <p:tav tm="0">
                                          <p:val>
                                            <p:fltVal val="0"/>
                                          </p:val>
                                        </p:tav>
                                        <p:tav tm="100000">
                                          <p:val>
                                            <p:strVal val="#ppt_h"/>
                                          </p:val>
                                        </p:tav>
                                      </p:tavLst>
                                    </p:anim>
                                    <p:animEffect transition="in" filter="fade">
                                      <p:cBhvr>
                                        <p:cTn id="20" dur="500"/>
                                        <p:tgtEl>
                                          <p:spTgt spid="6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77"/>
                                        </p:tgtEl>
                                        <p:attrNameLst>
                                          <p:attrName>style.visibility</p:attrName>
                                        </p:attrNameLst>
                                      </p:cBhvr>
                                      <p:to>
                                        <p:strVal val="visible"/>
                                      </p:to>
                                    </p:set>
                                    <p:animEffect transition="in" filter="fade">
                                      <p:cBhvr>
                                        <p:cTn id="23" dur="500"/>
                                        <p:tgtEl>
                                          <p:spTgt spid="177"/>
                                        </p:tgtEl>
                                      </p:cBhvr>
                                    </p:animEffect>
                                  </p:childTnLst>
                                </p:cTn>
                              </p:par>
                            </p:childTnLst>
                          </p:cTn>
                        </p:par>
                        <p:par>
                          <p:cTn id="24" fill="hold">
                            <p:stCondLst>
                              <p:cond delay="1000"/>
                            </p:stCondLst>
                            <p:childTnLst>
                              <p:par>
                                <p:cTn id="25" presetID="10" presetClass="entr" presetSubtype="0" fill="hold" nodeType="afterEffect">
                                  <p:stCondLst>
                                    <p:cond delay="0"/>
                                  </p:stCondLst>
                                  <p:childTnLst>
                                    <p:set>
                                      <p:cBhvr>
                                        <p:cTn id="26" dur="1" fill="hold">
                                          <p:stCondLst>
                                            <p:cond delay="0"/>
                                          </p:stCondLst>
                                        </p:cTn>
                                        <p:tgtEl>
                                          <p:spTgt spid="49"/>
                                        </p:tgtEl>
                                        <p:attrNameLst>
                                          <p:attrName>style.visibility</p:attrName>
                                        </p:attrNameLst>
                                      </p:cBhvr>
                                      <p:to>
                                        <p:strVal val="visible"/>
                                      </p:to>
                                    </p:set>
                                    <p:animEffect transition="in" filter="fade">
                                      <p:cBhvr>
                                        <p:cTn id="27" dur="500"/>
                                        <p:tgtEl>
                                          <p:spTgt spid="49"/>
                                        </p:tgtEl>
                                      </p:cBhvr>
                                    </p:animEffect>
                                  </p:childTnLst>
                                </p:cTn>
                              </p:par>
                            </p:childTnLst>
                          </p:cTn>
                        </p:par>
                        <p:par>
                          <p:cTn id="28" fill="hold">
                            <p:stCondLst>
                              <p:cond delay="1500"/>
                            </p:stCondLst>
                            <p:childTnLst>
                              <p:par>
                                <p:cTn id="29" presetID="53" presetClass="entr" presetSubtype="16"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p:cTn id="31" dur="500" fill="hold"/>
                                        <p:tgtEl>
                                          <p:spTgt spid="8"/>
                                        </p:tgtEl>
                                        <p:attrNameLst>
                                          <p:attrName>ppt_w</p:attrName>
                                        </p:attrNameLst>
                                      </p:cBhvr>
                                      <p:tavLst>
                                        <p:tav tm="0">
                                          <p:val>
                                            <p:fltVal val="0"/>
                                          </p:val>
                                        </p:tav>
                                        <p:tav tm="100000">
                                          <p:val>
                                            <p:strVal val="#ppt_w"/>
                                          </p:val>
                                        </p:tav>
                                      </p:tavLst>
                                    </p:anim>
                                    <p:anim calcmode="lin" valueType="num">
                                      <p:cBhvr>
                                        <p:cTn id="32" dur="500" fill="hold"/>
                                        <p:tgtEl>
                                          <p:spTgt spid="8"/>
                                        </p:tgtEl>
                                        <p:attrNameLst>
                                          <p:attrName>ppt_h</p:attrName>
                                        </p:attrNameLst>
                                      </p:cBhvr>
                                      <p:tavLst>
                                        <p:tav tm="0">
                                          <p:val>
                                            <p:fltVal val="0"/>
                                          </p:val>
                                        </p:tav>
                                        <p:tav tm="100000">
                                          <p:val>
                                            <p:strVal val="#ppt_h"/>
                                          </p:val>
                                        </p:tav>
                                      </p:tavLst>
                                    </p:anim>
                                    <p:animEffect transition="in" filter="fade">
                                      <p:cBhvr>
                                        <p:cTn id="33" dur="500"/>
                                        <p:tgtEl>
                                          <p:spTgt spid="8"/>
                                        </p:tgtEl>
                                      </p:cBhvr>
                                    </p:animEffect>
                                  </p:childTnLst>
                                </p:cTn>
                              </p:par>
                            </p:childTnLst>
                          </p:cTn>
                        </p:par>
                        <p:par>
                          <p:cTn id="34" fill="hold">
                            <p:stCondLst>
                              <p:cond delay="2000"/>
                            </p:stCondLst>
                            <p:childTnLst>
                              <p:par>
                                <p:cTn id="35" presetID="42"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1000" fill="hold"/>
                                        <p:tgtEl>
                                          <p:spTgt spid="5"/>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193"/>
                                        </p:tgtEl>
                                        <p:attrNameLst>
                                          <p:attrName>style.visibility</p:attrName>
                                        </p:attrNameLst>
                                      </p:cBhvr>
                                      <p:to>
                                        <p:strVal val="visible"/>
                                      </p:to>
                                    </p:set>
                                    <p:anim calcmode="lin" valueType="num">
                                      <p:cBhvr>
                                        <p:cTn id="43" dur="500" fill="hold"/>
                                        <p:tgtEl>
                                          <p:spTgt spid="193"/>
                                        </p:tgtEl>
                                        <p:attrNameLst>
                                          <p:attrName>ppt_w</p:attrName>
                                        </p:attrNameLst>
                                      </p:cBhvr>
                                      <p:tavLst>
                                        <p:tav tm="0">
                                          <p:val>
                                            <p:fltVal val="0"/>
                                          </p:val>
                                        </p:tav>
                                        <p:tav tm="100000">
                                          <p:val>
                                            <p:strVal val="#ppt_w"/>
                                          </p:val>
                                        </p:tav>
                                      </p:tavLst>
                                    </p:anim>
                                    <p:anim calcmode="lin" valueType="num">
                                      <p:cBhvr>
                                        <p:cTn id="44" dur="500" fill="hold"/>
                                        <p:tgtEl>
                                          <p:spTgt spid="193"/>
                                        </p:tgtEl>
                                        <p:attrNameLst>
                                          <p:attrName>ppt_h</p:attrName>
                                        </p:attrNameLst>
                                      </p:cBhvr>
                                      <p:tavLst>
                                        <p:tav tm="0">
                                          <p:val>
                                            <p:fltVal val="0"/>
                                          </p:val>
                                        </p:tav>
                                        <p:tav tm="100000">
                                          <p:val>
                                            <p:strVal val="#ppt_h"/>
                                          </p:val>
                                        </p:tav>
                                      </p:tavLst>
                                    </p:anim>
                                    <p:animEffect transition="in" filter="fade">
                                      <p:cBhvr>
                                        <p:cTn id="45" dur="500"/>
                                        <p:tgtEl>
                                          <p:spTgt spid="193"/>
                                        </p:tgtEl>
                                      </p:cBhvr>
                                    </p:animEffect>
                                  </p:childTnLst>
                                </p:cTn>
                              </p:par>
                            </p:childTnLst>
                          </p:cTn>
                        </p:par>
                        <p:par>
                          <p:cTn id="46" fill="hold">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178"/>
                                        </p:tgtEl>
                                        <p:attrNameLst>
                                          <p:attrName>style.visibility</p:attrName>
                                        </p:attrNameLst>
                                      </p:cBhvr>
                                      <p:to>
                                        <p:strVal val="visible"/>
                                      </p:to>
                                    </p:set>
                                    <p:animEffect transition="in" filter="fade">
                                      <p:cBhvr>
                                        <p:cTn id="49" dur="500"/>
                                        <p:tgtEl>
                                          <p:spTgt spid="178"/>
                                        </p:tgtEl>
                                      </p:cBhvr>
                                    </p:animEffect>
                                  </p:childTnLst>
                                </p:cTn>
                              </p:par>
                            </p:childTnLst>
                          </p:cTn>
                        </p:par>
                        <p:par>
                          <p:cTn id="50" fill="hold">
                            <p:stCondLst>
                              <p:cond delay="4000"/>
                            </p:stCondLst>
                            <p:childTnLst>
                              <p:par>
                                <p:cTn id="51" presetID="53" presetClass="entr" presetSubtype="16" fill="hold" nodeType="afterEffect">
                                  <p:stCondLst>
                                    <p:cond delay="0"/>
                                  </p:stCondLst>
                                  <p:childTnLst>
                                    <p:set>
                                      <p:cBhvr>
                                        <p:cTn id="52" dur="1" fill="hold">
                                          <p:stCondLst>
                                            <p:cond delay="0"/>
                                          </p:stCondLst>
                                        </p:cTn>
                                        <p:tgtEl>
                                          <p:spTgt spid="512"/>
                                        </p:tgtEl>
                                        <p:attrNameLst>
                                          <p:attrName>style.visibility</p:attrName>
                                        </p:attrNameLst>
                                      </p:cBhvr>
                                      <p:to>
                                        <p:strVal val="visible"/>
                                      </p:to>
                                    </p:set>
                                    <p:anim calcmode="lin" valueType="num">
                                      <p:cBhvr>
                                        <p:cTn id="53" dur="500" fill="hold"/>
                                        <p:tgtEl>
                                          <p:spTgt spid="512"/>
                                        </p:tgtEl>
                                        <p:attrNameLst>
                                          <p:attrName>ppt_w</p:attrName>
                                        </p:attrNameLst>
                                      </p:cBhvr>
                                      <p:tavLst>
                                        <p:tav tm="0">
                                          <p:val>
                                            <p:fltVal val="0"/>
                                          </p:val>
                                        </p:tav>
                                        <p:tav tm="100000">
                                          <p:val>
                                            <p:strVal val="#ppt_w"/>
                                          </p:val>
                                        </p:tav>
                                      </p:tavLst>
                                    </p:anim>
                                    <p:anim calcmode="lin" valueType="num">
                                      <p:cBhvr>
                                        <p:cTn id="54" dur="500" fill="hold"/>
                                        <p:tgtEl>
                                          <p:spTgt spid="512"/>
                                        </p:tgtEl>
                                        <p:attrNameLst>
                                          <p:attrName>ppt_h</p:attrName>
                                        </p:attrNameLst>
                                      </p:cBhvr>
                                      <p:tavLst>
                                        <p:tav tm="0">
                                          <p:val>
                                            <p:fltVal val="0"/>
                                          </p:val>
                                        </p:tav>
                                        <p:tav tm="100000">
                                          <p:val>
                                            <p:strVal val="#ppt_h"/>
                                          </p:val>
                                        </p:tav>
                                      </p:tavLst>
                                    </p:anim>
                                    <p:animEffect transition="in" filter="fade">
                                      <p:cBhvr>
                                        <p:cTn id="55" dur="500"/>
                                        <p:tgtEl>
                                          <p:spTgt spid="51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81"/>
                                        </p:tgtEl>
                                        <p:attrNameLst>
                                          <p:attrName>style.visibility</p:attrName>
                                        </p:attrNameLst>
                                      </p:cBhvr>
                                      <p:to>
                                        <p:strVal val="visible"/>
                                      </p:to>
                                    </p:set>
                                    <p:animEffect transition="in" filter="fade">
                                      <p:cBhvr>
                                        <p:cTn id="58" dur="500"/>
                                        <p:tgtEl>
                                          <p:spTgt spid="181"/>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childTnLst>
                          </p:cTn>
                        </p:par>
                        <p:par>
                          <p:cTn id="63" fill="hold">
                            <p:stCondLst>
                              <p:cond delay="5000"/>
                            </p:stCondLst>
                            <p:childTnLst>
                              <p:par>
                                <p:cTn id="64" presetID="53" presetClass="entr" presetSubtype="16" fill="hold" nodeType="afterEffect">
                                  <p:stCondLst>
                                    <p:cond delay="0"/>
                                  </p:stCondLst>
                                  <p:childTnLst>
                                    <p:set>
                                      <p:cBhvr>
                                        <p:cTn id="65" dur="1" fill="hold">
                                          <p:stCondLst>
                                            <p:cond delay="0"/>
                                          </p:stCondLst>
                                        </p:cTn>
                                        <p:tgtEl>
                                          <p:spTgt spid="66"/>
                                        </p:tgtEl>
                                        <p:attrNameLst>
                                          <p:attrName>style.visibility</p:attrName>
                                        </p:attrNameLst>
                                      </p:cBhvr>
                                      <p:to>
                                        <p:strVal val="visible"/>
                                      </p:to>
                                    </p:set>
                                    <p:anim calcmode="lin" valueType="num">
                                      <p:cBhvr>
                                        <p:cTn id="66" dur="500" fill="hold"/>
                                        <p:tgtEl>
                                          <p:spTgt spid="66"/>
                                        </p:tgtEl>
                                        <p:attrNameLst>
                                          <p:attrName>ppt_w</p:attrName>
                                        </p:attrNameLst>
                                      </p:cBhvr>
                                      <p:tavLst>
                                        <p:tav tm="0">
                                          <p:val>
                                            <p:fltVal val="0"/>
                                          </p:val>
                                        </p:tav>
                                        <p:tav tm="100000">
                                          <p:val>
                                            <p:strVal val="#ppt_w"/>
                                          </p:val>
                                        </p:tav>
                                      </p:tavLst>
                                    </p:anim>
                                    <p:anim calcmode="lin" valueType="num">
                                      <p:cBhvr>
                                        <p:cTn id="67" dur="500" fill="hold"/>
                                        <p:tgtEl>
                                          <p:spTgt spid="66"/>
                                        </p:tgtEl>
                                        <p:attrNameLst>
                                          <p:attrName>ppt_h</p:attrName>
                                        </p:attrNameLst>
                                      </p:cBhvr>
                                      <p:tavLst>
                                        <p:tav tm="0">
                                          <p:val>
                                            <p:fltVal val="0"/>
                                          </p:val>
                                        </p:tav>
                                        <p:tav tm="100000">
                                          <p:val>
                                            <p:strVal val="#ppt_h"/>
                                          </p:val>
                                        </p:tav>
                                      </p:tavLst>
                                    </p:anim>
                                    <p:animEffect transition="in" filter="fade">
                                      <p:cBhvr>
                                        <p:cTn id="68" dur="500"/>
                                        <p:tgtEl>
                                          <p:spTgt spid="66"/>
                                        </p:tgtEl>
                                      </p:cBhvr>
                                    </p:animEffect>
                                  </p:childTnLst>
                                </p:cTn>
                              </p:par>
                            </p:childTnLst>
                          </p:cTn>
                        </p:par>
                        <p:par>
                          <p:cTn id="69" fill="hold">
                            <p:stCondLst>
                              <p:cond delay="5500"/>
                            </p:stCondLst>
                            <p:childTnLst>
                              <p:par>
                                <p:cTn id="70" presetID="42" presetClass="entr" presetSubtype="0" fill="hold" grpId="0" nodeType="after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fade">
                                      <p:cBhvr>
                                        <p:cTn id="72" dur="1000"/>
                                        <p:tgtEl>
                                          <p:spTgt spid="65"/>
                                        </p:tgtEl>
                                      </p:cBhvr>
                                    </p:animEffect>
                                    <p:anim calcmode="lin" valueType="num">
                                      <p:cBhvr>
                                        <p:cTn id="73" dur="1000" fill="hold"/>
                                        <p:tgtEl>
                                          <p:spTgt spid="65"/>
                                        </p:tgtEl>
                                        <p:attrNameLst>
                                          <p:attrName>ppt_x</p:attrName>
                                        </p:attrNameLst>
                                      </p:cBhvr>
                                      <p:tavLst>
                                        <p:tav tm="0">
                                          <p:val>
                                            <p:strVal val="#ppt_x"/>
                                          </p:val>
                                        </p:tav>
                                        <p:tav tm="100000">
                                          <p:val>
                                            <p:strVal val="#ppt_x"/>
                                          </p:val>
                                        </p:tav>
                                      </p:tavLst>
                                    </p:anim>
                                    <p:anim calcmode="lin" valueType="num">
                                      <p:cBhvr>
                                        <p:cTn id="74" dur="1000" fill="hold"/>
                                        <p:tgtEl>
                                          <p:spTgt spid="65"/>
                                        </p:tgtEl>
                                        <p:attrNameLst>
                                          <p:attrName>ppt_y</p:attrName>
                                        </p:attrNameLst>
                                      </p:cBhvr>
                                      <p:tavLst>
                                        <p:tav tm="0">
                                          <p:val>
                                            <p:strVal val="#ppt_y+.1"/>
                                          </p:val>
                                        </p:tav>
                                        <p:tav tm="100000">
                                          <p:val>
                                            <p:strVal val="#ppt_y"/>
                                          </p:val>
                                        </p:tav>
                                      </p:tavLst>
                                    </p:anim>
                                  </p:childTnLst>
                                </p:cTn>
                              </p:par>
                            </p:childTnLst>
                          </p:cTn>
                        </p:par>
                        <p:par>
                          <p:cTn id="75" fill="hold">
                            <p:stCondLst>
                              <p:cond delay="6500"/>
                            </p:stCondLst>
                            <p:childTnLst>
                              <p:par>
                                <p:cTn id="76" presetID="53" presetClass="entr" presetSubtype="16" fill="hold" nodeType="afterEffect">
                                  <p:stCondLst>
                                    <p:cond delay="0"/>
                                  </p:stCondLst>
                                  <p:childTnLst>
                                    <p:set>
                                      <p:cBhvr>
                                        <p:cTn id="77" dur="1" fill="hold">
                                          <p:stCondLst>
                                            <p:cond delay="0"/>
                                          </p:stCondLst>
                                        </p:cTn>
                                        <p:tgtEl>
                                          <p:spTgt spid="199"/>
                                        </p:tgtEl>
                                        <p:attrNameLst>
                                          <p:attrName>style.visibility</p:attrName>
                                        </p:attrNameLst>
                                      </p:cBhvr>
                                      <p:to>
                                        <p:strVal val="visible"/>
                                      </p:to>
                                    </p:set>
                                    <p:anim calcmode="lin" valueType="num">
                                      <p:cBhvr>
                                        <p:cTn id="78" dur="500" fill="hold"/>
                                        <p:tgtEl>
                                          <p:spTgt spid="199"/>
                                        </p:tgtEl>
                                        <p:attrNameLst>
                                          <p:attrName>ppt_w</p:attrName>
                                        </p:attrNameLst>
                                      </p:cBhvr>
                                      <p:tavLst>
                                        <p:tav tm="0">
                                          <p:val>
                                            <p:fltVal val="0"/>
                                          </p:val>
                                        </p:tav>
                                        <p:tav tm="100000">
                                          <p:val>
                                            <p:strVal val="#ppt_w"/>
                                          </p:val>
                                        </p:tav>
                                      </p:tavLst>
                                    </p:anim>
                                    <p:anim calcmode="lin" valueType="num">
                                      <p:cBhvr>
                                        <p:cTn id="79" dur="500" fill="hold"/>
                                        <p:tgtEl>
                                          <p:spTgt spid="199"/>
                                        </p:tgtEl>
                                        <p:attrNameLst>
                                          <p:attrName>ppt_h</p:attrName>
                                        </p:attrNameLst>
                                      </p:cBhvr>
                                      <p:tavLst>
                                        <p:tav tm="0">
                                          <p:val>
                                            <p:fltVal val="0"/>
                                          </p:val>
                                        </p:tav>
                                        <p:tav tm="100000">
                                          <p:val>
                                            <p:strVal val="#ppt_h"/>
                                          </p:val>
                                        </p:tav>
                                      </p:tavLst>
                                    </p:anim>
                                    <p:animEffect transition="in" filter="fade">
                                      <p:cBhvr>
                                        <p:cTn id="80" dur="500"/>
                                        <p:tgtEl>
                                          <p:spTgt spid="199"/>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189"/>
                                        </p:tgtEl>
                                        <p:attrNameLst>
                                          <p:attrName>style.visibility</p:attrName>
                                        </p:attrNameLst>
                                      </p:cBhvr>
                                      <p:to>
                                        <p:strVal val="visible"/>
                                      </p:to>
                                    </p:set>
                                    <p:animEffect transition="in" filter="fade">
                                      <p:cBhvr>
                                        <p:cTn id="84" dur="500"/>
                                        <p:tgtEl>
                                          <p:spTgt spid="189"/>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513"/>
                                        </p:tgtEl>
                                        <p:attrNameLst>
                                          <p:attrName>style.visibility</p:attrName>
                                        </p:attrNameLst>
                                      </p:cBhvr>
                                      <p:to>
                                        <p:strVal val="visible"/>
                                      </p:to>
                                    </p:set>
                                    <p:anim calcmode="lin" valueType="num">
                                      <p:cBhvr>
                                        <p:cTn id="88" dur="500" fill="hold"/>
                                        <p:tgtEl>
                                          <p:spTgt spid="513"/>
                                        </p:tgtEl>
                                        <p:attrNameLst>
                                          <p:attrName>ppt_w</p:attrName>
                                        </p:attrNameLst>
                                      </p:cBhvr>
                                      <p:tavLst>
                                        <p:tav tm="0">
                                          <p:val>
                                            <p:fltVal val="0"/>
                                          </p:val>
                                        </p:tav>
                                        <p:tav tm="100000">
                                          <p:val>
                                            <p:strVal val="#ppt_w"/>
                                          </p:val>
                                        </p:tav>
                                      </p:tavLst>
                                    </p:anim>
                                    <p:anim calcmode="lin" valueType="num">
                                      <p:cBhvr>
                                        <p:cTn id="89" dur="500" fill="hold"/>
                                        <p:tgtEl>
                                          <p:spTgt spid="513"/>
                                        </p:tgtEl>
                                        <p:attrNameLst>
                                          <p:attrName>ppt_h</p:attrName>
                                        </p:attrNameLst>
                                      </p:cBhvr>
                                      <p:tavLst>
                                        <p:tav tm="0">
                                          <p:val>
                                            <p:fltVal val="0"/>
                                          </p:val>
                                        </p:tav>
                                        <p:tav tm="100000">
                                          <p:val>
                                            <p:strVal val="#ppt_h"/>
                                          </p:val>
                                        </p:tav>
                                      </p:tavLst>
                                    </p:anim>
                                    <p:animEffect transition="in" filter="fade">
                                      <p:cBhvr>
                                        <p:cTn id="90" dur="500"/>
                                        <p:tgtEl>
                                          <p:spTgt spid="51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182"/>
                                        </p:tgtEl>
                                        <p:attrNameLst>
                                          <p:attrName>style.visibility</p:attrName>
                                        </p:attrNameLst>
                                      </p:cBhvr>
                                      <p:to>
                                        <p:strVal val="visible"/>
                                      </p:to>
                                    </p:set>
                                    <p:animEffect transition="in" filter="fade">
                                      <p:cBhvr>
                                        <p:cTn id="93" dur="500"/>
                                        <p:tgtEl>
                                          <p:spTgt spid="182"/>
                                        </p:tgtEl>
                                      </p:cBhvr>
                                    </p:animEffect>
                                  </p:childTnLst>
                                </p:cTn>
                              </p:par>
                            </p:childTnLst>
                          </p:cTn>
                        </p:par>
                        <p:par>
                          <p:cTn id="94" fill="hold">
                            <p:stCondLst>
                              <p:cond delay="8000"/>
                            </p:stCondLst>
                            <p:childTnLst>
                              <p:par>
                                <p:cTn id="95" presetID="10" presetClass="entr" presetSubtype="0" fill="hold" nodeType="afterEffect">
                                  <p:stCondLst>
                                    <p:cond delay="0"/>
                                  </p:stCondLst>
                                  <p:childTnLst>
                                    <p:set>
                                      <p:cBhvr>
                                        <p:cTn id="96" dur="1" fill="hold">
                                          <p:stCondLst>
                                            <p:cond delay="0"/>
                                          </p:stCondLst>
                                        </p:cTn>
                                        <p:tgtEl>
                                          <p:spTgt spid="100"/>
                                        </p:tgtEl>
                                        <p:attrNameLst>
                                          <p:attrName>style.visibility</p:attrName>
                                        </p:attrNameLst>
                                      </p:cBhvr>
                                      <p:to>
                                        <p:strVal val="visible"/>
                                      </p:to>
                                    </p:set>
                                    <p:animEffect transition="in" filter="fade">
                                      <p:cBhvr>
                                        <p:cTn id="97" dur="500"/>
                                        <p:tgtEl>
                                          <p:spTgt spid="100"/>
                                        </p:tgtEl>
                                      </p:cBhvr>
                                    </p:animEffect>
                                  </p:childTnLst>
                                </p:cTn>
                              </p:par>
                            </p:childTnLst>
                          </p:cTn>
                        </p:par>
                        <p:par>
                          <p:cTn id="98" fill="hold">
                            <p:stCondLst>
                              <p:cond delay="8500"/>
                            </p:stCondLst>
                            <p:childTnLst>
                              <p:par>
                                <p:cTn id="99" presetID="53" presetClass="entr" presetSubtype="16" fill="hold" nodeType="afterEffect">
                                  <p:stCondLst>
                                    <p:cond delay="0"/>
                                  </p:stCondLst>
                                  <p:childTnLst>
                                    <p:set>
                                      <p:cBhvr>
                                        <p:cTn id="100" dur="1" fill="hold">
                                          <p:stCondLst>
                                            <p:cond delay="0"/>
                                          </p:stCondLst>
                                        </p:cTn>
                                        <p:tgtEl>
                                          <p:spTgt spid="97"/>
                                        </p:tgtEl>
                                        <p:attrNameLst>
                                          <p:attrName>style.visibility</p:attrName>
                                        </p:attrNameLst>
                                      </p:cBhvr>
                                      <p:to>
                                        <p:strVal val="visible"/>
                                      </p:to>
                                    </p:set>
                                    <p:anim calcmode="lin" valueType="num">
                                      <p:cBhvr>
                                        <p:cTn id="101" dur="500" fill="hold"/>
                                        <p:tgtEl>
                                          <p:spTgt spid="97"/>
                                        </p:tgtEl>
                                        <p:attrNameLst>
                                          <p:attrName>ppt_w</p:attrName>
                                        </p:attrNameLst>
                                      </p:cBhvr>
                                      <p:tavLst>
                                        <p:tav tm="0">
                                          <p:val>
                                            <p:fltVal val="0"/>
                                          </p:val>
                                        </p:tav>
                                        <p:tav tm="100000">
                                          <p:val>
                                            <p:strVal val="#ppt_w"/>
                                          </p:val>
                                        </p:tav>
                                      </p:tavLst>
                                    </p:anim>
                                    <p:anim calcmode="lin" valueType="num">
                                      <p:cBhvr>
                                        <p:cTn id="102" dur="500" fill="hold"/>
                                        <p:tgtEl>
                                          <p:spTgt spid="97"/>
                                        </p:tgtEl>
                                        <p:attrNameLst>
                                          <p:attrName>ppt_h</p:attrName>
                                        </p:attrNameLst>
                                      </p:cBhvr>
                                      <p:tavLst>
                                        <p:tav tm="0">
                                          <p:val>
                                            <p:fltVal val="0"/>
                                          </p:val>
                                        </p:tav>
                                        <p:tav tm="100000">
                                          <p:val>
                                            <p:strVal val="#ppt_h"/>
                                          </p:val>
                                        </p:tav>
                                      </p:tavLst>
                                    </p:anim>
                                    <p:animEffect transition="in" filter="fade">
                                      <p:cBhvr>
                                        <p:cTn id="103" dur="500"/>
                                        <p:tgtEl>
                                          <p:spTgt spid="97"/>
                                        </p:tgtEl>
                                      </p:cBhvr>
                                    </p:animEffect>
                                  </p:childTnLst>
                                </p:cTn>
                              </p:par>
                            </p:childTnLst>
                          </p:cTn>
                        </p:par>
                        <p:par>
                          <p:cTn id="104" fill="hold">
                            <p:stCondLst>
                              <p:cond delay="9000"/>
                            </p:stCondLst>
                            <p:childTnLst>
                              <p:par>
                                <p:cTn id="105" presetID="42" presetClass="entr" presetSubtype="0" fill="hold" grpId="0" nodeType="afterEffect">
                                  <p:stCondLst>
                                    <p:cond delay="0"/>
                                  </p:stCondLst>
                                  <p:childTnLst>
                                    <p:set>
                                      <p:cBhvr>
                                        <p:cTn id="106" dur="1" fill="hold">
                                          <p:stCondLst>
                                            <p:cond delay="0"/>
                                          </p:stCondLst>
                                        </p:cTn>
                                        <p:tgtEl>
                                          <p:spTgt spid="96"/>
                                        </p:tgtEl>
                                        <p:attrNameLst>
                                          <p:attrName>style.visibility</p:attrName>
                                        </p:attrNameLst>
                                      </p:cBhvr>
                                      <p:to>
                                        <p:strVal val="visible"/>
                                      </p:to>
                                    </p:set>
                                    <p:animEffect transition="in" filter="fade">
                                      <p:cBhvr>
                                        <p:cTn id="107" dur="1000"/>
                                        <p:tgtEl>
                                          <p:spTgt spid="96"/>
                                        </p:tgtEl>
                                      </p:cBhvr>
                                    </p:animEffect>
                                    <p:anim calcmode="lin" valueType="num">
                                      <p:cBhvr>
                                        <p:cTn id="108" dur="1000" fill="hold"/>
                                        <p:tgtEl>
                                          <p:spTgt spid="96"/>
                                        </p:tgtEl>
                                        <p:attrNameLst>
                                          <p:attrName>ppt_x</p:attrName>
                                        </p:attrNameLst>
                                      </p:cBhvr>
                                      <p:tavLst>
                                        <p:tav tm="0">
                                          <p:val>
                                            <p:strVal val="#ppt_x"/>
                                          </p:val>
                                        </p:tav>
                                        <p:tav tm="100000">
                                          <p:val>
                                            <p:strVal val="#ppt_x"/>
                                          </p:val>
                                        </p:tav>
                                      </p:tavLst>
                                    </p:anim>
                                    <p:anim calcmode="lin" valueType="num">
                                      <p:cBhvr>
                                        <p:cTn id="109" dur="1000" fill="hold"/>
                                        <p:tgtEl>
                                          <p:spTgt spid="96"/>
                                        </p:tgtEl>
                                        <p:attrNameLst>
                                          <p:attrName>ppt_y</p:attrName>
                                        </p:attrNameLst>
                                      </p:cBhvr>
                                      <p:tavLst>
                                        <p:tav tm="0">
                                          <p:val>
                                            <p:strVal val="#ppt_y+.1"/>
                                          </p:val>
                                        </p:tav>
                                        <p:tav tm="100000">
                                          <p:val>
                                            <p:strVal val="#ppt_y"/>
                                          </p:val>
                                        </p:tav>
                                      </p:tavLst>
                                    </p:anim>
                                  </p:childTnLst>
                                </p:cTn>
                              </p:par>
                            </p:childTnLst>
                          </p:cTn>
                        </p:par>
                        <p:par>
                          <p:cTn id="110" fill="hold">
                            <p:stCondLst>
                              <p:cond delay="10000"/>
                            </p:stCondLst>
                            <p:childTnLst>
                              <p:par>
                                <p:cTn id="111" presetID="53" presetClass="entr" presetSubtype="16" fill="hold" nodeType="afterEffect">
                                  <p:stCondLst>
                                    <p:cond delay="0"/>
                                  </p:stCondLst>
                                  <p:childTnLst>
                                    <p:set>
                                      <p:cBhvr>
                                        <p:cTn id="112" dur="1" fill="hold">
                                          <p:stCondLst>
                                            <p:cond delay="0"/>
                                          </p:stCondLst>
                                        </p:cTn>
                                        <p:tgtEl>
                                          <p:spTgt spid="207"/>
                                        </p:tgtEl>
                                        <p:attrNameLst>
                                          <p:attrName>style.visibility</p:attrName>
                                        </p:attrNameLst>
                                      </p:cBhvr>
                                      <p:to>
                                        <p:strVal val="visible"/>
                                      </p:to>
                                    </p:set>
                                    <p:anim calcmode="lin" valueType="num">
                                      <p:cBhvr>
                                        <p:cTn id="113" dur="500" fill="hold"/>
                                        <p:tgtEl>
                                          <p:spTgt spid="207"/>
                                        </p:tgtEl>
                                        <p:attrNameLst>
                                          <p:attrName>ppt_w</p:attrName>
                                        </p:attrNameLst>
                                      </p:cBhvr>
                                      <p:tavLst>
                                        <p:tav tm="0">
                                          <p:val>
                                            <p:fltVal val="0"/>
                                          </p:val>
                                        </p:tav>
                                        <p:tav tm="100000">
                                          <p:val>
                                            <p:strVal val="#ppt_w"/>
                                          </p:val>
                                        </p:tav>
                                      </p:tavLst>
                                    </p:anim>
                                    <p:anim calcmode="lin" valueType="num">
                                      <p:cBhvr>
                                        <p:cTn id="114" dur="500" fill="hold"/>
                                        <p:tgtEl>
                                          <p:spTgt spid="207"/>
                                        </p:tgtEl>
                                        <p:attrNameLst>
                                          <p:attrName>ppt_h</p:attrName>
                                        </p:attrNameLst>
                                      </p:cBhvr>
                                      <p:tavLst>
                                        <p:tav tm="0">
                                          <p:val>
                                            <p:fltVal val="0"/>
                                          </p:val>
                                        </p:tav>
                                        <p:tav tm="100000">
                                          <p:val>
                                            <p:strVal val="#ppt_h"/>
                                          </p:val>
                                        </p:tav>
                                      </p:tavLst>
                                    </p:anim>
                                    <p:animEffect transition="in" filter="fade">
                                      <p:cBhvr>
                                        <p:cTn id="115" dur="500"/>
                                        <p:tgtEl>
                                          <p:spTgt spid="207"/>
                                        </p:tgtEl>
                                      </p:cBhvr>
                                    </p:animEffect>
                                  </p:childTnLst>
                                </p:cTn>
                              </p:par>
                            </p:childTnLst>
                          </p:cTn>
                        </p:par>
                        <p:par>
                          <p:cTn id="116" fill="hold">
                            <p:stCondLst>
                              <p:cond delay="10500"/>
                            </p:stCondLst>
                            <p:childTnLst>
                              <p:par>
                                <p:cTn id="117" presetID="10" presetClass="entr" presetSubtype="0" fill="hold" grpId="0" nodeType="afterEffect">
                                  <p:stCondLst>
                                    <p:cond delay="0"/>
                                  </p:stCondLst>
                                  <p:childTnLst>
                                    <p:set>
                                      <p:cBhvr>
                                        <p:cTn id="118" dur="1" fill="hold">
                                          <p:stCondLst>
                                            <p:cond delay="0"/>
                                          </p:stCondLst>
                                        </p:cTn>
                                        <p:tgtEl>
                                          <p:spTgt spid="186"/>
                                        </p:tgtEl>
                                        <p:attrNameLst>
                                          <p:attrName>style.visibility</p:attrName>
                                        </p:attrNameLst>
                                      </p:cBhvr>
                                      <p:to>
                                        <p:strVal val="visible"/>
                                      </p:to>
                                    </p:set>
                                    <p:animEffect transition="in" filter="fade">
                                      <p:cBhvr>
                                        <p:cTn id="119" dur="500"/>
                                        <p:tgtEl>
                                          <p:spTgt spid="186"/>
                                        </p:tgtEl>
                                      </p:cBhvr>
                                    </p:animEffect>
                                  </p:childTnLst>
                                </p:cTn>
                              </p:par>
                            </p:childTnLst>
                          </p:cTn>
                        </p:par>
                        <p:par>
                          <p:cTn id="120" fill="hold">
                            <p:stCondLst>
                              <p:cond delay="11000"/>
                            </p:stCondLst>
                            <p:childTnLst>
                              <p:par>
                                <p:cTn id="121" presetID="53" presetClass="entr" presetSubtype="16" fill="hold" nodeType="afterEffect">
                                  <p:stCondLst>
                                    <p:cond delay="0"/>
                                  </p:stCondLst>
                                  <p:childTnLst>
                                    <p:set>
                                      <p:cBhvr>
                                        <p:cTn id="122" dur="1" fill="hold">
                                          <p:stCondLst>
                                            <p:cond delay="0"/>
                                          </p:stCondLst>
                                        </p:cTn>
                                        <p:tgtEl>
                                          <p:spTgt spid="514"/>
                                        </p:tgtEl>
                                        <p:attrNameLst>
                                          <p:attrName>style.visibility</p:attrName>
                                        </p:attrNameLst>
                                      </p:cBhvr>
                                      <p:to>
                                        <p:strVal val="visible"/>
                                      </p:to>
                                    </p:set>
                                    <p:anim calcmode="lin" valueType="num">
                                      <p:cBhvr>
                                        <p:cTn id="123" dur="500" fill="hold"/>
                                        <p:tgtEl>
                                          <p:spTgt spid="514"/>
                                        </p:tgtEl>
                                        <p:attrNameLst>
                                          <p:attrName>ppt_w</p:attrName>
                                        </p:attrNameLst>
                                      </p:cBhvr>
                                      <p:tavLst>
                                        <p:tav tm="0">
                                          <p:val>
                                            <p:fltVal val="0"/>
                                          </p:val>
                                        </p:tav>
                                        <p:tav tm="100000">
                                          <p:val>
                                            <p:strVal val="#ppt_w"/>
                                          </p:val>
                                        </p:tav>
                                      </p:tavLst>
                                    </p:anim>
                                    <p:anim calcmode="lin" valueType="num">
                                      <p:cBhvr>
                                        <p:cTn id="124" dur="500" fill="hold"/>
                                        <p:tgtEl>
                                          <p:spTgt spid="514"/>
                                        </p:tgtEl>
                                        <p:attrNameLst>
                                          <p:attrName>ppt_h</p:attrName>
                                        </p:attrNameLst>
                                      </p:cBhvr>
                                      <p:tavLst>
                                        <p:tav tm="0">
                                          <p:val>
                                            <p:fltVal val="0"/>
                                          </p:val>
                                        </p:tav>
                                        <p:tav tm="100000">
                                          <p:val>
                                            <p:strVal val="#ppt_h"/>
                                          </p:val>
                                        </p:tav>
                                      </p:tavLst>
                                    </p:anim>
                                    <p:animEffect transition="in" filter="fade">
                                      <p:cBhvr>
                                        <p:cTn id="125" dur="500"/>
                                        <p:tgtEl>
                                          <p:spTgt spid="514"/>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183"/>
                                        </p:tgtEl>
                                        <p:attrNameLst>
                                          <p:attrName>style.visibility</p:attrName>
                                        </p:attrNameLst>
                                      </p:cBhvr>
                                      <p:to>
                                        <p:strVal val="visible"/>
                                      </p:to>
                                    </p:set>
                                    <p:animEffect transition="in" filter="fade">
                                      <p:cBhvr>
                                        <p:cTn id="128" dur="500"/>
                                        <p:tgtEl>
                                          <p:spTgt spid="183"/>
                                        </p:tgtEl>
                                      </p:cBhvr>
                                    </p:animEffect>
                                  </p:childTnLst>
                                </p:cTn>
                              </p:par>
                            </p:childTnLst>
                          </p:cTn>
                        </p:par>
                        <p:par>
                          <p:cTn id="129" fill="hold">
                            <p:stCondLst>
                              <p:cond delay="11500"/>
                            </p:stCondLst>
                            <p:childTnLst>
                              <p:par>
                                <p:cTn id="130" presetID="10" presetClass="entr" presetSubtype="0" fill="hold" nodeType="afterEffect">
                                  <p:stCondLst>
                                    <p:cond delay="0"/>
                                  </p:stCondLst>
                                  <p:childTnLst>
                                    <p:set>
                                      <p:cBhvr>
                                        <p:cTn id="131" dur="1" fill="hold">
                                          <p:stCondLst>
                                            <p:cond delay="0"/>
                                          </p:stCondLst>
                                        </p:cTn>
                                        <p:tgtEl>
                                          <p:spTgt spid="124"/>
                                        </p:tgtEl>
                                        <p:attrNameLst>
                                          <p:attrName>style.visibility</p:attrName>
                                        </p:attrNameLst>
                                      </p:cBhvr>
                                      <p:to>
                                        <p:strVal val="visible"/>
                                      </p:to>
                                    </p:set>
                                    <p:animEffect transition="in" filter="fade">
                                      <p:cBhvr>
                                        <p:cTn id="132" dur="500"/>
                                        <p:tgtEl>
                                          <p:spTgt spid="124"/>
                                        </p:tgtEl>
                                      </p:cBhvr>
                                    </p:animEffect>
                                  </p:childTnLst>
                                </p:cTn>
                              </p:par>
                            </p:childTnLst>
                          </p:cTn>
                        </p:par>
                        <p:par>
                          <p:cTn id="133" fill="hold">
                            <p:stCondLst>
                              <p:cond delay="12000"/>
                            </p:stCondLst>
                            <p:childTnLst>
                              <p:par>
                                <p:cTn id="134" presetID="53" presetClass="entr" presetSubtype="16" fill="hold" nodeType="afterEffect">
                                  <p:stCondLst>
                                    <p:cond delay="0"/>
                                  </p:stCondLst>
                                  <p:childTnLst>
                                    <p:set>
                                      <p:cBhvr>
                                        <p:cTn id="135" dur="1" fill="hold">
                                          <p:stCondLst>
                                            <p:cond delay="0"/>
                                          </p:stCondLst>
                                        </p:cTn>
                                        <p:tgtEl>
                                          <p:spTgt spid="121"/>
                                        </p:tgtEl>
                                        <p:attrNameLst>
                                          <p:attrName>style.visibility</p:attrName>
                                        </p:attrNameLst>
                                      </p:cBhvr>
                                      <p:to>
                                        <p:strVal val="visible"/>
                                      </p:to>
                                    </p:set>
                                    <p:anim calcmode="lin" valueType="num">
                                      <p:cBhvr>
                                        <p:cTn id="136" dur="500" fill="hold"/>
                                        <p:tgtEl>
                                          <p:spTgt spid="121"/>
                                        </p:tgtEl>
                                        <p:attrNameLst>
                                          <p:attrName>ppt_w</p:attrName>
                                        </p:attrNameLst>
                                      </p:cBhvr>
                                      <p:tavLst>
                                        <p:tav tm="0">
                                          <p:val>
                                            <p:fltVal val="0"/>
                                          </p:val>
                                        </p:tav>
                                        <p:tav tm="100000">
                                          <p:val>
                                            <p:strVal val="#ppt_w"/>
                                          </p:val>
                                        </p:tav>
                                      </p:tavLst>
                                    </p:anim>
                                    <p:anim calcmode="lin" valueType="num">
                                      <p:cBhvr>
                                        <p:cTn id="137" dur="500" fill="hold"/>
                                        <p:tgtEl>
                                          <p:spTgt spid="121"/>
                                        </p:tgtEl>
                                        <p:attrNameLst>
                                          <p:attrName>ppt_h</p:attrName>
                                        </p:attrNameLst>
                                      </p:cBhvr>
                                      <p:tavLst>
                                        <p:tav tm="0">
                                          <p:val>
                                            <p:fltVal val="0"/>
                                          </p:val>
                                        </p:tav>
                                        <p:tav tm="100000">
                                          <p:val>
                                            <p:strVal val="#ppt_h"/>
                                          </p:val>
                                        </p:tav>
                                      </p:tavLst>
                                    </p:anim>
                                    <p:animEffect transition="in" filter="fade">
                                      <p:cBhvr>
                                        <p:cTn id="138" dur="500"/>
                                        <p:tgtEl>
                                          <p:spTgt spid="121"/>
                                        </p:tgtEl>
                                      </p:cBhvr>
                                    </p:animEffect>
                                  </p:childTnLst>
                                </p:cTn>
                              </p:par>
                            </p:childTnLst>
                          </p:cTn>
                        </p:par>
                        <p:par>
                          <p:cTn id="139" fill="hold">
                            <p:stCondLst>
                              <p:cond delay="12500"/>
                            </p:stCondLst>
                            <p:childTnLst>
                              <p:par>
                                <p:cTn id="140" presetID="42" presetClass="entr" presetSubtype="0" fill="hold" grpId="0" nodeType="afterEffect">
                                  <p:stCondLst>
                                    <p:cond delay="0"/>
                                  </p:stCondLst>
                                  <p:childTnLst>
                                    <p:set>
                                      <p:cBhvr>
                                        <p:cTn id="141" dur="1" fill="hold">
                                          <p:stCondLst>
                                            <p:cond delay="0"/>
                                          </p:stCondLst>
                                        </p:cTn>
                                        <p:tgtEl>
                                          <p:spTgt spid="120"/>
                                        </p:tgtEl>
                                        <p:attrNameLst>
                                          <p:attrName>style.visibility</p:attrName>
                                        </p:attrNameLst>
                                      </p:cBhvr>
                                      <p:to>
                                        <p:strVal val="visible"/>
                                      </p:to>
                                    </p:set>
                                    <p:animEffect transition="in" filter="fade">
                                      <p:cBhvr>
                                        <p:cTn id="142" dur="1000"/>
                                        <p:tgtEl>
                                          <p:spTgt spid="120"/>
                                        </p:tgtEl>
                                      </p:cBhvr>
                                    </p:animEffect>
                                    <p:anim calcmode="lin" valueType="num">
                                      <p:cBhvr>
                                        <p:cTn id="143" dur="1000" fill="hold"/>
                                        <p:tgtEl>
                                          <p:spTgt spid="120"/>
                                        </p:tgtEl>
                                        <p:attrNameLst>
                                          <p:attrName>ppt_x</p:attrName>
                                        </p:attrNameLst>
                                      </p:cBhvr>
                                      <p:tavLst>
                                        <p:tav tm="0">
                                          <p:val>
                                            <p:strVal val="#ppt_x"/>
                                          </p:val>
                                        </p:tav>
                                        <p:tav tm="100000">
                                          <p:val>
                                            <p:strVal val="#ppt_x"/>
                                          </p:val>
                                        </p:tav>
                                      </p:tavLst>
                                    </p:anim>
                                    <p:anim calcmode="lin" valueType="num">
                                      <p:cBhvr>
                                        <p:cTn id="144" dur="1000" fill="hold"/>
                                        <p:tgtEl>
                                          <p:spTgt spid="120"/>
                                        </p:tgtEl>
                                        <p:attrNameLst>
                                          <p:attrName>ppt_y</p:attrName>
                                        </p:attrNameLst>
                                      </p:cBhvr>
                                      <p:tavLst>
                                        <p:tav tm="0">
                                          <p:val>
                                            <p:strVal val="#ppt_y+.1"/>
                                          </p:val>
                                        </p:tav>
                                        <p:tav tm="100000">
                                          <p:val>
                                            <p:strVal val="#ppt_y"/>
                                          </p:val>
                                        </p:tav>
                                      </p:tavLst>
                                    </p:anim>
                                  </p:childTnLst>
                                </p:cTn>
                              </p:par>
                            </p:childTnLst>
                          </p:cTn>
                        </p:par>
                        <p:par>
                          <p:cTn id="145" fill="hold">
                            <p:stCondLst>
                              <p:cond delay="13500"/>
                            </p:stCondLst>
                            <p:childTnLst>
                              <p:par>
                                <p:cTn id="146" presetID="53" presetClass="entr" presetSubtype="16" fill="hold" grpId="0" nodeType="afterEffect">
                                  <p:stCondLst>
                                    <p:cond delay="0"/>
                                  </p:stCondLst>
                                  <p:childTnLst>
                                    <p:set>
                                      <p:cBhvr>
                                        <p:cTn id="147" dur="1" fill="hold">
                                          <p:stCondLst>
                                            <p:cond delay="0"/>
                                          </p:stCondLst>
                                        </p:cTn>
                                        <p:tgtEl>
                                          <p:spTgt spid="212"/>
                                        </p:tgtEl>
                                        <p:attrNameLst>
                                          <p:attrName>style.visibility</p:attrName>
                                        </p:attrNameLst>
                                      </p:cBhvr>
                                      <p:to>
                                        <p:strVal val="visible"/>
                                      </p:to>
                                    </p:set>
                                    <p:anim calcmode="lin" valueType="num">
                                      <p:cBhvr>
                                        <p:cTn id="148" dur="500" fill="hold"/>
                                        <p:tgtEl>
                                          <p:spTgt spid="212"/>
                                        </p:tgtEl>
                                        <p:attrNameLst>
                                          <p:attrName>ppt_w</p:attrName>
                                        </p:attrNameLst>
                                      </p:cBhvr>
                                      <p:tavLst>
                                        <p:tav tm="0">
                                          <p:val>
                                            <p:fltVal val="0"/>
                                          </p:val>
                                        </p:tav>
                                        <p:tav tm="100000">
                                          <p:val>
                                            <p:strVal val="#ppt_w"/>
                                          </p:val>
                                        </p:tav>
                                      </p:tavLst>
                                    </p:anim>
                                    <p:anim calcmode="lin" valueType="num">
                                      <p:cBhvr>
                                        <p:cTn id="149" dur="500" fill="hold"/>
                                        <p:tgtEl>
                                          <p:spTgt spid="212"/>
                                        </p:tgtEl>
                                        <p:attrNameLst>
                                          <p:attrName>ppt_h</p:attrName>
                                        </p:attrNameLst>
                                      </p:cBhvr>
                                      <p:tavLst>
                                        <p:tav tm="0">
                                          <p:val>
                                            <p:fltVal val="0"/>
                                          </p:val>
                                        </p:tav>
                                        <p:tav tm="100000">
                                          <p:val>
                                            <p:strVal val="#ppt_h"/>
                                          </p:val>
                                        </p:tav>
                                      </p:tavLst>
                                    </p:anim>
                                    <p:animEffect transition="in" filter="fade">
                                      <p:cBhvr>
                                        <p:cTn id="150" dur="500"/>
                                        <p:tgtEl>
                                          <p:spTgt spid="212"/>
                                        </p:tgtEl>
                                      </p:cBhvr>
                                    </p:animEffect>
                                  </p:childTnLst>
                                </p:cTn>
                              </p:par>
                            </p:childTnLst>
                          </p:cTn>
                        </p:par>
                        <p:par>
                          <p:cTn id="151" fill="hold">
                            <p:stCondLst>
                              <p:cond delay="14000"/>
                            </p:stCondLst>
                            <p:childTnLst>
                              <p:par>
                                <p:cTn id="152" presetID="10" presetClass="entr" presetSubtype="0" fill="hold" grpId="0" nodeType="afterEffect">
                                  <p:stCondLst>
                                    <p:cond delay="0"/>
                                  </p:stCondLst>
                                  <p:childTnLst>
                                    <p:set>
                                      <p:cBhvr>
                                        <p:cTn id="153" dur="1" fill="hold">
                                          <p:stCondLst>
                                            <p:cond delay="0"/>
                                          </p:stCondLst>
                                        </p:cTn>
                                        <p:tgtEl>
                                          <p:spTgt spid="191"/>
                                        </p:tgtEl>
                                        <p:attrNameLst>
                                          <p:attrName>style.visibility</p:attrName>
                                        </p:attrNameLst>
                                      </p:cBhvr>
                                      <p:to>
                                        <p:strVal val="visible"/>
                                      </p:to>
                                    </p:set>
                                    <p:animEffect transition="in" filter="fade">
                                      <p:cBhvr>
                                        <p:cTn id="154" dur="500"/>
                                        <p:tgtEl>
                                          <p:spTgt spid="191"/>
                                        </p:tgtEl>
                                      </p:cBhvr>
                                    </p:animEffect>
                                  </p:childTnLst>
                                </p:cTn>
                              </p:par>
                            </p:childTnLst>
                          </p:cTn>
                        </p:par>
                        <p:par>
                          <p:cTn id="155" fill="hold">
                            <p:stCondLst>
                              <p:cond delay="14500"/>
                            </p:stCondLst>
                            <p:childTnLst>
                              <p:par>
                                <p:cTn id="156" presetID="53" presetClass="entr" presetSubtype="16" fill="hold" nodeType="afterEffect">
                                  <p:stCondLst>
                                    <p:cond delay="0"/>
                                  </p:stCondLst>
                                  <p:childTnLst>
                                    <p:set>
                                      <p:cBhvr>
                                        <p:cTn id="157" dur="1" fill="hold">
                                          <p:stCondLst>
                                            <p:cond delay="0"/>
                                          </p:stCondLst>
                                        </p:cTn>
                                        <p:tgtEl>
                                          <p:spTgt spid="515"/>
                                        </p:tgtEl>
                                        <p:attrNameLst>
                                          <p:attrName>style.visibility</p:attrName>
                                        </p:attrNameLst>
                                      </p:cBhvr>
                                      <p:to>
                                        <p:strVal val="visible"/>
                                      </p:to>
                                    </p:set>
                                    <p:anim calcmode="lin" valueType="num">
                                      <p:cBhvr>
                                        <p:cTn id="158" dur="500" fill="hold"/>
                                        <p:tgtEl>
                                          <p:spTgt spid="515"/>
                                        </p:tgtEl>
                                        <p:attrNameLst>
                                          <p:attrName>ppt_w</p:attrName>
                                        </p:attrNameLst>
                                      </p:cBhvr>
                                      <p:tavLst>
                                        <p:tav tm="0">
                                          <p:val>
                                            <p:fltVal val="0"/>
                                          </p:val>
                                        </p:tav>
                                        <p:tav tm="100000">
                                          <p:val>
                                            <p:strVal val="#ppt_w"/>
                                          </p:val>
                                        </p:tav>
                                      </p:tavLst>
                                    </p:anim>
                                    <p:anim calcmode="lin" valueType="num">
                                      <p:cBhvr>
                                        <p:cTn id="159" dur="500" fill="hold"/>
                                        <p:tgtEl>
                                          <p:spTgt spid="515"/>
                                        </p:tgtEl>
                                        <p:attrNameLst>
                                          <p:attrName>ppt_h</p:attrName>
                                        </p:attrNameLst>
                                      </p:cBhvr>
                                      <p:tavLst>
                                        <p:tav tm="0">
                                          <p:val>
                                            <p:fltVal val="0"/>
                                          </p:val>
                                        </p:tav>
                                        <p:tav tm="100000">
                                          <p:val>
                                            <p:strVal val="#ppt_h"/>
                                          </p:val>
                                        </p:tav>
                                      </p:tavLst>
                                    </p:anim>
                                    <p:animEffect transition="in" filter="fade">
                                      <p:cBhvr>
                                        <p:cTn id="160" dur="500"/>
                                        <p:tgtEl>
                                          <p:spTgt spid="515"/>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84"/>
                                        </p:tgtEl>
                                        <p:attrNameLst>
                                          <p:attrName>style.visibility</p:attrName>
                                        </p:attrNameLst>
                                      </p:cBhvr>
                                      <p:to>
                                        <p:strVal val="visible"/>
                                      </p:to>
                                    </p:set>
                                    <p:animEffect transition="in" filter="fade">
                                      <p:cBhvr>
                                        <p:cTn id="163" dur="500"/>
                                        <p:tgtEl>
                                          <p:spTgt spid="184"/>
                                        </p:tgtEl>
                                      </p:cBhvr>
                                    </p:animEffect>
                                  </p:childTnLst>
                                </p:cTn>
                              </p:par>
                            </p:childTnLst>
                          </p:cTn>
                        </p:par>
                        <p:par>
                          <p:cTn id="164" fill="hold">
                            <p:stCondLst>
                              <p:cond delay="15000"/>
                            </p:stCondLst>
                            <p:childTnLst>
                              <p:par>
                                <p:cTn id="165" presetID="10" presetClass="entr" presetSubtype="0" fill="hold" nodeType="afterEffect">
                                  <p:stCondLst>
                                    <p:cond delay="0"/>
                                  </p:stCondLst>
                                  <p:childTnLst>
                                    <p:set>
                                      <p:cBhvr>
                                        <p:cTn id="166" dur="1" fill="hold">
                                          <p:stCondLst>
                                            <p:cond delay="0"/>
                                          </p:stCondLst>
                                        </p:cTn>
                                        <p:tgtEl>
                                          <p:spTgt spid="136"/>
                                        </p:tgtEl>
                                        <p:attrNameLst>
                                          <p:attrName>style.visibility</p:attrName>
                                        </p:attrNameLst>
                                      </p:cBhvr>
                                      <p:to>
                                        <p:strVal val="visible"/>
                                      </p:to>
                                    </p:set>
                                    <p:animEffect transition="in" filter="fade">
                                      <p:cBhvr>
                                        <p:cTn id="167" dur="500"/>
                                        <p:tgtEl>
                                          <p:spTgt spid="136"/>
                                        </p:tgtEl>
                                      </p:cBhvr>
                                    </p:animEffect>
                                  </p:childTnLst>
                                </p:cTn>
                              </p:par>
                            </p:childTnLst>
                          </p:cTn>
                        </p:par>
                        <p:par>
                          <p:cTn id="168" fill="hold">
                            <p:stCondLst>
                              <p:cond delay="15500"/>
                            </p:stCondLst>
                            <p:childTnLst>
                              <p:par>
                                <p:cTn id="169" presetID="53" presetClass="entr" presetSubtype="16" fill="hold" nodeType="afterEffect">
                                  <p:stCondLst>
                                    <p:cond delay="0"/>
                                  </p:stCondLst>
                                  <p:childTnLst>
                                    <p:set>
                                      <p:cBhvr>
                                        <p:cTn id="170" dur="1" fill="hold">
                                          <p:stCondLst>
                                            <p:cond delay="0"/>
                                          </p:stCondLst>
                                        </p:cTn>
                                        <p:tgtEl>
                                          <p:spTgt spid="133"/>
                                        </p:tgtEl>
                                        <p:attrNameLst>
                                          <p:attrName>style.visibility</p:attrName>
                                        </p:attrNameLst>
                                      </p:cBhvr>
                                      <p:to>
                                        <p:strVal val="visible"/>
                                      </p:to>
                                    </p:set>
                                    <p:anim calcmode="lin" valueType="num">
                                      <p:cBhvr>
                                        <p:cTn id="171" dur="500" fill="hold"/>
                                        <p:tgtEl>
                                          <p:spTgt spid="133"/>
                                        </p:tgtEl>
                                        <p:attrNameLst>
                                          <p:attrName>ppt_w</p:attrName>
                                        </p:attrNameLst>
                                      </p:cBhvr>
                                      <p:tavLst>
                                        <p:tav tm="0">
                                          <p:val>
                                            <p:fltVal val="0"/>
                                          </p:val>
                                        </p:tav>
                                        <p:tav tm="100000">
                                          <p:val>
                                            <p:strVal val="#ppt_w"/>
                                          </p:val>
                                        </p:tav>
                                      </p:tavLst>
                                    </p:anim>
                                    <p:anim calcmode="lin" valueType="num">
                                      <p:cBhvr>
                                        <p:cTn id="172" dur="500" fill="hold"/>
                                        <p:tgtEl>
                                          <p:spTgt spid="133"/>
                                        </p:tgtEl>
                                        <p:attrNameLst>
                                          <p:attrName>ppt_h</p:attrName>
                                        </p:attrNameLst>
                                      </p:cBhvr>
                                      <p:tavLst>
                                        <p:tav tm="0">
                                          <p:val>
                                            <p:fltVal val="0"/>
                                          </p:val>
                                        </p:tav>
                                        <p:tav tm="100000">
                                          <p:val>
                                            <p:strVal val="#ppt_h"/>
                                          </p:val>
                                        </p:tav>
                                      </p:tavLst>
                                    </p:anim>
                                    <p:animEffect transition="in" filter="fade">
                                      <p:cBhvr>
                                        <p:cTn id="173" dur="500"/>
                                        <p:tgtEl>
                                          <p:spTgt spid="133"/>
                                        </p:tgtEl>
                                      </p:cBhvr>
                                    </p:animEffect>
                                  </p:childTnLst>
                                </p:cTn>
                              </p:par>
                            </p:childTnLst>
                          </p:cTn>
                        </p:par>
                        <p:par>
                          <p:cTn id="174" fill="hold">
                            <p:stCondLst>
                              <p:cond delay="16000"/>
                            </p:stCondLst>
                            <p:childTnLst>
                              <p:par>
                                <p:cTn id="175" presetID="42" presetClass="entr" presetSubtype="0" fill="hold" grpId="0" nodeType="afterEffect">
                                  <p:stCondLst>
                                    <p:cond delay="0"/>
                                  </p:stCondLst>
                                  <p:childTnLst>
                                    <p:set>
                                      <p:cBhvr>
                                        <p:cTn id="176" dur="1" fill="hold">
                                          <p:stCondLst>
                                            <p:cond delay="0"/>
                                          </p:stCondLst>
                                        </p:cTn>
                                        <p:tgtEl>
                                          <p:spTgt spid="132"/>
                                        </p:tgtEl>
                                        <p:attrNameLst>
                                          <p:attrName>style.visibility</p:attrName>
                                        </p:attrNameLst>
                                      </p:cBhvr>
                                      <p:to>
                                        <p:strVal val="visible"/>
                                      </p:to>
                                    </p:set>
                                    <p:animEffect transition="in" filter="fade">
                                      <p:cBhvr>
                                        <p:cTn id="177" dur="1000"/>
                                        <p:tgtEl>
                                          <p:spTgt spid="132"/>
                                        </p:tgtEl>
                                      </p:cBhvr>
                                    </p:animEffect>
                                    <p:anim calcmode="lin" valueType="num">
                                      <p:cBhvr>
                                        <p:cTn id="178" dur="1000" fill="hold"/>
                                        <p:tgtEl>
                                          <p:spTgt spid="132"/>
                                        </p:tgtEl>
                                        <p:attrNameLst>
                                          <p:attrName>ppt_x</p:attrName>
                                        </p:attrNameLst>
                                      </p:cBhvr>
                                      <p:tavLst>
                                        <p:tav tm="0">
                                          <p:val>
                                            <p:strVal val="#ppt_x"/>
                                          </p:val>
                                        </p:tav>
                                        <p:tav tm="100000">
                                          <p:val>
                                            <p:strVal val="#ppt_x"/>
                                          </p:val>
                                        </p:tav>
                                      </p:tavLst>
                                    </p:anim>
                                    <p:anim calcmode="lin" valueType="num">
                                      <p:cBhvr>
                                        <p:cTn id="179" dur="1000" fill="hold"/>
                                        <p:tgtEl>
                                          <p:spTgt spid="132"/>
                                        </p:tgtEl>
                                        <p:attrNameLst>
                                          <p:attrName>ppt_y</p:attrName>
                                        </p:attrNameLst>
                                      </p:cBhvr>
                                      <p:tavLst>
                                        <p:tav tm="0">
                                          <p:val>
                                            <p:strVal val="#ppt_y+.1"/>
                                          </p:val>
                                        </p:tav>
                                        <p:tav tm="100000">
                                          <p:val>
                                            <p:strVal val="#ppt_y"/>
                                          </p:val>
                                        </p:tav>
                                      </p:tavLst>
                                    </p:anim>
                                  </p:childTnLst>
                                </p:cTn>
                              </p:par>
                            </p:childTnLst>
                          </p:cTn>
                        </p:par>
                        <p:par>
                          <p:cTn id="180" fill="hold">
                            <p:stCondLst>
                              <p:cond delay="17000"/>
                            </p:stCondLst>
                            <p:childTnLst>
                              <p:par>
                                <p:cTn id="181" presetID="53" presetClass="entr" presetSubtype="16" fill="hold" grpId="0" nodeType="afterEffect">
                                  <p:stCondLst>
                                    <p:cond delay="0"/>
                                  </p:stCondLst>
                                  <p:childTnLst>
                                    <p:set>
                                      <p:cBhvr>
                                        <p:cTn id="182" dur="1" fill="hold">
                                          <p:stCondLst>
                                            <p:cond delay="0"/>
                                          </p:stCondLst>
                                        </p:cTn>
                                        <p:tgtEl>
                                          <p:spTgt spid="213"/>
                                        </p:tgtEl>
                                        <p:attrNameLst>
                                          <p:attrName>style.visibility</p:attrName>
                                        </p:attrNameLst>
                                      </p:cBhvr>
                                      <p:to>
                                        <p:strVal val="visible"/>
                                      </p:to>
                                    </p:set>
                                    <p:anim calcmode="lin" valueType="num">
                                      <p:cBhvr>
                                        <p:cTn id="183" dur="500" fill="hold"/>
                                        <p:tgtEl>
                                          <p:spTgt spid="213"/>
                                        </p:tgtEl>
                                        <p:attrNameLst>
                                          <p:attrName>ppt_w</p:attrName>
                                        </p:attrNameLst>
                                      </p:cBhvr>
                                      <p:tavLst>
                                        <p:tav tm="0">
                                          <p:val>
                                            <p:fltVal val="0"/>
                                          </p:val>
                                        </p:tav>
                                        <p:tav tm="100000">
                                          <p:val>
                                            <p:strVal val="#ppt_w"/>
                                          </p:val>
                                        </p:tav>
                                      </p:tavLst>
                                    </p:anim>
                                    <p:anim calcmode="lin" valueType="num">
                                      <p:cBhvr>
                                        <p:cTn id="184" dur="500" fill="hold"/>
                                        <p:tgtEl>
                                          <p:spTgt spid="213"/>
                                        </p:tgtEl>
                                        <p:attrNameLst>
                                          <p:attrName>ppt_h</p:attrName>
                                        </p:attrNameLst>
                                      </p:cBhvr>
                                      <p:tavLst>
                                        <p:tav tm="0">
                                          <p:val>
                                            <p:fltVal val="0"/>
                                          </p:val>
                                        </p:tav>
                                        <p:tav tm="100000">
                                          <p:val>
                                            <p:strVal val="#ppt_h"/>
                                          </p:val>
                                        </p:tav>
                                      </p:tavLst>
                                    </p:anim>
                                    <p:animEffect transition="in" filter="fade">
                                      <p:cBhvr>
                                        <p:cTn id="185" dur="500"/>
                                        <p:tgtEl>
                                          <p:spTgt spid="213"/>
                                        </p:tgtEl>
                                      </p:cBhvr>
                                    </p:animEffect>
                                  </p:childTnLst>
                                </p:cTn>
                              </p:par>
                            </p:childTnLst>
                          </p:cTn>
                        </p:par>
                        <p:par>
                          <p:cTn id="186" fill="hold">
                            <p:stCondLst>
                              <p:cond delay="17500"/>
                            </p:stCondLst>
                            <p:childTnLst>
                              <p:par>
                                <p:cTn id="187" presetID="10" presetClass="entr" presetSubtype="0" fill="hold" grpId="0" nodeType="afterEffect">
                                  <p:stCondLst>
                                    <p:cond delay="0"/>
                                  </p:stCondLst>
                                  <p:childTnLst>
                                    <p:set>
                                      <p:cBhvr>
                                        <p:cTn id="188" dur="1" fill="hold">
                                          <p:stCondLst>
                                            <p:cond delay="0"/>
                                          </p:stCondLst>
                                        </p:cTn>
                                        <p:tgtEl>
                                          <p:spTgt spid="190"/>
                                        </p:tgtEl>
                                        <p:attrNameLst>
                                          <p:attrName>style.visibility</p:attrName>
                                        </p:attrNameLst>
                                      </p:cBhvr>
                                      <p:to>
                                        <p:strVal val="visible"/>
                                      </p:to>
                                    </p:set>
                                    <p:animEffect transition="in" filter="fade">
                                      <p:cBhvr>
                                        <p:cTn id="189" dur="500"/>
                                        <p:tgtEl>
                                          <p:spTgt spid="190"/>
                                        </p:tgtEl>
                                      </p:cBhvr>
                                    </p:animEffect>
                                  </p:childTnLst>
                                </p:cTn>
                              </p:par>
                            </p:childTnLst>
                          </p:cTn>
                        </p:par>
                        <p:par>
                          <p:cTn id="190" fill="hold">
                            <p:stCondLst>
                              <p:cond delay="18000"/>
                            </p:stCondLst>
                            <p:childTnLst>
                              <p:par>
                                <p:cTn id="191" presetID="53" presetClass="entr" presetSubtype="16" fill="hold" nodeType="afterEffect">
                                  <p:stCondLst>
                                    <p:cond delay="0"/>
                                  </p:stCondLst>
                                  <p:childTnLst>
                                    <p:set>
                                      <p:cBhvr>
                                        <p:cTn id="192" dur="1" fill="hold">
                                          <p:stCondLst>
                                            <p:cond delay="0"/>
                                          </p:stCondLst>
                                        </p:cTn>
                                        <p:tgtEl>
                                          <p:spTgt spid="516"/>
                                        </p:tgtEl>
                                        <p:attrNameLst>
                                          <p:attrName>style.visibility</p:attrName>
                                        </p:attrNameLst>
                                      </p:cBhvr>
                                      <p:to>
                                        <p:strVal val="visible"/>
                                      </p:to>
                                    </p:set>
                                    <p:anim calcmode="lin" valueType="num">
                                      <p:cBhvr>
                                        <p:cTn id="193" dur="500" fill="hold"/>
                                        <p:tgtEl>
                                          <p:spTgt spid="516"/>
                                        </p:tgtEl>
                                        <p:attrNameLst>
                                          <p:attrName>ppt_w</p:attrName>
                                        </p:attrNameLst>
                                      </p:cBhvr>
                                      <p:tavLst>
                                        <p:tav tm="0">
                                          <p:val>
                                            <p:fltVal val="0"/>
                                          </p:val>
                                        </p:tav>
                                        <p:tav tm="100000">
                                          <p:val>
                                            <p:strVal val="#ppt_w"/>
                                          </p:val>
                                        </p:tav>
                                      </p:tavLst>
                                    </p:anim>
                                    <p:anim calcmode="lin" valueType="num">
                                      <p:cBhvr>
                                        <p:cTn id="194" dur="500" fill="hold"/>
                                        <p:tgtEl>
                                          <p:spTgt spid="516"/>
                                        </p:tgtEl>
                                        <p:attrNameLst>
                                          <p:attrName>ppt_h</p:attrName>
                                        </p:attrNameLst>
                                      </p:cBhvr>
                                      <p:tavLst>
                                        <p:tav tm="0">
                                          <p:val>
                                            <p:fltVal val="0"/>
                                          </p:val>
                                        </p:tav>
                                        <p:tav tm="100000">
                                          <p:val>
                                            <p:strVal val="#ppt_h"/>
                                          </p:val>
                                        </p:tav>
                                      </p:tavLst>
                                    </p:anim>
                                    <p:animEffect transition="in" filter="fade">
                                      <p:cBhvr>
                                        <p:cTn id="195" dur="500"/>
                                        <p:tgtEl>
                                          <p:spTgt spid="516"/>
                                        </p:tgtEl>
                                      </p:cBhvr>
                                    </p:animEffect>
                                  </p:childTnLst>
                                </p:cTn>
                              </p:par>
                              <p:par>
                                <p:cTn id="196" presetID="10" presetClass="entr" presetSubtype="0" fill="hold" grpId="0" nodeType="withEffect">
                                  <p:stCondLst>
                                    <p:cond delay="0"/>
                                  </p:stCondLst>
                                  <p:childTnLst>
                                    <p:set>
                                      <p:cBhvr>
                                        <p:cTn id="197" dur="1" fill="hold">
                                          <p:stCondLst>
                                            <p:cond delay="0"/>
                                          </p:stCondLst>
                                        </p:cTn>
                                        <p:tgtEl>
                                          <p:spTgt spid="185"/>
                                        </p:tgtEl>
                                        <p:attrNameLst>
                                          <p:attrName>style.visibility</p:attrName>
                                        </p:attrNameLst>
                                      </p:cBhvr>
                                      <p:to>
                                        <p:strVal val="visible"/>
                                      </p:to>
                                    </p:set>
                                    <p:animEffect transition="in" filter="fade">
                                      <p:cBhvr>
                                        <p:cTn id="198" dur="500"/>
                                        <p:tgtEl>
                                          <p:spTgt spid="185"/>
                                        </p:tgtEl>
                                      </p:cBhvr>
                                    </p:animEffect>
                                  </p:childTnLst>
                                </p:cTn>
                              </p:par>
                            </p:childTnLst>
                          </p:cTn>
                        </p:par>
                        <p:par>
                          <p:cTn id="199" fill="hold">
                            <p:stCondLst>
                              <p:cond delay="18500"/>
                            </p:stCondLst>
                            <p:childTnLst>
                              <p:par>
                                <p:cTn id="200" presetID="10" presetClass="entr" presetSubtype="0" fill="hold" nodeType="afterEffect">
                                  <p:stCondLst>
                                    <p:cond delay="0"/>
                                  </p:stCondLst>
                                  <p:childTnLst>
                                    <p:set>
                                      <p:cBhvr>
                                        <p:cTn id="201" dur="1" fill="hold">
                                          <p:stCondLst>
                                            <p:cond delay="0"/>
                                          </p:stCondLst>
                                        </p:cTn>
                                        <p:tgtEl>
                                          <p:spTgt spid="166"/>
                                        </p:tgtEl>
                                        <p:attrNameLst>
                                          <p:attrName>style.visibility</p:attrName>
                                        </p:attrNameLst>
                                      </p:cBhvr>
                                      <p:to>
                                        <p:strVal val="visible"/>
                                      </p:to>
                                    </p:set>
                                    <p:animEffect transition="in" filter="fade">
                                      <p:cBhvr>
                                        <p:cTn id="202" dur="500"/>
                                        <p:tgtEl>
                                          <p:spTgt spid="166"/>
                                        </p:tgtEl>
                                      </p:cBhvr>
                                    </p:animEffect>
                                  </p:childTnLst>
                                </p:cTn>
                              </p:par>
                            </p:childTnLst>
                          </p:cTn>
                        </p:par>
                        <p:par>
                          <p:cTn id="203" fill="hold">
                            <p:stCondLst>
                              <p:cond delay="19000"/>
                            </p:stCondLst>
                            <p:childTnLst>
                              <p:par>
                                <p:cTn id="204" presetID="53" presetClass="entr" presetSubtype="16" fill="hold" nodeType="afterEffect">
                                  <p:stCondLst>
                                    <p:cond delay="0"/>
                                  </p:stCondLst>
                                  <p:childTnLst>
                                    <p:set>
                                      <p:cBhvr>
                                        <p:cTn id="205" dur="1" fill="hold">
                                          <p:stCondLst>
                                            <p:cond delay="0"/>
                                          </p:stCondLst>
                                        </p:cTn>
                                        <p:tgtEl>
                                          <p:spTgt spid="163"/>
                                        </p:tgtEl>
                                        <p:attrNameLst>
                                          <p:attrName>style.visibility</p:attrName>
                                        </p:attrNameLst>
                                      </p:cBhvr>
                                      <p:to>
                                        <p:strVal val="visible"/>
                                      </p:to>
                                    </p:set>
                                    <p:anim calcmode="lin" valueType="num">
                                      <p:cBhvr>
                                        <p:cTn id="206" dur="500" fill="hold"/>
                                        <p:tgtEl>
                                          <p:spTgt spid="163"/>
                                        </p:tgtEl>
                                        <p:attrNameLst>
                                          <p:attrName>ppt_w</p:attrName>
                                        </p:attrNameLst>
                                      </p:cBhvr>
                                      <p:tavLst>
                                        <p:tav tm="0">
                                          <p:val>
                                            <p:fltVal val="0"/>
                                          </p:val>
                                        </p:tav>
                                        <p:tav tm="100000">
                                          <p:val>
                                            <p:strVal val="#ppt_w"/>
                                          </p:val>
                                        </p:tav>
                                      </p:tavLst>
                                    </p:anim>
                                    <p:anim calcmode="lin" valueType="num">
                                      <p:cBhvr>
                                        <p:cTn id="207" dur="500" fill="hold"/>
                                        <p:tgtEl>
                                          <p:spTgt spid="163"/>
                                        </p:tgtEl>
                                        <p:attrNameLst>
                                          <p:attrName>ppt_h</p:attrName>
                                        </p:attrNameLst>
                                      </p:cBhvr>
                                      <p:tavLst>
                                        <p:tav tm="0">
                                          <p:val>
                                            <p:fltVal val="0"/>
                                          </p:val>
                                        </p:tav>
                                        <p:tav tm="100000">
                                          <p:val>
                                            <p:strVal val="#ppt_h"/>
                                          </p:val>
                                        </p:tav>
                                      </p:tavLst>
                                    </p:anim>
                                    <p:animEffect transition="in" filter="fade">
                                      <p:cBhvr>
                                        <p:cTn id="208" dur="500"/>
                                        <p:tgtEl>
                                          <p:spTgt spid="163"/>
                                        </p:tgtEl>
                                      </p:cBhvr>
                                    </p:animEffect>
                                  </p:childTnLst>
                                </p:cTn>
                              </p:par>
                            </p:childTnLst>
                          </p:cTn>
                        </p:par>
                        <p:par>
                          <p:cTn id="209" fill="hold">
                            <p:stCondLst>
                              <p:cond delay="19500"/>
                            </p:stCondLst>
                            <p:childTnLst>
                              <p:par>
                                <p:cTn id="210" presetID="42" presetClass="entr" presetSubtype="0" fill="hold" grpId="0" nodeType="afterEffect">
                                  <p:stCondLst>
                                    <p:cond delay="0"/>
                                  </p:stCondLst>
                                  <p:childTnLst>
                                    <p:set>
                                      <p:cBhvr>
                                        <p:cTn id="211" dur="1" fill="hold">
                                          <p:stCondLst>
                                            <p:cond delay="0"/>
                                          </p:stCondLst>
                                        </p:cTn>
                                        <p:tgtEl>
                                          <p:spTgt spid="162"/>
                                        </p:tgtEl>
                                        <p:attrNameLst>
                                          <p:attrName>style.visibility</p:attrName>
                                        </p:attrNameLst>
                                      </p:cBhvr>
                                      <p:to>
                                        <p:strVal val="visible"/>
                                      </p:to>
                                    </p:set>
                                    <p:animEffect transition="in" filter="fade">
                                      <p:cBhvr>
                                        <p:cTn id="212" dur="1000"/>
                                        <p:tgtEl>
                                          <p:spTgt spid="162"/>
                                        </p:tgtEl>
                                      </p:cBhvr>
                                    </p:animEffect>
                                    <p:anim calcmode="lin" valueType="num">
                                      <p:cBhvr>
                                        <p:cTn id="213" dur="1000" fill="hold"/>
                                        <p:tgtEl>
                                          <p:spTgt spid="162"/>
                                        </p:tgtEl>
                                        <p:attrNameLst>
                                          <p:attrName>ppt_x</p:attrName>
                                        </p:attrNameLst>
                                      </p:cBhvr>
                                      <p:tavLst>
                                        <p:tav tm="0">
                                          <p:val>
                                            <p:strVal val="#ppt_x"/>
                                          </p:val>
                                        </p:tav>
                                        <p:tav tm="100000">
                                          <p:val>
                                            <p:strVal val="#ppt_x"/>
                                          </p:val>
                                        </p:tav>
                                      </p:tavLst>
                                    </p:anim>
                                    <p:anim calcmode="lin" valueType="num">
                                      <p:cBhvr>
                                        <p:cTn id="214" dur="1000" fill="hold"/>
                                        <p:tgtEl>
                                          <p:spTgt spid="162"/>
                                        </p:tgtEl>
                                        <p:attrNameLst>
                                          <p:attrName>ppt_y</p:attrName>
                                        </p:attrNameLst>
                                      </p:cBhvr>
                                      <p:tavLst>
                                        <p:tav tm="0">
                                          <p:val>
                                            <p:strVal val="#ppt_y+.1"/>
                                          </p:val>
                                        </p:tav>
                                        <p:tav tm="100000">
                                          <p:val>
                                            <p:strVal val="#ppt_y"/>
                                          </p:val>
                                        </p:tav>
                                      </p:tavLst>
                                    </p:anim>
                                  </p:childTnLst>
                                </p:cTn>
                              </p:par>
                            </p:childTnLst>
                          </p:cTn>
                        </p:par>
                        <p:par>
                          <p:cTn id="215" fill="hold">
                            <p:stCondLst>
                              <p:cond delay="20500"/>
                            </p:stCondLst>
                            <p:childTnLst>
                              <p:par>
                                <p:cTn id="216" presetID="53" presetClass="entr" presetSubtype="16" fill="hold" nodeType="afterEffect">
                                  <p:stCondLst>
                                    <p:cond delay="0"/>
                                  </p:stCondLst>
                                  <p:childTnLst>
                                    <p:set>
                                      <p:cBhvr>
                                        <p:cTn id="217" dur="1" fill="hold">
                                          <p:stCondLst>
                                            <p:cond delay="0"/>
                                          </p:stCondLst>
                                        </p:cTn>
                                        <p:tgtEl>
                                          <p:spTgt spid="214"/>
                                        </p:tgtEl>
                                        <p:attrNameLst>
                                          <p:attrName>style.visibility</p:attrName>
                                        </p:attrNameLst>
                                      </p:cBhvr>
                                      <p:to>
                                        <p:strVal val="visible"/>
                                      </p:to>
                                    </p:set>
                                    <p:anim calcmode="lin" valueType="num">
                                      <p:cBhvr>
                                        <p:cTn id="218" dur="500" fill="hold"/>
                                        <p:tgtEl>
                                          <p:spTgt spid="214"/>
                                        </p:tgtEl>
                                        <p:attrNameLst>
                                          <p:attrName>ppt_w</p:attrName>
                                        </p:attrNameLst>
                                      </p:cBhvr>
                                      <p:tavLst>
                                        <p:tav tm="0">
                                          <p:val>
                                            <p:fltVal val="0"/>
                                          </p:val>
                                        </p:tav>
                                        <p:tav tm="100000">
                                          <p:val>
                                            <p:strVal val="#ppt_w"/>
                                          </p:val>
                                        </p:tav>
                                      </p:tavLst>
                                    </p:anim>
                                    <p:anim calcmode="lin" valueType="num">
                                      <p:cBhvr>
                                        <p:cTn id="219" dur="500" fill="hold"/>
                                        <p:tgtEl>
                                          <p:spTgt spid="214"/>
                                        </p:tgtEl>
                                        <p:attrNameLst>
                                          <p:attrName>ppt_h</p:attrName>
                                        </p:attrNameLst>
                                      </p:cBhvr>
                                      <p:tavLst>
                                        <p:tav tm="0">
                                          <p:val>
                                            <p:fltVal val="0"/>
                                          </p:val>
                                        </p:tav>
                                        <p:tav tm="100000">
                                          <p:val>
                                            <p:strVal val="#ppt_h"/>
                                          </p:val>
                                        </p:tav>
                                      </p:tavLst>
                                    </p:anim>
                                    <p:animEffect transition="in" filter="fade">
                                      <p:cBhvr>
                                        <p:cTn id="220" dur="500"/>
                                        <p:tgtEl>
                                          <p:spTgt spid="214"/>
                                        </p:tgtEl>
                                      </p:cBhvr>
                                    </p:animEffect>
                                  </p:childTnLst>
                                </p:cTn>
                              </p:par>
                            </p:childTnLst>
                          </p:cTn>
                        </p:par>
                        <p:par>
                          <p:cTn id="221" fill="hold">
                            <p:stCondLst>
                              <p:cond delay="21000"/>
                            </p:stCondLst>
                            <p:childTnLst>
                              <p:par>
                                <p:cTn id="222" presetID="10" presetClass="entr" presetSubtype="0" fill="hold" grpId="0" nodeType="afterEffect">
                                  <p:stCondLst>
                                    <p:cond delay="0"/>
                                  </p:stCondLst>
                                  <p:childTnLst>
                                    <p:set>
                                      <p:cBhvr>
                                        <p:cTn id="223" dur="1" fill="hold">
                                          <p:stCondLst>
                                            <p:cond delay="0"/>
                                          </p:stCondLst>
                                        </p:cTn>
                                        <p:tgtEl>
                                          <p:spTgt spid="192"/>
                                        </p:tgtEl>
                                        <p:attrNameLst>
                                          <p:attrName>style.visibility</p:attrName>
                                        </p:attrNameLst>
                                      </p:cBhvr>
                                      <p:to>
                                        <p:strVal val="visible"/>
                                      </p:to>
                                    </p:set>
                                    <p:animEffect transition="in" filter="fade">
                                      <p:cBhvr>
                                        <p:cTn id="224" dur="500"/>
                                        <p:tgtEl>
                                          <p:spTgt spid="1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5" grpId="0" animBg="1"/>
      <p:bldP spid="96" grpId="0" animBg="1"/>
      <p:bldP spid="120" grpId="0" animBg="1"/>
      <p:bldP spid="132" grpId="0" animBg="1"/>
      <p:bldP spid="162" grpId="0" animBg="1"/>
      <p:bldP spid="177" grpId="0"/>
      <p:bldP spid="178" grpId="0"/>
      <p:bldP spid="181" grpId="0"/>
      <p:bldP spid="182" grpId="0"/>
      <p:bldP spid="183" grpId="0"/>
      <p:bldP spid="184" grpId="0"/>
      <p:bldP spid="185" grpId="0"/>
      <p:bldP spid="186" grpId="0"/>
      <p:bldP spid="189" grpId="0"/>
      <p:bldP spid="190" grpId="0"/>
      <p:bldP spid="191" grpId="0"/>
      <p:bldP spid="192" grpId="0"/>
      <p:bldP spid="212" grpId="0" animBg="1"/>
      <p:bldP spid="213"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652940" y="3104639"/>
            <a:ext cx="4886146" cy="923330"/>
          </a:xfrm>
          <a:prstGeom prst="rect">
            <a:avLst/>
          </a:prstGeom>
          <a:noFill/>
        </p:spPr>
        <p:txBody>
          <a:bodyPr wrap="none" rtlCol="0">
            <a:spAutoFit/>
          </a:bodyPr>
          <a:lstStyle/>
          <a:p>
            <a:pPr algn="ctr"/>
            <a:r>
              <a:rPr lang="id-ID" sz="5400" b="1" dirty="0" smtClean="0">
                <a:solidFill>
                  <a:schemeClr val="bg1"/>
                </a:solidFill>
              </a:rPr>
              <a:t>MATRIX CHARTS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5899149" y="2139055"/>
            <a:ext cx="393700" cy="393700"/>
            <a:chOff x="6350" y="4763"/>
            <a:chExt cx="2898775" cy="2898776"/>
          </a:xfrm>
          <a:solidFill>
            <a:schemeClr val="bg1"/>
          </a:solidFill>
        </p:grpSpPr>
        <p:sp>
          <p:nvSpPr>
            <p:cNvPr id="6" name="Freeform 5"/>
            <p:cNvSpPr>
              <a:spLocks/>
            </p:cNvSpPr>
            <p:nvPr/>
          </p:nvSpPr>
          <p:spPr bwMode="auto">
            <a:xfrm>
              <a:off x="6350" y="4763"/>
              <a:ext cx="727075" cy="723900"/>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6350" y="109378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6350" y="2178051"/>
              <a:ext cx="727075" cy="725488"/>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8"/>
            <p:cNvSpPr>
              <a:spLocks/>
            </p:cNvSpPr>
            <p:nvPr/>
          </p:nvSpPr>
          <p:spPr bwMode="auto">
            <a:xfrm>
              <a:off x="1095375" y="4763"/>
              <a:ext cx="1809750" cy="723900"/>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2"/>
                    <a:pt x="11" y="192"/>
                    <a:pt x="24" y="192"/>
                  </a:cubicBezTo>
                  <a:cubicBezTo>
                    <a:pt x="457" y="192"/>
                    <a:pt x="457" y="192"/>
                    <a:pt x="457" y="192"/>
                  </a:cubicBezTo>
                  <a:cubicBezTo>
                    <a:pt x="470" y="192"/>
                    <a:pt x="481" y="182"/>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a:off x="1095375" y="1093788"/>
              <a:ext cx="1809750" cy="722313"/>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1"/>
                    <a:pt x="11" y="192"/>
                    <a:pt x="24" y="192"/>
                  </a:cubicBezTo>
                  <a:cubicBezTo>
                    <a:pt x="457" y="192"/>
                    <a:pt x="457" y="192"/>
                    <a:pt x="457" y="192"/>
                  </a:cubicBezTo>
                  <a:cubicBezTo>
                    <a:pt x="470" y="192"/>
                    <a:pt x="481" y="181"/>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10"/>
            <p:cNvSpPr>
              <a:spLocks/>
            </p:cNvSpPr>
            <p:nvPr/>
          </p:nvSpPr>
          <p:spPr bwMode="auto">
            <a:xfrm>
              <a:off x="1095375" y="2178051"/>
              <a:ext cx="1809750" cy="725488"/>
            </a:xfrm>
            <a:custGeom>
              <a:avLst/>
              <a:gdLst>
                <a:gd name="T0" fmla="*/ 457 w 481"/>
                <a:gd name="T1" fmla="*/ 0 h 193"/>
                <a:gd name="T2" fmla="*/ 24 w 481"/>
                <a:gd name="T3" fmla="*/ 0 h 193"/>
                <a:gd name="T4" fmla="*/ 0 w 481"/>
                <a:gd name="T5" fmla="*/ 25 h 193"/>
                <a:gd name="T6" fmla="*/ 0 w 481"/>
                <a:gd name="T7" fmla="*/ 169 h 193"/>
                <a:gd name="T8" fmla="*/ 24 w 481"/>
                <a:gd name="T9" fmla="*/ 193 h 193"/>
                <a:gd name="T10" fmla="*/ 457 w 481"/>
                <a:gd name="T11" fmla="*/ 193 h 193"/>
                <a:gd name="T12" fmla="*/ 481 w 481"/>
                <a:gd name="T13" fmla="*/ 169 h 193"/>
                <a:gd name="T14" fmla="*/ 481 w 481"/>
                <a:gd name="T15" fmla="*/ 25 h 193"/>
                <a:gd name="T16" fmla="*/ 457 w 481"/>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3">
                  <a:moveTo>
                    <a:pt x="457" y="0"/>
                  </a:moveTo>
                  <a:cubicBezTo>
                    <a:pt x="24" y="0"/>
                    <a:pt x="24" y="0"/>
                    <a:pt x="24" y="0"/>
                  </a:cubicBezTo>
                  <a:cubicBezTo>
                    <a:pt x="11" y="0"/>
                    <a:pt x="0" y="11"/>
                    <a:pt x="0" y="25"/>
                  </a:cubicBezTo>
                  <a:cubicBezTo>
                    <a:pt x="0" y="169"/>
                    <a:pt x="0" y="169"/>
                    <a:pt x="0" y="169"/>
                  </a:cubicBezTo>
                  <a:cubicBezTo>
                    <a:pt x="0" y="182"/>
                    <a:pt x="11" y="193"/>
                    <a:pt x="24" y="193"/>
                  </a:cubicBezTo>
                  <a:cubicBezTo>
                    <a:pt x="457" y="193"/>
                    <a:pt x="457" y="193"/>
                    <a:pt x="457" y="193"/>
                  </a:cubicBezTo>
                  <a:cubicBezTo>
                    <a:pt x="470" y="193"/>
                    <a:pt x="481" y="182"/>
                    <a:pt x="481" y="169"/>
                  </a:cubicBezTo>
                  <a:cubicBezTo>
                    <a:pt x="481" y="25"/>
                    <a:pt x="481" y="25"/>
                    <a:pt x="481" y="25"/>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45179632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animEffect transition="in" filter="fade">
                                      <p:cBhvr>
                                        <p:cTn id="41" dur="500"/>
                                        <p:tgtEl>
                                          <p:spTgt spid="15"/>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899011" y="680759"/>
            <a:ext cx="4394152" cy="830997"/>
          </a:xfrm>
          <a:prstGeom prst="rect">
            <a:avLst/>
          </a:prstGeom>
          <a:noFill/>
        </p:spPr>
        <p:txBody>
          <a:bodyPr wrap="none" rtlCol="0">
            <a:spAutoFit/>
          </a:bodyPr>
          <a:lstStyle/>
          <a:p>
            <a:pPr algn="ctr"/>
            <a:r>
              <a:rPr lang="id-ID" sz="4800" dirty="0" smtClean="0">
                <a:solidFill>
                  <a:schemeClr val="bg1"/>
                </a:solidFill>
                <a:latin typeface="+mj-lt"/>
              </a:rPr>
              <a:t>BCG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7" name="Group 16"/>
          <p:cNvGrpSpPr/>
          <p:nvPr/>
        </p:nvGrpSpPr>
        <p:grpSpPr>
          <a:xfrm>
            <a:off x="1934067" y="2465655"/>
            <a:ext cx="1941921" cy="2012622"/>
            <a:chOff x="1934067" y="2570684"/>
            <a:chExt cx="1941921" cy="2012622"/>
          </a:xfrm>
        </p:grpSpPr>
        <p:sp>
          <p:nvSpPr>
            <p:cNvPr id="223" name="Rounded Rectangle 222"/>
            <p:cNvSpPr/>
            <p:nvPr/>
          </p:nvSpPr>
          <p:spPr>
            <a:xfrm>
              <a:off x="1934067" y="2641385"/>
              <a:ext cx="1941921" cy="1941921"/>
            </a:xfrm>
            <a:prstGeom prst="roundRect">
              <a:avLst/>
            </a:prstGeom>
            <a:pattFill prst="dkUpDiag">
              <a:fgClr>
                <a:schemeClr val="accent2"/>
              </a:fgClr>
              <a:bgClr>
                <a:schemeClr val="accent2">
                  <a:lumMod val="75000"/>
                </a:schemeClr>
              </a:bgClr>
            </a:patt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Rounded Rectangle 1"/>
            <p:cNvSpPr/>
            <p:nvPr/>
          </p:nvSpPr>
          <p:spPr>
            <a:xfrm>
              <a:off x="1934067" y="2570684"/>
              <a:ext cx="1941921" cy="1941921"/>
            </a:xfrm>
            <a:prstGeom prst="round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 name="Group 17"/>
          <p:cNvGrpSpPr/>
          <p:nvPr/>
        </p:nvGrpSpPr>
        <p:grpSpPr>
          <a:xfrm>
            <a:off x="3979683" y="2465655"/>
            <a:ext cx="1941921" cy="2012622"/>
            <a:chOff x="3979683" y="2570684"/>
            <a:chExt cx="1941921" cy="2012622"/>
          </a:xfrm>
        </p:grpSpPr>
        <p:sp>
          <p:nvSpPr>
            <p:cNvPr id="224" name="Rounded Rectangle 223"/>
            <p:cNvSpPr/>
            <p:nvPr/>
          </p:nvSpPr>
          <p:spPr>
            <a:xfrm>
              <a:off x="3979683" y="2641385"/>
              <a:ext cx="1941921" cy="1941921"/>
            </a:xfrm>
            <a:prstGeom prst="roundRect">
              <a:avLst/>
            </a:prstGeom>
            <a:pattFill prst="dkUpDiag">
              <a:fgClr>
                <a:schemeClr val="accent1"/>
              </a:fgClr>
              <a:bgClr>
                <a:schemeClr val="accent1">
                  <a:lumMod val="75000"/>
                </a:schemeClr>
              </a:bgClr>
            </a:patt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ounded Rectangle 219"/>
            <p:cNvSpPr/>
            <p:nvPr/>
          </p:nvSpPr>
          <p:spPr>
            <a:xfrm>
              <a:off x="3979683" y="2570684"/>
              <a:ext cx="1941921" cy="1941921"/>
            </a:xfrm>
            <a:prstGeom prst="round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1934067" y="4544266"/>
            <a:ext cx="1941921" cy="2012622"/>
            <a:chOff x="1934067" y="4649295"/>
            <a:chExt cx="1941921" cy="2012622"/>
          </a:xfrm>
        </p:grpSpPr>
        <p:sp>
          <p:nvSpPr>
            <p:cNvPr id="225" name="Rounded Rectangle 224"/>
            <p:cNvSpPr/>
            <p:nvPr/>
          </p:nvSpPr>
          <p:spPr>
            <a:xfrm>
              <a:off x="1934067" y="4719996"/>
              <a:ext cx="1941921" cy="1941921"/>
            </a:xfrm>
            <a:prstGeom prst="roundRect">
              <a:avLst/>
            </a:prstGeom>
            <a:pattFill prst="dkUpDiag">
              <a:fgClr>
                <a:schemeClr val="accent3"/>
              </a:fgClr>
              <a:bgClr>
                <a:schemeClr val="accent3">
                  <a:lumMod val="75000"/>
                </a:schemeClr>
              </a:bgClr>
            </a:patt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1" name="Rounded Rectangle 220"/>
            <p:cNvSpPr/>
            <p:nvPr/>
          </p:nvSpPr>
          <p:spPr>
            <a:xfrm>
              <a:off x="1934067" y="4649295"/>
              <a:ext cx="1941921" cy="194192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9" name="Group 18"/>
          <p:cNvGrpSpPr/>
          <p:nvPr/>
        </p:nvGrpSpPr>
        <p:grpSpPr>
          <a:xfrm>
            <a:off x="3979683" y="4544266"/>
            <a:ext cx="1941921" cy="2012622"/>
            <a:chOff x="3979683" y="4649295"/>
            <a:chExt cx="1941921" cy="2012622"/>
          </a:xfrm>
        </p:grpSpPr>
        <p:sp>
          <p:nvSpPr>
            <p:cNvPr id="226" name="Rounded Rectangle 225"/>
            <p:cNvSpPr/>
            <p:nvPr/>
          </p:nvSpPr>
          <p:spPr>
            <a:xfrm>
              <a:off x="3979683" y="4719996"/>
              <a:ext cx="1941921" cy="1941921"/>
            </a:xfrm>
            <a:prstGeom prst="roundRect">
              <a:avLst/>
            </a:prstGeom>
            <a:pattFill prst="dkUpDiag">
              <a:fgClr>
                <a:schemeClr val="accent4"/>
              </a:fgClr>
              <a:bgClr>
                <a:schemeClr val="accent4">
                  <a:lumMod val="75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2" name="Rounded Rectangle 221"/>
            <p:cNvSpPr/>
            <p:nvPr/>
          </p:nvSpPr>
          <p:spPr>
            <a:xfrm>
              <a:off x="3979683" y="4649295"/>
              <a:ext cx="1941921" cy="194192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 name="TextBox 3"/>
          <p:cNvSpPr txBox="1"/>
          <p:nvPr/>
        </p:nvSpPr>
        <p:spPr>
          <a:xfrm>
            <a:off x="1373552" y="2113910"/>
            <a:ext cx="619080" cy="369332"/>
          </a:xfrm>
          <a:prstGeom prst="rect">
            <a:avLst/>
          </a:prstGeom>
          <a:noFill/>
        </p:spPr>
        <p:txBody>
          <a:bodyPr wrap="none" rtlCol="0">
            <a:spAutoFit/>
          </a:bodyPr>
          <a:lstStyle/>
          <a:p>
            <a:r>
              <a:rPr lang="id-ID" b="1" dirty="0" smtClean="0">
                <a:solidFill>
                  <a:schemeClr val="bg1"/>
                </a:solidFill>
                <a:latin typeface="+mj-lt"/>
              </a:rPr>
              <a:t>High</a:t>
            </a:r>
            <a:endParaRPr lang="id-ID" b="1" dirty="0">
              <a:solidFill>
                <a:schemeClr val="bg1"/>
              </a:solidFill>
              <a:latin typeface="+mj-lt"/>
            </a:endParaRPr>
          </a:p>
        </p:txBody>
      </p:sp>
      <p:grpSp>
        <p:nvGrpSpPr>
          <p:cNvPr id="10" name="Group 9"/>
          <p:cNvGrpSpPr/>
          <p:nvPr/>
        </p:nvGrpSpPr>
        <p:grpSpPr>
          <a:xfrm>
            <a:off x="4736553" y="2948450"/>
            <a:ext cx="428179" cy="488165"/>
            <a:chOff x="910555" y="680759"/>
            <a:chExt cx="328613" cy="374650"/>
          </a:xfrm>
          <a:solidFill>
            <a:schemeClr val="bg1"/>
          </a:solidFill>
        </p:grpSpPr>
        <p:sp>
          <p:nvSpPr>
            <p:cNvPr id="229" name="Freeform 10"/>
            <p:cNvSpPr>
              <a:spLocks noEditPoints="1"/>
            </p:cNvSpPr>
            <p:nvPr/>
          </p:nvSpPr>
          <p:spPr bwMode="auto">
            <a:xfrm>
              <a:off x="910555" y="680759"/>
              <a:ext cx="328613" cy="374650"/>
            </a:xfrm>
            <a:custGeom>
              <a:avLst/>
              <a:gdLst>
                <a:gd name="T0" fmla="*/ 141 w 207"/>
                <a:gd name="T1" fmla="*/ 0 h 236"/>
                <a:gd name="T2" fmla="*/ 0 w 207"/>
                <a:gd name="T3" fmla="*/ 0 h 236"/>
                <a:gd name="T4" fmla="*/ 0 w 207"/>
                <a:gd name="T5" fmla="*/ 236 h 236"/>
                <a:gd name="T6" fmla="*/ 207 w 207"/>
                <a:gd name="T7" fmla="*/ 236 h 236"/>
                <a:gd name="T8" fmla="*/ 207 w 207"/>
                <a:gd name="T9" fmla="*/ 66 h 236"/>
                <a:gd name="T10" fmla="*/ 141 w 207"/>
                <a:gd name="T11" fmla="*/ 0 h 236"/>
                <a:gd name="T12" fmla="*/ 178 w 207"/>
                <a:gd name="T13" fmla="*/ 207 h 236"/>
                <a:gd name="T14" fmla="*/ 29 w 207"/>
                <a:gd name="T15" fmla="*/ 207 h 236"/>
                <a:gd name="T16" fmla="*/ 29 w 207"/>
                <a:gd name="T17" fmla="*/ 29 h 236"/>
                <a:gd name="T18" fmla="*/ 126 w 207"/>
                <a:gd name="T19" fmla="*/ 29 h 236"/>
                <a:gd name="T20" fmla="*/ 178 w 207"/>
                <a:gd name="T21" fmla="*/ 81 h 236"/>
                <a:gd name="T22" fmla="*/ 178 w 207"/>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36">
                  <a:moveTo>
                    <a:pt x="141" y="0"/>
                  </a:moveTo>
                  <a:lnTo>
                    <a:pt x="0" y="0"/>
                  </a:lnTo>
                  <a:lnTo>
                    <a:pt x="0" y="236"/>
                  </a:lnTo>
                  <a:lnTo>
                    <a:pt x="207" y="236"/>
                  </a:lnTo>
                  <a:lnTo>
                    <a:pt x="207" y="66"/>
                  </a:lnTo>
                  <a:lnTo>
                    <a:pt x="141" y="0"/>
                  </a:lnTo>
                  <a:close/>
                  <a:moveTo>
                    <a:pt x="178" y="207"/>
                  </a:moveTo>
                  <a:lnTo>
                    <a:pt x="29" y="207"/>
                  </a:lnTo>
                  <a:lnTo>
                    <a:pt x="29"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Freeform 11"/>
            <p:cNvSpPr>
              <a:spLocks/>
            </p:cNvSpPr>
            <p:nvPr/>
          </p:nvSpPr>
          <p:spPr bwMode="auto">
            <a:xfrm>
              <a:off x="980405" y="850622"/>
              <a:ext cx="188913" cy="123825"/>
            </a:xfrm>
            <a:custGeom>
              <a:avLst/>
              <a:gdLst>
                <a:gd name="T0" fmla="*/ 45 w 119"/>
                <a:gd name="T1" fmla="*/ 15 h 78"/>
                <a:gd name="T2" fmla="*/ 0 w 119"/>
                <a:gd name="T3" fmla="*/ 59 h 78"/>
                <a:gd name="T4" fmla="*/ 0 w 119"/>
                <a:gd name="T5" fmla="*/ 78 h 78"/>
                <a:gd name="T6" fmla="*/ 45 w 119"/>
                <a:gd name="T7" fmla="*/ 33 h 78"/>
                <a:gd name="T8" fmla="*/ 74 w 119"/>
                <a:gd name="T9" fmla="*/ 63 h 78"/>
                <a:gd name="T10" fmla="*/ 119 w 119"/>
                <a:gd name="T11" fmla="*/ 18 h 78"/>
                <a:gd name="T12" fmla="*/ 119 w 119"/>
                <a:gd name="T13" fmla="*/ 0 h 78"/>
                <a:gd name="T14" fmla="*/ 74 w 119"/>
                <a:gd name="T15" fmla="*/ 44 h 78"/>
                <a:gd name="T16" fmla="*/ 45 w 119"/>
                <a:gd name="T17" fmla="*/ 1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78">
                  <a:moveTo>
                    <a:pt x="45" y="15"/>
                  </a:moveTo>
                  <a:lnTo>
                    <a:pt x="0" y="59"/>
                  </a:lnTo>
                  <a:lnTo>
                    <a:pt x="0" y="78"/>
                  </a:lnTo>
                  <a:lnTo>
                    <a:pt x="45" y="33"/>
                  </a:lnTo>
                  <a:lnTo>
                    <a:pt x="74" y="63"/>
                  </a:lnTo>
                  <a:lnTo>
                    <a:pt x="119" y="18"/>
                  </a:lnTo>
                  <a:lnTo>
                    <a:pt x="119" y="0"/>
                  </a:lnTo>
                  <a:lnTo>
                    <a:pt x="74" y="44"/>
                  </a:lnTo>
                  <a:lnTo>
                    <a:pt x="45"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2708519" y="5020275"/>
            <a:ext cx="430247" cy="488165"/>
            <a:chOff x="1663030" y="680759"/>
            <a:chExt cx="330200" cy="374650"/>
          </a:xfrm>
          <a:solidFill>
            <a:schemeClr val="bg1"/>
          </a:solidFill>
        </p:grpSpPr>
        <p:sp>
          <p:nvSpPr>
            <p:cNvPr id="231" name="Freeform 12"/>
            <p:cNvSpPr>
              <a:spLocks noEditPoints="1"/>
            </p:cNvSpPr>
            <p:nvPr/>
          </p:nvSpPr>
          <p:spPr bwMode="auto">
            <a:xfrm>
              <a:off x="1663030" y="680759"/>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Freeform 13"/>
            <p:cNvSpPr>
              <a:spLocks noEditPoints="1"/>
            </p:cNvSpPr>
            <p:nvPr/>
          </p:nvSpPr>
          <p:spPr bwMode="auto">
            <a:xfrm>
              <a:off x="1734467" y="820459"/>
              <a:ext cx="187325" cy="165100"/>
            </a:xfrm>
            <a:custGeom>
              <a:avLst/>
              <a:gdLst>
                <a:gd name="T0" fmla="*/ 0 w 118"/>
                <a:gd name="T1" fmla="*/ 104 h 104"/>
                <a:gd name="T2" fmla="*/ 118 w 118"/>
                <a:gd name="T3" fmla="*/ 104 h 104"/>
                <a:gd name="T4" fmla="*/ 118 w 118"/>
                <a:gd name="T5" fmla="*/ 0 h 104"/>
                <a:gd name="T6" fmla="*/ 0 w 118"/>
                <a:gd name="T7" fmla="*/ 0 h 104"/>
                <a:gd name="T8" fmla="*/ 0 w 118"/>
                <a:gd name="T9" fmla="*/ 104 h 104"/>
                <a:gd name="T10" fmla="*/ 59 w 118"/>
                <a:gd name="T11" fmla="*/ 15 h 104"/>
                <a:gd name="T12" fmla="*/ 103 w 118"/>
                <a:gd name="T13" fmla="*/ 15 h 104"/>
                <a:gd name="T14" fmla="*/ 103 w 118"/>
                <a:gd name="T15" fmla="*/ 45 h 104"/>
                <a:gd name="T16" fmla="*/ 59 w 118"/>
                <a:gd name="T17" fmla="*/ 45 h 104"/>
                <a:gd name="T18" fmla="*/ 59 w 118"/>
                <a:gd name="T19" fmla="*/ 15 h 104"/>
                <a:gd name="T20" fmla="*/ 59 w 118"/>
                <a:gd name="T21" fmla="*/ 60 h 104"/>
                <a:gd name="T22" fmla="*/ 103 w 118"/>
                <a:gd name="T23" fmla="*/ 60 h 104"/>
                <a:gd name="T24" fmla="*/ 103 w 118"/>
                <a:gd name="T25" fmla="*/ 89 h 104"/>
                <a:gd name="T26" fmla="*/ 59 w 118"/>
                <a:gd name="T27" fmla="*/ 89 h 104"/>
                <a:gd name="T28" fmla="*/ 59 w 118"/>
                <a:gd name="T29" fmla="*/ 60 h 104"/>
                <a:gd name="T30" fmla="*/ 14 w 118"/>
                <a:gd name="T31" fmla="*/ 15 h 104"/>
                <a:gd name="T32" fmla="*/ 44 w 118"/>
                <a:gd name="T33" fmla="*/ 15 h 104"/>
                <a:gd name="T34" fmla="*/ 44 w 118"/>
                <a:gd name="T35" fmla="*/ 45 h 104"/>
                <a:gd name="T36" fmla="*/ 14 w 118"/>
                <a:gd name="T37" fmla="*/ 45 h 104"/>
                <a:gd name="T38" fmla="*/ 14 w 118"/>
                <a:gd name="T39" fmla="*/ 15 h 104"/>
                <a:gd name="T40" fmla="*/ 14 w 118"/>
                <a:gd name="T41" fmla="*/ 60 h 104"/>
                <a:gd name="T42" fmla="*/ 44 w 118"/>
                <a:gd name="T43" fmla="*/ 60 h 104"/>
                <a:gd name="T44" fmla="*/ 44 w 118"/>
                <a:gd name="T45" fmla="*/ 89 h 104"/>
                <a:gd name="T46" fmla="*/ 14 w 118"/>
                <a:gd name="T47" fmla="*/ 89 h 104"/>
                <a:gd name="T48" fmla="*/ 14 w 118"/>
                <a:gd name="T49" fmla="*/ 6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104">
                  <a:moveTo>
                    <a:pt x="0" y="104"/>
                  </a:moveTo>
                  <a:lnTo>
                    <a:pt x="118" y="104"/>
                  </a:lnTo>
                  <a:lnTo>
                    <a:pt x="118" y="0"/>
                  </a:lnTo>
                  <a:lnTo>
                    <a:pt x="0" y="0"/>
                  </a:lnTo>
                  <a:lnTo>
                    <a:pt x="0" y="104"/>
                  </a:lnTo>
                  <a:close/>
                  <a:moveTo>
                    <a:pt x="59" y="15"/>
                  </a:moveTo>
                  <a:lnTo>
                    <a:pt x="103" y="15"/>
                  </a:lnTo>
                  <a:lnTo>
                    <a:pt x="103" y="45"/>
                  </a:lnTo>
                  <a:lnTo>
                    <a:pt x="59" y="45"/>
                  </a:lnTo>
                  <a:lnTo>
                    <a:pt x="59" y="15"/>
                  </a:lnTo>
                  <a:close/>
                  <a:moveTo>
                    <a:pt x="59" y="60"/>
                  </a:moveTo>
                  <a:lnTo>
                    <a:pt x="103" y="60"/>
                  </a:lnTo>
                  <a:lnTo>
                    <a:pt x="103" y="89"/>
                  </a:lnTo>
                  <a:lnTo>
                    <a:pt x="59" y="89"/>
                  </a:lnTo>
                  <a:lnTo>
                    <a:pt x="59" y="60"/>
                  </a:lnTo>
                  <a:close/>
                  <a:moveTo>
                    <a:pt x="14" y="15"/>
                  </a:moveTo>
                  <a:lnTo>
                    <a:pt x="44" y="15"/>
                  </a:lnTo>
                  <a:lnTo>
                    <a:pt x="44" y="45"/>
                  </a:lnTo>
                  <a:lnTo>
                    <a:pt x="14" y="45"/>
                  </a:lnTo>
                  <a:lnTo>
                    <a:pt x="14" y="15"/>
                  </a:lnTo>
                  <a:close/>
                  <a:moveTo>
                    <a:pt x="14" y="60"/>
                  </a:moveTo>
                  <a:lnTo>
                    <a:pt x="44" y="60"/>
                  </a:lnTo>
                  <a:lnTo>
                    <a:pt x="44" y="89"/>
                  </a:lnTo>
                  <a:lnTo>
                    <a:pt x="14" y="89"/>
                  </a:lnTo>
                  <a:lnTo>
                    <a:pt x="14"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4736552" y="5020274"/>
            <a:ext cx="428179" cy="488165"/>
            <a:chOff x="2417092" y="680759"/>
            <a:chExt cx="328613" cy="374650"/>
          </a:xfrm>
          <a:solidFill>
            <a:schemeClr val="bg1"/>
          </a:solidFill>
        </p:grpSpPr>
        <p:sp>
          <p:nvSpPr>
            <p:cNvPr id="233" name="Freeform 14"/>
            <p:cNvSpPr>
              <a:spLocks noEditPoints="1"/>
            </p:cNvSpPr>
            <p:nvPr/>
          </p:nvSpPr>
          <p:spPr bwMode="auto">
            <a:xfrm>
              <a:off x="2417092" y="680759"/>
              <a:ext cx="328613" cy="374650"/>
            </a:xfrm>
            <a:custGeom>
              <a:avLst/>
              <a:gdLst>
                <a:gd name="T0" fmla="*/ 140 w 207"/>
                <a:gd name="T1" fmla="*/ 0 h 236"/>
                <a:gd name="T2" fmla="*/ 0 w 207"/>
                <a:gd name="T3" fmla="*/ 0 h 236"/>
                <a:gd name="T4" fmla="*/ 0 w 207"/>
                <a:gd name="T5" fmla="*/ 236 h 236"/>
                <a:gd name="T6" fmla="*/ 207 w 207"/>
                <a:gd name="T7" fmla="*/ 236 h 236"/>
                <a:gd name="T8" fmla="*/ 207 w 207"/>
                <a:gd name="T9" fmla="*/ 66 h 236"/>
                <a:gd name="T10" fmla="*/ 140 w 207"/>
                <a:gd name="T11" fmla="*/ 0 h 236"/>
                <a:gd name="T12" fmla="*/ 177 w 207"/>
                <a:gd name="T13" fmla="*/ 207 h 236"/>
                <a:gd name="T14" fmla="*/ 29 w 207"/>
                <a:gd name="T15" fmla="*/ 207 h 236"/>
                <a:gd name="T16" fmla="*/ 29 w 207"/>
                <a:gd name="T17" fmla="*/ 29 h 236"/>
                <a:gd name="T18" fmla="*/ 126 w 207"/>
                <a:gd name="T19" fmla="*/ 29 h 236"/>
                <a:gd name="T20" fmla="*/ 177 w 207"/>
                <a:gd name="T21" fmla="*/ 81 h 236"/>
                <a:gd name="T22" fmla="*/ 177 w 207"/>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7" h="236">
                  <a:moveTo>
                    <a:pt x="140" y="0"/>
                  </a:moveTo>
                  <a:lnTo>
                    <a:pt x="0" y="0"/>
                  </a:lnTo>
                  <a:lnTo>
                    <a:pt x="0" y="236"/>
                  </a:lnTo>
                  <a:lnTo>
                    <a:pt x="207" y="236"/>
                  </a:lnTo>
                  <a:lnTo>
                    <a:pt x="207" y="66"/>
                  </a:lnTo>
                  <a:lnTo>
                    <a:pt x="140" y="0"/>
                  </a:lnTo>
                  <a:close/>
                  <a:moveTo>
                    <a:pt x="177" y="207"/>
                  </a:moveTo>
                  <a:lnTo>
                    <a:pt x="29" y="207"/>
                  </a:lnTo>
                  <a:lnTo>
                    <a:pt x="29" y="29"/>
                  </a:lnTo>
                  <a:lnTo>
                    <a:pt x="126" y="29"/>
                  </a:lnTo>
                  <a:lnTo>
                    <a:pt x="177" y="81"/>
                  </a:lnTo>
                  <a:lnTo>
                    <a:pt x="177"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5"/>
            <p:cNvSpPr>
              <a:spLocks noChangeArrowheads="1"/>
            </p:cNvSpPr>
            <p:nvPr/>
          </p:nvSpPr>
          <p:spPr bwMode="auto">
            <a:xfrm>
              <a:off x="2486942" y="798234"/>
              <a:ext cx="71438" cy="698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16"/>
            <p:cNvSpPr>
              <a:spLocks/>
            </p:cNvSpPr>
            <p:nvPr/>
          </p:nvSpPr>
          <p:spPr bwMode="auto">
            <a:xfrm>
              <a:off x="2486942" y="820459"/>
              <a:ext cx="188913" cy="165100"/>
            </a:xfrm>
            <a:custGeom>
              <a:avLst/>
              <a:gdLst>
                <a:gd name="T0" fmla="*/ 30 w 119"/>
                <a:gd name="T1" fmla="*/ 60 h 104"/>
                <a:gd name="T2" fmla="*/ 0 w 119"/>
                <a:gd name="T3" fmla="*/ 104 h 104"/>
                <a:gd name="T4" fmla="*/ 119 w 119"/>
                <a:gd name="T5" fmla="*/ 104 h 104"/>
                <a:gd name="T6" fmla="*/ 89 w 119"/>
                <a:gd name="T7" fmla="*/ 0 h 104"/>
                <a:gd name="T8" fmla="*/ 59 w 119"/>
                <a:gd name="T9" fmla="*/ 89 h 104"/>
                <a:gd name="T10" fmla="*/ 30 w 119"/>
                <a:gd name="T11" fmla="*/ 60 h 104"/>
              </a:gdLst>
              <a:ahLst/>
              <a:cxnLst>
                <a:cxn ang="0">
                  <a:pos x="T0" y="T1"/>
                </a:cxn>
                <a:cxn ang="0">
                  <a:pos x="T2" y="T3"/>
                </a:cxn>
                <a:cxn ang="0">
                  <a:pos x="T4" y="T5"/>
                </a:cxn>
                <a:cxn ang="0">
                  <a:pos x="T6" y="T7"/>
                </a:cxn>
                <a:cxn ang="0">
                  <a:pos x="T8" y="T9"/>
                </a:cxn>
                <a:cxn ang="0">
                  <a:pos x="T10" y="T11"/>
                </a:cxn>
              </a:cxnLst>
              <a:rect l="0" t="0" r="r" b="b"/>
              <a:pathLst>
                <a:path w="119" h="104">
                  <a:moveTo>
                    <a:pt x="30" y="60"/>
                  </a:moveTo>
                  <a:lnTo>
                    <a:pt x="0" y="104"/>
                  </a:lnTo>
                  <a:lnTo>
                    <a:pt x="119" y="104"/>
                  </a:lnTo>
                  <a:lnTo>
                    <a:pt x="89" y="0"/>
                  </a:lnTo>
                  <a:lnTo>
                    <a:pt x="59" y="89"/>
                  </a:lnTo>
                  <a:lnTo>
                    <a:pt x="30" y="6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2689903" y="2948450"/>
            <a:ext cx="430247" cy="488165"/>
            <a:chOff x="3169567" y="680759"/>
            <a:chExt cx="330200" cy="374650"/>
          </a:xfrm>
          <a:solidFill>
            <a:schemeClr val="bg1"/>
          </a:solidFill>
        </p:grpSpPr>
        <p:sp>
          <p:nvSpPr>
            <p:cNvPr id="236" name="Freeform 17"/>
            <p:cNvSpPr>
              <a:spLocks noEditPoints="1"/>
            </p:cNvSpPr>
            <p:nvPr/>
          </p:nvSpPr>
          <p:spPr bwMode="auto">
            <a:xfrm>
              <a:off x="3169567" y="680759"/>
              <a:ext cx="330200" cy="374650"/>
            </a:xfrm>
            <a:custGeom>
              <a:avLst/>
              <a:gdLst>
                <a:gd name="T0" fmla="*/ 141 w 208"/>
                <a:gd name="T1" fmla="*/ 0 h 236"/>
                <a:gd name="T2" fmla="*/ 0 w 208"/>
                <a:gd name="T3" fmla="*/ 0 h 236"/>
                <a:gd name="T4" fmla="*/ 0 w 208"/>
                <a:gd name="T5" fmla="*/ 236 h 236"/>
                <a:gd name="T6" fmla="*/ 208 w 208"/>
                <a:gd name="T7" fmla="*/ 236 h 236"/>
                <a:gd name="T8" fmla="*/ 208 w 208"/>
                <a:gd name="T9" fmla="*/ 66 h 236"/>
                <a:gd name="T10" fmla="*/ 141 w 208"/>
                <a:gd name="T11" fmla="*/ 0 h 236"/>
                <a:gd name="T12" fmla="*/ 178 w 208"/>
                <a:gd name="T13" fmla="*/ 207 h 236"/>
                <a:gd name="T14" fmla="*/ 30 w 208"/>
                <a:gd name="T15" fmla="*/ 207 h 236"/>
                <a:gd name="T16" fmla="*/ 30 w 208"/>
                <a:gd name="T17" fmla="*/ 29 h 236"/>
                <a:gd name="T18" fmla="*/ 126 w 208"/>
                <a:gd name="T19" fmla="*/ 29 h 236"/>
                <a:gd name="T20" fmla="*/ 178 w 208"/>
                <a:gd name="T21" fmla="*/ 81 h 236"/>
                <a:gd name="T22" fmla="*/ 178 w 208"/>
                <a:gd name="T23" fmla="*/ 207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36">
                  <a:moveTo>
                    <a:pt x="141" y="0"/>
                  </a:moveTo>
                  <a:lnTo>
                    <a:pt x="0" y="0"/>
                  </a:lnTo>
                  <a:lnTo>
                    <a:pt x="0" y="236"/>
                  </a:lnTo>
                  <a:lnTo>
                    <a:pt x="208" y="236"/>
                  </a:lnTo>
                  <a:lnTo>
                    <a:pt x="208" y="66"/>
                  </a:lnTo>
                  <a:lnTo>
                    <a:pt x="141" y="0"/>
                  </a:lnTo>
                  <a:close/>
                  <a:moveTo>
                    <a:pt x="178" y="207"/>
                  </a:moveTo>
                  <a:lnTo>
                    <a:pt x="30" y="207"/>
                  </a:lnTo>
                  <a:lnTo>
                    <a:pt x="30" y="29"/>
                  </a:lnTo>
                  <a:lnTo>
                    <a:pt x="126" y="29"/>
                  </a:lnTo>
                  <a:lnTo>
                    <a:pt x="178" y="81"/>
                  </a:lnTo>
                  <a:lnTo>
                    <a:pt x="178" y="2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Freeform 18"/>
            <p:cNvSpPr>
              <a:spLocks/>
            </p:cNvSpPr>
            <p:nvPr/>
          </p:nvSpPr>
          <p:spPr bwMode="auto">
            <a:xfrm>
              <a:off x="3287042" y="820459"/>
              <a:ext cx="123825" cy="141288"/>
            </a:xfrm>
            <a:custGeom>
              <a:avLst/>
              <a:gdLst>
                <a:gd name="T0" fmla="*/ 0 w 78"/>
                <a:gd name="T1" fmla="*/ 89 h 89"/>
                <a:gd name="T2" fmla="*/ 78 w 78"/>
                <a:gd name="T3" fmla="*/ 45 h 89"/>
                <a:gd name="T4" fmla="*/ 0 w 78"/>
                <a:gd name="T5" fmla="*/ 0 h 89"/>
                <a:gd name="T6" fmla="*/ 0 w 78"/>
                <a:gd name="T7" fmla="*/ 89 h 89"/>
              </a:gdLst>
              <a:ahLst/>
              <a:cxnLst>
                <a:cxn ang="0">
                  <a:pos x="T0" y="T1"/>
                </a:cxn>
                <a:cxn ang="0">
                  <a:pos x="T2" y="T3"/>
                </a:cxn>
                <a:cxn ang="0">
                  <a:pos x="T4" y="T5"/>
                </a:cxn>
                <a:cxn ang="0">
                  <a:pos x="T6" y="T7"/>
                </a:cxn>
              </a:cxnLst>
              <a:rect l="0" t="0" r="r" b="b"/>
              <a:pathLst>
                <a:path w="78" h="89">
                  <a:moveTo>
                    <a:pt x="0" y="89"/>
                  </a:moveTo>
                  <a:lnTo>
                    <a:pt x="78" y="45"/>
                  </a:lnTo>
                  <a:lnTo>
                    <a:pt x="0" y="0"/>
                  </a:lnTo>
                  <a:lnTo>
                    <a:pt x="0" y="8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38" name="TextBox 237"/>
          <p:cNvSpPr txBox="1"/>
          <p:nvPr/>
        </p:nvSpPr>
        <p:spPr>
          <a:xfrm>
            <a:off x="2542063" y="3671156"/>
            <a:ext cx="763158" cy="369332"/>
          </a:xfrm>
          <a:prstGeom prst="rect">
            <a:avLst/>
          </a:prstGeom>
          <a:noFill/>
        </p:spPr>
        <p:txBody>
          <a:bodyPr wrap="none" rtlCol="0">
            <a:spAutoFit/>
          </a:bodyPr>
          <a:lstStyle/>
          <a:p>
            <a:pPr algn="ctr"/>
            <a:r>
              <a:rPr lang="id-ID" b="1" dirty="0" smtClean="0">
                <a:solidFill>
                  <a:schemeClr val="bg1"/>
                </a:solidFill>
              </a:rPr>
              <a:t>STARS</a:t>
            </a:r>
            <a:endParaRPr lang="id-ID" b="1" dirty="0">
              <a:solidFill>
                <a:schemeClr val="bg1"/>
              </a:solidFill>
            </a:endParaRPr>
          </a:p>
        </p:txBody>
      </p:sp>
      <p:sp>
        <p:nvSpPr>
          <p:cNvPr id="239" name="TextBox 238"/>
          <p:cNvSpPr txBox="1"/>
          <p:nvPr/>
        </p:nvSpPr>
        <p:spPr>
          <a:xfrm>
            <a:off x="4354005" y="3671156"/>
            <a:ext cx="1193276" cy="369332"/>
          </a:xfrm>
          <a:prstGeom prst="rect">
            <a:avLst/>
          </a:prstGeom>
          <a:noFill/>
        </p:spPr>
        <p:txBody>
          <a:bodyPr wrap="none" rtlCol="0">
            <a:spAutoFit/>
          </a:bodyPr>
          <a:lstStyle/>
          <a:p>
            <a:pPr algn="ctr"/>
            <a:r>
              <a:rPr lang="id-ID" b="1" dirty="0" smtClean="0">
                <a:solidFill>
                  <a:schemeClr val="bg1"/>
                </a:solidFill>
              </a:rPr>
              <a:t>QUESTION</a:t>
            </a:r>
            <a:endParaRPr lang="id-ID" b="1" dirty="0">
              <a:solidFill>
                <a:schemeClr val="bg1"/>
              </a:solidFill>
            </a:endParaRPr>
          </a:p>
        </p:txBody>
      </p:sp>
      <p:sp>
        <p:nvSpPr>
          <p:cNvPr id="240" name="TextBox 239"/>
          <p:cNvSpPr txBox="1"/>
          <p:nvPr/>
        </p:nvSpPr>
        <p:spPr>
          <a:xfrm>
            <a:off x="2573226" y="5729080"/>
            <a:ext cx="700833" cy="369332"/>
          </a:xfrm>
          <a:prstGeom prst="rect">
            <a:avLst/>
          </a:prstGeom>
          <a:noFill/>
        </p:spPr>
        <p:txBody>
          <a:bodyPr wrap="none" rtlCol="0">
            <a:spAutoFit/>
          </a:bodyPr>
          <a:lstStyle/>
          <a:p>
            <a:pPr algn="ctr"/>
            <a:r>
              <a:rPr lang="id-ID" b="1" dirty="0" smtClean="0">
                <a:solidFill>
                  <a:schemeClr val="bg1"/>
                </a:solidFill>
              </a:rPr>
              <a:t>CASH</a:t>
            </a:r>
            <a:endParaRPr lang="id-ID" b="1" dirty="0">
              <a:solidFill>
                <a:schemeClr val="bg1"/>
              </a:solidFill>
            </a:endParaRPr>
          </a:p>
        </p:txBody>
      </p:sp>
      <p:sp>
        <p:nvSpPr>
          <p:cNvPr id="241" name="TextBox 240"/>
          <p:cNvSpPr txBox="1"/>
          <p:nvPr/>
        </p:nvSpPr>
        <p:spPr>
          <a:xfrm>
            <a:off x="4579386" y="5729080"/>
            <a:ext cx="742511" cy="369332"/>
          </a:xfrm>
          <a:prstGeom prst="rect">
            <a:avLst/>
          </a:prstGeom>
          <a:noFill/>
        </p:spPr>
        <p:txBody>
          <a:bodyPr wrap="none" rtlCol="0">
            <a:spAutoFit/>
          </a:bodyPr>
          <a:lstStyle/>
          <a:p>
            <a:pPr algn="ctr"/>
            <a:r>
              <a:rPr lang="id-ID" b="1" dirty="0" smtClean="0">
                <a:solidFill>
                  <a:schemeClr val="bg1"/>
                </a:solidFill>
              </a:rPr>
              <a:t>DOGS</a:t>
            </a:r>
            <a:endParaRPr lang="id-ID" b="1" dirty="0">
              <a:solidFill>
                <a:schemeClr val="bg1"/>
              </a:solidFill>
            </a:endParaRPr>
          </a:p>
        </p:txBody>
      </p:sp>
      <p:sp>
        <p:nvSpPr>
          <p:cNvPr id="242" name="TextBox 241"/>
          <p:cNvSpPr txBox="1"/>
          <p:nvPr/>
        </p:nvSpPr>
        <p:spPr>
          <a:xfrm>
            <a:off x="1373552" y="6116855"/>
            <a:ext cx="574196" cy="369332"/>
          </a:xfrm>
          <a:prstGeom prst="rect">
            <a:avLst/>
          </a:prstGeom>
          <a:noFill/>
        </p:spPr>
        <p:txBody>
          <a:bodyPr wrap="none" rtlCol="0">
            <a:spAutoFit/>
          </a:bodyPr>
          <a:lstStyle/>
          <a:p>
            <a:r>
              <a:rPr lang="id-ID" b="1" dirty="0" smtClean="0">
                <a:solidFill>
                  <a:schemeClr val="bg1"/>
                </a:solidFill>
                <a:latin typeface="+mj-lt"/>
              </a:rPr>
              <a:t>Low</a:t>
            </a:r>
            <a:endParaRPr lang="id-ID" b="1" dirty="0">
              <a:solidFill>
                <a:schemeClr val="bg1"/>
              </a:solidFill>
              <a:latin typeface="+mj-lt"/>
            </a:endParaRPr>
          </a:p>
        </p:txBody>
      </p:sp>
      <p:sp>
        <p:nvSpPr>
          <p:cNvPr id="243" name="TextBox 242"/>
          <p:cNvSpPr txBox="1"/>
          <p:nvPr/>
        </p:nvSpPr>
        <p:spPr>
          <a:xfrm>
            <a:off x="5406812" y="2107424"/>
            <a:ext cx="574196" cy="369332"/>
          </a:xfrm>
          <a:prstGeom prst="rect">
            <a:avLst/>
          </a:prstGeom>
          <a:noFill/>
        </p:spPr>
        <p:txBody>
          <a:bodyPr wrap="none" rtlCol="0">
            <a:spAutoFit/>
          </a:bodyPr>
          <a:lstStyle/>
          <a:p>
            <a:r>
              <a:rPr lang="id-ID" b="1" dirty="0" smtClean="0">
                <a:solidFill>
                  <a:schemeClr val="bg1"/>
                </a:solidFill>
                <a:latin typeface="+mj-lt"/>
              </a:rPr>
              <a:t>Low</a:t>
            </a:r>
            <a:endParaRPr lang="id-ID" b="1" dirty="0">
              <a:solidFill>
                <a:schemeClr val="bg1"/>
              </a:solidFill>
              <a:latin typeface="+mj-lt"/>
            </a:endParaRPr>
          </a:p>
        </p:txBody>
      </p:sp>
      <p:cxnSp>
        <p:nvCxnSpPr>
          <p:cNvPr id="12" name="Straight Connector 11"/>
          <p:cNvCxnSpPr/>
          <p:nvPr/>
        </p:nvCxnSpPr>
        <p:spPr>
          <a:xfrm>
            <a:off x="1683092" y="2491969"/>
            <a:ext cx="0" cy="3606443"/>
          </a:xfrm>
          <a:prstGeom prst="line">
            <a:avLst/>
          </a:prstGeom>
          <a:ln w="317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2034717" y="2298576"/>
            <a:ext cx="3372095" cy="0"/>
          </a:xfrm>
          <a:prstGeom prst="line">
            <a:avLst/>
          </a:prstGeom>
          <a:ln w="317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44" name="TextBox 243"/>
          <p:cNvSpPr txBox="1"/>
          <p:nvPr/>
        </p:nvSpPr>
        <p:spPr>
          <a:xfrm>
            <a:off x="2981740" y="1879153"/>
            <a:ext cx="1418978" cy="369332"/>
          </a:xfrm>
          <a:prstGeom prst="rect">
            <a:avLst/>
          </a:prstGeom>
          <a:noFill/>
        </p:spPr>
        <p:txBody>
          <a:bodyPr wrap="none" rtlCol="0">
            <a:spAutoFit/>
          </a:bodyPr>
          <a:lstStyle/>
          <a:p>
            <a:pPr algn="ctr"/>
            <a:r>
              <a:rPr lang="id-ID" b="1" dirty="0" smtClean="0">
                <a:solidFill>
                  <a:schemeClr val="bg1"/>
                </a:solidFill>
                <a:latin typeface="+mj-lt"/>
              </a:rPr>
              <a:t>Market Share</a:t>
            </a:r>
            <a:endParaRPr lang="id-ID" b="1" dirty="0">
              <a:solidFill>
                <a:schemeClr val="bg1"/>
              </a:solidFill>
              <a:latin typeface="+mj-lt"/>
            </a:endParaRPr>
          </a:p>
        </p:txBody>
      </p:sp>
      <p:sp>
        <p:nvSpPr>
          <p:cNvPr id="245" name="TextBox 244"/>
          <p:cNvSpPr txBox="1"/>
          <p:nvPr/>
        </p:nvSpPr>
        <p:spPr>
          <a:xfrm rot="16200000">
            <a:off x="615063" y="4254516"/>
            <a:ext cx="1564852" cy="369332"/>
          </a:xfrm>
          <a:prstGeom prst="rect">
            <a:avLst/>
          </a:prstGeom>
          <a:noFill/>
        </p:spPr>
        <p:txBody>
          <a:bodyPr wrap="none" rtlCol="0">
            <a:spAutoFit/>
          </a:bodyPr>
          <a:lstStyle/>
          <a:p>
            <a:pPr algn="ctr"/>
            <a:r>
              <a:rPr lang="id-ID" b="1" dirty="0" smtClean="0">
                <a:solidFill>
                  <a:schemeClr val="bg1"/>
                </a:solidFill>
                <a:latin typeface="+mj-lt"/>
              </a:rPr>
              <a:t>Market Growth</a:t>
            </a:r>
            <a:endParaRPr lang="id-ID" b="1" dirty="0">
              <a:solidFill>
                <a:schemeClr val="bg1"/>
              </a:solidFill>
              <a:latin typeface="+mj-lt"/>
            </a:endParaRPr>
          </a:p>
        </p:txBody>
      </p:sp>
      <p:sp>
        <p:nvSpPr>
          <p:cNvPr id="246" name="TextBox 245"/>
          <p:cNvSpPr txBox="1"/>
          <p:nvPr/>
        </p:nvSpPr>
        <p:spPr>
          <a:xfrm>
            <a:off x="6912141" y="420344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 scsacsaa zx</a:t>
            </a:r>
            <a:endParaRPr lang="id-ID" sz="1200" dirty="0">
              <a:solidFill>
                <a:schemeClr val="bg1"/>
              </a:solidFill>
            </a:endParaRPr>
          </a:p>
        </p:txBody>
      </p:sp>
      <p:sp>
        <p:nvSpPr>
          <p:cNvPr id="247" name="TextBox 246"/>
          <p:cNvSpPr txBox="1"/>
          <p:nvPr/>
        </p:nvSpPr>
        <p:spPr>
          <a:xfrm>
            <a:off x="8415975" y="2814280"/>
            <a:ext cx="2380780" cy="400110"/>
          </a:xfrm>
          <a:prstGeom prst="rect">
            <a:avLst/>
          </a:prstGeom>
          <a:noFill/>
        </p:spPr>
        <p:txBody>
          <a:bodyPr wrap="none" rtlCol="0">
            <a:spAutoFit/>
          </a:bodyPr>
          <a:lstStyle/>
          <a:p>
            <a:pPr algn="r"/>
            <a:r>
              <a:rPr lang="id-ID" sz="2000" b="1" dirty="0" smtClean="0">
                <a:solidFill>
                  <a:schemeClr val="bg1"/>
                </a:solidFill>
                <a:latin typeface="+mj-lt"/>
              </a:rPr>
              <a:t>We Solve All Problem</a:t>
            </a:r>
            <a:endParaRPr lang="id-ID" sz="2000" b="1" dirty="0">
              <a:solidFill>
                <a:schemeClr val="bg1"/>
              </a:solidFill>
              <a:latin typeface="+mj-lt"/>
            </a:endParaRPr>
          </a:p>
        </p:txBody>
      </p:sp>
      <p:sp>
        <p:nvSpPr>
          <p:cNvPr id="248" name="TextBox 247"/>
          <p:cNvSpPr txBox="1"/>
          <p:nvPr/>
        </p:nvSpPr>
        <p:spPr>
          <a:xfrm>
            <a:off x="6887763" y="335288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 sdadsadsadsad</a:t>
            </a:r>
            <a:endParaRPr lang="id-ID" sz="1100" dirty="0">
              <a:solidFill>
                <a:schemeClr val="bg1"/>
              </a:solidFill>
            </a:endParaRPr>
          </a:p>
        </p:txBody>
      </p:sp>
      <p:sp>
        <p:nvSpPr>
          <p:cNvPr id="249" name="TextBox 248"/>
          <p:cNvSpPr txBox="1"/>
          <p:nvPr/>
        </p:nvSpPr>
        <p:spPr>
          <a:xfrm>
            <a:off x="9371311" y="3306845"/>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cxnSp>
        <p:nvCxnSpPr>
          <p:cNvPr id="250" name="Straight Connector 249"/>
          <p:cNvCxnSpPr/>
          <p:nvPr/>
        </p:nvCxnSpPr>
        <p:spPr>
          <a:xfrm>
            <a:off x="6478306" y="2465655"/>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51410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fade">
                                      <p:cBhvr>
                                        <p:cTn id="18" dur="500"/>
                                        <p:tgtEl>
                                          <p:spTgt spid="17"/>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38"/>
                                        </p:tgtEl>
                                        <p:attrNameLst>
                                          <p:attrName>style.visibility</p:attrName>
                                        </p:attrNameLst>
                                      </p:cBhvr>
                                      <p:to>
                                        <p:strVal val="visible"/>
                                      </p:to>
                                    </p:set>
                                    <p:animEffect transition="in" filter="fade">
                                      <p:cBhvr>
                                        <p:cTn id="27" dur="500"/>
                                        <p:tgtEl>
                                          <p:spTgt spid="238"/>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500"/>
                                        <p:tgtEl>
                                          <p:spTgt spid="18"/>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39"/>
                                        </p:tgtEl>
                                        <p:attrNameLst>
                                          <p:attrName>style.visibility</p:attrName>
                                        </p:attrNameLst>
                                      </p:cBhvr>
                                      <p:to>
                                        <p:strVal val="visible"/>
                                      </p:to>
                                    </p:set>
                                    <p:animEffect transition="in" filter="fade">
                                      <p:cBhvr>
                                        <p:cTn id="40" dur="500"/>
                                        <p:tgtEl>
                                          <p:spTgt spid="239"/>
                                        </p:tgtEl>
                                      </p:cBhvr>
                                    </p:animEffect>
                                  </p:childTnLst>
                                </p:cTn>
                              </p:par>
                            </p:childTnLst>
                          </p:cTn>
                        </p:par>
                        <p:par>
                          <p:cTn id="41" fill="hold">
                            <p:stCondLst>
                              <p:cond delay="2500"/>
                            </p:stCondLst>
                            <p:childTnLst>
                              <p:par>
                                <p:cTn id="42" presetID="10" presetClass="entr" presetSubtype="0" fill="hold"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Effect transition="in" filter="fade">
                                      <p:cBhvr>
                                        <p:cTn id="50" dur="500"/>
                                        <p:tgtEl>
                                          <p:spTgt spid="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40"/>
                                        </p:tgtEl>
                                        <p:attrNameLst>
                                          <p:attrName>style.visibility</p:attrName>
                                        </p:attrNameLst>
                                      </p:cBhvr>
                                      <p:to>
                                        <p:strVal val="visible"/>
                                      </p:to>
                                    </p:set>
                                    <p:animEffect transition="in" filter="fade">
                                      <p:cBhvr>
                                        <p:cTn id="53" dur="500"/>
                                        <p:tgtEl>
                                          <p:spTgt spid="240"/>
                                        </p:tgtEl>
                                      </p:cBhvr>
                                    </p:animEffect>
                                  </p:childTnLst>
                                </p:cTn>
                              </p:par>
                              <p:par>
                                <p:cTn id="54" presetID="10" presetClass="entr" presetSubtype="0" fill="hold" nodeType="withEffect">
                                  <p:stCondLst>
                                    <p:cond delay="0"/>
                                  </p:stCondLst>
                                  <p:childTnLst>
                                    <p:set>
                                      <p:cBhvr>
                                        <p:cTn id="55" dur="1" fill="hold">
                                          <p:stCondLst>
                                            <p:cond delay="0"/>
                                          </p:stCondLst>
                                        </p:cTn>
                                        <p:tgtEl>
                                          <p:spTgt spid="250"/>
                                        </p:tgtEl>
                                        <p:attrNameLst>
                                          <p:attrName>style.visibility</p:attrName>
                                        </p:attrNameLst>
                                      </p:cBhvr>
                                      <p:to>
                                        <p:strVal val="visible"/>
                                      </p:to>
                                    </p:set>
                                    <p:animEffect transition="in" filter="fade">
                                      <p:cBhvr>
                                        <p:cTn id="56" dur="500"/>
                                        <p:tgtEl>
                                          <p:spTgt spid="250"/>
                                        </p:tgtEl>
                                      </p:cBhvr>
                                    </p:animEffect>
                                  </p:childTnLst>
                                </p:cTn>
                              </p:par>
                            </p:childTnLst>
                          </p:cTn>
                        </p:par>
                        <p:par>
                          <p:cTn id="57" fill="hold">
                            <p:stCondLst>
                              <p:cond delay="3500"/>
                            </p:stCondLst>
                            <p:childTnLst>
                              <p:par>
                                <p:cTn id="58" presetID="10" presetClass="entr" presetSubtype="0"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500"/>
                                        <p:tgtEl>
                                          <p:spTgt spid="19"/>
                                        </p:tgtEl>
                                      </p:cBhvr>
                                    </p:animEffect>
                                  </p:childTnLst>
                                </p:cTn>
                              </p:par>
                            </p:childTnLst>
                          </p:cTn>
                        </p:par>
                        <p:par>
                          <p:cTn id="61" fill="hold">
                            <p:stCondLst>
                              <p:cond delay="4000"/>
                            </p:stCondLst>
                            <p:childTnLst>
                              <p:par>
                                <p:cTn id="62" presetID="53" presetClass="entr" presetSubtype="16" fill="hold" nodeType="afterEffect">
                                  <p:stCondLst>
                                    <p:cond delay="0"/>
                                  </p:stCondLst>
                                  <p:childTnLst>
                                    <p:set>
                                      <p:cBhvr>
                                        <p:cTn id="63" dur="1" fill="hold">
                                          <p:stCondLst>
                                            <p:cond delay="0"/>
                                          </p:stCondLst>
                                        </p:cTn>
                                        <p:tgtEl>
                                          <p:spTgt spid="7"/>
                                        </p:tgtEl>
                                        <p:attrNameLst>
                                          <p:attrName>style.visibility</p:attrName>
                                        </p:attrNameLst>
                                      </p:cBhvr>
                                      <p:to>
                                        <p:strVal val="visible"/>
                                      </p:to>
                                    </p:set>
                                    <p:anim calcmode="lin" valueType="num">
                                      <p:cBhvr>
                                        <p:cTn id="64" dur="500" fill="hold"/>
                                        <p:tgtEl>
                                          <p:spTgt spid="7"/>
                                        </p:tgtEl>
                                        <p:attrNameLst>
                                          <p:attrName>ppt_w</p:attrName>
                                        </p:attrNameLst>
                                      </p:cBhvr>
                                      <p:tavLst>
                                        <p:tav tm="0">
                                          <p:val>
                                            <p:fltVal val="0"/>
                                          </p:val>
                                        </p:tav>
                                        <p:tav tm="100000">
                                          <p:val>
                                            <p:strVal val="#ppt_w"/>
                                          </p:val>
                                        </p:tav>
                                      </p:tavLst>
                                    </p:anim>
                                    <p:anim calcmode="lin" valueType="num">
                                      <p:cBhvr>
                                        <p:cTn id="65" dur="500" fill="hold"/>
                                        <p:tgtEl>
                                          <p:spTgt spid="7"/>
                                        </p:tgtEl>
                                        <p:attrNameLst>
                                          <p:attrName>ppt_h</p:attrName>
                                        </p:attrNameLst>
                                      </p:cBhvr>
                                      <p:tavLst>
                                        <p:tav tm="0">
                                          <p:val>
                                            <p:fltVal val="0"/>
                                          </p:val>
                                        </p:tav>
                                        <p:tav tm="100000">
                                          <p:val>
                                            <p:strVal val="#ppt_h"/>
                                          </p:val>
                                        </p:tav>
                                      </p:tavLst>
                                    </p:anim>
                                    <p:animEffect transition="in" filter="fade">
                                      <p:cBhvr>
                                        <p:cTn id="66" dur="500"/>
                                        <p:tgtEl>
                                          <p:spTgt spid="7"/>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41"/>
                                        </p:tgtEl>
                                        <p:attrNameLst>
                                          <p:attrName>style.visibility</p:attrName>
                                        </p:attrNameLst>
                                      </p:cBhvr>
                                      <p:to>
                                        <p:strVal val="visible"/>
                                      </p:to>
                                    </p:set>
                                    <p:animEffect transition="in" filter="fade">
                                      <p:cBhvr>
                                        <p:cTn id="69" dur="500"/>
                                        <p:tgtEl>
                                          <p:spTgt spid="241"/>
                                        </p:tgtEl>
                                      </p:cBhvr>
                                    </p:animEffect>
                                  </p:childTnLst>
                                </p:cTn>
                              </p:par>
                            </p:childTnLst>
                          </p:cTn>
                        </p:par>
                        <p:par>
                          <p:cTn id="70" fill="hold">
                            <p:stCondLst>
                              <p:cond delay="4500"/>
                            </p:stCondLst>
                            <p:childTnLst>
                              <p:par>
                                <p:cTn id="71" presetID="10" presetClass="entr" presetSubtype="0" fill="hold" grpId="0" nodeType="afterEffect">
                                  <p:stCondLst>
                                    <p:cond delay="0"/>
                                  </p:stCondLst>
                                  <p:childTnLst>
                                    <p:set>
                                      <p:cBhvr>
                                        <p:cTn id="72" dur="1" fill="hold">
                                          <p:stCondLst>
                                            <p:cond delay="0"/>
                                          </p:stCondLst>
                                        </p:cTn>
                                        <p:tgtEl>
                                          <p:spTgt spid="4"/>
                                        </p:tgtEl>
                                        <p:attrNameLst>
                                          <p:attrName>style.visibility</p:attrName>
                                        </p:attrNameLst>
                                      </p:cBhvr>
                                      <p:to>
                                        <p:strVal val="visible"/>
                                      </p:to>
                                    </p:set>
                                    <p:animEffect transition="in" filter="fade">
                                      <p:cBhvr>
                                        <p:cTn id="73" dur="500"/>
                                        <p:tgtEl>
                                          <p:spTgt spid="4"/>
                                        </p:tgtEl>
                                      </p:cBhvr>
                                    </p:animEffect>
                                  </p:childTnLst>
                                </p:cTn>
                              </p:par>
                            </p:childTnLst>
                          </p:cTn>
                        </p:par>
                        <p:par>
                          <p:cTn id="74" fill="hold">
                            <p:stCondLst>
                              <p:cond delay="5000"/>
                            </p:stCondLst>
                            <p:childTnLst>
                              <p:par>
                                <p:cTn id="75" presetID="16" presetClass="entr" presetSubtype="37" fill="hold" nodeType="after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barn(outVertical)">
                                      <p:cBhvr>
                                        <p:cTn id="77" dur="500"/>
                                        <p:tgtEl>
                                          <p:spTgt spid="1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43"/>
                                        </p:tgtEl>
                                        <p:attrNameLst>
                                          <p:attrName>style.visibility</p:attrName>
                                        </p:attrNameLst>
                                      </p:cBhvr>
                                      <p:to>
                                        <p:strVal val="visible"/>
                                      </p:to>
                                    </p:set>
                                    <p:animEffect transition="in" filter="fade">
                                      <p:cBhvr>
                                        <p:cTn id="80" dur="500"/>
                                        <p:tgtEl>
                                          <p:spTgt spid="243"/>
                                        </p:tgtEl>
                                      </p:cBhvr>
                                    </p:animEffect>
                                  </p:childTnLst>
                                </p:cTn>
                              </p:par>
                            </p:childTnLst>
                          </p:cTn>
                        </p:par>
                        <p:par>
                          <p:cTn id="81" fill="hold">
                            <p:stCondLst>
                              <p:cond delay="5500"/>
                            </p:stCondLst>
                            <p:childTnLst>
                              <p:par>
                                <p:cTn id="82" presetID="16" presetClass="entr" presetSubtype="42" fill="hold" nodeType="afterEffect">
                                  <p:stCondLst>
                                    <p:cond delay="0"/>
                                  </p:stCondLst>
                                  <p:childTnLst>
                                    <p:set>
                                      <p:cBhvr>
                                        <p:cTn id="83" dur="1" fill="hold">
                                          <p:stCondLst>
                                            <p:cond delay="0"/>
                                          </p:stCondLst>
                                        </p:cTn>
                                        <p:tgtEl>
                                          <p:spTgt spid="12"/>
                                        </p:tgtEl>
                                        <p:attrNameLst>
                                          <p:attrName>style.visibility</p:attrName>
                                        </p:attrNameLst>
                                      </p:cBhvr>
                                      <p:to>
                                        <p:strVal val="visible"/>
                                      </p:to>
                                    </p:set>
                                    <p:animEffect transition="in" filter="barn(outHorizontal)">
                                      <p:cBhvr>
                                        <p:cTn id="84" dur="500"/>
                                        <p:tgtEl>
                                          <p:spTgt spid="1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42"/>
                                        </p:tgtEl>
                                        <p:attrNameLst>
                                          <p:attrName>style.visibility</p:attrName>
                                        </p:attrNameLst>
                                      </p:cBhvr>
                                      <p:to>
                                        <p:strVal val="visible"/>
                                      </p:to>
                                    </p:set>
                                    <p:animEffect transition="in" filter="fade">
                                      <p:cBhvr>
                                        <p:cTn id="87" dur="500"/>
                                        <p:tgtEl>
                                          <p:spTgt spid="242"/>
                                        </p:tgtEl>
                                      </p:cBhvr>
                                    </p:animEffect>
                                  </p:childTnLst>
                                </p:cTn>
                              </p:par>
                            </p:childTnLst>
                          </p:cTn>
                        </p:par>
                        <p:par>
                          <p:cTn id="88" fill="hold">
                            <p:stCondLst>
                              <p:cond delay="6000"/>
                            </p:stCondLst>
                            <p:childTnLst>
                              <p:par>
                                <p:cTn id="89" presetID="10" presetClass="entr" presetSubtype="0" fill="hold" grpId="0" nodeType="afterEffect">
                                  <p:stCondLst>
                                    <p:cond delay="0"/>
                                  </p:stCondLst>
                                  <p:childTnLst>
                                    <p:set>
                                      <p:cBhvr>
                                        <p:cTn id="90" dur="1" fill="hold">
                                          <p:stCondLst>
                                            <p:cond delay="0"/>
                                          </p:stCondLst>
                                        </p:cTn>
                                        <p:tgtEl>
                                          <p:spTgt spid="244"/>
                                        </p:tgtEl>
                                        <p:attrNameLst>
                                          <p:attrName>style.visibility</p:attrName>
                                        </p:attrNameLst>
                                      </p:cBhvr>
                                      <p:to>
                                        <p:strVal val="visible"/>
                                      </p:to>
                                    </p:set>
                                    <p:animEffect transition="in" filter="fade">
                                      <p:cBhvr>
                                        <p:cTn id="91" dur="500"/>
                                        <p:tgtEl>
                                          <p:spTgt spid="24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45"/>
                                        </p:tgtEl>
                                        <p:attrNameLst>
                                          <p:attrName>style.visibility</p:attrName>
                                        </p:attrNameLst>
                                      </p:cBhvr>
                                      <p:to>
                                        <p:strVal val="visible"/>
                                      </p:to>
                                    </p:set>
                                    <p:animEffect transition="in" filter="fade">
                                      <p:cBhvr>
                                        <p:cTn id="94" dur="500"/>
                                        <p:tgtEl>
                                          <p:spTgt spid="245"/>
                                        </p:tgtEl>
                                      </p:cBhvr>
                                    </p:animEffect>
                                  </p:childTnLst>
                                </p:cTn>
                              </p:par>
                            </p:childTnLst>
                          </p:cTn>
                        </p:par>
                        <p:par>
                          <p:cTn id="95" fill="hold">
                            <p:stCondLst>
                              <p:cond delay="6500"/>
                            </p:stCondLst>
                            <p:childTnLst>
                              <p:par>
                                <p:cTn id="96" presetID="10" presetClass="entr" presetSubtype="0" fill="hold" grpId="0" nodeType="afterEffect">
                                  <p:stCondLst>
                                    <p:cond delay="0"/>
                                  </p:stCondLst>
                                  <p:childTnLst>
                                    <p:set>
                                      <p:cBhvr>
                                        <p:cTn id="97" dur="1" fill="hold">
                                          <p:stCondLst>
                                            <p:cond delay="0"/>
                                          </p:stCondLst>
                                        </p:cTn>
                                        <p:tgtEl>
                                          <p:spTgt spid="247"/>
                                        </p:tgtEl>
                                        <p:attrNameLst>
                                          <p:attrName>style.visibility</p:attrName>
                                        </p:attrNameLst>
                                      </p:cBhvr>
                                      <p:to>
                                        <p:strVal val="visible"/>
                                      </p:to>
                                    </p:set>
                                    <p:animEffect transition="in" filter="fade">
                                      <p:cBhvr>
                                        <p:cTn id="98" dur="500"/>
                                        <p:tgtEl>
                                          <p:spTgt spid="247"/>
                                        </p:tgtEl>
                                      </p:cBhvr>
                                    </p:animEffect>
                                  </p:childTnLst>
                                </p:cTn>
                              </p:par>
                            </p:childTnLst>
                          </p:cTn>
                        </p:par>
                        <p:par>
                          <p:cTn id="99" fill="hold">
                            <p:stCondLst>
                              <p:cond delay="7000"/>
                            </p:stCondLst>
                            <p:childTnLst>
                              <p:par>
                                <p:cTn id="100" presetID="53" presetClass="entr" presetSubtype="16" fill="hold" grpId="0" nodeType="afterEffect">
                                  <p:stCondLst>
                                    <p:cond delay="0"/>
                                  </p:stCondLst>
                                  <p:childTnLst>
                                    <p:set>
                                      <p:cBhvr>
                                        <p:cTn id="101" dur="1" fill="hold">
                                          <p:stCondLst>
                                            <p:cond delay="0"/>
                                          </p:stCondLst>
                                        </p:cTn>
                                        <p:tgtEl>
                                          <p:spTgt spid="249"/>
                                        </p:tgtEl>
                                        <p:attrNameLst>
                                          <p:attrName>style.visibility</p:attrName>
                                        </p:attrNameLst>
                                      </p:cBhvr>
                                      <p:to>
                                        <p:strVal val="visible"/>
                                      </p:to>
                                    </p:set>
                                    <p:anim calcmode="lin" valueType="num">
                                      <p:cBhvr>
                                        <p:cTn id="102" dur="500" fill="hold"/>
                                        <p:tgtEl>
                                          <p:spTgt spid="249"/>
                                        </p:tgtEl>
                                        <p:attrNameLst>
                                          <p:attrName>ppt_w</p:attrName>
                                        </p:attrNameLst>
                                      </p:cBhvr>
                                      <p:tavLst>
                                        <p:tav tm="0">
                                          <p:val>
                                            <p:fltVal val="0"/>
                                          </p:val>
                                        </p:tav>
                                        <p:tav tm="100000">
                                          <p:val>
                                            <p:strVal val="#ppt_w"/>
                                          </p:val>
                                        </p:tav>
                                      </p:tavLst>
                                    </p:anim>
                                    <p:anim calcmode="lin" valueType="num">
                                      <p:cBhvr>
                                        <p:cTn id="103" dur="500" fill="hold"/>
                                        <p:tgtEl>
                                          <p:spTgt spid="249"/>
                                        </p:tgtEl>
                                        <p:attrNameLst>
                                          <p:attrName>ppt_h</p:attrName>
                                        </p:attrNameLst>
                                      </p:cBhvr>
                                      <p:tavLst>
                                        <p:tav tm="0">
                                          <p:val>
                                            <p:fltVal val="0"/>
                                          </p:val>
                                        </p:tav>
                                        <p:tav tm="100000">
                                          <p:val>
                                            <p:strVal val="#ppt_h"/>
                                          </p:val>
                                        </p:tav>
                                      </p:tavLst>
                                    </p:anim>
                                    <p:animEffect transition="in" filter="fade">
                                      <p:cBhvr>
                                        <p:cTn id="104" dur="500"/>
                                        <p:tgtEl>
                                          <p:spTgt spid="249"/>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248"/>
                                        </p:tgtEl>
                                        <p:attrNameLst>
                                          <p:attrName>style.visibility</p:attrName>
                                        </p:attrNameLst>
                                      </p:cBhvr>
                                      <p:to>
                                        <p:strVal val="visible"/>
                                      </p:to>
                                    </p:set>
                                    <p:anim calcmode="lin" valueType="num">
                                      <p:cBhvr>
                                        <p:cTn id="107" dur="500" fill="hold"/>
                                        <p:tgtEl>
                                          <p:spTgt spid="248"/>
                                        </p:tgtEl>
                                        <p:attrNameLst>
                                          <p:attrName>ppt_w</p:attrName>
                                        </p:attrNameLst>
                                      </p:cBhvr>
                                      <p:tavLst>
                                        <p:tav tm="0">
                                          <p:val>
                                            <p:fltVal val="0"/>
                                          </p:val>
                                        </p:tav>
                                        <p:tav tm="100000">
                                          <p:val>
                                            <p:strVal val="#ppt_w"/>
                                          </p:val>
                                        </p:tav>
                                      </p:tavLst>
                                    </p:anim>
                                    <p:anim calcmode="lin" valueType="num">
                                      <p:cBhvr>
                                        <p:cTn id="108" dur="500" fill="hold"/>
                                        <p:tgtEl>
                                          <p:spTgt spid="248"/>
                                        </p:tgtEl>
                                        <p:attrNameLst>
                                          <p:attrName>ppt_h</p:attrName>
                                        </p:attrNameLst>
                                      </p:cBhvr>
                                      <p:tavLst>
                                        <p:tav tm="0">
                                          <p:val>
                                            <p:fltVal val="0"/>
                                          </p:val>
                                        </p:tav>
                                        <p:tav tm="100000">
                                          <p:val>
                                            <p:strVal val="#ppt_h"/>
                                          </p:val>
                                        </p:tav>
                                      </p:tavLst>
                                    </p:anim>
                                    <p:animEffect transition="in" filter="fade">
                                      <p:cBhvr>
                                        <p:cTn id="109" dur="500"/>
                                        <p:tgtEl>
                                          <p:spTgt spid="248"/>
                                        </p:tgtEl>
                                      </p:cBhvr>
                                    </p:animEffect>
                                  </p:childTnLst>
                                </p:cTn>
                              </p:par>
                            </p:childTnLst>
                          </p:cTn>
                        </p:par>
                        <p:par>
                          <p:cTn id="110" fill="hold">
                            <p:stCondLst>
                              <p:cond delay="7500"/>
                            </p:stCondLst>
                            <p:childTnLst>
                              <p:par>
                                <p:cTn id="111" presetID="10" presetClass="entr" presetSubtype="0" fill="hold" grpId="0" nodeType="afterEffect">
                                  <p:stCondLst>
                                    <p:cond delay="0"/>
                                  </p:stCondLst>
                                  <p:childTnLst>
                                    <p:set>
                                      <p:cBhvr>
                                        <p:cTn id="112" dur="1" fill="hold">
                                          <p:stCondLst>
                                            <p:cond delay="0"/>
                                          </p:stCondLst>
                                        </p:cTn>
                                        <p:tgtEl>
                                          <p:spTgt spid="246"/>
                                        </p:tgtEl>
                                        <p:attrNameLst>
                                          <p:attrName>style.visibility</p:attrName>
                                        </p:attrNameLst>
                                      </p:cBhvr>
                                      <p:to>
                                        <p:strVal val="visible"/>
                                      </p:to>
                                    </p:set>
                                    <p:animEffect transition="in" filter="fade">
                                      <p:cBhvr>
                                        <p:cTn id="113" dur="500"/>
                                        <p:tgtEl>
                                          <p:spTgt spid="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 grpId="0"/>
      <p:bldP spid="238" grpId="0"/>
      <p:bldP spid="239" grpId="0"/>
      <p:bldP spid="240" grpId="0"/>
      <p:bldP spid="241" grpId="0"/>
      <p:bldP spid="242" grpId="0"/>
      <p:bldP spid="243" grpId="0"/>
      <p:bldP spid="244" grpId="0"/>
      <p:bldP spid="245" grpId="0"/>
      <p:bldP spid="246" grpId="0"/>
      <p:bldP spid="247" grpId="0"/>
      <p:bldP spid="248" grpId="0"/>
      <p:bldP spid="249" grpId="0"/>
    </p:bldLst>
  </p:timing>
</p:sld>
</file>

<file path=ppt/slides/slide1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7" name="Oval 116"/>
          <p:cNvSpPr/>
          <p:nvPr/>
        </p:nvSpPr>
        <p:spPr>
          <a:xfrm>
            <a:off x="2861181" y="216864"/>
            <a:ext cx="6259286" cy="6259286"/>
          </a:xfrm>
          <a:prstGeom prst="ellipse">
            <a:avLst/>
          </a:prstGeom>
          <a:noFill/>
          <a:ln w="25400">
            <a:solidFill>
              <a:schemeClr val="bg1">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Oval 117"/>
          <p:cNvSpPr/>
          <p:nvPr/>
        </p:nvSpPr>
        <p:spPr>
          <a:xfrm>
            <a:off x="5840593" y="3177118"/>
            <a:ext cx="4290078" cy="4290078"/>
          </a:xfrm>
          <a:prstGeom prst="ellipse">
            <a:avLst/>
          </a:prstGeom>
          <a:noFill/>
          <a:ln w="25400">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Oval 118"/>
          <p:cNvSpPr/>
          <p:nvPr/>
        </p:nvSpPr>
        <p:spPr>
          <a:xfrm>
            <a:off x="2686056" y="-214561"/>
            <a:ext cx="2537904" cy="2537904"/>
          </a:xfrm>
          <a:prstGeom prst="ellipse">
            <a:avLst/>
          </a:prstGeom>
          <a:noFill/>
          <a:ln w="25400">
            <a:solidFill>
              <a:schemeClr val="bg1">
                <a:lumMod val="8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Oval 119"/>
          <p:cNvSpPr/>
          <p:nvPr/>
        </p:nvSpPr>
        <p:spPr>
          <a:xfrm>
            <a:off x="6493145" y="3829670"/>
            <a:ext cx="2984975" cy="2984975"/>
          </a:xfrm>
          <a:prstGeom prst="ellipse">
            <a:avLst/>
          </a:prstGeom>
          <a:gradFill>
            <a:gsLst>
              <a:gs pos="33000">
                <a:srgbClr val="212F3C"/>
              </a:gs>
              <a:gs pos="100000">
                <a:srgbClr val="161F28"/>
              </a:gs>
            </a:gsLst>
            <a:lin ang="5400000" scaled="1"/>
          </a:gradFill>
          <a:ln>
            <a:noFill/>
          </a:ln>
          <a:effectLst>
            <a:outerShdw blurRad="330200" dist="3429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2014138" y="2958436"/>
            <a:ext cx="2547257" cy="2547257"/>
          </a:xfrm>
          <a:prstGeom prst="ellipse">
            <a:avLst/>
          </a:prstGeom>
          <a:gradFill>
            <a:gsLst>
              <a:gs pos="33000">
                <a:srgbClr val="212F3C"/>
              </a:gs>
              <a:gs pos="100000">
                <a:srgbClr val="161F28"/>
              </a:gs>
            </a:gsLst>
            <a:lin ang="5400000" scaled="1"/>
          </a:gradFill>
          <a:ln>
            <a:noFill/>
          </a:ln>
          <a:effectLst>
            <a:outerShdw blurRad="330200" dist="4318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7421316" y="603009"/>
            <a:ext cx="2005264" cy="2005264"/>
          </a:xfrm>
          <a:prstGeom prst="ellipse">
            <a:avLst/>
          </a:prstGeom>
          <a:gradFill>
            <a:gsLst>
              <a:gs pos="33000">
                <a:srgbClr val="212F3C"/>
              </a:gs>
              <a:gs pos="100000">
                <a:srgbClr val="161F28"/>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Oval 122"/>
          <p:cNvSpPr/>
          <p:nvPr/>
        </p:nvSpPr>
        <p:spPr>
          <a:xfrm>
            <a:off x="3166808" y="266191"/>
            <a:ext cx="1576400" cy="1576400"/>
          </a:xfrm>
          <a:prstGeom prst="ellipse">
            <a:avLst/>
          </a:prstGeom>
          <a:gradFill>
            <a:gsLst>
              <a:gs pos="33000">
                <a:srgbClr val="212F3C"/>
              </a:gs>
              <a:gs pos="100000">
                <a:srgbClr val="161F28"/>
              </a:gs>
            </a:gsLst>
            <a:lin ang="5400000" scaled="1"/>
          </a:gradFill>
          <a:ln>
            <a:noFill/>
          </a:ln>
          <a:effectLst>
            <a:outerShdw blurRad="330200" dist="3175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Oval 123"/>
          <p:cNvSpPr/>
          <p:nvPr/>
        </p:nvSpPr>
        <p:spPr>
          <a:xfrm>
            <a:off x="4875617" y="285450"/>
            <a:ext cx="348343" cy="34834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Oval 124"/>
          <p:cNvSpPr/>
          <p:nvPr/>
        </p:nvSpPr>
        <p:spPr>
          <a:xfrm>
            <a:off x="2836326" y="1739170"/>
            <a:ext cx="526250" cy="526250"/>
          </a:xfrm>
          <a:prstGeom prst="ellipse">
            <a:avLst/>
          </a:prstGeom>
          <a:noFill/>
          <a:ln w="6985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6" name="Oval 125"/>
          <p:cNvSpPr/>
          <p:nvPr/>
        </p:nvSpPr>
        <p:spPr>
          <a:xfrm>
            <a:off x="8702852" y="3139333"/>
            <a:ext cx="593784" cy="593784"/>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7" name="Oval 126"/>
          <p:cNvSpPr/>
          <p:nvPr/>
        </p:nvSpPr>
        <p:spPr>
          <a:xfrm>
            <a:off x="6055444" y="6308687"/>
            <a:ext cx="287473" cy="287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Oval 127"/>
          <p:cNvSpPr/>
          <p:nvPr/>
        </p:nvSpPr>
        <p:spPr>
          <a:xfrm>
            <a:off x="2923063" y="1829790"/>
            <a:ext cx="348343" cy="34834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Oval 128"/>
          <p:cNvSpPr/>
          <p:nvPr/>
        </p:nvSpPr>
        <p:spPr>
          <a:xfrm>
            <a:off x="8841174" y="3014489"/>
            <a:ext cx="287473" cy="2874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0" name="Freeform 5"/>
          <p:cNvSpPr>
            <a:spLocks/>
          </p:cNvSpPr>
          <p:nvPr/>
        </p:nvSpPr>
        <p:spPr bwMode="auto">
          <a:xfrm>
            <a:off x="3166808" y="413499"/>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01</a:t>
            </a:r>
            <a:endParaRPr lang="id-ID" sz="1351" b="1" dirty="0">
              <a:solidFill>
                <a:schemeClr val="bg1"/>
              </a:solidFill>
            </a:endParaRPr>
          </a:p>
        </p:txBody>
      </p:sp>
      <p:sp>
        <p:nvSpPr>
          <p:cNvPr id="131" name="Freeform 5"/>
          <p:cNvSpPr>
            <a:spLocks/>
          </p:cNvSpPr>
          <p:nvPr/>
        </p:nvSpPr>
        <p:spPr bwMode="auto">
          <a:xfrm>
            <a:off x="7500657" y="826772"/>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02</a:t>
            </a:r>
            <a:endParaRPr lang="id-ID" sz="1351" b="1" dirty="0">
              <a:solidFill>
                <a:schemeClr val="bg1"/>
              </a:solidFill>
            </a:endParaRPr>
          </a:p>
        </p:txBody>
      </p:sp>
      <p:sp>
        <p:nvSpPr>
          <p:cNvPr id="132" name="Freeform 5"/>
          <p:cNvSpPr>
            <a:spLocks/>
          </p:cNvSpPr>
          <p:nvPr/>
        </p:nvSpPr>
        <p:spPr bwMode="auto">
          <a:xfrm>
            <a:off x="9262843" y="4890765"/>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03</a:t>
            </a:r>
            <a:endParaRPr lang="id-ID" sz="1351" b="1" dirty="0">
              <a:solidFill>
                <a:schemeClr val="bg1"/>
              </a:solidFill>
            </a:endParaRPr>
          </a:p>
        </p:txBody>
      </p:sp>
      <p:sp>
        <p:nvSpPr>
          <p:cNvPr id="133" name="Freeform 5"/>
          <p:cNvSpPr>
            <a:spLocks/>
          </p:cNvSpPr>
          <p:nvPr/>
        </p:nvSpPr>
        <p:spPr bwMode="auto">
          <a:xfrm>
            <a:off x="1868538" y="4317413"/>
            <a:ext cx="382021" cy="336431"/>
          </a:xfrm>
          <a:custGeom>
            <a:avLst/>
            <a:gdLst>
              <a:gd name="T0" fmla="*/ 221 w 442"/>
              <a:gd name="T1" fmla="*/ 311 h 421"/>
              <a:gd name="T2" fmla="*/ 442 w 442"/>
              <a:gd name="T3" fmla="*/ 421 h 421"/>
              <a:gd name="T4" fmla="*/ 442 w 442"/>
              <a:gd name="T5" fmla="*/ 0 h 421"/>
              <a:gd name="T6" fmla="*/ 0 w 442"/>
              <a:gd name="T7" fmla="*/ 0 h 421"/>
              <a:gd name="T8" fmla="*/ 0 w 442"/>
              <a:gd name="T9" fmla="*/ 421 h 421"/>
              <a:gd name="T10" fmla="*/ 221 w 442"/>
              <a:gd name="T11" fmla="*/ 311 h 421"/>
            </a:gdLst>
            <a:ahLst/>
            <a:cxnLst>
              <a:cxn ang="0">
                <a:pos x="T0" y="T1"/>
              </a:cxn>
              <a:cxn ang="0">
                <a:pos x="T2" y="T3"/>
              </a:cxn>
              <a:cxn ang="0">
                <a:pos x="T4" y="T5"/>
              </a:cxn>
              <a:cxn ang="0">
                <a:pos x="T6" y="T7"/>
              </a:cxn>
              <a:cxn ang="0">
                <a:pos x="T8" y="T9"/>
              </a:cxn>
              <a:cxn ang="0">
                <a:pos x="T10" y="T11"/>
              </a:cxn>
            </a:cxnLst>
            <a:rect l="0" t="0" r="r" b="b"/>
            <a:pathLst>
              <a:path w="442" h="421">
                <a:moveTo>
                  <a:pt x="221" y="311"/>
                </a:moveTo>
                <a:lnTo>
                  <a:pt x="442" y="421"/>
                </a:lnTo>
                <a:lnTo>
                  <a:pt x="442" y="0"/>
                </a:lnTo>
                <a:lnTo>
                  <a:pt x="0" y="0"/>
                </a:lnTo>
                <a:lnTo>
                  <a:pt x="0" y="421"/>
                </a:lnTo>
                <a:lnTo>
                  <a:pt x="221" y="31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r>
              <a:rPr lang="id-ID" sz="1200" b="1" dirty="0" smtClean="0">
                <a:solidFill>
                  <a:schemeClr val="bg1"/>
                </a:solidFill>
              </a:rPr>
              <a:t>04</a:t>
            </a:r>
            <a:endParaRPr lang="id-ID" sz="1351" b="1" dirty="0">
              <a:solidFill>
                <a:schemeClr val="bg1"/>
              </a:solidFill>
            </a:endParaRPr>
          </a:p>
        </p:txBody>
      </p:sp>
      <p:sp>
        <p:nvSpPr>
          <p:cNvPr id="134" name="TextBox 133"/>
          <p:cNvSpPr txBox="1"/>
          <p:nvPr/>
        </p:nvSpPr>
        <p:spPr>
          <a:xfrm>
            <a:off x="3499109" y="1443311"/>
            <a:ext cx="982961" cy="276999"/>
          </a:xfrm>
          <a:prstGeom prst="rect">
            <a:avLst/>
          </a:prstGeom>
          <a:noFill/>
        </p:spPr>
        <p:txBody>
          <a:bodyPr wrap="none" rtlCol="0">
            <a:spAutoFit/>
          </a:bodyPr>
          <a:lstStyle/>
          <a:p>
            <a:pPr algn="ctr"/>
            <a:r>
              <a:rPr lang="id-ID" sz="1200" b="1" dirty="0" smtClean="0">
                <a:solidFill>
                  <a:schemeClr val="bg1"/>
                </a:solidFill>
                <a:latin typeface="PT Sans" panose="020B0503020203020204" pitchFamily="34" charset="0"/>
              </a:rPr>
              <a:t>Hujan Deras</a:t>
            </a:r>
            <a:endParaRPr lang="id-ID" sz="1200" dirty="0">
              <a:solidFill>
                <a:schemeClr val="bg1"/>
              </a:solidFill>
              <a:latin typeface="PT Sans" panose="020B0503020203020204" pitchFamily="34" charset="0"/>
            </a:endParaRPr>
          </a:p>
        </p:txBody>
      </p:sp>
      <p:grpSp>
        <p:nvGrpSpPr>
          <p:cNvPr id="135" name="Group 134"/>
          <p:cNvGrpSpPr/>
          <p:nvPr/>
        </p:nvGrpSpPr>
        <p:grpSpPr>
          <a:xfrm>
            <a:off x="3628170" y="627600"/>
            <a:ext cx="605185" cy="776712"/>
            <a:chOff x="3175" y="3175"/>
            <a:chExt cx="1389063" cy="1782763"/>
          </a:xfrm>
          <a:solidFill>
            <a:schemeClr val="accent1"/>
          </a:solidFill>
        </p:grpSpPr>
        <p:sp>
          <p:nvSpPr>
            <p:cNvPr id="136" name="Freeform 5"/>
            <p:cNvSpPr>
              <a:spLocks noEditPoints="1"/>
            </p:cNvSpPr>
            <p:nvPr/>
          </p:nvSpPr>
          <p:spPr bwMode="auto">
            <a:xfrm>
              <a:off x="150813" y="276225"/>
              <a:ext cx="1241425" cy="1181100"/>
            </a:xfrm>
            <a:custGeom>
              <a:avLst/>
              <a:gdLst>
                <a:gd name="T0" fmla="*/ 284 w 328"/>
                <a:gd name="T1" fmla="*/ 106 h 313"/>
                <a:gd name="T2" fmla="*/ 184 w 328"/>
                <a:gd name="T3" fmla="*/ 44 h 313"/>
                <a:gd name="T4" fmla="*/ 178 w 328"/>
                <a:gd name="T5" fmla="*/ 44 h 313"/>
                <a:gd name="T6" fmla="*/ 109 w 328"/>
                <a:gd name="T7" fmla="*/ 0 h 313"/>
                <a:gd name="T8" fmla="*/ 33 w 328"/>
                <a:gd name="T9" fmla="*/ 76 h 313"/>
                <a:gd name="T10" fmla="*/ 36 w 328"/>
                <a:gd name="T11" fmla="*/ 97 h 313"/>
                <a:gd name="T12" fmla="*/ 0 w 328"/>
                <a:gd name="T13" fmla="*/ 171 h 313"/>
                <a:gd name="T14" fmla="*/ 77 w 328"/>
                <a:gd name="T15" fmla="*/ 261 h 313"/>
                <a:gd name="T16" fmla="*/ 77 w 328"/>
                <a:gd name="T17" fmla="*/ 265 h 313"/>
                <a:gd name="T18" fmla="*/ 93 w 328"/>
                <a:gd name="T19" fmla="*/ 281 h 313"/>
                <a:gd name="T20" fmla="*/ 109 w 328"/>
                <a:gd name="T21" fmla="*/ 265 h 313"/>
                <a:gd name="T22" fmla="*/ 109 w 328"/>
                <a:gd name="T23" fmla="*/ 261 h 313"/>
                <a:gd name="T24" fmla="*/ 130 w 328"/>
                <a:gd name="T25" fmla="*/ 254 h 313"/>
                <a:gd name="T26" fmla="*/ 149 w 328"/>
                <a:gd name="T27" fmla="*/ 262 h 313"/>
                <a:gd name="T28" fmla="*/ 149 w 328"/>
                <a:gd name="T29" fmla="*/ 265 h 313"/>
                <a:gd name="T30" fmla="*/ 149 w 328"/>
                <a:gd name="T31" fmla="*/ 297 h 313"/>
                <a:gd name="T32" fmla="*/ 165 w 328"/>
                <a:gd name="T33" fmla="*/ 313 h 313"/>
                <a:gd name="T34" fmla="*/ 181 w 328"/>
                <a:gd name="T35" fmla="*/ 297 h 313"/>
                <a:gd name="T36" fmla="*/ 181 w 328"/>
                <a:gd name="T37" fmla="*/ 268 h 313"/>
                <a:gd name="T38" fmla="*/ 184 w 328"/>
                <a:gd name="T39" fmla="*/ 268 h 313"/>
                <a:gd name="T40" fmla="*/ 221 w 328"/>
                <a:gd name="T41" fmla="*/ 262 h 313"/>
                <a:gd name="T42" fmla="*/ 221 w 328"/>
                <a:gd name="T43" fmla="*/ 265 h 313"/>
                <a:gd name="T44" fmla="*/ 237 w 328"/>
                <a:gd name="T45" fmla="*/ 281 h 313"/>
                <a:gd name="T46" fmla="*/ 253 w 328"/>
                <a:gd name="T47" fmla="*/ 265 h 313"/>
                <a:gd name="T48" fmla="*/ 253 w 328"/>
                <a:gd name="T49" fmla="*/ 244 h 313"/>
                <a:gd name="T50" fmla="*/ 253 w 328"/>
                <a:gd name="T51" fmla="*/ 244 h 313"/>
                <a:gd name="T52" fmla="*/ 256 w 328"/>
                <a:gd name="T53" fmla="*/ 244 h 313"/>
                <a:gd name="T54" fmla="*/ 328 w 328"/>
                <a:gd name="T55" fmla="*/ 172 h 313"/>
                <a:gd name="T56" fmla="*/ 284 w 328"/>
                <a:gd name="T57" fmla="*/ 106 h 313"/>
                <a:gd name="T58" fmla="*/ 256 w 328"/>
                <a:gd name="T59" fmla="*/ 212 h 313"/>
                <a:gd name="T60" fmla="*/ 250 w 328"/>
                <a:gd name="T61" fmla="*/ 211 h 313"/>
                <a:gd name="T62" fmla="*/ 243 w 328"/>
                <a:gd name="T63" fmla="*/ 211 h 313"/>
                <a:gd name="T64" fmla="*/ 238 w 328"/>
                <a:gd name="T65" fmla="*/ 215 h 313"/>
                <a:gd name="T66" fmla="*/ 184 w 328"/>
                <a:gd name="T67" fmla="*/ 236 h 313"/>
                <a:gd name="T68" fmla="*/ 140 w 328"/>
                <a:gd name="T69" fmla="*/ 222 h 313"/>
                <a:gd name="T70" fmla="*/ 131 w 328"/>
                <a:gd name="T71" fmla="*/ 217 h 313"/>
                <a:gd name="T72" fmla="*/ 122 w 328"/>
                <a:gd name="T73" fmla="*/ 222 h 313"/>
                <a:gd name="T74" fmla="*/ 92 w 328"/>
                <a:gd name="T75" fmla="*/ 231 h 313"/>
                <a:gd name="T76" fmla="*/ 32 w 328"/>
                <a:gd name="T77" fmla="*/ 171 h 313"/>
                <a:gd name="T78" fmla="*/ 92 w 328"/>
                <a:gd name="T79" fmla="*/ 111 h 313"/>
                <a:gd name="T80" fmla="*/ 105 w 328"/>
                <a:gd name="T81" fmla="*/ 112 h 313"/>
                <a:gd name="T82" fmla="*/ 115 w 328"/>
                <a:gd name="T83" fmla="*/ 114 h 313"/>
                <a:gd name="T84" fmla="*/ 121 w 328"/>
                <a:gd name="T85" fmla="*/ 106 h 313"/>
                <a:gd name="T86" fmla="*/ 184 w 328"/>
                <a:gd name="T87" fmla="*/ 76 h 313"/>
                <a:gd name="T88" fmla="*/ 258 w 328"/>
                <a:gd name="T89" fmla="*/ 125 h 313"/>
                <a:gd name="T90" fmla="*/ 261 w 328"/>
                <a:gd name="T91" fmla="*/ 131 h 313"/>
                <a:gd name="T92" fmla="*/ 268 w 328"/>
                <a:gd name="T93" fmla="*/ 134 h 313"/>
                <a:gd name="T94" fmla="*/ 296 w 328"/>
                <a:gd name="T95" fmla="*/ 172 h 313"/>
                <a:gd name="T96" fmla="*/ 256 w 328"/>
                <a:gd name="T97" fmla="*/ 212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28" h="313">
                  <a:moveTo>
                    <a:pt x="284" y="106"/>
                  </a:moveTo>
                  <a:cubicBezTo>
                    <a:pt x="265" y="68"/>
                    <a:pt x="227" y="44"/>
                    <a:pt x="184" y="44"/>
                  </a:cubicBezTo>
                  <a:cubicBezTo>
                    <a:pt x="182" y="44"/>
                    <a:pt x="180" y="44"/>
                    <a:pt x="178" y="44"/>
                  </a:cubicBezTo>
                  <a:cubicBezTo>
                    <a:pt x="166" y="18"/>
                    <a:pt x="139" y="0"/>
                    <a:pt x="109" y="0"/>
                  </a:cubicBezTo>
                  <a:cubicBezTo>
                    <a:pt x="67" y="0"/>
                    <a:pt x="33" y="34"/>
                    <a:pt x="33" y="76"/>
                  </a:cubicBezTo>
                  <a:cubicBezTo>
                    <a:pt x="33" y="83"/>
                    <a:pt x="34" y="91"/>
                    <a:pt x="36" y="97"/>
                  </a:cubicBezTo>
                  <a:cubicBezTo>
                    <a:pt x="14" y="114"/>
                    <a:pt x="0" y="141"/>
                    <a:pt x="0" y="171"/>
                  </a:cubicBezTo>
                  <a:cubicBezTo>
                    <a:pt x="0" y="216"/>
                    <a:pt x="33" y="254"/>
                    <a:pt x="77" y="261"/>
                  </a:cubicBezTo>
                  <a:cubicBezTo>
                    <a:pt x="77" y="265"/>
                    <a:pt x="77" y="265"/>
                    <a:pt x="77" y="265"/>
                  </a:cubicBezTo>
                  <a:cubicBezTo>
                    <a:pt x="77" y="274"/>
                    <a:pt x="84" y="281"/>
                    <a:pt x="93" y="281"/>
                  </a:cubicBezTo>
                  <a:cubicBezTo>
                    <a:pt x="102" y="281"/>
                    <a:pt x="109" y="274"/>
                    <a:pt x="109" y="265"/>
                  </a:cubicBezTo>
                  <a:cubicBezTo>
                    <a:pt x="109" y="261"/>
                    <a:pt x="109" y="261"/>
                    <a:pt x="109" y="261"/>
                  </a:cubicBezTo>
                  <a:cubicBezTo>
                    <a:pt x="116" y="259"/>
                    <a:pt x="123" y="257"/>
                    <a:pt x="130" y="254"/>
                  </a:cubicBezTo>
                  <a:cubicBezTo>
                    <a:pt x="136" y="257"/>
                    <a:pt x="143" y="260"/>
                    <a:pt x="149" y="262"/>
                  </a:cubicBezTo>
                  <a:cubicBezTo>
                    <a:pt x="149" y="263"/>
                    <a:pt x="149" y="264"/>
                    <a:pt x="149" y="265"/>
                  </a:cubicBezTo>
                  <a:cubicBezTo>
                    <a:pt x="149" y="297"/>
                    <a:pt x="149" y="297"/>
                    <a:pt x="149" y="297"/>
                  </a:cubicBezTo>
                  <a:cubicBezTo>
                    <a:pt x="149" y="306"/>
                    <a:pt x="156" y="313"/>
                    <a:pt x="165" y="313"/>
                  </a:cubicBezTo>
                  <a:cubicBezTo>
                    <a:pt x="174" y="313"/>
                    <a:pt x="181" y="306"/>
                    <a:pt x="181" y="297"/>
                  </a:cubicBezTo>
                  <a:cubicBezTo>
                    <a:pt x="181" y="268"/>
                    <a:pt x="181" y="268"/>
                    <a:pt x="181" y="268"/>
                  </a:cubicBezTo>
                  <a:cubicBezTo>
                    <a:pt x="182" y="268"/>
                    <a:pt x="183" y="268"/>
                    <a:pt x="184" y="268"/>
                  </a:cubicBezTo>
                  <a:cubicBezTo>
                    <a:pt x="197" y="268"/>
                    <a:pt x="209" y="266"/>
                    <a:pt x="221" y="262"/>
                  </a:cubicBezTo>
                  <a:cubicBezTo>
                    <a:pt x="221" y="265"/>
                    <a:pt x="221" y="265"/>
                    <a:pt x="221" y="265"/>
                  </a:cubicBezTo>
                  <a:cubicBezTo>
                    <a:pt x="221" y="274"/>
                    <a:pt x="228" y="281"/>
                    <a:pt x="237" y="281"/>
                  </a:cubicBezTo>
                  <a:cubicBezTo>
                    <a:pt x="246" y="281"/>
                    <a:pt x="253" y="274"/>
                    <a:pt x="253" y="265"/>
                  </a:cubicBezTo>
                  <a:cubicBezTo>
                    <a:pt x="253" y="244"/>
                    <a:pt x="253" y="244"/>
                    <a:pt x="253" y="244"/>
                  </a:cubicBezTo>
                  <a:cubicBezTo>
                    <a:pt x="253" y="244"/>
                    <a:pt x="253" y="244"/>
                    <a:pt x="253" y="244"/>
                  </a:cubicBezTo>
                  <a:cubicBezTo>
                    <a:pt x="254" y="244"/>
                    <a:pt x="255" y="244"/>
                    <a:pt x="256" y="244"/>
                  </a:cubicBezTo>
                  <a:cubicBezTo>
                    <a:pt x="295" y="244"/>
                    <a:pt x="328" y="212"/>
                    <a:pt x="328" y="172"/>
                  </a:cubicBezTo>
                  <a:cubicBezTo>
                    <a:pt x="328" y="143"/>
                    <a:pt x="311" y="117"/>
                    <a:pt x="284" y="106"/>
                  </a:cubicBezTo>
                  <a:close/>
                  <a:moveTo>
                    <a:pt x="256" y="212"/>
                  </a:moveTo>
                  <a:cubicBezTo>
                    <a:pt x="254" y="212"/>
                    <a:pt x="253" y="212"/>
                    <a:pt x="250" y="211"/>
                  </a:cubicBezTo>
                  <a:cubicBezTo>
                    <a:pt x="243" y="211"/>
                    <a:pt x="243" y="211"/>
                    <a:pt x="243" y="211"/>
                  </a:cubicBezTo>
                  <a:cubicBezTo>
                    <a:pt x="238" y="215"/>
                    <a:pt x="238" y="215"/>
                    <a:pt x="238" y="215"/>
                  </a:cubicBezTo>
                  <a:cubicBezTo>
                    <a:pt x="223" y="229"/>
                    <a:pt x="204" y="236"/>
                    <a:pt x="184" y="236"/>
                  </a:cubicBezTo>
                  <a:cubicBezTo>
                    <a:pt x="168" y="236"/>
                    <a:pt x="153" y="231"/>
                    <a:pt x="140" y="222"/>
                  </a:cubicBezTo>
                  <a:cubicBezTo>
                    <a:pt x="131" y="217"/>
                    <a:pt x="131" y="217"/>
                    <a:pt x="131" y="217"/>
                  </a:cubicBezTo>
                  <a:cubicBezTo>
                    <a:pt x="122" y="222"/>
                    <a:pt x="122" y="222"/>
                    <a:pt x="122" y="222"/>
                  </a:cubicBezTo>
                  <a:cubicBezTo>
                    <a:pt x="113" y="228"/>
                    <a:pt x="102" y="231"/>
                    <a:pt x="92" y="231"/>
                  </a:cubicBezTo>
                  <a:cubicBezTo>
                    <a:pt x="59" y="231"/>
                    <a:pt x="32" y="204"/>
                    <a:pt x="32" y="171"/>
                  </a:cubicBezTo>
                  <a:cubicBezTo>
                    <a:pt x="32" y="137"/>
                    <a:pt x="59" y="111"/>
                    <a:pt x="92" y="111"/>
                  </a:cubicBezTo>
                  <a:cubicBezTo>
                    <a:pt x="96" y="111"/>
                    <a:pt x="101" y="111"/>
                    <a:pt x="105" y="112"/>
                  </a:cubicBezTo>
                  <a:cubicBezTo>
                    <a:pt x="115" y="114"/>
                    <a:pt x="115" y="114"/>
                    <a:pt x="115" y="114"/>
                  </a:cubicBezTo>
                  <a:cubicBezTo>
                    <a:pt x="121" y="106"/>
                    <a:pt x="121" y="106"/>
                    <a:pt x="121" y="106"/>
                  </a:cubicBezTo>
                  <a:cubicBezTo>
                    <a:pt x="136" y="87"/>
                    <a:pt x="159" y="76"/>
                    <a:pt x="184" y="76"/>
                  </a:cubicBezTo>
                  <a:cubicBezTo>
                    <a:pt x="216" y="76"/>
                    <a:pt x="245" y="95"/>
                    <a:pt x="258" y="125"/>
                  </a:cubicBezTo>
                  <a:cubicBezTo>
                    <a:pt x="261" y="131"/>
                    <a:pt x="261" y="131"/>
                    <a:pt x="261" y="131"/>
                  </a:cubicBezTo>
                  <a:cubicBezTo>
                    <a:pt x="268" y="134"/>
                    <a:pt x="268" y="134"/>
                    <a:pt x="268" y="134"/>
                  </a:cubicBezTo>
                  <a:cubicBezTo>
                    <a:pt x="285" y="139"/>
                    <a:pt x="296" y="154"/>
                    <a:pt x="296" y="172"/>
                  </a:cubicBezTo>
                  <a:cubicBezTo>
                    <a:pt x="296" y="194"/>
                    <a:pt x="278" y="212"/>
                    <a:pt x="256"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
            <p:cNvSpPr>
              <a:spLocks/>
            </p:cNvSpPr>
            <p:nvPr/>
          </p:nvSpPr>
          <p:spPr bwMode="auto">
            <a:xfrm>
              <a:off x="503238" y="3175"/>
              <a:ext cx="120650" cy="180975"/>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7"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7"/>
            <p:cNvSpPr>
              <a:spLocks/>
            </p:cNvSpPr>
            <p:nvPr/>
          </p:nvSpPr>
          <p:spPr bwMode="auto">
            <a:xfrm>
              <a:off x="3175" y="501650"/>
              <a:ext cx="182563"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3" y="0"/>
                    <a:pt x="32" y="0"/>
                  </a:cubicBezTo>
                  <a:cubicBezTo>
                    <a:pt x="15" y="0"/>
                    <a:pt x="0" y="14"/>
                    <a:pt x="0" y="16"/>
                  </a:cubicBezTo>
                  <a:cubicBezTo>
                    <a:pt x="0" y="16"/>
                    <a:pt x="0" y="16"/>
                    <a:pt x="0" y="16"/>
                  </a:cubicBezTo>
                  <a:cubicBezTo>
                    <a:pt x="0" y="16"/>
                    <a:pt x="0" y="16"/>
                    <a:pt x="0" y="16"/>
                  </a:cubicBezTo>
                  <a:cubicBezTo>
                    <a:pt x="0" y="16"/>
                    <a:pt x="0" y="16"/>
                    <a:pt x="0" y="16"/>
                  </a:cubicBezTo>
                  <a:cubicBezTo>
                    <a:pt x="0" y="16"/>
                    <a:pt x="0" y="16"/>
                    <a:pt x="0" y="16"/>
                  </a:cubicBezTo>
                  <a:cubicBezTo>
                    <a:pt x="0" y="17"/>
                    <a:pt x="15" y="32"/>
                    <a:pt x="32" y="32"/>
                  </a:cubicBezTo>
                  <a:cubicBezTo>
                    <a:pt x="43"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8"/>
            <p:cNvSpPr>
              <a:spLocks/>
            </p:cNvSpPr>
            <p:nvPr/>
          </p:nvSpPr>
          <p:spPr bwMode="auto">
            <a:xfrm>
              <a:off x="798513" y="161925"/>
              <a:ext cx="161925" cy="161925"/>
            </a:xfrm>
            <a:custGeom>
              <a:avLst/>
              <a:gdLst>
                <a:gd name="T0" fmla="*/ 9 w 43"/>
                <a:gd name="T1" fmla="*/ 35 h 43"/>
                <a:gd name="T2" fmla="*/ 9 w 43"/>
                <a:gd name="T3" fmla="*/ 35 h 43"/>
                <a:gd name="T4" fmla="*/ 9 w 43"/>
                <a:gd name="T5" fmla="*/ 35 h 43"/>
                <a:gd name="T6" fmla="*/ 9 w 43"/>
                <a:gd name="T7" fmla="*/ 35 h 43"/>
                <a:gd name="T8" fmla="*/ 31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9 w 43"/>
                <a:gd name="T21" fmla="*/ 12 h 43"/>
                <a:gd name="T22" fmla="*/ 8 w 43"/>
                <a:gd name="T23" fmla="*/ 35 h 43"/>
                <a:gd name="T24" fmla="*/ 9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5"/>
                  </a:moveTo>
                  <a:cubicBezTo>
                    <a:pt x="9" y="35"/>
                    <a:pt x="9" y="35"/>
                    <a:pt x="9" y="35"/>
                  </a:cubicBezTo>
                  <a:cubicBezTo>
                    <a:pt x="9" y="35"/>
                    <a:pt x="9" y="35"/>
                    <a:pt x="9" y="35"/>
                  </a:cubicBezTo>
                  <a:cubicBezTo>
                    <a:pt x="9" y="35"/>
                    <a:pt x="9" y="35"/>
                    <a:pt x="9" y="35"/>
                  </a:cubicBezTo>
                  <a:cubicBezTo>
                    <a:pt x="13" y="40"/>
                    <a:pt x="23" y="43"/>
                    <a:pt x="31" y="35"/>
                  </a:cubicBez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1" y="0"/>
                    <a:pt x="9" y="12"/>
                  </a:cubicBezTo>
                  <a:cubicBezTo>
                    <a:pt x="0" y="21"/>
                    <a:pt x="4" y="30"/>
                    <a:pt x="8" y="35"/>
                  </a:cubicBezTo>
                  <a:cubicBezTo>
                    <a:pt x="8" y="35"/>
                    <a:pt x="9" y="35"/>
                    <a:pt x="9"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9"/>
            <p:cNvSpPr>
              <a:spLocks/>
            </p:cNvSpPr>
            <p:nvPr/>
          </p:nvSpPr>
          <p:spPr bwMode="auto">
            <a:xfrm>
              <a:off x="161925" y="161925"/>
              <a:ext cx="163513" cy="161925"/>
            </a:xfrm>
            <a:custGeom>
              <a:avLst/>
              <a:gdLst>
                <a:gd name="T0" fmla="*/ 35 w 43"/>
                <a:gd name="T1" fmla="*/ 35 h 43"/>
                <a:gd name="T2" fmla="*/ 35 w 43"/>
                <a:gd name="T3" fmla="*/ 35 h 43"/>
                <a:gd name="T4" fmla="*/ 35 w 43"/>
                <a:gd name="T5" fmla="*/ 35 h 43"/>
                <a:gd name="T6" fmla="*/ 35 w 43"/>
                <a:gd name="T7" fmla="*/ 35 h 43"/>
                <a:gd name="T8" fmla="*/ 35 w 43"/>
                <a:gd name="T9" fmla="*/ 35 h 43"/>
                <a:gd name="T10" fmla="*/ 35 w 43"/>
                <a:gd name="T11" fmla="*/ 12 h 43"/>
                <a:gd name="T12" fmla="*/ 1 w 43"/>
                <a:gd name="T13" fmla="*/ 1 h 43"/>
                <a:gd name="T14" fmla="*/ 1 w 43"/>
                <a:gd name="T15" fmla="*/ 1 h 43"/>
                <a:gd name="T16" fmla="*/ 1 w 43"/>
                <a:gd name="T17" fmla="*/ 1 h 43"/>
                <a:gd name="T18" fmla="*/ 1 w 43"/>
                <a:gd name="T19" fmla="*/ 1 h 43"/>
                <a:gd name="T20" fmla="*/ 1 w 43"/>
                <a:gd name="T21" fmla="*/ 1 h 43"/>
                <a:gd name="T22" fmla="*/ 12 w 43"/>
                <a:gd name="T23" fmla="*/ 35 h 43"/>
                <a:gd name="T24" fmla="*/ 35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35"/>
                  </a:move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ubicBezTo>
                    <a:pt x="23" y="0"/>
                    <a:pt x="3"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1" y="43"/>
                    <a:pt x="30" y="40"/>
                    <a:pt x="35"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10"/>
            <p:cNvSpPr>
              <a:spLocks/>
            </p:cNvSpPr>
            <p:nvPr/>
          </p:nvSpPr>
          <p:spPr bwMode="auto">
            <a:xfrm>
              <a:off x="714375" y="1547813"/>
              <a:ext cx="120650" cy="238125"/>
            </a:xfrm>
            <a:custGeom>
              <a:avLst/>
              <a:gdLst>
                <a:gd name="T0" fmla="*/ 16 w 32"/>
                <a:gd name="T1" fmla="*/ 0 h 63"/>
                <a:gd name="T2" fmla="*/ 0 w 32"/>
                <a:gd name="T3" fmla="*/ 16 h 63"/>
                <a:gd name="T4" fmla="*/ 0 w 32"/>
                <a:gd name="T5" fmla="*/ 47 h 63"/>
                <a:gd name="T6" fmla="*/ 16 w 32"/>
                <a:gd name="T7" fmla="*/ 63 h 63"/>
                <a:gd name="T8" fmla="*/ 32 w 32"/>
                <a:gd name="T9" fmla="*/ 47 h 63"/>
                <a:gd name="T10" fmla="*/ 32 w 32"/>
                <a:gd name="T11" fmla="*/ 16 h 63"/>
                <a:gd name="T12" fmla="*/ 16 w 32"/>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32" h="63">
                  <a:moveTo>
                    <a:pt x="16" y="0"/>
                  </a:moveTo>
                  <a:cubicBezTo>
                    <a:pt x="7" y="0"/>
                    <a:pt x="0" y="7"/>
                    <a:pt x="0" y="16"/>
                  </a:cubicBezTo>
                  <a:cubicBezTo>
                    <a:pt x="0" y="47"/>
                    <a:pt x="0" y="47"/>
                    <a:pt x="0" y="47"/>
                  </a:cubicBezTo>
                  <a:cubicBezTo>
                    <a:pt x="0" y="56"/>
                    <a:pt x="7" y="63"/>
                    <a:pt x="16" y="63"/>
                  </a:cubicBezTo>
                  <a:cubicBezTo>
                    <a:pt x="25" y="63"/>
                    <a:pt x="32" y="56"/>
                    <a:pt x="32" y="47"/>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1"/>
            <p:cNvSpPr>
              <a:spLocks/>
            </p:cNvSpPr>
            <p:nvPr/>
          </p:nvSpPr>
          <p:spPr bwMode="auto">
            <a:xfrm>
              <a:off x="442913" y="1427163"/>
              <a:ext cx="120650"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2"/>
            <p:cNvSpPr>
              <a:spLocks/>
            </p:cNvSpPr>
            <p:nvPr/>
          </p:nvSpPr>
          <p:spPr bwMode="auto">
            <a:xfrm>
              <a:off x="987425" y="1427163"/>
              <a:ext cx="120650" cy="241300"/>
            </a:xfrm>
            <a:custGeom>
              <a:avLst/>
              <a:gdLst>
                <a:gd name="T0" fmla="*/ 16 w 32"/>
                <a:gd name="T1" fmla="*/ 0 h 64"/>
                <a:gd name="T2" fmla="*/ 0 w 32"/>
                <a:gd name="T3" fmla="*/ 16 h 64"/>
                <a:gd name="T4" fmla="*/ 0 w 32"/>
                <a:gd name="T5" fmla="*/ 48 h 64"/>
                <a:gd name="T6" fmla="*/ 16 w 32"/>
                <a:gd name="T7" fmla="*/ 64 h 64"/>
                <a:gd name="T8" fmla="*/ 32 w 32"/>
                <a:gd name="T9" fmla="*/ 48 h 64"/>
                <a:gd name="T10" fmla="*/ 32 w 32"/>
                <a:gd name="T11" fmla="*/ 16 h 64"/>
                <a:gd name="T12" fmla="*/ 16 w 32"/>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32" h="64">
                  <a:moveTo>
                    <a:pt x="16" y="0"/>
                  </a:moveTo>
                  <a:cubicBezTo>
                    <a:pt x="7" y="0"/>
                    <a:pt x="0" y="7"/>
                    <a:pt x="0" y="16"/>
                  </a:cubicBezTo>
                  <a:cubicBezTo>
                    <a:pt x="0" y="48"/>
                    <a:pt x="0" y="48"/>
                    <a:pt x="0" y="48"/>
                  </a:cubicBezTo>
                  <a:cubicBezTo>
                    <a:pt x="0" y="57"/>
                    <a:pt x="7" y="64"/>
                    <a:pt x="16" y="64"/>
                  </a:cubicBezTo>
                  <a:cubicBezTo>
                    <a:pt x="25" y="64"/>
                    <a:pt x="32" y="57"/>
                    <a:pt x="32" y="48"/>
                  </a:cubicBezTo>
                  <a:cubicBezTo>
                    <a:pt x="32" y="16"/>
                    <a:pt x="32" y="16"/>
                    <a:pt x="32" y="16"/>
                  </a:cubicBezTo>
                  <a:cubicBezTo>
                    <a:pt x="32" y="7"/>
                    <a:pt x="25"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4" name="TextBox 143"/>
          <p:cNvSpPr txBox="1"/>
          <p:nvPr/>
        </p:nvSpPr>
        <p:spPr>
          <a:xfrm>
            <a:off x="8001243" y="1937178"/>
            <a:ext cx="944489"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Berawan</a:t>
            </a:r>
          </a:p>
          <a:p>
            <a:pPr algn="ctr"/>
            <a:r>
              <a:rPr lang="id-ID" sz="1100" dirty="0" smtClean="0">
                <a:solidFill>
                  <a:schemeClr val="bg1"/>
                </a:solidFill>
                <a:latin typeface="PT Sans" panose="020B0503020203020204" pitchFamily="34" charset="0"/>
              </a:rPr>
              <a:t>Execution</a:t>
            </a:r>
            <a:endParaRPr lang="id-ID" sz="1600" dirty="0">
              <a:solidFill>
                <a:schemeClr val="bg1"/>
              </a:solidFill>
              <a:latin typeface="PT Sans" panose="020B0503020203020204" pitchFamily="34" charset="0"/>
            </a:endParaRPr>
          </a:p>
        </p:txBody>
      </p:sp>
      <p:grpSp>
        <p:nvGrpSpPr>
          <p:cNvPr id="145" name="Group 144"/>
          <p:cNvGrpSpPr/>
          <p:nvPr/>
        </p:nvGrpSpPr>
        <p:grpSpPr>
          <a:xfrm>
            <a:off x="7949702" y="910989"/>
            <a:ext cx="876467" cy="986646"/>
            <a:chOff x="-1587" y="0"/>
            <a:chExt cx="1401762" cy="1577975"/>
          </a:xfrm>
          <a:solidFill>
            <a:schemeClr val="accent2"/>
          </a:solidFill>
        </p:grpSpPr>
        <p:sp>
          <p:nvSpPr>
            <p:cNvPr id="146" name="Freeform 16"/>
            <p:cNvSpPr>
              <a:spLocks/>
            </p:cNvSpPr>
            <p:nvPr/>
          </p:nvSpPr>
          <p:spPr bwMode="auto">
            <a:xfrm>
              <a:off x="496888" y="0"/>
              <a:ext cx="120650" cy="180975"/>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4"/>
                    <a:pt x="32" y="32"/>
                  </a:cubicBezTo>
                  <a:cubicBezTo>
                    <a:pt x="32" y="15"/>
                    <a:pt x="18" y="1"/>
                    <a:pt x="16" y="0"/>
                  </a:cubicBezTo>
                  <a:cubicBezTo>
                    <a:pt x="16" y="0"/>
                    <a:pt x="16" y="0"/>
                    <a:pt x="16" y="0"/>
                  </a:cubicBezTo>
                  <a:cubicBezTo>
                    <a:pt x="16" y="0"/>
                    <a:pt x="16" y="0"/>
                    <a:pt x="16" y="0"/>
                  </a:cubicBezTo>
                  <a:cubicBezTo>
                    <a:pt x="16" y="0"/>
                    <a:pt x="16" y="0"/>
                    <a:pt x="16" y="0"/>
                  </a:cubicBezTo>
                  <a:cubicBezTo>
                    <a:pt x="16" y="0"/>
                    <a:pt x="16" y="0"/>
                    <a:pt x="16" y="0"/>
                  </a:cubicBezTo>
                  <a:cubicBezTo>
                    <a:pt x="14" y="1"/>
                    <a:pt x="0" y="15"/>
                    <a:pt x="0" y="32"/>
                  </a:cubicBezTo>
                  <a:cubicBezTo>
                    <a:pt x="0" y="44"/>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7"/>
            <p:cNvSpPr>
              <a:spLocks/>
            </p:cNvSpPr>
            <p:nvPr/>
          </p:nvSpPr>
          <p:spPr bwMode="auto">
            <a:xfrm>
              <a:off x="-1587" y="498475"/>
              <a:ext cx="180975"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8"/>
                    <a:pt x="15" y="32"/>
                    <a:pt x="32" y="32"/>
                  </a:cubicBezTo>
                  <a:cubicBezTo>
                    <a:pt x="44"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18"/>
            <p:cNvSpPr>
              <a:spLocks/>
            </p:cNvSpPr>
            <p:nvPr/>
          </p:nvSpPr>
          <p:spPr bwMode="auto">
            <a:xfrm>
              <a:off x="792163" y="161925"/>
              <a:ext cx="161925" cy="163513"/>
            </a:xfrm>
            <a:custGeom>
              <a:avLst/>
              <a:gdLst>
                <a:gd name="T0" fmla="*/ 9 w 43"/>
                <a:gd name="T1" fmla="*/ 34 h 43"/>
                <a:gd name="T2" fmla="*/ 9 w 43"/>
                <a:gd name="T3" fmla="*/ 34 h 43"/>
                <a:gd name="T4" fmla="*/ 9 w 43"/>
                <a:gd name="T5" fmla="*/ 34 h 43"/>
                <a:gd name="T6" fmla="*/ 9 w 43"/>
                <a:gd name="T7" fmla="*/ 34 h 43"/>
                <a:gd name="T8" fmla="*/ 31 w 43"/>
                <a:gd name="T9" fmla="*/ 34 h 43"/>
                <a:gd name="T10" fmla="*/ 43 w 43"/>
                <a:gd name="T11" fmla="*/ 0 h 43"/>
                <a:gd name="T12" fmla="*/ 43 w 43"/>
                <a:gd name="T13" fmla="*/ 0 h 43"/>
                <a:gd name="T14" fmla="*/ 43 w 43"/>
                <a:gd name="T15" fmla="*/ 0 h 43"/>
                <a:gd name="T16" fmla="*/ 43 w 43"/>
                <a:gd name="T17" fmla="*/ 0 h 43"/>
                <a:gd name="T18" fmla="*/ 43 w 43"/>
                <a:gd name="T19" fmla="*/ 0 h 43"/>
                <a:gd name="T20" fmla="*/ 9 w 43"/>
                <a:gd name="T21" fmla="*/ 12 h 43"/>
                <a:gd name="T22" fmla="*/ 9 w 43"/>
                <a:gd name="T23" fmla="*/ 34 h 43"/>
                <a:gd name="T24" fmla="*/ 9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9" y="34"/>
                  </a:moveTo>
                  <a:cubicBezTo>
                    <a:pt x="9" y="34"/>
                    <a:pt x="9" y="34"/>
                    <a:pt x="9" y="34"/>
                  </a:cubicBezTo>
                  <a:cubicBezTo>
                    <a:pt x="9" y="34"/>
                    <a:pt x="9" y="34"/>
                    <a:pt x="9" y="34"/>
                  </a:cubicBezTo>
                  <a:cubicBezTo>
                    <a:pt x="9" y="34"/>
                    <a:pt x="9" y="34"/>
                    <a:pt x="9" y="34"/>
                  </a:cubicBezTo>
                  <a:cubicBezTo>
                    <a:pt x="14" y="39"/>
                    <a:pt x="23" y="43"/>
                    <a:pt x="31" y="34"/>
                  </a:cubicBezTo>
                  <a:cubicBezTo>
                    <a:pt x="43" y="22"/>
                    <a:pt x="43" y="2"/>
                    <a:pt x="43" y="0"/>
                  </a:cubicBezTo>
                  <a:cubicBezTo>
                    <a:pt x="43" y="0"/>
                    <a:pt x="43" y="0"/>
                    <a:pt x="43" y="0"/>
                  </a:cubicBezTo>
                  <a:cubicBezTo>
                    <a:pt x="43" y="0"/>
                    <a:pt x="43" y="0"/>
                    <a:pt x="43" y="0"/>
                  </a:cubicBezTo>
                  <a:cubicBezTo>
                    <a:pt x="43" y="0"/>
                    <a:pt x="43" y="0"/>
                    <a:pt x="43" y="0"/>
                  </a:cubicBezTo>
                  <a:cubicBezTo>
                    <a:pt x="43" y="0"/>
                    <a:pt x="43" y="0"/>
                    <a:pt x="43" y="0"/>
                  </a:cubicBezTo>
                  <a:cubicBezTo>
                    <a:pt x="41" y="0"/>
                    <a:pt x="21" y="0"/>
                    <a:pt x="9" y="12"/>
                  </a:cubicBezTo>
                  <a:cubicBezTo>
                    <a:pt x="0" y="20"/>
                    <a:pt x="4" y="29"/>
                    <a:pt x="9" y="34"/>
                  </a:cubicBezTo>
                  <a:cubicBezTo>
                    <a:pt x="9" y="34"/>
                    <a:pt x="9" y="34"/>
                    <a:pt x="9"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19"/>
            <p:cNvSpPr>
              <a:spLocks/>
            </p:cNvSpPr>
            <p:nvPr/>
          </p:nvSpPr>
          <p:spPr bwMode="auto">
            <a:xfrm>
              <a:off x="160338" y="161925"/>
              <a:ext cx="161925" cy="163513"/>
            </a:xfrm>
            <a:custGeom>
              <a:avLst/>
              <a:gdLst>
                <a:gd name="T0" fmla="*/ 34 w 43"/>
                <a:gd name="T1" fmla="*/ 34 h 43"/>
                <a:gd name="T2" fmla="*/ 34 w 43"/>
                <a:gd name="T3" fmla="*/ 34 h 43"/>
                <a:gd name="T4" fmla="*/ 34 w 43"/>
                <a:gd name="T5" fmla="*/ 34 h 43"/>
                <a:gd name="T6" fmla="*/ 34 w 43"/>
                <a:gd name="T7" fmla="*/ 34 h 43"/>
                <a:gd name="T8" fmla="*/ 34 w 43"/>
                <a:gd name="T9" fmla="*/ 34 h 43"/>
                <a:gd name="T10" fmla="*/ 34 w 43"/>
                <a:gd name="T11" fmla="*/ 12 h 43"/>
                <a:gd name="T12" fmla="*/ 0 w 43"/>
                <a:gd name="T13" fmla="*/ 0 h 43"/>
                <a:gd name="T14" fmla="*/ 0 w 43"/>
                <a:gd name="T15" fmla="*/ 0 h 43"/>
                <a:gd name="T16" fmla="*/ 0 w 43"/>
                <a:gd name="T17" fmla="*/ 0 h 43"/>
                <a:gd name="T18" fmla="*/ 0 w 43"/>
                <a:gd name="T19" fmla="*/ 0 h 43"/>
                <a:gd name="T20" fmla="*/ 0 w 43"/>
                <a:gd name="T21" fmla="*/ 0 h 43"/>
                <a:gd name="T22" fmla="*/ 12 w 43"/>
                <a:gd name="T23" fmla="*/ 34 h 43"/>
                <a:gd name="T24" fmla="*/ 34 w 43"/>
                <a:gd name="T25" fmla="*/ 3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4"/>
                  </a:moveTo>
                  <a:cubicBezTo>
                    <a:pt x="34" y="34"/>
                    <a:pt x="34" y="34"/>
                    <a:pt x="34" y="34"/>
                  </a:cubicBezTo>
                  <a:cubicBezTo>
                    <a:pt x="34" y="34"/>
                    <a:pt x="34" y="34"/>
                    <a:pt x="34" y="34"/>
                  </a:cubicBezTo>
                  <a:cubicBezTo>
                    <a:pt x="34" y="34"/>
                    <a:pt x="34" y="34"/>
                    <a:pt x="34" y="34"/>
                  </a:cubicBezTo>
                  <a:cubicBezTo>
                    <a:pt x="34" y="34"/>
                    <a:pt x="34" y="34"/>
                    <a:pt x="34" y="34"/>
                  </a:cubicBezTo>
                  <a:cubicBezTo>
                    <a:pt x="39" y="29"/>
                    <a:pt x="43" y="20"/>
                    <a:pt x="34" y="12"/>
                  </a:cubicBezTo>
                  <a:cubicBezTo>
                    <a:pt x="22" y="0"/>
                    <a:pt x="2" y="0"/>
                    <a:pt x="0" y="0"/>
                  </a:cubicBezTo>
                  <a:cubicBezTo>
                    <a:pt x="0" y="0"/>
                    <a:pt x="0" y="0"/>
                    <a:pt x="0" y="0"/>
                  </a:cubicBezTo>
                  <a:cubicBezTo>
                    <a:pt x="0" y="0"/>
                    <a:pt x="0" y="0"/>
                    <a:pt x="0" y="0"/>
                  </a:cubicBezTo>
                  <a:cubicBezTo>
                    <a:pt x="0" y="0"/>
                    <a:pt x="0" y="0"/>
                    <a:pt x="0" y="0"/>
                  </a:cubicBezTo>
                  <a:cubicBezTo>
                    <a:pt x="0" y="0"/>
                    <a:pt x="0" y="0"/>
                    <a:pt x="0" y="0"/>
                  </a:cubicBezTo>
                  <a:cubicBezTo>
                    <a:pt x="0" y="2"/>
                    <a:pt x="0" y="22"/>
                    <a:pt x="12" y="34"/>
                  </a:cubicBezTo>
                  <a:cubicBezTo>
                    <a:pt x="20" y="43"/>
                    <a:pt x="29" y="39"/>
                    <a:pt x="34" y="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20"/>
            <p:cNvSpPr>
              <a:spLocks/>
            </p:cNvSpPr>
            <p:nvPr/>
          </p:nvSpPr>
          <p:spPr bwMode="auto">
            <a:xfrm>
              <a:off x="152400" y="271463"/>
              <a:ext cx="1247775" cy="1119188"/>
            </a:xfrm>
            <a:custGeom>
              <a:avLst/>
              <a:gdLst>
                <a:gd name="T0" fmla="*/ 305 w 330"/>
                <a:gd name="T1" fmla="*/ 253 h 296"/>
                <a:gd name="T2" fmla="*/ 189 w 330"/>
                <a:gd name="T3" fmla="*/ 240 h 296"/>
                <a:gd name="T4" fmla="*/ 117 w 330"/>
                <a:gd name="T5" fmla="*/ 222 h 296"/>
                <a:gd name="T6" fmla="*/ 117 w 330"/>
                <a:gd name="T7" fmla="*/ 222 h 296"/>
                <a:gd name="T8" fmla="*/ 117 w 330"/>
                <a:gd name="T9" fmla="*/ 222 h 296"/>
                <a:gd name="T10" fmla="*/ 92 w 330"/>
                <a:gd name="T11" fmla="*/ 227 h 296"/>
                <a:gd name="T12" fmla="*/ 32 w 330"/>
                <a:gd name="T13" fmla="*/ 167 h 296"/>
                <a:gd name="T14" fmla="*/ 92 w 330"/>
                <a:gd name="T15" fmla="*/ 108 h 296"/>
                <a:gd name="T16" fmla="*/ 105 w 330"/>
                <a:gd name="T17" fmla="*/ 109 h 296"/>
                <a:gd name="T18" fmla="*/ 115 w 330"/>
                <a:gd name="T19" fmla="*/ 111 h 296"/>
                <a:gd name="T20" fmla="*/ 121 w 330"/>
                <a:gd name="T21" fmla="*/ 103 h 296"/>
                <a:gd name="T22" fmla="*/ 184 w 330"/>
                <a:gd name="T23" fmla="*/ 73 h 296"/>
                <a:gd name="T24" fmla="*/ 258 w 330"/>
                <a:gd name="T25" fmla="*/ 122 h 296"/>
                <a:gd name="T26" fmla="*/ 261 w 330"/>
                <a:gd name="T27" fmla="*/ 128 h 296"/>
                <a:gd name="T28" fmla="*/ 268 w 330"/>
                <a:gd name="T29" fmla="*/ 131 h 296"/>
                <a:gd name="T30" fmla="*/ 296 w 330"/>
                <a:gd name="T31" fmla="*/ 169 h 296"/>
                <a:gd name="T32" fmla="*/ 261 w 330"/>
                <a:gd name="T33" fmla="*/ 208 h 296"/>
                <a:gd name="T34" fmla="*/ 260 w 330"/>
                <a:gd name="T35" fmla="*/ 208 h 296"/>
                <a:gd name="T36" fmla="*/ 209 w 330"/>
                <a:gd name="T37" fmla="*/ 188 h 296"/>
                <a:gd name="T38" fmla="*/ 139 w 330"/>
                <a:gd name="T39" fmla="*/ 163 h 296"/>
                <a:gd name="T40" fmla="*/ 123 w 330"/>
                <a:gd name="T41" fmla="*/ 179 h 296"/>
                <a:gd name="T42" fmla="*/ 139 w 330"/>
                <a:gd name="T43" fmla="*/ 195 h 296"/>
                <a:gd name="T44" fmla="*/ 192 w 330"/>
                <a:gd name="T45" fmla="*/ 216 h 296"/>
                <a:gd name="T46" fmla="*/ 260 w 330"/>
                <a:gd name="T47" fmla="*/ 240 h 296"/>
                <a:gd name="T48" fmla="*/ 261 w 330"/>
                <a:gd name="T49" fmla="*/ 240 h 296"/>
                <a:gd name="T50" fmla="*/ 261 w 330"/>
                <a:gd name="T51" fmla="*/ 241 h 296"/>
                <a:gd name="T52" fmla="*/ 328 w 330"/>
                <a:gd name="T53" fmla="*/ 169 h 296"/>
                <a:gd name="T54" fmla="*/ 285 w 330"/>
                <a:gd name="T55" fmla="*/ 103 h 296"/>
                <a:gd name="T56" fmla="*/ 184 w 330"/>
                <a:gd name="T57" fmla="*/ 41 h 296"/>
                <a:gd name="T58" fmla="*/ 174 w 330"/>
                <a:gd name="T59" fmla="*/ 41 h 296"/>
                <a:gd name="T60" fmla="*/ 107 w 330"/>
                <a:gd name="T61" fmla="*/ 0 h 296"/>
                <a:gd name="T62" fmla="*/ 31 w 330"/>
                <a:gd name="T63" fmla="*/ 76 h 296"/>
                <a:gd name="T64" fmla="*/ 34 w 330"/>
                <a:gd name="T65" fmla="*/ 96 h 296"/>
                <a:gd name="T66" fmla="*/ 0 w 330"/>
                <a:gd name="T67" fmla="*/ 167 h 296"/>
                <a:gd name="T68" fmla="*/ 92 w 330"/>
                <a:gd name="T69" fmla="*/ 259 h 296"/>
                <a:gd name="T70" fmla="*/ 127 w 330"/>
                <a:gd name="T71" fmla="*/ 253 h 296"/>
                <a:gd name="T72" fmla="*/ 126 w 330"/>
                <a:gd name="T73" fmla="*/ 253 h 296"/>
                <a:gd name="T74" fmla="*/ 128 w 330"/>
                <a:gd name="T75" fmla="*/ 252 h 296"/>
                <a:gd name="T76" fmla="*/ 173 w 330"/>
                <a:gd name="T77" fmla="*/ 267 h 296"/>
                <a:gd name="T78" fmla="*/ 260 w 330"/>
                <a:gd name="T79" fmla="*/ 296 h 296"/>
                <a:gd name="T80" fmla="*/ 319 w 330"/>
                <a:gd name="T81" fmla="*/ 282 h 296"/>
                <a:gd name="T82" fmla="*/ 327 w 330"/>
                <a:gd name="T83" fmla="*/ 261 h 296"/>
                <a:gd name="T84" fmla="*/ 305 w 330"/>
                <a:gd name="T85" fmla="*/ 253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0" h="296">
                  <a:moveTo>
                    <a:pt x="305" y="253"/>
                  </a:moveTo>
                  <a:cubicBezTo>
                    <a:pt x="255" y="277"/>
                    <a:pt x="221" y="258"/>
                    <a:pt x="189" y="240"/>
                  </a:cubicBezTo>
                  <a:cubicBezTo>
                    <a:pt x="166" y="226"/>
                    <a:pt x="143" y="213"/>
                    <a:pt x="117" y="222"/>
                  </a:cubicBezTo>
                  <a:cubicBezTo>
                    <a:pt x="117" y="222"/>
                    <a:pt x="117" y="222"/>
                    <a:pt x="117" y="222"/>
                  </a:cubicBezTo>
                  <a:cubicBezTo>
                    <a:pt x="117" y="222"/>
                    <a:pt x="117" y="222"/>
                    <a:pt x="117" y="222"/>
                  </a:cubicBezTo>
                  <a:cubicBezTo>
                    <a:pt x="109" y="226"/>
                    <a:pt x="101" y="227"/>
                    <a:pt x="92" y="227"/>
                  </a:cubicBezTo>
                  <a:cubicBezTo>
                    <a:pt x="59" y="227"/>
                    <a:pt x="32" y="201"/>
                    <a:pt x="32" y="167"/>
                  </a:cubicBezTo>
                  <a:cubicBezTo>
                    <a:pt x="32" y="134"/>
                    <a:pt x="59" y="108"/>
                    <a:pt x="92" y="108"/>
                  </a:cubicBezTo>
                  <a:cubicBezTo>
                    <a:pt x="96" y="108"/>
                    <a:pt x="101" y="108"/>
                    <a:pt x="105" y="109"/>
                  </a:cubicBezTo>
                  <a:cubicBezTo>
                    <a:pt x="115" y="111"/>
                    <a:pt x="115" y="111"/>
                    <a:pt x="115" y="111"/>
                  </a:cubicBezTo>
                  <a:cubicBezTo>
                    <a:pt x="121" y="103"/>
                    <a:pt x="121" y="103"/>
                    <a:pt x="121" y="103"/>
                  </a:cubicBezTo>
                  <a:cubicBezTo>
                    <a:pt x="137" y="84"/>
                    <a:pt x="160" y="73"/>
                    <a:pt x="184" y="73"/>
                  </a:cubicBezTo>
                  <a:cubicBezTo>
                    <a:pt x="217" y="73"/>
                    <a:pt x="246" y="92"/>
                    <a:pt x="258" y="122"/>
                  </a:cubicBezTo>
                  <a:cubicBezTo>
                    <a:pt x="261" y="128"/>
                    <a:pt x="261" y="128"/>
                    <a:pt x="261" y="128"/>
                  </a:cubicBezTo>
                  <a:cubicBezTo>
                    <a:pt x="268" y="131"/>
                    <a:pt x="268" y="131"/>
                    <a:pt x="268" y="131"/>
                  </a:cubicBezTo>
                  <a:cubicBezTo>
                    <a:pt x="285" y="136"/>
                    <a:pt x="296" y="151"/>
                    <a:pt x="296" y="169"/>
                  </a:cubicBezTo>
                  <a:cubicBezTo>
                    <a:pt x="296" y="189"/>
                    <a:pt x="281" y="206"/>
                    <a:pt x="261" y="208"/>
                  </a:cubicBezTo>
                  <a:cubicBezTo>
                    <a:pt x="261" y="208"/>
                    <a:pt x="260" y="208"/>
                    <a:pt x="260" y="208"/>
                  </a:cubicBezTo>
                  <a:cubicBezTo>
                    <a:pt x="243" y="208"/>
                    <a:pt x="226" y="199"/>
                    <a:pt x="209" y="188"/>
                  </a:cubicBezTo>
                  <a:cubicBezTo>
                    <a:pt x="189" y="176"/>
                    <a:pt x="166" y="163"/>
                    <a:pt x="139" y="163"/>
                  </a:cubicBezTo>
                  <a:cubicBezTo>
                    <a:pt x="130" y="163"/>
                    <a:pt x="123" y="170"/>
                    <a:pt x="123" y="179"/>
                  </a:cubicBezTo>
                  <a:cubicBezTo>
                    <a:pt x="123" y="188"/>
                    <a:pt x="130" y="195"/>
                    <a:pt x="139" y="195"/>
                  </a:cubicBezTo>
                  <a:cubicBezTo>
                    <a:pt x="157" y="195"/>
                    <a:pt x="174" y="205"/>
                    <a:pt x="192" y="216"/>
                  </a:cubicBezTo>
                  <a:cubicBezTo>
                    <a:pt x="213" y="228"/>
                    <a:pt x="234" y="240"/>
                    <a:pt x="260" y="240"/>
                  </a:cubicBezTo>
                  <a:cubicBezTo>
                    <a:pt x="260" y="240"/>
                    <a:pt x="260" y="240"/>
                    <a:pt x="261" y="240"/>
                  </a:cubicBezTo>
                  <a:cubicBezTo>
                    <a:pt x="261" y="241"/>
                    <a:pt x="261" y="241"/>
                    <a:pt x="261" y="241"/>
                  </a:cubicBezTo>
                  <a:cubicBezTo>
                    <a:pt x="298" y="238"/>
                    <a:pt x="328" y="207"/>
                    <a:pt x="328" y="169"/>
                  </a:cubicBezTo>
                  <a:cubicBezTo>
                    <a:pt x="328" y="140"/>
                    <a:pt x="311" y="114"/>
                    <a:pt x="285" y="103"/>
                  </a:cubicBezTo>
                  <a:cubicBezTo>
                    <a:pt x="266" y="65"/>
                    <a:pt x="227" y="41"/>
                    <a:pt x="184" y="41"/>
                  </a:cubicBezTo>
                  <a:cubicBezTo>
                    <a:pt x="181" y="41"/>
                    <a:pt x="178" y="41"/>
                    <a:pt x="174" y="41"/>
                  </a:cubicBezTo>
                  <a:cubicBezTo>
                    <a:pt x="162" y="17"/>
                    <a:pt x="136" y="0"/>
                    <a:pt x="107" y="0"/>
                  </a:cubicBezTo>
                  <a:cubicBezTo>
                    <a:pt x="65" y="0"/>
                    <a:pt x="31" y="34"/>
                    <a:pt x="31" y="76"/>
                  </a:cubicBezTo>
                  <a:cubicBezTo>
                    <a:pt x="31" y="83"/>
                    <a:pt x="32" y="90"/>
                    <a:pt x="34" y="96"/>
                  </a:cubicBezTo>
                  <a:cubicBezTo>
                    <a:pt x="13" y="113"/>
                    <a:pt x="0" y="139"/>
                    <a:pt x="0" y="167"/>
                  </a:cubicBezTo>
                  <a:cubicBezTo>
                    <a:pt x="0" y="218"/>
                    <a:pt x="41" y="259"/>
                    <a:pt x="92" y="259"/>
                  </a:cubicBezTo>
                  <a:cubicBezTo>
                    <a:pt x="104" y="259"/>
                    <a:pt x="116" y="257"/>
                    <a:pt x="127" y="253"/>
                  </a:cubicBezTo>
                  <a:cubicBezTo>
                    <a:pt x="126" y="253"/>
                    <a:pt x="126" y="253"/>
                    <a:pt x="126" y="253"/>
                  </a:cubicBezTo>
                  <a:cubicBezTo>
                    <a:pt x="127" y="252"/>
                    <a:pt x="128" y="252"/>
                    <a:pt x="128" y="252"/>
                  </a:cubicBezTo>
                  <a:cubicBezTo>
                    <a:pt x="139" y="248"/>
                    <a:pt x="152" y="255"/>
                    <a:pt x="173" y="267"/>
                  </a:cubicBezTo>
                  <a:cubicBezTo>
                    <a:pt x="196" y="280"/>
                    <a:pt x="224" y="296"/>
                    <a:pt x="260" y="296"/>
                  </a:cubicBezTo>
                  <a:cubicBezTo>
                    <a:pt x="277" y="296"/>
                    <a:pt x="297" y="292"/>
                    <a:pt x="319" y="282"/>
                  </a:cubicBezTo>
                  <a:cubicBezTo>
                    <a:pt x="327" y="278"/>
                    <a:pt x="330" y="269"/>
                    <a:pt x="327" y="261"/>
                  </a:cubicBezTo>
                  <a:cubicBezTo>
                    <a:pt x="323" y="253"/>
                    <a:pt x="313" y="249"/>
                    <a:pt x="305" y="2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21"/>
            <p:cNvSpPr>
              <a:spLocks/>
            </p:cNvSpPr>
            <p:nvPr/>
          </p:nvSpPr>
          <p:spPr bwMode="auto">
            <a:xfrm>
              <a:off x="493713" y="1292225"/>
              <a:ext cx="517525" cy="285750"/>
            </a:xfrm>
            <a:custGeom>
              <a:avLst/>
              <a:gdLst>
                <a:gd name="T0" fmla="*/ 128 w 137"/>
                <a:gd name="T1" fmla="*/ 47 h 76"/>
                <a:gd name="T2" fmla="*/ 116 w 137"/>
                <a:gd name="T3" fmla="*/ 38 h 76"/>
                <a:gd name="T4" fmla="*/ 15 w 137"/>
                <a:gd name="T5" fmla="*/ 6 h 76"/>
                <a:gd name="T6" fmla="*/ 1 w 137"/>
                <a:gd name="T7" fmla="*/ 24 h 76"/>
                <a:gd name="T8" fmla="*/ 19 w 137"/>
                <a:gd name="T9" fmla="*/ 38 h 76"/>
                <a:gd name="T10" fmla="*/ 97 w 137"/>
                <a:gd name="T11" fmla="*/ 64 h 76"/>
                <a:gd name="T12" fmla="*/ 110 w 137"/>
                <a:gd name="T13" fmla="*/ 73 h 76"/>
                <a:gd name="T14" fmla="*/ 119 w 137"/>
                <a:gd name="T15" fmla="*/ 76 h 76"/>
                <a:gd name="T16" fmla="*/ 132 w 137"/>
                <a:gd name="T17" fmla="*/ 69 h 76"/>
                <a:gd name="T18" fmla="*/ 128 w 137"/>
                <a:gd name="T19" fmla="*/ 4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7" h="76">
                  <a:moveTo>
                    <a:pt x="128" y="47"/>
                  </a:moveTo>
                  <a:cubicBezTo>
                    <a:pt x="124" y="44"/>
                    <a:pt x="120" y="41"/>
                    <a:pt x="116" y="38"/>
                  </a:cubicBezTo>
                  <a:cubicBezTo>
                    <a:pt x="85" y="17"/>
                    <a:pt x="61" y="0"/>
                    <a:pt x="15" y="6"/>
                  </a:cubicBezTo>
                  <a:cubicBezTo>
                    <a:pt x="6" y="7"/>
                    <a:pt x="0" y="15"/>
                    <a:pt x="1" y="24"/>
                  </a:cubicBezTo>
                  <a:cubicBezTo>
                    <a:pt x="2" y="33"/>
                    <a:pt x="10" y="39"/>
                    <a:pt x="19" y="38"/>
                  </a:cubicBezTo>
                  <a:cubicBezTo>
                    <a:pt x="53" y="33"/>
                    <a:pt x="69" y="44"/>
                    <a:pt x="97" y="64"/>
                  </a:cubicBezTo>
                  <a:cubicBezTo>
                    <a:pt x="101" y="67"/>
                    <a:pt x="105" y="70"/>
                    <a:pt x="110" y="73"/>
                  </a:cubicBezTo>
                  <a:cubicBezTo>
                    <a:pt x="113" y="75"/>
                    <a:pt x="116" y="76"/>
                    <a:pt x="119" y="76"/>
                  </a:cubicBezTo>
                  <a:cubicBezTo>
                    <a:pt x="124" y="76"/>
                    <a:pt x="129" y="74"/>
                    <a:pt x="132" y="69"/>
                  </a:cubicBezTo>
                  <a:cubicBezTo>
                    <a:pt x="137" y="62"/>
                    <a:pt x="135" y="52"/>
                    <a:pt x="128" y="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2" name="Group 151"/>
          <p:cNvGrpSpPr/>
          <p:nvPr/>
        </p:nvGrpSpPr>
        <p:grpSpPr>
          <a:xfrm>
            <a:off x="2671900" y="3521153"/>
            <a:ext cx="1079084" cy="1000157"/>
            <a:chOff x="4763" y="3175"/>
            <a:chExt cx="1389062" cy="1287463"/>
          </a:xfrm>
          <a:solidFill>
            <a:schemeClr val="accent4"/>
          </a:solidFill>
        </p:grpSpPr>
        <p:sp>
          <p:nvSpPr>
            <p:cNvPr id="153" name="Freeform 25"/>
            <p:cNvSpPr>
              <a:spLocks noEditPoints="1"/>
            </p:cNvSpPr>
            <p:nvPr/>
          </p:nvSpPr>
          <p:spPr bwMode="auto">
            <a:xfrm>
              <a:off x="152400" y="276225"/>
              <a:ext cx="1241425" cy="1014413"/>
            </a:xfrm>
            <a:custGeom>
              <a:avLst/>
              <a:gdLst>
                <a:gd name="T0" fmla="*/ 285 w 328"/>
                <a:gd name="T1" fmla="*/ 106 h 268"/>
                <a:gd name="T2" fmla="*/ 184 w 328"/>
                <a:gd name="T3" fmla="*/ 44 h 268"/>
                <a:gd name="T4" fmla="*/ 178 w 328"/>
                <a:gd name="T5" fmla="*/ 44 h 268"/>
                <a:gd name="T6" fmla="*/ 109 w 328"/>
                <a:gd name="T7" fmla="*/ 0 h 268"/>
                <a:gd name="T8" fmla="*/ 33 w 328"/>
                <a:gd name="T9" fmla="*/ 76 h 268"/>
                <a:gd name="T10" fmla="*/ 36 w 328"/>
                <a:gd name="T11" fmla="*/ 98 h 268"/>
                <a:gd name="T12" fmla="*/ 0 w 328"/>
                <a:gd name="T13" fmla="*/ 171 h 268"/>
                <a:gd name="T14" fmla="*/ 92 w 328"/>
                <a:gd name="T15" fmla="*/ 263 h 268"/>
                <a:gd name="T16" fmla="*/ 130 w 328"/>
                <a:gd name="T17" fmla="*/ 254 h 268"/>
                <a:gd name="T18" fmla="*/ 184 w 328"/>
                <a:gd name="T19" fmla="*/ 268 h 268"/>
                <a:gd name="T20" fmla="*/ 254 w 328"/>
                <a:gd name="T21" fmla="*/ 244 h 268"/>
                <a:gd name="T22" fmla="*/ 256 w 328"/>
                <a:gd name="T23" fmla="*/ 244 h 268"/>
                <a:gd name="T24" fmla="*/ 328 w 328"/>
                <a:gd name="T25" fmla="*/ 172 h 268"/>
                <a:gd name="T26" fmla="*/ 285 w 328"/>
                <a:gd name="T27" fmla="*/ 106 h 268"/>
                <a:gd name="T28" fmla="*/ 256 w 328"/>
                <a:gd name="T29" fmla="*/ 212 h 268"/>
                <a:gd name="T30" fmla="*/ 251 w 328"/>
                <a:gd name="T31" fmla="*/ 212 h 268"/>
                <a:gd name="T32" fmla="*/ 243 w 328"/>
                <a:gd name="T33" fmla="*/ 211 h 268"/>
                <a:gd name="T34" fmla="*/ 238 w 328"/>
                <a:gd name="T35" fmla="*/ 216 h 268"/>
                <a:gd name="T36" fmla="*/ 184 w 328"/>
                <a:gd name="T37" fmla="*/ 236 h 268"/>
                <a:gd name="T38" fmla="*/ 140 w 328"/>
                <a:gd name="T39" fmla="*/ 223 h 268"/>
                <a:gd name="T40" fmla="*/ 131 w 328"/>
                <a:gd name="T41" fmla="*/ 217 h 268"/>
                <a:gd name="T42" fmla="*/ 123 w 328"/>
                <a:gd name="T43" fmla="*/ 222 h 268"/>
                <a:gd name="T44" fmla="*/ 92 w 328"/>
                <a:gd name="T45" fmla="*/ 231 h 268"/>
                <a:gd name="T46" fmla="*/ 32 w 328"/>
                <a:gd name="T47" fmla="*/ 171 h 268"/>
                <a:gd name="T48" fmla="*/ 92 w 328"/>
                <a:gd name="T49" fmla="*/ 111 h 268"/>
                <a:gd name="T50" fmla="*/ 105 w 328"/>
                <a:gd name="T51" fmla="*/ 112 h 268"/>
                <a:gd name="T52" fmla="*/ 115 w 328"/>
                <a:gd name="T53" fmla="*/ 114 h 268"/>
                <a:gd name="T54" fmla="*/ 121 w 328"/>
                <a:gd name="T55" fmla="*/ 107 h 268"/>
                <a:gd name="T56" fmla="*/ 184 w 328"/>
                <a:gd name="T57" fmla="*/ 76 h 268"/>
                <a:gd name="T58" fmla="*/ 258 w 328"/>
                <a:gd name="T59" fmla="*/ 125 h 268"/>
                <a:gd name="T60" fmla="*/ 261 w 328"/>
                <a:gd name="T61" fmla="*/ 132 h 268"/>
                <a:gd name="T62" fmla="*/ 268 w 328"/>
                <a:gd name="T63" fmla="*/ 134 h 268"/>
                <a:gd name="T64" fmla="*/ 296 w 328"/>
                <a:gd name="T65" fmla="*/ 172 h 268"/>
                <a:gd name="T66" fmla="*/ 256 w 328"/>
                <a:gd name="T67" fmla="*/ 212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8" h="268">
                  <a:moveTo>
                    <a:pt x="285" y="106"/>
                  </a:moveTo>
                  <a:cubicBezTo>
                    <a:pt x="266" y="68"/>
                    <a:pt x="227" y="44"/>
                    <a:pt x="184" y="44"/>
                  </a:cubicBezTo>
                  <a:cubicBezTo>
                    <a:pt x="182" y="44"/>
                    <a:pt x="180" y="44"/>
                    <a:pt x="178" y="44"/>
                  </a:cubicBezTo>
                  <a:cubicBezTo>
                    <a:pt x="166" y="18"/>
                    <a:pt x="140" y="0"/>
                    <a:pt x="109" y="0"/>
                  </a:cubicBezTo>
                  <a:cubicBezTo>
                    <a:pt x="67" y="0"/>
                    <a:pt x="33" y="34"/>
                    <a:pt x="33" y="76"/>
                  </a:cubicBezTo>
                  <a:cubicBezTo>
                    <a:pt x="33" y="83"/>
                    <a:pt x="34" y="91"/>
                    <a:pt x="36" y="98"/>
                  </a:cubicBezTo>
                  <a:cubicBezTo>
                    <a:pt x="14" y="114"/>
                    <a:pt x="0" y="141"/>
                    <a:pt x="0" y="171"/>
                  </a:cubicBezTo>
                  <a:cubicBezTo>
                    <a:pt x="0" y="221"/>
                    <a:pt x="41" y="263"/>
                    <a:pt x="92" y="263"/>
                  </a:cubicBezTo>
                  <a:cubicBezTo>
                    <a:pt x="105" y="263"/>
                    <a:pt x="118" y="260"/>
                    <a:pt x="130" y="254"/>
                  </a:cubicBezTo>
                  <a:cubicBezTo>
                    <a:pt x="147" y="263"/>
                    <a:pt x="165" y="268"/>
                    <a:pt x="184" y="268"/>
                  </a:cubicBezTo>
                  <a:cubicBezTo>
                    <a:pt x="210" y="268"/>
                    <a:pt x="234" y="260"/>
                    <a:pt x="254" y="244"/>
                  </a:cubicBezTo>
                  <a:cubicBezTo>
                    <a:pt x="255" y="244"/>
                    <a:pt x="255" y="244"/>
                    <a:pt x="256" y="244"/>
                  </a:cubicBezTo>
                  <a:cubicBezTo>
                    <a:pt x="296" y="244"/>
                    <a:pt x="328" y="212"/>
                    <a:pt x="328" y="172"/>
                  </a:cubicBezTo>
                  <a:cubicBezTo>
                    <a:pt x="328" y="143"/>
                    <a:pt x="311" y="117"/>
                    <a:pt x="285" y="106"/>
                  </a:cubicBezTo>
                  <a:close/>
                  <a:moveTo>
                    <a:pt x="256" y="212"/>
                  </a:moveTo>
                  <a:cubicBezTo>
                    <a:pt x="254" y="212"/>
                    <a:pt x="253" y="212"/>
                    <a:pt x="251" y="212"/>
                  </a:cubicBezTo>
                  <a:cubicBezTo>
                    <a:pt x="243" y="211"/>
                    <a:pt x="243" y="211"/>
                    <a:pt x="243" y="211"/>
                  </a:cubicBezTo>
                  <a:cubicBezTo>
                    <a:pt x="238" y="216"/>
                    <a:pt x="238" y="216"/>
                    <a:pt x="238" y="216"/>
                  </a:cubicBezTo>
                  <a:cubicBezTo>
                    <a:pt x="223" y="229"/>
                    <a:pt x="204" y="236"/>
                    <a:pt x="184" y="236"/>
                  </a:cubicBezTo>
                  <a:cubicBezTo>
                    <a:pt x="168" y="236"/>
                    <a:pt x="153" y="231"/>
                    <a:pt x="140" y="223"/>
                  </a:cubicBezTo>
                  <a:cubicBezTo>
                    <a:pt x="131" y="217"/>
                    <a:pt x="131" y="217"/>
                    <a:pt x="131" y="217"/>
                  </a:cubicBezTo>
                  <a:cubicBezTo>
                    <a:pt x="123" y="222"/>
                    <a:pt x="123" y="222"/>
                    <a:pt x="123" y="222"/>
                  </a:cubicBezTo>
                  <a:cubicBezTo>
                    <a:pt x="113" y="228"/>
                    <a:pt x="103" y="231"/>
                    <a:pt x="92" y="231"/>
                  </a:cubicBezTo>
                  <a:cubicBezTo>
                    <a:pt x="59" y="231"/>
                    <a:pt x="32" y="204"/>
                    <a:pt x="32" y="171"/>
                  </a:cubicBezTo>
                  <a:cubicBezTo>
                    <a:pt x="32" y="138"/>
                    <a:pt x="59" y="111"/>
                    <a:pt x="92" y="111"/>
                  </a:cubicBezTo>
                  <a:cubicBezTo>
                    <a:pt x="96" y="111"/>
                    <a:pt x="101" y="111"/>
                    <a:pt x="105" y="112"/>
                  </a:cubicBezTo>
                  <a:cubicBezTo>
                    <a:pt x="115" y="114"/>
                    <a:pt x="115" y="114"/>
                    <a:pt x="115" y="114"/>
                  </a:cubicBezTo>
                  <a:cubicBezTo>
                    <a:pt x="121" y="107"/>
                    <a:pt x="121" y="107"/>
                    <a:pt x="121" y="107"/>
                  </a:cubicBezTo>
                  <a:cubicBezTo>
                    <a:pt x="137" y="87"/>
                    <a:pt x="160" y="76"/>
                    <a:pt x="184" y="76"/>
                  </a:cubicBezTo>
                  <a:cubicBezTo>
                    <a:pt x="217" y="76"/>
                    <a:pt x="246" y="95"/>
                    <a:pt x="258" y="125"/>
                  </a:cubicBezTo>
                  <a:cubicBezTo>
                    <a:pt x="261" y="132"/>
                    <a:pt x="261" y="132"/>
                    <a:pt x="261" y="132"/>
                  </a:cubicBezTo>
                  <a:cubicBezTo>
                    <a:pt x="268" y="134"/>
                    <a:pt x="268" y="134"/>
                    <a:pt x="268" y="134"/>
                  </a:cubicBezTo>
                  <a:cubicBezTo>
                    <a:pt x="285" y="139"/>
                    <a:pt x="296" y="154"/>
                    <a:pt x="296" y="172"/>
                  </a:cubicBezTo>
                  <a:cubicBezTo>
                    <a:pt x="296" y="194"/>
                    <a:pt x="278" y="212"/>
                    <a:pt x="256"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26"/>
            <p:cNvSpPr>
              <a:spLocks/>
            </p:cNvSpPr>
            <p:nvPr/>
          </p:nvSpPr>
          <p:spPr bwMode="auto">
            <a:xfrm>
              <a:off x="504825" y="3175"/>
              <a:ext cx="120650" cy="182563"/>
            </a:xfrm>
            <a:custGeom>
              <a:avLst/>
              <a:gdLst>
                <a:gd name="T0" fmla="*/ 16 w 32"/>
                <a:gd name="T1" fmla="*/ 48 h 48"/>
                <a:gd name="T2" fmla="*/ 16 w 32"/>
                <a:gd name="T3" fmla="*/ 48 h 48"/>
                <a:gd name="T4" fmla="*/ 16 w 32"/>
                <a:gd name="T5" fmla="*/ 48 h 48"/>
                <a:gd name="T6" fmla="*/ 16 w 32"/>
                <a:gd name="T7" fmla="*/ 48 h 48"/>
                <a:gd name="T8" fmla="*/ 16 w 32"/>
                <a:gd name="T9" fmla="*/ 48 h 48"/>
                <a:gd name="T10" fmla="*/ 32 w 32"/>
                <a:gd name="T11" fmla="*/ 32 h 48"/>
                <a:gd name="T12" fmla="*/ 16 w 32"/>
                <a:gd name="T13" fmla="*/ 0 h 48"/>
                <a:gd name="T14" fmla="*/ 16 w 32"/>
                <a:gd name="T15" fmla="*/ 0 h 48"/>
                <a:gd name="T16" fmla="*/ 16 w 32"/>
                <a:gd name="T17" fmla="*/ 0 h 48"/>
                <a:gd name="T18" fmla="*/ 16 w 32"/>
                <a:gd name="T19" fmla="*/ 0 h 48"/>
                <a:gd name="T20" fmla="*/ 16 w 32"/>
                <a:gd name="T21" fmla="*/ 0 h 48"/>
                <a:gd name="T22" fmla="*/ 0 w 32"/>
                <a:gd name="T23" fmla="*/ 32 h 48"/>
                <a:gd name="T24" fmla="*/ 16 w 32"/>
                <a:gd name="T25"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16" y="48"/>
                  </a:move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4" y="0"/>
                    <a:pt x="0" y="15"/>
                    <a:pt x="0" y="32"/>
                  </a:cubicBezTo>
                  <a:cubicBezTo>
                    <a:pt x="0" y="43"/>
                    <a:pt x="9" y="48"/>
                    <a:pt x="16"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27"/>
            <p:cNvSpPr>
              <a:spLocks/>
            </p:cNvSpPr>
            <p:nvPr/>
          </p:nvSpPr>
          <p:spPr bwMode="auto">
            <a:xfrm>
              <a:off x="4763" y="503238"/>
              <a:ext cx="182562" cy="120650"/>
            </a:xfrm>
            <a:custGeom>
              <a:avLst/>
              <a:gdLst>
                <a:gd name="T0" fmla="*/ 48 w 48"/>
                <a:gd name="T1" fmla="*/ 16 h 32"/>
                <a:gd name="T2" fmla="*/ 48 w 48"/>
                <a:gd name="T3" fmla="*/ 16 h 32"/>
                <a:gd name="T4" fmla="*/ 48 w 48"/>
                <a:gd name="T5" fmla="*/ 16 h 32"/>
                <a:gd name="T6" fmla="*/ 48 w 48"/>
                <a:gd name="T7" fmla="*/ 16 h 32"/>
                <a:gd name="T8" fmla="*/ 48 w 48"/>
                <a:gd name="T9" fmla="*/ 16 h 32"/>
                <a:gd name="T10" fmla="*/ 32 w 48"/>
                <a:gd name="T11" fmla="*/ 0 h 32"/>
                <a:gd name="T12" fmla="*/ 0 w 48"/>
                <a:gd name="T13" fmla="*/ 16 h 32"/>
                <a:gd name="T14" fmla="*/ 0 w 48"/>
                <a:gd name="T15" fmla="*/ 16 h 32"/>
                <a:gd name="T16" fmla="*/ 0 w 48"/>
                <a:gd name="T17" fmla="*/ 16 h 32"/>
                <a:gd name="T18" fmla="*/ 0 w 48"/>
                <a:gd name="T19" fmla="*/ 16 h 32"/>
                <a:gd name="T20" fmla="*/ 0 w 48"/>
                <a:gd name="T21" fmla="*/ 16 h 32"/>
                <a:gd name="T22" fmla="*/ 32 w 48"/>
                <a:gd name="T23" fmla="*/ 32 h 32"/>
                <a:gd name="T24" fmla="*/ 48 w 48"/>
                <a:gd name="T25"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48" y="16"/>
                  </a:move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28"/>
            <p:cNvSpPr>
              <a:spLocks/>
            </p:cNvSpPr>
            <p:nvPr/>
          </p:nvSpPr>
          <p:spPr bwMode="auto">
            <a:xfrm>
              <a:off x="803275" y="161925"/>
              <a:ext cx="161925" cy="163513"/>
            </a:xfrm>
            <a:custGeom>
              <a:avLst/>
              <a:gdLst>
                <a:gd name="T0" fmla="*/ 8 w 43"/>
                <a:gd name="T1" fmla="*/ 35 h 43"/>
                <a:gd name="T2" fmla="*/ 8 w 43"/>
                <a:gd name="T3" fmla="*/ 35 h 43"/>
                <a:gd name="T4" fmla="*/ 8 w 43"/>
                <a:gd name="T5" fmla="*/ 35 h 43"/>
                <a:gd name="T6" fmla="*/ 8 w 43"/>
                <a:gd name="T7" fmla="*/ 35 h 43"/>
                <a:gd name="T8" fmla="*/ 30 w 43"/>
                <a:gd name="T9" fmla="*/ 35 h 43"/>
                <a:gd name="T10" fmla="*/ 42 w 43"/>
                <a:gd name="T11" fmla="*/ 1 h 43"/>
                <a:gd name="T12" fmla="*/ 42 w 43"/>
                <a:gd name="T13" fmla="*/ 1 h 43"/>
                <a:gd name="T14" fmla="*/ 42 w 43"/>
                <a:gd name="T15" fmla="*/ 1 h 43"/>
                <a:gd name="T16" fmla="*/ 42 w 43"/>
                <a:gd name="T17" fmla="*/ 1 h 43"/>
                <a:gd name="T18" fmla="*/ 42 w 43"/>
                <a:gd name="T19" fmla="*/ 1 h 43"/>
                <a:gd name="T20" fmla="*/ 8 w 43"/>
                <a:gd name="T21" fmla="*/ 12 h 43"/>
                <a:gd name="T22" fmla="*/ 8 w 43"/>
                <a:gd name="T23" fmla="*/ 35 h 43"/>
                <a:gd name="T24" fmla="*/ 8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5"/>
                  </a:moveTo>
                  <a:cubicBezTo>
                    <a:pt x="8" y="35"/>
                    <a:pt x="8" y="35"/>
                    <a:pt x="8" y="35"/>
                  </a:cubicBezTo>
                  <a:cubicBezTo>
                    <a:pt x="8" y="35"/>
                    <a:pt x="8" y="35"/>
                    <a:pt x="8" y="35"/>
                  </a:cubicBezTo>
                  <a:cubicBezTo>
                    <a:pt x="8" y="35"/>
                    <a:pt x="8" y="35"/>
                    <a:pt x="8" y="35"/>
                  </a:cubicBezTo>
                  <a:cubicBezTo>
                    <a:pt x="13" y="40"/>
                    <a:pt x="22" y="43"/>
                    <a:pt x="30" y="35"/>
                  </a:cubicBezTo>
                  <a:cubicBezTo>
                    <a:pt x="42"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0" y="0"/>
                    <a:pt x="20" y="0"/>
                    <a:pt x="8" y="12"/>
                  </a:cubicBezTo>
                  <a:cubicBezTo>
                    <a:pt x="0" y="21"/>
                    <a:pt x="3" y="30"/>
                    <a:pt x="8" y="35"/>
                  </a:cubicBezTo>
                  <a:cubicBezTo>
                    <a:pt x="8" y="35"/>
                    <a:pt x="8" y="35"/>
                    <a:pt x="8"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29"/>
            <p:cNvSpPr>
              <a:spLocks/>
            </p:cNvSpPr>
            <p:nvPr/>
          </p:nvSpPr>
          <p:spPr bwMode="auto">
            <a:xfrm>
              <a:off x="168275" y="161925"/>
              <a:ext cx="161925" cy="163513"/>
            </a:xfrm>
            <a:custGeom>
              <a:avLst/>
              <a:gdLst>
                <a:gd name="T0" fmla="*/ 34 w 43"/>
                <a:gd name="T1" fmla="*/ 35 h 43"/>
                <a:gd name="T2" fmla="*/ 34 w 43"/>
                <a:gd name="T3" fmla="*/ 35 h 43"/>
                <a:gd name="T4" fmla="*/ 34 w 43"/>
                <a:gd name="T5" fmla="*/ 35 h 43"/>
                <a:gd name="T6" fmla="*/ 34 w 43"/>
                <a:gd name="T7" fmla="*/ 35 h 43"/>
                <a:gd name="T8" fmla="*/ 34 w 43"/>
                <a:gd name="T9" fmla="*/ 35 h 43"/>
                <a:gd name="T10" fmla="*/ 34 w 43"/>
                <a:gd name="T11" fmla="*/ 12 h 43"/>
                <a:gd name="T12" fmla="*/ 0 w 43"/>
                <a:gd name="T13" fmla="*/ 1 h 43"/>
                <a:gd name="T14" fmla="*/ 0 w 43"/>
                <a:gd name="T15" fmla="*/ 1 h 43"/>
                <a:gd name="T16" fmla="*/ 0 w 43"/>
                <a:gd name="T17" fmla="*/ 1 h 43"/>
                <a:gd name="T18" fmla="*/ 0 w 43"/>
                <a:gd name="T19" fmla="*/ 1 h 43"/>
                <a:gd name="T20" fmla="*/ 0 w 43"/>
                <a:gd name="T21" fmla="*/ 1 h 43"/>
                <a:gd name="T22" fmla="*/ 12 w 43"/>
                <a:gd name="T23" fmla="*/ 35 h 43"/>
                <a:gd name="T24" fmla="*/ 34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4" y="35"/>
                  </a:moveTo>
                  <a:cubicBezTo>
                    <a:pt x="34" y="35"/>
                    <a:pt x="34" y="35"/>
                    <a:pt x="34" y="35"/>
                  </a:cubicBezTo>
                  <a:cubicBezTo>
                    <a:pt x="34" y="35"/>
                    <a:pt x="34" y="35"/>
                    <a:pt x="34" y="35"/>
                  </a:cubicBezTo>
                  <a:cubicBezTo>
                    <a:pt x="34" y="35"/>
                    <a:pt x="34" y="35"/>
                    <a:pt x="34" y="35"/>
                  </a:cubicBezTo>
                  <a:cubicBezTo>
                    <a:pt x="34" y="35"/>
                    <a:pt x="34" y="35"/>
                    <a:pt x="34" y="35"/>
                  </a:cubicBezTo>
                  <a:cubicBezTo>
                    <a:pt x="39" y="30"/>
                    <a:pt x="43" y="21"/>
                    <a:pt x="34" y="12"/>
                  </a:cubicBezTo>
                  <a:cubicBezTo>
                    <a:pt x="22" y="0"/>
                    <a:pt x="2" y="0"/>
                    <a:pt x="0" y="1"/>
                  </a:cubicBezTo>
                  <a:cubicBezTo>
                    <a:pt x="0" y="1"/>
                    <a:pt x="0" y="1"/>
                    <a:pt x="0" y="1"/>
                  </a:cubicBezTo>
                  <a:cubicBezTo>
                    <a:pt x="0" y="1"/>
                    <a:pt x="0" y="1"/>
                    <a:pt x="0" y="1"/>
                  </a:cubicBezTo>
                  <a:cubicBezTo>
                    <a:pt x="0" y="1"/>
                    <a:pt x="0" y="1"/>
                    <a:pt x="0" y="1"/>
                  </a:cubicBezTo>
                  <a:cubicBezTo>
                    <a:pt x="0" y="1"/>
                    <a:pt x="0" y="1"/>
                    <a:pt x="0" y="1"/>
                  </a:cubicBezTo>
                  <a:cubicBezTo>
                    <a:pt x="0" y="3"/>
                    <a:pt x="0" y="23"/>
                    <a:pt x="12" y="35"/>
                  </a:cubicBezTo>
                  <a:cubicBezTo>
                    <a:pt x="20" y="43"/>
                    <a:pt x="29" y="40"/>
                    <a:pt x="34"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8" name="TextBox 157"/>
          <p:cNvSpPr txBox="1"/>
          <p:nvPr/>
        </p:nvSpPr>
        <p:spPr>
          <a:xfrm>
            <a:off x="2368796" y="4628285"/>
            <a:ext cx="1837940"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Matahari Setengah</a:t>
            </a:r>
          </a:p>
          <a:p>
            <a:pPr algn="ctr"/>
            <a:r>
              <a:rPr lang="id-ID" sz="1100" dirty="0" smtClean="0">
                <a:solidFill>
                  <a:schemeClr val="bg1"/>
                </a:solidFill>
                <a:latin typeface="PT Sans" panose="020B0503020203020204" pitchFamily="34" charset="0"/>
              </a:rPr>
              <a:t>Evaluation</a:t>
            </a:r>
            <a:endParaRPr lang="id-ID" sz="1600" dirty="0">
              <a:solidFill>
                <a:schemeClr val="bg1"/>
              </a:solidFill>
              <a:latin typeface="PT Sans" panose="020B0503020203020204" pitchFamily="34" charset="0"/>
            </a:endParaRPr>
          </a:p>
        </p:txBody>
      </p:sp>
      <p:sp>
        <p:nvSpPr>
          <p:cNvPr id="159" name="Freeform 33"/>
          <p:cNvSpPr>
            <a:spLocks noEditPoints="1"/>
          </p:cNvSpPr>
          <p:nvPr/>
        </p:nvSpPr>
        <p:spPr bwMode="auto">
          <a:xfrm>
            <a:off x="7400093" y="4710666"/>
            <a:ext cx="1241425" cy="850900"/>
          </a:xfrm>
          <a:custGeom>
            <a:avLst/>
            <a:gdLst>
              <a:gd name="T0" fmla="*/ 184 w 328"/>
              <a:gd name="T1" fmla="*/ 224 h 224"/>
              <a:gd name="T2" fmla="*/ 130 w 328"/>
              <a:gd name="T3" fmla="*/ 211 h 224"/>
              <a:gd name="T4" fmla="*/ 92 w 328"/>
              <a:gd name="T5" fmla="*/ 219 h 224"/>
              <a:gd name="T6" fmla="*/ 0 w 328"/>
              <a:gd name="T7" fmla="*/ 127 h 224"/>
              <a:gd name="T8" fmla="*/ 92 w 328"/>
              <a:gd name="T9" fmla="*/ 35 h 224"/>
              <a:gd name="T10" fmla="*/ 102 w 328"/>
              <a:gd name="T11" fmla="*/ 36 h 224"/>
              <a:gd name="T12" fmla="*/ 184 w 328"/>
              <a:gd name="T13" fmla="*/ 0 h 224"/>
              <a:gd name="T14" fmla="*/ 284 w 328"/>
              <a:gd name="T15" fmla="*/ 62 h 224"/>
              <a:gd name="T16" fmla="*/ 328 w 328"/>
              <a:gd name="T17" fmla="*/ 128 h 224"/>
              <a:gd name="T18" fmla="*/ 256 w 328"/>
              <a:gd name="T19" fmla="*/ 200 h 224"/>
              <a:gd name="T20" fmla="*/ 254 w 328"/>
              <a:gd name="T21" fmla="*/ 200 h 224"/>
              <a:gd name="T22" fmla="*/ 184 w 328"/>
              <a:gd name="T23" fmla="*/ 224 h 224"/>
              <a:gd name="T24" fmla="*/ 131 w 328"/>
              <a:gd name="T25" fmla="*/ 173 h 224"/>
              <a:gd name="T26" fmla="*/ 140 w 328"/>
              <a:gd name="T27" fmla="*/ 179 h 224"/>
              <a:gd name="T28" fmla="*/ 184 w 328"/>
              <a:gd name="T29" fmla="*/ 192 h 224"/>
              <a:gd name="T30" fmla="*/ 238 w 328"/>
              <a:gd name="T31" fmla="*/ 172 h 224"/>
              <a:gd name="T32" fmla="*/ 243 w 328"/>
              <a:gd name="T33" fmla="*/ 167 h 224"/>
              <a:gd name="T34" fmla="*/ 250 w 328"/>
              <a:gd name="T35" fmla="*/ 168 h 224"/>
              <a:gd name="T36" fmla="*/ 256 w 328"/>
              <a:gd name="T37" fmla="*/ 168 h 224"/>
              <a:gd name="T38" fmla="*/ 296 w 328"/>
              <a:gd name="T39" fmla="*/ 128 h 224"/>
              <a:gd name="T40" fmla="*/ 268 w 328"/>
              <a:gd name="T41" fmla="*/ 90 h 224"/>
              <a:gd name="T42" fmla="*/ 261 w 328"/>
              <a:gd name="T43" fmla="*/ 88 h 224"/>
              <a:gd name="T44" fmla="*/ 258 w 328"/>
              <a:gd name="T45" fmla="*/ 81 h 224"/>
              <a:gd name="T46" fmla="*/ 184 w 328"/>
              <a:gd name="T47" fmla="*/ 32 h 224"/>
              <a:gd name="T48" fmla="*/ 121 w 328"/>
              <a:gd name="T49" fmla="*/ 63 h 224"/>
              <a:gd name="T50" fmla="*/ 115 w 328"/>
              <a:gd name="T51" fmla="*/ 71 h 224"/>
              <a:gd name="T52" fmla="*/ 105 w 328"/>
              <a:gd name="T53" fmla="*/ 69 h 224"/>
              <a:gd name="T54" fmla="*/ 92 w 328"/>
              <a:gd name="T55" fmla="*/ 67 h 224"/>
              <a:gd name="T56" fmla="*/ 32 w 328"/>
              <a:gd name="T57" fmla="*/ 127 h 224"/>
              <a:gd name="T58" fmla="*/ 92 w 328"/>
              <a:gd name="T59" fmla="*/ 187 h 224"/>
              <a:gd name="T60" fmla="*/ 123 w 328"/>
              <a:gd name="T61" fmla="*/ 179 h 224"/>
              <a:gd name="T62" fmla="*/ 131 w 328"/>
              <a:gd name="T63" fmla="*/ 17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8" h="224">
                <a:moveTo>
                  <a:pt x="184" y="224"/>
                </a:moveTo>
                <a:cubicBezTo>
                  <a:pt x="165" y="224"/>
                  <a:pt x="147" y="220"/>
                  <a:pt x="130" y="211"/>
                </a:cubicBezTo>
                <a:cubicBezTo>
                  <a:pt x="118" y="216"/>
                  <a:pt x="105" y="219"/>
                  <a:pt x="92" y="219"/>
                </a:cubicBezTo>
                <a:cubicBezTo>
                  <a:pt x="41" y="219"/>
                  <a:pt x="0" y="178"/>
                  <a:pt x="0" y="127"/>
                </a:cubicBezTo>
                <a:cubicBezTo>
                  <a:pt x="0" y="76"/>
                  <a:pt x="41" y="35"/>
                  <a:pt x="92" y="35"/>
                </a:cubicBezTo>
                <a:cubicBezTo>
                  <a:pt x="95" y="35"/>
                  <a:pt x="99" y="35"/>
                  <a:pt x="102" y="36"/>
                </a:cubicBezTo>
                <a:cubicBezTo>
                  <a:pt x="124" y="13"/>
                  <a:pt x="153" y="0"/>
                  <a:pt x="184" y="0"/>
                </a:cubicBezTo>
                <a:cubicBezTo>
                  <a:pt x="227" y="0"/>
                  <a:pt x="266" y="24"/>
                  <a:pt x="284" y="62"/>
                </a:cubicBezTo>
                <a:cubicBezTo>
                  <a:pt x="311" y="74"/>
                  <a:pt x="328" y="99"/>
                  <a:pt x="328" y="128"/>
                </a:cubicBezTo>
                <a:cubicBezTo>
                  <a:pt x="328" y="168"/>
                  <a:pt x="296" y="200"/>
                  <a:pt x="256" y="200"/>
                </a:cubicBezTo>
                <a:cubicBezTo>
                  <a:pt x="255" y="200"/>
                  <a:pt x="254" y="200"/>
                  <a:pt x="254" y="200"/>
                </a:cubicBezTo>
                <a:cubicBezTo>
                  <a:pt x="234" y="216"/>
                  <a:pt x="209" y="224"/>
                  <a:pt x="184" y="224"/>
                </a:cubicBezTo>
                <a:close/>
                <a:moveTo>
                  <a:pt x="131" y="173"/>
                </a:moveTo>
                <a:cubicBezTo>
                  <a:pt x="140" y="179"/>
                  <a:pt x="140" y="179"/>
                  <a:pt x="140" y="179"/>
                </a:cubicBezTo>
                <a:cubicBezTo>
                  <a:pt x="153" y="188"/>
                  <a:pt x="168" y="192"/>
                  <a:pt x="184" y="192"/>
                </a:cubicBezTo>
                <a:cubicBezTo>
                  <a:pt x="204" y="192"/>
                  <a:pt x="223" y="185"/>
                  <a:pt x="238" y="172"/>
                </a:cubicBezTo>
                <a:cubicBezTo>
                  <a:pt x="243" y="167"/>
                  <a:pt x="243" y="167"/>
                  <a:pt x="243" y="167"/>
                </a:cubicBezTo>
                <a:cubicBezTo>
                  <a:pt x="250" y="168"/>
                  <a:pt x="250" y="168"/>
                  <a:pt x="250" y="168"/>
                </a:cubicBezTo>
                <a:cubicBezTo>
                  <a:pt x="253" y="168"/>
                  <a:pt x="254" y="168"/>
                  <a:pt x="256" y="168"/>
                </a:cubicBezTo>
                <a:cubicBezTo>
                  <a:pt x="278" y="168"/>
                  <a:pt x="296" y="150"/>
                  <a:pt x="296" y="128"/>
                </a:cubicBezTo>
                <a:cubicBezTo>
                  <a:pt x="296" y="111"/>
                  <a:pt x="285" y="95"/>
                  <a:pt x="268" y="90"/>
                </a:cubicBezTo>
                <a:cubicBezTo>
                  <a:pt x="261" y="88"/>
                  <a:pt x="261" y="88"/>
                  <a:pt x="261" y="88"/>
                </a:cubicBezTo>
                <a:cubicBezTo>
                  <a:pt x="258" y="81"/>
                  <a:pt x="258" y="81"/>
                  <a:pt x="258" y="81"/>
                </a:cubicBezTo>
                <a:cubicBezTo>
                  <a:pt x="245" y="51"/>
                  <a:pt x="216" y="32"/>
                  <a:pt x="184" y="32"/>
                </a:cubicBezTo>
                <a:cubicBezTo>
                  <a:pt x="159" y="32"/>
                  <a:pt x="137" y="43"/>
                  <a:pt x="121" y="63"/>
                </a:cubicBezTo>
                <a:cubicBezTo>
                  <a:pt x="115" y="71"/>
                  <a:pt x="115" y="71"/>
                  <a:pt x="115" y="71"/>
                </a:cubicBezTo>
                <a:cubicBezTo>
                  <a:pt x="105" y="69"/>
                  <a:pt x="105" y="69"/>
                  <a:pt x="105" y="69"/>
                </a:cubicBezTo>
                <a:cubicBezTo>
                  <a:pt x="101" y="68"/>
                  <a:pt x="96" y="67"/>
                  <a:pt x="92" y="67"/>
                </a:cubicBezTo>
                <a:cubicBezTo>
                  <a:pt x="59" y="67"/>
                  <a:pt x="32" y="94"/>
                  <a:pt x="32" y="127"/>
                </a:cubicBezTo>
                <a:cubicBezTo>
                  <a:pt x="32" y="160"/>
                  <a:pt x="59" y="187"/>
                  <a:pt x="92" y="187"/>
                </a:cubicBezTo>
                <a:cubicBezTo>
                  <a:pt x="103" y="187"/>
                  <a:pt x="113" y="184"/>
                  <a:pt x="123" y="179"/>
                </a:cubicBezTo>
                <a:lnTo>
                  <a:pt x="131" y="17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0" name="Oval 159"/>
          <p:cNvSpPr/>
          <p:nvPr/>
        </p:nvSpPr>
        <p:spPr>
          <a:xfrm>
            <a:off x="3816686" y="1232988"/>
            <a:ext cx="4055673" cy="4055673"/>
          </a:xfrm>
          <a:prstGeom prst="ellipse">
            <a:avLst/>
          </a:prstGeom>
          <a:gradFill>
            <a:gsLst>
              <a:gs pos="33000">
                <a:srgbClr val="212F3C"/>
              </a:gs>
              <a:gs pos="100000">
                <a:srgbClr val="161F28"/>
              </a:gs>
            </a:gsLst>
            <a:lin ang="5400000" scaled="1"/>
          </a:gradFill>
          <a:ln>
            <a:noFill/>
          </a:ln>
          <a:effectLst>
            <a:outerShdw blurRad="330200" dist="4318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TextBox 160"/>
          <p:cNvSpPr txBox="1"/>
          <p:nvPr/>
        </p:nvSpPr>
        <p:spPr>
          <a:xfrm>
            <a:off x="7277890" y="5818758"/>
            <a:ext cx="1536190" cy="507831"/>
          </a:xfrm>
          <a:prstGeom prst="rect">
            <a:avLst/>
          </a:prstGeom>
          <a:noFill/>
        </p:spPr>
        <p:txBody>
          <a:bodyPr wrap="none" rtlCol="0">
            <a:spAutoFit/>
          </a:bodyPr>
          <a:lstStyle/>
          <a:p>
            <a:pPr algn="ctr"/>
            <a:r>
              <a:rPr lang="id-ID" sz="1600" b="1" dirty="0" smtClean="0">
                <a:solidFill>
                  <a:schemeClr val="bg1"/>
                </a:solidFill>
                <a:latin typeface="PT Sans" panose="020B0503020203020204" pitchFamily="34" charset="0"/>
              </a:rPr>
              <a:t>Awan Mendung</a:t>
            </a:r>
          </a:p>
          <a:p>
            <a:pPr algn="ctr"/>
            <a:r>
              <a:rPr lang="id-ID" sz="1100" dirty="0" smtClean="0">
                <a:solidFill>
                  <a:schemeClr val="bg1"/>
                </a:solidFill>
                <a:latin typeface="PT Sans" panose="020B0503020203020204" pitchFamily="34" charset="0"/>
              </a:rPr>
              <a:t>Refining</a:t>
            </a:r>
            <a:endParaRPr lang="id-ID" sz="1600" dirty="0">
              <a:solidFill>
                <a:schemeClr val="bg1"/>
              </a:solidFill>
              <a:latin typeface="PT Sans" panose="020B0503020203020204" pitchFamily="34" charset="0"/>
            </a:endParaRPr>
          </a:p>
        </p:txBody>
      </p:sp>
      <p:grpSp>
        <p:nvGrpSpPr>
          <p:cNvPr id="162" name="Group 161"/>
          <p:cNvGrpSpPr/>
          <p:nvPr/>
        </p:nvGrpSpPr>
        <p:grpSpPr>
          <a:xfrm>
            <a:off x="5081024" y="1607912"/>
            <a:ext cx="1486450" cy="1486450"/>
            <a:chOff x="1631950" y="-66675"/>
            <a:chExt cx="1120775" cy="1120775"/>
          </a:xfrm>
          <a:solidFill>
            <a:schemeClr val="accent5"/>
          </a:solidFill>
        </p:grpSpPr>
        <p:sp>
          <p:nvSpPr>
            <p:cNvPr id="163" name="Oval 37"/>
            <p:cNvSpPr>
              <a:spLocks noChangeArrowheads="1"/>
            </p:cNvSpPr>
            <p:nvPr/>
          </p:nvSpPr>
          <p:spPr bwMode="auto">
            <a:xfrm>
              <a:off x="1905000" y="206375"/>
              <a:ext cx="576263" cy="5746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38"/>
            <p:cNvSpPr>
              <a:spLocks/>
            </p:cNvSpPr>
            <p:nvPr/>
          </p:nvSpPr>
          <p:spPr bwMode="auto">
            <a:xfrm>
              <a:off x="2132013" y="-66675"/>
              <a:ext cx="120650" cy="182563"/>
            </a:xfrm>
            <a:custGeom>
              <a:avLst/>
              <a:gdLst>
                <a:gd name="T0" fmla="*/ 32 w 32"/>
                <a:gd name="T1" fmla="*/ 32 h 48"/>
                <a:gd name="T2" fmla="*/ 16 w 32"/>
                <a:gd name="T3" fmla="*/ 0 h 48"/>
                <a:gd name="T4" fmla="*/ 16 w 32"/>
                <a:gd name="T5" fmla="*/ 0 h 48"/>
                <a:gd name="T6" fmla="*/ 16 w 32"/>
                <a:gd name="T7" fmla="*/ 0 h 48"/>
                <a:gd name="T8" fmla="*/ 16 w 32"/>
                <a:gd name="T9" fmla="*/ 0 h 48"/>
                <a:gd name="T10" fmla="*/ 16 w 32"/>
                <a:gd name="T11" fmla="*/ 0 h 48"/>
                <a:gd name="T12" fmla="*/ 0 w 32"/>
                <a:gd name="T13" fmla="*/ 32 h 48"/>
                <a:gd name="T14" fmla="*/ 16 w 32"/>
                <a:gd name="T15" fmla="*/ 48 h 48"/>
                <a:gd name="T16" fmla="*/ 16 w 32"/>
                <a:gd name="T17" fmla="*/ 48 h 48"/>
                <a:gd name="T18" fmla="*/ 16 w 32"/>
                <a:gd name="T19" fmla="*/ 48 h 48"/>
                <a:gd name="T20" fmla="*/ 16 w 32"/>
                <a:gd name="T21" fmla="*/ 48 h 48"/>
                <a:gd name="T22" fmla="*/ 16 w 32"/>
                <a:gd name="T23" fmla="*/ 48 h 48"/>
                <a:gd name="T24" fmla="*/ 32 w 32"/>
                <a:gd name="T25" fmla="*/ 3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32" y="32"/>
                  </a:moveTo>
                  <a:cubicBezTo>
                    <a:pt x="32" y="15"/>
                    <a:pt x="18" y="0"/>
                    <a:pt x="16" y="0"/>
                  </a:cubicBezTo>
                  <a:cubicBezTo>
                    <a:pt x="16" y="0"/>
                    <a:pt x="16" y="0"/>
                    <a:pt x="16" y="0"/>
                  </a:cubicBezTo>
                  <a:cubicBezTo>
                    <a:pt x="16" y="0"/>
                    <a:pt x="16" y="0"/>
                    <a:pt x="16" y="0"/>
                  </a:cubicBezTo>
                  <a:cubicBezTo>
                    <a:pt x="16" y="0"/>
                    <a:pt x="16" y="0"/>
                    <a:pt x="16" y="0"/>
                  </a:cubicBezTo>
                  <a:cubicBezTo>
                    <a:pt x="16" y="0"/>
                    <a:pt x="16" y="0"/>
                    <a:pt x="16" y="0"/>
                  </a:cubicBezTo>
                  <a:cubicBezTo>
                    <a:pt x="15" y="0"/>
                    <a:pt x="0" y="15"/>
                    <a:pt x="0" y="32"/>
                  </a:cubicBezTo>
                  <a:cubicBezTo>
                    <a:pt x="0" y="43"/>
                    <a:pt x="9" y="48"/>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23" y="48"/>
                    <a:pt x="32" y="43"/>
                    <a:pt x="32"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39"/>
            <p:cNvSpPr>
              <a:spLocks/>
            </p:cNvSpPr>
            <p:nvPr/>
          </p:nvSpPr>
          <p:spPr bwMode="auto">
            <a:xfrm>
              <a:off x="2132013" y="873125"/>
              <a:ext cx="120650" cy="180975"/>
            </a:xfrm>
            <a:custGeom>
              <a:avLst/>
              <a:gdLst>
                <a:gd name="T0" fmla="*/ 0 w 32"/>
                <a:gd name="T1" fmla="*/ 16 h 48"/>
                <a:gd name="T2" fmla="*/ 16 w 32"/>
                <a:gd name="T3" fmla="*/ 48 h 48"/>
                <a:gd name="T4" fmla="*/ 16 w 32"/>
                <a:gd name="T5" fmla="*/ 48 h 48"/>
                <a:gd name="T6" fmla="*/ 16 w 32"/>
                <a:gd name="T7" fmla="*/ 48 h 48"/>
                <a:gd name="T8" fmla="*/ 16 w 32"/>
                <a:gd name="T9" fmla="*/ 48 h 48"/>
                <a:gd name="T10" fmla="*/ 16 w 32"/>
                <a:gd name="T11" fmla="*/ 48 h 48"/>
                <a:gd name="T12" fmla="*/ 32 w 32"/>
                <a:gd name="T13" fmla="*/ 16 h 48"/>
                <a:gd name="T14" fmla="*/ 16 w 32"/>
                <a:gd name="T15" fmla="*/ 0 h 48"/>
                <a:gd name="T16" fmla="*/ 16 w 32"/>
                <a:gd name="T17" fmla="*/ 0 h 48"/>
                <a:gd name="T18" fmla="*/ 16 w 32"/>
                <a:gd name="T19" fmla="*/ 0 h 48"/>
                <a:gd name="T20" fmla="*/ 16 w 32"/>
                <a:gd name="T21" fmla="*/ 0 h 48"/>
                <a:gd name="T22" fmla="*/ 16 w 32"/>
                <a:gd name="T23" fmla="*/ 0 h 48"/>
                <a:gd name="T24" fmla="*/ 0 w 32"/>
                <a:gd name="T25" fmla="*/ 16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48">
                  <a:moveTo>
                    <a:pt x="0" y="16"/>
                  </a:moveTo>
                  <a:cubicBezTo>
                    <a:pt x="0" y="33"/>
                    <a:pt x="15" y="47"/>
                    <a:pt x="16" y="48"/>
                  </a:cubicBezTo>
                  <a:cubicBezTo>
                    <a:pt x="16" y="48"/>
                    <a:pt x="16" y="48"/>
                    <a:pt x="16" y="48"/>
                  </a:cubicBezTo>
                  <a:cubicBezTo>
                    <a:pt x="16" y="48"/>
                    <a:pt x="16" y="48"/>
                    <a:pt x="16" y="48"/>
                  </a:cubicBezTo>
                  <a:cubicBezTo>
                    <a:pt x="16" y="48"/>
                    <a:pt x="16" y="48"/>
                    <a:pt x="16" y="48"/>
                  </a:cubicBezTo>
                  <a:cubicBezTo>
                    <a:pt x="16" y="48"/>
                    <a:pt x="16" y="48"/>
                    <a:pt x="16" y="48"/>
                  </a:cubicBezTo>
                  <a:cubicBezTo>
                    <a:pt x="18" y="47"/>
                    <a:pt x="32" y="33"/>
                    <a:pt x="32" y="16"/>
                  </a:cubicBezTo>
                  <a:cubicBezTo>
                    <a:pt x="32" y="4"/>
                    <a:pt x="23" y="0"/>
                    <a:pt x="16" y="0"/>
                  </a:cubicBezTo>
                  <a:cubicBezTo>
                    <a:pt x="16" y="0"/>
                    <a:pt x="16" y="0"/>
                    <a:pt x="16" y="0"/>
                  </a:cubicBezTo>
                  <a:cubicBezTo>
                    <a:pt x="16" y="0"/>
                    <a:pt x="16" y="0"/>
                    <a:pt x="16" y="0"/>
                  </a:cubicBezTo>
                  <a:cubicBezTo>
                    <a:pt x="16" y="0"/>
                    <a:pt x="16" y="0"/>
                    <a:pt x="16" y="0"/>
                  </a:cubicBezTo>
                  <a:cubicBezTo>
                    <a:pt x="16" y="0"/>
                    <a:pt x="16" y="0"/>
                    <a:pt x="16" y="0"/>
                  </a:cubicBezTo>
                  <a:cubicBezTo>
                    <a:pt x="9" y="0"/>
                    <a:pt x="0" y="4"/>
                    <a:pt x="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40"/>
            <p:cNvSpPr>
              <a:spLocks/>
            </p:cNvSpPr>
            <p:nvPr/>
          </p:nvSpPr>
          <p:spPr bwMode="auto">
            <a:xfrm>
              <a:off x="2571750" y="433388"/>
              <a:ext cx="180975" cy="120650"/>
            </a:xfrm>
            <a:custGeom>
              <a:avLst/>
              <a:gdLst>
                <a:gd name="T0" fmla="*/ 16 w 48"/>
                <a:gd name="T1" fmla="*/ 32 h 32"/>
                <a:gd name="T2" fmla="*/ 48 w 48"/>
                <a:gd name="T3" fmla="*/ 16 h 32"/>
                <a:gd name="T4" fmla="*/ 48 w 48"/>
                <a:gd name="T5" fmla="*/ 16 h 32"/>
                <a:gd name="T6" fmla="*/ 48 w 48"/>
                <a:gd name="T7" fmla="*/ 16 h 32"/>
                <a:gd name="T8" fmla="*/ 48 w 48"/>
                <a:gd name="T9" fmla="*/ 16 h 32"/>
                <a:gd name="T10" fmla="*/ 48 w 48"/>
                <a:gd name="T11" fmla="*/ 16 h 32"/>
                <a:gd name="T12" fmla="*/ 16 w 48"/>
                <a:gd name="T13" fmla="*/ 0 h 32"/>
                <a:gd name="T14" fmla="*/ 0 w 48"/>
                <a:gd name="T15" fmla="*/ 16 h 32"/>
                <a:gd name="T16" fmla="*/ 0 w 48"/>
                <a:gd name="T17" fmla="*/ 16 h 32"/>
                <a:gd name="T18" fmla="*/ 0 w 48"/>
                <a:gd name="T19" fmla="*/ 16 h 32"/>
                <a:gd name="T20" fmla="*/ 0 w 48"/>
                <a:gd name="T21" fmla="*/ 16 h 32"/>
                <a:gd name="T22" fmla="*/ 0 w 48"/>
                <a:gd name="T23" fmla="*/ 16 h 32"/>
                <a:gd name="T24" fmla="*/ 16 w 48"/>
                <a:gd name="T25" fmla="*/ 3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16" y="32"/>
                  </a:moveTo>
                  <a:cubicBezTo>
                    <a:pt x="33" y="32"/>
                    <a:pt x="48" y="17"/>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14"/>
                    <a:pt x="33" y="0"/>
                    <a:pt x="16" y="0"/>
                  </a:cubicBezTo>
                  <a:cubicBezTo>
                    <a:pt x="5" y="0"/>
                    <a:pt x="0" y="9"/>
                    <a:pt x="0" y="16"/>
                  </a:cubicBezTo>
                  <a:cubicBezTo>
                    <a:pt x="0" y="16"/>
                    <a:pt x="0" y="16"/>
                    <a:pt x="0" y="16"/>
                  </a:cubicBezTo>
                  <a:cubicBezTo>
                    <a:pt x="0" y="16"/>
                    <a:pt x="0" y="16"/>
                    <a:pt x="0" y="16"/>
                  </a:cubicBezTo>
                  <a:cubicBezTo>
                    <a:pt x="0" y="16"/>
                    <a:pt x="0" y="16"/>
                    <a:pt x="0" y="16"/>
                  </a:cubicBezTo>
                  <a:cubicBezTo>
                    <a:pt x="0" y="16"/>
                    <a:pt x="0" y="16"/>
                    <a:pt x="0" y="16"/>
                  </a:cubicBezTo>
                  <a:cubicBezTo>
                    <a:pt x="0" y="23"/>
                    <a:pt x="5" y="32"/>
                    <a:pt x="16"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41"/>
            <p:cNvSpPr>
              <a:spLocks/>
            </p:cNvSpPr>
            <p:nvPr/>
          </p:nvSpPr>
          <p:spPr bwMode="auto">
            <a:xfrm>
              <a:off x="1631950" y="433388"/>
              <a:ext cx="182563" cy="120650"/>
            </a:xfrm>
            <a:custGeom>
              <a:avLst/>
              <a:gdLst>
                <a:gd name="T0" fmla="*/ 32 w 48"/>
                <a:gd name="T1" fmla="*/ 0 h 32"/>
                <a:gd name="T2" fmla="*/ 0 w 48"/>
                <a:gd name="T3" fmla="*/ 16 h 32"/>
                <a:gd name="T4" fmla="*/ 0 w 48"/>
                <a:gd name="T5" fmla="*/ 16 h 32"/>
                <a:gd name="T6" fmla="*/ 0 w 48"/>
                <a:gd name="T7" fmla="*/ 16 h 32"/>
                <a:gd name="T8" fmla="*/ 0 w 48"/>
                <a:gd name="T9" fmla="*/ 16 h 32"/>
                <a:gd name="T10" fmla="*/ 0 w 48"/>
                <a:gd name="T11" fmla="*/ 16 h 32"/>
                <a:gd name="T12" fmla="*/ 32 w 48"/>
                <a:gd name="T13" fmla="*/ 32 h 32"/>
                <a:gd name="T14" fmla="*/ 48 w 48"/>
                <a:gd name="T15" fmla="*/ 16 h 32"/>
                <a:gd name="T16" fmla="*/ 48 w 48"/>
                <a:gd name="T17" fmla="*/ 16 h 32"/>
                <a:gd name="T18" fmla="*/ 48 w 48"/>
                <a:gd name="T19" fmla="*/ 16 h 32"/>
                <a:gd name="T20" fmla="*/ 48 w 48"/>
                <a:gd name="T21" fmla="*/ 16 h 32"/>
                <a:gd name="T22" fmla="*/ 48 w 48"/>
                <a:gd name="T23" fmla="*/ 16 h 32"/>
                <a:gd name="T24" fmla="*/ 32 w 48"/>
                <a:gd name="T25"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 h="32">
                  <a:moveTo>
                    <a:pt x="32" y="0"/>
                  </a:moveTo>
                  <a:cubicBezTo>
                    <a:pt x="15" y="0"/>
                    <a:pt x="1" y="14"/>
                    <a:pt x="0" y="16"/>
                  </a:cubicBezTo>
                  <a:cubicBezTo>
                    <a:pt x="0" y="16"/>
                    <a:pt x="0" y="16"/>
                    <a:pt x="0" y="16"/>
                  </a:cubicBezTo>
                  <a:cubicBezTo>
                    <a:pt x="0" y="16"/>
                    <a:pt x="0" y="16"/>
                    <a:pt x="0" y="16"/>
                  </a:cubicBezTo>
                  <a:cubicBezTo>
                    <a:pt x="0" y="16"/>
                    <a:pt x="0" y="16"/>
                    <a:pt x="0" y="16"/>
                  </a:cubicBezTo>
                  <a:cubicBezTo>
                    <a:pt x="0" y="16"/>
                    <a:pt x="0" y="16"/>
                    <a:pt x="0" y="16"/>
                  </a:cubicBezTo>
                  <a:cubicBezTo>
                    <a:pt x="1" y="17"/>
                    <a:pt x="15" y="32"/>
                    <a:pt x="32" y="32"/>
                  </a:cubicBezTo>
                  <a:cubicBezTo>
                    <a:pt x="44" y="32"/>
                    <a:pt x="48" y="23"/>
                    <a:pt x="48" y="16"/>
                  </a:cubicBezTo>
                  <a:cubicBezTo>
                    <a:pt x="48" y="16"/>
                    <a:pt x="48" y="16"/>
                    <a:pt x="48" y="16"/>
                  </a:cubicBezTo>
                  <a:cubicBezTo>
                    <a:pt x="48" y="16"/>
                    <a:pt x="48" y="16"/>
                    <a:pt x="48" y="16"/>
                  </a:cubicBezTo>
                  <a:cubicBezTo>
                    <a:pt x="48" y="16"/>
                    <a:pt x="48" y="16"/>
                    <a:pt x="48" y="16"/>
                  </a:cubicBezTo>
                  <a:cubicBezTo>
                    <a:pt x="48" y="16"/>
                    <a:pt x="48" y="16"/>
                    <a:pt x="48" y="16"/>
                  </a:cubicBezTo>
                  <a:cubicBezTo>
                    <a:pt x="48" y="9"/>
                    <a:pt x="44"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42"/>
            <p:cNvSpPr>
              <a:spLocks/>
            </p:cNvSpPr>
            <p:nvPr/>
          </p:nvSpPr>
          <p:spPr bwMode="auto">
            <a:xfrm>
              <a:off x="2432050" y="93663"/>
              <a:ext cx="161925" cy="161925"/>
            </a:xfrm>
            <a:custGeom>
              <a:avLst/>
              <a:gdLst>
                <a:gd name="T0" fmla="*/ 31 w 43"/>
                <a:gd name="T1" fmla="*/ 35 h 43"/>
                <a:gd name="T2" fmla="*/ 42 w 43"/>
                <a:gd name="T3" fmla="*/ 1 h 43"/>
                <a:gd name="T4" fmla="*/ 42 w 43"/>
                <a:gd name="T5" fmla="*/ 1 h 43"/>
                <a:gd name="T6" fmla="*/ 42 w 43"/>
                <a:gd name="T7" fmla="*/ 1 h 43"/>
                <a:gd name="T8" fmla="*/ 42 w 43"/>
                <a:gd name="T9" fmla="*/ 1 h 43"/>
                <a:gd name="T10" fmla="*/ 42 w 43"/>
                <a:gd name="T11" fmla="*/ 1 h 43"/>
                <a:gd name="T12" fmla="*/ 8 w 43"/>
                <a:gd name="T13" fmla="*/ 12 h 43"/>
                <a:gd name="T14" fmla="*/ 8 w 43"/>
                <a:gd name="T15" fmla="*/ 35 h 43"/>
                <a:gd name="T16" fmla="*/ 8 w 43"/>
                <a:gd name="T17" fmla="*/ 35 h 43"/>
                <a:gd name="T18" fmla="*/ 8 w 43"/>
                <a:gd name="T19" fmla="*/ 35 h 43"/>
                <a:gd name="T20" fmla="*/ 8 w 43"/>
                <a:gd name="T21" fmla="*/ 35 h 43"/>
                <a:gd name="T22" fmla="*/ 8 w 43"/>
                <a:gd name="T23" fmla="*/ 35 h 43"/>
                <a:gd name="T24" fmla="*/ 31 w 43"/>
                <a:gd name="T25" fmla="*/ 35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1" y="35"/>
                  </a:moveTo>
                  <a:cubicBezTo>
                    <a:pt x="43" y="23"/>
                    <a:pt x="43" y="3"/>
                    <a:pt x="42" y="1"/>
                  </a:cubicBezTo>
                  <a:cubicBezTo>
                    <a:pt x="42" y="1"/>
                    <a:pt x="42" y="1"/>
                    <a:pt x="42" y="1"/>
                  </a:cubicBezTo>
                  <a:cubicBezTo>
                    <a:pt x="42" y="1"/>
                    <a:pt x="42" y="1"/>
                    <a:pt x="42" y="1"/>
                  </a:cubicBezTo>
                  <a:cubicBezTo>
                    <a:pt x="42" y="1"/>
                    <a:pt x="42" y="1"/>
                    <a:pt x="42" y="1"/>
                  </a:cubicBezTo>
                  <a:cubicBezTo>
                    <a:pt x="42" y="1"/>
                    <a:pt x="42" y="1"/>
                    <a:pt x="42" y="1"/>
                  </a:cubicBezTo>
                  <a:cubicBezTo>
                    <a:pt x="41" y="0"/>
                    <a:pt x="20" y="0"/>
                    <a:pt x="8" y="12"/>
                  </a:cubicBezTo>
                  <a:cubicBezTo>
                    <a:pt x="0" y="21"/>
                    <a:pt x="3" y="30"/>
                    <a:pt x="8" y="35"/>
                  </a:cubicBezTo>
                  <a:cubicBezTo>
                    <a:pt x="8" y="35"/>
                    <a:pt x="8" y="35"/>
                    <a:pt x="8" y="35"/>
                  </a:cubicBezTo>
                  <a:cubicBezTo>
                    <a:pt x="8" y="35"/>
                    <a:pt x="8" y="35"/>
                    <a:pt x="8" y="35"/>
                  </a:cubicBezTo>
                  <a:cubicBezTo>
                    <a:pt x="8" y="35"/>
                    <a:pt x="8" y="35"/>
                    <a:pt x="8" y="35"/>
                  </a:cubicBezTo>
                  <a:cubicBezTo>
                    <a:pt x="8" y="35"/>
                    <a:pt x="8" y="35"/>
                    <a:pt x="8" y="35"/>
                  </a:cubicBezTo>
                  <a:cubicBezTo>
                    <a:pt x="13" y="40"/>
                    <a:pt x="22" y="43"/>
                    <a:pt x="31"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43"/>
            <p:cNvSpPr>
              <a:spLocks/>
            </p:cNvSpPr>
            <p:nvPr/>
          </p:nvSpPr>
          <p:spPr bwMode="auto">
            <a:xfrm>
              <a:off x="1795463" y="728663"/>
              <a:ext cx="161925" cy="161925"/>
            </a:xfrm>
            <a:custGeom>
              <a:avLst/>
              <a:gdLst>
                <a:gd name="T0" fmla="*/ 12 w 43"/>
                <a:gd name="T1" fmla="*/ 8 h 43"/>
                <a:gd name="T2" fmla="*/ 1 w 43"/>
                <a:gd name="T3" fmla="*/ 42 h 43"/>
                <a:gd name="T4" fmla="*/ 1 w 43"/>
                <a:gd name="T5" fmla="*/ 42 h 43"/>
                <a:gd name="T6" fmla="*/ 1 w 43"/>
                <a:gd name="T7" fmla="*/ 42 h 43"/>
                <a:gd name="T8" fmla="*/ 1 w 43"/>
                <a:gd name="T9" fmla="*/ 42 h 43"/>
                <a:gd name="T10" fmla="*/ 1 w 43"/>
                <a:gd name="T11" fmla="*/ 42 h 43"/>
                <a:gd name="T12" fmla="*/ 35 w 43"/>
                <a:gd name="T13" fmla="*/ 31 h 43"/>
                <a:gd name="T14" fmla="*/ 35 w 43"/>
                <a:gd name="T15" fmla="*/ 8 h 43"/>
                <a:gd name="T16" fmla="*/ 35 w 43"/>
                <a:gd name="T17" fmla="*/ 8 h 43"/>
                <a:gd name="T18" fmla="*/ 35 w 43"/>
                <a:gd name="T19" fmla="*/ 8 h 43"/>
                <a:gd name="T20" fmla="*/ 35 w 43"/>
                <a:gd name="T21" fmla="*/ 8 h 43"/>
                <a:gd name="T22" fmla="*/ 35 w 43"/>
                <a:gd name="T23" fmla="*/ 8 h 43"/>
                <a:gd name="T24" fmla="*/ 12 w 43"/>
                <a:gd name="T25" fmla="*/ 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12" y="8"/>
                  </a:moveTo>
                  <a:cubicBezTo>
                    <a:pt x="0" y="20"/>
                    <a:pt x="0" y="41"/>
                    <a:pt x="1" y="42"/>
                  </a:cubicBezTo>
                  <a:cubicBezTo>
                    <a:pt x="1" y="42"/>
                    <a:pt x="1" y="42"/>
                    <a:pt x="1" y="42"/>
                  </a:cubicBezTo>
                  <a:cubicBezTo>
                    <a:pt x="1" y="42"/>
                    <a:pt x="1" y="42"/>
                    <a:pt x="1" y="42"/>
                  </a:cubicBezTo>
                  <a:cubicBezTo>
                    <a:pt x="1" y="42"/>
                    <a:pt x="1" y="42"/>
                    <a:pt x="1" y="42"/>
                  </a:cubicBezTo>
                  <a:cubicBezTo>
                    <a:pt x="1" y="42"/>
                    <a:pt x="1" y="42"/>
                    <a:pt x="1" y="42"/>
                  </a:cubicBezTo>
                  <a:cubicBezTo>
                    <a:pt x="2" y="43"/>
                    <a:pt x="23" y="43"/>
                    <a:pt x="35" y="31"/>
                  </a:cubicBezTo>
                  <a:cubicBezTo>
                    <a:pt x="43" y="23"/>
                    <a:pt x="40" y="13"/>
                    <a:pt x="35" y="8"/>
                  </a:cubicBezTo>
                  <a:cubicBezTo>
                    <a:pt x="35" y="8"/>
                    <a:pt x="35" y="8"/>
                    <a:pt x="35" y="8"/>
                  </a:cubicBezTo>
                  <a:cubicBezTo>
                    <a:pt x="35" y="8"/>
                    <a:pt x="35" y="8"/>
                    <a:pt x="35" y="8"/>
                  </a:cubicBezTo>
                  <a:cubicBezTo>
                    <a:pt x="35" y="8"/>
                    <a:pt x="35" y="8"/>
                    <a:pt x="35" y="8"/>
                  </a:cubicBezTo>
                  <a:cubicBezTo>
                    <a:pt x="35" y="8"/>
                    <a:pt x="35" y="8"/>
                    <a:pt x="35" y="8"/>
                  </a:cubicBezTo>
                  <a:cubicBezTo>
                    <a:pt x="30" y="4"/>
                    <a:pt x="20" y="0"/>
                    <a:pt x="1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44"/>
            <p:cNvSpPr>
              <a:spLocks/>
            </p:cNvSpPr>
            <p:nvPr/>
          </p:nvSpPr>
          <p:spPr bwMode="auto">
            <a:xfrm>
              <a:off x="2432050" y="728663"/>
              <a:ext cx="161925" cy="161925"/>
            </a:xfrm>
            <a:custGeom>
              <a:avLst/>
              <a:gdLst>
                <a:gd name="T0" fmla="*/ 8 w 43"/>
                <a:gd name="T1" fmla="*/ 31 h 43"/>
                <a:gd name="T2" fmla="*/ 42 w 43"/>
                <a:gd name="T3" fmla="*/ 42 h 43"/>
                <a:gd name="T4" fmla="*/ 42 w 43"/>
                <a:gd name="T5" fmla="*/ 42 h 43"/>
                <a:gd name="T6" fmla="*/ 42 w 43"/>
                <a:gd name="T7" fmla="*/ 42 h 43"/>
                <a:gd name="T8" fmla="*/ 42 w 43"/>
                <a:gd name="T9" fmla="*/ 42 h 43"/>
                <a:gd name="T10" fmla="*/ 42 w 43"/>
                <a:gd name="T11" fmla="*/ 42 h 43"/>
                <a:gd name="T12" fmla="*/ 31 w 43"/>
                <a:gd name="T13" fmla="*/ 8 h 43"/>
                <a:gd name="T14" fmla="*/ 8 w 43"/>
                <a:gd name="T15" fmla="*/ 8 h 43"/>
                <a:gd name="T16" fmla="*/ 8 w 43"/>
                <a:gd name="T17" fmla="*/ 8 h 43"/>
                <a:gd name="T18" fmla="*/ 8 w 43"/>
                <a:gd name="T19" fmla="*/ 8 h 43"/>
                <a:gd name="T20" fmla="*/ 8 w 43"/>
                <a:gd name="T21" fmla="*/ 8 h 43"/>
                <a:gd name="T22" fmla="*/ 8 w 43"/>
                <a:gd name="T23" fmla="*/ 8 h 43"/>
                <a:gd name="T24" fmla="*/ 8 w 43"/>
                <a:gd name="T25" fmla="*/ 31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8" y="31"/>
                  </a:moveTo>
                  <a:cubicBezTo>
                    <a:pt x="20" y="43"/>
                    <a:pt x="41" y="43"/>
                    <a:pt x="42" y="42"/>
                  </a:cubicBezTo>
                  <a:cubicBezTo>
                    <a:pt x="42" y="42"/>
                    <a:pt x="42" y="42"/>
                    <a:pt x="42" y="42"/>
                  </a:cubicBezTo>
                  <a:cubicBezTo>
                    <a:pt x="42" y="42"/>
                    <a:pt x="42" y="42"/>
                    <a:pt x="42" y="42"/>
                  </a:cubicBezTo>
                  <a:cubicBezTo>
                    <a:pt x="42" y="42"/>
                    <a:pt x="42" y="42"/>
                    <a:pt x="42" y="42"/>
                  </a:cubicBezTo>
                  <a:cubicBezTo>
                    <a:pt x="42" y="42"/>
                    <a:pt x="42" y="42"/>
                    <a:pt x="42" y="42"/>
                  </a:cubicBezTo>
                  <a:cubicBezTo>
                    <a:pt x="43" y="41"/>
                    <a:pt x="43" y="20"/>
                    <a:pt x="31" y="8"/>
                  </a:cubicBezTo>
                  <a:cubicBezTo>
                    <a:pt x="22" y="0"/>
                    <a:pt x="13" y="4"/>
                    <a:pt x="8" y="8"/>
                  </a:cubicBezTo>
                  <a:cubicBezTo>
                    <a:pt x="8" y="8"/>
                    <a:pt x="8" y="8"/>
                    <a:pt x="8" y="8"/>
                  </a:cubicBezTo>
                  <a:cubicBezTo>
                    <a:pt x="8" y="8"/>
                    <a:pt x="8" y="8"/>
                    <a:pt x="8" y="8"/>
                  </a:cubicBezTo>
                  <a:cubicBezTo>
                    <a:pt x="8" y="8"/>
                    <a:pt x="8" y="8"/>
                    <a:pt x="8" y="8"/>
                  </a:cubicBezTo>
                  <a:cubicBezTo>
                    <a:pt x="8" y="8"/>
                    <a:pt x="8" y="8"/>
                    <a:pt x="8" y="8"/>
                  </a:cubicBezTo>
                  <a:cubicBezTo>
                    <a:pt x="3" y="13"/>
                    <a:pt x="0" y="23"/>
                    <a:pt x="8"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Freeform 45"/>
            <p:cNvSpPr>
              <a:spLocks/>
            </p:cNvSpPr>
            <p:nvPr/>
          </p:nvSpPr>
          <p:spPr bwMode="auto">
            <a:xfrm>
              <a:off x="1795463" y="93663"/>
              <a:ext cx="161925" cy="161925"/>
            </a:xfrm>
            <a:custGeom>
              <a:avLst/>
              <a:gdLst>
                <a:gd name="T0" fmla="*/ 35 w 43"/>
                <a:gd name="T1" fmla="*/ 12 h 43"/>
                <a:gd name="T2" fmla="*/ 1 w 43"/>
                <a:gd name="T3" fmla="*/ 1 h 43"/>
                <a:gd name="T4" fmla="*/ 1 w 43"/>
                <a:gd name="T5" fmla="*/ 1 h 43"/>
                <a:gd name="T6" fmla="*/ 1 w 43"/>
                <a:gd name="T7" fmla="*/ 1 h 43"/>
                <a:gd name="T8" fmla="*/ 1 w 43"/>
                <a:gd name="T9" fmla="*/ 1 h 43"/>
                <a:gd name="T10" fmla="*/ 1 w 43"/>
                <a:gd name="T11" fmla="*/ 1 h 43"/>
                <a:gd name="T12" fmla="*/ 12 w 43"/>
                <a:gd name="T13" fmla="*/ 35 h 43"/>
                <a:gd name="T14" fmla="*/ 35 w 43"/>
                <a:gd name="T15" fmla="*/ 35 h 43"/>
                <a:gd name="T16" fmla="*/ 35 w 43"/>
                <a:gd name="T17" fmla="*/ 35 h 43"/>
                <a:gd name="T18" fmla="*/ 35 w 43"/>
                <a:gd name="T19" fmla="*/ 35 h 43"/>
                <a:gd name="T20" fmla="*/ 35 w 43"/>
                <a:gd name="T21" fmla="*/ 35 h 43"/>
                <a:gd name="T22" fmla="*/ 35 w 43"/>
                <a:gd name="T23" fmla="*/ 35 h 43"/>
                <a:gd name="T24" fmla="*/ 35 w 43"/>
                <a:gd name="T25" fmla="*/ 1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43">
                  <a:moveTo>
                    <a:pt x="35" y="12"/>
                  </a:moveTo>
                  <a:cubicBezTo>
                    <a:pt x="23" y="0"/>
                    <a:pt x="2" y="0"/>
                    <a:pt x="1" y="1"/>
                  </a:cubicBezTo>
                  <a:cubicBezTo>
                    <a:pt x="1" y="1"/>
                    <a:pt x="1" y="1"/>
                    <a:pt x="1" y="1"/>
                  </a:cubicBezTo>
                  <a:cubicBezTo>
                    <a:pt x="1" y="1"/>
                    <a:pt x="1" y="1"/>
                    <a:pt x="1" y="1"/>
                  </a:cubicBezTo>
                  <a:cubicBezTo>
                    <a:pt x="1" y="1"/>
                    <a:pt x="1" y="1"/>
                    <a:pt x="1" y="1"/>
                  </a:cubicBezTo>
                  <a:cubicBezTo>
                    <a:pt x="1" y="1"/>
                    <a:pt x="1" y="1"/>
                    <a:pt x="1" y="1"/>
                  </a:cubicBezTo>
                  <a:cubicBezTo>
                    <a:pt x="0" y="3"/>
                    <a:pt x="0" y="23"/>
                    <a:pt x="12" y="35"/>
                  </a:cubicBezTo>
                  <a:cubicBezTo>
                    <a:pt x="20" y="43"/>
                    <a:pt x="30" y="40"/>
                    <a:pt x="35" y="35"/>
                  </a:cubicBezTo>
                  <a:cubicBezTo>
                    <a:pt x="35" y="35"/>
                    <a:pt x="35" y="35"/>
                    <a:pt x="35" y="35"/>
                  </a:cubicBezTo>
                  <a:cubicBezTo>
                    <a:pt x="35" y="35"/>
                    <a:pt x="35" y="35"/>
                    <a:pt x="35" y="35"/>
                  </a:cubicBezTo>
                  <a:cubicBezTo>
                    <a:pt x="35" y="35"/>
                    <a:pt x="35" y="35"/>
                    <a:pt x="35" y="35"/>
                  </a:cubicBezTo>
                  <a:cubicBezTo>
                    <a:pt x="35" y="35"/>
                    <a:pt x="35" y="35"/>
                    <a:pt x="35" y="35"/>
                  </a:cubicBezTo>
                  <a:cubicBezTo>
                    <a:pt x="40" y="30"/>
                    <a:pt x="43" y="21"/>
                    <a:pt x="35"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2" name="TextBox 171"/>
          <p:cNvSpPr txBox="1"/>
          <p:nvPr/>
        </p:nvSpPr>
        <p:spPr>
          <a:xfrm>
            <a:off x="4225176" y="3638164"/>
            <a:ext cx="3294037" cy="1169551"/>
          </a:xfrm>
          <a:prstGeom prst="rect">
            <a:avLst/>
          </a:prstGeom>
          <a:noFill/>
        </p:spPr>
        <p:txBody>
          <a:bodyPr wrap="square" rtlCol="0">
            <a:spAutoFit/>
          </a:bodyPr>
          <a:lstStyle/>
          <a:p>
            <a:pPr algn="ctr"/>
            <a:r>
              <a:rPr lang="en-US" sz="1400" dirty="0" smtClean="0">
                <a:solidFill>
                  <a:schemeClr val="bg1"/>
                </a:solidFill>
              </a:rPr>
              <a:t>You </a:t>
            </a:r>
            <a:r>
              <a:rPr lang="en-US" sz="1400" dirty="0">
                <a:solidFill>
                  <a:schemeClr val="bg1"/>
                </a:solidFill>
              </a:rPr>
              <a:t>will not believe all of the elements in this slide are all editable without reducing the quality, unlimited color, and unlimited size, none of which use jpg or </a:t>
            </a:r>
            <a:r>
              <a:rPr lang="en-US" sz="1400" dirty="0" err="1">
                <a:solidFill>
                  <a:schemeClr val="bg1"/>
                </a:solidFill>
              </a:rPr>
              <a:t>png</a:t>
            </a:r>
            <a:r>
              <a:rPr lang="en-US" sz="1400" dirty="0">
                <a:solidFill>
                  <a:schemeClr val="bg1"/>
                </a:solidFill>
              </a:rPr>
              <a:t>. pure vector of </a:t>
            </a:r>
            <a:r>
              <a:rPr lang="en-US" sz="1400" dirty="0" err="1">
                <a:solidFill>
                  <a:schemeClr val="bg1"/>
                </a:solidFill>
              </a:rPr>
              <a:t>powerpoint</a:t>
            </a:r>
            <a:r>
              <a:rPr lang="en-US" sz="1400" dirty="0">
                <a:solidFill>
                  <a:schemeClr val="bg1"/>
                </a:solidFill>
              </a:rPr>
              <a:t>.</a:t>
            </a:r>
            <a:r>
              <a:rPr lang="id-ID" sz="1400" dirty="0">
                <a:solidFill>
                  <a:schemeClr val="bg1"/>
                </a:solidFill>
              </a:rPr>
              <a:t> </a:t>
            </a:r>
          </a:p>
        </p:txBody>
      </p:sp>
      <p:sp>
        <p:nvSpPr>
          <p:cNvPr id="173" name="Rectangle 172"/>
          <p:cNvSpPr/>
          <p:nvPr/>
        </p:nvSpPr>
        <p:spPr>
          <a:xfrm>
            <a:off x="4802511" y="3202192"/>
            <a:ext cx="2139367" cy="369332"/>
          </a:xfrm>
          <a:prstGeom prst="rect">
            <a:avLst/>
          </a:prstGeom>
        </p:spPr>
        <p:txBody>
          <a:bodyPr wrap="none">
            <a:spAutoFit/>
          </a:bodyPr>
          <a:lstStyle/>
          <a:p>
            <a:pPr algn="ctr"/>
            <a:r>
              <a:rPr lang="id-ID" b="1" dirty="0">
                <a:solidFill>
                  <a:schemeClr val="bg1"/>
                </a:solidFill>
                <a:latin typeface="PT Sans" panose="020B0503020203020204" pitchFamily="34" charset="0"/>
              </a:rPr>
              <a:t>Process Finalization</a:t>
            </a:r>
          </a:p>
        </p:txBody>
      </p:sp>
    </p:spTree>
    <p:extLst>
      <p:ext uri="{BB962C8B-B14F-4D97-AF65-F5344CB8AC3E}">
        <p14:creationId xmlns:p14="http://schemas.microsoft.com/office/powerpoint/2010/main" val="239025113"/>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4" fill="hold" grpId="0" nodeType="afterEffect">
                                  <p:stCondLst>
                                    <p:cond delay="0"/>
                                  </p:stCondLst>
                                  <p:childTnLst>
                                    <p:set>
                                      <p:cBhvr>
                                        <p:cTn id="6" dur="1" fill="hold">
                                          <p:stCondLst>
                                            <p:cond delay="0"/>
                                          </p:stCondLst>
                                        </p:cTn>
                                        <p:tgtEl>
                                          <p:spTgt spid="119"/>
                                        </p:tgtEl>
                                        <p:attrNameLst>
                                          <p:attrName>style.visibility</p:attrName>
                                        </p:attrNameLst>
                                      </p:cBhvr>
                                      <p:to>
                                        <p:strVal val="visible"/>
                                      </p:to>
                                    </p:set>
                                    <p:animEffect transition="in" filter="wheel(4)">
                                      <p:cBhvr>
                                        <p:cTn id="7" dur="500"/>
                                        <p:tgtEl>
                                          <p:spTgt spid="11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123"/>
                                        </p:tgtEl>
                                        <p:attrNameLst>
                                          <p:attrName>style.visibility</p:attrName>
                                        </p:attrNameLst>
                                      </p:cBhvr>
                                      <p:to>
                                        <p:strVal val="visible"/>
                                      </p:to>
                                    </p:set>
                                    <p:anim calcmode="lin" valueType="num">
                                      <p:cBhvr>
                                        <p:cTn id="10" dur="500" fill="hold"/>
                                        <p:tgtEl>
                                          <p:spTgt spid="123"/>
                                        </p:tgtEl>
                                        <p:attrNameLst>
                                          <p:attrName>ppt_w</p:attrName>
                                        </p:attrNameLst>
                                      </p:cBhvr>
                                      <p:tavLst>
                                        <p:tav tm="0">
                                          <p:val>
                                            <p:fltVal val="0"/>
                                          </p:val>
                                        </p:tav>
                                        <p:tav tm="100000">
                                          <p:val>
                                            <p:strVal val="#ppt_w"/>
                                          </p:val>
                                        </p:tav>
                                      </p:tavLst>
                                    </p:anim>
                                    <p:anim calcmode="lin" valueType="num">
                                      <p:cBhvr>
                                        <p:cTn id="11" dur="500" fill="hold"/>
                                        <p:tgtEl>
                                          <p:spTgt spid="123"/>
                                        </p:tgtEl>
                                        <p:attrNameLst>
                                          <p:attrName>ppt_h</p:attrName>
                                        </p:attrNameLst>
                                      </p:cBhvr>
                                      <p:tavLst>
                                        <p:tav tm="0">
                                          <p:val>
                                            <p:fltVal val="0"/>
                                          </p:val>
                                        </p:tav>
                                        <p:tav tm="100000">
                                          <p:val>
                                            <p:strVal val="#ppt_h"/>
                                          </p:val>
                                        </p:tav>
                                      </p:tavLst>
                                    </p:anim>
                                    <p:animEffect transition="in" filter="fade">
                                      <p:cBhvr>
                                        <p:cTn id="12" dur="500"/>
                                        <p:tgtEl>
                                          <p:spTgt spid="123"/>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130"/>
                                        </p:tgtEl>
                                        <p:attrNameLst>
                                          <p:attrName>style.visibility</p:attrName>
                                        </p:attrNameLst>
                                      </p:cBhvr>
                                      <p:to>
                                        <p:strVal val="visible"/>
                                      </p:to>
                                    </p:set>
                                    <p:animEffect transition="in" filter="fade">
                                      <p:cBhvr>
                                        <p:cTn id="16" dur="500"/>
                                        <p:tgtEl>
                                          <p:spTgt spid="130"/>
                                        </p:tgtEl>
                                      </p:cBhvr>
                                    </p:animEffect>
                                  </p:childTnLst>
                                </p:cTn>
                              </p:par>
                              <p:par>
                                <p:cTn id="17" presetID="10" presetClass="entr" presetSubtype="0" fill="hold" nodeType="withEffect">
                                  <p:stCondLst>
                                    <p:cond delay="0"/>
                                  </p:stCondLst>
                                  <p:childTnLst>
                                    <p:set>
                                      <p:cBhvr>
                                        <p:cTn id="18" dur="1" fill="hold">
                                          <p:stCondLst>
                                            <p:cond delay="0"/>
                                          </p:stCondLst>
                                        </p:cTn>
                                        <p:tgtEl>
                                          <p:spTgt spid="135"/>
                                        </p:tgtEl>
                                        <p:attrNameLst>
                                          <p:attrName>style.visibility</p:attrName>
                                        </p:attrNameLst>
                                      </p:cBhvr>
                                      <p:to>
                                        <p:strVal val="visible"/>
                                      </p:to>
                                    </p:set>
                                    <p:animEffect transition="in" filter="fade">
                                      <p:cBhvr>
                                        <p:cTn id="19" dur="500"/>
                                        <p:tgtEl>
                                          <p:spTgt spid="135"/>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34"/>
                                        </p:tgtEl>
                                        <p:attrNameLst>
                                          <p:attrName>style.visibility</p:attrName>
                                        </p:attrNameLst>
                                      </p:cBhvr>
                                      <p:to>
                                        <p:strVal val="visible"/>
                                      </p:to>
                                    </p:set>
                                    <p:animEffect transition="in" filter="fade">
                                      <p:cBhvr>
                                        <p:cTn id="23" dur="500"/>
                                        <p:tgtEl>
                                          <p:spTgt spid="13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24"/>
                                        </p:tgtEl>
                                        <p:attrNameLst>
                                          <p:attrName>style.visibility</p:attrName>
                                        </p:attrNameLst>
                                      </p:cBhvr>
                                      <p:to>
                                        <p:strVal val="visible"/>
                                      </p:to>
                                    </p:set>
                                    <p:animEffect transition="in" filter="fade">
                                      <p:cBhvr>
                                        <p:cTn id="26" dur="500"/>
                                        <p:tgtEl>
                                          <p:spTgt spid="124"/>
                                        </p:tgtEl>
                                      </p:cBhvr>
                                    </p:animEffect>
                                  </p:childTnLst>
                                </p:cTn>
                              </p:par>
                            </p:childTnLst>
                          </p:cTn>
                        </p:par>
                        <p:par>
                          <p:cTn id="27" fill="hold">
                            <p:stCondLst>
                              <p:cond delay="1500"/>
                            </p:stCondLst>
                            <p:childTnLst>
                              <p:par>
                                <p:cTn id="28" presetID="21" presetClass="entr" presetSubtype="4" fill="hold" grpId="0" nodeType="afterEffect">
                                  <p:stCondLst>
                                    <p:cond delay="0"/>
                                  </p:stCondLst>
                                  <p:childTnLst>
                                    <p:set>
                                      <p:cBhvr>
                                        <p:cTn id="29" dur="1" fill="hold">
                                          <p:stCondLst>
                                            <p:cond delay="0"/>
                                          </p:stCondLst>
                                        </p:cTn>
                                        <p:tgtEl>
                                          <p:spTgt spid="117"/>
                                        </p:tgtEl>
                                        <p:attrNameLst>
                                          <p:attrName>style.visibility</p:attrName>
                                        </p:attrNameLst>
                                      </p:cBhvr>
                                      <p:to>
                                        <p:strVal val="visible"/>
                                      </p:to>
                                    </p:set>
                                    <p:animEffect transition="in" filter="wheel(4)">
                                      <p:cBhvr>
                                        <p:cTn id="30" dur="500"/>
                                        <p:tgtEl>
                                          <p:spTgt spid="117"/>
                                        </p:tgtEl>
                                      </p:cBhvr>
                                    </p:animEffect>
                                  </p:childTnLst>
                                </p:cTn>
                              </p:par>
                            </p:childTnLst>
                          </p:cTn>
                        </p:par>
                        <p:par>
                          <p:cTn id="31" fill="hold">
                            <p:stCondLst>
                              <p:cond delay="2000"/>
                            </p:stCondLst>
                            <p:childTnLst>
                              <p:par>
                                <p:cTn id="32" presetID="53" presetClass="entr" presetSubtype="16" fill="hold" grpId="0" nodeType="afterEffect">
                                  <p:stCondLst>
                                    <p:cond delay="0"/>
                                  </p:stCondLst>
                                  <p:childTnLst>
                                    <p:set>
                                      <p:cBhvr>
                                        <p:cTn id="33" dur="1" fill="hold">
                                          <p:stCondLst>
                                            <p:cond delay="0"/>
                                          </p:stCondLst>
                                        </p:cTn>
                                        <p:tgtEl>
                                          <p:spTgt spid="122"/>
                                        </p:tgtEl>
                                        <p:attrNameLst>
                                          <p:attrName>style.visibility</p:attrName>
                                        </p:attrNameLst>
                                      </p:cBhvr>
                                      <p:to>
                                        <p:strVal val="visible"/>
                                      </p:to>
                                    </p:set>
                                    <p:anim calcmode="lin" valueType="num">
                                      <p:cBhvr>
                                        <p:cTn id="34" dur="500" fill="hold"/>
                                        <p:tgtEl>
                                          <p:spTgt spid="122"/>
                                        </p:tgtEl>
                                        <p:attrNameLst>
                                          <p:attrName>ppt_w</p:attrName>
                                        </p:attrNameLst>
                                      </p:cBhvr>
                                      <p:tavLst>
                                        <p:tav tm="0">
                                          <p:val>
                                            <p:fltVal val="0"/>
                                          </p:val>
                                        </p:tav>
                                        <p:tav tm="100000">
                                          <p:val>
                                            <p:strVal val="#ppt_w"/>
                                          </p:val>
                                        </p:tav>
                                      </p:tavLst>
                                    </p:anim>
                                    <p:anim calcmode="lin" valueType="num">
                                      <p:cBhvr>
                                        <p:cTn id="35" dur="500" fill="hold"/>
                                        <p:tgtEl>
                                          <p:spTgt spid="122"/>
                                        </p:tgtEl>
                                        <p:attrNameLst>
                                          <p:attrName>ppt_h</p:attrName>
                                        </p:attrNameLst>
                                      </p:cBhvr>
                                      <p:tavLst>
                                        <p:tav tm="0">
                                          <p:val>
                                            <p:fltVal val="0"/>
                                          </p:val>
                                        </p:tav>
                                        <p:tav tm="100000">
                                          <p:val>
                                            <p:strVal val="#ppt_h"/>
                                          </p:val>
                                        </p:tav>
                                      </p:tavLst>
                                    </p:anim>
                                    <p:animEffect transition="in" filter="fade">
                                      <p:cBhvr>
                                        <p:cTn id="36" dur="500"/>
                                        <p:tgtEl>
                                          <p:spTgt spid="122"/>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131"/>
                                        </p:tgtEl>
                                        <p:attrNameLst>
                                          <p:attrName>style.visibility</p:attrName>
                                        </p:attrNameLst>
                                      </p:cBhvr>
                                      <p:to>
                                        <p:strVal val="visible"/>
                                      </p:to>
                                    </p:set>
                                    <p:animEffect transition="in" filter="fade">
                                      <p:cBhvr>
                                        <p:cTn id="40" dur="500"/>
                                        <p:tgtEl>
                                          <p:spTgt spid="131"/>
                                        </p:tgtEl>
                                      </p:cBhvr>
                                    </p:animEffect>
                                  </p:childTnLst>
                                </p:cTn>
                              </p:par>
                              <p:par>
                                <p:cTn id="41" presetID="10" presetClass="entr" presetSubtype="0" fill="hold" nodeType="withEffect">
                                  <p:stCondLst>
                                    <p:cond delay="0"/>
                                  </p:stCondLst>
                                  <p:childTnLst>
                                    <p:set>
                                      <p:cBhvr>
                                        <p:cTn id="42" dur="1" fill="hold">
                                          <p:stCondLst>
                                            <p:cond delay="0"/>
                                          </p:stCondLst>
                                        </p:cTn>
                                        <p:tgtEl>
                                          <p:spTgt spid="145"/>
                                        </p:tgtEl>
                                        <p:attrNameLst>
                                          <p:attrName>style.visibility</p:attrName>
                                        </p:attrNameLst>
                                      </p:cBhvr>
                                      <p:to>
                                        <p:strVal val="visible"/>
                                      </p:to>
                                    </p:set>
                                    <p:animEffect transition="in" filter="fade">
                                      <p:cBhvr>
                                        <p:cTn id="43" dur="500"/>
                                        <p:tgtEl>
                                          <p:spTgt spid="145"/>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144"/>
                                        </p:tgtEl>
                                        <p:attrNameLst>
                                          <p:attrName>style.visibility</p:attrName>
                                        </p:attrNameLst>
                                      </p:cBhvr>
                                      <p:to>
                                        <p:strVal val="visible"/>
                                      </p:to>
                                    </p:set>
                                    <p:animEffect transition="in" filter="fade">
                                      <p:cBhvr>
                                        <p:cTn id="47" dur="500"/>
                                        <p:tgtEl>
                                          <p:spTgt spid="14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6"/>
                                        </p:tgtEl>
                                        <p:attrNameLst>
                                          <p:attrName>style.visibility</p:attrName>
                                        </p:attrNameLst>
                                      </p:cBhvr>
                                      <p:to>
                                        <p:strVal val="visible"/>
                                      </p:to>
                                    </p:set>
                                    <p:animEffect transition="in" filter="fade">
                                      <p:cBhvr>
                                        <p:cTn id="50" dur="500"/>
                                        <p:tgtEl>
                                          <p:spTgt spid="126"/>
                                        </p:tgtEl>
                                      </p:cBhvr>
                                    </p:animEffect>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129"/>
                                        </p:tgtEl>
                                        <p:attrNameLst>
                                          <p:attrName>style.visibility</p:attrName>
                                        </p:attrNameLst>
                                      </p:cBhvr>
                                      <p:to>
                                        <p:strVal val="visible"/>
                                      </p:to>
                                    </p:set>
                                    <p:anim calcmode="lin" valueType="num">
                                      <p:cBhvr>
                                        <p:cTn id="54" dur="500" fill="hold"/>
                                        <p:tgtEl>
                                          <p:spTgt spid="129"/>
                                        </p:tgtEl>
                                        <p:attrNameLst>
                                          <p:attrName>ppt_w</p:attrName>
                                        </p:attrNameLst>
                                      </p:cBhvr>
                                      <p:tavLst>
                                        <p:tav tm="0">
                                          <p:val>
                                            <p:fltVal val="0"/>
                                          </p:val>
                                        </p:tav>
                                        <p:tav tm="100000">
                                          <p:val>
                                            <p:strVal val="#ppt_w"/>
                                          </p:val>
                                        </p:tav>
                                      </p:tavLst>
                                    </p:anim>
                                    <p:anim calcmode="lin" valueType="num">
                                      <p:cBhvr>
                                        <p:cTn id="55" dur="500" fill="hold"/>
                                        <p:tgtEl>
                                          <p:spTgt spid="129"/>
                                        </p:tgtEl>
                                        <p:attrNameLst>
                                          <p:attrName>ppt_h</p:attrName>
                                        </p:attrNameLst>
                                      </p:cBhvr>
                                      <p:tavLst>
                                        <p:tav tm="0">
                                          <p:val>
                                            <p:fltVal val="0"/>
                                          </p:val>
                                        </p:tav>
                                        <p:tav tm="100000">
                                          <p:val>
                                            <p:strVal val="#ppt_h"/>
                                          </p:val>
                                        </p:tav>
                                      </p:tavLst>
                                    </p:anim>
                                    <p:animEffect transition="in" filter="fade">
                                      <p:cBhvr>
                                        <p:cTn id="56" dur="500"/>
                                        <p:tgtEl>
                                          <p:spTgt spid="129"/>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20"/>
                                        </p:tgtEl>
                                        <p:attrNameLst>
                                          <p:attrName>style.visibility</p:attrName>
                                        </p:attrNameLst>
                                      </p:cBhvr>
                                      <p:to>
                                        <p:strVal val="visible"/>
                                      </p:to>
                                    </p:set>
                                    <p:anim calcmode="lin" valueType="num">
                                      <p:cBhvr>
                                        <p:cTn id="59" dur="500" fill="hold"/>
                                        <p:tgtEl>
                                          <p:spTgt spid="120"/>
                                        </p:tgtEl>
                                        <p:attrNameLst>
                                          <p:attrName>ppt_w</p:attrName>
                                        </p:attrNameLst>
                                      </p:cBhvr>
                                      <p:tavLst>
                                        <p:tav tm="0">
                                          <p:val>
                                            <p:fltVal val="0"/>
                                          </p:val>
                                        </p:tav>
                                        <p:tav tm="100000">
                                          <p:val>
                                            <p:strVal val="#ppt_w"/>
                                          </p:val>
                                        </p:tav>
                                      </p:tavLst>
                                    </p:anim>
                                    <p:anim calcmode="lin" valueType="num">
                                      <p:cBhvr>
                                        <p:cTn id="60" dur="500" fill="hold"/>
                                        <p:tgtEl>
                                          <p:spTgt spid="120"/>
                                        </p:tgtEl>
                                        <p:attrNameLst>
                                          <p:attrName>ppt_h</p:attrName>
                                        </p:attrNameLst>
                                      </p:cBhvr>
                                      <p:tavLst>
                                        <p:tav tm="0">
                                          <p:val>
                                            <p:fltVal val="0"/>
                                          </p:val>
                                        </p:tav>
                                        <p:tav tm="100000">
                                          <p:val>
                                            <p:strVal val="#ppt_h"/>
                                          </p:val>
                                        </p:tav>
                                      </p:tavLst>
                                    </p:anim>
                                    <p:animEffect transition="in" filter="fade">
                                      <p:cBhvr>
                                        <p:cTn id="61" dur="500"/>
                                        <p:tgtEl>
                                          <p:spTgt spid="120"/>
                                        </p:tgtEl>
                                      </p:cBhvr>
                                    </p:animEffect>
                                  </p:childTnLst>
                                </p:cTn>
                              </p:par>
                            </p:childTnLst>
                          </p:cTn>
                        </p:par>
                        <p:par>
                          <p:cTn id="62" fill="hold">
                            <p:stCondLst>
                              <p:cond delay="4000"/>
                            </p:stCondLst>
                            <p:childTnLst>
                              <p:par>
                                <p:cTn id="63" presetID="10" presetClass="entr" presetSubtype="0" fill="hold" grpId="0" nodeType="afterEffect">
                                  <p:stCondLst>
                                    <p:cond delay="0"/>
                                  </p:stCondLst>
                                  <p:childTnLst>
                                    <p:set>
                                      <p:cBhvr>
                                        <p:cTn id="64" dur="1" fill="hold">
                                          <p:stCondLst>
                                            <p:cond delay="0"/>
                                          </p:stCondLst>
                                        </p:cTn>
                                        <p:tgtEl>
                                          <p:spTgt spid="132"/>
                                        </p:tgtEl>
                                        <p:attrNameLst>
                                          <p:attrName>style.visibility</p:attrName>
                                        </p:attrNameLst>
                                      </p:cBhvr>
                                      <p:to>
                                        <p:strVal val="visible"/>
                                      </p:to>
                                    </p:set>
                                    <p:animEffect transition="in" filter="fade">
                                      <p:cBhvr>
                                        <p:cTn id="65" dur="500"/>
                                        <p:tgtEl>
                                          <p:spTgt spid="132"/>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59"/>
                                        </p:tgtEl>
                                        <p:attrNameLst>
                                          <p:attrName>style.visibility</p:attrName>
                                        </p:attrNameLst>
                                      </p:cBhvr>
                                      <p:to>
                                        <p:strVal val="visible"/>
                                      </p:to>
                                    </p:set>
                                    <p:anim calcmode="lin" valueType="num">
                                      <p:cBhvr>
                                        <p:cTn id="68" dur="500" fill="hold"/>
                                        <p:tgtEl>
                                          <p:spTgt spid="159"/>
                                        </p:tgtEl>
                                        <p:attrNameLst>
                                          <p:attrName>ppt_w</p:attrName>
                                        </p:attrNameLst>
                                      </p:cBhvr>
                                      <p:tavLst>
                                        <p:tav tm="0">
                                          <p:val>
                                            <p:fltVal val="0"/>
                                          </p:val>
                                        </p:tav>
                                        <p:tav tm="100000">
                                          <p:val>
                                            <p:strVal val="#ppt_w"/>
                                          </p:val>
                                        </p:tav>
                                      </p:tavLst>
                                    </p:anim>
                                    <p:anim calcmode="lin" valueType="num">
                                      <p:cBhvr>
                                        <p:cTn id="69" dur="500" fill="hold"/>
                                        <p:tgtEl>
                                          <p:spTgt spid="159"/>
                                        </p:tgtEl>
                                        <p:attrNameLst>
                                          <p:attrName>ppt_h</p:attrName>
                                        </p:attrNameLst>
                                      </p:cBhvr>
                                      <p:tavLst>
                                        <p:tav tm="0">
                                          <p:val>
                                            <p:fltVal val="0"/>
                                          </p:val>
                                        </p:tav>
                                        <p:tav tm="100000">
                                          <p:val>
                                            <p:strVal val="#ppt_h"/>
                                          </p:val>
                                        </p:tav>
                                      </p:tavLst>
                                    </p:anim>
                                    <p:animEffect transition="in" filter="fade">
                                      <p:cBhvr>
                                        <p:cTn id="70" dur="500"/>
                                        <p:tgtEl>
                                          <p:spTgt spid="159"/>
                                        </p:tgtEl>
                                      </p:cBhvr>
                                    </p:animEffect>
                                  </p:childTnLst>
                                </p:cTn>
                              </p:par>
                            </p:childTnLst>
                          </p:cTn>
                        </p:par>
                        <p:par>
                          <p:cTn id="71" fill="hold">
                            <p:stCondLst>
                              <p:cond delay="4500"/>
                            </p:stCondLst>
                            <p:childTnLst>
                              <p:par>
                                <p:cTn id="72" presetID="10" presetClass="entr" presetSubtype="0" fill="hold" grpId="0" nodeType="afterEffect">
                                  <p:stCondLst>
                                    <p:cond delay="0"/>
                                  </p:stCondLst>
                                  <p:childTnLst>
                                    <p:set>
                                      <p:cBhvr>
                                        <p:cTn id="73" dur="1" fill="hold">
                                          <p:stCondLst>
                                            <p:cond delay="0"/>
                                          </p:stCondLst>
                                        </p:cTn>
                                        <p:tgtEl>
                                          <p:spTgt spid="161"/>
                                        </p:tgtEl>
                                        <p:attrNameLst>
                                          <p:attrName>style.visibility</p:attrName>
                                        </p:attrNameLst>
                                      </p:cBhvr>
                                      <p:to>
                                        <p:strVal val="visible"/>
                                      </p:to>
                                    </p:set>
                                    <p:animEffect transition="in" filter="fade">
                                      <p:cBhvr>
                                        <p:cTn id="74" dur="500"/>
                                        <p:tgtEl>
                                          <p:spTgt spid="161"/>
                                        </p:tgtEl>
                                      </p:cBhvr>
                                    </p:animEffect>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127"/>
                                        </p:tgtEl>
                                        <p:attrNameLst>
                                          <p:attrName>style.visibility</p:attrName>
                                        </p:attrNameLst>
                                      </p:cBhvr>
                                      <p:to>
                                        <p:strVal val="visible"/>
                                      </p:to>
                                    </p:set>
                                    <p:animEffect transition="in" filter="fade">
                                      <p:cBhvr>
                                        <p:cTn id="78" dur="500"/>
                                        <p:tgtEl>
                                          <p:spTgt spid="127"/>
                                        </p:tgtEl>
                                      </p:cBhvr>
                                    </p:animEffect>
                                  </p:childTnLst>
                                </p:cTn>
                              </p:par>
                            </p:childTnLst>
                          </p:cTn>
                        </p:par>
                        <p:par>
                          <p:cTn id="79" fill="hold">
                            <p:stCondLst>
                              <p:cond delay="5500"/>
                            </p:stCondLst>
                            <p:childTnLst>
                              <p:par>
                                <p:cTn id="80" presetID="21" presetClass="entr" presetSubtype="4" fill="hold" grpId="0" nodeType="afterEffect">
                                  <p:stCondLst>
                                    <p:cond delay="0"/>
                                  </p:stCondLst>
                                  <p:childTnLst>
                                    <p:set>
                                      <p:cBhvr>
                                        <p:cTn id="81" dur="1" fill="hold">
                                          <p:stCondLst>
                                            <p:cond delay="0"/>
                                          </p:stCondLst>
                                        </p:cTn>
                                        <p:tgtEl>
                                          <p:spTgt spid="118"/>
                                        </p:tgtEl>
                                        <p:attrNameLst>
                                          <p:attrName>style.visibility</p:attrName>
                                        </p:attrNameLst>
                                      </p:cBhvr>
                                      <p:to>
                                        <p:strVal val="visible"/>
                                      </p:to>
                                    </p:set>
                                    <p:animEffect transition="in" filter="wheel(4)">
                                      <p:cBhvr>
                                        <p:cTn id="82" dur="500"/>
                                        <p:tgtEl>
                                          <p:spTgt spid="118"/>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121"/>
                                        </p:tgtEl>
                                        <p:attrNameLst>
                                          <p:attrName>style.visibility</p:attrName>
                                        </p:attrNameLst>
                                      </p:cBhvr>
                                      <p:to>
                                        <p:strVal val="visible"/>
                                      </p:to>
                                    </p:set>
                                    <p:anim calcmode="lin" valueType="num">
                                      <p:cBhvr>
                                        <p:cTn id="85" dur="500" fill="hold"/>
                                        <p:tgtEl>
                                          <p:spTgt spid="121"/>
                                        </p:tgtEl>
                                        <p:attrNameLst>
                                          <p:attrName>ppt_w</p:attrName>
                                        </p:attrNameLst>
                                      </p:cBhvr>
                                      <p:tavLst>
                                        <p:tav tm="0">
                                          <p:val>
                                            <p:fltVal val="0"/>
                                          </p:val>
                                        </p:tav>
                                        <p:tav tm="100000">
                                          <p:val>
                                            <p:strVal val="#ppt_w"/>
                                          </p:val>
                                        </p:tav>
                                      </p:tavLst>
                                    </p:anim>
                                    <p:anim calcmode="lin" valueType="num">
                                      <p:cBhvr>
                                        <p:cTn id="86" dur="500" fill="hold"/>
                                        <p:tgtEl>
                                          <p:spTgt spid="121"/>
                                        </p:tgtEl>
                                        <p:attrNameLst>
                                          <p:attrName>ppt_h</p:attrName>
                                        </p:attrNameLst>
                                      </p:cBhvr>
                                      <p:tavLst>
                                        <p:tav tm="0">
                                          <p:val>
                                            <p:fltVal val="0"/>
                                          </p:val>
                                        </p:tav>
                                        <p:tav tm="100000">
                                          <p:val>
                                            <p:strVal val="#ppt_h"/>
                                          </p:val>
                                        </p:tav>
                                      </p:tavLst>
                                    </p:anim>
                                    <p:animEffect transition="in" filter="fade">
                                      <p:cBhvr>
                                        <p:cTn id="87" dur="500"/>
                                        <p:tgtEl>
                                          <p:spTgt spid="121"/>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33"/>
                                        </p:tgtEl>
                                        <p:attrNameLst>
                                          <p:attrName>style.visibility</p:attrName>
                                        </p:attrNameLst>
                                      </p:cBhvr>
                                      <p:to>
                                        <p:strVal val="visible"/>
                                      </p:to>
                                    </p:set>
                                    <p:animEffect transition="in" filter="fade">
                                      <p:cBhvr>
                                        <p:cTn id="90" dur="500"/>
                                        <p:tgtEl>
                                          <p:spTgt spid="133"/>
                                        </p:tgtEl>
                                      </p:cBhvr>
                                    </p:animEffect>
                                  </p:childTnLst>
                                </p:cTn>
                              </p:par>
                              <p:par>
                                <p:cTn id="91" presetID="53" presetClass="entr" presetSubtype="16" fill="hold" nodeType="withEffect">
                                  <p:stCondLst>
                                    <p:cond delay="0"/>
                                  </p:stCondLst>
                                  <p:childTnLst>
                                    <p:set>
                                      <p:cBhvr>
                                        <p:cTn id="92" dur="1" fill="hold">
                                          <p:stCondLst>
                                            <p:cond delay="0"/>
                                          </p:stCondLst>
                                        </p:cTn>
                                        <p:tgtEl>
                                          <p:spTgt spid="152"/>
                                        </p:tgtEl>
                                        <p:attrNameLst>
                                          <p:attrName>style.visibility</p:attrName>
                                        </p:attrNameLst>
                                      </p:cBhvr>
                                      <p:to>
                                        <p:strVal val="visible"/>
                                      </p:to>
                                    </p:set>
                                    <p:anim calcmode="lin" valueType="num">
                                      <p:cBhvr>
                                        <p:cTn id="93" dur="500" fill="hold"/>
                                        <p:tgtEl>
                                          <p:spTgt spid="152"/>
                                        </p:tgtEl>
                                        <p:attrNameLst>
                                          <p:attrName>ppt_w</p:attrName>
                                        </p:attrNameLst>
                                      </p:cBhvr>
                                      <p:tavLst>
                                        <p:tav tm="0">
                                          <p:val>
                                            <p:fltVal val="0"/>
                                          </p:val>
                                        </p:tav>
                                        <p:tav tm="100000">
                                          <p:val>
                                            <p:strVal val="#ppt_w"/>
                                          </p:val>
                                        </p:tav>
                                      </p:tavLst>
                                    </p:anim>
                                    <p:anim calcmode="lin" valueType="num">
                                      <p:cBhvr>
                                        <p:cTn id="94" dur="500" fill="hold"/>
                                        <p:tgtEl>
                                          <p:spTgt spid="152"/>
                                        </p:tgtEl>
                                        <p:attrNameLst>
                                          <p:attrName>ppt_h</p:attrName>
                                        </p:attrNameLst>
                                      </p:cBhvr>
                                      <p:tavLst>
                                        <p:tav tm="0">
                                          <p:val>
                                            <p:fltVal val="0"/>
                                          </p:val>
                                        </p:tav>
                                        <p:tav tm="100000">
                                          <p:val>
                                            <p:strVal val="#ppt_h"/>
                                          </p:val>
                                        </p:tav>
                                      </p:tavLst>
                                    </p:anim>
                                    <p:animEffect transition="in" filter="fade">
                                      <p:cBhvr>
                                        <p:cTn id="95" dur="500"/>
                                        <p:tgtEl>
                                          <p:spTgt spid="152"/>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158"/>
                                        </p:tgtEl>
                                        <p:attrNameLst>
                                          <p:attrName>style.visibility</p:attrName>
                                        </p:attrNameLst>
                                      </p:cBhvr>
                                      <p:to>
                                        <p:strVal val="visible"/>
                                      </p:to>
                                    </p:set>
                                    <p:animEffect transition="in" filter="fade">
                                      <p:cBhvr>
                                        <p:cTn id="99" dur="500"/>
                                        <p:tgtEl>
                                          <p:spTgt spid="158"/>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128"/>
                                        </p:tgtEl>
                                        <p:attrNameLst>
                                          <p:attrName>style.visibility</p:attrName>
                                        </p:attrNameLst>
                                      </p:cBhvr>
                                      <p:to>
                                        <p:strVal val="visible"/>
                                      </p:to>
                                    </p:set>
                                    <p:anim calcmode="lin" valueType="num">
                                      <p:cBhvr>
                                        <p:cTn id="102" dur="500" fill="hold"/>
                                        <p:tgtEl>
                                          <p:spTgt spid="128"/>
                                        </p:tgtEl>
                                        <p:attrNameLst>
                                          <p:attrName>ppt_w</p:attrName>
                                        </p:attrNameLst>
                                      </p:cBhvr>
                                      <p:tavLst>
                                        <p:tav tm="0">
                                          <p:val>
                                            <p:fltVal val="0"/>
                                          </p:val>
                                        </p:tav>
                                        <p:tav tm="100000">
                                          <p:val>
                                            <p:strVal val="#ppt_w"/>
                                          </p:val>
                                        </p:tav>
                                      </p:tavLst>
                                    </p:anim>
                                    <p:anim calcmode="lin" valueType="num">
                                      <p:cBhvr>
                                        <p:cTn id="103" dur="500" fill="hold"/>
                                        <p:tgtEl>
                                          <p:spTgt spid="128"/>
                                        </p:tgtEl>
                                        <p:attrNameLst>
                                          <p:attrName>ppt_h</p:attrName>
                                        </p:attrNameLst>
                                      </p:cBhvr>
                                      <p:tavLst>
                                        <p:tav tm="0">
                                          <p:val>
                                            <p:fltVal val="0"/>
                                          </p:val>
                                        </p:tav>
                                        <p:tav tm="100000">
                                          <p:val>
                                            <p:strVal val="#ppt_h"/>
                                          </p:val>
                                        </p:tav>
                                      </p:tavLst>
                                    </p:anim>
                                    <p:animEffect transition="in" filter="fade">
                                      <p:cBhvr>
                                        <p:cTn id="104" dur="500"/>
                                        <p:tgtEl>
                                          <p:spTgt spid="128"/>
                                        </p:tgtEl>
                                      </p:cBhvr>
                                    </p:animEffect>
                                  </p:childTnLst>
                                </p:cTn>
                              </p:par>
                            </p:childTnLst>
                          </p:cTn>
                        </p:par>
                        <p:par>
                          <p:cTn id="105" fill="hold">
                            <p:stCondLst>
                              <p:cond delay="6500"/>
                            </p:stCondLst>
                            <p:childTnLst>
                              <p:par>
                                <p:cTn id="106" presetID="53" presetClass="entr" presetSubtype="16" fill="hold" grpId="0" nodeType="afterEffect">
                                  <p:stCondLst>
                                    <p:cond delay="0"/>
                                  </p:stCondLst>
                                  <p:childTnLst>
                                    <p:set>
                                      <p:cBhvr>
                                        <p:cTn id="107" dur="1" fill="hold">
                                          <p:stCondLst>
                                            <p:cond delay="0"/>
                                          </p:stCondLst>
                                        </p:cTn>
                                        <p:tgtEl>
                                          <p:spTgt spid="160"/>
                                        </p:tgtEl>
                                        <p:attrNameLst>
                                          <p:attrName>style.visibility</p:attrName>
                                        </p:attrNameLst>
                                      </p:cBhvr>
                                      <p:to>
                                        <p:strVal val="visible"/>
                                      </p:to>
                                    </p:set>
                                    <p:anim calcmode="lin" valueType="num">
                                      <p:cBhvr>
                                        <p:cTn id="108" dur="500" fill="hold"/>
                                        <p:tgtEl>
                                          <p:spTgt spid="160"/>
                                        </p:tgtEl>
                                        <p:attrNameLst>
                                          <p:attrName>ppt_w</p:attrName>
                                        </p:attrNameLst>
                                      </p:cBhvr>
                                      <p:tavLst>
                                        <p:tav tm="0">
                                          <p:val>
                                            <p:fltVal val="0"/>
                                          </p:val>
                                        </p:tav>
                                        <p:tav tm="100000">
                                          <p:val>
                                            <p:strVal val="#ppt_w"/>
                                          </p:val>
                                        </p:tav>
                                      </p:tavLst>
                                    </p:anim>
                                    <p:anim calcmode="lin" valueType="num">
                                      <p:cBhvr>
                                        <p:cTn id="109" dur="500" fill="hold"/>
                                        <p:tgtEl>
                                          <p:spTgt spid="160"/>
                                        </p:tgtEl>
                                        <p:attrNameLst>
                                          <p:attrName>ppt_h</p:attrName>
                                        </p:attrNameLst>
                                      </p:cBhvr>
                                      <p:tavLst>
                                        <p:tav tm="0">
                                          <p:val>
                                            <p:fltVal val="0"/>
                                          </p:val>
                                        </p:tav>
                                        <p:tav tm="100000">
                                          <p:val>
                                            <p:strVal val="#ppt_h"/>
                                          </p:val>
                                        </p:tav>
                                      </p:tavLst>
                                    </p:anim>
                                    <p:animEffect transition="in" filter="fade">
                                      <p:cBhvr>
                                        <p:cTn id="110" dur="500"/>
                                        <p:tgtEl>
                                          <p:spTgt spid="160"/>
                                        </p:tgtEl>
                                      </p:cBhvr>
                                    </p:animEffect>
                                  </p:childTnLst>
                                </p:cTn>
                              </p:par>
                            </p:childTnLst>
                          </p:cTn>
                        </p:par>
                        <p:par>
                          <p:cTn id="111" fill="hold">
                            <p:stCondLst>
                              <p:cond delay="7000"/>
                            </p:stCondLst>
                            <p:childTnLst>
                              <p:par>
                                <p:cTn id="112" presetID="10" presetClass="entr" presetSubtype="0" fill="hold" nodeType="afterEffect">
                                  <p:stCondLst>
                                    <p:cond delay="0"/>
                                  </p:stCondLst>
                                  <p:childTnLst>
                                    <p:set>
                                      <p:cBhvr>
                                        <p:cTn id="113" dur="1" fill="hold">
                                          <p:stCondLst>
                                            <p:cond delay="0"/>
                                          </p:stCondLst>
                                        </p:cTn>
                                        <p:tgtEl>
                                          <p:spTgt spid="162"/>
                                        </p:tgtEl>
                                        <p:attrNameLst>
                                          <p:attrName>style.visibility</p:attrName>
                                        </p:attrNameLst>
                                      </p:cBhvr>
                                      <p:to>
                                        <p:strVal val="visible"/>
                                      </p:to>
                                    </p:set>
                                    <p:animEffect transition="in" filter="fade">
                                      <p:cBhvr>
                                        <p:cTn id="114" dur="500"/>
                                        <p:tgtEl>
                                          <p:spTgt spid="162"/>
                                        </p:tgtEl>
                                      </p:cBhvr>
                                    </p:animEffect>
                                  </p:childTnLst>
                                </p:cTn>
                              </p:par>
                            </p:childTnLst>
                          </p:cTn>
                        </p:par>
                        <p:par>
                          <p:cTn id="115" fill="hold">
                            <p:stCondLst>
                              <p:cond delay="7500"/>
                            </p:stCondLst>
                            <p:childTnLst>
                              <p:par>
                                <p:cTn id="116" presetID="10" presetClass="entr" presetSubtype="0" fill="hold" grpId="0" nodeType="afterEffect">
                                  <p:stCondLst>
                                    <p:cond delay="0"/>
                                  </p:stCondLst>
                                  <p:childTnLst>
                                    <p:set>
                                      <p:cBhvr>
                                        <p:cTn id="117" dur="1" fill="hold">
                                          <p:stCondLst>
                                            <p:cond delay="0"/>
                                          </p:stCondLst>
                                        </p:cTn>
                                        <p:tgtEl>
                                          <p:spTgt spid="173"/>
                                        </p:tgtEl>
                                        <p:attrNameLst>
                                          <p:attrName>style.visibility</p:attrName>
                                        </p:attrNameLst>
                                      </p:cBhvr>
                                      <p:to>
                                        <p:strVal val="visible"/>
                                      </p:to>
                                    </p:set>
                                    <p:animEffect transition="in" filter="fade">
                                      <p:cBhvr>
                                        <p:cTn id="118" dur="500"/>
                                        <p:tgtEl>
                                          <p:spTgt spid="173"/>
                                        </p:tgtEl>
                                      </p:cBhvr>
                                    </p:animEffect>
                                  </p:childTnLst>
                                </p:cTn>
                              </p:par>
                            </p:childTnLst>
                          </p:cTn>
                        </p:par>
                        <p:par>
                          <p:cTn id="119" fill="hold">
                            <p:stCondLst>
                              <p:cond delay="8000"/>
                            </p:stCondLst>
                            <p:childTnLst>
                              <p:par>
                                <p:cTn id="120" presetID="10" presetClass="entr" presetSubtype="0" fill="hold" grpId="0" nodeType="afterEffect">
                                  <p:stCondLst>
                                    <p:cond delay="0"/>
                                  </p:stCondLst>
                                  <p:childTnLst>
                                    <p:set>
                                      <p:cBhvr>
                                        <p:cTn id="121" dur="1" fill="hold">
                                          <p:stCondLst>
                                            <p:cond delay="0"/>
                                          </p:stCondLst>
                                        </p:cTn>
                                        <p:tgtEl>
                                          <p:spTgt spid="172"/>
                                        </p:tgtEl>
                                        <p:attrNameLst>
                                          <p:attrName>style.visibility</p:attrName>
                                        </p:attrNameLst>
                                      </p:cBhvr>
                                      <p:to>
                                        <p:strVal val="visible"/>
                                      </p:to>
                                    </p:set>
                                    <p:animEffect transition="in" filter="fade">
                                      <p:cBhvr>
                                        <p:cTn id="122" dur="500"/>
                                        <p:tgtEl>
                                          <p:spTgt spid="172"/>
                                        </p:tgtEl>
                                      </p:cBhvr>
                                    </p:animEffect>
                                  </p:childTnLst>
                                </p:cTn>
                              </p:par>
                              <p:par>
                                <p:cTn id="123" presetID="16" presetClass="entr" presetSubtype="37" fill="hold" grpId="0" nodeType="withEffect">
                                  <p:stCondLst>
                                    <p:cond delay="0"/>
                                  </p:stCondLst>
                                  <p:childTnLst>
                                    <p:set>
                                      <p:cBhvr>
                                        <p:cTn id="124" dur="1" fill="hold">
                                          <p:stCondLst>
                                            <p:cond delay="0"/>
                                          </p:stCondLst>
                                        </p:cTn>
                                        <p:tgtEl>
                                          <p:spTgt spid="125"/>
                                        </p:tgtEl>
                                        <p:attrNameLst>
                                          <p:attrName>style.visibility</p:attrName>
                                        </p:attrNameLst>
                                      </p:cBhvr>
                                      <p:to>
                                        <p:strVal val="visible"/>
                                      </p:to>
                                    </p:set>
                                    <p:animEffect transition="in" filter="barn(outVertical)">
                                      <p:cBhvr>
                                        <p:cTn id="125"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p:bldP spid="144" grpId="0"/>
      <p:bldP spid="158" grpId="0"/>
      <p:bldP spid="159" grpId="0" animBg="1"/>
      <p:bldP spid="160" grpId="0" animBg="1"/>
      <p:bldP spid="161" grpId="0"/>
      <p:bldP spid="172" grpId="0"/>
      <p:bldP spid="173" grpId="0"/>
    </p:bldLst>
  </p:timing>
</p:sld>
</file>

<file path=ppt/slides/slide1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5" name="Rectangle 44"/>
          <p:cNvSpPr/>
          <p:nvPr/>
        </p:nvSpPr>
        <p:spPr>
          <a:xfrm>
            <a:off x="5604750" y="1"/>
            <a:ext cx="1073079" cy="30672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5400000">
            <a:off x="9434914" y="2456374"/>
            <a:ext cx="1073079" cy="444109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5400000">
            <a:off x="8634062" y="1111068"/>
            <a:ext cx="1073079" cy="49855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a:off x="7750907" y="0"/>
            <a:ext cx="1073079" cy="521345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 name="Group 15"/>
          <p:cNvGrpSpPr/>
          <p:nvPr/>
        </p:nvGrpSpPr>
        <p:grpSpPr>
          <a:xfrm>
            <a:off x="7420636" y="4582518"/>
            <a:ext cx="702725" cy="702725"/>
            <a:chOff x="7420636" y="4582518"/>
            <a:chExt cx="702725" cy="702725"/>
          </a:xfrm>
        </p:grpSpPr>
        <p:sp>
          <p:nvSpPr>
            <p:cNvPr id="49" name="Oval 48"/>
            <p:cNvSpPr/>
            <p:nvPr/>
          </p:nvSpPr>
          <p:spPr>
            <a:xfrm>
              <a:off x="7420636" y="4582518"/>
              <a:ext cx="702725" cy="702725"/>
            </a:xfrm>
            <a:prstGeom prst="ellipse">
              <a:avLst/>
            </a:prstGeom>
            <a:solidFill>
              <a:srgbClr val="222A35"/>
            </a:solidFill>
            <a:ln w="133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TextBox 49"/>
            <p:cNvSpPr txBox="1"/>
            <p:nvPr/>
          </p:nvSpPr>
          <p:spPr>
            <a:xfrm>
              <a:off x="7457162" y="4671947"/>
              <a:ext cx="619655" cy="467305"/>
            </a:xfrm>
            <a:prstGeom prst="rect">
              <a:avLst/>
            </a:prstGeom>
            <a:noFill/>
          </p:spPr>
          <p:txBody>
            <a:bodyPr wrap="square" rtlCol="0">
              <a:spAutoFit/>
            </a:bodyPr>
            <a:lstStyle/>
            <a:p>
              <a:pPr algn="ctr"/>
              <a:r>
                <a:rPr lang="id-ID" sz="2800" b="1" dirty="0" smtClean="0">
                  <a:solidFill>
                    <a:schemeClr val="accent4"/>
                  </a:solidFill>
                </a:rPr>
                <a:t>03</a:t>
              </a:r>
              <a:endParaRPr lang="id-ID" sz="2800" b="1" dirty="0">
                <a:solidFill>
                  <a:schemeClr val="accent4"/>
                </a:solidFill>
              </a:endParaRPr>
            </a:p>
          </p:txBody>
        </p:sp>
      </p:grpSp>
      <p:grpSp>
        <p:nvGrpSpPr>
          <p:cNvPr id="5" name="Group 4"/>
          <p:cNvGrpSpPr/>
          <p:nvPr/>
        </p:nvGrpSpPr>
        <p:grpSpPr>
          <a:xfrm>
            <a:off x="5617901" y="452023"/>
            <a:ext cx="1039256" cy="918737"/>
            <a:chOff x="5617901" y="452023"/>
            <a:chExt cx="1039256" cy="918737"/>
          </a:xfrm>
        </p:grpSpPr>
        <p:sp>
          <p:nvSpPr>
            <p:cNvPr id="51" name="TextBox 50"/>
            <p:cNvSpPr txBox="1"/>
            <p:nvPr/>
          </p:nvSpPr>
          <p:spPr>
            <a:xfrm>
              <a:off x="5832111"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52" name="TextBox 51"/>
            <p:cNvSpPr txBox="1"/>
            <p:nvPr/>
          </p:nvSpPr>
          <p:spPr>
            <a:xfrm>
              <a:off x="5617901"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sp>
        <p:nvSpPr>
          <p:cNvPr id="55" name="TextBox 54"/>
          <p:cNvSpPr txBox="1"/>
          <p:nvPr/>
        </p:nvSpPr>
        <p:spPr>
          <a:xfrm>
            <a:off x="8927284" y="3324774"/>
            <a:ext cx="1663456"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56" name="TextBox 55"/>
          <p:cNvSpPr txBox="1"/>
          <p:nvPr/>
        </p:nvSpPr>
        <p:spPr>
          <a:xfrm>
            <a:off x="9670884" y="4406490"/>
            <a:ext cx="1663456"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57" name="Freeform 12"/>
          <p:cNvSpPr>
            <a:spLocks noEditPoints="1"/>
          </p:cNvSpPr>
          <p:nvPr/>
        </p:nvSpPr>
        <p:spPr bwMode="auto">
          <a:xfrm>
            <a:off x="10868514" y="3432126"/>
            <a:ext cx="517087" cy="428674"/>
          </a:xfrm>
          <a:custGeom>
            <a:avLst/>
            <a:gdLst>
              <a:gd name="T0" fmla="*/ 221 w 242"/>
              <a:gd name="T1" fmla="*/ 0 h 200"/>
              <a:gd name="T2" fmla="*/ 171 w 242"/>
              <a:gd name="T3" fmla="*/ 0 h 200"/>
              <a:gd name="T4" fmla="*/ 135 w 242"/>
              <a:gd name="T5" fmla="*/ 15 h 200"/>
              <a:gd name="T6" fmla="*/ 51 w 242"/>
              <a:gd name="T7" fmla="*/ 99 h 200"/>
              <a:gd name="T8" fmla="*/ 51 w 242"/>
              <a:gd name="T9" fmla="*/ 129 h 200"/>
              <a:gd name="T10" fmla="*/ 113 w 242"/>
              <a:gd name="T11" fmla="*/ 192 h 200"/>
              <a:gd name="T12" fmla="*/ 143 w 242"/>
              <a:gd name="T13" fmla="*/ 192 h 200"/>
              <a:gd name="T14" fmla="*/ 227 w 242"/>
              <a:gd name="T15" fmla="*/ 108 h 200"/>
              <a:gd name="T16" fmla="*/ 242 w 242"/>
              <a:gd name="T17" fmla="*/ 71 h 200"/>
              <a:gd name="T18" fmla="*/ 242 w 242"/>
              <a:gd name="T19" fmla="*/ 22 h 200"/>
              <a:gd name="T20" fmla="*/ 221 w 242"/>
              <a:gd name="T21" fmla="*/ 0 h 200"/>
              <a:gd name="T22" fmla="*/ 192 w 242"/>
              <a:gd name="T23" fmla="*/ 71 h 200"/>
              <a:gd name="T24" fmla="*/ 171 w 242"/>
              <a:gd name="T25" fmla="*/ 50 h 200"/>
              <a:gd name="T26" fmla="*/ 192 w 242"/>
              <a:gd name="T27" fmla="*/ 29 h 200"/>
              <a:gd name="T28" fmla="*/ 214 w 242"/>
              <a:gd name="T29" fmla="*/ 50 h 200"/>
              <a:gd name="T30" fmla="*/ 192 w 242"/>
              <a:gd name="T31" fmla="*/ 71 h 200"/>
              <a:gd name="T32" fmla="*/ 19 w 242"/>
              <a:gd name="T33" fmla="*/ 119 h 200"/>
              <a:gd name="T34" fmla="*/ 95 w 242"/>
              <a:gd name="T35" fmla="*/ 196 h 200"/>
              <a:gd name="T36" fmla="*/ 70 w 242"/>
              <a:gd name="T37" fmla="*/ 192 h 200"/>
              <a:gd name="T38" fmla="*/ 8 w 242"/>
              <a:gd name="T39" fmla="*/ 129 h 200"/>
              <a:gd name="T40" fmla="*/ 8 w 242"/>
              <a:gd name="T41" fmla="*/ 99 h 200"/>
              <a:gd name="T42" fmla="*/ 92 w 242"/>
              <a:gd name="T43" fmla="*/ 15 h 200"/>
              <a:gd name="T44" fmla="*/ 128 w 242"/>
              <a:gd name="T45" fmla="*/ 0 h 200"/>
              <a:gd name="T46" fmla="*/ 19 w 242"/>
              <a:gd name="T47" fmla="*/ 109 h 200"/>
              <a:gd name="T48" fmla="*/ 19 w 242"/>
              <a:gd name="T49"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00">
                <a:moveTo>
                  <a:pt x="221" y="0"/>
                </a:moveTo>
                <a:cubicBezTo>
                  <a:pt x="171" y="0"/>
                  <a:pt x="171" y="0"/>
                  <a:pt x="171" y="0"/>
                </a:cubicBezTo>
                <a:cubicBezTo>
                  <a:pt x="159" y="0"/>
                  <a:pt x="143" y="7"/>
                  <a:pt x="135" y="15"/>
                </a:cubicBezTo>
                <a:cubicBezTo>
                  <a:pt x="51" y="99"/>
                  <a:pt x="51" y="99"/>
                  <a:pt x="51" y="99"/>
                </a:cubicBezTo>
                <a:cubicBezTo>
                  <a:pt x="42" y="107"/>
                  <a:pt x="42" y="121"/>
                  <a:pt x="51" y="129"/>
                </a:cubicBezTo>
                <a:cubicBezTo>
                  <a:pt x="113" y="192"/>
                  <a:pt x="113" y="192"/>
                  <a:pt x="113" y="192"/>
                </a:cubicBezTo>
                <a:cubicBezTo>
                  <a:pt x="121" y="200"/>
                  <a:pt x="135" y="200"/>
                  <a:pt x="143" y="192"/>
                </a:cubicBezTo>
                <a:cubicBezTo>
                  <a:pt x="227" y="108"/>
                  <a:pt x="227" y="108"/>
                  <a:pt x="227" y="108"/>
                </a:cubicBezTo>
                <a:cubicBezTo>
                  <a:pt x="236" y="100"/>
                  <a:pt x="242" y="83"/>
                  <a:pt x="242" y="71"/>
                </a:cubicBezTo>
                <a:cubicBezTo>
                  <a:pt x="242" y="22"/>
                  <a:pt x="242" y="22"/>
                  <a:pt x="242" y="22"/>
                </a:cubicBezTo>
                <a:cubicBezTo>
                  <a:pt x="242" y="10"/>
                  <a:pt x="233" y="0"/>
                  <a:pt x="221" y="0"/>
                </a:cubicBezTo>
                <a:moveTo>
                  <a:pt x="192" y="71"/>
                </a:moveTo>
                <a:cubicBezTo>
                  <a:pt x="181" y="71"/>
                  <a:pt x="171" y="62"/>
                  <a:pt x="171" y="50"/>
                </a:cubicBezTo>
                <a:cubicBezTo>
                  <a:pt x="171" y="38"/>
                  <a:pt x="181" y="29"/>
                  <a:pt x="192" y="29"/>
                </a:cubicBezTo>
                <a:cubicBezTo>
                  <a:pt x="204" y="29"/>
                  <a:pt x="214" y="38"/>
                  <a:pt x="214" y="50"/>
                </a:cubicBezTo>
                <a:cubicBezTo>
                  <a:pt x="214" y="62"/>
                  <a:pt x="204" y="71"/>
                  <a:pt x="192" y="71"/>
                </a:cubicBezTo>
                <a:moveTo>
                  <a:pt x="19" y="119"/>
                </a:moveTo>
                <a:cubicBezTo>
                  <a:pt x="95" y="196"/>
                  <a:pt x="95" y="196"/>
                  <a:pt x="95" y="196"/>
                </a:cubicBezTo>
                <a:cubicBezTo>
                  <a:pt x="87" y="200"/>
                  <a:pt x="77" y="199"/>
                  <a:pt x="70" y="192"/>
                </a:cubicBezTo>
                <a:cubicBezTo>
                  <a:pt x="8" y="129"/>
                  <a:pt x="8" y="129"/>
                  <a:pt x="8" y="129"/>
                </a:cubicBezTo>
                <a:cubicBezTo>
                  <a:pt x="0" y="121"/>
                  <a:pt x="0" y="107"/>
                  <a:pt x="8" y="99"/>
                </a:cubicBezTo>
                <a:cubicBezTo>
                  <a:pt x="92" y="15"/>
                  <a:pt x="92" y="15"/>
                  <a:pt x="92" y="15"/>
                </a:cubicBezTo>
                <a:cubicBezTo>
                  <a:pt x="100" y="7"/>
                  <a:pt x="116" y="0"/>
                  <a:pt x="128" y="0"/>
                </a:cubicBezTo>
                <a:cubicBezTo>
                  <a:pt x="19" y="109"/>
                  <a:pt x="19" y="109"/>
                  <a:pt x="19" y="109"/>
                </a:cubicBezTo>
                <a:cubicBezTo>
                  <a:pt x="16" y="112"/>
                  <a:pt x="16" y="117"/>
                  <a:pt x="19" y="119"/>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8" name="Freeform 9"/>
          <p:cNvSpPr>
            <a:spLocks/>
          </p:cNvSpPr>
          <p:nvPr/>
        </p:nvSpPr>
        <p:spPr bwMode="auto">
          <a:xfrm>
            <a:off x="11489732" y="4406490"/>
            <a:ext cx="566092" cy="538067"/>
          </a:xfrm>
          <a:custGeom>
            <a:avLst/>
            <a:gdLst>
              <a:gd name="T0" fmla="*/ 207 w 211"/>
              <a:gd name="T1" fmla="*/ 85 h 200"/>
              <a:gd name="T2" fmla="*/ 153 w 211"/>
              <a:gd name="T3" fmla="*/ 124 h 200"/>
              <a:gd name="T4" fmla="*/ 173 w 211"/>
              <a:gd name="T5" fmla="*/ 189 h 200"/>
              <a:gd name="T6" fmla="*/ 170 w 211"/>
              <a:gd name="T7" fmla="*/ 198 h 200"/>
              <a:gd name="T8" fmla="*/ 165 w 211"/>
              <a:gd name="T9" fmla="*/ 200 h 200"/>
              <a:gd name="T10" fmla="*/ 160 w 211"/>
              <a:gd name="T11" fmla="*/ 198 h 200"/>
              <a:gd name="T12" fmla="*/ 106 w 211"/>
              <a:gd name="T13" fmla="*/ 158 h 200"/>
              <a:gd name="T14" fmla="*/ 51 w 211"/>
              <a:gd name="T15" fmla="*/ 198 h 200"/>
              <a:gd name="T16" fmla="*/ 41 w 211"/>
              <a:gd name="T17" fmla="*/ 198 h 200"/>
              <a:gd name="T18" fmla="*/ 38 w 211"/>
              <a:gd name="T19" fmla="*/ 189 h 200"/>
              <a:gd name="T20" fmla="*/ 59 w 211"/>
              <a:gd name="T21" fmla="*/ 124 h 200"/>
              <a:gd name="T22" fmla="*/ 5 w 211"/>
              <a:gd name="T23" fmla="*/ 85 h 200"/>
              <a:gd name="T24" fmla="*/ 2 w 211"/>
              <a:gd name="T25" fmla="*/ 75 h 200"/>
              <a:gd name="T26" fmla="*/ 10 w 211"/>
              <a:gd name="T27" fmla="*/ 70 h 200"/>
              <a:gd name="T28" fmla="*/ 77 w 211"/>
              <a:gd name="T29" fmla="*/ 70 h 200"/>
              <a:gd name="T30" fmla="*/ 98 w 211"/>
              <a:gd name="T31" fmla="*/ 5 h 200"/>
              <a:gd name="T32" fmla="*/ 106 w 211"/>
              <a:gd name="T33" fmla="*/ 0 h 200"/>
              <a:gd name="T34" fmla="*/ 114 w 211"/>
              <a:gd name="T35" fmla="*/ 5 h 200"/>
              <a:gd name="T36" fmla="*/ 135 w 211"/>
              <a:gd name="T37" fmla="*/ 70 h 200"/>
              <a:gd name="T38" fmla="*/ 202 w 211"/>
              <a:gd name="T39" fmla="*/ 70 h 200"/>
              <a:gd name="T40" fmla="*/ 210 w 211"/>
              <a:gd name="T41" fmla="*/ 75 h 200"/>
              <a:gd name="T42" fmla="*/ 207 w 211"/>
              <a:gd name="T43" fmla="*/ 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1" h="200">
                <a:moveTo>
                  <a:pt x="207" y="85"/>
                </a:moveTo>
                <a:cubicBezTo>
                  <a:pt x="153" y="124"/>
                  <a:pt x="153" y="124"/>
                  <a:pt x="153" y="124"/>
                </a:cubicBezTo>
                <a:cubicBezTo>
                  <a:pt x="173" y="189"/>
                  <a:pt x="173" y="189"/>
                  <a:pt x="173" y="189"/>
                </a:cubicBezTo>
                <a:cubicBezTo>
                  <a:pt x="175" y="192"/>
                  <a:pt x="173" y="196"/>
                  <a:pt x="170" y="198"/>
                </a:cubicBezTo>
                <a:cubicBezTo>
                  <a:pt x="169" y="199"/>
                  <a:pt x="167" y="200"/>
                  <a:pt x="165" y="200"/>
                </a:cubicBezTo>
                <a:cubicBezTo>
                  <a:pt x="164" y="200"/>
                  <a:pt x="162" y="199"/>
                  <a:pt x="160" y="198"/>
                </a:cubicBezTo>
                <a:cubicBezTo>
                  <a:pt x="106" y="158"/>
                  <a:pt x="106" y="158"/>
                  <a:pt x="106" y="158"/>
                </a:cubicBezTo>
                <a:cubicBezTo>
                  <a:pt x="51" y="198"/>
                  <a:pt x="51" y="198"/>
                  <a:pt x="51" y="198"/>
                </a:cubicBezTo>
                <a:cubicBezTo>
                  <a:pt x="48" y="200"/>
                  <a:pt x="44" y="200"/>
                  <a:pt x="41" y="198"/>
                </a:cubicBezTo>
                <a:cubicBezTo>
                  <a:pt x="38" y="196"/>
                  <a:pt x="37" y="192"/>
                  <a:pt x="38" y="189"/>
                </a:cubicBezTo>
                <a:cubicBezTo>
                  <a:pt x="59" y="124"/>
                  <a:pt x="59" y="124"/>
                  <a:pt x="59" y="124"/>
                </a:cubicBezTo>
                <a:cubicBezTo>
                  <a:pt x="5" y="85"/>
                  <a:pt x="5" y="85"/>
                  <a:pt x="5" y="85"/>
                </a:cubicBezTo>
                <a:cubicBezTo>
                  <a:pt x="2" y="83"/>
                  <a:pt x="0" y="79"/>
                  <a:pt x="2" y="75"/>
                </a:cubicBezTo>
                <a:cubicBezTo>
                  <a:pt x="3" y="72"/>
                  <a:pt x="6" y="70"/>
                  <a:pt x="10" y="70"/>
                </a:cubicBezTo>
                <a:cubicBezTo>
                  <a:pt x="77" y="70"/>
                  <a:pt x="77" y="70"/>
                  <a:pt x="77" y="70"/>
                </a:cubicBezTo>
                <a:cubicBezTo>
                  <a:pt x="98" y="5"/>
                  <a:pt x="98" y="5"/>
                  <a:pt x="98" y="5"/>
                </a:cubicBezTo>
                <a:cubicBezTo>
                  <a:pt x="99" y="2"/>
                  <a:pt x="102" y="0"/>
                  <a:pt x="106" y="0"/>
                </a:cubicBezTo>
                <a:cubicBezTo>
                  <a:pt x="110" y="0"/>
                  <a:pt x="113" y="2"/>
                  <a:pt x="114" y="5"/>
                </a:cubicBezTo>
                <a:cubicBezTo>
                  <a:pt x="135" y="70"/>
                  <a:pt x="135" y="70"/>
                  <a:pt x="135" y="70"/>
                </a:cubicBezTo>
                <a:cubicBezTo>
                  <a:pt x="202" y="70"/>
                  <a:pt x="202" y="70"/>
                  <a:pt x="202" y="70"/>
                </a:cubicBezTo>
                <a:cubicBezTo>
                  <a:pt x="206" y="70"/>
                  <a:pt x="209" y="72"/>
                  <a:pt x="210" y="75"/>
                </a:cubicBezTo>
                <a:cubicBezTo>
                  <a:pt x="211" y="79"/>
                  <a:pt x="210" y="83"/>
                  <a:pt x="207" y="85"/>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59" name="Rectangle 58"/>
          <p:cNvSpPr/>
          <p:nvPr/>
        </p:nvSpPr>
        <p:spPr>
          <a:xfrm rot="5400000">
            <a:off x="7561206" y="35371"/>
            <a:ext cx="1073079" cy="4985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Rectangle 59"/>
          <p:cNvSpPr/>
          <p:nvPr/>
        </p:nvSpPr>
        <p:spPr>
          <a:xfrm>
            <a:off x="6677828" y="1"/>
            <a:ext cx="1073079" cy="41403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3" name="Group 12"/>
          <p:cNvGrpSpPr/>
          <p:nvPr/>
        </p:nvGrpSpPr>
        <p:grpSpPr>
          <a:xfrm>
            <a:off x="5279010" y="2422848"/>
            <a:ext cx="702725" cy="702725"/>
            <a:chOff x="5279010" y="2422848"/>
            <a:chExt cx="702725" cy="702725"/>
          </a:xfrm>
        </p:grpSpPr>
        <p:sp>
          <p:nvSpPr>
            <p:cNvPr id="61" name="Oval 60"/>
            <p:cNvSpPr/>
            <p:nvPr/>
          </p:nvSpPr>
          <p:spPr>
            <a:xfrm>
              <a:off x="5279010" y="2422848"/>
              <a:ext cx="702725" cy="702725"/>
            </a:xfrm>
            <a:prstGeom prst="ellipse">
              <a:avLst/>
            </a:prstGeom>
            <a:solidFill>
              <a:srgbClr val="222A35"/>
            </a:solidFill>
            <a:ln w="133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TextBox 62"/>
            <p:cNvSpPr txBox="1"/>
            <p:nvPr/>
          </p:nvSpPr>
          <p:spPr>
            <a:xfrm>
              <a:off x="5311118" y="2512278"/>
              <a:ext cx="619655" cy="467305"/>
            </a:xfrm>
            <a:prstGeom prst="rect">
              <a:avLst/>
            </a:prstGeom>
            <a:noFill/>
          </p:spPr>
          <p:txBody>
            <a:bodyPr wrap="square" rtlCol="0">
              <a:spAutoFit/>
            </a:bodyPr>
            <a:lstStyle/>
            <a:p>
              <a:pPr algn="ctr"/>
              <a:r>
                <a:rPr lang="id-ID" sz="2800" b="1" dirty="0" smtClean="0">
                  <a:solidFill>
                    <a:schemeClr val="accent2"/>
                  </a:solidFill>
                </a:rPr>
                <a:t>01</a:t>
              </a:r>
              <a:endParaRPr lang="id-ID" sz="2800" b="1" dirty="0">
                <a:solidFill>
                  <a:schemeClr val="accent2"/>
                </a:solidFill>
              </a:endParaRPr>
            </a:p>
          </p:txBody>
        </p:sp>
      </p:grpSp>
      <p:grpSp>
        <p:nvGrpSpPr>
          <p:cNvPr id="14" name="Group 13"/>
          <p:cNvGrpSpPr/>
          <p:nvPr/>
        </p:nvGrpSpPr>
        <p:grpSpPr>
          <a:xfrm>
            <a:off x="6371328" y="3509437"/>
            <a:ext cx="702725" cy="702725"/>
            <a:chOff x="6371328" y="3509437"/>
            <a:chExt cx="702725" cy="702725"/>
          </a:xfrm>
        </p:grpSpPr>
        <p:sp>
          <p:nvSpPr>
            <p:cNvPr id="62" name="Oval 61"/>
            <p:cNvSpPr/>
            <p:nvPr/>
          </p:nvSpPr>
          <p:spPr>
            <a:xfrm>
              <a:off x="6371328" y="3509437"/>
              <a:ext cx="702725" cy="702725"/>
            </a:xfrm>
            <a:prstGeom prst="ellipse">
              <a:avLst/>
            </a:prstGeom>
            <a:solidFill>
              <a:srgbClr val="222A35"/>
            </a:solidFill>
            <a:ln w="133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TextBox 63"/>
            <p:cNvSpPr txBox="1"/>
            <p:nvPr/>
          </p:nvSpPr>
          <p:spPr>
            <a:xfrm>
              <a:off x="6407854" y="3589440"/>
              <a:ext cx="619655" cy="467305"/>
            </a:xfrm>
            <a:prstGeom prst="rect">
              <a:avLst/>
            </a:prstGeom>
            <a:noFill/>
          </p:spPr>
          <p:txBody>
            <a:bodyPr wrap="square" rtlCol="0">
              <a:spAutoFit/>
            </a:bodyPr>
            <a:lstStyle/>
            <a:p>
              <a:pPr algn="ctr"/>
              <a:r>
                <a:rPr lang="id-ID" sz="2800" b="1" dirty="0" smtClean="0">
                  <a:solidFill>
                    <a:schemeClr val="accent3"/>
                  </a:solidFill>
                </a:rPr>
                <a:t>02</a:t>
              </a:r>
              <a:endParaRPr lang="id-ID" sz="2800" b="1" dirty="0">
                <a:solidFill>
                  <a:schemeClr val="accent3"/>
                </a:solidFill>
              </a:endParaRPr>
            </a:p>
          </p:txBody>
        </p:sp>
      </p:grpSp>
      <p:sp>
        <p:nvSpPr>
          <p:cNvPr id="67" name="TextBox 66"/>
          <p:cNvSpPr txBox="1"/>
          <p:nvPr/>
        </p:nvSpPr>
        <p:spPr>
          <a:xfrm>
            <a:off x="8000884" y="2238185"/>
            <a:ext cx="1663914" cy="604747"/>
          </a:xfrm>
          <a:prstGeom prst="rect">
            <a:avLst/>
          </a:prstGeom>
          <a:noFill/>
        </p:spPr>
        <p:txBody>
          <a:bodyPr wrap="none" rtlCol="0">
            <a:spAutoFit/>
          </a:bodyPr>
          <a:lstStyle/>
          <a:p>
            <a:pPr algn="r"/>
            <a:r>
              <a:rPr lang="id-ID" sz="2000" b="1" dirty="0" smtClean="0">
                <a:solidFill>
                  <a:schemeClr val="bg1"/>
                </a:solidFill>
              </a:rPr>
              <a:t>INFOCONTENT1</a:t>
            </a:r>
          </a:p>
          <a:p>
            <a:pPr algn="r"/>
            <a:r>
              <a:rPr lang="id-ID" dirty="0" smtClean="0">
                <a:solidFill>
                  <a:schemeClr val="bg1"/>
                </a:solidFill>
              </a:rPr>
              <a:t>Lorem Ipsum</a:t>
            </a:r>
            <a:endParaRPr lang="id-ID" sz="2400" dirty="0">
              <a:solidFill>
                <a:schemeClr val="bg1"/>
              </a:solidFill>
            </a:endParaRPr>
          </a:p>
        </p:txBody>
      </p:sp>
      <p:sp>
        <p:nvSpPr>
          <p:cNvPr id="68" name="Freeform 5"/>
          <p:cNvSpPr>
            <a:spLocks noEditPoints="1"/>
          </p:cNvSpPr>
          <p:nvPr/>
        </p:nvSpPr>
        <p:spPr bwMode="auto">
          <a:xfrm>
            <a:off x="9891266" y="2285865"/>
            <a:ext cx="519802" cy="509386"/>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grpSp>
        <p:nvGrpSpPr>
          <p:cNvPr id="8" name="Group 7"/>
          <p:cNvGrpSpPr/>
          <p:nvPr/>
        </p:nvGrpSpPr>
        <p:grpSpPr>
          <a:xfrm>
            <a:off x="6689930" y="452023"/>
            <a:ext cx="1039256" cy="918737"/>
            <a:chOff x="6689930" y="452023"/>
            <a:chExt cx="1039256" cy="918737"/>
          </a:xfrm>
        </p:grpSpPr>
        <p:sp>
          <p:nvSpPr>
            <p:cNvPr id="90" name="TextBox 89"/>
            <p:cNvSpPr txBox="1"/>
            <p:nvPr/>
          </p:nvSpPr>
          <p:spPr>
            <a:xfrm>
              <a:off x="6904140"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91" name="TextBox 90"/>
            <p:cNvSpPr txBox="1"/>
            <p:nvPr/>
          </p:nvSpPr>
          <p:spPr>
            <a:xfrm>
              <a:off x="6689930"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grpSp>
        <p:nvGrpSpPr>
          <p:cNvPr id="11" name="Group 10"/>
          <p:cNvGrpSpPr/>
          <p:nvPr/>
        </p:nvGrpSpPr>
        <p:grpSpPr>
          <a:xfrm>
            <a:off x="7763622" y="452023"/>
            <a:ext cx="1039256" cy="918737"/>
            <a:chOff x="7763622" y="452023"/>
            <a:chExt cx="1039256" cy="918737"/>
          </a:xfrm>
        </p:grpSpPr>
        <p:sp>
          <p:nvSpPr>
            <p:cNvPr id="92" name="TextBox 91"/>
            <p:cNvSpPr txBox="1"/>
            <p:nvPr/>
          </p:nvSpPr>
          <p:spPr>
            <a:xfrm>
              <a:off x="7977832" y="452023"/>
              <a:ext cx="598734" cy="339083"/>
            </a:xfrm>
            <a:prstGeom prst="rect">
              <a:avLst/>
            </a:prstGeom>
            <a:noFill/>
          </p:spPr>
          <p:txBody>
            <a:bodyPr wrap="none" rtlCol="0">
              <a:spAutoFit/>
            </a:bodyPr>
            <a:lstStyle/>
            <a:p>
              <a:r>
                <a:rPr lang="id-ID" b="1" dirty="0" smtClean="0">
                  <a:solidFill>
                    <a:schemeClr val="bg1"/>
                  </a:solidFill>
                </a:rPr>
                <a:t>TEXT</a:t>
              </a:r>
              <a:endParaRPr lang="id-ID" sz="1050" b="1" dirty="0">
                <a:solidFill>
                  <a:schemeClr val="bg1"/>
                </a:solidFill>
              </a:endParaRPr>
            </a:p>
          </p:txBody>
        </p:sp>
        <p:sp>
          <p:nvSpPr>
            <p:cNvPr id="93" name="TextBox 92"/>
            <p:cNvSpPr txBox="1"/>
            <p:nvPr/>
          </p:nvSpPr>
          <p:spPr>
            <a:xfrm>
              <a:off x="7763622" y="793501"/>
              <a:ext cx="1039256" cy="577259"/>
            </a:xfrm>
            <a:prstGeom prst="rect">
              <a:avLst/>
            </a:prstGeom>
            <a:noFill/>
          </p:spPr>
          <p:txBody>
            <a:bodyPr wrap="square" rtlCol="0">
              <a:spAutoFit/>
            </a:bodyPr>
            <a:lstStyle/>
            <a:p>
              <a:pPr algn="ctr">
                <a:lnSpc>
                  <a:spcPct val="150000"/>
                </a:lnSpc>
              </a:pPr>
              <a:r>
                <a:rPr lang="id-ID" sz="800" dirty="0">
                  <a:solidFill>
                    <a:schemeClr val="bg1"/>
                  </a:solidFill>
                </a:rPr>
                <a:t>Suitable for all category</a:t>
              </a:r>
              <a:r>
                <a:rPr lang="en-US" sz="800" dirty="0">
                  <a:solidFill>
                    <a:schemeClr val="bg1"/>
                  </a:solidFill>
                </a:rPr>
                <a:t>, Lorem Ipsum is not simply </a:t>
              </a:r>
              <a:r>
                <a:rPr lang="en-US" sz="800" dirty="0" smtClean="0">
                  <a:solidFill>
                    <a:schemeClr val="bg1"/>
                  </a:solidFill>
                </a:rPr>
                <a:t>random</a:t>
              </a:r>
              <a:endParaRPr lang="en-US" sz="800" b="1" dirty="0">
                <a:solidFill>
                  <a:schemeClr val="bg1"/>
                </a:solidFill>
                <a:latin typeface="Signika Negative" pitchFamily="2" charset="0"/>
              </a:endParaRPr>
            </a:p>
          </p:txBody>
        </p:sp>
      </p:grpSp>
      <p:sp>
        <p:nvSpPr>
          <p:cNvPr id="95" name="TextBox 94"/>
          <p:cNvSpPr txBox="1"/>
          <p:nvPr/>
        </p:nvSpPr>
        <p:spPr>
          <a:xfrm>
            <a:off x="928223" y="1870366"/>
            <a:ext cx="3639138" cy="830997"/>
          </a:xfrm>
          <a:prstGeom prst="rect">
            <a:avLst/>
          </a:prstGeom>
          <a:noFill/>
        </p:spPr>
        <p:txBody>
          <a:bodyPr wrap="none" rtlCol="0">
            <a:spAutoFit/>
          </a:bodyPr>
          <a:lstStyle/>
          <a:p>
            <a:r>
              <a:rPr lang="id-ID" sz="4800" dirty="0" smtClean="0">
                <a:solidFill>
                  <a:schemeClr val="bg1"/>
                </a:solidFill>
                <a:latin typeface="+mj-lt"/>
              </a:rPr>
              <a:t>Ribbon Matrix</a:t>
            </a:r>
            <a:endParaRPr lang="en-US" sz="4800" dirty="0">
              <a:solidFill>
                <a:schemeClr val="bg1"/>
              </a:solidFill>
              <a:latin typeface="+mj-lt"/>
            </a:endParaRPr>
          </a:p>
        </p:txBody>
      </p:sp>
      <p:sp>
        <p:nvSpPr>
          <p:cNvPr id="96" name="TextBox 95"/>
          <p:cNvSpPr txBox="1"/>
          <p:nvPr/>
        </p:nvSpPr>
        <p:spPr>
          <a:xfrm>
            <a:off x="928223" y="2607095"/>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97" name="TextBox 96"/>
          <p:cNvSpPr txBox="1"/>
          <p:nvPr/>
        </p:nvSpPr>
        <p:spPr>
          <a:xfrm>
            <a:off x="968311" y="4059337"/>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98" name="TextBox 97"/>
          <p:cNvSpPr txBox="1"/>
          <p:nvPr/>
        </p:nvSpPr>
        <p:spPr>
          <a:xfrm>
            <a:off x="2319951" y="311270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99" name="TextBox 98"/>
          <p:cNvSpPr txBox="1"/>
          <p:nvPr/>
        </p:nvSpPr>
        <p:spPr>
          <a:xfrm>
            <a:off x="928223" y="3077994"/>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106" name="Straight Connector 105"/>
          <p:cNvCxnSpPr/>
          <p:nvPr/>
        </p:nvCxnSpPr>
        <p:spPr>
          <a:xfrm>
            <a:off x="5058067" y="1746914"/>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595008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95"/>
                                        </p:tgtEl>
                                        <p:attrNameLst>
                                          <p:attrName>style.visibility</p:attrName>
                                        </p:attrNameLst>
                                      </p:cBhvr>
                                      <p:to>
                                        <p:strVal val="visible"/>
                                      </p:to>
                                    </p:set>
                                    <p:animEffect transition="in" filter="fade">
                                      <p:cBhvr>
                                        <p:cTn id="7" dur="500"/>
                                        <p:tgtEl>
                                          <p:spTgt spid="95"/>
                                        </p:tgtEl>
                                      </p:cBhvr>
                                    </p:animEffect>
                                    <p:anim calcmode="lin" valueType="num">
                                      <p:cBhvr>
                                        <p:cTn id="8" dur="500" fill="hold"/>
                                        <p:tgtEl>
                                          <p:spTgt spid="95"/>
                                        </p:tgtEl>
                                        <p:attrNameLst>
                                          <p:attrName>ppt_x</p:attrName>
                                        </p:attrNameLst>
                                      </p:cBhvr>
                                      <p:tavLst>
                                        <p:tav tm="0">
                                          <p:val>
                                            <p:strVal val="#ppt_x"/>
                                          </p:val>
                                        </p:tav>
                                        <p:tav tm="100000">
                                          <p:val>
                                            <p:strVal val="#ppt_x"/>
                                          </p:val>
                                        </p:tav>
                                      </p:tavLst>
                                    </p:anim>
                                    <p:anim calcmode="lin" valueType="num">
                                      <p:cBhvr>
                                        <p:cTn id="9" dur="500" fill="hold"/>
                                        <p:tgtEl>
                                          <p:spTgt spid="9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6"/>
                                        </p:tgtEl>
                                        <p:attrNameLst>
                                          <p:attrName>style.visibility</p:attrName>
                                        </p:attrNameLst>
                                      </p:cBhvr>
                                      <p:to>
                                        <p:strVal val="visible"/>
                                      </p:to>
                                    </p:set>
                                    <p:animEffect transition="in" filter="fade">
                                      <p:cBhvr>
                                        <p:cTn id="12" dur="500"/>
                                        <p:tgtEl>
                                          <p:spTgt spid="96"/>
                                        </p:tgtEl>
                                      </p:cBhvr>
                                    </p:animEffect>
                                    <p:anim calcmode="lin" valueType="num">
                                      <p:cBhvr>
                                        <p:cTn id="13" dur="500" fill="hold"/>
                                        <p:tgtEl>
                                          <p:spTgt spid="96"/>
                                        </p:tgtEl>
                                        <p:attrNameLst>
                                          <p:attrName>ppt_x</p:attrName>
                                        </p:attrNameLst>
                                      </p:cBhvr>
                                      <p:tavLst>
                                        <p:tav tm="0">
                                          <p:val>
                                            <p:strVal val="#ppt_x"/>
                                          </p:val>
                                        </p:tav>
                                        <p:tav tm="100000">
                                          <p:val>
                                            <p:strVal val="#ppt_x"/>
                                          </p:val>
                                        </p:tav>
                                      </p:tavLst>
                                    </p:anim>
                                    <p:anim calcmode="lin" valueType="num">
                                      <p:cBhvr>
                                        <p:cTn id="14" dur="500" fill="hold"/>
                                        <p:tgtEl>
                                          <p:spTgt spid="9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9"/>
                                        </p:tgtEl>
                                        <p:attrNameLst>
                                          <p:attrName>style.visibility</p:attrName>
                                        </p:attrNameLst>
                                      </p:cBhvr>
                                      <p:to>
                                        <p:strVal val="visible"/>
                                      </p:to>
                                    </p:set>
                                    <p:animEffect transition="in" filter="fade">
                                      <p:cBhvr>
                                        <p:cTn id="18" dur="500"/>
                                        <p:tgtEl>
                                          <p:spTgt spid="9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8"/>
                                        </p:tgtEl>
                                        <p:attrNameLst>
                                          <p:attrName>style.visibility</p:attrName>
                                        </p:attrNameLst>
                                      </p:cBhvr>
                                      <p:to>
                                        <p:strVal val="visible"/>
                                      </p:to>
                                    </p:set>
                                    <p:animEffect transition="in" filter="fade">
                                      <p:cBhvr>
                                        <p:cTn id="21" dur="500"/>
                                        <p:tgtEl>
                                          <p:spTgt spid="98"/>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500"/>
                                        <p:tgtEl>
                                          <p:spTgt spid="97"/>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childTnLst>
                          </p:cTn>
                        </p:par>
                        <p:par>
                          <p:cTn id="32" fill="hold">
                            <p:stCondLst>
                              <p:cond delay="2000"/>
                            </p:stCondLst>
                            <p:childTnLst>
                              <p:par>
                                <p:cTn id="33" presetID="22" presetClass="entr" presetSubtype="1" fill="hold" grpId="0" nodeType="after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wipe(up)">
                                      <p:cBhvr>
                                        <p:cTn id="35" dur="500"/>
                                        <p:tgtEl>
                                          <p:spTgt spid="45"/>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fade">
                                      <p:cBhvr>
                                        <p:cTn id="39" dur="500"/>
                                        <p:tgtEl>
                                          <p:spTgt spid="5"/>
                                        </p:tgtEl>
                                      </p:cBhvr>
                                    </p:animEffect>
                                  </p:childTnLst>
                                </p:cTn>
                              </p:par>
                              <p:par>
                                <p:cTn id="40" presetID="10" presetClass="entr" presetSubtype="0" fill="hold" nodeType="withEffect">
                                  <p:stCondLst>
                                    <p:cond delay="0"/>
                                  </p:stCondLst>
                                  <p:childTnLst>
                                    <p:set>
                                      <p:cBhvr>
                                        <p:cTn id="41" dur="1" fill="hold">
                                          <p:stCondLst>
                                            <p:cond delay="0"/>
                                          </p:stCondLst>
                                        </p:cTn>
                                        <p:tgtEl>
                                          <p:spTgt spid="106"/>
                                        </p:tgtEl>
                                        <p:attrNameLst>
                                          <p:attrName>style.visibility</p:attrName>
                                        </p:attrNameLst>
                                      </p:cBhvr>
                                      <p:to>
                                        <p:strVal val="visible"/>
                                      </p:to>
                                    </p:set>
                                    <p:animEffect transition="in" filter="fade">
                                      <p:cBhvr>
                                        <p:cTn id="42" dur="500"/>
                                        <p:tgtEl>
                                          <p:spTgt spid="106"/>
                                        </p:tgtEl>
                                      </p:cBhvr>
                                    </p:animEffect>
                                  </p:childTnLst>
                                </p:cTn>
                              </p:par>
                            </p:childTnLst>
                          </p:cTn>
                        </p:par>
                        <p:par>
                          <p:cTn id="43" fill="hold">
                            <p:stCondLst>
                              <p:cond delay="3000"/>
                            </p:stCondLst>
                            <p:childTnLst>
                              <p:par>
                                <p:cTn id="44" presetID="22" presetClass="entr" presetSubtype="8"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wipe(left)">
                                      <p:cBhvr>
                                        <p:cTn id="46" dur="500"/>
                                        <p:tgtEl>
                                          <p:spTgt spid="59"/>
                                        </p:tgtEl>
                                      </p:cBhvr>
                                    </p:animEffect>
                                  </p:childTnLst>
                                </p:cTn>
                              </p:par>
                            </p:childTnLst>
                          </p:cTn>
                        </p:par>
                        <p:par>
                          <p:cTn id="47" fill="hold">
                            <p:stCondLst>
                              <p:cond delay="3500"/>
                            </p:stCondLst>
                            <p:childTnLst>
                              <p:par>
                                <p:cTn id="48" presetID="53" presetClass="entr" presetSubtype="16" fill="hold" grpId="0" nodeType="afterEffect">
                                  <p:stCondLst>
                                    <p:cond delay="0"/>
                                  </p:stCondLst>
                                  <p:childTnLst>
                                    <p:set>
                                      <p:cBhvr>
                                        <p:cTn id="49" dur="1" fill="hold">
                                          <p:stCondLst>
                                            <p:cond delay="0"/>
                                          </p:stCondLst>
                                        </p:cTn>
                                        <p:tgtEl>
                                          <p:spTgt spid="68"/>
                                        </p:tgtEl>
                                        <p:attrNameLst>
                                          <p:attrName>style.visibility</p:attrName>
                                        </p:attrNameLst>
                                      </p:cBhvr>
                                      <p:to>
                                        <p:strVal val="visible"/>
                                      </p:to>
                                    </p:set>
                                    <p:anim calcmode="lin" valueType="num">
                                      <p:cBhvr>
                                        <p:cTn id="50" dur="500" fill="hold"/>
                                        <p:tgtEl>
                                          <p:spTgt spid="68"/>
                                        </p:tgtEl>
                                        <p:attrNameLst>
                                          <p:attrName>ppt_w</p:attrName>
                                        </p:attrNameLst>
                                      </p:cBhvr>
                                      <p:tavLst>
                                        <p:tav tm="0">
                                          <p:val>
                                            <p:fltVal val="0"/>
                                          </p:val>
                                        </p:tav>
                                        <p:tav tm="100000">
                                          <p:val>
                                            <p:strVal val="#ppt_w"/>
                                          </p:val>
                                        </p:tav>
                                      </p:tavLst>
                                    </p:anim>
                                    <p:anim calcmode="lin" valueType="num">
                                      <p:cBhvr>
                                        <p:cTn id="51" dur="500" fill="hold"/>
                                        <p:tgtEl>
                                          <p:spTgt spid="68"/>
                                        </p:tgtEl>
                                        <p:attrNameLst>
                                          <p:attrName>ppt_h</p:attrName>
                                        </p:attrNameLst>
                                      </p:cBhvr>
                                      <p:tavLst>
                                        <p:tav tm="0">
                                          <p:val>
                                            <p:fltVal val="0"/>
                                          </p:val>
                                        </p:tav>
                                        <p:tav tm="100000">
                                          <p:val>
                                            <p:strVal val="#ppt_h"/>
                                          </p:val>
                                        </p:tav>
                                      </p:tavLst>
                                    </p:anim>
                                    <p:animEffect transition="in" filter="fade">
                                      <p:cBhvr>
                                        <p:cTn id="52" dur="500"/>
                                        <p:tgtEl>
                                          <p:spTgt spid="68"/>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67"/>
                                        </p:tgtEl>
                                        <p:attrNameLst>
                                          <p:attrName>style.visibility</p:attrName>
                                        </p:attrNameLst>
                                      </p:cBhvr>
                                      <p:to>
                                        <p:strVal val="visible"/>
                                      </p:to>
                                    </p:set>
                                    <p:animEffect transition="in" filter="fade">
                                      <p:cBhvr>
                                        <p:cTn id="56" dur="500"/>
                                        <p:tgtEl>
                                          <p:spTgt spid="67"/>
                                        </p:tgtEl>
                                      </p:cBhvr>
                                    </p:animEffect>
                                  </p:childTnLst>
                                </p:cTn>
                              </p:par>
                            </p:childTnLst>
                          </p:cTn>
                        </p:par>
                        <p:par>
                          <p:cTn id="57" fill="hold">
                            <p:stCondLst>
                              <p:cond delay="4500"/>
                            </p:stCondLst>
                            <p:childTnLst>
                              <p:par>
                                <p:cTn id="58" presetID="53" presetClass="entr" presetSubtype="16" fill="hold" nodeType="afterEffect">
                                  <p:stCondLst>
                                    <p:cond delay="0"/>
                                  </p:stCondLst>
                                  <p:childTnLst>
                                    <p:set>
                                      <p:cBhvr>
                                        <p:cTn id="59" dur="1" fill="hold">
                                          <p:stCondLst>
                                            <p:cond delay="0"/>
                                          </p:stCondLst>
                                        </p:cTn>
                                        <p:tgtEl>
                                          <p:spTgt spid="14"/>
                                        </p:tgtEl>
                                        <p:attrNameLst>
                                          <p:attrName>style.visibility</p:attrName>
                                        </p:attrNameLst>
                                      </p:cBhvr>
                                      <p:to>
                                        <p:strVal val="visible"/>
                                      </p:to>
                                    </p:set>
                                    <p:anim calcmode="lin" valueType="num">
                                      <p:cBhvr>
                                        <p:cTn id="60" dur="500" fill="hold"/>
                                        <p:tgtEl>
                                          <p:spTgt spid="14"/>
                                        </p:tgtEl>
                                        <p:attrNameLst>
                                          <p:attrName>ppt_w</p:attrName>
                                        </p:attrNameLst>
                                      </p:cBhvr>
                                      <p:tavLst>
                                        <p:tav tm="0">
                                          <p:val>
                                            <p:fltVal val="0"/>
                                          </p:val>
                                        </p:tav>
                                        <p:tav tm="100000">
                                          <p:val>
                                            <p:strVal val="#ppt_w"/>
                                          </p:val>
                                        </p:tav>
                                      </p:tavLst>
                                    </p:anim>
                                    <p:anim calcmode="lin" valueType="num">
                                      <p:cBhvr>
                                        <p:cTn id="61" dur="500" fill="hold"/>
                                        <p:tgtEl>
                                          <p:spTgt spid="14"/>
                                        </p:tgtEl>
                                        <p:attrNameLst>
                                          <p:attrName>ppt_h</p:attrName>
                                        </p:attrNameLst>
                                      </p:cBhvr>
                                      <p:tavLst>
                                        <p:tav tm="0">
                                          <p:val>
                                            <p:fltVal val="0"/>
                                          </p:val>
                                        </p:tav>
                                        <p:tav tm="100000">
                                          <p:val>
                                            <p:strVal val="#ppt_h"/>
                                          </p:val>
                                        </p:tav>
                                      </p:tavLst>
                                    </p:anim>
                                    <p:animEffect transition="in" filter="fade">
                                      <p:cBhvr>
                                        <p:cTn id="62" dur="500"/>
                                        <p:tgtEl>
                                          <p:spTgt spid="14"/>
                                        </p:tgtEl>
                                      </p:cBhvr>
                                    </p:animEffect>
                                  </p:childTnLst>
                                </p:cTn>
                              </p:par>
                            </p:childTnLst>
                          </p:cTn>
                        </p:par>
                        <p:par>
                          <p:cTn id="63" fill="hold">
                            <p:stCondLst>
                              <p:cond delay="5000"/>
                            </p:stCondLst>
                            <p:childTnLst>
                              <p:par>
                                <p:cTn id="64" presetID="22" presetClass="entr" presetSubtype="1" fill="hold" grpId="0" nodeType="afterEffect">
                                  <p:stCondLst>
                                    <p:cond delay="0"/>
                                  </p:stCondLst>
                                  <p:childTnLst>
                                    <p:set>
                                      <p:cBhvr>
                                        <p:cTn id="65" dur="1" fill="hold">
                                          <p:stCondLst>
                                            <p:cond delay="0"/>
                                          </p:stCondLst>
                                        </p:cTn>
                                        <p:tgtEl>
                                          <p:spTgt spid="60"/>
                                        </p:tgtEl>
                                        <p:attrNameLst>
                                          <p:attrName>style.visibility</p:attrName>
                                        </p:attrNameLst>
                                      </p:cBhvr>
                                      <p:to>
                                        <p:strVal val="visible"/>
                                      </p:to>
                                    </p:set>
                                    <p:animEffect transition="in" filter="wipe(up)">
                                      <p:cBhvr>
                                        <p:cTn id="66" dur="500"/>
                                        <p:tgtEl>
                                          <p:spTgt spid="60"/>
                                        </p:tgtEl>
                                      </p:cBhvr>
                                    </p:animEffect>
                                  </p:childTnLst>
                                </p:cTn>
                              </p:par>
                            </p:childTnLst>
                          </p:cTn>
                        </p:par>
                        <p:par>
                          <p:cTn id="67" fill="hold">
                            <p:stCondLst>
                              <p:cond delay="5500"/>
                            </p:stCondLst>
                            <p:childTnLst>
                              <p:par>
                                <p:cTn id="68" presetID="10" presetClass="entr" presetSubtype="0" fill="hold" nodeType="after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fade">
                                      <p:cBhvr>
                                        <p:cTn id="70" dur="500"/>
                                        <p:tgtEl>
                                          <p:spTgt spid="8"/>
                                        </p:tgtEl>
                                      </p:cBhvr>
                                    </p:animEffect>
                                  </p:childTnLst>
                                </p:cTn>
                              </p:par>
                            </p:childTnLst>
                          </p:cTn>
                        </p:par>
                        <p:par>
                          <p:cTn id="71" fill="hold">
                            <p:stCondLst>
                              <p:cond delay="6000"/>
                            </p:stCondLst>
                            <p:childTnLst>
                              <p:par>
                                <p:cTn id="72" presetID="22" presetClass="entr" presetSubtype="8" fill="hold" grpId="0" nodeType="after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wipe(left)">
                                      <p:cBhvr>
                                        <p:cTn id="74" dur="500"/>
                                        <p:tgtEl>
                                          <p:spTgt spid="47"/>
                                        </p:tgtEl>
                                      </p:cBhvr>
                                    </p:animEffect>
                                  </p:childTnLst>
                                </p:cTn>
                              </p:par>
                            </p:childTnLst>
                          </p:cTn>
                        </p:par>
                        <p:par>
                          <p:cTn id="75" fill="hold">
                            <p:stCondLst>
                              <p:cond delay="6500"/>
                            </p:stCondLst>
                            <p:childTnLst>
                              <p:par>
                                <p:cTn id="76" presetID="53" presetClass="entr" presetSubtype="16" fill="hold" grpId="0" nodeType="afterEffect">
                                  <p:stCondLst>
                                    <p:cond delay="0"/>
                                  </p:stCondLst>
                                  <p:childTnLst>
                                    <p:set>
                                      <p:cBhvr>
                                        <p:cTn id="77" dur="1" fill="hold">
                                          <p:stCondLst>
                                            <p:cond delay="0"/>
                                          </p:stCondLst>
                                        </p:cTn>
                                        <p:tgtEl>
                                          <p:spTgt spid="57"/>
                                        </p:tgtEl>
                                        <p:attrNameLst>
                                          <p:attrName>style.visibility</p:attrName>
                                        </p:attrNameLst>
                                      </p:cBhvr>
                                      <p:to>
                                        <p:strVal val="visible"/>
                                      </p:to>
                                    </p:set>
                                    <p:anim calcmode="lin" valueType="num">
                                      <p:cBhvr>
                                        <p:cTn id="78" dur="500" fill="hold"/>
                                        <p:tgtEl>
                                          <p:spTgt spid="57"/>
                                        </p:tgtEl>
                                        <p:attrNameLst>
                                          <p:attrName>ppt_w</p:attrName>
                                        </p:attrNameLst>
                                      </p:cBhvr>
                                      <p:tavLst>
                                        <p:tav tm="0">
                                          <p:val>
                                            <p:fltVal val="0"/>
                                          </p:val>
                                        </p:tav>
                                        <p:tav tm="100000">
                                          <p:val>
                                            <p:strVal val="#ppt_w"/>
                                          </p:val>
                                        </p:tav>
                                      </p:tavLst>
                                    </p:anim>
                                    <p:anim calcmode="lin" valueType="num">
                                      <p:cBhvr>
                                        <p:cTn id="79" dur="500" fill="hold"/>
                                        <p:tgtEl>
                                          <p:spTgt spid="57"/>
                                        </p:tgtEl>
                                        <p:attrNameLst>
                                          <p:attrName>ppt_h</p:attrName>
                                        </p:attrNameLst>
                                      </p:cBhvr>
                                      <p:tavLst>
                                        <p:tav tm="0">
                                          <p:val>
                                            <p:fltVal val="0"/>
                                          </p:val>
                                        </p:tav>
                                        <p:tav tm="100000">
                                          <p:val>
                                            <p:strVal val="#ppt_h"/>
                                          </p:val>
                                        </p:tav>
                                      </p:tavLst>
                                    </p:anim>
                                    <p:animEffect transition="in" filter="fade">
                                      <p:cBhvr>
                                        <p:cTn id="80" dur="500"/>
                                        <p:tgtEl>
                                          <p:spTgt spid="57"/>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55"/>
                                        </p:tgtEl>
                                        <p:attrNameLst>
                                          <p:attrName>style.visibility</p:attrName>
                                        </p:attrNameLst>
                                      </p:cBhvr>
                                      <p:to>
                                        <p:strVal val="visible"/>
                                      </p:to>
                                    </p:set>
                                    <p:animEffect transition="in" filter="fade">
                                      <p:cBhvr>
                                        <p:cTn id="84" dur="500"/>
                                        <p:tgtEl>
                                          <p:spTgt spid="55"/>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16"/>
                                        </p:tgtEl>
                                        <p:attrNameLst>
                                          <p:attrName>style.visibility</p:attrName>
                                        </p:attrNameLst>
                                      </p:cBhvr>
                                      <p:to>
                                        <p:strVal val="visible"/>
                                      </p:to>
                                    </p:set>
                                    <p:anim calcmode="lin" valueType="num">
                                      <p:cBhvr>
                                        <p:cTn id="88" dur="500" fill="hold"/>
                                        <p:tgtEl>
                                          <p:spTgt spid="16"/>
                                        </p:tgtEl>
                                        <p:attrNameLst>
                                          <p:attrName>ppt_w</p:attrName>
                                        </p:attrNameLst>
                                      </p:cBhvr>
                                      <p:tavLst>
                                        <p:tav tm="0">
                                          <p:val>
                                            <p:fltVal val="0"/>
                                          </p:val>
                                        </p:tav>
                                        <p:tav tm="100000">
                                          <p:val>
                                            <p:strVal val="#ppt_w"/>
                                          </p:val>
                                        </p:tav>
                                      </p:tavLst>
                                    </p:anim>
                                    <p:anim calcmode="lin" valueType="num">
                                      <p:cBhvr>
                                        <p:cTn id="89" dur="500" fill="hold"/>
                                        <p:tgtEl>
                                          <p:spTgt spid="16"/>
                                        </p:tgtEl>
                                        <p:attrNameLst>
                                          <p:attrName>ppt_h</p:attrName>
                                        </p:attrNameLst>
                                      </p:cBhvr>
                                      <p:tavLst>
                                        <p:tav tm="0">
                                          <p:val>
                                            <p:fltVal val="0"/>
                                          </p:val>
                                        </p:tav>
                                        <p:tav tm="100000">
                                          <p:val>
                                            <p:strVal val="#ppt_h"/>
                                          </p:val>
                                        </p:tav>
                                      </p:tavLst>
                                    </p:anim>
                                    <p:animEffect transition="in" filter="fade">
                                      <p:cBhvr>
                                        <p:cTn id="90" dur="500"/>
                                        <p:tgtEl>
                                          <p:spTgt spid="16"/>
                                        </p:tgtEl>
                                      </p:cBhvr>
                                    </p:animEffect>
                                  </p:childTnLst>
                                </p:cTn>
                              </p:par>
                            </p:childTnLst>
                          </p:cTn>
                        </p:par>
                        <p:par>
                          <p:cTn id="91" fill="hold">
                            <p:stCondLst>
                              <p:cond delay="8000"/>
                            </p:stCondLst>
                            <p:childTnLst>
                              <p:par>
                                <p:cTn id="92" presetID="22" presetClass="entr" presetSubtype="1" fill="hold" grpId="0" nodeType="afterEffect">
                                  <p:stCondLst>
                                    <p:cond delay="0"/>
                                  </p:stCondLst>
                                  <p:childTnLst>
                                    <p:set>
                                      <p:cBhvr>
                                        <p:cTn id="93" dur="1" fill="hold">
                                          <p:stCondLst>
                                            <p:cond delay="0"/>
                                          </p:stCondLst>
                                        </p:cTn>
                                        <p:tgtEl>
                                          <p:spTgt spid="48"/>
                                        </p:tgtEl>
                                        <p:attrNameLst>
                                          <p:attrName>style.visibility</p:attrName>
                                        </p:attrNameLst>
                                      </p:cBhvr>
                                      <p:to>
                                        <p:strVal val="visible"/>
                                      </p:to>
                                    </p:set>
                                    <p:animEffect transition="in" filter="wipe(up)">
                                      <p:cBhvr>
                                        <p:cTn id="94" dur="500"/>
                                        <p:tgtEl>
                                          <p:spTgt spid="48"/>
                                        </p:tgtEl>
                                      </p:cBhvr>
                                    </p:animEffect>
                                  </p:childTnLst>
                                </p:cTn>
                              </p:par>
                            </p:childTnLst>
                          </p:cTn>
                        </p:par>
                        <p:par>
                          <p:cTn id="95" fill="hold">
                            <p:stCondLst>
                              <p:cond delay="8500"/>
                            </p:stCondLst>
                            <p:childTnLst>
                              <p:par>
                                <p:cTn id="96" presetID="10" presetClass="entr" presetSubtype="0" fill="hold" nodeType="afterEffect">
                                  <p:stCondLst>
                                    <p:cond delay="0"/>
                                  </p:stCondLst>
                                  <p:childTnLst>
                                    <p:set>
                                      <p:cBhvr>
                                        <p:cTn id="97" dur="1" fill="hold">
                                          <p:stCondLst>
                                            <p:cond delay="0"/>
                                          </p:stCondLst>
                                        </p:cTn>
                                        <p:tgtEl>
                                          <p:spTgt spid="11"/>
                                        </p:tgtEl>
                                        <p:attrNameLst>
                                          <p:attrName>style.visibility</p:attrName>
                                        </p:attrNameLst>
                                      </p:cBhvr>
                                      <p:to>
                                        <p:strVal val="visible"/>
                                      </p:to>
                                    </p:set>
                                    <p:animEffect transition="in" filter="fade">
                                      <p:cBhvr>
                                        <p:cTn id="98" dur="500"/>
                                        <p:tgtEl>
                                          <p:spTgt spid="11"/>
                                        </p:tgtEl>
                                      </p:cBhvr>
                                    </p:animEffect>
                                  </p:childTnLst>
                                </p:cTn>
                              </p:par>
                            </p:childTnLst>
                          </p:cTn>
                        </p:par>
                        <p:par>
                          <p:cTn id="99" fill="hold">
                            <p:stCondLst>
                              <p:cond delay="9000"/>
                            </p:stCondLst>
                            <p:childTnLst>
                              <p:par>
                                <p:cTn id="100" presetID="22" presetClass="entr" presetSubtype="8" fill="hold" grpId="0" nodeType="after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wipe(left)">
                                      <p:cBhvr>
                                        <p:cTn id="102" dur="500"/>
                                        <p:tgtEl>
                                          <p:spTgt spid="46"/>
                                        </p:tgtEl>
                                      </p:cBhvr>
                                    </p:animEffect>
                                  </p:childTnLst>
                                </p:cTn>
                              </p:par>
                            </p:childTnLst>
                          </p:cTn>
                        </p:par>
                        <p:par>
                          <p:cTn id="103" fill="hold">
                            <p:stCondLst>
                              <p:cond delay="9500"/>
                            </p:stCondLst>
                            <p:childTnLst>
                              <p:par>
                                <p:cTn id="104" presetID="53" presetClass="entr" presetSubtype="16" fill="hold" grpId="0" nodeType="afterEffect">
                                  <p:stCondLst>
                                    <p:cond delay="0"/>
                                  </p:stCondLst>
                                  <p:childTnLst>
                                    <p:set>
                                      <p:cBhvr>
                                        <p:cTn id="105" dur="1" fill="hold">
                                          <p:stCondLst>
                                            <p:cond delay="0"/>
                                          </p:stCondLst>
                                        </p:cTn>
                                        <p:tgtEl>
                                          <p:spTgt spid="58"/>
                                        </p:tgtEl>
                                        <p:attrNameLst>
                                          <p:attrName>style.visibility</p:attrName>
                                        </p:attrNameLst>
                                      </p:cBhvr>
                                      <p:to>
                                        <p:strVal val="visible"/>
                                      </p:to>
                                    </p:set>
                                    <p:anim calcmode="lin" valueType="num">
                                      <p:cBhvr>
                                        <p:cTn id="106" dur="500" fill="hold"/>
                                        <p:tgtEl>
                                          <p:spTgt spid="58"/>
                                        </p:tgtEl>
                                        <p:attrNameLst>
                                          <p:attrName>ppt_w</p:attrName>
                                        </p:attrNameLst>
                                      </p:cBhvr>
                                      <p:tavLst>
                                        <p:tav tm="0">
                                          <p:val>
                                            <p:fltVal val="0"/>
                                          </p:val>
                                        </p:tav>
                                        <p:tav tm="100000">
                                          <p:val>
                                            <p:strVal val="#ppt_w"/>
                                          </p:val>
                                        </p:tav>
                                      </p:tavLst>
                                    </p:anim>
                                    <p:anim calcmode="lin" valueType="num">
                                      <p:cBhvr>
                                        <p:cTn id="107" dur="500" fill="hold"/>
                                        <p:tgtEl>
                                          <p:spTgt spid="58"/>
                                        </p:tgtEl>
                                        <p:attrNameLst>
                                          <p:attrName>ppt_h</p:attrName>
                                        </p:attrNameLst>
                                      </p:cBhvr>
                                      <p:tavLst>
                                        <p:tav tm="0">
                                          <p:val>
                                            <p:fltVal val="0"/>
                                          </p:val>
                                        </p:tav>
                                        <p:tav tm="100000">
                                          <p:val>
                                            <p:strVal val="#ppt_h"/>
                                          </p:val>
                                        </p:tav>
                                      </p:tavLst>
                                    </p:anim>
                                    <p:animEffect transition="in" filter="fade">
                                      <p:cBhvr>
                                        <p:cTn id="108" dur="500"/>
                                        <p:tgtEl>
                                          <p:spTgt spid="58"/>
                                        </p:tgtEl>
                                      </p:cBhvr>
                                    </p:animEffect>
                                  </p:childTnLst>
                                </p:cTn>
                              </p:par>
                            </p:childTnLst>
                          </p:cTn>
                        </p:par>
                        <p:par>
                          <p:cTn id="109" fill="hold">
                            <p:stCondLst>
                              <p:cond delay="10000"/>
                            </p:stCondLst>
                            <p:childTnLst>
                              <p:par>
                                <p:cTn id="110" presetID="10" presetClass="entr" presetSubtype="0" fill="hold" grpId="0" nodeType="after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6" grpId="0" animBg="1"/>
      <p:bldP spid="47" grpId="0" animBg="1"/>
      <p:bldP spid="48" grpId="0" animBg="1"/>
      <p:bldP spid="55" grpId="0"/>
      <p:bldP spid="56" grpId="0"/>
      <p:bldP spid="57" grpId="0" animBg="1"/>
      <p:bldP spid="58" grpId="0" animBg="1"/>
      <p:bldP spid="59" grpId="0" animBg="1"/>
      <p:bldP spid="60" grpId="0" animBg="1"/>
      <p:bldP spid="67" grpId="0"/>
      <p:bldP spid="68" grpId="0" animBg="1"/>
      <p:bldP spid="95" grpId="0"/>
      <p:bldP spid="96" grpId="0"/>
      <p:bldP spid="97" grpId="0"/>
      <p:bldP spid="98" grpId="0"/>
      <p:bldP spid="99"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4000737" y="680759"/>
            <a:ext cx="4190571" cy="830997"/>
          </a:xfrm>
          <a:prstGeom prst="rect">
            <a:avLst/>
          </a:prstGeom>
          <a:noFill/>
        </p:spPr>
        <p:txBody>
          <a:bodyPr wrap="none" rtlCol="0">
            <a:spAutoFit/>
          </a:bodyPr>
          <a:lstStyle/>
          <a:p>
            <a:pPr algn="ctr"/>
            <a:r>
              <a:rPr lang="id-ID" sz="4800" dirty="0" smtClean="0">
                <a:solidFill>
                  <a:schemeClr val="bg1"/>
                </a:solidFill>
                <a:latin typeface="+mj-lt"/>
              </a:rPr>
              <a:t>Iconic List Show</a:t>
            </a:r>
            <a:endParaRPr lang="en-US" sz="4800" dirty="0">
              <a:solidFill>
                <a:schemeClr val="bg1"/>
              </a:solidFill>
              <a:latin typeface="+mj-lt"/>
            </a:endParaRPr>
          </a:p>
        </p:txBody>
      </p:sp>
      <p:sp>
        <p:nvSpPr>
          <p:cNvPr id="6" name="Oval 5"/>
          <p:cNvSpPr/>
          <p:nvPr/>
        </p:nvSpPr>
        <p:spPr>
          <a:xfrm>
            <a:off x="1018985" y="2424760"/>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p:nvSpPr>
        <p:spPr>
          <a:xfrm>
            <a:off x="2005004" y="2343211"/>
            <a:ext cx="1436612" cy="338554"/>
          </a:xfrm>
          <a:prstGeom prst="rect">
            <a:avLst/>
          </a:prstGeom>
          <a:noFill/>
        </p:spPr>
        <p:txBody>
          <a:bodyPr wrap="none" rtlCol="0">
            <a:spAutoFit/>
          </a:bodyPr>
          <a:lstStyle/>
          <a:p>
            <a:r>
              <a:rPr lang="id-ID" sz="1600" b="1" dirty="0" smtClean="0">
                <a:solidFill>
                  <a:schemeClr val="bg1"/>
                </a:solidFill>
                <a:latin typeface="+mj-lt"/>
              </a:rPr>
              <a:t>Bundle Packed</a:t>
            </a:r>
            <a:endParaRPr lang="id-ID" sz="1600" b="1" dirty="0">
              <a:solidFill>
                <a:schemeClr val="bg1"/>
              </a:solidFill>
              <a:latin typeface="+mj-lt"/>
            </a:endParaRPr>
          </a:p>
        </p:txBody>
      </p:sp>
      <p:sp>
        <p:nvSpPr>
          <p:cNvPr id="8" name="Rectangle 7"/>
          <p:cNvSpPr/>
          <p:nvPr/>
        </p:nvSpPr>
        <p:spPr>
          <a:xfrm>
            <a:off x="2005004" y="2598641"/>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1" name="Oval 10"/>
          <p:cNvSpPr/>
          <p:nvPr/>
        </p:nvSpPr>
        <p:spPr>
          <a:xfrm>
            <a:off x="1018985" y="3732397"/>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TextBox 11"/>
          <p:cNvSpPr txBox="1"/>
          <p:nvPr/>
        </p:nvSpPr>
        <p:spPr>
          <a:xfrm>
            <a:off x="2005004" y="3650848"/>
            <a:ext cx="1300356" cy="338554"/>
          </a:xfrm>
          <a:prstGeom prst="rect">
            <a:avLst/>
          </a:prstGeom>
          <a:noFill/>
        </p:spPr>
        <p:txBody>
          <a:bodyPr wrap="none" rtlCol="0">
            <a:spAutoFit/>
          </a:bodyPr>
          <a:lstStyle/>
          <a:p>
            <a:r>
              <a:rPr lang="id-ID" sz="1600" b="1" dirty="0" smtClean="0">
                <a:solidFill>
                  <a:schemeClr val="bg1"/>
                </a:solidFill>
                <a:latin typeface="+mj-lt"/>
              </a:rPr>
              <a:t>Cloud Source</a:t>
            </a:r>
            <a:endParaRPr lang="id-ID" sz="1600" b="1" dirty="0">
              <a:solidFill>
                <a:schemeClr val="bg1"/>
              </a:solidFill>
              <a:latin typeface="+mj-lt"/>
            </a:endParaRPr>
          </a:p>
        </p:txBody>
      </p:sp>
      <p:sp>
        <p:nvSpPr>
          <p:cNvPr id="13" name="Rectangle 12"/>
          <p:cNvSpPr/>
          <p:nvPr/>
        </p:nvSpPr>
        <p:spPr>
          <a:xfrm>
            <a:off x="2005004" y="3906278"/>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4" name="Oval 13"/>
          <p:cNvSpPr/>
          <p:nvPr/>
        </p:nvSpPr>
        <p:spPr>
          <a:xfrm>
            <a:off x="1018985" y="5038738"/>
            <a:ext cx="923827" cy="9238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TextBox 14"/>
          <p:cNvSpPr txBox="1"/>
          <p:nvPr/>
        </p:nvSpPr>
        <p:spPr>
          <a:xfrm>
            <a:off x="2005004" y="4924770"/>
            <a:ext cx="1186543" cy="338554"/>
          </a:xfrm>
          <a:prstGeom prst="rect">
            <a:avLst/>
          </a:prstGeom>
          <a:noFill/>
        </p:spPr>
        <p:txBody>
          <a:bodyPr wrap="none" rtlCol="0">
            <a:spAutoFit/>
          </a:bodyPr>
          <a:lstStyle/>
          <a:p>
            <a:r>
              <a:rPr lang="id-ID" sz="1600" b="1" dirty="0" smtClean="0">
                <a:solidFill>
                  <a:schemeClr val="bg1"/>
                </a:solidFill>
                <a:latin typeface="+mj-lt"/>
              </a:rPr>
              <a:t>Print Design</a:t>
            </a:r>
            <a:endParaRPr lang="id-ID" sz="1600" b="1" dirty="0">
              <a:solidFill>
                <a:schemeClr val="bg1"/>
              </a:solidFill>
              <a:latin typeface="+mj-lt"/>
            </a:endParaRPr>
          </a:p>
        </p:txBody>
      </p:sp>
      <p:sp>
        <p:nvSpPr>
          <p:cNvPr id="16" name="Rectangle 15"/>
          <p:cNvSpPr/>
          <p:nvPr/>
        </p:nvSpPr>
        <p:spPr>
          <a:xfrm>
            <a:off x="2005004" y="5212619"/>
            <a:ext cx="3756420" cy="738664"/>
          </a:xfrm>
          <a:prstGeom prst="rect">
            <a:avLst/>
          </a:prstGeom>
        </p:spPr>
        <p:txBody>
          <a:bodyPr wrap="square">
            <a:spAutoFit/>
          </a:bodyPr>
          <a:lstStyle/>
          <a:p>
            <a:r>
              <a:rPr lang="id-ID" sz="1400" dirty="0">
                <a:solidFill>
                  <a:schemeClr val="bg1"/>
                </a:solidFill>
              </a:rPr>
              <a:t>Suitable for all categories business and personal </a:t>
            </a:r>
            <a:r>
              <a:rPr lang="id-ID" sz="1400" dirty="0" smtClean="0">
                <a:solidFill>
                  <a:schemeClr val="bg1"/>
                </a:solidFill>
              </a:rPr>
              <a:t>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17" name="Oval 16"/>
          <p:cNvSpPr/>
          <p:nvPr/>
        </p:nvSpPr>
        <p:spPr>
          <a:xfrm>
            <a:off x="6545598" y="2424760"/>
            <a:ext cx="923827" cy="9238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TextBox 17"/>
          <p:cNvSpPr txBox="1"/>
          <p:nvPr/>
        </p:nvSpPr>
        <p:spPr>
          <a:xfrm>
            <a:off x="7553414" y="2343211"/>
            <a:ext cx="1269899" cy="338554"/>
          </a:xfrm>
          <a:prstGeom prst="rect">
            <a:avLst/>
          </a:prstGeom>
          <a:noFill/>
        </p:spPr>
        <p:txBody>
          <a:bodyPr wrap="none" rtlCol="0">
            <a:spAutoFit/>
          </a:bodyPr>
          <a:lstStyle/>
          <a:p>
            <a:r>
              <a:rPr lang="id-ID" sz="1600" b="1" dirty="0" smtClean="0">
                <a:solidFill>
                  <a:schemeClr val="bg1"/>
                </a:solidFill>
                <a:latin typeface="+mj-lt"/>
              </a:rPr>
              <a:t>Photography</a:t>
            </a:r>
            <a:endParaRPr lang="id-ID" sz="1600" b="1" dirty="0">
              <a:solidFill>
                <a:schemeClr val="bg1"/>
              </a:solidFill>
              <a:latin typeface="+mj-lt"/>
            </a:endParaRPr>
          </a:p>
        </p:txBody>
      </p:sp>
      <p:sp>
        <p:nvSpPr>
          <p:cNvPr id="19" name="Rectangle 18"/>
          <p:cNvSpPr/>
          <p:nvPr/>
        </p:nvSpPr>
        <p:spPr>
          <a:xfrm>
            <a:off x="7553414" y="2598641"/>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20" name="Oval 19"/>
          <p:cNvSpPr/>
          <p:nvPr/>
        </p:nvSpPr>
        <p:spPr>
          <a:xfrm>
            <a:off x="6567395" y="3732397"/>
            <a:ext cx="923827" cy="92382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TextBox 20"/>
          <p:cNvSpPr txBox="1"/>
          <p:nvPr/>
        </p:nvSpPr>
        <p:spPr>
          <a:xfrm>
            <a:off x="7553414" y="3650848"/>
            <a:ext cx="1612942" cy="338554"/>
          </a:xfrm>
          <a:prstGeom prst="rect">
            <a:avLst/>
          </a:prstGeom>
          <a:noFill/>
        </p:spPr>
        <p:txBody>
          <a:bodyPr wrap="none" rtlCol="0">
            <a:spAutoFit/>
          </a:bodyPr>
          <a:lstStyle/>
          <a:p>
            <a:r>
              <a:rPr lang="id-ID" sz="1600" b="1" dirty="0" smtClean="0">
                <a:solidFill>
                  <a:schemeClr val="bg1"/>
                </a:solidFill>
                <a:latin typeface="+mj-lt"/>
              </a:rPr>
              <a:t>Streaming media</a:t>
            </a:r>
            <a:endParaRPr lang="id-ID" sz="1600" b="1" dirty="0">
              <a:solidFill>
                <a:schemeClr val="bg1"/>
              </a:solidFill>
              <a:latin typeface="+mj-lt"/>
            </a:endParaRPr>
          </a:p>
        </p:txBody>
      </p:sp>
      <p:sp>
        <p:nvSpPr>
          <p:cNvPr id="22" name="Rectangle 21"/>
          <p:cNvSpPr/>
          <p:nvPr/>
        </p:nvSpPr>
        <p:spPr>
          <a:xfrm>
            <a:off x="7553414" y="3906278"/>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sp>
        <p:nvSpPr>
          <p:cNvPr id="23" name="Oval 22"/>
          <p:cNvSpPr/>
          <p:nvPr/>
        </p:nvSpPr>
        <p:spPr>
          <a:xfrm>
            <a:off x="6567395" y="5038738"/>
            <a:ext cx="923827" cy="9238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TextBox 23"/>
          <p:cNvSpPr txBox="1"/>
          <p:nvPr/>
        </p:nvSpPr>
        <p:spPr>
          <a:xfrm>
            <a:off x="7553414" y="4924770"/>
            <a:ext cx="1531188" cy="338554"/>
          </a:xfrm>
          <a:prstGeom prst="rect">
            <a:avLst/>
          </a:prstGeom>
          <a:noFill/>
        </p:spPr>
        <p:txBody>
          <a:bodyPr wrap="none" rtlCol="0">
            <a:spAutoFit/>
          </a:bodyPr>
          <a:lstStyle/>
          <a:p>
            <a:r>
              <a:rPr lang="id-ID" sz="1600" b="1" dirty="0" smtClean="0">
                <a:solidFill>
                  <a:schemeClr val="bg1"/>
                </a:solidFill>
                <a:latin typeface="+mj-lt"/>
              </a:rPr>
              <a:t>Lovely Audience</a:t>
            </a:r>
            <a:endParaRPr lang="id-ID" sz="1600" b="1" dirty="0">
              <a:solidFill>
                <a:schemeClr val="bg1"/>
              </a:solidFill>
              <a:latin typeface="+mj-lt"/>
            </a:endParaRPr>
          </a:p>
        </p:txBody>
      </p:sp>
      <p:sp>
        <p:nvSpPr>
          <p:cNvPr id="25" name="Rectangle 24"/>
          <p:cNvSpPr/>
          <p:nvPr/>
        </p:nvSpPr>
        <p:spPr>
          <a:xfrm>
            <a:off x="7553414" y="5212619"/>
            <a:ext cx="3956714" cy="738664"/>
          </a:xfrm>
          <a:prstGeom prst="rect">
            <a:avLst/>
          </a:prstGeom>
        </p:spPr>
        <p:txBody>
          <a:bodyPr wrap="square">
            <a:spAutoFit/>
          </a:bodyPr>
          <a:lstStyle/>
          <a:p>
            <a:r>
              <a:rPr lang="id-ID" sz="1400" dirty="0">
                <a:solidFill>
                  <a:schemeClr val="bg1"/>
                </a:solidFill>
              </a:rPr>
              <a:t>Suitable for all categories business and personal presentation </a:t>
            </a:r>
            <a:r>
              <a:rPr lang="en-US" sz="1400" dirty="0">
                <a:solidFill>
                  <a:schemeClr val="bg1"/>
                </a:solidFill>
              </a:rPr>
              <a:t>If you are going to use a passage of </a:t>
            </a:r>
            <a:r>
              <a:rPr lang="en-US" sz="1400" dirty="0" err="1">
                <a:solidFill>
                  <a:schemeClr val="bg1"/>
                </a:solidFill>
              </a:rPr>
              <a:t>Lorem</a:t>
            </a:r>
            <a:r>
              <a:rPr lang="en-US" sz="1400" dirty="0">
                <a:solidFill>
                  <a:schemeClr val="bg1"/>
                </a:solidFill>
              </a:rPr>
              <a:t> </a:t>
            </a:r>
            <a:r>
              <a:rPr lang="en-US" sz="1400" dirty="0" err="1">
                <a:solidFill>
                  <a:schemeClr val="bg1"/>
                </a:solidFill>
              </a:rPr>
              <a:t>Ipsum</a:t>
            </a:r>
            <a:endParaRPr lang="id-ID" sz="1400" dirty="0">
              <a:solidFill>
                <a:schemeClr val="bg1"/>
              </a:solidFill>
            </a:endParaRPr>
          </a:p>
        </p:txBody>
      </p:sp>
      <p:grpSp>
        <p:nvGrpSpPr>
          <p:cNvPr id="26" name="Group 25"/>
          <p:cNvGrpSpPr/>
          <p:nvPr/>
        </p:nvGrpSpPr>
        <p:grpSpPr>
          <a:xfrm>
            <a:off x="6819920" y="4051850"/>
            <a:ext cx="432364" cy="330459"/>
            <a:chOff x="5516563" y="84138"/>
            <a:chExt cx="1414463" cy="1081087"/>
          </a:xfrm>
          <a:solidFill>
            <a:schemeClr val="bg1"/>
          </a:solidFill>
        </p:grpSpPr>
        <p:sp>
          <p:nvSpPr>
            <p:cNvPr id="27"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p:nvGrpSpPr>
        <p:grpSpPr>
          <a:xfrm>
            <a:off x="1300184" y="5289564"/>
            <a:ext cx="395484" cy="422173"/>
            <a:chOff x="8342313" y="10972800"/>
            <a:chExt cx="1293813" cy="1381125"/>
          </a:xfrm>
          <a:solidFill>
            <a:schemeClr val="bg1"/>
          </a:solidFill>
        </p:grpSpPr>
        <p:sp>
          <p:nvSpPr>
            <p:cNvPr id="35" name="Freeform 5"/>
            <p:cNvSpPr>
              <a:spLocks noEditPoints="1"/>
            </p:cNvSpPr>
            <p:nvPr/>
          </p:nvSpPr>
          <p:spPr bwMode="auto">
            <a:xfrm>
              <a:off x="8342313" y="10972800"/>
              <a:ext cx="1293813" cy="1381125"/>
            </a:xfrm>
            <a:custGeom>
              <a:avLst/>
              <a:gdLst>
                <a:gd name="T0" fmla="*/ 299 w 345"/>
                <a:gd name="T1" fmla="*/ 0 h 368"/>
                <a:gd name="T2" fmla="*/ 46 w 345"/>
                <a:gd name="T3" fmla="*/ 0 h 368"/>
                <a:gd name="T4" fmla="*/ 0 w 345"/>
                <a:gd name="T5" fmla="*/ 46 h 368"/>
                <a:gd name="T6" fmla="*/ 0 w 345"/>
                <a:gd name="T7" fmla="*/ 322 h 368"/>
                <a:gd name="T8" fmla="*/ 46 w 345"/>
                <a:gd name="T9" fmla="*/ 368 h 368"/>
                <a:gd name="T10" fmla="*/ 299 w 345"/>
                <a:gd name="T11" fmla="*/ 368 h 368"/>
                <a:gd name="T12" fmla="*/ 345 w 345"/>
                <a:gd name="T13" fmla="*/ 322 h 368"/>
                <a:gd name="T14" fmla="*/ 345 w 345"/>
                <a:gd name="T15" fmla="*/ 46 h 368"/>
                <a:gd name="T16" fmla="*/ 299 w 345"/>
                <a:gd name="T17" fmla="*/ 0 h 368"/>
                <a:gd name="T18" fmla="*/ 322 w 345"/>
                <a:gd name="T19" fmla="*/ 322 h 368"/>
                <a:gd name="T20" fmla="*/ 299 w 345"/>
                <a:gd name="T21" fmla="*/ 345 h 368"/>
                <a:gd name="T22" fmla="*/ 46 w 345"/>
                <a:gd name="T23" fmla="*/ 345 h 368"/>
                <a:gd name="T24" fmla="*/ 23 w 345"/>
                <a:gd name="T25" fmla="*/ 322 h 368"/>
                <a:gd name="T26" fmla="*/ 23 w 345"/>
                <a:gd name="T27" fmla="*/ 46 h 368"/>
                <a:gd name="T28" fmla="*/ 46 w 345"/>
                <a:gd name="T29" fmla="*/ 23 h 368"/>
                <a:gd name="T30" fmla="*/ 299 w 345"/>
                <a:gd name="T31" fmla="*/ 23 h 368"/>
                <a:gd name="T32" fmla="*/ 322 w 345"/>
                <a:gd name="T33" fmla="*/ 46 h 368"/>
                <a:gd name="T34" fmla="*/ 322 w 345"/>
                <a:gd name="T35"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5" h="368">
                  <a:moveTo>
                    <a:pt x="299" y="0"/>
                  </a:moveTo>
                  <a:cubicBezTo>
                    <a:pt x="46" y="0"/>
                    <a:pt x="46" y="0"/>
                    <a:pt x="46" y="0"/>
                  </a:cubicBezTo>
                  <a:cubicBezTo>
                    <a:pt x="20" y="0"/>
                    <a:pt x="0" y="21"/>
                    <a:pt x="0" y="46"/>
                  </a:cubicBezTo>
                  <a:cubicBezTo>
                    <a:pt x="0" y="322"/>
                    <a:pt x="0" y="322"/>
                    <a:pt x="0" y="322"/>
                  </a:cubicBezTo>
                  <a:cubicBezTo>
                    <a:pt x="0" y="348"/>
                    <a:pt x="20" y="368"/>
                    <a:pt x="46" y="368"/>
                  </a:cubicBezTo>
                  <a:cubicBezTo>
                    <a:pt x="299" y="368"/>
                    <a:pt x="299" y="368"/>
                    <a:pt x="299" y="368"/>
                  </a:cubicBezTo>
                  <a:cubicBezTo>
                    <a:pt x="324" y="368"/>
                    <a:pt x="345" y="348"/>
                    <a:pt x="345" y="322"/>
                  </a:cubicBezTo>
                  <a:cubicBezTo>
                    <a:pt x="345" y="46"/>
                    <a:pt x="345" y="46"/>
                    <a:pt x="345" y="46"/>
                  </a:cubicBezTo>
                  <a:cubicBezTo>
                    <a:pt x="345" y="21"/>
                    <a:pt x="324" y="0"/>
                    <a:pt x="299" y="0"/>
                  </a:cubicBezTo>
                  <a:close/>
                  <a:moveTo>
                    <a:pt x="322" y="322"/>
                  </a:moveTo>
                  <a:cubicBezTo>
                    <a:pt x="322" y="335"/>
                    <a:pt x="312" y="345"/>
                    <a:pt x="299" y="345"/>
                  </a:cubicBezTo>
                  <a:cubicBezTo>
                    <a:pt x="46" y="345"/>
                    <a:pt x="46" y="345"/>
                    <a:pt x="46" y="345"/>
                  </a:cubicBezTo>
                  <a:cubicBezTo>
                    <a:pt x="33" y="345"/>
                    <a:pt x="23" y="335"/>
                    <a:pt x="23" y="322"/>
                  </a:cubicBezTo>
                  <a:cubicBezTo>
                    <a:pt x="23" y="46"/>
                    <a:pt x="23" y="46"/>
                    <a:pt x="23" y="46"/>
                  </a:cubicBezTo>
                  <a:cubicBezTo>
                    <a:pt x="23" y="33"/>
                    <a:pt x="33" y="23"/>
                    <a:pt x="46" y="23"/>
                  </a:cubicBezTo>
                  <a:cubicBezTo>
                    <a:pt x="299" y="23"/>
                    <a:pt x="299" y="23"/>
                    <a:pt x="299" y="23"/>
                  </a:cubicBezTo>
                  <a:cubicBezTo>
                    <a:pt x="312" y="23"/>
                    <a:pt x="322" y="33"/>
                    <a:pt x="322" y="46"/>
                  </a:cubicBezTo>
                  <a:lnTo>
                    <a:pt x="322" y="3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6"/>
            <p:cNvSpPr>
              <a:spLocks noEditPoints="1"/>
            </p:cNvSpPr>
            <p:nvPr/>
          </p:nvSpPr>
          <p:spPr bwMode="auto">
            <a:xfrm>
              <a:off x="8513763" y="11145838"/>
              <a:ext cx="949325" cy="863600"/>
            </a:xfrm>
            <a:custGeom>
              <a:avLst/>
              <a:gdLst>
                <a:gd name="T0" fmla="*/ 241 w 253"/>
                <a:gd name="T1" fmla="*/ 0 h 230"/>
                <a:gd name="T2" fmla="*/ 11 w 253"/>
                <a:gd name="T3" fmla="*/ 0 h 230"/>
                <a:gd name="T4" fmla="*/ 0 w 253"/>
                <a:gd name="T5" fmla="*/ 11 h 230"/>
                <a:gd name="T6" fmla="*/ 0 w 253"/>
                <a:gd name="T7" fmla="*/ 219 h 230"/>
                <a:gd name="T8" fmla="*/ 11 w 253"/>
                <a:gd name="T9" fmla="*/ 230 h 230"/>
                <a:gd name="T10" fmla="*/ 241 w 253"/>
                <a:gd name="T11" fmla="*/ 230 h 230"/>
                <a:gd name="T12" fmla="*/ 253 w 253"/>
                <a:gd name="T13" fmla="*/ 219 h 230"/>
                <a:gd name="T14" fmla="*/ 253 w 253"/>
                <a:gd name="T15" fmla="*/ 11 h 230"/>
                <a:gd name="T16" fmla="*/ 241 w 253"/>
                <a:gd name="T17" fmla="*/ 0 h 230"/>
                <a:gd name="T18" fmla="*/ 241 w 253"/>
                <a:gd name="T19" fmla="*/ 11 h 230"/>
                <a:gd name="T20" fmla="*/ 241 w 253"/>
                <a:gd name="T21" fmla="*/ 171 h 230"/>
                <a:gd name="T22" fmla="*/ 204 w 253"/>
                <a:gd name="T23" fmla="*/ 130 h 230"/>
                <a:gd name="T24" fmla="*/ 195 w 253"/>
                <a:gd name="T25" fmla="*/ 127 h 230"/>
                <a:gd name="T26" fmla="*/ 187 w 253"/>
                <a:gd name="T27" fmla="*/ 130 h 230"/>
                <a:gd name="T28" fmla="*/ 157 w 253"/>
                <a:gd name="T29" fmla="*/ 164 h 230"/>
                <a:gd name="T30" fmla="*/ 66 w 253"/>
                <a:gd name="T31" fmla="*/ 61 h 230"/>
                <a:gd name="T32" fmla="*/ 57 w 253"/>
                <a:gd name="T33" fmla="*/ 57 h 230"/>
                <a:gd name="T34" fmla="*/ 49 w 253"/>
                <a:gd name="T35" fmla="*/ 61 h 230"/>
                <a:gd name="T36" fmla="*/ 11 w 253"/>
                <a:gd name="T37" fmla="*/ 105 h 230"/>
                <a:gd name="T38" fmla="*/ 11 w 253"/>
                <a:gd name="T39" fmla="*/ 11 h 230"/>
                <a:gd name="T40" fmla="*/ 241 w 253"/>
                <a:gd name="T41" fmla="*/ 11 h 230"/>
                <a:gd name="T42" fmla="*/ 11 w 253"/>
                <a:gd name="T43" fmla="*/ 122 h 230"/>
                <a:gd name="T44" fmla="*/ 57 w 253"/>
                <a:gd name="T45" fmla="*/ 69 h 230"/>
                <a:gd name="T46" fmla="*/ 150 w 253"/>
                <a:gd name="T47" fmla="*/ 174 h 230"/>
                <a:gd name="T48" fmla="*/ 157 w 253"/>
                <a:gd name="T49" fmla="*/ 182 h 230"/>
                <a:gd name="T50" fmla="*/ 189 w 253"/>
                <a:gd name="T51" fmla="*/ 219 h 230"/>
                <a:gd name="T52" fmla="*/ 11 w 253"/>
                <a:gd name="T53" fmla="*/ 219 h 230"/>
                <a:gd name="T54" fmla="*/ 11 w 253"/>
                <a:gd name="T55" fmla="*/ 122 h 230"/>
                <a:gd name="T56" fmla="*/ 204 w 253"/>
                <a:gd name="T57" fmla="*/ 219 h 230"/>
                <a:gd name="T58" fmla="*/ 165 w 253"/>
                <a:gd name="T59" fmla="*/ 173 h 230"/>
                <a:gd name="T60" fmla="*/ 195 w 253"/>
                <a:gd name="T61" fmla="*/ 138 h 230"/>
                <a:gd name="T62" fmla="*/ 241 w 253"/>
                <a:gd name="T63" fmla="*/ 188 h 230"/>
                <a:gd name="T64" fmla="*/ 241 w 253"/>
                <a:gd name="T65" fmla="*/ 219 h 230"/>
                <a:gd name="T66" fmla="*/ 204 w 253"/>
                <a:gd name="T6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230">
                  <a:moveTo>
                    <a:pt x="241" y="0"/>
                  </a:moveTo>
                  <a:cubicBezTo>
                    <a:pt x="11" y="0"/>
                    <a:pt x="11" y="0"/>
                    <a:pt x="11" y="0"/>
                  </a:cubicBezTo>
                  <a:cubicBezTo>
                    <a:pt x="5" y="0"/>
                    <a:pt x="0" y="5"/>
                    <a:pt x="0" y="11"/>
                  </a:cubicBezTo>
                  <a:cubicBezTo>
                    <a:pt x="0" y="219"/>
                    <a:pt x="0" y="219"/>
                    <a:pt x="0" y="219"/>
                  </a:cubicBezTo>
                  <a:cubicBezTo>
                    <a:pt x="0" y="225"/>
                    <a:pt x="5" y="230"/>
                    <a:pt x="11" y="230"/>
                  </a:cubicBezTo>
                  <a:cubicBezTo>
                    <a:pt x="241" y="230"/>
                    <a:pt x="241" y="230"/>
                    <a:pt x="241" y="230"/>
                  </a:cubicBezTo>
                  <a:cubicBezTo>
                    <a:pt x="248" y="230"/>
                    <a:pt x="253" y="225"/>
                    <a:pt x="253" y="219"/>
                  </a:cubicBezTo>
                  <a:cubicBezTo>
                    <a:pt x="253" y="11"/>
                    <a:pt x="253" y="11"/>
                    <a:pt x="253" y="11"/>
                  </a:cubicBezTo>
                  <a:cubicBezTo>
                    <a:pt x="253" y="5"/>
                    <a:pt x="248" y="0"/>
                    <a:pt x="241" y="0"/>
                  </a:cubicBezTo>
                  <a:close/>
                  <a:moveTo>
                    <a:pt x="241" y="11"/>
                  </a:moveTo>
                  <a:cubicBezTo>
                    <a:pt x="241" y="171"/>
                    <a:pt x="241" y="171"/>
                    <a:pt x="241" y="171"/>
                  </a:cubicBezTo>
                  <a:cubicBezTo>
                    <a:pt x="204" y="130"/>
                    <a:pt x="204" y="130"/>
                    <a:pt x="204" y="130"/>
                  </a:cubicBezTo>
                  <a:cubicBezTo>
                    <a:pt x="202" y="128"/>
                    <a:pt x="199" y="127"/>
                    <a:pt x="195" y="127"/>
                  </a:cubicBezTo>
                  <a:cubicBezTo>
                    <a:pt x="192" y="127"/>
                    <a:pt x="189" y="128"/>
                    <a:pt x="187" y="130"/>
                  </a:cubicBezTo>
                  <a:cubicBezTo>
                    <a:pt x="157" y="164"/>
                    <a:pt x="157" y="164"/>
                    <a:pt x="157" y="164"/>
                  </a:cubicBezTo>
                  <a:cubicBezTo>
                    <a:pt x="66" y="61"/>
                    <a:pt x="66" y="61"/>
                    <a:pt x="66" y="61"/>
                  </a:cubicBezTo>
                  <a:cubicBezTo>
                    <a:pt x="64" y="59"/>
                    <a:pt x="61" y="57"/>
                    <a:pt x="57" y="57"/>
                  </a:cubicBezTo>
                  <a:cubicBezTo>
                    <a:pt x="54" y="57"/>
                    <a:pt x="51" y="59"/>
                    <a:pt x="49" y="61"/>
                  </a:cubicBezTo>
                  <a:cubicBezTo>
                    <a:pt x="11" y="105"/>
                    <a:pt x="11" y="105"/>
                    <a:pt x="11" y="105"/>
                  </a:cubicBezTo>
                  <a:cubicBezTo>
                    <a:pt x="11" y="11"/>
                    <a:pt x="11" y="11"/>
                    <a:pt x="11" y="11"/>
                  </a:cubicBezTo>
                  <a:lnTo>
                    <a:pt x="241" y="11"/>
                  </a:lnTo>
                  <a:close/>
                  <a:moveTo>
                    <a:pt x="11" y="122"/>
                  </a:moveTo>
                  <a:cubicBezTo>
                    <a:pt x="57" y="69"/>
                    <a:pt x="57" y="69"/>
                    <a:pt x="57" y="69"/>
                  </a:cubicBezTo>
                  <a:cubicBezTo>
                    <a:pt x="150" y="174"/>
                    <a:pt x="150" y="174"/>
                    <a:pt x="150" y="174"/>
                  </a:cubicBezTo>
                  <a:cubicBezTo>
                    <a:pt x="157" y="182"/>
                    <a:pt x="157" y="182"/>
                    <a:pt x="157" y="182"/>
                  </a:cubicBezTo>
                  <a:cubicBezTo>
                    <a:pt x="189" y="219"/>
                    <a:pt x="189" y="219"/>
                    <a:pt x="189" y="219"/>
                  </a:cubicBezTo>
                  <a:cubicBezTo>
                    <a:pt x="11" y="219"/>
                    <a:pt x="11" y="219"/>
                    <a:pt x="11" y="219"/>
                  </a:cubicBezTo>
                  <a:lnTo>
                    <a:pt x="11" y="122"/>
                  </a:lnTo>
                  <a:close/>
                  <a:moveTo>
                    <a:pt x="204" y="219"/>
                  </a:moveTo>
                  <a:cubicBezTo>
                    <a:pt x="165" y="173"/>
                    <a:pt x="165" y="173"/>
                    <a:pt x="165" y="173"/>
                  </a:cubicBezTo>
                  <a:cubicBezTo>
                    <a:pt x="195" y="138"/>
                    <a:pt x="195" y="138"/>
                    <a:pt x="195" y="138"/>
                  </a:cubicBezTo>
                  <a:cubicBezTo>
                    <a:pt x="241" y="188"/>
                    <a:pt x="241" y="188"/>
                    <a:pt x="241" y="188"/>
                  </a:cubicBezTo>
                  <a:cubicBezTo>
                    <a:pt x="241" y="219"/>
                    <a:pt x="241" y="219"/>
                    <a:pt x="241" y="219"/>
                  </a:cubicBezTo>
                  <a:lnTo>
                    <a:pt x="204" y="2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7"/>
            <p:cNvSpPr>
              <a:spLocks noEditPoints="1"/>
            </p:cNvSpPr>
            <p:nvPr/>
          </p:nvSpPr>
          <p:spPr bwMode="auto">
            <a:xfrm>
              <a:off x="9032875" y="11272838"/>
              <a:ext cx="258763" cy="263525"/>
            </a:xfrm>
            <a:custGeom>
              <a:avLst/>
              <a:gdLst>
                <a:gd name="T0" fmla="*/ 34 w 69"/>
                <a:gd name="T1" fmla="*/ 70 h 70"/>
                <a:gd name="T2" fmla="*/ 69 w 69"/>
                <a:gd name="T3" fmla="*/ 35 h 70"/>
                <a:gd name="T4" fmla="*/ 34 w 69"/>
                <a:gd name="T5" fmla="*/ 0 h 70"/>
                <a:gd name="T6" fmla="*/ 0 w 69"/>
                <a:gd name="T7" fmla="*/ 35 h 70"/>
                <a:gd name="T8" fmla="*/ 34 w 69"/>
                <a:gd name="T9" fmla="*/ 70 h 70"/>
                <a:gd name="T10" fmla="*/ 34 w 69"/>
                <a:gd name="T11" fmla="*/ 12 h 70"/>
                <a:gd name="T12" fmla="*/ 57 w 69"/>
                <a:gd name="T13" fmla="*/ 35 h 70"/>
                <a:gd name="T14" fmla="*/ 34 w 69"/>
                <a:gd name="T15" fmla="*/ 58 h 70"/>
                <a:gd name="T16" fmla="*/ 11 w 69"/>
                <a:gd name="T17" fmla="*/ 35 h 70"/>
                <a:gd name="T18" fmla="*/ 34 w 69"/>
                <a:gd name="T19" fmla="*/ 1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4" y="70"/>
                  </a:moveTo>
                  <a:cubicBezTo>
                    <a:pt x="53" y="70"/>
                    <a:pt x="69" y="54"/>
                    <a:pt x="69" y="35"/>
                  </a:cubicBezTo>
                  <a:cubicBezTo>
                    <a:pt x="69" y="16"/>
                    <a:pt x="53" y="0"/>
                    <a:pt x="34" y="0"/>
                  </a:cubicBezTo>
                  <a:cubicBezTo>
                    <a:pt x="15" y="0"/>
                    <a:pt x="0" y="16"/>
                    <a:pt x="0" y="35"/>
                  </a:cubicBezTo>
                  <a:cubicBezTo>
                    <a:pt x="0" y="54"/>
                    <a:pt x="15" y="70"/>
                    <a:pt x="34" y="70"/>
                  </a:cubicBezTo>
                  <a:close/>
                  <a:moveTo>
                    <a:pt x="34" y="12"/>
                  </a:moveTo>
                  <a:cubicBezTo>
                    <a:pt x="47" y="12"/>
                    <a:pt x="57" y="22"/>
                    <a:pt x="57" y="35"/>
                  </a:cubicBezTo>
                  <a:cubicBezTo>
                    <a:pt x="57" y="48"/>
                    <a:pt x="47" y="58"/>
                    <a:pt x="34" y="58"/>
                  </a:cubicBezTo>
                  <a:cubicBezTo>
                    <a:pt x="22" y="58"/>
                    <a:pt x="11" y="48"/>
                    <a:pt x="11" y="35"/>
                  </a:cubicBezTo>
                  <a:cubicBezTo>
                    <a:pt x="11" y="22"/>
                    <a:pt x="22" y="12"/>
                    <a:pt x="3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 name="Group 37"/>
          <p:cNvGrpSpPr/>
          <p:nvPr/>
        </p:nvGrpSpPr>
        <p:grpSpPr>
          <a:xfrm>
            <a:off x="1286112" y="2684950"/>
            <a:ext cx="423629" cy="370251"/>
            <a:chOff x="8296275" y="8293096"/>
            <a:chExt cx="1385888" cy="1211261"/>
          </a:xfrm>
          <a:solidFill>
            <a:schemeClr val="bg1"/>
          </a:solidFill>
        </p:grpSpPr>
        <p:sp>
          <p:nvSpPr>
            <p:cNvPr id="39"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1" name="Group 40"/>
          <p:cNvGrpSpPr/>
          <p:nvPr/>
        </p:nvGrpSpPr>
        <p:grpSpPr>
          <a:xfrm>
            <a:off x="6818221" y="2691744"/>
            <a:ext cx="422173" cy="356663"/>
            <a:chOff x="13828713" y="2805113"/>
            <a:chExt cx="1381125" cy="1166812"/>
          </a:xfrm>
          <a:solidFill>
            <a:schemeClr val="bg1"/>
          </a:solidFill>
        </p:grpSpPr>
        <p:sp>
          <p:nvSpPr>
            <p:cNvPr id="42" name="Freeform 10"/>
            <p:cNvSpPr>
              <a:spLocks noEditPoints="1"/>
            </p:cNvSpPr>
            <p:nvPr/>
          </p:nvSpPr>
          <p:spPr bwMode="auto">
            <a:xfrm>
              <a:off x="14173200" y="3109913"/>
              <a:ext cx="690563" cy="690562"/>
            </a:xfrm>
            <a:custGeom>
              <a:avLst/>
              <a:gdLst>
                <a:gd name="T0" fmla="*/ 92 w 184"/>
                <a:gd name="T1" fmla="*/ 0 h 184"/>
                <a:gd name="T2" fmla="*/ 0 w 184"/>
                <a:gd name="T3" fmla="*/ 92 h 184"/>
                <a:gd name="T4" fmla="*/ 92 w 184"/>
                <a:gd name="T5" fmla="*/ 184 h 184"/>
                <a:gd name="T6" fmla="*/ 184 w 184"/>
                <a:gd name="T7" fmla="*/ 92 h 184"/>
                <a:gd name="T8" fmla="*/ 92 w 184"/>
                <a:gd name="T9" fmla="*/ 0 h 184"/>
                <a:gd name="T10" fmla="*/ 144 w 184"/>
                <a:gd name="T11" fmla="*/ 137 h 184"/>
                <a:gd name="T12" fmla="*/ 47 w 184"/>
                <a:gd name="T13" fmla="*/ 144 h 184"/>
                <a:gd name="T14" fmla="*/ 39 w 184"/>
                <a:gd name="T15" fmla="*/ 47 h 184"/>
                <a:gd name="T16" fmla="*/ 137 w 184"/>
                <a:gd name="T17" fmla="*/ 39 h 184"/>
                <a:gd name="T18" fmla="*/ 144 w 184"/>
                <a:gd name="T19" fmla="*/ 13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moveTo>
                    <a:pt x="144" y="137"/>
                  </a:moveTo>
                  <a:cubicBezTo>
                    <a:pt x="119" y="166"/>
                    <a:pt x="76" y="169"/>
                    <a:pt x="47" y="144"/>
                  </a:cubicBezTo>
                  <a:cubicBezTo>
                    <a:pt x="18" y="120"/>
                    <a:pt x="15" y="76"/>
                    <a:pt x="39" y="47"/>
                  </a:cubicBezTo>
                  <a:cubicBezTo>
                    <a:pt x="64" y="18"/>
                    <a:pt x="108" y="15"/>
                    <a:pt x="137" y="39"/>
                  </a:cubicBezTo>
                  <a:cubicBezTo>
                    <a:pt x="166" y="64"/>
                    <a:pt x="169" y="108"/>
                    <a:pt x="144"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1"/>
            <p:cNvSpPr>
              <a:spLocks/>
            </p:cNvSpPr>
            <p:nvPr/>
          </p:nvSpPr>
          <p:spPr bwMode="auto">
            <a:xfrm>
              <a:off x="14346238" y="3281363"/>
              <a:ext cx="195263" cy="195262"/>
            </a:xfrm>
            <a:custGeom>
              <a:avLst/>
              <a:gdLst>
                <a:gd name="T0" fmla="*/ 46 w 52"/>
                <a:gd name="T1" fmla="*/ 0 h 52"/>
                <a:gd name="T2" fmla="*/ 0 w 52"/>
                <a:gd name="T3" fmla="*/ 46 h 52"/>
                <a:gd name="T4" fmla="*/ 0 w 52"/>
                <a:gd name="T5" fmla="*/ 46 h 52"/>
                <a:gd name="T6" fmla="*/ 6 w 52"/>
                <a:gd name="T7" fmla="*/ 52 h 52"/>
                <a:gd name="T8" fmla="*/ 11 w 52"/>
                <a:gd name="T9" fmla="*/ 46 h 52"/>
                <a:gd name="T10" fmla="*/ 11 w 52"/>
                <a:gd name="T11" fmla="*/ 46 h 52"/>
                <a:gd name="T12" fmla="*/ 46 w 52"/>
                <a:gd name="T13" fmla="*/ 11 h 52"/>
                <a:gd name="T14" fmla="*/ 52 w 52"/>
                <a:gd name="T15" fmla="*/ 6 h 52"/>
                <a:gd name="T16" fmla="*/ 46 w 5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6" y="0"/>
                  </a:moveTo>
                  <a:cubicBezTo>
                    <a:pt x="20" y="0"/>
                    <a:pt x="0" y="20"/>
                    <a:pt x="0" y="46"/>
                  </a:cubicBezTo>
                  <a:cubicBezTo>
                    <a:pt x="0" y="46"/>
                    <a:pt x="0" y="46"/>
                    <a:pt x="0" y="46"/>
                  </a:cubicBezTo>
                  <a:cubicBezTo>
                    <a:pt x="0" y="49"/>
                    <a:pt x="2" y="52"/>
                    <a:pt x="6" y="52"/>
                  </a:cubicBezTo>
                  <a:cubicBezTo>
                    <a:pt x="9" y="52"/>
                    <a:pt x="11" y="49"/>
                    <a:pt x="11" y="46"/>
                  </a:cubicBezTo>
                  <a:cubicBezTo>
                    <a:pt x="11" y="46"/>
                    <a:pt x="11" y="46"/>
                    <a:pt x="11" y="46"/>
                  </a:cubicBezTo>
                  <a:cubicBezTo>
                    <a:pt x="11" y="27"/>
                    <a:pt x="27" y="11"/>
                    <a:pt x="46" y="11"/>
                  </a:cubicBezTo>
                  <a:cubicBezTo>
                    <a:pt x="49" y="11"/>
                    <a:pt x="52" y="9"/>
                    <a:pt x="52" y="6"/>
                  </a:cubicBezTo>
                  <a:cubicBezTo>
                    <a:pt x="52" y="2"/>
                    <a:pt x="49" y="0"/>
                    <a:pt x="4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12"/>
            <p:cNvSpPr>
              <a:spLocks noEditPoints="1"/>
            </p:cNvSpPr>
            <p:nvPr/>
          </p:nvSpPr>
          <p:spPr bwMode="auto">
            <a:xfrm>
              <a:off x="13828713" y="2805113"/>
              <a:ext cx="1381125" cy="1166812"/>
            </a:xfrm>
            <a:custGeom>
              <a:avLst/>
              <a:gdLst>
                <a:gd name="T0" fmla="*/ 339 w 368"/>
                <a:gd name="T1" fmla="*/ 70 h 311"/>
                <a:gd name="T2" fmla="*/ 289 w 368"/>
                <a:gd name="T3" fmla="*/ 61 h 311"/>
                <a:gd name="T4" fmla="*/ 273 w 368"/>
                <a:gd name="T5" fmla="*/ 22 h 311"/>
                <a:gd name="T6" fmla="*/ 241 w 368"/>
                <a:gd name="T7" fmla="*/ 0 h 311"/>
                <a:gd name="T8" fmla="*/ 126 w 368"/>
                <a:gd name="T9" fmla="*/ 0 h 311"/>
                <a:gd name="T10" fmla="*/ 94 w 368"/>
                <a:gd name="T11" fmla="*/ 22 h 311"/>
                <a:gd name="T12" fmla="*/ 78 w 368"/>
                <a:gd name="T13" fmla="*/ 61 h 311"/>
                <a:gd name="T14" fmla="*/ 29 w 368"/>
                <a:gd name="T15" fmla="*/ 70 h 311"/>
                <a:gd name="T16" fmla="*/ 0 w 368"/>
                <a:gd name="T17" fmla="*/ 104 h 311"/>
                <a:gd name="T18" fmla="*/ 0 w 368"/>
                <a:gd name="T19" fmla="*/ 277 h 311"/>
                <a:gd name="T20" fmla="*/ 34 w 368"/>
                <a:gd name="T21" fmla="*/ 311 h 311"/>
                <a:gd name="T22" fmla="*/ 333 w 368"/>
                <a:gd name="T23" fmla="*/ 311 h 311"/>
                <a:gd name="T24" fmla="*/ 368 w 368"/>
                <a:gd name="T25" fmla="*/ 277 h 311"/>
                <a:gd name="T26" fmla="*/ 368 w 368"/>
                <a:gd name="T27" fmla="*/ 104 h 311"/>
                <a:gd name="T28" fmla="*/ 339 w 368"/>
                <a:gd name="T29" fmla="*/ 70 h 311"/>
                <a:gd name="T30" fmla="*/ 345 w 368"/>
                <a:gd name="T31" fmla="*/ 277 h 311"/>
                <a:gd name="T32" fmla="*/ 333 w 368"/>
                <a:gd name="T33" fmla="*/ 288 h 311"/>
                <a:gd name="T34" fmla="*/ 34 w 368"/>
                <a:gd name="T35" fmla="*/ 288 h 311"/>
                <a:gd name="T36" fmla="*/ 23 w 368"/>
                <a:gd name="T37" fmla="*/ 277 h 311"/>
                <a:gd name="T38" fmla="*/ 23 w 368"/>
                <a:gd name="T39" fmla="*/ 104 h 311"/>
                <a:gd name="T40" fmla="*/ 32 w 368"/>
                <a:gd name="T41" fmla="*/ 92 h 311"/>
                <a:gd name="T42" fmla="*/ 95 w 368"/>
                <a:gd name="T43" fmla="*/ 82 h 311"/>
                <a:gd name="T44" fmla="*/ 116 w 368"/>
                <a:gd name="T45" fmla="*/ 31 h 311"/>
                <a:gd name="T46" fmla="*/ 126 w 368"/>
                <a:gd name="T47" fmla="*/ 23 h 311"/>
                <a:gd name="T48" fmla="*/ 241 w 368"/>
                <a:gd name="T49" fmla="*/ 23 h 311"/>
                <a:gd name="T50" fmla="*/ 252 w 368"/>
                <a:gd name="T51" fmla="*/ 31 h 311"/>
                <a:gd name="T52" fmla="*/ 273 w 368"/>
                <a:gd name="T53" fmla="*/ 82 h 311"/>
                <a:gd name="T54" fmla="*/ 335 w 368"/>
                <a:gd name="T55" fmla="*/ 92 h 311"/>
                <a:gd name="T56" fmla="*/ 345 w 368"/>
                <a:gd name="T57" fmla="*/ 104 h 311"/>
                <a:gd name="T58" fmla="*/ 345 w 368"/>
                <a:gd name="T59" fmla="*/ 27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8" h="311">
                  <a:moveTo>
                    <a:pt x="339" y="70"/>
                  </a:moveTo>
                  <a:cubicBezTo>
                    <a:pt x="289" y="61"/>
                    <a:pt x="289" y="61"/>
                    <a:pt x="289" y="61"/>
                  </a:cubicBezTo>
                  <a:cubicBezTo>
                    <a:pt x="273" y="22"/>
                    <a:pt x="273" y="22"/>
                    <a:pt x="273" y="22"/>
                  </a:cubicBezTo>
                  <a:cubicBezTo>
                    <a:pt x="268" y="9"/>
                    <a:pt x="256" y="0"/>
                    <a:pt x="241" y="0"/>
                  </a:cubicBezTo>
                  <a:cubicBezTo>
                    <a:pt x="126" y="0"/>
                    <a:pt x="126" y="0"/>
                    <a:pt x="126" y="0"/>
                  </a:cubicBezTo>
                  <a:cubicBezTo>
                    <a:pt x="112" y="0"/>
                    <a:pt x="99" y="9"/>
                    <a:pt x="94" y="22"/>
                  </a:cubicBezTo>
                  <a:cubicBezTo>
                    <a:pt x="78" y="61"/>
                    <a:pt x="78" y="61"/>
                    <a:pt x="78" y="61"/>
                  </a:cubicBezTo>
                  <a:cubicBezTo>
                    <a:pt x="29" y="70"/>
                    <a:pt x="29" y="70"/>
                    <a:pt x="29" y="70"/>
                  </a:cubicBezTo>
                  <a:cubicBezTo>
                    <a:pt x="12" y="73"/>
                    <a:pt x="0" y="87"/>
                    <a:pt x="0" y="104"/>
                  </a:cubicBezTo>
                  <a:cubicBezTo>
                    <a:pt x="0" y="277"/>
                    <a:pt x="0" y="277"/>
                    <a:pt x="0" y="277"/>
                  </a:cubicBezTo>
                  <a:cubicBezTo>
                    <a:pt x="0" y="296"/>
                    <a:pt x="15" y="311"/>
                    <a:pt x="34" y="311"/>
                  </a:cubicBezTo>
                  <a:cubicBezTo>
                    <a:pt x="333" y="311"/>
                    <a:pt x="333" y="311"/>
                    <a:pt x="333" y="311"/>
                  </a:cubicBezTo>
                  <a:cubicBezTo>
                    <a:pt x="353" y="311"/>
                    <a:pt x="368" y="296"/>
                    <a:pt x="368" y="277"/>
                  </a:cubicBezTo>
                  <a:cubicBezTo>
                    <a:pt x="368" y="104"/>
                    <a:pt x="368" y="104"/>
                    <a:pt x="368" y="104"/>
                  </a:cubicBezTo>
                  <a:cubicBezTo>
                    <a:pt x="368" y="87"/>
                    <a:pt x="356" y="73"/>
                    <a:pt x="339" y="70"/>
                  </a:cubicBezTo>
                  <a:close/>
                  <a:moveTo>
                    <a:pt x="345" y="277"/>
                  </a:moveTo>
                  <a:cubicBezTo>
                    <a:pt x="345" y="283"/>
                    <a:pt x="340" y="288"/>
                    <a:pt x="333" y="288"/>
                  </a:cubicBezTo>
                  <a:cubicBezTo>
                    <a:pt x="34" y="288"/>
                    <a:pt x="34" y="288"/>
                    <a:pt x="34" y="288"/>
                  </a:cubicBezTo>
                  <a:cubicBezTo>
                    <a:pt x="28" y="288"/>
                    <a:pt x="23" y="283"/>
                    <a:pt x="23" y="277"/>
                  </a:cubicBezTo>
                  <a:cubicBezTo>
                    <a:pt x="23" y="104"/>
                    <a:pt x="23" y="104"/>
                    <a:pt x="23" y="104"/>
                  </a:cubicBezTo>
                  <a:cubicBezTo>
                    <a:pt x="23" y="98"/>
                    <a:pt x="27" y="93"/>
                    <a:pt x="32" y="92"/>
                  </a:cubicBezTo>
                  <a:cubicBezTo>
                    <a:pt x="95" y="82"/>
                    <a:pt x="95" y="82"/>
                    <a:pt x="95" y="82"/>
                  </a:cubicBezTo>
                  <a:cubicBezTo>
                    <a:pt x="116" y="31"/>
                    <a:pt x="116" y="31"/>
                    <a:pt x="116" y="31"/>
                  </a:cubicBezTo>
                  <a:cubicBezTo>
                    <a:pt x="117" y="26"/>
                    <a:pt x="122" y="23"/>
                    <a:pt x="126" y="23"/>
                  </a:cubicBezTo>
                  <a:cubicBezTo>
                    <a:pt x="241" y="23"/>
                    <a:pt x="241" y="23"/>
                    <a:pt x="241" y="23"/>
                  </a:cubicBezTo>
                  <a:cubicBezTo>
                    <a:pt x="246" y="23"/>
                    <a:pt x="250" y="26"/>
                    <a:pt x="252" y="31"/>
                  </a:cubicBezTo>
                  <a:cubicBezTo>
                    <a:pt x="273" y="82"/>
                    <a:pt x="273" y="82"/>
                    <a:pt x="273" y="82"/>
                  </a:cubicBezTo>
                  <a:cubicBezTo>
                    <a:pt x="335" y="92"/>
                    <a:pt x="335" y="92"/>
                    <a:pt x="335" y="92"/>
                  </a:cubicBezTo>
                  <a:cubicBezTo>
                    <a:pt x="341" y="93"/>
                    <a:pt x="345" y="98"/>
                    <a:pt x="345" y="104"/>
                  </a:cubicBezTo>
                  <a:lnTo>
                    <a:pt x="34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6819547" y="5308003"/>
            <a:ext cx="447407" cy="385293"/>
            <a:chOff x="2727325" y="-39687"/>
            <a:chExt cx="1463675" cy="1260475"/>
          </a:xfrm>
          <a:solidFill>
            <a:schemeClr val="bg1"/>
          </a:solidFill>
        </p:grpSpPr>
        <p:sp>
          <p:nvSpPr>
            <p:cNvPr id="46" name="Freeform 20"/>
            <p:cNvSpPr>
              <a:spLocks noEditPoints="1"/>
            </p:cNvSpPr>
            <p:nvPr/>
          </p:nvSpPr>
          <p:spPr bwMode="auto">
            <a:xfrm>
              <a:off x="2727325" y="-39687"/>
              <a:ext cx="1463675" cy="1260475"/>
            </a:xfrm>
            <a:custGeom>
              <a:avLst/>
              <a:gdLst>
                <a:gd name="T0" fmla="*/ 347 w 390"/>
                <a:gd name="T1" fmla="*/ 42 h 336"/>
                <a:gd name="T2" fmla="*/ 195 w 390"/>
                <a:gd name="T3" fmla="*/ 38 h 336"/>
                <a:gd name="T4" fmla="*/ 43 w 390"/>
                <a:gd name="T5" fmla="*/ 42 h 336"/>
                <a:gd name="T6" fmla="*/ 43 w 390"/>
                <a:gd name="T7" fmla="*/ 196 h 336"/>
                <a:gd name="T8" fmla="*/ 170 w 390"/>
                <a:gd name="T9" fmla="*/ 322 h 336"/>
                <a:gd name="T10" fmla="*/ 220 w 390"/>
                <a:gd name="T11" fmla="*/ 322 h 336"/>
                <a:gd name="T12" fmla="*/ 347 w 390"/>
                <a:gd name="T13" fmla="*/ 196 h 336"/>
                <a:gd name="T14" fmla="*/ 347 w 390"/>
                <a:gd name="T15" fmla="*/ 42 h 336"/>
                <a:gd name="T16" fmla="*/ 330 w 390"/>
                <a:gd name="T17" fmla="*/ 180 h 336"/>
                <a:gd name="T18" fmla="*/ 203 w 390"/>
                <a:gd name="T19" fmla="*/ 306 h 336"/>
                <a:gd name="T20" fmla="*/ 187 w 390"/>
                <a:gd name="T21" fmla="*/ 306 h 336"/>
                <a:gd name="T22" fmla="*/ 59 w 390"/>
                <a:gd name="T23" fmla="*/ 180 h 336"/>
                <a:gd name="T24" fmla="*/ 59 w 390"/>
                <a:gd name="T25" fmla="*/ 58 h 336"/>
                <a:gd name="T26" fmla="*/ 179 w 390"/>
                <a:gd name="T27" fmla="*/ 55 h 336"/>
                <a:gd name="T28" fmla="*/ 195 w 390"/>
                <a:gd name="T29" fmla="*/ 70 h 336"/>
                <a:gd name="T30" fmla="*/ 210 w 390"/>
                <a:gd name="T31" fmla="*/ 55 h 336"/>
                <a:gd name="T32" fmla="*/ 330 w 390"/>
                <a:gd name="T33" fmla="*/ 58 h 336"/>
                <a:gd name="T34" fmla="*/ 330 w 390"/>
                <a:gd name="T35" fmla="*/ 1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0" h="336">
                  <a:moveTo>
                    <a:pt x="347" y="42"/>
                  </a:moveTo>
                  <a:cubicBezTo>
                    <a:pt x="305" y="0"/>
                    <a:pt x="238" y="0"/>
                    <a:pt x="195" y="38"/>
                  </a:cubicBezTo>
                  <a:cubicBezTo>
                    <a:pt x="152" y="0"/>
                    <a:pt x="85" y="0"/>
                    <a:pt x="43" y="42"/>
                  </a:cubicBezTo>
                  <a:cubicBezTo>
                    <a:pt x="0" y="84"/>
                    <a:pt x="0" y="154"/>
                    <a:pt x="43" y="196"/>
                  </a:cubicBezTo>
                  <a:cubicBezTo>
                    <a:pt x="55" y="208"/>
                    <a:pt x="170" y="322"/>
                    <a:pt x="170" y="322"/>
                  </a:cubicBezTo>
                  <a:cubicBezTo>
                    <a:pt x="184" y="336"/>
                    <a:pt x="206" y="336"/>
                    <a:pt x="220" y="322"/>
                  </a:cubicBezTo>
                  <a:cubicBezTo>
                    <a:pt x="220" y="322"/>
                    <a:pt x="345" y="198"/>
                    <a:pt x="347" y="196"/>
                  </a:cubicBezTo>
                  <a:cubicBezTo>
                    <a:pt x="390" y="154"/>
                    <a:pt x="390" y="84"/>
                    <a:pt x="347" y="42"/>
                  </a:cubicBezTo>
                  <a:close/>
                  <a:moveTo>
                    <a:pt x="330" y="180"/>
                  </a:moveTo>
                  <a:cubicBezTo>
                    <a:pt x="203" y="306"/>
                    <a:pt x="203" y="306"/>
                    <a:pt x="203" y="306"/>
                  </a:cubicBezTo>
                  <a:cubicBezTo>
                    <a:pt x="199" y="310"/>
                    <a:pt x="191" y="310"/>
                    <a:pt x="187" y="306"/>
                  </a:cubicBezTo>
                  <a:cubicBezTo>
                    <a:pt x="59" y="180"/>
                    <a:pt x="59" y="180"/>
                    <a:pt x="59" y="180"/>
                  </a:cubicBezTo>
                  <a:cubicBezTo>
                    <a:pt x="25" y="146"/>
                    <a:pt x="25" y="92"/>
                    <a:pt x="59" y="58"/>
                  </a:cubicBezTo>
                  <a:cubicBezTo>
                    <a:pt x="92" y="26"/>
                    <a:pt x="145" y="25"/>
                    <a:pt x="179" y="55"/>
                  </a:cubicBezTo>
                  <a:cubicBezTo>
                    <a:pt x="195" y="70"/>
                    <a:pt x="195" y="70"/>
                    <a:pt x="195" y="70"/>
                  </a:cubicBezTo>
                  <a:cubicBezTo>
                    <a:pt x="210" y="55"/>
                    <a:pt x="210" y="55"/>
                    <a:pt x="210" y="55"/>
                  </a:cubicBezTo>
                  <a:cubicBezTo>
                    <a:pt x="245" y="25"/>
                    <a:pt x="298" y="26"/>
                    <a:pt x="330" y="58"/>
                  </a:cubicBezTo>
                  <a:cubicBezTo>
                    <a:pt x="364" y="92"/>
                    <a:pt x="364" y="146"/>
                    <a:pt x="330"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21"/>
            <p:cNvSpPr>
              <a:spLocks/>
            </p:cNvSpPr>
            <p:nvPr/>
          </p:nvSpPr>
          <p:spPr bwMode="auto">
            <a:xfrm>
              <a:off x="2982913" y="215900"/>
              <a:ext cx="206375" cy="201612"/>
            </a:xfrm>
            <a:custGeom>
              <a:avLst/>
              <a:gdLst>
                <a:gd name="T0" fmla="*/ 49 w 55"/>
                <a:gd name="T1" fmla="*/ 0 h 54"/>
                <a:gd name="T2" fmla="*/ 49 w 55"/>
                <a:gd name="T3" fmla="*/ 0 h 54"/>
                <a:gd name="T4" fmla="*/ 0 w 55"/>
                <a:gd name="T5" fmla="*/ 48 h 54"/>
                <a:gd name="T6" fmla="*/ 0 w 55"/>
                <a:gd name="T7" fmla="*/ 48 h 54"/>
                <a:gd name="T8" fmla="*/ 6 w 55"/>
                <a:gd name="T9" fmla="*/ 54 h 54"/>
                <a:gd name="T10" fmla="*/ 12 w 55"/>
                <a:gd name="T11" fmla="*/ 48 h 54"/>
                <a:gd name="T12" fmla="*/ 12 w 55"/>
                <a:gd name="T13" fmla="*/ 48 h 54"/>
                <a:gd name="T14" fmla="*/ 49 w 55"/>
                <a:gd name="T15" fmla="*/ 11 h 54"/>
                <a:gd name="T16" fmla="*/ 49 w 55"/>
                <a:gd name="T17" fmla="*/ 11 h 54"/>
                <a:gd name="T18" fmla="*/ 55 w 55"/>
                <a:gd name="T19" fmla="*/ 5 h 54"/>
                <a:gd name="T20" fmla="*/ 49 w 5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54">
                  <a:moveTo>
                    <a:pt x="49" y="0"/>
                  </a:moveTo>
                  <a:cubicBezTo>
                    <a:pt x="49" y="0"/>
                    <a:pt x="49" y="0"/>
                    <a:pt x="49" y="0"/>
                  </a:cubicBezTo>
                  <a:cubicBezTo>
                    <a:pt x="22" y="0"/>
                    <a:pt x="0" y="21"/>
                    <a:pt x="0" y="48"/>
                  </a:cubicBezTo>
                  <a:cubicBezTo>
                    <a:pt x="0" y="48"/>
                    <a:pt x="0" y="48"/>
                    <a:pt x="0" y="48"/>
                  </a:cubicBezTo>
                  <a:cubicBezTo>
                    <a:pt x="0" y="52"/>
                    <a:pt x="3" y="54"/>
                    <a:pt x="6" y="54"/>
                  </a:cubicBezTo>
                  <a:cubicBezTo>
                    <a:pt x="9" y="54"/>
                    <a:pt x="12" y="52"/>
                    <a:pt x="12" y="48"/>
                  </a:cubicBezTo>
                  <a:cubicBezTo>
                    <a:pt x="12" y="48"/>
                    <a:pt x="12" y="48"/>
                    <a:pt x="12" y="48"/>
                  </a:cubicBezTo>
                  <a:cubicBezTo>
                    <a:pt x="12" y="28"/>
                    <a:pt x="29" y="11"/>
                    <a:pt x="49" y="11"/>
                  </a:cubicBezTo>
                  <a:cubicBezTo>
                    <a:pt x="49" y="11"/>
                    <a:pt x="49" y="11"/>
                    <a:pt x="49" y="11"/>
                  </a:cubicBezTo>
                  <a:cubicBezTo>
                    <a:pt x="52" y="11"/>
                    <a:pt x="55" y="8"/>
                    <a:pt x="55" y="5"/>
                  </a:cubicBezTo>
                  <a:cubicBezTo>
                    <a:pt x="55" y="2"/>
                    <a:pt x="52"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8" name="Freeform 22"/>
          <p:cNvSpPr>
            <a:spLocks noEditPoints="1"/>
          </p:cNvSpPr>
          <p:nvPr/>
        </p:nvSpPr>
        <p:spPr bwMode="auto">
          <a:xfrm>
            <a:off x="1286840" y="4023888"/>
            <a:ext cx="422173" cy="304256"/>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88429212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38"/>
                                        </p:tgtEl>
                                        <p:attrNameLst>
                                          <p:attrName>style.visibility</p:attrName>
                                        </p:attrNameLst>
                                      </p:cBhvr>
                                      <p:to>
                                        <p:strVal val="visible"/>
                                      </p:to>
                                    </p:set>
                                    <p:anim calcmode="lin" valueType="num">
                                      <p:cBhvr>
                                        <p:cTn id="22" dur="500" fill="hold"/>
                                        <p:tgtEl>
                                          <p:spTgt spid="38"/>
                                        </p:tgtEl>
                                        <p:attrNameLst>
                                          <p:attrName>ppt_w</p:attrName>
                                        </p:attrNameLst>
                                      </p:cBhvr>
                                      <p:tavLst>
                                        <p:tav tm="0">
                                          <p:val>
                                            <p:fltVal val="0"/>
                                          </p:val>
                                        </p:tav>
                                        <p:tav tm="100000">
                                          <p:val>
                                            <p:strVal val="#ppt_w"/>
                                          </p:val>
                                        </p:tav>
                                      </p:tavLst>
                                    </p:anim>
                                    <p:anim calcmode="lin" valueType="num">
                                      <p:cBhvr>
                                        <p:cTn id="23" dur="500" fill="hold"/>
                                        <p:tgtEl>
                                          <p:spTgt spid="38"/>
                                        </p:tgtEl>
                                        <p:attrNameLst>
                                          <p:attrName>ppt_h</p:attrName>
                                        </p:attrNameLst>
                                      </p:cBhvr>
                                      <p:tavLst>
                                        <p:tav tm="0">
                                          <p:val>
                                            <p:fltVal val="0"/>
                                          </p:val>
                                        </p:tav>
                                        <p:tav tm="100000">
                                          <p:val>
                                            <p:strVal val="#ppt_h"/>
                                          </p:val>
                                        </p:tav>
                                      </p:tavLst>
                                    </p:anim>
                                    <p:animEffect transition="in" filter="fade">
                                      <p:cBhvr>
                                        <p:cTn id="24" dur="500"/>
                                        <p:tgtEl>
                                          <p:spTgt spid="38"/>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500"/>
                                        <p:tgtEl>
                                          <p:spTgt spid="7"/>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fade">
                                      <p:cBhvr>
                                        <p:cTn id="35" dur="500"/>
                                        <p:tgtEl>
                                          <p:spTgt spid="11"/>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48"/>
                                        </p:tgtEl>
                                        <p:attrNameLst>
                                          <p:attrName>style.visibility</p:attrName>
                                        </p:attrNameLst>
                                      </p:cBhvr>
                                      <p:to>
                                        <p:strVal val="visible"/>
                                      </p:to>
                                    </p:set>
                                    <p:anim calcmode="lin" valueType="num">
                                      <p:cBhvr>
                                        <p:cTn id="38" dur="500" fill="hold"/>
                                        <p:tgtEl>
                                          <p:spTgt spid="48"/>
                                        </p:tgtEl>
                                        <p:attrNameLst>
                                          <p:attrName>ppt_w</p:attrName>
                                        </p:attrNameLst>
                                      </p:cBhvr>
                                      <p:tavLst>
                                        <p:tav tm="0">
                                          <p:val>
                                            <p:fltVal val="0"/>
                                          </p:val>
                                        </p:tav>
                                        <p:tav tm="100000">
                                          <p:val>
                                            <p:strVal val="#ppt_w"/>
                                          </p:val>
                                        </p:tav>
                                      </p:tavLst>
                                    </p:anim>
                                    <p:anim calcmode="lin" valueType="num">
                                      <p:cBhvr>
                                        <p:cTn id="39" dur="500" fill="hold"/>
                                        <p:tgtEl>
                                          <p:spTgt spid="48"/>
                                        </p:tgtEl>
                                        <p:attrNameLst>
                                          <p:attrName>ppt_h</p:attrName>
                                        </p:attrNameLst>
                                      </p:cBhvr>
                                      <p:tavLst>
                                        <p:tav tm="0">
                                          <p:val>
                                            <p:fltVal val="0"/>
                                          </p:val>
                                        </p:tav>
                                        <p:tav tm="100000">
                                          <p:val>
                                            <p:strVal val="#ppt_h"/>
                                          </p:val>
                                        </p:tav>
                                      </p:tavLst>
                                    </p:anim>
                                    <p:animEffect transition="in" filter="fade">
                                      <p:cBhvr>
                                        <p:cTn id="40" dur="500"/>
                                        <p:tgtEl>
                                          <p:spTgt spid="48"/>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wipe(left)">
                                      <p:cBhvr>
                                        <p:cTn id="43" dur="500"/>
                                        <p:tgtEl>
                                          <p:spTgt spid="12"/>
                                        </p:tgtEl>
                                      </p:cBhvr>
                                    </p:animEffect>
                                  </p:childTnLst>
                                </p:cTn>
                              </p:par>
                            </p:childTnLst>
                          </p:cTn>
                        </p:par>
                        <p:par>
                          <p:cTn id="44" fill="hold">
                            <p:stCondLst>
                              <p:cond delay="2500"/>
                            </p:stCondLst>
                            <p:childTnLst>
                              <p:par>
                                <p:cTn id="45" presetID="10" presetClass="entr" presetSubtype="0" fill="hold" grpId="0"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par>
                          <p:cTn id="48" fill="hold">
                            <p:stCondLst>
                              <p:cond delay="3000"/>
                            </p:stCondLst>
                            <p:childTnLst>
                              <p:par>
                                <p:cTn id="49" presetID="10" presetClass="entr" presetSubtype="0"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fade">
                                      <p:cBhvr>
                                        <p:cTn id="51" dur="500"/>
                                        <p:tgtEl>
                                          <p:spTgt spid="14"/>
                                        </p:tgtEl>
                                      </p:cBhvr>
                                    </p:animEffect>
                                  </p:childTnLst>
                                </p:cTn>
                              </p:par>
                              <p:par>
                                <p:cTn id="52" presetID="53" presetClass="entr" presetSubtype="16" fill="hold" nodeType="withEffect">
                                  <p:stCondLst>
                                    <p:cond delay="0"/>
                                  </p:stCondLst>
                                  <p:childTnLst>
                                    <p:set>
                                      <p:cBhvr>
                                        <p:cTn id="53" dur="1" fill="hold">
                                          <p:stCondLst>
                                            <p:cond delay="0"/>
                                          </p:stCondLst>
                                        </p:cTn>
                                        <p:tgtEl>
                                          <p:spTgt spid="34"/>
                                        </p:tgtEl>
                                        <p:attrNameLst>
                                          <p:attrName>style.visibility</p:attrName>
                                        </p:attrNameLst>
                                      </p:cBhvr>
                                      <p:to>
                                        <p:strVal val="visible"/>
                                      </p:to>
                                    </p:set>
                                    <p:anim calcmode="lin" valueType="num">
                                      <p:cBhvr>
                                        <p:cTn id="54" dur="500" fill="hold"/>
                                        <p:tgtEl>
                                          <p:spTgt spid="34"/>
                                        </p:tgtEl>
                                        <p:attrNameLst>
                                          <p:attrName>ppt_w</p:attrName>
                                        </p:attrNameLst>
                                      </p:cBhvr>
                                      <p:tavLst>
                                        <p:tav tm="0">
                                          <p:val>
                                            <p:fltVal val="0"/>
                                          </p:val>
                                        </p:tav>
                                        <p:tav tm="100000">
                                          <p:val>
                                            <p:strVal val="#ppt_w"/>
                                          </p:val>
                                        </p:tav>
                                      </p:tavLst>
                                    </p:anim>
                                    <p:anim calcmode="lin" valueType="num">
                                      <p:cBhvr>
                                        <p:cTn id="55" dur="500" fill="hold"/>
                                        <p:tgtEl>
                                          <p:spTgt spid="34"/>
                                        </p:tgtEl>
                                        <p:attrNameLst>
                                          <p:attrName>ppt_h</p:attrName>
                                        </p:attrNameLst>
                                      </p:cBhvr>
                                      <p:tavLst>
                                        <p:tav tm="0">
                                          <p:val>
                                            <p:fltVal val="0"/>
                                          </p:val>
                                        </p:tav>
                                        <p:tav tm="100000">
                                          <p:val>
                                            <p:strVal val="#ppt_h"/>
                                          </p:val>
                                        </p:tav>
                                      </p:tavLst>
                                    </p:anim>
                                    <p:animEffect transition="in" filter="fade">
                                      <p:cBhvr>
                                        <p:cTn id="56" dur="500"/>
                                        <p:tgtEl>
                                          <p:spTgt spid="34"/>
                                        </p:tgtEl>
                                      </p:cBhvr>
                                    </p:animEffect>
                                  </p:childTnLst>
                                </p:cTn>
                              </p:par>
                              <p:par>
                                <p:cTn id="57" presetID="22" presetClass="entr" presetSubtype="8"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ipe(left)">
                                      <p:cBhvr>
                                        <p:cTn id="59" dur="500"/>
                                        <p:tgtEl>
                                          <p:spTgt spid="15"/>
                                        </p:tgtEl>
                                      </p:cBhvr>
                                    </p:animEffect>
                                  </p:childTnLst>
                                </p:cTn>
                              </p:par>
                            </p:childTnLst>
                          </p:cTn>
                        </p:par>
                        <p:par>
                          <p:cTn id="60" fill="hold">
                            <p:stCondLst>
                              <p:cond delay="3500"/>
                            </p:stCondLst>
                            <p:childTnLst>
                              <p:par>
                                <p:cTn id="61" presetID="10" presetClass="entr" presetSubtype="0" fill="hold" grpId="0" nodeType="afterEffect">
                                  <p:stCondLst>
                                    <p:cond delay="0"/>
                                  </p:stCondLst>
                                  <p:childTnLst>
                                    <p:set>
                                      <p:cBhvr>
                                        <p:cTn id="62" dur="1" fill="hold">
                                          <p:stCondLst>
                                            <p:cond delay="0"/>
                                          </p:stCondLst>
                                        </p:cTn>
                                        <p:tgtEl>
                                          <p:spTgt spid="16"/>
                                        </p:tgtEl>
                                        <p:attrNameLst>
                                          <p:attrName>style.visibility</p:attrName>
                                        </p:attrNameLst>
                                      </p:cBhvr>
                                      <p:to>
                                        <p:strVal val="visible"/>
                                      </p:to>
                                    </p:set>
                                    <p:animEffect transition="in" filter="fade">
                                      <p:cBhvr>
                                        <p:cTn id="63" dur="500"/>
                                        <p:tgtEl>
                                          <p:spTgt spid="16"/>
                                        </p:tgtEl>
                                      </p:cBhvr>
                                    </p:animEffect>
                                  </p:childTnLst>
                                </p:cTn>
                              </p:par>
                            </p:childTnLst>
                          </p:cTn>
                        </p:par>
                        <p:par>
                          <p:cTn id="64" fill="hold">
                            <p:stCondLst>
                              <p:cond delay="4000"/>
                            </p:stCondLst>
                            <p:childTnLst>
                              <p:par>
                                <p:cTn id="65" presetID="10"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childTnLst>
                                </p:cTn>
                              </p:par>
                              <p:par>
                                <p:cTn id="68" presetID="53" presetClass="entr" presetSubtype="16" fill="hold" nodeType="withEffect">
                                  <p:stCondLst>
                                    <p:cond delay="0"/>
                                  </p:stCondLst>
                                  <p:childTnLst>
                                    <p:set>
                                      <p:cBhvr>
                                        <p:cTn id="69" dur="1" fill="hold">
                                          <p:stCondLst>
                                            <p:cond delay="0"/>
                                          </p:stCondLst>
                                        </p:cTn>
                                        <p:tgtEl>
                                          <p:spTgt spid="41"/>
                                        </p:tgtEl>
                                        <p:attrNameLst>
                                          <p:attrName>style.visibility</p:attrName>
                                        </p:attrNameLst>
                                      </p:cBhvr>
                                      <p:to>
                                        <p:strVal val="visible"/>
                                      </p:to>
                                    </p:set>
                                    <p:anim calcmode="lin" valueType="num">
                                      <p:cBhvr>
                                        <p:cTn id="70" dur="500" fill="hold"/>
                                        <p:tgtEl>
                                          <p:spTgt spid="41"/>
                                        </p:tgtEl>
                                        <p:attrNameLst>
                                          <p:attrName>ppt_w</p:attrName>
                                        </p:attrNameLst>
                                      </p:cBhvr>
                                      <p:tavLst>
                                        <p:tav tm="0">
                                          <p:val>
                                            <p:fltVal val="0"/>
                                          </p:val>
                                        </p:tav>
                                        <p:tav tm="100000">
                                          <p:val>
                                            <p:strVal val="#ppt_w"/>
                                          </p:val>
                                        </p:tav>
                                      </p:tavLst>
                                    </p:anim>
                                    <p:anim calcmode="lin" valueType="num">
                                      <p:cBhvr>
                                        <p:cTn id="71" dur="500" fill="hold"/>
                                        <p:tgtEl>
                                          <p:spTgt spid="41"/>
                                        </p:tgtEl>
                                        <p:attrNameLst>
                                          <p:attrName>ppt_h</p:attrName>
                                        </p:attrNameLst>
                                      </p:cBhvr>
                                      <p:tavLst>
                                        <p:tav tm="0">
                                          <p:val>
                                            <p:fltVal val="0"/>
                                          </p:val>
                                        </p:tav>
                                        <p:tav tm="100000">
                                          <p:val>
                                            <p:strVal val="#ppt_h"/>
                                          </p:val>
                                        </p:tav>
                                      </p:tavLst>
                                    </p:anim>
                                    <p:animEffect transition="in" filter="fade">
                                      <p:cBhvr>
                                        <p:cTn id="72" dur="500"/>
                                        <p:tgtEl>
                                          <p:spTgt spid="41"/>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18"/>
                                        </p:tgtEl>
                                        <p:attrNameLst>
                                          <p:attrName>style.visibility</p:attrName>
                                        </p:attrNameLst>
                                      </p:cBhvr>
                                      <p:to>
                                        <p:strVal val="visible"/>
                                      </p:to>
                                    </p:set>
                                    <p:animEffect transition="in" filter="wipe(left)">
                                      <p:cBhvr>
                                        <p:cTn id="75" dur="500"/>
                                        <p:tgtEl>
                                          <p:spTgt spid="18"/>
                                        </p:tgtEl>
                                      </p:cBhvr>
                                    </p:animEffect>
                                  </p:childTnLst>
                                </p:cTn>
                              </p:par>
                            </p:childTnLst>
                          </p:cTn>
                        </p:par>
                        <p:par>
                          <p:cTn id="76" fill="hold">
                            <p:stCondLst>
                              <p:cond delay="4500"/>
                            </p:stCondLst>
                            <p:childTnLst>
                              <p:par>
                                <p:cTn id="77" presetID="10" presetClass="entr" presetSubtype="0"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Effect transition="in" filter="fade">
                                      <p:cBhvr>
                                        <p:cTn id="79" dur="500"/>
                                        <p:tgtEl>
                                          <p:spTgt spid="19"/>
                                        </p:tgtEl>
                                      </p:cBhvr>
                                    </p:animEffect>
                                  </p:childTnLst>
                                </p:cTn>
                              </p:par>
                            </p:childTnLst>
                          </p:cTn>
                        </p:par>
                        <p:par>
                          <p:cTn id="80" fill="hold">
                            <p:stCondLst>
                              <p:cond delay="5000"/>
                            </p:stCondLst>
                            <p:childTnLst>
                              <p:par>
                                <p:cTn id="81" presetID="10" presetClass="entr" presetSubtype="0" fill="hold" grpId="0" nodeType="afterEffect">
                                  <p:stCondLst>
                                    <p:cond delay="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childTnLst>
                                </p:cTn>
                              </p:par>
                              <p:par>
                                <p:cTn id="84" presetID="53" presetClass="entr" presetSubtype="16" fill="hold" nodeType="withEffect">
                                  <p:stCondLst>
                                    <p:cond delay="0"/>
                                  </p:stCondLst>
                                  <p:childTnLst>
                                    <p:set>
                                      <p:cBhvr>
                                        <p:cTn id="85" dur="1" fill="hold">
                                          <p:stCondLst>
                                            <p:cond delay="0"/>
                                          </p:stCondLst>
                                        </p:cTn>
                                        <p:tgtEl>
                                          <p:spTgt spid="26"/>
                                        </p:tgtEl>
                                        <p:attrNameLst>
                                          <p:attrName>style.visibility</p:attrName>
                                        </p:attrNameLst>
                                      </p:cBhvr>
                                      <p:to>
                                        <p:strVal val="visible"/>
                                      </p:to>
                                    </p:set>
                                    <p:anim calcmode="lin" valueType="num">
                                      <p:cBhvr>
                                        <p:cTn id="86" dur="500" fill="hold"/>
                                        <p:tgtEl>
                                          <p:spTgt spid="26"/>
                                        </p:tgtEl>
                                        <p:attrNameLst>
                                          <p:attrName>ppt_w</p:attrName>
                                        </p:attrNameLst>
                                      </p:cBhvr>
                                      <p:tavLst>
                                        <p:tav tm="0">
                                          <p:val>
                                            <p:fltVal val="0"/>
                                          </p:val>
                                        </p:tav>
                                        <p:tav tm="100000">
                                          <p:val>
                                            <p:strVal val="#ppt_w"/>
                                          </p:val>
                                        </p:tav>
                                      </p:tavLst>
                                    </p:anim>
                                    <p:anim calcmode="lin" valueType="num">
                                      <p:cBhvr>
                                        <p:cTn id="87" dur="500" fill="hold"/>
                                        <p:tgtEl>
                                          <p:spTgt spid="26"/>
                                        </p:tgtEl>
                                        <p:attrNameLst>
                                          <p:attrName>ppt_h</p:attrName>
                                        </p:attrNameLst>
                                      </p:cBhvr>
                                      <p:tavLst>
                                        <p:tav tm="0">
                                          <p:val>
                                            <p:fltVal val="0"/>
                                          </p:val>
                                        </p:tav>
                                        <p:tav tm="100000">
                                          <p:val>
                                            <p:strVal val="#ppt_h"/>
                                          </p:val>
                                        </p:tav>
                                      </p:tavLst>
                                    </p:anim>
                                    <p:animEffect transition="in" filter="fade">
                                      <p:cBhvr>
                                        <p:cTn id="88" dur="500"/>
                                        <p:tgtEl>
                                          <p:spTgt spid="26"/>
                                        </p:tgtEl>
                                      </p:cBhvr>
                                    </p:animEffect>
                                  </p:childTnLst>
                                </p:cTn>
                              </p:par>
                              <p:par>
                                <p:cTn id="89" presetID="22" presetClass="entr" presetSubtype="8" fill="hold" grpId="0" nodeType="withEffect">
                                  <p:stCondLst>
                                    <p:cond delay="0"/>
                                  </p:stCondLst>
                                  <p:childTnLst>
                                    <p:set>
                                      <p:cBhvr>
                                        <p:cTn id="90" dur="1" fill="hold">
                                          <p:stCondLst>
                                            <p:cond delay="0"/>
                                          </p:stCondLst>
                                        </p:cTn>
                                        <p:tgtEl>
                                          <p:spTgt spid="21"/>
                                        </p:tgtEl>
                                        <p:attrNameLst>
                                          <p:attrName>style.visibility</p:attrName>
                                        </p:attrNameLst>
                                      </p:cBhvr>
                                      <p:to>
                                        <p:strVal val="visible"/>
                                      </p:to>
                                    </p:set>
                                    <p:animEffect transition="in" filter="wipe(left)">
                                      <p:cBhvr>
                                        <p:cTn id="91" dur="500"/>
                                        <p:tgtEl>
                                          <p:spTgt spid="21"/>
                                        </p:tgtEl>
                                      </p:cBhvr>
                                    </p:animEffect>
                                  </p:childTnLst>
                                </p:cTn>
                              </p:par>
                            </p:childTnLst>
                          </p:cTn>
                        </p:par>
                        <p:par>
                          <p:cTn id="92" fill="hold">
                            <p:stCondLst>
                              <p:cond delay="5500"/>
                            </p:stCondLst>
                            <p:childTnLst>
                              <p:par>
                                <p:cTn id="93" presetID="10" presetClass="entr" presetSubtype="0" fill="hold" grpId="0" nodeType="afterEffect">
                                  <p:stCondLst>
                                    <p:cond delay="0"/>
                                  </p:stCondLst>
                                  <p:childTnLst>
                                    <p:set>
                                      <p:cBhvr>
                                        <p:cTn id="94" dur="1" fill="hold">
                                          <p:stCondLst>
                                            <p:cond delay="0"/>
                                          </p:stCondLst>
                                        </p:cTn>
                                        <p:tgtEl>
                                          <p:spTgt spid="22"/>
                                        </p:tgtEl>
                                        <p:attrNameLst>
                                          <p:attrName>style.visibility</p:attrName>
                                        </p:attrNameLst>
                                      </p:cBhvr>
                                      <p:to>
                                        <p:strVal val="visible"/>
                                      </p:to>
                                    </p:set>
                                    <p:animEffect transition="in" filter="fade">
                                      <p:cBhvr>
                                        <p:cTn id="95" dur="500"/>
                                        <p:tgtEl>
                                          <p:spTgt spid="22"/>
                                        </p:tgtEl>
                                      </p:cBhvr>
                                    </p:animEffect>
                                  </p:childTnLst>
                                </p:cTn>
                              </p:par>
                            </p:childTnLst>
                          </p:cTn>
                        </p:par>
                        <p:par>
                          <p:cTn id="96" fill="hold">
                            <p:stCondLst>
                              <p:cond delay="6000"/>
                            </p:stCondLst>
                            <p:childTnLst>
                              <p:par>
                                <p:cTn id="97" presetID="10" presetClass="entr" presetSubtype="0" fill="hold" grpId="0" nodeType="afterEffect">
                                  <p:stCondLst>
                                    <p:cond delay="0"/>
                                  </p:stCondLst>
                                  <p:childTnLst>
                                    <p:set>
                                      <p:cBhvr>
                                        <p:cTn id="98" dur="1" fill="hold">
                                          <p:stCondLst>
                                            <p:cond delay="0"/>
                                          </p:stCondLst>
                                        </p:cTn>
                                        <p:tgtEl>
                                          <p:spTgt spid="23"/>
                                        </p:tgtEl>
                                        <p:attrNameLst>
                                          <p:attrName>style.visibility</p:attrName>
                                        </p:attrNameLst>
                                      </p:cBhvr>
                                      <p:to>
                                        <p:strVal val="visible"/>
                                      </p:to>
                                    </p:set>
                                    <p:animEffect transition="in" filter="fade">
                                      <p:cBhvr>
                                        <p:cTn id="99" dur="500"/>
                                        <p:tgtEl>
                                          <p:spTgt spid="23"/>
                                        </p:tgtEl>
                                      </p:cBhvr>
                                    </p:animEffect>
                                  </p:childTnLst>
                                </p:cTn>
                              </p:par>
                              <p:par>
                                <p:cTn id="100" presetID="53" presetClass="entr" presetSubtype="16" fill="hold" nodeType="withEffect">
                                  <p:stCondLst>
                                    <p:cond delay="0"/>
                                  </p:stCondLst>
                                  <p:childTnLst>
                                    <p:set>
                                      <p:cBhvr>
                                        <p:cTn id="101" dur="1" fill="hold">
                                          <p:stCondLst>
                                            <p:cond delay="0"/>
                                          </p:stCondLst>
                                        </p:cTn>
                                        <p:tgtEl>
                                          <p:spTgt spid="45"/>
                                        </p:tgtEl>
                                        <p:attrNameLst>
                                          <p:attrName>style.visibility</p:attrName>
                                        </p:attrNameLst>
                                      </p:cBhvr>
                                      <p:to>
                                        <p:strVal val="visible"/>
                                      </p:to>
                                    </p:set>
                                    <p:anim calcmode="lin" valueType="num">
                                      <p:cBhvr>
                                        <p:cTn id="102" dur="500" fill="hold"/>
                                        <p:tgtEl>
                                          <p:spTgt spid="45"/>
                                        </p:tgtEl>
                                        <p:attrNameLst>
                                          <p:attrName>ppt_w</p:attrName>
                                        </p:attrNameLst>
                                      </p:cBhvr>
                                      <p:tavLst>
                                        <p:tav tm="0">
                                          <p:val>
                                            <p:fltVal val="0"/>
                                          </p:val>
                                        </p:tav>
                                        <p:tav tm="100000">
                                          <p:val>
                                            <p:strVal val="#ppt_w"/>
                                          </p:val>
                                        </p:tav>
                                      </p:tavLst>
                                    </p:anim>
                                    <p:anim calcmode="lin" valueType="num">
                                      <p:cBhvr>
                                        <p:cTn id="103" dur="500" fill="hold"/>
                                        <p:tgtEl>
                                          <p:spTgt spid="45"/>
                                        </p:tgtEl>
                                        <p:attrNameLst>
                                          <p:attrName>ppt_h</p:attrName>
                                        </p:attrNameLst>
                                      </p:cBhvr>
                                      <p:tavLst>
                                        <p:tav tm="0">
                                          <p:val>
                                            <p:fltVal val="0"/>
                                          </p:val>
                                        </p:tav>
                                        <p:tav tm="100000">
                                          <p:val>
                                            <p:strVal val="#ppt_h"/>
                                          </p:val>
                                        </p:tav>
                                      </p:tavLst>
                                    </p:anim>
                                    <p:animEffect transition="in" filter="fade">
                                      <p:cBhvr>
                                        <p:cTn id="104" dur="500"/>
                                        <p:tgtEl>
                                          <p:spTgt spid="45"/>
                                        </p:tgtEl>
                                      </p:cBhvr>
                                    </p:animEffect>
                                  </p:childTnLst>
                                </p:cTn>
                              </p:par>
                              <p:par>
                                <p:cTn id="105" presetID="22" presetClass="entr" presetSubtype="8" fill="hold" grpId="0" nodeType="withEffect">
                                  <p:stCondLst>
                                    <p:cond delay="0"/>
                                  </p:stCondLst>
                                  <p:childTnLst>
                                    <p:set>
                                      <p:cBhvr>
                                        <p:cTn id="106" dur="1" fill="hold">
                                          <p:stCondLst>
                                            <p:cond delay="0"/>
                                          </p:stCondLst>
                                        </p:cTn>
                                        <p:tgtEl>
                                          <p:spTgt spid="24"/>
                                        </p:tgtEl>
                                        <p:attrNameLst>
                                          <p:attrName>style.visibility</p:attrName>
                                        </p:attrNameLst>
                                      </p:cBhvr>
                                      <p:to>
                                        <p:strVal val="visible"/>
                                      </p:to>
                                    </p:set>
                                    <p:animEffect transition="in" filter="wipe(left)">
                                      <p:cBhvr>
                                        <p:cTn id="107" dur="500"/>
                                        <p:tgtEl>
                                          <p:spTgt spid="24"/>
                                        </p:tgtEl>
                                      </p:cBhvr>
                                    </p:animEffect>
                                  </p:childTnLst>
                                </p:cTn>
                              </p:par>
                            </p:childTnLst>
                          </p:cTn>
                        </p:par>
                        <p:par>
                          <p:cTn id="108" fill="hold">
                            <p:stCondLst>
                              <p:cond delay="6500"/>
                            </p:stCondLst>
                            <p:childTnLst>
                              <p:par>
                                <p:cTn id="109" presetID="10" presetClass="entr" presetSubtype="0" fill="hold" grpId="0" nodeType="afterEffect">
                                  <p:stCondLst>
                                    <p:cond delay="0"/>
                                  </p:stCondLst>
                                  <p:childTnLst>
                                    <p:set>
                                      <p:cBhvr>
                                        <p:cTn id="110" dur="1" fill="hold">
                                          <p:stCondLst>
                                            <p:cond delay="0"/>
                                          </p:stCondLst>
                                        </p:cTn>
                                        <p:tgtEl>
                                          <p:spTgt spid="25"/>
                                        </p:tgtEl>
                                        <p:attrNameLst>
                                          <p:attrName>style.visibility</p:attrName>
                                        </p:attrNameLst>
                                      </p:cBhvr>
                                      <p:to>
                                        <p:strVal val="visible"/>
                                      </p:to>
                                    </p:set>
                                    <p:animEffect transition="in" filter="fade">
                                      <p:cBhvr>
                                        <p:cTn id="11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6" grpId="0" animBg="1"/>
      <p:bldP spid="7" grpId="0"/>
      <p:bldP spid="8" grpId="0"/>
      <p:bldP spid="11" grpId="0" animBg="1"/>
      <p:bldP spid="12" grpId="0"/>
      <p:bldP spid="13" grpId="0"/>
      <p:bldP spid="14" grpId="0" animBg="1"/>
      <p:bldP spid="15" grpId="0"/>
      <p:bldP spid="16" grpId="0"/>
      <p:bldP spid="17" grpId="0" animBg="1"/>
      <p:bldP spid="18" grpId="0"/>
      <p:bldP spid="19" grpId="0"/>
      <p:bldP spid="20" grpId="0" animBg="1"/>
      <p:bldP spid="21" grpId="0"/>
      <p:bldP spid="22" grpId="0"/>
      <p:bldP spid="23" grpId="0" animBg="1"/>
      <p:bldP spid="24" grpId="0"/>
      <p:bldP spid="25" grpId="0"/>
      <p:bldP spid="48" grpId="0" animBg="1"/>
    </p:bldLst>
  </p:timing>
</p:sld>
</file>

<file path=ppt/slides/slide12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 name="Rectangle 1"/>
          <p:cNvSpPr/>
          <p:nvPr/>
        </p:nvSpPr>
        <p:spPr>
          <a:xfrm>
            <a:off x="7016741" y="264157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a:t>
            </a:r>
            <a:r>
              <a:rPr lang="en-US" sz="1050" dirty="0" smtClean="0">
                <a:solidFill>
                  <a:schemeClr val="bg1"/>
                </a:solidFill>
              </a:rPr>
              <a:t>random</a:t>
            </a:r>
            <a:endParaRPr lang="en-US" sz="1050" b="1" dirty="0">
              <a:solidFill>
                <a:schemeClr val="bg1"/>
              </a:solidFill>
            </a:endParaRPr>
          </a:p>
        </p:txBody>
      </p:sp>
      <p:sp>
        <p:nvSpPr>
          <p:cNvPr id="56" name="Rectangle 55"/>
          <p:cNvSpPr/>
          <p:nvPr/>
        </p:nvSpPr>
        <p:spPr>
          <a:xfrm>
            <a:off x="8525031" y="264157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a:t>
            </a:r>
            <a:r>
              <a:rPr lang="en-US" sz="1050" dirty="0" smtClean="0">
                <a:solidFill>
                  <a:schemeClr val="bg1"/>
                </a:solidFill>
              </a:rPr>
              <a:t>random</a:t>
            </a:r>
            <a:endParaRPr lang="en-US" sz="1200" b="1" dirty="0">
              <a:solidFill>
                <a:schemeClr val="bg1"/>
              </a:solidFill>
            </a:endParaRPr>
          </a:p>
        </p:txBody>
      </p:sp>
      <p:sp>
        <p:nvSpPr>
          <p:cNvPr id="57" name="Rectangle 56"/>
          <p:cNvSpPr/>
          <p:nvPr/>
        </p:nvSpPr>
        <p:spPr>
          <a:xfrm>
            <a:off x="7016741" y="414986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id-ID" sz="1050" dirty="0">
              <a:solidFill>
                <a:schemeClr val="bg1"/>
              </a:solidFill>
            </a:endParaRPr>
          </a:p>
        </p:txBody>
      </p:sp>
      <p:sp>
        <p:nvSpPr>
          <p:cNvPr id="58" name="Rectangle 57"/>
          <p:cNvSpPr/>
          <p:nvPr/>
        </p:nvSpPr>
        <p:spPr>
          <a:xfrm>
            <a:off x="8525031" y="414986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a:t>
            </a:r>
            <a:endParaRPr lang="id-ID" sz="1050" dirty="0">
              <a:solidFill>
                <a:schemeClr val="bg1"/>
              </a:solidFill>
            </a:endParaRPr>
          </a:p>
        </p:txBody>
      </p:sp>
      <p:sp>
        <p:nvSpPr>
          <p:cNvPr id="7" name="TextBox 6"/>
          <p:cNvSpPr txBox="1"/>
          <p:nvPr/>
        </p:nvSpPr>
        <p:spPr>
          <a:xfrm>
            <a:off x="7455507" y="2277233"/>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1" name="TextBox 60"/>
          <p:cNvSpPr txBox="1"/>
          <p:nvPr/>
        </p:nvSpPr>
        <p:spPr>
          <a:xfrm>
            <a:off x="8963797" y="2277233"/>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sp>
        <p:nvSpPr>
          <p:cNvPr id="62" name="TextBox 61"/>
          <p:cNvSpPr txBox="1"/>
          <p:nvPr/>
        </p:nvSpPr>
        <p:spPr>
          <a:xfrm rot="5400000">
            <a:off x="9912598" y="3273977"/>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3" name="TextBox 62"/>
          <p:cNvSpPr txBox="1"/>
          <p:nvPr/>
        </p:nvSpPr>
        <p:spPr>
          <a:xfrm rot="5400000">
            <a:off x="9929686" y="4727970"/>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grpSp>
        <p:nvGrpSpPr>
          <p:cNvPr id="10" name="Group 9"/>
          <p:cNvGrpSpPr/>
          <p:nvPr/>
        </p:nvGrpSpPr>
        <p:grpSpPr>
          <a:xfrm>
            <a:off x="6404003" y="2248485"/>
            <a:ext cx="499621" cy="3601036"/>
            <a:chOff x="1498866" y="2248485"/>
            <a:chExt cx="499621" cy="3601036"/>
          </a:xfrm>
        </p:grpSpPr>
        <p:sp>
          <p:nvSpPr>
            <p:cNvPr id="4" name="Right Arrow 3"/>
            <p:cNvSpPr/>
            <p:nvPr/>
          </p:nvSpPr>
          <p:spPr>
            <a:xfrm rot="16200000">
              <a:off x="-51841" y="379919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2"/>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rot="16200000">
              <a:off x="1471196" y="3884040"/>
              <a:ext cx="554960" cy="307777"/>
            </a:xfrm>
            <a:prstGeom prst="rect">
              <a:avLst/>
            </a:prstGeom>
            <a:noFill/>
          </p:spPr>
          <p:txBody>
            <a:bodyPr wrap="none" rtlCol="0">
              <a:spAutoFit/>
            </a:bodyPr>
            <a:lstStyle/>
            <a:p>
              <a:r>
                <a:rPr lang="id-ID" sz="1400" dirty="0" smtClean="0">
                  <a:solidFill>
                    <a:schemeClr val="bg1"/>
                  </a:solidFill>
                </a:rPr>
                <a:t>SKILL</a:t>
              </a:r>
              <a:endParaRPr lang="id-ID" sz="1400" dirty="0">
                <a:solidFill>
                  <a:schemeClr val="bg1"/>
                </a:solidFill>
              </a:endParaRPr>
            </a:p>
          </p:txBody>
        </p:sp>
      </p:grpSp>
      <p:grpSp>
        <p:nvGrpSpPr>
          <p:cNvPr id="11" name="Group 10"/>
          <p:cNvGrpSpPr/>
          <p:nvPr/>
        </p:nvGrpSpPr>
        <p:grpSpPr>
          <a:xfrm>
            <a:off x="6903625" y="5670412"/>
            <a:ext cx="3601036" cy="499621"/>
            <a:chOff x="1998488" y="5670412"/>
            <a:chExt cx="3601036" cy="499621"/>
          </a:xfrm>
        </p:grpSpPr>
        <p:sp>
          <p:nvSpPr>
            <p:cNvPr id="59" name="Right Arrow 58"/>
            <p:cNvSpPr/>
            <p:nvPr/>
          </p:nvSpPr>
          <p:spPr>
            <a:xfrm>
              <a:off x="1998488" y="567041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3"/>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a:off x="3309638" y="5773596"/>
              <a:ext cx="540533" cy="307777"/>
            </a:xfrm>
            <a:prstGeom prst="rect">
              <a:avLst/>
            </a:prstGeom>
            <a:noFill/>
          </p:spPr>
          <p:txBody>
            <a:bodyPr wrap="none" rtlCol="0">
              <a:spAutoFit/>
            </a:bodyPr>
            <a:lstStyle/>
            <a:p>
              <a:r>
                <a:rPr lang="id-ID" sz="1400" dirty="0" smtClean="0">
                  <a:solidFill>
                    <a:schemeClr val="bg1"/>
                  </a:solidFill>
                </a:rPr>
                <a:t>WILL</a:t>
              </a:r>
              <a:endParaRPr lang="id-ID" sz="1400" dirty="0">
                <a:solidFill>
                  <a:schemeClr val="bg1"/>
                </a:solidFill>
              </a:endParaRPr>
            </a:p>
          </p:txBody>
        </p:sp>
      </p:grpSp>
      <p:sp>
        <p:nvSpPr>
          <p:cNvPr id="69" name="TextBox 68"/>
          <p:cNvSpPr txBox="1"/>
          <p:nvPr/>
        </p:nvSpPr>
        <p:spPr>
          <a:xfrm>
            <a:off x="1902577" y="3953181"/>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0" name="TextBox 69"/>
          <p:cNvSpPr txBox="1"/>
          <p:nvPr/>
        </p:nvSpPr>
        <p:spPr>
          <a:xfrm>
            <a:off x="3254217" y="3006553"/>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1" name="TextBox 70"/>
          <p:cNvSpPr txBox="1"/>
          <p:nvPr/>
        </p:nvSpPr>
        <p:spPr>
          <a:xfrm>
            <a:off x="1862489" y="2971838"/>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72" name="Straight Connector 71"/>
          <p:cNvCxnSpPr/>
          <p:nvPr/>
        </p:nvCxnSpPr>
        <p:spPr>
          <a:xfrm>
            <a:off x="6118382" y="218247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561965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additive="base">
                                        <p:cTn id="22" dur="500" fill="hold"/>
                                        <p:tgtEl>
                                          <p:spTgt spid="56"/>
                                        </p:tgtEl>
                                        <p:attrNameLst>
                                          <p:attrName>ppt_x</p:attrName>
                                        </p:attrNameLst>
                                      </p:cBhvr>
                                      <p:tavLst>
                                        <p:tav tm="0">
                                          <p:val>
                                            <p:strVal val="0-#ppt_w/2"/>
                                          </p:val>
                                        </p:tav>
                                        <p:tav tm="100000">
                                          <p:val>
                                            <p:strVal val="#ppt_x"/>
                                          </p:val>
                                        </p:tav>
                                      </p:tavLst>
                                    </p:anim>
                                    <p:anim calcmode="lin" valueType="num">
                                      <p:cBhvr additive="base">
                                        <p:cTn id="23" dur="500" fill="hold"/>
                                        <p:tgtEl>
                                          <p:spTgt spid="5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 calcmode="lin" valueType="num">
                                      <p:cBhvr additive="base">
                                        <p:cTn id="26" dur="500" fill="hold"/>
                                        <p:tgtEl>
                                          <p:spTgt spid="58"/>
                                        </p:tgtEl>
                                        <p:attrNameLst>
                                          <p:attrName>ppt_x</p:attrName>
                                        </p:attrNameLst>
                                      </p:cBhvr>
                                      <p:tavLst>
                                        <p:tav tm="0">
                                          <p:val>
                                            <p:strVal val="0-#ppt_w/2"/>
                                          </p:val>
                                        </p:tav>
                                        <p:tav tm="100000">
                                          <p:val>
                                            <p:strVal val="#ppt_x"/>
                                          </p:val>
                                        </p:tav>
                                      </p:tavLst>
                                    </p:anim>
                                    <p:anim calcmode="lin" valueType="num">
                                      <p:cBhvr additive="base">
                                        <p:cTn id="27" dur="500" fill="hold"/>
                                        <p:tgtEl>
                                          <p:spTgt spid="58"/>
                                        </p:tgtEl>
                                        <p:attrNameLst>
                                          <p:attrName>ppt_y</p:attrName>
                                        </p:attrNameLst>
                                      </p:cBhvr>
                                      <p:tavLst>
                                        <p:tav tm="0">
                                          <p:val>
                                            <p:strVal val="#ppt_y"/>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72"/>
                                        </p:tgtEl>
                                        <p:attrNameLst>
                                          <p:attrName>style.visibility</p:attrName>
                                        </p:attrNameLst>
                                      </p:cBhvr>
                                      <p:to>
                                        <p:strVal val="visible"/>
                                      </p:to>
                                    </p:set>
                                    <p:animEffect transition="in" filter="fade">
                                      <p:cBhvr>
                                        <p:cTn id="30" dur="500"/>
                                        <p:tgtEl>
                                          <p:spTgt spid="72"/>
                                        </p:tgtEl>
                                      </p:cBhvr>
                                    </p:animEffect>
                                  </p:childTnLst>
                                </p:cTn>
                              </p:par>
                              <p:par>
                                <p:cTn id="31" presetID="2" presetClass="entr" presetSubtype="2" fill="hold" grpId="0" nodeType="withEffect">
                                  <p:stCondLst>
                                    <p:cond delay="0"/>
                                  </p:stCondLst>
                                  <p:childTnLst>
                                    <p:set>
                                      <p:cBhvr>
                                        <p:cTn id="32" dur="1" fill="hold">
                                          <p:stCondLst>
                                            <p:cond delay="0"/>
                                          </p:stCondLst>
                                        </p:cTn>
                                        <p:tgtEl>
                                          <p:spTgt spid="57"/>
                                        </p:tgtEl>
                                        <p:attrNameLst>
                                          <p:attrName>style.visibility</p:attrName>
                                        </p:attrNameLst>
                                      </p:cBhvr>
                                      <p:to>
                                        <p:strVal val="visible"/>
                                      </p:to>
                                    </p:set>
                                    <p:anim calcmode="lin" valueType="num">
                                      <p:cBhvr additive="base">
                                        <p:cTn id="33" dur="500" fill="hold"/>
                                        <p:tgtEl>
                                          <p:spTgt spid="57"/>
                                        </p:tgtEl>
                                        <p:attrNameLst>
                                          <p:attrName>ppt_x</p:attrName>
                                        </p:attrNameLst>
                                      </p:cBhvr>
                                      <p:tavLst>
                                        <p:tav tm="0">
                                          <p:val>
                                            <p:strVal val="1+#ppt_w/2"/>
                                          </p:val>
                                        </p:tav>
                                        <p:tav tm="100000">
                                          <p:val>
                                            <p:strVal val="#ppt_x"/>
                                          </p:val>
                                        </p:tav>
                                      </p:tavLst>
                                    </p:anim>
                                    <p:anim calcmode="lin" valueType="num">
                                      <p:cBhvr additive="base">
                                        <p:cTn id="34" dur="500" fill="hold"/>
                                        <p:tgtEl>
                                          <p:spTgt spid="57"/>
                                        </p:tgtEl>
                                        <p:attrNameLst>
                                          <p:attrName>ppt_y</p:attrName>
                                        </p:attrNameLst>
                                      </p:cBhvr>
                                      <p:tavLst>
                                        <p:tav tm="0">
                                          <p:val>
                                            <p:strVal val="#ppt_y"/>
                                          </p:val>
                                        </p:tav>
                                        <p:tav tm="100000">
                                          <p:val>
                                            <p:strVal val="#ppt_y"/>
                                          </p:val>
                                        </p:tav>
                                      </p:tavLst>
                                    </p:anim>
                                  </p:childTnLst>
                                </p:cTn>
                              </p:par>
                              <p:par>
                                <p:cTn id="35" presetID="22" presetClass="entr" presetSubtype="4" fill="hold" nodeType="with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wipe(down)">
                                      <p:cBhvr>
                                        <p:cTn id="37" dur="500"/>
                                        <p:tgtEl>
                                          <p:spTgt spid="10"/>
                                        </p:tgtEl>
                                      </p:cBhvr>
                                    </p:animEffect>
                                  </p:childTnLst>
                                </p:cTn>
                              </p:par>
                              <p:par>
                                <p:cTn id="38" presetID="22" presetClass="entr" presetSubtype="8" fill="hold"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fade">
                                      <p:cBhvr>
                                        <p:cTn id="44" dur="500"/>
                                        <p:tgtEl>
                                          <p:spTgt spid="7"/>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1"/>
                                        </p:tgtEl>
                                        <p:attrNameLst>
                                          <p:attrName>style.visibility</p:attrName>
                                        </p:attrNameLst>
                                      </p:cBhvr>
                                      <p:to>
                                        <p:strVal val="visible"/>
                                      </p:to>
                                    </p:set>
                                    <p:animEffect transition="in" filter="fade">
                                      <p:cBhvr>
                                        <p:cTn id="47" dur="500"/>
                                        <p:tgtEl>
                                          <p:spTgt spid="6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2"/>
                                        </p:tgtEl>
                                        <p:attrNameLst>
                                          <p:attrName>style.visibility</p:attrName>
                                        </p:attrNameLst>
                                      </p:cBhvr>
                                      <p:to>
                                        <p:strVal val="visible"/>
                                      </p:to>
                                    </p:set>
                                    <p:animEffect transition="in" filter="fade">
                                      <p:cBhvr>
                                        <p:cTn id="50" dur="500"/>
                                        <p:tgtEl>
                                          <p:spTgt spid="6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fade">
                                      <p:cBhvr>
                                        <p:cTn id="53" dur="500"/>
                                        <p:tgtEl>
                                          <p:spTgt spid="63"/>
                                        </p:tgtEl>
                                      </p:cBhvr>
                                    </p:animEffect>
                                  </p:childTnLst>
                                </p:cTn>
                              </p:par>
                            </p:childTnLst>
                          </p:cTn>
                        </p:par>
                        <p:par>
                          <p:cTn id="54" fill="hold">
                            <p:stCondLst>
                              <p:cond delay="1500"/>
                            </p:stCondLst>
                            <p:childTnLst>
                              <p:par>
                                <p:cTn id="55" presetID="10" presetClass="entr" presetSubtype="0" fill="hold" grpId="0" nodeType="after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fade">
                                      <p:cBhvr>
                                        <p:cTn id="57" dur="500"/>
                                        <p:tgtEl>
                                          <p:spTgt spid="71"/>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Effect transition="in" filter="fade">
                                      <p:cBhvr>
                                        <p:cTn id="60" dur="500"/>
                                        <p:tgtEl>
                                          <p:spTgt spid="70"/>
                                        </p:tgtEl>
                                      </p:cBhvr>
                                    </p:animEffect>
                                  </p:childTnLst>
                                </p:cTn>
                              </p:par>
                            </p:childTnLst>
                          </p:cTn>
                        </p:par>
                        <p:par>
                          <p:cTn id="61" fill="hold">
                            <p:stCondLst>
                              <p:cond delay="2000"/>
                            </p:stCondLst>
                            <p:childTnLst>
                              <p:par>
                                <p:cTn id="62" presetID="10" presetClass="entr" presetSubtype="0" fill="hold" grpId="0" nodeType="afterEffect">
                                  <p:stCondLst>
                                    <p:cond delay="0"/>
                                  </p:stCondLst>
                                  <p:childTnLst>
                                    <p:set>
                                      <p:cBhvr>
                                        <p:cTn id="63" dur="1" fill="hold">
                                          <p:stCondLst>
                                            <p:cond delay="0"/>
                                          </p:stCondLst>
                                        </p:cTn>
                                        <p:tgtEl>
                                          <p:spTgt spid="69"/>
                                        </p:tgtEl>
                                        <p:attrNameLst>
                                          <p:attrName>style.visibility</p:attrName>
                                        </p:attrNameLst>
                                      </p:cBhvr>
                                      <p:to>
                                        <p:strVal val="visible"/>
                                      </p:to>
                                    </p:set>
                                    <p:animEffect transition="in" filter="fade">
                                      <p:cBhvr>
                                        <p:cTn id="64"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 grpId="0" animBg="1"/>
      <p:bldP spid="56" grpId="0" animBg="1"/>
      <p:bldP spid="57" grpId="0" animBg="1"/>
      <p:bldP spid="58" grpId="0" animBg="1"/>
      <p:bldP spid="7" grpId="0"/>
      <p:bldP spid="61" grpId="0"/>
      <p:bldP spid="62" grpId="0"/>
      <p:bldP spid="63" grpId="0"/>
      <p:bldP spid="69" grpId="0"/>
      <p:bldP spid="70" grpId="0"/>
      <p:bldP spid="71" grpId="0"/>
    </p:bldLst>
  </p:timing>
</p:sld>
</file>

<file path=ppt/slides/slide12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1" name="Group 20"/>
          <p:cNvGrpSpPr/>
          <p:nvPr/>
        </p:nvGrpSpPr>
        <p:grpSpPr>
          <a:xfrm>
            <a:off x="1741845" y="2481978"/>
            <a:ext cx="2880221" cy="393197"/>
            <a:chOff x="1741845" y="2481978"/>
            <a:chExt cx="2880221" cy="393197"/>
          </a:xfrm>
        </p:grpSpPr>
        <p:cxnSp>
          <p:nvCxnSpPr>
            <p:cNvPr id="84" name="Straight Connector 83"/>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1" name="Group 90"/>
          <p:cNvGrpSpPr/>
          <p:nvPr/>
        </p:nvGrpSpPr>
        <p:grpSpPr>
          <a:xfrm flipV="1">
            <a:off x="1741845" y="4677202"/>
            <a:ext cx="2880221" cy="393197"/>
            <a:chOff x="1741845" y="2481978"/>
            <a:chExt cx="2880221" cy="393197"/>
          </a:xfrm>
        </p:grpSpPr>
        <p:cxnSp>
          <p:nvCxnSpPr>
            <p:cNvPr id="92" name="Straight Connector 91"/>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6" name="Group 95"/>
          <p:cNvGrpSpPr/>
          <p:nvPr/>
        </p:nvGrpSpPr>
        <p:grpSpPr>
          <a:xfrm flipH="1">
            <a:off x="7574104" y="2481978"/>
            <a:ext cx="2880221" cy="393197"/>
            <a:chOff x="1741845" y="2481978"/>
            <a:chExt cx="2880221" cy="393197"/>
          </a:xfrm>
        </p:grpSpPr>
        <p:cxnSp>
          <p:nvCxnSpPr>
            <p:cNvPr id="97" name="Straight Connector 96"/>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99" name="Group 98"/>
          <p:cNvGrpSpPr/>
          <p:nvPr/>
        </p:nvGrpSpPr>
        <p:grpSpPr>
          <a:xfrm flipH="1" flipV="1">
            <a:off x="7574104" y="4677202"/>
            <a:ext cx="2880221" cy="393197"/>
            <a:chOff x="1741845" y="2481978"/>
            <a:chExt cx="2880221" cy="393197"/>
          </a:xfrm>
        </p:grpSpPr>
        <p:cxnSp>
          <p:nvCxnSpPr>
            <p:cNvPr id="100" name="Straight Connector 99"/>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8" name="Rectangle 7"/>
          <p:cNvSpPr/>
          <p:nvPr/>
        </p:nvSpPr>
        <p:spPr>
          <a:xfrm rot="2700000">
            <a:off x="4558491" y="2568977"/>
            <a:ext cx="3163069" cy="3163069"/>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2" name="Group 21"/>
          <p:cNvGrpSpPr/>
          <p:nvPr/>
        </p:nvGrpSpPr>
        <p:grpSpPr>
          <a:xfrm>
            <a:off x="4403041" y="2441544"/>
            <a:ext cx="1648934" cy="1708969"/>
            <a:chOff x="4403041" y="2441544"/>
            <a:chExt cx="1648934" cy="1708969"/>
          </a:xfrm>
        </p:grpSpPr>
        <p:grpSp>
          <p:nvGrpSpPr>
            <p:cNvPr id="44" name="Group 43"/>
            <p:cNvGrpSpPr/>
            <p:nvPr/>
          </p:nvGrpSpPr>
          <p:grpSpPr>
            <a:xfrm>
              <a:off x="4403041" y="2441544"/>
              <a:ext cx="1648934" cy="1708969"/>
              <a:chOff x="1934067" y="2570684"/>
              <a:chExt cx="1941921" cy="2012622"/>
            </a:xfrm>
          </p:grpSpPr>
          <p:sp>
            <p:nvSpPr>
              <p:cNvPr id="45" name="Rounded Rectangle 44"/>
              <p:cNvSpPr/>
              <p:nvPr/>
            </p:nvSpPr>
            <p:spPr>
              <a:xfrm>
                <a:off x="1934067" y="2641385"/>
                <a:ext cx="1941921" cy="1941921"/>
              </a:xfrm>
              <a:prstGeom prst="roundRect">
                <a:avLst/>
              </a:prstGeom>
              <a:pattFill prst="dkUpDiag">
                <a:fgClr>
                  <a:schemeClr val="accent5"/>
                </a:fgClr>
                <a:bgClr>
                  <a:schemeClr val="accent5">
                    <a:lumMod val="75000"/>
                  </a:schemeClr>
                </a:bgClr>
              </a:patt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ounded Rectangle 45"/>
              <p:cNvSpPr/>
              <p:nvPr/>
            </p:nvSpPr>
            <p:spPr>
              <a:xfrm>
                <a:off x="1934067" y="2570684"/>
                <a:ext cx="1941921" cy="1941921"/>
              </a:xfrm>
              <a:prstGeom prst="roundRec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9" name="TextBox 68"/>
            <p:cNvSpPr txBox="1"/>
            <p:nvPr/>
          </p:nvSpPr>
          <p:spPr>
            <a:xfrm>
              <a:off x="4596396" y="2997338"/>
              <a:ext cx="1308693" cy="646331"/>
            </a:xfrm>
            <a:prstGeom prst="rect">
              <a:avLst/>
            </a:prstGeom>
            <a:noFill/>
          </p:spPr>
          <p:txBody>
            <a:bodyPr wrap="none" rtlCol="0">
              <a:spAutoFit/>
            </a:bodyPr>
            <a:lstStyle/>
            <a:p>
              <a:pPr algn="ctr"/>
              <a:r>
                <a:rPr lang="id-ID" b="1" dirty="0" smtClean="0">
                  <a:solidFill>
                    <a:schemeClr val="bg1"/>
                  </a:solidFill>
                </a:rPr>
                <a:t>Market</a:t>
              </a:r>
            </a:p>
            <a:p>
              <a:pPr algn="ctr"/>
              <a:r>
                <a:rPr lang="id-ID" b="1" dirty="0" smtClean="0">
                  <a:solidFill>
                    <a:schemeClr val="bg1"/>
                  </a:solidFill>
                </a:rPr>
                <a:t>Penetration</a:t>
              </a:r>
              <a:endParaRPr lang="id-ID" b="1" dirty="0">
                <a:solidFill>
                  <a:schemeClr val="bg1"/>
                </a:solidFill>
              </a:endParaRPr>
            </a:p>
          </p:txBody>
        </p:sp>
      </p:grpSp>
      <p:grpSp>
        <p:nvGrpSpPr>
          <p:cNvPr id="23" name="Group 22"/>
          <p:cNvGrpSpPr/>
          <p:nvPr/>
        </p:nvGrpSpPr>
        <p:grpSpPr>
          <a:xfrm>
            <a:off x="6140026" y="2441544"/>
            <a:ext cx="1648934" cy="1708969"/>
            <a:chOff x="6140026" y="2441544"/>
            <a:chExt cx="1648934" cy="1708969"/>
          </a:xfrm>
        </p:grpSpPr>
        <p:grpSp>
          <p:nvGrpSpPr>
            <p:cNvPr id="47" name="Group 46"/>
            <p:cNvGrpSpPr/>
            <p:nvPr/>
          </p:nvGrpSpPr>
          <p:grpSpPr>
            <a:xfrm>
              <a:off x="6140026" y="2441544"/>
              <a:ext cx="1648934" cy="1708969"/>
              <a:chOff x="3979683" y="2570684"/>
              <a:chExt cx="1941921" cy="2012622"/>
            </a:xfrm>
          </p:grpSpPr>
          <p:sp>
            <p:nvSpPr>
              <p:cNvPr id="48" name="Rounded Rectangle 47"/>
              <p:cNvSpPr/>
              <p:nvPr/>
            </p:nvSpPr>
            <p:spPr>
              <a:xfrm>
                <a:off x="3979683" y="2641385"/>
                <a:ext cx="1941921" cy="1941921"/>
              </a:xfrm>
              <a:prstGeom prst="roundRect">
                <a:avLst/>
              </a:prstGeom>
              <a:pattFill prst="dkUpDiag">
                <a:fgClr>
                  <a:schemeClr val="accent1"/>
                </a:fgClr>
                <a:bgClr>
                  <a:schemeClr val="accent1">
                    <a:lumMod val="75000"/>
                  </a:schemeClr>
                </a:bgClr>
              </a:patt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ounded Rectangle 48"/>
              <p:cNvSpPr/>
              <p:nvPr/>
            </p:nvSpPr>
            <p:spPr>
              <a:xfrm>
                <a:off x="3979683" y="2570684"/>
                <a:ext cx="1941921" cy="1941921"/>
              </a:xfrm>
              <a:prstGeom prst="roundRect">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0" name="TextBox 69"/>
            <p:cNvSpPr txBox="1"/>
            <p:nvPr/>
          </p:nvSpPr>
          <p:spPr>
            <a:xfrm>
              <a:off x="6221558" y="2997337"/>
              <a:ext cx="1474506" cy="646331"/>
            </a:xfrm>
            <a:prstGeom prst="rect">
              <a:avLst/>
            </a:prstGeom>
            <a:noFill/>
          </p:spPr>
          <p:txBody>
            <a:bodyPr wrap="none" rtlCol="0">
              <a:spAutoFit/>
            </a:bodyPr>
            <a:lstStyle/>
            <a:p>
              <a:pPr algn="ctr"/>
              <a:r>
                <a:rPr lang="id-ID" b="1" dirty="0" smtClean="0">
                  <a:solidFill>
                    <a:schemeClr val="bg1"/>
                  </a:solidFill>
                </a:rPr>
                <a:t>Product</a:t>
              </a:r>
            </a:p>
            <a:p>
              <a:pPr algn="ctr"/>
              <a:r>
                <a:rPr lang="id-ID" b="1" dirty="0" smtClean="0">
                  <a:solidFill>
                    <a:schemeClr val="bg1"/>
                  </a:solidFill>
                </a:rPr>
                <a:t>Development</a:t>
              </a:r>
              <a:endParaRPr lang="id-ID" b="1" dirty="0">
                <a:solidFill>
                  <a:schemeClr val="bg1"/>
                </a:solidFill>
              </a:endParaRPr>
            </a:p>
          </p:txBody>
        </p:sp>
      </p:grpSp>
      <p:grpSp>
        <p:nvGrpSpPr>
          <p:cNvPr id="25" name="Group 24"/>
          <p:cNvGrpSpPr/>
          <p:nvPr/>
        </p:nvGrpSpPr>
        <p:grpSpPr>
          <a:xfrm>
            <a:off x="4403041" y="4206545"/>
            <a:ext cx="1648934" cy="1708969"/>
            <a:chOff x="4403041" y="4206545"/>
            <a:chExt cx="1648934" cy="1708969"/>
          </a:xfrm>
        </p:grpSpPr>
        <p:grpSp>
          <p:nvGrpSpPr>
            <p:cNvPr id="50" name="Group 49"/>
            <p:cNvGrpSpPr/>
            <p:nvPr/>
          </p:nvGrpSpPr>
          <p:grpSpPr>
            <a:xfrm>
              <a:off x="4403041" y="4206545"/>
              <a:ext cx="1648934" cy="1708969"/>
              <a:chOff x="1934067" y="4649295"/>
              <a:chExt cx="1941921" cy="2012622"/>
            </a:xfrm>
          </p:grpSpPr>
          <p:sp>
            <p:nvSpPr>
              <p:cNvPr id="51" name="Rounded Rectangle 50"/>
              <p:cNvSpPr/>
              <p:nvPr/>
            </p:nvSpPr>
            <p:spPr>
              <a:xfrm>
                <a:off x="1934067" y="4719996"/>
                <a:ext cx="1941921" cy="1941921"/>
              </a:xfrm>
              <a:prstGeom prst="roundRect">
                <a:avLst/>
              </a:prstGeom>
              <a:pattFill prst="dkUpDiag">
                <a:fgClr>
                  <a:schemeClr val="accent3"/>
                </a:fgClr>
                <a:bgClr>
                  <a:schemeClr val="accent3">
                    <a:lumMod val="75000"/>
                  </a:schemeClr>
                </a:bgClr>
              </a:patt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ounded Rectangle 51"/>
              <p:cNvSpPr/>
              <p:nvPr/>
            </p:nvSpPr>
            <p:spPr>
              <a:xfrm>
                <a:off x="1934067" y="4649295"/>
                <a:ext cx="1941921" cy="1941921"/>
              </a:xfrm>
              <a:prstGeom prst="round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4506065" y="4677202"/>
              <a:ext cx="1474506" cy="646331"/>
            </a:xfrm>
            <a:prstGeom prst="rect">
              <a:avLst/>
            </a:prstGeom>
            <a:noFill/>
          </p:spPr>
          <p:txBody>
            <a:bodyPr wrap="none" rtlCol="0">
              <a:spAutoFit/>
            </a:bodyPr>
            <a:lstStyle/>
            <a:p>
              <a:pPr algn="ctr"/>
              <a:r>
                <a:rPr lang="id-ID" b="1" dirty="0" smtClean="0">
                  <a:solidFill>
                    <a:schemeClr val="bg1"/>
                  </a:solidFill>
                </a:rPr>
                <a:t>Market</a:t>
              </a:r>
            </a:p>
            <a:p>
              <a:pPr algn="ctr"/>
              <a:r>
                <a:rPr lang="id-ID" b="1" dirty="0" smtClean="0">
                  <a:solidFill>
                    <a:schemeClr val="bg1"/>
                  </a:solidFill>
                </a:rPr>
                <a:t>Development</a:t>
              </a:r>
              <a:endParaRPr lang="id-ID" b="1" dirty="0">
                <a:solidFill>
                  <a:schemeClr val="bg1"/>
                </a:solidFill>
              </a:endParaRPr>
            </a:p>
          </p:txBody>
        </p:sp>
      </p:grpSp>
      <p:grpSp>
        <p:nvGrpSpPr>
          <p:cNvPr id="24" name="Group 23"/>
          <p:cNvGrpSpPr/>
          <p:nvPr/>
        </p:nvGrpSpPr>
        <p:grpSpPr>
          <a:xfrm>
            <a:off x="6140026" y="4206545"/>
            <a:ext cx="1648934" cy="1708969"/>
            <a:chOff x="6140026" y="4206545"/>
            <a:chExt cx="1648934" cy="1708969"/>
          </a:xfrm>
        </p:grpSpPr>
        <p:grpSp>
          <p:nvGrpSpPr>
            <p:cNvPr id="53" name="Group 52"/>
            <p:cNvGrpSpPr/>
            <p:nvPr/>
          </p:nvGrpSpPr>
          <p:grpSpPr>
            <a:xfrm>
              <a:off x="6140026" y="4206545"/>
              <a:ext cx="1648934" cy="1708969"/>
              <a:chOff x="3979683" y="4649295"/>
              <a:chExt cx="1941921" cy="2012622"/>
            </a:xfrm>
          </p:grpSpPr>
          <p:sp>
            <p:nvSpPr>
              <p:cNvPr id="54" name="Rounded Rectangle 53"/>
              <p:cNvSpPr/>
              <p:nvPr/>
            </p:nvSpPr>
            <p:spPr>
              <a:xfrm>
                <a:off x="3979683" y="4719996"/>
                <a:ext cx="1941921" cy="1941921"/>
              </a:xfrm>
              <a:prstGeom prst="roundRect">
                <a:avLst/>
              </a:prstGeom>
              <a:pattFill prst="dkUpDiag">
                <a:fgClr>
                  <a:schemeClr val="accent4"/>
                </a:fgClr>
                <a:bgClr>
                  <a:schemeClr val="accent4">
                    <a:lumMod val="75000"/>
                  </a:schemeClr>
                </a:bgClr>
              </a:patt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ounded Rectangle 54"/>
              <p:cNvSpPr/>
              <p:nvPr/>
            </p:nvSpPr>
            <p:spPr>
              <a:xfrm>
                <a:off x="3979683" y="4649295"/>
                <a:ext cx="1941921" cy="1941921"/>
              </a:xfrm>
              <a:prstGeom prst="round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2" name="TextBox 71"/>
            <p:cNvSpPr txBox="1"/>
            <p:nvPr/>
          </p:nvSpPr>
          <p:spPr>
            <a:xfrm>
              <a:off x="6181386" y="4815702"/>
              <a:ext cx="1554849" cy="369332"/>
            </a:xfrm>
            <a:prstGeom prst="rect">
              <a:avLst/>
            </a:prstGeom>
            <a:noFill/>
          </p:spPr>
          <p:txBody>
            <a:bodyPr wrap="none" rtlCol="0">
              <a:spAutoFit/>
            </a:bodyPr>
            <a:lstStyle/>
            <a:p>
              <a:pPr algn="ctr"/>
              <a:r>
                <a:rPr lang="id-ID" b="1" dirty="0" smtClean="0">
                  <a:solidFill>
                    <a:schemeClr val="bg1"/>
                  </a:solidFill>
                </a:rPr>
                <a:t>Diversification</a:t>
              </a:r>
              <a:endParaRPr lang="id-ID" b="1" dirty="0">
                <a:solidFill>
                  <a:schemeClr val="bg1"/>
                </a:solidFill>
              </a:endParaRPr>
            </a:p>
          </p:txBody>
        </p:sp>
      </p:grpSp>
      <p:sp>
        <p:nvSpPr>
          <p:cNvPr id="78" name="TextBox 77"/>
          <p:cNvSpPr txBox="1"/>
          <p:nvPr/>
        </p:nvSpPr>
        <p:spPr>
          <a:xfrm>
            <a:off x="5626103" y="6387140"/>
            <a:ext cx="1027845" cy="369332"/>
          </a:xfrm>
          <a:prstGeom prst="rect">
            <a:avLst/>
          </a:prstGeom>
          <a:noFill/>
        </p:spPr>
        <p:txBody>
          <a:bodyPr wrap="none" rtlCol="0">
            <a:spAutoFit/>
          </a:bodyPr>
          <a:lstStyle/>
          <a:p>
            <a:pPr algn="ctr"/>
            <a:r>
              <a:rPr lang="id-ID" b="1" dirty="0" smtClean="0">
                <a:solidFill>
                  <a:schemeClr val="bg1"/>
                </a:solidFill>
                <a:latin typeface="+mj-lt"/>
              </a:rPr>
              <a:t>Products</a:t>
            </a:r>
            <a:endParaRPr lang="id-ID" b="1" dirty="0">
              <a:solidFill>
                <a:schemeClr val="bg1"/>
              </a:solidFill>
              <a:latin typeface="+mj-lt"/>
            </a:endParaRPr>
          </a:p>
        </p:txBody>
      </p:sp>
      <p:sp>
        <p:nvSpPr>
          <p:cNvPr id="79" name="TextBox 78"/>
          <p:cNvSpPr txBox="1"/>
          <p:nvPr/>
        </p:nvSpPr>
        <p:spPr>
          <a:xfrm rot="5400000">
            <a:off x="8100296" y="4004125"/>
            <a:ext cx="922047" cy="369332"/>
          </a:xfrm>
          <a:prstGeom prst="rect">
            <a:avLst/>
          </a:prstGeom>
          <a:noFill/>
        </p:spPr>
        <p:txBody>
          <a:bodyPr wrap="none" rtlCol="0">
            <a:spAutoFit/>
          </a:bodyPr>
          <a:lstStyle/>
          <a:p>
            <a:pPr algn="ctr"/>
            <a:r>
              <a:rPr lang="id-ID" b="1" dirty="0" smtClean="0">
                <a:solidFill>
                  <a:schemeClr val="bg1"/>
                </a:solidFill>
                <a:latin typeface="+mj-lt"/>
              </a:rPr>
              <a:t>Markets</a:t>
            </a:r>
            <a:endParaRPr lang="id-ID" b="1" dirty="0">
              <a:solidFill>
                <a:schemeClr val="bg1"/>
              </a:solidFill>
              <a:latin typeface="+mj-lt"/>
            </a:endParaRPr>
          </a:p>
        </p:txBody>
      </p:sp>
      <p:sp>
        <p:nvSpPr>
          <p:cNvPr id="80" name="TextBox 79"/>
          <p:cNvSpPr txBox="1"/>
          <p:nvPr/>
        </p:nvSpPr>
        <p:spPr>
          <a:xfrm rot="16200000">
            <a:off x="3874644" y="3201415"/>
            <a:ext cx="776175" cy="276999"/>
          </a:xfrm>
          <a:prstGeom prst="rect">
            <a:avLst/>
          </a:prstGeom>
          <a:noFill/>
        </p:spPr>
        <p:txBody>
          <a:bodyPr wrap="none" rtlCol="0">
            <a:spAutoFit/>
          </a:bodyPr>
          <a:lstStyle/>
          <a:p>
            <a:pPr algn="ctr"/>
            <a:r>
              <a:rPr lang="id-ID" sz="1200" b="1" dirty="0" smtClean="0">
                <a:solidFill>
                  <a:schemeClr val="bg1"/>
                </a:solidFill>
              </a:rPr>
              <a:t>EXISITNG</a:t>
            </a:r>
            <a:endParaRPr lang="id-ID" sz="1200" b="1" dirty="0">
              <a:solidFill>
                <a:schemeClr val="bg1"/>
              </a:solidFill>
            </a:endParaRPr>
          </a:p>
        </p:txBody>
      </p:sp>
      <p:sp>
        <p:nvSpPr>
          <p:cNvPr id="81" name="TextBox 80"/>
          <p:cNvSpPr txBox="1"/>
          <p:nvPr/>
        </p:nvSpPr>
        <p:spPr>
          <a:xfrm rot="16200000">
            <a:off x="4012504" y="4927432"/>
            <a:ext cx="500458" cy="276999"/>
          </a:xfrm>
          <a:prstGeom prst="rect">
            <a:avLst/>
          </a:prstGeom>
          <a:noFill/>
        </p:spPr>
        <p:txBody>
          <a:bodyPr wrap="none" rtlCol="0">
            <a:spAutoFit/>
          </a:bodyPr>
          <a:lstStyle/>
          <a:p>
            <a:pPr algn="ctr"/>
            <a:r>
              <a:rPr lang="id-ID" sz="1200" b="1" dirty="0" smtClean="0">
                <a:solidFill>
                  <a:schemeClr val="bg1"/>
                </a:solidFill>
              </a:rPr>
              <a:t>NEW</a:t>
            </a:r>
            <a:endParaRPr lang="id-ID" sz="1200" b="1" dirty="0">
              <a:solidFill>
                <a:schemeClr val="bg1"/>
              </a:solidFill>
            </a:endParaRPr>
          </a:p>
        </p:txBody>
      </p:sp>
      <p:sp>
        <p:nvSpPr>
          <p:cNvPr id="82" name="TextBox 81"/>
          <p:cNvSpPr txBox="1"/>
          <p:nvPr/>
        </p:nvSpPr>
        <p:spPr>
          <a:xfrm>
            <a:off x="6653948" y="2134528"/>
            <a:ext cx="500458" cy="276999"/>
          </a:xfrm>
          <a:prstGeom prst="rect">
            <a:avLst/>
          </a:prstGeom>
          <a:noFill/>
        </p:spPr>
        <p:txBody>
          <a:bodyPr wrap="none" rtlCol="0">
            <a:spAutoFit/>
          </a:bodyPr>
          <a:lstStyle/>
          <a:p>
            <a:pPr algn="ctr"/>
            <a:r>
              <a:rPr lang="id-ID" sz="1200" b="1" dirty="0" smtClean="0">
                <a:solidFill>
                  <a:schemeClr val="bg1"/>
                </a:solidFill>
              </a:rPr>
              <a:t>NEW</a:t>
            </a:r>
            <a:endParaRPr lang="id-ID" sz="1200" b="1" dirty="0">
              <a:solidFill>
                <a:schemeClr val="bg1"/>
              </a:solidFill>
            </a:endParaRPr>
          </a:p>
        </p:txBody>
      </p:sp>
      <p:sp>
        <p:nvSpPr>
          <p:cNvPr id="83" name="TextBox 82"/>
          <p:cNvSpPr txBox="1"/>
          <p:nvPr/>
        </p:nvSpPr>
        <p:spPr>
          <a:xfrm>
            <a:off x="4862656" y="2134528"/>
            <a:ext cx="776175" cy="276999"/>
          </a:xfrm>
          <a:prstGeom prst="rect">
            <a:avLst/>
          </a:prstGeom>
          <a:noFill/>
        </p:spPr>
        <p:txBody>
          <a:bodyPr wrap="none" rtlCol="0">
            <a:spAutoFit/>
          </a:bodyPr>
          <a:lstStyle/>
          <a:p>
            <a:pPr algn="ctr"/>
            <a:r>
              <a:rPr lang="id-ID" sz="1200" b="1" dirty="0" smtClean="0">
                <a:solidFill>
                  <a:schemeClr val="bg1"/>
                </a:solidFill>
              </a:rPr>
              <a:t>EXISITNG</a:t>
            </a:r>
            <a:endParaRPr lang="id-ID" sz="1200" b="1" dirty="0">
              <a:solidFill>
                <a:schemeClr val="bg1"/>
              </a:solidFill>
            </a:endParaRPr>
          </a:p>
        </p:txBody>
      </p:sp>
      <p:sp>
        <p:nvSpPr>
          <p:cNvPr id="86" name="TextBox 85"/>
          <p:cNvSpPr txBox="1"/>
          <p:nvPr/>
        </p:nvSpPr>
        <p:spPr>
          <a:xfrm>
            <a:off x="1694187" y="208186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87" name="TextBox 86"/>
          <p:cNvSpPr txBox="1"/>
          <p:nvPr/>
        </p:nvSpPr>
        <p:spPr>
          <a:xfrm>
            <a:off x="1694187" y="248772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94" name="TextBox 93"/>
          <p:cNvSpPr txBox="1"/>
          <p:nvPr/>
        </p:nvSpPr>
        <p:spPr>
          <a:xfrm>
            <a:off x="1694187" y="4677202"/>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95" name="TextBox 94"/>
          <p:cNvSpPr txBox="1"/>
          <p:nvPr/>
        </p:nvSpPr>
        <p:spPr>
          <a:xfrm>
            <a:off x="1694187" y="5070563"/>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05" name="TextBox 104"/>
          <p:cNvSpPr txBox="1"/>
          <p:nvPr/>
        </p:nvSpPr>
        <p:spPr>
          <a:xfrm>
            <a:off x="8898469" y="2081868"/>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06" name="TextBox 105"/>
          <p:cNvSpPr txBox="1"/>
          <p:nvPr/>
        </p:nvSpPr>
        <p:spPr>
          <a:xfrm>
            <a:off x="8594014" y="248772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07" name="TextBox 106"/>
          <p:cNvSpPr txBox="1"/>
          <p:nvPr/>
        </p:nvSpPr>
        <p:spPr>
          <a:xfrm>
            <a:off x="8898469" y="4677202"/>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08" name="TextBox 107"/>
          <p:cNvSpPr txBox="1"/>
          <p:nvPr/>
        </p:nvSpPr>
        <p:spPr>
          <a:xfrm>
            <a:off x="8594014" y="5070563"/>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Tree>
    <p:extLst>
      <p:ext uri="{BB962C8B-B14F-4D97-AF65-F5344CB8AC3E}">
        <p14:creationId xmlns:p14="http://schemas.microsoft.com/office/powerpoint/2010/main" val="375660860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Effect transition="in" filter="fade">
                                      <p:cBhvr>
                                        <p:cTn id="20" dur="500"/>
                                        <p:tgtEl>
                                          <p:spTgt spid="8"/>
                                        </p:tgtEl>
                                      </p:cBhvr>
                                    </p:animEffect>
                                  </p:childTnLst>
                                </p:cTn>
                              </p:par>
                              <p:par>
                                <p:cTn id="21" presetID="2" presetClass="entr" presetSubtype="3" fill="hold" nodeType="with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500" fill="hold"/>
                                        <p:tgtEl>
                                          <p:spTgt spid="23"/>
                                        </p:tgtEl>
                                        <p:attrNameLst>
                                          <p:attrName>ppt_x</p:attrName>
                                        </p:attrNameLst>
                                      </p:cBhvr>
                                      <p:tavLst>
                                        <p:tav tm="0">
                                          <p:val>
                                            <p:strVal val="1+#ppt_w/2"/>
                                          </p:val>
                                        </p:tav>
                                        <p:tav tm="100000">
                                          <p:val>
                                            <p:strVal val="#ppt_x"/>
                                          </p:val>
                                        </p:tav>
                                      </p:tavLst>
                                    </p:anim>
                                    <p:anim calcmode="lin" valueType="num">
                                      <p:cBhvr additive="base">
                                        <p:cTn id="24" dur="500" fill="hold"/>
                                        <p:tgtEl>
                                          <p:spTgt spid="23"/>
                                        </p:tgtEl>
                                        <p:attrNameLst>
                                          <p:attrName>ppt_y</p:attrName>
                                        </p:attrNameLst>
                                      </p:cBhvr>
                                      <p:tavLst>
                                        <p:tav tm="0">
                                          <p:val>
                                            <p:strVal val="0-#ppt_h/2"/>
                                          </p:val>
                                        </p:tav>
                                        <p:tav tm="100000">
                                          <p:val>
                                            <p:strVal val="#ppt_y"/>
                                          </p:val>
                                        </p:tav>
                                      </p:tavLst>
                                    </p:anim>
                                  </p:childTnLst>
                                </p:cTn>
                              </p:par>
                              <p:par>
                                <p:cTn id="25" presetID="2" presetClass="entr" presetSubtype="9"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0-#ppt_w/2"/>
                                          </p:val>
                                        </p:tav>
                                        <p:tav tm="100000">
                                          <p:val>
                                            <p:strVal val="#ppt_x"/>
                                          </p:val>
                                        </p:tav>
                                      </p:tavLst>
                                    </p:anim>
                                    <p:anim calcmode="lin" valueType="num">
                                      <p:cBhvr additive="base">
                                        <p:cTn id="28" dur="500" fill="hold"/>
                                        <p:tgtEl>
                                          <p:spTgt spid="22"/>
                                        </p:tgtEl>
                                        <p:attrNameLst>
                                          <p:attrName>ppt_y</p:attrName>
                                        </p:attrNameLst>
                                      </p:cBhvr>
                                      <p:tavLst>
                                        <p:tav tm="0">
                                          <p:val>
                                            <p:strVal val="0-#ppt_h/2"/>
                                          </p:val>
                                        </p:tav>
                                        <p:tav tm="100000">
                                          <p:val>
                                            <p:strVal val="#ppt_y"/>
                                          </p:val>
                                        </p:tav>
                                      </p:tavLst>
                                    </p:anim>
                                  </p:childTnLst>
                                </p:cTn>
                              </p:par>
                              <p:par>
                                <p:cTn id="29" presetID="2" presetClass="entr" presetSubtype="12" fill="hold"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0-#ppt_w/2"/>
                                          </p:val>
                                        </p:tav>
                                        <p:tav tm="100000">
                                          <p:val>
                                            <p:strVal val="#ppt_x"/>
                                          </p:val>
                                        </p:tav>
                                      </p:tavLst>
                                    </p:anim>
                                    <p:anim calcmode="lin" valueType="num">
                                      <p:cBhvr additive="base">
                                        <p:cTn id="32" dur="500" fill="hold"/>
                                        <p:tgtEl>
                                          <p:spTgt spid="25"/>
                                        </p:tgtEl>
                                        <p:attrNameLst>
                                          <p:attrName>ppt_y</p:attrName>
                                        </p:attrNameLst>
                                      </p:cBhvr>
                                      <p:tavLst>
                                        <p:tav tm="0">
                                          <p:val>
                                            <p:strVal val="1+#ppt_h/2"/>
                                          </p:val>
                                        </p:tav>
                                        <p:tav tm="100000">
                                          <p:val>
                                            <p:strVal val="#ppt_y"/>
                                          </p:val>
                                        </p:tav>
                                      </p:tavLst>
                                    </p:anim>
                                  </p:childTnLst>
                                </p:cTn>
                              </p:par>
                              <p:par>
                                <p:cTn id="33" presetID="2" presetClass="entr" presetSubtype="6"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additive="base">
                                        <p:cTn id="35" dur="500" fill="hold"/>
                                        <p:tgtEl>
                                          <p:spTgt spid="24"/>
                                        </p:tgtEl>
                                        <p:attrNameLst>
                                          <p:attrName>ppt_x</p:attrName>
                                        </p:attrNameLst>
                                      </p:cBhvr>
                                      <p:tavLst>
                                        <p:tav tm="0">
                                          <p:val>
                                            <p:strVal val="1+#ppt_w/2"/>
                                          </p:val>
                                        </p:tav>
                                        <p:tav tm="100000">
                                          <p:val>
                                            <p:strVal val="#ppt_x"/>
                                          </p:val>
                                        </p:tav>
                                      </p:tavLst>
                                    </p:anim>
                                    <p:anim calcmode="lin" valueType="num">
                                      <p:cBhvr additive="base">
                                        <p:cTn id="36" dur="500" fill="hold"/>
                                        <p:tgtEl>
                                          <p:spTgt spid="24"/>
                                        </p:tgtEl>
                                        <p:attrNameLst>
                                          <p:attrName>ppt_y</p:attrName>
                                        </p:attrNameLst>
                                      </p:cBhvr>
                                      <p:tavLst>
                                        <p:tav tm="0">
                                          <p:val>
                                            <p:strVal val="1+#ppt_h/2"/>
                                          </p:val>
                                        </p:tav>
                                        <p:tav tm="100000">
                                          <p:val>
                                            <p:strVal val="#ppt_y"/>
                                          </p:val>
                                        </p:tav>
                                      </p:tavLst>
                                    </p:anim>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79"/>
                                        </p:tgtEl>
                                        <p:attrNameLst>
                                          <p:attrName>style.visibility</p:attrName>
                                        </p:attrNameLst>
                                      </p:cBhvr>
                                      <p:to>
                                        <p:strVal val="visible"/>
                                      </p:to>
                                    </p:set>
                                    <p:animEffect transition="in" filter="fade">
                                      <p:cBhvr>
                                        <p:cTn id="40" dur="500"/>
                                        <p:tgtEl>
                                          <p:spTgt spid="7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82"/>
                                        </p:tgtEl>
                                        <p:attrNameLst>
                                          <p:attrName>style.visibility</p:attrName>
                                        </p:attrNameLst>
                                      </p:cBhvr>
                                      <p:to>
                                        <p:strVal val="visible"/>
                                      </p:to>
                                    </p:set>
                                    <p:animEffect transition="in" filter="fade">
                                      <p:cBhvr>
                                        <p:cTn id="43" dur="500"/>
                                        <p:tgtEl>
                                          <p:spTgt spid="82"/>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83"/>
                                        </p:tgtEl>
                                        <p:attrNameLst>
                                          <p:attrName>style.visibility</p:attrName>
                                        </p:attrNameLst>
                                      </p:cBhvr>
                                      <p:to>
                                        <p:strVal val="visible"/>
                                      </p:to>
                                    </p:set>
                                    <p:animEffect transition="in" filter="fade">
                                      <p:cBhvr>
                                        <p:cTn id="46" dur="500"/>
                                        <p:tgtEl>
                                          <p:spTgt spid="8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0"/>
                                        </p:tgtEl>
                                        <p:attrNameLst>
                                          <p:attrName>style.visibility</p:attrName>
                                        </p:attrNameLst>
                                      </p:cBhvr>
                                      <p:to>
                                        <p:strVal val="visible"/>
                                      </p:to>
                                    </p:set>
                                    <p:animEffect transition="in" filter="fade">
                                      <p:cBhvr>
                                        <p:cTn id="49" dur="500"/>
                                        <p:tgtEl>
                                          <p:spTgt spid="8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81"/>
                                        </p:tgtEl>
                                        <p:attrNameLst>
                                          <p:attrName>style.visibility</p:attrName>
                                        </p:attrNameLst>
                                      </p:cBhvr>
                                      <p:to>
                                        <p:strVal val="visible"/>
                                      </p:to>
                                    </p:set>
                                    <p:animEffect transition="in" filter="fade">
                                      <p:cBhvr>
                                        <p:cTn id="52" dur="500"/>
                                        <p:tgtEl>
                                          <p:spTgt spid="8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8"/>
                                        </p:tgtEl>
                                        <p:attrNameLst>
                                          <p:attrName>style.visibility</p:attrName>
                                        </p:attrNameLst>
                                      </p:cBhvr>
                                      <p:to>
                                        <p:strVal val="visible"/>
                                      </p:to>
                                    </p:set>
                                    <p:animEffect transition="in" filter="fade">
                                      <p:cBhvr>
                                        <p:cTn id="55" dur="500"/>
                                        <p:tgtEl>
                                          <p:spTgt spid="78"/>
                                        </p:tgtEl>
                                      </p:cBhvr>
                                    </p:animEffect>
                                  </p:childTnLst>
                                </p:cTn>
                              </p:par>
                            </p:childTnLst>
                          </p:cTn>
                        </p:par>
                        <p:par>
                          <p:cTn id="56" fill="hold">
                            <p:stCondLst>
                              <p:cond delay="1500"/>
                            </p:stCondLst>
                            <p:childTnLst>
                              <p:par>
                                <p:cTn id="57" presetID="22" presetClass="entr" presetSubtype="2" fill="hold" nodeType="after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wipe(right)">
                                      <p:cBhvr>
                                        <p:cTn id="59" dur="500"/>
                                        <p:tgtEl>
                                          <p:spTgt spid="21"/>
                                        </p:tgtEl>
                                      </p:cBhvr>
                                    </p:animEffect>
                                  </p:childTnLst>
                                </p:cTn>
                              </p:par>
                            </p:childTnLst>
                          </p:cTn>
                        </p:par>
                        <p:par>
                          <p:cTn id="60" fill="hold">
                            <p:stCondLst>
                              <p:cond delay="2000"/>
                            </p:stCondLst>
                            <p:childTnLst>
                              <p:par>
                                <p:cTn id="61" presetID="10" presetClass="entr" presetSubtype="0" fill="hold" grpId="0" nodeType="afterEffect">
                                  <p:stCondLst>
                                    <p:cond delay="0"/>
                                  </p:stCondLst>
                                  <p:childTnLst>
                                    <p:set>
                                      <p:cBhvr>
                                        <p:cTn id="62" dur="1" fill="hold">
                                          <p:stCondLst>
                                            <p:cond delay="0"/>
                                          </p:stCondLst>
                                        </p:cTn>
                                        <p:tgtEl>
                                          <p:spTgt spid="86"/>
                                        </p:tgtEl>
                                        <p:attrNameLst>
                                          <p:attrName>style.visibility</p:attrName>
                                        </p:attrNameLst>
                                      </p:cBhvr>
                                      <p:to>
                                        <p:strVal val="visible"/>
                                      </p:to>
                                    </p:set>
                                    <p:animEffect transition="in" filter="fade">
                                      <p:cBhvr>
                                        <p:cTn id="63" dur="500"/>
                                        <p:tgtEl>
                                          <p:spTgt spid="8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87"/>
                                        </p:tgtEl>
                                        <p:attrNameLst>
                                          <p:attrName>style.visibility</p:attrName>
                                        </p:attrNameLst>
                                      </p:cBhvr>
                                      <p:to>
                                        <p:strVal val="visible"/>
                                      </p:to>
                                    </p:set>
                                    <p:animEffect transition="in" filter="fade">
                                      <p:cBhvr>
                                        <p:cTn id="66" dur="500"/>
                                        <p:tgtEl>
                                          <p:spTgt spid="87"/>
                                        </p:tgtEl>
                                      </p:cBhvr>
                                    </p:animEffect>
                                  </p:childTnLst>
                                </p:cTn>
                              </p:par>
                            </p:childTnLst>
                          </p:cTn>
                        </p:par>
                        <p:par>
                          <p:cTn id="67" fill="hold">
                            <p:stCondLst>
                              <p:cond delay="2500"/>
                            </p:stCondLst>
                            <p:childTnLst>
                              <p:par>
                                <p:cTn id="68" presetID="22" presetClass="entr" presetSubtype="2" fill="hold" nodeType="afterEffect">
                                  <p:stCondLst>
                                    <p:cond delay="0"/>
                                  </p:stCondLst>
                                  <p:childTnLst>
                                    <p:set>
                                      <p:cBhvr>
                                        <p:cTn id="69" dur="1" fill="hold">
                                          <p:stCondLst>
                                            <p:cond delay="0"/>
                                          </p:stCondLst>
                                        </p:cTn>
                                        <p:tgtEl>
                                          <p:spTgt spid="91"/>
                                        </p:tgtEl>
                                        <p:attrNameLst>
                                          <p:attrName>style.visibility</p:attrName>
                                        </p:attrNameLst>
                                      </p:cBhvr>
                                      <p:to>
                                        <p:strVal val="visible"/>
                                      </p:to>
                                    </p:set>
                                    <p:animEffect transition="in" filter="wipe(right)">
                                      <p:cBhvr>
                                        <p:cTn id="70" dur="500"/>
                                        <p:tgtEl>
                                          <p:spTgt spid="91"/>
                                        </p:tgtEl>
                                      </p:cBhvr>
                                    </p:animEffect>
                                  </p:childTnLst>
                                </p:cTn>
                              </p:par>
                            </p:childTnLst>
                          </p:cTn>
                        </p:par>
                        <p:par>
                          <p:cTn id="71" fill="hold">
                            <p:stCondLst>
                              <p:cond delay="3000"/>
                            </p:stCondLst>
                            <p:childTnLst>
                              <p:par>
                                <p:cTn id="72" presetID="10" presetClass="entr" presetSubtype="0" fill="hold" grpId="0" nodeType="afterEffect">
                                  <p:stCondLst>
                                    <p:cond delay="0"/>
                                  </p:stCondLst>
                                  <p:childTnLst>
                                    <p:set>
                                      <p:cBhvr>
                                        <p:cTn id="73" dur="1" fill="hold">
                                          <p:stCondLst>
                                            <p:cond delay="0"/>
                                          </p:stCondLst>
                                        </p:cTn>
                                        <p:tgtEl>
                                          <p:spTgt spid="94"/>
                                        </p:tgtEl>
                                        <p:attrNameLst>
                                          <p:attrName>style.visibility</p:attrName>
                                        </p:attrNameLst>
                                      </p:cBhvr>
                                      <p:to>
                                        <p:strVal val="visible"/>
                                      </p:to>
                                    </p:set>
                                    <p:animEffect transition="in" filter="fade">
                                      <p:cBhvr>
                                        <p:cTn id="74" dur="500"/>
                                        <p:tgtEl>
                                          <p:spTgt spid="9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95"/>
                                        </p:tgtEl>
                                        <p:attrNameLst>
                                          <p:attrName>style.visibility</p:attrName>
                                        </p:attrNameLst>
                                      </p:cBhvr>
                                      <p:to>
                                        <p:strVal val="visible"/>
                                      </p:to>
                                    </p:set>
                                    <p:animEffect transition="in" filter="fade">
                                      <p:cBhvr>
                                        <p:cTn id="77" dur="500"/>
                                        <p:tgtEl>
                                          <p:spTgt spid="95"/>
                                        </p:tgtEl>
                                      </p:cBhvr>
                                    </p:animEffect>
                                  </p:childTnLst>
                                </p:cTn>
                              </p:par>
                            </p:childTnLst>
                          </p:cTn>
                        </p:par>
                        <p:par>
                          <p:cTn id="78" fill="hold">
                            <p:stCondLst>
                              <p:cond delay="3500"/>
                            </p:stCondLst>
                            <p:childTnLst>
                              <p:par>
                                <p:cTn id="79" presetID="22" presetClass="entr" presetSubtype="8" fill="hold" nodeType="afterEffect">
                                  <p:stCondLst>
                                    <p:cond delay="0"/>
                                  </p:stCondLst>
                                  <p:childTnLst>
                                    <p:set>
                                      <p:cBhvr>
                                        <p:cTn id="80" dur="1" fill="hold">
                                          <p:stCondLst>
                                            <p:cond delay="0"/>
                                          </p:stCondLst>
                                        </p:cTn>
                                        <p:tgtEl>
                                          <p:spTgt spid="96"/>
                                        </p:tgtEl>
                                        <p:attrNameLst>
                                          <p:attrName>style.visibility</p:attrName>
                                        </p:attrNameLst>
                                      </p:cBhvr>
                                      <p:to>
                                        <p:strVal val="visible"/>
                                      </p:to>
                                    </p:set>
                                    <p:animEffect transition="in" filter="wipe(left)">
                                      <p:cBhvr>
                                        <p:cTn id="81" dur="500"/>
                                        <p:tgtEl>
                                          <p:spTgt spid="96"/>
                                        </p:tgtEl>
                                      </p:cBhvr>
                                    </p:animEffect>
                                  </p:childTnLst>
                                </p:cTn>
                              </p:par>
                            </p:childTnLst>
                          </p:cTn>
                        </p:par>
                        <p:par>
                          <p:cTn id="82" fill="hold">
                            <p:stCondLst>
                              <p:cond delay="4000"/>
                            </p:stCondLst>
                            <p:childTnLst>
                              <p:par>
                                <p:cTn id="83" presetID="10" presetClass="entr" presetSubtype="0" fill="hold" grpId="0" nodeType="afterEffect">
                                  <p:stCondLst>
                                    <p:cond delay="0"/>
                                  </p:stCondLst>
                                  <p:childTnLst>
                                    <p:set>
                                      <p:cBhvr>
                                        <p:cTn id="84" dur="1" fill="hold">
                                          <p:stCondLst>
                                            <p:cond delay="0"/>
                                          </p:stCondLst>
                                        </p:cTn>
                                        <p:tgtEl>
                                          <p:spTgt spid="105"/>
                                        </p:tgtEl>
                                        <p:attrNameLst>
                                          <p:attrName>style.visibility</p:attrName>
                                        </p:attrNameLst>
                                      </p:cBhvr>
                                      <p:to>
                                        <p:strVal val="visible"/>
                                      </p:to>
                                    </p:set>
                                    <p:animEffect transition="in" filter="fade">
                                      <p:cBhvr>
                                        <p:cTn id="85" dur="500"/>
                                        <p:tgtEl>
                                          <p:spTgt spid="105"/>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06"/>
                                        </p:tgtEl>
                                        <p:attrNameLst>
                                          <p:attrName>style.visibility</p:attrName>
                                        </p:attrNameLst>
                                      </p:cBhvr>
                                      <p:to>
                                        <p:strVal val="visible"/>
                                      </p:to>
                                    </p:set>
                                    <p:animEffect transition="in" filter="fade">
                                      <p:cBhvr>
                                        <p:cTn id="88" dur="500"/>
                                        <p:tgtEl>
                                          <p:spTgt spid="106"/>
                                        </p:tgtEl>
                                      </p:cBhvr>
                                    </p:animEffect>
                                  </p:childTnLst>
                                </p:cTn>
                              </p:par>
                            </p:childTnLst>
                          </p:cTn>
                        </p:par>
                        <p:par>
                          <p:cTn id="89" fill="hold">
                            <p:stCondLst>
                              <p:cond delay="4500"/>
                            </p:stCondLst>
                            <p:childTnLst>
                              <p:par>
                                <p:cTn id="90" presetID="22" presetClass="entr" presetSubtype="8" fill="hold" nodeType="afterEffect">
                                  <p:stCondLst>
                                    <p:cond delay="0"/>
                                  </p:stCondLst>
                                  <p:childTnLst>
                                    <p:set>
                                      <p:cBhvr>
                                        <p:cTn id="91" dur="1" fill="hold">
                                          <p:stCondLst>
                                            <p:cond delay="0"/>
                                          </p:stCondLst>
                                        </p:cTn>
                                        <p:tgtEl>
                                          <p:spTgt spid="99"/>
                                        </p:tgtEl>
                                        <p:attrNameLst>
                                          <p:attrName>style.visibility</p:attrName>
                                        </p:attrNameLst>
                                      </p:cBhvr>
                                      <p:to>
                                        <p:strVal val="visible"/>
                                      </p:to>
                                    </p:set>
                                    <p:animEffect transition="in" filter="wipe(left)">
                                      <p:cBhvr>
                                        <p:cTn id="92" dur="500"/>
                                        <p:tgtEl>
                                          <p:spTgt spid="99"/>
                                        </p:tgtEl>
                                      </p:cBhvr>
                                    </p:animEffect>
                                  </p:childTnLst>
                                </p:cTn>
                              </p:par>
                            </p:childTnLst>
                          </p:cTn>
                        </p:par>
                        <p:par>
                          <p:cTn id="93" fill="hold">
                            <p:stCondLst>
                              <p:cond delay="5000"/>
                            </p:stCondLst>
                            <p:childTnLst>
                              <p:par>
                                <p:cTn id="94" presetID="10" presetClass="entr" presetSubtype="0" fill="hold" grpId="0" nodeType="afterEffect">
                                  <p:stCondLst>
                                    <p:cond delay="0"/>
                                  </p:stCondLst>
                                  <p:childTnLst>
                                    <p:set>
                                      <p:cBhvr>
                                        <p:cTn id="95" dur="1" fill="hold">
                                          <p:stCondLst>
                                            <p:cond delay="0"/>
                                          </p:stCondLst>
                                        </p:cTn>
                                        <p:tgtEl>
                                          <p:spTgt spid="107"/>
                                        </p:tgtEl>
                                        <p:attrNameLst>
                                          <p:attrName>style.visibility</p:attrName>
                                        </p:attrNameLst>
                                      </p:cBhvr>
                                      <p:to>
                                        <p:strVal val="visible"/>
                                      </p:to>
                                    </p:set>
                                    <p:animEffect transition="in" filter="fade">
                                      <p:cBhvr>
                                        <p:cTn id="96" dur="500"/>
                                        <p:tgtEl>
                                          <p:spTgt spid="10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108"/>
                                        </p:tgtEl>
                                        <p:attrNameLst>
                                          <p:attrName>style.visibility</p:attrName>
                                        </p:attrNameLst>
                                      </p:cBhvr>
                                      <p:to>
                                        <p:strVal val="visible"/>
                                      </p:to>
                                    </p:set>
                                    <p:animEffect transition="in" filter="fade">
                                      <p:cBhvr>
                                        <p:cTn id="99"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8" grpId="0" animBg="1"/>
      <p:bldP spid="78" grpId="0"/>
      <p:bldP spid="79" grpId="0"/>
      <p:bldP spid="80" grpId="0"/>
      <p:bldP spid="81" grpId="0"/>
      <p:bldP spid="82" grpId="0"/>
      <p:bldP spid="83" grpId="0"/>
      <p:bldP spid="86" grpId="0"/>
      <p:bldP spid="87" grpId="0"/>
      <p:bldP spid="94" grpId="0"/>
      <p:bldP spid="95" grpId="0"/>
      <p:bldP spid="105" grpId="0"/>
      <p:bldP spid="106" grpId="0"/>
      <p:bldP spid="107" grpId="0"/>
      <p:bldP spid="108" grpId="0"/>
    </p:bldLst>
  </p:timing>
</p:sld>
</file>

<file path=ppt/slides/slide12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69083" y="680759"/>
            <a:ext cx="6454011" cy="830997"/>
          </a:xfrm>
          <a:prstGeom prst="rect">
            <a:avLst/>
          </a:prstGeom>
          <a:noFill/>
        </p:spPr>
        <p:txBody>
          <a:bodyPr wrap="none" rtlCol="0">
            <a:spAutoFit/>
          </a:bodyPr>
          <a:lstStyle/>
          <a:p>
            <a:pPr algn="ctr"/>
            <a:r>
              <a:rPr lang="id-ID" sz="4800" dirty="0" smtClean="0">
                <a:solidFill>
                  <a:schemeClr val="bg1"/>
                </a:solidFill>
                <a:latin typeface="+mj-lt"/>
              </a:rPr>
              <a:t>Relationship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 name="Rectangle 1"/>
          <p:cNvSpPr/>
          <p:nvPr/>
        </p:nvSpPr>
        <p:spPr>
          <a:xfrm>
            <a:off x="2111604" y="264157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a:off x="3619894" y="264157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Rectangle 56"/>
          <p:cNvSpPr/>
          <p:nvPr/>
        </p:nvSpPr>
        <p:spPr>
          <a:xfrm>
            <a:off x="2111604" y="4149862"/>
            <a:ext cx="1451728" cy="145172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Rectangle 57"/>
          <p:cNvSpPr/>
          <p:nvPr/>
        </p:nvSpPr>
        <p:spPr>
          <a:xfrm>
            <a:off x="3619894" y="4149862"/>
            <a:ext cx="1451728" cy="1451728"/>
          </a:xfrm>
          <a:prstGeom prst="rect">
            <a:avLst/>
          </a:prstGeom>
          <a:solidFill>
            <a:schemeClr val="bg1">
              <a:lumMod val="8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 name="TextBox 6"/>
          <p:cNvSpPr txBox="1"/>
          <p:nvPr/>
        </p:nvSpPr>
        <p:spPr>
          <a:xfrm>
            <a:off x="2550370" y="2277233"/>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1" name="TextBox 60"/>
          <p:cNvSpPr txBox="1"/>
          <p:nvPr/>
        </p:nvSpPr>
        <p:spPr>
          <a:xfrm>
            <a:off x="4058660" y="2277233"/>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sp>
        <p:nvSpPr>
          <p:cNvPr id="62" name="TextBox 61"/>
          <p:cNvSpPr txBox="1"/>
          <p:nvPr/>
        </p:nvSpPr>
        <p:spPr>
          <a:xfrm rot="5400000">
            <a:off x="5007461" y="3273977"/>
            <a:ext cx="574196" cy="307777"/>
          </a:xfrm>
          <a:prstGeom prst="rect">
            <a:avLst/>
          </a:prstGeom>
          <a:noFill/>
        </p:spPr>
        <p:txBody>
          <a:bodyPr wrap="none" rtlCol="0">
            <a:spAutoFit/>
          </a:bodyPr>
          <a:lstStyle/>
          <a:p>
            <a:r>
              <a:rPr lang="id-ID" sz="1400" b="1" dirty="0" smtClean="0">
                <a:solidFill>
                  <a:schemeClr val="bg1"/>
                </a:solidFill>
              </a:rPr>
              <a:t>HIGH</a:t>
            </a:r>
            <a:endParaRPr lang="id-ID" sz="1400" b="1" dirty="0">
              <a:solidFill>
                <a:schemeClr val="bg1"/>
              </a:solidFill>
            </a:endParaRPr>
          </a:p>
        </p:txBody>
      </p:sp>
      <p:sp>
        <p:nvSpPr>
          <p:cNvPr id="63" name="TextBox 62"/>
          <p:cNvSpPr txBox="1"/>
          <p:nvPr/>
        </p:nvSpPr>
        <p:spPr>
          <a:xfrm rot="5400000">
            <a:off x="5024549" y="4727970"/>
            <a:ext cx="540020" cy="307777"/>
          </a:xfrm>
          <a:prstGeom prst="rect">
            <a:avLst/>
          </a:prstGeom>
          <a:noFill/>
        </p:spPr>
        <p:txBody>
          <a:bodyPr wrap="none" rtlCol="0">
            <a:spAutoFit/>
          </a:bodyPr>
          <a:lstStyle/>
          <a:p>
            <a:r>
              <a:rPr lang="id-ID" sz="1400" b="1" dirty="0" smtClean="0">
                <a:solidFill>
                  <a:schemeClr val="bg1"/>
                </a:solidFill>
              </a:rPr>
              <a:t>LOW</a:t>
            </a:r>
            <a:endParaRPr lang="id-ID" sz="1400" b="1" dirty="0">
              <a:solidFill>
                <a:schemeClr val="bg1"/>
              </a:solidFill>
            </a:endParaRPr>
          </a:p>
        </p:txBody>
      </p:sp>
      <p:grpSp>
        <p:nvGrpSpPr>
          <p:cNvPr id="64" name="Group 63"/>
          <p:cNvGrpSpPr/>
          <p:nvPr/>
        </p:nvGrpSpPr>
        <p:grpSpPr>
          <a:xfrm>
            <a:off x="4500823" y="2771432"/>
            <a:ext cx="474994" cy="474994"/>
            <a:chOff x="1802253" y="5505131"/>
            <a:chExt cx="474994" cy="474994"/>
          </a:xfrm>
        </p:grpSpPr>
        <p:sp>
          <p:nvSpPr>
            <p:cNvPr id="65" name="Oval 64"/>
            <p:cNvSpPr/>
            <p:nvPr/>
          </p:nvSpPr>
          <p:spPr>
            <a:xfrm>
              <a:off x="1802253" y="5505131"/>
              <a:ext cx="474994" cy="47499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TextBox 65"/>
            <p:cNvSpPr txBox="1"/>
            <p:nvPr/>
          </p:nvSpPr>
          <p:spPr>
            <a:xfrm>
              <a:off x="1843222" y="5577312"/>
              <a:ext cx="393057" cy="338554"/>
            </a:xfrm>
            <a:prstGeom prst="rect">
              <a:avLst/>
            </a:prstGeom>
            <a:noFill/>
          </p:spPr>
          <p:txBody>
            <a:bodyPr wrap="none" rtlCol="0">
              <a:spAutoFit/>
            </a:bodyPr>
            <a:lstStyle/>
            <a:p>
              <a:pPr algn="ctr"/>
              <a:r>
                <a:rPr lang="id-ID" sz="1600" b="1" dirty="0" smtClean="0">
                  <a:solidFill>
                    <a:schemeClr val="bg1"/>
                  </a:solidFill>
                </a:rPr>
                <a:t>01</a:t>
              </a:r>
              <a:endParaRPr lang="id-ID" sz="1600" b="1" dirty="0">
                <a:solidFill>
                  <a:schemeClr val="bg1"/>
                </a:solidFill>
              </a:endParaRPr>
            </a:p>
          </p:txBody>
        </p:sp>
      </p:grpSp>
      <p:grpSp>
        <p:nvGrpSpPr>
          <p:cNvPr id="67" name="Group 66"/>
          <p:cNvGrpSpPr/>
          <p:nvPr/>
        </p:nvGrpSpPr>
        <p:grpSpPr>
          <a:xfrm>
            <a:off x="3870764" y="3387265"/>
            <a:ext cx="474994" cy="474994"/>
            <a:chOff x="3424754" y="5505131"/>
            <a:chExt cx="474994" cy="474994"/>
          </a:xfrm>
        </p:grpSpPr>
        <p:sp>
          <p:nvSpPr>
            <p:cNvPr id="68" name="Oval 67"/>
            <p:cNvSpPr/>
            <p:nvPr/>
          </p:nvSpPr>
          <p:spPr>
            <a:xfrm>
              <a:off x="3424754" y="5505131"/>
              <a:ext cx="474994" cy="47499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TextBox 72"/>
            <p:cNvSpPr txBox="1"/>
            <p:nvPr/>
          </p:nvSpPr>
          <p:spPr>
            <a:xfrm>
              <a:off x="3465723" y="5577312"/>
              <a:ext cx="393057" cy="338554"/>
            </a:xfrm>
            <a:prstGeom prst="rect">
              <a:avLst/>
            </a:prstGeom>
            <a:noFill/>
          </p:spPr>
          <p:txBody>
            <a:bodyPr wrap="none" rtlCol="0">
              <a:spAutoFit/>
            </a:bodyPr>
            <a:lstStyle/>
            <a:p>
              <a:pPr algn="ctr"/>
              <a:r>
                <a:rPr lang="id-ID" sz="1600" b="1" dirty="0" smtClean="0">
                  <a:solidFill>
                    <a:schemeClr val="bg1"/>
                  </a:solidFill>
                </a:rPr>
                <a:t>02</a:t>
              </a:r>
              <a:endParaRPr lang="id-ID" sz="1600" b="1" dirty="0">
                <a:solidFill>
                  <a:schemeClr val="bg1"/>
                </a:solidFill>
              </a:endParaRPr>
            </a:p>
          </p:txBody>
        </p:sp>
      </p:grpSp>
      <p:grpSp>
        <p:nvGrpSpPr>
          <p:cNvPr id="74" name="Group 73"/>
          <p:cNvGrpSpPr/>
          <p:nvPr/>
        </p:nvGrpSpPr>
        <p:grpSpPr>
          <a:xfrm>
            <a:off x="4323053" y="4688429"/>
            <a:ext cx="474994" cy="474994"/>
            <a:chOff x="5047255" y="5505131"/>
            <a:chExt cx="474994" cy="474994"/>
          </a:xfrm>
        </p:grpSpPr>
        <p:sp>
          <p:nvSpPr>
            <p:cNvPr id="75" name="Oval 74"/>
            <p:cNvSpPr/>
            <p:nvPr/>
          </p:nvSpPr>
          <p:spPr>
            <a:xfrm>
              <a:off x="5047255" y="5505131"/>
              <a:ext cx="474994" cy="474994"/>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5088224" y="5577312"/>
              <a:ext cx="393057" cy="338554"/>
            </a:xfrm>
            <a:prstGeom prst="rect">
              <a:avLst/>
            </a:prstGeom>
            <a:noFill/>
          </p:spPr>
          <p:txBody>
            <a:bodyPr wrap="none" rtlCol="0">
              <a:spAutoFit/>
            </a:bodyPr>
            <a:lstStyle/>
            <a:p>
              <a:pPr algn="ctr"/>
              <a:r>
                <a:rPr lang="id-ID" sz="1600" b="1" dirty="0" smtClean="0">
                  <a:solidFill>
                    <a:schemeClr val="bg1"/>
                  </a:solidFill>
                </a:rPr>
                <a:t>03</a:t>
              </a:r>
              <a:endParaRPr lang="id-ID" sz="1600" b="1" dirty="0">
                <a:solidFill>
                  <a:schemeClr val="bg1"/>
                </a:solidFill>
              </a:endParaRPr>
            </a:p>
          </p:txBody>
        </p:sp>
      </p:grpSp>
      <p:grpSp>
        <p:nvGrpSpPr>
          <p:cNvPr id="77" name="Group 76"/>
          <p:cNvGrpSpPr/>
          <p:nvPr/>
        </p:nvGrpSpPr>
        <p:grpSpPr>
          <a:xfrm>
            <a:off x="2987629" y="4853745"/>
            <a:ext cx="474994" cy="474994"/>
            <a:chOff x="6669754" y="5505131"/>
            <a:chExt cx="474994" cy="474994"/>
          </a:xfrm>
        </p:grpSpPr>
        <p:sp>
          <p:nvSpPr>
            <p:cNvPr id="88" name="Oval 87"/>
            <p:cNvSpPr/>
            <p:nvPr/>
          </p:nvSpPr>
          <p:spPr>
            <a:xfrm>
              <a:off x="6669754" y="5505131"/>
              <a:ext cx="474994" cy="474994"/>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TextBox 88"/>
            <p:cNvSpPr txBox="1"/>
            <p:nvPr/>
          </p:nvSpPr>
          <p:spPr>
            <a:xfrm>
              <a:off x="6710723" y="5577312"/>
              <a:ext cx="393057" cy="338554"/>
            </a:xfrm>
            <a:prstGeom prst="rect">
              <a:avLst/>
            </a:prstGeom>
            <a:noFill/>
          </p:spPr>
          <p:txBody>
            <a:bodyPr wrap="none" rtlCol="0">
              <a:spAutoFit/>
            </a:bodyPr>
            <a:lstStyle/>
            <a:p>
              <a:pPr algn="ctr"/>
              <a:r>
                <a:rPr lang="id-ID" sz="1600" b="1" dirty="0" smtClean="0">
                  <a:solidFill>
                    <a:schemeClr val="bg1"/>
                  </a:solidFill>
                </a:rPr>
                <a:t>04</a:t>
              </a:r>
              <a:endParaRPr lang="id-ID" sz="1600" b="1" dirty="0">
                <a:solidFill>
                  <a:schemeClr val="bg1"/>
                </a:solidFill>
              </a:endParaRPr>
            </a:p>
          </p:txBody>
        </p:sp>
      </p:grpSp>
      <p:grpSp>
        <p:nvGrpSpPr>
          <p:cNvPr id="90" name="Group 89"/>
          <p:cNvGrpSpPr/>
          <p:nvPr/>
        </p:nvGrpSpPr>
        <p:grpSpPr>
          <a:xfrm>
            <a:off x="2293316" y="4249049"/>
            <a:ext cx="474994" cy="474994"/>
            <a:chOff x="8294075" y="5505131"/>
            <a:chExt cx="474994" cy="474994"/>
          </a:xfrm>
        </p:grpSpPr>
        <p:sp>
          <p:nvSpPr>
            <p:cNvPr id="102" name="Oval 101"/>
            <p:cNvSpPr/>
            <p:nvPr/>
          </p:nvSpPr>
          <p:spPr>
            <a:xfrm>
              <a:off x="8294075" y="5505131"/>
              <a:ext cx="474994" cy="47499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TextBox 102"/>
            <p:cNvSpPr txBox="1"/>
            <p:nvPr/>
          </p:nvSpPr>
          <p:spPr>
            <a:xfrm>
              <a:off x="8335044" y="5577312"/>
              <a:ext cx="393057" cy="338554"/>
            </a:xfrm>
            <a:prstGeom prst="rect">
              <a:avLst/>
            </a:prstGeom>
            <a:noFill/>
          </p:spPr>
          <p:txBody>
            <a:bodyPr wrap="none" rtlCol="0">
              <a:spAutoFit/>
            </a:bodyPr>
            <a:lstStyle/>
            <a:p>
              <a:pPr algn="ctr"/>
              <a:r>
                <a:rPr lang="id-ID" sz="1600" b="1" dirty="0" smtClean="0">
                  <a:solidFill>
                    <a:schemeClr val="bg1"/>
                  </a:solidFill>
                </a:rPr>
                <a:t>05</a:t>
              </a:r>
              <a:endParaRPr lang="id-ID" sz="1600" b="1" dirty="0">
                <a:solidFill>
                  <a:schemeClr val="bg1"/>
                </a:solidFill>
              </a:endParaRPr>
            </a:p>
          </p:txBody>
        </p:sp>
      </p:grpSp>
      <p:grpSp>
        <p:nvGrpSpPr>
          <p:cNvPr id="104" name="Group 103"/>
          <p:cNvGrpSpPr/>
          <p:nvPr/>
        </p:nvGrpSpPr>
        <p:grpSpPr>
          <a:xfrm>
            <a:off x="2599971" y="3097536"/>
            <a:ext cx="474994" cy="474994"/>
            <a:chOff x="9914753" y="5505131"/>
            <a:chExt cx="474994" cy="474994"/>
          </a:xfrm>
        </p:grpSpPr>
        <p:sp>
          <p:nvSpPr>
            <p:cNvPr id="109" name="Oval 108"/>
            <p:cNvSpPr/>
            <p:nvPr/>
          </p:nvSpPr>
          <p:spPr>
            <a:xfrm>
              <a:off x="9914753" y="5505131"/>
              <a:ext cx="474994" cy="474994"/>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TextBox 109"/>
            <p:cNvSpPr txBox="1"/>
            <p:nvPr/>
          </p:nvSpPr>
          <p:spPr>
            <a:xfrm>
              <a:off x="9955722" y="5577312"/>
              <a:ext cx="393057" cy="338554"/>
            </a:xfrm>
            <a:prstGeom prst="rect">
              <a:avLst/>
            </a:prstGeom>
            <a:noFill/>
          </p:spPr>
          <p:txBody>
            <a:bodyPr wrap="none" rtlCol="0">
              <a:spAutoFit/>
            </a:bodyPr>
            <a:lstStyle/>
            <a:p>
              <a:pPr algn="ctr"/>
              <a:r>
                <a:rPr lang="id-ID" sz="1600" b="1" dirty="0" smtClean="0">
                  <a:solidFill>
                    <a:schemeClr val="bg1"/>
                  </a:solidFill>
                </a:rPr>
                <a:t>06</a:t>
              </a:r>
              <a:endParaRPr lang="id-ID" sz="1600" b="1" dirty="0">
                <a:solidFill>
                  <a:schemeClr val="bg1"/>
                </a:solidFill>
              </a:endParaRPr>
            </a:p>
          </p:txBody>
        </p:sp>
      </p:grpSp>
      <p:grpSp>
        <p:nvGrpSpPr>
          <p:cNvPr id="10" name="Group 9"/>
          <p:cNvGrpSpPr/>
          <p:nvPr/>
        </p:nvGrpSpPr>
        <p:grpSpPr>
          <a:xfrm>
            <a:off x="1498866" y="2248485"/>
            <a:ext cx="499621" cy="3601036"/>
            <a:chOff x="1498866" y="2248485"/>
            <a:chExt cx="499621" cy="3601036"/>
          </a:xfrm>
        </p:grpSpPr>
        <p:sp>
          <p:nvSpPr>
            <p:cNvPr id="4" name="Right Arrow 3"/>
            <p:cNvSpPr/>
            <p:nvPr/>
          </p:nvSpPr>
          <p:spPr>
            <a:xfrm rot="16200000">
              <a:off x="-51841" y="379919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3"/>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rot="16200000">
              <a:off x="1471196" y="3884040"/>
              <a:ext cx="554960" cy="307777"/>
            </a:xfrm>
            <a:prstGeom prst="rect">
              <a:avLst/>
            </a:prstGeom>
            <a:noFill/>
          </p:spPr>
          <p:txBody>
            <a:bodyPr wrap="none" rtlCol="0">
              <a:spAutoFit/>
            </a:bodyPr>
            <a:lstStyle/>
            <a:p>
              <a:r>
                <a:rPr lang="id-ID" sz="1400" dirty="0" smtClean="0">
                  <a:solidFill>
                    <a:schemeClr val="bg1"/>
                  </a:solidFill>
                </a:rPr>
                <a:t>SKILL</a:t>
              </a:r>
              <a:endParaRPr lang="id-ID" sz="1400" dirty="0">
                <a:solidFill>
                  <a:schemeClr val="bg1"/>
                </a:solidFill>
              </a:endParaRPr>
            </a:p>
          </p:txBody>
        </p:sp>
      </p:grpSp>
      <p:grpSp>
        <p:nvGrpSpPr>
          <p:cNvPr id="11" name="Group 10"/>
          <p:cNvGrpSpPr/>
          <p:nvPr/>
        </p:nvGrpSpPr>
        <p:grpSpPr>
          <a:xfrm>
            <a:off x="1998488" y="5670412"/>
            <a:ext cx="3601036" cy="499621"/>
            <a:chOff x="1998488" y="5670412"/>
            <a:chExt cx="3601036" cy="499621"/>
          </a:xfrm>
        </p:grpSpPr>
        <p:sp>
          <p:nvSpPr>
            <p:cNvPr id="59" name="Right Arrow 58"/>
            <p:cNvSpPr/>
            <p:nvPr/>
          </p:nvSpPr>
          <p:spPr>
            <a:xfrm>
              <a:off x="1998488" y="5670412"/>
              <a:ext cx="3601036" cy="499621"/>
            </a:xfrm>
            <a:prstGeom prst="rightArrow">
              <a:avLst>
                <a:gd name="adj1" fmla="val 50000"/>
                <a:gd name="adj2" fmla="val 78302"/>
              </a:avLst>
            </a:prstGeom>
            <a:gradFill>
              <a:gsLst>
                <a:gs pos="0">
                  <a:schemeClr val="accent1">
                    <a:lumMod val="5000"/>
                    <a:lumOff val="95000"/>
                    <a:alpha val="20000"/>
                  </a:schemeClr>
                </a:gs>
                <a:gs pos="48000">
                  <a:schemeClr val="accent2"/>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a:off x="3309638" y="5773596"/>
              <a:ext cx="540533" cy="307777"/>
            </a:xfrm>
            <a:prstGeom prst="rect">
              <a:avLst/>
            </a:prstGeom>
            <a:noFill/>
          </p:spPr>
          <p:txBody>
            <a:bodyPr wrap="none" rtlCol="0">
              <a:spAutoFit/>
            </a:bodyPr>
            <a:lstStyle/>
            <a:p>
              <a:r>
                <a:rPr lang="id-ID" sz="1400" dirty="0" smtClean="0">
                  <a:solidFill>
                    <a:schemeClr val="bg1"/>
                  </a:solidFill>
                </a:rPr>
                <a:t>WILL</a:t>
              </a:r>
              <a:endParaRPr lang="id-ID" sz="1400" dirty="0">
                <a:solidFill>
                  <a:schemeClr val="bg1"/>
                </a:solidFill>
              </a:endParaRPr>
            </a:p>
          </p:txBody>
        </p:sp>
      </p:grpSp>
      <p:sp>
        <p:nvSpPr>
          <p:cNvPr id="112" name="Rectangle 111"/>
          <p:cNvSpPr/>
          <p:nvPr/>
        </p:nvSpPr>
        <p:spPr>
          <a:xfrm>
            <a:off x="6497769" y="3312371"/>
            <a:ext cx="1529446" cy="530145"/>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13" name="TextBox 112"/>
          <p:cNvSpPr txBox="1"/>
          <p:nvPr/>
        </p:nvSpPr>
        <p:spPr>
          <a:xfrm>
            <a:off x="6795213" y="3102869"/>
            <a:ext cx="938462" cy="307777"/>
          </a:xfrm>
          <a:prstGeom prst="rect">
            <a:avLst/>
          </a:prstGeom>
          <a:noFill/>
        </p:spPr>
        <p:txBody>
          <a:bodyPr wrap="none" rtlCol="0">
            <a:spAutoFit/>
          </a:bodyPr>
          <a:lstStyle/>
          <a:p>
            <a:pPr algn="ctr"/>
            <a:r>
              <a:rPr lang="id-ID" sz="1400" b="1" dirty="0" smtClean="0">
                <a:solidFill>
                  <a:schemeClr val="bg1"/>
                </a:solidFill>
              </a:rPr>
              <a:t>DISCOVER</a:t>
            </a:r>
            <a:endParaRPr lang="id-ID" sz="1400" b="1" dirty="0">
              <a:solidFill>
                <a:schemeClr val="bg1"/>
              </a:solidFill>
            </a:endParaRPr>
          </a:p>
        </p:txBody>
      </p:sp>
      <p:grpSp>
        <p:nvGrpSpPr>
          <p:cNvPr id="114" name="Group 113"/>
          <p:cNvGrpSpPr/>
          <p:nvPr/>
        </p:nvGrpSpPr>
        <p:grpSpPr>
          <a:xfrm>
            <a:off x="7082196" y="2738761"/>
            <a:ext cx="358775" cy="358775"/>
            <a:chOff x="1839913" y="1474788"/>
            <a:chExt cx="358775" cy="358775"/>
          </a:xfrm>
          <a:solidFill>
            <a:schemeClr val="accent1"/>
          </a:solidFill>
        </p:grpSpPr>
        <p:sp>
          <p:nvSpPr>
            <p:cNvPr id="115"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7" name="Rectangle 116"/>
          <p:cNvSpPr/>
          <p:nvPr/>
        </p:nvSpPr>
        <p:spPr>
          <a:xfrm>
            <a:off x="8148530" y="3312371"/>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18" name="TextBox 117"/>
          <p:cNvSpPr txBox="1"/>
          <p:nvPr/>
        </p:nvSpPr>
        <p:spPr>
          <a:xfrm>
            <a:off x="8623298" y="3102869"/>
            <a:ext cx="583814" cy="307777"/>
          </a:xfrm>
          <a:prstGeom prst="rect">
            <a:avLst/>
          </a:prstGeom>
          <a:noFill/>
        </p:spPr>
        <p:txBody>
          <a:bodyPr wrap="none" rtlCol="0">
            <a:spAutoFit/>
          </a:bodyPr>
          <a:lstStyle/>
          <a:p>
            <a:pPr algn="ctr"/>
            <a:r>
              <a:rPr lang="id-ID" sz="1400" b="1" dirty="0" smtClean="0">
                <a:solidFill>
                  <a:schemeClr val="bg1"/>
                </a:solidFill>
              </a:rPr>
              <a:t>PLAN</a:t>
            </a:r>
            <a:endParaRPr lang="id-ID" sz="1400" b="1" dirty="0">
              <a:solidFill>
                <a:schemeClr val="bg1"/>
              </a:solidFill>
            </a:endParaRPr>
          </a:p>
        </p:txBody>
      </p:sp>
      <p:sp>
        <p:nvSpPr>
          <p:cNvPr id="122" name="Rectangle 121"/>
          <p:cNvSpPr/>
          <p:nvPr/>
        </p:nvSpPr>
        <p:spPr>
          <a:xfrm>
            <a:off x="9805848" y="3312371"/>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23" name="TextBox 122"/>
          <p:cNvSpPr txBox="1"/>
          <p:nvPr/>
        </p:nvSpPr>
        <p:spPr>
          <a:xfrm>
            <a:off x="10196458" y="3102869"/>
            <a:ext cx="752130" cy="307777"/>
          </a:xfrm>
          <a:prstGeom prst="rect">
            <a:avLst/>
          </a:prstGeom>
          <a:noFill/>
        </p:spPr>
        <p:txBody>
          <a:bodyPr wrap="none" rtlCol="0">
            <a:spAutoFit/>
          </a:bodyPr>
          <a:lstStyle/>
          <a:p>
            <a:pPr algn="ctr"/>
            <a:r>
              <a:rPr lang="id-ID" sz="1400" b="1" dirty="0" smtClean="0">
                <a:solidFill>
                  <a:schemeClr val="bg1"/>
                </a:solidFill>
              </a:rPr>
              <a:t>INVENT</a:t>
            </a:r>
            <a:endParaRPr lang="id-ID" sz="1400" b="1" dirty="0">
              <a:solidFill>
                <a:schemeClr val="bg1"/>
              </a:solidFill>
            </a:endParaRPr>
          </a:p>
        </p:txBody>
      </p:sp>
      <p:sp>
        <p:nvSpPr>
          <p:cNvPr id="127" name="Rectangle 126"/>
          <p:cNvSpPr/>
          <p:nvPr/>
        </p:nvSpPr>
        <p:spPr>
          <a:xfrm>
            <a:off x="6497769"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28" name="TextBox 127"/>
          <p:cNvSpPr txBox="1"/>
          <p:nvPr/>
        </p:nvSpPr>
        <p:spPr>
          <a:xfrm>
            <a:off x="6944485" y="4693177"/>
            <a:ext cx="639919" cy="307777"/>
          </a:xfrm>
          <a:prstGeom prst="rect">
            <a:avLst/>
          </a:prstGeom>
          <a:noFill/>
        </p:spPr>
        <p:txBody>
          <a:bodyPr wrap="none" rtlCol="0">
            <a:spAutoFit/>
          </a:bodyPr>
          <a:lstStyle/>
          <a:p>
            <a:pPr algn="ctr"/>
            <a:r>
              <a:rPr lang="id-ID" sz="1400" b="1" dirty="0" smtClean="0">
                <a:solidFill>
                  <a:schemeClr val="bg1"/>
                </a:solidFill>
              </a:rPr>
              <a:t>BUILD</a:t>
            </a:r>
            <a:endParaRPr lang="id-ID" sz="1400" b="1" dirty="0">
              <a:solidFill>
                <a:schemeClr val="bg1"/>
              </a:solidFill>
            </a:endParaRPr>
          </a:p>
        </p:txBody>
      </p:sp>
      <p:sp>
        <p:nvSpPr>
          <p:cNvPr id="132" name="Rectangle 131"/>
          <p:cNvSpPr/>
          <p:nvPr/>
        </p:nvSpPr>
        <p:spPr>
          <a:xfrm>
            <a:off x="8148530"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33" name="TextBox 132"/>
          <p:cNvSpPr txBox="1"/>
          <p:nvPr/>
        </p:nvSpPr>
        <p:spPr>
          <a:xfrm>
            <a:off x="8533146" y="4693177"/>
            <a:ext cx="764120" cy="307777"/>
          </a:xfrm>
          <a:prstGeom prst="rect">
            <a:avLst/>
          </a:prstGeom>
          <a:noFill/>
        </p:spPr>
        <p:txBody>
          <a:bodyPr wrap="none" rtlCol="0">
            <a:spAutoFit/>
          </a:bodyPr>
          <a:lstStyle/>
          <a:p>
            <a:pPr algn="ctr"/>
            <a:r>
              <a:rPr lang="id-ID" sz="1400" b="1" dirty="0" smtClean="0">
                <a:solidFill>
                  <a:schemeClr val="bg1"/>
                </a:solidFill>
              </a:rPr>
              <a:t>DEPLOY</a:t>
            </a:r>
            <a:endParaRPr lang="id-ID" sz="1400" b="1" dirty="0">
              <a:solidFill>
                <a:schemeClr val="bg1"/>
              </a:solidFill>
            </a:endParaRPr>
          </a:p>
        </p:txBody>
      </p:sp>
      <p:sp>
        <p:nvSpPr>
          <p:cNvPr id="137" name="Rectangle 136"/>
          <p:cNvSpPr/>
          <p:nvPr/>
        </p:nvSpPr>
        <p:spPr>
          <a:xfrm>
            <a:off x="9805848" y="4902679"/>
            <a:ext cx="1529446" cy="553998"/>
          </a:xfrm>
          <a:prstGeom prst="rect">
            <a:avLst/>
          </a:prstGeom>
        </p:spPr>
        <p:txBody>
          <a:bodyPr wrap="square">
            <a:spAutoFit/>
          </a:bodyPr>
          <a:lstStyle/>
          <a:p>
            <a:pPr algn="ctr">
              <a:lnSpc>
                <a:spcPct val="150000"/>
              </a:lnSpc>
            </a:pPr>
            <a:r>
              <a:rPr lang="id-ID" sz="1000" dirty="0">
                <a:solidFill>
                  <a:schemeClr val="bg1"/>
                </a:solidFill>
              </a:rPr>
              <a:t>Go ahead and replace it with your own text. </a:t>
            </a:r>
          </a:p>
        </p:txBody>
      </p:sp>
      <p:sp>
        <p:nvSpPr>
          <p:cNvPr id="138" name="TextBox 137"/>
          <p:cNvSpPr txBox="1"/>
          <p:nvPr/>
        </p:nvSpPr>
        <p:spPr>
          <a:xfrm>
            <a:off x="10133429" y="4693177"/>
            <a:ext cx="878190" cy="307777"/>
          </a:xfrm>
          <a:prstGeom prst="rect">
            <a:avLst/>
          </a:prstGeom>
          <a:noFill/>
        </p:spPr>
        <p:txBody>
          <a:bodyPr wrap="none" rtlCol="0">
            <a:spAutoFit/>
          </a:bodyPr>
          <a:lstStyle/>
          <a:p>
            <a:pPr algn="ctr"/>
            <a:r>
              <a:rPr lang="id-ID" sz="1400" b="1" dirty="0" smtClean="0">
                <a:solidFill>
                  <a:schemeClr val="bg1"/>
                </a:solidFill>
              </a:rPr>
              <a:t>MANAGE</a:t>
            </a:r>
            <a:endParaRPr lang="id-ID" sz="1400" b="1" dirty="0">
              <a:solidFill>
                <a:schemeClr val="bg1"/>
              </a:solidFill>
            </a:endParaRPr>
          </a:p>
        </p:txBody>
      </p:sp>
      <p:grpSp>
        <p:nvGrpSpPr>
          <p:cNvPr id="142" name="Group 141"/>
          <p:cNvGrpSpPr/>
          <p:nvPr/>
        </p:nvGrpSpPr>
        <p:grpSpPr>
          <a:xfrm>
            <a:off x="8642152" y="2592898"/>
            <a:ext cx="496931" cy="496931"/>
            <a:chOff x="3275013" y="2108200"/>
            <a:chExt cx="376238" cy="376238"/>
          </a:xfrm>
          <a:solidFill>
            <a:schemeClr val="accent2"/>
          </a:solidFill>
        </p:grpSpPr>
        <p:sp>
          <p:nvSpPr>
            <p:cNvPr id="143" name="Freeform 58"/>
            <p:cNvSpPr>
              <a:spLocks/>
            </p:cNvSpPr>
            <p:nvPr/>
          </p:nvSpPr>
          <p:spPr bwMode="auto">
            <a:xfrm>
              <a:off x="3333750" y="2149475"/>
              <a:ext cx="41275" cy="41275"/>
            </a:xfrm>
            <a:custGeom>
              <a:avLst/>
              <a:gdLst>
                <a:gd name="T0" fmla="*/ 6 w 7"/>
                <a:gd name="T1" fmla="*/ 4 h 7"/>
                <a:gd name="T2" fmla="*/ 4 w 7"/>
                <a:gd name="T3" fmla="*/ 1 h 7"/>
                <a:gd name="T4" fmla="*/ 1 w 7"/>
                <a:gd name="T5" fmla="*/ 1 h 7"/>
                <a:gd name="T6" fmla="*/ 1 w 7"/>
                <a:gd name="T7" fmla="*/ 4 h 7"/>
                <a:gd name="T8" fmla="*/ 4 w 7"/>
                <a:gd name="T9" fmla="*/ 7 h 7"/>
                <a:gd name="T10" fmla="*/ 6 w 7"/>
                <a:gd name="T11" fmla="*/ 7 h 7"/>
                <a:gd name="T12" fmla="*/ 6 w 7"/>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4"/>
                  </a:moveTo>
                  <a:cubicBezTo>
                    <a:pt x="4" y="1"/>
                    <a:pt x="4" y="1"/>
                    <a:pt x="4" y="1"/>
                  </a:cubicBezTo>
                  <a:cubicBezTo>
                    <a:pt x="3" y="0"/>
                    <a:pt x="2" y="0"/>
                    <a:pt x="1" y="1"/>
                  </a:cubicBezTo>
                  <a:cubicBezTo>
                    <a:pt x="0" y="2"/>
                    <a:pt x="0" y="3"/>
                    <a:pt x="1" y="4"/>
                  </a:cubicBezTo>
                  <a:cubicBezTo>
                    <a:pt x="4" y="7"/>
                    <a:pt x="4" y="7"/>
                    <a:pt x="4" y="7"/>
                  </a:cubicBezTo>
                  <a:cubicBezTo>
                    <a:pt x="4" y="7"/>
                    <a:pt x="6" y="7"/>
                    <a:pt x="6" y="7"/>
                  </a:cubicBezTo>
                  <a:cubicBezTo>
                    <a:pt x="7" y="6"/>
                    <a:pt x="7" y="5"/>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59"/>
            <p:cNvSpPr>
              <a:spLocks/>
            </p:cNvSpPr>
            <p:nvPr/>
          </p:nvSpPr>
          <p:spPr bwMode="auto">
            <a:xfrm>
              <a:off x="3275013" y="2273300"/>
              <a:ext cx="47625" cy="22225"/>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60"/>
            <p:cNvSpPr>
              <a:spLocks/>
            </p:cNvSpPr>
            <p:nvPr/>
          </p:nvSpPr>
          <p:spPr bwMode="auto">
            <a:xfrm>
              <a:off x="3605213" y="2295525"/>
              <a:ext cx="46038" cy="23813"/>
            </a:xfrm>
            <a:custGeom>
              <a:avLst/>
              <a:gdLst>
                <a:gd name="T0" fmla="*/ 6 w 8"/>
                <a:gd name="T1" fmla="*/ 0 h 4"/>
                <a:gd name="T2" fmla="*/ 2 w 8"/>
                <a:gd name="T3" fmla="*/ 0 h 4"/>
                <a:gd name="T4" fmla="*/ 0 w 8"/>
                <a:gd name="T5" fmla="*/ 2 h 4"/>
                <a:gd name="T6" fmla="*/ 2 w 8"/>
                <a:gd name="T7" fmla="*/ 4 h 4"/>
                <a:gd name="T8" fmla="*/ 6 w 8"/>
                <a:gd name="T9" fmla="*/ 4 h 4"/>
                <a:gd name="T10" fmla="*/ 8 w 8"/>
                <a:gd name="T11" fmla="*/ 2 h 4"/>
                <a:gd name="T12" fmla="*/ 6 w 8"/>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8" h="4">
                  <a:moveTo>
                    <a:pt x="6" y="0"/>
                  </a:moveTo>
                  <a:cubicBezTo>
                    <a:pt x="2" y="0"/>
                    <a:pt x="2" y="0"/>
                    <a:pt x="2" y="0"/>
                  </a:cubicBezTo>
                  <a:cubicBezTo>
                    <a:pt x="1" y="0"/>
                    <a:pt x="0" y="1"/>
                    <a:pt x="0" y="2"/>
                  </a:cubicBezTo>
                  <a:cubicBezTo>
                    <a:pt x="0" y="3"/>
                    <a:pt x="1" y="4"/>
                    <a:pt x="2" y="4"/>
                  </a:cubicBezTo>
                  <a:cubicBezTo>
                    <a:pt x="6" y="4"/>
                    <a:pt x="6" y="4"/>
                    <a:pt x="6" y="4"/>
                  </a:cubicBezTo>
                  <a:cubicBezTo>
                    <a:pt x="7" y="4"/>
                    <a:pt x="8" y="3"/>
                    <a:pt x="8" y="2"/>
                  </a:cubicBezTo>
                  <a:cubicBezTo>
                    <a:pt x="8" y="1"/>
                    <a:pt x="7" y="0"/>
                    <a:pt x="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61"/>
            <p:cNvSpPr>
              <a:spLocks/>
            </p:cNvSpPr>
            <p:nvPr/>
          </p:nvSpPr>
          <p:spPr bwMode="auto">
            <a:xfrm>
              <a:off x="3568700" y="2166938"/>
              <a:ext cx="41275" cy="41275"/>
            </a:xfrm>
            <a:custGeom>
              <a:avLst/>
              <a:gdLst>
                <a:gd name="T0" fmla="*/ 6 w 7"/>
                <a:gd name="T1" fmla="*/ 1 h 7"/>
                <a:gd name="T2" fmla="*/ 3 w 7"/>
                <a:gd name="T3" fmla="*/ 1 h 7"/>
                <a:gd name="T4" fmla="*/ 0 w 7"/>
                <a:gd name="T5" fmla="*/ 4 h 7"/>
                <a:gd name="T6" fmla="*/ 0 w 7"/>
                <a:gd name="T7" fmla="*/ 6 h 7"/>
                <a:gd name="T8" fmla="*/ 3 w 7"/>
                <a:gd name="T9" fmla="*/ 6 h 7"/>
                <a:gd name="T10" fmla="*/ 6 w 7"/>
                <a:gd name="T11" fmla="*/ 4 h 7"/>
                <a:gd name="T12" fmla="*/ 6 w 7"/>
                <a:gd name="T13" fmla="*/ 1 h 7"/>
              </a:gdLst>
              <a:ahLst/>
              <a:cxnLst>
                <a:cxn ang="0">
                  <a:pos x="T0" y="T1"/>
                </a:cxn>
                <a:cxn ang="0">
                  <a:pos x="T2" y="T3"/>
                </a:cxn>
                <a:cxn ang="0">
                  <a:pos x="T4" y="T5"/>
                </a:cxn>
                <a:cxn ang="0">
                  <a:pos x="T6" y="T7"/>
                </a:cxn>
                <a:cxn ang="0">
                  <a:pos x="T8" y="T9"/>
                </a:cxn>
                <a:cxn ang="0">
                  <a:pos x="T10" y="T11"/>
                </a:cxn>
                <a:cxn ang="0">
                  <a:pos x="T12" y="T13"/>
                </a:cxn>
              </a:cxnLst>
              <a:rect l="0" t="0" r="r" b="b"/>
              <a:pathLst>
                <a:path w="7" h="7">
                  <a:moveTo>
                    <a:pt x="6" y="1"/>
                  </a:moveTo>
                  <a:cubicBezTo>
                    <a:pt x="5" y="0"/>
                    <a:pt x="4" y="0"/>
                    <a:pt x="3" y="1"/>
                  </a:cubicBezTo>
                  <a:cubicBezTo>
                    <a:pt x="0" y="4"/>
                    <a:pt x="0" y="4"/>
                    <a:pt x="0" y="4"/>
                  </a:cubicBezTo>
                  <a:cubicBezTo>
                    <a:pt x="0" y="4"/>
                    <a:pt x="0" y="6"/>
                    <a:pt x="0" y="6"/>
                  </a:cubicBezTo>
                  <a:cubicBezTo>
                    <a:pt x="1" y="7"/>
                    <a:pt x="2" y="7"/>
                    <a:pt x="3" y="6"/>
                  </a:cubicBezTo>
                  <a:cubicBezTo>
                    <a:pt x="6" y="4"/>
                    <a:pt x="6" y="4"/>
                    <a:pt x="6" y="4"/>
                  </a:cubicBezTo>
                  <a:cubicBezTo>
                    <a:pt x="7" y="3"/>
                    <a:pt x="7" y="2"/>
                    <a:pt x="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2"/>
            <p:cNvSpPr>
              <a:spLocks/>
            </p:cNvSpPr>
            <p:nvPr/>
          </p:nvSpPr>
          <p:spPr bwMode="auto">
            <a:xfrm>
              <a:off x="3463925" y="2108200"/>
              <a:ext cx="23813" cy="47625"/>
            </a:xfrm>
            <a:custGeom>
              <a:avLst/>
              <a:gdLst>
                <a:gd name="T0" fmla="*/ 2 w 4"/>
                <a:gd name="T1" fmla="*/ 8 h 8"/>
                <a:gd name="T2" fmla="*/ 3 w 4"/>
                <a:gd name="T3" fmla="*/ 7 h 8"/>
                <a:gd name="T4" fmla="*/ 4 w 4"/>
                <a:gd name="T5" fmla="*/ 6 h 8"/>
                <a:gd name="T6" fmla="*/ 4 w 4"/>
                <a:gd name="T7" fmla="*/ 2 h 8"/>
                <a:gd name="T8" fmla="*/ 2 w 4"/>
                <a:gd name="T9" fmla="*/ 0 h 8"/>
                <a:gd name="T10" fmla="*/ 0 w 4"/>
                <a:gd name="T11" fmla="*/ 1 h 8"/>
                <a:gd name="T12" fmla="*/ 0 w 4"/>
                <a:gd name="T13" fmla="*/ 2 h 8"/>
                <a:gd name="T14" fmla="*/ 0 w 4"/>
                <a:gd name="T15" fmla="*/ 6 h 8"/>
                <a:gd name="T16" fmla="*/ 2 w 4"/>
                <a:gd name="T17"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2" y="8"/>
                  </a:moveTo>
                  <a:cubicBezTo>
                    <a:pt x="3" y="8"/>
                    <a:pt x="3" y="8"/>
                    <a:pt x="3" y="7"/>
                  </a:cubicBezTo>
                  <a:cubicBezTo>
                    <a:pt x="4" y="7"/>
                    <a:pt x="4" y="7"/>
                    <a:pt x="4" y="6"/>
                  </a:cubicBezTo>
                  <a:cubicBezTo>
                    <a:pt x="4" y="2"/>
                    <a:pt x="4" y="2"/>
                    <a:pt x="4" y="2"/>
                  </a:cubicBezTo>
                  <a:cubicBezTo>
                    <a:pt x="4" y="1"/>
                    <a:pt x="3" y="0"/>
                    <a:pt x="2" y="0"/>
                  </a:cubicBezTo>
                  <a:cubicBezTo>
                    <a:pt x="1" y="0"/>
                    <a:pt x="0" y="1"/>
                    <a:pt x="0" y="1"/>
                  </a:cubicBezTo>
                  <a:cubicBezTo>
                    <a:pt x="0" y="2"/>
                    <a:pt x="0" y="2"/>
                    <a:pt x="0" y="2"/>
                  </a:cubicBezTo>
                  <a:cubicBezTo>
                    <a:pt x="0" y="6"/>
                    <a:pt x="0" y="6"/>
                    <a:pt x="0" y="6"/>
                  </a:cubicBezTo>
                  <a:cubicBezTo>
                    <a:pt x="0" y="7"/>
                    <a:pt x="1" y="8"/>
                    <a:pt x="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63"/>
            <p:cNvSpPr>
              <a:spLocks noEditPoints="1"/>
            </p:cNvSpPr>
            <p:nvPr/>
          </p:nvSpPr>
          <p:spPr bwMode="auto">
            <a:xfrm>
              <a:off x="3368675" y="2201863"/>
              <a:ext cx="188913" cy="211138"/>
            </a:xfrm>
            <a:custGeom>
              <a:avLst/>
              <a:gdLst>
                <a:gd name="T0" fmla="*/ 16 w 32"/>
                <a:gd name="T1" fmla="*/ 0 h 36"/>
                <a:gd name="T2" fmla="*/ 0 w 32"/>
                <a:gd name="T3" fmla="*/ 16 h 36"/>
                <a:gd name="T4" fmla="*/ 8 w 32"/>
                <a:gd name="T5" fmla="*/ 30 h 36"/>
                <a:gd name="T6" fmla="*/ 8 w 32"/>
                <a:gd name="T7" fmla="*/ 36 h 36"/>
                <a:gd name="T8" fmla="*/ 24 w 32"/>
                <a:gd name="T9" fmla="*/ 36 h 36"/>
                <a:gd name="T10" fmla="*/ 24 w 32"/>
                <a:gd name="T11" fmla="*/ 30 h 36"/>
                <a:gd name="T12" fmla="*/ 32 w 32"/>
                <a:gd name="T13" fmla="*/ 16 h 36"/>
                <a:gd name="T14" fmla="*/ 16 w 32"/>
                <a:gd name="T15" fmla="*/ 0 h 36"/>
                <a:gd name="T16" fmla="*/ 22 w 32"/>
                <a:gd name="T17" fmla="*/ 26 h 36"/>
                <a:gd name="T18" fmla="*/ 20 w 32"/>
                <a:gd name="T19" fmla="*/ 27 h 36"/>
                <a:gd name="T20" fmla="*/ 20 w 32"/>
                <a:gd name="T21" fmla="*/ 30 h 36"/>
                <a:gd name="T22" fmla="*/ 20 w 32"/>
                <a:gd name="T23" fmla="*/ 32 h 36"/>
                <a:gd name="T24" fmla="*/ 12 w 32"/>
                <a:gd name="T25" fmla="*/ 32 h 36"/>
                <a:gd name="T26" fmla="*/ 12 w 32"/>
                <a:gd name="T27" fmla="*/ 30 h 36"/>
                <a:gd name="T28" fmla="*/ 12 w 32"/>
                <a:gd name="T29" fmla="*/ 27 h 36"/>
                <a:gd name="T30" fmla="*/ 10 w 32"/>
                <a:gd name="T31" fmla="*/ 26 h 36"/>
                <a:gd name="T32" fmla="*/ 4 w 32"/>
                <a:gd name="T33" fmla="*/ 16 h 36"/>
                <a:gd name="T34" fmla="*/ 16 w 32"/>
                <a:gd name="T35" fmla="*/ 4 h 36"/>
                <a:gd name="T36" fmla="*/ 28 w 32"/>
                <a:gd name="T37" fmla="*/ 16 h 36"/>
                <a:gd name="T38" fmla="*/ 22 w 32"/>
                <a:gd name="T39" fmla="*/ 2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 h="36">
                  <a:moveTo>
                    <a:pt x="16" y="0"/>
                  </a:moveTo>
                  <a:cubicBezTo>
                    <a:pt x="7" y="0"/>
                    <a:pt x="0" y="7"/>
                    <a:pt x="0" y="16"/>
                  </a:cubicBezTo>
                  <a:cubicBezTo>
                    <a:pt x="0" y="22"/>
                    <a:pt x="3" y="27"/>
                    <a:pt x="8" y="30"/>
                  </a:cubicBezTo>
                  <a:cubicBezTo>
                    <a:pt x="8" y="36"/>
                    <a:pt x="8" y="36"/>
                    <a:pt x="8" y="36"/>
                  </a:cubicBezTo>
                  <a:cubicBezTo>
                    <a:pt x="24" y="36"/>
                    <a:pt x="24" y="36"/>
                    <a:pt x="24" y="36"/>
                  </a:cubicBezTo>
                  <a:cubicBezTo>
                    <a:pt x="24" y="30"/>
                    <a:pt x="24" y="30"/>
                    <a:pt x="24" y="30"/>
                  </a:cubicBezTo>
                  <a:cubicBezTo>
                    <a:pt x="29" y="27"/>
                    <a:pt x="32" y="22"/>
                    <a:pt x="32" y="16"/>
                  </a:cubicBezTo>
                  <a:cubicBezTo>
                    <a:pt x="32" y="7"/>
                    <a:pt x="25" y="0"/>
                    <a:pt x="16" y="0"/>
                  </a:cubicBezTo>
                  <a:close/>
                  <a:moveTo>
                    <a:pt x="22" y="26"/>
                  </a:moveTo>
                  <a:cubicBezTo>
                    <a:pt x="20" y="27"/>
                    <a:pt x="20" y="27"/>
                    <a:pt x="20" y="27"/>
                  </a:cubicBezTo>
                  <a:cubicBezTo>
                    <a:pt x="20" y="30"/>
                    <a:pt x="20" y="30"/>
                    <a:pt x="20" y="30"/>
                  </a:cubicBezTo>
                  <a:cubicBezTo>
                    <a:pt x="20" y="32"/>
                    <a:pt x="20" y="32"/>
                    <a:pt x="20" y="32"/>
                  </a:cubicBezTo>
                  <a:cubicBezTo>
                    <a:pt x="12" y="32"/>
                    <a:pt x="12" y="32"/>
                    <a:pt x="12" y="32"/>
                  </a:cubicBezTo>
                  <a:cubicBezTo>
                    <a:pt x="12" y="30"/>
                    <a:pt x="12" y="30"/>
                    <a:pt x="12" y="30"/>
                  </a:cubicBezTo>
                  <a:cubicBezTo>
                    <a:pt x="12" y="27"/>
                    <a:pt x="12" y="27"/>
                    <a:pt x="12" y="27"/>
                  </a:cubicBezTo>
                  <a:cubicBezTo>
                    <a:pt x="10" y="26"/>
                    <a:pt x="10" y="26"/>
                    <a:pt x="10" y="26"/>
                  </a:cubicBezTo>
                  <a:cubicBezTo>
                    <a:pt x="6" y="24"/>
                    <a:pt x="4" y="20"/>
                    <a:pt x="4" y="16"/>
                  </a:cubicBezTo>
                  <a:cubicBezTo>
                    <a:pt x="4" y="9"/>
                    <a:pt x="9" y="4"/>
                    <a:pt x="16" y="4"/>
                  </a:cubicBezTo>
                  <a:cubicBezTo>
                    <a:pt x="23" y="4"/>
                    <a:pt x="28" y="9"/>
                    <a:pt x="28" y="16"/>
                  </a:cubicBezTo>
                  <a:cubicBezTo>
                    <a:pt x="28" y="20"/>
                    <a:pt x="26" y="24"/>
                    <a:pt x="22"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64"/>
            <p:cNvSpPr>
              <a:spLocks/>
            </p:cNvSpPr>
            <p:nvPr/>
          </p:nvSpPr>
          <p:spPr bwMode="auto">
            <a:xfrm>
              <a:off x="3416300" y="2436813"/>
              <a:ext cx="93663" cy="47625"/>
            </a:xfrm>
            <a:custGeom>
              <a:avLst/>
              <a:gdLst>
                <a:gd name="T0" fmla="*/ 0 w 16"/>
                <a:gd name="T1" fmla="*/ 4 h 8"/>
                <a:gd name="T2" fmla="*/ 4 w 16"/>
                <a:gd name="T3" fmla="*/ 4 h 8"/>
                <a:gd name="T4" fmla="*/ 4 w 16"/>
                <a:gd name="T5" fmla="*/ 4 h 8"/>
                <a:gd name="T6" fmla="*/ 8 w 16"/>
                <a:gd name="T7" fmla="*/ 8 h 8"/>
                <a:gd name="T8" fmla="*/ 12 w 16"/>
                <a:gd name="T9" fmla="*/ 4 h 8"/>
                <a:gd name="T10" fmla="*/ 12 w 16"/>
                <a:gd name="T11" fmla="*/ 4 h 8"/>
                <a:gd name="T12" fmla="*/ 16 w 16"/>
                <a:gd name="T13" fmla="*/ 4 h 8"/>
                <a:gd name="T14" fmla="*/ 16 w 16"/>
                <a:gd name="T15" fmla="*/ 0 h 8"/>
                <a:gd name="T16" fmla="*/ 0 w 16"/>
                <a:gd name="T17" fmla="*/ 0 h 8"/>
                <a:gd name="T18" fmla="*/ 0 w 16"/>
                <a:gd name="T19"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8">
                  <a:moveTo>
                    <a:pt x="0" y="4"/>
                  </a:moveTo>
                  <a:cubicBezTo>
                    <a:pt x="4" y="4"/>
                    <a:pt x="4" y="4"/>
                    <a:pt x="4" y="4"/>
                  </a:cubicBezTo>
                  <a:cubicBezTo>
                    <a:pt x="4" y="4"/>
                    <a:pt x="4" y="4"/>
                    <a:pt x="4" y="4"/>
                  </a:cubicBezTo>
                  <a:cubicBezTo>
                    <a:pt x="4" y="6"/>
                    <a:pt x="6" y="8"/>
                    <a:pt x="8" y="8"/>
                  </a:cubicBezTo>
                  <a:cubicBezTo>
                    <a:pt x="10" y="8"/>
                    <a:pt x="12" y="6"/>
                    <a:pt x="12" y="4"/>
                  </a:cubicBezTo>
                  <a:cubicBezTo>
                    <a:pt x="12" y="4"/>
                    <a:pt x="12" y="4"/>
                    <a:pt x="12" y="4"/>
                  </a:cubicBezTo>
                  <a:cubicBezTo>
                    <a:pt x="16" y="4"/>
                    <a:pt x="16" y="4"/>
                    <a:pt x="16" y="4"/>
                  </a:cubicBezTo>
                  <a:cubicBezTo>
                    <a:pt x="16" y="0"/>
                    <a:pt x="16" y="0"/>
                    <a:pt x="16" y="0"/>
                  </a:cubicBezTo>
                  <a:cubicBezTo>
                    <a:pt x="0" y="0"/>
                    <a:pt x="0" y="0"/>
                    <a:pt x="0" y="0"/>
                  </a:cubicBezTo>
                  <a:lnTo>
                    <a:pt x="0"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0" name="Group 149"/>
          <p:cNvGrpSpPr/>
          <p:nvPr/>
        </p:nvGrpSpPr>
        <p:grpSpPr>
          <a:xfrm>
            <a:off x="10365457" y="2723466"/>
            <a:ext cx="376238" cy="376238"/>
            <a:chOff x="2522538" y="2108200"/>
            <a:chExt cx="376238" cy="376238"/>
          </a:xfrm>
          <a:solidFill>
            <a:schemeClr val="accent3"/>
          </a:solidFill>
        </p:grpSpPr>
        <p:sp>
          <p:nvSpPr>
            <p:cNvPr id="151" name="Freeform 54"/>
            <p:cNvSpPr>
              <a:spLocks/>
            </p:cNvSpPr>
            <p:nvPr/>
          </p:nvSpPr>
          <p:spPr bwMode="auto">
            <a:xfrm>
              <a:off x="2522538" y="2319338"/>
              <a:ext cx="163513" cy="71438"/>
            </a:xfrm>
            <a:custGeom>
              <a:avLst/>
              <a:gdLst>
                <a:gd name="T0" fmla="*/ 3 w 28"/>
                <a:gd name="T1" fmla="*/ 10 h 12"/>
                <a:gd name="T2" fmla="*/ 10 w 28"/>
                <a:gd name="T3" fmla="*/ 12 h 12"/>
                <a:gd name="T4" fmla="*/ 28 w 28"/>
                <a:gd name="T5" fmla="*/ 8 h 12"/>
                <a:gd name="T6" fmla="*/ 5 w 28"/>
                <a:gd name="T7" fmla="*/ 1 h 12"/>
                <a:gd name="T8" fmla="*/ 2 w 28"/>
                <a:gd name="T9" fmla="*/ 1 h 12"/>
                <a:gd name="T10" fmla="*/ 0 w 28"/>
                <a:gd name="T11" fmla="*/ 5 h 12"/>
                <a:gd name="T12" fmla="*/ 0 w 28"/>
                <a:gd name="T13" fmla="*/ 6 h 12"/>
                <a:gd name="T14" fmla="*/ 3 w 28"/>
                <a:gd name="T15" fmla="*/ 10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12">
                  <a:moveTo>
                    <a:pt x="3" y="10"/>
                  </a:moveTo>
                  <a:cubicBezTo>
                    <a:pt x="10" y="12"/>
                    <a:pt x="10" y="12"/>
                    <a:pt x="10" y="12"/>
                  </a:cubicBezTo>
                  <a:cubicBezTo>
                    <a:pt x="28" y="8"/>
                    <a:pt x="28" y="8"/>
                    <a:pt x="28" y="8"/>
                  </a:cubicBezTo>
                  <a:cubicBezTo>
                    <a:pt x="5" y="1"/>
                    <a:pt x="5" y="1"/>
                    <a:pt x="5" y="1"/>
                  </a:cubicBezTo>
                  <a:cubicBezTo>
                    <a:pt x="4" y="0"/>
                    <a:pt x="3" y="1"/>
                    <a:pt x="2" y="1"/>
                  </a:cubicBezTo>
                  <a:cubicBezTo>
                    <a:pt x="1" y="2"/>
                    <a:pt x="0" y="3"/>
                    <a:pt x="0" y="5"/>
                  </a:cubicBezTo>
                  <a:cubicBezTo>
                    <a:pt x="0" y="6"/>
                    <a:pt x="0" y="6"/>
                    <a:pt x="0" y="6"/>
                  </a:cubicBezTo>
                  <a:cubicBezTo>
                    <a:pt x="0" y="8"/>
                    <a:pt x="1" y="9"/>
                    <a:pt x="3"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55"/>
            <p:cNvSpPr>
              <a:spLocks/>
            </p:cNvSpPr>
            <p:nvPr/>
          </p:nvSpPr>
          <p:spPr bwMode="auto">
            <a:xfrm>
              <a:off x="2774950" y="2425700"/>
              <a:ext cx="123825" cy="58738"/>
            </a:xfrm>
            <a:custGeom>
              <a:avLst/>
              <a:gdLst>
                <a:gd name="T0" fmla="*/ 18 w 21"/>
                <a:gd name="T1" fmla="*/ 0 h 10"/>
                <a:gd name="T2" fmla="*/ 18 w 21"/>
                <a:gd name="T3" fmla="*/ 0 h 10"/>
                <a:gd name="T4" fmla="*/ 0 w 21"/>
                <a:gd name="T5" fmla="*/ 5 h 10"/>
                <a:gd name="T6" fmla="*/ 16 w 21"/>
                <a:gd name="T7" fmla="*/ 10 h 10"/>
                <a:gd name="T8" fmla="*/ 19 w 21"/>
                <a:gd name="T9" fmla="*/ 9 h 10"/>
                <a:gd name="T10" fmla="*/ 21 w 21"/>
                <a:gd name="T11" fmla="*/ 6 h 10"/>
                <a:gd name="T12" fmla="*/ 21 w 21"/>
                <a:gd name="T13" fmla="*/ 4 h 10"/>
                <a:gd name="T14" fmla="*/ 18 w 21"/>
                <a:gd name="T15" fmla="*/ 0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10">
                  <a:moveTo>
                    <a:pt x="18" y="0"/>
                  </a:moveTo>
                  <a:cubicBezTo>
                    <a:pt x="18" y="0"/>
                    <a:pt x="18" y="0"/>
                    <a:pt x="18" y="0"/>
                  </a:cubicBezTo>
                  <a:cubicBezTo>
                    <a:pt x="0" y="5"/>
                    <a:pt x="0" y="5"/>
                    <a:pt x="0" y="5"/>
                  </a:cubicBezTo>
                  <a:cubicBezTo>
                    <a:pt x="16" y="10"/>
                    <a:pt x="16" y="10"/>
                    <a:pt x="16" y="10"/>
                  </a:cubicBezTo>
                  <a:cubicBezTo>
                    <a:pt x="17" y="10"/>
                    <a:pt x="18" y="10"/>
                    <a:pt x="19" y="9"/>
                  </a:cubicBezTo>
                  <a:cubicBezTo>
                    <a:pt x="20" y="8"/>
                    <a:pt x="21" y="7"/>
                    <a:pt x="21" y="6"/>
                  </a:cubicBezTo>
                  <a:cubicBezTo>
                    <a:pt x="21" y="4"/>
                    <a:pt x="21" y="4"/>
                    <a:pt x="21" y="4"/>
                  </a:cubicBezTo>
                  <a:cubicBezTo>
                    <a:pt x="21" y="2"/>
                    <a:pt x="20" y="1"/>
                    <a:pt x="1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56"/>
            <p:cNvSpPr>
              <a:spLocks/>
            </p:cNvSpPr>
            <p:nvPr/>
          </p:nvSpPr>
          <p:spPr bwMode="auto">
            <a:xfrm>
              <a:off x="2522538" y="2343150"/>
              <a:ext cx="376238" cy="141288"/>
            </a:xfrm>
            <a:custGeom>
              <a:avLst/>
              <a:gdLst>
                <a:gd name="T0" fmla="*/ 62 w 64"/>
                <a:gd name="T1" fmla="*/ 1 h 24"/>
                <a:gd name="T2" fmla="*/ 60 w 64"/>
                <a:gd name="T3" fmla="*/ 0 h 24"/>
                <a:gd name="T4" fmla="*/ 59 w 64"/>
                <a:gd name="T5" fmla="*/ 0 h 24"/>
                <a:gd name="T6" fmla="*/ 3 w 64"/>
                <a:gd name="T7" fmla="*/ 14 h 24"/>
                <a:gd name="T8" fmla="*/ 0 w 64"/>
                <a:gd name="T9" fmla="*/ 18 h 24"/>
                <a:gd name="T10" fmla="*/ 0 w 64"/>
                <a:gd name="T11" fmla="*/ 20 h 24"/>
                <a:gd name="T12" fmla="*/ 2 w 64"/>
                <a:gd name="T13" fmla="*/ 23 h 24"/>
                <a:gd name="T14" fmla="*/ 4 w 64"/>
                <a:gd name="T15" fmla="*/ 24 h 24"/>
                <a:gd name="T16" fmla="*/ 5 w 64"/>
                <a:gd name="T17" fmla="*/ 24 h 24"/>
                <a:gd name="T18" fmla="*/ 61 w 64"/>
                <a:gd name="T19" fmla="*/ 10 h 24"/>
                <a:gd name="T20" fmla="*/ 64 w 64"/>
                <a:gd name="T21" fmla="*/ 6 h 24"/>
                <a:gd name="T22" fmla="*/ 64 w 64"/>
                <a:gd name="T23" fmla="*/ 4 h 24"/>
                <a:gd name="T24" fmla="*/ 62 w 64"/>
                <a:gd name="T25" fmla="*/ 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24">
                  <a:moveTo>
                    <a:pt x="62" y="1"/>
                  </a:moveTo>
                  <a:cubicBezTo>
                    <a:pt x="62" y="1"/>
                    <a:pt x="61" y="0"/>
                    <a:pt x="60" y="0"/>
                  </a:cubicBezTo>
                  <a:cubicBezTo>
                    <a:pt x="59" y="0"/>
                    <a:pt x="59" y="0"/>
                    <a:pt x="59" y="0"/>
                  </a:cubicBezTo>
                  <a:cubicBezTo>
                    <a:pt x="3" y="14"/>
                    <a:pt x="3" y="14"/>
                    <a:pt x="3" y="14"/>
                  </a:cubicBezTo>
                  <a:cubicBezTo>
                    <a:pt x="1" y="15"/>
                    <a:pt x="0" y="16"/>
                    <a:pt x="0" y="18"/>
                  </a:cubicBezTo>
                  <a:cubicBezTo>
                    <a:pt x="0" y="20"/>
                    <a:pt x="0" y="20"/>
                    <a:pt x="0" y="20"/>
                  </a:cubicBezTo>
                  <a:cubicBezTo>
                    <a:pt x="0" y="21"/>
                    <a:pt x="1" y="22"/>
                    <a:pt x="2" y="23"/>
                  </a:cubicBezTo>
                  <a:cubicBezTo>
                    <a:pt x="2" y="24"/>
                    <a:pt x="3" y="24"/>
                    <a:pt x="4" y="24"/>
                  </a:cubicBezTo>
                  <a:cubicBezTo>
                    <a:pt x="5" y="24"/>
                    <a:pt x="5" y="24"/>
                    <a:pt x="5" y="24"/>
                  </a:cubicBezTo>
                  <a:cubicBezTo>
                    <a:pt x="61" y="10"/>
                    <a:pt x="61" y="10"/>
                    <a:pt x="61" y="10"/>
                  </a:cubicBezTo>
                  <a:cubicBezTo>
                    <a:pt x="63" y="9"/>
                    <a:pt x="64" y="8"/>
                    <a:pt x="64" y="6"/>
                  </a:cubicBezTo>
                  <a:cubicBezTo>
                    <a:pt x="64" y="4"/>
                    <a:pt x="64" y="4"/>
                    <a:pt x="64" y="4"/>
                  </a:cubicBezTo>
                  <a:cubicBezTo>
                    <a:pt x="64" y="3"/>
                    <a:pt x="63" y="2"/>
                    <a:pt x="62"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57"/>
            <p:cNvSpPr>
              <a:spLocks noEditPoints="1"/>
            </p:cNvSpPr>
            <p:nvPr/>
          </p:nvSpPr>
          <p:spPr bwMode="auto">
            <a:xfrm>
              <a:off x="2605088" y="2108200"/>
              <a:ext cx="217488" cy="258763"/>
            </a:xfrm>
            <a:custGeom>
              <a:avLst/>
              <a:gdLst>
                <a:gd name="T0" fmla="*/ 8 w 37"/>
                <a:gd name="T1" fmla="*/ 32 h 44"/>
                <a:gd name="T2" fmla="*/ 31 w 37"/>
                <a:gd name="T3" fmla="*/ 35 h 44"/>
                <a:gd name="T4" fmla="*/ 20 w 37"/>
                <a:gd name="T5" fmla="*/ 0 h 44"/>
                <a:gd name="T6" fmla="*/ 8 w 37"/>
                <a:gd name="T7" fmla="*/ 32 h 44"/>
                <a:gd name="T8" fmla="*/ 15 w 37"/>
                <a:gd name="T9" fmla="*/ 28 h 44"/>
                <a:gd name="T10" fmla="*/ 21 w 37"/>
                <a:gd name="T11" fmla="*/ 16 h 44"/>
                <a:gd name="T12" fmla="*/ 20 w 37"/>
                <a:gd name="T13" fmla="*/ 36 h 44"/>
                <a:gd name="T14" fmla="*/ 15 w 37"/>
                <a:gd name="T15" fmla="*/ 28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 h="44">
                  <a:moveTo>
                    <a:pt x="8" y="32"/>
                  </a:moveTo>
                  <a:cubicBezTo>
                    <a:pt x="11" y="40"/>
                    <a:pt x="24" y="44"/>
                    <a:pt x="31" y="35"/>
                  </a:cubicBezTo>
                  <a:cubicBezTo>
                    <a:pt x="37" y="25"/>
                    <a:pt x="31" y="10"/>
                    <a:pt x="20" y="0"/>
                  </a:cubicBezTo>
                  <a:cubicBezTo>
                    <a:pt x="22" y="11"/>
                    <a:pt x="0" y="15"/>
                    <a:pt x="8" y="32"/>
                  </a:cubicBezTo>
                  <a:close/>
                  <a:moveTo>
                    <a:pt x="15" y="28"/>
                  </a:moveTo>
                  <a:cubicBezTo>
                    <a:pt x="17" y="26"/>
                    <a:pt x="21" y="24"/>
                    <a:pt x="21" y="16"/>
                  </a:cubicBezTo>
                  <a:cubicBezTo>
                    <a:pt x="31" y="22"/>
                    <a:pt x="27" y="38"/>
                    <a:pt x="20" y="36"/>
                  </a:cubicBezTo>
                  <a:cubicBezTo>
                    <a:pt x="13" y="35"/>
                    <a:pt x="13" y="30"/>
                    <a:pt x="15"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5" name="Freeform 22"/>
          <p:cNvSpPr>
            <a:spLocks noEditPoints="1"/>
          </p:cNvSpPr>
          <p:nvPr/>
        </p:nvSpPr>
        <p:spPr bwMode="auto">
          <a:xfrm>
            <a:off x="7085350" y="4376427"/>
            <a:ext cx="347616" cy="347616"/>
          </a:xfrm>
          <a:custGeom>
            <a:avLst/>
            <a:gdLst>
              <a:gd name="T0" fmla="*/ 42 w 44"/>
              <a:gd name="T1" fmla="*/ 18 h 44"/>
              <a:gd name="T2" fmla="*/ 35 w 44"/>
              <a:gd name="T3" fmla="*/ 18 h 44"/>
              <a:gd name="T4" fmla="*/ 34 w 44"/>
              <a:gd name="T5" fmla="*/ 14 h 44"/>
              <a:gd name="T6" fmla="*/ 38 w 44"/>
              <a:gd name="T7" fmla="*/ 10 h 44"/>
              <a:gd name="T8" fmla="*/ 38 w 44"/>
              <a:gd name="T9" fmla="*/ 7 h 44"/>
              <a:gd name="T10" fmla="*/ 36 w 44"/>
              <a:gd name="T11" fmla="*/ 5 h 44"/>
              <a:gd name="T12" fmla="*/ 33 w 44"/>
              <a:gd name="T13" fmla="*/ 5 h 44"/>
              <a:gd name="T14" fmla="*/ 29 w 44"/>
              <a:gd name="T15" fmla="*/ 9 h 44"/>
              <a:gd name="T16" fmla="*/ 25 w 44"/>
              <a:gd name="T17" fmla="*/ 8 h 44"/>
              <a:gd name="T18" fmla="*/ 25 w 44"/>
              <a:gd name="T19" fmla="*/ 2 h 44"/>
              <a:gd name="T20" fmla="*/ 23 w 44"/>
              <a:gd name="T21" fmla="*/ 0 h 44"/>
              <a:gd name="T22" fmla="*/ 20 w 44"/>
              <a:gd name="T23" fmla="*/ 0 h 44"/>
              <a:gd name="T24" fmla="*/ 18 w 44"/>
              <a:gd name="T25" fmla="*/ 2 h 44"/>
              <a:gd name="T26" fmla="*/ 18 w 44"/>
              <a:gd name="T27" fmla="*/ 8 h 44"/>
              <a:gd name="T28" fmla="*/ 14 w 44"/>
              <a:gd name="T29" fmla="*/ 9 h 44"/>
              <a:gd name="T30" fmla="*/ 10 w 44"/>
              <a:gd name="T31" fmla="*/ 6 h 44"/>
              <a:gd name="T32" fmla="*/ 7 w 44"/>
              <a:gd name="T33" fmla="*/ 6 h 44"/>
              <a:gd name="T34" fmla="*/ 5 w 44"/>
              <a:gd name="T35" fmla="*/ 8 h 44"/>
              <a:gd name="T36" fmla="*/ 5 w 44"/>
              <a:gd name="T37" fmla="*/ 11 h 44"/>
              <a:gd name="T38" fmla="*/ 9 w 44"/>
              <a:gd name="T39" fmla="*/ 15 h 44"/>
              <a:gd name="T40" fmla="*/ 7 w 44"/>
              <a:gd name="T41" fmla="*/ 19 h 44"/>
              <a:gd name="T42" fmla="*/ 2 w 44"/>
              <a:gd name="T43" fmla="*/ 19 h 44"/>
              <a:gd name="T44" fmla="*/ 0 w 44"/>
              <a:gd name="T45" fmla="*/ 21 h 44"/>
              <a:gd name="T46" fmla="*/ 0 w 44"/>
              <a:gd name="T47" fmla="*/ 24 h 44"/>
              <a:gd name="T48" fmla="*/ 2 w 44"/>
              <a:gd name="T49" fmla="*/ 26 h 44"/>
              <a:gd name="T50" fmla="*/ 7 w 44"/>
              <a:gd name="T51" fmla="*/ 26 h 44"/>
              <a:gd name="T52" fmla="*/ 9 w 44"/>
              <a:gd name="T53" fmla="*/ 30 h 44"/>
              <a:gd name="T54" fmla="*/ 6 w 44"/>
              <a:gd name="T55" fmla="*/ 34 h 44"/>
              <a:gd name="T56" fmla="*/ 6 w 44"/>
              <a:gd name="T57" fmla="*/ 37 h 44"/>
              <a:gd name="T58" fmla="*/ 8 w 44"/>
              <a:gd name="T59" fmla="*/ 39 h 44"/>
              <a:gd name="T60" fmla="*/ 11 w 44"/>
              <a:gd name="T61" fmla="*/ 39 h 44"/>
              <a:gd name="T62" fmla="*/ 15 w 44"/>
              <a:gd name="T63" fmla="*/ 35 h 44"/>
              <a:gd name="T64" fmla="*/ 19 w 44"/>
              <a:gd name="T65" fmla="*/ 36 h 44"/>
              <a:gd name="T66" fmla="*/ 19 w 44"/>
              <a:gd name="T67" fmla="*/ 42 h 44"/>
              <a:gd name="T68" fmla="*/ 21 w 44"/>
              <a:gd name="T69" fmla="*/ 44 h 44"/>
              <a:gd name="T70" fmla="*/ 24 w 44"/>
              <a:gd name="T71" fmla="*/ 44 h 44"/>
              <a:gd name="T72" fmla="*/ 26 w 44"/>
              <a:gd name="T73" fmla="*/ 42 h 44"/>
              <a:gd name="T74" fmla="*/ 26 w 44"/>
              <a:gd name="T75" fmla="*/ 36 h 44"/>
              <a:gd name="T76" fmla="*/ 30 w 44"/>
              <a:gd name="T77" fmla="*/ 34 h 44"/>
              <a:gd name="T78" fmla="*/ 34 w 44"/>
              <a:gd name="T79" fmla="*/ 38 h 44"/>
              <a:gd name="T80" fmla="*/ 37 w 44"/>
              <a:gd name="T81" fmla="*/ 38 h 44"/>
              <a:gd name="T82" fmla="*/ 39 w 44"/>
              <a:gd name="T83" fmla="*/ 36 h 44"/>
              <a:gd name="T84" fmla="*/ 39 w 44"/>
              <a:gd name="T85" fmla="*/ 33 h 44"/>
              <a:gd name="T86" fmla="*/ 35 w 44"/>
              <a:gd name="T87" fmla="*/ 28 h 44"/>
              <a:gd name="T88" fmla="*/ 36 w 44"/>
              <a:gd name="T89" fmla="*/ 25 h 44"/>
              <a:gd name="T90" fmla="*/ 42 w 44"/>
              <a:gd name="T91" fmla="*/ 25 h 44"/>
              <a:gd name="T92" fmla="*/ 44 w 44"/>
              <a:gd name="T93" fmla="*/ 23 h 44"/>
              <a:gd name="T94" fmla="*/ 44 w 44"/>
              <a:gd name="T95" fmla="*/ 20 h 44"/>
              <a:gd name="T96" fmla="*/ 42 w 44"/>
              <a:gd name="T97" fmla="*/ 18 h 44"/>
              <a:gd name="T98" fmla="*/ 21 w 44"/>
              <a:gd name="T99" fmla="*/ 28 h 44"/>
              <a:gd name="T100" fmla="*/ 15 w 44"/>
              <a:gd name="T101" fmla="*/ 22 h 44"/>
              <a:gd name="T102" fmla="*/ 21 w 44"/>
              <a:gd name="T103" fmla="*/ 16 h 44"/>
              <a:gd name="T104" fmla="*/ 28 w 44"/>
              <a:gd name="T105" fmla="*/ 22 h 44"/>
              <a:gd name="T106" fmla="*/ 21 w 44"/>
              <a:gd name="T107" fmla="*/ 2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 h="44">
                <a:moveTo>
                  <a:pt x="42" y="18"/>
                </a:moveTo>
                <a:cubicBezTo>
                  <a:pt x="35" y="18"/>
                  <a:pt x="35" y="18"/>
                  <a:pt x="35" y="18"/>
                </a:cubicBezTo>
                <a:cubicBezTo>
                  <a:pt x="35" y="17"/>
                  <a:pt x="35" y="15"/>
                  <a:pt x="34" y="14"/>
                </a:cubicBezTo>
                <a:cubicBezTo>
                  <a:pt x="38" y="10"/>
                  <a:pt x="38" y="10"/>
                  <a:pt x="38" y="10"/>
                </a:cubicBezTo>
                <a:cubicBezTo>
                  <a:pt x="39" y="9"/>
                  <a:pt x="39" y="8"/>
                  <a:pt x="38" y="7"/>
                </a:cubicBezTo>
                <a:cubicBezTo>
                  <a:pt x="36" y="5"/>
                  <a:pt x="36" y="5"/>
                  <a:pt x="36" y="5"/>
                </a:cubicBezTo>
                <a:cubicBezTo>
                  <a:pt x="35" y="4"/>
                  <a:pt x="34" y="4"/>
                  <a:pt x="33" y="5"/>
                </a:cubicBezTo>
                <a:cubicBezTo>
                  <a:pt x="29" y="9"/>
                  <a:pt x="29" y="9"/>
                  <a:pt x="29" y="9"/>
                </a:cubicBezTo>
                <a:cubicBezTo>
                  <a:pt x="28" y="9"/>
                  <a:pt x="26" y="8"/>
                  <a:pt x="25" y="8"/>
                </a:cubicBezTo>
                <a:cubicBezTo>
                  <a:pt x="25" y="2"/>
                  <a:pt x="25" y="2"/>
                  <a:pt x="25" y="2"/>
                </a:cubicBezTo>
                <a:cubicBezTo>
                  <a:pt x="25" y="1"/>
                  <a:pt x="24" y="0"/>
                  <a:pt x="23" y="0"/>
                </a:cubicBezTo>
                <a:cubicBezTo>
                  <a:pt x="20" y="0"/>
                  <a:pt x="20" y="0"/>
                  <a:pt x="20" y="0"/>
                </a:cubicBezTo>
                <a:cubicBezTo>
                  <a:pt x="19" y="0"/>
                  <a:pt x="18" y="1"/>
                  <a:pt x="18" y="2"/>
                </a:cubicBezTo>
                <a:cubicBezTo>
                  <a:pt x="18" y="8"/>
                  <a:pt x="18" y="8"/>
                  <a:pt x="18" y="8"/>
                </a:cubicBezTo>
                <a:cubicBezTo>
                  <a:pt x="16" y="8"/>
                  <a:pt x="15" y="9"/>
                  <a:pt x="14" y="9"/>
                </a:cubicBezTo>
                <a:cubicBezTo>
                  <a:pt x="10" y="6"/>
                  <a:pt x="10" y="6"/>
                  <a:pt x="10" y="6"/>
                </a:cubicBezTo>
                <a:cubicBezTo>
                  <a:pt x="9" y="5"/>
                  <a:pt x="8" y="5"/>
                  <a:pt x="7" y="6"/>
                </a:cubicBezTo>
                <a:cubicBezTo>
                  <a:pt x="5" y="8"/>
                  <a:pt x="5" y="8"/>
                  <a:pt x="5" y="8"/>
                </a:cubicBezTo>
                <a:cubicBezTo>
                  <a:pt x="4" y="9"/>
                  <a:pt x="4" y="10"/>
                  <a:pt x="5" y="11"/>
                </a:cubicBezTo>
                <a:cubicBezTo>
                  <a:pt x="9" y="15"/>
                  <a:pt x="9" y="15"/>
                  <a:pt x="9" y="15"/>
                </a:cubicBezTo>
                <a:cubicBezTo>
                  <a:pt x="8" y="16"/>
                  <a:pt x="7" y="17"/>
                  <a:pt x="7" y="19"/>
                </a:cubicBezTo>
                <a:cubicBezTo>
                  <a:pt x="2" y="19"/>
                  <a:pt x="2" y="19"/>
                  <a:pt x="2" y="19"/>
                </a:cubicBezTo>
                <a:cubicBezTo>
                  <a:pt x="1" y="19"/>
                  <a:pt x="0" y="20"/>
                  <a:pt x="0" y="21"/>
                </a:cubicBezTo>
                <a:cubicBezTo>
                  <a:pt x="0" y="24"/>
                  <a:pt x="0" y="24"/>
                  <a:pt x="0" y="24"/>
                </a:cubicBezTo>
                <a:cubicBezTo>
                  <a:pt x="0" y="25"/>
                  <a:pt x="1" y="26"/>
                  <a:pt x="2" y="26"/>
                </a:cubicBezTo>
                <a:cubicBezTo>
                  <a:pt x="7" y="26"/>
                  <a:pt x="7" y="26"/>
                  <a:pt x="7" y="26"/>
                </a:cubicBezTo>
                <a:cubicBezTo>
                  <a:pt x="8" y="28"/>
                  <a:pt x="8" y="29"/>
                  <a:pt x="9" y="30"/>
                </a:cubicBezTo>
                <a:cubicBezTo>
                  <a:pt x="6" y="34"/>
                  <a:pt x="6" y="34"/>
                  <a:pt x="6" y="34"/>
                </a:cubicBezTo>
                <a:cubicBezTo>
                  <a:pt x="5" y="35"/>
                  <a:pt x="5" y="36"/>
                  <a:pt x="6" y="37"/>
                </a:cubicBezTo>
                <a:cubicBezTo>
                  <a:pt x="8" y="39"/>
                  <a:pt x="8" y="39"/>
                  <a:pt x="8" y="39"/>
                </a:cubicBezTo>
                <a:cubicBezTo>
                  <a:pt x="9" y="40"/>
                  <a:pt x="10" y="40"/>
                  <a:pt x="11" y="39"/>
                </a:cubicBezTo>
                <a:cubicBezTo>
                  <a:pt x="15" y="35"/>
                  <a:pt x="15" y="35"/>
                  <a:pt x="15" y="35"/>
                </a:cubicBezTo>
                <a:cubicBezTo>
                  <a:pt x="16" y="36"/>
                  <a:pt x="18" y="36"/>
                  <a:pt x="19" y="36"/>
                </a:cubicBezTo>
                <a:cubicBezTo>
                  <a:pt x="19" y="42"/>
                  <a:pt x="19" y="42"/>
                  <a:pt x="19" y="42"/>
                </a:cubicBezTo>
                <a:cubicBezTo>
                  <a:pt x="19" y="43"/>
                  <a:pt x="20" y="44"/>
                  <a:pt x="21" y="44"/>
                </a:cubicBezTo>
                <a:cubicBezTo>
                  <a:pt x="24" y="44"/>
                  <a:pt x="24" y="44"/>
                  <a:pt x="24" y="44"/>
                </a:cubicBezTo>
                <a:cubicBezTo>
                  <a:pt x="25" y="44"/>
                  <a:pt x="26" y="43"/>
                  <a:pt x="26" y="42"/>
                </a:cubicBezTo>
                <a:cubicBezTo>
                  <a:pt x="26" y="36"/>
                  <a:pt x="26" y="36"/>
                  <a:pt x="26" y="36"/>
                </a:cubicBezTo>
                <a:cubicBezTo>
                  <a:pt x="28" y="35"/>
                  <a:pt x="29" y="35"/>
                  <a:pt x="30" y="34"/>
                </a:cubicBezTo>
                <a:cubicBezTo>
                  <a:pt x="34" y="38"/>
                  <a:pt x="34" y="38"/>
                  <a:pt x="34" y="38"/>
                </a:cubicBezTo>
                <a:cubicBezTo>
                  <a:pt x="35" y="39"/>
                  <a:pt x="36" y="39"/>
                  <a:pt x="37" y="38"/>
                </a:cubicBezTo>
                <a:cubicBezTo>
                  <a:pt x="39" y="36"/>
                  <a:pt x="39" y="36"/>
                  <a:pt x="39" y="36"/>
                </a:cubicBezTo>
                <a:cubicBezTo>
                  <a:pt x="40" y="35"/>
                  <a:pt x="40" y="34"/>
                  <a:pt x="39" y="33"/>
                </a:cubicBezTo>
                <a:cubicBezTo>
                  <a:pt x="35" y="28"/>
                  <a:pt x="35" y="28"/>
                  <a:pt x="35" y="28"/>
                </a:cubicBezTo>
                <a:cubicBezTo>
                  <a:pt x="35" y="27"/>
                  <a:pt x="35" y="26"/>
                  <a:pt x="36" y="25"/>
                </a:cubicBezTo>
                <a:cubicBezTo>
                  <a:pt x="42" y="25"/>
                  <a:pt x="42" y="25"/>
                  <a:pt x="42" y="25"/>
                </a:cubicBezTo>
                <a:cubicBezTo>
                  <a:pt x="43" y="25"/>
                  <a:pt x="44" y="24"/>
                  <a:pt x="44" y="23"/>
                </a:cubicBezTo>
                <a:cubicBezTo>
                  <a:pt x="44" y="20"/>
                  <a:pt x="44" y="20"/>
                  <a:pt x="44" y="20"/>
                </a:cubicBezTo>
                <a:cubicBezTo>
                  <a:pt x="44" y="19"/>
                  <a:pt x="43" y="18"/>
                  <a:pt x="42" y="18"/>
                </a:cubicBezTo>
                <a:close/>
                <a:moveTo>
                  <a:pt x="21" y="28"/>
                </a:moveTo>
                <a:cubicBezTo>
                  <a:pt x="18" y="28"/>
                  <a:pt x="15" y="25"/>
                  <a:pt x="15" y="22"/>
                </a:cubicBezTo>
                <a:cubicBezTo>
                  <a:pt x="15" y="19"/>
                  <a:pt x="18" y="16"/>
                  <a:pt x="21" y="16"/>
                </a:cubicBezTo>
                <a:cubicBezTo>
                  <a:pt x="25" y="16"/>
                  <a:pt x="28" y="19"/>
                  <a:pt x="28" y="22"/>
                </a:cubicBezTo>
                <a:cubicBezTo>
                  <a:pt x="28" y="25"/>
                  <a:pt x="25" y="28"/>
                  <a:pt x="21" y="28"/>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56" name="Freeform 102"/>
          <p:cNvSpPr>
            <a:spLocks noEditPoints="1"/>
          </p:cNvSpPr>
          <p:nvPr/>
        </p:nvSpPr>
        <p:spPr bwMode="auto">
          <a:xfrm>
            <a:off x="8723909" y="4324035"/>
            <a:ext cx="376238" cy="376238"/>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57" name="Group 156"/>
          <p:cNvGrpSpPr/>
          <p:nvPr/>
        </p:nvGrpSpPr>
        <p:grpSpPr>
          <a:xfrm>
            <a:off x="10389269" y="4258837"/>
            <a:ext cx="328613" cy="376238"/>
            <a:chOff x="9953626" y="3624263"/>
            <a:chExt cx="328613" cy="376238"/>
          </a:xfrm>
          <a:solidFill>
            <a:schemeClr val="accent6"/>
          </a:solidFill>
        </p:grpSpPr>
        <p:sp>
          <p:nvSpPr>
            <p:cNvPr id="158" name="Freeform 98"/>
            <p:cNvSpPr>
              <a:spLocks noEditPoints="1"/>
            </p:cNvSpPr>
            <p:nvPr/>
          </p:nvSpPr>
          <p:spPr bwMode="auto">
            <a:xfrm>
              <a:off x="10023476" y="3624263"/>
              <a:ext cx="188913" cy="93663"/>
            </a:xfrm>
            <a:custGeom>
              <a:avLst/>
              <a:gdLst>
                <a:gd name="T0" fmla="*/ 32 w 32"/>
                <a:gd name="T1" fmla="*/ 8 h 16"/>
                <a:gd name="T2" fmla="*/ 24 w 32"/>
                <a:gd name="T3" fmla="*/ 8 h 16"/>
                <a:gd name="T4" fmla="*/ 16 w 32"/>
                <a:gd name="T5" fmla="*/ 0 h 16"/>
                <a:gd name="T6" fmla="*/ 8 w 32"/>
                <a:gd name="T7" fmla="*/ 8 h 16"/>
                <a:gd name="T8" fmla="*/ 0 w 32"/>
                <a:gd name="T9" fmla="*/ 8 h 16"/>
                <a:gd name="T10" fmla="*/ 0 w 32"/>
                <a:gd name="T11" fmla="*/ 16 h 16"/>
                <a:gd name="T12" fmla="*/ 32 w 32"/>
                <a:gd name="T13" fmla="*/ 16 h 16"/>
                <a:gd name="T14" fmla="*/ 32 w 32"/>
                <a:gd name="T15" fmla="*/ 8 h 16"/>
                <a:gd name="T16" fmla="*/ 16 w 32"/>
                <a:gd name="T17" fmla="*/ 12 h 16"/>
                <a:gd name="T18" fmla="*/ 12 w 32"/>
                <a:gd name="T19" fmla="*/ 8 h 16"/>
                <a:gd name="T20" fmla="*/ 16 w 32"/>
                <a:gd name="T21" fmla="*/ 4 h 16"/>
                <a:gd name="T22" fmla="*/ 20 w 32"/>
                <a:gd name="T23" fmla="*/ 8 h 16"/>
                <a:gd name="T24" fmla="*/ 16 w 32"/>
                <a:gd name="T25" fmla="*/ 1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16">
                  <a:moveTo>
                    <a:pt x="32" y="8"/>
                  </a:moveTo>
                  <a:cubicBezTo>
                    <a:pt x="24" y="8"/>
                    <a:pt x="24" y="8"/>
                    <a:pt x="24" y="8"/>
                  </a:cubicBezTo>
                  <a:cubicBezTo>
                    <a:pt x="24" y="4"/>
                    <a:pt x="20" y="0"/>
                    <a:pt x="16" y="0"/>
                  </a:cubicBezTo>
                  <a:cubicBezTo>
                    <a:pt x="12" y="0"/>
                    <a:pt x="8" y="4"/>
                    <a:pt x="8" y="8"/>
                  </a:cubicBezTo>
                  <a:cubicBezTo>
                    <a:pt x="0" y="8"/>
                    <a:pt x="0" y="8"/>
                    <a:pt x="0" y="8"/>
                  </a:cubicBezTo>
                  <a:cubicBezTo>
                    <a:pt x="0" y="16"/>
                    <a:pt x="0" y="16"/>
                    <a:pt x="0" y="16"/>
                  </a:cubicBezTo>
                  <a:cubicBezTo>
                    <a:pt x="32" y="16"/>
                    <a:pt x="32" y="16"/>
                    <a:pt x="32" y="16"/>
                  </a:cubicBezTo>
                  <a:lnTo>
                    <a:pt x="32" y="8"/>
                  </a:lnTo>
                  <a:close/>
                  <a:moveTo>
                    <a:pt x="16" y="12"/>
                  </a:moveTo>
                  <a:cubicBezTo>
                    <a:pt x="14" y="12"/>
                    <a:pt x="12" y="10"/>
                    <a:pt x="12" y="8"/>
                  </a:cubicBezTo>
                  <a:cubicBezTo>
                    <a:pt x="12" y="6"/>
                    <a:pt x="14" y="4"/>
                    <a:pt x="16" y="4"/>
                  </a:cubicBezTo>
                  <a:cubicBezTo>
                    <a:pt x="18" y="4"/>
                    <a:pt x="20" y="6"/>
                    <a:pt x="20" y="8"/>
                  </a:cubicBezTo>
                  <a:cubicBezTo>
                    <a:pt x="20" y="10"/>
                    <a:pt x="18" y="12"/>
                    <a:pt x="16"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99"/>
            <p:cNvSpPr>
              <a:spLocks noEditPoints="1"/>
            </p:cNvSpPr>
            <p:nvPr/>
          </p:nvSpPr>
          <p:spPr bwMode="auto">
            <a:xfrm>
              <a:off x="9953626" y="3671888"/>
              <a:ext cx="328613" cy="328613"/>
            </a:xfrm>
            <a:custGeom>
              <a:avLst/>
              <a:gdLst>
                <a:gd name="T0" fmla="*/ 178 w 207"/>
                <a:gd name="T1" fmla="*/ 0 h 207"/>
                <a:gd name="T2" fmla="*/ 178 w 207"/>
                <a:gd name="T3" fmla="*/ 44 h 207"/>
                <a:gd name="T4" fmla="*/ 29 w 207"/>
                <a:gd name="T5" fmla="*/ 44 h 207"/>
                <a:gd name="T6" fmla="*/ 29 w 207"/>
                <a:gd name="T7" fmla="*/ 0 h 207"/>
                <a:gd name="T8" fmla="*/ 0 w 207"/>
                <a:gd name="T9" fmla="*/ 0 h 207"/>
                <a:gd name="T10" fmla="*/ 0 w 207"/>
                <a:gd name="T11" fmla="*/ 207 h 207"/>
                <a:gd name="T12" fmla="*/ 207 w 207"/>
                <a:gd name="T13" fmla="*/ 207 h 207"/>
                <a:gd name="T14" fmla="*/ 207 w 207"/>
                <a:gd name="T15" fmla="*/ 0 h 207"/>
                <a:gd name="T16" fmla="*/ 178 w 207"/>
                <a:gd name="T17" fmla="*/ 0 h 207"/>
                <a:gd name="T18" fmla="*/ 96 w 207"/>
                <a:gd name="T19" fmla="*/ 174 h 207"/>
                <a:gd name="T20" fmla="*/ 85 w 207"/>
                <a:gd name="T21" fmla="*/ 166 h 207"/>
                <a:gd name="T22" fmla="*/ 44 w 207"/>
                <a:gd name="T23" fmla="*/ 122 h 207"/>
                <a:gd name="T24" fmla="*/ 67 w 207"/>
                <a:gd name="T25" fmla="*/ 103 h 207"/>
                <a:gd name="T26" fmla="*/ 96 w 207"/>
                <a:gd name="T27" fmla="*/ 133 h 207"/>
                <a:gd name="T28" fmla="*/ 155 w 207"/>
                <a:gd name="T29" fmla="*/ 74 h 207"/>
                <a:gd name="T30" fmla="*/ 178 w 207"/>
                <a:gd name="T31" fmla="*/ 96 h 207"/>
                <a:gd name="T32" fmla="*/ 96 w 207"/>
                <a:gd name="T33" fmla="*/ 174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7" h="207">
                  <a:moveTo>
                    <a:pt x="178" y="0"/>
                  </a:moveTo>
                  <a:lnTo>
                    <a:pt x="178" y="44"/>
                  </a:lnTo>
                  <a:lnTo>
                    <a:pt x="29" y="44"/>
                  </a:lnTo>
                  <a:lnTo>
                    <a:pt x="29" y="0"/>
                  </a:lnTo>
                  <a:lnTo>
                    <a:pt x="0" y="0"/>
                  </a:lnTo>
                  <a:lnTo>
                    <a:pt x="0" y="207"/>
                  </a:lnTo>
                  <a:lnTo>
                    <a:pt x="207" y="207"/>
                  </a:lnTo>
                  <a:lnTo>
                    <a:pt x="207" y="0"/>
                  </a:lnTo>
                  <a:lnTo>
                    <a:pt x="178" y="0"/>
                  </a:lnTo>
                  <a:close/>
                  <a:moveTo>
                    <a:pt x="96" y="174"/>
                  </a:moveTo>
                  <a:lnTo>
                    <a:pt x="85" y="166"/>
                  </a:lnTo>
                  <a:lnTo>
                    <a:pt x="44" y="122"/>
                  </a:lnTo>
                  <a:lnTo>
                    <a:pt x="67" y="103"/>
                  </a:lnTo>
                  <a:lnTo>
                    <a:pt x="96" y="133"/>
                  </a:lnTo>
                  <a:lnTo>
                    <a:pt x="155" y="74"/>
                  </a:lnTo>
                  <a:lnTo>
                    <a:pt x="178" y="96"/>
                  </a:lnTo>
                  <a:lnTo>
                    <a:pt x="96" y="17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0" name="Straight Connector 159"/>
          <p:cNvCxnSpPr/>
          <p:nvPr/>
        </p:nvCxnSpPr>
        <p:spPr>
          <a:xfrm>
            <a:off x="6001650" y="227113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262986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2" fill="hold" grpId="0" nodeType="after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1+#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 calcmode="lin" valueType="num">
                                      <p:cBhvr additive="base">
                                        <p:cTn id="22" dur="500" fill="hold"/>
                                        <p:tgtEl>
                                          <p:spTgt spid="56"/>
                                        </p:tgtEl>
                                        <p:attrNameLst>
                                          <p:attrName>ppt_x</p:attrName>
                                        </p:attrNameLst>
                                      </p:cBhvr>
                                      <p:tavLst>
                                        <p:tav tm="0">
                                          <p:val>
                                            <p:strVal val="0-#ppt_w/2"/>
                                          </p:val>
                                        </p:tav>
                                        <p:tav tm="100000">
                                          <p:val>
                                            <p:strVal val="#ppt_x"/>
                                          </p:val>
                                        </p:tav>
                                      </p:tavLst>
                                    </p:anim>
                                    <p:anim calcmode="lin" valueType="num">
                                      <p:cBhvr additive="base">
                                        <p:cTn id="23" dur="500" fill="hold"/>
                                        <p:tgtEl>
                                          <p:spTgt spid="5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58"/>
                                        </p:tgtEl>
                                        <p:attrNameLst>
                                          <p:attrName>style.visibility</p:attrName>
                                        </p:attrNameLst>
                                      </p:cBhvr>
                                      <p:to>
                                        <p:strVal val="visible"/>
                                      </p:to>
                                    </p:set>
                                    <p:anim calcmode="lin" valueType="num">
                                      <p:cBhvr additive="base">
                                        <p:cTn id="26" dur="500" fill="hold"/>
                                        <p:tgtEl>
                                          <p:spTgt spid="58"/>
                                        </p:tgtEl>
                                        <p:attrNameLst>
                                          <p:attrName>ppt_x</p:attrName>
                                        </p:attrNameLst>
                                      </p:cBhvr>
                                      <p:tavLst>
                                        <p:tav tm="0">
                                          <p:val>
                                            <p:strVal val="0-#ppt_w/2"/>
                                          </p:val>
                                        </p:tav>
                                        <p:tav tm="100000">
                                          <p:val>
                                            <p:strVal val="#ppt_x"/>
                                          </p:val>
                                        </p:tav>
                                      </p:tavLst>
                                    </p:anim>
                                    <p:anim calcmode="lin" valueType="num">
                                      <p:cBhvr additive="base">
                                        <p:cTn id="27" dur="500" fill="hold"/>
                                        <p:tgtEl>
                                          <p:spTgt spid="58"/>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0"/>
                                  </p:stCondLst>
                                  <p:childTnLst>
                                    <p:set>
                                      <p:cBhvr>
                                        <p:cTn id="29" dur="1" fill="hold">
                                          <p:stCondLst>
                                            <p:cond delay="0"/>
                                          </p:stCondLst>
                                        </p:cTn>
                                        <p:tgtEl>
                                          <p:spTgt spid="57"/>
                                        </p:tgtEl>
                                        <p:attrNameLst>
                                          <p:attrName>style.visibility</p:attrName>
                                        </p:attrNameLst>
                                      </p:cBhvr>
                                      <p:to>
                                        <p:strVal val="visible"/>
                                      </p:to>
                                    </p:set>
                                    <p:anim calcmode="lin" valueType="num">
                                      <p:cBhvr additive="base">
                                        <p:cTn id="30" dur="500" fill="hold"/>
                                        <p:tgtEl>
                                          <p:spTgt spid="57"/>
                                        </p:tgtEl>
                                        <p:attrNameLst>
                                          <p:attrName>ppt_x</p:attrName>
                                        </p:attrNameLst>
                                      </p:cBhvr>
                                      <p:tavLst>
                                        <p:tav tm="0">
                                          <p:val>
                                            <p:strVal val="1+#ppt_w/2"/>
                                          </p:val>
                                        </p:tav>
                                        <p:tav tm="100000">
                                          <p:val>
                                            <p:strVal val="#ppt_x"/>
                                          </p:val>
                                        </p:tav>
                                      </p:tavLst>
                                    </p:anim>
                                    <p:anim calcmode="lin" valueType="num">
                                      <p:cBhvr additive="base">
                                        <p:cTn id="31" dur="500" fill="hold"/>
                                        <p:tgtEl>
                                          <p:spTgt spid="57"/>
                                        </p:tgtEl>
                                        <p:attrNameLst>
                                          <p:attrName>ppt_y</p:attrName>
                                        </p:attrNameLst>
                                      </p:cBhvr>
                                      <p:tavLst>
                                        <p:tav tm="0">
                                          <p:val>
                                            <p:strVal val="#ppt_y"/>
                                          </p:val>
                                        </p:tav>
                                        <p:tav tm="100000">
                                          <p:val>
                                            <p:strVal val="#ppt_y"/>
                                          </p:val>
                                        </p:tav>
                                      </p:tavLst>
                                    </p:anim>
                                  </p:childTnLst>
                                </p:cTn>
                              </p:par>
                              <p:par>
                                <p:cTn id="32" presetID="22" presetClass="entr" presetSubtype="4" fill="hold"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wipe(down)">
                                      <p:cBhvr>
                                        <p:cTn id="34" dur="500"/>
                                        <p:tgtEl>
                                          <p:spTgt spid="10"/>
                                        </p:tgtEl>
                                      </p:cBhvr>
                                    </p:animEffect>
                                  </p:childTnLst>
                                </p:cTn>
                              </p:par>
                              <p:par>
                                <p:cTn id="35" presetID="22" presetClass="entr" presetSubtype="8"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ipe(left)">
                                      <p:cBhvr>
                                        <p:cTn id="37" dur="500"/>
                                        <p:tgtEl>
                                          <p:spTgt spid="11"/>
                                        </p:tgtEl>
                                      </p:cBhvr>
                                    </p:animEffect>
                                  </p:childTnLst>
                                </p:cTn>
                              </p:par>
                            </p:childTnLst>
                          </p:cTn>
                        </p:par>
                        <p:par>
                          <p:cTn id="38" fill="hold">
                            <p:stCondLst>
                              <p:cond delay="1000"/>
                            </p:stCondLst>
                            <p:childTnLst>
                              <p:par>
                                <p:cTn id="39" presetID="10" presetClass="entr" presetSubtype="0" fill="hold" grpId="0" nodeType="after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fade">
                                      <p:cBhvr>
                                        <p:cTn id="44" dur="500"/>
                                        <p:tgtEl>
                                          <p:spTgt spid="6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2"/>
                                        </p:tgtEl>
                                        <p:attrNameLst>
                                          <p:attrName>style.visibility</p:attrName>
                                        </p:attrNameLst>
                                      </p:cBhvr>
                                      <p:to>
                                        <p:strVal val="visible"/>
                                      </p:to>
                                    </p:set>
                                    <p:animEffect transition="in" filter="fade">
                                      <p:cBhvr>
                                        <p:cTn id="47" dur="500"/>
                                        <p:tgtEl>
                                          <p:spTgt spid="6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childTnLst>
                          </p:cTn>
                        </p:par>
                        <p:par>
                          <p:cTn id="51" fill="hold">
                            <p:stCondLst>
                              <p:cond delay="1500"/>
                            </p:stCondLst>
                            <p:childTnLst>
                              <p:par>
                                <p:cTn id="52" presetID="53" presetClass="entr" presetSubtype="16" fill="hold" nodeType="afterEffect">
                                  <p:stCondLst>
                                    <p:cond delay="0"/>
                                  </p:stCondLst>
                                  <p:childTnLst>
                                    <p:set>
                                      <p:cBhvr>
                                        <p:cTn id="53" dur="1" fill="hold">
                                          <p:stCondLst>
                                            <p:cond delay="0"/>
                                          </p:stCondLst>
                                        </p:cTn>
                                        <p:tgtEl>
                                          <p:spTgt spid="64"/>
                                        </p:tgtEl>
                                        <p:attrNameLst>
                                          <p:attrName>style.visibility</p:attrName>
                                        </p:attrNameLst>
                                      </p:cBhvr>
                                      <p:to>
                                        <p:strVal val="visible"/>
                                      </p:to>
                                    </p:set>
                                    <p:anim calcmode="lin" valueType="num">
                                      <p:cBhvr>
                                        <p:cTn id="54" dur="500" fill="hold"/>
                                        <p:tgtEl>
                                          <p:spTgt spid="64"/>
                                        </p:tgtEl>
                                        <p:attrNameLst>
                                          <p:attrName>ppt_w</p:attrName>
                                        </p:attrNameLst>
                                      </p:cBhvr>
                                      <p:tavLst>
                                        <p:tav tm="0">
                                          <p:val>
                                            <p:fltVal val="0"/>
                                          </p:val>
                                        </p:tav>
                                        <p:tav tm="100000">
                                          <p:val>
                                            <p:strVal val="#ppt_w"/>
                                          </p:val>
                                        </p:tav>
                                      </p:tavLst>
                                    </p:anim>
                                    <p:anim calcmode="lin" valueType="num">
                                      <p:cBhvr>
                                        <p:cTn id="55" dur="500" fill="hold"/>
                                        <p:tgtEl>
                                          <p:spTgt spid="64"/>
                                        </p:tgtEl>
                                        <p:attrNameLst>
                                          <p:attrName>ppt_h</p:attrName>
                                        </p:attrNameLst>
                                      </p:cBhvr>
                                      <p:tavLst>
                                        <p:tav tm="0">
                                          <p:val>
                                            <p:fltVal val="0"/>
                                          </p:val>
                                        </p:tav>
                                        <p:tav tm="100000">
                                          <p:val>
                                            <p:strVal val="#ppt_h"/>
                                          </p:val>
                                        </p:tav>
                                      </p:tavLst>
                                    </p:anim>
                                    <p:animEffect transition="in" filter="fade">
                                      <p:cBhvr>
                                        <p:cTn id="56" dur="500"/>
                                        <p:tgtEl>
                                          <p:spTgt spid="64"/>
                                        </p:tgtEl>
                                      </p:cBhvr>
                                    </p:animEffect>
                                  </p:childTnLst>
                                </p:cTn>
                              </p:par>
                            </p:childTnLst>
                          </p:cTn>
                        </p:par>
                        <p:par>
                          <p:cTn id="57" fill="hold">
                            <p:stCondLst>
                              <p:cond delay="2000"/>
                            </p:stCondLst>
                            <p:childTnLst>
                              <p:par>
                                <p:cTn id="58" presetID="53" presetClass="entr" presetSubtype="16" fill="hold" nodeType="afterEffect">
                                  <p:stCondLst>
                                    <p:cond delay="0"/>
                                  </p:stCondLst>
                                  <p:childTnLst>
                                    <p:set>
                                      <p:cBhvr>
                                        <p:cTn id="59" dur="1" fill="hold">
                                          <p:stCondLst>
                                            <p:cond delay="0"/>
                                          </p:stCondLst>
                                        </p:cTn>
                                        <p:tgtEl>
                                          <p:spTgt spid="114"/>
                                        </p:tgtEl>
                                        <p:attrNameLst>
                                          <p:attrName>style.visibility</p:attrName>
                                        </p:attrNameLst>
                                      </p:cBhvr>
                                      <p:to>
                                        <p:strVal val="visible"/>
                                      </p:to>
                                    </p:set>
                                    <p:anim calcmode="lin" valueType="num">
                                      <p:cBhvr>
                                        <p:cTn id="60" dur="500" fill="hold"/>
                                        <p:tgtEl>
                                          <p:spTgt spid="114"/>
                                        </p:tgtEl>
                                        <p:attrNameLst>
                                          <p:attrName>ppt_w</p:attrName>
                                        </p:attrNameLst>
                                      </p:cBhvr>
                                      <p:tavLst>
                                        <p:tav tm="0">
                                          <p:val>
                                            <p:fltVal val="0"/>
                                          </p:val>
                                        </p:tav>
                                        <p:tav tm="100000">
                                          <p:val>
                                            <p:strVal val="#ppt_w"/>
                                          </p:val>
                                        </p:tav>
                                      </p:tavLst>
                                    </p:anim>
                                    <p:anim calcmode="lin" valueType="num">
                                      <p:cBhvr>
                                        <p:cTn id="61" dur="500" fill="hold"/>
                                        <p:tgtEl>
                                          <p:spTgt spid="114"/>
                                        </p:tgtEl>
                                        <p:attrNameLst>
                                          <p:attrName>ppt_h</p:attrName>
                                        </p:attrNameLst>
                                      </p:cBhvr>
                                      <p:tavLst>
                                        <p:tav tm="0">
                                          <p:val>
                                            <p:fltVal val="0"/>
                                          </p:val>
                                        </p:tav>
                                        <p:tav tm="100000">
                                          <p:val>
                                            <p:strVal val="#ppt_h"/>
                                          </p:val>
                                        </p:tav>
                                      </p:tavLst>
                                    </p:anim>
                                    <p:animEffect transition="in" filter="fade">
                                      <p:cBhvr>
                                        <p:cTn id="62" dur="500"/>
                                        <p:tgtEl>
                                          <p:spTgt spid="114"/>
                                        </p:tgtEl>
                                      </p:cBhvr>
                                    </p:animEffect>
                                  </p:childTnLst>
                                </p:cTn>
                              </p:par>
                            </p:childTnLst>
                          </p:cTn>
                        </p:par>
                        <p:par>
                          <p:cTn id="63" fill="hold">
                            <p:stCondLst>
                              <p:cond delay="2500"/>
                            </p:stCondLst>
                            <p:childTnLst>
                              <p:par>
                                <p:cTn id="64" presetID="10" presetClass="entr" presetSubtype="0" fill="hold" grpId="0" nodeType="afterEffect">
                                  <p:stCondLst>
                                    <p:cond delay="0"/>
                                  </p:stCondLst>
                                  <p:childTnLst>
                                    <p:set>
                                      <p:cBhvr>
                                        <p:cTn id="65" dur="1" fill="hold">
                                          <p:stCondLst>
                                            <p:cond delay="0"/>
                                          </p:stCondLst>
                                        </p:cTn>
                                        <p:tgtEl>
                                          <p:spTgt spid="113"/>
                                        </p:tgtEl>
                                        <p:attrNameLst>
                                          <p:attrName>style.visibility</p:attrName>
                                        </p:attrNameLst>
                                      </p:cBhvr>
                                      <p:to>
                                        <p:strVal val="visible"/>
                                      </p:to>
                                    </p:set>
                                    <p:animEffect transition="in" filter="fade">
                                      <p:cBhvr>
                                        <p:cTn id="66" dur="500"/>
                                        <p:tgtEl>
                                          <p:spTgt spid="113"/>
                                        </p:tgtEl>
                                      </p:cBhvr>
                                    </p:animEffect>
                                  </p:childTnLst>
                                </p:cTn>
                              </p:par>
                              <p:par>
                                <p:cTn id="67" presetID="10" presetClass="entr" presetSubtype="0" fill="hold" nodeType="withEffect">
                                  <p:stCondLst>
                                    <p:cond delay="0"/>
                                  </p:stCondLst>
                                  <p:childTnLst>
                                    <p:set>
                                      <p:cBhvr>
                                        <p:cTn id="68" dur="1" fill="hold">
                                          <p:stCondLst>
                                            <p:cond delay="0"/>
                                          </p:stCondLst>
                                        </p:cTn>
                                        <p:tgtEl>
                                          <p:spTgt spid="160"/>
                                        </p:tgtEl>
                                        <p:attrNameLst>
                                          <p:attrName>style.visibility</p:attrName>
                                        </p:attrNameLst>
                                      </p:cBhvr>
                                      <p:to>
                                        <p:strVal val="visible"/>
                                      </p:to>
                                    </p:set>
                                    <p:animEffect transition="in" filter="fade">
                                      <p:cBhvr>
                                        <p:cTn id="69" dur="500"/>
                                        <p:tgtEl>
                                          <p:spTgt spid="16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12"/>
                                        </p:tgtEl>
                                        <p:attrNameLst>
                                          <p:attrName>style.visibility</p:attrName>
                                        </p:attrNameLst>
                                      </p:cBhvr>
                                      <p:to>
                                        <p:strVal val="visible"/>
                                      </p:to>
                                    </p:set>
                                    <p:animEffect transition="in" filter="fade">
                                      <p:cBhvr>
                                        <p:cTn id="72" dur="500"/>
                                        <p:tgtEl>
                                          <p:spTgt spid="112"/>
                                        </p:tgtEl>
                                      </p:cBhvr>
                                    </p:animEffect>
                                  </p:childTnLst>
                                </p:cTn>
                              </p:par>
                            </p:childTnLst>
                          </p:cTn>
                        </p:par>
                        <p:par>
                          <p:cTn id="73" fill="hold">
                            <p:stCondLst>
                              <p:cond delay="3000"/>
                            </p:stCondLst>
                            <p:childTnLst>
                              <p:par>
                                <p:cTn id="74" presetID="53" presetClass="entr" presetSubtype="16" fill="hold" nodeType="afterEffect">
                                  <p:stCondLst>
                                    <p:cond delay="0"/>
                                  </p:stCondLst>
                                  <p:childTnLst>
                                    <p:set>
                                      <p:cBhvr>
                                        <p:cTn id="75" dur="1" fill="hold">
                                          <p:stCondLst>
                                            <p:cond delay="0"/>
                                          </p:stCondLst>
                                        </p:cTn>
                                        <p:tgtEl>
                                          <p:spTgt spid="67"/>
                                        </p:tgtEl>
                                        <p:attrNameLst>
                                          <p:attrName>style.visibility</p:attrName>
                                        </p:attrNameLst>
                                      </p:cBhvr>
                                      <p:to>
                                        <p:strVal val="visible"/>
                                      </p:to>
                                    </p:set>
                                    <p:anim calcmode="lin" valueType="num">
                                      <p:cBhvr>
                                        <p:cTn id="76" dur="500" fill="hold"/>
                                        <p:tgtEl>
                                          <p:spTgt spid="67"/>
                                        </p:tgtEl>
                                        <p:attrNameLst>
                                          <p:attrName>ppt_w</p:attrName>
                                        </p:attrNameLst>
                                      </p:cBhvr>
                                      <p:tavLst>
                                        <p:tav tm="0">
                                          <p:val>
                                            <p:fltVal val="0"/>
                                          </p:val>
                                        </p:tav>
                                        <p:tav tm="100000">
                                          <p:val>
                                            <p:strVal val="#ppt_w"/>
                                          </p:val>
                                        </p:tav>
                                      </p:tavLst>
                                    </p:anim>
                                    <p:anim calcmode="lin" valueType="num">
                                      <p:cBhvr>
                                        <p:cTn id="77" dur="500" fill="hold"/>
                                        <p:tgtEl>
                                          <p:spTgt spid="67"/>
                                        </p:tgtEl>
                                        <p:attrNameLst>
                                          <p:attrName>ppt_h</p:attrName>
                                        </p:attrNameLst>
                                      </p:cBhvr>
                                      <p:tavLst>
                                        <p:tav tm="0">
                                          <p:val>
                                            <p:fltVal val="0"/>
                                          </p:val>
                                        </p:tav>
                                        <p:tav tm="100000">
                                          <p:val>
                                            <p:strVal val="#ppt_h"/>
                                          </p:val>
                                        </p:tav>
                                      </p:tavLst>
                                    </p:anim>
                                    <p:animEffect transition="in" filter="fade">
                                      <p:cBhvr>
                                        <p:cTn id="78" dur="500"/>
                                        <p:tgtEl>
                                          <p:spTgt spid="67"/>
                                        </p:tgtEl>
                                      </p:cBhvr>
                                    </p:animEffect>
                                  </p:childTnLst>
                                </p:cTn>
                              </p:par>
                            </p:childTnLst>
                          </p:cTn>
                        </p:par>
                        <p:par>
                          <p:cTn id="79" fill="hold">
                            <p:stCondLst>
                              <p:cond delay="3500"/>
                            </p:stCondLst>
                            <p:childTnLst>
                              <p:par>
                                <p:cTn id="80" presetID="53" presetClass="entr" presetSubtype="16" fill="hold" nodeType="afterEffect">
                                  <p:stCondLst>
                                    <p:cond delay="0"/>
                                  </p:stCondLst>
                                  <p:childTnLst>
                                    <p:set>
                                      <p:cBhvr>
                                        <p:cTn id="81" dur="1" fill="hold">
                                          <p:stCondLst>
                                            <p:cond delay="0"/>
                                          </p:stCondLst>
                                        </p:cTn>
                                        <p:tgtEl>
                                          <p:spTgt spid="142"/>
                                        </p:tgtEl>
                                        <p:attrNameLst>
                                          <p:attrName>style.visibility</p:attrName>
                                        </p:attrNameLst>
                                      </p:cBhvr>
                                      <p:to>
                                        <p:strVal val="visible"/>
                                      </p:to>
                                    </p:set>
                                    <p:anim calcmode="lin" valueType="num">
                                      <p:cBhvr>
                                        <p:cTn id="82" dur="500" fill="hold"/>
                                        <p:tgtEl>
                                          <p:spTgt spid="142"/>
                                        </p:tgtEl>
                                        <p:attrNameLst>
                                          <p:attrName>ppt_w</p:attrName>
                                        </p:attrNameLst>
                                      </p:cBhvr>
                                      <p:tavLst>
                                        <p:tav tm="0">
                                          <p:val>
                                            <p:fltVal val="0"/>
                                          </p:val>
                                        </p:tav>
                                        <p:tav tm="100000">
                                          <p:val>
                                            <p:strVal val="#ppt_w"/>
                                          </p:val>
                                        </p:tav>
                                      </p:tavLst>
                                    </p:anim>
                                    <p:anim calcmode="lin" valueType="num">
                                      <p:cBhvr>
                                        <p:cTn id="83" dur="500" fill="hold"/>
                                        <p:tgtEl>
                                          <p:spTgt spid="142"/>
                                        </p:tgtEl>
                                        <p:attrNameLst>
                                          <p:attrName>ppt_h</p:attrName>
                                        </p:attrNameLst>
                                      </p:cBhvr>
                                      <p:tavLst>
                                        <p:tav tm="0">
                                          <p:val>
                                            <p:fltVal val="0"/>
                                          </p:val>
                                        </p:tav>
                                        <p:tav tm="100000">
                                          <p:val>
                                            <p:strVal val="#ppt_h"/>
                                          </p:val>
                                        </p:tav>
                                      </p:tavLst>
                                    </p:anim>
                                    <p:animEffect transition="in" filter="fade">
                                      <p:cBhvr>
                                        <p:cTn id="84" dur="500"/>
                                        <p:tgtEl>
                                          <p:spTgt spid="142"/>
                                        </p:tgtEl>
                                      </p:cBhvr>
                                    </p:animEffect>
                                  </p:childTnLst>
                                </p:cTn>
                              </p:par>
                            </p:childTnLst>
                          </p:cTn>
                        </p:par>
                        <p:par>
                          <p:cTn id="85" fill="hold">
                            <p:stCondLst>
                              <p:cond delay="4000"/>
                            </p:stCondLst>
                            <p:childTnLst>
                              <p:par>
                                <p:cTn id="86" presetID="10" presetClass="entr" presetSubtype="0" fill="hold" grpId="0" nodeType="afterEffect">
                                  <p:stCondLst>
                                    <p:cond delay="0"/>
                                  </p:stCondLst>
                                  <p:childTnLst>
                                    <p:set>
                                      <p:cBhvr>
                                        <p:cTn id="87" dur="1" fill="hold">
                                          <p:stCondLst>
                                            <p:cond delay="0"/>
                                          </p:stCondLst>
                                        </p:cTn>
                                        <p:tgtEl>
                                          <p:spTgt spid="118"/>
                                        </p:tgtEl>
                                        <p:attrNameLst>
                                          <p:attrName>style.visibility</p:attrName>
                                        </p:attrNameLst>
                                      </p:cBhvr>
                                      <p:to>
                                        <p:strVal val="visible"/>
                                      </p:to>
                                    </p:set>
                                    <p:animEffect transition="in" filter="fade">
                                      <p:cBhvr>
                                        <p:cTn id="88" dur="500"/>
                                        <p:tgtEl>
                                          <p:spTgt spid="11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17"/>
                                        </p:tgtEl>
                                        <p:attrNameLst>
                                          <p:attrName>style.visibility</p:attrName>
                                        </p:attrNameLst>
                                      </p:cBhvr>
                                      <p:to>
                                        <p:strVal val="visible"/>
                                      </p:to>
                                    </p:set>
                                    <p:animEffect transition="in" filter="fade">
                                      <p:cBhvr>
                                        <p:cTn id="91" dur="500"/>
                                        <p:tgtEl>
                                          <p:spTgt spid="117"/>
                                        </p:tgtEl>
                                      </p:cBhvr>
                                    </p:animEffect>
                                  </p:childTnLst>
                                </p:cTn>
                              </p:par>
                            </p:childTnLst>
                          </p:cTn>
                        </p:par>
                        <p:par>
                          <p:cTn id="92" fill="hold">
                            <p:stCondLst>
                              <p:cond delay="4500"/>
                            </p:stCondLst>
                            <p:childTnLst>
                              <p:par>
                                <p:cTn id="93" presetID="53" presetClass="entr" presetSubtype="16" fill="hold" nodeType="afterEffect">
                                  <p:stCondLst>
                                    <p:cond delay="0"/>
                                  </p:stCondLst>
                                  <p:childTnLst>
                                    <p:set>
                                      <p:cBhvr>
                                        <p:cTn id="94" dur="1" fill="hold">
                                          <p:stCondLst>
                                            <p:cond delay="0"/>
                                          </p:stCondLst>
                                        </p:cTn>
                                        <p:tgtEl>
                                          <p:spTgt spid="74"/>
                                        </p:tgtEl>
                                        <p:attrNameLst>
                                          <p:attrName>style.visibility</p:attrName>
                                        </p:attrNameLst>
                                      </p:cBhvr>
                                      <p:to>
                                        <p:strVal val="visible"/>
                                      </p:to>
                                    </p:set>
                                    <p:anim calcmode="lin" valueType="num">
                                      <p:cBhvr>
                                        <p:cTn id="95" dur="500" fill="hold"/>
                                        <p:tgtEl>
                                          <p:spTgt spid="74"/>
                                        </p:tgtEl>
                                        <p:attrNameLst>
                                          <p:attrName>ppt_w</p:attrName>
                                        </p:attrNameLst>
                                      </p:cBhvr>
                                      <p:tavLst>
                                        <p:tav tm="0">
                                          <p:val>
                                            <p:fltVal val="0"/>
                                          </p:val>
                                        </p:tav>
                                        <p:tav tm="100000">
                                          <p:val>
                                            <p:strVal val="#ppt_w"/>
                                          </p:val>
                                        </p:tav>
                                      </p:tavLst>
                                    </p:anim>
                                    <p:anim calcmode="lin" valueType="num">
                                      <p:cBhvr>
                                        <p:cTn id="96" dur="500" fill="hold"/>
                                        <p:tgtEl>
                                          <p:spTgt spid="74"/>
                                        </p:tgtEl>
                                        <p:attrNameLst>
                                          <p:attrName>ppt_h</p:attrName>
                                        </p:attrNameLst>
                                      </p:cBhvr>
                                      <p:tavLst>
                                        <p:tav tm="0">
                                          <p:val>
                                            <p:fltVal val="0"/>
                                          </p:val>
                                        </p:tav>
                                        <p:tav tm="100000">
                                          <p:val>
                                            <p:strVal val="#ppt_h"/>
                                          </p:val>
                                        </p:tav>
                                      </p:tavLst>
                                    </p:anim>
                                    <p:animEffect transition="in" filter="fade">
                                      <p:cBhvr>
                                        <p:cTn id="97" dur="500"/>
                                        <p:tgtEl>
                                          <p:spTgt spid="74"/>
                                        </p:tgtEl>
                                      </p:cBhvr>
                                    </p:animEffect>
                                  </p:childTnLst>
                                </p:cTn>
                              </p:par>
                            </p:childTnLst>
                          </p:cTn>
                        </p:par>
                        <p:par>
                          <p:cTn id="98" fill="hold">
                            <p:stCondLst>
                              <p:cond delay="5000"/>
                            </p:stCondLst>
                            <p:childTnLst>
                              <p:par>
                                <p:cTn id="99" presetID="53" presetClass="entr" presetSubtype="16" fill="hold" nodeType="afterEffect">
                                  <p:stCondLst>
                                    <p:cond delay="0"/>
                                  </p:stCondLst>
                                  <p:childTnLst>
                                    <p:set>
                                      <p:cBhvr>
                                        <p:cTn id="100" dur="1" fill="hold">
                                          <p:stCondLst>
                                            <p:cond delay="0"/>
                                          </p:stCondLst>
                                        </p:cTn>
                                        <p:tgtEl>
                                          <p:spTgt spid="150"/>
                                        </p:tgtEl>
                                        <p:attrNameLst>
                                          <p:attrName>style.visibility</p:attrName>
                                        </p:attrNameLst>
                                      </p:cBhvr>
                                      <p:to>
                                        <p:strVal val="visible"/>
                                      </p:to>
                                    </p:set>
                                    <p:anim calcmode="lin" valueType="num">
                                      <p:cBhvr>
                                        <p:cTn id="101" dur="500" fill="hold"/>
                                        <p:tgtEl>
                                          <p:spTgt spid="150"/>
                                        </p:tgtEl>
                                        <p:attrNameLst>
                                          <p:attrName>ppt_w</p:attrName>
                                        </p:attrNameLst>
                                      </p:cBhvr>
                                      <p:tavLst>
                                        <p:tav tm="0">
                                          <p:val>
                                            <p:fltVal val="0"/>
                                          </p:val>
                                        </p:tav>
                                        <p:tav tm="100000">
                                          <p:val>
                                            <p:strVal val="#ppt_w"/>
                                          </p:val>
                                        </p:tav>
                                      </p:tavLst>
                                    </p:anim>
                                    <p:anim calcmode="lin" valueType="num">
                                      <p:cBhvr>
                                        <p:cTn id="102" dur="500" fill="hold"/>
                                        <p:tgtEl>
                                          <p:spTgt spid="150"/>
                                        </p:tgtEl>
                                        <p:attrNameLst>
                                          <p:attrName>ppt_h</p:attrName>
                                        </p:attrNameLst>
                                      </p:cBhvr>
                                      <p:tavLst>
                                        <p:tav tm="0">
                                          <p:val>
                                            <p:fltVal val="0"/>
                                          </p:val>
                                        </p:tav>
                                        <p:tav tm="100000">
                                          <p:val>
                                            <p:strVal val="#ppt_h"/>
                                          </p:val>
                                        </p:tav>
                                      </p:tavLst>
                                    </p:anim>
                                    <p:animEffect transition="in" filter="fade">
                                      <p:cBhvr>
                                        <p:cTn id="103" dur="500"/>
                                        <p:tgtEl>
                                          <p:spTgt spid="150"/>
                                        </p:tgtEl>
                                      </p:cBhvr>
                                    </p:animEffect>
                                  </p:childTnLst>
                                </p:cTn>
                              </p:par>
                            </p:childTnLst>
                          </p:cTn>
                        </p:par>
                        <p:par>
                          <p:cTn id="104" fill="hold">
                            <p:stCondLst>
                              <p:cond delay="5500"/>
                            </p:stCondLst>
                            <p:childTnLst>
                              <p:par>
                                <p:cTn id="105" presetID="10" presetClass="entr" presetSubtype="0" fill="hold" grpId="0" nodeType="afterEffect">
                                  <p:stCondLst>
                                    <p:cond delay="0"/>
                                  </p:stCondLst>
                                  <p:childTnLst>
                                    <p:set>
                                      <p:cBhvr>
                                        <p:cTn id="106" dur="1" fill="hold">
                                          <p:stCondLst>
                                            <p:cond delay="0"/>
                                          </p:stCondLst>
                                        </p:cTn>
                                        <p:tgtEl>
                                          <p:spTgt spid="123"/>
                                        </p:tgtEl>
                                        <p:attrNameLst>
                                          <p:attrName>style.visibility</p:attrName>
                                        </p:attrNameLst>
                                      </p:cBhvr>
                                      <p:to>
                                        <p:strVal val="visible"/>
                                      </p:to>
                                    </p:set>
                                    <p:animEffect transition="in" filter="fade">
                                      <p:cBhvr>
                                        <p:cTn id="107" dur="500"/>
                                        <p:tgtEl>
                                          <p:spTgt spid="123"/>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22"/>
                                        </p:tgtEl>
                                        <p:attrNameLst>
                                          <p:attrName>style.visibility</p:attrName>
                                        </p:attrNameLst>
                                      </p:cBhvr>
                                      <p:to>
                                        <p:strVal val="visible"/>
                                      </p:to>
                                    </p:set>
                                    <p:animEffect transition="in" filter="fade">
                                      <p:cBhvr>
                                        <p:cTn id="110" dur="500"/>
                                        <p:tgtEl>
                                          <p:spTgt spid="122"/>
                                        </p:tgtEl>
                                      </p:cBhvr>
                                    </p:animEffect>
                                  </p:childTnLst>
                                </p:cTn>
                              </p:par>
                            </p:childTnLst>
                          </p:cTn>
                        </p:par>
                        <p:par>
                          <p:cTn id="111" fill="hold">
                            <p:stCondLst>
                              <p:cond delay="6000"/>
                            </p:stCondLst>
                            <p:childTnLst>
                              <p:par>
                                <p:cTn id="112" presetID="53" presetClass="entr" presetSubtype="16" fill="hold" nodeType="afterEffect">
                                  <p:stCondLst>
                                    <p:cond delay="0"/>
                                  </p:stCondLst>
                                  <p:childTnLst>
                                    <p:set>
                                      <p:cBhvr>
                                        <p:cTn id="113" dur="1" fill="hold">
                                          <p:stCondLst>
                                            <p:cond delay="0"/>
                                          </p:stCondLst>
                                        </p:cTn>
                                        <p:tgtEl>
                                          <p:spTgt spid="77"/>
                                        </p:tgtEl>
                                        <p:attrNameLst>
                                          <p:attrName>style.visibility</p:attrName>
                                        </p:attrNameLst>
                                      </p:cBhvr>
                                      <p:to>
                                        <p:strVal val="visible"/>
                                      </p:to>
                                    </p:set>
                                    <p:anim calcmode="lin" valueType="num">
                                      <p:cBhvr>
                                        <p:cTn id="114" dur="500" fill="hold"/>
                                        <p:tgtEl>
                                          <p:spTgt spid="77"/>
                                        </p:tgtEl>
                                        <p:attrNameLst>
                                          <p:attrName>ppt_w</p:attrName>
                                        </p:attrNameLst>
                                      </p:cBhvr>
                                      <p:tavLst>
                                        <p:tav tm="0">
                                          <p:val>
                                            <p:fltVal val="0"/>
                                          </p:val>
                                        </p:tav>
                                        <p:tav tm="100000">
                                          <p:val>
                                            <p:strVal val="#ppt_w"/>
                                          </p:val>
                                        </p:tav>
                                      </p:tavLst>
                                    </p:anim>
                                    <p:anim calcmode="lin" valueType="num">
                                      <p:cBhvr>
                                        <p:cTn id="115" dur="500" fill="hold"/>
                                        <p:tgtEl>
                                          <p:spTgt spid="77"/>
                                        </p:tgtEl>
                                        <p:attrNameLst>
                                          <p:attrName>ppt_h</p:attrName>
                                        </p:attrNameLst>
                                      </p:cBhvr>
                                      <p:tavLst>
                                        <p:tav tm="0">
                                          <p:val>
                                            <p:fltVal val="0"/>
                                          </p:val>
                                        </p:tav>
                                        <p:tav tm="100000">
                                          <p:val>
                                            <p:strVal val="#ppt_h"/>
                                          </p:val>
                                        </p:tav>
                                      </p:tavLst>
                                    </p:anim>
                                    <p:animEffect transition="in" filter="fade">
                                      <p:cBhvr>
                                        <p:cTn id="116" dur="500"/>
                                        <p:tgtEl>
                                          <p:spTgt spid="77"/>
                                        </p:tgtEl>
                                      </p:cBhvr>
                                    </p:animEffect>
                                  </p:childTnLst>
                                </p:cTn>
                              </p:par>
                            </p:childTnLst>
                          </p:cTn>
                        </p:par>
                        <p:par>
                          <p:cTn id="117" fill="hold">
                            <p:stCondLst>
                              <p:cond delay="6500"/>
                            </p:stCondLst>
                            <p:childTnLst>
                              <p:par>
                                <p:cTn id="118" presetID="53" presetClass="entr" presetSubtype="16" fill="hold" grpId="0" nodeType="afterEffect">
                                  <p:stCondLst>
                                    <p:cond delay="0"/>
                                  </p:stCondLst>
                                  <p:childTnLst>
                                    <p:set>
                                      <p:cBhvr>
                                        <p:cTn id="119" dur="1" fill="hold">
                                          <p:stCondLst>
                                            <p:cond delay="0"/>
                                          </p:stCondLst>
                                        </p:cTn>
                                        <p:tgtEl>
                                          <p:spTgt spid="155"/>
                                        </p:tgtEl>
                                        <p:attrNameLst>
                                          <p:attrName>style.visibility</p:attrName>
                                        </p:attrNameLst>
                                      </p:cBhvr>
                                      <p:to>
                                        <p:strVal val="visible"/>
                                      </p:to>
                                    </p:set>
                                    <p:anim calcmode="lin" valueType="num">
                                      <p:cBhvr>
                                        <p:cTn id="120" dur="500" fill="hold"/>
                                        <p:tgtEl>
                                          <p:spTgt spid="155"/>
                                        </p:tgtEl>
                                        <p:attrNameLst>
                                          <p:attrName>ppt_w</p:attrName>
                                        </p:attrNameLst>
                                      </p:cBhvr>
                                      <p:tavLst>
                                        <p:tav tm="0">
                                          <p:val>
                                            <p:fltVal val="0"/>
                                          </p:val>
                                        </p:tav>
                                        <p:tav tm="100000">
                                          <p:val>
                                            <p:strVal val="#ppt_w"/>
                                          </p:val>
                                        </p:tav>
                                      </p:tavLst>
                                    </p:anim>
                                    <p:anim calcmode="lin" valueType="num">
                                      <p:cBhvr>
                                        <p:cTn id="121" dur="500" fill="hold"/>
                                        <p:tgtEl>
                                          <p:spTgt spid="155"/>
                                        </p:tgtEl>
                                        <p:attrNameLst>
                                          <p:attrName>ppt_h</p:attrName>
                                        </p:attrNameLst>
                                      </p:cBhvr>
                                      <p:tavLst>
                                        <p:tav tm="0">
                                          <p:val>
                                            <p:fltVal val="0"/>
                                          </p:val>
                                        </p:tav>
                                        <p:tav tm="100000">
                                          <p:val>
                                            <p:strVal val="#ppt_h"/>
                                          </p:val>
                                        </p:tav>
                                      </p:tavLst>
                                    </p:anim>
                                    <p:animEffect transition="in" filter="fade">
                                      <p:cBhvr>
                                        <p:cTn id="122" dur="500"/>
                                        <p:tgtEl>
                                          <p:spTgt spid="155"/>
                                        </p:tgtEl>
                                      </p:cBhvr>
                                    </p:animEffect>
                                  </p:childTnLst>
                                </p:cTn>
                              </p:par>
                            </p:childTnLst>
                          </p:cTn>
                        </p:par>
                        <p:par>
                          <p:cTn id="123" fill="hold">
                            <p:stCondLst>
                              <p:cond delay="7000"/>
                            </p:stCondLst>
                            <p:childTnLst>
                              <p:par>
                                <p:cTn id="124" presetID="10" presetClass="entr" presetSubtype="0" fill="hold" grpId="0" nodeType="afterEffect">
                                  <p:stCondLst>
                                    <p:cond delay="0"/>
                                  </p:stCondLst>
                                  <p:childTnLst>
                                    <p:set>
                                      <p:cBhvr>
                                        <p:cTn id="125" dur="1" fill="hold">
                                          <p:stCondLst>
                                            <p:cond delay="0"/>
                                          </p:stCondLst>
                                        </p:cTn>
                                        <p:tgtEl>
                                          <p:spTgt spid="128"/>
                                        </p:tgtEl>
                                        <p:attrNameLst>
                                          <p:attrName>style.visibility</p:attrName>
                                        </p:attrNameLst>
                                      </p:cBhvr>
                                      <p:to>
                                        <p:strVal val="visible"/>
                                      </p:to>
                                    </p:set>
                                    <p:animEffect transition="in" filter="fade">
                                      <p:cBhvr>
                                        <p:cTn id="126" dur="500"/>
                                        <p:tgtEl>
                                          <p:spTgt spid="128"/>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127"/>
                                        </p:tgtEl>
                                        <p:attrNameLst>
                                          <p:attrName>style.visibility</p:attrName>
                                        </p:attrNameLst>
                                      </p:cBhvr>
                                      <p:to>
                                        <p:strVal val="visible"/>
                                      </p:to>
                                    </p:set>
                                    <p:animEffect transition="in" filter="fade">
                                      <p:cBhvr>
                                        <p:cTn id="129" dur="500"/>
                                        <p:tgtEl>
                                          <p:spTgt spid="127"/>
                                        </p:tgtEl>
                                      </p:cBhvr>
                                    </p:animEffect>
                                  </p:childTnLst>
                                </p:cTn>
                              </p:par>
                            </p:childTnLst>
                          </p:cTn>
                        </p:par>
                        <p:par>
                          <p:cTn id="130" fill="hold">
                            <p:stCondLst>
                              <p:cond delay="7500"/>
                            </p:stCondLst>
                            <p:childTnLst>
                              <p:par>
                                <p:cTn id="131" presetID="53" presetClass="entr" presetSubtype="16" fill="hold" nodeType="afterEffect">
                                  <p:stCondLst>
                                    <p:cond delay="0"/>
                                  </p:stCondLst>
                                  <p:childTnLst>
                                    <p:set>
                                      <p:cBhvr>
                                        <p:cTn id="132" dur="1" fill="hold">
                                          <p:stCondLst>
                                            <p:cond delay="0"/>
                                          </p:stCondLst>
                                        </p:cTn>
                                        <p:tgtEl>
                                          <p:spTgt spid="90"/>
                                        </p:tgtEl>
                                        <p:attrNameLst>
                                          <p:attrName>style.visibility</p:attrName>
                                        </p:attrNameLst>
                                      </p:cBhvr>
                                      <p:to>
                                        <p:strVal val="visible"/>
                                      </p:to>
                                    </p:set>
                                    <p:anim calcmode="lin" valueType="num">
                                      <p:cBhvr>
                                        <p:cTn id="133" dur="500" fill="hold"/>
                                        <p:tgtEl>
                                          <p:spTgt spid="90"/>
                                        </p:tgtEl>
                                        <p:attrNameLst>
                                          <p:attrName>ppt_w</p:attrName>
                                        </p:attrNameLst>
                                      </p:cBhvr>
                                      <p:tavLst>
                                        <p:tav tm="0">
                                          <p:val>
                                            <p:fltVal val="0"/>
                                          </p:val>
                                        </p:tav>
                                        <p:tav tm="100000">
                                          <p:val>
                                            <p:strVal val="#ppt_w"/>
                                          </p:val>
                                        </p:tav>
                                      </p:tavLst>
                                    </p:anim>
                                    <p:anim calcmode="lin" valueType="num">
                                      <p:cBhvr>
                                        <p:cTn id="134" dur="500" fill="hold"/>
                                        <p:tgtEl>
                                          <p:spTgt spid="90"/>
                                        </p:tgtEl>
                                        <p:attrNameLst>
                                          <p:attrName>ppt_h</p:attrName>
                                        </p:attrNameLst>
                                      </p:cBhvr>
                                      <p:tavLst>
                                        <p:tav tm="0">
                                          <p:val>
                                            <p:fltVal val="0"/>
                                          </p:val>
                                        </p:tav>
                                        <p:tav tm="100000">
                                          <p:val>
                                            <p:strVal val="#ppt_h"/>
                                          </p:val>
                                        </p:tav>
                                      </p:tavLst>
                                    </p:anim>
                                    <p:animEffect transition="in" filter="fade">
                                      <p:cBhvr>
                                        <p:cTn id="135" dur="500"/>
                                        <p:tgtEl>
                                          <p:spTgt spid="90"/>
                                        </p:tgtEl>
                                      </p:cBhvr>
                                    </p:animEffect>
                                  </p:childTnLst>
                                </p:cTn>
                              </p:par>
                            </p:childTnLst>
                          </p:cTn>
                        </p:par>
                        <p:par>
                          <p:cTn id="136" fill="hold">
                            <p:stCondLst>
                              <p:cond delay="8000"/>
                            </p:stCondLst>
                            <p:childTnLst>
                              <p:par>
                                <p:cTn id="137" presetID="53" presetClass="entr" presetSubtype="16" fill="hold" grpId="0" nodeType="afterEffect">
                                  <p:stCondLst>
                                    <p:cond delay="0"/>
                                  </p:stCondLst>
                                  <p:childTnLst>
                                    <p:set>
                                      <p:cBhvr>
                                        <p:cTn id="138" dur="1" fill="hold">
                                          <p:stCondLst>
                                            <p:cond delay="0"/>
                                          </p:stCondLst>
                                        </p:cTn>
                                        <p:tgtEl>
                                          <p:spTgt spid="156"/>
                                        </p:tgtEl>
                                        <p:attrNameLst>
                                          <p:attrName>style.visibility</p:attrName>
                                        </p:attrNameLst>
                                      </p:cBhvr>
                                      <p:to>
                                        <p:strVal val="visible"/>
                                      </p:to>
                                    </p:set>
                                    <p:anim calcmode="lin" valueType="num">
                                      <p:cBhvr>
                                        <p:cTn id="139" dur="500" fill="hold"/>
                                        <p:tgtEl>
                                          <p:spTgt spid="156"/>
                                        </p:tgtEl>
                                        <p:attrNameLst>
                                          <p:attrName>ppt_w</p:attrName>
                                        </p:attrNameLst>
                                      </p:cBhvr>
                                      <p:tavLst>
                                        <p:tav tm="0">
                                          <p:val>
                                            <p:fltVal val="0"/>
                                          </p:val>
                                        </p:tav>
                                        <p:tav tm="100000">
                                          <p:val>
                                            <p:strVal val="#ppt_w"/>
                                          </p:val>
                                        </p:tav>
                                      </p:tavLst>
                                    </p:anim>
                                    <p:anim calcmode="lin" valueType="num">
                                      <p:cBhvr>
                                        <p:cTn id="140" dur="500" fill="hold"/>
                                        <p:tgtEl>
                                          <p:spTgt spid="156"/>
                                        </p:tgtEl>
                                        <p:attrNameLst>
                                          <p:attrName>ppt_h</p:attrName>
                                        </p:attrNameLst>
                                      </p:cBhvr>
                                      <p:tavLst>
                                        <p:tav tm="0">
                                          <p:val>
                                            <p:fltVal val="0"/>
                                          </p:val>
                                        </p:tav>
                                        <p:tav tm="100000">
                                          <p:val>
                                            <p:strVal val="#ppt_h"/>
                                          </p:val>
                                        </p:tav>
                                      </p:tavLst>
                                    </p:anim>
                                    <p:animEffect transition="in" filter="fade">
                                      <p:cBhvr>
                                        <p:cTn id="141" dur="500"/>
                                        <p:tgtEl>
                                          <p:spTgt spid="156"/>
                                        </p:tgtEl>
                                      </p:cBhvr>
                                    </p:animEffect>
                                  </p:childTnLst>
                                </p:cTn>
                              </p:par>
                            </p:childTnLst>
                          </p:cTn>
                        </p:par>
                        <p:par>
                          <p:cTn id="142" fill="hold">
                            <p:stCondLst>
                              <p:cond delay="8500"/>
                            </p:stCondLst>
                            <p:childTnLst>
                              <p:par>
                                <p:cTn id="143" presetID="10" presetClass="entr" presetSubtype="0" fill="hold" grpId="0" nodeType="afterEffect">
                                  <p:stCondLst>
                                    <p:cond delay="0"/>
                                  </p:stCondLst>
                                  <p:childTnLst>
                                    <p:set>
                                      <p:cBhvr>
                                        <p:cTn id="144" dur="1" fill="hold">
                                          <p:stCondLst>
                                            <p:cond delay="0"/>
                                          </p:stCondLst>
                                        </p:cTn>
                                        <p:tgtEl>
                                          <p:spTgt spid="133"/>
                                        </p:tgtEl>
                                        <p:attrNameLst>
                                          <p:attrName>style.visibility</p:attrName>
                                        </p:attrNameLst>
                                      </p:cBhvr>
                                      <p:to>
                                        <p:strVal val="visible"/>
                                      </p:to>
                                    </p:set>
                                    <p:animEffect transition="in" filter="fade">
                                      <p:cBhvr>
                                        <p:cTn id="145" dur="500"/>
                                        <p:tgtEl>
                                          <p:spTgt spid="133"/>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32"/>
                                        </p:tgtEl>
                                        <p:attrNameLst>
                                          <p:attrName>style.visibility</p:attrName>
                                        </p:attrNameLst>
                                      </p:cBhvr>
                                      <p:to>
                                        <p:strVal val="visible"/>
                                      </p:to>
                                    </p:set>
                                    <p:animEffect transition="in" filter="fade">
                                      <p:cBhvr>
                                        <p:cTn id="148" dur="500"/>
                                        <p:tgtEl>
                                          <p:spTgt spid="132"/>
                                        </p:tgtEl>
                                      </p:cBhvr>
                                    </p:animEffect>
                                  </p:childTnLst>
                                </p:cTn>
                              </p:par>
                            </p:childTnLst>
                          </p:cTn>
                        </p:par>
                        <p:par>
                          <p:cTn id="149" fill="hold">
                            <p:stCondLst>
                              <p:cond delay="9000"/>
                            </p:stCondLst>
                            <p:childTnLst>
                              <p:par>
                                <p:cTn id="150" presetID="53" presetClass="entr" presetSubtype="16" fill="hold" nodeType="afterEffect">
                                  <p:stCondLst>
                                    <p:cond delay="0"/>
                                  </p:stCondLst>
                                  <p:childTnLst>
                                    <p:set>
                                      <p:cBhvr>
                                        <p:cTn id="151" dur="1" fill="hold">
                                          <p:stCondLst>
                                            <p:cond delay="0"/>
                                          </p:stCondLst>
                                        </p:cTn>
                                        <p:tgtEl>
                                          <p:spTgt spid="104"/>
                                        </p:tgtEl>
                                        <p:attrNameLst>
                                          <p:attrName>style.visibility</p:attrName>
                                        </p:attrNameLst>
                                      </p:cBhvr>
                                      <p:to>
                                        <p:strVal val="visible"/>
                                      </p:to>
                                    </p:set>
                                    <p:anim calcmode="lin" valueType="num">
                                      <p:cBhvr>
                                        <p:cTn id="152" dur="500" fill="hold"/>
                                        <p:tgtEl>
                                          <p:spTgt spid="104"/>
                                        </p:tgtEl>
                                        <p:attrNameLst>
                                          <p:attrName>ppt_w</p:attrName>
                                        </p:attrNameLst>
                                      </p:cBhvr>
                                      <p:tavLst>
                                        <p:tav tm="0">
                                          <p:val>
                                            <p:fltVal val="0"/>
                                          </p:val>
                                        </p:tav>
                                        <p:tav tm="100000">
                                          <p:val>
                                            <p:strVal val="#ppt_w"/>
                                          </p:val>
                                        </p:tav>
                                      </p:tavLst>
                                    </p:anim>
                                    <p:anim calcmode="lin" valueType="num">
                                      <p:cBhvr>
                                        <p:cTn id="153" dur="500" fill="hold"/>
                                        <p:tgtEl>
                                          <p:spTgt spid="104"/>
                                        </p:tgtEl>
                                        <p:attrNameLst>
                                          <p:attrName>ppt_h</p:attrName>
                                        </p:attrNameLst>
                                      </p:cBhvr>
                                      <p:tavLst>
                                        <p:tav tm="0">
                                          <p:val>
                                            <p:fltVal val="0"/>
                                          </p:val>
                                        </p:tav>
                                        <p:tav tm="100000">
                                          <p:val>
                                            <p:strVal val="#ppt_h"/>
                                          </p:val>
                                        </p:tav>
                                      </p:tavLst>
                                    </p:anim>
                                    <p:animEffect transition="in" filter="fade">
                                      <p:cBhvr>
                                        <p:cTn id="154" dur="500"/>
                                        <p:tgtEl>
                                          <p:spTgt spid="104"/>
                                        </p:tgtEl>
                                      </p:cBhvr>
                                    </p:animEffect>
                                  </p:childTnLst>
                                </p:cTn>
                              </p:par>
                            </p:childTnLst>
                          </p:cTn>
                        </p:par>
                        <p:par>
                          <p:cTn id="155" fill="hold">
                            <p:stCondLst>
                              <p:cond delay="9500"/>
                            </p:stCondLst>
                            <p:childTnLst>
                              <p:par>
                                <p:cTn id="156" presetID="53" presetClass="entr" presetSubtype="16" fill="hold" nodeType="afterEffect">
                                  <p:stCondLst>
                                    <p:cond delay="0"/>
                                  </p:stCondLst>
                                  <p:childTnLst>
                                    <p:set>
                                      <p:cBhvr>
                                        <p:cTn id="157" dur="1" fill="hold">
                                          <p:stCondLst>
                                            <p:cond delay="0"/>
                                          </p:stCondLst>
                                        </p:cTn>
                                        <p:tgtEl>
                                          <p:spTgt spid="157"/>
                                        </p:tgtEl>
                                        <p:attrNameLst>
                                          <p:attrName>style.visibility</p:attrName>
                                        </p:attrNameLst>
                                      </p:cBhvr>
                                      <p:to>
                                        <p:strVal val="visible"/>
                                      </p:to>
                                    </p:set>
                                    <p:anim calcmode="lin" valueType="num">
                                      <p:cBhvr>
                                        <p:cTn id="158" dur="500" fill="hold"/>
                                        <p:tgtEl>
                                          <p:spTgt spid="157"/>
                                        </p:tgtEl>
                                        <p:attrNameLst>
                                          <p:attrName>ppt_w</p:attrName>
                                        </p:attrNameLst>
                                      </p:cBhvr>
                                      <p:tavLst>
                                        <p:tav tm="0">
                                          <p:val>
                                            <p:fltVal val="0"/>
                                          </p:val>
                                        </p:tav>
                                        <p:tav tm="100000">
                                          <p:val>
                                            <p:strVal val="#ppt_w"/>
                                          </p:val>
                                        </p:tav>
                                      </p:tavLst>
                                    </p:anim>
                                    <p:anim calcmode="lin" valueType="num">
                                      <p:cBhvr>
                                        <p:cTn id="159" dur="500" fill="hold"/>
                                        <p:tgtEl>
                                          <p:spTgt spid="157"/>
                                        </p:tgtEl>
                                        <p:attrNameLst>
                                          <p:attrName>ppt_h</p:attrName>
                                        </p:attrNameLst>
                                      </p:cBhvr>
                                      <p:tavLst>
                                        <p:tav tm="0">
                                          <p:val>
                                            <p:fltVal val="0"/>
                                          </p:val>
                                        </p:tav>
                                        <p:tav tm="100000">
                                          <p:val>
                                            <p:strVal val="#ppt_h"/>
                                          </p:val>
                                        </p:tav>
                                      </p:tavLst>
                                    </p:anim>
                                    <p:animEffect transition="in" filter="fade">
                                      <p:cBhvr>
                                        <p:cTn id="160" dur="500"/>
                                        <p:tgtEl>
                                          <p:spTgt spid="157"/>
                                        </p:tgtEl>
                                      </p:cBhvr>
                                    </p:animEffect>
                                  </p:childTnLst>
                                </p:cTn>
                              </p:par>
                            </p:childTnLst>
                          </p:cTn>
                        </p:par>
                        <p:par>
                          <p:cTn id="161" fill="hold">
                            <p:stCondLst>
                              <p:cond delay="10000"/>
                            </p:stCondLst>
                            <p:childTnLst>
                              <p:par>
                                <p:cTn id="162" presetID="10" presetClass="entr" presetSubtype="0" fill="hold" grpId="0" nodeType="afterEffect">
                                  <p:stCondLst>
                                    <p:cond delay="0"/>
                                  </p:stCondLst>
                                  <p:childTnLst>
                                    <p:set>
                                      <p:cBhvr>
                                        <p:cTn id="163" dur="1" fill="hold">
                                          <p:stCondLst>
                                            <p:cond delay="0"/>
                                          </p:stCondLst>
                                        </p:cTn>
                                        <p:tgtEl>
                                          <p:spTgt spid="138"/>
                                        </p:tgtEl>
                                        <p:attrNameLst>
                                          <p:attrName>style.visibility</p:attrName>
                                        </p:attrNameLst>
                                      </p:cBhvr>
                                      <p:to>
                                        <p:strVal val="visible"/>
                                      </p:to>
                                    </p:set>
                                    <p:animEffect transition="in" filter="fade">
                                      <p:cBhvr>
                                        <p:cTn id="164" dur="500"/>
                                        <p:tgtEl>
                                          <p:spTgt spid="138"/>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137"/>
                                        </p:tgtEl>
                                        <p:attrNameLst>
                                          <p:attrName>style.visibility</p:attrName>
                                        </p:attrNameLst>
                                      </p:cBhvr>
                                      <p:to>
                                        <p:strVal val="visible"/>
                                      </p:to>
                                    </p:set>
                                    <p:animEffect transition="in" filter="fade">
                                      <p:cBhvr>
                                        <p:cTn id="167" dur="500"/>
                                        <p:tgtEl>
                                          <p:spTgt spid="1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 grpId="0" animBg="1"/>
      <p:bldP spid="56" grpId="0" animBg="1"/>
      <p:bldP spid="57" grpId="0" animBg="1"/>
      <p:bldP spid="58" grpId="0" animBg="1"/>
      <p:bldP spid="7" grpId="0"/>
      <p:bldP spid="61" grpId="0"/>
      <p:bldP spid="62" grpId="0"/>
      <p:bldP spid="63" grpId="0"/>
      <p:bldP spid="112" grpId="0"/>
      <p:bldP spid="113" grpId="0"/>
      <p:bldP spid="117" grpId="0"/>
      <p:bldP spid="118" grpId="0"/>
      <p:bldP spid="122" grpId="0"/>
      <p:bldP spid="123" grpId="0"/>
      <p:bldP spid="127" grpId="0"/>
      <p:bldP spid="128" grpId="0"/>
      <p:bldP spid="132" grpId="0"/>
      <p:bldP spid="133" grpId="0"/>
      <p:bldP spid="137" grpId="0"/>
      <p:bldP spid="138" grpId="0"/>
      <p:bldP spid="155" grpId="0" animBg="1"/>
      <p:bldP spid="156" grpId="0" animBg="1"/>
    </p:bldLst>
  </p:timing>
</p:sld>
</file>

<file path=ppt/slides/slide12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906226" y="680759"/>
            <a:ext cx="4379725" cy="830997"/>
          </a:xfrm>
          <a:prstGeom prst="rect">
            <a:avLst/>
          </a:prstGeom>
          <a:noFill/>
        </p:spPr>
        <p:txBody>
          <a:bodyPr wrap="none" rtlCol="0">
            <a:spAutoFit/>
          </a:bodyPr>
          <a:lstStyle/>
          <a:p>
            <a:pPr algn="ctr"/>
            <a:r>
              <a:rPr lang="id-ID" sz="4800" dirty="0" smtClean="0">
                <a:solidFill>
                  <a:schemeClr val="bg1"/>
                </a:solidFill>
                <a:latin typeface="+mj-lt"/>
              </a:rPr>
              <a:t>Test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290" name="Group 289"/>
          <p:cNvGrpSpPr/>
          <p:nvPr/>
        </p:nvGrpSpPr>
        <p:grpSpPr>
          <a:xfrm>
            <a:off x="2103631" y="2294121"/>
            <a:ext cx="277647" cy="276819"/>
            <a:chOff x="2138511" y="2464802"/>
            <a:chExt cx="354012" cy="352956"/>
          </a:xfrm>
          <a:solidFill>
            <a:schemeClr val="accent4"/>
          </a:solidFill>
        </p:grpSpPr>
        <p:sp>
          <p:nvSpPr>
            <p:cNvPr id="291" name="Oval 29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3" name="TextBox 292"/>
          <p:cNvSpPr txBox="1"/>
          <p:nvPr/>
        </p:nvSpPr>
        <p:spPr>
          <a:xfrm>
            <a:off x="2425452" y="2224016"/>
            <a:ext cx="1612557" cy="400110"/>
          </a:xfrm>
          <a:prstGeom prst="rect">
            <a:avLst/>
          </a:prstGeom>
          <a:noFill/>
        </p:spPr>
        <p:txBody>
          <a:bodyPr wrap="none" rtlCol="0">
            <a:spAutoFit/>
          </a:bodyPr>
          <a:lstStyle/>
          <a:p>
            <a:r>
              <a:rPr lang="id-ID" sz="2000" dirty="0" smtClean="0">
                <a:solidFill>
                  <a:schemeClr val="bg1"/>
                </a:solidFill>
              </a:rPr>
              <a:t>Entry product</a:t>
            </a:r>
            <a:endParaRPr lang="id-ID" sz="2000" dirty="0">
              <a:solidFill>
                <a:schemeClr val="bg1"/>
              </a:solidFill>
            </a:endParaRPr>
          </a:p>
        </p:txBody>
      </p:sp>
      <p:sp>
        <p:nvSpPr>
          <p:cNvPr id="295" name="TextBox 294"/>
          <p:cNvSpPr txBox="1"/>
          <p:nvPr/>
        </p:nvSpPr>
        <p:spPr>
          <a:xfrm>
            <a:off x="3235517" y="2775952"/>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nvGrpSpPr>
          <p:cNvPr id="302" name="Group 301"/>
          <p:cNvGrpSpPr/>
          <p:nvPr/>
        </p:nvGrpSpPr>
        <p:grpSpPr>
          <a:xfrm>
            <a:off x="6526268" y="2294121"/>
            <a:ext cx="277647" cy="276819"/>
            <a:chOff x="2138511" y="2464802"/>
            <a:chExt cx="354012" cy="352956"/>
          </a:xfrm>
          <a:solidFill>
            <a:schemeClr val="accent2"/>
          </a:solidFill>
        </p:grpSpPr>
        <p:sp>
          <p:nvSpPr>
            <p:cNvPr id="303" name="Oval 30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5" name="TextBox 304"/>
          <p:cNvSpPr txBox="1"/>
          <p:nvPr/>
        </p:nvSpPr>
        <p:spPr>
          <a:xfrm>
            <a:off x="6848089" y="2224016"/>
            <a:ext cx="1612557" cy="400110"/>
          </a:xfrm>
          <a:prstGeom prst="rect">
            <a:avLst/>
          </a:prstGeom>
          <a:noFill/>
        </p:spPr>
        <p:txBody>
          <a:bodyPr wrap="none" rtlCol="0">
            <a:spAutoFit/>
          </a:bodyPr>
          <a:lstStyle/>
          <a:p>
            <a:r>
              <a:rPr lang="id-ID" sz="2000" dirty="0" smtClean="0">
                <a:solidFill>
                  <a:schemeClr val="bg1"/>
                </a:solidFill>
              </a:rPr>
              <a:t>Entry product</a:t>
            </a:r>
            <a:endParaRPr lang="id-ID" sz="2000" dirty="0">
              <a:solidFill>
                <a:schemeClr val="bg1"/>
              </a:solidFill>
            </a:endParaRPr>
          </a:p>
        </p:txBody>
      </p:sp>
      <p:sp>
        <p:nvSpPr>
          <p:cNvPr id="307" name="TextBox 306"/>
          <p:cNvSpPr txBox="1"/>
          <p:nvPr/>
        </p:nvSpPr>
        <p:spPr>
          <a:xfrm>
            <a:off x="7658154" y="2775952"/>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nvGrpSpPr>
          <p:cNvPr id="20" name="Group 19"/>
          <p:cNvGrpSpPr/>
          <p:nvPr/>
        </p:nvGrpSpPr>
        <p:grpSpPr>
          <a:xfrm>
            <a:off x="2080132" y="2668213"/>
            <a:ext cx="1199225" cy="1053563"/>
            <a:chOff x="2080132" y="2668213"/>
            <a:chExt cx="1199225" cy="1053563"/>
          </a:xfrm>
        </p:grpSpPr>
        <p:grpSp>
          <p:nvGrpSpPr>
            <p:cNvPr id="284" name="Group 283"/>
            <p:cNvGrpSpPr/>
            <p:nvPr/>
          </p:nvGrpSpPr>
          <p:grpSpPr>
            <a:xfrm>
              <a:off x="2080132" y="2668213"/>
              <a:ext cx="1199225" cy="1053563"/>
              <a:chOff x="2894013" y="1827213"/>
              <a:chExt cx="1346200" cy="1182687"/>
            </a:xfrm>
          </p:grpSpPr>
          <p:sp>
            <p:nvSpPr>
              <p:cNvPr id="285" name="Freeform 25"/>
              <p:cNvSpPr>
                <a:spLocks noEditPoints="1"/>
              </p:cNvSpPr>
              <p:nvPr/>
            </p:nvSpPr>
            <p:spPr bwMode="auto">
              <a:xfrm>
                <a:off x="3000378" y="1893890"/>
                <a:ext cx="1039814" cy="1041401"/>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6"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7"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89"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08" name="Freeform 96"/>
            <p:cNvSpPr>
              <a:spLocks noEditPoints="1"/>
            </p:cNvSpPr>
            <p:nvPr/>
          </p:nvSpPr>
          <p:spPr bwMode="auto">
            <a:xfrm>
              <a:off x="2480706" y="2967963"/>
              <a:ext cx="398078" cy="464762"/>
            </a:xfrm>
            <a:custGeom>
              <a:avLst/>
              <a:gdLst>
                <a:gd name="T0" fmla="*/ 46 w 55"/>
                <a:gd name="T1" fmla="*/ 24 h 64"/>
                <a:gd name="T2" fmla="*/ 36 w 55"/>
                <a:gd name="T3" fmla="*/ 28 h 64"/>
                <a:gd name="T4" fmla="*/ 36 w 55"/>
                <a:gd name="T5" fmla="*/ 27 h 64"/>
                <a:gd name="T6" fmla="*/ 38 w 55"/>
                <a:gd name="T7" fmla="*/ 12 h 64"/>
                <a:gd name="T8" fmla="*/ 30 w 55"/>
                <a:gd name="T9" fmla="*/ 18 h 64"/>
                <a:gd name="T10" fmla="*/ 30 w 55"/>
                <a:gd name="T11" fmla="*/ 0 h 64"/>
                <a:gd name="T12" fmla="*/ 2 w 55"/>
                <a:gd name="T13" fmla="*/ 42 h 64"/>
                <a:gd name="T14" fmla="*/ 22 w 55"/>
                <a:gd name="T15" fmla="*/ 64 h 64"/>
                <a:gd name="T16" fmla="*/ 46 w 55"/>
                <a:gd name="T17" fmla="*/ 24 h 64"/>
                <a:gd name="T18" fmla="*/ 24 w 55"/>
                <a:gd name="T19" fmla="*/ 58 h 64"/>
                <a:gd name="T20" fmla="*/ 13 w 55"/>
                <a:gd name="T21" fmla="*/ 40 h 64"/>
                <a:gd name="T22" fmla="*/ 20 w 55"/>
                <a:gd name="T23" fmla="*/ 50 h 64"/>
                <a:gd name="T24" fmla="*/ 26 w 55"/>
                <a:gd name="T25" fmla="*/ 36 h 64"/>
                <a:gd name="T26" fmla="*/ 29 w 55"/>
                <a:gd name="T27" fmla="*/ 50 h 64"/>
                <a:gd name="T28" fmla="*/ 37 w 55"/>
                <a:gd name="T29" fmla="*/ 37 h 64"/>
                <a:gd name="T30" fmla="*/ 24 w 55"/>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64">
                  <a:moveTo>
                    <a:pt x="46" y="24"/>
                  </a:moveTo>
                  <a:cubicBezTo>
                    <a:pt x="46" y="24"/>
                    <a:pt x="43" y="24"/>
                    <a:pt x="36" y="28"/>
                  </a:cubicBezTo>
                  <a:cubicBezTo>
                    <a:pt x="36" y="27"/>
                    <a:pt x="36" y="27"/>
                    <a:pt x="36" y="27"/>
                  </a:cubicBezTo>
                  <a:cubicBezTo>
                    <a:pt x="36" y="22"/>
                    <a:pt x="37" y="16"/>
                    <a:pt x="38" y="12"/>
                  </a:cubicBezTo>
                  <a:cubicBezTo>
                    <a:pt x="37" y="12"/>
                    <a:pt x="34" y="15"/>
                    <a:pt x="30" y="18"/>
                  </a:cubicBezTo>
                  <a:cubicBezTo>
                    <a:pt x="28" y="13"/>
                    <a:pt x="28" y="5"/>
                    <a:pt x="30" y="0"/>
                  </a:cubicBezTo>
                  <a:cubicBezTo>
                    <a:pt x="12" y="13"/>
                    <a:pt x="2" y="31"/>
                    <a:pt x="2" y="42"/>
                  </a:cubicBezTo>
                  <a:cubicBezTo>
                    <a:pt x="2" y="51"/>
                    <a:pt x="1" y="64"/>
                    <a:pt x="22" y="64"/>
                  </a:cubicBezTo>
                  <a:cubicBezTo>
                    <a:pt x="55" y="64"/>
                    <a:pt x="38" y="40"/>
                    <a:pt x="46" y="24"/>
                  </a:cubicBezTo>
                  <a:close/>
                  <a:moveTo>
                    <a:pt x="24" y="58"/>
                  </a:moveTo>
                  <a:cubicBezTo>
                    <a:pt x="0" y="58"/>
                    <a:pt x="16" y="35"/>
                    <a:pt x="13" y="40"/>
                  </a:cubicBezTo>
                  <a:cubicBezTo>
                    <a:pt x="13" y="40"/>
                    <a:pt x="11" y="46"/>
                    <a:pt x="20" y="50"/>
                  </a:cubicBezTo>
                  <a:cubicBezTo>
                    <a:pt x="15" y="45"/>
                    <a:pt x="23" y="39"/>
                    <a:pt x="26" y="36"/>
                  </a:cubicBezTo>
                  <a:cubicBezTo>
                    <a:pt x="26" y="43"/>
                    <a:pt x="29" y="50"/>
                    <a:pt x="29" y="50"/>
                  </a:cubicBezTo>
                  <a:cubicBezTo>
                    <a:pt x="29" y="50"/>
                    <a:pt x="34" y="47"/>
                    <a:pt x="37" y="37"/>
                  </a:cubicBezTo>
                  <a:cubicBezTo>
                    <a:pt x="40" y="50"/>
                    <a:pt x="38" y="57"/>
                    <a:pt x="24" y="5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6502769" y="2668213"/>
            <a:ext cx="1199225" cy="1053563"/>
            <a:chOff x="6502769" y="2668213"/>
            <a:chExt cx="1199225" cy="1053563"/>
          </a:xfrm>
        </p:grpSpPr>
        <p:grpSp>
          <p:nvGrpSpPr>
            <p:cNvPr id="297" name="Group 296"/>
            <p:cNvGrpSpPr/>
            <p:nvPr/>
          </p:nvGrpSpPr>
          <p:grpSpPr>
            <a:xfrm>
              <a:off x="6502769" y="2668213"/>
              <a:ext cx="1199225" cy="1053563"/>
              <a:chOff x="2894013" y="1827213"/>
              <a:chExt cx="1346200" cy="1182687"/>
            </a:xfrm>
          </p:grpSpPr>
          <p:sp>
            <p:nvSpPr>
              <p:cNvPr id="298" name="Freeform 25"/>
              <p:cNvSpPr>
                <a:spLocks noEditPoints="1"/>
              </p:cNvSpPr>
              <p:nvPr/>
            </p:nvSpPr>
            <p:spPr bwMode="auto">
              <a:xfrm>
                <a:off x="3000376"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9"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0"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01"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09" name="Group 308"/>
            <p:cNvGrpSpPr/>
            <p:nvPr/>
          </p:nvGrpSpPr>
          <p:grpSpPr>
            <a:xfrm>
              <a:off x="6906776" y="3006775"/>
              <a:ext cx="319087" cy="365126"/>
              <a:chOff x="1833563" y="2932113"/>
              <a:chExt cx="319087" cy="365126"/>
            </a:xfrm>
            <a:solidFill>
              <a:schemeClr val="bg1"/>
            </a:solidFill>
          </p:grpSpPr>
          <p:sp>
            <p:nvSpPr>
              <p:cNvPr id="310" name="Freeform 34"/>
              <p:cNvSpPr>
                <a:spLocks noEditPoints="1"/>
              </p:cNvSpPr>
              <p:nvPr/>
            </p:nvSpPr>
            <p:spPr bwMode="auto">
              <a:xfrm>
                <a:off x="1833563" y="2932113"/>
                <a:ext cx="319087" cy="182563"/>
              </a:xfrm>
              <a:custGeom>
                <a:avLst/>
                <a:gdLst>
                  <a:gd name="T0" fmla="*/ 4 w 56"/>
                  <a:gd name="T1" fmla="*/ 32 h 32"/>
                  <a:gd name="T2" fmla="*/ 52 w 56"/>
                  <a:gd name="T3" fmla="*/ 32 h 32"/>
                  <a:gd name="T4" fmla="*/ 56 w 56"/>
                  <a:gd name="T5" fmla="*/ 28 h 32"/>
                  <a:gd name="T6" fmla="*/ 52 w 56"/>
                  <a:gd name="T7" fmla="*/ 24 h 32"/>
                  <a:gd name="T8" fmla="*/ 40 w 56"/>
                  <a:gd name="T9" fmla="*/ 24 h 32"/>
                  <a:gd name="T10" fmla="*/ 36 w 56"/>
                  <a:gd name="T11" fmla="*/ 20 h 32"/>
                  <a:gd name="T12" fmla="*/ 36 w 56"/>
                  <a:gd name="T13" fmla="*/ 4 h 32"/>
                  <a:gd name="T14" fmla="*/ 32 w 56"/>
                  <a:gd name="T15" fmla="*/ 0 h 32"/>
                  <a:gd name="T16" fmla="*/ 24 w 56"/>
                  <a:gd name="T17" fmla="*/ 0 h 32"/>
                  <a:gd name="T18" fmla="*/ 20 w 56"/>
                  <a:gd name="T19" fmla="*/ 4 h 32"/>
                  <a:gd name="T20" fmla="*/ 20 w 56"/>
                  <a:gd name="T21" fmla="*/ 20 h 32"/>
                  <a:gd name="T22" fmla="*/ 16 w 56"/>
                  <a:gd name="T23" fmla="*/ 24 h 32"/>
                  <a:gd name="T24" fmla="*/ 4 w 56"/>
                  <a:gd name="T25" fmla="*/ 24 h 32"/>
                  <a:gd name="T26" fmla="*/ 0 w 56"/>
                  <a:gd name="T27" fmla="*/ 28 h 32"/>
                  <a:gd name="T28" fmla="*/ 4 w 56"/>
                  <a:gd name="T29" fmla="*/ 32 h 32"/>
                  <a:gd name="T30" fmla="*/ 26 w 56"/>
                  <a:gd name="T31" fmla="*/ 4 h 32"/>
                  <a:gd name="T32" fmla="*/ 30 w 56"/>
                  <a:gd name="T33" fmla="*/ 4 h 32"/>
                  <a:gd name="T34" fmla="*/ 32 w 56"/>
                  <a:gd name="T35" fmla="*/ 6 h 32"/>
                  <a:gd name="T36" fmla="*/ 30 w 56"/>
                  <a:gd name="T37" fmla="*/ 8 h 32"/>
                  <a:gd name="T38" fmla="*/ 26 w 56"/>
                  <a:gd name="T39" fmla="*/ 8 h 32"/>
                  <a:gd name="T40" fmla="*/ 24 w 56"/>
                  <a:gd name="T41" fmla="*/ 6 h 32"/>
                  <a:gd name="T42" fmla="*/ 26 w 56"/>
                  <a:gd name="T43" fmla="*/ 4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32">
                    <a:moveTo>
                      <a:pt x="4" y="32"/>
                    </a:moveTo>
                    <a:cubicBezTo>
                      <a:pt x="52" y="32"/>
                      <a:pt x="52" y="32"/>
                      <a:pt x="52" y="32"/>
                    </a:cubicBezTo>
                    <a:cubicBezTo>
                      <a:pt x="54" y="32"/>
                      <a:pt x="56" y="30"/>
                      <a:pt x="56" y="28"/>
                    </a:cubicBezTo>
                    <a:cubicBezTo>
                      <a:pt x="56" y="26"/>
                      <a:pt x="54" y="24"/>
                      <a:pt x="52" y="24"/>
                    </a:cubicBezTo>
                    <a:cubicBezTo>
                      <a:pt x="40" y="24"/>
                      <a:pt x="40" y="24"/>
                      <a:pt x="40" y="24"/>
                    </a:cubicBezTo>
                    <a:cubicBezTo>
                      <a:pt x="38" y="24"/>
                      <a:pt x="36" y="22"/>
                      <a:pt x="36" y="20"/>
                    </a:cubicBezTo>
                    <a:cubicBezTo>
                      <a:pt x="36" y="4"/>
                      <a:pt x="36" y="4"/>
                      <a:pt x="36" y="4"/>
                    </a:cubicBezTo>
                    <a:cubicBezTo>
                      <a:pt x="36" y="2"/>
                      <a:pt x="34" y="0"/>
                      <a:pt x="32" y="0"/>
                    </a:cubicBezTo>
                    <a:cubicBezTo>
                      <a:pt x="24" y="0"/>
                      <a:pt x="24" y="0"/>
                      <a:pt x="24" y="0"/>
                    </a:cubicBezTo>
                    <a:cubicBezTo>
                      <a:pt x="22" y="0"/>
                      <a:pt x="20" y="2"/>
                      <a:pt x="20" y="4"/>
                    </a:cubicBezTo>
                    <a:cubicBezTo>
                      <a:pt x="20" y="20"/>
                      <a:pt x="20" y="20"/>
                      <a:pt x="20" y="20"/>
                    </a:cubicBezTo>
                    <a:cubicBezTo>
                      <a:pt x="20" y="22"/>
                      <a:pt x="18" y="24"/>
                      <a:pt x="16" y="24"/>
                    </a:cubicBezTo>
                    <a:cubicBezTo>
                      <a:pt x="4" y="24"/>
                      <a:pt x="4" y="24"/>
                      <a:pt x="4" y="24"/>
                    </a:cubicBezTo>
                    <a:cubicBezTo>
                      <a:pt x="2" y="24"/>
                      <a:pt x="0" y="26"/>
                      <a:pt x="0" y="28"/>
                    </a:cubicBezTo>
                    <a:cubicBezTo>
                      <a:pt x="0" y="30"/>
                      <a:pt x="2" y="32"/>
                      <a:pt x="4" y="32"/>
                    </a:cubicBezTo>
                    <a:close/>
                    <a:moveTo>
                      <a:pt x="26" y="4"/>
                    </a:moveTo>
                    <a:cubicBezTo>
                      <a:pt x="30" y="4"/>
                      <a:pt x="30" y="4"/>
                      <a:pt x="30" y="4"/>
                    </a:cubicBezTo>
                    <a:cubicBezTo>
                      <a:pt x="31" y="4"/>
                      <a:pt x="32" y="5"/>
                      <a:pt x="32" y="6"/>
                    </a:cubicBezTo>
                    <a:cubicBezTo>
                      <a:pt x="32" y="7"/>
                      <a:pt x="31" y="8"/>
                      <a:pt x="30" y="8"/>
                    </a:cubicBezTo>
                    <a:cubicBezTo>
                      <a:pt x="26" y="8"/>
                      <a:pt x="26" y="8"/>
                      <a:pt x="26" y="8"/>
                    </a:cubicBezTo>
                    <a:cubicBezTo>
                      <a:pt x="25" y="8"/>
                      <a:pt x="24" y="7"/>
                      <a:pt x="24" y="6"/>
                    </a:cubicBezTo>
                    <a:cubicBezTo>
                      <a:pt x="24" y="5"/>
                      <a:pt x="25" y="4"/>
                      <a:pt x="2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5"/>
              <p:cNvSpPr>
                <a:spLocks/>
              </p:cNvSpPr>
              <p:nvPr/>
            </p:nvSpPr>
            <p:spPr bwMode="auto">
              <a:xfrm>
                <a:off x="1833563" y="3136901"/>
                <a:ext cx="319087" cy="160338"/>
              </a:xfrm>
              <a:custGeom>
                <a:avLst/>
                <a:gdLst>
                  <a:gd name="T0" fmla="*/ 50 w 56"/>
                  <a:gd name="T1" fmla="*/ 0 h 28"/>
                  <a:gd name="T2" fmla="*/ 6 w 56"/>
                  <a:gd name="T3" fmla="*/ 0 h 28"/>
                  <a:gd name="T4" fmla="*/ 4 w 56"/>
                  <a:gd name="T5" fmla="*/ 2 h 28"/>
                  <a:gd name="T6" fmla="*/ 0 w 56"/>
                  <a:gd name="T7" fmla="*/ 28 h 28"/>
                  <a:gd name="T8" fmla="*/ 12 w 56"/>
                  <a:gd name="T9" fmla="*/ 28 h 28"/>
                  <a:gd name="T10" fmla="*/ 16 w 56"/>
                  <a:gd name="T11" fmla="*/ 16 h 28"/>
                  <a:gd name="T12" fmla="*/ 16 w 56"/>
                  <a:gd name="T13" fmla="*/ 28 h 28"/>
                  <a:gd name="T14" fmla="*/ 40 w 56"/>
                  <a:gd name="T15" fmla="*/ 28 h 28"/>
                  <a:gd name="T16" fmla="*/ 40 w 56"/>
                  <a:gd name="T17" fmla="*/ 16 h 28"/>
                  <a:gd name="T18" fmla="*/ 44 w 56"/>
                  <a:gd name="T19" fmla="*/ 28 h 28"/>
                  <a:gd name="T20" fmla="*/ 56 w 56"/>
                  <a:gd name="T21" fmla="*/ 28 h 28"/>
                  <a:gd name="T22" fmla="*/ 52 w 56"/>
                  <a:gd name="T23" fmla="*/ 2 h 28"/>
                  <a:gd name="T24" fmla="*/ 50 w 56"/>
                  <a:gd name="T25"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28">
                    <a:moveTo>
                      <a:pt x="50" y="0"/>
                    </a:moveTo>
                    <a:cubicBezTo>
                      <a:pt x="6" y="0"/>
                      <a:pt x="6" y="0"/>
                      <a:pt x="6" y="0"/>
                    </a:cubicBezTo>
                    <a:cubicBezTo>
                      <a:pt x="5" y="0"/>
                      <a:pt x="4" y="1"/>
                      <a:pt x="4" y="2"/>
                    </a:cubicBezTo>
                    <a:cubicBezTo>
                      <a:pt x="0" y="28"/>
                      <a:pt x="0" y="28"/>
                      <a:pt x="0" y="28"/>
                    </a:cubicBezTo>
                    <a:cubicBezTo>
                      <a:pt x="12" y="28"/>
                      <a:pt x="12" y="28"/>
                      <a:pt x="12" y="28"/>
                    </a:cubicBezTo>
                    <a:cubicBezTo>
                      <a:pt x="16" y="16"/>
                      <a:pt x="16" y="16"/>
                      <a:pt x="16" y="16"/>
                    </a:cubicBezTo>
                    <a:cubicBezTo>
                      <a:pt x="16" y="28"/>
                      <a:pt x="16" y="28"/>
                      <a:pt x="16" y="28"/>
                    </a:cubicBezTo>
                    <a:cubicBezTo>
                      <a:pt x="40" y="28"/>
                      <a:pt x="40" y="28"/>
                      <a:pt x="40" y="28"/>
                    </a:cubicBezTo>
                    <a:cubicBezTo>
                      <a:pt x="40" y="16"/>
                      <a:pt x="40" y="16"/>
                      <a:pt x="40" y="16"/>
                    </a:cubicBezTo>
                    <a:cubicBezTo>
                      <a:pt x="44" y="28"/>
                      <a:pt x="44" y="28"/>
                      <a:pt x="44" y="28"/>
                    </a:cubicBezTo>
                    <a:cubicBezTo>
                      <a:pt x="56" y="28"/>
                      <a:pt x="56" y="28"/>
                      <a:pt x="56" y="28"/>
                    </a:cubicBezTo>
                    <a:cubicBezTo>
                      <a:pt x="52" y="2"/>
                      <a:pt x="52" y="2"/>
                      <a:pt x="52" y="2"/>
                    </a:cubicBezTo>
                    <a:cubicBezTo>
                      <a:pt x="52" y="1"/>
                      <a:pt x="51" y="0"/>
                      <a:pt x="5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 name="Group 4"/>
          <p:cNvGrpSpPr/>
          <p:nvPr/>
        </p:nvGrpSpPr>
        <p:grpSpPr>
          <a:xfrm>
            <a:off x="2024453" y="4022857"/>
            <a:ext cx="3595708" cy="284844"/>
            <a:chOff x="1886328" y="4022857"/>
            <a:chExt cx="3595708" cy="284844"/>
          </a:xfrm>
        </p:grpSpPr>
        <p:sp>
          <p:nvSpPr>
            <p:cNvPr id="235" name="Rectangle 234"/>
            <p:cNvSpPr/>
            <p:nvPr/>
          </p:nvSpPr>
          <p:spPr>
            <a:xfrm>
              <a:off x="2177438"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6" name="Rectangle 235"/>
            <p:cNvSpPr/>
            <p:nvPr/>
          </p:nvSpPr>
          <p:spPr>
            <a:xfrm>
              <a:off x="2177438"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7" name="Content Placeholder 2"/>
            <p:cNvSpPr txBox="1">
              <a:spLocks/>
            </p:cNvSpPr>
            <p:nvPr/>
          </p:nvSpPr>
          <p:spPr>
            <a:xfrm>
              <a:off x="2162578"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sp>
          <p:nvSpPr>
            <p:cNvPr id="313" name="Freeform 5"/>
            <p:cNvSpPr>
              <a:spLocks/>
            </p:cNvSpPr>
            <p:nvPr/>
          </p:nvSpPr>
          <p:spPr bwMode="auto">
            <a:xfrm>
              <a:off x="1905976" y="4145969"/>
              <a:ext cx="107049" cy="96886"/>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6"/>
            <p:cNvSpPr>
              <a:spLocks noEditPoints="1"/>
            </p:cNvSpPr>
            <p:nvPr/>
          </p:nvSpPr>
          <p:spPr bwMode="auto">
            <a:xfrm>
              <a:off x="1886328" y="4087702"/>
              <a:ext cx="146345" cy="48782"/>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solidFill>
              <a:schemeClr val="bg2">
                <a:lumMod val="9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2044100" y="4421330"/>
            <a:ext cx="3576061" cy="284844"/>
            <a:chOff x="1905975" y="4421330"/>
            <a:chExt cx="3576061" cy="284844"/>
          </a:xfrm>
        </p:grpSpPr>
        <p:sp>
          <p:nvSpPr>
            <p:cNvPr id="250" name="Rectangle 249"/>
            <p:cNvSpPr/>
            <p:nvPr/>
          </p:nvSpPr>
          <p:spPr>
            <a:xfrm>
              <a:off x="2177438"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1" name="Rectangle 250"/>
            <p:cNvSpPr/>
            <p:nvPr/>
          </p:nvSpPr>
          <p:spPr>
            <a:xfrm>
              <a:off x="2177438"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2" name="Content Placeholder 2"/>
            <p:cNvSpPr txBox="1">
              <a:spLocks/>
            </p:cNvSpPr>
            <p:nvPr/>
          </p:nvSpPr>
          <p:spPr>
            <a:xfrm>
              <a:off x="2162578"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315" name="Freeform 7"/>
            <p:cNvSpPr>
              <a:spLocks/>
            </p:cNvSpPr>
            <p:nvPr/>
          </p:nvSpPr>
          <p:spPr bwMode="auto">
            <a:xfrm>
              <a:off x="1905975"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2029573" y="4842512"/>
            <a:ext cx="3590588" cy="284844"/>
            <a:chOff x="1891448" y="4842512"/>
            <a:chExt cx="3590588" cy="284844"/>
          </a:xfrm>
        </p:grpSpPr>
        <p:sp>
          <p:nvSpPr>
            <p:cNvPr id="255" name="Rectangle 254"/>
            <p:cNvSpPr/>
            <p:nvPr/>
          </p:nvSpPr>
          <p:spPr>
            <a:xfrm>
              <a:off x="2177438"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6" name="Rectangle 255"/>
            <p:cNvSpPr/>
            <p:nvPr/>
          </p:nvSpPr>
          <p:spPr>
            <a:xfrm>
              <a:off x="2177438"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7" name="Content Placeholder 2"/>
            <p:cNvSpPr txBox="1">
              <a:spLocks/>
            </p:cNvSpPr>
            <p:nvPr/>
          </p:nvSpPr>
          <p:spPr>
            <a:xfrm>
              <a:off x="2162578"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316" name="Group 315"/>
            <p:cNvGrpSpPr/>
            <p:nvPr/>
          </p:nvGrpSpPr>
          <p:grpSpPr>
            <a:xfrm>
              <a:off x="1891448" y="4920774"/>
              <a:ext cx="148377" cy="145668"/>
              <a:chOff x="3294063" y="1474788"/>
              <a:chExt cx="347662" cy="341313"/>
            </a:xfrm>
            <a:solidFill>
              <a:schemeClr val="bg2">
                <a:lumMod val="90000"/>
              </a:schemeClr>
            </a:solidFill>
          </p:grpSpPr>
          <p:sp>
            <p:nvSpPr>
              <p:cNvPr id="317"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2" name="Group 11"/>
          <p:cNvGrpSpPr/>
          <p:nvPr/>
        </p:nvGrpSpPr>
        <p:grpSpPr>
          <a:xfrm>
            <a:off x="2024453" y="5247727"/>
            <a:ext cx="3595708" cy="284844"/>
            <a:chOff x="1886328" y="5247727"/>
            <a:chExt cx="3595708" cy="284844"/>
          </a:xfrm>
        </p:grpSpPr>
        <p:sp>
          <p:nvSpPr>
            <p:cNvPr id="245" name="Rectangle 244"/>
            <p:cNvSpPr/>
            <p:nvPr/>
          </p:nvSpPr>
          <p:spPr>
            <a:xfrm>
              <a:off x="2177438"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6" name="Rectangle 245"/>
            <p:cNvSpPr/>
            <p:nvPr/>
          </p:nvSpPr>
          <p:spPr>
            <a:xfrm>
              <a:off x="2177438"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7" name="Content Placeholder 2"/>
            <p:cNvSpPr txBox="1">
              <a:spLocks/>
            </p:cNvSpPr>
            <p:nvPr/>
          </p:nvSpPr>
          <p:spPr>
            <a:xfrm>
              <a:off x="2162578"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320" name="Freeform 11"/>
            <p:cNvSpPr>
              <a:spLocks/>
            </p:cNvSpPr>
            <p:nvPr/>
          </p:nvSpPr>
          <p:spPr bwMode="auto">
            <a:xfrm>
              <a:off x="1886328"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3" name="Group 12"/>
          <p:cNvGrpSpPr/>
          <p:nvPr/>
        </p:nvGrpSpPr>
        <p:grpSpPr>
          <a:xfrm>
            <a:off x="2024453" y="5654042"/>
            <a:ext cx="3595708" cy="284844"/>
            <a:chOff x="1886328" y="5654042"/>
            <a:chExt cx="3595708" cy="284844"/>
          </a:xfrm>
        </p:grpSpPr>
        <p:sp>
          <p:nvSpPr>
            <p:cNvPr id="240" name="Rectangle 239"/>
            <p:cNvSpPr/>
            <p:nvPr/>
          </p:nvSpPr>
          <p:spPr>
            <a:xfrm>
              <a:off x="2177438"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1" name="Rectangle 240"/>
            <p:cNvSpPr/>
            <p:nvPr/>
          </p:nvSpPr>
          <p:spPr>
            <a:xfrm>
              <a:off x="2177438"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2" name="Content Placeholder 2"/>
            <p:cNvSpPr txBox="1">
              <a:spLocks/>
            </p:cNvSpPr>
            <p:nvPr/>
          </p:nvSpPr>
          <p:spPr>
            <a:xfrm>
              <a:off x="2162578"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321" name="Group 320"/>
            <p:cNvGrpSpPr/>
            <p:nvPr/>
          </p:nvGrpSpPr>
          <p:grpSpPr>
            <a:xfrm>
              <a:off x="1886328" y="5764687"/>
              <a:ext cx="153120" cy="153120"/>
              <a:chOff x="1839913" y="1474788"/>
              <a:chExt cx="358775" cy="358775"/>
            </a:xfrm>
            <a:solidFill>
              <a:schemeClr val="bg2">
                <a:lumMod val="90000"/>
              </a:schemeClr>
            </a:solidFill>
          </p:grpSpPr>
          <p:sp>
            <p:nvSpPr>
              <p:cNvPr id="322"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 name="Group 13"/>
          <p:cNvGrpSpPr/>
          <p:nvPr/>
        </p:nvGrpSpPr>
        <p:grpSpPr>
          <a:xfrm>
            <a:off x="6537477" y="4022857"/>
            <a:ext cx="3630070" cy="284844"/>
            <a:chOff x="6399352" y="4022857"/>
            <a:chExt cx="3630070" cy="284844"/>
          </a:xfrm>
        </p:grpSpPr>
        <p:sp>
          <p:nvSpPr>
            <p:cNvPr id="260" name="Rectangle 259"/>
            <p:cNvSpPr/>
            <p:nvPr/>
          </p:nvSpPr>
          <p:spPr>
            <a:xfrm>
              <a:off x="6724824"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1" name="Rectangle 260"/>
            <p:cNvSpPr/>
            <p:nvPr/>
          </p:nvSpPr>
          <p:spPr>
            <a:xfrm>
              <a:off x="6724824"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2" name="Content Placeholder 2"/>
            <p:cNvSpPr txBox="1">
              <a:spLocks/>
            </p:cNvSpPr>
            <p:nvPr/>
          </p:nvSpPr>
          <p:spPr>
            <a:xfrm>
              <a:off x="6709964"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grpSp>
          <p:nvGrpSpPr>
            <p:cNvPr id="324" name="Group 323"/>
            <p:cNvGrpSpPr/>
            <p:nvPr/>
          </p:nvGrpSpPr>
          <p:grpSpPr>
            <a:xfrm>
              <a:off x="6399352" y="4087702"/>
              <a:ext cx="146345" cy="155153"/>
              <a:chOff x="4775200" y="1474788"/>
              <a:chExt cx="342900" cy="363538"/>
            </a:xfrm>
            <a:solidFill>
              <a:schemeClr val="bg2">
                <a:lumMod val="90000"/>
              </a:schemeClr>
            </a:solidFill>
          </p:grpSpPr>
          <p:sp>
            <p:nvSpPr>
              <p:cNvPr id="325"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 name="Group 14"/>
          <p:cNvGrpSpPr/>
          <p:nvPr/>
        </p:nvGrpSpPr>
        <p:grpSpPr>
          <a:xfrm>
            <a:off x="6557124" y="4421330"/>
            <a:ext cx="3610423" cy="284844"/>
            <a:chOff x="6418999" y="4421330"/>
            <a:chExt cx="3610423" cy="284844"/>
          </a:xfrm>
        </p:grpSpPr>
        <p:sp>
          <p:nvSpPr>
            <p:cNvPr id="275" name="Rectangle 274"/>
            <p:cNvSpPr/>
            <p:nvPr/>
          </p:nvSpPr>
          <p:spPr>
            <a:xfrm>
              <a:off x="6724824"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6" name="Rectangle 275"/>
            <p:cNvSpPr/>
            <p:nvPr/>
          </p:nvSpPr>
          <p:spPr>
            <a:xfrm>
              <a:off x="6724824"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7" name="Content Placeholder 2"/>
            <p:cNvSpPr txBox="1">
              <a:spLocks/>
            </p:cNvSpPr>
            <p:nvPr/>
          </p:nvSpPr>
          <p:spPr>
            <a:xfrm>
              <a:off x="6709964"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327" name="Freeform 7"/>
            <p:cNvSpPr>
              <a:spLocks/>
            </p:cNvSpPr>
            <p:nvPr/>
          </p:nvSpPr>
          <p:spPr bwMode="auto">
            <a:xfrm>
              <a:off x="6418999"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6" name="Group 15"/>
          <p:cNvGrpSpPr/>
          <p:nvPr/>
        </p:nvGrpSpPr>
        <p:grpSpPr>
          <a:xfrm>
            <a:off x="6542597" y="4842512"/>
            <a:ext cx="3624950" cy="284844"/>
            <a:chOff x="6404472" y="4842512"/>
            <a:chExt cx="3624950" cy="284844"/>
          </a:xfrm>
        </p:grpSpPr>
        <p:sp>
          <p:nvSpPr>
            <p:cNvPr id="280" name="Rectangle 279"/>
            <p:cNvSpPr/>
            <p:nvPr/>
          </p:nvSpPr>
          <p:spPr>
            <a:xfrm>
              <a:off x="6724824"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1" name="Rectangle 280"/>
            <p:cNvSpPr/>
            <p:nvPr/>
          </p:nvSpPr>
          <p:spPr>
            <a:xfrm>
              <a:off x="6724824"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2" name="Content Placeholder 2"/>
            <p:cNvSpPr txBox="1">
              <a:spLocks/>
            </p:cNvSpPr>
            <p:nvPr/>
          </p:nvSpPr>
          <p:spPr>
            <a:xfrm>
              <a:off x="6709964"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328" name="Group 327"/>
            <p:cNvGrpSpPr/>
            <p:nvPr/>
          </p:nvGrpSpPr>
          <p:grpSpPr>
            <a:xfrm>
              <a:off x="6404472" y="4920774"/>
              <a:ext cx="148377" cy="145668"/>
              <a:chOff x="3294063" y="1474788"/>
              <a:chExt cx="347662" cy="341313"/>
            </a:xfrm>
            <a:solidFill>
              <a:schemeClr val="bg2">
                <a:lumMod val="90000"/>
              </a:schemeClr>
            </a:solidFill>
          </p:grpSpPr>
          <p:sp>
            <p:nvSpPr>
              <p:cNvPr id="329"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 name="Group 16"/>
          <p:cNvGrpSpPr/>
          <p:nvPr/>
        </p:nvGrpSpPr>
        <p:grpSpPr>
          <a:xfrm>
            <a:off x="6537477" y="5247727"/>
            <a:ext cx="3630070" cy="284844"/>
            <a:chOff x="6399352" y="5247727"/>
            <a:chExt cx="3630070" cy="284844"/>
          </a:xfrm>
        </p:grpSpPr>
        <p:sp>
          <p:nvSpPr>
            <p:cNvPr id="270" name="Rectangle 269"/>
            <p:cNvSpPr/>
            <p:nvPr/>
          </p:nvSpPr>
          <p:spPr>
            <a:xfrm>
              <a:off x="6724824"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1" name="Rectangle 270"/>
            <p:cNvSpPr/>
            <p:nvPr/>
          </p:nvSpPr>
          <p:spPr>
            <a:xfrm>
              <a:off x="6724824"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2" name="Content Placeholder 2"/>
            <p:cNvSpPr txBox="1">
              <a:spLocks/>
            </p:cNvSpPr>
            <p:nvPr/>
          </p:nvSpPr>
          <p:spPr>
            <a:xfrm>
              <a:off x="6709964"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332" name="Freeform 11"/>
            <p:cNvSpPr>
              <a:spLocks/>
            </p:cNvSpPr>
            <p:nvPr/>
          </p:nvSpPr>
          <p:spPr bwMode="auto">
            <a:xfrm>
              <a:off x="6399352"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8" name="Group 17"/>
          <p:cNvGrpSpPr/>
          <p:nvPr/>
        </p:nvGrpSpPr>
        <p:grpSpPr>
          <a:xfrm>
            <a:off x="6537477" y="5654042"/>
            <a:ext cx="3630070" cy="284844"/>
            <a:chOff x="6399352" y="5654042"/>
            <a:chExt cx="3630070" cy="284844"/>
          </a:xfrm>
        </p:grpSpPr>
        <p:sp>
          <p:nvSpPr>
            <p:cNvPr id="265" name="Rectangle 264"/>
            <p:cNvSpPr/>
            <p:nvPr/>
          </p:nvSpPr>
          <p:spPr>
            <a:xfrm>
              <a:off x="6724824"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6" name="Rectangle 265"/>
            <p:cNvSpPr/>
            <p:nvPr/>
          </p:nvSpPr>
          <p:spPr>
            <a:xfrm>
              <a:off x="6724824"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7" name="Content Placeholder 2"/>
            <p:cNvSpPr txBox="1">
              <a:spLocks/>
            </p:cNvSpPr>
            <p:nvPr/>
          </p:nvSpPr>
          <p:spPr>
            <a:xfrm>
              <a:off x="6709964"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333" name="Group 332"/>
            <p:cNvGrpSpPr/>
            <p:nvPr/>
          </p:nvGrpSpPr>
          <p:grpSpPr>
            <a:xfrm>
              <a:off x="6399352" y="5764687"/>
              <a:ext cx="153120" cy="153120"/>
              <a:chOff x="1839913" y="1474788"/>
              <a:chExt cx="358775" cy="358775"/>
            </a:xfrm>
            <a:solidFill>
              <a:schemeClr val="bg2">
                <a:lumMod val="90000"/>
              </a:schemeClr>
            </a:solidFill>
          </p:grpSpPr>
          <p:sp>
            <p:nvSpPr>
              <p:cNvPr id="33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336" name="Straight Connector 335"/>
          <p:cNvCxnSpPr/>
          <p:nvPr/>
        </p:nvCxnSpPr>
        <p:spPr>
          <a:xfrm>
            <a:off x="6118382"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643316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290"/>
                                        </p:tgtEl>
                                        <p:attrNameLst>
                                          <p:attrName>style.visibility</p:attrName>
                                        </p:attrNameLst>
                                      </p:cBhvr>
                                      <p:to>
                                        <p:strVal val="visible"/>
                                      </p:to>
                                    </p:set>
                                    <p:anim calcmode="lin" valueType="num">
                                      <p:cBhvr>
                                        <p:cTn id="18" dur="500" fill="hold"/>
                                        <p:tgtEl>
                                          <p:spTgt spid="290"/>
                                        </p:tgtEl>
                                        <p:attrNameLst>
                                          <p:attrName>ppt_w</p:attrName>
                                        </p:attrNameLst>
                                      </p:cBhvr>
                                      <p:tavLst>
                                        <p:tav tm="0">
                                          <p:val>
                                            <p:fltVal val="0"/>
                                          </p:val>
                                        </p:tav>
                                        <p:tav tm="100000">
                                          <p:val>
                                            <p:strVal val="#ppt_w"/>
                                          </p:val>
                                        </p:tav>
                                      </p:tavLst>
                                    </p:anim>
                                    <p:anim calcmode="lin" valueType="num">
                                      <p:cBhvr>
                                        <p:cTn id="19" dur="500" fill="hold"/>
                                        <p:tgtEl>
                                          <p:spTgt spid="290"/>
                                        </p:tgtEl>
                                        <p:attrNameLst>
                                          <p:attrName>ppt_h</p:attrName>
                                        </p:attrNameLst>
                                      </p:cBhvr>
                                      <p:tavLst>
                                        <p:tav tm="0">
                                          <p:val>
                                            <p:fltVal val="0"/>
                                          </p:val>
                                        </p:tav>
                                        <p:tav tm="100000">
                                          <p:val>
                                            <p:strVal val="#ppt_h"/>
                                          </p:val>
                                        </p:tav>
                                      </p:tavLst>
                                    </p:anim>
                                    <p:animEffect transition="in" filter="fade">
                                      <p:cBhvr>
                                        <p:cTn id="20" dur="500"/>
                                        <p:tgtEl>
                                          <p:spTgt spid="290"/>
                                        </p:tgtEl>
                                      </p:cBhvr>
                                    </p:animEffect>
                                  </p:childTnLst>
                                </p:cTn>
                              </p:par>
                            </p:childTnLst>
                          </p:cTn>
                        </p:par>
                        <p:par>
                          <p:cTn id="21" fill="hold">
                            <p:stCondLst>
                              <p:cond delay="1000"/>
                            </p:stCondLst>
                            <p:childTnLst>
                              <p:par>
                                <p:cTn id="22" presetID="22" presetClass="entr" presetSubtype="8" fill="hold" grpId="0" nodeType="afterEffect">
                                  <p:stCondLst>
                                    <p:cond delay="0"/>
                                  </p:stCondLst>
                                  <p:childTnLst>
                                    <p:set>
                                      <p:cBhvr>
                                        <p:cTn id="23" dur="1" fill="hold">
                                          <p:stCondLst>
                                            <p:cond delay="0"/>
                                          </p:stCondLst>
                                        </p:cTn>
                                        <p:tgtEl>
                                          <p:spTgt spid="293"/>
                                        </p:tgtEl>
                                        <p:attrNameLst>
                                          <p:attrName>style.visibility</p:attrName>
                                        </p:attrNameLst>
                                      </p:cBhvr>
                                      <p:to>
                                        <p:strVal val="visible"/>
                                      </p:to>
                                    </p:set>
                                    <p:animEffect transition="in" filter="wipe(left)">
                                      <p:cBhvr>
                                        <p:cTn id="24" dur="500"/>
                                        <p:tgtEl>
                                          <p:spTgt spid="293"/>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 calcmode="lin" valueType="num">
                                      <p:cBhvr>
                                        <p:cTn id="28" dur="500" fill="hold"/>
                                        <p:tgtEl>
                                          <p:spTgt spid="20"/>
                                        </p:tgtEl>
                                        <p:attrNameLst>
                                          <p:attrName>ppt_w</p:attrName>
                                        </p:attrNameLst>
                                      </p:cBhvr>
                                      <p:tavLst>
                                        <p:tav tm="0">
                                          <p:val>
                                            <p:fltVal val="0"/>
                                          </p:val>
                                        </p:tav>
                                        <p:tav tm="100000">
                                          <p:val>
                                            <p:strVal val="#ppt_w"/>
                                          </p:val>
                                        </p:tav>
                                      </p:tavLst>
                                    </p:anim>
                                    <p:anim calcmode="lin" valueType="num">
                                      <p:cBhvr>
                                        <p:cTn id="29" dur="500" fill="hold"/>
                                        <p:tgtEl>
                                          <p:spTgt spid="20"/>
                                        </p:tgtEl>
                                        <p:attrNameLst>
                                          <p:attrName>ppt_h</p:attrName>
                                        </p:attrNameLst>
                                      </p:cBhvr>
                                      <p:tavLst>
                                        <p:tav tm="0">
                                          <p:val>
                                            <p:fltVal val="0"/>
                                          </p:val>
                                        </p:tav>
                                        <p:tav tm="100000">
                                          <p:val>
                                            <p:strVal val="#ppt_h"/>
                                          </p:val>
                                        </p:tav>
                                      </p:tavLst>
                                    </p:anim>
                                    <p:animEffect transition="in" filter="fade">
                                      <p:cBhvr>
                                        <p:cTn id="30" dur="500"/>
                                        <p:tgtEl>
                                          <p:spTgt spid="2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95"/>
                                        </p:tgtEl>
                                        <p:attrNameLst>
                                          <p:attrName>style.visibility</p:attrName>
                                        </p:attrNameLst>
                                      </p:cBhvr>
                                      <p:to>
                                        <p:strVal val="visible"/>
                                      </p:to>
                                    </p:set>
                                    <p:animEffect transition="in" filter="fade">
                                      <p:cBhvr>
                                        <p:cTn id="33" dur="500"/>
                                        <p:tgtEl>
                                          <p:spTgt spid="295"/>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302"/>
                                        </p:tgtEl>
                                        <p:attrNameLst>
                                          <p:attrName>style.visibility</p:attrName>
                                        </p:attrNameLst>
                                      </p:cBhvr>
                                      <p:to>
                                        <p:strVal val="visible"/>
                                      </p:to>
                                    </p:set>
                                    <p:anim calcmode="lin" valueType="num">
                                      <p:cBhvr>
                                        <p:cTn id="37" dur="500" fill="hold"/>
                                        <p:tgtEl>
                                          <p:spTgt spid="302"/>
                                        </p:tgtEl>
                                        <p:attrNameLst>
                                          <p:attrName>ppt_w</p:attrName>
                                        </p:attrNameLst>
                                      </p:cBhvr>
                                      <p:tavLst>
                                        <p:tav tm="0">
                                          <p:val>
                                            <p:fltVal val="0"/>
                                          </p:val>
                                        </p:tav>
                                        <p:tav tm="100000">
                                          <p:val>
                                            <p:strVal val="#ppt_w"/>
                                          </p:val>
                                        </p:tav>
                                      </p:tavLst>
                                    </p:anim>
                                    <p:anim calcmode="lin" valueType="num">
                                      <p:cBhvr>
                                        <p:cTn id="38" dur="500" fill="hold"/>
                                        <p:tgtEl>
                                          <p:spTgt spid="302"/>
                                        </p:tgtEl>
                                        <p:attrNameLst>
                                          <p:attrName>ppt_h</p:attrName>
                                        </p:attrNameLst>
                                      </p:cBhvr>
                                      <p:tavLst>
                                        <p:tav tm="0">
                                          <p:val>
                                            <p:fltVal val="0"/>
                                          </p:val>
                                        </p:tav>
                                        <p:tav tm="100000">
                                          <p:val>
                                            <p:strVal val="#ppt_h"/>
                                          </p:val>
                                        </p:tav>
                                      </p:tavLst>
                                    </p:anim>
                                    <p:animEffect transition="in" filter="fade">
                                      <p:cBhvr>
                                        <p:cTn id="39" dur="500"/>
                                        <p:tgtEl>
                                          <p:spTgt spid="302"/>
                                        </p:tgtEl>
                                      </p:cBhvr>
                                    </p:animEffect>
                                  </p:childTnLst>
                                </p:cTn>
                              </p:par>
                              <p:par>
                                <p:cTn id="40" presetID="10" presetClass="entr" presetSubtype="0" fill="hold" nodeType="withEffect">
                                  <p:stCondLst>
                                    <p:cond delay="0"/>
                                  </p:stCondLst>
                                  <p:childTnLst>
                                    <p:set>
                                      <p:cBhvr>
                                        <p:cTn id="41" dur="1" fill="hold">
                                          <p:stCondLst>
                                            <p:cond delay="0"/>
                                          </p:stCondLst>
                                        </p:cTn>
                                        <p:tgtEl>
                                          <p:spTgt spid="336"/>
                                        </p:tgtEl>
                                        <p:attrNameLst>
                                          <p:attrName>style.visibility</p:attrName>
                                        </p:attrNameLst>
                                      </p:cBhvr>
                                      <p:to>
                                        <p:strVal val="visible"/>
                                      </p:to>
                                    </p:set>
                                    <p:animEffect transition="in" filter="fade">
                                      <p:cBhvr>
                                        <p:cTn id="42" dur="500"/>
                                        <p:tgtEl>
                                          <p:spTgt spid="336"/>
                                        </p:tgtEl>
                                      </p:cBhvr>
                                    </p:animEffect>
                                  </p:childTnLst>
                                </p:cTn>
                              </p:par>
                            </p:childTnLst>
                          </p:cTn>
                        </p:par>
                        <p:par>
                          <p:cTn id="43" fill="hold">
                            <p:stCondLst>
                              <p:cond delay="2500"/>
                            </p:stCondLst>
                            <p:childTnLst>
                              <p:par>
                                <p:cTn id="44" presetID="10" presetClass="entr" presetSubtype="0" fill="hold" grpId="0" nodeType="afterEffect">
                                  <p:stCondLst>
                                    <p:cond delay="0"/>
                                  </p:stCondLst>
                                  <p:childTnLst>
                                    <p:set>
                                      <p:cBhvr>
                                        <p:cTn id="45" dur="1" fill="hold">
                                          <p:stCondLst>
                                            <p:cond delay="0"/>
                                          </p:stCondLst>
                                        </p:cTn>
                                        <p:tgtEl>
                                          <p:spTgt spid="305"/>
                                        </p:tgtEl>
                                        <p:attrNameLst>
                                          <p:attrName>style.visibility</p:attrName>
                                        </p:attrNameLst>
                                      </p:cBhvr>
                                      <p:to>
                                        <p:strVal val="visible"/>
                                      </p:to>
                                    </p:set>
                                    <p:animEffect transition="in" filter="fade">
                                      <p:cBhvr>
                                        <p:cTn id="46" dur="500"/>
                                        <p:tgtEl>
                                          <p:spTgt spid="305"/>
                                        </p:tgtEl>
                                      </p:cBhvr>
                                    </p:animEffect>
                                  </p:childTnLst>
                                </p:cTn>
                              </p:par>
                            </p:childTnLst>
                          </p:cTn>
                        </p:par>
                        <p:par>
                          <p:cTn id="47" fill="hold">
                            <p:stCondLst>
                              <p:cond delay="3000"/>
                            </p:stCondLst>
                            <p:childTnLst>
                              <p:par>
                                <p:cTn id="48" presetID="53" presetClass="entr" presetSubtype="16" fill="hold" nodeType="afterEffect">
                                  <p:stCondLst>
                                    <p:cond delay="0"/>
                                  </p:stCondLst>
                                  <p:childTnLst>
                                    <p:set>
                                      <p:cBhvr>
                                        <p:cTn id="49" dur="1" fill="hold">
                                          <p:stCondLst>
                                            <p:cond delay="0"/>
                                          </p:stCondLst>
                                        </p:cTn>
                                        <p:tgtEl>
                                          <p:spTgt spid="21"/>
                                        </p:tgtEl>
                                        <p:attrNameLst>
                                          <p:attrName>style.visibility</p:attrName>
                                        </p:attrNameLst>
                                      </p:cBhvr>
                                      <p:to>
                                        <p:strVal val="visible"/>
                                      </p:to>
                                    </p:set>
                                    <p:anim calcmode="lin" valueType="num">
                                      <p:cBhvr>
                                        <p:cTn id="50" dur="500" fill="hold"/>
                                        <p:tgtEl>
                                          <p:spTgt spid="21"/>
                                        </p:tgtEl>
                                        <p:attrNameLst>
                                          <p:attrName>ppt_w</p:attrName>
                                        </p:attrNameLst>
                                      </p:cBhvr>
                                      <p:tavLst>
                                        <p:tav tm="0">
                                          <p:val>
                                            <p:fltVal val="0"/>
                                          </p:val>
                                        </p:tav>
                                        <p:tav tm="100000">
                                          <p:val>
                                            <p:strVal val="#ppt_w"/>
                                          </p:val>
                                        </p:tav>
                                      </p:tavLst>
                                    </p:anim>
                                    <p:anim calcmode="lin" valueType="num">
                                      <p:cBhvr>
                                        <p:cTn id="51" dur="500" fill="hold"/>
                                        <p:tgtEl>
                                          <p:spTgt spid="21"/>
                                        </p:tgtEl>
                                        <p:attrNameLst>
                                          <p:attrName>ppt_h</p:attrName>
                                        </p:attrNameLst>
                                      </p:cBhvr>
                                      <p:tavLst>
                                        <p:tav tm="0">
                                          <p:val>
                                            <p:fltVal val="0"/>
                                          </p:val>
                                        </p:tav>
                                        <p:tav tm="100000">
                                          <p:val>
                                            <p:strVal val="#ppt_h"/>
                                          </p:val>
                                        </p:tav>
                                      </p:tavLst>
                                    </p:anim>
                                    <p:animEffect transition="in" filter="fade">
                                      <p:cBhvr>
                                        <p:cTn id="52" dur="500"/>
                                        <p:tgtEl>
                                          <p:spTgt spid="2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07"/>
                                        </p:tgtEl>
                                        <p:attrNameLst>
                                          <p:attrName>style.visibility</p:attrName>
                                        </p:attrNameLst>
                                      </p:cBhvr>
                                      <p:to>
                                        <p:strVal val="visible"/>
                                      </p:to>
                                    </p:set>
                                    <p:animEffect transition="in" filter="fade">
                                      <p:cBhvr>
                                        <p:cTn id="55" dur="500"/>
                                        <p:tgtEl>
                                          <p:spTgt spid="307"/>
                                        </p:tgtEl>
                                      </p:cBhvr>
                                    </p:animEffect>
                                  </p:childTnLst>
                                </p:cTn>
                              </p:par>
                            </p:childTnLst>
                          </p:cTn>
                        </p:par>
                        <p:par>
                          <p:cTn id="56" fill="hold">
                            <p:stCondLst>
                              <p:cond delay="3500"/>
                            </p:stCondLst>
                            <p:childTnLst>
                              <p:par>
                                <p:cTn id="57" presetID="22" presetClass="entr" presetSubtype="8" fill="hold" nodeType="afterEffect">
                                  <p:stCondLst>
                                    <p:cond delay="0"/>
                                  </p:stCondLst>
                                  <p:childTnLst>
                                    <p:set>
                                      <p:cBhvr>
                                        <p:cTn id="58" dur="1" fill="hold">
                                          <p:stCondLst>
                                            <p:cond delay="0"/>
                                          </p:stCondLst>
                                        </p:cTn>
                                        <p:tgtEl>
                                          <p:spTgt spid="5"/>
                                        </p:tgtEl>
                                        <p:attrNameLst>
                                          <p:attrName>style.visibility</p:attrName>
                                        </p:attrNameLst>
                                      </p:cBhvr>
                                      <p:to>
                                        <p:strVal val="visible"/>
                                      </p:to>
                                    </p:set>
                                    <p:animEffect transition="in" filter="wipe(left)">
                                      <p:cBhvr>
                                        <p:cTn id="59" dur="500"/>
                                        <p:tgtEl>
                                          <p:spTgt spid="5"/>
                                        </p:tgtEl>
                                      </p:cBhvr>
                                    </p:animEffect>
                                  </p:childTnLst>
                                </p:cTn>
                              </p:par>
                              <p:par>
                                <p:cTn id="60" presetID="22" presetClass="entr" presetSubtype="8" fill="hold" nodeType="with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wipe(left)">
                                      <p:cBhvr>
                                        <p:cTn id="62" dur="500"/>
                                        <p:tgtEl>
                                          <p:spTgt spid="14"/>
                                        </p:tgtEl>
                                      </p:cBhvr>
                                    </p:animEffect>
                                  </p:childTnLst>
                                </p:cTn>
                              </p:par>
                            </p:childTnLst>
                          </p:cTn>
                        </p:par>
                        <p:par>
                          <p:cTn id="63" fill="hold">
                            <p:stCondLst>
                              <p:cond delay="4000"/>
                            </p:stCondLst>
                            <p:childTnLst>
                              <p:par>
                                <p:cTn id="64" presetID="22" presetClass="entr" presetSubtype="8" fill="hold" nodeType="afterEffect">
                                  <p:stCondLst>
                                    <p:cond delay="0"/>
                                  </p:stCondLst>
                                  <p:childTnLst>
                                    <p:set>
                                      <p:cBhvr>
                                        <p:cTn id="65" dur="1" fill="hold">
                                          <p:stCondLst>
                                            <p:cond delay="0"/>
                                          </p:stCondLst>
                                        </p:cTn>
                                        <p:tgtEl>
                                          <p:spTgt spid="6"/>
                                        </p:tgtEl>
                                        <p:attrNameLst>
                                          <p:attrName>style.visibility</p:attrName>
                                        </p:attrNameLst>
                                      </p:cBhvr>
                                      <p:to>
                                        <p:strVal val="visible"/>
                                      </p:to>
                                    </p:set>
                                    <p:animEffect transition="in" filter="wipe(left)">
                                      <p:cBhvr>
                                        <p:cTn id="66" dur="500"/>
                                        <p:tgtEl>
                                          <p:spTgt spid="6"/>
                                        </p:tgtEl>
                                      </p:cBhvr>
                                    </p:animEffect>
                                  </p:childTnLst>
                                </p:cTn>
                              </p:par>
                              <p:par>
                                <p:cTn id="67" presetID="22" presetClass="entr" presetSubtype="8" fill="hold" nodeType="withEffect">
                                  <p:stCondLst>
                                    <p:cond delay="0"/>
                                  </p:stCondLst>
                                  <p:childTnLst>
                                    <p:set>
                                      <p:cBhvr>
                                        <p:cTn id="68" dur="1" fill="hold">
                                          <p:stCondLst>
                                            <p:cond delay="0"/>
                                          </p:stCondLst>
                                        </p:cTn>
                                        <p:tgtEl>
                                          <p:spTgt spid="15"/>
                                        </p:tgtEl>
                                        <p:attrNameLst>
                                          <p:attrName>style.visibility</p:attrName>
                                        </p:attrNameLst>
                                      </p:cBhvr>
                                      <p:to>
                                        <p:strVal val="visible"/>
                                      </p:to>
                                    </p:set>
                                    <p:animEffect transition="in" filter="wipe(left)">
                                      <p:cBhvr>
                                        <p:cTn id="69" dur="500"/>
                                        <p:tgtEl>
                                          <p:spTgt spid="15"/>
                                        </p:tgtEl>
                                      </p:cBhvr>
                                    </p:animEffect>
                                  </p:childTnLst>
                                </p:cTn>
                              </p:par>
                            </p:childTnLst>
                          </p:cTn>
                        </p:par>
                        <p:par>
                          <p:cTn id="70" fill="hold">
                            <p:stCondLst>
                              <p:cond delay="4500"/>
                            </p:stCondLst>
                            <p:childTnLst>
                              <p:par>
                                <p:cTn id="71" presetID="22" presetClass="entr" presetSubtype="8" fill="hold" nodeType="afterEffect">
                                  <p:stCondLst>
                                    <p:cond delay="0"/>
                                  </p:stCondLst>
                                  <p:childTnLst>
                                    <p:set>
                                      <p:cBhvr>
                                        <p:cTn id="72" dur="1" fill="hold">
                                          <p:stCondLst>
                                            <p:cond delay="0"/>
                                          </p:stCondLst>
                                        </p:cTn>
                                        <p:tgtEl>
                                          <p:spTgt spid="8"/>
                                        </p:tgtEl>
                                        <p:attrNameLst>
                                          <p:attrName>style.visibility</p:attrName>
                                        </p:attrNameLst>
                                      </p:cBhvr>
                                      <p:to>
                                        <p:strVal val="visible"/>
                                      </p:to>
                                    </p:set>
                                    <p:animEffect transition="in" filter="wipe(left)">
                                      <p:cBhvr>
                                        <p:cTn id="73" dur="500"/>
                                        <p:tgtEl>
                                          <p:spTgt spid="8"/>
                                        </p:tgtEl>
                                      </p:cBhvr>
                                    </p:animEffect>
                                  </p:childTnLst>
                                </p:cTn>
                              </p:par>
                              <p:par>
                                <p:cTn id="74" presetID="22" presetClass="entr" presetSubtype="8" fill="hold" nodeType="with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wipe(left)">
                                      <p:cBhvr>
                                        <p:cTn id="76" dur="500"/>
                                        <p:tgtEl>
                                          <p:spTgt spid="16"/>
                                        </p:tgtEl>
                                      </p:cBhvr>
                                    </p:animEffect>
                                  </p:childTnLst>
                                </p:cTn>
                              </p:par>
                            </p:childTnLst>
                          </p:cTn>
                        </p:par>
                        <p:par>
                          <p:cTn id="77" fill="hold">
                            <p:stCondLst>
                              <p:cond delay="5000"/>
                            </p:stCondLst>
                            <p:childTnLst>
                              <p:par>
                                <p:cTn id="78" presetID="22" presetClass="entr" presetSubtype="8" fill="hold" nodeType="after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wipe(left)">
                                      <p:cBhvr>
                                        <p:cTn id="80" dur="500"/>
                                        <p:tgtEl>
                                          <p:spTgt spid="12"/>
                                        </p:tgtEl>
                                      </p:cBhvr>
                                    </p:animEffect>
                                  </p:childTnLst>
                                </p:cTn>
                              </p:par>
                              <p:par>
                                <p:cTn id="81" presetID="22" presetClass="entr" presetSubtype="8" fill="hold" nodeType="withEffect">
                                  <p:stCondLst>
                                    <p:cond delay="0"/>
                                  </p:stCondLst>
                                  <p:childTnLst>
                                    <p:set>
                                      <p:cBhvr>
                                        <p:cTn id="82" dur="1" fill="hold">
                                          <p:stCondLst>
                                            <p:cond delay="0"/>
                                          </p:stCondLst>
                                        </p:cTn>
                                        <p:tgtEl>
                                          <p:spTgt spid="17"/>
                                        </p:tgtEl>
                                        <p:attrNameLst>
                                          <p:attrName>style.visibility</p:attrName>
                                        </p:attrNameLst>
                                      </p:cBhvr>
                                      <p:to>
                                        <p:strVal val="visible"/>
                                      </p:to>
                                    </p:set>
                                    <p:animEffect transition="in" filter="wipe(left)">
                                      <p:cBhvr>
                                        <p:cTn id="83" dur="500"/>
                                        <p:tgtEl>
                                          <p:spTgt spid="17"/>
                                        </p:tgtEl>
                                      </p:cBhvr>
                                    </p:animEffect>
                                  </p:childTnLst>
                                </p:cTn>
                              </p:par>
                            </p:childTnLst>
                          </p:cTn>
                        </p:par>
                        <p:par>
                          <p:cTn id="84" fill="hold">
                            <p:stCondLst>
                              <p:cond delay="5500"/>
                            </p:stCondLst>
                            <p:childTnLst>
                              <p:par>
                                <p:cTn id="85" presetID="22" presetClass="entr" presetSubtype="8" fill="hold" nodeType="afterEffect">
                                  <p:stCondLst>
                                    <p:cond delay="0"/>
                                  </p:stCondLst>
                                  <p:childTnLst>
                                    <p:set>
                                      <p:cBhvr>
                                        <p:cTn id="86" dur="1" fill="hold">
                                          <p:stCondLst>
                                            <p:cond delay="0"/>
                                          </p:stCondLst>
                                        </p:cTn>
                                        <p:tgtEl>
                                          <p:spTgt spid="13"/>
                                        </p:tgtEl>
                                        <p:attrNameLst>
                                          <p:attrName>style.visibility</p:attrName>
                                        </p:attrNameLst>
                                      </p:cBhvr>
                                      <p:to>
                                        <p:strVal val="visible"/>
                                      </p:to>
                                    </p:set>
                                    <p:animEffect transition="in" filter="wipe(left)">
                                      <p:cBhvr>
                                        <p:cTn id="87" dur="500"/>
                                        <p:tgtEl>
                                          <p:spTgt spid="13"/>
                                        </p:tgtEl>
                                      </p:cBhvr>
                                    </p:animEffect>
                                  </p:childTnLst>
                                </p:cTn>
                              </p:par>
                              <p:par>
                                <p:cTn id="88" presetID="22" presetClass="entr" presetSubtype="8" fill="hold" nodeType="withEffect">
                                  <p:stCondLst>
                                    <p:cond delay="0"/>
                                  </p:stCondLst>
                                  <p:childTnLst>
                                    <p:set>
                                      <p:cBhvr>
                                        <p:cTn id="89" dur="1" fill="hold">
                                          <p:stCondLst>
                                            <p:cond delay="0"/>
                                          </p:stCondLst>
                                        </p:cTn>
                                        <p:tgtEl>
                                          <p:spTgt spid="18"/>
                                        </p:tgtEl>
                                        <p:attrNameLst>
                                          <p:attrName>style.visibility</p:attrName>
                                        </p:attrNameLst>
                                      </p:cBhvr>
                                      <p:to>
                                        <p:strVal val="visible"/>
                                      </p:to>
                                    </p:set>
                                    <p:animEffect transition="in" filter="wipe(left)">
                                      <p:cBhvr>
                                        <p:cTn id="9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93" grpId="0"/>
      <p:bldP spid="295" grpId="0"/>
      <p:bldP spid="305" grpId="0"/>
      <p:bldP spid="307" grpId="0"/>
    </p:bldLst>
  </p:timing>
</p:sld>
</file>

<file path=ppt/slides/slide12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33102" y="680759"/>
            <a:ext cx="4725974" cy="830997"/>
          </a:xfrm>
          <a:prstGeom prst="rect">
            <a:avLst/>
          </a:prstGeom>
          <a:noFill/>
        </p:spPr>
        <p:txBody>
          <a:bodyPr wrap="none" rtlCol="0">
            <a:spAutoFit/>
          </a:bodyPr>
          <a:lstStyle/>
          <a:p>
            <a:pPr algn="ctr"/>
            <a:r>
              <a:rPr lang="id-ID" sz="4800" dirty="0" smtClean="0">
                <a:solidFill>
                  <a:schemeClr val="bg1"/>
                </a:solidFill>
                <a:latin typeface="+mj-lt"/>
              </a:rPr>
              <a:t>Table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3" name="Group 92"/>
          <p:cNvGrpSpPr/>
          <p:nvPr/>
        </p:nvGrpSpPr>
        <p:grpSpPr>
          <a:xfrm>
            <a:off x="3971385" y="1954725"/>
            <a:ext cx="7291522" cy="3452292"/>
            <a:chOff x="4019359" y="1562560"/>
            <a:chExt cx="7291522" cy="4140000"/>
          </a:xfrm>
        </p:grpSpPr>
        <p:cxnSp>
          <p:nvCxnSpPr>
            <p:cNvPr id="94" name="Straight Connector 93"/>
            <p:cNvCxnSpPr/>
            <p:nvPr/>
          </p:nvCxnSpPr>
          <p:spPr>
            <a:xfrm>
              <a:off x="5846070"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66214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4019359"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950918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1310881"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99" name="Rectangle 98"/>
          <p:cNvSpPr/>
          <p:nvPr/>
        </p:nvSpPr>
        <p:spPr>
          <a:xfrm>
            <a:off x="917516" y="3981884"/>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p:cNvSpPr/>
          <p:nvPr/>
        </p:nvSpPr>
        <p:spPr>
          <a:xfrm>
            <a:off x="917516" y="3018411"/>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917516" y="4932796"/>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3970131" y="2578574"/>
            <a:ext cx="1826711" cy="369332"/>
          </a:xfrm>
          <a:prstGeom prst="rect">
            <a:avLst/>
          </a:prstGeom>
          <a:noFill/>
        </p:spPr>
        <p:txBody>
          <a:bodyPr wrap="square" rtlCol="0">
            <a:spAutoFit/>
          </a:bodyPr>
          <a:lstStyle/>
          <a:p>
            <a:pPr algn="ctr"/>
            <a:r>
              <a:rPr lang="id-ID" b="1" dirty="0" smtClean="0">
                <a:solidFill>
                  <a:schemeClr val="bg1"/>
                </a:solidFill>
              </a:rPr>
              <a:t>Concept</a:t>
            </a:r>
            <a:endParaRPr lang="en-US" b="1" dirty="0" smtClean="0">
              <a:solidFill>
                <a:schemeClr val="bg1"/>
              </a:solidFill>
            </a:endParaRPr>
          </a:p>
        </p:txBody>
      </p:sp>
      <p:sp>
        <p:nvSpPr>
          <p:cNvPr id="103" name="TextBox 102"/>
          <p:cNvSpPr txBox="1"/>
          <p:nvPr/>
        </p:nvSpPr>
        <p:spPr>
          <a:xfrm>
            <a:off x="911922" y="2561349"/>
            <a:ext cx="3051361" cy="369332"/>
          </a:xfrm>
          <a:prstGeom prst="rect">
            <a:avLst/>
          </a:prstGeom>
          <a:noFill/>
        </p:spPr>
        <p:txBody>
          <a:bodyPr wrap="square" rtlCol="0">
            <a:spAutoFit/>
          </a:bodyPr>
          <a:lstStyle/>
          <a:p>
            <a:pPr algn="ctr"/>
            <a:r>
              <a:rPr lang="id-ID" b="1" dirty="0" smtClean="0">
                <a:solidFill>
                  <a:schemeClr val="accent2"/>
                </a:solidFill>
              </a:rPr>
              <a:t>President</a:t>
            </a:r>
            <a:endParaRPr lang="en-US" b="1" dirty="0" smtClean="0">
              <a:solidFill>
                <a:schemeClr val="accent2"/>
              </a:solidFill>
            </a:endParaRPr>
          </a:p>
        </p:txBody>
      </p:sp>
      <p:sp>
        <p:nvSpPr>
          <p:cNvPr id="104" name="TextBox 103"/>
          <p:cNvSpPr txBox="1"/>
          <p:nvPr/>
        </p:nvSpPr>
        <p:spPr>
          <a:xfrm>
            <a:off x="5796215" y="2578574"/>
            <a:ext cx="1826711" cy="369332"/>
          </a:xfrm>
          <a:prstGeom prst="rect">
            <a:avLst/>
          </a:prstGeom>
          <a:noFill/>
        </p:spPr>
        <p:txBody>
          <a:bodyPr wrap="square" rtlCol="0">
            <a:spAutoFit/>
          </a:bodyPr>
          <a:lstStyle/>
          <a:p>
            <a:pPr algn="ctr"/>
            <a:r>
              <a:rPr lang="id-ID" b="1" dirty="0" smtClean="0">
                <a:solidFill>
                  <a:schemeClr val="bg1"/>
                </a:solidFill>
              </a:rPr>
              <a:t>Prototype</a:t>
            </a:r>
            <a:endParaRPr lang="en-US" b="1" dirty="0" smtClean="0">
              <a:solidFill>
                <a:schemeClr val="bg1"/>
              </a:solidFill>
            </a:endParaRPr>
          </a:p>
        </p:txBody>
      </p:sp>
      <p:sp>
        <p:nvSpPr>
          <p:cNvPr id="105" name="TextBox 104"/>
          <p:cNvSpPr txBox="1"/>
          <p:nvPr/>
        </p:nvSpPr>
        <p:spPr>
          <a:xfrm>
            <a:off x="7635477" y="2578574"/>
            <a:ext cx="1826711" cy="369332"/>
          </a:xfrm>
          <a:prstGeom prst="rect">
            <a:avLst/>
          </a:prstGeom>
          <a:noFill/>
        </p:spPr>
        <p:txBody>
          <a:bodyPr wrap="square" rtlCol="0">
            <a:spAutoFit/>
          </a:bodyPr>
          <a:lstStyle/>
          <a:p>
            <a:pPr algn="ctr"/>
            <a:r>
              <a:rPr lang="id-ID" b="1" dirty="0" smtClean="0">
                <a:solidFill>
                  <a:schemeClr val="bg1"/>
                </a:solidFill>
              </a:rPr>
              <a:t>Development</a:t>
            </a:r>
            <a:endParaRPr lang="en-US" b="1" dirty="0" smtClean="0">
              <a:solidFill>
                <a:schemeClr val="bg1"/>
              </a:solidFill>
            </a:endParaRPr>
          </a:p>
        </p:txBody>
      </p:sp>
      <p:sp>
        <p:nvSpPr>
          <p:cNvPr id="106" name="TextBox 105"/>
          <p:cNvSpPr txBox="1"/>
          <p:nvPr/>
        </p:nvSpPr>
        <p:spPr>
          <a:xfrm>
            <a:off x="9453368" y="2578574"/>
            <a:ext cx="1826711" cy="369332"/>
          </a:xfrm>
          <a:prstGeom prst="rect">
            <a:avLst/>
          </a:prstGeom>
          <a:noFill/>
        </p:spPr>
        <p:txBody>
          <a:bodyPr wrap="square" rtlCol="0">
            <a:spAutoFit/>
          </a:bodyPr>
          <a:lstStyle/>
          <a:p>
            <a:pPr algn="ctr"/>
            <a:r>
              <a:rPr lang="id-ID" b="1" dirty="0" smtClean="0">
                <a:solidFill>
                  <a:schemeClr val="bg1"/>
                </a:solidFill>
              </a:rPr>
              <a:t>End Product</a:t>
            </a:r>
            <a:endParaRPr lang="en-US" b="1" dirty="0" smtClean="0">
              <a:solidFill>
                <a:schemeClr val="bg1"/>
              </a:solidFill>
            </a:endParaRPr>
          </a:p>
        </p:txBody>
      </p:sp>
      <p:sp>
        <p:nvSpPr>
          <p:cNvPr id="107" name="TextBox 106"/>
          <p:cNvSpPr txBox="1"/>
          <p:nvPr/>
        </p:nvSpPr>
        <p:spPr>
          <a:xfrm>
            <a:off x="911922" y="3117022"/>
            <a:ext cx="3051361" cy="276999"/>
          </a:xfrm>
          <a:prstGeom prst="rect">
            <a:avLst/>
          </a:prstGeom>
          <a:noFill/>
        </p:spPr>
        <p:txBody>
          <a:bodyPr wrap="square" rtlCol="0">
            <a:spAutoFit/>
          </a:bodyPr>
          <a:lstStyle/>
          <a:p>
            <a:pPr algn="ctr"/>
            <a:r>
              <a:rPr lang="id-ID" sz="1200" dirty="0" smtClean="0">
                <a:solidFill>
                  <a:schemeClr val="accent2"/>
                </a:solidFill>
              </a:rPr>
              <a:t>Director of Products</a:t>
            </a:r>
            <a:endParaRPr lang="en-US" sz="1200" dirty="0" smtClean="0">
              <a:solidFill>
                <a:schemeClr val="accent2"/>
              </a:solidFill>
            </a:endParaRPr>
          </a:p>
        </p:txBody>
      </p:sp>
      <p:sp>
        <p:nvSpPr>
          <p:cNvPr id="108" name="TextBox 107"/>
          <p:cNvSpPr txBox="1"/>
          <p:nvPr/>
        </p:nvSpPr>
        <p:spPr>
          <a:xfrm>
            <a:off x="911922" y="3593617"/>
            <a:ext cx="3051361" cy="276999"/>
          </a:xfrm>
          <a:prstGeom prst="rect">
            <a:avLst/>
          </a:prstGeom>
          <a:noFill/>
        </p:spPr>
        <p:txBody>
          <a:bodyPr wrap="square" rtlCol="0">
            <a:spAutoFit/>
          </a:bodyPr>
          <a:lstStyle/>
          <a:p>
            <a:pPr algn="ctr"/>
            <a:r>
              <a:rPr lang="id-ID" sz="1200" dirty="0" smtClean="0">
                <a:solidFill>
                  <a:schemeClr val="accent2"/>
                </a:solidFill>
              </a:rPr>
              <a:t>VP – Product Design</a:t>
            </a:r>
            <a:endParaRPr lang="en-US" sz="1200" dirty="0">
              <a:solidFill>
                <a:schemeClr val="accent2"/>
              </a:solidFill>
            </a:endParaRPr>
          </a:p>
        </p:txBody>
      </p:sp>
      <p:sp>
        <p:nvSpPr>
          <p:cNvPr id="109" name="TextBox 108"/>
          <p:cNvSpPr txBox="1"/>
          <p:nvPr/>
        </p:nvSpPr>
        <p:spPr>
          <a:xfrm>
            <a:off x="911922" y="4080495"/>
            <a:ext cx="3051361" cy="276999"/>
          </a:xfrm>
          <a:prstGeom prst="rect">
            <a:avLst/>
          </a:prstGeom>
          <a:noFill/>
        </p:spPr>
        <p:txBody>
          <a:bodyPr wrap="square" rtlCol="0">
            <a:spAutoFit/>
          </a:bodyPr>
          <a:lstStyle/>
          <a:p>
            <a:pPr algn="ctr"/>
            <a:r>
              <a:rPr lang="id-ID" sz="1200" dirty="0" smtClean="0">
                <a:solidFill>
                  <a:schemeClr val="accent2"/>
                </a:solidFill>
              </a:rPr>
              <a:t>VP - Manufacturing</a:t>
            </a:r>
            <a:endParaRPr lang="en-US" sz="1200" dirty="0">
              <a:solidFill>
                <a:schemeClr val="accent2"/>
              </a:solidFill>
            </a:endParaRPr>
          </a:p>
        </p:txBody>
      </p:sp>
      <p:sp>
        <p:nvSpPr>
          <p:cNvPr id="110" name="TextBox 109"/>
          <p:cNvSpPr txBox="1"/>
          <p:nvPr/>
        </p:nvSpPr>
        <p:spPr>
          <a:xfrm>
            <a:off x="911922" y="4563749"/>
            <a:ext cx="3051361" cy="276999"/>
          </a:xfrm>
          <a:prstGeom prst="rect">
            <a:avLst/>
          </a:prstGeom>
          <a:noFill/>
        </p:spPr>
        <p:txBody>
          <a:bodyPr wrap="square" rtlCol="0">
            <a:spAutoFit/>
          </a:bodyPr>
          <a:lstStyle/>
          <a:p>
            <a:pPr algn="ctr"/>
            <a:r>
              <a:rPr lang="id-ID" sz="1200" dirty="0" smtClean="0">
                <a:solidFill>
                  <a:schemeClr val="accent2"/>
                </a:solidFill>
              </a:rPr>
              <a:t>VP – Finance </a:t>
            </a:r>
            <a:endParaRPr lang="en-US" sz="1200" dirty="0">
              <a:solidFill>
                <a:schemeClr val="accent2"/>
              </a:solidFill>
            </a:endParaRPr>
          </a:p>
        </p:txBody>
      </p:sp>
      <p:sp>
        <p:nvSpPr>
          <p:cNvPr id="111" name="TextBox 110"/>
          <p:cNvSpPr txBox="1"/>
          <p:nvPr/>
        </p:nvSpPr>
        <p:spPr>
          <a:xfrm>
            <a:off x="911922" y="5031407"/>
            <a:ext cx="3051361" cy="276999"/>
          </a:xfrm>
          <a:prstGeom prst="rect">
            <a:avLst/>
          </a:prstGeom>
          <a:noFill/>
        </p:spPr>
        <p:txBody>
          <a:bodyPr wrap="square" rtlCol="0">
            <a:spAutoFit/>
          </a:bodyPr>
          <a:lstStyle/>
          <a:p>
            <a:pPr algn="ctr"/>
            <a:r>
              <a:rPr lang="id-ID" sz="1200" dirty="0" smtClean="0">
                <a:solidFill>
                  <a:schemeClr val="accent2"/>
                </a:solidFill>
              </a:rPr>
              <a:t>VP - Marketing</a:t>
            </a:r>
            <a:endParaRPr lang="en-US" sz="1200" dirty="0">
              <a:solidFill>
                <a:schemeClr val="accent2"/>
              </a:solidFill>
            </a:endParaRPr>
          </a:p>
        </p:txBody>
      </p:sp>
      <p:sp>
        <p:nvSpPr>
          <p:cNvPr id="112" name="Rectangle 111"/>
          <p:cNvSpPr/>
          <p:nvPr/>
        </p:nvSpPr>
        <p:spPr>
          <a:xfrm>
            <a:off x="3970131" y="3018410"/>
            <a:ext cx="1826084" cy="47422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a:off x="3970131" y="3491195"/>
            <a:ext cx="1826084" cy="4906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a:off x="5795588" y="3491195"/>
            <a:ext cx="1816704" cy="4906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a:off x="7614174" y="3980797"/>
            <a:ext cx="1847040" cy="46982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a:off x="7614174" y="4450618"/>
            <a:ext cx="1847040" cy="47669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a:off x="9461213" y="4921908"/>
            <a:ext cx="1800440" cy="48209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8" name="Group 117"/>
          <p:cNvGrpSpPr/>
          <p:nvPr/>
        </p:nvGrpSpPr>
        <p:grpSpPr>
          <a:xfrm>
            <a:off x="4624444" y="2029170"/>
            <a:ext cx="517457" cy="517457"/>
            <a:chOff x="4763" y="4763"/>
            <a:chExt cx="6611937" cy="6611937"/>
          </a:xfrm>
          <a:solidFill>
            <a:schemeClr val="accent1"/>
          </a:solidFill>
        </p:grpSpPr>
        <p:sp>
          <p:nvSpPr>
            <p:cNvPr id="119" name="Freeform 5"/>
            <p:cNvSpPr>
              <a:spLocks noEditPoints="1"/>
            </p:cNvSpPr>
            <p:nvPr/>
          </p:nvSpPr>
          <p:spPr bwMode="auto">
            <a:xfrm>
              <a:off x="4763" y="4763"/>
              <a:ext cx="6611937" cy="6611937"/>
            </a:xfrm>
            <a:custGeom>
              <a:avLst/>
              <a:gdLst>
                <a:gd name="T0" fmla="*/ 1595 w 1760"/>
                <a:gd name="T1" fmla="*/ 0 h 1760"/>
                <a:gd name="T2" fmla="*/ 385 w 1760"/>
                <a:gd name="T3" fmla="*/ 0 h 1760"/>
                <a:gd name="T4" fmla="*/ 220 w 1760"/>
                <a:gd name="T5" fmla="*/ 165 h 1760"/>
                <a:gd name="T6" fmla="*/ 220 w 1760"/>
                <a:gd name="T7" fmla="*/ 275 h 1760"/>
                <a:gd name="T8" fmla="*/ 165 w 1760"/>
                <a:gd name="T9" fmla="*/ 275 h 1760"/>
                <a:gd name="T10" fmla="*/ 0 w 1760"/>
                <a:gd name="T11" fmla="*/ 440 h 1760"/>
                <a:gd name="T12" fmla="*/ 0 w 1760"/>
                <a:gd name="T13" fmla="*/ 1540 h 1760"/>
                <a:gd name="T14" fmla="*/ 220 w 1760"/>
                <a:gd name="T15" fmla="*/ 1760 h 1760"/>
                <a:gd name="T16" fmla="*/ 1540 w 1760"/>
                <a:gd name="T17" fmla="*/ 1760 h 1760"/>
                <a:gd name="T18" fmla="*/ 1760 w 1760"/>
                <a:gd name="T19" fmla="*/ 1540 h 1760"/>
                <a:gd name="T20" fmla="*/ 1760 w 1760"/>
                <a:gd name="T21" fmla="*/ 165 h 1760"/>
                <a:gd name="T22" fmla="*/ 1595 w 1760"/>
                <a:gd name="T23" fmla="*/ 0 h 1760"/>
                <a:gd name="T24" fmla="*/ 1650 w 1760"/>
                <a:gd name="T25" fmla="*/ 1540 h 1760"/>
                <a:gd name="T26" fmla="*/ 1540 w 1760"/>
                <a:gd name="T27" fmla="*/ 1650 h 1760"/>
                <a:gd name="T28" fmla="*/ 220 w 1760"/>
                <a:gd name="T29" fmla="*/ 1650 h 1760"/>
                <a:gd name="T30" fmla="*/ 110 w 1760"/>
                <a:gd name="T31" fmla="*/ 1540 h 1760"/>
                <a:gd name="T32" fmla="*/ 110 w 1760"/>
                <a:gd name="T33" fmla="*/ 440 h 1760"/>
                <a:gd name="T34" fmla="*/ 165 w 1760"/>
                <a:gd name="T35" fmla="*/ 385 h 1760"/>
                <a:gd name="T36" fmla="*/ 220 w 1760"/>
                <a:gd name="T37" fmla="*/ 385 h 1760"/>
                <a:gd name="T38" fmla="*/ 220 w 1760"/>
                <a:gd name="T39" fmla="*/ 1485 h 1760"/>
                <a:gd name="T40" fmla="*/ 275 w 1760"/>
                <a:gd name="T41" fmla="*/ 1540 h 1760"/>
                <a:gd name="T42" fmla="*/ 330 w 1760"/>
                <a:gd name="T43" fmla="*/ 1485 h 1760"/>
                <a:gd name="T44" fmla="*/ 330 w 1760"/>
                <a:gd name="T45" fmla="*/ 165 h 1760"/>
                <a:gd name="T46" fmla="*/ 385 w 1760"/>
                <a:gd name="T47" fmla="*/ 110 h 1760"/>
                <a:gd name="T48" fmla="*/ 1595 w 1760"/>
                <a:gd name="T49" fmla="*/ 110 h 1760"/>
                <a:gd name="T50" fmla="*/ 1650 w 1760"/>
                <a:gd name="T51" fmla="*/ 165 h 1760"/>
                <a:gd name="T52" fmla="*/ 1650 w 1760"/>
                <a:gd name="T53" fmla="*/ 1540 h 1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0" h="1760">
                  <a:moveTo>
                    <a:pt x="1595" y="0"/>
                  </a:moveTo>
                  <a:cubicBezTo>
                    <a:pt x="385" y="0"/>
                    <a:pt x="385" y="0"/>
                    <a:pt x="385" y="0"/>
                  </a:cubicBezTo>
                  <a:cubicBezTo>
                    <a:pt x="294" y="0"/>
                    <a:pt x="220" y="74"/>
                    <a:pt x="220" y="165"/>
                  </a:cubicBezTo>
                  <a:cubicBezTo>
                    <a:pt x="220" y="275"/>
                    <a:pt x="220" y="275"/>
                    <a:pt x="220" y="275"/>
                  </a:cubicBezTo>
                  <a:cubicBezTo>
                    <a:pt x="165" y="275"/>
                    <a:pt x="165" y="275"/>
                    <a:pt x="165" y="275"/>
                  </a:cubicBezTo>
                  <a:cubicBezTo>
                    <a:pt x="74" y="275"/>
                    <a:pt x="0" y="349"/>
                    <a:pt x="0" y="440"/>
                  </a:cubicBezTo>
                  <a:cubicBezTo>
                    <a:pt x="0" y="1540"/>
                    <a:pt x="0" y="1540"/>
                    <a:pt x="0" y="1540"/>
                  </a:cubicBezTo>
                  <a:cubicBezTo>
                    <a:pt x="0" y="1661"/>
                    <a:pt x="99" y="1760"/>
                    <a:pt x="220" y="1760"/>
                  </a:cubicBezTo>
                  <a:cubicBezTo>
                    <a:pt x="1540" y="1760"/>
                    <a:pt x="1540" y="1760"/>
                    <a:pt x="1540" y="1760"/>
                  </a:cubicBezTo>
                  <a:cubicBezTo>
                    <a:pt x="1661" y="1760"/>
                    <a:pt x="1760" y="1661"/>
                    <a:pt x="1760" y="1540"/>
                  </a:cubicBezTo>
                  <a:cubicBezTo>
                    <a:pt x="1760" y="165"/>
                    <a:pt x="1760" y="165"/>
                    <a:pt x="1760" y="165"/>
                  </a:cubicBezTo>
                  <a:cubicBezTo>
                    <a:pt x="1760" y="74"/>
                    <a:pt x="1686" y="0"/>
                    <a:pt x="1595" y="0"/>
                  </a:cubicBezTo>
                  <a:close/>
                  <a:moveTo>
                    <a:pt x="1650" y="1540"/>
                  </a:moveTo>
                  <a:cubicBezTo>
                    <a:pt x="1650" y="1601"/>
                    <a:pt x="1601" y="1650"/>
                    <a:pt x="1540" y="1650"/>
                  </a:cubicBezTo>
                  <a:cubicBezTo>
                    <a:pt x="220" y="1650"/>
                    <a:pt x="220" y="1650"/>
                    <a:pt x="220" y="1650"/>
                  </a:cubicBezTo>
                  <a:cubicBezTo>
                    <a:pt x="159" y="1650"/>
                    <a:pt x="110" y="1601"/>
                    <a:pt x="110" y="1540"/>
                  </a:cubicBezTo>
                  <a:cubicBezTo>
                    <a:pt x="110" y="440"/>
                    <a:pt x="110" y="440"/>
                    <a:pt x="110" y="440"/>
                  </a:cubicBezTo>
                  <a:cubicBezTo>
                    <a:pt x="110" y="410"/>
                    <a:pt x="135" y="385"/>
                    <a:pt x="165" y="385"/>
                  </a:cubicBezTo>
                  <a:cubicBezTo>
                    <a:pt x="220" y="385"/>
                    <a:pt x="220" y="385"/>
                    <a:pt x="220" y="385"/>
                  </a:cubicBezTo>
                  <a:cubicBezTo>
                    <a:pt x="220" y="1485"/>
                    <a:pt x="220" y="1485"/>
                    <a:pt x="220" y="1485"/>
                  </a:cubicBezTo>
                  <a:cubicBezTo>
                    <a:pt x="220" y="1515"/>
                    <a:pt x="245" y="1540"/>
                    <a:pt x="275" y="1540"/>
                  </a:cubicBezTo>
                  <a:cubicBezTo>
                    <a:pt x="305" y="1540"/>
                    <a:pt x="330" y="1515"/>
                    <a:pt x="330" y="1485"/>
                  </a:cubicBezTo>
                  <a:cubicBezTo>
                    <a:pt x="330" y="165"/>
                    <a:pt x="330" y="165"/>
                    <a:pt x="330" y="165"/>
                  </a:cubicBezTo>
                  <a:cubicBezTo>
                    <a:pt x="330" y="135"/>
                    <a:pt x="355" y="110"/>
                    <a:pt x="385" y="110"/>
                  </a:cubicBezTo>
                  <a:cubicBezTo>
                    <a:pt x="1595" y="110"/>
                    <a:pt x="1595" y="110"/>
                    <a:pt x="1595" y="110"/>
                  </a:cubicBezTo>
                  <a:cubicBezTo>
                    <a:pt x="1625" y="110"/>
                    <a:pt x="1650" y="135"/>
                    <a:pt x="1650" y="165"/>
                  </a:cubicBezTo>
                  <a:lnTo>
                    <a:pt x="1650" y="15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3930650" y="2484438"/>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7"/>
            <p:cNvSpPr>
              <a:spLocks/>
            </p:cNvSpPr>
            <p:nvPr/>
          </p:nvSpPr>
          <p:spPr bwMode="auto">
            <a:xfrm>
              <a:off x="3930650" y="1865313"/>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
            <p:cNvSpPr>
              <a:spLocks/>
            </p:cNvSpPr>
            <p:nvPr/>
          </p:nvSpPr>
          <p:spPr bwMode="auto">
            <a:xfrm>
              <a:off x="3930650" y="1244600"/>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1657350" y="310515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1657350" y="37242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noEditPoints="1"/>
            </p:cNvSpPr>
            <p:nvPr/>
          </p:nvSpPr>
          <p:spPr bwMode="auto">
            <a:xfrm>
              <a:off x="1657350" y="831850"/>
              <a:ext cx="1858962" cy="1858962"/>
            </a:xfrm>
            <a:custGeom>
              <a:avLst/>
              <a:gdLst>
                <a:gd name="T0" fmla="*/ 55 w 495"/>
                <a:gd name="T1" fmla="*/ 495 h 495"/>
                <a:gd name="T2" fmla="*/ 440 w 495"/>
                <a:gd name="T3" fmla="*/ 495 h 495"/>
                <a:gd name="T4" fmla="*/ 495 w 495"/>
                <a:gd name="T5" fmla="*/ 440 h 495"/>
                <a:gd name="T6" fmla="*/ 495 w 495"/>
                <a:gd name="T7" fmla="*/ 55 h 495"/>
                <a:gd name="T8" fmla="*/ 440 w 495"/>
                <a:gd name="T9" fmla="*/ 0 h 495"/>
                <a:gd name="T10" fmla="*/ 55 w 495"/>
                <a:gd name="T11" fmla="*/ 0 h 495"/>
                <a:gd name="T12" fmla="*/ 0 w 495"/>
                <a:gd name="T13" fmla="*/ 55 h 495"/>
                <a:gd name="T14" fmla="*/ 0 w 495"/>
                <a:gd name="T15" fmla="*/ 440 h 495"/>
                <a:gd name="T16" fmla="*/ 55 w 495"/>
                <a:gd name="T17" fmla="*/ 495 h 495"/>
                <a:gd name="T18" fmla="*/ 110 w 495"/>
                <a:gd name="T19" fmla="*/ 110 h 495"/>
                <a:gd name="T20" fmla="*/ 385 w 495"/>
                <a:gd name="T21" fmla="*/ 110 h 495"/>
                <a:gd name="T22" fmla="*/ 385 w 495"/>
                <a:gd name="T23" fmla="*/ 385 h 495"/>
                <a:gd name="T24" fmla="*/ 110 w 495"/>
                <a:gd name="T25" fmla="*/ 385 h 495"/>
                <a:gd name="T26" fmla="*/ 110 w 495"/>
                <a:gd name="T27" fmla="*/ 1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495">
                  <a:moveTo>
                    <a:pt x="55" y="495"/>
                  </a:moveTo>
                  <a:cubicBezTo>
                    <a:pt x="440" y="495"/>
                    <a:pt x="440" y="495"/>
                    <a:pt x="440" y="495"/>
                  </a:cubicBezTo>
                  <a:cubicBezTo>
                    <a:pt x="470" y="495"/>
                    <a:pt x="495" y="470"/>
                    <a:pt x="495" y="440"/>
                  </a:cubicBezTo>
                  <a:cubicBezTo>
                    <a:pt x="495" y="55"/>
                    <a:pt x="495" y="55"/>
                    <a:pt x="495" y="55"/>
                  </a:cubicBezTo>
                  <a:cubicBezTo>
                    <a:pt x="495" y="25"/>
                    <a:pt x="470" y="0"/>
                    <a:pt x="440" y="0"/>
                  </a:cubicBezTo>
                  <a:cubicBezTo>
                    <a:pt x="55" y="0"/>
                    <a:pt x="55" y="0"/>
                    <a:pt x="55" y="0"/>
                  </a:cubicBezTo>
                  <a:cubicBezTo>
                    <a:pt x="25" y="0"/>
                    <a:pt x="0" y="25"/>
                    <a:pt x="0" y="55"/>
                  </a:cubicBezTo>
                  <a:cubicBezTo>
                    <a:pt x="0" y="440"/>
                    <a:pt x="0" y="440"/>
                    <a:pt x="0" y="440"/>
                  </a:cubicBezTo>
                  <a:cubicBezTo>
                    <a:pt x="0" y="470"/>
                    <a:pt x="25" y="495"/>
                    <a:pt x="55" y="495"/>
                  </a:cubicBezTo>
                  <a:close/>
                  <a:moveTo>
                    <a:pt x="110" y="110"/>
                  </a:moveTo>
                  <a:cubicBezTo>
                    <a:pt x="385" y="110"/>
                    <a:pt x="385" y="110"/>
                    <a:pt x="385" y="110"/>
                  </a:cubicBezTo>
                  <a:cubicBezTo>
                    <a:pt x="385" y="385"/>
                    <a:pt x="385" y="385"/>
                    <a:pt x="385" y="385"/>
                  </a:cubicBezTo>
                  <a:cubicBezTo>
                    <a:pt x="110" y="385"/>
                    <a:pt x="110" y="385"/>
                    <a:pt x="110" y="385"/>
                  </a:cubicBezTo>
                  <a:lnTo>
                    <a:pt x="110"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1657350" y="43269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1657350" y="494610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6"/>
            <p:cNvSpPr>
              <a:spLocks/>
            </p:cNvSpPr>
            <p:nvPr/>
          </p:nvSpPr>
          <p:spPr bwMode="auto">
            <a:xfrm>
              <a:off x="1657350" y="5549334"/>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454292" y="1921558"/>
            <a:ext cx="628241" cy="625069"/>
            <a:chOff x="7169151" y="-250825"/>
            <a:chExt cx="2514599" cy="2501900"/>
          </a:xfrm>
          <a:solidFill>
            <a:schemeClr val="accent2"/>
          </a:solidFill>
        </p:grpSpPr>
        <p:sp>
          <p:nvSpPr>
            <p:cNvPr id="130" name="Freeform 21"/>
            <p:cNvSpPr>
              <a:spLocks noEditPoints="1"/>
            </p:cNvSpPr>
            <p:nvPr/>
          </p:nvSpPr>
          <p:spPr bwMode="auto">
            <a:xfrm>
              <a:off x="7169151" y="-15875"/>
              <a:ext cx="2292350" cy="2266950"/>
            </a:xfrm>
            <a:custGeom>
              <a:avLst/>
              <a:gdLst>
                <a:gd name="T0" fmla="*/ 432 w 608"/>
                <a:gd name="T1" fmla="*/ 15 h 602"/>
                <a:gd name="T2" fmla="*/ 395 w 608"/>
                <a:gd name="T3" fmla="*/ 0 h 602"/>
                <a:gd name="T4" fmla="*/ 359 w 608"/>
                <a:gd name="T5" fmla="*/ 15 h 602"/>
                <a:gd name="T6" fmla="*/ 329 w 608"/>
                <a:gd name="T7" fmla="*/ 45 h 602"/>
                <a:gd name="T8" fmla="*/ 314 w 608"/>
                <a:gd name="T9" fmla="*/ 81 h 602"/>
                <a:gd name="T10" fmla="*/ 322 w 608"/>
                <a:gd name="T11" fmla="*/ 109 h 602"/>
                <a:gd name="T12" fmla="*/ 40 w 608"/>
                <a:gd name="T13" fmla="*/ 222 h 602"/>
                <a:gd name="T14" fmla="*/ 4 w 608"/>
                <a:gd name="T15" fmla="*/ 267 h 602"/>
                <a:gd name="T16" fmla="*/ 21 w 608"/>
                <a:gd name="T17" fmla="*/ 323 h 602"/>
                <a:gd name="T18" fmla="*/ 285 w 608"/>
                <a:gd name="T19" fmla="*/ 584 h 602"/>
                <a:gd name="T20" fmla="*/ 328 w 608"/>
                <a:gd name="T21" fmla="*/ 602 h 602"/>
                <a:gd name="T22" fmla="*/ 329 w 608"/>
                <a:gd name="T23" fmla="*/ 602 h 602"/>
                <a:gd name="T24" fmla="*/ 342 w 608"/>
                <a:gd name="T25" fmla="*/ 601 h 602"/>
                <a:gd name="T26" fmla="*/ 387 w 608"/>
                <a:gd name="T27" fmla="*/ 563 h 602"/>
                <a:gd name="T28" fmla="*/ 498 w 608"/>
                <a:gd name="T29" fmla="*/ 285 h 602"/>
                <a:gd name="T30" fmla="*/ 526 w 608"/>
                <a:gd name="T31" fmla="*/ 294 h 602"/>
                <a:gd name="T32" fmla="*/ 563 w 608"/>
                <a:gd name="T33" fmla="*/ 278 h 602"/>
                <a:gd name="T34" fmla="*/ 592 w 608"/>
                <a:gd name="T35" fmla="*/ 249 h 602"/>
                <a:gd name="T36" fmla="*/ 608 w 608"/>
                <a:gd name="T37" fmla="*/ 212 h 602"/>
                <a:gd name="T38" fmla="*/ 592 w 608"/>
                <a:gd name="T39" fmla="*/ 176 h 602"/>
                <a:gd name="T40" fmla="*/ 432 w 608"/>
                <a:gd name="T41" fmla="*/ 15 h 602"/>
                <a:gd name="T42" fmla="*/ 349 w 608"/>
                <a:gd name="T43" fmla="*/ 547 h 602"/>
                <a:gd name="T44" fmla="*/ 334 w 608"/>
                <a:gd name="T45" fmla="*/ 560 h 602"/>
                <a:gd name="T46" fmla="*/ 329 w 608"/>
                <a:gd name="T47" fmla="*/ 561 h 602"/>
                <a:gd name="T48" fmla="*/ 315 w 608"/>
                <a:gd name="T49" fmla="*/ 554 h 602"/>
                <a:gd name="T50" fmla="*/ 51 w 608"/>
                <a:gd name="T51" fmla="*/ 293 h 602"/>
                <a:gd name="T52" fmla="*/ 45 w 608"/>
                <a:gd name="T53" fmla="*/ 275 h 602"/>
                <a:gd name="T54" fmla="*/ 57 w 608"/>
                <a:gd name="T55" fmla="*/ 260 h 602"/>
                <a:gd name="T56" fmla="*/ 186 w 608"/>
                <a:gd name="T57" fmla="*/ 208 h 602"/>
                <a:gd name="T58" fmla="*/ 447 w 608"/>
                <a:gd name="T59" fmla="*/ 302 h 602"/>
                <a:gd name="T60" fmla="*/ 349 w 608"/>
                <a:gd name="T61" fmla="*/ 547 h 602"/>
                <a:gd name="T62" fmla="*/ 563 w 608"/>
                <a:gd name="T63" fmla="*/ 220 h 602"/>
                <a:gd name="T64" fmla="*/ 534 w 608"/>
                <a:gd name="T65" fmla="*/ 249 h 602"/>
                <a:gd name="T66" fmla="*/ 519 w 608"/>
                <a:gd name="T67" fmla="*/ 249 h 602"/>
                <a:gd name="T68" fmla="*/ 482 w 608"/>
                <a:gd name="T69" fmla="*/ 212 h 602"/>
                <a:gd name="T70" fmla="*/ 453 w 608"/>
                <a:gd name="T71" fmla="*/ 287 h 602"/>
                <a:gd name="T72" fmla="*/ 455 w 608"/>
                <a:gd name="T73" fmla="*/ 281 h 602"/>
                <a:gd name="T74" fmla="*/ 272 w 608"/>
                <a:gd name="T75" fmla="*/ 203 h 602"/>
                <a:gd name="T76" fmla="*/ 218 w 608"/>
                <a:gd name="T77" fmla="*/ 195 h 602"/>
                <a:gd name="T78" fmla="*/ 394 w 608"/>
                <a:gd name="T79" fmla="*/ 124 h 602"/>
                <a:gd name="T80" fmla="*/ 359 w 608"/>
                <a:gd name="T81" fmla="*/ 89 h 602"/>
                <a:gd name="T82" fmla="*/ 359 w 608"/>
                <a:gd name="T83" fmla="*/ 74 h 602"/>
                <a:gd name="T84" fmla="*/ 388 w 608"/>
                <a:gd name="T85" fmla="*/ 45 h 602"/>
                <a:gd name="T86" fmla="*/ 403 w 608"/>
                <a:gd name="T87" fmla="*/ 45 h 602"/>
                <a:gd name="T88" fmla="*/ 563 w 608"/>
                <a:gd name="T89" fmla="*/ 205 h 602"/>
                <a:gd name="T90" fmla="*/ 563 w 608"/>
                <a:gd name="T91" fmla="*/ 22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8" h="602">
                  <a:moveTo>
                    <a:pt x="432" y="15"/>
                  </a:moveTo>
                  <a:cubicBezTo>
                    <a:pt x="422" y="6"/>
                    <a:pt x="409" y="0"/>
                    <a:pt x="395" y="0"/>
                  </a:cubicBezTo>
                  <a:cubicBezTo>
                    <a:pt x="382" y="0"/>
                    <a:pt x="369" y="6"/>
                    <a:pt x="359" y="15"/>
                  </a:cubicBezTo>
                  <a:cubicBezTo>
                    <a:pt x="329" y="45"/>
                    <a:pt x="329" y="45"/>
                    <a:pt x="329" y="45"/>
                  </a:cubicBezTo>
                  <a:cubicBezTo>
                    <a:pt x="320" y="55"/>
                    <a:pt x="314" y="68"/>
                    <a:pt x="314" y="81"/>
                  </a:cubicBezTo>
                  <a:cubicBezTo>
                    <a:pt x="314" y="91"/>
                    <a:pt x="317" y="101"/>
                    <a:pt x="322" y="109"/>
                  </a:cubicBezTo>
                  <a:cubicBezTo>
                    <a:pt x="40" y="222"/>
                    <a:pt x="40" y="222"/>
                    <a:pt x="40" y="222"/>
                  </a:cubicBezTo>
                  <a:cubicBezTo>
                    <a:pt x="21" y="230"/>
                    <a:pt x="8" y="247"/>
                    <a:pt x="4" y="267"/>
                  </a:cubicBezTo>
                  <a:cubicBezTo>
                    <a:pt x="0" y="287"/>
                    <a:pt x="7" y="308"/>
                    <a:pt x="21" y="323"/>
                  </a:cubicBezTo>
                  <a:cubicBezTo>
                    <a:pt x="285" y="584"/>
                    <a:pt x="285" y="584"/>
                    <a:pt x="285" y="584"/>
                  </a:cubicBezTo>
                  <a:cubicBezTo>
                    <a:pt x="297" y="595"/>
                    <a:pt x="312" y="602"/>
                    <a:pt x="328" y="602"/>
                  </a:cubicBezTo>
                  <a:cubicBezTo>
                    <a:pt x="328" y="602"/>
                    <a:pt x="329" y="602"/>
                    <a:pt x="329" y="602"/>
                  </a:cubicBezTo>
                  <a:cubicBezTo>
                    <a:pt x="334" y="602"/>
                    <a:pt x="338" y="602"/>
                    <a:pt x="342" y="601"/>
                  </a:cubicBezTo>
                  <a:cubicBezTo>
                    <a:pt x="363" y="596"/>
                    <a:pt x="380" y="582"/>
                    <a:pt x="387" y="563"/>
                  </a:cubicBezTo>
                  <a:cubicBezTo>
                    <a:pt x="498" y="285"/>
                    <a:pt x="498" y="285"/>
                    <a:pt x="498" y="285"/>
                  </a:cubicBezTo>
                  <a:cubicBezTo>
                    <a:pt x="506" y="291"/>
                    <a:pt x="516" y="294"/>
                    <a:pt x="526" y="294"/>
                  </a:cubicBezTo>
                  <a:cubicBezTo>
                    <a:pt x="540" y="294"/>
                    <a:pt x="553" y="288"/>
                    <a:pt x="563" y="278"/>
                  </a:cubicBezTo>
                  <a:cubicBezTo>
                    <a:pt x="592" y="249"/>
                    <a:pt x="592" y="249"/>
                    <a:pt x="592" y="249"/>
                  </a:cubicBezTo>
                  <a:cubicBezTo>
                    <a:pt x="602" y="239"/>
                    <a:pt x="608" y="226"/>
                    <a:pt x="608" y="212"/>
                  </a:cubicBezTo>
                  <a:cubicBezTo>
                    <a:pt x="608" y="199"/>
                    <a:pt x="602" y="185"/>
                    <a:pt x="592" y="176"/>
                  </a:cubicBezTo>
                  <a:lnTo>
                    <a:pt x="432" y="15"/>
                  </a:lnTo>
                  <a:close/>
                  <a:moveTo>
                    <a:pt x="349" y="547"/>
                  </a:moveTo>
                  <a:cubicBezTo>
                    <a:pt x="346" y="554"/>
                    <a:pt x="340" y="559"/>
                    <a:pt x="334" y="560"/>
                  </a:cubicBezTo>
                  <a:cubicBezTo>
                    <a:pt x="332" y="560"/>
                    <a:pt x="330" y="561"/>
                    <a:pt x="329" y="561"/>
                  </a:cubicBezTo>
                  <a:cubicBezTo>
                    <a:pt x="324" y="560"/>
                    <a:pt x="318" y="558"/>
                    <a:pt x="315" y="554"/>
                  </a:cubicBezTo>
                  <a:cubicBezTo>
                    <a:pt x="51" y="293"/>
                    <a:pt x="51" y="293"/>
                    <a:pt x="51" y="293"/>
                  </a:cubicBezTo>
                  <a:cubicBezTo>
                    <a:pt x="46" y="288"/>
                    <a:pt x="44" y="281"/>
                    <a:pt x="45" y="275"/>
                  </a:cubicBezTo>
                  <a:cubicBezTo>
                    <a:pt x="46" y="268"/>
                    <a:pt x="51" y="262"/>
                    <a:pt x="57" y="260"/>
                  </a:cubicBezTo>
                  <a:cubicBezTo>
                    <a:pt x="186" y="208"/>
                    <a:pt x="186" y="208"/>
                    <a:pt x="186" y="208"/>
                  </a:cubicBezTo>
                  <a:cubicBezTo>
                    <a:pt x="273" y="237"/>
                    <a:pt x="360" y="209"/>
                    <a:pt x="447" y="302"/>
                  </a:cubicBezTo>
                  <a:lnTo>
                    <a:pt x="349" y="547"/>
                  </a:lnTo>
                  <a:close/>
                  <a:moveTo>
                    <a:pt x="563" y="220"/>
                  </a:moveTo>
                  <a:cubicBezTo>
                    <a:pt x="534" y="249"/>
                    <a:pt x="534" y="249"/>
                    <a:pt x="534" y="249"/>
                  </a:cubicBezTo>
                  <a:cubicBezTo>
                    <a:pt x="530" y="253"/>
                    <a:pt x="523" y="253"/>
                    <a:pt x="519" y="249"/>
                  </a:cubicBezTo>
                  <a:cubicBezTo>
                    <a:pt x="482" y="212"/>
                    <a:pt x="482" y="212"/>
                    <a:pt x="482" y="212"/>
                  </a:cubicBezTo>
                  <a:cubicBezTo>
                    <a:pt x="453" y="287"/>
                    <a:pt x="453" y="287"/>
                    <a:pt x="453" y="287"/>
                  </a:cubicBezTo>
                  <a:cubicBezTo>
                    <a:pt x="455" y="281"/>
                    <a:pt x="455" y="281"/>
                    <a:pt x="455" y="281"/>
                  </a:cubicBezTo>
                  <a:cubicBezTo>
                    <a:pt x="393" y="218"/>
                    <a:pt x="329" y="210"/>
                    <a:pt x="272" y="203"/>
                  </a:cubicBezTo>
                  <a:cubicBezTo>
                    <a:pt x="254" y="201"/>
                    <a:pt x="236" y="199"/>
                    <a:pt x="218" y="195"/>
                  </a:cubicBezTo>
                  <a:cubicBezTo>
                    <a:pt x="394" y="124"/>
                    <a:pt x="394" y="124"/>
                    <a:pt x="394" y="124"/>
                  </a:cubicBezTo>
                  <a:cubicBezTo>
                    <a:pt x="359" y="89"/>
                    <a:pt x="359" y="89"/>
                    <a:pt x="359" y="89"/>
                  </a:cubicBezTo>
                  <a:cubicBezTo>
                    <a:pt x="355" y="85"/>
                    <a:pt x="355" y="78"/>
                    <a:pt x="359" y="74"/>
                  </a:cubicBezTo>
                  <a:cubicBezTo>
                    <a:pt x="388" y="45"/>
                    <a:pt x="388" y="45"/>
                    <a:pt x="388" y="45"/>
                  </a:cubicBezTo>
                  <a:cubicBezTo>
                    <a:pt x="392" y="41"/>
                    <a:pt x="399" y="41"/>
                    <a:pt x="403" y="45"/>
                  </a:cubicBezTo>
                  <a:cubicBezTo>
                    <a:pt x="563" y="205"/>
                    <a:pt x="563" y="205"/>
                    <a:pt x="563" y="205"/>
                  </a:cubicBezTo>
                  <a:cubicBezTo>
                    <a:pt x="567" y="209"/>
                    <a:pt x="567" y="216"/>
                    <a:pt x="56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2"/>
            <p:cNvSpPr>
              <a:spLocks noEditPoints="1"/>
            </p:cNvSpPr>
            <p:nvPr/>
          </p:nvSpPr>
          <p:spPr bwMode="auto">
            <a:xfrm>
              <a:off x="8277225" y="1000125"/>
              <a:ext cx="388937" cy="392113"/>
            </a:xfrm>
            <a:custGeom>
              <a:avLst/>
              <a:gdLst>
                <a:gd name="T0" fmla="*/ 51 w 103"/>
                <a:gd name="T1" fmla="*/ 104 h 104"/>
                <a:gd name="T2" fmla="*/ 103 w 103"/>
                <a:gd name="T3" fmla="*/ 52 h 104"/>
                <a:gd name="T4" fmla="*/ 51 w 103"/>
                <a:gd name="T5" fmla="*/ 0 h 104"/>
                <a:gd name="T6" fmla="*/ 0 w 103"/>
                <a:gd name="T7" fmla="*/ 52 h 104"/>
                <a:gd name="T8" fmla="*/ 51 w 103"/>
                <a:gd name="T9" fmla="*/ 104 h 104"/>
                <a:gd name="T10" fmla="*/ 51 w 103"/>
                <a:gd name="T11" fmla="*/ 21 h 104"/>
                <a:gd name="T12" fmla="*/ 83 w 103"/>
                <a:gd name="T13" fmla="*/ 52 h 104"/>
                <a:gd name="T14" fmla="*/ 51 w 103"/>
                <a:gd name="T15" fmla="*/ 83 h 104"/>
                <a:gd name="T16" fmla="*/ 20 w 103"/>
                <a:gd name="T17" fmla="*/ 52 h 104"/>
                <a:gd name="T18" fmla="*/ 51 w 103"/>
                <a:gd name="T19" fmla="*/ 2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80" y="104"/>
                    <a:pt x="103" y="80"/>
                    <a:pt x="103" y="52"/>
                  </a:cubicBezTo>
                  <a:cubicBezTo>
                    <a:pt x="103" y="23"/>
                    <a:pt x="80" y="0"/>
                    <a:pt x="51" y="0"/>
                  </a:cubicBezTo>
                  <a:cubicBezTo>
                    <a:pt x="23" y="0"/>
                    <a:pt x="0" y="23"/>
                    <a:pt x="0" y="52"/>
                  </a:cubicBezTo>
                  <a:cubicBezTo>
                    <a:pt x="0" y="80"/>
                    <a:pt x="23" y="104"/>
                    <a:pt x="51" y="104"/>
                  </a:cubicBezTo>
                  <a:close/>
                  <a:moveTo>
                    <a:pt x="51" y="21"/>
                  </a:moveTo>
                  <a:cubicBezTo>
                    <a:pt x="69" y="21"/>
                    <a:pt x="83" y="35"/>
                    <a:pt x="83" y="52"/>
                  </a:cubicBezTo>
                  <a:cubicBezTo>
                    <a:pt x="83" y="69"/>
                    <a:pt x="69" y="83"/>
                    <a:pt x="51" y="83"/>
                  </a:cubicBezTo>
                  <a:cubicBezTo>
                    <a:pt x="34" y="83"/>
                    <a:pt x="20" y="69"/>
                    <a:pt x="20" y="52"/>
                  </a:cubicBezTo>
                  <a:cubicBezTo>
                    <a:pt x="20" y="35"/>
                    <a:pt x="34" y="21"/>
                    <a:pt x="5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23"/>
            <p:cNvSpPr>
              <a:spLocks noEditPoints="1"/>
            </p:cNvSpPr>
            <p:nvPr/>
          </p:nvSpPr>
          <p:spPr bwMode="auto">
            <a:xfrm>
              <a:off x="9291638" y="-250825"/>
              <a:ext cx="392112" cy="392113"/>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83 h 104"/>
                <a:gd name="T12" fmla="*/ 21 w 104"/>
                <a:gd name="T13" fmla="*/ 52 h 104"/>
                <a:gd name="T14" fmla="*/ 52 w 104"/>
                <a:gd name="T15" fmla="*/ 21 h 104"/>
                <a:gd name="T16" fmla="*/ 83 w 104"/>
                <a:gd name="T17" fmla="*/ 52 h 104"/>
                <a:gd name="T18" fmla="*/ 52 w 104"/>
                <a:gd name="T19" fmla="*/ 8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83"/>
                  </a:moveTo>
                  <a:cubicBezTo>
                    <a:pt x="35" y="83"/>
                    <a:pt x="21" y="69"/>
                    <a:pt x="21" y="52"/>
                  </a:cubicBezTo>
                  <a:cubicBezTo>
                    <a:pt x="21" y="35"/>
                    <a:pt x="35" y="21"/>
                    <a:pt x="52" y="21"/>
                  </a:cubicBezTo>
                  <a:cubicBezTo>
                    <a:pt x="69" y="21"/>
                    <a:pt x="83" y="35"/>
                    <a:pt x="83" y="52"/>
                  </a:cubicBezTo>
                  <a:cubicBezTo>
                    <a:pt x="83" y="69"/>
                    <a:pt x="69" y="83"/>
                    <a:pt x="52" y="8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24"/>
            <p:cNvSpPr>
              <a:spLocks noEditPoints="1"/>
            </p:cNvSpPr>
            <p:nvPr/>
          </p:nvSpPr>
          <p:spPr bwMode="auto">
            <a:xfrm>
              <a:off x="7805738" y="920750"/>
              <a:ext cx="312737" cy="312738"/>
            </a:xfrm>
            <a:custGeom>
              <a:avLst/>
              <a:gdLst>
                <a:gd name="T0" fmla="*/ 0 w 83"/>
                <a:gd name="T1" fmla="*/ 42 h 83"/>
                <a:gd name="T2" fmla="*/ 42 w 83"/>
                <a:gd name="T3" fmla="*/ 83 h 83"/>
                <a:gd name="T4" fmla="*/ 83 w 83"/>
                <a:gd name="T5" fmla="*/ 42 h 83"/>
                <a:gd name="T6" fmla="*/ 42 w 83"/>
                <a:gd name="T7" fmla="*/ 0 h 83"/>
                <a:gd name="T8" fmla="*/ 0 w 83"/>
                <a:gd name="T9" fmla="*/ 42 h 83"/>
                <a:gd name="T10" fmla="*/ 42 w 83"/>
                <a:gd name="T11" fmla="*/ 21 h 83"/>
                <a:gd name="T12" fmla="*/ 62 w 83"/>
                <a:gd name="T13" fmla="*/ 42 h 83"/>
                <a:gd name="T14" fmla="*/ 42 w 83"/>
                <a:gd name="T15" fmla="*/ 63 h 83"/>
                <a:gd name="T16" fmla="*/ 21 w 83"/>
                <a:gd name="T17" fmla="*/ 42 h 83"/>
                <a:gd name="T18" fmla="*/ 42 w 83"/>
                <a:gd name="T19"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0" y="42"/>
                  </a:moveTo>
                  <a:cubicBezTo>
                    <a:pt x="0" y="65"/>
                    <a:pt x="19" y="83"/>
                    <a:pt x="42" y="83"/>
                  </a:cubicBezTo>
                  <a:cubicBezTo>
                    <a:pt x="64" y="83"/>
                    <a:pt x="83" y="65"/>
                    <a:pt x="83" y="42"/>
                  </a:cubicBezTo>
                  <a:cubicBezTo>
                    <a:pt x="83" y="19"/>
                    <a:pt x="64" y="0"/>
                    <a:pt x="42" y="0"/>
                  </a:cubicBezTo>
                  <a:cubicBezTo>
                    <a:pt x="19" y="0"/>
                    <a:pt x="0" y="19"/>
                    <a:pt x="0" y="42"/>
                  </a:cubicBezTo>
                  <a:close/>
                  <a:moveTo>
                    <a:pt x="42" y="21"/>
                  </a:moveTo>
                  <a:cubicBezTo>
                    <a:pt x="53" y="21"/>
                    <a:pt x="62" y="30"/>
                    <a:pt x="62" y="42"/>
                  </a:cubicBezTo>
                  <a:cubicBezTo>
                    <a:pt x="62" y="53"/>
                    <a:pt x="53" y="63"/>
                    <a:pt x="42" y="63"/>
                  </a:cubicBezTo>
                  <a:cubicBezTo>
                    <a:pt x="30" y="63"/>
                    <a:pt x="21" y="53"/>
                    <a:pt x="21" y="42"/>
                  </a:cubicBezTo>
                  <a:cubicBezTo>
                    <a:pt x="21" y="30"/>
                    <a:pt x="30" y="21"/>
                    <a:pt x="4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5"/>
            <p:cNvSpPr>
              <a:spLocks noChangeArrowheads="1"/>
            </p:cNvSpPr>
            <p:nvPr/>
          </p:nvSpPr>
          <p:spPr bwMode="auto">
            <a:xfrm>
              <a:off x="8118475" y="1471613"/>
              <a:ext cx="158750" cy="1539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6"/>
            <p:cNvSpPr>
              <a:spLocks noChangeArrowheads="1"/>
            </p:cNvSpPr>
            <p:nvPr/>
          </p:nvSpPr>
          <p:spPr bwMode="auto">
            <a:xfrm>
              <a:off x="9371013" y="295275"/>
              <a:ext cx="157162" cy="158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288963" y="2049165"/>
            <a:ext cx="497462" cy="497462"/>
            <a:chOff x="8597900" y="44450"/>
            <a:chExt cx="1166813" cy="1166813"/>
          </a:xfrm>
          <a:solidFill>
            <a:schemeClr val="accent3"/>
          </a:solidFill>
        </p:grpSpPr>
        <p:sp>
          <p:nvSpPr>
            <p:cNvPr id="137" name="Freeform 30"/>
            <p:cNvSpPr>
              <a:spLocks noEditPoints="1"/>
            </p:cNvSpPr>
            <p:nvPr/>
          </p:nvSpPr>
          <p:spPr bwMode="auto">
            <a:xfrm>
              <a:off x="8597900" y="44450"/>
              <a:ext cx="1166813" cy="1166813"/>
            </a:xfrm>
            <a:custGeom>
              <a:avLst/>
              <a:gdLst>
                <a:gd name="T0" fmla="*/ 263 w 308"/>
                <a:gd name="T1" fmla="*/ 116 h 308"/>
                <a:gd name="T2" fmla="*/ 275 w 308"/>
                <a:gd name="T3" fmla="*/ 79 h 308"/>
                <a:gd name="T4" fmla="*/ 254 w 308"/>
                <a:gd name="T5" fmla="*/ 36 h 308"/>
                <a:gd name="T6" fmla="*/ 229 w 308"/>
                <a:gd name="T7" fmla="*/ 33 h 308"/>
                <a:gd name="T8" fmla="*/ 192 w 308"/>
                <a:gd name="T9" fmla="*/ 45 h 308"/>
                <a:gd name="T10" fmla="*/ 167 w 308"/>
                <a:gd name="T11" fmla="*/ 0 h 308"/>
                <a:gd name="T12" fmla="*/ 122 w 308"/>
                <a:gd name="T13" fmla="*/ 15 h 308"/>
                <a:gd name="T14" fmla="*/ 104 w 308"/>
                <a:gd name="T15" fmla="*/ 50 h 308"/>
                <a:gd name="T16" fmla="*/ 68 w 308"/>
                <a:gd name="T17" fmla="*/ 30 h 308"/>
                <a:gd name="T18" fmla="*/ 36 w 308"/>
                <a:gd name="T19" fmla="*/ 54 h 308"/>
                <a:gd name="T20" fmla="*/ 50 w 308"/>
                <a:gd name="T21" fmla="*/ 104 h 308"/>
                <a:gd name="T22" fmla="*/ 15 w 308"/>
                <a:gd name="T23" fmla="*/ 122 h 308"/>
                <a:gd name="T24" fmla="*/ 0 w 308"/>
                <a:gd name="T25" fmla="*/ 167 h 308"/>
                <a:gd name="T26" fmla="*/ 45 w 308"/>
                <a:gd name="T27" fmla="*/ 192 h 308"/>
                <a:gd name="T28" fmla="*/ 33 w 308"/>
                <a:gd name="T29" fmla="*/ 229 h 308"/>
                <a:gd name="T30" fmla="*/ 54 w 308"/>
                <a:gd name="T31" fmla="*/ 272 h 308"/>
                <a:gd name="T32" fmla="*/ 79 w 308"/>
                <a:gd name="T33" fmla="*/ 275 h 308"/>
                <a:gd name="T34" fmla="*/ 116 w 308"/>
                <a:gd name="T35" fmla="*/ 263 h 308"/>
                <a:gd name="T36" fmla="*/ 141 w 308"/>
                <a:gd name="T37" fmla="*/ 308 h 308"/>
                <a:gd name="T38" fmla="*/ 186 w 308"/>
                <a:gd name="T39" fmla="*/ 293 h 308"/>
                <a:gd name="T40" fmla="*/ 204 w 308"/>
                <a:gd name="T41" fmla="*/ 258 h 308"/>
                <a:gd name="T42" fmla="*/ 240 w 308"/>
                <a:gd name="T43" fmla="*/ 278 h 308"/>
                <a:gd name="T44" fmla="*/ 272 w 308"/>
                <a:gd name="T45" fmla="*/ 254 h 308"/>
                <a:gd name="T46" fmla="*/ 258 w 308"/>
                <a:gd name="T47" fmla="*/ 204 h 308"/>
                <a:gd name="T48" fmla="*/ 293 w 308"/>
                <a:gd name="T49" fmla="*/ 186 h 308"/>
                <a:gd name="T50" fmla="*/ 308 w 308"/>
                <a:gd name="T51" fmla="*/ 141 h 308"/>
                <a:gd name="T52" fmla="*/ 259 w 308"/>
                <a:gd name="T53" fmla="*/ 173 h 308"/>
                <a:gd name="T54" fmla="*/ 241 w 308"/>
                <a:gd name="T55" fmla="*/ 196 h 308"/>
                <a:gd name="T56" fmla="*/ 259 w 308"/>
                <a:gd name="T57" fmla="*/ 240 h 308"/>
                <a:gd name="T58" fmla="*/ 215 w 308"/>
                <a:gd name="T59" fmla="*/ 242 h 308"/>
                <a:gd name="T60" fmla="*/ 196 w 308"/>
                <a:gd name="T61" fmla="*/ 241 h 308"/>
                <a:gd name="T62" fmla="*/ 173 w 308"/>
                <a:gd name="T63" fmla="*/ 259 h 308"/>
                <a:gd name="T64" fmla="*/ 141 w 308"/>
                <a:gd name="T65" fmla="*/ 289 h 308"/>
                <a:gd name="T66" fmla="*/ 122 w 308"/>
                <a:gd name="T67" fmla="*/ 245 h 308"/>
                <a:gd name="T68" fmla="*/ 104 w 308"/>
                <a:gd name="T69" fmla="*/ 239 h 308"/>
                <a:gd name="T70" fmla="*/ 68 w 308"/>
                <a:gd name="T71" fmla="*/ 259 h 308"/>
                <a:gd name="T72" fmla="*/ 66 w 308"/>
                <a:gd name="T73" fmla="*/ 215 h 308"/>
                <a:gd name="T74" fmla="*/ 63 w 308"/>
                <a:gd name="T75" fmla="*/ 186 h 308"/>
                <a:gd name="T76" fmla="*/ 19 w 308"/>
                <a:gd name="T77" fmla="*/ 167 h 308"/>
                <a:gd name="T78" fmla="*/ 49 w 308"/>
                <a:gd name="T79" fmla="*/ 135 h 308"/>
                <a:gd name="T80" fmla="*/ 67 w 308"/>
                <a:gd name="T81" fmla="*/ 112 h 308"/>
                <a:gd name="T82" fmla="*/ 49 w 308"/>
                <a:gd name="T83" fmla="*/ 68 h 308"/>
                <a:gd name="T84" fmla="*/ 93 w 308"/>
                <a:gd name="T85" fmla="*/ 66 h 308"/>
                <a:gd name="T86" fmla="*/ 112 w 308"/>
                <a:gd name="T87" fmla="*/ 67 h 308"/>
                <a:gd name="T88" fmla="*/ 135 w 308"/>
                <a:gd name="T89" fmla="*/ 49 h 308"/>
                <a:gd name="T90" fmla="*/ 167 w 308"/>
                <a:gd name="T91" fmla="*/ 19 h 308"/>
                <a:gd name="T92" fmla="*/ 186 w 308"/>
                <a:gd name="T93" fmla="*/ 63 h 308"/>
                <a:gd name="T94" fmla="*/ 204 w 308"/>
                <a:gd name="T95" fmla="*/ 69 h 308"/>
                <a:gd name="T96" fmla="*/ 240 w 308"/>
                <a:gd name="T97" fmla="*/ 49 h 308"/>
                <a:gd name="T98" fmla="*/ 242 w 308"/>
                <a:gd name="T99" fmla="*/ 93 h 308"/>
                <a:gd name="T100" fmla="*/ 245 w 308"/>
                <a:gd name="T101" fmla="*/ 122 h 308"/>
                <a:gd name="T102" fmla="*/ 289 w 308"/>
                <a:gd name="T103" fmla="*/ 141 h 308"/>
                <a:gd name="T104" fmla="*/ 259 w 308"/>
                <a:gd name="T105" fmla="*/ 17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8" h="308">
                  <a:moveTo>
                    <a:pt x="293" y="122"/>
                  </a:moveTo>
                  <a:cubicBezTo>
                    <a:pt x="263" y="116"/>
                    <a:pt x="263" y="116"/>
                    <a:pt x="263" y="116"/>
                  </a:cubicBezTo>
                  <a:cubicBezTo>
                    <a:pt x="262" y="112"/>
                    <a:pt x="260" y="108"/>
                    <a:pt x="258" y="104"/>
                  </a:cubicBezTo>
                  <a:cubicBezTo>
                    <a:pt x="275" y="79"/>
                    <a:pt x="275" y="79"/>
                    <a:pt x="275" y="79"/>
                  </a:cubicBezTo>
                  <a:cubicBezTo>
                    <a:pt x="280" y="71"/>
                    <a:pt x="279" y="61"/>
                    <a:pt x="272" y="54"/>
                  </a:cubicBezTo>
                  <a:cubicBezTo>
                    <a:pt x="254" y="36"/>
                    <a:pt x="254" y="36"/>
                    <a:pt x="254" y="36"/>
                  </a:cubicBezTo>
                  <a:cubicBezTo>
                    <a:pt x="250" y="32"/>
                    <a:pt x="245" y="30"/>
                    <a:pt x="240" y="30"/>
                  </a:cubicBezTo>
                  <a:cubicBezTo>
                    <a:pt x="236" y="30"/>
                    <a:pt x="233" y="31"/>
                    <a:pt x="229" y="33"/>
                  </a:cubicBezTo>
                  <a:cubicBezTo>
                    <a:pt x="204" y="50"/>
                    <a:pt x="204" y="50"/>
                    <a:pt x="204" y="50"/>
                  </a:cubicBezTo>
                  <a:cubicBezTo>
                    <a:pt x="200" y="48"/>
                    <a:pt x="196" y="46"/>
                    <a:pt x="192" y="45"/>
                  </a:cubicBezTo>
                  <a:cubicBezTo>
                    <a:pt x="186" y="15"/>
                    <a:pt x="186" y="15"/>
                    <a:pt x="186" y="15"/>
                  </a:cubicBezTo>
                  <a:cubicBezTo>
                    <a:pt x="184" y="6"/>
                    <a:pt x="176" y="0"/>
                    <a:pt x="167" y="0"/>
                  </a:cubicBezTo>
                  <a:cubicBezTo>
                    <a:pt x="141" y="0"/>
                    <a:pt x="141" y="0"/>
                    <a:pt x="141" y="0"/>
                  </a:cubicBezTo>
                  <a:cubicBezTo>
                    <a:pt x="132" y="0"/>
                    <a:pt x="124" y="6"/>
                    <a:pt x="122" y="15"/>
                  </a:cubicBezTo>
                  <a:cubicBezTo>
                    <a:pt x="116" y="45"/>
                    <a:pt x="116" y="45"/>
                    <a:pt x="116" y="45"/>
                  </a:cubicBezTo>
                  <a:cubicBezTo>
                    <a:pt x="112" y="46"/>
                    <a:pt x="108" y="48"/>
                    <a:pt x="104" y="50"/>
                  </a:cubicBezTo>
                  <a:cubicBezTo>
                    <a:pt x="79" y="33"/>
                    <a:pt x="79" y="33"/>
                    <a:pt x="79" y="33"/>
                  </a:cubicBezTo>
                  <a:cubicBezTo>
                    <a:pt x="75" y="31"/>
                    <a:pt x="72" y="30"/>
                    <a:pt x="68" y="30"/>
                  </a:cubicBezTo>
                  <a:cubicBezTo>
                    <a:pt x="63" y="30"/>
                    <a:pt x="58" y="32"/>
                    <a:pt x="54" y="36"/>
                  </a:cubicBezTo>
                  <a:cubicBezTo>
                    <a:pt x="36" y="54"/>
                    <a:pt x="36" y="54"/>
                    <a:pt x="36" y="54"/>
                  </a:cubicBezTo>
                  <a:cubicBezTo>
                    <a:pt x="29" y="61"/>
                    <a:pt x="28" y="71"/>
                    <a:pt x="33" y="79"/>
                  </a:cubicBezTo>
                  <a:cubicBezTo>
                    <a:pt x="50" y="104"/>
                    <a:pt x="50" y="104"/>
                    <a:pt x="50" y="104"/>
                  </a:cubicBezTo>
                  <a:cubicBezTo>
                    <a:pt x="48" y="108"/>
                    <a:pt x="46" y="112"/>
                    <a:pt x="45" y="116"/>
                  </a:cubicBezTo>
                  <a:cubicBezTo>
                    <a:pt x="15" y="122"/>
                    <a:pt x="15" y="122"/>
                    <a:pt x="15" y="122"/>
                  </a:cubicBezTo>
                  <a:cubicBezTo>
                    <a:pt x="6" y="124"/>
                    <a:pt x="0" y="132"/>
                    <a:pt x="0" y="141"/>
                  </a:cubicBezTo>
                  <a:cubicBezTo>
                    <a:pt x="0" y="167"/>
                    <a:pt x="0" y="167"/>
                    <a:pt x="0" y="167"/>
                  </a:cubicBezTo>
                  <a:cubicBezTo>
                    <a:pt x="0" y="176"/>
                    <a:pt x="6" y="184"/>
                    <a:pt x="15" y="186"/>
                  </a:cubicBezTo>
                  <a:cubicBezTo>
                    <a:pt x="45" y="192"/>
                    <a:pt x="45" y="192"/>
                    <a:pt x="45" y="192"/>
                  </a:cubicBezTo>
                  <a:cubicBezTo>
                    <a:pt x="46" y="196"/>
                    <a:pt x="48" y="200"/>
                    <a:pt x="50" y="204"/>
                  </a:cubicBezTo>
                  <a:cubicBezTo>
                    <a:pt x="33" y="229"/>
                    <a:pt x="33" y="229"/>
                    <a:pt x="33" y="229"/>
                  </a:cubicBezTo>
                  <a:cubicBezTo>
                    <a:pt x="28" y="237"/>
                    <a:pt x="29" y="247"/>
                    <a:pt x="36" y="254"/>
                  </a:cubicBezTo>
                  <a:cubicBezTo>
                    <a:pt x="54" y="272"/>
                    <a:pt x="54" y="272"/>
                    <a:pt x="54" y="272"/>
                  </a:cubicBezTo>
                  <a:cubicBezTo>
                    <a:pt x="58" y="276"/>
                    <a:pt x="63" y="278"/>
                    <a:pt x="68" y="278"/>
                  </a:cubicBezTo>
                  <a:cubicBezTo>
                    <a:pt x="72" y="278"/>
                    <a:pt x="75" y="277"/>
                    <a:pt x="79" y="275"/>
                  </a:cubicBezTo>
                  <a:cubicBezTo>
                    <a:pt x="104" y="258"/>
                    <a:pt x="104" y="258"/>
                    <a:pt x="104" y="258"/>
                  </a:cubicBezTo>
                  <a:cubicBezTo>
                    <a:pt x="108" y="260"/>
                    <a:pt x="112" y="262"/>
                    <a:pt x="116" y="263"/>
                  </a:cubicBezTo>
                  <a:cubicBezTo>
                    <a:pt x="122" y="293"/>
                    <a:pt x="122" y="293"/>
                    <a:pt x="122" y="293"/>
                  </a:cubicBezTo>
                  <a:cubicBezTo>
                    <a:pt x="124" y="302"/>
                    <a:pt x="132" y="308"/>
                    <a:pt x="141" y="308"/>
                  </a:cubicBezTo>
                  <a:cubicBezTo>
                    <a:pt x="167" y="308"/>
                    <a:pt x="167" y="308"/>
                    <a:pt x="167" y="308"/>
                  </a:cubicBezTo>
                  <a:cubicBezTo>
                    <a:pt x="176" y="308"/>
                    <a:pt x="184" y="302"/>
                    <a:pt x="186" y="293"/>
                  </a:cubicBezTo>
                  <a:cubicBezTo>
                    <a:pt x="192" y="263"/>
                    <a:pt x="192" y="263"/>
                    <a:pt x="192" y="263"/>
                  </a:cubicBezTo>
                  <a:cubicBezTo>
                    <a:pt x="196" y="262"/>
                    <a:pt x="200" y="260"/>
                    <a:pt x="204" y="258"/>
                  </a:cubicBezTo>
                  <a:cubicBezTo>
                    <a:pt x="229" y="275"/>
                    <a:pt x="229" y="275"/>
                    <a:pt x="229" y="275"/>
                  </a:cubicBezTo>
                  <a:cubicBezTo>
                    <a:pt x="233" y="277"/>
                    <a:pt x="236" y="278"/>
                    <a:pt x="240" y="278"/>
                  </a:cubicBezTo>
                  <a:cubicBezTo>
                    <a:pt x="245" y="278"/>
                    <a:pt x="250" y="276"/>
                    <a:pt x="254" y="272"/>
                  </a:cubicBezTo>
                  <a:cubicBezTo>
                    <a:pt x="272" y="254"/>
                    <a:pt x="272" y="254"/>
                    <a:pt x="272" y="254"/>
                  </a:cubicBezTo>
                  <a:cubicBezTo>
                    <a:pt x="279" y="247"/>
                    <a:pt x="280" y="237"/>
                    <a:pt x="275" y="229"/>
                  </a:cubicBezTo>
                  <a:cubicBezTo>
                    <a:pt x="258" y="204"/>
                    <a:pt x="258" y="204"/>
                    <a:pt x="258" y="204"/>
                  </a:cubicBezTo>
                  <a:cubicBezTo>
                    <a:pt x="260" y="200"/>
                    <a:pt x="262" y="196"/>
                    <a:pt x="263" y="192"/>
                  </a:cubicBezTo>
                  <a:cubicBezTo>
                    <a:pt x="293" y="186"/>
                    <a:pt x="293" y="186"/>
                    <a:pt x="293" y="186"/>
                  </a:cubicBezTo>
                  <a:cubicBezTo>
                    <a:pt x="302" y="184"/>
                    <a:pt x="308" y="176"/>
                    <a:pt x="308" y="167"/>
                  </a:cubicBezTo>
                  <a:cubicBezTo>
                    <a:pt x="308" y="141"/>
                    <a:pt x="308" y="141"/>
                    <a:pt x="308" y="141"/>
                  </a:cubicBezTo>
                  <a:cubicBezTo>
                    <a:pt x="308" y="132"/>
                    <a:pt x="302" y="124"/>
                    <a:pt x="293" y="122"/>
                  </a:cubicBezTo>
                  <a:close/>
                  <a:moveTo>
                    <a:pt x="259" y="173"/>
                  </a:moveTo>
                  <a:cubicBezTo>
                    <a:pt x="253" y="174"/>
                    <a:pt x="247" y="179"/>
                    <a:pt x="245" y="186"/>
                  </a:cubicBezTo>
                  <a:cubicBezTo>
                    <a:pt x="244" y="189"/>
                    <a:pt x="242" y="193"/>
                    <a:pt x="241" y="196"/>
                  </a:cubicBezTo>
                  <a:cubicBezTo>
                    <a:pt x="238" y="202"/>
                    <a:pt x="238" y="209"/>
                    <a:pt x="242" y="215"/>
                  </a:cubicBezTo>
                  <a:cubicBezTo>
                    <a:pt x="259" y="240"/>
                    <a:pt x="259" y="240"/>
                    <a:pt x="259" y="240"/>
                  </a:cubicBezTo>
                  <a:cubicBezTo>
                    <a:pt x="240" y="259"/>
                    <a:pt x="240" y="259"/>
                    <a:pt x="240" y="259"/>
                  </a:cubicBezTo>
                  <a:cubicBezTo>
                    <a:pt x="215" y="242"/>
                    <a:pt x="215" y="242"/>
                    <a:pt x="215" y="242"/>
                  </a:cubicBezTo>
                  <a:cubicBezTo>
                    <a:pt x="212" y="240"/>
                    <a:pt x="208" y="239"/>
                    <a:pt x="204" y="239"/>
                  </a:cubicBezTo>
                  <a:cubicBezTo>
                    <a:pt x="201" y="239"/>
                    <a:pt x="199" y="239"/>
                    <a:pt x="196" y="241"/>
                  </a:cubicBezTo>
                  <a:cubicBezTo>
                    <a:pt x="193" y="242"/>
                    <a:pt x="189" y="244"/>
                    <a:pt x="186" y="245"/>
                  </a:cubicBezTo>
                  <a:cubicBezTo>
                    <a:pt x="179" y="247"/>
                    <a:pt x="174" y="253"/>
                    <a:pt x="173" y="259"/>
                  </a:cubicBezTo>
                  <a:cubicBezTo>
                    <a:pt x="167" y="289"/>
                    <a:pt x="167" y="289"/>
                    <a:pt x="167" y="289"/>
                  </a:cubicBezTo>
                  <a:cubicBezTo>
                    <a:pt x="141" y="289"/>
                    <a:pt x="141" y="289"/>
                    <a:pt x="141" y="289"/>
                  </a:cubicBezTo>
                  <a:cubicBezTo>
                    <a:pt x="135" y="259"/>
                    <a:pt x="135" y="259"/>
                    <a:pt x="135" y="259"/>
                  </a:cubicBezTo>
                  <a:cubicBezTo>
                    <a:pt x="134" y="253"/>
                    <a:pt x="129" y="247"/>
                    <a:pt x="122" y="245"/>
                  </a:cubicBezTo>
                  <a:cubicBezTo>
                    <a:pt x="119" y="244"/>
                    <a:pt x="115" y="242"/>
                    <a:pt x="112" y="241"/>
                  </a:cubicBezTo>
                  <a:cubicBezTo>
                    <a:pt x="109" y="239"/>
                    <a:pt x="107" y="239"/>
                    <a:pt x="104" y="239"/>
                  </a:cubicBezTo>
                  <a:cubicBezTo>
                    <a:pt x="100" y="239"/>
                    <a:pt x="96" y="240"/>
                    <a:pt x="93" y="242"/>
                  </a:cubicBezTo>
                  <a:cubicBezTo>
                    <a:pt x="68" y="259"/>
                    <a:pt x="68" y="259"/>
                    <a:pt x="68" y="259"/>
                  </a:cubicBezTo>
                  <a:cubicBezTo>
                    <a:pt x="49" y="240"/>
                    <a:pt x="49" y="240"/>
                    <a:pt x="49" y="240"/>
                  </a:cubicBezTo>
                  <a:cubicBezTo>
                    <a:pt x="66" y="215"/>
                    <a:pt x="66" y="215"/>
                    <a:pt x="66" y="215"/>
                  </a:cubicBezTo>
                  <a:cubicBezTo>
                    <a:pt x="70" y="209"/>
                    <a:pt x="70" y="202"/>
                    <a:pt x="67" y="196"/>
                  </a:cubicBezTo>
                  <a:cubicBezTo>
                    <a:pt x="66" y="193"/>
                    <a:pt x="64" y="189"/>
                    <a:pt x="63" y="186"/>
                  </a:cubicBezTo>
                  <a:cubicBezTo>
                    <a:pt x="61" y="179"/>
                    <a:pt x="55" y="174"/>
                    <a:pt x="49" y="173"/>
                  </a:cubicBezTo>
                  <a:cubicBezTo>
                    <a:pt x="19" y="167"/>
                    <a:pt x="19" y="167"/>
                    <a:pt x="19" y="167"/>
                  </a:cubicBezTo>
                  <a:cubicBezTo>
                    <a:pt x="19" y="141"/>
                    <a:pt x="19" y="141"/>
                    <a:pt x="19" y="141"/>
                  </a:cubicBezTo>
                  <a:cubicBezTo>
                    <a:pt x="49" y="135"/>
                    <a:pt x="49" y="135"/>
                    <a:pt x="49" y="135"/>
                  </a:cubicBezTo>
                  <a:cubicBezTo>
                    <a:pt x="55" y="134"/>
                    <a:pt x="61" y="129"/>
                    <a:pt x="63" y="122"/>
                  </a:cubicBezTo>
                  <a:cubicBezTo>
                    <a:pt x="64" y="119"/>
                    <a:pt x="66" y="115"/>
                    <a:pt x="67" y="112"/>
                  </a:cubicBezTo>
                  <a:cubicBezTo>
                    <a:pt x="70" y="106"/>
                    <a:pt x="70" y="99"/>
                    <a:pt x="66" y="93"/>
                  </a:cubicBezTo>
                  <a:cubicBezTo>
                    <a:pt x="49" y="68"/>
                    <a:pt x="49" y="68"/>
                    <a:pt x="49" y="68"/>
                  </a:cubicBezTo>
                  <a:cubicBezTo>
                    <a:pt x="68" y="49"/>
                    <a:pt x="68" y="49"/>
                    <a:pt x="68" y="49"/>
                  </a:cubicBezTo>
                  <a:cubicBezTo>
                    <a:pt x="93" y="66"/>
                    <a:pt x="93" y="66"/>
                    <a:pt x="93" y="66"/>
                  </a:cubicBezTo>
                  <a:cubicBezTo>
                    <a:pt x="96" y="68"/>
                    <a:pt x="100" y="69"/>
                    <a:pt x="104" y="69"/>
                  </a:cubicBezTo>
                  <a:cubicBezTo>
                    <a:pt x="107" y="69"/>
                    <a:pt x="109" y="69"/>
                    <a:pt x="112" y="67"/>
                  </a:cubicBezTo>
                  <a:cubicBezTo>
                    <a:pt x="115" y="66"/>
                    <a:pt x="119" y="64"/>
                    <a:pt x="122" y="63"/>
                  </a:cubicBezTo>
                  <a:cubicBezTo>
                    <a:pt x="129" y="61"/>
                    <a:pt x="134" y="55"/>
                    <a:pt x="135" y="49"/>
                  </a:cubicBezTo>
                  <a:cubicBezTo>
                    <a:pt x="141" y="19"/>
                    <a:pt x="141" y="19"/>
                    <a:pt x="141" y="19"/>
                  </a:cubicBezTo>
                  <a:cubicBezTo>
                    <a:pt x="167" y="19"/>
                    <a:pt x="167" y="19"/>
                    <a:pt x="167" y="19"/>
                  </a:cubicBezTo>
                  <a:cubicBezTo>
                    <a:pt x="173" y="49"/>
                    <a:pt x="173" y="49"/>
                    <a:pt x="173" y="49"/>
                  </a:cubicBezTo>
                  <a:cubicBezTo>
                    <a:pt x="174" y="55"/>
                    <a:pt x="179" y="61"/>
                    <a:pt x="186" y="63"/>
                  </a:cubicBezTo>
                  <a:cubicBezTo>
                    <a:pt x="189" y="64"/>
                    <a:pt x="193" y="66"/>
                    <a:pt x="196" y="67"/>
                  </a:cubicBezTo>
                  <a:cubicBezTo>
                    <a:pt x="199" y="69"/>
                    <a:pt x="201" y="69"/>
                    <a:pt x="204" y="69"/>
                  </a:cubicBezTo>
                  <a:cubicBezTo>
                    <a:pt x="208" y="69"/>
                    <a:pt x="212" y="68"/>
                    <a:pt x="215" y="66"/>
                  </a:cubicBezTo>
                  <a:cubicBezTo>
                    <a:pt x="240" y="49"/>
                    <a:pt x="240" y="49"/>
                    <a:pt x="240" y="49"/>
                  </a:cubicBezTo>
                  <a:cubicBezTo>
                    <a:pt x="259" y="68"/>
                    <a:pt x="259" y="68"/>
                    <a:pt x="259" y="68"/>
                  </a:cubicBezTo>
                  <a:cubicBezTo>
                    <a:pt x="242" y="93"/>
                    <a:pt x="242" y="93"/>
                    <a:pt x="242" y="93"/>
                  </a:cubicBezTo>
                  <a:cubicBezTo>
                    <a:pt x="238" y="99"/>
                    <a:pt x="238" y="106"/>
                    <a:pt x="241" y="112"/>
                  </a:cubicBezTo>
                  <a:cubicBezTo>
                    <a:pt x="242" y="115"/>
                    <a:pt x="244" y="119"/>
                    <a:pt x="245" y="122"/>
                  </a:cubicBezTo>
                  <a:cubicBezTo>
                    <a:pt x="247" y="129"/>
                    <a:pt x="253" y="134"/>
                    <a:pt x="259" y="135"/>
                  </a:cubicBezTo>
                  <a:cubicBezTo>
                    <a:pt x="289" y="141"/>
                    <a:pt x="289" y="141"/>
                    <a:pt x="289" y="141"/>
                  </a:cubicBezTo>
                  <a:cubicBezTo>
                    <a:pt x="289" y="167"/>
                    <a:pt x="289" y="167"/>
                    <a:pt x="289" y="167"/>
                  </a:cubicBezTo>
                  <a:lnTo>
                    <a:pt x="259" y="1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31"/>
            <p:cNvSpPr>
              <a:spLocks noEditPoints="1"/>
            </p:cNvSpPr>
            <p:nvPr/>
          </p:nvSpPr>
          <p:spPr bwMode="auto">
            <a:xfrm>
              <a:off x="8928100" y="374650"/>
              <a:ext cx="506413" cy="506413"/>
            </a:xfrm>
            <a:custGeom>
              <a:avLst/>
              <a:gdLst>
                <a:gd name="T0" fmla="*/ 67 w 134"/>
                <a:gd name="T1" fmla="*/ 0 h 134"/>
                <a:gd name="T2" fmla="*/ 0 w 134"/>
                <a:gd name="T3" fmla="*/ 67 h 134"/>
                <a:gd name="T4" fmla="*/ 67 w 134"/>
                <a:gd name="T5" fmla="*/ 134 h 134"/>
                <a:gd name="T6" fmla="*/ 134 w 134"/>
                <a:gd name="T7" fmla="*/ 67 h 134"/>
                <a:gd name="T8" fmla="*/ 67 w 134"/>
                <a:gd name="T9" fmla="*/ 0 h 134"/>
                <a:gd name="T10" fmla="*/ 67 w 134"/>
                <a:gd name="T11" fmla="*/ 126 h 134"/>
                <a:gd name="T12" fmla="*/ 8 w 134"/>
                <a:gd name="T13" fmla="*/ 67 h 134"/>
                <a:gd name="T14" fmla="*/ 67 w 134"/>
                <a:gd name="T15" fmla="*/ 8 h 134"/>
                <a:gd name="T16" fmla="*/ 126 w 134"/>
                <a:gd name="T17" fmla="*/ 67 h 134"/>
                <a:gd name="T18" fmla="*/ 67 w 134"/>
                <a:gd name="T19" fmla="*/ 1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0"/>
                  </a:moveTo>
                  <a:cubicBezTo>
                    <a:pt x="30" y="0"/>
                    <a:pt x="0" y="30"/>
                    <a:pt x="0" y="67"/>
                  </a:cubicBezTo>
                  <a:cubicBezTo>
                    <a:pt x="0" y="104"/>
                    <a:pt x="30" y="134"/>
                    <a:pt x="67" y="134"/>
                  </a:cubicBezTo>
                  <a:cubicBezTo>
                    <a:pt x="104" y="134"/>
                    <a:pt x="134" y="104"/>
                    <a:pt x="134" y="67"/>
                  </a:cubicBezTo>
                  <a:cubicBezTo>
                    <a:pt x="134" y="30"/>
                    <a:pt x="104" y="0"/>
                    <a:pt x="67" y="0"/>
                  </a:cubicBezTo>
                  <a:close/>
                  <a:moveTo>
                    <a:pt x="67" y="126"/>
                  </a:moveTo>
                  <a:cubicBezTo>
                    <a:pt x="34" y="126"/>
                    <a:pt x="8" y="100"/>
                    <a:pt x="8" y="67"/>
                  </a:cubicBezTo>
                  <a:cubicBezTo>
                    <a:pt x="8" y="34"/>
                    <a:pt x="34" y="8"/>
                    <a:pt x="67" y="8"/>
                  </a:cubicBezTo>
                  <a:cubicBezTo>
                    <a:pt x="100" y="8"/>
                    <a:pt x="126" y="34"/>
                    <a:pt x="126" y="67"/>
                  </a:cubicBezTo>
                  <a:cubicBezTo>
                    <a:pt x="126" y="100"/>
                    <a:pt x="100" y="126"/>
                    <a:pt x="67" y="1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32"/>
            <p:cNvSpPr>
              <a:spLocks noEditPoints="1"/>
            </p:cNvSpPr>
            <p:nvPr/>
          </p:nvSpPr>
          <p:spPr bwMode="auto">
            <a:xfrm>
              <a:off x="9037638" y="481013"/>
              <a:ext cx="292100" cy="290513"/>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38 w 77"/>
                <a:gd name="T11" fmla="*/ 68 h 77"/>
                <a:gd name="T12" fmla="*/ 9 w 77"/>
                <a:gd name="T13" fmla="*/ 39 h 77"/>
                <a:gd name="T14" fmla="*/ 38 w 77"/>
                <a:gd name="T15" fmla="*/ 10 h 77"/>
                <a:gd name="T16" fmla="*/ 67 w 77"/>
                <a:gd name="T17" fmla="*/ 39 h 77"/>
                <a:gd name="T18" fmla="*/ 38 w 77"/>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0"/>
                  </a:moveTo>
                  <a:cubicBezTo>
                    <a:pt x="17" y="0"/>
                    <a:pt x="0" y="18"/>
                    <a:pt x="0" y="39"/>
                  </a:cubicBezTo>
                  <a:cubicBezTo>
                    <a:pt x="0" y="60"/>
                    <a:pt x="17" y="77"/>
                    <a:pt x="38" y="77"/>
                  </a:cubicBezTo>
                  <a:cubicBezTo>
                    <a:pt x="59" y="77"/>
                    <a:pt x="77" y="60"/>
                    <a:pt x="77" y="39"/>
                  </a:cubicBezTo>
                  <a:cubicBezTo>
                    <a:pt x="77" y="18"/>
                    <a:pt x="59" y="0"/>
                    <a:pt x="38" y="0"/>
                  </a:cubicBezTo>
                  <a:close/>
                  <a:moveTo>
                    <a:pt x="38" y="68"/>
                  </a:moveTo>
                  <a:cubicBezTo>
                    <a:pt x="22" y="68"/>
                    <a:pt x="9" y="55"/>
                    <a:pt x="9" y="39"/>
                  </a:cubicBezTo>
                  <a:cubicBezTo>
                    <a:pt x="9" y="23"/>
                    <a:pt x="22" y="10"/>
                    <a:pt x="38" y="10"/>
                  </a:cubicBezTo>
                  <a:cubicBezTo>
                    <a:pt x="54" y="10"/>
                    <a:pt x="67" y="23"/>
                    <a:pt x="67" y="39"/>
                  </a:cubicBezTo>
                  <a:cubicBezTo>
                    <a:pt x="67" y="55"/>
                    <a:pt x="54" y="68"/>
                    <a:pt x="38"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10040190" y="2044294"/>
            <a:ext cx="617515" cy="502333"/>
            <a:chOff x="8496300" y="304800"/>
            <a:chExt cx="1931988" cy="1571625"/>
          </a:xfrm>
          <a:solidFill>
            <a:schemeClr val="accent5"/>
          </a:solidFill>
        </p:grpSpPr>
        <p:sp>
          <p:nvSpPr>
            <p:cNvPr id="141" name="Freeform 36"/>
            <p:cNvSpPr>
              <a:spLocks noEditPoints="1"/>
            </p:cNvSpPr>
            <p:nvPr/>
          </p:nvSpPr>
          <p:spPr bwMode="auto">
            <a:xfrm>
              <a:off x="9825038" y="788988"/>
              <a:ext cx="361950" cy="482600"/>
            </a:xfrm>
            <a:custGeom>
              <a:avLst/>
              <a:gdLst>
                <a:gd name="T0" fmla="*/ 45 w 96"/>
                <a:gd name="T1" fmla="*/ 7 h 128"/>
                <a:gd name="T2" fmla="*/ 32 w 96"/>
                <a:gd name="T3" fmla="*/ 0 h 128"/>
                <a:gd name="T4" fmla="*/ 16 w 96"/>
                <a:gd name="T5" fmla="*/ 0 h 128"/>
                <a:gd name="T6" fmla="*/ 0 w 96"/>
                <a:gd name="T7" fmla="*/ 16 h 128"/>
                <a:gd name="T8" fmla="*/ 0 w 96"/>
                <a:gd name="T9" fmla="*/ 112 h 128"/>
                <a:gd name="T10" fmla="*/ 16 w 96"/>
                <a:gd name="T11" fmla="*/ 128 h 128"/>
                <a:gd name="T12" fmla="*/ 80 w 96"/>
                <a:gd name="T13" fmla="*/ 128 h 128"/>
                <a:gd name="T14" fmla="*/ 96 w 96"/>
                <a:gd name="T15" fmla="*/ 112 h 128"/>
                <a:gd name="T16" fmla="*/ 96 w 96"/>
                <a:gd name="T17" fmla="*/ 88 h 128"/>
                <a:gd name="T18" fmla="*/ 93 w 96"/>
                <a:gd name="T19" fmla="*/ 79 h 128"/>
                <a:gd name="T20" fmla="*/ 45 w 96"/>
                <a:gd name="T21" fmla="*/ 7 h 128"/>
                <a:gd name="T22" fmla="*/ 80 w 96"/>
                <a:gd name="T23" fmla="*/ 112 h 128"/>
                <a:gd name="T24" fmla="*/ 16 w 96"/>
                <a:gd name="T25" fmla="*/ 112 h 128"/>
                <a:gd name="T26" fmla="*/ 16 w 96"/>
                <a:gd name="T27" fmla="*/ 16 h 128"/>
                <a:gd name="T28" fmla="*/ 32 w 96"/>
                <a:gd name="T29" fmla="*/ 16 h 128"/>
                <a:gd name="T30" fmla="*/ 80 w 96"/>
                <a:gd name="T31" fmla="*/ 88 h 128"/>
                <a:gd name="T32" fmla="*/ 80 w 96"/>
                <a:gd name="T3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8">
                  <a:moveTo>
                    <a:pt x="45" y="7"/>
                  </a:moveTo>
                  <a:cubicBezTo>
                    <a:pt x="42" y="3"/>
                    <a:pt x="37" y="0"/>
                    <a:pt x="32" y="0"/>
                  </a:cubicBezTo>
                  <a:cubicBezTo>
                    <a:pt x="16" y="0"/>
                    <a:pt x="16" y="0"/>
                    <a:pt x="16" y="0"/>
                  </a:cubicBezTo>
                  <a:cubicBezTo>
                    <a:pt x="7" y="0"/>
                    <a:pt x="0" y="7"/>
                    <a:pt x="0" y="16"/>
                  </a:cubicBezTo>
                  <a:cubicBezTo>
                    <a:pt x="0" y="112"/>
                    <a:pt x="0" y="112"/>
                    <a:pt x="0" y="112"/>
                  </a:cubicBezTo>
                  <a:cubicBezTo>
                    <a:pt x="0" y="121"/>
                    <a:pt x="7" y="128"/>
                    <a:pt x="16" y="128"/>
                  </a:cubicBezTo>
                  <a:cubicBezTo>
                    <a:pt x="80" y="128"/>
                    <a:pt x="80" y="128"/>
                    <a:pt x="80" y="128"/>
                  </a:cubicBezTo>
                  <a:cubicBezTo>
                    <a:pt x="89" y="128"/>
                    <a:pt x="96" y="121"/>
                    <a:pt x="96" y="112"/>
                  </a:cubicBezTo>
                  <a:cubicBezTo>
                    <a:pt x="96" y="88"/>
                    <a:pt x="96" y="88"/>
                    <a:pt x="96" y="88"/>
                  </a:cubicBezTo>
                  <a:cubicBezTo>
                    <a:pt x="96" y="85"/>
                    <a:pt x="95" y="82"/>
                    <a:pt x="93" y="79"/>
                  </a:cubicBezTo>
                  <a:lnTo>
                    <a:pt x="45" y="7"/>
                  </a:lnTo>
                  <a:close/>
                  <a:moveTo>
                    <a:pt x="80" y="112"/>
                  </a:moveTo>
                  <a:cubicBezTo>
                    <a:pt x="16" y="112"/>
                    <a:pt x="16" y="112"/>
                    <a:pt x="16" y="112"/>
                  </a:cubicBezTo>
                  <a:cubicBezTo>
                    <a:pt x="16" y="16"/>
                    <a:pt x="16" y="16"/>
                    <a:pt x="16" y="16"/>
                  </a:cubicBezTo>
                  <a:cubicBezTo>
                    <a:pt x="32" y="16"/>
                    <a:pt x="32" y="16"/>
                    <a:pt x="32" y="16"/>
                  </a:cubicBezTo>
                  <a:cubicBezTo>
                    <a:pt x="80" y="88"/>
                    <a:pt x="80" y="88"/>
                    <a:pt x="80" y="88"/>
                  </a:cubicBezTo>
                  <a:lnTo>
                    <a:pt x="8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7"/>
            <p:cNvSpPr>
              <a:spLocks noEditPoints="1"/>
            </p:cNvSpPr>
            <p:nvPr/>
          </p:nvSpPr>
          <p:spPr bwMode="auto">
            <a:xfrm>
              <a:off x="8496300" y="304800"/>
              <a:ext cx="1931988" cy="1571625"/>
            </a:xfrm>
            <a:custGeom>
              <a:avLst/>
              <a:gdLst>
                <a:gd name="T0" fmla="*/ 504 w 512"/>
                <a:gd name="T1" fmla="*/ 197 h 416"/>
                <a:gd name="T2" fmla="*/ 440 w 512"/>
                <a:gd name="T3" fmla="*/ 101 h 416"/>
                <a:gd name="T4" fmla="*/ 400 w 512"/>
                <a:gd name="T5" fmla="*/ 80 h 416"/>
                <a:gd name="T6" fmla="*/ 336 w 512"/>
                <a:gd name="T7" fmla="*/ 80 h 416"/>
                <a:gd name="T8" fmla="*/ 336 w 512"/>
                <a:gd name="T9" fmla="*/ 48 h 416"/>
                <a:gd name="T10" fmla="*/ 288 w 512"/>
                <a:gd name="T11" fmla="*/ 0 h 416"/>
                <a:gd name="T12" fmla="*/ 48 w 512"/>
                <a:gd name="T13" fmla="*/ 0 h 416"/>
                <a:gd name="T14" fmla="*/ 0 w 512"/>
                <a:gd name="T15" fmla="*/ 48 h 416"/>
                <a:gd name="T16" fmla="*/ 0 w 512"/>
                <a:gd name="T17" fmla="*/ 224 h 416"/>
                <a:gd name="T18" fmla="*/ 48 w 512"/>
                <a:gd name="T19" fmla="*/ 272 h 416"/>
                <a:gd name="T20" fmla="*/ 48 w 512"/>
                <a:gd name="T21" fmla="*/ 272 h 416"/>
                <a:gd name="T22" fmla="*/ 48 w 512"/>
                <a:gd name="T23" fmla="*/ 320 h 416"/>
                <a:gd name="T24" fmla="*/ 96 w 512"/>
                <a:gd name="T25" fmla="*/ 368 h 416"/>
                <a:gd name="T26" fmla="*/ 114 w 512"/>
                <a:gd name="T27" fmla="*/ 368 h 416"/>
                <a:gd name="T28" fmla="*/ 176 w 512"/>
                <a:gd name="T29" fmla="*/ 416 h 416"/>
                <a:gd name="T30" fmla="*/ 238 w 512"/>
                <a:gd name="T31" fmla="*/ 368 h 416"/>
                <a:gd name="T32" fmla="*/ 322 w 512"/>
                <a:gd name="T33" fmla="*/ 368 h 416"/>
                <a:gd name="T34" fmla="*/ 384 w 512"/>
                <a:gd name="T35" fmla="*/ 416 h 416"/>
                <a:gd name="T36" fmla="*/ 446 w 512"/>
                <a:gd name="T37" fmla="*/ 368 h 416"/>
                <a:gd name="T38" fmla="*/ 464 w 512"/>
                <a:gd name="T39" fmla="*/ 368 h 416"/>
                <a:gd name="T40" fmla="*/ 512 w 512"/>
                <a:gd name="T41" fmla="*/ 320 h 416"/>
                <a:gd name="T42" fmla="*/ 512 w 512"/>
                <a:gd name="T43" fmla="*/ 224 h 416"/>
                <a:gd name="T44" fmla="*/ 504 w 512"/>
                <a:gd name="T45" fmla="*/ 197 h 416"/>
                <a:gd name="T46" fmla="*/ 48 w 512"/>
                <a:gd name="T47" fmla="*/ 240 h 416"/>
                <a:gd name="T48" fmla="*/ 32 w 512"/>
                <a:gd name="T49" fmla="*/ 224 h 416"/>
                <a:gd name="T50" fmla="*/ 32 w 512"/>
                <a:gd name="T51" fmla="*/ 48 h 416"/>
                <a:gd name="T52" fmla="*/ 48 w 512"/>
                <a:gd name="T53" fmla="*/ 32 h 416"/>
                <a:gd name="T54" fmla="*/ 288 w 512"/>
                <a:gd name="T55" fmla="*/ 32 h 416"/>
                <a:gd name="T56" fmla="*/ 304 w 512"/>
                <a:gd name="T57" fmla="*/ 48 h 416"/>
                <a:gd name="T58" fmla="*/ 304 w 512"/>
                <a:gd name="T59" fmla="*/ 80 h 416"/>
                <a:gd name="T60" fmla="*/ 304 w 512"/>
                <a:gd name="T61" fmla="*/ 112 h 416"/>
                <a:gd name="T62" fmla="*/ 304 w 512"/>
                <a:gd name="T63" fmla="*/ 224 h 416"/>
                <a:gd name="T64" fmla="*/ 288 w 512"/>
                <a:gd name="T65" fmla="*/ 240 h 416"/>
                <a:gd name="T66" fmla="*/ 48 w 512"/>
                <a:gd name="T67" fmla="*/ 240 h 416"/>
                <a:gd name="T68" fmla="*/ 176 w 512"/>
                <a:gd name="T69" fmla="*/ 384 h 416"/>
                <a:gd name="T70" fmla="*/ 144 w 512"/>
                <a:gd name="T71" fmla="*/ 352 h 416"/>
                <a:gd name="T72" fmla="*/ 176 w 512"/>
                <a:gd name="T73" fmla="*/ 320 h 416"/>
                <a:gd name="T74" fmla="*/ 208 w 512"/>
                <a:gd name="T75" fmla="*/ 352 h 416"/>
                <a:gd name="T76" fmla="*/ 176 w 512"/>
                <a:gd name="T77" fmla="*/ 384 h 416"/>
                <a:gd name="T78" fmla="*/ 384 w 512"/>
                <a:gd name="T79" fmla="*/ 384 h 416"/>
                <a:gd name="T80" fmla="*/ 352 w 512"/>
                <a:gd name="T81" fmla="*/ 352 h 416"/>
                <a:gd name="T82" fmla="*/ 384 w 512"/>
                <a:gd name="T83" fmla="*/ 320 h 416"/>
                <a:gd name="T84" fmla="*/ 416 w 512"/>
                <a:gd name="T85" fmla="*/ 352 h 416"/>
                <a:gd name="T86" fmla="*/ 384 w 512"/>
                <a:gd name="T87" fmla="*/ 384 h 416"/>
                <a:gd name="T88" fmla="*/ 480 w 512"/>
                <a:gd name="T89" fmla="*/ 320 h 416"/>
                <a:gd name="T90" fmla="*/ 464 w 512"/>
                <a:gd name="T91" fmla="*/ 336 h 416"/>
                <a:gd name="T92" fmla="*/ 446 w 512"/>
                <a:gd name="T93" fmla="*/ 336 h 416"/>
                <a:gd name="T94" fmla="*/ 384 w 512"/>
                <a:gd name="T95" fmla="*/ 288 h 416"/>
                <a:gd name="T96" fmla="*/ 322 w 512"/>
                <a:gd name="T97" fmla="*/ 336 h 416"/>
                <a:gd name="T98" fmla="*/ 238 w 512"/>
                <a:gd name="T99" fmla="*/ 336 h 416"/>
                <a:gd name="T100" fmla="*/ 176 w 512"/>
                <a:gd name="T101" fmla="*/ 288 h 416"/>
                <a:gd name="T102" fmla="*/ 114 w 512"/>
                <a:gd name="T103" fmla="*/ 336 h 416"/>
                <a:gd name="T104" fmla="*/ 96 w 512"/>
                <a:gd name="T105" fmla="*/ 336 h 416"/>
                <a:gd name="T106" fmla="*/ 80 w 512"/>
                <a:gd name="T107" fmla="*/ 320 h 416"/>
                <a:gd name="T108" fmla="*/ 80 w 512"/>
                <a:gd name="T109" fmla="*/ 272 h 416"/>
                <a:gd name="T110" fmla="*/ 288 w 512"/>
                <a:gd name="T111" fmla="*/ 272 h 416"/>
                <a:gd name="T112" fmla="*/ 336 w 512"/>
                <a:gd name="T113" fmla="*/ 224 h 416"/>
                <a:gd name="T114" fmla="*/ 336 w 512"/>
                <a:gd name="T115" fmla="*/ 112 h 416"/>
                <a:gd name="T116" fmla="*/ 400 w 512"/>
                <a:gd name="T117" fmla="*/ 112 h 416"/>
                <a:gd name="T118" fmla="*/ 413 w 512"/>
                <a:gd name="T119" fmla="*/ 119 h 416"/>
                <a:gd name="T120" fmla="*/ 477 w 512"/>
                <a:gd name="T121" fmla="*/ 215 h 416"/>
                <a:gd name="T122" fmla="*/ 480 w 512"/>
                <a:gd name="T123" fmla="*/ 224 h 416"/>
                <a:gd name="T124" fmla="*/ 480 w 512"/>
                <a:gd name="T125" fmla="*/ 32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416">
                  <a:moveTo>
                    <a:pt x="504" y="197"/>
                  </a:moveTo>
                  <a:cubicBezTo>
                    <a:pt x="440" y="101"/>
                    <a:pt x="440" y="101"/>
                    <a:pt x="440" y="101"/>
                  </a:cubicBezTo>
                  <a:cubicBezTo>
                    <a:pt x="431" y="88"/>
                    <a:pt x="416" y="80"/>
                    <a:pt x="400" y="80"/>
                  </a:cubicBezTo>
                  <a:cubicBezTo>
                    <a:pt x="336" y="80"/>
                    <a:pt x="336" y="80"/>
                    <a:pt x="336" y="80"/>
                  </a:cubicBezTo>
                  <a:cubicBezTo>
                    <a:pt x="336" y="48"/>
                    <a:pt x="336" y="48"/>
                    <a:pt x="336" y="48"/>
                  </a:cubicBezTo>
                  <a:cubicBezTo>
                    <a:pt x="336" y="22"/>
                    <a:pt x="314" y="0"/>
                    <a:pt x="288" y="0"/>
                  </a:cubicBezTo>
                  <a:cubicBezTo>
                    <a:pt x="48" y="0"/>
                    <a:pt x="48" y="0"/>
                    <a:pt x="48" y="0"/>
                  </a:cubicBezTo>
                  <a:cubicBezTo>
                    <a:pt x="22" y="0"/>
                    <a:pt x="0" y="22"/>
                    <a:pt x="0" y="48"/>
                  </a:cubicBezTo>
                  <a:cubicBezTo>
                    <a:pt x="0" y="224"/>
                    <a:pt x="0" y="224"/>
                    <a:pt x="0" y="224"/>
                  </a:cubicBezTo>
                  <a:cubicBezTo>
                    <a:pt x="0" y="250"/>
                    <a:pt x="22" y="272"/>
                    <a:pt x="48" y="272"/>
                  </a:cubicBezTo>
                  <a:cubicBezTo>
                    <a:pt x="48" y="272"/>
                    <a:pt x="48" y="272"/>
                    <a:pt x="48" y="272"/>
                  </a:cubicBezTo>
                  <a:cubicBezTo>
                    <a:pt x="48" y="320"/>
                    <a:pt x="48" y="320"/>
                    <a:pt x="48" y="320"/>
                  </a:cubicBezTo>
                  <a:cubicBezTo>
                    <a:pt x="48" y="346"/>
                    <a:pt x="70" y="368"/>
                    <a:pt x="96" y="368"/>
                  </a:cubicBezTo>
                  <a:cubicBezTo>
                    <a:pt x="114" y="368"/>
                    <a:pt x="114" y="368"/>
                    <a:pt x="114" y="368"/>
                  </a:cubicBezTo>
                  <a:cubicBezTo>
                    <a:pt x="121" y="396"/>
                    <a:pt x="146" y="416"/>
                    <a:pt x="176" y="416"/>
                  </a:cubicBezTo>
                  <a:cubicBezTo>
                    <a:pt x="206" y="416"/>
                    <a:pt x="231" y="396"/>
                    <a:pt x="238" y="368"/>
                  </a:cubicBezTo>
                  <a:cubicBezTo>
                    <a:pt x="322" y="368"/>
                    <a:pt x="322" y="368"/>
                    <a:pt x="322" y="368"/>
                  </a:cubicBezTo>
                  <a:cubicBezTo>
                    <a:pt x="329" y="396"/>
                    <a:pt x="354" y="416"/>
                    <a:pt x="384" y="416"/>
                  </a:cubicBezTo>
                  <a:cubicBezTo>
                    <a:pt x="414" y="416"/>
                    <a:pt x="439" y="396"/>
                    <a:pt x="446" y="368"/>
                  </a:cubicBezTo>
                  <a:cubicBezTo>
                    <a:pt x="464" y="368"/>
                    <a:pt x="464" y="368"/>
                    <a:pt x="464" y="368"/>
                  </a:cubicBezTo>
                  <a:cubicBezTo>
                    <a:pt x="490" y="368"/>
                    <a:pt x="512" y="346"/>
                    <a:pt x="512" y="320"/>
                  </a:cubicBezTo>
                  <a:cubicBezTo>
                    <a:pt x="512" y="224"/>
                    <a:pt x="512" y="224"/>
                    <a:pt x="512" y="224"/>
                  </a:cubicBezTo>
                  <a:cubicBezTo>
                    <a:pt x="512" y="215"/>
                    <a:pt x="509" y="205"/>
                    <a:pt x="504" y="197"/>
                  </a:cubicBezTo>
                  <a:close/>
                  <a:moveTo>
                    <a:pt x="48" y="240"/>
                  </a:moveTo>
                  <a:cubicBezTo>
                    <a:pt x="39" y="240"/>
                    <a:pt x="32" y="233"/>
                    <a:pt x="32" y="224"/>
                  </a:cubicBezTo>
                  <a:cubicBezTo>
                    <a:pt x="32" y="48"/>
                    <a:pt x="32" y="48"/>
                    <a:pt x="32" y="48"/>
                  </a:cubicBezTo>
                  <a:cubicBezTo>
                    <a:pt x="32" y="39"/>
                    <a:pt x="39" y="32"/>
                    <a:pt x="48" y="32"/>
                  </a:cubicBezTo>
                  <a:cubicBezTo>
                    <a:pt x="288" y="32"/>
                    <a:pt x="288" y="32"/>
                    <a:pt x="288" y="32"/>
                  </a:cubicBezTo>
                  <a:cubicBezTo>
                    <a:pt x="297" y="32"/>
                    <a:pt x="304" y="39"/>
                    <a:pt x="304" y="48"/>
                  </a:cubicBezTo>
                  <a:cubicBezTo>
                    <a:pt x="304" y="80"/>
                    <a:pt x="304" y="80"/>
                    <a:pt x="304" y="80"/>
                  </a:cubicBezTo>
                  <a:cubicBezTo>
                    <a:pt x="304" y="112"/>
                    <a:pt x="304" y="112"/>
                    <a:pt x="304" y="112"/>
                  </a:cubicBezTo>
                  <a:cubicBezTo>
                    <a:pt x="304" y="224"/>
                    <a:pt x="304" y="224"/>
                    <a:pt x="304" y="224"/>
                  </a:cubicBezTo>
                  <a:cubicBezTo>
                    <a:pt x="304" y="233"/>
                    <a:pt x="297" y="240"/>
                    <a:pt x="288" y="240"/>
                  </a:cubicBezTo>
                  <a:lnTo>
                    <a:pt x="48" y="240"/>
                  </a:lnTo>
                  <a:close/>
                  <a:moveTo>
                    <a:pt x="176" y="384"/>
                  </a:moveTo>
                  <a:cubicBezTo>
                    <a:pt x="158" y="384"/>
                    <a:pt x="144" y="370"/>
                    <a:pt x="144" y="352"/>
                  </a:cubicBezTo>
                  <a:cubicBezTo>
                    <a:pt x="144" y="334"/>
                    <a:pt x="158" y="320"/>
                    <a:pt x="176" y="320"/>
                  </a:cubicBezTo>
                  <a:cubicBezTo>
                    <a:pt x="194" y="320"/>
                    <a:pt x="208" y="334"/>
                    <a:pt x="208" y="352"/>
                  </a:cubicBezTo>
                  <a:cubicBezTo>
                    <a:pt x="208" y="370"/>
                    <a:pt x="194" y="384"/>
                    <a:pt x="176" y="384"/>
                  </a:cubicBezTo>
                  <a:close/>
                  <a:moveTo>
                    <a:pt x="384" y="384"/>
                  </a:moveTo>
                  <a:cubicBezTo>
                    <a:pt x="366" y="384"/>
                    <a:pt x="352" y="370"/>
                    <a:pt x="352" y="352"/>
                  </a:cubicBezTo>
                  <a:cubicBezTo>
                    <a:pt x="352" y="334"/>
                    <a:pt x="366" y="320"/>
                    <a:pt x="384" y="320"/>
                  </a:cubicBezTo>
                  <a:cubicBezTo>
                    <a:pt x="402" y="320"/>
                    <a:pt x="416" y="334"/>
                    <a:pt x="416" y="352"/>
                  </a:cubicBezTo>
                  <a:cubicBezTo>
                    <a:pt x="416" y="370"/>
                    <a:pt x="402" y="384"/>
                    <a:pt x="384" y="384"/>
                  </a:cubicBezTo>
                  <a:close/>
                  <a:moveTo>
                    <a:pt x="480" y="320"/>
                  </a:moveTo>
                  <a:cubicBezTo>
                    <a:pt x="480" y="329"/>
                    <a:pt x="473" y="336"/>
                    <a:pt x="464" y="336"/>
                  </a:cubicBezTo>
                  <a:cubicBezTo>
                    <a:pt x="446" y="336"/>
                    <a:pt x="446" y="336"/>
                    <a:pt x="446" y="336"/>
                  </a:cubicBezTo>
                  <a:cubicBezTo>
                    <a:pt x="439" y="308"/>
                    <a:pt x="414" y="288"/>
                    <a:pt x="384" y="288"/>
                  </a:cubicBezTo>
                  <a:cubicBezTo>
                    <a:pt x="354" y="288"/>
                    <a:pt x="329" y="308"/>
                    <a:pt x="322" y="336"/>
                  </a:cubicBezTo>
                  <a:cubicBezTo>
                    <a:pt x="238" y="336"/>
                    <a:pt x="238" y="336"/>
                    <a:pt x="238" y="336"/>
                  </a:cubicBezTo>
                  <a:cubicBezTo>
                    <a:pt x="231" y="308"/>
                    <a:pt x="206" y="288"/>
                    <a:pt x="176" y="288"/>
                  </a:cubicBezTo>
                  <a:cubicBezTo>
                    <a:pt x="146" y="288"/>
                    <a:pt x="121" y="308"/>
                    <a:pt x="114" y="336"/>
                  </a:cubicBezTo>
                  <a:cubicBezTo>
                    <a:pt x="96" y="336"/>
                    <a:pt x="96" y="336"/>
                    <a:pt x="96" y="336"/>
                  </a:cubicBezTo>
                  <a:cubicBezTo>
                    <a:pt x="87" y="336"/>
                    <a:pt x="80" y="329"/>
                    <a:pt x="80" y="320"/>
                  </a:cubicBezTo>
                  <a:cubicBezTo>
                    <a:pt x="80" y="272"/>
                    <a:pt x="80" y="272"/>
                    <a:pt x="80" y="272"/>
                  </a:cubicBezTo>
                  <a:cubicBezTo>
                    <a:pt x="288" y="272"/>
                    <a:pt x="288" y="272"/>
                    <a:pt x="288" y="272"/>
                  </a:cubicBezTo>
                  <a:cubicBezTo>
                    <a:pt x="314" y="272"/>
                    <a:pt x="336" y="250"/>
                    <a:pt x="336" y="224"/>
                  </a:cubicBezTo>
                  <a:cubicBezTo>
                    <a:pt x="336" y="112"/>
                    <a:pt x="336" y="112"/>
                    <a:pt x="336" y="112"/>
                  </a:cubicBezTo>
                  <a:cubicBezTo>
                    <a:pt x="400" y="112"/>
                    <a:pt x="400" y="112"/>
                    <a:pt x="400" y="112"/>
                  </a:cubicBezTo>
                  <a:cubicBezTo>
                    <a:pt x="405" y="112"/>
                    <a:pt x="410" y="115"/>
                    <a:pt x="413" y="119"/>
                  </a:cubicBezTo>
                  <a:cubicBezTo>
                    <a:pt x="477" y="215"/>
                    <a:pt x="477" y="215"/>
                    <a:pt x="477" y="215"/>
                  </a:cubicBezTo>
                  <a:cubicBezTo>
                    <a:pt x="479" y="218"/>
                    <a:pt x="480" y="221"/>
                    <a:pt x="480" y="224"/>
                  </a:cubicBezTo>
                  <a:lnTo>
                    <a:pt x="480" y="3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3" name="TextBox 34"/>
          <p:cNvSpPr txBox="1"/>
          <p:nvPr/>
        </p:nvSpPr>
        <p:spPr>
          <a:xfrm>
            <a:off x="911922" y="5574922"/>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402316649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93"/>
                                        </p:tgtEl>
                                        <p:attrNameLst>
                                          <p:attrName>style.visibility</p:attrName>
                                        </p:attrNameLst>
                                      </p:cBhvr>
                                      <p:to>
                                        <p:strVal val="visible"/>
                                      </p:to>
                                    </p:set>
                                    <p:anim calcmode="lin" valueType="num">
                                      <p:cBhvr additive="base">
                                        <p:cTn id="18" dur="250" fill="hold"/>
                                        <p:tgtEl>
                                          <p:spTgt spid="93"/>
                                        </p:tgtEl>
                                        <p:attrNameLst>
                                          <p:attrName>ppt_x</p:attrName>
                                        </p:attrNameLst>
                                      </p:cBhvr>
                                      <p:tavLst>
                                        <p:tav tm="0">
                                          <p:val>
                                            <p:strVal val="#ppt_x"/>
                                          </p:val>
                                        </p:tav>
                                        <p:tav tm="100000">
                                          <p:val>
                                            <p:strVal val="#ppt_x"/>
                                          </p:val>
                                        </p:tav>
                                      </p:tavLst>
                                    </p:anim>
                                    <p:anim calcmode="lin" valueType="num">
                                      <p:cBhvr additive="base">
                                        <p:cTn id="19" dur="250" fill="hold"/>
                                        <p:tgtEl>
                                          <p:spTgt spid="93"/>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99"/>
                                        </p:tgtEl>
                                        <p:attrNameLst>
                                          <p:attrName>style.visibility</p:attrName>
                                        </p:attrNameLst>
                                      </p:cBhvr>
                                      <p:to>
                                        <p:strVal val="visible"/>
                                      </p:to>
                                    </p:set>
                                    <p:anim calcmode="lin" valueType="num">
                                      <p:cBhvr additive="base">
                                        <p:cTn id="23" dur="250" fill="hold"/>
                                        <p:tgtEl>
                                          <p:spTgt spid="99"/>
                                        </p:tgtEl>
                                        <p:attrNameLst>
                                          <p:attrName>ppt_x</p:attrName>
                                        </p:attrNameLst>
                                      </p:cBhvr>
                                      <p:tavLst>
                                        <p:tav tm="0">
                                          <p:val>
                                            <p:strVal val="#ppt_x"/>
                                          </p:val>
                                        </p:tav>
                                        <p:tav tm="100000">
                                          <p:val>
                                            <p:strVal val="#ppt_x"/>
                                          </p:val>
                                        </p:tav>
                                      </p:tavLst>
                                    </p:anim>
                                    <p:anim calcmode="lin" valueType="num">
                                      <p:cBhvr additive="base">
                                        <p:cTn id="24" dur="250" fill="hold"/>
                                        <p:tgtEl>
                                          <p:spTgt spid="9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00"/>
                                        </p:tgtEl>
                                        <p:attrNameLst>
                                          <p:attrName>style.visibility</p:attrName>
                                        </p:attrNameLst>
                                      </p:cBhvr>
                                      <p:to>
                                        <p:strVal val="visible"/>
                                      </p:to>
                                    </p:set>
                                    <p:anim calcmode="lin" valueType="num">
                                      <p:cBhvr additive="base">
                                        <p:cTn id="28" dur="250" fill="hold"/>
                                        <p:tgtEl>
                                          <p:spTgt spid="100"/>
                                        </p:tgtEl>
                                        <p:attrNameLst>
                                          <p:attrName>ppt_x</p:attrName>
                                        </p:attrNameLst>
                                      </p:cBhvr>
                                      <p:tavLst>
                                        <p:tav tm="0">
                                          <p:val>
                                            <p:strVal val="#ppt_x"/>
                                          </p:val>
                                        </p:tav>
                                        <p:tav tm="100000">
                                          <p:val>
                                            <p:strVal val="#ppt_x"/>
                                          </p:val>
                                        </p:tav>
                                      </p:tavLst>
                                    </p:anim>
                                    <p:anim calcmode="lin" valueType="num">
                                      <p:cBhvr additive="base">
                                        <p:cTn id="29" dur="250" fill="hold"/>
                                        <p:tgtEl>
                                          <p:spTgt spid="10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additive="base">
                                        <p:cTn id="33" dur="250" fill="hold"/>
                                        <p:tgtEl>
                                          <p:spTgt spid="101"/>
                                        </p:tgtEl>
                                        <p:attrNameLst>
                                          <p:attrName>ppt_x</p:attrName>
                                        </p:attrNameLst>
                                      </p:cBhvr>
                                      <p:tavLst>
                                        <p:tav tm="0">
                                          <p:val>
                                            <p:strVal val="#ppt_x"/>
                                          </p:val>
                                        </p:tav>
                                        <p:tav tm="100000">
                                          <p:val>
                                            <p:strVal val="#ppt_x"/>
                                          </p:val>
                                        </p:tav>
                                      </p:tavLst>
                                    </p:anim>
                                    <p:anim calcmode="lin" valueType="num">
                                      <p:cBhvr additive="base">
                                        <p:cTn id="34" dur="250" fill="hold"/>
                                        <p:tgtEl>
                                          <p:spTgt spid="10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02"/>
                                        </p:tgtEl>
                                        <p:attrNameLst>
                                          <p:attrName>style.visibility</p:attrName>
                                        </p:attrNameLst>
                                      </p:cBhvr>
                                      <p:to>
                                        <p:strVal val="visible"/>
                                      </p:to>
                                    </p:set>
                                    <p:anim calcmode="lin" valueType="num">
                                      <p:cBhvr additive="base">
                                        <p:cTn id="38" dur="250" fill="hold"/>
                                        <p:tgtEl>
                                          <p:spTgt spid="102"/>
                                        </p:tgtEl>
                                        <p:attrNameLst>
                                          <p:attrName>ppt_x</p:attrName>
                                        </p:attrNameLst>
                                      </p:cBhvr>
                                      <p:tavLst>
                                        <p:tav tm="0">
                                          <p:val>
                                            <p:strVal val="#ppt_x"/>
                                          </p:val>
                                        </p:tav>
                                        <p:tav tm="100000">
                                          <p:val>
                                            <p:strVal val="#ppt_x"/>
                                          </p:val>
                                        </p:tav>
                                      </p:tavLst>
                                    </p:anim>
                                    <p:anim calcmode="lin" valueType="num">
                                      <p:cBhvr additive="base">
                                        <p:cTn id="39" dur="250" fill="hold"/>
                                        <p:tgtEl>
                                          <p:spTgt spid="102"/>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03"/>
                                        </p:tgtEl>
                                        <p:attrNameLst>
                                          <p:attrName>style.visibility</p:attrName>
                                        </p:attrNameLst>
                                      </p:cBhvr>
                                      <p:to>
                                        <p:strVal val="visible"/>
                                      </p:to>
                                    </p:set>
                                    <p:anim calcmode="lin" valueType="num">
                                      <p:cBhvr additive="base">
                                        <p:cTn id="43" dur="250" fill="hold"/>
                                        <p:tgtEl>
                                          <p:spTgt spid="103"/>
                                        </p:tgtEl>
                                        <p:attrNameLst>
                                          <p:attrName>ppt_x</p:attrName>
                                        </p:attrNameLst>
                                      </p:cBhvr>
                                      <p:tavLst>
                                        <p:tav tm="0">
                                          <p:val>
                                            <p:strVal val="#ppt_x"/>
                                          </p:val>
                                        </p:tav>
                                        <p:tav tm="100000">
                                          <p:val>
                                            <p:strVal val="#ppt_x"/>
                                          </p:val>
                                        </p:tav>
                                      </p:tavLst>
                                    </p:anim>
                                    <p:anim calcmode="lin" valueType="num">
                                      <p:cBhvr additive="base">
                                        <p:cTn id="44" dur="250" fill="hold"/>
                                        <p:tgtEl>
                                          <p:spTgt spid="103"/>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04"/>
                                        </p:tgtEl>
                                        <p:attrNameLst>
                                          <p:attrName>style.visibility</p:attrName>
                                        </p:attrNameLst>
                                      </p:cBhvr>
                                      <p:to>
                                        <p:strVal val="visible"/>
                                      </p:to>
                                    </p:set>
                                    <p:anim calcmode="lin" valueType="num">
                                      <p:cBhvr additive="base">
                                        <p:cTn id="48" dur="250" fill="hold"/>
                                        <p:tgtEl>
                                          <p:spTgt spid="104"/>
                                        </p:tgtEl>
                                        <p:attrNameLst>
                                          <p:attrName>ppt_x</p:attrName>
                                        </p:attrNameLst>
                                      </p:cBhvr>
                                      <p:tavLst>
                                        <p:tav tm="0">
                                          <p:val>
                                            <p:strVal val="#ppt_x"/>
                                          </p:val>
                                        </p:tav>
                                        <p:tav tm="100000">
                                          <p:val>
                                            <p:strVal val="#ppt_x"/>
                                          </p:val>
                                        </p:tav>
                                      </p:tavLst>
                                    </p:anim>
                                    <p:anim calcmode="lin" valueType="num">
                                      <p:cBhvr additive="base">
                                        <p:cTn id="49" dur="250" fill="hold"/>
                                        <p:tgtEl>
                                          <p:spTgt spid="104"/>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05"/>
                                        </p:tgtEl>
                                        <p:attrNameLst>
                                          <p:attrName>style.visibility</p:attrName>
                                        </p:attrNameLst>
                                      </p:cBhvr>
                                      <p:to>
                                        <p:strVal val="visible"/>
                                      </p:to>
                                    </p:set>
                                    <p:anim calcmode="lin" valueType="num">
                                      <p:cBhvr additive="base">
                                        <p:cTn id="53" dur="250" fill="hold"/>
                                        <p:tgtEl>
                                          <p:spTgt spid="105"/>
                                        </p:tgtEl>
                                        <p:attrNameLst>
                                          <p:attrName>ppt_x</p:attrName>
                                        </p:attrNameLst>
                                      </p:cBhvr>
                                      <p:tavLst>
                                        <p:tav tm="0">
                                          <p:val>
                                            <p:strVal val="#ppt_x"/>
                                          </p:val>
                                        </p:tav>
                                        <p:tav tm="100000">
                                          <p:val>
                                            <p:strVal val="#ppt_x"/>
                                          </p:val>
                                        </p:tav>
                                      </p:tavLst>
                                    </p:anim>
                                    <p:anim calcmode="lin" valueType="num">
                                      <p:cBhvr additive="base">
                                        <p:cTn id="54" dur="250" fill="hold"/>
                                        <p:tgtEl>
                                          <p:spTgt spid="105"/>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06"/>
                                        </p:tgtEl>
                                        <p:attrNameLst>
                                          <p:attrName>style.visibility</p:attrName>
                                        </p:attrNameLst>
                                      </p:cBhvr>
                                      <p:to>
                                        <p:strVal val="visible"/>
                                      </p:to>
                                    </p:set>
                                    <p:anim calcmode="lin" valueType="num">
                                      <p:cBhvr additive="base">
                                        <p:cTn id="58" dur="250" fill="hold"/>
                                        <p:tgtEl>
                                          <p:spTgt spid="106"/>
                                        </p:tgtEl>
                                        <p:attrNameLst>
                                          <p:attrName>ppt_x</p:attrName>
                                        </p:attrNameLst>
                                      </p:cBhvr>
                                      <p:tavLst>
                                        <p:tav tm="0">
                                          <p:val>
                                            <p:strVal val="#ppt_x"/>
                                          </p:val>
                                        </p:tav>
                                        <p:tav tm="100000">
                                          <p:val>
                                            <p:strVal val="#ppt_x"/>
                                          </p:val>
                                        </p:tav>
                                      </p:tavLst>
                                    </p:anim>
                                    <p:anim calcmode="lin" valueType="num">
                                      <p:cBhvr additive="base">
                                        <p:cTn id="59" dur="250" fill="hold"/>
                                        <p:tgtEl>
                                          <p:spTgt spid="106"/>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07"/>
                                        </p:tgtEl>
                                        <p:attrNameLst>
                                          <p:attrName>style.visibility</p:attrName>
                                        </p:attrNameLst>
                                      </p:cBhvr>
                                      <p:to>
                                        <p:strVal val="visible"/>
                                      </p:to>
                                    </p:set>
                                    <p:anim calcmode="lin" valueType="num">
                                      <p:cBhvr additive="base">
                                        <p:cTn id="63" dur="250" fill="hold"/>
                                        <p:tgtEl>
                                          <p:spTgt spid="107"/>
                                        </p:tgtEl>
                                        <p:attrNameLst>
                                          <p:attrName>ppt_x</p:attrName>
                                        </p:attrNameLst>
                                      </p:cBhvr>
                                      <p:tavLst>
                                        <p:tav tm="0">
                                          <p:val>
                                            <p:strVal val="#ppt_x"/>
                                          </p:val>
                                        </p:tav>
                                        <p:tav tm="100000">
                                          <p:val>
                                            <p:strVal val="#ppt_x"/>
                                          </p:val>
                                        </p:tav>
                                      </p:tavLst>
                                    </p:anim>
                                    <p:anim calcmode="lin" valueType="num">
                                      <p:cBhvr additive="base">
                                        <p:cTn id="64" dur="250" fill="hold"/>
                                        <p:tgtEl>
                                          <p:spTgt spid="107"/>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08"/>
                                        </p:tgtEl>
                                        <p:attrNameLst>
                                          <p:attrName>style.visibility</p:attrName>
                                        </p:attrNameLst>
                                      </p:cBhvr>
                                      <p:to>
                                        <p:strVal val="visible"/>
                                      </p:to>
                                    </p:set>
                                    <p:anim calcmode="lin" valueType="num">
                                      <p:cBhvr additive="base">
                                        <p:cTn id="68" dur="250" fill="hold"/>
                                        <p:tgtEl>
                                          <p:spTgt spid="108"/>
                                        </p:tgtEl>
                                        <p:attrNameLst>
                                          <p:attrName>ppt_x</p:attrName>
                                        </p:attrNameLst>
                                      </p:cBhvr>
                                      <p:tavLst>
                                        <p:tav tm="0">
                                          <p:val>
                                            <p:strVal val="#ppt_x"/>
                                          </p:val>
                                        </p:tav>
                                        <p:tav tm="100000">
                                          <p:val>
                                            <p:strVal val="#ppt_x"/>
                                          </p:val>
                                        </p:tav>
                                      </p:tavLst>
                                    </p:anim>
                                    <p:anim calcmode="lin" valueType="num">
                                      <p:cBhvr additive="base">
                                        <p:cTn id="69" dur="250" fill="hold"/>
                                        <p:tgtEl>
                                          <p:spTgt spid="108"/>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09"/>
                                        </p:tgtEl>
                                        <p:attrNameLst>
                                          <p:attrName>style.visibility</p:attrName>
                                        </p:attrNameLst>
                                      </p:cBhvr>
                                      <p:to>
                                        <p:strVal val="visible"/>
                                      </p:to>
                                    </p:set>
                                    <p:anim calcmode="lin" valueType="num">
                                      <p:cBhvr additive="base">
                                        <p:cTn id="73" dur="250" fill="hold"/>
                                        <p:tgtEl>
                                          <p:spTgt spid="109"/>
                                        </p:tgtEl>
                                        <p:attrNameLst>
                                          <p:attrName>ppt_x</p:attrName>
                                        </p:attrNameLst>
                                      </p:cBhvr>
                                      <p:tavLst>
                                        <p:tav tm="0">
                                          <p:val>
                                            <p:strVal val="#ppt_x"/>
                                          </p:val>
                                        </p:tav>
                                        <p:tav tm="100000">
                                          <p:val>
                                            <p:strVal val="#ppt_x"/>
                                          </p:val>
                                        </p:tav>
                                      </p:tavLst>
                                    </p:anim>
                                    <p:anim calcmode="lin" valueType="num">
                                      <p:cBhvr additive="base">
                                        <p:cTn id="74" dur="250" fill="hold"/>
                                        <p:tgtEl>
                                          <p:spTgt spid="109"/>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10"/>
                                        </p:tgtEl>
                                        <p:attrNameLst>
                                          <p:attrName>style.visibility</p:attrName>
                                        </p:attrNameLst>
                                      </p:cBhvr>
                                      <p:to>
                                        <p:strVal val="visible"/>
                                      </p:to>
                                    </p:set>
                                    <p:anim calcmode="lin" valueType="num">
                                      <p:cBhvr additive="base">
                                        <p:cTn id="78" dur="250" fill="hold"/>
                                        <p:tgtEl>
                                          <p:spTgt spid="110"/>
                                        </p:tgtEl>
                                        <p:attrNameLst>
                                          <p:attrName>ppt_x</p:attrName>
                                        </p:attrNameLst>
                                      </p:cBhvr>
                                      <p:tavLst>
                                        <p:tav tm="0">
                                          <p:val>
                                            <p:strVal val="#ppt_x"/>
                                          </p:val>
                                        </p:tav>
                                        <p:tav tm="100000">
                                          <p:val>
                                            <p:strVal val="#ppt_x"/>
                                          </p:val>
                                        </p:tav>
                                      </p:tavLst>
                                    </p:anim>
                                    <p:anim calcmode="lin" valueType="num">
                                      <p:cBhvr additive="base">
                                        <p:cTn id="79" dur="250" fill="hold"/>
                                        <p:tgtEl>
                                          <p:spTgt spid="110"/>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11"/>
                                        </p:tgtEl>
                                        <p:attrNameLst>
                                          <p:attrName>style.visibility</p:attrName>
                                        </p:attrNameLst>
                                      </p:cBhvr>
                                      <p:to>
                                        <p:strVal val="visible"/>
                                      </p:to>
                                    </p:set>
                                    <p:anim calcmode="lin" valueType="num">
                                      <p:cBhvr additive="base">
                                        <p:cTn id="83" dur="250" fill="hold"/>
                                        <p:tgtEl>
                                          <p:spTgt spid="111"/>
                                        </p:tgtEl>
                                        <p:attrNameLst>
                                          <p:attrName>ppt_x</p:attrName>
                                        </p:attrNameLst>
                                      </p:cBhvr>
                                      <p:tavLst>
                                        <p:tav tm="0">
                                          <p:val>
                                            <p:strVal val="#ppt_x"/>
                                          </p:val>
                                        </p:tav>
                                        <p:tav tm="100000">
                                          <p:val>
                                            <p:strVal val="#ppt_x"/>
                                          </p:val>
                                        </p:tav>
                                      </p:tavLst>
                                    </p:anim>
                                    <p:anim calcmode="lin" valueType="num">
                                      <p:cBhvr additive="base">
                                        <p:cTn id="84" dur="250" fill="hold"/>
                                        <p:tgtEl>
                                          <p:spTgt spid="111"/>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 calcmode="lin" valueType="num">
                                      <p:cBhvr additive="base">
                                        <p:cTn id="88" dur="250" fill="hold"/>
                                        <p:tgtEl>
                                          <p:spTgt spid="118"/>
                                        </p:tgtEl>
                                        <p:attrNameLst>
                                          <p:attrName>ppt_x</p:attrName>
                                        </p:attrNameLst>
                                      </p:cBhvr>
                                      <p:tavLst>
                                        <p:tav tm="0">
                                          <p:val>
                                            <p:strVal val="#ppt_x"/>
                                          </p:val>
                                        </p:tav>
                                        <p:tav tm="100000">
                                          <p:val>
                                            <p:strVal val="#ppt_x"/>
                                          </p:val>
                                        </p:tav>
                                      </p:tavLst>
                                    </p:anim>
                                    <p:anim calcmode="lin" valueType="num">
                                      <p:cBhvr additive="base">
                                        <p:cTn id="89" dur="250" fill="hold"/>
                                        <p:tgtEl>
                                          <p:spTgt spid="118"/>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nodeType="afterEffect">
                                  <p:stCondLst>
                                    <p:cond delay="0"/>
                                  </p:stCondLst>
                                  <p:childTnLst>
                                    <p:set>
                                      <p:cBhvr>
                                        <p:cTn id="92" dur="1" fill="hold">
                                          <p:stCondLst>
                                            <p:cond delay="0"/>
                                          </p:stCondLst>
                                        </p:cTn>
                                        <p:tgtEl>
                                          <p:spTgt spid="129"/>
                                        </p:tgtEl>
                                        <p:attrNameLst>
                                          <p:attrName>style.visibility</p:attrName>
                                        </p:attrNameLst>
                                      </p:cBhvr>
                                      <p:to>
                                        <p:strVal val="visible"/>
                                      </p:to>
                                    </p:set>
                                    <p:anim calcmode="lin" valueType="num">
                                      <p:cBhvr additive="base">
                                        <p:cTn id="93" dur="250" fill="hold"/>
                                        <p:tgtEl>
                                          <p:spTgt spid="129"/>
                                        </p:tgtEl>
                                        <p:attrNameLst>
                                          <p:attrName>ppt_x</p:attrName>
                                        </p:attrNameLst>
                                      </p:cBhvr>
                                      <p:tavLst>
                                        <p:tav tm="0">
                                          <p:val>
                                            <p:strVal val="#ppt_x"/>
                                          </p:val>
                                        </p:tav>
                                        <p:tav tm="100000">
                                          <p:val>
                                            <p:strVal val="#ppt_x"/>
                                          </p:val>
                                        </p:tav>
                                      </p:tavLst>
                                    </p:anim>
                                    <p:anim calcmode="lin" valueType="num">
                                      <p:cBhvr additive="base">
                                        <p:cTn id="94" dur="250" fill="hold"/>
                                        <p:tgtEl>
                                          <p:spTgt spid="129"/>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nodeType="afterEffect">
                                  <p:stCondLst>
                                    <p:cond delay="0"/>
                                  </p:stCondLst>
                                  <p:childTnLst>
                                    <p:set>
                                      <p:cBhvr>
                                        <p:cTn id="97" dur="1" fill="hold">
                                          <p:stCondLst>
                                            <p:cond delay="0"/>
                                          </p:stCondLst>
                                        </p:cTn>
                                        <p:tgtEl>
                                          <p:spTgt spid="136"/>
                                        </p:tgtEl>
                                        <p:attrNameLst>
                                          <p:attrName>style.visibility</p:attrName>
                                        </p:attrNameLst>
                                      </p:cBhvr>
                                      <p:to>
                                        <p:strVal val="visible"/>
                                      </p:to>
                                    </p:set>
                                    <p:anim calcmode="lin" valueType="num">
                                      <p:cBhvr additive="base">
                                        <p:cTn id="98" dur="250" fill="hold"/>
                                        <p:tgtEl>
                                          <p:spTgt spid="136"/>
                                        </p:tgtEl>
                                        <p:attrNameLst>
                                          <p:attrName>ppt_x</p:attrName>
                                        </p:attrNameLst>
                                      </p:cBhvr>
                                      <p:tavLst>
                                        <p:tav tm="0">
                                          <p:val>
                                            <p:strVal val="#ppt_x"/>
                                          </p:val>
                                        </p:tav>
                                        <p:tav tm="100000">
                                          <p:val>
                                            <p:strVal val="#ppt_x"/>
                                          </p:val>
                                        </p:tav>
                                      </p:tavLst>
                                    </p:anim>
                                    <p:anim calcmode="lin" valueType="num">
                                      <p:cBhvr additive="base">
                                        <p:cTn id="99" dur="250" fill="hold"/>
                                        <p:tgtEl>
                                          <p:spTgt spid="136"/>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additive="base">
                                        <p:cTn id="103" dur="250" fill="hold"/>
                                        <p:tgtEl>
                                          <p:spTgt spid="140"/>
                                        </p:tgtEl>
                                        <p:attrNameLst>
                                          <p:attrName>ppt_x</p:attrName>
                                        </p:attrNameLst>
                                      </p:cBhvr>
                                      <p:tavLst>
                                        <p:tav tm="0">
                                          <p:val>
                                            <p:strVal val="#ppt_x"/>
                                          </p:val>
                                        </p:tav>
                                        <p:tav tm="100000">
                                          <p:val>
                                            <p:strVal val="#ppt_x"/>
                                          </p:val>
                                        </p:tav>
                                      </p:tavLst>
                                    </p:anim>
                                    <p:anim calcmode="lin" valueType="num">
                                      <p:cBhvr additive="base">
                                        <p:cTn id="104" dur="250" fill="hold"/>
                                        <p:tgtEl>
                                          <p:spTgt spid="140"/>
                                        </p:tgtEl>
                                        <p:attrNameLst>
                                          <p:attrName>ppt_y</p:attrName>
                                        </p:attrNameLst>
                                      </p:cBhvr>
                                      <p:tavLst>
                                        <p:tav tm="0">
                                          <p:val>
                                            <p:strVal val="1+#ppt_h/2"/>
                                          </p:val>
                                        </p:tav>
                                        <p:tav tm="100000">
                                          <p:val>
                                            <p:strVal val="#ppt_y"/>
                                          </p:val>
                                        </p:tav>
                                      </p:tavLst>
                                    </p:anim>
                                  </p:childTnLst>
                                </p:cTn>
                              </p:par>
                            </p:childTnLst>
                          </p:cTn>
                        </p:par>
                        <p:par>
                          <p:cTn id="105" fill="hold">
                            <p:stCondLst>
                              <p:cond delay="5000"/>
                            </p:stCondLst>
                            <p:childTnLst>
                              <p:par>
                                <p:cTn id="106" presetID="22" presetClass="entr" presetSubtype="8" fill="hold" grpId="0" nodeType="afterEffect">
                                  <p:stCondLst>
                                    <p:cond delay="0"/>
                                  </p:stCondLst>
                                  <p:childTnLst>
                                    <p:set>
                                      <p:cBhvr>
                                        <p:cTn id="107" dur="1" fill="hold">
                                          <p:stCondLst>
                                            <p:cond delay="0"/>
                                          </p:stCondLst>
                                        </p:cTn>
                                        <p:tgtEl>
                                          <p:spTgt spid="112"/>
                                        </p:tgtEl>
                                        <p:attrNameLst>
                                          <p:attrName>style.visibility</p:attrName>
                                        </p:attrNameLst>
                                      </p:cBhvr>
                                      <p:to>
                                        <p:strVal val="visible"/>
                                      </p:to>
                                    </p:set>
                                    <p:animEffect transition="in" filter="wipe(left)">
                                      <p:cBhvr>
                                        <p:cTn id="108" dur="500"/>
                                        <p:tgtEl>
                                          <p:spTgt spid="112"/>
                                        </p:tgtEl>
                                      </p:cBhvr>
                                    </p:animEffect>
                                  </p:childTnLst>
                                </p:cTn>
                              </p:par>
                            </p:childTnLst>
                          </p:cTn>
                        </p:par>
                        <p:par>
                          <p:cTn id="109" fill="hold">
                            <p:stCondLst>
                              <p:cond delay="5500"/>
                            </p:stCondLst>
                            <p:childTnLst>
                              <p:par>
                                <p:cTn id="110" presetID="22" presetClass="entr" presetSubtype="8" fill="hold" grpId="0" nodeType="afterEffect">
                                  <p:stCondLst>
                                    <p:cond delay="0"/>
                                  </p:stCondLst>
                                  <p:childTnLst>
                                    <p:set>
                                      <p:cBhvr>
                                        <p:cTn id="111" dur="1" fill="hold">
                                          <p:stCondLst>
                                            <p:cond delay="0"/>
                                          </p:stCondLst>
                                        </p:cTn>
                                        <p:tgtEl>
                                          <p:spTgt spid="113"/>
                                        </p:tgtEl>
                                        <p:attrNameLst>
                                          <p:attrName>style.visibility</p:attrName>
                                        </p:attrNameLst>
                                      </p:cBhvr>
                                      <p:to>
                                        <p:strVal val="visible"/>
                                      </p:to>
                                    </p:set>
                                    <p:animEffect transition="in" filter="wipe(left)">
                                      <p:cBhvr>
                                        <p:cTn id="112" dur="500"/>
                                        <p:tgtEl>
                                          <p:spTgt spid="113"/>
                                        </p:tgtEl>
                                      </p:cBhvr>
                                    </p:animEffect>
                                  </p:childTnLst>
                                </p:cTn>
                              </p:par>
                            </p:childTnLst>
                          </p:cTn>
                        </p:par>
                        <p:par>
                          <p:cTn id="113" fill="hold">
                            <p:stCondLst>
                              <p:cond delay="6000"/>
                            </p:stCondLst>
                            <p:childTnLst>
                              <p:par>
                                <p:cTn id="114" presetID="22" presetClass="entr" presetSubtype="8" fill="hold" grpId="0" nodeType="afterEffect">
                                  <p:stCondLst>
                                    <p:cond delay="0"/>
                                  </p:stCondLst>
                                  <p:childTnLst>
                                    <p:set>
                                      <p:cBhvr>
                                        <p:cTn id="115" dur="1" fill="hold">
                                          <p:stCondLst>
                                            <p:cond delay="0"/>
                                          </p:stCondLst>
                                        </p:cTn>
                                        <p:tgtEl>
                                          <p:spTgt spid="114"/>
                                        </p:tgtEl>
                                        <p:attrNameLst>
                                          <p:attrName>style.visibility</p:attrName>
                                        </p:attrNameLst>
                                      </p:cBhvr>
                                      <p:to>
                                        <p:strVal val="visible"/>
                                      </p:to>
                                    </p:set>
                                    <p:animEffect transition="in" filter="wipe(left)">
                                      <p:cBhvr>
                                        <p:cTn id="116" dur="500"/>
                                        <p:tgtEl>
                                          <p:spTgt spid="114"/>
                                        </p:tgtEl>
                                      </p:cBhvr>
                                    </p:animEffect>
                                  </p:childTnLst>
                                </p:cTn>
                              </p:par>
                            </p:childTnLst>
                          </p:cTn>
                        </p:par>
                        <p:par>
                          <p:cTn id="117" fill="hold">
                            <p:stCondLst>
                              <p:cond delay="6500"/>
                            </p:stCondLst>
                            <p:childTnLst>
                              <p:par>
                                <p:cTn id="118" presetID="22" presetClass="entr" presetSubtype="8" fill="hold" grpId="0" nodeType="afterEffect">
                                  <p:stCondLst>
                                    <p:cond delay="0"/>
                                  </p:stCondLst>
                                  <p:childTnLst>
                                    <p:set>
                                      <p:cBhvr>
                                        <p:cTn id="119" dur="1" fill="hold">
                                          <p:stCondLst>
                                            <p:cond delay="0"/>
                                          </p:stCondLst>
                                        </p:cTn>
                                        <p:tgtEl>
                                          <p:spTgt spid="115"/>
                                        </p:tgtEl>
                                        <p:attrNameLst>
                                          <p:attrName>style.visibility</p:attrName>
                                        </p:attrNameLst>
                                      </p:cBhvr>
                                      <p:to>
                                        <p:strVal val="visible"/>
                                      </p:to>
                                    </p:set>
                                    <p:animEffect transition="in" filter="wipe(left)">
                                      <p:cBhvr>
                                        <p:cTn id="120" dur="500"/>
                                        <p:tgtEl>
                                          <p:spTgt spid="115"/>
                                        </p:tgtEl>
                                      </p:cBhvr>
                                    </p:animEffect>
                                  </p:childTnLst>
                                </p:cTn>
                              </p:par>
                            </p:childTnLst>
                          </p:cTn>
                        </p:par>
                        <p:par>
                          <p:cTn id="121" fill="hold">
                            <p:stCondLst>
                              <p:cond delay="7000"/>
                            </p:stCondLst>
                            <p:childTnLst>
                              <p:par>
                                <p:cTn id="122" presetID="22" presetClass="entr" presetSubtype="8" fill="hold" grpId="0" nodeType="afterEffect">
                                  <p:stCondLst>
                                    <p:cond delay="0"/>
                                  </p:stCondLst>
                                  <p:childTnLst>
                                    <p:set>
                                      <p:cBhvr>
                                        <p:cTn id="123" dur="1" fill="hold">
                                          <p:stCondLst>
                                            <p:cond delay="0"/>
                                          </p:stCondLst>
                                        </p:cTn>
                                        <p:tgtEl>
                                          <p:spTgt spid="116"/>
                                        </p:tgtEl>
                                        <p:attrNameLst>
                                          <p:attrName>style.visibility</p:attrName>
                                        </p:attrNameLst>
                                      </p:cBhvr>
                                      <p:to>
                                        <p:strVal val="visible"/>
                                      </p:to>
                                    </p:set>
                                    <p:animEffect transition="in" filter="wipe(left)">
                                      <p:cBhvr>
                                        <p:cTn id="124" dur="500"/>
                                        <p:tgtEl>
                                          <p:spTgt spid="116"/>
                                        </p:tgtEl>
                                      </p:cBhvr>
                                    </p:animEffect>
                                  </p:childTnLst>
                                </p:cTn>
                              </p:par>
                            </p:childTnLst>
                          </p:cTn>
                        </p:par>
                        <p:par>
                          <p:cTn id="125" fill="hold">
                            <p:stCondLst>
                              <p:cond delay="7500"/>
                            </p:stCondLst>
                            <p:childTnLst>
                              <p:par>
                                <p:cTn id="126" presetID="22" presetClass="entr" presetSubtype="8" fill="hold" grpId="0" nodeType="afterEffect">
                                  <p:stCondLst>
                                    <p:cond delay="0"/>
                                  </p:stCondLst>
                                  <p:childTnLst>
                                    <p:set>
                                      <p:cBhvr>
                                        <p:cTn id="127" dur="1" fill="hold">
                                          <p:stCondLst>
                                            <p:cond delay="0"/>
                                          </p:stCondLst>
                                        </p:cTn>
                                        <p:tgtEl>
                                          <p:spTgt spid="117"/>
                                        </p:tgtEl>
                                        <p:attrNameLst>
                                          <p:attrName>style.visibility</p:attrName>
                                        </p:attrNameLst>
                                      </p:cBhvr>
                                      <p:to>
                                        <p:strVal val="visible"/>
                                      </p:to>
                                    </p:set>
                                    <p:animEffect transition="in" filter="wipe(left)">
                                      <p:cBhvr>
                                        <p:cTn id="128" dur="500"/>
                                        <p:tgtEl>
                                          <p:spTgt spid="117"/>
                                        </p:tgtEl>
                                      </p:cBhvr>
                                    </p:animEffect>
                                  </p:childTnLst>
                                </p:cTn>
                              </p:par>
                            </p:childTnLst>
                          </p:cTn>
                        </p:par>
                        <p:par>
                          <p:cTn id="129" fill="hold">
                            <p:stCondLst>
                              <p:cond delay="8000"/>
                            </p:stCondLst>
                            <p:childTnLst>
                              <p:par>
                                <p:cTn id="130" presetID="10" presetClass="entr" presetSubtype="0" fill="hold" grpId="0" nodeType="afterEffect">
                                  <p:stCondLst>
                                    <p:cond delay="0"/>
                                  </p:stCondLst>
                                  <p:childTnLst>
                                    <p:set>
                                      <p:cBhvr>
                                        <p:cTn id="131" dur="1" fill="hold">
                                          <p:stCondLst>
                                            <p:cond delay="0"/>
                                          </p:stCondLst>
                                        </p:cTn>
                                        <p:tgtEl>
                                          <p:spTgt spid="143"/>
                                        </p:tgtEl>
                                        <p:attrNameLst>
                                          <p:attrName>style.visibility</p:attrName>
                                        </p:attrNameLst>
                                      </p:cBhvr>
                                      <p:to>
                                        <p:strVal val="visible"/>
                                      </p:to>
                                    </p:set>
                                    <p:animEffect transition="in" filter="fade">
                                      <p:cBhvr>
                                        <p:cTn id="132" dur="500"/>
                                        <p:tgtEl>
                                          <p:spTgt spid="1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9" grpId="0" animBg="1"/>
      <p:bldP spid="100" grpId="0" animBg="1"/>
      <p:bldP spid="101" grpId="0" animBg="1"/>
      <p:bldP spid="102" grpId="0"/>
      <p:bldP spid="103" grpId="0"/>
      <p:bldP spid="104" grpId="0"/>
      <p:bldP spid="105" grpId="0"/>
      <p:bldP spid="106" grpId="0"/>
      <p:bldP spid="107" grpId="0"/>
      <p:bldP spid="108" grpId="0"/>
      <p:bldP spid="109" grpId="0"/>
      <p:bldP spid="110" grpId="0"/>
      <p:bldP spid="111" grpId="0"/>
      <p:bldP spid="112" grpId="0" animBg="1"/>
      <p:bldP spid="113" grpId="0" animBg="1"/>
      <p:bldP spid="114" grpId="0" animBg="1"/>
      <p:bldP spid="115" grpId="0" animBg="1"/>
      <p:bldP spid="116" grpId="0" animBg="1"/>
      <p:bldP spid="117" grpId="0" animBg="1"/>
      <p:bldP spid="143" grpId="0"/>
    </p:bldLst>
  </p:timing>
</p:sld>
</file>

<file path=ppt/slides/slide12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33102" y="680759"/>
            <a:ext cx="4725974" cy="830997"/>
          </a:xfrm>
          <a:prstGeom prst="rect">
            <a:avLst/>
          </a:prstGeom>
          <a:noFill/>
        </p:spPr>
        <p:txBody>
          <a:bodyPr wrap="none" rtlCol="0">
            <a:spAutoFit/>
          </a:bodyPr>
          <a:lstStyle/>
          <a:p>
            <a:pPr algn="ctr"/>
            <a:r>
              <a:rPr lang="id-ID" sz="4800" dirty="0" smtClean="0">
                <a:solidFill>
                  <a:schemeClr val="bg1"/>
                </a:solidFill>
                <a:latin typeface="+mj-lt"/>
              </a:rPr>
              <a:t>Table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3" name="Group 92"/>
          <p:cNvGrpSpPr/>
          <p:nvPr/>
        </p:nvGrpSpPr>
        <p:grpSpPr>
          <a:xfrm>
            <a:off x="3971385" y="2030140"/>
            <a:ext cx="7291522" cy="3452292"/>
            <a:chOff x="4019359" y="1562560"/>
            <a:chExt cx="7291522" cy="4140000"/>
          </a:xfrm>
        </p:grpSpPr>
        <p:cxnSp>
          <p:nvCxnSpPr>
            <p:cNvPr id="94" name="Straight Connector 93"/>
            <p:cNvCxnSpPr/>
            <p:nvPr/>
          </p:nvCxnSpPr>
          <p:spPr>
            <a:xfrm>
              <a:off x="5846070"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a:xfrm>
              <a:off x="766214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a:off x="4019359"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a:off x="9509188"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a:xfrm>
              <a:off x="11310881" y="1562560"/>
              <a:ext cx="0" cy="4140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99" name="Rectangle 98"/>
          <p:cNvSpPr/>
          <p:nvPr/>
        </p:nvSpPr>
        <p:spPr>
          <a:xfrm>
            <a:off x="917516" y="4057299"/>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0" name="Rectangle 99"/>
          <p:cNvSpPr/>
          <p:nvPr/>
        </p:nvSpPr>
        <p:spPr>
          <a:xfrm>
            <a:off x="917516" y="3093826"/>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1" name="Rectangle 100"/>
          <p:cNvSpPr/>
          <p:nvPr/>
        </p:nvSpPr>
        <p:spPr>
          <a:xfrm>
            <a:off x="917516" y="5008211"/>
            <a:ext cx="10346646" cy="474221"/>
          </a:xfrm>
          <a:prstGeom prst="rect">
            <a:avLst/>
          </a:prstGeom>
          <a:solidFill>
            <a:srgbClr val="161F28">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61F28"/>
              </a:solidFill>
            </a:endParaRPr>
          </a:p>
        </p:txBody>
      </p:sp>
      <p:sp>
        <p:nvSpPr>
          <p:cNvPr id="102" name="TextBox 101"/>
          <p:cNvSpPr txBox="1"/>
          <p:nvPr/>
        </p:nvSpPr>
        <p:spPr>
          <a:xfrm>
            <a:off x="3970131" y="2653989"/>
            <a:ext cx="1826711" cy="369332"/>
          </a:xfrm>
          <a:prstGeom prst="rect">
            <a:avLst/>
          </a:prstGeom>
          <a:noFill/>
        </p:spPr>
        <p:txBody>
          <a:bodyPr wrap="square" rtlCol="0">
            <a:spAutoFit/>
          </a:bodyPr>
          <a:lstStyle/>
          <a:p>
            <a:pPr algn="ctr"/>
            <a:r>
              <a:rPr lang="id-ID" b="1" dirty="0" smtClean="0">
                <a:solidFill>
                  <a:schemeClr val="bg1"/>
                </a:solidFill>
              </a:rPr>
              <a:t>Concept</a:t>
            </a:r>
            <a:endParaRPr lang="en-US" b="1" dirty="0" smtClean="0">
              <a:solidFill>
                <a:schemeClr val="bg1"/>
              </a:solidFill>
            </a:endParaRPr>
          </a:p>
        </p:txBody>
      </p:sp>
      <p:sp>
        <p:nvSpPr>
          <p:cNvPr id="103" name="TextBox 102"/>
          <p:cNvSpPr txBox="1"/>
          <p:nvPr/>
        </p:nvSpPr>
        <p:spPr>
          <a:xfrm>
            <a:off x="911922" y="2636764"/>
            <a:ext cx="3051361" cy="369332"/>
          </a:xfrm>
          <a:prstGeom prst="rect">
            <a:avLst/>
          </a:prstGeom>
          <a:noFill/>
        </p:spPr>
        <p:txBody>
          <a:bodyPr wrap="square" rtlCol="0">
            <a:spAutoFit/>
          </a:bodyPr>
          <a:lstStyle/>
          <a:p>
            <a:pPr algn="ctr"/>
            <a:r>
              <a:rPr lang="id-ID" b="1" dirty="0" smtClean="0">
                <a:solidFill>
                  <a:schemeClr val="accent2"/>
                </a:solidFill>
              </a:rPr>
              <a:t>President</a:t>
            </a:r>
            <a:endParaRPr lang="en-US" b="1" dirty="0" smtClean="0">
              <a:solidFill>
                <a:schemeClr val="accent2"/>
              </a:solidFill>
            </a:endParaRPr>
          </a:p>
        </p:txBody>
      </p:sp>
      <p:sp>
        <p:nvSpPr>
          <p:cNvPr id="104" name="TextBox 103"/>
          <p:cNvSpPr txBox="1"/>
          <p:nvPr/>
        </p:nvSpPr>
        <p:spPr>
          <a:xfrm>
            <a:off x="5796215" y="2653989"/>
            <a:ext cx="1826711" cy="369332"/>
          </a:xfrm>
          <a:prstGeom prst="rect">
            <a:avLst/>
          </a:prstGeom>
          <a:noFill/>
        </p:spPr>
        <p:txBody>
          <a:bodyPr wrap="square" rtlCol="0">
            <a:spAutoFit/>
          </a:bodyPr>
          <a:lstStyle/>
          <a:p>
            <a:pPr algn="ctr"/>
            <a:r>
              <a:rPr lang="id-ID" b="1" dirty="0" smtClean="0">
                <a:solidFill>
                  <a:schemeClr val="bg1"/>
                </a:solidFill>
              </a:rPr>
              <a:t>Prototype</a:t>
            </a:r>
            <a:endParaRPr lang="en-US" b="1" dirty="0" smtClean="0">
              <a:solidFill>
                <a:schemeClr val="bg1"/>
              </a:solidFill>
            </a:endParaRPr>
          </a:p>
        </p:txBody>
      </p:sp>
      <p:sp>
        <p:nvSpPr>
          <p:cNvPr id="105" name="TextBox 104"/>
          <p:cNvSpPr txBox="1"/>
          <p:nvPr/>
        </p:nvSpPr>
        <p:spPr>
          <a:xfrm>
            <a:off x="7635477" y="2653989"/>
            <a:ext cx="1826711" cy="369332"/>
          </a:xfrm>
          <a:prstGeom prst="rect">
            <a:avLst/>
          </a:prstGeom>
          <a:noFill/>
        </p:spPr>
        <p:txBody>
          <a:bodyPr wrap="square" rtlCol="0">
            <a:spAutoFit/>
          </a:bodyPr>
          <a:lstStyle/>
          <a:p>
            <a:pPr algn="ctr"/>
            <a:r>
              <a:rPr lang="id-ID" b="1" dirty="0" smtClean="0">
                <a:solidFill>
                  <a:schemeClr val="bg1"/>
                </a:solidFill>
              </a:rPr>
              <a:t>Development</a:t>
            </a:r>
            <a:endParaRPr lang="en-US" b="1" dirty="0" smtClean="0">
              <a:solidFill>
                <a:schemeClr val="bg1"/>
              </a:solidFill>
            </a:endParaRPr>
          </a:p>
        </p:txBody>
      </p:sp>
      <p:sp>
        <p:nvSpPr>
          <p:cNvPr id="106" name="TextBox 105"/>
          <p:cNvSpPr txBox="1"/>
          <p:nvPr/>
        </p:nvSpPr>
        <p:spPr>
          <a:xfrm>
            <a:off x="9453368" y="2653989"/>
            <a:ext cx="1826711" cy="369332"/>
          </a:xfrm>
          <a:prstGeom prst="rect">
            <a:avLst/>
          </a:prstGeom>
          <a:noFill/>
        </p:spPr>
        <p:txBody>
          <a:bodyPr wrap="square" rtlCol="0">
            <a:spAutoFit/>
          </a:bodyPr>
          <a:lstStyle/>
          <a:p>
            <a:pPr algn="ctr"/>
            <a:r>
              <a:rPr lang="id-ID" b="1" dirty="0" smtClean="0">
                <a:solidFill>
                  <a:schemeClr val="bg1"/>
                </a:solidFill>
              </a:rPr>
              <a:t>End Product</a:t>
            </a:r>
            <a:endParaRPr lang="en-US" b="1" dirty="0" smtClean="0">
              <a:solidFill>
                <a:schemeClr val="bg1"/>
              </a:solidFill>
            </a:endParaRPr>
          </a:p>
        </p:txBody>
      </p:sp>
      <p:sp>
        <p:nvSpPr>
          <p:cNvPr id="107" name="TextBox 106"/>
          <p:cNvSpPr txBox="1"/>
          <p:nvPr/>
        </p:nvSpPr>
        <p:spPr>
          <a:xfrm>
            <a:off x="911922" y="3192437"/>
            <a:ext cx="3051361" cy="276999"/>
          </a:xfrm>
          <a:prstGeom prst="rect">
            <a:avLst/>
          </a:prstGeom>
          <a:noFill/>
        </p:spPr>
        <p:txBody>
          <a:bodyPr wrap="square" rtlCol="0">
            <a:spAutoFit/>
          </a:bodyPr>
          <a:lstStyle/>
          <a:p>
            <a:pPr algn="ctr"/>
            <a:r>
              <a:rPr lang="id-ID" sz="1200" dirty="0" smtClean="0">
                <a:solidFill>
                  <a:schemeClr val="accent2"/>
                </a:solidFill>
              </a:rPr>
              <a:t>Director of Products</a:t>
            </a:r>
            <a:endParaRPr lang="en-US" sz="1200" dirty="0" smtClean="0">
              <a:solidFill>
                <a:schemeClr val="accent2"/>
              </a:solidFill>
            </a:endParaRPr>
          </a:p>
        </p:txBody>
      </p:sp>
      <p:sp>
        <p:nvSpPr>
          <p:cNvPr id="108" name="TextBox 107"/>
          <p:cNvSpPr txBox="1"/>
          <p:nvPr/>
        </p:nvSpPr>
        <p:spPr>
          <a:xfrm>
            <a:off x="911922" y="3669032"/>
            <a:ext cx="3051361" cy="276999"/>
          </a:xfrm>
          <a:prstGeom prst="rect">
            <a:avLst/>
          </a:prstGeom>
          <a:noFill/>
        </p:spPr>
        <p:txBody>
          <a:bodyPr wrap="square" rtlCol="0">
            <a:spAutoFit/>
          </a:bodyPr>
          <a:lstStyle/>
          <a:p>
            <a:pPr algn="ctr"/>
            <a:r>
              <a:rPr lang="id-ID" sz="1200" dirty="0" smtClean="0">
                <a:solidFill>
                  <a:schemeClr val="accent2"/>
                </a:solidFill>
              </a:rPr>
              <a:t>VP – Product Design</a:t>
            </a:r>
            <a:endParaRPr lang="en-US" sz="1200" dirty="0">
              <a:solidFill>
                <a:schemeClr val="accent2"/>
              </a:solidFill>
            </a:endParaRPr>
          </a:p>
        </p:txBody>
      </p:sp>
      <p:sp>
        <p:nvSpPr>
          <p:cNvPr id="109" name="TextBox 108"/>
          <p:cNvSpPr txBox="1"/>
          <p:nvPr/>
        </p:nvSpPr>
        <p:spPr>
          <a:xfrm>
            <a:off x="911922" y="4155910"/>
            <a:ext cx="3051361" cy="276999"/>
          </a:xfrm>
          <a:prstGeom prst="rect">
            <a:avLst/>
          </a:prstGeom>
          <a:noFill/>
        </p:spPr>
        <p:txBody>
          <a:bodyPr wrap="square" rtlCol="0">
            <a:spAutoFit/>
          </a:bodyPr>
          <a:lstStyle/>
          <a:p>
            <a:pPr algn="ctr"/>
            <a:r>
              <a:rPr lang="id-ID" sz="1200" dirty="0" smtClean="0">
                <a:solidFill>
                  <a:schemeClr val="accent2"/>
                </a:solidFill>
              </a:rPr>
              <a:t>VP - Manufacturing</a:t>
            </a:r>
            <a:endParaRPr lang="en-US" sz="1200" dirty="0">
              <a:solidFill>
                <a:schemeClr val="accent2"/>
              </a:solidFill>
            </a:endParaRPr>
          </a:p>
        </p:txBody>
      </p:sp>
      <p:sp>
        <p:nvSpPr>
          <p:cNvPr id="110" name="TextBox 109"/>
          <p:cNvSpPr txBox="1"/>
          <p:nvPr/>
        </p:nvSpPr>
        <p:spPr>
          <a:xfrm>
            <a:off x="911922" y="4639164"/>
            <a:ext cx="3051361" cy="276999"/>
          </a:xfrm>
          <a:prstGeom prst="rect">
            <a:avLst/>
          </a:prstGeom>
          <a:noFill/>
        </p:spPr>
        <p:txBody>
          <a:bodyPr wrap="square" rtlCol="0">
            <a:spAutoFit/>
          </a:bodyPr>
          <a:lstStyle/>
          <a:p>
            <a:pPr algn="ctr"/>
            <a:r>
              <a:rPr lang="id-ID" sz="1200" dirty="0" smtClean="0">
                <a:solidFill>
                  <a:schemeClr val="accent2"/>
                </a:solidFill>
              </a:rPr>
              <a:t>VP – Finance </a:t>
            </a:r>
            <a:endParaRPr lang="en-US" sz="1200" dirty="0">
              <a:solidFill>
                <a:schemeClr val="accent2"/>
              </a:solidFill>
            </a:endParaRPr>
          </a:p>
        </p:txBody>
      </p:sp>
      <p:sp>
        <p:nvSpPr>
          <p:cNvPr id="111" name="TextBox 110"/>
          <p:cNvSpPr txBox="1"/>
          <p:nvPr/>
        </p:nvSpPr>
        <p:spPr>
          <a:xfrm>
            <a:off x="911922" y="5106822"/>
            <a:ext cx="3051361" cy="276999"/>
          </a:xfrm>
          <a:prstGeom prst="rect">
            <a:avLst/>
          </a:prstGeom>
          <a:noFill/>
        </p:spPr>
        <p:txBody>
          <a:bodyPr wrap="square" rtlCol="0">
            <a:spAutoFit/>
          </a:bodyPr>
          <a:lstStyle/>
          <a:p>
            <a:pPr algn="ctr"/>
            <a:r>
              <a:rPr lang="id-ID" sz="1200" dirty="0" smtClean="0">
                <a:solidFill>
                  <a:schemeClr val="accent2"/>
                </a:solidFill>
              </a:rPr>
              <a:t>VP - Marketing</a:t>
            </a:r>
            <a:endParaRPr lang="en-US" sz="1200" dirty="0">
              <a:solidFill>
                <a:schemeClr val="accent2"/>
              </a:solidFill>
            </a:endParaRPr>
          </a:p>
        </p:txBody>
      </p:sp>
      <p:grpSp>
        <p:nvGrpSpPr>
          <p:cNvPr id="118" name="Group 117"/>
          <p:cNvGrpSpPr/>
          <p:nvPr/>
        </p:nvGrpSpPr>
        <p:grpSpPr>
          <a:xfrm>
            <a:off x="4624444" y="2104585"/>
            <a:ext cx="517457" cy="517457"/>
            <a:chOff x="4763" y="4763"/>
            <a:chExt cx="6611937" cy="6611937"/>
          </a:xfrm>
          <a:solidFill>
            <a:schemeClr val="accent1"/>
          </a:solidFill>
        </p:grpSpPr>
        <p:sp>
          <p:nvSpPr>
            <p:cNvPr id="119" name="Freeform 5"/>
            <p:cNvSpPr>
              <a:spLocks noEditPoints="1"/>
            </p:cNvSpPr>
            <p:nvPr/>
          </p:nvSpPr>
          <p:spPr bwMode="auto">
            <a:xfrm>
              <a:off x="4763" y="4763"/>
              <a:ext cx="6611937" cy="6611937"/>
            </a:xfrm>
            <a:custGeom>
              <a:avLst/>
              <a:gdLst>
                <a:gd name="T0" fmla="*/ 1595 w 1760"/>
                <a:gd name="T1" fmla="*/ 0 h 1760"/>
                <a:gd name="T2" fmla="*/ 385 w 1760"/>
                <a:gd name="T3" fmla="*/ 0 h 1760"/>
                <a:gd name="T4" fmla="*/ 220 w 1760"/>
                <a:gd name="T5" fmla="*/ 165 h 1760"/>
                <a:gd name="T6" fmla="*/ 220 w 1760"/>
                <a:gd name="T7" fmla="*/ 275 h 1760"/>
                <a:gd name="T8" fmla="*/ 165 w 1760"/>
                <a:gd name="T9" fmla="*/ 275 h 1760"/>
                <a:gd name="T10" fmla="*/ 0 w 1760"/>
                <a:gd name="T11" fmla="*/ 440 h 1760"/>
                <a:gd name="T12" fmla="*/ 0 w 1760"/>
                <a:gd name="T13" fmla="*/ 1540 h 1760"/>
                <a:gd name="T14" fmla="*/ 220 w 1760"/>
                <a:gd name="T15" fmla="*/ 1760 h 1760"/>
                <a:gd name="T16" fmla="*/ 1540 w 1760"/>
                <a:gd name="T17" fmla="*/ 1760 h 1760"/>
                <a:gd name="T18" fmla="*/ 1760 w 1760"/>
                <a:gd name="T19" fmla="*/ 1540 h 1760"/>
                <a:gd name="T20" fmla="*/ 1760 w 1760"/>
                <a:gd name="T21" fmla="*/ 165 h 1760"/>
                <a:gd name="T22" fmla="*/ 1595 w 1760"/>
                <a:gd name="T23" fmla="*/ 0 h 1760"/>
                <a:gd name="T24" fmla="*/ 1650 w 1760"/>
                <a:gd name="T25" fmla="*/ 1540 h 1760"/>
                <a:gd name="T26" fmla="*/ 1540 w 1760"/>
                <a:gd name="T27" fmla="*/ 1650 h 1760"/>
                <a:gd name="T28" fmla="*/ 220 w 1760"/>
                <a:gd name="T29" fmla="*/ 1650 h 1760"/>
                <a:gd name="T30" fmla="*/ 110 w 1760"/>
                <a:gd name="T31" fmla="*/ 1540 h 1760"/>
                <a:gd name="T32" fmla="*/ 110 w 1760"/>
                <a:gd name="T33" fmla="*/ 440 h 1760"/>
                <a:gd name="T34" fmla="*/ 165 w 1760"/>
                <a:gd name="T35" fmla="*/ 385 h 1760"/>
                <a:gd name="T36" fmla="*/ 220 w 1760"/>
                <a:gd name="T37" fmla="*/ 385 h 1760"/>
                <a:gd name="T38" fmla="*/ 220 w 1760"/>
                <a:gd name="T39" fmla="*/ 1485 h 1760"/>
                <a:gd name="T40" fmla="*/ 275 w 1760"/>
                <a:gd name="T41" fmla="*/ 1540 h 1760"/>
                <a:gd name="T42" fmla="*/ 330 w 1760"/>
                <a:gd name="T43" fmla="*/ 1485 h 1760"/>
                <a:gd name="T44" fmla="*/ 330 w 1760"/>
                <a:gd name="T45" fmla="*/ 165 h 1760"/>
                <a:gd name="T46" fmla="*/ 385 w 1760"/>
                <a:gd name="T47" fmla="*/ 110 h 1760"/>
                <a:gd name="T48" fmla="*/ 1595 w 1760"/>
                <a:gd name="T49" fmla="*/ 110 h 1760"/>
                <a:gd name="T50" fmla="*/ 1650 w 1760"/>
                <a:gd name="T51" fmla="*/ 165 h 1760"/>
                <a:gd name="T52" fmla="*/ 1650 w 1760"/>
                <a:gd name="T53" fmla="*/ 1540 h 17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60" h="1760">
                  <a:moveTo>
                    <a:pt x="1595" y="0"/>
                  </a:moveTo>
                  <a:cubicBezTo>
                    <a:pt x="385" y="0"/>
                    <a:pt x="385" y="0"/>
                    <a:pt x="385" y="0"/>
                  </a:cubicBezTo>
                  <a:cubicBezTo>
                    <a:pt x="294" y="0"/>
                    <a:pt x="220" y="74"/>
                    <a:pt x="220" y="165"/>
                  </a:cubicBezTo>
                  <a:cubicBezTo>
                    <a:pt x="220" y="275"/>
                    <a:pt x="220" y="275"/>
                    <a:pt x="220" y="275"/>
                  </a:cubicBezTo>
                  <a:cubicBezTo>
                    <a:pt x="165" y="275"/>
                    <a:pt x="165" y="275"/>
                    <a:pt x="165" y="275"/>
                  </a:cubicBezTo>
                  <a:cubicBezTo>
                    <a:pt x="74" y="275"/>
                    <a:pt x="0" y="349"/>
                    <a:pt x="0" y="440"/>
                  </a:cubicBezTo>
                  <a:cubicBezTo>
                    <a:pt x="0" y="1540"/>
                    <a:pt x="0" y="1540"/>
                    <a:pt x="0" y="1540"/>
                  </a:cubicBezTo>
                  <a:cubicBezTo>
                    <a:pt x="0" y="1661"/>
                    <a:pt x="99" y="1760"/>
                    <a:pt x="220" y="1760"/>
                  </a:cubicBezTo>
                  <a:cubicBezTo>
                    <a:pt x="1540" y="1760"/>
                    <a:pt x="1540" y="1760"/>
                    <a:pt x="1540" y="1760"/>
                  </a:cubicBezTo>
                  <a:cubicBezTo>
                    <a:pt x="1661" y="1760"/>
                    <a:pt x="1760" y="1661"/>
                    <a:pt x="1760" y="1540"/>
                  </a:cubicBezTo>
                  <a:cubicBezTo>
                    <a:pt x="1760" y="165"/>
                    <a:pt x="1760" y="165"/>
                    <a:pt x="1760" y="165"/>
                  </a:cubicBezTo>
                  <a:cubicBezTo>
                    <a:pt x="1760" y="74"/>
                    <a:pt x="1686" y="0"/>
                    <a:pt x="1595" y="0"/>
                  </a:cubicBezTo>
                  <a:close/>
                  <a:moveTo>
                    <a:pt x="1650" y="1540"/>
                  </a:moveTo>
                  <a:cubicBezTo>
                    <a:pt x="1650" y="1601"/>
                    <a:pt x="1601" y="1650"/>
                    <a:pt x="1540" y="1650"/>
                  </a:cubicBezTo>
                  <a:cubicBezTo>
                    <a:pt x="220" y="1650"/>
                    <a:pt x="220" y="1650"/>
                    <a:pt x="220" y="1650"/>
                  </a:cubicBezTo>
                  <a:cubicBezTo>
                    <a:pt x="159" y="1650"/>
                    <a:pt x="110" y="1601"/>
                    <a:pt x="110" y="1540"/>
                  </a:cubicBezTo>
                  <a:cubicBezTo>
                    <a:pt x="110" y="440"/>
                    <a:pt x="110" y="440"/>
                    <a:pt x="110" y="440"/>
                  </a:cubicBezTo>
                  <a:cubicBezTo>
                    <a:pt x="110" y="410"/>
                    <a:pt x="135" y="385"/>
                    <a:pt x="165" y="385"/>
                  </a:cubicBezTo>
                  <a:cubicBezTo>
                    <a:pt x="220" y="385"/>
                    <a:pt x="220" y="385"/>
                    <a:pt x="220" y="385"/>
                  </a:cubicBezTo>
                  <a:cubicBezTo>
                    <a:pt x="220" y="1485"/>
                    <a:pt x="220" y="1485"/>
                    <a:pt x="220" y="1485"/>
                  </a:cubicBezTo>
                  <a:cubicBezTo>
                    <a:pt x="220" y="1515"/>
                    <a:pt x="245" y="1540"/>
                    <a:pt x="275" y="1540"/>
                  </a:cubicBezTo>
                  <a:cubicBezTo>
                    <a:pt x="305" y="1540"/>
                    <a:pt x="330" y="1515"/>
                    <a:pt x="330" y="1485"/>
                  </a:cubicBezTo>
                  <a:cubicBezTo>
                    <a:pt x="330" y="165"/>
                    <a:pt x="330" y="165"/>
                    <a:pt x="330" y="165"/>
                  </a:cubicBezTo>
                  <a:cubicBezTo>
                    <a:pt x="330" y="135"/>
                    <a:pt x="355" y="110"/>
                    <a:pt x="385" y="110"/>
                  </a:cubicBezTo>
                  <a:cubicBezTo>
                    <a:pt x="1595" y="110"/>
                    <a:pt x="1595" y="110"/>
                    <a:pt x="1595" y="110"/>
                  </a:cubicBezTo>
                  <a:cubicBezTo>
                    <a:pt x="1625" y="110"/>
                    <a:pt x="1650" y="135"/>
                    <a:pt x="1650" y="165"/>
                  </a:cubicBezTo>
                  <a:lnTo>
                    <a:pt x="1650" y="15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3930650" y="2484438"/>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7"/>
            <p:cNvSpPr>
              <a:spLocks/>
            </p:cNvSpPr>
            <p:nvPr/>
          </p:nvSpPr>
          <p:spPr bwMode="auto">
            <a:xfrm>
              <a:off x="3930650" y="1865313"/>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
            <p:cNvSpPr>
              <a:spLocks/>
            </p:cNvSpPr>
            <p:nvPr/>
          </p:nvSpPr>
          <p:spPr bwMode="auto">
            <a:xfrm>
              <a:off x="3930650" y="1244600"/>
              <a:ext cx="1858962" cy="206375"/>
            </a:xfrm>
            <a:custGeom>
              <a:avLst/>
              <a:gdLst>
                <a:gd name="T0" fmla="*/ 27 w 495"/>
                <a:gd name="T1" fmla="*/ 55 h 55"/>
                <a:gd name="T2" fmla="*/ 467 w 495"/>
                <a:gd name="T3" fmla="*/ 55 h 55"/>
                <a:gd name="T4" fmla="*/ 495 w 495"/>
                <a:gd name="T5" fmla="*/ 28 h 55"/>
                <a:gd name="T6" fmla="*/ 467 w 495"/>
                <a:gd name="T7" fmla="*/ 0 h 55"/>
                <a:gd name="T8" fmla="*/ 27 w 495"/>
                <a:gd name="T9" fmla="*/ 0 h 55"/>
                <a:gd name="T10" fmla="*/ 0 w 495"/>
                <a:gd name="T11" fmla="*/ 28 h 55"/>
                <a:gd name="T12" fmla="*/ 27 w 495"/>
                <a:gd name="T13" fmla="*/ 55 h 55"/>
              </a:gdLst>
              <a:ahLst/>
              <a:cxnLst>
                <a:cxn ang="0">
                  <a:pos x="T0" y="T1"/>
                </a:cxn>
                <a:cxn ang="0">
                  <a:pos x="T2" y="T3"/>
                </a:cxn>
                <a:cxn ang="0">
                  <a:pos x="T4" y="T5"/>
                </a:cxn>
                <a:cxn ang="0">
                  <a:pos x="T6" y="T7"/>
                </a:cxn>
                <a:cxn ang="0">
                  <a:pos x="T8" y="T9"/>
                </a:cxn>
                <a:cxn ang="0">
                  <a:pos x="T10" y="T11"/>
                </a:cxn>
                <a:cxn ang="0">
                  <a:pos x="T12" y="T13"/>
                </a:cxn>
              </a:cxnLst>
              <a:rect l="0" t="0" r="r" b="b"/>
              <a:pathLst>
                <a:path w="495" h="55">
                  <a:moveTo>
                    <a:pt x="27" y="55"/>
                  </a:moveTo>
                  <a:cubicBezTo>
                    <a:pt x="467" y="55"/>
                    <a:pt x="467" y="55"/>
                    <a:pt x="467" y="55"/>
                  </a:cubicBezTo>
                  <a:cubicBezTo>
                    <a:pt x="483" y="55"/>
                    <a:pt x="495" y="43"/>
                    <a:pt x="495" y="28"/>
                  </a:cubicBezTo>
                  <a:cubicBezTo>
                    <a:pt x="495" y="13"/>
                    <a:pt x="483" y="0"/>
                    <a:pt x="467" y="0"/>
                  </a:cubicBezTo>
                  <a:cubicBezTo>
                    <a:pt x="27" y="0"/>
                    <a:pt x="27" y="0"/>
                    <a:pt x="27" y="0"/>
                  </a:cubicBezTo>
                  <a:cubicBezTo>
                    <a:pt x="12" y="0"/>
                    <a:pt x="0" y="13"/>
                    <a:pt x="0" y="28"/>
                  </a:cubicBezTo>
                  <a:cubicBezTo>
                    <a:pt x="0" y="43"/>
                    <a:pt x="12" y="55"/>
                    <a:pt x="27" y="5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1657350" y="310515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1657350" y="37242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noEditPoints="1"/>
            </p:cNvSpPr>
            <p:nvPr/>
          </p:nvSpPr>
          <p:spPr bwMode="auto">
            <a:xfrm>
              <a:off x="1657350" y="831850"/>
              <a:ext cx="1858962" cy="1858962"/>
            </a:xfrm>
            <a:custGeom>
              <a:avLst/>
              <a:gdLst>
                <a:gd name="T0" fmla="*/ 55 w 495"/>
                <a:gd name="T1" fmla="*/ 495 h 495"/>
                <a:gd name="T2" fmla="*/ 440 w 495"/>
                <a:gd name="T3" fmla="*/ 495 h 495"/>
                <a:gd name="T4" fmla="*/ 495 w 495"/>
                <a:gd name="T5" fmla="*/ 440 h 495"/>
                <a:gd name="T6" fmla="*/ 495 w 495"/>
                <a:gd name="T7" fmla="*/ 55 h 495"/>
                <a:gd name="T8" fmla="*/ 440 w 495"/>
                <a:gd name="T9" fmla="*/ 0 h 495"/>
                <a:gd name="T10" fmla="*/ 55 w 495"/>
                <a:gd name="T11" fmla="*/ 0 h 495"/>
                <a:gd name="T12" fmla="*/ 0 w 495"/>
                <a:gd name="T13" fmla="*/ 55 h 495"/>
                <a:gd name="T14" fmla="*/ 0 w 495"/>
                <a:gd name="T15" fmla="*/ 440 h 495"/>
                <a:gd name="T16" fmla="*/ 55 w 495"/>
                <a:gd name="T17" fmla="*/ 495 h 495"/>
                <a:gd name="T18" fmla="*/ 110 w 495"/>
                <a:gd name="T19" fmla="*/ 110 h 495"/>
                <a:gd name="T20" fmla="*/ 385 w 495"/>
                <a:gd name="T21" fmla="*/ 110 h 495"/>
                <a:gd name="T22" fmla="*/ 385 w 495"/>
                <a:gd name="T23" fmla="*/ 385 h 495"/>
                <a:gd name="T24" fmla="*/ 110 w 495"/>
                <a:gd name="T25" fmla="*/ 385 h 495"/>
                <a:gd name="T26" fmla="*/ 110 w 495"/>
                <a:gd name="T27" fmla="*/ 110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95" h="495">
                  <a:moveTo>
                    <a:pt x="55" y="495"/>
                  </a:moveTo>
                  <a:cubicBezTo>
                    <a:pt x="440" y="495"/>
                    <a:pt x="440" y="495"/>
                    <a:pt x="440" y="495"/>
                  </a:cubicBezTo>
                  <a:cubicBezTo>
                    <a:pt x="470" y="495"/>
                    <a:pt x="495" y="470"/>
                    <a:pt x="495" y="440"/>
                  </a:cubicBezTo>
                  <a:cubicBezTo>
                    <a:pt x="495" y="55"/>
                    <a:pt x="495" y="55"/>
                    <a:pt x="495" y="55"/>
                  </a:cubicBezTo>
                  <a:cubicBezTo>
                    <a:pt x="495" y="25"/>
                    <a:pt x="470" y="0"/>
                    <a:pt x="440" y="0"/>
                  </a:cubicBezTo>
                  <a:cubicBezTo>
                    <a:pt x="55" y="0"/>
                    <a:pt x="55" y="0"/>
                    <a:pt x="55" y="0"/>
                  </a:cubicBezTo>
                  <a:cubicBezTo>
                    <a:pt x="25" y="0"/>
                    <a:pt x="0" y="25"/>
                    <a:pt x="0" y="55"/>
                  </a:cubicBezTo>
                  <a:cubicBezTo>
                    <a:pt x="0" y="440"/>
                    <a:pt x="0" y="440"/>
                    <a:pt x="0" y="440"/>
                  </a:cubicBezTo>
                  <a:cubicBezTo>
                    <a:pt x="0" y="470"/>
                    <a:pt x="25" y="495"/>
                    <a:pt x="55" y="495"/>
                  </a:cubicBezTo>
                  <a:close/>
                  <a:moveTo>
                    <a:pt x="110" y="110"/>
                  </a:moveTo>
                  <a:cubicBezTo>
                    <a:pt x="385" y="110"/>
                    <a:pt x="385" y="110"/>
                    <a:pt x="385" y="110"/>
                  </a:cubicBezTo>
                  <a:cubicBezTo>
                    <a:pt x="385" y="385"/>
                    <a:pt x="385" y="385"/>
                    <a:pt x="385" y="385"/>
                  </a:cubicBezTo>
                  <a:cubicBezTo>
                    <a:pt x="110" y="385"/>
                    <a:pt x="110" y="385"/>
                    <a:pt x="110" y="385"/>
                  </a:cubicBezTo>
                  <a:lnTo>
                    <a:pt x="110"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1657350" y="4326975"/>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1657350" y="4946100"/>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6"/>
            <p:cNvSpPr>
              <a:spLocks/>
            </p:cNvSpPr>
            <p:nvPr/>
          </p:nvSpPr>
          <p:spPr bwMode="auto">
            <a:xfrm>
              <a:off x="1657350" y="5549334"/>
              <a:ext cx="4132262" cy="206375"/>
            </a:xfrm>
            <a:custGeom>
              <a:avLst/>
              <a:gdLst>
                <a:gd name="T0" fmla="*/ 1072 w 1100"/>
                <a:gd name="T1" fmla="*/ 0 h 55"/>
                <a:gd name="T2" fmla="*/ 27 w 1100"/>
                <a:gd name="T3" fmla="*/ 0 h 55"/>
                <a:gd name="T4" fmla="*/ 0 w 1100"/>
                <a:gd name="T5" fmla="*/ 28 h 55"/>
                <a:gd name="T6" fmla="*/ 27 w 1100"/>
                <a:gd name="T7" fmla="*/ 55 h 55"/>
                <a:gd name="T8" fmla="*/ 1072 w 1100"/>
                <a:gd name="T9" fmla="*/ 55 h 55"/>
                <a:gd name="T10" fmla="*/ 1100 w 1100"/>
                <a:gd name="T11" fmla="*/ 28 h 55"/>
                <a:gd name="T12" fmla="*/ 1072 w 1100"/>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1100" h="55">
                  <a:moveTo>
                    <a:pt x="1072" y="0"/>
                  </a:moveTo>
                  <a:cubicBezTo>
                    <a:pt x="27" y="0"/>
                    <a:pt x="27" y="0"/>
                    <a:pt x="27" y="0"/>
                  </a:cubicBezTo>
                  <a:cubicBezTo>
                    <a:pt x="12" y="0"/>
                    <a:pt x="0" y="13"/>
                    <a:pt x="0" y="28"/>
                  </a:cubicBezTo>
                  <a:cubicBezTo>
                    <a:pt x="0" y="43"/>
                    <a:pt x="12" y="55"/>
                    <a:pt x="27" y="55"/>
                  </a:cubicBezTo>
                  <a:cubicBezTo>
                    <a:pt x="1072" y="55"/>
                    <a:pt x="1072" y="55"/>
                    <a:pt x="1072" y="55"/>
                  </a:cubicBezTo>
                  <a:cubicBezTo>
                    <a:pt x="1088" y="55"/>
                    <a:pt x="1100" y="43"/>
                    <a:pt x="1100" y="28"/>
                  </a:cubicBezTo>
                  <a:cubicBezTo>
                    <a:pt x="1100" y="13"/>
                    <a:pt x="1088" y="0"/>
                    <a:pt x="107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454292" y="1996973"/>
            <a:ext cx="628241" cy="625069"/>
            <a:chOff x="7169151" y="-250825"/>
            <a:chExt cx="2514599" cy="2501900"/>
          </a:xfrm>
          <a:solidFill>
            <a:schemeClr val="accent2"/>
          </a:solidFill>
        </p:grpSpPr>
        <p:sp>
          <p:nvSpPr>
            <p:cNvPr id="130" name="Freeform 21"/>
            <p:cNvSpPr>
              <a:spLocks noEditPoints="1"/>
            </p:cNvSpPr>
            <p:nvPr/>
          </p:nvSpPr>
          <p:spPr bwMode="auto">
            <a:xfrm>
              <a:off x="7169151" y="-15875"/>
              <a:ext cx="2292350" cy="2266950"/>
            </a:xfrm>
            <a:custGeom>
              <a:avLst/>
              <a:gdLst>
                <a:gd name="T0" fmla="*/ 432 w 608"/>
                <a:gd name="T1" fmla="*/ 15 h 602"/>
                <a:gd name="T2" fmla="*/ 395 w 608"/>
                <a:gd name="T3" fmla="*/ 0 h 602"/>
                <a:gd name="T4" fmla="*/ 359 w 608"/>
                <a:gd name="T5" fmla="*/ 15 h 602"/>
                <a:gd name="T6" fmla="*/ 329 w 608"/>
                <a:gd name="T7" fmla="*/ 45 h 602"/>
                <a:gd name="T8" fmla="*/ 314 w 608"/>
                <a:gd name="T9" fmla="*/ 81 h 602"/>
                <a:gd name="T10" fmla="*/ 322 w 608"/>
                <a:gd name="T11" fmla="*/ 109 h 602"/>
                <a:gd name="T12" fmla="*/ 40 w 608"/>
                <a:gd name="T13" fmla="*/ 222 h 602"/>
                <a:gd name="T14" fmla="*/ 4 w 608"/>
                <a:gd name="T15" fmla="*/ 267 h 602"/>
                <a:gd name="T16" fmla="*/ 21 w 608"/>
                <a:gd name="T17" fmla="*/ 323 h 602"/>
                <a:gd name="T18" fmla="*/ 285 w 608"/>
                <a:gd name="T19" fmla="*/ 584 h 602"/>
                <a:gd name="T20" fmla="*/ 328 w 608"/>
                <a:gd name="T21" fmla="*/ 602 h 602"/>
                <a:gd name="T22" fmla="*/ 329 w 608"/>
                <a:gd name="T23" fmla="*/ 602 h 602"/>
                <a:gd name="T24" fmla="*/ 342 w 608"/>
                <a:gd name="T25" fmla="*/ 601 h 602"/>
                <a:gd name="T26" fmla="*/ 387 w 608"/>
                <a:gd name="T27" fmla="*/ 563 h 602"/>
                <a:gd name="T28" fmla="*/ 498 w 608"/>
                <a:gd name="T29" fmla="*/ 285 h 602"/>
                <a:gd name="T30" fmla="*/ 526 w 608"/>
                <a:gd name="T31" fmla="*/ 294 h 602"/>
                <a:gd name="T32" fmla="*/ 563 w 608"/>
                <a:gd name="T33" fmla="*/ 278 h 602"/>
                <a:gd name="T34" fmla="*/ 592 w 608"/>
                <a:gd name="T35" fmla="*/ 249 h 602"/>
                <a:gd name="T36" fmla="*/ 608 w 608"/>
                <a:gd name="T37" fmla="*/ 212 h 602"/>
                <a:gd name="T38" fmla="*/ 592 w 608"/>
                <a:gd name="T39" fmla="*/ 176 h 602"/>
                <a:gd name="T40" fmla="*/ 432 w 608"/>
                <a:gd name="T41" fmla="*/ 15 h 602"/>
                <a:gd name="T42" fmla="*/ 349 w 608"/>
                <a:gd name="T43" fmla="*/ 547 h 602"/>
                <a:gd name="T44" fmla="*/ 334 w 608"/>
                <a:gd name="T45" fmla="*/ 560 h 602"/>
                <a:gd name="T46" fmla="*/ 329 w 608"/>
                <a:gd name="T47" fmla="*/ 561 h 602"/>
                <a:gd name="T48" fmla="*/ 315 w 608"/>
                <a:gd name="T49" fmla="*/ 554 h 602"/>
                <a:gd name="T50" fmla="*/ 51 w 608"/>
                <a:gd name="T51" fmla="*/ 293 h 602"/>
                <a:gd name="T52" fmla="*/ 45 w 608"/>
                <a:gd name="T53" fmla="*/ 275 h 602"/>
                <a:gd name="T54" fmla="*/ 57 w 608"/>
                <a:gd name="T55" fmla="*/ 260 h 602"/>
                <a:gd name="T56" fmla="*/ 186 w 608"/>
                <a:gd name="T57" fmla="*/ 208 h 602"/>
                <a:gd name="T58" fmla="*/ 447 w 608"/>
                <a:gd name="T59" fmla="*/ 302 h 602"/>
                <a:gd name="T60" fmla="*/ 349 w 608"/>
                <a:gd name="T61" fmla="*/ 547 h 602"/>
                <a:gd name="T62" fmla="*/ 563 w 608"/>
                <a:gd name="T63" fmla="*/ 220 h 602"/>
                <a:gd name="T64" fmla="*/ 534 w 608"/>
                <a:gd name="T65" fmla="*/ 249 h 602"/>
                <a:gd name="T66" fmla="*/ 519 w 608"/>
                <a:gd name="T67" fmla="*/ 249 h 602"/>
                <a:gd name="T68" fmla="*/ 482 w 608"/>
                <a:gd name="T69" fmla="*/ 212 h 602"/>
                <a:gd name="T70" fmla="*/ 453 w 608"/>
                <a:gd name="T71" fmla="*/ 287 h 602"/>
                <a:gd name="T72" fmla="*/ 455 w 608"/>
                <a:gd name="T73" fmla="*/ 281 h 602"/>
                <a:gd name="T74" fmla="*/ 272 w 608"/>
                <a:gd name="T75" fmla="*/ 203 h 602"/>
                <a:gd name="T76" fmla="*/ 218 w 608"/>
                <a:gd name="T77" fmla="*/ 195 h 602"/>
                <a:gd name="T78" fmla="*/ 394 w 608"/>
                <a:gd name="T79" fmla="*/ 124 h 602"/>
                <a:gd name="T80" fmla="*/ 359 w 608"/>
                <a:gd name="T81" fmla="*/ 89 h 602"/>
                <a:gd name="T82" fmla="*/ 359 w 608"/>
                <a:gd name="T83" fmla="*/ 74 h 602"/>
                <a:gd name="T84" fmla="*/ 388 w 608"/>
                <a:gd name="T85" fmla="*/ 45 h 602"/>
                <a:gd name="T86" fmla="*/ 403 w 608"/>
                <a:gd name="T87" fmla="*/ 45 h 602"/>
                <a:gd name="T88" fmla="*/ 563 w 608"/>
                <a:gd name="T89" fmla="*/ 205 h 602"/>
                <a:gd name="T90" fmla="*/ 563 w 608"/>
                <a:gd name="T91" fmla="*/ 22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608" h="602">
                  <a:moveTo>
                    <a:pt x="432" y="15"/>
                  </a:moveTo>
                  <a:cubicBezTo>
                    <a:pt x="422" y="6"/>
                    <a:pt x="409" y="0"/>
                    <a:pt x="395" y="0"/>
                  </a:cubicBezTo>
                  <a:cubicBezTo>
                    <a:pt x="382" y="0"/>
                    <a:pt x="369" y="6"/>
                    <a:pt x="359" y="15"/>
                  </a:cubicBezTo>
                  <a:cubicBezTo>
                    <a:pt x="329" y="45"/>
                    <a:pt x="329" y="45"/>
                    <a:pt x="329" y="45"/>
                  </a:cubicBezTo>
                  <a:cubicBezTo>
                    <a:pt x="320" y="55"/>
                    <a:pt x="314" y="68"/>
                    <a:pt x="314" y="81"/>
                  </a:cubicBezTo>
                  <a:cubicBezTo>
                    <a:pt x="314" y="91"/>
                    <a:pt x="317" y="101"/>
                    <a:pt x="322" y="109"/>
                  </a:cubicBezTo>
                  <a:cubicBezTo>
                    <a:pt x="40" y="222"/>
                    <a:pt x="40" y="222"/>
                    <a:pt x="40" y="222"/>
                  </a:cubicBezTo>
                  <a:cubicBezTo>
                    <a:pt x="21" y="230"/>
                    <a:pt x="8" y="247"/>
                    <a:pt x="4" y="267"/>
                  </a:cubicBezTo>
                  <a:cubicBezTo>
                    <a:pt x="0" y="287"/>
                    <a:pt x="7" y="308"/>
                    <a:pt x="21" y="323"/>
                  </a:cubicBezTo>
                  <a:cubicBezTo>
                    <a:pt x="285" y="584"/>
                    <a:pt x="285" y="584"/>
                    <a:pt x="285" y="584"/>
                  </a:cubicBezTo>
                  <a:cubicBezTo>
                    <a:pt x="297" y="595"/>
                    <a:pt x="312" y="602"/>
                    <a:pt x="328" y="602"/>
                  </a:cubicBezTo>
                  <a:cubicBezTo>
                    <a:pt x="328" y="602"/>
                    <a:pt x="329" y="602"/>
                    <a:pt x="329" y="602"/>
                  </a:cubicBezTo>
                  <a:cubicBezTo>
                    <a:pt x="334" y="602"/>
                    <a:pt x="338" y="602"/>
                    <a:pt x="342" y="601"/>
                  </a:cubicBezTo>
                  <a:cubicBezTo>
                    <a:pt x="363" y="596"/>
                    <a:pt x="380" y="582"/>
                    <a:pt x="387" y="563"/>
                  </a:cubicBezTo>
                  <a:cubicBezTo>
                    <a:pt x="498" y="285"/>
                    <a:pt x="498" y="285"/>
                    <a:pt x="498" y="285"/>
                  </a:cubicBezTo>
                  <a:cubicBezTo>
                    <a:pt x="506" y="291"/>
                    <a:pt x="516" y="294"/>
                    <a:pt x="526" y="294"/>
                  </a:cubicBezTo>
                  <a:cubicBezTo>
                    <a:pt x="540" y="294"/>
                    <a:pt x="553" y="288"/>
                    <a:pt x="563" y="278"/>
                  </a:cubicBezTo>
                  <a:cubicBezTo>
                    <a:pt x="592" y="249"/>
                    <a:pt x="592" y="249"/>
                    <a:pt x="592" y="249"/>
                  </a:cubicBezTo>
                  <a:cubicBezTo>
                    <a:pt x="602" y="239"/>
                    <a:pt x="608" y="226"/>
                    <a:pt x="608" y="212"/>
                  </a:cubicBezTo>
                  <a:cubicBezTo>
                    <a:pt x="608" y="199"/>
                    <a:pt x="602" y="185"/>
                    <a:pt x="592" y="176"/>
                  </a:cubicBezTo>
                  <a:lnTo>
                    <a:pt x="432" y="15"/>
                  </a:lnTo>
                  <a:close/>
                  <a:moveTo>
                    <a:pt x="349" y="547"/>
                  </a:moveTo>
                  <a:cubicBezTo>
                    <a:pt x="346" y="554"/>
                    <a:pt x="340" y="559"/>
                    <a:pt x="334" y="560"/>
                  </a:cubicBezTo>
                  <a:cubicBezTo>
                    <a:pt x="332" y="560"/>
                    <a:pt x="330" y="561"/>
                    <a:pt x="329" y="561"/>
                  </a:cubicBezTo>
                  <a:cubicBezTo>
                    <a:pt x="324" y="560"/>
                    <a:pt x="318" y="558"/>
                    <a:pt x="315" y="554"/>
                  </a:cubicBezTo>
                  <a:cubicBezTo>
                    <a:pt x="51" y="293"/>
                    <a:pt x="51" y="293"/>
                    <a:pt x="51" y="293"/>
                  </a:cubicBezTo>
                  <a:cubicBezTo>
                    <a:pt x="46" y="288"/>
                    <a:pt x="44" y="281"/>
                    <a:pt x="45" y="275"/>
                  </a:cubicBezTo>
                  <a:cubicBezTo>
                    <a:pt x="46" y="268"/>
                    <a:pt x="51" y="262"/>
                    <a:pt x="57" y="260"/>
                  </a:cubicBezTo>
                  <a:cubicBezTo>
                    <a:pt x="186" y="208"/>
                    <a:pt x="186" y="208"/>
                    <a:pt x="186" y="208"/>
                  </a:cubicBezTo>
                  <a:cubicBezTo>
                    <a:pt x="273" y="237"/>
                    <a:pt x="360" y="209"/>
                    <a:pt x="447" y="302"/>
                  </a:cubicBezTo>
                  <a:lnTo>
                    <a:pt x="349" y="547"/>
                  </a:lnTo>
                  <a:close/>
                  <a:moveTo>
                    <a:pt x="563" y="220"/>
                  </a:moveTo>
                  <a:cubicBezTo>
                    <a:pt x="534" y="249"/>
                    <a:pt x="534" y="249"/>
                    <a:pt x="534" y="249"/>
                  </a:cubicBezTo>
                  <a:cubicBezTo>
                    <a:pt x="530" y="253"/>
                    <a:pt x="523" y="253"/>
                    <a:pt x="519" y="249"/>
                  </a:cubicBezTo>
                  <a:cubicBezTo>
                    <a:pt x="482" y="212"/>
                    <a:pt x="482" y="212"/>
                    <a:pt x="482" y="212"/>
                  </a:cubicBezTo>
                  <a:cubicBezTo>
                    <a:pt x="453" y="287"/>
                    <a:pt x="453" y="287"/>
                    <a:pt x="453" y="287"/>
                  </a:cubicBezTo>
                  <a:cubicBezTo>
                    <a:pt x="455" y="281"/>
                    <a:pt x="455" y="281"/>
                    <a:pt x="455" y="281"/>
                  </a:cubicBezTo>
                  <a:cubicBezTo>
                    <a:pt x="393" y="218"/>
                    <a:pt x="329" y="210"/>
                    <a:pt x="272" y="203"/>
                  </a:cubicBezTo>
                  <a:cubicBezTo>
                    <a:pt x="254" y="201"/>
                    <a:pt x="236" y="199"/>
                    <a:pt x="218" y="195"/>
                  </a:cubicBezTo>
                  <a:cubicBezTo>
                    <a:pt x="394" y="124"/>
                    <a:pt x="394" y="124"/>
                    <a:pt x="394" y="124"/>
                  </a:cubicBezTo>
                  <a:cubicBezTo>
                    <a:pt x="359" y="89"/>
                    <a:pt x="359" y="89"/>
                    <a:pt x="359" y="89"/>
                  </a:cubicBezTo>
                  <a:cubicBezTo>
                    <a:pt x="355" y="85"/>
                    <a:pt x="355" y="78"/>
                    <a:pt x="359" y="74"/>
                  </a:cubicBezTo>
                  <a:cubicBezTo>
                    <a:pt x="388" y="45"/>
                    <a:pt x="388" y="45"/>
                    <a:pt x="388" y="45"/>
                  </a:cubicBezTo>
                  <a:cubicBezTo>
                    <a:pt x="392" y="41"/>
                    <a:pt x="399" y="41"/>
                    <a:pt x="403" y="45"/>
                  </a:cubicBezTo>
                  <a:cubicBezTo>
                    <a:pt x="563" y="205"/>
                    <a:pt x="563" y="205"/>
                    <a:pt x="563" y="205"/>
                  </a:cubicBezTo>
                  <a:cubicBezTo>
                    <a:pt x="567" y="209"/>
                    <a:pt x="567" y="216"/>
                    <a:pt x="56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2"/>
            <p:cNvSpPr>
              <a:spLocks noEditPoints="1"/>
            </p:cNvSpPr>
            <p:nvPr/>
          </p:nvSpPr>
          <p:spPr bwMode="auto">
            <a:xfrm>
              <a:off x="8277225" y="1000125"/>
              <a:ext cx="388937" cy="392113"/>
            </a:xfrm>
            <a:custGeom>
              <a:avLst/>
              <a:gdLst>
                <a:gd name="T0" fmla="*/ 51 w 103"/>
                <a:gd name="T1" fmla="*/ 104 h 104"/>
                <a:gd name="T2" fmla="*/ 103 w 103"/>
                <a:gd name="T3" fmla="*/ 52 h 104"/>
                <a:gd name="T4" fmla="*/ 51 w 103"/>
                <a:gd name="T5" fmla="*/ 0 h 104"/>
                <a:gd name="T6" fmla="*/ 0 w 103"/>
                <a:gd name="T7" fmla="*/ 52 h 104"/>
                <a:gd name="T8" fmla="*/ 51 w 103"/>
                <a:gd name="T9" fmla="*/ 104 h 104"/>
                <a:gd name="T10" fmla="*/ 51 w 103"/>
                <a:gd name="T11" fmla="*/ 21 h 104"/>
                <a:gd name="T12" fmla="*/ 83 w 103"/>
                <a:gd name="T13" fmla="*/ 52 h 104"/>
                <a:gd name="T14" fmla="*/ 51 w 103"/>
                <a:gd name="T15" fmla="*/ 83 h 104"/>
                <a:gd name="T16" fmla="*/ 20 w 103"/>
                <a:gd name="T17" fmla="*/ 52 h 104"/>
                <a:gd name="T18" fmla="*/ 51 w 103"/>
                <a:gd name="T19" fmla="*/ 2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 h="104">
                  <a:moveTo>
                    <a:pt x="51" y="104"/>
                  </a:moveTo>
                  <a:cubicBezTo>
                    <a:pt x="80" y="104"/>
                    <a:pt x="103" y="80"/>
                    <a:pt x="103" y="52"/>
                  </a:cubicBezTo>
                  <a:cubicBezTo>
                    <a:pt x="103" y="23"/>
                    <a:pt x="80" y="0"/>
                    <a:pt x="51" y="0"/>
                  </a:cubicBezTo>
                  <a:cubicBezTo>
                    <a:pt x="23" y="0"/>
                    <a:pt x="0" y="23"/>
                    <a:pt x="0" y="52"/>
                  </a:cubicBezTo>
                  <a:cubicBezTo>
                    <a:pt x="0" y="80"/>
                    <a:pt x="23" y="104"/>
                    <a:pt x="51" y="104"/>
                  </a:cubicBezTo>
                  <a:close/>
                  <a:moveTo>
                    <a:pt x="51" y="21"/>
                  </a:moveTo>
                  <a:cubicBezTo>
                    <a:pt x="69" y="21"/>
                    <a:pt x="83" y="35"/>
                    <a:pt x="83" y="52"/>
                  </a:cubicBezTo>
                  <a:cubicBezTo>
                    <a:pt x="83" y="69"/>
                    <a:pt x="69" y="83"/>
                    <a:pt x="51" y="83"/>
                  </a:cubicBezTo>
                  <a:cubicBezTo>
                    <a:pt x="34" y="83"/>
                    <a:pt x="20" y="69"/>
                    <a:pt x="20" y="52"/>
                  </a:cubicBezTo>
                  <a:cubicBezTo>
                    <a:pt x="20" y="35"/>
                    <a:pt x="34" y="21"/>
                    <a:pt x="51"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23"/>
            <p:cNvSpPr>
              <a:spLocks noEditPoints="1"/>
            </p:cNvSpPr>
            <p:nvPr/>
          </p:nvSpPr>
          <p:spPr bwMode="auto">
            <a:xfrm>
              <a:off x="9291638" y="-250825"/>
              <a:ext cx="392112" cy="392113"/>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83 h 104"/>
                <a:gd name="T12" fmla="*/ 21 w 104"/>
                <a:gd name="T13" fmla="*/ 52 h 104"/>
                <a:gd name="T14" fmla="*/ 52 w 104"/>
                <a:gd name="T15" fmla="*/ 21 h 104"/>
                <a:gd name="T16" fmla="*/ 83 w 104"/>
                <a:gd name="T17" fmla="*/ 52 h 104"/>
                <a:gd name="T18" fmla="*/ 52 w 104"/>
                <a:gd name="T19" fmla="*/ 83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83"/>
                  </a:moveTo>
                  <a:cubicBezTo>
                    <a:pt x="35" y="83"/>
                    <a:pt x="21" y="69"/>
                    <a:pt x="21" y="52"/>
                  </a:cubicBezTo>
                  <a:cubicBezTo>
                    <a:pt x="21" y="35"/>
                    <a:pt x="35" y="21"/>
                    <a:pt x="52" y="21"/>
                  </a:cubicBezTo>
                  <a:cubicBezTo>
                    <a:pt x="69" y="21"/>
                    <a:pt x="83" y="35"/>
                    <a:pt x="83" y="52"/>
                  </a:cubicBezTo>
                  <a:cubicBezTo>
                    <a:pt x="83" y="69"/>
                    <a:pt x="69" y="83"/>
                    <a:pt x="52" y="8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24"/>
            <p:cNvSpPr>
              <a:spLocks noEditPoints="1"/>
            </p:cNvSpPr>
            <p:nvPr/>
          </p:nvSpPr>
          <p:spPr bwMode="auto">
            <a:xfrm>
              <a:off x="7805738" y="920750"/>
              <a:ext cx="312737" cy="312738"/>
            </a:xfrm>
            <a:custGeom>
              <a:avLst/>
              <a:gdLst>
                <a:gd name="T0" fmla="*/ 0 w 83"/>
                <a:gd name="T1" fmla="*/ 42 h 83"/>
                <a:gd name="T2" fmla="*/ 42 w 83"/>
                <a:gd name="T3" fmla="*/ 83 h 83"/>
                <a:gd name="T4" fmla="*/ 83 w 83"/>
                <a:gd name="T5" fmla="*/ 42 h 83"/>
                <a:gd name="T6" fmla="*/ 42 w 83"/>
                <a:gd name="T7" fmla="*/ 0 h 83"/>
                <a:gd name="T8" fmla="*/ 0 w 83"/>
                <a:gd name="T9" fmla="*/ 42 h 83"/>
                <a:gd name="T10" fmla="*/ 42 w 83"/>
                <a:gd name="T11" fmla="*/ 21 h 83"/>
                <a:gd name="T12" fmla="*/ 62 w 83"/>
                <a:gd name="T13" fmla="*/ 42 h 83"/>
                <a:gd name="T14" fmla="*/ 42 w 83"/>
                <a:gd name="T15" fmla="*/ 63 h 83"/>
                <a:gd name="T16" fmla="*/ 21 w 83"/>
                <a:gd name="T17" fmla="*/ 42 h 83"/>
                <a:gd name="T18" fmla="*/ 42 w 83"/>
                <a:gd name="T19" fmla="*/ 2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 h="83">
                  <a:moveTo>
                    <a:pt x="0" y="42"/>
                  </a:moveTo>
                  <a:cubicBezTo>
                    <a:pt x="0" y="65"/>
                    <a:pt x="19" y="83"/>
                    <a:pt x="42" y="83"/>
                  </a:cubicBezTo>
                  <a:cubicBezTo>
                    <a:pt x="64" y="83"/>
                    <a:pt x="83" y="65"/>
                    <a:pt x="83" y="42"/>
                  </a:cubicBezTo>
                  <a:cubicBezTo>
                    <a:pt x="83" y="19"/>
                    <a:pt x="64" y="0"/>
                    <a:pt x="42" y="0"/>
                  </a:cubicBezTo>
                  <a:cubicBezTo>
                    <a:pt x="19" y="0"/>
                    <a:pt x="0" y="19"/>
                    <a:pt x="0" y="42"/>
                  </a:cubicBezTo>
                  <a:close/>
                  <a:moveTo>
                    <a:pt x="42" y="21"/>
                  </a:moveTo>
                  <a:cubicBezTo>
                    <a:pt x="53" y="21"/>
                    <a:pt x="62" y="30"/>
                    <a:pt x="62" y="42"/>
                  </a:cubicBezTo>
                  <a:cubicBezTo>
                    <a:pt x="62" y="53"/>
                    <a:pt x="53" y="63"/>
                    <a:pt x="42" y="63"/>
                  </a:cubicBezTo>
                  <a:cubicBezTo>
                    <a:pt x="30" y="63"/>
                    <a:pt x="21" y="53"/>
                    <a:pt x="21" y="42"/>
                  </a:cubicBezTo>
                  <a:cubicBezTo>
                    <a:pt x="21" y="30"/>
                    <a:pt x="30" y="21"/>
                    <a:pt x="4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5"/>
            <p:cNvSpPr>
              <a:spLocks noChangeArrowheads="1"/>
            </p:cNvSpPr>
            <p:nvPr/>
          </p:nvSpPr>
          <p:spPr bwMode="auto">
            <a:xfrm>
              <a:off x="8118475" y="1471613"/>
              <a:ext cx="158750" cy="1539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6"/>
            <p:cNvSpPr>
              <a:spLocks noChangeArrowheads="1"/>
            </p:cNvSpPr>
            <p:nvPr/>
          </p:nvSpPr>
          <p:spPr bwMode="auto">
            <a:xfrm>
              <a:off x="9371013" y="295275"/>
              <a:ext cx="157162" cy="1587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288963" y="2124580"/>
            <a:ext cx="497462" cy="497462"/>
            <a:chOff x="8597900" y="44450"/>
            <a:chExt cx="1166813" cy="1166813"/>
          </a:xfrm>
          <a:solidFill>
            <a:schemeClr val="accent3"/>
          </a:solidFill>
        </p:grpSpPr>
        <p:sp>
          <p:nvSpPr>
            <p:cNvPr id="137" name="Freeform 30"/>
            <p:cNvSpPr>
              <a:spLocks noEditPoints="1"/>
            </p:cNvSpPr>
            <p:nvPr/>
          </p:nvSpPr>
          <p:spPr bwMode="auto">
            <a:xfrm>
              <a:off x="8597900" y="44450"/>
              <a:ext cx="1166813" cy="1166813"/>
            </a:xfrm>
            <a:custGeom>
              <a:avLst/>
              <a:gdLst>
                <a:gd name="T0" fmla="*/ 263 w 308"/>
                <a:gd name="T1" fmla="*/ 116 h 308"/>
                <a:gd name="T2" fmla="*/ 275 w 308"/>
                <a:gd name="T3" fmla="*/ 79 h 308"/>
                <a:gd name="T4" fmla="*/ 254 w 308"/>
                <a:gd name="T5" fmla="*/ 36 h 308"/>
                <a:gd name="T6" fmla="*/ 229 w 308"/>
                <a:gd name="T7" fmla="*/ 33 h 308"/>
                <a:gd name="T8" fmla="*/ 192 w 308"/>
                <a:gd name="T9" fmla="*/ 45 h 308"/>
                <a:gd name="T10" fmla="*/ 167 w 308"/>
                <a:gd name="T11" fmla="*/ 0 h 308"/>
                <a:gd name="T12" fmla="*/ 122 w 308"/>
                <a:gd name="T13" fmla="*/ 15 h 308"/>
                <a:gd name="T14" fmla="*/ 104 w 308"/>
                <a:gd name="T15" fmla="*/ 50 h 308"/>
                <a:gd name="T16" fmla="*/ 68 w 308"/>
                <a:gd name="T17" fmla="*/ 30 h 308"/>
                <a:gd name="T18" fmla="*/ 36 w 308"/>
                <a:gd name="T19" fmla="*/ 54 h 308"/>
                <a:gd name="T20" fmla="*/ 50 w 308"/>
                <a:gd name="T21" fmla="*/ 104 h 308"/>
                <a:gd name="T22" fmla="*/ 15 w 308"/>
                <a:gd name="T23" fmla="*/ 122 h 308"/>
                <a:gd name="T24" fmla="*/ 0 w 308"/>
                <a:gd name="T25" fmla="*/ 167 h 308"/>
                <a:gd name="T26" fmla="*/ 45 w 308"/>
                <a:gd name="T27" fmla="*/ 192 h 308"/>
                <a:gd name="T28" fmla="*/ 33 w 308"/>
                <a:gd name="T29" fmla="*/ 229 h 308"/>
                <a:gd name="T30" fmla="*/ 54 w 308"/>
                <a:gd name="T31" fmla="*/ 272 h 308"/>
                <a:gd name="T32" fmla="*/ 79 w 308"/>
                <a:gd name="T33" fmla="*/ 275 h 308"/>
                <a:gd name="T34" fmla="*/ 116 w 308"/>
                <a:gd name="T35" fmla="*/ 263 h 308"/>
                <a:gd name="T36" fmla="*/ 141 w 308"/>
                <a:gd name="T37" fmla="*/ 308 h 308"/>
                <a:gd name="T38" fmla="*/ 186 w 308"/>
                <a:gd name="T39" fmla="*/ 293 h 308"/>
                <a:gd name="T40" fmla="*/ 204 w 308"/>
                <a:gd name="T41" fmla="*/ 258 h 308"/>
                <a:gd name="T42" fmla="*/ 240 w 308"/>
                <a:gd name="T43" fmla="*/ 278 h 308"/>
                <a:gd name="T44" fmla="*/ 272 w 308"/>
                <a:gd name="T45" fmla="*/ 254 h 308"/>
                <a:gd name="T46" fmla="*/ 258 w 308"/>
                <a:gd name="T47" fmla="*/ 204 h 308"/>
                <a:gd name="T48" fmla="*/ 293 w 308"/>
                <a:gd name="T49" fmla="*/ 186 h 308"/>
                <a:gd name="T50" fmla="*/ 308 w 308"/>
                <a:gd name="T51" fmla="*/ 141 h 308"/>
                <a:gd name="T52" fmla="*/ 259 w 308"/>
                <a:gd name="T53" fmla="*/ 173 h 308"/>
                <a:gd name="T54" fmla="*/ 241 w 308"/>
                <a:gd name="T55" fmla="*/ 196 h 308"/>
                <a:gd name="T56" fmla="*/ 259 w 308"/>
                <a:gd name="T57" fmla="*/ 240 h 308"/>
                <a:gd name="T58" fmla="*/ 215 w 308"/>
                <a:gd name="T59" fmla="*/ 242 h 308"/>
                <a:gd name="T60" fmla="*/ 196 w 308"/>
                <a:gd name="T61" fmla="*/ 241 h 308"/>
                <a:gd name="T62" fmla="*/ 173 w 308"/>
                <a:gd name="T63" fmla="*/ 259 h 308"/>
                <a:gd name="T64" fmla="*/ 141 w 308"/>
                <a:gd name="T65" fmla="*/ 289 h 308"/>
                <a:gd name="T66" fmla="*/ 122 w 308"/>
                <a:gd name="T67" fmla="*/ 245 h 308"/>
                <a:gd name="T68" fmla="*/ 104 w 308"/>
                <a:gd name="T69" fmla="*/ 239 h 308"/>
                <a:gd name="T70" fmla="*/ 68 w 308"/>
                <a:gd name="T71" fmla="*/ 259 h 308"/>
                <a:gd name="T72" fmla="*/ 66 w 308"/>
                <a:gd name="T73" fmla="*/ 215 h 308"/>
                <a:gd name="T74" fmla="*/ 63 w 308"/>
                <a:gd name="T75" fmla="*/ 186 h 308"/>
                <a:gd name="T76" fmla="*/ 19 w 308"/>
                <a:gd name="T77" fmla="*/ 167 h 308"/>
                <a:gd name="T78" fmla="*/ 49 w 308"/>
                <a:gd name="T79" fmla="*/ 135 h 308"/>
                <a:gd name="T80" fmla="*/ 67 w 308"/>
                <a:gd name="T81" fmla="*/ 112 h 308"/>
                <a:gd name="T82" fmla="*/ 49 w 308"/>
                <a:gd name="T83" fmla="*/ 68 h 308"/>
                <a:gd name="T84" fmla="*/ 93 w 308"/>
                <a:gd name="T85" fmla="*/ 66 h 308"/>
                <a:gd name="T86" fmla="*/ 112 w 308"/>
                <a:gd name="T87" fmla="*/ 67 h 308"/>
                <a:gd name="T88" fmla="*/ 135 w 308"/>
                <a:gd name="T89" fmla="*/ 49 h 308"/>
                <a:gd name="T90" fmla="*/ 167 w 308"/>
                <a:gd name="T91" fmla="*/ 19 h 308"/>
                <a:gd name="T92" fmla="*/ 186 w 308"/>
                <a:gd name="T93" fmla="*/ 63 h 308"/>
                <a:gd name="T94" fmla="*/ 204 w 308"/>
                <a:gd name="T95" fmla="*/ 69 h 308"/>
                <a:gd name="T96" fmla="*/ 240 w 308"/>
                <a:gd name="T97" fmla="*/ 49 h 308"/>
                <a:gd name="T98" fmla="*/ 242 w 308"/>
                <a:gd name="T99" fmla="*/ 93 h 308"/>
                <a:gd name="T100" fmla="*/ 245 w 308"/>
                <a:gd name="T101" fmla="*/ 122 h 308"/>
                <a:gd name="T102" fmla="*/ 289 w 308"/>
                <a:gd name="T103" fmla="*/ 141 h 308"/>
                <a:gd name="T104" fmla="*/ 259 w 308"/>
                <a:gd name="T105" fmla="*/ 173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08" h="308">
                  <a:moveTo>
                    <a:pt x="293" y="122"/>
                  </a:moveTo>
                  <a:cubicBezTo>
                    <a:pt x="263" y="116"/>
                    <a:pt x="263" y="116"/>
                    <a:pt x="263" y="116"/>
                  </a:cubicBezTo>
                  <a:cubicBezTo>
                    <a:pt x="262" y="112"/>
                    <a:pt x="260" y="108"/>
                    <a:pt x="258" y="104"/>
                  </a:cubicBezTo>
                  <a:cubicBezTo>
                    <a:pt x="275" y="79"/>
                    <a:pt x="275" y="79"/>
                    <a:pt x="275" y="79"/>
                  </a:cubicBezTo>
                  <a:cubicBezTo>
                    <a:pt x="280" y="71"/>
                    <a:pt x="279" y="61"/>
                    <a:pt x="272" y="54"/>
                  </a:cubicBezTo>
                  <a:cubicBezTo>
                    <a:pt x="254" y="36"/>
                    <a:pt x="254" y="36"/>
                    <a:pt x="254" y="36"/>
                  </a:cubicBezTo>
                  <a:cubicBezTo>
                    <a:pt x="250" y="32"/>
                    <a:pt x="245" y="30"/>
                    <a:pt x="240" y="30"/>
                  </a:cubicBezTo>
                  <a:cubicBezTo>
                    <a:pt x="236" y="30"/>
                    <a:pt x="233" y="31"/>
                    <a:pt x="229" y="33"/>
                  </a:cubicBezTo>
                  <a:cubicBezTo>
                    <a:pt x="204" y="50"/>
                    <a:pt x="204" y="50"/>
                    <a:pt x="204" y="50"/>
                  </a:cubicBezTo>
                  <a:cubicBezTo>
                    <a:pt x="200" y="48"/>
                    <a:pt x="196" y="46"/>
                    <a:pt x="192" y="45"/>
                  </a:cubicBezTo>
                  <a:cubicBezTo>
                    <a:pt x="186" y="15"/>
                    <a:pt x="186" y="15"/>
                    <a:pt x="186" y="15"/>
                  </a:cubicBezTo>
                  <a:cubicBezTo>
                    <a:pt x="184" y="6"/>
                    <a:pt x="176" y="0"/>
                    <a:pt x="167" y="0"/>
                  </a:cubicBezTo>
                  <a:cubicBezTo>
                    <a:pt x="141" y="0"/>
                    <a:pt x="141" y="0"/>
                    <a:pt x="141" y="0"/>
                  </a:cubicBezTo>
                  <a:cubicBezTo>
                    <a:pt x="132" y="0"/>
                    <a:pt x="124" y="6"/>
                    <a:pt x="122" y="15"/>
                  </a:cubicBezTo>
                  <a:cubicBezTo>
                    <a:pt x="116" y="45"/>
                    <a:pt x="116" y="45"/>
                    <a:pt x="116" y="45"/>
                  </a:cubicBezTo>
                  <a:cubicBezTo>
                    <a:pt x="112" y="46"/>
                    <a:pt x="108" y="48"/>
                    <a:pt x="104" y="50"/>
                  </a:cubicBezTo>
                  <a:cubicBezTo>
                    <a:pt x="79" y="33"/>
                    <a:pt x="79" y="33"/>
                    <a:pt x="79" y="33"/>
                  </a:cubicBezTo>
                  <a:cubicBezTo>
                    <a:pt x="75" y="31"/>
                    <a:pt x="72" y="30"/>
                    <a:pt x="68" y="30"/>
                  </a:cubicBezTo>
                  <a:cubicBezTo>
                    <a:pt x="63" y="30"/>
                    <a:pt x="58" y="32"/>
                    <a:pt x="54" y="36"/>
                  </a:cubicBezTo>
                  <a:cubicBezTo>
                    <a:pt x="36" y="54"/>
                    <a:pt x="36" y="54"/>
                    <a:pt x="36" y="54"/>
                  </a:cubicBezTo>
                  <a:cubicBezTo>
                    <a:pt x="29" y="61"/>
                    <a:pt x="28" y="71"/>
                    <a:pt x="33" y="79"/>
                  </a:cubicBezTo>
                  <a:cubicBezTo>
                    <a:pt x="50" y="104"/>
                    <a:pt x="50" y="104"/>
                    <a:pt x="50" y="104"/>
                  </a:cubicBezTo>
                  <a:cubicBezTo>
                    <a:pt x="48" y="108"/>
                    <a:pt x="46" y="112"/>
                    <a:pt x="45" y="116"/>
                  </a:cubicBezTo>
                  <a:cubicBezTo>
                    <a:pt x="15" y="122"/>
                    <a:pt x="15" y="122"/>
                    <a:pt x="15" y="122"/>
                  </a:cubicBezTo>
                  <a:cubicBezTo>
                    <a:pt x="6" y="124"/>
                    <a:pt x="0" y="132"/>
                    <a:pt x="0" y="141"/>
                  </a:cubicBezTo>
                  <a:cubicBezTo>
                    <a:pt x="0" y="167"/>
                    <a:pt x="0" y="167"/>
                    <a:pt x="0" y="167"/>
                  </a:cubicBezTo>
                  <a:cubicBezTo>
                    <a:pt x="0" y="176"/>
                    <a:pt x="6" y="184"/>
                    <a:pt x="15" y="186"/>
                  </a:cubicBezTo>
                  <a:cubicBezTo>
                    <a:pt x="45" y="192"/>
                    <a:pt x="45" y="192"/>
                    <a:pt x="45" y="192"/>
                  </a:cubicBezTo>
                  <a:cubicBezTo>
                    <a:pt x="46" y="196"/>
                    <a:pt x="48" y="200"/>
                    <a:pt x="50" y="204"/>
                  </a:cubicBezTo>
                  <a:cubicBezTo>
                    <a:pt x="33" y="229"/>
                    <a:pt x="33" y="229"/>
                    <a:pt x="33" y="229"/>
                  </a:cubicBezTo>
                  <a:cubicBezTo>
                    <a:pt x="28" y="237"/>
                    <a:pt x="29" y="247"/>
                    <a:pt x="36" y="254"/>
                  </a:cubicBezTo>
                  <a:cubicBezTo>
                    <a:pt x="54" y="272"/>
                    <a:pt x="54" y="272"/>
                    <a:pt x="54" y="272"/>
                  </a:cubicBezTo>
                  <a:cubicBezTo>
                    <a:pt x="58" y="276"/>
                    <a:pt x="63" y="278"/>
                    <a:pt x="68" y="278"/>
                  </a:cubicBezTo>
                  <a:cubicBezTo>
                    <a:pt x="72" y="278"/>
                    <a:pt x="75" y="277"/>
                    <a:pt x="79" y="275"/>
                  </a:cubicBezTo>
                  <a:cubicBezTo>
                    <a:pt x="104" y="258"/>
                    <a:pt x="104" y="258"/>
                    <a:pt x="104" y="258"/>
                  </a:cubicBezTo>
                  <a:cubicBezTo>
                    <a:pt x="108" y="260"/>
                    <a:pt x="112" y="262"/>
                    <a:pt x="116" y="263"/>
                  </a:cubicBezTo>
                  <a:cubicBezTo>
                    <a:pt x="122" y="293"/>
                    <a:pt x="122" y="293"/>
                    <a:pt x="122" y="293"/>
                  </a:cubicBezTo>
                  <a:cubicBezTo>
                    <a:pt x="124" y="302"/>
                    <a:pt x="132" y="308"/>
                    <a:pt x="141" y="308"/>
                  </a:cubicBezTo>
                  <a:cubicBezTo>
                    <a:pt x="167" y="308"/>
                    <a:pt x="167" y="308"/>
                    <a:pt x="167" y="308"/>
                  </a:cubicBezTo>
                  <a:cubicBezTo>
                    <a:pt x="176" y="308"/>
                    <a:pt x="184" y="302"/>
                    <a:pt x="186" y="293"/>
                  </a:cubicBezTo>
                  <a:cubicBezTo>
                    <a:pt x="192" y="263"/>
                    <a:pt x="192" y="263"/>
                    <a:pt x="192" y="263"/>
                  </a:cubicBezTo>
                  <a:cubicBezTo>
                    <a:pt x="196" y="262"/>
                    <a:pt x="200" y="260"/>
                    <a:pt x="204" y="258"/>
                  </a:cubicBezTo>
                  <a:cubicBezTo>
                    <a:pt x="229" y="275"/>
                    <a:pt x="229" y="275"/>
                    <a:pt x="229" y="275"/>
                  </a:cubicBezTo>
                  <a:cubicBezTo>
                    <a:pt x="233" y="277"/>
                    <a:pt x="236" y="278"/>
                    <a:pt x="240" y="278"/>
                  </a:cubicBezTo>
                  <a:cubicBezTo>
                    <a:pt x="245" y="278"/>
                    <a:pt x="250" y="276"/>
                    <a:pt x="254" y="272"/>
                  </a:cubicBezTo>
                  <a:cubicBezTo>
                    <a:pt x="272" y="254"/>
                    <a:pt x="272" y="254"/>
                    <a:pt x="272" y="254"/>
                  </a:cubicBezTo>
                  <a:cubicBezTo>
                    <a:pt x="279" y="247"/>
                    <a:pt x="280" y="237"/>
                    <a:pt x="275" y="229"/>
                  </a:cubicBezTo>
                  <a:cubicBezTo>
                    <a:pt x="258" y="204"/>
                    <a:pt x="258" y="204"/>
                    <a:pt x="258" y="204"/>
                  </a:cubicBezTo>
                  <a:cubicBezTo>
                    <a:pt x="260" y="200"/>
                    <a:pt x="262" y="196"/>
                    <a:pt x="263" y="192"/>
                  </a:cubicBezTo>
                  <a:cubicBezTo>
                    <a:pt x="293" y="186"/>
                    <a:pt x="293" y="186"/>
                    <a:pt x="293" y="186"/>
                  </a:cubicBezTo>
                  <a:cubicBezTo>
                    <a:pt x="302" y="184"/>
                    <a:pt x="308" y="176"/>
                    <a:pt x="308" y="167"/>
                  </a:cubicBezTo>
                  <a:cubicBezTo>
                    <a:pt x="308" y="141"/>
                    <a:pt x="308" y="141"/>
                    <a:pt x="308" y="141"/>
                  </a:cubicBezTo>
                  <a:cubicBezTo>
                    <a:pt x="308" y="132"/>
                    <a:pt x="302" y="124"/>
                    <a:pt x="293" y="122"/>
                  </a:cubicBezTo>
                  <a:close/>
                  <a:moveTo>
                    <a:pt x="259" y="173"/>
                  </a:moveTo>
                  <a:cubicBezTo>
                    <a:pt x="253" y="174"/>
                    <a:pt x="247" y="179"/>
                    <a:pt x="245" y="186"/>
                  </a:cubicBezTo>
                  <a:cubicBezTo>
                    <a:pt x="244" y="189"/>
                    <a:pt x="242" y="193"/>
                    <a:pt x="241" y="196"/>
                  </a:cubicBezTo>
                  <a:cubicBezTo>
                    <a:pt x="238" y="202"/>
                    <a:pt x="238" y="209"/>
                    <a:pt x="242" y="215"/>
                  </a:cubicBezTo>
                  <a:cubicBezTo>
                    <a:pt x="259" y="240"/>
                    <a:pt x="259" y="240"/>
                    <a:pt x="259" y="240"/>
                  </a:cubicBezTo>
                  <a:cubicBezTo>
                    <a:pt x="240" y="259"/>
                    <a:pt x="240" y="259"/>
                    <a:pt x="240" y="259"/>
                  </a:cubicBezTo>
                  <a:cubicBezTo>
                    <a:pt x="215" y="242"/>
                    <a:pt x="215" y="242"/>
                    <a:pt x="215" y="242"/>
                  </a:cubicBezTo>
                  <a:cubicBezTo>
                    <a:pt x="212" y="240"/>
                    <a:pt x="208" y="239"/>
                    <a:pt x="204" y="239"/>
                  </a:cubicBezTo>
                  <a:cubicBezTo>
                    <a:pt x="201" y="239"/>
                    <a:pt x="199" y="239"/>
                    <a:pt x="196" y="241"/>
                  </a:cubicBezTo>
                  <a:cubicBezTo>
                    <a:pt x="193" y="242"/>
                    <a:pt x="189" y="244"/>
                    <a:pt x="186" y="245"/>
                  </a:cubicBezTo>
                  <a:cubicBezTo>
                    <a:pt x="179" y="247"/>
                    <a:pt x="174" y="253"/>
                    <a:pt x="173" y="259"/>
                  </a:cubicBezTo>
                  <a:cubicBezTo>
                    <a:pt x="167" y="289"/>
                    <a:pt x="167" y="289"/>
                    <a:pt x="167" y="289"/>
                  </a:cubicBezTo>
                  <a:cubicBezTo>
                    <a:pt x="141" y="289"/>
                    <a:pt x="141" y="289"/>
                    <a:pt x="141" y="289"/>
                  </a:cubicBezTo>
                  <a:cubicBezTo>
                    <a:pt x="135" y="259"/>
                    <a:pt x="135" y="259"/>
                    <a:pt x="135" y="259"/>
                  </a:cubicBezTo>
                  <a:cubicBezTo>
                    <a:pt x="134" y="253"/>
                    <a:pt x="129" y="247"/>
                    <a:pt x="122" y="245"/>
                  </a:cubicBezTo>
                  <a:cubicBezTo>
                    <a:pt x="119" y="244"/>
                    <a:pt x="115" y="242"/>
                    <a:pt x="112" y="241"/>
                  </a:cubicBezTo>
                  <a:cubicBezTo>
                    <a:pt x="109" y="239"/>
                    <a:pt x="107" y="239"/>
                    <a:pt x="104" y="239"/>
                  </a:cubicBezTo>
                  <a:cubicBezTo>
                    <a:pt x="100" y="239"/>
                    <a:pt x="96" y="240"/>
                    <a:pt x="93" y="242"/>
                  </a:cubicBezTo>
                  <a:cubicBezTo>
                    <a:pt x="68" y="259"/>
                    <a:pt x="68" y="259"/>
                    <a:pt x="68" y="259"/>
                  </a:cubicBezTo>
                  <a:cubicBezTo>
                    <a:pt x="49" y="240"/>
                    <a:pt x="49" y="240"/>
                    <a:pt x="49" y="240"/>
                  </a:cubicBezTo>
                  <a:cubicBezTo>
                    <a:pt x="66" y="215"/>
                    <a:pt x="66" y="215"/>
                    <a:pt x="66" y="215"/>
                  </a:cubicBezTo>
                  <a:cubicBezTo>
                    <a:pt x="70" y="209"/>
                    <a:pt x="70" y="202"/>
                    <a:pt x="67" y="196"/>
                  </a:cubicBezTo>
                  <a:cubicBezTo>
                    <a:pt x="66" y="193"/>
                    <a:pt x="64" y="189"/>
                    <a:pt x="63" y="186"/>
                  </a:cubicBezTo>
                  <a:cubicBezTo>
                    <a:pt x="61" y="179"/>
                    <a:pt x="55" y="174"/>
                    <a:pt x="49" y="173"/>
                  </a:cubicBezTo>
                  <a:cubicBezTo>
                    <a:pt x="19" y="167"/>
                    <a:pt x="19" y="167"/>
                    <a:pt x="19" y="167"/>
                  </a:cubicBezTo>
                  <a:cubicBezTo>
                    <a:pt x="19" y="141"/>
                    <a:pt x="19" y="141"/>
                    <a:pt x="19" y="141"/>
                  </a:cubicBezTo>
                  <a:cubicBezTo>
                    <a:pt x="49" y="135"/>
                    <a:pt x="49" y="135"/>
                    <a:pt x="49" y="135"/>
                  </a:cubicBezTo>
                  <a:cubicBezTo>
                    <a:pt x="55" y="134"/>
                    <a:pt x="61" y="129"/>
                    <a:pt x="63" y="122"/>
                  </a:cubicBezTo>
                  <a:cubicBezTo>
                    <a:pt x="64" y="119"/>
                    <a:pt x="66" y="115"/>
                    <a:pt x="67" y="112"/>
                  </a:cubicBezTo>
                  <a:cubicBezTo>
                    <a:pt x="70" y="106"/>
                    <a:pt x="70" y="99"/>
                    <a:pt x="66" y="93"/>
                  </a:cubicBezTo>
                  <a:cubicBezTo>
                    <a:pt x="49" y="68"/>
                    <a:pt x="49" y="68"/>
                    <a:pt x="49" y="68"/>
                  </a:cubicBezTo>
                  <a:cubicBezTo>
                    <a:pt x="68" y="49"/>
                    <a:pt x="68" y="49"/>
                    <a:pt x="68" y="49"/>
                  </a:cubicBezTo>
                  <a:cubicBezTo>
                    <a:pt x="93" y="66"/>
                    <a:pt x="93" y="66"/>
                    <a:pt x="93" y="66"/>
                  </a:cubicBezTo>
                  <a:cubicBezTo>
                    <a:pt x="96" y="68"/>
                    <a:pt x="100" y="69"/>
                    <a:pt x="104" y="69"/>
                  </a:cubicBezTo>
                  <a:cubicBezTo>
                    <a:pt x="107" y="69"/>
                    <a:pt x="109" y="69"/>
                    <a:pt x="112" y="67"/>
                  </a:cubicBezTo>
                  <a:cubicBezTo>
                    <a:pt x="115" y="66"/>
                    <a:pt x="119" y="64"/>
                    <a:pt x="122" y="63"/>
                  </a:cubicBezTo>
                  <a:cubicBezTo>
                    <a:pt x="129" y="61"/>
                    <a:pt x="134" y="55"/>
                    <a:pt x="135" y="49"/>
                  </a:cubicBezTo>
                  <a:cubicBezTo>
                    <a:pt x="141" y="19"/>
                    <a:pt x="141" y="19"/>
                    <a:pt x="141" y="19"/>
                  </a:cubicBezTo>
                  <a:cubicBezTo>
                    <a:pt x="167" y="19"/>
                    <a:pt x="167" y="19"/>
                    <a:pt x="167" y="19"/>
                  </a:cubicBezTo>
                  <a:cubicBezTo>
                    <a:pt x="173" y="49"/>
                    <a:pt x="173" y="49"/>
                    <a:pt x="173" y="49"/>
                  </a:cubicBezTo>
                  <a:cubicBezTo>
                    <a:pt x="174" y="55"/>
                    <a:pt x="179" y="61"/>
                    <a:pt x="186" y="63"/>
                  </a:cubicBezTo>
                  <a:cubicBezTo>
                    <a:pt x="189" y="64"/>
                    <a:pt x="193" y="66"/>
                    <a:pt x="196" y="67"/>
                  </a:cubicBezTo>
                  <a:cubicBezTo>
                    <a:pt x="199" y="69"/>
                    <a:pt x="201" y="69"/>
                    <a:pt x="204" y="69"/>
                  </a:cubicBezTo>
                  <a:cubicBezTo>
                    <a:pt x="208" y="69"/>
                    <a:pt x="212" y="68"/>
                    <a:pt x="215" y="66"/>
                  </a:cubicBezTo>
                  <a:cubicBezTo>
                    <a:pt x="240" y="49"/>
                    <a:pt x="240" y="49"/>
                    <a:pt x="240" y="49"/>
                  </a:cubicBezTo>
                  <a:cubicBezTo>
                    <a:pt x="259" y="68"/>
                    <a:pt x="259" y="68"/>
                    <a:pt x="259" y="68"/>
                  </a:cubicBezTo>
                  <a:cubicBezTo>
                    <a:pt x="242" y="93"/>
                    <a:pt x="242" y="93"/>
                    <a:pt x="242" y="93"/>
                  </a:cubicBezTo>
                  <a:cubicBezTo>
                    <a:pt x="238" y="99"/>
                    <a:pt x="238" y="106"/>
                    <a:pt x="241" y="112"/>
                  </a:cubicBezTo>
                  <a:cubicBezTo>
                    <a:pt x="242" y="115"/>
                    <a:pt x="244" y="119"/>
                    <a:pt x="245" y="122"/>
                  </a:cubicBezTo>
                  <a:cubicBezTo>
                    <a:pt x="247" y="129"/>
                    <a:pt x="253" y="134"/>
                    <a:pt x="259" y="135"/>
                  </a:cubicBezTo>
                  <a:cubicBezTo>
                    <a:pt x="289" y="141"/>
                    <a:pt x="289" y="141"/>
                    <a:pt x="289" y="141"/>
                  </a:cubicBezTo>
                  <a:cubicBezTo>
                    <a:pt x="289" y="167"/>
                    <a:pt x="289" y="167"/>
                    <a:pt x="289" y="167"/>
                  </a:cubicBezTo>
                  <a:lnTo>
                    <a:pt x="259" y="1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31"/>
            <p:cNvSpPr>
              <a:spLocks noEditPoints="1"/>
            </p:cNvSpPr>
            <p:nvPr/>
          </p:nvSpPr>
          <p:spPr bwMode="auto">
            <a:xfrm>
              <a:off x="8928100" y="374650"/>
              <a:ext cx="506413" cy="506413"/>
            </a:xfrm>
            <a:custGeom>
              <a:avLst/>
              <a:gdLst>
                <a:gd name="T0" fmla="*/ 67 w 134"/>
                <a:gd name="T1" fmla="*/ 0 h 134"/>
                <a:gd name="T2" fmla="*/ 0 w 134"/>
                <a:gd name="T3" fmla="*/ 67 h 134"/>
                <a:gd name="T4" fmla="*/ 67 w 134"/>
                <a:gd name="T5" fmla="*/ 134 h 134"/>
                <a:gd name="T6" fmla="*/ 134 w 134"/>
                <a:gd name="T7" fmla="*/ 67 h 134"/>
                <a:gd name="T8" fmla="*/ 67 w 134"/>
                <a:gd name="T9" fmla="*/ 0 h 134"/>
                <a:gd name="T10" fmla="*/ 67 w 134"/>
                <a:gd name="T11" fmla="*/ 126 h 134"/>
                <a:gd name="T12" fmla="*/ 8 w 134"/>
                <a:gd name="T13" fmla="*/ 67 h 134"/>
                <a:gd name="T14" fmla="*/ 67 w 134"/>
                <a:gd name="T15" fmla="*/ 8 h 134"/>
                <a:gd name="T16" fmla="*/ 126 w 134"/>
                <a:gd name="T17" fmla="*/ 67 h 134"/>
                <a:gd name="T18" fmla="*/ 67 w 134"/>
                <a:gd name="T19" fmla="*/ 1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0"/>
                  </a:moveTo>
                  <a:cubicBezTo>
                    <a:pt x="30" y="0"/>
                    <a:pt x="0" y="30"/>
                    <a:pt x="0" y="67"/>
                  </a:cubicBezTo>
                  <a:cubicBezTo>
                    <a:pt x="0" y="104"/>
                    <a:pt x="30" y="134"/>
                    <a:pt x="67" y="134"/>
                  </a:cubicBezTo>
                  <a:cubicBezTo>
                    <a:pt x="104" y="134"/>
                    <a:pt x="134" y="104"/>
                    <a:pt x="134" y="67"/>
                  </a:cubicBezTo>
                  <a:cubicBezTo>
                    <a:pt x="134" y="30"/>
                    <a:pt x="104" y="0"/>
                    <a:pt x="67" y="0"/>
                  </a:cubicBezTo>
                  <a:close/>
                  <a:moveTo>
                    <a:pt x="67" y="126"/>
                  </a:moveTo>
                  <a:cubicBezTo>
                    <a:pt x="34" y="126"/>
                    <a:pt x="8" y="100"/>
                    <a:pt x="8" y="67"/>
                  </a:cubicBezTo>
                  <a:cubicBezTo>
                    <a:pt x="8" y="34"/>
                    <a:pt x="34" y="8"/>
                    <a:pt x="67" y="8"/>
                  </a:cubicBezTo>
                  <a:cubicBezTo>
                    <a:pt x="100" y="8"/>
                    <a:pt x="126" y="34"/>
                    <a:pt x="126" y="67"/>
                  </a:cubicBezTo>
                  <a:cubicBezTo>
                    <a:pt x="126" y="100"/>
                    <a:pt x="100" y="126"/>
                    <a:pt x="67" y="1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32"/>
            <p:cNvSpPr>
              <a:spLocks noEditPoints="1"/>
            </p:cNvSpPr>
            <p:nvPr/>
          </p:nvSpPr>
          <p:spPr bwMode="auto">
            <a:xfrm>
              <a:off x="9037638" y="481013"/>
              <a:ext cx="292100" cy="290513"/>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38 w 77"/>
                <a:gd name="T11" fmla="*/ 68 h 77"/>
                <a:gd name="T12" fmla="*/ 9 w 77"/>
                <a:gd name="T13" fmla="*/ 39 h 77"/>
                <a:gd name="T14" fmla="*/ 38 w 77"/>
                <a:gd name="T15" fmla="*/ 10 h 77"/>
                <a:gd name="T16" fmla="*/ 67 w 77"/>
                <a:gd name="T17" fmla="*/ 39 h 77"/>
                <a:gd name="T18" fmla="*/ 38 w 77"/>
                <a:gd name="T19" fmla="*/ 6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7" h="77">
                  <a:moveTo>
                    <a:pt x="38" y="0"/>
                  </a:moveTo>
                  <a:cubicBezTo>
                    <a:pt x="17" y="0"/>
                    <a:pt x="0" y="18"/>
                    <a:pt x="0" y="39"/>
                  </a:cubicBezTo>
                  <a:cubicBezTo>
                    <a:pt x="0" y="60"/>
                    <a:pt x="17" y="77"/>
                    <a:pt x="38" y="77"/>
                  </a:cubicBezTo>
                  <a:cubicBezTo>
                    <a:pt x="59" y="77"/>
                    <a:pt x="77" y="60"/>
                    <a:pt x="77" y="39"/>
                  </a:cubicBezTo>
                  <a:cubicBezTo>
                    <a:pt x="77" y="18"/>
                    <a:pt x="59" y="0"/>
                    <a:pt x="38" y="0"/>
                  </a:cubicBezTo>
                  <a:close/>
                  <a:moveTo>
                    <a:pt x="38" y="68"/>
                  </a:moveTo>
                  <a:cubicBezTo>
                    <a:pt x="22" y="68"/>
                    <a:pt x="9" y="55"/>
                    <a:pt x="9" y="39"/>
                  </a:cubicBezTo>
                  <a:cubicBezTo>
                    <a:pt x="9" y="23"/>
                    <a:pt x="22" y="10"/>
                    <a:pt x="38" y="10"/>
                  </a:cubicBezTo>
                  <a:cubicBezTo>
                    <a:pt x="54" y="10"/>
                    <a:pt x="67" y="23"/>
                    <a:pt x="67" y="39"/>
                  </a:cubicBezTo>
                  <a:cubicBezTo>
                    <a:pt x="67" y="55"/>
                    <a:pt x="54" y="68"/>
                    <a:pt x="38" y="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10040190" y="2119709"/>
            <a:ext cx="617515" cy="502333"/>
            <a:chOff x="8496300" y="304800"/>
            <a:chExt cx="1931988" cy="1571625"/>
          </a:xfrm>
          <a:solidFill>
            <a:schemeClr val="accent5"/>
          </a:solidFill>
        </p:grpSpPr>
        <p:sp>
          <p:nvSpPr>
            <p:cNvPr id="141" name="Freeform 36"/>
            <p:cNvSpPr>
              <a:spLocks noEditPoints="1"/>
            </p:cNvSpPr>
            <p:nvPr/>
          </p:nvSpPr>
          <p:spPr bwMode="auto">
            <a:xfrm>
              <a:off x="9825038" y="788988"/>
              <a:ext cx="361950" cy="482600"/>
            </a:xfrm>
            <a:custGeom>
              <a:avLst/>
              <a:gdLst>
                <a:gd name="T0" fmla="*/ 45 w 96"/>
                <a:gd name="T1" fmla="*/ 7 h 128"/>
                <a:gd name="T2" fmla="*/ 32 w 96"/>
                <a:gd name="T3" fmla="*/ 0 h 128"/>
                <a:gd name="T4" fmla="*/ 16 w 96"/>
                <a:gd name="T5" fmla="*/ 0 h 128"/>
                <a:gd name="T6" fmla="*/ 0 w 96"/>
                <a:gd name="T7" fmla="*/ 16 h 128"/>
                <a:gd name="T8" fmla="*/ 0 w 96"/>
                <a:gd name="T9" fmla="*/ 112 h 128"/>
                <a:gd name="T10" fmla="*/ 16 w 96"/>
                <a:gd name="T11" fmla="*/ 128 h 128"/>
                <a:gd name="T12" fmla="*/ 80 w 96"/>
                <a:gd name="T13" fmla="*/ 128 h 128"/>
                <a:gd name="T14" fmla="*/ 96 w 96"/>
                <a:gd name="T15" fmla="*/ 112 h 128"/>
                <a:gd name="T16" fmla="*/ 96 w 96"/>
                <a:gd name="T17" fmla="*/ 88 h 128"/>
                <a:gd name="T18" fmla="*/ 93 w 96"/>
                <a:gd name="T19" fmla="*/ 79 h 128"/>
                <a:gd name="T20" fmla="*/ 45 w 96"/>
                <a:gd name="T21" fmla="*/ 7 h 128"/>
                <a:gd name="T22" fmla="*/ 80 w 96"/>
                <a:gd name="T23" fmla="*/ 112 h 128"/>
                <a:gd name="T24" fmla="*/ 16 w 96"/>
                <a:gd name="T25" fmla="*/ 112 h 128"/>
                <a:gd name="T26" fmla="*/ 16 w 96"/>
                <a:gd name="T27" fmla="*/ 16 h 128"/>
                <a:gd name="T28" fmla="*/ 32 w 96"/>
                <a:gd name="T29" fmla="*/ 16 h 128"/>
                <a:gd name="T30" fmla="*/ 80 w 96"/>
                <a:gd name="T31" fmla="*/ 88 h 128"/>
                <a:gd name="T32" fmla="*/ 80 w 96"/>
                <a:gd name="T33"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8">
                  <a:moveTo>
                    <a:pt x="45" y="7"/>
                  </a:moveTo>
                  <a:cubicBezTo>
                    <a:pt x="42" y="3"/>
                    <a:pt x="37" y="0"/>
                    <a:pt x="32" y="0"/>
                  </a:cubicBezTo>
                  <a:cubicBezTo>
                    <a:pt x="16" y="0"/>
                    <a:pt x="16" y="0"/>
                    <a:pt x="16" y="0"/>
                  </a:cubicBezTo>
                  <a:cubicBezTo>
                    <a:pt x="7" y="0"/>
                    <a:pt x="0" y="7"/>
                    <a:pt x="0" y="16"/>
                  </a:cubicBezTo>
                  <a:cubicBezTo>
                    <a:pt x="0" y="112"/>
                    <a:pt x="0" y="112"/>
                    <a:pt x="0" y="112"/>
                  </a:cubicBezTo>
                  <a:cubicBezTo>
                    <a:pt x="0" y="121"/>
                    <a:pt x="7" y="128"/>
                    <a:pt x="16" y="128"/>
                  </a:cubicBezTo>
                  <a:cubicBezTo>
                    <a:pt x="80" y="128"/>
                    <a:pt x="80" y="128"/>
                    <a:pt x="80" y="128"/>
                  </a:cubicBezTo>
                  <a:cubicBezTo>
                    <a:pt x="89" y="128"/>
                    <a:pt x="96" y="121"/>
                    <a:pt x="96" y="112"/>
                  </a:cubicBezTo>
                  <a:cubicBezTo>
                    <a:pt x="96" y="88"/>
                    <a:pt x="96" y="88"/>
                    <a:pt x="96" y="88"/>
                  </a:cubicBezTo>
                  <a:cubicBezTo>
                    <a:pt x="96" y="85"/>
                    <a:pt x="95" y="82"/>
                    <a:pt x="93" y="79"/>
                  </a:cubicBezTo>
                  <a:lnTo>
                    <a:pt x="45" y="7"/>
                  </a:lnTo>
                  <a:close/>
                  <a:moveTo>
                    <a:pt x="80" y="112"/>
                  </a:moveTo>
                  <a:cubicBezTo>
                    <a:pt x="16" y="112"/>
                    <a:pt x="16" y="112"/>
                    <a:pt x="16" y="112"/>
                  </a:cubicBezTo>
                  <a:cubicBezTo>
                    <a:pt x="16" y="16"/>
                    <a:pt x="16" y="16"/>
                    <a:pt x="16" y="16"/>
                  </a:cubicBezTo>
                  <a:cubicBezTo>
                    <a:pt x="32" y="16"/>
                    <a:pt x="32" y="16"/>
                    <a:pt x="32" y="16"/>
                  </a:cubicBezTo>
                  <a:cubicBezTo>
                    <a:pt x="80" y="88"/>
                    <a:pt x="80" y="88"/>
                    <a:pt x="80" y="88"/>
                  </a:cubicBezTo>
                  <a:lnTo>
                    <a:pt x="80"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7"/>
            <p:cNvSpPr>
              <a:spLocks noEditPoints="1"/>
            </p:cNvSpPr>
            <p:nvPr/>
          </p:nvSpPr>
          <p:spPr bwMode="auto">
            <a:xfrm>
              <a:off x="8496300" y="304800"/>
              <a:ext cx="1931988" cy="1571625"/>
            </a:xfrm>
            <a:custGeom>
              <a:avLst/>
              <a:gdLst>
                <a:gd name="T0" fmla="*/ 504 w 512"/>
                <a:gd name="T1" fmla="*/ 197 h 416"/>
                <a:gd name="T2" fmla="*/ 440 w 512"/>
                <a:gd name="T3" fmla="*/ 101 h 416"/>
                <a:gd name="T4" fmla="*/ 400 w 512"/>
                <a:gd name="T5" fmla="*/ 80 h 416"/>
                <a:gd name="T6" fmla="*/ 336 w 512"/>
                <a:gd name="T7" fmla="*/ 80 h 416"/>
                <a:gd name="T8" fmla="*/ 336 w 512"/>
                <a:gd name="T9" fmla="*/ 48 h 416"/>
                <a:gd name="T10" fmla="*/ 288 w 512"/>
                <a:gd name="T11" fmla="*/ 0 h 416"/>
                <a:gd name="T12" fmla="*/ 48 w 512"/>
                <a:gd name="T13" fmla="*/ 0 h 416"/>
                <a:gd name="T14" fmla="*/ 0 w 512"/>
                <a:gd name="T15" fmla="*/ 48 h 416"/>
                <a:gd name="T16" fmla="*/ 0 w 512"/>
                <a:gd name="T17" fmla="*/ 224 h 416"/>
                <a:gd name="T18" fmla="*/ 48 w 512"/>
                <a:gd name="T19" fmla="*/ 272 h 416"/>
                <a:gd name="T20" fmla="*/ 48 w 512"/>
                <a:gd name="T21" fmla="*/ 272 h 416"/>
                <a:gd name="T22" fmla="*/ 48 w 512"/>
                <a:gd name="T23" fmla="*/ 320 h 416"/>
                <a:gd name="T24" fmla="*/ 96 w 512"/>
                <a:gd name="T25" fmla="*/ 368 h 416"/>
                <a:gd name="T26" fmla="*/ 114 w 512"/>
                <a:gd name="T27" fmla="*/ 368 h 416"/>
                <a:gd name="T28" fmla="*/ 176 w 512"/>
                <a:gd name="T29" fmla="*/ 416 h 416"/>
                <a:gd name="T30" fmla="*/ 238 w 512"/>
                <a:gd name="T31" fmla="*/ 368 h 416"/>
                <a:gd name="T32" fmla="*/ 322 w 512"/>
                <a:gd name="T33" fmla="*/ 368 h 416"/>
                <a:gd name="T34" fmla="*/ 384 w 512"/>
                <a:gd name="T35" fmla="*/ 416 h 416"/>
                <a:gd name="T36" fmla="*/ 446 w 512"/>
                <a:gd name="T37" fmla="*/ 368 h 416"/>
                <a:gd name="T38" fmla="*/ 464 w 512"/>
                <a:gd name="T39" fmla="*/ 368 h 416"/>
                <a:gd name="T40" fmla="*/ 512 w 512"/>
                <a:gd name="T41" fmla="*/ 320 h 416"/>
                <a:gd name="T42" fmla="*/ 512 w 512"/>
                <a:gd name="T43" fmla="*/ 224 h 416"/>
                <a:gd name="T44" fmla="*/ 504 w 512"/>
                <a:gd name="T45" fmla="*/ 197 h 416"/>
                <a:gd name="T46" fmla="*/ 48 w 512"/>
                <a:gd name="T47" fmla="*/ 240 h 416"/>
                <a:gd name="T48" fmla="*/ 32 w 512"/>
                <a:gd name="T49" fmla="*/ 224 h 416"/>
                <a:gd name="T50" fmla="*/ 32 w 512"/>
                <a:gd name="T51" fmla="*/ 48 h 416"/>
                <a:gd name="T52" fmla="*/ 48 w 512"/>
                <a:gd name="T53" fmla="*/ 32 h 416"/>
                <a:gd name="T54" fmla="*/ 288 w 512"/>
                <a:gd name="T55" fmla="*/ 32 h 416"/>
                <a:gd name="T56" fmla="*/ 304 w 512"/>
                <a:gd name="T57" fmla="*/ 48 h 416"/>
                <a:gd name="T58" fmla="*/ 304 w 512"/>
                <a:gd name="T59" fmla="*/ 80 h 416"/>
                <a:gd name="T60" fmla="*/ 304 w 512"/>
                <a:gd name="T61" fmla="*/ 112 h 416"/>
                <a:gd name="T62" fmla="*/ 304 w 512"/>
                <a:gd name="T63" fmla="*/ 224 h 416"/>
                <a:gd name="T64" fmla="*/ 288 w 512"/>
                <a:gd name="T65" fmla="*/ 240 h 416"/>
                <a:gd name="T66" fmla="*/ 48 w 512"/>
                <a:gd name="T67" fmla="*/ 240 h 416"/>
                <a:gd name="T68" fmla="*/ 176 w 512"/>
                <a:gd name="T69" fmla="*/ 384 h 416"/>
                <a:gd name="T70" fmla="*/ 144 w 512"/>
                <a:gd name="T71" fmla="*/ 352 h 416"/>
                <a:gd name="T72" fmla="*/ 176 w 512"/>
                <a:gd name="T73" fmla="*/ 320 h 416"/>
                <a:gd name="T74" fmla="*/ 208 w 512"/>
                <a:gd name="T75" fmla="*/ 352 h 416"/>
                <a:gd name="T76" fmla="*/ 176 w 512"/>
                <a:gd name="T77" fmla="*/ 384 h 416"/>
                <a:gd name="T78" fmla="*/ 384 w 512"/>
                <a:gd name="T79" fmla="*/ 384 h 416"/>
                <a:gd name="T80" fmla="*/ 352 w 512"/>
                <a:gd name="T81" fmla="*/ 352 h 416"/>
                <a:gd name="T82" fmla="*/ 384 w 512"/>
                <a:gd name="T83" fmla="*/ 320 h 416"/>
                <a:gd name="T84" fmla="*/ 416 w 512"/>
                <a:gd name="T85" fmla="*/ 352 h 416"/>
                <a:gd name="T86" fmla="*/ 384 w 512"/>
                <a:gd name="T87" fmla="*/ 384 h 416"/>
                <a:gd name="T88" fmla="*/ 480 w 512"/>
                <a:gd name="T89" fmla="*/ 320 h 416"/>
                <a:gd name="T90" fmla="*/ 464 w 512"/>
                <a:gd name="T91" fmla="*/ 336 h 416"/>
                <a:gd name="T92" fmla="*/ 446 w 512"/>
                <a:gd name="T93" fmla="*/ 336 h 416"/>
                <a:gd name="T94" fmla="*/ 384 w 512"/>
                <a:gd name="T95" fmla="*/ 288 h 416"/>
                <a:gd name="T96" fmla="*/ 322 w 512"/>
                <a:gd name="T97" fmla="*/ 336 h 416"/>
                <a:gd name="T98" fmla="*/ 238 w 512"/>
                <a:gd name="T99" fmla="*/ 336 h 416"/>
                <a:gd name="T100" fmla="*/ 176 w 512"/>
                <a:gd name="T101" fmla="*/ 288 h 416"/>
                <a:gd name="T102" fmla="*/ 114 w 512"/>
                <a:gd name="T103" fmla="*/ 336 h 416"/>
                <a:gd name="T104" fmla="*/ 96 w 512"/>
                <a:gd name="T105" fmla="*/ 336 h 416"/>
                <a:gd name="T106" fmla="*/ 80 w 512"/>
                <a:gd name="T107" fmla="*/ 320 h 416"/>
                <a:gd name="T108" fmla="*/ 80 w 512"/>
                <a:gd name="T109" fmla="*/ 272 h 416"/>
                <a:gd name="T110" fmla="*/ 288 w 512"/>
                <a:gd name="T111" fmla="*/ 272 h 416"/>
                <a:gd name="T112" fmla="*/ 336 w 512"/>
                <a:gd name="T113" fmla="*/ 224 h 416"/>
                <a:gd name="T114" fmla="*/ 336 w 512"/>
                <a:gd name="T115" fmla="*/ 112 h 416"/>
                <a:gd name="T116" fmla="*/ 400 w 512"/>
                <a:gd name="T117" fmla="*/ 112 h 416"/>
                <a:gd name="T118" fmla="*/ 413 w 512"/>
                <a:gd name="T119" fmla="*/ 119 h 416"/>
                <a:gd name="T120" fmla="*/ 477 w 512"/>
                <a:gd name="T121" fmla="*/ 215 h 416"/>
                <a:gd name="T122" fmla="*/ 480 w 512"/>
                <a:gd name="T123" fmla="*/ 224 h 416"/>
                <a:gd name="T124" fmla="*/ 480 w 512"/>
                <a:gd name="T125" fmla="*/ 320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416">
                  <a:moveTo>
                    <a:pt x="504" y="197"/>
                  </a:moveTo>
                  <a:cubicBezTo>
                    <a:pt x="440" y="101"/>
                    <a:pt x="440" y="101"/>
                    <a:pt x="440" y="101"/>
                  </a:cubicBezTo>
                  <a:cubicBezTo>
                    <a:pt x="431" y="88"/>
                    <a:pt x="416" y="80"/>
                    <a:pt x="400" y="80"/>
                  </a:cubicBezTo>
                  <a:cubicBezTo>
                    <a:pt x="336" y="80"/>
                    <a:pt x="336" y="80"/>
                    <a:pt x="336" y="80"/>
                  </a:cubicBezTo>
                  <a:cubicBezTo>
                    <a:pt x="336" y="48"/>
                    <a:pt x="336" y="48"/>
                    <a:pt x="336" y="48"/>
                  </a:cubicBezTo>
                  <a:cubicBezTo>
                    <a:pt x="336" y="22"/>
                    <a:pt x="314" y="0"/>
                    <a:pt x="288" y="0"/>
                  </a:cubicBezTo>
                  <a:cubicBezTo>
                    <a:pt x="48" y="0"/>
                    <a:pt x="48" y="0"/>
                    <a:pt x="48" y="0"/>
                  </a:cubicBezTo>
                  <a:cubicBezTo>
                    <a:pt x="22" y="0"/>
                    <a:pt x="0" y="22"/>
                    <a:pt x="0" y="48"/>
                  </a:cubicBezTo>
                  <a:cubicBezTo>
                    <a:pt x="0" y="224"/>
                    <a:pt x="0" y="224"/>
                    <a:pt x="0" y="224"/>
                  </a:cubicBezTo>
                  <a:cubicBezTo>
                    <a:pt x="0" y="250"/>
                    <a:pt x="22" y="272"/>
                    <a:pt x="48" y="272"/>
                  </a:cubicBezTo>
                  <a:cubicBezTo>
                    <a:pt x="48" y="272"/>
                    <a:pt x="48" y="272"/>
                    <a:pt x="48" y="272"/>
                  </a:cubicBezTo>
                  <a:cubicBezTo>
                    <a:pt x="48" y="320"/>
                    <a:pt x="48" y="320"/>
                    <a:pt x="48" y="320"/>
                  </a:cubicBezTo>
                  <a:cubicBezTo>
                    <a:pt x="48" y="346"/>
                    <a:pt x="70" y="368"/>
                    <a:pt x="96" y="368"/>
                  </a:cubicBezTo>
                  <a:cubicBezTo>
                    <a:pt x="114" y="368"/>
                    <a:pt x="114" y="368"/>
                    <a:pt x="114" y="368"/>
                  </a:cubicBezTo>
                  <a:cubicBezTo>
                    <a:pt x="121" y="396"/>
                    <a:pt x="146" y="416"/>
                    <a:pt x="176" y="416"/>
                  </a:cubicBezTo>
                  <a:cubicBezTo>
                    <a:pt x="206" y="416"/>
                    <a:pt x="231" y="396"/>
                    <a:pt x="238" y="368"/>
                  </a:cubicBezTo>
                  <a:cubicBezTo>
                    <a:pt x="322" y="368"/>
                    <a:pt x="322" y="368"/>
                    <a:pt x="322" y="368"/>
                  </a:cubicBezTo>
                  <a:cubicBezTo>
                    <a:pt x="329" y="396"/>
                    <a:pt x="354" y="416"/>
                    <a:pt x="384" y="416"/>
                  </a:cubicBezTo>
                  <a:cubicBezTo>
                    <a:pt x="414" y="416"/>
                    <a:pt x="439" y="396"/>
                    <a:pt x="446" y="368"/>
                  </a:cubicBezTo>
                  <a:cubicBezTo>
                    <a:pt x="464" y="368"/>
                    <a:pt x="464" y="368"/>
                    <a:pt x="464" y="368"/>
                  </a:cubicBezTo>
                  <a:cubicBezTo>
                    <a:pt x="490" y="368"/>
                    <a:pt x="512" y="346"/>
                    <a:pt x="512" y="320"/>
                  </a:cubicBezTo>
                  <a:cubicBezTo>
                    <a:pt x="512" y="224"/>
                    <a:pt x="512" y="224"/>
                    <a:pt x="512" y="224"/>
                  </a:cubicBezTo>
                  <a:cubicBezTo>
                    <a:pt x="512" y="215"/>
                    <a:pt x="509" y="205"/>
                    <a:pt x="504" y="197"/>
                  </a:cubicBezTo>
                  <a:close/>
                  <a:moveTo>
                    <a:pt x="48" y="240"/>
                  </a:moveTo>
                  <a:cubicBezTo>
                    <a:pt x="39" y="240"/>
                    <a:pt x="32" y="233"/>
                    <a:pt x="32" y="224"/>
                  </a:cubicBezTo>
                  <a:cubicBezTo>
                    <a:pt x="32" y="48"/>
                    <a:pt x="32" y="48"/>
                    <a:pt x="32" y="48"/>
                  </a:cubicBezTo>
                  <a:cubicBezTo>
                    <a:pt x="32" y="39"/>
                    <a:pt x="39" y="32"/>
                    <a:pt x="48" y="32"/>
                  </a:cubicBezTo>
                  <a:cubicBezTo>
                    <a:pt x="288" y="32"/>
                    <a:pt x="288" y="32"/>
                    <a:pt x="288" y="32"/>
                  </a:cubicBezTo>
                  <a:cubicBezTo>
                    <a:pt x="297" y="32"/>
                    <a:pt x="304" y="39"/>
                    <a:pt x="304" y="48"/>
                  </a:cubicBezTo>
                  <a:cubicBezTo>
                    <a:pt x="304" y="80"/>
                    <a:pt x="304" y="80"/>
                    <a:pt x="304" y="80"/>
                  </a:cubicBezTo>
                  <a:cubicBezTo>
                    <a:pt x="304" y="112"/>
                    <a:pt x="304" y="112"/>
                    <a:pt x="304" y="112"/>
                  </a:cubicBezTo>
                  <a:cubicBezTo>
                    <a:pt x="304" y="224"/>
                    <a:pt x="304" y="224"/>
                    <a:pt x="304" y="224"/>
                  </a:cubicBezTo>
                  <a:cubicBezTo>
                    <a:pt x="304" y="233"/>
                    <a:pt x="297" y="240"/>
                    <a:pt x="288" y="240"/>
                  </a:cubicBezTo>
                  <a:lnTo>
                    <a:pt x="48" y="240"/>
                  </a:lnTo>
                  <a:close/>
                  <a:moveTo>
                    <a:pt x="176" y="384"/>
                  </a:moveTo>
                  <a:cubicBezTo>
                    <a:pt x="158" y="384"/>
                    <a:pt x="144" y="370"/>
                    <a:pt x="144" y="352"/>
                  </a:cubicBezTo>
                  <a:cubicBezTo>
                    <a:pt x="144" y="334"/>
                    <a:pt x="158" y="320"/>
                    <a:pt x="176" y="320"/>
                  </a:cubicBezTo>
                  <a:cubicBezTo>
                    <a:pt x="194" y="320"/>
                    <a:pt x="208" y="334"/>
                    <a:pt x="208" y="352"/>
                  </a:cubicBezTo>
                  <a:cubicBezTo>
                    <a:pt x="208" y="370"/>
                    <a:pt x="194" y="384"/>
                    <a:pt x="176" y="384"/>
                  </a:cubicBezTo>
                  <a:close/>
                  <a:moveTo>
                    <a:pt x="384" y="384"/>
                  </a:moveTo>
                  <a:cubicBezTo>
                    <a:pt x="366" y="384"/>
                    <a:pt x="352" y="370"/>
                    <a:pt x="352" y="352"/>
                  </a:cubicBezTo>
                  <a:cubicBezTo>
                    <a:pt x="352" y="334"/>
                    <a:pt x="366" y="320"/>
                    <a:pt x="384" y="320"/>
                  </a:cubicBezTo>
                  <a:cubicBezTo>
                    <a:pt x="402" y="320"/>
                    <a:pt x="416" y="334"/>
                    <a:pt x="416" y="352"/>
                  </a:cubicBezTo>
                  <a:cubicBezTo>
                    <a:pt x="416" y="370"/>
                    <a:pt x="402" y="384"/>
                    <a:pt x="384" y="384"/>
                  </a:cubicBezTo>
                  <a:close/>
                  <a:moveTo>
                    <a:pt x="480" y="320"/>
                  </a:moveTo>
                  <a:cubicBezTo>
                    <a:pt x="480" y="329"/>
                    <a:pt x="473" y="336"/>
                    <a:pt x="464" y="336"/>
                  </a:cubicBezTo>
                  <a:cubicBezTo>
                    <a:pt x="446" y="336"/>
                    <a:pt x="446" y="336"/>
                    <a:pt x="446" y="336"/>
                  </a:cubicBezTo>
                  <a:cubicBezTo>
                    <a:pt x="439" y="308"/>
                    <a:pt x="414" y="288"/>
                    <a:pt x="384" y="288"/>
                  </a:cubicBezTo>
                  <a:cubicBezTo>
                    <a:pt x="354" y="288"/>
                    <a:pt x="329" y="308"/>
                    <a:pt x="322" y="336"/>
                  </a:cubicBezTo>
                  <a:cubicBezTo>
                    <a:pt x="238" y="336"/>
                    <a:pt x="238" y="336"/>
                    <a:pt x="238" y="336"/>
                  </a:cubicBezTo>
                  <a:cubicBezTo>
                    <a:pt x="231" y="308"/>
                    <a:pt x="206" y="288"/>
                    <a:pt x="176" y="288"/>
                  </a:cubicBezTo>
                  <a:cubicBezTo>
                    <a:pt x="146" y="288"/>
                    <a:pt x="121" y="308"/>
                    <a:pt x="114" y="336"/>
                  </a:cubicBezTo>
                  <a:cubicBezTo>
                    <a:pt x="96" y="336"/>
                    <a:pt x="96" y="336"/>
                    <a:pt x="96" y="336"/>
                  </a:cubicBezTo>
                  <a:cubicBezTo>
                    <a:pt x="87" y="336"/>
                    <a:pt x="80" y="329"/>
                    <a:pt x="80" y="320"/>
                  </a:cubicBezTo>
                  <a:cubicBezTo>
                    <a:pt x="80" y="272"/>
                    <a:pt x="80" y="272"/>
                    <a:pt x="80" y="272"/>
                  </a:cubicBezTo>
                  <a:cubicBezTo>
                    <a:pt x="288" y="272"/>
                    <a:pt x="288" y="272"/>
                    <a:pt x="288" y="272"/>
                  </a:cubicBezTo>
                  <a:cubicBezTo>
                    <a:pt x="314" y="272"/>
                    <a:pt x="336" y="250"/>
                    <a:pt x="336" y="224"/>
                  </a:cubicBezTo>
                  <a:cubicBezTo>
                    <a:pt x="336" y="112"/>
                    <a:pt x="336" y="112"/>
                    <a:pt x="336" y="112"/>
                  </a:cubicBezTo>
                  <a:cubicBezTo>
                    <a:pt x="400" y="112"/>
                    <a:pt x="400" y="112"/>
                    <a:pt x="400" y="112"/>
                  </a:cubicBezTo>
                  <a:cubicBezTo>
                    <a:pt x="405" y="112"/>
                    <a:pt x="410" y="115"/>
                    <a:pt x="413" y="119"/>
                  </a:cubicBezTo>
                  <a:cubicBezTo>
                    <a:pt x="477" y="215"/>
                    <a:pt x="477" y="215"/>
                    <a:pt x="477" y="215"/>
                  </a:cubicBezTo>
                  <a:cubicBezTo>
                    <a:pt x="479" y="218"/>
                    <a:pt x="480" y="221"/>
                    <a:pt x="480" y="224"/>
                  </a:cubicBezTo>
                  <a:lnTo>
                    <a:pt x="480" y="3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TextBox 34"/>
          <p:cNvSpPr txBox="1"/>
          <p:nvPr/>
        </p:nvSpPr>
        <p:spPr>
          <a:xfrm>
            <a:off x="911922" y="5648518"/>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pSp>
        <p:nvGrpSpPr>
          <p:cNvPr id="55" name="Group 54"/>
          <p:cNvGrpSpPr/>
          <p:nvPr/>
        </p:nvGrpSpPr>
        <p:grpSpPr>
          <a:xfrm>
            <a:off x="4736024" y="3673331"/>
            <a:ext cx="256210" cy="254979"/>
            <a:chOff x="2568575" y="3659188"/>
            <a:chExt cx="330200" cy="328613"/>
          </a:xfrm>
          <a:solidFill>
            <a:schemeClr val="accent5"/>
          </a:solidFill>
        </p:grpSpPr>
        <p:sp>
          <p:nvSpPr>
            <p:cNvPr id="56"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8" name="Freeform 101"/>
          <p:cNvSpPr>
            <a:spLocks noEditPoints="1"/>
          </p:cNvSpPr>
          <p:nvPr/>
        </p:nvSpPr>
        <p:spPr bwMode="auto">
          <a:xfrm>
            <a:off x="4716297" y="510033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9" name="Group 58"/>
          <p:cNvGrpSpPr/>
          <p:nvPr/>
        </p:nvGrpSpPr>
        <p:grpSpPr>
          <a:xfrm>
            <a:off x="6533019" y="3203446"/>
            <a:ext cx="256210" cy="254979"/>
            <a:chOff x="2568575" y="3659188"/>
            <a:chExt cx="330200" cy="328613"/>
          </a:xfrm>
          <a:solidFill>
            <a:schemeClr val="accent5"/>
          </a:solidFill>
        </p:grpSpPr>
        <p:sp>
          <p:nvSpPr>
            <p:cNvPr id="60"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2" name="Freeform 101"/>
          <p:cNvSpPr>
            <a:spLocks noEditPoints="1"/>
          </p:cNvSpPr>
          <p:nvPr/>
        </p:nvSpPr>
        <p:spPr bwMode="auto">
          <a:xfrm>
            <a:off x="6513210" y="417516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4" name="Group 63"/>
          <p:cNvGrpSpPr/>
          <p:nvPr/>
        </p:nvGrpSpPr>
        <p:grpSpPr>
          <a:xfrm>
            <a:off x="6533019" y="4642438"/>
            <a:ext cx="256210" cy="254979"/>
            <a:chOff x="2568575" y="3659188"/>
            <a:chExt cx="330200" cy="328613"/>
          </a:xfrm>
          <a:solidFill>
            <a:schemeClr val="accent5"/>
          </a:solidFill>
        </p:grpSpPr>
        <p:sp>
          <p:nvSpPr>
            <p:cNvPr id="65"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9" name="Freeform 101"/>
          <p:cNvSpPr>
            <a:spLocks noEditPoints="1"/>
          </p:cNvSpPr>
          <p:nvPr/>
        </p:nvSpPr>
        <p:spPr bwMode="auto">
          <a:xfrm>
            <a:off x="8365532" y="3639555"/>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70" name="Group 69"/>
          <p:cNvGrpSpPr/>
          <p:nvPr/>
        </p:nvGrpSpPr>
        <p:grpSpPr>
          <a:xfrm>
            <a:off x="10208680" y="3203446"/>
            <a:ext cx="256210" cy="254979"/>
            <a:chOff x="2568575" y="3659188"/>
            <a:chExt cx="330200" cy="328613"/>
          </a:xfrm>
          <a:solidFill>
            <a:schemeClr val="accent5"/>
          </a:solidFill>
        </p:grpSpPr>
        <p:sp>
          <p:nvSpPr>
            <p:cNvPr id="71"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Freeform 101"/>
          <p:cNvSpPr>
            <a:spLocks noEditPoints="1"/>
          </p:cNvSpPr>
          <p:nvPr/>
        </p:nvSpPr>
        <p:spPr bwMode="auto">
          <a:xfrm>
            <a:off x="10222870" y="3639555"/>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7" name="Freeform 101"/>
          <p:cNvSpPr>
            <a:spLocks noEditPoints="1"/>
          </p:cNvSpPr>
          <p:nvPr/>
        </p:nvSpPr>
        <p:spPr bwMode="auto">
          <a:xfrm>
            <a:off x="10222870" y="4175160"/>
            <a:ext cx="278382" cy="273455"/>
          </a:xfrm>
          <a:custGeom>
            <a:avLst/>
            <a:gdLst>
              <a:gd name="T0" fmla="*/ 61 w 61"/>
              <a:gd name="T1" fmla="*/ 4 h 60"/>
              <a:gd name="T2" fmla="*/ 57 w 61"/>
              <a:gd name="T3" fmla="*/ 0 h 60"/>
              <a:gd name="T4" fmla="*/ 47 w 61"/>
              <a:gd name="T5" fmla="*/ 11 h 60"/>
              <a:gd name="T6" fmla="*/ 28 w 61"/>
              <a:gd name="T7" fmla="*/ 4 h 60"/>
              <a:gd name="T8" fmla="*/ 0 w 61"/>
              <a:gd name="T9" fmla="*/ 32 h 60"/>
              <a:gd name="T10" fmla="*/ 28 w 61"/>
              <a:gd name="T11" fmla="*/ 60 h 60"/>
              <a:gd name="T12" fmla="*/ 56 w 61"/>
              <a:gd name="T13" fmla="*/ 32 h 60"/>
              <a:gd name="T14" fmla="*/ 51 w 61"/>
              <a:gd name="T15" fmla="*/ 17 h 60"/>
              <a:gd name="T16" fmla="*/ 61 w 61"/>
              <a:gd name="T17" fmla="*/ 4 h 60"/>
              <a:gd name="T18" fmla="*/ 52 w 61"/>
              <a:gd name="T19" fmla="*/ 32 h 60"/>
              <a:gd name="T20" fmla="*/ 28 w 61"/>
              <a:gd name="T21" fmla="*/ 56 h 60"/>
              <a:gd name="T22" fmla="*/ 4 w 61"/>
              <a:gd name="T23" fmla="*/ 32 h 60"/>
              <a:gd name="T24" fmla="*/ 28 w 61"/>
              <a:gd name="T25" fmla="*/ 8 h 60"/>
              <a:gd name="T26" fmla="*/ 44 w 61"/>
              <a:gd name="T27" fmla="*/ 14 h 60"/>
              <a:gd name="T28" fmla="*/ 27 w 61"/>
              <a:gd name="T29" fmla="*/ 34 h 60"/>
              <a:gd name="T30" fmla="*/ 14 w 61"/>
              <a:gd name="T31" fmla="*/ 21 h 60"/>
              <a:gd name="T32" fmla="*/ 10 w 61"/>
              <a:gd name="T33" fmla="*/ 30 h 60"/>
              <a:gd name="T34" fmla="*/ 23 w 61"/>
              <a:gd name="T35" fmla="*/ 45 h 60"/>
              <a:gd name="T36" fmla="*/ 26 w 61"/>
              <a:gd name="T37" fmla="*/ 49 h 60"/>
              <a:gd name="T38" fmla="*/ 29 w 61"/>
              <a:gd name="T39" fmla="*/ 45 h 60"/>
              <a:gd name="T40" fmla="*/ 49 w 61"/>
              <a:gd name="T41" fmla="*/ 20 h 60"/>
              <a:gd name="T42" fmla="*/ 52 w 61"/>
              <a:gd name="T43" fmla="*/ 32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1" h="60">
                <a:moveTo>
                  <a:pt x="61" y="4"/>
                </a:moveTo>
                <a:cubicBezTo>
                  <a:pt x="57" y="0"/>
                  <a:pt x="57" y="0"/>
                  <a:pt x="57" y="0"/>
                </a:cubicBezTo>
                <a:cubicBezTo>
                  <a:pt x="47" y="11"/>
                  <a:pt x="47" y="11"/>
                  <a:pt x="47" y="11"/>
                </a:cubicBezTo>
                <a:cubicBezTo>
                  <a:pt x="42" y="7"/>
                  <a:pt x="35" y="4"/>
                  <a:pt x="28" y="4"/>
                </a:cubicBezTo>
                <a:cubicBezTo>
                  <a:pt x="12" y="4"/>
                  <a:pt x="0" y="16"/>
                  <a:pt x="0" y="32"/>
                </a:cubicBezTo>
                <a:cubicBezTo>
                  <a:pt x="0" y="47"/>
                  <a:pt x="12" y="60"/>
                  <a:pt x="28" y="60"/>
                </a:cubicBezTo>
                <a:cubicBezTo>
                  <a:pt x="43" y="60"/>
                  <a:pt x="56" y="47"/>
                  <a:pt x="56" y="32"/>
                </a:cubicBezTo>
                <a:cubicBezTo>
                  <a:pt x="56" y="26"/>
                  <a:pt x="54" y="21"/>
                  <a:pt x="51" y="17"/>
                </a:cubicBezTo>
                <a:lnTo>
                  <a:pt x="61" y="4"/>
                </a:lnTo>
                <a:close/>
                <a:moveTo>
                  <a:pt x="52" y="32"/>
                </a:moveTo>
                <a:cubicBezTo>
                  <a:pt x="52" y="45"/>
                  <a:pt x="41" y="56"/>
                  <a:pt x="28" y="56"/>
                </a:cubicBezTo>
                <a:cubicBezTo>
                  <a:pt x="14" y="56"/>
                  <a:pt x="4" y="45"/>
                  <a:pt x="4" y="32"/>
                </a:cubicBezTo>
                <a:cubicBezTo>
                  <a:pt x="4" y="19"/>
                  <a:pt x="14" y="8"/>
                  <a:pt x="28" y="8"/>
                </a:cubicBezTo>
                <a:cubicBezTo>
                  <a:pt x="34" y="8"/>
                  <a:pt x="40" y="10"/>
                  <a:pt x="44" y="14"/>
                </a:cubicBezTo>
                <a:cubicBezTo>
                  <a:pt x="27" y="34"/>
                  <a:pt x="27" y="34"/>
                  <a:pt x="27" y="34"/>
                </a:cubicBezTo>
                <a:cubicBezTo>
                  <a:pt x="14" y="21"/>
                  <a:pt x="14" y="21"/>
                  <a:pt x="14" y="21"/>
                </a:cubicBezTo>
                <a:cubicBezTo>
                  <a:pt x="10" y="30"/>
                  <a:pt x="10" y="30"/>
                  <a:pt x="10" y="30"/>
                </a:cubicBezTo>
                <a:cubicBezTo>
                  <a:pt x="23" y="45"/>
                  <a:pt x="23" y="45"/>
                  <a:pt x="23" y="45"/>
                </a:cubicBezTo>
                <a:cubicBezTo>
                  <a:pt x="26" y="49"/>
                  <a:pt x="26" y="49"/>
                  <a:pt x="26" y="49"/>
                </a:cubicBezTo>
                <a:cubicBezTo>
                  <a:pt x="29" y="45"/>
                  <a:pt x="29" y="45"/>
                  <a:pt x="29" y="45"/>
                </a:cubicBezTo>
                <a:cubicBezTo>
                  <a:pt x="49" y="20"/>
                  <a:pt x="49" y="20"/>
                  <a:pt x="49" y="20"/>
                </a:cubicBezTo>
                <a:cubicBezTo>
                  <a:pt x="51" y="24"/>
                  <a:pt x="52" y="28"/>
                  <a:pt x="52" y="3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a:off x="10208680" y="5128842"/>
            <a:ext cx="256210" cy="254979"/>
            <a:chOff x="2568575" y="3659188"/>
            <a:chExt cx="330200" cy="328613"/>
          </a:xfrm>
          <a:solidFill>
            <a:schemeClr val="accent5"/>
          </a:solidFill>
        </p:grpSpPr>
        <p:sp>
          <p:nvSpPr>
            <p:cNvPr id="79" name="Freeform 19"/>
            <p:cNvSpPr>
              <a:spLocks noEditPoints="1"/>
            </p:cNvSpPr>
            <p:nvPr/>
          </p:nvSpPr>
          <p:spPr bwMode="auto">
            <a:xfrm>
              <a:off x="2568575" y="3659188"/>
              <a:ext cx="330200" cy="328613"/>
            </a:xfrm>
            <a:custGeom>
              <a:avLst/>
              <a:gdLst>
                <a:gd name="T0" fmla="*/ 0 w 208"/>
                <a:gd name="T1" fmla="*/ 0 h 207"/>
                <a:gd name="T2" fmla="*/ 0 w 208"/>
                <a:gd name="T3" fmla="*/ 207 h 207"/>
                <a:gd name="T4" fmla="*/ 208 w 208"/>
                <a:gd name="T5" fmla="*/ 207 h 207"/>
                <a:gd name="T6" fmla="*/ 208 w 208"/>
                <a:gd name="T7" fmla="*/ 0 h 207"/>
                <a:gd name="T8" fmla="*/ 0 w 208"/>
                <a:gd name="T9" fmla="*/ 0 h 207"/>
                <a:gd name="T10" fmla="*/ 193 w 208"/>
                <a:gd name="T11" fmla="*/ 192 h 207"/>
                <a:gd name="T12" fmla="*/ 15 w 208"/>
                <a:gd name="T13" fmla="*/ 192 h 207"/>
                <a:gd name="T14" fmla="*/ 15 w 208"/>
                <a:gd name="T15" fmla="*/ 15 h 207"/>
                <a:gd name="T16" fmla="*/ 193 w 208"/>
                <a:gd name="T17" fmla="*/ 15 h 207"/>
                <a:gd name="T18" fmla="*/ 193 w 208"/>
                <a:gd name="T19" fmla="*/ 19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8" h="207">
                  <a:moveTo>
                    <a:pt x="0" y="0"/>
                  </a:moveTo>
                  <a:lnTo>
                    <a:pt x="0" y="207"/>
                  </a:lnTo>
                  <a:lnTo>
                    <a:pt x="208" y="207"/>
                  </a:lnTo>
                  <a:lnTo>
                    <a:pt x="208" y="0"/>
                  </a:lnTo>
                  <a:lnTo>
                    <a:pt x="0" y="0"/>
                  </a:lnTo>
                  <a:close/>
                  <a:moveTo>
                    <a:pt x="193" y="192"/>
                  </a:moveTo>
                  <a:lnTo>
                    <a:pt x="15" y="192"/>
                  </a:lnTo>
                  <a:lnTo>
                    <a:pt x="15" y="15"/>
                  </a:lnTo>
                  <a:lnTo>
                    <a:pt x="193" y="15"/>
                  </a:lnTo>
                  <a:lnTo>
                    <a:pt x="193"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20"/>
            <p:cNvSpPr>
              <a:spLocks/>
            </p:cNvSpPr>
            <p:nvPr/>
          </p:nvSpPr>
          <p:spPr bwMode="auto">
            <a:xfrm>
              <a:off x="2640013" y="3729038"/>
              <a:ext cx="200025" cy="200025"/>
            </a:xfrm>
            <a:custGeom>
              <a:avLst/>
              <a:gdLst>
                <a:gd name="T0" fmla="*/ 22 w 126"/>
                <a:gd name="T1" fmla="*/ 126 h 126"/>
                <a:gd name="T2" fmla="*/ 63 w 126"/>
                <a:gd name="T3" fmla="*/ 85 h 126"/>
                <a:gd name="T4" fmla="*/ 104 w 126"/>
                <a:gd name="T5" fmla="*/ 126 h 126"/>
                <a:gd name="T6" fmla="*/ 126 w 126"/>
                <a:gd name="T7" fmla="*/ 104 h 126"/>
                <a:gd name="T8" fmla="*/ 85 w 126"/>
                <a:gd name="T9" fmla="*/ 63 h 126"/>
                <a:gd name="T10" fmla="*/ 126 w 126"/>
                <a:gd name="T11" fmla="*/ 22 h 126"/>
                <a:gd name="T12" fmla="*/ 104 w 126"/>
                <a:gd name="T13" fmla="*/ 0 h 126"/>
                <a:gd name="T14" fmla="*/ 63 w 126"/>
                <a:gd name="T15" fmla="*/ 41 h 126"/>
                <a:gd name="T16" fmla="*/ 22 w 126"/>
                <a:gd name="T17" fmla="*/ 0 h 126"/>
                <a:gd name="T18" fmla="*/ 0 w 126"/>
                <a:gd name="T19" fmla="*/ 22 h 126"/>
                <a:gd name="T20" fmla="*/ 41 w 126"/>
                <a:gd name="T21" fmla="*/ 63 h 126"/>
                <a:gd name="T22" fmla="*/ 0 w 126"/>
                <a:gd name="T23" fmla="*/ 104 h 126"/>
                <a:gd name="T24" fmla="*/ 22 w 126"/>
                <a:gd name="T25" fmla="*/ 126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126">
                  <a:moveTo>
                    <a:pt x="22" y="126"/>
                  </a:moveTo>
                  <a:lnTo>
                    <a:pt x="63" y="85"/>
                  </a:lnTo>
                  <a:lnTo>
                    <a:pt x="104" y="126"/>
                  </a:lnTo>
                  <a:lnTo>
                    <a:pt x="126" y="104"/>
                  </a:lnTo>
                  <a:lnTo>
                    <a:pt x="85" y="63"/>
                  </a:lnTo>
                  <a:lnTo>
                    <a:pt x="126" y="22"/>
                  </a:lnTo>
                  <a:lnTo>
                    <a:pt x="104" y="0"/>
                  </a:lnTo>
                  <a:lnTo>
                    <a:pt x="63" y="41"/>
                  </a:lnTo>
                  <a:lnTo>
                    <a:pt x="22" y="0"/>
                  </a:lnTo>
                  <a:lnTo>
                    <a:pt x="0" y="22"/>
                  </a:lnTo>
                  <a:lnTo>
                    <a:pt x="41" y="63"/>
                  </a:lnTo>
                  <a:lnTo>
                    <a:pt x="0" y="104"/>
                  </a:lnTo>
                  <a:lnTo>
                    <a:pt x="22"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95730105"/>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93"/>
                                        </p:tgtEl>
                                        <p:attrNameLst>
                                          <p:attrName>style.visibility</p:attrName>
                                        </p:attrNameLst>
                                      </p:cBhvr>
                                      <p:to>
                                        <p:strVal val="visible"/>
                                      </p:to>
                                    </p:set>
                                    <p:anim calcmode="lin" valueType="num">
                                      <p:cBhvr additive="base">
                                        <p:cTn id="18" dur="250" fill="hold"/>
                                        <p:tgtEl>
                                          <p:spTgt spid="93"/>
                                        </p:tgtEl>
                                        <p:attrNameLst>
                                          <p:attrName>ppt_x</p:attrName>
                                        </p:attrNameLst>
                                      </p:cBhvr>
                                      <p:tavLst>
                                        <p:tav tm="0">
                                          <p:val>
                                            <p:strVal val="#ppt_x"/>
                                          </p:val>
                                        </p:tav>
                                        <p:tav tm="100000">
                                          <p:val>
                                            <p:strVal val="#ppt_x"/>
                                          </p:val>
                                        </p:tav>
                                      </p:tavLst>
                                    </p:anim>
                                    <p:anim calcmode="lin" valueType="num">
                                      <p:cBhvr additive="base">
                                        <p:cTn id="19" dur="250" fill="hold"/>
                                        <p:tgtEl>
                                          <p:spTgt spid="93"/>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99"/>
                                        </p:tgtEl>
                                        <p:attrNameLst>
                                          <p:attrName>style.visibility</p:attrName>
                                        </p:attrNameLst>
                                      </p:cBhvr>
                                      <p:to>
                                        <p:strVal val="visible"/>
                                      </p:to>
                                    </p:set>
                                    <p:anim calcmode="lin" valueType="num">
                                      <p:cBhvr additive="base">
                                        <p:cTn id="23" dur="250" fill="hold"/>
                                        <p:tgtEl>
                                          <p:spTgt spid="99"/>
                                        </p:tgtEl>
                                        <p:attrNameLst>
                                          <p:attrName>ppt_x</p:attrName>
                                        </p:attrNameLst>
                                      </p:cBhvr>
                                      <p:tavLst>
                                        <p:tav tm="0">
                                          <p:val>
                                            <p:strVal val="#ppt_x"/>
                                          </p:val>
                                        </p:tav>
                                        <p:tav tm="100000">
                                          <p:val>
                                            <p:strVal val="#ppt_x"/>
                                          </p:val>
                                        </p:tav>
                                      </p:tavLst>
                                    </p:anim>
                                    <p:anim calcmode="lin" valueType="num">
                                      <p:cBhvr additive="base">
                                        <p:cTn id="24" dur="250" fill="hold"/>
                                        <p:tgtEl>
                                          <p:spTgt spid="9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00"/>
                                        </p:tgtEl>
                                        <p:attrNameLst>
                                          <p:attrName>style.visibility</p:attrName>
                                        </p:attrNameLst>
                                      </p:cBhvr>
                                      <p:to>
                                        <p:strVal val="visible"/>
                                      </p:to>
                                    </p:set>
                                    <p:anim calcmode="lin" valueType="num">
                                      <p:cBhvr additive="base">
                                        <p:cTn id="28" dur="250" fill="hold"/>
                                        <p:tgtEl>
                                          <p:spTgt spid="100"/>
                                        </p:tgtEl>
                                        <p:attrNameLst>
                                          <p:attrName>ppt_x</p:attrName>
                                        </p:attrNameLst>
                                      </p:cBhvr>
                                      <p:tavLst>
                                        <p:tav tm="0">
                                          <p:val>
                                            <p:strVal val="#ppt_x"/>
                                          </p:val>
                                        </p:tav>
                                        <p:tav tm="100000">
                                          <p:val>
                                            <p:strVal val="#ppt_x"/>
                                          </p:val>
                                        </p:tav>
                                      </p:tavLst>
                                    </p:anim>
                                    <p:anim calcmode="lin" valueType="num">
                                      <p:cBhvr additive="base">
                                        <p:cTn id="29" dur="250" fill="hold"/>
                                        <p:tgtEl>
                                          <p:spTgt spid="10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01"/>
                                        </p:tgtEl>
                                        <p:attrNameLst>
                                          <p:attrName>style.visibility</p:attrName>
                                        </p:attrNameLst>
                                      </p:cBhvr>
                                      <p:to>
                                        <p:strVal val="visible"/>
                                      </p:to>
                                    </p:set>
                                    <p:anim calcmode="lin" valueType="num">
                                      <p:cBhvr additive="base">
                                        <p:cTn id="33" dur="250" fill="hold"/>
                                        <p:tgtEl>
                                          <p:spTgt spid="101"/>
                                        </p:tgtEl>
                                        <p:attrNameLst>
                                          <p:attrName>ppt_x</p:attrName>
                                        </p:attrNameLst>
                                      </p:cBhvr>
                                      <p:tavLst>
                                        <p:tav tm="0">
                                          <p:val>
                                            <p:strVal val="#ppt_x"/>
                                          </p:val>
                                        </p:tav>
                                        <p:tav tm="100000">
                                          <p:val>
                                            <p:strVal val="#ppt_x"/>
                                          </p:val>
                                        </p:tav>
                                      </p:tavLst>
                                    </p:anim>
                                    <p:anim calcmode="lin" valueType="num">
                                      <p:cBhvr additive="base">
                                        <p:cTn id="34" dur="250" fill="hold"/>
                                        <p:tgtEl>
                                          <p:spTgt spid="10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02"/>
                                        </p:tgtEl>
                                        <p:attrNameLst>
                                          <p:attrName>style.visibility</p:attrName>
                                        </p:attrNameLst>
                                      </p:cBhvr>
                                      <p:to>
                                        <p:strVal val="visible"/>
                                      </p:to>
                                    </p:set>
                                    <p:anim calcmode="lin" valueType="num">
                                      <p:cBhvr additive="base">
                                        <p:cTn id="38" dur="250" fill="hold"/>
                                        <p:tgtEl>
                                          <p:spTgt spid="102"/>
                                        </p:tgtEl>
                                        <p:attrNameLst>
                                          <p:attrName>ppt_x</p:attrName>
                                        </p:attrNameLst>
                                      </p:cBhvr>
                                      <p:tavLst>
                                        <p:tav tm="0">
                                          <p:val>
                                            <p:strVal val="#ppt_x"/>
                                          </p:val>
                                        </p:tav>
                                        <p:tav tm="100000">
                                          <p:val>
                                            <p:strVal val="#ppt_x"/>
                                          </p:val>
                                        </p:tav>
                                      </p:tavLst>
                                    </p:anim>
                                    <p:anim calcmode="lin" valueType="num">
                                      <p:cBhvr additive="base">
                                        <p:cTn id="39" dur="250" fill="hold"/>
                                        <p:tgtEl>
                                          <p:spTgt spid="102"/>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03"/>
                                        </p:tgtEl>
                                        <p:attrNameLst>
                                          <p:attrName>style.visibility</p:attrName>
                                        </p:attrNameLst>
                                      </p:cBhvr>
                                      <p:to>
                                        <p:strVal val="visible"/>
                                      </p:to>
                                    </p:set>
                                    <p:anim calcmode="lin" valueType="num">
                                      <p:cBhvr additive="base">
                                        <p:cTn id="43" dur="250" fill="hold"/>
                                        <p:tgtEl>
                                          <p:spTgt spid="103"/>
                                        </p:tgtEl>
                                        <p:attrNameLst>
                                          <p:attrName>ppt_x</p:attrName>
                                        </p:attrNameLst>
                                      </p:cBhvr>
                                      <p:tavLst>
                                        <p:tav tm="0">
                                          <p:val>
                                            <p:strVal val="#ppt_x"/>
                                          </p:val>
                                        </p:tav>
                                        <p:tav tm="100000">
                                          <p:val>
                                            <p:strVal val="#ppt_x"/>
                                          </p:val>
                                        </p:tav>
                                      </p:tavLst>
                                    </p:anim>
                                    <p:anim calcmode="lin" valueType="num">
                                      <p:cBhvr additive="base">
                                        <p:cTn id="44" dur="250" fill="hold"/>
                                        <p:tgtEl>
                                          <p:spTgt spid="103"/>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04"/>
                                        </p:tgtEl>
                                        <p:attrNameLst>
                                          <p:attrName>style.visibility</p:attrName>
                                        </p:attrNameLst>
                                      </p:cBhvr>
                                      <p:to>
                                        <p:strVal val="visible"/>
                                      </p:to>
                                    </p:set>
                                    <p:anim calcmode="lin" valueType="num">
                                      <p:cBhvr additive="base">
                                        <p:cTn id="48" dur="250" fill="hold"/>
                                        <p:tgtEl>
                                          <p:spTgt spid="104"/>
                                        </p:tgtEl>
                                        <p:attrNameLst>
                                          <p:attrName>ppt_x</p:attrName>
                                        </p:attrNameLst>
                                      </p:cBhvr>
                                      <p:tavLst>
                                        <p:tav tm="0">
                                          <p:val>
                                            <p:strVal val="#ppt_x"/>
                                          </p:val>
                                        </p:tav>
                                        <p:tav tm="100000">
                                          <p:val>
                                            <p:strVal val="#ppt_x"/>
                                          </p:val>
                                        </p:tav>
                                      </p:tavLst>
                                    </p:anim>
                                    <p:anim calcmode="lin" valueType="num">
                                      <p:cBhvr additive="base">
                                        <p:cTn id="49" dur="250" fill="hold"/>
                                        <p:tgtEl>
                                          <p:spTgt spid="104"/>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05"/>
                                        </p:tgtEl>
                                        <p:attrNameLst>
                                          <p:attrName>style.visibility</p:attrName>
                                        </p:attrNameLst>
                                      </p:cBhvr>
                                      <p:to>
                                        <p:strVal val="visible"/>
                                      </p:to>
                                    </p:set>
                                    <p:anim calcmode="lin" valueType="num">
                                      <p:cBhvr additive="base">
                                        <p:cTn id="53" dur="250" fill="hold"/>
                                        <p:tgtEl>
                                          <p:spTgt spid="105"/>
                                        </p:tgtEl>
                                        <p:attrNameLst>
                                          <p:attrName>ppt_x</p:attrName>
                                        </p:attrNameLst>
                                      </p:cBhvr>
                                      <p:tavLst>
                                        <p:tav tm="0">
                                          <p:val>
                                            <p:strVal val="#ppt_x"/>
                                          </p:val>
                                        </p:tav>
                                        <p:tav tm="100000">
                                          <p:val>
                                            <p:strVal val="#ppt_x"/>
                                          </p:val>
                                        </p:tav>
                                      </p:tavLst>
                                    </p:anim>
                                    <p:anim calcmode="lin" valueType="num">
                                      <p:cBhvr additive="base">
                                        <p:cTn id="54" dur="250" fill="hold"/>
                                        <p:tgtEl>
                                          <p:spTgt spid="105"/>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06"/>
                                        </p:tgtEl>
                                        <p:attrNameLst>
                                          <p:attrName>style.visibility</p:attrName>
                                        </p:attrNameLst>
                                      </p:cBhvr>
                                      <p:to>
                                        <p:strVal val="visible"/>
                                      </p:to>
                                    </p:set>
                                    <p:anim calcmode="lin" valueType="num">
                                      <p:cBhvr additive="base">
                                        <p:cTn id="58" dur="250" fill="hold"/>
                                        <p:tgtEl>
                                          <p:spTgt spid="106"/>
                                        </p:tgtEl>
                                        <p:attrNameLst>
                                          <p:attrName>ppt_x</p:attrName>
                                        </p:attrNameLst>
                                      </p:cBhvr>
                                      <p:tavLst>
                                        <p:tav tm="0">
                                          <p:val>
                                            <p:strVal val="#ppt_x"/>
                                          </p:val>
                                        </p:tav>
                                        <p:tav tm="100000">
                                          <p:val>
                                            <p:strVal val="#ppt_x"/>
                                          </p:val>
                                        </p:tav>
                                      </p:tavLst>
                                    </p:anim>
                                    <p:anim calcmode="lin" valueType="num">
                                      <p:cBhvr additive="base">
                                        <p:cTn id="59" dur="250" fill="hold"/>
                                        <p:tgtEl>
                                          <p:spTgt spid="106"/>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07"/>
                                        </p:tgtEl>
                                        <p:attrNameLst>
                                          <p:attrName>style.visibility</p:attrName>
                                        </p:attrNameLst>
                                      </p:cBhvr>
                                      <p:to>
                                        <p:strVal val="visible"/>
                                      </p:to>
                                    </p:set>
                                    <p:anim calcmode="lin" valueType="num">
                                      <p:cBhvr additive="base">
                                        <p:cTn id="63" dur="250" fill="hold"/>
                                        <p:tgtEl>
                                          <p:spTgt spid="107"/>
                                        </p:tgtEl>
                                        <p:attrNameLst>
                                          <p:attrName>ppt_x</p:attrName>
                                        </p:attrNameLst>
                                      </p:cBhvr>
                                      <p:tavLst>
                                        <p:tav tm="0">
                                          <p:val>
                                            <p:strVal val="#ppt_x"/>
                                          </p:val>
                                        </p:tav>
                                        <p:tav tm="100000">
                                          <p:val>
                                            <p:strVal val="#ppt_x"/>
                                          </p:val>
                                        </p:tav>
                                      </p:tavLst>
                                    </p:anim>
                                    <p:anim calcmode="lin" valueType="num">
                                      <p:cBhvr additive="base">
                                        <p:cTn id="64" dur="250" fill="hold"/>
                                        <p:tgtEl>
                                          <p:spTgt spid="107"/>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08"/>
                                        </p:tgtEl>
                                        <p:attrNameLst>
                                          <p:attrName>style.visibility</p:attrName>
                                        </p:attrNameLst>
                                      </p:cBhvr>
                                      <p:to>
                                        <p:strVal val="visible"/>
                                      </p:to>
                                    </p:set>
                                    <p:anim calcmode="lin" valueType="num">
                                      <p:cBhvr additive="base">
                                        <p:cTn id="68" dur="250" fill="hold"/>
                                        <p:tgtEl>
                                          <p:spTgt spid="108"/>
                                        </p:tgtEl>
                                        <p:attrNameLst>
                                          <p:attrName>ppt_x</p:attrName>
                                        </p:attrNameLst>
                                      </p:cBhvr>
                                      <p:tavLst>
                                        <p:tav tm="0">
                                          <p:val>
                                            <p:strVal val="#ppt_x"/>
                                          </p:val>
                                        </p:tav>
                                        <p:tav tm="100000">
                                          <p:val>
                                            <p:strVal val="#ppt_x"/>
                                          </p:val>
                                        </p:tav>
                                      </p:tavLst>
                                    </p:anim>
                                    <p:anim calcmode="lin" valueType="num">
                                      <p:cBhvr additive="base">
                                        <p:cTn id="69" dur="250" fill="hold"/>
                                        <p:tgtEl>
                                          <p:spTgt spid="108"/>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09"/>
                                        </p:tgtEl>
                                        <p:attrNameLst>
                                          <p:attrName>style.visibility</p:attrName>
                                        </p:attrNameLst>
                                      </p:cBhvr>
                                      <p:to>
                                        <p:strVal val="visible"/>
                                      </p:to>
                                    </p:set>
                                    <p:anim calcmode="lin" valueType="num">
                                      <p:cBhvr additive="base">
                                        <p:cTn id="73" dur="250" fill="hold"/>
                                        <p:tgtEl>
                                          <p:spTgt spid="109"/>
                                        </p:tgtEl>
                                        <p:attrNameLst>
                                          <p:attrName>ppt_x</p:attrName>
                                        </p:attrNameLst>
                                      </p:cBhvr>
                                      <p:tavLst>
                                        <p:tav tm="0">
                                          <p:val>
                                            <p:strVal val="#ppt_x"/>
                                          </p:val>
                                        </p:tav>
                                        <p:tav tm="100000">
                                          <p:val>
                                            <p:strVal val="#ppt_x"/>
                                          </p:val>
                                        </p:tav>
                                      </p:tavLst>
                                    </p:anim>
                                    <p:anim calcmode="lin" valueType="num">
                                      <p:cBhvr additive="base">
                                        <p:cTn id="74" dur="250" fill="hold"/>
                                        <p:tgtEl>
                                          <p:spTgt spid="109"/>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10"/>
                                        </p:tgtEl>
                                        <p:attrNameLst>
                                          <p:attrName>style.visibility</p:attrName>
                                        </p:attrNameLst>
                                      </p:cBhvr>
                                      <p:to>
                                        <p:strVal val="visible"/>
                                      </p:to>
                                    </p:set>
                                    <p:anim calcmode="lin" valueType="num">
                                      <p:cBhvr additive="base">
                                        <p:cTn id="78" dur="250" fill="hold"/>
                                        <p:tgtEl>
                                          <p:spTgt spid="110"/>
                                        </p:tgtEl>
                                        <p:attrNameLst>
                                          <p:attrName>ppt_x</p:attrName>
                                        </p:attrNameLst>
                                      </p:cBhvr>
                                      <p:tavLst>
                                        <p:tav tm="0">
                                          <p:val>
                                            <p:strVal val="#ppt_x"/>
                                          </p:val>
                                        </p:tav>
                                        <p:tav tm="100000">
                                          <p:val>
                                            <p:strVal val="#ppt_x"/>
                                          </p:val>
                                        </p:tav>
                                      </p:tavLst>
                                    </p:anim>
                                    <p:anim calcmode="lin" valueType="num">
                                      <p:cBhvr additive="base">
                                        <p:cTn id="79" dur="250" fill="hold"/>
                                        <p:tgtEl>
                                          <p:spTgt spid="110"/>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11"/>
                                        </p:tgtEl>
                                        <p:attrNameLst>
                                          <p:attrName>style.visibility</p:attrName>
                                        </p:attrNameLst>
                                      </p:cBhvr>
                                      <p:to>
                                        <p:strVal val="visible"/>
                                      </p:to>
                                    </p:set>
                                    <p:anim calcmode="lin" valueType="num">
                                      <p:cBhvr additive="base">
                                        <p:cTn id="83" dur="250" fill="hold"/>
                                        <p:tgtEl>
                                          <p:spTgt spid="111"/>
                                        </p:tgtEl>
                                        <p:attrNameLst>
                                          <p:attrName>ppt_x</p:attrName>
                                        </p:attrNameLst>
                                      </p:cBhvr>
                                      <p:tavLst>
                                        <p:tav tm="0">
                                          <p:val>
                                            <p:strVal val="#ppt_x"/>
                                          </p:val>
                                        </p:tav>
                                        <p:tav tm="100000">
                                          <p:val>
                                            <p:strVal val="#ppt_x"/>
                                          </p:val>
                                        </p:tav>
                                      </p:tavLst>
                                    </p:anim>
                                    <p:anim calcmode="lin" valueType="num">
                                      <p:cBhvr additive="base">
                                        <p:cTn id="84" dur="250" fill="hold"/>
                                        <p:tgtEl>
                                          <p:spTgt spid="111"/>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 calcmode="lin" valueType="num">
                                      <p:cBhvr additive="base">
                                        <p:cTn id="88" dur="250" fill="hold"/>
                                        <p:tgtEl>
                                          <p:spTgt spid="118"/>
                                        </p:tgtEl>
                                        <p:attrNameLst>
                                          <p:attrName>ppt_x</p:attrName>
                                        </p:attrNameLst>
                                      </p:cBhvr>
                                      <p:tavLst>
                                        <p:tav tm="0">
                                          <p:val>
                                            <p:strVal val="#ppt_x"/>
                                          </p:val>
                                        </p:tav>
                                        <p:tav tm="100000">
                                          <p:val>
                                            <p:strVal val="#ppt_x"/>
                                          </p:val>
                                        </p:tav>
                                      </p:tavLst>
                                    </p:anim>
                                    <p:anim calcmode="lin" valueType="num">
                                      <p:cBhvr additive="base">
                                        <p:cTn id="89" dur="250" fill="hold"/>
                                        <p:tgtEl>
                                          <p:spTgt spid="118"/>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nodeType="afterEffect">
                                  <p:stCondLst>
                                    <p:cond delay="0"/>
                                  </p:stCondLst>
                                  <p:childTnLst>
                                    <p:set>
                                      <p:cBhvr>
                                        <p:cTn id="92" dur="1" fill="hold">
                                          <p:stCondLst>
                                            <p:cond delay="0"/>
                                          </p:stCondLst>
                                        </p:cTn>
                                        <p:tgtEl>
                                          <p:spTgt spid="129"/>
                                        </p:tgtEl>
                                        <p:attrNameLst>
                                          <p:attrName>style.visibility</p:attrName>
                                        </p:attrNameLst>
                                      </p:cBhvr>
                                      <p:to>
                                        <p:strVal val="visible"/>
                                      </p:to>
                                    </p:set>
                                    <p:anim calcmode="lin" valueType="num">
                                      <p:cBhvr additive="base">
                                        <p:cTn id="93" dur="250" fill="hold"/>
                                        <p:tgtEl>
                                          <p:spTgt spid="129"/>
                                        </p:tgtEl>
                                        <p:attrNameLst>
                                          <p:attrName>ppt_x</p:attrName>
                                        </p:attrNameLst>
                                      </p:cBhvr>
                                      <p:tavLst>
                                        <p:tav tm="0">
                                          <p:val>
                                            <p:strVal val="#ppt_x"/>
                                          </p:val>
                                        </p:tav>
                                        <p:tav tm="100000">
                                          <p:val>
                                            <p:strVal val="#ppt_x"/>
                                          </p:val>
                                        </p:tav>
                                      </p:tavLst>
                                    </p:anim>
                                    <p:anim calcmode="lin" valueType="num">
                                      <p:cBhvr additive="base">
                                        <p:cTn id="94" dur="250" fill="hold"/>
                                        <p:tgtEl>
                                          <p:spTgt spid="129"/>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nodeType="afterEffect">
                                  <p:stCondLst>
                                    <p:cond delay="0"/>
                                  </p:stCondLst>
                                  <p:childTnLst>
                                    <p:set>
                                      <p:cBhvr>
                                        <p:cTn id="97" dur="1" fill="hold">
                                          <p:stCondLst>
                                            <p:cond delay="0"/>
                                          </p:stCondLst>
                                        </p:cTn>
                                        <p:tgtEl>
                                          <p:spTgt spid="136"/>
                                        </p:tgtEl>
                                        <p:attrNameLst>
                                          <p:attrName>style.visibility</p:attrName>
                                        </p:attrNameLst>
                                      </p:cBhvr>
                                      <p:to>
                                        <p:strVal val="visible"/>
                                      </p:to>
                                    </p:set>
                                    <p:anim calcmode="lin" valueType="num">
                                      <p:cBhvr additive="base">
                                        <p:cTn id="98" dur="250" fill="hold"/>
                                        <p:tgtEl>
                                          <p:spTgt spid="136"/>
                                        </p:tgtEl>
                                        <p:attrNameLst>
                                          <p:attrName>ppt_x</p:attrName>
                                        </p:attrNameLst>
                                      </p:cBhvr>
                                      <p:tavLst>
                                        <p:tav tm="0">
                                          <p:val>
                                            <p:strVal val="#ppt_x"/>
                                          </p:val>
                                        </p:tav>
                                        <p:tav tm="100000">
                                          <p:val>
                                            <p:strVal val="#ppt_x"/>
                                          </p:val>
                                        </p:tav>
                                      </p:tavLst>
                                    </p:anim>
                                    <p:anim calcmode="lin" valueType="num">
                                      <p:cBhvr additive="base">
                                        <p:cTn id="99" dur="250" fill="hold"/>
                                        <p:tgtEl>
                                          <p:spTgt spid="136"/>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additive="base">
                                        <p:cTn id="103" dur="250" fill="hold"/>
                                        <p:tgtEl>
                                          <p:spTgt spid="140"/>
                                        </p:tgtEl>
                                        <p:attrNameLst>
                                          <p:attrName>ppt_x</p:attrName>
                                        </p:attrNameLst>
                                      </p:cBhvr>
                                      <p:tavLst>
                                        <p:tav tm="0">
                                          <p:val>
                                            <p:strVal val="#ppt_x"/>
                                          </p:val>
                                        </p:tav>
                                        <p:tav tm="100000">
                                          <p:val>
                                            <p:strVal val="#ppt_x"/>
                                          </p:val>
                                        </p:tav>
                                      </p:tavLst>
                                    </p:anim>
                                    <p:anim calcmode="lin" valueType="num">
                                      <p:cBhvr additive="base">
                                        <p:cTn id="104" dur="250" fill="hold"/>
                                        <p:tgtEl>
                                          <p:spTgt spid="140"/>
                                        </p:tgtEl>
                                        <p:attrNameLst>
                                          <p:attrName>ppt_y</p:attrName>
                                        </p:attrNameLst>
                                      </p:cBhvr>
                                      <p:tavLst>
                                        <p:tav tm="0">
                                          <p:val>
                                            <p:strVal val="1+#ppt_h/2"/>
                                          </p:val>
                                        </p:tav>
                                        <p:tav tm="100000">
                                          <p:val>
                                            <p:strVal val="#ppt_y"/>
                                          </p:val>
                                        </p:tav>
                                      </p:tavLst>
                                    </p:anim>
                                  </p:childTnLst>
                                </p:cTn>
                              </p:par>
                            </p:childTnLst>
                          </p:cTn>
                        </p:par>
                        <p:par>
                          <p:cTn id="105" fill="hold">
                            <p:stCondLst>
                              <p:cond delay="5500"/>
                            </p:stCondLst>
                            <p:childTnLst>
                              <p:par>
                                <p:cTn id="106" presetID="53" presetClass="entr" presetSubtype="16" fill="hold" nodeType="afterEffect">
                                  <p:stCondLst>
                                    <p:cond delay="0"/>
                                  </p:stCondLst>
                                  <p:childTnLst>
                                    <p:set>
                                      <p:cBhvr>
                                        <p:cTn id="107" dur="1" fill="hold">
                                          <p:stCondLst>
                                            <p:cond delay="0"/>
                                          </p:stCondLst>
                                        </p:cTn>
                                        <p:tgtEl>
                                          <p:spTgt spid="59"/>
                                        </p:tgtEl>
                                        <p:attrNameLst>
                                          <p:attrName>style.visibility</p:attrName>
                                        </p:attrNameLst>
                                      </p:cBhvr>
                                      <p:to>
                                        <p:strVal val="visible"/>
                                      </p:to>
                                    </p:set>
                                    <p:anim calcmode="lin" valueType="num">
                                      <p:cBhvr>
                                        <p:cTn id="108" dur="500" fill="hold"/>
                                        <p:tgtEl>
                                          <p:spTgt spid="59"/>
                                        </p:tgtEl>
                                        <p:attrNameLst>
                                          <p:attrName>ppt_w</p:attrName>
                                        </p:attrNameLst>
                                      </p:cBhvr>
                                      <p:tavLst>
                                        <p:tav tm="0">
                                          <p:val>
                                            <p:fltVal val="0"/>
                                          </p:val>
                                        </p:tav>
                                        <p:tav tm="100000">
                                          <p:val>
                                            <p:strVal val="#ppt_w"/>
                                          </p:val>
                                        </p:tav>
                                      </p:tavLst>
                                    </p:anim>
                                    <p:anim calcmode="lin" valueType="num">
                                      <p:cBhvr>
                                        <p:cTn id="109" dur="500" fill="hold"/>
                                        <p:tgtEl>
                                          <p:spTgt spid="59"/>
                                        </p:tgtEl>
                                        <p:attrNameLst>
                                          <p:attrName>ppt_h</p:attrName>
                                        </p:attrNameLst>
                                      </p:cBhvr>
                                      <p:tavLst>
                                        <p:tav tm="0">
                                          <p:val>
                                            <p:fltVal val="0"/>
                                          </p:val>
                                        </p:tav>
                                        <p:tav tm="100000">
                                          <p:val>
                                            <p:strVal val="#ppt_h"/>
                                          </p:val>
                                        </p:tav>
                                      </p:tavLst>
                                    </p:anim>
                                    <p:animEffect transition="in" filter="fade">
                                      <p:cBhvr>
                                        <p:cTn id="110" dur="500"/>
                                        <p:tgtEl>
                                          <p:spTgt spid="59"/>
                                        </p:tgtEl>
                                      </p:cBhvr>
                                    </p:animEffect>
                                  </p:childTnLst>
                                </p:cTn>
                              </p:par>
                            </p:childTnLst>
                          </p:cTn>
                        </p:par>
                        <p:par>
                          <p:cTn id="111" fill="hold">
                            <p:stCondLst>
                              <p:cond delay="6000"/>
                            </p:stCondLst>
                            <p:childTnLst>
                              <p:par>
                                <p:cTn id="112" presetID="53" presetClass="entr" presetSubtype="16" fill="hold" nodeType="afterEffect">
                                  <p:stCondLst>
                                    <p:cond delay="0"/>
                                  </p:stCondLst>
                                  <p:childTnLst>
                                    <p:set>
                                      <p:cBhvr>
                                        <p:cTn id="113" dur="1" fill="hold">
                                          <p:stCondLst>
                                            <p:cond delay="0"/>
                                          </p:stCondLst>
                                        </p:cTn>
                                        <p:tgtEl>
                                          <p:spTgt spid="55"/>
                                        </p:tgtEl>
                                        <p:attrNameLst>
                                          <p:attrName>style.visibility</p:attrName>
                                        </p:attrNameLst>
                                      </p:cBhvr>
                                      <p:to>
                                        <p:strVal val="visible"/>
                                      </p:to>
                                    </p:set>
                                    <p:anim calcmode="lin" valueType="num">
                                      <p:cBhvr>
                                        <p:cTn id="114" dur="500" fill="hold"/>
                                        <p:tgtEl>
                                          <p:spTgt spid="55"/>
                                        </p:tgtEl>
                                        <p:attrNameLst>
                                          <p:attrName>ppt_w</p:attrName>
                                        </p:attrNameLst>
                                      </p:cBhvr>
                                      <p:tavLst>
                                        <p:tav tm="0">
                                          <p:val>
                                            <p:fltVal val="0"/>
                                          </p:val>
                                        </p:tav>
                                        <p:tav tm="100000">
                                          <p:val>
                                            <p:strVal val="#ppt_w"/>
                                          </p:val>
                                        </p:tav>
                                      </p:tavLst>
                                    </p:anim>
                                    <p:anim calcmode="lin" valueType="num">
                                      <p:cBhvr>
                                        <p:cTn id="115" dur="500" fill="hold"/>
                                        <p:tgtEl>
                                          <p:spTgt spid="55"/>
                                        </p:tgtEl>
                                        <p:attrNameLst>
                                          <p:attrName>ppt_h</p:attrName>
                                        </p:attrNameLst>
                                      </p:cBhvr>
                                      <p:tavLst>
                                        <p:tav tm="0">
                                          <p:val>
                                            <p:fltVal val="0"/>
                                          </p:val>
                                        </p:tav>
                                        <p:tav tm="100000">
                                          <p:val>
                                            <p:strVal val="#ppt_h"/>
                                          </p:val>
                                        </p:tav>
                                      </p:tavLst>
                                    </p:anim>
                                    <p:animEffect transition="in" filter="fade">
                                      <p:cBhvr>
                                        <p:cTn id="116" dur="500"/>
                                        <p:tgtEl>
                                          <p:spTgt spid="55"/>
                                        </p:tgtEl>
                                      </p:cBhvr>
                                    </p:animEffect>
                                  </p:childTnLst>
                                </p:cTn>
                              </p:par>
                            </p:childTnLst>
                          </p:cTn>
                        </p:par>
                        <p:par>
                          <p:cTn id="117" fill="hold">
                            <p:stCondLst>
                              <p:cond delay="6500"/>
                            </p:stCondLst>
                            <p:childTnLst>
                              <p:par>
                                <p:cTn id="118" presetID="53" presetClass="entr" presetSubtype="16" fill="hold" grpId="0" nodeType="afterEffect">
                                  <p:stCondLst>
                                    <p:cond delay="0"/>
                                  </p:stCondLst>
                                  <p:childTnLst>
                                    <p:set>
                                      <p:cBhvr>
                                        <p:cTn id="119" dur="1" fill="hold">
                                          <p:stCondLst>
                                            <p:cond delay="0"/>
                                          </p:stCondLst>
                                        </p:cTn>
                                        <p:tgtEl>
                                          <p:spTgt spid="62"/>
                                        </p:tgtEl>
                                        <p:attrNameLst>
                                          <p:attrName>style.visibility</p:attrName>
                                        </p:attrNameLst>
                                      </p:cBhvr>
                                      <p:to>
                                        <p:strVal val="visible"/>
                                      </p:to>
                                    </p:set>
                                    <p:anim calcmode="lin" valueType="num">
                                      <p:cBhvr>
                                        <p:cTn id="120" dur="500" fill="hold"/>
                                        <p:tgtEl>
                                          <p:spTgt spid="62"/>
                                        </p:tgtEl>
                                        <p:attrNameLst>
                                          <p:attrName>ppt_w</p:attrName>
                                        </p:attrNameLst>
                                      </p:cBhvr>
                                      <p:tavLst>
                                        <p:tav tm="0">
                                          <p:val>
                                            <p:fltVal val="0"/>
                                          </p:val>
                                        </p:tav>
                                        <p:tav tm="100000">
                                          <p:val>
                                            <p:strVal val="#ppt_w"/>
                                          </p:val>
                                        </p:tav>
                                      </p:tavLst>
                                    </p:anim>
                                    <p:anim calcmode="lin" valueType="num">
                                      <p:cBhvr>
                                        <p:cTn id="121" dur="500" fill="hold"/>
                                        <p:tgtEl>
                                          <p:spTgt spid="62"/>
                                        </p:tgtEl>
                                        <p:attrNameLst>
                                          <p:attrName>ppt_h</p:attrName>
                                        </p:attrNameLst>
                                      </p:cBhvr>
                                      <p:tavLst>
                                        <p:tav tm="0">
                                          <p:val>
                                            <p:fltVal val="0"/>
                                          </p:val>
                                        </p:tav>
                                        <p:tav tm="100000">
                                          <p:val>
                                            <p:strVal val="#ppt_h"/>
                                          </p:val>
                                        </p:tav>
                                      </p:tavLst>
                                    </p:anim>
                                    <p:animEffect transition="in" filter="fade">
                                      <p:cBhvr>
                                        <p:cTn id="122" dur="500"/>
                                        <p:tgtEl>
                                          <p:spTgt spid="62"/>
                                        </p:tgtEl>
                                      </p:cBhvr>
                                    </p:animEffect>
                                  </p:childTnLst>
                                </p:cTn>
                              </p:par>
                            </p:childTnLst>
                          </p:cTn>
                        </p:par>
                        <p:par>
                          <p:cTn id="123" fill="hold">
                            <p:stCondLst>
                              <p:cond delay="7000"/>
                            </p:stCondLst>
                            <p:childTnLst>
                              <p:par>
                                <p:cTn id="124" presetID="53" presetClass="entr" presetSubtype="16" fill="hold" nodeType="afterEffect">
                                  <p:stCondLst>
                                    <p:cond delay="0"/>
                                  </p:stCondLst>
                                  <p:childTnLst>
                                    <p:set>
                                      <p:cBhvr>
                                        <p:cTn id="125" dur="1" fill="hold">
                                          <p:stCondLst>
                                            <p:cond delay="0"/>
                                          </p:stCondLst>
                                        </p:cTn>
                                        <p:tgtEl>
                                          <p:spTgt spid="64"/>
                                        </p:tgtEl>
                                        <p:attrNameLst>
                                          <p:attrName>style.visibility</p:attrName>
                                        </p:attrNameLst>
                                      </p:cBhvr>
                                      <p:to>
                                        <p:strVal val="visible"/>
                                      </p:to>
                                    </p:set>
                                    <p:anim calcmode="lin" valueType="num">
                                      <p:cBhvr>
                                        <p:cTn id="126" dur="500" fill="hold"/>
                                        <p:tgtEl>
                                          <p:spTgt spid="64"/>
                                        </p:tgtEl>
                                        <p:attrNameLst>
                                          <p:attrName>ppt_w</p:attrName>
                                        </p:attrNameLst>
                                      </p:cBhvr>
                                      <p:tavLst>
                                        <p:tav tm="0">
                                          <p:val>
                                            <p:fltVal val="0"/>
                                          </p:val>
                                        </p:tav>
                                        <p:tav tm="100000">
                                          <p:val>
                                            <p:strVal val="#ppt_w"/>
                                          </p:val>
                                        </p:tav>
                                      </p:tavLst>
                                    </p:anim>
                                    <p:anim calcmode="lin" valueType="num">
                                      <p:cBhvr>
                                        <p:cTn id="127" dur="500" fill="hold"/>
                                        <p:tgtEl>
                                          <p:spTgt spid="64"/>
                                        </p:tgtEl>
                                        <p:attrNameLst>
                                          <p:attrName>ppt_h</p:attrName>
                                        </p:attrNameLst>
                                      </p:cBhvr>
                                      <p:tavLst>
                                        <p:tav tm="0">
                                          <p:val>
                                            <p:fltVal val="0"/>
                                          </p:val>
                                        </p:tav>
                                        <p:tav tm="100000">
                                          <p:val>
                                            <p:strVal val="#ppt_h"/>
                                          </p:val>
                                        </p:tav>
                                      </p:tavLst>
                                    </p:anim>
                                    <p:animEffect transition="in" filter="fade">
                                      <p:cBhvr>
                                        <p:cTn id="128" dur="500"/>
                                        <p:tgtEl>
                                          <p:spTgt spid="64"/>
                                        </p:tgtEl>
                                      </p:cBhvr>
                                    </p:animEffect>
                                  </p:childTnLst>
                                </p:cTn>
                              </p:par>
                            </p:childTnLst>
                          </p:cTn>
                        </p:par>
                        <p:par>
                          <p:cTn id="129" fill="hold">
                            <p:stCondLst>
                              <p:cond delay="7500"/>
                            </p:stCondLst>
                            <p:childTnLst>
                              <p:par>
                                <p:cTn id="130" presetID="53" presetClass="entr" presetSubtype="16" fill="hold" grpId="0" nodeType="afterEffect">
                                  <p:stCondLst>
                                    <p:cond delay="0"/>
                                  </p:stCondLst>
                                  <p:childTnLst>
                                    <p:set>
                                      <p:cBhvr>
                                        <p:cTn id="131" dur="1" fill="hold">
                                          <p:stCondLst>
                                            <p:cond delay="0"/>
                                          </p:stCondLst>
                                        </p:cTn>
                                        <p:tgtEl>
                                          <p:spTgt spid="58"/>
                                        </p:tgtEl>
                                        <p:attrNameLst>
                                          <p:attrName>style.visibility</p:attrName>
                                        </p:attrNameLst>
                                      </p:cBhvr>
                                      <p:to>
                                        <p:strVal val="visible"/>
                                      </p:to>
                                    </p:set>
                                    <p:anim calcmode="lin" valueType="num">
                                      <p:cBhvr>
                                        <p:cTn id="132" dur="500" fill="hold"/>
                                        <p:tgtEl>
                                          <p:spTgt spid="58"/>
                                        </p:tgtEl>
                                        <p:attrNameLst>
                                          <p:attrName>ppt_w</p:attrName>
                                        </p:attrNameLst>
                                      </p:cBhvr>
                                      <p:tavLst>
                                        <p:tav tm="0">
                                          <p:val>
                                            <p:fltVal val="0"/>
                                          </p:val>
                                        </p:tav>
                                        <p:tav tm="100000">
                                          <p:val>
                                            <p:strVal val="#ppt_w"/>
                                          </p:val>
                                        </p:tav>
                                      </p:tavLst>
                                    </p:anim>
                                    <p:anim calcmode="lin" valueType="num">
                                      <p:cBhvr>
                                        <p:cTn id="133" dur="500" fill="hold"/>
                                        <p:tgtEl>
                                          <p:spTgt spid="58"/>
                                        </p:tgtEl>
                                        <p:attrNameLst>
                                          <p:attrName>ppt_h</p:attrName>
                                        </p:attrNameLst>
                                      </p:cBhvr>
                                      <p:tavLst>
                                        <p:tav tm="0">
                                          <p:val>
                                            <p:fltVal val="0"/>
                                          </p:val>
                                        </p:tav>
                                        <p:tav tm="100000">
                                          <p:val>
                                            <p:strVal val="#ppt_h"/>
                                          </p:val>
                                        </p:tav>
                                      </p:tavLst>
                                    </p:anim>
                                    <p:animEffect transition="in" filter="fade">
                                      <p:cBhvr>
                                        <p:cTn id="134" dur="500"/>
                                        <p:tgtEl>
                                          <p:spTgt spid="58"/>
                                        </p:tgtEl>
                                      </p:cBhvr>
                                    </p:animEffect>
                                  </p:childTnLst>
                                </p:cTn>
                              </p:par>
                            </p:childTnLst>
                          </p:cTn>
                        </p:par>
                        <p:par>
                          <p:cTn id="135" fill="hold">
                            <p:stCondLst>
                              <p:cond delay="8000"/>
                            </p:stCondLst>
                            <p:childTnLst>
                              <p:par>
                                <p:cTn id="136" presetID="53" presetClass="entr" presetSubtype="16" fill="hold" grpId="0" nodeType="afterEffect">
                                  <p:stCondLst>
                                    <p:cond delay="0"/>
                                  </p:stCondLst>
                                  <p:childTnLst>
                                    <p:set>
                                      <p:cBhvr>
                                        <p:cTn id="137" dur="1" fill="hold">
                                          <p:stCondLst>
                                            <p:cond delay="0"/>
                                          </p:stCondLst>
                                        </p:cTn>
                                        <p:tgtEl>
                                          <p:spTgt spid="69"/>
                                        </p:tgtEl>
                                        <p:attrNameLst>
                                          <p:attrName>style.visibility</p:attrName>
                                        </p:attrNameLst>
                                      </p:cBhvr>
                                      <p:to>
                                        <p:strVal val="visible"/>
                                      </p:to>
                                    </p:set>
                                    <p:anim calcmode="lin" valueType="num">
                                      <p:cBhvr>
                                        <p:cTn id="138" dur="500" fill="hold"/>
                                        <p:tgtEl>
                                          <p:spTgt spid="69"/>
                                        </p:tgtEl>
                                        <p:attrNameLst>
                                          <p:attrName>ppt_w</p:attrName>
                                        </p:attrNameLst>
                                      </p:cBhvr>
                                      <p:tavLst>
                                        <p:tav tm="0">
                                          <p:val>
                                            <p:fltVal val="0"/>
                                          </p:val>
                                        </p:tav>
                                        <p:tav tm="100000">
                                          <p:val>
                                            <p:strVal val="#ppt_w"/>
                                          </p:val>
                                        </p:tav>
                                      </p:tavLst>
                                    </p:anim>
                                    <p:anim calcmode="lin" valueType="num">
                                      <p:cBhvr>
                                        <p:cTn id="139" dur="500" fill="hold"/>
                                        <p:tgtEl>
                                          <p:spTgt spid="69"/>
                                        </p:tgtEl>
                                        <p:attrNameLst>
                                          <p:attrName>ppt_h</p:attrName>
                                        </p:attrNameLst>
                                      </p:cBhvr>
                                      <p:tavLst>
                                        <p:tav tm="0">
                                          <p:val>
                                            <p:fltVal val="0"/>
                                          </p:val>
                                        </p:tav>
                                        <p:tav tm="100000">
                                          <p:val>
                                            <p:strVal val="#ppt_h"/>
                                          </p:val>
                                        </p:tav>
                                      </p:tavLst>
                                    </p:anim>
                                    <p:animEffect transition="in" filter="fade">
                                      <p:cBhvr>
                                        <p:cTn id="140" dur="500"/>
                                        <p:tgtEl>
                                          <p:spTgt spid="69"/>
                                        </p:tgtEl>
                                      </p:cBhvr>
                                    </p:animEffect>
                                  </p:childTnLst>
                                </p:cTn>
                              </p:par>
                            </p:childTnLst>
                          </p:cTn>
                        </p:par>
                        <p:par>
                          <p:cTn id="141" fill="hold">
                            <p:stCondLst>
                              <p:cond delay="8500"/>
                            </p:stCondLst>
                            <p:childTnLst>
                              <p:par>
                                <p:cTn id="142" presetID="53" presetClass="entr" presetSubtype="16" fill="hold" nodeType="afterEffect">
                                  <p:stCondLst>
                                    <p:cond delay="0"/>
                                  </p:stCondLst>
                                  <p:childTnLst>
                                    <p:set>
                                      <p:cBhvr>
                                        <p:cTn id="143" dur="1" fill="hold">
                                          <p:stCondLst>
                                            <p:cond delay="0"/>
                                          </p:stCondLst>
                                        </p:cTn>
                                        <p:tgtEl>
                                          <p:spTgt spid="70"/>
                                        </p:tgtEl>
                                        <p:attrNameLst>
                                          <p:attrName>style.visibility</p:attrName>
                                        </p:attrNameLst>
                                      </p:cBhvr>
                                      <p:to>
                                        <p:strVal val="visible"/>
                                      </p:to>
                                    </p:set>
                                    <p:anim calcmode="lin" valueType="num">
                                      <p:cBhvr>
                                        <p:cTn id="144" dur="500" fill="hold"/>
                                        <p:tgtEl>
                                          <p:spTgt spid="70"/>
                                        </p:tgtEl>
                                        <p:attrNameLst>
                                          <p:attrName>ppt_w</p:attrName>
                                        </p:attrNameLst>
                                      </p:cBhvr>
                                      <p:tavLst>
                                        <p:tav tm="0">
                                          <p:val>
                                            <p:fltVal val="0"/>
                                          </p:val>
                                        </p:tav>
                                        <p:tav tm="100000">
                                          <p:val>
                                            <p:strVal val="#ppt_w"/>
                                          </p:val>
                                        </p:tav>
                                      </p:tavLst>
                                    </p:anim>
                                    <p:anim calcmode="lin" valueType="num">
                                      <p:cBhvr>
                                        <p:cTn id="145" dur="500" fill="hold"/>
                                        <p:tgtEl>
                                          <p:spTgt spid="70"/>
                                        </p:tgtEl>
                                        <p:attrNameLst>
                                          <p:attrName>ppt_h</p:attrName>
                                        </p:attrNameLst>
                                      </p:cBhvr>
                                      <p:tavLst>
                                        <p:tav tm="0">
                                          <p:val>
                                            <p:fltVal val="0"/>
                                          </p:val>
                                        </p:tav>
                                        <p:tav tm="100000">
                                          <p:val>
                                            <p:strVal val="#ppt_h"/>
                                          </p:val>
                                        </p:tav>
                                      </p:tavLst>
                                    </p:anim>
                                    <p:animEffect transition="in" filter="fade">
                                      <p:cBhvr>
                                        <p:cTn id="146" dur="500"/>
                                        <p:tgtEl>
                                          <p:spTgt spid="70"/>
                                        </p:tgtEl>
                                      </p:cBhvr>
                                    </p:animEffect>
                                  </p:childTnLst>
                                </p:cTn>
                              </p:par>
                            </p:childTnLst>
                          </p:cTn>
                        </p:par>
                        <p:par>
                          <p:cTn id="147" fill="hold">
                            <p:stCondLst>
                              <p:cond delay="9000"/>
                            </p:stCondLst>
                            <p:childTnLst>
                              <p:par>
                                <p:cTn id="148" presetID="53" presetClass="entr" presetSubtype="16" fill="hold" grpId="0" nodeType="afterEffect">
                                  <p:stCondLst>
                                    <p:cond delay="0"/>
                                  </p:stCondLst>
                                  <p:childTnLst>
                                    <p:set>
                                      <p:cBhvr>
                                        <p:cTn id="149" dur="1" fill="hold">
                                          <p:stCondLst>
                                            <p:cond delay="0"/>
                                          </p:stCondLst>
                                        </p:cTn>
                                        <p:tgtEl>
                                          <p:spTgt spid="76"/>
                                        </p:tgtEl>
                                        <p:attrNameLst>
                                          <p:attrName>style.visibility</p:attrName>
                                        </p:attrNameLst>
                                      </p:cBhvr>
                                      <p:to>
                                        <p:strVal val="visible"/>
                                      </p:to>
                                    </p:set>
                                    <p:anim calcmode="lin" valueType="num">
                                      <p:cBhvr>
                                        <p:cTn id="150" dur="500" fill="hold"/>
                                        <p:tgtEl>
                                          <p:spTgt spid="76"/>
                                        </p:tgtEl>
                                        <p:attrNameLst>
                                          <p:attrName>ppt_w</p:attrName>
                                        </p:attrNameLst>
                                      </p:cBhvr>
                                      <p:tavLst>
                                        <p:tav tm="0">
                                          <p:val>
                                            <p:fltVal val="0"/>
                                          </p:val>
                                        </p:tav>
                                        <p:tav tm="100000">
                                          <p:val>
                                            <p:strVal val="#ppt_w"/>
                                          </p:val>
                                        </p:tav>
                                      </p:tavLst>
                                    </p:anim>
                                    <p:anim calcmode="lin" valueType="num">
                                      <p:cBhvr>
                                        <p:cTn id="151" dur="500" fill="hold"/>
                                        <p:tgtEl>
                                          <p:spTgt spid="76"/>
                                        </p:tgtEl>
                                        <p:attrNameLst>
                                          <p:attrName>ppt_h</p:attrName>
                                        </p:attrNameLst>
                                      </p:cBhvr>
                                      <p:tavLst>
                                        <p:tav tm="0">
                                          <p:val>
                                            <p:fltVal val="0"/>
                                          </p:val>
                                        </p:tav>
                                        <p:tav tm="100000">
                                          <p:val>
                                            <p:strVal val="#ppt_h"/>
                                          </p:val>
                                        </p:tav>
                                      </p:tavLst>
                                    </p:anim>
                                    <p:animEffect transition="in" filter="fade">
                                      <p:cBhvr>
                                        <p:cTn id="152" dur="500"/>
                                        <p:tgtEl>
                                          <p:spTgt spid="76"/>
                                        </p:tgtEl>
                                      </p:cBhvr>
                                    </p:animEffect>
                                  </p:childTnLst>
                                </p:cTn>
                              </p:par>
                            </p:childTnLst>
                          </p:cTn>
                        </p:par>
                        <p:par>
                          <p:cTn id="153" fill="hold">
                            <p:stCondLst>
                              <p:cond delay="9500"/>
                            </p:stCondLst>
                            <p:childTnLst>
                              <p:par>
                                <p:cTn id="154" presetID="53" presetClass="entr" presetSubtype="16" fill="hold" grpId="0" nodeType="afterEffect">
                                  <p:stCondLst>
                                    <p:cond delay="0"/>
                                  </p:stCondLst>
                                  <p:childTnLst>
                                    <p:set>
                                      <p:cBhvr>
                                        <p:cTn id="155" dur="1" fill="hold">
                                          <p:stCondLst>
                                            <p:cond delay="0"/>
                                          </p:stCondLst>
                                        </p:cTn>
                                        <p:tgtEl>
                                          <p:spTgt spid="77"/>
                                        </p:tgtEl>
                                        <p:attrNameLst>
                                          <p:attrName>style.visibility</p:attrName>
                                        </p:attrNameLst>
                                      </p:cBhvr>
                                      <p:to>
                                        <p:strVal val="visible"/>
                                      </p:to>
                                    </p:set>
                                    <p:anim calcmode="lin" valueType="num">
                                      <p:cBhvr>
                                        <p:cTn id="156" dur="500" fill="hold"/>
                                        <p:tgtEl>
                                          <p:spTgt spid="77"/>
                                        </p:tgtEl>
                                        <p:attrNameLst>
                                          <p:attrName>ppt_w</p:attrName>
                                        </p:attrNameLst>
                                      </p:cBhvr>
                                      <p:tavLst>
                                        <p:tav tm="0">
                                          <p:val>
                                            <p:fltVal val="0"/>
                                          </p:val>
                                        </p:tav>
                                        <p:tav tm="100000">
                                          <p:val>
                                            <p:strVal val="#ppt_w"/>
                                          </p:val>
                                        </p:tav>
                                      </p:tavLst>
                                    </p:anim>
                                    <p:anim calcmode="lin" valueType="num">
                                      <p:cBhvr>
                                        <p:cTn id="157" dur="500" fill="hold"/>
                                        <p:tgtEl>
                                          <p:spTgt spid="77"/>
                                        </p:tgtEl>
                                        <p:attrNameLst>
                                          <p:attrName>ppt_h</p:attrName>
                                        </p:attrNameLst>
                                      </p:cBhvr>
                                      <p:tavLst>
                                        <p:tav tm="0">
                                          <p:val>
                                            <p:fltVal val="0"/>
                                          </p:val>
                                        </p:tav>
                                        <p:tav tm="100000">
                                          <p:val>
                                            <p:strVal val="#ppt_h"/>
                                          </p:val>
                                        </p:tav>
                                      </p:tavLst>
                                    </p:anim>
                                    <p:animEffect transition="in" filter="fade">
                                      <p:cBhvr>
                                        <p:cTn id="158" dur="500"/>
                                        <p:tgtEl>
                                          <p:spTgt spid="77"/>
                                        </p:tgtEl>
                                      </p:cBhvr>
                                    </p:animEffect>
                                  </p:childTnLst>
                                </p:cTn>
                              </p:par>
                            </p:childTnLst>
                          </p:cTn>
                        </p:par>
                        <p:par>
                          <p:cTn id="159" fill="hold">
                            <p:stCondLst>
                              <p:cond delay="10000"/>
                            </p:stCondLst>
                            <p:childTnLst>
                              <p:par>
                                <p:cTn id="160" presetID="53" presetClass="entr" presetSubtype="16" fill="hold" nodeType="afterEffect">
                                  <p:stCondLst>
                                    <p:cond delay="0"/>
                                  </p:stCondLst>
                                  <p:childTnLst>
                                    <p:set>
                                      <p:cBhvr>
                                        <p:cTn id="161" dur="1" fill="hold">
                                          <p:stCondLst>
                                            <p:cond delay="0"/>
                                          </p:stCondLst>
                                        </p:cTn>
                                        <p:tgtEl>
                                          <p:spTgt spid="78"/>
                                        </p:tgtEl>
                                        <p:attrNameLst>
                                          <p:attrName>style.visibility</p:attrName>
                                        </p:attrNameLst>
                                      </p:cBhvr>
                                      <p:to>
                                        <p:strVal val="visible"/>
                                      </p:to>
                                    </p:set>
                                    <p:anim calcmode="lin" valueType="num">
                                      <p:cBhvr>
                                        <p:cTn id="162" dur="500" fill="hold"/>
                                        <p:tgtEl>
                                          <p:spTgt spid="78"/>
                                        </p:tgtEl>
                                        <p:attrNameLst>
                                          <p:attrName>ppt_w</p:attrName>
                                        </p:attrNameLst>
                                      </p:cBhvr>
                                      <p:tavLst>
                                        <p:tav tm="0">
                                          <p:val>
                                            <p:fltVal val="0"/>
                                          </p:val>
                                        </p:tav>
                                        <p:tav tm="100000">
                                          <p:val>
                                            <p:strVal val="#ppt_w"/>
                                          </p:val>
                                        </p:tav>
                                      </p:tavLst>
                                    </p:anim>
                                    <p:anim calcmode="lin" valueType="num">
                                      <p:cBhvr>
                                        <p:cTn id="163" dur="500" fill="hold"/>
                                        <p:tgtEl>
                                          <p:spTgt spid="78"/>
                                        </p:tgtEl>
                                        <p:attrNameLst>
                                          <p:attrName>ppt_h</p:attrName>
                                        </p:attrNameLst>
                                      </p:cBhvr>
                                      <p:tavLst>
                                        <p:tav tm="0">
                                          <p:val>
                                            <p:fltVal val="0"/>
                                          </p:val>
                                        </p:tav>
                                        <p:tav tm="100000">
                                          <p:val>
                                            <p:strVal val="#ppt_h"/>
                                          </p:val>
                                        </p:tav>
                                      </p:tavLst>
                                    </p:anim>
                                    <p:animEffect transition="in" filter="fade">
                                      <p:cBhvr>
                                        <p:cTn id="164" dur="500"/>
                                        <p:tgtEl>
                                          <p:spTgt spid="78"/>
                                        </p:tgtEl>
                                      </p:cBhvr>
                                    </p:animEffect>
                                  </p:childTnLst>
                                </p:cTn>
                              </p:par>
                            </p:childTnLst>
                          </p:cTn>
                        </p:par>
                        <p:par>
                          <p:cTn id="165" fill="hold">
                            <p:stCondLst>
                              <p:cond delay="10500"/>
                            </p:stCondLst>
                            <p:childTnLst>
                              <p:par>
                                <p:cTn id="166" presetID="10" presetClass="entr" presetSubtype="0" fill="hold" grpId="0" nodeType="afterEffect">
                                  <p:stCondLst>
                                    <p:cond delay="0"/>
                                  </p:stCondLst>
                                  <p:childTnLst>
                                    <p:set>
                                      <p:cBhvr>
                                        <p:cTn id="167" dur="1" fill="hold">
                                          <p:stCondLst>
                                            <p:cond delay="0"/>
                                          </p:stCondLst>
                                        </p:cTn>
                                        <p:tgtEl>
                                          <p:spTgt spid="54"/>
                                        </p:tgtEl>
                                        <p:attrNameLst>
                                          <p:attrName>style.visibility</p:attrName>
                                        </p:attrNameLst>
                                      </p:cBhvr>
                                      <p:to>
                                        <p:strVal val="visible"/>
                                      </p:to>
                                    </p:set>
                                    <p:animEffect transition="in" filter="fade">
                                      <p:cBhvr>
                                        <p:cTn id="16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9" grpId="0" animBg="1"/>
      <p:bldP spid="100" grpId="0" animBg="1"/>
      <p:bldP spid="101" grpId="0" animBg="1"/>
      <p:bldP spid="102" grpId="0"/>
      <p:bldP spid="103" grpId="0"/>
      <p:bldP spid="104" grpId="0"/>
      <p:bldP spid="105" grpId="0"/>
      <p:bldP spid="106" grpId="0"/>
      <p:bldP spid="107" grpId="0"/>
      <p:bldP spid="108" grpId="0"/>
      <p:bldP spid="109" grpId="0"/>
      <p:bldP spid="110" grpId="0"/>
      <p:bldP spid="111" grpId="0"/>
      <p:bldP spid="54" grpId="0"/>
      <p:bldP spid="58" grpId="0" animBg="1"/>
      <p:bldP spid="62" grpId="0" animBg="1"/>
      <p:bldP spid="69" grpId="0" animBg="1"/>
      <p:bldP spid="76" grpId="0" animBg="1"/>
      <p:bldP spid="77" grpId="0" animBg="1"/>
    </p:bldLst>
  </p:timing>
</p:sld>
</file>

<file path=ppt/slides/slide12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89021" y="680759"/>
            <a:ext cx="4814138" cy="830997"/>
          </a:xfrm>
          <a:prstGeom prst="rect">
            <a:avLst/>
          </a:prstGeom>
          <a:noFill/>
        </p:spPr>
        <p:txBody>
          <a:bodyPr wrap="none" rtlCol="0">
            <a:spAutoFit/>
          </a:bodyPr>
          <a:lstStyle/>
          <a:p>
            <a:pPr algn="ctr"/>
            <a:r>
              <a:rPr lang="id-ID" sz="4800" dirty="0" smtClean="0">
                <a:solidFill>
                  <a:schemeClr val="bg1"/>
                </a:solidFill>
                <a:latin typeface="+mj-lt"/>
              </a:rPr>
              <a:t>Iconic Matrix Chart</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73" name="Straight Connector 72"/>
          <p:cNvCxnSpPr/>
          <p:nvPr/>
        </p:nvCxnSpPr>
        <p:spPr>
          <a:xfrm>
            <a:off x="0" y="4691349"/>
            <a:ext cx="12192000" cy="0"/>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5434104" y="2029100"/>
            <a:ext cx="1323792" cy="1323791"/>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75" name="Group 74"/>
          <p:cNvGrpSpPr/>
          <p:nvPr/>
        </p:nvGrpSpPr>
        <p:grpSpPr>
          <a:xfrm>
            <a:off x="5869797" y="2345390"/>
            <a:ext cx="451533" cy="656304"/>
            <a:chOff x="8029575" y="1790701"/>
            <a:chExt cx="1382713" cy="2009775"/>
          </a:xfrm>
          <a:solidFill>
            <a:schemeClr val="bg1"/>
          </a:solidFill>
        </p:grpSpPr>
        <p:sp>
          <p:nvSpPr>
            <p:cNvPr id="81" name="Freeform 26"/>
            <p:cNvSpPr>
              <a:spLocks noEditPoints="1"/>
            </p:cNvSpPr>
            <p:nvPr/>
          </p:nvSpPr>
          <p:spPr bwMode="auto">
            <a:xfrm>
              <a:off x="8029575" y="1790701"/>
              <a:ext cx="1382713" cy="2009775"/>
            </a:xfrm>
            <a:custGeom>
              <a:avLst/>
              <a:gdLst>
                <a:gd name="T0" fmla="*/ 184 w 368"/>
                <a:gd name="T1" fmla="*/ 0 h 535"/>
                <a:gd name="T2" fmla="*/ 0 w 368"/>
                <a:gd name="T3" fmla="*/ 184 h 535"/>
                <a:gd name="T4" fmla="*/ 84 w 368"/>
                <a:gd name="T5" fmla="*/ 385 h 535"/>
                <a:gd name="T6" fmla="*/ 184 w 368"/>
                <a:gd name="T7" fmla="*/ 535 h 535"/>
                <a:gd name="T8" fmla="*/ 284 w 368"/>
                <a:gd name="T9" fmla="*/ 386 h 535"/>
                <a:gd name="T10" fmla="*/ 368 w 368"/>
                <a:gd name="T11" fmla="*/ 184 h 535"/>
                <a:gd name="T12" fmla="*/ 184 w 368"/>
                <a:gd name="T13" fmla="*/ 0 h 535"/>
                <a:gd name="T14" fmla="*/ 227 w 368"/>
                <a:gd name="T15" fmla="*/ 454 h 535"/>
                <a:gd name="T16" fmla="*/ 144 w 368"/>
                <a:gd name="T17" fmla="*/ 465 h 535"/>
                <a:gd name="T18" fmla="*/ 134 w 368"/>
                <a:gd name="T19" fmla="*/ 433 h 535"/>
                <a:gd name="T20" fmla="*/ 134 w 368"/>
                <a:gd name="T21" fmla="*/ 432 h 535"/>
                <a:gd name="T22" fmla="*/ 238 w 368"/>
                <a:gd name="T23" fmla="*/ 420 h 535"/>
                <a:gd name="T24" fmla="*/ 233 w 368"/>
                <a:gd name="T25" fmla="*/ 434 h 535"/>
                <a:gd name="T26" fmla="*/ 227 w 368"/>
                <a:gd name="T27" fmla="*/ 454 h 535"/>
                <a:gd name="T28" fmla="*/ 129 w 368"/>
                <a:gd name="T29" fmla="*/ 416 h 535"/>
                <a:gd name="T30" fmla="*/ 119 w 368"/>
                <a:gd name="T31" fmla="*/ 384 h 535"/>
                <a:gd name="T32" fmla="*/ 249 w 368"/>
                <a:gd name="T33" fmla="*/ 384 h 535"/>
                <a:gd name="T34" fmla="*/ 243 w 368"/>
                <a:gd name="T35" fmla="*/ 402 h 535"/>
                <a:gd name="T36" fmla="*/ 129 w 368"/>
                <a:gd name="T37" fmla="*/ 416 h 535"/>
                <a:gd name="T38" fmla="*/ 184 w 368"/>
                <a:gd name="T39" fmla="*/ 502 h 535"/>
                <a:gd name="T40" fmla="*/ 151 w 368"/>
                <a:gd name="T41" fmla="*/ 481 h 535"/>
                <a:gd name="T42" fmla="*/ 221 w 368"/>
                <a:gd name="T43" fmla="*/ 472 h 535"/>
                <a:gd name="T44" fmla="*/ 184 w 368"/>
                <a:gd name="T45" fmla="*/ 502 h 535"/>
                <a:gd name="T46" fmla="*/ 262 w 368"/>
                <a:gd name="T47" fmla="*/ 351 h 535"/>
                <a:gd name="T48" fmla="*/ 106 w 368"/>
                <a:gd name="T49" fmla="*/ 351 h 535"/>
                <a:gd name="T50" fmla="*/ 78 w 368"/>
                <a:gd name="T51" fmla="*/ 297 h 535"/>
                <a:gd name="T52" fmla="*/ 33 w 368"/>
                <a:gd name="T53" fmla="*/ 184 h 535"/>
                <a:gd name="T54" fmla="*/ 184 w 368"/>
                <a:gd name="T55" fmla="*/ 33 h 535"/>
                <a:gd name="T56" fmla="*/ 335 w 368"/>
                <a:gd name="T57" fmla="*/ 184 h 535"/>
                <a:gd name="T58" fmla="*/ 290 w 368"/>
                <a:gd name="T59" fmla="*/ 297 h 535"/>
                <a:gd name="T60" fmla="*/ 262 w 368"/>
                <a:gd name="T61" fmla="*/ 35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68" h="535">
                  <a:moveTo>
                    <a:pt x="184" y="0"/>
                  </a:moveTo>
                  <a:cubicBezTo>
                    <a:pt x="82" y="0"/>
                    <a:pt x="0" y="82"/>
                    <a:pt x="0" y="184"/>
                  </a:cubicBezTo>
                  <a:cubicBezTo>
                    <a:pt x="0" y="251"/>
                    <a:pt x="62" y="323"/>
                    <a:pt x="84" y="385"/>
                  </a:cubicBezTo>
                  <a:cubicBezTo>
                    <a:pt x="118" y="479"/>
                    <a:pt x="114" y="535"/>
                    <a:pt x="184" y="535"/>
                  </a:cubicBezTo>
                  <a:cubicBezTo>
                    <a:pt x="255" y="535"/>
                    <a:pt x="250" y="479"/>
                    <a:pt x="284" y="386"/>
                  </a:cubicBezTo>
                  <a:cubicBezTo>
                    <a:pt x="306" y="323"/>
                    <a:pt x="368" y="251"/>
                    <a:pt x="368" y="184"/>
                  </a:cubicBezTo>
                  <a:cubicBezTo>
                    <a:pt x="368" y="82"/>
                    <a:pt x="286" y="0"/>
                    <a:pt x="184" y="0"/>
                  </a:cubicBezTo>
                  <a:close/>
                  <a:moveTo>
                    <a:pt x="227" y="454"/>
                  </a:moveTo>
                  <a:cubicBezTo>
                    <a:pt x="144" y="465"/>
                    <a:pt x="144" y="465"/>
                    <a:pt x="144" y="465"/>
                  </a:cubicBezTo>
                  <a:cubicBezTo>
                    <a:pt x="141" y="456"/>
                    <a:pt x="138" y="446"/>
                    <a:pt x="134" y="433"/>
                  </a:cubicBezTo>
                  <a:cubicBezTo>
                    <a:pt x="134" y="433"/>
                    <a:pt x="134" y="433"/>
                    <a:pt x="134" y="432"/>
                  </a:cubicBezTo>
                  <a:cubicBezTo>
                    <a:pt x="238" y="420"/>
                    <a:pt x="238" y="420"/>
                    <a:pt x="238" y="420"/>
                  </a:cubicBezTo>
                  <a:cubicBezTo>
                    <a:pt x="236" y="424"/>
                    <a:pt x="235" y="430"/>
                    <a:pt x="233" y="434"/>
                  </a:cubicBezTo>
                  <a:cubicBezTo>
                    <a:pt x="231" y="442"/>
                    <a:pt x="229" y="448"/>
                    <a:pt x="227" y="454"/>
                  </a:cubicBezTo>
                  <a:close/>
                  <a:moveTo>
                    <a:pt x="129" y="416"/>
                  </a:moveTo>
                  <a:cubicBezTo>
                    <a:pt x="126" y="406"/>
                    <a:pt x="123" y="396"/>
                    <a:pt x="119" y="384"/>
                  </a:cubicBezTo>
                  <a:cubicBezTo>
                    <a:pt x="249" y="384"/>
                    <a:pt x="249" y="384"/>
                    <a:pt x="249" y="384"/>
                  </a:cubicBezTo>
                  <a:cubicBezTo>
                    <a:pt x="247" y="390"/>
                    <a:pt x="245" y="396"/>
                    <a:pt x="243" y="402"/>
                  </a:cubicBezTo>
                  <a:lnTo>
                    <a:pt x="129" y="416"/>
                  </a:lnTo>
                  <a:close/>
                  <a:moveTo>
                    <a:pt x="184" y="502"/>
                  </a:moveTo>
                  <a:cubicBezTo>
                    <a:pt x="167" y="502"/>
                    <a:pt x="159" y="500"/>
                    <a:pt x="151" y="481"/>
                  </a:cubicBezTo>
                  <a:cubicBezTo>
                    <a:pt x="221" y="472"/>
                    <a:pt x="221" y="472"/>
                    <a:pt x="221" y="472"/>
                  </a:cubicBezTo>
                  <a:cubicBezTo>
                    <a:pt x="211" y="499"/>
                    <a:pt x="204" y="502"/>
                    <a:pt x="184" y="502"/>
                  </a:cubicBezTo>
                  <a:close/>
                  <a:moveTo>
                    <a:pt x="262" y="351"/>
                  </a:moveTo>
                  <a:cubicBezTo>
                    <a:pt x="106" y="351"/>
                    <a:pt x="106" y="351"/>
                    <a:pt x="106" y="351"/>
                  </a:cubicBezTo>
                  <a:cubicBezTo>
                    <a:pt x="98" y="333"/>
                    <a:pt x="88" y="315"/>
                    <a:pt x="78" y="297"/>
                  </a:cubicBezTo>
                  <a:cubicBezTo>
                    <a:pt x="56" y="258"/>
                    <a:pt x="33" y="218"/>
                    <a:pt x="33" y="184"/>
                  </a:cubicBezTo>
                  <a:cubicBezTo>
                    <a:pt x="33" y="101"/>
                    <a:pt x="101" y="33"/>
                    <a:pt x="184" y="33"/>
                  </a:cubicBezTo>
                  <a:cubicBezTo>
                    <a:pt x="267" y="33"/>
                    <a:pt x="335" y="101"/>
                    <a:pt x="335" y="184"/>
                  </a:cubicBezTo>
                  <a:cubicBezTo>
                    <a:pt x="335" y="217"/>
                    <a:pt x="312" y="258"/>
                    <a:pt x="290" y="297"/>
                  </a:cubicBezTo>
                  <a:cubicBezTo>
                    <a:pt x="280" y="315"/>
                    <a:pt x="270" y="333"/>
                    <a:pt x="262" y="3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27"/>
            <p:cNvSpPr>
              <a:spLocks/>
            </p:cNvSpPr>
            <p:nvPr/>
          </p:nvSpPr>
          <p:spPr bwMode="auto">
            <a:xfrm>
              <a:off x="8345488" y="2103438"/>
              <a:ext cx="404813" cy="409575"/>
            </a:xfrm>
            <a:custGeom>
              <a:avLst/>
              <a:gdLst>
                <a:gd name="T0" fmla="*/ 100 w 108"/>
                <a:gd name="T1" fmla="*/ 0 h 109"/>
                <a:gd name="T2" fmla="*/ 0 w 108"/>
                <a:gd name="T3" fmla="*/ 101 h 109"/>
                <a:gd name="T4" fmla="*/ 8 w 108"/>
                <a:gd name="T5" fmla="*/ 109 h 109"/>
                <a:gd name="T6" fmla="*/ 16 w 108"/>
                <a:gd name="T7" fmla="*/ 101 h 109"/>
                <a:gd name="T8" fmla="*/ 100 w 108"/>
                <a:gd name="T9" fmla="*/ 17 h 109"/>
                <a:gd name="T10" fmla="*/ 108 w 108"/>
                <a:gd name="T11" fmla="*/ 9 h 109"/>
                <a:gd name="T12" fmla="*/ 100 w 108"/>
                <a:gd name="T13" fmla="*/ 0 h 109"/>
              </a:gdLst>
              <a:ahLst/>
              <a:cxnLst>
                <a:cxn ang="0">
                  <a:pos x="T0" y="T1"/>
                </a:cxn>
                <a:cxn ang="0">
                  <a:pos x="T2" y="T3"/>
                </a:cxn>
                <a:cxn ang="0">
                  <a:pos x="T4" y="T5"/>
                </a:cxn>
                <a:cxn ang="0">
                  <a:pos x="T6" y="T7"/>
                </a:cxn>
                <a:cxn ang="0">
                  <a:pos x="T8" y="T9"/>
                </a:cxn>
                <a:cxn ang="0">
                  <a:pos x="T10" y="T11"/>
                </a:cxn>
                <a:cxn ang="0">
                  <a:pos x="T12" y="T13"/>
                </a:cxn>
              </a:cxnLst>
              <a:rect l="0" t="0" r="r" b="b"/>
              <a:pathLst>
                <a:path w="108" h="109">
                  <a:moveTo>
                    <a:pt x="100" y="0"/>
                  </a:moveTo>
                  <a:cubicBezTo>
                    <a:pt x="45" y="0"/>
                    <a:pt x="0" y="45"/>
                    <a:pt x="0" y="101"/>
                  </a:cubicBezTo>
                  <a:cubicBezTo>
                    <a:pt x="0" y="105"/>
                    <a:pt x="3" y="109"/>
                    <a:pt x="8" y="109"/>
                  </a:cubicBezTo>
                  <a:cubicBezTo>
                    <a:pt x="13" y="109"/>
                    <a:pt x="16" y="105"/>
                    <a:pt x="16" y="101"/>
                  </a:cubicBezTo>
                  <a:cubicBezTo>
                    <a:pt x="16" y="55"/>
                    <a:pt x="54" y="17"/>
                    <a:pt x="100" y="17"/>
                  </a:cubicBezTo>
                  <a:cubicBezTo>
                    <a:pt x="105" y="17"/>
                    <a:pt x="108" y="13"/>
                    <a:pt x="108" y="9"/>
                  </a:cubicBezTo>
                  <a:cubicBezTo>
                    <a:pt x="108" y="4"/>
                    <a:pt x="105" y="0"/>
                    <a:pt x="10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TextBox 82"/>
          <p:cNvSpPr txBox="1"/>
          <p:nvPr/>
        </p:nvSpPr>
        <p:spPr>
          <a:xfrm>
            <a:off x="5569991" y="3397259"/>
            <a:ext cx="1052019" cy="307777"/>
          </a:xfrm>
          <a:prstGeom prst="rect">
            <a:avLst/>
          </a:prstGeom>
          <a:noFill/>
        </p:spPr>
        <p:txBody>
          <a:bodyPr wrap="none" rtlCol="0">
            <a:spAutoFit/>
          </a:bodyPr>
          <a:lstStyle/>
          <a:p>
            <a:pPr algn="ctr"/>
            <a:r>
              <a:rPr lang="id-ID" sz="1400" dirty="0" smtClean="0">
                <a:solidFill>
                  <a:schemeClr val="bg1"/>
                </a:solidFill>
                <a:latin typeface="Raleway" panose="020B0003030101060003" pitchFamily="34" charset="0"/>
              </a:rPr>
              <a:t>INITATION</a:t>
            </a:r>
            <a:endParaRPr lang="id-ID" sz="1400" b="1" dirty="0">
              <a:solidFill>
                <a:schemeClr val="bg1"/>
              </a:solidFill>
              <a:latin typeface="Raleway" panose="020B0003030101060003" pitchFamily="34" charset="0"/>
            </a:endParaRPr>
          </a:p>
        </p:txBody>
      </p:sp>
      <p:sp>
        <p:nvSpPr>
          <p:cNvPr id="84" name="Oval 83"/>
          <p:cNvSpPr/>
          <p:nvPr/>
        </p:nvSpPr>
        <p:spPr>
          <a:xfrm>
            <a:off x="1232430" y="4226254"/>
            <a:ext cx="930191" cy="930190"/>
          </a:xfrm>
          <a:prstGeom prst="ellipse">
            <a:avLst/>
          </a:prstGeom>
          <a:solidFill>
            <a:schemeClr val="tx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Oval 84"/>
          <p:cNvSpPr/>
          <p:nvPr/>
        </p:nvSpPr>
        <p:spPr>
          <a:xfrm>
            <a:off x="2991820" y="4226254"/>
            <a:ext cx="930191" cy="930190"/>
          </a:xfrm>
          <a:prstGeom prst="ellipse">
            <a:avLst/>
          </a:prstGeom>
          <a:solidFill>
            <a:schemeClr val="accent1"/>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Oval 85"/>
          <p:cNvSpPr/>
          <p:nvPr/>
        </p:nvSpPr>
        <p:spPr>
          <a:xfrm>
            <a:off x="4751210" y="4226254"/>
            <a:ext cx="930191" cy="930190"/>
          </a:xfrm>
          <a:prstGeom prst="ellipse">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7" name="Oval 86"/>
          <p:cNvSpPr/>
          <p:nvPr/>
        </p:nvSpPr>
        <p:spPr>
          <a:xfrm>
            <a:off x="6510600" y="4226254"/>
            <a:ext cx="930191" cy="930190"/>
          </a:xfrm>
          <a:prstGeom prst="ellipse">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8" name="Oval 87"/>
          <p:cNvSpPr/>
          <p:nvPr/>
        </p:nvSpPr>
        <p:spPr>
          <a:xfrm>
            <a:off x="8269990" y="4226254"/>
            <a:ext cx="930191" cy="930190"/>
          </a:xfrm>
          <a:prstGeom prst="ellipse">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Oval 88"/>
          <p:cNvSpPr/>
          <p:nvPr/>
        </p:nvSpPr>
        <p:spPr>
          <a:xfrm>
            <a:off x="10029380" y="4226254"/>
            <a:ext cx="930191" cy="930190"/>
          </a:xfrm>
          <a:prstGeom prst="ellipse">
            <a:avLst/>
          </a:prstGeom>
          <a:solidFill>
            <a:schemeClr val="accent5"/>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90" name="Group 89"/>
          <p:cNvGrpSpPr/>
          <p:nvPr/>
        </p:nvGrpSpPr>
        <p:grpSpPr>
          <a:xfrm>
            <a:off x="1521616" y="4537073"/>
            <a:ext cx="351818" cy="308552"/>
            <a:chOff x="-1587" y="-1587"/>
            <a:chExt cx="490537" cy="430212"/>
          </a:xfrm>
          <a:solidFill>
            <a:schemeClr val="bg1"/>
          </a:solidFill>
        </p:grpSpPr>
        <p:sp>
          <p:nvSpPr>
            <p:cNvPr id="91" name="Freeform 5"/>
            <p:cNvSpPr>
              <a:spLocks/>
            </p:cNvSpPr>
            <p:nvPr/>
          </p:nvSpPr>
          <p:spPr bwMode="auto">
            <a:xfrm>
              <a:off x="74613" y="74613"/>
              <a:ext cx="176212" cy="115887"/>
            </a:xfrm>
            <a:custGeom>
              <a:avLst/>
              <a:gdLst>
                <a:gd name="T0" fmla="*/ 44 w 46"/>
                <a:gd name="T1" fmla="*/ 0 h 30"/>
                <a:gd name="T2" fmla="*/ 0 w 46"/>
                <a:gd name="T3" fmla="*/ 28 h 30"/>
                <a:gd name="T4" fmla="*/ 2 w 46"/>
                <a:gd name="T5" fmla="*/ 30 h 30"/>
                <a:gd name="T6" fmla="*/ 4 w 46"/>
                <a:gd name="T7" fmla="*/ 28 h 30"/>
                <a:gd name="T8" fmla="*/ 44 w 46"/>
                <a:gd name="T9" fmla="*/ 4 h 30"/>
                <a:gd name="T10" fmla="*/ 46 w 46"/>
                <a:gd name="T11" fmla="*/ 2 h 30"/>
                <a:gd name="T12" fmla="*/ 44 w 46"/>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46" h="30">
                  <a:moveTo>
                    <a:pt x="44" y="0"/>
                  </a:moveTo>
                  <a:cubicBezTo>
                    <a:pt x="20" y="0"/>
                    <a:pt x="0" y="13"/>
                    <a:pt x="0" y="28"/>
                  </a:cubicBezTo>
                  <a:cubicBezTo>
                    <a:pt x="0" y="29"/>
                    <a:pt x="1" y="30"/>
                    <a:pt x="2" y="30"/>
                  </a:cubicBezTo>
                  <a:cubicBezTo>
                    <a:pt x="3" y="30"/>
                    <a:pt x="4" y="29"/>
                    <a:pt x="4" y="28"/>
                  </a:cubicBezTo>
                  <a:cubicBezTo>
                    <a:pt x="4" y="15"/>
                    <a:pt x="23" y="4"/>
                    <a:pt x="44" y="4"/>
                  </a:cubicBezTo>
                  <a:cubicBezTo>
                    <a:pt x="45" y="4"/>
                    <a:pt x="46" y="3"/>
                    <a:pt x="46" y="2"/>
                  </a:cubicBezTo>
                  <a:cubicBezTo>
                    <a:pt x="46" y="1"/>
                    <a:pt x="45"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
            <p:cNvSpPr>
              <a:spLocks noEditPoints="1"/>
            </p:cNvSpPr>
            <p:nvPr/>
          </p:nvSpPr>
          <p:spPr bwMode="auto">
            <a:xfrm>
              <a:off x="-1587" y="-1587"/>
              <a:ext cx="490537" cy="430212"/>
            </a:xfrm>
            <a:custGeom>
              <a:avLst/>
              <a:gdLst>
                <a:gd name="T0" fmla="*/ 64 w 128"/>
                <a:gd name="T1" fmla="*/ 0 h 112"/>
                <a:gd name="T2" fmla="*/ 0 w 128"/>
                <a:gd name="T3" fmla="*/ 48 h 112"/>
                <a:gd name="T4" fmla="*/ 28 w 128"/>
                <a:gd name="T5" fmla="*/ 88 h 112"/>
                <a:gd name="T6" fmla="*/ 28 w 128"/>
                <a:gd name="T7" fmla="*/ 88 h 112"/>
                <a:gd name="T8" fmla="*/ 20 w 128"/>
                <a:gd name="T9" fmla="*/ 107 h 112"/>
                <a:gd name="T10" fmla="*/ 20 w 128"/>
                <a:gd name="T11" fmla="*/ 107 h 112"/>
                <a:gd name="T12" fmla="*/ 20 w 128"/>
                <a:gd name="T13" fmla="*/ 108 h 112"/>
                <a:gd name="T14" fmla="*/ 24 w 128"/>
                <a:gd name="T15" fmla="*/ 112 h 112"/>
                <a:gd name="T16" fmla="*/ 25 w 128"/>
                <a:gd name="T17" fmla="*/ 112 h 112"/>
                <a:gd name="T18" fmla="*/ 52 w 128"/>
                <a:gd name="T19" fmla="*/ 95 h 112"/>
                <a:gd name="T20" fmla="*/ 64 w 128"/>
                <a:gd name="T21" fmla="*/ 96 h 112"/>
                <a:gd name="T22" fmla="*/ 128 w 128"/>
                <a:gd name="T23" fmla="*/ 48 h 112"/>
                <a:gd name="T24" fmla="*/ 64 w 128"/>
                <a:gd name="T25" fmla="*/ 0 h 112"/>
                <a:gd name="T26" fmla="*/ 64 w 128"/>
                <a:gd name="T27" fmla="*/ 88 h 112"/>
                <a:gd name="T28" fmla="*/ 53 w 128"/>
                <a:gd name="T29" fmla="*/ 87 h 112"/>
                <a:gd name="T30" fmla="*/ 52 w 128"/>
                <a:gd name="T31" fmla="*/ 87 h 112"/>
                <a:gd name="T32" fmla="*/ 45 w 128"/>
                <a:gd name="T33" fmla="*/ 90 h 112"/>
                <a:gd name="T34" fmla="*/ 33 w 128"/>
                <a:gd name="T35" fmla="*/ 100 h 112"/>
                <a:gd name="T36" fmla="*/ 36 w 128"/>
                <a:gd name="T37" fmla="*/ 88 h 112"/>
                <a:gd name="T38" fmla="*/ 36 w 128"/>
                <a:gd name="T39" fmla="*/ 88 h 112"/>
                <a:gd name="T40" fmla="*/ 32 w 128"/>
                <a:gd name="T41" fmla="*/ 81 h 112"/>
                <a:gd name="T42" fmla="*/ 8 w 128"/>
                <a:gd name="T43" fmla="*/ 48 h 112"/>
                <a:gd name="T44" fmla="*/ 64 w 128"/>
                <a:gd name="T45" fmla="*/ 8 h 112"/>
                <a:gd name="T46" fmla="*/ 120 w 128"/>
                <a:gd name="T47" fmla="*/ 48 h 112"/>
                <a:gd name="T48" fmla="*/ 64 w 128"/>
                <a:gd name="T49"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64" y="0"/>
                  </a:moveTo>
                  <a:cubicBezTo>
                    <a:pt x="29" y="0"/>
                    <a:pt x="0" y="21"/>
                    <a:pt x="0" y="48"/>
                  </a:cubicBezTo>
                  <a:cubicBezTo>
                    <a:pt x="0" y="65"/>
                    <a:pt x="11" y="79"/>
                    <a:pt x="28" y="88"/>
                  </a:cubicBezTo>
                  <a:cubicBezTo>
                    <a:pt x="28" y="88"/>
                    <a:pt x="28" y="88"/>
                    <a:pt x="28" y="88"/>
                  </a:cubicBezTo>
                  <a:cubicBezTo>
                    <a:pt x="28" y="95"/>
                    <a:pt x="23" y="103"/>
                    <a:pt x="20" y="107"/>
                  </a:cubicBezTo>
                  <a:cubicBezTo>
                    <a:pt x="20" y="107"/>
                    <a:pt x="20" y="107"/>
                    <a:pt x="20" y="107"/>
                  </a:cubicBezTo>
                  <a:cubicBezTo>
                    <a:pt x="20" y="107"/>
                    <a:pt x="20" y="108"/>
                    <a:pt x="20" y="108"/>
                  </a:cubicBezTo>
                  <a:cubicBezTo>
                    <a:pt x="20" y="110"/>
                    <a:pt x="22" y="112"/>
                    <a:pt x="24" y="112"/>
                  </a:cubicBezTo>
                  <a:cubicBezTo>
                    <a:pt x="24" y="112"/>
                    <a:pt x="25" y="112"/>
                    <a:pt x="25" y="112"/>
                  </a:cubicBezTo>
                  <a:cubicBezTo>
                    <a:pt x="37" y="110"/>
                    <a:pt x="49" y="98"/>
                    <a:pt x="52" y="95"/>
                  </a:cubicBezTo>
                  <a:cubicBezTo>
                    <a:pt x="56" y="96"/>
                    <a:pt x="60" y="96"/>
                    <a:pt x="64" y="96"/>
                  </a:cubicBezTo>
                  <a:cubicBezTo>
                    <a:pt x="99" y="96"/>
                    <a:pt x="128" y="75"/>
                    <a:pt x="128" y="48"/>
                  </a:cubicBezTo>
                  <a:cubicBezTo>
                    <a:pt x="128" y="21"/>
                    <a:pt x="99" y="0"/>
                    <a:pt x="64" y="0"/>
                  </a:cubicBezTo>
                  <a:close/>
                  <a:moveTo>
                    <a:pt x="64" y="88"/>
                  </a:moveTo>
                  <a:cubicBezTo>
                    <a:pt x="60" y="88"/>
                    <a:pt x="57" y="88"/>
                    <a:pt x="53" y="87"/>
                  </a:cubicBezTo>
                  <a:cubicBezTo>
                    <a:pt x="52" y="87"/>
                    <a:pt x="52" y="87"/>
                    <a:pt x="52" y="87"/>
                  </a:cubicBezTo>
                  <a:cubicBezTo>
                    <a:pt x="49" y="87"/>
                    <a:pt x="47" y="88"/>
                    <a:pt x="45" y="90"/>
                  </a:cubicBezTo>
                  <a:cubicBezTo>
                    <a:pt x="44" y="92"/>
                    <a:pt x="39" y="97"/>
                    <a:pt x="33" y="100"/>
                  </a:cubicBezTo>
                  <a:cubicBezTo>
                    <a:pt x="35" y="97"/>
                    <a:pt x="36" y="93"/>
                    <a:pt x="36" y="88"/>
                  </a:cubicBezTo>
                  <a:cubicBezTo>
                    <a:pt x="36" y="88"/>
                    <a:pt x="36" y="88"/>
                    <a:pt x="36" y="88"/>
                  </a:cubicBezTo>
                  <a:cubicBezTo>
                    <a:pt x="36" y="85"/>
                    <a:pt x="34" y="82"/>
                    <a:pt x="32" y="81"/>
                  </a:cubicBezTo>
                  <a:cubicBezTo>
                    <a:pt x="17" y="73"/>
                    <a:pt x="8" y="61"/>
                    <a:pt x="8" y="48"/>
                  </a:cubicBezTo>
                  <a:cubicBezTo>
                    <a:pt x="8" y="26"/>
                    <a:pt x="33" y="8"/>
                    <a:pt x="64" y="8"/>
                  </a:cubicBezTo>
                  <a:cubicBezTo>
                    <a:pt x="95" y="8"/>
                    <a:pt x="120" y="26"/>
                    <a:pt x="120" y="48"/>
                  </a:cubicBezTo>
                  <a:cubicBezTo>
                    <a:pt x="120" y="70"/>
                    <a:pt x="95" y="88"/>
                    <a:pt x="64"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2" name="TextBox 111"/>
          <p:cNvSpPr txBox="1"/>
          <p:nvPr/>
        </p:nvSpPr>
        <p:spPr>
          <a:xfrm>
            <a:off x="1352719" y="5258310"/>
            <a:ext cx="689612" cy="338554"/>
          </a:xfrm>
          <a:prstGeom prst="rect">
            <a:avLst/>
          </a:prstGeom>
          <a:noFill/>
        </p:spPr>
        <p:txBody>
          <a:bodyPr wrap="none" rtlCol="0">
            <a:spAutoFit/>
          </a:bodyPr>
          <a:lstStyle/>
          <a:p>
            <a:pPr algn="ctr"/>
            <a:r>
              <a:rPr lang="id-ID" sz="1600" b="1" dirty="0" smtClean="0">
                <a:solidFill>
                  <a:schemeClr val="bg1"/>
                </a:solidFill>
                <a:latin typeface="+mj-lt"/>
              </a:rPr>
              <a:t>WHAT</a:t>
            </a:r>
            <a:endParaRPr lang="id-ID" sz="1600" b="1" dirty="0">
              <a:solidFill>
                <a:schemeClr val="bg1"/>
              </a:solidFill>
              <a:latin typeface="+mj-lt"/>
            </a:endParaRPr>
          </a:p>
        </p:txBody>
      </p:sp>
      <p:sp>
        <p:nvSpPr>
          <p:cNvPr id="113" name="TextBox 112"/>
          <p:cNvSpPr txBox="1"/>
          <p:nvPr/>
        </p:nvSpPr>
        <p:spPr>
          <a:xfrm>
            <a:off x="98832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14" name="TextBox 113"/>
          <p:cNvSpPr txBox="1"/>
          <p:nvPr/>
        </p:nvSpPr>
        <p:spPr>
          <a:xfrm>
            <a:off x="3173825" y="5258310"/>
            <a:ext cx="566182" cy="338554"/>
          </a:xfrm>
          <a:prstGeom prst="rect">
            <a:avLst/>
          </a:prstGeom>
          <a:noFill/>
        </p:spPr>
        <p:txBody>
          <a:bodyPr wrap="none" rtlCol="0">
            <a:spAutoFit/>
          </a:bodyPr>
          <a:lstStyle/>
          <a:p>
            <a:pPr algn="ctr"/>
            <a:r>
              <a:rPr lang="id-ID" sz="1600" b="1" dirty="0" smtClean="0">
                <a:solidFill>
                  <a:schemeClr val="bg1"/>
                </a:solidFill>
                <a:latin typeface="+mj-lt"/>
              </a:rPr>
              <a:t>WHY</a:t>
            </a:r>
            <a:endParaRPr lang="id-ID" sz="1600" b="1" dirty="0">
              <a:solidFill>
                <a:schemeClr val="bg1"/>
              </a:solidFill>
              <a:latin typeface="+mj-lt"/>
            </a:endParaRPr>
          </a:p>
        </p:txBody>
      </p:sp>
      <p:sp>
        <p:nvSpPr>
          <p:cNvPr id="115" name="TextBox 114"/>
          <p:cNvSpPr txBox="1"/>
          <p:nvPr/>
        </p:nvSpPr>
        <p:spPr>
          <a:xfrm>
            <a:off x="274771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16" name="TextBox 115"/>
          <p:cNvSpPr txBox="1"/>
          <p:nvPr/>
        </p:nvSpPr>
        <p:spPr>
          <a:xfrm>
            <a:off x="4815395" y="5258310"/>
            <a:ext cx="801823" cy="338554"/>
          </a:xfrm>
          <a:prstGeom prst="rect">
            <a:avLst/>
          </a:prstGeom>
          <a:noFill/>
        </p:spPr>
        <p:txBody>
          <a:bodyPr wrap="none" rtlCol="0">
            <a:spAutoFit/>
          </a:bodyPr>
          <a:lstStyle/>
          <a:p>
            <a:pPr algn="ctr"/>
            <a:r>
              <a:rPr lang="id-ID" sz="1600" b="1" dirty="0" smtClean="0">
                <a:solidFill>
                  <a:schemeClr val="bg1"/>
                </a:solidFill>
                <a:latin typeface="+mj-lt"/>
              </a:rPr>
              <a:t>WHERE</a:t>
            </a:r>
            <a:endParaRPr lang="id-ID" sz="1600" b="1" dirty="0">
              <a:solidFill>
                <a:schemeClr val="bg1"/>
              </a:solidFill>
              <a:latin typeface="+mj-lt"/>
            </a:endParaRPr>
          </a:p>
        </p:txBody>
      </p:sp>
      <p:sp>
        <p:nvSpPr>
          <p:cNvPr id="117" name="TextBox 116"/>
          <p:cNvSpPr txBox="1"/>
          <p:nvPr/>
        </p:nvSpPr>
        <p:spPr>
          <a:xfrm>
            <a:off x="4507102"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3" name="TextBox 142"/>
          <p:cNvSpPr txBox="1"/>
          <p:nvPr/>
        </p:nvSpPr>
        <p:spPr>
          <a:xfrm>
            <a:off x="6616264" y="5258310"/>
            <a:ext cx="710452" cy="338554"/>
          </a:xfrm>
          <a:prstGeom prst="rect">
            <a:avLst/>
          </a:prstGeom>
          <a:noFill/>
        </p:spPr>
        <p:txBody>
          <a:bodyPr wrap="none" rtlCol="0">
            <a:spAutoFit/>
          </a:bodyPr>
          <a:lstStyle/>
          <a:p>
            <a:pPr algn="ctr"/>
            <a:r>
              <a:rPr lang="id-ID" sz="1600" b="1" dirty="0" smtClean="0">
                <a:solidFill>
                  <a:schemeClr val="bg1"/>
                </a:solidFill>
                <a:latin typeface="+mj-lt"/>
              </a:rPr>
              <a:t>WHEN</a:t>
            </a:r>
            <a:endParaRPr lang="id-ID" sz="1600" b="1" dirty="0">
              <a:solidFill>
                <a:schemeClr val="bg1"/>
              </a:solidFill>
              <a:latin typeface="+mj-lt"/>
            </a:endParaRPr>
          </a:p>
        </p:txBody>
      </p:sp>
      <p:sp>
        <p:nvSpPr>
          <p:cNvPr id="144" name="TextBox 143"/>
          <p:cNvSpPr txBox="1"/>
          <p:nvPr/>
        </p:nvSpPr>
        <p:spPr>
          <a:xfrm>
            <a:off x="626228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5" name="TextBox 144"/>
          <p:cNvSpPr txBox="1"/>
          <p:nvPr/>
        </p:nvSpPr>
        <p:spPr>
          <a:xfrm>
            <a:off x="8426950" y="5258310"/>
            <a:ext cx="607860" cy="338554"/>
          </a:xfrm>
          <a:prstGeom prst="rect">
            <a:avLst/>
          </a:prstGeom>
          <a:noFill/>
        </p:spPr>
        <p:txBody>
          <a:bodyPr wrap="none" rtlCol="0">
            <a:spAutoFit/>
          </a:bodyPr>
          <a:lstStyle/>
          <a:p>
            <a:pPr algn="ctr"/>
            <a:r>
              <a:rPr lang="id-ID" sz="1600" b="1" dirty="0" smtClean="0">
                <a:solidFill>
                  <a:schemeClr val="bg1"/>
                </a:solidFill>
                <a:latin typeface="+mj-lt"/>
              </a:rPr>
              <a:t>WHO</a:t>
            </a:r>
            <a:endParaRPr lang="id-ID" sz="1600" b="1" dirty="0">
              <a:solidFill>
                <a:schemeClr val="bg1"/>
              </a:solidFill>
              <a:latin typeface="+mj-lt"/>
            </a:endParaRPr>
          </a:p>
        </p:txBody>
      </p:sp>
      <p:sp>
        <p:nvSpPr>
          <p:cNvPr id="146" name="TextBox 145"/>
          <p:cNvSpPr txBox="1"/>
          <p:nvPr/>
        </p:nvSpPr>
        <p:spPr>
          <a:xfrm>
            <a:off x="802167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sp>
        <p:nvSpPr>
          <p:cNvPr id="147" name="TextBox 146"/>
          <p:cNvSpPr txBox="1"/>
          <p:nvPr/>
        </p:nvSpPr>
        <p:spPr>
          <a:xfrm>
            <a:off x="10186339" y="5258310"/>
            <a:ext cx="607860" cy="338554"/>
          </a:xfrm>
          <a:prstGeom prst="rect">
            <a:avLst/>
          </a:prstGeom>
          <a:noFill/>
        </p:spPr>
        <p:txBody>
          <a:bodyPr wrap="none" rtlCol="0">
            <a:spAutoFit/>
          </a:bodyPr>
          <a:lstStyle/>
          <a:p>
            <a:pPr algn="ctr"/>
            <a:r>
              <a:rPr lang="id-ID" sz="1600" b="1" dirty="0" smtClean="0">
                <a:solidFill>
                  <a:schemeClr val="bg1"/>
                </a:solidFill>
                <a:latin typeface="+mj-lt"/>
              </a:rPr>
              <a:t>HOW</a:t>
            </a:r>
            <a:endParaRPr lang="id-ID" sz="1600" b="1" dirty="0">
              <a:solidFill>
                <a:schemeClr val="bg1"/>
              </a:solidFill>
              <a:latin typeface="+mj-lt"/>
            </a:endParaRPr>
          </a:p>
        </p:txBody>
      </p:sp>
      <p:sp>
        <p:nvSpPr>
          <p:cNvPr id="148" name="TextBox 147"/>
          <p:cNvSpPr txBox="1"/>
          <p:nvPr/>
        </p:nvSpPr>
        <p:spPr>
          <a:xfrm>
            <a:off x="9781066" y="5509996"/>
            <a:ext cx="1418406" cy="400110"/>
          </a:xfrm>
          <a:prstGeom prst="rect">
            <a:avLst/>
          </a:prstGeom>
          <a:noFill/>
        </p:spPr>
        <p:txBody>
          <a:bodyPr wrap="square" rtlCol="0">
            <a:spAutoFit/>
          </a:bodyPr>
          <a:lstStyle/>
          <a:p>
            <a:pPr algn="ct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smtClean="0">
                <a:solidFill>
                  <a:schemeClr val="bg1"/>
                </a:solidFill>
              </a:rPr>
              <a:t>Ipsum</a:t>
            </a:r>
            <a:endParaRPr lang="en-US" sz="1000" b="1" dirty="0">
              <a:solidFill>
                <a:schemeClr val="bg1"/>
              </a:solidFill>
              <a:latin typeface="Signika Negative" pitchFamily="2" charset="0"/>
            </a:endParaRPr>
          </a:p>
        </p:txBody>
      </p:sp>
      <p:cxnSp>
        <p:nvCxnSpPr>
          <p:cNvPr id="149" name="Straight Connector 148"/>
          <p:cNvCxnSpPr>
            <a:stCxn id="84" idx="0"/>
          </p:cNvCxnSpPr>
          <p:nvPr/>
        </p:nvCxnSpPr>
        <p:spPr>
          <a:xfrm flipV="1">
            <a:off x="1697526" y="2711733"/>
            <a:ext cx="0" cy="1514521"/>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a:stCxn id="74" idx="2"/>
          </p:cNvCxnSpPr>
          <p:nvPr/>
        </p:nvCxnSpPr>
        <p:spPr>
          <a:xfrm flipH="1">
            <a:off x="1697526" y="2690996"/>
            <a:ext cx="3736578" cy="20737"/>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flipH="1" flipV="1">
            <a:off x="10493601" y="2711733"/>
            <a:ext cx="0" cy="1514521"/>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6757023" y="2690996"/>
            <a:ext cx="3736578" cy="20737"/>
          </a:xfrm>
          <a:prstGeom prst="line">
            <a:avLst/>
          </a:prstGeom>
          <a:ln w="22225">
            <a:solidFill>
              <a:schemeClr val="bg1">
                <a:lumMod val="85000"/>
              </a:schemeClr>
            </a:solidFill>
            <a:prstDash val="sysDash"/>
          </a:ln>
        </p:spPr>
        <p:style>
          <a:lnRef idx="1">
            <a:schemeClr val="accent1"/>
          </a:lnRef>
          <a:fillRef idx="0">
            <a:schemeClr val="accent1"/>
          </a:fillRef>
          <a:effectRef idx="0">
            <a:schemeClr val="accent1"/>
          </a:effectRef>
          <a:fontRef idx="minor">
            <a:schemeClr val="tx1"/>
          </a:fontRef>
        </p:style>
      </p:cxnSp>
      <p:grpSp>
        <p:nvGrpSpPr>
          <p:cNvPr id="153" name="Group 152"/>
          <p:cNvGrpSpPr/>
          <p:nvPr/>
        </p:nvGrpSpPr>
        <p:grpSpPr>
          <a:xfrm>
            <a:off x="3305016" y="4537073"/>
            <a:ext cx="303798" cy="347518"/>
            <a:chOff x="3175" y="3175"/>
            <a:chExt cx="430213" cy="492125"/>
          </a:xfrm>
          <a:solidFill>
            <a:schemeClr val="bg1"/>
          </a:solidFill>
        </p:grpSpPr>
        <p:sp>
          <p:nvSpPr>
            <p:cNvPr id="154" name="Freeform 10"/>
            <p:cNvSpPr>
              <a:spLocks noEditPoints="1"/>
            </p:cNvSpPr>
            <p:nvPr/>
          </p:nvSpPr>
          <p:spPr bwMode="auto">
            <a:xfrm>
              <a:off x="3175" y="3175"/>
              <a:ext cx="430213"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1"/>
            <p:cNvSpPr>
              <a:spLocks noEditPoints="1"/>
            </p:cNvSpPr>
            <p:nvPr/>
          </p:nvSpPr>
          <p:spPr bwMode="auto">
            <a:xfrm>
              <a:off x="95250"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12"/>
            <p:cNvSpPr>
              <a:spLocks noEditPoints="1"/>
            </p:cNvSpPr>
            <p:nvPr/>
          </p:nvSpPr>
          <p:spPr bwMode="auto">
            <a:xfrm>
              <a:off x="187325"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3"/>
            <p:cNvSpPr>
              <a:spLocks noEditPoints="1"/>
            </p:cNvSpPr>
            <p:nvPr/>
          </p:nvSpPr>
          <p:spPr bwMode="auto">
            <a:xfrm>
              <a:off x="279400" y="203200"/>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8" name="Group 157"/>
          <p:cNvGrpSpPr/>
          <p:nvPr/>
        </p:nvGrpSpPr>
        <p:grpSpPr>
          <a:xfrm>
            <a:off x="5026633" y="4570948"/>
            <a:ext cx="381576" cy="240801"/>
            <a:chOff x="6351" y="1588"/>
            <a:chExt cx="490538" cy="309563"/>
          </a:xfrm>
          <a:solidFill>
            <a:schemeClr val="bg1"/>
          </a:solidFill>
        </p:grpSpPr>
        <p:sp>
          <p:nvSpPr>
            <p:cNvPr id="159" name="Freeform 17"/>
            <p:cNvSpPr>
              <a:spLocks noEditPoints="1"/>
            </p:cNvSpPr>
            <p:nvPr/>
          </p:nvSpPr>
          <p:spPr bwMode="auto">
            <a:xfrm>
              <a:off x="6351" y="1588"/>
              <a:ext cx="490538" cy="309563"/>
            </a:xfrm>
            <a:custGeom>
              <a:avLst/>
              <a:gdLst>
                <a:gd name="T0" fmla="*/ 128 w 128"/>
                <a:gd name="T1" fmla="*/ 39 h 80"/>
                <a:gd name="T2" fmla="*/ 128 w 128"/>
                <a:gd name="T3" fmla="*/ 39 h 80"/>
                <a:gd name="T4" fmla="*/ 127 w 128"/>
                <a:gd name="T5" fmla="*/ 38 h 80"/>
                <a:gd name="T6" fmla="*/ 127 w 128"/>
                <a:gd name="T7" fmla="*/ 38 h 80"/>
                <a:gd name="T8" fmla="*/ 64 w 128"/>
                <a:gd name="T9" fmla="*/ 0 h 80"/>
                <a:gd name="T10" fmla="*/ 0 w 128"/>
                <a:gd name="T11" fmla="*/ 38 h 80"/>
                <a:gd name="T12" fmla="*/ 0 w 128"/>
                <a:gd name="T13" fmla="*/ 38 h 80"/>
                <a:gd name="T14" fmla="*/ 0 w 128"/>
                <a:gd name="T15" fmla="*/ 39 h 80"/>
                <a:gd name="T16" fmla="*/ 0 w 128"/>
                <a:gd name="T17" fmla="*/ 39 h 80"/>
                <a:gd name="T18" fmla="*/ 0 w 128"/>
                <a:gd name="T19" fmla="*/ 40 h 80"/>
                <a:gd name="T20" fmla="*/ 0 w 128"/>
                <a:gd name="T21" fmla="*/ 41 h 80"/>
                <a:gd name="T22" fmla="*/ 0 w 128"/>
                <a:gd name="T23" fmla="*/ 41 h 80"/>
                <a:gd name="T24" fmla="*/ 0 w 128"/>
                <a:gd name="T25" fmla="*/ 42 h 80"/>
                <a:gd name="T26" fmla="*/ 0 w 128"/>
                <a:gd name="T27" fmla="*/ 42 h 80"/>
                <a:gd name="T28" fmla="*/ 64 w 128"/>
                <a:gd name="T29" fmla="*/ 80 h 80"/>
                <a:gd name="T30" fmla="*/ 127 w 128"/>
                <a:gd name="T31" fmla="*/ 42 h 80"/>
                <a:gd name="T32" fmla="*/ 127 w 128"/>
                <a:gd name="T33" fmla="*/ 42 h 80"/>
                <a:gd name="T34" fmla="*/ 128 w 128"/>
                <a:gd name="T35" fmla="*/ 41 h 80"/>
                <a:gd name="T36" fmla="*/ 128 w 128"/>
                <a:gd name="T37" fmla="*/ 41 h 80"/>
                <a:gd name="T38" fmla="*/ 128 w 128"/>
                <a:gd name="T39" fmla="*/ 40 h 80"/>
                <a:gd name="T40" fmla="*/ 128 w 128"/>
                <a:gd name="T41" fmla="*/ 39 h 80"/>
                <a:gd name="T42" fmla="*/ 64 w 128"/>
                <a:gd name="T43" fmla="*/ 72 h 80"/>
                <a:gd name="T44" fmla="*/ 9 w 128"/>
                <a:gd name="T45" fmla="*/ 40 h 80"/>
                <a:gd name="T46" fmla="*/ 64 w 128"/>
                <a:gd name="T47" fmla="*/ 8 h 80"/>
                <a:gd name="T48" fmla="*/ 119 w 128"/>
                <a:gd name="T49" fmla="*/ 40 h 80"/>
                <a:gd name="T50" fmla="*/ 64 w 128"/>
                <a:gd name="T51"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8" h="80">
                  <a:moveTo>
                    <a:pt x="128" y="39"/>
                  </a:moveTo>
                  <a:cubicBezTo>
                    <a:pt x="128" y="39"/>
                    <a:pt x="128" y="39"/>
                    <a:pt x="128" y="39"/>
                  </a:cubicBezTo>
                  <a:cubicBezTo>
                    <a:pt x="128" y="39"/>
                    <a:pt x="128" y="38"/>
                    <a:pt x="127" y="38"/>
                  </a:cubicBezTo>
                  <a:cubicBezTo>
                    <a:pt x="127" y="38"/>
                    <a:pt x="127" y="38"/>
                    <a:pt x="127" y="38"/>
                  </a:cubicBezTo>
                  <a:cubicBezTo>
                    <a:pt x="116" y="16"/>
                    <a:pt x="91" y="0"/>
                    <a:pt x="64" y="0"/>
                  </a:cubicBezTo>
                  <a:cubicBezTo>
                    <a:pt x="37" y="0"/>
                    <a:pt x="12" y="16"/>
                    <a:pt x="0" y="38"/>
                  </a:cubicBezTo>
                  <a:cubicBezTo>
                    <a:pt x="0" y="38"/>
                    <a:pt x="0" y="38"/>
                    <a:pt x="0" y="38"/>
                  </a:cubicBezTo>
                  <a:cubicBezTo>
                    <a:pt x="0" y="38"/>
                    <a:pt x="0" y="38"/>
                    <a:pt x="0" y="39"/>
                  </a:cubicBezTo>
                  <a:cubicBezTo>
                    <a:pt x="0" y="39"/>
                    <a:pt x="0" y="39"/>
                    <a:pt x="0" y="39"/>
                  </a:cubicBezTo>
                  <a:cubicBezTo>
                    <a:pt x="0" y="39"/>
                    <a:pt x="0" y="40"/>
                    <a:pt x="0" y="40"/>
                  </a:cubicBezTo>
                  <a:cubicBezTo>
                    <a:pt x="0" y="40"/>
                    <a:pt x="0" y="41"/>
                    <a:pt x="0" y="41"/>
                  </a:cubicBezTo>
                  <a:cubicBezTo>
                    <a:pt x="0" y="41"/>
                    <a:pt x="0" y="41"/>
                    <a:pt x="0" y="41"/>
                  </a:cubicBezTo>
                  <a:cubicBezTo>
                    <a:pt x="0" y="41"/>
                    <a:pt x="0" y="41"/>
                    <a:pt x="0" y="42"/>
                  </a:cubicBezTo>
                  <a:cubicBezTo>
                    <a:pt x="0" y="42"/>
                    <a:pt x="0" y="42"/>
                    <a:pt x="0" y="42"/>
                  </a:cubicBezTo>
                  <a:cubicBezTo>
                    <a:pt x="12" y="64"/>
                    <a:pt x="37" y="80"/>
                    <a:pt x="64" y="80"/>
                  </a:cubicBezTo>
                  <a:cubicBezTo>
                    <a:pt x="91" y="80"/>
                    <a:pt x="116" y="64"/>
                    <a:pt x="127" y="42"/>
                  </a:cubicBezTo>
                  <a:cubicBezTo>
                    <a:pt x="127" y="42"/>
                    <a:pt x="127" y="42"/>
                    <a:pt x="127" y="42"/>
                  </a:cubicBezTo>
                  <a:cubicBezTo>
                    <a:pt x="128" y="41"/>
                    <a:pt x="128" y="41"/>
                    <a:pt x="128" y="41"/>
                  </a:cubicBezTo>
                  <a:cubicBezTo>
                    <a:pt x="128" y="41"/>
                    <a:pt x="128" y="41"/>
                    <a:pt x="128" y="41"/>
                  </a:cubicBezTo>
                  <a:cubicBezTo>
                    <a:pt x="128" y="41"/>
                    <a:pt x="128" y="40"/>
                    <a:pt x="128" y="40"/>
                  </a:cubicBezTo>
                  <a:cubicBezTo>
                    <a:pt x="128" y="40"/>
                    <a:pt x="128" y="39"/>
                    <a:pt x="128" y="39"/>
                  </a:cubicBezTo>
                  <a:close/>
                  <a:moveTo>
                    <a:pt x="64" y="72"/>
                  </a:moveTo>
                  <a:cubicBezTo>
                    <a:pt x="41" y="72"/>
                    <a:pt x="19" y="59"/>
                    <a:pt x="9" y="40"/>
                  </a:cubicBezTo>
                  <a:cubicBezTo>
                    <a:pt x="20" y="21"/>
                    <a:pt x="41" y="8"/>
                    <a:pt x="64" y="8"/>
                  </a:cubicBezTo>
                  <a:cubicBezTo>
                    <a:pt x="86" y="8"/>
                    <a:pt x="108" y="21"/>
                    <a:pt x="119" y="40"/>
                  </a:cubicBezTo>
                  <a:cubicBezTo>
                    <a:pt x="108" y="59"/>
                    <a:pt x="86" y="72"/>
                    <a:pt x="64"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8"/>
            <p:cNvSpPr>
              <a:spLocks/>
            </p:cNvSpPr>
            <p:nvPr/>
          </p:nvSpPr>
          <p:spPr bwMode="auto">
            <a:xfrm>
              <a:off x="190501" y="95251"/>
              <a:ext cx="68263" cy="69850"/>
            </a:xfrm>
            <a:custGeom>
              <a:avLst/>
              <a:gdLst>
                <a:gd name="T0" fmla="*/ 16 w 18"/>
                <a:gd name="T1" fmla="*/ 0 h 18"/>
                <a:gd name="T2" fmla="*/ 16 w 18"/>
                <a:gd name="T3" fmla="*/ 0 h 18"/>
                <a:gd name="T4" fmla="*/ 0 w 18"/>
                <a:gd name="T5" fmla="*/ 16 h 18"/>
                <a:gd name="T6" fmla="*/ 2 w 18"/>
                <a:gd name="T7" fmla="*/ 18 h 18"/>
                <a:gd name="T8" fmla="*/ 4 w 18"/>
                <a:gd name="T9" fmla="*/ 16 h 18"/>
                <a:gd name="T10" fmla="*/ 16 w 18"/>
                <a:gd name="T11" fmla="*/ 4 h 18"/>
                <a:gd name="T12" fmla="*/ 16 w 18"/>
                <a:gd name="T13" fmla="*/ 4 h 18"/>
                <a:gd name="T14" fmla="*/ 18 w 18"/>
                <a:gd name="T15" fmla="*/ 2 h 18"/>
                <a:gd name="T16" fmla="*/ 16 w 18"/>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8">
                  <a:moveTo>
                    <a:pt x="16" y="0"/>
                  </a:moveTo>
                  <a:cubicBezTo>
                    <a:pt x="16" y="0"/>
                    <a:pt x="16" y="0"/>
                    <a:pt x="16" y="0"/>
                  </a:cubicBezTo>
                  <a:cubicBezTo>
                    <a:pt x="7" y="0"/>
                    <a:pt x="0" y="7"/>
                    <a:pt x="0" y="16"/>
                  </a:cubicBezTo>
                  <a:cubicBezTo>
                    <a:pt x="0" y="17"/>
                    <a:pt x="1" y="18"/>
                    <a:pt x="2" y="18"/>
                  </a:cubicBezTo>
                  <a:cubicBezTo>
                    <a:pt x="3" y="18"/>
                    <a:pt x="4" y="17"/>
                    <a:pt x="4" y="16"/>
                  </a:cubicBezTo>
                  <a:cubicBezTo>
                    <a:pt x="4" y="9"/>
                    <a:pt x="9" y="4"/>
                    <a:pt x="16" y="4"/>
                  </a:cubicBezTo>
                  <a:cubicBezTo>
                    <a:pt x="16" y="4"/>
                    <a:pt x="16" y="4"/>
                    <a:pt x="16" y="4"/>
                  </a:cubicBezTo>
                  <a:cubicBezTo>
                    <a:pt x="17" y="4"/>
                    <a:pt x="18" y="3"/>
                    <a:pt x="18" y="2"/>
                  </a:cubicBezTo>
                  <a:cubicBezTo>
                    <a:pt x="18" y="1"/>
                    <a:pt x="17" y="0"/>
                    <a:pt x="1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9"/>
            <p:cNvSpPr>
              <a:spLocks noEditPoints="1"/>
            </p:cNvSpPr>
            <p:nvPr/>
          </p:nvSpPr>
          <p:spPr bwMode="auto">
            <a:xfrm>
              <a:off x="144463" y="47626"/>
              <a:ext cx="214313" cy="21748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2 h 56"/>
                <a:gd name="T12" fmla="*/ 4 w 56"/>
                <a:gd name="T13" fmla="*/ 28 h 56"/>
                <a:gd name="T14" fmla="*/ 28 w 56"/>
                <a:gd name="T15" fmla="*/ 4 h 56"/>
                <a:gd name="T16" fmla="*/ 52 w 56"/>
                <a:gd name="T17" fmla="*/ 28 h 56"/>
                <a:gd name="T18" fmla="*/ 28 w 56"/>
                <a:gd name="T1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2" y="0"/>
                    <a:pt x="0" y="13"/>
                    <a:pt x="0" y="28"/>
                  </a:cubicBezTo>
                  <a:cubicBezTo>
                    <a:pt x="0" y="43"/>
                    <a:pt x="12" y="56"/>
                    <a:pt x="28" y="56"/>
                  </a:cubicBezTo>
                  <a:cubicBezTo>
                    <a:pt x="43" y="56"/>
                    <a:pt x="56" y="43"/>
                    <a:pt x="56" y="28"/>
                  </a:cubicBezTo>
                  <a:cubicBezTo>
                    <a:pt x="56" y="13"/>
                    <a:pt x="43" y="0"/>
                    <a:pt x="28" y="0"/>
                  </a:cubicBezTo>
                  <a:close/>
                  <a:moveTo>
                    <a:pt x="28" y="52"/>
                  </a:moveTo>
                  <a:cubicBezTo>
                    <a:pt x="15" y="52"/>
                    <a:pt x="4" y="41"/>
                    <a:pt x="4" y="28"/>
                  </a:cubicBezTo>
                  <a:cubicBezTo>
                    <a:pt x="4" y="15"/>
                    <a:pt x="15" y="4"/>
                    <a:pt x="28" y="4"/>
                  </a:cubicBezTo>
                  <a:cubicBezTo>
                    <a:pt x="41" y="4"/>
                    <a:pt x="52" y="15"/>
                    <a:pt x="52" y="28"/>
                  </a:cubicBezTo>
                  <a:cubicBezTo>
                    <a:pt x="52" y="41"/>
                    <a:pt x="41" y="52"/>
                    <a:pt x="28" y="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2" name="Group 161"/>
          <p:cNvGrpSpPr/>
          <p:nvPr/>
        </p:nvGrpSpPr>
        <p:grpSpPr>
          <a:xfrm>
            <a:off x="6850404" y="4537128"/>
            <a:ext cx="251810" cy="333594"/>
            <a:chOff x="6351" y="0"/>
            <a:chExt cx="371475" cy="492125"/>
          </a:xfrm>
          <a:solidFill>
            <a:schemeClr val="bg1"/>
          </a:solidFill>
        </p:grpSpPr>
        <p:sp>
          <p:nvSpPr>
            <p:cNvPr id="163" name="Freeform 23"/>
            <p:cNvSpPr>
              <a:spLocks noEditPoints="1"/>
            </p:cNvSpPr>
            <p:nvPr/>
          </p:nvSpPr>
          <p:spPr bwMode="auto">
            <a:xfrm>
              <a:off x="98426" y="88900"/>
              <a:ext cx="185738" cy="184150"/>
            </a:xfrm>
            <a:custGeom>
              <a:avLst/>
              <a:gdLst>
                <a:gd name="T0" fmla="*/ 24 w 48"/>
                <a:gd name="T1" fmla="*/ 48 h 48"/>
                <a:gd name="T2" fmla="*/ 48 w 48"/>
                <a:gd name="T3" fmla="*/ 24 h 48"/>
                <a:gd name="T4" fmla="*/ 24 w 48"/>
                <a:gd name="T5" fmla="*/ 0 h 48"/>
                <a:gd name="T6" fmla="*/ 0 w 48"/>
                <a:gd name="T7" fmla="*/ 24 h 48"/>
                <a:gd name="T8" fmla="*/ 24 w 48"/>
                <a:gd name="T9" fmla="*/ 48 h 48"/>
                <a:gd name="T10" fmla="*/ 24 w 48"/>
                <a:gd name="T11" fmla="*/ 4 h 48"/>
                <a:gd name="T12" fmla="*/ 44 w 48"/>
                <a:gd name="T13" fmla="*/ 24 h 48"/>
                <a:gd name="T14" fmla="*/ 24 w 48"/>
                <a:gd name="T15" fmla="*/ 44 h 48"/>
                <a:gd name="T16" fmla="*/ 4 w 48"/>
                <a:gd name="T17" fmla="*/ 24 h 48"/>
                <a:gd name="T18" fmla="*/ 24 w 48"/>
                <a:gd name="T1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 h="48">
                  <a:moveTo>
                    <a:pt x="24" y="48"/>
                  </a:moveTo>
                  <a:cubicBezTo>
                    <a:pt x="37" y="48"/>
                    <a:pt x="48" y="37"/>
                    <a:pt x="48" y="24"/>
                  </a:cubicBezTo>
                  <a:cubicBezTo>
                    <a:pt x="48" y="11"/>
                    <a:pt x="37" y="0"/>
                    <a:pt x="24" y="0"/>
                  </a:cubicBezTo>
                  <a:cubicBezTo>
                    <a:pt x="11" y="0"/>
                    <a:pt x="0" y="11"/>
                    <a:pt x="0" y="24"/>
                  </a:cubicBezTo>
                  <a:cubicBezTo>
                    <a:pt x="0" y="37"/>
                    <a:pt x="11" y="48"/>
                    <a:pt x="24" y="48"/>
                  </a:cubicBezTo>
                  <a:close/>
                  <a:moveTo>
                    <a:pt x="24" y="4"/>
                  </a:moveTo>
                  <a:cubicBezTo>
                    <a:pt x="35" y="4"/>
                    <a:pt x="44" y="13"/>
                    <a:pt x="44" y="24"/>
                  </a:cubicBezTo>
                  <a:cubicBezTo>
                    <a:pt x="44" y="35"/>
                    <a:pt x="35" y="44"/>
                    <a:pt x="24" y="44"/>
                  </a:cubicBezTo>
                  <a:cubicBezTo>
                    <a:pt x="13" y="44"/>
                    <a:pt x="4" y="35"/>
                    <a:pt x="4" y="24"/>
                  </a:cubicBezTo>
                  <a:cubicBezTo>
                    <a:pt x="4" y="13"/>
                    <a:pt x="13" y="4"/>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24"/>
            <p:cNvSpPr>
              <a:spLocks noEditPoints="1"/>
            </p:cNvSpPr>
            <p:nvPr/>
          </p:nvSpPr>
          <p:spPr bwMode="auto">
            <a:xfrm>
              <a:off x="6351" y="0"/>
              <a:ext cx="371475" cy="492125"/>
            </a:xfrm>
            <a:custGeom>
              <a:avLst/>
              <a:gdLst>
                <a:gd name="T0" fmla="*/ 48 w 96"/>
                <a:gd name="T1" fmla="*/ 0 h 128"/>
                <a:gd name="T2" fmla="*/ 0 w 96"/>
                <a:gd name="T3" fmla="*/ 48 h 128"/>
                <a:gd name="T4" fmla="*/ 41 w 96"/>
                <a:gd name="T5" fmla="*/ 125 h 128"/>
                <a:gd name="T6" fmla="*/ 48 w 96"/>
                <a:gd name="T7" fmla="*/ 128 h 128"/>
                <a:gd name="T8" fmla="*/ 48 w 96"/>
                <a:gd name="T9" fmla="*/ 128 h 128"/>
                <a:gd name="T10" fmla="*/ 54 w 96"/>
                <a:gd name="T11" fmla="*/ 125 h 128"/>
                <a:gd name="T12" fmla="*/ 96 w 96"/>
                <a:gd name="T13" fmla="*/ 48 h 128"/>
                <a:gd name="T14" fmla="*/ 48 w 96"/>
                <a:gd name="T15" fmla="*/ 0 h 128"/>
                <a:gd name="T16" fmla="*/ 48 w 96"/>
                <a:gd name="T17" fmla="*/ 120 h 128"/>
                <a:gd name="T18" fmla="*/ 48 w 96"/>
                <a:gd name="T19" fmla="*/ 120 h 128"/>
                <a:gd name="T20" fmla="*/ 47 w 96"/>
                <a:gd name="T21" fmla="*/ 119 h 128"/>
                <a:gd name="T22" fmla="*/ 8 w 96"/>
                <a:gd name="T23" fmla="*/ 48 h 128"/>
                <a:gd name="T24" fmla="*/ 48 w 96"/>
                <a:gd name="T25" fmla="*/ 8 h 128"/>
                <a:gd name="T26" fmla="*/ 88 w 96"/>
                <a:gd name="T27" fmla="*/ 48 h 128"/>
                <a:gd name="T28" fmla="*/ 48 w 96"/>
                <a:gd name="T29"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128">
                  <a:moveTo>
                    <a:pt x="48" y="0"/>
                  </a:moveTo>
                  <a:cubicBezTo>
                    <a:pt x="22" y="0"/>
                    <a:pt x="0" y="21"/>
                    <a:pt x="0" y="48"/>
                  </a:cubicBezTo>
                  <a:cubicBezTo>
                    <a:pt x="0" y="76"/>
                    <a:pt x="24" y="105"/>
                    <a:pt x="41" y="125"/>
                  </a:cubicBezTo>
                  <a:cubicBezTo>
                    <a:pt x="42" y="125"/>
                    <a:pt x="44" y="128"/>
                    <a:pt x="48" y="128"/>
                  </a:cubicBezTo>
                  <a:cubicBezTo>
                    <a:pt x="48" y="128"/>
                    <a:pt x="48" y="128"/>
                    <a:pt x="48" y="128"/>
                  </a:cubicBezTo>
                  <a:cubicBezTo>
                    <a:pt x="52" y="128"/>
                    <a:pt x="54" y="125"/>
                    <a:pt x="54" y="125"/>
                  </a:cubicBezTo>
                  <a:cubicBezTo>
                    <a:pt x="72" y="105"/>
                    <a:pt x="96" y="76"/>
                    <a:pt x="96" y="48"/>
                  </a:cubicBezTo>
                  <a:cubicBezTo>
                    <a:pt x="96" y="21"/>
                    <a:pt x="74" y="0"/>
                    <a:pt x="48" y="0"/>
                  </a:cubicBezTo>
                  <a:close/>
                  <a:moveTo>
                    <a:pt x="48" y="120"/>
                  </a:moveTo>
                  <a:cubicBezTo>
                    <a:pt x="48" y="120"/>
                    <a:pt x="48" y="120"/>
                    <a:pt x="48" y="120"/>
                  </a:cubicBezTo>
                  <a:cubicBezTo>
                    <a:pt x="48" y="120"/>
                    <a:pt x="48" y="120"/>
                    <a:pt x="47" y="119"/>
                  </a:cubicBezTo>
                  <a:cubicBezTo>
                    <a:pt x="33" y="103"/>
                    <a:pt x="8" y="74"/>
                    <a:pt x="8" y="48"/>
                  </a:cubicBezTo>
                  <a:cubicBezTo>
                    <a:pt x="8" y="26"/>
                    <a:pt x="26" y="8"/>
                    <a:pt x="48" y="8"/>
                  </a:cubicBezTo>
                  <a:cubicBezTo>
                    <a:pt x="70" y="8"/>
                    <a:pt x="88" y="26"/>
                    <a:pt x="88" y="48"/>
                  </a:cubicBezTo>
                  <a:cubicBezTo>
                    <a:pt x="88" y="74"/>
                    <a:pt x="63" y="103"/>
                    <a:pt x="48" y="1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65" name="Freeform 28"/>
          <p:cNvSpPr>
            <a:spLocks noEditPoints="1"/>
          </p:cNvSpPr>
          <p:nvPr/>
        </p:nvSpPr>
        <p:spPr bwMode="auto">
          <a:xfrm>
            <a:off x="8558924" y="4521190"/>
            <a:ext cx="343910" cy="340316"/>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32"/>
          <p:cNvSpPr>
            <a:spLocks noEditPoints="1"/>
          </p:cNvSpPr>
          <p:nvPr/>
        </p:nvSpPr>
        <p:spPr bwMode="auto">
          <a:xfrm>
            <a:off x="10328325" y="4537073"/>
            <a:ext cx="342360" cy="328312"/>
          </a:xfrm>
          <a:custGeom>
            <a:avLst/>
            <a:gdLst>
              <a:gd name="T0" fmla="*/ 1654 w 1668"/>
              <a:gd name="T1" fmla="*/ 596 h 1600"/>
              <a:gd name="T2" fmla="*/ 1559 w 1668"/>
              <a:gd name="T3" fmla="*/ 518 h 1600"/>
              <a:gd name="T4" fmla="*/ 1129 w 1668"/>
              <a:gd name="T5" fmla="*/ 455 h 1600"/>
              <a:gd name="T6" fmla="*/ 942 w 1668"/>
              <a:gd name="T7" fmla="*/ 67 h 1600"/>
              <a:gd name="T8" fmla="*/ 834 w 1668"/>
              <a:gd name="T9" fmla="*/ 0 h 1600"/>
              <a:gd name="T10" fmla="*/ 726 w 1668"/>
              <a:gd name="T11" fmla="*/ 67 h 1600"/>
              <a:gd name="T12" fmla="*/ 539 w 1668"/>
              <a:gd name="T13" fmla="*/ 455 h 1600"/>
              <a:gd name="T14" fmla="*/ 109 w 1668"/>
              <a:gd name="T15" fmla="*/ 518 h 1600"/>
              <a:gd name="T16" fmla="*/ 14 w 1668"/>
              <a:gd name="T17" fmla="*/ 596 h 1600"/>
              <a:gd name="T18" fmla="*/ 42 w 1668"/>
              <a:gd name="T19" fmla="*/ 714 h 1600"/>
              <a:gd name="T20" fmla="*/ 357 w 1668"/>
              <a:gd name="T21" fmla="*/ 1029 h 1600"/>
              <a:gd name="T22" fmla="*/ 284 w 1668"/>
              <a:gd name="T23" fmla="*/ 1465 h 1600"/>
              <a:gd name="T24" fmla="*/ 333 w 1668"/>
              <a:gd name="T25" fmla="*/ 1579 h 1600"/>
              <a:gd name="T26" fmla="*/ 402 w 1668"/>
              <a:gd name="T27" fmla="*/ 1600 h 1600"/>
              <a:gd name="T28" fmla="*/ 459 w 1668"/>
              <a:gd name="T29" fmla="*/ 1586 h 1600"/>
              <a:gd name="T30" fmla="*/ 834 w 1668"/>
              <a:gd name="T31" fmla="*/ 1384 h 1600"/>
              <a:gd name="T32" fmla="*/ 1209 w 1668"/>
              <a:gd name="T33" fmla="*/ 1586 h 1600"/>
              <a:gd name="T34" fmla="*/ 1266 w 1668"/>
              <a:gd name="T35" fmla="*/ 1600 h 1600"/>
              <a:gd name="T36" fmla="*/ 1335 w 1668"/>
              <a:gd name="T37" fmla="*/ 1579 h 1600"/>
              <a:gd name="T38" fmla="*/ 1384 w 1668"/>
              <a:gd name="T39" fmla="*/ 1465 h 1600"/>
              <a:gd name="T40" fmla="*/ 1311 w 1668"/>
              <a:gd name="T41" fmla="*/ 1029 h 1600"/>
              <a:gd name="T42" fmla="*/ 1626 w 1668"/>
              <a:gd name="T43" fmla="*/ 714 h 1600"/>
              <a:gd name="T44" fmla="*/ 1654 w 1668"/>
              <a:gd name="T45" fmla="*/ 596 h 1600"/>
              <a:gd name="T46" fmla="*/ 1226 w 1668"/>
              <a:gd name="T47" fmla="*/ 948 h 1600"/>
              <a:gd name="T48" fmla="*/ 1193 w 1668"/>
              <a:gd name="T49" fmla="*/ 1048 h 1600"/>
              <a:gd name="T50" fmla="*/ 1266 w 1668"/>
              <a:gd name="T51" fmla="*/ 1484 h 1600"/>
              <a:gd name="T52" fmla="*/ 892 w 1668"/>
              <a:gd name="T53" fmla="*/ 1282 h 1600"/>
              <a:gd name="T54" fmla="*/ 834 w 1668"/>
              <a:gd name="T55" fmla="*/ 1268 h 1600"/>
              <a:gd name="T56" fmla="*/ 776 w 1668"/>
              <a:gd name="T57" fmla="*/ 1282 h 1600"/>
              <a:gd name="T58" fmla="*/ 402 w 1668"/>
              <a:gd name="T59" fmla="*/ 1484 h 1600"/>
              <a:gd name="T60" fmla="*/ 475 w 1668"/>
              <a:gd name="T61" fmla="*/ 1048 h 1600"/>
              <a:gd name="T62" fmla="*/ 442 w 1668"/>
              <a:gd name="T63" fmla="*/ 948 h 1600"/>
              <a:gd name="T64" fmla="*/ 127 w 1668"/>
              <a:gd name="T65" fmla="*/ 633 h 1600"/>
              <a:gd name="T66" fmla="*/ 557 w 1668"/>
              <a:gd name="T67" fmla="*/ 569 h 1600"/>
              <a:gd name="T68" fmla="*/ 647 w 1668"/>
              <a:gd name="T69" fmla="*/ 504 h 1600"/>
              <a:gd name="T70" fmla="*/ 834 w 1668"/>
              <a:gd name="T71" fmla="*/ 116 h 1600"/>
              <a:gd name="T72" fmla="*/ 1021 w 1668"/>
              <a:gd name="T73" fmla="*/ 504 h 1600"/>
              <a:gd name="T74" fmla="*/ 1111 w 1668"/>
              <a:gd name="T75" fmla="*/ 569 h 1600"/>
              <a:gd name="T76" fmla="*/ 1541 w 1668"/>
              <a:gd name="T77" fmla="*/ 633 h 1600"/>
              <a:gd name="T78" fmla="*/ 1226 w 1668"/>
              <a:gd name="T79" fmla="*/ 948 h 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68" h="1600">
                <a:moveTo>
                  <a:pt x="1654" y="596"/>
                </a:moveTo>
                <a:cubicBezTo>
                  <a:pt x="1639" y="555"/>
                  <a:pt x="1603" y="525"/>
                  <a:pt x="1559" y="518"/>
                </a:cubicBezTo>
                <a:cubicBezTo>
                  <a:pt x="1129" y="455"/>
                  <a:pt x="1129" y="455"/>
                  <a:pt x="1129" y="455"/>
                </a:cubicBezTo>
                <a:cubicBezTo>
                  <a:pt x="942" y="67"/>
                  <a:pt x="942" y="67"/>
                  <a:pt x="942" y="67"/>
                </a:cubicBezTo>
                <a:cubicBezTo>
                  <a:pt x="922" y="26"/>
                  <a:pt x="880" y="0"/>
                  <a:pt x="834" y="0"/>
                </a:cubicBezTo>
                <a:cubicBezTo>
                  <a:pt x="788" y="0"/>
                  <a:pt x="746" y="26"/>
                  <a:pt x="726" y="67"/>
                </a:cubicBezTo>
                <a:cubicBezTo>
                  <a:pt x="539" y="455"/>
                  <a:pt x="539" y="455"/>
                  <a:pt x="539" y="455"/>
                </a:cubicBezTo>
                <a:cubicBezTo>
                  <a:pt x="109" y="518"/>
                  <a:pt x="109" y="518"/>
                  <a:pt x="109" y="518"/>
                </a:cubicBezTo>
                <a:cubicBezTo>
                  <a:pt x="65" y="525"/>
                  <a:pt x="29" y="555"/>
                  <a:pt x="14" y="596"/>
                </a:cubicBezTo>
                <a:cubicBezTo>
                  <a:pt x="0" y="638"/>
                  <a:pt x="11" y="683"/>
                  <a:pt x="42" y="714"/>
                </a:cubicBezTo>
                <a:cubicBezTo>
                  <a:pt x="357" y="1029"/>
                  <a:pt x="357" y="1029"/>
                  <a:pt x="357" y="1029"/>
                </a:cubicBezTo>
                <a:cubicBezTo>
                  <a:pt x="284" y="1465"/>
                  <a:pt x="284" y="1465"/>
                  <a:pt x="284" y="1465"/>
                </a:cubicBezTo>
                <a:cubicBezTo>
                  <a:pt x="277" y="1509"/>
                  <a:pt x="296" y="1553"/>
                  <a:pt x="333" y="1579"/>
                </a:cubicBezTo>
                <a:cubicBezTo>
                  <a:pt x="353" y="1593"/>
                  <a:pt x="378" y="1600"/>
                  <a:pt x="402" y="1600"/>
                </a:cubicBezTo>
                <a:cubicBezTo>
                  <a:pt x="421" y="1600"/>
                  <a:pt x="441" y="1595"/>
                  <a:pt x="459" y="1586"/>
                </a:cubicBezTo>
                <a:cubicBezTo>
                  <a:pt x="834" y="1384"/>
                  <a:pt x="834" y="1384"/>
                  <a:pt x="834" y="1384"/>
                </a:cubicBezTo>
                <a:cubicBezTo>
                  <a:pt x="1209" y="1586"/>
                  <a:pt x="1209" y="1586"/>
                  <a:pt x="1209" y="1586"/>
                </a:cubicBezTo>
                <a:cubicBezTo>
                  <a:pt x="1227" y="1595"/>
                  <a:pt x="1247" y="1600"/>
                  <a:pt x="1266" y="1600"/>
                </a:cubicBezTo>
                <a:cubicBezTo>
                  <a:pt x="1290" y="1600"/>
                  <a:pt x="1315" y="1593"/>
                  <a:pt x="1335" y="1579"/>
                </a:cubicBezTo>
                <a:cubicBezTo>
                  <a:pt x="1372" y="1553"/>
                  <a:pt x="1391" y="1509"/>
                  <a:pt x="1384" y="1465"/>
                </a:cubicBezTo>
                <a:cubicBezTo>
                  <a:pt x="1311" y="1029"/>
                  <a:pt x="1311" y="1029"/>
                  <a:pt x="1311" y="1029"/>
                </a:cubicBezTo>
                <a:cubicBezTo>
                  <a:pt x="1626" y="714"/>
                  <a:pt x="1626" y="714"/>
                  <a:pt x="1626" y="714"/>
                </a:cubicBezTo>
                <a:cubicBezTo>
                  <a:pt x="1657" y="683"/>
                  <a:pt x="1668" y="638"/>
                  <a:pt x="1654" y="596"/>
                </a:cubicBezTo>
                <a:close/>
                <a:moveTo>
                  <a:pt x="1226" y="948"/>
                </a:moveTo>
                <a:cubicBezTo>
                  <a:pt x="1199" y="974"/>
                  <a:pt x="1187" y="1011"/>
                  <a:pt x="1193" y="1048"/>
                </a:cubicBezTo>
                <a:cubicBezTo>
                  <a:pt x="1266" y="1484"/>
                  <a:pt x="1266" y="1484"/>
                  <a:pt x="1266" y="1484"/>
                </a:cubicBezTo>
                <a:cubicBezTo>
                  <a:pt x="892" y="1282"/>
                  <a:pt x="892" y="1282"/>
                  <a:pt x="892" y="1282"/>
                </a:cubicBezTo>
                <a:cubicBezTo>
                  <a:pt x="874" y="1272"/>
                  <a:pt x="854" y="1268"/>
                  <a:pt x="834" y="1268"/>
                </a:cubicBezTo>
                <a:cubicBezTo>
                  <a:pt x="814" y="1268"/>
                  <a:pt x="794" y="1272"/>
                  <a:pt x="776" y="1282"/>
                </a:cubicBezTo>
                <a:cubicBezTo>
                  <a:pt x="402" y="1484"/>
                  <a:pt x="402" y="1484"/>
                  <a:pt x="402" y="1484"/>
                </a:cubicBezTo>
                <a:cubicBezTo>
                  <a:pt x="475" y="1048"/>
                  <a:pt x="475" y="1048"/>
                  <a:pt x="475" y="1048"/>
                </a:cubicBezTo>
                <a:cubicBezTo>
                  <a:pt x="481" y="1011"/>
                  <a:pt x="469" y="974"/>
                  <a:pt x="442" y="948"/>
                </a:cubicBezTo>
                <a:cubicBezTo>
                  <a:pt x="127" y="633"/>
                  <a:pt x="127" y="633"/>
                  <a:pt x="127" y="633"/>
                </a:cubicBezTo>
                <a:cubicBezTo>
                  <a:pt x="557" y="569"/>
                  <a:pt x="557" y="569"/>
                  <a:pt x="557" y="569"/>
                </a:cubicBezTo>
                <a:cubicBezTo>
                  <a:pt x="596" y="564"/>
                  <a:pt x="630" y="539"/>
                  <a:pt x="647" y="504"/>
                </a:cubicBezTo>
                <a:cubicBezTo>
                  <a:pt x="834" y="116"/>
                  <a:pt x="834" y="116"/>
                  <a:pt x="834" y="116"/>
                </a:cubicBezTo>
                <a:cubicBezTo>
                  <a:pt x="1021" y="504"/>
                  <a:pt x="1021" y="504"/>
                  <a:pt x="1021" y="504"/>
                </a:cubicBezTo>
                <a:cubicBezTo>
                  <a:pt x="1038" y="539"/>
                  <a:pt x="1071" y="564"/>
                  <a:pt x="1111" y="569"/>
                </a:cubicBezTo>
                <a:cubicBezTo>
                  <a:pt x="1541" y="633"/>
                  <a:pt x="1541" y="633"/>
                  <a:pt x="1541" y="633"/>
                </a:cubicBezTo>
                <a:lnTo>
                  <a:pt x="1226" y="9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1827320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4"/>
                                        </p:tgtEl>
                                        <p:attrNameLst>
                                          <p:attrName>style.visibility</p:attrName>
                                        </p:attrNameLst>
                                      </p:cBhvr>
                                      <p:to>
                                        <p:strVal val="visible"/>
                                      </p:to>
                                    </p:set>
                                    <p:animEffect transition="in" filter="fade">
                                      <p:cBhvr>
                                        <p:cTn id="18" dur="500"/>
                                        <p:tgtEl>
                                          <p:spTgt spid="74"/>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ppt_w</p:attrName>
                                        </p:attrNameLst>
                                      </p:cBhvr>
                                      <p:tavLst>
                                        <p:tav tm="0">
                                          <p:val>
                                            <p:fltVal val="0"/>
                                          </p:val>
                                        </p:tav>
                                        <p:tav tm="100000">
                                          <p:val>
                                            <p:strVal val="#ppt_w"/>
                                          </p:val>
                                        </p:tav>
                                      </p:tavLst>
                                    </p:anim>
                                    <p:anim calcmode="lin" valueType="num">
                                      <p:cBhvr>
                                        <p:cTn id="23" dur="500" fill="hold"/>
                                        <p:tgtEl>
                                          <p:spTgt spid="75"/>
                                        </p:tgtEl>
                                        <p:attrNameLst>
                                          <p:attrName>ppt_h</p:attrName>
                                        </p:attrNameLst>
                                      </p:cBhvr>
                                      <p:tavLst>
                                        <p:tav tm="0">
                                          <p:val>
                                            <p:fltVal val="0"/>
                                          </p:val>
                                        </p:tav>
                                        <p:tav tm="100000">
                                          <p:val>
                                            <p:strVal val="#ppt_h"/>
                                          </p:val>
                                        </p:tav>
                                      </p:tavLst>
                                    </p:anim>
                                    <p:animEffect transition="in" filter="fade">
                                      <p:cBhvr>
                                        <p:cTn id="24" dur="500"/>
                                        <p:tgtEl>
                                          <p:spTgt spid="75"/>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83"/>
                                        </p:tgtEl>
                                        <p:attrNameLst>
                                          <p:attrName>style.visibility</p:attrName>
                                        </p:attrNameLst>
                                      </p:cBhvr>
                                      <p:to>
                                        <p:strVal val="visible"/>
                                      </p:to>
                                    </p:set>
                                    <p:animEffect transition="in" filter="fade">
                                      <p:cBhvr>
                                        <p:cTn id="28" dur="500"/>
                                        <p:tgtEl>
                                          <p:spTgt spid="83"/>
                                        </p:tgtEl>
                                      </p:cBhvr>
                                    </p:animEffect>
                                  </p:childTnLst>
                                </p:cTn>
                              </p:par>
                            </p:childTnLst>
                          </p:cTn>
                        </p:par>
                        <p:par>
                          <p:cTn id="29" fill="hold">
                            <p:stCondLst>
                              <p:cond delay="2000"/>
                            </p:stCondLst>
                            <p:childTnLst>
                              <p:par>
                                <p:cTn id="30" presetID="22" presetClass="entr" presetSubtype="2" fill="hold" nodeType="afterEffect">
                                  <p:stCondLst>
                                    <p:cond delay="0"/>
                                  </p:stCondLst>
                                  <p:childTnLst>
                                    <p:set>
                                      <p:cBhvr>
                                        <p:cTn id="31" dur="1" fill="hold">
                                          <p:stCondLst>
                                            <p:cond delay="0"/>
                                          </p:stCondLst>
                                        </p:cTn>
                                        <p:tgtEl>
                                          <p:spTgt spid="150"/>
                                        </p:tgtEl>
                                        <p:attrNameLst>
                                          <p:attrName>style.visibility</p:attrName>
                                        </p:attrNameLst>
                                      </p:cBhvr>
                                      <p:to>
                                        <p:strVal val="visible"/>
                                      </p:to>
                                    </p:set>
                                    <p:animEffect transition="in" filter="wipe(right)">
                                      <p:cBhvr>
                                        <p:cTn id="32" dur="500"/>
                                        <p:tgtEl>
                                          <p:spTgt spid="150"/>
                                        </p:tgtEl>
                                      </p:cBhvr>
                                    </p:animEffect>
                                  </p:childTnLst>
                                </p:cTn>
                              </p:par>
                              <p:par>
                                <p:cTn id="33" presetID="22" presetClass="entr" presetSubtype="8" fill="hold" nodeType="withEffect">
                                  <p:stCondLst>
                                    <p:cond delay="0"/>
                                  </p:stCondLst>
                                  <p:childTnLst>
                                    <p:set>
                                      <p:cBhvr>
                                        <p:cTn id="34" dur="1" fill="hold">
                                          <p:stCondLst>
                                            <p:cond delay="0"/>
                                          </p:stCondLst>
                                        </p:cTn>
                                        <p:tgtEl>
                                          <p:spTgt spid="152"/>
                                        </p:tgtEl>
                                        <p:attrNameLst>
                                          <p:attrName>style.visibility</p:attrName>
                                        </p:attrNameLst>
                                      </p:cBhvr>
                                      <p:to>
                                        <p:strVal val="visible"/>
                                      </p:to>
                                    </p:set>
                                    <p:animEffect transition="in" filter="wipe(left)">
                                      <p:cBhvr>
                                        <p:cTn id="35" dur="500"/>
                                        <p:tgtEl>
                                          <p:spTgt spid="152"/>
                                        </p:tgtEl>
                                      </p:cBhvr>
                                    </p:animEffect>
                                  </p:childTnLst>
                                </p:cTn>
                              </p:par>
                            </p:childTnLst>
                          </p:cTn>
                        </p:par>
                        <p:par>
                          <p:cTn id="36" fill="hold">
                            <p:stCondLst>
                              <p:cond delay="2500"/>
                            </p:stCondLst>
                            <p:childTnLst>
                              <p:par>
                                <p:cTn id="37" presetID="22" presetClass="entr" presetSubtype="1" fill="hold" nodeType="afterEffect">
                                  <p:stCondLst>
                                    <p:cond delay="0"/>
                                  </p:stCondLst>
                                  <p:childTnLst>
                                    <p:set>
                                      <p:cBhvr>
                                        <p:cTn id="38" dur="1" fill="hold">
                                          <p:stCondLst>
                                            <p:cond delay="0"/>
                                          </p:stCondLst>
                                        </p:cTn>
                                        <p:tgtEl>
                                          <p:spTgt spid="149"/>
                                        </p:tgtEl>
                                        <p:attrNameLst>
                                          <p:attrName>style.visibility</p:attrName>
                                        </p:attrNameLst>
                                      </p:cBhvr>
                                      <p:to>
                                        <p:strVal val="visible"/>
                                      </p:to>
                                    </p:set>
                                    <p:animEffect transition="in" filter="wipe(up)">
                                      <p:cBhvr>
                                        <p:cTn id="39" dur="500"/>
                                        <p:tgtEl>
                                          <p:spTgt spid="149"/>
                                        </p:tgtEl>
                                      </p:cBhvr>
                                    </p:animEffect>
                                  </p:childTnLst>
                                </p:cTn>
                              </p:par>
                              <p:par>
                                <p:cTn id="40" presetID="22" presetClass="entr" presetSubtype="1" fill="hold" nodeType="withEffect">
                                  <p:stCondLst>
                                    <p:cond delay="0"/>
                                  </p:stCondLst>
                                  <p:childTnLst>
                                    <p:set>
                                      <p:cBhvr>
                                        <p:cTn id="41" dur="1" fill="hold">
                                          <p:stCondLst>
                                            <p:cond delay="0"/>
                                          </p:stCondLst>
                                        </p:cTn>
                                        <p:tgtEl>
                                          <p:spTgt spid="151"/>
                                        </p:tgtEl>
                                        <p:attrNameLst>
                                          <p:attrName>style.visibility</p:attrName>
                                        </p:attrNameLst>
                                      </p:cBhvr>
                                      <p:to>
                                        <p:strVal val="visible"/>
                                      </p:to>
                                    </p:set>
                                    <p:animEffect transition="in" filter="wipe(up)">
                                      <p:cBhvr>
                                        <p:cTn id="42" dur="500"/>
                                        <p:tgtEl>
                                          <p:spTgt spid="151"/>
                                        </p:tgtEl>
                                      </p:cBhvr>
                                    </p:animEffect>
                                  </p:childTnLst>
                                </p:cTn>
                              </p:par>
                            </p:childTnLst>
                          </p:cTn>
                        </p:par>
                        <p:par>
                          <p:cTn id="43" fill="hold">
                            <p:stCondLst>
                              <p:cond delay="3000"/>
                            </p:stCondLst>
                            <p:childTnLst>
                              <p:par>
                                <p:cTn id="44" presetID="10" presetClass="entr" presetSubtype="0" fill="hold" grpId="0" nodeType="afterEffect">
                                  <p:stCondLst>
                                    <p:cond delay="0"/>
                                  </p:stCondLst>
                                  <p:childTnLst>
                                    <p:set>
                                      <p:cBhvr>
                                        <p:cTn id="45" dur="1" fill="hold">
                                          <p:stCondLst>
                                            <p:cond delay="0"/>
                                          </p:stCondLst>
                                        </p:cTn>
                                        <p:tgtEl>
                                          <p:spTgt spid="89"/>
                                        </p:tgtEl>
                                        <p:attrNameLst>
                                          <p:attrName>style.visibility</p:attrName>
                                        </p:attrNameLst>
                                      </p:cBhvr>
                                      <p:to>
                                        <p:strVal val="visible"/>
                                      </p:to>
                                    </p:set>
                                    <p:animEffect transition="in" filter="fade">
                                      <p:cBhvr>
                                        <p:cTn id="46" dur="500"/>
                                        <p:tgtEl>
                                          <p:spTgt spid="89"/>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84"/>
                                        </p:tgtEl>
                                        <p:attrNameLst>
                                          <p:attrName>style.visibility</p:attrName>
                                        </p:attrNameLst>
                                      </p:cBhvr>
                                      <p:to>
                                        <p:strVal val="visible"/>
                                      </p:to>
                                    </p:set>
                                    <p:animEffect transition="in" filter="fade">
                                      <p:cBhvr>
                                        <p:cTn id="49" dur="500"/>
                                        <p:tgtEl>
                                          <p:spTgt spid="84"/>
                                        </p:tgtEl>
                                      </p:cBhvr>
                                    </p:animEffect>
                                  </p:childTnLst>
                                </p:cTn>
                              </p:par>
                            </p:childTnLst>
                          </p:cTn>
                        </p:par>
                        <p:par>
                          <p:cTn id="50" fill="hold">
                            <p:stCondLst>
                              <p:cond delay="3500"/>
                            </p:stCondLst>
                            <p:childTnLst>
                              <p:par>
                                <p:cTn id="51" presetID="53" presetClass="entr" presetSubtype="16" fill="hold" nodeType="afterEffect">
                                  <p:stCondLst>
                                    <p:cond delay="0"/>
                                  </p:stCondLst>
                                  <p:childTnLst>
                                    <p:set>
                                      <p:cBhvr>
                                        <p:cTn id="52" dur="1" fill="hold">
                                          <p:stCondLst>
                                            <p:cond delay="0"/>
                                          </p:stCondLst>
                                        </p:cTn>
                                        <p:tgtEl>
                                          <p:spTgt spid="90"/>
                                        </p:tgtEl>
                                        <p:attrNameLst>
                                          <p:attrName>style.visibility</p:attrName>
                                        </p:attrNameLst>
                                      </p:cBhvr>
                                      <p:to>
                                        <p:strVal val="visible"/>
                                      </p:to>
                                    </p:set>
                                    <p:anim calcmode="lin" valueType="num">
                                      <p:cBhvr>
                                        <p:cTn id="53" dur="500" fill="hold"/>
                                        <p:tgtEl>
                                          <p:spTgt spid="90"/>
                                        </p:tgtEl>
                                        <p:attrNameLst>
                                          <p:attrName>ppt_w</p:attrName>
                                        </p:attrNameLst>
                                      </p:cBhvr>
                                      <p:tavLst>
                                        <p:tav tm="0">
                                          <p:val>
                                            <p:fltVal val="0"/>
                                          </p:val>
                                        </p:tav>
                                        <p:tav tm="100000">
                                          <p:val>
                                            <p:strVal val="#ppt_w"/>
                                          </p:val>
                                        </p:tav>
                                      </p:tavLst>
                                    </p:anim>
                                    <p:anim calcmode="lin" valueType="num">
                                      <p:cBhvr>
                                        <p:cTn id="54" dur="500" fill="hold"/>
                                        <p:tgtEl>
                                          <p:spTgt spid="90"/>
                                        </p:tgtEl>
                                        <p:attrNameLst>
                                          <p:attrName>ppt_h</p:attrName>
                                        </p:attrNameLst>
                                      </p:cBhvr>
                                      <p:tavLst>
                                        <p:tav tm="0">
                                          <p:val>
                                            <p:fltVal val="0"/>
                                          </p:val>
                                        </p:tav>
                                        <p:tav tm="100000">
                                          <p:val>
                                            <p:strVal val="#ppt_h"/>
                                          </p:val>
                                        </p:tav>
                                      </p:tavLst>
                                    </p:anim>
                                    <p:animEffect transition="in" filter="fade">
                                      <p:cBhvr>
                                        <p:cTn id="55" dur="500"/>
                                        <p:tgtEl>
                                          <p:spTgt spid="90"/>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66"/>
                                        </p:tgtEl>
                                        <p:attrNameLst>
                                          <p:attrName>style.visibility</p:attrName>
                                        </p:attrNameLst>
                                      </p:cBhvr>
                                      <p:to>
                                        <p:strVal val="visible"/>
                                      </p:to>
                                    </p:set>
                                    <p:anim calcmode="lin" valueType="num">
                                      <p:cBhvr>
                                        <p:cTn id="58" dur="500" fill="hold"/>
                                        <p:tgtEl>
                                          <p:spTgt spid="166"/>
                                        </p:tgtEl>
                                        <p:attrNameLst>
                                          <p:attrName>ppt_w</p:attrName>
                                        </p:attrNameLst>
                                      </p:cBhvr>
                                      <p:tavLst>
                                        <p:tav tm="0">
                                          <p:val>
                                            <p:fltVal val="0"/>
                                          </p:val>
                                        </p:tav>
                                        <p:tav tm="100000">
                                          <p:val>
                                            <p:strVal val="#ppt_w"/>
                                          </p:val>
                                        </p:tav>
                                      </p:tavLst>
                                    </p:anim>
                                    <p:anim calcmode="lin" valueType="num">
                                      <p:cBhvr>
                                        <p:cTn id="59" dur="500" fill="hold"/>
                                        <p:tgtEl>
                                          <p:spTgt spid="166"/>
                                        </p:tgtEl>
                                        <p:attrNameLst>
                                          <p:attrName>ppt_h</p:attrName>
                                        </p:attrNameLst>
                                      </p:cBhvr>
                                      <p:tavLst>
                                        <p:tav tm="0">
                                          <p:val>
                                            <p:fltVal val="0"/>
                                          </p:val>
                                        </p:tav>
                                        <p:tav tm="100000">
                                          <p:val>
                                            <p:strVal val="#ppt_h"/>
                                          </p:val>
                                        </p:tav>
                                      </p:tavLst>
                                    </p:anim>
                                    <p:animEffect transition="in" filter="fade">
                                      <p:cBhvr>
                                        <p:cTn id="60" dur="500"/>
                                        <p:tgtEl>
                                          <p:spTgt spid="166"/>
                                        </p:tgtEl>
                                      </p:cBhvr>
                                    </p:animEffect>
                                  </p:childTnLst>
                                </p:cTn>
                              </p:par>
                              <p:par>
                                <p:cTn id="61" presetID="16" presetClass="entr" presetSubtype="21" fill="hold" nodeType="withEffect">
                                  <p:stCondLst>
                                    <p:cond delay="0"/>
                                  </p:stCondLst>
                                  <p:childTnLst>
                                    <p:set>
                                      <p:cBhvr>
                                        <p:cTn id="62" dur="1" fill="hold">
                                          <p:stCondLst>
                                            <p:cond delay="0"/>
                                          </p:stCondLst>
                                        </p:cTn>
                                        <p:tgtEl>
                                          <p:spTgt spid="73"/>
                                        </p:tgtEl>
                                        <p:attrNameLst>
                                          <p:attrName>style.visibility</p:attrName>
                                        </p:attrNameLst>
                                      </p:cBhvr>
                                      <p:to>
                                        <p:strVal val="visible"/>
                                      </p:to>
                                    </p:set>
                                    <p:animEffect transition="in" filter="barn(inVertical)">
                                      <p:cBhvr>
                                        <p:cTn id="63" dur="500"/>
                                        <p:tgtEl>
                                          <p:spTgt spid="73"/>
                                        </p:tgtEl>
                                      </p:cBhvr>
                                    </p:animEffect>
                                  </p:childTnLst>
                                </p:cTn>
                              </p:par>
                            </p:childTnLst>
                          </p:cTn>
                        </p:par>
                        <p:par>
                          <p:cTn id="64" fill="hold">
                            <p:stCondLst>
                              <p:cond delay="4000"/>
                            </p:stCondLst>
                            <p:childTnLst>
                              <p:par>
                                <p:cTn id="65" presetID="10" presetClass="entr" presetSubtype="0" fill="hold" grpId="0" nodeType="afterEffect">
                                  <p:stCondLst>
                                    <p:cond delay="0"/>
                                  </p:stCondLst>
                                  <p:childTnLst>
                                    <p:set>
                                      <p:cBhvr>
                                        <p:cTn id="66" dur="1" fill="hold">
                                          <p:stCondLst>
                                            <p:cond delay="0"/>
                                          </p:stCondLst>
                                        </p:cTn>
                                        <p:tgtEl>
                                          <p:spTgt spid="147"/>
                                        </p:tgtEl>
                                        <p:attrNameLst>
                                          <p:attrName>style.visibility</p:attrName>
                                        </p:attrNameLst>
                                      </p:cBhvr>
                                      <p:to>
                                        <p:strVal val="visible"/>
                                      </p:to>
                                    </p:set>
                                    <p:animEffect transition="in" filter="fade">
                                      <p:cBhvr>
                                        <p:cTn id="67" dur="500"/>
                                        <p:tgtEl>
                                          <p:spTgt spid="14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48"/>
                                        </p:tgtEl>
                                        <p:attrNameLst>
                                          <p:attrName>style.visibility</p:attrName>
                                        </p:attrNameLst>
                                      </p:cBhvr>
                                      <p:to>
                                        <p:strVal val="visible"/>
                                      </p:to>
                                    </p:set>
                                    <p:animEffect transition="in" filter="fade">
                                      <p:cBhvr>
                                        <p:cTn id="70" dur="500"/>
                                        <p:tgtEl>
                                          <p:spTgt spid="148"/>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12"/>
                                        </p:tgtEl>
                                        <p:attrNameLst>
                                          <p:attrName>style.visibility</p:attrName>
                                        </p:attrNameLst>
                                      </p:cBhvr>
                                      <p:to>
                                        <p:strVal val="visible"/>
                                      </p:to>
                                    </p:set>
                                    <p:animEffect transition="in" filter="fade">
                                      <p:cBhvr>
                                        <p:cTn id="73" dur="500"/>
                                        <p:tgtEl>
                                          <p:spTgt spid="11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13"/>
                                        </p:tgtEl>
                                        <p:attrNameLst>
                                          <p:attrName>style.visibility</p:attrName>
                                        </p:attrNameLst>
                                      </p:cBhvr>
                                      <p:to>
                                        <p:strVal val="visible"/>
                                      </p:to>
                                    </p:set>
                                    <p:animEffect transition="in" filter="fade">
                                      <p:cBhvr>
                                        <p:cTn id="76" dur="500"/>
                                        <p:tgtEl>
                                          <p:spTgt spid="113"/>
                                        </p:tgtEl>
                                      </p:cBhvr>
                                    </p:animEffect>
                                  </p:childTnLst>
                                </p:cTn>
                              </p:par>
                            </p:childTnLst>
                          </p:cTn>
                        </p:par>
                        <p:par>
                          <p:cTn id="77" fill="hold">
                            <p:stCondLst>
                              <p:cond delay="4500"/>
                            </p:stCondLst>
                            <p:childTnLst>
                              <p:par>
                                <p:cTn id="78" presetID="10" presetClass="entr" presetSubtype="0" fill="hold" grpId="0" nodeType="afterEffect">
                                  <p:stCondLst>
                                    <p:cond delay="0"/>
                                  </p:stCondLst>
                                  <p:childTnLst>
                                    <p:set>
                                      <p:cBhvr>
                                        <p:cTn id="79" dur="1" fill="hold">
                                          <p:stCondLst>
                                            <p:cond delay="0"/>
                                          </p:stCondLst>
                                        </p:cTn>
                                        <p:tgtEl>
                                          <p:spTgt spid="88"/>
                                        </p:tgtEl>
                                        <p:attrNameLst>
                                          <p:attrName>style.visibility</p:attrName>
                                        </p:attrNameLst>
                                      </p:cBhvr>
                                      <p:to>
                                        <p:strVal val="visible"/>
                                      </p:to>
                                    </p:set>
                                    <p:animEffect transition="in" filter="fade">
                                      <p:cBhvr>
                                        <p:cTn id="80" dur="500"/>
                                        <p:tgtEl>
                                          <p:spTgt spid="8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5"/>
                                        </p:tgtEl>
                                        <p:attrNameLst>
                                          <p:attrName>style.visibility</p:attrName>
                                        </p:attrNameLst>
                                      </p:cBhvr>
                                      <p:to>
                                        <p:strVal val="visible"/>
                                      </p:to>
                                    </p:set>
                                    <p:animEffect transition="in" filter="fade">
                                      <p:cBhvr>
                                        <p:cTn id="83" dur="500"/>
                                        <p:tgtEl>
                                          <p:spTgt spid="85"/>
                                        </p:tgtEl>
                                      </p:cBhvr>
                                    </p:animEffect>
                                  </p:childTnLst>
                                </p:cTn>
                              </p:par>
                            </p:childTnLst>
                          </p:cTn>
                        </p:par>
                        <p:par>
                          <p:cTn id="84" fill="hold">
                            <p:stCondLst>
                              <p:cond delay="5000"/>
                            </p:stCondLst>
                            <p:childTnLst>
                              <p:par>
                                <p:cTn id="85" presetID="53" presetClass="entr" presetSubtype="16" fill="hold" nodeType="afterEffect">
                                  <p:stCondLst>
                                    <p:cond delay="0"/>
                                  </p:stCondLst>
                                  <p:childTnLst>
                                    <p:set>
                                      <p:cBhvr>
                                        <p:cTn id="86" dur="1" fill="hold">
                                          <p:stCondLst>
                                            <p:cond delay="0"/>
                                          </p:stCondLst>
                                        </p:cTn>
                                        <p:tgtEl>
                                          <p:spTgt spid="153"/>
                                        </p:tgtEl>
                                        <p:attrNameLst>
                                          <p:attrName>style.visibility</p:attrName>
                                        </p:attrNameLst>
                                      </p:cBhvr>
                                      <p:to>
                                        <p:strVal val="visible"/>
                                      </p:to>
                                    </p:set>
                                    <p:anim calcmode="lin" valueType="num">
                                      <p:cBhvr>
                                        <p:cTn id="87" dur="500" fill="hold"/>
                                        <p:tgtEl>
                                          <p:spTgt spid="153"/>
                                        </p:tgtEl>
                                        <p:attrNameLst>
                                          <p:attrName>ppt_w</p:attrName>
                                        </p:attrNameLst>
                                      </p:cBhvr>
                                      <p:tavLst>
                                        <p:tav tm="0">
                                          <p:val>
                                            <p:fltVal val="0"/>
                                          </p:val>
                                        </p:tav>
                                        <p:tav tm="100000">
                                          <p:val>
                                            <p:strVal val="#ppt_w"/>
                                          </p:val>
                                        </p:tav>
                                      </p:tavLst>
                                    </p:anim>
                                    <p:anim calcmode="lin" valueType="num">
                                      <p:cBhvr>
                                        <p:cTn id="88" dur="500" fill="hold"/>
                                        <p:tgtEl>
                                          <p:spTgt spid="153"/>
                                        </p:tgtEl>
                                        <p:attrNameLst>
                                          <p:attrName>ppt_h</p:attrName>
                                        </p:attrNameLst>
                                      </p:cBhvr>
                                      <p:tavLst>
                                        <p:tav tm="0">
                                          <p:val>
                                            <p:fltVal val="0"/>
                                          </p:val>
                                        </p:tav>
                                        <p:tav tm="100000">
                                          <p:val>
                                            <p:strVal val="#ppt_h"/>
                                          </p:val>
                                        </p:tav>
                                      </p:tavLst>
                                    </p:anim>
                                    <p:animEffect transition="in" filter="fade">
                                      <p:cBhvr>
                                        <p:cTn id="89" dur="500"/>
                                        <p:tgtEl>
                                          <p:spTgt spid="153"/>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165"/>
                                        </p:tgtEl>
                                        <p:attrNameLst>
                                          <p:attrName>style.visibility</p:attrName>
                                        </p:attrNameLst>
                                      </p:cBhvr>
                                      <p:to>
                                        <p:strVal val="visible"/>
                                      </p:to>
                                    </p:set>
                                    <p:anim calcmode="lin" valueType="num">
                                      <p:cBhvr>
                                        <p:cTn id="92" dur="500" fill="hold"/>
                                        <p:tgtEl>
                                          <p:spTgt spid="165"/>
                                        </p:tgtEl>
                                        <p:attrNameLst>
                                          <p:attrName>ppt_w</p:attrName>
                                        </p:attrNameLst>
                                      </p:cBhvr>
                                      <p:tavLst>
                                        <p:tav tm="0">
                                          <p:val>
                                            <p:fltVal val="0"/>
                                          </p:val>
                                        </p:tav>
                                        <p:tav tm="100000">
                                          <p:val>
                                            <p:strVal val="#ppt_w"/>
                                          </p:val>
                                        </p:tav>
                                      </p:tavLst>
                                    </p:anim>
                                    <p:anim calcmode="lin" valueType="num">
                                      <p:cBhvr>
                                        <p:cTn id="93" dur="500" fill="hold"/>
                                        <p:tgtEl>
                                          <p:spTgt spid="165"/>
                                        </p:tgtEl>
                                        <p:attrNameLst>
                                          <p:attrName>ppt_h</p:attrName>
                                        </p:attrNameLst>
                                      </p:cBhvr>
                                      <p:tavLst>
                                        <p:tav tm="0">
                                          <p:val>
                                            <p:fltVal val="0"/>
                                          </p:val>
                                        </p:tav>
                                        <p:tav tm="100000">
                                          <p:val>
                                            <p:strVal val="#ppt_h"/>
                                          </p:val>
                                        </p:tav>
                                      </p:tavLst>
                                    </p:anim>
                                    <p:animEffect transition="in" filter="fade">
                                      <p:cBhvr>
                                        <p:cTn id="94" dur="500"/>
                                        <p:tgtEl>
                                          <p:spTgt spid="165"/>
                                        </p:tgtEl>
                                      </p:cBhvr>
                                    </p:animEffect>
                                  </p:childTnLst>
                                </p:cTn>
                              </p:par>
                            </p:childTnLst>
                          </p:cTn>
                        </p:par>
                        <p:par>
                          <p:cTn id="95" fill="hold">
                            <p:stCondLst>
                              <p:cond delay="5500"/>
                            </p:stCondLst>
                            <p:childTnLst>
                              <p:par>
                                <p:cTn id="96" presetID="10" presetClass="entr" presetSubtype="0" fill="hold" grpId="0" nodeType="afterEffect">
                                  <p:stCondLst>
                                    <p:cond delay="0"/>
                                  </p:stCondLst>
                                  <p:childTnLst>
                                    <p:set>
                                      <p:cBhvr>
                                        <p:cTn id="97" dur="1" fill="hold">
                                          <p:stCondLst>
                                            <p:cond delay="0"/>
                                          </p:stCondLst>
                                        </p:cTn>
                                        <p:tgtEl>
                                          <p:spTgt spid="145"/>
                                        </p:tgtEl>
                                        <p:attrNameLst>
                                          <p:attrName>style.visibility</p:attrName>
                                        </p:attrNameLst>
                                      </p:cBhvr>
                                      <p:to>
                                        <p:strVal val="visible"/>
                                      </p:to>
                                    </p:set>
                                    <p:animEffect transition="in" filter="fade">
                                      <p:cBhvr>
                                        <p:cTn id="98" dur="500"/>
                                        <p:tgtEl>
                                          <p:spTgt spid="14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146"/>
                                        </p:tgtEl>
                                        <p:attrNameLst>
                                          <p:attrName>style.visibility</p:attrName>
                                        </p:attrNameLst>
                                      </p:cBhvr>
                                      <p:to>
                                        <p:strVal val="visible"/>
                                      </p:to>
                                    </p:set>
                                    <p:animEffect transition="in" filter="fade">
                                      <p:cBhvr>
                                        <p:cTn id="101" dur="500"/>
                                        <p:tgtEl>
                                          <p:spTgt spid="146"/>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14"/>
                                        </p:tgtEl>
                                        <p:attrNameLst>
                                          <p:attrName>style.visibility</p:attrName>
                                        </p:attrNameLst>
                                      </p:cBhvr>
                                      <p:to>
                                        <p:strVal val="visible"/>
                                      </p:to>
                                    </p:set>
                                    <p:animEffect transition="in" filter="fade">
                                      <p:cBhvr>
                                        <p:cTn id="104" dur="500"/>
                                        <p:tgtEl>
                                          <p:spTgt spid="11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5"/>
                                        </p:tgtEl>
                                        <p:attrNameLst>
                                          <p:attrName>style.visibility</p:attrName>
                                        </p:attrNameLst>
                                      </p:cBhvr>
                                      <p:to>
                                        <p:strVal val="visible"/>
                                      </p:to>
                                    </p:set>
                                    <p:animEffect transition="in" filter="fade">
                                      <p:cBhvr>
                                        <p:cTn id="107" dur="500"/>
                                        <p:tgtEl>
                                          <p:spTgt spid="115"/>
                                        </p:tgtEl>
                                      </p:cBhvr>
                                    </p:animEffect>
                                  </p:childTnLst>
                                </p:cTn>
                              </p:par>
                            </p:childTnLst>
                          </p:cTn>
                        </p:par>
                        <p:par>
                          <p:cTn id="108" fill="hold">
                            <p:stCondLst>
                              <p:cond delay="6000"/>
                            </p:stCondLst>
                            <p:childTnLst>
                              <p:par>
                                <p:cTn id="109" presetID="10" presetClass="entr" presetSubtype="0" fill="hold" grpId="0" nodeType="afterEffect">
                                  <p:stCondLst>
                                    <p:cond delay="0"/>
                                  </p:stCondLst>
                                  <p:childTnLst>
                                    <p:set>
                                      <p:cBhvr>
                                        <p:cTn id="110" dur="1" fill="hold">
                                          <p:stCondLst>
                                            <p:cond delay="0"/>
                                          </p:stCondLst>
                                        </p:cTn>
                                        <p:tgtEl>
                                          <p:spTgt spid="87"/>
                                        </p:tgtEl>
                                        <p:attrNameLst>
                                          <p:attrName>style.visibility</p:attrName>
                                        </p:attrNameLst>
                                      </p:cBhvr>
                                      <p:to>
                                        <p:strVal val="visible"/>
                                      </p:to>
                                    </p:set>
                                    <p:animEffect transition="in" filter="fade">
                                      <p:cBhvr>
                                        <p:cTn id="111" dur="500"/>
                                        <p:tgtEl>
                                          <p:spTgt spid="87"/>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6"/>
                                        </p:tgtEl>
                                        <p:attrNameLst>
                                          <p:attrName>style.visibility</p:attrName>
                                        </p:attrNameLst>
                                      </p:cBhvr>
                                      <p:to>
                                        <p:strVal val="visible"/>
                                      </p:to>
                                    </p:set>
                                    <p:animEffect transition="in" filter="fade">
                                      <p:cBhvr>
                                        <p:cTn id="114" dur="500"/>
                                        <p:tgtEl>
                                          <p:spTgt spid="86"/>
                                        </p:tgtEl>
                                      </p:cBhvr>
                                    </p:animEffect>
                                  </p:childTnLst>
                                </p:cTn>
                              </p:par>
                            </p:childTnLst>
                          </p:cTn>
                        </p:par>
                        <p:par>
                          <p:cTn id="115" fill="hold">
                            <p:stCondLst>
                              <p:cond delay="6500"/>
                            </p:stCondLst>
                            <p:childTnLst>
                              <p:par>
                                <p:cTn id="116" presetID="53" presetClass="entr" presetSubtype="16" fill="hold" nodeType="afterEffect">
                                  <p:stCondLst>
                                    <p:cond delay="0"/>
                                  </p:stCondLst>
                                  <p:childTnLst>
                                    <p:set>
                                      <p:cBhvr>
                                        <p:cTn id="117" dur="1" fill="hold">
                                          <p:stCondLst>
                                            <p:cond delay="0"/>
                                          </p:stCondLst>
                                        </p:cTn>
                                        <p:tgtEl>
                                          <p:spTgt spid="158"/>
                                        </p:tgtEl>
                                        <p:attrNameLst>
                                          <p:attrName>style.visibility</p:attrName>
                                        </p:attrNameLst>
                                      </p:cBhvr>
                                      <p:to>
                                        <p:strVal val="visible"/>
                                      </p:to>
                                    </p:set>
                                    <p:anim calcmode="lin" valueType="num">
                                      <p:cBhvr>
                                        <p:cTn id="118" dur="500" fill="hold"/>
                                        <p:tgtEl>
                                          <p:spTgt spid="158"/>
                                        </p:tgtEl>
                                        <p:attrNameLst>
                                          <p:attrName>ppt_w</p:attrName>
                                        </p:attrNameLst>
                                      </p:cBhvr>
                                      <p:tavLst>
                                        <p:tav tm="0">
                                          <p:val>
                                            <p:fltVal val="0"/>
                                          </p:val>
                                        </p:tav>
                                        <p:tav tm="100000">
                                          <p:val>
                                            <p:strVal val="#ppt_w"/>
                                          </p:val>
                                        </p:tav>
                                      </p:tavLst>
                                    </p:anim>
                                    <p:anim calcmode="lin" valueType="num">
                                      <p:cBhvr>
                                        <p:cTn id="119" dur="500" fill="hold"/>
                                        <p:tgtEl>
                                          <p:spTgt spid="158"/>
                                        </p:tgtEl>
                                        <p:attrNameLst>
                                          <p:attrName>ppt_h</p:attrName>
                                        </p:attrNameLst>
                                      </p:cBhvr>
                                      <p:tavLst>
                                        <p:tav tm="0">
                                          <p:val>
                                            <p:fltVal val="0"/>
                                          </p:val>
                                        </p:tav>
                                        <p:tav tm="100000">
                                          <p:val>
                                            <p:strVal val="#ppt_h"/>
                                          </p:val>
                                        </p:tav>
                                      </p:tavLst>
                                    </p:anim>
                                    <p:animEffect transition="in" filter="fade">
                                      <p:cBhvr>
                                        <p:cTn id="120" dur="500"/>
                                        <p:tgtEl>
                                          <p:spTgt spid="158"/>
                                        </p:tgtEl>
                                      </p:cBhvr>
                                    </p:animEffect>
                                  </p:childTnLst>
                                </p:cTn>
                              </p:par>
                              <p:par>
                                <p:cTn id="121" presetID="53" presetClass="entr" presetSubtype="16" fill="hold" nodeType="withEffect">
                                  <p:stCondLst>
                                    <p:cond delay="0"/>
                                  </p:stCondLst>
                                  <p:childTnLst>
                                    <p:set>
                                      <p:cBhvr>
                                        <p:cTn id="122" dur="1" fill="hold">
                                          <p:stCondLst>
                                            <p:cond delay="0"/>
                                          </p:stCondLst>
                                        </p:cTn>
                                        <p:tgtEl>
                                          <p:spTgt spid="162"/>
                                        </p:tgtEl>
                                        <p:attrNameLst>
                                          <p:attrName>style.visibility</p:attrName>
                                        </p:attrNameLst>
                                      </p:cBhvr>
                                      <p:to>
                                        <p:strVal val="visible"/>
                                      </p:to>
                                    </p:set>
                                    <p:anim calcmode="lin" valueType="num">
                                      <p:cBhvr>
                                        <p:cTn id="123" dur="500" fill="hold"/>
                                        <p:tgtEl>
                                          <p:spTgt spid="162"/>
                                        </p:tgtEl>
                                        <p:attrNameLst>
                                          <p:attrName>ppt_w</p:attrName>
                                        </p:attrNameLst>
                                      </p:cBhvr>
                                      <p:tavLst>
                                        <p:tav tm="0">
                                          <p:val>
                                            <p:fltVal val="0"/>
                                          </p:val>
                                        </p:tav>
                                        <p:tav tm="100000">
                                          <p:val>
                                            <p:strVal val="#ppt_w"/>
                                          </p:val>
                                        </p:tav>
                                      </p:tavLst>
                                    </p:anim>
                                    <p:anim calcmode="lin" valueType="num">
                                      <p:cBhvr>
                                        <p:cTn id="124" dur="500" fill="hold"/>
                                        <p:tgtEl>
                                          <p:spTgt spid="162"/>
                                        </p:tgtEl>
                                        <p:attrNameLst>
                                          <p:attrName>ppt_h</p:attrName>
                                        </p:attrNameLst>
                                      </p:cBhvr>
                                      <p:tavLst>
                                        <p:tav tm="0">
                                          <p:val>
                                            <p:fltVal val="0"/>
                                          </p:val>
                                        </p:tav>
                                        <p:tav tm="100000">
                                          <p:val>
                                            <p:strVal val="#ppt_h"/>
                                          </p:val>
                                        </p:tav>
                                      </p:tavLst>
                                    </p:anim>
                                    <p:animEffect transition="in" filter="fade">
                                      <p:cBhvr>
                                        <p:cTn id="125" dur="500"/>
                                        <p:tgtEl>
                                          <p:spTgt spid="162"/>
                                        </p:tgtEl>
                                      </p:cBhvr>
                                    </p:animEffect>
                                  </p:childTnLst>
                                </p:cTn>
                              </p:par>
                            </p:childTnLst>
                          </p:cTn>
                        </p:par>
                        <p:par>
                          <p:cTn id="126" fill="hold">
                            <p:stCondLst>
                              <p:cond delay="7000"/>
                            </p:stCondLst>
                            <p:childTnLst>
                              <p:par>
                                <p:cTn id="127" presetID="10" presetClass="entr" presetSubtype="0" fill="hold" grpId="0" nodeType="afterEffect">
                                  <p:stCondLst>
                                    <p:cond delay="0"/>
                                  </p:stCondLst>
                                  <p:childTnLst>
                                    <p:set>
                                      <p:cBhvr>
                                        <p:cTn id="128" dur="1" fill="hold">
                                          <p:stCondLst>
                                            <p:cond delay="0"/>
                                          </p:stCondLst>
                                        </p:cTn>
                                        <p:tgtEl>
                                          <p:spTgt spid="116"/>
                                        </p:tgtEl>
                                        <p:attrNameLst>
                                          <p:attrName>style.visibility</p:attrName>
                                        </p:attrNameLst>
                                      </p:cBhvr>
                                      <p:to>
                                        <p:strVal val="visible"/>
                                      </p:to>
                                    </p:set>
                                    <p:animEffect transition="in" filter="fade">
                                      <p:cBhvr>
                                        <p:cTn id="129" dur="500"/>
                                        <p:tgtEl>
                                          <p:spTgt spid="116"/>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117"/>
                                        </p:tgtEl>
                                        <p:attrNameLst>
                                          <p:attrName>style.visibility</p:attrName>
                                        </p:attrNameLst>
                                      </p:cBhvr>
                                      <p:to>
                                        <p:strVal val="visible"/>
                                      </p:to>
                                    </p:set>
                                    <p:animEffect transition="in" filter="fade">
                                      <p:cBhvr>
                                        <p:cTn id="132" dur="500"/>
                                        <p:tgtEl>
                                          <p:spTgt spid="117"/>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143"/>
                                        </p:tgtEl>
                                        <p:attrNameLst>
                                          <p:attrName>style.visibility</p:attrName>
                                        </p:attrNameLst>
                                      </p:cBhvr>
                                      <p:to>
                                        <p:strVal val="visible"/>
                                      </p:to>
                                    </p:set>
                                    <p:animEffect transition="in" filter="fade">
                                      <p:cBhvr>
                                        <p:cTn id="135" dur="500"/>
                                        <p:tgtEl>
                                          <p:spTgt spid="143"/>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144"/>
                                        </p:tgtEl>
                                        <p:attrNameLst>
                                          <p:attrName>style.visibility</p:attrName>
                                        </p:attrNameLst>
                                      </p:cBhvr>
                                      <p:to>
                                        <p:strVal val="visible"/>
                                      </p:to>
                                    </p:set>
                                    <p:animEffect transition="in" filter="fade">
                                      <p:cBhvr>
                                        <p:cTn id="138" dur="500"/>
                                        <p:tgtEl>
                                          <p:spTgt spid="1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4" grpId="0" animBg="1"/>
      <p:bldP spid="83" grpId="0"/>
      <p:bldP spid="84" grpId="0" animBg="1"/>
      <p:bldP spid="85" grpId="0" animBg="1"/>
      <p:bldP spid="86" grpId="0" animBg="1"/>
      <p:bldP spid="87" grpId="0" animBg="1"/>
      <p:bldP spid="88" grpId="0" animBg="1"/>
      <p:bldP spid="89" grpId="0" animBg="1"/>
      <p:bldP spid="112" grpId="0"/>
      <p:bldP spid="113" grpId="0"/>
      <p:bldP spid="114" grpId="0"/>
      <p:bldP spid="115" grpId="0"/>
      <p:bldP spid="116" grpId="0"/>
      <p:bldP spid="117" grpId="0"/>
      <p:bldP spid="143" grpId="0"/>
      <p:bldP spid="144" grpId="0"/>
      <p:bldP spid="145" grpId="0"/>
      <p:bldP spid="146" grpId="0"/>
      <p:bldP spid="147" grpId="0"/>
      <p:bldP spid="148" grpId="0"/>
      <p:bldP spid="165" grpId="0" animBg="1"/>
      <p:bldP spid="166"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417816" y="3104639"/>
            <a:ext cx="5356403" cy="923330"/>
          </a:xfrm>
          <a:prstGeom prst="rect">
            <a:avLst/>
          </a:prstGeom>
          <a:noFill/>
        </p:spPr>
        <p:txBody>
          <a:bodyPr wrap="none" rtlCol="0">
            <a:spAutoFit/>
          </a:bodyPr>
          <a:lstStyle/>
          <a:p>
            <a:pPr algn="ctr"/>
            <a:r>
              <a:rPr lang="id-ID" sz="5400" b="1" dirty="0" smtClean="0">
                <a:solidFill>
                  <a:schemeClr val="bg1"/>
                </a:solidFill>
              </a:rPr>
              <a:t>STAGE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6" name="Group 15"/>
          <p:cNvGrpSpPr/>
          <p:nvPr/>
        </p:nvGrpSpPr>
        <p:grpSpPr>
          <a:xfrm>
            <a:off x="5782145" y="2080317"/>
            <a:ext cx="627708" cy="511175"/>
            <a:chOff x="3175" y="3175"/>
            <a:chExt cx="2411413" cy="1963738"/>
          </a:xfrm>
          <a:solidFill>
            <a:schemeClr val="bg1"/>
          </a:solidFill>
        </p:grpSpPr>
        <p:sp>
          <p:nvSpPr>
            <p:cNvPr id="5" name="Rectangle 5"/>
            <p:cNvSpPr>
              <a:spLocks noChangeArrowheads="1"/>
            </p:cNvSpPr>
            <p:nvPr/>
          </p:nvSpPr>
          <p:spPr bwMode="auto">
            <a:xfrm>
              <a:off x="908050" y="3175"/>
              <a:ext cx="1506538" cy="1057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455613" y="457200"/>
              <a:ext cx="1508125" cy="1055688"/>
            </a:xfrm>
            <a:custGeom>
              <a:avLst/>
              <a:gdLst>
                <a:gd name="T0" fmla="*/ 190 w 950"/>
                <a:gd name="T1" fmla="*/ 0 h 665"/>
                <a:gd name="T2" fmla="*/ 0 w 950"/>
                <a:gd name="T3" fmla="*/ 0 h 665"/>
                <a:gd name="T4" fmla="*/ 0 w 950"/>
                <a:gd name="T5" fmla="*/ 665 h 665"/>
                <a:gd name="T6" fmla="*/ 950 w 950"/>
                <a:gd name="T7" fmla="*/ 665 h 665"/>
                <a:gd name="T8" fmla="*/ 950 w 950"/>
                <a:gd name="T9" fmla="*/ 475 h 665"/>
                <a:gd name="T10" fmla="*/ 190 w 950"/>
                <a:gd name="T11" fmla="*/ 475 h 665"/>
                <a:gd name="T12" fmla="*/ 190 w 950"/>
                <a:gd name="T13" fmla="*/ 0 h 665"/>
              </a:gdLst>
              <a:ahLst/>
              <a:cxnLst>
                <a:cxn ang="0">
                  <a:pos x="T0" y="T1"/>
                </a:cxn>
                <a:cxn ang="0">
                  <a:pos x="T2" y="T3"/>
                </a:cxn>
                <a:cxn ang="0">
                  <a:pos x="T4" y="T5"/>
                </a:cxn>
                <a:cxn ang="0">
                  <a:pos x="T6" y="T7"/>
                </a:cxn>
                <a:cxn ang="0">
                  <a:pos x="T8" y="T9"/>
                </a:cxn>
                <a:cxn ang="0">
                  <a:pos x="T10" y="T11"/>
                </a:cxn>
                <a:cxn ang="0">
                  <a:pos x="T12" y="T13"/>
                </a:cxn>
              </a:cxnLst>
              <a:rect l="0" t="0" r="r" b="b"/>
              <a:pathLst>
                <a:path w="950" h="665">
                  <a:moveTo>
                    <a:pt x="190" y="0"/>
                  </a:moveTo>
                  <a:lnTo>
                    <a:pt x="0" y="0"/>
                  </a:lnTo>
                  <a:lnTo>
                    <a:pt x="0" y="665"/>
                  </a:lnTo>
                  <a:lnTo>
                    <a:pt x="950" y="665"/>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7"/>
            <p:cNvSpPr>
              <a:spLocks/>
            </p:cNvSpPr>
            <p:nvPr/>
          </p:nvSpPr>
          <p:spPr bwMode="auto">
            <a:xfrm>
              <a:off x="3175" y="909638"/>
              <a:ext cx="1508125" cy="1057275"/>
            </a:xfrm>
            <a:custGeom>
              <a:avLst/>
              <a:gdLst>
                <a:gd name="T0" fmla="*/ 190 w 950"/>
                <a:gd name="T1" fmla="*/ 0 h 666"/>
                <a:gd name="T2" fmla="*/ 0 w 950"/>
                <a:gd name="T3" fmla="*/ 0 h 666"/>
                <a:gd name="T4" fmla="*/ 0 w 950"/>
                <a:gd name="T5" fmla="*/ 666 h 666"/>
                <a:gd name="T6" fmla="*/ 950 w 950"/>
                <a:gd name="T7" fmla="*/ 666 h 666"/>
                <a:gd name="T8" fmla="*/ 950 w 950"/>
                <a:gd name="T9" fmla="*/ 475 h 666"/>
                <a:gd name="T10" fmla="*/ 190 w 950"/>
                <a:gd name="T11" fmla="*/ 475 h 666"/>
                <a:gd name="T12" fmla="*/ 190 w 950"/>
                <a:gd name="T13" fmla="*/ 0 h 666"/>
              </a:gdLst>
              <a:ahLst/>
              <a:cxnLst>
                <a:cxn ang="0">
                  <a:pos x="T0" y="T1"/>
                </a:cxn>
                <a:cxn ang="0">
                  <a:pos x="T2" y="T3"/>
                </a:cxn>
                <a:cxn ang="0">
                  <a:pos x="T4" y="T5"/>
                </a:cxn>
                <a:cxn ang="0">
                  <a:pos x="T6" y="T7"/>
                </a:cxn>
                <a:cxn ang="0">
                  <a:pos x="T8" y="T9"/>
                </a:cxn>
                <a:cxn ang="0">
                  <a:pos x="T10" y="T11"/>
                </a:cxn>
                <a:cxn ang="0">
                  <a:pos x="T12" y="T13"/>
                </a:cxn>
              </a:cxnLst>
              <a:rect l="0" t="0" r="r" b="b"/>
              <a:pathLst>
                <a:path w="950" h="666">
                  <a:moveTo>
                    <a:pt x="190" y="0"/>
                  </a:moveTo>
                  <a:lnTo>
                    <a:pt x="0" y="0"/>
                  </a:lnTo>
                  <a:lnTo>
                    <a:pt x="0" y="666"/>
                  </a:lnTo>
                  <a:lnTo>
                    <a:pt x="950" y="666"/>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241724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6"/>
                                        </p:tgtEl>
                                        <p:attrNameLst>
                                          <p:attrName>style.visibility</p:attrName>
                                        </p:attrNameLst>
                                      </p:cBhvr>
                                      <p:to>
                                        <p:strVal val="visible"/>
                                      </p:to>
                                    </p:set>
                                    <p:anim calcmode="lin" valueType="num">
                                      <p:cBhvr>
                                        <p:cTn id="39" dur="500" fill="hold"/>
                                        <p:tgtEl>
                                          <p:spTgt spid="16"/>
                                        </p:tgtEl>
                                        <p:attrNameLst>
                                          <p:attrName>ppt_w</p:attrName>
                                        </p:attrNameLst>
                                      </p:cBhvr>
                                      <p:tavLst>
                                        <p:tav tm="0">
                                          <p:val>
                                            <p:fltVal val="0"/>
                                          </p:val>
                                        </p:tav>
                                        <p:tav tm="100000">
                                          <p:val>
                                            <p:strVal val="#ppt_w"/>
                                          </p:val>
                                        </p:tav>
                                      </p:tavLst>
                                    </p:anim>
                                    <p:anim calcmode="lin" valueType="num">
                                      <p:cBhvr>
                                        <p:cTn id="40" dur="500" fill="hold"/>
                                        <p:tgtEl>
                                          <p:spTgt spid="16"/>
                                        </p:tgtEl>
                                        <p:attrNameLst>
                                          <p:attrName>ppt_h</p:attrName>
                                        </p:attrNameLst>
                                      </p:cBhvr>
                                      <p:tavLst>
                                        <p:tav tm="0">
                                          <p:val>
                                            <p:fltVal val="0"/>
                                          </p:val>
                                        </p:tav>
                                        <p:tav tm="100000">
                                          <p:val>
                                            <p:strVal val="#ppt_h"/>
                                          </p:val>
                                        </p:tav>
                                      </p:tavLst>
                                    </p:anim>
                                    <p:animEffect transition="in" filter="fade">
                                      <p:cBhvr>
                                        <p:cTn id="41" dur="500"/>
                                        <p:tgtEl>
                                          <p:spTgt spid="1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2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58988" y="680759"/>
            <a:ext cx="5274201" cy="830997"/>
          </a:xfrm>
          <a:prstGeom prst="rect">
            <a:avLst/>
          </a:prstGeom>
          <a:noFill/>
        </p:spPr>
        <p:txBody>
          <a:bodyPr wrap="none" rtlCol="0">
            <a:spAutoFit/>
          </a:bodyPr>
          <a:lstStyle/>
          <a:p>
            <a:pPr algn="ctr"/>
            <a:r>
              <a:rPr lang="id-ID" sz="4800" dirty="0" smtClean="0">
                <a:solidFill>
                  <a:schemeClr val="bg1"/>
                </a:solidFill>
                <a:latin typeface="+mj-lt"/>
              </a:rPr>
              <a:t>Cube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4" name="Rectangle 63"/>
          <p:cNvSpPr/>
          <p:nvPr/>
        </p:nvSpPr>
        <p:spPr>
          <a:xfrm>
            <a:off x="8142713" y="5401374"/>
            <a:ext cx="4049286" cy="828780"/>
          </a:xfrm>
          <a:prstGeom prst="rect">
            <a:avLst/>
          </a:prstGeom>
          <a:gradFill>
            <a:gsLst>
              <a:gs pos="0">
                <a:schemeClr val="accent5">
                  <a:lumMod val="75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Rectangle 62"/>
          <p:cNvSpPr/>
          <p:nvPr/>
        </p:nvSpPr>
        <p:spPr>
          <a:xfrm>
            <a:off x="7315530" y="4373572"/>
            <a:ext cx="4876470" cy="821873"/>
          </a:xfrm>
          <a:prstGeom prst="rect">
            <a:avLst/>
          </a:prstGeom>
          <a:gradFill>
            <a:gsLst>
              <a:gs pos="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Rectangle 61"/>
          <p:cNvSpPr/>
          <p:nvPr/>
        </p:nvSpPr>
        <p:spPr>
          <a:xfrm>
            <a:off x="8142714" y="3360854"/>
            <a:ext cx="4049286" cy="841356"/>
          </a:xfrm>
          <a:prstGeom prst="rect">
            <a:avLst/>
          </a:prstGeom>
          <a:gradFill>
            <a:gsLst>
              <a:gs pos="0">
                <a:schemeClr val="accent3">
                  <a:lumMod val="75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7315531" y="2348135"/>
            <a:ext cx="4876469" cy="841356"/>
          </a:xfrm>
          <a:prstGeom prst="rect">
            <a:avLst/>
          </a:prstGeom>
          <a:gradFill>
            <a:gsLst>
              <a:gs pos="0">
                <a:schemeClr val="accent2">
                  <a:lumMod val="75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1534266" y="362347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7" name="TextBox 76"/>
          <p:cNvSpPr txBox="1"/>
          <p:nvPr/>
        </p:nvSpPr>
        <p:spPr>
          <a:xfrm>
            <a:off x="1494178" y="2138238"/>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78" name="TextBox 77"/>
          <p:cNvSpPr txBox="1"/>
          <p:nvPr/>
        </p:nvSpPr>
        <p:spPr>
          <a:xfrm>
            <a:off x="2885906" y="2676847"/>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9" name="TextBox 78"/>
          <p:cNvSpPr txBox="1"/>
          <p:nvPr/>
        </p:nvSpPr>
        <p:spPr>
          <a:xfrm>
            <a:off x="1494178" y="2642132"/>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80" name="Group 79"/>
          <p:cNvGrpSpPr/>
          <p:nvPr/>
        </p:nvGrpSpPr>
        <p:grpSpPr>
          <a:xfrm>
            <a:off x="1579183" y="5100193"/>
            <a:ext cx="1603736" cy="803628"/>
            <a:chOff x="1796811" y="4352016"/>
            <a:chExt cx="1603736" cy="803628"/>
          </a:xfrm>
        </p:grpSpPr>
        <p:grpSp>
          <p:nvGrpSpPr>
            <p:cNvPr id="93" name="Group 92"/>
            <p:cNvGrpSpPr/>
            <p:nvPr/>
          </p:nvGrpSpPr>
          <p:grpSpPr>
            <a:xfrm>
              <a:off x="1796811" y="4352016"/>
              <a:ext cx="1603736" cy="621719"/>
              <a:chOff x="1796811" y="4352016"/>
              <a:chExt cx="1603736" cy="621719"/>
            </a:xfrm>
          </p:grpSpPr>
          <p:grpSp>
            <p:nvGrpSpPr>
              <p:cNvPr id="95" name="Group 94"/>
              <p:cNvGrpSpPr/>
              <p:nvPr/>
            </p:nvGrpSpPr>
            <p:grpSpPr>
              <a:xfrm>
                <a:off x="1796811" y="4459323"/>
                <a:ext cx="233460" cy="503500"/>
                <a:chOff x="4395788" y="2198688"/>
                <a:chExt cx="344488" cy="742951"/>
              </a:xfrm>
              <a:solidFill>
                <a:schemeClr val="accent3"/>
              </a:solidFill>
            </p:grpSpPr>
            <p:sp>
              <p:nvSpPr>
                <p:cNvPr id="97" name="Oval 96"/>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6"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94"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99" name="Group 98"/>
          <p:cNvGrpSpPr/>
          <p:nvPr/>
        </p:nvGrpSpPr>
        <p:grpSpPr>
          <a:xfrm>
            <a:off x="3314954" y="5100190"/>
            <a:ext cx="1582623" cy="791891"/>
            <a:chOff x="3532582" y="4352013"/>
            <a:chExt cx="1582623" cy="791891"/>
          </a:xfrm>
        </p:grpSpPr>
        <p:grpSp>
          <p:nvGrpSpPr>
            <p:cNvPr id="100" name="Group 99"/>
            <p:cNvGrpSpPr/>
            <p:nvPr/>
          </p:nvGrpSpPr>
          <p:grpSpPr>
            <a:xfrm>
              <a:off x="3532582" y="4352013"/>
              <a:ext cx="1582623" cy="621719"/>
              <a:chOff x="3532582" y="4352013"/>
              <a:chExt cx="1582623" cy="621719"/>
            </a:xfrm>
          </p:grpSpPr>
          <p:grpSp>
            <p:nvGrpSpPr>
              <p:cNvPr id="102" name="Group 101"/>
              <p:cNvGrpSpPr/>
              <p:nvPr/>
            </p:nvGrpSpPr>
            <p:grpSpPr>
              <a:xfrm>
                <a:off x="3532582" y="4443631"/>
                <a:ext cx="204213" cy="519412"/>
                <a:chOff x="4422775" y="2198688"/>
                <a:chExt cx="292100" cy="742950"/>
              </a:xfrm>
              <a:solidFill>
                <a:schemeClr val="accent2"/>
              </a:solidFill>
            </p:grpSpPr>
            <p:sp>
              <p:nvSpPr>
                <p:cNvPr id="104"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3"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01"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06" name="Straight Connector 105"/>
          <p:cNvCxnSpPr/>
          <p:nvPr/>
        </p:nvCxnSpPr>
        <p:spPr>
          <a:xfrm>
            <a:off x="1425424" y="4957449"/>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5982195" y="218639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08" name="Freeform 5"/>
          <p:cNvSpPr>
            <a:spLocks/>
          </p:cNvSpPr>
          <p:nvPr/>
        </p:nvSpPr>
        <p:spPr bwMode="auto">
          <a:xfrm>
            <a:off x="8588607" y="3596691"/>
            <a:ext cx="403982" cy="369682"/>
          </a:xfrm>
          <a:custGeom>
            <a:avLst/>
            <a:gdLst>
              <a:gd name="T0" fmla="*/ 320 w 358"/>
              <a:gd name="T1" fmla="*/ 38 h 327"/>
              <a:gd name="T2" fmla="*/ 185 w 358"/>
              <a:gd name="T3" fmla="*/ 38 h 327"/>
              <a:gd name="T4" fmla="*/ 29 w 358"/>
              <a:gd name="T5" fmla="*/ 192 h 327"/>
              <a:gd name="T6" fmla="*/ 29 w 358"/>
              <a:gd name="T7" fmla="*/ 297 h 327"/>
              <a:gd name="T8" fmla="*/ 134 w 358"/>
              <a:gd name="T9" fmla="*/ 297 h 327"/>
              <a:gd name="T10" fmla="*/ 290 w 358"/>
              <a:gd name="T11" fmla="*/ 143 h 327"/>
              <a:gd name="T12" fmla="*/ 290 w 358"/>
              <a:gd name="T13" fmla="*/ 68 h 327"/>
              <a:gd name="T14" fmla="*/ 215 w 358"/>
              <a:gd name="T15" fmla="*/ 68 h 327"/>
              <a:gd name="T16" fmla="*/ 98 w 358"/>
              <a:gd name="T17" fmla="*/ 185 h 327"/>
              <a:gd name="T18" fmla="*/ 98 w 358"/>
              <a:gd name="T19" fmla="*/ 200 h 327"/>
              <a:gd name="T20" fmla="*/ 113 w 358"/>
              <a:gd name="T21" fmla="*/ 200 h 327"/>
              <a:gd name="T22" fmla="*/ 230 w 358"/>
              <a:gd name="T23" fmla="*/ 83 h 327"/>
              <a:gd name="T24" fmla="*/ 275 w 358"/>
              <a:gd name="T25" fmla="*/ 83 h 327"/>
              <a:gd name="T26" fmla="*/ 275 w 358"/>
              <a:gd name="T27" fmla="*/ 128 h 327"/>
              <a:gd name="T28" fmla="*/ 119 w 358"/>
              <a:gd name="T29" fmla="*/ 282 h 327"/>
              <a:gd name="T30" fmla="*/ 44 w 358"/>
              <a:gd name="T31" fmla="*/ 282 h 327"/>
              <a:gd name="T32" fmla="*/ 44 w 358"/>
              <a:gd name="T33" fmla="*/ 207 h 327"/>
              <a:gd name="T34" fmla="*/ 198 w 358"/>
              <a:gd name="T35" fmla="*/ 54 h 327"/>
              <a:gd name="T36" fmla="*/ 304 w 358"/>
              <a:gd name="T37" fmla="*/ 54 h 327"/>
              <a:gd name="T38" fmla="*/ 304 w 358"/>
              <a:gd name="T39" fmla="*/ 160 h 327"/>
              <a:gd name="T40" fmla="*/ 188 w 358"/>
              <a:gd name="T41" fmla="*/ 276 h 327"/>
              <a:gd name="T42" fmla="*/ 188 w 358"/>
              <a:gd name="T43" fmla="*/ 291 h 327"/>
              <a:gd name="T44" fmla="*/ 203 w 358"/>
              <a:gd name="T45" fmla="*/ 291 h 327"/>
              <a:gd name="T46" fmla="*/ 320 w 358"/>
              <a:gd name="T47" fmla="*/ 174 h 327"/>
              <a:gd name="T48" fmla="*/ 320 w 358"/>
              <a:gd name="T49" fmla="*/ 38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8" h="327">
                <a:moveTo>
                  <a:pt x="320" y="38"/>
                </a:moveTo>
                <a:cubicBezTo>
                  <a:pt x="283" y="0"/>
                  <a:pt x="222" y="0"/>
                  <a:pt x="185" y="38"/>
                </a:cubicBezTo>
                <a:cubicBezTo>
                  <a:pt x="29" y="192"/>
                  <a:pt x="29" y="192"/>
                  <a:pt x="29" y="192"/>
                </a:cubicBezTo>
                <a:cubicBezTo>
                  <a:pt x="0" y="221"/>
                  <a:pt x="0" y="268"/>
                  <a:pt x="29" y="297"/>
                </a:cubicBezTo>
                <a:cubicBezTo>
                  <a:pt x="58" y="327"/>
                  <a:pt x="105" y="327"/>
                  <a:pt x="134" y="297"/>
                </a:cubicBezTo>
                <a:cubicBezTo>
                  <a:pt x="290" y="143"/>
                  <a:pt x="290" y="143"/>
                  <a:pt x="290" y="143"/>
                </a:cubicBezTo>
                <a:cubicBezTo>
                  <a:pt x="311" y="123"/>
                  <a:pt x="311" y="89"/>
                  <a:pt x="290" y="68"/>
                </a:cubicBezTo>
                <a:cubicBezTo>
                  <a:pt x="269" y="47"/>
                  <a:pt x="236" y="47"/>
                  <a:pt x="215" y="68"/>
                </a:cubicBezTo>
                <a:cubicBezTo>
                  <a:pt x="98" y="185"/>
                  <a:pt x="98" y="185"/>
                  <a:pt x="98" y="185"/>
                </a:cubicBezTo>
                <a:cubicBezTo>
                  <a:pt x="93" y="189"/>
                  <a:pt x="93" y="196"/>
                  <a:pt x="98" y="200"/>
                </a:cubicBezTo>
                <a:cubicBezTo>
                  <a:pt x="102" y="204"/>
                  <a:pt x="109" y="204"/>
                  <a:pt x="113" y="200"/>
                </a:cubicBezTo>
                <a:cubicBezTo>
                  <a:pt x="230" y="83"/>
                  <a:pt x="230" y="83"/>
                  <a:pt x="230" y="83"/>
                </a:cubicBezTo>
                <a:cubicBezTo>
                  <a:pt x="242" y="70"/>
                  <a:pt x="263" y="70"/>
                  <a:pt x="275" y="83"/>
                </a:cubicBezTo>
                <a:cubicBezTo>
                  <a:pt x="288" y="95"/>
                  <a:pt x="288" y="116"/>
                  <a:pt x="275" y="128"/>
                </a:cubicBezTo>
                <a:cubicBezTo>
                  <a:pt x="119" y="282"/>
                  <a:pt x="119" y="282"/>
                  <a:pt x="119" y="282"/>
                </a:cubicBezTo>
                <a:cubicBezTo>
                  <a:pt x="98" y="303"/>
                  <a:pt x="65" y="303"/>
                  <a:pt x="44" y="282"/>
                </a:cubicBezTo>
                <a:cubicBezTo>
                  <a:pt x="23" y="261"/>
                  <a:pt x="23" y="228"/>
                  <a:pt x="44" y="207"/>
                </a:cubicBezTo>
                <a:cubicBezTo>
                  <a:pt x="198" y="54"/>
                  <a:pt x="198" y="54"/>
                  <a:pt x="198" y="54"/>
                </a:cubicBezTo>
                <a:cubicBezTo>
                  <a:pt x="227" y="25"/>
                  <a:pt x="275" y="25"/>
                  <a:pt x="304" y="54"/>
                </a:cubicBezTo>
                <a:cubicBezTo>
                  <a:pt x="333" y="83"/>
                  <a:pt x="333" y="131"/>
                  <a:pt x="304" y="160"/>
                </a:cubicBezTo>
                <a:cubicBezTo>
                  <a:pt x="188" y="276"/>
                  <a:pt x="188" y="276"/>
                  <a:pt x="188" y="276"/>
                </a:cubicBezTo>
                <a:cubicBezTo>
                  <a:pt x="184" y="280"/>
                  <a:pt x="184" y="287"/>
                  <a:pt x="188" y="291"/>
                </a:cubicBezTo>
                <a:cubicBezTo>
                  <a:pt x="192" y="295"/>
                  <a:pt x="199" y="295"/>
                  <a:pt x="203" y="291"/>
                </a:cubicBezTo>
                <a:cubicBezTo>
                  <a:pt x="320" y="174"/>
                  <a:pt x="320" y="174"/>
                  <a:pt x="320" y="174"/>
                </a:cubicBezTo>
                <a:cubicBezTo>
                  <a:pt x="358" y="136"/>
                  <a:pt x="358" y="75"/>
                  <a:pt x="320" y="3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09" name="Freeform 6"/>
          <p:cNvSpPr>
            <a:spLocks noEditPoints="1"/>
          </p:cNvSpPr>
          <p:nvPr/>
        </p:nvSpPr>
        <p:spPr bwMode="auto">
          <a:xfrm>
            <a:off x="8595991" y="5589295"/>
            <a:ext cx="389214" cy="374445"/>
          </a:xfrm>
          <a:custGeom>
            <a:avLst/>
            <a:gdLst>
              <a:gd name="T0" fmla="*/ 342 w 345"/>
              <a:gd name="T1" fmla="*/ 123 h 331"/>
              <a:gd name="T2" fmla="*/ 323 w 345"/>
              <a:gd name="T3" fmla="*/ 107 h 331"/>
              <a:gd name="T4" fmla="*/ 234 w 345"/>
              <a:gd name="T5" fmla="*/ 94 h 331"/>
              <a:gd name="T6" fmla="*/ 195 w 345"/>
              <a:gd name="T7" fmla="*/ 14 h 331"/>
              <a:gd name="T8" fmla="*/ 173 w 345"/>
              <a:gd name="T9" fmla="*/ 0 h 331"/>
              <a:gd name="T10" fmla="*/ 151 w 345"/>
              <a:gd name="T11" fmla="*/ 14 h 331"/>
              <a:gd name="T12" fmla="*/ 112 w 345"/>
              <a:gd name="T13" fmla="*/ 94 h 331"/>
              <a:gd name="T14" fmla="*/ 23 w 345"/>
              <a:gd name="T15" fmla="*/ 107 h 331"/>
              <a:gd name="T16" fmla="*/ 3 w 345"/>
              <a:gd name="T17" fmla="*/ 123 h 331"/>
              <a:gd name="T18" fmla="*/ 9 w 345"/>
              <a:gd name="T19" fmla="*/ 148 h 331"/>
              <a:gd name="T20" fmla="*/ 74 w 345"/>
              <a:gd name="T21" fmla="*/ 213 h 331"/>
              <a:gd name="T22" fmla="*/ 59 w 345"/>
              <a:gd name="T23" fmla="*/ 303 h 331"/>
              <a:gd name="T24" fmla="*/ 69 w 345"/>
              <a:gd name="T25" fmla="*/ 326 h 331"/>
              <a:gd name="T26" fmla="*/ 83 w 345"/>
              <a:gd name="T27" fmla="*/ 331 h 331"/>
              <a:gd name="T28" fmla="*/ 95 w 345"/>
              <a:gd name="T29" fmla="*/ 328 h 331"/>
              <a:gd name="T30" fmla="*/ 173 w 345"/>
              <a:gd name="T31" fmla="*/ 286 h 331"/>
              <a:gd name="T32" fmla="*/ 250 w 345"/>
              <a:gd name="T33" fmla="*/ 328 h 331"/>
              <a:gd name="T34" fmla="*/ 262 w 345"/>
              <a:gd name="T35" fmla="*/ 331 h 331"/>
              <a:gd name="T36" fmla="*/ 277 w 345"/>
              <a:gd name="T37" fmla="*/ 326 h 331"/>
              <a:gd name="T38" fmla="*/ 287 w 345"/>
              <a:gd name="T39" fmla="*/ 303 h 331"/>
              <a:gd name="T40" fmla="*/ 272 w 345"/>
              <a:gd name="T41" fmla="*/ 213 h 331"/>
              <a:gd name="T42" fmla="*/ 337 w 345"/>
              <a:gd name="T43" fmla="*/ 148 h 331"/>
              <a:gd name="T44" fmla="*/ 342 w 345"/>
              <a:gd name="T45" fmla="*/ 123 h 331"/>
              <a:gd name="T46" fmla="*/ 254 w 345"/>
              <a:gd name="T47" fmla="*/ 196 h 331"/>
              <a:gd name="T48" fmla="*/ 247 w 345"/>
              <a:gd name="T49" fmla="*/ 217 h 331"/>
              <a:gd name="T50" fmla="*/ 262 w 345"/>
              <a:gd name="T51" fmla="*/ 307 h 331"/>
              <a:gd name="T52" fmla="*/ 185 w 345"/>
              <a:gd name="T53" fmla="*/ 265 h 331"/>
              <a:gd name="T54" fmla="*/ 173 w 345"/>
              <a:gd name="T55" fmla="*/ 262 h 331"/>
              <a:gd name="T56" fmla="*/ 161 w 345"/>
              <a:gd name="T57" fmla="*/ 265 h 331"/>
              <a:gd name="T58" fmla="*/ 83 w 345"/>
              <a:gd name="T59" fmla="*/ 307 h 331"/>
              <a:gd name="T60" fmla="*/ 99 w 345"/>
              <a:gd name="T61" fmla="*/ 217 h 331"/>
              <a:gd name="T62" fmla="*/ 92 w 345"/>
              <a:gd name="T63" fmla="*/ 196 h 331"/>
              <a:gd name="T64" fmla="*/ 27 w 345"/>
              <a:gd name="T65" fmla="*/ 131 h 331"/>
              <a:gd name="T66" fmla="*/ 116 w 345"/>
              <a:gd name="T67" fmla="*/ 118 h 331"/>
              <a:gd name="T68" fmla="*/ 134 w 345"/>
              <a:gd name="T69" fmla="*/ 104 h 331"/>
              <a:gd name="T70" fmla="*/ 173 w 345"/>
              <a:gd name="T71" fmla="*/ 24 h 331"/>
              <a:gd name="T72" fmla="*/ 212 w 345"/>
              <a:gd name="T73" fmla="*/ 104 h 331"/>
              <a:gd name="T74" fmla="*/ 230 w 345"/>
              <a:gd name="T75" fmla="*/ 118 h 331"/>
              <a:gd name="T76" fmla="*/ 319 w 345"/>
              <a:gd name="T77" fmla="*/ 131 h 331"/>
              <a:gd name="T78" fmla="*/ 254 w 345"/>
              <a:gd name="T79" fmla="*/ 19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5" h="331">
                <a:moveTo>
                  <a:pt x="342" y="123"/>
                </a:moveTo>
                <a:cubicBezTo>
                  <a:pt x="340" y="115"/>
                  <a:pt x="332" y="108"/>
                  <a:pt x="323" y="107"/>
                </a:cubicBezTo>
                <a:cubicBezTo>
                  <a:pt x="234" y="94"/>
                  <a:pt x="234" y="94"/>
                  <a:pt x="234" y="94"/>
                </a:cubicBezTo>
                <a:cubicBezTo>
                  <a:pt x="195" y="14"/>
                  <a:pt x="195" y="14"/>
                  <a:pt x="195" y="14"/>
                </a:cubicBezTo>
                <a:cubicBezTo>
                  <a:pt x="191" y="5"/>
                  <a:pt x="182" y="0"/>
                  <a:pt x="173" y="0"/>
                </a:cubicBezTo>
                <a:cubicBezTo>
                  <a:pt x="163" y="0"/>
                  <a:pt x="155" y="5"/>
                  <a:pt x="151" y="14"/>
                </a:cubicBezTo>
                <a:cubicBezTo>
                  <a:pt x="112" y="94"/>
                  <a:pt x="112" y="94"/>
                  <a:pt x="112" y="94"/>
                </a:cubicBezTo>
                <a:cubicBezTo>
                  <a:pt x="23" y="107"/>
                  <a:pt x="23" y="107"/>
                  <a:pt x="23" y="107"/>
                </a:cubicBezTo>
                <a:cubicBezTo>
                  <a:pt x="14" y="108"/>
                  <a:pt x="6" y="115"/>
                  <a:pt x="3" y="123"/>
                </a:cubicBezTo>
                <a:cubicBezTo>
                  <a:pt x="0" y="132"/>
                  <a:pt x="3" y="141"/>
                  <a:pt x="9" y="148"/>
                </a:cubicBezTo>
                <a:cubicBezTo>
                  <a:pt x="74" y="213"/>
                  <a:pt x="74" y="213"/>
                  <a:pt x="74" y="213"/>
                </a:cubicBezTo>
                <a:cubicBezTo>
                  <a:pt x="59" y="303"/>
                  <a:pt x="59" y="303"/>
                  <a:pt x="59" y="303"/>
                </a:cubicBezTo>
                <a:cubicBezTo>
                  <a:pt x="58" y="312"/>
                  <a:pt x="61" y="321"/>
                  <a:pt x="69" y="326"/>
                </a:cubicBezTo>
                <a:cubicBezTo>
                  <a:pt x="73" y="329"/>
                  <a:pt x="78" y="331"/>
                  <a:pt x="83" y="331"/>
                </a:cubicBezTo>
                <a:cubicBezTo>
                  <a:pt x="88" y="331"/>
                  <a:pt x="92" y="330"/>
                  <a:pt x="95" y="328"/>
                </a:cubicBezTo>
                <a:cubicBezTo>
                  <a:pt x="173" y="286"/>
                  <a:pt x="173" y="286"/>
                  <a:pt x="173" y="286"/>
                </a:cubicBezTo>
                <a:cubicBezTo>
                  <a:pt x="250" y="328"/>
                  <a:pt x="250" y="328"/>
                  <a:pt x="250" y="328"/>
                </a:cubicBezTo>
                <a:cubicBezTo>
                  <a:pt x="254" y="330"/>
                  <a:pt x="258" y="331"/>
                  <a:pt x="262" y="331"/>
                </a:cubicBezTo>
                <a:cubicBezTo>
                  <a:pt x="267" y="331"/>
                  <a:pt x="272" y="329"/>
                  <a:pt x="277" y="326"/>
                </a:cubicBezTo>
                <a:cubicBezTo>
                  <a:pt x="284" y="321"/>
                  <a:pt x="288" y="312"/>
                  <a:pt x="287" y="303"/>
                </a:cubicBezTo>
                <a:cubicBezTo>
                  <a:pt x="272" y="213"/>
                  <a:pt x="272" y="213"/>
                  <a:pt x="272" y="213"/>
                </a:cubicBezTo>
                <a:cubicBezTo>
                  <a:pt x="337" y="148"/>
                  <a:pt x="337" y="148"/>
                  <a:pt x="337" y="148"/>
                </a:cubicBezTo>
                <a:cubicBezTo>
                  <a:pt x="343" y="141"/>
                  <a:pt x="345" y="132"/>
                  <a:pt x="342" y="123"/>
                </a:cubicBezTo>
                <a:close/>
                <a:moveTo>
                  <a:pt x="254" y="196"/>
                </a:moveTo>
                <a:cubicBezTo>
                  <a:pt x="248" y="201"/>
                  <a:pt x="246" y="209"/>
                  <a:pt x="247" y="217"/>
                </a:cubicBezTo>
                <a:cubicBezTo>
                  <a:pt x="262" y="307"/>
                  <a:pt x="262" y="307"/>
                  <a:pt x="262" y="307"/>
                </a:cubicBezTo>
                <a:cubicBezTo>
                  <a:pt x="185" y="265"/>
                  <a:pt x="185" y="265"/>
                  <a:pt x="185" y="265"/>
                </a:cubicBezTo>
                <a:cubicBezTo>
                  <a:pt x="181" y="263"/>
                  <a:pt x="177" y="262"/>
                  <a:pt x="173" y="262"/>
                </a:cubicBezTo>
                <a:cubicBezTo>
                  <a:pt x="169" y="262"/>
                  <a:pt x="165" y="263"/>
                  <a:pt x="161" y="265"/>
                </a:cubicBezTo>
                <a:cubicBezTo>
                  <a:pt x="83" y="307"/>
                  <a:pt x="83" y="307"/>
                  <a:pt x="83" y="307"/>
                </a:cubicBezTo>
                <a:cubicBezTo>
                  <a:pt x="99" y="217"/>
                  <a:pt x="99" y="217"/>
                  <a:pt x="99" y="217"/>
                </a:cubicBezTo>
                <a:cubicBezTo>
                  <a:pt x="100" y="209"/>
                  <a:pt x="97" y="201"/>
                  <a:pt x="92" y="196"/>
                </a:cubicBezTo>
                <a:cubicBezTo>
                  <a:pt x="27" y="131"/>
                  <a:pt x="27" y="131"/>
                  <a:pt x="27" y="131"/>
                </a:cubicBezTo>
                <a:cubicBezTo>
                  <a:pt x="116" y="118"/>
                  <a:pt x="116" y="118"/>
                  <a:pt x="116" y="118"/>
                </a:cubicBezTo>
                <a:cubicBezTo>
                  <a:pt x="124" y="116"/>
                  <a:pt x="131" y="111"/>
                  <a:pt x="134" y="104"/>
                </a:cubicBezTo>
                <a:cubicBezTo>
                  <a:pt x="173" y="24"/>
                  <a:pt x="173" y="24"/>
                  <a:pt x="173" y="24"/>
                </a:cubicBezTo>
                <a:cubicBezTo>
                  <a:pt x="212" y="104"/>
                  <a:pt x="212" y="104"/>
                  <a:pt x="212" y="104"/>
                </a:cubicBezTo>
                <a:cubicBezTo>
                  <a:pt x="215" y="111"/>
                  <a:pt x="222" y="116"/>
                  <a:pt x="230" y="118"/>
                </a:cubicBezTo>
                <a:cubicBezTo>
                  <a:pt x="319" y="131"/>
                  <a:pt x="319" y="131"/>
                  <a:pt x="319" y="131"/>
                </a:cubicBezTo>
                <a:lnTo>
                  <a:pt x="254" y="19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110" name="Group 109"/>
          <p:cNvGrpSpPr/>
          <p:nvPr/>
        </p:nvGrpSpPr>
        <p:grpSpPr>
          <a:xfrm>
            <a:off x="8588607" y="2592309"/>
            <a:ext cx="408746" cy="353008"/>
            <a:chOff x="2820988" y="1049338"/>
            <a:chExt cx="1362075" cy="1176338"/>
          </a:xfrm>
          <a:solidFill>
            <a:schemeClr val="bg1"/>
          </a:solidFill>
        </p:grpSpPr>
        <p:sp>
          <p:nvSpPr>
            <p:cNvPr id="111" name="Freeform 7"/>
            <p:cNvSpPr>
              <a:spLocks noEditPoints="1"/>
            </p:cNvSpPr>
            <p:nvPr/>
          </p:nvSpPr>
          <p:spPr bwMode="auto">
            <a:xfrm>
              <a:off x="2820988" y="1049338"/>
              <a:ext cx="1362075" cy="1176338"/>
            </a:xfrm>
            <a:custGeom>
              <a:avLst/>
              <a:gdLst>
                <a:gd name="T0" fmla="*/ 322 w 362"/>
                <a:gd name="T1" fmla="*/ 40 h 312"/>
                <a:gd name="T2" fmla="*/ 181 w 362"/>
                <a:gd name="T3" fmla="*/ 37 h 312"/>
                <a:gd name="T4" fmla="*/ 40 w 362"/>
                <a:gd name="T5" fmla="*/ 40 h 312"/>
                <a:gd name="T6" fmla="*/ 40 w 362"/>
                <a:gd name="T7" fmla="*/ 183 h 312"/>
                <a:gd name="T8" fmla="*/ 158 w 362"/>
                <a:gd name="T9" fmla="*/ 300 h 312"/>
                <a:gd name="T10" fmla="*/ 204 w 362"/>
                <a:gd name="T11" fmla="*/ 300 h 312"/>
                <a:gd name="T12" fmla="*/ 322 w 362"/>
                <a:gd name="T13" fmla="*/ 183 h 312"/>
                <a:gd name="T14" fmla="*/ 322 w 362"/>
                <a:gd name="T15" fmla="*/ 40 h 312"/>
                <a:gd name="T16" fmla="*/ 307 w 362"/>
                <a:gd name="T17" fmla="*/ 168 h 312"/>
                <a:gd name="T18" fmla="*/ 189 w 362"/>
                <a:gd name="T19" fmla="*/ 285 h 312"/>
                <a:gd name="T20" fmla="*/ 174 w 362"/>
                <a:gd name="T21" fmla="*/ 285 h 312"/>
                <a:gd name="T22" fmla="*/ 55 w 362"/>
                <a:gd name="T23" fmla="*/ 168 h 312"/>
                <a:gd name="T24" fmla="*/ 55 w 362"/>
                <a:gd name="T25" fmla="*/ 55 h 312"/>
                <a:gd name="T26" fmla="*/ 167 w 362"/>
                <a:gd name="T27" fmla="*/ 52 h 312"/>
                <a:gd name="T28" fmla="*/ 181 w 362"/>
                <a:gd name="T29" fmla="*/ 65 h 312"/>
                <a:gd name="T30" fmla="*/ 196 w 362"/>
                <a:gd name="T31" fmla="*/ 52 h 312"/>
                <a:gd name="T32" fmla="*/ 307 w 362"/>
                <a:gd name="T33" fmla="*/ 55 h 312"/>
                <a:gd name="T34" fmla="*/ 307 w 362"/>
                <a:gd name="T35" fmla="*/ 16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2" h="312">
                  <a:moveTo>
                    <a:pt x="322" y="40"/>
                  </a:moveTo>
                  <a:cubicBezTo>
                    <a:pt x="283" y="1"/>
                    <a:pt x="221" y="0"/>
                    <a:pt x="181" y="37"/>
                  </a:cubicBezTo>
                  <a:cubicBezTo>
                    <a:pt x="141" y="0"/>
                    <a:pt x="79" y="1"/>
                    <a:pt x="40" y="40"/>
                  </a:cubicBezTo>
                  <a:cubicBezTo>
                    <a:pt x="0" y="79"/>
                    <a:pt x="0" y="143"/>
                    <a:pt x="40" y="183"/>
                  </a:cubicBezTo>
                  <a:cubicBezTo>
                    <a:pt x="52" y="194"/>
                    <a:pt x="158" y="300"/>
                    <a:pt x="158" y="300"/>
                  </a:cubicBezTo>
                  <a:cubicBezTo>
                    <a:pt x="171" y="312"/>
                    <a:pt x="191" y="312"/>
                    <a:pt x="204" y="300"/>
                  </a:cubicBezTo>
                  <a:cubicBezTo>
                    <a:pt x="204" y="300"/>
                    <a:pt x="321" y="184"/>
                    <a:pt x="322" y="183"/>
                  </a:cubicBezTo>
                  <a:cubicBezTo>
                    <a:pt x="362" y="143"/>
                    <a:pt x="362" y="79"/>
                    <a:pt x="322" y="40"/>
                  </a:cubicBezTo>
                  <a:close/>
                  <a:moveTo>
                    <a:pt x="307" y="168"/>
                  </a:moveTo>
                  <a:cubicBezTo>
                    <a:pt x="189" y="285"/>
                    <a:pt x="189" y="285"/>
                    <a:pt x="189" y="285"/>
                  </a:cubicBezTo>
                  <a:cubicBezTo>
                    <a:pt x="185" y="289"/>
                    <a:pt x="178" y="289"/>
                    <a:pt x="174" y="285"/>
                  </a:cubicBezTo>
                  <a:cubicBezTo>
                    <a:pt x="55" y="168"/>
                    <a:pt x="55" y="168"/>
                    <a:pt x="55" y="168"/>
                  </a:cubicBezTo>
                  <a:cubicBezTo>
                    <a:pt x="24" y="137"/>
                    <a:pt x="24" y="86"/>
                    <a:pt x="55" y="55"/>
                  </a:cubicBezTo>
                  <a:cubicBezTo>
                    <a:pt x="86" y="25"/>
                    <a:pt x="135" y="24"/>
                    <a:pt x="167" y="52"/>
                  </a:cubicBezTo>
                  <a:cubicBezTo>
                    <a:pt x="181" y="65"/>
                    <a:pt x="181" y="65"/>
                    <a:pt x="181" y="65"/>
                  </a:cubicBezTo>
                  <a:cubicBezTo>
                    <a:pt x="196" y="52"/>
                    <a:pt x="196" y="52"/>
                    <a:pt x="196" y="52"/>
                  </a:cubicBezTo>
                  <a:cubicBezTo>
                    <a:pt x="228" y="24"/>
                    <a:pt x="276" y="25"/>
                    <a:pt x="307" y="55"/>
                  </a:cubicBezTo>
                  <a:cubicBezTo>
                    <a:pt x="338" y="86"/>
                    <a:pt x="338" y="137"/>
                    <a:pt x="307" y="1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18" name="Freeform 8"/>
            <p:cNvSpPr>
              <a:spLocks/>
            </p:cNvSpPr>
            <p:nvPr/>
          </p:nvSpPr>
          <p:spPr bwMode="auto">
            <a:xfrm>
              <a:off x="3062288" y="1290638"/>
              <a:ext cx="187325" cy="188913"/>
            </a:xfrm>
            <a:custGeom>
              <a:avLst/>
              <a:gdLst>
                <a:gd name="T0" fmla="*/ 45 w 50"/>
                <a:gd name="T1" fmla="*/ 0 h 50"/>
                <a:gd name="T2" fmla="*/ 45 w 50"/>
                <a:gd name="T3" fmla="*/ 0 h 50"/>
                <a:gd name="T4" fmla="*/ 0 w 50"/>
                <a:gd name="T5" fmla="*/ 45 h 50"/>
                <a:gd name="T6" fmla="*/ 0 w 50"/>
                <a:gd name="T7" fmla="*/ 45 h 50"/>
                <a:gd name="T8" fmla="*/ 5 w 50"/>
                <a:gd name="T9" fmla="*/ 50 h 50"/>
                <a:gd name="T10" fmla="*/ 10 w 50"/>
                <a:gd name="T11" fmla="*/ 45 h 50"/>
                <a:gd name="T12" fmla="*/ 10 w 50"/>
                <a:gd name="T13" fmla="*/ 45 h 50"/>
                <a:gd name="T14" fmla="*/ 45 w 50"/>
                <a:gd name="T15" fmla="*/ 10 h 50"/>
                <a:gd name="T16" fmla="*/ 45 w 50"/>
                <a:gd name="T17" fmla="*/ 10 h 50"/>
                <a:gd name="T18" fmla="*/ 50 w 50"/>
                <a:gd name="T19" fmla="*/ 5 h 50"/>
                <a:gd name="T20" fmla="*/ 45 w 50"/>
                <a:gd name="T2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50">
                  <a:moveTo>
                    <a:pt x="45" y="0"/>
                  </a:moveTo>
                  <a:cubicBezTo>
                    <a:pt x="45" y="0"/>
                    <a:pt x="45" y="0"/>
                    <a:pt x="45" y="0"/>
                  </a:cubicBezTo>
                  <a:cubicBezTo>
                    <a:pt x="20" y="0"/>
                    <a:pt x="0" y="20"/>
                    <a:pt x="0" y="45"/>
                  </a:cubicBezTo>
                  <a:cubicBezTo>
                    <a:pt x="0" y="45"/>
                    <a:pt x="0" y="45"/>
                    <a:pt x="0" y="45"/>
                  </a:cubicBezTo>
                  <a:cubicBezTo>
                    <a:pt x="0" y="48"/>
                    <a:pt x="2" y="50"/>
                    <a:pt x="5" y="50"/>
                  </a:cubicBezTo>
                  <a:cubicBezTo>
                    <a:pt x="8" y="50"/>
                    <a:pt x="10" y="48"/>
                    <a:pt x="10" y="45"/>
                  </a:cubicBezTo>
                  <a:cubicBezTo>
                    <a:pt x="10" y="45"/>
                    <a:pt x="10" y="45"/>
                    <a:pt x="10" y="45"/>
                  </a:cubicBezTo>
                  <a:cubicBezTo>
                    <a:pt x="10" y="26"/>
                    <a:pt x="26" y="10"/>
                    <a:pt x="45" y="10"/>
                  </a:cubicBezTo>
                  <a:cubicBezTo>
                    <a:pt x="45" y="10"/>
                    <a:pt x="45" y="10"/>
                    <a:pt x="45" y="10"/>
                  </a:cubicBezTo>
                  <a:cubicBezTo>
                    <a:pt x="48" y="10"/>
                    <a:pt x="50" y="8"/>
                    <a:pt x="50" y="5"/>
                  </a:cubicBezTo>
                  <a:cubicBezTo>
                    <a:pt x="50" y="2"/>
                    <a:pt x="48" y="0"/>
                    <a:pt x="4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119" name="Freeform 9"/>
          <p:cNvSpPr>
            <a:spLocks noEditPoints="1"/>
          </p:cNvSpPr>
          <p:nvPr/>
        </p:nvSpPr>
        <p:spPr bwMode="auto">
          <a:xfrm>
            <a:off x="8577398" y="4645401"/>
            <a:ext cx="385879" cy="278214"/>
          </a:xfrm>
          <a:custGeom>
            <a:avLst/>
            <a:gdLst>
              <a:gd name="T0" fmla="*/ 277 w 342"/>
              <a:gd name="T1" fmla="*/ 87 h 246"/>
              <a:gd name="T2" fmla="*/ 182 w 342"/>
              <a:gd name="T3" fmla="*/ 0 h 246"/>
              <a:gd name="T4" fmla="*/ 95 w 342"/>
              <a:gd name="T5" fmla="*/ 56 h 246"/>
              <a:gd name="T6" fmla="*/ 81 w 342"/>
              <a:gd name="T7" fmla="*/ 54 h 246"/>
              <a:gd name="T8" fmla="*/ 33 w 342"/>
              <a:gd name="T9" fmla="*/ 102 h 246"/>
              <a:gd name="T10" fmla="*/ 35 w 342"/>
              <a:gd name="T11" fmla="*/ 117 h 246"/>
              <a:gd name="T12" fmla="*/ 0 w 342"/>
              <a:gd name="T13" fmla="*/ 176 h 246"/>
              <a:gd name="T14" fmla="*/ 70 w 342"/>
              <a:gd name="T15" fmla="*/ 246 h 246"/>
              <a:gd name="T16" fmla="*/ 70 w 342"/>
              <a:gd name="T17" fmla="*/ 246 h 246"/>
              <a:gd name="T18" fmla="*/ 262 w 342"/>
              <a:gd name="T19" fmla="*/ 246 h 246"/>
              <a:gd name="T20" fmla="*/ 262 w 342"/>
              <a:gd name="T21" fmla="*/ 246 h 246"/>
              <a:gd name="T22" fmla="*/ 342 w 342"/>
              <a:gd name="T23" fmla="*/ 166 h 246"/>
              <a:gd name="T24" fmla="*/ 277 w 342"/>
              <a:gd name="T25" fmla="*/ 87 h 246"/>
              <a:gd name="T26" fmla="*/ 262 w 342"/>
              <a:gd name="T27" fmla="*/ 224 h 246"/>
              <a:gd name="T28" fmla="*/ 262 w 342"/>
              <a:gd name="T29" fmla="*/ 224 h 246"/>
              <a:gd name="T30" fmla="*/ 70 w 342"/>
              <a:gd name="T31" fmla="*/ 224 h 246"/>
              <a:gd name="T32" fmla="*/ 22 w 342"/>
              <a:gd name="T33" fmla="*/ 176 h 246"/>
              <a:gd name="T34" fmla="*/ 46 w 342"/>
              <a:gd name="T35" fmla="*/ 135 h 246"/>
              <a:gd name="T36" fmla="*/ 55 w 342"/>
              <a:gd name="T37" fmla="*/ 110 h 246"/>
              <a:gd name="T38" fmla="*/ 54 w 342"/>
              <a:gd name="T39" fmla="*/ 102 h 246"/>
              <a:gd name="T40" fmla="*/ 81 w 342"/>
              <a:gd name="T41" fmla="*/ 75 h 246"/>
              <a:gd name="T42" fmla="*/ 95 w 342"/>
              <a:gd name="T43" fmla="*/ 77 h 246"/>
              <a:gd name="T44" fmla="*/ 114 w 342"/>
              <a:gd name="T45" fmla="*/ 65 h 246"/>
              <a:gd name="T46" fmla="*/ 182 w 342"/>
              <a:gd name="T47" fmla="*/ 22 h 246"/>
              <a:gd name="T48" fmla="*/ 256 w 342"/>
              <a:gd name="T49" fmla="*/ 89 h 246"/>
              <a:gd name="T50" fmla="*/ 273 w 342"/>
              <a:gd name="T51" fmla="*/ 108 h 246"/>
              <a:gd name="T52" fmla="*/ 321 w 342"/>
              <a:gd name="T53" fmla="*/ 166 h 246"/>
              <a:gd name="T54" fmla="*/ 262 w 342"/>
              <a:gd name="T55"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246">
                <a:moveTo>
                  <a:pt x="277" y="87"/>
                </a:moveTo>
                <a:cubicBezTo>
                  <a:pt x="273" y="38"/>
                  <a:pt x="232" y="0"/>
                  <a:pt x="182" y="0"/>
                </a:cubicBezTo>
                <a:cubicBezTo>
                  <a:pt x="143" y="0"/>
                  <a:pt x="110" y="23"/>
                  <a:pt x="95" y="56"/>
                </a:cubicBezTo>
                <a:cubicBezTo>
                  <a:pt x="90" y="55"/>
                  <a:pt x="86" y="54"/>
                  <a:pt x="81" y="54"/>
                </a:cubicBezTo>
                <a:cubicBezTo>
                  <a:pt x="54" y="54"/>
                  <a:pt x="33" y="75"/>
                  <a:pt x="33" y="102"/>
                </a:cubicBezTo>
                <a:cubicBezTo>
                  <a:pt x="33" y="107"/>
                  <a:pt x="34" y="112"/>
                  <a:pt x="35" y="117"/>
                </a:cubicBezTo>
                <a:cubicBezTo>
                  <a:pt x="15" y="129"/>
                  <a:pt x="0" y="151"/>
                  <a:pt x="0" y="176"/>
                </a:cubicBezTo>
                <a:cubicBezTo>
                  <a:pt x="0" y="215"/>
                  <a:pt x="32" y="246"/>
                  <a:pt x="70" y="246"/>
                </a:cubicBezTo>
                <a:cubicBezTo>
                  <a:pt x="70" y="246"/>
                  <a:pt x="70" y="246"/>
                  <a:pt x="70" y="246"/>
                </a:cubicBezTo>
                <a:cubicBezTo>
                  <a:pt x="262" y="246"/>
                  <a:pt x="262" y="246"/>
                  <a:pt x="262" y="246"/>
                </a:cubicBezTo>
                <a:cubicBezTo>
                  <a:pt x="262" y="246"/>
                  <a:pt x="262" y="246"/>
                  <a:pt x="262" y="246"/>
                </a:cubicBezTo>
                <a:cubicBezTo>
                  <a:pt x="306" y="246"/>
                  <a:pt x="342" y="210"/>
                  <a:pt x="342" y="166"/>
                </a:cubicBezTo>
                <a:cubicBezTo>
                  <a:pt x="342" y="127"/>
                  <a:pt x="314" y="94"/>
                  <a:pt x="277" y="87"/>
                </a:cubicBezTo>
                <a:close/>
                <a:moveTo>
                  <a:pt x="262" y="224"/>
                </a:moveTo>
                <a:cubicBezTo>
                  <a:pt x="262" y="224"/>
                  <a:pt x="262" y="224"/>
                  <a:pt x="262" y="224"/>
                </a:cubicBezTo>
                <a:cubicBezTo>
                  <a:pt x="70" y="224"/>
                  <a:pt x="70" y="224"/>
                  <a:pt x="70" y="224"/>
                </a:cubicBezTo>
                <a:cubicBezTo>
                  <a:pt x="43" y="224"/>
                  <a:pt x="22" y="203"/>
                  <a:pt x="22" y="176"/>
                </a:cubicBezTo>
                <a:cubicBezTo>
                  <a:pt x="22" y="159"/>
                  <a:pt x="31" y="144"/>
                  <a:pt x="46" y="135"/>
                </a:cubicBezTo>
                <a:cubicBezTo>
                  <a:pt x="61" y="127"/>
                  <a:pt x="62" y="125"/>
                  <a:pt x="55" y="110"/>
                </a:cubicBezTo>
                <a:cubicBezTo>
                  <a:pt x="54" y="107"/>
                  <a:pt x="54" y="104"/>
                  <a:pt x="54" y="102"/>
                </a:cubicBezTo>
                <a:cubicBezTo>
                  <a:pt x="54" y="87"/>
                  <a:pt x="66" y="75"/>
                  <a:pt x="81" y="75"/>
                </a:cubicBezTo>
                <a:cubicBezTo>
                  <a:pt x="81" y="75"/>
                  <a:pt x="88" y="74"/>
                  <a:pt x="95" y="77"/>
                </a:cubicBezTo>
                <a:cubicBezTo>
                  <a:pt x="107" y="82"/>
                  <a:pt x="109" y="78"/>
                  <a:pt x="114" y="65"/>
                </a:cubicBezTo>
                <a:cubicBezTo>
                  <a:pt x="127" y="39"/>
                  <a:pt x="153" y="22"/>
                  <a:pt x="182" y="22"/>
                </a:cubicBezTo>
                <a:cubicBezTo>
                  <a:pt x="220" y="22"/>
                  <a:pt x="252" y="51"/>
                  <a:pt x="256" y="89"/>
                </a:cubicBezTo>
                <a:cubicBezTo>
                  <a:pt x="257" y="105"/>
                  <a:pt x="257" y="105"/>
                  <a:pt x="273" y="108"/>
                </a:cubicBezTo>
                <a:cubicBezTo>
                  <a:pt x="301" y="113"/>
                  <a:pt x="321" y="138"/>
                  <a:pt x="321" y="166"/>
                </a:cubicBezTo>
                <a:cubicBezTo>
                  <a:pt x="321" y="198"/>
                  <a:pt x="295" y="224"/>
                  <a:pt x="262" y="2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nvGrpSpPr>
          <p:cNvPr id="120" name="Group 119"/>
          <p:cNvGrpSpPr/>
          <p:nvPr/>
        </p:nvGrpSpPr>
        <p:grpSpPr>
          <a:xfrm>
            <a:off x="9270169" y="2390070"/>
            <a:ext cx="2240269" cy="740032"/>
            <a:chOff x="8198838" y="3829029"/>
            <a:chExt cx="2240269" cy="740032"/>
          </a:xfrm>
        </p:grpSpPr>
        <p:sp>
          <p:nvSpPr>
            <p:cNvPr id="121" name="TextBox 120"/>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22" name="TextBox 121"/>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3" name="Group 122"/>
          <p:cNvGrpSpPr/>
          <p:nvPr/>
        </p:nvGrpSpPr>
        <p:grpSpPr>
          <a:xfrm>
            <a:off x="9270169" y="3419691"/>
            <a:ext cx="2078345" cy="740032"/>
            <a:chOff x="8198838" y="3829029"/>
            <a:chExt cx="2078345" cy="740032"/>
          </a:xfrm>
        </p:grpSpPr>
        <p:sp>
          <p:nvSpPr>
            <p:cNvPr id="124" name="TextBox 123"/>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25" name="TextBox 124"/>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6" name="Group 125"/>
          <p:cNvGrpSpPr/>
          <p:nvPr/>
        </p:nvGrpSpPr>
        <p:grpSpPr>
          <a:xfrm>
            <a:off x="9275734" y="4414492"/>
            <a:ext cx="2202425" cy="740032"/>
            <a:chOff x="8198838" y="3829029"/>
            <a:chExt cx="2202425" cy="740032"/>
          </a:xfrm>
        </p:grpSpPr>
        <p:sp>
          <p:nvSpPr>
            <p:cNvPr id="127" name="TextBox 126"/>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128" name="TextBox 127"/>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9" name="Group 128"/>
          <p:cNvGrpSpPr/>
          <p:nvPr/>
        </p:nvGrpSpPr>
        <p:grpSpPr>
          <a:xfrm>
            <a:off x="9315607" y="5399314"/>
            <a:ext cx="2202425" cy="740032"/>
            <a:chOff x="8198838" y="3829029"/>
            <a:chExt cx="2202425" cy="740032"/>
          </a:xfrm>
        </p:grpSpPr>
        <p:sp>
          <p:nvSpPr>
            <p:cNvPr id="130" name="TextBox 129"/>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131" name="TextBox 130"/>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23" name="Group 22"/>
          <p:cNvGrpSpPr/>
          <p:nvPr/>
        </p:nvGrpSpPr>
        <p:grpSpPr>
          <a:xfrm>
            <a:off x="6485793" y="2176772"/>
            <a:ext cx="829740" cy="1185369"/>
            <a:chOff x="6485793" y="2176772"/>
            <a:chExt cx="829740" cy="1185369"/>
          </a:xfrm>
        </p:grpSpPr>
        <p:grpSp>
          <p:nvGrpSpPr>
            <p:cNvPr id="18" name="Group 17"/>
            <p:cNvGrpSpPr/>
            <p:nvPr/>
          </p:nvGrpSpPr>
          <p:grpSpPr>
            <a:xfrm>
              <a:off x="6488349" y="2176772"/>
              <a:ext cx="827184" cy="1185369"/>
              <a:chOff x="6488349" y="2176772"/>
              <a:chExt cx="827184" cy="1185369"/>
            </a:xfrm>
          </p:grpSpPr>
          <p:sp>
            <p:nvSpPr>
              <p:cNvPr id="11" name="Freeform 11"/>
              <p:cNvSpPr>
                <a:spLocks/>
              </p:cNvSpPr>
              <p:nvPr/>
            </p:nvSpPr>
            <p:spPr bwMode="auto">
              <a:xfrm>
                <a:off x="6901941" y="2348135"/>
                <a:ext cx="413592" cy="1014006"/>
              </a:xfrm>
              <a:custGeom>
                <a:avLst/>
                <a:gdLst>
                  <a:gd name="T0" fmla="*/ 0 w 321"/>
                  <a:gd name="T1" fmla="*/ 787 h 787"/>
                  <a:gd name="T2" fmla="*/ 321 w 321"/>
                  <a:gd name="T3" fmla="*/ 653 h 787"/>
                  <a:gd name="T4" fmla="*/ 321 w 321"/>
                  <a:gd name="T5" fmla="*/ 0 h 787"/>
                  <a:gd name="T6" fmla="*/ 0 w 321"/>
                  <a:gd name="T7" fmla="*/ 136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6"/>
                    </a:lnTo>
                    <a:lnTo>
                      <a:pt x="0" y="787"/>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2"/>
              <p:cNvSpPr>
                <a:spLocks/>
              </p:cNvSpPr>
              <p:nvPr/>
            </p:nvSpPr>
            <p:spPr bwMode="auto">
              <a:xfrm>
                <a:off x="6488349" y="2348135"/>
                <a:ext cx="413592" cy="1014006"/>
              </a:xfrm>
              <a:custGeom>
                <a:avLst/>
                <a:gdLst>
                  <a:gd name="T0" fmla="*/ 321 w 321"/>
                  <a:gd name="T1" fmla="*/ 787 h 787"/>
                  <a:gd name="T2" fmla="*/ 0 w 321"/>
                  <a:gd name="T3" fmla="*/ 653 h 787"/>
                  <a:gd name="T4" fmla="*/ 0 w 321"/>
                  <a:gd name="T5" fmla="*/ 0 h 787"/>
                  <a:gd name="T6" fmla="*/ 321 w 321"/>
                  <a:gd name="T7" fmla="*/ 136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6"/>
                    </a:lnTo>
                    <a:lnTo>
                      <a:pt x="321" y="78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3"/>
              <p:cNvSpPr>
                <a:spLocks/>
              </p:cNvSpPr>
              <p:nvPr/>
            </p:nvSpPr>
            <p:spPr bwMode="auto">
              <a:xfrm>
                <a:off x="6488349" y="2176772"/>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2" name="TextBox 21"/>
            <p:cNvSpPr txBox="1"/>
            <p:nvPr/>
          </p:nvSpPr>
          <p:spPr>
            <a:xfrm>
              <a:off x="6485793" y="2649337"/>
              <a:ext cx="418704" cy="369332"/>
            </a:xfrm>
            <a:prstGeom prst="rect">
              <a:avLst/>
            </a:prstGeom>
            <a:noFill/>
          </p:spPr>
          <p:txBody>
            <a:bodyPr wrap="none" rtlCol="0">
              <a:spAutoFit/>
            </a:bodyPr>
            <a:lstStyle/>
            <a:p>
              <a:r>
                <a:rPr lang="id-ID" b="1" dirty="0" smtClean="0">
                  <a:solidFill>
                    <a:schemeClr val="bg1"/>
                  </a:solidFill>
                </a:rPr>
                <a:t>01</a:t>
              </a:r>
              <a:endParaRPr lang="id-ID" b="1" dirty="0">
                <a:solidFill>
                  <a:schemeClr val="bg1"/>
                </a:solidFill>
              </a:endParaRPr>
            </a:p>
          </p:txBody>
        </p:sp>
      </p:grpSp>
      <p:grpSp>
        <p:nvGrpSpPr>
          <p:cNvPr id="24" name="Group 23"/>
          <p:cNvGrpSpPr/>
          <p:nvPr/>
        </p:nvGrpSpPr>
        <p:grpSpPr>
          <a:xfrm>
            <a:off x="7301943" y="3184335"/>
            <a:ext cx="840772" cy="1187948"/>
            <a:chOff x="7301943" y="3184335"/>
            <a:chExt cx="840772" cy="1187948"/>
          </a:xfrm>
        </p:grpSpPr>
        <p:grpSp>
          <p:nvGrpSpPr>
            <p:cNvPr id="19" name="Group 18"/>
            <p:cNvGrpSpPr/>
            <p:nvPr/>
          </p:nvGrpSpPr>
          <p:grpSpPr>
            <a:xfrm>
              <a:off x="7315531" y="3184335"/>
              <a:ext cx="827184" cy="1187948"/>
              <a:chOff x="7315531" y="3184335"/>
              <a:chExt cx="827184" cy="1187948"/>
            </a:xfrm>
          </p:grpSpPr>
          <p:sp>
            <p:nvSpPr>
              <p:cNvPr id="9" name="Freeform 9"/>
              <p:cNvSpPr>
                <a:spLocks/>
              </p:cNvSpPr>
              <p:nvPr/>
            </p:nvSpPr>
            <p:spPr bwMode="auto">
              <a:xfrm>
                <a:off x="7729123" y="3358277"/>
                <a:ext cx="413592" cy="1014006"/>
              </a:xfrm>
              <a:custGeom>
                <a:avLst/>
                <a:gdLst>
                  <a:gd name="T0" fmla="*/ 0 w 321"/>
                  <a:gd name="T1" fmla="*/ 787 h 787"/>
                  <a:gd name="T2" fmla="*/ 321 w 321"/>
                  <a:gd name="T3" fmla="*/ 653 h 787"/>
                  <a:gd name="T4" fmla="*/ 321 w 321"/>
                  <a:gd name="T5" fmla="*/ 0 h 787"/>
                  <a:gd name="T6" fmla="*/ 0 w 321"/>
                  <a:gd name="T7" fmla="*/ 134 h 787"/>
                  <a:gd name="T8" fmla="*/ 0 w 321"/>
                  <a:gd name="T9" fmla="*/ 787 h 787"/>
                </a:gdLst>
                <a:ahLst/>
                <a:cxnLst>
                  <a:cxn ang="0">
                    <a:pos x="T0" y="T1"/>
                  </a:cxn>
                  <a:cxn ang="0">
                    <a:pos x="T2" y="T3"/>
                  </a:cxn>
                  <a:cxn ang="0">
                    <a:pos x="T4" y="T5"/>
                  </a:cxn>
                  <a:cxn ang="0">
                    <a:pos x="T6" y="T7"/>
                  </a:cxn>
                  <a:cxn ang="0">
                    <a:pos x="T8" y="T9"/>
                  </a:cxn>
                </a:cxnLst>
                <a:rect l="0" t="0" r="r" b="b"/>
                <a:pathLst>
                  <a:path w="321" h="787">
                    <a:moveTo>
                      <a:pt x="0" y="787"/>
                    </a:moveTo>
                    <a:lnTo>
                      <a:pt x="321" y="653"/>
                    </a:lnTo>
                    <a:lnTo>
                      <a:pt x="321" y="0"/>
                    </a:lnTo>
                    <a:lnTo>
                      <a:pt x="0" y="134"/>
                    </a:lnTo>
                    <a:lnTo>
                      <a:pt x="0" y="787"/>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10"/>
              <p:cNvSpPr>
                <a:spLocks/>
              </p:cNvSpPr>
              <p:nvPr/>
            </p:nvSpPr>
            <p:spPr bwMode="auto">
              <a:xfrm>
                <a:off x="7315531" y="3358277"/>
                <a:ext cx="413592" cy="1014006"/>
              </a:xfrm>
              <a:custGeom>
                <a:avLst/>
                <a:gdLst>
                  <a:gd name="T0" fmla="*/ 321 w 321"/>
                  <a:gd name="T1" fmla="*/ 787 h 787"/>
                  <a:gd name="T2" fmla="*/ 0 w 321"/>
                  <a:gd name="T3" fmla="*/ 653 h 787"/>
                  <a:gd name="T4" fmla="*/ 0 w 321"/>
                  <a:gd name="T5" fmla="*/ 0 h 787"/>
                  <a:gd name="T6" fmla="*/ 321 w 321"/>
                  <a:gd name="T7" fmla="*/ 134 h 787"/>
                  <a:gd name="T8" fmla="*/ 321 w 321"/>
                  <a:gd name="T9" fmla="*/ 787 h 787"/>
                </a:gdLst>
                <a:ahLst/>
                <a:cxnLst>
                  <a:cxn ang="0">
                    <a:pos x="T0" y="T1"/>
                  </a:cxn>
                  <a:cxn ang="0">
                    <a:pos x="T2" y="T3"/>
                  </a:cxn>
                  <a:cxn ang="0">
                    <a:pos x="T4" y="T5"/>
                  </a:cxn>
                  <a:cxn ang="0">
                    <a:pos x="T6" y="T7"/>
                  </a:cxn>
                  <a:cxn ang="0">
                    <a:pos x="T8" y="T9"/>
                  </a:cxn>
                </a:cxnLst>
                <a:rect l="0" t="0" r="r" b="b"/>
                <a:pathLst>
                  <a:path w="321" h="787">
                    <a:moveTo>
                      <a:pt x="321" y="787"/>
                    </a:moveTo>
                    <a:lnTo>
                      <a:pt x="0" y="653"/>
                    </a:lnTo>
                    <a:lnTo>
                      <a:pt x="0" y="0"/>
                    </a:lnTo>
                    <a:lnTo>
                      <a:pt x="321" y="134"/>
                    </a:lnTo>
                    <a:lnTo>
                      <a:pt x="321" y="78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13"/>
              <p:cNvSpPr>
                <a:spLocks/>
              </p:cNvSpPr>
              <p:nvPr/>
            </p:nvSpPr>
            <p:spPr bwMode="auto">
              <a:xfrm>
                <a:off x="7315531" y="3184335"/>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2" name="TextBox 131"/>
            <p:cNvSpPr txBox="1"/>
            <p:nvPr/>
          </p:nvSpPr>
          <p:spPr>
            <a:xfrm>
              <a:off x="7301943" y="3671593"/>
              <a:ext cx="418704" cy="369332"/>
            </a:xfrm>
            <a:prstGeom prst="rect">
              <a:avLst/>
            </a:prstGeom>
            <a:noFill/>
          </p:spPr>
          <p:txBody>
            <a:bodyPr wrap="none" rtlCol="0">
              <a:spAutoFit/>
            </a:bodyPr>
            <a:lstStyle/>
            <a:p>
              <a:r>
                <a:rPr lang="id-ID" b="1" dirty="0" smtClean="0">
                  <a:solidFill>
                    <a:schemeClr val="bg1"/>
                  </a:solidFill>
                </a:rPr>
                <a:t>02</a:t>
              </a:r>
              <a:endParaRPr lang="id-ID" b="1" dirty="0">
                <a:solidFill>
                  <a:schemeClr val="bg1"/>
                </a:solidFill>
              </a:endParaRPr>
            </a:p>
          </p:txBody>
        </p:sp>
      </p:grpSp>
      <p:grpSp>
        <p:nvGrpSpPr>
          <p:cNvPr id="25" name="Group 24"/>
          <p:cNvGrpSpPr/>
          <p:nvPr/>
        </p:nvGrpSpPr>
        <p:grpSpPr>
          <a:xfrm>
            <a:off x="6485793" y="4198189"/>
            <a:ext cx="829740" cy="1172641"/>
            <a:chOff x="6485793" y="4198189"/>
            <a:chExt cx="829740" cy="1172641"/>
          </a:xfrm>
        </p:grpSpPr>
        <p:grpSp>
          <p:nvGrpSpPr>
            <p:cNvPr id="20" name="Group 19"/>
            <p:cNvGrpSpPr/>
            <p:nvPr/>
          </p:nvGrpSpPr>
          <p:grpSpPr>
            <a:xfrm>
              <a:off x="6488349" y="4198189"/>
              <a:ext cx="827184" cy="1172641"/>
              <a:chOff x="6488349" y="4198189"/>
              <a:chExt cx="827184" cy="1172641"/>
            </a:xfrm>
          </p:grpSpPr>
          <p:sp>
            <p:nvSpPr>
              <p:cNvPr id="7" name="Freeform 7"/>
              <p:cNvSpPr>
                <a:spLocks/>
              </p:cNvSpPr>
              <p:nvPr/>
            </p:nvSpPr>
            <p:spPr bwMode="auto">
              <a:xfrm>
                <a:off x="6901941" y="4370995"/>
                <a:ext cx="413592" cy="999835"/>
              </a:xfrm>
              <a:custGeom>
                <a:avLst/>
                <a:gdLst>
                  <a:gd name="T0" fmla="*/ 0 w 321"/>
                  <a:gd name="T1" fmla="*/ 776 h 776"/>
                  <a:gd name="T2" fmla="*/ 321 w 321"/>
                  <a:gd name="T3" fmla="*/ 642 h 776"/>
                  <a:gd name="T4" fmla="*/ 321 w 321"/>
                  <a:gd name="T5" fmla="*/ 0 h 776"/>
                  <a:gd name="T6" fmla="*/ 0 w 321"/>
                  <a:gd name="T7" fmla="*/ 136 h 776"/>
                  <a:gd name="T8" fmla="*/ 0 w 321"/>
                  <a:gd name="T9" fmla="*/ 776 h 776"/>
                </a:gdLst>
                <a:ahLst/>
                <a:cxnLst>
                  <a:cxn ang="0">
                    <a:pos x="T0" y="T1"/>
                  </a:cxn>
                  <a:cxn ang="0">
                    <a:pos x="T2" y="T3"/>
                  </a:cxn>
                  <a:cxn ang="0">
                    <a:pos x="T4" y="T5"/>
                  </a:cxn>
                  <a:cxn ang="0">
                    <a:pos x="T6" y="T7"/>
                  </a:cxn>
                  <a:cxn ang="0">
                    <a:pos x="T8" y="T9"/>
                  </a:cxn>
                </a:cxnLst>
                <a:rect l="0" t="0" r="r" b="b"/>
                <a:pathLst>
                  <a:path w="321" h="776">
                    <a:moveTo>
                      <a:pt x="0" y="776"/>
                    </a:moveTo>
                    <a:lnTo>
                      <a:pt x="321" y="642"/>
                    </a:lnTo>
                    <a:lnTo>
                      <a:pt x="321" y="0"/>
                    </a:lnTo>
                    <a:lnTo>
                      <a:pt x="0" y="136"/>
                    </a:lnTo>
                    <a:lnTo>
                      <a:pt x="0" y="77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6488349" y="4370995"/>
                <a:ext cx="413592" cy="999835"/>
              </a:xfrm>
              <a:custGeom>
                <a:avLst/>
                <a:gdLst>
                  <a:gd name="T0" fmla="*/ 321 w 321"/>
                  <a:gd name="T1" fmla="*/ 776 h 776"/>
                  <a:gd name="T2" fmla="*/ 0 w 321"/>
                  <a:gd name="T3" fmla="*/ 642 h 776"/>
                  <a:gd name="T4" fmla="*/ 0 w 321"/>
                  <a:gd name="T5" fmla="*/ 0 h 776"/>
                  <a:gd name="T6" fmla="*/ 321 w 321"/>
                  <a:gd name="T7" fmla="*/ 136 h 776"/>
                  <a:gd name="T8" fmla="*/ 321 w 321"/>
                  <a:gd name="T9" fmla="*/ 776 h 776"/>
                </a:gdLst>
                <a:ahLst/>
                <a:cxnLst>
                  <a:cxn ang="0">
                    <a:pos x="T0" y="T1"/>
                  </a:cxn>
                  <a:cxn ang="0">
                    <a:pos x="T2" y="T3"/>
                  </a:cxn>
                  <a:cxn ang="0">
                    <a:pos x="T4" y="T5"/>
                  </a:cxn>
                  <a:cxn ang="0">
                    <a:pos x="T6" y="T7"/>
                  </a:cxn>
                  <a:cxn ang="0">
                    <a:pos x="T8" y="T9"/>
                  </a:cxn>
                </a:cxnLst>
                <a:rect l="0" t="0" r="r" b="b"/>
                <a:pathLst>
                  <a:path w="321" h="776">
                    <a:moveTo>
                      <a:pt x="321" y="776"/>
                    </a:moveTo>
                    <a:lnTo>
                      <a:pt x="0" y="642"/>
                    </a:lnTo>
                    <a:lnTo>
                      <a:pt x="0" y="0"/>
                    </a:lnTo>
                    <a:lnTo>
                      <a:pt x="321" y="136"/>
                    </a:lnTo>
                    <a:lnTo>
                      <a:pt x="321" y="77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Freeform 13"/>
              <p:cNvSpPr>
                <a:spLocks/>
              </p:cNvSpPr>
              <p:nvPr/>
            </p:nvSpPr>
            <p:spPr bwMode="auto">
              <a:xfrm>
                <a:off x="6488349" y="4198189"/>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3" name="TextBox 132"/>
            <p:cNvSpPr txBox="1"/>
            <p:nvPr/>
          </p:nvSpPr>
          <p:spPr>
            <a:xfrm>
              <a:off x="6485793" y="4682969"/>
              <a:ext cx="418704" cy="369332"/>
            </a:xfrm>
            <a:prstGeom prst="rect">
              <a:avLst/>
            </a:prstGeom>
            <a:noFill/>
          </p:spPr>
          <p:txBody>
            <a:bodyPr wrap="none" rtlCol="0">
              <a:spAutoFit/>
            </a:bodyPr>
            <a:lstStyle/>
            <a:p>
              <a:r>
                <a:rPr lang="id-ID" b="1" dirty="0" smtClean="0">
                  <a:solidFill>
                    <a:schemeClr val="bg1"/>
                  </a:solidFill>
                </a:rPr>
                <a:t>03</a:t>
              </a:r>
              <a:endParaRPr lang="id-ID" b="1" dirty="0">
                <a:solidFill>
                  <a:schemeClr val="bg1"/>
                </a:solidFill>
              </a:endParaRPr>
            </a:p>
          </p:txBody>
        </p:sp>
      </p:grpSp>
      <p:grpSp>
        <p:nvGrpSpPr>
          <p:cNvPr id="26" name="Group 25"/>
          <p:cNvGrpSpPr/>
          <p:nvPr/>
        </p:nvGrpSpPr>
        <p:grpSpPr>
          <a:xfrm>
            <a:off x="7301943" y="5230166"/>
            <a:ext cx="840774" cy="1178773"/>
            <a:chOff x="7301943" y="5230166"/>
            <a:chExt cx="840774" cy="1178773"/>
          </a:xfrm>
        </p:grpSpPr>
        <p:grpSp>
          <p:nvGrpSpPr>
            <p:cNvPr id="21" name="Group 20"/>
            <p:cNvGrpSpPr/>
            <p:nvPr/>
          </p:nvGrpSpPr>
          <p:grpSpPr>
            <a:xfrm>
              <a:off x="7315533" y="5230166"/>
              <a:ext cx="827184" cy="1178773"/>
              <a:chOff x="7315533" y="5230166"/>
              <a:chExt cx="827184" cy="1178773"/>
            </a:xfrm>
          </p:grpSpPr>
          <p:sp>
            <p:nvSpPr>
              <p:cNvPr id="5" name="Freeform 5"/>
              <p:cNvSpPr>
                <a:spLocks/>
              </p:cNvSpPr>
              <p:nvPr/>
            </p:nvSpPr>
            <p:spPr bwMode="auto">
              <a:xfrm>
                <a:off x="7729125" y="5401374"/>
                <a:ext cx="413592" cy="1007565"/>
              </a:xfrm>
              <a:custGeom>
                <a:avLst/>
                <a:gdLst>
                  <a:gd name="T0" fmla="*/ 0 w 321"/>
                  <a:gd name="T1" fmla="*/ 782 h 782"/>
                  <a:gd name="T2" fmla="*/ 321 w 321"/>
                  <a:gd name="T3" fmla="*/ 648 h 782"/>
                  <a:gd name="T4" fmla="*/ 321 w 321"/>
                  <a:gd name="T5" fmla="*/ 0 h 782"/>
                  <a:gd name="T6" fmla="*/ 0 w 321"/>
                  <a:gd name="T7" fmla="*/ 134 h 782"/>
                  <a:gd name="T8" fmla="*/ 0 w 321"/>
                  <a:gd name="T9" fmla="*/ 782 h 782"/>
                </a:gdLst>
                <a:ahLst/>
                <a:cxnLst>
                  <a:cxn ang="0">
                    <a:pos x="T0" y="T1"/>
                  </a:cxn>
                  <a:cxn ang="0">
                    <a:pos x="T2" y="T3"/>
                  </a:cxn>
                  <a:cxn ang="0">
                    <a:pos x="T4" y="T5"/>
                  </a:cxn>
                  <a:cxn ang="0">
                    <a:pos x="T6" y="T7"/>
                  </a:cxn>
                  <a:cxn ang="0">
                    <a:pos x="T8" y="T9"/>
                  </a:cxn>
                </a:cxnLst>
                <a:rect l="0" t="0" r="r" b="b"/>
                <a:pathLst>
                  <a:path w="321" h="782">
                    <a:moveTo>
                      <a:pt x="0" y="782"/>
                    </a:moveTo>
                    <a:lnTo>
                      <a:pt x="321" y="648"/>
                    </a:lnTo>
                    <a:lnTo>
                      <a:pt x="321" y="0"/>
                    </a:lnTo>
                    <a:lnTo>
                      <a:pt x="0" y="134"/>
                    </a:lnTo>
                    <a:lnTo>
                      <a:pt x="0" y="782"/>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7315533" y="5401374"/>
                <a:ext cx="413592" cy="1007565"/>
              </a:xfrm>
              <a:custGeom>
                <a:avLst/>
                <a:gdLst>
                  <a:gd name="T0" fmla="*/ 321 w 321"/>
                  <a:gd name="T1" fmla="*/ 782 h 782"/>
                  <a:gd name="T2" fmla="*/ 0 w 321"/>
                  <a:gd name="T3" fmla="*/ 648 h 782"/>
                  <a:gd name="T4" fmla="*/ 0 w 321"/>
                  <a:gd name="T5" fmla="*/ 0 h 782"/>
                  <a:gd name="T6" fmla="*/ 321 w 321"/>
                  <a:gd name="T7" fmla="*/ 134 h 782"/>
                  <a:gd name="T8" fmla="*/ 321 w 321"/>
                  <a:gd name="T9" fmla="*/ 782 h 782"/>
                </a:gdLst>
                <a:ahLst/>
                <a:cxnLst>
                  <a:cxn ang="0">
                    <a:pos x="T0" y="T1"/>
                  </a:cxn>
                  <a:cxn ang="0">
                    <a:pos x="T2" y="T3"/>
                  </a:cxn>
                  <a:cxn ang="0">
                    <a:pos x="T4" y="T5"/>
                  </a:cxn>
                  <a:cxn ang="0">
                    <a:pos x="T6" y="T7"/>
                  </a:cxn>
                  <a:cxn ang="0">
                    <a:pos x="T8" y="T9"/>
                  </a:cxn>
                </a:cxnLst>
                <a:rect l="0" t="0" r="r" b="b"/>
                <a:pathLst>
                  <a:path w="321" h="782">
                    <a:moveTo>
                      <a:pt x="321" y="782"/>
                    </a:moveTo>
                    <a:lnTo>
                      <a:pt x="0" y="648"/>
                    </a:lnTo>
                    <a:lnTo>
                      <a:pt x="0" y="0"/>
                    </a:lnTo>
                    <a:lnTo>
                      <a:pt x="321" y="134"/>
                    </a:lnTo>
                    <a:lnTo>
                      <a:pt x="321" y="78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Freeform 13"/>
              <p:cNvSpPr>
                <a:spLocks/>
              </p:cNvSpPr>
              <p:nvPr/>
            </p:nvSpPr>
            <p:spPr bwMode="auto">
              <a:xfrm>
                <a:off x="7315533" y="5230166"/>
                <a:ext cx="827182" cy="346592"/>
              </a:xfrm>
              <a:custGeom>
                <a:avLst/>
                <a:gdLst>
                  <a:gd name="T0" fmla="*/ 321 w 642"/>
                  <a:gd name="T1" fmla="*/ 269 h 269"/>
                  <a:gd name="T2" fmla="*/ 0 w 642"/>
                  <a:gd name="T3" fmla="*/ 133 h 269"/>
                  <a:gd name="T4" fmla="*/ 321 w 642"/>
                  <a:gd name="T5" fmla="*/ 0 h 269"/>
                  <a:gd name="T6" fmla="*/ 642 w 642"/>
                  <a:gd name="T7" fmla="*/ 133 h 269"/>
                  <a:gd name="T8" fmla="*/ 321 w 642"/>
                  <a:gd name="T9" fmla="*/ 269 h 269"/>
                </a:gdLst>
                <a:ahLst/>
                <a:cxnLst>
                  <a:cxn ang="0">
                    <a:pos x="T0" y="T1"/>
                  </a:cxn>
                  <a:cxn ang="0">
                    <a:pos x="T2" y="T3"/>
                  </a:cxn>
                  <a:cxn ang="0">
                    <a:pos x="T4" y="T5"/>
                  </a:cxn>
                  <a:cxn ang="0">
                    <a:pos x="T6" y="T7"/>
                  </a:cxn>
                  <a:cxn ang="0">
                    <a:pos x="T8" y="T9"/>
                  </a:cxn>
                </a:cxnLst>
                <a:rect l="0" t="0" r="r" b="b"/>
                <a:pathLst>
                  <a:path w="642" h="269">
                    <a:moveTo>
                      <a:pt x="321" y="269"/>
                    </a:moveTo>
                    <a:lnTo>
                      <a:pt x="0" y="133"/>
                    </a:lnTo>
                    <a:lnTo>
                      <a:pt x="321" y="0"/>
                    </a:lnTo>
                    <a:lnTo>
                      <a:pt x="642" y="133"/>
                    </a:lnTo>
                    <a:lnTo>
                      <a:pt x="321" y="269"/>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4" name="TextBox 133"/>
            <p:cNvSpPr txBox="1"/>
            <p:nvPr/>
          </p:nvSpPr>
          <p:spPr>
            <a:xfrm>
              <a:off x="7301943" y="5705225"/>
              <a:ext cx="418704" cy="369332"/>
            </a:xfrm>
            <a:prstGeom prst="rect">
              <a:avLst/>
            </a:prstGeom>
            <a:noFill/>
          </p:spPr>
          <p:txBody>
            <a:bodyPr wrap="none" rtlCol="0">
              <a:spAutoFit/>
            </a:bodyPr>
            <a:lstStyle/>
            <a:p>
              <a:r>
                <a:rPr lang="id-ID" b="1" dirty="0" smtClean="0">
                  <a:solidFill>
                    <a:schemeClr val="bg1"/>
                  </a:solidFill>
                </a:rPr>
                <a:t>04</a:t>
              </a:r>
              <a:endParaRPr lang="id-ID" b="1" dirty="0">
                <a:solidFill>
                  <a:schemeClr val="bg1"/>
                </a:solidFill>
              </a:endParaRPr>
            </a:p>
          </p:txBody>
        </p:sp>
      </p:grpSp>
    </p:spTree>
    <p:extLst>
      <p:ext uri="{BB962C8B-B14F-4D97-AF65-F5344CB8AC3E}">
        <p14:creationId xmlns:p14="http://schemas.microsoft.com/office/powerpoint/2010/main" val="4160077289"/>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7"/>
                                        </p:tgtEl>
                                        <p:attrNameLst>
                                          <p:attrName>style.visibility</p:attrName>
                                        </p:attrNameLst>
                                      </p:cBhvr>
                                      <p:to>
                                        <p:strVal val="visible"/>
                                      </p:to>
                                    </p:set>
                                    <p:animEffect transition="in" filter="fade">
                                      <p:cBhvr>
                                        <p:cTn id="18" dur="500"/>
                                        <p:tgtEl>
                                          <p:spTgt spid="77"/>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79"/>
                                        </p:tgtEl>
                                        <p:attrNameLst>
                                          <p:attrName>style.visibility</p:attrName>
                                        </p:attrNameLst>
                                      </p:cBhvr>
                                      <p:to>
                                        <p:strVal val="visible"/>
                                      </p:to>
                                    </p:set>
                                    <p:animEffect transition="in" filter="fade">
                                      <p:cBhvr>
                                        <p:cTn id="22" dur="500"/>
                                        <p:tgtEl>
                                          <p:spTgt spid="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78"/>
                                        </p:tgtEl>
                                        <p:attrNameLst>
                                          <p:attrName>style.visibility</p:attrName>
                                        </p:attrNameLst>
                                      </p:cBhvr>
                                      <p:to>
                                        <p:strVal val="visible"/>
                                      </p:to>
                                    </p:set>
                                    <p:animEffect transition="in" filter="fade">
                                      <p:cBhvr>
                                        <p:cTn id="25" dur="500"/>
                                        <p:tgtEl>
                                          <p:spTgt spid="78"/>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76"/>
                                        </p:tgtEl>
                                        <p:attrNameLst>
                                          <p:attrName>style.visibility</p:attrName>
                                        </p:attrNameLst>
                                      </p:cBhvr>
                                      <p:to>
                                        <p:strVal val="visible"/>
                                      </p:to>
                                    </p:set>
                                    <p:animEffect transition="in" filter="fade">
                                      <p:cBhvr>
                                        <p:cTn id="29" dur="500"/>
                                        <p:tgtEl>
                                          <p:spTgt spid="76"/>
                                        </p:tgtEl>
                                      </p:cBhvr>
                                    </p:animEffect>
                                  </p:childTnLst>
                                </p:cTn>
                              </p:par>
                              <p:par>
                                <p:cTn id="30" presetID="10" presetClass="entr" presetSubtype="0" fill="hold" nodeType="withEffect">
                                  <p:stCondLst>
                                    <p:cond delay="0"/>
                                  </p:stCondLst>
                                  <p:childTnLst>
                                    <p:set>
                                      <p:cBhvr>
                                        <p:cTn id="31" dur="1" fill="hold">
                                          <p:stCondLst>
                                            <p:cond delay="0"/>
                                          </p:stCondLst>
                                        </p:cTn>
                                        <p:tgtEl>
                                          <p:spTgt spid="106"/>
                                        </p:tgtEl>
                                        <p:attrNameLst>
                                          <p:attrName>style.visibility</p:attrName>
                                        </p:attrNameLst>
                                      </p:cBhvr>
                                      <p:to>
                                        <p:strVal val="visible"/>
                                      </p:to>
                                    </p:set>
                                    <p:animEffect transition="in" filter="fade">
                                      <p:cBhvr>
                                        <p:cTn id="32" dur="500"/>
                                        <p:tgtEl>
                                          <p:spTgt spid="106"/>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80"/>
                                        </p:tgtEl>
                                        <p:attrNameLst>
                                          <p:attrName>style.visibility</p:attrName>
                                        </p:attrNameLst>
                                      </p:cBhvr>
                                      <p:to>
                                        <p:strVal val="visible"/>
                                      </p:to>
                                    </p:set>
                                    <p:animEffect transition="in" filter="fade">
                                      <p:cBhvr>
                                        <p:cTn id="36" dur="500"/>
                                        <p:tgtEl>
                                          <p:spTgt spid="80"/>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fade">
                                      <p:cBhvr>
                                        <p:cTn id="40" dur="500"/>
                                        <p:tgtEl>
                                          <p:spTgt spid="99"/>
                                        </p:tgtEl>
                                      </p:cBhvr>
                                    </p:animEffect>
                                  </p:childTnLst>
                                </p:cTn>
                              </p:par>
                              <p:par>
                                <p:cTn id="41" presetID="10" presetClass="entr" presetSubtype="0" fill="hold" nodeType="withEffect">
                                  <p:stCondLst>
                                    <p:cond delay="0"/>
                                  </p:stCondLst>
                                  <p:childTnLst>
                                    <p:set>
                                      <p:cBhvr>
                                        <p:cTn id="42" dur="1" fill="hold">
                                          <p:stCondLst>
                                            <p:cond delay="0"/>
                                          </p:stCondLst>
                                        </p:cTn>
                                        <p:tgtEl>
                                          <p:spTgt spid="107"/>
                                        </p:tgtEl>
                                        <p:attrNameLst>
                                          <p:attrName>style.visibility</p:attrName>
                                        </p:attrNameLst>
                                      </p:cBhvr>
                                      <p:to>
                                        <p:strVal val="visible"/>
                                      </p:to>
                                    </p:set>
                                    <p:animEffect transition="in" filter="fade">
                                      <p:cBhvr>
                                        <p:cTn id="43" dur="500"/>
                                        <p:tgtEl>
                                          <p:spTgt spid="107"/>
                                        </p:tgtEl>
                                      </p:cBhvr>
                                    </p:animEffect>
                                  </p:childTnLst>
                                </p:cTn>
                              </p:par>
                            </p:childTnLst>
                          </p:cTn>
                        </p:par>
                        <p:par>
                          <p:cTn id="44" fill="hold">
                            <p:stCondLst>
                              <p:cond delay="3000"/>
                            </p:stCondLst>
                            <p:childTnLst>
                              <p:par>
                                <p:cTn id="45" presetID="42" presetClass="entr" presetSubtype="0" fill="hold"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750"/>
                                        <p:tgtEl>
                                          <p:spTgt spid="23"/>
                                        </p:tgtEl>
                                      </p:cBhvr>
                                    </p:animEffect>
                                    <p:anim calcmode="lin" valueType="num">
                                      <p:cBhvr>
                                        <p:cTn id="48" dur="750" fill="hold"/>
                                        <p:tgtEl>
                                          <p:spTgt spid="23"/>
                                        </p:tgtEl>
                                        <p:attrNameLst>
                                          <p:attrName>ppt_x</p:attrName>
                                        </p:attrNameLst>
                                      </p:cBhvr>
                                      <p:tavLst>
                                        <p:tav tm="0">
                                          <p:val>
                                            <p:strVal val="#ppt_x"/>
                                          </p:val>
                                        </p:tav>
                                        <p:tav tm="100000">
                                          <p:val>
                                            <p:strVal val="#ppt_x"/>
                                          </p:val>
                                        </p:tav>
                                      </p:tavLst>
                                    </p:anim>
                                    <p:anim calcmode="lin" valueType="num">
                                      <p:cBhvr>
                                        <p:cTn id="49" dur="750" fill="hold"/>
                                        <p:tgtEl>
                                          <p:spTgt spid="23"/>
                                        </p:tgtEl>
                                        <p:attrNameLst>
                                          <p:attrName>ppt_y</p:attrName>
                                        </p:attrNameLst>
                                      </p:cBhvr>
                                      <p:tavLst>
                                        <p:tav tm="0">
                                          <p:val>
                                            <p:strVal val="#ppt_y+.1"/>
                                          </p:val>
                                        </p:tav>
                                        <p:tav tm="100000">
                                          <p:val>
                                            <p:strVal val="#ppt_y"/>
                                          </p:val>
                                        </p:tav>
                                      </p:tavLst>
                                    </p:anim>
                                  </p:childTnLst>
                                </p:cTn>
                              </p:par>
                            </p:childTnLst>
                          </p:cTn>
                        </p:par>
                        <p:par>
                          <p:cTn id="50" fill="hold">
                            <p:stCondLst>
                              <p:cond delay="3750"/>
                            </p:stCondLst>
                            <p:childTnLst>
                              <p:par>
                                <p:cTn id="51" presetID="2" presetClass="entr" presetSubtype="2" fill="hold" grpId="0" nodeType="afterEffect">
                                  <p:stCondLst>
                                    <p:cond delay="0"/>
                                  </p:stCondLst>
                                  <p:childTnLst>
                                    <p:set>
                                      <p:cBhvr>
                                        <p:cTn id="52" dur="1" fill="hold">
                                          <p:stCondLst>
                                            <p:cond delay="0"/>
                                          </p:stCondLst>
                                        </p:cTn>
                                        <p:tgtEl>
                                          <p:spTgt spid="14"/>
                                        </p:tgtEl>
                                        <p:attrNameLst>
                                          <p:attrName>style.visibility</p:attrName>
                                        </p:attrNameLst>
                                      </p:cBhvr>
                                      <p:to>
                                        <p:strVal val="visible"/>
                                      </p:to>
                                    </p:set>
                                    <p:anim calcmode="lin" valueType="num">
                                      <p:cBhvr additive="base">
                                        <p:cTn id="53" dur="500" fill="hold"/>
                                        <p:tgtEl>
                                          <p:spTgt spid="14"/>
                                        </p:tgtEl>
                                        <p:attrNameLst>
                                          <p:attrName>ppt_x</p:attrName>
                                        </p:attrNameLst>
                                      </p:cBhvr>
                                      <p:tavLst>
                                        <p:tav tm="0">
                                          <p:val>
                                            <p:strVal val="1+#ppt_w/2"/>
                                          </p:val>
                                        </p:tav>
                                        <p:tav tm="100000">
                                          <p:val>
                                            <p:strVal val="#ppt_x"/>
                                          </p:val>
                                        </p:tav>
                                      </p:tavLst>
                                    </p:anim>
                                    <p:anim calcmode="lin" valueType="num">
                                      <p:cBhvr additive="base">
                                        <p:cTn id="54" dur="500" fill="hold"/>
                                        <p:tgtEl>
                                          <p:spTgt spid="14"/>
                                        </p:tgtEl>
                                        <p:attrNameLst>
                                          <p:attrName>ppt_y</p:attrName>
                                        </p:attrNameLst>
                                      </p:cBhvr>
                                      <p:tavLst>
                                        <p:tav tm="0">
                                          <p:val>
                                            <p:strVal val="#ppt_y"/>
                                          </p:val>
                                        </p:tav>
                                        <p:tav tm="100000">
                                          <p:val>
                                            <p:strVal val="#ppt_y"/>
                                          </p:val>
                                        </p:tav>
                                      </p:tavLst>
                                    </p:anim>
                                  </p:childTnLst>
                                </p:cTn>
                              </p:par>
                            </p:childTnLst>
                          </p:cTn>
                        </p:par>
                        <p:par>
                          <p:cTn id="55" fill="hold">
                            <p:stCondLst>
                              <p:cond delay="4250"/>
                            </p:stCondLst>
                            <p:childTnLst>
                              <p:par>
                                <p:cTn id="56" presetID="53" presetClass="entr" presetSubtype="16" fill="hold" nodeType="afterEffect">
                                  <p:stCondLst>
                                    <p:cond delay="0"/>
                                  </p:stCondLst>
                                  <p:childTnLst>
                                    <p:set>
                                      <p:cBhvr>
                                        <p:cTn id="57" dur="1" fill="hold">
                                          <p:stCondLst>
                                            <p:cond delay="0"/>
                                          </p:stCondLst>
                                        </p:cTn>
                                        <p:tgtEl>
                                          <p:spTgt spid="110"/>
                                        </p:tgtEl>
                                        <p:attrNameLst>
                                          <p:attrName>style.visibility</p:attrName>
                                        </p:attrNameLst>
                                      </p:cBhvr>
                                      <p:to>
                                        <p:strVal val="visible"/>
                                      </p:to>
                                    </p:set>
                                    <p:anim calcmode="lin" valueType="num">
                                      <p:cBhvr>
                                        <p:cTn id="58" dur="500" fill="hold"/>
                                        <p:tgtEl>
                                          <p:spTgt spid="110"/>
                                        </p:tgtEl>
                                        <p:attrNameLst>
                                          <p:attrName>ppt_w</p:attrName>
                                        </p:attrNameLst>
                                      </p:cBhvr>
                                      <p:tavLst>
                                        <p:tav tm="0">
                                          <p:val>
                                            <p:fltVal val="0"/>
                                          </p:val>
                                        </p:tav>
                                        <p:tav tm="100000">
                                          <p:val>
                                            <p:strVal val="#ppt_w"/>
                                          </p:val>
                                        </p:tav>
                                      </p:tavLst>
                                    </p:anim>
                                    <p:anim calcmode="lin" valueType="num">
                                      <p:cBhvr>
                                        <p:cTn id="59" dur="500" fill="hold"/>
                                        <p:tgtEl>
                                          <p:spTgt spid="110"/>
                                        </p:tgtEl>
                                        <p:attrNameLst>
                                          <p:attrName>ppt_h</p:attrName>
                                        </p:attrNameLst>
                                      </p:cBhvr>
                                      <p:tavLst>
                                        <p:tav tm="0">
                                          <p:val>
                                            <p:fltVal val="0"/>
                                          </p:val>
                                        </p:tav>
                                        <p:tav tm="100000">
                                          <p:val>
                                            <p:strVal val="#ppt_h"/>
                                          </p:val>
                                        </p:tav>
                                      </p:tavLst>
                                    </p:anim>
                                    <p:animEffect transition="in" filter="fade">
                                      <p:cBhvr>
                                        <p:cTn id="60" dur="500"/>
                                        <p:tgtEl>
                                          <p:spTgt spid="110"/>
                                        </p:tgtEl>
                                      </p:cBhvr>
                                    </p:animEffect>
                                  </p:childTnLst>
                                </p:cTn>
                              </p:par>
                            </p:childTnLst>
                          </p:cTn>
                        </p:par>
                        <p:par>
                          <p:cTn id="61" fill="hold">
                            <p:stCondLst>
                              <p:cond delay="4750"/>
                            </p:stCondLst>
                            <p:childTnLst>
                              <p:par>
                                <p:cTn id="62" presetID="10" presetClass="entr" presetSubtype="0" fill="hold" nodeType="afterEffect">
                                  <p:stCondLst>
                                    <p:cond delay="0"/>
                                  </p:stCondLst>
                                  <p:childTnLst>
                                    <p:set>
                                      <p:cBhvr>
                                        <p:cTn id="63" dur="1" fill="hold">
                                          <p:stCondLst>
                                            <p:cond delay="0"/>
                                          </p:stCondLst>
                                        </p:cTn>
                                        <p:tgtEl>
                                          <p:spTgt spid="120"/>
                                        </p:tgtEl>
                                        <p:attrNameLst>
                                          <p:attrName>style.visibility</p:attrName>
                                        </p:attrNameLst>
                                      </p:cBhvr>
                                      <p:to>
                                        <p:strVal val="visible"/>
                                      </p:to>
                                    </p:set>
                                    <p:animEffect transition="in" filter="fade">
                                      <p:cBhvr>
                                        <p:cTn id="64" dur="500"/>
                                        <p:tgtEl>
                                          <p:spTgt spid="120"/>
                                        </p:tgtEl>
                                      </p:cBhvr>
                                    </p:animEffect>
                                  </p:childTnLst>
                                </p:cTn>
                              </p:par>
                              <p:par>
                                <p:cTn id="65" presetID="42" presetClass="entr" presetSubtype="0" fill="hold" nodeType="with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750"/>
                                        <p:tgtEl>
                                          <p:spTgt spid="24"/>
                                        </p:tgtEl>
                                      </p:cBhvr>
                                    </p:animEffect>
                                    <p:anim calcmode="lin" valueType="num">
                                      <p:cBhvr>
                                        <p:cTn id="68" dur="750" fill="hold"/>
                                        <p:tgtEl>
                                          <p:spTgt spid="24"/>
                                        </p:tgtEl>
                                        <p:attrNameLst>
                                          <p:attrName>ppt_x</p:attrName>
                                        </p:attrNameLst>
                                      </p:cBhvr>
                                      <p:tavLst>
                                        <p:tav tm="0">
                                          <p:val>
                                            <p:strVal val="#ppt_x"/>
                                          </p:val>
                                        </p:tav>
                                        <p:tav tm="100000">
                                          <p:val>
                                            <p:strVal val="#ppt_x"/>
                                          </p:val>
                                        </p:tav>
                                      </p:tavLst>
                                    </p:anim>
                                    <p:anim calcmode="lin" valueType="num">
                                      <p:cBhvr>
                                        <p:cTn id="69" dur="750" fill="hold"/>
                                        <p:tgtEl>
                                          <p:spTgt spid="24"/>
                                        </p:tgtEl>
                                        <p:attrNameLst>
                                          <p:attrName>ppt_y</p:attrName>
                                        </p:attrNameLst>
                                      </p:cBhvr>
                                      <p:tavLst>
                                        <p:tav tm="0">
                                          <p:val>
                                            <p:strVal val="#ppt_y+.1"/>
                                          </p:val>
                                        </p:tav>
                                        <p:tav tm="100000">
                                          <p:val>
                                            <p:strVal val="#ppt_y"/>
                                          </p:val>
                                        </p:tav>
                                      </p:tavLst>
                                    </p:anim>
                                  </p:childTnLst>
                                </p:cTn>
                              </p:par>
                            </p:childTnLst>
                          </p:cTn>
                        </p:par>
                        <p:par>
                          <p:cTn id="70" fill="hold">
                            <p:stCondLst>
                              <p:cond delay="5500"/>
                            </p:stCondLst>
                            <p:childTnLst>
                              <p:par>
                                <p:cTn id="71" presetID="2" presetClass="entr" presetSubtype="2" fill="hold" grpId="0" nodeType="afterEffect">
                                  <p:stCondLst>
                                    <p:cond delay="0"/>
                                  </p:stCondLst>
                                  <p:childTnLst>
                                    <p:set>
                                      <p:cBhvr>
                                        <p:cTn id="72" dur="1" fill="hold">
                                          <p:stCondLst>
                                            <p:cond delay="0"/>
                                          </p:stCondLst>
                                        </p:cTn>
                                        <p:tgtEl>
                                          <p:spTgt spid="62"/>
                                        </p:tgtEl>
                                        <p:attrNameLst>
                                          <p:attrName>style.visibility</p:attrName>
                                        </p:attrNameLst>
                                      </p:cBhvr>
                                      <p:to>
                                        <p:strVal val="visible"/>
                                      </p:to>
                                    </p:set>
                                    <p:anim calcmode="lin" valueType="num">
                                      <p:cBhvr additive="base">
                                        <p:cTn id="73" dur="500" fill="hold"/>
                                        <p:tgtEl>
                                          <p:spTgt spid="62"/>
                                        </p:tgtEl>
                                        <p:attrNameLst>
                                          <p:attrName>ppt_x</p:attrName>
                                        </p:attrNameLst>
                                      </p:cBhvr>
                                      <p:tavLst>
                                        <p:tav tm="0">
                                          <p:val>
                                            <p:strVal val="1+#ppt_w/2"/>
                                          </p:val>
                                        </p:tav>
                                        <p:tav tm="100000">
                                          <p:val>
                                            <p:strVal val="#ppt_x"/>
                                          </p:val>
                                        </p:tav>
                                      </p:tavLst>
                                    </p:anim>
                                    <p:anim calcmode="lin" valueType="num">
                                      <p:cBhvr additive="base">
                                        <p:cTn id="74" dur="500" fill="hold"/>
                                        <p:tgtEl>
                                          <p:spTgt spid="62"/>
                                        </p:tgtEl>
                                        <p:attrNameLst>
                                          <p:attrName>ppt_y</p:attrName>
                                        </p:attrNameLst>
                                      </p:cBhvr>
                                      <p:tavLst>
                                        <p:tav tm="0">
                                          <p:val>
                                            <p:strVal val="#ppt_y"/>
                                          </p:val>
                                        </p:tav>
                                        <p:tav tm="100000">
                                          <p:val>
                                            <p:strVal val="#ppt_y"/>
                                          </p:val>
                                        </p:tav>
                                      </p:tavLst>
                                    </p:anim>
                                  </p:childTnLst>
                                </p:cTn>
                              </p:par>
                            </p:childTnLst>
                          </p:cTn>
                        </p:par>
                        <p:par>
                          <p:cTn id="75" fill="hold">
                            <p:stCondLst>
                              <p:cond delay="6000"/>
                            </p:stCondLst>
                            <p:childTnLst>
                              <p:par>
                                <p:cTn id="76" presetID="53" presetClass="entr" presetSubtype="16" fill="hold" grpId="0" nodeType="afterEffect">
                                  <p:stCondLst>
                                    <p:cond delay="0"/>
                                  </p:stCondLst>
                                  <p:childTnLst>
                                    <p:set>
                                      <p:cBhvr>
                                        <p:cTn id="77" dur="1" fill="hold">
                                          <p:stCondLst>
                                            <p:cond delay="0"/>
                                          </p:stCondLst>
                                        </p:cTn>
                                        <p:tgtEl>
                                          <p:spTgt spid="108"/>
                                        </p:tgtEl>
                                        <p:attrNameLst>
                                          <p:attrName>style.visibility</p:attrName>
                                        </p:attrNameLst>
                                      </p:cBhvr>
                                      <p:to>
                                        <p:strVal val="visible"/>
                                      </p:to>
                                    </p:set>
                                    <p:anim calcmode="lin" valueType="num">
                                      <p:cBhvr>
                                        <p:cTn id="78" dur="500" fill="hold"/>
                                        <p:tgtEl>
                                          <p:spTgt spid="108"/>
                                        </p:tgtEl>
                                        <p:attrNameLst>
                                          <p:attrName>ppt_w</p:attrName>
                                        </p:attrNameLst>
                                      </p:cBhvr>
                                      <p:tavLst>
                                        <p:tav tm="0">
                                          <p:val>
                                            <p:fltVal val="0"/>
                                          </p:val>
                                        </p:tav>
                                        <p:tav tm="100000">
                                          <p:val>
                                            <p:strVal val="#ppt_w"/>
                                          </p:val>
                                        </p:tav>
                                      </p:tavLst>
                                    </p:anim>
                                    <p:anim calcmode="lin" valueType="num">
                                      <p:cBhvr>
                                        <p:cTn id="79" dur="500" fill="hold"/>
                                        <p:tgtEl>
                                          <p:spTgt spid="108"/>
                                        </p:tgtEl>
                                        <p:attrNameLst>
                                          <p:attrName>ppt_h</p:attrName>
                                        </p:attrNameLst>
                                      </p:cBhvr>
                                      <p:tavLst>
                                        <p:tav tm="0">
                                          <p:val>
                                            <p:fltVal val="0"/>
                                          </p:val>
                                        </p:tav>
                                        <p:tav tm="100000">
                                          <p:val>
                                            <p:strVal val="#ppt_h"/>
                                          </p:val>
                                        </p:tav>
                                      </p:tavLst>
                                    </p:anim>
                                    <p:animEffect transition="in" filter="fade">
                                      <p:cBhvr>
                                        <p:cTn id="80" dur="500"/>
                                        <p:tgtEl>
                                          <p:spTgt spid="108"/>
                                        </p:tgtEl>
                                      </p:cBhvr>
                                    </p:animEffect>
                                  </p:childTnLst>
                                </p:cTn>
                              </p:par>
                            </p:childTnLst>
                          </p:cTn>
                        </p:par>
                        <p:par>
                          <p:cTn id="81" fill="hold">
                            <p:stCondLst>
                              <p:cond delay="6500"/>
                            </p:stCondLst>
                            <p:childTnLst>
                              <p:par>
                                <p:cTn id="82" presetID="10" presetClass="entr" presetSubtype="0" fill="hold" nodeType="afterEffect">
                                  <p:stCondLst>
                                    <p:cond delay="0"/>
                                  </p:stCondLst>
                                  <p:childTnLst>
                                    <p:set>
                                      <p:cBhvr>
                                        <p:cTn id="83" dur="1" fill="hold">
                                          <p:stCondLst>
                                            <p:cond delay="0"/>
                                          </p:stCondLst>
                                        </p:cTn>
                                        <p:tgtEl>
                                          <p:spTgt spid="123"/>
                                        </p:tgtEl>
                                        <p:attrNameLst>
                                          <p:attrName>style.visibility</p:attrName>
                                        </p:attrNameLst>
                                      </p:cBhvr>
                                      <p:to>
                                        <p:strVal val="visible"/>
                                      </p:to>
                                    </p:set>
                                    <p:animEffect transition="in" filter="fade">
                                      <p:cBhvr>
                                        <p:cTn id="84" dur="500"/>
                                        <p:tgtEl>
                                          <p:spTgt spid="123"/>
                                        </p:tgtEl>
                                      </p:cBhvr>
                                    </p:animEffect>
                                  </p:childTnLst>
                                </p:cTn>
                              </p:par>
                              <p:par>
                                <p:cTn id="85" presetID="42" presetClass="entr" presetSubtype="0" fill="hold"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750"/>
                                        <p:tgtEl>
                                          <p:spTgt spid="25"/>
                                        </p:tgtEl>
                                      </p:cBhvr>
                                    </p:animEffect>
                                    <p:anim calcmode="lin" valueType="num">
                                      <p:cBhvr>
                                        <p:cTn id="88" dur="750" fill="hold"/>
                                        <p:tgtEl>
                                          <p:spTgt spid="25"/>
                                        </p:tgtEl>
                                        <p:attrNameLst>
                                          <p:attrName>ppt_x</p:attrName>
                                        </p:attrNameLst>
                                      </p:cBhvr>
                                      <p:tavLst>
                                        <p:tav tm="0">
                                          <p:val>
                                            <p:strVal val="#ppt_x"/>
                                          </p:val>
                                        </p:tav>
                                        <p:tav tm="100000">
                                          <p:val>
                                            <p:strVal val="#ppt_x"/>
                                          </p:val>
                                        </p:tav>
                                      </p:tavLst>
                                    </p:anim>
                                    <p:anim calcmode="lin" valueType="num">
                                      <p:cBhvr>
                                        <p:cTn id="89" dur="750" fill="hold"/>
                                        <p:tgtEl>
                                          <p:spTgt spid="25"/>
                                        </p:tgtEl>
                                        <p:attrNameLst>
                                          <p:attrName>ppt_y</p:attrName>
                                        </p:attrNameLst>
                                      </p:cBhvr>
                                      <p:tavLst>
                                        <p:tav tm="0">
                                          <p:val>
                                            <p:strVal val="#ppt_y+.1"/>
                                          </p:val>
                                        </p:tav>
                                        <p:tav tm="100000">
                                          <p:val>
                                            <p:strVal val="#ppt_y"/>
                                          </p:val>
                                        </p:tav>
                                      </p:tavLst>
                                    </p:anim>
                                  </p:childTnLst>
                                </p:cTn>
                              </p:par>
                            </p:childTnLst>
                          </p:cTn>
                        </p:par>
                        <p:par>
                          <p:cTn id="90" fill="hold">
                            <p:stCondLst>
                              <p:cond delay="7250"/>
                            </p:stCondLst>
                            <p:childTnLst>
                              <p:par>
                                <p:cTn id="91" presetID="2" presetClass="entr" presetSubtype="2" fill="hold" grpId="0" nodeType="afterEffect">
                                  <p:stCondLst>
                                    <p:cond delay="0"/>
                                  </p:stCondLst>
                                  <p:childTnLst>
                                    <p:set>
                                      <p:cBhvr>
                                        <p:cTn id="92" dur="1" fill="hold">
                                          <p:stCondLst>
                                            <p:cond delay="0"/>
                                          </p:stCondLst>
                                        </p:cTn>
                                        <p:tgtEl>
                                          <p:spTgt spid="63"/>
                                        </p:tgtEl>
                                        <p:attrNameLst>
                                          <p:attrName>style.visibility</p:attrName>
                                        </p:attrNameLst>
                                      </p:cBhvr>
                                      <p:to>
                                        <p:strVal val="visible"/>
                                      </p:to>
                                    </p:set>
                                    <p:anim calcmode="lin" valueType="num">
                                      <p:cBhvr additive="base">
                                        <p:cTn id="93" dur="500" fill="hold"/>
                                        <p:tgtEl>
                                          <p:spTgt spid="63"/>
                                        </p:tgtEl>
                                        <p:attrNameLst>
                                          <p:attrName>ppt_x</p:attrName>
                                        </p:attrNameLst>
                                      </p:cBhvr>
                                      <p:tavLst>
                                        <p:tav tm="0">
                                          <p:val>
                                            <p:strVal val="1+#ppt_w/2"/>
                                          </p:val>
                                        </p:tav>
                                        <p:tav tm="100000">
                                          <p:val>
                                            <p:strVal val="#ppt_x"/>
                                          </p:val>
                                        </p:tav>
                                      </p:tavLst>
                                    </p:anim>
                                    <p:anim calcmode="lin" valueType="num">
                                      <p:cBhvr additive="base">
                                        <p:cTn id="94" dur="500" fill="hold"/>
                                        <p:tgtEl>
                                          <p:spTgt spid="63"/>
                                        </p:tgtEl>
                                        <p:attrNameLst>
                                          <p:attrName>ppt_y</p:attrName>
                                        </p:attrNameLst>
                                      </p:cBhvr>
                                      <p:tavLst>
                                        <p:tav tm="0">
                                          <p:val>
                                            <p:strVal val="#ppt_y"/>
                                          </p:val>
                                        </p:tav>
                                        <p:tav tm="100000">
                                          <p:val>
                                            <p:strVal val="#ppt_y"/>
                                          </p:val>
                                        </p:tav>
                                      </p:tavLst>
                                    </p:anim>
                                  </p:childTnLst>
                                </p:cTn>
                              </p:par>
                            </p:childTnLst>
                          </p:cTn>
                        </p:par>
                        <p:par>
                          <p:cTn id="95" fill="hold">
                            <p:stCondLst>
                              <p:cond delay="7750"/>
                            </p:stCondLst>
                            <p:childTnLst>
                              <p:par>
                                <p:cTn id="96" presetID="53" presetClass="entr" presetSubtype="16" fill="hold" grpId="0" nodeType="afterEffect">
                                  <p:stCondLst>
                                    <p:cond delay="0"/>
                                  </p:stCondLst>
                                  <p:childTnLst>
                                    <p:set>
                                      <p:cBhvr>
                                        <p:cTn id="97" dur="1" fill="hold">
                                          <p:stCondLst>
                                            <p:cond delay="0"/>
                                          </p:stCondLst>
                                        </p:cTn>
                                        <p:tgtEl>
                                          <p:spTgt spid="119"/>
                                        </p:tgtEl>
                                        <p:attrNameLst>
                                          <p:attrName>style.visibility</p:attrName>
                                        </p:attrNameLst>
                                      </p:cBhvr>
                                      <p:to>
                                        <p:strVal val="visible"/>
                                      </p:to>
                                    </p:set>
                                    <p:anim calcmode="lin" valueType="num">
                                      <p:cBhvr>
                                        <p:cTn id="98" dur="500" fill="hold"/>
                                        <p:tgtEl>
                                          <p:spTgt spid="119"/>
                                        </p:tgtEl>
                                        <p:attrNameLst>
                                          <p:attrName>ppt_w</p:attrName>
                                        </p:attrNameLst>
                                      </p:cBhvr>
                                      <p:tavLst>
                                        <p:tav tm="0">
                                          <p:val>
                                            <p:fltVal val="0"/>
                                          </p:val>
                                        </p:tav>
                                        <p:tav tm="100000">
                                          <p:val>
                                            <p:strVal val="#ppt_w"/>
                                          </p:val>
                                        </p:tav>
                                      </p:tavLst>
                                    </p:anim>
                                    <p:anim calcmode="lin" valueType="num">
                                      <p:cBhvr>
                                        <p:cTn id="99" dur="500" fill="hold"/>
                                        <p:tgtEl>
                                          <p:spTgt spid="119"/>
                                        </p:tgtEl>
                                        <p:attrNameLst>
                                          <p:attrName>ppt_h</p:attrName>
                                        </p:attrNameLst>
                                      </p:cBhvr>
                                      <p:tavLst>
                                        <p:tav tm="0">
                                          <p:val>
                                            <p:fltVal val="0"/>
                                          </p:val>
                                        </p:tav>
                                        <p:tav tm="100000">
                                          <p:val>
                                            <p:strVal val="#ppt_h"/>
                                          </p:val>
                                        </p:tav>
                                      </p:tavLst>
                                    </p:anim>
                                    <p:animEffect transition="in" filter="fade">
                                      <p:cBhvr>
                                        <p:cTn id="100" dur="500"/>
                                        <p:tgtEl>
                                          <p:spTgt spid="119"/>
                                        </p:tgtEl>
                                      </p:cBhvr>
                                    </p:animEffect>
                                  </p:childTnLst>
                                </p:cTn>
                              </p:par>
                            </p:childTnLst>
                          </p:cTn>
                        </p:par>
                        <p:par>
                          <p:cTn id="101" fill="hold">
                            <p:stCondLst>
                              <p:cond delay="8250"/>
                            </p:stCondLst>
                            <p:childTnLst>
                              <p:par>
                                <p:cTn id="102" presetID="10" presetClass="entr" presetSubtype="0" fill="hold" nodeType="afterEffect">
                                  <p:stCondLst>
                                    <p:cond delay="0"/>
                                  </p:stCondLst>
                                  <p:childTnLst>
                                    <p:set>
                                      <p:cBhvr>
                                        <p:cTn id="103" dur="1" fill="hold">
                                          <p:stCondLst>
                                            <p:cond delay="0"/>
                                          </p:stCondLst>
                                        </p:cTn>
                                        <p:tgtEl>
                                          <p:spTgt spid="126"/>
                                        </p:tgtEl>
                                        <p:attrNameLst>
                                          <p:attrName>style.visibility</p:attrName>
                                        </p:attrNameLst>
                                      </p:cBhvr>
                                      <p:to>
                                        <p:strVal val="visible"/>
                                      </p:to>
                                    </p:set>
                                    <p:animEffect transition="in" filter="fade">
                                      <p:cBhvr>
                                        <p:cTn id="104" dur="500"/>
                                        <p:tgtEl>
                                          <p:spTgt spid="126"/>
                                        </p:tgtEl>
                                      </p:cBhvr>
                                    </p:animEffect>
                                  </p:childTnLst>
                                </p:cTn>
                              </p:par>
                              <p:par>
                                <p:cTn id="105" presetID="42" presetClass="entr" presetSubtype="0" fill="hold" nodeType="withEffect">
                                  <p:stCondLst>
                                    <p:cond delay="0"/>
                                  </p:stCondLst>
                                  <p:childTnLst>
                                    <p:set>
                                      <p:cBhvr>
                                        <p:cTn id="106" dur="1" fill="hold">
                                          <p:stCondLst>
                                            <p:cond delay="0"/>
                                          </p:stCondLst>
                                        </p:cTn>
                                        <p:tgtEl>
                                          <p:spTgt spid="26"/>
                                        </p:tgtEl>
                                        <p:attrNameLst>
                                          <p:attrName>style.visibility</p:attrName>
                                        </p:attrNameLst>
                                      </p:cBhvr>
                                      <p:to>
                                        <p:strVal val="visible"/>
                                      </p:to>
                                    </p:set>
                                    <p:animEffect transition="in" filter="fade">
                                      <p:cBhvr>
                                        <p:cTn id="107" dur="750"/>
                                        <p:tgtEl>
                                          <p:spTgt spid="26"/>
                                        </p:tgtEl>
                                      </p:cBhvr>
                                    </p:animEffect>
                                    <p:anim calcmode="lin" valueType="num">
                                      <p:cBhvr>
                                        <p:cTn id="108" dur="750" fill="hold"/>
                                        <p:tgtEl>
                                          <p:spTgt spid="26"/>
                                        </p:tgtEl>
                                        <p:attrNameLst>
                                          <p:attrName>ppt_x</p:attrName>
                                        </p:attrNameLst>
                                      </p:cBhvr>
                                      <p:tavLst>
                                        <p:tav tm="0">
                                          <p:val>
                                            <p:strVal val="#ppt_x"/>
                                          </p:val>
                                        </p:tav>
                                        <p:tav tm="100000">
                                          <p:val>
                                            <p:strVal val="#ppt_x"/>
                                          </p:val>
                                        </p:tav>
                                      </p:tavLst>
                                    </p:anim>
                                    <p:anim calcmode="lin" valueType="num">
                                      <p:cBhvr>
                                        <p:cTn id="109" dur="750" fill="hold"/>
                                        <p:tgtEl>
                                          <p:spTgt spid="26"/>
                                        </p:tgtEl>
                                        <p:attrNameLst>
                                          <p:attrName>ppt_y</p:attrName>
                                        </p:attrNameLst>
                                      </p:cBhvr>
                                      <p:tavLst>
                                        <p:tav tm="0">
                                          <p:val>
                                            <p:strVal val="#ppt_y+.1"/>
                                          </p:val>
                                        </p:tav>
                                        <p:tav tm="100000">
                                          <p:val>
                                            <p:strVal val="#ppt_y"/>
                                          </p:val>
                                        </p:tav>
                                      </p:tavLst>
                                    </p:anim>
                                  </p:childTnLst>
                                </p:cTn>
                              </p:par>
                            </p:childTnLst>
                          </p:cTn>
                        </p:par>
                        <p:par>
                          <p:cTn id="110" fill="hold">
                            <p:stCondLst>
                              <p:cond delay="9000"/>
                            </p:stCondLst>
                            <p:childTnLst>
                              <p:par>
                                <p:cTn id="111" presetID="2" presetClass="entr" presetSubtype="2" fill="hold" grpId="0" nodeType="afterEffect">
                                  <p:stCondLst>
                                    <p:cond delay="0"/>
                                  </p:stCondLst>
                                  <p:childTnLst>
                                    <p:set>
                                      <p:cBhvr>
                                        <p:cTn id="112" dur="1" fill="hold">
                                          <p:stCondLst>
                                            <p:cond delay="0"/>
                                          </p:stCondLst>
                                        </p:cTn>
                                        <p:tgtEl>
                                          <p:spTgt spid="64"/>
                                        </p:tgtEl>
                                        <p:attrNameLst>
                                          <p:attrName>style.visibility</p:attrName>
                                        </p:attrNameLst>
                                      </p:cBhvr>
                                      <p:to>
                                        <p:strVal val="visible"/>
                                      </p:to>
                                    </p:set>
                                    <p:anim calcmode="lin" valueType="num">
                                      <p:cBhvr additive="base">
                                        <p:cTn id="113" dur="500" fill="hold"/>
                                        <p:tgtEl>
                                          <p:spTgt spid="64"/>
                                        </p:tgtEl>
                                        <p:attrNameLst>
                                          <p:attrName>ppt_x</p:attrName>
                                        </p:attrNameLst>
                                      </p:cBhvr>
                                      <p:tavLst>
                                        <p:tav tm="0">
                                          <p:val>
                                            <p:strVal val="1+#ppt_w/2"/>
                                          </p:val>
                                        </p:tav>
                                        <p:tav tm="100000">
                                          <p:val>
                                            <p:strVal val="#ppt_x"/>
                                          </p:val>
                                        </p:tav>
                                      </p:tavLst>
                                    </p:anim>
                                    <p:anim calcmode="lin" valueType="num">
                                      <p:cBhvr additive="base">
                                        <p:cTn id="114" dur="500" fill="hold"/>
                                        <p:tgtEl>
                                          <p:spTgt spid="64"/>
                                        </p:tgtEl>
                                        <p:attrNameLst>
                                          <p:attrName>ppt_y</p:attrName>
                                        </p:attrNameLst>
                                      </p:cBhvr>
                                      <p:tavLst>
                                        <p:tav tm="0">
                                          <p:val>
                                            <p:strVal val="#ppt_y"/>
                                          </p:val>
                                        </p:tav>
                                        <p:tav tm="100000">
                                          <p:val>
                                            <p:strVal val="#ppt_y"/>
                                          </p:val>
                                        </p:tav>
                                      </p:tavLst>
                                    </p:anim>
                                  </p:childTnLst>
                                </p:cTn>
                              </p:par>
                            </p:childTnLst>
                          </p:cTn>
                        </p:par>
                        <p:par>
                          <p:cTn id="115" fill="hold">
                            <p:stCondLst>
                              <p:cond delay="9500"/>
                            </p:stCondLst>
                            <p:childTnLst>
                              <p:par>
                                <p:cTn id="116" presetID="53" presetClass="entr" presetSubtype="16" fill="hold" grpId="0" nodeType="afterEffect">
                                  <p:stCondLst>
                                    <p:cond delay="0"/>
                                  </p:stCondLst>
                                  <p:childTnLst>
                                    <p:set>
                                      <p:cBhvr>
                                        <p:cTn id="117" dur="1" fill="hold">
                                          <p:stCondLst>
                                            <p:cond delay="0"/>
                                          </p:stCondLst>
                                        </p:cTn>
                                        <p:tgtEl>
                                          <p:spTgt spid="109"/>
                                        </p:tgtEl>
                                        <p:attrNameLst>
                                          <p:attrName>style.visibility</p:attrName>
                                        </p:attrNameLst>
                                      </p:cBhvr>
                                      <p:to>
                                        <p:strVal val="visible"/>
                                      </p:to>
                                    </p:set>
                                    <p:anim calcmode="lin" valueType="num">
                                      <p:cBhvr>
                                        <p:cTn id="118" dur="500" fill="hold"/>
                                        <p:tgtEl>
                                          <p:spTgt spid="109"/>
                                        </p:tgtEl>
                                        <p:attrNameLst>
                                          <p:attrName>ppt_w</p:attrName>
                                        </p:attrNameLst>
                                      </p:cBhvr>
                                      <p:tavLst>
                                        <p:tav tm="0">
                                          <p:val>
                                            <p:fltVal val="0"/>
                                          </p:val>
                                        </p:tav>
                                        <p:tav tm="100000">
                                          <p:val>
                                            <p:strVal val="#ppt_w"/>
                                          </p:val>
                                        </p:tav>
                                      </p:tavLst>
                                    </p:anim>
                                    <p:anim calcmode="lin" valueType="num">
                                      <p:cBhvr>
                                        <p:cTn id="119" dur="500" fill="hold"/>
                                        <p:tgtEl>
                                          <p:spTgt spid="109"/>
                                        </p:tgtEl>
                                        <p:attrNameLst>
                                          <p:attrName>ppt_h</p:attrName>
                                        </p:attrNameLst>
                                      </p:cBhvr>
                                      <p:tavLst>
                                        <p:tav tm="0">
                                          <p:val>
                                            <p:fltVal val="0"/>
                                          </p:val>
                                        </p:tav>
                                        <p:tav tm="100000">
                                          <p:val>
                                            <p:strVal val="#ppt_h"/>
                                          </p:val>
                                        </p:tav>
                                      </p:tavLst>
                                    </p:anim>
                                    <p:animEffect transition="in" filter="fade">
                                      <p:cBhvr>
                                        <p:cTn id="120" dur="500"/>
                                        <p:tgtEl>
                                          <p:spTgt spid="109"/>
                                        </p:tgtEl>
                                      </p:cBhvr>
                                    </p:animEffect>
                                  </p:childTnLst>
                                </p:cTn>
                              </p:par>
                            </p:childTnLst>
                          </p:cTn>
                        </p:par>
                        <p:par>
                          <p:cTn id="121" fill="hold">
                            <p:stCondLst>
                              <p:cond delay="10000"/>
                            </p:stCondLst>
                            <p:childTnLst>
                              <p:par>
                                <p:cTn id="122" presetID="10" presetClass="entr" presetSubtype="0" fill="hold" nodeType="afterEffect">
                                  <p:stCondLst>
                                    <p:cond delay="0"/>
                                  </p:stCondLst>
                                  <p:childTnLst>
                                    <p:set>
                                      <p:cBhvr>
                                        <p:cTn id="123" dur="1" fill="hold">
                                          <p:stCondLst>
                                            <p:cond delay="0"/>
                                          </p:stCondLst>
                                        </p:cTn>
                                        <p:tgtEl>
                                          <p:spTgt spid="129"/>
                                        </p:tgtEl>
                                        <p:attrNameLst>
                                          <p:attrName>style.visibility</p:attrName>
                                        </p:attrNameLst>
                                      </p:cBhvr>
                                      <p:to>
                                        <p:strVal val="visible"/>
                                      </p:to>
                                    </p:set>
                                    <p:animEffect transition="in" filter="fade">
                                      <p:cBhvr>
                                        <p:cTn id="124"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4" grpId="0" animBg="1"/>
      <p:bldP spid="63" grpId="0" animBg="1"/>
      <p:bldP spid="62" grpId="0" animBg="1"/>
      <p:bldP spid="14" grpId="0" animBg="1"/>
      <p:bldP spid="76" grpId="0"/>
      <p:bldP spid="77" grpId="0"/>
      <p:bldP spid="78" grpId="0"/>
      <p:bldP spid="79" grpId="0"/>
      <p:bldP spid="108" grpId="0" animBg="1"/>
      <p:bldP spid="109" grpId="0" animBg="1"/>
      <p:bldP spid="119" grpId="0" animBg="1"/>
    </p:bldLst>
  </p:timing>
</p:sld>
</file>

<file path=ppt/slides/slide12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05903" y="680759"/>
            <a:ext cx="5580374" cy="830997"/>
          </a:xfrm>
          <a:prstGeom prst="rect">
            <a:avLst/>
          </a:prstGeom>
          <a:noFill/>
        </p:spPr>
        <p:txBody>
          <a:bodyPr wrap="none" rtlCol="0">
            <a:spAutoFit/>
          </a:bodyPr>
          <a:lstStyle/>
          <a:p>
            <a:pPr algn="ctr"/>
            <a:r>
              <a:rPr lang="id-ID" sz="4800" dirty="0" smtClean="0">
                <a:solidFill>
                  <a:schemeClr val="bg1"/>
                </a:solidFill>
                <a:latin typeface="+mj-lt"/>
              </a:rPr>
              <a:t>Ballon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73" name="Straight Connector 72"/>
          <p:cNvCxnSpPr/>
          <p:nvPr/>
        </p:nvCxnSpPr>
        <p:spPr>
          <a:xfrm>
            <a:off x="2908709" y="3515267"/>
            <a:ext cx="0" cy="1468440"/>
          </a:xfrm>
          <a:prstGeom prst="line">
            <a:avLst/>
          </a:prstGeom>
          <a:ln w="34925">
            <a:solidFill>
              <a:schemeClr val="accent1"/>
            </a:solidFill>
            <a:prstDash val="sys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5043614" y="3472735"/>
            <a:ext cx="0" cy="1468440"/>
          </a:xfrm>
          <a:prstGeom prst="line">
            <a:avLst/>
          </a:prstGeom>
          <a:ln w="3492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7143772" y="3515267"/>
            <a:ext cx="0" cy="1468440"/>
          </a:xfrm>
          <a:prstGeom prst="line">
            <a:avLst/>
          </a:prstGeom>
          <a:ln w="34925">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9278677" y="3472735"/>
            <a:ext cx="0" cy="1468440"/>
          </a:xfrm>
          <a:prstGeom prst="line">
            <a:avLst/>
          </a:prstGeom>
          <a:ln w="3492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82" name="Rectangle 81"/>
          <p:cNvSpPr/>
          <p:nvPr/>
        </p:nvSpPr>
        <p:spPr>
          <a:xfrm>
            <a:off x="0" y="4976037"/>
            <a:ext cx="12192000" cy="1881963"/>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3" name="Freeform 82"/>
          <p:cNvSpPr/>
          <p:nvPr/>
        </p:nvSpPr>
        <p:spPr>
          <a:xfrm rot="10800000">
            <a:off x="2212091" y="2452145"/>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4" name="Freeform 83"/>
          <p:cNvSpPr/>
          <p:nvPr/>
        </p:nvSpPr>
        <p:spPr>
          <a:xfrm rot="10800000">
            <a:off x="4333976" y="1959547"/>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Freeform 84"/>
          <p:cNvSpPr/>
          <p:nvPr/>
        </p:nvSpPr>
        <p:spPr>
          <a:xfrm rot="10800000">
            <a:off x="6447154" y="2452145"/>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Freeform 85"/>
          <p:cNvSpPr/>
          <p:nvPr/>
        </p:nvSpPr>
        <p:spPr>
          <a:xfrm rot="10800000">
            <a:off x="8563966" y="1959547"/>
            <a:ext cx="1414504" cy="1555720"/>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 name="Group 14"/>
          <p:cNvGrpSpPr/>
          <p:nvPr/>
        </p:nvGrpSpPr>
        <p:grpSpPr>
          <a:xfrm>
            <a:off x="2718974" y="4778725"/>
            <a:ext cx="396158" cy="388699"/>
            <a:chOff x="2718974" y="4778725"/>
            <a:chExt cx="396158" cy="388699"/>
          </a:xfrm>
        </p:grpSpPr>
        <p:sp>
          <p:nvSpPr>
            <p:cNvPr id="88" name="Oval 87"/>
            <p:cNvSpPr/>
            <p:nvPr/>
          </p:nvSpPr>
          <p:spPr>
            <a:xfrm>
              <a:off x="2726433" y="4778725"/>
              <a:ext cx="388699" cy="388699"/>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TextBox 88"/>
            <p:cNvSpPr txBox="1"/>
            <p:nvPr/>
          </p:nvSpPr>
          <p:spPr>
            <a:xfrm>
              <a:off x="2718974" y="4799962"/>
              <a:ext cx="393056" cy="338554"/>
            </a:xfrm>
            <a:prstGeom prst="rect">
              <a:avLst/>
            </a:prstGeom>
            <a:noFill/>
          </p:spPr>
          <p:txBody>
            <a:bodyPr wrap="none" rtlCol="0">
              <a:spAutoFit/>
            </a:bodyPr>
            <a:lstStyle/>
            <a:p>
              <a:r>
                <a:rPr lang="id-ID" sz="1600" b="1" dirty="0" smtClean="0">
                  <a:solidFill>
                    <a:schemeClr val="bg1"/>
                  </a:solidFill>
                </a:rPr>
                <a:t>01</a:t>
              </a:r>
              <a:endParaRPr lang="id-ID" sz="1600" b="1" dirty="0">
                <a:solidFill>
                  <a:schemeClr val="bg1"/>
                </a:solidFill>
              </a:endParaRPr>
            </a:p>
          </p:txBody>
        </p:sp>
      </p:grpSp>
      <p:grpSp>
        <p:nvGrpSpPr>
          <p:cNvPr id="4" name="Group 3"/>
          <p:cNvGrpSpPr/>
          <p:nvPr/>
        </p:nvGrpSpPr>
        <p:grpSpPr>
          <a:xfrm>
            <a:off x="4843245" y="4778725"/>
            <a:ext cx="394511" cy="388699"/>
            <a:chOff x="4843245" y="4778725"/>
            <a:chExt cx="394511" cy="388699"/>
          </a:xfrm>
        </p:grpSpPr>
        <p:sp>
          <p:nvSpPr>
            <p:cNvPr id="91" name="Oval 90"/>
            <p:cNvSpPr/>
            <p:nvPr/>
          </p:nvSpPr>
          <p:spPr>
            <a:xfrm>
              <a:off x="4843245" y="4778725"/>
              <a:ext cx="388699" cy="3886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2" name="TextBox 91"/>
            <p:cNvSpPr txBox="1"/>
            <p:nvPr/>
          </p:nvSpPr>
          <p:spPr>
            <a:xfrm>
              <a:off x="4844700" y="4799962"/>
              <a:ext cx="393056" cy="338554"/>
            </a:xfrm>
            <a:prstGeom prst="rect">
              <a:avLst/>
            </a:prstGeom>
            <a:noFill/>
          </p:spPr>
          <p:txBody>
            <a:bodyPr wrap="none" rtlCol="0">
              <a:spAutoFit/>
            </a:bodyPr>
            <a:lstStyle/>
            <a:p>
              <a:r>
                <a:rPr lang="id-ID" sz="1600" b="1" dirty="0" smtClean="0">
                  <a:solidFill>
                    <a:schemeClr val="bg1"/>
                  </a:solidFill>
                </a:rPr>
                <a:t>02</a:t>
              </a:r>
              <a:endParaRPr lang="id-ID" sz="1600" b="1" dirty="0">
                <a:solidFill>
                  <a:schemeClr val="bg1"/>
                </a:solidFill>
              </a:endParaRPr>
            </a:p>
          </p:txBody>
        </p:sp>
      </p:grpSp>
      <p:grpSp>
        <p:nvGrpSpPr>
          <p:cNvPr id="3" name="Group 2"/>
          <p:cNvGrpSpPr/>
          <p:nvPr/>
        </p:nvGrpSpPr>
        <p:grpSpPr>
          <a:xfrm>
            <a:off x="6956423" y="4778725"/>
            <a:ext cx="393056" cy="388699"/>
            <a:chOff x="6956423" y="4778725"/>
            <a:chExt cx="393056" cy="388699"/>
          </a:xfrm>
        </p:grpSpPr>
        <p:sp>
          <p:nvSpPr>
            <p:cNvPr id="113" name="Oval 112"/>
            <p:cNvSpPr/>
            <p:nvPr/>
          </p:nvSpPr>
          <p:spPr>
            <a:xfrm>
              <a:off x="6960057" y="4778725"/>
              <a:ext cx="388699" cy="3886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TextBox 113"/>
            <p:cNvSpPr txBox="1"/>
            <p:nvPr/>
          </p:nvSpPr>
          <p:spPr>
            <a:xfrm>
              <a:off x="6956423" y="4799962"/>
              <a:ext cx="393056" cy="338554"/>
            </a:xfrm>
            <a:prstGeom prst="rect">
              <a:avLst/>
            </a:prstGeom>
            <a:noFill/>
          </p:spPr>
          <p:txBody>
            <a:bodyPr wrap="none" rtlCol="0">
              <a:spAutoFit/>
            </a:bodyPr>
            <a:lstStyle/>
            <a:p>
              <a:r>
                <a:rPr lang="id-ID" sz="1600" b="1" dirty="0" smtClean="0">
                  <a:solidFill>
                    <a:schemeClr val="bg1"/>
                  </a:solidFill>
                </a:rPr>
                <a:t>03</a:t>
              </a:r>
              <a:endParaRPr lang="id-ID" sz="1600" b="1" dirty="0">
                <a:solidFill>
                  <a:schemeClr val="bg1"/>
                </a:solidFill>
              </a:endParaRPr>
            </a:p>
          </p:txBody>
        </p:sp>
      </p:grpSp>
      <p:grpSp>
        <p:nvGrpSpPr>
          <p:cNvPr id="2" name="Group 1"/>
          <p:cNvGrpSpPr/>
          <p:nvPr/>
        </p:nvGrpSpPr>
        <p:grpSpPr>
          <a:xfrm>
            <a:off x="9076869" y="4778725"/>
            <a:ext cx="398336" cy="388699"/>
            <a:chOff x="9076869" y="4778725"/>
            <a:chExt cx="398336" cy="388699"/>
          </a:xfrm>
        </p:grpSpPr>
        <p:sp>
          <p:nvSpPr>
            <p:cNvPr id="116" name="Oval 115"/>
            <p:cNvSpPr/>
            <p:nvPr/>
          </p:nvSpPr>
          <p:spPr>
            <a:xfrm>
              <a:off x="9076869" y="4778725"/>
              <a:ext cx="388699" cy="388699"/>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p:cNvSpPr txBox="1"/>
            <p:nvPr/>
          </p:nvSpPr>
          <p:spPr>
            <a:xfrm>
              <a:off x="9082149" y="4799962"/>
              <a:ext cx="393056" cy="338554"/>
            </a:xfrm>
            <a:prstGeom prst="rect">
              <a:avLst/>
            </a:prstGeom>
            <a:noFill/>
          </p:spPr>
          <p:txBody>
            <a:bodyPr wrap="none" rtlCol="0">
              <a:spAutoFit/>
            </a:bodyPr>
            <a:lstStyle/>
            <a:p>
              <a:r>
                <a:rPr lang="id-ID" sz="1600" b="1" dirty="0" smtClean="0">
                  <a:solidFill>
                    <a:schemeClr val="bg1"/>
                  </a:solidFill>
                </a:rPr>
                <a:t>04</a:t>
              </a:r>
              <a:endParaRPr lang="id-ID" sz="1600" b="1" dirty="0">
                <a:solidFill>
                  <a:schemeClr val="bg1"/>
                </a:solidFill>
              </a:endParaRPr>
            </a:p>
          </p:txBody>
        </p:sp>
      </p:grpSp>
      <p:grpSp>
        <p:nvGrpSpPr>
          <p:cNvPr id="135" name="Group 134"/>
          <p:cNvGrpSpPr/>
          <p:nvPr/>
        </p:nvGrpSpPr>
        <p:grpSpPr>
          <a:xfrm>
            <a:off x="1855558" y="5384419"/>
            <a:ext cx="2119887" cy="1039379"/>
            <a:chOff x="1855558" y="5384419"/>
            <a:chExt cx="2119887" cy="1039379"/>
          </a:xfrm>
        </p:grpSpPr>
        <p:sp>
          <p:nvSpPr>
            <p:cNvPr id="136" name="TextBox 135"/>
            <p:cNvSpPr txBox="1"/>
            <p:nvPr/>
          </p:nvSpPr>
          <p:spPr>
            <a:xfrm>
              <a:off x="2229255" y="5384419"/>
              <a:ext cx="1372492" cy="338554"/>
            </a:xfrm>
            <a:prstGeom prst="rect">
              <a:avLst/>
            </a:prstGeom>
            <a:noFill/>
          </p:spPr>
          <p:txBody>
            <a:bodyPr wrap="none" rtlCol="0">
              <a:spAutoFit/>
            </a:bodyPr>
            <a:lstStyle/>
            <a:p>
              <a:pPr algn="ctr"/>
              <a:r>
                <a:rPr lang="id-ID" sz="1600" b="1" dirty="0" smtClean="0">
                  <a:solidFill>
                    <a:schemeClr val="bg1"/>
                  </a:solidFill>
                  <a:latin typeface="+mj-lt"/>
                </a:rPr>
                <a:t>Brainstorming</a:t>
              </a:r>
              <a:endParaRPr lang="id-ID" sz="1600" b="1" dirty="0">
                <a:solidFill>
                  <a:schemeClr val="bg1"/>
                </a:solidFill>
                <a:latin typeface="+mj-lt"/>
              </a:endParaRPr>
            </a:p>
          </p:txBody>
        </p:sp>
        <p:sp>
          <p:nvSpPr>
            <p:cNvPr id="137" name="TextBox 136"/>
            <p:cNvSpPr txBox="1"/>
            <p:nvPr/>
          </p:nvSpPr>
          <p:spPr>
            <a:xfrm>
              <a:off x="1855558"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38" name="Group 137"/>
          <p:cNvGrpSpPr/>
          <p:nvPr/>
        </p:nvGrpSpPr>
        <p:grpSpPr>
          <a:xfrm>
            <a:off x="3985946" y="5384419"/>
            <a:ext cx="2119887" cy="1039379"/>
            <a:chOff x="3985946" y="5384419"/>
            <a:chExt cx="2119887" cy="1039379"/>
          </a:xfrm>
        </p:grpSpPr>
        <p:sp>
          <p:nvSpPr>
            <p:cNvPr id="139" name="TextBox 138"/>
            <p:cNvSpPr txBox="1"/>
            <p:nvPr/>
          </p:nvSpPr>
          <p:spPr>
            <a:xfrm>
              <a:off x="4459834" y="5384419"/>
              <a:ext cx="1172116" cy="338554"/>
            </a:xfrm>
            <a:prstGeom prst="rect">
              <a:avLst/>
            </a:prstGeom>
            <a:noFill/>
          </p:spPr>
          <p:txBody>
            <a:bodyPr wrap="none" rtlCol="0">
              <a:spAutoFit/>
            </a:bodyPr>
            <a:lstStyle/>
            <a:p>
              <a:pPr algn="ctr"/>
              <a:r>
                <a:rPr lang="id-ID" sz="1600" b="1" dirty="0" smtClean="0">
                  <a:solidFill>
                    <a:schemeClr val="bg1"/>
                  </a:solidFill>
                  <a:latin typeface="+mj-lt"/>
                </a:rPr>
                <a:t>Prototyping</a:t>
              </a:r>
              <a:endParaRPr lang="id-ID" sz="1600" b="1" dirty="0">
                <a:solidFill>
                  <a:schemeClr val="bg1"/>
                </a:solidFill>
                <a:latin typeface="+mj-lt"/>
              </a:endParaRPr>
            </a:p>
          </p:txBody>
        </p:sp>
        <p:sp>
          <p:nvSpPr>
            <p:cNvPr id="140" name="TextBox 139"/>
            <p:cNvSpPr txBox="1"/>
            <p:nvPr/>
          </p:nvSpPr>
          <p:spPr>
            <a:xfrm>
              <a:off x="3985946"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1" name="Group 140"/>
          <p:cNvGrpSpPr/>
          <p:nvPr/>
        </p:nvGrpSpPr>
        <p:grpSpPr>
          <a:xfrm>
            <a:off x="6088492" y="5384419"/>
            <a:ext cx="2119887" cy="1039379"/>
            <a:chOff x="6088492" y="5384419"/>
            <a:chExt cx="2119887" cy="1039379"/>
          </a:xfrm>
        </p:grpSpPr>
        <p:sp>
          <p:nvSpPr>
            <p:cNvPr id="142" name="TextBox 141"/>
            <p:cNvSpPr txBox="1"/>
            <p:nvPr/>
          </p:nvSpPr>
          <p:spPr>
            <a:xfrm>
              <a:off x="6495053" y="5384419"/>
              <a:ext cx="1306768" cy="338554"/>
            </a:xfrm>
            <a:prstGeom prst="rect">
              <a:avLst/>
            </a:prstGeom>
            <a:noFill/>
          </p:spPr>
          <p:txBody>
            <a:bodyPr wrap="none" rtlCol="0">
              <a:spAutoFit/>
            </a:bodyPr>
            <a:lstStyle/>
            <a:p>
              <a:pPr algn="ctr"/>
              <a:r>
                <a:rPr lang="id-ID" sz="1600" b="1" dirty="0" smtClean="0">
                  <a:solidFill>
                    <a:schemeClr val="bg1"/>
                  </a:solidFill>
                  <a:latin typeface="+mj-lt"/>
                </a:rPr>
                <a:t>Development</a:t>
              </a:r>
              <a:endParaRPr lang="id-ID" sz="1600" b="1" dirty="0">
                <a:solidFill>
                  <a:schemeClr val="bg1"/>
                </a:solidFill>
                <a:latin typeface="+mj-lt"/>
              </a:endParaRPr>
            </a:p>
          </p:txBody>
        </p:sp>
        <p:sp>
          <p:nvSpPr>
            <p:cNvPr id="143" name="TextBox 142"/>
            <p:cNvSpPr txBox="1"/>
            <p:nvPr/>
          </p:nvSpPr>
          <p:spPr>
            <a:xfrm>
              <a:off x="6088492"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4" name="Group 143"/>
          <p:cNvGrpSpPr/>
          <p:nvPr/>
        </p:nvGrpSpPr>
        <p:grpSpPr>
          <a:xfrm>
            <a:off x="8218880" y="5384419"/>
            <a:ext cx="2119887" cy="1039379"/>
            <a:chOff x="8218880" y="5384419"/>
            <a:chExt cx="2119887" cy="1039379"/>
          </a:xfrm>
        </p:grpSpPr>
        <p:sp>
          <p:nvSpPr>
            <p:cNvPr id="145" name="TextBox 144"/>
            <p:cNvSpPr txBox="1"/>
            <p:nvPr/>
          </p:nvSpPr>
          <p:spPr>
            <a:xfrm>
              <a:off x="8625440" y="5384419"/>
              <a:ext cx="1306768" cy="338554"/>
            </a:xfrm>
            <a:prstGeom prst="rect">
              <a:avLst/>
            </a:prstGeom>
            <a:noFill/>
          </p:spPr>
          <p:txBody>
            <a:bodyPr wrap="none" rtlCol="0">
              <a:spAutoFit/>
            </a:bodyPr>
            <a:lstStyle/>
            <a:p>
              <a:pPr algn="ctr"/>
              <a:r>
                <a:rPr lang="id-ID" sz="1600" b="1" dirty="0" smtClean="0">
                  <a:solidFill>
                    <a:schemeClr val="bg1"/>
                  </a:solidFill>
                  <a:latin typeface="+mj-lt"/>
                </a:rPr>
                <a:t>End Products</a:t>
              </a:r>
              <a:endParaRPr lang="id-ID" sz="1600" b="1" dirty="0">
                <a:solidFill>
                  <a:schemeClr val="bg1"/>
                </a:solidFill>
                <a:latin typeface="+mj-lt"/>
              </a:endParaRPr>
            </a:p>
          </p:txBody>
        </p:sp>
        <p:sp>
          <p:nvSpPr>
            <p:cNvPr id="146" name="TextBox 145"/>
            <p:cNvSpPr txBox="1"/>
            <p:nvPr/>
          </p:nvSpPr>
          <p:spPr>
            <a:xfrm>
              <a:off x="8218880" y="5777467"/>
              <a:ext cx="2119887" cy="646331"/>
            </a:xfrm>
            <a:prstGeom prst="rect">
              <a:avLst/>
            </a:prstGeom>
            <a:noFill/>
          </p:spPr>
          <p:txBody>
            <a:bodyPr wrap="square" rtlCol="0">
              <a:spAutoFit/>
            </a:bodyPr>
            <a:lstStyle/>
            <a:p>
              <a:pPr algn="ctr"/>
              <a:r>
                <a:rPr lang="id-ID" sz="1200" dirty="0" smtClean="0">
                  <a:solidFill>
                    <a:schemeClr val="bg1"/>
                  </a:solidFill>
                  <a:latin typeface="+mj-lt"/>
                </a:rPr>
                <a:t>M</a:t>
              </a:r>
              <a:r>
                <a:rPr lang="en-US" sz="1200" dirty="0" smtClean="0">
                  <a:solidFill>
                    <a:schemeClr val="bg1"/>
                  </a:solidFill>
                  <a:latin typeface="+mj-lt"/>
                </a:rPr>
                <a:t>any </a:t>
              </a:r>
              <a:r>
                <a:rPr lang="en-US" sz="1200" dirty="0">
                  <a:solidFill>
                    <a:schemeClr val="bg1"/>
                  </a:solidFill>
                  <a:latin typeface="+mj-lt"/>
                </a:rPr>
                <a:t>new concepts and </a:t>
              </a:r>
              <a:r>
                <a:rPr lang="en-US" sz="1200" dirty="0" smtClean="0">
                  <a:solidFill>
                    <a:schemeClr val="bg1"/>
                  </a:solidFill>
                  <a:latin typeface="+mj-lt"/>
                </a:rPr>
                <a:t>mechanisms</a:t>
              </a:r>
              <a:r>
                <a:rPr lang="id-ID" sz="1200" dirty="0" smtClean="0">
                  <a:solidFill>
                    <a:schemeClr val="bg1"/>
                  </a:solidFill>
                  <a:latin typeface="+mj-lt"/>
                </a:rPr>
                <a:t> </a:t>
              </a:r>
              <a:r>
                <a:rPr lang="en-US" sz="1200" dirty="0" smtClean="0">
                  <a:solidFill>
                    <a:schemeClr val="bg1"/>
                  </a:solidFill>
                  <a:latin typeface="+mj-lt"/>
                </a:rPr>
                <a:t>implemented </a:t>
              </a:r>
              <a:r>
                <a:rPr lang="en-US" sz="1200" dirty="0">
                  <a:solidFill>
                    <a:schemeClr val="bg1"/>
                  </a:solidFill>
                  <a:latin typeface="+mj-lt"/>
                </a:rPr>
                <a:t>in the company.</a:t>
              </a:r>
              <a:endParaRPr lang="id-ID" sz="1200" b="1" dirty="0">
                <a:solidFill>
                  <a:schemeClr val="bg1"/>
                </a:solidFill>
                <a:latin typeface="+mj-lt"/>
              </a:endParaRPr>
            </a:p>
          </p:txBody>
        </p:sp>
      </p:grpSp>
      <p:grpSp>
        <p:nvGrpSpPr>
          <p:cNvPr id="147" name="Group 146"/>
          <p:cNvGrpSpPr/>
          <p:nvPr/>
        </p:nvGrpSpPr>
        <p:grpSpPr>
          <a:xfrm>
            <a:off x="2645958" y="2864329"/>
            <a:ext cx="539085" cy="608406"/>
            <a:chOff x="3175" y="3175"/>
            <a:chExt cx="2320925" cy="2619375"/>
          </a:xfrm>
          <a:solidFill>
            <a:schemeClr val="bg1"/>
          </a:solidFill>
        </p:grpSpPr>
        <p:sp>
          <p:nvSpPr>
            <p:cNvPr id="148"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0" name="Freeform 10"/>
          <p:cNvSpPr>
            <a:spLocks noEditPoints="1"/>
          </p:cNvSpPr>
          <p:nvPr/>
        </p:nvSpPr>
        <p:spPr bwMode="auto">
          <a:xfrm>
            <a:off x="4624716" y="2300491"/>
            <a:ext cx="842345" cy="645369"/>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1" name="Group 150"/>
          <p:cNvGrpSpPr/>
          <p:nvPr/>
        </p:nvGrpSpPr>
        <p:grpSpPr>
          <a:xfrm>
            <a:off x="6801894" y="2905658"/>
            <a:ext cx="708657" cy="567077"/>
            <a:chOff x="6069013" y="-1522413"/>
            <a:chExt cx="4465637" cy="3573463"/>
          </a:xfrm>
          <a:solidFill>
            <a:schemeClr val="bg1"/>
          </a:solidFill>
        </p:grpSpPr>
        <p:sp>
          <p:nvSpPr>
            <p:cNvPr id="152"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9004197" y="2396901"/>
            <a:ext cx="548959" cy="548959"/>
            <a:chOff x="1928427" y="-1529876"/>
            <a:chExt cx="1960563" cy="1960563"/>
          </a:xfrm>
          <a:solidFill>
            <a:schemeClr val="bg1"/>
          </a:solidFill>
        </p:grpSpPr>
        <p:sp>
          <p:nvSpPr>
            <p:cNvPr id="155"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556484068"/>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82"/>
                                        </p:tgtEl>
                                        <p:attrNameLst>
                                          <p:attrName>style.visibility</p:attrName>
                                        </p:attrNameLst>
                                      </p:cBhvr>
                                      <p:to>
                                        <p:strVal val="visible"/>
                                      </p:to>
                                    </p:set>
                                    <p:anim calcmode="lin" valueType="num">
                                      <p:cBhvr additive="base">
                                        <p:cTn id="18" dur="500" fill="hold"/>
                                        <p:tgtEl>
                                          <p:spTgt spid="82"/>
                                        </p:tgtEl>
                                        <p:attrNameLst>
                                          <p:attrName>ppt_x</p:attrName>
                                        </p:attrNameLst>
                                      </p:cBhvr>
                                      <p:tavLst>
                                        <p:tav tm="0">
                                          <p:val>
                                            <p:strVal val="#ppt_x"/>
                                          </p:val>
                                        </p:tav>
                                        <p:tav tm="100000">
                                          <p:val>
                                            <p:strVal val="#ppt_x"/>
                                          </p:val>
                                        </p:tav>
                                      </p:tavLst>
                                    </p:anim>
                                    <p:anim calcmode="lin" valueType="num">
                                      <p:cBhvr additive="base">
                                        <p:cTn id="19" dur="500" fill="hold"/>
                                        <p:tgtEl>
                                          <p:spTgt spid="82"/>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135"/>
                                        </p:tgtEl>
                                        <p:attrNameLst>
                                          <p:attrName>style.visibility</p:attrName>
                                        </p:attrNameLst>
                                      </p:cBhvr>
                                      <p:to>
                                        <p:strVal val="visible"/>
                                      </p:to>
                                    </p:set>
                                    <p:animEffect transition="in" filter="fade">
                                      <p:cBhvr>
                                        <p:cTn id="23" dur="1000"/>
                                        <p:tgtEl>
                                          <p:spTgt spid="135"/>
                                        </p:tgtEl>
                                      </p:cBhvr>
                                    </p:animEffect>
                                    <p:anim calcmode="lin" valueType="num">
                                      <p:cBhvr>
                                        <p:cTn id="24" dur="1000" fill="hold"/>
                                        <p:tgtEl>
                                          <p:spTgt spid="135"/>
                                        </p:tgtEl>
                                        <p:attrNameLst>
                                          <p:attrName>ppt_x</p:attrName>
                                        </p:attrNameLst>
                                      </p:cBhvr>
                                      <p:tavLst>
                                        <p:tav tm="0">
                                          <p:val>
                                            <p:strVal val="#ppt_x"/>
                                          </p:val>
                                        </p:tav>
                                        <p:tav tm="100000">
                                          <p:val>
                                            <p:strVal val="#ppt_x"/>
                                          </p:val>
                                        </p:tav>
                                      </p:tavLst>
                                    </p:anim>
                                    <p:anim calcmode="lin" valueType="num">
                                      <p:cBhvr>
                                        <p:cTn id="25" dur="1000" fill="hold"/>
                                        <p:tgtEl>
                                          <p:spTgt spid="135"/>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22" presetClass="entr" presetSubtype="4" fill="hold" nodeType="after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wipe(down)">
                                      <p:cBhvr>
                                        <p:cTn id="29" dur="500"/>
                                        <p:tgtEl>
                                          <p:spTgt spid="73"/>
                                        </p:tgtEl>
                                      </p:cBhvr>
                                    </p:animEffect>
                                  </p:childTnLst>
                                </p:cTn>
                              </p:par>
                              <p:par>
                                <p:cTn id="30" presetID="47" presetClass="entr" presetSubtype="0" fill="hold" grpId="0" nodeType="withEffect">
                                  <p:stCondLst>
                                    <p:cond delay="0"/>
                                  </p:stCondLst>
                                  <p:childTnLst>
                                    <p:set>
                                      <p:cBhvr>
                                        <p:cTn id="31" dur="1" fill="hold">
                                          <p:stCondLst>
                                            <p:cond delay="0"/>
                                          </p:stCondLst>
                                        </p:cTn>
                                        <p:tgtEl>
                                          <p:spTgt spid="83"/>
                                        </p:tgtEl>
                                        <p:attrNameLst>
                                          <p:attrName>style.visibility</p:attrName>
                                        </p:attrNameLst>
                                      </p:cBhvr>
                                      <p:to>
                                        <p:strVal val="visible"/>
                                      </p:to>
                                    </p:set>
                                    <p:animEffect transition="in" filter="fade">
                                      <p:cBhvr>
                                        <p:cTn id="32" dur="1000"/>
                                        <p:tgtEl>
                                          <p:spTgt spid="83"/>
                                        </p:tgtEl>
                                      </p:cBhvr>
                                    </p:animEffect>
                                    <p:anim calcmode="lin" valueType="num">
                                      <p:cBhvr>
                                        <p:cTn id="33" dur="1000" fill="hold"/>
                                        <p:tgtEl>
                                          <p:spTgt spid="83"/>
                                        </p:tgtEl>
                                        <p:attrNameLst>
                                          <p:attrName>ppt_x</p:attrName>
                                        </p:attrNameLst>
                                      </p:cBhvr>
                                      <p:tavLst>
                                        <p:tav tm="0">
                                          <p:val>
                                            <p:strVal val="#ppt_x"/>
                                          </p:val>
                                        </p:tav>
                                        <p:tav tm="100000">
                                          <p:val>
                                            <p:strVal val="#ppt_x"/>
                                          </p:val>
                                        </p:tav>
                                      </p:tavLst>
                                    </p:anim>
                                    <p:anim calcmode="lin" valueType="num">
                                      <p:cBhvr>
                                        <p:cTn id="34" dur="1000" fill="hold"/>
                                        <p:tgtEl>
                                          <p:spTgt spid="83"/>
                                        </p:tgtEl>
                                        <p:attrNameLst>
                                          <p:attrName>ppt_y</p:attrName>
                                        </p:attrNameLst>
                                      </p:cBhvr>
                                      <p:tavLst>
                                        <p:tav tm="0">
                                          <p:val>
                                            <p:strVal val="#ppt_y-.1"/>
                                          </p:val>
                                        </p:tav>
                                        <p:tav tm="100000">
                                          <p:val>
                                            <p:strVal val="#ppt_y"/>
                                          </p:val>
                                        </p:tav>
                                      </p:tavLst>
                                    </p:anim>
                                  </p:childTnLst>
                                </p:cTn>
                              </p:par>
                            </p:childTnLst>
                          </p:cTn>
                        </p:par>
                        <p:par>
                          <p:cTn id="35" fill="hold">
                            <p:stCondLst>
                              <p:cond delay="3000"/>
                            </p:stCondLst>
                            <p:childTnLst>
                              <p:par>
                                <p:cTn id="36" presetID="53" presetClass="entr" presetSubtype="16" fill="hold" nodeType="afterEffect">
                                  <p:stCondLst>
                                    <p:cond delay="0"/>
                                  </p:stCondLst>
                                  <p:childTnLst>
                                    <p:set>
                                      <p:cBhvr>
                                        <p:cTn id="37" dur="1" fill="hold">
                                          <p:stCondLst>
                                            <p:cond delay="0"/>
                                          </p:stCondLst>
                                        </p:cTn>
                                        <p:tgtEl>
                                          <p:spTgt spid="147"/>
                                        </p:tgtEl>
                                        <p:attrNameLst>
                                          <p:attrName>style.visibility</p:attrName>
                                        </p:attrNameLst>
                                      </p:cBhvr>
                                      <p:to>
                                        <p:strVal val="visible"/>
                                      </p:to>
                                    </p:set>
                                    <p:anim calcmode="lin" valueType="num">
                                      <p:cBhvr>
                                        <p:cTn id="38" dur="500" fill="hold"/>
                                        <p:tgtEl>
                                          <p:spTgt spid="147"/>
                                        </p:tgtEl>
                                        <p:attrNameLst>
                                          <p:attrName>ppt_w</p:attrName>
                                        </p:attrNameLst>
                                      </p:cBhvr>
                                      <p:tavLst>
                                        <p:tav tm="0">
                                          <p:val>
                                            <p:fltVal val="0"/>
                                          </p:val>
                                        </p:tav>
                                        <p:tav tm="100000">
                                          <p:val>
                                            <p:strVal val="#ppt_w"/>
                                          </p:val>
                                        </p:tav>
                                      </p:tavLst>
                                    </p:anim>
                                    <p:anim calcmode="lin" valueType="num">
                                      <p:cBhvr>
                                        <p:cTn id="39" dur="500" fill="hold"/>
                                        <p:tgtEl>
                                          <p:spTgt spid="147"/>
                                        </p:tgtEl>
                                        <p:attrNameLst>
                                          <p:attrName>ppt_h</p:attrName>
                                        </p:attrNameLst>
                                      </p:cBhvr>
                                      <p:tavLst>
                                        <p:tav tm="0">
                                          <p:val>
                                            <p:fltVal val="0"/>
                                          </p:val>
                                        </p:tav>
                                        <p:tav tm="100000">
                                          <p:val>
                                            <p:strVal val="#ppt_h"/>
                                          </p:val>
                                        </p:tav>
                                      </p:tavLst>
                                    </p:anim>
                                    <p:animEffect transition="in" filter="fade">
                                      <p:cBhvr>
                                        <p:cTn id="40" dur="500"/>
                                        <p:tgtEl>
                                          <p:spTgt spid="147"/>
                                        </p:tgtEl>
                                      </p:cBhvr>
                                    </p:animEffect>
                                  </p:childTnLst>
                                </p:cTn>
                              </p:par>
                            </p:childTnLst>
                          </p:cTn>
                        </p:par>
                        <p:par>
                          <p:cTn id="41" fill="hold">
                            <p:stCondLst>
                              <p:cond delay="3500"/>
                            </p:stCondLst>
                            <p:childTnLst>
                              <p:par>
                                <p:cTn id="42" presetID="42" presetClass="entr" presetSubtype="0" fill="hold" nodeType="afterEffect">
                                  <p:stCondLst>
                                    <p:cond delay="0"/>
                                  </p:stCondLst>
                                  <p:childTnLst>
                                    <p:set>
                                      <p:cBhvr>
                                        <p:cTn id="43" dur="1" fill="hold">
                                          <p:stCondLst>
                                            <p:cond delay="0"/>
                                          </p:stCondLst>
                                        </p:cTn>
                                        <p:tgtEl>
                                          <p:spTgt spid="138"/>
                                        </p:tgtEl>
                                        <p:attrNameLst>
                                          <p:attrName>style.visibility</p:attrName>
                                        </p:attrNameLst>
                                      </p:cBhvr>
                                      <p:to>
                                        <p:strVal val="visible"/>
                                      </p:to>
                                    </p:set>
                                    <p:animEffect transition="in" filter="fade">
                                      <p:cBhvr>
                                        <p:cTn id="44" dur="1000"/>
                                        <p:tgtEl>
                                          <p:spTgt spid="138"/>
                                        </p:tgtEl>
                                      </p:cBhvr>
                                    </p:animEffect>
                                    <p:anim calcmode="lin" valueType="num">
                                      <p:cBhvr>
                                        <p:cTn id="45" dur="1000" fill="hold"/>
                                        <p:tgtEl>
                                          <p:spTgt spid="138"/>
                                        </p:tgtEl>
                                        <p:attrNameLst>
                                          <p:attrName>ppt_x</p:attrName>
                                        </p:attrNameLst>
                                      </p:cBhvr>
                                      <p:tavLst>
                                        <p:tav tm="0">
                                          <p:val>
                                            <p:strVal val="#ppt_x"/>
                                          </p:val>
                                        </p:tav>
                                        <p:tav tm="100000">
                                          <p:val>
                                            <p:strVal val="#ppt_x"/>
                                          </p:val>
                                        </p:tav>
                                      </p:tavLst>
                                    </p:anim>
                                    <p:anim calcmode="lin" valueType="num">
                                      <p:cBhvr>
                                        <p:cTn id="46" dur="1000" fill="hold"/>
                                        <p:tgtEl>
                                          <p:spTgt spid="138"/>
                                        </p:tgtEl>
                                        <p:attrNameLst>
                                          <p:attrName>ppt_y</p:attrName>
                                        </p:attrNameLst>
                                      </p:cBhvr>
                                      <p:tavLst>
                                        <p:tav tm="0">
                                          <p:val>
                                            <p:strVal val="#ppt_y+.1"/>
                                          </p:val>
                                        </p:tav>
                                        <p:tav tm="100000">
                                          <p:val>
                                            <p:strVal val="#ppt_y"/>
                                          </p:val>
                                        </p:tav>
                                      </p:tavLst>
                                    </p:anim>
                                  </p:childTnLst>
                                </p:cTn>
                              </p:par>
                            </p:childTnLst>
                          </p:cTn>
                        </p:par>
                        <p:par>
                          <p:cTn id="47" fill="hold">
                            <p:stCondLst>
                              <p:cond delay="4500"/>
                            </p:stCondLst>
                            <p:childTnLst>
                              <p:par>
                                <p:cTn id="48" presetID="22" presetClass="entr" presetSubtype="4" fill="hold" nodeType="afterEffect">
                                  <p:stCondLst>
                                    <p:cond delay="0"/>
                                  </p:stCondLst>
                                  <p:childTnLst>
                                    <p:set>
                                      <p:cBhvr>
                                        <p:cTn id="49" dur="1" fill="hold">
                                          <p:stCondLst>
                                            <p:cond delay="0"/>
                                          </p:stCondLst>
                                        </p:cTn>
                                        <p:tgtEl>
                                          <p:spTgt spid="74"/>
                                        </p:tgtEl>
                                        <p:attrNameLst>
                                          <p:attrName>style.visibility</p:attrName>
                                        </p:attrNameLst>
                                      </p:cBhvr>
                                      <p:to>
                                        <p:strVal val="visible"/>
                                      </p:to>
                                    </p:set>
                                    <p:animEffect transition="in" filter="wipe(down)">
                                      <p:cBhvr>
                                        <p:cTn id="50" dur="500"/>
                                        <p:tgtEl>
                                          <p:spTgt spid="74"/>
                                        </p:tgtEl>
                                      </p:cBhvr>
                                    </p:animEffect>
                                  </p:childTnLst>
                                </p:cTn>
                              </p:par>
                              <p:par>
                                <p:cTn id="51" presetID="47" presetClass="entr" presetSubtype="0" fill="hold" grpId="0" nodeType="withEffect">
                                  <p:stCondLst>
                                    <p:cond delay="0"/>
                                  </p:stCondLst>
                                  <p:childTnLst>
                                    <p:set>
                                      <p:cBhvr>
                                        <p:cTn id="52" dur="1" fill="hold">
                                          <p:stCondLst>
                                            <p:cond delay="0"/>
                                          </p:stCondLst>
                                        </p:cTn>
                                        <p:tgtEl>
                                          <p:spTgt spid="84"/>
                                        </p:tgtEl>
                                        <p:attrNameLst>
                                          <p:attrName>style.visibility</p:attrName>
                                        </p:attrNameLst>
                                      </p:cBhvr>
                                      <p:to>
                                        <p:strVal val="visible"/>
                                      </p:to>
                                    </p:set>
                                    <p:animEffect transition="in" filter="fade">
                                      <p:cBhvr>
                                        <p:cTn id="53" dur="1000"/>
                                        <p:tgtEl>
                                          <p:spTgt spid="84"/>
                                        </p:tgtEl>
                                      </p:cBhvr>
                                    </p:animEffect>
                                    <p:anim calcmode="lin" valueType="num">
                                      <p:cBhvr>
                                        <p:cTn id="54" dur="1000" fill="hold"/>
                                        <p:tgtEl>
                                          <p:spTgt spid="84"/>
                                        </p:tgtEl>
                                        <p:attrNameLst>
                                          <p:attrName>ppt_x</p:attrName>
                                        </p:attrNameLst>
                                      </p:cBhvr>
                                      <p:tavLst>
                                        <p:tav tm="0">
                                          <p:val>
                                            <p:strVal val="#ppt_x"/>
                                          </p:val>
                                        </p:tav>
                                        <p:tav tm="100000">
                                          <p:val>
                                            <p:strVal val="#ppt_x"/>
                                          </p:val>
                                        </p:tav>
                                      </p:tavLst>
                                    </p:anim>
                                    <p:anim calcmode="lin" valueType="num">
                                      <p:cBhvr>
                                        <p:cTn id="55" dur="1000" fill="hold"/>
                                        <p:tgtEl>
                                          <p:spTgt spid="84"/>
                                        </p:tgtEl>
                                        <p:attrNameLst>
                                          <p:attrName>ppt_y</p:attrName>
                                        </p:attrNameLst>
                                      </p:cBhvr>
                                      <p:tavLst>
                                        <p:tav tm="0">
                                          <p:val>
                                            <p:strVal val="#ppt_y-.1"/>
                                          </p:val>
                                        </p:tav>
                                        <p:tav tm="100000">
                                          <p:val>
                                            <p:strVal val="#ppt_y"/>
                                          </p:val>
                                        </p:tav>
                                      </p:tavLst>
                                    </p:anim>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50"/>
                                        </p:tgtEl>
                                        <p:attrNameLst>
                                          <p:attrName>style.visibility</p:attrName>
                                        </p:attrNameLst>
                                      </p:cBhvr>
                                      <p:to>
                                        <p:strVal val="visible"/>
                                      </p:to>
                                    </p:set>
                                    <p:anim calcmode="lin" valueType="num">
                                      <p:cBhvr>
                                        <p:cTn id="59" dur="500" fill="hold"/>
                                        <p:tgtEl>
                                          <p:spTgt spid="150"/>
                                        </p:tgtEl>
                                        <p:attrNameLst>
                                          <p:attrName>ppt_w</p:attrName>
                                        </p:attrNameLst>
                                      </p:cBhvr>
                                      <p:tavLst>
                                        <p:tav tm="0">
                                          <p:val>
                                            <p:fltVal val="0"/>
                                          </p:val>
                                        </p:tav>
                                        <p:tav tm="100000">
                                          <p:val>
                                            <p:strVal val="#ppt_w"/>
                                          </p:val>
                                        </p:tav>
                                      </p:tavLst>
                                    </p:anim>
                                    <p:anim calcmode="lin" valueType="num">
                                      <p:cBhvr>
                                        <p:cTn id="60" dur="500" fill="hold"/>
                                        <p:tgtEl>
                                          <p:spTgt spid="150"/>
                                        </p:tgtEl>
                                        <p:attrNameLst>
                                          <p:attrName>ppt_h</p:attrName>
                                        </p:attrNameLst>
                                      </p:cBhvr>
                                      <p:tavLst>
                                        <p:tav tm="0">
                                          <p:val>
                                            <p:fltVal val="0"/>
                                          </p:val>
                                        </p:tav>
                                        <p:tav tm="100000">
                                          <p:val>
                                            <p:strVal val="#ppt_h"/>
                                          </p:val>
                                        </p:tav>
                                      </p:tavLst>
                                    </p:anim>
                                    <p:animEffect transition="in" filter="fade">
                                      <p:cBhvr>
                                        <p:cTn id="61" dur="500"/>
                                        <p:tgtEl>
                                          <p:spTgt spid="150"/>
                                        </p:tgtEl>
                                      </p:cBhvr>
                                    </p:animEffect>
                                  </p:childTnLst>
                                </p:cTn>
                              </p:par>
                            </p:childTnLst>
                          </p:cTn>
                        </p:par>
                        <p:par>
                          <p:cTn id="62" fill="hold">
                            <p:stCondLst>
                              <p:cond delay="6000"/>
                            </p:stCondLst>
                            <p:childTnLst>
                              <p:par>
                                <p:cTn id="63" presetID="42" presetClass="entr" presetSubtype="0" fill="hold" nodeType="afterEffect">
                                  <p:stCondLst>
                                    <p:cond delay="0"/>
                                  </p:stCondLst>
                                  <p:childTnLst>
                                    <p:set>
                                      <p:cBhvr>
                                        <p:cTn id="64" dur="1" fill="hold">
                                          <p:stCondLst>
                                            <p:cond delay="0"/>
                                          </p:stCondLst>
                                        </p:cTn>
                                        <p:tgtEl>
                                          <p:spTgt spid="141"/>
                                        </p:tgtEl>
                                        <p:attrNameLst>
                                          <p:attrName>style.visibility</p:attrName>
                                        </p:attrNameLst>
                                      </p:cBhvr>
                                      <p:to>
                                        <p:strVal val="visible"/>
                                      </p:to>
                                    </p:set>
                                    <p:animEffect transition="in" filter="fade">
                                      <p:cBhvr>
                                        <p:cTn id="65" dur="1000"/>
                                        <p:tgtEl>
                                          <p:spTgt spid="141"/>
                                        </p:tgtEl>
                                      </p:cBhvr>
                                    </p:animEffect>
                                    <p:anim calcmode="lin" valueType="num">
                                      <p:cBhvr>
                                        <p:cTn id="66" dur="1000" fill="hold"/>
                                        <p:tgtEl>
                                          <p:spTgt spid="141"/>
                                        </p:tgtEl>
                                        <p:attrNameLst>
                                          <p:attrName>ppt_x</p:attrName>
                                        </p:attrNameLst>
                                      </p:cBhvr>
                                      <p:tavLst>
                                        <p:tav tm="0">
                                          <p:val>
                                            <p:strVal val="#ppt_x"/>
                                          </p:val>
                                        </p:tav>
                                        <p:tav tm="100000">
                                          <p:val>
                                            <p:strVal val="#ppt_x"/>
                                          </p:val>
                                        </p:tav>
                                      </p:tavLst>
                                    </p:anim>
                                    <p:anim calcmode="lin" valueType="num">
                                      <p:cBhvr>
                                        <p:cTn id="67" dur="1000" fill="hold"/>
                                        <p:tgtEl>
                                          <p:spTgt spid="141"/>
                                        </p:tgtEl>
                                        <p:attrNameLst>
                                          <p:attrName>ppt_y</p:attrName>
                                        </p:attrNameLst>
                                      </p:cBhvr>
                                      <p:tavLst>
                                        <p:tav tm="0">
                                          <p:val>
                                            <p:strVal val="#ppt_y+.1"/>
                                          </p:val>
                                        </p:tav>
                                        <p:tav tm="100000">
                                          <p:val>
                                            <p:strVal val="#ppt_y"/>
                                          </p:val>
                                        </p:tav>
                                      </p:tavLst>
                                    </p:anim>
                                  </p:childTnLst>
                                </p:cTn>
                              </p:par>
                            </p:childTnLst>
                          </p:cTn>
                        </p:par>
                        <p:par>
                          <p:cTn id="68" fill="hold">
                            <p:stCondLst>
                              <p:cond delay="7000"/>
                            </p:stCondLst>
                            <p:childTnLst>
                              <p:par>
                                <p:cTn id="69" presetID="22" presetClass="entr" presetSubtype="4" fill="hold" nodeType="afterEffect">
                                  <p:stCondLst>
                                    <p:cond delay="0"/>
                                  </p:stCondLst>
                                  <p:childTnLst>
                                    <p:set>
                                      <p:cBhvr>
                                        <p:cTn id="70" dur="1" fill="hold">
                                          <p:stCondLst>
                                            <p:cond delay="0"/>
                                          </p:stCondLst>
                                        </p:cTn>
                                        <p:tgtEl>
                                          <p:spTgt spid="75"/>
                                        </p:tgtEl>
                                        <p:attrNameLst>
                                          <p:attrName>style.visibility</p:attrName>
                                        </p:attrNameLst>
                                      </p:cBhvr>
                                      <p:to>
                                        <p:strVal val="visible"/>
                                      </p:to>
                                    </p:set>
                                    <p:animEffect transition="in" filter="wipe(down)">
                                      <p:cBhvr>
                                        <p:cTn id="71" dur="500"/>
                                        <p:tgtEl>
                                          <p:spTgt spid="75"/>
                                        </p:tgtEl>
                                      </p:cBhvr>
                                    </p:animEffect>
                                  </p:childTnLst>
                                </p:cTn>
                              </p:par>
                              <p:par>
                                <p:cTn id="72" presetID="47" presetClass="entr" presetSubtype="0" fill="hold" grpId="0" nodeType="withEffect">
                                  <p:stCondLst>
                                    <p:cond delay="0"/>
                                  </p:stCondLst>
                                  <p:childTnLst>
                                    <p:set>
                                      <p:cBhvr>
                                        <p:cTn id="73" dur="1" fill="hold">
                                          <p:stCondLst>
                                            <p:cond delay="0"/>
                                          </p:stCondLst>
                                        </p:cTn>
                                        <p:tgtEl>
                                          <p:spTgt spid="85"/>
                                        </p:tgtEl>
                                        <p:attrNameLst>
                                          <p:attrName>style.visibility</p:attrName>
                                        </p:attrNameLst>
                                      </p:cBhvr>
                                      <p:to>
                                        <p:strVal val="visible"/>
                                      </p:to>
                                    </p:set>
                                    <p:animEffect transition="in" filter="fade">
                                      <p:cBhvr>
                                        <p:cTn id="74" dur="1000"/>
                                        <p:tgtEl>
                                          <p:spTgt spid="85"/>
                                        </p:tgtEl>
                                      </p:cBhvr>
                                    </p:animEffect>
                                    <p:anim calcmode="lin" valueType="num">
                                      <p:cBhvr>
                                        <p:cTn id="75" dur="1000" fill="hold"/>
                                        <p:tgtEl>
                                          <p:spTgt spid="85"/>
                                        </p:tgtEl>
                                        <p:attrNameLst>
                                          <p:attrName>ppt_x</p:attrName>
                                        </p:attrNameLst>
                                      </p:cBhvr>
                                      <p:tavLst>
                                        <p:tav tm="0">
                                          <p:val>
                                            <p:strVal val="#ppt_x"/>
                                          </p:val>
                                        </p:tav>
                                        <p:tav tm="100000">
                                          <p:val>
                                            <p:strVal val="#ppt_x"/>
                                          </p:val>
                                        </p:tav>
                                      </p:tavLst>
                                    </p:anim>
                                    <p:anim calcmode="lin" valueType="num">
                                      <p:cBhvr>
                                        <p:cTn id="76" dur="1000" fill="hold"/>
                                        <p:tgtEl>
                                          <p:spTgt spid="85"/>
                                        </p:tgtEl>
                                        <p:attrNameLst>
                                          <p:attrName>ppt_y</p:attrName>
                                        </p:attrNameLst>
                                      </p:cBhvr>
                                      <p:tavLst>
                                        <p:tav tm="0">
                                          <p:val>
                                            <p:strVal val="#ppt_y-.1"/>
                                          </p:val>
                                        </p:tav>
                                        <p:tav tm="100000">
                                          <p:val>
                                            <p:strVal val="#ppt_y"/>
                                          </p:val>
                                        </p:tav>
                                      </p:tavLst>
                                    </p:anim>
                                  </p:childTnLst>
                                </p:cTn>
                              </p:par>
                            </p:childTnLst>
                          </p:cTn>
                        </p:par>
                        <p:par>
                          <p:cTn id="77" fill="hold">
                            <p:stCondLst>
                              <p:cond delay="8000"/>
                            </p:stCondLst>
                            <p:childTnLst>
                              <p:par>
                                <p:cTn id="78" presetID="53" presetClass="entr" presetSubtype="16" fill="hold" nodeType="afterEffect">
                                  <p:stCondLst>
                                    <p:cond delay="0"/>
                                  </p:stCondLst>
                                  <p:childTnLst>
                                    <p:set>
                                      <p:cBhvr>
                                        <p:cTn id="79" dur="1" fill="hold">
                                          <p:stCondLst>
                                            <p:cond delay="0"/>
                                          </p:stCondLst>
                                        </p:cTn>
                                        <p:tgtEl>
                                          <p:spTgt spid="151"/>
                                        </p:tgtEl>
                                        <p:attrNameLst>
                                          <p:attrName>style.visibility</p:attrName>
                                        </p:attrNameLst>
                                      </p:cBhvr>
                                      <p:to>
                                        <p:strVal val="visible"/>
                                      </p:to>
                                    </p:set>
                                    <p:anim calcmode="lin" valueType="num">
                                      <p:cBhvr>
                                        <p:cTn id="80" dur="500" fill="hold"/>
                                        <p:tgtEl>
                                          <p:spTgt spid="151"/>
                                        </p:tgtEl>
                                        <p:attrNameLst>
                                          <p:attrName>ppt_w</p:attrName>
                                        </p:attrNameLst>
                                      </p:cBhvr>
                                      <p:tavLst>
                                        <p:tav tm="0">
                                          <p:val>
                                            <p:fltVal val="0"/>
                                          </p:val>
                                        </p:tav>
                                        <p:tav tm="100000">
                                          <p:val>
                                            <p:strVal val="#ppt_w"/>
                                          </p:val>
                                        </p:tav>
                                      </p:tavLst>
                                    </p:anim>
                                    <p:anim calcmode="lin" valueType="num">
                                      <p:cBhvr>
                                        <p:cTn id="81" dur="500" fill="hold"/>
                                        <p:tgtEl>
                                          <p:spTgt spid="151"/>
                                        </p:tgtEl>
                                        <p:attrNameLst>
                                          <p:attrName>ppt_h</p:attrName>
                                        </p:attrNameLst>
                                      </p:cBhvr>
                                      <p:tavLst>
                                        <p:tav tm="0">
                                          <p:val>
                                            <p:fltVal val="0"/>
                                          </p:val>
                                        </p:tav>
                                        <p:tav tm="100000">
                                          <p:val>
                                            <p:strVal val="#ppt_h"/>
                                          </p:val>
                                        </p:tav>
                                      </p:tavLst>
                                    </p:anim>
                                    <p:animEffect transition="in" filter="fade">
                                      <p:cBhvr>
                                        <p:cTn id="82" dur="500"/>
                                        <p:tgtEl>
                                          <p:spTgt spid="151"/>
                                        </p:tgtEl>
                                      </p:cBhvr>
                                    </p:animEffect>
                                  </p:childTnLst>
                                </p:cTn>
                              </p:par>
                            </p:childTnLst>
                          </p:cTn>
                        </p:par>
                        <p:par>
                          <p:cTn id="83" fill="hold">
                            <p:stCondLst>
                              <p:cond delay="8500"/>
                            </p:stCondLst>
                            <p:childTnLst>
                              <p:par>
                                <p:cTn id="84" presetID="42" presetClass="entr" presetSubtype="0" fill="hold" nodeType="afterEffect">
                                  <p:stCondLst>
                                    <p:cond delay="0"/>
                                  </p:stCondLst>
                                  <p:childTnLst>
                                    <p:set>
                                      <p:cBhvr>
                                        <p:cTn id="85" dur="1" fill="hold">
                                          <p:stCondLst>
                                            <p:cond delay="0"/>
                                          </p:stCondLst>
                                        </p:cTn>
                                        <p:tgtEl>
                                          <p:spTgt spid="144"/>
                                        </p:tgtEl>
                                        <p:attrNameLst>
                                          <p:attrName>style.visibility</p:attrName>
                                        </p:attrNameLst>
                                      </p:cBhvr>
                                      <p:to>
                                        <p:strVal val="visible"/>
                                      </p:to>
                                    </p:set>
                                    <p:animEffect transition="in" filter="fade">
                                      <p:cBhvr>
                                        <p:cTn id="86" dur="1000"/>
                                        <p:tgtEl>
                                          <p:spTgt spid="144"/>
                                        </p:tgtEl>
                                      </p:cBhvr>
                                    </p:animEffect>
                                    <p:anim calcmode="lin" valueType="num">
                                      <p:cBhvr>
                                        <p:cTn id="87" dur="1000" fill="hold"/>
                                        <p:tgtEl>
                                          <p:spTgt spid="144"/>
                                        </p:tgtEl>
                                        <p:attrNameLst>
                                          <p:attrName>ppt_x</p:attrName>
                                        </p:attrNameLst>
                                      </p:cBhvr>
                                      <p:tavLst>
                                        <p:tav tm="0">
                                          <p:val>
                                            <p:strVal val="#ppt_x"/>
                                          </p:val>
                                        </p:tav>
                                        <p:tav tm="100000">
                                          <p:val>
                                            <p:strVal val="#ppt_x"/>
                                          </p:val>
                                        </p:tav>
                                      </p:tavLst>
                                    </p:anim>
                                    <p:anim calcmode="lin" valueType="num">
                                      <p:cBhvr>
                                        <p:cTn id="88" dur="1000" fill="hold"/>
                                        <p:tgtEl>
                                          <p:spTgt spid="144"/>
                                        </p:tgtEl>
                                        <p:attrNameLst>
                                          <p:attrName>ppt_y</p:attrName>
                                        </p:attrNameLst>
                                      </p:cBhvr>
                                      <p:tavLst>
                                        <p:tav tm="0">
                                          <p:val>
                                            <p:strVal val="#ppt_y+.1"/>
                                          </p:val>
                                        </p:tav>
                                        <p:tav tm="100000">
                                          <p:val>
                                            <p:strVal val="#ppt_y"/>
                                          </p:val>
                                        </p:tav>
                                      </p:tavLst>
                                    </p:anim>
                                  </p:childTnLst>
                                </p:cTn>
                              </p:par>
                            </p:childTnLst>
                          </p:cTn>
                        </p:par>
                        <p:par>
                          <p:cTn id="89" fill="hold">
                            <p:stCondLst>
                              <p:cond delay="9500"/>
                            </p:stCondLst>
                            <p:childTnLst>
                              <p:par>
                                <p:cTn id="90" presetID="22" presetClass="entr" presetSubtype="4" fill="hold" nodeType="afterEffect">
                                  <p:stCondLst>
                                    <p:cond delay="0"/>
                                  </p:stCondLst>
                                  <p:childTnLst>
                                    <p:set>
                                      <p:cBhvr>
                                        <p:cTn id="91" dur="1" fill="hold">
                                          <p:stCondLst>
                                            <p:cond delay="0"/>
                                          </p:stCondLst>
                                        </p:cTn>
                                        <p:tgtEl>
                                          <p:spTgt spid="81"/>
                                        </p:tgtEl>
                                        <p:attrNameLst>
                                          <p:attrName>style.visibility</p:attrName>
                                        </p:attrNameLst>
                                      </p:cBhvr>
                                      <p:to>
                                        <p:strVal val="visible"/>
                                      </p:to>
                                    </p:set>
                                    <p:animEffect transition="in" filter="wipe(down)">
                                      <p:cBhvr>
                                        <p:cTn id="92" dur="500"/>
                                        <p:tgtEl>
                                          <p:spTgt spid="81"/>
                                        </p:tgtEl>
                                      </p:cBhvr>
                                    </p:animEffect>
                                  </p:childTnLst>
                                </p:cTn>
                              </p:par>
                              <p:par>
                                <p:cTn id="93" presetID="47" presetClass="entr" presetSubtype="0" fill="hold" grpId="0" nodeType="withEffect">
                                  <p:stCondLst>
                                    <p:cond delay="0"/>
                                  </p:stCondLst>
                                  <p:childTnLst>
                                    <p:set>
                                      <p:cBhvr>
                                        <p:cTn id="94" dur="1" fill="hold">
                                          <p:stCondLst>
                                            <p:cond delay="0"/>
                                          </p:stCondLst>
                                        </p:cTn>
                                        <p:tgtEl>
                                          <p:spTgt spid="86"/>
                                        </p:tgtEl>
                                        <p:attrNameLst>
                                          <p:attrName>style.visibility</p:attrName>
                                        </p:attrNameLst>
                                      </p:cBhvr>
                                      <p:to>
                                        <p:strVal val="visible"/>
                                      </p:to>
                                    </p:set>
                                    <p:animEffect transition="in" filter="fade">
                                      <p:cBhvr>
                                        <p:cTn id="95" dur="1000"/>
                                        <p:tgtEl>
                                          <p:spTgt spid="86"/>
                                        </p:tgtEl>
                                      </p:cBhvr>
                                    </p:animEffect>
                                    <p:anim calcmode="lin" valueType="num">
                                      <p:cBhvr>
                                        <p:cTn id="96" dur="1000" fill="hold"/>
                                        <p:tgtEl>
                                          <p:spTgt spid="86"/>
                                        </p:tgtEl>
                                        <p:attrNameLst>
                                          <p:attrName>ppt_x</p:attrName>
                                        </p:attrNameLst>
                                      </p:cBhvr>
                                      <p:tavLst>
                                        <p:tav tm="0">
                                          <p:val>
                                            <p:strVal val="#ppt_x"/>
                                          </p:val>
                                        </p:tav>
                                        <p:tav tm="100000">
                                          <p:val>
                                            <p:strVal val="#ppt_x"/>
                                          </p:val>
                                        </p:tav>
                                      </p:tavLst>
                                    </p:anim>
                                    <p:anim calcmode="lin" valueType="num">
                                      <p:cBhvr>
                                        <p:cTn id="97" dur="1000" fill="hold"/>
                                        <p:tgtEl>
                                          <p:spTgt spid="86"/>
                                        </p:tgtEl>
                                        <p:attrNameLst>
                                          <p:attrName>ppt_y</p:attrName>
                                        </p:attrNameLst>
                                      </p:cBhvr>
                                      <p:tavLst>
                                        <p:tav tm="0">
                                          <p:val>
                                            <p:strVal val="#ppt_y-.1"/>
                                          </p:val>
                                        </p:tav>
                                        <p:tav tm="100000">
                                          <p:val>
                                            <p:strVal val="#ppt_y"/>
                                          </p:val>
                                        </p:tav>
                                      </p:tavLst>
                                    </p:anim>
                                  </p:childTnLst>
                                </p:cTn>
                              </p:par>
                            </p:childTnLst>
                          </p:cTn>
                        </p:par>
                        <p:par>
                          <p:cTn id="98" fill="hold">
                            <p:stCondLst>
                              <p:cond delay="10500"/>
                            </p:stCondLst>
                            <p:childTnLst>
                              <p:par>
                                <p:cTn id="99" presetID="53" presetClass="entr" presetSubtype="16" fill="hold" nodeType="afterEffect">
                                  <p:stCondLst>
                                    <p:cond delay="0"/>
                                  </p:stCondLst>
                                  <p:childTnLst>
                                    <p:set>
                                      <p:cBhvr>
                                        <p:cTn id="100" dur="1" fill="hold">
                                          <p:stCondLst>
                                            <p:cond delay="0"/>
                                          </p:stCondLst>
                                        </p:cTn>
                                        <p:tgtEl>
                                          <p:spTgt spid="154"/>
                                        </p:tgtEl>
                                        <p:attrNameLst>
                                          <p:attrName>style.visibility</p:attrName>
                                        </p:attrNameLst>
                                      </p:cBhvr>
                                      <p:to>
                                        <p:strVal val="visible"/>
                                      </p:to>
                                    </p:set>
                                    <p:anim calcmode="lin" valueType="num">
                                      <p:cBhvr>
                                        <p:cTn id="101" dur="500" fill="hold"/>
                                        <p:tgtEl>
                                          <p:spTgt spid="154"/>
                                        </p:tgtEl>
                                        <p:attrNameLst>
                                          <p:attrName>ppt_w</p:attrName>
                                        </p:attrNameLst>
                                      </p:cBhvr>
                                      <p:tavLst>
                                        <p:tav tm="0">
                                          <p:val>
                                            <p:fltVal val="0"/>
                                          </p:val>
                                        </p:tav>
                                        <p:tav tm="100000">
                                          <p:val>
                                            <p:strVal val="#ppt_w"/>
                                          </p:val>
                                        </p:tav>
                                      </p:tavLst>
                                    </p:anim>
                                    <p:anim calcmode="lin" valueType="num">
                                      <p:cBhvr>
                                        <p:cTn id="102" dur="500" fill="hold"/>
                                        <p:tgtEl>
                                          <p:spTgt spid="154"/>
                                        </p:tgtEl>
                                        <p:attrNameLst>
                                          <p:attrName>ppt_h</p:attrName>
                                        </p:attrNameLst>
                                      </p:cBhvr>
                                      <p:tavLst>
                                        <p:tav tm="0">
                                          <p:val>
                                            <p:fltVal val="0"/>
                                          </p:val>
                                        </p:tav>
                                        <p:tav tm="100000">
                                          <p:val>
                                            <p:strVal val="#ppt_h"/>
                                          </p:val>
                                        </p:tav>
                                      </p:tavLst>
                                    </p:anim>
                                    <p:animEffect transition="in" filter="fade">
                                      <p:cBhvr>
                                        <p:cTn id="103"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82" grpId="0" animBg="1"/>
      <p:bldP spid="83" grpId="0" animBg="1"/>
      <p:bldP spid="84" grpId="0" animBg="1"/>
      <p:bldP spid="85" grpId="0" animBg="1"/>
      <p:bldP spid="86" grpId="0" animBg="1"/>
      <p:bldP spid="15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85738" y="680759"/>
            <a:ext cx="4820550" cy="830997"/>
          </a:xfrm>
          <a:prstGeom prst="rect">
            <a:avLst/>
          </a:prstGeom>
          <a:noFill/>
        </p:spPr>
        <p:txBody>
          <a:bodyPr wrap="none" rtlCol="0">
            <a:spAutoFit/>
          </a:bodyPr>
          <a:lstStyle/>
          <a:p>
            <a:pPr algn="ctr"/>
            <a:r>
              <a:rPr lang="id-ID" sz="4800" dirty="0" smtClean="0">
                <a:solidFill>
                  <a:schemeClr val="bg1"/>
                </a:solidFill>
                <a:latin typeface="+mj-lt"/>
              </a:rPr>
              <a:t>Numeric List Show</a:t>
            </a:r>
            <a:endParaRPr lang="en-US" sz="4800" dirty="0">
              <a:solidFill>
                <a:schemeClr val="bg1"/>
              </a:solidFill>
              <a:latin typeface="+mj-lt"/>
            </a:endParaRPr>
          </a:p>
        </p:txBody>
      </p:sp>
      <p:sp>
        <p:nvSpPr>
          <p:cNvPr id="43" name="TextBox 42"/>
          <p:cNvSpPr txBox="1"/>
          <p:nvPr/>
        </p:nvSpPr>
        <p:spPr>
          <a:xfrm>
            <a:off x="972014" y="2423104"/>
            <a:ext cx="10362272" cy="3139321"/>
          </a:xfrm>
          <a:prstGeom prst="rect">
            <a:avLst/>
          </a:prstGeom>
          <a:noFill/>
        </p:spPr>
        <p:txBody>
          <a:bodyPr wrap="square" rtlCol="0">
            <a:spAutoFit/>
          </a:bodyPr>
          <a:lstStyle/>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 beatae vitae dicta sunt explicabo</a:t>
            </a:r>
            <a:r>
              <a:rPr lang="id-ID" dirty="0" smtClean="0">
                <a:solidFill>
                  <a:schemeClr val="bg1"/>
                </a:solidFill>
              </a:rPr>
              <a:t>.</a:t>
            </a:r>
            <a:endParaRPr lang="id-ID" dirty="0">
              <a:solidFill>
                <a:schemeClr val="bg1"/>
              </a:solidFill>
            </a:endParaRP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p>
          <a:p>
            <a:pPr marL="342900" indent="-342900">
              <a:buClr>
                <a:schemeClr val="accent2"/>
              </a:buClr>
              <a:buSzPct val="150000"/>
              <a:buFont typeface="+mj-lt"/>
              <a:buAutoNum type="arabicPeriod"/>
            </a:pPr>
            <a:endParaRPr lang="en-US" dirty="0">
              <a:solidFill>
                <a:schemeClr val="bg1"/>
              </a:solidFill>
            </a:endParaRPr>
          </a:p>
          <a:p>
            <a:pPr marL="342900" indent="-342900">
              <a:buClr>
                <a:schemeClr val="accent2"/>
              </a:buClr>
              <a:buSzPct val="150000"/>
              <a:buFont typeface="+mj-lt"/>
              <a:buAutoNum type="arabicPeriod"/>
            </a:pPr>
            <a:r>
              <a:rPr lang="id-ID" dirty="0">
                <a:solidFill>
                  <a:schemeClr val="bg1"/>
                </a:solidFill>
              </a:rPr>
              <a:t>Suitable for all categories business and personal presentation</a:t>
            </a:r>
            <a:r>
              <a:rPr lang="id-ID" b="1" dirty="0">
                <a:solidFill>
                  <a:schemeClr val="bg1"/>
                </a:solidFill>
              </a:rPr>
              <a:t>,</a:t>
            </a:r>
            <a:r>
              <a:rPr lang="id-ID" dirty="0">
                <a:solidFill>
                  <a:schemeClr val="bg1"/>
                </a:solidFill>
              </a:rPr>
              <a:t> eaque ipsa quae ab illo inventore veritatis et quasi architecto beatae vitae dicta sunt explicabo.</a:t>
            </a:r>
            <a:endParaRPr lang="en-US" b="1" dirty="0">
              <a:solidFill>
                <a:schemeClr val="bg1"/>
              </a:solidFill>
            </a:endParaRPr>
          </a:p>
        </p:txBody>
      </p:sp>
    </p:spTree>
    <p:extLst>
      <p:ext uri="{BB962C8B-B14F-4D97-AF65-F5344CB8AC3E}">
        <p14:creationId xmlns:p14="http://schemas.microsoft.com/office/powerpoint/2010/main" val="19881054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3">
                                            <p:txEl>
                                              <p:pRg st="0" end="0"/>
                                            </p:txEl>
                                          </p:spTgt>
                                        </p:tgtEl>
                                        <p:attrNameLst>
                                          <p:attrName>style.visibility</p:attrName>
                                        </p:attrNameLst>
                                      </p:cBhvr>
                                      <p:to>
                                        <p:strVal val="visible"/>
                                      </p:to>
                                    </p:set>
                                    <p:animEffect transition="in" filter="fade">
                                      <p:cBhvr>
                                        <p:cTn id="18" dur="500"/>
                                        <p:tgtEl>
                                          <p:spTgt spid="43">
                                            <p:txEl>
                                              <p:pRg st="0" end="0"/>
                                            </p:txEl>
                                          </p:spTgt>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43">
                                            <p:txEl>
                                              <p:pRg st="2" end="2"/>
                                            </p:txEl>
                                          </p:spTgt>
                                        </p:tgtEl>
                                        <p:attrNameLst>
                                          <p:attrName>style.visibility</p:attrName>
                                        </p:attrNameLst>
                                      </p:cBhvr>
                                      <p:to>
                                        <p:strVal val="visible"/>
                                      </p:to>
                                    </p:set>
                                    <p:animEffect transition="in" filter="fade">
                                      <p:cBhvr>
                                        <p:cTn id="22" dur="500"/>
                                        <p:tgtEl>
                                          <p:spTgt spid="43">
                                            <p:txEl>
                                              <p:pRg st="2" end="2"/>
                                            </p:txEl>
                                          </p:spTgt>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43">
                                            <p:txEl>
                                              <p:pRg st="4" end="4"/>
                                            </p:txEl>
                                          </p:spTgt>
                                        </p:tgtEl>
                                        <p:attrNameLst>
                                          <p:attrName>style.visibility</p:attrName>
                                        </p:attrNameLst>
                                      </p:cBhvr>
                                      <p:to>
                                        <p:strVal val="visible"/>
                                      </p:to>
                                    </p:set>
                                    <p:animEffect transition="in" filter="fade">
                                      <p:cBhvr>
                                        <p:cTn id="26" dur="500"/>
                                        <p:tgtEl>
                                          <p:spTgt spid="43">
                                            <p:txEl>
                                              <p:pRg st="4" end="4"/>
                                            </p:txEl>
                                          </p:spTgt>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43">
                                            <p:txEl>
                                              <p:pRg st="6" end="6"/>
                                            </p:txEl>
                                          </p:spTgt>
                                        </p:tgtEl>
                                        <p:attrNameLst>
                                          <p:attrName>style.visibility</p:attrName>
                                        </p:attrNameLst>
                                      </p:cBhvr>
                                      <p:to>
                                        <p:strVal val="visible"/>
                                      </p:to>
                                    </p:set>
                                    <p:animEffect transition="in" filter="fade">
                                      <p:cBhvr>
                                        <p:cTn id="30" dur="500"/>
                                        <p:tgtEl>
                                          <p:spTgt spid="4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43" grpId="0" build="p"/>
    </p:bldLst>
  </p:timing>
</p:sld>
</file>

<file path=ppt/slides/slide13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128245" y="680759"/>
            <a:ext cx="3935693" cy="830997"/>
          </a:xfrm>
          <a:prstGeom prst="rect">
            <a:avLst/>
          </a:prstGeom>
          <a:noFill/>
        </p:spPr>
        <p:txBody>
          <a:bodyPr wrap="none" rtlCol="0">
            <a:spAutoFit/>
          </a:bodyPr>
          <a:lstStyle/>
          <a:p>
            <a:pPr algn="ctr"/>
            <a:r>
              <a:rPr lang="id-ID" sz="4800" dirty="0" smtClean="0">
                <a:solidFill>
                  <a:schemeClr val="bg1"/>
                </a:solidFill>
                <a:latin typeface="+mj-lt"/>
              </a:rPr>
              <a:t>Jumping Stage</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1" name="Rectangle 20"/>
          <p:cNvSpPr>
            <a:spLocks noChangeArrowheads="1"/>
          </p:cNvSpPr>
          <p:nvPr/>
        </p:nvSpPr>
        <p:spPr bwMode="auto">
          <a:xfrm>
            <a:off x="6276975" y="4351244"/>
            <a:ext cx="1182432" cy="2506755"/>
          </a:xfrm>
          <a:prstGeom prst="rect">
            <a:avLst/>
          </a:pr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42" name="Rectangle 21"/>
          <p:cNvSpPr>
            <a:spLocks noChangeArrowheads="1"/>
          </p:cNvSpPr>
          <p:nvPr/>
        </p:nvSpPr>
        <p:spPr bwMode="auto">
          <a:xfrm>
            <a:off x="7459407" y="4121924"/>
            <a:ext cx="227887" cy="2736075"/>
          </a:xfrm>
          <a:prstGeom prst="rect">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22"/>
          <p:cNvSpPr>
            <a:spLocks/>
          </p:cNvSpPr>
          <p:nvPr/>
        </p:nvSpPr>
        <p:spPr bwMode="auto">
          <a:xfrm>
            <a:off x="6276975" y="4121924"/>
            <a:ext cx="1410318" cy="229320"/>
          </a:xfrm>
          <a:custGeom>
            <a:avLst/>
            <a:gdLst>
              <a:gd name="T0" fmla="*/ 155 w 984"/>
              <a:gd name="T1" fmla="*/ 0 h 160"/>
              <a:gd name="T2" fmla="*/ 984 w 984"/>
              <a:gd name="T3" fmla="*/ 0 h 160"/>
              <a:gd name="T4" fmla="*/ 825 w 984"/>
              <a:gd name="T5" fmla="*/ 160 h 160"/>
              <a:gd name="T6" fmla="*/ 0 w 984"/>
              <a:gd name="T7" fmla="*/ 160 h 160"/>
              <a:gd name="T8" fmla="*/ 155 w 984"/>
              <a:gd name="T9" fmla="*/ 0 h 160"/>
            </a:gdLst>
            <a:ahLst/>
            <a:cxnLst>
              <a:cxn ang="0">
                <a:pos x="T0" y="T1"/>
              </a:cxn>
              <a:cxn ang="0">
                <a:pos x="T2" y="T3"/>
              </a:cxn>
              <a:cxn ang="0">
                <a:pos x="T4" y="T5"/>
              </a:cxn>
              <a:cxn ang="0">
                <a:pos x="T6" y="T7"/>
              </a:cxn>
              <a:cxn ang="0">
                <a:pos x="T8" y="T9"/>
              </a:cxn>
            </a:cxnLst>
            <a:rect l="0" t="0" r="r" b="b"/>
            <a:pathLst>
              <a:path w="984" h="160">
                <a:moveTo>
                  <a:pt x="155" y="0"/>
                </a:moveTo>
                <a:lnTo>
                  <a:pt x="984" y="0"/>
                </a:lnTo>
                <a:lnTo>
                  <a:pt x="825" y="160"/>
                </a:lnTo>
                <a:lnTo>
                  <a:pt x="0" y="160"/>
                </a:lnTo>
                <a:lnTo>
                  <a:pt x="15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Rectangle 23"/>
          <p:cNvSpPr>
            <a:spLocks noChangeArrowheads="1"/>
          </p:cNvSpPr>
          <p:nvPr/>
        </p:nvSpPr>
        <p:spPr bwMode="auto">
          <a:xfrm>
            <a:off x="11008135" y="2926593"/>
            <a:ext cx="1183865" cy="3931406"/>
          </a:xfrm>
          <a:prstGeom prst="rect">
            <a:avLst/>
          </a:pr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45" name="Rectangle 24"/>
          <p:cNvSpPr>
            <a:spLocks noChangeArrowheads="1"/>
          </p:cNvSpPr>
          <p:nvPr/>
        </p:nvSpPr>
        <p:spPr bwMode="auto">
          <a:xfrm>
            <a:off x="10787415" y="2697273"/>
            <a:ext cx="226454" cy="4160726"/>
          </a:xfrm>
          <a:prstGeom prst="rect">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25"/>
          <p:cNvSpPr>
            <a:spLocks/>
          </p:cNvSpPr>
          <p:nvPr/>
        </p:nvSpPr>
        <p:spPr bwMode="auto">
          <a:xfrm>
            <a:off x="10787415" y="2697273"/>
            <a:ext cx="1404585" cy="229320"/>
          </a:xfrm>
          <a:custGeom>
            <a:avLst/>
            <a:gdLst>
              <a:gd name="T0" fmla="*/ 825 w 980"/>
              <a:gd name="T1" fmla="*/ 0 h 160"/>
              <a:gd name="T2" fmla="*/ 0 w 980"/>
              <a:gd name="T3" fmla="*/ 0 h 160"/>
              <a:gd name="T4" fmla="*/ 158 w 980"/>
              <a:gd name="T5" fmla="*/ 160 h 160"/>
              <a:gd name="T6" fmla="*/ 980 w 980"/>
              <a:gd name="T7" fmla="*/ 160 h 160"/>
              <a:gd name="T8" fmla="*/ 825 w 980"/>
              <a:gd name="T9" fmla="*/ 0 h 160"/>
            </a:gdLst>
            <a:ahLst/>
            <a:cxnLst>
              <a:cxn ang="0">
                <a:pos x="T0" y="T1"/>
              </a:cxn>
              <a:cxn ang="0">
                <a:pos x="T2" y="T3"/>
              </a:cxn>
              <a:cxn ang="0">
                <a:pos x="T4" y="T5"/>
              </a:cxn>
              <a:cxn ang="0">
                <a:pos x="T6" y="T7"/>
              </a:cxn>
              <a:cxn ang="0">
                <a:pos x="T8" y="T9"/>
              </a:cxn>
            </a:cxnLst>
            <a:rect l="0" t="0" r="r" b="b"/>
            <a:pathLst>
              <a:path w="980" h="160">
                <a:moveTo>
                  <a:pt x="825" y="0"/>
                </a:moveTo>
                <a:lnTo>
                  <a:pt x="0" y="0"/>
                </a:lnTo>
                <a:lnTo>
                  <a:pt x="158" y="160"/>
                </a:lnTo>
                <a:lnTo>
                  <a:pt x="980" y="160"/>
                </a:lnTo>
                <a:lnTo>
                  <a:pt x="82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Rectangle 26"/>
          <p:cNvSpPr>
            <a:spLocks noChangeArrowheads="1"/>
          </p:cNvSpPr>
          <p:nvPr/>
        </p:nvSpPr>
        <p:spPr bwMode="auto">
          <a:xfrm>
            <a:off x="7574067" y="4946044"/>
            <a:ext cx="1183865" cy="191195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7"/>
          <p:cNvSpPr>
            <a:spLocks/>
          </p:cNvSpPr>
          <p:nvPr/>
        </p:nvSpPr>
        <p:spPr bwMode="auto">
          <a:xfrm>
            <a:off x="7574067" y="4829950"/>
            <a:ext cx="1295658" cy="116093"/>
          </a:xfrm>
          <a:custGeom>
            <a:avLst/>
            <a:gdLst>
              <a:gd name="T0" fmla="*/ 79 w 904"/>
              <a:gd name="T1" fmla="*/ 0 h 81"/>
              <a:gd name="T2" fmla="*/ 0 w 904"/>
              <a:gd name="T3" fmla="*/ 81 h 81"/>
              <a:gd name="T4" fmla="*/ 826 w 904"/>
              <a:gd name="T5" fmla="*/ 81 h 81"/>
              <a:gd name="T6" fmla="*/ 904 w 904"/>
              <a:gd name="T7" fmla="*/ 0 h 81"/>
              <a:gd name="T8" fmla="*/ 79 w 904"/>
              <a:gd name="T9" fmla="*/ 0 h 81"/>
            </a:gdLst>
            <a:ahLst/>
            <a:cxnLst>
              <a:cxn ang="0">
                <a:pos x="T0" y="T1"/>
              </a:cxn>
              <a:cxn ang="0">
                <a:pos x="T2" y="T3"/>
              </a:cxn>
              <a:cxn ang="0">
                <a:pos x="T4" y="T5"/>
              </a:cxn>
              <a:cxn ang="0">
                <a:pos x="T6" y="T7"/>
              </a:cxn>
              <a:cxn ang="0">
                <a:pos x="T8" y="T9"/>
              </a:cxn>
            </a:cxnLst>
            <a:rect l="0" t="0" r="r" b="b"/>
            <a:pathLst>
              <a:path w="904" h="81">
                <a:moveTo>
                  <a:pt x="79" y="0"/>
                </a:moveTo>
                <a:lnTo>
                  <a:pt x="0" y="81"/>
                </a:lnTo>
                <a:lnTo>
                  <a:pt x="826" y="81"/>
                </a:lnTo>
                <a:lnTo>
                  <a:pt x="904" y="0"/>
                </a:lnTo>
                <a:lnTo>
                  <a:pt x="79"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Rectangle 28"/>
          <p:cNvSpPr>
            <a:spLocks noChangeArrowheads="1"/>
          </p:cNvSpPr>
          <p:nvPr/>
        </p:nvSpPr>
        <p:spPr bwMode="auto">
          <a:xfrm>
            <a:off x="9716776" y="3892604"/>
            <a:ext cx="1185299" cy="296539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0" name="Freeform 29"/>
          <p:cNvSpPr>
            <a:spLocks/>
          </p:cNvSpPr>
          <p:nvPr/>
        </p:nvSpPr>
        <p:spPr bwMode="auto">
          <a:xfrm>
            <a:off x="9603550" y="3773645"/>
            <a:ext cx="1295658" cy="118959"/>
          </a:xfrm>
          <a:custGeom>
            <a:avLst/>
            <a:gdLst>
              <a:gd name="T0" fmla="*/ 826 w 904"/>
              <a:gd name="T1" fmla="*/ 0 h 83"/>
              <a:gd name="T2" fmla="*/ 904 w 904"/>
              <a:gd name="T3" fmla="*/ 83 h 83"/>
              <a:gd name="T4" fmla="*/ 79 w 904"/>
              <a:gd name="T5" fmla="*/ 83 h 83"/>
              <a:gd name="T6" fmla="*/ 0 w 904"/>
              <a:gd name="T7" fmla="*/ 0 h 83"/>
              <a:gd name="T8" fmla="*/ 826 w 904"/>
              <a:gd name="T9" fmla="*/ 0 h 83"/>
            </a:gdLst>
            <a:ahLst/>
            <a:cxnLst>
              <a:cxn ang="0">
                <a:pos x="T0" y="T1"/>
              </a:cxn>
              <a:cxn ang="0">
                <a:pos x="T2" y="T3"/>
              </a:cxn>
              <a:cxn ang="0">
                <a:pos x="T4" y="T5"/>
              </a:cxn>
              <a:cxn ang="0">
                <a:pos x="T6" y="T7"/>
              </a:cxn>
              <a:cxn ang="0">
                <a:pos x="T8" y="T9"/>
              </a:cxn>
            </a:cxnLst>
            <a:rect l="0" t="0" r="r" b="b"/>
            <a:pathLst>
              <a:path w="904" h="83">
                <a:moveTo>
                  <a:pt x="826" y="0"/>
                </a:moveTo>
                <a:lnTo>
                  <a:pt x="904" y="83"/>
                </a:lnTo>
                <a:lnTo>
                  <a:pt x="79" y="83"/>
                </a:lnTo>
                <a:lnTo>
                  <a:pt x="0" y="0"/>
                </a:lnTo>
                <a:lnTo>
                  <a:pt x="82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Rectangle 30"/>
          <p:cNvSpPr>
            <a:spLocks noChangeArrowheads="1"/>
          </p:cNvSpPr>
          <p:nvPr/>
        </p:nvSpPr>
        <p:spPr bwMode="auto">
          <a:xfrm>
            <a:off x="8643272" y="3515660"/>
            <a:ext cx="1182432" cy="33423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31"/>
          <p:cNvSpPr>
            <a:spLocks/>
          </p:cNvSpPr>
          <p:nvPr/>
        </p:nvSpPr>
        <p:spPr bwMode="auto">
          <a:xfrm>
            <a:off x="8643272" y="3286340"/>
            <a:ext cx="1182432" cy="229320"/>
          </a:xfrm>
          <a:custGeom>
            <a:avLst/>
            <a:gdLst>
              <a:gd name="T0" fmla="*/ 670 w 825"/>
              <a:gd name="T1" fmla="*/ 0 h 160"/>
              <a:gd name="T2" fmla="*/ 154 w 825"/>
              <a:gd name="T3" fmla="*/ 0 h 160"/>
              <a:gd name="T4" fmla="*/ 0 w 825"/>
              <a:gd name="T5" fmla="*/ 160 h 160"/>
              <a:gd name="T6" fmla="*/ 825 w 825"/>
              <a:gd name="T7" fmla="*/ 160 h 160"/>
              <a:gd name="T8" fmla="*/ 670 w 825"/>
              <a:gd name="T9" fmla="*/ 0 h 160"/>
            </a:gdLst>
            <a:ahLst/>
            <a:cxnLst>
              <a:cxn ang="0">
                <a:pos x="T0" y="T1"/>
              </a:cxn>
              <a:cxn ang="0">
                <a:pos x="T2" y="T3"/>
              </a:cxn>
              <a:cxn ang="0">
                <a:pos x="T4" y="T5"/>
              </a:cxn>
              <a:cxn ang="0">
                <a:pos x="T6" y="T7"/>
              </a:cxn>
              <a:cxn ang="0">
                <a:pos x="T8" y="T9"/>
              </a:cxn>
            </a:cxnLst>
            <a:rect l="0" t="0" r="r" b="b"/>
            <a:pathLst>
              <a:path w="825" h="160">
                <a:moveTo>
                  <a:pt x="670" y="0"/>
                </a:moveTo>
                <a:lnTo>
                  <a:pt x="154" y="0"/>
                </a:lnTo>
                <a:lnTo>
                  <a:pt x="0" y="160"/>
                </a:lnTo>
                <a:lnTo>
                  <a:pt x="825" y="160"/>
                </a:lnTo>
                <a:lnTo>
                  <a:pt x="67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TextBox 55"/>
          <p:cNvSpPr txBox="1"/>
          <p:nvPr/>
        </p:nvSpPr>
        <p:spPr>
          <a:xfrm>
            <a:off x="6392181" y="6438839"/>
            <a:ext cx="899605" cy="307777"/>
          </a:xfrm>
          <a:prstGeom prst="rect">
            <a:avLst/>
          </a:prstGeom>
          <a:noFill/>
        </p:spPr>
        <p:txBody>
          <a:bodyPr wrap="none" rtlCol="0">
            <a:spAutoFit/>
          </a:bodyPr>
          <a:lstStyle/>
          <a:p>
            <a:pPr algn="ctr"/>
            <a:r>
              <a:rPr lang="id-ID" sz="1400" b="1" dirty="0" smtClean="0">
                <a:solidFill>
                  <a:schemeClr val="bg1"/>
                </a:solidFill>
              </a:rPr>
              <a:t>PHASE 01</a:t>
            </a:r>
            <a:endParaRPr lang="id-ID" sz="1400" b="1" dirty="0">
              <a:solidFill>
                <a:schemeClr val="bg1"/>
              </a:solidFill>
            </a:endParaRPr>
          </a:p>
        </p:txBody>
      </p:sp>
      <p:sp>
        <p:nvSpPr>
          <p:cNvPr id="57" name="TextBox 56"/>
          <p:cNvSpPr txBox="1"/>
          <p:nvPr/>
        </p:nvSpPr>
        <p:spPr>
          <a:xfrm>
            <a:off x="7627028" y="6438839"/>
            <a:ext cx="899605" cy="307777"/>
          </a:xfrm>
          <a:prstGeom prst="rect">
            <a:avLst/>
          </a:prstGeom>
          <a:noFill/>
        </p:spPr>
        <p:txBody>
          <a:bodyPr wrap="none" rtlCol="0">
            <a:spAutoFit/>
          </a:bodyPr>
          <a:lstStyle/>
          <a:p>
            <a:pPr algn="ctr"/>
            <a:r>
              <a:rPr lang="id-ID" sz="1400" b="1" dirty="0" smtClean="0">
                <a:solidFill>
                  <a:schemeClr val="bg1"/>
                </a:solidFill>
              </a:rPr>
              <a:t>PHASE 02</a:t>
            </a:r>
            <a:endParaRPr lang="id-ID" sz="1400" b="1" dirty="0">
              <a:solidFill>
                <a:schemeClr val="bg1"/>
              </a:solidFill>
            </a:endParaRPr>
          </a:p>
        </p:txBody>
      </p:sp>
      <p:sp>
        <p:nvSpPr>
          <p:cNvPr id="58" name="TextBox 57"/>
          <p:cNvSpPr txBox="1"/>
          <p:nvPr/>
        </p:nvSpPr>
        <p:spPr>
          <a:xfrm>
            <a:off x="8781443" y="6438839"/>
            <a:ext cx="899605" cy="307777"/>
          </a:xfrm>
          <a:prstGeom prst="rect">
            <a:avLst/>
          </a:prstGeom>
          <a:noFill/>
        </p:spPr>
        <p:txBody>
          <a:bodyPr wrap="none" rtlCol="0">
            <a:spAutoFit/>
          </a:bodyPr>
          <a:lstStyle/>
          <a:p>
            <a:pPr algn="ctr"/>
            <a:r>
              <a:rPr lang="id-ID" sz="1400" b="1" dirty="0" smtClean="0">
                <a:solidFill>
                  <a:schemeClr val="bg1"/>
                </a:solidFill>
              </a:rPr>
              <a:t>PHASE 03</a:t>
            </a:r>
            <a:endParaRPr lang="id-ID" sz="1400" b="1" dirty="0">
              <a:solidFill>
                <a:schemeClr val="bg1"/>
              </a:solidFill>
            </a:endParaRPr>
          </a:p>
        </p:txBody>
      </p:sp>
      <p:sp>
        <p:nvSpPr>
          <p:cNvPr id="59" name="TextBox 58"/>
          <p:cNvSpPr txBox="1"/>
          <p:nvPr/>
        </p:nvSpPr>
        <p:spPr>
          <a:xfrm>
            <a:off x="9911517" y="6438839"/>
            <a:ext cx="899605" cy="307777"/>
          </a:xfrm>
          <a:prstGeom prst="rect">
            <a:avLst/>
          </a:prstGeom>
          <a:noFill/>
        </p:spPr>
        <p:txBody>
          <a:bodyPr wrap="none" rtlCol="0">
            <a:spAutoFit/>
          </a:bodyPr>
          <a:lstStyle/>
          <a:p>
            <a:pPr algn="ctr"/>
            <a:r>
              <a:rPr lang="id-ID" sz="1400" b="1" dirty="0" smtClean="0">
                <a:solidFill>
                  <a:schemeClr val="bg1"/>
                </a:solidFill>
              </a:rPr>
              <a:t>PHASE 04</a:t>
            </a:r>
            <a:endParaRPr lang="id-ID" sz="1400" b="1" dirty="0">
              <a:solidFill>
                <a:schemeClr val="bg1"/>
              </a:solidFill>
            </a:endParaRPr>
          </a:p>
        </p:txBody>
      </p:sp>
      <p:sp>
        <p:nvSpPr>
          <p:cNvPr id="60" name="TextBox 59"/>
          <p:cNvSpPr txBox="1"/>
          <p:nvPr/>
        </p:nvSpPr>
        <p:spPr>
          <a:xfrm>
            <a:off x="11171841" y="6438839"/>
            <a:ext cx="899605" cy="307777"/>
          </a:xfrm>
          <a:prstGeom prst="rect">
            <a:avLst/>
          </a:prstGeom>
          <a:noFill/>
        </p:spPr>
        <p:txBody>
          <a:bodyPr wrap="none" rtlCol="0">
            <a:spAutoFit/>
          </a:bodyPr>
          <a:lstStyle/>
          <a:p>
            <a:pPr algn="ctr"/>
            <a:r>
              <a:rPr lang="id-ID" sz="1400" b="1" dirty="0" smtClean="0">
                <a:solidFill>
                  <a:schemeClr val="bg1"/>
                </a:solidFill>
              </a:rPr>
              <a:t>PHASE 05</a:t>
            </a:r>
            <a:endParaRPr lang="id-ID" sz="1400" b="1" dirty="0">
              <a:solidFill>
                <a:schemeClr val="bg1"/>
              </a:solidFill>
            </a:endParaRPr>
          </a:p>
        </p:txBody>
      </p:sp>
      <p:sp>
        <p:nvSpPr>
          <p:cNvPr id="61" name="TextBox 60"/>
          <p:cNvSpPr txBox="1"/>
          <p:nvPr/>
        </p:nvSpPr>
        <p:spPr>
          <a:xfrm>
            <a:off x="6407469" y="5578856"/>
            <a:ext cx="989373" cy="646331"/>
          </a:xfrm>
          <a:prstGeom prst="rect">
            <a:avLst/>
          </a:prstGeom>
          <a:noFill/>
          <a:effectLst/>
        </p:spPr>
        <p:txBody>
          <a:bodyPr wrap="none" rtlCol="0">
            <a:spAutoFit/>
          </a:bodyPr>
          <a:lstStyle/>
          <a:p>
            <a:r>
              <a:rPr lang="id-ID" sz="3600" b="1" dirty="0" smtClean="0">
                <a:solidFill>
                  <a:schemeClr val="bg1"/>
                </a:solidFill>
              </a:rPr>
              <a:t>50%</a:t>
            </a:r>
            <a:endParaRPr lang="id-ID" sz="3600" b="1" dirty="0">
              <a:solidFill>
                <a:schemeClr val="bg1"/>
              </a:solidFill>
            </a:endParaRPr>
          </a:p>
        </p:txBody>
      </p:sp>
      <p:sp>
        <p:nvSpPr>
          <p:cNvPr id="62" name="TextBox 61"/>
          <p:cNvSpPr txBox="1"/>
          <p:nvPr/>
        </p:nvSpPr>
        <p:spPr>
          <a:xfrm>
            <a:off x="7656544" y="5578856"/>
            <a:ext cx="989373" cy="646331"/>
          </a:xfrm>
          <a:prstGeom prst="rect">
            <a:avLst/>
          </a:prstGeom>
          <a:noFill/>
          <a:effectLst/>
        </p:spPr>
        <p:txBody>
          <a:bodyPr wrap="none" rtlCol="0">
            <a:spAutoFit/>
          </a:bodyPr>
          <a:lstStyle/>
          <a:p>
            <a:r>
              <a:rPr lang="id-ID" sz="3600" b="1" dirty="0">
                <a:solidFill>
                  <a:schemeClr val="bg1"/>
                </a:solidFill>
              </a:rPr>
              <a:t>3</a:t>
            </a:r>
            <a:r>
              <a:rPr lang="id-ID" sz="3600" b="1" dirty="0" smtClean="0">
                <a:solidFill>
                  <a:schemeClr val="bg1"/>
                </a:solidFill>
              </a:rPr>
              <a:t>0%</a:t>
            </a:r>
            <a:endParaRPr lang="id-ID" sz="3600" b="1" dirty="0">
              <a:solidFill>
                <a:schemeClr val="bg1"/>
              </a:solidFill>
            </a:endParaRPr>
          </a:p>
        </p:txBody>
      </p:sp>
      <p:sp>
        <p:nvSpPr>
          <p:cNvPr id="63" name="TextBox 62"/>
          <p:cNvSpPr txBox="1"/>
          <p:nvPr/>
        </p:nvSpPr>
        <p:spPr>
          <a:xfrm>
            <a:off x="8762458" y="5578856"/>
            <a:ext cx="989373" cy="646331"/>
          </a:xfrm>
          <a:prstGeom prst="rect">
            <a:avLst/>
          </a:prstGeom>
          <a:noFill/>
          <a:effectLst/>
        </p:spPr>
        <p:txBody>
          <a:bodyPr wrap="none" rtlCol="0">
            <a:spAutoFit/>
          </a:bodyPr>
          <a:lstStyle/>
          <a:p>
            <a:r>
              <a:rPr lang="id-ID" sz="3600" b="1" dirty="0">
                <a:solidFill>
                  <a:schemeClr val="bg1"/>
                </a:solidFill>
              </a:rPr>
              <a:t>7</a:t>
            </a:r>
            <a:r>
              <a:rPr lang="id-ID" sz="3600" b="1" dirty="0" smtClean="0">
                <a:solidFill>
                  <a:schemeClr val="bg1"/>
                </a:solidFill>
              </a:rPr>
              <a:t>0%</a:t>
            </a:r>
            <a:endParaRPr lang="id-ID" sz="3600" b="1" dirty="0">
              <a:solidFill>
                <a:schemeClr val="bg1"/>
              </a:solidFill>
            </a:endParaRPr>
          </a:p>
        </p:txBody>
      </p:sp>
      <p:sp>
        <p:nvSpPr>
          <p:cNvPr id="64" name="TextBox 63"/>
          <p:cNvSpPr txBox="1"/>
          <p:nvPr/>
        </p:nvSpPr>
        <p:spPr>
          <a:xfrm>
            <a:off x="9931764" y="5578856"/>
            <a:ext cx="989373" cy="646331"/>
          </a:xfrm>
          <a:prstGeom prst="rect">
            <a:avLst/>
          </a:prstGeom>
          <a:noFill/>
          <a:effectLst/>
        </p:spPr>
        <p:txBody>
          <a:bodyPr wrap="none" rtlCol="0">
            <a:spAutoFit/>
          </a:bodyPr>
          <a:lstStyle/>
          <a:p>
            <a:r>
              <a:rPr lang="id-ID" sz="3600" b="1" dirty="0">
                <a:solidFill>
                  <a:schemeClr val="bg1"/>
                </a:solidFill>
              </a:rPr>
              <a:t>6</a:t>
            </a:r>
            <a:r>
              <a:rPr lang="id-ID" sz="3600" b="1" dirty="0" smtClean="0">
                <a:solidFill>
                  <a:schemeClr val="bg1"/>
                </a:solidFill>
              </a:rPr>
              <a:t>0%</a:t>
            </a:r>
            <a:endParaRPr lang="id-ID" sz="3600" b="1" dirty="0">
              <a:solidFill>
                <a:schemeClr val="bg1"/>
              </a:solidFill>
            </a:endParaRPr>
          </a:p>
        </p:txBody>
      </p:sp>
      <p:sp>
        <p:nvSpPr>
          <p:cNvPr id="65" name="TextBox 64"/>
          <p:cNvSpPr txBox="1"/>
          <p:nvPr/>
        </p:nvSpPr>
        <p:spPr>
          <a:xfrm>
            <a:off x="11143852" y="5578856"/>
            <a:ext cx="989373" cy="646331"/>
          </a:xfrm>
          <a:prstGeom prst="rect">
            <a:avLst/>
          </a:prstGeom>
          <a:noFill/>
          <a:effectLst/>
        </p:spPr>
        <p:txBody>
          <a:bodyPr wrap="none" rtlCol="0">
            <a:spAutoFit/>
          </a:bodyPr>
          <a:lstStyle/>
          <a:p>
            <a:r>
              <a:rPr lang="id-ID" sz="3600" b="1" dirty="0">
                <a:solidFill>
                  <a:schemeClr val="bg1"/>
                </a:solidFill>
              </a:rPr>
              <a:t>8</a:t>
            </a:r>
            <a:r>
              <a:rPr lang="id-ID" sz="3600" b="1" dirty="0" smtClean="0">
                <a:solidFill>
                  <a:schemeClr val="bg1"/>
                </a:solidFill>
              </a:rPr>
              <a:t>0%</a:t>
            </a:r>
            <a:endParaRPr lang="id-ID" sz="3600" b="1" dirty="0">
              <a:solidFill>
                <a:schemeClr val="bg1"/>
              </a:solidFill>
            </a:endParaRPr>
          </a:p>
        </p:txBody>
      </p:sp>
      <p:sp>
        <p:nvSpPr>
          <p:cNvPr id="66" name="Freeform 65"/>
          <p:cNvSpPr>
            <a:spLocks noEditPoints="1"/>
          </p:cNvSpPr>
          <p:nvPr/>
        </p:nvSpPr>
        <p:spPr bwMode="auto">
          <a:xfrm rot="898892">
            <a:off x="8573075" y="1179963"/>
            <a:ext cx="1952512" cy="1988124"/>
          </a:xfrm>
          <a:custGeom>
            <a:avLst/>
            <a:gdLst>
              <a:gd name="T0" fmla="*/ 135 w 672"/>
              <a:gd name="T1" fmla="*/ 480 h 684"/>
              <a:gd name="T2" fmla="*/ 153 w 672"/>
              <a:gd name="T3" fmla="*/ 484 h 684"/>
              <a:gd name="T4" fmla="*/ 222 w 672"/>
              <a:gd name="T5" fmla="*/ 369 h 684"/>
              <a:gd name="T6" fmla="*/ 195 w 672"/>
              <a:gd name="T7" fmla="*/ 345 h 684"/>
              <a:gd name="T8" fmla="*/ 178 w 672"/>
              <a:gd name="T9" fmla="*/ 318 h 684"/>
              <a:gd name="T10" fmla="*/ 165 w 672"/>
              <a:gd name="T11" fmla="*/ 281 h 684"/>
              <a:gd name="T12" fmla="*/ 176 w 672"/>
              <a:gd name="T13" fmla="*/ 218 h 684"/>
              <a:gd name="T14" fmla="*/ 214 w 672"/>
              <a:gd name="T15" fmla="*/ 190 h 684"/>
              <a:gd name="T16" fmla="*/ 206 w 672"/>
              <a:gd name="T17" fmla="*/ 334 h 684"/>
              <a:gd name="T18" fmla="*/ 270 w 672"/>
              <a:gd name="T19" fmla="*/ 354 h 684"/>
              <a:gd name="T20" fmla="*/ 293 w 672"/>
              <a:gd name="T21" fmla="*/ 388 h 684"/>
              <a:gd name="T22" fmla="*/ 313 w 672"/>
              <a:gd name="T23" fmla="*/ 440 h 684"/>
              <a:gd name="T24" fmla="*/ 270 w 672"/>
              <a:gd name="T25" fmla="*/ 537 h 684"/>
              <a:gd name="T26" fmla="*/ 229 w 672"/>
              <a:gd name="T27" fmla="*/ 590 h 684"/>
              <a:gd name="T28" fmla="*/ 231 w 672"/>
              <a:gd name="T29" fmla="*/ 634 h 684"/>
              <a:gd name="T30" fmla="*/ 300 w 672"/>
              <a:gd name="T31" fmla="*/ 671 h 684"/>
              <a:gd name="T32" fmla="*/ 279 w 672"/>
              <a:gd name="T33" fmla="*/ 637 h 684"/>
              <a:gd name="T34" fmla="*/ 275 w 672"/>
              <a:gd name="T35" fmla="*/ 617 h 684"/>
              <a:gd name="T36" fmla="*/ 310 w 672"/>
              <a:gd name="T37" fmla="*/ 606 h 684"/>
              <a:gd name="T38" fmla="*/ 332 w 672"/>
              <a:gd name="T39" fmla="*/ 529 h 684"/>
              <a:gd name="T40" fmla="*/ 376 w 672"/>
              <a:gd name="T41" fmla="*/ 400 h 684"/>
              <a:gd name="T42" fmla="*/ 424 w 672"/>
              <a:gd name="T43" fmla="*/ 326 h 684"/>
              <a:gd name="T44" fmla="*/ 490 w 672"/>
              <a:gd name="T45" fmla="*/ 346 h 684"/>
              <a:gd name="T46" fmla="*/ 531 w 672"/>
              <a:gd name="T47" fmla="*/ 390 h 684"/>
              <a:gd name="T48" fmla="*/ 563 w 672"/>
              <a:gd name="T49" fmla="*/ 422 h 684"/>
              <a:gd name="T50" fmla="*/ 578 w 672"/>
              <a:gd name="T51" fmla="*/ 455 h 684"/>
              <a:gd name="T52" fmla="*/ 624 w 672"/>
              <a:gd name="T53" fmla="*/ 444 h 684"/>
              <a:gd name="T54" fmla="*/ 643 w 672"/>
              <a:gd name="T55" fmla="*/ 403 h 684"/>
              <a:gd name="T56" fmla="*/ 604 w 672"/>
              <a:gd name="T57" fmla="*/ 405 h 684"/>
              <a:gd name="T58" fmla="*/ 586 w 672"/>
              <a:gd name="T59" fmla="*/ 399 h 684"/>
              <a:gd name="T60" fmla="*/ 565 w 672"/>
              <a:gd name="T61" fmla="*/ 379 h 684"/>
              <a:gd name="T62" fmla="*/ 527 w 672"/>
              <a:gd name="T63" fmla="*/ 321 h 684"/>
              <a:gd name="T64" fmla="*/ 493 w 672"/>
              <a:gd name="T65" fmla="*/ 271 h 684"/>
              <a:gd name="T66" fmla="*/ 420 w 672"/>
              <a:gd name="T67" fmla="*/ 265 h 684"/>
              <a:gd name="T68" fmla="*/ 397 w 672"/>
              <a:gd name="T69" fmla="*/ 225 h 684"/>
              <a:gd name="T70" fmla="*/ 443 w 672"/>
              <a:gd name="T71" fmla="*/ 187 h 684"/>
              <a:gd name="T72" fmla="*/ 483 w 672"/>
              <a:gd name="T73" fmla="*/ 138 h 684"/>
              <a:gd name="T74" fmla="*/ 479 w 672"/>
              <a:gd name="T75" fmla="*/ 126 h 684"/>
              <a:gd name="T76" fmla="*/ 466 w 672"/>
              <a:gd name="T77" fmla="*/ 129 h 684"/>
              <a:gd name="T78" fmla="*/ 456 w 672"/>
              <a:gd name="T79" fmla="*/ 134 h 684"/>
              <a:gd name="T80" fmla="*/ 448 w 672"/>
              <a:gd name="T81" fmla="*/ 130 h 684"/>
              <a:gd name="T82" fmla="*/ 424 w 672"/>
              <a:gd name="T83" fmla="*/ 129 h 684"/>
              <a:gd name="T84" fmla="*/ 413 w 672"/>
              <a:gd name="T85" fmla="*/ 175 h 684"/>
              <a:gd name="T86" fmla="*/ 370 w 672"/>
              <a:gd name="T87" fmla="*/ 195 h 684"/>
              <a:gd name="T88" fmla="*/ 333 w 672"/>
              <a:gd name="T89" fmla="*/ 134 h 684"/>
              <a:gd name="T90" fmla="*/ 306 w 672"/>
              <a:gd name="T91" fmla="*/ 95 h 684"/>
              <a:gd name="T92" fmla="*/ 321 w 672"/>
              <a:gd name="T93" fmla="*/ 66 h 684"/>
              <a:gd name="T94" fmla="*/ 314 w 672"/>
              <a:gd name="T95" fmla="*/ 31 h 684"/>
              <a:gd name="T96" fmla="*/ 303 w 672"/>
              <a:gd name="T97" fmla="*/ 6 h 684"/>
              <a:gd name="T98" fmla="*/ 243 w 672"/>
              <a:gd name="T99" fmla="*/ 17 h 684"/>
              <a:gd name="T100" fmla="*/ 240 w 672"/>
              <a:gd name="T101" fmla="*/ 61 h 684"/>
              <a:gd name="T102" fmla="*/ 254 w 672"/>
              <a:gd name="T103" fmla="*/ 79 h 684"/>
              <a:gd name="T104" fmla="*/ 205 w 672"/>
              <a:gd name="T105" fmla="*/ 106 h 684"/>
              <a:gd name="T106" fmla="*/ 175 w 672"/>
              <a:gd name="T107" fmla="*/ 135 h 684"/>
              <a:gd name="T108" fmla="*/ 125 w 672"/>
              <a:gd name="T109" fmla="*/ 237 h 684"/>
              <a:gd name="T110" fmla="*/ 135 w 672"/>
              <a:gd name="T111" fmla="*/ 282 h 684"/>
              <a:gd name="T112" fmla="*/ 101 w 672"/>
              <a:gd name="T113" fmla="*/ 287 h 684"/>
              <a:gd name="T114" fmla="*/ 66 w 672"/>
              <a:gd name="T115" fmla="*/ 274 h 684"/>
              <a:gd name="T116" fmla="*/ 132 w 672"/>
              <a:gd name="T117" fmla="*/ 307 h 684"/>
              <a:gd name="T118" fmla="*/ 146 w 672"/>
              <a:gd name="T119" fmla="*/ 309 h 684"/>
              <a:gd name="T120" fmla="*/ 164 w 672"/>
              <a:gd name="T121" fmla="*/ 319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72" h="684">
                <a:moveTo>
                  <a:pt x="4" y="397"/>
                </a:moveTo>
                <a:cubicBezTo>
                  <a:pt x="5" y="397"/>
                  <a:pt x="6" y="397"/>
                  <a:pt x="7" y="398"/>
                </a:cubicBezTo>
                <a:cubicBezTo>
                  <a:pt x="8" y="398"/>
                  <a:pt x="9" y="399"/>
                  <a:pt x="9" y="399"/>
                </a:cubicBezTo>
                <a:cubicBezTo>
                  <a:pt x="9" y="399"/>
                  <a:pt x="9" y="399"/>
                  <a:pt x="9" y="401"/>
                </a:cubicBezTo>
                <a:cubicBezTo>
                  <a:pt x="9" y="402"/>
                  <a:pt x="10" y="403"/>
                  <a:pt x="12" y="403"/>
                </a:cubicBezTo>
                <a:cubicBezTo>
                  <a:pt x="13" y="404"/>
                  <a:pt x="15" y="403"/>
                  <a:pt x="15" y="403"/>
                </a:cubicBezTo>
                <a:cubicBezTo>
                  <a:pt x="15" y="403"/>
                  <a:pt x="48" y="424"/>
                  <a:pt x="55" y="429"/>
                </a:cubicBezTo>
                <a:cubicBezTo>
                  <a:pt x="63" y="433"/>
                  <a:pt x="80" y="444"/>
                  <a:pt x="88" y="450"/>
                </a:cubicBezTo>
                <a:cubicBezTo>
                  <a:pt x="97" y="455"/>
                  <a:pt x="108" y="462"/>
                  <a:pt x="114" y="466"/>
                </a:cubicBezTo>
                <a:cubicBezTo>
                  <a:pt x="120" y="470"/>
                  <a:pt x="126" y="474"/>
                  <a:pt x="129" y="476"/>
                </a:cubicBezTo>
                <a:cubicBezTo>
                  <a:pt x="133" y="478"/>
                  <a:pt x="135" y="479"/>
                  <a:pt x="135" y="479"/>
                </a:cubicBezTo>
                <a:cubicBezTo>
                  <a:pt x="135" y="479"/>
                  <a:pt x="135" y="480"/>
                  <a:pt x="135" y="480"/>
                </a:cubicBezTo>
                <a:cubicBezTo>
                  <a:pt x="135" y="480"/>
                  <a:pt x="134" y="481"/>
                  <a:pt x="135" y="482"/>
                </a:cubicBezTo>
                <a:cubicBezTo>
                  <a:pt x="136" y="483"/>
                  <a:pt x="136" y="483"/>
                  <a:pt x="138" y="483"/>
                </a:cubicBezTo>
                <a:cubicBezTo>
                  <a:pt x="139" y="484"/>
                  <a:pt x="140" y="483"/>
                  <a:pt x="140" y="483"/>
                </a:cubicBezTo>
                <a:cubicBezTo>
                  <a:pt x="140" y="483"/>
                  <a:pt x="141" y="483"/>
                  <a:pt x="141" y="484"/>
                </a:cubicBezTo>
                <a:cubicBezTo>
                  <a:pt x="141" y="484"/>
                  <a:pt x="142" y="484"/>
                  <a:pt x="142" y="485"/>
                </a:cubicBezTo>
                <a:cubicBezTo>
                  <a:pt x="143" y="486"/>
                  <a:pt x="144" y="486"/>
                  <a:pt x="144" y="487"/>
                </a:cubicBezTo>
                <a:cubicBezTo>
                  <a:pt x="145" y="488"/>
                  <a:pt x="146" y="488"/>
                  <a:pt x="146" y="488"/>
                </a:cubicBezTo>
                <a:cubicBezTo>
                  <a:pt x="147" y="488"/>
                  <a:pt x="148" y="487"/>
                  <a:pt x="148" y="487"/>
                </a:cubicBezTo>
                <a:cubicBezTo>
                  <a:pt x="148" y="487"/>
                  <a:pt x="149" y="487"/>
                  <a:pt x="149" y="486"/>
                </a:cubicBezTo>
                <a:cubicBezTo>
                  <a:pt x="150" y="485"/>
                  <a:pt x="150" y="485"/>
                  <a:pt x="150" y="485"/>
                </a:cubicBezTo>
                <a:cubicBezTo>
                  <a:pt x="150" y="485"/>
                  <a:pt x="151" y="485"/>
                  <a:pt x="151" y="485"/>
                </a:cubicBezTo>
                <a:cubicBezTo>
                  <a:pt x="151" y="485"/>
                  <a:pt x="153" y="484"/>
                  <a:pt x="153" y="484"/>
                </a:cubicBezTo>
                <a:cubicBezTo>
                  <a:pt x="153" y="484"/>
                  <a:pt x="153" y="484"/>
                  <a:pt x="154" y="485"/>
                </a:cubicBezTo>
                <a:cubicBezTo>
                  <a:pt x="154" y="485"/>
                  <a:pt x="156" y="484"/>
                  <a:pt x="156" y="484"/>
                </a:cubicBezTo>
                <a:cubicBezTo>
                  <a:pt x="156" y="484"/>
                  <a:pt x="157" y="484"/>
                  <a:pt x="157" y="484"/>
                </a:cubicBezTo>
                <a:cubicBezTo>
                  <a:pt x="158" y="483"/>
                  <a:pt x="158" y="482"/>
                  <a:pt x="158" y="482"/>
                </a:cubicBezTo>
                <a:cubicBezTo>
                  <a:pt x="159" y="481"/>
                  <a:pt x="159" y="480"/>
                  <a:pt x="160" y="479"/>
                </a:cubicBezTo>
                <a:cubicBezTo>
                  <a:pt x="160" y="478"/>
                  <a:pt x="160" y="478"/>
                  <a:pt x="160" y="478"/>
                </a:cubicBezTo>
                <a:cubicBezTo>
                  <a:pt x="160" y="478"/>
                  <a:pt x="168" y="463"/>
                  <a:pt x="171" y="458"/>
                </a:cubicBezTo>
                <a:cubicBezTo>
                  <a:pt x="175" y="452"/>
                  <a:pt x="185" y="433"/>
                  <a:pt x="190" y="424"/>
                </a:cubicBezTo>
                <a:cubicBezTo>
                  <a:pt x="195" y="415"/>
                  <a:pt x="202" y="403"/>
                  <a:pt x="206" y="396"/>
                </a:cubicBezTo>
                <a:cubicBezTo>
                  <a:pt x="210" y="388"/>
                  <a:pt x="218" y="375"/>
                  <a:pt x="219" y="373"/>
                </a:cubicBezTo>
                <a:cubicBezTo>
                  <a:pt x="219" y="372"/>
                  <a:pt x="220" y="371"/>
                  <a:pt x="220" y="371"/>
                </a:cubicBezTo>
                <a:cubicBezTo>
                  <a:pt x="221" y="370"/>
                  <a:pt x="221" y="370"/>
                  <a:pt x="222" y="369"/>
                </a:cubicBezTo>
                <a:cubicBezTo>
                  <a:pt x="222" y="368"/>
                  <a:pt x="223" y="368"/>
                  <a:pt x="223" y="368"/>
                </a:cubicBezTo>
                <a:cubicBezTo>
                  <a:pt x="224" y="367"/>
                  <a:pt x="225" y="366"/>
                  <a:pt x="224" y="365"/>
                </a:cubicBezTo>
                <a:cubicBezTo>
                  <a:pt x="224" y="363"/>
                  <a:pt x="222" y="363"/>
                  <a:pt x="221" y="363"/>
                </a:cubicBezTo>
                <a:cubicBezTo>
                  <a:pt x="220" y="362"/>
                  <a:pt x="219" y="361"/>
                  <a:pt x="219" y="361"/>
                </a:cubicBezTo>
                <a:cubicBezTo>
                  <a:pt x="218" y="361"/>
                  <a:pt x="218" y="361"/>
                  <a:pt x="217" y="360"/>
                </a:cubicBezTo>
                <a:cubicBezTo>
                  <a:pt x="216" y="359"/>
                  <a:pt x="211" y="356"/>
                  <a:pt x="208" y="355"/>
                </a:cubicBezTo>
                <a:cubicBezTo>
                  <a:pt x="205" y="353"/>
                  <a:pt x="202" y="351"/>
                  <a:pt x="202" y="351"/>
                </a:cubicBezTo>
                <a:cubicBezTo>
                  <a:pt x="202" y="351"/>
                  <a:pt x="202" y="351"/>
                  <a:pt x="202" y="350"/>
                </a:cubicBezTo>
                <a:cubicBezTo>
                  <a:pt x="203" y="349"/>
                  <a:pt x="202" y="349"/>
                  <a:pt x="202" y="349"/>
                </a:cubicBezTo>
                <a:cubicBezTo>
                  <a:pt x="201" y="349"/>
                  <a:pt x="201" y="349"/>
                  <a:pt x="201" y="348"/>
                </a:cubicBezTo>
                <a:cubicBezTo>
                  <a:pt x="201" y="348"/>
                  <a:pt x="199" y="347"/>
                  <a:pt x="197" y="346"/>
                </a:cubicBezTo>
                <a:cubicBezTo>
                  <a:pt x="196" y="345"/>
                  <a:pt x="195" y="345"/>
                  <a:pt x="195" y="345"/>
                </a:cubicBezTo>
                <a:cubicBezTo>
                  <a:pt x="194" y="346"/>
                  <a:pt x="193" y="346"/>
                  <a:pt x="193" y="346"/>
                </a:cubicBezTo>
                <a:cubicBezTo>
                  <a:pt x="193" y="346"/>
                  <a:pt x="172" y="332"/>
                  <a:pt x="170" y="331"/>
                </a:cubicBezTo>
                <a:cubicBezTo>
                  <a:pt x="168" y="330"/>
                  <a:pt x="166" y="328"/>
                  <a:pt x="166" y="328"/>
                </a:cubicBezTo>
                <a:cubicBezTo>
                  <a:pt x="166" y="328"/>
                  <a:pt x="166" y="327"/>
                  <a:pt x="166" y="327"/>
                </a:cubicBezTo>
                <a:cubicBezTo>
                  <a:pt x="167" y="326"/>
                  <a:pt x="166" y="326"/>
                  <a:pt x="166" y="326"/>
                </a:cubicBezTo>
                <a:cubicBezTo>
                  <a:pt x="166" y="326"/>
                  <a:pt x="166" y="325"/>
                  <a:pt x="167" y="325"/>
                </a:cubicBezTo>
                <a:cubicBezTo>
                  <a:pt x="167" y="324"/>
                  <a:pt x="168" y="324"/>
                  <a:pt x="168" y="324"/>
                </a:cubicBezTo>
                <a:cubicBezTo>
                  <a:pt x="169" y="324"/>
                  <a:pt x="169" y="323"/>
                  <a:pt x="171" y="321"/>
                </a:cubicBezTo>
                <a:cubicBezTo>
                  <a:pt x="173" y="318"/>
                  <a:pt x="173" y="317"/>
                  <a:pt x="173" y="317"/>
                </a:cubicBezTo>
                <a:cubicBezTo>
                  <a:pt x="173" y="317"/>
                  <a:pt x="173" y="317"/>
                  <a:pt x="174" y="316"/>
                </a:cubicBezTo>
                <a:cubicBezTo>
                  <a:pt x="174" y="316"/>
                  <a:pt x="174" y="317"/>
                  <a:pt x="176" y="317"/>
                </a:cubicBezTo>
                <a:cubicBezTo>
                  <a:pt x="177" y="318"/>
                  <a:pt x="177" y="318"/>
                  <a:pt x="178" y="318"/>
                </a:cubicBezTo>
                <a:cubicBezTo>
                  <a:pt x="178" y="317"/>
                  <a:pt x="179" y="317"/>
                  <a:pt x="178" y="315"/>
                </a:cubicBezTo>
                <a:cubicBezTo>
                  <a:pt x="178" y="314"/>
                  <a:pt x="177" y="311"/>
                  <a:pt x="177" y="311"/>
                </a:cubicBezTo>
                <a:cubicBezTo>
                  <a:pt x="177" y="311"/>
                  <a:pt x="177" y="311"/>
                  <a:pt x="177" y="310"/>
                </a:cubicBezTo>
                <a:cubicBezTo>
                  <a:pt x="177" y="309"/>
                  <a:pt x="177" y="308"/>
                  <a:pt x="177" y="306"/>
                </a:cubicBezTo>
                <a:cubicBezTo>
                  <a:pt x="178" y="305"/>
                  <a:pt x="177" y="304"/>
                  <a:pt x="177" y="302"/>
                </a:cubicBezTo>
                <a:cubicBezTo>
                  <a:pt x="176" y="301"/>
                  <a:pt x="176" y="300"/>
                  <a:pt x="175" y="298"/>
                </a:cubicBezTo>
                <a:cubicBezTo>
                  <a:pt x="175" y="296"/>
                  <a:pt x="175" y="295"/>
                  <a:pt x="175" y="294"/>
                </a:cubicBezTo>
                <a:cubicBezTo>
                  <a:pt x="175" y="292"/>
                  <a:pt x="174" y="291"/>
                  <a:pt x="173" y="290"/>
                </a:cubicBezTo>
                <a:cubicBezTo>
                  <a:pt x="172" y="289"/>
                  <a:pt x="171" y="287"/>
                  <a:pt x="170" y="287"/>
                </a:cubicBezTo>
                <a:cubicBezTo>
                  <a:pt x="170" y="286"/>
                  <a:pt x="169" y="285"/>
                  <a:pt x="168" y="284"/>
                </a:cubicBezTo>
                <a:cubicBezTo>
                  <a:pt x="168" y="284"/>
                  <a:pt x="168" y="283"/>
                  <a:pt x="167" y="282"/>
                </a:cubicBezTo>
                <a:cubicBezTo>
                  <a:pt x="166" y="282"/>
                  <a:pt x="165" y="281"/>
                  <a:pt x="165" y="281"/>
                </a:cubicBezTo>
                <a:cubicBezTo>
                  <a:pt x="165" y="281"/>
                  <a:pt x="166" y="281"/>
                  <a:pt x="166" y="280"/>
                </a:cubicBezTo>
                <a:cubicBezTo>
                  <a:pt x="167" y="280"/>
                  <a:pt x="167" y="280"/>
                  <a:pt x="167" y="278"/>
                </a:cubicBezTo>
                <a:cubicBezTo>
                  <a:pt x="167" y="276"/>
                  <a:pt x="167" y="275"/>
                  <a:pt x="168" y="271"/>
                </a:cubicBezTo>
                <a:cubicBezTo>
                  <a:pt x="168" y="267"/>
                  <a:pt x="168" y="266"/>
                  <a:pt x="169" y="262"/>
                </a:cubicBezTo>
                <a:cubicBezTo>
                  <a:pt x="169" y="258"/>
                  <a:pt x="169" y="256"/>
                  <a:pt x="170" y="253"/>
                </a:cubicBezTo>
                <a:cubicBezTo>
                  <a:pt x="170" y="250"/>
                  <a:pt x="171" y="248"/>
                  <a:pt x="171" y="245"/>
                </a:cubicBezTo>
                <a:cubicBezTo>
                  <a:pt x="172" y="242"/>
                  <a:pt x="172" y="241"/>
                  <a:pt x="172" y="240"/>
                </a:cubicBezTo>
                <a:cubicBezTo>
                  <a:pt x="172" y="238"/>
                  <a:pt x="172" y="237"/>
                  <a:pt x="172" y="235"/>
                </a:cubicBezTo>
                <a:cubicBezTo>
                  <a:pt x="172" y="234"/>
                  <a:pt x="172" y="233"/>
                  <a:pt x="172" y="231"/>
                </a:cubicBezTo>
                <a:cubicBezTo>
                  <a:pt x="172" y="229"/>
                  <a:pt x="173" y="228"/>
                  <a:pt x="173" y="227"/>
                </a:cubicBezTo>
                <a:cubicBezTo>
                  <a:pt x="174" y="225"/>
                  <a:pt x="174" y="224"/>
                  <a:pt x="175" y="223"/>
                </a:cubicBezTo>
                <a:cubicBezTo>
                  <a:pt x="175" y="222"/>
                  <a:pt x="176" y="221"/>
                  <a:pt x="176" y="218"/>
                </a:cubicBezTo>
                <a:cubicBezTo>
                  <a:pt x="177" y="216"/>
                  <a:pt x="177" y="215"/>
                  <a:pt x="177" y="213"/>
                </a:cubicBezTo>
                <a:cubicBezTo>
                  <a:pt x="178" y="211"/>
                  <a:pt x="177" y="209"/>
                  <a:pt x="177" y="209"/>
                </a:cubicBezTo>
                <a:cubicBezTo>
                  <a:pt x="177" y="209"/>
                  <a:pt x="178" y="209"/>
                  <a:pt x="179" y="208"/>
                </a:cubicBezTo>
                <a:cubicBezTo>
                  <a:pt x="180" y="206"/>
                  <a:pt x="181" y="205"/>
                  <a:pt x="183" y="202"/>
                </a:cubicBezTo>
                <a:cubicBezTo>
                  <a:pt x="185" y="200"/>
                  <a:pt x="186" y="199"/>
                  <a:pt x="187" y="198"/>
                </a:cubicBezTo>
                <a:cubicBezTo>
                  <a:pt x="188" y="197"/>
                  <a:pt x="188" y="196"/>
                  <a:pt x="189" y="195"/>
                </a:cubicBezTo>
                <a:cubicBezTo>
                  <a:pt x="192" y="193"/>
                  <a:pt x="194" y="191"/>
                  <a:pt x="198" y="188"/>
                </a:cubicBezTo>
                <a:cubicBezTo>
                  <a:pt x="202" y="185"/>
                  <a:pt x="205" y="182"/>
                  <a:pt x="207" y="180"/>
                </a:cubicBezTo>
                <a:cubicBezTo>
                  <a:pt x="209" y="178"/>
                  <a:pt x="210" y="178"/>
                  <a:pt x="210" y="178"/>
                </a:cubicBezTo>
                <a:cubicBezTo>
                  <a:pt x="210" y="178"/>
                  <a:pt x="210" y="178"/>
                  <a:pt x="211" y="180"/>
                </a:cubicBezTo>
                <a:cubicBezTo>
                  <a:pt x="211" y="181"/>
                  <a:pt x="212" y="182"/>
                  <a:pt x="212" y="184"/>
                </a:cubicBezTo>
                <a:cubicBezTo>
                  <a:pt x="213" y="185"/>
                  <a:pt x="213" y="187"/>
                  <a:pt x="214" y="190"/>
                </a:cubicBezTo>
                <a:cubicBezTo>
                  <a:pt x="214" y="192"/>
                  <a:pt x="214" y="194"/>
                  <a:pt x="213" y="199"/>
                </a:cubicBezTo>
                <a:cubicBezTo>
                  <a:pt x="213" y="204"/>
                  <a:pt x="212" y="208"/>
                  <a:pt x="211" y="212"/>
                </a:cubicBezTo>
                <a:cubicBezTo>
                  <a:pt x="211" y="217"/>
                  <a:pt x="210" y="221"/>
                  <a:pt x="210" y="222"/>
                </a:cubicBezTo>
                <a:cubicBezTo>
                  <a:pt x="209" y="223"/>
                  <a:pt x="209" y="224"/>
                  <a:pt x="208" y="226"/>
                </a:cubicBezTo>
                <a:cubicBezTo>
                  <a:pt x="206" y="228"/>
                  <a:pt x="205" y="229"/>
                  <a:pt x="204" y="231"/>
                </a:cubicBezTo>
                <a:cubicBezTo>
                  <a:pt x="204" y="233"/>
                  <a:pt x="204" y="235"/>
                  <a:pt x="204" y="242"/>
                </a:cubicBezTo>
                <a:cubicBezTo>
                  <a:pt x="204" y="248"/>
                  <a:pt x="203" y="260"/>
                  <a:pt x="203" y="268"/>
                </a:cubicBezTo>
                <a:cubicBezTo>
                  <a:pt x="203" y="276"/>
                  <a:pt x="203" y="283"/>
                  <a:pt x="202" y="290"/>
                </a:cubicBezTo>
                <a:cubicBezTo>
                  <a:pt x="202" y="297"/>
                  <a:pt x="202" y="304"/>
                  <a:pt x="202" y="309"/>
                </a:cubicBezTo>
                <a:cubicBezTo>
                  <a:pt x="202" y="314"/>
                  <a:pt x="202" y="320"/>
                  <a:pt x="202" y="324"/>
                </a:cubicBezTo>
                <a:cubicBezTo>
                  <a:pt x="202" y="327"/>
                  <a:pt x="202" y="330"/>
                  <a:pt x="202" y="332"/>
                </a:cubicBezTo>
                <a:cubicBezTo>
                  <a:pt x="202" y="333"/>
                  <a:pt x="204" y="333"/>
                  <a:pt x="206" y="334"/>
                </a:cubicBezTo>
                <a:cubicBezTo>
                  <a:pt x="209" y="334"/>
                  <a:pt x="211" y="335"/>
                  <a:pt x="212" y="335"/>
                </a:cubicBezTo>
                <a:cubicBezTo>
                  <a:pt x="213" y="335"/>
                  <a:pt x="213" y="336"/>
                  <a:pt x="213" y="337"/>
                </a:cubicBezTo>
                <a:cubicBezTo>
                  <a:pt x="214" y="337"/>
                  <a:pt x="213" y="338"/>
                  <a:pt x="214" y="340"/>
                </a:cubicBezTo>
                <a:cubicBezTo>
                  <a:pt x="214" y="341"/>
                  <a:pt x="217" y="342"/>
                  <a:pt x="220" y="343"/>
                </a:cubicBezTo>
                <a:cubicBezTo>
                  <a:pt x="222" y="344"/>
                  <a:pt x="224" y="345"/>
                  <a:pt x="225" y="346"/>
                </a:cubicBezTo>
                <a:cubicBezTo>
                  <a:pt x="226" y="346"/>
                  <a:pt x="226" y="346"/>
                  <a:pt x="227" y="348"/>
                </a:cubicBezTo>
                <a:cubicBezTo>
                  <a:pt x="228" y="350"/>
                  <a:pt x="230" y="351"/>
                  <a:pt x="233" y="352"/>
                </a:cubicBezTo>
                <a:cubicBezTo>
                  <a:pt x="236" y="353"/>
                  <a:pt x="238" y="354"/>
                  <a:pt x="241" y="355"/>
                </a:cubicBezTo>
                <a:cubicBezTo>
                  <a:pt x="244" y="356"/>
                  <a:pt x="248" y="357"/>
                  <a:pt x="251" y="358"/>
                </a:cubicBezTo>
                <a:cubicBezTo>
                  <a:pt x="254" y="359"/>
                  <a:pt x="255" y="359"/>
                  <a:pt x="258" y="359"/>
                </a:cubicBezTo>
                <a:cubicBezTo>
                  <a:pt x="260" y="360"/>
                  <a:pt x="262" y="359"/>
                  <a:pt x="265" y="358"/>
                </a:cubicBezTo>
                <a:cubicBezTo>
                  <a:pt x="268" y="356"/>
                  <a:pt x="269" y="355"/>
                  <a:pt x="270" y="354"/>
                </a:cubicBezTo>
                <a:cubicBezTo>
                  <a:pt x="270" y="354"/>
                  <a:pt x="271" y="353"/>
                  <a:pt x="271" y="353"/>
                </a:cubicBezTo>
                <a:cubicBezTo>
                  <a:pt x="271" y="353"/>
                  <a:pt x="271" y="354"/>
                  <a:pt x="273" y="356"/>
                </a:cubicBezTo>
                <a:cubicBezTo>
                  <a:pt x="274" y="357"/>
                  <a:pt x="276" y="358"/>
                  <a:pt x="277" y="359"/>
                </a:cubicBezTo>
                <a:cubicBezTo>
                  <a:pt x="277" y="359"/>
                  <a:pt x="277" y="359"/>
                  <a:pt x="278" y="360"/>
                </a:cubicBezTo>
                <a:cubicBezTo>
                  <a:pt x="278" y="361"/>
                  <a:pt x="279" y="361"/>
                  <a:pt x="280" y="363"/>
                </a:cubicBezTo>
                <a:cubicBezTo>
                  <a:pt x="281" y="365"/>
                  <a:pt x="282" y="364"/>
                  <a:pt x="283" y="365"/>
                </a:cubicBezTo>
                <a:cubicBezTo>
                  <a:pt x="284" y="365"/>
                  <a:pt x="285" y="366"/>
                  <a:pt x="285" y="367"/>
                </a:cubicBezTo>
                <a:cubicBezTo>
                  <a:pt x="286" y="368"/>
                  <a:pt x="284" y="368"/>
                  <a:pt x="284" y="370"/>
                </a:cubicBezTo>
                <a:cubicBezTo>
                  <a:pt x="284" y="373"/>
                  <a:pt x="286" y="375"/>
                  <a:pt x="287" y="376"/>
                </a:cubicBezTo>
                <a:cubicBezTo>
                  <a:pt x="288" y="377"/>
                  <a:pt x="289" y="378"/>
                  <a:pt x="289" y="379"/>
                </a:cubicBezTo>
                <a:cubicBezTo>
                  <a:pt x="289" y="379"/>
                  <a:pt x="289" y="380"/>
                  <a:pt x="290" y="380"/>
                </a:cubicBezTo>
                <a:cubicBezTo>
                  <a:pt x="290" y="382"/>
                  <a:pt x="291" y="384"/>
                  <a:pt x="293" y="388"/>
                </a:cubicBezTo>
                <a:cubicBezTo>
                  <a:pt x="295" y="392"/>
                  <a:pt x="296" y="396"/>
                  <a:pt x="298" y="399"/>
                </a:cubicBezTo>
                <a:cubicBezTo>
                  <a:pt x="299" y="402"/>
                  <a:pt x="300" y="406"/>
                  <a:pt x="302" y="410"/>
                </a:cubicBezTo>
                <a:cubicBezTo>
                  <a:pt x="303" y="411"/>
                  <a:pt x="304" y="413"/>
                  <a:pt x="305" y="414"/>
                </a:cubicBezTo>
                <a:cubicBezTo>
                  <a:pt x="305" y="415"/>
                  <a:pt x="306" y="417"/>
                  <a:pt x="307" y="418"/>
                </a:cubicBezTo>
                <a:cubicBezTo>
                  <a:pt x="308" y="420"/>
                  <a:pt x="308" y="421"/>
                  <a:pt x="309" y="423"/>
                </a:cubicBezTo>
                <a:cubicBezTo>
                  <a:pt x="310" y="425"/>
                  <a:pt x="311" y="426"/>
                  <a:pt x="311" y="426"/>
                </a:cubicBezTo>
                <a:cubicBezTo>
                  <a:pt x="312" y="427"/>
                  <a:pt x="311" y="428"/>
                  <a:pt x="311" y="429"/>
                </a:cubicBezTo>
                <a:cubicBezTo>
                  <a:pt x="311" y="430"/>
                  <a:pt x="312" y="431"/>
                  <a:pt x="312" y="431"/>
                </a:cubicBezTo>
                <a:cubicBezTo>
                  <a:pt x="312" y="432"/>
                  <a:pt x="312" y="432"/>
                  <a:pt x="312" y="434"/>
                </a:cubicBezTo>
                <a:cubicBezTo>
                  <a:pt x="312" y="436"/>
                  <a:pt x="313" y="437"/>
                  <a:pt x="313" y="437"/>
                </a:cubicBezTo>
                <a:cubicBezTo>
                  <a:pt x="313" y="438"/>
                  <a:pt x="314" y="439"/>
                  <a:pt x="314" y="439"/>
                </a:cubicBezTo>
                <a:cubicBezTo>
                  <a:pt x="314" y="439"/>
                  <a:pt x="314" y="439"/>
                  <a:pt x="313" y="440"/>
                </a:cubicBezTo>
                <a:cubicBezTo>
                  <a:pt x="312" y="441"/>
                  <a:pt x="311" y="442"/>
                  <a:pt x="310" y="443"/>
                </a:cubicBezTo>
                <a:cubicBezTo>
                  <a:pt x="308" y="445"/>
                  <a:pt x="307" y="448"/>
                  <a:pt x="308" y="450"/>
                </a:cubicBezTo>
                <a:cubicBezTo>
                  <a:pt x="308" y="452"/>
                  <a:pt x="309" y="453"/>
                  <a:pt x="309" y="453"/>
                </a:cubicBezTo>
                <a:cubicBezTo>
                  <a:pt x="309" y="453"/>
                  <a:pt x="308" y="455"/>
                  <a:pt x="306" y="458"/>
                </a:cubicBezTo>
                <a:cubicBezTo>
                  <a:pt x="304" y="461"/>
                  <a:pt x="302" y="465"/>
                  <a:pt x="300" y="469"/>
                </a:cubicBezTo>
                <a:cubicBezTo>
                  <a:pt x="298" y="473"/>
                  <a:pt x="296" y="478"/>
                  <a:pt x="295" y="480"/>
                </a:cubicBezTo>
                <a:cubicBezTo>
                  <a:pt x="295" y="481"/>
                  <a:pt x="294" y="481"/>
                  <a:pt x="293" y="482"/>
                </a:cubicBezTo>
                <a:cubicBezTo>
                  <a:pt x="292" y="484"/>
                  <a:pt x="290" y="486"/>
                  <a:pt x="288" y="488"/>
                </a:cubicBezTo>
                <a:cubicBezTo>
                  <a:pt x="287" y="490"/>
                  <a:pt x="284" y="497"/>
                  <a:pt x="282" y="502"/>
                </a:cubicBezTo>
                <a:cubicBezTo>
                  <a:pt x="280" y="507"/>
                  <a:pt x="278" y="517"/>
                  <a:pt x="277" y="521"/>
                </a:cubicBezTo>
                <a:cubicBezTo>
                  <a:pt x="276" y="526"/>
                  <a:pt x="275" y="529"/>
                  <a:pt x="274" y="531"/>
                </a:cubicBezTo>
                <a:cubicBezTo>
                  <a:pt x="272" y="533"/>
                  <a:pt x="272" y="535"/>
                  <a:pt x="270" y="537"/>
                </a:cubicBezTo>
                <a:cubicBezTo>
                  <a:pt x="268" y="539"/>
                  <a:pt x="264" y="542"/>
                  <a:pt x="261" y="546"/>
                </a:cubicBezTo>
                <a:cubicBezTo>
                  <a:pt x="259" y="550"/>
                  <a:pt x="256" y="553"/>
                  <a:pt x="254" y="556"/>
                </a:cubicBezTo>
                <a:cubicBezTo>
                  <a:pt x="253" y="559"/>
                  <a:pt x="251" y="562"/>
                  <a:pt x="249" y="565"/>
                </a:cubicBezTo>
                <a:cubicBezTo>
                  <a:pt x="248" y="567"/>
                  <a:pt x="246" y="570"/>
                  <a:pt x="245" y="573"/>
                </a:cubicBezTo>
                <a:cubicBezTo>
                  <a:pt x="243" y="576"/>
                  <a:pt x="243" y="577"/>
                  <a:pt x="243" y="577"/>
                </a:cubicBezTo>
                <a:cubicBezTo>
                  <a:pt x="243" y="577"/>
                  <a:pt x="242" y="577"/>
                  <a:pt x="242" y="577"/>
                </a:cubicBezTo>
                <a:cubicBezTo>
                  <a:pt x="242" y="576"/>
                  <a:pt x="241" y="578"/>
                  <a:pt x="240" y="580"/>
                </a:cubicBezTo>
                <a:cubicBezTo>
                  <a:pt x="239" y="582"/>
                  <a:pt x="239" y="583"/>
                  <a:pt x="238" y="585"/>
                </a:cubicBezTo>
                <a:cubicBezTo>
                  <a:pt x="237" y="586"/>
                  <a:pt x="237" y="587"/>
                  <a:pt x="237" y="587"/>
                </a:cubicBezTo>
                <a:cubicBezTo>
                  <a:pt x="237" y="587"/>
                  <a:pt x="237" y="587"/>
                  <a:pt x="236" y="588"/>
                </a:cubicBezTo>
                <a:cubicBezTo>
                  <a:pt x="235" y="588"/>
                  <a:pt x="233" y="588"/>
                  <a:pt x="231" y="589"/>
                </a:cubicBezTo>
                <a:cubicBezTo>
                  <a:pt x="230" y="589"/>
                  <a:pt x="229" y="590"/>
                  <a:pt x="229" y="590"/>
                </a:cubicBezTo>
                <a:cubicBezTo>
                  <a:pt x="229" y="590"/>
                  <a:pt x="229" y="590"/>
                  <a:pt x="228" y="591"/>
                </a:cubicBezTo>
                <a:cubicBezTo>
                  <a:pt x="227" y="591"/>
                  <a:pt x="225" y="592"/>
                  <a:pt x="222" y="594"/>
                </a:cubicBezTo>
                <a:cubicBezTo>
                  <a:pt x="219" y="597"/>
                  <a:pt x="217" y="600"/>
                  <a:pt x="217" y="600"/>
                </a:cubicBezTo>
                <a:cubicBezTo>
                  <a:pt x="217" y="600"/>
                  <a:pt x="217" y="600"/>
                  <a:pt x="216" y="601"/>
                </a:cubicBezTo>
                <a:cubicBezTo>
                  <a:pt x="216" y="601"/>
                  <a:pt x="215" y="601"/>
                  <a:pt x="214" y="603"/>
                </a:cubicBezTo>
                <a:cubicBezTo>
                  <a:pt x="212" y="604"/>
                  <a:pt x="211" y="604"/>
                  <a:pt x="210" y="606"/>
                </a:cubicBezTo>
                <a:cubicBezTo>
                  <a:pt x="208" y="608"/>
                  <a:pt x="209" y="611"/>
                  <a:pt x="210" y="615"/>
                </a:cubicBezTo>
                <a:cubicBezTo>
                  <a:pt x="211" y="618"/>
                  <a:pt x="213" y="620"/>
                  <a:pt x="217" y="625"/>
                </a:cubicBezTo>
                <a:cubicBezTo>
                  <a:pt x="220" y="629"/>
                  <a:pt x="224" y="633"/>
                  <a:pt x="226" y="635"/>
                </a:cubicBezTo>
                <a:cubicBezTo>
                  <a:pt x="227" y="636"/>
                  <a:pt x="228" y="637"/>
                  <a:pt x="228" y="637"/>
                </a:cubicBezTo>
                <a:cubicBezTo>
                  <a:pt x="228" y="637"/>
                  <a:pt x="229" y="636"/>
                  <a:pt x="229" y="635"/>
                </a:cubicBezTo>
                <a:cubicBezTo>
                  <a:pt x="230" y="634"/>
                  <a:pt x="231" y="634"/>
                  <a:pt x="231" y="634"/>
                </a:cubicBezTo>
                <a:cubicBezTo>
                  <a:pt x="231" y="634"/>
                  <a:pt x="231" y="635"/>
                  <a:pt x="233" y="638"/>
                </a:cubicBezTo>
                <a:cubicBezTo>
                  <a:pt x="236" y="641"/>
                  <a:pt x="238" y="646"/>
                  <a:pt x="238" y="646"/>
                </a:cubicBezTo>
                <a:cubicBezTo>
                  <a:pt x="238" y="646"/>
                  <a:pt x="238" y="646"/>
                  <a:pt x="240" y="649"/>
                </a:cubicBezTo>
                <a:cubicBezTo>
                  <a:pt x="240" y="650"/>
                  <a:pt x="242" y="653"/>
                  <a:pt x="243" y="655"/>
                </a:cubicBezTo>
                <a:cubicBezTo>
                  <a:pt x="245" y="658"/>
                  <a:pt x="247" y="660"/>
                  <a:pt x="248" y="661"/>
                </a:cubicBezTo>
                <a:cubicBezTo>
                  <a:pt x="254" y="667"/>
                  <a:pt x="259" y="670"/>
                  <a:pt x="266" y="674"/>
                </a:cubicBezTo>
                <a:cubicBezTo>
                  <a:pt x="274" y="679"/>
                  <a:pt x="281" y="681"/>
                  <a:pt x="285" y="682"/>
                </a:cubicBezTo>
                <a:cubicBezTo>
                  <a:pt x="289" y="683"/>
                  <a:pt x="291" y="684"/>
                  <a:pt x="293" y="683"/>
                </a:cubicBezTo>
                <a:cubicBezTo>
                  <a:pt x="294" y="683"/>
                  <a:pt x="296" y="682"/>
                  <a:pt x="298" y="681"/>
                </a:cubicBezTo>
                <a:cubicBezTo>
                  <a:pt x="299" y="679"/>
                  <a:pt x="299" y="677"/>
                  <a:pt x="299" y="676"/>
                </a:cubicBezTo>
                <a:cubicBezTo>
                  <a:pt x="299" y="675"/>
                  <a:pt x="299" y="675"/>
                  <a:pt x="299" y="674"/>
                </a:cubicBezTo>
                <a:cubicBezTo>
                  <a:pt x="300" y="673"/>
                  <a:pt x="300" y="673"/>
                  <a:pt x="300" y="671"/>
                </a:cubicBezTo>
                <a:cubicBezTo>
                  <a:pt x="300" y="668"/>
                  <a:pt x="299" y="667"/>
                  <a:pt x="297" y="665"/>
                </a:cubicBezTo>
                <a:cubicBezTo>
                  <a:pt x="296" y="662"/>
                  <a:pt x="293" y="660"/>
                  <a:pt x="292" y="658"/>
                </a:cubicBezTo>
                <a:cubicBezTo>
                  <a:pt x="290" y="656"/>
                  <a:pt x="289" y="655"/>
                  <a:pt x="288" y="653"/>
                </a:cubicBezTo>
                <a:cubicBezTo>
                  <a:pt x="288" y="652"/>
                  <a:pt x="287" y="652"/>
                  <a:pt x="287" y="651"/>
                </a:cubicBezTo>
                <a:cubicBezTo>
                  <a:pt x="286" y="651"/>
                  <a:pt x="286" y="650"/>
                  <a:pt x="285" y="649"/>
                </a:cubicBezTo>
                <a:cubicBezTo>
                  <a:pt x="285" y="649"/>
                  <a:pt x="284" y="648"/>
                  <a:pt x="283" y="648"/>
                </a:cubicBezTo>
                <a:cubicBezTo>
                  <a:pt x="282" y="647"/>
                  <a:pt x="282" y="646"/>
                  <a:pt x="282" y="645"/>
                </a:cubicBezTo>
                <a:cubicBezTo>
                  <a:pt x="282" y="644"/>
                  <a:pt x="281" y="643"/>
                  <a:pt x="281" y="643"/>
                </a:cubicBezTo>
                <a:cubicBezTo>
                  <a:pt x="280" y="643"/>
                  <a:pt x="280" y="641"/>
                  <a:pt x="280" y="641"/>
                </a:cubicBezTo>
                <a:cubicBezTo>
                  <a:pt x="280" y="640"/>
                  <a:pt x="280" y="640"/>
                  <a:pt x="280" y="639"/>
                </a:cubicBezTo>
                <a:cubicBezTo>
                  <a:pt x="279" y="639"/>
                  <a:pt x="279" y="638"/>
                  <a:pt x="279" y="638"/>
                </a:cubicBezTo>
                <a:cubicBezTo>
                  <a:pt x="279" y="638"/>
                  <a:pt x="279" y="637"/>
                  <a:pt x="279" y="637"/>
                </a:cubicBezTo>
                <a:cubicBezTo>
                  <a:pt x="279" y="636"/>
                  <a:pt x="279" y="636"/>
                  <a:pt x="279" y="636"/>
                </a:cubicBezTo>
                <a:cubicBezTo>
                  <a:pt x="278" y="635"/>
                  <a:pt x="278" y="634"/>
                  <a:pt x="278" y="634"/>
                </a:cubicBezTo>
                <a:cubicBezTo>
                  <a:pt x="278" y="633"/>
                  <a:pt x="278" y="633"/>
                  <a:pt x="278" y="632"/>
                </a:cubicBezTo>
                <a:cubicBezTo>
                  <a:pt x="278" y="632"/>
                  <a:pt x="278" y="632"/>
                  <a:pt x="277" y="631"/>
                </a:cubicBezTo>
                <a:cubicBezTo>
                  <a:pt x="277" y="631"/>
                  <a:pt x="277" y="630"/>
                  <a:pt x="277" y="629"/>
                </a:cubicBezTo>
                <a:cubicBezTo>
                  <a:pt x="277" y="628"/>
                  <a:pt x="277" y="628"/>
                  <a:pt x="277" y="628"/>
                </a:cubicBezTo>
                <a:cubicBezTo>
                  <a:pt x="277" y="627"/>
                  <a:pt x="277" y="627"/>
                  <a:pt x="276" y="627"/>
                </a:cubicBezTo>
                <a:cubicBezTo>
                  <a:pt x="276" y="627"/>
                  <a:pt x="276" y="624"/>
                  <a:pt x="275" y="624"/>
                </a:cubicBezTo>
                <a:cubicBezTo>
                  <a:pt x="276" y="623"/>
                  <a:pt x="276" y="623"/>
                  <a:pt x="275" y="623"/>
                </a:cubicBezTo>
                <a:cubicBezTo>
                  <a:pt x="275" y="623"/>
                  <a:pt x="275" y="622"/>
                  <a:pt x="275" y="621"/>
                </a:cubicBezTo>
                <a:cubicBezTo>
                  <a:pt x="274" y="620"/>
                  <a:pt x="274" y="620"/>
                  <a:pt x="274" y="620"/>
                </a:cubicBezTo>
                <a:cubicBezTo>
                  <a:pt x="275" y="617"/>
                  <a:pt x="275" y="617"/>
                  <a:pt x="275" y="617"/>
                </a:cubicBezTo>
                <a:cubicBezTo>
                  <a:pt x="275" y="617"/>
                  <a:pt x="275" y="617"/>
                  <a:pt x="275" y="617"/>
                </a:cubicBezTo>
                <a:cubicBezTo>
                  <a:pt x="275" y="617"/>
                  <a:pt x="276" y="617"/>
                  <a:pt x="276" y="616"/>
                </a:cubicBezTo>
                <a:cubicBezTo>
                  <a:pt x="276" y="615"/>
                  <a:pt x="275" y="614"/>
                  <a:pt x="274" y="614"/>
                </a:cubicBezTo>
                <a:cubicBezTo>
                  <a:pt x="274" y="613"/>
                  <a:pt x="274" y="613"/>
                  <a:pt x="273" y="612"/>
                </a:cubicBezTo>
                <a:cubicBezTo>
                  <a:pt x="273" y="611"/>
                  <a:pt x="272" y="610"/>
                  <a:pt x="272" y="610"/>
                </a:cubicBezTo>
                <a:cubicBezTo>
                  <a:pt x="273" y="607"/>
                  <a:pt x="273" y="607"/>
                  <a:pt x="273" y="607"/>
                </a:cubicBezTo>
                <a:cubicBezTo>
                  <a:pt x="273" y="607"/>
                  <a:pt x="276" y="607"/>
                  <a:pt x="279" y="608"/>
                </a:cubicBezTo>
                <a:cubicBezTo>
                  <a:pt x="280" y="609"/>
                  <a:pt x="282" y="609"/>
                  <a:pt x="283" y="609"/>
                </a:cubicBezTo>
                <a:cubicBezTo>
                  <a:pt x="284" y="609"/>
                  <a:pt x="285" y="609"/>
                  <a:pt x="287" y="609"/>
                </a:cubicBezTo>
                <a:cubicBezTo>
                  <a:pt x="290" y="610"/>
                  <a:pt x="294" y="609"/>
                  <a:pt x="298" y="609"/>
                </a:cubicBezTo>
                <a:cubicBezTo>
                  <a:pt x="301" y="609"/>
                  <a:pt x="304" y="608"/>
                  <a:pt x="307" y="607"/>
                </a:cubicBezTo>
                <a:cubicBezTo>
                  <a:pt x="310" y="607"/>
                  <a:pt x="310" y="607"/>
                  <a:pt x="310" y="606"/>
                </a:cubicBezTo>
                <a:cubicBezTo>
                  <a:pt x="310" y="604"/>
                  <a:pt x="311" y="603"/>
                  <a:pt x="311" y="600"/>
                </a:cubicBezTo>
                <a:cubicBezTo>
                  <a:pt x="311" y="597"/>
                  <a:pt x="311" y="596"/>
                  <a:pt x="311" y="596"/>
                </a:cubicBezTo>
                <a:cubicBezTo>
                  <a:pt x="311" y="595"/>
                  <a:pt x="310" y="595"/>
                  <a:pt x="310" y="595"/>
                </a:cubicBezTo>
                <a:cubicBezTo>
                  <a:pt x="310" y="595"/>
                  <a:pt x="310" y="594"/>
                  <a:pt x="309" y="592"/>
                </a:cubicBezTo>
                <a:cubicBezTo>
                  <a:pt x="309" y="590"/>
                  <a:pt x="309" y="587"/>
                  <a:pt x="309" y="582"/>
                </a:cubicBezTo>
                <a:cubicBezTo>
                  <a:pt x="308" y="577"/>
                  <a:pt x="308" y="573"/>
                  <a:pt x="308" y="570"/>
                </a:cubicBezTo>
                <a:cubicBezTo>
                  <a:pt x="308" y="567"/>
                  <a:pt x="308" y="567"/>
                  <a:pt x="308" y="567"/>
                </a:cubicBezTo>
                <a:cubicBezTo>
                  <a:pt x="308" y="567"/>
                  <a:pt x="309" y="565"/>
                  <a:pt x="311" y="560"/>
                </a:cubicBezTo>
                <a:cubicBezTo>
                  <a:pt x="313" y="556"/>
                  <a:pt x="314" y="554"/>
                  <a:pt x="315" y="551"/>
                </a:cubicBezTo>
                <a:cubicBezTo>
                  <a:pt x="316" y="549"/>
                  <a:pt x="316" y="549"/>
                  <a:pt x="317" y="548"/>
                </a:cubicBezTo>
                <a:cubicBezTo>
                  <a:pt x="318" y="547"/>
                  <a:pt x="317" y="547"/>
                  <a:pt x="321" y="542"/>
                </a:cubicBezTo>
                <a:cubicBezTo>
                  <a:pt x="324" y="537"/>
                  <a:pt x="327" y="535"/>
                  <a:pt x="332" y="529"/>
                </a:cubicBezTo>
                <a:cubicBezTo>
                  <a:pt x="337" y="524"/>
                  <a:pt x="343" y="516"/>
                  <a:pt x="346" y="513"/>
                </a:cubicBezTo>
                <a:cubicBezTo>
                  <a:pt x="349" y="509"/>
                  <a:pt x="356" y="501"/>
                  <a:pt x="360" y="496"/>
                </a:cubicBezTo>
                <a:cubicBezTo>
                  <a:pt x="363" y="493"/>
                  <a:pt x="365" y="490"/>
                  <a:pt x="367" y="488"/>
                </a:cubicBezTo>
                <a:cubicBezTo>
                  <a:pt x="369" y="486"/>
                  <a:pt x="369" y="485"/>
                  <a:pt x="370" y="484"/>
                </a:cubicBezTo>
                <a:cubicBezTo>
                  <a:pt x="372" y="480"/>
                  <a:pt x="372" y="480"/>
                  <a:pt x="373" y="478"/>
                </a:cubicBezTo>
                <a:cubicBezTo>
                  <a:pt x="373" y="477"/>
                  <a:pt x="374" y="477"/>
                  <a:pt x="375" y="473"/>
                </a:cubicBezTo>
                <a:cubicBezTo>
                  <a:pt x="376" y="469"/>
                  <a:pt x="376" y="467"/>
                  <a:pt x="376" y="466"/>
                </a:cubicBezTo>
                <a:cubicBezTo>
                  <a:pt x="376" y="464"/>
                  <a:pt x="377" y="464"/>
                  <a:pt x="377" y="460"/>
                </a:cubicBezTo>
                <a:cubicBezTo>
                  <a:pt x="377" y="457"/>
                  <a:pt x="377" y="454"/>
                  <a:pt x="378" y="449"/>
                </a:cubicBezTo>
                <a:cubicBezTo>
                  <a:pt x="378" y="445"/>
                  <a:pt x="378" y="436"/>
                  <a:pt x="377" y="429"/>
                </a:cubicBezTo>
                <a:cubicBezTo>
                  <a:pt x="377" y="422"/>
                  <a:pt x="377" y="420"/>
                  <a:pt x="377" y="414"/>
                </a:cubicBezTo>
                <a:cubicBezTo>
                  <a:pt x="376" y="408"/>
                  <a:pt x="376" y="405"/>
                  <a:pt x="376" y="400"/>
                </a:cubicBezTo>
                <a:cubicBezTo>
                  <a:pt x="375" y="395"/>
                  <a:pt x="375" y="391"/>
                  <a:pt x="375" y="386"/>
                </a:cubicBezTo>
                <a:cubicBezTo>
                  <a:pt x="375" y="380"/>
                  <a:pt x="374" y="377"/>
                  <a:pt x="374" y="373"/>
                </a:cubicBezTo>
                <a:cubicBezTo>
                  <a:pt x="374" y="369"/>
                  <a:pt x="374" y="367"/>
                  <a:pt x="374" y="364"/>
                </a:cubicBezTo>
                <a:cubicBezTo>
                  <a:pt x="373" y="361"/>
                  <a:pt x="373" y="360"/>
                  <a:pt x="374" y="358"/>
                </a:cubicBezTo>
                <a:cubicBezTo>
                  <a:pt x="374" y="355"/>
                  <a:pt x="375" y="351"/>
                  <a:pt x="375" y="346"/>
                </a:cubicBezTo>
                <a:cubicBezTo>
                  <a:pt x="376" y="340"/>
                  <a:pt x="376" y="338"/>
                  <a:pt x="376" y="338"/>
                </a:cubicBezTo>
                <a:cubicBezTo>
                  <a:pt x="376" y="338"/>
                  <a:pt x="379" y="338"/>
                  <a:pt x="382" y="337"/>
                </a:cubicBezTo>
                <a:cubicBezTo>
                  <a:pt x="385" y="337"/>
                  <a:pt x="386" y="337"/>
                  <a:pt x="387" y="337"/>
                </a:cubicBezTo>
                <a:cubicBezTo>
                  <a:pt x="389" y="337"/>
                  <a:pt x="395" y="336"/>
                  <a:pt x="400" y="335"/>
                </a:cubicBezTo>
                <a:cubicBezTo>
                  <a:pt x="405" y="334"/>
                  <a:pt x="407" y="333"/>
                  <a:pt x="409" y="332"/>
                </a:cubicBezTo>
                <a:cubicBezTo>
                  <a:pt x="410" y="331"/>
                  <a:pt x="411" y="332"/>
                  <a:pt x="415" y="330"/>
                </a:cubicBezTo>
                <a:cubicBezTo>
                  <a:pt x="418" y="329"/>
                  <a:pt x="421" y="328"/>
                  <a:pt x="424" y="326"/>
                </a:cubicBezTo>
                <a:cubicBezTo>
                  <a:pt x="428" y="325"/>
                  <a:pt x="429" y="325"/>
                  <a:pt x="435" y="323"/>
                </a:cubicBezTo>
                <a:cubicBezTo>
                  <a:pt x="440" y="322"/>
                  <a:pt x="446" y="320"/>
                  <a:pt x="446" y="320"/>
                </a:cubicBezTo>
                <a:cubicBezTo>
                  <a:pt x="446" y="320"/>
                  <a:pt x="447" y="321"/>
                  <a:pt x="448" y="321"/>
                </a:cubicBezTo>
                <a:cubicBezTo>
                  <a:pt x="449" y="321"/>
                  <a:pt x="450" y="321"/>
                  <a:pt x="453" y="321"/>
                </a:cubicBezTo>
                <a:cubicBezTo>
                  <a:pt x="456" y="322"/>
                  <a:pt x="458" y="322"/>
                  <a:pt x="460" y="322"/>
                </a:cubicBezTo>
                <a:cubicBezTo>
                  <a:pt x="462" y="322"/>
                  <a:pt x="464" y="323"/>
                  <a:pt x="464" y="323"/>
                </a:cubicBezTo>
                <a:cubicBezTo>
                  <a:pt x="464" y="323"/>
                  <a:pt x="465" y="323"/>
                  <a:pt x="465" y="324"/>
                </a:cubicBezTo>
                <a:cubicBezTo>
                  <a:pt x="465" y="325"/>
                  <a:pt x="466" y="327"/>
                  <a:pt x="466" y="329"/>
                </a:cubicBezTo>
                <a:cubicBezTo>
                  <a:pt x="467" y="330"/>
                  <a:pt x="468" y="330"/>
                  <a:pt x="470" y="331"/>
                </a:cubicBezTo>
                <a:cubicBezTo>
                  <a:pt x="473" y="331"/>
                  <a:pt x="476" y="332"/>
                  <a:pt x="476" y="332"/>
                </a:cubicBezTo>
                <a:cubicBezTo>
                  <a:pt x="476" y="332"/>
                  <a:pt x="476" y="333"/>
                  <a:pt x="479" y="336"/>
                </a:cubicBezTo>
                <a:cubicBezTo>
                  <a:pt x="481" y="339"/>
                  <a:pt x="484" y="341"/>
                  <a:pt x="490" y="346"/>
                </a:cubicBezTo>
                <a:cubicBezTo>
                  <a:pt x="492" y="348"/>
                  <a:pt x="494" y="350"/>
                  <a:pt x="495" y="351"/>
                </a:cubicBezTo>
                <a:cubicBezTo>
                  <a:pt x="497" y="353"/>
                  <a:pt x="499" y="354"/>
                  <a:pt x="499" y="354"/>
                </a:cubicBezTo>
                <a:cubicBezTo>
                  <a:pt x="499" y="354"/>
                  <a:pt x="498" y="355"/>
                  <a:pt x="498" y="358"/>
                </a:cubicBezTo>
                <a:cubicBezTo>
                  <a:pt x="498" y="361"/>
                  <a:pt x="498" y="362"/>
                  <a:pt x="498" y="362"/>
                </a:cubicBezTo>
                <a:cubicBezTo>
                  <a:pt x="498" y="363"/>
                  <a:pt x="497" y="363"/>
                  <a:pt x="497" y="364"/>
                </a:cubicBezTo>
                <a:cubicBezTo>
                  <a:pt x="497" y="365"/>
                  <a:pt x="498" y="366"/>
                  <a:pt x="500" y="367"/>
                </a:cubicBezTo>
                <a:cubicBezTo>
                  <a:pt x="502" y="368"/>
                  <a:pt x="503" y="369"/>
                  <a:pt x="504" y="370"/>
                </a:cubicBezTo>
                <a:cubicBezTo>
                  <a:pt x="506" y="371"/>
                  <a:pt x="508" y="373"/>
                  <a:pt x="509" y="374"/>
                </a:cubicBezTo>
                <a:cubicBezTo>
                  <a:pt x="511" y="376"/>
                  <a:pt x="513" y="377"/>
                  <a:pt x="514" y="378"/>
                </a:cubicBezTo>
                <a:cubicBezTo>
                  <a:pt x="515" y="380"/>
                  <a:pt x="515" y="379"/>
                  <a:pt x="517" y="381"/>
                </a:cubicBezTo>
                <a:cubicBezTo>
                  <a:pt x="519" y="382"/>
                  <a:pt x="524" y="386"/>
                  <a:pt x="526" y="388"/>
                </a:cubicBezTo>
                <a:cubicBezTo>
                  <a:pt x="529" y="389"/>
                  <a:pt x="531" y="390"/>
                  <a:pt x="531" y="390"/>
                </a:cubicBezTo>
                <a:cubicBezTo>
                  <a:pt x="531" y="390"/>
                  <a:pt x="531" y="391"/>
                  <a:pt x="531" y="392"/>
                </a:cubicBezTo>
                <a:cubicBezTo>
                  <a:pt x="531" y="394"/>
                  <a:pt x="532" y="395"/>
                  <a:pt x="533" y="396"/>
                </a:cubicBezTo>
                <a:cubicBezTo>
                  <a:pt x="533" y="396"/>
                  <a:pt x="533" y="397"/>
                  <a:pt x="534" y="398"/>
                </a:cubicBezTo>
                <a:cubicBezTo>
                  <a:pt x="536" y="399"/>
                  <a:pt x="538" y="401"/>
                  <a:pt x="541" y="403"/>
                </a:cubicBezTo>
                <a:cubicBezTo>
                  <a:pt x="543" y="404"/>
                  <a:pt x="543" y="404"/>
                  <a:pt x="544" y="404"/>
                </a:cubicBezTo>
                <a:cubicBezTo>
                  <a:pt x="545" y="404"/>
                  <a:pt x="546" y="405"/>
                  <a:pt x="548" y="405"/>
                </a:cubicBezTo>
                <a:cubicBezTo>
                  <a:pt x="549" y="405"/>
                  <a:pt x="551" y="405"/>
                  <a:pt x="551" y="405"/>
                </a:cubicBezTo>
                <a:cubicBezTo>
                  <a:pt x="551" y="405"/>
                  <a:pt x="552" y="407"/>
                  <a:pt x="554" y="409"/>
                </a:cubicBezTo>
                <a:cubicBezTo>
                  <a:pt x="555" y="410"/>
                  <a:pt x="557" y="413"/>
                  <a:pt x="558" y="414"/>
                </a:cubicBezTo>
                <a:cubicBezTo>
                  <a:pt x="559" y="416"/>
                  <a:pt x="559" y="416"/>
                  <a:pt x="560" y="417"/>
                </a:cubicBezTo>
                <a:cubicBezTo>
                  <a:pt x="561" y="417"/>
                  <a:pt x="561" y="419"/>
                  <a:pt x="562" y="420"/>
                </a:cubicBezTo>
                <a:cubicBezTo>
                  <a:pt x="563" y="421"/>
                  <a:pt x="562" y="421"/>
                  <a:pt x="563" y="422"/>
                </a:cubicBezTo>
                <a:cubicBezTo>
                  <a:pt x="564" y="422"/>
                  <a:pt x="564" y="423"/>
                  <a:pt x="564" y="424"/>
                </a:cubicBezTo>
                <a:cubicBezTo>
                  <a:pt x="565" y="424"/>
                  <a:pt x="565" y="425"/>
                  <a:pt x="565" y="425"/>
                </a:cubicBezTo>
                <a:cubicBezTo>
                  <a:pt x="565" y="426"/>
                  <a:pt x="566" y="426"/>
                  <a:pt x="566" y="427"/>
                </a:cubicBezTo>
                <a:cubicBezTo>
                  <a:pt x="566" y="428"/>
                  <a:pt x="567" y="428"/>
                  <a:pt x="567" y="429"/>
                </a:cubicBezTo>
                <a:cubicBezTo>
                  <a:pt x="567" y="429"/>
                  <a:pt x="568" y="430"/>
                  <a:pt x="568" y="431"/>
                </a:cubicBezTo>
                <a:cubicBezTo>
                  <a:pt x="569" y="432"/>
                  <a:pt x="569" y="433"/>
                  <a:pt x="570" y="435"/>
                </a:cubicBezTo>
                <a:cubicBezTo>
                  <a:pt x="571" y="437"/>
                  <a:pt x="571" y="438"/>
                  <a:pt x="571" y="438"/>
                </a:cubicBezTo>
                <a:cubicBezTo>
                  <a:pt x="571" y="438"/>
                  <a:pt x="571" y="438"/>
                  <a:pt x="570" y="438"/>
                </a:cubicBezTo>
                <a:cubicBezTo>
                  <a:pt x="570" y="439"/>
                  <a:pt x="571" y="440"/>
                  <a:pt x="571" y="440"/>
                </a:cubicBezTo>
                <a:cubicBezTo>
                  <a:pt x="571" y="440"/>
                  <a:pt x="571" y="440"/>
                  <a:pt x="571" y="441"/>
                </a:cubicBezTo>
                <a:cubicBezTo>
                  <a:pt x="571" y="442"/>
                  <a:pt x="571" y="443"/>
                  <a:pt x="572" y="446"/>
                </a:cubicBezTo>
                <a:cubicBezTo>
                  <a:pt x="573" y="448"/>
                  <a:pt x="576" y="452"/>
                  <a:pt x="578" y="455"/>
                </a:cubicBezTo>
                <a:cubicBezTo>
                  <a:pt x="581" y="458"/>
                  <a:pt x="583" y="459"/>
                  <a:pt x="583" y="459"/>
                </a:cubicBezTo>
                <a:cubicBezTo>
                  <a:pt x="583" y="459"/>
                  <a:pt x="582" y="459"/>
                  <a:pt x="582" y="460"/>
                </a:cubicBezTo>
                <a:cubicBezTo>
                  <a:pt x="582" y="461"/>
                  <a:pt x="582" y="461"/>
                  <a:pt x="583" y="462"/>
                </a:cubicBezTo>
                <a:cubicBezTo>
                  <a:pt x="584" y="464"/>
                  <a:pt x="585" y="465"/>
                  <a:pt x="586" y="466"/>
                </a:cubicBezTo>
                <a:cubicBezTo>
                  <a:pt x="587" y="468"/>
                  <a:pt x="588" y="468"/>
                  <a:pt x="590" y="468"/>
                </a:cubicBezTo>
                <a:cubicBezTo>
                  <a:pt x="591" y="468"/>
                  <a:pt x="592" y="467"/>
                  <a:pt x="593" y="466"/>
                </a:cubicBezTo>
                <a:cubicBezTo>
                  <a:pt x="595" y="466"/>
                  <a:pt x="596" y="465"/>
                  <a:pt x="598" y="463"/>
                </a:cubicBezTo>
                <a:cubicBezTo>
                  <a:pt x="602" y="461"/>
                  <a:pt x="609" y="456"/>
                  <a:pt x="611" y="455"/>
                </a:cubicBezTo>
                <a:cubicBezTo>
                  <a:pt x="613" y="453"/>
                  <a:pt x="613" y="453"/>
                  <a:pt x="613" y="452"/>
                </a:cubicBezTo>
                <a:cubicBezTo>
                  <a:pt x="613" y="451"/>
                  <a:pt x="614" y="449"/>
                  <a:pt x="614" y="449"/>
                </a:cubicBezTo>
                <a:cubicBezTo>
                  <a:pt x="614" y="448"/>
                  <a:pt x="617" y="447"/>
                  <a:pt x="620" y="446"/>
                </a:cubicBezTo>
                <a:cubicBezTo>
                  <a:pt x="622" y="445"/>
                  <a:pt x="623" y="444"/>
                  <a:pt x="624" y="444"/>
                </a:cubicBezTo>
                <a:cubicBezTo>
                  <a:pt x="625" y="444"/>
                  <a:pt x="625" y="444"/>
                  <a:pt x="630" y="441"/>
                </a:cubicBezTo>
                <a:cubicBezTo>
                  <a:pt x="635" y="439"/>
                  <a:pt x="639" y="435"/>
                  <a:pt x="645" y="430"/>
                </a:cubicBezTo>
                <a:cubicBezTo>
                  <a:pt x="652" y="424"/>
                  <a:pt x="656" y="419"/>
                  <a:pt x="662" y="411"/>
                </a:cubicBezTo>
                <a:cubicBezTo>
                  <a:pt x="668" y="404"/>
                  <a:pt x="671" y="398"/>
                  <a:pt x="672" y="396"/>
                </a:cubicBezTo>
                <a:cubicBezTo>
                  <a:pt x="672" y="395"/>
                  <a:pt x="671" y="394"/>
                  <a:pt x="670" y="394"/>
                </a:cubicBezTo>
                <a:cubicBezTo>
                  <a:pt x="670" y="393"/>
                  <a:pt x="668" y="394"/>
                  <a:pt x="668" y="394"/>
                </a:cubicBezTo>
                <a:cubicBezTo>
                  <a:pt x="668" y="394"/>
                  <a:pt x="668" y="394"/>
                  <a:pt x="668" y="393"/>
                </a:cubicBezTo>
                <a:cubicBezTo>
                  <a:pt x="667" y="392"/>
                  <a:pt x="666" y="391"/>
                  <a:pt x="663" y="392"/>
                </a:cubicBezTo>
                <a:cubicBezTo>
                  <a:pt x="661" y="392"/>
                  <a:pt x="659" y="393"/>
                  <a:pt x="656" y="395"/>
                </a:cubicBezTo>
                <a:cubicBezTo>
                  <a:pt x="653" y="397"/>
                  <a:pt x="652" y="398"/>
                  <a:pt x="650" y="399"/>
                </a:cubicBezTo>
                <a:cubicBezTo>
                  <a:pt x="649" y="399"/>
                  <a:pt x="647" y="400"/>
                  <a:pt x="646" y="401"/>
                </a:cubicBezTo>
                <a:cubicBezTo>
                  <a:pt x="645" y="401"/>
                  <a:pt x="645" y="401"/>
                  <a:pt x="643" y="403"/>
                </a:cubicBezTo>
                <a:cubicBezTo>
                  <a:pt x="642" y="404"/>
                  <a:pt x="641" y="404"/>
                  <a:pt x="640" y="404"/>
                </a:cubicBezTo>
                <a:cubicBezTo>
                  <a:pt x="639" y="404"/>
                  <a:pt x="636" y="405"/>
                  <a:pt x="634" y="405"/>
                </a:cubicBezTo>
                <a:cubicBezTo>
                  <a:pt x="632" y="406"/>
                  <a:pt x="631" y="406"/>
                  <a:pt x="630" y="406"/>
                </a:cubicBezTo>
                <a:cubicBezTo>
                  <a:pt x="629" y="406"/>
                  <a:pt x="629" y="406"/>
                  <a:pt x="627" y="406"/>
                </a:cubicBezTo>
                <a:cubicBezTo>
                  <a:pt x="626" y="406"/>
                  <a:pt x="625" y="406"/>
                  <a:pt x="624" y="406"/>
                </a:cubicBezTo>
                <a:cubicBezTo>
                  <a:pt x="623" y="406"/>
                  <a:pt x="622" y="406"/>
                  <a:pt x="622" y="405"/>
                </a:cubicBezTo>
                <a:cubicBezTo>
                  <a:pt x="621" y="405"/>
                  <a:pt x="620" y="405"/>
                  <a:pt x="620" y="406"/>
                </a:cubicBezTo>
                <a:cubicBezTo>
                  <a:pt x="619" y="406"/>
                  <a:pt x="618" y="406"/>
                  <a:pt x="618" y="405"/>
                </a:cubicBezTo>
                <a:cubicBezTo>
                  <a:pt x="617" y="405"/>
                  <a:pt x="617" y="405"/>
                  <a:pt x="616" y="405"/>
                </a:cubicBezTo>
                <a:cubicBezTo>
                  <a:pt x="615" y="406"/>
                  <a:pt x="614" y="405"/>
                  <a:pt x="612" y="404"/>
                </a:cubicBezTo>
                <a:cubicBezTo>
                  <a:pt x="609" y="404"/>
                  <a:pt x="608" y="404"/>
                  <a:pt x="606" y="404"/>
                </a:cubicBezTo>
                <a:cubicBezTo>
                  <a:pt x="606" y="404"/>
                  <a:pt x="605" y="404"/>
                  <a:pt x="604" y="405"/>
                </a:cubicBezTo>
                <a:cubicBezTo>
                  <a:pt x="604" y="405"/>
                  <a:pt x="604" y="405"/>
                  <a:pt x="603" y="405"/>
                </a:cubicBezTo>
                <a:cubicBezTo>
                  <a:pt x="603" y="404"/>
                  <a:pt x="602" y="404"/>
                  <a:pt x="601" y="405"/>
                </a:cubicBezTo>
                <a:cubicBezTo>
                  <a:pt x="600" y="405"/>
                  <a:pt x="601" y="405"/>
                  <a:pt x="601" y="405"/>
                </a:cubicBezTo>
                <a:cubicBezTo>
                  <a:pt x="601" y="405"/>
                  <a:pt x="601" y="405"/>
                  <a:pt x="600" y="406"/>
                </a:cubicBezTo>
                <a:cubicBezTo>
                  <a:pt x="599" y="406"/>
                  <a:pt x="599" y="406"/>
                  <a:pt x="599" y="406"/>
                </a:cubicBezTo>
                <a:cubicBezTo>
                  <a:pt x="598" y="405"/>
                  <a:pt x="598" y="405"/>
                  <a:pt x="598" y="405"/>
                </a:cubicBezTo>
                <a:cubicBezTo>
                  <a:pt x="597" y="405"/>
                  <a:pt x="597" y="405"/>
                  <a:pt x="597" y="405"/>
                </a:cubicBezTo>
                <a:cubicBezTo>
                  <a:pt x="596" y="405"/>
                  <a:pt x="596" y="404"/>
                  <a:pt x="594" y="404"/>
                </a:cubicBezTo>
                <a:cubicBezTo>
                  <a:pt x="593" y="403"/>
                  <a:pt x="592" y="403"/>
                  <a:pt x="592" y="403"/>
                </a:cubicBezTo>
                <a:cubicBezTo>
                  <a:pt x="592" y="402"/>
                  <a:pt x="592" y="402"/>
                  <a:pt x="591" y="402"/>
                </a:cubicBezTo>
                <a:cubicBezTo>
                  <a:pt x="590" y="402"/>
                  <a:pt x="589" y="401"/>
                  <a:pt x="588" y="401"/>
                </a:cubicBezTo>
                <a:cubicBezTo>
                  <a:pt x="587" y="400"/>
                  <a:pt x="587" y="400"/>
                  <a:pt x="586" y="399"/>
                </a:cubicBezTo>
                <a:cubicBezTo>
                  <a:pt x="585" y="399"/>
                  <a:pt x="586" y="399"/>
                  <a:pt x="584" y="398"/>
                </a:cubicBezTo>
                <a:cubicBezTo>
                  <a:pt x="583" y="398"/>
                  <a:pt x="583" y="397"/>
                  <a:pt x="583" y="397"/>
                </a:cubicBezTo>
                <a:cubicBezTo>
                  <a:pt x="582" y="397"/>
                  <a:pt x="582" y="397"/>
                  <a:pt x="582" y="396"/>
                </a:cubicBezTo>
                <a:cubicBezTo>
                  <a:pt x="582" y="395"/>
                  <a:pt x="581" y="396"/>
                  <a:pt x="580" y="395"/>
                </a:cubicBezTo>
                <a:cubicBezTo>
                  <a:pt x="579" y="395"/>
                  <a:pt x="579" y="394"/>
                  <a:pt x="578" y="394"/>
                </a:cubicBezTo>
                <a:cubicBezTo>
                  <a:pt x="577" y="393"/>
                  <a:pt x="577" y="392"/>
                  <a:pt x="576" y="392"/>
                </a:cubicBezTo>
                <a:cubicBezTo>
                  <a:pt x="576" y="392"/>
                  <a:pt x="575" y="391"/>
                  <a:pt x="575" y="391"/>
                </a:cubicBezTo>
                <a:cubicBezTo>
                  <a:pt x="575" y="391"/>
                  <a:pt x="575" y="390"/>
                  <a:pt x="574" y="390"/>
                </a:cubicBezTo>
                <a:cubicBezTo>
                  <a:pt x="573" y="390"/>
                  <a:pt x="572" y="388"/>
                  <a:pt x="571" y="387"/>
                </a:cubicBezTo>
                <a:cubicBezTo>
                  <a:pt x="569" y="386"/>
                  <a:pt x="569" y="385"/>
                  <a:pt x="569" y="385"/>
                </a:cubicBezTo>
                <a:cubicBezTo>
                  <a:pt x="569" y="385"/>
                  <a:pt x="569" y="384"/>
                  <a:pt x="568" y="383"/>
                </a:cubicBezTo>
                <a:cubicBezTo>
                  <a:pt x="567" y="383"/>
                  <a:pt x="566" y="381"/>
                  <a:pt x="565" y="379"/>
                </a:cubicBezTo>
                <a:cubicBezTo>
                  <a:pt x="564" y="378"/>
                  <a:pt x="563" y="378"/>
                  <a:pt x="562" y="377"/>
                </a:cubicBezTo>
                <a:cubicBezTo>
                  <a:pt x="561" y="375"/>
                  <a:pt x="560" y="373"/>
                  <a:pt x="560" y="373"/>
                </a:cubicBezTo>
                <a:cubicBezTo>
                  <a:pt x="559" y="373"/>
                  <a:pt x="559" y="373"/>
                  <a:pt x="559" y="372"/>
                </a:cubicBezTo>
                <a:cubicBezTo>
                  <a:pt x="558" y="371"/>
                  <a:pt x="555" y="369"/>
                  <a:pt x="555" y="368"/>
                </a:cubicBezTo>
                <a:cubicBezTo>
                  <a:pt x="554" y="366"/>
                  <a:pt x="553" y="365"/>
                  <a:pt x="552" y="364"/>
                </a:cubicBezTo>
                <a:cubicBezTo>
                  <a:pt x="552" y="363"/>
                  <a:pt x="551" y="362"/>
                  <a:pt x="550" y="360"/>
                </a:cubicBezTo>
                <a:cubicBezTo>
                  <a:pt x="548" y="357"/>
                  <a:pt x="548" y="356"/>
                  <a:pt x="547" y="356"/>
                </a:cubicBezTo>
                <a:cubicBezTo>
                  <a:pt x="546" y="355"/>
                  <a:pt x="544" y="351"/>
                  <a:pt x="542" y="348"/>
                </a:cubicBezTo>
                <a:cubicBezTo>
                  <a:pt x="541" y="345"/>
                  <a:pt x="538" y="342"/>
                  <a:pt x="537" y="339"/>
                </a:cubicBezTo>
                <a:cubicBezTo>
                  <a:pt x="536" y="338"/>
                  <a:pt x="535" y="336"/>
                  <a:pt x="534" y="334"/>
                </a:cubicBezTo>
                <a:cubicBezTo>
                  <a:pt x="533" y="332"/>
                  <a:pt x="532" y="330"/>
                  <a:pt x="531" y="330"/>
                </a:cubicBezTo>
                <a:cubicBezTo>
                  <a:pt x="531" y="329"/>
                  <a:pt x="531" y="328"/>
                  <a:pt x="527" y="321"/>
                </a:cubicBezTo>
                <a:cubicBezTo>
                  <a:pt x="526" y="320"/>
                  <a:pt x="526" y="318"/>
                  <a:pt x="525" y="317"/>
                </a:cubicBezTo>
                <a:cubicBezTo>
                  <a:pt x="524" y="316"/>
                  <a:pt x="524" y="315"/>
                  <a:pt x="523" y="314"/>
                </a:cubicBezTo>
                <a:cubicBezTo>
                  <a:pt x="522" y="311"/>
                  <a:pt x="520" y="309"/>
                  <a:pt x="519" y="307"/>
                </a:cubicBezTo>
                <a:cubicBezTo>
                  <a:pt x="518" y="304"/>
                  <a:pt x="516" y="301"/>
                  <a:pt x="515" y="299"/>
                </a:cubicBezTo>
                <a:cubicBezTo>
                  <a:pt x="513" y="296"/>
                  <a:pt x="513" y="295"/>
                  <a:pt x="513" y="295"/>
                </a:cubicBezTo>
                <a:cubicBezTo>
                  <a:pt x="513" y="295"/>
                  <a:pt x="513" y="294"/>
                  <a:pt x="512" y="291"/>
                </a:cubicBezTo>
                <a:cubicBezTo>
                  <a:pt x="512" y="288"/>
                  <a:pt x="510" y="286"/>
                  <a:pt x="508" y="283"/>
                </a:cubicBezTo>
                <a:cubicBezTo>
                  <a:pt x="507" y="280"/>
                  <a:pt x="504" y="279"/>
                  <a:pt x="504" y="279"/>
                </a:cubicBezTo>
                <a:cubicBezTo>
                  <a:pt x="504" y="279"/>
                  <a:pt x="503" y="277"/>
                  <a:pt x="501" y="275"/>
                </a:cubicBezTo>
                <a:cubicBezTo>
                  <a:pt x="500" y="273"/>
                  <a:pt x="499" y="273"/>
                  <a:pt x="498" y="273"/>
                </a:cubicBezTo>
                <a:cubicBezTo>
                  <a:pt x="497" y="272"/>
                  <a:pt x="497" y="272"/>
                  <a:pt x="496" y="272"/>
                </a:cubicBezTo>
                <a:cubicBezTo>
                  <a:pt x="495" y="272"/>
                  <a:pt x="494" y="272"/>
                  <a:pt x="493" y="271"/>
                </a:cubicBezTo>
                <a:cubicBezTo>
                  <a:pt x="491" y="270"/>
                  <a:pt x="487" y="270"/>
                  <a:pt x="486" y="270"/>
                </a:cubicBezTo>
                <a:cubicBezTo>
                  <a:pt x="484" y="270"/>
                  <a:pt x="483" y="269"/>
                  <a:pt x="482" y="268"/>
                </a:cubicBezTo>
                <a:cubicBezTo>
                  <a:pt x="480" y="268"/>
                  <a:pt x="478" y="268"/>
                  <a:pt x="477" y="267"/>
                </a:cubicBezTo>
                <a:cubicBezTo>
                  <a:pt x="475" y="267"/>
                  <a:pt x="474" y="267"/>
                  <a:pt x="471" y="267"/>
                </a:cubicBezTo>
                <a:cubicBezTo>
                  <a:pt x="468" y="267"/>
                  <a:pt x="465" y="266"/>
                  <a:pt x="462" y="266"/>
                </a:cubicBezTo>
                <a:cubicBezTo>
                  <a:pt x="460" y="266"/>
                  <a:pt x="458" y="266"/>
                  <a:pt x="456" y="266"/>
                </a:cubicBezTo>
                <a:cubicBezTo>
                  <a:pt x="453" y="265"/>
                  <a:pt x="452" y="266"/>
                  <a:pt x="449" y="266"/>
                </a:cubicBezTo>
                <a:cubicBezTo>
                  <a:pt x="447" y="266"/>
                  <a:pt x="446" y="266"/>
                  <a:pt x="444" y="266"/>
                </a:cubicBezTo>
                <a:cubicBezTo>
                  <a:pt x="441" y="266"/>
                  <a:pt x="438" y="266"/>
                  <a:pt x="435" y="266"/>
                </a:cubicBezTo>
                <a:cubicBezTo>
                  <a:pt x="431" y="266"/>
                  <a:pt x="424" y="266"/>
                  <a:pt x="424" y="266"/>
                </a:cubicBezTo>
                <a:cubicBezTo>
                  <a:pt x="424" y="266"/>
                  <a:pt x="424" y="266"/>
                  <a:pt x="423" y="266"/>
                </a:cubicBezTo>
                <a:cubicBezTo>
                  <a:pt x="422" y="265"/>
                  <a:pt x="422" y="265"/>
                  <a:pt x="420" y="265"/>
                </a:cubicBezTo>
                <a:cubicBezTo>
                  <a:pt x="418" y="265"/>
                  <a:pt x="415" y="265"/>
                  <a:pt x="410" y="264"/>
                </a:cubicBezTo>
                <a:cubicBezTo>
                  <a:pt x="405" y="264"/>
                  <a:pt x="400" y="263"/>
                  <a:pt x="395" y="262"/>
                </a:cubicBezTo>
                <a:cubicBezTo>
                  <a:pt x="393" y="262"/>
                  <a:pt x="391" y="261"/>
                  <a:pt x="389" y="261"/>
                </a:cubicBezTo>
                <a:cubicBezTo>
                  <a:pt x="388" y="261"/>
                  <a:pt x="386" y="261"/>
                  <a:pt x="385" y="260"/>
                </a:cubicBezTo>
                <a:cubicBezTo>
                  <a:pt x="383" y="260"/>
                  <a:pt x="381" y="260"/>
                  <a:pt x="381" y="260"/>
                </a:cubicBezTo>
                <a:cubicBezTo>
                  <a:pt x="381" y="260"/>
                  <a:pt x="381" y="259"/>
                  <a:pt x="382" y="257"/>
                </a:cubicBezTo>
                <a:cubicBezTo>
                  <a:pt x="382" y="255"/>
                  <a:pt x="382" y="253"/>
                  <a:pt x="383" y="251"/>
                </a:cubicBezTo>
                <a:cubicBezTo>
                  <a:pt x="383" y="248"/>
                  <a:pt x="383" y="247"/>
                  <a:pt x="381" y="244"/>
                </a:cubicBezTo>
                <a:cubicBezTo>
                  <a:pt x="379" y="240"/>
                  <a:pt x="377" y="237"/>
                  <a:pt x="377" y="237"/>
                </a:cubicBezTo>
                <a:cubicBezTo>
                  <a:pt x="377" y="237"/>
                  <a:pt x="378" y="237"/>
                  <a:pt x="379" y="236"/>
                </a:cubicBezTo>
                <a:cubicBezTo>
                  <a:pt x="380" y="235"/>
                  <a:pt x="382" y="233"/>
                  <a:pt x="386" y="231"/>
                </a:cubicBezTo>
                <a:cubicBezTo>
                  <a:pt x="390" y="228"/>
                  <a:pt x="394" y="226"/>
                  <a:pt x="397" y="225"/>
                </a:cubicBezTo>
                <a:cubicBezTo>
                  <a:pt x="400" y="223"/>
                  <a:pt x="403" y="222"/>
                  <a:pt x="406" y="221"/>
                </a:cubicBezTo>
                <a:cubicBezTo>
                  <a:pt x="409" y="220"/>
                  <a:pt x="410" y="220"/>
                  <a:pt x="415" y="218"/>
                </a:cubicBezTo>
                <a:cubicBezTo>
                  <a:pt x="419" y="215"/>
                  <a:pt x="422" y="214"/>
                  <a:pt x="426" y="213"/>
                </a:cubicBezTo>
                <a:cubicBezTo>
                  <a:pt x="429" y="211"/>
                  <a:pt x="433" y="210"/>
                  <a:pt x="435" y="209"/>
                </a:cubicBezTo>
                <a:cubicBezTo>
                  <a:pt x="438" y="208"/>
                  <a:pt x="441" y="207"/>
                  <a:pt x="442" y="206"/>
                </a:cubicBezTo>
                <a:cubicBezTo>
                  <a:pt x="443" y="206"/>
                  <a:pt x="444" y="206"/>
                  <a:pt x="443" y="206"/>
                </a:cubicBezTo>
                <a:cubicBezTo>
                  <a:pt x="443" y="205"/>
                  <a:pt x="443" y="205"/>
                  <a:pt x="443" y="203"/>
                </a:cubicBezTo>
                <a:cubicBezTo>
                  <a:pt x="442" y="201"/>
                  <a:pt x="442" y="199"/>
                  <a:pt x="441" y="197"/>
                </a:cubicBezTo>
                <a:cubicBezTo>
                  <a:pt x="441" y="194"/>
                  <a:pt x="440" y="192"/>
                  <a:pt x="440" y="192"/>
                </a:cubicBezTo>
                <a:cubicBezTo>
                  <a:pt x="440" y="192"/>
                  <a:pt x="441" y="191"/>
                  <a:pt x="441" y="191"/>
                </a:cubicBezTo>
                <a:cubicBezTo>
                  <a:pt x="441" y="191"/>
                  <a:pt x="442" y="190"/>
                  <a:pt x="442" y="190"/>
                </a:cubicBezTo>
                <a:cubicBezTo>
                  <a:pt x="443" y="189"/>
                  <a:pt x="443" y="188"/>
                  <a:pt x="443" y="187"/>
                </a:cubicBezTo>
                <a:cubicBezTo>
                  <a:pt x="443" y="187"/>
                  <a:pt x="443" y="187"/>
                  <a:pt x="443" y="185"/>
                </a:cubicBezTo>
                <a:cubicBezTo>
                  <a:pt x="443" y="183"/>
                  <a:pt x="443" y="180"/>
                  <a:pt x="443" y="180"/>
                </a:cubicBezTo>
                <a:cubicBezTo>
                  <a:pt x="443" y="180"/>
                  <a:pt x="447" y="178"/>
                  <a:pt x="450" y="176"/>
                </a:cubicBezTo>
                <a:cubicBezTo>
                  <a:pt x="454" y="173"/>
                  <a:pt x="455" y="172"/>
                  <a:pt x="458" y="170"/>
                </a:cubicBezTo>
                <a:cubicBezTo>
                  <a:pt x="461" y="167"/>
                  <a:pt x="462" y="165"/>
                  <a:pt x="464" y="163"/>
                </a:cubicBezTo>
                <a:cubicBezTo>
                  <a:pt x="465" y="161"/>
                  <a:pt x="467" y="159"/>
                  <a:pt x="468" y="157"/>
                </a:cubicBezTo>
                <a:cubicBezTo>
                  <a:pt x="469" y="155"/>
                  <a:pt x="470" y="154"/>
                  <a:pt x="471" y="153"/>
                </a:cubicBezTo>
                <a:cubicBezTo>
                  <a:pt x="472" y="152"/>
                  <a:pt x="473" y="151"/>
                  <a:pt x="474" y="149"/>
                </a:cubicBezTo>
                <a:cubicBezTo>
                  <a:pt x="475" y="148"/>
                  <a:pt x="476" y="148"/>
                  <a:pt x="477" y="146"/>
                </a:cubicBezTo>
                <a:cubicBezTo>
                  <a:pt x="478" y="145"/>
                  <a:pt x="479" y="145"/>
                  <a:pt x="479" y="144"/>
                </a:cubicBezTo>
                <a:cubicBezTo>
                  <a:pt x="480" y="143"/>
                  <a:pt x="480" y="143"/>
                  <a:pt x="481" y="142"/>
                </a:cubicBezTo>
                <a:cubicBezTo>
                  <a:pt x="482" y="141"/>
                  <a:pt x="483" y="140"/>
                  <a:pt x="483" y="138"/>
                </a:cubicBezTo>
                <a:cubicBezTo>
                  <a:pt x="484" y="136"/>
                  <a:pt x="483" y="135"/>
                  <a:pt x="482" y="135"/>
                </a:cubicBezTo>
                <a:cubicBezTo>
                  <a:pt x="480" y="134"/>
                  <a:pt x="479" y="135"/>
                  <a:pt x="478" y="136"/>
                </a:cubicBezTo>
                <a:cubicBezTo>
                  <a:pt x="477" y="137"/>
                  <a:pt x="476" y="140"/>
                  <a:pt x="475" y="141"/>
                </a:cubicBezTo>
                <a:cubicBezTo>
                  <a:pt x="474" y="142"/>
                  <a:pt x="473" y="142"/>
                  <a:pt x="472" y="143"/>
                </a:cubicBezTo>
                <a:cubicBezTo>
                  <a:pt x="470" y="144"/>
                  <a:pt x="469" y="145"/>
                  <a:pt x="468" y="146"/>
                </a:cubicBezTo>
                <a:cubicBezTo>
                  <a:pt x="468" y="147"/>
                  <a:pt x="467" y="148"/>
                  <a:pt x="467" y="148"/>
                </a:cubicBezTo>
                <a:cubicBezTo>
                  <a:pt x="466" y="148"/>
                  <a:pt x="466" y="147"/>
                  <a:pt x="466" y="146"/>
                </a:cubicBezTo>
                <a:cubicBezTo>
                  <a:pt x="466" y="145"/>
                  <a:pt x="466" y="145"/>
                  <a:pt x="467" y="143"/>
                </a:cubicBezTo>
                <a:cubicBezTo>
                  <a:pt x="468" y="142"/>
                  <a:pt x="469" y="141"/>
                  <a:pt x="471" y="140"/>
                </a:cubicBezTo>
                <a:cubicBezTo>
                  <a:pt x="472" y="138"/>
                  <a:pt x="472" y="137"/>
                  <a:pt x="473" y="136"/>
                </a:cubicBezTo>
                <a:cubicBezTo>
                  <a:pt x="474" y="133"/>
                  <a:pt x="476" y="131"/>
                  <a:pt x="477" y="130"/>
                </a:cubicBezTo>
                <a:cubicBezTo>
                  <a:pt x="478" y="128"/>
                  <a:pt x="479" y="127"/>
                  <a:pt x="479" y="126"/>
                </a:cubicBezTo>
                <a:cubicBezTo>
                  <a:pt x="480" y="124"/>
                  <a:pt x="481" y="124"/>
                  <a:pt x="481" y="122"/>
                </a:cubicBezTo>
                <a:cubicBezTo>
                  <a:pt x="481" y="121"/>
                  <a:pt x="480" y="120"/>
                  <a:pt x="479" y="119"/>
                </a:cubicBezTo>
                <a:cubicBezTo>
                  <a:pt x="477" y="119"/>
                  <a:pt x="476" y="120"/>
                  <a:pt x="475" y="122"/>
                </a:cubicBezTo>
                <a:cubicBezTo>
                  <a:pt x="474" y="123"/>
                  <a:pt x="473" y="125"/>
                  <a:pt x="472" y="127"/>
                </a:cubicBezTo>
                <a:cubicBezTo>
                  <a:pt x="470" y="129"/>
                  <a:pt x="470" y="130"/>
                  <a:pt x="468" y="132"/>
                </a:cubicBezTo>
                <a:cubicBezTo>
                  <a:pt x="467" y="133"/>
                  <a:pt x="466" y="134"/>
                  <a:pt x="466" y="135"/>
                </a:cubicBezTo>
                <a:cubicBezTo>
                  <a:pt x="465" y="136"/>
                  <a:pt x="464" y="137"/>
                  <a:pt x="464" y="138"/>
                </a:cubicBezTo>
                <a:cubicBezTo>
                  <a:pt x="463" y="139"/>
                  <a:pt x="463" y="139"/>
                  <a:pt x="462" y="140"/>
                </a:cubicBezTo>
                <a:cubicBezTo>
                  <a:pt x="462" y="140"/>
                  <a:pt x="461" y="138"/>
                  <a:pt x="461" y="138"/>
                </a:cubicBezTo>
                <a:cubicBezTo>
                  <a:pt x="461" y="138"/>
                  <a:pt x="461" y="138"/>
                  <a:pt x="462" y="137"/>
                </a:cubicBezTo>
                <a:cubicBezTo>
                  <a:pt x="462" y="136"/>
                  <a:pt x="464" y="134"/>
                  <a:pt x="465" y="133"/>
                </a:cubicBezTo>
                <a:cubicBezTo>
                  <a:pt x="466" y="131"/>
                  <a:pt x="466" y="130"/>
                  <a:pt x="466" y="129"/>
                </a:cubicBezTo>
                <a:cubicBezTo>
                  <a:pt x="467" y="128"/>
                  <a:pt x="468" y="126"/>
                  <a:pt x="469" y="124"/>
                </a:cubicBezTo>
                <a:cubicBezTo>
                  <a:pt x="470" y="122"/>
                  <a:pt x="470" y="122"/>
                  <a:pt x="471" y="120"/>
                </a:cubicBezTo>
                <a:cubicBezTo>
                  <a:pt x="472" y="119"/>
                  <a:pt x="472" y="118"/>
                  <a:pt x="473" y="117"/>
                </a:cubicBezTo>
                <a:cubicBezTo>
                  <a:pt x="473" y="115"/>
                  <a:pt x="474" y="115"/>
                  <a:pt x="474" y="113"/>
                </a:cubicBezTo>
                <a:cubicBezTo>
                  <a:pt x="474" y="111"/>
                  <a:pt x="472" y="110"/>
                  <a:pt x="471" y="110"/>
                </a:cubicBezTo>
                <a:cubicBezTo>
                  <a:pt x="469" y="110"/>
                  <a:pt x="468" y="112"/>
                  <a:pt x="467" y="114"/>
                </a:cubicBezTo>
                <a:cubicBezTo>
                  <a:pt x="466" y="116"/>
                  <a:pt x="465" y="118"/>
                  <a:pt x="464" y="120"/>
                </a:cubicBezTo>
                <a:cubicBezTo>
                  <a:pt x="463" y="122"/>
                  <a:pt x="462" y="123"/>
                  <a:pt x="461" y="124"/>
                </a:cubicBezTo>
                <a:cubicBezTo>
                  <a:pt x="460" y="125"/>
                  <a:pt x="460" y="126"/>
                  <a:pt x="460" y="127"/>
                </a:cubicBezTo>
                <a:cubicBezTo>
                  <a:pt x="460" y="128"/>
                  <a:pt x="459" y="128"/>
                  <a:pt x="459" y="129"/>
                </a:cubicBezTo>
                <a:cubicBezTo>
                  <a:pt x="458" y="130"/>
                  <a:pt x="458" y="131"/>
                  <a:pt x="457" y="132"/>
                </a:cubicBezTo>
                <a:cubicBezTo>
                  <a:pt x="457" y="133"/>
                  <a:pt x="456" y="134"/>
                  <a:pt x="456" y="134"/>
                </a:cubicBezTo>
                <a:cubicBezTo>
                  <a:pt x="455" y="135"/>
                  <a:pt x="455" y="134"/>
                  <a:pt x="455" y="134"/>
                </a:cubicBezTo>
                <a:cubicBezTo>
                  <a:pt x="454" y="134"/>
                  <a:pt x="454" y="132"/>
                  <a:pt x="455" y="131"/>
                </a:cubicBezTo>
                <a:cubicBezTo>
                  <a:pt x="455" y="129"/>
                  <a:pt x="455" y="128"/>
                  <a:pt x="456" y="127"/>
                </a:cubicBezTo>
                <a:cubicBezTo>
                  <a:pt x="456" y="125"/>
                  <a:pt x="456" y="124"/>
                  <a:pt x="457" y="121"/>
                </a:cubicBezTo>
                <a:cubicBezTo>
                  <a:pt x="458" y="119"/>
                  <a:pt x="459" y="118"/>
                  <a:pt x="460" y="116"/>
                </a:cubicBezTo>
                <a:cubicBezTo>
                  <a:pt x="461" y="114"/>
                  <a:pt x="461" y="112"/>
                  <a:pt x="462" y="110"/>
                </a:cubicBezTo>
                <a:cubicBezTo>
                  <a:pt x="462" y="108"/>
                  <a:pt x="460" y="107"/>
                  <a:pt x="458" y="108"/>
                </a:cubicBezTo>
                <a:cubicBezTo>
                  <a:pt x="456" y="108"/>
                  <a:pt x="455" y="111"/>
                  <a:pt x="454" y="112"/>
                </a:cubicBezTo>
                <a:cubicBezTo>
                  <a:pt x="454" y="113"/>
                  <a:pt x="453" y="115"/>
                  <a:pt x="453" y="116"/>
                </a:cubicBezTo>
                <a:cubicBezTo>
                  <a:pt x="452" y="117"/>
                  <a:pt x="452" y="118"/>
                  <a:pt x="451" y="119"/>
                </a:cubicBezTo>
                <a:cubicBezTo>
                  <a:pt x="450" y="121"/>
                  <a:pt x="450" y="121"/>
                  <a:pt x="449" y="124"/>
                </a:cubicBezTo>
                <a:cubicBezTo>
                  <a:pt x="448" y="126"/>
                  <a:pt x="448" y="127"/>
                  <a:pt x="448" y="130"/>
                </a:cubicBezTo>
                <a:cubicBezTo>
                  <a:pt x="447" y="132"/>
                  <a:pt x="446" y="133"/>
                  <a:pt x="446" y="134"/>
                </a:cubicBezTo>
                <a:cubicBezTo>
                  <a:pt x="445" y="135"/>
                  <a:pt x="445" y="136"/>
                  <a:pt x="444" y="137"/>
                </a:cubicBezTo>
                <a:cubicBezTo>
                  <a:pt x="444" y="139"/>
                  <a:pt x="442" y="139"/>
                  <a:pt x="441" y="140"/>
                </a:cubicBezTo>
                <a:cubicBezTo>
                  <a:pt x="440" y="140"/>
                  <a:pt x="437" y="142"/>
                  <a:pt x="437" y="142"/>
                </a:cubicBezTo>
                <a:cubicBezTo>
                  <a:pt x="436" y="143"/>
                  <a:pt x="436" y="142"/>
                  <a:pt x="436" y="142"/>
                </a:cubicBezTo>
                <a:cubicBezTo>
                  <a:pt x="435" y="141"/>
                  <a:pt x="435" y="141"/>
                  <a:pt x="435" y="140"/>
                </a:cubicBezTo>
                <a:cubicBezTo>
                  <a:pt x="435" y="139"/>
                  <a:pt x="435" y="138"/>
                  <a:pt x="435" y="137"/>
                </a:cubicBezTo>
                <a:cubicBezTo>
                  <a:pt x="434" y="136"/>
                  <a:pt x="434" y="135"/>
                  <a:pt x="433" y="134"/>
                </a:cubicBezTo>
                <a:cubicBezTo>
                  <a:pt x="433" y="133"/>
                  <a:pt x="433" y="132"/>
                  <a:pt x="431" y="129"/>
                </a:cubicBezTo>
                <a:cubicBezTo>
                  <a:pt x="430" y="127"/>
                  <a:pt x="428" y="126"/>
                  <a:pt x="427" y="125"/>
                </a:cubicBezTo>
                <a:cubicBezTo>
                  <a:pt x="426" y="125"/>
                  <a:pt x="425" y="125"/>
                  <a:pt x="424" y="126"/>
                </a:cubicBezTo>
                <a:cubicBezTo>
                  <a:pt x="423" y="127"/>
                  <a:pt x="424" y="128"/>
                  <a:pt x="424" y="129"/>
                </a:cubicBezTo>
                <a:cubicBezTo>
                  <a:pt x="425" y="129"/>
                  <a:pt x="425" y="131"/>
                  <a:pt x="426" y="133"/>
                </a:cubicBezTo>
                <a:cubicBezTo>
                  <a:pt x="426" y="135"/>
                  <a:pt x="427" y="136"/>
                  <a:pt x="427" y="138"/>
                </a:cubicBezTo>
                <a:cubicBezTo>
                  <a:pt x="427" y="140"/>
                  <a:pt x="427" y="141"/>
                  <a:pt x="427" y="143"/>
                </a:cubicBezTo>
                <a:cubicBezTo>
                  <a:pt x="427" y="144"/>
                  <a:pt x="426" y="145"/>
                  <a:pt x="426" y="147"/>
                </a:cubicBezTo>
                <a:cubicBezTo>
                  <a:pt x="426" y="149"/>
                  <a:pt x="427" y="152"/>
                  <a:pt x="428" y="154"/>
                </a:cubicBezTo>
                <a:cubicBezTo>
                  <a:pt x="428" y="157"/>
                  <a:pt x="428" y="158"/>
                  <a:pt x="429" y="160"/>
                </a:cubicBezTo>
                <a:cubicBezTo>
                  <a:pt x="429" y="163"/>
                  <a:pt x="429" y="163"/>
                  <a:pt x="429" y="164"/>
                </a:cubicBezTo>
                <a:cubicBezTo>
                  <a:pt x="428" y="165"/>
                  <a:pt x="426" y="167"/>
                  <a:pt x="426" y="167"/>
                </a:cubicBezTo>
                <a:cubicBezTo>
                  <a:pt x="426" y="167"/>
                  <a:pt x="426" y="167"/>
                  <a:pt x="425" y="167"/>
                </a:cubicBezTo>
                <a:cubicBezTo>
                  <a:pt x="425" y="167"/>
                  <a:pt x="425" y="167"/>
                  <a:pt x="424" y="168"/>
                </a:cubicBezTo>
                <a:cubicBezTo>
                  <a:pt x="424" y="168"/>
                  <a:pt x="423" y="169"/>
                  <a:pt x="421" y="170"/>
                </a:cubicBezTo>
                <a:cubicBezTo>
                  <a:pt x="419" y="171"/>
                  <a:pt x="417" y="173"/>
                  <a:pt x="413" y="175"/>
                </a:cubicBezTo>
                <a:cubicBezTo>
                  <a:pt x="409" y="177"/>
                  <a:pt x="407" y="178"/>
                  <a:pt x="406" y="179"/>
                </a:cubicBezTo>
                <a:cubicBezTo>
                  <a:pt x="404" y="179"/>
                  <a:pt x="401" y="182"/>
                  <a:pt x="400" y="183"/>
                </a:cubicBezTo>
                <a:cubicBezTo>
                  <a:pt x="399" y="184"/>
                  <a:pt x="398" y="186"/>
                  <a:pt x="398" y="186"/>
                </a:cubicBezTo>
                <a:cubicBezTo>
                  <a:pt x="398" y="186"/>
                  <a:pt x="398" y="186"/>
                  <a:pt x="397" y="185"/>
                </a:cubicBezTo>
                <a:cubicBezTo>
                  <a:pt x="396" y="185"/>
                  <a:pt x="394" y="185"/>
                  <a:pt x="393" y="186"/>
                </a:cubicBezTo>
                <a:cubicBezTo>
                  <a:pt x="391" y="186"/>
                  <a:pt x="387" y="188"/>
                  <a:pt x="386" y="189"/>
                </a:cubicBezTo>
                <a:cubicBezTo>
                  <a:pt x="385" y="190"/>
                  <a:pt x="383" y="190"/>
                  <a:pt x="383" y="192"/>
                </a:cubicBezTo>
                <a:cubicBezTo>
                  <a:pt x="382" y="193"/>
                  <a:pt x="381" y="194"/>
                  <a:pt x="381" y="194"/>
                </a:cubicBezTo>
                <a:cubicBezTo>
                  <a:pt x="381" y="194"/>
                  <a:pt x="380" y="195"/>
                  <a:pt x="378" y="195"/>
                </a:cubicBezTo>
                <a:cubicBezTo>
                  <a:pt x="375" y="196"/>
                  <a:pt x="374" y="196"/>
                  <a:pt x="373" y="196"/>
                </a:cubicBezTo>
                <a:cubicBezTo>
                  <a:pt x="373" y="196"/>
                  <a:pt x="372" y="196"/>
                  <a:pt x="371" y="196"/>
                </a:cubicBezTo>
                <a:cubicBezTo>
                  <a:pt x="371" y="196"/>
                  <a:pt x="371" y="195"/>
                  <a:pt x="370" y="195"/>
                </a:cubicBezTo>
                <a:cubicBezTo>
                  <a:pt x="369" y="195"/>
                  <a:pt x="369" y="195"/>
                  <a:pt x="369" y="195"/>
                </a:cubicBezTo>
                <a:cubicBezTo>
                  <a:pt x="369" y="195"/>
                  <a:pt x="368" y="194"/>
                  <a:pt x="367" y="191"/>
                </a:cubicBezTo>
                <a:cubicBezTo>
                  <a:pt x="367" y="189"/>
                  <a:pt x="366" y="187"/>
                  <a:pt x="365" y="185"/>
                </a:cubicBezTo>
                <a:cubicBezTo>
                  <a:pt x="365" y="184"/>
                  <a:pt x="364" y="182"/>
                  <a:pt x="363" y="181"/>
                </a:cubicBezTo>
                <a:cubicBezTo>
                  <a:pt x="362" y="178"/>
                  <a:pt x="361" y="176"/>
                  <a:pt x="360" y="174"/>
                </a:cubicBezTo>
                <a:cubicBezTo>
                  <a:pt x="359" y="173"/>
                  <a:pt x="358" y="171"/>
                  <a:pt x="357" y="170"/>
                </a:cubicBezTo>
                <a:cubicBezTo>
                  <a:pt x="355" y="168"/>
                  <a:pt x="354" y="166"/>
                  <a:pt x="353" y="164"/>
                </a:cubicBezTo>
                <a:cubicBezTo>
                  <a:pt x="352" y="163"/>
                  <a:pt x="352" y="162"/>
                  <a:pt x="352" y="161"/>
                </a:cubicBezTo>
                <a:cubicBezTo>
                  <a:pt x="351" y="160"/>
                  <a:pt x="350" y="157"/>
                  <a:pt x="347" y="152"/>
                </a:cubicBezTo>
                <a:cubicBezTo>
                  <a:pt x="346" y="149"/>
                  <a:pt x="344" y="147"/>
                  <a:pt x="343" y="145"/>
                </a:cubicBezTo>
                <a:cubicBezTo>
                  <a:pt x="341" y="142"/>
                  <a:pt x="339" y="140"/>
                  <a:pt x="338" y="139"/>
                </a:cubicBezTo>
                <a:cubicBezTo>
                  <a:pt x="336" y="137"/>
                  <a:pt x="335" y="135"/>
                  <a:pt x="333" y="134"/>
                </a:cubicBezTo>
                <a:cubicBezTo>
                  <a:pt x="332" y="133"/>
                  <a:pt x="332" y="132"/>
                  <a:pt x="331" y="132"/>
                </a:cubicBezTo>
                <a:cubicBezTo>
                  <a:pt x="330" y="130"/>
                  <a:pt x="329" y="130"/>
                  <a:pt x="328" y="128"/>
                </a:cubicBezTo>
                <a:cubicBezTo>
                  <a:pt x="327" y="127"/>
                  <a:pt x="326" y="126"/>
                  <a:pt x="323" y="123"/>
                </a:cubicBezTo>
                <a:cubicBezTo>
                  <a:pt x="320" y="119"/>
                  <a:pt x="316" y="116"/>
                  <a:pt x="314" y="113"/>
                </a:cubicBezTo>
                <a:cubicBezTo>
                  <a:pt x="311" y="111"/>
                  <a:pt x="310" y="109"/>
                  <a:pt x="309" y="108"/>
                </a:cubicBezTo>
                <a:cubicBezTo>
                  <a:pt x="308" y="108"/>
                  <a:pt x="307" y="106"/>
                  <a:pt x="306" y="105"/>
                </a:cubicBezTo>
                <a:cubicBezTo>
                  <a:pt x="304" y="103"/>
                  <a:pt x="302" y="102"/>
                  <a:pt x="302" y="102"/>
                </a:cubicBezTo>
                <a:cubicBezTo>
                  <a:pt x="302" y="100"/>
                  <a:pt x="302" y="100"/>
                  <a:pt x="302" y="100"/>
                </a:cubicBezTo>
                <a:cubicBezTo>
                  <a:pt x="302" y="100"/>
                  <a:pt x="302" y="100"/>
                  <a:pt x="303" y="99"/>
                </a:cubicBezTo>
                <a:cubicBezTo>
                  <a:pt x="304" y="98"/>
                  <a:pt x="304" y="97"/>
                  <a:pt x="304" y="96"/>
                </a:cubicBezTo>
                <a:cubicBezTo>
                  <a:pt x="303" y="96"/>
                  <a:pt x="304" y="96"/>
                  <a:pt x="304" y="96"/>
                </a:cubicBezTo>
                <a:cubicBezTo>
                  <a:pt x="305" y="96"/>
                  <a:pt x="305" y="95"/>
                  <a:pt x="306" y="95"/>
                </a:cubicBezTo>
                <a:cubicBezTo>
                  <a:pt x="307" y="94"/>
                  <a:pt x="309" y="93"/>
                  <a:pt x="310" y="93"/>
                </a:cubicBezTo>
                <a:cubicBezTo>
                  <a:pt x="311" y="92"/>
                  <a:pt x="311" y="92"/>
                  <a:pt x="312" y="91"/>
                </a:cubicBezTo>
                <a:cubicBezTo>
                  <a:pt x="313" y="90"/>
                  <a:pt x="314" y="90"/>
                  <a:pt x="316" y="89"/>
                </a:cubicBezTo>
                <a:cubicBezTo>
                  <a:pt x="317" y="88"/>
                  <a:pt x="318" y="87"/>
                  <a:pt x="319" y="86"/>
                </a:cubicBezTo>
                <a:cubicBezTo>
                  <a:pt x="320" y="84"/>
                  <a:pt x="319" y="83"/>
                  <a:pt x="319" y="82"/>
                </a:cubicBezTo>
                <a:cubicBezTo>
                  <a:pt x="319" y="81"/>
                  <a:pt x="318" y="79"/>
                  <a:pt x="318" y="79"/>
                </a:cubicBezTo>
                <a:cubicBezTo>
                  <a:pt x="318" y="79"/>
                  <a:pt x="318" y="78"/>
                  <a:pt x="318" y="77"/>
                </a:cubicBezTo>
                <a:cubicBezTo>
                  <a:pt x="319" y="76"/>
                  <a:pt x="320" y="75"/>
                  <a:pt x="320" y="74"/>
                </a:cubicBezTo>
                <a:cubicBezTo>
                  <a:pt x="321" y="74"/>
                  <a:pt x="320" y="72"/>
                  <a:pt x="319" y="71"/>
                </a:cubicBezTo>
                <a:cubicBezTo>
                  <a:pt x="318" y="70"/>
                  <a:pt x="317" y="70"/>
                  <a:pt x="317" y="70"/>
                </a:cubicBezTo>
                <a:cubicBezTo>
                  <a:pt x="317" y="70"/>
                  <a:pt x="318" y="69"/>
                  <a:pt x="319" y="68"/>
                </a:cubicBezTo>
                <a:cubicBezTo>
                  <a:pt x="320" y="68"/>
                  <a:pt x="320" y="67"/>
                  <a:pt x="321" y="66"/>
                </a:cubicBezTo>
                <a:cubicBezTo>
                  <a:pt x="322" y="65"/>
                  <a:pt x="322" y="64"/>
                  <a:pt x="321" y="63"/>
                </a:cubicBezTo>
                <a:cubicBezTo>
                  <a:pt x="321" y="62"/>
                  <a:pt x="321" y="61"/>
                  <a:pt x="321" y="59"/>
                </a:cubicBezTo>
                <a:cubicBezTo>
                  <a:pt x="321" y="58"/>
                  <a:pt x="321" y="57"/>
                  <a:pt x="322" y="57"/>
                </a:cubicBezTo>
                <a:cubicBezTo>
                  <a:pt x="323" y="56"/>
                  <a:pt x="324" y="56"/>
                  <a:pt x="325" y="56"/>
                </a:cubicBezTo>
                <a:cubicBezTo>
                  <a:pt x="326" y="56"/>
                  <a:pt x="327" y="55"/>
                  <a:pt x="327" y="54"/>
                </a:cubicBezTo>
                <a:cubicBezTo>
                  <a:pt x="328" y="52"/>
                  <a:pt x="326" y="51"/>
                  <a:pt x="325" y="49"/>
                </a:cubicBezTo>
                <a:cubicBezTo>
                  <a:pt x="323" y="48"/>
                  <a:pt x="322" y="46"/>
                  <a:pt x="320" y="44"/>
                </a:cubicBezTo>
                <a:cubicBezTo>
                  <a:pt x="318" y="43"/>
                  <a:pt x="317" y="43"/>
                  <a:pt x="316" y="42"/>
                </a:cubicBezTo>
                <a:cubicBezTo>
                  <a:pt x="316" y="41"/>
                  <a:pt x="316" y="41"/>
                  <a:pt x="315" y="41"/>
                </a:cubicBezTo>
                <a:cubicBezTo>
                  <a:pt x="314" y="39"/>
                  <a:pt x="315" y="36"/>
                  <a:pt x="315" y="35"/>
                </a:cubicBezTo>
                <a:cubicBezTo>
                  <a:pt x="316" y="34"/>
                  <a:pt x="315" y="33"/>
                  <a:pt x="315" y="33"/>
                </a:cubicBezTo>
                <a:cubicBezTo>
                  <a:pt x="314" y="33"/>
                  <a:pt x="315" y="32"/>
                  <a:pt x="314" y="31"/>
                </a:cubicBezTo>
                <a:cubicBezTo>
                  <a:pt x="313" y="29"/>
                  <a:pt x="313" y="30"/>
                  <a:pt x="313" y="30"/>
                </a:cubicBezTo>
                <a:cubicBezTo>
                  <a:pt x="313" y="30"/>
                  <a:pt x="313" y="29"/>
                  <a:pt x="312" y="28"/>
                </a:cubicBezTo>
                <a:cubicBezTo>
                  <a:pt x="312" y="28"/>
                  <a:pt x="312" y="26"/>
                  <a:pt x="311" y="26"/>
                </a:cubicBezTo>
                <a:cubicBezTo>
                  <a:pt x="310" y="25"/>
                  <a:pt x="310" y="25"/>
                  <a:pt x="310" y="24"/>
                </a:cubicBezTo>
                <a:cubicBezTo>
                  <a:pt x="310" y="24"/>
                  <a:pt x="310" y="23"/>
                  <a:pt x="310" y="23"/>
                </a:cubicBezTo>
                <a:cubicBezTo>
                  <a:pt x="309" y="23"/>
                  <a:pt x="309" y="22"/>
                  <a:pt x="309" y="22"/>
                </a:cubicBezTo>
                <a:cubicBezTo>
                  <a:pt x="309" y="21"/>
                  <a:pt x="308" y="20"/>
                  <a:pt x="308" y="20"/>
                </a:cubicBezTo>
                <a:cubicBezTo>
                  <a:pt x="307" y="20"/>
                  <a:pt x="307" y="19"/>
                  <a:pt x="307" y="18"/>
                </a:cubicBezTo>
                <a:cubicBezTo>
                  <a:pt x="306" y="17"/>
                  <a:pt x="305" y="16"/>
                  <a:pt x="305" y="16"/>
                </a:cubicBezTo>
                <a:cubicBezTo>
                  <a:pt x="305" y="16"/>
                  <a:pt x="306" y="16"/>
                  <a:pt x="306" y="16"/>
                </a:cubicBezTo>
                <a:cubicBezTo>
                  <a:pt x="306" y="15"/>
                  <a:pt x="307" y="15"/>
                  <a:pt x="307" y="12"/>
                </a:cubicBezTo>
                <a:cubicBezTo>
                  <a:pt x="307" y="10"/>
                  <a:pt x="305" y="8"/>
                  <a:pt x="303" y="6"/>
                </a:cubicBezTo>
                <a:cubicBezTo>
                  <a:pt x="301" y="5"/>
                  <a:pt x="298" y="3"/>
                  <a:pt x="296" y="2"/>
                </a:cubicBezTo>
                <a:cubicBezTo>
                  <a:pt x="294" y="1"/>
                  <a:pt x="291" y="1"/>
                  <a:pt x="290" y="1"/>
                </a:cubicBezTo>
                <a:cubicBezTo>
                  <a:pt x="288" y="1"/>
                  <a:pt x="285" y="1"/>
                  <a:pt x="283" y="1"/>
                </a:cubicBezTo>
                <a:cubicBezTo>
                  <a:pt x="281" y="1"/>
                  <a:pt x="280" y="0"/>
                  <a:pt x="278" y="1"/>
                </a:cubicBezTo>
                <a:cubicBezTo>
                  <a:pt x="276" y="1"/>
                  <a:pt x="275" y="2"/>
                  <a:pt x="274" y="2"/>
                </a:cubicBezTo>
                <a:cubicBezTo>
                  <a:pt x="273" y="2"/>
                  <a:pt x="271" y="2"/>
                  <a:pt x="269" y="2"/>
                </a:cubicBezTo>
                <a:cubicBezTo>
                  <a:pt x="268" y="2"/>
                  <a:pt x="266" y="3"/>
                  <a:pt x="265" y="3"/>
                </a:cubicBezTo>
                <a:cubicBezTo>
                  <a:pt x="263" y="3"/>
                  <a:pt x="261" y="4"/>
                  <a:pt x="260" y="4"/>
                </a:cubicBezTo>
                <a:cubicBezTo>
                  <a:pt x="259" y="5"/>
                  <a:pt x="257" y="5"/>
                  <a:pt x="256" y="6"/>
                </a:cubicBezTo>
                <a:cubicBezTo>
                  <a:pt x="255" y="6"/>
                  <a:pt x="254" y="7"/>
                  <a:pt x="253" y="8"/>
                </a:cubicBezTo>
                <a:cubicBezTo>
                  <a:pt x="251" y="8"/>
                  <a:pt x="250" y="10"/>
                  <a:pt x="248" y="11"/>
                </a:cubicBezTo>
                <a:cubicBezTo>
                  <a:pt x="247" y="13"/>
                  <a:pt x="246" y="14"/>
                  <a:pt x="243" y="17"/>
                </a:cubicBezTo>
                <a:cubicBezTo>
                  <a:pt x="240" y="20"/>
                  <a:pt x="241" y="22"/>
                  <a:pt x="240" y="23"/>
                </a:cubicBezTo>
                <a:cubicBezTo>
                  <a:pt x="239" y="25"/>
                  <a:pt x="239" y="26"/>
                  <a:pt x="238" y="28"/>
                </a:cubicBezTo>
                <a:cubicBezTo>
                  <a:pt x="238" y="29"/>
                  <a:pt x="238" y="30"/>
                  <a:pt x="237" y="31"/>
                </a:cubicBezTo>
                <a:cubicBezTo>
                  <a:pt x="237" y="33"/>
                  <a:pt x="237" y="34"/>
                  <a:pt x="237" y="37"/>
                </a:cubicBezTo>
                <a:cubicBezTo>
                  <a:pt x="237" y="39"/>
                  <a:pt x="237" y="40"/>
                  <a:pt x="237" y="41"/>
                </a:cubicBezTo>
                <a:cubicBezTo>
                  <a:pt x="237" y="42"/>
                  <a:pt x="238" y="42"/>
                  <a:pt x="238" y="43"/>
                </a:cubicBezTo>
                <a:cubicBezTo>
                  <a:pt x="238" y="44"/>
                  <a:pt x="237" y="44"/>
                  <a:pt x="237" y="45"/>
                </a:cubicBezTo>
                <a:cubicBezTo>
                  <a:pt x="237" y="47"/>
                  <a:pt x="238" y="48"/>
                  <a:pt x="238" y="49"/>
                </a:cubicBezTo>
                <a:cubicBezTo>
                  <a:pt x="238" y="49"/>
                  <a:pt x="238" y="50"/>
                  <a:pt x="238" y="51"/>
                </a:cubicBezTo>
                <a:cubicBezTo>
                  <a:pt x="238" y="51"/>
                  <a:pt x="238" y="52"/>
                  <a:pt x="238" y="53"/>
                </a:cubicBezTo>
                <a:cubicBezTo>
                  <a:pt x="238" y="56"/>
                  <a:pt x="239" y="57"/>
                  <a:pt x="239" y="59"/>
                </a:cubicBezTo>
                <a:cubicBezTo>
                  <a:pt x="239" y="60"/>
                  <a:pt x="240" y="60"/>
                  <a:pt x="240" y="61"/>
                </a:cubicBezTo>
                <a:cubicBezTo>
                  <a:pt x="240" y="61"/>
                  <a:pt x="240" y="61"/>
                  <a:pt x="240" y="62"/>
                </a:cubicBezTo>
                <a:cubicBezTo>
                  <a:pt x="240" y="62"/>
                  <a:pt x="241" y="63"/>
                  <a:pt x="241" y="64"/>
                </a:cubicBezTo>
                <a:cubicBezTo>
                  <a:pt x="242" y="65"/>
                  <a:pt x="242" y="66"/>
                  <a:pt x="243" y="66"/>
                </a:cubicBezTo>
                <a:cubicBezTo>
                  <a:pt x="243" y="67"/>
                  <a:pt x="243" y="68"/>
                  <a:pt x="244" y="69"/>
                </a:cubicBezTo>
                <a:cubicBezTo>
                  <a:pt x="244" y="69"/>
                  <a:pt x="244" y="70"/>
                  <a:pt x="244" y="70"/>
                </a:cubicBezTo>
                <a:cubicBezTo>
                  <a:pt x="244" y="71"/>
                  <a:pt x="244" y="72"/>
                  <a:pt x="244" y="73"/>
                </a:cubicBezTo>
                <a:cubicBezTo>
                  <a:pt x="245" y="73"/>
                  <a:pt x="245" y="74"/>
                  <a:pt x="246" y="74"/>
                </a:cubicBezTo>
                <a:cubicBezTo>
                  <a:pt x="246" y="75"/>
                  <a:pt x="246" y="75"/>
                  <a:pt x="246" y="76"/>
                </a:cubicBezTo>
                <a:cubicBezTo>
                  <a:pt x="246" y="76"/>
                  <a:pt x="247" y="76"/>
                  <a:pt x="247" y="77"/>
                </a:cubicBezTo>
                <a:cubicBezTo>
                  <a:pt x="248" y="78"/>
                  <a:pt x="249" y="78"/>
                  <a:pt x="249" y="79"/>
                </a:cubicBezTo>
                <a:cubicBezTo>
                  <a:pt x="250" y="79"/>
                  <a:pt x="251" y="80"/>
                  <a:pt x="252" y="79"/>
                </a:cubicBezTo>
                <a:cubicBezTo>
                  <a:pt x="253" y="79"/>
                  <a:pt x="254" y="79"/>
                  <a:pt x="254" y="79"/>
                </a:cubicBezTo>
                <a:cubicBezTo>
                  <a:pt x="254" y="79"/>
                  <a:pt x="254" y="80"/>
                  <a:pt x="254" y="81"/>
                </a:cubicBezTo>
                <a:cubicBezTo>
                  <a:pt x="254" y="82"/>
                  <a:pt x="253" y="83"/>
                  <a:pt x="252" y="85"/>
                </a:cubicBezTo>
                <a:cubicBezTo>
                  <a:pt x="252" y="86"/>
                  <a:pt x="251" y="87"/>
                  <a:pt x="251" y="88"/>
                </a:cubicBezTo>
                <a:cubicBezTo>
                  <a:pt x="250" y="88"/>
                  <a:pt x="248" y="87"/>
                  <a:pt x="246" y="86"/>
                </a:cubicBezTo>
                <a:cubicBezTo>
                  <a:pt x="244" y="86"/>
                  <a:pt x="244" y="86"/>
                  <a:pt x="239" y="86"/>
                </a:cubicBezTo>
                <a:cubicBezTo>
                  <a:pt x="238" y="86"/>
                  <a:pt x="236" y="86"/>
                  <a:pt x="235" y="86"/>
                </a:cubicBezTo>
                <a:cubicBezTo>
                  <a:pt x="234" y="86"/>
                  <a:pt x="232" y="87"/>
                  <a:pt x="230" y="87"/>
                </a:cubicBezTo>
                <a:cubicBezTo>
                  <a:pt x="229" y="87"/>
                  <a:pt x="228" y="88"/>
                  <a:pt x="227" y="88"/>
                </a:cubicBezTo>
                <a:cubicBezTo>
                  <a:pt x="224" y="89"/>
                  <a:pt x="223" y="90"/>
                  <a:pt x="220" y="92"/>
                </a:cubicBezTo>
                <a:cubicBezTo>
                  <a:pt x="218" y="93"/>
                  <a:pt x="215" y="95"/>
                  <a:pt x="214" y="97"/>
                </a:cubicBezTo>
                <a:cubicBezTo>
                  <a:pt x="212" y="98"/>
                  <a:pt x="211" y="99"/>
                  <a:pt x="209" y="101"/>
                </a:cubicBezTo>
                <a:cubicBezTo>
                  <a:pt x="207" y="103"/>
                  <a:pt x="206" y="104"/>
                  <a:pt x="205" y="106"/>
                </a:cubicBezTo>
                <a:cubicBezTo>
                  <a:pt x="204" y="108"/>
                  <a:pt x="204" y="108"/>
                  <a:pt x="203" y="110"/>
                </a:cubicBezTo>
                <a:cubicBezTo>
                  <a:pt x="203" y="112"/>
                  <a:pt x="203" y="113"/>
                  <a:pt x="203" y="114"/>
                </a:cubicBezTo>
                <a:cubicBezTo>
                  <a:pt x="202" y="116"/>
                  <a:pt x="202" y="117"/>
                  <a:pt x="202" y="117"/>
                </a:cubicBezTo>
                <a:cubicBezTo>
                  <a:pt x="202" y="117"/>
                  <a:pt x="201" y="118"/>
                  <a:pt x="200" y="119"/>
                </a:cubicBezTo>
                <a:cubicBezTo>
                  <a:pt x="198" y="119"/>
                  <a:pt x="197" y="121"/>
                  <a:pt x="196" y="122"/>
                </a:cubicBezTo>
                <a:cubicBezTo>
                  <a:pt x="195" y="122"/>
                  <a:pt x="194" y="122"/>
                  <a:pt x="194" y="122"/>
                </a:cubicBezTo>
                <a:cubicBezTo>
                  <a:pt x="193" y="122"/>
                  <a:pt x="193" y="122"/>
                  <a:pt x="191" y="124"/>
                </a:cubicBezTo>
                <a:cubicBezTo>
                  <a:pt x="189" y="125"/>
                  <a:pt x="188" y="127"/>
                  <a:pt x="187" y="129"/>
                </a:cubicBezTo>
                <a:cubicBezTo>
                  <a:pt x="186" y="130"/>
                  <a:pt x="186" y="131"/>
                  <a:pt x="185" y="132"/>
                </a:cubicBezTo>
                <a:cubicBezTo>
                  <a:pt x="184" y="132"/>
                  <a:pt x="183" y="133"/>
                  <a:pt x="183" y="133"/>
                </a:cubicBezTo>
                <a:cubicBezTo>
                  <a:pt x="182" y="133"/>
                  <a:pt x="181" y="134"/>
                  <a:pt x="180" y="134"/>
                </a:cubicBezTo>
                <a:cubicBezTo>
                  <a:pt x="178" y="134"/>
                  <a:pt x="178" y="134"/>
                  <a:pt x="175" y="135"/>
                </a:cubicBezTo>
                <a:cubicBezTo>
                  <a:pt x="173" y="136"/>
                  <a:pt x="171" y="137"/>
                  <a:pt x="170" y="138"/>
                </a:cubicBezTo>
                <a:cubicBezTo>
                  <a:pt x="169" y="139"/>
                  <a:pt x="168" y="140"/>
                  <a:pt x="167" y="141"/>
                </a:cubicBezTo>
                <a:cubicBezTo>
                  <a:pt x="165" y="142"/>
                  <a:pt x="165" y="142"/>
                  <a:pt x="161" y="144"/>
                </a:cubicBezTo>
                <a:cubicBezTo>
                  <a:pt x="160" y="145"/>
                  <a:pt x="158" y="146"/>
                  <a:pt x="157" y="147"/>
                </a:cubicBezTo>
                <a:cubicBezTo>
                  <a:pt x="156" y="148"/>
                  <a:pt x="155" y="148"/>
                  <a:pt x="154" y="149"/>
                </a:cubicBezTo>
                <a:cubicBezTo>
                  <a:pt x="152" y="151"/>
                  <a:pt x="150" y="152"/>
                  <a:pt x="147" y="154"/>
                </a:cubicBezTo>
                <a:cubicBezTo>
                  <a:pt x="144" y="156"/>
                  <a:pt x="141" y="159"/>
                  <a:pt x="140" y="162"/>
                </a:cubicBezTo>
                <a:cubicBezTo>
                  <a:pt x="138" y="165"/>
                  <a:pt x="137" y="174"/>
                  <a:pt x="135" y="180"/>
                </a:cubicBezTo>
                <a:cubicBezTo>
                  <a:pt x="134" y="187"/>
                  <a:pt x="132" y="200"/>
                  <a:pt x="130" y="205"/>
                </a:cubicBezTo>
                <a:cubicBezTo>
                  <a:pt x="129" y="211"/>
                  <a:pt x="129" y="214"/>
                  <a:pt x="128" y="218"/>
                </a:cubicBezTo>
                <a:cubicBezTo>
                  <a:pt x="127" y="222"/>
                  <a:pt x="127" y="224"/>
                  <a:pt x="126" y="228"/>
                </a:cubicBezTo>
                <a:cubicBezTo>
                  <a:pt x="126" y="232"/>
                  <a:pt x="126" y="232"/>
                  <a:pt x="125" y="237"/>
                </a:cubicBezTo>
                <a:cubicBezTo>
                  <a:pt x="124" y="242"/>
                  <a:pt x="124" y="248"/>
                  <a:pt x="123" y="252"/>
                </a:cubicBezTo>
                <a:cubicBezTo>
                  <a:pt x="123" y="256"/>
                  <a:pt x="122" y="259"/>
                  <a:pt x="122" y="261"/>
                </a:cubicBezTo>
                <a:cubicBezTo>
                  <a:pt x="122" y="262"/>
                  <a:pt x="122" y="264"/>
                  <a:pt x="121" y="265"/>
                </a:cubicBezTo>
                <a:cubicBezTo>
                  <a:pt x="121" y="266"/>
                  <a:pt x="121" y="268"/>
                  <a:pt x="120" y="269"/>
                </a:cubicBezTo>
                <a:cubicBezTo>
                  <a:pt x="120" y="272"/>
                  <a:pt x="119" y="274"/>
                  <a:pt x="119" y="275"/>
                </a:cubicBezTo>
                <a:cubicBezTo>
                  <a:pt x="119" y="275"/>
                  <a:pt x="119" y="275"/>
                  <a:pt x="120" y="275"/>
                </a:cubicBezTo>
                <a:cubicBezTo>
                  <a:pt x="121" y="275"/>
                  <a:pt x="122" y="275"/>
                  <a:pt x="125" y="276"/>
                </a:cubicBezTo>
                <a:cubicBezTo>
                  <a:pt x="129" y="277"/>
                  <a:pt x="134" y="278"/>
                  <a:pt x="134" y="278"/>
                </a:cubicBezTo>
                <a:cubicBezTo>
                  <a:pt x="134" y="278"/>
                  <a:pt x="134" y="279"/>
                  <a:pt x="134" y="279"/>
                </a:cubicBezTo>
                <a:cubicBezTo>
                  <a:pt x="134" y="280"/>
                  <a:pt x="134" y="280"/>
                  <a:pt x="135" y="280"/>
                </a:cubicBezTo>
                <a:cubicBezTo>
                  <a:pt x="135" y="280"/>
                  <a:pt x="136" y="280"/>
                  <a:pt x="136" y="281"/>
                </a:cubicBezTo>
                <a:cubicBezTo>
                  <a:pt x="136" y="281"/>
                  <a:pt x="135" y="281"/>
                  <a:pt x="135" y="282"/>
                </a:cubicBezTo>
                <a:cubicBezTo>
                  <a:pt x="134" y="284"/>
                  <a:pt x="134" y="284"/>
                  <a:pt x="134" y="286"/>
                </a:cubicBezTo>
                <a:cubicBezTo>
                  <a:pt x="133" y="289"/>
                  <a:pt x="133" y="290"/>
                  <a:pt x="133" y="290"/>
                </a:cubicBezTo>
                <a:cubicBezTo>
                  <a:pt x="133" y="290"/>
                  <a:pt x="132" y="291"/>
                  <a:pt x="132" y="291"/>
                </a:cubicBezTo>
                <a:cubicBezTo>
                  <a:pt x="131" y="292"/>
                  <a:pt x="131" y="292"/>
                  <a:pt x="131" y="293"/>
                </a:cubicBezTo>
                <a:cubicBezTo>
                  <a:pt x="130" y="295"/>
                  <a:pt x="128" y="298"/>
                  <a:pt x="128" y="299"/>
                </a:cubicBezTo>
                <a:cubicBezTo>
                  <a:pt x="127" y="301"/>
                  <a:pt x="127" y="301"/>
                  <a:pt x="127" y="301"/>
                </a:cubicBezTo>
                <a:cubicBezTo>
                  <a:pt x="127" y="302"/>
                  <a:pt x="127" y="302"/>
                  <a:pt x="126" y="302"/>
                </a:cubicBezTo>
                <a:cubicBezTo>
                  <a:pt x="126" y="303"/>
                  <a:pt x="126" y="304"/>
                  <a:pt x="126" y="304"/>
                </a:cubicBezTo>
                <a:cubicBezTo>
                  <a:pt x="126" y="304"/>
                  <a:pt x="119" y="300"/>
                  <a:pt x="114" y="296"/>
                </a:cubicBezTo>
                <a:cubicBezTo>
                  <a:pt x="108" y="293"/>
                  <a:pt x="103" y="290"/>
                  <a:pt x="103" y="290"/>
                </a:cubicBezTo>
                <a:cubicBezTo>
                  <a:pt x="103" y="290"/>
                  <a:pt x="103" y="289"/>
                  <a:pt x="103" y="288"/>
                </a:cubicBezTo>
                <a:cubicBezTo>
                  <a:pt x="103" y="288"/>
                  <a:pt x="102" y="287"/>
                  <a:pt x="101" y="287"/>
                </a:cubicBezTo>
                <a:cubicBezTo>
                  <a:pt x="100" y="286"/>
                  <a:pt x="99" y="285"/>
                  <a:pt x="98" y="285"/>
                </a:cubicBezTo>
                <a:cubicBezTo>
                  <a:pt x="97" y="284"/>
                  <a:pt x="96" y="284"/>
                  <a:pt x="95" y="284"/>
                </a:cubicBezTo>
                <a:cubicBezTo>
                  <a:pt x="95" y="284"/>
                  <a:pt x="94" y="284"/>
                  <a:pt x="94" y="284"/>
                </a:cubicBezTo>
                <a:cubicBezTo>
                  <a:pt x="93" y="284"/>
                  <a:pt x="91" y="282"/>
                  <a:pt x="88" y="280"/>
                </a:cubicBezTo>
                <a:cubicBezTo>
                  <a:pt x="84" y="278"/>
                  <a:pt x="84" y="278"/>
                  <a:pt x="82" y="277"/>
                </a:cubicBezTo>
                <a:cubicBezTo>
                  <a:pt x="81" y="276"/>
                  <a:pt x="80" y="275"/>
                  <a:pt x="80" y="274"/>
                </a:cubicBezTo>
                <a:cubicBezTo>
                  <a:pt x="79" y="273"/>
                  <a:pt x="77" y="274"/>
                  <a:pt x="77" y="274"/>
                </a:cubicBezTo>
                <a:cubicBezTo>
                  <a:pt x="76" y="274"/>
                  <a:pt x="75" y="274"/>
                  <a:pt x="75" y="275"/>
                </a:cubicBezTo>
                <a:cubicBezTo>
                  <a:pt x="75" y="275"/>
                  <a:pt x="75" y="275"/>
                  <a:pt x="73" y="275"/>
                </a:cubicBezTo>
                <a:cubicBezTo>
                  <a:pt x="72" y="275"/>
                  <a:pt x="72" y="275"/>
                  <a:pt x="71" y="275"/>
                </a:cubicBezTo>
                <a:cubicBezTo>
                  <a:pt x="70" y="275"/>
                  <a:pt x="69" y="274"/>
                  <a:pt x="68" y="274"/>
                </a:cubicBezTo>
                <a:cubicBezTo>
                  <a:pt x="67" y="274"/>
                  <a:pt x="67" y="274"/>
                  <a:pt x="66" y="274"/>
                </a:cubicBezTo>
                <a:cubicBezTo>
                  <a:pt x="65" y="274"/>
                  <a:pt x="65" y="276"/>
                  <a:pt x="65" y="276"/>
                </a:cubicBezTo>
                <a:cubicBezTo>
                  <a:pt x="64" y="277"/>
                  <a:pt x="64" y="278"/>
                  <a:pt x="64" y="279"/>
                </a:cubicBezTo>
                <a:cubicBezTo>
                  <a:pt x="63" y="280"/>
                  <a:pt x="63" y="281"/>
                  <a:pt x="63" y="281"/>
                </a:cubicBezTo>
                <a:cubicBezTo>
                  <a:pt x="63" y="281"/>
                  <a:pt x="55" y="296"/>
                  <a:pt x="44" y="314"/>
                </a:cubicBezTo>
                <a:cubicBezTo>
                  <a:pt x="39" y="325"/>
                  <a:pt x="33" y="336"/>
                  <a:pt x="27" y="346"/>
                </a:cubicBezTo>
                <a:cubicBezTo>
                  <a:pt x="15" y="369"/>
                  <a:pt x="5" y="388"/>
                  <a:pt x="5" y="388"/>
                </a:cubicBezTo>
                <a:cubicBezTo>
                  <a:pt x="5" y="388"/>
                  <a:pt x="4" y="388"/>
                  <a:pt x="4" y="388"/>
                </a:cubicBezTo>
                <a:cubicBezTo>
                  <a:pt x="3" y="388"/>
                  <a:pt x="3" y="389"/>
                  <a:pt x="3" y="390"/>
                </a:cubicBezTo>
                <a:cubicBezTo>
                  <a:pt x="3" y="391"/>
                  <a:pt x="2" y="391"/>
                  <a:pt x="2" y="391"/>
                </a:cubicBezTo>
                <a:cubicBezTo>
                  <a:pt x="1" y="392"/>
                  <a:pt x="0" y="393"/>
                  <a:pt x="1" y="394"/>
                </a:cubicBezTo>
                <a:cubicBezTo>
                  <a:pt x="1" y="396"/>
                  <a:pt x="3" y="396"/>
                  <a:pt x="4" y="397"/>
                </a:cubicBezTo>
                <a:close/>
                <a:moveTo>
                  <a:pt x="132" y="307"/>
                </a:moveTo>
                <a:cubicBezTo>
                  <a:pt x="132" y="307"/>
                  <a:pt x="132" y="306"/>
                  <a:pt x="132" y="306"/>
                </a:cubicBezTo>
                <a:cubicBezTo>
                  <a:pt x="133" y="305"/>
                  <a:pt x="133" y="304"/>
                  <a:pt x="134" y="303"/>
                </a:cubicBezTo>
                <a:cubicBezTo>
                  <a:pt x="134" y="302"/>
                  <a:pt x="135" y="301"/>
                  <a:pt x="135" y="300"/>
                </a:cubicBezTo>
                <a:cubicBezTo>
                  <a:pt x="136" y="300"/>
                  <a:pt x="136" y="300"/>
                  <a:pt x="136" y="300"/>
                </a:cubicBezTo>
                <a:cubicBezTo>
                  <a:pt x="136" y="300"/>
                  <a:pt x="136" y="300"/>
                  <a:pt x="136" y="301"/>
                </a:cubicBezTo>
                <a:cubicBezTo>
                  <a:pt x="136" y="302"/>
                  <a:pt x="136" y="302"/>
                  <a:pt x="137" y="303"/>
                </a:cubicBezTo>
                <a:cubicBezTo>
                  <a:pt x="138" y="304"/>
                  <a:pt x="139" y="304"/>
                  <a:pt x="139" y="304"/>
                </a:cubicBezTo>
                <a:cubicBezTo>
                  <a:pt x="139" y="304"/>
                  <a:pt x="140" y="305"/>
                  <a:pt x="141" y="305"/>
                </a:cubicBezTo>
                <a:cubicBezTo>
                  <a:pt x="141" y="306"/>
                  <a:pt x="141" y="306"/>
                  <a:pt x="142" y="306"/>
                </a:cubicBezTo>
                <a:cubicBezTo>
                  <a:pt x="142" y="305"/>
                  <a:pt x="143" y="305"/>
                  <a:pt x="143" y="305"/>
                </a:cubicBezTo>
                <a:cubicBezTo>
                  <a:pt x="143" y="305"/>
                  <a:pt x="142" y="307"/>
                  <a:pt x="144" y="308"/>
                </a:cubicBezTo>
                <a:cubicBezTo>
                  <a:pt x="145" y="309"/>
                  <a:pt x="145" y="309"/>
                  <a:pt x="146" y="309"/>
                </a:cubicBezTo>
                <a:cubicBezTo>
                  <a:pt x="148" y="310"/>
                  <a:pt x="148" y="310"/>
                  <a:pt x="148" y="309"/>
                </a:cubicBezTo>
                <a:cubicBezTo>
                  <a:pt x="149" y="309"/>
                  <a:pt x="149" y="309"/>
                  <a:pt x="149" y="309"/>
                </a:cubicBezTo>
                <a:cubicBezTo>
                  <a:pt x="149" y="309"/>
                  <a:pt x="149" y="311"/>
                  <a:pt x="150" y="312"/>
                </a:cubicBezTo>
                <a:cubicBezTo>
                  <a:pt x="151" y="313"/>
                  <a:pt x="152" y="313"/>
                  <a:pt x="153" y="314"/>
                </a:cubicBezTo>
                <a:cubicBezTo>
                  <a:pt x="154" y="314"/>
                  <a:pt x="155" y="314"/>
                  <a:pt x="155" y="313"/>
                </a:cubicBezTo>
                <a:cubicBezTo>
                  <a:pt x="156" y="313"/>
                  <a:pt x="156" y="313"/>
                  <a:pt x="156" y="313"/>
                </a:cubicBezTo>
                <a:cubicBezTo>
                  <a:pt x="156" y="313"/>
                  <a:pt x="156" y="316"/>
                  <a:pt x="157" y="316"/>
                </a:cubicBezTo>
                <a:cubicBezTo>
                  <a:pt x="157" y="317"/>
                  <a:pt x="158" y="317"/>
                  <a:pt x="159" y="318"/>
                </a:cubicBezTo>
                <a:cubicBezTo>
                  <a:pt x="160" y="318"/>
                  <a:pt x="161" y="318"/>
                  <a:pt x="162" y="317"/>
                </a:cubicBezTo>
                <a:cubicBezTo>
                  <a:pt x="163" y="317"/>
                  <a:pt x="163" y="317"/>
                  <a:pt x="164" y="316"/>
                </a:cubicBezTo>
                <a:cubicBezTo>
                  <a:pt x="164" y="316"/>
                  <a:pt x="165" y="316"/>
                  <a:pt x="165" y="316"/>
                </a:cubicBezTo>
                <a:cubicBezTo>
                  <a:pt x="165" y="316"/>
                  <a:pt x="165" y="317"/>
                  <a:pt x="164" y="319"/>
                </a:cubicBezTo>
                <a:cubicBezTo>
                  <a:pt x="163" y="321"/>
                  <a:pt x="162" y="323"/>
                  <a:pt x="162" y="323"/>
                </a:cubicBezTo>
                <a:cubicBezTo>
                  <a:pt x="162" y="323"/>
                  <a:pt x="162" y="322"/>
                  <a:pt x="161" y="323"/>
                </a:cubicBezTo>
                <a:cubicBezTo>
                  <a:pt x="161" y="323"/>
                  <a:pt x="160" y="324"/>
                  <a:pt x="160" y="324"/>
                </a:cubicBezTo>
                <a:cubicBezTo>
                  <a:pt x="160" y="324"/>
                  <a:pt x="160" y="324"/>
                  <a:pt x="160" y="324"/>
                </a:cubicBezTo>
                <a:cubicBezTo>
                  <a:pt x="160" y="324"/>
                  <a:pt x="156" y="322"/>
                  <a:pt x="152" y="320"/>
                </a:cubicBezTo>
                <a:cubicBezTo>
                  <a:pt x="148" y="317"/>
                  <a:pt x="132" y="307"/>
                  <a:pt x="132" y="307"/>
                </a:cubicBezTo>
                <a:close/>
              </a:path>
            </a:pathLst>
          </a:custGeom>
          <a:solidFill>
            <a:schemeClr val="bg1"/>
          </a:solidFill>
          <a:ln w="44450">
            <a:noFill/>
          </a:ln>
          <a:effectLst>
            <a:outerShdw blurRad="152400" dist="317500" dir="5400000" sx="90000" sy="-19000" rotWithShape="0">
              <a:prstClr val="black">
                <a:alpha val="15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67" name="TextBox 66"/>
          <p:cNvSpPr txBox="1"/>
          <p:nvPr/>
        </p:nvSpPr>
        <p:spPr>
          <a:xfrm>
            <a:off x="1534266" y="362347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8" name="TextBox 67"/>
          <p:cNvSpPr txBox="1"/>
          <p:nvPr/>
        </p:nvSpPr>
        <p:spPr>
          <a:xfrm>
            <a:off x="1494178" y="2138238"/>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69" name="TextBox 68"/>
          <p:cNvSpPr txBox="1"/>
          <p:nvPr/>
        </p:nvSpPr>
        <p:spPr>
          <a:xfrm>
            <a:off x="2885906" y="2676847"/>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70" name="TextBox 69"/>
          <p:cNvSpPr txBox="1"/>
          <p:nvPr/>
        </p:nvSpPr>
        <p:spPr>
          <a:xfrm>
            <a:off x="1494178" y="2642132"/>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71" name="Group 70"/>
          <p:cNvGrpSpPr/>
          <p:nvPr/>
        </p:nvGrpSpPr>
        <p:grpSpPr>
          <a:xfrm>
            <a:off x="1579183" y="5100193"/>
            <a:ext cx="1603736" cy="803628"/>
            <a:chOff x="1796811" y="4352016"/>
            <a:chExt cx="1603736" cy="803628"/>
          </a:xfrm>
        </p:grpSpPr>
        <p:grpSp>
          <p:nvGrpSpPr>
            <p:cNvPr id="72" name="Group 71"/>
            <p:cNvGrpSpPr/>
            <p:nvPr/>
          </p:nvGrpSpPr>
          <p:grpSpPr>
            <a:xfrm>
              <a:off x="1796811" y="4352016"/>
              <a:ext cx="1603736" cy="621719"/>
              <a:chOff x="1796811" y="4352016"/>
              <a:chExt cx="1603736" cy="621719"/>
            </a:xfrm>
          </p:grpSpPr>
          <p:grpSp>
            <p:nvGrpSpPr>
              <p:cNvPr id="74" name="Group 73"/>
              <p:cNvGrpSpPr/>
              <p:nvPr/>
            </p:nvGrpSpPr>
            <p:grpSpPr>
              <a:xfrm>
                <a:off x="1796811" y="4459323"/>
                <a:ext cx="233460" cy="503500"/>
                <a:chOff x="4395788" y="2198688"/>
                <a:chExt cx="344488" cy="742951"/>
              </a:xfrm>
              <a:solidFill>
                <a:schemeClr val="accent3"/>
              </a:solidFill>
            </p:grpSpPr>
            <p:sp>
              <p:nvSpPr>
                <p:cNvPr id="76" name="Oval 75"/>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7"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75"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73"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78" name="Group 77"/>
          <p:cNvGrpSpPr/>
          <p:nvPr/>
        </p:nvGrpSpPr>
        <p:grpSpPr>
          <a:xfrm>
            <a:off x="3314954" y="5100190"/>
            <a:ext cx="1582623" cy="791891"/>
            <a:chOff x="3532582" y="4352013"/>
            <a:chExt cx="1582623" cy="791891"/>
          </a:xfrm>
        </p:grpSpPr>
        <p:grpSp>
          <p:nvGrpSpPr>
            <p:cNvPr id="79" name="Group 78"/>
            <p:cNvGrpSpPr/>
            <p:nvPr/>
          </p:nvGrpSpPr>
          <p:grpSpPr>
            <a:xfrm>
              <a:off x="3532582" y="4352013"/>
              <a:ext cx="1582623" cy="621719"/>
              <a:chOff x="3532582" y="4352013"/>
              <a:chExt cx="1582623" cy="621719"/>
            </a:xfrm>
          </p:grpSpPr>
          <p:grpSp>
            <p:nvGrpSpPr>
              <p:cNvPr id="81" name="Group 80"/>
              <p:cNvGrpSpPr/>
              <p:nvPr/>
            </p:nvGrpSpPr>
            <p:grpSpPr>
              <a:xfrm>
                <a:off x="3532582" y="4443631"/>
                <a:ext cx="204213" cy="519412"/>
                <a:chOff x="4422775" y="2198688"/>
                <a:chExt cx="292100" cy="742950"/>
              </a:xfrm>
              <a:solidFill>
                <a:schemeClr val="accent2"/>
              </a:solidFill>
            </p:grpSpPr>
            <p:sp>
              <p:nvSpPr>
                <p:cNvPr id="83"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82"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80"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85" name="Straight Connector 84"/>
          <p:cNvCxnSpPr/>
          <p:nvPr/>
        </p:nvCxnSpPr>
        <p:spPr>
          <a:xfrm>
            <a:off x="1425424" y="4957449"/>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5807097" y="218639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38479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750"/>
                                        <p:tgtEl>
                                          <p:spTgt spid="41"/>
                                        </p:tgtEl>
                                      </p:cBhvr>
                                    </p:animEffect>
                                    <p:anim calcmode="lin" valueType="num">
                                      <p:cBhvr>
                                        <p:cTn id="19" dur="750" fill="hold"/>
                                        <p:tgtEl>
                                          <p:spTgt spid="41"/>
                                        </p:tgtEl>
                                        <p:attrNameLst>
                                          <p:attrName>ppt_x</p:attrName>
                                        </p:attrNameLst>
                                      </p:cBhvr>
                                      <p:tavLst>
                                        <p:tav tm="0">
                                          <p:val>
                                            <p:strVal val="#ppt_x"/>
                                          </p:val>
                                        </p:tav>
                                        <p:tav tm="100000">
                                          <p:val>
                                            <p:strVal val="#ppt_x"/>
                                          </p:val>
                                        </p:tav>
                                      </p:tavLst>
                                    </p:anim>
                                    <p:anim calcmode="lin" valueType="num">
                                      <p:cBhvr>
                                        <p:cTn id="20" dur="750" fill="hold"/>
                                        <p:tgtEl>
                                          <p:spTgt spid="41"/>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anim calcmode="lin" valueType="num">
                                      <p:cBhvr>
                                        <p:cTn id="24" dur="750" fill="hold"/>
                                        <p:tgtEl>
                                          <p:spTgt spid="43"/>
                                        </p:tgtEl>
                                        <p:attrNameLst>
                                          <p:attrName>ppt_x</p:attrName>
                                        </p:attrNameLst>
                                      </p:cBhvr>
                                      <p:tavLst>
                                        <p:tav tm="0">
                                          <p:val>
                                            <p:strVal val="#ppt_x"/>
                                          </p:val>
                                        </p:tav>
                                        <p:tav tm="100000">
                                          <p:val>
                                            <p:strVal val="#ppt_x"/>
                                          </p:val>
                                        </p:tav>
                                      </p:tavLst>
                                    </p:anim>
                                    <p:anim calcmode="lin" valueType="num">
                                      <p:cBhvr>
                                        <p:cTn id="25" dur="750" fill="hold"/>
                                        <p:tgtEl>
                                          <p:spTgt spid="43"/>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42"/>
                                        </p:tgtEl>
                                        <p:attrNameLst>
                                          <p:attrName>style.visibility</p:attrName>
                                        </p:attrNameLst>
                                      </p:cBhvr>
                                      <p:to>
                                        <p:strVal val="visible"/>
                                      </p:to>
                                    </p:set>
                                    <p:animEffect transition="in" filter="fade">
                                      <p:cBhvr>
                                        <p:cTn id="28" dur="750"/>
                                        <p:tgtEl>
                                          <p:spTgt spid="42"/>
                                        </p:tgtEl>
                                      </p:cBhvr>
                                    </p:animEffect>
                                    <p:anim calcmode="lin" valueType="num">
                                      <p:cBhvr>
                                        <p:cTn id="29" dur="750" fill="hold"/>
                                        <p:tgtEl>
                                          <p:spTgt spid="42"/>
                                        </p:tgtEl>
                                        <p:attrNameLst>
                                          <p:attrName>ppt_x</p:attrName>
                                        </p:attrNameLst>
                                      </p:cBhvr>
                                      <p:tavLst>
                                        <p:tav tm="0">
                                          <p:val>
                                            <p:strVal val="#ppt_x"/>
                                          </p:val>
                                        </p:tav>
                                        <p:tav tm="100000">
                                          <p:val>
                                            <p:strVal val="#ppt_x"/>
                                          </p:val>
                                        </p:tav>
                                      </p:tavLst>
                                    </p:anim>
                                    <p:anim calcmode="lin" valueType="num">
                                      <p:cBhvr>
                                        <p:cTn id="30" dur="750" fill="hold"/>
                                        <p:tgtEl>
                                          <p:spTgt spid="42"/>
                                        </p:tgtEl>
                                        <p:attrNameLst>
                                          <p:attrName>ppt_y</p:attrName>
                                        </p:attrNameLst>
                                      </p:cBhvr>
                                      <p:tavLst>
                                        <p:tav tm="0">
                                          <p:val>
                                            <p:strVal val="#ppt_y+.1"/>
                                          </p:val>
                                        </p:tav>
                                        <p:tav tm="100000">
                                          <p:val>
                                            <p:strVal val="#ppt_y"/>
                                          </p:val>
                                        </p:tav>
                                      </p:tavLst>
                                    </p:anim>
                                  </p:childTnLst>
                                </p:cTn>
                              </p:par>
                              <p:par>
                                <p:cTn id="31" presetID="10"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61"/>
                                        </p:tgtEl>
                                        <p:attrNameLst>
                                          <p:attrName>style.visibility</p:attrName>
                                        </p:attrNameLst>
                                      </p:cBhvr>
                                      <p:to>
                                        <p:strVal val="visible"/>
                                      </p:to>
                                    </p:set>
                                    <p:anim calcmode="lin" valueType="num">
                                      <p:cBhvr>
                                        <p:cTn id="36" dur="500" fill="hold"/>
                                        <p:tgtEl>
                                          <p:spTgt spid="61"/>
                                        </p:tgtEl>
                                        <p:attrNameLst>
                                          <p:attrName>ppt_w</p:attrName>
                                        </p:attrNameLst>
                                      </p:cBhvr>
                                      <p:tavLst>
                                        <p:tav tm="0">
                                          <p:val>
                                            <p:fltVal val="0"/>
                                          </p:val>
                                        </p:tav>
                                        <p:tav tm="100000">
                                          <p:val>
                                            <p:strVal val="#ppt_w"/>
                                          </p:val>
                                        </p:tav>
                                      </p:tavLst>
                                    </p:anim>
                                    <p:anim calcmode="lin" valueType="num">
                                      <p:cBhvr>
                                        <p:cTn id="37" dur="500" fill="hold"/>
                                        <p:tgtEl>
                                          <p:spTgt spid="61"/>
                                        </p:tgtEl>
                                        <p:attrNameLst>
                                          <p:attrName>ppt_h</p:attrName>
                                        </p:attrNameLst>
                                      </p:cBhvr>
                                      <p:tavLst>
                                        <p:tav tm="0">
                                          <p:val>
                                            <p:fltVal val="0"/>
                                          </p:val>
                                        </p:tav>
                                        <p:tav tm="100000">
                                          <p:val>
                                            <p:strVal val="#ppt_h"/>
                                          </p:val>
                                        </p:tav>
                                      </p:tavLst>
                                    </p:anim>
                                    <p:animEffect transition="in" filter="fade">
                                      <p:cBhvr>
                                        <p:cTn id="38" dur="500"/>
                                        <p:tgtEl>
                                          <p:spTgt spid="61"/>
                                        </p:tgtEl>
                                      </p:cBhvr>
                                    </p:animEffect>
                                  </p:childTnLst>
                                </p:cTn>
                              </p:par>
                            </p:childTnLst>
                          </p:cTn>
                        </p:par>
                        <p:par>
                          <p:cTn id="39" fill="hold">
                            <p:stCondLst>
                              <p:cond delay="1250"/>
                            </p:stCondLst>
                            <p:childTnLst>
                              <p:par>
                                <p:cTn id="40" presetID="42" presetClass="entr" presetSubtype="0" fill="hold" grpId="0" nodeType="afterEffect">
                                  <p:stCondLst>
                                    <p:cond delay="0"/>
                                  </p:stCondLst>
                                  <p:childTnLst>
                                    <p:set>
                                      <p:cBhvr>
                                        <p:cTn id="41" dur="1" fill="hold">
                                          <p:stCondLst>
                                            <p:cond delay="0"/>
                                          </p:stCondLst>
                                        </p:cTn>
                                        <p:tgtEl>
                                          <p:spTgt spid="47"/>
                                        </p:tgtEl>
                                        <p:attrNameLst>
                                          <p:attrName>style.visibility</p:attrName>
                                        </p:attrNameLst>
                                      </p:cBhvr>
                                      <p:to>
                                        <p:strVal val="visible"/>
                                      </p:to>
                                    </p:set>
                                    <p:animEffect transition="in" filter="fade">
                                      <p:cBhvr>
                                        <p:cTn id="42" dur="750"/>
                                        <p:tgtEl>
                                          <p:spTgt spid="47"/>
                                        </p:tgtEl>
                                      </p:cBhvr>
                                    </p:animEffect>
                                    <p:anim calcmode="lin" valueType="num">
                                      <p:cBhvr>
                                        <p:cTn id="43" dur="750" fill="hold"/>
                                        <p:tgtEl>
                                          <p:spTgt spid="47"/>
                                        </p:tgtEl>
                                        <p:attrNameLst>
                                          <p:attrName>ppt_x</p:attrName>
                                        </p:attrNameLst>
                                      </p:cBhvr>
                                      <p:tavLst>
                                        <p:tav tm="0">
                                          <p:val>
                                            <p:strVal val="#ppt_x"/>
                                          </p:val>
                                        </p:tav>
                                        <p:tav tm="100000">
                                          <p:val>
                                            <p:strVal val="#ppt_x"/>
                                          </p:val>
                                        </p:tav>
                                      </p:tavLst>
                                    </p:anim>
                                    <p:anim calcmode="lin" valueType="num">
                                      <p:cBhvr>
                                        <p:cTn id="44" dur="750" fill="hold"/>
                                        <p:tgtEl>
                                          <p:spTgt spid="4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750"/>
                                        <p:tgtEl>
                                          <p:spTgt spid="48"/>
                                        </p:tgtEl>
                                      </p:cBhvr>
                                    </p:animEffect>
                                    <p:anim calcmode="lin" valueType="num">
                                      <p:cBhvr>
                                        <p:cTn id="48" dur="750" fill="hold"/>
                                        <p:tgtEl>
                                          <p:spTgt spid="48"/>
                                        </p:tgtEl>
                                        <p:attrNameLst>
                                          <p:attrName>ppt_x</p:attrName>
                                        </p:attrNameLst>
                                      </p:cBhvr>
                                      <p:tavLst>
                                        <p:tav tm="0">
                                          <p:val>
                                            <p:strVal val="#ppt_x"/>
                                          </p:val>
                                        </p:tav>
                                        <p:tav tm="100000">
                                          <p:val>
                                            <p:strVal val="#ppt_x"/>
                                          </p:val>
                                        </p:tav>
                                      </p:tavLst>
                                    </p:anim>
                                    <p:anim calcmode="lin" valueType="num">
                                      <p:cBhvr>
                                        <p:cTn id="49" dur="750" fill="hold"/>
                                        <p:tgtEl>
                                          <p:spTgt spid="48"/>
                                        </p:tgtEl>
                                        <p:attrNameLst>
                                          <p:attrName>ppt_y</p:attrName>
                                        </p:attrNameLst>
                                      </p:cBhvr>
                                      <p:tavLst>
                                        <p:tav tm="0">
                                          <p:val>
                                            <p:strVal val="#ppt_y+.1"/>
                                          </p:val>
                                        </p:tav>
                                        <p:tav tm="100000">
                                          <p:val>
                                            <p:strVal val="#ppt_y"/>
                                          </p:val>
                                        </p:tav>
                                      </p:tavLst>
                                    </p:anim>
                                  </p:childTnLst>
                                </p:cTn>
                              </p:par>
                              <p:par>
                                <p:cTn id="50" presetID="10" presetClass="entr" presetSubtype="0" fill="hold" grpId="0" nodeType="withEffect">
                                  <p:stCondLst>
                                    <p:cond delay="0"/>
                                  </p:stCondLst>
                                  <p:childTnLst>
                                    <p:set>
                                      <p:cBhvr>
                                        <p:cTn id="51" dur="1" fill="hold">
                                          <p:stCondLst>
                                            <p:cond delay="0"/>
                                          </p:stCondLst>
                                        </p:cTn>
                                        <p:tgtEl>
                                          <p:spTgt spid="57"/>
                                        </p:tgtEl>
                                        <p:attrNameLst>
                                          <p:attrName>style.visibility</p:attrName>
                                        </p:attrNameLst>
                                      </p:cBhvr>
                                      <p:to>
                                        <p:strVal val="visible"/>
                                      </p:to>
                                    </p:set>
                                    <p:animEffect transition="in" filter="fade">
                                      <p:cBhvr>
                                        <p:cTn id="52" dur="500"/>
                                        <p:tgtEl>
                                          <p:spTgt spid="57"/>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62"/>
                                        </p:tgtEl>
                                        <p:attrNameLst>
                                          <p:attrName>style.visibility</p:attrName>
                                        </p:attrNameLst>
                                      </p:cBhvr>
                                      <p:to>
                                        <p:strVal val="visible"/>
                                      </p:to>
                                    </p:set>
                                    <p:anim calcmode="lin" valueType="num">
                                      <p:cBhvr>
                                        <p:cTn id="55" dur="500" fill="hold"/>
                                        <p:tgtEl>
                                          <p:spTgt spid="62"/>
                                        </p:tgtEl>
                                        <p:attrNameLst>
                                          <p:attrName>ppt_w</p:attrName>
                                        </p:attrNameLst>
                                      </p:cBhvr>
                                      <p:tavLst>
                                        <p:tav tm="0">
                                          <p:val>
                                            <p:fltVal val="0"/>
                                          </p:val>
                                        </p:tav>
                                        <p:tav tm="100000">
                                          <p:val>
                                            <p:strVal val="#ppt_w"/>
                                          </p:val>
                                        </p:tav>
                                      </p:tavLst>
                                    </p:anim>
                                    <p:anim calcmode="lin" valueType="num">
                                      <p:cBhvr>
                                        <p:cTn id="56" dur="500" fill="hold"/>
                                        <p:tgtEl>
                                          <p:spTgt spid="62"/>
                                        </p:tgtEl>
                                        <p:attrNameLst>
                                          <p:attrName>ppt_h</p:attrName>
                                        </p:attrNameLst>
                                      </p:cBhvr>
                                      <p:tavLst>
                                        <p:tav tm="0">
                                          <p:val>
                                            <p:fltVal val="0"/>
                                          </p:val>
                                        </p:tav>
                                        <p:tav tm="100000">
                                          <p:val>
                                            <p:strVal val="#ppt_h"/>
                                          </p:val>
                                        </p:tav>
                                      </p:tavLst>
                                    </p:anim>
                                    <p:animEffect transition="in" filter="fade">
                                      <p:cBhvr>
                                        <p:cTn id="57" dur="500"/>
                                        <p:tgtEl>
                                          <p:spTgt spid="62"/>
                                        </p:tgtEl>
                                      </p:cBhvr>
                                    </p:animEffect>
                                  </p:childTnLst>
                                </p:cTn>
                              </p:par>
                            </p:childTnLst>
                          </p:cTn>
                        </p:par>
                        <p:par>
                          <p:cTn id="58" fill="hold">
                            <p:stCondLst>
                              <p:cond delay="2000"/>
                            </p:stCondLst>
                            <p:childTnLst>
                              <p:par>
                                <p:cTn id="59" presetID="42" presetClass="entr" presetSubtype="0" fill="hold" grpId="0" nodeType="afterEffect">
                                  <p:stCondLst>
                                    <p:cond delay="0"/>
                                  </p:stCondLst>
                                  <p:childTnLst>
                                    <p:set>
                                      <p:cBhvr>
                                        <p:cTn id="60" dur="1" fill="hold">
                                          <p:stCondLst>
                                            <p:cond delay="0"/>
                                          </p:stCondLst>
                                        </p:cTn>
                                        <p:tgtEl>
                                          <p:spTgt spid="52"/>
                                        </p:tgtEl>
                                        <p:attrNameLst>
                                          <p:attrName>style.visibility</p:attrName>
                                        </p:attrNameLst>
                                      </p:cBhvr>
                                      <p:to>
                                        <p:strVal val="visible"/>
                                      </p:to>
                                    </p:set>
                                    <p:animEffect transition="in" filter="fade">
                                      <p:cBhvr>
                                        <p:cTn id="61" dur="750"/>
                                        <p:tgtEl>
                                          <p:spTgt spid="52"/>
                                        </p:tgtEl>
                                      </p:cBhvr>
                                    </p:animEffect>
                                    <p:anim calcmode="lin" valueType="num">
                                      <p:cBhvr>
                                        <p:cTn id="62" dur="750" fill="hold"/>
                                        <p:tgtEl>
                                          <p:spTgt spid="52"/>
                                        </p:tgtEl>
                                        <p:attrNameLst>
                                          <p:attrName>ppt_x</p:attrName>
                                        </p:attrNameLst>
                                      </p:cBhvr>
                                      <p:tavLst>
                                        <p:tav tm="0">
                                          <p:val>
                                            <p:strVal val="#ppt_x"/>
                                          </p:val>
                                        </p:tav>
                                        <p:tav tm="100000">
                                          <p:val>
                                            <p:strVal val="#ppt_x"/>
                                          </p:val>
                                        </p:tav>
                                      </p:tavLst>
                                    </p:anim>
                                    <p:anim calcmode="lin" valueType="num">
                                      <p:cBhvr>
                                        <p:cTn id="63" dur="750" fill="hold"/>
                                        <p:tgtEl>
                                          <p:spTgt spid="52"/>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51"/>
                                        </p:tgtEl>
                                        <p:attrNameLst>
                                          <p:attrName>style.visibility</p:attrName>
                                        </p:attrNameLst>
                                      </p:cBhvr>
                                      <p:to>
                                        <p:strVal val="visible"/>
                                      </p:to>
                                    </p:set>
                                    <p:animEffect transition="in" filter="fade">
                                      <p:cBhvr>
                                        <p:cTn id="66" dur="750"/>
                                        <p:tgtEl>
                                          <p:spTgt spid="51"/>
                                        </p:tgtEl>
                                      </p:cBhvr>
                                    </p:animEffect>
                                    <p:anim calcmode="lin" valueType="num">
                                      <p:cBhvr>
                                        <p:cTn id="67" dur="750" fill="hold"/>
                                        <p:tgtEl>
                                          <p:spTgt spid="51"/>
                                        </p:tgtEl>
                                        <p:attrNameLst>
                                          <p:attrName>ppt_x</p:attrName>
                                        </p:attrNameLst>
                                      </p:cBhvr>
                                      <p:tavLst>
                                        <p:tav tm="0">
                                          <p:val>
                                            <p:strVal val="#ppt_x"/>
                                          </p:val>
                                        </p:tav>
                                        <p:tav tm="100000">
                                          <p:val>
                                            <p:strVal val="#ppt_x"/>
                                          </p:val>
                                        </p:tav>
                                      </p:tavLst>
                                    </p:anim>
                                    <p:anim calcmode="lin" valueType="num">
                                      <p:cBhvr>
                                        <p:cTn id="68" dur="750" fill="hold"/>
                                        <p:tgtEl>
                                          <p:spTgt spid="51"/>
                                        </p:tgtEl>
                                        <p:attrNameLst>
                                          <p:attrName>ppt_y</p:attrName>
                                        </p:attrNameLst>
                                      </p:cBhvr>
                                      <p:tavLst>
                                        <p:tav tm="0">
                                          <p:val>
                                            <p:strVal val="#ppt_y+.1"/>
                                          </p:val>
                                        </p:tav>
                                        <p:tav tm="100000">
                                          <p:val>
                                            <p:strVal val="#ppt_y"/>
                                          </p:val>
                                        </p:tav>
                                      </p:tavLst>
                                    </p:anim>
                                  </p:childTnLst>
                                </p:cTn>
                              </p:par>
                              <p:par>
                                <p:cTn id="69" presetID="10" presetClass="entr" presetSubtype="0" fill="hold" nodeType="withEffect">
                                  <p:stCondLst>
                                    <p:cond delay="0"/>
                                  </p:stCondLst>
                                  <p:childTnLst>
                                    <p:set>
                                      <p:cBhvr>
                                        <p:cTn id="70" dur="1" fill="hold">
                                          <p:stCondLst>
                                            <p:cond delay="0"/>
                                          </p:stCondLst>
                                        </p:cTn>
                                        <p:tgtEl>
                                          <p:spTgt spid="86"/>
                                        </p:tgtEl>
                                        <p:attrNameLst>
                                          <p:attrName>style.visibility</p:attrName>
                                        </p:attrNameLst>
                                      </p:cBhvr>
                                      <p:to>
                                        <p:strVal val="visible"/>
                                      </p:to>
                                    </p:set>
                                    <p:animEffect transition="in" filter="fade">
                                      <p:cBhvr>
                                        <p:cTn id="71" dur="500"/>
                                        <p:tgtEl>
                                          <p:spTgt spid="86"/>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63"/>
                                        </p:tgtEl>
                                        <p:attrNameLst>
                                          <p:attrName>style.visibility</p:attrName>
                                        </p:attrNameLst>
                                      </p:cBhvr>
                                      <p:to>
                                        <p:strVal val="visible"/>
                                      </p:to>
                                    </p:set>
                                    <p:anim calcmode="lin" valueType="num">
                                      <p:cBhvr>
                                        <p:cTn id="77" dur="500" fill="hold"/>
                                        <p:tgtEl>
                                          <p:spTgt spid="63"/>
                                        </p:tgtEl>
                                        <p:attrNameLst>
                                          <p:attrName>ppt_w</p:attrName>
                                        </p:attrNameLst>
                                      </p:cBhvr>
                                      <p:tavLst>
                                        <p:tav tm="0">
                                          <p:val>
                                            <p:fltVal val="0"/>
                                          </p:val>
                                        </p:tav>
                                        <p:tav tm="100000">
                                          <p:val>
                                            <p:strVal val="#ppt_w"/>
                                          </p:val>
                                        </p:tav>
                                      </p:tavLst>
                                    </p:anim>
                                    <p:anim calcmode="lin" valueType="num">
                                      <p:cBhvr>
                                        <p:cTn id="78" dur="500" fill="hold"/>
                                        <p:tgtEl>
                                          <p:spTgt spid="63"/>
                                        </p:tgtEl>
                                        <p:attrNameLst>
                                          <p:attrName>ppt_h</p:attrName>
                                        </p:attrNameLst>
                                      </p:cBhvr>
                                      <p:tavLst>
                                        <p:tav tm="0">
                                          <p:val>
                                            <p:fltVal val="0"/>
                                          </p:val>
                                        </p:tav>
                                        <p:tav tm="100000">
                                          <p:val>
                                            <p:strVal val="#ppt_h"/>
                                          </p:val>
                                        </p:tav>
                                      </p:tavLst>
                                    </p:anim>
                                    <p:animEffect transition="in" filter="fade">
                                      <p:cBhvr>
                                        <p:cTn id="79" dur="500"/>
                                        <p:tgtEl>
                                          <p:spTgt spid="63"/>
                                        </p:tgtEl>
                                      </p:cBhvr>
                                    </p:animEffect>
                                  </p:childTnLst>
                                </p:cTn>
                              </p:par>
                            </p:childTnLst>
                          </p:cTn>
                        </p:par>
                        <p:par>
                          <p:cTn id="80" fill="hold">
                            <p:stCondLst>
                              <p:cond delay="2750"/>
                            </p:stCondLst>
                            <p:childTnLst>
                              <p:par>
                                <p:cTn id="81" presetID="42" presetClass="entr" presetSubtype="0" fill="hold" grpId="0" nodeType="afterEffect">
                                  <p:stCondLst>
                                    <p:cond delay="0"/>
                                  </p:stCondLst>
                                  <p:childTnLst>
                                    <p:set>
                                      <p:cBhvr>
                                        <p:cTn id="82" dur="1" fill="hold">
                                          <p:stCondLst>
                                            <p:cond delay="0"/>
                                          </p:stCondLst>
                                        </p:cTn>
                                        <p:tgtEl>
                                          <p:spTgt spid="50"/>
                                        </p:tgtEl>
                                        <p:attrNameLst>
                                          <p:attrName>style.visibility</p:attrName>
                                        </p:attrNameLst>
                                      </p:cBhvr>
                                      <p:to>
                                        <p:strVal val="visible"/>
                                      </p:to>
                                    </p:set>
                                    <p:animEffect transition="in" filter="fade">
                                      <p:cBhvr>
                                        <p:cTn id="83" dur="750"/>
                                        <p:tgtEl>
                                          <p:spTgt spid="50"/>
                                        </p:tgtEl>
                                      </p:cBhvr>
                                    </p:animEffect>
                                    <p:anim calcmode="lin" valueType="num">
                                      <p:cBhvr>
                                        <p:cTn id="84" dur="750" fill="hold"/>
                                        <p:tgtEl>
                                          <p:spTgt spid="50"/>
                                        </p:tgtEl>
                                        <p:attrNameLst>
                                          <p:attrName>ppt_x</p:attrName>
                                        </p:attrNameLst>
                                      </p:cBhvr>
                                      <p:tavLst>
                                        <p:tav tm="0">
                                          <p:val>
                                            <p:strVal val="#ppt_x"/>
                                          </p:val>
                                        </p:tav>
                                        <p:tav tm="100000">
                                          <p:val>
                                            <p:strVal val="#ppt_x"/>
                                          </p:val>
                                        </p:tav>
                                      </p:tavLst>
                                    </p:anim>
                                    <p:anim calcmode="lin" valueType="num">
                                      <p:cBhvr>
                                        <p:cTn id="85" dur="750" fill="hold"/>
                                        <p:tgtEl>
                                          <p:spTgt spid="50"/>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0"/>
                                  </p:stCondLst>
                                  <p:childTnLst>
                                    <p:set>
                                      <p:cBhvr>
                                        <p:cTn id="87" dur="1" fill="hold">
                                          <p:stCondLst>
                                            <p:cond delay="0"/>
                                          </p:stCondLst>
                                        </p:cTn>
                                        <p:tgtEl>
                                          <p:spTgt spid="49"/>
                                        </p:tgtEl>
                                        <p:attrNameLst>
                                          <p:attrName>style.visibility</p:attrName>
                                        </p:attrNameLst>
                                      </p:cBhvr>
                                      <p:to>
                                        <p:strVal val="visible"/>
                                      </p:to>
                                    </p:set>
                                    <p:animEffect transition="in" filter="fade">
                                      <p:cBhvr>
                                        <p:cTn id="88" dur="750"/>
                                        <p:tgtEl>
                                          <p:spTgt spid="49"/>
                                        </p:tgtEl>
                                      </p:cBhvr>
                                    </p:animEffect>
                                    <p:anim calcmode="lin" valueType="num">
                                      <p:cBhvr>
                                        <p:cTn id="89" dur="750" fill="hold"/>
                                        <p:tgtEl>
                                          <p:spTgt spid="49"/>
                                        </p:tgtEl>
                                        <p:attrNameLst>
                                          <p:attrName>ppt_x</p:attrName>
                                        </p:attrNameLst>
                                      </p:cBhvr>
                                      <p:tavLst>
                                        <p:tav tm="0">
                                          <p:val>
                                            <p:strVal val="#ppt_x"/>
                                          </p:val>
                                        </p:tav>
                                        <p:tav tm="100000">
                                          <p:val>
                                            <p:strVal val="#ppt_x"/>
                                          </p:val>
                                        </p:tav>
                                      </p:tavLst>
                                    </p:anim>
                                    <p:anim calcmode="lin" valueType="num">
                                      <p:cBhvr>
                                        <p:cTn id="90" dur="750" fill="hold"/>
                                        <p:tgtEl>
                                          <p:spTgt spid="49"/>
                                        </p:tgtEl>
                                        <p:attrNameLst>
                                          <p:attrName>ppt_y</p:attrName>
                                        </p:attrNameLst>
                                      </p:cBhvr>
                                      <p:tavLst>
                                        <p:tav tm="0">
                                          <p:val>
                                            <p:strVal val="#ppt_y+.1"/>
                                          </p:val>
                                        </p:tav>
                                        <p:tav tm="100000">
                                          <p:val>
                                            <p:strVal val="#ppt_y"/>
                                          </p:val>
                                        </p:tav>
                                      </p:tavLst>
                                    </p:anim>
                                  </p:childTnLst>
                                </p:cTn>
                              </p:par>
                              <p:par>
                                <p:cTn id="91" presetID="10" presetClass="entr" presetSubtype="0" fill="hold" grpId="0" nodeType="withEffect">
                                  <p:stCondLst>
                                    <p:cond delay="0"/>
                                  </p:stCondLst>
                                  <p:childTnLst>
                                    <p:set>
                                      <p:cBhvr>
                                        <p:cTn id="92" dur="1" fill="hold">
                                          <p:stCondLst>
                                            <p:cond delay="0"/>
                                          </p:stCondLst>
                                        </p:cTn>
                                        <p:tgtEl>
                                          <p:spTgt spid="59"/>
                                        </p:tgtEl>
                                        <p:attrNameLst>
                                          <p:attrName>style.visibility</p:attrName>
                                        </p:attrNameLst>
                                      </p:cBhvr>
                                      <p:to>
                                        <p:strVal val="visible"/>
                                      </p:to>
                                    </p:set>
                                    <p:animEffect transition="in" filter="fade">
                                      <p:cBhvr>
                                        <p:cTn id="93" dur="500"/>
                                        <p:tgtEl>
                                          <p:spTgt spid="59"/>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64"/>
                                        </p:tgtEl>
                                        <p:attrNameLst>
                                          <p:attrName>style.visibility</p:attrName>
                                        </p:attrNameLst>
                                      </p:cBhvr>
                                      <p:to>
                                        <p:strVal val="visible"/>
                                      </p:to>
                                    </p:set>
                                    <p:anim calcmode="lin" valueType="num">
                                      <p:cBhvr>
                                        <p:cTn id="96" dur="500" fill="hold"/>
                                        <p:tgtEl>
                                          <p:spTgt spid="64"/>
                                        </p:tgtEl>
                                        <p:attrNameLst>
                                          <p:attrName>ppt_w</p:attrName>
                                        </p:attrNameLst>
                                      </p:cBhvr>
                                      <p:tavLst>
                                        <p:tav tm="0">
                                          <p:val>
                                            <p:fltVal val="0"/>
                                          </p:val>
                                        </p:tav>
                                        <p:tav tm="100000">
                                          <p:val>
                                            <p:strVal val="#ppt_w"/>
                                          </p:val>
                                        </p:tav>
                                      </p:tavLst>
                                    </p:anim>
                                    <p:anim calcmode="lin" valueType="num">
                                      <p:cBhvr>
                                        <p:cTn id="97" dur="500" fill="hold"/>
                                        <p:tgtEl>
                                          <p:spTgt spid="64"/>
                                        </p:tgtEl>
                                        <p:attrNameLst>
                                          <p:attrName>ppt_h</p:attrName>
                                        </p:attrNameLst>
                                      </p:cBhvr>
                                      <p:tavLst>
                                        <p:tav tm="0">
                                          <p:val>
                                            <p:fltVal val="0"/>
                                          </p:val>
                                        </p:tav>
                                        <p:tav tm="100000">
                                          <p:val>
                                            <p:strVal val="#ppt_h"/>
                                          </p:val>
                                        </p:tav>
                                      </p:tavLst>
                                    </p:anim>
                                    <p:animEffect transition="in" filter="fade">
                                      <p:cBhvr>
                                        <p:cTn id="98" dur="500"/>
                                        <p:tgtEl>
                                          <p:spTgt spid="64"/>
                                        </p:tgtEl>
                                      </p:cBhvr>
                                    </p:animEffect>
                                  </p:childTnLst>
                                </p:cTn>
                              </p:par>
                            </p:childTnLst>
                          </p:cTn>
                        </p:par>
                        <p:par>
                          <p:cTn id="99" fill="hold">
                            <p:stCondLst>
                              <p:cond delay="3500"/>
                            </p:stCondLst>
                            <p:childTnLst>
                              <p:par>
                                <p:cTn id="100" presetID="42" presetClass="entr" presetSubtype="0" fill="hold" grpId="0" nodeType="afterEffect">
                                  <p:stCondLst>
                                    <p:cond delay="0"/>
                                  </p:stCondLst>
                                  <p:childTnLst>
                                    <p:set>
                                      <p:cBhvr>
                                        <p:cTn id="101" dur="1" fill="hold">
                                          <p:stCondLst>
                                            <p:cond delay="0"/>
                                          </p:stCondLst>
                                        </p:cTn>
                                        <p:tgtEl>
                                          <p:spTgt spid="46"/>
                                        </p:tgtEl>
                                        <p:attrNameLst>
                                          <p:attrName>style.visibility</p:attrName>
                                        </p:attrNameLst>
                                      </p:cBhvr>
                                      <p:to>
                                        <p:strVal val="visible"/>
                                      </p:to>
                                    </p:set>
                                    <p:animEffect transition="in" filter="fade">
                                      <p:cBhvr>
                                        <p:cTn id="102" dur="750"/>
                                        <p:tgtEl>
                                          <p:spTgt spid="46"/>
                                        </p:tgtEl>
                                      </p:cBhvr>
                                    </p:animEffect>
                                    <p:anim calcmode="lin" valueType="num">
                                      <p:cBhvr>
                                        <p:cTn id="103" dur="750" fill="hold"/>
                                        <p:tgtEl>
                                          <p:spTgt spid="46"/>
                                        </p:tgtEl>
                                        <p:attrNameLst>
                                          <p:attrName>ppt_x</p:attrName>
                                        </p:attrNameLst>
                                      </p:cBhvr>
                                      <p:tavLst>
                                        <p:tav tm="0">
                                          <p:val>
                                            <p:strVal val="#ppt_x"/>
                                          </p:val>
                                        </p:tav>
                                        <p:tav tm="100000">
                                          <p:val>
                                            <p:strVal val="#ppt_x"/>
                                          </p:val>
                                        </p:tav>
                                      </p:tavLst>
                                    </p:anim>
                                    <p:anim calcmode="lin" valueType="num">
                                      <p:cBhvr>
                                        <p:cTn id="104" dur="750" fill="hold"/>
                                        <p:tgtEl>
                                          <p:spTgt spid="46"/>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750"/>
                                        <p:tgtEl>
                                          <p:spTgt spid="45"/>
                                        </p:tgtEl>
                                      </p:cBhvr>
                                    </p:animEffect>
                                    <p:anim calcmode="lin" valueType="num">
                                      <p:cBhvr>
                                        <p:cTn id="108" dur="750" fill="hold"/>
                                        <p:tgtEl>
                                          <p:spTgt spid="45"/>
                                        </p:tgtEl>
                                        <p:attrNameLst>
                                          <p:attrName>ppt_x</p:attrName>
                                        </p:attrNameLst>
                                      </p:cBhvr>
                                      <p:tavLst>
                                        <p:tav tm="0">
                                          <p:val>
                                            <p:strVal val="#ppt_x"/>
                                          </p:val>
                                        </p:tav>
                                        <p:tav tm="100000">
                                          <p:val>
                                            <p:strVal val="#ppt_x"/>
                                          </p:val>
                                        </p:tav>
                                      </p:tavLst>
                                    </p:anim>
                                    <p:anim calcmode="lin" valueType="num">
                                      <p:cBhvr>
                                        <p:cTn id="109" dur="750" fill="hold"/>
                                        <p:tgtEl>
                                          <p:spTgt spid="45"/>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fade">
                                      <p:cBhvr>
                                        <p:cTn id="112" dur="750"/>
                                        <p:tgtEl>
                                          <p:spTgt spid="44"/>
                                        </p:tgtEl>
                                      </p:cBhvr>
                                    </p:animEffect>
                                    <p:anim calcmode="lin" valueType="num">
                                      <p:cBhvr>
                                        <p:cTn id="113" dur="750" fill="hold"/>
                                        <p:tgtEl>
                                          <p:spTgt spid="44"/>
                                        </p:tgtEl>
                                        <p:attrNameLst>
                                          <p:attrName>ppt_x</p:attrName>
                                        </p:attrNameLst>
                                      </p:cBhvr>
                                      <p:tavLst>
                                        <p:tav tm="0">
                                          <p:val>
                                            <p:strVal val="#ppt_x"/>
                                          </p:val>
                                        </p:tav>
                                        <p:tav tm="100000">
                                          <p:val>
                                            <p:strVal val="#ppt_x"/>
                                          </p:val>
                                        </p:tav>
                                      </p:tavLst>
                                    </p:anim>
                                    <p:anim calcmode="lin" valueType="num">
                                      <p:cBhvr>
                                        <p:cTn id="114" dur="750" fill="hold"/>
                                        <p:tgtEl>
                                          <p:spTgt spid="44"/>
                                        </p:tgtEl>
                                        <p:attrNameLst>
                                          <p:attrName>ppt_y</p:attrName>
                                        </p:attrNameLst>
                                      </p:cBhvr>
                                      <p:tavLst>
                                        <p:tav tm="0">
                                          <p:val>
                                            <p:strVal val="#ppt_y+.1"/>
                                          </p:val>
                                        </p:tav>
                                        <p:tav tm="100000">
                                          <p:val>
                                            <p:strVal val="#ppt_y"/>
                                          </p:val>
                                        </p:tav>
                                      </p:tavLst>
                                    </p:anim>
                                  </p:childTnLst>
                                </p:cTn>
                              </p:par>
                              <p:par>
                                <p:cTn id="115" presetID="10" presetClass="entr" presetSubtype="0" fill="hold" grpId="0" nodeType="withEffect">
                                  <p:stCondLst>
                                    <p:cond delay="0"/>
                                  </p:stCondLst>
                                  <p:childTnLst>
                                    <p:set>
                                      <p:cBhvr>
                                        <p:cTn id="116" dur="1" fill="hold">
                                          <p:stCondLst>
                                            <p:cond delay="0"/>
                                          </p:stCondLst>
                                        </p:cTn>
                                        <p:tgtEl>
                                          <p:spTgt spid="60"/>
                                        </p:tgtEl>
                                        <p:attrNameLst>
                                          <p:attrName>style.visibility</p:attrName>
                                        </p:attrNameLst>
                                      </p:cBhvr>
                                      <p:to>
                                        <p:strVal val="visible"/>
                                      </p:to>
                                    </p:set>
                                    <p:animEffect transition="in" filter="fade">
                                      <p:cBhvr>
                                        <p:cTn id="117" dur="500"/>
                                        <p:tgtEl>
                                          <p:spTgt spid="60"/>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65"/>
                                        </p:tgtEl>
                                        <p:attrNameLst>
                                          <p:attrName>style.visibility</p:attrName>
                                        </p:attrNameLst>
                                      </p:cBhvr>
                                      <p:to>
                                        <p:strVal val="visible"/>
                                      </p:to>
                                    </p:set>
                                    <p:anim calcmode="lin" valueType="num">
                                      <p:cBhvr>
                                        <p:cTn id="120" dur="500" fill="hold"/>
                                        <p:tgtEl>
                                          <p:spTgt spid="65"/>
                                        </p:tgtEl>
                                        <p:attrNameLst>
                                          <p:attrName>ppt_w</p:attrName>
                                        </p:attrNameLst>
                                      </p:cBhvr>
                                      <p:tavLst>
                                        <p:tav tm="0">
                                          <p:val>
                                            <p:fltVal val="0"/>
                                          </p:val>
                                        </p:tav>
                                        <p:tav tm="100000">
                                          <p:val>
                                            <p:strVal val="#ppt_w"/>
                                          </p:val>
                                        </p:tav>
                                      </p:tavLst>
                                    </p:anim>
                                    <p:anim calcmode="lin" valueType="num">
                                      <p:cBhvr>
                                        <p:cTn id="121" dur="500" fill="hold"/>
                                        <p:tgtEl>
                                          <p:spTgt spid="65"/>
                                        </p:tgtEl>
                                        <p:attrNameLst>
                                          <p:attrName>ppt_h</p:attrName>
                                        </p:attrNameLst>
                                      </p:cBhvr>
                                      <p:tavLst>
                                        <p:tav tm="0">
                                          <p:val>
                                            <p:fltVal val="0"/>
                                          </p:val>
                                        </p:tav>
                                        <p:tav tm="100000">
                                          <p:val>
                                            <p:strVal val="#ppt_h"/>
                                          </p:val>
                                        </p:tav>
                                      </p:tavLst>
                                    </p:anim>
                                    <p:animEffect transition="in" filter="fade">
                                      <p:cBhvr>
                                        <p:cTn id="122" dur="500"/>
                                        <p:tgtEl>
                                          <p:spTgt spid="65"/>
                                        </p:tgtEl>
                                      </p:cBhvr>
                                    </p:animEffect>
                                  </p:childTnLst>
                                </p:cTn>
                              </p:par>
                            </p:childTnLst>
                          </p:cTn>
                        </p:par>
                        <p:par>
                          <p:cTn id="123" fill="hold">
                            <p:stCondLst>
                              <p:cond delay="4250"/>
                            </p:stCondLst>
                            <p:childTnLst>
                              <p:par>
                                <p:cTn id="124" presetID="2" presetClass="entr" presetSubtype="12" fill="hold" grpId="0" nodeType="afterEffect">
                                  <p:stCondLst>
                                    <p:cond delay="0"/>
                                  </p:stCondLst>
                                  <p:childTnLst>
                                    <p:set>
                                      <p:cBhvr>
                                        <p:cTn id="125" dur="1" fill="hold">
                                          <p:stCondLst>
                                            <p:cond delay="0"/>
                                          </p:stCondLst>
                                        </p:cTn>
                                        <p:tgtEl>
                                          <p:spTgt spid="66"/>
                                        </p:tgtEl>
                                        <p:attrNameLst>
                                          <p:attrName>style.visibility</p:attrName>
                                        </p:attrNameLst>
                                      </p:cBhvr>
                                      <p:to>
                                        <p:strVal val="visible"/>
                                      </p:to>
                                    </p:set>
                                    <p:anim calcmode="lin" valueType="num">
                                      <p:cBhvr additive="base">
                                        <p:cTn id="126" dur="500" fill="hold"/>
                                        <p:tgtEl>
                                          <p:spTgt spid="66"/>
                                        </p:tgtEl>
                                        <p:attrNameLst>
                                          <p:attrName>ppt_x</p:attrName>
                                        </p:attrNameLst>
                                      </p:cBhvr>
                                      <p:tavLst>
                                        <p:tav tm="0">
                                          <p:val>
                                            <p:strVal val="0-#ppt_w/2"/>
                                          </p:val>
                                        </p:tav>
                                        <p:tav tm="100000">
                                          <p:val>
                                            <p:strVal val="#ppt_x"/>
                                          </p:val>
                                        </p:tav>
                                      </p:tavLst>
                                    </p:anim>
                                    <p:anim calcmode="lin" valueType="num">
                                      <p:cBhvr additive="base">
                                        <p:cTn id="127" dur="500" fill="hold"/>
                                        <p:tgtEl>
                                          <p:spTgt spid="66"/>
                                        </p:tgtEl>
                                        <p:attrNameLst>
                                          <p:attrName>ppt_y</p:attrName>
                                        </p:attrNameLst>
                                      </p:cBhvr>
                                      <p:tavLst>
                                        <p:tav tm="0">
                                          <p:val>
                                            <p:strVal val="1+#ppt_h/2"/>
                                          </p:val>
                                        </p:tav>
                                        <p:tav tm="100000">
                                          <p:val>
                                            <p:strVal val="#ppt_y"/>
                                          </p:val>
                                        </p:tav>
                                      </p:tavLst>
                                    </p:anim>
                                  </p:childTnLst>
                                </p:cTn>
                              </p:par>
                              <p:par>
                                <p:cTn id="128" presetID="10" presetClass="entr" presetSubtype="0" fill="hold" grpId="1" nodeType="withEffect">
                                  <p:stCondLst>
                                    <p:cond delay="0"/>
                                  </p:stCondLst>
                                  <p:childTnLst>
                                    <p:set>
                                      <p:cBhvr>
                                        <p:cTn id="129" dur="1" fill="hold">
                                          <p:stCondLst>
                                            <p:cond delay="0"/>
                                          </p:stCondLst>
                                        </p:cTn>
                                        <p:tgtEl>
                                          <p:spTgt spid="66"/>
                                        </p:tgtEl>
                                        <p:attrNameLst>
                                          <p:attrName>style.visibility</p:attrName>
                                        </p:attrNameLst>
                                      </p:cBhvr>
                                      <p:to>
                                        <p:strVal val="visible"/>
                                      </p:to>
                                    </p:set>
                                    <p:animEffect transition="in" filter="fade">
                                      <p:cBhvr>
                                        <p:cTn id="130" dur="1000"/>
                                        <p:tgtEl>
                                          <p:spTgt spid="66"/>
                                        </p:tgtEl>
                                      </p:cBhvr>
                                    </p:animEffect>
                                  </p:childTnLst>
                                </p:cTn>
                              </p:par>
                            </p:childTnLst>
                          </p:cTn>
                        </p:par>
                        <p:par>
                          <p:cTn id="131" fill="hold">
                            <p:stCondLst>
                              <p:cond delay="5250"/>
                            </p:stCondLst>
                            <p:childTnLst>
                              <p:par>
                                <p:cTn id="132" presetID="10" presetClass="entr" presetSubtype="0" fill="hold" grpId="0" nodeType="afterEffect">
                                  <p:stCondLst>
                                    <p:cond delay="0"/>
                                  </p:stCondLst>
                                  <p:childTnLst>
                                    <p:set>
                                      <p:cBhvr>
                                        <p:cTn id="133" dur="1" fill="hold">
                                          <p:stCondLst>
                                            <p:cond delay="0"/>
                                          </p:stCondLst>
                                        </p:cTn>
                                        <p:tgtEl>
                                          <p:spTgt spid="68"/>
                                        </p:tgtEl>
                                        <p:attrNameLst>
                                          <p:attrName>style.visibility</p:attrName>
                                        </p:attrNameLst>
                                      </p:cBhvr>
                                      <p:to>
                                        <p:strVal val="visible"/>
                                      </p:to>
                                    </p:set>
                                    <p:animEffect transition="in" filter="fade">
                                      <p:cBhvr>
                                        <p:cTn id="134" dur="500"/>
                                        <p:tgtEl>
                                          <p:spTgt spid="68"/>
                                        </p:tgtEl>
                                      </p:cBhvr>
                                    </p:animEffect>
                                  </p:childTnLst>
                                </p:cTn>
                              </p:par>
                            </p:childTnLst>
                          </p:cTn>
                        </p:par>
                        <p:par>
                          <p:cTn id="135" fill="hold">
                            <p:stCondLst>
                              <p:cond delay="5750"/>
                            </p:stCondLst>
                            <p:childTnLst>
                              <p:par>
                                <p:cTn id="136" presetID="10" presetClass="entr" presetSubtype="0" fill="hold" grpId="0" nodeType="afterEffect">
                                  <p:stCondLst>
                                    <p:cond delay="0"/>
                                  </p:stCondLst>
                                  <p:childTnLst>
                                    <p:set>
                                      <p:cBhvr>
                                        <p:cTn id="137" dur="1" fill="hold">
                                          <p:stCondLst>
                                            <p:cond delay="0"/>
                                          </p:stCondLst>
                                        </p:cTn>
                                        <p:tgtEl>
                                          <p:spTgt spid="70"/>
                                        </p:tgtEl>
                                        <p:attrNameLst>
                                          <p:attrName>style.visibility</p:attrName>
                                        </p:attrNameLst>
                                      </p:cBhvr>
                                      <p:to>
                                        <p:strVal val="visible"/>
                                      </p:to>
                                    </p:set>
                                    <p:animEffect transition="in" filter="fade">
                                      <p:cBhvr>
                                        <p:cTn id="138" dur="500"/>
                                        <p:tgtEl>
                                          <p:spTgt spid="70"/>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69"/>
                                        </p:tgtEl>
                                        <p:attrNameLst>
                                          <p:attrName>style.visibility</p:attrName>
                                        </p:attrNameLst>
                                      </p:cBhvr>
                                      <p:to>
                                        <p:strVal val="visible"/>
                                      </p:to>
                                    </p:set>
                                    <p:animEffect transition="in" filter="fade">
                                      <p:cBhvr>
                                        <p:cTn id="141" dur="500"/>
                                        <p:tgtEl>
                                          <p:spTgt spid="69"/>
                                        </p:tgtEl>
                                      </p:cBhvr>
                                    </p:animEffect>
                                  </p:childTnLst>
                                </p:cTn>
                              </p:par>
                            </p:childTnLst>
                          </p:cTn>
                        </p:par>
                        <p:par>
                          <p:cTn id="142" fill="hold">
                            <p:stCondLst>
                              <p:cond delay="6250"/>
                            </p:stCondLst>
                            <p:childTnLst>
                              <p:par>
                                <p:cTn id="143" presetID="10" presetClass="entr" presetSubtype="0" fill="hold" grpId="0" nodeType="afterEffect">
                                  <p:stCondLst>
                                    <p:cond delay="0"/>
                                  </p:stCondLst>
                                  <p:childTnLst>
                                    <p:set>
                                      <p:cBhvr>
                                        <p:cTn id="144" dur="1" fill="hold">
                                          <p:stCondLst>
                                            <p:cond delay="0"/>
                                          </p:stCondLst>
                                        </p:cTn>
                                        <p:tgtEl>
                                          <p:spTgt spid="67"/>
                                        </p:tgtEl>
                                        <p:attrNameLst>
                                          <p:attrName>style.visibility</p:attrName>
                                        </p:attrNameLst>
                                      </p:cBhvr>
                                      <p:to>
                                        <p:strVal val="visible"/>
                                      </p:to>
                                    </p:set>
                                    <p:animEffect transition="in" filter="fade">
                                      <p:cBhvr>
                                        <p:cTn id="145" dur="500"/>
                                        <p:tgtEl>
                                          <p:spTgt spid="67"/>
                                        </p:tgtEl>
                                      </p:cBhvr>
                                    </p:animEffect>
                                  </p:childTnLst>
                                </p:cTn>
                              </p:par>
                              <p:par>
                                <p:cTn id="146" presetID="10" presetClass="entr" presetSubtype="0" fill="hold" nodeType="withEffect">
                                  <p:stCondLst>
                                    <p:cond delay="0"/>
                                  </p:stCondLst>
                                  <p:childTnLst>
                                    <p:set>
                                      <p:cBhvr>
                                        <p:cTn id="147" dur="1" fill="hold">
                                          <p:stCondLst>
                                            <p:cond delay="0"/>
                                          </p:stCondLst>
                                        </p:cTn>
                                        <p:tgtEl>
                                          <p:spTgt spid="85"/>
                                        </p:tgtEl>
                                        <p:attrNameLst>
                                          <p:attrName>style.visibility</p:attrName>
                                        </p:attrNameLst>
                                      </p:cBhvr>
                                      <p:to>
                                        <p:strVal val="visible"/>
                                      </p:to>
                                    </p:set>
                                    <p:animEffect transition="in" filter="fade">
                                      <p:cBhvr>
                                        <p:cTn id="148" dur="500"/>
                                        <p:tgtEl>
                                          <p:spTgt spid="85"/>
                                        </p:tgtEl>
                                      </p:cBhvr>
                                    </p:animEffect>
                                  </p:childTnLst>
                                </p:cTn>
                              </p:par>
                            </p:childTnLst>
                          </p:cTn>
                        </p:par>
                        <p:par>
                          <p:cTn id="149" fill="hold">
                            <p:stCondLst>
                              <p:cond delay="6750"/>
                            </p:stCondLst>
                            <p:childTnLst>
                              <p:par>
                                <p:cTn id="150" presetID="10" presetClass="entr" presetSubtype="0" fill="hold" nodeType="afterEffect">
                                  <p:stCondLst>
                                    <p:cond delay="0"/>
                                  </p:stCondLst>
                                  <p:childTnLst>
                                    <p:set>
                                      <p:cBhvr>
                                        <p:cTn id="151" dur="1" fill="hold">
                                          <p:stCondLst>
                                            <p:cond delay="0"/>
                                          </p:stCondLst>
                                        </p:cTn>
                                        <p:tgtEl>
                                          <p:spTgt spid="71"/>
                                        </p:tgtEl>
                                        <p:attrNameLst>
                                          <p:attrName>style.visibility</p:attrName>
                                        </p:attrNameLst>
                                      </p:cBhvr>
                                      <p:to>
                                        <p:strVal val="visible"/>
                                      </p:to>
                                    </p:set>
                                    <p:animEffect transition="in" filter="fade">
                                      <p:cBhvr>
                                        <p:cTn id="152" dur="500"/>
                                        <p:tgtEl>
                                          <p:spTgt spid="71"/>
                                        </p:tgtEl>
                                      </p:cBhvr>
                                    </p:animEffect>
                                  </p:childTnLst>
                                </p:cTn>
                              </p:par>
                            </p:childTnLst>
                          </p:cTn>
                        </p:par>
                        <p:par>
                          <p:cTn id="153" fill="hold">
                            <p:stCondLst>
                              <p:cond delay="7250"/>
                            </p:stCondLst>
                            <p:childTnLst>
                              <p:par>
                                <p:cTn id="154" presetID="10" presetClass="entr" presetSubtype="0" fill="hold" nodeType="afterEffect">
                                  <p:stCondLst>
                                    <p:cond delay="0"/>
                                  </p:stCondLst>
                                  <p:childTnLst>
                                    <p:set>
                                      <p:cBhvr>
                                        <p:cTn id="155" dur="1" fill="hold">
                                          <p:stCondLst>
                                            <p:cond delay="0"/>
                                          </p:stCondLst>
                                        </p:cTn>
                                        <p:tgtEl>
                                          <p:spTgt spid="78"/>
                                        </p:tgtEl>
                                        <p:attrNameLst>
                                          <p:attrName>style.visibility</p:attrName>
                                        </p:attrNameLst>
                                      </p:cBhvr>
                                      <p:to>
                                        <p:strVal val="visible"/>
                                      </p:to>
                                    </p:set>
                                    <p:animEffect transition="in" filter="fade">
                                      <p:cBhvr>
                                        <p:cTn id="156"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1" grpId="0" animBg="1"/>
      <p:bldP spid="42" grpId="0" animBg="1"/>
      <p:bldP spid="43" grpId="0" animBg="1"/>
      <p:bldP spid="44" grpId="0" animBg="1"/>
      <p:bldP spid="45" grpId="0" animBg="1"/>
      <p:bldP spid="46" grpId="0" animBg="1"/>
      <p:bldP spid="47" grpId="0" animBg="1"/>
      <p:bldP spid="48" grpId="0" animBg="1"/>
      <p:bldP spid="49" grpId="0" animBg="1"/>
      <p:bldP spid="50" grpId="0" animBg="1"/>
      <p:bldP spid="51" grpId="0" animBg="1"/>
      <p:bldP spid="52" grpId="0" animBg="1"/>
      <p:bldP spid="56" grpId="0"/>
      <p:bldP spid="57" grpId="0"/>
      <p:bldP spid="58" grpId="0"/>
      <p:bldP spid="59" grpId="0"/>
      <p:bldP spid="60" grpId="0"/>
      <p:bldP spid="61" grpId="0"/>
      <p:bldP spid="62" grpId="0"/>
      <p:bldP spid="63" grpId="0"/>
      <p:bldP spid="64" grpId="0"/>
      <p:bldP spid="65" grpId="0"/>
      <p:bldP spid="66" grpId="0" animBg="1"/>
      <p:bldP spid="66" grpId="1" animBg="1"/>
      <p:bldP spid="67" grpId="0"/>
      <p:bldP spid="68" grpId="0"/>
      <p:bldP spid="69" grpId="0"/>
      <p:bldP spid="70" grpId="0"/>
    </p:bldLst>
  </p:timing>
</p:sld>
</file>

<file path=ppt/slides/slide13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65455" y="680759"/>
            <a:ext cx="6061276" cy="830997"/>
          </a:xfrm>
          <a:prstGeom prst="rect">
            <a:avLst/>
          </a:prstGeom>
          <a:noFill/>
        </p:spPr>
        <p:txBody>
          <a:bodyPr wrap="none" rtlCol="0">
            <a:spAutoFit/>
          </a:bodyPr>
          <a:lstStyle/>
          <a:p>
            <a:pPr algn="ctr"/>
            <a:r>
              <a:rPr lang="id-ID" sz="4800" dirty="0" smtClean="0">
                <a:solidFill>
                  <a:schemeClr val="bg1"/>
                </a:solidFill>
                <a:latin typeface="+mj-lt"/>
              </a:rPr>
              <a:t>Pyramid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3" name="Freeform 54"/>
          <p:cNvSpPr>
            <a:spLocks/>
          </p:cNvSpPr>
          <p:nvPr/>
        </p:nvSpPr>
        <p:spPr bwMode="auto">
          <a:xfrm>
            <a:off x="2788944" y="2259290"/>
            <a:ext cx="1393977" cy="1404782"/>
          </a:xfrm>
          <a:custGeom>
            <a:avLst/>
            <a:gdLst>
              <a:gd name="T0" fmla="*/ 0 w 163"/>
              <a:gd name="T1" fmla="*/ 0 h 164"/>
              <a:gd name="T2" fmla="*/ 45 w 163"/>
              <a:gd name="T3" fmla="*/ 164 h 164"/>
              <a:gd name="T4" fmla="*/ 96 w 163"/>
              <a:gd name="T5" fmla="*/ 71 h 164"/>
              <a:gd name="T6" fmla="*/ 163 w 163"/>
              <a:gd name="T7" fmla="*/ 0 h 164"/>
              <a:gd name="T8" fmla="*/ 0 w 163"/>
              <a:gd name="T9" fmla="*/ 0 h 164"/>
            </a:gdLst>
            <a:ahLst/>
            <a:cxnLst>
              <a:cxn ang="0">
                <a:pos x="T0" y="T1"/>
              </a:cxn>
              <a:cxn ang="0">
                <a:pos x="T2" y="T3"/>
              </a:cxn>
              <a:cxn ang="0">
                <a:pos x="T4" y="T5"/>
              </a:cxn>
              <a:cxn ang="0">
                <a:pos x="T6" y="T7"/>
              </a:cxn>
              <a:cxn ang="0">
                <a:pos x="T8" y="T9"/>
              </a:cxn>
            </a:cxnLst>
            <a:rect l="0" t="0" r="r" b="b"/>
            <a:pathLst>
              <a:path w="163" h="164">
                <a:moveTo>
                  <a:pt x="0" y="0"/>
                </a:moveTo>
                <a:cubicBezTo>
                  <a:pt x="45" y="164"/>
                  <a:pt x="45" y="164"/>
                  <a:pt x="45" y="164"/>
                </a:cubicBezTo>
                <a:cubicBezTo>
                  <a:pt x="52" y="145"/>
                  <a:pt x="87" y="87"/>
                  <a:pt x="96" y="71"/>
                </a:cubicBezTo>
                <a:cubicBezTo>
                  <a:pt x="126" y="16"/>
                  <a:pt x="163" y="0"/>
                  <a:pt x="163" y="0"/>
                </a:cubicBezTo>
                <a:cubicBezTo>
                  <a:pt x="0" y="0"/>
                  <a:pt x="0" y="0"/>
                  <a:pt x="0" y="0"/>
                </a:cubicBezTo>
              </a:path>
            </a:pathLst>
          </a:custGeom>
          <a:gradFill flip="none" rotWithShape="1">
            <a:gsLst>
              <a:gs pos="0">
                <a:schemeClr val="accent5">
                  <a:lumMod val="75000"/>
                </a:schemeClr>
              </a:gs>
              <a:gs pos="38000">
                <a:schemeClr val="accent5"/>
              </a:gs>
              <a:gs pos="100000">
                <a:schemeClr val="accent5"/>
              </a:gs>
            </a:gsLst>
            <a:lin ang="0" scaled="0"/>
            <a:tileRect/>
          </a:gra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53"/>
          <p:cNvSpPr/>
          <p:nvPr/>
        </p:nvSpPr>
        <p:spPr>
          <a:xfrm>
            <a:off x="1992900" y="2781582"/>
            <a:ext cx="3367081" cy="1095009"/>
          </a:xfrm>
          <a:custGeom>
            <a:avLst/>
            <a:gdLst>
              <a:gd name="connsiteX0" fmla="*/ 627128 w 3918640"/>
              <a:gd name="connsiteY0" fmla="*/ 0 h 1274382"/>
              <a:gd name="connsiteX1" fmla="*/ 2311115 w 3918640"/>
              <a:gd name="connsiteY1" fmla="*/ 0 h 1274382"/>
              <a:gd name="connsiteX2" fmla="*/ 2343852 w 3918640"/>
              <a:gd name="connsiteY2" fmla="*/ 0 h 1274382"/>
              <a:gd name="connsiteX3" fmla="*/ 2510711 w 3918640"/>
              <a:gd name="connsiteY3" fmla="*/ 0 h 1274382"/>
              <a:gd name="connsiteX4" fmla="*/ 2689091 w 3918640"/>
              <a:gd name="connsiteY4" fmla="*/ 0 h 1274382"/>
              <a:gd name="connsiteX5" fmla="*/ 2839532 w 3918640"/>
              <a:gd name="connsiteY5" fmla="*/ 0 h 1274382"/>
              <a:gd name="connsiteX6" fmla="*/ 2955313 w 3918640"/>
              <a:gd name="connsiteY6" fmla="*/ 0 h 1274382"/>
              <a:gd name="connsiteX7" fmla="*/ 3029711 w 3918640"/>
              <a:gd name="connsiteY7" fmla="*/ 0 h 1274382"/>
              <a:gd name="connsiteX8" fmla="*/ 3056004 w 3918640"/>
              <a:gd name="connsiteY8" fmla="*/ 0 h 1274382"/>
              <a:gd name="connsiteX9" fmla="*/ 3918640 w 3918640"/>
              <a:gd name="connsiteY9" fmla="*/ 0 h 1274382"/>
              <a:gd name="connsiteX10" fmla="*/ 3918640 w 3918640"/>
              <a:gd name="connsiteY10" fmla="*/ 817544 h 1274382"/>
              <a:gd name="connsiteX11" fmla="*/ 2343852 w 3918640"/>
              <a:gd name="connsiteY11" fmla="*/ 817544 h 1274382"/>
              <a:gd name="connsiteX12" fmla="*/ 2343852 w 3918640"/>
              <a:gd name="connsiteY12" fmla="*/ 805669 h 1274382"/>
              <a:gd name="connsiteX13" fmla="*/ 2259651 w 3918640"/>
              <a:gd name="connsiteY13" fmla="*/ 975699 h 1274382"/>
              <a:gd name="connsiteX14" fmla="*/ 0 w 3918640"/>
              <a:gd name="connsiteY14" fmla="*/ 1274382 h 1274382"/>
              <a:gd name="connsiteX15" fmla="*/ 507675 w 3918640"/>
              <a:gd name="connsiteY15" fmla="*/ 59737 h 1274382"/>
              <a:gd name="connsiteX16" fmla="*/ 627128 w 3918640"/>
              <a:gd name="connsiteY16" fmla="*/ 0 h 127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18640" h="1274382">
                <a:moveTo>
                  <a:pt x="627128" y="0"/>
                </a:moveTo>
                <a:cubicBezTo>
                  <a:pt x="683121" y="0"/>
                  <a:pt x="1617903" y="0"/>
                  <a:pt x="2311115" y="0"/>
                </a:cubicBezTo>
                <a:lnTo>
                  <a:pt x="2343852" y="0"/>
                </a:lnTo>
                <a:lnTo>
                  <a:pt x="2510711" y="0"/>
                </a:lnTo>
                <a:lnTo>
                  <a:pt x="2689091" y="0"/>
                </a:lnTo>
                <a:lnTo>
                  <a:pt x="2839532" y="0"/>
                </a:lnTo>
                <a:lnTo>
                  <a:pt x="2955313" y="0"/>
                </a:lnTo>
                <a:lnTo>
                  <a:pt x="3029711" y="0"/>
                </a:lnTo>
                <a:lnTo>
                  <a:pt x="3056004" y="0"/>
                </a:lnTo>
                <a:lnTo>
                  <a:pt x="3918640" y="0"/>
                </a:lnTo>
                <a:lnTo>
                  <a:pt x="3918640" y="817544"/>
                </a:lnTo>
                <a:lnTo>
                  <a:pt x="2343852" y="817544"/>
                </a:lnTo>
                <a:lnTo>
                  <a:pt x="2343852" y="805669"/>
                </a:lnTo>
                <a:lnTo>
                  <a:pt x="2259651" y="975699"/>
                </a:lnTo>
                <a:cubicBezTo>
                  <a:pt x="2170061" y="1194733"/>
                  <a:pt x="89589" y="1025479"/>
                  <a:pt x="0" y="1274382"/>
                </a:cubicBezTo>
                <a:cubicBezTo>
                  <a:pt x="0" y="1274382"/>
                  <a:pt x="0" y="1274382"/>
                  <a:pt x="507675" y="59737"/>
                </a:cubicBezTo>
                <a:cubicBezTo>
                  <a:pt x="507675" y="59737"/>
                  <a:pt x="537538" y="0"/>
                  <a:pt x="627128" y="0"/>
                </a:cubicBezTo>
                <a:close/>
              </a:path>
            </a:pathLst>
          </a:custGeom>
          <a:gradFill>
            <a:gsLst>
              <a:gs pos="0">
                <a:schemeClr val="accent4">
                  <a:lumMod val="75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Freeform 56"/>
          <p:cNvSpPr>
            <a:spLocks/>
          </p:cNvSpPr>
          <p:nvPr/>
        </p:nvSpPr>
        <p:spPr bwMode="auto">
          <a:xfrm>
            <a:off x="1571467" y="3484055"/>
            <a:ext cx="3425508" cy="1087805"/>
          </a:xfrm>
          <a:custGeom>
            <a:avLst/>
            <a:gdLst>
              <a:gd name="T0" fmla="*/ 51 w 400"/>
              <a:gd name="T1" fmla="*/ 6 h 127"/>
              <a:gd name="T2" fmla="*/ 0 w 400"/>
              <a:gd name="T3" fmla="*/ 127 h 127"/>
              <a:gd name="T4" fmla="*/ 320 w 400"/>
              <a:gd name="T5" fmla="*/ 98 h 127"/>
              <a:gd name="T6" fmla="*/ 400 w 400"/>
              <a:gd name="T7" fmla="*/ 0 h 127"/>
              <a:gd name="T8" fmla="*/ 63 w 400"/>
              <a:gd name="T9" fmla="*/ 0 h 127"/>
              <a:gd name="T10" fmla="*/ 51 w 400"/>
              <a:gd name="T11" fmla="*/ 6 h 127"/>
            </a:gdLst>
            <a:ahLst/>
            <a:cxnLst>
              <a:cxn ang="0">
                <a:pos x="T0" y="T1"/>
              </a:cxn>
              <a:cxn ang="0">
                <a:pos x="T2" y="T3"/>
              </a:cxn>
              <a:cxn ang="0">
                <a:pos x="T4" y="T5"/>
              </a:cxn>
              <a:cxn ang="0">
                <a:pos x="T6" y="T7"/>
              </a:cxn>
              <a:cxn ang="0">
                <a:pos x="T8" y="T9"/>
              </a:cxn>
              <a:cxn ang="0">
                <a:pos x="T10" y="T11"/>
              </a:cxn>
            </a:cxnLst>
            <a:rect l="0" t="0" r="r" b="b"/>
            <a:pathLst>
              <a:path w="400" h="127">
                <a:moveTo>
                  <a:pt x="51" y="6"/>
                </a:moveTo>
                <a:cubicBezTo>
                  <a:pt x="0" y="127"/>
                  <a:pt x="0" y="127"/>
                  <a:pt x="0" y="127"/>
                </a:cubicBezTo>
                <a:cubicBezTo>
                  <a:pt x="9" y="102"/>
                  <a:pt x="311" y="119"/>
                  <a:pt x="320" y="98"/>
                </a:cubicBezTo>
                <a:cubicBezTo>
                  <a:pt x="347" y="35"/>
                  <a:pt x="400" y="0"/>
                  <a:pt x="400" y="0"/>
                </a:cubicBezTo>
                <a:cubicBezTo>
                  <a:pt x="400" y="0"/>
                  <a:pt x="72" y="0"/>
                  <a:pt x="63" y="0"/>
                </a:cubicBezTo>
                <a:cubicBezTo>
                  <a:pt x="53" y="0"/>
                  <a:pt x="51" y="6"/>
                  <a:pt x="51" y="6"/>
                </a:cubicBezTo>
                <a:close/>
              </a:path>
            </a:pathLst>
          </a:custGeom>
          <a:gradFill>
            <a:gsLst>
              <a:gs pos="0">
                <a:schemeClr val="accent3">
                  <a:lumMod val="75000"/>
                </a:schemeClr>
              </a:gs>
              <a:gs pos="100000">
                <a:schemeClr val="accent3"/>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160838" y="4211132"/>
            <a:ext cx="4761516" cy="1106259"/>
          </a:xfrm>
          <a:custGeom>
            <a:avLst/>
            <a:gdLst>
              <a:gd name="connsiteX0" fmla="*/ 4015982 w 5541497"/>
              <a:gd name="connsiteY0" fmla="*/ 0 h 1287474"/>
              <a:gd name="connsiteX1" fmla="*/ 5541497 w 5541497"/>
              <a:gd name="connsiteY1" fmla="*/ 0 h 1287474"/>
              <a:gd name="connsiteX2" fmla="*/ 5541497 w 5541497"/>
              <a:gd name="connsiteY2" fmla="*/ 809583 h 1287474"/>
              <a:gd name="connsiteX3" fmla="*/ 4162274 w 5541497"/>
              <a:gd name="connsiteY3" fmla="*/ 809583 h 1287474"/>
              <a:gd name="connsiteX4" fmla="*/ 4074241 w 5541497"/>
              <a:gd name="connsiteY4" fmla="*/ 987809 h 1287474"/>
              <a:gd name="connsiteX5" fmla="*/ 0 w 5541497"/>
              <a:gd name="connsiteY5" fmla="*/ 1287474 h 1287474"/>
              <a:gd name="connsiteX6" fmla="*/ 508035 w 5541497"/>
              <a:gd name="connsiteY6" fmla="*/ 68834 h 1287474"/>
              <a:gd name="connsiteX7" fmla="*/ 627573 w 5541497"/>
              <a:gd name="connsiteY7" fmla="*/ 8901 h 1287474"/>
              <a:gd name="connsiteX8" fmla="*/ 3904986 w 5541497"/>
              <a:gd name="connsiteY8" fmla="*/ 8901 h 1287474"/>
              <a:gd name="connsiteX9" fmla="*/ 4015982 w 5541497"/>
              <a:gd name="connsiteY9" fmla="*/ 8901 h 1287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41497" h="1287474">
                <a:moveTo>
                  <a:pt x="4015982" y="0"/>
                </a:moveTo>
                <a:lnTo>
                  <a:pt x="5541497" y="0"/>
                </a:lnTo>
                <a:lnTo>
                  <a:pt x="5541497" y="809583"/>
                </a:lnTo>
                <a:lnTo>
                  <a:pt x="4162274" y="809583"/>
                </a:lnTo>
                <a:lnTo>
                  <a:pt x="4074241" y="987809"/>
                </a:lnTo>
                <a:cubicBezTo>
                  <a:pt x="3984588" y="1207563"/>
                  <a:pt x="89653" y="1037753"/>
                  <a:pt x="0" y="1287474"/>
                </a:cubicBezTo>
                <a:cubicBezTo>
                  <a:pt x="0" y="1287474"/>
                  <a:pt x="0" y="1287474"/>
                  <a:pt x="508035" y="68834"/>
                </a:cubicBezTo>
                <a:cubicBezTo>
                  <a:pt x="508035" y="68834"/>
                  <a:pt x="527958" y="8901"/>
                  <a:pt x="627573" y="8901"/>
                </a:cubicBezTo>
                <a:cubicBezTo>
                  <a:pt x="689210" y="8901"/>
                  <a:pt x="2671853" y="8901"/>
                  <a:pt x="3904986" y="8901"/>
                </a:cubicBezTo>
                <a:lnTo>
                  <a:pt x="4015982" y="8901"/>
                </a:lnTo>
                <a:close/>
              </a:path>
            </a:pathLst>
          </a:custGeom>
          <a:gradFill>
            <a:gsLst>
              <a:gs pos="0">
                <a:schemeClr val="accent2">
                  <a:lumMod val="75000"/>
                </a:schemeClr>
              </a:gs>
              <a:gs pos="100000">
                <a:schemeClr val="accent2"/>
              </a:gs>
            </a:gsLst>
            <a:lin ang="0" scaled="0"/>
          </a:gra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88" name="Freeform 58"/>
          <p:cNvSpPr>
            <a:spLocks/>
          </p:cNvSpPr>
          <p:nvPr/>
        </p:nvSpPr>
        <p:spPr bwMode="auto">
          <a:xfrm>
            <a:off x="912299" y="4906765"/>
            <a:ext cx="4751045" cy="785237"/>
          </a:xfrm>
          <a:custGeom>
            <a:avLst/>
            <a:gdLst>
              <a:gd name="T0" fmla="*/ 46 w 555"/>
              <a:gd name="T1" fmla="*/ 0 h 92"/>
              <a:gd name="T2" fmla="*/ 34 w 555"/>
              <a:gd name="T3" fmla="*/ 6 h 92"/>
              <a:gd name="T4" fmla="*/ 0 w 555"/>
              <a:gd name="T5" fmla="*/ 84 h 92"/>
              <a:gd name="T6" fmla="*/ 238 w 555"/>
              <a:gd name="T7" fmla="*/ 92 h 92"/>
              <a:gd name="T8" fmla="*/ 478 w 555"/>
              <a:gd name="T9" fmla="*/ 92 h 92"/>
              <a:gd name="T10" fmla="*/ 555 w 555"/>
              <a:gd name="T11" fmla="*/ 0 h 92"/>
              <a:gd name="T12" fmla="*/ 46 w 555"/>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555" h="92">
                <a:moveTo>
                  <a:pt x="46" y="0"/>
                </a:moveTo>
                <a:cubicBezTo>
                  <a:pt x="36" y="0"/>
                  <a:pt x="34" y="6"/>
                  <a:pt x="34" y="6"/>
                </a:cubicBezTo>
                <a:cubicBezTo>
                  <a:pt x="0" y="84"/>
                  <a:pt x="0" y="84"/>
                  <a:pt x="0" y="84"/>
                </a:cubicBezTo>
                <a:cubicBezTo>
                  <a:pt x="4" y="72"/>
                  <a:pt x="151" y="84"/>
                  <a:pt x="238" y="92"/>
                </a:cubicBezTo>
                <a:cubicBezTo>
                  <a:pt x="478" y="92"/>
                  <a:pt x="478" y="92"/>
                  <a:pt x="478" y="92"/>
                </a:cubicBezTo>
                <a:cubicBezTo>
                  <a:pt x="505" y="33"/>
                  <a:pt x="555" y="0"/>
                  <a:pt x="555" y="0"/>
                </a:cubicBezTo>
                <a:cubicBezTo>
                  <a:pt x="555" y="0"/>
                  <a:pt x="55" y="0"/>
                  <a:pt x="46" y="0"/>
                </a:cubicBezTo>
                <a:close/>
              </a:path>
            </a:pathLst>
          </a:custGeom>
          <a:gradFill>
            <a:gsLst>
              <a:gs pos="0">
                <a:schemeClr val="accent1">
                  <a:lumMod val="75000"/>
                </a:schemeClr>
              </a:gs>
              <a:gs pos="100000">
                <a:schemeClr val="accent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60"/>
          <p:cNvSpPr>
            <a:spLocks/>
          </p:cNvSpPr>
          <p:nvPr/>
        </p:nvSpPr>
        <p:spPr bwMode="auto">
          <a:xfrm>
            <a:off x="3379673" y="3516391"/>
            <a:ext cx="1606494"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8" y="0"/>
                  <a:pt x="188" y="0"/>
                  <a:pt x="188" y="0"/>
                </a:cubicBezTo>
                <a:cubicBezTo>
                  <a:pt x="0" y="0"/>
                  <a:pt x="0" y="0"/>
                  <a:pt x="0" y="0"/>
                </a:cubicBezTo>
                <a:cubicBezTo>
                  <a:pt x="0" y="0"/>
                  <a:pt x="0" y="0"/>
                  <a:pt x="0" y="0"/>
                </a:cubicBezTo>
                <a:lnTo>
                  <a:pt x="187"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2"/>
          <p:cNvSpPr>
            <a:spLocks/>
          </p:cNvSpPr>
          <p:nvPr/>
        </p:nvSpPr>
        <p:spPr bwMode="auto">
          <a:xfrm>
            <a:off x="4053247" y="4913969"/>
            <a:ext cx="1610097" cy="0"/>
          </a:xfrm>
          <a:custGeom>
            <a:avLst/>
            <a:gdLst>
              <a:gd name="T0" fmla="*/ 187 w 188"/>
              <a:gd name="T1" fmla="*/ 188 w 188"/>
              <a:gd name="T2" fmla="*/ 0 w 188"/>
              <a:gd name="T3" fmla="*/ 0 w 188"/>
              <a:gd name="T4" fmla="*/ 187 w 188"/>
            </a:gdLst>
            <a:ahLst/>
            <a:cxnLst>
              <a:cxn ang="0">
                <a:pos x="T0" y="0"/>
              </a:cxn>
              <a:cxn ang="0">
                <a:pos x="T1" y="0"/>
              </a:cxn>
              <a:cxn ang="0">
                <a:pos x="T2" y="0"/>
              </a:cxn>
              <a:cxn ang="0">
                <a:pos x="T3" y="0"/>
              </a:cxn>
              <a:cxn ang="0">
                <a:pos x="T4" y="0"/>
              </a:cxn>
            </a:cxnLst>
            <a:rect l="0" t="0" r="r" b="b"/>
            <a:pathLst>
              <a:path w="188">
                <a:moveTo>
                  <a:pt x="187" y="0"/>
                </a:moveTo>
                <a:cubicBezTo>
                  <a:pt x="187" y="0"/>
                  <a:pt x="188" y="0"/>
                  <a:pt x="188" y="0"/>
                </a:cubicBezTo>
                <a:cubicBezTo>
                  <a:pt x="0" y="0"/>
                  <a:pt x="0" y="0"/>
                  <a:pt x="0" y="0"/>
                </a:cubicBezTo>
                <a:cubicBezTo>
                  <a:pt x="0" y="0"/>
                  <a:pt x="0" y="0"/>
                  <a:pt x="0" y="0"/>
                </a:cubicBezTo>
                <a:lnTo>
                  <a:pt x="187"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3"/>
          <p:cNvSpPr>
            <a:spLocks/>
          </p:cNvSpPr>
          <p:nvPr/>
        </p:nvSpPr>
        <p:spPr bwMode="auto">
          <a:xfrm>
            <a:off x="2788944" y="2259290"/>
            <a:ext cx="1393977" cy="0"/>
          </a:xfrm>
          <a:custGeom>
            <a:avLst/>
            <a:gdLst>
              <a:gd name="T0" fmla="*/ 162 w 163"/>
              <a:gd name="T1" fmla="*/ 163 w 163"/>
              <a:gd name="T2" fmla="*/ 0 w 163"/>
              <a:gd name="T3" fmla="*/ 0 w 163"/>
              <a:gd name="T4" fmla="*/ 162 w 163"/>
            </a:gdLst>
            <a:ahLst/>
            <a:cxnLst>
              <a:cxn ang="0">
                <a:pos x="T0" y="0"/>
              </a:cxn>
              <a:cxn ang="0">
                <a:pos x="T1" y="0"/>
              </a:cxn>
              <a:cxn ang="0">
                <a:pos x="T2" y="0"/>
              </a:cxn>
              <a:cxn ang="0">
                <a:pos x="T3" y="0"/>
              </a:cxn>
              <a:cxn ang="0">
                <a:pos x="T4" y="0"/>
              </a:cxn>
            </a:cxnLst>
            <a:rect l="0" t="0" r="r" b="b"/>
            <a:pathLst>
              <a:path w="163">
                <a:moveTo>
                  <a:pt x="162" y="0"/>
                </a:moveTo>
                <a:cubicBezTo>
                  <a:pt x="163" y="0"/>
                  <a:pt x="163" y="0"/>
                  <a:pt x="163" y="0"/>
                </a:cubicBezTo>
                <a:cubicBezTo>
                  <a:pt x="0" y="0"/>
                  <a:pt x="0" y="0"/>
                  <a:pt x="0" y="0"/>
                </a:cubicBezTo>
                <a:cubicBezTo>
                  <a:pt x="0" y="0"/>
                  <a:pt x="0" y="0"/>
                  <a:pt x="0" y="0"/>
                </a:cubicBezTo>
                <a:lnTo>
                  <a:pt x="162" y="0"/>
                </a:lnTo>
                <a:close/>
              </a:path>
            </a:pathLst>
          </a:custGeom>
          <a:solidFill>
            <a:srgbClr val="915C5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1"/>
          <p:cNvSpPr>
            <a:spLocks/>
          </p:cNvSpPr>
          <p:nvPr/>
        </p:nvSpPr>
        <p:spPr bwMode="auto">
          <a:xfrm>
            <a:off x="3711057" y="4213025"/>
            <a:ext cx="2154849" cy="7204"/>
          </a:xfrm>
          <a:custGeom>
            <a:avLst/>
            <a:gdLst>
              <a:gd name="T0" fmla="*/ 187 w 188"/>
              <a:gd name="T1" fmla="*/ 1 h 1"/>
              <a:gd name="T2" fmla="*/ 188 w 188"/>
              <a:gd name="T3" fmla="*/ 0 h 1"/>
              <a:gd name="T4" fmla="*/ 0 w 188"/>
              <a:gd name="T5" fmla="*/ 0 h 1"/>
              <a:gd name="T6" fmla="*/ 0 w 188"/>
              <a:gd name="T7" fmla="*/ 1 h 1"/>
              <a:gd name="T8" fmla="*/ 187 w 188"/>
              <a:gd name="T9" fmla="*/ 1 h 1"/>
            </a:gdLst>
            <a:ahLst/>
            <a:cxnLst>
              <a:cxn ang="0">
                <a:pos x="T0" y="T1"/>
              </a:cxn>
              <a:cxn ang="0">
                <a:pos x="T2" y="T3"/>
              </a:cxn>
              <a:cxn ang="0">
                <a:pos x="T4" y="T5"/>
              </a:cxn>
              <a:cxn ang="0">
                <a:pos x="T6" y="T7"/>
              </a:cxn>
              <a:cxn ang="0">
                <a:pos x="T8" y="T9"/>
              </a:cxn>
            </a:cxnLst>
            <a:rect l="0" t="0" r="r" b="b"/>
            <a:pathLst>
              <a:path w="188" h="1">
                <a:moveTo>
                  <a:pt x="187" y="1"/>
                </a:moveTo>
                <a:cubicBezTo>
                  <a:pt x="188" y="0"/>
                  <a:pt x="188" y="0"/>
                  <a:pt x="188" y="0"/>
                </a:cubicBezTo>
                <a:cubicBezTo>
                  <a:pt x="0" y="0"/>
                  <a:pt x="0" y="0"/>
                  <a:pt x="0" y="0"/>
                </a:cubicBezTo>
                <a:cubicBezTo>
                  <a:pt x="0" y="1"/>
                  <a:pt x="0" y="1"/>
                  <a:pt x="0" y="1"/>
                </a:cubicBezTo>
                <a:lnTo>
                  <a:pt x="187"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59"/>
          <p:cNvSpPr>
            <a:spLocks/>
          </p:cNvSpPr>
          <p:nvPr/>
        </p:nvSpPr>
        <p:spPr bwMode="auto">
          <a:xfrm>
            <a:off x="3026677" y="2783237"/>
            <a:ext cx="2483211" cy="10805"/>
          </a:xfrm>
          <a:custGeom>
            <a:avLst/>
            <a:gdLst>
              <a:gd name="T0" fmla="*/ 185 w 185"/>
              <a:gd name="T1" fmla="*/ 0 h 1"/>
              <a:gd name="T2" fmla="*/ 0 w 185"/>
              <a:gd name="T3" fmla="*/ 0 h 1"/>
              <a:gd name="T4" fmla="*/ 0 w 185"/>
              <a:gd name="T5" fmla="*/ 1 h 1"/>
              <a:gd name="T6" fmla="*/ 184 w 185"/>
              <a:gd name="T7" fmla="*/ 1 h 1"/>
              <a:gd name="T8" fmla="*/ 185 w 185"/>
              <a:gd name="T9" fmla="*/ 0 h 1"/>
            </a:gdLst>
            <a:ahLst/>
            <a:cxnLst>
              <a:cxn ang="0">
                <a:pos x="T0" y="T1"/>
              </a:cxn>
              <a:cxn ang="0">
                <a:pos x="T2" y="T3"/>
              </a:cxn>
              <a:cxn ang="0">
                <a:pos x="T4" y="T5"/>
              </a:cxn>
              <a:cxn ang="0">
                <a:pos x="T6" y="T7"/>
              </a:cxn>
              <a:cxn ang="0">
                <a:pos x="T8" y="T9"/>
              </a:cxn>
            </a:cxnLst>
            <a:rect l="0" t="0" r="r" b="b"/>
            <a:pathLst>
              <a:path w="185" h="1">
                <a:moveTo>
                  <a:pt x="185" y="0"/>
                </a:moveTo>
                <a:cubicBezTo>
                  <a:pt x="0" y="0"/>
                  <a:pt x="0" y="0"/>
                  <a:pt x="0" y="0"/>
                </a:cubicBezTo>
                <a:cubicBezTo>
                  <a:pt x="0" y="1"/>
                  <a:pt x="0" y="1"/>
                  <a:pt x="0" y="1"/>
                </a:cubicBezTo>
                <a:cubicBezTo>
                  <a:pt x="184" y="1"/>
                  <a:pt x="184" y="1"/>
                  <a:pt x="184" y="1"/>
                </a:cubicBezTo>
                <a:cubicBezTo>
                  <a:pt x="184" y="0"/>
                  <a:pt x="185" y="0"/>
                  <a:pt x="185" y="0"/>
                </a:cubicBezTo>
              </a:path>
            </a:pathLst>
          </a:custGeom>
          <a:solidFill>
            <a:srgbClr val="FFFFFF">
              <a:alpha val="5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Oval 93"/>
          <p:cNvSpPr/>
          <p:nvPr/>
        </p:nvSpPr>
        <p:spPr>
          <a:xfrm>
            <a:off x="3593046" y="2084076"/>
            <a:ext cx="957279" cy="957279"/>
          </a:xfrm>
          <a:prstGeom prst="ellipse">
            <a:avLst/>
          </a:prstGeom>
          <a:solidFill>
            <a:srgbClr val="222A35"/>
          </a:solidFill>
          <a:ln w="9207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5" name="Oval 94"/>
          <p:cNvSpPr/>
          <p:nvPr/>
        </p:nvSpPr>
        <p:spPr>
          <a:xfrm>
            <a:off x="5068520" y="2676023"/>
            <a:ext cx="957279" cy="957279"/>
          </a:xfrm>
          <a:prstGeom prst="ellipse">
            <a:avLst/>
          </a:prstGeom>
          <a:solidFill>
            <a:srgbClr val="222A35"/>
          </a:solidFill>
          <a:ln w="920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Oval 95"/>
          <p:cNvSpPr/>
          <p:nvPr/>
        </p:nvSpPr>
        <p:spPr>
          <a:xfrm>
            <a:off x="4226144" y="3371873"/>
            <a:ext cx="957279" cy="957279"/>
          </a:xfrm>
          <a:prstGeom prst="ellipse">
            <a:avLst/>
          </a:prstGeom>
          <a:solidFill>
            <a:srgbClr val="222A35"/>
          </a:solidFill>
          <a:ln w="920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Oval 96"/>
          <p:cNvSpPr/>
          <p:nvPr/>
        </p:nvSpPr>
        <p:spPr>
          <a:xfrm>
            <a:off x="5643442" y="4078351"/>
            <a:ext cx="957279" cy="957279"/>
          </a:xfrm>
          <a:prstGeom prst="ellipse">
            <a:avLst/>
          </a:prstGeom>
          <a:solidFill>
            <a:srgbClr val="222A35"/>
          </a:solidFill>
          <a:ln w="920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Oval 97"/>
          <p:cNvSpPr/>
          <p:nvPr/>
        </p:nvSpPr>
        <p:spPr>
          <a:xfrm>
            <a:off x="4881341" y="4838752"/>
            <a:ext cx="957279" cy="957279"/>
          </a:xfrm>
          <a:prstGeom prst="ellipse">
            <a:avLst/>
          </a:prstGeom>
          <a:solidFill>
            <a:srgbClr val="222A35"/>
          </a:solid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Freeform 64"/>
          <p:cNvSpPr>
            <a:spLocks/>
          </p:cNvSpPr>
          <p:nvPr/>
        </p:nvSpPr>
        <p:spPr bwMode="auto">
          <a:xfrm>
            <a:off x="2241439" y="2248485"/>
            <a:ext cx="2240447" cy="3821727"/>
          </a:xfrm>
          <a:custGeom>
            <a:avLst/>
            <a:gdLst>
              <a:gd name="T0" fmla="*/ 262 w 262"/>
              <a:gd name="T1" fmla="*/ 405 h 446"/>
              <a:gd name="T2" fmla="*/ 64 w 262"/>
              <a:gd name="T3" fmla="*/ 0 h 446"/>
              <a:gd name="T4" fmla="*/ 26 w 262"/>
              <a:gd name="T5" fmla="*/ 78 h 446"/>
              <a:gd name="T6" fmla="*/ 207 w 262"/>
              <a:gd name="T7" fmla="*/ 446 h 446"/>
              <a:gd name="T8" fmla="*/ 262 w 262"/>
              <a:gd name="T9" fmla="*/ 406 h 446"/>
              <a:gd name="T10" fmla="*/ 262 w 262"/>
              <a:gd name="T11" fmla="*/ 406 h 446"/>
              <a:gd name="T12" fmla="*/ 262 w 262"/>
              <a:gd name="T13" fmla="*/ 406 h 446"/>
              <a:gd name="T14" fmla="*/ 262 w 262"/>
              <a:gd name="T15" fmla="*/ 405 h 44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446">
                <a:moveTo>
                  <a:pt x="262" y="405"/>
                </a:moveTo>
                <a:cubicBezTo>
                  <a:pt x="64" y="0"/>
                  <a:pt x="64" y="0"/>
                  <a:pt x="64" y="0"/>
                </a:cubicBezTo>
                <a:cubicBezTo>
                  <a:pt x="26" y="78"/>
                  <a:pt x="26" y="78"/>
                  <a:pt x="26" y="78"/>
                </a:cubicBezTo>
                <a:cubicBezTo>
                  <a:pt x="17" y="96"/>
                  <a:pt x="0" y="151"/>
                  <a:pt x="207" y="446"/>
                </a:cubicBezTo>
                <a:cubicBezTo>
                  <a:pt x="240" y="434"/>
                  <a:pt x="261" y="419"/>
                  <a:pt x="262" y="406"/>
                </a:cubicBezTo>
                <a:cubicBezTo>
                  <a:pt x="262" y="406"/>
                  <a:pt x="262" y="406"/>
                  <a:pt x="262" y="406"/>
                </a:cubicBezTo>
                <a:cubicBezTo>
                  <a:pt x="262" y="406"/>
                  <a:pt x="262" y="406"/>
                  <a:pt x="262" y="406"/>
                </a:cubicBezTo>
                <a:cubicBezTo>
                  <a:pt x="262" y="406"/>
                  <a:pt x="262" y="406"/>
                  <a:pt x="262" y="40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65"/>
          <p:cNvSpPr>
            <a:spLocks/>
          </p:cNvSpPr>
          <p:nvPr/>
        </p:nvSpPr>
        <p:spPr bwMode="auto">
          <a:xfrm>
            <a:off x="1787587" y="2832010"/>
            <a:ext cx="2222438" cy="3382282"/>
          </a:xfrm>
          <a:custGeom>
            <a:avLst/>
            <a:gdLst>
              <a:gd name="T0" fmla="*/ 30 w 260"/>
              <a:gd name="T1" fmla="*/ 92 h 395"/>
              <a:gd name="T2" fmla="*/ 184 w 260"/>
              <a:gd name="T3" fmla="*/ 395 h 395"/>
              <a:gd name="T4" fmla="*/ 260 w 260"/>
              <a:gd name="T5" fmla="*/ 377 h 395"/>
              <a:gd name="T6" fmla="*/ 75 w 260"/>
              <a:gd name="T7" fmla="*/ 0 h 395"/>
              <a:gd name="T8" fmla="*/ 30 w 260"/>
              <a:gd name="T9" fmla="*/ 92 h 395"/>
            </a:gdLst>
            <a:ahLst/>
            <a:cxnLst>
              <a:cxn ang="0">
                <a:pos x="T0" y="T1"/>
              </a:cxn>
              <a:cxn ang="0">
                <a:pos x="T2" y="T3"/>
              </a:cxn>
              <a:cxn ang="0">
                <a:pos x="T4" y="T5"/>
              </a:cxn>
              <a:cxn ang="0">
                <a:pos x="T6" y="T7"/>
              </a:cxn>
              <a:cxn ang="0">
                <a:pos x="T8" y="T9"/>
              </a:cxn>
            </a:cxnLst>
            <a:rect l="0" t="0" r="r" b="b"/>
            <a:pathLst>
              <a:path w="260" h="395">
                <a:moveTo>
                  <a:pt x="30" y="92"/>
                </a:moveTo>
                <a:cubicBezTo>
                  <a:pt x="0" y="151"/>
                  <a:pt x="111" y="294"/>
                  <a:pt x="184" y="395"/>
                </a:cubicBezTo>
                <a:cubicBezTo>
                  <a:pt x="213" y="391"/>
                  <a:pt x="239" y="384"/>
                  <a:pt x="260" y="377"/>
                </a:cubicBezTo>
                <a:cubicBezTo>
                  <a:pt x="108" y="98"/>
                  <a:pt x="65" y="20"/>
                  <a:pt x="75" y="0"/>
                </a:cubicBezTo>
                <a:lnTo>
                  <a:pt x="30" y="9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66"/>
          <p:cNvSpPr>
            <a:spLocks/>
          </p:cNvSpPr>
          <p:nvPr/>
        </p:nvSpPr>
        <p:spPr bwMode="auto">
          <a:xfrm>
            <a:off x="1571467" y="3559615"/>
            <a:ext cx="1790198" cy="2690697"/>
          </a:xfrm>
          <a:custGeom>
            <a:avLst/>
            <a:gdLst>
              <a:gd name="T0" fmla="*/ 0 w 209"/>
              <a:gd name="T1" fmla="*/ 103 h 314"/>
              <a:gd name="T2" fmla="*/ 126 w 209"/>
              <a:gd name="T3" fmla="*/ 314 h 314"/>
              <a:gd name="T4" fmla="*/ 137 w 209"/>
              <a:gd name="T5" fmla="*/ 314 h 314"/>
              <a:gd name="T6" fmla="*/ 209 w 209"/>
              <a:gd name="T7" fmla="*/ 309 h 314"/>
              <a:gd name="T8" fmla="*/ 51 w 209"/>
              <a:gd name="T9" fmla="*/ 0 h 314"/>
              <a:gd name="T10" fmla="*/ 0 w 209"/>
              <a:gd name="T11" fmla="*/ 103 h 314"/>
            </a:gdLst>
            <a:ahLst/>
            <a:cxnLst>
              <a:cxn ang="0">
                <a:pos x="T0" y="T1"/>
              </a:cxn>
              <a:cxn ang="0">
                <a:pos x="T2" y="T3"/>
              </a:cxn>
              <a:cxn ang="0">
                <a:pos x="T4" y="T5"/>
              </a:cxn>
              <a:cxn ang="0">
                <a:pos x="T6" y="T7"/>
              </a:cxn>
              <a:cxn ang="0">
                <a:pos x="T8" y="T9"/>
              </a:cxn>
              <a:cxn ang="0">
                <a:pos x="T10" y="T11"/>
              </a:cxn>
            </a:cxnLst>
            <a:rect l="0" t="0" r="r" b="b"/>
            <a:pathLst>
              <a:path w="209" h="314">
                <a:moveTo>
                  <a:pt x="0" y="103"/>
                </a:moveTo>
                <a:cubicBezTo>
                  <a:pt x="31" y="168"/>
                  <a:pt x="78" y="231"/>
                  <a:pt x="126" y="314"/>
                </a:cubicBezTo>
                <a:cubicBezTo>
                  <a:pt x="129" y="314"/>
                  <a:pt x="133" y="314"/>
                  <a:pt x="137" y="314"/>
                </a:cubicBezTo>
                <a:cubicBezTo>
                  <a:pt x="162" y="314"/>
                  <a:pt x="187" y="313"/>
                  <a:pt x="209" y="309"/>
                </a:cubicBezTo>
                <a:cubicBezTo>
                  <a:pt x="88" y="101"/>
                  <a:pt x="43" y="21"/>
                  <a:pt x="51" y="0"/>
                </a:cubicBezTo>
                <a:lnTo>
                  <a:pt x="0" y="1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67"/>
          <p:cNvSpPr>
            <a:spLocks/>
          </p:cNvSpPr>
          <p:nvPr/>
        </p:nvSpPr>
        <p:spPr bwMode="auto">
          <a:xfrm>
            <a:off x="1178847" y="4262005"/>
            <a:ext cx="1473222" cy="1988307"/>
          </a:xfrm>
          <a:custGeom>
            <a:avLst/>
            <a:gdLst>
              <a:gd name="T0" fmla="*/ 0 w 172"/>
              <a:gd name="T1" fmla="*/ 100 h 232"/>
              <a:gd name="T2" fmla="*/ 78 w 172"/>
              <a:gd name="T3" fmla="*/ 222 h 232"/>
              <a:gd name="T4" fmla="*/ 172 w 172"/>
              <a:gd name="T5" fmla="*/ 232 h 232"/>
              <a:gd name="T6" fmla="*/ 49 w 172"/>
              <a:gd name="T7" fmla="*/ 0 h 232"/>
              <a:gd name="T8" fmla="*/ 0 w 172"/>
              <a:gd name="T9" fmla="*/ 100 h 232"/>
            </a:gdLst>
            <a:ahLst/>
            <a:cxnLst>
              <a:cxn ang="0">
                <a:pos x="T0" y="T1"/>
              </a:cxn>
              <a:cxn ang="0">
                <a:pos x="T2" y="T3"/>
              </a:cxn>
              <a:cxn ang="0">
                <a:pos x="T4" y="T5"/>
              </a:cxn>
              <a:cxn ang="0">
                <a:pos x="T6" y="T7"/>
              </a:cxn>
              <a:cxn ang="0">
                <a:pos x="T8" y="T9"/>
              </a:cxn>
            </a:cxnLst>
            <a:rect l="0" t="0" r="r" b="b"/>
            <a:pathLst>
              <a:path w="172" h="232">
                <a:moveTo>
                  <a:pt x="0" y="100"/>
                </a:moveTo>
                <a:cubicBezTo>
                  <a:pt x="22" y="142"/>
                  <a:pt x="51" y="175"/>
                  <a:pt x="78" y="222"/>
                </a:cubicBezTo>
                <a:cubicBezTo>
                  <a:pt x="106" y="228"/>
                  <a:pt x="138" y="232"/>
                  <a:pt x="172" y="232"/>
                </a:cubicBezTo>
                <a:cubicBezTo>
                  <a:pt x="68" y="54"/>
                  <a:pt x="43" y="13"/>
                  <a:pt x="49" y="0"/>
                </a:cubicBezTo>
                <a:lnTo>
                  <a:pt x="0" y="1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68"/>
          <p:cNvSpPr>
            <a:spLocks/>
          </p:cNvSpPr>
          <p:nvPr/>
        </p:nvSpPr>
        <p:spPr bwMode="auto">
          <a:xfrm>
            <a:off x="870054" y="4975202"/>
            <a:ext cx="983348" cy="1188662"/>
          </a:xfrm>
          <a:custGeom>
            <a:avLst/>
            <a:gdLst>
              <a:gd name="T0" fmla="*/ 0 w 115"/>
              <a:gd name="T1" fmla="*/ 79 h 139"/>
              <a:gd name="T2" fmla="*/ 0 w 115"/>
              <a:gd name="T3" fmla="*/ 81 h 139"/>
              <a:gd name="T4" fmla="*/ 0 w 115"/>
              <a:gd name="T5" fmla="*/ 81 h 139"/>
              <a:gd name="T6" fmla="*/ 0 w 115"/>
              <a:gd name="T7" fmla="*/ 81 h 139"/>
              <a:gd name="T8" fmla="*/ 115 w 115"/>
              <a:gd name="T9" fmla="*/ 139 h 139"/>
              <a:gd name="T10" fmla="*/ 39 w 115"/>
              <a:gd name="T11" fmla="*/ 0 h 139"/>
              <a:gd name="T12" fmla="*/ 0 w 115"/>
              <a:gd name="T13" fmla="*/ 79 h 139"/>
            </a:gdLst>
            <a:ahLst/>
            <a:cxnLst>
              <a:cxn ang="0">
                <a:pos x="T0" y="T1"/>
              </a:cxn>
              <a:cxn ang="0">
                <a:pos x="T2" y="T3"/>
              </a:cxn>
              <a:cxn ang="0">
                <a:pos x="T4" y="T5"/>
              </a:cxn>
              <a:cxn ang="0">
                <a:pos x="T6" y="T7"/>
              </a:cxn>
              <a:cxn ang="0">
                <a:pos x="T8" y="T9"/>
              </a:cxn>
              <a:cxn ang="0">
                <a:pos x="T10" y="T11"/>
              </a:cxn>
              <a:cxn ang="0">
                <a:pos x="T12" y="T13"/>
              </a:cxn>
            </a:cxnLst>
            <a:rect l="0" t="0" r="r" b="b"/>
            <a:pathLst>
              <a:path w="115" h="139">
                <a:moveTo>
                  <a:pt x="0" y="79"/>
                </a:moveTo>
                <a:cubicBezTo>
                  <a:pt x="0" y="80"/>
                  <a:pt x="0" y="80"/>
                  <a:pt x="0" y="81"/>
                </a:cubicBezTo>
                <a:cubicBezTo>
                  <a:pt x="0" y="81"/>
                  <a:pt x="0" y="81"/>
                  <a:pt x="0" y="81"/>
                </a:cubicBezTo>
                <a:cubicBezTo>
                  <a:pt x="0" y="81"/>
                  <a:pt x="0" y="81"/>
                  <a:pt x="0" y="81"/>
                </a:cubicBezTo>
                <a:cubicBezTo>
                  <a:pt x="2" y="101"/>
                  <a:pt x="48" y="125"/>
                  <a:pt x="115" y="139"/>
                </a:cubicBezTo>
                <a:cubicBezTo>
                  <a:pt x="48" y="36"/>
                  <a:pt x="36" y="7"/>
                  <a:pt x="39" y="0"/>
                </a:cubicBezTo>
                <a:lnTo>
                  <a:pt x="0" y="7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69"/>
          <p:cNvSpPr>
            <a:spLocks/>
          </p:cNvSpPr>
          <p:nvPr/>
        </p:nvSpPr>
        <p:spPr bwMode="auto">
          <a:xfrm>
            <a:off x="2342296" y="2832010"/>
            <a:ext cx="1667729" cy="3230998"/>
          </a:xfrm>
          <a:custGeom>
            <a:avLst/>
            <a:gdLst>
              <a:gd name="T0" fmla="*/ 9 w 195"/>
              <a:gd name="T1" fmla="*/ 2 h 377"/>
              <a:gd name="T2" fmla="*/ 194 w 195"/>
              <a:gd name="T3" fmla="*/ 377 h 377"/>
              <a:gd name="T4" fmla="*/ 195 w 195"/>
              <a:gd name="T5" fmla="*/ 377 h 377"/>
              <a:gd name="T6" fmla="*/ 10 w 195"/>
              <a:gd name="T7" fmla="*/ 0 h 377"/>
              <a:gd name="T8" fmla="*/ 9 w 195"/>
              <a:gd name="T9" fmla="*/ 2 h 377"/>
            </a:gdLst>
            <a:ahLst/>
            <a:cxnLst>
              <a:cxn ang="0">
                <a:pos x="T0" y="T1"/>
              </a:cxn>
              <a:cxn ang="0">
                <a:pos x="T2" y="T3"/>
              </a:cxn>
              <a:cxn ang="0">
                <a:pos x="T4" y="T5"/>
              </a:cxn>
              <a:cxn ang="0">
                <a:pos x="T6" y="T7"/>
              </a:cxn>
              <a:cxn ang="0">
                <a:pos x="T8" y="T9"/>
              </a:cxn>
            </a:cxnLst>
            <a:rect l="0" t="0" r="r" b="b"/>
            <a:pathLst>
              <a:path w="195" h="377">
                <a:moveTo>
                  <a:pt x="9" y="2"/>
                </a:moveTo>
                <a:cubicBezTo>
                  <a:pt x="0" y="21"/>
                  <a:pt x="43" y="99"/>
                  <a:pt x="194" y="377"/>
                </a:cubicBezTo>
                <a:cubicBezTo>
                  <a:pt x="195" y="377"/>
                  <a:pt x="195" y="377"/>
                  <a:pt x="195" y="377"/>
                </a:cubicBezTo>
                <a:cubicBezTo>
                  <a:pt x="43" y="98"/>
                  <a:pt x="0" y="20"/>
                  <a:pt x="10" y="0"/>
                </a:cubicBezTo>
                <a:lnTo>
                  <a:pt x="9" y="2"/>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70"/>
          <p:cNvSpPr>
            <a:spLocks/>
          </p:cNvSpPr>
          <p:nvPr/>
        </p:nvSpPr>
        <p:spPr bwMode="auto">
          <a:xfrm>
            <a:off x="1938871" y="3559615"/>
            <a:ext cx="1422793" cy="2654676"/>
          </a:xfrm>
          <a:custGeom>
            <a:avLst/>
            <a:gdLst>
              <a:gd name="T0" fmla="*/ 7 w 166"/>
              <a:gd name="T1" fmla="*/ 1 h 310"/>
              <a:gd name="T2" fmla="*/ 166 w 166"/>
              <a:gd name="T3" fmla="*/ 310 h 310"/>
              <a:gd name="T4" fmla="*/ 166 w 166"/>
              <a:gd name="T5" fmla="*/ 309 h 310"/>
              <a:gd name="T6" fmla="*/ 8 w 166"/>
              <a:gd name="T7" fmla="*/ 0 h 310"/>
              <a:gd name="T8" fmla="*/ 7 w 166"/>
              <a:gd name="T9" fmla="*/ 1 h 310"/>
            </a:gdLst>
            <a:ahLst/>
            <a:cxnLst>
              <a:cxn ang="0">
                <a:pos x="T0" y="T1"/>
              </a:cxn>
              <a:cxn ang="0">
                <a:pos x="T2" y="T3"/>
              </a:cxn>
              <a:cxn ang="0">
                <a:pos x="T4" y="T5"/>
              </a:cxn>
              <a:cxn ang="0">
                <a:pos x="T6" y="T7"/>
              </a:cxn>
              <a:cxn ang="0">
                <a:pos x="T8" y="T9"/>
              </a:cxn>
            </a:cxnLst>
            <a:rect l="0" t="0" r="r" b="b"/>
            <a:pathLst>
              <a:path w="166" h="310">
                <a:moveTo>
                  <a:pt x="7" y="1"/>
                </a:moveTo>
                <a:cubicBezTo>
                  <a:pt x="1" y="25"/>
                  <a:pt x="47" y="105"/>
                  <a:pt x="166" y="310"/>
                </a:cubicBezTo>
                <a:cubicBezTo>
                  <a:pt x="166" y="309"/>
                  <a:pt x="166" y="309"/>
                  <a:pt x="166" y="309"/>
                </a:cubicBezTo>
                <a:cubicBezTo>
                  <a:pt x="45" y="101"/>
                  <a:pt x="0" y="21"/>
                  <a:pt x="8" y="0"/>
                </a:cubicBezTo>
                <a:lnTo>
                  <a:pt x="7"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71"/>
          <p:cNvSpPr>
            <a:spLocks/>
          </p:cNvSpPr>
          <p:nvPr/>
        </p:nvSpPr>
        <p:spPr bwMode="auto">
          <a:xfrm>
            <a:off x="1546252" y="4262005"/>
            <a:ext cx="1105817" cy="1988307"/>
          </a:xfrm>
          <a:custGeom>
            <a:avLst/>
            <a:gdLst>
              <a:gd name="T0" fmla="*/ 6 w 129"/>
              <a:gd name="T1" fmla="*/ 1 h 232"/>
              <a:gd name="T2" fmla="*/ 128 w 129"/>
              <a:gd name="T3" fmla="*/ 232 h 232"/>
              <a:gd name="T4" fmla="*/ 129 w 129"/>
              <a:gd name="T5" fmla="*/ 232 h 232"/>
              <a:gd name="T6" fmla="*/ 6 w 129"/>
              <a:gd name="T7" fmla="*/ 0 h 232"/>
              <a:gd name="T8" fmla="*/ 6 w 129"/>
              <a:gd name="T9" fmla="*/ 1 h 232"/>
            </a:gdLst>
            <a:ahLst/>
            <a:cxnLst>
              <a:cxn ang="0">
                <a:pos x="T0" y="T1"/>
              </a:cxn>
              <a:cxn ang="0">
                <a:pos x="T2" y="T3"/>
              </a:cxn>
              <a:cxn ang="0">
                <a:pos x="T4" y="T5"/>
              </a:cxn>
              <a:cxn ang="0">
                <a:pos x="T6" y="T7"/>
              </a:cxn>
              <a:cxn ang="0">
                <a:pos x="T8" y="T9"/>
              </a:cxn>
            </a:cxnLst>
            <a:rect l="0" t="0" r="r" b="b"/>
            <a:pathLst>
              <a:path w="129" h="232">
                <a:moveTo>
                  <a:pt x="6" y="1"/>
                </a:moveTo>
                <a:cubicBezTo>
                  <a:pt x="0" y="14"/>
                  <a:pt x="25" y="55"/>
                  <a:pt x="128" y="232"/>
                </a:cubicBezTo>
                <a:cubicBezTo>
                  <a:pt x="129" y="232"/>
                  <a:pt x="129" y="232"/>
                  <a:pt x="129" y="232"/>
                </a:cubicBezTo>
                <a:cubicBezTo>
                  <a:pt x="25" y="54"/>
                  <a:pt x="0" y="13"/>
                  <a:pt x="6" y="0"/>
                </a:cubicBezTo>
                <a:lnTo>
                  <a:pt x="6"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72"/>
          <p:cNvSpPr>
            <a:spLocks/>
          </p:cNvSpPr>
          <p:nvPr/>
        </p:nvSpPr>
        <p:spPr bwMode="auto">
          <a:xfrm>
            <a:off x="1175735" y="4975202"/>
            <a:ext cx="673576" cy="1188662"/>
          </a:xfrm>
          <a:custGeom>
            <a:avLst/>
            <a:gdLst>
              <a:gd name="T0" fmla="*/ 3 w 79"/>
              <a:gd name="T1" fmla="*/ 1 h 139"/>
              <a:gd name="T2" fmla="*/ 78 w 79"/>
              <a:gd name="T3" fmla="*/ 139 h 139"/>
              <a:gd name="T4" fmla="*/ 79 w 79"/>
              <a:gd name="T5" fmla="*/ 139 h 139"/>
              <a:gd name="T6" fmla="*/ 3 w 79"/>
              <a:gd name="T7" fmla="*/ 0 h 139"/>
              <a:gd name="T8" fmla="*/ 3 w 79"/>
              <a:gd name="T9" fmla="*/ 1 h 139"/>
            </a:gdLst>
            <a:ahLst/>
            <a:cxnLst>
              <a:cxn ang="0">
                <a:pos x="T0" y="T1"/>
              </a:cxn>
              <a:cxn ang="0">
                <a:pos x="T2" y="T3"/>
              </a:cxn>
              <a:cxn ang="0">
                <a:pos x="T4" y="T5"/>
              </a:cxn>
              <a:cxn ang="0">
                <a:pos x="T6" y="T7"/>
              </a:cxn>
              <a:cxn ang="0">
                <a:pos x="T8" y="T9"/>
              </a:cxn>
            </a:cxnLst>
            <a:rect l="0" t="0" r="r" b="b"/>
            <a:pathLst>
              <a:path w="79" h="139">
                <a:moveTo>
                  <a:pt x="3" y="1"/>
                </a:moveTo>
                <a:cubicBezTo>
                  <a:pt x="0" y="8"/>
                  <a:pt x="12" y="37"/>
                  <a:pt x="78" y="139"/>
                </a:cubicBezTo>
                <a:cubicBezTo>
                  <a:pt x="79" y="139"/>
                  <a:pt x="79" y="139"/>
                  <a:pt x="79" y="139"/>
                </a:cubicBezTo>
                <a:cubicBezTo>
                  <a:pt x="12" y="36"/>
                  <a:pt x="0" y="7"/>
                  <a:pt x="3" y="0"/>
                </a:cubicBezTo>
                <a:lnTo>
                  <a:pt x="3" y="1"/>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TextBox 107"/>
          <p:cNvSpPr txBox="1"/>
          <p:nvPr/>
        </p:nvSpPr>
        <p:spPr>
          <a:xfrm rot="3600000">
            <a:off x="979199" y="5531076"/>
            <a:ext cx="797013" cy="276999"/>
          </a:xfrm>
          <a:prstGeom prst="rect">
            <a:avLst/>
          </a:prstGeom>
          <a:noFill/>
        </p:spPr>
        <p:txBody>
          <a:bodyPr wrap="none" rtlCol="0">
            <a:spAutoFit/>
          </a:bodyPr>
          <a:lstStyle/>
          <a:p>
            <a:r>
              <a:rPr lang="id-ID" sz="1200" b="1" dirty="0" smtClean="0">
                <a:solidFill>
                  <a:schemeClr val="bg1">
                    <a:lumMod val="95000"/>
                  </a:schemeClr>
                </a:solidFill>
              </a:rPr>
              <a:t>PHASE 01</a:t>
            </a:r>
            <a:endParaRPr lang="id-ID" sz="1200" b="1" dirty="0">
              <a:solidFill>
                <a:schemeClr val="bg1">
                  <a:lumMod val="95000"/>
                </a:schemeClr>
              </a:solidFill>
            </a:endParaRPr>
          </a:p>
        </p:txBody>
      </p:sp>
      <p:sp>
        <p:nvSpPr>
          <p:cNvPr id="109" name="TextBox 108"/>
          <p:cNvSpPr txBox="1"/>
          <p:nvPr/>
        </p:nvSpPr>
        <p:spPr>
          <a:xfrm rot="3600000">
            <a:off x="1570119" y="5260124"/>
            <a:ext cx="797013" cy="276999"/>
          </a:xfrm>
          <a:prstGeom prst="rect">
            <a:avLst/>
          </a:prstGeom>
          <a:noFill/>
        </p:spPr>
        <p:txBody>
          <a:bodyPr wrap="none" rtlCol="0">
            <a:spAutoFit/>
          </a:bodyPr>
          <a:lstStyle/>
          <a:p>
            <a:r>
              <a:rPr lang="id-ID" sz="1200" b="1" dirty="0" smtClean="0">
                <a:solidFill>
                  <a:schemeClr val="bg1">
                    <a:lumMod val="95000"/>
                  </a:schemeClr>
                </a:solidFill>
              </a:rPr>
              <a:t>PHASE 02</a:t>
            </a:r>
            <a:endParaRPr lang="id-ID" sz="1200" b="1" dirty="0">
              <a:solidFill>
                <a:schemeClr val="bg1">
                  <a:lumMod val="95000"/>
                </a:schemeClr>
              </a:solidFill>
            </a:endParaRPr>
          </a:p>
        </p:txBody>
      </p:sp>
      <p:sp>
        <p:nvSpPr>
          <p:cNvPr id="110" name="TextBox 109"/>
          <p:cNvSpPr txBox="1"/>
          <p:nvPr/>
        </p:nvSpPr>
        <p:spPr>
          <a:xfrm rot="3600000">
            <a:off x="2135853" y="4921697"/>
            <a:ext cx="797013" cy="276999"/>
          </a:xfrm>
          <a:prstGeom prst="rect">
            <a:avLst/>
          </a:prstGeom>
          <a:noFill/>
        </p:spPr>
        <p:txBody>
          <a:bodyPr wrap="none" rtlCol="0">
            <a:spAutoFit/>
          </a:bodyPr>
          <a:lstStyle/>
          <a:p>
            <a:r>
              <a:rPr lang="id-ID" sz="1200" b="1" dirty="0" smtClean="0">
                <a:solidFill>
                  <a:schemeClr val="bg1">
                    <a:lumMod val="95000"/>
                  </a:schemeClr>
                </a:solidFill>
              </a:rPr>
              <a:t>PHASE 03</a:t>
            </a:r>
            <a:endParaRPr lang="id-ID" sz="1200" b="1" dirty="0">
              <a:solidFill>
                <a:schemeClr val="bg1">
                  <a:lumMod val="95000"/>
                </a:schemeClr>
              </a:solidFill>
            </a:endParaRPr>
          </a:p>
        </p:txBody>
      </p:sp>
      <p:sp>
        <p:nvSpPr>
          <p:cNvPr id="111" name="TextBox 110"/>
          <p:cNvSpPr txBox="1"/>
          <p:nvPr/>
        </p:nvSpPr>
        <p:spPr>
          <a:xfrm rot="3600000">
            <a:off x="2709508" y="4593030"/>
            <a:ext cx="797013" cy="276999"/>
          </a:xfrm>
          <a:prstGeom prst="rect">
            <a:avLst/>
          </a:prstGeom>
          <a:noFill/>
        </p:spPr>
        <p:txBody>
          <a:bodyPr wrap="none" rtlCol="0">
            <a:spAutoFit/>
          </a:bodyPr>
          <a:lstStyle/>
          <a:p>
            <a:r>
              <a:rPr lang="id-ID" sz="1200" b="1" dirty="0" smtClean="0">
                <a:solidFill>
                  <a:schemeClr val="bg1">
                    <a:lumMod val="95000"/>
                  </a:schemeClr>
                </a:solidFill>
              </a:rPr>
              <a:t>PHASE 04</a:t>
            </a:r>
            <a:endParaRPr lang="id-ID" sz="1200" b="1" dirty="0">
              <a:solidFill>
                <a:schemeClr val="bg1">
                  <a:lumMod val="95000"/>
                </a:schemeClr>
              </a:solidFill>
            </a:endParaRPr>
          </a:p>
        </p:txBody>
      </p:sp>
      <p:sp>
        <p:nvSpPr>
          <p:cNvPr id="112" name="TextBox 111"/>
          <p:cNvSpPr txBox="1"/>
          <p:nvPr/>
        </p:nvSpPr>
        <p:spPr>
          <a:xfrm rot="3834703">
            <a:off x="3275242" y="4289355"/>
            <a:ext cx="797013" cy="276999"/>
          </a:xfrm>
          <a:prstGeom prst="rect">
            <a:avLst/>
          </a:prstGeom>
          <a:noFill/>
        </p:spPr>
        <p:txBody>
          <a:bodyPr wrap="none" rtlCol="0">
            <a:spAutoFit/>
          </a:bodyPr>
          <a:lstStyle/>
          <a:p>
            <a:r>
              <a:rPr lang="id-ID" sz="1200" b="1" dirty="0" smtClean="0">
                <a:solidFill>
                  <a:schemeClr val="bg1">
                    <a:lumMod val="95000"/>
                  </a:schemeClr>
                </a:solidFill>
              </a:rPr>
              <a:t>PHASE 05</a:t>
            </a:r>
            <a:endParaRPr lang="id-ID" sz="1200" b="1" dirty="0">
              <a:solidFill>
                <a:schemeClr val="bg1">
                  <a:lumMod val="95000"/>
                </a:schemeClr>
              </a:solidFill>
            </a:endParaRPr>
          </a:p>
        </p:txBody>
      </p:sp>
      <p:grpSp>
        <p:nvGrpSpPr>
          <p:cNvPr id="113" name="Group 112"/>
          <p:cNvGrpSpPr/>
          <p:nvPr/>
        </p:nvGrpSpPr>
        <p:grpSpPr>
          <a:xfrm>
            <a:off x="3892169" y="2353842"/>
            <a:ext cx="400106" cy="393734"/>
            <a:chOff x="6297613" y="1392238"/>
            <a:chExt cx="498475" cy="490537"/>
          </a:xfrm>
          <a:solidFill>
            <a:schemeClr val="accent5"/>
          </a:solidFill>
        </p:grpSpPr>
        <p:sp>
          <p:nvSpPr>
            <p:cNvPr id="114" name="Freeform 113"/>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7" name="Group 116"/>
          <p:cNvGrpSpPr/>
          <p:nvPr/>
        </p:nvGrpSpPr>
        <p:grpSpPr>
          <a:xfrm>
            <a:off x="4536026" y="3652082"/>
            <a:ext cx="345315" cy="395009"/>
            <a:chOff x="8004175" y="1949450"/>
            <a:chExt cx="430213" cy="492125"/>
          </a:xfrm>
          <a:solidFill>
            <a:schemeClr val="accent3"/>
          </a:solidFill>
        </p:grpSpPr>
        <p:sp>
          <p:nvSpPr>
            <p:cNvPr id="118" name="Freeform 15"/>
            <p:cNvSpPr>
              <a:spLocks noEditPoints="1"/>
            </p:cNvSpPr>
            <p:nvPr/>
          </p:nvSpPr>
          <p:spPr bwMode="auto">
            <a:xfrm>
              <a:off x="8004175" y="1949450"/>
              <a:ext cx="430213"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6"/>
            <p:cNvSpPr>
              <a:spLocks noEditPoints="1"/>
            </p:cNvSpPr>
            <p:nvPr/>
          </p:nvSpPr>
          <p:spPr bwMode="auto">
            <a:xfrm>
              <a:off x="8096250"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7"/>
            <p:cNvSpPr>
              <a:spLocks noEditPoints="1"/>
            </p:cNvSpPr>
            <p:nvPr/>
          </p:nvSpPr>
          <p:spPr bwMode="auto">
            <a:xfrm>
              <a:off x="8188325"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8"/>
            <p:cNvSpPr>
              <a:spLocks noEditPoints="1"/>
            </p:cNvSpPr>
            <p:nvPr/>
          </p:nvSpPr>
          <p:spPr bwMode="auto">
            <a:xfrm>
              <a:off x="8280400" y="2149475"/>
              <a:ext cx="61913"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2" name="Group 121"/>
          <p:cNvGrpSpPr/>
          <p:nvPr/>
        </p:nvGrpSpPr>
        <p:grpSpPr>
          <a:xfrm>
            <a:off x="5379894" y="2961908"/>
            <a:ext cx="370800" cy="393736"/>
            <a:chOff x="6881813" y="2154238"/>
            <a:chExt cx="461963" cy="490538"/>
          </a:xfrm>
          <a:solidFill>
            <a:schemeClr val="accent4"/>
          </a:solidFill>
        </p:grpSpPr>
        <p:sp>
          <p:nvSpPr>
            <p:cNvPr id="123"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6" name="Freeform 28"/>
          <p:cNvSpPr>
            <a:spLocks noEditPoints="1"/>
          </p:cNvSpPr>
          <p:nvPr/>
        </p:nvSpPr>
        <p:spPr bwMode="auto">
          <a:xfrm>
            <a:off x="5957536" y="4329152"/>
            <a:ext cx="395010" cy="395010"/>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7" name="Group 126"/>
          <p:cNvGrpSpPr/>
          <p:nvPr/>
        </p:nvGrpSpPr>
        <p:grpSpPr>
          <a:xfrm>
            <a:off x="5179749" y="5144507"/>
            <a:ext cx="397558" cy="393736"/>
            <a:chOff x="7219950" y="3429000"/>
            <a:chExt cx="495300" cy="490538"/>
          </a:xfrm>
          <a:solidFill>
            <a:schemeClr val="accent1"/>
          </a:solidFill>
        </p:grpSpPr>
        <p:sp>
          <p:nvSpPr>
            <p:cNvPr id="128" name="Freeform 32"/>
            <p:cNvSpPr>
              <a:spLocks noEditPoints="1"/>
            </p:cNvSpPr>
            <p:nvPr/>
          </p:nvSpPr>
          <p:spPr bwMode="auto">
            <a:xfrm>
              <a:off x="7219950" y="3475038"/>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33"/>
            <p:cNvSpPr>
              <a:spLocks noEditPoints="1"/>
            </p:cNvSpPr>
            <p:nvPr/>
          </p:nvSpPr>
          <p:spPr bwMode="auto">
            <a:xfrm>
              <a:off x="7439025" y="3675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34"/>
            <p:cNvSpPr>
              <a:spLocks noEditPoints="1"/>
            </p:cNvSpPr>
            <p:nvPr/>
          </p:nvSpPr>
          <p:spPr bwMode="auto">
            <a:xfrm>
              <a:off x="7639050" y="3429000"/>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noEditPoints="1"/>
            </p:cNvSpPr>
            <p:nvPr/>
          </p:nvSpPr>
          <p:spPr bwMode="auto">
            <a:xfrm>
              <a:off x="7346950" y="3659188"/>
              <a:ext cx="61913" cy="61913"/>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Oval 36"/>
            <p:cNvSpPr>
              <a:spLocks noChangeArrowheads="1"/>
            </p:cNvSpPr>
            <p:nvPr/>
          </p:nvSpPr>
          <p:spPr bwMode="auto">
            <a:xfrm>
              <a:off x="7408863" y="3767138"/>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Oval 37"/>
            <p:cNvSpPr>
              <a:spLocks noChangeArrowheads="1"/>
            </p:cNvSpPr>
            <p:nvPr/>
          </p:nvSpPr>
          <p:spPr bwMode="auto">
            <a:xfrm>
              <a:off x="7653338" y="3536950"/>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6" name="Straight Connector 135"/>
          <p:cNvCxnSpPr/>
          <p:nvPr/>
        </p:nvCxnSpPr>
        <p:spPr>
          <a:xfrm>
            <a:off x="5235844" y="2531175"/>
            <a:ext cx="2714733"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6305929" y="3220816"/>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5725406" y="3919584"/>
            <a:ext cx="2225171"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6760810" y="4608480"/>
            <a:ext cx="118976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a:xfrm>
            <a:off x="6191242" y="5412559"/>
            <a:ext cx="1759335"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41" name="TextBox 140"/>
          <p:cNvSpPr txBox="1"/>
          <p:nvPr/>
        </p:nvSpPr>
        <p:spPr>
          <a:xfrm>
            <a:off x="8161446" y="2275344"/>
            <a:ext cx="949299" cy="307777"/>
          </a:xfrm>
          <a:prstGeom prst="rect">
            <a:avLst/>
          </a:prstGeom>
          <a:noFill/>
        </p:spPr>
        <p:txBody>
          <a:bodyPr wrap="none" rtlCol="0">
            <a:spAutoFit/>
          </a:bodyPr>
          <a:lstStyle/>
          <a:p>
            <a:r>
              <a:rPr lang="id-ID" sz="1400" b="1" dirty="0" smtClean="0">
                <a:solidFill>
                  <a:schemeClr val="accent2"/>
                </a:solidFill>
                <a:latin typeface="+mj-lt"/>
              </a:rPr>
              <a:t>Setting Up</a:t>
            </a:r>
            <a:endParaRPr lang="id-ID" sz="1400" b="1" dirty="0">
              <a:solidFill>
                <a:schemeClr val="accent2"/>
              </a:solidFill>
              <a:latin typeface="+mj-lt"/>
            </a:endParaRPr>
          </a:p>
        </p:txBody>
      </p:sp>
      <p:sp>
        <p:nvSpPr>
          <p:cNvPr id="142" name="TextBox 141"/>
          <p:cNvSpPr txBox="1"/>
          <p:nvPr/>
        </p:nvSpPr>
        <p:spPr>
          <a:xfrm>
            <a:off x="8161446" y="249008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3" name="TextBox 142"/>
          <p:cNvSpPr txBox="1"/>
          <p:nvPr/>
        </p:nvSpPr>
        <p:spPr>
          <a:xfrm>
            <a:off x="8161446" y="2954705"/>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144" name="TextBox 143"/>
          <p:cNvSpPr txBox="1"/>
          <p:nvPr/>
        </p:nvSpPr>
        <p:spPr>
          <a:xfrm>
            <a:off x="8161446" y="3169447"/>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5" name="TextBox 144"/>
          <p:cNvSpPr txBox="1"/>
          <p:nvPr/>
        </p:nvSpPr>
        <p:spPr>
          <a:xfrm>
            <a:off x="8161446" y="3661187"/>
            <a:ext cx="1532792" cy="307777"/>
          </a:xfrm>
          <a:prstGeom prst="rect">
            <a:avLst/>
          </a:prstGeom>
          <a:noFill/>
        </p:spPr>
        <p:txBody>
          <a:bodyPr wrap="none" rtlCol="0">
            <a:spAutoFit/>
          </a:bodyPr>
          <a:lstStyle/>
          <a:p>
            <a:r>
              <a:rPr lang="id-ID" sz="1400" b="1" dirty="0" smtClean="0">
                <a:solidFill>
                  <a:schemeClr val="accent2"/>
                </a:solidFill>
                <a:latin typeface="+mj-lt"/>
              </a:rPr>
              <a:t>Finance &amp; Budgets</a:t>
            </a:r>
            <a:endParaRPr lang="id-ID" sz="1400" b="1" dirty="0">
              <a:solidFill>
                <a:schemeClr val="accent2"/>
              </a:solidFill>
              <a:latin typeface="+mj-lt"/>
            </a:endParaRPr>
          </a:p>
        </p:txBody>
      </p:sp>
      <p:sp>
        <p:nvSpPr>
          <p:cNvPr id="146" name="TextBox 145"/>
          <p:cNvSpPr txBox="1"/>
          <p:nvPr/>
        </p:nvSpPr>
        <p:spPr>
          <a:xfrm>
            <a:off x="8161446" y="3875929"/>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7" name="TextBox 146"/>
          <p:cNvSpPr txBox="1"/>
          <p:nvPr/>
        </p:nvSpPr>
        <p:spPr>
          <a:xfrm>
            <a:off x="8161446" y="4367669"/>
            <a:ext cx="1388522" cy="307777"/>
          </a:xfrm>
          <a:prstGeom prst="rect">
            <a:avLst/>
          </a:prstGeom>
          <a:noFill/>
        </p:spPr>
        <p:txBody>
          <a:bodyPr wrap="none" rtlCol="0">
            <a:spAutoFit/>
          </a:bodyPr>
          <a:lstStyle/>
          <a:p>
            <a:r>
              <a:rPr lang="id-ID" sz="1400" b="1" dirty="0" smtClean="0">
                <a:solidFill>
                  <a:schemeClr val="accent2"/>
                </a:solidFill>
                <a:latin typeface="+mj-lt"/>
              </a:rPr>
              <a:t>Market Research</a:t>
            </a:r>
            <a:endParaRPr lang="id-ID" sz="1400" b="1" dirty="0">
              <a:solidFill>
                <a:schemeClr val="accent2"/>
              </a:solidFill>
              <a:latin typeface="+mj-lt"/>
            </a:endParaRPr>
          </a:p>
        </p:txBody>
      </p:sp>
      <p:sp>
        <p:nvSpPr>
          <p:cNvPr id="148" name="TextBox 147"/>
          <p:cNvSpPr txBox="1"/>
          <p:nvPr/>
        </p:nvSpPr>
        <p:spPr>
          <a:xfrm>
            <a:off x="8161446" y="4582411"/>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49" name="TextBox 148"/>
          <p:cNvSpPr txBox="1"/>
          <p:nvPr/>
        </p:nvSpPr>
        <p:spPr>
          <a:xfrm>
            <a:off x="8161446" y="5135004"/>
            <a:ext cx="865943" cy="307777"/>
          </a:xfrm>
          <a:prstGeom prst="rect">
            <a:avLst/>
          </a:prstGeom>
          <a:noFill/>
        </p:spPr>
        <p:txBody>
          <a:bodyPr wrap="none" rtlCol="0">
            <a:spAutoFit/>
          </a:bodyPr>
          <a:lstStyle/>
          <a:p>
            <a:r>
              <a:rPr lang="id-ID" sz="1400" b="1" dirty="0" smtClean="0">
                <a:solidFill>
                  <a:schemeClr val="accent2"/>
                </a:solidFill>
                <a:latin typeface="+mj-lt"/>
              </a:rPr>
              <a:t>Your Idea</a:t>
            </a:r>
            <a:endParaRPr lang="id-ID" sz="1400" b="1" dirty="0">
              <a:solidFill>
                <a:schemeClr val="accent2"/>
              </a:solidFill>
              <a:latin typeface="+mj-lt"/>
            </a:endParaRPr>
          </a:p>
        </p:txBody>
      </p:sp>
      <p:sp>
        <p:nvSpPr>
          <p:cNvPr id="150" name="TextBox 149"/>
          <p:cNvSpPr txBox="1"/>
          <p:nvPr/>
        </p:nvSpPr>
        <p:spPr>
          <a:xfrm>
            <a:off x="8161446" y="534974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Tree>
    <p:extLst>
      <p:ext uri="{BB962C8B-B14F-4D97-AF65-F5344CB8AC3E}">
        <p14:creationId xmlns:p14="http://schemas.microsoft.com/office/powerpoint/2010/main" val="231016328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03"/>
                                        </p:tgtEl>
                                        <p:attrNameLst>
                                          <p:attrName>style.visibility</p:attrName>
                                        </p:attrNameLst>
                                      </p:cBhvr>
                                      <p:to>
                                        <p:strVal val="visible"/>
                                      </p:to>
                                    </p:set>
                                    <p:animEffect transition="in" filter="fade">
                                      <p:cBhvr>
                                        <p:cTn id="18" dur="750"/>
                                        <p:tgtEl>
                                          <p:spTgt spid="103"/>
                                        </p:tgtEl>
                                      </p:cBhvr>
                                    </p:animEffect>
                                    <p:anim calcmode="lin" valueType="num">
                                      <p:cBhvr>
                                        <p:cTn id="19" dur="750" fill="hold"/>
                                        <p:tgtEl>
                                          <p:spTgt spid="103"/>
                                        </p:tgtEl>
                                        <p:attrNameLst>
                                          <p:attrName>ppt_x</p:attrName>
                                        </p:attrNameLst>
                                      </p:cBhvr>
                                      <p:tavLst>
                                        <p:tav tm="0">
                                          <p:val>
                                            <p:strVal val="#ppt_x"/>
                                          </p:val>
                                        </p:tav>
                                        <p:tav tm="100000">
                                          <p:val>
                                            <p:strVal val="#ppt_x"/>
                                          </p:val>
                                        </p:tav>
                                      </p:tavLst>
                                    </p:anim>
                                    <p:anim calcmode="lin" valueType="num">
                                      <p:cBhvr>
                                        <p:cTn id="20" dur="750" fill="hold"/>
                                        <p:tgtEl>
                                          <p:spTgt spid="103"/>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02"/>
                                        </p:tgtEl>
                                        <p:attrNameLst>
                                          <p:attrName>style.visibility</p:attrName>
                                        </p:attrNameLst>
                                      </p:cBhvr>
                                      <p:to>
                                        <p:strVal val="visible"/>
                                      </p:to>
                                    </p:set>
                                    <p:animEffect transition="in" filter="fade">
                                      <p:cBhvr>
                                        <p:cTn id="23" dur="750"/>
                                        <p:tgtEl>
                                          <p:spTgt spid="102"/>
                                        </p:tgtEl>
                                      </p:cBhvr>
                                    </p:animEffect>
                                    <p:anim calcmode="lin" valueType="num">
                                      <p:cBhvr>
                                        <p:cTn id="24" dur="750" fill="hold"/>
                                        <p:tgtEl>
                                          <p:spTgt spid="102"/>
                                        </p:tgtEl>
                                        <p:attrNameLst>
                                          <p:attrName>ppt_x</p:attrName>
                                        </p:attrNameLst>
                                      </p:cBhvr>
                                      <p:tavLst>
                                        <p:tav tm="0">
                                          <p:val>
                                            <p:strVal val="#ppt_x"/>
                                          </p:val>
                                        </p:tav>
                                        <p:tav tm="100000">
                                          <p:val>
                                            <p:strVal val="#ppt_x"/>
                                          </p:val>
                                        </p:tav>
                                      </p:tavLst>
                                    </p:anim>
                                    <p:anim calcmode="lin" valueType="num">
                                      <p:cBhvr>
                                        <p:cTn id="25" dur="750" fill="hold"/>
                                        <p:tgtEl>
                                          <p:spTgt spid="102"/>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01"/>
                                        </p:tgtEl>
                                        <p:attrNameLst>
                                          <p:attrName>style.visibility</p:attrName>
                                        </p:attrNameLst>
                                      </p:cBhvr>
                                      <p:to>
                                        <p:strVal val="visible"/>
                                      </p:to>
                                    </p:set>
                                    <p:animEffect transition="in" filter="fade">
                                      <p:cBhvr>
                                        <p:cTn id="28" dur="750"/>
                                        <p:tgtEl>
                                          <p:spTgt spid="101"/>
                                        </p:tgtEl>
                                      </p:cBhvr>
                                    </p:animEffect>
                                    <p:anim calcmode="lin" valueType="num">
                                      <p:cBhvr>
                                        <p:cTn id="29" dur="750" fill="hold"/>
                                        <p:tgtEl>
                                          <p:spTgt spid="101"/>
                                        </p:tgtEl>
                                        <p:attrNameLst>
                                          <p:attrName>ppt_x</p:attrName>
                                        </p:attrNameLst>
                                      </p:cBhvr>
                                      <p:tavLst>
                                        <p:tav tm="0">
                                          <p:val>
                                            <p:strVal val="#ppt_x"/>
                                          </p:val>
                                        </p:tav>
                                        <p:tav tm="100000">
                                          <p:val>
                                            <p:strVal val="#ppt_x"/>
                                          </p:val>
                                        </p:tav>
                                      </p:tavLst>
                                    </p:anim>
                                    <p:anim calcmode="lin" valueType="num">
                                      <p:cBhvr>
                                        <p:cTn id="30" dur="750" fill="hold"/>
                                        <p:tgtEl>
                                          <p:spTgt spid="101"/>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fade">
                                      <p:cBhvr>
                                        <p:cTn id="33" dur="750"/>
                                        <p:tgtEl>
                                          <p:spTgt spid="100"/>
                                        </p:tgtEl>
                                      </p:cBhvr>
                                    </p:animEffect>
                                    <p:anim calcmode="lin" valueType="num">
                                      <p:cBhvr>
                                        <p:cTn id="34" dur="750" fill="hold"/>
                                        <p:tgtEl>
                                          <p:spTgt spid="100"/>
                                        </p:tgtEl>
                                        <p:attrNameLst>
                                          <p:attrName>ppt_x</p:attrName>
                                        </p:attrNameLst>
                                      </p:cBhvr>
                                      <p:tavLst>
                                        <p:tav tm="0">
                                          <p:val>
                                            <p:strVal val="#ppt_x"/>
                                          </p:val>
                                        </p:tav>
                                        <p:tav tm="100000">
                                          <p:val>
                                            <p:strVal val="#ppt_x"/>
                                          </p:val>
                                        </p:tav>
                                      </p:tavLst>
                                    </p:anim>
                                    <p:anim calcmode="lin" valueType="num">
                                      <p:cBhvr>
                                        <p:cTn id="35" dur="750" fill="hold"/>
                                        <p:tgtEl>
                                          <p:spTgt spid="100"/>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99"/>
                                        </p:tgtEl>
                                        <p:attrNameLst>
                                          <p:attrName>style.visibility</p:attrName>
                                        </p:attrNameLst>
                                      </p:cBhvr>
                                      <p:to>
                                        <p:strVal val="visible"/>
                                      </p:to>
                                    </p:set>
                                    <p:animEffect transition="in" filter="fade">
                                      <p:cBhvr>
                                        <p:cTn id="38" dur="750"/>
                                        <p:tgtEl>
                                          <p:spTgt spid="99"/>
                                        </p:tgtEl>
                                      </p:cBhvr>
                                    </p:animEffect>
                                    <p:anim calcmode="lin" valueType="num">
                                      <p:cBhvr>
                                        <p:cTn id="39" dur="750" fill="hold"/>
                                        <p:tgtEl>
                                          <p:spTgt spid="99"/>
                                        </p:tgtEl>
                                        <p:attrNameLst>
                                          <p:attrName>ppt_x</p:attrName>
                                        </p:attrNameLst>
                                      </p:cBhvr>
                                      <p:tavLst>
                                        <p:tav tm="0">
                                          <p:val>
                                            <p:strVal val="#ppt_x"/>
                                          </p:val>
                                        </p:tav>
                                        <p:tav tm="100000">
                                          <p:val>
                                            <p:strVal val="#ppt_x"/>
                                          </p:val>
                                        </p:tav>
                                      </p:tavLst>
                                    </p:anim>
                                    <p:anim calcmode="lin" valueType="num">
                                      <p:cBhvr>
                                        <p:cTn id="40" dur="750" fill="hold"/>
                                        <p:tgtEl>
                                          <p:spTgt spid="99"/>
                                        </p:tgtEl>
                                        <p:attrNameLst>
                                          <p:attrName>ppt_y</p:attrName>
                                        </p:attrNameLst>
                                      </p:cBhvr>
                                      <p:tavLst>
                                        <p:tav tm="0">
                                          <p:val>
                                            <p:strVal val="#ppt_y+.1"/>
                                          </p:val>
                                        </p:tav>
                                        <p:tav tm="100000">
                                          <p:val>
                                            <p:strVal val="#ppt_y"/>
                                          </p:val>
                                        </p:tav>
                                      </p:tavLst>
                                    </p:anim>
                                  </p:childTnLst>
                                </p:cTn>
                              </p:par>
                            </p:childTnLst>
                          </p:cTn>
                        </p:par>
                        <p:par>
                          <p:cTn id="41" fill="hold">
                            <p:stCondLst>
                              <p:cond delay="1250"/>
                            </p:stCondLst>
                            <p:childTnLst>
                              <p:par>
                                <p:cTn id="42" presetID="22" presetClass="entr" presetSubtype="8" fill="hold" grpId="0" nodeType="afterEffect">
                                  <p:stCondLst>
                                    <p:cond delay="0"/>
                                  </p:stCondLst>
                                  <p:childTnLst>
                                    <p:set>
                                      <p:cBhvr>
                                        <p:cTn id="43" dur="1" fill="hold">
                                          <p:stCondLst>
                                            <p:cond delay="0"/>
                                          </p:stCondLst>
                                        </p:cTn>
                                        <p:tgtEl>
                                          <p:spTgt spid="53"/>
                                        </p:tgtEl>
                                        <p:attrNameLst>
                                          <p:attrName>style.visibility</p:attrName>
                                        </p:attrNameLst>
                                      </p:cBhvr>
                                      <p:to>
                                        <p:strVal val="visible"/>
                                      </p:to>
                                    </p:set>
                                    <p:animEffect transition="in" filter="wipe(left)">
                                      <p:cBhvr>
                                        <p:cTn id="44" dur="500"/>
                                        <p:tgtEl>
                                          <p:spTgt spid="53"/>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54"/>
                                        </p:tgtEl>
                                        <p:attrNameLst>
                                          <p:attrName>style.visibility</p:attrName>
                                        </p:attrNameLst>
                                      </p:cBhvr>
                                      <p:to>
                                        <p:strVal val="visible"/>
                                      </p:to>
                                    </p:set>
                                    <p:animEffect transition="in" filter="wipe(left)">
                                      <p:cBhvr>
                                        <p:cTn id="47" dur="500"/>
                                        <p:tgtEl>
                                          <p:spTgt spid="54"/>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wipe(left)">
                                      <p:cBhvr>
                                        <p:cTn id="50" dur="500"/>
                                        <p:tgtEl>
                                          <p:spTgt spid="55"/>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87"/>
                                        </p:tgtEl>
                                        <p:attrNameLst>
                                          <p:attrName>style.visibility</p:attrName>
                                        </p:attrNameLst>
                                      </p:cBhvr>
                                      <p:to>
                                        <p:strVal val="visible"/>
                                      </p:to>
                                    </p:set>
                                    <p:animEffect transition="in" filter="wipe(left)">
                                      <p:cBhvr>
                                        <p:cTn id="53" dur="500"/>
                                        <p:tgtEl>
                                          <p:spTgt spid="87"/>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88"/>
                                        </p:tgtEl>
                                        <p:attrNameLst>
                                          <p:attrName>style.visibility</p:attrName>
                                        </p:attrNameLst>
                                      </p:cBhvr>
                                      <p:to>
                                        <p:strVal val="visible"/>
                                      </p:to>
                                    </p:set>
                                    <p:animEffect transition="in" filter="wipe(left)">
                                      <p:cBhvr>
                                        <p:cTn id="56" dur="500"/>
                                        <p:tgtEl>
                                          <p:spTgt spid="88"/>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94"/>
                                        </p:tgtEl>
                                        <p:attrNameLst>
                                          <p:attrName>style.visibility</p:attrName>
                                        </p:attrNameLst>
                                      </p:cBhvr>
                                      <p:to>
                                        <p:strVal val="visible"/>
                                      </p:to>
                                    </p:set>
                                    <p:anim calcmode="lin" valueType="num">
                                      <p:cBhvr>
                                        <p:cTn id="59" dur="500" fill="hold"/>
                                        <p:tgtEl>
                                          <p:spTgt spid="94"/>
                                        </p:tgtEl>
                                        <p:attrNameLst>
                                          <p:attrName>ppt_w</p:attrName>
                                        </p:attrNameLst>
                                      </p:cBhvr>
                                      <p:tavLst>
                                        <p:tav tm="0">
                                          <p:val>
                                            <p:fltVal val="0"/>
                                          </p:val>
                                        </p:tav>
                                        <p:tav tm="100000">
                                          <p:val>
                                            <p:strVal val="#ppt_w"/>
                                          </p:val>
                                        </p:tav>
                                      </p:tavLst>
                                    </p:anim>
                                    <p:anim calcmode="lin" valueType="num">
                                      <p:cBhvr>
                                        <p:cTn id="60" dur="500" fill="hold"/>
                                        <p:tgtEl>
                                          <p:spTgt spid="94"/>
                                        </p:tgtEl>
                                        <p:attrNameLst>
                                          <p:attrName>ppt_h</p:attrName>
                                        </p:attrNameLst>
                                      </p:cBhvr>
                                      <p:tavLst>
                                        <p:tav tm="0">
                                          <p:val>
                                            <p:fltVal val="0"/>
                                          </p:val>
                                        </p:tav>
                                        <p:tav tm="100000">
                                          <p:val>
                                            <p:strVal val="#ppt_h"/>
                                          </p:val>
                                        </p:tav>
                                      </p:tavLst>
                                    </p:anim>
                                    <p:animEffect transition="in" filter="fade">
                                      <p:cBhvr>
                                        <p:cTn id="61" dur="500"/>
                                        <p:tgtEl>
                                          <p:spTgt spid="94"/>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95"/>
                                        </p:tgtEl>
                                        <p:attrNameLst>
                                          <p:attrName>style.visibility</p:attrName>
                                        </p:attrNameLst>
                                      </p:cBhvr>
                                      <p:to>
                                        <p:strVal val="visible"/>
                                      </p:to>
                                    </p:set>
                                    <p:anim calcmode="lin" valueType="num">
                                      <p:cBhvr>
                                        <p:cTn id="64" dur="500" fill="hold"/>
                                        <p:tgtEl>
                                          <p:spTgt spid="95"/>
                                        </p:tgtEl>
                                        <p:attrNameLst>
                                          <p:attrName>ppt_w</p:attrName>
                                        </p:attrNameLst>
                                      </p:cBhvr>
                                      <p:tavLst>
                                        <p:tav tm="0">
                                          <p:val>
                                            <p:fltVal val="0"/>
                                          </p:val>
                                        </p:tav>
                                        <p:tav tm="100000">
                                          <p:val>
                                            <p:strVal val="#ppt_w"/>
                                          </p:val>
                                        </p:tav>
                                      </p:tavLst>
                                    </p:anim>
                                    <p:anim calcmode="lin" valueType="num">
                                      <p:cBhvr>
                                        <p:cTn id="65" dur="500" fill="hold"/>
                                        <p:tgtEl>
                                          <p:spTgt spid="95"/>
                                        </p:tgtEl>
                                        <p:attrNameLst>
                                          <p:attrName>ppt_h</p:attrName>
                                        </p:attrNameLst>
                                      </p:cBhvr>
                                      <p:tavLst>
                                        <p:tav tm="0">
                                          <p:val>
                                            <p:fltVal val="0"/>
                                          </p:val>
                                        </p:tav>
                                        <p:tav tm="100000">
                                          <p:val>
                                            <p:strVal val="#ppt_h"/>
                                          </p:val>
                                        </p:tav>
                                      </p:tavLst>
                                    </p:anim>
                                    <p:animEffect transition="in" filter="fade">
                                      <p:cBhvr>
                                        <p:cTn id="66" dur="500"/>
                                        <p:tgtEl>
                                          <p:spTgt spid="95"/>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96"/>
                                        </p:tgtEl>
                                        <p:attrNameLst>
                                          <p:attrName>style.visibility</p:attrName>
                                        </p:attrNameLst>
                                      </p:cBhvr>
                                      <p:to>
                                        <p:strVal val="visible"/>
                                      </p:to>
                                    </p:set>
                                    <p:anim calcmode="lin" valueType="num">
                                      <p:cBhvr>
                                        <p:cTn id="69" dur="500" fill="hold"/>
                                        <p:tgtEl>
                                          <p:spTgt spid="96"/>
                                        </p:tgtEl>
                                        <p:attrNameLst>
                                          <p:attrName>ppt_w</p:attrName>
                                        </p:attrNameLst>
                                      </p:cBhvr>
                                      <p:tavLst>
                                        <p:tav tm="0">
                                          <p:val>
                                            <p:fltVal val="0"/>
                                          </p:val>
                                        </p:tav>
                                        <p:tav tm="100000">
                                          <p:val>
                                            <p:strVal val="#ppt_w"/>
                                          </p:val>
                                        </p:tav>
                                      </p:tavLst>
                                    </p:anim>
                                    <p:anim calcmode="lin" valueType="num">
                                      <p:cBhvr>
                                        <p:cTn id="70" dur="500" fill="hold"/>
                                        <p:tgtEl>
                                          <p:spTgt spid="96"/>
                                        </p:tgtEl>
                                        <p:attrNameLst>
                                          <p:attrName>ppt_h</p:attrName>
                                        </p:attrNameLst>
                                      </p:cBhvr>
                                      <p:tavLst>
                                        <p:tav tm="0">
                                          <p:val>
                                            <p:fltVal val="0"/>
                                          </p:val>
                                        </p:tav>
                                        <p:tav tm="100000">
                                          <p:val>
                                            <p:strVal val="#ppt_h"/>
                                          </p:val>
                                        </p:tav>
                                      </p:tavLst>
                                    </p:anim>
                                    <p:animEffect transition="in" filter="fade">
                                      <p:cBhvr>
                                        <p:cTn id="71" dur="500"/>
                                        <p:tgtEl>
                                          <p:spTgt spid="96"/>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97"/>
                                        </p:tgtEl>
                                        <p:attrNameLst>
                                          <p:attrName>style.visibility</p:attrName>
                                        </p:attrNameLst>
                                      </p:cBhvr>
                                      <p:to>
                                        <p:strVal val="visible"/>
                                      </p:to>
                                    </p:set>
                                    <p:anim calcmode="lin" valueType="num">
                                      <p:cBhvr>
                                        <p:cTn id="74" dur="500" fill="hold"/>
                                        <p:tgtEl>
                                          <p:spTgt spid="97"/>
                                        </p:tgtEl>
                                        <p:attrNameLst>
                                          <p:attrName>ppt_w</p:attrName>
                                        </p:attrNameLst>
                                      </p:cBhvr>
                                      <p:tavLst>
                                        <p:tav tm="0">
                                          <p:val>
                                            <p:fltVal val="0"/>
                                          </p:val>
                                        </p:tav>
                                        <p:tav tm="100000">
                                          <p:val>
                                            <p:strVal val="#ppt_w"/>
                                          </p:val>
                                        </p:tav>
                                      </p:tavLst>
                                    </p:anim>
                                    <p:anim calcmode="lin" valueType="num">
                                      <p:cBhvr>
                                        <p:cTn id="75" dur="500" fill="hold"/>
                                        <p:tgtEl>
                                          <p:spTgt spid="97"/>
                                        </p:tgtEl>
                                        <p:attrNameLst>
                                          <p:attrName>ppt_h</p:attrName>
                                        </p:attrNameLst>
                                      </p:cBhvr>
                                      <p:tavLst>
                                        <p:tav tm="0">
                                          <p:val>
                                            <p:fltVal val="0"/>
                                          </p:val>
                                        </p:tav>
                                        <p:tav tm="100000">
                                          <p:val>
                                            <p:strVal val="#ppt_h"/>
                                          </p:val>
                                        </p:tav>
                                      </p:tavLst>
                                    </p:anim>
                                    <p:animEffect transition="in" filter="fade">
                                      <p:cBhvr>
                                        <p:cTn id="76" dur="500"/>
                                        <p:tgtEl>
                                          <p:spTgt spid="97"/>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98"/>
                                        </p:tgtEl>
                                        <p:attrNameLst>
                                          <p:attrName>style.visibility</p:attrName>
                                        </p:attrNameLst>
                                      </p:cBhvr>
                                      <p:to>
                                        <p:strVal val="visible"/>
                                      </p:to>
                                    </p:set>
                                    <p:anim calcmode="lin" valueType="num">
                                      <p:cBhvr>
                                        <p:cTn id="79" dur="500" fill="hold"/>
                                        <p:tgtEl>
                                          <p:spTgt spid="98"/>
                                        </p:tgtEl>
                                        <p:attrNameLst>
                                          <p:attrName>ppt_w</p:attrName>
                                        </p:attrNameLst>
                                      </p:cBhvr>
                                      <p:tavLst>
                                        <p:tav tm="0">
                                          <p:val>
                                            <p:fltVal val="0"/>
                                          </p:val>
                                        </p:tav>
                                        <p:tav tm="100000">
                                          <p:val>
                                            <p:strVal val="#ppt_w"/>
                                          </p:val>
                                        </p:tav>
                                      </p:tavLst>
                                    </p:anim>
                                    <p:anim calcmode="lin" valueType="num">
                                      <p:cBhvr>
                                        <p:cTn id="80" dur="500" fill="hold"/>
                                        <p:tgtEl>
                                          <p:spTgt spid="98"/>
                                        </p:tgtEl>
                                        <p:attrNameLst>
                                          <p:attrName>ppt_h</p:attrName>
                                        </p:attrNameLst>
                                      </p:cBhvr>
                                      <p:tavLst>
                                        <p:tav tm="0">
                                          <p:val>
                                            <p:fltVal val="0"/>
                                          </p:val>
                                        </p:tav>
                                        <p:tav tm="100000">
                                          <p:val>
                                            <p:strVal val="#ppt_h"/>
                                          </p:val>
                                        </p:tav>
                                      </p:tavLst>
                                    </p:anim>
                                    <p:animEffect transition="in" filter="fade">
                                      <p:cBhvr>
                                        <p:cTn id="81" dur="500"/>
                                        <p:tgtEl>
                                          <p:spTgt spid="98"/>
                                        </p:tgtEl>
                                      </p:cBhvr>
                                    </p:animEffect>
                                  </p:childTnLst>
                                </p:cTn>
                              </p:par>
                            </p:childTnLst>
                          </p:cTn>
                        </p:par>
                        <p:par>
                          <p:cTn id="82" fill="hold">
                            <p:stCondLst>
                              <p:cond delay="1750"/>
                            </p:stCondLst>
                            <p:childTnLst>
                              <p:par>
                                <p:cTn id="83" presetID="10" presetClass="entr" presetSubtype="0" fill="hold" nodeType="afterEffect">
                                  <p:stCondLst>
                                    <p:cond delay="0"/>
                                  </p:stCondLst>
                                  <p:childTnLst>
                                    <p:set>
                                      <p:cBhvr>
                                        <p:cTn id="84" dur="1" fill="hold">
                                          <p:stCondLst>
                                            <p:cond delay="0"/>
                                          </p:stCondLst>
                                        </p:cTn>
                                        <p:tgtEl>
                                          <p:spTgt spid="113"/>
                                        </p:tgtEl>
                                        <p:attrNameLst>
                                          <p:attrName>style.visibility</p:attrName>
                                        </p:attrNameLst>
                                      </p:cBhvr>
                                      <p:to>
                                        <p:strVal val="visible"/>
                                      </p:to>
                                    </p:set>
                                    <p:animEffect transition="in" filter="fade">
                                      <p:cBhvr>
                                        <p:cTn id="85" dur="500"/>
                                        <p:tgtEl>
                                          <p:spTgt spid="113"/>
                                        </p:tgtEl>
                                      </p:cBhvr>
                                    </p:animEffect>
                                  </p:childTnLst>
                                </p:cTn>
                              </p:par>
                              <p:par>
                                <p:cTn id="86" presetID="10" presetClass="entr" presetSubtype="0" fill="hold" nodeType="withEffect">
                                  <p:stCondLst>
                                    <p:cond delay="0"/>
                                  </p:stCondLst>
                                  <p:childTnLst>
                                    <p:set>
                                      <p:cBhvr>
                                        <p:cTn id="87" dur="1" fill="hold">
                                          <p:stCondLst>
                                            <p:cond delay="0"/>
                                          </p:stCondLst>
                                        </p:cTn>
                                        <p:tgtEl>
                                          <p:spTgt spid="122"/>
                                        </p:tgtEl>
                                        <p:attrNameLst>
                                          <p:attrName>style.visibility</p:attrName>
                                        </p:attrNameLst>
                                      </p:cBhvr>
                                      <p:to>
                                        <p:strVal val="visible"/>
                                      </p:to>
                                    </p:set>
                                    <p:animEffect transition="in" filter="fade">
                                      <p:cBhvr>
                                        <p:cTn id="88" dur="500"/>
                                        <p:tgtEl>
                                          <p:spTgt spid="122"/>
                                        </p:tgtEl>
                                      </p:cBhvr>
                                    </p:animEffect>
                                  </p:childTnLst>
                                </p:cTn>
                              </p:par>
                              <p:par>
                                <p:cTn id="89" presetID="10" presetClass="entr" presetSubtype="0" fill="hold" nodeType="withEffect">
                                  <p:stCondLst>
                                    <p:cond delay="0"/>
                                  </p:stCondLst>
                                  <p:childTnLst>
                                    <p:set>
                                      <p:cBhvr>
                                        <p:cTn id="90" dur="1" fill="hold">
                                          <p:stCondLst>
                                            <p:cond delay="0"/>
                                          </p:stCondLst>
                                        </p:cTn>
                                        <p:tgtEl>
                                          <p:spTgt spid="117"/>
                                        </p:tgtEl>
                                        <p:attrNameLst>
                                          <p:attrName>style.visibility</p:attrName>
                                        </p:attrNameLst>
                                      </p:cBhvr>
                                      <p:to>
                                        <p:strVal val="visible"/>
                                      </p:to>
                                    </p:set>
                                    <p:animEffect transition="in" filter="fade">
                                      <p:cBhvr>
                                        <p:cTn id="91" dur="500"/>
                                        <p:tgtEl>
                                          <p:spTgt spid="11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26"/>
                                        </p:tgtEl>
                                        <p:attrNameLst>
                                          <p:attrName>style.visibility</p:attrName>
                                        </p:attrNameLst>
                                      </p:cBhvr>
                                      <p:to>
                                        <p:strVal val="visible"/>
                                      </p:to>
                                    </p:set>
                                    <p:animEffect transition="in" filter="fade">
                                      <p:cBhvr>
                                        <p:cTn id="94" dur="500"/>
                                        <p:tgtEl>
                                          <p:spTgt spid="126"/>
                                        </p:tgtEl>
                                      </p:cBhvr>
                                    </p:animEffect>
                                  </p:childTnLst>
                                </p:cTn>
                              </p:par>
                              <p:par>
                                <p:cTn id="95" presetID="10" presetClass="entr" presetSubtype="0" fill="hold" nodeType="withEffect">
                                  <p:stCondLst>
                                    <p:cond delay="0"/>
                                  </p:stCondLst>
                                  <p:childTnLst>
                                    <p:set>
                                      <p:cBhvr>
                                        <p:cTn id="96" dur="1" fill="hold">
                                          <p:stCondLst>
                                            <p:cond delay="0"/>
                                          </p:stCondLst>
                                        </p:cTn>
                                        <p:tgtEl>
                                          <p:spTgt spid="127"/>
                                        </p:tgtEl>
                                        <p:attrNameLst>
                                          <p:attrName>style.visibility</p:attrName>
                                        </p:attrNameLst>
                                      </p:cBhvr>
                                      <p:to>
                                        <p:strVal val="visible"/>
                                      </p:to>
                                    </p:set>
                                    <p:animEffect transition="in" filter="fade">
                                      <p:cBhvr>
                                        <p:cTn id="97" dur="500"/>
                                        <p:tgtEl>
                                          <p:spTgt spid="127"/>
                                        </p:tgtEl>
                                      </p:cBhvr>
                                    </p:animEffect>
                                  </p:childTnLst>
                                </p:cTn>
                              </p:par>
                            </p:childTnLst>
                          </p:cTn>
                        </p:par>
                        <p:par>
                          <p:cTn id="98" fill="hold">
                            <p:stCondLst>
                              <p:cond delay="2250"/>
                            </p:stCondLst>
                            <p:childTnLst>
                              <p:par>
                                <p:cTn id="99" presetID="10" presetClass="entr" presetSubtype="0" fill="hold" grpId="0" nodeType="afterEffect">
                                  <p:stCondLst>
                                    <p:cond delay="0"/>
                                  </p:stCondLst>
                                  <p:childTnLst>
                                    <p:set>
                                      <p:cBhvr>
                                        <p:cTn id="100" dur="1" fill="hold">
                                          <p:stCondLst>
                                            <p:cond delay="0"/>
                                          </p:stCondLst>
                                        </p:cTn>
                                        <p:tgtEl>
                                          <p:spTgt spid="112"/>
                                        </p:tgtEl>
                                        <p:attrNameLst>
                                          <p:attrName>style.visibility</p:attrName>
                                        </p:attrNameLst>
                                      </p:cBhvr>
                                      <p:to>
                                        <p:strVal val="visible"/>
                                      </p:to>
                                    </p:set>
                                    <p:animEffect transition="in" filter="fade">
                                      <p:cBhvr>
                                        <p:cTn id="101" dur="500"/>
                                        <p:tgtEl>
                                          <p:spTgt spid="112"/>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11"/>
                                        </p:tgtEl>
                                        <p:attrNameLst>
                                          <p:attrName>style.visibility</p:attrName>
                                        </p:attrNameLst>
                                      </p:cBhvr>
                                      <p:to>
                                        <p:strVal val="visible"/>
                                      </p:to>
                                    </p:set>
                                    <p:animEffect transition="in" filter="fade">
                                      <p:cBhvr>
                                        <p:cTn id="104" dur="500"/>
                                        <p:tgtEl>
                                          <p:spTgt spid="111"/>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10"/>
                                        </p:tgtEl>
                                        <p:attrNameLst>
                                          <p:attrName>style.visibility</p:attrName>
                                        </p:attrNameLst>
                                      </p:cBhvr>
                                      <p:to>
                                        <p:strVal val="visible"/>
                                      </p:to>
                                    </p:set>
                                    <p:animEffect transition="in" filter="fade">
                                      <p:cBhvr>
                                        <p:cTn id="107" dur="500"/>
                                        <p:tgtEl>
                                          <p:spTgt spid="11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09"/>
                                        </p:tgtEl>
                                        <p:attrNameLst>
                                          <p:attrName>style.visibility</p:attrName>
                                        </p:attrNameLst>
                                      </p:cBhvr>
                                      <p:to>
                                        <p:strVal val="visible"/>
                                      </p:to>
                                    </p:set>
                                    <p:animEffect transition="in" filter="fade">
                                      <p:cBhvr>
                                        <p:cTn id="110" dur="500"/>
                                        <p:tgtEl>
                                          <p:spTgt spid="109"/>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108"/>
                                        </p:tgtEl>
                                        <p:attrNameLst>
                                          <p:attrName>style.visibility</p:attrName>
                                        </p:attrNameLst>
                                      </p:cBhvr>
                                      <p:to>
                                        <p:strVal val="visible"/>
                                      </p:to>
                                    </p:set>
                                    <p:animEffect transition="in" filter="fade">
                                      <p:cBhvr>
                                        <p:cTn id="113" dur="500"/>
                                        <p:tgtEl>
                                          <p:spTgt spid="108"/>
                                        </p:tgtEl>
                                      </p:cBhvr>
                                    </p:animEffect>
                                  </p:childTnLst>
                                </p:cTn>
                              </p:par>
                              <p:par>
                                <p:cTn id="114" presetID="22" presetClass="entr" presetSubtype="8" fill="hold" nodeType="withEffect">
                                  <p:stCondLst>
                                    <p:cond delay="0"/>
                                  </p:stCondLst>
                                  <p:childTnLst>
                                    <p:set>
                                      <p:cBhvr>
                                        <p:cTn id="115" dur="1" fill="hold">
                                          <p:stCondLst>
                                            <p:cond delay="0"/>
                                          </p:stCondLst>
                                        </p:cTn>
                                        <p:tgtEl>
                                          <p:spTgt spid="136"/>
                                        </p:tgtEl>
                                        <p:attrNameLst>
                                          <p:attrName>style.visibility</p:attrName>
                                        </p:attrNameLst>
                                      </p:cBhvr>
                                      <p:to>
                                        <p:strVal val="visible"/>
                                      </p:to>
                                    </p:set>
                                    <p:animEffect transition="in" filter="wipe(left)">
                                      <p:cBhvr>
                                        <p:cTn id="116" dur="500"/>
                                        <p:tgtEl>
                                          <p:spTgt spid="136"/>
                                        </p:tgtEl>
                                      </p:cBhvr>
                                    </p:animEffect>
                                  </p:childTnLst>
                                </p:cTn>
                              </p:par>
                            </p:childTnLst>
                          </p:cTn>
                        </p:par>
                        <p:par>
                          <p:cTn id="117" fill="hold">
                            <p:stCondLst>
                              <p:cond delay="2750"/>
                            </p:stCondLst>
                            <p:childTnLst>
                              <p:par>
                                <p:cTn id="118" presetID="10" presetClass="entr" presetSubtype="0" fill="hold" grpId="0" nodeType="afterEffect">
                                  <p:stCondLst>
                                    <p:cond delay="0"/>
                                  </p:stCondLst>
                                  <p:childTnLst>
                                    <p:set>
                                      <p:cBhvr>
                                        <p:cTn id="119" dur="1" fill="hold">
                                          <p:stCondLst>
                                            <p:cond delay="0"/>
                                          </p:stCondLst>
                                        </p:cTn>
                                        <p:tgtEl>
                                          <p:spTgt spid="141"/>
                                        </p:tgtEl>
                                        <p:attrNameLst>
                                          <p:attrName>style.visibility</p:attrName>
                                        </p:attrNameLst>
                                      </p:cBhvr>
                                      <p:to>
                                        <p:strVal val="visible"/>
                                      </p:to>
                                    </p:set>
                                    <p:animEffect transition="in" filter="fade">
                                      <p:cBhvr>
                                        <p:cTn id="120" dur="500"/>
                                        <p:tgtEl>
                                          <p:spTgt spid="141"/>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142"/>
                                        </p:tgtEl>
                                        <p:attrNameLst>
                                          <p:attrName>style.visibility</p:attrName>
                                        </p:attrNameLst>
                                      </p:cBhvr>
                                      <p:to>
                                        <p:strVal val="visible"/>
                                      </p:to>
                                    </p:set>
                                    <p:animEffect transition="in" filter="fade">
                                      <p:cBhvr>
                                        <p:cTn id="123" dur="500"/>
                                        <p:tgtEl>
                                          <p:spTgt spid="142"/>
                                        </p:tgtEl>
                                      </p:cBhvr>
                                    </p:animEffect>
                                  </p:childTnLst>
                                </p:cTn>
                              </p:par>
                              <p:par>
                                <p:cTn id="124" presetID="22" presetClass="entr" presetSubtype="8" fill="hold" nodeType="withEffect">
                                  <p:stCondLst>
                                    <p:cond delay="0"/>
                                  </p:stCondLst>
                                  <p:childTnLst>
                                    <p:set>
                                      <p:cBhvr>
                                        <p:cTn id="125" dur="1" fill="hold">
                                          <p:stCondLst>
                                            <p:cond delay="0"/>
                                          </p:stCondLst>
                                        </p:cTn>
                                        <p:tgtEl>
                                          <p:spTgt spid="137"/>
                                        </p:tgtEl>
                                        <p:attrNameLst>
                                          <p:attrName>style.visibility</p:attrName>
                                        </p:attrNameLst>
                                      </p:cBhvr>
                                      <p:to>
                                        <p:strVal val="visible"/>
                                      </p:to>
                                    </p:set>
                                    <p:animEffect transition="in" filter="wipe(left)">
                                      <p:cBhvr>
                                        <p:cTn id="126" dur="500"/>
                                        <p:tgtEl>
                                          <p:spTgt spid="137"/>
                                        </p:tgtEl>
                                      </p:cBhvr>
                                    </p:animEffect>
                                  </p:childTnLst>
                                </p:cTn>
                              </p:par>
                            </p:childTnLst>
                          </p:cTn>
                        </p:par>
                        <p:par>
                          <p:cTn id="127" fill="hold">
                            <p:stCondLst>
                              <p:cond delay="3250"/>
                            </p:stCondLst>
                            <p:childTnLst>
                              <p:par>
                                <p:cTn id="128" presetID="10" presetClass="entr" presetSubtype="0" fill="hold" grpId="0" nodeType="afterEffect">
                                  <p:stCondLst>
                                    <p:cond delay="0"/>
                                  </p:stCondLst>
                                  <p:childTnLst>
                                    <p:set>
                                      <p:cBhvr>
                                        <p:cTn id="129" dur="1" fill="hold">
                                          <p:stCondLst>
                                            <p:cond delay="0"/>
                                          </p:stCondLst>
                                        </p:cTn>
                                        <p:tgtEl>
                                          <p:spTgt spid="143"/>
                                        </p:tgtEl>
                                        <p:attrNameLst>
                                          <p:attrName>style.visibility</p:attrName>
                                        </p:attrNameLst>
                                      </p:cBhvr>
                                      <p:to>
                                        <p:strVal val="visible"/>
                                      </p:to>
                                    </p:set>
                                    <p:animEffect transition="in" filter="fade">
                                      <p:cBhvr>
                                        <p:cTn id="130" dur="500"/>
                                        <p:tgtEl>
                                          <p:spTgt spid="143"/>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144"/>
                                        </p:tgtEl>
                                        <p:attrNameLst>
                                          <p:attrName>style.visibility</p:attrName>
                                        </p:attrNameLst>
                                      </p:cBhvr>
                                      <p:to>
                                        <p:strVal val="visible"/>
                                      </p:to>
                                    </p:set>
                                    <p:animEffect transition="in" filter="fade">
                                      <p:cBhvr>
                                        <p:cTn id="133" dur="500"/>
                                        <p:tgtEl>
                                          <p:spTgt spid="144"/>
                                        </p:tgtEl>
                                      </p:cBhvr>
                                    </p:animEffect>
                                  </p:childTnLst>
                                </p:cTn>
                              </p:par>
                              <p:par>
                                <p:cTn id="134" presetID="22" presetClass="entr" presetSubtype="8" fill="hold" nodeType="withEffect">
                                  <p:stCondLst>
                                    <p:cond delay="0"/>
                                  </p:stCondLst>
                                  <p:childTnLst>
                                    <p:set>
                                      <p:cBhvr>
                                        <p:cTn id="135" dur="1" fill="hold">
                                          <p:stCondLst>
                                            <p:cond delay="0"/>
                                          </p:stCondLst>
                                        </p:cTn>
                                        <p:tgtEl>
                                          <p:spTgt spid="138"/>
                                        </p:tgtEl>
                                        <p:attrNameLst>
                                          <p:attrName>style.visibility</p:attrName>
                                        </p:attrNameLst>
                                      </p:cBhvr>
                                      <p:to>
                                        <p:strVal val="visible"/>
                                      </p:to>
                                    </p:set>
                                    <p:animEffect transition="in" filter="wipe(left)">
                                      <p:cBhvr>
                                        <p:cTn id="136" dur="500"/>
                                        <p:tgtEl>
                                          <p:spTgt spid="138"/>
                                        </p:tgtEl>
                                      </p:cBhvr>
                                    </p:animEffect>
                                  </p:childTnLst>
                                </p:cTn>
                              </p:par>
                            </p:childTnLst>
                          </p:cTn>
                        </p:par>
                        <p:par>
                          <p:cTn id="137" fill="hold">
                            <p:stCondLst>
                              <p:cond delay="3750"/>
                            </p:stCondLst>
                            <p:childTnLst>
                              <p:par>
                                <p:cTn id="138" presetID="10" presetClass="entr" presetSubtype="0" fill="hold" grpId="0" nodeType="afterEffect">
                                  <p:stCondLst>
                                    <p:cond delay="0"/>
                                  </p:stCondLst>
                                  <p:childTnLst>
                                    <p:set>
                                      <p:cBhvr>
                                        <p:cTn id="139" dur="1" fill="hold">
                                          <p:stCondLst>
                                            <p:cond delay="0"/>
                                          </p:stCondLst>
                                        </p:cTn>
                                        <p:tgtEl>
                                          <p:spTgt spid="145"/>
                                        </p:tgtEl>
                                        <p:attrNameLst>
                                          <p:attrName>style.visibility</p:attrName>
                                        </p:attrNameLst>
                                      </p:cBhvr>
                                      <p:to>
                                        <p:strVal val="visible"/>
                                      </p:to>
                                    </p:set>
                                    <p:animEffect transition="in" filter="fade">
                                      <p:cBhvr>
                                        <p:cTn id="140" dur="500"/>
                                        <p:tgtEl>
                                          <p:spTgt spid="145"/>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146"/>
                                        </p:tgtEl>
                                        <p:attrNameLst>
                                          <p:attrName>style.visibility</p:attrName>
                                        </p:attrNameLst>
                                      </p:cBhvr>
                                      <p:to>
                                        <p:strVal val="visible"/>
                                      </p:to>
                                    </p:set>
                                    <p:animEffect transition="in" filter="fade">
                                      <p:cBhvr>
                                        <p:cTn id="143" dur="500"/>
                                        <p:tgtEl>
                                          <p:spTgt spid="146"/>
                                        </p:tgtEl>
                                      </p:cBhvr>
                                    </p:animEffect>
                                  </p:childTnLst>
                                </p:cTn>
                              </p:par>
                              <p:par>
                                <p:cTn id="144" presetID="22" presetClass="entr" presetSubtype="8" fill="hold" nodeType="withEffect">
                                  <p:stCondLst>
                                    <p:cond delay="0"/>
                                  </p:stCondLst>
                                  <p:childTnLst>
                                    <p:set>
                                      <p:cBhvr>
                                        <p:cTn id="145" dur="1" fill="hold">
                                          <p:stCondLst>
                                            <p:cond delay="0"/>
                                          </p:stCondLst>
                                        </p:cTn>
                                        <p:tgtEl>
                                          <p:spTgt spid="139"/>
                                        </p:tgtEl>
                                        <p:attrNameLst>
                                          <p:attrName>style.visibility</p:attrName>
                                        </p:attrNameLst>
                                      </p:cBhvr>
                                      <p:to>
                                        <p:strVal val="visible"/>
                                      </p:to>
                                    </p:set>
                                    <p:animEffect transition="in" filter="wipe(left)">
                                      <p:cBhvr>
                                        <p:cTn id="146" dur="500"/>
                                        <p:tgtEl>
                                          <p:spTgt spid="139"/>
                                        </p:tgtEl>
                                      </p:cBhvr>
                                    </p:animEffect>
                                  </p:childTnLst>
                                </p:cTn>
                              </p:par>
                            </p:childTnLst>
                          </p:cTn>
                        </p:par>
                        <p:par>
                          <p:cTn id="147" fill="hold">
                            <p:stCondLst>
                              <p:cond delay="4250"/>
                            </p:stCondLst>
                            <p:childTnLst>
                              <p:par>
                                <p:cTn id="148" presetID="10" presetClass="entr" presetSubtype="0" fill="hold" grpId="0" nodeType="afterEffect">
                                  <p:stCondLst>
                                    <p:cond delay="0"/>
                                  </p:stCondLst>
                                  <p:childTnLst>
                                    <p:set>
                                      <p:cBhvr>
                                        <p:cTn id="149" dur="1" fill="hold">
                                          <p:stCondLst>
                                            <p:cond delay="0"/>
                                          </p:stCondLst>
                                        </p:cTn>
                                        <p:tgtEl>
                                          <p:spTgt spid="147"/>
                                        </p:tgtEl>
                                        <p:attrNameLst>
                                          <p:attrName>style.visibility</p:attrName>
                                        </p:attrNameLst>
                                      </p:cBhvr>
                                      <p:to>
                                        <p:strVal val="visible"/>
                                      </p:to>
                                    </p:set>
                                    <p:animEffect transition="in" filter="fade">
                                      <p:cBhvr>
                                        <p:cTn id="150" dur="500"/>
                                        <p:tgtEl>
                                          <p:spTgt spid="147"/>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148"/>
                                        </p:tgtEl>
                                        <p:attrNameLst>
                                          <p:attrName>style.visibility</p:attrName>
                                        </p:attrNameLst>
                                      </p:cBhvr>
                                      <p:to>
                                        <p:strVal val="visible"/>
                                      </p:to>
                                    </p:set>
                                    <p:animEffect transition="in" filter="fade">
                                      <p:cBhvr>
                                        <p:cTn id="153" dur="500"/>
                                        <p:tgtEl>
                                          <p:spTgt spid="148"/>
                                        </p:tgtEl>
                                      </p:cBhvr>
                                    </p:animEffect>
                                  </p:childTnLst>
                                </p:cTn>
                              </p:par>
                              <p:par>
                                <p:cTn id="154" presetID="22" presetClass="entr" presetSubtype="8" fill="hold" nodeType="withEffect">
                                  <p:stCondLst>
                                    <p:cond delay="0"/>
                                  </p:stCondLst>
                                  <p:childTnLst>
                                    <p:set>
                                      <p:cBhvr>
                                        <p:cTn id="155" dur="1" fill="hold">
                                          <p:stCondLst>
                                            <p:cond delay="0"/>
                                          </p:stCondLst>
                                        </p:cTn>
                                        <p:tgtEl>
                                          <p:spTgt spid="140"/>
                                        </p:tgtEl>
                                        <p:attrNameLst>
                                          <p:attrName>style.visibility</p:attrName>
                                        </p:attrNameLst>
                                      </p:cBhvr>
                                      <p:to>
                                        <p:strVal val="visible"/>
                                      </p:to>
                                    </p:set>
                                    <p:animEffect transition="in" filter="wipe(left)">
                                      <p:cBhvr>
                                        <p:cTn id="156" dur="500"/>
                                        <p:tgtEl>
                                          <p:spTgt spid="140"/>
                                        </p:tgtEl>
                                      </p:cBhvr>
                                    </p:animEffect>
                                  </p:childTnLst>
                                </p:cTn>
                              </p:par>
                            </p:childTnLst>
                          </p:cTn>
                        </p:par>
                        <p:par>
                          <p:cTn id="157" fill="hold">
                            <p:stCondLst>
                              <p:cond delay="4750"/>
                            </p:stCondLst>
                            <p:childTnLst>
                              <p:par>
                                <p:cTn id="158" presetID="10" presetClass="entr" presetSubtype="0" fill="hold" grpId="0" nodeType="afterEffect">
                                  <p:stCondLst>
                                    <p:cond delay="0"/>
                                  </p:stCondLst>
                                  <p:childTnLst>
                                    <p:set>
                                      <p:cBhvr>
                                        <p:cTn id="159" dur="1" fill="hold">
                                          <p:stCondLst>
                                            <p:cond delay="0"/>
                                          </p:stCondLst>
                                        </p:cTn>
                                        <p:tgtEl>
                                          <p:spTgt spid="149"/>
                                        </p:tgtEl>
                                        <p:attrNameLst>
                                          <p:attrName>style.visibility</p:attrName>
                                        </p:attrNameLst>
                                      </p:cBhvr>
                                      <p:to>
                                        <p:strVal val="visible"/>
                                      </p:to>
                                    </p:set>
                                    <p:animEffect transition="in" filter="fade">
                                      <p:cBhvr>
                                        <p:cTn id="160" dur="500"/>
                                        <p:tgtEl>
                                          <p:spTgt spid="149"/>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50"/>
                                        </p:tgtEl>
                                        <p:attrNameLst>
                                          <p:attrName>style.visibility</p:attrName>
                                        </p:attrNameLst>
                                      </p:cBhvr>
                                      <p:to>
                                        <p:strVal val="visible"/>
                                      </p:to>
                                    </p:set>
                                    <p:animEffect transition="in" filter="fade">
                                      <p:cBhvr>
                                        <p:cTn id="163"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3" grpId="0" animBg="1"/>
      <p:bldP spid="54" grpId="0" animBg="1"/>
      <p:bldP spid="55" grpId="0" animBg="1"/>
      <p:bldP spid="87" grpId="0" animBg="1"/>
      <p:bldP spid="88" grpId="0" animBg="1"/>
      <p:bldP spid="94" grpId="0" animBg="1"/>
      <p:bldP spid="95" grpId="0" animBg="1"/>
      <p:bldP spid="96" grpId="0" animBg="1"/>
      <p:bldP spid="97" grpId="0" animBg="1"/>
      <p:bldP spid="98" grpId="0" animBg="1"/>
      <p:bldP spid="99" grpId="0" animBg="1"/>
      <p:bldP spid="100" grpId="0" animBg="1"/>
      <p:bldP spid="101" grpId="0" animBg="1"/>
      <p:bldP spid="102" grpId="0" animBg="1"/>
      <p:bldP spid="103" grpId="0" animBg="1"/>
      <p:bldP spid="108" grpId="0"/>
      <p:bldP spid="109" grpId="0"/>
      <p:bldP spid="110" grpId="0"/>
      <p:bldP spid="111" grpId="0"/>
      <p:bldP spid="112" grpId="0"/>
      <p:bldP spid="126" grpId="0" animBg="1"/>
      <p:bldP spid="141" grpId="0"/>
      <p:bldP spid="142" grpId="0"/>
      <p:bldP spid="143" grpId="0"/>
      <p:bldP spid="144" grpId="0"/>
      <p:bldP spid="145" grpId="0"/>
      <p:bldP spid="146" grpId="0"/>
      <p:bldP spid="147" grpId="0"/>
      <p:bldP spid="148" grpId="0"/>
      <p:bldP spid="149" grpId="0"/>
      <p:bldP spid="150" grpId="0"/>
    </p:bldLst>
  </p:timing>
</p:sld>
</file>

<file path=ppt/slides/slide13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10" name="Group 109"/>
          <p:cNvGrpSpPr/>
          <p:nvPr/>
        </p:nvGrpSpPr>
        <p:grpSpPr>
          <a:xfrm>
            <a:off x="453794" y="-909046"/>
            <a:ext cx="11501970" cy="3234690"/>
            <a:chOff x="85812" y="297570"/>
            <a:chExt cx="11501970" cy="3234690"/>
          </a:xfrm>
          <a:solidFill>
            <a:srgbClr val="161F28">
              <a:alpha val="50000"/>
            </a:srgbClr>
          </a:solidFill>
        </p:grpSpPr>
        <p:sp>
          <p:nvSpPr>
            <p:cNvPr id="111" name="Freeform 9"/>
            <p:cNvSpPr>
              <a:spLocks/>
            </p:cNvSpPr>
            <p:nvPr/>
          </p:nvSpPr>
          <p:spPr bwMode="auto">
            <a:xfrm>
              <a:off x="85812" y="1791206"/>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9"/>
            <p:cNvSpPr>
              <a:spLocks/>
            </p:cNvSpPr>
            <p:nvPr/>
          </p:nvSpPr>
          <p:spPr bwMode="auto">
            <a:xfrm>
              <a:off x="3409812" y="530513"/>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9"/>
            <p:cNvSpPr>
              <a:spLocks/>
            </p:cNvSpPr>
            <p:nvPr/>
          </p:nvSpPr>
          <p:spPr bwMode="auto">
            <a:xfrm>
              <a:off x="5705975" y="2170185"/>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9"/>
            <p:cNvSpPr>
              <a:spLocks/>
            </p:cNvSpPr>
            <p:nvPr/>
          </p:nvSpPr>
          <p:spPr bwMode="auto">
            <a:xfrm>
              <a:off x="9685957" y="297570"/>
              <a:ext cx="1901825" cy="1362075"/>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3193694" y="680759"/>
            <a:ext cx="5804795" cy="830997"/>
          </a:xfrm>
          <a:prstGeom prst="rect">
            <a:avLst/>
          </a:prstGeom>
          <a:noFill/>
        </p:spPr>
        <p:txBody>
          <a:bodyPr wrap="none" rtlCol="0">
            <a:spAutoFit/>
          </a:bodyPr>
          <a:lstStyle/>
          <a:p>
            <a:pPr algn="ctr"/>
            <a:r>
              <a:rPr lang="id-ID" sz="4800" dirty="0" smtClean="0">
                <a:solidFill>
                  <a:schemeClr val="bg1"/>
                </a:solidFill>
                <a:latin typeface="+mj-lt"/>
              </a:rPr>
              <a:t>Growth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19" name="Group 118"/>
          <p:cNvGrpSpPr/>
          <p:nvPr/>
        </p:nvGrpSpPr>
        <p:grpSpPr>
          <a:xfrm>
            <a:off x="-5144192" y="3441875"/>
            <a:ext cx="18375313" cy="3419475"/>
            <a:chOff x="-5144192" y="3441875"/>
            <a:chExt cx="18375313" cy="3419475"/>
          </a:xfrm>
          <a:solidFill>
            <a:schemeClr val="accent6"/>
          </a:solidFill>
        </p:grpSpPr>
        <p:sp>
          <p:nvSpPr>
            <p:cNvPr id="120" name="Freeform 5"/>
            <p:cNvSpPr>
              <a:spLocks/>
            </p:cNvSpPr>
            <p:nvPr/>
          </p:nvSpPr>
          <p:spPr bwMode="auto">
            <a:xfrm>
              <a:off x="-5144192" y="3441875"/>
              <a:ext cx="9191625" cy="3419475"/>
            </a:xfrm>
            <a:custGeom>
              <a:avLst/>
              <a:gdLst>
                <a:gd name="T0" fmla="*/ 2136 w 2448"/>
                <a:gd name="T1" fmla="*/ 280 h 908"/>
                <a:gd name="T2" fmla="*/ 1608 w 2448"/>
                <a:gd name="T3" fmla="*/ 328 h 908"/>
                <a:gd name="T4" fmla="*/ 1196 w 2448"/>
                <a:gd name="T5" fmla="*/ 400 h 908"/>
                <a:gd name="T6" fmla="*/ 535 w 2448"/>
                <a:gd name="T7" fmla="*/ 396 h 908"/>
                <a:gd name="T8" fmla="*/ 212 w 2448"/>
                <a:gd name="T9" fmla="*/ 468 h 908"/>
                <a:gd name="T10" fmla="*/ 0 w 2448"/>
                <a:gd name="T11" fmla="*/ 368 h 908"/>
                <a:gd name="T12" fmla="*/ 0 w 2448"/>
                <a:gd name="T13" fmla="*/ 612 h 908"/>
                <a:gd name="T14" fmla="*/ 0 w 2448"/>
                <a:gd name="T15" fmla="*/ 664 h 908"/>
                <a:gd name="T16" fmla="*/ 0 w 2448"/>
                <a:gd name="T17" fmla="*/ 908 h 908"/>
                <a:gd name="T18" fmla="*/ 2448 w 2448"/>
                <a:gd name="T19" fmla="*/ 908 h 908"/>
                <a:gd name="T20" fmla="*/ 2448 w 2448"/>
                <a:gd name="T21" fmla="*/ 664 h 908"/>
                <a:gd name="T22" fmla="*/ 2448 w 2448"/>
                <a:gd name="T23" fmla="*/ 612 h 908"/>
                <a:gd name="T24" fmla="*/ 2448 w 2448"/>
                <a:gd name="T25" fmla="*/ 368 h 908"/>
                <a:gd name="T26" fmla="*/ 2136 w 2448"/>
                <a:gd name="T27" fmla="*/ 280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8" h="908">
                  <a:moveTo>
                    <a:pt x="2136" y="280"/>
                  </a:moveTo>
                  <a:cubicBezTo>
                    <a:pt x="1916" y="0"/>
                    <a:pt x="1608" y="328"/>
                    <a:pt x="1608" y="328"/>
                  </a:cubicBezTo>
                  <a:cubicBezTo>
                    <a:pt x="1364" y="580"/>
                    <a:pt x="1196" y="400"/>
                    <a:pt x="1196" y="400"/>
                  </a:cubicBezTo>
                  <a:cubicBezTo>
                    <a:pt x="896" y="88"/>
                    <a:pt x="535" y="396"/>
                    <a:pt x="535" y="396"/>
                  </a:cubicBezTo>
                  <a:cubicBezTo>
                    <a:pt x="365" y="584"/>
                    <a:pt x="212" y="468"/>
                    <a:pt x="212" y="468"/>
                  </a:cubicBezTo>
                  <a:cubicBezTo>
                    <a:pt x="104" y="364"/>
                    <a:pt x="0" y="368"/>
                    <a:pt x="0" y="368"/>
                  </a:cubicBezTo>
                  <a:cubicBezTo>
                    <a:pt x="0" y="612"/>
                    <a:pt x="0" y="612"/>
                    <a:pt x="0" y="612"/>
                  </a:cubicBezTo>
                  <a:cubicBezTo>
                    <a:pt x="0" y="664"/>
                    <a:pt x="0" y="664"/>
                    <a:pt x="0" y="664"/>
                  </a:cubicBezTo>
                  <a:cubicBezTo>
                    <a:pt x="0" y="908"/>
                    <a:pt x="0" y="908"/>
                    <a:pt x="0" y="908"/>
                  </a:cubicBezTo>
                  <a:cubicBezTo>
                    <a:pt x="2448" y="908"/>
                    <a:pt x="2448" y="908"/>
                    <a:pt x="2448" y="908"/>
                  </a:cubicBezTo>
                  <a:cubicBezTo>
                    <a:pt x="2448" y="664"/>
                    <a:pt x="2448" y="664"/>
                    <a:pt x="2448" y="664"/>
                  </a:cubicBezTo>
                  <a:cubicBezTo>
                    <a:pt x="2448" y="612"/>
                    <a:pt x="2448" y="612"/>
                    <a:pt x="2448" y="612"/>
                  </a:cubicBezTo>
                  <a:cubicBezTo>
                    <a:pt x="2448" y="368"/>
                    <a:pt x="2448" y="368"/>
                    <a:pt x="2448" y="368"/>
                  </a:cubicBezTo>
                  <a:cubicBezTo>
                    <a:pt x="2204" y="372"/>
                    <a:pt x="2136" y="280"/>
                    <a:pt x="2136"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5"/>
            <p:cNvSpPr>
              <a:spLocks/>
            </p:cNvSpPr>
            <p:nvPr/>
          </p:nvSpPr>
          <p:spPr bwMode="auto">
            <a:xfrm>
              <a:off x="4039496" y="3441875"/>
              <a:ext cx="9191625" cy="3419475"/>
            </a:xfrm>
            <a:custGeom>
              <a:avLst/>
              <a:gdLst>
                <a:gd name="T0" fmla="*/ 2136 w 2448"/>
                <a:gd name="T1" fmla="*/ 280 h 908"/>
                <a:gd name="T2" fmla="*/ 1608 w 2448"/>
                <a:gd name="T3" fmla="*/ 328 h 908"/>
                <a:gd name="T4" fmla="*/ 1196 w 2448"/>
                <a:gd name="T5" fmla="*/ 400 h 908"/>
                <a:gd name="T6" fmla="*/ 535 w 2448"/>
                <a:gd name="T7" fmla="*/ 396 h 908"/>
                <a:gd name="T8" fmla="*/ 212 w 2448"/>
                <a:gd name="T9" fmla="*/ 468 h 908"/>
                <a:gd name="T10" fmla="*/ 0 w 2448"/>
                <a:gd name="T11" fmla="*/ 368 h 908"/>
                <a:gd name="T12" fmla="*/ 0 w 2448"/>
                <a:gd name="T13" fmla="*/ 612 h 908"/>
                <a:gd name="T14" fmla="*/ 0 w 2448"/>
                <a:gd name="T15" fmla="*/ 664 h 908"/>
                <a:gd name="T16" fmla="*/ 0 w 2448"/>
                <a:gd name="T17" fmla="*/ 908 h 908"/>
                <a:gd name="T18" fmla="*/ 2448 w 2448"/>
                <a:gd name="T19" fmla="*/ 908 h 908"/>
                <a:gd name="T20" fmla="*/ 2448 w 2448"/>
                <a:gd name="T21" fmla="*/ 664 h 908"/>
                <a:gd name="T22" fmla="*/ 2448 w 2448"/>
                <a:gd name="T23" fmla="*/ 612 h 908"/>
                <a:gd name="T24" fmla="*/ 2448 w 2448"/>
                <a:gd name="T25" fmla="*/ 368 h 908"/>
                <a:gd name="T26" fmla="*/ 2136 w 2448"/>
                <a:gd name="T27" fmla="*/ 280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8" h="908">
                  <a:moveTo>
                    <a:pt x="2136" y="280"/>
                  </a:moveTo>
                  <a:cubicBezTo>
                    <a:pt x="1916" y="0"/>
                    <a:pt x="1608" y="328"/>
                    <a:pt x="1608" y="328"/>
                  </a:cubicBezTo>
                  <a:cubicBezTo>
                    <a:pt x="1364" y="580"/>
                    <a:pt x="1196" y="400"/>
                    <a:pt x="1196" y="400"/>
                  </a:cubicBezTo>
                  <a:cubicBezTo>
                    <a:pt x="896" y="88"/>
                    <a:pt x="535" y="396"/>
                    <a:pt x="535" y="396"/>
                  </a:cubicBezTo>
                  <a:cubicBezTo>
                    <a:pt x="365" y="584"/>
                    <a:pt x="212" y="468"/>
                    <a:pt x="212" y="468"/>
                  </a:cubicBezTo>
                  <a:cubicBezTo>
                    <a:pt x="104" y="364"/>
                    <a:pt x="0" y="368"/>
                    <a:pt x="0" y="368"/>
                  </a:cubicBezTo>
                  <a:cubicBezTo>
                    <a:pt x="0" y="612"/>
                    <a:pt x="0" y="612"/>
                    <a:pt x="0" y="612"/>
                  </a:cubicBezTo>
                  <a:cubicBezTo>
                    <a:pt x="0" y="664"/>
                    <a:pt x="0" y="664"/>
                    <a:pt x="0" y="664"/>
                  </a:cubicBezTo>
                  <a:cubicBezTo>
                    <a:pt x="0" y="908"/>
                    <a:pt x="0" y="908"/>
                    <a:pt x="0" y="908"/>
                  </a:cubicBezTo>
                  <a:cubicBezTo>
                    <a:pt x="2448" y="908"/>
                    <a:pt x="2448" y="908"/>
                    <a:pt x="2448" y="908"/>
                  </a:cubicBezTo>
                  <a:cubicBezTo>
                    <a:pt x="2448" y="664"/>
                    <a:pt x="2448" y="664"/>
                    <a:pt x="2448" y="664"/>
                  </a:cubicBezTo>
                  <a:cubicBezTo>
                    <a:pt x="2448" y="612"/>
                    <a:pt x="2448" y="612"/>
                    <a:pt x="2448" y="612"/>
                  </a:cubicBezTo>
                  <a:cubicBezTo>
                    <a:pt x="2448" y="368"/>
                    <a:pt x="2448" y="368"/>
                    <a:pt x="2448" y="368"/>
                  </a:cubicBezTo>
                  <a:cubicBezTo>
                    <a:pt x="2204" y="372"/>
                    <a:pt x="2136" y="280"/>
                    <a:pt x="2136"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2" name="TextBox 121"/>
          <p:cNvSpPr txBox="1"/>
          <p:nvPr/>
        </p:nvSpPr>
        <p:spPr>
          <a:xfrm>
            <a:off x="1301438" y="4947490"/>
            <a:ext cx="638316" cy="369332"/>
          </a:xfrm>
          <a:prstGeom prst="rect">
            <a:avLst/>
          </a:prstGeom>
          <a:noFill/>
        </p:spPr>
        <p:txBody>
          <a:bodyPr wrap="none" rtlCol="0">
            <a:spAutoFit/>
          </a:bodyPr>
          <a:lstStyle/>
          <a:p>
            <a:pPr algn="ctr"/>
            <a:r>
              <a:rPr lang="id-ID" b="1" dirty="0" smtClean="0">
                <a:solidFill>
                  <a:schemeClr val="bg1"/>
                </a:solidFill>
                <a:latin typeface="+mj-lt"/>
              </a:rPr>
              <a:t>Born</a:t>
            </a:r>
            <a:endParaRPr lang="id-ID" b="1" dirty="0">
              <a:solidFill>
                <a:schemeClr val="bg1"/>
              </a:solidFill>
              <a:latin typeface="+mj-lt"/>
            </a:endParaRPr>
          </a:p>
        </p:txBody>
      </p:sp>
      <p:grpSp>
        <p:nvGrpSpPr>
          <p:cNvPr id="123" name="Group 122"/>
          <p:cNvGrpSpPr/>
          <p:nvPr/>
        </p:nvGrpSpPr>
        <p:grpSpPr>
          <a:xfrm>
            <a:off x="2996147" y="4180065"/>
            <a:ext cx="692150" cy="1025526"/>
            <a:chOff x="2724150" y="4019063"/>
            <a:chExt cx="692150" cy="1025526"/>
          </a:xfrm>
        </p:grpSpPr>
        <p:sp>
          <p:nvSpPr>
            <p:cNvPr id="124" name="Freeform 13"/>
            <p:cNvSpPr>
              <a:spLocks/>
            </p:cNvSpPr>
            <p:nvPr/>
          </p:nvSpPr>
          <p:spPr bwMode="auto">
            <a:xfrm>
              <a:off x="2724150" y="4585801"/>
              <a:ext cx="492125" cy="458788"/>
            </a:xfrm>
            <a:custGeom>
              <a:avLst/>
              <a:gdLst>
                <a:gd name="T0" fmla="*/ 38 w 54"/>
                <a:gd name="T1" fmla="*/ 23 h 51"/>
                <a:gd name="T2" fmla="*/ 36 w 54"/>
                <a:gd name="T3" fmla="*/ 0 h 51"/>
                <a:gd name="T4" fmla="*/ 24 w 54"/>
                <a:gd name="T5" fmla="*/ 0 h 51"/>
                <a:gd name="T6" fmla="*/ 25 w 54"/>
                <a:gd name="T7" fmla="*/ 17 h 51"/>
                <a:gd name="T8" fmla="*/ 25 w 54"/>
                <a:gd name="T9" fmla="*/ 17 h 51"/>
                <a:gd name="T10" fmla="*/ 24 w 54"/>
                <a:gd name="T11" fmla="*/ 20 h 51"/>
                <a:gd name="T12" fmla="*/ 24 w 54"/>
                <a:gd name="T13" fmla="*/ 20 h 51"/>
                <a:gd name="T14" fmla="*/ 24 w 54"/>
                <a:gd name="T15" fmla="*/ 20 h 51"/>
                <a:gd name="T16" fmla="*/ 18 w 54"/>
                <a:gd name="T17" fmla="*/ 31 h 51"/>
                <a:gd name="T18" fmla="*/ 0 w 54"/>
                <a:gd name="T19" fmla="*/ 49 h 51"/>
                <a:gd name="T20" fmla="*/ 18 w 54"/>
                <a:gd name="T21" fmla="*/ 37 h 51"/>
                <a:gd name="T22" fmla="*/ 28 w 54"/>
                <a:gd name="T23" fmla="*/ 28 h 51"/>
                <a:gd name="T24" fmla="*/ 30 w 54"/>
                <a:gd name="T25" fmla="*/ 32 h 51"/>
                <a:gd name="T26" fmla="*/ 36 w 54"/>
                <a:gd name="T27" fmla="*/ 51 h 51"/>
                <a:gd name="T28" fmla="*/ 33 w 54"/>
                <a:gd name="T29" fmla="*/ 29 h 51"/>
                <a:gd name="T30" fmla="*/ 33 w 54"/>
                <a:gd name="T31" fmla="*/ 28 h 51"/>
                <a:gd name="T32" fmla="*/ 43 w 54"/>
                <a:gd name="T33" fmla="*/ 32 h 51"/>
                <a:gd name="T34" fmla="*/ 54 w 54"/>
                <a:gd name="T35" fmla="*/ 44 h 51"/>
                <a:gd name="T36" fmla="*/ 47 w 54"/>
                <a:gd name="T37" fmla="*/ 33 h 51"/>
                <a:gd name="T38" fmla="*/ 38 w 54"/>
                <a:gd name="T39" fmla="*/ 2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4" h="51">
                  <a:moveTo>
                    <a:pt x="38" y="23"/>
                  </a:moveTo>
                  <a:cubicBezTo>
                    <a:pt x="41" y="14"/>
                    <a:pt x="39" y="7"/>
                    <a:pt x="36" y="0"/>
                  </a:cubicBezTo>
                  <a:cubicBezTo>
                    <a:pt x="24" y="0"/>
                    <a:pt x="24" y="0"/>
                    <a:pt x="24" y="0"/>
                  </a:cubicBezTo>
                  <a:cubicBezTo>
                    <a:pt x="26" y="5"/>
                    <a:pt x="27" y="11"/>
                    <a:pt x="25" y="17"/>
                  </a:cubicBezTo>
                  <a:cubicBezTo>
                    <a:pt x="25" y="17"/>
                    <a:pt x="25" y="17"/>
                    <a:pt x="25" y="17"/>
                  </a:cubicBezTo>
                  <a:cubicBezTo>
                    <a:pt x="25" y="17"/>
                    <a:pt x="25" y="18"/>
                    <a:pt x="24" y="20"/>
                  </a:cubicBezTo>
                  <a:cubicBezTo>
                    <a:pt x="24" y="20"/>
                    <a:pt x="24" y="20"/>
                    <a:pt x="24" y="20"/>
                  </a:cubicBezTo>
                  <a:cubicBezTo>
                    <a:pt x="24" y="20"/>
                    <a:pt x="24" y="20"/>
                    <a:pt x="24" y="20"/>
                  </a:cubicBezTo>
                  <a:cubicBezTo>
                    <a:pt x="23" y="23"/>
                    <a:pt x="20" y="27"/>
                    <a:pt x="18" y="31"/>
                  </a:cubicBezTo>
                  <a:cubicBezTo>
                    <a:pt x="13" y="38"/>
                    <a:pt x="0" y="49"/>
                    <a:pt x="0" y="49"/>
                  </a:cubicBezTo>
                  <a:cubicBezTo>
                    <a:pt x="0" y="49"/>
                    <a:pt x="13" y="41"/>
                    <a:pt x="18" y="37"/>
                  </a:cubicBezTo>
                  <a:cubicBezTo>
                    <a:pt x="20" y="35"/>
                    <a:pt x="25" y="31"/>
                    <a:pt x="28" y="28"/>
                  </a:cubicBezTo>
                  <a:cubicBezTo>
                    <a:pt x="29" y="29"/>
                    <a:pt x="30" y="31"/>
                    <a:pt x="30" y="32"/>
                  </a:cubicBezTo>
                  <a:cubicBezTo>
                    <a:pt x="31" y="38"/>
                    <a:pt x="36" y="51"/>
                    <a:pt x="36" y="51"/>
                  </a:cubicBezTo>
                  <a:cubicBezTo>
                    <a:pt x="36" y="51"/>
                    <a:pt x="33" y="36"/>
                    <a:pt x="33" y="29"/>
                  </a:cubicBezTo>
                  <a:cubicBezTo>
                    <a:pt x="33" y="29"/>
                    <a:pt x="33" y="28"/>
                    <a:pt x="33" y="28"/>
                  </a:cubicBezTo>
                  <a:cubicBezTo>
                    <a:pt x="36" y="29"/>
                    <a:pt x="40" y="30"/>
                    <a:pt x="43" y="32"/>
                  </a:cubicBezTo>
                  <a:cubicBezTo>
                    <a:pt x="47" y="35"/>
                    <a:pt x="54" y="44"/>
                    <a:pt x="54" y="44"/>
                  </a:cubicBezTo>
                  <a:cubicBezTo>
                    <a:pt x="54" y="44"/>
                    <a:pt x="49" y="36"/>
                    <a:pt x="47" y="33"/>
                  </a:cubicBezTo>
                  <a:cubicBezTo>
                    <a:pt x="45" y="30"/>
                    <a:pt x="40" y="25"/>
                    <a:pt x="38" y="23"/>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4"/>
            <p:cNvSpPr>
              <a:spLocks/>
            </p:cNvSpPr>
            <p:nvPr/>
          </p:nvSpPr>
          <p:spPr bwMode="auto">
            <a:xfrm>
              <a:off x="2860675" y="4019063"/>
              <a:ext cx="555625" cy="566738"/>
            </a:xfrm>
            <a:custGeom>
              <a:avLst/>
              <a:gdLst>
                <a:gd name="T0" fmla="*/ 52 w 61"/>
                <a:gd name="T1" fmla="*/ 6 h 63"/>
                <a:gd name="T2" fmla="*/ 20 w 61"/>
                <a:gd name="T3" fmla="*/ 12 h 63"/>
                <a:gd name="T4" fmla="*/ 9 w 61"/>
                <a:gd name="T5" fmla="*/ 27 h 63"/>
                <a:gd name="T6" fmla="*/ 9 w 61"/>
                <a:gd name="T7" fmla="*/ 63 h 63"/>
                <a:gd name="T8" fmla="*/ 21 w 61"/>
                <a:gd name="T9" fmla="*/ 63 h 63"/>
                <a:gd name="T10" fmla="*/ 12 w 61"/>
                <a:gd name="T11" fmla="*/ 37 h 63"/>
                <a:gd name="T12" fmla="*/ 14 w 61"/>
                <a:gd name="T13" fmla="*/ 30 h 63"/>
                <a:gd name="T14" fmla="*/ 33 w 61"/>
                <a:gd name="T15" fmla="*/ 16 h 63"/>
                <a:gd name="T16" fmla="*/ 37 w 61"/>
                <a:gd name="T17" fmla="*/ 15 h 63"/>
                <a:gd name="T18" fmla="*/ 44 w 61"/>
                <a:gd name="T19" fmla="*/ 13 h 63"/>
                <a:gd name="T20" fmla="*/ 52 w 61"/>
                <a:gd name="T21" fmla="*/ 10 h 63"/>
                <a:gd name="T22" fmla="*/ 44 w 61"/>
                <a:gd name="T23" fmla="*/ 14 h 63"/>
                <a:gd name="T24" fmla="*/ 38 w 61"/>
                <a:gd name="T25" fmla="*/ 17 h 63"/>
                <a:gd name="T26" fmla="*/ 33 w 61"/>
                <a:gd name="T27" fmla="*/ 18 h 63"/>
                <a:gd name="T28" fmla="*/ 26 w 61"/>
                <a:gd name="T29" fmla="*/ 22 h 63"/>
                <a:gd name="T30" fmla="*/ 21 w 61"/>
                <a:gd name="T31" fmla="*/ 25 h 63"/>
                <a:gd name="T32" fmla="*/ 17 w 61"/>
                <a:gd name="T33" fmla="*/ 31 h 63"/>
                <a:gd name="T34" fmla="*/ 15 w 61"/>
                <a:gd name="T35" fmla="*/ 42 h 63"/>
                <a:gd name="T36" fmla="*/ 22 w 61"/>
                <a:gd name="T37" fmla="*/ 44 h 63"/>
                <a:gd name="T38" fmla="*/ 61 w 61"/>
                <a:gd name="T39" fmla="*/ 0 h 63"/>
                <a:gd name="T40" fmla="*/ 52 w 61"/>
                <a:gd name="T41" fmla="*/ 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1" h="63">
                  <a:moveTo>
                    <a:pt x="52" y="6"/>
                  </a:moveTo>
                  <a:cubicBezTo>
                    <a:pt x="46" y="7"/>
                    <a:pt x="32" y="6"/>
                    <a:pt x="20" y="12"/>
                  </a:cubicBezTo>
                  <a:cubicBezTo>
                    <a:pt x="13" y="16"/>
                    <a:pt x="10" y="22"/>
                    <a:pt x="9" y="27"/>
                  </a:cubicBezTo>
                  <a:cubicBezTo>
                    <a:pt x="0" y="41"/>
                    <a:pt x="6" y="52"/>
                    <a:pt x="9" y="63"/>
                  </a:cubicBezTo>
                  <a:cubicBezTo>
                    <a:pt x="21" y="63"/>
                    <a:pt x="21" y="63"/>
                    <a:pt x="21" y="63"/>
                  </a:cubicBezTo>
                  <a:cubicBezTo>
                    <a:pt x="17" y="55"/>
                    <a:pt x="12" y="46"/>
                    <a:pt x="12" y="37"/>
                  </a:cubicBezTo>
                  <a:cubicBezTo>
                    <a:pt x="12" y="34"/>
                    <a:pt x="13" y="32"/>
                    <a:pt x="14" y="30"/>
                  </a:cubicBezTo>
                  <a:cubicBezTo>
                    <a:pt x="20" y="20"/>
                    <a:pt x="31" y="17"/>
                    <a:pt x="33" y="16"/>
                  </a:cubicBezTo>
                  <a:cubicBezTo>
                    <a:pt x="33" y="16"/>
                    <a:pt x="35" y="16"/>
                    <a:pt x="37" y="15"/>
                  </a:cubicBezTo>
                  <a:cubicBezTo>
                    <a:pt x="39" y="15"/>
                    <a:pt x="42" y="14"/>
                    <a:pt x="44" y="13"/>
                  </a:cubicBezTo>
                  <a:cubicBezTo>
                    <a:pt x="48" y="12"/>
                    <a:pt x="52" y="10"/>
                    <a:pt x="52" y="10"/>
                  </a:cubicBezTo>
                  <a:cubicBezTo>
                    <a:pt x="52" y="10"/>
                    <a:pt x="48" y="12"/>
                    <a:pt x="44" y="14"/>
                  </a:cubicBezTo>
                  <a:cubicBezTo>
                    <a:pt x="42" y="15"/>
                    <a:pt x="40" y="16"/>
                    <a:pt x="38" y="17"/>
                  </a:cubicBezTo>
                  <a:cubicBezTo>
                    <a:pt x="36" y="17"/>
                    <a:pt x="34" y="18"/>
                    <a:pt x="33" y="18"/>
                  </a:cubicBezTo>
                  <a:cubicBezTo>
                    <a:pt x="32" y="19"/>
                    <a:pt x="29" y="19"/>
                    <a:pt x="26" y="22"/>
                  </a:cubicBezTo>
                  <a:cubicBezTo>
                    <a:pt x="24" y="23"/>
                    <a:pt x="23" y="24"/>
                    <a:pt x="21" y="25"/>
                  </a:cubicBezTo>
                  <a:cubicBezTo>
                    <a:pt x="19" y="27"/>
                    <a:pt x="18" y="29"/>
                    <a:pt x="17" y="31"/>
                  </a:cubicBezTo>
                  <a:cubicBezTo>
                    <a:pt x="15" y="34"/>
                    <a:pt x="15" y="38"/>
                    <a:pt x="15" y="42"/>
                  </a:cubicBezTo>
                  <a:cubicBezTo>
                    <a:pt x="16" y="43"/>
                    <a:pt x="18" y="44"/>
                    <a:pt x="22" y="44"/>
                  </a:cubicBezTo>
                  <a:cubicBezTo>
                    <a:pt x="55" y="41"/>
                    <a:pt x="61" y="0"/>
                    <a:pt x="61" y="0"/>
                  </a:cubicBezTo>
                  <a:cubicBezTo>
                    <a:pt x="61" y="0"/>
                    <a:pt x="58" y="4"/>
                    <a:pt x="52" y="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6" name="Group 125"/>
          <p:cNvGrpSpPr/>
          <p:nvPr/>
        </p:nvGrpSpPr>
        <p:grpSpPr>
          <a:xfrm>
            <a:off x="4548212" y="4333845"/>
            <a:ext cx="1190625" cy="1447801"/>
            <a:chOff x="4697413" y="3603625"/>
            <a:chExt cx="1190625" cy="1447801"/>
          </a:xfrm>
        </p:grpSpPr>
        <p:sp>
          <p:nvSpPr>
            <p:cNvPr id="127" name="Freeform 23"/>
            <p:cNvSpPr>
              <a:spLocks/>
            </p:cNvSpPr>
            <p:nvPr/>
          </p:nvSpPr>
          <p:spPr bwMode="auto">
            <a:xfrm>
              <a:off x="4697413" y="3603625"/>
              <a:ext cx="1190625" cy="1017588"/>
            </a:xfrm>
            <a:custGeom>
              <a:avLst/>
              <a:gdLst>
                <a:gd name="T0" fmla="*/ 103 w 113"/>
                <a:gd name="T1" fmla="*/ 6 h 97"/>
                <a:gd name="T2" fmla="*/ 70 w 113"/>
                <a:gd name="T3" fmla="*/ 13 h 97"/>
                <a:gd name="T4" fmla="*/ 58 w 113"/>
                <a:gd name="T5" fmla="*/ 26 h 97"/>
                <a:gd name="T6" fmla="*/ 54 w 113"/>
                <a:gd name="T7" fmla="*/ 35 h 97"/>
                <a:gd name="T8" fmla="*/ 45 w 113"/>
                <a:gd name="T9" fmla="*/ 24 h 97"/>
                <a:gd name="T10" fmla="*/ 32 w 113"/>
                <a:gd name="T11" fmla="*/ 14 h 97"/>
                <a:gd name="T12" fmla="*/ 8 w 113"/>
                <a:gd name="T13" fmla="*/ 16 h 97"/>
                <a:gd name="T14" fmla="*/ 0 w 113"/>
                <a:gd name="T15" fmla="*/ 14 h 97"/>
                <a:gd name="T16" fmla="*/ 39 w 113"/>
                <a:gd name="T17" fmla="*/ 38 h 97"/>
                <a:gd name="T18" fmla="*/ 43 w 113"/>
                <a:gd name="T19" fmla="*/ 34 h 97"/>
                <a:gd name="T20" fmla="*/ 39 w 113"/>
                <a:gd name="T21" fmla="*/ 27 h 97"/>
                <a:gd name="T22" fmla="*/ 35 w 113"/>
                <a:gd name="T23" fmla="*/ 24 h 97"/>
                <a:gd name="T24" fmla="*/ 30 w 113"/>
                <a:gd name="T25" fmla="*/ 22 h 97"/>
                <a:gd name="T26" fmla="*/ 24 w 113"/>
                <a:gd name="T27" fmla="*/ 21 h 97"/>
                <a:gd name="T28" fmla="*/ 21 w 113"/>
                <a:gd name="T29" fmla="*/ 21 h 97"/>
                <a:gd name="T30" fmla="*/ 15 w 113"/>
                <a:gd name="T31" fmla="*/ 21 h 97"/>
                <a:gd name="T32" fmla="*/ 9 w 113"/>
                <a:gd name="T33" fmla="*/ 20 h 97"/>
                <a:gd name="T34" fmla="*/ 15 w 113"/>
                <a:gd name="T35" fmla="*/ 20 h 97"/>
                <a:gd name="T36" fmla="*/ 20 w 113"/>
                <a:gd name="T37" fmla="*/ 20 h 97"/>
                <a:gd name="T38" fmla="*/ 24 w 113"/>
                <a:gd name="T39" fmla="*/ 20 h 97"/>
                <a:gd name="T40" fmla="*/ 39 w 113"/>
                <a:gd name="T41" fmla="*/ 24 h 97"/>
                <a:gd name="T42" fmla="*/ 43 w 113"/>
                <a:gd name="T43" fmla="*/ 29 h 97"/>
                <a:gd name="T44" fmla="*/ 44 w 113"/>
                <a:gd name="T45" fmla="*/ 30 h 97"/>
                <a:gd name="T46" fmla="*/ 44 w 113"/>
                <a:gd name="T47" fmla="*/ 30 h 97"/>
                <a:gd name="T48" fmla="*/ 53 w 113"/>
                <a:gd name="T49" fmla="*/ 48 h 97"/>
                <a:gd name="T50" fmla="*/ 59 w 113"/>
                <a:gd name="T51" fmla="*/ 94 h 97"/>
                <a:gd name="T52" fmla="*/ 59 w 113"/>
                <a:gd name="T53" fmla="*/ 94 h 97"/>
                <a:gd name="T54" fmla="*/ 58 w 113"/>
                <a:gd name="T55" fmla="*/ 97 h 97"/>
                <a:gd name="T56" fmla="*/ 75 w 113"/>
                <a:gd name="T57" fmla="*/ 97 h 97"/>
                <a:gd name="T58" fmla="*/ 62 w 113"/>
                <a:gd name="T59" fmla="*/ 36 h 97"/>
                <a:gd name="T60" fmla="*/ 63 w 113"/>
                <a:gd name="T61" fmla="*/ 32 h 97"/>
                <a:gd name="T62" fmla="*/ 83 w 113"/>
                <a:gd name="T63" fmla="*/ 17 h 97"/>
                <a:gd name="T64" fmla="*/ 88 w 113"/>
                <a:gd name="T65" fmla="*/ 16 h 97"/>
                <a:gd name="T66" fmla="*/ 95 w 113"/>
                <a:gd name="T67" fmla="*/ 14 h 97"/>
                <a:gd name="T68" fmla="*/ 103 w 113"/>
                <a:gd name="T69" fmla="*/ 11 h 97"/>
                <a:gd name="T70" fmla="*/ 95 w 113"/>
                <a:gd name="T71" fmla="*/ 15 h 97"/>
                <a:gd name="T72" fmla="*/ 88 w 113"/>
                <a:gd name="T73" fmla="*/ 18 h 97"/>
                <a:gd name="T74" fmla="*/ 83 w 113"/>
                <a:gd name="T75" fmla="*/ 20 h 97"/>
                <a:gd name="T76" fmla="*/ 76 w 113"/>
                <a:gd name="T77" fmla="*/ 23 h 97"/>
                <a:gd name="T78" fmla="*/ 70 w 113"/>
                <a:gd name="T79" fmla="*/ 27 h 97"/>
                <a:gd name="T80" fmla="*/ 66 w 113"/>
                <a:gd name="T81" fmla="*/ 33 h 97"/>
                <a:gd name="T82" fmla="*/ 63 w 113"/>
                <a:gd name="T83" fmla="*/ 44 h 97"/>
                <a:gd name="T84" fmla="*/ 71 w 113"/>
                <a:gd name="T85" fmla="*/ 47 h 97"/>
                <a:gd name="T86" fmla="*/ 113 w 113"/>
                <a:gd name="T87" fmla="*/ 0 h 97"/>
                <a:gd name="T88" fmla="*/ 103 w 113"/>
                <a:gd name="T89" fmla="*/ 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13" h="97">
                  <a:moveTo>
                    <a:pt x="103" y="6"/>
                  </a:moveTo>
                  <a:cubicBezTo>
                    <a:pt x="96" y="8"/>
                    <a:pt x="82" y="7"/>
                    <a:pt x="70" y="13"/>
                  </a:cubicBezTo>
                  <a:cubicBezTo>
                    <a:pt x="63" y="17"/>
                    <a:pt x="60" y="22"/>
                    <a:pt x="58" y="26"/>
                  </a:cubicBezTo>
                  <a:cubicBezTo>
                    <a:pt x="56" y="29"/>
                    <a:pt x="55" y="32"/>
                    <a:pt x="54" y="35"/>
                  </a:cubicBezTo>
                  <a:cubicBezTo>
                    <a:pt x="52" y="31"/>
                    <a:pt x="49" y="28"/>
                    <a:pt x="45" y="24"/>
                  </a:cubicBezTo>
                  <a:cubicBezTo>
                    <a:pt x="43" y="20"/>
                    <a:pt x="40" y="15"/>
                    <a:pt x="32" y="14"/>
                  </a:cubicBezTo>
                  <a:cubicBezTo>
                    <a:pt x="22" y="12"/>
                    <a:pt x="13" y="16"/>
                    <a:pt x="8" y="16"/>
                  </a:cubicBezTo>
                  <a:cubicBezTo>
                    <a:pt x="3" y="16"/>
                    <a:pt x="0" y="14"/>
                    <a:pt x="0" y="14"/>
                  </a:cubicBezTo>
                  <a:cubicBezTo>
                    <a:pt x="0" y="14"/>
                    <a:pt x="13" y="43"/>
                    <a:pt x="39" y="38"/>
                  </a:cubicBezTo>
                  <a:cubicBezTo>
                    <a:pt x="41" y="37"/>
                    <a:pt x="43" y="35"/>
                    <a:pt x="43" y="34"/>
                  </a:cubicBezTo>
                  <a:cubicBezTo>
                    <a:pt x="42" y="32"/>
                    <a:pt x="41" y="29"/>
                    <a:pt x="39" y="27"/>
                  </a:cubicBezTo>
                  <a:cubicBezTo>
                    <a:pt x="38" y="26"/>
                    <a:pt x="36" y="24"/>
                    <a:pt x="35" y="24"/>
                  </a:cubicBezTo>
                  <a:cubicBezTo>
                    <a:pt x="33" y="23"/>
                    <a:pt x="32" y="22"/>
                    <a:pt x="30" y="22"/>
                  </a:cubicBezTo>
                  <a:cubicBezTo>
                    <a:pt x="27" y="21"/>
                    <a:pt x="25" y="21"/>
                    <a:pt x="24" y="21"/>
                  </a:cubicBezTo>
                  <a:cubicBezTo>
                    <a:pt x="23" y="21"/>
                    <a:pt x="22" y="21"/>
                    <a:pt x="21" y="21"/>
                  </a:cubicBezTo>
                  <a:cubicBezTo>
                    <a:pt x="19" y="21"/>
                    <a:pt x="17" y="21"/>
                    <a:pt x="15" y="21"/>
                  </a:cubicBezTo>
                  <a:cubicBezTo>
                    <a:pt x="12" y="20"/>
                    <a:pt x="9" y="20"/>
                    <a:pt x="9" y="20"/>
                  </a:cubicBezTo>
                  <a:cubicBezTo>
                    <a:pt x="9" y="20"/>
                    <a:pt x="12" y="20"/>
                    <a:pt x="15" y="20"/>
                  </a:cubicBezTo>
                  <a:cubicBezTo>
                    <a:pt x="17" y="20"/>
                    <a:pt x="19" y="20"/>
                    <a:pt x="20" y="20"/>
                  </a:cubicBezTo>
                  <a:cubicBezTo>
                    <a:pt x="22" y="20"/>
                    <a:pt x="23" y="20"/>
                    <a:pt x="24" y="20"/>
                  </a:cubicBezTo>
                  <a:cubicBezTo>
                    <a:pt x="26" y="20"/>
                    <a:pt x="33" y="20"/>
                    <a:pt x="39" y="24"/>
                  </a:cubicBezTo>
                  <a:cubicBezTo>
                    <a:pt x="40" y="26"/>
                    <a:pt x="42" y="28"/>
                    <a:pt x="43" y="29"/>
                  </a:cubicBezTo>
                  <a:cubicBezTo>
                    <a:pt x="44" y="30"/>
                    <a:pt x="44" y="30"/>
                    <a:pt x="44" y="30"/>
                  </a:cubicBezTo>
                  <a:cubicBezTo>
                    <a:pt x="44" y="30"/>
                    <a:pt x="44" y="30"/>
                    <a:pt x="44" y="30"/>
                  </a:cubicBezTo>
                  <a:cubicBezTo>
                    <a:pt x="48" y="36"/>
                    <a:pt x="51" y="42"/>
                    <a:pt x="53" y="48"/>
                  </a:cubicBezTo>
                  <a:cubicBezTo>
                    <a:pt x="54" y="64"/>
                    <a:pt x="63" y="77"/>
                    <a:pt x="59" y="94"/>
                  </a:cubicBezTo>
                  <a:cubicBezTo>
                    <a:pt x="59" y="94"/>
                    <a:pt x="59" y="94"/>
                    <a:pt x="59" y="94"/>
                  </a:cubicBezTo>
                  <a:cubicBezTo>
                    <a:pt x="59" y="94"/>
                    <a:pt x="59" y="95"/>
                    <a:pt x="58" y="97"/>
                  </a:cubicBezTo>
                  <a:cubicBezTo>
                    <a:pt x="75" y="97"/>
                    <a:pt x="75" y="97"/>
                    <a:pt x="75" y="97"/>
                  </a:cubicBezTo>
                  <a:cubicBezTo>
                    <a:pt x="79" y="74"/>
                    <a:pt x="59" y="59"/>
                    <a:pt x="62" y="36"/>
                  </a:cubicBezTo>
                  <a:cubicBezTo>
                    <a:pt x="62" y="34"/>
                    <a:pt x="63" y="33"/>
                    <a:pt x="63" y="32"/>
                  </a:cubicBezTo>
                  <a:cubicBezTo>
                    <a:pt x="69" y="21"/>
                    <a:pt x="81" y="18"/>
                    <a:pt x="83" y="17"/>
                  </a:cubicBezTo>
                  <a:cubicBezTo>
                    <a:pt x="84" y="17"/>
                    <a:pt x="85" y="17"/>
                    <a:pt x="88" y="16"/>
                  </a:cubicBezTo>
                  <a:cubicBezTo>
                    <a:pt x="90" y="16"/>
                    <a:pt x="92" y="15"/>
                    <a:pt x="95" y="14"/>
                  </a:cubicBezTo>
                  <a:cubicBezTo>
                    <a:pt x="99" y="13"/>
                    <a:pt x="103" y="11"/>
                    <a:pt x="103" y="11"/>
                  </a:cubicBezTo>
                  <a:cubicBezTo>
                    <a:pt x="103" y="11"/>
                    <a:pt x="100" y="13"/>
                    <a:pt x="95" y="15"/>
                  </a:cubicBezTo>
                  <a:cubicBezTo>
                    <a:pt x="93" y="16"/>
                    <a:pt x="90" y="17"/>
                    <a:pt x="88" y="18"/>
                  </a:cubicBezTo>
                  <a:cubicBezTo>
                    <a:pt x="86" y="19"/>
                    <a:pt x="84" y="19"/>
                    <a:pt x="83" y="20"/>
                  </a:cubicBezTo>
                  <a:cubicBezTo>
                    <a:pt x="82" y="20"/>
                    <a:pt x="79" y="21"/>
                    <a:pt x="76" y="23"/>
                  </a:cubicBezTo>
                  <a:cubicBezTo>
                    <a:pt x="74" y="24"/>
                    <a:pt x="72" y="25"/>
                    <a:pt x="70" y="27"/>
                  </a:cubicBezTo>
                  <a:cubicBezTo>
                    <a:pt x="68" y="29"/>
                    <a:pt x="67" y="31"/>
                    <a:pt x="66" y="33"/>
                  </a:cubicBezTo>
                  <a:cubicBezTo>
                    <a:pt x="64" y="37"/>
                    <a:pt x="64" y="41"/>
                    <a:pt x="63" y="44"/>
                  </a:cubicBezTo>
                  <a:cubicBezTo>
                    <a:pt x="65" y="46"/>
                    <a:pt x="67" y="47"/>
                    <a:pt x="71" y="47"/>
                  </a:cubicBezTo>
                  <a:cubicBezTo>
                    <a:pt x="107" y="44"/>
                    <a:pt x="113" y="0"/>
                    <a:pt x="113" y="0"/>
                  </a:cubicBezTo>
                  <a:cubicBezTo>
                    <a:pt x="113" y="0"/>
                    <a:pt x="110" y="4"/>
                    <a:pt x="103" y="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24"/>
            <p:cNvSpPr>
              <a:spLocks/>
            </p:cNvSpPr>
            <p:nvPr/>
          </p:nvSpPr>
          <p:spPr bwMode="auto">
            <a:xfrm>
              <a:off x="4992688" y="4621213"/>
              <a:ext cx="663575" cy="430213"/>
            </a:xfrm>
            <a:custGeom>
              <a:avLst/>
              <a:gdLst>
                <a:gd name="T0" fmla="*/ 63 w 63"/>
                <a:gd name="T1" fmla="*/ 22 h 41"/>
                <a:gd name="T2" fmla="*/ 53 w 63"/>
                <a:gd name="T3" fmla="*/ 17 h 41"/>
                <a:gd name="T4" fmla="*/ 48 w 63"/>
                <a:gd name="T5" fmla="*/ 13 h 41"/>
                <a:gd name="T6" fmla="*/ 46 w 63"/>
                <a:gd name="T7" fmla="*/ 6 h 41"/>
                <a:gd name="T8" fmla="*/ 47 w 63"/>
                <a:gd name="T9" fmla="*/ 0 h 41"/>
                <a:gd name="T10" fmla="*/ 30 w 63"/>
                <a:gd name="T11" fmla="*/ 0 h 41"/>
                <a:gd name="T12" fmla="*/ 21 w 63"/>
                <a:gd name="T13" fmla="*/ 18 h 41"/>
                <a:gd name="T14" fmla="*/ 19 w 63"/>
                <a:gd name="T15" fmla="*/ 20 h 41"/>
                <a:gd name="T16" fmla="*/ 12 w 63"/>
                <a:gd name="T17" fmla="*/ 23 h 41"/>
                <a:gd name="T18" fmla="*/ 3 w 63"/>
                <a:gd name="T19" fmla="*/ 28 h 41"/>
                <a:gd name="T20" fmla="*/ 14 w 63"/>
                <a:gd name="T21" fmla="*/ 24 h 41"/>
                <a:gd name="T22" fmla="*/ 16 w 63"/>
                <a:gd name="T23" fmla="*/ 24 h 41"/>
                <a:gd name="T24" fmla="*/ 0 w 63"/>
                <a:gd name="T25" fmla="*/ 39 h 41"/>
                <a:gd name="T26" fmla="*/ 21 w 63"/>
                <a:gd name="T27" fmla="*/ 25 h 41"/>
                <a:gd name="T28" fmla="*/ 33 w 63"/>
                <a:gd name="T29" fmla="*/ 14 h 41"/>
                <a:gd name="T30" fmla="*/ 35 w 63"/>
                <a:gd name="T31" fmla="*/ 21 h 41"/>
                <a:gd name="T32" fmla="*/ 42 w 63"/>
                <a:gd name="T33" fmla="*/ 41 h 41"/>
                <a:gd name="T34" fmla="*/ 39 w 63"/>
                <a:gd name="T35" fmla="*/ 24 h 41"/>
                <a:gd name="T36" fmla="*/ 42 w 63"/>
                <a:gd name="T37" fmla="*/ 26 h 41"/>
                <a:gd name="T38" fmla="*/ 47 w 63"/>
                <a:gd name="T39" fmla="*/ 27 h 41"/>
                <a:gd name="T40" fmla="*/ 41 w 63"/>
                <a:gd name="T41" fmla="*/ 24 h 41"/>
                <a:gd name="T42" fmla="*/ 39 w 63"/>
                <a:gd name="T43" fmla="*/ 22 h 41"/>
                <a:gd name="T44" fmla="*/ 39 w 63"/>
                <a:gd name="T45" fmla="*/ 18 h 41"/>
                <a:gd name="T46" fmla="*/ 40 w 63"/>
                <a:gd name="T47" fmla="*/ 12 h 41"/>
                <a:gd name="T48" fmla="*/ 41 w 63"/>
                <a:gd name="T49" fmla="*/ 12 h 41"/>
                <a:gd name="T50" fmla="*/ 46 w 63"/>
                <a:gd name="T51" fmla="*/ 18 h 41"/>
                <a:gd name="T52" fmla="*/ 55 w 63"/>
                <a:gd name="T53" fmla="*/ 37 h 41"/>
                <a:gd name="T54" fmla="*/ 51 w 63"/>
                <a:gd name="T55" fmla="*/ 20 h 41"/>
                <a:gd name="T56" fmla="*/ 50 w 63"/>
                <a:gd name="T57" fmla="*/ 18 h 41"/>
                <a:gd name="T58" fmla="*/ 54 w 63"/>
                <a:gd name="T59" fmla="*/ 20 h 41"/>
                <a:gd name="T60" fmla="*/ 63 w 63"/>
                <a:gd name="T61" fmla="*/ 2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 h="41">
                  <a:moveTo>
                    <a:pt x="63" y="22"/>
                  </a:moveTo>
                  <a:cubicBezTo>
                    <a:pt x="63" y="22"/>
                    <a:pt x="56" y="19"/>
                    <a:pt x="53" y="17"/>
                  </a:cubicBezTo>
                  <a:cubicBezTo>
                    <a:pt x="51" y="16"/>
                    <a:pt x="49" y="14"/>
                    <a:pt x="48" y="13"/>
                  </a:cubicBezTo>
                  <a:cubicBezTo>
                    <a:pt x="47" y="11"/>
                    <a:pt x="46" y="8"/>
                    <a:pt x="46" y="6"/>
                  </a:cubicBezTo>
                  <a:cubicBezTo>
                    <a:pt x="46" y="4"/>
                    <a:pt x="47" y="2"/>
                    <a:pt x="47" y="0"/>
                  </a:cubicBezTo>
                  <a:cubicBezTo>
                    <a:pt x="30" y="0"/>
                    <a:pt x="30" y="0"/>
                    <a:pt x="30" y="0"/>
                  </a:cubicBezTo>
                  <a:cubicBezTo>
                    <a:pt x="29" y="5"/>
                    <a:pt x="25" y="12"/>
                    <a:pt x="21" y="18"/>
                  </a:cubicBezTo>
                  <a:cubicBezTo>
                    <a:pt x="21" y="19"/>
                    <a:pt x="20" y="19"/>
                    <a:pt x="19" y="20"/>
                  </a:cubicBezTo>
                  <a:cubicBezTo>
                    <a:pt x="17" y="21"/>
                    <a:pt x="14" y="22"/>
                    <a:pt x="12" y="23"/>
                  </a:cubicBezTo>
                  <a:cubicBezTo>
                    <a:pt x="9" y="24"/>
                    <a:pt x="3" y="28"/>
                    <a:pt x="3" y="28"/>
                  </a:cubicBezTo>
                  <a:cubicBezTo>
                    <a:pt x="3" y="28"/>
                    <a:pt x="11" y="25"/>
                    <a:pt x="14" y="24"/>
                  </a:cubicBezTo>
                  <a:cubicBezTo>
                    <a:pt x="15" y="24"/>
                    <a:pt x="16" y="24"/>
                    <a:pt x="16" y="24"/>
                  </a:cubicBezTo>
                  <a:cubicBezTo>
                    <a:pt x="10" y="31"/>
                    <a:pt x="0" y="39"/>
                    <a:pt x="0" y="39"/>
                  </a:cubicBezTo>
                  <a:cubicBezTo>
                    <a:pt x="0" y="39"/>
                    <a:pt x="15" y="30"/>
                    <a:pt x="21" y="25"/>
                  </a:cubicBezTo>
                  <a:cubicBezTo>
                    <a:pt x="24" y="22"/>
                    <a:pt x="29" y="18"/>
                    <a:pt x="33" y="14"/>
                  </a:cubicBezTo>
                  <a:cubicBezTo>
                    <a:pt x="34" y="16"/>
                    <a:pt x="35" y="19"/>
                    <a:pt x="35" y="21"/>
                  </a:cubicBezTo>
                  <a:cubicBezTo>
                    <a:pt x="37" y="27"/>
                    <a:pt x="42" y="41"/>
                    <a:pt x="42" y="41"/>
                  </a:cubicBezTo>
                  <a:cubicBezTo>
                    <a:pt x="42" y="41"/>
                    <a:pt x="40" y="32"/>
                    <a:pt x="39" y="24"/>
                  </a:cubicBezTo>
                  <a:cubicBezTo>
                    <a:pt x="40" y="25"/>
                    <a:pt x="41" y="25"/>
                    <a:pt x="42" y="26"/>
                  </a:cubicBezTo>
                  <a:cubicBezTo>
                    <a:pt x="43" y="26"/>
                    <a:pt x="47" y="27"/>
                    <a:pt x="47" y="27"/>
                  </a:cubicBezTo>
                  <a:cubicBezTo>
                    <a:pt x="47" y="27"/>
                    <a:pt x="43" y="25"/>
                    <a:pt x="41" y="24"/>
                  </a:cubicBezTo>
                  <a:cubicBezTo>
                    <a:pt x="40" y="23"/>
                    <a:pt x="40" y="23"/>
                    <a:pt x="39" y="22"/>
                  </a:cubicBezTo>
                  <a:cubicBezTo>
                    <a:pt x="39" y="21"/>
                    <a:pt x="39" y="19"/>
                    <a:pt x="39" y="18"/>
                  </a:cubicBezTo>
                  <a:cubicBezTo>
                    <a:pt x="39" y="16"/>
                    <a:pt x="40" y="14"/>
                    <a:pt x="40" y="12"/>
                  </a:cubicBezTo>
                  <a:cubicBezTo>
                    <a:pt x="40" y="12"/>
                    <a:pt x="41" y="12"/>
                    <a:pt x="41" y="12"/>
                  </a:cubicBezTo>
                  <a:cubicBezTo>
                    <a:pt x="42" y="13"/>
                    <a:pt x="44" y="16"/>
                    <a:pt x="46" y="18"/>
                  </a:cubicBezTo>
                  <a:cubicBezTo>
                    <a:pt x="50" y="24"/>
                    <a:pt x="55" y="37"/>
                    <a:pt x="55" y="37"/>
                  </a:cubicBezTo>
                  <a:cubicBezTo>
                    <a:pt x="55" y="37"/>
                    <a:pt x="53" y="25"/>
                    <a:pt x="51" y="20"/>
                  </a:cubicBezTo>
                  <a:cubicBezTo>
                    <a:pt x="50" y="19"/>
                    <a:pt x="50" y="19"/>
                    <a:pt x="50" y="18"/>
                  </a:cubicBezTo>
                  <a:cubicBezTo>
                    <a:pt x="51" y="19"/>
                    <a:pt x="53" y="19"/>
                    <a:pt x="54" y="20"/>
                  </a:cubicBezTo>
                  <a:cubicBezTo>
                    <a:pt x="57" y="21"/>
                    <a:pt x="63" y="22"/>
                    <a:pt x="63" y="22"/>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9" name="Group 128"/>
          <p:cNvGrpSpPr/>
          <p:nvPr/>
        </p:nvGrpSpPr>
        <p:grpSpPr>
          <a:xfrm>
            <a:off x="6637958" y="2785515"/>
            <a:ext cx="1179914" cy="2125107"/>
            <a:chOff x="7354888" y="2000524"/>
            <a:chExt cx="1484312" cy="2673349"/>
          </a:xfrm>
        </p:grpSpPr>
        <p:sp>
          <p:nvSpPr>
            <p:cNvPr id="130" name="Freeform 33"/>
            <p:cNvSpPr>
              <a:spLocks/>
            </p:cNvSpPr>
            <p:nvPr/>
          </p:nvSpPr>
          <p:spPr bwMode="auto">
            <a:xfrm>
              <a:off x="7435850" y="2000524"/>
              <a:ext cx="1403350" cy="2108200"/>
            </a:xfrm>
            <a:custGeom>
              <a:avLst/>
              <a:gdLst>
                <a:gd name="T0" fmla="*/ 121 w 190"/>
                <a:gd name="T1" fmla="*/ 165 h 287"/>
                <a:gd name="T2" fmla="*/ 135 w 190"/>
                <a:gd name="T3" fmla="*/ 103 h 287"/>
                <a:gd name="T4" fmla="*/ 190 w 190"/>
                <a:gd name="T5" fmla="*/ 71 h 287"/>
                <a:gd name="T6" fmla="*/ 146 w 190"/>
                <a:gd name="T7" fmla="*/ 72 h 287"/>
                <a:gd name="T8" fmla="*/ 131 w 190"/>
                <a:gd name="T9" fmla="*/ 94 h 287"/>
                <a:gd name="T10" fmla="*/ 157 w 190"/>
                <a:gd name="T11" fmla="*/ 80 h 287"/>
                <a:gd name="T12" fmla="*/ 169 w 190"/>
                <a:gd name="T13" fmla="*/ 80 h 287"/>
                <a:gd name="T14" fmla="*/ 169 w 190"/>
                <a:gd name="T15" fmla="*/ 81 h 287"/>
                <a:gd name="T16" fmla="*/ 157 w 190"/>
                <a:gd name="T17" fmla="*/ 82 h 287"/>
                <a:gd name="T18" fmla="*/ 143 w 190"/>
                <a:gd name="T19" fmla="*/ 85 h 287"/>
                <a:gd name="T20" fmla="*/ 133 w 190"/>
                <a:gd name="T21" fmla="*/ 96 h 287"/>
                <a:gd name="T22" fmla="*/ 117 w 190"/>
                <a:gd name="T23" fmla="*/ 29 h 287"/>
                <a:gd name="T24" fmla="*/ 136 w 190"/>
                <a:gd name="T25" fmla="*/ 17 h 287"/>
                <a:gd name="T26" fmla="*/ 151 w 190"/>
                <a:gd name="T27" fmla="*/ 11 h 287"/>
                <a:gd name="T28" fmla="*/ 137 w 190"/>
                <a:gd name="T29" fmla="*/ 19 h 287"/>
                <a:gd name="T30" fmla="*/ 125 w 190"/>
                <a:gd name="T31" fmla="*/ 25 h 287"/>
                <a:gd name="T32" fmla="*/ 117 w 190"/>
                <a:gd name="T33" fmla="*/ 35 h 287"/>
                <a:gd name="T34" fmla="*/ 122 w 190"/>
                <a:gd name="T35" fmla="*/ 49 h 287"/>
                <a:gd name="T36" fmla="*/ 151 w 190"/>
                <a:gd name="T37" fmla="*/ 7 h 287"/>
                <a:gd name="T38" fmla="*/ 109 w 190"/>
                <a:gd name="T39" fmla="*/ 26 h 287"/>
                <a:gd name="T40" fmla="*/ 90 w 190"/>
                <a:gd name="T41" fmla="*/ 13 h 287"/>
                <a:gd name="T42" fmla="*/ 100 w 190"/>
                <a:gd name="T43" fmla="*/ 41 h 287"/>
                <a:gd name="T44" fmla="*/ 105 w 190"/>
                <a:gd name="T45" fmla="*/ 34 h 287"/>
                <a:gd name="T46" fmla="*/ 102 w 190"/>
                <a:gd name="T47" fmla="*/ 27 h 287"/>
                <a:gd name="T48" fmla="*/ 96 w 190"/>
                <a:gd name="T49" fmla="*/ 22 h 287"/>
                <a:gd name="T50" fmla="*/ 89 w 190"/>
                <a:gd name="T51" fmla="*/ 16 h 287"/>
                <a:gd name="T52" fmla="*/ 96 w 190"/>
                <a:gd name="T53" fmla="*/ 21 h 287"/>
                <a:gd name="T54" fmla="*/ 107 w 190"/>
                <a:gd name="T55" fmla="*/ 33 h 287"/>
                <a:gd name="T56" fmla="*/ 90 w 190"/>
                <a:gd name="T57" fmla="*/ 89 h 287"/>
                <a:gd name="T58" fmla="*/ 69 w 190"/>
                <a:gd name="T59" fmla="*/ 42 h 287"/>
                <a:gd name="T60" fmla="*/ 61 w 190"/>
                <a:gd name="T61" fmla="*/ 32 h 287"/>
                <a:gd name="T62" fmla="*/ 49 w 190"/>
                <a:gd name="T63" fmla="*/ 26 h 287"/>
                <a:gd name="T64" fmla="*/ 35 w 190"/>
                <a:gd name="T65" fmla="*/ 19 h 287"/>
                <a:gd name="T66" fmla="*/ 50 w 190"/>
                <a:gd name="T67" fmla="*/ 25 h 287"/>
                <a:gd name="T68" fmla="*/ 72 w 190"/>
                <a:gd name="T69" fmla="*/ 41 h 287"/>
                <a:gd name="T70" fmla="*/ 78 w 190"/>
                <a:gd name="T71" fmla="*/ 45 h 287"/>
                <a:gd name="T72" fmla="*/ 35 w 190"/>
                <a:gd name="T73" fmla="*/ 14 h 287"/>
                <a:gd name="T74" fmla="*/ 64 w 190"/>
                <a:gd name="T75" fmla="*/ 56 h 287"/>
                <a:gd name="T76" fmla="*/ 88 w 190"/>
                <a:gd name="T77" fmla="*/ 130 h 287"/>
                <a:gd name="T78" fmla="*/ 55 w 190"/>
                <a:gd name="T79" fmla="*/ 99 h 287"/>
                <a:gd name="T80" fmla="*/ 42 w 190"/>
                <a:gd name="T81" fmla="*/ 97 h 287"/>
                <a:gd name="T82" fmla="*/ 29 w 190"/>
                <a:gd name="T83" fmla="*/ 99 h 287"/>
                <a:gd name="T84" fmla="*/ 24 w 190"/>
                <a:gd name="T85" fmla="*/ 101 h 287"/>
                <a:gd name="T86" fmla="*/ 22 w 190"/>
                <a:gd name="T87" fmla="*/ 101 h 287"/>
                <a:gd name="T88" fmla="*/ 22 w 190"/>
                <a:gd name="T89" fmla="*/ 100 h 287"/>
                <a:gd name="T90" fmla="*/ 33 w 190"/>
                <a:gd name="T91" fmla="*/ 96 h 287"/>
                <a:gd name="T92" fmla="*/ 63 w 190"/>
                <a:gd name="T93" fmla="*/ 102 h 287"/>
                <a:gd name="T94" fmla="*/ 41 w 190"/>
                <a:gd name="T95" fmla="*/ 85 h 287"/>
                <a:gd name="T96" fmla="*/ 0 w 190"/>
                <a:gd name="T97" fmla="*/ 98 h 287"/>
                <a:gd name="T98" fmla="*/ 90 w 190"/>
                <a:gd name="T99" fmla="*/ 178 h 287"/>
                <a:gd name="T100" fmla="*/ 73 w 190"/>
                <a:gd name="T101" fmla="*/ 272 h 287"/>
                <a:gd name="T102" fmla="*/ 147 w 190"/>
                <a:gd name="T103" fmla="*/ 287 h 287"/>
                <a:gd name="T104" fmla="*/ 108 w 190"/>
                <a:gd name="T105" fmla="*/ 213 h 287"/>
                <a:gd name="T106" fmla="*/ 123 w 190"/>
                <a:gd name="T107" fmla="*/ 173 h 287"/>
                <a:gd name="T108" fmla="*/ 138 w 190"/>
                <a:gd name="T109" fmla="*/ 159 h 287"/>
                <a:gd name="T110" fmla="*/ 154 w 190"/>
                <a:gd name="T111" fmla="*/ 156 h 287"/>
                <a:gd name="T112" fmla="*/ 170 w 190"/>
                <a:gd name="T113" fmla="*/ 155 h 287"/>
                <a:gd name="T114" fmla="*/ 154 w 190"/>
                <a:gd name="T115" fmla="*/ 158 h 287"/>
                <a:gd name="T116" fmla="*/ 141 w 190"/>
                <a:gd name="T117" fmla="*/ 160 h 287"/>
                <a:gd name="T118" fmla="*/ 129 w 190"/>
                <a:gd name="T119" fmla="*/ 168 h 287"/>
                <a:gd name="T120" fmla="*/ 131 w 190"/>
                <a:gd name="T121" fmla="*/ 183 h 287"/>
                <a:gd name="T122" fmla="*/ 171 w 190"/>
                <a:gd name="T123" fmla="*/ 150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0" h="287">
                  <a:moveTo>
                    <a:pt x="137" y="150"/>
                  </a:moveTo>
                  <a:cubicBezTo>
                    <a:pt x="126" y="152"/>
                    <a:pt x="122" y="160"/>
                    <a:pt x="121" y="165"/>
                  </a:cubicBezTo>
                  <a:cubicBezTo>
                    <a:pt x="118" y="167"/>
                    <a:pt x="115" y="170"/>
                    <a:pt x="112" y="173"/>
                  </a:cubicBezTo>
                  <a:cubicBezTo>
                    <a:pt x="112" y="173"/>
                    <a:pt x="105" y="140"/>
                    <a:pt x="135" y="103"/>
                  </a:cubicBezTo>
                  <a:cubicBezTo>
                    <a:pt x="135" y="103"/>
                    <a:pt x="136" y="104"/>
                    <a:pt x="138" y="105"/>
                  </a:cubicBezTo>
                  <a:cubicBezTo>
                    <a:pt x="172" y="112"/>
                    <a:pt x="190" y="71"/>
                    <a:pt x="190" y="71"/>
                  </a:cubicBezTo>
                  <a:cubicBezTo>
                    <a:pt x="190" y="71"/>
                    <a:pt x="186" y="75"/>
                    <a:pt x="180" y="75"/>
                  </a:cubicBezTo>
                  <a:cubicBezTo>
                    <a:pt x="173" y="75"/>
                    <a:pt x="160" y="69"/>
                    <a:pt x="146" y="72"/>
                  </a:cubicBezTo>
                  <a:cubicBezTo>
                    <a:pt x="133" y="75"/>
                    <a:pt x="129" y="85"/>
                    <a:pt x="129" y="89"/>
                  </a:cubicBezTo>
                  <a:cubicBezTo>
                    <a:pt x="128" y="92"/>
                    <a:pt x="130" y="93"/>
                    <a:pt x="131" y="94"/>
                  </a:cubicBezTo>
                  <a:cubicBezTo>
                    <a:pt x="132" y="92"/>
                    <a:pt x="133" y="90"/>
                    <a:pt x="135" y="87"/>
                  </a:cubicBezTo>
                  <a:cubicBezTo>
                    <a:pt x="144" y="79"/>
                    <a:pt x="155" y="80"/>
                    <a:pt x="157" y="80"/>
                  </a:cubicBezTo>
                  <a:cubicBezTo>
                    <a:pt x="158" y="80"/>
                    <a:pt x="160" y="80"/>
                    <a:pt x="162" y="80"/>
                  </a:cubicBezTo>
                  <a:cubicBezTo>
                    <a:pt x="164" y="80"/>
                    <a:pt x="167" y="80"/>
                    <a:pt x="169" y="80"/>
                  </a:cubicBezTo>
                  <a:cubicBezTo>
                    <a:pt x="174" y="80"/>
                    <a:pt x="178" y="79"/>
                    <a:pt x="178" y="79"/>
                  </a:cubicBezTo>
                  <a:cubicBezTo>
                    <a:pt x="178" y="79"/>
                    <a:pt x="174" y="80"/>
                    <a:pt x="169" y="81"/>
                  </a:cubicBezTo>
                  <a:cubicBezTo>
                    <a:pt x="167" y="82"/>
                    <a:pt x="164" y="82"/>
                    <a:pt x="162" y="82"/>
                  </a:cubicBezTo>
                  <a:cubicBezTo>
                    <a:pt x="160" y="82"/>
                    <a:pt x="158" y="82"/>
                    <a:pt x="157" y="82"/>
                  </a:cubicBezTo>
                  <a:cubicBezTo>
                    <a:pt x="156" y="82"/>
                    <a:pt x="153" y="82"/>
                    <a:pt x="149" y="83"/>
                  </a:cubicBezTo>
                  <a:cubicBezTo>
                    <a:pt x="147" y="83"/>
                    <a:pt x="145" y="84"/>
                    <a:pt x="143" y="85"/>
                  </a:cubicBezTo>
                  <a:cubicBezTo>
                    <a:pt x="141" y="86"/>
                    <a:pt x="139" y="88"/>
                    <a:pt x="138" y="90"/>
                  </a:cubicBezTo>
                  <a:cubicBezTo>
                    <a:pt x="136" y="92"/>
                    <a:pt x="135" y="94"/>
                    <a:pt x="133" y="96"/>
                  </a:cubicBezTo>
                  <a:cubicBezTo>
                    <a:pt x="122" y="107"/>
                    <a:pt x="110" y="121"/>
                    <a:pt x="106" y="134"/>
                  </a:cubicBezTo>
                  <a:cubicBezTo>
                    <a:pt x="106" y="134"/>
                    <a:pt x="92" y="95"/>
                    <a:pt x="117" y="29"/>
                  </a:cubicBezTo>
                  <a:cubicBezTo>
                    <a:pt x="122" y="22"/>
                    <a:pt x="130" y="20"/>
                    <a:pt x="131" y="19"/>
                  </a:cubicBezTo>
                  <a:cubicBezTo>
                    <a:pt x="132" y="19"/>
                    <a:pt x="134" y="18"/>
                    <a:pt x="136" y="17"/>
                  </a:cubicBezTo>
                  <a:cubicBezTo>
                    <a:pt x="138" y="17"/>
                    <a:pt x="141" y="16"/>
                    <a:pt x="143" y="15"/>
                  </a:cubicBezTo>
                  <a:cubicBezTo>
                    <a:pt x="147" y="13"/>
                    <a:pt x="151" y="11"/>
                    <a:pt x="151" y="11"/>
                  </a:cubicBezTo>
                  <a:cubicBezTo>
                    <a:pt x="151" y="11"/>
                    <a:pt x="148" y="14"/>
                    <a:pt x="143" y="16"/>
                  </a:cubicBezTo>
                  <a:cubicBezTo>
                    <a:pt x="141" y="17"/>
                    <a:pt x="139" y="18"/>
                    <a:pt x="137" y="19"/>
                  </a:cubicBezTo>
                  <a:cubicBezTo>
                    <a:pt x="135" y="20"/>
                    <a:pt x="133" y="21"/>
                    <a:pt x="132" y="21"/>
                  </a:cubicBezTo>
                  <a:cubicBezTo>
                    <a:pt x="131" y="21"/>
                    <a:pt x="128" y="22"/>
                    <a:pt x="125" y="25"/>
                  </a:cubicBezTo>
                  <a:cubicBezTo>
                    <a:pt x="124" y="26"/>
                    <a:pt x="122" y="27"/>
                    <a:pt x="120" y="29"/>
                  </a:cubicBezTo>
                  <a:cubicBezTo>
                    <a:pt x="119" y="31"/>
                    <a:pt x="117" y="33"/>
                    <a:pt x="117" y="35"/>
                  </a:cubicBezTo>
                  <a:cubicBezTo>
                    <a:pt x="115" y="39"/>
                    <a:pt x="115" y="43"/>
                    <a:pt x="115" y="47"/>
                  </a:cubicBezTo>
                  <a:cubicBezTo>
                    <a:pt x="116" y="48"/>
                    <a:pt x="118" y="49"/>
                    <a:pt x="122" y="49"/>
                  </a:cubicBezTo>
                  <a:cubicBezTo>
                    <a:pt x="157" y="44"/>
                    <a:pt x="159" y="0"/>
                    <a:pt x="159" y="0"/>
                  </a:cubicBezTo>
                  <a:cubicBezTo>
                    <a:pt x="159" y="0"/>
                    <a:pt x="157" y="4"/>
                    <a:pt x="151" y="7"/>
                  </a:cubicBezTo>
                  <a:cubicBezTo>
                    <a:pt x="144" y="9"/>
                    <a:pt x="131" y="8"/>
                    <a:pt x="119" y="16"/>
                  </a:cubicBezTo>
                  <a:cubicBezTo>
                    <a:pt x="114" y="19"/>
                    <a:pt x="111" y="22"/>
                    <a:pt x="109" y="26"/>
                  </a:cubicBezTo>
                  <a:cubicBezTo>
                    <a:pt x="109" y="25"/>
                    <a:pt x="108" y="24"/>
                    <a:pt x="107" y="22"/>
                  </a:cubicBezTo>
                  <a:cubicBezTo>
                    <a:pt x="101" y="17"/>
                    <a:pt x="93" y="15"/>
                    <a:pt x="90" y="13"/>
                  </a:cubicBezTo>
                  <a:cubicBezTo>
                    <a:pt x="87" y="11"/>
                    <a:pt x="86" y="8"/>
                    <a:pt x="86" y="8"/>
                  </a:cubicBezTo>
                  <a:cubicBezTo>
                    <a:pt x="86" y="8"/>
                    <a:pt x="82" y="33"/>
                    <a:pt x="100" y="41"/>
                  </a:cubicBezTo>
                  <a:cubicBezTo>
                    <a:pt x="102" y="41"/>
                    <a:pt x="104" y="41"/>
                    <a:pt x="105" y="40"/>
                  </a:cubicBezTo>
                  <a:cubicBezTo>
                    <a:pt x="105" y="38"/>
                    <a:pt x="105" y="36"/>
                    <a:pt x="105" y="34"/>
                  </a:cubicBezTo>
                  <a:cubicBezTo>
                    <a:pt x="105" y="32"/>
                    <a:pt x="105" y="31"/>
                    <a:pt x="104" y="30"/>
                  </a:cubicBezTo>
                  <a:cubicBezTo>
                    <a:pt x="103" y="29"/>
                    <a:pt x="102" y="28"/>
                    <a:pt x="102" y="27"/>
                  </a:cubicBezTo>
                  <a:cubicBezTo>
                    <a:pt x="100" y="25"/>
                    <a:pt x="99" y="24"/>
                    <a:pt x="98" y="24"/>
                  </a:cubicBezTo>
                  <a:cubicBezTo>
                    <a:pt x="98" y="23"/>
                    <a:pt x="97" y="23"/>
                    <a:pt x="96" y="22"/>
                  </a:cubicBezTo>
                  <a:cubicBezTo>
                    <a:pt x="95" y="21"/>
                    <a:pt x="94" y="20"/>
                    <a:pt x="93" y="19"/>
                  </a:cubicBezTo>
                  <a:cubicBezTo>
                    <a:pt x="91" y="17"/>
                    <a:pt x="89" y="16"/>
                    <a:pt x="89" y="16"/>
                  </a:cubicBezTo>
                  <a:cubicBezTo>
                    <a:pt x="89" y="16"/>
                    <a:pt x="91" y="17"/>
                    <a:pt x="93" y="19"/>
                  </a:cubicBezTo>
                  <a:cubicBezTo>
                    <a:pt x="94" y="20"/>
                    <a:pt x="95" y="20"/>
                    <a:pt x="96" y="21"/>
                  </a:cubicBezTo>
                  <a:cubicBezTo>
                    <a:pt x="98" y="22"/>
                    <a:pt x="98" y="22"/>
                    <a:pt x="99" y="23"/>
                  </a:cubicBezTo>
                  <a:cubicBezTo>
                    <a:pt x="100" y="23"/>
                    <a:pt x="105" y="27"/>
                    <a:pt x="107" y="33"/>
                  </a:cubicBezTo>
                  <a:cubicBezTo>
                    <a:pt x="107" y="34"/>
                    <a:pt x="107" y="35"/>
                    <a:pt x="107" y="36"/>
                  </a:cubicBezTo>
                  <a:cubicBezTo>
                    <a:pt x="100" y="49"/>
                    <a:pt x="92" y="66"/>
                    <a:pt x="90" y="89"/>
                  </a:cubicBezTo>
                  <a:cubicBezTo>
                    <a:pt x="90" y="89"/>
                    <a:pt x="84" y="63"/>
                    <a:pt x="70" y="45"/>
                  </a:cubicBezTo>
                  <a:cubicBezTo>
                    <a:pt x="70" y="44"/>
                    <a:pt x="70" y="43"/>
                    <a:pt x="69" y="42"/>
                  </a:cubicBezTo>
                  <a:cubicBezTo>
                    <a:pt x="69" y="40"/>
                    <a:pt x="67" y="38"/>
                    <a:pt x="66" y="37"/>
                  </a:cubicBezTo>
                  <a:cubicBezTo>
                    <a:pt x="64" y="35"/>
                    <a:pt x="62" y="33"/>
                    <a:pt x="61" y="32"/>
                  </a:cubicBezTo>
                  <a:cubicBezTo>
                    <a:pt x="57" y="30"/>
                    <a:pt x="55" y="29"/>
                    <a:pt x="54" y="28"/>
                  </a:cubicBezTo>
                  <a:cubicBezTo>
                    <a:pt x="53" y="28"/>
                    <a:pt x="51" y="27"/>
                    <a:pt x="49" y="26"/>
                  </a:cubicBezTo>
                  <a:cubicBezTo>
                    <a:pt x="47" y="26"/>
                    <a:pt x="45" y="25"/>
                    <a:pt x="43" y="23"/>
                  </a:cubicBezTo>
                  <a:cubicBezTo>
                    <a:pt x="38" y="21"/>
                    <a:pt x="35" y="19"/>
                    <a:pt x="35" y="19"/>
                  </a:cubicBezTo>
                  <a:cubicBezTo>
                    <a:pt x="35" y="19"/>
                    <a:pt x="39" y="21"/>
                    <a:pt x="43" y="22"/>
                  </a:cubicBezTo>
                  <a:cubicBezTo>
                    <a:pt x="45" y="23"/>
                    <a:pt x="47" y="24"/>
                    <a:pt x="50" y="25"/>
                  </a:cubicBezTo>
                  <a:cubicBezTo>
                    <a:pt x="52" y="25"/>
                    <a:pt x="53" y="26"/>
                    <a:pt x="54" y="26"/>
                  </a:cubicBezTo>
                  <a:cubicBezTo>
                    <a:pt x="56" y="27"/>
                    <a:pt x="67" y="31"/>
                    <a:pt x="72" y="41"/>
                  </a:cubicBezTo>
                  <a:cubicBezTo>
                    <a:pt x="73" y="44"/>
                    <a:pt x="74" y="47"/>
                    <a:pt x="74" y="49"/>
                  </a:cubicBezTo>
                  <a:cubicBezTo>
                    <a:pt x="75" y="49"/>
                    <a:pt x="77" y="48"/>
                    <a:pt x="78" y="45"/>
                  </a:cubicBezTo>
                  <a:cubicBezTo>
                    <a:pt x="79" y="42"/>
                    <a:pt x="79" y="30"/>
                    <a:pt x="67" y="23"/>
                  </a:cubicBezTo>
                  <a:cubicBezTo>
                    <a:pt x="55" y="16"/>
                    <a:pt x="42" y="16"/>
                    <a:pt x="35" y="14"/>
                  </a:cubicBezTo>
                  <a:cubicBezTo>
                    <a:pt x="29" y="12"/>
                    <a:pt x="26" y="7"/>
                    <a:pt x="26" y="7"/>
                  </a:cubicBezTo>
                  <a:cubicBezTo>
                    <a:pt x="26" y="7"/>
                    <a:pt x="29" y="51"/>
                    <a:pt x="64" y="56"/>
                  </a:cubicBezTo>
                  <a:cubicBezTo>
                    <a:pt x="66" y="56"/>
                    <a:pt x="67" y="56"/>
                    <a:pt x="68" y="56"/>
                  </a:cubicBezTo>
                  <a:cubicBezTo>
                    <a:pt x="76" y="72"/>
                    <a:pt x="84" y="97"/>
                    <a:pt x="88" y="130"/>
                  </a:cubicBezTo>
                  <a:cubicBezTo>
                    <a:pt x="88" y="130"/>
                    <a:pt x="80" y="114"/>
                    <a:pt x="62" y="105"/>
                  </a:cubicBezTo>
                  <a:cubicBezTo>
                    <a:pt x="60" y="103"/>
                    <a:pt x="58" y="101"/>
                    <a:pt x="55" y="99"/>
                  </a:cubicBezTo>
                  <a:cubicBezTo>
                    <a:pt x="53" y="98"/>
                    <a:pt x="51" y="97"/>
                    <a:pt x="49" y="97"/>
                  </a:cubicBezTo>
                  <a:cubicBezTo>
                    <a:pt x="46" y="97"/>
                    <a:pt x="44" y="97"/>
                    <a:pt x="42" y="97"/>
                  </a:cubicBezTo>
                  <a:cubicBezTo>
                    <a:pt x="38" y="97"/>
                    <a:pt x="35" y="98"/>
                    <a:pt x="34" y="98"/>
                  </a:cubicBezTo>
                  <a:cubicBezTo>
                    <a:pt x="33" y="98"/>
                    <a:pt x="31" y="99"/>
                    <a:pt x="29" y="99"/>
                  </a:cubicBezTo>
                  <a:cubicBezTo>
                    <a:pt x="28" y="100"/>
                    <a:pt x="27" y="100"/>
                    <a:pt x="26" y="100"/>
                  </a:cubicBezTo>
                  <a:cubicBezTo>
                    <a:pt x="25" y="100"/>
                    <a:pt x="25" y="100"/>
                    <a:pt x="24" y="101"/>
                  </a:cubicBezTo>
                  <a:cubicBezTo>
                    <a:pt x="24" y="101"/>
                    <a:pt x="24" y="101"/>
                    <a:pt x="24" y="101"/>
                  </a:cubicBezTo>
                  <a:cubicBezTo>
                    <a:pt x="24" y="101"/>
                    <a:pt x="23" y="101"/>
                    <a:pt x="22" y="101"/>
                  </a:cubicBezTo>
                  <a:cubicBezTo>
                    <a:pt x="18" y="102"/>
                    <a:pt x="13" y="102"/>
                    <a:pt x="13" y="102"/>
                  </a:cubicBezTo>
                  <a:cubicBezTo>
                    <a:pt x="13" y="102"/>
                    <a:pt x="18" y="101"/>
                    <a:pt x="22" y="100"/>
                  </a:cubicBezTo>
                  <a:cubicBezTo>
                    <a:pt x="24" y="99"/>
                    <a:pt x="27" y="99"/>
                    <a:pt x="29" y="98"/>
                  </a:cubicBezTo>
                  <a:cubicBezTo>
                    <a:pt x="31" y="97"/>
                    <a:pt x="32" y="96"/>
                    <a:pt x="33" y="96"/>
                  </a:cubicBezTo>
                  <a:cubicBezTo>
                    <a:pt x="35" y="95"/>
                    <a:pt x="46" y="92"/>
                    <a:pt x="57" y="97"/>
                  </a:cubicBezTo>
                  <a:cubicBezTo>
                    <a:pt x="59" y="98"/>
                    <a:pt x="61" y="100"/>
                    <a:pt x="63" y="102"/>
                  </a:cubicBezTo>
                  <a:cubicBezTo>
                    <a:pt x="64" y="101"/>
                    <a:pt x="64" y="99"/>
                    <a:pt x="64" y="97"/>
                  </a:cubicBezTo>
                  <a:cubicBezTo>
                    <a:pt x="62" y="93"/>
                    <a:pt x="55" y="84"/>
                    <a:pt x="41" y="85"/>
                  </a:cubicBezTo>
                  <a:cubicBezTo>
                    <a:pt x="28" y="87"/>
                    <a:pt x="17" y="96"/>
                    <a:pt x="11" y="98"/>
                  </a:cubicBezTo>
                  <a:cubicBezTo>
                    <a:pt x="4" y="100"/>
                    <a:pt x="0" y="98"/>
                    <a:pt x="0" y="98"/>
                  </a:cubicBezTo>
                  <a:cubicBezTo>
                    <a:pt x="0" y="98"/>
                    <a:pt x="29" y="131"/>
                    <a:pt x="59" y="114"/>
                  </a:cubicBezTo>
                  <a:cubicBezTo>
                    <a:pt x="75" y="124"/>
                    <a:pt x="89" y="143"/>
                    <a:pt x="90" y="178"/>
                  </a:cubicBezTo>
                  <a:cubicBezTo>
                    <a:pt x="90" y="178"/>
                    <a:pt x="80" y="161"/>
                    <a:pt x="62" y="155"/>
                  </a:cubicBezTo>
                  <a:cubicBezTo>
                    <a:pt x="62" y="155"/>
                    <a:pt x="112" y="177"/>
                    <a:pt x="73" y="272"/>
                  </a:cubicBezTo>
                  <a:cubicBezTo>
                    <a:pt x="68" y="276"/>
                    <a:pt x="50" y="277"/>
                    <a:pt x="41" y="287"/>
                  </a:cubicBezTo>
                  <a:cubicBezTo>
                    <a:pt x="147" y="287"/>
                    <a:pt x="147" y="287"/>
                    <a:pt x="147" y="287"/>
                  </a:cubicBezTo>
                  <a:cubicBezTo>
                    <a:pt x="142" y="285"/>
                    <a:pt x="134" y="282"/>
                    <a:pt x="122" y="282"/>
                  </a:cubicBezTo>
                  <a:cubicBezTo>
                    <a:pt x="112" y="279"/>
                    <a:pt x="100" y="256"/>
                    <a:pt x="108" y="213"/>
                  </a:cubicBezTo>
                  <a:cubicBezTo>
                    <a:pt x="111" y="195"/>
                    <a:pt x="116" y="182"/>
                    <a:pt x="123" y="173"/>
                  </a:cubicBezTo>
                  <a:cubicBezTo>
                    <a:pt x="123" y="173"/>
                    <a:pt x="123" y="173"/>
                    <a:pt x="123" y="173"/>
                  </a:cubicBezTo>
                  <a:cubicBezTo>
                    <a:pt x="123" y="173"/>
                    <a:pt x="123" y="173"/>
                    <a:pt x="123" y="173"/>
                  </a:cubicBezTo>
                  <a:cubicBezTo>
                    <a:pt x="128" y="166"/>
                    <a:pt x="133" y="162"/>
                    <a:pt x="138" y="159"/>
                  </a:cubicBezTo>
                  <a:cubicBezTo>
                    <a:pt x="143" y="157"/>
                    <a:pt x="148" y="157"/>
                    <a:pt x="149" y="157"/>
                  </a:cubicBezTo>
                  <a:cubicBezTo>
                    <a:pt x="150" y="156"/>
                    <a:pt x="152" y="156"/>
                    <a:pt x="154" y="156"/>
                  </a:cubicBezTo>
                  <a:cubicBezTo>
                    <a:pt x="156" y="156"/>
                    <a:pt x="159" y="156"/>
                    <a:pt x="161" y="156"/>
                  </a:cubicBezTo>
                  <a:cubicBezTo>
                    <a:pt x="166" y="156"/>
                    <a:pt x="170" y="155"/>
                    <a:pt x="170" y="155"/>
                  </a:cubicBezTo>
                  <a:cubicBezTo>
                    <a:pt x="170" y="155"/>
                    <a:pt x="166" y="156"/>
                    <a:pt x="161" y="157"/>
                  </a:cubicBezTo>
                  <a:cubicBezTo>
                    <a:pt x="159" y="158"/>
                    <a:pt x="156" y="158"/>
                    <a:pt x="154" y="158"/>
                  </a:cubicBezTo>
                  <a:cubicBezTo>
                    <a:pt x="152" y="158"/>
                    <a:pt x="150" y="159"/>
                    <a:pt x="149" y="159"/>
                  </a:cubicBezTo>
                  <a:cubicBezTo>
                    <a:pt x="148" y="159"/>
                    <a:pt x="145" y="159"/>
                    <a:pt x="141" y="160"/>
                  </a:cubicBezTo>
                  <a:cubicBezTo>
                    <a:pt x="139" y="161"/>
                    <a:pt x="137" y="162"/>
                    <a:pt x="135" y="163"/>
                  </a:cubicBezTo>
                  <a:cubicBezTo>
                    <a:pt x="133" y="164"/>
                    <a:pt x="131" y="166"/>
                    <a:pt x="129" y="168"/>
                  </a:cubicBezTo>
                  <a:cubicBezTo>
                    <a:pt x="127" y="171"/>
                    <a:pt x="125" y="175"/>
                    <a:pt x="124" y="179"/>
                  </a:cubicBezTo>
                  <a:cubicBezTo>
                    <a:pt x="125" y="180"/>
                    <a:pt x="127" y="182"/>
                    <a:pt x="131" y="183"/>
                  </a:cubicBezTo>
                  <a:cubicBezTo>
                    <a:pt x="167" y="188"/>
                    <a:pt x="182" y="146"/>
                    <a:pt x="182" y="146"/>
                  </a:cubicBezTo>
                  <a:cubicBezTo>
                    <a:pt x="182" y="146"/>
                    <a:pt x="178" y="150"/>
                    <a:pt x="171" y="150"/>
                  </a:cubicBezTo>
                  <a:cubicBezTo>
                    <a:pt x="164" y="150"/>
                    <a:pt x="151" y="146"/>
                    <a:pt x="137" y="15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35"/>
            <p:cNvSpPr>
              <a:spLocks/>
            </p:cNvSpPr>
            <p:nvPr/>
          </p:nvSpPr>
          <p:spPr bwMode="auto">
            <a:xfrm>
              <a:off x="7354888" y="4100786"/>
              <a:ext cx="1389063" cy="573087"/>
            </a:xfrm>
            <a:custGeom>
              <a:avLst/>
              <a:gdLst>
                <a:gd name="T0" fmla="*/ 188 w 188"/>
                <a:gd name="T1" fmla="*/ 27 h 78"/>
                <a:gd name="T2" fmla="*/ 171 w 188"/>
                <a:gd name="T3" fmla="*/ 7 h 78"/>
                <a:gd name="T4" fmla="*/ 157 w 188"/>
                <a:gd name="T5" fmla="*/ 1 h 78"/>
                <a:gd name="T6" fmla="*/ 158 w 188"/>
                <a:gd name="T7" fmla="*/ 1 h 78"/>
                <a:gd name="T8" fmla="*/ 116 w 188"/>
                <a:gd name="T9" fmla="*/ 1 h 78"/>
                <a:gd name="T10" fmla="*/ 116 w 188"/>
                <a:gd name="T11" fmla="*/ 1 h 78"/>
                <a:gd name="T12" fmla="*/ 94 w 188"/>
                <a:gd name="T13" fmla="*/ 1 h 78"/>
                <a:gd name="T14" fmla="*/ 94 w 188"/>
                <a:gd name="T15" fmla="*/ 1 h 78"/>
                <a:gd name="T16" fmla="*/ 52 w 188"/>
                <a:gd name="T17" fmla="*/ 1 h 78"/>
                <a:gd name="T18" fmla="*/ 53 w 188"/>
                <a:gd name="T19" fmla="*/ 0 h 78"/>
                <a:gd name="T20" fmla="*/ 40 w 188"/>
                <a:gd name="T21" fmla="*/ 9 h 78"/>
                <a:gd name="T22" fmla="*/ 22 w 188"/>
                <a:gd name="T23" fmla="*/ 27 h 78"/>
                <a:gd name="T24" fmla="*/ 50 w 188"/>
                <a:gd name="T25" fmla="*/ 12 h 78"/>
                <a:gd name="T26" fmla="*/ 75 w 188"/>
                <a:gd name="T27" fmla="*/ 5 h 78"/>
                <a:gd name="T28" fmla="*/ 61 w 188"/>
                <a:gd name="T29" fmla="*/ 26 h 78"/>
                <a:gd name="T30" fmla="*/ 55 w 188"/>
                <a:gd name="T31" fmla="*/ 31 h 78"/>
                <a:gd name="T32" fmla="*/ 33 w 188"/>
                <a:gd name="T33" fmla="*/ 37 h 78"/>
                <a:gd name="T34" fmla="*/ 9 w 188"/>
                <a:gd name="T35" fmla="*/ 48 h 78"/>
                <a:gd name="T36" fmla="*/ 41 w 188"/>
                <a:gd name="T37" fmla="*/ 40 h 78"/>
                <a:gd name="T38" fmla="*/ 46 w 188"/>
                <a:gd name="T39" fmla="*/ 39 h 78"/>
                <a:gd name="T40" fmla="*/ 0 w 188"/>
                <a:gd name="T41" fmla="*/ 74 h 78"/>
                <a:gd name="T42" fmla="*/ 61 w 188"/>
                <a:gd name="T43" fmla="*/ 42 h 78"/>
                <a:gd name="T44" fmla="*/ 92 w 188"/>
                <a:gd name="T45" fmla="*/ 17 h 78"/>
                <a:gd name="T46" fmla="*/ 100 w 188"/>
                <a:gd name="T47" fmla="*/ 34 h 78"/>
                <a:gd name="T48" fmla="*/ 119 w 188"/>
                <a:gd name="T49" fmla="*/ 78 h 78"/>
                <a:gd name="T50" fmla="*/ 111 w 188"/>
                <a:gd name="T51" fmla="*/ 41 h 78"/>
                <a:gd name="T52" fmla="*/ 119 w 188"/>
                <a:gd name="T53" fmla="*/ 43 h 78"/>
                <a:gd name="T54" fmla="*/ 134 w 188"/>
                <a:gd name="T55" fmla="*/ 47 h 78"/>
                <a:gd name="T56" fmla="*/ 117 w 188"/>
                <a:gd name="T57" fmla="*/ 40 h 78"/>
                <a:gd name="T58" fmla="*/ 111 w 188"/>
                <a:gd name="T59" fmla="*/ 36 h 78"/>
                <a:gd name="T60" fmla="*/ 111 w 188"/>
                <a:gd name="T61" fmla="*/ 27 h 78"/>
                <a:gd name="T62" fmla="*/ 115 w 188"/>
                <a:gd name="T63" fmla="*/ 12 h 78"/>
                <a:gd name="T64" fmla="*/ 116 w 188"/>
                <a:gd name="T65" fmla="*/ 12 h 78"/>
                <a:gd name="T66" fmla="*/ 131 w 188"/>
                <a:gd name="T67" fmla="*/ 27 h 78"/>
                <a:gd name="T68" fmla="*/ 155 w 188"/>
                <a:gd name="T69" fmla="*/ 69 h 78"/>
                <a:gd name="T70" fmla="*/ 144 w 188"/>
                <a:gd name="T71" fmla="*/ 30 h 78"/>
                <a:gd name="T72" fmla="*/ 142 w 188"/>
                <a:gd name="T73" fmla="*/ 26 h 78"/>
                <a:gd name="T74" fmla="*/ 154 w 188"/>
                <a:gd name="T75" fmla="*/ 31 h 78"/>
                <a:gd name="T76" fmla="*/ 181 w 188"/>
                <a:gd name="T77" fmla="*/ 36 h 78"/>
                <a:gd name="T78" fmla="*/ 151 w 188"/>
                <a:gd name="T79" fmla="*/ 25 h 78"/>
                <a:gd name="T80" fmla="*/ 137 w 188"/>
                <a:gd name="T81" fmla="*/ 15 h 78"/>
                <a:gd name="T82" fmla="*/ 132 w 188"/>
                <a:gd name="T83" fmla="*/ 5 h 78"/>
                <a:gd name="T84" fmla="*/ 160 w 188"/>
                <a:gd name="T85" fmla="*/ 12 h 78"/>
                <a:gd name="T86" fmla="*/ 188 w 188"/>
                <a:gd name="T87" fmla="*/ 27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 h="78">
                  <a:moveTo>
                    <a:pt x="188" y="27"/>
                  </a:moveTo>
                  <a:cubicBezTo>
                    <a:pt x="188" y="27"/>
                    <a:pt x="181" y="13"/>
                    <a:pt x="171" y="7"/>
                  </a:cubicBezTo>
                  <a:cubicBezTo>
                    <a:pt x="167" y="4"/>
                    <a:pt x="162" y="2"/>
                    <a:pt x="157" y="1"/>
                  </a:cubicBezTo>
                  <a:cubicBezTo>
                    <a:pt x="157" y="1"/>
                    <a:pt x="158" y="1"/>
                    <a:pt x="158" y="1"/>
                  </a:cubicBezTo>
                  <a:cubicBezTo>
                    <a:pt x="116" y="1"/>
                    <a:pt x="116" y="1"/>
                    <a:pt x="116" y="1"/>
                  </a:cubicBezTo>
                  <a:cubicBezTo>
                    <a:pt x="116" y="1"/>
                    <a:pt x="116" y="1"/>
                    <a:pt x="116" y="1"/>
                  </a:cubicBezTo>
                  <a:cubicBezTo>
                    <a:pt x="94" y="1"/>
                    <a:pt x="94" y="1"/>
                    <a:pt x="94" y="1"/>
                  </a:cubicBezTo>
                  <a:cubicBezTo>
                    <a:pt x="94" y="1"/>
                    <a:pt x="94" y="1"/>
                    <a:pt x="94" y="1"/>
                  </a:cubicBezTo>
                  <a:cubicBezTo>
                    <a:pt x="52" y="1"/>
                    <a:pt x="52" y="1"/>
                    <a:pt x="52" y="1"/>
                  </a:cubicBezTo>
                  <a:cubicBezTo>
                    <a:pt x="52" y="1"/>
                    <a:pt x="53" y="0"/>
                    <a:pt x="53" y="0"/>
                  </a:cubicBezTo>
                  <a:cubicBezTo>
                    <a:pt x="50" y="2"/>
                    <a:pt x="45" y="6"/>
                    <a:pt x="40" y="9"/>
                  </a:cubicBezTo>
                  <a:cubicBezTo>
                    <a:pt x="30" y="15"/>
                    <a:pt x="22" y="27"/>
                    <a:pt x="22" y="27"/>
                  </a:cubicBezTo>
                  <a:cubicBezTo>
                    <a:pt x="22" y="27"/>
                    <a:pt x="41" y="16"/>
                    <a:pt x="50" y="12"/>
                  </a:cubicBezTo>
                  <a:cubicBezTo>
                    <a:pt x="55" y="10"/>
                    <a:pt x="65" y="7"/>
                    <a:pt x="75" y="5"/>
                  </a:cubicBezTo>
                  <a:cubicBezTo>
                    <a:pt x="71" y="12"/>
                    <a:pt x="66" y="20"/>
                    <a:pt x="61" y="26"/>
                  </a:cubicBezTo>
                  <a:cubicBezTo>
                    <a:pt x="59" y="27"/>
                    <a:pt x="57" y="29"/>
                    <a:pt x="55" y="31"/>
                  </a:cubicBezTo>
                  <a:cubicBezTo>
                    <a:pt x="49" y="33"/>
                    <a:pt x="38" y="35"/>
                    <a:pt x="33" y="37"/>
                  </a:cubicBezTo>
                  <a:cubicBezTo>
                    <a:pt x="25" y="40"/>
                    <a:pt x="9" y="48"/>
                    <a:pt x="9" y="48"/>
                  </a:cubicBezTo>
                  <a:cubicBezTo>
                    <a:pt x="9" y="48"/>
                    <a:pt x="30" y="41"/>
                    <a:pt x="41" y="40"/>
                  </a:cubicBezTo>
                  <a:cubicBezTo>
                    <a:pt x="43" y="39"/>
                    <a:pt x="44" y="39"/>
                    <a:pt x="46" y="39"/>
                  </a:cubicBezTo>
                  <a:cubicBezTo>
                    <a:pt x="27" y="56"/>
                    <a:pt x="0" y="74"/>
                    <a:pt x="0" y="74"/>
                  </a:cubicBezTo>
                  <a:cubicBezTo>
                    <a:pt x="0" y="74"/>
                    <a:pt x="43" y="54"/>
                    <a:pt x="61" y="42"/>
                  </a:cubicBezTo>
                  <a:cubicBezTo>
                    <a:pt x="69" y="36"/>
                    <a:pt x="81" y="26"/>
                    <a:pt x="92" y="17"/>
                  </a:cubicBezTo>
                  <a:cubicBezTo>
                    <a:pt x="96" y="22"/>
                    <a:pt x="99" y="28"/>
                    <a:pt x="100" y="34"/>
                  </a:cubicBezTo>
                  <a:cubicBezTo>
                    <a:pt x="104" y="48"/>
                    <a:pt x="119" y="78"/>
                    <a:pt x="119" y="78"/>
                  </a:cubicBezTo>
                  <a:cubicBezTo>
                    <a:pt x="119" y="78"/>
                    <a:pt x="114" y="57"/>
                    <a:pt x="111" y="41"/>
                  </a:cubicBezTo>
                  <a:cubicBezTo>
                    <a:pt x="114" y="42"/>
                    <a:pt x="117" y="43"/>
                    <a:pt x="119" y="43"/>
                  </a:cubicBezTo>
                  <a:cubicBezTo>
                    <a:pt x="124" y="45"/>
                    <a:pt x="134" y="47"/>
                    <a:pt x="134" y="47"/>
                  </a:cubicBezTo>
                  <a:cubicBezTo>
                    <a:pt x="134" y="47"/>
                    <a:pt x="122" y="43"/>
                    <a:pt x="117" y="40"/>
                  </a:cubicBezTo>
                  <a:cubicBezTo>
                    <a:pt x="115" y="39"/>
                    <a:pt x="113" y="37"/>
                    <a:pt x="111" y="36"/>
                  </a:cubicBezTo>
                  <a:cubicBezTo>
                    <a:pt x="111" y="32"/>
                    <a:pt x="111" y="29"/>
                    <a:pt x="111" y="27"/>
                  </a:cubicBezTo>
                  <a:cubicBezTo>
                    <a:pt x="111" y="21"/>
                    <a:pt x="113" y="16"/>
                    <a:pt x="115" y="12"/>
                  </a:cubicBezTo>
                  <a:cubicBezTo>
                    <a:pt x="115" y="12"/>
                    <a:pt x="115" y="12"/>
                    <a:pt x="116" y="12"/>
                  </a:cubicBezTo>
                  <a:cubicBezTo>
                    <a:pt x="120" y="16"/>
                    <a:pt x="126" y="21"/>
                    <a:pt x="131" y="27"/>
                  </a:cubicBezTo>
                  <a:cubicBezTo>
                    <a:pt x="142" y="39"/>
                    <a:pt x="155" y="69"/>
                    <a:pt x="155" y="69"/>
                  </a:cubicBezTo>
                  <a:cubicBezTo>
                    <a:pt x="155" y="69"/>
                    <a:pt x="150" y="42"/>
                    <a:pt x="144" y="30"/>
                  </a:cubicBezTo>
                  <a:cubicBezTo>
                    <a:pt x="143" y="29"/>
                    <a:pt x="143" y="28"/>
                    <a:pt x="142" y="26"/>
                  </a:cubicBezTo>
                  <a:cubicBezTo>
                    <a:pt x="146" y="28"/>
                    <a:pt x="151" y="29"/>
                    <a:pt x="154" y="31"/>
                  </a:cubicBezTo>
                  <a:cubicBezTo>
                    <a:pt x="162" y="33"/>
                    <a:pt x="181" y="36"/>
                    <a:pt x="181" y="36"/>
                  </a:cubicBezTo>
                  <a:cubicBezTo>
                    <a:pt x="181" y="36"/>
                    <a:pt x="160" y="30"/>
                    <a:pt x="151" y="25"/>
                  </a:cubicBezTo>
                  <a:cubicBezTo>
                    <a:pt x="144" y="21"/>
                    <a:pt x="139" y="17"/>
                    <a:pt x="137" y="15"/>
                  </a:cubicBezTo>
                  <a:cubicBezTo>
                    <a:pt x="135" y="11"/>
                    <a:pt x="134" y="8"/>
                    <a:pt x="132" y="5"/>
                  </a:cubicBezTo>
                  <a:cubicBezTo>
                    <a:pt x="142" y="7"/>
                    <a:pt x="153" y="10"/>
                    <a:pt x="160" y="12"/>
                  </a:cubicBezTo>
                  <a:cubicBezTo>
                    <a:pt x="175" y="16"/>
                    <a:pt x="188" y="27"/>
                    <a:pt x="188" y="27"/>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9463002" y="993874"/>
            <a:ext cx="3523979" cy="3916748"/>
            <a:chOff x="8534400" y="1366838"/>
            <a:chExt cx="3575050" cy="3973512"/>
          </a:xfrm>
        </p:grpSpPr>
        <p:sp>
          <p:nvSpPr>
            <p:cNvPr id="133" name="Freeform 55"/>
            <p:cNvSpPr>
              <a:spLocks/>
            </p:cNvSpPr>
            <p:nvPr/>
          </p:nvSpPr>
          <p:spPr bwMode="auto">
            <a:xfrm>
              <a:off x="8534400" y="1366838"/>
              <a:ext cx="3575050" cy="2790825"/>
            </a:xfrm>
            <a:custGeom>
              <a:avLst/>
              <a:gdLst>
                <a:gd name="T0" fmla="*/ 858 w 858"/>
                <a:gd name="T1" fmla="*/ 432 h 670"/>
                <a:gd name="T2" fmla="*/ 764 w 858"/>
                <a:gd name="T3" fmla="*/ 337 h 670"/>
                <a:gd name="T4" fmla="*/ 779 w 858"/>
                <a:gd name="T5" fmla="*/ 268 h 670"/>
                <a:gd name="T6" fmla="*/ 613 w 858"/>
                <a:gd name="T7" fmla="*/ 105 h 670"/>
                <a:gd name="T8" fmla="*/ 536 w 858"/>
                <a:gd name="T9" fmla="*/ 123 h 670"/>
                <a:gd name="T10" fmla="*/ 415 w 858"/>
                <a:gd name="T11" fmla="*/ 12 h 670"/>
                <a:gd name="T12" fmla="*/ 251 w 858"/>
                <a:gd name="T13" fmla="*/ 88 h 670"/>
                <a:gd name="T14" fmla="*/ 25 w 858"/>
                <a:gd name="T15" fmla="*/ 236 h 670"/>
                <a:gd name="T16" fmla="*/ 93 w 858"/>
                <a:gd name="T17" fmla="*/ 340 h 670"/>
                <a:gd name="T18" fmla="*/ 0 w 858"/>
                <a:gd name="T19" fmla="*/ 435 h 670"/>
                <a:gd name="T20" fmla="*/ 112 w 858"/>
                <a:gd name="T21" fmla="*/ 534 h 670"/>
                <a:gd name="T22" fmla="*/ 249 w 858"/>
                <a:gd name="T23" fmla="*/ 655 h 670"/>
                <a:gd name="T24" fmla="*/ 446 w 858"/>
                <a:gd name="T25" fmla="*/ 546 h 670"/>
                <a:gd name="T26" fmla="*/ 552 w 858"/>
                <a:gd name="T27" fmla="*/ 639 h 670"/>
                <a:gd name="T28" fmla="*/ 708 w 858"/>
                <a:gd name="T29" fmla="*/ 542 h 670"/>
                <a:gd name="T30" fmla="*/ 709 w 858"/>
                <a:gd name="T31" fmla="*/ 537 h 670"/>
                <a:gd name="T32" fmla="*/ 858 w 858"/>
                <a:gd name="T33" fmla="*/ 432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58" h="670">
                  <a:moveTo>
                    <a:pt x="858" y="432"/>
                  </a:moveTo>
                  <a:cubicBezTo>
                    <a:pt x="858" y="390"/>
                    <a:pt x="820" y="354"/>
                    <a:pt x="764" y="337"/>
                  </a:cubicBezTo>
                  <a:cubicBezTo>
                    <a:pt x="774" y="316"/>
                    <a:pt x="779" y="293"/>
                    <a:pt x="779" y="268"/>
                  </a:cubicBezTo>
                  <a:cubicBezTo>
                    <a:pt x="779" y="178"/>
                    <a:pt x="705" y="105"/>
                    <a:pt x="613" y="105"/>
                  </a:cubicBezTo>
                  <a:cubicBezTo>
                    <a:pt x="585" y="105"/>
                    <a:pt x="559" y="112"/>
                    <a:pt x="536" y="123"/>
                  </a:cubicBezTo>
                  <a:cubicBezTo>
                    <a:pt x="525" y="69"/>
                    <a:pt x="479" y="23"/>
                    <a:pt x="415" y="12"/>
                  </a:cubicBezTo>
                  <a:cubicBezTo>
                    <a:pt x="346" y="0"/>
                    <a:pt x="280" y="33"/>
                    <a:pt x="251" y="88"/>
                  </a:cubicBezTo>
                  <a:cubicBezTo>
                    <a:pt x="125" y="91"/>
                    <a:pt x="25" y="156"/>
                    <a:pt x="25" y="236"/>
                  </a:cubicBezTo>
                  <a:cubicBezTo>
                    <a:pt x="25" y="277"/>
                    <a:pt x="51" y="313"/>
                    <a:pt x="93" y="340"/>
                  </a:cubicBezTo>
                  <a:cubicBezTo>
                    <a:pt x="38" y="357"/>
                    <a:pt x="0" y="393"/>
                    <a:pt x="0" y="435"/>
                  </a:cubicBezTo>
                  <a:cubicBezTo>
                    <a:pt x="0" y="481"/>
                    <a:pt x="47" y="520"/>
                    <a:pt x="112" y="534"/>
                  </a:cubicBezTo>
                  <a:cubicBezTo>
                    <a:pt x="127" y="594"/>
                    <a:pt x="179" y="643"/>
                    <a:pt x="249" y="655"/>
                  </a:cubicBezTo>
                  <a:cubicBezTo>
                    <a:pt x="336" y="670"/>
                    <a:pt x="421" y="622"/>
                    <a:pt x="446" y="546"/>
                  </a:cubicBezTo>
                  <a:cubicBezTo>
                    <a:pt x="458" y="592"/>
                    <a:pt x="498" y="630"/>
                    <a:pt x="552" y="639"/>
                  </a:cubicBezTo>
                  <a:cubicBezTo>
                    <a:pt x="625" y="652"/>
                    <a:pt x="694" y="608"/>
                    <a:pt x="708" y="542"/>
                  </a:cubicBezTo>
                  <a:cubicBezTo>
                    <a:pt x="708" y="540"/>
                    <a:pt x="709" y="538"/>
                    <a:pt x="709" y="537"/>
                  </a:cubicBezTo>
                  <a:cubicBezTo>
                    <a:pt x="793" y="531"/>
                    <a:pt x="858" y="486"/>
                    <a:pt x="858" y="43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56"/>
            <p:cNvSpPr>
              <a:spLocks/>
            </p:cNvSpPr>
            <p:nvPr/>
          </p:nvSpPr>
          <p:spPr bwMode="auto">
            <a:xfrm>
              <a:off x="9375775" y="2208213"/>
              <a:ext cx="1892300" cy="2370137"/>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57"/>
            <p:cNvSpPr>
              <a:spLocks/>
            </p:cNvSpPr>
            <p:nvPr/>
          </p:nvSpPr>
          <p:spPr bwMode="auto">
            <a:xfrm>
              <a:off x="9417050" y="4578350"/>
              <a:ext cx="1646238" cy="762000"/>
            </a:xfrm>
            <a:custGeom>
              <a:avLst/>
              <a:gdLst>
                <a:gd name="T0" fmla="*/ 106 w 395"/>
                <a:gd name="T1" fmla="*/ 5 h 183"/>
                <a:gd name="T2" fmla="*/ 105 w 395"/>
                <a:gd name="T3" fmla="*/ 5 h 183"/>
                <a:gd name="T4" fmla="*/ 85 w 395"/>
                <a:gd name="T5" fmla="*/ 21 h 183"/>
                <a:gd name="T6" fmla="*/ 46 w 395"/>
                <a:gd name="T7" fmla="*/ 62 h 183"/>
                <a:gd name="T8" fmla="*/ 105 w 395"/>
                <a:gd name="T9" fmla="*/ 28 h 183"/>
                <a:gd name="T10" fmla="*/ 158 w 395"/>
                <a:gd name="T11" fmla="*/ 12 h 183"/>
                <a:gd name="T12" fmla="*/ 127 w 395"/>
                <a:gd name="T13" fmla="*/ 61 h 183"/>
                <a:gd name="T14" fmla="*/ 116 w 395"/>
                <a:gd name="T15" fmla="*/ 74 h 183"/>
                <a:gd name="T16" fmla="*/ 70 w 395"/>
                <a:gd name="T17" fmla="*/ 87 h 183"/>
                <a:gd name="T18" fmla="*/ 18 w 395"/>
                <a:gd name="T19" fmla="*/ 113 h 183"/>
                <a:gd name="T20" fmla="*/ 85 w 395"/>
                <a:gd name="T21" fmla="*/ 93 h 183"/>
                <a:gd name="T22" fmla="*/ 98 w 395"/>
                <a:gd name="T23" fmla="*/ 92 h 183"/>
                <a:gd name="T24" fmla="*/ 0 w 395"/>
                <a:gd name="T25" fmla="*/ 174 h 183"/>
                <a:gd name="T26" fmla="*/ 127 w 395"/>
                <a:gd name="T27" fmla="*/ 98 h 183"/>
                <a:gd name="T28" fmla="*/ 194 w 395"/>
                <a:gd name="T29" fmla="*/ 40 h 183"/>
                <a:gd name="T30" fmla="*/ 211 w 395"/>
                <a:gd name="T31" fmla="*/ 79 h 183"/>
                <a:gd name="T32" fmla="*/ 251 w 395"/>
                <a:gd name="T33" fmla="*/ 183 h 183"/>
                <a:gd name="T34" fmla="*/ 234 w 395"/>
                <a:gd name="T35" fmla="*/ 95 h 183"/>
                <a:gd name="T36" fmla="*/ 250 w 395"/>
                <a:gd name="T37" fmla="*/ 102 h 183"/>
                <a:gd name="T38" fmla="*/ 283 w 395"/>
                <a:gd name="T39" fmla="*/ 110 h 183"/>
                <a:gd name="T40" fmla="*/ 246 w 395"/>
                <a:gd name="T41" fmla="*/ 94 h 183"/>
                <a:gd name="T42" fmla="*/ 233 w 395"/>
                <a:gd name="T43" fmla="*/ 84 h 183"/>
                <a:gd name="T44" fmla="*/ 233 w 395"/>
                <a:gd name="T45" fmla="*/ 63 h 183"/>
                <a:gd name="T46" fmla="*/ 241 w 395"/>
                <a:gd name="T47" fmla="*/ 28 h 183"/>
                <a:gd name="T48" fmla="*/ 243 w 395"/>
                <a:gd name="T49" fmla="*/ 28 h 183"/>
                <a:gd name="T50" fmla="*/ 276 w 395"/>
                <a:gd name="T51" fmla="*/ 62 h 183"/>
                <a:gd name="T52" fmla="*/ 327 w 395"/>
                <a:gd name="T53" fmla="*/ 162 h 183"/>
                <a:gd name="T54" fmla="*/ 303 w 395"/>
                <a:gd name="T55" fmla="*/ 71 h 183"/>
                <a:gd name="T56" fmla="*/ 299 w 395"/>
                <a:gd name="T57" fmla="*/ 61 h 183"/>
                <a:gd name="T58" fmla="*/ 323 w 395"/>
                <a:gd name="T59" fmla="*/ 72 h 183"/>
                <a:gd name="T60" fmla="*/ 380 w 395"/>
                <a:gd name="T61" fmla="*/ 86 h 183"/>
                <a:gd name="T62" fmla="*/ 317 w 395"/>
                <a:gd name="T63" fmla="*/ 58 h 183"/>
                <a:gd name="T64" fmla="*/ 288 w 395"/>
                <a:gd name="T65" fmla="*/ 34 h 183"/>
                <a:gd name="T66" fmla="*/ 279 w 395"/>
                <a:gd name="T67" fmla="*/ 12 h 183"/>
                <a:gd name="T68" fmla="*/ 336 w 395"/>
                <a:gd name="T69" fmla="*/ 28 h 183"/>
                <a:gd name="T70" fmla="*/ 395 w 395"/>
                <a:gd name="T71" fmla="*/ 62 h 183"/>
                <a:gd name="T72" fmla="*/ 360 w 395"/>
                <a:gd name="T73" fmla="*/ 17 h 183"/>
                <a:gd name="T74" fmla="*/ 354 w 395"/>
                <a:gd name="T75" fmla="*/ 13 h 183"/>
                <a:gd name="T76" fmla="*/ 329 w 395"/>
                <a:gd name="T77" fmla="*/ 0 h 183"/>
                <a:gd name="T78" fmla="*/ 112 w 395"/>
                <a:gd name="T79" fmla="*/ 0 h 183"/>
                <a:gd name="T80" fmla="*/ 106 w 395"/>
                <a:gd name="T81" fmla="*/ 5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95" h="183">
                  <a:moveTo>
                    <a:pt x="106" y="5"/>
                  </a:moveTo>
                  <a:cubicBezTo>
                    <a:pt x="105" y="5"/>
                    <a:pt x="105" y="5"/>
                    <a:pt x="105" y="5"/>
                  </a:cubicBezTo>
                  <a:cubicBezTo>
                    <a:pt x="99" y="10"/>
                    <a:pt x="92" y="15"/>
                    <a:pt x="85" y="21"/>
                  </a:cubicBezTo>
                  <a:cubicBezTo>
                    <a:pt x="64" y="35"/>
                    <a:pt x="46" y="62"/>
                    <a:pt x="46" y="62"/>
                  </a:cubicBezTo>
                  <a:cubicBezTo>
                    <a:pt x="46" y="62"/>
                    <a:pt x="86" y="37"/>
                    <a:pt x="105" y="28"/>
                  </a:cubicBezTo>
                  <a:cubicBezTo>
                    <a:pt x="115" y="24"/>
                    <a:pt x="138" y="17"/>
                    <a:pt x="158" y="12"/>
                  </a:cubicBezTo>
                  <a:cubicBezTo>
                    <a:pt x="149" y="29"/>
                    <a:pt x="139" y="46"/>
                    <a:pt x="127" y="61"/>
                  </a:cubicBezTo>
                  <a:cubicBezTo>
                    <a:pt x="124" y="65"/>
                    <a:pt x="120" y="69"/>
                    <a:pt x="116" y="74"/>
                  </a:cubicBezTo>
                  <a:cubicBezTo>
                    <a:pt x="102" y="77"/>
                    <a:pt x="81" y="83"/>
                    <a:pt x="70" y="87"/>
                  </a:cubicBezTo>
                  <a:cubicBezTo>
                    <a:pt x="52" y="93"/>
                    <a:pt x="18" y="113"/>
                    <a:pt x="18" y="113"/>
                  </a:cubicBezTo>
                  <a:cubicBezTo>
                    <a:pt x="18" y="113"/>
                    <a:pt x="62" y="97"/>
                    <a:pt x="85" y="93"/>
                  </a:cubicBezTo>
                  <a:cubicBezTo>
                    <a:pt x="89" y="93"/>
                    <a:pt x="94" y="92"/>
                    <a:pt x="98" y="92"/>
                  </a:cubicBezTo>
                  <a:cubicBezTo>
                    <a:pt x="56" y="131"/>
                    <a:pt x="0" y="174"/>
                    <a:pt x="0" y="174"/>
                  </a:cubicBezTo>
                  <a:cubicBezTo>
                    <a:pt x="0" y="174"/>
                    <a:pt x="91" y="128"/>
                    <a:pt x="127" y="98"/>
                  </a:cubicBezTo>
                  <a:cubicBezTo>
                    <a:pt x="145" y="84"/>
                    <a:pt x="171" y="61"/>
                    <a:pt x="194" y="40"/>
                  </a:cubicBezTo>
                  <a:cubicBezTo>
                    <a:pt x="202" y="52"/>
                    <a:pt x="209" y="66"/>
                    <a:pt x="211" y="79"/>
                  </a:cubicBezTo>
                  <a:cubicBezTo>
                    <a:pt x="218" y="112"/>
                    <a:pt x="251" y="183"/>
                    <a:pt x="251" y="183"/>
                  </a:cubicBezTo>
                  <a:cubicBezTo>
                    <a:pt x="251" y="183"/>
                    <a:pt x="239" y="135"/>
                    <a:pt x="234" y="95"/>
                  </a:cubicBezTo>
                  <a:cubicBezTo>
                    <a:pt x="240" y="98"/>
                    <a:pt x="246" y="100"/>
                    <a:pt x="250" y="102"/>
                  </a:cubicBezTo>
                  <a:cubicBezTo>
                    <a:pt x="260" y="106"/>
                    <a:pt x="283" y="110"/>
                    <a:pt x="283" y="110"/>
                  </a:cubicBezTo>
                  <a:cubicBezTo>
                    <a:pt x="283" y="110"/>
                    <a:pt x="257" y="101"/>
                    <a:pt x="246" y="94"/>
                  </a:cubicBezTo>
                  <a:cubicBezTo>
                    <a:pt x="241" y="91"/>
                    <a:pt x="237" y="87"/>
                    <a:pt x="233" y="84"/>
                  </a:cubicBezTo>
                  <a:cubicBezTo>
                    <a:pt x="233" y="76"/>
                    <a:pt x="232" y="69"/>
                    <a:pt x="233" y="63"/>
                  </a:cubicBezTo>
                  <a:cubicBezTo>
                    <a:pt x="234" y="50"/>
                    <a:pt x="237" y="38"/>
                    <a:pt x="241" y="28"/>
                  </a:cubicBezTo>
                  <a:cubicBezTo>
                    <a:pt x="242" y="28"/>
                    <a:pt x="243" y="28"/>
                    <a:pt x="243" y="28"/>
                  </a:cubicBezTo>
                  <a:cubicBezTo>
                    <a:pt x="253" y="37"/>
                    <a:pt x="265" y="49"/>
                    <a:pt x="276" y="62"/>
                  </a:cubicBezTo>
                  <a:cubicBezTo>
                    <a:pt x="298" y="92"/>
                    <a:pt x="327" y="162"/>
                    <a:pt x="327" y="162"/>
                  </a:cubicBezTo>
                  <a:cubicBezTo>
                    <a:pt x="327" y="162"/>
                    <a:pt x="315" y="99"/>
                    <a:pt x="303" y="71"/>
                  </a:cubicBezTo>
                  <a:cubicBezTo>
                    <a:pt x="302" y="68"/>
                    <a:pt x="300" y="65"/>
                    <a:pt x="299" y="61"/>
                  </a:cubicBezTo>
                  <a:cubicBezTo>
                    <a:pt x="308" y="65"/>
                    <a:pt x="317" y="69"/>
                    <a:pt x="323" y="72"/>
                  </a:cubicBezTo>
                  <a:cubicBezTo>
                    <a:pt x="341" y="79"/>
                    <a:pt x="380" y="86"/>
                    <a:pt x="380" y="86"/>
                  </a:cubicBezTo>
                  <a:cubicBezTo>
                    <a:pt x="380" y="86"/>
                    <a:pt x="336" y="70"/>
                    <a:pt x="317" y="58"/>
                  </a:cubicBezTo>
                  <a:cubicBezTo>
                    <a:pt x="304" y="49"/>
                    <a:pt x="293" y="40"/>
                    <a:pt x="288" y="34"/>
                  </a:cubicBezTo>
                  <a:cubicBezTo>
                    <a:pt x="285" y="27"/>
                    <a:pt x="282" y="20"/>
                    <a:pt x="279" y="12"/>
                  </a:cubicBezTo>
                  <a:cubicBezTo>
                    <a:pt x="298" y="17"/>
                    <a:pt x="321" y="24"/>
                    <a:pt x="336" y="28"/>
                  </a:cubicBezTo>
                  <a:cubicBezTo>
                    <a:pt x="367" y="38"/>
                    <a:pt x="395" y="62"/>
                    <a:pt x="395" y="62"/>
                  </a:cubicBezTo>
                  <a:cubicBezTo>
                    <a:pt x="395" y="62"/>
                    <a:pt x="381" y="31"/>
                    <a:pt x="360" y="17"/>
                  </a:cubicBezTo>
                  <a:cubicBezTo>
                    <a:pt x="358" y="15"/>
                    <a:pt x="356" y="14"/>
                    <a:pt x="354" y="13"/>
                  </a:cubicBezTo>
                  <a:cubicBezTo>
                    <a:pt x="347" y="8"/>
                    <a:pt x="338" y="4"/>
                    <a:pt x="329" y="0"/>
                  </a:cubicBezTo>
                  <a:cubicBezTo>
                    <a:pt x="112" y="0"/>
                    <a:pt x="112" y="0"/>
                    <a:pt x="112" y="0"/>
                  </a:cubicBezTo>
                  <a:cubicBezTo>
                    <a:pt x="110" y="1"/>
                    <a:pt x="108" y="3"/>
                    <a:pt x="106" y="5"/>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3" name="Group 162"/>
          <p:cNvGrpSpPr/>
          <p:nvPr/>
        </p:nvGrpSpPr>
        <p:grpSpPr>
          <a:xfrm>
            <a:off x="1481099" y="4372793"/>
            <a:ext cx="298450" cy="477838"/>
            <a:chOff x="490439" y="4539752"/>
            <a:chExt cx="298450" cy="477838"/>
          </a:xfrm>
        </p:grpSpPr>
        <p:sp>
          <p:nvSpPr>
            <p:cNvPr id="164" name="Freeform 9"/>
            <p:cNvSpPr>
              <a:spLocks/>
            </p:cNvSpPr>
            <p:nvPr/>
          </p:nvSpPr>
          <p:spPr bwMode="auto">
            <a:xfrm>
              <a:off x="490439" y="4539752"/>
              <a:ext cx="298450" cy="477838"/>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rgbClr val="222A35"/>
            </a:solidFill>
            <a:ln>
              <a:noFill/>
            </a:ln>
          </p:spPr>
          <p:txBody>
            <a:bodyPr vert="horz" wrap="square" lIns="91440" tIns="45720" rIns="91440" bIns="45720" numCol="1" anchor="t" anchorCtr="0" compatLnSpc="1">
              <a:prstTxWarp prst="textNoShape">
                <a:avLst/>
              </a:prstTxWarp>
            </a:bodyPr>
            <a:lstStyle/>
            <a:p>
              <a:endParaRPr lang="id-ID"/>
            </a:p>
          </p:txBody>
        </p:sp>
        <p:sp>
          <p:nvSpPr>
            <p:cNvPr id="165" name="Freeform 9"/>
            <p:cNvSpPr>
              <a:spLocks/>
            </p:cNvSpPr>
            <p:nvPr/>
          </p:nvSpPr>
          <p:spPr bwMode="auto">
            <a:xfrm>
              <a:off x="549789" y="4665135"/>
              <a:ext cx="181928" cy="291279"/>
            </a:xfrm>
            <a:custGeom>
              <a:avLst/>
              <a:gdLst>
                <a:gd name="T0" fmla="*/ 29 w 29"/>
                <a:gd name="T1" fmla="*/ 33 h 48"/>
                <a:gd name="T2" fmla="*/ 15 w 29"/>
                <a:gd name="T3" fmla="*/ 48 h 48"/>
                <a:gd name="T4" fmla="*/ 0 w 29"/>
                <a:gd name="T5" fmla="*/ 33 h 48"/>
                <a:gd name="T6" fmla="*/ 12 w 29"/>
                <a:gd name="T7" fmla="*/ 0 h 48"/>
                <a:gd name="T8" fmla="*/ 29 w 29"/>
                <a:gd name="T9" fmla="*/ 33 h 48"/>
              </a:gdLst>
              <a:ahLst/>
              <a:cxnLst>
                <a:cxn ang="0">
                  <a:pos x="T0" y="T1"/>
                </a:cxn>
                <a:cxn ang="0">
                  <a:pos x="T2" y="T3"/>
                </a:cxn>
                <a:cxn ang="0">
                  <a:pos x="T4" y="T5"/>
                </a:cxn>
                <a:cxn ang="0">
                  <a:pos x="T6" y="T7"/>
                </a:cxn>
                <a:cxn ang="0">
                  <a:pos x="T8" y="T9"/>
                </a:cxn>
              </a:cxnLst>
              <a:rect l="0" t="0" r="r" b="b"/>
              <a:pathLst>
                <a:path w="29" h="48">
                  <a:moveTo>
                    <a:pt x="29" y="33"/>
                  </a:moveTo>
                  <a:cubicBezTo>
                    <a:pt x="29" y="42"/>
                    <a:pt x="23" y="48"/>
                    <a:pt x="15" y="48"/>
                  </a:cubicBezTo>
                  <a:cubicBezTo>
                    <a:pt x="7" y="48"/>
                    <a:pt x="0" y="42"/>
                    <a:pt x="0" y="33"/>
                  </a:cubicBezTo>
                  <a:cubicBezTo>
                    <a:pt x="0" y="25"/>
                    <a:pt x="12" y="0"/>
                    <a:pt x="12" y="0"/>
                  </a:cubicBezTo>
                  <a:cubicBezTo>
                    <a:pt x="12" y="0"/>
                    <a:pt x="29" y="25"/>
                    <a:pt x="29" y="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66" name="TextBox 165"/>
          <p:cNvSpPr txBox="1"/>
          <p:nvPr/>
        </p:nvSpPr>
        <p:spPr>
          <a:xfrm>
            <a:off x="2810268" y="5323449"/>
            <a:ext cx="873957" cy="369332"/>
          </a:xfrm>
          <a:prstGeom prst="rect">
            <a:avLst/>
          </a:prstGeom>
          <a:noFill/>
        </p:spPr>
        <p:txBody>
          <a:bodyPr wrap="none" rtlCol="0">
            <a:spAutoFit/>
          </a:bodyPr>
          <a:lstStyle/>
          <a:p>
            <a:pPr algn="ctr"/>
            <a:r>
              <a:rPr lang="id-ID" b="1" dirty="0" smtClean="0">
                <a:solidFill>
                  <a:schemeClr val="bg1"/>
                </a:solidFill>
                <a:latin typeface="+mj-lt"/>
              </a:rPr>
              <a:t>Growth</a:t>
            </a:r>
            <a:endParaRPr lang="id-ID" b="1" dirty="0">
              <a:solidFill>
                <a:schemeClr val="bg1"/>
              </a:solidFill>
              <a:latin typeface="+mj-lt"/>
            </a:endParaRPr>
          </a:p>
        </p:txBody>
      </p:sp>
      <p:sp>
        <p:nvSpPr>
          <p:cNvPr id="167" name="TextBox 166"/>
          <p:cNvSpPr txBox="1"/>
          <p:nvPr/>
        </p:nvSpPr>
        <p:spPr>
          <a:xfrm>
            <a:off x="4686896" y="5874071"/>
            <a:ext cx="995785" cy="369332"/>
          </a:xfrm>
          <a:prstGeom prst="rect">
            <a:avLst/>
          </a:prstGeom>
          <a:noFill/>
        </p:spPr>
        <p:txBody>
          <a:bodyPr wrap="none" rtlCol="0">
            <a:spAutoFit/>
          </a:bodyPr>
          <a:lstStyle/>
          <a:p>
            <a:pPr algn="ctr"/>
            <a:r>
              <a:rPr lang="id-ID" b="1" dirty="0" smtClean="0">
                <a:solidFill>
                  <a:schemeClr val="bg1"/>
                </a:solidFill>
                <a:latin typeface="+mj-lt"/>
              </a:rPr>
              <a:t>Stronger</a:t>
            </a:r>
            <a:endParaRPr lang="id-ID" b="1" dirty="0">
              <a:solidFill>
                <a:schemeClr val="bg1"/>
              </a:solidFill>
              <a:latin typeface="+mj-lt"/>
            </a:endParaRPr>
          </a:p>
        </p:txBody>
      </p:sp>
      <p:sp>
        <p:nvSpPr>
          <p:cNvPr id="168" name="TextBox 167"/>
          <p:cNvSpPr txBox="1"/>
          <p:nvPr/>
        </p:nvSpPr>
        <p:spPr>
          <a:xfrm>
            <a:off x="6869602" y="4933066"/>
            <a:ext cx="780983" cy="369332"/>
          </a:xfrm>
          <a:prstGeom prst="rect">
            <a:avLst/>
          </a:prstGeom>
          <a:noFill/>
        </p:spPr>
        <p:txBody>
          <a:bodyPr wrap="none" rtlCol="0">
            <a:spAutoFit/>
          </a:bodyPr>
          <a:lstStyle/>
          <a:p>
            <a:pPr algn="ctr"/>
            <a:r>
              <a:rPr lang="id-ID" b="1" dirty="0" smtClean="0">
                <a:solidFill>
                  <a:schemeClr val="bg1"/>
                </a:solidFill>
                <a:latin typeface="+mj-lt"/>
              </a:rPr>
              <a:t>Bigger</a:t>
            </a:r>
            <a:endParaRPr lang="id-ID" b="1" dirty="0">
              <a:solidFill>
                <a:schemeClr val="bg1"/>
              </a:solidFill>
              <a:latin typeface="+mj-lt"/>
            </a:endParaRPr>
          </a:p>
        </p:txBody>
      </p:sp>
      <p:sp>
        <p:nvSpPr>
          <p:cNvPr id="169" name="TextBox 168"/>
          <p:cNvSpPr txBox="1"/>
          <p:nvPr/>
        </p:nvSpPr>
        <p:spPr>
          <a:xfrm>
            <a:off x="10571607" y="4982101"/>
            <a:ext cx="1306768" cy="369332"/>
          </a:xfrm>
          <a:prstGeom prst="rect">
            <a:avLst/>
          </a:prstGeom>
          <a:noFill/>
        </p:spPr>
        <p:txBody>
          <a:bodyPr wrap="none" rtlCol="0">
            <a:spAutoFit/>
          </a:bodyPr>
          <a:lstStyle/>
          <a:p>
            <a:pPr algn="ctr"/>
            <a:r>
              <a:rPr lang="id-ID" b="1" dirty="0" smtClean="0">
                <a:solidFill>
                  <a:schemeClr val="bg1"/>
                </a:solidFill>
                <a:latin typeface="+mj-lt"/>
              </a:rPr>
              <a:t>Unbelivable</a:t>
            </a:r>
            <a:endParaRPr lang="id-ID" b="1" dirty="0">
              <a:solidFill>
                <a:schemeClr val="bg1"/>
              </a:solidFill>
              <a:latin typeface="+mj-lt"/>
            </a:endParaRPr>
          </a:p>
        </p:txBody>
      </p:sp>
      <p:sp>
        <p:nvSpPr>
          <p:cNvPr id="170" name="TextBox 169"/>
          <p:cNvSpPr txBox="1"/>
          <p:nvPr/>
        </p:nvSpPr>
        <p:spPr>
          <a:xfrm>
            <a:off x="831066" y="3515655"/>
            <a:ext cx="1383712" cy="340158"/>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Start with the </a:t>
            </a:r>
            <a:r>
              <a:rPr lang="id-ID" sz="1200" b="1" dirty="0" smtClean="0">
                <a:solidFill>
                  <a:schemeClr val="bg1"/>
                </a:solidFill>
                <a:latin typeface="+mj-lt"/>
              </a:rPr>
              <a:t>Spirit</a:t>
            </a:r>
            <a:endParaRPr lang="id-ID" sz="1200" b="1" dirty="0">
              <a:solidFill>
                <a:schemeClr val="bg1"/>
              </a:solidFill>
              <a:latin typeface="+mj-lt"/>
            </a:endParaRPr>
          </a:p>
        </p:txBody>
      </p:sp>
      <p:cxnSp>
        <p:nvCxnSpPr>
          <p:cNvPr id="171" name="Straight Connector 170"/>
          <p:cNvCxnSpPr/>
          <p:nvPr/>
        </p:nvCxnSpPr>
        <p:spPr>
          <a:xfrm>
            <a:off x="1618623" y="3971925"/>
            <a:ext cx="0" cy="361920"/>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2679611" y="2490647"/>
            <a:ext cx="1321195" cy="646331"/>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Slowly began to </a:t>
            </a:r>
          </a:p>
          <a:p>
            <a:pPr algn="ctr">
              <a:lnSpc>
                <a:spcPct val="150000"/>
              </a:lnSpc>
            </a:pPr>
            <a:r>
              <a:rPr lang="id-ID" sz="1200" dirty="0" smtClean="0">
                <a:solidFill>
                  <a:schemeClr val="bg1"/>
                </a:solidFill>
                <a:latin typeface="+mj-lt"/>
              </a:rPr>
              <a:t>spread their </a:t>
            </a:r>
            <a:r>
              <a:rPr lang="id-ID" sz="1200" b="1" dirty="0" smtClean="0">
                <a:solidFill>
                  <a:schemeClr val="bg1"/>
                </a:solidFill>
                <a:latin typeface="+mj-lt"/>
              </a:rPr>
              <a:t>wings</a:t>
            </a:r>
            <a:endParaRPr lang="id-ID" sz="1200" b="1" dirty="0">
              <a:solidFill>
                <a:schemeClr val="bg1"/>
              </a:solidFill>
              <a:latin typeface="+mj-lt"/>
            </a:endParaRPr>
          </a:p>
        </p:txBody>
      </p:sp>
      <p:cxnSp>
        <p:nvCxnSpPr>
          <p:cNvPr id="173" name="Straight Connector 172"/>
          <p:cNvCxnSpPr/>
          <p:nvPr/>
        </p:nvCxnSpPr>
        <p:spPr>
          <a:xfrm>
            <a:off x="3410484" y="3239278"/>
            <a:ext cx="0" cy="940787"/>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4" name="TextBox 173"/>
          <p:cNvSpPr txBox="1"/>
          <p:nvPr/>
        </p:nvSpPr>
        <p:spPr>
          <a:xfrm>
            <a:off x="4392877" y="3418846"/>
            <a:ext cx="1329210" cy="646331"/>
          </a:xfrm>
          <a:prstGeom prst="rect">
            <a:avLst/>
          </a:prstGeom>
          <a:noFill/>
        </p:spPr>
        <p:txBody>
          <a:bodyPr wrap="none" rtlCol="0">
            <a:spAutoFit/>
          </a:bodyPr>
          <a:lstStyle/>
          <a:p>
            <a:pPr algn="ctr">
              <a:lnSpc>
                <a:spcPct val="150000"/>
              </a:lnSpc>
            </a:pPr>
            <a:r>
              <a:rPr lang="id-ID" sz="1200" dirty="0" smtClean="0">
                <a:solidFill>
                  <a:schemeClr val="bg1"/>
                </a:solidFill>
                <a:latin typeface="+mj-lt"/>
              </a:rPr>
              <a:t>Become </a:t>
            </a:r>
            <a:r>
              <a:rPr lang="id-ID" sz="1200" b="1" dirty="0" smtClean="0">
                <a:solidFill>
                  <a:schemeClr val="bg1"/>
                </a:solidFill>
                <a:latin typeface="+mj-lt"/>
              </a:rPr>
              <a:t>famous</a:t>
            </a:r>
          </a:p>
          <a:p>
            <a:pPr algn="ctr">
              <a:lnSpc>
                <a:spcPct val="150000"/>
              </a:lnSpc>
            </a:pPr>
            <a:r>
              <a:rPr lang="id-ID" sz="1200" dirty="0" smtClean="0">
                <a:solidFill>
                  <a:schemeClr val="bg1"/>
                </a:solidFill>
                <a:latin typeface="+mj-lt"/>
              </a:rPr>
              <a:t>in the competition</a:t>
            </a:r>
            <a:endParaRPr lang="id-ID" sz="1200" b="1" dirty="0">
              <a:solidFill>
                <a:schemeClr val="bg1"/>
              </a:solidFill>
              <a:latin typeface="+mj-lt"/>
            </a:endParaRPr>
          </a:p>
        </p:txBody>
      </p:sp>
      <p:cxnSp>
        <p:nvCxnSpPr>
          <p:cNvPr id="175" name="Straight Connector 174"/>
          <p:cNvCxnSpPr/>
          <p:nvPr/>
        </p:nvCxnSpPr>
        <p:spPr>
          <a:xfrm>
            <a:off x="5143524" y="4101514"/>
            <a:ext cx="0" cy="361920"/>
          </a:xfrm>
          <a:prstGeom prst="line">
            <a:avLst/>
          </a:prstGeom>
          <a:ln w="15875">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76" name="TextBox 175"/>
          <p:cNvSpPr txBox="1"/>
          <p:nvPr/>
        </p:nvSpPr>
        <p:spPr>
          <a:xfrm>
            <a:off x="5858261" y="5326114"/>
            <a:ext cx="2833577" cy="1061829"/>
          </a:xfrm>
          <a:prstGeom prst="rect">
            <a:avLst/>
          </a:prstGeom>
          <a:noFill/>
        </p:spPr>
        <p:txBody>
          <a:bodyPr wrap="square" rtlCol="0">
            <a:spAutoFit/>
          </a:bodyPr>
          <a:lstStyle/>
          <a:p>
            <a:pPr algn="ctr">
              <a:lnSpc>
                <a:spcPct val="150000"/>
              </a:lnSpc>
            </a:pPr>
            <a:r>
              <a:rPr lang="id-ID" sz="1400" dirty="0" smtClean="0">
                <a:solidFill>
                  <a:schemeClr val="bg1"/>
                </a:solidFill>
                <a:latin typeface="+mj-lt"/>
              </a:rPr>
              <a:t>M</a:t>
            </a:r>
            <a:r>
              <a:rPr lang="en-US" sz="1400" dirty="0" smtClean="0">
                <a:solidFill>
                  <a:schemeClr val="bg1"/>
                </a:solidFill>
                <a:latin typeface="+mj-lt"/>
              </a:rPr>
              <a:t>any </a:t>
            </a:r>
            <a:r>
              <a:rPr lang="en-US" sz="1400" dirty="0">
                <a:solidFill>
                  <a:schemeClr val="bg1"/>
                </a:solidFill>
                <a:latin typeface="+mj-lt"/>
              </a:rPr>
              <a:t>new concepts and </a:t>
            </a:r>
            <a:r>
              <a:rPr lang="en-US" sz="1400" b="1" dirty="0" smtClean="0">
                <a:solidFill>
                  <a:schemeClr val="bg1"/>
                </a:solidFill>
                <a:latin typeface="+mj-lt"/>
              </a:rPr>
              <a:t>mechanisms</a:t>
            </a:r>
            <a:r>
              <a:rPr lang="id-ID" sz="1400" dirty="0" smtClean="0">
                <a:solidFill>
                  <a:schemeClr val="bg1"/>
                </a:solidFill>
                <a:latin typeface="+mj-lt"/>
              </a:rPr>
              <a:t> </a:t>
            </a:r>
            <a:r>
              <a:rPr lang="en-US" sz="1400" dirty="0" smtClean="0">
                <a:solidFill>
                  <a:schemeClr val="bg1"/>
                </a:solidFill>
                <a:latin typeface="+mj-lt"/>
              </a:rPr>
              <a:t>implemented </a:t>
            </a:r>
            <a:r>
              <a:rPr lang="en-US" sz="1400" dirty="0">
                <a:solidFill>
                  <a:schemeClr val="bg1"/>
                </a:solidFill>
                <a:latin typeface="+mj-lt"/>
              </a:rPr>
              <a:t>in the company.</a:t>
            </a:r>
            <a:endParaRPr lang="id-ID" sz="1400" b="1" dirty="0">
              <a:solidFill>
                <a:schemeClr val="bg1"/>
              </a:solidFill>
              <a:latin typeface="+mj-lt"/>
            </a:endParaRPr>
          </a:p>
        </p:txBody>
      </p:sp>
      <p:sp>
        <p:nvSpPr>
          <p:cNvPr id="177" name="TextBox 176"/>
          <p:cNvSpPr txBox="1"/>
          <p:nvPr/>
        </p:nvSpPr>
        <p:spPr>
          <a:xfrm>
            <a:off x="9153001" y="5412406"/>
            <a:ext cx="2833577" cy="584775"/>
          </a:xfrm>
          <a:prstGeom prst="rect">
            <a:avLst/>
          </a:prstGeom>
          <a:noFill/>
        </p:spPr>
        <p:txBody>
          <a:bodyPr wrap="square" rtlCol="0">
            <a:spAutoFit/>
          </a:bodyPr>
          <a:lstStyle/>
          <a:p>
            <a:pPr algn="r"/>
            <a:r>
              <a:rPr lang="id-ID" sz="1600" dirty="0" smtClean="0">
                <a:solidFill>
                  <a:schemeClr val="bg1"/>
                </a:solidFill>
                <a:latin typeface="+mj-lt"/>
              </a:rPr>
              <a:t>We make the world more </a:t>
            </a:r>
            <a:r>
              <a:rPr lang="id-ID" sz="1600" b="1" dirty="0" smtClean="0">
                <a:solidFill>
                  <a:schemeClr val="bg1"/>
                </a:solidFill>
                <a:latin typeface="+mj-lt"/>
              </a:rPr>
              <a:t>Kupat &amp; Life.</a:t>
            </a:r>
            <a:endParaRPr lang="id-ID" sz="1600" b="1" dirty="0">
              <a:solidFill>
                <a:schemeClr val="bg1"/>
              </a:solidFill>
              <a:latin typeface="+mj-lt"/>
            </a:endParaRPr>
          </a:p>
        </p:txBody>
      </p:sp>
    </p:spTree>
    <p:extLst>
      <p:ext uri="{BB962C8B-B14F-4D97-AF65-F5344CB8AC3E}">
        <p14:creationId xmlns:p14="http://schemas.microsoft.com/office/powerpoint/2010/main" val="106834871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19"/>
                                        </p:tgtEl>
                                        <p:attrNameLst>
                                          <p:attrName>style.visibility</p:attrName>
                                        </p:attrNameLst>
                                      </p:cBhvr>
                                      <p:to>
                                        <p:strVal val="visible"/>
                                      </p:to>
                                    </p:set>
                                    <p:animEffect transition="in" filter="fade">
                                      <p:cBhvr>
                                        <p:cTn id="18" dur="500"/>
                                        <p:tgtEl>
                                          <p:spTgt spid="119"/>
                                        </p:tgtEl>
                                      </p:cBhvr>
                                    </p:animEffect>
                                  </p:childTnLst>
                                </p:cTn>
                              </p:par>
                              <p:par>
                                <p:cTn id="19" presetID="47" presetClass="entr" presetSubtype="0" fill="hold" nodeType="withEffect">
                                  <p:stCondLst>
                                    <p:cond delay="0"/>
                                  </p:stCondLst>
                                  <p:childTnLst>
                                    <p:set>
                                      <p:cBhvr>
                                        <p:cTn id="20" dur="1" fill="hold">
                                          <p:stCondLst>
                                            <p:cond delay="0"/>
                                          </p:stCondLst>
                                        </p:cTn>
                                        <p:tgtEl>
                                          <p:spTgt spid="110"/>
                                        </p:tgtEl>
                                        <p:attrNameLst>
                                          <p:attrName>style.visibility</p:attrName>
                                        </p:attrNameLst>
                                      </p:cBhvr>
                                      <p:to>
                                        <p:strVal val="visible"/>
                                      </p:to>
                                    </p:set>
                                    <p:animEffect transition="in" filter="fade">
                                      <p:cBhvr>
                                        <p:cTn id="21" dur="1000"/>
                                        <p:tgtEl>
                                          <p:spTgt spid="110"/>
                                        </p:tgtEl>
                                      </p:cBhvr>
                                    </p:animEffect>
                                    <p:anim calcmode="lin" valueType="num">
                                      <p:cBhvr>
                                        <p:cTn id="22" dur="1000" fill="hold"/>
                                        <p:tgtEl>
                                          <p:spTgt spid="110"/>
                                        </p:tgtEl>
                                        <p:attrNameLst>
                                          <p:attrName>ppt_x</p:attrName>
                                        </p:attrNameLst>
                                      </p:cBhvr>
                                      <p:tavLst>
                                        <p:tav tm="0">
                                          <p:val>
                                            <p:strVal val="#ppt_x"/>
                                          </p:val>
                                        </p:tav>
                                        <p:tav tm="100000">
                                          <p:val>
                                            <p:strVal val="#ppt_x"/>
                                          </p:val>
                                        </p:tav>
                                      </p:tavLst>
                                    </p:anim>
                                    <p:anim calcmode="lin" valueType="num">
                                      <p:cBhvr>
                                        <p:cTn id="23" dur="1000" fill="hold"/>
                                        <p:tgtEl>
                                          <p:spTgt spid="110"/>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2" presetClass="entr" presetSubtype="4" fill="hold" nodeType="afterEffect">
                                  <p:stCondLst>
                                    <p:cond delay="0"/>
                                  </p:stCondLst>
                                  <p:childTnLst>
                                    <p:set>
                                      <p:cBhvr>
                                        <p:cTn id="26" dur="1" fill="hold">
                                          <p:stCondLst>
                                            <p:cond delay="0"/>
                                          </p:stCondLst>
                                        </p:cTn>
                                        <p:tgtEl>
                                          <p:spTgt spid="163"/>
                                        </p:tgtEl>
                                        <p:attrNameLst>
                                          <p:attrName>style.visibility</p:attrName>
                                        </p:attrNameLst>
                                      </p:cBhvr>
                                      <p:to>
                                        <p:strVal val="visible"/>
                                      </p:to>
                                    </p:set>
                                    <p:animEffect transition="in" filter="wipe(down)">
                                      <p:cBhvr>
                                        <p:cTn id="27" dur="500"/>
                                        <p:tgtEl>
                                          <p:spTgt spid="163"/>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22"/>
                                        </p:tgtEl>
                                        <p:attrNameLst>
                                          <p:attrName>style.visibility</p:attrName>
                                        </p:attrNameLst>
                                      </p:cBhvr>
                                      <p:to>
                                        <p:strVal val="visible"/>
                                      </p:to>
                                    </p:set>
                                    <p:animEffect transition="in" filter="fade">
                                      <p:cBhvr>
                                        <p:cTn id="31" dur="500"/>
                                        <p:tgtEl>
                                          <p:spTgt spid="122"/>
                                        </p:tgtEl>
                                      </p:cBhvr>
                                    </p:animEffect>
                                  </p:childTnLst>
                                </p:cTn>
                              </p:par>
                            </p:childTnLst>
                          </p:cTn>
                        </p:par>
                        <p:par>
                          <p:cTn id="32" fill="hold">
                            <p:stCondLst>
                              <p:cond delay="2500"/>
                            </p:stCondLst>
                            <p:childTnLst>
                              <p:par>
                                <p:cTn id="33" presetID="22" presetClass="entr" presetSubtype="4" fill="hold" nodeType="afterEffect">
                                  <p:stCondLst>
                                    <p:cond delay="0"/>
                                  </p:stCondLst>
                                  <p:childTnLst>
                                    <p:set>
                                      <p:cBhvr>
                                        <p:cTn id="34" dur="1" fill="hold">
                                          <p:stCondLst>
                                            <p:cond delay="0"/>
                                          </p:stCondLst>
                                        </p:cTn>
                                        <p:tgtEl>
                                          <p:spTgt spid="171"/>
                                        </p:tgtEl>
                                        <p:attrNameLst>
                                          <p:attrName>style.visibility</p:attrName>
                                        </p:attrNameLst>
                                      </p:cBhvr>
                                      <p:to>
                                        <p:strVal val="visible"/>
                                      </p:to>
                                    </p:set>
                                    <p:animEffect transition="in" filter="wipe(down)">
                                      <p:cBhvr>
                                        <p:cTn id="35" dur="500"/>
                                        <p:tgtEl>
                                          <p:spTgt spid="171"/>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170"/>
                                        </p:tgtEl>
                                        <p:attrNameLst>
                                          <p:attrName>style.visibility</p:attrName>
                                        </p:attrNameLst>
                                      </p:cBhvr>
                                      <p:to>
                                        <p:strVal val="visible"/>
                                      </p:to>
                                    </p:set>
                                    <p:animEffect transition="in" filter="fade">
                                      <p:cBhvr>
                                        <p:cTn id="39" dur="500"/>
                                        <p:tgtEl>
                                          <p:spTgt spid="170"/>
                                        </p:tgtEl>
                                      </p:cBhvr>
                                    </p:animEffect>
                                  </p:childTnLst>
                                </p:cTn>
                              </p:par>
                            </p:childTnLst>
                          </p:cTn>
                        </p:par>
                        <p:par>
                          <p:cTn id="40" fill="hold">
                            <p:stCondLst>
                              <p:cond delay="3500"/>
                            </p:stCondLst>
                            <p:childTnLst>
                              <p:par>
                                <p:cTn id="41" presetID="22" presetClass="entr" presetSubtype="4" fill="hold" nodeType="afterEffect">
                                  <p:stCondLst>
                                    <p:cond delay="0"/>
                                  </p:stCondLst>
                                  <p:childTnLst>
                                    <p:set>
                                      <p:cBhvr>
                                        <p:cTn id="42" dur="1" fill="hold">
                                          <p:stCondLst>
                                            <p:cond delay="0"/>
                                          </p:stCondLst>
                                        </p:cTn>
                                        <p:tgtEl>
                                          <p:spTgt spid="123"/>
                                        </p:tgtEl>
                                        <p:attrNameLst>
                                          <p:attrName>style.visibility</p:attrName>
                                        </p:attrNameLst>
                                      </p:cBhvr>
                                      <p:to>
                                        <p:strVal val="visible"/>
                                      </p:to>
                                    </p:set>
                                    <p:animEffect transition="in" filter="wipe(down)">
                                      <p:cBhvr>
                                        <p:cTn id="43" dur="500"/>
                                        <p:tgtEl>
                                          <p:spTgt spid="123"/>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166"/>
                                        </p:tgtEl>
                                        <p:attrNameLst>
                                          <p:attrName>style.visibility</p:attrName>
                                        </p:attrNameLst>
                                      </p:cBhvr>
                                      <p:to>
                                        <p:strVal val="visible"/>
                                      </p:to>
                                    </p:set>
                                    <p:animEffect transition="in" filter="fade">
                                      <p:cBhvr>
                                        <p:cTn id="47" dur="500"/>
                                        <p:tgtEl>
                                          <p:spTgt spid="166"/>
                                        </p:tgtEl>
                                      </p:cBhvr>
                                    </p:animEffect>
                                  </p:childTnLst>
                                </p:cTn>
                              </p:par>
                            </p:childTnLst>
                          </p:cTn>
                        </p:par>
                        <p:par>
                          <p:cTn id="48" fill="hold">
                            <p:stCondLst>
                              <p:cond delay="4500"/>
                            </p:stCondLst>
                            <p:childTnLst>
                              <p:par>
                                <p:cTn id="49" presetID="22" presetClass="entr" presetSubtype="4" fill="hold" nodeType="afterEffect">
                                  <p:stCondLst>
                                    <p:cond delay="0"/>
                                  </p:stCondLst>
                                  <p:childTnLst>
                                    <p:set>
                                      <p:cBhvr>
                                        <p:cTn id="50" dur="1" fill="hold">
                                          <p:stCondLst>
                                            <p:cond delay="0"/>
                                          </p:stCondLst>
                                        </p:cTn>
                                        <p:tgtEl>
                                          <p:spTgt spid="173"/>
                                        </p:tgtEl>
                                        <p:attrNameLst>
                                          <p:attrName>style.visibility</p:attrName>
                                        </p:attrNameLst>
                                      </p:cBhvr>
                                      <p:to>
                                        <p:strVal val="visible"/>
                                      </p:to>
                                    </p:set>
                                    <p:animEffect transition="in" filter="wipe(down)">
                                      <p:cBhvr>
                                        <p:cTn id="51" dur="500"/>
                                        <p:tgtEl>
                                          <p:spTgt spid="173"/>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172"/>
                                        </p:tgtEl>
                                        <p:attrNameLst>
                                          <p:attrName>style.visibility</p:attrName>
                                        </p:attrNameLst>
                                      </p:cBhvr>
                                      <p:to>
                                        <p:strVal val="visible"/>
                                      </p:to>
                                    </p:set>
                                    <p:animEffect transition="in" filter="fade">
                                      <p:cBhvr>
                                        <p:cTn id="55" dur="500"/>
                                        <p:tgtEl>
                                          <p:spTgt spid="172"/>
                                        </p:tgtEl>
                                      </p:cBhvr>
                                    </p:animEffect>
                                  </p:childTnLst>
                                </p:cTn>
                              </p:par>
                            </p:childTnLst>
                          </p:cTn>
                        </p:par>
                        <p:par>
                          <p:cTn id="56" fill="hold">
                            <p:stCondLst>
                              <p:cond delay="5500"/>
                            </p:stCondLst>
                            <p:childTnLst>
                              <p:par>
                                <p:cTn id="57" presetID="22" presetClass="entr" presetSubtype="4" fill="hold" nodeType="afterEffect">
                                  <p:stCondLst>
                                    <p:cond delay="0"/>
                                  </p:stCondLst>
                                  <p:childTnLst>
                                    <p:set>
                                      <p:cBhvr>
                                        <p:cTn id="58" dur="1" fill="hold">
                                          <p:stCondLst>
                                            <p:cond delay="0"/>
                                          </p:stCondLst>
                                        </p:cTn>
                                        <p:tgtEl>
                                          <p:spTgt spid="126"/>
                                        </p:tgtEl>
                                        <p:attrNameLst>
                                          <p:attrName>style.visibility</p:attrName>
                                        </p:attrNameLst>
                                      </p:cBhvr>
                                      <p:to>
                                        <p:strVal val="visible"/>
                                      </p:to>
                                    </p:set>
                                    <p:animEffect transition="in" filter="wipe(down)">
                                      <p:cBhvr>
                                        <p:cTn id="59" dur="500"/>
                                        <p:tgtEl>
                                          <p:spTgt spid="126"/>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167"/>
                                        </p:tgtEl>
                                        <p:attrNameLst>
                                          <p:attrName>style.visibility</p:attrName>
                                        </p:attrNameLst>
                                      </p:cBhvr>
                                      <p:to>
                                        <p:strVal val="visible"/>
                                      </p:to>
                                    </p:set>
                                    <p:animEffect transition="in" filter="fade">
                                      <p:cBhvr>
                                        <p:cTn id="63" dur="500"/>
                                        <p:tgtEl>
                                          <p:spTgt spid="167"/>
                                        </p:tgtEl>
                                      </p:cBhvr>
                                    </p:animEffect>
                                  </p:childTnLst>
                                </p:cTn>
                              </p:par>
                            </p:childTnLst>
                          </p:cTn>
                        </p:par>
                        <p:par>
                          <p:cTn id="64" fill="hold">
                            <p:stCondLst>
                              <p:cond delay="6500"/>
                            </p:stCondLst>
                            <p:childTnLst>
                              <p:par>
                                <p:cTn id="65" presetID="22" presetClass="entr" presetSubtype="4" fill="hold" nodeType="afterEffect">
                                  <p:stCondLst>
                                    <p:cond delay="0"/>
                                  </p:stCondLst>
                                  <p:childTnLst>
                                    <p:set>
                                      <p:cBhvr>
                                        <p:cTn id="66" dur="1" fill="hold">
                                          <p:stCondLst>
                                            <p:cond delay="0"/>
                                          </p:stCondLst>
                                        </p:cTn>
                                        <p:tgtEl>
                                          <p:spTgt spid="175"/>
                                        </p:tgtEl>
                                        <p:attrNameLst>
                                          <p:attrName>style.visibility</p:attrName>
                                        </p:attrNameLst>
                                      </p:cBhvr>
                                      <p:to>
                                        <p:strVal val="visible"/>
                                      </p:to>
                                    </p:set>
                                    <p:animEffect transition="in" filter="wipe(down)">
                                      <p:cBhvr>
                                        <p:cTn id="67" dur="500"/>
                                        <p:tgtEl>
                                          <p:spTgt spid="175"/>
                                        </p:tgtEl>
                                      </p:cBhvr>
                                    </p:animEffect>
                                  </p:childTnLst>
                                </p:cTn>
                              </p:par>
                            </p:childTnLst>
                          </p:cTn>
                        </p:par>
                        <p:par>
                          <p:cTn id="68" fill="hold">
                            <p:stCondLst>
                              <p:cond delay="7000"/>
                            </p:stCondLst>
                            <p:childTnLst>
                              <p:par>
                                <p:cTn id="69" presetID="10" presetClass="entr" presetSubtype="0" fill="hold" grpId="0" nodeType="afterEffect">
                                  <p:stCondLst>
                                    <p:cond delay="0"/>
                                  </p:stCondLst>
                                  <p:childTnLst>
                                    <p:set>
                                      <p:cBhvr>
                                        <p:cTn id="70" dur="1" fill="hold">
                                          <p:stCondLst>
                                            <p:cond delay="0"/>
                                          </p:stCondLst>
                                        </p:cTn>
                                        <p:tgtEl>
                                          <p:spTgt spid="174"/>
                                        </p:tgtEl>
                                        <p:attrNameLst>
                                          <p:attrName>style.visibility</p:attrName>
                                        </p:attrNameLst>
                                      </p:cBhvr>
                                      <p:to>
                                        <p:strVal val="visible"/>
                                      </p:to>
                                    </p:set>
                                    <p:animEffect transition="in" filter="fade">
                                      <p:cBhvr>
                                        <p:cTn id="71" dur="500"/>
                                        <p:tgtEl>
                                          <p:spTgt spid="174"/>
                                        </p:tgtEl>
                                      </p:cBhvr>
                                    </p:animEffect>
                                  </p:childTnLst>
                                </p:cTn>
                              </p:par>
                            </p:childTnLst>
                          </p:cTn>
                        </p:par>
                        <p:par>
                          <p:cTn id="72" fill="hold">
                            <p:stCondLst>
                              <p:cond delay="7500"/>
                            </p:stCondLst>
                            <p:childTnLst>
                              <p:par>
                                <p:cTn id="73" presetID="10" presetClass="entr" presetSubtype="0" fill="hold" grpId="0" nodeType="afterEffect">
                                  <p:stCondLst>
                                    <p:cond delay="0"/>
                                  </p:stCondLst>
                                  <p:childTnLst>
                                    <p:set>
                                      <p:cBhvr>
                                        <p:cTn id="74" dur="1" fill="hold">
                                          <p:stCondLst>
                                            <p:cond delay="0"/>
                                          </p:stCondLst>
                                        </p:cTn>
                                        <p:tgtEl>
                                          <p:spTgt spid="168"/>
                                        </p:tgtEl>
                                        <p:attrNameLst>
                                          <p:attrName>style.visibility</p:attrName>
                                        </p:attrNameLst>
                                      </p:cBhvr>
                                      <p:to>
                                        <p:strVal val="visible"/>
                                      </p:to>
                                    </p:set>
                                    <p:animEffect transition="in" filter="fade">
                                      <p:cBhvr>
                                        <p:cTn id="75" dur="500"/>
                                        <p:tgtEl>
                                          <p:spTgt spid="168"/>
                                        </p:tgtEl>
                                      </p:cBhvr>
                                    </p:animEffect>
                                  </p:childTnLst>
                                </p:cTn>
                              </p:par>
                            </p:childTnLst>
                          </p:cTn>
                        </p:par>
                        <p:par>
                          <p:cTn id="76" fill="hold">
                            <p:stCondLst>
                              <p:cond delay="8000"/>
                            </p:stCondLst>
                            <p:childTnLst>
                              <p:par>
                                <p:cTn id="77" presetID="10" presetClass="entr" presetSubtype="0" fill="hold" grpId="0" nodeType="afterEffect">
                                  <p:stCondLst>
                                    <p:cond delay="0"/>
                                  </p:stCondLst>
                                  <p:childTnLst>
                                    <p:set>
                                      <p:cBhvr>
                                        <p:cTn id="78" dur="1" fill="hold">
                                          <p:stCondLst>
                                            <p:cond delay="0"/>
                                          </p:stCondLst>
                                        </p:cTn>
                                        <p:tgtEl>
                                          <p:spTgt spid="176"/>
                                        </p:tgtEl>
                                        <p:attrNameLst>
                                          <p:attrName>style.visibility</p:attrName>
                                        </p:attrNameLst>
                                      </p:cBhvr>
                                      <p:to>
                                        <p:strVal val="visible"/>
                                      </p:to>
                                    </p:set>
                                    <p:animEffect transition="in" filter="fade">
                                      <p:cBhvr>
                                        <p:cTn id="79" dur="500"/>
                                        <p:tgtEl>
                                          <p:spTgt spid="176"/>
                                        </p:tgtEl>
                                      </p:cBhvr>
                                    </p:animEffect>
                                  </p:childTnLst>
                                </p:cTn>
                              </p:par>
                            </p:childTnLst>
                          </p:cTn>
                        </p:par>
                        <p:par>
                          <p:cTn id="80" fill="hold">
                            <p:stCondLst>
                              <p:cond delay="8500"/>
                            </p:stCondLst>
                            <p:childTnLst>
                              <p:par>
                                <p:cTn id="81" presetID="22" presetClass="entr" presetSubtype="4" fill="hold" nodeType="afterEffect">
                                  <p:stCondLst>
                                    <p:cond delay="0"/>
                                  </p:stCondLst>
                                  <p:childTnLst>
                                    <p:set>
                                      <p:cBhvr>
                                        <p:cTn id="82" dur="1" fill="hold">
                                          <p:stCondLst>
                                            <p:cond delay="0"/>
                                          </p:stCondLst>
                                        </p:cTn>
                                        <p:tgtEl>
                                          <p:spTgt spid="129"/>
                                        </p:tgtEl>
                                        <p:attrNameLst>
                                          <p:attrName>style.visibility</p:attrName>
                                        </p:attrNameLst>
                                      </p:cBhvr>
                                      <p:to>
                                        <p:strVal val="visible"/>
                                      </p:to>
                                    </p:set>
                                    <p:animEffect transition="in" filter="wipe(down)">
                                      <p:cBhvr>
                                        <p:cTn id="83" dur="500"/>
                                        <p:tgtEl>
                                          <p:spTgt spid="129"/>
                                        </p:tgtEl>
                                      </p:cBhvr>
                                    </p:animEffect>
                                  </p:childTnLst>
                                </p:cTn>
                              </p:par>
                            </p:childTnLst>
                          </p:cTn>
                        </p:par>
                        <p:par>
                          <p:cTn id="84" fill="hold">
                            <p:stCondLst>
                              <p:cond delay="9000"/>
                            </p:stCondLst>
                            <p:childTnLst>
                              <p:par>
                                <p:cTn id="85" presetID="10" presetClass="entr" presetSubtype="0" fill="hold" grpId="0" nodeType="afterEffect">
                                  <p:stCondLst>
                                    <p:cond delay="0"/>
                                  </p:stCondLst>
                                  <p:childTnLst>
                                    <p:set>
                                      <p:cBhvr>
                                        <p:cTn id="86" dur="1" fill="hold">
                                          <p:stCondLst>
                                            <p:cond delay="0"/>
                                          </p:stCondLst>
                                        </p:cTn>
                                        <p:tgtEl>
                                          <p:spTgt spid="169"/>
                                        </p:tgtEl>
                                        <p:attrNameLst>
                                          <p:attrName>style.visibility</p:attrName>
                                        </p:attrNameLst>
                                      </p:cBhvr>
                                      <p:to>
                                        <p:strVal val="visible"/>
                                      </p:to>
                                    </p:set>
                                    <p:animEffect transition="in" filter="fade">
                                      <p:cBhvr>
                                        <p:cTn id="87" dur="500"/>
                                        <p:tgtEl>
                                          <p:spTgt spid="169"/>
                                        </p:tgtEl>
                                      </p:cBhvr>
                                    </p:animEffect>
                                  </p:childTnLst>
                                </p:cTn>
                              </p:par>
                            </p:childTnLst>
                          </p:cTn>
                        </p:par>
                        <p:par>
                          <p:cTn id="88" fill="hold">
                            <p:stCondLst>
                              <p:cond delay="9500"/>
                            </p:stCondLst>
                            <p:childTnLst>
                              <p:par>
                                <p:cTn id="89" presetID="42" presetClass="entr" presetSubtype="0" fill="hold" nodeType="afterEffect">
                                  <p:stCondLst>
                                    <p:cond delay="0"/>
                                  </p:stCondLst>
                                  <p:childTnLst>
                                    <p:set>
                                      <p:cBhvr>
                                        <p:cTn id="90" dur="1" fill="hold">
                                          <p:stCondLst>
                                            <p:cond delay="0"/>
                                          </p:stCondLst>
                                        </p:cTn>
                                        <p:tgtEl>
                                          <p:spTgt spid="132"/>
                                        </p:tgtEl>
                                        <p:attrNameLst>
                                          <p:attrName>style.visibility</p:attrName>
                                        </p:attrNameLst>
                                      </p:cBhvr>
                                      <p:to>
                                        <p:strVal val="visible"/>
                                      </p:to>
                                    </p:set>
                                    <p:animEffect transition="in" filter="fade">
                                      <p:cBhvr>
                                        <p:cTn id="91" dur="1000"/>
                                        <p:tgtEl>
                                          <p:spTgt spid="132"/>
                                        </p:tgtEl>
                                      </p:cBhvr>
                                    </p:animEffect>
                                    <p:anim calcmode="lin" valueType="num">
                                      <p:cBhvr>
                                        <p:cTn id="92" dur="1000" fill="hold"/>
                                        <p:tgtEl>
                                          <p:spTgt spid="132"/>
                                        </p:tgtEl>
                                        <p:attrNameLst>
                                          <p:attrName>ppt_x</p:attrName>
                                        </p:attrNameLst>
                                      </p:cBhvr>
                                      <p:tavLst>
                                        <p:tav tm="0">
                                          <p:val>
                                            <p:strVal val="#ppt_x"/>
                                          </p:val>
                                        </p:tav>
                                        <p:tav tm="100000">
                                          <p:val>
                                            <p:strVal val="#ppt_x"/>
                                          </p:val>
                                        </p:tav>
                                      </p:tavLst>
                                    </p:anim>
                                    <p:anim calcmode="lin" valueType="num">
                                      <p:cBhvr>
                                        <p:cTn id="93" dur="1000" fill="hold"/>
                                        <p:tgtEl>
                                          <p:spTgt spid="132"/>
                                        </p:tgtEl>
                                        <p:attrNameLst>
                                          <p:attrName>ppt_y</p:attrName>
                                        </p:attrNameLst>
                                      </p:cBhvr>
                                      <p:tavLst>
                                        <p:tav tm="0">
                                          <p:val>
                                            <p:strVal val="#ppt_y+.1"/>
                                          </p:val>
                                        </p:tav>
                                        <p:tav tm="100000">
                                          <p:val>
                                            <p:strVal val="#ppt_y"/>
                                          </p:val>
                                        </p:tav>
                                      </p:tavLst>
                                    </p:anim>
                                  </p:childTnLst>
                                </p:cTn>
                              </p:par>
                            </p:childTnLst>
                          </p:cTn>
                        </p:par>
                        <p:par>
                          <p:cTn id="94" fill="hold">
                            <p:stCondLst>
                              <p:cond delay="10500"/>
                            </p:stCondLst>
                            <p:childTnLst>
                              <p:par>
                                <p:cTn id="95" presetID="10" presetClass="entr" presetSubtype="0" fill="hold" grpId="0" nodeType="afterEffect">
                                  <p:stCondLst>
                                    <p:cond delay="0"/>
                                  </p:stCondLst>
                                  <p:childTnLst>
                                    <p:set>
                                      <p:cBhvr>
                                        <p:cTn id="96" dur="1" fill="hold">
                                          <p:stCondLst>
                                            <p:cond delay="0"/>
                                          </p:stCondLst>
                                        </p:cTn>
                                        <p:tgtEl>
                                          <p:spTgt spid="177"/>
                                        </p:tgtEl>
                                        <p:attrNameLst>
                                          <p:attrName>style.visibility</p:attrName>
                                        </p:attrNameLst>
                                      </p:cBhvr>
                                      <p:to>
                                        <p:strVal val="visible"/>
                                      </p:to>
                                    </p:set>
                                    <p:animEffect transition="in" filter="fade">
                                      <p:cBhvr>
                                        <p:cTn id="97"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2" grpId="0"/>
      <p:bldP spid="166" grpId="0"/>
      <p:bldP spid="167" grpId="0"/>
      <p:bldP spid="168" grpId="0"/>
      <p:bldP spid="169" grpId="0"/>
      <p:bldP spid="170" grpId="0"/>
      <p:bldP spid="172" grpId="0"/>
      <p:bldP spid="174" grpId="0"/>
      <p:bldP spid="176" grpId="0"/>
      <p:bldP spid="177" grpId="0"/>
    </p:bldLst>
  </p:timing>
</p:sld>
</file>

<file path=ppt/slides/slide13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57440" y="680759"/>
            <a:ext cx="6077305" cy="830997"/>
          </a:xfrm>
          <a:prstGeom prst="rect">
            <a:avLst/>
          </a:prstGeom>
          <a:noFill/>
        </p:spPr>
        <p:txBody>
          <a:bodyPr wrap="none" rtlCol="0">
            <a:spAutoFit/>
          </a:bodyPr>
          <a:lstStyle/>
          <a:p>
            <a:pPr algn="ctr"/>
            <a:r>
              <a:rPr lang="id-ID" sz="4800" dirty="0" smtClean="0">
                <a:solidFill>
                  <a:schemeClr val="bg1"/>
                </a:solidFill>
                <a:latin typeface="+mj-lt"/>
              </a:rPr>
              <a:t>Octopus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73" name="Freeform 5"/>
          <p:cNvSpPr>
            <a:spLocks/>
          </p:cNvSpPr>
          <p:nvPr/>
        </p:nvSpPr>
        <p:spPr bwMode="auto">
          <a:xfrm>
            <a:off x="3596482" y="3628822"/>
            <a:ext cx="2422226" cy="2424605"/>
          </a:xfrm>
          <a:custGeom>
            <a:avLst/>
            <a:gdLst>
              <a:gd name="T0" fmla="*/ 646 w 861"/>
              <a:gd name="T1" fmla="*/ 430 h 861"/>
              <a:gd name="T2" fmla="*/ 430 w 861"/>
              <a:gd name="T3" fmla="*/ 645 h 861"/>
              <a:gd name="T4" fmla="*/ 215 w 861"/>
              <a:gd name="T5" fmla="*/ 430 h 861"/>
              <a:gd name="T6" fmla="*/ 430 w 861"/>
              <a:gd name="T7" fmla="*/ 215 h 861"/>
              <a:gd name="T8" fmla="*/ 488 w 861"/>
              <a:gd name="T9" fmla="*/ 223 h 861"/>
              <a:gd name="T10" fmla="*/ 418 w 861"/>
              <a:gd name="T11" fmla="*/ 0 h 861"/>
              <a:gd name="T12" fmla="*/ 0 w 861"/>
              <a:gd name="T13" fmla="*/ 430 h 861"/>
              <a:gd name="T14" fmla="*/ 430 w 861"/>
              <a:gd name="T15" fmla="*/ 861 h 861"/>
              <a:gd name="T16" fmla="*/ 861 w 861"/>
              <a:gd name="T17" fmla="*/ 430 h 861"/>
              <a:gd name="T18" fmla="*/ 742 w 861"/>
              <a:gd name="T19" fmla="*/ 133 h 861"/>
              <a:gd name="T20" fmla="*/ 590 w 861"/>
              <a:gd name="T21" fmla="*/ 286 h 861"/>
              <a:gd name="T22" fmla="*/ 646 w 861"/>
              <a:gd name="T23" fmla="*/ 43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1" h="861">
                <a:moveTo>
                  <a:pt x="646" y="430"/>
                </a:moveTo>
                <a:cubicBezTo>
                  <a:pt x="646" y="549"/>
                  <a:pt x="549" y="645"/>
                  <a:pt x="430" y="645"/>
                </a:cubicBezTo>
                <a:cubicBezTo>
                  <a:pt x="311" y="645"/>
                  <a:pt x="215" y="549"/>
                  <a:pt x="215" y="430"/>
                </a:cubicBezTo>
                <a:cubicBezTo>
                  <a:pt x="215" y="311"/>
                  <a:pt x="311" y="215"/>
                  <a:pt x="430" y="215"/>
                </a:cubicBezTo>
                <a:cubicBezTo>
                  <a:pt x="450" y="215"/>
                  <a:pt x="470" y="218"/>
                  <a:pt x="488" y="223"/>
                </a:cubicBezTo>
                <a:cubicBezTo>
                  <a:pt x="447" y="156"/>
                  <a:pt x="422" y="80"/>
                  <a:pt x="418" y="0"/>
                </a:cubicBezTo>
                <a:cubicBezTo>
                  <a:pt x="186" y="6"/>
                  <a:pt x="0" y="196"/>
                  <a:pt x="0" y="430"/>
                </a:cubicBezTo>
                <a:cubicBezTo>
                  <a:pt x="0" y="668"/>
                  <a:pt x="192" y="861"/>
                  <a:pt x="430" y="861"/>
                </a:cubicBezTo>
                <a:cubicBezTo>
                  <a:pt x="668" y="861"/>
                  <a:pt x="861" y="668"/>
                  <a:pt x="861" y="430"/>
                </a:cubicBezTo>
                <a:cubicBezTo>
                  <a:pt x="861" y="315"/>
                  <a:pt x="816" y="211"/>
                  <a:pt x="742" y="133"/>
                </a:cubicBezTo>
                <a:cubicBezTo>
                  <a:pt x="590" y="286"/>
                  <a:pt x="590" y="286"/>
                  <a:pt x="590" y="286"/>
                </a:cubicBezTo>
                <a:cubicBezTo>
                  <a:pt x="625" y="325"/>
                  <a:pt x="646" y="375"/>
                  <a:pt x="646" y="43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accent3"/>
              </a:solidFill>
            </a:endParaRPr>
          </a:p>
        </p:txBody>
      </p:sp>
      <p:sp>
        <p:nvSpPr>
          <p:cNvPr id="174" name="Freeform 6"/>
          <p:cNvSpPr>
            <a:spLocks/>
          </p:cNvSpPr>
          <p:nvPr/>
        </p:nvSpPr>
        <p:spPr bwMode="auto">
          <a:xfrm>
            <a:off x="4884293" y="2342900"/>
            <a:ext cx="2422226" cy="2111867"/>
          </a:xfrm>
          <a:custGeom>
            <a:avLst/>
            <a:gdLst>
              <a:gd name="T0" fmla="*/ 739 w 861"/>
              <a:gd name="T1" fmla="*/ 731 h 750"/>
              <a:gd name="T2" fmla="*/ 739 w 861"/>
              <a:gd name="T3" fmla="*/ 730 h 750"/>
              <a:gd name="T4" fmla="*/ 861 w 861"/>
              <a:gd name="T5" fmla="*/ 431 h 750"/>
              <a:gd name="T6" fmla="*/ 430 w 861"/>
              <a:gd name="T7" fmla="*/ 0 h 750"/>
              <a:gd name="T8" fmla="*/ 0 w 861"/>
              <a:gd name="T9" fmla="*/ 431 h 750"/>
              <a:gd name="T10" fmla="*/ 120 w 861"/>
              <a:gd name="T11" fmla="*/ 729 h 750"/>
              <a:gd name="T12" fmla="*/ 120 w 861"/>
              <a:gd name="T13" fmla="*/ 730 h 750"/>
              <a:gd name="T14" fmla="*/ 132 w 861"/>
              <a:gd name="T15" fmla="*/ 742 h 750"/>
              <a:gd name="T16" fmla="*/ 284 w 861"/>
              <a:gd name="T17" fmla="*/ 589 h 750"/>
              <a:gd name="T18" fmla="*/ 278 w 861"/>
              <a:gd name="T19" fmla="*/ 583 h 750"/>
              <a:gd name="T20" fmla="*/ 277 w 861"/>
              <a:gd name="T21" fmla="*/ 582 h 750"/>
              <a:gd name="T22" fmla="*/ 215 w 861"/>
              <a:gd name="T23" fmla="*/ 431 h 750"/>
              <a:gd name="T24" fmla="*/ 430 w 861"/>
              <a:gd name="T25" fmla="*/ 215 h 750"/>
              <a:gd name="T26" fmla="*/ 645 w 861"/>
              <a:gd name="T27" fmla="*/ 431 h 750"/>
              <a:gd name="T28" fmla="*/ 584 w 861"/>
              <a:gd name="T29" fmla="*/ 581 h 750"/>
              <a:gd name="T30" fmla="*/ 584 w 861"/>
              <a:gd name="T31" fmla="*/ 581 h 750"/>
              <a:gd name="T32" fmla="*/ 584 w 861"/>
              <a:gd name="T33" fmla="*/ 581 h 750"/>
              <a:gd name="T34" fmla="*/ 563 w 861"/>
              <a:gd name="T35" fmla="*/ 603 h 750"/>
              <a:gd name="T36" fmla="*/ 721 w 861"/>
              <a:gd name="T37" fmla="*/ 750 h 750"/>
              <a:gd name="T38" fmla="*/ 739 w 861"/>
              <a:gd name="T39" fmla="*/ 731 h 7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1" h="750">
                <a:moveTo>
                  <a:pt x="739" y="731"/>
                </a:moveTo>
                <a:cubicBezTo>
                  <a:pt x="739" y="730"/>
                  <a:pt x="739" y="730"/>
                  <a:pt x="739" y="730"/>
                </a:cubicBezTo>
                <a:cubicBezTo>
                  <a:pt x="814" y="653"/>
                  <a:pt x="861" y="547"/>
                  <a:pt x="861" y="431"/>
                </a:cubicBezTo>
                <a:cubicBezTo>
                  <a:pt x="861" y="193"/>
                  <a:pt x="668" y="0"/>
                  <a:pt x="430" y="0"/>
                </a:cubicBezTo>
                <a:cubicBezTo>
                  <a:pt x="192" y="0"/>
                  <a:pt x="0" y="193"/>
                  <a:pt x="0" y="431"/>
                </a:cubicBezTo>
                <a:cubicBezTo>
                  <a:pt x="0" y="547"/>
                  <a:pt x="45" y="652"/>
                  <a:pt x="120" y="729"/>
                </a:cubicBezTo>
                <a:cubicBezTo>
                  <a:pt x="120" y="730"/>
                  <a:pt x="120" y="730"/>
                  <a:pt x="120" y="730"/>
                </a:cubicBezTo>
                <a:cubicBezTo>
                  <a:pt x="124" y="734"/>
                  <a:pt x="128" y="738"/>
                  <a:pt x="132" y="742"/>
                </a:cubicBezTo>
                <a:cubicBezTo>
                  <a:pt x="284" y="589"/>
                  <a:pt x="284" y="589"/>
                  <a:pt x="284" y="589"/>
                </a:cubicBezTo>
                <a:cubicBezTo>
                  <a:pt x="282" y="587"/>
                  <a:pt x="280" y="585"/>
                  <a:pt x="278" y="583"/>
                </a:cubicBezTo>
                <a:cubicBezTo>
                  <a:pt x="277" y="582"/>
                  <a:pt x="277" y="582"/>
                  <a:pt x="277" y="582"/>
                </a:cubicBezTo>
                <a:cubicBezTo>
                  <a:pt x="239" y="543"/>
                  <a:pt x="215" y="490"/>
                  <a:pt x="215" y="431"/>
                </a:cubicBezTo>
                <a:cubicBezTo>
                  <a:pt x="215" y="312"/>
                  <a:pt x="311" y="215"/>
                  <a:pt x="430" y="215"/>
                </a:cubicBezTo>
                <a:cubicBezTo>
                  <a:pt x="549" y="215"/>
                  <a:pt x="645" y="312"/>
                  <a:pt x="645" y="431"/>
                </a:cubicBezTo>
                <a:cubicBezTo>
                  <a:pt x="645" y="489"/>
                  <a:pt x="622" y="542"/>
                  <a:pt x="584" y="581"/>
                </a:cubicBezTo>
                <a:cubicBezTo>
                  <a:pt x="584" y="581"/>
                  <a:pt x="584" y="581"/>
                  <a:pt x="584" y="581"/>
                </a:cubicBezTo>
                <a:cubicBezTo>
                  <a:pt x="584" y="581"/>
                  <a:pt x="584" y="581"/>
                  <a:pt x="584" y="581"/>
                </a:cubicBezTo>
                <a:cubicBezTo>
                  <a:pt x="577" y="588"/>
                  <a:pt x="570" y="596"/>
                  <a:pt x="563" y="603"/>
                </a:cubicBezTo>
                <a:cubicBezTo>
                  <a:pt x="721" y="750"/>
                  <a:pt x="721" y="750"/>
                  <a:pt x="721" y="750"/>
                </a:cubicBezTo>
                <a:cubicBezTo>
                  <a:pt x="727" y="743"/>
                  <a:pt x="733" y="737"/>
                  <a:pt x="739" y="73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7"/>
          <p:cNvSpPr>
            <a:spLocks/>
          </p:cNvSpPr>
          <p:nvPr/>
        </p:nvSpPr>
        <p:spPr bwMode="auto">
          <a:xfrm>
            <a:off x="6169726" y="3628822"/>
            <a:ext cx="2425793" cy="2424605"/>
          </a:xfrm>
          <a:custGeom>
            <a:avLst/>
            <a:gdLst>
              <a:gd name="T0" fmla="*/ 443 w 862"/>
              <a:gd name="T1" fmla="*/ 0 h 861"/>
              <a:gd name="T2" fmla="*/ 373 w 862"/>
              <a:gd name="T3" fmla="*/ 223 h 861"/>
              <a:gd name="T4" fmla="*/ 431 w 862"/>
              <a:gd name="T5" fmla="*/ 215 h 861"/>
              <a:gd name="T6" fmla="*/ 646 w 862"/>
              <a:gd name="T7" fmla="*/ 430 h 861"/>
              <a:gd name="T8" fmla="*/ 431 w 862"/>
              <a:gd name="T9" fmla="*/ 645 h 861"/>
              <a:gd name="T10" fmla="*/ 216 w 862"/>
              <a:gd name="T11" fmla="*/ 430 h 861"/>
              <a:gd name="T12" fmla="*/ 264 w 862"/>
              <a:gd name="T13" fmla="*/ 294 h 861"/>
              <a:gd name="T14" fmla="*/ 106 w 862"/>
              <a:gd name="T15" fmla="*/ 147 h 861"/>
              <a:gd name="T16" fmla="*/ 0 w 862"/>
              <a:gd name="T17" fmla="*/ 430 h 861"/>
              <a:gd name="T18" fmla="*/ 431 w 862"/>
              <a:gd name="T19" fmla="*/ 861 h 861"/>
              <a:gd name="T20" fmla="*/ 862 w 862"/>
              <a:gd name="T21" fmla="*/ 430 h 861"/>
              <a:gd name="T22" fmla="*/ 443 w 862"/>
              <a:gd name="T23" fmla="*/ 0 h 8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62" h="861">
                <a:moveTo>
                  <a:pt x="443" y="0"/>
                </a:moveTo>
                <a:cubicBezTo>
                  <a:pt x="439" y="80"/>
                  <a:pt x="415" y="156"/>
                  <a:pt x="373" y="223"/>
                </a:cubicBezTo>
                <a:cubicBezTo>
                  <a:pt x="391" y="218"/>
                  <a:pt x="411" y="215"/>
                  <a:pt x="431" y="215"/>
                </a:cubicBezTo>
                <a:cubicBezTo>
                  <a:pt x="550" y="215"/>
                  <a:pt x="646" y="311"/>
                  <a:pt x="646" y="430"/>
                </a:cubicBezTo>
                <a:cubicBezTo>
                  <a:pt x="646" y="549"/>
                  <a:pt x="550" y="645"/>
                  <a:pt x="431" y="645"/>
                </a:cubicBezTo>
                <a:cubicBezTo>
                  <a:pt x="312" y="645"/>
                  <a:pt x="216" y="549"/>
                  <a:pt x="216" y="430"/>
                </a:cubicBezTo>
                <a:cubicBezTo>
                  <a:pt x="216" y="378"/>
                  <a:pt x="234" y="331"/>
                  <a:pt x="264" y="294"/>
                </a:cubicBezTo>
                <a:cubicBezTo>
                  <a:pt x="106" y="147"/>
                  <a:pt x="106" y="147"/>
                  <a:pt x="106" y="147"/>
                </a:cubicBezTo>
                <a:cubicBezTo>
                  <a:pt x="40" y="223"/>
                  <a:pt x="0" y="322"/>
                  <a:pt x="0" y="430"/>
                </a:cubicBezTo>
                <a:cubicBezTo>
                  <a:pt x="0" y="668"/>
                  <a:pt x="193" y="861"/>
                  <a:pt x="431" y="861"/>
                </a:cubicBezTo>
                <a:cubicBezTo>
                  <a:pt x="669" y="861"/>
                  <a:pt x="862" y="668"/>
                  <a:pt x="862" y="430"/>
                </a:cubicBezTo>
                <a:cubicBezTo>
                  <a:pt x="862" y="196"/>
                  <a:pt x="675" y="6"/>
                  <a:pt x="44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6" name="TextBox 175"/>
          <p:cNvSpPr txBox="1"/>
          <p:nvPr/>
        </p:nvSpPr>
        <p:spPr>
          <a:xfrm>
            <a:off x="5716550" y="3144930"/>
            <a:ext cx="755335" cy="769441"/>
          </a:xfrm>
          <a:prstGeom prst="rect">
            <a:avLst/>
          </a:prstGeom>
          <a:noFill/>
        </p:spPr>
        <p:txBody>
          <a:bodyPr wrap="none" rtlCol="0">
            <a:spAutoFit/>
          </a:bodyPr>
          <a:lstStyle/>
          <a:p>
            <a:r>
              <a:rPr lang="id-ID" sz="4400" b="1" dirty="0" smtClean="0">
                <a:solidFill>
                  <a:schemeClr val="accent2"/>
                </a:solidFill>
              </a:rPr>
              <a:t>01</a:t>
            </a:r>
            <a:endParaRPr lang="id-ID" sz="4400" b="1" dirty="0">
              <a:solidFill>
                <a:schemeClr val="accent2"/>
              </a:solidFill>
            </a:endParaRPr>
          </a:p>
        </p:txBody>
      </p:sp>
      <p:sp>
        <p:nvSpPr>
          <p:cNvPr id="177" name="TextBox 176"/>
          <p:cNvSpPr txBox="1"/>
          <p:nvPr/>
        </p:nvSpPr>
        <p:spPr>
          <a:xfrm>
            <a:off x="4429927" y="4454767"/>
            <a:ext cx="755335" cy="769441"/>
          </a:xfrm>
          <a:prstGeom prst="rect">
            <a:avLst/>
          </a:prstGeom>
          <a:noFill/>
        </p:spPr>
        <p:txBody>
          <a:bodyPr wrap="none" rtlCol="0">
            <a:spAutoFit/>
          </a:bodyPr>
          <a:lstStyle/>
          <a:p>
            <a:r>
              <a:rPr lang="id-ID" sz="4400" b="1" dirty="0" smtClean="0">
                <a:solidFill>
                  <a:schemeClr val="accent1"/>
                </a:solidFill>
              </a:rPr>
              <a:t>02</a:t>
            </a:r>
            <a:endParaRPr lang="id-ID" sz="4400" b="1" dirty="0">
              <a:solidFill>
                <a:schemeClr val="accent1"/>
              </a:solidFill>
            </a:endParaRPr>
          </a:p>
        </p:txBody>
      </p:sp>
      <p:sp>
        <p:nvSpPr>
          <p:cNvPr id="178" name="TextBox 177"/>
          <p:cNvSpPr txBox="1"/>
          <p:nvPr/>
        </p:nvSpPr>
        <p:spPr>
          <a:xfrm>
            <a:off x="7004954" y="4454767"/>
            <a:ext cx="755335" cy="769441"/>
          </a:xfrm>
          <a:prstGeom prst="rect">
            <a:avLst/>
          </a:prstGeom>
          <a:noFill/>
        </p:spPr>
        <p:txBody>
          <a:bodyPr wrap="none" rtlCol="0">
            <a:spAutoFit/>
          </a:bodyPr>
          <a:lstStyle/>
          <a:p>
            <a:r>
              <a:rPr lang="id-ID" sz="4400" b="1" dirty="0" smtClean="0">
                <a:solidFill>
                  <a:schemeClr val="accent3"/>
                </a:solidFill>
              </a:rPr>
              <a:t>03</a:t>
            </a:r>
            <a:endParaRPr lang="id-ID" sz="4400" b="1" dirty="0">
              <a:solidFill>
                <a:schemeClr val="accent3"/>
              </a:solidFill>
            </a:endParaRPr>
          </a:p>
        </p:txBody>
      </p:sp>
      <p:grpSp>
        <p:nvGrpSpPr>
          <p:cNvPr id="179" name="Group 178"/>
          <p:cNvGrpSpPr/>
          <p:nvPr/>
        </p:nvGrpSpPr>
        <p:grpSpPr>
          <a:xfrm>
            <a:off x="5925930" y="2523774"/>
            <a:ext cx="336574" cy="264978"/>
            <a:chOff x="-1587" y="1588"/>
            <a:chExt cx="2171700" cy="1709737"/>
          </a:xfrm>
          <a:solidFill>
            <a:schemeClr val="bg1"/>
          </a:solidFill>
        </p:grpSpPr>
        <p:sp>
          <p:nvSpPr>
            <p:cNvPr id="180" name="Freeform 11"/>
            <p:cNvSpPr>
              <a:spLocks noEditPoints="1"/>
            </p:cNvSpPr>
            <p:nvPr/>
          </p:nvSpPr>
          <p:spPr bwMode="auto">
            <a:xfrm>
              <a:off x="887413" y="555625"/>
              <a:ext cx="781050" cy="782637"/>
            </a:xfrm>
            <a:custGeom>
              <a:avLst/>
              <a:gdLst>
                <a:gd name="T0" fmla="*/ 103 w 207"/>
                <a:gd name="T1" fmla="*/ 0 h 207"/>
                <a:gd name="T2" fmla="*/ 0 w 207"/>
                <a:gd name="T3" fmla="*/ 103 h 207"/>
                <a:gd name="T4" fmla="*/ 103 w 207"/>
                <a:gd name="T5" fmla="*/ 207 h 207"/>
                <a:gd name="T6" fmla="*/ 207 w 207"/>
                <a:gd name="T7" fmla="*/ 103 h 207"/>
                <a:gd name="T8" fmla="*/ 103 w 207"/>
                <a:gd name="T9" fmla="*/ 0 h 207"/>
                <a:gd name="T10" fmla="*/ 76 w 207"/>
                <a:gd name="T11" fmla="*/ 159 h 207"/>
                <a:gd name="T12" fmla="*/ 55 w 207"/>
                <a:gd name="T13" fmla="*/ 114 h 207"/>
                <a:gd name="T14" fmla="*/ 117 w 207"/>
                <a:gd name="T15" fmla="*/ 52 h 207"/>
                <a:gd name="T16" fmla="*/ 163 w 207"/>
                <a:gd name="T17" fmla="*/ 74 h 207"/>
                <a:gd name="T18" fmla="*/ 76 w 207"/>
                <a:gd name="T19" fmla="*/ 159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7" h="207">
                  <a:moveTo>
                    <a:pt x="103" y="0"/>
                  </a:moveTo>
                  <a:cubicBezTo>
                    <a:pt x="46" y="0"/>
                    <a:pt x="0" y="46"/>
                    <a:pt x="0" y="103"/>
                  </a:cubicBezTo>
                  <a:cubicBezTo>
                    <a:pt x="0" y="160"/>
                    <a:pt x="46" y="207"/>
                    <a:pt x="103" y="207"/>
                  </a:cubicBezTo>
                  <a:cubicBezTo>
                    <a:pt x="161" y="207"/>
                    <a:pt x="207" y="160"/>
                    <a:pt x="207" y="103"/>
                  </a:cubicBezTo>
                  <a:cubicBezTo>
                    <a:pt x="207" y="46"/>
                    <a:pt x="161" y="0"/>
                    <a:pt x="103" y="0"/>
                  </a:cubicBezTo>
                  <a:close/>
                  <a:moveTo>
                    <a:pt x="76" y="159"/>
                  </a:moveTo>
                  <a:cubicBezTo>
                    <a:pt x="64" y="148"/>
                    <a:pt x="55" y="132"/>
                    <a:pt x="55" y="114"/>
                  </a:cubicBezTo>
                  <a:cubicBezTo>
                    <a:pt x="55" y="80"/>
                    <a:pt x="83" y="52"/>
                    <a:pt x="117" y="52"/>
                  </a:cubicBezTo>
                  <a:cubicBezTo>
                    <a:pt x="135" y="52"/>
                    <a:pt x="152" y="61"/>
                    <a:pt x="163" y="74"/>
                  </a:cubicBezTo>
                  <a:cubicBezTo>
                    <a:pt x="118" y="79"/>
                    <a:pt x="82" y="114"/>
                    <a:pt x="76" y="15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2"/>
            <p:cNvSpPr>
              <a:spLocks noEditPoints="1"/>
            </p:cNvSpPr>
            <p:nvPr/>
          </p:nvSpPr>
          <p:spPr bwMode="auto">
            <a:xfrm>
              <a:off x="-1587" y="1588"/>
              <a:ext cx="2171700" cy="1709737"/>
            </a:xfrm>
            <a:custGeom>
              <a:avLst/>
              <a:gdLst>
                <a:gd name="T0" fmla="*/ 535 w 576"/>
                <a:gd name="T1" fmla="*/ 41 h 453"/>
                <a:gd name="T2" fmla="*/ 494 w 576"/>
                <a:gd name="T3" fmla="*/ 41 h 453"/>
                <a:gd name="T4" fmla="*/ 494 w 576"/>
                <a:gd name="T5" fmla="*/ 0 h 453"/>
                <a:gd name="T6" fmla="*/ 453 w 576"/>
                <a:gd name="T7" fmla="*/ 0 h 453"/>
                <a:gd name="T8" fmla="*/ 453 w 576"/>
                <a:gd name="T9" fmla="*/ 41 h 453"/>
                <a:gd name="T10" fmla="*/ 247 w 576"/>
                <a:gd name="T11" fmla="*/ 41 h 453"/>
                <a:gd name="T12" fmla="*/ 206 w 576"/>
                <a:gd name="T13" fmla="*/ 0 h 453"/>
                <a:gd name="T14" fmla="*/ 123 w 576"/>
                <a:gd name="T15" fmla="*/ 0 h 453"/>
                <a:gd name="T16" fmla="*/ 82 w 576"/>
                <a:gd name="T17" fmla="*/ 41 h 453"/>
                <a:gd name="T18" fmla="*/ 41 w 576"/>
                <a:gd name="T19" fmla="*/ 41 h 453"/>
                <a:gd name="T20" fmla="*/ 0 w 576"/>
                <a:gd name="T21" fmla="*/ 82 h 453"/>
                <a:gd name="T22" fmla="*/ 0 w 576"/>
                <a:gd name="T23" fmla="*/ 411 h 453"/>
                <a:gd name="T24" fmla="*/ 41 w 576"/>
                <a:gd name="T25" fmla="*/ 453 h 453"/>
                <a:gd name="T26" fmla="*/ 535 w 576"/>
                <a:gd name="T27" fmla="*/ 453 h 453"/>
                <a:gd name="T28" fmla="*/ 576 w 576"/>
                <a:gd name="T29" fmla="*/ 411 h 453"/>
                <a:gd name="T30" fmla="*/ 576 w 576"/>
                <a:gd name="T31" fmla="*/ 82 h 453"/>
                <a:gd name="T32" fmla="*/ 535 w 576"/>
                <a:gd name="T33" fmla="*/ 41 h 453"/>
                <a:gd name="T34" fmla="*/ 99 w 576"/>
                <a:gd name="T35" fmla="*/ 180 h 453"/>
                <a:gd name="T36" fmla="*/ 69 w 576"/>
                <a:gd name="T37" fmla="*/ 150 h 453"/>
                <a:gd name="T38" fmla="*/ 99 w 576"/>
                <a:gd name="T39" fmla="*/ 120 h 453"/>
                <a:gd name="T40" fmla="*/ 128 w 576"/>
                <a:gd name="T41" fmla="*/ 150 h 453"/>
                <a:gd name="T42" fmla="*/ 99 w 576"/>
                <a:gd name="T43" fmla="*/ 180 h 453"/>
                <a:gd name="T44" fmla="*/ 339 w 576"/>
                <a:gd name="T45" fmla="*/ 407 h 453"/>
                <a:gd name="T46" fmla="*/ 182 w 576"/>
                <a:gd name="T47" fmla="*/ 250 h 453"/>
                <a:gd name="T48" fmla="*/ 339 w 576"/>
                <a:gd name="T49" fmla="*/ 93 h 453"/>
                <a:gd name="T50" fmla="*/ 496 w 576"/>
                <a:gd name="T51" fmla="*/ 250 h 453"/>
                <a:gd name="T52" fmla="*/ 339 w 576"/>
                <a:gd name="T53" fmla="*/ 40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76" h="453">
                  <a:moveTo>
                    <a:pt x="535" y="41"/>
                  </a:moveTo>
                  <a:cubicBezTo>
                    <a:pt x="494" y="41"/>
                    <a:pt x="494" y="41"/>
                    <a:pt x="494" y="41"/>
                  </a:cubicBezTo>
                  <a:cubicBezTo>
                    <a:pt x="494" y="0"/>
                    <a:pt x="494" y="0"/>
                    <a:pt x="494" y="0"/>
                  </a:cubicBezTo>
                  <a:cubicBezTo>
                    <a:pt x="453" y="0"/>
                    <a:pt x="453" y="0"/>
                    <a:pt x="453" y="0"/>
                  </a:cubicBezTo>
                  <a:cubicBezTo>
                    <a:pt x="453" y="41"/>
                    <a:pt x="453" y="41"/>
                    <a:pt x="453" y="41"/>
                  </a:cubicBezTo>
                  <a:cubicBezTo>
                    <a:pt x="247" y="41"/>
                    <a:pt x="247" y="41"/>
                    <a:pt x="247" y="41"/>
                  </a:cubicBezTo>
                  <a:cubicBezTo>
                    <a:pt x="247" y="21"/>
                    <a:pt x="228" y="0"/>
                    <a:pt x="206" y="0"/>
                  </a:cubicBezTo>
                  <a:cubicBezTo>
                    <a:pt x="123" y="0"/>
                    <a:pt x="123" y="0"/>
                    <a:pt x="123" y="0"/>
                  </a:cubicBezTo>
                  <a:cubicBezTo>
                    <a:pt x="101" y="0"/>
                    <a:pt x="82" y="21"/>
                    <a:pt x="82" y="41"/>
                  </a:cubicBezTo>
                  <a:cubicBezTo>
                    <a:pt x="41" y="41"/>
                    <a:pt x="41" y="41"/>
                    <a:pt x="41" y="41"/>
                  </a:cubicBezTo>
                  <a:cubicBezTo>
                    <a:pt x="19" y="41"/>
                    <a:pt x="0" y="60"/>
                    <a:pt x="0" y="82"/>
                  </a:cubicBezTo>
                  <a:cubicBezTo>
                    <a:pt x="0" y="411"/>
                    <a:pt x="0" y="411"/>
                    <a:pt x="0" y="411"/>
                  </a:cubicBezTo>
                  <a:cubicBezTo>
                    <a:pt x="0" y="434"/>
                    <a:pt x="19" y="453"/>
                    <a:pt x="41" y="453"/>
                  </a:cubicBezTo>
                  <a:cubicBezTo>
                    <a:pt x="535" y="453"/>
                    <a:pt x="535" y="453"/>
                    <a:pt x="535" y="453"/>
                  </a:cubicBezTo>
                  <a:cubicBezTo>
                    <a:pt x="557" y="453"/>
                    <a:pt x="576" y="434"/>
                    <a:pt x="576" y="411"/>
                  </a:cubicBezTo>
                  <a:cubicBezTo>
                    <a:pt x="576" y="82"/>
                    <a:pt x="576" y="82"/>
                    <a:pt x="576" y="82"/>
                  </a:cubicBezTo>
                  <a:cubicBezTo>
                    <a:pt x="576" y="60"/>
                    <a:pt x="557" y="41"/>
                    <a:pt x="535" y="41"/>
                  </a:cubicBezTo>
                  <a:close/>
                  <a:moveTo>
                    <a:pt x="99" y="180"/>
                  </a:moveTo>
                  <a:cubicBezTo>
                    <a:pt x="82" y="180"/>
                    <a:pt x="69" y="166"/>
                    <a:pt x="69" y="150"/>
                  </a:cubicBezTo>
                  <a:cubicBezTo>
                    <a:pt x="69" y="133"/>
                    <a:pt x="82" y="120"/>
                    <a:pt x="99" y="120"/>
                  </a:cubicBezTo>
                  <a:cubicBezTo>
                    <a:pt x="115" y="120"/>
                    <a:pt x="128" y="133"/>
                    <a:pt x="128" y="150"/>
                  </a:cubicBezTo>
                  <a:cubicBezTo>
                    <a:pt x="128" y="166"/>
                    <a:pt x="115" y="180"/>
                    <a:pt x="99" y="180"/>
                  </a:cubicBezTo>
                  <a:close/>
                  <a:moveTo>
                    <a:pt x="339" y="407"/>
                  </a:moveTo>
                  <a:cubicBezTo>
                    <a:pt x="253" y="407"/>
                    <a:pt x="182" y="337"/>
                    <a:pt x="182" y="250"/>
                  </a:cubicBezTo>
                  <a:cubicBezTo>
                    <a:pt x="182" y="164"/>
                    <a:pt x="253" y="93"/>
                    <a:pt x="339" y="93"/>
                  </a:cubicBezTo>
                  <a:cubicBezTo>
                    <a:pt x="426" y="93"/>
                    <a:pt x="496" y="164"/>
                    <a:pt x="496" y="250"/>
                  </a:cubicBezTo>
                  <a:cubicBezTo>
                    <a:pt x="496" y="337"/>
                    <a:pt x="426" y="407"/>
                    <a:pt x="339" y="40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2" name="Group 181"/>
          <p:cNvGrpSpPr/>
          <p:nvPr/>
        </p:nvGrpSpPr>
        <p:grpSpPr>
          <a:xfrm>
            <a:off x="7240688" y="5598156"/>
            <a:ext cx="327866" cy="342215"/>
            <a:chOff x="1190625" y="1587950"/>
            <a:chExt cx="1196975" cy="1249362"/>
          </a:xfrm>
          <a:solidFill>
            <a:schemeClr val="bg1"/>
          </a:solidFill>
        </p:grpSpPr>
        <p:sp>
          <p:nvSpPr>
            <p:cNvPr id="183" name="Freeform 16"/>
            <p:cNvSpPr>
              <a:spLocks/>
            </p:cNvSpPr>
            <p:nvPr/>
          </p:nvSpPr>
          <p:spPr bwMode="auto">
            <a:xfrm>
              <a:off x="1368425" y="1587950"/>
              <a:ext cx="1019175" cy="877887"/>
            </a:xfrm>
            <a:custGeom>
              <a:avLst/>
              <a:gdLst>
                <a:gd name="T0" fmla="*/ 248 w 269"/>
                <a:gd name="T1" fmla="*/ 0 h 232"/>
                <a:gd name="T2" fmla="*/ 0 w 269"/>
                <a:gd name="T3" fmla="*/ 0 h 232"/>
                <a:gd name="T4" fmla="*/ 84 w 269"/>
                <a:gd name="T5" fmla="*/ 42 h 232"/>
                <a:gd name="T6" fmla="*/ 227 w 269"/>
                <a:gd name="T7" fmla="*/ 42 h 232"/>
                <a:gd name="T8" fmla="*/ 227 w 269"/>
                <a:gd name="T9" fmla="*/ 63 h 232"/>
                <a:gd name="T10" fmla="*/ 126 w 269"/>
                <a:gd name="T11" fmla="*/ 63 h 232"/>
                <a:gd name="T12" fmla="*/ 154 w 269"/>
                <a:gd name="T13" fmla="*/ 77 h 232"/>
                <a:gd name="T14" fmla="*/ 180 w 269"/>
                <a:gd name="T15" fmla="*/ 105 h 232"/>
                <a:gd name="T16" fmla="*/ 227 w 269"/>
                <a:gd name="T17" fmla="*/ 105 h 232"/>
                <a:gd name="T18" fmla="*/ 227 w 269"/>
                <a:gd name="T19" fmla="*/ 126 h 232"/>
                <a:gd name="T20" fmla="*/ 185 w 269"/>
                <a:gd name="T21" fmla="*/ 126 h 232"/>
                <a:gd name="T22" fmla="*/ 185 w 269"/>
                <a:gd name="T23" fmla="*/ 232 h 232"/>
                <a:gd name="T24" fmla="*/ 248 w 269"/>
                <a:gd name="T25" fmla="*/ 232 h 232"/>
                <a:gd name="T26" fmla="*/ 269 w 269"/>
                <a:gd name="T27" fmla="*/ 211 h 232"/>
                <a:gd name="T28" fmla="*/ 269 w 269"/>
                <a:gd name="T29" fmla="*/ 21 h 232"/>
                <a:gd name="T30" fmla="*/ 248 w 269"/>
                <a:gd name="T3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9" h="232">
                  <a:moveTo>
                    <a:pt x="248" y="0"/>
                  </a:moveTo>
                  <a:cubicBezTo>
                    <a:pt x="0" y="0"/>
                    <a:pt x="0" y="0"/>
                    <a:pt x="0" y="0"/>
                  </a:cubicBezTo>
                  <a:cubicBezTo>
                    <a:pt x="84" y="42"/>
                    <a:pt x="84" y="42"/>
                    <a:pt x="84" y="42"/>
                  </a:cubicBezTo>
                  <a:cubicBezTo>
                    <a:pt x="227" y="42"/>
                    <a:pt x="227" y="42"/>
                    <a:pt x="227" y="42"/>
                  </a:cubicBezTo>
                  <a:cubicBezTo>
                    <a:pt x="227" y="63"/>
                    <a:pt x="227" y="63"/>
                    <a:pt x="227" y="63"/>
                  </a:cubicBezTo>
                  <a:cubicBezTo>
                    <a:pt x="126" y="63"/>
                    <a:pt x="126" y="63"/>
                    <a:pt x="126" y="63"/>
                  </a:cubicBezTo>
                  <a:cubicBezTo>
                    <a:pt x="154" y="77"/>
                    <a:pt x="154" y="77"/>
                    <a:pt x="154" y="77"/>
                  </a:cubicBezTo>
                  <a:cubicBezTo>
                    <a:pt x="165" y="83"/>
                    <a:pt x="175" y="93"/>
                    <a:pt x="180" y="105"/>
                  </a:cubicBezTo>
                  <a:cubicBezTo>
                    <a:pt x="227" y="105"/>
                    <a:pt x="227" y="105"/>
                    <a:pt x="227" y="105"/>
                  </a:cubicBezTo>
                  <a:cubicBezTo>
                    <a:pt x="227" y="126"/>
                    <a:pt x="227" y="126"/>
                    <a:pt x="227" y="126"/>
                  </a:cubicBezTo>
                  <a:cubicBezTo>
                    <a:pt x="185" y="126"/>
                    <a:pt x="185" y="126"/>
                    <a:pt x="185" y="126"/>
                  </a:cubicBezTo>
                  <a:cubicBezTo>
                    <a:pt x="185" y="232"/>
                    <a:pt x="185" y="232"/>
                    <a:pt x="185" y="232"/>
                  </a:cubicBezTo>
                  <a:cubicBezTo>
                    <a:pt x="248" y="232"/>
                    <a:pt x="248" y="232"/>
                    <a:pt x="248" y="232"/>
                  </a:cubicBezTo>
                  <a:cubicBezTo>
                    <a:pt x="260" y="232"/>
                    <a:pt x="269" y="222"/>
                    <a:pt x="269" y="211"/>
                  </a:cubicBezTo>
                  <a:cubicBezTo>
                    <a:pt x="269" y="21"/>
                    <a:pt x="269" y="21"/>
                    <a:pt x="269" y="21"/>
                  </a:cubicBezTo>
                  <a:cubicBezTo>
                    <a:pt x="269" y="9"/>
                    <a:pt x="260" y="0"/>
                    <a:pt x="2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17"/>
            <p:cNvSpPr>
              <a:spLocks noEditPoints="1"/>
            </p:cNvSpPr>
            <p:nvPr/>
          </p:nvSpPr>
          <p:spPr bwMode="auto">
            <a:xfrm>
              <a:off x="1190625" y="1613350"/>
              <a:ext cx="798513" cy="1223962"/>
            </a:xfrm>
            <a:custGeom>
              <a:avLst/>
              <a:gdLst>
                <a:gd name="T0" fmla="*/ 192 w 211"/>
                <a:gd name="T1" fmla="*/ 89 h 323"/>
                <a:gd name="T2" fmla="*/ 19 w 211"/>
                <a:gd name="T3" fmla="*/ 2 h 323"/>
                <a:gd name="T4" fmla="*/ 11 w 211"/>
                <a:gd name="T5" fmla="*/ 0 h 323"/>
                <a:gd name="T6" fmla="*/ 0 w 211"/>
                <a:gd name="T7" fmla="*/ 14 h 323"/>
                <a:gd name="T8" fmla="*/ 0 w 211"/>
                <a:gd name="T9" fmla="*/ 204 h 323"/>
                <a:gd name="T10" fmla="*/ 19 w 211"/>
                <a:gd name="T11" fmla="*/ 234 h 323"/>
                <a:gd name="T12" fmla="*/ 192 w 211"/>
                <a:gd name="T13" fmla="*/ 321 h 323"/>
                <a:gd name="T14" fmla="*/ 199 w 211"/>
                <a:gd name="T15" fmla="*/ 323 h 323"/>
                <a:gd name="T16" fmla="*/ 211 w 211"/>
                <a:gd name="T17" fmla="*/ 309 h 323"/>
                <a:gd name="T18" fmla="*/ 211 w 211"/>
                <a:gd name="T19" fmla="*/ 119 h 323"/>
                <a:gd name="T20" fmla="*/ 192 w 211"/>
                <a:gd name="T21" fmla="*/ 89 h 323"/>
                <a:gd name="T22" fmla="*/ 147 w 211"/>
                <a:gd name="T23" fmla="*/ 225 h 323"/>
                <a:gd name="T24" fmla="*/ 126 w 211"/>
                <a:gd name="T25" fmla="*/ 193 h 323"/>
                <a:gd name="T26" fmla="*/ 147 w 211"/>
                <a:gd name="T27" fmla="*/ 162 h 323"/>
                <a:gd name="T28" fmla="*/ 169 w 211"/>
                <a:gd name="T29" fmla="*/ 193 h 323"/>
                <a:gd name="T30" fmla="*/ 147 w 211"/>
                <a:gd name="T31" fmla="*/ 225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1" h="323">
                  <a:moveTo>
                    <a:pt x="192" y="89"/>
                  </a:moveTo>
                  <a:cubicBezTo>
                    <a:pt x="19" y="2"/>
                    <a:pt x="19" y="2"/>
                    <a:pt x="19" y="2"/>
                  </a:cubicBezTo>
                  <a:cubicBezTo>
                    <a:pt x="16" y="1"/>
                    <a:pt x="14" y="0"/>
                    <a:pt x="11" y="0"/>
                  </a:cubicBezTo>
                  <a:cubicBezTo>
                    <a:pt x="5" y="0"/>
                    <a:pt x="0" y="6"/>
                    <a:pt x="0" y="14"/>
                  </a:cubicBezTo>
                  <a:cubicBezTo>
                    <a:pt x="0" y="204"/>
                    <a:pt x="0" y="204"/>
                    <a:pt x="0" y="204"/>
                  </a:cubicBezTo>
                  <a:cubicBezTo>
                    <a:pt x="0" y="215"/>
                    <a:pt x="8" y="229"/>
                    <a:pt x="19" y="234"/>
                  </a:cubicBezTo>
                  <a:cubicBezTo>
                    <a:pt x="192" y="321"/>
                    <a:pt x="192" y="321"/>
                    <a:pt x="192" y="321"/>
                  </a:cubicBezTo>
                  <a:cubicBezTo>
                    <a:pt x="195" y="322"/>
                    <a:pt x="197" y="323"/>
                    <a:pt x="199" y="323"/>
                  </a:cubicBezTo>
                  <a:cubicBezTo>
                    <a:pt x="206" y="323"/>
                    <a:pt x="211" y="318"/>
                    <a:pt x="211" y="309"/>
                  </a:cubicBezTo>
                  <a:cubicBezTo>
                    <a:pt x="211" y="119"/>
                    <a:pt x="211" y="119"/>
                    <a:pt x="211" y="119"/>
                  </a:cubicBezTo>
                  <a:cubicBezTo>
                    <a:pt x="211" y="108"/>
                    <a:pt x="202" y="94"/>
                    <a:pt x="192" y="89"/>
                  </a:cubicBezTo>
                  <a:close/>
                  <a:moveTo>
                    <a:pt x="147" y="225"/>
                  </a:moveTo>
                  <a:cubicBezTo>
                    <a:pt x="136" y="225"/>
                    <a:pt x="126" y="211"/>
                    <a:pt x="126" y="193"/>
                  </a:cubicBezTo>
                  <a:cubicBezTo>
                    <a:pt x="126" y="176"/>
                    <a:pt x="136" y="162"/>
                    <a:pt x="147" y="162"/>
                  </a:cubicBezTo>
                  <a:cubicBezTo>
                    <a:pt x="159" y="162"/>
                    <a:pt x="169" y="176"/>
                    <a:pt x="169" y="193"/>
                  </a:cubicBezTo>
                  <a:cubicBezTo>
                    <a:pt x="169" y="211"/>
                    <a:pt x="159" y="225"/>
                    <a:pt x="147" y="2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5" name="Freeform 21"/>
          <p:cNvSpPr>
            <a:spLocks noEditPoints="1"/>
          </p:cNvSpPr>
          <p:nvPr/>
        </p:nvSpPr>
        <p:spPr bwMode="auto">
          <a:xfrm>
            <a:off x="4646463" y="5553232"/>
            <a:ext cx="322262" cy="368089"/>
          </a:xfrm>
          <a:custGeom>
            <a:avLst/>
            <a:gdLst>
              <a:gd name="T0" fmla="*/ 432 w 504"/>
              <a:gd name="T1" fmla="*/ 541 h 577"/>
              <a:gd name="T2" fmla="*/ 407 w 504"/>
              <a:gd name="T3" fmla="*/ 541 h 577"/>
              <a:gd name="T4" fmla="*/ 504 w 504"/>
              <a:gd name="T5" fmla="*/ 361 h 577"/>
              <a:gd name="T6" fmla="*/ 341 w 504"/>
              <a:gd name="T7" fmla="*/ 152 h 577"/>
              <a:gd name="T8" fmla="*/ 382 w 504"/>
              <a:gd name="T9" fmla="*/ 75 h 577"/>
              <a:gd name="T10" fmla="*/ 374 w 504"/>
              <a:gd name="T11" fmla="*/ 50 h 577"/>
              <a:gd name="T12" fmla="*/ 277 w 504"/>
              <a:gd name="T13" fmla="*/ 3 h 577"/>
              <a:gd name="T14" fmla="*/ 263 w 504"/>
              <a:gd name="T15" fmla="*/ 2 h 577"/>
              <a:gd name="T16" fmla="*/ 252 w 504"/>
              <a:gd name="T17" fmla="*/ 12 h 577"/>
              <a:gd name="T18" fmla="*/ 137 w 504"/>
              <a:gd name="T19" fmla="*/ 230 h 577"/>
              <a:gd name="T20" fmla="*/ 153 w 504"/>
              <a:gd name="T21" fmla="*/ 280 h 577"/>
              <a:gd name="T22" fmla="*/ 137 w 504"/>
              <a:gd name="T23" fmla="*/ 313 h 577"/>
              <a:gd name="T24" fmla="*/ 202 w 504"/>
              <a:gd name="T25" fmla="*/ 344 h 577"/>
              <a:gd name="T26" fmla="*/ 217 w 504"/>
              <a:gd name="T27" fmla="*/ 312 h 577"/>
              <a:gd name="T28" fmla="*/ 217 w 504"/>
              <a:gd name="T29" fmla="*/ 312 h 577"/>
              <a:gd name="T30" fmla="*/ 267 w 504"/>
              <a:gd name="T31" fmla="*/ 293 h 577"/>
              <a:gd name="T32" fmla="*/ 306 w 504"/>
              <a:gd name="T33" fmla="*/ 219 h 577"/>
              <a:gd name="T34" fmla="*/ 432 w 504"/>
              <a:gd name="T35" fmla="*/ 361 h 577"/>
              <a:gd name="T36" fmla="*/ 288 w 504"/>
              <a:gd name="T37" fmla="*/ 505 h 577"/>
              <a:gd name="T38" fmla="*/ 180 w 504"/>
              <a:gd name="T39" fmla="*/ 469 h 577"/>
              <a:gd name="T40" fmla="*/ 180 w 504"/>
              <a:gd name="T41" fmla="*/ 451 h 577"/>
              <a:gd name="T42" fmla="*/ 198 w 504"/>
              <a:gd name="T43" fmla="*/ 433 h 577"/>
              <a:gd name="T44" fmla="*/ 288 w 504"/>
              <a:gd name="T45" fmla="*/ 433 h 577"/>
              <a:gd name="T46" fmla="*/ 288 w 504"/>
              <a:gd name="T47" fmla="*/ 397 h 577"/>
              <a:gd name="T48" fmla="*/ 149 w 504"/>
              <a:gd name="T49" fmla="*/ 397 h 577"/>
              <a:gd name="T50" fmla="*/ 75 w 504"/>
              <a:gd name="T51" fmla="*/ 397 h 577"/>
              <a:gd name="T52" fmla="*/ 0 w 504"/>
              <a:gd name="T53" fmla="*/ 397 h 577"/>
              <a:gd name="T54" fmla="*/ 0 w 504"/>
              <a:gd name="T55" fmla="*/ 433 h 577"/>
              <a:gd name="T56" fmla="*/ 85 w 504"/>
              <a:gd name="T57" fmla="*/ 433 h 577"/>
              <a:gd name="T58" fmla="*/ 90 w 504"/>
              <a:gd name="T59" fmla="*/ 433 h 577"/>
              <a:gd name="T60" fmla="*/ 108 w 504"/>
              <a:gd name="T61" fmla="*/ 451 h 577"/>
              <a:gd name="T62" fmla="*/ 108 w 504"/>
              <a:gd name="T63" fmla="*/ 469 h 577"/>
              <a:gd name="T64" fmla="*/ 108 w 504"/>
              <a:gd name="T65" fmla="*/ 541 h 577"/>
              <a:gd name="T66" fmla="*/ 36 w 504"/>
              <a:gd name="T67" fmla="*/ 577 h 577"/>
              <a:gd name="T68" fmla="*/ 504 w 504"/>
              <a:gd name="T69" fmla="*/ 577 h 577"/>
              <a:gd name="T70" fmla="*/ 432 w 504"/>
              <a:gd name="T71" fmla="*/ 541 h 577"/>
              <a:gd name="T72" fmla="*/ 306 w 504"/>
              <a:gd name="T73" fmla="*/ 49 h 577"/>
              <a:gd name="T74" fmla="*/ 294 w 504"/>
              <a:gd name="T75" fmla="*/ 61 h 577"/>
              <a:gd name="T76" fmla="*/ 212 w 504"/>
              <a:gd name="T77" fmla="*/ 217 h 577"/>
              <a:gd name="T78" fmla="*/ 180 w 504"/>
              <a:gd name="T79" fmla="*/ 202 h 577"/>
              <a:gd name="T80" fmla="*/ 182 w 504"/>
              <a:gd name="T81" fmla="*/ 195 h 577"/>
              <a:gd name="T82" fmla="*/ 261 w 504"/>
              <a:gd name="T83" fmla="*/ 48 h 577"/>
              <a:gd name="T84" fmla="*/ 272 w 504"/>
              <a:gd name="T85" fmla="*/ 38 h 577"/>
              <a:gd name="T86" fmla="*/ 286 w 504"/>
              <a:gd name="T87" fmla="*/ 39 h 577"/>
              <a:gd name="T88" fmla="*/ 306 w 504"/>
              <a:gd name="T89" fmla="*/ 49 h 577"/>
              <a:gd name="T90" fmla="*/ 306 w 504"/>
              <a:gd name="T91" fmla="*/ 4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04" h="577">
                <a:moveTo>
                  <a:pt x="432" y="541"/>
                </a:moveTo>
                <a:cubicBezTo>
                  <a:pt x="407" y="541"/>
                  <a:pt x="407" y="541"/>
                  <a:pt x="407" y="541"/>
                </a:cubicBezTo>
                <a:cubicBezTo>
                  <a:pt x="466" y="502"/>
                  <a:pt x="504" y="436"/>
                  <a:pt x="504" y="361"/>
                </a:cubicBezTo>
                <a:cubicBezTo>
                  <a:pt x="504" y="260"/>
                  <a:pt x="435" y="175"/>
                  <a:pt x="341" y="152"/>
                </a:cubicBezTo>
                <a:cubicBezTo>
                  <a:pt x="382" y="75"/>
                  <a:pt x="382" y="75"/>
                  <a:pt x="382" y="75"/>
                </a:cubicBezTo>
                <a:cubicBezTo>
                  <a:pt x="386" y="65"/>
                  <a:pt x="383" y="54"/>
                  <a:pt x="374" y="50"/>
                </a:cubicBezTo>
                <a:cubicBezTo>
                  <a:pt x="277" y="3"/>
                  <a:pt x="277" y="3"/>
                  <a:pt x="277" y="3"/>
                </a:cubicBezTo>
                <a:cubicBezTo>
                  <a:pt x="272" y="1"/>
                  <a:pt x="267" y="0"/>
                  <a:pt x="263" y="2"/>
                </a:cubicBezTo>
                <a:cubicBezTo>
                  <a:pt x="258" y="4"/>
                  <a:pt x="254" y="7"/>
                  <a:pt x="252" y="12"/>
                </a:cubicBezTo>
                <a:cubicBezTo>
                  <a:pt x="137" y="230"/>
                  <a:pt x="137" y="230"/>
                  <a:pt x="137" y="230"/>
                </a:cubicBezTo>
                <a:cubicBezTo>
                  <a:pt x="128" y="249"/>
                  <a:pt x="135" y="272"/>
                  <a:pt x="153" y="280"/>
                </a:cubicBezTo>
                <a:cubicBezTo>
                  <a:pt x="137" y="313"/>
                  <a:pt x="137" y="313"/>
                  <a:pt x="137" y="313"/>
                </a:cubicBezTo>
                <a:cubicBezTo>
                  <a:pt x="202" y="344"/>
                  <a:pt x="202" y="344"/>
                  <a:pt x="202" y="344"/>
                </a:cubicBezTo>
                <a:cubicBezTo>
                  <a:pt x="217" y="312"/>
                  <a:pt x="217" y="312"/>
                  <a:pt x="217" y="312"/>
                </a:cubicBezTo>
                <a:cubicBezTo>
                  <a:pt x="217" y="312"/>
                  <a:pt x="217" y="312"/>
                  <a:pt x="217" y="312"/>
                </a:cubicBezTo>
                <a:cubicBezTo>
                  <a:pt x="235" y="320"/>
                  <a:pt x="257" y="312"/>
                  <a:pt x="267" y="293"/>
                </a:cubicBezTo>
                <a:cubicBezTo>
                  <a:pt x="306" y="219"/>
                  <a:pt x="306" y="219"/>
                  <a:pt x="306" y="219"/>
                </a:cubicBezTo>
                <a:cubicBezTo>
                  <a:pt x="377" y="228"/>
                  <a:pt x="432" y="288"/>
                  <a:pt x="432" y="361"/>
                </a:cubicBezTo>
                <a:cubicBezTo>
                  <a:pt x="432" y="440"/>
                  <a:pt x="367" y="505"/>
                  <a:pt x="288" y="505"/>
                </a:cubicBezTo>
                <a:cubicBezTo>
                  <a:pt x="252" y="505"/>
                  <a:pt x="205" y="491"/>
                  <a:pt x="180" y="469"/>
                </a:cubicBezTo>
                <a:cubicBezTo>
                  <a:pt x="180" y="451"/>
                  <a:pt x="180" y="451"/>
                  <a:pt x="180" y="451"/>
                </a:cubicBezTo>
                <a:cubicBezTo>
                  <a:pt x="180" y="441"/>
                  <a:pt x="188" y="433"/>
                  <a:pt x="198" y="433"/>
                </a:cubicBezTo>
                <a:cubicBezTo>
                  <a:pt x="288" y="433"/>
                  <a:pt x="288" y="433"/>
                  <a:pt x="288" y="433"/>
                </a:cubicBezTo>
                <a:cubicBezTo>
                  <a:pt x="288" y="397"/>
                  <a:pt x="288" y="397"/>
                  <a:pt x="288" y="397"/>
                </a:cubicBezTo>
                <a:cubicBezTo>
                  <a:pt x="149" y="397"/>
                  <a:pt x="149" y="397"/>
                  <a:pt x="149" y="397"/>
                </a:cubicBezTo>
                <a:cubicBezTo>
                  <a:pt x="75" y="397"/>
                  <a:pt x="75" y="397"/>
                  <a:pt x="75" y="397"/>
                </a:cubicBezTo>
                <a:cubicBezTo>
                  <a:pt x="0" y="397"/>
                  <a:pt x="0" y="397"/>
                  <a:pt x="0" y="397"/>
                </a:cubicBezTo>
                <a:cubicBezTo>
                  <a:pt x="0" y="433"/>
                  <a:pt x="0" y="433"/>
                  <a:pt x="0" y="433"/>
                </a:cubicBezTo>
                <a:cubicBezTo>
                  <a:pt x="85" y="433"/>
                  <a:pt x="85" y="433"/>
                  <a:pt x="85" y="433"/>
                </a:cubicBezTo>
                <a:cubicBezTo>
                  <a:pt x="90" y="433"/>
                  <a:pt x="90" y="433"/>
                  <a:pt x="90" y="433"/>
                </a:cubicBezTo>
                <a:cubicBezTo>
                  <a:pt x="100" y="433"/>
                  <a:pt x="108" y="441"/>
                  <a:pt x="108" y="451"/>
                </a:cubicBezTo>
                <a:cubicBezTo>
                  <a:pt x="108" y="469"/>
                  <a:pt x="108" y="469"/>
                  <a:pt x="108" y="469"/>
                </a:cubicBezTo>
                <a:cubicBezTo>
                  <a:pt x="108" y="541"/>
                  <a:pt x="108" y="541"/>
                  <a:pt x="108" y="541"/>
                </a:cubicBezTo>
                <a:cubicBezTo>
                  <a:pt x="68" y="541"/>
                  <a:pt x="36" y="537"/>
                  <a:pt x="36" y="577"/>
                </a:cubicBezTo>
                <a:cubicBezTo>
                  <a:pt x="504" y="577"/>
                  <a:pt x="504" y="577"/>
                  <a:pt x="504" y="577"/>
                </a:cubicBezTo>
                <a:cubicBezTo>
                  <a:pt x="504" y="537"/>
                  <a:pt x="472" y="541"/>
                  <a:pt x="432" y="541"/>
                </a:cubicBezTo>
                <a:close/>
                <a:moveTo>
                  <a:pt x="306" y="49"/>
                </a:moveTo>
                <a:cubicBezTo>
                  <a:pt x="301" y="51"/>
                  <a:pt x="297" y="55"/>
                  <a:pt x="294" y="61"/>
                </a:cubicBezTo>
                <a:cubicBezTo>
                  <a:pt x="212" y="217"/>
                  <a:pt x="212" y="217"/>
                  <a:pt x="212" y="217"/>
                </a:cubicBezTo>
                <a:cubicBezTo>
                  <a:pt x="180" y="202"/>
                  <a:pt x="180" y="202"/>
                  <a:pt x="180" y="202"/>
                </a:cubicBezTo>
                <a:cubicBezTo>
                  <a:pt x="181" y="199"/>
                  <a:pt x="181" y="197"/>
                  <a:pt x="182" y="195"/>
                </a:cubicBezTo>
                <a:cubicBezTo>
                  <a:pt x="261" y="48"/>
                  <a:pt x="261" y="48"/>
                  <a:pt x="261" y="48"/>
                </a:cubicBezTo>
                <a:cubicBezTo>
                  <a:pt x="263" y="43"/>
                  <a:pt x="267" y="40"/>
                  <a:pt x="272" y="38"/>
                </a:cubicBezTo>
                <a:cubicBezTo>
                  <a:pt x="276" y="36"/>
                  <a:pt x="281" y="37"/>
                  <a:pt x="286" y="39"/>
                </a:cubicBezTo>
                <a:cubicBezTo>
                  <a:pt x="306" y="49"/>
                  <a:pt x="306" y="49"/>
                  <a:pt x="306" y="49"/>
                </a:cubicBezTo>
                <a:cubicBezTo>
                  <a:pt x="306" y="49"/>
                  <a:pt x="306" y="49"/>
                  <a:pt x="306" y="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86" name="Straight Connector 185"/>
          <p:cNvCxnSpPr/>
          <p:nvPr/>
        </p:nvCxnSpPr>
        <p:spPr>
          <a:xfrm>
            <a:off x="4429927" y="2917729"/>
            <a:ext cx="929323"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3403980" y="4841779"/>
            <a:ext cx="640820"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flipH="1">
            <a:off x="8166886" y="5591710"/>
            <a:ext cx="2762250"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191" name="Group 190"/>
          <p:cNvGrpSpPr/>
          <p:nvPr/>
        </p:nvGrpSpPr>
        <p:grpSpPr>
          <a:xfrm>
            <a:off x="2082883" y="2406678"/>
            <a:ext cx="2240269" cy="928781"/>
            <a:chOff x="1495400" y="2500212"/>
            <a:chExt cx="2240269" cy="928781"/>
          </a:xfrm>
        </p:grpSpPr>
        <p:sp>
          <p:nvSpPr>
            <p:cNvPr id="192" name="TextBox 191"/>
            <p:cNvSpPr txBox="1"/>
            <p:nvPr/>
          </p:nvSpPr>
          <p:spPr>
            <a:xfrm>
              <a:off x="2305790" y="2500212"/>
              <a:ext cx="1429879" cy="464871"/>
            </a:xfrm>
            <a:prstGeom prst="rect">
              <a:avLst/>
            </a:prstGeom>
            <a:noFill/>
          </p:spPr>
          <p:txBody>
            <a:bodyPr wrap="none" rtlCol="0">
              <a:spAutoFit/>
            </a:bodyPr>
            <a:lstStyle/>
            <a:p>
              <a:pPr algn="r">
                <a:lnSpc>
                  <a:spcPct val="150000"/>
                </a:lnSpc>
              </a:pPr>
              <a:r>
                <a:rPr lang="id-ID" b="1" dirty="0" smtClean="0">
                  <a:solidFill>
                    <a:schemeClr val="bg1"/>
                  </a:solidFill>
                </a:rPr>
                <a:t>Parietal Lobe</a:t>
              </a:r>
              <a:endParaRPr lang="id-ID" b="1" dirty="0">
                <a:solidFill>
                  <a:schemeClr val="bg1"/>
                </a:solidFill>
              </a:endParaRPr>
            </a:p>
          </p:txBody>
        </p:sp>
        <p:sp>
          <p:nvSpPr>
            <p:cNvPr id="193" name="TextBox 192"/>
            <p:cNvSpPr txBox="1"/>
            <p:nvPr/>
          </p:nvSpPr>
          <p:spPr>
            <a:xfrm>
              <a:off x="1495400" y="2876982"/>
              <a:ext cx="2240269"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94" name="Group 193"/>
          <p:cNvGrpSpPr/>
          <p:nvPr/>
        </p:nvGrpSpPr>
        <p:grpSpPr>
          <a:xfrm>
            <a:off x="924128" y="4357874"/>
            <a:ext cx="2311656" cy="899628"/>
            <a:chOff x="502984" y="4387510"/>
            <a:chExt cx="2311656" cy="899628"/>
          </a:xfrm>
        </p:grpSpPr>
        <p:sp>
          <p:nvSpPr>
            <p:cNvPr id="195" name="TextBox 194"/>
            <p:cNvSpPr txBox="1"/>
            <p:nvPr/>
          </p:nvSpPr>
          <p:spPr>
            <a:xfrm>
              <a:off x="1439713" y="4387510"/>
              <a:ext cx="1374927" cy="464871"/>
            </a:xfrm>
            <a:prstGeom prst="rect">
              <a:avLst/>
            </a:prstGeom>
            <a:noFill/>
          </p:spPr>
          <p:txBody>
            <a:bodyPr wrap="none" rtlCol="0">
              <a:spAutoFit/>
            </a:bodyPr>
            <a:lstStyle/>
            <a:p>
              <a:pPr algn="r">
                <a:lnSpc>
                  <a:spcPct val="150000"/>
                </a:lnSpc>
              </a:pPr>
              <a:r>
                <a:rPr lang="id-ID" b="1" dirty="0" smtClean="0">
                  <a:solidFill>
                    <a:schemeClr val="bg1"/>
                  </a:solidFill>
                </a:rPr>
                <a:t>Frontal Lobe</a:t>
              </a:r>
              <a:endParaRPr lang="id-ID" b="1" dirty="0">
                <a:solidFill>
                  <a:schemeClr val="bg1"/>
                </a:solidFill>
              </a:endParaRPr>
            </a:p>
          </p:txBody>
        </p:sp>
        <p:sp>
          <p:nvSpPr>
            <p:cNvPr id="196" name="TextBox 195"/>
            <p:cNvSpPr txBox="1"/>
            <p:nvPr/>
          </p:nvSpPr>
          <p:spPr>
            <a:xfrm>
              <a:off x="502984" y="4735127"/>
              <a:ext cx="2311656"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97" name="Group 196"/>
          <p:cNvGrpSpPr/>
          <p:nvPr/>
        </p:nvGrpSpPr>
        <p:grpSpPr>
          <a:xfrm>
            <a:off x="8830079" y="4532144"/>
            <a:ext cx="2249725" cy="940802"/>
            <a:chOff x="9583575" y="4532144"/>
            <a:chExt cx="2249725" cy="940802"/>
          </a:xfrm>
        </p:grpSpPr>
        <p:sp>
          <p:nvSpPr>
            <p:cNvPr id="198" name="TextBox 197"/>
            <p:cNvSpPr txBox="1"/>
            <p:nvPr/>
          </p:nvSpPr>
          <p:spPr>
            <a:xfrm>
              <a:off x="9583575" y="4532144"/>
              <a:ext cx="1222451" cy="464871"/>
            </a:xfrm>
            <a:prstGeom prst="rect">
              <a:avLst/>
            </a:prstGeom>
            <a:noFill/>
          </p:spPr>
          <p:txBody>
            <a:bodyPr wrap="none" rtlCol="0">
              <a:spAutoFit/>
            </a:bodyPr>
            <a:lstStyle/>
            <a:p>
              <a:pPr>
                <a:lnSpc>
                  <a:spcPct val="150000"/>
                </a:lnSpc>
              </a:pPr>
              <a:r>
                <a:rPr lang="id-ID" b="1" dirty="0" smtClean="0">
                  <a:solidFill>
                    <a:schemeClr val="bg1"/>
                  </a:solidFill>
                </a:rPr>
                <a:t>Cerebelum</a:t>
              </a:r>
              <a:endParaRPr lang="id-ID" b="1" dirty="0">
                <a:solidFill>
                  <a:schemeClr val="bg1"/>
                </a:solidFill>
              </a:endParaRPr>
            </a:p>
          </p:txBody>
        </p:sp>
        <p:sp>
          <p:nvSpPr>
            <p:cNvPr id="199" name="TextBox 198"/>
            <p:cNvSpPr txBox="1"/>
            <p:nvPr/>
          </p:nvSpPr>
          <p:spPr>
            <a:xfrm>
              <a:off x="9583575" y="4920935"/>
              <a:ext cx="2249725"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200" name="Group 199"/>
          <p:cNvGrpSpPr/>
          <p:nvPr/>
        </p:nvGrpSpPr>
        <p:grpSpPr>
          <a:xfrm>
            <a:off x="7760289" y="2328648"/>
            <a:ext cx="2765039" cy="1205760"/>
            <a:chOff x="7760289" y="2328648"/>
            <a:chExt cx="2765039" cy="1205760"/>
          </a:xfrm>
        </p:grpSpPr>
        <p:sp>
          <p:nvSpPr>
            <p:cNvPr id="201" name="TextBox 200"/>
            <p:cNvSpPr txBox="1"/>
            <p:nvPr/>
          </p:nvSpPr>
          <p:spPr>
            <a:xfrm>
              <a:off x="7760289" y="2328648"/>
              <a:ext cx="1707519" cy="400110"/>
            </a:xfrm>
            <a:prstGeom prst="rect">
              <a:avLst/>
            </a:prstGeom>
            <a:noFill/>
          </p:spPr>
          <p:txBody>
            <a:bodyPr wrap="none" rtlCol="0">
              <a:spAutoFit/>
            </a:bodyPr>
            <a:lstStyle/>
            <a:p>
              <a:r>
                <a:rPr lang="id-ID" sz="2000" b="1" dirty="0" smtClean="0">
                  <a:solidFill>
                    <a:schemeClr val="bg1"/>
                  </a:solidFill>
                  <a:latin typeface="+mj-lt"/>
                </a:rPr>
                <a:t>Media Analysis</a:t>
              </a:r>
              <a:endParaRPr lang="id-ID" sz="2000" b="1" dirty="0">
                <a:solidFill>
                  <a:schemeClr val="bg1"/>
                </a:solidFill>
                <a:latin typeface="+mj-lt"/>
              </a:endParaRPr>
            </a:p>
          </p:txBody>
        </p:sp>
        <p:sp>
          <p:nvSpPr>
            <p:cNvPr id="202" name="TextBox 201"/>
            <p:cNvSpPr txBox="1"/>
            <p:nvPr/>
          </p:nvSpPr>
          <p:spPr>
            <a:xfrm>
              <a:off x="7800377" y="2714953"/>
              <a:ext cx="2724951" cy="819455"/>
            </a:xfrm>
            <a:prstGeom prst="rect">
              <a:avLst/>
            </a:prstGeom>
            <a:noFill/>
          </p:spPr>
          <p:txBody>
            <a:bodyPr wrap="square" rtlCol="0">
              <a:spAutoFit/>
            </a:bodyPr>
            <a:lstStyle/>
            <a:p>
              <a:pPr algn="just">
                <a:lnSpc>
                  <a:spcPct val="150000"/>
                </a:lnSpc>
              </a:pPr>
              <a:r>
                <a:rPr lang="id-ID" sz="1050" dirty="0" smtClean="0">
                  <a:solidFill>
                    <a:schemeClr val="bg1"/>
                  </a:solidFill>
                  <a:latin typeface="+mj-lt"/>
                </a:rPr>
                <a:t>For every 6 emails received, we get 3 Phone </a:t>
              </a:r>
              <a:r>
                <a:rPr lang="id-ID" sz="1050" dirty="0">
                  <a:solidFill>
                    <a:schemeClr val="bg1"/>
                  </a:solidFill>
                  <a:latin typeface="+mj-lt"/>
                </a:rPr>
                <a:t>calls. Suitable for all categories business and personal </a:t>
              </a:r>
              <a:r>
                <a:rPr lang="id-ID" sz="1050" dirty="0" smtClean="0">
                  <a:solidFill>
                    <a:schemeClr val="bg1"/>
                  </a:solidFill>
                  <a:latin typeface="+mj-lt"/>
                </a:rPr>
                <a:t>presentation</a:t>
              </a:r>
              <a:endParaRPr lang="id-ID" sz="1050" dirty="0">
                <a:solidFill>
                  <a:schemeClr val="bg1"/>
                </a:solidFill>
                <a:latin typeface="+mj-lt"/>
              </a:endParaRPr>
            </a:p>
          </p:txBody>
        </p:sp>
      </p:grpSp>
    </p:spTree>
    <p:extLst>
      <p:ext uri="{BB962C8B-B14F-4D97-AF65-F5344CB8AC3E}">
        <p14:creationId xmlns:p14="http://schemas.microsoft.com/office/powerpoint/2010/main" val="10344766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76"/>
                                        </p:tgtEl>
                                        <p:attrNameLst>
                                          <p:attrName>style.visibility</p:attrName>
                                        </p:attrNameLst>
                                      </p:cBhvr>
                                      <p:to>
                                        <p:strVal val="visible"/>
                                      </p:to>
                                    </p:set>
                                    <p:anim calcmode="lin" valueType="num">
                                      <p:cBhvr>
                                        <p:cTn id="18" dur="500" fill="hold"/>
                                        <p:tgtEl>
                                          <p:spTgt spid="176"/>
                                        </p:tgtEl>
                                        <p:attrNameLst>
                                          <p:attrName>ppt_w</p:attrName>
                                        </p:attrNameLst>
                                      </p:cBhvr>
                                      <p:tavLst>
                                        <p:tav tm="0">
                                          <p:val>
                                            <p:fltVal val="0"/>
                                          </p:val>
                                        </p:tav>
                                        <p:tav tm="100000">
                                          <p:val>
                                            <p:strVal val="#ppt_w"/>
                                          </p:val>
                                        </p:tav>
                                      </p:tavLst>
                                    </p:anim>
                                    <p:anim calcmode="lin" valueType="num">
                                      <p:cBhvr>
                                        <p:cTn id="19" dur="500" fill="hold"/>
                                        <p:tgtEl>
                                          <p:spTgt spid="176"/>
                                        </p:tgtEl>
                                        <p:attrNameLst>
                                          <p:attrName>ppt_h</p:attrName>
                                        </p:attrNameLst>
                                      </p:cBhvr>
                                      <p:tavLst>
                                        <p:tav tm="0">
                                          <p:val>
                                            <p:fltVal val="0"/>
                                          </p:val>
                                        </p:tav>
                                        <p:tav tm="100000">
                                          <p:val>
                                            <p:strVal val="#ppt_h"/>
                                          </p:val>
                                        </p:tav>
                                      </p:tavLst>
                                    </p:anim>
                                    <p:animEffect transition="in" filter="fade">
                                      <p:cBhvr>
                                        <p:cTn id="20" dur="500"/>
                                        <p:tgtEl>
                                          <p:spTgt spid="17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74"/>
                                        </p:tgtEl>
                                        <p:attrNameLst>
                                          <p:attrName>style.visibility</p:attrName>
                                        </p:attrNameLst>
                                      </p:cBhvr>
                                      <p:to>
                                        <p:strVal val="visible"/>
                                      </p:to>
                                    </p:set>
                                    <p:animEffect transition="in" filter="wipe(up)">
                                      <p:cBhvr>
                                        <p:cTn id="24" dur="500"/>
                                        <p:tgtEl>
                                          <p:spTgt spid="174"/>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179"/>
                                        </p:tgtEl>
                                        <p:attrNameLst>
                                          <p:attrName>style.visibility</p:attrName>
                                        </p:attrNameLst>
                                      </p:cBhvr>
                                      <p:to>
                                        <p:strVal val="visible"/>
                                      </p:to>
                                    </p:set>
                                    <p:anim calcmode="lin" valueType="num">
                                      <p:cBhvr>
                                        <p:cTn id="28" dur="500" fill="hold"/>
                                        <p:tgtEl>
                                          <p:spTgt spid="179"/>
                                        </p:tgtEl>
                                        <p:attrNameLst>
                                          <p:attrName>ppt_w</p:attrName>
                                        </p:attrNameLst>
                                      </p:cBhvr>
                                      <p:tavLst>
                                        <p:tav tm="0">
                                          <p:val>
                                            <p:fltVal val="0"/>
                                          </p:val>
                                        </p:tav>
                                        <p:tav tm="100000">
                                          <p:val>
                                            <p:strVal val="#ppt_w"/>
                                          </p:val>
                                        </p:tav>
                                      </p:tavLst>
                                    </p:anim>
                                    <p:anim calcmode="lin" valueType="num">
                                      <p:cBhvr>
                                        <p:cTn id="29" dur="500" fill="hold"/>
                                        <p:tgtEl>
                                          <p:spTgt spid="179"/>
                                        </p:tgtEl>
                                        <p:attrNameLst>
                                          <p:attrName>ppt_h</p:attrName>
                                        </p:attrNameLst>
                                      </p:cBhvr>
                                      <p:tavLst>
                                        <p:tav tm="0">
                                          <p:val>
                                            <p:fltVal val="0"/>
                                          </p:val>
                                        </p:tav>
                                        <p:tav tm="100000">
                                          <p:val>
                                            <p:strVal val="#ppt_h"/>
                                          </p:val>
                                        </p:tav>
                                      </p:tavLst>
                                    </p:anim>
                                    <p:animEffect transition="in" filter="fade">
                                      <p:cBhvr>
                                        <p:cTn id="30" dur="500"/>
                                        <p:tgtEl>
                                          <p:spTgt spid="179"/>
                                        </p:tgtEl>
                                      </p:cBhvr>
                                    </p:animEffect>
                                  </p:childTnLst>
                                </p:cTn>
                              </p:par>
                            </p:childTnLst>
                          </p:cTn>
                        </p:par>
                        <p:par>
                          <p:cTn id="31" fill="hold">
                            <p:stCondLst>
                              <p:cond delay="2000"/>
                            </p:stCondLst>
                            <p:childTnLst>
                              <p:par>
                                <p:cTn id="32" presetID="22" presetClass="entr" presetSubtype="2" fill="hold" grpId="0" nodeType="afterEffect">
                                  <p:stCondLst>
                                    <p:cond delay="0"/>
                                  </p:stCondLst>
                                  <p:childTnLst>
                                    <p:set>
                                      <p:cBhvr>
                                        <p:cTn id="33" dur="1" fill="hold">
                                          <p:stCondLst>
                                            <p:cond delay="0"/>
                                          </p:stCondLst>
                                        </p:cTn>
                                        <p:tgtEl>
                                          <p:spTgt spid="173"/>
                                        </p:tgtEl>
                                        <p:attrNameLst>
                                          <p:attrName>style.visibility</p:attrName>
                                        </p:attrNameLst>
                                      </p:cBhvr>
                                      <p:to>
                                        <p:strVal val="visible"/>
                                      </p:to>
                                    </p:set>
                                    <p:animEffect transition="in" filter="wipe(right)">
                                      <p:cBhvr>
                                        <p:cTn id="34" dur="500"/>
                                        <p:tgtEl>
                                          <p:spTgt spid="173"/>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75"/>
                                        </p:tgtEl>
                                        <p:attrNameLst>
                                          <p:attrName>style.visibility</p:attrName>
                                        </p:attrNameLst>
                                      </p:cBhvr>
                                      <p:to>
                                        <p:strVal val="visible"/>
                                      </p:to>
                                    </p:set>
                                    <p:animEffect transition="in" filter="wipe(left)">
                                      <p:cBhvr>
                                        <p:cTn id="37" dur="500"/>
                                        <p:tgtEl>
                                          <p:spTgt spid="175"/>
                                        </p:tgtEl>
                                      </p:cBhvr>
                                    </p:animEffect>
                                  </p:childTnLst>
                                </p:cTn>
                              </p:par>
                            </p:childTnLst>
                          </p:cTn>
                        </p:par>
                        <p:par>
                          <p:cTn id="38" fill="hold">
                            <p:stCondLst>
                              <p:cond delay="2500"/>
                            </p:stCondLst>
                            <p:childTnLst>
                              <p:par>
                                <p:cTn id="39" presetID="53" presetClass="entr" presetSubtype="16" fill="hold" grpId="0" nodeType="afterEffect">
                                  <p:stCondLst>
                                    <p:cond delay="0"/>
                                  </p:stCondLst>
                                  <p:childTnLst>
                                    <p:set>
                                      <p:cBhvr>
                                        <p:cTn id="40" dur="1" fill="hold">
                                          <p:stCondLst>
                                            <p:cond delay="0"/>
                                          </p:stCondLst>
                                        </p:cTn>
                                        <p:tgtEl>
                                          <p:spTgt spid="177"/>
                                        </p:tgtEl>
                                        <p:attrNameLst>
                                          <p:attrName>style.visibility</p:attrName>
                                        </p:attrNameLst>
                                      </p:cBhvr>
                                      <p:to>
                                        <p:strVal val="visible"/>
                                      </p:to>
                                    </p:set>
                                    <p:anim calcmode="lin" valueType="num">
                                      <p:cBhvr>
                                        <p:cTn id="41" dur="500" fill="hold"/>
                                        <p:tgtEl>
                                          <p:spTgt spid="177"/>
                                        </p:tgtEl>
                                        <p:attrNameLst>
                                          <p:attrName>ppt_w</p:attrName>
                                        </p:attrNameLst>
                                      </p:cBhvr>
                                      <p:tavLst>
                                        <p:tav tm="0">
                                          <p:val>
                                            <p:fltVal val="0"/>
                                          </p:val>
                                        </p:tav>
                                        <p:tav tm="100000">
                                          <p:val>
                                            <p:strVal val="#ppt_w"/>
                                          </p:val>
                                        </p:tav>
                                      </p:tavLst>
                                    </p:anim>
                                    <p:anim calcmode="lin" valueType="num">
                                      <p:cBhvr>
                                        <p:cTn id="42" dur="500" fill="hold"/>
                                        <p:tgtEl>
                                          <p:spTgt spid="177"/>
                                        </p:tgtEl>
                                        <p:attrNameLst>
                                          <p:attrName>ppt_h</p:attrName>
                                        </p:attrNameLst>
                                      </p:cBhvr>
                                      <p:tavLst>
                                        <p:tav tm="0">
                                          <p:val>
                                            <p:fltVal val="0"/>
                                          </p:val>
                                        </p:tav>
                                        <p:tav tm="100000">
                                          <p:val>
                                            <p:strVal val="#ppt_h"/>
                                          </p:val>
                                        </p:tav>
                                      </p:tavLst>
                                    </p:anim>
                                    <p:animEffect transition="in" filter="fade">
                                      <p:cBhvr>
                                        <p:cTn id="43" dur="500"/>
                                        <p:tgtEl>
                                          <p:spTgt spid="177"/>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178"/>
                                        </p:tgtEl>
                                        <p:attrNameLst>
                                          <p:attrName>style.visibility</p:attrName>
                                        </p:attrNameLst>
                                      </p:cBhvr>
                                      <p:to>
                                        <p:strVal val="visible"/>
                                      </p:to>
                                    </p:set>
                                    <p:anim calcmode="lin" valueType="num">
                                      <p:cBhvr>
                                        <p:cTn id="46" dur="500" fill="hold"/>
                                        <p:tgtEl>
                                          <p:spTgt spid="178"/>
                                        </p:tgtEl>
                                        <p:attrNameLst>
                                          <p:attrName>ppt_w</p:attrName>
                                        </p:attrNameLst>
                                      </p:cBhvr>
                                      <p:tavLst>
                                        <p:tav tm="0">
                                          <p:val>
                                            <p:fltVal val="0"/>
                                          </p:val>
                                        </p:tav>
                                        <p:tav tm="100000">
                                          <p:val>
                                            <p:strVal val="#ppt_w"/>
                                          </p:val>
                                        </p:tav>
                                      </p:tavLst>
                                    </p:anim>
                                    <p:anim calcmode="lin" valueType="num">
                                      <p:cBhvr>
                                        <p:cTn id="47" dur="500" fill="hold"/>
                                        <p:tgtEl>
                                          <p:spTgt spid="178"/>
                                        </p:tgtEl>
                                        <p:attrNameLst>
                                          <p:attrName>ppt_h</p:attrName>
                                        </p:attrNameLst>
                                      </p:cBhvr>
                                      <p:tavLst>
                                        <p:tav tm="0">
                                          <p:val>
                                            <p:fltVal val="0"/>
                                          </p:val>
                                        </p:tav>
                                        <p:tav tm="100000">
                                          <p:val>
                                            <p:strVal val="#ppt_h"/>
                                          </p:val>
                                        </p:tav>
                                      </p:tavLst>
                                    </p:anim>
                                    <p:animEffect transition="in" filter="fade">
                                      <p:cBhvr>
                                        <p:cTn id="48" dur="500"/>
                                        <p:tgtEl>
                                          <p:spTgt spid="178"/>
                                        </p:tgtEl>
                                      </p:cBhvr>
                                    </p:animEffect>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185"/>
                                        </p:tgtEl>
                                        <p:attrNameLst>
                                          <p:attrName>style.visibility</p:attrName>
                                        </p:attrNameLst>
                                      </p:cBhvr>
                                      <p:to>
                                        <p:strVal val="visible"/>
                                      </p:to>
                                    </p:set>
                                    <p:anim calcmode="lin" valueType="num">
                                      <p:cBhvr>
                                        <p:cTn id="52" dur="500" fill="hold"/>
                                        <p:tgtEl>
                                          <p:spTgt spid="185"/>
                                        </p:tgtEl>
                                        <p:attrNameLst>
                                          <p:attrName>ppt_w</p:attrName>
                                        </p:attrNameLst>
                                      </p:cBhvr>
                                      <p:tavLst>
                                        <p:tav tm="0">
                                          <p:val>
                                            <p:fltVal val="0"/>
                                          </p:val>
                                        </p:tav>
                                        <p:tav tm="100000">
                                          <p:val>
                                            <p:strVal val="#ppt_w"/>
                                          </p:val>
                                        </p:tav>
                                      </p:tavLst>
                                    </p:anim>
                                    <p:anim calcmode="lin" valueType="num">
                                      <p:cBhvr>
                                        <p:cTn id="53" dur="500" fill="hold"/>
                                        <p:tgtEl>
                                          <p:spTgt spid="185"/>
                                        </p:tgtEl>
                                        <p:attrNameLst>
                                          <p:attrName>ppt_h</p:attrName>
                                        </p:attrNameLst>
                                      </p:cBhvr>
                                      <p:tavLst>
                                        <p:tav tm="0">
                                          <p:val>
                                            <p:fltVal val="0"/>
                                          </p:val>
                                        </p:tav>
                                        <p:tav tm="100000">
                                          <p:val>
                                            <p:strVal val="#ppt_h"/>
                                          </p:val>
                                        </p:tav>
                                      </p:tavLst>
                                    </p:anim>
                                    <p:animEffect transition="in" filter="fade">
                                      <p:cBhvr>
                                        <p:cTn id="54" dur="500"/>
                                        <p:tgtEl>
                                          <p:spTgt spid="185"/>
                                        </p:tgtEl>
                                      </p:cBhvr>
                                    </p:animEffect>
                                  </p:childTnLst>
                                </p:cTn>
                              </p:par>
                            </p:childTnLst>
                          </p:cTn>
                        </p:par>
                        <p:par>
                          <p:cTn id="55" fill="hold">
                            <p:stCondLst>
                              <p:cond delay="3500"/>
                            </p:stCondLst>
                            <p:childTnLst>
                              <p:par>
                                <p:cTn id="56" presetID="53" presetClass="entr" presetSubtype="16" fill="hold" nodeType="afterEffect">
                                  <p:stCondLst>
                                    <p:cond delay="0"/>
                                  </p:stCondLst>
                                  <p:childTnLst>
                                    <p:set>
                                      <p:cBhvr>
                                        <p:cTn id="57" dur="1" fill="hold">
                                          <p:stCondLst>
                                            <p:cond delay="0"/>
                                          </p:stCondLst>
                                        </p:cTn>
                                        <p:tgtEl>
                                          <p:spTgt spid="182"/>
                                        </p:tgtEl>
                                        <p:attrNameLst>
                                          <p:attrName>style.visibility</p:attrName>
                                        </p:attrNameLst>
                                      </p:cBhvr>
                                      <p:to>
                                        <p:strVal val="visible"/>
                                      </p:to>
                                    </p:set>
                                    <p:anim calcmode="lin" valueType="num">
                                      <p:cBhvr>
                                        <p:cTn id="58" dur="500" fill="hold"/>
                                        <p:tgtEl>
                                          <p:spTgt spid="182"/>
                                        </p:tgtEl>
                                        <p:attrNameLst>
                                          <p:attrName>ppt_w</p:attrName>
                                        </p:attrNameLst>
                                      </p:cBhvr>
                                      <p:tavLst>
                                        <p:tav tm="0">
                                          <p:val>
                                            <p:fltVal val="0"/>
                                          </p:val>
                                        </p:tav>
                                        <p:tav tm="100000">
                                          <p:val>
                                            <p:strVal val="#ppt_w"/>
                                          </p:val>
                                        </p:tav>
                                      </p:tavLst>
                                    </p:anim>
                                    <p:anim calcmode="lin" valueType="num">
                                      <p:cBhvr>
                                        <p:cTn id="59" dur="500" fill="hold"/>
                                        <p:tgtEl>
                                          <p:spTgt spid="182"/>
                                        </p:tgtEl>
                                        <p:attrNameLst>
                                          <p:attrName>ppt_h</p:attrName>
                                        </p:attrNameLst>
                                      </p:cBhvr>
                                      <p:tavLst>
                                        <p:tav tm="0">
                                          <p:val>
                                            <p:fltVal val="0"/>
                                          </p:val>
                                        </p:tav>
                                        <p:tav tm="100000">
                                          <p:val>
                                            <p:strVal val="#ppt_h"/>
                                          </p:val>
                                        </p:tav>
                                      </p:tavLst>
                                    </p:anim>
                                    <p:animEffect transition="in" filter="fade">
                                      <p:cBhvr>
                                        <p:cTn id="60" dur="500"/>
                                        <p:tgtEl>
                                          <p:spTgt spid="182"/>
                                        </p:tgtEl>
                                      </p:cBhvr>
                                    </p:animEffect>
                                  </p:childTnLst>
                                </p:cTn>
                              </p:par>
                            </p:childTnLst>
                          </p:cTn>
                        </p:par>
                        <p:par>
                          <p:cTn id="61" fill="hold">
                            <p:stCondLst>
                              <p:cond delay="4000"/>
                            </p:stCondLst>
                            <p:childTnLst>
                              <p:par>
                                <p:cTn id="62" presetID="22" presetClass="entr" presetSubtype="2" fill="hold" nodeType="afterEffect">
                                  <p:stCondLst>
                                    <p:cond delay="0"/>
                                  </p:stCondLst>
                                  <p:childTnLst>
                                    <p:set>
                                      <p:cBhvr>
                                        <p:cTn id="63" dur="1" fill="hold">
                                          <p:stCondLst>
                                            <p:cond delay="0"/>
                                          </p:stCondLst>
                                        </p:cTn>
                                        <p:tgtEl>
                                          <p:spTgt spid="186"/>
                                        </p:tgtEl>
                                        <p:attrNameLst>
                                          <p:attrName>style.visibility</p:attrName>
                                        </p:attrNameLst>
                                      </p:cBhvr>
                                      <p:to>
                                        <p:strVal val="visible"/>
                                      </p:to>
                                    </p:set>
                                    <p:animEffect transition="in" filter="wipe(right)">
                                      <p:cBhvr>
                                        <p:cTn id="64" dur="500"/>
                                        <p:tgtEl>
                                          <p:spTgt spid="186"/>
                                        </p:tgtEl>
                                      </p:cBhvr>
                                    </p:animEffect>
                                  </p:childTnLst>
                                </p:cTn>
                              </p:par>
                            </p:childTnLst>
                          </p:cTn>
                        </p:par>
                        <p:par>
                          <p:cTn id="65" fill="hold">
                            <p:stCondLst>
                              <p:cond delay="4500"/>
                            </p:stCondLst>
                            <p:childTnLst>
                              <p:par>
                                <p:cTn id="66" presetID="10" presetClass="entr" presetSubtype="0" fill="hold" nodeType="afterEffect">
                                  <p:stCondLst>
                                    <p:cond delay="0"/>
                                  </p:stCondLst>
                                  <p:childTnLst>
                                    <p:set>
                                      <p:cBhvr>
                                        <p:cTn id="67" dur="1" fill="hold">
                                          <p:stCondLst>
                                            <p:cond delay="0"/>
                                          </p:stCondLst>
                                        </p:cTn>
                                        <p:tgtEl>
                                          <p:spTgt spid="191"/>
                                        </p:tgtEl>
                                        <p:attrNameLst>
                                          <p:attrName>style.visibility</p:attrName>
                                        </p:attrNameLst>
                                      </p:cBhvr>
                                      <p:to>
                                        <p:strVal val="visible"/>
                                      </p:to>
                                    </p:set>
                                    <p:animEffect transition="in" filter="fade">
                                      <p:cBhvr>
                                        <p:cTn id="68" dur="500"/>
                                        <p:tgtEl>
                                          <p:spTgt spid="191"/>
                                        </p:tgtEl>
                                      </p:cBhvr>
                                    </p:animEffect>
                                  </p:childTnLst>
                                </p:cTn>
                              </p:par>
                            </p:childTnLst>
                          </p:cTn>
                        </p:par>
                        <p:par>
                          <p:cTn id="69" fill="hold">
                            <p:stCondLst>
                              <p:cond delay="5000"/>
                            </p:stCondLst>
                            <p:childTnLst>
                              <p:par>
                                <p:cTn id="70" presetID="22" presetClass="entr" presetSubtype="2" fill="hold" nodeType="afterEffect">
                                  <p:stCondLst>
                                    <p:cond delay="0"/>
                                  </p:stCondLst>
                                  <p:childTnLst>
                                    <p:set>
                                      <p:cBhvr>
                                        <p:cTn id="71" dur="1" fill="hold">
                                          <p:stCondLst>
                                            <p:cond delay="0"/>
                                          </p:stCondLst>
                                        </p:cTn>
                                        <p:tgtEl>
                                          <p:spTgt spid="189"/>
                                        </p:tgtEl>
                                        <p:attrNameLst>
                                          <p:attrName>style.visibility</p:attrName>
                                        </p:attrNameLst>
                                      </p:cBhvr>
                                      <p:to>
                                        <p:strVal val="visible"/>
                                      </p:to>
                                    </p:set>
                                    <p:animEffect transition="in" filter="wipe(right)">
                                      <p:cBhvr>
                                        <p:cTn id="72" dur="500"/>
                                        <p:tgtEl>
                                          <p:spTgt spid="189"/>
                                        </p:tgtEl>
                                      </p:cBhvr>
                                    </p:animEffect>
                                  </p:childTnLst>
                                </p:cTn>
                              </p:par>
                            </p:childTnLst>
                          </p:cTn>
                        </p:par>
                        <p:par>
                          <p:cTn id="73" fill="hold">
                            <p:stCondLst>
                              <p:cond delay="5500"/>
                            </p:stCondLst>
                            <p:childTnLst>
                              <p:par>
                                <p:cTn id="74" presetID="10" presetClass="entr" presetSubtype="0" fill="hold" nodeType="afterEffect">
                                  <p:stCondLst>
                                    <p:cond delay="0"/>
                                  </p:stCondLst>
                                  <p:childTnLst>
                                    <p:set>
                                      <p:cBhvr>
                                        <p:cTn id="75" dur="1" fill="hold">
                                          <p:stCondLst>
                                            <p:cond delay="0"/>
                                          </p:stCondLst>
                                        </p:cTn>
                                        <p:tgtEl>
                                          <p:spTgt spid="194"/>
                                        </p:tgtEl>
                                        <p:attrNameLst>
                                          <p:attrName>style.visibility</p:attrName>
                                        </p:attrNameLst>
                                      </p:cBhvr>
                                      <p:to>
                                        <p:strVal val="visible"/>
                                      </p:to>
                                    </p:set>
                                    <p:animEffect transition="in" filter="fade">
                                      <p:cBhvr>
                                        <p:cTn id="76" dur="500"/>
                                        <p:tgtEl>
                                          <p:spTgt spid="194"/>
                                        </p:tgtEl>
                                      </p:cBhvr>
                                    </p:animEffect>
                                  </p:childTnLst>
                                </p:cTn>
                              </p:par>
                            </p:childTnLst>
                          </p:cTn>
                        </p:par>
                        <p:par>
                          <p:cTn id="77" fill="hold">
                            <p:stCondLst>
                              <p:cond delay="6000"/>
                            </p:stCondLst>
                            <p:childTnLst>
                              <p:par>
                                <p:cTn id="78" presetID="22" presetClass="entr" presetSubtype="8" fill="hold" nodeType="afterEffect">
                                  <p:stCondLst>
                                    <p:cond delay="0"/>
                                  </p:stCondLst>
                                  <p:childTnLst>
                                    <p:set>
                                      <p:cBhvr>
                                        <p:cTn id="79" dur="1" fill="hold">
                                          <p:stCondLst>
                                            <p:cond delay="0"/>
                                          </p:stCondLst>
                                        </p:cTn>
                                        <p:tgtEl>
                                          <p:spTgt spid="190"/>
                                        </p:tgtEl>
                                        <p:attrNameLst>
                                          <p:attrName>style.visibility</p:attrName>
                                        </p:attrNameLst>
                                      </p:cBhvr>
                                      <p:to>
                                        <p:strVal val="visible"/>
                                      </p:to>
                                    </p:set>
                                    <p:animEffect transition="in" filter="wipe(left)">
                                      <p:cBhvr>
                                        <p:cTn id="80" dur="500"/>
                                        <p:tgtEl>
                                          <p:spTgt spid="190"/>
                                        </p:tgtEl>
                                      </p:cBhvr>
                                    </p:animEffect>
                                  </p:childTnLst>
                                </p:cTn>
                              </p:par>
                            </p:childTnLst>
                          </p:cTn>
                        </p:par>
                        <p:par>
                          <p:cTn id="81" fill="hold">
                            <p:stCondLst>
                              <p:cond delay="6500"/>
                            </p:stCondLst>
                            <p:childTnLst>
                              <p:par>
                                <p:cTn id="82" presetID="10" presetClass="entr" presetSubtype="0" fill="hold" nodeType="afterEffect">
                                  <p:stCondLst>
                                    <p:cond delay="0"/>
                                  </p:stCondLst>
                                  <p:childTnLst>
                                    <p:set>
                                      <p:cBhvr>
                                        <p:cTn id="83" dur="1" fill="hold">
                                          <p:stCondLst>
                                            <p:cond delay="0"/>
                                          </p:stCondLst>
                                        </p:cTn>
                                        <p:tgtEl>
                                          <p:spTgt spid="197"/>
                                        </p:tgtEl>
                                        <p:attrNameLst>
                                          <p:attrName>style.visibility</p:attrName>
                                        </p:attrNameLst>
                                      </p:cBhvr>
                                      <p:to>
                                        <p:strVal val="visible"/>
                                      </p:to>
                                    </p:set>
                                    <p:animEffect transition="in" filter="fade">
                                      <p:cBhvr>
                                        <p:cTn id="84" dur="500"/>
                                        <p:tgtEl>
                                          <p:spTgt spid="197"/>
                                        </p:tgtEl>
                                      </p:cBhvr>
                                    </p:animEffect>
                                  </p:childTnLst>
                                </p:cTn>
                              </p:par>
                            </p:childTnLst>
                          </p:cTn>
                        </p:par>
                        <p:par>
                          <p:cTn id="85" fill="hold">
                            <p:stCondLst>
                              <p:cond delay="7000"/>
                            </p:stCondLst>
                            <p:childTnLst>
                              <p:par>
                                <p:cTn id="86" presetID="10" presetClass="entr" presetSubtype="0" fill="hold" nodeType="afterEffect">
                                  <p:stCondLst>
                                    <p:cond delay="0"/>
                                  </p:stCondLst>
                                  <p:childTnLst>
                                    <p:set>
                                      <p:cBhvr>
                                        <p:cTn id="87" dur="1" fill="hold">
                                          <p:stCondLst>
                                            <p:cond delay="0"/>
                                          </p:stCondLst>
                                        </p:cTn>
                                        <p:tgtEl>
                                          <p:spTgt spid="200"/>
                                        </p:tgtEl>
                                        <p:attrNameLst>
                                          <p:attrName>style.visibility</p:attrName>
                                        </p:attrNameLst>
                                      </p:cBhvr>
                                      <p:to>
                                        <p:strVal val="visible"/>
                                      </p:to>
                                    </p:set>
                                    <p:animEffect transition="in" filter="fade">
                                      <p:cBhvr>
                                        <p:cTn id="88" dur="500"/>
                                        <p:tgtEl>
                                          <p:spTgt spid="2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73" grpId="0" animBg="1"/>
      <p:bldP spid="174" grpId="0" animBg="1"/>
      <p:bldP spid="175" grpId="0" animBg="1"/>
      <p:bldP spid="176" grpId="0"/>
      <p:bldP spid="177" grpId="0"/>
      <p:bldP spid="178" grpId="0"/>
      <p:bldP spid="185" grpId="0" animBg="1"/>
    </p:bldLst>
  </p:timing>
</p:sld>
</file>

<file path=ppt/slides/slide13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585629" y="680759"/>
            <a:ext cx="5020926" cy="830997"/>
          </a:xfrm>
          <a:prstGeom prst="rect">
            <a:avLst/>
          </a:prstGeom>
          <a:noFill/>
        </p:spPr>
        <p:txBody>
          <a:bodyPr wrap="none" rtlCol="0">
            <a:spAutoFit/>
          </a:bodyPr>
          <a:lstStyle/>
          <a:p>
            <a:pPr algn="ctr"/>
            <a:r>
              <a:rPr lang="id-ID" sz="4800" dirty="0" smtClean="0">
                <a:solidFill>
                  <a:schemeClr val="bg1"/>
                </a:solidFill>
                <a:latin typeface="+mj-lt"/>
              </a:rPr>
              <a:t>Line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1" name="Freeform 66"/>
          <p:cNvSpPr>
            <a:spLocks/>
          </p:cNvSpPr>
          <p:nvPr/>
        </p:nvSpPr>
        <p:spPr bwMode="auto">
          <a:xfrm>
            <a:off x="5952318" y="4332440"/>
            <a:ext cx="1873123" cy="1807400"/>
          </a:xfrm>
          <a:custGeom>
            <a:avLst/>
            <a:gdLst>
              <a:gd name="T0" fmla="*/ 256 w 1197"/>
              <a:gd name="T1" fmla="*/ 0 h 1155"/>
              <a:gd name="T2" fmla="*/ 0 w 1197"/>
              <a:gd name="T3" fmla="*/ 353 h 1155"/>
              <a:gd name="T4" fmla="*/ 1197 w 1197"/>
              <a:gd name="T5" fmla="*/ 1155 h 1155"/>
              <a:gd name="T6" fmla="*/ 1197 w 1197"/>
              <a:gd name="T7" fmla="*/ 633 h 1155"/>
              <a:gd name="T8" fmla="*/ 256 w 1197"/>
              <a:gd name="T9" fmla="*/ 0 h 1155"/>
            </a:gdLst>
            <a:ahLst/>
            <a:cxnLst>
              <a:cxn ang="0">
                <a:pos x="T0" y="T1"/>
              </a:cxn>
              <a:cxn ang="0">
                <a:pos x="T2" y="T3"/>
              </a:cxn>
              <a:cxn ang="0">
                <a:pos x="T4" y="T5"/>
              </a:cxn>
              <a:cxn ang="0">
                <a:pos x="T6" y="T7"/>
              </a:cxn>
              <a:cxn ang="0">
                <a:pos x="T8" y="T9"/>
              </a:cxn>
            </a:cxnLst>
            <a:rect l="0" t="0" r="r" b="b"/>
            <a:pathLst>
              <a:path w="1197" h="1155">
                <a:moveTo>
                  <a:pt x="256" y="0"/>
                </a:moveTo>
                <a:lnTo>
                  <a:pt x="0" y="353"/>
                </a:lnTo>
                <a:lnTo>
                  <a:pt x="1197" y="1155"/>
                </a:lnTo>
                <a:lnTo>
                  <a:pt x="1197" y="633"/>
                </a:lnTo>
                <a:lnTo>
                  <a:pt x="25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68"/>
          <p:cNvSpPr>
            <a:spLocks/>
          </p:cNvSpPr>
          <p:nvPr/>
        </p:nvSpPr>
        <p:spPr bwMode="auto">
          <a:xfrm>
            <a:off x="6443680" y="3801957"/>
            <a:ext cx="1372372" cy="1326991"/>
          </a:xfrm>
          <a:custGeom>
            <a:avLst/>
            <a:gdLst>
              <a:gd name="T0" fmla="*/ 191 w 877"/>
              <a:gd name="T1" fmla="*/ 0 h 848"/>
              <a:gd name="T2" fmla="*/ 0 w 877"/>
              <a:gd name="T3" fmla="*/ 261 h 848"/>
              <a:gd name="T4" fmla="*/ 877 w 877"/>
              <a:gd name="T5" fmla="*/ 848 h 848"/>
              <a:gd name="T6" fmla="*/ 877 w 877"/>
              <a:gd name="T7" fmla="*/ 458 h 848"/>
              <a:gd name="T8" fmla="*/ 191 w 877"/>
              <a:gd name="T9" fmla="*/ 0 h 848"/>
            </a:gdLst>
            <a:ahLst/>
            <a:cxnLst>
              <a:cxn ang="0">
                <a:pos x="T0" y="T1"/>
              </a:cxn>
              <a:cxn ang="0">
                <a:pos x="T2" y="T3"/>
              </a:cxn>
              <a:cxn ang="0">
                <a:pos x="T4" y="T5"/>
              </a:cxn>
              <a:cxn ang="0">
                <a:pos x="T6" y="T7"/>
              </a:cxn>
              <a:cxn ang="0">
                <a:pos x="T8" y="T9"/>
              </a:cxn>
            </a:cxnLst>
            <a:rect l="0" t="0" r="r" b="b"/>
            <a:pathLst>
              <a:path w="877" h="848">
                <a:moveTo>
                  <a:pt x="191" y="0"/>
                </a:moveTo>
                <a:lnTo>
                  <a:pt x="0" y="261"/>
                </a:lnTo>
                <a:lnTo>
                  <a:pt x="877" y="848"/>
                </a:lnTo>
                <a:lnTo>
                  <a:pt x="877" y="458"/>
                </a:lnTo>
                <a:lnTo>
                  <a:pt x="191"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70"/>
          <p:cNvSpPr>
            <a:spLocks/>
          </p:cNvSpPr>
          <p:nvPr/>
        </p:nvSpPr>
        <p:spPr bwMode="auto">
          <a:xfrm>
            <a:off x="6836456" y="3254260"/>
            <a:ext cx="984290" cy="1081310"/>
          </a:xfrm>
          <a:custGeom>
            <a:avLst/>
            <a:gdLst>
              <a:gd name="T0" fmla="*/ 629 w 629"/>
              <a:gd name="T1" fmla="*/ 290 h 691"/>
              <a:gd name="T2" fmla="*/ 195 w 629"/>
              <a:gd name="T3" fmla="*/ 0 h 691"/>
              <a:gd name="T4" fmla="*/ 0 w 629"/>
              <a:gd name="T5" fmla="*/ 272 h 691"/>
              <a:gd name="T6" fmla="*/ 629 w 629"/>
              <a:gd name="T7" fmla="*/ 691 h 691"/>
              <a:gd name="T8" fmla="*/ 629 w 629"/>
              <a:gd name="T9" fmla="*/ 295 h 691"/>
              <a:gd name="T10" fmla="*/ 629 w 629"/>
              <a:gd name="T11" fmla="*/ 290 h 691"/>
            </a:gdLst>
            <a:ahLst/>
            <a:cxnLst>
              <a:cxn ang="0">
                <a:pos x="T0" y="T1"/>
              </a:cxn>
              <a:cxn ang="0">
                <a:pos x="T2" y="T3"/>
              </a:cxn>
              <a:cxn ang="0">
                <a:pos x="T4" y="T5"/>
              </a:cxn>
              <a:cxn ang="0">
                <a:pos x="T6" y="T7"/>
              </a:cxn>
              <a:cxn ang="0">
                <a:pos x="T8" y="T9"/>
              </a:cxn>
              <a:cxn ang="0">
                <a:pos x="T10" y="T11"/>
              </a:cxn>
            </a:cxnLst>
            <a:rect l="0" t="0" r="r" b="b"/>
            <a:pathLst>
              <a:path w="629" h="691">
                <a:moveTo>
                  <a:pt x="629" y="290"/>
                </a:moveTo>
                <a:lnTo>
                  <a:pt x="195" y="0"/>
                </a:lnTo>
                <a:lnTo>
                  <a:pt x="0" y="272"/>
                </a:lnTo>
                <a:lnTo>
                  <a:pt x="629" y="691"/>
                </a:lnTo>
                <a:lnTo>
                  <a:pt x="629" y="295"/>
                </a:lnTo>
                <a:lnTo>
                  <a:pt x="629" y="29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72"/>
          <p:cNvSpPr>
            <a:spLocks/>
          </p:cNvSpPr>
          <p:nvPr/>
        </p:nvSpPr>
        <p:spPr bwMode="auto">
          <a:xfrm>
            <a:off x="5318554" y="5042880"/>
            <a:ext cx="2497497" cy="2375439"/>
          </a:xfrm>
          <a:custGeom>
            <a:avLst/>
            <a:gdLst>
              <a:gd name="T0" fmla="*/ 330 w 1596"/>
              <a:gd name="T1" fmla="*/ 0 h 1518"/>
              <a:gd name="T2" fmla="*/ 0 w 1596"/>
              <a:gd name="T3" fmla="*/ 451 h 1518"/>
              <a:gd name="T4" fmla="*/ 1596 w 1596"/>
              <a:gd name="T5" fmla="*/ 1518 h 1518"/>
              <a:gd name="T6" fmla="*/ 1596 w 1596"/>
              <a:gd name="T7" fmla="*/ 848 h 1518"/>
              <a:gd name="T8" fmla="*/ 330 w 1596"/>
              <a:gd name="T9" fmla="*/ 0 h 1518"/>
            </a:gdLst>
            <a:ahLst/>
            <a:cxnLst>
              <a:cxn ang="0">
                <a:pos x="T0" y="T1"/>
              </a:cxn>
              <a:cxn ang="0">
                <a:pos x="T2" y="T3"/>
              </a:cxn>
              <a:cxn ang="0">
                <a:pos x="T4" y="T5"/>
              </a:cxn>
              <a:cxn ang="0">
                <a:pos x="T6" y="T7"/>
              </a:cxn>
              <a:cxn ang="0">
                <a:pos x="T8" y="T9"/>
              </a:cxn>
            </a:cxnLst>
            <a:rect l="0" t="0" r="r" b="b"/>
            <a:pathLst>
              <a:path w="1596" h="1518">
                <a:moveTo>
                  <a:pt x="330" y="0"/>
                </a:moveTo>
                <a:lnTo>
                  <a:pt x="0" y="451"/>
                </a:lnTo>
                <a:lnTo>
                  <a:pt x="1596" y="1518"/>
                </a:lnTo>
                <a:lnTo>
                  <a:pt x="1596" y="848"/>
                </a:lnTo>
                <a:lnTo>
                  <a:pt x="330"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67"/>
          <p:cNvSpPr>
            <a:spLocks/>
          </p:cNvSpPr>
          <p:nvPr/>
        </p:nvSpPr>
        <p:spPr bwMode="auto">
          <a:xfrm>
            <a:off x="7825440" y="2808279"/>
            <a:ext cx="4376879" cy="3331561"/>
          </a:xfrm>
          <a:custGeom>
            <a:avLst/>
            <a:gdLst>
              <a:gd name="T0" fmla="*/ 0 w 2797"/>
              <a:gd name="T1" fmla="*/ 1607 h 2129"/>
              <a:gd name="T2" fmla="*/ 0 w 2797"/>
              <a:gd name="T3" fmla="*/ 2129 h 2129"/>
              <a:gd name="T4" fmla="*/ 2797 w 2797"/>
              <a:gd name="T5" fmla="*/ 543 h 2129"/>
              <a:gd name="T6" fmla="*/ 2797 w 2797"/>
              <a:gd name="T7" fmla="*/ 0 h 2129"/>
              <a:gd name="T8" fmla="*/ 0 w 2797"/>
              <a:gd name="T9" fmla="*/ 1607 h 2129"/>
            </a:gdLst>
            <a:ahLst/>
            <a:cxnLst>
              <a:cxn ang="0">
                <a:pos x="T0" y="T1"/>
              </a:cxn>
              <a:cxn ang="0">
                <a:pos x="T2" y="T3"/>
              </a:cxn>
              <a:cxn ang="0">
                <a:pos x="T4" y="T5"/>
              </a:cxn>
              <a:cxn ang="0">
                <a:pos x="T6" y="T7"/>
              </a:cxn>
              <a:cxn ang="0">
                <a:pos x="T8" y="T9"/>
              </a:cxn>
            </a:cxnLst>
            <a:rect l="0" t="0" r="r" b="b"/>
            <a:pathLst>
              <a:path w="2797" h="2129">
                <a:moveTo>
                  <a:pt x="0" y="1607"/>
                </a:moveTo>
                <a:lnTo>
                  <a:pt x="0" y="2129"/>
                </a:lnTo>
                <a:lnTo>
                  <a:pt x="2797" y="543"/>
                </a:lnTo>
                <a:lnTo>
                  <a:pt x="2797" y="0"/>
                </a:lnTo>
                <a:lnTo>
                  <a:pt x="0" y="1607"/>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69"/>
          <p:cNvSpPr>
            <a:spLocks/>
          </p:cNvSpPr>
          <p:nvPr/>
        </p:nvSpPr>
        <p:spPr bwMode="auto">
          <a:xfrm>
            <a:off x="7816051" y="1980474"/>
            <a:ext cx="4386268" cy="3148474"/>
          </a:xfrm>
          <a:custGeom>
            <a:avLst/>
            <a:gdLst>
              <a:gd name="T0" fmla="*/ 0 w 2803"/>
              <a:gd name="T1" fmla="*/ 1622 h 2012"/>
              <a:gd name="T2" fmla="*/ 0 w 2803"/>
              <a:gd name="T3" fmla="*/ 1622 h 2012"/>
              <a:gd name="T4" fmla="*/ 0 w 2803"/>
              <a:gd name="T5" fmla="*/ 2012 h 2012"/>
              <a:gd name="T6" fmla="*/ 2803 w 2803"/>
              <a:gd name="T7" fmla="*/ 405 h 2012"/>
              <a:gd name="T8" fmla="*/ 2803 w 2803"/>
              <a:gd name="T9" fmla="*/ 0 h 2012"/>
              <a:gd name="T10" fmla="*/ 0 w 2803"/>
              <a:gd name="T11" fmla="*/ 1622 h 2012"/>
            </a:gdLst>
            <a:ahLst/>
            <a:cxnLst>
              <a:cxn ang="0">
                <a:pos x="T0" y="T1"/>
              </a:cxn>
              <a:cxn ang="0">
                <a:pos x="T2" y="T3"/>
              </a:cxn>
              <a:cxn ang="0">
                <a:pos x="T4" y="T5"/>
              </a:cxn>
              <a:cxn ang="0">
                <a:pos x="T6" y="T7"/>
              </a:cxn>
              <a:cxn ang="0">
                <a:pos x="T8" y="T9"/>
              </a:cxn>
              <a:cxn ang="0">
                <a:pos x="T10" y="T11"/>
              </a:cxn>
            </a:cxnLst>
            <a:rect l="0" t="0" r="r" b="b"/>
            <a:pathLst>
              <a:path w="2803" h="2012">
                <a:moveTo>
                  <a:pt x="0" y="1622"/>
                </a:moveTo>
                <a:lnTo>
                  <a:pt x="0" y="1622"/>
                </a:lnTo>
                <a:lnTo>
                  <a:pt x="0" y="2012"/>
                </a:lnTo>
                <a:lnTo>
                  <a:pt x="2803" y="405"/>
                </a:lnTo>
                <a:lnTo>
                  <a:pt x="2803" y="0"/>
                </a:lnTo>
                <a:lnTo>
                  <a:pt x="0" y="162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71"/>
          <p:cNvSpPr>
            <a:spLocks/>
          </p:cNvSpPr>
          <p:nvPr/>
        </p:nvSpPr>
        <p:spPr bwMode="auto">
          <a:xfrm>
            <a:off x="7820746" y="1157363"/>
            <a:ext cx="4381573" cy="3178206"/>
          </a:xfrm>
          <a:custGeom>
            <a:avLst/>
            <a:gdLst>
              <a:gd name="T0" fmla="*/ 0 w 2800"/>
              <a:gd name="T1" fmla="*/ 1635 h 2031"/>
              <a:gd name="T2" fmla="*/ 0 w 2800"/>
              <a:gd name="T3" fmla="*/ 2031 h 2031"/>
              <a:gd name="T4" fmla="*/ 2800 w 2800"/>
              <a:gd name="T5" fmla="*/ 409 h 2031"/>
              <a:gd name="T6" fmla="*/ 2800 w 2800"/>
              <a:gd name="T7" fmla="*/ 0 h 2031"/>
              <a:gd name="T8" fmla="*/ 0 w 2800"/>
              <a:gd name="T9" fmla="*/ 1635 h 2031"/>
            </a:gdLst>
            <a:ahLst/>
            <a:cxnLst>
              <a:cxn ang="0">
                <a:pos x="T0" y="T1"/>
              </a:cxn>
              <a:cxn ang="0">
                <a:pos x="T2" y="T3"/>
              </a:cxn>
              <a:cxn ang="0">
                <a:pos x="T4" y="T5"/>
              </a:cxn>
              <a:cxn ang="0">
                <a:pos x="T6" y="T7"/>
              </a:cxn>
              <a:cxn ang="0">
                <a:pos x="T8" y="T9"/>
              </a:cxn>
            </a:cxnLst>
            <a:rect l="0" t="0" r="r" b="b"/>
            <a:pathLst>
              <a:path w="2800" h="2031">
                <a:moveTo>
                  <a:pt x="0" y="1635"/>
                </a:moveTo>
                <a:lnTo>
                  <a:pt x="0" y="2031"/>
                </a:lnTo>
                <a:lnTo>
                  <a:pt x="2800" y="409"/>
                </a:lnTo>
                <a:lnTo>
                  <a:pt x="2800" y="0"/>
                </a:lnTo>
                <a:lnTo>
                  <a:pt x="0" y="163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73"/>
          <p:cNvSpPr>
            <a:spLocks/>
          </p:cNvSpPr>
          <p:nvPr/>
        </p:nvSpPr>
        <p:spPr bwMode="auto">
          <a:xfrm>
            <a:off x="7816051" y="3881764"/>
            <a:ext cx="4386268" cy="3536556"/>
          </a:xfrm>
          <a:custGeom>
            <a:avLst/>
            <a:gdLst>
              <a:gd name="T0" fmla="*/ 0 w 2803"/>
              <a:gd name="T1" fmla="*/ 1590 h 2260"/>
              <a:gd name="T2" fmla="*/ 0 w 2803"/>
              <a:gd name="T3" fmla="*/ 2260 h 2260"/>
              <a:gd name="T4" fmla="*/ 2803 w 2803"/>
              <a:gd name="T5" fmla="*/ 692 h 2260"/>
              <a:gd name="T6" fmla="*/ 2803 w 2803"/>
              <a:gd name="T7" fmla="*/ 0 h 2260"/>
              <a:gd name="T8" fmla="*/ 0 w 2803"/>
              <a:gd name="T9" fmla="*/ 1590 h 2260"/>
            </a:gdLst>
            <a:ahLst/>
            <a:cxnLst>
              <a:cxn ang="0">
                <a:pos x="T0" y="T1"/>
              </a:cxn>
              <a:cxn ang="0">
                <a:pos x="T2" y="T3"/>
              </a:cxn>
              <a:cxn ang="0">
                <a:pos x="T4" y="T5"/>
              </a:cxn>
              <a:cxn ang="0">
                <a:pos x="T6" y="T7"/>
              </a:cxn>
              <a:cxn ang="0">
                <a:pos x="T8" y="T9"/>
              </a:cxn>
            </a:cxnLst>
            <a:rect l="0" t="0" r="r" b="b"/>
            <a:pathLst>
              <a:path w="2803" h="2260">
                <a:moveTo>
                  <a:pt x="0" y="1590"/>
                </a:moveTo>
                <a:lnTo>
                  <a:pt x="0" y="2260"/>
                </a:lnTo>
                <a:lnTo>
                  <a:pt x="2803" y="692"/>
                </a:lnTo>
                <a:lnTo>
                  <a:pt x="2803" y="0"/>
                </a:lnTo>
                <a:lnTo>
                  <a:pt x="0" y="159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53"/>
          <p:cNvSpPr>
            <a:spLocks/>
          </p:cNvSpPr>
          <p:nvPr/>
        </p:nvSpPr>
        <p:spPr bwMode="auto">
          <a:xfrm>
            <a:off x="7827994" y="2310378"/>
            <a:ext cx="700649" cy="1200108"/>
          </a:xfrm>
          <a:custGeom>
            <a:avLst/>
            <a:gdLst>
              <a:gd name="T0" fmla="*/ 0 w 498"/>
              <a:gd name="T1" fmla="*/ 853 h 853"/>
              <a:gd name="T2" fmla="*/ 0 w 498"/>
              <a:gd name="T3" fmla="*/ 0 h 853"/>
              <a:gd name="T4" fmla="*/ 498 w 498"/>
              <a:gd name="T5" fmla="*/ 562 h 853"/>
              <a:gd name="T6" fmla="*/ 0 w 498"/>
              <a:gd name="T7" fmla="*/ 853 h 853"/>
            </a:gdLst>
            <a:ahLst/>
            <a:cxnLst>
              <a:cxn ang="0">
                <a:pos x="T0" y="T1"/>
              </a:cxn>
              <a:cxn ang="0">
                <a:pos x="T2" y="T3"/>
              </a:cxn>
              <a:cxn ang="0">
                <a:pos x="T4" y="T5"/>
              </a:cxn>
              <a:cxn ang="0">
                <a:pos x="T6" y="T7"/>
              </a:cxn>
            </a:cxnLst>
            <a:rect l="0" t="0" r="r" b="b"/>
            <a:pathLst>
              <a:path w="498" h="853">
                <a:moveTo>
                  <a:pt x="0" y="853"/>
                </a:moveTo>
                <a:lnTo>
                  <a:pt x="0" y="0"/>
                </a:lnTo>
                <a:lnTo>
                  <a:pt x="498" y="562"/>
                </a:lnTo>
                <a:lnTo>
                  <a:pt x="0" y="85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54"/>
          <p:cNvSpPr>
            <a:spLocks/>
          </p:cNvSpPr>
          <p:nvPr/>
        </p:nvSpPr>
        <p:spPr bwMode="auto">
          <a:xfrm>
            <a:off x="7242713" y="2310378"/>
            <a:ext cx="585281" cy="1200108"/>
          </a:xfrm>
          <a:custGeom>
            <a:avLst/>
            <a:gdLst>
              <a:gd name="T0" fmla="*/ 416 w 416"/>
              <a:gd name="T1" fmla="*/ 0 h 853"/>
              <a:gd name="T2" fmla="*/ 0 w 416"/>
              <a:gd name="T3" fmla="*/ 574 h 853"/>
              <a:gd name="T4" fmla="*/ 416 w 416"/>
              <a:gd name="T5" fmla="*/ 853 h 853"/>
              <a:gd name="T6" fmla="*/ 416 w 416"/>
              <a:gd name="T7" fmla="*/ 0 h 853"/>
            </a:gdLst>
            <a:ahLst/>
            <a:cxnLst>
              <a:cxn ang="0">
                <a:pos x="T0" y="T1"/>
              </a:cxn>
              <a:cxn ang="0">
                <a:pos x="T2" y="T3"/>
              </a:cxn>
              <a:cxn ang="0">
                <a:pos x="T4" y="T5"/>
              </a:cxn>
              <a:cxn ang="0">
                <a:pos x="T6" y="T7"/>
              </a:cxn>
            </a:cxnLst>
            <a:rect l="0" t="0" r="r" b="b"/>
            <a:pathLst>
              <a:path w="416" h="853">
                <a:moveTo>
                  <a:pt x="416" y="0"/>
                </a:moveTo>
                <a:lnTo>
                  <a:pt x="0" y="574"/>
                </a:lnTo>
                <a:lnTo>
                  <a:pt x="416" y="853"/>
                </a:lnTo>
                <a:lnTo>
                  <a:pt x="416"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31" name="Group 130"/>
          <p:cNvGrpSpPr/>
          <p:nvPr/>
        </p:nvGrpSpPr>
        <p:grpSpPr>
          <a:xfrm>
            <a:off x="8603755" y="3335622"/>
            <a:ext cx="305291" cy="300429"/>
            <a:chOff x="6297613" y="1392238"/>
            <a:chExt cx="498475" cy="490537"/>
          </a:xfrm>
          <a:solidFill>
            <a:schemeClr val="bg1"/>
          </a:solidFill>
        </p:grpSpPr>
        <p:sp>
          <p:nvSpPr>
            <p:cNvPr id="132" name="Freeform 131"/>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a:off x="8914666" y="3971721"/>
            <a:ext cx="282929" cy="300430"/>
            <a:chOff x="6881813" y="2154238"/>
            <a:chExt cx="461963" cy="490538"/>
          </a:xfrm>
          <a:solidFill>
            <a:schemeClr val="bg1"/>
          </a:solidFill>
        </p:grpSpPr>
        <p:sp>
          <p:nvSpPr>
            <p:cNvPr id="136"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9" name="Freeform 28"/>
          <p:cNvSpPr>
            <a:spLocks noEditPoints="1"/>
          </p:cNvSpPr>
          <p:nvPr/>
        </p:nvSpPr>
        <p:spPr bwMode="auto">
          <a:xfrm>
            <a:off x="9235069" y="4687797"/>
            <a:ext cx="301402" cy="301402"/>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0" name="Group 139"/>
          <p:cNvGrpSpPr/>
          <p:nvPr/>
        </p:nvGrpSpPr>
        <p:grpSpPr>
          <a:xfrm rot="19265840">
            <a:off x="9605390" y="5565197"/>
            <a:ext cx="400785" cy="396932"/>
            <a:chOff x="7219950" y="3429000"/>
            <a:chExt cx="495300" cy="490538"/>
          </a:xfrm>
          <a:solidFill>
            <a:schemeClr val="bg1"/>
          </a:solidFill>
        </p:grpSpPr>
        <p:sp>
          <p:nvSpPr>
            <p:cNvPr id="141" name="Freeform 32"/>
            <p:cNvSpPr>
              <a:spLocks noEditPoints="1"/>
            </p:cNvSpPr>
            <p:nvPr/>
          </p:nvSpPr>
          <p:spPr bwMode="auto">
            <a:xfrm>
              <a:off x="7219950" y="3475038"/>
              <a:ext cx="452438" cy="444500"/>
            </a:xfrm>
            <a:custGeom>
              <a:avLst/>
              <a:gdLst>
                <a:gd name="T0" fmla="*/ 84 w 118"/>
                <a:gd name="T1" fmla="*/ 3 h 116"/>
                <a:gd name="T2" fmla="*/ 77 w 118"/>
                <a:gd name="T3" fmla="*/ 0 h 116"/>
                <a:gd name="T4" fmla="*/ 70 w 118"/>
                <a:gd name="T5" fmla="*/ 3 h 116"/>
                <a:gd name="T6" fmla="*/ 64 w 118"/>
                <a:gd name="T7" fmla="*/ 9 h 116"/>
                <a:gd name="T8" fmla="*/ 61 w 118"/>
                <a:gd name="T9" fmla="*/ 16 h 116"/>
                <a:gd name="T10" fmla="*/ 62 w 118"/>
                <a:gd name="T11" fmla="*/ 21 h 116"/>
                <a:gd name="T12" fmla="*/ 8 w 118"/>
                <a:gd name="T13" fmla="*/ 43 h 116"/>
                <a:gd name="T14" fmla="*/ 1 w 118"/>
                <a:gd name="T15" fmla="*/ 51 h 116"/>
                <a:gd name="T16" fmla="*/ 5 w 118"/>
                <a:gd name="T17" fmla="*/ 62 h 116"/>
                <a:gd name="T18" fmla="*/ 55 w 118"/>
                <a:gd name="T19" fmla="*/ 112 h 116"/>
                <a:gd name="T20" fmla="*/ 64 w 118"/>
                <a:gd name="T21" fmla="*/ 116 h 116"/>
                <a:gd name="T22" fmla="*/ 64 w 118"/>
                <a:gd name="T23" fmla="*/ 116 h 116"/>
                <a:gd name="T24" fmla="*/ 66 w 118"/>
                <a:gd name="T25" fmla="*/ 116 h 116"/>
                <a:gd name="T26" fmla="*/ 75 w 118"/>
                <a:gd name="T27" fmla="*/ 108 h 116"/>
                <a:gd name="T28" fmla="*/ 96 w 118"/>
                <a:gd name="T29" fmla="*/ 55 h 116"/>
                <a:gd name="T30" fmla="*/ 102 w 118"/>
                <a:gd name="T31" fmla="*/ 57 h 116"/>
                <a:gd name="T32" fmla="*/ 109 w 118"/>
                <a:gd name="T33" fmla="*/ 54 h 116"/>
                <a:gd name="T34" fmla="*/ 115 w 118"/>
                <a:gd name="T35" fmla="*/ 48 h 116"/>
                <a:gd name="T36" fmla="*/ 118 w 118"/>
                <a:gd name="T37" fmla="*/ 41 h 116"/>
                <a:gd name="T38" fmla="*/ 115 w 118"/>
                <a:gd name="T39" fmla="*/ 34 h 116"/>
                <a:gd name="T40" fmla="*/ 84 w 118"/>
                <a:gd name="T41" fmla="*/ 3 h 116"/>
                <a:gd name="T42" fmla="*/ 68 w 118"/>
                <a:gd name="T43" fmla="*/ 105 h 116"/>
                <a:gd name="T44" fmla="*/ 65 w 118"/>
                <a:gd name="T45" fmla="*/ 108 h 116"/>
                <a:gd name="T46" fmla="*/ 64 w 118"/>
                <a:gd name="T47" fmla="*/ 108 h 116"/>
                <a:gd name="T48" fmla="*/ 61 w 118"/>
                <a:gd name="T49" fmla="*/ 107 h 116"/>
                <a:gd name="T50" fmla="*/ 10 w 118"/>
                <a:gd name="T51" fmla="*/ 56 h 116"/>
                <a:gd name="T52" fmla="*/ 9 w 118"/>
                <a:gd name="T53" fmla="*/ 53 h 116"/>
                <a:gd name="T54" fmla="*/ 11 w 118"/>
                <a:gd name="T55" fmla="*/ 50 h 116"/>
                <a:gd name="T56" fmla="*/ 36 w 118"/>
                <a:gd name="T57" fmla="*/ 40 h 116"/>
                <a:gd name="T58" fmla="*/ 87 w 118"/>
                <a:gd name="T59" fmla="*/ 58 h 116"/>
                <a:gd name="T60" fmla="*/ 68 w 118"/>
                <a:gd name="T61" fmla="*/ 105 h 116"/>
                <a:gd name="T62" fmla="*/ 109 w 118"/>
                <a:gd name="T63" fmla="*/ 42 h 116"/>
                <a:gd name="T64" fmla="*/ 103 w 118"/>
                <a:gd name="T65" fmla="*/ 48 h 116"/>
                <a:gd name="T66" fmla="*/ 100 w 118"/>
                <a:gd name="T67" fmla="*/ 48 h 116"/>
                <a:gd name="T68" fmla="*/ 93 w 118"/>
                <a:gd name="T69" fmla="*/ 41 h 116"/>
                <a:gd name="T70" fmla="*/ 88 w 118"/>
                <a:gd name="T71" fmla="*/ 55 h 116"/>
                <a:gd name="T72" fmla="*/ 88 w 118"/>
                <a:gd name="T73" fmla="*/ 54 h 116"/>
                <a:gd name="T74" fmla="*/ 53 w 118"/>
                <a:gd name="T75" fmla="*/ 39 h 116"/>
                <a:gd name="T76" fmla="*/ 42 w 118"/>
                <a:gd name="T77" fmla="*/ 38 h 116"/>
                <a:gd name="T78" fmla="*/ 76 w 118"/>
                <a:gd name="T79" fmla="*/ 24 h 116"/>
                <a:gd name="T80" fmla="*/ 70 w 118"/>
                <a:gd name="T81" fmla="*/ 17 h 116"/>
                <a:gd name="T82" fmla="*/ 70 w 118"/>
                <a:gd name="T83" fmla="*/ 14 h 116"/>
                <a:gd name="T84" fmla="*/ 75 w 118"/>
                <a:gd name="T85" fmla="*/ 9 h 116"/>
                <a:gd name="T86" fmla="*/ 78 w 118"/>
                <a:gd name="T87" fmla="*/ 9 h 116"/>
                <a:gd name="T88" fmla="*/ 109 w 118"/>
                <a:gd name="T89" fmla="*/ 39 h 116"/>
                <a:gd name="T90" fmla="*/ 109 w 118"/>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8" h="116">
                  <a:moveTo>
                    <a:pt x="84" y="3"/>
                  </a:moveTo>
                  <a:cubicBezTo>
                    <a:pt x="82" y="1"/>
                    <a:pt x="79" y="0"/>
                    <a:pt x="77" y="0"/>
                  </a:cubicBezTo>
                  <a:cubicBezTo>
                    <a:pt x="74" y="0"/>
                    <a:pt x="71" y="1"/>
                    <a:pt x="70" y="3"/>
                  </a:cubicBezTo>
                  <a:cubicBezTo>
                    <a:pt x="64" y="9"/>
                    <a:pt x="64" y="9"/>
                    <a:pt x="64" y="9"/>
                  </a:cubicBezTo>
                  <a:cubicBezTo>
                    <a:pt x="62" y="10"/>
                    <a:pt x="61" y="13"/>
                    <a:pt x="61" y="16"/>
                  </a:cubicBezTo>
                  <a:cubicBezTo>
                    <a:pt x="61" y="18"/>
                    <a:pt x="62" y="19"/>
                    <a:pt x="62" y="21"/>
                  </a:cubicBezTo>
                  <a:cubicBezTo>
                    <a:pt x="8" y="43"/>
                    <a:pt x="8" y="43"/>
                    <a:pt x="8" y="43"/>
                  </a:cubicBezTo>
                  <a:cubicBezTo>
                    <a:pt x="5" y="44"/>
                    <a:pt x="2" y="48"/>
                    <a:pt x="1" y="51"/>
                  </a:cubicBezTo>
                  <a:cubicBezTo>
                    <a:pt x="0" y="55"/>
                    <a:pt x="2" y="59"/>
                    <a:pt x="5" y="62"/>
                  </a:cubicBezTo>
                  <a:cubicBezTo>
                    <a:pt x="55" y="112"/>
                    <a:pt x="55" y="112"/>
                    <a:pt x="55" y="112"/>
                  </a:cubicBezTo>
                  <a:cubicBezTo>
                    <a:pt x="58" y="115"/>
                    <a:pt x="61" y="116"/>
                    <a:pt x="64" y="116"/>
                  </a:cubicBezTo>
                  <a:cubicBezTo>
                    <a:pt x="64" y="116"/>
                    <a:pt x="64" y="116"/>
                    <a:pt x="64" y="116"/>
                  </a:cubicBezTo>
                  <a:cubicBezTo>
                    <a:pt x="65" y="116"/>
                    <a:pt x="66" y="116"/>
                    <a:pt x="66" y="116"/>
                  </a:cubicBezTo>
                  <a:cubicBezTo>
                    <a:pt x="70" y="115"/>
                    <a:pt x="74" y="112"/>
                    <a:pt x="75" y="108"/>
                  </a:cubicBezTo>
                  <a:cubicBezTo>
                    <a:pt x="96" y="55"/>
                    <a:pt x="96" y="55"/>
                    <a:pt x="96" y="55"/>
                  </a:cubicBezTo>
                  <a:cubicBezTo>
                    <a:pt x="98" y="56"/>
                    <a:pt x="100" y="57"/>
                    <a:pt x="102" y="57"/>
                  </a:cubicBezTo>
                  <a:cubicBezTo>
                    <a:pt x="105" y="57"/>
                    <a:pt x="107" y="56"/>
                    <a:pt x="109" y="54"/>
                  </a:cubicBezTo>
                  <a:cubicBezTo>
                    <a:pt x="115" y="48"/>
                    <a:pt x="115" y="48"/>
                    <a:pt x="115" y="48"/>
                  </a:cubicBezTo>
                  <a:cubicBezTo>
                    <a:pt x="117" y="46"/>
                    <a:pt x="118" y="44"/>
                    <a:pt x="118" y="41"/>
                  </a:cubicBezTo>
                  <a:cubicBezTo>
                    <a:pt x="118" y="38"/>
                    <a:pt x="117" y="36"/>
                    <a:pt x="115" y="34"/>
                  </a:cubicBezTo>
                  <a:lnTo>
                    <a:pt x="84" y="3"/>
                  </a:lnTo>
                  <a:close/>
                  <a:moveTo>
                    <a:pt x="68" y="105"/>
                  </a:moveTo>
                  <a:cubicBezTo>
                    <a:pt x="67" y="107"/>
                    <a:pt x="66" y="108"/>
                    <a:pt x="65" y="108"/>
                  </a:cubicBezTo>
                  <a:cubicBezTo>
                    <a:pt x="64" y="108"/>
                    <a:pt x="64" y="108"/>
                    <a:pt x="64" y="108"/>
                  </a:cubicBezTo>
                  <a:cubicBezTo>
                    <a:pt x="63" y="108"/>
                    <a:pt x="62" y="108"/>
                    <a:pt x="61" y="107"/>
                  </a:cubicBezTo>
                  <a:cubicBezTo>
                    <a:pt x="10" y="56"/>
                    <a:pt x="10" y="56"/>
                    <a:pt x="10" y="56"/>
                  </a:cubicBezTo>
                  <a:cubicBezTo>
                    <a:pt x="9" y="56"/>
                    <a:pt x="9" y="54"/>
                    <a:pt x="9" y="53"/>
                  </a:cubicBezTo>
                  <a:cubicBezTo>
                    <a:pt x="9" y="52"/>
                    <a:pt x="10" y="51"/>
                    <a:pt x="11" y="50"/>
                  </a:cubicBezTo>
                  <a:cubicBezTo>
                    <a:pt x="36" y="40"/>
                    <a:pt x="36" y="40"/>
                    <a:pt x="36" y="40"/>
                  </a:cubicBezTo>
                  <a:cubicBezTo>
                    <a:pt x="53" y="46"/>
                    <a:pt x="70" y="40"/>
                    <a:pt x="87" y="58"/>
                  </a:cubicBezTo>
                  <a:lnTo>
                    <a:pt x="68" y="105"/>
                  </a:lnTo>
                  <a:close/>
                  <a:moveTo>
                    <a:pt x="109" y="42"/>
                  </a:moveTo>
                  <a:cubicBezTo>
                    <a:pt x="103" y="48"/>
                    <a:pt x="103" y="48"/>
                    <a:pt x="103" y="48"/>
                  </a:cubicBezTo>
                  <a:cubicBezTo>
                    <a:pt x="103" y="49"/>
                    <a:pt x="101" y="49"/>
                    <a:pt x="100" y="48"/>
                  </a:cubicBezTo>
                  <a:cubicBezTo>
                    <a:pt x="93" y="41"/>
                    <a:pt x="93" y="41"/>
                    <a:pt x="93" y="41"/>
                  </a:cubicBezTo>
                  <a:cubicBezTo>
                    <a:pt x="88" y="55"/>
                    <a:pt x="88" y="55"/>
                    <a:pt x="88" y="55"/>
                  </a:cubicBezTo>
                  <a:cubicBezTo>
                    <a:pt x="88" y="54"/>
                    <a:pt x="88" y="54"/>
                    <a:pt x="88" y="54"/>
                  </a:cubicBezTo>
                  <a:cubicBezTo>
                    <a:pt x="76" y="42"/>
                    <a:pt x="64" y="41"/>
                    <a:pt x="53" y="39"/>
                  </a:cubicBezTo>
                  <a:cubicBezTo>
                    <a:pt x="49" y="39"/>
                    <a:pt x="46" y="38"/>
                    <a:pt x="42" y="38"/>
                  </a:cubicBezTo>
                  <a:cubicBezTo>
                    <a:pt x="76" y="24"/>
                    <a:pt x="76" y="24"/>
                    <a:pt x="76" y="24"/>
                  </a:cubicBezTo>
                  <a:cubicBezTo>
                    <a:pt x="70" y="17"/>
                    <a:pt x="70" y="17"/>
                    <a:pt x="70" y="17"/>
                  </a:cubicBezTo>
                  <a:cubicBezTo>
                    <a:pt x="69" y="16"/>
                    <a:pt x="69" y="15"/>
                    <a:pt x="70" y="14"/>
                  </a:cubicBezTo>
                  <a:cubicBezTo>
                    <a:pt x="75" y="9"/>
                    <a:pt x="75" y="9"/>
                    <a:pt x="75" y="9"/>
                  </a:cubicBezTo>
                  <a:cubicBezTo>
                    <a:pt x="76" y="8"/>
                    <a:pt x="77" y="8"/>
                    <a:pt x="78" y="9"/>
                  </a:cubicBezTo>
                  <a:cubicBezTo>
                    <a:pt x="109" y="39"/>
                    <a:pt x="109" y="39"/>
                    <a:pt x="109" y="39"/>
                  </a:cubicBezTo>
                  <a:cubicBezTo>
                    <a:pt x="110" y="40"/>
                    <a:pt x="110" y="42"/>
                    <a:pt x="109"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33"/>
            <p:cNvSpPr>
              <a:spLocks noEditPoints="1"/>
            </p:cNvSpPr>
            <p:nvPr/>
          </p:nvSpPr>
          <p:spPr bwMode="auto">
            <a:xfrm>
              <a:off x="7439025" y="3675063"/>
              <a:ext cx="76200" cy="76200"/>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6" y="20"/>
                    <a:pt x="20" y="16"/>
                    <a:pt x="20" y="10"/>
                  </a:cubicBezTo>
                  <a:cubicBezTo>
                    <a:pt x="20" y="4"/>
                    <a:pt x="16" y="0"/>
                    <a:pt x="10" y="0"/>
                  </a:cubicBezTo>
                  <a:cubicBezTo>
                    <a:pt x="4" y="0"/>
                    <a:pt x="0" y="4"/>
                    <a:pt x="0" y="10"/>
                  </a:cubicBezTo>
                  <a:cubicBezTo>
                    <a:pt x="0" y="16"/>
                    <a:pt x="4" y="20"/>
                    <a:pt x="10" y="20"/>
                  </a:cubicBezTo>
                  <a:close/>
                  <a:moveTo>
                    <a:pt x="10" y="4"/>
                  </a:moveTo>
                  <a:cubicBezTo>
                    <a:pt x="13" y="4"/>
                    <a:pt x="16" y="7"/>
                    <a:pt x="16" y="10"/>
                  </a:cubicBezTo>
                  <a:cubicBezTo>
                    <a:pt x="16" y="13"/>
                    <a:pt x="13" y="16"/>
                    <a:pt x="10" y="16"/>
                  </a:cubicBezTo>
                  <a:cubicBezTo>
                    <a:pt x="7" y="16"/>
                    <a:pt x="4" y="13"/>
                    <a:pt x="4" y="10"/>
                  </a:cubicBezTo>
                  <a:cubicBezTo>
                    <a:pt x="4" y="7"/>
                    <a:pt x="7" y="4"/>
                    <a:pt x="1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34"/>
            <p:cNvSpPr>
              <a:spLocks noEditPoints="1"/>
            </p:cNvSpPr>
            <p:nvPr/>
          </p:nvSpPr>
          <p:spPr bwMode="auto">
            <a:xfrm>
              <a:off x="7639050" y="3429000"/>
              <a:ext cx="76200" cy="76200"/>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4"/>
                    <a:pt x="0" y="10"/>
                  </a:cubicBezTo>
                  <a:cubicBezTo>
                    <a:pt x="0" y="16"/>
                    <a:pt x="4" y="20"/>
                    <a:pt x="10" y="20"/>
                  </a:cubicBezTo>
                  <a:cubicBezTo>
                    <a:pt x="16" y="20"/>
                    <a:pt x="20" y="16"/>
                    <a:pt x="20" y="10"/>
                  </a:cubicBezTo>
                  <a:cubicBezTo>
                    <a:pt x="20" y="4"/>
                    <a:pt x="16" y="0"/>
                    <a:pt x="10" y="0"/>
                  </a:cubicBezTo>
                  <a:close/>
                  <a:moveTo>
                    <a:pt x="10" y="16"/>
                  </a:moveTo>
                  <a:cubicBezTo>
                    <a:pt x="7" y="16"/>
                    <a:pt x="4" y="13"/>
                    <a:pt x="4" y="10"/>
                  </a:cubicBezTo>
                  <a:cubicBezTo>
                    <a:pt x="4" y="7"/>
                    <a:pt x="7"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35"/>
            <p:cNvSpPr>
              <a:spLocks noEditPoints="1"/>
            </p:cNvSpPr>
            <p:nvPr/>
          </p:nvSpPr>
          <p:spPr bwMode="auto">
            <a:xfrm>
              <a:off x="7346950" y="3659188"/>
              <a:ext cx="61913" cy="61913"/>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4" y="16"/>
                    <a:pt x="8" y="16"/>
                  </a:cubicBezTo>
                  <a:cubicBezTo>
                    <a:pt x="12" y="16"/>
                    <a:pt x="16" y="12"/>
                    <a:pt x="16" y="8"/>
                  </a:cubicBezTo>
                  <a:cubicBezTo>
                    <a:pt x="16" y="4"/>
                    <a:pt x="12" y="0"/>
                    <a:pt x="8" y="0"/>
                  </a:cubicBezTo>
                  <a:cubicBezTo>
                    <a:pt x="4"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Oval 36"/>
            <p:cNvSpPr>
              <a:spLocks noChangeArrowheads="1"/>
            </p:cNvSpPr>
            <p:nvPr/>
          </p:nvSpPr>
          <p:spPr bwMode="auto">
            <a:xfrm>
              <a:off x="7408863" y="3767138"/>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Oval 37"/>
            <p:cNvSpPr>
              <a:spLocks noChangeArrowheads="1"/>
            </p:cNvSpPr>
            <p:nvPr/>
          </p:nvSpPr>
          <p:spPr bwMode="auto">
            <a:xfrm>
              <a:off x="7653338" y="3536950"/>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7" name="TextBox 146"/>
          <p:cNvSpPr txBox="1"/>
          <p:nvPr/>
        </p:nvSpPr>
        <p:spPr>
          <a:xfrm rot="19800000">
            <a:off x="9099436" y="2768039"/>
            <a:ext cx="1016176" cy="400110"/>
          </a:xfrm>
          <a:prstGeom prst="rect">
            <a:avLst/>
          </a:prstGeom>
          <a:noFill/>
        </p:spPr>
        <p:txBody>
          <a:bodyPr wrap="none" rtlCol="0">
            <a:spAutoFit/>
          </a:bodyPr>
          <a:lstStyle/>
          <a:p>
            <a:r>
              <a:rPr lang="id-ID" sz="2000" dirty="0" smtClean="0">
                <a:solidFill>
                  <a:schemeClr val="bg1"/>
                </a:solidFill>
              </a:rPr>
              <a:t>Stage</a:t>
            </a:r>
            <a:r>
              <a:rPr lang="id-ID" sz="2000" b="1" dirty="0" smtClean="0">
                <a:solidFill>
                  <a:schemeClr val="bg1"/>
                </a:solidFill>
              </a:rPr>
              <a:t>01</a:t>
            </a:r>
            <a:endParaRPr lang="id-ID" sz="2000" b="1" dirty="0">
              <a:solidFill>
                <a:schemeClr val="bg1"/>
              </a:solidFill>
            </a:endParaRPr>
          </a:p>
        </p:txBody>
      </p:sp>
      <p:sp>
        <p:nvSpPr>
          <p:cNvPr id="148" name="TextBox 147"/>
          <p:cNvSpPr txBox="1"/>
          <p:nvPr/>
        </p:nvSpPr>
        <p:spPr>
          <a:xfrm rot="1909079">
            <a:off x="7248666" y="3594424"/>
            <a:ext cx="444352" cy="400110"/>
          </a:xfrm>
          <a:prstGeom prst="rect">
            <a:avLst/>
          </a:prstGeom>
          <a:noFill/>
        </p:spPr>
        <p:txBody>
          <a:bodyPr wrap="none" rtlCol="0">
            <a:spAutoFit/>
          </a:bodyPr>
          <a:lstStyle/>
          <a:p>
            <a:r>
              <a:rPr lang="id-ID" sz="2000" b="1" dirty="0" smtClean="0">
                <a:solidFill>
                  <a:schemeClr val="bg1"/>
                </a:solidFill>
              </a:rPr>
              <a:t>01</a:t>
            </a:r>
            <a:endParaRPr lang="id-ID" sz="2000" b="1" dirty="0">
              <a:solidFill>
                <a:schemeClr val="bg1"/>
              </a:solidFill>
            </a:endParaRPr>
          </a:p>
        </p:txBody>
      </p:sp>
      <p:sp>
        <p:nvSpPr>
          <p:cNvPr id="149" name="TextBox 148"/>
          <p:cNvSpPr txBox="1"/>
          <p:nvPr/>
        </p:nvSpPr>
        <p:spPr>
          <a:xfrm rot="19800000">
            <a:off x="9395904" y="3386039"/>
            <a:ext cx="1073884" cy="400110"/>
          </a:xfrm>
          <a:prstGeom prst="rect">
            <a:avLst/>
          </a:prstGeom>
          <a:noFill/>
        </p:spPr>
        <p:txBody>
          <a:bodyPr wrap="none" rtlCol="0">
            <a:spAutoFit/>
          </a:bodyPr>
          <a:lstStyle/>
          <a:p>
            <a:r>
              <a:rPr lang="id-ID" sz="2000" dirty="0" smtClean="0">
                <a:solidFill>
                  <a:schemeClr val="bg1"/>
                </a:solidFill>
              </a:rPr>
              <a:t>Stage</a:t>
            </a:r>
            <a:r>
              <a:rPr lang="id-ID" sz="2000" b="1" dirty="0" smtClean="0">
                <a:solidFill>
                  <a:schemeClr val="bg1"/>
                </a:solidFill>
              </a:rPr>
              <a:t> 02</a:t>
            </a:r>
            <a:endParaRPr lang="id-ID" sz="2000" b="1" dirty="0">
              <a:solidFill>
                <a:schemeClr val="bg1"/>
              </a:solidFill>
            </a:endParaRPr>
          </a:p>
        </p:txBody>
      </p:sp>
      <p:sp>
        <p:nvSpPr>
          <p:cNvPr id="150" name="TextBox 149"/>
          <p:cNvSpPr txBox="1"/>
          <p:nvPr/>
        </p:nvSpPr>
        <p:spPr>
          <a:xfrm rot="19800000">
            <a:off x="9757927" y="4092066"/>
            <a:ext cx="1073884" cy="400110"/>
          </a:xfrm>
          <a:prstGeom prst="rect">
            <a:avLst/>
          </a:prstGeom>
          <a:noFill/>
        </p:spPr>
        <p:txBody>
          <a:bodyPr wrap="none" rtlCol="0">
            <a:spAutoFit/>
          </a:bodyPr>
          <a:lstStyle/>
          <a:p>
            <a:r>
              <a:rPr lang="id-ID" sz="2000" dirty="0" smtClean="0">
                <a:solidFill>
                  <a:schemeClr val="bg1"/>
                </a:solidFill>
              </a:rPr>
              <a:t>Stage </a:t>
            </a:r>
            <a:r>
              <a:rPr lang="id-ID" sz="2000" b="1" dirty="0" smtClean="0">
                <a:solidFill>
                  <a:schemeClr val="bg1"/>
                </a:solidFill>
              </a:rPr>
              <a:t>03</a:t>
            </a:r>
            <a:endParaRPr lang="id-ID" sz="2000" b="1" dirty="0">
              <a:solidFill>
                <a:schemeClr val="bg1"/>
              </a:solidFill>
            </a:endParaRPr>
          </a:p>
        </p:txBody>
      </p:sp>
      <p:sp>
        <p:nvSpPr>
          <p:cNvPr id="151" name="TextBox 150"/>
          <p:cNvSpPr txBox="1"/>
          <p:nvPr/>
        </p:nvSpPr>
        <p:spPr>
          <a:xfrm rot="19800000">
            <a:off x="10249618" y="4976834"/>
            <a:ext cx="1073884" cy="400110"/>
          </a:xfrm>
          <a:prstGeom prst="rect">
            <a:avLst/>
          </a:prstGeom>
          <a:noFill/>
        </p:spPr>
        <p:txBody>
          <a:bodyPr wrap="none" rtlCol="0">
            <a:spAutoFit/>
          </a:bodyPr>
          <a:lstStyle/>
          <a:p>
            <a:r>
              <a:rPr lang="id-ID" sz="2000" dirty="0" smtClean="0">
                <a:solidFill>
                  <a:schemeClr val="bg1"/>
                </a:solidFill>
              </a:rPr>
              <a:t>Stage </a:t>
            </a:r>
            <a:r>
              <a:rPr lang="id-ID" sz="2000" b="1" dirty="0" smtClean="0">
                <a:solidFill>
                  <a:schemeClr val="bg1"/>
                </a:solidFill>
              </a:rPr>
              <a:t>04</a:t>
            </a:r>
            <a:endParaRPr lang="id-ID" sz="2000" b="1" dirty="0">
              <a:solidFill>
                <a:schemeClr val="bg1"/>
              </a:solidFill>
            </a:endParaRPr>
          </a:p>
        </p:txBody>
      </p:sp>
      <p:sp>
        <p:nvSpPr>
          <p:cNvPr id="152" name="TextBox 151"/>
          <p:cNvSpPr txBox="1"/>
          <p:nvPr/>
        </p:nvSpPr>
        <p:spPr>
          <a:xfrm rot="1909079">
            <a:off x="6972365" y="4180519"/>
            <a:ext cx="444352" cy="400110"/>
          </a:xfrm>
          <a:prstGeom prst="rect">
            <a:avLst/>
          </a:prstGeom>
          <a:noFill/>
        </p:spPr>
        <p:txBody>
          <a:bodyPr wrap="none" rtlCol="0">
            <a:spAutoFit/>
          </a:bodyPr>
          <a:lstStyle/>
          <a:p>
            <a:r>
              <a:rPr lang="id-ID" sz="2000" b="1" dirty="0" smtClean="0">
                <a:solidFill>
                  <a:schemeClr val="bg1"/>
                </a:solidFill>
              </a:rPr>
              <a:t>02</a:t>
            </a:r>
            <a:endParaRPr lang="id-ID" sz="2000" b="1" dirty="0">
              <a:solidFill>
                <a:schemeClr val="bg1"/>
              </a:solidFill>
            </a:endParaRPr>
          </a:p>
        </p:txBody>
      </p:sp>
      <p:sp>
        <p:nvSpPr>
          <p:cNvPr id="153" name="TextBox 152"/>
          <p:cNvSpPr txBox="1"/>
          <p:nvPr/>
        </p:nvSpPr>
        <p:spPr>
          <a:xfrm rot="1909079">
            <a:off x="6630935" y="4868626"/>
            <a:ext cx="444352" cy="400110"/>
          </a:xfrm>
          <a:prstGeom prst="rect">
            <a:avLst/>
          </a:prstGeom>
          <a:noFill/>
        </p:spPr>
        <p:txBody>
          <a:bodyPr wrap="none" rtlCol="0">
            <a:spAutoFit/>
          </a:bodyPr>
          <a:lstStyle/>
          <a:p>
            <a:r>
              <a:rPr lang="id-ID" sz="2000" b="1" dirty="0" smtClean="0">
                <a:solidFill>
                  <a:schemeClr val="bg1"/>
                </a:solidFill>
              </a:rPr>
              <a:t>03</a:t>
            </a:r>
            <a:endParaRPr lang="id-ID" sz="2000" b="1" dirty="0">
              <a:solidFill>
                <a:schemeClr val="bg1"/>
              </a:solidFill>
            </a:endParaRPr>
          </a:p>
        </p:txBody>
      </p:sp>
      <p:sp>
        <p:nvSpPr>
          <p:cNvPr id="154" name="TextBox 153"/>
          <p:cNvSpPr txBox="1"/>
          <p:nvPr/>
        </p:nvSpPr>
        <p:spPr>
          <a:xfrm rot="1909079">
            <a:off x="6193636" y="5669697"/>
            <a:ext cx="444352" cy="400110"/>
          </a:xfrm>
          <a:prstGeom prst="rect">
            <a:avLst/>
          </a:prstGeom>
          <a:noFill/>
        </p:spPr>
        <p:txBody>
          <a:bodyPr wrap="none" rtlCol="0">
            <a:spAutoFit/>
          </a:bodyPr>
          <a:lstStyle/>
          <a:p>
            <a:r>
              <a:rPr lang="id-ID" sz="2000" b="1" dirty="0" smtClean="0">
                <a:solidFill>
                  <a:schemeClr val="bg1"/>
                </a:solidFill>
              </a:rPr>
              <a:t>04</a:t>
            </a:r>
            <a:endParaRPr lang="id-ID" sz="2000" b="1" dirty="0">
              <a:solidFill>
                <a:schemeClr val="bg1"/>
              </a:solidFill>
            </a:endParaRPr>
          </a:p>
        </p:txBody>
      </p:sp>
      <p:grpSp>
        <p:nvGrpSpPr>
          <p:cNvPr id="155" name="Group 154"/>
          <p:cNvGrpSpPr/>
          <p:nvPr/>
        </p:nvGrpSpPr>
        <p:grpSpPr>
          <a:xfrm>
            <a:off x="1942451" y="2473640"/>
            <a:ext cx="277647" cy="276819"/>
            <a:chOff x="2138511" y="2464802"/>
            <a:chExt cx="354012" cy="352956"/>
          </a:xfrm>
          <a:solidFill>
            <a:schemeClr val="accent2"/>
          </a:solidFill>
        </p:grpSpPr>
        <p:sp>
          <p:nvSpPr>
            <p:cNvPr id="156" name="Oval 15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5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8" name="Group 157"/>
          <p:cNvGrpSpPr/>
          <p:nvPr/>
        </p:nvGrpSpPr>
        <p:grpSpPr>
          <a:xfrm>
            <a:off x="1942451" y="3326439"/>
            <a:ext cx="277647" cy="276819"/>
            <a:chOff x="2138511" y="2464802"/>
            <a:chExt cx="354012" cy="352956"/>
          </a:xfrm>
          <a:solidFill>
            <a:schemeClr val="accent3"/>
          </a:solidFill>
        </p:grpSpPr>
        <p:sp>
          <p:nvSpPr>
            <p:cNvPr id="159" name="Oval 15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5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1" name="Group 160"/>
          <p:cNvGrpSpPr/>
          <p:nvPr/>
        </p:nvGrpSpPr>
        <p:grpSpPr>
          <a:xfrm>
            <a:off x="1942451" y="4192576"/>
            <a:ext cx="277647" cy="276819"/>
            <a:chOff x="2138511" y="2464802"/>
            <a:chExt cx="354012" cy="352956"/>
          </a:xfrm>
          <a:solidFill>
            <a:schemeClr val="accent4"/>
          </a:solidFill>
        </p:grpSpPr>
        <p:sp>
          <p:nvSpPr>
            <p:cNvPr id="162" name="Oval 16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6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4" name="Group 163"/>
          <p:cNvGrpSpPr/>
          <p:nvPr/>
        </p:nvGrpSpPr>
        <p:grpSpPr>
          <a:xfrm>
            <a:off x="1942451" y="5039893"/>
            <a:ext cx="277647" cy="276819"/>
            <a:chOff x="2138511" y="2464802"/>
            <a:chExt cx="354012" cy="352956"/>
          </a:xfrm>
          <a:solidFill>
            <a:schemeClr val="accent5"/>
          </a:solidFill>
        </p:grpSpPr>
        <p:sp>
          <p:nvSpPr>
            <p:cNvPr id="165" name="Oval 16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6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7" name="Group 166"/>
          <p:cNvGrpSpPr/>
          <p:nvPr/>
        </p:nvGrpSpPr>
        <p:grpSpPr>
          <a:xfrm>
            <a:off x="2220100" y="2401418"/>
            <a:ext cx="2188443" cy="785302"/>
            <a:chOff x="2615766" y="2382903"/>
            <a:chExt cx="2188443" cy="785302"/>
          </a:xfrm>
        </p:grpSpPr>
        <p:sp>
          <p:nvSpPr>
            <p:cNvPr id="168" name="TextBox 167"/>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69" name="TextBox 168"/>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170" name="Group 169"/>
          <p:cNvGrpSpPr/>
          <p:nvPr/>
        </p:nvGrpSpPr>
        <p:grpSpPr>
          <a:xfrm>
            <a:off x="2220100" y="3259596"/>
            <a:ext cx="2188443" cy="785302"/>
            <a:chOff x="2615766" y="3418610"/>
            <a:chExt cx="2188443" cy="785302"/>
          </a:xfrm>
        </p:grpSpPr>
        <p:sp>
          <p:nvSpPr>
            <p:cNvPr id="171" name="TextBox 170"/>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72" name="TextBox 171"/>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203" name="Group 202"/>
          <p:cNvGrpSpPr/>
          <p:nvPr/>
        </p:nvGrpSpPr>
        <p:grpSpPr>
          <a:xfrm>
            <a:off x="2220100" y="4141415"/>
            <a:ext cx="2188443" cy="785302"/>
            <a:chOff x="2615766" y="4433853"/>
            <a:chExt cx="2188443" cy="785302"/>
          </a:xfrm>
        </p:grpSpPr>
        <p:sp>
          <p:nvSpPr>
            <p:cNvPr id="204" name="TextBox 203"/>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205" name="TextBox 204"/>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206" name="Group 205"/>
          <p:cNvGrpSpPr/>
          <p:nvPr/>
        </p:nvGrpSpPr>
        <p:grpSpPr>
          <a:xfrm>
            <a:off x="2220100" y="4978662"/>
            <a:ext cx="2188443" cy="785302"/>
            <a:chOff x="2615766" y="5589923"/>
            <a:chExt cx="2188443" cy="785302"/>
          </a:xfrm>
        </p:grpSpPr>
        <p:sp>
          <p:nvSpPr>
            <p:cNvPr id="207" name="TextBox 20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208" name="TextBox 207"/>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62" name="Straight Connector 61"/>
          <p:cNvCxnSpPr/>
          <p:nvPr/>
        </p:nvCxnSpPr>
        <p:spPr>
          <a:xfrm>
            <a:off x="4892697" y="22256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3614417"/>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30"/>
                                        </p:tgtEl>
                                        <p:attrNameLst>
                                          <p:attrName>style.visibility</p:attrName>
                                        </p:attrNameLst>
                                      </p:cBhvr>
                                      <p:to>
                                        <p:strVal val="visible"/>
                                      </p:to>
                                    </p:set>
                                    <p:animEffect transition="in" filter="fade">
                                      <p:cBhvr>
                                        <p:cTn id="18" dur="750"/>
                                        <p:tgtEl>
                                          <p:spTgt spid="130"/>
                                        </p:tgtEl>
                                      </p:cBhvr>
                                    </p:animEffect>
                                    <p:anim calcmode="lin" valueType="num">
                                      <p:cBhvr>
                                        <p:cTn id="19" dur="750" fill="hold"/>
                                        <p:tgtEl>
                                          <p:spTgt spid="130"/>
                                        </p:tgtEl>
                                        <p:attrNameLst>
                                          <p:attrName>ppt_x</p:attrName>
                                        </p:attrNameLst>
                                      </p:cBhvr>
                                      <p:tavLst>
                                        <p:tav tm="0">
                                          <p:val>
                                            <p:strVal val="#ppt_x"/>
                                          </p:val>
                                        </p:tav>
                                        <p:tav tm="100000">
                                          <p:val>
                                            <p:strVal val="#ppt_x"/>
                                          </p:val>
                                        </p:tav>
                                      </p:tavLst>
                                    </p:anim>
                                    <p:anim calcmode="lin" valueType="num">
                                      <p:cBhvr>
                                        <p:cTn id="20" dur="750" fill="hold"/>
                                        <p:tgtEl>
                                          <p:spTgt spid="130"/>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129"/>
                                        </p:tgtEl>
                                        <p:attrNameLst>
                                          <p:attrName>style.visibility</p:attrName>
                                        </p:attrNameLst>
                                      </p:cBhvr>
                                      <p:to>
                                        <p:strVal val="visible"/>
                                      </p:to>
                                    </p:set>
                                    <p:animEffect transition="in" filter="fade">
                                      <p:cBhvr>
                                        <p:cTn id="23" dur="750"/>
                                        <p:tgtEl>
                                          <p:spTgt spid="129"/>
                                        </p:tgtEl>
                                      </p:cBhvr>
                                    </p:animEffect>
                                    <p:anim calcmode="lin" valueType="num">
                                      <p:cBhvr>
                                        <p:cTn id="24" dur="750" fill="hold"/>
                                        <p:tgtEl>
                                          <p:spTgt spid="129"/>
                                        </p:tgtEl>
                                        <p:attrNameLst>
                                          <p:attrName>ppt_x</p:attrName>
                                        </p:attrNameLst>
                                      </p:cBhvr>
                                      <p:tavLst>
                                        <p:tav tm="0">
                                          <p:val>
                                            <p:strVal val="#ppt_x"/>
                                          </p:val>
                                        </p:tav>
                                        <p:tav tm="100000">
                                          <p:val>
                                            <p:strVal val="#ppt_x"/>
                                          </p:val>
                                        </p:tav>
                                      </p:tavLst>
                                    </p:anim>
                                    <p:anim calcmode="lin" valueType="num">
                                      <p:cBhvr>
                                        <p:cTn id="25" dur="750" fill="hold"/>
                                        <p:tgtEl>
                                          <p:spTgt spid="129"/>
                                        </p:tgtEl>
                                        <p:attrNameLst>
                                          <p:attrName>ppt_y</p:attrName>
                                        </p:attrNameLst>
                                      </p:cBhvr>
                                      <p:tavLst>
                                        <p:tav tm="0">
                                          <p:val>
                                            <p:strVal val="#ppt_y+.1"/>
                                          </p:val>
                                        </p:tav>
                                        <p:tav tm="100000">
                                          <p:val>
                                            <p:strVal val="#ppt_y"/>
                                          </p:val>
                                        </p:tav>
                                      </p:tavLst>
                                    </p:anim>
                                  </p:childTnLst>
                                </p:cTn>
                              </p:par>
                            </p:childTnLst>
                          </p:cTn>
                        </p:par>
                        <p:par>
                          <p:cTn id="26" fill="hold">
                            <p:stCondLst>
                              <p:cond delay="1250"/>
                            </p:stCondLst>
                            <p:childTnLst>
                              <p:par>
                                <p:cTn id="27" presetID="22" presetClass="entr" presetSubtype="8" fill="hold" grpId="0" nodeType="afterEffect">
                                  <p:stCondLst>
                                    <p:cond delay="0"/>
                                  </p:stCondLst>
                                  <p:childTnLst>
                                    <p:set>
                                      <p:cBhvr>
                                        <p:cTn id="28" dur="1" fill="hold">
                                          <p:stCondLst>
                                            <p:cond delay="0"/>
                                          </p:stCondLst>
                                        </p:cTn>
                                        <p:tgtEl>
                                          <p:spTgt spid="123"/>
                                        </p:tgtEl>
                                        <p:attrNameLst>
                                          <p:attrName>style.visibility</p:attrName>
                                        </p:attrNameLst>
                                      </p:cBhvr>
                                      <p:to>
                                        <p:strVal val="visible"/>
                                      </p:to>
                                    </p:set>
                                    <p:animEffect transition="in" filter="wipe(left)">
                                      <p:cBhvr>
                                        <p:cTn id="29" dur="500"/>
                                        <p:tgtEl>
                                          <p:spTgt spid="12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48"/>
                                        </p:tgtEl>
                                        <p:attrNameLst>
                                          <p:attrName>style.visibility</p:attrName>
                                        </p:attrNameLst>
                                      </p:cBhvr>
                                      <p:to>
                                        <p:strVal val="visible"/>
                                      </p:to>
                                    </p:set>
                                    <p:animEffect transition="in" filter="fade">
                                      <p:cBhvr>
                                        <p:cTn id="32" dur="500"/>
                                        <p:tgtEl>
                                          <p:spTgt spid="148"/>
                                        </p:tgtEl>
                                      </p:cBhvr>
                                    </p:animEffect>
                                  </p:childTnLst>
                                </p:cTn>
                              </p:par>
                            </p:childTnLst>
                          </p:cTn>
                        </p:par>
                        <p:par>
                          <p:cTn id="33" fill="hold">
                            <p:stCondLst>
                              <p:cond delay="1750"/>
                            </p:stCondLst>
                            <p:childTnLst>
                              <p:par>
                                <p:cTn id="34" presetID="22" presetClass="entr" presetSubtype="8" fill="hold" grpId="0" nodeType="afterEffect">
                                  <p:stCondLst>
                                    <p:cond delay="0"/>
                                  </p:stCondLst>
                                  <p:childTnLst>
                                    <p:set>
                                      <p:cBhvr>
                                        <p:cTn id="35" dur="1" fill="hold">
                                          <p:stCondLst>
                                            <p:cond delay="0"/>
                                          </p:stCondLst>
                                        </p:cTn>
                                        <p:tgtEl>
                                          <p:spTgt spid="127"/>
                                        </p:tgtEl>
                                        <p:attrNameLst>
                                          <p:attrName>style.visibility</p:attrName>
                                        </p:attrNameLst>
                                      </p:cBhvr>
                                      <p:to>
                                        <p:strVal val="visible"/>
                                      </p:to>
                                    </p:set>
                                    <p:animEffect transition="in" filter="wipe(left)">
                                      <p:cBhvr>
                                        <p:cTn id="36" dur="500"/>
                                        <p:tgtEl>
                                          <p:spTgt spid="127"/>
                                        </p:tgtEl>
                                      </p:cBhvr>
                                    </p:animEffect>
                                  </p:childTnLst>
                                </p:cTn>
                              </p:par>
                            </p:childTnLst>
                          </p:cTn>
                        </p:par>
                        <p:par>
                          <p:cTn id="37" fill="hold">
                            <p:stCondLst>
                              <p:cond delay="2250"/>
                            </p:stCondLst>
                            <p:childTnLst>
                              <p:par>
                                <p:cTn id="38" presetID="53" presetClass="entr" presetSubtype="16" fill="hold" nodeType="afterEffect">
                                  <p:stCondLst>
                                    <p:cond delay="0"/>
                                  </p:stCondLst>
                                  <p:childTnLst>
                                    <p:set>
                                      <p:cBhvr>
                                        <p:cTn id="39" dur="1" fill="hold">
                                          <p:stCondLst>
                                            <p:cond delay="0"/>
                                          </p:stCondLst>
                                        </p:cTn>
                                        <p:tgtEl>
                                          <p:spTgt spid="131"/>
                                        </p:tgtEl>
                                        <p:attrNameLst>
                                          <p:attrName>style.visibility</p:attrName>
                                        </p:attrNameLst>
                                      </p:cBhvr>
                                      <p:to>
                                        <p:strVal val="visible"/>
                                      </p:to>
                                    </p:set>
                                    <p:anim calcmode="lin" valueType="num">
                                      <p:cBhvr>
                                        <p:cTn id="40" dur="500" fill="hold"/>
                                        <p:tgtEl>
                                          <p:spTgt spid="131"/>
                                        </p:tgtEl>
                                        <p:attrNameLst>
                                          <p:attrName>ppt_w</p:attrName>
                                        </p:attrNameLst>
                                      </p:cBhvr>
                                      <p:tavLst>
                                        <p:tav tm="0">
                                          <p:val>
                                            <p:fltVal val="0"/>
                                          </p:val>
                                        </p:tav>
                                        <p:tav tm="100000">
                                          <p:val>
                                            <p:strVal val="#ppt_w"/>
                                          </p:val>
                                        </p:tav>
                                      </p:tavLst>
                                    </p:anim>
                                    <p:anim calcmode="lin" valueType="num">
                                      <p:cBhvr>
                                        <p:cTn id="41" dur="500" fill="hold"/>
                                        <p:tgtEl>
                                          <p:spTgt spid="131"/>
                                        </p:tgtEl>
                                        <p:attrNameLst>
                                          <p:attrName>ppt_h</p:attrName>
                                        </p:attrNameLst>
                                      </p:cBhvr>
                                      <p:tavLst>
                                        <p:tav tm="0">
                                          <p:val>
                                            <p:fltVal val="0"/>
                                          </p:val>
                                        </p:tav>
                                        <p:tav tm="100000">
                                          <p:val>
                                            <p:strVal val="#ppt_h"/>
                                          </p:val>
                                        </p:tav>
                                      </p:tavLst>
                                    </p:anim>
                                    <p:animEffect transition="in" filter="fade">
                                      <p:cBhvr>
                                        <p:cTn id="42" dur="500"/>
                                        <p:tgtEl>
                                          <p:spTgt spid="13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47"/>
                                        </p:tgtEl>
                                        <p:attrNameLst>
                                          <p:attrName>style.visibility</p:attrName>
                                        </p:attrNameLst>
                                      </p:cBhvr>
                                      <p:to>
                                        <p:strVal val="visible"/>
                                      </p:to>
                                    </p:set>
                                    <p:animEffect transition="in" filter="fade">
                                      <p:cBhvr>
                                        <p:cTn id="45" dur="500"/>
                                        <p:tgtEl>
                                          <p:spTgt spid="147"/>
                                        </p:tgtEl>
                                      </p:cBhvr>
                                    </p:animEffect>
                                  </p:childTnLst>
                                </p:cTn>
                              </p:par>
                            </p:childTnLst>
                          </p:cTn>
                        </p:par>
                        <p:par>
                          <p:cTn id="46" fill="hold">
                            <p:stCondLst>
                              <p:cond delay="2750"/>
                            </p:stCondLst>
                            <p:childTnLst>
                              <p:par>
                                <p:cTn id="47" presetID="22" presetClass="entr" presetSubtype="8" fill="hold" grpId="0" nodeType="afterEffect">
                                  <p:stCondLst>
                                    <p:cond delay="0"/>
                                  </p:stCondLst>
                                  <p:childTnLst>
                                    <p:set>
                                      <p:cBhvr>
                                        <p:cTn id="48" dur="1" fill="hold">
                                          <p:stCondLst>
                                            <p:cond delay="0"/>
                                          </p:stCondLst>
                                        </p:cTn>
                                        <p:tgtEl>
                                          <p:spTgt spid="122"/>
                                        </p:tgtEl>
                                        <p:attrNameLst>
                                          <p:attrName>style.visibility</p:attrName>
                                        </p:attrNameLst>
                                      </p:cBhvr>
                                      <p:to>
                                        <p:strVal val="visible"/>
                                      </p:to>
                                    </p:set>
                                    <p:animEffect transition="in" filter="wipe(left)">
                                      <p:cBhvr>
                                        <p:cTn id="49" dur="500"/>
                                        <p:tgtEl>
                                          <p:spTgt spid="1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2"/>
                                        </p:tgtEl>
                                        <p:attrNameLst>
                                          <p:attrName>style.visibility</p:attrName>
                                        </p:attrNameLst>
                                      </p:cBhvr>
                                      <p:to>
                                        <p:strVal val="visible"/>
                                      </p:to>
                                    </p:set>
                                    <p:animEffect transition="in" filter="fade">
                                      <p:cBhvr>
                                        <p:cTn id="52" dur="500"/>
                                        <p:tgtEl>
                                          <p:spTgt spid="152"/>
                                        </p:tgtEl>
                                      </p:cBhvr>
                                    </p:animEffect>
                                  </p:childTnLst>
                                </p:cTn>
                              </p:par>
                            </p:childTnLst>
                          </p:cTn>
                        </p:par>
                        <p:par>
                          <p:cTn id="53" fill="hold">
                            <p:stCondLst>
                              <p:cond delay="3250"/>
                            </p:stCondLst>
                            <p:childTnLst>
                              <p:par>
                                <p:cTn id="54" presetID="22" presetClass="entr" presetSubtype="8" fill="hold" grpId="0" nodeType="afterEffect">
                                  <p:stCondLst>
                                    <p:cond delay="0"/>
                                  </p:stCondLst>
                                  <p:childTnLst>
                                    <p:set>
                                      <p:cBhvr>
                                        <p:cTn id="55" dur="1" fill="hold">
                                          <p:stCondLst>
                                            <p:cond delay="0"/>
                                          </p:stCondLst>
                                        </p:cTn>
                                        <p:tgtEl>
                                          <p:spTgt spid="126"/>
                                        </p:tgtEl>
                                        <p:attrNameLst>
                                          <p:attrName>style.visibility</p:attrName>
                                        </p:attrNameLst>
                                      </p:cBhvr>
                                      <p:to>
                                        <p:strVal val="visible"/>
                                      </p:to>
                                    </p:set>
                                    <p:animEffect transition="in" filter="wipe(left)">
                                      <p:cBhvr>
                                        <p:cTn id="56" dur="500"/>
                                        <p:tgtEl>
                                          <p:spTgt spid="126"/>
                                        </p:tgtEl>
                                      </p:cBhvr>
                                    </p:animEffect>
                                  </p:childTnLst>
                                </p:cTn>
                              </p:par>
                            </p:childTnLst>
                          </p:cTn>
                        </p:par>
                        <p:par>
                          <p:cTn id="57" fill="hold">
                            <p:stCondLst>
                              <p:cond delay="3750"/>
                            </p:stCondLst>
                            <p:childTnLst>
                              <p:par>
                                <p:cTn id="58" presetID="53" presetClass="entr" presetSubtype="16" fill="hold" nodeType="afterEffect">
                                  <p:stCondLst>
                                    <p:cond delay="0"/>
                                  </p:stCondLst>
                                  <p:childTnLst>
                                    <p:set>
                                      <p:cBhvr>
                                        <p:cTn id="59" dur="1" fill="hold">
                                          <p:stCondLst>
                                            <p:cond delay="0"/>
                                          </p:stCondLst>
                                        </p:cTn>
                                        <p:tgtEl>
                                          <p:spTgt spid="135"/>
                                        </p:tgtEl>
                                        <p:attrNameLst>
                                          <p:attrName>style.visibility</p:attrName>
                                        </p:attrNameLst>
                                      </p:cBhvr>
                                      <p:to>
                                        <p:strVal val="visible"/>
                                      </p:to>
                                    </p:set>
                                    <p:anim calcmode="lin" valueType="num">
                                      <p:cBhvr>
                                        <p:cTn id="60" dur="500" fill="hold"/>
                                        <p:tgtEl>
                                          <p:spTgt spid="135"/>
                                        </p:tgtEl>
                                        <p:attrNameLst>
                                          <p:attrName>ppt_w</p:attrName>
                                        </p:attrNameLst>
                                      </p:cBhvr>
                                      <p:tavLst>
                                        <p:tav tm="0">
                                          <p:val>
                                            <p:fltVal val="0"/>
                                          </p:val>
                                        </p:tav>
                                        <p:tav tm="100000">
                                          <p:val>
                                            <p:strVal val="#ppt_w"/>
                                          </p:val>
                                        </p:tav>
                                      </p:tavLst>
                                    </p:anim>
                                    <p:anim calcmode="lin" valueType="num">
                                      <p:cBhvr>
                                        <p:cTn id="61" dur="500" fill="hold"/>
                                        <p:tgtEl>
                                          <p:spTgt spid="135"/>
                                        </p:tgtEl>
                                        <p:attrNameLst>
                                          <p:attrName>ppt_h</p:attrName>
                                        </p:attrNameLst>
                                      </p:cBhvr>
                                      <p:tavLst>
                                        <p:tav tm="0">
                                          <p:val>
                                            <p:fltVal val="0"/>
                                          </p:val>
                                        </p:tav>
                                        <p:tav tm="100000">
                                          <p:val>
                                            <p:strVal val="#ppt_h"/>
                                          </p:val>
                                        </p:tav>
                                      </p:tavLst>
                                    </p:anim>
                                    <p:animEffect transition="in" filter="fade">
                                      <p:cBhvr>
                                        <p:cTn id="62" dur="500"/>
                                        <p:tgtEl>
                                          <p:spTgt spid="13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49"/>
                                        </p:tgtEl>
                                        <p:attrNameLst>
                                          <p:attrName>style.visibility</p:attrName>
                                        </p:attrNameLst>
                                      </p:cBhvr>
                                      <p:to>
                                        <p:strVal val="visible"/>
                                      </p:to>
                                    </p:set>
                                    <p:animEffect transition="in" filter="fade">
                                      <p:cBhvr>
                                        <p:cTn id="65" dur="500"/>
                                        <p:tgtEl>
                                          <p:spTgt spid="149"/>
                                        </p:tgtEl>
                                      </p:cBhvr>
                                    </p:animEffect>
                                  </p:childTnLst>
                                </p:cTn>
                              </p:par>
                            </p:childTnLst>
                          </p:cTn>
                        </p:par>
                        <p:par>
                          <p:cTn id="66" fill="hold">
                            <p:stCondLst>
                              <p:cond delay="4250"/>
                            </p:stCondLst>
                            <p:childTnLst>
                              <p:par>
                                <p:cTn id="67" presetID="22" presetClass="entr" presetSubtype="8" fill="hold" grpId="0" nodeType="afterEffect">
                                  <p:stCondLst>
                                    <p:cond delay="0"/>
                                  </p:stCondLst>
                                  <p:childTnLst>
                                    <p:set>
                                      <p:cBhvr>
                                        <p:cTn id="68" dur="1" fill="hold">
                                          <p:stCondLst>
                                            <p:cond delay="0"/>
                                          </p:stCondLst>
                                        </p:cTn>
                                        <p:tgtEl>
                                          <p:spTgt spid="121"/>
                                        </p:tgtEl>
                                        <p:attrNameLst>
                                          <p:attrName>style.visibility</p:attrName>
                                        </p:attrNameLst>
                                      </p:cBhvr>
                                      <p:to>
                                        <p:strVal val="visible"/>
                                      </p:to>
                                    </p:set>
                                    <p:animEffect transition="in" filter="wipe(left)">
                                      <p:cBhvr>
                                        <p:cTn id="69" dur="500"/>
                                        <p:tgtEl>
                                          <p:spTgt spid="121"/>
                                        </p:tgtEl>
                                      </p:cBhvr>
                                    </p:animEffect>
                                  </p:childTnLst>
                                </p:cTn>
                              </p:par>
                              <p:par>
                                <p:cTn id="70" presetID="10" presetClass="entr" presetSubtype="0" fill="hold" nodeType="withEffect">
                                  <p:stCondLst>
                                    <p:cond delay="0"/>
                                  </p:stCondLst>
                                  <p:childTnLst>
                                    <p:set>
                                      <p:cBhvr>
                                        <p:cTn id="71" dur="1" fill="hold">
                                          <p:stCondLst>
                                            <p:cond delay="0"/>
                                          </p:stCondLst>
                                        </p:cTn>
                                        <p:tgtEl>
                                          <p:spTgt spid="62"/>
                                        </p:tgtEl>
                                        <p:attrNameLst>
                                          <p:attrName>style.visibility</p:attrName>
                                        </p:attrNameLst>
                                      </p:cBhvr>
                                      <p:to>
                                        <p:strVal val="visible"/>
                                      </p:to>
                                    </p:set>
                                    <p:animEffect transition="in" filter="fade">
                                      <p:cBhvr>
                                        <p:cTn id="72" dur="500"/>
                                        <p:tgtEl>
                                          <p:spTgt spid="62"/>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53"/>
                                        </p:tgtEl>
                                        <p:attrNameLst>
                                          <p:attrName>style.visibility</p:attrName>
                                        </p:attrNameLst>
                                      </p:cBhvr>
                                      <p:to>
                                        <p:strVal val="visible"/>
                                      </p:to>
                                    </p:set>
                                    <p:animEffect transition="in" filter="fade">
                                      <p:cBhvr>
                                        <p:cTn id="75" dur="500"/>
                                        <p:tgtEl>
                                          <p:spTgt spid="153"/>
                                        </p:tgtEl>
                                      </p:cBhvr>
                                    </p:animEffect>
                                  </p:childTnLst>
                                </p:cTn>
                              </p:par>
                            </p:childTnLst>
                          </p:cTn>
                        </p:par>
                        <p:par>
                          <p:cTn id="76" fill="hold">
                            <p:stCondLst>
                              <p:cond delay="4750"/>
                            </p:stCondLst>
                            <p:childTnLst>
                              <p:par>
                                <p:cTn id="77" presetID="22" presetClass="entr" presetSubtype="8" fill="hold" grpId="0" nodeType="afterEffect">
                                  <p:stCondLst>
                                    <p:cond delay="0"/>
                                  </p:stCondLst>
                                  <p:childTnLst>
                                    <p:set>
                                      <p:cBhvr>
                                        <p:cTn id="78" dur="1" fill="hold">
                                          <p:stCondLst>
                                            <p:cond delay="0"/>
                                          </p:stCondLst>
                                        </p:cTn>
                                        <p:tgtEl>
                                          <p:spTgt spid="125"/>
                                        </p:tgtEl>
                                        <p:attrNameLst>
                                          <p:attrName>style.visibility</p:attrName>
                                        </p:attrNameLst>
                                      </p:cBhvr>
                                      <p:to>
                                        <p:strVal val="visible"/>
                                      </p:to>
                                    </p:set>
                                    <p:animEffect transition="in" filter="wipe(left)">
                                      <p:cBhvr>
                                        <p:cTn id="79" dur="500"/>
                                        <p:tgtEl>
                                          <p:spTgt spid="125"/>
                                        </p:tgtEl>
                                      </p:cBhvr>
                                    </p:animEffect>
                                  </p:childTnLst>
                                </p:cTn>
                              </p:par>
                            </p:childTnLst>
                          </p:cTn>
                        </p:par>
                        <p:par>
                          <p:cTn id="80" fill="hold">
                            <p:stCondLst>
                              <p:cond delay="5250"/>
                            </p:stCondLst>
                            <p:childTnLst>
                              <p:par>
                                <p:cTn id="81" presetID="53" presetClass="entr" presetSubtype="16" fill="hold" grpId="0" nodeType="afterEffect">
                                  <p:stCondLst>
                                    <p:cond delay="0"/>
                                  </p:stCondLst>
                                  <p:childTnLst>
                                    <p:set>
                                      <p:cBhvr>
                                        <p:cTn id="82" dur="1" fill="hold">
                                          <p:stCondLst>
                                            <p:cond delay="0"/>
                                          </p:stCondLst>
                                        </p:cTn>
                                        <p:tgtEl>
                                          <p:spTgt spid="139"/>
                                        </p:tgtEl>
                                        <p:attrNameLst>
                                          <p:attrName>style.visibility</p:attrName>
                                        </p:attrNameLst>
                                      </p:cBhvr>
                                      <p:to>
                                        <p:strVal val="visible"/>
                                      </p:to>
                                    </p:set>
                                    <p:anim calcmode="lin" valueType="num">
                                      <p:cBhvr>
                                        <p:cTn id="83" dur="500" fill="hold"/>
                                        <p:tgtEl>
                                          <p:spTgt spid="139"/>
                                        </p:tgtEl>
                                        <p:attrNameLst>
                                          <p:attrName>ppt_w</p:attrName>
                                        </p:attrNameLst>
                                      </p:cBhvr>
                                      <p:tavLst>
                                        <p:tav tm="0">
                                          <p:val>
                                            <p:fltVal val="0"/>
                                          </p:val>
                                        </p:tav>
                                        <p:tav tm="100000">
                                          <p:val>
                                            <p:strVal val="#ppt_w"/>
                                          </p:val>
                                        </p:tav>
                                      </p:tavLst>
                                    </p:anim>
                                    <p:anim calcmode="lin" valueType="num">
                                      <p:cBhvr>
                                        <p:cTn id="84" dur="500" fill="hold"/>
                                        <p:tgtEl>
                                          <p:spTgt spid="139"/>
                                        </p:tgtEl>
                                        <p:attrNameLst>
                                          <p:attrName>ppt_h</p:attrName>
                                        </p:attrNameLst>
                                      </p:cBhvr>
                                      <p:tavLst>
                                        <p:tav tm="0">
                                          <p:val>
                                            <p:fltVal val="0"/>
                                          </p:val>
                                        </p:tav>
                                        <p:tav tm="100000">
                                          <p:val>
                                            <p:strVal val="#ppt_h"/>
                                          </p:val>
                                        </p:tav>
                                      </p:tavLst>
                                    </p:anim>
                                    <p:animEffect transition="in" filter="fade">
                                      <p:cBhvr>
                                        <p:cTn id="85" dur="500"/>
                                        <p:tgtEl>
                                          <p:spTgt spid="139"/>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50"/>
                                        </p:tgtEl>
                                        <p:attrNameLst>
                                          <p:attrName>style.visibility</p:attrName>
                                        </p:attrNameLst>
                                      </p:cBhvr>
                                      <p:to>
                                        <p:strVal val="visible"/>
                                      </p:to>
                                    </p:set>
                                    <p:animEffect transition="in" filter="fade">
                                      <p:cBhvr>
                                        <p:cTn id="88" dur="500"/>
                                        <p:tgtEl>
                                          <p:spTgt spid="150"/>
                                        </p:tgtEl>
                                      </p:cBhvr>
                                    </p:animEffect>
                                  </p:childTnLst>
                                </p:cTn>
                              </p:par>
                            </p:childTnLst>
                          </p:cTn>
                        </p:par>
                        <p:par>
                          <p:cTn id="89" fill="hold">
                            <p:stCondLst>
                              <p:cond delay="5750"/>
                            </p:stCondLst>
                            <p:childTnLst>
                              <p:par>
                                <p:cTn id="90" presetID="22" presetClass="entr" presetSubtype="8" fill="hold" grpId="0" nodeType="afterEffect">
                                  <p:stCondLst>
                                    <p:cond delay="0"/>
                                  </p:stCondLst>
                                  <p:childTnLst>
                                    <p:set>
                                      <p:cBhvr>
                                        <p:cTn id="91" dur="1" fill="hold">
                                          <p:stCondLst>
                                            <p:cond delay="0"/>
                                          </p:stCondLst>
                                        </p:cTn>
                                        <p:tgtEl>
                                          <p:spTgt spid="124"/>
                                        </p:tgtEl>
                                        <p:attrNameLst>
                                          <p:attrName>style.visibility</p:attrName>
                                        </p:attrNameLst>
                                      </p:cBhvr>
                                      <p:to>
                                        <p:strVal val="visible"/>
                                      </p:to>
                                    </p:set>
                                    <p:animEffect transition="in" filter="wipe(left)">
                                      <p:cBhvr>
                                        <p:cTn id="92" dur="500"/>
                                        <p:tgtEl>
                                          <p:spTgt spid="124"/>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54"/>
                                        </p:tgtEl>
                                        <p:attrNameLst>
                                          <p:attrName>style.visibility</p:attrName>
                                        </p:attrNameLst>
                                      </p:cBhvr>
                                      <p:to>
                                        <p:strVal val="visible"/>
                                      </p:to>
                                    </p:set>
                                    <p:animEffect transition="in" filter="fade">
                                      <p:cBhvr>
                                        <p:cTn id="95" dur="500"/>
                                        <p:tgtEl>
                                          <p:spTgt spid="154"/>
                                        </p:tgtEl>
                                      </p:cBhvr>
                                    </p:animEffect>
                                  </p:childTnLst>
                                </p:cTn>
                              </p:par>
                            </p:childTnLst>
                          </p:cTn>
                        </p:par>
                        <p:par>
                          <p:cTn id="96" fill="hold">
                            <p:stCondLst>
                              <p:cond delay="6250"/>
                            </p:stCondLst>
                            <p:childTnLst>
                              <p:par>
                                <p:cTn id="97" presetID="22" presetClass="entr" presetSubtype="8" fill="hold" grpId="0" nodeType="afterEffect">
                                  <p:stCondLst>
                                    <p:cond delay="0"/>
                                  </p:stCondLst>
                                  <p:childTnLst>
                                    <p:set>
                                      <p:cBhvr>
                                        <p:cTn id="98" dur="1" fill="hold">
                                          <p:stCondLst>
                                            <p:cond delay="0"/>
                                          </p:stCondLst>
                                        </p:cTn>
                                        <p:tgtEl>
                                          <p:spTgt spid="128"/>
                                        </p:tgtEl>
                                        <p:attrNameLst>
                                          <p:attrName>style.visibility</p:attrName>
                                        </p:attrNameLst>
                                      </p:cBhvr>
                                      <p:to>
                                        <p:strVal val="visible"/>
                                      </p:to>
                                    </p:set>
                                    <p:animEffect transition="in" filter="wipe(left)">
                                      <p:cBhvr>
                                        <p:cTn id="99" dur="500"/>
                                        <p:tgtEl>
                                          <p:spTgt spid="128"/>
                                        </p:tgtEl>
                                      </p:cBhvr>
                                    </p:animEffect>
                                  </p:childTnLst>
                                </p:cTn>
                              </p:par>
                            </p:childTnLst>
                          </p:cTn>
                        </p:par>
                        <p:par>
                          <p:cTn id="100" fill="hold">
                            <p:stCondLst>
                              <p:cond delay="6750"/>
                            </p:stCondLst>
                            <p:childTnLst>
                              <p:par>
                                <p:cTn id="101" presetID="53" presetClass="entr" presetSubtype="16" fill="hold" nodeType="afterEffect">
                                  <p:stCondLst>
                                    <p:cond delay="0"/>
                                  </p:stCondLst>
                                  <p:childTnLst>
                                    <p:set>
                                      <p:cBhvr>
                                        <p:cTn id="102" dur="1" fill="hold">
                                          <p:stCondLst>
                                            <p:cond delay="0"/>
                                          </p:stCondLst>
                                        </p:cTn>
                                        <p:tgtEl>
                                          <p:spTgt spid="140"/>
                                        </p:tgtEl>
                                        <p:attrNameLst>
                                          <p:attrName>style.visibility</p:attrName>
                                        </p:attrNameLst>
                                      </p:cBhvr>
                                      <p:to>
                                        <p:strVal val="visible"/>
                                      </p:to>
                                    </p:set>
                                    <p:anim calcmode="lin" valueType="num">
                                      <p:cBhvr>
                                        <p:cTn id="103" dur="500" fill="hold"/>
                                        <p:tgtEl>
                                          <p:spTgt spid="140"/>
                                        </p:tgtEl>
                                        <p:attrNameLst>
                                          <p:attrName>ppt_w</p:attrName>
                                        </p:attrNameLst>
                                      </p:cBhvr>
                                      <p:tavLst>
                                        <p:tav tm="0">
                                          <p:val>
                                            <p:fltVal val="0"/>
                                          </p:val>
                                        </p:tav>
                                        <p:tav tm="100000">
                                          <p:val>
                                            <p:strVal val="#ppt_w"/>
                                          </p:val>
                                        </p:tav>
                                      </p:tavLst>
                                    </p:anim>
                                    <p:anim calcmode="lin" valueType="num">
                                      <p:cBhvr>
                                        <p:cTn id="104" dur="500" fill="hold"/>
                                        <p:tgtEl>
                                          <p:spTgt spid="140"/>
                                        </p:tgtEl>
                                        <p:attrNameLst>
                                          <p:attrName>ppt_h</p:attrName>
                                        </p:attrNameLst>
                                      </p:cBhvr>
                                      <p:tavLst>
                                        <p:tav tm="0">
                                          <p:val>
                                            <p:fltVal val="0"/>
                                          </p:val>
                                        </p:tav>
                                        <p:tav tm="100000">
                                          <p:val>
                                            <p:strVal val="#ppt_h"/>
                                          </p:val>
                                        </p:tav>
                                      </p:tavLst>
                                    </p:anim>
                                    <p:animEffect transition="in" filter="fade">
                                      <p:cBhvr>
                                        <p:cTn id="105" dur="500"/>
                                        <p:tgtEl>
                                          <p:spTgt spid="14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151"/>
                                        </p:tgtEl>
                                        <p:attrNameLst>
                                          <p:attrName>style.visibility</p:attrName>
                                        </p:attrNameLst>
                                      </p:cBhvr>
                                      <p:to>
                                        <p:strVal val="visible"/>
                                      </p:to>
                                    </p:set>
                                    <p:animEffect transition="in" filter="fade">
                                      <p:cBhvr>
                                        <p:cTn id="108" dur="500"/>
                                        <p:tgtEl>
                                          <p:spTgt spid="151"/>
                                        </p:tgtEl>
                                      </p:cBhvr>
                                    </p:animEffect>
                                  </p:childTnLst>
                                </p:cTn>
                              </p:par>
                            </p:childTnLst>
                          </p:cTn>
                        </p:par>
                        <p:par>
                          <p:cTn id="109" fill="hold">
                            <p:stCondLst>
                              <p:cond delay="7250"/>
                            </p:stCondLst>
                            <p:childTnLst>
                              <p:par>
                                <p:cTn id="110" presetID="53" presetClass="entr" presetSubtype="16" fill="hold" nodeType="afterEffect">
                                  <p:stCondLst>
                                    <p:cond delay="0"/>
                                  </p:stCondLst>
                                  <p:childTnLst>
                                    <p:set>
                                      <p:cBhvr>
                                        <p:cTn id="111" dur="1" fill="hold">
                                          <p:stCondLst>
                                            <p:cond delay="0"/>
                                          </p:stCondLst>
                                        </p:cTn>
                                        <p:tgtEl>
                                          <p:spTgt spid="155"/>
                                        </p:tgtEl>
                                        <p:attrNameLst>
                                          <p:attrName>style.visibility</p:attrName>
                                        </p:attrNameLst>
                                      </p:cBhvr>
                                      <p:to>
                                        <p:strVal val="visible"/>
                                      </p:to>
                                    </p:set>
                                    <p:anim calcmode="lin" valueType="num">
                                      <p:cBhvr>
                                        <p:cTn id="112" dur="500" fill="hold"/>
                                        <p:tgtEl>
                                          <p:spTgt spid="155"/>
                                        </p:tgtEl>
                                        <p:attrNameLst>
                                          <p:attrName>ppt_w</p:attrName>
                                        </p:attrNameLst>
                                      </p:cBhvr>
                                      <p:tavLst>
                                        <p:tav tm="0">
                                          <p:val>
                                            <p:fltVal val="0"/>
                                          </p:val>
                                        </p:tav>
                                        <p:tav tm="100000">
                                          <p:val>
                                            <p:strVal val="#ppt_w"/>
                                          </p:val>
                                        </p:tav>
                                      </p:tavLst>
                                    </p:anim>
                                    <p:anim calcmode="lin" valueType="num">
                                      <p:cBhvr>
                                        <p:cTn id="113" dur="500" fill="hold"/>
                                        <p:tgtEl>
                                          <p:spTgt spid="155"/>
                                        </p:tgtEl>
                                        <p:attrNameLst>
                                          <p:attrName>ppt_h</p:attrName>
                                        </p:attrNameLst>
                                      </p:cBhvr>
                                      <p:tavLst>
                                        <p:tav tm="0">
                                          <p:val>
                                            <p:fltVal val="0"/>
                                          </p:val>
                                        </p:tav>
                                        <p:tav tm="100000">
                                          <p:val>
                                            <p:strVal val="#ppt_h"/>
                                          </p:val>
                                        </p:tav>
                                      </p:tavLst>
                                    </p:anim>
                                    <p:animEffect transition="in" filter="fade">
                                      <p:cBhvr>
                                        <p:cTn id="114" dur="500"/>
                                        <p:tgtEl>
                                          <p:spTgt spid="155"/>
                                        </p:tgtEl>
                                      </p:cBhvr>
                                    </p:animEffect>
                                  </p:childTnLst>
                                </p:cTn>
                              </p:par>
                            </p:childTnLst>
                          </p:cTn>
                        </p:par>
                        <p:par>
                          <p:cTn id="115" fill="hold">
                            <p:stCondLst>
                              <p:cond delay="7750"/>
                            </p:stCondLst>
                            <p:childTnLst>
                              <p:par>
                                <p:cTn id="116" presetID="10" presetClass="entr" presetSubtype="0" fill="hold" nodeType="afterEffect">
                                  <p:stCondLst>
                                    <p:cond delay="0"/>
                                  </p:stCondLst>
                                  <p:childTnLst>
                                    <p:set>
                                      <p:cBhvr>
                                        <p:cTn id="117" dur="1" fill="hold">
                                          <p:stCondLst>
                                            <p:cond delay="0"/>
                                          </p:stCondLst>
                                        </p:cTn>
                                        <p:tgtEl>
                                          <p:spTgt spid="167"/>
                                        </p:tgtEl>
                                        <p:attrNameLst>
                                          <p:attrName>style.visibility</p:attrName>
                                        </p:attrNameLst>
                                      </p:cBhvr>
                                      <p:to>
                                        <p:strVal val="visible"/>
                                      </p:to>
                                    </p:set>
                                    <p:animEffect transition="in" filter="fade">
                                      <p:cBhvr>
                                        <p:cTn id="118" dur="500"/>
                                        <p:tgtEl>
                                          <p:spTgt spid="167"/>
                                        </p:tgtEl>
                                      </p:cBhvr>
                                    </p:animEffect>
                                  </p:childTnLst>
                                </p:cTn>
                              </p:par>
                            </p:childTnLst>
                          </p:cTn>
                        </p:par>
                        <p:par>
                          <p:cTn id="119" fill="hold">
                            <p:stCondLst>
                              <p:cond delay="8250"/>
                            </p:stCondLst>
                            <p:childTnLst>
                              <p:par>
                                <p:cTn id="120" presetID="53" presetClass="entr" presetSubtype="16" fill="hold" nodeType="afterEffect">
                                  <p:stCondLst>
                                    <p:cond delay="0"/>
                                  </p:stCondLst>
                                  <p:childTnLst>
                                    <p:set>
                                      <p:cBhvr>
                                        <p:cTn id="121" dur="1" fill="hold">
                                          <p:stCondLst>
                                            <p:cond delay="0"/>
                                          </p:stCondLst>
                                        </p:cTn>
                                        <p:tgtEl>
                                          <p:spTgt spid="158"/>
                                        </p:tgtEl>
                                        <p:attrNameLst>
                                          <p:attrName>style.visibility</p:attrName>
                                        </p:attrNameLst>
                                      </p:cBhvr>
                                      <p:to>
                                        <p:strVal val="visible"/>
                                      </p:to>
                                    </p:set>
                                    <p:anim calcmode="lin" valueType="num">
                                      <p:cBhvr>
                                        <p:cTn id="122" dur="500" fill="hold"/>
                                        <p:tgtEl>
                                          <p:spTgt spid="158"/>
                                        </p:tgtEl>
                                        <p:attrNameLst>
                                          <p:attrName>ppt_w</p:attrName>
                                        </p:attrNameLst>
                                      </p:cBhvr>
                                      <p:tavLst>
                                        <p:tav tm="0">
                                          <p:val>
                                            <p:fltVal val="0"/>
                                          </p:val>
                                        </p:tav>
                                        <p:tav tm="100000">
                                          <p:val>
                                            <p:strVal val="#ppt_w"/>
                                          </p:val>
                                        </p:tav>
                                      </p:tavLst>
                                    </p:anim>
                                    <p:anim calcmode="lin" valueType="num">
                                      <p:cBhvr>
                                        <p:cTn id="123" dur="500" fill="hold"/>
                                        <p:tgtEl>
                                          <p:spTgt spid="158"/>
                                        </p:tgtEl>
                                        <p:attrNameLst>
                                          <p:attrName>ppt_h</p:attrName>
                                        </p:attrNameLst>
                                      </p:cBhvr>
                                      <p:tavLst>
                                        <p:tav tm="0">
                                          <p:val>
                                            <p:fltVal val="0"/>
                                          </p:val>
                                        </p:tav>
                                        <p:tav tm="100000">
                                          <p:val>
                                            <p:strVal val="#ppt_h"/>
                                          </p:val>
                                        </p:tav>
                                      </p:tavLst>
                                    </p:anim>
                                    <p:animEffect transition="in" filter="fade">
                                      <p:cBhvr>
                                        <p:cTn id="124" dur="500"/>
                                        <p:tgtEl>
                                          <p:spTgt spid="158"/>
                                        </p:tgtEl>
                                      </p:cBhvr>
                                    </p:animEffect>
                                  </p:childTnLst>
                                </p:cTn>
                              </p:par>
                            </p:childTnLst>
                          </p:cTn>
                        </p:par>
                        <p:par>
                          <p:cTn id="125" fill="hold">
                            <p:stCondLst>
                              <p:cond delay="8750"/>
                            </p:stCondLst>
                            <p:childTnLst>
                              <p:par>
                                <p:cTn id="126" presetID="10" presetClass="entr" presetSubtype="0" fill="hold" nodeType="afterEffect">
                                  <p:stCondLst>
                                    <p:cond delay="0"/>
                                  </p:stCondLst>
                                  <p:childTnLst>
                                    <p:set>
                                      <p:cBhvr>
                                        <p:cTn id="127" dur="1" fill="hold">
                                          <p:stCondLst>
                                            <p:cond delay="0"/>
                                          </p:stCondLst>
                                        </p:cTn>
                                        <p:tgtEl>
                                          <p:spTgt spid="170"/>
                                        </p:tgtEl>
                                        <p:attrNameLst>
                                          <p:attrName>style.visibility</p:attrName>
                                        </p:attrNameLst>
                                      </p:cBhvr>
                                      <p:to>
                                        <p:strVal val="visible"/>
                                      </p:to>
                                    </p:set>
                                    <p:animEffect transition="in" filter="fade">
                                      <p:cBhvr>
                                        <p:cTn id="128" dur="500"/>
                                        <p:tgtEl>
                                          <p:spTgt spid="170"/>
                                        </p:tgtEl>
                                      </p:cBhvr>
                                    </p:animEffect>
                                  </p:childTnLst>
                                </p:cTn>
                              </p:par>
                            </p:childTnLst>
                          </p:cTn>
                        </p:par>
                        <p:par>
                          <p:cTn id="129" fill="hold">
                            <p:stCondLst>
                              <p:cond delay="9250"/>
                            </p:stCondLst>
                            <p:childTnLst>
                              <p:par>
                                <p:cTn id="130" presetID="53" presetClass="entr" presetSubtype="16" fill="hold" nodeType="afterEffect">
                                  <p:stCondLst>
                                    <p:cond delay="0"/>
                                  </p:stCondLst>
                                  <p:childTnLst>
                                    <p:set>
                                      <p:cBhvr>
                                        <p:cTn id="131" dur="1" fill="hold">
                                          <p:stCondLst>
                                            <p:cond delay="0"/>
                                          </p:stCondLst>
                                        </p:cTn>
                                        <p:tgtEl>
                                          <p:spTgt spid="161"/>
                                        </p:tgtEl>
                                        <p:attrNameLst>
                                          <p:attrName>style.visibility</p:attrName>
                                        </p:attrNameLst>
                                      </p:cBhvr>
                                      <p:to>
                                        <p:strVal val="visible"/>
                                      </p:to>
                                    </p:set>
                                    <p:anim calcmode="lin" valueType="num">
                                      <p:cBhvr>
                                        <p:cTn id="132" dur="500" fill="hold"/>
                                        <p:tgtEl>
                                          <p:spTgt spid="161"/>
                                        </p:tgtEl>
                                        <p:attrNameLst>
                                          <p:attrName>ppt_w</p:attrName>
                                        </p:attrNameLst>
                                      </p:cBhvr>
                                      <p:tavLst>
                                        <p:tav tm="0">
                                          <p:val>
                                            <p:fltVal val="0"/>
                                          </p:val>
                                        </p:tav>
                                        <p:tav tm="100000">
                                          <p:val>
                                            <p:strVal val="#ppt_w"/>
                                          </p:val>
                                        </p:tav>
                                      </p:tavLst>
                                    </p:anim>
                                    <p:anim calcmode="lin" valueType="num">
                                      <p:cBhvr>
                                        <p:cTn id="133" dur="500" fill="hold"/>
                                        <p:tgtEl>
                                          <p:spTgt spid="161"/>
                                        </p:tgtEl>
                                        <p:attrNameLst>
                                          <p:attrName>ppt_h</p:attrName>
                                        </p:attrNameLst>
                                      </p:cBhvr>
                                      <p:tavLst>
                                        <p:tav tm="0">
                                          <p:val>
                                            <p:fltVal val="0"/>
                                          </p:val>
                                        </p:tav>
                                        <p:tav tm="100000">
                                          <p:val>
                                            <p:strVal val="#ppt_h"/>
                                          </p:val>
                                        </p:tav>
                                      </p:tavLst>
                                    </p:anim>
                                    <p:animEffect transition="in" filter="fade">
                                      <p:cBhvr>
                                        <p:cTn id="134" dur="500"/>
                                        <p:tgtEl>
                                          <p:spTgt spid="161"/>
                                        </p:tgtEl>
                                      </p:cBhvr>
                                    </p:animEffect>
                                  </p:childTnLst>
                                </p:cTn>
                              </p:par>
                            </p:childTnLst>
                          </p:cTn>
                        </p:par>
                        <p:par>
                          <p:cTn id="135" fill="hold">
                            <p:stCondLst>
                              <p:cond delay="9750"/>
                            </p:stCondLst>
                            <p:childTnLst>
                              <p:par>
                                <p:cTn id="136" presetID="10" presetClass="entr" presetSubtype="0" fill="hold" nodeType="afterEffect">
                                  <p:stCondLst>
                                    <p:cond delay="0"/>
                                  </p:stCondLst>
                                  <p:childTnLst>
                                    <p:set>
                                      <p:cBhvr>
                                        <p:cTn id="137" dur="1" fill="hold">
                                          <p:stCondLst>
                                            <p:cond delay="0"/>
                                          </p:stCondLst>
                                        </p:cTn>
                                        <p:tgtEl>
                                          <p:spTgt spid="203"/>
                                        </p:tgtEl>
                                        <p:attrNameLst>
                                          <p:attrName>style.visibility</p:attrName>
                                        </p:attrNameLst>
                                      </p:cBhvr>
                                      <p:to>
                                        <p:strVal val="visible"/>
                                      </p:to>
                                    </p:set>
                                    <p:animEffect transition="in" filter="fade">
                                      <p:cBhvr>
                                        <p:cTn id="138" dur="500"/>
                                        <p:tgtEl>
                                          <p:spTgt spid="203"/>
                                        </p:tgtEl>
                                      </p:cBhvr>
                                    </p:animEffect>
                                  </p:childTnLst>
                                </p:cTn>
                              </p:par>
                            </p:childTnLst>
                          </p:cTn>
                        </p:par>
                        <p:par>
                          <p:cTn id="139" fill="hold">
                            <p:stCondLst>
                              <p:cond delay="10250"/>
                            </p:stCondLst>
                            <p:childTnLst>
                              <p:par>
                                <p:cTn id="140" presetID="53" presetClass="entr" presetSubtype="16" fill="hold" nodeType="afterEffect">
                                  <p:stCondLst>
                                    <p:cond delay="0"/>
                                  </p:stCondLst>
                                  <p:childTnLst>
                                    <p:set>
                                      <p:cBhvr>
                                        <p:cTn id="141" dur="1" fill="hold">
                                          <p:stCondLst>
                                            <p:cond delay="0"/>
                                          </p:stCondLst>
                                        </p:cTn>
                                        <p:tgtEl>
                                          <p:spTgt spid="164"/>
                                        </p:tgtEl>
                                        <p:attrNameLst>
                                          <p:attrName>style.visibility</p:attrName>
                                        </p:attrNameLst>
                                      </p:cBhvr>
                                      <p:to>
                                        <p:strVal val="visible"/>
                                      </p:to>
                                    </p:set>
                                    <p:anim calcmode="lin" valueType="num">
                                      <p:cBhvr>
                                        <p:cTn id="142" dur="500" fill="hold"/>
                                        <p:tgtEl>
                                          <p:spTgt spid="164"/>
                                        </p:tgtEl>
                                        <p:attrNameLst>
                                          <p:attrName>ppt_w</p:attrName>
                                        </p:attrNameLst>
                                      </p:cBhvr>
                                      <p:tavLst>
                                        <p:tav tm="0">
                                          <p:val>
                                            <p:fltVal val="0"/>
                                          </p:val>
                                        </p:tav>
                                        <p:tav tm="100000">
                                          <p:val>
                                            <p:strVal val="#ppt_w"/>
                                          </p:val>
                                        </p:tav>
                                      </p:tavLst>
                                    </p:anim>
                                    <p:anim calcmode="lin" valueType="num">
                                      <p:cBhvr>
                                        <p:cTn id="143" dur="500" fill="hold"/>
                                        <p:tgtEl>
                                          <p:spTgt spid="164"/>
                                        </p:tgtEl>
                                        <p:attrNameLst>
                                          <p:attrName>ppt_h</p:attrName>
                                        </p:attrNameLst>
                                      </p:cBhvr>
                                      <p:tavLst>
                                        <p:tav tm="0">
                                          <p:val>
                                            <p:fltVal val="0"/>
                                          </p:val>
                                        </p:tav>
                                        <p:tav tm="100000">
                                          <p:val>
                                            <p:strVal val="#ppt_h"/>
                                          </p:val>
                                        </p:tav>
                                      </p:tavLst>
                                    </p:anim>
                                    <p:animEffect transition="in" filter="fade">
                                      <p:cBhvr>
                                        <p:cTn id="144" dur="500"/>
                                        <p:tgtEl>
                                          <p:spTgt spid="164"/>
                                        </p:tgtEl>
                                      </p:cBhvr>
                                    </p:animEffect>
                                  </p:childTnLst>
                                </p:cTn>
                              </p:par>
                            </p:childTnLst>
                          </p:cTn>
                        </p:par>
                        <p:par>
                          <p:cTn id="145" fill="hold">
                            <p:stCondLst>
                              <p:cond delay="10750"/>
                            </p:stCondLst>
                            <p:childTnLst>
                              <p:par>
                                <p:cTn id="146" presetID="10" presetClass="entr" presetSubtype="0" fill="hold" nodeType="afterEffect">
                                  <p:stCondLst>
                                    <p:cond delay="0"/>
                                  </p:stCondLst>
                                  <p:childTnLst>
                                    <p:set>
                                      <p:cBhvr>
                                        <p:cTn id="147" dur="1" fill="hold">
                                          <p:stCondLst>
                                            <p:cond delay="0"/>
                                          </p:stCondLst>
                                        </p:cTn>
                                        <p:tgtEl>
                                          <p:spTgt spid="206"/>
                                        </p:tgtEl>
                                        <p:attrNameLst>
                                          <p:attrName>style.visibility</p:attrName>
                                        </p:attrNameLst>
                                      </p:cBhvr>
                                      <p:to>
                                        <p:strVal val="visible"/>
                                      </p:to>
                                    </p:set>
                                    <p:animEffect transition="in" filter="fade">
                                      <p:cBhvr>
                                        <p:cTn id="148" dur="5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9" grpId="0" animBg="1"/>
      <p:bldP spid="147" grpId="0"/>
      <p:bldP spid="148" grpId="0"/>
      <p:bldP spid="149" grpId="0"/>
      <p:bldP spid="150" grpId="0"/>
      <p:bldP spid="151" grpId="0"/>
      <p:bldP spid="152" grpId="0"/>
      <p:bldP spid="153" grpId="0"/>
      <p:bldP spid="154" grpId="0"/>
    </p:bldLst>
  </p:timing>
</p:sld>
</file>

<file path=ppt/slides/slide13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10100" y="680759"/>
            <a:ext cx="5371984" cy="830997"/>
          </a:xfrm>
          <a:prstGeom prst="rect">
            <a:avLst/>
          </a:prstGeom>
          <a:noFill/>
        </p:spPr>
        <p:txBody>
          <a:bodyPr wrap="none" rtlCol="0">
            <a:spAutoFit/>
          </a:bodyPr>
          <a:lstStyle/>
          <a:p>
            <a:pPr algn="ctr"/>
            <a:r>
              <a:rPr lang="id-ID" sz="4800" dirty="0" smtClean="0">
                <a:solidFill>
                  <a:schemeClr val="bg1"/>
                </a:solidFill>
                <a:latin typeface="+mj-lt"/>
              </a:rPr>
              <a:t>Circle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2" name="Oval 61"/>
          <p:cNvSpPr/>
          <p:nvPr/>
        </p:nvSpPr>
        <p:spPr>
          <a:xfrm>
            <a:off x="1220818" y="2664208"/>
            <a:ext cx="1530220" cy="1530220"/>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Oval 62"/>
          <p:cNvSpPr/>
          <p:nvPr/>
        </p:nvSpPr>
        <p:spPr>
          <a:xfrm>
            <a:off x="2597021" y="2737673"/>
            <a:ext cx="1871560" cy="1871560"/>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64" name="Oval 63"/>
          <p:cNvSpPr/>
          <p:nvPr/>
        </p:nvSpPr>
        <p:spPr>
          <a:xfrm>
            <a:off x="4127241" y="2474472"/>
            <a:ext cx="2397962" cy="2397962"/>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Oval 64"/>
          <p:cNvSpPr/>
          <p:nvPr/>
        </p:nvSpPr>
        <p:spPr>
          <a:xfrm flipH="1">
            <a:off x="5998801" y="2109622"/>
            <a:ext cx="2639391" cy="2639391"/>
          </a:xfrm>
          <a:prstGeom prst="ellipse">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Oval 65"/>
          <p:cNvSpPr/>
          <p:nvPr/>
        </p:nvSpPr>
        <p:spPr>
          <a:xfrm flipH="1">
            <a:off x="8139399" y="1255563"/>
            <a:ext cx="3353670" cy="3353670"/>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 name="Group 1"/>
          <p:cNvGrpSpPr/>
          <p:nvPr/>
        </p:nvGrpSpPr>
        <p:grpSpPr>
          <a:xfrm>
            <a:off x="1220815" y="5008801"/>
            <a:ext cx="2059709" cy="1084773"/>
            <a:chOff x="1220815" y="5008801"/>
            <a:chExt cx="2059709" cy="1084773"/>
          </a:xfrm>
        </p:grpSpPr>
        <p:sp>
          <p:nvSpPr>
            <p:cNvPr id="68" name="TextBox 67"/>
            <p:cNvSpPr txBox="1"/>
            <p:nvPr/>
          </p:nvSpPr>
          <p:spPr>
            <a:xfrm>
              <a:off x="1220815" y="5308744"/>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69" name="TextBox 68"/>
            <p:cNvSpPr txBox="1"/>
            <p:nvPr/>
          </p:nvSpPr>
          <p:spPr>
            <a:xfrm>
              <a:off x="1220818" y="5008801"/>
              <a:ext cx="2059706" cy="338554"/>
            </a:xfrm>
            <a:prstGeom prst="rect">
              <a:avLst/>
            </a:prstGeom>
            <a:noFill/>
          </p:spPr>
          <p:txBody>
            <a:bodyPr wrap="square" rtlCol="0">
              <a:spAutoFit/>
            </a:bodyPr>
            <a:lstStyle/>
            <a:p>
              <a:r>
                <a:rPr lang="id-ID" sz="1600" b="1" dirty="0" smtClean="0">
                  <a:solidFill>
                    <a:schemeClr val="bg1"/>
                  </a:solidFill>
                  <a:latin typeface="+mj-lt"/>
                </a:rPr>
                <a:t>Research</a:t>
              </a:r>
              <a:endParaRPr lang="en-US" sz="1600" b="1" dirty="0">
                <a:solidFill>
                  <a:schemeClr val="bg1"/>
                </a:solidFill>
                <a:latin typeface="+mj-lt"/>
              </a:endParaRPr>
            </a:p>
          </p:txBody>
        </p:sp>
      </p:grpSp>
      <p:grpSp>
        <p:nvGrpSpPr>
          <p:cNvPr id="3" name="Group 2"/>
          <p:cNvGrpSpPr/>
          <p:nvPr/>
        </p:nvGrpSpPr>
        <p:grpSpPr>
          <a:xfrm>
            <a:off x="2984600" y="5008801"/>
            <a:ext cx="2059709" cy="1084773"/>
            <a:chOff x="2984600" y="5008801"/>
            <a:chExt cx="2059709" cy="1084773"/>
          </a:xfrm>
        </p:grpSpPr>
        <p:sp>
          <p:nvSpPr>
            <p:cNvPr id="71" name="TextBox 70"/>
            <p:cNvSpPr txBox="1"/>
            <p:nvPr/>
          </p:nvSpPr>
          <p:spPr>
            <a:xfrm>
              <a:off x="2984600" y="5308744"/>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2" name="TextBox 71"/>
            <p:cNvSpPr txBox="1"/>
            <p:nvPr/>
          </p:nvSpPr>
          <p:spPr>
            <a:xfrm>
              <a:off x="2984603" y="5008801"/>
              <a:ext cx="2059706" cy="338554"/>
            </a:xfrm>
            <a:prstGeom prst="rect">
              <a:avLst/>
            </a:prstGeom>
            <a:noFill/>
          </p:spPr>
          <p:txBody>
            <a:bodyPr wrap="square" rtlCol="0">
              <a:spAutoFit/>
            </a:bodyPr>
            <a:lstStyle/>
            <a:p>
              <a:r>
                <a:rPr lang="id-ID" sz="1600" b="1" dirty="0" smtClean="0">
                  <a:solidFill>
                    <a:schemeClr val="bg1"/>
                  </a:solidFill>
                  <a:latin typeface="+mj-lt"/>
                </a:rPr>
                <a:t>Plan</a:t>
              </a:r>
              <a:endParaRPr lang="en-US" sz="1600" b="1" dirty="0">
                <a:solidFill>
                  <a:schemeClr val="bg1"/>
                </a:solidFill>
                <a:latin typeface="+mj-lt"/>
              </a:endParaRPr>
            </a:p>
          </p:txBody>
        </p:sp>
      </p:grpSp>
      <p:grpSp>
        <p:nvGrpSpPr>
          <p:cNvPr id="4" name="Group 3"/>
          <p:cNvGrpSpPr/>
          <p:nvPr/>
        </p:nvGrpSpPr>
        <p:grpSpPr>
          <a:xfrm>
            <a:off x="4733040" y="5007076"/>
            <a:ext cx="2059706" cy="1084773"/>
            <a:chOff x="4733040" y="5007076"/>
            <a:chExt cx="2059706" cy="1084773"/>
          </a:xfrm>
        </p:grpSpPr>
        <p:sp>
          <p:nvSpPr>
            <p:cNvPr id="74" name="TextBox 73"/>
            <p:cNvSpPr txBox="1"/>
            <p:nvPr/>
          </p:nvSpPr>
          <p:spPr>
            <a:xfrm>
              <a:off x="4733040" y="5307019"/>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5" name="TextBox 74"/>
            <p:cNvSpPr txBox="1"/>
            <p:nvPr/>
          </p:nvSpPr>
          <p:spPr>
            <a:xfrm>
              <a:off x="4733040" y="5007076"/>
              <a:ext cx="2059706" cy="338554"/>
            </a:xfrm>
            <a:prstGeom prst="rect">
              <a:avLst/>
            </a:prstGeom>
            <a:noFill/>
          </p:spPr>
          <p:txBody>
            <a:bodyPr wrap="square" rtlCol="0">
              <a:spAutoFit/>
            </a:bodyPr>
            <a:lstStyle/>
            <a:p>
              <a:r>
                <a:rPr lang="id-ID" sz="1600" b="1" dirty="0" smtClean="0">
                  <a:solidFill>
                    <a:schemeClr val="bg1"/>
                  </a:solidFill>
                  <a:latin typeface="+mj-lt"/>
                </a:rPr>
                <a:t>Design</a:t>
              </a:r>
              <a:endParaRPr lang="en-US" sz="1600" b="1" dirty="0">
                <a:solidFill>
                  <a:schemeClr val="bg1"/>
                </a:solidFill>
                <a:latin typeface="+mj-lt"/>
              </a:endParaRPr>
            </a:p>
          </p:txBody>
        </p:sp>
      </p:grpSp>
      <p:grpSp>
        <p:nvGrpSpPr>
          <p:cNvPr id="5" name="Group 4"/>
          <p:cNvGrpSpPr/>
          <p:nvPr/>
        </p:nvGrpSpPr>
        <p:grpSpPr>
          <a:xfrm>
            <a:off x="6608446" y="5007076"/>
            <a:ext cx="2059706" cy="1084773"/>
            <a:chOff x="6608446" y="5007076"/>
            <a:chExt cx="2059706" cy="1084773"/>
          </a:xfrm>
        </p:grpSpPr>
        <p:sp>
          <p:nvSpPr>
            <p:cNvPr id="77" name="TextBox 76"/>
            <p:cNvSpPr txBox="1"/>
            <p:nvPr/>
          </p:nvSpPr>
          <p:spPr>
            <a:xfrm>
              <a:off x="6608446" y="5307019"/>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78" name="TextBox 77"/>
            <p:cNvSpPr txBox="1"/>
            <p:nvPr/>
          </p:nvSpPr>
          <p:spPr>
            <a:xfrm>
              <a:off x="6608446" y="5007076"/>
              <a:ext cx="2059706" cy="338554"/>
            </a:xfrm>
            <a:prstGeom prst="rect">
              <a:avLst/>
            </a:prstGeom>
            <a:noFill/>
          </p:spPr>
          <p:txBody>
            <a:bodyPr wrap="square" rtlCol="0">
              <a:spAutoFit/>
            </a:bodyPr>
            <a:lstStyle/>
            <a:p>
              <a:r>
                <a:rPr lang="id-ID" sz="1600" b="1" dirty="0" smtClean="0">
                  <a:solidFill>
                    <a:schemeClr val="bg1"/>
                  </a:solidFill>
                  <a:latin typeface="+mj-lt"/>
                </a:rPr>
                <a:t>Build</a:t>
              </a:r>
              <a:endParaRPr lang="en-US" sz="1600" b="1" dirty="0">
                <a:solidFill>
                  <a:schemeClr val="bg1"/>
                </a:solidFill>
                <a:latin typeface="+mj-lt"/>
              </a:endParaRPr>
            </a:p>
          </p:txBody>
        </p:sp>
      </p:grpSp>
      <p:grpSp>
        <p:nvGrpSpPr>
          <p:cNvPr id="6" name="Group 5"/>
          <p:cNvGrpSpPr/>
          <p:nvPr/>
        </p:nvGrpSpPr>
        <p:grpSpPr>
          <a:xfrm>
            <a:off x="9094001" y="5046570"/>
            <a:ext cx="2059706" cy="1084773"/>
            <a:chOff x="9094001" y="5046570"/>
            <a:chExt cx="2059706" cy="1084773"/>
          </a:xfrm>
        </p:grpSpPr>
        <p:sp>
          <p:nvSpPr>
            <p:cNvPr id="80" name="TextBox 79"/>
            <p:cNvSpPr txBox="1"/>
            <p:nvPr/>
          </p:nvSpPr>
          <p:spPr>
            <a:xfrm>
              <a:off x="9094001" y="5346513"/>
              <a:ext cx="1838038"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a:t>
              </a:r>
            </a:p>
          </p:txBody>
        </p:sp>
        <p:sp>
          <p:nvSpPr>
            <p:cNvPr id="81" name="TextBox 80"/>
            <p:cNvSpPr txBox="1"/>
            <p:nvPr/>
          </p:nvSpPr>
          <p:spPr>
            <a:xfrm>
              <a:off x="9094001" y="5046570"/>
              <a:ext cx="2059706" cy="338554"/>
            </a:xfrm>
            <a:prstGeom prst="rect">
              <a:avLst/>
            </a:prstGeom>
            <a:noFill/>
          </p:spPr>
          <p:txBody>
            <a:bodyPr wrap="square" rtlCol="0">
              <a:spAutoFit/>
            </a:bodyPr>
            <a:lstStyle/>
            <a:p>
              <a:r>
                <a:rPr lang="id-ID" sz="1600" b="1" dirty="0" smtClean="0">
                  <a:solidFill>
                    <a:schemeClr val="bg1"/>
                  </a:solidFill>
                  <a:latin typeface="+mj-lt"/>
                </a:rPr>
                <a:t>Implementation</a:t>
              </a:r>
              <a:endParaRPr lang="en-US" sz="1600" b="1" dirty="0">
                <a:solidFill>
                  <a:schemeClr val="bg1"/>
                </a:solidFill>
                <a:latin typeface="+mj-lt"/>
              </a:endParaRPr>
            </a:p>
          </p:txBody>
        </p:sp>
      </p:grpSp>
      <p:grpSp>
        <p:nvGrpSpPr>
          <p:cNvPr id="82" name="Group 81"/>
          <p:cNvGrpSpPr/>
          <p:nvPr/>
        </p:nvGrpSpPr>
        <p:grpSpPr>
          <a:xfrm>
            <a:off x="1752792" y="3206295"/>
            <a:ext cx="466271" cy="467158"/>
            <a:chOff x="5346700" y="-104775"/>
            <a:chExt cx="835025" cy="836613"/>
          </a:xfrm>
          <a:solidFill>
            <a:schemeClr val="bg1"/>
          </a:solidFill>
        </p:grpSpPr>
        <p:sp>
          <p:nvSpPr>
            <p:cNvPr id="83"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5" name="Group 84"/>
          <p:cNvGrpSpPr/>
          <p:nvPr/>
        </p:nvGrpSpPr>
        <p:grpSpPr>
          <a:xfrm>
            <a:off x="3273520" y="3424874"/>
            <a:ext cx="498308" cy="497158"/>
            <a:chOff x="6294438" y="-201613"/>
            <a:chExt cx="687387" cy="685801"/>
          </a:xfrm>
          <a:solidFill>
            <a:schemeClr val="bg1"/>
          </a:solidFill>
        </p:grpSpPr>
        <p:sp>
          <p:nvSpPr>
            <p:cNvPr id="86" name="Freeform 10"/>
            <p:cNvSpPr>
              <a:spLocks noEditPoints="1"/>
            </p:cNvSpPr>
            <p:nvPr/>
          </p:nvSpPr>
          <p:spPr bwMode="auto">
            <a:xfrm>
              <a:off x="6294438" y="-201613"/>
              <a:ext cx="687387" cy="68580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0" h="180">
                  <a:moveTo>
                    <a:pt x="163" y="0"/>
                  </a:moveTo>
                  <a:cubicBezTo>
                    <a:pt x="39" y="0"/>
                    <a:pt x="39" y="0"/>
                    <a:pt x="39" y="0"/>
                  </a:cubicBezTo>
                  <a:cubicBezTo>
                    <a:pt x="30" y="0"/>
                    <a:pt x="23" y="8"/>
                    <a:pt x="23" y="17"/>
                  </a:cubicBezTo>
                  <a:cubicBezTo>
                    <a:pt x="23" y="28"/>
                    <a:pt x="23" y="28"/>
                    <a:pt x="23" y="28"/>
                  </a:cubicBezTo>
                  <a:cubicBezTo>
                    <a:pt x="17" y="28"/>
                    <a:pt x="17" y="28"/>
                    <a:pt x="17" y="28"/>
                  </a:cubicBezTo>
                  <a:cubicBezTo>
                    <a:pt x="8" y="28"/>
                    <a:pt x="0" y="36"/>
                    <a:pt x="0" y="45"/>
                  </a:cubicBezTo>
                  <a:cubicBezTo>
                    <a:pt x="0" y="158"/>
                    <a:pt x="0" y="158"/>
                    <a:pt x="0" y="158"/>
                  </a:cubicBezTo>
                  <a:cubicBezTo>
                    <a:pt x="0" y="170"/>
                    <a:pt x="10" y="180"/>
                    <a:pt x="23" y="180"/>
                  </a:cubicBezTo>
                  <a:cubicBezTo>
                    <a:pt x="158" y="180"/>
                    <a:pt x="158" y="180"/>
                    <a:pt x="158" y="180"/>
                  </a:cubicBezTo>
                  <a:cubicBezTo>
                    <a:pt x="170" y="180"/>
                    <a:pt x="180" y="170"/>
                    <a:pt x="180" y="158"/>
                  </a:cubicBezTo>
                  <a:cubicBezTo>
                    <a:pt x="180" y="17"/>
                    <a:pt x="180" y="17"/>
                    <a:pt x="180" y="17"/>
                  </a:cubicBezTo>
                  <a:cubicBezTo>
                    <a:pt x="180" y="8"/>
                    <a:pt x="172" y="0"/>
                    <a:pt x="163" y="0"/>
                  </a:cubicBezTo>
                  <a:close/>
                  <a:moveTo>
                    <a:pt x="169" y="158"/>
                  </a:moveTo>
                  <a:cubicBezTo>
                    <a:pt x="169" y="164"/>
                    <a:pt x="164" y="169"/>
                    <a:pt x="158" y="169"/>
                  </a:cubicBezTo>
                  <a:cubicBezTo>
                    <a:pt x="23" y="169"/>
                    <a:pt x="23" y="169"/>
                    <a:pt x="23" y="169"/>
                  </a:cubicBezTo>
                  <a:cubicBezTo>
                    <a:pt x="16" y="169"/>
                    <a:pt x="11" y="164"/>
                    <a:pt x="11" y="158"/>
                  </a:cubicBezTo>
                  <a:cubicBezTo>
                    <a:pt x="11" y="45"/>
                    <a:pt x="11" y="45"/>
                    <a:pt x="11" y="45"/>
                  </a:cubicBezTo>
                  <a:cubicBezTo>
                    <a:pt x="11" y="42"/>
                    <a:pt x="14" y="39"/>
                    <a:pt x="17" y="39"/>
                  </a:cubicBezTo>
                  <a:cubicBezTo>
                    <a:pt x="23" y="39"/>
                    <a:pt x="23" y="39"/>
                    <a:pt x="23" y="39"/>
                  </a:cubicBezTo>
                  <a:cubicBezTo>
                    <a:pt x="23" y="152"/>
                    <a:pt x="23" y="152"/>
                    <a:pt x="23" y="152"/>
                  </a:cubicBezTo>
                  <a:cubicBezTo>
                    <a:pt x="23" y="155"/>
                    <a:pt x="25" y="158"/>
                    <a:pt x="28" y="158"/>
                  </a:cubicBezTo>
                  <a:cubicBezTo>
                    <a:pt x="31" y="158"/>
                    <a:pt x="34" y="155"/>
                    <a:pt x="34" y="152"/>
                  </a:cubicBezTo>
                  <a:cubicBezTo>
                    <a:pt x="34" y="17"/>
                    <a:pt x="34" y="17"/>
                    <a:pt x="34" y="17"/>
                  </a:cubicBezTo>
                  <a:cubicBezTo>
                    <a:pt x="34" y="14"/>
                    <a:pt x="36" y="11"/>
                    <a:pt x="39" y="11"/>
                  </a:cubicBezTo>
                  <a:cubicBezTo>
                    <a:pt x="163" y="11"/>
                    <a:pt x="163" y="11"/>
                    <a:pt x="163" y="11"/>
                  </a:cubicBezTo>
                  <a:cubicBezTo>
                    <a:pt x="166" y="11"/>
                    <a:pt x="169" y="14"/>
                    <a:pt x="169" y="17"/>
                  </a:cubicBezTo>
                  <a:lnTo>
                    <a:pt x="169"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11"/>
            <p:cNvSpPr>
              <a:spLocks/>
            </p:cNvSpPr>
            <p:nvPr/>
          </p:nvSpPr>
          <p:spPr bwMode="auto">
            <a:xfrm>
              <a:off x="6702425" y="58737"/>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2"/>
            <p:cNvSpPr>
              <a:spLocks/>
            </p:cNvSpPr>
            <p:nvPr/>
          </p:nvSpPr>
          <p:spPr bwMode="auto">
            <a:xfrm>
              <a:off x="6702425" y="-6350"/>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3"/>
            <p:cNvSpPr>
              <a:spLocks/>
            </p:cNvSpPr>
            <p:nvPr/>
          </p:nvSpPr>
          <p:spPr bwMode="auto">
            <a:xfrm>
              <a:off x="6702425" y="-71438"/>
              <a:ext cx="192087" cy="19050"/>
            </a:xfrm>
            <a:custGeom>
              <a:avLst/>
              <a:gdLst>
                <a:gd name="T0" fmla="*/ 3 w 50"/>
                <a:gd name="T1" fmla="*/ 5 h 5"/>
                <a:gd name="T2" fmla="*/ 48 w 50"/>
                <a:gd name="T3" fmla="*/ 5 h 5"/>
                <a:gd name="T4" fmla="*/ 50 w 50"/>
                <a:gd name="T5" fmla="*/ 3 h 5"/>
                <a:gd name="T6" fmla="*/ 48 w 50"/>
                <a:gd name="T7" fmla="*/ 0 h 5"/>
                <a:gd name="T8" fmla="*/ 3 w 50"/>
                <a:gd name="T9" fmla="*/ 0 h 5"/>
                <a:gd name="T10" fmla="*/ 0 w 50"/>
                <a:gd name="T11" fmla="*/ 3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3"/>
                  </a:cubicBezTo>
                  <a:cubicBezTo>
                    <a:pt x="50" y="1"/>
                    <a:pt x="49" y="0"/>
                    <a:pt x="48" y="0"/>
                  </a:cubicBezTo>
                  <a:cubicBezTo>
                    <a:pt x="3" y="0"/>
                    <a:pt x="3" y="0"/>
                    <a:pt x="3" y="0"/>
                  </a:cubicBezTo>
                  <a:cubicBezTo>
                    <a:pt x="1" y="0"/>
                    <a:pt x="0" y="1"/>
                    <a:pt x="0" y="3"/>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14"/>
            <p:cNvSpPr>
              <a:spLocks/>
            </p:cNvSpPr>
            <p:nvPr/>
          </p:nvSpPr>
          <p:spPr bwMode="auto">
            <a:xfrm>
              <a:off x="6465888"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15"/>
            <p:cNvSpPr>
              <a:spLocks/>
            </p:cNvSpPr>
            <p:nvPr/>
          </p:nvSpPr>
          <p:spPr bwMode="auto">
            <a:xfrm>
              <a:off x="6465888"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6"/>
            <p:cNvSpPr>
              <a:spLocks/>
            </p:cNvSpPr>
            <p:nvPr/>
          </p:nvSpPr>
          <p:spPr bwMode="auto">
            <a:xfrm>
              <a:off x="6465888"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7"/>
            <p:cNvSpPr>
              <a:spLocks/>
            </p:cNvSpPr>
            <p:nvPr/>
          </p:nvSpPr>
          <p:spPr bwMode="auto">
            <a:xfrm>
              <a:off x="6702425"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8"/>
            <p:cNvSpPr>
              <a:spLocks/>
            </p:cNvSpPr>
            <p:nvPr/>
          </p:nvSpPr>
          <p:spPr bwMode="auto">
            <a:xfrm>
              <a:off x="6702425"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9"/>
            <p:cNvSpPr>
              <a:spLocks/>
            </p:cNvSpPr>
            <p:nvPr/>
          </p:nvSpPr>
          <p:spPr bwMode="auto">
            <a:xfrm>
              <a:off x="6702425"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20"/>
            <p:cNvSpPr>
              <a:spLocks/>
            </p:cNvSpPr>
            <p:nvPr/>
          </p:nvSpPr>
          <p:spPr bwMode="auto">
            <a:xfrm>
              <a:off x="6465888" y="119062"/>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21"/>
            <p:cNvSpPr>
              <a:spLocks/>
            </p:cNvSpPr>
            <p:nvPr/>
          </p:nvSpPr>
          <p:spPr bwMode="auto">
            <a:xfrm>
              <a:off x="6465888" y="184150"/>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22"/>
            <p:cNvSpPr>
              <a:spLocks noEditPoints="1"/>
            </p:cNvSpPr>
            <p:nvPr/>
          </p:nvSpPr>
          <p:spPr bwMode="auto">
            <a:xfrm>
              <a:off x="6465888" y="-112713"/>
              <a:ext cx="195262" cy="190500"/>
            </a:xfrm>
            <a:custGeom>
              <a:avLst/>
              <a:gdLst>
                <a:gd name="T0" fmla="*/ 6 w 51"/>
                <a:gd name="T1" fmla="*/ 50 h 50"/>
                <a:gd name="T2" fmla="*/ 45 w 51"/>
                <a:gd name="T3" fmla="*/ 50 h 50"/>
                <a:gd name="T4" fmla="*/ 51 w 51"/>
                <a:gd name="T5" fmla="*/ 44 h 50"/>
                <a:gd name="T6" fmla="*/ 51 w 51"/>
                <a:gd name="T7" fmla="*/ 5 h 50"/>
                <a:gd name="T8" fmla="*/ 45 w 51"/>
                <a:gd name="T9" fmla="*/ 0 h 50"/>
                <a:gd name="T10" fmla="*/ 6 w 51"/>
                <a:gd name="T11" fmla="*/ 0 h 50"/>
                <a:gd name="T12" fmla="*/ 0 w 51"/>
                <a:gd name="T13" fmla="*/ 5 h 50"/>
                <a:gd name="T14" fmla="*/ 0 w 51"/>
                <a:gd name="T15" fmla="*/ 44 h 50"/>
                <a:gd name="T16" fmla="*/ 6 w 51"/>
                <a:gd name="T17" fmla="*/ 50 h 50"/>
                <a:gd name="T18" fmla="*/ 11 w 51"/>
                <a:gd name="T19" fmla="*/ 11 h 50"/>
                <a:gd name="T20" fmla="*/ 39 w 51"/>
                <a:gd name="T21" fmla="*/ 11 h 50"/>
                <a:gd name="T22" fmla="*/ 39 w 51"/>
                <a:gd name="T23" fmla="*/ 39 h 50"/>
                <a:gd name="T24" fmla="*/ 11 w 51"/>
                <a:gd name="T25" fmla="*/ 39 h 50"/>
                <a:gd name="T26" fmla="*/ 11 w 51"/>
                <a:gd name="T27"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0">
                  <a:moveTo>
                    <a:pt x="6" y="50"/>
                  </a:moveTo>
                  <a:cubicBezTo>
                    <a:pt x="45" y="50"/>
                    <a:pt x="45" y="50"/>
                    <a:pt x="45" y="50"/>
                  </a:cubicBezTo>
                  <a:cubicBezTo>
                    <a:pt x="48" y="50"/>
                    <a:pt x="51" y="48"/>
                    <a:pt x="51" y="44"/>
                  </a:cubicBezTo>
                  <a:cubicBezTo>
                    <a:pt x="51" y="5"/>
                    <a:pt x="51" y="5"/>
                    <a:pt x="51" y="5"/>
                  </a:cubicBezTo>
                  <a:cubicBezTo>
                    <a:pt x="51" y="2"/>
                    <a:pt x="48" y="0"/>
                    <a:pt x="45" y="0"/>
                  </a:cubicBezTo>
                  <a:cubicBezTo>
                    <a:pt x="6" y="0"/>
                    <a:pt x="6" y="0"/>
                    <a:pt x="6" y="0"/>
                  </a:cubicBezTo>
                  <a:cubicBezTo>
                    <a:pt x="3" y="0"/>
                    <a:pt x="0" y="2"/>
                    <a:pt x="0" y="5"/>
                  </a:cubicBezTo>
                  <a:cubicBezTo>
                    <a:pt x="0" y="44"/>
                    <a:pt x="0" y="44"/>
                    <a:pt x="0" y="44"/>
                  </a:cubicBezTo>
                  <a:cubicBezTo>
                    <a:pt x="0" y="48"/>
                    <a:pt x="3" y="50"/>
                    <a:pt x="6" y="50"/>
                  </a:cubicBezTo>
                  <a:close/>
                  <a:moveTo>
                    <a:pt x="11" y="11"/>
                  </a:moveTo>
                  <a:cubicBezTo>
                    <a:pt x="39" y="11"/>
                    <a:pt x="39" y="11"/>
                    <a:pt x="39" y="11"/>
                  </a:cubicBezTo>
                  <a:cubicBezTo>
                    <a:pt x="39" y="39"/>
                    <a:pt x="39" y="39"/>
                    <a:pt x="39" y="39"/>
                  </a:cubicBezTo>
                  <a:cubicBezTo>
                    <a:pt x="11" y="39"/>
                    <a:pt x="11" y="39"/>
                    <a:pt x="11" y="39"/>
                  </a:cubicBezTo>
                  <a:lnTo>
                    <a:pt x="11" y="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9" name="Freeform 26"/>
          <p:cNvSpPr>
            <a:spLocks noEditPoints="1"/>
          </p:cNvSpPr>
          <p:nvPr/>
        </p:nvSpPr>
        <p:spPr bwMode="auto">
          <a:xfrm>
            <a:off x="5007080" y="3387321"/>
            <a:ext cx="631295" cy="613229"/>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0" name="Group 99"/>
          <p:cNvGrpSpPr/>
          <p:nvPr/>
        </p:nvGrpSpPr>
        <p:grpSpPr>
          <a:xfrm>
            <a:off x="7014979" y="3061923"/>
            <a:ext cx="612513" cy="697843"/>
            <a:chOff x="6980238" y="-342900"/>
            <a:chExt cx="1150937" cy="1311275"/>
          </a:xfrm>
          <a:solidFill>
            <a:schemeClr val="bg1"/>
          </a:solidFill>
        </p:grpSpPr>
        <p:sp>
          <p:nvSpPr>
            <p:cNvPr id="101" name="Freeform 30"/>
            <p:cNvSpPr>
              <a:spLocks noEditPoints="1"/>
            </p:cNvSpPr>
            <p:nvPr/>
          </p:nvSpPr>
          <p:spPr bwMode="auto">
            <a:xfrm>
              <a:off x="6980238" y="-342900"/>
              <a:ext cx="1150937" cy="1311275"/>
            </a:xfrm>
            <a:custGeom>
              <a:avLst/>
              <a:gdLst>
                <a:gd name="T0" fmla="*/ 152 w 304"/>
                <a:gd name="T1" fmla="*/ 0 h 347"/>
                <a:gd name="T2" fmla="*/ 0 w 304"/>
                <a:gd name="T3" fmla="*/ 71 h 347"/>
                <a:gd name="T4" fmla="*/ 0 w 304"/>
                <a:gd name="T5" fmla="*/ 277 h 347"/>
                <a:gd name="T6" fmla="*/ 152 w 304"/>
                <a:gd name="T7" fmla="*/ 347 h 347"/>
                <a:gd name="T8" fmla="*/ 304 w 304"/>
                <a:gd name="T9" fmla="*/ 277 h 347"/>
                <a:gd name="T10" fmla="*/ 304 w 304"/>
                <a:gd name="T11" fmla="*/ 71 h 347"/>
                <a:gd name="T12" fmla="*/ 152 w 304"/>
                <a:gd name="T13" fmla="*/ 0 h 347"/>
                <a:gd name="T14" fmla="*/ 282 w 304"/>
                <a:gd name="T15" fmla="*/ 277 h 347"/>
                <a:gd name="T16" fmla="*/ 152 w 304"/>
                <a:gd name="T17" fmla="*/ 326 h 347"/>
                <a:gd name="T18" fmla="*/ 22 w 304"/>
                <a:gd name="T19" fmla="*/ 277 h 347"/>
                <a:gd name="T20" fmla="*/ 22 w 304"/>
                <a:gd name="T21" fmla="*/ 236 h 347"/>
                <a:gd name="T22" fmla="*/ 152 w 304"/>
                <a:gd name="T23" fmla="*/ 271 h 347"/>
                <a:gd name="T24" fmla="*/ 282 w 304"/>
                <a:gd name="T25" fmla="*/ 236 h 347"/>
                <a:gd name="T26" fmla="*/ 282 w 304"/>
                <a:gd name="T27" fmla="*/ 277 h 347"/>
                <a:gd name="T28" fmla="*/ 282 w 304"/>
                <a:gd name="T29" fmla="*/ 212 h 347"/>
                <a:gd name="T30" fmla="*/ 282 w 304"/>
                <a:gd name="T31" fmla="*/ 212 h 347"/>
                <a:gd name="T32" fmla="*/ 282 w 304"/>
                <a:gd name="T33" fmla="*/ 212 h 347"/>
                <a:gd name="T34" fmla="*/ 152 w 304"/>
                <a:gd name="T35" fmla="*/ 261 h 347"/>
                <a:gd name="T36" fmla="*/ 22 w 304"/>
                <a:gd name="T37" fmla="*/ 212 h 347"/>
                <a:gd name="T38" fmla="*/ 22 w 304"/>
                <a:gd name="T39" fmla="*/ 212 h 347"/>
                <a:gd name="T40" fmla="*/ 22 w 304"/>
                <a:gd name="T41" fmla="*/ 212 h 347"/>
                <a:gd name="T42" fmla="*/ 22 w 304"/>
                <a:gd name="T43" fmla="*/ 171 h 347"/>
                <a:gd name="T44" fmla="*/ 152 w 304"/>
                <a:gd name="T45" fmla="*/ 206 h 347"/>
                <a:gd name="T46" fmla="*/ 282 w 304"/>
                <a:gd name="T47" fmla="*/ 171 h 347"/>
                <a:gd name="T48" fmla="*/ 282 w 304"/>
                <a:gd name="T49" fmla="*/ 212 h 347"/>
                <a:gd name="T50" fmla="*/ 282 w 304"/>
                <a:gd name="T51" fmla="*/ 147 h 347"/>
                <a:gd name="T52" fmla="*/ 282 w 304"/>
                <a:gd name="T53" fmla="*/ 147 h 347"/>
                <a:gd name="T54" fmla="*/ 282 w 304"/>
                <a:gd name="T55" fmla="*/ 147 h 347"/>
                <a:gd name="T56" fmla="*/ 152 w 304"/>
                <a:gd name="T57" fmla="*/ 195 h 347"/>
                <a:gd name="T58" fmla="*/ 22 w 304"/>
                <a:gd name="T59" fmla="*/ 147 h 347"/>
                <a:gd name="T60" fmla="*/ 22 w 304"/>
                <a:gd name="T61" fmla="*/ 147 h 347"/>
                <a:gd name="T62" fmla="*/ 22 w 304"/>
                <a:gd name="T63" fmla="*/ 147 h 347"/>
                <a:gd name="T64" fmla="*/ 22 w 304"/>
                <a:gd name="T65" fmla="*/ 109 h 347"/>
                <a:gd name="T66" fmla="*/ 152 w 304"/>
                <a:gd name="T67" fmla="*/ 141 h 347"/>
                <a:gd name="T68" fmla="*/ 282 w 304"/>
                <a:gd name="T69" fmla="*/ 109 h 347"/>
                <a:gd name="T70" fmla="*/ 282 w 304"/>
                <a:gd name="T71" fmla="*/ 147 h 347"/>
                <a:gd name="T72" fmla="*/ 152 w 304"/>
                <a:gd name="T73" fmla="*/ 119 h 347"/>
                <a:gd name="T74" fmla="*/ 22 w 304"/>
                <a:gd name="T75" fmla="*/ 71 h 347"/>
                <a:gd name="T76" fmla="*/ 152 w 304"/>
                <a:gd name="T77" fmla="*/ 22 h 347"/>
                <a:gd name="T78" fmla="*/ 282 w 304"/>
                <a:gd name="T79" fmla="*/ 71 h 347"/>
                <a:gd name="T80" fmla="*/ 152 w 304"/>
                <a:gd name="T81"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4" h="347">
                  <a:moveTo>
                    <a:pt x="152" y="0"/>
                  </a:moveTo>
                  <a:cubicBezTo>
                    <a:pt x="79" y="0"/>
                    <a:pt x="0" y="22"/>
                    <a:pt x="0" y="71"/>
                  </a:cubicBezTo>
                  <a:cubicBezTo>
                    <a:pt x="0" y="277"/>
                    <a:pt x="0" y="277"/>
                    <a:pt x="0" y="277"/>
                  </a:cubicBezTo>
                  <a:cubicBezTo>
                    <a:pt x="0" y="325"/>
                    <a:pt x="79" y="347"/>
                    <a:pt x="152" y="347"/>
                  </a:cubicBezTo>
                  <a:cubicBezTo>
                    <a:pt x="225" y="347"/>
                    <a:pt x="304" y="325"/>
                    <a:pt x="304" y="277"/>
                  </a:cubicBezTo>
                  <a:cubicBezTo>
                    <a:pt x="304" y="71"/>
                    <a:pt x="304" y="71"/>
                    <a:pt x="304" y="71"/>
                  </a:cubicBezTo>
                  <a:cubicBezTo>
                    <a:pt x="304" y="22"/>
                    <a:pt x="225" y="0"/>
                    <a:pt x="152" y="0"/>
                  </a:cubicBezTo>
                  <a:close/>
                  <a:moveTo>
                    <a:pt x="282" y="277"/>
                  </a:moveTo>
                  <a:cubicBezTo>
                    <a:pt x="282" y="304"/>
                    <a:pt x="224" y="326"/>
                    <a:pt x="152" y="326"/>
                  </a:cubicBezTo>
                  <a:cubicBezTo>
                    <a:pt x="80" y="326"/>
                    <a:pt x="22" y="304"/>
                    <a:pt x="22" y="277"/>
                  </a:cubicBezTo>
                  <a:cubicBezTo>
                    <a:pt x="22" y="236"/>
                    <a:pt x="22" y="236"/>
                    <a:pt x="22" y="236"/>
                  </a:cubicBezTo>
                  <a:cubicBezTo>
                    <a:pt x="44" y="259"/>
                    <a:pt x="98" y="271"/>
                    <a:pt x="152" y="271"/>
                  </a:cubicBezTo>
                  <a:cubicBezTo>
                    <a:pt x="206" y="271"/>
                    <a:pt x="260" y="259"/>
                    <a:pt x="282" y="236"/>
                  </a:cubicBezTo>
                  <a:lnTo>
                    <a:pt x="282" y="277"/>
                  </a:lnTo>
                  <a:close/>
                  <a:moveTo>
                    <a:pt x="282" y="212"/>
                  </a:moveTo>
                  <a:cubicBezTo>
                    <a:pt x="282" y="212"/>
                    <a:pt x="282" y="212"/>
                    <a:pt x="282" y="212"/>
                  </a:cubicBezTo>
                  <a:cubicBezTo>
                    <a:pt x="282" y="212"/>
                    <a:pt x="282" y="212"/>
                    <a:pt x="282" y="212"/>
                  </a:cubicBezTo>
                  <a:cubicBezTo>
                    <a:pt x="282" y="239"/>
                    <a:pt x="224" y="261"/>
                    <a:pt x="152" y="261"/>
                  </a:cubicBezTo>
                  <a:cubicBezTo>
                    <a:pt x="80" y="261"/>
                    <a:pt x="22" y="239"/>
                    <a:pt x="22" y="212"/>
                  </a:cubicBezTo>
                  <a:cubicBezTo>
                    <a:pt x="22" y="212"/>
                    <a:pt x="22" y="212"/>
                    <a:pt x="22" y="212"/>
                  </a:cubicBezTo>
                  <a:cubicBezTo>
                    <a:pt x="22" y="212"/>
                    <a:pt x="22" y="212"/>
                    <a:pt x="22" y="212"/>
                  </a:cubicBezTo>
                  <a:cubicBezTo>
                    <a:pt x="22" y="171"/>
                    <a:pt x="22" y="171"/>
                    <a:pt x="22" y="171"/>
                  </a:cubicBezTo>
                  <a:cubicBezTo>
                    <a:pt x="44" y="194"/>
                    <a:pt x="98" y="206"/>
                    <a:pt x="152" y="206"/>
                  </a:cubicBezTo>
                  <a:cubicBezTo>
                    <a:pt x="206" y="206"/>
                    <a:pt x="260" y="194"/>
                    <a:pt x="282" y="171"/>
                  </a:cubicBezTo>
                  <a:lnTo>
                    <a:pt x="282" y="212"/>
                  </a:lnTo>
                  <a:close/>
                  <a:moveTo>
                    <a:pt x="282" y="147"/>
                  </a:moveTo>
                  <a:cubicBezTo>
                    <a:pt x="282" y="147"/>
                    <a:pt x="282" y="147"/>
                    <a:pt x="282" y="147"/>
                  </a:cubicBezTo>
                  <a:cubicBezTo>
                    <a:pt x="282" y="147"/>
                    <a:pt x="282" y="147"/>
                    <a:pt x="282" y="147"/>
                  </a:cubicBezTo>
                  <a:cubicBezTo>
                    <a:pt x="282" y="174"/>
                    <a:pt x="224" y="195"/>
                    <a:pt x="152" y="195"/>
                  </a:cubicBezTo>
                  <a:cubicBezTo>
                    <a:pt x="80" y="195"/>
                    <a:pt x="22" y="174"/>
                    <a:pt x="22" y="147"/>
                  </a:cubicBezTo>
                  <a:cubicBezTo>
                    <a:pt x="22" y="147"/>
                    <a:pt x="22" y="147"/>
                    <a:pt x="22" y="147"/>
                  </a:cubicBezTo>
                  <a:cubicBezTo>
                    <a:pt x="22" y="147"/>
                    <a:pt x="22" y="147"/>
                    <a:pt x="22" y="147"/>
                  </a:cubicBezTo>
                  <a:cubicBezTo>
                    <a:pt x="22" y="109"/>
                    <a:pt x="22" y="109"/>
                    <a:pt x="22" y="109"/>
                  </a:cubicBezTo>
                  <a:cubicBezTo>
                    <a:pt x="50" y="131"/>
                    <a:pt x="102" y="141"/>
                    <a:pt x="152" y="141"/>
                  </a:cubicBezTo>
                  <a:cubicBezTo>
                    <a:pt x="202" y="141"/>
                    <a:pt x="254" y="131"/>
                    <a:pt x="282" y="109"/>
                  </a:cubicBezTo>
                  <a:lnTo>
                    <a:pt x="282" y="147"/>
                  </a:lnTo>
                  <a:close/>
                  <a:moveTo>
                    <a:pt x="152" y="119"/>
                  </a:moveTo>
                  <a:cubicBezTo>
                    <a:pt x="80" y="119"/>
                    <a:pt x="22" y="98"/>
                    <a:pt x="22" y="71"/>
                  </a:cubicBezTo>
                  <a:cubicBezTo>
                    <a:pt x="22" y="44"/>
                    <a:pt x="80" y="22"/>
                    <a:pt x="152" y="22"/>
                  </a:cubicBezTo>
                  <a:cubicBezTo>
                    <a:pt x="224" y="22"/>
                    <a:pt x="282" y="44"/>
                    <a:pt x="282" y="71"/>
                  </a:cubicBezTo>
                  <a:cubicBezTo>
                    <a:pt x="282" y="98"/>
                    <a:pt x="224" y="119"/>
                    <a:pt x="152" y="1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Oval 31"/>
            <p:cNvSpPr>
              <a:spLocks noChangeArrowheads="1"/>
            </p:cNvSpPr>
            <p:nvPr/>
          </p:nvSpPr>
          <p:spPr bwMode="auto">
            <a:xfrm>
              <a:off x="7885113" y="681038"/>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Oval 32"/>
            <p:cNvSpPr>
              <a:spLocks noChangeArrowheads="1"/>
            </p:cNvSpPr>
            <p:nvPr/>
          </p:nvSpPr>
          <p:spPr bwMode="auto">
            <a:xfrm>
              <a:off x="7885113" y="434975"/>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Oval 33"/>
            <p:cNvSpPr>
              <a:spLocks noChangeArrowheads="1"/>
            </p:cNvSpPr>
            <p:nvPr/>
          </p:nvSpPr>
          <p:spPr bwMode="auto">
            <a:xfrm>
              <a:off x="7885113" y="190500"/>
              <a:ext cx="82550"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9336711" y="2410850"/>
            <a:ext cx="959046" cy="959046"/>
            <a:chOff x="5899150" y="-1111250"/>
            <a:chExt cx="2832101" cy="2832100"/>
          </a:xfrm>
          <a:solidFill>
            <a:schemeClr val="bg1"/>
          </a:solidFill>
        </p:grpSpPr>
        <p:sp>
          <p:nvSpPr>
            <p:cNvPr id="106" name="Freeform 37"/>
            <p:cNvSpPr>
              <a:spLocks noEditPoints="1"/>
            </p:cNvSpPr>
            <p:nvPr/>
          </p:nvSpPr>
          <p:spPr bwMode="auto">
            <a:xfrm>
              <a:off x="5899150" y="-1111250"/>
              <a:ext cx="2832101" cy="2832100"/>
            </a:xfrm>
            <a:custGeom>
              <a:avLst/>
              <a:gdLst>
                <a:gd name="T0" fmla="*/ 499 w 752"/>
                <a:gd name="T1" fmla="*/ 68 h 752"/>
                <a:gd name="T2" fmla="*/ 68 w 752"/>
                <a:gd name="T3" fmla="*/ 253 h 752"/>
                <a:gd name="T4" fmla="*/ 253 w 752"/>
                <a:gd name="T5" fmla="*/ 684 h 752"/>
                <a:gd name="T6" fmla="*/ 684 w 752"/>
                <a:gd name="T7" fmla="*/ 499 h 752"/>
                <a:gd name="T8" fmla="*/ 499 w 752"/>
                <a:gd name="T9" fmla="*/ 68 h 752"/>
                <a:gd name="T10" fmla="*/ 268 w 752"/>
                <a:gd name="T11" fmla="*/ 646 h 752"/>
                <a:gd name="T12" fmla="*/ 106 w 752"/>
                <a:gd name="T13" fmla="*/ 268 h 752"/>
                <a:gd name="T14" fmla="*/ 484 w 752"/>
                <a:gd name="T15" fmla="*/ 106 h 752"/>
                <a:gd name="T16" fmla="*/ 646 w 752"/>
                <a:gd name="T17" fmla="*/ 484 h 752"/>
                <a:gd name="T18" fmla="*/ 268 w 752"/>
                <a:gd name="T19" fmla="*/ 646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2" h="752">
                  <a:moveTo>
                    <a:pt x="499" y="68"/>
                  </a:moveTo>
                  <a:cubicBezTo>
                    <a:pt x="329" y="0"/>
                    <a:pt x="136" y="82"/>
                    <a:pt x="68" y="253"/>
                  </a:cubicBezTo>
                  <a:cubicBezTo>
                    <a:pt x="0" y="423"/>
                    <a:pt x="82" y="616"/>
                    <a:pt x="253" y="684"/>
                  </a:cubicBezTo>
                  <a:cubicBezTo>
                    <a:pt x="423" y="752"/>
                    <a:pt x="616" y="670"/>
                    <a:pt x="684" y="499"/>
                  </a:cubicBezTo>
                  <a:cubicBezTo>
                    <a:pt x="752" y="329"/>
                    <a:pt x="670" y="136"/>
                    <a:pt x="499" y="68"/>
                  </a:cubicBezTo>
                  <a:close/>
                  <a:moveTo>
                    <a:pt x="268" y="646"/>
                  </a:moveTo>
                  <a:cubicBezTo>
                    <a:pt x="119" y="586"/>
                    <a:pt x="47" y="417"/>
                    <a:pt x="106" y="268"/>
                  </a:cubicBezTo>
                  <a:cubicBezTo>
                    <a:pt x="166" y="119"/>
                    <a:pt x="335" y="47"/>
                    <a:pt x="484" y="106"/>
                  </a:cubicBezTo>
                  <a:cubicBezTo>
                    <a:pt x="633" y="166"/>
                    <a:pt x="705" y="335"/>
                    <a:pt x="646" y="484"/>
                  </a:cubicBezTo>
                  <a:cubicBezTo>
                    <a:pt x="586" y="633"/>
                    <a:pt x="417" y="705"/>
                    <a:pt x="268" y="6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38"/>
            <p:cNvSpPr>
              <a:spLocks noEditPoints="1"/>
            </p:cNvSpPr>
            <p:nvPr/>
          </p:nvSpPr>
          <p:spPr bwMode="auto">
            <a:xfrm>
              <a:off x="7137400" y="127000"/>
              <a:ext cx="354013" cy="354013"/>
            </a:xfrm>
            <a:custGeom>
              <a:avLst/>
              <a:gdLst>
                <a:gd name="T0" fmla="*/ 62 w 94"/>
                <a:gd name="T1" fmla="*/ 9 h 94"/>
                <a:gd name="T2" fmla="*/ 9 w 94"/>
                <a:gd name="T3" fmla="*/ 32 h 94"/>
                <a:gd name="T4" fmla="*/ 32 w 94"/>
                <a:gd name="T5" fmla="*/ 86 h 94"/>
                <a:gd name="T6" fmla="*/ 86 w 94"/>
                <a:gd name="T7" fmla="*/ 62 h 94"/>
                <a:gd name="T8" fmla="*/ 62 w 94"/>
                <a:gd name="T9" fmla="*/ 9 h 94"/>
                <a:gd name="T10" fmla="*/ 39 w 94"/>
                <a:gd name="T11" fmla="*/ 66 h 94"/>
                <a:gd name="T12" fmla="*/ 28 w 94"/>
                <a:gd name="T13" fmla="*/ 39 h 94"/>
                <a:gd name="T14" fmla="*/ 55 w 94"/>
                <a:gd name="T15" fmla="*/ 28 h 94"/>
                <a:gd name="T16" fmla="*/ 66 w 94"/>
                <a:gd name="T17" fmla="*/ 55 h 94"/>
                <a:gd name="T18" fmla="*/ 39 w 94"/>
                <a:gd name="T19"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62" y="9"/>
                  </a:moveTo>
                  <a:cubicBezTo>
                    <a:pt x="41" y="0"/>
                    <a:pt x="17" y="10"/>
                    <a:pt x="9" y="32"/>
                  </a:cubicBezTo>
                  <a:cubicBezTo>
                    <a:pt x="0" y="53"/>
                    <a:pt x="10" y="77"/>
                    <a:pt x="32" y="86"/>
                  </a:cubicBezTo>
                  <a:cubicBezTo>
                    <a:pt x="53" y="94"/>
                    <a:pt x="77" y="84"/>
                    <a:pt x="86" y="62"/>
                  </a:cubicBezTo>
                  <a:cubicBezTo>
                    <a:pt x="94" y="41"/>
                    <a:pt x="84" y="17"/>
                    <a:pt x="62" y="9"/>
                  </a:cubicBezTo>
                  <a:close/>
                  <a:moveTo>
                    <a:pt x="39" y="66"/>
                  </a:moveTo>
                  <a:cubicBezTo>
                    <a:pt x="29" y="62"/>
                    <a:pt x="24" y="50"/>
                    <a:pt x="28" y="39"/>
                  </a:cubicBezTo>
                  <a:cubicBezTo>
                    <a:pt x="32" y="29"/>
                    <a:pt x="44" y="24"/>
                    <a:pt x="55" y="28"/>
                  </a:cubicBezTo>
                  <a:cubicBezTo>
                    <a:pt x="65" y="32"/>
                    <a:pt x="71" y="44"/>
                    <a:pt x="66" y="55"/>
                  </a:cubicBezTo>
                  <a:cubicBezTo>
                    <a:pt x="62" y="65"/>
                    <a:pt x="50" y="71"/>
                    <a:pt x="39"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39"/>
            <p:cNvSpPr>
              <a:spLocks noEditPoints="1"/>
            </p:cNvSpPr>
            <p:nvPr/>
          </p:nvSpPr>
          <p:spPr bwMode="auto">
            <a:xfrm>
              <a:off x="6783388" y="-225425"/>
              <a:ext cx="1062038" cy="1060450"/>
            </a:xfrm>
            <a:custGeom>
              <a:avLst/>
              <a:gdLst>
                <a:gd name="T0" fmla="*/ 187 w 282"/>
                <a:gd name="T1" fmla="*/ 25 h 282"/>
                <a:gd name="T2" fmla="*/ 25 w 282"/>
                <a:gd name="T3" fmla="*/ 95 h 282"/>
                <a:gd name="T4" fmla="*/ 95 w 282"/>
                <a:gd name="T5" fmla="*/ 257 h 282"/>
                <a:gd name="T6" fmla="*/ 257 w 282"/>
                <a:gd name="T7" fmla="*/ 187 h 282"/>
                <a:gd name="T8" fmla="*/ 187 w 282"/>
                <a:gd name="T9" fmla="*/ 25 h 282"/>
                <a:gd name="T10" fmla="*/ 110 w 282"/>
                <a:gd name="T11" fmla="*/ 218 h 282"/>
                <a:gd name="T12" fmla="*/ 64 w 282"/>
                <a:gd name="T13" fmla="*/ 110 h 282"/>
                <a:gd name="T14" fmla="*/ 172 w 282"/>
                <a:gd name="T15" fmla="*/ 64 h 282"/>
                <a:gd name="T16" fmla="*/ 218 w 282"/>
                <a:gd name="T17" fmla="*/ 172 h 282"/>
                <a:gd name="T18" fmla="*/ 110 w 282"/>
                <a:gd name="T19" fmla="*/ 2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282">
                  <a:moveTo>
                    <a:pt x="187" y="25"/>
                  </a:moveTo>
                  <a:cubicBezTo>
                    <a:pt x="123" y="0"/>
                    <a:pt x="51" y="31"/>
                    <a:pt x="25" y="95"/>
                  </a:cubicBezTo>
                  <a:cubicBezTo>
                    <a:pt x="0" y="159"/>
                    <a:pt x="31" y="231"/>
                    <a:pt x="95" y="257"/>
                  </a:cubicBezTo>
                  <a:cubicBezTo>
                    <a:pt x="159" y="282"/>
                    <a:pt x="231" y="251"/>
                    <a:pt x="257" y="187"/>
                  </a:cubicBezTo>
                  <a:cubicBezTo>
                    <a:pt x="282" y="123"/>
                    <a:pt x="251" y="51"/>
                    <a:pt x="187" y="25"/>
                  </a:cubicBezTo>
                  <a:close/>
                  <a:moveTo>
                    <a:pt x="110" y="218"/>
                  </a:moveTo>
                  <a:cubicBezTo>
                    <a:pt x="68" y="201"/>
                    <a:pt x="47" y="153"/>
                    <a:pt x="64" y="110"/>
                  </a:cubicBezTo>
                  <a:cubicBezTo>
                    <a:pt x="81" y="68"/>
                    <a:pt x="129" y="47"/>
                    <a:pt x="172" y="64"/>
                  </a:cubicBezTo>
                  <a:cubicBezTo>
                    <a:pt x="214" y="81"/>
                    <a:pt x="235" y="129"/>
                    <a:pt x="218" y="172"/>
                  </a:cubicBezTo>
                  <a:cubicBezTo>
                    <a:pt x="201" y="214"/>
                    <a:pt x="153" y="235"/>
                    <a:pt x="11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40"/>
            <p:cNvSpPr>
              <a:spLocks/>
            </p:cNvSpPr>
            <p:nvPr/>
          </p:nvSpPr>
          <p:spPr bwMode="auto">
            <a:xfrm>
              <a:off x="7499350" y="477838"/>
              <a:ext cx="403225" cy="411163"/>
            </a:xfrm>
            <a:custGeom>
              <a:avLst/>
              <a:gdLst>
                <a:gd name="T0" fmla="*/ 105 w 107"/>
                <a:gd name="T1" fmla="*/ 16 h 109"/>
                <a:gd name="T2" fmla="*/ 99 w 107"/>
                <a:gd name="T3" fmla="*/ 2 h 109"/>
                <a:gd name="T4" fmla="*/ 86 w 107"/>
                <a:gd name="T5" fmla="*/ 8 h 109"/>
                <a:gd name="T6" fmla="*/ 86 w 107"/>
                <a:gd name="T7" fmla="*/ 8 h 109"/>
                <a:gd name="T8" fmla="*/ 8 w 107"/>
                <a:gd name="T9" fmla="*/ 88 h 109"/>
                <a:gd name="T10" fmla="*/ 3 w 107"/>
                <a:gd name="T11" fmla="*/ 101 h 109"/>
                <a:gd name="T12" fmla="*/ 16 w 107"/>
                <a:gd name="T13" fmla="*/ 107 h 109"/>
                <a:gd name="T14" fmla="*/ 17 w 107"/>
                <a:gd name="T15" fmla="*/ 106 h 109"/>
                <a:gd name="T16" fmla="*/ 105 w 107"/>
                <a:gd name="T17" fmla="*/ 1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09">
                  <a:moveTo>
                    <a:pt x="105" y="16"/>
                  </a:moveTo>
                  <a:cubicBezTo>
                    <a:pt x="107" y="10"/>
                    <a:pt x="105" y="4"/>
                    <a:pt x="99" y="2"/>
                  </a:cubicBezTo>
                  <a:cubicBezTo>
                    <a:pt x="94" y="0"/>
                    <a:pt x="88" y="3"/>
                    <a:pt x="86" y="8"/>
                  </a:cubicBezTo>
                  <a:cubicBezTo>
                    <a:pt x="86" y="8"/>
                    <a:pt x="86" y="8"/>
                    <a:pt x="86" y="8"/>
                  </a:cubicBezTo>
                  <a:cubicBezTo>
                    <a:pt x="71" y="45"/>
                    <a:pt x="42" y="73"/>
                    <a:pt x="8" y="88"/>
                  </a:cubicBezTo>
                  <a:cubicBezTo>
                    <a:pt x="3" y="90"/>
                    <a:pt x="0" y="96"/>
                    <a:pt x="3" y="101"/>
                  </a:cubicBezTo>
                  <a:cubicBezTo>
                    <a:pt x="5" y="106"/>
                    <a:pt x="11" y="109"/>
                    <a:pt x="16" y="107"/>
                  </a:cubicBezTo>
                  <a:cubicBezTo>
                    <a:pt x="17" y="107"/>
                    <a:pt x="17" y="106"/>
                    <a:pt x="17" y="106"/>
                  </a:cubicBezTo>
                  <a:cubicBezTo>
                    <a:pt x="56" y="89"/>
                    <a:pt x="88" y="58"/>
                    <a:pt x="105"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41"/>
            <p:cNvSpPr>
              <a:spLocks/>
            </p:cNvSpPr>
            <p:nvPr/>
          </p:nvSpPr>
          <p:spPr bwMode="auto">
            <a:xfrm>
              <a:off x="7623175" y="595313"/>
              <a:ext cx="569913" cy="579438"/>
            </a:xfrm>
            <a:custGeom>
              <a:avLst/>
              <a:gdLst>
                <a:gd name="T0" fmla="*/ 143 w 151"/>
                <a:gd name="T1" fmla="*/ 2 h 154"/>
                <a:gd name="T2" fmla="*/ 130 w 151"/>
                <a:gd name="T3" fmla="*/ 8 h 154"/>
                <a:gd name="T4" fmla="*/ 8 w 151"/>
                <a:gd name="T5" fmla="*/ 133 h 154"/>
                <a:gd name="T6" fmla="*/ 2 w 151"/>
                <a:gd name="T7" fmla="*/ 146 h 154"/>
                <a:gd name="T8" fmla="*/ 16 w 151"/>
                <a:gd name="T9" fmla="*/ 152 h 154"/>
                <a:gd name="T10" fmla="*/ 17 w 151"/>
                <a:gd name="T11" fmla="*/ 151 h 154"/>
                <a:gd name="T12" fmla="*/ 149 w 151"/>
                <a:gd name="T13" fmla="*/ 16 h 154"/>
                <a:gd name="T14" fmla="*/ 143 w 151"/>
                <a:gd name="T15" fmla="*/ 2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3" y="2"/>
                  </a:moveTo>
                  <a:cubicBezTo>
                    <a:pt x="138" y="0"/>
                    <a:pt x="132" y="3"/>
                    <a:pt x="130" y="8"/>
                  </a:cubicBezTo>
                  <a:cubicBezTo>
                    <a:pt x="106" y="66"/>
                    <a:pt x="61" y="110"/>
                    <a:pt x="8" y="133"/>
                  </a:cubicBezTo>
                  <a:cubicBezTo>
                    <a:pt x="3" y="135"/>
                    <a:pt x="0" y="141"/>
                    <a:pt x="2" y="146"/>
                  </a:cubicBezTo>
                  <a:cubicBezTo>
                    <a:pt x="5" y="152"/>
                    <a:pt x="11" y="154"/>
                    <a:pt x="16" y="152"/>
                  </a:cubicBezTo>
                  <a:cubicBezTo>
                    <a:pt x="16" y="152"/>
                    <a:pt x="16" y="152"/>
                    <a:pt x="17" y="151"/>
                  </a:cubicBezTo>
                  <a:cubicBezTo>
                    <a:pt x="75" y="126"/>
                    <a:pt x="124" y="79"/>
                    <a:pt x="149" y="16"/>
                  </a:cubicBezTo>
                  <a:cubicBezTo>
                    <a:pt x="151" y="10"/>
                    <a:pt x="149" y="4"/>
                    <a:pt x="143"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42"/>
            <p:cNvSpPr>
              <a:spLocks/>
            </p:cNvSpPr>
            <p:nvPr/>
          </p:nvSpPr>
          <p:spPr bwMode="auto">
            <a:xfrm>
              <a:off x="7562850" y="538163"/>
              <a:ext cx="485775" cy="493713"/>
            </a:xfrm>
            <a:custGeom>
              <a:avLst/>
              <a:gdLst>
                <a:gd name="T0" fmla="*/ 121 w 129"/>
                <a:gd name="T1" fmla="*/ 2 h 131"/>
                <a:gd name="T2" fmla="*/ 107 w 129"/>
                <a:gd name="T3" fmla="*/ 7 h 131"/>
                <a:gd name="T4" fmla="*/ 7 w 129"/>
                <a:gd name="T5" fmla="*/ 110 h 131"/>
                <a:gd name="T6" fmla="*/ 7 w 129"/>
                <a:gd name="T7" fmla="*/ 110 h 131"/>
                <a:gd name="T8" fmla="*/ 2 w 129"/>
                <a:gd name="T9" fmla="*/ 123 h 131"/>
                <a:gd name="T10" fmla="*/ 16 w 129"/>
                <a:gd name="T11" fmla="*/ 129 h 131"/>
                <a:gd name="T12" fmla="*/ 16 w 129"/>
                <a:gd name="T13" fmla="*/ 128 h 131"/>
                <a:gd name="T14" fmla="*/ 127 w 129"/>
                <a:gd name="T15" fmla="*/ 15 h 131"/>
                <a:gd name="T16" fmla="*/ 121 w 129"/>
                <a:gd name="T17" fmla="*/ 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31">
                  <a:moveTo>
                    <a:pt x="121" y="2"/>
                  </a:moveTo>
                  <a:cubicBezTo>
                    <a:pt x="115" y="0"/>
                    <a:pt x="109" y="2"/>
                    <a:pt x="107" y="7"/>
                  </a:cubicBezTo>
                  <a:cubicBezTo>
                    <a:pt x="88" y="55"/>
                    <a:pt x="51" y="91"/>
                    <a:pt x="7" y="110"/>
                  </a:cubicBezTo>
                  <a:cubicBezTo>
                    <a:pt x="7" y="110"/>
                    <a:pt x="7" y="110"/>
                    <a:pt x="7" y="110"/>
                  </a:cubicBezTo>
                  <a:cubicBezTo>
                    <a:pt x="2" y="112"/>
                    <a:pt x="0" y="118"/>
                    <a:pt x="2" y="123"/>
                  </a:cubicBezTo>
                  <a:cubicBezTo>
                    <a:pt x="4" y="129"/>
                    <a:pt x="10" y="131"/>
                    <a:pt x="16" y="129"/>
                  </a:cubicBezTo>
                  <a:cubicBezTo>
                    <a:pt x="16" y="129"/>
                    <a:pt x="16" y="128"/>
                    <a:pt x="16" y="128"/>
                  </a:cubicBezTo>
                  <a:cubicBezTo>
                    <a:pt x="65" y="107"/>
                    <a:pt x="105" y="68"/>
                    <a:pt x="127" y="15"/>
                  </a:cubicBezTo>
                  <a:cubicBezTo>
                    <a:pt x="129" y="10"/>
                    <a:pt x="126" y="4"/>
                    <a:pt x="1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43"/>
            <p:cNvSpPr>
              <a:spLocks/>
            </p:cNvSpPr>
            <p:nvPr/>
          </p:nvSpPr>
          <p:spPr bwMode="auto">
            <a:xfrm>
              <a:off x="6727825" y="-279400"/>
              <a:ext cx="401638" cy="411163"/>
            </a:xfrm>
            <a:custGeom>
              <a:avLst/>
              <a:gdLst>
                <a:gd name="T0" fmla="*/ 104 w 107"/>
                <a:gd name="T1" fmla="*/ 8 h 109"/>
                <a:gd name="T2" fmla="*/ 91 w 107"/>
                <a:gd name="T3" fmla="*/ 2 h 109"/>
                <a:gd name="T4" fmla="*/ 90 w 107"/>
                <a:gd name="T5" fmla="*/ 3 h 109"/>
                <a:gd name="T6" fmla="*/ 2 w 107"/>
                <a:gd name="T7" fmla="*/ 93 h 109"/>
                <a:gd name="T8" fmla="*/ 2 w 107"/>
                <a:gd name="T9" fmla="*/ 93 h 109"/>
                <a:gd name="T10" fmla="*/ 8 w 107"/>
                <a:gd name="T11" fmla="*/ 107 h 109"/>
                <a:gd name="T12" fmla="*/ 21 w 107"/>
                <a:gd name="T13" fmla="*/ 101 h 109"/>
                <a:gd name="T14" fmla="*/ 21 w 107"/>
                <a:gd name="T15" fmla="*/ 101 h 109"/>
                <a:gd name="T16" fmla="*/ 99 w 107"/>
                <a:gd name="T17" fmla="*/ 22 h 109"/>
                <a:gd name="T18" fmla="*/ 104 w 107"/>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9">
                  <a:moveTo>
                    <a:pt x="104" y="8"/>
                  </a:moveTo>
                  <a:cubicBezTo>
                    <a:pt x="102" y="3"/>
                    <a:pt x="96" y="0"/>
                    <a:pt x="91" y="2"/>
                  </a:cubicBezTo>
                  <a:cubicBezTo>
                    <a:pt x="91" y="3"/>
                    <a:pt x="90" y="3"/>
                    <a:pt x="90" y="3"/>
                  </a:cubicBezTo>
                  <a:cubicBezTo>
                    <a:pt x="51" y="20"/>
                    <a:pt x="19" y="51"/>
                    <a:pt x="2" y="93"/>
                  </a:cubicBezTo>
                  <a:cubicBezTo>
                    <a:pt x="2" y="93"/>
                    <a:pt x="2" y="93"/>
                    <a:pt x="2" y="93"/>
                  </a:cubicBezTo>
                  <a:cubicBezTo>
                    <a:pt x="0" y="99"/>
                    <a:pt x="2" y="105"/>
                    <a:pt x="8" y="107"/>
                  </a:cubicBezTo>
                  <a:cubicBezTo>
                    <a:pt x="13" y="109"/>
                    <a:pt x="19" y="106"/>
                    <a:pt x="21" y="101"/>
                  </a:cubicBezTo>
                  <a:cubicBezTo>
                    <a:pt x="21" y="101"/>
                    <a:pt x="21" y="101"/>
                    <a:pt x="21" y="101"/>
                  </a:cubicBezTo>
                  <a:cubicBezTo>
                    <a:pt x="36" y="64"/>
                    <a:pt x="65" y="36"/>
                    <a:pt x="99" y="22"/>
                  </a:cubicBezTo>
                  <a:cubicBezTo>
                    <a:pt x="104" y="19"/>
                    <a:pt x="107" y="13"/>
                    <a:pt x="10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44"/>
            <p:cNvSpPr>
              <a:spLocks/>
            </p:cNvSpPr>
            <p:nvPr/>
          </p:nvSpPr>
          <p:spPr bwMode="auto">
            <a:xfrm>
              <a:off x="6437313" y="-565150"/>
              <a:ext cx="568325" cy="579438"/>
            </a:xfrm>
            <a:custGeom>
              <a:avLst/>
              <a:gdLst>
                <a:gd name="T0" fmla="*/ 149 w 151"/>
                <a:gd name="T1" fmla="*/ 8 h 154"/>
                <a:gd name="T2" fmla="*/ 135 w 151"/>
                <a:gd name="T3" fmla="*/ 2 h 154"/>
                <a:gd name="T4" fmla="*/ 134 w 151"/>
                <a:gd name="T5" fmla="*/ 3 h 154"/>
                <a:gd name="T6" fmla="*/ 2 w 151"/>
                <a:gd name="T7" fmla="*/ 138 h 154"/>
                <a:gd name="T8" fmla="*/ 8 w 151"/>
                <a:gd name="T9" fmla="*/ 152 h 154"/>
                <a:gd name="T10" fmla="*/ 21 w 151"/>
                <a:gd name="T11" fmla="*/ 146 h 154"/>
                <a:gd name="T12" fmla="*/ 143 w 151"/>
                <a:gd name="T13" fmla="*/ 21 h 154"/>
                <a:gd name="T14" fmla="*/ 149 w 151"/>
                <a:gd name="T15" fmla="*/ 8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9" y="8"/>
                  </a:moveTo>
                  <a:cubicBezTo>
                    <a:pt x="146" y="2"/>
                    <a:pt x="140" y="0"/>
                    <a:pt x="135" y="2"/>
                  </a:cubicBezTo>
                  <a:cubicBezTo>
                    <a:pt x="135" y="2"/>
                    <a:pt x="135" y="2"/>
                    <a:pt x="134" y="3"/>
                  </a:cubicBezTo>
                  <a:cubicBezTo>
                    <a:pt x="76" y="28"/>
                    <a:pt x="27" y="75"/>
                    <a:pt x="2" y="138"/>
                  </a:cubicBezTo>
                  <a:cubicBezTo>
                    <a:pt x="0" y="144"/>
                    <a:pt x="2" y="150"/>
                    <a:pt x="8" y="152"/>
                  </a:cubicBezTo>
                  <a:cubicBezTo>
                    <a:pt x="13" y="154"/>
                    <a:pt x="19" y="152"/>
                    <a:pt x="21" y="146"/>
                  </a:cubicBezTo>
                  <a:cubicBezTo>
                    <a:pt x="45" y="88"/>
                    <a:pt x="90" y="44"/>
                    <a:pt x="143" y="21"/>
                  </a:cubicBezTo>
                  <a:cubicBezTo>
                    <a:pt x="148" y="19"/>
                    <a:pt x="151" y="13"/>
                    <a:pt x="149"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45"/>
            <p:cNvSpPr>
              <a:spLocks/>
            </p:cNvSpPr>
            <p:nvPr/>
          </p:nvSpPr>
          <p:spPr bwMode="auto">
            <a:xfrm>
              <a:off x="6580188" y="-422275"/>
              <a:ext cx="485775" cy="496888"/>
            </a:xfrm>
            <a:custGeom>
              <a:avLst/>
              <a:gdLst>
                <a:gd name="T0" fmla="*/ 122 w 129"/>
                <a:gd name="T1" fmla="*/ 21 h 132"/>
                <a:gd name="T2" fmla="*/ 127 w 129"/>
                <a:gd name="T3" fmla="*/ 8 h 132"/>
                <a:gd name="T4" fmla="*/ 113 w 129"/>
                <a:gd name="T5" fmla="*/ 2 h 132"/>
                <a:gd name="T6" fmla="*/ 113 w 129"/>
                <a:gd name="T7" fmla="*/ 3 h 132"/>
                <a:gd name="T8" fmla="*/ 2 w 129"/>
                <a:gd name="T9" fmla="*/ 116 h 132"/>
                <a:gd name="T10" fmla="*/ 8 w 129"/>
                <a:gd name="T11" fmla="*/ 129 h 132"/>
                <a:gd name="T12" fmla="*/ 22 w 129"/>
                <a:gd name="T13" fmla="*/ 124 h 132"/>
                <a:gd name="T14" fmla="*/ 122 w 129"/>
                <a:gd name="T15" fmla="*/ 2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 h="132">
                  <a:moveTo>
                    <a:pt x="122" y="21"/>
                  </a:moveTo>
                  <a:cubicBezTo>
                    <a:pt x="127" y="19"/>
                    <a:pt x="129" y="13"/>
                    <a:pt x="127" y="8"/>
                  </a:cubicBezTo>
                  <a:cubicBezTo>
                    <a:pt x="125" y="2"/>
                    <a:pt x="119" y="0"/>
                    <a:pt x="113" y="2"/>
                  </a:cubicBezTo>
                  <a:cubicBezTo>
                    <a:pt x="113" y="2"/>
                    <a:pt x="113" y="3"/>
                    <a:pt x="113" y="3"/>
                  </a:cubicBezTo>
                  <a:cubicBezTo>
                    <a:pt x="64" y="24"/>
                    <a:pt x="24" y="63"/>
                    <a:pt x="2" y="116"/>
                  </a:cubicBezTo>
                  <a:cubicBezTo>
                    <a:pt x="0" y="121"/>
                    <a:pt x="3" y="127"/>
                    <a:pt x="8" y="129"/>
                  </a:cubicBezTo>
                  <a:cubicBezTo>
                    <a:pt x="14" y="132"/>
                    <a:pt x="20" y="129"/>
                    <a:pt x="22" y="124"/>
                  </a:cubicBezTo>
                  <a:cubicBezTo>
                    <a:pt x="41" y="76"/>
                    <a:pt x="78" y="40"/>
                    <a:pt x="12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1478503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62"/>
                                        </p:tgtEl>
                                        <p:attrNameLst>
                                          <p:attrName>style.visibility</p:attrName>
                                        </p:attrNameLst>
                                      </p:cBhvr>
                                      <p:to>
                                        <p:strVal val="visible"/>
                                      </p:to>
                                    </p:set>
                                    <p:animEffect transition="in" filter="fade">
                                      <p:cBhvr>
                                        <p:cTn id="18" dur="1000"/>
                                        <p:tgtEl>
                                          <p:spTgt spid="62"/>
                                        </p:tgtEl>
                                      </p:cBhvr>
                                    </p:animEffect>
                                    <p:anim calcmode="lin" valueType="num">
                                      <p:cBhvr>
                                        <p:cTn id="19" dur="1000" fill="hold"/>
                                        <p:tgtEl>
                                          <p:spTgt spid="62"/>
                                        </p:tgtEl>
                                        <p:attrNameLst>
                                          <p:attrName>ppt_x</p:attrName>
                                        </p:attrNameLst>
                                      </p:cBhvr>
                                      <p:tavLst>
                                        <p:tav tm="0">
                                          <p:val>
                                            <p:strVal val="#ppt_x"/>
                                          </p:val>
                                        </p:tav>
                                        <p:tav tm="100000">
                                          <p:val>
                                            <p:strVal val="#ppt_x"/>
                                          </p:val>
                                        </p:tav>
                                      </p:tavLst>
                                    </p:anim>
                                    <p:anim calcmode="lin" valueType="num">
                                      <p:cBhvr>
                                        <p:cTn id="20" dur="1000" fill="hold"/>
                                        <p:tgtEl>
                                          <p:spTgt spid="6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82"/>
                                        </p:tgtEl>
                                        <p:attrNameLst>
                                          <p:attrName>style.visibility</p:attrName>
                                        </p:attrNameLst>
                                      </p:cBhvr>
                                      <p:to>
                                        <p:strVal val="visible"/>
                                      </p:to>
                                    </p:set>
                                    <p:anim calcmode="lin" valueType="num">
                                      <p:cBhvr>
                                        <p:cTn id="24" dur="500" fill="hold"/>
                                        <p:tgtEl>
                                          <p:spTgt spid="82"/>
                                        </p:tgtEl>
                                        <p:attrNameLst>
                                          <p:attrName>ppt_w</p:attrName>
                                        </p:attrNameLst>
                                      </p:cBhvr>
                                      <p:tavLst>
                                        <p:tav tm="0">
                                          <p:val>
                                            <p:fltVal val="0"/>
                                          </p:val>
                                        </p:tav>
                                        <p:tav tm="100000">
                                          <p:val>
                                            <p:strVal val="#ppt_w"/>
                                          </p:val>
                                        </p:tav>
                                      </p:tavLst>
                                    </p:anim>
                                    <p:anim calcmode="lin" valueType="num">
                                      <p:cBhvr>
                                        <p:cTn id="25" dur="500" fill="hold"/>
                                        <p:tgtEl>
                                          <p:spTgt spid="82"/>
                                        </p:tgtEl>
                                        <p:attrNameLst>
                                          <p:attrName>ppt_h</p:attrName>
                                        </p:attrNameLst>
                                      </p:cBhvr>
                                      <p:tavLst>
                                        <p:tav tm="0">
                                          <p:val>
                                            <p:fltVal val="0"/>
                                          </p:val>
                                        </p:tav>
                                        <p:tav tm="100000">
                                          <p:val>
                                            <p:strVal val="#ppt_h"/>
                                          </p:val>
                                        </p:tav>
                                      </p:tavLst>
                                    </p:anim>
                                    <p:animEffect transition="in" filter="fade">
                                      <p:cBhvr>
                                        <p:cTn id="26" dur="500"/>
                                        <p:tgtEl>
                                          <p:spTgt spid="82"/>
                                        </p:tgtEl>
                                      </p:cBhvr>
                                    </p:animEffect>
                                  </p:childTnLst>
                                </p:cTn>
                              </p:par>
                            </p:childTnLst>
                          </p:cTn>
                        </p:par>
                        <p:par>
                          <p:cTn id="27" fill="hold">
                            <p:stCondLst>
                              <p:cond delay="2000"/>
                            </p:stCondLst>
                            <p:childTnLst>
                              <p:par>
                                <p:cTn id="28" presetID="42" presetClass="entr" presetSubtype="0"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fade">
                                      <p:cBhvr>
                                        <p:cTn id="30" dur="500"/>
                                        <p:tgtEl>
                                          <p:spTgt spid="2"/>
                                        </p:tgtEl>
                                      </p:cBhvr>
                                    </p:animEffect>
                                    <p:anim calcmode="lin" valueType="num">
                                      <p:cBhvr>
                                        <p:cTn id="31" dur="500" fill="hold"/>
                                        <p:tgtEl>
                                          <p:spTgt spid="2"/>
                                        </p:tgtEl>
                                        <p:attrNameLst>
                                          <p:attrName>ppt_x</p:attrName>
                                        </p:attrNameLst>
                                      </p:cBhvr>
                                      <p:tavLst>
                                        <p:tav tm="0">
                                          <p:val>
                                            <p:strVal val="#ppt_x"/>
                                          </p:val>
                                        </p:tav>
                                        <p:tav tm="100000">
                                          <p:val>
                                            <p:strVal val="#ppt_x"/>
                                          </p:val>
                                        </p:tav>
                                      </p:tavLst>
                                    </p:anim>
                                    <p:anim calcmode="lin" valueType="num">
                                      <p:cBhvr>
                                        <p:cTn id="32" dur="500" fill="hold"/>
                                        <p:tgtEl>
                                          <p:spTgt spid="2"/>
                                        </p:tgtEl>
                                        <p:attrNameLst>
                                          <p:attrName>ppt_y</p:attrName>
                                        </p:attrNameLst>
                                      </p:cBhvr>
                                      <p:tavLst>
                                        <p:tav tm="0">
                                          <p:val>
                                            <p:strVal val="#ppt_y+.1"/>
                                          </p:val>
                                        </p:tav>
                                        <p:tav tm="100000">
                                          <p:val>
                                            <p:strVal val="#ppt_y"/>
                                          </p:val>
                                        </p:tav>
                                      </p:tavLst>
                                    </p:anim>
                                  </p:childTnLst>
                                </p:cTn>
                              </p:par>
                            </p:childTnLst>
                          </p:cTn>
                        </p:par>
                        <p:par>
                          <p:cTn id="33" fill="hold">
                            <p:stCondLst>
                              <p:cond delay="2500"/>
                            </p:stCondLst>
                            <p:childTnLst>
                              <p:par>
                                <p:cTn id="34" presetID="47" presetClass="entr" presetSubtype="0" fill="hold" grpId="0" nodeType="afterEffect">
                                  <p:stCondLst>
                                    <p:cond delay="0"/>
                                  </p:stCondLst>
                                  <p:childTnLst>
                                    <p:set>
                                      <p:cBhvr>
                                        <p:cTn id="35" dur="1" fill="hold">
                                          <p:stCondLst>
                                            <p:cond delay="0"/>
                                          </p:stCondLst>
                                        </p:cTn>
                                        <p:tgtEl>
                                          <p:spTgt spid="63"/>
                                        </p:tgtEl>
                                        <p:attrNameLst>
                                          <p:attrName>style.visibility</p:attrName>
                                        </p:attrNameLst>
                                      </p:cBhvr>
                                      <p:to>
                                        <p:strVal val="visible"/>
                                      </p:to>
                                    </p:set>
                                    <p:animEffect transition="in" filter="fade">
                                      <p:cBhvr>
                                        <p:cTn id="36" dur="1000"/>
                                        <p:tgtEl>
                                          <p:spTgt spid="63"/>
                                        </p:tgtEl>
                                      </p:cBhvr>
                                    </p:animEffect>
                                    <p:anim calcmode="lin" valueType="num">
                                      <p:cBhvr>
                                        <p:cTn id="37" dur="1000" fill="hold"/>
                                        <p:tgtEl>
                                          <p:spTgt spid="63"/>
                                        </p:tgtEl>
                                        <p:attrNameLst>
                                          <p:attrName>ppt_x</p:attrName>
                                        </p:attrNameLst>
                                      </p:cBhvr>
                                      <p:tavLst>
                                        <p:tav tm="0">
                                          <p:val>
                                            <p:strVal val="#ppt_x"/>
                                          </p:val>
                                        </p:tav>
                                        <p:tav tm="100000">
                                          <p:val>
                                            <p:strVal val="#ppt_x"/>
                                          </p:val>
                                        </p:tav>
                                      </p:tavLst>
                                    </p:anim>
                                    <p:anim calcmode="lin" valueType="num">
                                      <p:cBhvr>
                                        <p:cTn id="38" dur="1000" fill="hold"/>
                                        <p:tgtEl>
                                          <p:spTgt spid="63"/>
                                        </p:tgtEl>
                                        <p:attrNameLst>
                                          <p:attrName>ppt_y</p:attrName>
                                        </p:attrNameLst>
                                      </p:cBhvr>
                                      <p:tavLst>
                                        <p:tav tm="0">
                                          <p:val>
                                            <p:strVal val="#ppt_y-.1"/>
                                          </p:val>
                                        </p:tav>
                                        <p:tav tm="100000">
                                          <p:val>
                                            <p:strVal val="#ppt_y"/>
                                          </p:val>
                                        </p:tav>
                                      </p:tavLst>
                                    </p:anim>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85"/>
                                        </p:tgtEl>
                                        <p:attrNameLst>
                                          <p:attrName>style.visibility</p:attrName>
                                        </p:attrNameLst>
                                      </p:cBhvr>
                                      <p:to>
                                        <p:strVal val="visible"/>
                                      </p:to>
                                    </p:set>
                                    <p:anim calcmode="lin" valueType="num">
                                      <p:cBhvr>
                                        <p:cTn id="42" dur="500" fill="hold"/>
                                        <p:tgtEl>
                                          <p:spTgt spid="85"/>
                                        </p:tgtEl>
                                        <p:attrNameLst>
                                          <p:attrName>ppt_w</p:attrName>
                                        </p:attrNameLst>
                                      </p:cBhvr>
                                      <p:tavLst>
                                        <p:tav tm="0">
                                          <p:val>
                                            <p:fltVal val="0"/>
                                          </p:val>
                                        </p:tav>
                                        <p:tav tm="100000">
                                          <p:val>
                                            <p:strVal val="#ppt_w"/>
                                          </p:val>
                                        </p:tav>
                                      </p:tavLst>
                                    </p:anim>
                                    <p:anim calcmode="lin" valueType="num">
                                      <p:cBhvr>
                                        <p:cTn id="43" dur="500" fill="hold"/>
                                        <p:tgtEl>
                                          <p:spTgt spid="85"/>
                                        </p:tgtEl>
                                        <p:attrNameLst>
                                          <p:attrName>ppt_h</p:attrName>
                                        </p:attrNameLst>
                                      </p:cBhvr>
                                      <p:tavLst>
                                        <p:tav tm="0">
                                          <p:val>
                                            <p:fltVal val="0"/>
                                          </p:val>
                                        </p:tav>
                                        <p:tav tm="100000">
                                          <p:val>
                                            <p:strVal val="#ppt_h"/>
                                          </p:val>
                                        </p:tav>
                                      </p:tavLst>
                                    </p:anim>
                                    <p:animEffect transition="in" filter="fade">
                                      <p:cBhvr>
                                        <p:cTn id="44" dur="500"/>
                                        <p:tgtEl>
                                          <p:spTgt spid="85"/>
                                        </p:tgtEl>
                                      </p:cBhvr>
                                    </p:animEffect>
                                  </p:childTnLst>
                                </p:cTn>
                              </p:par>
                            </p:childTnLst>
                          </p:cTn>
                        </p:par>
                        <p:par>
                          <p:cTn id="45" fill="hold">
                            <p:stCondLst>
                              <p:cond delay="4000"/>
                            </p:stCondLst>
                            <p:childTnLst>
                              <p:par>
                                <p:cTn id="46" presetID="42" presetClass="entr" presetSubtype="0" fill="hold" nodeType="after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fade">
                                      <p:cBhvr>
                                        <p:cTn id="48" dur="500"/>
                                        <p:tgtEl>
                                          <p:spTgt spid="3"/>
                                        </p:tgtEl>
                                      </p:cBhvr>
                                    </p:animEffect>
                                    <p:anim calcmode="lin" valueType="num">
                                      <p:cBhvr>
                                        <p:cTn id="49" dur="500" fill="hold"/>
                                        <p:tgtEl>
                                          <p:spTgt spid="3"/>
                                        </p:tgtEl>
                                        <p:attrNameLst>
                                          <p:attrName>ppt_x</p:attrName>
                                        </p:attrNameLst>
                                      </p:cBhvr>
                                      <p:tavLst>
                                        <p:tav tm="0">
                                          <p:val>
                                            <p:strVal val="#ppt_x"/>
                                          </p:val>
                                        </p:tav>
                                        <p:tav tm="100000">
                                          <p:val>
                                            <p:strVal val="#ppt_x"/>
                                          </p:val>
                                        </p:tav>
                                      </p:tavLst>
                                    </p:anim>
                                    <p:anim calcmode="lin" valueType="num">
                                      <p:cBhvr>
                                        <p:cTn id="50" dur="500" fill="hold"/>
                                        <p:tgtEl>
                                          <p:spTgt spid="3"/>
                                        </p:tgtEl>
                                        <p:attrNameLst>
                                          <p:attrName>ppt_y</p:attrName>
                                        </p:attrNameLst>
                                      </p:cBhvr>
                                      <p:tavLst>
                                        <p:tav tm="0">
                                          <p:val>
                                            <p:strVal val="#ppt_y+.1"/>
                                          </p:val>
                                        </p:tav>
                                        <p:tav tm="100000">
                                          <p:val>
                                            <p:strVal val="#ppt_y"/>
                                          </p:val>
                                        </p:tav>
                                      </p:tavLst>
                                    </p:anim>
                                  </p:childTnLst>
                                </p:cTn>
                              </p:par>
                            </p:childTnLst>
                          </p:cTn>
                        </p:par>
                        <p:par>
                          <p:cTn id="51" fill="hold">
                            <p:stCondLst>
                              <p:cond delay="4500"/>
                            </p:stCondLst>
                            <p:childTnLst>
                              <p:par>
                                <p:cTn id="52" presetID="47" presetClass="entr" presetSubtype="0" fill="hold" grpId="0" nodeType="afterEffect">
                                  <p:stCondLst>
                                    <p:cond delay="0"/>
                                  </p:stCondLst>
                                  <p:childTnLst>
                                    <p:set>
                                      <p:cBhvr>
                                        <p:cTn id="53" dur="1" fill="hold">
                                          <p:stCondLst>
                                            <p:cond delay="0"/>
                                          </p:stCondLst>
                                        </p:cTn>
                                        <p:tgtEl>
                                          <p:spTgt spid="64"/>
                                        </p:tgtEl>
                                        <p:attrNameLst>
                                          <p:attrName>style.visibility</p:attrName>
                                        </p:attrNameLst>
                                      </p:cBhvr>
                                      <p:to>
                                        <p:strVal val="visible"/>
                                      </p:to>
                                    </p:set>
                                    <p:animEffect transition="in" filter="fade">
                                      <p:cBhvr>
                                        <p:cTn id="54" dur="1000"/>
                                        <p:tgtEl>
                                          <p:spTgt spid="64"/>
                                        </p:tgtEl>
                                      </p:cBhvr>
                                    </p:animEffect>
                                    <p:anim calcmode="lin" valueType="num">
                                      <p:cBhvr>
                                        <p:cTn id="55" dur="1000" fill="hold"/>
                                        <p:tgtEl>
                                          <p:spTgt spid="64"/>
                                        </p:tgtEl>
                                        <p:attrNameLst>
                                          <p:attrName>ppt_x</p:attrName>
                                        </p:attrNameLst>
                                      </p:cBhvr>
                                      <p:tavLst>
                                        <p:tav tm="0">
                                          <p:val>
                                            <p:strVal val="#ppt_x"/>
                                          </p:val>
                                        </p:tav>
                                        <p:tav tm="100000">
                                          <p:val>
                                            <p:strVal val="#ppt_x"/>
                                          </p:val>
                                        </p:tav>
                                      </p:tavLst>
                                    </p:anim>
                                    <p:anim calcmode="lin" valueType="num">
                                      <p:cBhvr>
                                        <p:cTn id="56" dur="1000" fill="hold"/>
                                        <p:tgtEl>
                                          <p:spTgt spid="64"/>
                                        </p:tgtEl>
                                        <p:attrNameLst>
                                          <p:attrName>ppt_y</p:attrName>
                                        </p:attrNameLst>
                                      </p:cBhvr>
                                      <p:tavLst>
                                        <p:tav tm="0">
                                          <p:val>
                                            <p:strVal val="#ppt_y-.1"/>
                                          </p:val>
                                        </p:tav>
                                        <p:tav tm="100000">
                                          <p:val>
                                            <p:strVal val="#ppt_y"/>
                                          </p:val>
                                        </p:tav>
                                      </p:tavLst>
                                    </p:anim>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99"/>
                                        </p:tgtEl>
                                        <p:attrNameLst>
                                          <p:attrName>style.visibility</p:attrName>
                                        </p:attrNameLst>
                                      </p:cBhvr>
                                      <p:to>
                                        <p:strVal val="visible"/>
                                      </p:to>
                                    </p:set>
                                    <p:anim calcmode="lin" valueType="num">
                                      <p:cBhvr>
                                        <p:cTn id="60" dur="500" fill="hold"/>
                                        <p:tgtEl>
                                          <p:spTgt spid="99"/>
                                        </p:tgtEl>
                                        <p:attrNameLst>
                                          <p:attrName>ppt_w</p:attrName>
                                        </p:attrNameLst>
                                      </p:cBhvr>
                                      <p:tavLst>
                                        <p:tav tm="0">
                                          <p:val>
                                            <p:fltVal val="0"/>
                                          </p:val>
                                        </p:tav>
                                        <p:tav tm="100000">
                                          <p:val>
                                            <p:strVal val="#ppt_w"/>
                                          </p:val>
                                        </p:tav>
                                      </p:tavLst>
                                    </p:anim>
                                    <p:anim calcmode="lin" valueType="num">
                                      <p:cBhvr>
                                        <p:cTn id="61" dur="500" fill="hold"/>
                                        <p:tgtEl>
                                          <p:spTgt spid="99"/>
                                        </p:tgtEl>
                                        <p:attrNameLst>
                                          <p:attrName>ppt_h</p:attrName>
                                        </p:attrNameLst>
                                      </p:cBhvr>
                                      <p:tavLst>
                                        <p:tav tm="0">
                                          <p:val>
                                            <p:fltVal val="0"/>
                                          </p:val>
                                        </p:tav>
                                        <p:tav tm="100000">
                                          <p:val>
                                            <p:strVal val="#ppt_h"/>
                                          </p:val>
                                        </p:tav>
                                      </p:tavLst>
                                    </p:anim>
                                    <p:animEffect transition="in" filter="fade">
                                      <p:cBhvr>
                                        <p:cTn id="62" dur="500"/>
                                        <p:tgtEl>
                                          <p:spTgt spid="99"/>
                                        </p:tgtEl>
                                      </p:cBhvr>
                                    </p:animEffect>
                                  </p:childTnLst>
                                </p:cTn>
                              </p:par>
                            </p:childTnLst>
                          </p:cTn>
                        </p:par>
                        <p:par>
                          <p:cTn id="63" fill="hold">
                            <p:stCondLst>
                              <p:cond delay="6000"/>
                            </p:stCondLst>
                            <p:childTnLst>
                              <p:par>
                                <p:cTn id="64" presetID="42" presetClass="entr" presetSubtype="0" fill="hold" nodeType="afterEffect">
                                  <p:stCondLst>
                                    <p:cond delay="0"/>
                                  </p:stCondLst>
                                  <p:childTnLst>
                                    <p:set>
                                      <p:cBhvr>
                                        <p:cTn id="65" dur="1" fill="hold">
                                          <p:stCondLst>
                                            <p:cond delay="0"/>
                                          </p:stCondLst>
                                        </p:cTn>
                                        <p:tgtEl>
                                          <p:spTgt spid="4"/>
                                        </p:tgtEl>
                                        <p:attrNameLst>
                                          <p:attrName>style.visibility</p:attrName>
                                        </p:attrNameLst>
                                      </p:cBhvr>
                                      <p:to>
                                        <p:strVal val="visible"/>
                                      </p:to>
                                    </p:set>
                                    <p:animEffect transition="in" filter="fade">
                                      <p:cBhvr>
                                        <p:cTn id="66" dur="500"/>
                                        <p:tgtEl>
                                          <p:spTgt spid="4"/>
                                        </p:tgtEl>
                                      </p:cBhvr>
                                    </p:animEffect>
                                    <p:anim calcmode="lin" valueType="num">
                                      <p:cBhvr>
                                        <p:cTn id="67" dur="500" fill="hold"/>
                                        <p:tgtEl>
                                          <p:spTgt spid="4"/>
                                        </p:tgtEl>
                                        <p:attrNameLst>
                                          <p:attrName>ppt_x</p:attrName>
                                        </p:attrNameLst>
                                      </p:cBhvr>
                                      <p:tavLst>
                                        <p:tav tm="0">
                                          <p:val>
                                            <p:strVal val="#ppt_x"/>
                                          </p:val>
                                        </p:tav>
                                        <p:tav tm="100000">
                                          <p:val>
                                            <p:strVal val="#ppt_x"/>
                                          </p:val>
                                        </p:tav>
                                      </p:tavLst>
                                    </p:anim>
                                    <p:anim calcmode="lin" valueType="num">
                                      <p:cBhvr>
                                        <p:cTn id="68" dur="500" fill="hold"/>
                                        <p:tgtEl>
                                          <p:spTgt spid="4"/>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47" presetClass="entr" presetSubtype="0" fill="hold" grpId="0" nodeType="afterEffect">
                                  <p:stCondLst>
                                    <p:cond delay="0"/>
                                  </p:stCondLst>
                                  <p:childTnLst>
                                    <p:set>
                                      <p:cBhvr>
                                        <p:cTn id="71" dur="1" fill="hold">
                                          <p:stCondLst>
                                            <p:cond delay="0"/>
                                          </p:stCondLst>
                                        </p:cTn>
                                        <p:tgtEl>
                                          <p:spTgt spid="65"/>
                                        </p:tgtEl>
                                        <p:attrNameLst>
                                          <p:attrName>style.visibility</p:attrName>
                                        </p:attrNameLst>
                                      </p:cBhvr>
                                      <p:to>
                                        <p:strVal val="visible"/>
                                      </p:to>
                                    </p:set>
                                    <p:animEffect transition="in" filter="fade">
                                      <p:cBhvr>
                                        <p:cTn id="72" dur="1000"/>
                                        <p:tgtEl>
                                          <p:spTgt spid="65"/>
                                        </p:tgtEl>
                                      </p:cBhvr>
                                    </p:animEffect>
                                    <p:anim calcmode="lin" valueType="num">
                                      <p:cBhvr>
                                        <p:cTn id="73" dur="1000" fill="hold"/>
                                        <p:tgtEl>
                                          <p:spTgt spid="65"/>
                                        </p:tgtEl>
                                        <p:attrNameLst>
                                          <p:attrName>ppt_x</p:attrName>
                                        </p:attrNameLst>
                                      </p:cBhvr>
                                      <p:tavLst>
                                        <p:tav tm="0">
                                          <p:val>
                                            <p:strVal val="#ppt_x"/>
                                          </p:val>
                                        </p:tav>
                                        <p:tav tm="100000">
                                          <p:val>
                                            <p:strVal val="#ppt_x"/>
                                          </p:val>
                                        </p:tav>
                                      </p:tavLst>
                                    </p:anim>
                                    <p:anim calcmode="lin" valueType="num">
                                      <p:cBhvr>
                                        <p:cTn id="74" dur="1000" fill="hold"/>
                                        <p:tgtEl>
                                          <p:spTgt spid="65"/>
                                        </p:tgtEl>
                                        <p:attrNameLst>
                                          <p:attrName>ppt_y</p:attrName>
                                        </p:attrNameLst>
                                      </p:cBhvr>
                                      <p:tavLst>
                                        <p:tav tm="0">
                                          <p:val>
                                            <p:strVal val="#ppt_y-.1"/>
                                          </p:val>
                                        </p:tav>
                                        <p:tav tm="100000">
                                          <p:val>
                                            <p:strVal val="#ppt_y"/>
                                          </p:val>
                                        </p:tav>
                                      </p:tavLst>
                                    </p:anim>
                                  </p:childTnLst>
                                </p:cTn>
                              </p:par>
                            </p:childTnLst>
                          </p:cTn>
                        </p:par>
                        <p:par>
                          <p:cTn id="75" fill="hold">
                            <p:stCondLst>
                              <p:cond delay="7500"/>
                            </p:stCondLst>
                            <p:childTnLst>
                              <p:par>
                                <p:cTn id="76" presetID="53" presetClass="entr" presetSubtype="16" fill="hold" nodeType="afterEffect">
                                  <p:stCondLst>
                                    <p:cond delay="0"/>
                                  </p:stCondLst>
                                  <p:childTnLst>
                                    <p:set>
                                      <p:cBhvr>
                                        <p:cTn id="77" dur="1" fill="hold">
                                          <p:stCondLst>
                                            <p:cond delay="0"/>
                                          </p:stCondLst>
                                        </p:cTn>
                                        <p:tgtEl>
                                          <p:spTgt spid="100"/>
                                        </p:tgtEl>
                                        <p:attrNameLst>
                                          <p:attrName>style.visibility</p:attrName>
                                        </p:attrNameLst>
                                      </p:cBhvr>
                                      <p:to>
                                        <p:strVal val="visible"/>
                                      </p:to>
                                    </p:set>
                                    <p:anim calcmode="lin" valueType="num">
                                      <p:cBhvr>
                                        <p:cTn id="78" dur="500" fill="hold"/>
                                        <p:tgtEl>
                                          <p:spTgt spid="100"/>
                                        </p:tgtEl>
                                        <p:attrNameLst>
                                          <p:attrName>ppt_w</p:attrName>
                                        </p:attrNameLst>
                                      </p:cBhvr>
                                      <p:tavLst>
                                        <p:tav tm="0">
                                          <p:val>
                                            <p:fltVal val="0"/>
                                          </p:val>
                                        </p:tav>
                                        <p:tav tm="100000">
                                          <p:val>
                                            <p:strVal val="#ppt_w"/>
                                          </p:val>
                                        </p:tav>
                                      </p:tavLst>
                                    </p:anim>
                                    <p:anim calcmode="lin" valueType="num">
                                      <p:cBhvr>
                                        <p:cTn id="79" dur="500" fill="hold"/>
                                        <p:tgtEl>
                                          <p:spTgt spid="100"/>
                                        </p:tgtEl>
                                        <p:attrNameLst>
                                          <p:attrName>ppt_h</p:attrName>
                                        </p:attrNameLst>
                                      </p:cBhvr>
                                      <p:tavLst>
                                        <p:tav tm="0">
                                          <p:val>
                                            <p:fltVal val="0"/>
                                          </p:val>
                                        </p:tav>
                                        <p:tav tm="100000">
                                          <p:val>
                                            <p:strVal val="#ppt_h"/>
                                          </p:val>
                                        </p:tav>
                                      </p:tavLst>
                                    </p:anim>
                                    <p:animEffect transition="in" filter="fade">
                                      <p:cBhvr>
                                        <p:cTn id="80" dur="500"/>
                                        <p:tgtEl>
                                          <p:spTgt spid="100"/>
                                        </p:tgtEl>
                                      </p:cBhvr>
                                    </p:animEffect>
                                  </p:childTnLst>
                                </p:cTn>
                              </p:par>
                            </p:childTnLst>
                          </p:cTn>
                        </p:par>
                        <p:par>
                          <p:cTn id="81" fill="hold">
                            <p:stCondLst>
                              <p:cond delay="8000"/>
                            </p:stCondLst>
                            <p:childTnLst>
                              <p:par>
                                <p:cTn id="82" presetID="42" presetClass="entr" presetSubtype="0" fill="hold" nodeType="afterEffect">
                                  <p:stCondLst>
                                    <p:cond delay="0"/>
                                  </p:stCondLst>
                                  <p:childTnLst>
                                    <p:set>
                                      <p:cBhvr>
                                        <p:cTn id="83" dur="1" fill="hold">
                                          <p:stCondLst>
                                            <p:cond delay="0"/>
                                          </p:stCondLst>
                                        </p:cTn>
                                        <p:tgtEl>
                                          <p:spTgt spid="5"/>
                                        </p:tgtEl>
                                        <p:attrNameLst>
                                          <p:attrName>style.visibility</p:attrName>
                                        </p:attrNameLst>
                                      </p:cBhvr>
                                      <p:to>
                                        <p:strVal val="visible"/>
                                      </p:to>
                                    </p:set>
                                    <p:animEffect transition="in" filter="fade">
                                      <p:cBhvr>
                                        <p:cTn id="84" dur="500"/>
                                        <p:tgtEl>
                                          <p:spTgt spid="5"/>
                                        </p:tgtEl>
                                      </p:cBhvr>
                                    </p:animEffect>
                                    <p:anim calcmode="lin" valueType="num">
                                      <p:cBhvr>
                                        <p:cTn id="85" dur="500" fill="hold"/>
                                        <p:tgtEl>
                                          <p:spTgt spid="5"/>
                                        </p:tgtEl>
                                        <p:attrNameLst>
                                          <p:attrName>ppt_x</p:attrName>
                                        </p:attrNameLst>
                                      </p:cBhvr>
                                      <p:tavLst>
                                        <p:tav tm="0">
                                          <p:val>
                                            <p:strVal val="#ppt_x"/>
                                          </p:val>
                                        </p:tav>
                                        <p:tav tm="100000">
                                          <p:val>
                                            <p:strVal val="#ppt_x"/>
                                          </p:val>
                                        </p:tav>
                                      </p:tavLst>
                                    </p:anim>
                                    <p:anim calcmode="lin" valueType="num">
                                      <p:cBhvr>
                                        <p:cTn id="86" dur="500" fill="hold"/>
                                        <p:tgtEl>
                                          <p:spTgt spid="5"/>
                                        </p:tgtEl>
                                        <p:attrNameLst>
                                          <p:attrName>ppt_y</p:attrName>
                                        </p:attrNameLst>
                                      </p:cBhvr>
                                      <p:tavLst>
                                        <p:tav tm="0">
                                          <p:val>
                                            <p:strVal val="#ppt_y+.1"/>
                                          </p:val>
                                        </p:tav>
                                        <p:tav tm="100000">
                                          <p:val>
                                            <p:strVal val="#ppt_y"/>
                                          </p:val>
                                        </p:tav>
                                      </p:tavLst>
                                    </p:anim>
                                  </p:childTnLst>
                                </p:cTn>
                              </p:par>
                            </p:childTnLst>
                          </p:cTn>
                        </p:par>
                        <p:par>
                          <p:cTn id="87" fill="hold">
                            <p:stCondLst>
                              <p:cond delay="8500"/>
                            </p:stCondLst>
                            <p:childTnLst>
                              <p:par>
                                <p:cTn id="88" presetID="47" presetClass="entr" presetSubtype="0" fill="hold" grpId="0" nodeType="afterEffect">
                                  <p:stCondLst>
                                    <p:cond delay="0"/>
                                  </p:stCondLst>
                                  <p:childTnLst>
                                    <p:set>
                                      <p:cBhvr>
                                        <p:cTn id="89" dur="1" fill="hold">
                                          <p:stCondLst>
                                            <p:cond delay="0"/>
                                          </p:stCondLst>
                                        </p:cTn>
                                        <p:tgtEl>
                                          <p:spTgt spid="66"/>
                                        </p:tgtEl>
                                        <p:attrNameLst>
                                          <p:attrName>style.visibility</p:attrName>
                                        </p:attrNameLst>
                                      </p:cBhvr>
                                      <p:to>
                                        <p:strVal val="visible"/>
                                      </p:to>
                                    </p:set>
                                    <p:animEffect transition="in" filter="fade">
                                      <p:cBhvr>
                                        <p:cTn id="90" dur="1000"/>
                                        <p:tgtEl>
                                          <p:spTgt spid="66"/>
                                        </p:tgtEl>
                                      </p:cBhvr>
                                    </p:animEffect>
                                    <p:anim calcmode="lin" valueType="num">
                                      <p:cBhvr>
                                        <p:cTn id="91" dur="1000" fill="hold"/>
                                        <p:tgtEl>
                                          <p:spTgt spid="66"/>
                                        </p:tgtEl>
                                        <p:attrNameLst>
                                          <p:attrName>ppt_x</p:attrName>
                                        </p:attrNameLst>
                                      </p:cBhvr>
                                      <p:tavLst>
                                        <p:tav tm="0">
                                          <p:val>
                                            <p:strVal val="#ppt_x"/>
                                          </p:val>
                                        </p:tav>
                                        <p:tav tm="100000">
                                          <p:val>
                                            <p:strVal val="#ppt_x"/>
                                          </p:val>
                                        </p:tav>
                                      </p:tavLst>
                                    </p:anim>
                                    <p:anim calcmode="lin" valueType="num">
                                      <p:cBhvr>
                                        <p:cTn id="92" dur="1000" fill="hold"/>
                                        <p:tgtEl>
                                          <p:spTgt spid="66"/>
                                        </p:tgtEl>
                                        <p:attrNameLst>
                                          <p:attrName>ppt_y</p:attrName>
                                        </p:attrNameLst>
                                      </p:cBhvr>
                                      <p:tavLst>
                                        <p:tav tm="0">
                                          <p:val>
                                            <p:strVal val="#ppt_y-.1"/>
                                          </p:val>
                                        </p:tav>
                                        <p:tav tm="100000">
                                          <p:val>
                                            <p:strVal val="#ppt_y"/>
                                          </p:val>
                                        </p:tav>
                                      </p:tavLst>
                                    </p:anim>
                                  </p:childTnLst>
                                </p:cTn>
                              </p:par>
                            </p:childTnLst>
                          </p:cTn>
                        </p:par>
                        <p:par>
                          <p:cTn id="93" fill="hold">
                            <p:stCondLst>
                              <p:cond delay="9500"/>
                            </p:stCondLst>
                            <p:childTnLst>
                              <p:par>
                                <p:cTn id="94" presetID="53" presetClass="entr" presetSubtype="16" fill="hold" nodeType="afterEffect">
                                  <p:stCondLst>
                                    <p:cond delay="0"/>
                                  </p:stCondLst>
                                  <p:childTnLst>
                                    <p:set>
                                      <p:cBhvr>
                                        <p:cTn id="95" dur="1" fill="hold">
                                          <p:stCondLst>
                                            <p:cond delay="0"/>
                                          </p:stCondLst>
                                        </p:cTn>
                                        <p:tgtEl>
                                          <p:spTgt spid="105"/>
                                        </p:tgtEl>
                                        <p:attrNameLst>
                                          <p:attrName>style.visibility</p:attrName>
                                        </p:attrNameLst>
                                      </p:cBhvr>
                                      <p:to>
                                        <p:strVal val="visible"/>
                                      </p:to>
                                    </p:set>
                                    <p:anim calcmode="lin" valueType="num">
                                      <p:cBhvr>
                                        <p:cTn id="96" dur="500" fill="hold"/>
                                        <p:tgtEl>
                                          <p:spTgt spid="105"/>
                                        </p:tgtEl>
                                        <p:attrNameLst>
                                          <p:attrName>ppt_w</p:attrName>
                                        </p:attrNameLst>
                                      </p:cBhvr>
                                      <p:tavLst>
                                        <p:tav tm="0">
                                          <p:val>
                                            <p:fltVal val="0"/>
                                          </p:val>
                                        </p:tav>
                                        <p:tav tm="100000">
                                          <p:val>
                                            <p:strVal val="#ppt_w"/>
                                          </p:val>
                                        </p:tav>
                                      </p:tavLst>
                                    </p:anim>
                                    <p:anim calcmode="lin" valueType="num">
                                      <p:cBhvr>
                                        <p:cTn id="97" dur="500" fill="hold"/>
                                        <p:tgtEl>
                                          <p:spTgt spid="105"/>
                                        </p:tgtEl>
                                        <p:attrNameLst>
                                          <p:attrName>ppt_h</p:attrName>
                                        </p:attrNameLst>
                                      </p:cBhvr>
                                      <p:tavLst>
                                        <p:tav tm="0">
                                          <p:val>
                                            <p:fltVal val="0"/>
                                          </p:val>
                                        </p:tav>
                                        <p:tav tm="100000">
                                          <p:val>
                                            <p:strVal val="#ppt_h"/>
                                          </p:val>
                                        </p:tav>
                                      </p:tavLst>
                                    </p:anim>
                                    <p:animEffect transition="in" filter="fade">
                                      <p:cBhvr>
                                        <p:cTn id="98" dur="500"/>
                                        <p:tgtEl>
                                          <p:spTgt spid="105"/>
                                        </p:tgtEl>
                                      </p:cBhvr>
                                    </p:animEffect>
                                  </p:childTnLst>
                                </p:cTn>
                              </p:par>
                            </p:childTnLst>
                          </p:cTn>
                        </p:par>
                        <p:par>
                          <p:cTn id="99" fill="hold">
                            <p:stCondLst>
                              <p:cond delay="10000"/>
                            </p:stCondLst>
                            <p:childTnLst>
                              <p:par>
                                <p:cTn id="100" presetID="42" presetClass="entr" presetSubtype="0" fill="hold" nodeType="afterEffect">
                                  <p:stCondLst>
                                    <p:cond delay="0"/>
                                  </p:stCondLst>
                                  <p:childTnLst>
                                    <p:set>
                                      <p:cBhvr>
                                        <p:cTn id="101" dur="1" fill="hold">
                                          <p:stCondLst>
                                            <p:cond delay="0"/>
                                          </p:stCondLst>
                                        </p:cTn>
                                        <p:tgtEl>
                                          <p:spTgt spid="6"/>
                                        </p:tgtEl>
                                        <p:attrNameLst>
                                          <p:attrName>style.visibility</p:attrName>
                                        </p:attrNameLst>
                                      </p:cBhvr>
                                      <p:to>
                                        <p:strVal val="visible"/>
                                      </p:to>
                                    </p:set>
                                    <p:animEffect transition="in" filter="fade">
                                      <p:cBhvr>
                                        <p:cTn id="102" dur="500"/>
                                        <p:tgtEl>
                                          <p:spTgt spid="6"/>
                                        </p:tgtEl>
                                      </p:cBhvr>
                                    </p:animEffect>
                                    <p:anim calcmode="lin" valueType="num">
                                      <p:cBhvr>
                                        <p:cTn id="103" dur="500" fill="hold"/>
                                        <p:tgtEl>
                                          <p:spTgt spid="6"/>
                                        </p:tgtEl>
                                        <p:attrNameLst>
                                          <p:attrName>ppt_x</p:attrName>
                                        </p:attrNameLst>
                                      </p:cBhvr>
                                      <p:tavLst>
                                        <p:tav tm="0">
                                          <p:val>
                                            <p:strVal val="#ppt_x"/>
                                          </p:val>
                                        </p:tav>
                                        <p:tav tm="100000">
                                          <p:val>
                                            <p:strVal val="#ppt_x"/>
                                          </p:val>
                                        </p:tav>
                                      </p:tavLst>
                                    </p:anim>
                                    <p:anim calcmode="lin" valueType="num">
                                      <p:cBhvr>
                                        <p:cTn id="104"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2" grpId="0" animBg="1"/>
      <p:bldP spid="63" grpId="0" animBg="1"/>
      <p:bldP spid="64" grpId="0" animBg="1"/>
      <p:bldP spid="65" grpId="0" animBg="1"/>
      <p:bldP spid="66" grpId="0" animBg="1"/>
      <p:bldP spid="99" grpId="0" animBg="1"/>
    </p:bldLst>
  </p:timing>
</p:sld>
</file>

<file path=ppt/slides/slide13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9" name="Freeform 31"/>
          <p:cNvSpPr>
            <a:spLocks/>
          </p:cNvSpPr>
          <p:nvPr/>
        </p:nvSpPr>
        <p:spPr bwMode="auto">
          <a:xfrm>
            <a:off x="10247842" y="5698594"/>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1"/>
          <p:cNvSpPr>
            <a:spLocks/>
          </p:cNvSpPr>
          <p:nvPr/>
        </p:nvSpPr>
        <p:spPr bwMode="auto">
          <a:xfrm>
            <a:off x="8431742" y="5201707"/>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31"/>
          <p:cNvSpPr>
            <a:spLocks/>
          </p:cNvSpPr>
          <p:nvPr/>
        </p:nvSpPr>
        <p:spPr bwMode="auto">
          <a:xfrm>
            <a:off x="6615642" y="4704820"/>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31"/>
          <p:cNvSpPr>
            <a:spLocks/>
          </p:cNvSpPr>
          <p:nvPr/>
        </p:nvSpPr>
        <p:spPr bwMode="auto">
          <a:xfrm>
            <a:off x="4799542" y="4207933"/>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31"/>
          <p:cNvSpPr>
            <a:spLocks/>
          </p:cNvSpPr>
          <p:nvPr/>
        </p:nvSpPr>
        <p:spPr bwMode="auto">
          <a:xfrm>
            <a:off x="2983442" y="3711046"/>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407697" y="680759"/>
            <a:ext cx="5376793" cy="830997"/>
          </a:xfrm>
          <a:prstGeom prst="rect">
            <a:avLst/>
          </a:prstGeom>
          <a:noFill/>
        </p:spPr>
        <p:txBody>
          <a:bodyPr wrap="none" rtlCol="0">
            <a:spAutoFit/>
          </a:bodyPr>
          <a:lstStyle/>
          <a:p>
            <a:pPr algn="ctr"/>
            <a:r>
              <a:rPr lang="id-ID" sz="4800" dirty="0" smtClean="0">
                <a:solidFill>
                  <a:schemeClr val="bg1"/>
                </a:solidFill>
                <a:latin typeface="+mj-lt"/>
              </a:rPr>
              <a:t>Stairs Stage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0" name="Freeform 31"/>
          <p:cNvSpPr>
            <a:spLocks/>
          </p:cNvSpPr>
          <p:nvPr/>
        </p:nvSpPr>
        <p:spPr bwMode="auto">
          <a:xfrm>
            <a:off x="1167342" y="3214159"/>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49" name="Group 248"/>
          <p:cNvGrpSpPr/>
          <p:nvPr/>
        </p:nvGrpSpPr>
        <p:grpSpPr>
          <a:xfrm>
            <a:off x="8407979" y="5698593"/>
            <a:ext cx="2462213" cy="1159407"/>
            <a:chOff x="8407979" y="5698593"/>
            <a:chExt cx="2462213" cy="1159407"/>
          </a:xfrm>
        </p:grpSpPr>
        <p:sp>
          <p:nvSpPr>
            <p:cNvPr id="127" name="Freeform 126"/>
            <p:cNvSpPr>
              <a:spLocks/>
            </p:cNvSpPr>
            <p:nvPr/>
          </p:nvSpPr>
          <p:spPr bwMode="auto">
            <a:xfrm>
              <a:off x="8407979" y="5698594"/>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157"/>
            <p:cNvSpPr/>
            <p:nvPr/>
          </p:nvSpPr>
          <p:spPr>
            <a:xfrm>
              <a:off x="8407979" y="6541556"/>
              <a:ext cx="1816100" cy="316444"/>
            </a:xfrm>
            <a:custGeom>
              <a:avLst/>
              <a:gdLst>
                <a:gd name="connsiteX0" fmla="*/ 0 w 1816100"/>
                <a:gd name="connsiteY0" fmla="*/ 0 h 316444"/>
                <a:gd name="connsiteX1" fmla="*/ 1816100 w 1816100"/>
                <a:gd name="connsiteY1" fmla="*/ 0 h 316444"/>
                <a:gd name="connsiteX2" fmla="*/ 1816100 w 1816100"/>
                <a:gd name="connsiteY2" fmla="*/ 316444 h 316444"/>
                <a:gd name="connsiteX3" fmla="*/ 0 w 1816100"/>
                <a:gd name="connsiteY3" fmla="*/ 316444 h 316444"/>
                <a:gd name="connsiteX4" fmla="*/ 0 w 1816100"/>
                <a:gd name="connsiteY4" fmla="*/ 0 h 316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6100" h="316444">
                  <a:moveTo>
                    <a:pt x="0" y="0"/>
                  </a:moveTo>
                  <a:lnTo>
                    <a:pt x="1816100" y="0"/>
                  </a:lnTo>
                  <a:lnTo>
                    <a:pt x="1816100" y="316444"/>
                  </a:lnTo>
                  <a:lnTo>
                    <a:pt x="0" y="316444"/>
                  </a:lnTo>
                  <a:lnTo>
                    <a:pt x="0"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6" name="Freeform 235"/>
            <p:cNvSpPr/>
            <p:nvPr/>
          </p:nvSpPr>
          <p:spPr>
            <a:xfrm>
              <a:off x="10214555" y="5698593"/>
              <a:ext cx="646113" cy="1159406"/>
            </a:xfrm>
            <a:custGeom>
              <a:avLst/>
              <a:gdLst>
                <a:gd name="connsiteX0" fmla="*/ 646113 w 646113"/>
                <a:gd name="connsiteY0" fmla="*/ 0 h 1159406"/>
                <a:gd name="connsiteX1" fmla="*/ 646113 w 646113"/>
                <a:gd name="connsiteY1" fmla="*/ 421481 h 1159406"/>
                <a:gd name="connsiteX2" fmla="*/ 646113 w 646113"/>
                <a:gd name="connsiteY2" fmla="*/ 496887 h 1159406"/>
                <a:gd name="connsiteX3" fmla="*/ 646113 w 646113"/>
                <a:gd name="connsiteY3" fmla="*/ 842962 h 1159406"/>
                <a:gd name="connsiteX4" fmla="*/ 646113 w 646113"/>
                <a:gd name="connsiteY4" fmla="*/ 918368 h 1159406"/>
                <a:gd name="connsiteX5" fmla="*/ 646113 w 646113"/>
                <a:gd name="connsiteY5" fmla="*/ 1159406 h 1159406"/>
                <a:gd name="connsiteX6" fmla="*/ 0 w 646113"/>
                <a:gd name="connsiteY6" fmla="*/ 1159406 h 1159406"/>
                <a:gd name="connsiteX7" fmla="*/ 0 w 646113"/>
                <a:gd name="connsiteY7" fmla="*/ 842962 h 1159406"/>
                <a:gd name="connsiteX8" fmla="*/ 646113 w 646113"/>
                <a:gd name="connsiteY8" fmla="*/ 0 h 1159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6113" h="1159406">
                  <a:moveTo>
                    <a:pt x="646113" y="0"/>
                  </a:moveTo>
                  <a:lnTo>
                    <a:pt x="646113" y="421481"/>
                  </a:lnTo>
                  <a:lnTo>
                    <a:pt x="646113" y="496887"/>
                  </a:lnTo>
                  <a:lnTo>
                    <a:pt x="646113" y="842962"/>
                  </a:lnTo>
                  <a:lnTo>
                    <a:pt x="646113" y="918368"/>
                  </a:lnTo>
                  <a:lnTo>
                    <a:pt x="646113" y="1159406"/>
                  </a:lnTo>
                  <a:lnTo>
                    <a:pt x="0" y="1159406"/>
                  </a:lnTo>
                  <a:lnTo>
                    <a:pt x="0" y="842962"/>
                  </a:lnTo>
                  <a:lnTo>
                    <a:pt x="646113" y="0"/>
                  </a:lnTo>
                  <a:close/>
                </a:path>
              </a:pathLst>
            </a:cu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4" name="Group 243"/>
          <p:cNvGrpSpPr/>
          <p:nvPr/>
        </p:nvGrpSpPr>
        <p:grpSpPr>
          <a:xfrm>
            <a:off x="-1" y="3204634"/>
            <a:ext cx="1813456" cy="3653366"/>
            <a:chOff x="-1" y="3204634"/>
            <a:chExt cx="1813456" cy="3653366"/>
          </a:xfrm>
        </p:grpSpPr>
        <p:sp>
          <p:nvSpPr>
            <p:cNvPr id="31" name="Freeform 30"/>
            <p:cNvSpPr>
              <a:spLocks/>
            </p:cNvSpPr>
            <p:nvPr/>
          </p:nvSpPr>
          <p:spPr bwMode="auto">
            <a:xfrm>
              <a:off x="1167342" y="3204634"/>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Freeform 146"/>
            <p:cNvSpPr/>
            <p:nvPr/>
          </p:nvSpPr>
          <p:spPr>
            <a:xfrm>
              <a:off x="-1" y="4057122"/>
              <a:ext cx="1167342" cy="496888"/>
            </a:xfrm>
            <a:custGeom>
              <a:avLst/>
              <a:gdLst>
                <a:gd name="connsiteX0" fmla="*/ 0 w 1167342"/>
                <a:gd name="connsiteY0" fmla="*/ 0 h 496888"/>
                <a:gd name="connsiteX1" fmla="*/ 1167342 w 1167342"/>
                <a:gd name="connsiteY1" fmla="*/ 0 h 496888"/>
                <a:gd name="connsiteX2" fmla="*/ 1167342 w 1167342"/>
                <a:gd name="connsiteY2" fmla="*/ 496888 h 496888"/>
                <a:gd name="connsiteX3" fmla="*/ 0 w 1167342"/>
                <a:gd name="connsiteY3" fmla="*/ 496888 h 496888"/>
                <a:gd name="connsiteX4" fmla="*/ 0 w 1167342"/>
                <a:gd name="connsiteY4" fmla="*/ 0 h 4968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7342" h="496888">
                  <a:moveTo>
                    <a:pt x="0" y="0"/>
                  </a:moveTo>
                  <a:lnTo>
                    <a:pt x="1167342" y="0"/>
                  </a:lnTo>
                  <a:lnTo>
                    <a:pt x="1167342" y="496888"/>
                  </a:lnTo>
                  <a:lnTo>
                    <a:pt x="0" y="496888"/>
                  </a:lnTo>
                  <a:lnTo>
                    <a:pt x="0" y="0"/>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Freeform 143"/>
            <p:cNvSpPr/>
            <p:nvPr/>
          </p:nvSpPr>
          <p:spPr>
            <a:xfrm>
              <a:off x="0" y="3214159"/>
              <a:ext cx="1813455" cy="842963"/>
            </a:xfrm>
            <a:custGeom>
              <a:avLst/>
              <a:gdLst>
                <a:gd name="connsiteX0" fmla="*/ 0 w 1813455"/>
                <a:gd name="connsiteY0" fmla="*/ 0 h 842963"/>
                <a:gd name="connsiteX1" fmla="*/ 1813455 w 1813455"/>
                <a:gd name="connsiteY1" fmla="*/ 0 h 842963"/>
                <a:gd name="connsiteX2" fmla="*/ 1167342 w 1813455"/>
                <a:gd name="connsiteY2" fmla="*/ 842963 h 842963"/>
                <a:gd name="connsiteX3" fmla="*/ 0 w 1813455"/>
                <a:gd name="connsiteY3" fmla="*/ 842963 h 842963"/>
                <a:gd name="connsiteX4" fmla="*/ 0 w 1813455"/>
                <a:gd name="connsiteY4" fmla="*/ 0 h 842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13455" h="842963">
                  <a:moveTo>
                    <a:pt x="0" y="0"/>
                  </a:moveTo>
                  <a:lnTo>
                    <a:pt x="1813455" y="0"/>
                  </a:lnTo>
                  <a:lnTo>
                    <a:pt x="1167342" y="842963"/>
                  </a:lnTo>
                  <a:lnTo>
                    <a:pt x="0" y="84296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8" name="Rectangle 237"/>
            <p:cNvSpPr/>
            <p:nvPr/>
          </p:nvSpPr>
          <p:spPr>
            <a:xfrm>
              <a:off x="0" y="4554009"/>
              <a:ext cx="1157817" cy="2303991"/>
            </a:xfrm>
            <a:prstGeom prst="rect">
              <a:avLst/>
            </a:prstGeom>
            <a:gradFill>
              <a:gsLst>
                <a:gs pos="0">
                  <a:schemeClr val="accent1">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5" name="Group 244"/>
          <p:cNvGrpSpPr/>
          <p:nvPr/>
        </p:nvGrpSpPr>
        <p:grpSpPr>
          <a:xfrm>
            <a:off x="1157767" y="3707721"/>
            <a:ext cx="2462263" cy="3150279"/>
            <a:chOff x="1157767" y="3707721"/>
            <a:chExt cx="2462263" cy="3150279"/>
          </a:xfrm>
        </p:grpSpPr>
        <p:sp>
          <p:nvSpPr>
            <p:cNvPr id="110" name="Rectangle 109"/>
            <p:cNvSpPr>
              <a:spLocks noChangeArrowheads="1"/>
            </p:cNvSpPr>
            <p:nvPr/>
          </p:nvSpPr>
          <p:spPr bwMode="auto">
            <a:xfrm>
              <a:off x="1157817" y="4554009"/>
              <a:ext cx="1816100" cy="496888"/>
            </a:xfrm>
            <a:prstGeom prst="rect">
              <a:avLst/>
            </a:pr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1157817" y="3711046"/>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2973917" y="3707721"/>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9" name="Rectangle 238"/>
            <p:cNvSpPr/>
            <p:nvPr/>
          </p:nvSpPr>
          <p:spPr>
            <a:xfrm>
              <a:off x="1157767" y="5041371"/>
              <a:ext cx="1813505" cy="1816629"/>
            </a:xfrm>
            <a:prstGeom prst="rect">
              <a:avLst/>
            </a:prstGeom>
            <a:gradFill>
              <a:gsLst>
                <a:gs pos="0">
                  <a:schemeClr val="accent2"/>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6" name="Group 245"/>
          <p:cNvGrpSpPr/>
          <p:nvPr/>
        </p:nvGrpSpPr>
        <p:grpSpPr>
          <a:xfrm>
            <a:off x="2969204" y="4207933"/>
            <a:ext cx="2462213" cy="2650067"/>
            <a:chOff x="2969204" y="4207933"/>
            <a:chExt cx="2462213" cy="2650067"/>
          </a:xfrm>
        </p:grpSpPr>
        <p:sp>
          <p:nvSpPr>
            <p:cNvPr id="118" name="Rectangle 117"/>
            <p:cNvSpPr>
              <a:spLocks noChangeArrowheads="1"/>
            </p:cNvSpPr>
            <p:nvPr/>
          </p:nvSpPr>
          <p:spPr bwMode="auto">
            <a:xfrm>
              <a:off x="2969204" y="5050896"/>
              <a:ext cx="1816100" cy="496888"/>
            </a:xfrm>
            <a:prstGeom prst="rect">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2969204" y="4207933"/>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4785304" y="4207933"/>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Rectangle 240"/>
            <p:cNvSpPr/>
            <p:nvPr/>
          </p:nvSpPr>
          <p:spPr>
            <a:xfrm>
              <a:off x="2971272" y="5544458"/>
              <a:ext cx="1811338" cy="1313542"/>
            </a:xfrm>
            <a:prstGeom prst="rect">
              <a:avLst/>
            </a:prstGeom>
            <a:gradFill>
              <a:gsLst>
                <a:gs pos="0">
                  <a:schemeClr val="accent3">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7" name="Group 246"/>
          <p:cNvGrpSpPr/>
          <p:nvPr/>
        </p:nvGrpSpPr>
        <p:grpSpPr>
          <a:xfrm>
            <a:off x="4777847" y="4695295"/>
            <a:ext cx="2469670" cy="2162704"/>
            <a:chOff x="4777847" y="4695295"/>
            <a:chExt cx="2469670" cy="2162704"/>
          </a:xfrm>
        </p:grpSpPr>
        <p:sp>
          <p:nvSpPr>
            <p:cNvPr id="114" name="Rectangle 113"/>
            <p:cNvSpPr>
              <a:spLocks noChangeArrowheads="1"/>
            </p:cNvSpPr>
            <p:nvPr/>
          </p:nvSpPr>
          <p:spPr bwMode="auto">
            <a:xfrm>
              <a:off x="4777847" y="5547783"/>
              <a:ext cx="1823557" cy="496888"/>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4785304" y="4704820"/>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6601404" y="4695295"/>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Rectangle 241"/>
            <p:cNvSpPr/>
            <p:nvPr/>
          </p:nvSpPr>
          <p:spPr>
            <a:xfrm>
              <a:off x="4782559" y="6035144"/>
              <a:ext cx="1818795" cy="822855"/>
            </a:xfrm>
            <a:prstGeom prst="rect">
              <a:avLst/>
            </a:prstGeom>
            <a:gradFill>
              <a:gsLst>
                <a:gs pos="0">
                  <a:schemeClr val="accent4">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8" name="Group 247"/>
          <p:cNvGrpSpPr/>
          <p:nvPr/>
        </p:nvGrpSpPr>
        <p:grpSpPr>
          <a:xfrm>
            <a:off x="6591879" y="5201707"/>
            <a:ext cx="2462213" cy="1656292"/>
            <a:chOff x="6591879" y="5201707"/>
            <a:chExt cx="2462213" cy="1656292"/>
          </a:xfrm>
        </p:grpSpPr>
        <p:sp>
          <p:nvSpPr>
            <p:cNvPr id="130" name="Rectangle 129"/>
            <p:cNvSpPr>
              <a:spLocks noChangeArrowheads="1"/>
            </p:cNvSpPr>
            <p:nvPr/>
          </p:nvSpPr>
          <p:spPr bwMode="auto">
            <a:xfrm>
              <a:off x="6591879" y="6044670"/>
              <a:ext cx="1816100" cy="496888"/>
            </a:xfrm>
            <a:prstGeom prst="rect">
              <a:avLst/>
            </a:pr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130"/>
            <p:cNvSpPr>
              <a:spLocks/>
            </p:cNvSpPr>
            <p:nvPr/>
          </p:nvSpPr>
          <p:spPr bwMode="auto">
            <a:xfrm>
              <a:off x="6591879" y="5201707"/>
              <a:ext cx="2462213" cy="842963"/>
            </a:xfrm>
            <a:custGeom>
              <a:avLst/>
              <a:gdLst>
                <a:gd name="T0" fmla="*/ 1551 w 1551"/>
                <a:gd name="T1" fmla="*/ 0 h 531"/>
                <a:gd name="T2" fmla="*/ 1144 w 1551"/>
                <a:gd name="T3" fmla="*/ 531 h 531"/>
                <a:gd name="T4" fmla="*/ 0 w 1551"/>
                <a:gd name="T5" fmla="*/ 531 h 531"/>
                <a:gd name="T6" fmla="*/ 405 w 1551"/>
                <a:gd name="T7" fmla="*/ 0 h 531"/>
                <a:gd name="T8" fmla="*/ 1551 w 1551"/>
                <a:gd name="T9" fmla="*/ 0 h 531"/>
              </a:gdLst>
              <a:ahLst/>
              <a:cxnLst>
                <a:cxn ang="0">
                  <a:pos x="T0" y="T1"/>
                </a:cxn>
                <a:cxn ang="0">
                  <a:pos x="T2" y="T3"/>
                </a:cxn>
                <a:cxn ang="0">
                  <a:pos x="T4" y="T5"/>
                </a:cxn>
                <a:cxn ang="0">
                  <a:pos x="T6" y="T7"/>
                </a:cxn>
                <a:cxn ang="0">
                  <a:pos x="T8" y="T9"/>
                </a:cxn>
              </a:cxnLst>
              <a:rect l="0" t="0" r="r" b="b"/>
              <a:pathLst>
                <a:path w="1551" h="531">
                  <a:moveTo>
                    <a:pt x="1551" y="0"/>
                  </a:moveTo>
                  <a:lnTo>
                    <a:pt x="1144" y="531"/>
                  </a:lnTo>
                  <a:lnTo>
                    <a:pt x="0" y="531"/>
                  </a:lnTo>
                  <a:lnTo>
                    <a:pt x="405" y="0"/>
                  </a:lnTo>
                  <a:lnTo>
                    <a:pt x="155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8407979" y="5201707"/>
              <a:ext cx="646113" cy="1339850"/>
            </a:xfrm>
            <a:custGeom>
              <a:avLst/>
              <a:gdLst>
                <a:gd name="T0" fmla="*/ 0 w 407"/>
                <a:gd name="T1" fmla="*/ 844 h 844"/>
                <a:gd name="T2" fmla="*/ 407 w 407"/>
                <a:gd name="T3" fmla="*/ 313 h 844"/>
                <a:gd name="T4" fmla="*/ 407 w 407"/>
                <a:gd name="T5" fmla="*/ 0 h 844"/>
                <a:gd name="T6" fmla="*/ 0 w 407"/>
                <a:gd name="T7" fmla="*/ 531 h 844"/>
                <a:gd name="T8" fmla="*/ 0 w 407"/>
                <a:gd name="T9" fmla="*/ 844 h 844"/>
              </a:gdLst>
              <a:ahLst/>
              <a:cxnLst>
                <a:cxn ang="0">
                  <a:pos x="T0" y="T1"/>
                </a:cxn>
                <a:cxn ang="0">
                  <a:pos x="T2" y="T3"/>
                </a:cxn>
                <a:cxn ang="0">
                  <a:pos x="T4" y="T5"/>
                </a:cxn>
                <a:cxn ang="0">
                  <a:pos x="T6" y="T7"/>
                </a:cxn>
                <a:cxn ang="0">
                  <a:pos x="T8" y="T9"/>
                </a:cxn>
              </a:cxnLst>
              <a:rect l="0" t="0" r="r" b="b"/>
              <a:pathLst>
                <a:path w="407" h="844">
                  <a:moveTo>
                    <a:pt x="0" y="844"/>
                  </a:moveTo>
                  <a:lnTo>
                    <a:pt x="407" y="313"/>
                  </a:lnTo>
                  <a:lnTo>
                    <a:pt x="407" y="0"/>
                  </a:lnTo>
                  <a:lnTo>
                    <a:pt x="0" y="531"/>
                  </a:lnTo>
                  <a:lnTo>
                    <a:pt x="0" y="844"/>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Rectangle 242"/>
            <p:cNvSpPr/>
            <p:nvPr/>
          </p:nvSpPr>
          <p:spPr>
            <a:xfrm>
              <a:off x="6596641" y="6532030"/>
              <a:ext cx="1811288" cy="325969"/>
            </a:xfrm>
            <a:prstGeom prst="rect">
              <a:avLst/>
            </a:prstGeom>
            <a:gradFill>
              <a:gsLst>
                <a:gs pos="0">
                  <a:schemeClr val="accent5">
                    <a:lumMod val="75000"/>
                  </a:schemeClr>
                </a:gs>
                <a:gs pos="100000">
                  <a:srgbClr val="161F28">
                    <a:alpha val="20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51" name="Straight Connector 250"/>
          <p:cNvCxnSpPr>
            <a:stCxn id="257" idx="0"/>
          </p:cNvCxnSpPr>
          <p:nvPr/>
        </p:nvCxnSpPr>
        <p:spPr>
          <a:xfrm flipV="1">
            <a:off x="10860668" y="3987050"/>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57" name="TextBox 256"/>
          <p:cNvSpPr txBox="1"/>
          <p:nvPr/>
        </p:nvSpPr>
        <p:spPr>
          <a:xfrm>
            <a:off x="10356267" y="4428816"/>
            <a:ext cx="1008802" cy="369332"/>
          </a:xfrm>
          <a:prstGeom prst="rect">
            <a:avLst/>
          </a:prstGeom>
          <a:noFill/>
        </p:spPr>
        <p:txBody>
          <a:bodyPr wrap="none" rtlCol="0">
            <a:spAutoFit/>
          </a:bodyPr>
          <a:lstStyle/>
          <a:p>
            <a:pPr algn="ctr"/>
            <a:r>
              <a:rPr lang="id-ID" dirty="0" smtClean="0">
                <a:solidFill>
                  <a:schemeClr val="bg1"/>
                </a:solidFill>
                <a:latin typeface="+mj-lt"/>
              </a:rPr>
              <a:t>Pre-seed</a:t>
            </a:r>
            <a:endParaRPr lang="id-ID" dirty="0">
              <a:solidFill>
                <a:schemeClr val="bg1"/>
              </a:solidFill>
              <a:latin typeface="+mj-lt"/>
            </a:endParaRPr>
          </a:p>
        </p:txBody>
      </p:sp>
      <p:cxnSp>
        <p:nvCxnSpPr>
          <p:cNvPr id="261" name="Straight Connector 260"/>
          <p:cNvCxnSpPr/>
          <p:nvPr/>
        </p:nvCxnSpPr>
        <p:spPr>
          <a:xfrm flipV="1">
            <a:off x="10860668" y="4870961"/>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a:stCxn id="265" idx="0"/>
          </p:cNvCxnSpPr>
          <p:nvPr/>
        </p:nvCxnSpPr>
        <p:spPr>
          <a:xfrm flipV="1">
            <a:off x="9044568" y="348683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65" name="TextBox 264"/>
          <p:cNvSpPr txBox="1"/>
          <p:nvPr/>
        </p:nvSpPr>
        <p:spPr>
          <a:xfrm>
            <a:off x="8717395" y="3928604"/>
            <a:ext cx="654346" cy="369332"/>
          </a:xfrm>
          <a:prstGeom prst="rect">
            <a:avLst/>
          </a:prstGeom>
          <a:noFill/>
        </p:spPr>
        <p:txBody>
          <a:bodyPr wrap="none" rtlCol="0">
            <a:spAutoFit/>
          </a:bodyPr>
          <a:lstStyle/>
          <a:p>
            <a:pPr algn="ctr"/>
            <a:r>
              <a:rPr lang="id-ID" dirty="0" smtClean="0">
                <a:solidFill>
                  <a:schemeClr val="bg1"/>
                </a:solidFill>
                <a:latin typeface="+mj-lt"/>
              </a:rPr>
              <a:t>Seed</a:t>
            </a:r>
            <a:endParaRPr lang="id-ID" dirty="0">
              <a:solidFill>
                <a:schemeClr val="bg1"/>
              </a:solidFill>
              <a:latin typeface="+mj-lt"/>
            </a:endParaRPr>
          </a:p>
        </p:txBody>
      </p:sp>
      <p:cxnSp>
        <p:nvCxnSpPr>
          <p:cNvPr id="266" name="Straight Connector 265"/>
          <p:cNvCxnSpPr/>
          <p:nvPr/>
        </p:nvCxnSpPr>
        <p:spPr>
          <a:xfrm flipV="1">
            <a:off x="9044568" y="437074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a:stCxn id="272" idx="0"/>
          </p:cNvCxnSpPr>
          <p:nvPr/>
        </p:nvCxnSpPr>
        <p:spPr>
          <a:xfrm flipV="1">
            <a:off x="7236752" y="2951182"/>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2" name="TextBox 271"/>
          <p:cNvSpPr txBox="1"/>
          <p:nvPr/>
        </p:nvSpPr>
        <p:spPr>
          <a:xfrm>
            <a:off x="6759698" y="3392948"/>
            <a:ext cx="954107" cy="369332"/>
          </a:xfrm>
          <a:prstGeom prst="rect">
            <a:avLst/>
          </a:prstGeom>
          <a:noFill/>
        </p:spPr>
        <p:txBody>
          <a:bodyPr wrap="none" rtlCol="0">
            <a:spAutoFit/>
          </a:bodyPr>
          <a:lstStyle/>
          <a:p>
            <a:pPr algn="ctr"/>
            <a:r>
              <a:rPr lang="id-ID" dirty="0" smtClean="0">
                <a:solidFill>
                  <a:schemeClr val="bg1"/>
                </a:solidFill>
                <a:latin typeface="+mj-lt"/>
              </a:rPr>
              <a:t>Start-up</a:t>
            </a:r>
            <a:endParaRPr lang="id-ID" dirty="0">
              <a:solidFill>
                <a:schemeClr val="bg1"/>
              </a:solidFill>
              <a:latin typeface="+mj-lt"/>
            </a:endParaRPr>
          </a:p>
        </p:txBody>
      </p:sp>
      <p:cxnSp>
        <p:nvCxnSpPr>
          <p:cNvPr id="273" name="Straight Connector 272"/>
          <p:cNvCxnSpPr/>
          <p:nvPr/>
        </p:nvCxnSpPr>
        <p:spPr>
          <a:xfrm flipV="1">
            <a:off x="7236751" y="3835093"/>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a:stCxn id="275" idx="0"/>
          </p:cNvCxnSpPr>
          <p:nvPr/>
        </p:nvCxnSpPr>
        <p:spPr>
          <a:xfrm flipV="1">
            <a:off x="5421761" y="2491395"/>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5" name="TextBox 274"/>
          <p:cNvSpPr txBox="1"/>
          <p:nvPr/>
        </p:nvSpPr>
        <p:spPr>
          <a:xfrm>
            <a:off x="4515102" y="2933161"/>
            <a:ext cx="1813318" cy="369332"/>
          </a:xfrm>
          <a:prstGeom prst="rect">
            <a:avLst/>
          </a:prstGeom>
          <a:noFill/>
        </p:spPr>
        <p:txBody>
          <a:bodyPr wrap="none" rtlCol="0">
            <a:spAutoFit/>
          </a:bodyPr>
          <a:lstStyle/>
          <a:p>
            <a:pPr algn="ctr"/>
            <a:r>
              <a:rPr lang="id-ID" dirty="0" smtClean="0">
                <a:solidFill>
                  <a:schemeClr val="bg1"/>
                </a:solidFill>
                <a:latin typeface="+mj-lt"/>
              </a:rPr>
              <a:t>Emerging Growth</a:t>
            </a:r>
            <a:endParaRPr lang="id-ID" dirty="0">
              <a:solidFill>
                <a:schemeClr val="bg1"/>
              </a:solidFill>
              <a:latin typeface="+mj-lt"/>
            </a:endParaRPr>
          </a:p>
        </p:txBody>
      </p:sp>
      <p:cxnSp>
        <p:nvCxnSpPr>
          <p:cNvPr id="276" name="Straight Connector 275"/>
          <p:cNvCxnSpPr/>
          <p:nvPr/>
        </p:nvCxnSpPr>
        <p:spPr>
          <a:xfrm flipV="1">
            <a:off x="5421759" y="3375306"/>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a:stCxn id="278" idx="0"/>
          </p:cNvCxnSpPr>
          <p:nvPr/>
        </p:nvCxnSpPr>
        <p:spPr>
          <a:xfrm flipV="1">
            <a:off x="3613943" y="1955739"/>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78" name="TextBox 277"/>
          <p:cNvSpPr txBox="1"/>
          <p:nvPr/>
        </p:nvSpPr>
        <p:spPr>
          <a:xfrm>
            <a:off x="3036701" y="2397505"/>
            <a:ext cx="1154483" cy="369332"/>
          </a:xfrm>
          <a:prstGeom prst="rect">
            <a:avLst/>
          </a:prstGeom>
          <a:noFill/>
        </p:spPr>
        <p:txBody>
          <a:bodyPr wrap="none" rtlCol="0">
            <a:spAutoFit/>
          </a:bodyPr>
          <a:lstStyle/>
          <a:p>
            <a:pPr algn="ctr"/>
            <a:r>
              <a:rPr lang="id-ID" dirty="0" smtClean="0">
                <a:solidFill>
                  <a:schemeClr val="bg1"/>
                </a:solidFill>
                <a:latin typeface="+mj-lt"/>
              </a:rPr>
              <a:t>Expansion</a:t>
            </a:r>
            <a:endParaRPr lang="id-ID" dirty="0">
              <a:solidFill>
                <a:schemeClr val="bg1"/>
              </a:solidFill>
              <a:latin typeface="+mj-lt"/>
            </a:endParaRPr>
          </a:p>
        </p:txBody>
      </p:sp>
      <p:cxnSp>
        <p:nvCxnSpPr>
          <p:cNvPr id="279" name="Straight Connector 278"/>
          <p:cNvCxnSpPr/>
          <p:nvPr/>
        </p:nvCxnSpPr>
        <p:spPr>
          <a:xfrm flipV="1">
            <a:off x="3613942" y="2839650"/>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a:stCxn id="281" idx="0"/>
          </p:cNvCxnSpPr>
          <p:nvPr/>
        </p:nvCxnSpPr>
        <p:spPr>
          <a:xfrm flipV="1">
            <a:off x="1806125" y="1522566"/>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281" name="TextBox 280"/>
          <p:cNvSpPr txBox="1"/>
          <p:nvPr/>
        </p:nvSpPr>
        <p:spPr>
          <a:xfrm>
            <a:off x="1339490" y="1964332"/>
            <a:ext cx="933269" cy="369332"/>
          </a:xfrm>
          <a:prstGeom prst="rect">
            <a:avLst/>
          </a:prstGeom>
          <a:noFill/>
        </p:spPr>
        <p:txBody>
          <a:bodyPr wrap="none" rtlCol="0">
            <a:spAutoFit/>
          </a:bodyPr>
          <a:lstStyle/>
          <a:p>
            <a:pPr algn="ctr"/>
            <a:r>
              <a:rPr lang="id-ID" dirty="0" smtClean="0">
                <a:solidFill>
                  <a:schemeClr val="bg1"/>
                </a:solidFill>
                <a:latin typeface="+mj-lt"/>
              </a:rPr>
              <a:t>Success</a:t>
            </a:r>
            <a:endParaRPr lang="id-ID" dirty="0">
              <a:solidFill>
                <a:schemeClr val="bg1"/>
              </a:solidFill>
              <a:latin typeface="+mj-lt"/>
            </a:endParaRPr>
          </a:p>
        </p:txBody>
      </p:sp>
      <p:cxnSp>
        <p:nvCxnSpPr>
          <p:cNvPr id="282" name="Straight Connector 281"/>
          <p:cNvCxnSpPr/>
          <p:nvPr/>
        </p:nvCxnSpPr>
        <p:spPr>
          <a:xfrm flipV="1">
            <a:off x="1806124" y="2406477"/>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283" name="Group 282"/>
          <p:cNvGrpSpPr/>
          <p:nvPr/>
        </p:nvGrpSpPr>
        <p:grpSpPr>
          <a:xfrm>
            <a:off x="9606601" y="4858835"/>
            <a:ext cx="641241" cy="440505"/>
            <a:chOff x="9902825" y="4503738"/>
            <a:chExt cx="365125" cy="250825"/>
          </a:xfrm>
          <a:solidFill>
            <a:schemeClr val="accent6"/>
          </a:solidFill>
          <a:effectLst>
            <a:outerShdw blurRad="76200" dist="787400" dir="6540000" sy="-23000" kx="800400" algn="br" rotWithShape="0">
              <a:prstClr val="black">
                <a:alpha val="46000"/>
              </a:prstClr>
            </a:outerShdw>
          </a:effectLst>
        </p:grpSpPr>
        <p:sp>
          <p:nvSpPr>
            <p:cNvPr id="284"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89" name="Freeform 33"/>
          <p:cNvSpPr>
            <a:spLocks noEditPoints="1"/>
          </p:cNvSpPr>
          <p:nvPr/>
        </p:nvSpPr>
        <p:spPr bwMode="auto">
          <a:xfrm>
            <a:off x="7890331" y="4297936"/>
            <a:ext cx="492376" cy="492378"/>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accent5"/>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
        <p:nvSpPr>
          <p:cNvPr id="290" name="Freeform 93"/>
          <p:cNvSpPr>
            <a:spLocks noEditPoints="1"/>
          </p:cNvSpPr>
          <p:nvPr/>
        </p:nvSpPr>
        <p:spPr bwMode="auto">
          <a:xfrm>
            <a:off x="644654" y="2285000"/>
            <a:ext cx="472094" cy="472094"/>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47 w 64"/>
              <a:gd name="T11" fmla="*/ 53 h 64"/>
              <a:gd name="T12" fmla="*/ 32 w 64"/>
              <a:gd name="T13" fmla="*/ 42 h 64"/>
              <a:gd name="T14" fmla="*/ 17 w 64"/>
              <a:gd name="T15" fmla="*/ 53 h 64"/>
              <a:gd name="T16" fmla="*/ 23 w 64"/>
              <a:gd name="T17" fmla="*/ 35 h 64"/>
              <a:gd name="T18" fmla="*/ 8 w 64"/>
              <a:gd name="T19" fmla="*/ 24 h 64"/>
              <a:gd name="T20" fmla="*/ 26 w 64"/>
              <a:gd name="T21" fmla="*/ 24 h 64"/>
              <a:gd name="T22" fmla="*/ 32 w 64"/>
              <a:gd name="T23" fmla="*/ 7 h 64"/>
              <a:gd name="T24" fmla="*/ 38 w 64"/>
              <a:gd name="T25" fmla="*/ 24 h 64"/>
              <a:gd name="T26" fmla="*/ 56 w 64"/>
              <a:gd name="T27" fmla="*/ 24 h 64"/>
              <a:gd name="T28" fmla="*/ 41 w 64"/>
              <a:gd name="T29" fmla="*/ 35 h 64"/>
              <a:gd name="T30" fmla="*/ 47 w 64"/>
              <a:gd name="T31"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47" y="53"/>
                </a:moveTo>
                <a:cubicBezTo>
                  <a:pt x="32" y="42"/>
                  <a:pt x="32" y="42"/>
                  <a:pt x="32" y="42"/>
                </a:cubicBezTo>
                <a:cubicBezTo>
                  <a:pt x="17" y="53"/>
                  <a:pt x="17" y="53"/>
                  <a:pt x="17" y="53"/>
                </a:cubicBezTo>
                <a:cubicBezTo>
                  <a:pt x="23" y="35"/>
                  <a:pt x="23" y="35"/>
                  <a:pt x="23" y="35"/>
                </a:cubicBezTo>
                <a:cubicBezTo>
                  <a:pt x="8" y="24"/>
                  <a:pt x="8" y="24"/>
                  <a:pt x="8" y="24"/>
                </a:cubicBezTo>
                <a:cubicBezTo>
                  <a:pt x="26" y="24"/>
                  <a:pt x="26" y="24"/>
                  <a:pt x="26" y="24"/>
                </a:cubicBezTo>
                <a:cubicBezTo>
                  <a:pt x="32" y="7"/>
                  <a:pt x="32" y="7"/>
                  <a:pt x="32" y="7"/>
                </a:cubicBezTo>
                <a:cubicBezTo>
                  <a:pt x="38" y="24"/>
                  <a:pt x="38" y="24"/>
                  <a:pt x="38" y="24"/>
                </a:cubicBezTo>
                <a:cubicBezTo>
                  <a:pt x="56" y="24"/>
                  <a:pt x="56" y="24"/>
                  <a:pt x="56" y="24"/>
                </a:cubicBezTo>
                <a:cubicBezTo>
                  <a:pt x="41" y="35"/>
                  <a:pt x="41" y="35"/>
                  <a:pt x="41" y="35"/>
                </a:cubicBezTo>
                <a:lnTo>
                  <a:pt x="47" y="53"/>
                </a:lnTo>
                <a:close/>
              </a:path>
            </a:pathLst>
          </a:custGeom>
          <a:solidFill>
            <a:schemeClr val="accent1"/>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
        <p:nvSpPr>
          <p:cNvPr id="291" name="Freeform 102"/>
          <p:cNvSpPr>
            <a:spLocks noEditPoints="1"/>
          </p:cNvSpPr>
          <p:nvPr/>
        </p:nvSpPr>
        <p:spPr bwMode="auto">
          <a:xfrm>
            <a:off x="6101979" y="3799380"/>
            <a:ext cx="513663" cy="51366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4"/>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grpSp>
        <p:nvGrpSpPr>
          <p:cNvPr id="292" name="Group 291"/>
          <p:cNvGrpSpPr/>
          <p:nvPr/>
        </p:nvGrpSpPr>
        <p:grpSpPr>
          <a:xfrm>
            <a:off x="4215766" y="3355143"/>
            <a:ext cx="560994" cy="560994"/>
            <a:chOff x="6894513" y="5880100"/>
            <a:chExt cx="376238" cy="376238"/>
          </a:xfrm>
          <a:solidFill>
            <a:schemeClr val="accent3"/>
          </a:solidFill>
          <a:effectLst>
            <a:outerShdw blurRad="76200" dist="673100" dir="6540000" sy="-23000" kx="800400" algn="br" rotWithShape="0">
              <a:prstClr val="black">
                <a:alpha val="46000"/>
              </a:prstClr>
            </a:outerShdw>
          </a:effectLst>
        </p:grpSpPr>
        <p:sp>
          <p:nvSpPr>
            <p:cNvPr id="293"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8" name="Freeform 70"/>
          <p:cNvSpPr>
            <a:spLocks noEditPoints="1"/>
          </p:cNvSpPr>
          <p:nvPr/>
        </p:nvSpPr>
        <p:spPr bwMode="auto">
          <a:xfrm>
            <a:off x="2438882" y="2839650"/>
            <a:ext cx="455551" cy="455551"/>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accent2"/>
          </a:solidFill>
          <a:ln>
            <a:noFill/>
          </a:ln>
          <a:effectLst>
            <a:outerShdw blurRad="76200" dist="787400" dir="6540000" sy="-23000" kx="800400" algn="br" rotWithShape="0">
              <a:prstClr val="black">
                <a:alpha val="46000"/>
              </a:prstClr>
            </a:outerShdw>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391749823"/>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249"/>
                                        </p:tgtEl>
                                        <p:attrNameLst>
                                          <p:attrName>style.visibility</p:attrName>
                                        </p:attrNameLst>
                                      </p:cBhvr>
                                      <p:to>
                                        <p:strVal val="visible"/>
                                      </p:to>
                                    </p:set>
                                    <p:anim calcmode="lin" valueType="num">
                                      <p:cBhvr additive="base">
                                        <p:cTn id="18" dur="500" fill="hold"/>
                                        <p:tgtEl>
                                          <p:spTgt spid="249"/>
                                        </p:tgtEl>
                                        <p:attrNameLst>
                                          <p:attrName>ppt_x</p:attrName>
                                        </p:attrNameLst>
                                      </p:cBhvr>
                                      <p:tavLst>
                                        <p:tav tm="0">
                                          <p:val>
                                            <p:strVal val="#ppt_x"/>
                                          </p:val>
                                        </p:tav>
                                        <p:tav tm="100000">
                                          <p:val>
                                            <p:strVal val="#ppt_x"/>
                                          </p:val>
                                        </p:tav>
                                      </p:tavLst>
                                    </p:anim>
                                    <p:anim calcmode="lin" valueType="num">
                                      <p:cBhvr additive="base">
                                        <p:cTn id="19" dur="500" fill="hold"/>
                                        <p:tgtEl>
                                          <p:spTgt spid="249"/>
                                        </p:tgtEl>
                                        <p:attrNameLst>
                                          <p:attrName>ppt_y</p:attrName>
                                        </p:attrNameLst>
                                      </p:cBhvr>
                                      <p:tavLst>
                                        <p:tav tm="0">
                                          <p:val>
                                            <p:strVal val="1+#ppt_h/2"/>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283"/>
                                        </p:tgtEl>
                                        <p:attrNameLst>
                                          <p:attrName>style.visibility</p:attrName>
                                        </p:attrNameLst>
                                      </p:cBhvr>
                                      <p:to>
                                        <p:strVal val="visible"/>
                                      </p:to>
                                    </p:set>
                                    <p:animEffect transition="in" filter="fade">
                                      <p:cBhvr>
                                        <p:cTn id="22" dur="750"/>
                                        <p:tgtEl>
                                          <p:spTgt spid="283"/>
                                        </p:tgtEl>
                                      </p:cBhvr>
                                    </p:animEffect>
                                    <p:anim calcmode="lin" valueType="num">
                                      <p:cBhvr>
                                        <p:cTn id="23" dur="750" fill="hold"/>
                                        <p:tgtEl>
                                          <p:spTgt spid="283"/>
                                        </p:tgtEl>
                                        <p:attrNameLst>
                                          <p:attrName>ppt_x</p:attrName>
                                        </p:attrNameLst>
                                      </p:cBhvr>
                                      <p:tavLst>
                                        <p:tav tm="0">
                                          <p:val>
                                            <p:strVal val="#ppt_x"/>
                                          </p:val>
                                        </p:tav>
                                        <p:tav tm="100000">
                                          <p:val>
                                            <p:strVal val="#ppt_x"/>
                                          </p:val>
                                        </p:tav>
                                      </p:tavLst>
                                    </p:anim>
                                    <p:anim calcmode="lin" valueType="num">
                                      <p:cBhvr>
                                        <p:cTn id="24" dur="750" fill="hold"/>
                                        <p:tgtEl>
                                          <p:spTgt spid="283"/>
                                        </p:tgtEl>
                                        <p:attrNameLst>
                                          <p:attrName>ppt_y</p:attrName>
                                        </p:attrNameLst>
                                      </p:cBhvr>
                                      <p:tavLst>
                                        <p:tav tm="0">
                                          <p:val>
                                            <p:strVal val="#ppt_y-.1"/>
                                          </p:val>
                                        </p:tav>
                                        <p:tav tm="100000">
                                          <p:val>
                                            <p:strVal val="#ppt_y"/>
                                          </p:val>
                                        </p:tav>
                                      </p:tavLst>
                                    </p:anim>
                                  </p:childTnLst>
                                </p:cTn>
                              </p:par>
                            </p:childTnLst>
                          </p:cTn>
                        </p:par>
                        <p:par>
                          <p:cTn id="25" fill="hold">
                            <p:stCondLst>
                              <p:cond delay="1250"/>
                            </p:stCondLst>
                            <p:childTnLst>
                              <p:par>
                                <p:cTn id="26" presetID="22" presetClass="entr" presetSubtype="4" fill="hold" nodeType="afterEffect">
                                  <p:stCondLst>
                                    <p:cond delay="0"/>
                                  </p:stCondLst>
                                  <p:childTnLst>
                                    <p:set>
                                      <p:cBhvr>
                                        <p:cTn id="27" dur="1" fill="hold">
                                          <p:stCondLst>
                                            <p:cond delay="0"/>
                                          </p:stCondLst>
                                        </p:cTn>
                                        <p:tgtEl>
                                          <p:spTgt spid="261"/>
                                        </p:tgtEl>
                                        <p:attrNameLst>
                                          <p:attrName>style.visibility</p:attrName>
                                        </p:attrNameLst>
                                      </p:cBhvr>
                                      <p:to>
                                        <p:strVal val="visible"/>
                                      </p:to>
                                    </p:set>
                                    <p:animEffect transition="in" filter="wipe(down)">
                                      <p:cBhvr>
                                        <p:cTn id="28" dur="500"/>
                                        <p:tgtEl>
                                          <p:spTgt spid="261"/>
                                        </p:tgtEl>
                                      </p:cBhvr>
                                    </p:animEffect>
                                  </p:childTnLst>
                                </p:cTn>
                              </p:par>
                            </p:childTnLst>
                          </p:cTn>
                        </p:par>
                        <p:par>
                          <p:cTn id="29" fill="hold">
                            <p:stCondLst>
                              <p:cond delay="1750"/>
                            </p:stCondLst>
                            <p:childTnLst>
                              <p:par>
                                <p:cTn id="30" presetID="10" presetClass="entr" presetSubtype="0" fill="hold" grpId="0" nodeType="afterEffect">
                                  <p:stCondLst>
                                    <p:cond delay="0"/>
                                  </p:stCondLst>
                                  <p:childTnLst>
                                    <p:set>
                                      <p:cBhvr>
                                        <p:cTn id="31" dur="1" fill="hold">
                                          <p:stCondLst>
                                            <p:cond delay="0"/>
                                          </p:stCondLst>
                                        </p:cTn>
                                        <p:tgtEl>
                                          <p:spTgt spid="257"/>
                                        </p:tgtEl>
                                        <p:attrNameLst>
                                          <p:attrName>style.visibility</p:attrName>
                                        </p:attrNameLst>
                                      </p:cBhvr>
                                      <p:to>
                                        <p:strVal val="visible"/>
                                      </p:to>
                                    </p:set>
                                    <p:animEffect transition="in" filter="fade">
                                      <p:cBhvr>
                                        <p:cTn id="32" dur="500"/>
                                        <p:tgtEl>
                                          <p:spTgt spid="257"/>
                                        </p:tgtEl>
                                      </p:cBhvr>
                                    </p:animEffect>
                                  </p:childTnLst>
                                </p:cTn>
                              </p:par>
                              <p:par>
                                <p:cTn id="33" presetID="22" presetClass="entr" presetSubtype="4" fill="hold" nodeType="withEffect">
                                  <p:stCondLst>
                                    <p:cond delay="0"/>
                                  </p:stCondLst>
                                  <p:childTnLst>
                                    <p:set>
                                      <p:cBhvr>
                                        <p:cTn id="34" dur="1" fill="hold">
                                          <p:stCondLst>
                                            <p:cond delay="0"/>
                                          </p:stCondLst>
                                        </p:cTn>
                                        <p:tgtEl>
                                          <p:spTgt spid="251"/>
                                        </p:tgtEl>
                                        <p:attrNameLst>
                                          <p:attrName>style.visibility</p:attrName>
                                        </p:attrNameLst>
                                      </p:cBhvr>
                                      <p:to>
                                        <p:strVal val="visible"/>
                                      </p:to>
                                    </p:set>
                                    <p:animEffect transition="in" filter="wipe(down)">
                                      <p:cBhvr>
                                        <p:cTn id="35" dur="500"/>
                                        <p:tgtEl>
                                          <p:spTgt spid="251"/>
                                        </p:tgtEl>
                                      </p:cBhvr>
                                    </p:animEffect>
                                  </p:childTnLst>
                                </p:cTn>
                              </p:par>
                              <p:par>
                                <p:cTn id="36" presetID="2" presetClass="entr" presetSubtype="4" fill="hold" nodeType="withEffect">
                                  <p:stCondLst>
                                    <p:cond delay="0"/>
                                  </p:stCondLst>
                                  <p:childTnLst>
                                    <p:set>
                                      <p:cBhvr>
                                        <p:cTn id="37" dur="1" fill="hold">
                                          <p:stCondLst>
                                            <p:cond delay="0"/>
                                          </p:stCondLst>
                                        </p:cTn>
                                        <p:tgtEl>
                                          <p:spTgt spid="248"/>
                                        </p:tgtEl>
                                        <p:attrNameLst>
                                          <p:attrName>style.visibility</p:attrName>
                                        </p:attrNameLst>
                                      </p:cBhvr>
                                      <p:to>
                                        <p:strVal val="visible"/>
                                      </p:to>
                                    </p:set>
                                    <p:anim calcmode="lin" valueType="num">
                                      <p:cBhvr additive="base">
                                        <p:cTn id="38" dur="500" fill="hold"/>
                                        <p:tgtEl>
                                          <p:spTgt spid="248"/>
                                        </p:tgtEl>
                                        <p:attrNameLst>
                                          <p:attrName>ppt_x</p:attrName>
                                        </p:attrNameLst>
                                      </p:cBhvr>
                                      <p:tavLst>
                                        <p:tav tm="0">
                                          <p:val>
                                            <p:strVal val="#ppt_x"/>
                                          </p:val>
                                        </p:tav>
                                        <p:tav tm="100000">
                                          <p:val>
                                            <p:strVal val="#ppt_x"/>
                                          </p:val>
                                        </p:tav>
                                      </p:tavLst>
                                    </p:anim>
                                    <p:anim calcmode="lin" valueType="num">
                                      <p:cBhvr additive="base">
                                        <p:cTn id="39" dur="500" fill="hold"/>
                                        <p:tgtEl>
                                          <p:spTgt spid="248"/>
                                        </p:tgtEl>
                                        <p:attrNameLst>
                                          <p:attrName>ppt_y</p:attrName>
                                        </p:attrNameLst>
                                      </p:cBhvr>
                                      <p:tavLst>
                                        <p:tav tm="0">
                                          <p:val>
                                            <p:strVal val="1+#ppt_h/2"/>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289"/>
                                        </p:tgtEl>
                                        <p:attrNameLst>
                                          <p:attrName>style.visibility</p:attrName>
                                        </p:attrNameLst>
                                      </p:cBhvr>
                                      <p:to>
                                        <p:strVal val="visible"/>
                                      </p:to>
                                    </p:set>
                                    <p:animEffect transition="in" filter="fade">
                                      <p:cBhvr>
                                        <p:cTn id="42" dur="750"/>
                                        <p:tgtEl>
                                          <p:spTgt spid="289"/>
                                        </p:tgtEl>
                                      </p:cBhvr>
                                    </p:animEffect>
                                    <p:anim calcmode="lin" valueType="num">
                                      <p:cBhvr>
                                        <p:cTn id="43" dur="750" fill="hold"/>
                                        <p:tgtEl>
                                          <p:spTgt spid="289"/>
                                        </p:tgtEl>
                                        <p:attrNameLst>
                                          <p:attrName>ppt_x</p:attrName>
                                        </p:attrNameLst>
                                      </p:cBhvr>
                                      <p:tavLst>
                                        <p:tav tm="0">
                                          <p:val>
                                            <p:strVal val="#ppt_x"/>
                                          </p:val>
                                        </p:tav>
                                        <p:tav tm="100000">
                                          <p:val>
                                            <p:strVal val="#ppt_x"/>
                                          </p:val>
                                        </p:tav>
                                      </p:tavLst>
                                    </p:anim>
                                    <p:anim calcmode="lin" valueType="num">
                                      <p:cBhvr>
                                        <p:cTn id="44" dur="750" fill="hold"/>
                                        <p:tgtEl>
                                          <p:spTgt spid="289"/>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22" presetClass="entr" presetSubtype="4" fill="hold" nodeType="afterEffect">
                                  <p:stCondLst>
                                    <p:cond delay="0"/>
                                  </p:stCondLst>
                                  <p:childTnLst>
                                    <p:set>
                                      <p:cBhvr>
                                        <p:cTn id="47" dur="1" fill="hold">
                                          <p:stCondLst>
                                            <p:cond delay="0"/>
                                          </p:stCondLst>
                                        </p:cTn>
                                        <p:tgtEl>
                                          <p:spTgt spid="266"/>
                                        </p:tgtEl>
                                        <p:attrNameLst>
                                          <p:attrName>style.visibility</p:attrName>
                                        </p:attrNameLst>
                                      </p:cBhvr>
                                      <p:to>
                                        <p:strVal val="visible"/>
                                      </p:to>
                                    </p:set>
                                    <p:animEffect transition="in" filter="wipe(down)">
                                      <p:cBhvr>
                                        <p:cTn id="48" dur="500"/>
                                        <p:tgtEl>
                                          <p:spTgt spid="266"/>
                                        </p:tgtEl>
                                      </p:cBhvr>
                                    </p:animEffect>
                                  </p:childTnLst>
                                </p:cTn>
                              </p:par>
                            </p:childTnLst>
                          </p:cTn>
                        </p:par>
                        <p:par>
                          <p:cTn id="49" fill="hold">
                            <p:stCondLst>
                              <p:cond delay="3000"/>
                            </p:stCondLst>
                            <p:childTnLst>
                              <p:par>
                                <p:cTn id="50" presetID="10" presetClass="entr" presetSubtype="0" fill="hold" grpId="0" nodeType="afterEffect">
                                  <p:stCondLst>
                                    <p:cond delay="0"/>
                                  </p:stCondLst>
                                  <p:childTnLst>
                                    <p:set>
                                      <p:cBhvr>
                                        <p:cTn id="51" dur="1" fill="hold">
                                          <p:stCondLst>
                                            <p:cond delay="0"/>
                                          </p:stCondLst>
                                        </p:cTn>
                                        <p:tgtEl>
                                          <p:spTgt spid="265"/>
                                        </p:tgtEl>
                                        <p:attrNameLst>
                                          <p:attrName>style.visibility</p:attrName>
                                        </p:attrNameLst>
                                      </p:cBhvr>
                                      <p:to>
                                        <p:strVal val="visible"/>
                                      </p:to>
                                    </p:set>
                                    <p:animEffect transition="in" filter="fade">
                                      <p:cBhvr>
                                        <p:cTn id="52" dur="500"/>
                                        <p:tgtEl>
                                          <p:spTgt spid="265"/>
                                        </p:tgtEl>
                                      </p:cBhvr>
                                    </p:animEffect>
                                  </p:childTnLst>
                                </p:cTn>
                              </p:par>
                              <p:par>
                                <p:cTn id="53" presetID="22" presetClass="entr" presetSubtype="4" fill="hold" nodeType="withEffect">
                                  <p:stCondLst>
                                    <p:cond delay="0"/>
                                  </p:stCondLst>
                                  <p:childTnLst>
                                    <p:set>
                                      <p:cBhvr>
                                        <p:cTn id="54" dur="1" fill="hold">
                                          <p:stCondLst>
                                            <p:cond delay="0"/>
                                          </p:stCondLst>
                                        </p:cTn>
                                        <p:tgtEl>
                                          <p:spTgt spid="264"/>
                                        </p:tgtEl>
                                        <p:attrNameLst>
                                          <p:attrName>style.visibility</p:attrName>
                                        </p:attrNameLst>
                                      </p:cBhvr>
                                      <p:to>
                                        <p:strVal val="visible"/>
                                      </p:to>
                                    </p:set>
                                    <p:animEffect transition="in" filter="wipe(down)">
                                      <p:cBhvr>
                                        <p:cTn id="55" dur="500"/>
                                        <p:tgtEl>
                                          <p:spTgt spid="264"/>
                                        </p:tgtEl>
                                      </p:cBhvr>
                                    </p:animEffect>
                                  </p:childTnLst>
                                </p:cTn>
                              </p:par>
                              <p:par>
                                <p:cTn id="56" presetID="2" presetClass="entr" presetSubtype="4" fill="hold" nodeType="withEffect">
                                  <p:stCondLst>
                                    <p:cond delay="0"/>
                                  </p:stCondLst>
                                  <p:childTnLst>
                                    <p:set>
                                      <p:cBhvr>
                                        <p:cTn id="57" dur="1" fill="hold">
                                          <p:stCondLst>
                                            <p:cond delay="0"/>
                                          </p:stCondLst>
                                        </p:cTn>
                                        <p:tgtEl>
                                          <p:spTgt spid="247"/>
                                        </p:tgtEl>
                                        <p:attrNameLst>
                                          <p:attrName>style.visibility</p:attrName>
                                        </p:attrNameLst>
                                      </p:cBhvr>
                                      <p:to>
                                        <p:strVal val="visible"/>
                                      </p:to>
                                    </p:set>
                                    <p:anim calcmode="lin" valueType="num">
                                      <p:cBhvr additive="base">
                                        <p:cTn id="58" dur="500" fill="hold"/>
                                        <p:tgtEl>
                                          <p:spTgt spid="247"/>
                                        </p:tgtEl>
                                        <p:attrNameLst>
                                          <p:attrName>ppt_x</p:attrName>
                                        </p:attrNameLst>
                                      </p:cBhvr>
                                      <p:tavLst>
                                        <p:tav tm="0">
                                          <p:val>
                                            <p:strVal val="#ppt_x"/>
                                          </p:val>
                                        </p:tav>
                                        <p:tav tm="100000">
                                          <p:val>
                                            <p:strVal val="#ppt_x"/>
                                          </p:val>
                                        </p:tav>
                                      </p:tavLst>
                                    </p:anim>
                                    <p:anim calcmode="lin" valueType="num">
                                      <p:cBhvr additive="base">
                                        <p:cTn id="59" dur="500" fill="hold"/>
                                        <p:tgtEl>
                                          <p:spTgt spid="247"/>
                                        </p:tgtEl>
                                        <p:attrNameLst>
                                          <p:attrName>ppt_y</p:attrName>
                                        </p:attrNameLst>
                                      </p:cBhvr>
                                      <p:tavLst>
                                        <p:tav tm="0">
                                          <p:val>
                                            <p:strVal val="1+#ppt_h/2"/>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291"/>
                                        </p:tgtEl>
                                        <p:attrNameLst>
                                          <p:attrName>style.visibility</p:attrName>
                                        </p:attrNameLst>
                                      </p:cBhvr>
                                      <p:to>
                                        <p:strVal val="visible"/>
                                      </p:to>
                                    </p:set>
                                    <p:animEffect transition="in" filter="fade">
                                      <p:cBhvr>
                                        <p:cTn id="62" dur="750"/>
                                        <p:tgtEl>
                                          <p:spTgt spid="291"/>
                                        </p:tgtEl>
                                      </p:cBhvr>
                                    </p:animEffect>
                                    <p:anim calcmode="lin" valueType="num">
                                      <p:cBhvr>
                                        <p:cTn id="63" dur="750" fill="hold"/>
                                        <p:tgtEl>
                                          <p:spTgt spid="291"/>
                                        </p:tgtEl>
                                        <p:attrNameLst>
                                          <p:attrName>ppt_x</p:attrName>
                                        </p:attrNameLst>
                                      </p:cBhvr>
                                      <p:tavLst>
                                        <p:tav tm="0">
                                          <p:val>
                                            <p:strVal val="#ppt_x"/>
                                          </p:val>
                                        </p:tav>
                                        <p:tav tm="100000">
                                          <p:val>
                                            <p:strVal val="#ppt_x"/>
                                          </p:val>
                                        </p:tav>
                                      </p:tavLst>
                                    </p:anim>
                                    <p:anim calcmode="lin" valueType="num">
                                      <p:cBhvr>
                                        <p:cTn id="64" dur="750" fill="hold"/>
                                        <p:tgtEl>
                                          <p:spTgt spid="291"/>
                                        </p:tgtEl>
                                        <p:attrNameLst>
                                          <p:attrName>ppt_y</p:attrName>
                                        </p:attrNameLst>
                                      </p:cBhvr>
                                      <p:tavLst>
                                        <p:tav tm="0">
                                          <p:val>
                                            <p:strVal val="#ppt_y-.1"/>
                                          </p:val>
                                        </p:tav>
                                        <p:tav tm="100000">
                                          <p:val>
                                            <p:strVal val="#ppt_y"/>
                                          </p:val>
                                        </p:tav>
                                      </p:tavLst>
                                    </p:anim>
                                  </p:childTnLst>
                                </p:cTn>
                              </p:par>
                            </p:childTnLst>
                          </p:cTn>
                        </p:par>
                        <p:par>
                          <p:cTn id="65" fill="hold">
                            <p:stCondLst>
                              <p:cond delay="3750"/>
                            </p:stCondLst>
                            <p:childTnLst>
                              <p:par>
                                <p:cTn id="66" presetID="22" presetClass="entr" presetSubtype="4" fill="hold" nodeType="afterEffect">
                                  <p:stCondLst>
                                    <p:cond delay="0"/>
                                  </p:stCondLst>
                                  <p:childTnLst>
                                    <p:set>
                                      <p:cBhvr>
                                        <p:cTn id="67" dur="1" fill="hold">
                                          <p:stCondLst>
                                            <p:cond delay="0"/>
                                          </p:stCondLst>
                                        </p:cTn>
                                        <p:tgtEl>
                                          <p:spTgt spid="273"/>
                                        </p:tgtEl>
                                        <p:attrNameLst>
                                          <p:attrName>style.visibility</p:attrName>
                                        </p:attrNameLst>
                                      </p:cBhvr>
                                      <p:to>
                                        <p:strVal val="visible"/>
                                      </p:to>
                                    </p:set>
                                    <p:animEffect transition="in" filter="wipe(down)">
                                      <p:cBhvr>
                                        <p:cTn id="68" dur="500"/>
                                        <p:tgtEl>
                                          <p:spTgt spid="273"/>
                                        </p:tgtEl>
                                      </p:cBhvr>
                                    </p:animEffect>
                                  </p:childTnLst>
                                </p:cTn>
                              </p:par>
                            </p:childTnLst>
                          </p:cTn>
                        </p:par>
                        <p:par>
                          <p:cTn id="69" fill="hold">
                            <p:stCondLst>
                              <p:cond delay="4250"/>
                            </p:stCondLst>
                            <p:childTnLst>
                              <p:par>
                                <p:cTn id="70" presetID="10" presetClass="entr" presetSubtype="0" fill="hold" grpId="0" nodeType="afterEffect">
                                  <p:stCondLst>
                                    <p:cond delay="0"/>
                                  </p:stCondLst>
                                  <p:childTnLst>
                                    <p:set>
                                      <p:cBhvr>
                                        <p:cTn id="71" dur="1" fill="hold">
                                          <p:stCondLst>
                                            <p:cond delay="0"/>
                                          </p:stCondLst>
                                        </p:cTn>
                                        <p:tgtEl>
                                          <p:spTgt spid="272"/>
                                        </p:tgtEl>
                                        <p:attrNameLst>
                                          <p:attrName>style.visibility</p:attrName>
                                        </p:attrNameLst>
                                      </p:cBhvr>
                                      <p:to>
                                        <p:strVal val="visible"/>
                                      </p:to>
                                    </p:set>
                                    <p:animEffect transition="in" filter="fade">
                                      <p:cBhvr>
                                        <p:cTn id="72" dur="500"/>
                                        <p:tgtEl>
                                          <p:spTgt spid="272"/>
                                        </p:tgtEl>
                                      </p:cBhvr>
                                    </p:animEffect>
                                  </p:childTnLst>
                                </p:cTn>
                              </p:par>
                              <p:par>
                                <p:cTn id="73" presetID="22" presetClass="entr" presetSubtype="4" fill="hold" nodeType="withEffect">
                                  <p:stCondLst>
                                    <p:cond delay="0"/>
                                  </p:stCondLst>
                                  <p:childTnLst>
                                    <p:set>
                                      <p:cBhvr>
                                        <p:cTn id="74" dur="1" fill="hold">
                                          <p:stCondLst>
                                            <p:cond delay="0"/>
                                          </p:stCondLst>
                                        </p:cTn>
                                        <p:tgtEl>
                                          <p:spTgt spid="271"/>
                                        </p:tgtEl>
                                        <p:attrNameLst>
                                          <p:attrName>style.visibility</p:attrName>
                                        </p:attrNameLst>
                                      </p:cBhvr>
                                      <p:to>
                                        <p:strVal val="visible"/>
                                      </p:to>
                                    </p:set>
                                    <p:animEffect transition="in" filter="wipe(down)">
                                      <p:cBhvr>
                                        <p:cTn id="75" dur="500"/>
                                        <p:tgtEl>
                                          <p:spTgt spid="271"/>
                                        </p:tgtEl>
                                      </p:cBhvr>
                                    </p:animEffect>
                                  </p:childTnLst>
                                </p:cTn>
                              </p:par>
                              <p:par>
                                <p:cTn id="76" presetID="2" presetClass="entr" presetSubtype="4" fill="hold" nodeType="withEffect">
                                  <p:stCondLst>
                                    <p:cond delay="0"/>
                                  </p:stCondLst>
                                  <p:childTnLst>
                                    <p:set>
                                      <p:cBhvr>
                                        <p:cTn id="77" dur="1" fill="hold">
                                          <p:stCondLst>
                                            <p:cond delay="0"/>
                                          </p:stCondLst>
                                        </p:cTn>
                                        <p:tgtEl>
                                          <p:spTgt spid="246"/>
                                        </p:tgtEl>
                                        <p:attrNameLst>
                                          <p:attrName>style.visibility</p:attrName>
                                        </p:attrNameLst>
                                      </p:cBhvr>
                                      <p:to>
                                        <p:strVal val="visible"/>
                                      </p:to>
                                    </p:set>
                                    <p:anim calcmode="lin" valueType="num">
                                      <p:cBhvr additive="base">
                                        <p:cTn id="78" dur="500" fill="hold"/>
                                        <p:tgtEl>
                                          <p:spTgt spid="246"/>
                                        </p:tgtEl>
                                        <p:attrNameLst>
                                          <p:attrName>ppt_x</p:attrName>
                                        </p:attrNameLst>
                                      </p:cBhvr>
                                      <p:tavLst>
                                        <p:tav tm="0">
                                          <p:val>
                                            <p:strVal val="#ppt_x"/>
                                          </p:val>
                                        </p:tav>
                                        <p:tav tm="100000">
                                          <p:val>
                                            <p:strVal val="#ppt_x"/>
                                          </p:val>
                                        </p:tav>
                                      </p:tavLst>
                                    </p:anim>
                                    <p:anim calcmode="lin" valueType="num">
                                      <p:cBhvr additive="base">
                                        <p:cTn id="79" dur="500" fill="hold"/>
                                        <p:tgtEl>
                                          <p:spTgt spid="246"/>
                                        </p:tgtEl>
                                        <p:attrNameLst>
                                          <p:attrName>ppt_y</p:attrName>
                                        </p:attrNameLst>
                                      </p:cBhvr>
                                      <p:tavLst>
                                        <p:tav tm="0">
                                          <p:val>
                                            <p:strVal val="1+#ppt_h/2"/>
                                          </p:val>
                                        </p:tav>
                                        <p:tav tm="100000">
                                          <p:val>
                                            <p:strVal val="#ppt_y"/>
                                          </p:val>
                                        </p:tav>
                                      </p:tavLst>
                                    </p:anim>
                                  </p:childTnLst>
                                </p:cTn>
                              </p:par>
                              <p:par>
                                <p:cTn id="80" presetID="47" presetClass="entr" presetSubtype="0" fill="hold" nodeType="withEffect">
                                  <p:stCondLst>
                                    <p:cond delay="0"/>
                                  </p:stCondLst>
                                  <p:childTnLst>
                                    <p:set>
                                      <p:cBhvr>
                                        <p:cTn id="81" dur="1" fill="hold">
                                          <p:stCondLst>
                                            <p:cond delay="0"/>
                                          </p:stCondLst>
                                        </p:cTn>
                                        <p:tgtEl>
                                          <p:spTgt spid="292"/>
                                        </p:tgtEl>
                                        <p:attrNameLst>
                                          <p:attrName>style.visibility</p:attrName>
                                        </p:attrNameLst>
                                      </p:cBhvr>
                                      <p:to>
                                        <p:strVal val="visible"/>
                                      </p:to>
                                    </p:set>
                                    <p:animEffect transition="in" filter="fade">
                                      <p:cBhvr>
                                        <p:cTn id="82" dur="750"/>
                                        <p:tgtEl>
                                          <p:spTgt spid="292"/>
                                        </p:tgtEl>
                                      </p:cBhvr>
                                    </p:animEffect>
                                    <p:anim calcmode="lin" valueType="num">
                                      <p:cBhvr>
                                        <p:cTn id="83" dur="750" fill="hold"/>
                                        <p:tgtEl>
                                          <p:spTgt spid="292"/>
                                        </p:tgtEl>
                                        <p:attrNameLst>
                                          <p:attrName>ppt_x</p:attrName>
                                        </p:attrNameLst>
                                      </p:cBhvr>
                                      <p:tavLst>
                                        <p:tav tm="0">
                                          <p:val>
                                            <p:strVal val="#ppt_x"/>
                                          </p:val>
                                        </p:tav>
                                        <p:tav tm="100000">
                                          <p:val>
                                            <p:strVal val="#ppt_x"/>
                                          </p:val>
                                        </p:tav>
                                      </p:tavLst>
                                    </p:anim>
                                    <p:anim calcmode="lin" valueType="num">
                                      <p:cBhvr>
                                        <p:cTn id="84" dur="750" fill="hold"/>
                                        <p:tgtEl>
                                          <p:spTgt spid="292"/>
                                        </p:tgtEl>
                                        <p:attrNameLst>
                                          <p:attrName>ppt_y</p:attrName>
                                        </p:attrNameLst>
                                      </p:cBhvr>
                                      <p:tavLst>
                                        <p:tav tm="0">
                                          <p:val>
                                            <p:strVal val="#ppt_y-.1"/>
                                          </p:val>
                                        </p:tav>
                                        <p:tav tm="100000">
                                          <p:val>
                                            <p:strVal val="#ppt_y"/>
                                          </p:val>
                                        </p:tav>
                                      </p:tavLst>
                                    </p:anim>
                                  </p:childTnLst>
                                </p:cTn>
                              </p:par>
                            </p:childTnLst>
                          </p:cTn>
                        </p:par>
                        <p:par>
                          <p:cTn id="85" fill="hold">
                            <p:stCondLst>
                              <p:cond delay="5000"/>
                            </p:stCondLst>
                            <p:childTnLst>
                              <p:par>
                                <p:cTn id="86" presetID="22" presetClass="entr" presetSubtype="4" fill="hold" nodeType="afterEffect">
                                  <p:stCondLst>
                                    <p:cond delay="0"/>
                                  </p:stCondLst>
                                  <p:childTnLst>
                                    <p:set>
                                      <p:cBhvr>
                                        <p:cTn id="87" dur="1" fill="hold">
                                          <p:stCondLst>
                                            <p:cond delay="0"/>
                                          </p:stCondLst>
                                        </p:cTn>
                                        <p:tgtEl>
                                          <p:spTgt spid="276"/>
                                        </p:tgtEl>
                                        <p:attrNameLst>
                                          <p:attrName>style.visibility</p:attrName>
                                        </p:attrNameLst>
                                      </p:cBhvr>
                                      <p:to>
                                        <p:strVal val="visible"/>
                                      </p:to>
                                    </p:set>
                                    <p:animEffect transition="in" filter="wipe(down)">
                                      <p:cBhvr>
                                        <p:cTn id="88" dur="500"/>
                                        <p:tgtEl>
                                          <p:spTgt spid="276"/>
                                        </p:tgtEl>
                                      </p:cBhvr>
                                    </p:animEffect>
                                  </p:childTnLst>
                                </p:cTn>
                              </p:par>
                            </p:childTnLst>
                          </p:cTn>
                        </p:par>
                        <p:par>
                          <p:cTn id="89" fill="hold">
                            <p:stCondLst>
                              <p:cond delay="5500"/>
                            </p:stCondLst>
                            <p:childTnLst>
                              <p:par>
                                <p:cTn id="90" presetID="10" presetClass="entr" presetSubtype="0" fill="hold" grpId="0" nodeType="afterEffect">
                                  <p:stCondLst>
                                    <p:cond delay="0"/>
                                  </p:stCondLst>
                                  <p:childTnLst>
                                    <p:set>
                                      <p:cBhvr>
                                        <p:cTn id="91" dur="1" fill="hold">
                                          <p:stCondLst>
                                            <p:cond delay="0"/>
                                          </p:stCondLst>
                                        </p:cTn>
                                        <p:tgtEl>
                                          <p:spTgt spid="275"/>
                                        </p:tgtEl>
                                        <p:attrNameLst>
                                          <p:attrName>style.visibility</p:attrName>
                                        </p:attrNameLst>
                                      </p:cBhvr>
                                      <p:to>
                                        <p:strVal val="visible"/>
                                      </p:to>
                                    </p:set>
                                    <p:animEffect transition="in" filter="fade">
                                      <p:cBhvr>
                                        <p:cTn id="92" dur="500"/>
                                        <p:tgtEl>
                                          <p:spTgt spid="275"/>
                                        </p:tgtEl>
                                      </p:cBhvr>
                                    </p:animEffect>
                                  </p:childTnLst>
                                </p:cTn>
                              </p:par>
                              <p:par>
                                <p:cTn id="93" presetID="22" presetClass="entr" presetSubtype="4" fill="hold" nodeType="withEffect">
                                  <p:stCondLst>
                                    <p:cond delay="0"/>
                                  </p:stCondLst>
                                  <p:childTnLst>
                                    <p:set>
                                      <p:cBhvr>
                                        <p:cTn id="94" dur="1" fill="hold">
                                          <p:stCondLst>
                                            <p:cond delay="0"/>
                                          </p:stCondLst>
                                        </p:cTn>
                                        <p:tgtEl>
                                          <p:spTgt spid="274"/>
                                        </p:tgtEl>
                                        <p:attrNameLst>
                                          <p:attrName>style.visibility</p:attrName>
                                        </p:attrNameLst>
                                      </p:cBhvr>
                                      <p:to>
                                        <p:strVal val="visible"/>
                                      </p:to>
                                    </p:set>
                                    <p:animEffect transition="in" filter="wipe(down)">
                                      <p:cBhvr>
                                        <p:cTn id="95" dur="500"/>
                                        <p:tgtEl>
                                          <p:spTgt spid="274"/>
                                        </p:tgtEl>
                                      </p:cBhvr>
                                    </p:animEffect>
                                  </p:childTnLst>
                                </p:cTn>
                              </p:par>
                              <p:par>
                                <p:cTn id="96" presetID="2" presetClass="entr" presetSubtype="4" fill="hold" nodeType="withEffect">
                                  <p:stCondLst>
                                    <p:cond delay="0"/>
                                  </p:stCondLst>
                                  <p:childTnLst>
                                    <p:set>
                                      <p:cBhvr>
                                        <p:cTn id="97" dur="1" fill="hold">
                                          <p:stCondLst>
                                            <p:cond delay="0"/>
                                          </p:stCondLst>
                                        </p:cTn>
                                        <p:tgtEl>
                                          <p:spTgt spid="245"/>
                                        </p:tgtEl>
                                        <p:attrNameLst>
                                          <p:attrName>style.visibility</p:attrName>
                                        </p:attrNameLst>
                                      </p:cBhvr>
                                      <p:to>
                                        <p:strVal val="visible"/>
                                      </p:to>
                                    </p:set>
                                    <p:anim calcmode="lin" valueType="num">
                                      <p:cBhvr additive="base">
                                        <p:cTn id="98" dur="500" fill="hold"/>
                                        <p:tgtEl>
                                          <p:spTgt spid="245"/>
                                        </p:tgtEl>
                                        <p:attrNameLst>
                                          <p:attrName>ppt_x</p:attrName>
                                        </p:attrNameLst>
                                      </p:cBhvr>
                                      <p:tavLst>
                                        <p:tav tm="0">
                                          <p:val>
                                            <p:strVal val="#ppt_x"/>
                                          </p:val>
                                        </p:tav>
                                        <p:tav tm="100000">
                                          <p:val>
                                            <p:strVal val="#ppt_x"/>
                                          </p:val>
                                        </p:tav>
                                      </p:tavLst>
                                    </p:anim>
                                    <p:anim calcmode="lin" valueType="num">
                                      <p:cBhvr additive="base">
                                        <p:cTn id="99" dur="500" fill="hold"/>
                                        <p:tgtEl>
                                          <p:spTgt spid="245"/>
                                        </p:tgtEl>
                                        <p:attrNameLst>
                                          <p:attrName>ppt_y</p:attrName>
                                        </p:attrNameLst>
                                      </p:cBhvr>
                                      <p:tavLst>
                                        <p:tav tm="0">
                                          <p:val>
                                            <p:strVal val="1+#ppt_h/2"/>
                                          </p:val>
                                        </p:tav>
                                        <p:tav tm="100000">
                                          <p:val>
                                            <p:strVal val="#ppt_y"/>
                                          </p:val>
                                        </p:tav>
                                      </p:tavLst>
                                    </p:anim>
                                  </p:childTnLst>
                                </p:cTn>
                              </p:par>
                              <p:par>
                                <p:cTn id="100" presetID="47" presetClass="entr" presetSubtype="0" fill="hold" grpId="0" nodeType="withEffect">
                                  <p:stCondLst>
                                    <p:cond delay="0"/>
                                  </p:stCondLst>
                                  <p:childTnLst>
                                    <p:set>
                                      <p:cBhvr>
                                        <p:cTn id="101" dur="1" fill="hold">
                                          <p:stCondLst>
                                            <p:cond delay="0"/>
                                          </p:stCondLst>
                                        </p:cTn>
                                        <p:tgtEl>
                                          <p:spTgt spid="298"/>
                                        </p:tgtEl>
                                        <p:attrNameLst>
                                          <p:attrName>style.visibility</p:attrName>
                                        </p:attrNameLst>
                                      </p:cBhvr>
                                      <p:to>
                                        <p:strVal val="visible"/>
                                      </p:to>
                                    </p:set>
                                    <p:animEffect transition="in" filter="fade">
                                      <p:cBhvr>
                                        <p:cTn id="102" dur="750"/>
                                        <p:tgtEl>
                                          <p:spTgt spid="298"/>
                                        </p:tgtEl>
                                      </p:cBhvr>
                                    </p:animEffect>
                                    <p:anim calcmode="lin" valueType="num">
                                      <p:cBhvr>
                                        <p:cTn id="103" dur="750" fill="hold"/>
                                        <p:tgtEl>
                                          <p:spTgt spid="298"/>
                                        </p:tgtEl>
                                        <p:attrNameLst>
                                          <p:attrName>ppt_x</p:attrName>
                                        </p:attrNameLst>
                                      </p:cBhvr>
                                      <p:tavLst>
                                        <p:tav tm="0">
                                          <p:val>
                                            <p:strVal val="#ppt_x"/>
                                          </p:val>
                                        </p:tav>
                                        <p:tav tm="100000">
                                          <p:val>
                                            <p:strVal val="#ppt_x"/>
                                          </p:val>
                                        </p:tav>
                                      </p:tavLst>
                                    </p:anim>
                                    <p:anim calcmode="lin" valueType="num">
                                      <p:cBhvr>
                                        <p:cTn id="104" dur="750" fill="hold"/>
                                        <p:tgtEl>
                                          <p:spTgt spid="298"/>
                                        </p:tgtEl>
                                        <p:attrNameLst>
                                          <p:attrName>ppt_y</p:attrName>
                                        </p:attrNameLst>
                                      </p:cBhvr>
                                      <p:tavLst>
                                        <p:tav tm="0">
                                          <p:val>
                                            <p:strVal val="#ppt_y-.1"/>
                                          </p:val>
                                        </p:tav>
                                        <p:tav tm="100000">
                                          <p:val>
                                            <p:strVal val="#ppt_y"/>
                                          </p:val>
                                        </p:tav>
                                      </p:tavLst>
                                    </p:anim>
                                  </p:childTnLst>
                                </p:cTn>
                              </p:par>
                            </p:childTnLst>
                          </p:cTn>
                        </p:par>
                        <p:par>
                          <p:cTn id="105" fill="hold">
                            <p:stCondLst>
                              <p:cond delay="6250"/>
                            </p:stCondLst>
                            <p:childTnLst>
                              <p:par>
                                <p:cTn id="106" presetID="22" presetClass="entr" presetSubtype="4" fill="hold" nodeType="afterEffect">
                                  <p:stCondLst>
                                    <p:cond delay="0"/>
                                  </p:stCondLst>
                                  <p:childTnLst>
                                    <p:set>
                                      <p:cBhvr>
                                        <p:cTn id="107" dur="1" fill="hold">
                                          <p:stCondLst>
                                            <p:cond delay="0"/>
                                          </p:stCondLst>
                                        </p:cTn>
                                        <p:tgtEl>
                                          <p:spTgt spid="279"/>
                                        </p:tgtEl>
                                        <p:attrNameLst>
                                          <p:attrName>style.visibility</p:attrName>
                                        </p:attrNameLst>
                                      </p:cBhvr>
                                      <p:to>
                                        <p:strVal val="visible"/>
                                      </p:to>
                                    </p:set>
                                    <p:animEffect transition="in" filter="wipe(down)">
                                      <p:cBhvr>
                                        <p:cTn id="108" dur="500"/>
                                        <p:tgtEl>
                                          <p:spTgt spid="279"/>
                                        </p:tgtEl>
                                      </p:cBhvr>
                                    </p:animEffect>
                                  </p:childTnLst>
                                </p:cTn>
                              </p:par>
                            </p:childTnLst>
                          </p:cTn>
                        </p:par>
                        <p:par>
                          <p:cTn id="109" fill="hold">
                            <p:stCondLst>
                              <p:cond delay="6750"/>
                            </p:stCondLst>
                            <p:childTnLst>
                              <p:par>
                                <p:cTn id="110" presetID="10" presetClass="entr" presetSubtype="0" fill="hold" grpId="0" nodeType="afterEffect">
                                  <p:stCondLst>
                                    <p:cond delay="0"/>
                                  </p:stCondLst>
                                  <p:childTnLst>
                                    <p:set>
                                      <p:cBhvr>
                                        <p:cTn id="111" dur="1" fill="hold">
                                          <p:stCondLst>
                                            <p:cond delay="0"/>
                                          </p:stCondLst>
                                        </p:cTn>
                                        <p:tgtEl>
                                          <p:spTgt spid="278"/>
                                        </p:tgtEl>
                                        <p:attrNameLst>
                                          <p:attrName>style.visibility</p:attrName>
                                        </p:attrNameLst>
                                      </p:cBhvr>
                                      <p:to>
                                        <p:strVal val="visible"/>
                                      </p:to>
                                    </p:set>
                                    <p:animEffect transition="in" filter="fade">
                                      <p:cBhvr>
                                        <p:cTn id="112" dur="500"/>
                                        <p:tgtEl>
                                          <p:spTgt spid="278"/>
                                        </p:tgtEl>
                                      </p:cBhvr>
                                    </p:animEffect>
                                  </p:childTnLst>
                                </p:cTn>
                              </p:par>
                              <p:par>
                                <p:cTn id="113" presetID="22" presetClass="entr" presetSubtype="4" fill="hold" nodeType="withEffect">
                                  <p:stCondLst>
                                    <p:cond delay="0"/>
                                  </p:stCondLst>
                                  <p:childTnLst>
                                    <p:set>
                                      <p:cBhvr>
                                        <p:cTn id="114" dur="1" fill="hold">
                                          <p:stCondLst>
                                            <p:cond delay="0"/>
                                          </p:stCondLst>
                                        </p:cTn>
                                        <p:tgtEl>
                                          <p:spTgt spid="277"/>
                                        </p:tgtEl>
                                        <p:attrNameLst>
                                          <p:attrName>style.visibility</p:attrName>
                                        </p:attrNameLst>
                                      </p:cBhvr>
                                      <p:to>
                                        <p:strVal val="visible"/>
                                      </p:to>
                                    </p:set>
                                    <p:animEffect transition="in" filter="wipe(down)">
                                      <p:cBhvr>
                                        <p:cTn id="115" dur="500"/>
                                        <p:tgtEl>
                                          <p:spTgt spid="277"/>
                                        </p:tgtEl>
                                      </p:cBhvr>
                                    </p:animEffect>
                                  </p:childTnLst>
                                </p:cTn>
                              </p:par>
                              <p:par>
                                <p:cTn id="116" presetID="2" presetClass="entr" presetSubtype="4" fill="hold" nodeType="withEffect">
                                  <p:stCondLst>
                                    <p:cond delay="0"/>
                                  </p:stCondLst>
                                  <p:childTnLst>
                                    <p:set>
                                      <p:cBhvr>
                                        <p:cTn id="117" dur="1" fill="hold">
                                          <p:stCondLst>
                                            <p:cond delay="0"/>
                                          </p:stCondLst>
                                        </p:cTn>
                                        <p:tgtEl>
                                          <p:spTgt spid="244"/>
                                        </p:tgtEl>
                                        <p:attrNameLst>
                                          <p:attrName>style.visibility</p:attrName>
                                        </p:attrNameLst>
                                      </p:cBhvr>
                                      <p:to>
                                        <p:strVal val="visible"/>
                                      </p:to>
                                    </p:set>
                                    <p:anim calcmode="lin" valueType="num">
                                      <p:cBhvr additive="base">
                                        <p:cTn id="118" dur="500" fill="hold"/>
                                        <p:tgtEl>
                                          <p:spTgt spid="244"/>
                                        </p:tgtEl>
                                        <p:attrNameLst>
                                          <p:attrName>ppt_x</p:attrName>
                                        </p:attrNameLst>
                                      </p:cBhvr>
                                      <p:tavLst>
                                        <p:tav tm="0">
                                          <p:val>
                                            <p:strVal val="#ppt_x"/>
                                          </p:val>
                                        </p:tav>
                                        <p:tav tm="100000">
                                          <p:val>
                                            <p:strVal val="#ppt_x"/>
                                          </p:val>
                                        </p:tav>
                                      </p:tavLst>
                                    </p:anim>
                                    <p:anim calcmode="lin" valueType="num">
                                      <p:cBhvr additive="base">
                                        <p:cTn id="119" dur="500" fill="hold"/>
                                        <p:tgtEl>
                                          <p:spTgt spid="244"/>
                                        </p:tgtEl>
                                        <p:attrNameLst>
                                          <p:attrName>ppt_y</p:attrName>
                                        </p:attrNameLst>
                                      </p:cBhvr>
                                      <p:tavLst>
                                        <p:tav tm="0">
                                          <p:val>
                                            <p:strVal val="1+#ppt_h/2"/>
                                          </p:val>
                                        </p:tav>
                                        <p:tav tm="100000">
                                          <p:val>
                                            <p:strVal val="#ppt_y"/>
                                          </p:val>
                                        </p:tav>
                                      </p:tavLst>
                                    </p:anim>
                                  </p:childTnLst>
                                </p:cTn>
                              </p:par>
                              <p:par>
                                <p:cTn id="120" presetID="47" presetClass="entr" presetSubtype="0" fill="hold" grpId="0" nodeType="withEffect">
                                  <p:stCondLst>
                                    <p:cond delay="0"/>
                                  </p:stCondLst>
                                  <p:childTnLst>
                                    <p:set>
                                      <p:cBhvr>
                                        <p:cTn id="121" dur="1" fill="hold">
                                          <p:stCondLst>
                                            <p:cond delay="0"/>
                                          </p:stCondLst>
                                        </p:cTn>
                                        <p:tgtEl>
                                          <p:spTgt spid="290"/>
                                        </p:tgtEl>
                                        <p:attrNameLst>
                                          <p:attrName>style.visibility</p:attrName>
                                        </p:attrNameLst>
                                      </p:cBhvr>
                                      <p:to>
                                        <p:strVal val="visible"/>
                                      </p:to>
                                    </p:set>
                                    <p:animEffect transition="in" filter="fade">
                                      <p:cBhvr>
                                        <p:cTn id="122" dur="750"/>
                                        <p:tgtEl>
                                          <p:spTgt spid="290"/>
                                        </p:tgtEl>
                                      </p:cBhvr>
                                    </p:animEffect>
                                    <p:anim calcmode="lin" valueType="num">
                                      <p:cBhvr>
                                        <p:cTn id="123" dur="750" fill="hold"/>
                                        <p:tgtEl>
                                          <p:spTgt spid="290"/>
                                        </p:tgtEl>
                                        <p:attrNameLst>
                                          <p:attrName>ppt_x</p:attrName>
                                        </p:attrNameLst>
                                      </p:cBhvr>
                                      <p:tavLst>
                                        <p:tav tm="0">
                                          <p:val>
                                            <p:strVal val="#ppt_x"/>
                                          </p:val>
                                        </p:tav>
                                        <p:tav tm="100000">
                                          <p:val>
                                            <p:strVal val="#ppt_x"/>
                                          </p:val>
                                        </p:tav>
                                      </p:tavLst>
                                    </p:anim>
                                    <p:anim calcmode="lin" valueType="num">
                                      <p:cBhvr>
                                        <p:cTn id="124" dur="750" fill="hold"/>
                                        <p:tgtEl>
                                          <p:spTgt spid="290"/>
                                        </p:tgtEl>
                                        <p:attrNameLst>
                                          <p:attrName>ppt_y</p:attrName>
                                        </p:attrNameLst>
                                      </p:cBhvr>
                                      <p:tavLst>
                                        <p:tav tm="0">
                                          <p:val>
                                            <p:strVal val="#ppt_y-.1"/>
                                          </p:val>
                                        </p:tav>
                                        <p:tav tm="100000">
                                          <p:val>
                                            <p:strVal val="#ppt_y"/>
                                          </p:val>
                                        </p:tav>
                                      </p:tavLst>
                                    </p:anim>
                                  </p:childTnLst>
                                </p:cTn>
                              </p:par>
                            </p:childTnLst>
                          </p:cTn>
                        </p:par>
                        <p:par>
                          <p:cTn id="125" fill="hold">
                            <p:stCondLst>
                              <p:cond delay="7500"/>
                            </p:stCondLst>
                            <p:childTnLst>
                              <p:par>
                                <p:cTn id="126" presetID="22" presetClass="entr" presetSubtype="4" fill="hold" nodeType="afterEffect">
                                  <p:stCondLst>
                                    <p:cond delay="0"/>
                                  </p:stCondLst>
                                  <p:childTnLst>
                                    <p:set>
                                      <p:cBhvr>
                                        <p:cTn id="127" dur="1" fill="hold">
                                          <p:stCondLst>
                                            <p:cond delay="0"/>
                                          </p:stCondLst>
                                        </p:cTn>
                                        <p:tgtEl>
                                          <p:spTgt spid="282"/>
                                        </p:tgtEl>
                                        <p:attrNameLst>
                                          <p:attrName>style.visibility</p:attrName>
                                        </p:attrNameLst>
                                      </p:cBhvr>
                                      <p:to>
                                        <p:strVal val="visible"/>
                                      </p:to>
                                    </p:set>
                                    <p:animEffect transition="in" filter="wipe(down)">
                                      <p:cBhvr>
                                        <p:cTn id="128" dur="500"/>
                                        <p:tgtEl>
                                          <p:spTgt spid="282"/>
                                        </p:tgtEl>
                                      </p:cBhvr>
                                    </p:animEffect>
                                  </p:childTnLst>
                                </p:cTn>
                              </p:par>
                            </p:childTnLst>
                          </p:cTn>
                        </p:par>
                        <p:par>
                          <p:cTn id="129" fill="hold">
                            <p:stCondLst>
                              <p:cond delay="8000"/>
                            </p:stCondLst>
                            <p:childTnLst>
                              <p:par>
                                <p:cTn id="130" presetID="10" presetClass="entr" presetSubtype="0" fill="hold" grpId="0" nodeType="afterEffect">
                                  <p:stCondLst>
                                    <p:cond delay="0"/>
                                  </p:stCondLst>
                                  <p:childTnLst>
                                    <p:set>
                                      <p:cBhvr>
                                        <p:cTn id="131" dur="1" fill="hold">
                                          <p:stCondLst>
                                            <p:cond delay="0"/>
                                          </p:stCondLst>
                                        </p:cTn>
                                        <p:tgtEl>
                                          <p:spTgt spid="281"/>
                                        </p:tgtEl>
                                        <p:attrNameLst>
                                          <p:attrName>style.visibility</p:attrName>
                                        </p:attrNameLst>
                                      </p:cBhvr>
                                      <p:to>
                                        <p:strVal val="visible"/>
                                      </p:to>
                                    </p:set>
                                    <p:animEffect transition="in" filter="fade">
                                      <p:cBhvr>
                                        <p:cTn id="132" dur="500"/>
                                        <p:tgtEl>
                                          <p:spTgt spid="281"/>
                                        </p:tgtEl>
                                      </p:cBhvr>
                                    </p:animEffect>
                                  </p:childTnLst>
                                </p:cTn>
                              </p:par>
                              <p:par>
                                <p:cTn id="133" presetID="22" presetClass="entr" presetSubtype="4" fill="hold" nodeType="withEffect">
                                  <p:stCondLst>
                                    <p:cond delay="0"/>
                                  </p:stCondLst>
                                  <p:childTnLst>
                                    <p:set>
                                      <p:cBhvr>
                                        <p:cTn id="134" dur="1" fill="hold">
                                          <p:stCondLst>
                                            <p:cond delay="0"/>
                                          </p:stCondLst>
                                        </p:cTn>
                                        <p:tgtEl>
                                          <p:spTgt spid="280"/>
                                        </p:tgtEl>
                                        <p:attrNameLst>
                                          <p:attrName>style.visibility</p:attrName>
                                        </p:attrNameLst>
                                      </p:cBhvr>
                                      <p:to>
                                        <p:strVal val="visible"/>
                                      </p:to>
                                    </p:set>
                                    <p:animEffect transition="in" filter="wipe(down)">
                                      <p:cBhvr>
                                        <p:cTn id="135" dur="500"/>
                                        <p:tgtEl>
                                          <p:spTgt spid="2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57" grpId="0"/>
      <p:bldP spid="265" grpId="0"/>
      <p:bldP spid="272" grpId="0"/>
      <p:bldP spid="275" grpId="0"/>
      <p:bldP spid="278" grpId="0"/>
      <p:bldP spid="281" grpId="0"/>
      <p:bldP spid="289" grpId="0" animBg="1"/>
      <p:bldP spid="290" grpId="0" animBg="1"/>
      <p:bldP spid="291" grpId="0" animBg="1"/>
      <p:bldP spid="298" grpId="0" animBg="1"/>
    </p:bldLst>
  </p:timing>
</p:sld>
</file>

<file path=ppt/slides/slide13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26" name="Group 225"/>
          <p:cNvGrpSpPr/>
          <p:nvPr/>
        </p:nvGrpSpPr>
        <p:grpSpPr>
          <a:xfrm rot="5400000">
            <a:off x="9492302" y="1949106"/>
            <a:ext cx="1118716" cy="1727689"/>
            <a:chOff x="9732613" y="1949105"/>
            <a:chExt cx="1118716" cy="1727689"/>
          </a:xfrm>
        </p:grpSpPr>
        <p:sp>
          <p:nvSpPr>
            <p:cNvPr id="181" name="TextBox 180"/>
            <p:cNvSpPr txBox="1"/>
            <p:nvPr/>
          </p:nvSpPr>
          <p:spPr>
            <a:xfrm rot="16200000" flipH="1">
              <a:off x="9156493" y="2628284"/>
              <a:ext cx="1521571" cy="369332"/>
            </a:xfrm>
            <a:prstGeom prst="rect">
              <a:avLst/>
            </a:prstGeom>
            <a:noFill/>
          </p:spPr>
          <p:txBody>
            <a:bodyPr wrap="none" rtlCol="0">
              <a:spAutoFit/>
            </a:bodyPr>
            <a:lstStyle/>
            <a:p>
              <a:pPr algn="ctr"/>
              <a:r>
                <a:rPr lang="id-ID" b="1" dirty="0" smtClean="0">
                  <a:solidFill>
                    <a:schemeClr val="bg1"/>
                  </a:solidFill>
                  <a:latin typeface="+mj-lt"/>
                </a:rPr>
                <a:t>Brainstorming</a:t>
              </a:r>
              <a:endParaRPr lang="id-ID" b="1" dirty="0">
                <a:solidFill>
                  <a:schemeClr val="bg1"/>
                </a:solidFill>
                <a:latin typeface="+mj-lt"/>
              </a:endParaRPr>
            </a:p>
          </p:txBody>
        </p:sp>
        <p:sp>
          <p:nvSpPr>
            <p:cNvPr id="183" name="TextBox 182"/>
            <p:cNvSpPr txBox="1"/>
            <p:nvPr/>
          </p:nvSpPr>
          <p:spPr>
            <a:xfrm rot="16200000" flipH="1">
              <a:off x="9595069" y="2420535"/>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
        <p:nvSpPr>
          <p:cNvPr id="217"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18"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19"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0"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2"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1" name="Group 70"/>
          <p:cNvGrpSpPr/>
          <p:nvPr/>
        </p:nvGrpSpPr>
        <p:grpSpPr>
          <a:xfrm>
            <a:off x="9793164" y="4554881"/>
            <a:ext cx="1857535" cy="1639159"/>
            <a:chOff x="9793164" y="4554881"/>
            <a:chExt cx="1857535" cy="1639159"/>
          </a:xfrm>
        </p:grpSpPr>
        <p:grpSp>
          <p:nvGrpSpPr>
            <p:cNvPr id="72" name="Group 71"/>
            <p:cNvGrpSpPr/>
            <p:nvPr/>
          </p:nvGrpSpPr>
          <p:grpSpPr>
            <a:xfrm rot="2700000">
              <a:off x="9912226" y="5386003"/>
              <a:ext cx="688975" cy="927100"/>
              <a:chOff x="9456118" y="3917738"/>
              <a:chExt cx="688975" cy="927100"/>
            </a:xfrm>
          </p:grpSpPr>
          <p:sp>
            <p:nvSpPr>
              <p:cNvPr id="96" name="Freeform 95"/>
              <p:cNvSpPr>
                <a:spLocks/>
              </p:cNvSpPr>
              <p:nvPr/>
            </p:nvSpPr>
            <p:spPr bwMode="auto">
              <a:xfrm>
                <a:off x="9456118" y="3917738"/>
                <a:ext cx="688975" cy="927100"/>
              </a:xfrm>
              <a:custGeom>
                <a:avLst/>
                <a:gdLst>
                  <a:gd name="T0" fmla="*/ 48 w 182"/>
                  <a:gd name="T1" fmla="*/ 188 h 246"/>
                  <a:gd name="T2" fmla="*/ 44 w 182"/>
                  <a:gd name="T3" fmla="*/ 159 h 246"/>
                  <a:gd name="T4" fmla="*/ 55 w 182"/>
                  <a:gd name="T5" fmla="*/ 159 h 246"/>
                  <a:gd name="T6" fmla="*/ 82 w 182"/>
                  <a:gd name="T7" fmla="*/ 204 h 246"/>
                  <a:gd name="T8" fmla="*/ 44 w 182"/>
                  <a:gd name="T9" fmla="*/ 237 h 246"/>
                  <a:gd name="T10" fmla="*/ 54 w 182"/>
                  <a:gd name="T11" fmla="*/ 240 h 246"/>
                  <a:gd name="T12" fmla="*/ 122 w 182"/>
                  <a:gd name="T13" fmla="*/ 189 h 246"/>
                  <a:gd name="T14" fmla="*/ 118 w 182"/>
                  <a:gd name="T15" fmla="*/ 149 h 246"/>
                  <a:gd name="T16" fmla="*/ 117 w 182"/>
                  <a:gd name="T17" fmla="*/ 136 h 246"/>
                  <a:gd name="T18" fmla="*/ 138 w 182"/>
                  <a:gd name="T19" fmla="*/ 121 h 246"/>
                  <a:gd name="T20" fmla="*/ 146 w 182"/>
                  <a:gd name="T21" fmla="*/ 149 h 246"/>
                  <a:gd name="T22" fmla="*/ 144 w 182"/>
                  <a:gd name="T23" fmla="*/ 155 h 246"/>
                  <a:gd name="T24" fmla="*/ 173 w 182"/>
                  <a:gd name="T25" fmla="*/ 108 h 246"/>
                  <a:gd name="T26" fmla="*/ 108 w 182"/>
                  <a:gd name="T27" fmla="*/ 10 h 246"/>
                  <a:gd name="T28" fmla="*/ 10 w 182"/>
                  <a:gd name="T29" fmla="*/ 75 h 246"/>
                  <a:gd name="T30" fmla="*/ 9 w 182"/>
                  <a:gd name="T31" fmla="*/ 77 h 246"/>
                  <a:gd name="T32" fmla="*/ 8 w 182"/>
                  <a:gd name="T33" fmla="*/ 80 h 246"/>
                  <a:gd name="T34" fmla="*/ 48 w 182"/>
                  <a:gd name="T35" fmla="*/ 188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2" h="246">
                    <a:moveTo>
                      <a:pt x="48" y="188"/>
                    </a:moveTo>
                    <a:cubicBezTo>
                      <a:pt x="41" y="182"/>
                      <a:pt x="36" y="161"/>
                      <a:pt x="44" y="159"/>
                    </a:cubicBezTo>
                    <a:cubicBezTo>
                      <a:pt x="47" y="158"/>
                      <a:pt x="52" y="158"/>
                      <a:pt x="55" y="159"/>
                    </a:cubicBezTo>
                    <a:cubicBezTo>
                      <a:pt x="74" y="163"/>
                      <a:pt x="86" y="183"/>
                      <a:pt x="82" y="204"/>
                    </a:cubicBezTo>
                    <a:cubicBezTo>
                      <a:pt x="78" y="224"/>
                      <a:pt x="62" y="237"/>
                      <a:pt x="44" y="237"/>
                    </a:cubicBezTo>
                    <a:cubicBezTo>
                      <a:pt x="48" y="238"/>
                      <a:pt x="51" y="239"/>
                      <a:pt x="54" y="240"/>
                    </a:cubicBezTo>
                    <a:cubicBezTo>
                      <a:pt x="85" y="246"/>
                      <a:pt x="115" y="223"/>
                      <a:pt x="122" y="189"/>
                    </a:cubicBezTo>
                    <a:cubicBezTo>
                      <a:pt x="125" y="174"/>
                      <a:pt x="123" y="160"/>
                      <a:pt x="118" y="149"/>
                    </a:cubicBezTo>
                    <a:cubicBezTo>
                      <a:pt x="118" y="149"/>
                      <a:pt x="116" y="140"/>
                      <a:pt x="117" y="136"/>
                    </a:cubicBezTo>
                    <a:cubicBezTo>
                      <a:pt x="119" y="126"/>
                      <a:pt x="128" y="119"/>
                      <a:pt x="138" y="121"/>
                    </a:cubicBezTo>
                    <a:cubicBezTo>
                      <a:pt x="149" y="124"/>
                      <a:pt x="147" y="141"/>
                      <a:pt x="146" y="149"/>
                    </a:cubicBezTo>
                    <a:cubicBezTo>
                      <a:pt x="145" y="151"/>
                      <a:pt x="145" y="153"/>
                      <a:pt x="144" y="155"/>
                    </a:cubicBezTo>
                    <a:cubicBezTo>
                      <a:pt x="158" y="143"/>
                      <a:pt x="169" y="127"/>
                      <a:pt x="173" y="108"/>
                    </a:cubicBezTo>
                    <a:cubicBezTo>
                      <a:pt x="182" y="62"/>
                      <a:pt x="153" y="19"/>
                      <a:pt x="108" y="10"/>
                    </a:cubicBezTo>
                    <a:cubicBezTo>
                      <a:pt x="63" y="0"/>
                      <a:pt x="19" y="30"/>
                      <a:pt x="10" y="75"/>
                    </a:cubicBezTo>
                    <a:cubicBezTo>
                      <a:pt x="9" y="76"/>
                      <a:pt x="9" y="76"/>
                      <a:pt x="9" y="77"/>
                    </a:cubicBezTo>
                    <a:cubicBezTo>
                      <a:pt x="9" y="78"/>
                      <a:pt x="9" y="79"/>
                      <a:pt x="8" y="80"/>
                    </a:cubicBezTo>
                    <a:cubicBezTo>
                      <a:pt x="0" y="122"/>
                      <a:pt x="17" y="164"/>
                      <a:pt x="48" y="188"/>
                    </a:cubicBezTo>
                    <a:close/>
                  </a:path>
                </a:pathLst>
              </a:custGeom>
              <a:solidFill>
                <a:srgbClr val="EF8C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9622805" y="3986001"/>
                <a:ext cx="349250" cy="422275"/>
              </a:xfrm>
              <a:custGeom>
                <a:avLst/>
                <a:gdLst>
                  <a:gd name="T0" fmla="*/ 46 w 92"/>
                  <a:gd name="T1" fmla="*/ 0 h 112"/>
                  <a:gd name="T2" fmla="*/ 92 w 92"/>
                  <a:gd name="T3" fmla="*/ 46 h 112"/>
                  <a:gd name="T4" fmla="*/ 64 w 92"/>
                  <a:gd name="T5" fmla="*/ 99 h 112"/>
                  <a:gd name="T6" fmla="*/ 64 w 92"/>
                  <a:gd name="T7" fmla="*/ 94 h 112"/>
                  <a:gd name="T8" fmla="*/ 64 w 92"/>
                  <a:gd name="T9" fmla="*/ 89 h 112"/>
                  <a:gd name="T10" fmla="*/ 63 w 92"/>
                  <a:gd name="T11" fmla="*/ 89 h 112"/>
                  <a:gd name="T12" fmla="*/ 50 w 92"/>
                  <a:gd name="T13" fmla="*/ 112 h 112"/>
                  <a:gd name="T14" fmla="*/ 30 w 92"/>
                  <a:gd name="T15" fmla="*/ 89 h 112"/>
                  <a:gd name="T16" fmla="*/ 27 w 92"/>
                  <a:gd name="T17" fmla="*/ 88 h 112"/>
                  <a:gd name="T18" fmla="*/ 31 w 92"/>
                  <a:gd name="T19" fmla="*/ 101 h 112"/>
                  <a:gd name="T20" fmla="*/ 0 w 92"/>
                  <a:gd name="T21" fmla="*/ 46 h 112"/>
                  <a:gd name="T22" fmla="*/ 46 w 92"/>
                  <a:gd name="T23"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 h="112">
                    <a:moveTo>
                      <a:pt x="46" y="0"/>
                    </a:moveTo>
                    <a:cubicBezTo>
                      <a:pt x="72" y="0"/>
                      <a:pt x="92" y="20"/>
                      <a:pt x="92" y="46"/>
                    </a:cubicBezTo>
                    <a:cubicBezTo>
                      <a:pt x="92" y="68"/>
                      <a:pt x="81" y="88"/>
                      <a:pt x="64" y="99"/>
                    </a:cubicBezTo>
                    <a:cubicBezTo>
                      <a:pt x="64" y="98"/>
                      <a:pt x="64" y="96"/>
                      <a:pt x="64" y="94"/>
                    </a:cubicBezTo>
                    <a:cubicBezTo>
                      <a:pt x="64" y="92"/>
                      <a:pt x="64" y="90"/>
                      <a:pt x="64" y="89"/>
                    </a:cubicBezTo>
                    <a:cubicBezTo>
                      <a:pt x="64" y="89"/>
                      <a:pt x="63" y="89"/>
                      <a:pt x="63" y="89"/>
                    </a:cubicBezTo>
                    <a:cubicBezTo>
                      <a:pt x="61" y="98"/>
                      <a:pt x="56" y="106"/>
                      <a:pt x="50" y="112"/>
                    </a:cubicBezTo>
                    <a:cubicBezTo>
                      <a:pt x="46" y="102"/>
                      <a:pt x="39" y="94"/>
                      <a:pt x="30" y="89"/>
                    </a:cubicBezTo>
                    <a:cubicBezTo>
                      <a:pt x="29" y="89"/>
                      <a:pt x="28" y="88"/>
                      <a:pt x="27" y="88"/>
                    </a:cubicBezTo>
                    <a:cubicBezTo>
                      <a:pt x="27" y="92"/>
                      <a:pt x="29" y="97"/>
                      <a:pt x="31" y="101"/>
                    </a:cubicBezTo>
                    <a:cubicBezTo>
                      <a:pt x="12" y="89"/>
                      <a:pt x="0" y="69"/>
                      <a:pt x="0" y="46"/>
                    </a:cubicBezTo>
                    <a:cubicBezTo>
                      <a:pt x="0" y="20"/>
                      <a:pt x="21" y="0"/>
                      <a:pt x="46" y="0"/>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3" name="Group 72"/>
            <p:cNvGrpSpPr/>
            <p:nvPr/>
          </p:nvGrpSpPr>
          <p:grpSpPr>
            <a:xfrm rot="2700000">
              <a:off x="10202105" y="4435024"/>
              <a:ext cx="1328738" cy="1568451"/>
              <a:chOff x="9138618" y="2708062"/>
              <a:chExt cx="1328738" cy="1568451"/>
            </a:xfrm>
          </p:grpSpPr>
          <p:grpSp>
            <p:nvGrpSpPr>
              <p:cNvPr id="74" name="Group 73"/>
              <p:cNvGrpSpPr/>
              <p:nvPr/>
            </p:nvGrpSpPr>
            <p:grpSpPr>
              <a:xfrm>
                <a:off x="9138618" y="3481176"/>
                <a:ext cx="1328738" cy="730250"/>
                <a:chOff x="9138618" y="3481176"/>
                <a:chExt cx="1328738" cy="730250"/>
              </a:xfrm>
              <a:solidFill>
                <a:srgbClr val="29401C"/>
              </a:solidFill>
            </p:grpSpPr>
            <p:sp>
              <p:nvSpPr>
                <p:cNvPr id="94" name="Freeform 93"/>
                <p:cNvSpPr>
                  <a:spLocks/>
                </p:cNvSpPr>
                <p:nvPr/>
              </p:nvSpPr>
              <p:spPr bwMode="auto">
                <a:xfrm>
                  <a:off x="9138618" y="3481176"/>
                  <a:ext cx="715963" cy="730250"/>
                </a:xfrm>
                <a:custGeom>
                  <a:avLst/>
                  <a:gdLst>
                    <a:gd name="T0" fmla="*/ 176 w 189"/>
                    <a:gd name="T1" fmla="*/ 0 h 194"/>
                    <a:gd name="T2" fmla="*/ 30 w 189"/>
                    <a:gd name="T3" fmla="*/ 172 h 194"/>
                    <a:gd name="T4" fmla="*/ 39 w 189"/>
                    <a:gd name="T5" fmla="*/ 194 h 194"/>
                    <a:gd name="T6" fmla="*/ 102 w 189"/>
                    <a:gd name="T7" fmla="*/ 123 h 194"/>
                    <a:gd name="T8" fmla="*/ 187 w 189"/>
                    <a:gd name="T9" fmla="*/ 84 h 194"/>
                    <a:gd name="T10" fmla="*/ 189 w 189"/>
                    <a:gd name="T11" fmla="*/ 0 h 194"/>
                    <a:gd name="T12" fmla="*/ 176 w 189"/>
                    <a:gd name="T13" fmla="*/ 0 h 194"/>
                  </a:gdLst>
                  <a:ahLst/>
                  <a:cxnLst>
                    <a:cxn ang="0">
                      <a:pos x="T0" y="T1"/>
                    </a:cxn>
                    <a:cxn ang="0">
                      <a:pos x="T2" y="T3"/>
                    </a:cxn>
                    <a:cxn ang="0">
                      <a:pos x="T4" y="T5"/>
                    </a:cxn>
                    <a:cxn ang="0">
                      <a:pos x="T6" y="T7"/>
                    </a:cxn>
                    <a:cxn ang="0">
                      <a:pos x="T8" y="T9"/>
                    </a:cxn>
                    <a:cxn ang="0">
                      <a:pos x="T10" y="T11"/>
                    </a:cxn>
                    <a:cxn ang="0">
                      <a:pos x="T12" y="T13"/>
                    </a:cxn>
                  </a:cxnLst>
                  <a:rect l="0" t="0" r="r" b="b"/>
                  <a:pathLst>
                    <a:path w="189" h="194">
                      <a:moveTo>
                        <a:pt x="176" y="0"/>
                      </a:moveTo>
                      <a:cubicBezTo>
                        <a:pt x="64" y="0"/>
                        <a:pt x="0" y="92"/>
                        <a:pt x="30" y="172"/>
                      </a:cubicBezTo>
                      <a:cubicBezTo>
                        <a:pt x="33" y="179"/>
                        <a:pt x="36" y="187"/>
                        <a:pt x="39" y="194"/>
                      </a:cubicBezTo>
                      <a:cubicBezTo>
                        <a:pt x="48" y="163"/>
                        <a:pt x="70" y="137"/>
                        <a:pt x="102" y="123"/>
                      </a:cubicBezTo>
                      <a:cubicBezTo>
                        <a:pt x="123" y="101"/>
                        <a:pt x="153" y="87"/>
                        <a:pt x="187" y="84"/>
                      </a:cubicBezTo>
                      <a:cubicBezTo>
                        <a:pt x="188" y="56"/>
                        <a:pt x="189" y="28"/>
                        <a:pt x="189" y="0"/>
                      </a:cubicBezTo>
                      <a:cubicBezTo>
                        <a:pt x="185" y="0"/>
                        <a:pt x="181" y="0"/>
                        <a:pt x="176" y="0"/>
                      </a:cubicBezTo>
                      <a:close/>
                    </a:path>
                  </a:pathLst>
                </a:custGeom>
                <a:solidFill>
                  <a:schemeClr val="tx1">
                    <a:lumMod val="85000"/>
                    <a:lumOff val="1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9751393" y="3481176"/>
                  <a:ext cx="715963" cy="730250"/>
                </a:xfrm>
                <a:custGeom>
                  <a:avLst/>
                  <a:gdLst>
                    <a:gd name="T0" fmla="*/ 13 w 189"/>
                    <a:gd name="T1" fmla="*/ 0 h 194"/>
                    <a:gd name="T2" fmla="*/ 159 w 189"/>
                    <a:gd name="T3" fmla="*/ 172 h 194"/>
                    <a:gd name="T4" fmla="*/ 150 w 189"/>
                    <a:gd name="T5" fmla="*/ 194 h 194"/>
                    <a:gd name="T6" fmla="*/ 87 w 189"/>
                    <a:gd name="T7" fmla="*/ 123 h 194"/>
                    <a:gd name="T8" fmla="*/ 2 w 189"/>
                    <a:gd name="T9" fmla="*/ 84 h 194"/>
                    <a:gd name="T10" fmla="*/ 0 w 189"/>
                    <a:gd name="T11" fmla="*/ 0 h 194"/>
                    <a:gd name="T12" fmla="*/ 13 w 189"/>
                    <a:gd name="T13" fmla="*/ 0 h 194"/>
                  </a:gdLst>
                  <a:ahLst/>
                  <a:cxnLst>
                    <a:cxn ang="0">
                      <a:pos x="T0" y="T1"/>
                    </a:cxn>
                    <a:cxn ang="0">
                      <a:pos x="T2" y="T3"/>
                    </a:cxn>
                    <a:cxn ang="0">
                      <a:pos x="T4" y="T5"/>
                    </a:cxn>
                    <a:cxn ang="0">
                      <a:pos x="T6" y="T7"/>
                    </a:cxn>
                    <a:cxn ang="0">
                      <a:pos x="T8" y="T9"/>
                    </a:cxn>
                    <a:cxn ang="0">
                      <a:pos x="T10" y="T11"/>
                    </a:cxn>
                    <a:cxn ang="0">
                      <a:pos x="T12" y="T13"/>
                    </a:cxn>
                  </a:cxnLst>
                  <a:rect l="0" t="0" r="r" b="b"/>
                  <a:pathLst>
                    <a:path w="189" h="194">
                      <a:moveTo>
                        <a:pt x="13" y="0"/>
                      </a:moveTo>
                      <a:cubicBezTo>
                        <a:pt x="125" y="0"/>
                        <a:pt x="189" y="92"/>
                        <a:pt x="159" y="172"/>
                      </a:cubicBezTo>
                      <a:cubicBezTo>
                        <a:pt x="157" y="179"/>
                        <a:pt x="154" y="187"/>
                        <a:pt x="150" y="194"/>
                      </a:cubicBezTo>
                      <a:cubicBezTo>
                        <a:pt x="142" y="163"/>
                        <a:pt x="119" y="137"/>
                        <a:pt x="87" y="123"/>
                      </a:cubicBezTo>
                      <a:cubicBezTo>
                        <a:pt x="67" y="101"/>
                        <a:pt x="36" y="87"/>
                        <a:pt x="2" y="84"/>
                      </a:cubicBezTo>
                      <a:cubicBezTo>
                        <a:pt x="2" y="56"/>
                        <a:pt x="1" y="28"/>
                        <a:pt x="0" y="0"/>
                      </a:cubicBezTo>
                      <a:cubicBezTo>
                        <a:pt x="5" y="0"/>
                        <a:pt x="9" y="0"/>
                        <a:pt x="13" y="0"/>
                      </a:cubicBezTo>
                      <a:close/>
                    </a:path>
                  </a:pathLst>
                </a:custGeom>
                <a:solidFill>
                  <a:schemeClr val="tx1">
                    <a:lumMod val="85000"/>
                    <a:lumOff val="1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9213230" y="3492288"/>
                <a:ext cx="1182688" cy="587375"/>
                <a:chOff x="9213230" y="3492288"/>
                <a:chExt cx="1182688" cy="587375"/>
              </a:xfrm>
              <a:solidFill>
                <a:srgbClr val="D3EC84"/>
              </a:solidFill>
            </p:grpSpPr>
            <p:sp>
              <p:nvSpPr>
                <p:cNvPr id="92" name="Freeform 91"/>
                <p:cNvSpPr>
                  <a:spLocks/>
                </p:cNvSpPr>
                <p:nvPr/>
              </p:nvSpPr>
              <p:spPr bwMode="auto">
                <a:xfrm>
                  <a:off x="9213230" y="3492288"/>
                  <a:ext cx="690563" cy="587375"/>
                </a:xfrm>
                <a:custGeom>
                  <a:avLst/>
                  <a:gdLst>
                    <a:gd name="T0" fmla="*/ 169 w 182"/>
                    <a:gd name="T1" fmla="*/ 1 h 156"/>
                    <a:gd name="T2" fmla="*/ 18 w 182"/>
                    <a:gd name="T3" fmla="*/ 156 h 156"/>
                    <a:gd name="T4" fmla="*/ 164 w 182"/>
                    <a:gd name="T5" fmla="*/ 24 h 156"/>
                    <a:gd name="T6" fmla="*/ 176 w 182"/>
                    <a:gd name="T7" fmla="*/ 24 h 156"/>
                    <a:gd name="T8" fmla="*/ 174 w 182"/>
                    <a:gd name="T9" fmla="*/ 86 h 156"/>
                    <a:gd name="T10" fmla="*/ 178 w 182"/>
                    <a:gd name="T11" fmla="*/ 86 h 156"/>
                    <a:gd name="T12" fmla="*/ 182 w 182"/>
                    <a:gd name="T13" fmla="*/ 2 h 156"/>
                    <a:gd name="T14" fmla="*/ 169 w 182"/>
                    <a:gd name="T15" fmla="*/ 1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6">
                      <a:moveTo>
                        <a:pt x="169" y="1"/>
                      </a:moveTo>
                      <a:cubicBezTo>
                        <a:pt x="66" y="0"/>
                        <a:pt x="0" y="80"/>
                        <a:pt x="18" y="156"/>
                      </a:cubicBezTo>
                      <a:cubicBezTo>
                        <a:pt x="13" y="88"/>
                        <a:pt x="75" y="23"/>
                        <a:pt x="164" y="24"/>
                      </a:cubicBezTo>
                      <a:cubicBezTo>
                        <a:pt x="168" y="24"/>
                        <a:pt x="172" y="24"/>
                        <a:pt x="176" y="24"/>
                      </a:cubicBezTo>
                      <a:cubicBezTo>
                        <a:pt x="175" y="45"/>
                        <a:pt x="175" y="66"/>
                        <a:pt x="174" y="86"/>
                      </a:cubicBezTo>
                      <a:cubicBezTo>
                        <a:pt x="176" y="86"/>
                        <a:pt x="177" y="86"/>
                        <a:pt x="178" y="86"/>
                      </a:cubicBezTo>
                      <a:cubicBezTo>
                        <a:pt x="180" y="58"/>
                        <a:pt x="181" y="30"/>
                        <a:pt x="182" y="2"/>
                      </a:cubicBezTo>
                      <a:cubicBezTo>
                        <a:pt x="178" y="2"/>
                        <a:pt x="173" y="1"/>
                        <a:pt x="169" y="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9706943" y="3492288"/>
                  <a:ext cx="688975" cy="587375"/>
                </a:xfrm>
                <a:custGeom>
                  <a:avLst/>
                  <a:gdLst>
                    <a:gd name="T0" fmla="*/ 12 w 182"/>
                    <a:gd name="T1" fmla="*/ 1 h 156"/>
                    <a:gd name="T2" fmla="*/ 164 w 182"/>
                    <a:gd name="T3" fmla="*/ 156 h 156"/>
                    <a:gd name="T4" fmla="*/ 18 w 182"/>
                    <a:gd name="T5" fmla="*/ 24 h 156"/>
                    <a:gd name="T6" fmla="*/ 5 w 182"/>
                    <a:gd name="T7" fmla="*/ 24 h 156"/>
                    <a:gd name="T8" fmla="*/ 7 w 182"/>
                    <a:gd name="T9" fmla="*/ 86 h 156"/>
                    <a:gd name="T10" fmla="*/ 3 w 182"/>
                    <a:gd name="T11" fmla="*/ 86 h 156"/>
                    <a:gd name="T12" fmla="*/ 0 w 182"/>
                    <a:gd name="T13" fmla="*/ 2 h 156"/>
                    <a:gd name="T14" fmla="*/ 12 w 182"/>
                    <a:gd name="T15" fmla="*/ 1 h 1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156">
                      <a:moveTo>
                        <a:pt x="12" y="1"/>
                      </a:moveTo>
                      <a:cubicBezTo>
                        <a:pt x="116" y="0"/>
                        <a:pt x="182" y="80"/>
                        <a:pt x="164" y="156"/>
                      </a:cubicBezTo>
                      <a:cubicBezTo>
                        <a:pt x="169" y="88"/>
                        <a:pt x="107" y="23"/>
                        <a:pt x="18" y="24"/>
                      </a:cubicBezTo>
                      <a:cubicBezTo>
                        <a:pt x="14" y="24"/>
                        <a:pt x="9" y="24"/>
                        <a:pt x="5" y="24"/>
                      </a:cubicBezTo>
                      <a:cubicBezTo>
                        <a:pt x="6" y="45"/>
                        <a:pt x="7" y="66"/>
                        <a:pt x="7" y="86"/>
                      </a:cubicBezTo>
                      <a:cubicBezTo>
                        <a:pt x="6" y="86"/>
                        <a:pt x="5" y="86"/>
                        <a:pt x="3" y="86"/>
                      </a:cubicBezTo>
                      <a:cubicBezTo>
                        <a:pt x="2" y="58"/>
                        <a:pt x="1" y="30"/>
                        <a:pt x="0" y="2"/>
                      </a:cubicBezTo>
                      <a:cubicBezTo>
                        <a:pt x="4" y="2"/>
                        <a:pt x="8" y="1"/>
                        <a:pt x="12" y="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6" name="Freeform 75"/>
              <p:cNvSpPr>
                <a:spLocks/>
              </p:cNvSpPr>
              <p:nvPr/>
            </p:nvSpPr>
            <p:spPr bwMode="auto">
              <a:xfrm>
                <a:off x="9379917" y="2708062"/>
                <a:ext cx="830263" cy="1365250"/>
              </a:xfrm>
              <a:custGeom>
                <a:avLst/>
                <a:gdLst>
                  <a:gd name="T0" fmla="*/ 109 w 219"/>
                  <a:gd name="T1" fmla="*/ 0 h 362"/>
                  <a:gd name="T2" fmla="*/ 102 w 219"/>
                  <a:gd name="T3" fmla="*/ 2 h 362"/>
                  <a:gd name="T4" fmla="*/ 59 w 219"/>
                  <a:gd name="T5" fmla="*/ 37 h 362"/>
                  <a:gd name="T6" fmla="*/ 59 w 219"/>
                  <a:gd name="T7" fmla="*/ 37 h 362"/>
                  <a:gd name="T8" fmla="*/ 1 w 219"/>
                  <a:gd name="T9" fmla="*/ 92 h 362"/>
                  <a:gd name="T10" fmla="*/ 1 w 219"/>
                  <a:gd name="T11" fmla="*/ 93 h 362"/>
                  <a:gd name="T12" fmla="*/ 0 w 219"/>
                  <a:gd name="T13" fmla="*/ 94 h 362"/>
                  <a:gd name="T14" fmla="*/ 0 w 219"/>
                  <a:gd name="T15" fmla="*/ 95 h 362"/>
                  <a:gd name="T16" fmla="*/ 0 w 219"/>
                  <a:gd name="T17" fmla="*/ 96 h 362"/>
                  <a:gd name="T18" fmla="*/ 34 w 219"/>
                  <a:gd name="T19" fmla="*/ 327 h 362"/>
                  <a:gd name="T20" fmla="*/ 36 w 219"/>
                  <a:gd name="T21" fmla="*/ 336 h 362"/>
                  <a:gd name="T22" fmla="*/ 54 w 219"/>
                  <a:gd name="T23" fmla="*/ 355 h 362"/>
                  <a:gd name="T24" fmla="*/ 166 w 219"/>
                  <a:gd name="T25" fmla="*/ 355 h 362"/>
                  <a:gd name="T26" fmla="*/ 184 w 219"/>
                  <a:gd name="T27" fmla="*/ 336 h 362"/>
                  <a:gd name="T28" fmla="*/ 186 w 219"/>
                  <a:gd name="T29" fmla="*/ 326 h 362"/>
                  <a:gd name="T30" fmla="*/ 186 w 219"/>
                  <a:gd name="T31" fmla="*/ 326 h 362"/>
                  <a:gd name="T32" fmla="*/ 190 w 219"/>
                  <a:gd name="T33" fmla="*/ 295 h 362"/>
                  <a:gd name="T34" fmla="*/ 192 w 219"/>
                  <a:gd name="T35" fmla="*/ 285 h 362"/>
                  <a:gd name="T36" fmla="*/ 219 w 219"/>
                  <a:gd name="T37" fmla="*/ 95 h 362"/>
                  <a:gd name="T38" fmla="*/ 219 w 219"/>
                  <a:gd name="T39" fmla="*/ 94 h 362"/>
                  <a:gd name="T40" fmla="*/ 218 w 219"/>
                  <a:gd name="T41" fmla="*/ 93 h 362"/>
                  <a:gd name="T42" fmla="*/ 218 w 219"/>
                  <a:gd name="T43" fmla="*/ 92 h 362"/>
                  <a:gd name="T44" fmla="*/ 217 w 219"/>
                  <a:gd name="T45" fmla="*/ 91 h 362"/>
                  <a:gd name="T46" fmla="*/ 116 w 219"/>
                  <a:gd name="T47" fmla="*/ 2 h 362"/>
                  <a:gd name="T48" fmla="*/ 109 w 219"/>
                  <a:gd name="T49"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9" h="362">
                    <a:moveTo>
                      <a:pt x="109" y="0"/>
                    </a:moveTo>
                    <a:cubicBezTo>
                      <a:pt x="106" y="0"/>
                      <a:pt x="103" y="1"/>
                      <a:pt x="102" y="2"/>
                    </a:cubicBezTo>
                    <a:cubicBezTo>
                      <a:pt x="87" y="14"/>
                      <a:pt x="73" y="25"/>
                      <a:pt x="59" y="37"/>
                    </a:cubicBezTo>
                    <a:cubicBezTo>
                      <a:pt x="59" y="37"/>
                      <a:pt x="59" y="37"/>
                      <a:pt x="59" y="37"/>
                    </a:cubicBezTo>
                    <a:cubicBezTo>
                      <a:pt x="39" y="55"/>
                      <a:pt x="19" y="73"/>
                      <a:pt x="1" y="92"/>
                    </a:cubicBezTo>
                    <a:cubicBezTo>
                      <a:pt x="1" y="92"/>
                      <a:pt x="1" y="92"/>
                      <a:pt x="1" y="93"/>
                    </a:cubicBezTo>
                    <a:cubicBezTo>
                      <a:pt x="1" y="93"/>
                      <a:pt x="0" y="93"/>
                      <a:pt x="0" y="94"/>
                    </a:cubicBezTo>
                    <a:cubicBezTo>
                      <a:pt x="0" y="94"/>
                      <a:pt x="0" y="95"/>
                      <a:pt x="0" y="95"/>
                    </a:cubicBezTo>
                    <a:cubicBezTo>
                      <a:pt x="0" y="95"/>
                      <a:pt x="0" y="95"/>
                      <a:pt x="0" y="96"/>
                    </a:cubicBezTo>
                    <a:cubicBezTo>
                      <a:pt x="11" y="173"/>
                      <a:pt x="23" y="250"/>
                      <a:pt x="34" y="327"/>
                    </a:cubicBezTo>
                    <a:cubicBezTo>
                      <a:pt x="35" y="330"/>
                      <a:pt x="35" y="333"/>
                      <a:pt x="36" y="336"/>
                    </a:cubicBezTo>
                    <a:cubicBezTo>
                      <a:pt x="37" y="345"/>
                      <a:pt x="45" y="353"/>
                      <a:pt x="54" y="355"/>
                    </a:cubicBezTo>
                    <a:cubicBezTo>
                      <a:pt x="92" y="362"/>
                      <a:pt x="128" y="361"/>
                      <a:pt x="166" y="355"/>
                    </a:cubicBezTo>
                    <a:cubicBezTo>
                      <a:pt x="175" y="353"/>
                      <a:pt x="183" y="345"/>
                      <a:pt x="184" y="336"/>
                    </a:cubicBezTo>
                    <a:cubicBezTo>
                      <a:pt x="185" y="333"/>
                      <a:pt x="185" y="329"/>
                      <a:pt x="186" y="326"/>
                    </a:cubicBezTo>
                    <a:cubicBezTo>
                      <a:pt x="186" y="326"/>
                      <a:pt x="186" y="326"/>
                      <a:pt x="186" y="326"/>
                    </a:cubicBezTo>
                    <a:cubicBezTo>
                      <a:pt x="187" y="316"/>
                      <a:pt x="189" y="305"/>
                      <a:pt x="190" y="295"/>
                    </a:cubicBezTo>
                    <a:cubicBezTo>
                      <a:pt x="191" y="292"/>
                      <a:pt x="191" y="288"/>
                      <a:pt x="192" y="285"/>
                    </a:cubicBezTo>
                    <a:cubicBezTo>
                      <a:pt x="201" y="222"/>
                      <a:pt x="210" y="158"/>
                      <a:pt x="219" y="95"/>
                    </a:cubicBezTo>
                    <a:cubicBezTo>
                      <a:pt x="219" y="95"/>
                      <a:pt x="219" y="95"/>
                      <a:pt x="219" y="94"/>
                    </a:cubicBezTo>
                    <a:cubicBezTo>
                      <a:pt x="219" y="94"/>
                      <a:pt x="219" y="94"/>
                      <a:pt x="218" y="93"/>
                    </a:cubicBezTo>
                    <a:cubicBezTo>
                      <a:pt x="218" y="93"/>
                      <a:pt x="218" y="92"/>
                      <a:pt x="218" y="92"/>
                    </a:cubicBezTo>
                    <a:cubicBezTo>
                      <a:pt x="218" y="92"/>
                      <a:pt x="218" y="92"/>
                      <a:pt x="217" y="91"/>
                    </a:cubicBezTo>
                    <a:cubicBezTo>
                      <a:pt x="188" y="60"/>
                      <a:pt x="154" y="30"/>
                      <a:pt x="116" y="2"/>
                    </a:cubicBezTo>
                    <a:cubicBezTo>
                      <a:pt x="115" y="1"/>
                      <a:pt x="112" y="0"/>
                      <a:pt x="109" y="0"/>
                    </a:cubicBezTo>
                    <a:close/>
                  </a:path>
                </a:pathLst>
              </a:cu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9543430" y="3835188"/>
                <a:ext cx="508001" cy="79376"/>
                <a:chOff x="9543430" y="3835188"/>
                <a:chExt cx="508001" cy="79376"/>
              </a:xfrm>
              <a:solidFill>
                <a:srgbClr val="D3EC84"/>
              </a:solidFill>
            </p:grpSpPr>
            <p:sp>
              <p:nvSpPr>
                <p:cNvPr id="88" name="Freeform 87"/>
                <p:cNvSpPr>
                  <a:spLocks/>
                </p:cNvSpPr>
                <p:nvPr/>
              </p:nvSpPr>
              <p:spPr bwMode="auto">
                <a:xfrm>
                  <a:off x="9633918" y="3835188"/>
                  <a:ext cx="141288" cy="71438"/>
                </a:xfrm>
                <a:custGeom>
                  <a:avLst/>
                  <a:gdLst>
                    <a:gd name="T0" fmla="*/ 37 w 37"/>
                    <a:gd name="T1" fmla="*/ 0 h 19"/>
                    <a:gd name="T2" fmla="*/ 37 w 37"/>
                    <a:gd name="T3" fmla="*/ 17 h 19"/>
                    <a:gd name="T4" fmla="*/ 2 w 37"/>
                    <a:gd name="T5" fmla="*/ 19 h 19"/>
                    <a:gd name="T6" fmla="*/ 0 w 37"/>
                    <a:gd name="T7" fmla="*/ 1 h 19"/>
                    <a:gd name="T8" fmla="*/ 37 w 37"/>
                    <a:gd name="T9" fmla="*/ 0 h 19"/>
                  </a:gdLst>
                  <a:ahLst/>
                  <a:cxnLst>
                    <a:cxn ang="0">
                      <a:pos x="T0" y="T1"/>
                    </a:cxn>
                    <a:cxn ang="0">
                      <a:pos x="T2" y="T3"/>
                    </a:cxn>
                    <a:cxn ang="0">
                      <a:pos x="T4" y="T5"/>
                    </a:cxn>
                    <a:cxn ang="0">
                      <a:pos x="T6" y="T7"/>
                    </a:cxn>
                    <a:cxn ang="0">
                      <a:pos x="T8" y="T9"/>
                    </a:cxn>
                  </a:cxnLst>
                  <a:rect l="0" t="0" r="r" b="b"/>
                  <a:pathLst>
                    <a:path w="37" h="19">
                      <a:moveTo>
                        <a:pt x="37" y="0"/>
                      </a:moveTo>
                      <a:cubicBezTo>
                        <a:pt x="37" y="6"/>
                        <a:pt x="37" y="12"/>
                        <a:pt x="37" y="17"/>
                      </a:cubicBezTo>
                      <a:cubicBezTo>
                        <a:pt x="25" y="18"/>
                        <a:pt x="14" y="18"/>
                        <a:pt x="2" y="19"/>
                      </a:cubicBezTo>
                      <a:cubicBezTo>
                        <a:pt x="1" y="13"/>
                        <a:pt x="1" y="7"/>
                        <a:pt x="0" y="1"/>
                      </a:cubicBezTo>
                      <a:cubicBezTo>
                        <a:pt x="13" y="1"/>
                        <a:pt x="25" y="0"/>
                        <a:pt x="37"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9819655" y="3835188"/>
                  <a:ext cx="144463" cy="71438"/>
                </a:xfrm>
                <a:custGeom>
                  <a:avLst/>
                  <a:gdLst>
                    <a:gd name="T0" fmla="*/ 0 w 38"/>
                    <a:gd name="T1" fmla="*/ 0 h 19"/>
                    <a:gd name="T2" fmla="*/ 38 w 38"/>
                    <a:gd name="T3" fmla="*/ 1 h 19"/>
                    <a:gd name="T4" fmla="*/ 36 w 38"/>
                    <a:gd name="T5" fmla="*/ 19 h 19"/>
                    <a:gd name="T6" fmla="*/ 0 w 38"/>
                    <a:gd name="T7" fmla="*/ 17 h 19"/>
                    <a:gd name="T8" fmla="*/ 0 w 38"/>
                    <a:gd name="T9" fmla="*/ 0 h 19"/>
                  </a:gdLst>
                  <a:ahLst/>
                  <a:cxnLst>
                    <a:cxn ang="0">
                      <a:pos x="T0" y="T1"/>
                    </a:cxn>
                    <a:cxn ang="0">
                      <a:pos x="T2" y="T3"/>
                    </a:cxn>
                    <a:cxn ang="0">
                      <a:pos x="T4" y="T5"/>
                    </a:cxn>
                    <a:cxn ang="0">
                      <a:pos x="T6" y="T7"/>
                    </a:cxn>
                    <a:cxn ang="0">
                      <a:pos x="T8" y="T9"/>
                    </a:cxn>
                  </a:cxnLst>
                  <a:rect l="0" t="0" r="r" b="b"/>
                  <a:pathLst>
                    <a:path w="38" h="19">
                      <a:moveTo>
                        <a:pt x="0" y="0"/>
                      </a:moveTo>
                      <a:cubicBezTo>
                        <a:pt x="13" y="0"/>
                        <a:pt x="25" y="1"/>
                        <a:pt x="38" y="1"/>
                      </a:cubicBezTo>
                      <a:cubicBezTo>
                        <a:pt x="37" y="7"/>
                        <a:pt x="37" y="13"/>
                        <a:pt x="36" y="19"/>
                      </a:cubicBezTo>
                      <a:cubicBezTo>
                        <a:pt x="24" y="18"/>
                        <a:pt x="12" y="17"/>
                        <a:pt x="0" y="17"/>
                      </a:cubicBezTo>
                      <a:cubicBezTo>
                        <a:pt x="0" y="12"/>
                        <a:pt x="0" y="6"/>
                        <a:pt x="0"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9543430" y="3843126"/>
                  <a:ext cx="52388" cy="71438"/>
                </a:xfrm>
                <a:custGeom>
                  <a:avLst/>
                  <a:gdLst>
                    <a:gd name="T0" fmla="*/ 0 w 14"/>
                    <a:gd name="T1" fmla="*/ 2 h 19"/>
                    <a:gd name="T2" fmla="*/ 12 w 14"/>
                    <a:gd name="T3" fmla="*/ 0 h 19"/>
                    <a:gd name="T4" fmla="*/ 14 w 14"/>
                    <a:gd name="T5" fmla="*/ 18 h 19"/>
                    <a:gd name="T6" fmla="*/ 2 w 14"/>
                    <a:gd name="T7" fmla="*/ 19 h 19"/>
                    <a:gd name="T8" fmla="*/ 0 w 14"/>
                    <a:gd name="T9" fmla="*/ 2 h 19"/>
                  </a:gdLst>
                  <a:ahLst/>
                  <a:cxnLst>
                    <a:cxn ang="0">
                      <a:pos x="T0" y="T1"/>
                    </a:cxn>
                    <a:cxn ang="0">
                      <a:pos x="T2" y="T3"/>
                    </a:cxn>
                    <a:cxn ang="0">
                      <a:pos x="T4" y="T5"/>
                    </a:cxn>
                    <a:cxn ang="0">
                      <a:pos x="T6" y="T7"/>
                    </a:cxn>
                    <a:cxn ang="0">
                      <a:pos x="T8" y="T9"/>
                    </a:cxn>
                  </a:cxnLst>
                  <a:rect l="0" t="0" r="r" b="b"/>
                  <a:pathLst>
                    <a:path w="14" h="19">
                      <a:moveTo>
                        <a:pt x="0" y="2"/>
                      </a:moveTo>
                      <a:cubicBezTo>
                        <a:pt x="4" y="1"/>
                        <a:pt x="8" y="1"/>
                        <a:pt x="12" y="0"/>
                      </a:cubicBezTo>
                      <a:cubicBezTo>
                        <a:pt x="13" y="6"/>
                        <a:pt x="13" y="12"/>
                        <a:pt x="14" y="18"/>
                      </a:cubicBezTo>
                      <a:cubicBezTo>
                        <a:pt x="10" y="18"/>
                        <a:pt x="6" y="18"/>
                        <a:pt x="2" y="19"/>
                      </a:cubicBezTo>
                      <a:cubicBezTo>
                        <a:pt x="2" y="13"/>
                        <a:pt x="1" y="7"/>
                        <a:pt x="0" y="2"/>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10002218" y="3843126"/>
                  <a:ext cx="49213" cy="71438"/>
                </a:xfrm>
                <a:custGeom>
                  <a:avLst/>
                  <a:gdLst>
                    <a:gd name="T0" fmla="*/ 11 w 13"/>
                    <a:gd name="T1" fmla="*/ 19 h 19"/>
                    <a:gd name="T2" fmla="*/ 0 w 13"/>
                    <a:gd name="T3" fmla="*/ 18 h 19"/>
                    <a:gd name="T4" fmla="*/ 2 w 13"/>
                    <a:gd name="T5" fmla="*/ 0 h 19"/>
                    <a:gd name="T6" fmla="*/ 13 w 13"/>
                    <a:gd name="T7" fmla="*/ 1 h 19"/>
                    <a:gd name="T8" fmla="*/ 11 w 13"/>
                    <a:gd name="T9" fmla="*/ 19 h 19"/>
                  </a:gdLst>
                  <a:ahLst/>
                  <a:cxnLst>
                    <a:cxn ang="0">
                      <a:pos x="T0" y="T1"/>
                    </a:cxn>
                    <a:cxn ang="0">
                      <a:pos x="T2" y="T3"/>
                    </a:cxn>
                    <a:cxn ang="0">
                      <a:pos x="T4" y="T5"/>
                    </a:cxn>
                    <a:cxn ang="0">
                      <a:pos x="T6" y="T7"/>
                    </a:cxn>
                    <a:cxn ang="0">
                      <a:pos x="T8" y="T9"/>
                    </a:cxn>
                  </a:cxnLst>
                  <a:rect l="0" t="0" r="r" b="b"/>
                  <a:pathLst>
                    <a:path w="13" h="19">
                      <a:moveTo>
                        <a:pt x="11" y="19"/>
                      </a:moveTo>
                      <a:cubicBezTo>
                        <a:pt x="7" y="18"/>
                        <a:pt x="4" y="18"/>
                        <a:pt x="0" y="18"/>
                      </a:cubicBezTo>
                      <a:cubicBezTo>
                        <a:pt x="1" y="12"/>
                        <a:pt x="1" y="6"/>
                        <a:pt x="2" y="0"/>
                      </a:cubicBezTo>
                      <a:cubicBezTo>
                        <a:pt x="6" y="1"/>
                        <a:pt x="9" y="1"/>
                        <a:pt x="13" y="1"/>
                      </a:cubicBezTo>
                      <a:cubicBezTo>
                        <a:pt x="12" y="7"/>
                        <a:pt x="12" y="13"/>
                        <a:pt x="11" y="1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77"/>
              <p:cNvSpPr>
                <a:spLocks/>
              </p:cNvSpPr>
              <p:nvPr/>
            </p:nvSpPr>
            <p:spPr bwMode="auto">
              <a:xfrm>
                <a:off x="9456118" y="2877926"/>
                <a:ext cx="677863" cy="219075"/>
              </a:xfrm>
              <a:custGeom>
                <a:avLst/>
                <a:gdLst>
                  <a:gd name="T0" fmla="*/ 179 w 179"/>
                  <a:gd name="T1" fmla="*/ 47 h 58"/>
                  <a:gd name="T2" fmla="*/ 156 w 179"/>
                  <a:gd name="T3" fmla="*/ 58 h 58"/>
                  <a:gd name="T4" fmla="*/ 129 w 179"/>
                  <a:gd name="T5" fmla="*/ 40 h 58"/>
                  <a:gd name="T6" fmla="*/ 118 w 179"/>
                  <a:gd name="T7" fmla="*/ 40 h 58"/>
                  <a:gd name="T8" fmla="*/ 89 w 179"/>
                  <a:gd name="T9" fmla="*/ 55 h 58"/>
                  <a:gd name="T10" fmla="*/ 61 w 179"/>
                  <a:gd name="T11" fmla="*/ 40 h 58"/>
                  <a:gd name="T12" fmla="*/ 50 w 179"/>
                  <a:gd name="T13" fmla="*/ 41 h 58"/>
                  <a:gd name="T14" fmla="*/ 23 w 179"/>
                  <a:gd name="T15" fmla="*/ 58 h 58"/>
                  <a:gd name="T16" fmla="*/ 0 w 179"/>
                  <a:gd name="T17" fmla="*/ 48 h 58"/>
                  <a:gd name="T18" fmla="*/ 50 w 179"/>
                  <a:gd name="T19" fmla="*/ 1 h 58"/>
                  <a:gd name="T20" fmla="*/ 128 w 179"/>
                  <a:gd name="T21" fmla="*/ 0 h 58"/>
                  <a:gd name="T22" fmla="*/ 179 w 179"/>
                  <a:gd name="T23" fmla="*/ 47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58">
                    <a:moveTo>
                      <a:pt x="179" y="47"/>
                    </a:moveTo>
                    <a:cubicBezTo>
                      <a:pt x="171" y="51"/>
                      <a:pt x="163" y="54"/>
                      <a:pt x="156" y="58"/>
                    </a:cubicBezTo>
                    <a:cubicBezTo>
                      <a:pt x="147" y="52"/>
                      <a:pt x="138" y="46"/>
                      <a:pt x="129" y="40"/>
                    </a:cubicBezTo>
                    <a:cubicBezTo>
                      <a:pt x="126" y="38"/>
                      <a:pt x="121" y="38"/>
                      <a:pt x="118" y="40"/>
                    </a:cubicBezTo>
                    <a:cubicBezTo>
                      <a:pt x="108" y="45"/>
                      <a:pt x="99" y="50"/>
                      <a:pt x="89" y="55"/>
                    </a:cubicBezTo>
                    <a:cubicBezTo>
                      <a:pt x="80" y="50"/>
                      <a:pt x="71" y="45"/>
                      <a:pt x="61" y="40"/>
                    </a:cubicBezTo>
                    <a:cubicBezTo>
                      <a:pt x="58" y="38"/>
                      <a:pt x="53" y="39"/>
                      <a:pt x="50" y="41"/>
                    </a:cubicBezTo>
                    <a:cubicBezTo>
                      <a:pt x="41" y="46"/>
                      <a:pt x="32" y="52"/>
                      <a:pt x="23" y="58"/>
                    </a:cubicBezTo>
                    <a:cubicBezTo>
                      <a:pt x="15" y="54"/>
                      <a:pt x="8" y="51"/>
                      <a:pt x="0" y="48"/>
                    </a:cubicBezTo>
                    <a:cubicBezTo>
                      <a:pt x="16" y="32"/>
                      <a:pt x="32" y="16"/>
                      <a:pt x="50" y="1"/>
                    </a:cubicBezTo>
                    <a:cubicBezTo>
                      <a:pt x="76" y="3"/>
                      <a:pt x="102" y="3"/>
                      <a:pt x="128" y="0"/>
                    </a:cubicBezTo>
                    <a:cubicBezTo>
                      <a:pt x="146" y="16"/>
                      <a:pt x="163" y="31"/>
                      <a:pt x="179" y="47"/>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9448180" y="2765213"/>
                <a:ext cx="690563" cy="993775"/>
                <a:chOff x="9448180" y="2765213"/>
                <a:chExt cx="690563" cy="993775"/>
              </a:xfrm>
              <a:solidFill>
                <a:srgbClr val="B4DE2C"/>
              </a:solidFill>
            </p:grpSpPr>
            <p:grpSp>
              <p:nvGrpSpPr>
                <p:cNvPr id="82" name="Group 81"/>
                <p:cNvGrpSpPr/>
                <p:nvPr/>
              </p:nvGrpSpPr>
              <p:grpSpPr>
                <a:xfrm>
                  <a:off x="9448180" y="3070013"/>
                  <a:ext cx="690563" cy="688975"/>
                  <a:chOff x="9448180" y="3070013"/>
                  <a:chExt cx="690563" cy="688975"/>
                </a:xfrm>
                <a:grpFill/>
              </p:grpSpPr>
              <p:sp>
                <p:nvSpPr>
                  <p:cNvPr id="84" name="Freeform 83"/>
                  <p:cNvSpPr>
                    <a:spLocks/>
                  </p:cNvSpPr>
                  <p:nvPr/>
                </p:nvSpPr>
                <p:spPr bwMode="auto">
                  <a:xfrm>
                    <a:off x="9576768" y="3073188"/>
                    <a:ext cx="198438" cy="674688"/>
                  </a:xfrm>
                  <a:custGeom>
                    <a:avLst/>
                    <a:gdLst>
                      <a:gd name="T0" fmla="*/ 0 w 52"/>
                      <a:gd name="T1" fmla="*/ 15 h 179"/>
                      <a:gd name="T2" fmla="*/ 24 w 52"/>
                      <a:gd name="T3" fmla="*/ 0 h 179"/>
                      <a:gd name="T4" fmla="*/ 49 w 52"/>
                      <a:gd name="T5" fmla="*/ 13 h 179"/>
                      <a:gd name="T6" fmla="*/ 52 w 52"/>
                      <a:gd name="T7" fmla="*/ 178 h 179"/>
                      <a:gd name="T8" fmla="*/ 14 w 52"/>
                      <a:gd name="T9" fmla="*/ 179 h 179"/>
                      <a:gd name="T10" fmla="*/ 0 w 52"/>
                      <a:gd name="T11" fmla="*/ 15 h 179"/>
                    </a:gdLst>
                    <a:ahLst/>
                    <a:cxnLst>
                      <a:cxn ang="0">
                        <a:pos x="T0" y="T1"/>
                      </a:cxn>
                      <a:cxn ang="0">
                        <a:pos x="T2" y="T3"/>
                      </a:cxn>
                      <a:cxn ang="0">
                        <a:pos x="T4" y="T5"/>
                      </a:cxn>
                      <a:cxn ang="0">
                        <a:pos x="T6" y="T7"/>
                      </a:cxn>
                      <a:cxn ang="0">
                        <a:pos x="T8" y="T9"/>
                      </a:cxn>
                      <a:cxn ang="0">
                        <a:pos x="T10" y="T11"/>
                      </a:cxn>
                    </a:cxnLst>
                    <a:rect l="0" t="0" r="r" b="b"/>
                    <a:pathLst>
                      <a:path w="52" h="179">
                        <a:moveTo>
                          <a:pt x="0" y="15"/>
                        </a:moveTo>
                        <a:cubicBezTo>
                          <a:pt x="8" y="10"/>
                          <a:pt x="16" y="5"/>
                          <a:pt x="24" y="0"/>
                        </a:cubicBezTo>
                        <a:cubicBezTo>
                          <a:pt x="33" y="4"/>
                          <a:pt x="41" y="8"/>
                          <a:pt x="49" y="13"/>
                        </a:cubicBezTo>
                        <a:cubicBezTo>
                          <a:pt x="50" y="68"/>
                          <a:pt x="51" y="123"/>
                          <a:pt x="52" y="178"/>
                        </a:cubicBezTo>
                        <a:cubicBezTo>
                          <a:pt x="39" y="178"/>
                          <a:pt x="26" y="179"/>
                          <a:pt x="14" y="179"/>
                        </a:cubicBezTo>
                        <a:cubicBezTo>
                          <a:pt x="9" y="125"/>
                          <a:pt x="5" y="70"/>
                          <a:pt x="0" y="15"/>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9819655" y="3070013"/>
                    <a:ext cx="196850" cy="677863"/>
                  </a:xfrm>
                  <a:custGeom>
                    <a:avLst/>
                    <a:gdLst>
                      <a:gd name="T0" fmla="*/ 0 w 52"/>
                      <a:gd name="T1" fmla="*/ 179 h 180"/>
                      <a:gd name="T2" fmla="*/ 2 w 52"/>
                      <a:gd name="T3" fmla="*/ 14 h 180"/>
                      <a:gd name="T4" fmla="*/ 27 w 52"/>
                      <a:gd name="T5" fmla="*/ 0 h 180"/>
                      <a:gd name="T6" fmla="*/ 52 w 52"/>
                      <a:gd name="T7" fmla="*/ 17 h 180"/>
                      <a:gd name="T8" fmla="*/ 40 w 52"/>
                      <a:gd name="T9" fmla="*/ 180 h 180"/>
                      <a:gd name="T10" fmla="*/ 0 w 52"/>
                      <a:gd name="T11" fmla="*/ 179 h 180"/>
                    </a:gdLst>
                    <a:ahLst/>
                    <a:cxnLst>
                      <a:cxn ang="0">
                        <a:pos x="T0" y="T1"/>
                      </a:cxn>
                      <a:cxn ang="0">
                        <a:pos x="T2" y="T3"/>
                      </a:cxn>
                      <a:cxn ang="0">
                        <a:pos x="T4" y="T5"/>
                      </a:cxn>
                      <a:cxn ang="0">
                        <a:pos x="T6" y="T7"/>
                      </a:cxn>
                      <a:cxn ang="0">
                        <a:pos x="T8" y="T9"/>
                      </a:cxn>
                      <a:cxn ang="0">
                        <a:pos x="T10" y="T11"/>
                      </a:cxn>
                    </a:cxnLst>
                    <a:rect l="0" t="0" r="r" b="b"/>
                    <a:pathLst>
                      <a:path w="52" h="180">
                        <a:moveTo>
                          <a:pt x="0" y="179"/>
                        </a:moveTo>
                        <a:cubicBezTo>
                          <a:pt x="1" y="124"/>
                          <a:pt x="1" y="69"/>
                          <a:pt x="2" y="14"/>
                        </a:cubicBezTo>
                        <a:cubicBezTo>
                          <a:pt x="10" y="9"/>
                          <a:pt x="18" y="5"/>
                          <a:pt x="27" y="0"/>
                        </a:cubicBezTo>
                        <a:cubicBezTo>
                          <a:pt x="35" y="6"/>
                          <a:pt x="44" y="11"/>
                          <a:pt x="52" y="17"/>
                        </a:cubicBezTo>
                        <a:cubicBezTo>
                          <a:pt x="48" y="71"/>
                          <a:pt x="44" y="126"/>
                          <a:pt x="40" y="180"/>
                        </a:cubicBezTo>
                        <a:cubicBezTo>
                          <a:pt x="26" y="179"/>
                          <a:pt x="13" y="179"/>
                          <a:pt x="0" y="17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85"/>
                  <p:cNvSpPr>
                    <a:spLocks/>
                  </p:cNvSpPr>
                  <p:nvPr/>
                </p:nvSpPr>
                <p:spPr bwMode="auto">
                  <a:xfrm>
                    <a:off x="9448180" y="3108113"/>
                    <a:ext cx="133350" cy="650875"/>
                  </a:xfrm>
                  <a:custGeom>
                    <a:avLst/>
                    <a:gdLst>
                      <a:gd name="T0" fmla="*/ 0 w 35"/>
                      <a:gd name="T1" fmla="*/ 0 h 173"/>
                      <a:gd name="T2" fmla="*/ 18 w 35"/>
                      <a:gd name="T3" fmla="*/ 7 h 173"/>
                      <a:gd name="T4" fmla="*/ 35 w 35"/>
                      <a:gd name="T5" fmla="*/ 171 h 173"/>
                      <a:gd name="T6" fmla="*/ 22 w 35"/>
                      <a:gd name="T7" fmla="*/ 173 h 173"/>
                      <a:gd name="T8" fmla="*/ 0 w 35"/>
                      <a:gd name="T9" fmla="*/ 0 h 173"/>
                    </a:gdLst>
                    <a:ahLst/>
                    <a:cxnLst>
                      <a:cxn ang="0">
                        <a:pos x="T0" y="T1"/>
                      </a:cxn>
                      <a:cxn ang="0">
                        <a:pos x="T2" y="T3"/>
                      </a:cxn>
                      <a:cxn ang="0">
                        <a:pos x="T4" y="T5"/>
                      </a:cxn>
                      <a:cxn ang="0">
                        <a:pos x="T6" y="T7"/>
                      </a:cxn>
                      <a:cxn ang="0">
                        <a:pos x="T8" y="T9"/>
                      </a:cxn>
                    </a:cxnLst>
                    <a:rect l="0" t="0" r="r" b="b"/>
                    <a:pathLst>
                      <a:path w="35" h="173">
                        <a:moveTo>
                          <a:pt x="0" y="0"/>
                        </a:moveTo>
                        <a:cubicBezTo>
                          <a:pt x="6" y="2"/>
                          <a:pt x="12" y="5"/>
                          <a:pt x="18" y="7"/>
                        </a:cubicBezTo>
                        <a:cubicBezTo>
                          <a:pt x="23" y="62"/>
                          <a:pt x="29" y="117"/>
                          <a:pt x="35" y="171"/>
                        </a:cubicBezTo>
                        <a:cubicBezTo>
                          <a:pt x="31" y="172"/>
                          <a:pt x="26" y="172"/>
                          <a:pt x="22" y="173"/>
                        </a:cubicBezTo>
                        <a:cubicBezTo>
                          <a:pt x="15" y="115"/>
                          <a:pt x="8" y="57"/>
                          <a:pt x="0"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0016505" y="3103351"/>
                    <a:ext cx="122238" cy="652463"/>
                  </a:xfrm>
                  <a:custGeom>
                    <a:avLst/>
                    <a:gdLst>
                      <a:gd name="T0" fmla="*/ 12 w 32"/>
                      <a:gd name="T1" fmla="*/ 173 h 173"/>
                      <a:gd name="T2" fmla="*/ 0 w 32"/>
                      <a:gd name="T3" fmla="*/ 172 h 173"/>
                      <a:gd name="T4" fmla="*/ 17 w 32"/>
                      <a:gd name="T5" fmla="*/ 7 h 173"/>
                      <a:gd name="T6" fmla="*/ 32 w 32"/>
                      <a:gd name="T7" fmla="*/ 0 h 173"/>
                      <a:gd name="T8" fmla="*/ 12 w 32"/>
                      <a:gd name="T9" fmla="*/ 173 h 173"/>
                    </a:gdLst>
                    <a:ahLst/>
                    <a:cxnLst>
                      <a:cxn ang="0">
                        <a:pos x="T0" y="T1"/>
                      </a:cxn>
                      <a:cxn ang="0">
                        <a:pos x="T2" y="T3"/>
                      </a:cxn>
                      <a:cxn ang="0">
                        <a:pos x="T4" y="T5"/>
                      </a:cxn>
                      <a:cxn ang="0">
                        <a:pos x="T6" y="T7"/>
                      </a:cxn>
                      <a:cxn ang="0">
                        <a:pos x="T8" y="T9"/>
                      </a:cxn>
                    </a:cxnLst>
                    <a:rect l="0" t="0" r="r" b="b"/>
                    <a:pathLst>
                      <a:path w="32" h="173">
                        <a:moveTo>
                          <a:pt x="12" y="173"/>
                        </a:moveTo>
                        <a:cubicBezTo>
                          <a:pt x="8" y="173"/>
                          <a:pt x="4" y="173"/>
                          <a:pt x="0" y="172"/>
                        </a:cubicBezTo>
                        <a:cubicBezTo>
                          <a:pt x="6" y="117"/>
                          <a:pt x="11" y="62"/>
                          <a:pt x="17" y="7"/>
                        </a:cubicBezTo>
                        <a:cubicBezTo>
                          <a:pt x="22" y="5"/>
                          <a:pt x="27" y="2"/>
                          <a:pt x="32" y="0"/>
                        </a:cubicBezTo>
                        <a:cubicBezTo>
                          <a:pt x="26" y="58"/>
                          <a:pt x="19" y="116"/>
                          <a:pt x="12" y="173"/>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Freeform 82"/>
                <p:cNvSpPr>
                  <a:spLocks/>
                </p:cNvSpPr>
                <p:nvPr/>
              </p:nvSpPr>
              <p:spPr bwMode="auto">
                <a:xfrm>
                  <a:off x="9691068" y="2765213"/>
                  <a:ext cx="204788" cy="82550"/>
                </a:xfrm>
                <a:custGeom>
                  <a:avLst/>
                  <a:gdLst>
                    <a:gd name="T0" fmla="*/ 54 w 54"/>
                    <a:gd name="T1" fmla="*/ 21 h 22"/>
                    <a:gd name="T2" fmla="*/ 0 w 54"/>
                    <a:gd name="T3" fmla="*/ 21 h 22"/>
                    <a:gd name="T4" fmla="*/ 27 w 54"/>
                    <a:gd name="T5" fmla="*/ 0 h 22"/>
                    <a:gd name="T6" fmla="*/ 54 w 54"/>
                    <a:gd name="T7" fmla="*/ 21 h 22"/>
                  </a:gdLst>
                  <a:ahLst/>
                  <a:cxnLst>
                    <a:cxn ang="0">
                      <a:pos x="T0" y="T1"/>
                    </a:cxn>
                    <a:cxn ang="0">
                      <a:pos x="T2" y="T3"/>
                    </a:cxn>
                    <a:cxn ang="0">
                      <a:pos x="T4" y="T5"/>
                    </a:cxn>
                    <a:cxn ang="0">
                      <a:pos x="T6" y="T7"/>
                    </a:cxn>
                  </a:cxnLst>
                  <a:rect l="0" t="0" r="r" b="b"/>
                  <a:pathLst>
                    <a:path w="54" h="22">
                      <a:moveTo>
                        <a:pt x="54" y="21"/>
                      </a:moveTo>
                      <a:cubicBezTo>
                        <a:pt x="36" y="22"/>
                        <a:pt x="18" y="22"/>
                        <a:pt x="0" y="21"/>
                      </a:cubicBezTo>
                      <a:cubicBezTo>
                        <a:pt x="9" y="14"/>
                        <a:pt x="18" y="7"/>
                        <a:pt x="27" y="0"/>
                      </a:cubicBezTo>
                      <a:cubicBezTo>
                        <a:pt x="36" y="7"/>
                        <a:pt x="45" y="14"/>
                        <a:pt x="54" y="2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0" name="Oval 79"/>
              <p:cNvSpPr>
                <a:spLocks noChangeArrowheads="1"/>
              </p:cNvSpPr>
              <p:nvPr/>
            </p:nvSpPr>
            <p:spPr bwMode="auto">
              <a:xfrm>
                <a:off x="9732343" y="3536738"/>
                <a:ext cx="136525" cy="739775"/>
              </a:xfrm>
              <a:prstGeom prst="ellipse">
                <a:avLst/>
              </a:prstGeom>
              <a:solidFill>
                <a:schemeClr val="tx1">
                  <a:lumMod val="85000"/>
                  <a:lumOff val="1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Oval 80"/>
              <p:cNvSpPr>
                <a:spLocks noChangeArrowheads="1"/>
              </p:cNvSpPr>
              <p:nvPr/>
            </p:nvSpPr>
            <p:spPr bwMode="auto">
              <a:xfrm>
                <a:off x="9756155" y="3612938"/>
                <a:ext cx="55563" cy="48260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cxnSp>
        <p:nvCxnSpPr>
          <p:cNvPr id="98" name="Straight Connector 97"/>
          <p:cNvCxnSpPr/>
          <p:nvPr/>
        </p:nvCxnSpPr>
        <p:spPr>
          <a:xfrm flipH="1" flipV="1">
            <a:off x="2339210" y="356376"/>
            <a:ext cx="7346134" cy="4202478"/>
          </a:xfrm>
          <a:prstGeom prst="line">
            <a:avLst/>
          </a:prstGeom>
          <a:ln w="19050">
            <a:solidFill>
              <a:schemeClr val="bg1">
                <a:lumMod val="7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99" name="Oval 15"/>
          <p:cNvSpPr>
            <a:spLocks noChangeArrowheads="1"/>
          </p:cNvSpPr>
          <p:nvPr/>
        </p:nvSpPr>
        <p:spPr bwMode="auto">
          <a:xfrm flipH="1">
            <a:off x="7715097" y="3242827"/>
            <a:ext cx="773074" cy="773074"/>
          </a:xfrm>
          <a:prstGeom prst="ellipse">
            <a:avLst/>
          </a:pr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7" name="Oval 15"/>
          <p:cNvSpPr>
            <a:spLocks noChangeArrowheads="1"/>
          </p:cNvSpPr>
          <p:nvPr/>
        </p:nvSpPr>
        <p:spPr bwMode="auto">
          <a:xfrm flipH="1">
            <a:off x="5745630" y="2137837"/>
            <a:ext cx="773074" cy="773074"/>
          </a:xfrm>
          <a:prstGeom prst="ellipse">
            <a:avLst/>
          </a:pr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9" name="Oval 15"/>
          <p:cNvSpPr>
            <a:spLocks noChangeArrowheads="1"/>
          </p:cNvSpPr>
          <p:nvPr/>
        </p:nvSpPr>
        <p:spPr bwMode="auto">
          <a:xfrm flipH="1">
            <a:off x="3947789" y="1107947"/>
            <a:ext cx="773074" cy="773074"/>
          </a:xfrm>
          <a:prstGeom prst="ellipse">
            <a:avLst/>
          </a:pr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5" name="Oval 15"/>
          <p:cNvSpPr>
            <a:spLocks noChangeArrowheads="1"/>
          </p:cNvSpPr>
          <p:nvPr/>
        </p:nvSpPr>
        <p:spPr bwMode="auto">
          <a:xfrm flipH="1">
            <a:off x="2167965" y="132854"/>
            <a:ext cx="773074" cy="773074"/>
          </a:xfrm>
          <a:prstGeom prst="ellipse">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1" name="Freeform 32"/>
          <p:cNvSpPr>
            <a:spLocks/>
          </p:cNvSpPr>
          <p:nvPr/>
        </p:nvSpPr>
        <p:spPr bwMode="auto">
          <a:xfrm>
            <a:off x="10012866" y="5700671"/>
            <a:ext cx="2732088" cy="1235075"/>
          </a:xfrm>
          <a:custGeom>
            <a:avLst/>
            <a:gdLst>
              <a:gd name="T0" fmla="*/ 343 w 726"/>
              <a:gd name="T1" fmla="*/ 291 h 327"/>
              <a:gd name="T2" fmla="*/ 349 w 726"/>
              <a:gd name="T3" fmla="*/ 252 h 327"/>
              <a:gd name="T4" fmla="*/ 349 w 726"/>
              <a:gd name="T5" fmla="*/ 251 h 327"/>
              <a:gd name="T6" fmla="*/ 385 w 726"/>
              <a:gd name="T7" fmla="*/ 256 h 327"/>
              <a:gd name="T8" fmla="*/ 399 w 726"/>
              <a:gd name="T9" fmla="*/ 255 h 327"/>
              <a:gd name="T10" fmla="*/ 420 w 726"/>
              <a:gd name="T11" fmla="*/ 291 h 327"/>
              <a:gd name="T12" fmla="*/ 703 w 726"/>
              <a:gd name="T13" fmla="*/ 315 h 327"/>
              <a:gd name="T14" fmla="*/ 726 w 726"/>
              <a:gd name="T15" fmla="*/ 262 h 327"/>
              <a:gd name="T16" fmla="*/ 653 w 726"/>
              <a:gd name="T17" fmla="*/ 190 h 327"/>
              <a:gd name="T18" fmla="*/ 644 w 726"/>
              <a:gd name="T19" fmla="*/ 190 h 327"/>
              <a:gd name="T20" fmla="*/ 517 w 726"/>
              <a:gd name="T21" fmla="*/ 79 h 327"/>
              <a:gd name="T22" fmla="*/ 504 w 726"/>
              <a:gd name="T23" fmla="*/ 79 h 327"/>
              <a:gd name="T24" fmla="*/ 385 w 726"/>
              <a:gd name="T25" fmla="*/ 0 h 327"/>
              <a:gd name="T26" fmla="*/ 257 w 726"/>
              <a:gd name="T27" fmla="*/ 128 h 327"/>
              <a:gd name="T28" fmla="*/ 257 w 726"/>
              <a:gd name="T29" fmla="*/ 129 h 327"/>
              <a:gd name="T30" fmla="*/ 221 w 726"/>
              <a:gd name="T31" fmla="*/ 124 h 327"/>
              <a:gd name="T32" fmla="*/ 95 w 726"/>
              <a:gd name="T33" fmla="*/ 226 h 327"/>
              <a:gd name="T34" fmla="*/ 73 w 726"/>
              <a:gd name="T35" fmla="*/ 222 h 327"/>
              <a:gd name="T36" fmla="*/ 0 w 726"/>
              <a:gd name="T37" fmla="*/ 295 h 327"/>
              <a:gd name="T38" fmla="*/ 8 w 726"/>
              <a:gd name="T39" fmla="*/ 327 h 327"/>
              <a:gd name="T40" fmla="*/ 343 w 726"/>
              <a:gd name="T41" fmla="*/ 291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26" h="327">
                <a:moveTo>
                  <a:pt x="343" y="291"/>
                </a:moveTo>
                <a:cubicBezTo>
                  <a:pt x="347" y="278"/>
                  <a:pt x="349" y="265"/>
                  <a:pt x="349" y="252"/>
                </a:cubicBezTo>
                <a:cubicBezTo>
                  <a:pt x="349" y="252"/>
                  <a:pt x="349" y="251"/>
                  <a:pt x="349" y="251"/>
                </a:cubicBezTo>
                <a:cubicBezTo>
                  <a:pt x="360" y="254"/>
                  <a:pt x="372" y="256"/>
                  <a:pt x="385" y="256"/>
                </a:cubicBezTo>
                <a:cubicBezTo>
                  <a:pt x="390" y="256"/>
                  <a:pt x="394" y="256"/>
                  <a:pt x="399" y="255"/>
                </a:cubicBezTo>
                <a:cubicBezTo>
                  <a:pt x="404" y="268"/>
                  <a:pt x="411" y="280"/>
                  <a:pt x="420" y="291"/>
                </a:cubicBezTo>
                <a:cubicBezTo>
                  <a:pt x="528" y="292"/>
                  <a:pt x="627" y="301"/>
                  <a:pt x="703" y="315"/>
                </a:cubicBezTo>
                <a:cubicBezTo>
                  <a:pt x="717" y="302"/>
                  <a:pt x="726" y="283"/>
                  <a:pt x="726" y="262"/>
                </a:cubicBezTo>
                <a:cubicBezTo>
                  <a:pt x="726" y="222"/>
                  <a:pt x="693" y="190"/>
                  <a:pt x="653" y="190"/>
                </a:cubicBezTo>
                <a:cubicBezTo>
                  <a:pt x="650" y="190"/>
                  <a:pt x="647" y="190"/>
                  <a:pt x="644" y="190"/>
                </a:cubicBezTo>
                <a:cubicBezTo>
                  <a:pt x="636" y="127"/>
                  <a:pt x="582" y="79"/>
                  <a:pt x="517" y="79"/>
                </a:cubicBezTo>
                <a:cubicBezTo>
                  <a:pt x="513" y="79"/>
                  <a:pt x="508" y="79"/>
                  <a:pt x="504" y="79"/>
                </a:cubicBezTo>
                <a:cubicBezTo>
                  <a:pt x="485" y="33"/>
                  <a:pt x="439" y="0"/>
                  <a:pt x="385" y="0"/>
                </a:cubicBezTo>
                <a:cubicBezTo>
                  <a:pt x="314" y="0"/>
                  <a:pt x="257" y="57"/>
                  <a:pt x="257" y="128"/>
                </a:cubicBezTo>
                <a:cubicBezTo>
                  <a:pt x="257" y="128"/>
                  <a:pt x="257" y="129"/>
                  <a:pt x="257" y="129"/>
                </a:cubicBezTo>
                <a:cubicBezTo>
                  <a:pt x="245" y="126"/>
                  <a:pt x="233" y="124"/>
                  <a:pt x="221" y="124"/>
                </a:cubicBezTo>
                <a:cubicBezTo>
                  <a:pt x="159" y="124"/>
                  <a:pt x="107" y="167"/>
                  <a:pt x="95" y="226"/>
                </a:cubicBezTo>
                <a:cubicBezTo>
                  <a:pt x="88" y="223"/>
                  <a:pt x="81" y="222"/>
                  <a:pt x="73" y="222"/>
                </a:cubicBezTo>
                <a:cubicBezTo>
                  <a:pt x="33" y="222"/>
                  <a:pt x="0" y="255"/>
                  <a:pt x="0" y="295"/>
                </a:cubicBezTo>
                <a:cubicBezTo>
                  <a:pt x="0" y="306"/>
                  <a:pt x="3" y="317"/>
                  <a:pt x="8" y="327"/>
                </a:cubicBezTo>
                <a:cubicBezTo>
                  <a:pt x="88" y="307"/>
                  <a:pt x="208" y="293"/>
                  <a:pt x="343" y="291"/>
                </a:cubicBezTo>
                <a:close/>
              </a:path>
            </a:pathLst>
          </a:custGeom>
          <a:solidFill>
            <a:srgbClr val="E3CE9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32" name="Group 131"/>
          <p:cNvGrpSpPr/>
          <p:nvPr/>
        </p:nvGrpSpPr>
        <p:grpSpPr>
          <a:xfrm>
            <a:off x="9900831" y="5566031"/>
            <a:ext cx="3090863" cy="1495425"/>
            <a:chOff x="3902075" y="1190625"/>
            <a:chExt cx="3090863" cy="1495425"/>
          </a:xfrm>
        </p:grpSpPr>
        <p:sp>
          <p:nvSpPr>
            <p:cNvPr id="133" name="Freeform 33"/>
            <p:cNvSpPr>
              <a:spLocks/>
            </p:cNvSpPr>
            <p:nvPr/>
          </p:nvSpPr>
          <p:spPr bwMode="auto">
            <a:xfrm>
              <a:off x="3902075" y="1206500"/>
              <a:ext cx="3090863" cy="1479550"/>
            </a:xfrm>
            <a:custGeom>
              <a:avLst/>
              <a:gdLst>
                <a:gd name="T0" fmla="*/ 688 w 821"/>
                <a:gd name="T1" fmla="*/ 309 h 392"/>
                <a:gd name="T2" fmla="*/ 583 w 821"/>
                <a:gd name="T3" fmla="*/ 343 h 392"/>
                <a:gd name="T4" fmla="*/ 635 w 821"/>
                <a:gd name="T5" fmla="*/ 303 h 392"/>
                <a:gd name="T6" fmla="*/ 553 w 821"/>
                <a:gd name="T7" fmla="*/ 261 h 392"/>
                <a:gd name="T8" fmla="*/ 533 w 821"/>
                <a:gd name="T9" fmla="*/ 263 h 392"/>
                <a:gd name="T10" fmla="*/ 469 w 821"/>
                <a:gd name="T11" fmla="*/ 199 h 392"/>
                <a:gd name="T12" fmla="*/ 428 w 821"/>
                <a:gd name="T13" fmla="*/ 214 h 392"/>
                <a:gd name="T14" fmla="*/ 377 w 821"/>
                <a:gd name="T15" fmla="*/ 188 h 392"/>
                <a:gd name="T16" fmla="*/ 351 w 821"/>
                <a:gd name="T17" fmla="*/ 193 h 392"/>
                <a:gd name="T18" fmla="*/ 328 w 821"/>
                <a:gd name="T19" fmla="*/ 0 h 392"/>
                <a:gd name="T20" fmla="*/ 333 w 821"/>
                <a:gd name="T21" fmla="*/ 205 h 392"/>
                <a:gd name="T22" fmla="*/ 312 w 821"/>
                <a:gd name="T23" fmla="*/ 252 h 392"/>
                <a:gd name="T24" fmla="*/ 313 w 821"/>
                <a:gd name="T25" fmla="*/ 257 h 392"/>
                <a:gd name="T26" fmla="*/ 355 w 821"/>
                <a:gd name="T27" fmla="*/ 298 h 392"/>
                <a:gd name="T28" fmla="*/ 280 w 821"/>
                <a:gd name="T29" fmla="*/ 261 h 392"/>
                <a:gd name="T30" fmla="*/ 218 w 821"/>
                <a:gd name="T31" fmla="*/ 285 h 392"/>
                <a:gd name="T32" fmla="*/ 280 w 821"/>
                <a:gd name="T33" fmla="*/ 330 h 392"/>
                <a:gd name="T34" fmla="*/ 161 w 821"/>
                <a:gd name="T35" fmla="*/ 291 h 392"/>
                <a:gd name="T36" fmla="*/ 0 w 821"/>
                <a:gd name="T37" fmla="*/ 392 h 392"/>
                <a:gd name="T38" fmla="*/ 412 w 821"/>
                <a:gd name="T39" fmla="*/ 346 h 392"/>
                <a:gd name="T40" fmla="*/ 821 w 821"/>
                <a:gd name="T41" fmla="*/ 391 h 392"/>
                <a:gd name="T42" fmla="*/ 688 w 821"/>
                <a:gd name="T43" fmla="*/ 309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21" h="392">
                  <a:moveTo>
                    <a:pt x="688" y="309"/>
                  </a:moveTo>
                  <a:cubicBezTo>
                    <a:pt x="645" y="309"/>
                    <a:pt x="607" y="322"/>
                    <a:pt x="583" y="343"/>
                  </a:cubicBezTo>
                  <a:cubicBezTo>
                    <a:pt x="594" y="326"/>
                    <a:pt x="612" y="312"/>
                    <a:pt x="635" y="303"/>
                  </a:cubicBezTo>
                  <a:cubicBezTo>
                    <a:pt x="625" y="279"/>
                    <a:pt x="592" y="261"/>
                    <a:pt x="553" y="261"/>
                  </a:cubicBezTo>
                  <a:cubicBezTo>
                    <a:pt x="546" y="261"/>
                    <a:pt x="540" y="262"/>
                    <a:pt x="533" y="263"/>
                  </a:cubicBezTo>
                  <a:cubicBezTo>
                    <a:pt x="533" y="228"/>
                    <a:pt x="504" y="199"/>
                    <a:pt x="469" y="199"/>
                  </a:cubicBezTo>
                  <a:cubicBezTo>
                    <a:pt x="453" y="199"/>
                    <a:pt x="439" y="205"/>
                    <a:pt x="428" y="214"/>
                  </a:cubicBezTo>
                  <a:cubicBezTo>
                    <a:pt x="417" y="198"/>
                    <a:pt x="398" y="188"/>
                    <a:pt x="377" y="188"/>
                  </a:cubicBezTo>
                  <a:cubicBezTo>
                    <a:pt x="368" y="188"/>
                    <a:pt x="359" y="190"/>
                    <a:pt x="351" y="193"/>
                  </a:cubicBezTo>
                  <a:cubicBezTo>
                    <a:pt x="315" y="123"/>
                    <a:pt x="308" y="49"/>
                    <a:pt x="328" y="0"/>
                  </a:cubicBezTo>
                  <a:cubicBezTo>
                    <a:pt x="294" y="44"/>
                    <a:pt x="295" y="126"/>
                    <a:pt x="333" y="205"/>
                  </a:cubicBezTo>
                  <a:cubicBezTo>
                    <a:pt x="320" y="217"/>
                    <a:pt x="312" y="234"/>
                    <a:pt x="312" y="252"/>
                  </a:cubicBezTo>
                  <a:cubicBezTo>
                    <a:pt x="312" y="254"/>
                    <a:pt x="313" y="255"/>
                    <a:pt x="313" y="257"/>
                  </a:cubicBezTo>
                  <a:cubicBezTo>
                    <a:pt x="331" y="266"/>
                    <a:pt x="346" y="280"/>
                    <a:pt x="355" y="298"/>
                  </a:cubicBezTo>
                  <a:cubicBezTo>
                    <a:pt x="338" y="276"/>
                    <a:pt x="311" y="261"/>
                    <a:pt x="280" y="261"/>
                  </a:cubicBezTo>
                  <a:cubicBezTo>
                    <a:pt x="256" y="261"/>
                    <a:pt x="234" y="271"/>
                    <a:pt x="218" y="285"/>
                  </a:cubicBezTo>
                  <a:cubicBezTo>
                    <a:pt x="243" y="296"/>
                    <a:pt x="265" y="311"/>
                    <a:pt x="280" y="330"/>
                  </a:cubicBezTo>
                  <a:cubicBezTo>
                    <a:pt x="250" y="306"/>
                    <a:pt x="208" y="291"/>
                    <a:pt x="161" y="291"/>
                  </a:cubicBezTo>
                  <a:cubicBezTo>
                    <a:pt x="80" y="291"/>
                    <a:pt x="13" y="335"/>
                    <a:pt x="0" y="392"/>
                  </a:cubicBezTo>
                  <a:cubicBezTo>
                    <a:pt x="109" y="363"/>
                    <a:pt x="253" y="346"/>
                    <a:pt x="412" y="346"/>
                  </a:cubicBezTo>
                  <a:cubicBezTo>
                    <a:pt x="569" y="346"/>
                    <a:pt x="712" y="363"/>
                    <a:pt x="821" y="391"/>
                  </a:cubicBezTo>
                  <a:cubicBezTo>
                    <a:pt x="815" y="345"/>
                    <a:pt x="758" y="309"/>
                    <a:pt x="688" y="309"/>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34"/>
            <p:cNvSpPr>
              <a:spLocks/>
            </p:cNvSpPr>
            <p:nvPr/>
          </p:nvSpPr>
          <p:spPr bwMode="auto">
            <a:xfrm>
              <a:off x="5678488" y="1190625"/>
              <a:ext cx="200025" cy="766763"/>
            </a:xfrm>
            <a:custGeom>
              <a:avLst/>
              <a:gdLst>
                <a:gd name="T0" fmla="*/ 23 w 53"/>
                <a:gd name="T1" fmla="*/ 203 h 203"/>
                <a:gd name="T2" fmla="*/ 15 w 53"/>
                <a:gd name="T3" fmla="*/ 0 h 203"/>
                <a:gd name="T4" fmla="*/ 0 w 53"/>
                <a:gd name="T5" fmla="*/ 197 h 203"/>
                <a:gd name="T6" fmla="*/ 23 w 53"/>
                <a:gd name="T7" fmla="*/ 203 h 203"/>
              </a:gdLst>
              <a:ahLst/>
              <a:cxnLst>
                <a:cxn ang="0">
                  <a:pos x="T0" y="T1"/>
                </a:cxn>
                <a:cxn ang="0">
                  <a:pos x="T2" y="T3"/>
                </a:cxn>
                <a:cxn ang="0">
                  <a:pos x="T4" y="T5"/>
                </a:cxn>
                <a:cxn ang="0">
                  <a:pos x="T6" y="T7"/>
                </a:cxn>
              </a:cxnLst>
              <a:rect l="0" t="0" r="r" b="b"/>
              <a:pathLst>
                <a:path w="53" h="203">
                  <a:moveTo>
                    <a:pt x="23" y="203"/>
                  </a:moveTo>
                  <a:cubicBezTo>
                    <a:pt x="53" y="123"/>
                    <a:pt x="49" y="44"/>
                    <a:pt x="15" y="0"/>
                  </a:cubicBezTo>
                  <a:cubicBezTo>
                    <a:pt x="36" y="50"/>
                    <a:pt x="32" y="124"/>
                    <a:pt x="0" y="197"/>
                  </a:cubicBezTo>
                  <a:cubicBezTo>
                    <a:pt x="8" y="200"/>
                    <a:pt x="15" y="202"/>
                    <a:pt x="23" y="203"/>
                  </a:cubicBezTo>
                  <a:close/>
                </a:path>
              </a:pathLst>
            </a:custGeom>
            <a:solidFill>
              <a:srgbClr val="FFEFD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63" name="Straight Connector 162"/>
          <p:cNvCxnSpPr/>
          <p:nvPr/>
        </p:nvCxnSpPr>
        <p:spPr>
          <a:xfrm>
            <a:off x="2531274" y="2484176"/>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flipH="1">
            <a:off x="2531274" y="1006649"/>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2" name="Group 231"/>
          <p:cNvGrpSpPr/>
          <p:nvPr/>
        </p:nvGrpSpPr>
        <p:grpSpPr>
          <a:xfrm>
            <a:off x="1656327" y="1378811"/>
            <a:ext cx="1727689" cy="1118716"/>
            <a:chOff x="1656327" y="1378811"/>
            <a:chExt cx="1727689" cy="1118716"/>
          </a:xfrm>
        </p:grpSpPr>
        <p:sp>
          <p:nvSpPr>
            <p:cNvPr id="164" name="TextBox 163"/>
            <p:cNvSpPr txBox="1"/>
            <p:nvPr/>
          </p:nvSpPr>
          <p:spPr>
            <a:xfrm flipH="1">
              <a:off x="1845949" y="1378811"/>
              <a:ext cx="1348447" cy="369332"/>
            </a:xfrm>
            <a:prstGeom prst="rect">
              <a:avLst/>
            </a:prstGeom>
            <a:noFill/>
          </p:spPr>
          <p:txBody>
            <a:bodyPr wrap="none" rtlCol="0">
              <a:spAutoFit/>
            </a:bodyPr>
            <a:lstStyle/>
            <a:p>
              <a:pPr algn="ctr"/>
              <a:r>
                <a:rPr lang="id-ID" b="1" dirty="0" smtClean="0">
                  <a:solidFill>
                    <a:schemeClr val="bg1"/>
                  </a:solidFill>
                  <a:latin typeface="+mj-lt"/>
                </a:rPr>
                <a:t>End Product</a:t>
              </a:r>
              <a:endParaRPr lang="id-ID" b="1" dirty="0">
                <a:solidFill>
                  <a:schemeClr val="bg1"/>
                </a:solidFill>
                <a:latin typeface="+mj-lt"/>
              </a:endParaRPr>
            </a:p>
          </p:txBody>
        </p:sp>
        <p:sp>
          <p:nvSpPr>
            <p:cNvPr id="169" name="TextBox 168"/>
            <p:cNvSpPr txBox="1"/>
            <p:nvPr/>
          </p:nvSpPr>
          <p:spPr>
            <a:xfrm flipH="1">
              <a:off x="1656327" y="1712697"/>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72" name="Straight Connector 171"/>
          <p:cNvCxnSpPr/>
          <p:nvPr/>
        </p:nvCxnSpPr>
        <p:spPr>
          <a:xfrm>
            <a:off x="4313836" y="3534900"/>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flipH="1">
            <a:off x="4313836" y="2057373"/>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1" name="Group 230"/>
          <p:cNvGrpSpPr/>
          <p:nvPr/>
        </p:nvGrpSpPr>
        <p:grpSpPr>
          <a:xfrm>
            <a:off x="3438889" y="2429535"/>
            <a:ext cx="1727689" cy="1118716"/>
            <a:chOff x="3438889" y="2429535"/>
            <a:chExt cx="1727689" cy="1118716"/>
          </a:xfrm>
        </p:grpSpPr>
        <p:sp>
          <p:nvSpPr>
            <p:cNvPr id="173" name="TextBox 172"/>
            <p:cNvSpPr txBox="1"/>
            <p:nvPr/>
          </p:nvSpPr>
          <p:spPr>
            <a:xfrm flipH="1">
              <a:off x="3578819" y="2429535"/>
              <a:ext cx="1447832" cy="369332"/>
            </a:xfrm>
            <a:prstGeom prst="rect">
              <a:avLst/>
            </a:prstGeom>
            <a:noFill/>
          </p:spPr>
          <p:txBody>
            <a:bodyPr wrap="none" rtlCol="0">
              <a:spAutoFit/>
            </a:bodyPr>
            <a:lstStyle/>
            <a:p>
              <a:pPr algn="ctr"/>
              <a:r>
                <a:rPr lang="id-ID" b="1" dirty="0" smtClean="0">
                  <a:solidFill>
                    <a:schemeClr val="bg1"/>
                  </a:solidFill>
                  <a:latin typeface="+mj-lt"/>
                </a:rPr>
                <a:t>Development</a:t>
              </a:r>
              <a:endParaRPr lang="id-ID" b="1" dirty="0">
                <a:solidFill>
                  <a:schemeClr val="bg1"/>
                </a:solidFill>
                <a:latin typeface="+mj-lt"/>
              </a:endParaRPr>
            </a:p>
          </p:txBody>
        </p:sp>
        <p:sp>
          <p:nvSpPr>
            <p:cNvPr id="175" name="TextBox 174"/>
            <p:cNvSpPr txBox="1"/>
            <p:nvPr/>
          </p:nvSpPr>
          <p:spPr>
            <a:xfrm flipH="1">
              <a:off x="3438889" y="2763421"/>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76" name="Straight Connector 175"/>
          <p:cNvCxnSpPr/>
          <p:nvPr/>
        </p:nvCxnSpPr>
        <p:spPr>
          <a:xfrm>
            <a:off x="6101227" y="4539633"/>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6101227" y="3062106"/>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230" name="Group 229"/>
          <p:cNvGrpSpPr/>
          <p:nvPr/>
        </p:nvGrpSpPr>
        <p:grpSpPr>
          <a:xfrm>
            <a:off x="5226280" y="3434268"/>
            <a:ext cx="1727689" cy="1118716"/>
            <a:chOff x="5226280" y="3434268"/>
            <a:chExt cx="1727689" cy="1118716"/>
          </a:xfrm>
        </p:grpSpPr>
        <p:sp>
          <p:nvSpPr>
            <p:cNvPr id="177" name="TextBox 176"/>
            <p:cNvSpPr txBox="1"/>
            <p:nvPr/>
          </p:nvSpPr>
          <p:spPr>
            <a:xfrm flipH="1">
              <a:off x="5443154" y="3434268"/>
              <a:ext cx="1293945" cy="369332"/>
            </a:xfrm>
            <a:prstGeom prst="rect">
              <a:avLst/>
            </a:prstGeom>
            <a:noFill/>
          </p:spPr>
          <p:txBody>
            <a:bodyPr wrap="none" rtlCol="0">
              <a:spAutoFit/>
            </a:bodyPr>
            <a:lstStyle/>
            <a:p>
              <a:pPr algn="ctr"/>
              <a:r>
                <a:rPr lang="id-ID" b="1" dirty="0" smtClean="0">
                  <a:solidFill>
                    <a:schemeClr val="bg1"/>
                  </a:solidFill>
                  <a:latin typeface="+mj-lt"/>
                </a:rPr>
                <a:t>Prototyping</a:t>
              </a:r>
              <a:endParaRPr lang="id-ID" b="1" dirty="0">
                <a:solidFill>
                  <a:schemeClr val="bg1"/>
                </a:solidFill>
                <a:latin typeface="+mj-lt"/>
              </a:endParaRPr>
            </a:p>
          </p:txBody>
        </p:sp>
        <p:sp>
          <p:nvSpPr>
            <p:cNvPr id="179" name="TextBox 178"/>
            <p:cNvSpPr txBox="1"/>
            <p:nvPr/>
          </p:nvSpPr>
          <p:spPr>
            <a:xfrm flipH="1">
              <a:off x="5226280" y="3768154"/>
              <a:ext cx="1727689" cy="784830"/>
            </a:xfrm>
            <a:prstGeom prst="rect">
              <a:avLst/>
            </a:prstGeom>
            <a:noFill/>
          </p:spPr>
          <p:txBody>
            <a:bodyPr wrap="square" rtlCol="0">
              <a:spAutoFit/>
            </a:bodyPr>
            <a:lstStyle/>
            <a:p>
              <a:pPr algn="ct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180" name="Straight Connector 179"/>
          <p:cNvCxnSpPr/>
          <p:nvPr/>
        </p:nvCxnSpPr>
        <p:spPr>
          <a:xfrm rot="16200000">
            <a:off x="11058860" y="2580964"/>
            <a:ext cx="0" cy="441766"/>
          </a:xfrm>
          <a:prstGeom prst="line">
            <a:avLst/>
          </a:prstGeom>
          <a:ln w="12700">
            <a:solidFill>
              <a:schemeClr val="bg1">
                <a:lumMod val="75000"/>
              </a:schemeClr>
            </a:solidFill>
            <a:prstDash val="solid"/>
            <a:tailEnd type="ova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rot="16200000" flipH="1">
            <a:off x="9088212" y="2599186"/>
            <a:ext cx="1" cy="405324"/>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grpSp>
        <p:nvGrpSpPr>
          <p:cNvPr id="184" name="Group 183"/>
          <p:cNvGrpSpPr/>
          <p:nvPr/>
        </p:nvGrpSpPr>
        <p:grpSpPr>
          <a:xfrm>
            <a:off x="7936135" y="3467430"/>
            <a:ext cx="310690" cy="350642"/>
            <a:chOff x="3175" y="3175"/>
            <a:chExt cx="2320925" cy="2619375"/>
          </a:xfrm>
          <a:solidFill>
            <a:schemeClr val="bg1"/>
          </a:solidFill>
        </p:grpSpPr>
        <p:sp>
          <p:nvSpPr>
            <p:cNvPr id="185"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9" name="Freeform 10"/>
          <p:cNvSpPr>
            <a:spLocks noEditPoints="1"/>
          </p:cNvSpPr>
          <p:nvPr/>
        </p:nvSpPr>
        <p:spPr bwMode="auto">
          <a:xfrm>
            <a:off x="5918246" y="2347127"/>
            <a:ext cx="427842" cy="327794"/>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0" name="Group 189"/>
          <p:cNvGrpSpPr/>
          <p:nvPr/>
        </p:nvGrpSpPr>
        <p:grpSpPr>
          <a:xfrm>
            <a:off x="4121295" y="1324013"/>
            <a:ext cx="426062" cy="340941"/>
            <a:chOff x="6069013" y="-1522413"/>
            <a:chExt cx="4465637" cy="3573463"/>
          </a:xfrm>
          <a:solidFill>
            <a:schemeClr val="bg1"/>
          </a:solidFill>
        </p:grpSpPr>
        <p:sp>
          <p:nvSpPr>
            <p:cNvPr id="191"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3" name="Group 192"/>
          <p:cNvGrpSpPr/>
          <p:nvPr/>
        </p:nvGrpSpPr>
        <p:grpSpPr>
          <a:xfrm>
            <a:off x="2392873" y="364056"/>
            <a:ext cx="314901" cy="314901"/>
            <a:chOff x="1928427" y="-1529876"/>
            <a:chExt cx="1960563" cy="1960563"/>
          </a:xfrm>
          <a:solidFill>
            <a:schemeClr val="bg1"/>
          </a:solidFill>
        </p:grpSpPr>
        <p:sp>
          <p:nvSpPr>
            <p:cNvPr id="194"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23" name="TextBox 222"/>
          <p:cNvSpPr txBox="1"/>
          <p:nvPr/>
        </p:nvSpPr>
        <p:spPr>
          <a:xfrm>
            <a:off x="8521377" y="867475"/>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24" name="TextBox 223"/>
          <p:cNvSpPr txBox="1"/>
          <p:nvPr/>
        </p:nvSpPr>
        <p:spPr>
          <a:xfrm>
            <a:off x="7216533" y="130746"/>
            <a:ext cx="4023858" cy="830997"/>
          </a:xfrm>
          <a:prstGeom prst="rect">
            <a:avLst/>
          </a:prstGeom>
          <a:noFill/>
        </p:spPr>
        <p:txBody>
          <a:bodyPr wrap="none" rtlCol="0">
            <a:spAutoFit/>
          </a:bodyPr>
          <a:lstStyle/>
          <a:p>
            <a:pPr algn="r"/>
            <a:r>
              <a:rPr lang="id-ID" sz="4800" dirty="0" smtClean="0">
                <a:solidFill>
                  <a:schemeClr val="bg1"/>
                </a:solidFill>
                <a:latin typeface="+mj-lt"/>
              </a:rPr>
              <a:t>Rocket Success</a:t>
            </a:r>
            <a:endParaRPr lang="en-US" sz="4800" dirty="0">
              <a:solidFill>
                <a:schemeClr val="bg1"/>
              </a:solidFill>
              <a:latin typeface="+mj-lt"/>
            </a:endParaRPr>
          </a:p>
        </p:txBody>
      </p:sp>
      <p:cxnSp>
        <p:nvCxnSpPr>
          <p:cNvPr id="228" name="Straight Connector 227"/>
          <p:cNvCxnSpPr>
            <a:endCxn id="99" idx="1"/>
          </p:cNvCxnSpPr>
          <p:nvPr/>
        </p:nvCxnSpPr>
        <p:spPr>
          <a:xfrm flipH="1">
            <a:off x="8374957" y="2798867"/>
            <a:ext cx="510593" cy="55717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756181"/>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224"/>
                                        </p:tgtEl>
                                        <p:attrNameLst>
                                          <p:attrName>style.visibility</p:attrName>
                                        </p:attrNameLst>
                                      </p:cBhvr>
                                      <p:to>
                                        <p:strVal val="visible"/>
                                      </p:to>
                                    </p:set>
                                    <p:animEffect transition="in" filter="fade">
                                      <p:cBhvr>
                                        <p:cTn id="7" dur="500"/>
                                        <p:tgtEl>
                                          <p:spTgt spid="224"/>
                                        </p:tgtEl>
                                      </p:cBhvr>
                                    </p:animEffect>
                                    <p:anim calcmode="lin" valueType="num">
                                      <p:cBhvr>
                                        <p:cTn id="8" dur="500" fill="hold"/>
                                        <p:tgtEl>
                                          <p:spTgt spid="224"/>
                                        </p:tgtEl>
                                        <p:attrNameLst>
                                          <p:attrName>ppt_x</p:attrName>
                                        </p:attrNameLst>
                                      </p:cBhvr>
                                      <p:tavLst>
                                        <p:tav tm="0">
                                          <p:val>
                                            <p:strVal val="#ppt_x"/>
                                          </p:val>
                                        </p:tav>
                                        <p:tav tm="100000">
                                          <p:val>
                                            <p:strVal val="#ppt_x"/>
                                          </p:val>
                                        </p:tav>
                                      </p:tavLst>
                                    </p:anim>
                                    <p:anim calcmode="lin" valueType="num">
                                      <p:cBhvr>
                                        <p:cTn id="9" dur="500" fill="hold"/>
                                        <p:tgtEl>
                                          <p:spTgt spid="22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23"/>
                                        </p:tgtEl>
                                        <p:attrNameLst>
                                          <p:attrName>style.visibility</p:attrName>
                                        </p:attrNameLst>
                                      </p:cBhvr>
                                      <p:to>
                                        <p:strVal val="visible"/>
                                      </p:to>
                                    </p:set>
                                    <p:animEffect transition="in" filter="fade">
                                      <p:cBhvr>
                                        <p:cTn id="12" dur="500"/>
                                        <p:tgtEl>
                                          <p:spTgt spid="223"/>
                                        </p:tgtEl>
                                      </p:cBhvr>
                                    </p:animEffect>
                                    <p:anim calcmode="lin" valueType="num">
                                      <p:cBhvr>
                                        <p:cTn id="13" dur="500" fill="hold"/>
                                        <p:tgtEl>
                                          <p:spTgt spid="223"/>
                                        </p:tgtEl>
                                        <p:attrNameLst>
                                          <p:attrName>ppt_x</p:attrName>
                                        </p:attrNameLst>
                                      </p:cBhvr>
                                      <p:tavLst>
                                        <p:tav tm="0">
                                          <p:val>
                                            <p:strVal val="#ppt_x"/>
                                          </p:val>
                                        </p:tav>
                                        <p:tav tm="100000">
                                          <p:val>
                                            <p:strVal val="#ppt_x"/>
                                          </p:val>
                                        </p:tav>
                                      </p:tavLst>
                                    </p:anim>
                                    <p:anim calcmode="lin" valueType="num">
                                      <p:cBhvr>
                                        <p:cTn id="14" dur="500" fill="hold"/>
                                        <p:tgtEl>
                                          <p:spTgt spid="22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222"/>
                                        </p:tgtEl>
                                        <p:attrNameLst>
                                          <p:attrName>style.visibility</p:attrName>
                                        </p:attrNameLst>
                                      </p:cBhvr>
                                      <p:to>
                                        <p:strVal val="visible"/>
                                      </p:to>
                                    </p:set>
                                    <p:anim calcmode="lin" valueType="num">
                                      <p:cBhvr additive="base">
                                        <p:cTn id="18" dur="500" fill="hold"/>
                                        <p:tgtEl>
                                          <p:spTgt spid="222"/>
                                        </p:tgtEl>
                                        <p:attrNameLst>
                                          <p:attrName>ppt_x</p:attrName>
                                        </p:attrNameLst>
                                      </p:cBhvr>
                                      <p:tavLst>
                                        <p:tav tm="0">
                                          <p:val>
                                            <p:strVal val="#ppt_x"/>
                                          </p:val>
                                        </p:tav>
                                        <p:tav tm="100000">
                                          <p:val>
                                            <p:strVal val="#ppt_x"/>
                                          </p:val>
                                        </p:tav>
                                      </p:tavLst>
                                    </p:anim>
                                    <p:anim calcmode="lin" valueType="num">
                                      <p:cBhvr additive="base">
                                        <p:cTn id="19" dur="500" fill="hold"/>
                                        <p:tgtEl>
                                          <p:spTgt spid="222"/>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221"/>
                                        </p:tgtEl>
                                        <p:attrNameLst>
                                          <p:attrName>style.visibility</p:attrName>
                                        </p:attrNameLst>
                                      </p:cBhvr>
                                      <p:to>
                                        <p:strVal val="visible"/>
                                      </p:to>
                                    </p:set>
                                    <p:anim calcmode="lin" valueType="num">
                                      <p:cBhvr additive="base">
                                        <p:cTn id="23" dur="500" fill="hold"/>
                                        <p:tgtEl>
                                          <p:spTgt spid="221"/>
                                        </p:tgtEl>
                                        <p:attrNameLst>
                                          <p:attrName>ppt_x</p:attrName>
                                        </p:attrNameLst>
                                      </p:cBhvr>
                                      <p:tavLst>
                                        <p:tav tm="0">
                                          <p:val>
                                            <p:strVal val="#ppt_x"/>
                                          </p:val>
                                        </p:tav>
                                        <p:tav tm="100000">
                                          <p:val>
                                            <p:strVal val="#ppt_x"/>
                                          </p:val>
                                        </p:tav>
                                      </p:tavLst>
                                    </p:anim>
                                    <p:anim calcmode="lin" valueType="num">
                                      <p:cBhvr additive="base">
                                        <p:cTn id="24" dur="500" fill="hold"/>
                                        <p:tgtEl>
                                          <p:spTgt spid="221"/>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grpId="0" nodeType="afterEffect">
                                  <p:stCondLst>
                                    <p:cond delay="0"/>
                                  </p:stCondLst>
                                  <p:childTnLst>
                                    <p:set>
                                      <p:cBhvr>
                                        <p:cTn id="27" dur="1" fill="hold">
                                          <p:stCondLst>
                                            <p:cond delay="0"/>
                                          </p:stCondLst>
                                        </p:cTn>
                                        <p:tgtEl>
                                          <p:spTgt spid="220"/>
                                        </p:tgtEl>
                                        <p:attrNameLst>
                                          <p:attrName>style.visibility</p:attrName>
                                        </p:attrNameLst>
                                      </p:cBhvr>
                                      <p:to>
                                        <p:strVal val="visible"/>
                                      </p:to>
                                    </p:set>
                                    <p:anim calcmode="lin" valueType="num">
                                      <p:cBhvr additive="base">
                                        <p:cTn id="28" dur="500" fill="hold"/>
                                        <p:tgtEl>
                                          <p:spTgt spid="220"/>
                                        </p:tgtEl>
                                        <p:attrNameLst>
                                          <p:attrName>ppt_x</p:attrName>
                                        </p:attrNameLst>
                                      </p:cBhvr>
                                      <p:tavLst>
                                        <p:tav tm="0">
                                          <p:val>
                                            <p:strVal val="#ppt_x"/>
                                          </p:val>
                                        </p:tav>
                                        <p:tav tm="100000">
                                          <p:val>
                                            <p:strVal val="#ppt_x"/>
                                          </p:val>
                                        </p:tav>
                                      </p:tavLst>
                                    </p:anim>
                                    <p:anim calcmode="lin" valueType="num">
                                      <p:cBhvr additive="base">
                                        <p:cTn id="29" dur="500" fill="hold"/>
                                        <p:tgtEl>
                                          <p:spTgt spid="220"/>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grpId="0" nodeType="afterEffect">
                                  <p:stCondLst>
                                    <p:cond delay="0"/>
                                  </p:stCondLst>
                                  <p:childTnLst>
                                    <p:set>
                                      <p:cBhvr>
                                        <p:cTn id="32" dur="1" fill="hold">
                                          <p:stCondLst>
                                            <p:cond delay="0"/>
                                          </p:stCondLst>
                                        </p:cTn>
                                        <p:tgtEl>
                                          <p:spTgt spid="219"/>
                                        </p:tgtEl>
                                        <p:attrNameLst>
                                          <p:attrName>style.visibility</p:attrName>
                                        </p:attrNameLst>
                                      </p:cBhvr>
                                      <p:to>
                                        <p:strVal val="visible"/>
                                      </p:to>
                                    </p:set>
                                    <p:anim calcmode="lin" valueType="num">
                                      <p:cBhvr additive="base">
                                        <p:cTn id="33" dur="500" fill="hold"/>
                                        <p:tgtEl>
                                          <p:spTgt spid="219"/>
                                        </p:tgtEl>
                                        <p:attrNameLst>
                                          <p:attrName>ppt_x</p:attrName>
                                        </p:attrNameLst>
                                      </p:cBhvr>
                                      <p:tavLst>
                                        <p:tav tm="0">
                                          <p:val>
                                            <p:strVal val="#ppt_x"/>
                                          </p:val>
                                        </p:tav>
                                        <p:tav tm="100000">
                                          <p:val>
                                            <p:strVal val="#ppt_x"/>
                                          </p:val>
                                        </p:tav>
                                      </p:tavLst>
                                    </p:anim>
                                    <p:anim calcmode="lin" valueType="num">
                                      <p:cBhvr additive="base">
                                        <p:cTn id="34" dur="500" fill="hold"/>
                                        <p:tgtEl>
                                          <p:spTgt spid="219"/>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218"/>
                                        </p:tgtEl>
                                        <p:attrNameLst>
                                          <p:attrName>style.visibility</p:attrName>
                                        </p:attrNameLst>
                                      </p:cBhvr>
                                      <p:to>
                                        <p:strVal val="visible"/>
                                      </p:to>
                                    </p:set>
                                    <p:anim calcmode="lin" valueType="num">
                                      <p:cBhvr additive="base">
                                        <p:cTn id="38" dur="500" fill="hold"/>
                                        <p:tgtEl>
                                          <p:spTgt spid="218"/>
                                        </p:tgtEl>
                                        <p:attrNameLst>
                                          <p:attrName>ppt_x</p:attrName>
                                        </p:attrNameLst>
                                      </p:cBhvr>
                                      <p:tavLst>
                                        <p:tav tm="0">
                                          <p:val>
                                            <p:strVal val="#ppt_x"/>
                                          </p:val>
                                        </p:tav>
                                        <p:tav tm="100000">
                                          <p:val>
                                            <p:strVal val="#ppt_x"/>
                                          </p:val>
                                        </p:tav>
                                      </p:tavLst>
                                    </p:anim>
                                    <p:anim calcmode="lin" valueType="num">
                                      <p:cBhvr additive="base">
                                        <p:cTn id="39" dur="500" fill="hold"/>
                                        <p:tgtEl>
                                          <p:spTgt spid="218"/>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2" presetClass="entr" presetSubtype="4" fill="hold" grpId="0" nodeType="afterEffect">
                                  <p:stCondLst>
                                    <p:cond delay="0"/>
                                  </p:stCondLst>
                                  <p:childTnLst>
                                    <p:set>
                                      <p:cBhvr>
                                        <p:cTn id="42" dur="1" fill="hold">
                                          <p:stCondLst>
                                            <p:cond delay="0"/>
                                          </p:stCondLst>
                                        </p:cTn>
                                        <p:tgtEl>
                                          <p:spTgt spid="217"/>
                                        </p:tgtEl>
                                        <p:attrNameLst>
                                          <p:attrName>style.visibility</p:attrName>
                                        </p:attrNameLst>
                                      </p:cBhvr>
                                      <p:to>
                                        <p:strVal val="visible"/>
                                      </p:to>
                                    </p:set>
                                    <p:anim calcmode="lin" valueType="num">
                                      <p:cBhvr additive="base">
                                        <p:cTn id="43" dur="500" fill="hold"/>
                                        <p:tgtEl>
                                          <p:spTgt spid="217"/>
                                        </p:tgtEl>
                                        <p:attrNameLst>
                                          <p:attrName>ppt_x</p:attrName>
                                        </p:attrNameLst>
                                      </p:cBhvr>
                                      <p:tavLst>
                                        <p:tav tm="0">
                                          <p:val>
                                            <p:strVal val="#ppt_x"/>
                                          </p:val>
                                        </p:tav>
                                        <p:tav tm="100000">
                                          <p:val>
                                            <p:strVal val="#ppt_x"/>
                                          </p:val>
                                        </p:tav>
                                      </p:tavLst>
                                    </p:anim>
                                    <p:anim calcmode="lin" valueType="num">
                                      <p:cBhvr additive="base">
                                        <p:cTn id="44" dur="500" fill="hold"/>
                                        <p:tgtEl>
                                          <p:spTgt spid="217"/>
                                        </p:tgtEl>
                                        <p:attrNameLst>
                                          <p:attrName>ppt_y</p:attrName>
                                        </p:attrNameLst>
                                      </p:cBhvr>
                                      <p:tavLst>
                                        <p:tav tm="0">
                                          <p:val>
                                            <p:strVal val="1+#ppt_h/2"/>
                                          </p:val>
                                        </p:tav>
                                        <p:tav tm="100000">
                                          <p:val>
                                            <p:strVal val="#ppt_y"/>
                                          </p:val>
                                        </p:tav>
                                      </p:tavLst>
                                    </p:anim>
                                  </p:childTnLst>
                                </p:cTn>
                              </p:par>
                            </p:childTnLst>
                          </p:cTn>
                        </p:par>
                        <p:par>
                          <p:cTn id="45" fill="hold">
                            <p:stCondLst>
                              <p:cond delay="3500"/>
                            </p:stCondLst>
                            <p:childTnLst>
                              <p:par>
                                <p:cTn id="46" presetID="2" presetClass="entr" presetSubtype="12" fill="hold" nodeType="afterEffect">
                                  <p:stCondLst>
                                    <p:cond delay="0"/>
                                  </p:stCondLst>
                                  <p:childTnLst>
                                    <p:set>
                                      <p:cBhvr>
                                        <p:cTn id="47" dur="1" fill="hold">
                                          <p:stCondLst>
                                            <p:cond delay="0"/>
                                          </p:stCondLst>
                                        </p:cTn>
                                        <p:tgtEl>
                                          <p:spTgt spid="71"/>
                                        </p:tgtEl>
                                        <p:attrNameLst>
                                          <p:attrName>style.visibility</p:attrName>
                                        </p:attrNameLst>
                                      </p:cBhvr>
                                      <p:to>
                                        <p:strVal val="visible"/>
                                      </p:to>
                                    </p:set>
                                    <p:anim calcmode="lin" valueType="num">
                                      <p:cBhvr additive="base">
                                        <p:cTn id="48" dur="500" fill="hold"/>
                                        <p:tgtEl>
                                          <p:spTgt spid="71"/>
                                        </p:tgtEl>
                                        <p:attrNameLst>
                                          <p:attrName>ppt_x</p:attrName>
                                        </p:attrNameLst>
                                      </p:cBhvr>
                                      <p:tavLst>
                                        <p:tav tm="0">
                                          <p:val>
                                            <p:strVal val="0-#ppt_w/2"/>
                                          </p:val>
                                        </p:tav>
                                        <p:tav tm="100000">
                                          <p:val>
                                            <p:strVal val="#ppt_x"/>
                                          </p:val>
                                        </p:tav>
                                      </p:tavLst>
                                    </p:anim>
                                    <p:anim calcmode="lin" valueType="num">
                                      <p:cBhvr additive="base">
                                        <p:cTn id="49" dur="500" fill="hold"/>
                                        <p:tgtEl>
                                          <p:spTgt spid="71"/>
                                        </p:tgtEl>
                                        <p:attrNameLst>
                                          <p:attrName>ppt_y</p:attrName>
                                        </p:attrNameLst>
                                      </p:cBhvr>
                                      <p:tavLst>
                                        <p:tav tm="0">
                                          <p:val>
                                            <p:strVal val="1+#ppt_h/2"/>
                                          </p:val>
                                        </p:tav>
                                        <p:tav tm="100000">
                                          <p:val>
                                            <p:strVal val="#ppt_y"/>
                                          </p:val>
                                        </p:tav>
                                      </p:tavLst>
                                    </p:anim>
                                  </p:childTnLst>
                                </p:cTn>
                              </p:par>
                            </p:childTnLst>
                          </p:cTn>
                        </p:par>
                        <p:par>
                          <p:cTn id="50" fill="hold">
                            <p:stCondLst>
                              <p:cond delay="4000"/>
                            </p:stCondLst>
                            <p:childTnLst>
                              <p:par>
                                <p:cTn id="51" presetID="8" presetClass="emph" presetSubtype="0" fill="hold" nodeType="afterEffect">
                                  <p:stCondLst>
                                    <p:cond delay="0"/>
                                  </p:stCondLst>
                                  <p:childTnLst>
                                    <p:animRot by="-5400000">
                                      <p:cBhvr>
                                        <p:cTn id="52" dur="500" fill="hold"/>
                                        <p:tgtEl>
                                          <p:spTgt spid="71"/>
                                        </p:tgtEl>
                                        <p:attrNameLst>
                                          <p:attrName>r</p:attrName>
                                        </p:attrNameLst>
                                      </p:cBhvr>
                                    </p:animRot>
                                  </p:childTnLst>
                                </p:cTn>
                              </p:par>
                            </p:childTnLst>
                          </p:cTn>
                        </p:par>
                        <p:par>
                          <p:cTn id="53" fill="hold">
                            <p:stCondLst>
                              <p:cond delay="4500"/>
                            </p:stCondLst>
                            <p:childTnLst>
                              <p:par>
                                <p:cTn id="54" presetID="47" presetClass="entr" presetSubtype="0" fill="hold" grpId="0" nodeType="afterEffect">
                                  <p:stCondLst>
                                    <p:cond delay="0"/>
                                  </p:stCondLst>
                                  <p:childTnLst>
                                    <p:set>
                                      <p:cBhvr>
                                        <p:cTn id="55" dur="1" fill="hold">
                                          <p:stCondLst>
                                            <p:cond delay="0"/>
                                          </p:stCondLst>
                                        </p:cTn>
                                        <p:tgtEl>
                                          <p:spTgt spid="131"/>
                                        </p:tgtEl>
                                        <p:attrNameLst>
                                          <p:attrName>style.visibility</p:attrName>
                                        </p:attrNameLst>
                                      </p:cBhvr>
                                      <p:to>
                                        <p:strVal val="visible"/>
                                      </p:to>
                                    </p:set>
                                    <p:animEffect transition="in" filter="fade">
                                      <p:cBhvr>
                                        <p:cTn id="56" dur="500"/>
                                        <p:tgtEl>
                                          <p:spTgt spid="131"/>
                                        </p:tgtEl>
                                      </p:cBhvr>
                                    </p:animEffect>
                                    <p:anim calcmode="lin" valueType="num">
                                      <p:cBhvr>
                                        <p:cTn id="57" dur="500" fill="hold"/>
                                        <p:tgtEl>
                                          <p:spTgt spid="131"/>
                                        </p:tgtEl>
                                        <p:attrNameLst>
                                          <p:attrName>ppt_x</p:attrName>
                                        </p:attrNameLst>
                                      </p:cBhvr>
                                      <p:tavLst>
                                        <p:tav tm="0">
                                          <p:val>
                                            <p:strVal val="#ppt_x"/>
                                          </p:val>
                                        </p:tav>
                                        <p:tav tm="100000">
                                          <p:val>
                                            <p:strVal val="#ppt_x"/>
                                          </p:val>
                                        </p:tav>
                                      </p:tavLst>
                                    </p:anim>
                                    <p:anim calcmode="lin" valueType="num">
                                      <p:cBhvr>
                                        <p:cTn id="58" dur="500" fill="hold"/>
                                        <p:tgtEl>
                                          <p:spTgt spid="131"/>
                                        </p:tgtEl>
                                        <p:attrNameLst>
                                          <p:attrName>ppt_y</p:attrName>
                                        </p:attrNameLst>
                                      </p:cBhvr>
                                      <p:tavLst>
                                        <p:tav tm="0">
                                          <p:val>
                                            <p:strVal val="#ppt_y-.1"/>
                                          </p:val>
                                        </p:tav>
                                        <p:tav tm="100000">
                                          <p:val>
                                            <p:strVal val="#ppt_y"/>
                                          </p:val>
                                        </p:tav>
                                      </p:tavLst>
                                    </p:anim>
                                  </p:childTnLst>
                                </p:cTn>
                              </p:par>
                              <p:par>
                                <p:cTn id="59" presetID="42" presetClass="entr" presetSubtype="0" fill="hold" nodeType="withEffect">
                                  <p:stCondLst>
                                    <p:cond delay="0"/>
                                  </p:stCondLst>
                                  <p:childTnLst>
                                    <p:set>
                                      <p:cBhvr>
                                        <p:cTn id="60" dur="1" fill="hold">
                                          <p:stCondLst>
                                            <p:cond delay="0"/>
                                          </p:stCondLst>
                                        </p:cTn>
                                        <p:tgtEl>
                                          <p:spTgt spid="132"/>
                                        </p:tgtEl>
                                        <p:attrNameLst>
                                          <p:attrName>style.visibility</p:attrName>
                                        </p:attrNameLst>
                                      </p:cBhvr>
                                      <p:to>
                                        <p:strVal val="visible"/>
                                      </p:to>
                                    </p:set>
                                    <p:animEffect transition="in" filter="fade">
                                      <p:cBhvr>
                                        <p:cTn id="61" dur="500"/>
                                        <p:tgtEl>
                                          <p:spTgt spid="132"/>
                                        </p:tgtEl>
                                      </p:cBhvr>
                                    </p:animEffect>
                                    <p:anim calcmode="lin" valueType="num">
                                      <p:cBhvr>
                                        <p:cTn id="62" dur="500" fill="hold"/>
                                        <p:tgtEl>
                                          <p:spTgt spid="132"/>
                                        </p:tgtEl>
                                        <p:attrNameLst>
                                          <p:attrName>ppt_x</p:attrName>
                                        </p:attrNameLst>
                                      </p:cBhvr>
                                      <p:tavLst>
                                        <p:tav tm="0">
                                          <p:val>
                                            <p:strVal val="#ppt_x"/>
                                          </p:val>
                                        </p:tav>
                                        <p:tav tm="100000">
                                          <p:val>
                                            <p:strVal val="#ppt_x"/>
                                          </p:val>
                                        </p:tav>
                                      </p:tavLst>
                                    </p:anim>
                                    <p:anim calcmode="lin" valueType="num">
                                      <p:cBhvr>
                                        <p:cTn id="63" dur="500" fill="hold"/>
                                        <p:tgtEl>
                                          <p:spTgt spid="132"/>
                                        </p:tgtEl>
                                        <p:attrNameLst>
                                          <p:attrName>ppt_y</p:attrName>
                                        </p:attrNameLst>
                                      </p:cBhvr>
                                      <p:tavLst>
                                        <p:tav tm="0">
                                          <p:val>
                                            <p:strVal val="#ppt_y+.1"/>
                                          </p:val>
                                        </p:tav>
                                        <p:tav tm="100000">
                                          <p:val>
                                            <p:strVal val="#ppt_y"/>
                                          </p:val>
                                        </p:tav>
                                      </p:tavLst>
                                    </p:anim>
                                  </p:childTnLst>
                                </p:cTn>
                              </p:par>
                            </p:childTnLst>
                          </p:cTn>
                        </p:par>
                        <p:par>
                          <p:cTn id="64" fill="hold">
                            <p:stCondLst>
                              <p:cond delay="5000"/>
                            </p:stCondLst>
                            <p:childTnLst>
                              <p:par>
                                <p:cTn id="65" presetID="42" presetClass="path" presetSubtype="0" accel="50000" decel="50000" fill="hold" nodeType="afterEffect">
                                  <p:stCondLst>
                                    <p:cond delay="1000"/>
                                  </p:stCondLst>
                                  <p:childTnLst>
                                    <p:animMotion origin="layout" path="M 0.02356 0.02338 L -0.15964 -0.16134 " pathEditMode="relative" rAng="0" ptsTypes="AA">
                                      <p:cBhvr>
                                        <p:cTn id="66" dur="1000" fill="hold"/>
                                        <p:tgtEl>
                                          <p:spTgt spid="71"/>
                                        </p:tgtEl>
                                        <p:attrNameLst>
                                          <p:attrName>ppt_x</p:attrName>
                                          <p:attrName>ppt_y</p:attrName>
                                        </p:attrNameLst>
                                      </p:cBhvr>
                                      <p:rCtr x="-9167" y="-9236"/>
                                    </p:animMotion>
                                  </p:childTnLst>
                                </p:cTn>
                              </p:par>
                              <p:par>
                                <p:cTn id="67" presetID="22" presetClass="entr" presetSubtype="4" fill="hold" nodeType="withEffect">
                                  <p:stCondLst>
                                    <p:cond delay="0"/>
                                  </p:stCondLst>
                                  <p:childTnLst>
                                    <p:set>
                                      <p:cBhvr>
                                        <p:cTn id="68" dur="1" fill="hold">
                                          <p:stCondLst>
                                            <p:cond delay="0"/>
                                          </p:stCondLst>
                                        </p:cTn>
                                        <p:tgtEl>
                                          <p:spTgt spid="98"/>
                                        </p:tgtEl>
                                        <p:attrNameLst>
                                          <p:attrName>style.visibility</p:attrName>
                                        </p:attrNameLst>
                                      </p:cBhvr>
                                      <p:to>
                                        <p:strVal val="visible"/>
                                      </p:to>
                                    </p:set>
                                    <p:animEffect transition="in" filter="wipe(down)">
                                      <p:cBhvr>
                                        <p:cTn id="69" dur="500"/>
                                        <p:tgtEl>
                                          <p:spTgt spid="98"/>
                                        </p:tgtEl>
                                      </p:cBhvr>
                                    </p:animEffect>
                                  </p:childTnLst>
                                </p:cTn>
                              </p:par>
                              <p:par>
                                <p:cTn id="70" presetID="42" presetClass="exit" presetSubtype="0" fill="hold" grpId="1" nodeType="withEffect">
                                  <p:stCondLst>
                                    <p:cond delay="2000"/>
                                  </p:stCondLst>
                                  <p:childTnLst>
                                    <p:animEffect transition="out" filter="fade">
                                      <p:cBhvr>
                                        <p:cTn id="71" dur="500"/>
                                        <p:tgtEl>
                                          <p:spTgt spid="131"/>
                                        </p:tgtEl>
                                      </p:cBhvr>
                                    </p:animEffect>
                                    <p:anim calcmode="lin" valueType="num">
                                      <p:cBhvr>
                                        <p:cTn id="72" dur="500"/>
                                        <p:tgtEl>
                                          <p:spTgt spid="131"/>
                                        </p:tgtEl>
                                        <p:attrNameLst>
                                          <p:attrName>ppt_x</p:attrName>
                                        </p:attrNameLst>
                                      </p:cBhvr>
                                      <p:tavLst>
                                        <p:tav tm="0">
                                          <p:val>
                                            <p:strVal val="ppt_x"/>
                                          </p:val>
                                        </p:tav>
                                        <p:tav tm="100000">
                                          <p:val>
                                            <p:strVal val="ppt_x"/>
                                          </p:val>
                                        </p:tav>
                                      </p:tavLst>
                                    </p:anim>
                                    <p:anim calcmode="lin" valueType="num">
                                      <p:cBhvr>
                                        <p:cTn id="73" dur="500"/>
                                        <p:tgtEl>
                                          <p:spTgt spid="131"/>
                                        </p:tgtEl>
                                        <p:attrNameLst>
                                          <p:attrName>ppt_y</p:attrName>
                                        </p:attrNameLst>
                                      </p:cBhvr>
                                      <p:tavLst>
                                        <p:tav tm="0">
                                          <p:val>
                                            <p:strVal val="ppt_y"/>
                                          </p:val>
                                        </p:tav>
                                        <p:tav tm="100000">
                                          <p:val>
                                            <p:strVal val="ppt_y+.1"/>
                                          </p:val>
                                        </p:tav>
                                      </p:tavLst>
                                    </p:anim>
                                    <p:set>
                                      <p:cBhvr>
                                        <p:cTn id="74" dur="1" fill="hold">
                                          <p:stCondLst>
                                            <p:cond delay="499"/>
                                          </p:stCondLst>
                                        </p:cTn>
                                        <p:tgtEl>
                                          <p:spTgt spid="131"/>
                                        </p:tgtEl>
                                        <p:attrNameLst>
                                          <p:attrName>style.visibility</p:attrName>
                                        </p:attrNameLst>
                                      </p:cBhvr>
                                      <p:to>
                                        <p:strVal val="hidden"/>
                                      </p:to>
                                    </p:set>
                                  </p:childTnLst>
                                </p:cTn>
                              </p:par>
                              <p:par>
                                <p:cTn id="75" presetID="42" presetClass="exit" presetSubtype="0" fill="hold" nodeType="withEffect">
                                  <p:stCondLst>
                                    <p:cond delay="2000"/>
                                  </p:stCondLst>
                                  <p:childTnLst>
                                    <p:animEffect transition="out" filter="fade">
                                      <p:cBhvr>
                                        <p:cTn id="76" dur="500"/>
                                        <p:tgtEl>
                                          <p:spTgt spid="132"/>
                                        </p:tgtEl>
                                      </p:cBhvr>
                                    </p:animEffect>
                                    <p:anim calcmode="lin" valueType="num">
                                      <p:cBhvr>
                                        <p:cTn id="77" dur="500"/>
                                        <p:tgtEl>
                                          <p:spTgt spid="132"/>
                                        </p:tgtEl>
                                        <p:attrNameLst>
                                          <p:attrName>ppt_x</p:attrName>
                                        </p:attrNameLst>
                                      </p:cBhvr>
                                      <p:tavLst>
                                        <p:tav tm="0">
                                          <p:val>
                                            <p:strVal val="ppt_x"/>
                                          </p:val>
                                        </p:tav>
                                        <p:tav tm="100000">
                                          <p:val>
                                            <p:strVal val="ppt_x"/>
                                          </p:val>
                                        </p:tav>
                                      </p:tavLst>
                                    </p:anim>
                                    <p:anim calcmode="lin" valueType="num">
                                      <p:cBhvr>
                                        <p:cTn id="78" dur="500"/>
                                        <p:tgtEl>
                                          <p:spTgt spid="132"/>
                                        </p:tgtEl>
                                        <p:attrNameLst>
                                          <p:attrName>ppt_y</p:attrName>
                                        </p:attrNameLst>
                                      </p:cBhvr>
                                      <p:tavLst>
                                        <p:tav tm="0">
                                          <p:val>
                                            <p:strVal val="ppt_y"/>
                                          </p:val>
                                        </p:tav>
                                        <p:tav tm="100000">
                                          <p:val>
                                            <p:strVal val="ppt_y+.1"/>
                                          </p:val>
                                        </p:tav>
                                      </p:tavLst>
                                    </p:anim>
                                    <p:set>
                                      <p:cBhvr>
                                        <p:cTn id="79" dur="1" fill="hold">
                                          <p:stCondLst>
                                            <p:cond delay="499"/>
                                          </p:stCondLst>
                                        </p:cTn>
                                        <p:tgtEl>
                                          <p:spTgt spid="132"/>
                                        </p:tgtEl>
                                        <p:attrNameLst>
                                          <p:attrName>style.visibility</p:attrName>
                                        </p:attrNameLst>
                                      </p:cBhvr>
                                      <p:to>
                                        <p:strVal val="hidden"/>
                                      </p:to>
                                    </p:set>
                                  </p:childTnLst>
                                </p:cTn>
                              </p:par>
                            </p:childTnLst>
                          </p:cTn>
                        </p:par>
                        <p:par>
                          <p:cTn id="80" fill="hold">
                            <p:stCondLst>
                              <p:cond delay="7500"/>
                            </p:stCondLst>
                            <p:childTnLst>
                              <p:par>
                                <p:cTn id="81" presetID="53" presetClass="entr" presetSubtype="16" fill="hold" grpId="0" nodeType="afterEffect">
                                  <p:stCondLst>
                                    <p:cond delay="0"/>
                                  </p:stCondLst>
                                  <p:childTnLst>
                                    <p:set>
                                      <p:cBhvr>
                                        <p:cTn id="82" dur="1" fill="hold">
                                          <p:stCondLst>
                                            <p:cond delay="0"/>
                                          </p:stCondLst>
                                        </p:cTn>
                                        <p:tgtEl>
                                          <p:spTgt spid="99"/>
                                        </p:tgtEl>
                                        <p:attrNameLst>
                                          <p:attrName>style.visibility</p:attrName>
                                        </p:attrNameLst>
                                      </p:cBhvr>
                                      <p:to>
                                        <p:strVal val="visible"/>
                                      </p:to>
                                    </p:set>
                                    <p:anim calcmode="lin" valueType="num">
                                      <p:cBhvr>
                                        <p:cTn id="83" dur="500" fill="hold"/>
                                        <p:tgtEl>
                                          <p:spTgt spid="99"/>
                                        </p:tgtEl>
                                        <p:attrNameLst>
                                          <p:attrName>ppt_w</p:attrName>
                                        </p:attrNameLst>
                                      </p:cBhvr>
                                      <p:tavLst>
                                        <p:tav tm="0">
                                          <p:val>
                                            <p:fltVal val="0"/>
                                          </p:val>
                                        </p:tav>
                                        <p:tav tm="100000">
                                          <p:val>
                                            <p:strVal val="#ppt_w"/>
                                          </p:val>
                                        </p:tav>
                                      </p:tavLst>
                                    </p:anim>
                                    <p:anim calcmode="lin" valueType="num">
                                      <p:cBhvr>
                                        <p:cTn id="84" dur="500" fill="hold"/>
                                        <p:tgtEl>
                                          <p:spTgt spid="99"/>
                                        </p:tgtEl>
                                        <p:attrNameLst>
                                          <p:attrName>ppt_h</p:attrName>
                                        </p:attrNameLst>
                                      </p:cBhvr>
                                      <p:tavLst>
                                        <p:tav tm="0">
                                          <p:val>
                                            <p:fltVal val="0"/>
                                          </p:val>
                                        </p:tav>
                                        <p:tav tm="100000">
                                          <p:val>
                                            <p:strVal val="#ppt_h"/>
                                          </p:val>
                                        </p:tav>
                                      </p:tavLst>
                                    </p:anim>
                                    <p:animEffect transition="in" filter="fade">
                                      <p:cBhvr>
                                        <p:cTn id="85" dur="500"/>
                                        <p:tgtEl>
                                          <p:spTgt spid="99"/>
                                        </p:tgtEl>
                                      </p:cBhvr>
                                    </p:animEffect>
                                  </p:childTnLst>
                                </p:cTn>
                              </p:par>
                            </p:childTnLst>
                          </p:cTn>
                        </p:par>
                        <p:par>
                          <p:cTn id="86" fill="hold">
                            <p:stCondLst>
                              <p:cond delay="8000"/>
                            </p:stCondLst>
                            <p:childTnLst>
                              <p:par>
                                <p:cTn id="87" presetID="53" presetClass="entr" presetSubtype="16" fill="hold" nodeType="afterEffect">
                                  <p:stCondLst>
                                    <p:cond delay="0"/>
                                  </p:stCondLst>
                                  <p:childTnLst>
                                    <p:set>
                                      <p:cBhvr>
                                        <p:cTn id="88" dur="1" fill="hold">
                                          <p:stCondLst>
                                            <p:cond delay="0"/>
                                          </p:stCondLst>
                                        </p:cTn>
                                        <p:tgtEl>
                                          <p:spTgt spid="184"/>
                                        </p:tgtEl>
                                        <p:attrNameLst>
                                          <p:attrName>style.visibility</p:attrName>
                                        </p:attrNameLst>
                                      </p:cBhvr>
                                      <p:to>
                                        <p:strVal val="visible"/>
                                      </p:to>
                                    </p:set>
                                    <p:anim calcmode="lin" valueType="num">
                                      <p:cBhvr>
                                        <p:cTn id="89" dur="500" fill="hold"/>
                                        <p:tgtEl>
                                          <p:spTgt spid="184"/>
                                        </p:tgtEl>
                                        <p:attrNameLst>
                                          <p:attrName>ppt_w</p:attrName>
                                        </p:attrNameLst>
                                      </p:cBhvr>
                                      <p:tavLst>
                                        <p:tav tm="0">
                                          <p:val>
                                            <p:fltVal val="0"/>
                                          </p:val>
                                        </p:tav>
                                        <p:tav tm="100000">
                                          <p:val>
                                            <p:strVal val="#ppt_w"/>
                                          </p:val>
                                        </p:tav>
                                      </p:tavLst>
                                    </p:anim>
                                    <p:anim calcmode="lin" valueType="num">
                                      <p:cBhvr>
                                        <p:cTn id="90" dur="500" fill="hold"/>
                                        <p:tgtEl>
                                          <p:spTgt spid="184"/>
                                        </p:tgtEl>
                                        <p:attrNameLst>
                                          <p:attrName>ppt_h</p:attrName>
                                        </p:attrNameLst>
                                      </p:cBhvr>
                                      <p:tavLst>
                                        <p:tav tm="0">
                                          <p:val>
                                            <p:fltVal val="0"/>
                                          </p:val>
                                        </p:tav>
                                        <p:tav tm="100000">
                                          <p:val>
                                            <p:strVal val="#ppt_h"/>
                                          </p:val>
                                        </p:tav>
                                      </p:tavLst>
                                    </p:anim>
                                    <p:animEffect transition="in" filter="fade">
                                      <p:cBhvr>
                                        <p:cTn id="91" dur="500"/>
                                        <p:tgtEl>
                                          <p:spTgt spid="184"/>
                                        </p:tgtEl>
                                      </p:cBhvr>
                                    </p:animEffect>
                                  </p:childTnLst>
                                </p:cTn>
                              </p:par>
                            </p:childTnLst>
                          </p:cTn>
                        </p:par>
                        <p:par>
                          <p:cTn id="92" fill="hold">
                            <p:stCondLst>
                              <p:cond delay="8500"/>
                            </p:stCondLst>
                            <p:childTnLst>
                              <p:par>
                                <p:cTn id="93" presetID="22" presetClass="entr" presetSubtype="8" fill="hold" nodeType="afterEffect">
                                  <p:stCondLst>
                                    <p:cond delay="0"/>
                                  </p:stCondLst>
                                  <p:childTnLst>
                                    <p:set>
                                      <p:cBhvr>
                                        <p:cTn id="94" dur="1" fill="hold">
                                          <p:stCondLst>
                                            <p:cond delay="0"/>
                                          </p:stCondLst>
                                        </p:cTn>
                                        <p:tgtEl>
                                          <p:spTgt spid="228"/>
                                        </p:tgtEl>
                                        <p:attrNameLst>
                                          <p:attrName>style.visibility</p:attrName>
                                        </p:attrNameLst>
                                      </p:cBhvr>
                                      <p:to>
                                        <p:strVal val="visible"/>
                                      </p:to>
                                    </p:set>
                                    <p:animEffect transition="in" filter="wipe(left)">
                                      <p:cBhvr>
                                        <p:cTn id="95" dur="500"/>
                                        <p:tgtEl>
                                          <p:spTgt spid="228"/>
                                        </p:tgtEl>
                                      </p:cBhvr>
                                    </p:animEffect>
                                  </p:childTnLst>
                                </p:cTn>
                              </p:par>
                            </p:childTnLst>
                          </p:cTn>
                        </p:par>
                        <p:par>
                          <p:cTn id="96" fill="hold">
                            <p:stCondLst>
                              <p:cond delay="9000"/>
                            </p:stCondLst>
                            <p:childTnLst>
                              <p:par>
                                <p:cTn id="97" presetID="22" presetClass="entr" presetSubtype="8" fill="hold" nodeType="afterEffect">
                                  <p:stCondLst>
                                    <p:cond delay="0"/>
                                  </p:stCondLst>
                                  <p:childTnLst>
                                    <p:set>
                                      <p:cBhvr>
                                        <p:cTn id="98" dur="1" fill="hold">
                                          <p:stCondLst>
                                            <p:cond delay="0"/>
                                          </p:stCondLst>
                                        </p:cTn>
                                        <p:tgtEl>
                                          <p:spTgt spid="182"/>
                                        </p:tgtEl>
                                        <p:attrNameLst>
                                          <p:attrName>style.visibility</p:attrName>
                                        </p:attrNameLst>
                                      </p:cBhvr>
                                      <p:to>
                                        <p:strVal val="visible"/>
                                      </p:to>
                                    </p:set>
                                    <p:animEffect transition="in" filter="wipe(left)">
                                      <p:cBhvr>
                                        <p:cTn id="99" dur="500"/>
                                        <p:tgtEl>
                                          <p:spTgt spid="182"/>
                                        </p:tgtEl>
                                      </p:cBhvr>
                                    </p:animEffect>
                                  </p:childTnLst>
                                </p:cTn>
                              </p:par>
                            </p:childTnLst>
                          </p:cTn>
                        </p:par>
                        <p:par>
                          <p:cTn id="100" fill="hold">
                            <p:stCondLst>
                              <p:cond delay="9500"/>
                            </p:stCondLst>
                            <p:childTnLst>
                              <p:par>
                                <p:cTn id="101" presetID="10" presetClass="entr" presetSubtype="0" fill="hold" nodeType="afterEffect">
                                  <p:stCondLst>
                                    <p:cond delay="0"/>
                                  </p:stCondLst>
                                  <p:childTnLst>
                                    <p:set>
                                      <p:cBhvr>
                                        <p:cTn id="102" dur="1" fill="hold">
                                          <p:stCondLst>
                                            <p:cond delay="0"/>
                                          </p:stCondLst>
                                        </p:cTn>
                                        <p:tgtEl>
                                          <p:spTgt spid="226"/>
                                        </p:tgtEl>
                                        <p:attrNameLst>
                                          <p:attrName>style.visibility</p:attrName>
                                        </p:attrNameLst>
                                      </p:cBhvr>
                                      <p:to>
                                        <p:strVal val="visible"/>
                                      </p:to>
                                    </p:set>
                                    <p:animEffect transition="in" filter="fade">
                                      <p:cBhvr>
                                        <p:cTn id="103" dur="500"/>
                                        <p:tgtEl>
                                          <p:spTgt spid="226"/>
                                        </p:tgtEl>
                                      </p:cBhvr>
                                    </p:animEffect>
                                  </p:childTnLst>
                                </p:cTn>
                              </p:par>
                              <p:par>
                                <p:cTn id="104" presetID="22" presetClass="entr" presetSubtype="8" fill="hold" nodeType="withEffect">
                                  <p:stCondLst>
                                    <p:cond delay="0"/>
                                  </p:stCondLst>
                                  <p:childTnLst>
                                    <p:set>
                                      <p:cBhvr>
                                        <p:cTn id="105" dur="1" fill="hold">
                                          <p:stCondLst>
                                            <p:cond delay="0"/>
                                          </p:stCondLst>
                                        </p:cTn>
                                        <p:tgtEl>
                                          <p:spTgt spid="180"/>
                                        </p:tgtEl>
                                        <p:attrNameLst>
                                          <p:attrName>style.visibility</p:attrName>
                                        </p:attrNameLst>
                                      </p:cBhvr>
                                      <p:to>
                                        <p:strVal val="visible"/>
                                      </p:to>
                                    </p:set>
                                    <p:animEffect transition="in" filter="wipe(left)">
                                      <p:cBhvr>
                                        <p:cTn id="106" dur="500"/>
                                        <p:tgtEl>
                                          <p:spTgt spid="180"/>
                                        </p:tgtEl>
                                      </p:cBhvr>
                                    </p:animEffect>
                                  </p:childTnLst>
                                </p:cTn>
                              </p:par>
                            </p:childTnLst>
                          </p:cTn>
                        </p:par>
                        <p:par>
                          <p:cTn id="107" fill="hold">
                            <p:stCondLst>
                              <p:cond delay="10000"/>
                            </p:stCondLst>
                            <p:childTnLst>
                              <p:par>
                                <p:cTn id="108" presetID="42" presetClass="path" presetSubtype="0" accel="50000" decel="50000" fill="hold" nodeType="afterEffect">
                                  <p:stCondLst>
                                    <p:cond delay="0"/>
                                  </p:stCondLst>
                                  <p:childTnLst>
                                    <p:animMotion origin="layout" path="M -0.15964 -0.16134 L -0.32123 -0.32847 " pathEditMode="relative" rAng="0" ptsTypes="AA">
                                      <p:cBhvr>
                                        <p:cTn id="109" dur="1000" fill="hold"/>
                                        <p:tgtEl>
                                          <p:spTgt spid="71"/>
                                        </p:tgtEl>
                                        <p:attrNameLst>
                                          <p:attrName>ppt_x</p:attrName>
                                          <p:attrName>ppt_y</p:attrName>
                                        </p:attrNameLst>
                                      </p:cBhvr>
                                      <p:rCtr x="-8086" y="-8356"/>
                                    </p:animMotion>
                                  </p:childTnLst>
                                </p:cTn>
                              </p:par>
                            </p:childTnLst>
                          </p:cTn>
                        </p:par>
                        <p:par>
                          <p:cTn id="110" fill="hold">
                            <p:stCondLst>
                              <p:cond delay="11000"/>
                            </p:stCondLst>
                            <p:childTnLst>
                              <p:par>
                                <p:cTn id="111" presetID="53" presetClass="entr" presetSubtype="16" fill="hold" grpId="0" nodeType="afterEffect">
                                  <p:stCondLst>
                                    <p:cond delay="0"/>
                                  </p:stCondLst>
                                  <p:childTnLst>
                                    <p:set>
                                      <p:cBhvr>
                                        <p:cTn id="112" dur="1" fill="hold">
                                          <p:stCondLst>
                                            <p:cond delay="0"/>
                                          </p:stCondLst>
                                        </p:cTn>
                                        <p:tgtEl>
                                          <p:spTgt spid="107"/>
                                        </p:tgtEl>
                                        <p:attrNameLst>
                                          <p:attrName>style.visibility</p:attrName>
                                        </p:attrNameLst>
                                      </p:cBhvr>
                                      <p:to>
                                        <p:strVal val="visible"/>
                                      </p:to>
                                    </p:set>
                                    <p:anim calcmode="lin" valueType="num">
                                      <p:cBhvr>
                                        <p:cTn id="113" dur="500" fill="hold"/>
                                        <p:tgtEl>
                                          <p:spTgt spid="107"/>
                                        </p:tgtEl>
                                        <p:attrNameLst>
                                          <p:attrName>ppt_w</p:attrName>
                                        </p:attrNameLst>
                                      </p:cBhvr>
                                      <p:tavLst>
                                        <p:tav tm="0">
                                          <p:val>
                                            <p:fltVal val="0"/>
                                          </p:val>
                                        </p:tav>
                                        <p:tav tm="100000">
                                          <p:val>
                                            <p:strVal val="#ppt_w"/>
                                          </p:val>
                                        </p:tav>
                                      </p:tavLst>
                                    </p:anim>
                                    <p:anim calcmode="lin" valueType="num">
                                      <p:cBhvr>
                                        <p:cTn id="114" dur="500" fill="hold"/>
                                        <p:tgtEl>
                                          <p:spTgt spid="107"/>
                                        </p:tgtEl>
                                        <p:attrNameLst>
                                          <p:attrName>ppt_h</p:attrName>
                                        </p:attrNameLst>
                                      </p:cBhvr>
                                      <p:tavLst>
                                        <p:tav tm="0">
                                          <p:val>
                                            <p:fltVal val="0"/>
                                          </p:val>
                                        </p:tav>
                                        <p:tav tm="100000">
                                          <p:val>
                                            <p:strVal val="#ppt_h"/>
                                          </p:val>
                                        </p:tav>
                                      </p:tavLst>
                                    </p:anim>
                                    <p:animEffect transition="in" filter="fade">
                                      <p:cBhvr>
                                        <p:cTn id="115" dur="500"/>
                                        <p:tgtEl>
                                          <p:spTgt spid="107"/>
                                        </p:tgtEl>
                                      </p:cBhvr>
                                    </p:animEffect>
                                  </p:childTnLst>
                                </p:cTn>
                              </p:par>
                            </p:childTnLst>
                          </p:cTn>
                        </p:par>
                        <p:par>
                          <p:cTn id="116" fill="hold">
                            <p:stCondLst>
                              <p:cond delay="11500"/>
                            </p:stCondLst>
                            <p:childTnLst>
                              <p:par>
                                <p:cTn id="117" presetID="53" presetClass="entr" presetSubtype="16" fill="hold" grpId="0" nodeType="afterEffect">
                                  <p:stCondLst>
                                    <p:cond delay="0"/>
                                  </p:stCondLst>
                                  <p:childTnLst>
                                    <p:set>
                                      <p:cBhvr>
                                        <p:cTn id="118" dur="1" fill="hold">
                                          <p:stCondLst>
                                            <p:cond delay="0"/>
                                          </p:stCondLst>
                                        </p:cTn>
                                        <p:tgtEl>
                                          <p:spTgt spid="189"/>
                                        </p:tgtEl>
                                        <p:attrNameLst>
                                          <p:attrName>style.visibility</p:attrName>
                                        </p:attrNameLst>
                                      </p:cBhvr>
                                      <p:to>
                                        <p:strVal val="visible"/>
                                      </p:to>
                                    </p:set>
                                    <p:anim calcmode="lin" valueType="num">
                                      <p:cBhvr>
                                        <p:cTn id="119" dur="500" fill="hold"/>
                                        <p:tgtEl>
                                          <p:spTgt spid="189"/>
                                        </p:tgtEl>
                                        <p:attrNameLst>
                                          <p:attrName>ppt_w</p:attrName>
                                        </p:attrNameLst>
                                      </p:cBhvr>
                                      <p:tavLst>
                                        <p:tav tm="0">
                                          <p:val>
                                            <p:fltVal val="0"/>
                                          </p:val>
                                        </p:tav>
                                        <p:tav tm="100000">
                                          <p:val>
                                            <p:strVal val="#ppt_w"/>
                                          </p:val>
                                        </p:tav>
                                      </p:tavLst>
                                    </p:anim>
                                    <p:anim calcmode="lin" valueType="num">
                                      <p:cBhvr>
                                        <p:cTn id="120" dur="500" fill="hold"/>
                                        <p:tgtEl>
                                          <p:spTgt spid="189"/>
                                        </p:tgtEl>
                                        <p:attrNameLst>
                                          <p:attrName>ppt_h</p:attrName>
                                        </p:attrNameLst>
                                      </p:cBhvr>
                                      <p:tavLst>
                                        <p:tav tm="0">
                                          <p:val>
                                            <p:fltVal val="0"/>
                                          </p:val>
                                        </p:tav>
                                        <p:tav tm="100000">
                                          <p:val>
                                            <p:strVal val="#ppt_h"/>
                                          </p:val>
                                        </p:tav>
                                      </p:tavLst>
                                    </p:anim>
                                    <p:animEffect transition="in" filter="fade">
                                      <p:cBhvr>
                                        <p:cTn id="121" dur="500"/>
                                        <p:tgtEl>
                                          <p:spTgt spid="189"/>
                                        </p:tgtEl>
                                      </p:cBhvr>
                                    </p:animEffect>
                                  </p:childTnLst>
                                </p:cTn>
                              </p:par>
                            </p:childTnLst>
                          </p:cTn>
                        </p:par>
                        <p:par>
                          <p:cTn id="122" fill="hold">
                            <p:stCondLst>
                              <p:cond delay="12000"/>
                            </p:stCondLst>
                            <p:childTnLst>
                              <p:par>
                                <p:cTn id="123" presetID="22" presetClass="entr" presetSubtype="1" fill="hold" nodeType="afterEffect">
                                  <p:stCondLst>
                                    <p:cond delay="0"/>
                                  </p:stCondLst>
                                  <p:childTnLst>
                                    <p:set>
                                      <p:cBhvr>
                                        <p:cTn id="124" dur="1" fill="hold">
                                          <p:stCondLst>
                                            <p:cond delay="0"/>
                                          </p:stCondLst>
                                        </p:cTn>
                                        <p:tgtEl>
                                          <p:spTgt spid="178"/>
                                        </p:tgtEl>
                                        <p:attrNameLst>
                                          <p:attrName>style.visibility</p:attrName>
                                        </p:attrNameLst>
                                      </p:cBhvr>
                                      <p:to>
                                        <p:strVal val="visible"/>
                                      </p:to>
                                    </p:set>
                                    <p:animEffect transition="in" filter="wipe(up)">
                                      <p:cBhvr>
                                        <p:cTn id="125" dur="500"/>
                                        <p:tgtEl>
                                          <p:spTgt spid="178"/>
                                        </p:tgtEl>
                                      </p:cBhvr>
                                    </p:animEffect>
                                  </p:childTnLst>
                                </p:cTn>
                              </p:par>
                            </p:childTnLst>
                          </p:cTn>
                        </p:par>
                        <p:par>
                          <p:cTn id="126" fill="hold">
                            <p:stCondLst>
                              <p:cond delay="12500"/>
                            </p:stCondLst>
                            <p:childTnLst>
                              <p:par>
                                <p:cTn id="127" presetID="10" presetClass="entr" presetSubtype="0" fill="hold" nodeType="afterEffect">
                                  <p:stCondLst>
                                    <p:cond delay="0"/>
                                  </p:stCondLst>
                                  <p:childTnLst>
                                    <p:set>
                                      <p:cBhvr>
                                        <p:cTn id="128" dur="1" fill="hold">
                                          <p:stCondLst>
                                            <p:cond delay="0"/>
                                          </p:stCondLst>
                                        </p:cTn>
                                        <p:tgtEl>
                                          <p:spTgt spid="230"/>
                                        </p:tgtEl>
                                        <p:attrNameLst>
                                          <p:attrName>style.visibility</p:attrName>
                                        </p:attrNameLst>
                                      </p:cBhvr>
                                      <p:to>
                                        <p:strVal val="visible"/>
                                      </p:to>
                                    </p:set>
                                    <p:animEffect transition="in" filter="fade">
                                      <p:cBhvr>
                                        <p:cTn id="129" dur="500"/>
                                        <p:tgtEl>
                                          <p:spTgt spid="230"/>
                                        </p:tgtEl>
                                      </p:cBhvr>
                                    </p:animEffect>
                                  </p:childTnLst>
                                </p:cTn>
                              </p:par>
                              <p:par>
                                <p:cTn id="130" presetID="22" presetClass="entr" presetSubtype="1" fill="hold" nodeType="withEffect">
                                  <p:stCondLst>
                                    <p:cond delay="0"/>
                                  </p:stCondLst>
                                  <p:childTnLst>
                                    <p:set>
                                      <p:cBhvr>
                                        <p:cTn id="131" dur="1" fill="hold">
                                          <p:stCondLst>
                                            <p:cond delay="0"/>
                                          </p:stCondLst>
                                        </p:cTn>
                                        <p:tgtEl>
                                          <p:spTgt spid="176"/>
                                        </p:tgtEl>
                                        <p:attrNameLst>
                                          <p:attrName>style.visibility</p:attrName>
                                        </p:attrNameLst>
                                      </p:cBhvr>
                                      <p:to>
                                        <p:strVal val="visible"/>
                                      </p:to>
                                    </p:set>
                                    <p:animEffect transition="in" filter="wipe(up)">
                                      <p:cBhvr>
                                        <p:cTn id="132" dur="500"/>
                                        <p:tgtEl>
                                          <p:spTgt spid="176"/>
                                        </p:tgtEl>
                                      </p:cBhvr>
                                    </p:animEffect>
                                  </p:childTnLst>
                                </p:cTn>
                              </p:par>
                            </p:childTnLst>
                          </p:cTn>
                        </p:par>
                        <p:par>
                          <p:cTn id="133" fill="hold">
                            <p:stCondLst>
                              <p:cond delay="13000"/>
                            </p:stCondLst>
                            <p:childTnLst>
                              <p:par>
                                <p:cTn id="134" presetID="42" presetClass="path" presetSubtype="0" accel="50000" decel="50000" fill="hold" nodeType="afterEffect">
                                  <p:stCondLst>
                                    <p:cond delay="0"/>
                                  </p:stCondLst>
                                  <p:childTnLst>
                                    <p:animMotion origin="layout" path="M -0.32123 -0.32847 L -0.47526 -0.478 " pathEditMode="relative" rAng="0" ptsTypes="AA">
                                      <p:cBhvr>
                                        <p:cTn id="135" dur="1000" fill="hold"/>
                                        <p:tgtEl>
                                          <p:spTgt spid="71"/>
                                        </p:tgtEl>
                                        <p:attrNameLst>
                                          <p:attrName>ppt_x</p:attrName>
                                          <p:attrName>ppt_y</p:attrName>
                                        </p:attrNameLst>
                                      </p:cBhvr>
                                      <p:rCtr x="-7708" y="-7477"/>
                                    </p:animMotion>
                                  </p:childTnLst>
                                </p:cTn>
                              </p:par>
                            </p:childTnLst>
                          </p:cTn>
                        </p:par>
                        <p:par>
                          <p:cTn id="136" fill="hold">
                            <p:stCondLst>
                              <p:cond delay="14000"/>
                            </p:stCondLst>
                            <p:childTnLst>
                              <p:par>
                                <p:cTn id="137" presetID="53" presetClass="entr" presetSubtype="16" fill="hold" grpId="0" nodeType="afterEffect">
                                  <p:stCondLst>
                                    <p:cond delay="0"/>
                                  </p:stCondLst>
                                  <p:childTnLst>
                                    <p:set>
                                      <p:cBhvr>
                                        <p:cTn id="138" dur="1" fill="hold">
                                          <p:stCondLst>
                                            <p:cond delay="0"/>
                                          </p:stCondLst>
                                        </p:cTn>
                                        <p:tgtEl>
                                          <p:spTgt spid="109"/>
                                        </p:tgtEl>
                                        <p:attrNameLst>
                                          <p:attrName>style.visibility</p:attrName>
                                        </p:attrNameLst>
                                      </p:cBhvr>
                                      <p:to>
                                        <p:strVal val="visible"/>
                                      </p:to>
                                    </p:set>
                                    <p:anim calcmode="lin" valueType="num">
                                      <p:cBhvr>
                                        <p:cTn id="139" dur="500" fill="hold"/>
                                        <p:tgtEl>
                                          <p:spTgt spid="109"/>
                                        </p:tgtEl>
                                        <p:attrNameLst>
                                          <p:attrName>ppt_w</p:attrName>
                                        </p:attrNameLst>
                                      </p:cBhvr>
                                      <p:tavLst>
                                        <p:tav tm="0">
                                          <p:val>
                                            <p:fltVal val="0"/>
                                          </p:val>
                                        </p:tav>
                                        <p:tav tm="100000">
                                          <p:val>
                                            <p:strVal val="#ppt_w"/>
                                          </p:val>
                                        </p:tav>
                                      </p:tavLst>
                                    </p:anim>
                                    <p:anim calcmode="lin" valueType="num">
                                      <p:cBhvr>
                                        <p:cTn id="140" dur="500" fill="hold"/>
                                        <p:tgtEl>
                                          <p:spTgt spid="109"/>
                                        </p:tgtEl>
                                        <p:attrNameLst>
                                          <p:attrName>ppt_h</p:attrName>
                                        </p:attrNameLst>
                                      </p:cBhvr>
                                      <p:tavLst>
                                        <p:tav tm="0">
                                          <p:val>
                                            <p:fltVal val="0"/>
                                          </p:val>
                                        </p:tav>
                                        <p:tav tm="100000">
                                          <p:val>
                                            <p:strVal val="#ppt_h"/>
                                          </p:val>
                                        </p:tav>
                                      </p:tavLst>
                                    </p:anim>
                                    <p:animEffect transition="in" filter="fade">
                                      <p:cBhvr>
                                        <p:cTn id="141" dur="500"/>
                                        <p:tgtEl>
                                          <p:spTgt spid="109"/>
                                        </p:tgtEl>
                                      </p:cBhvr>
                                    </p:animEffect>
                                  </p:childTnLst>
                                </p:cTn>
                              </p:par>
                            </p:childTnLst>
                          </p:cTn>
                        </p:par>
                        <p:par>
                          <p:cTn id="142" fill="hold">
                            <p:stCondLst>
                              <p:cond delay="14500"/>
                            </p:stCondLst>
                            <p:childTnLst>
                              <p:par>
                                <p:cTn id="143" presetID="53" presetClass="entr" presetSubtype="16" fill="hold" nodeType="afterEffect">
                                  <p:stCondLst>
                                    <p:cond delay="0"/>
                                  </p:stCondLst>
                                  <p:childTnLst>
                                    <p:set>
                                      <p:cBhvr>
                                        <p:cTn id="144" dur="1" fill="hold">
                                          <p:stCondLst>
                                            <p:cond delay="0"/>
                                          </p:stCondLst>
                                        </p:cTn>
                                        <p:tgtEl>
                                          <p:spTgt spid="190"/>
                                        </p:tgtEl>
                                        <p:attrNameLst>
                                          <p:attrName>style.visibility</p:attrName>
                                        </p:attrNameLst>
                                      </p:cBhvr>
                                      <p:to>
                                        <p:strVal val="visible"/>
                                      </p:to>
                                    </p:set>
                                    <p:anim calcmode="lin" valueType="num">
                                      <p:cBhvr>
                                        <p:cTn id="145" dur="500" fill="hold"/>
                                        <p:tgtEl>
                                          <p:spTgt spid="190"/>
                                        </p:tgtEl>
                                        <p:attrNameLst>
                                          <p:attrName>ppt_w</p:attrName>
                                        </p:attrNameLst>
                                      </p:cBhvr>
                                      <p:tavLst>
                                        <p:tav tm="0">
                                          <p:val>
                                            <p:fltVal val="0"/>
                                          </p:val>
                                        </p:tav>
                                        <p:tav tm="100000">
                                          <p:val>
                                            <p:strVal val="#ppt_w"/>
                                          </p:val>
                                        </p:tav>
                                      </p:tavLst>
                                    </p:anim>
                                    <p:anim calcmode="lin" valueType="num">
                                      <p:cBhvr>
                                        <p:cTn id="146" dur="500" fill="hold"/>
                                        <p:tgtEl>
                                          <p:spTgt spid="190"/>
                                        </p:tgtEl>
                                        <p:attrNameLst>
                                          <p:attrName>ppt_h</p:attrName>
                                        </p:attrNameLst>
                                      </p:cBhvr>
                                      <p:tavLst>
                                        <p:tav tm="0">
                                          <p:val>
                                            <p:fltVal val="0"/>
                                          </p:val>
                                        </p:tav>
                                        <p:tav tm="100000">
                                          <p:val>
                                            <p:strVal val="#ppt_h"/>
                                          </p:val>
                                        </p:tav>
                                      </p:tavLst>
                                    </p:anim>
                                    <p:animEffect transition="in" filter="fade">
                                      <p:cBhvr>
                                        <p:cTn id="147" dur="500"/>
                                        <p:tgtEl>
                                          <p:spTgt spid="190"/>
                                        </p:tgtEl>
                                      </p:cBhvr>
                                    </p:animEffect>
                                  </p:childTnLst>
                                </p:cTn>
                              </p:par>
                            </p:childTnLst>
                          </p:cTn>
                        </p:par>
                        <p:par>
                          <p:cTn id="148" fill="hold">
                            <p:stCondLst>
                              <p:cond delay="15000"/>
                            </p:stCondLst>
                            <p:childTnLst>
                              <p:par>
                                <p:cTn id="149" presetID="22" presetClass="entr" presetSubtype="1" fill="hold" nodeType="afterEffect">
                                  <p:stCondLst>
                                    <p:cond delay="0"/>
                                  </p:stCondLst>
                                  <p:childTnLst>
                                    <p:set>
                                      <p:cBhvr>
                                        <p:cTn id="150" dur="1" fill="hold">
                                          <p:stCondLst>
                                            <p:cond delay="0"/>
                                          </p:stCondLst>
                                        </p:cTn>
                                        <p:tgtEl>
                                          <p:spTgt spid="174"/>
                                        </p:tgtEl>
                                        <p:attrNameLst>
                                          <p:attrName>style.visibility</p:attrName>
                                        </p:attrNameLst>
                                      </p:cBhvr>
                                      <p:to>
                                        <p:strVal val="visible"/>
                                      </p:to>
                                    </p:set>
                                    <p:animEffect transition="in" filter="wipe(up)">
                                      <p:cBhvr>
                                        <p:cTn id="151" dur="500"/>
                                        <p:tgtEl>
                                          <p:spTgt spid="174"/>
                                        </p:tgtEl>
                                      </p:cBhvr>
                                    </p:animEffect>
                                  </p:childTnLst>
                                </p:cTn>
                              </p:par>
                            </p:childTnLst>
                          </p:cTn>
                        </p:par>
                        <p:par>
                          <p:cTn id="152" fill="hold">
                            <p:stCondLst>
                              <p:cond delay="15500"/>
                            </p:stCondLst>
                            <p:childTnLst>
                              <p:par>
                                <p:cTn id="153" presetID="10" presetClass="entr" presetSubtype="0" fill="hold" nodeType="afterEffect">
                                  <p:stCondLst>
                                    <p:cond delay="0"/>
                                  </p:stCondLst>
                                  <p:childTnLst>
                                    <p:set>
                                      <p:cBhvr>
                                        <p:cTn id="154" dur="1" fill="hold">
                                          <p:stCondLst>
                                            <p:cond delay="0"/>
                                          </p:stCondLst>
                                        </p:cTn>
                                        <p:tgtEl>
                                          <p:spTgt spid="231"/>
                                        </p:tgtEl>
                                        <p:attrNameLst>
                                          <p:attrName>style.visibility</p:attrName>
                                        </p:attrNameLst>
                                      </p:cBhvr>
                                      <p:to>
                                        <p:strVal val="visible"/>
                                      </p:to>
                                    </p:set>
                                    <p:animEffect transition="in" filter="fade">
                                      <p:cBhvr>
                                        <p:cTn id="155" dur="500"/>
                                        <p:tgtEl>
                                          <p:spTgt spid="231"/>
                                        </p:tgtEl>
                                      </p:cBhvr>
                                    </p:animEffect>
                                  </p:childTnLst>
                                </p:cTn>
                              </p:par>
                              <p:par>
                                <p:cTn id="156" presetID="22" presetClass="entr" presetSubtype="1" fill="hold" nodeType="withEffect">
                                  <p:stCondLst>
                                    <p:cond delay="0"/>
                                  </p:stCondLst>
                                  <p:childTnLst>
                                    <p:set>
                                      <p:cBhvr>
                                        <p:cTn id="157" dur="1" fill="hold">
                                          <p:stCondLst>
                                            <p:cond delay="0"/>
                                          </p:stCondLst>
                                        </p:cTn>
                                        <p:tgtEl>
                                          <p:spTgt spid="172"/>
                                        </p:tgtEl>
                                        <p:attrNameLst>
                                          <p:attrName>style.visibility</p:attrName>
                                        </p:attrNameLst>
                                      </p:cBhvr>
                                      <p:to>
                                        <p:strVal val="visible"/>
                                      </p:to>
                                    </p:set>
                                    <p:animEffect transition="in" filter="wipe(up)">
                                      <p:cBhvr>
                                        <p:cTn id="158" dur="500"/>
                                        <p:tgtEl>
                                          <p:spTgt spid="172"/>
                                        </p:tgtEl>
                                      </p:cBhvr>
                                    </p:animEffect>
                                  </p:childTnLst>
                                </p:cTn>
                              </p:par>
                            </p:childTnLst>
                          </p:cTn>
                        </p:par>
                        <p:par>
                          <p:cTn id="159" fill="hold">
                            <p:stCondLst>
                              <p:cond delay="16000"/>
                            </p:stCondLst>
                            <p:childTnLst>
                              <p:par>
                                <p:cTn id="160" presetID="42" presetClass="path" presetSubtype="0" accel="50000" decel="50000" fill="hold" nodeType="afterEffect">
                                  <p:stCondLst>
                                    <p:cond delay="0"/>
                                  </p:stCondLst>
                                  <p:childTnLst>
                                    <p:animMotion origin="layout" path="M -0.47526 -0.478 L -0.62956 -0.63935 " pathEditMode="relative" rAng="0" ptsTypes="AA">
                                      <p:cBhvr>
                                        <p:cTn id="161" dur="1000" fill="hold"/>
                                        <p:tgtEl>
                                          <p:spTgt spid="71"/>
                                        </p:tgtEl>
                                        <p:attrNameLst>
                                          <p:attrName>ppt_x</p:attrName>
                                          <p:attrName>ppt_y</p:attrName>
                                        </p:attrNameLst>
                                      </p:cBhvr>
                                      <p:rCtr x="-7721" y="-8079"/>
                                    </p:animMotion>
                                  </p:childTnLst>
                                </p:cTn>
                              </p:par>
                            </p:childTnLst>
                          </p:cTn>
                        </p:par>
                        <p:par>
                          <p:cTn id="162" fill="hold">
                            <p:stCondLst>
                              <p:cond delay="17000"/>
                            </p:stCondLst>
                            <p:childTnLst>
                              <p:par>
                                <p:cTn id="163" presetID="53" presetClass="entr" presetSubtype="16" fill="hold" grpId="0" nodeType="afterEffect">
                                  <p:stCondLst>
                                    <p:cond delay="0"/>
                                  </p:stCondLst>
                                  <p:childTnLst>
                                    <p:set>
                                      <p:cBhvr>
                                        <p:cTn id="164" dur="1" fill="hold">
                                          <p:stCondLst>
                                            <p:cond delay="0"/>
                                          </p:stCondLst>
                                        </p:cTn>
                                        <p:tgtEl>
                                          <p:spTgt spid="115"/>
                                        </p:tgtEl>
                                        <p:attrNameLst>
                                          <p:attrName>style.visibility</p:attrName>
                                        </p:attrNameLst>
                                      </p:cBhvr>
                                      <p:to>
                                        <p:strVal val="visible"/>
                                      </p:to>
                                    </p:set>
                                    <p:anim calcmode="lin" valueType="num">
                                      <p:cBhvr>
                                        <p:cTn id="165" dur="500" fill="hold"/>
                                        <p:tgtEl>
                                          <p:spTgt spid="115"/>
                                        </p:tgtEl>
                                        <p:attrNameLst>
                                          <p:attrName>ppt_w</p:attrName>
                                        </p:attrNameLst>
                                      </p:cBhvr>
                                      <p:tavLst>
                                        <p:tav tm="0">
                                          <p:val>
                                            <p:fltVal val="0"/>
                                          </p:val>
                                        </p:tav>
                                        <p:tav tm="100000">
                                          <p:val>
                                            <p:strVal val="#ppt_w"/>
                                          </p:val>
                                        </p:tav>
                                      </p:tavLst>
                                    </p:anim>
                                    <p:anim calcmode="lin" valueType="num">
                                      <p:cBhvr>
                                        <p:cTn id="166" dur="500" fill="hold"/>
                                        <p:tgtEl>
                                          <p:spTgt spid="115"/>
                                        </p:tgtEl>
                                        <p:attrNameLst>
                                          <p:attrName>ppt_h</p:attrName>
                                        </p:attrNameLst>
                                      </p:cBhvr>
                                      <p:tavLst>
                                        <p:tav tm="0">
                                          <p:val>
                                            <p:fltVal val="0"/>
                                          </p:val>
                                        </p:tav>
                                        <p:tav tm="100000">
                                          <p:val>
                                            <p:strVal val="#ppt_h"/>
                                          </p:val>
                                        </p:tav>
                                      </p:tavLst>
                                    </p:anim>
                                    <p:animEffect transition="in" filter="fade">
                                      <p:cBhvr>
                                        <p:cTn id="167" dur="500"/>
                                        <p:tgtEl>
                                          <p:spTgt spid="115"/>
                                        </p:tgtEl>
                                      </p:cBhvr>
                                    </p:animEffect>
                                  </p:childTnLst>
                                </p:cTn>
                              </p:par>
                            </p:childTnLst>
                          </p:cTn>
                        </p:par>
                        <p:par>
                          <p:cTn id="168" fill="hold">
                            <p:stCondLst>
                              <p:cond delay="17500"/>
                            </p:stCondLst>
                            <p:childTnLst>
                              <p:par>
                                <p:cTn id="169" presetID="53" presetClass="entr" presetSubtype="16" fill="hold" nodeType="afterEffect">
                                  <p:stCondLst>
                                    <p:cond delay="0"/>
                                  </p:stCondLst>
                                  <p:childTnLst>
                                    <p:set>
                                      <p:cBhvr>
                                        <p:cTn id="170" dur="1" fill="hold">
                                          <p:stCondLst>
                                            <p:cond delay="0"/>
                                          </p:stCondLst>
                                        </p:cTn>
                                        <p:tgtEl>
                                          <p:spTgt spid="193"/>
                                        </p:tgtEl>
                                        <p:attrNameLst>
                                          <p:attrName>style.visibility</p:attrName>
                                        </p:attrNameLst>
                                      </p:cBhvr>
                                      <p:to>
                                        <p:strVal val="visible"/>
                                      </p:to>
                                    </p:set>
                                    <p:anim calcmode="lin" valueType="num">
                                      <p:cBhvr>
                                        <p:cTn id="171" dur="500" fill="hold"/>
                                        <p:tgtEl>
                                          <p:spTgt spid="193"/>
                                        </p:tgtEl>
                                        <p:attrNameLst>
                                          <p:attrName>ppt_w</p:attrName>
                                        </p:attrNameLst>
                                      </p:cBhvr>
                                      <p:tavLst>
                                        <p:tav tm="0">
                                          <p:val>
                                            <p:fltVal val="0"/>
                                          </p:val>
                                        </p:tav>
                                        <p:tav tm="100000">
                                          <p:val>
                                            <p:strVal val="#ppt_w"/>
                                          </p:val>
                                        </p:tav>
                                      </p:tavLst>
                                    </p:anim>
                                    <p:anim calcmode="lin" valueType="num">
                                      <p:cBhvr>
                                        <p:cTn id="172" dur="500" fill="hold"/>
                                        <p:tgtEl>
                                          <p:spTgt spid="193"/>
                                        </p:tgtEl>
                                        <p:attrNameLst>
                                          <p:attrName>ppt_h</p:attrName>
                                        </p:attrNameLst>
                                      </p:cBhvr>
                                      <p:tavLst>
                                        <p:tav tm="0">
                                          <p:val>
                                            <p:fltVal val="0"/>
                                          </p:val>
                                        </p:tav>
                                        <p:tav tm="100000">
                                          <p:val>
                                            <p:strVal val="#ppt_h"/>
                                          </p:val>
                                        </p:tav>
                                      </p:tavLst>
                                    </p:anim>
                                    <p:animEffect transition="in" filter="fade">
                                      <p:cBhvr>
                                        <p:cTn id="173" dur="500"/>
                                        <p:tgtEl>
                                          <p:spTgt spid="193"/>
                                        </p:tgtEl>
                                      </p:cBhvr>
                                    </p:animEffect>
                                  </p:childTnLst>
                                </p:cTn>
                              </p:par>
                            </p:childTnLst>
                          </p:cTn>
                        </p:par>
                        <p:par>
                          <p:cTn id="174" fill="hold">
                            <p:stCondLst>
                              <p:cond delay="18000"/>
                            </p:stCondLst>
                            <p:childTnLst>
                              <p:par>
                                <p:cTn id="175" presetID="22" presetClass="entr" presetSubtype="1" fill="hold" nodeType="afterEffect">
                                  <p:stCondLst>
                                    <p:cond delay="0"/>
                                  </p:stCondLst>
                                  <p:childTnLst>
                                    <p:set>
                                      <p:cBhvr>
                                        <p:cTn id="176" dur="1" fill="hold">
                                          <p:stCondLst>
                                            <p:cond delay="0"/>
                                          </p:stCondLst>
                                        </p:cTn>
                                        <p:tgtEl>
                                          <p:spTgt spid="165"/>
                                        </p:tgtEl>
                                        <p:attrNameLst>
                                          <p:attrName>style.visibility</p:attrName>
                                        </p:attrNameLst>
                                      </p:cBhvr>
                                      <p:to>
                                        <p:strVal val="visible"/>
                                      </p:to>
                                    </p:set>
                                    <p:animEffect transition="in" filter="wipe(up)">
                                      <p:cBhvr>
                                        <p:cTn id="177" dur="500"/>
                                        <p:tgtEl>
                                          <p:spTgt spid="165"/>
                                        </p:tgtEl>
                                      </p:cBhvr>
                                    </p:animEffect>
                                  </p:childTnLst>
                                </p:cTn>
                              </p:par>
                            </p:childTnLst>
                          </p:cTn>
                        </p:par>
                        <p:par>
                          <p:cTn id="178" fill="hold">
                            <p:stCondLst>
                              <p:cond delay="18500"/>
                            </p:stCondLst>
                            <p:childTnLst>
                              <p:par>
                                <p:cTn id="179" presetID="10" presetClass="entr" presetSubtype="0" fill="hold" nodeType="afterEffect">
                                  <p:stCondLst>
                                    <p:cond delay="0"/>
                                  </p:stCondLst>
                                  <p:childTnLst>
                                    <p:set>
                                      <p:cBhvr>
                                        <p:cTn id="180" dur="1" fill="hold">
                                          <p:stCondLst>
                                            <p:cond delay="0"/>
                                          </p:stCondLst>
                                        </p:cTn>
                                        <p:tgtEl>
                                          <p:spTgt spid="232"/>
                                        </p:tgtEl>
                                        <p:attrNameLst>
                                          <p:attrName>style.visibility</p:attrName>
                                        </p:attrNameLst>
                                      </p:cBhvr>
                                      <p:to>
                                        <p:strVal val="visible"/>
                                      </p:to>
                                    </p:set>
                                    <p:animEffect transition="in" filter="fade">
                                      <p:cBhvr>
                                        <p:cTn id="181" dur="500"/>
                                        <p:tgtEl>
                                          <p:spTgt spid="232"/>
                                        </p:tgtEl>
                                      </p:cBhvr>
                                    </p:animEffect>
                                  </p:childTnLst>
                                </p:cTn>
                              </p:par>
                              <p:par>
                                <p:cTn id="182" presetID="22" presetClass="entr" presetSubtype="1" fill="hold" nodeType="withEffect">
                                  <p:stCondLst>
                                    <p:cond delay="0"/>
                                  </p:stCondLst>
                                  <p:childTnLst>
                                    <p:set>
                                      <p:cBhvr>
                                        <p:cTn id="183" dur="1" fill="hold">
                                          <p:stCondLst>
                                            <p:cond delay="0"/>
                                          </p:stCondLst>
                                        </p:cTn>
                                        <p:tgtEl>
                                          <p:spTgt spid="163"/>
                                        </p:tgtEl>
                                        <p:attrNameLst>
                                          <p:attrName>style.visibility</p:attrName>
                                        </p:attrNameLst>
                                      </p:cBhvr>
                                      <p:to>
                                        <p:strVal val="visible"/>
                                      </p:to>
                                    </p:set>
                                    <p:animEffect transition="in" filter="wipe(up)">
                                      <p:cBhvr>
                                        <p:cTn id="184" dur="500"/>
                                        <p:tgtEl>
                                          <p:spTgt spid="1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7" grpId="0" animBg="1"/>
      <p:bldP spid="218" grpId="0" animBg="1"/>
      <p:bldP spid="219" grpId="0" animBg="1"/>
      <p:bldP spid="220" grpId="0" animBg="1"/>
      <p:bldP spid="221" grpId="0" animBg="1"/>
      <p:bldP spid="222" grpId="0" animBg="1"/>
      <p:bldP spid="99" grpId="0" animBg="1"/>
      <p:bldP spid="107" grpId="0" animBg="1"/>
      <p:bldP spid="109" grpId="0" animBg="1"/>
      <p:bldP spid="115" grpId="0" animBg="1"/>
      <p:bldP spid="131" grpId="0" animBg="1"/>
      <p:bldP spid="131" grpId="1" animBg="1"/>
      <p:bldP spid="189" grpId="0" animBg="1"/>
      <p:bldP spid="223" grpId="0"/>
      <p:bldP spid="224" grpId="0"/>
    </p:bldLst>
  </p:timing>
</p:sld>
</file>

<file path=ppt/slides/slide13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613035" y="3104639"/>
            <a:ext cx="4965975" cy="923330"/>
          </a:xfrm>
          <a:prstGeom prst="rect">
            <a:avLst/>
          </a:prstGeom>
          <a:noFill/>
        </p:spPr>
        <p:txBody>
          <a:bodyPr wrap="none" rtlCol="0">
            <a:spAutoFit/>
          </a:bodyPr>
          <a:lstStyle/>
          <a:p>
            <a:pPr algn="ctr"/>
            <a:r>
              <a:rPr lang="id-ID" sz="5400" b="1" dirty="0" smtClean="0">
                <a:solidFill>
                  <a:schemeClr val="bg1"/>
                </a:solidFill>
              </a:rPr>
              <a:t>TREE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a:off x="5872944" y="2087348"/>
            <a:ext cx="465160" cy="465352"/>
          </a:xfrm>
          <a:custGeom>
            <a:avLst/>
            <a:gdLst>
              <a:gd name="T0" fmla="*/ 2426 w 2426"/>
              <a:gd name="T1" fmla="*/ 1972 h 2427"/>
              <a:gd name="T2" fmla="*/ 1668 w 2426"/>
              <a:gd name="T3" fmla="*/ 1214 h 2427"/>
              <a:gd name="T4" fmla="*/ 2123 w 2426"/>
              <a:gd name="T5" fmla="*/ 1214 h 2427"/>
              <a:gd name="T6" fmla="*/ 1517 w 2426"/>
              <a:gd name="T7" fmla="*/ 607 h 2427"/>
              <a:gd name="T8" fmla="*/ 1820 w 2426"/>
              <a:gd name="T9" fmla="*/ 607 h 2427"/>
              <a:gd name="T10" fmla="*/ 1213 w 2426"/>
              <a:gd name="T11" fmla="*/ 0 h 2427"/>
              <a:gd name="T12" fmla="*/ 607 w 2426"/>
              <a:gd name="T13" fmla="*/ 607 h 2427"/>
              <a:gd name="T14" fmla="*/ 910 w 2426"/>
              <a:gd name="T15" fmla="*/ 607 h 2427"/>
              <a:gd name="T16" fmla="*/ 303 w 2426"/>
              <a:gd name="T17" fmla="*/ 1214 h 2427"/>
              <a:gd name="T18" fmla="*/ 758 w 2426"/>
              <a:gd name="T19" fmla="*/ 1214 h 2427"/>
              <a:gd name="T20" fmla="*/ 0 w 2426"/>
              <a:gd name="T21" fmla="*/ 1972 h 2427"/>
              <a:gd name="T22" fmla="*/ 910 w 2426"/>
              <a:gd name="T23" fmla="*/ 1972 h 2427"/>
              <a:gd name="T24" fmla="*/ 910 w 2426"/>
              <a:gd name="T25" fmla="*/ 2427 h 2427"/>
              <a:gd name="T26" fmla="*/ 1517 w 2426"/>
              <a:gd name="T27" fmla="*/ 2427 h 2427"/>
              <a:gd name="T28" fmla="*/ 1517 w 2426"/>
              <a:gd name="T29" fmla="*/ 1972 h 2427"/>
              <a:gd name="T30" fmla="*/ 2426 w 2426"/>
              <a:gd name="T31" fmla="*/ 1972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6" h="2427">
                <a:moveTo>
                  <a:pt x="2426" y="1972"/>
                </a:moveTo>
                <a:lnTo>
                  <a:pt x="1668" y="1214"/>
                </a:lnTo>
                <a:lnTo>
                  <a:pt x="2123" y="1214"/>
                </a:lnTo>
                <a:lnTo>
                  <a:pt x="1517" y="607"/>
                </a:lnTo>
                <a:lnTo>
                  <a:pt x="1820" y="607"/>
                </a:lnTo>
                <a:lnTo>
                  <a:pt x="1213" y="0"/>
                </a:lnTo>
                <a:lnTo>
                  <a:pt x="607" y="607"/>
                </a:lnTo>
                <a:lnTo>
                  <a:pt x="910" y="607"/>
                </a:lnTo>
                <a:lnTo>
                  <a:pt x="303" y="1214"/>
                </a:lnTo>
                <a:lnTo>
                  <a:pt x="758" y="1214"/>
                </a:lnTo>
                <a:lnTo>
                  <a:pt x="0" y="1972"/>
                </a:lnTo>
                <a:lnTo>
                  <a:pt x="910" y="1972"/>
                </a:lnTo>
                <a:lnTo>
                  <a:pt x="910" y="2427"/>
                </a:lnTo>
                <a:lnTo>
                  <a:pt x="1517" y="2427"/>
                </a:lnTo>
                <a:lnTo>
                  <a:pt x="1517" y="1972"/>
                </a:lnTo>
                <a:lnTo>
                  <a:pt x="2426" y="197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35887255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12" grpId="0" animBg="1"/>
    </p:bldLst>
  </p:timing>
</p:sld>
</file>

<file path=ppt/slides/slide13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6" name="Freeform 9"/>
          <p:cNvSpPr>
            <a:spLocks/>
          </p:cNvSpPr>
          <p:nvPr/>
        </p:nvSpPr>
        <p:spPr bwMode="auto">
          <a:xfrm>
            <a:off x="4333451" y="4582548"/>
            <a:ext cx="936241" cy="1191578"/>
          </a:xfrm>
          <a:custGeom>
            <a:avLst/>
            <a:gdLst>
              <a:gd name="T0" fmla="*/ 144 w 144"/>
              <a:gd name="T1" fmla="*/ 59 h 183"/>
              <a:gd name="T2" fmla="*/ 123 w 144"/>
              <a:gd name="T3" fmla="*/ 38 h 183"/>
              <a:gd name="T4" fmla="*/ 120 w 144"/>
              <a:gd name="T5" fmla="*/ 38 h 183"/>
              <a:gd name="T6" fmla="*/ 112 w 144"/>
              <a:gd name="T7" fmla="*/ 28 h 183"/>
              <a:gd name="T8" fmla="*/ 113 w 144"/>
              <a:gd name="T9" fmla="*/ 22 h 183"/>
              <a:gd name="T10" fmla="*/ 91 w 144"/>
              <a:gd name="T11" fmla="*/ 0 h 183"/>
              <a:gd name="T12" fmla="*/ 71 w 144"/>
              <a:gd name="T13" fmla="*/ 11 h 183"/>
              <a:gd name="T14" fmla="*/ 69 w 144"/>
              <a:gd name="T15" fmla="*/ 11 h 183"/>
              <a:gd name="T16" fmla="*/ 48 w 144"/>
              <a:gd name="T17" fmla="*/ 32 h 183"/>
              <a:gd name="T18" fmla="*/ 48 w 144"/>
              <a:gd name="T19" fmla="*/ 34 h 183"/>
              <a:gd name="T20" fmla="*/ 33 w 144"/>
              <a:gd name="T21" fmla="*/ 41 h 183"/>
              <a:gd name="T22" fmla="*/ 21 w 144"/>
              <a:gd name="T23" fmla="*/ 38 h 183"/>
              <a:gd name="T24" fmla="*/ 0 w 144"/>
              <a:gd name="T25" fmla="*/ 59 h 183"/>
              <a:gd name="T26" fmla="*/ 13 w 144"/>
              <a:gd name="T27" fmla="*/ 78 h 183"/>
              <a:gd name="T28" fmla="*/ 58 w 144"/>
              <a:gd name="T29" fmla="*/ 114 h 183"/>
              <a:gd name="T30" fmla="*/ 74 w 144"/>
              <a:gd name="T31" fmla="*/ 148 h 183"/>
              <a:gd name="T32" fmla="*/ 95 w 144"/>
              <a:gd name="T33" fmla="*/ 183 h 183"/>
              <a:gd name="T34" fmla="*/ 104 w 144"/>
              <a:gd name="T35" fmla="*/ 183 h 183"/>
              <a:gd name="T36" fmla="*/ 98 w 144"/>
              <a:gd name="T37" fmla="*/ 141 h 183"/>
              <a:gd name="T38" fmla="*/ 114 w 144"/>
              <a:gd name="T39" fmla="*/ 107 h 183"/>
              <a:gd name="T40" fmla="*/ 134 w 144"/>
              <a:gd name="T41" fmla="*/ 76 h 183"/>
              <a:gd name="T42" fmla="*/ 144 w 144"/>
              <a:gd name="T43" fmla="*/ 59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83">
                <a:moveTo>
                  <a:pt x="144" y="59"/>
                </a:moveTo>
                <a:cubicBezTo>
                  <a:pt x="144" y="47"/>
                  <a:pt x="134" y="38"/>
                  <a:pt x="123" y="38"/>
                </a:cubicBezTo>
                <a:cubicBezTo>
                  <a:pt x="122" y="38"/>
                  <a:pt x="121" y="38"/>
                  <a:pt x="120" y="38"/>
                </a:cubicBezTo>
                <a:cubicBezTo>
                  <a:pt x="118" y="34"/>
                  <a:pt x="116" y="30"/>
                  <a:pt x="112" y="28"/>
                </a:cubicBezTo>
                <a:cubicBezTo>
                  <a:pt x="113" y="26"/>
                  <a:pt x="113" y="24"/>
                  <a:pt x="113" y="22"/>
                </a:cubicBezTo>
                <a:cubicBezTo>
                  <a:pt x="113" y="10"/>
                  <a:pt x="103" y="0"/>
                  <a:pt x="91" y="0"/>
                </a:cubicBezTo>
                <a:cubicBezTo>
                  <a:pt x="82" y="0"/>
                  <a:pt x="75" y="5"/>
                  <a:pt x="71" y="11"/>
                </a:cubicBezTo>
                <a:cubicBezTo>
                  <a:pt x="70" y="11"/>
                  <a:pt x="70" y="11"/>
                  <a:pt x="69" y="11"/>
                </a:cubicBezTo>
                <a:cubicBezTo>
                  <a:pt x="58" y="11"/>
                  <a:pt x="48" y="21"/>
                  <a:pt x="48" y="32"/>
                </a:cubicBezTo>
                <a:cubicBezTo>
                  <a:pt x="48" y="33"/>
                  <a:pt x="48" y="34"/>
                  <a:pt x="48" y="34"/>
                </a:cubicBezTo>
                <a:cubicBezTo>
                  <a:pt x="42" y="34"/>
                  <a:pt x="37" y="37"/>
                  <a:pt x="33" y="41"/>
                </a:cubicBezTo>
                <a:cubicBezTo>
                  <a:pt x="30" y="39"/>
                  <a:pt x="26" y="38"/>
                  <a:pt x="21" y="38"/>
                </a:cubicBezTo>
                <a:cubicBezTo>
                  <a:pt x="10" y="38"/>
                  <a:pt x="0" y="47"/>
                  <a:pt x="0" y="59"/>
                </a:cubicBezTo>
                <a:cubicBezTo>
                  <a:pt x="0" y="67"/>
                  <a:pt x="5" y="75"/>
                  <a:pt x="13" y="78"/>
                </a:cubicBezTo>
                <a:cubicBezTo>
                  <a:pt x="14" y="83"/>
                  <a:pt x="19" y="113"/>
                  <a:pt x="58" y="114"/>
                </a:cubicBezTo>
                <a:cubicBezTo>
                  <a:pt x="58" y="114"/>
                  <a:pt x="43" y="137"/>
                  <a:pt x="74" y="148"/>
                </a:cubicBezTo>
                <a:cubicBezTo>
                  <a:pt x="74" y="148"/>
                  <a:pt x="95" y="153"/>
                  <a:pt x="95" y="183"/>
                </a:cubicBezTo>
                <a:cubicBezTo>
                  <a:pt x="104" y="183"/>
                  <a:pt x="104" y="183"/>
                  <a:pt x="104" y="183"/>
                </a:cubicBezTo>
                <a:cubicBezTo>
                  <a:pt x="104" y="183"/>
                  <a:pt x="113" y="156"/>
                  <a:pt x="98" y="141"/>
                </a:cubicBezTo>
                <a:cubicBezTo>
                  <a:pt x="83" y="127"/>
                  <a:pt x="121" y="125"/>
                  <a:pt x="114" y="107"/>
                </a:cubicBezTo>
                <a:cubicBezTo>
                  <a:pt x="114" y="107"/>
                  <a:pt x="137" y="96"/>
                  <a:pt x="134" y="76"/>
                </a:cubicBezTo>
                <a:cubicBezTo>
                  <a:pt x="140" y="72"/>
                  <a:pt x="144" y="66"/>
                  <a:pt x="144" y="59"/>
                </a:cubicBezTo>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16"/>
          <p:cNvSpPr>
            <a:spLocks/>
          </p:cNvSpPr>
          <p:nvPr/>
        </p:nvSpPr>
        <p:spPr bwMode="auto">
          <a:xfrm>
            <a:off x="6469900" y="4150002"/>
            <a:ext cx="1301750" cy="2707998"/>
          </a:xfrm>
          <a:custGeom>
            <a:avLst/>
            <a:gdLst>
              <a:gd name="T0" fmla="*/ 820 w 820"/>
              <a:gd name="T1" fmla="*/ 631 h 1375"/>
              <a:gd name="T2" fmla="*/ 443 w 820"/>
              <a:gd name="T3" fmla="*/ 446 h 1375"/>
              <a:gd name="T4" fmla="*/ 443 w 820"/>
              <a:gd name="T5" fmla="*/ 444 h 1375"/>
              <a:gd name="T6" fmla="*/ 426 w 820"/>
              <a:gd name="T7" fmla="*/ 0 h 1375"/>
              <a:gd name="T8" fmla="*/ 398 w 820"/>
              <a:gd name="T9" fmla="*/ 0 h 1375"/>
              <a:gd name="T10" fmla="*/ 381 w 820"/>
              <a:gd name="T11" fmla="*/ 451 h 1375"/>
              <a:gd name="T12" fmla="*/ 0 w 820"/>
              <a:gd name="T13" fmla="*/ 608 h 1375"/>
              <a:gd name="T14" fmla="*/ 9 w 820"/>
              <a:gd name="T15" fmla="*/ 636 h 1375"/>
              <a:gd name="T16" fmla="*/ 388 w 820"/>
              <a:gd name="T17" fmla="*/ 510 h 1375"/>
              <a:gd name="T18" fmla="*/ 360 w 820"/>
              <a:gd name="T19" fmla="*/ 1375 h 1375"/>
              <a:gd name="T20" fmla="*/ 472 w 820"/>
              <a:gd name="T21" fmla="*/ 1375 h 1375"/>
              <a:gd name="T22" fmla="*/ 443 w 820"/>
              <a:gd name="T23" fmla="*/ 510 h 1375"/>
              <a:gd name="T24" fmla="*/ 805 w 820"/>
              <a:gd name="T25" fmla="*/ 660 h 1375"/>
              <a:gd name="T26" fmla="*/ 820 w 820"/>
              <a:gd name="T27" fmla="*/ 631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0" h="1375">
                <a:moveTo>
                  <a:pt x="820" y="631"/>
                </a:moveTo>
                <a:lnTo>
                  <a:pt x="443" y="446"/>
                </a:lnTo>
                <a:lnTo>
                  <a:pt x="443" y="444"/>
                </a:lnTo>
                <a:lnTo>
                  <a:pt x="426" y="0"/>
                </a:lnTo>
                <a:lnTo>
                  <a:pt x="398" y="0"/>
                </a:lnTo>
                <a:lnTo>
                  <a:pt x="381" y="451"/>
                </a:lnTo>
                <a:lnTo>
                  <a:pt x="0" y="608"/>
                </a:lnTo>
                <a:lnTo>
                  <a:pt x="9" y="636"/>
                </a:lnTo>
                <a:lnTo>
                  <a:pt x="388" y="510"/>
                </a:lnTo>
                <a:lnTo>
                  <a:pt x="360" y="1375"/>
                </a:lnTo>
                <a:lnTo>
                  <a:pt x="472" y="1375"/>
                </a:lnTo>
                <a:lnTo>
                  <a:pt x="443" y="510"/>
                </a:lnTo>
                <a:lnTo>
                  <a:pt x="805" y="660"/>
                </a:lnTo>
                <a:lnTo>
                  <a:pt x="820" y="63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5"/>
          <p:cNvSpPr>
            <a:spLocks/>
          </p:cNvSpPr>
          <p:nvPr/>
        </p:nvSpPr>
        <p:spPr bwMode="auto">
          <a:xfrm>
            <a:off x="5002328" y="5191072"/>
            <a:ext cx="1194665" cy="1666928"/>
          </a:xfrm>
          <a:custGeom>
            <a:avLst/>
            <a:gdLst>
              <a:gd name="T0" fmla="*/ 217 w 252"/>
              <a:gd name="T1" fmla="*/ 186 h 351"/>
              <a:gd name="T2" fmla="*/ 191 w 252"/>
              <a:gd name="T3" fmla="*/ 97 h 351"/>
              <a:gd name="T4" fmla="*/ 191 w 252"/>
              <a:gd name="T5" fmla="*/ 0 h 351"/>
              <a:gd name="T6" fmla="*/ 130 w 252"/>
              <a:gd name="T7" fmla="*/ 0 h 351"/>
              <a:gd name="T8" fmla="*/ 122 w 252"/>
              <a:gd name="T9" fmla="*/ 0 h 351"/>
              <a:gd name="T10" fmla="*/ 61 w 252"/>
              <a:gd name="T11" fmla="*/ 0 h 351"/>
              <a:gd name="T12" fmla="*/ 61 w 252"/>
              <a:gd name="T13" fmla="*/ 97 h 351"/>
              <a:gd name="T14" fmla="*/ 35 w 252"/>
              <a:gd name="T15" fmla="*/ 186 h 351"/>
              <a:gd name="T16" fmla="*/ 0 w 252"/>
              <a:gd name="T17" fmla="*/ 334 h 351"/>
              <a:gd name="T18" fmla="*/ 0 w 252"/>
              <a:gd name="T19" fmla="*/ 351 h 351"/>
              <a:gd name="T20" fmla="*/ 124 w 252"/>
              <a:gd name="T21" fmla="*/ 351 h 351"/>
              <a:gd name="T22" fmla="*/ 128 w 252"/>
              <a:gd name="T23" fmla="*/ 351 h 351"/>
              <a:gd name="T24" fmla="*/ 252 w 252"/>
              <a:gd name="T25" fmla="*/ 351 h 351"/>
              <a:gd name="T26" fmla="*/ 252 w 252"/>
              <a:gd name="T27" fmla="*/ 334 h 351"/>
              <a:gd name="T28" fmla="*/ 217 w 252"/>
              <a:gd name="T29" fmla="*/ 186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2" h="351">
                <a:moveTo>
                  <a:pt x="217" y="186"/>
                </a:moveTo>
                <a:cubicBezTo>
                  <a:pt x="195" y="147"/>
                  <a:pt x="191" y="97"/>
                  <a:pt x="191" y="97"/>
                </a:cubicBezTo>
                <a:cubicBezTo>
                  <a:pt x="191" y="0"/>
                  <a:pt x="191" y="0"/>
                  <a:pt x="191" y="0"/>
                </a:cubicBezTo>
                <a:cubicBezTo>
                  <a:pt x="130" y="0"/>
                  <a:pt x="130" y="0"/>
                  <a:pt x="130" y="0"/>
                </a:cubicBezTo>
                <a:cubicBezTo>
                  <a:pt x="122" y="0"/>
                  <a:pt x="122" y="0"/>
                  <a:pt x="122" y="0"/>
                </a:cubicBezTo>
                <a:cubicBezTo>
                  <a:pt x="61" y="0"/>
                  <a:pt x="61" y="0"/>
                  <a:pt x="61" y="0"/>
                </a:cubicBezTo>
                <a:cubicBezTo>
                  <a:pt x="61" y="97"/>
                  <a:pt x="61" y="97"/>
                  <a:pt x="61" y="97"/>
                </a:cubicBezTo>
                <a:cubicBezTo>
                  <a:pt x="61" y="97"/>
                  <a:pt x="56" y="147"/>
                  <a:pt x="35" y="186"/>
                </a:cubicBezTo>
                <a:cubicBezTo>
                  <a:pt x="13" y="224"/>
                  <a:pt x="0" y="254"/>
                  <a:pt x="0" y="334"/>
                </a:cubicBezTo>
                <a:cubicBezTo>
                  <a:pt x="0" y="351"/>
                  <a:pt x="0" y="351"/>
                  <a:pt x="0" y="351"/>
                </a:cubicBezTo>
                <a:cubicBezTo>
                  <a:pt x="124" y="351"/>
                  <a:pt x="124" y="351"/>
                  <a:pt x="124" y="351"/>
                </a:cubicBezTo>
                <a:cubicBezTo>
                  <a:pt x="128" y="351"/>
                  <a:pt x="128" y="351"/>
                  <a:pt x="128" y="351"/>
                </a:cubicBezTo>
                <a:cubicBezTo>
                  <a:pt x="252" y="351"/>
                  <a:pt x="252" y="351"/>
                  <a:pt x="252" y="351"/>
                </a:cubicBezTo>
                <a:cubicBezTo>
                  <a:pt x="252" y="334"/>
                  <a:pt x="252" y="334"/>
                  <a:pt x="252" y="334"/>
                </a:cubicBezTo>
                <a:cubicBezTo>
                  <a:pt x="252" y="254"/>
                  <a:pt x="239" y="224"/>
                  <a:pt x="217" y="186"/>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4557829" y="5817695"/>
            <a:ext cx="744659" cy="1040305"/>
          </a:xfrm>
          <a:custGeom>
            <a:avLst/>
            <a:gdLst>
              <a:gd name="T0" fmla="*/ 147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7 w 170"/>
              <a:gd name="T23" fmla="*/ 237 h 237"/>
              <a:gd name="T24" fmla="*/ 170 w 170"/>
              <a:gd name="T25" fmla="*/ 237 h 237"/>
              <a:gd name="T26" fmla="*/ 170 w 170"/>
              <a:gd name="T27" fmla="*/ 225 h 237"/>
              <a:gd name="T28" fmla="*/ 147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7"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9" y="151"/>
                  <a:pt x="0" y="171"/>
                  <a:pt x="0" y="225"/>
                </a:cubicBezTo>
                <a:cubicBezTo>
                  <a:pt x="0" y="237"/>
                  <a:pt x="0" y="237"/>
                  <a:pt x="0" y="237"/>
                </a:cubicBezTo>
                <a:cubicBezTo>
                  <a:pt x="83" y="237"/>
                  <a:pt x="83" y="237"/>
                  <a:pt x="83" y="237"/>
                </a:cubicBezTo>
                <a:cubicBezTo>
                  <a:pt x="87" y="237"/>
                  <a:pt x="87" y="237"/>
                  <a:pt x="87" y="237"/>
                </a:cubicBezTo>
                <a:cubicBezTo>
                  <a:pt x="170" y="237"/>
                  <a:pt x="170" y="237"/>
                  <a:pt x="170" y="237"/>
                </a:cubicBezTo>
                <a:cubicBezTo>
                  <a:pt x="170" y="225"/>
                  <a:pt x="170" y="225"/>
                  <a:pt x="170" y="225"/>
                </a:cubicBezTo>
                <a:cubicBezTo>
                  <a:pt x="170" y="171"/>
                  <a:pt x="162" y="151"/>
                  <a:pt x="147" y="125"/>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7"/>
          <p:cNvSpPr>
            <a:spLocks/>
          </p:cNvSpPr>
          <p:nvPr/>
        </p:nvSpPr>
        <p:spPr bwMode="auto">
          <a:xfrm>
            <a:off x="6073683" y="5649542"/>
            <a:ext cx="865024" cy="1208458"/>
          </a:xfrm>
          <a:custGeom>
            <a:avLst/>
            <a:gdLst>
              <a:gd name="T0" fmla="*/ 146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6 w 170"/>
              <a:gd name="T23" fmla="*/ 237 h 237"/>
              <a:gd name="T24" fmla="*/ 170 w 170"/>
              <a:gd name="T25" fmla="*/ 237 h 237"/>
              <a:gd name="T26" fmla="*/ 170 w 170"/>
              <a:gd name="T27" fmla="*/ 225 h 237"/>
              <a:gd name="T28" fmla="*/ 146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6"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8" y="151"/>
                  <a:pt x="0" y="171"/>
                  <a:pt x="0" y="225"/>
                </a:cubicBezTo>
                <a:cubicBezTo>
                  <a:pt x="0" y="237"/>
                  <a:pt x="0" y="237"/>
                  <a:pt x="0" y="237"/>
                </a:cubicBezTo>
                <a:cubicBezTo>
                  <a:pt x="83" y="237"/>
                  <a:pt x="83" y="237"/>
                  <a:pt x="83" y="237"/>
                </a:cubicBezTo>
                <a:cubicBezTo>
                  <a:pt x="86" y="237"/>
                  <a:pt x="86" y="237"/>
                  <a:pt x="86" y="237"/>
                </a:cubicBezTo>
                <a:cubicBezTo>
                  <a:pt x="170" y="237"/>
                  <a:pt x="170" y="237"/>
                  <a:pt x="170" y="237"/>
                </a:cubicBezTo>
                <a:cubicBezTo>
                  <a:pt x="170" y="225"/>
                  <a:pt x="170" y="225"/>
                  <a:pt x="170" y="225"/>
                </a:cubicBezTo>
                <a:cubicBezTo>
                  <a:pt x="170" y="171"/>
                  <a:pt x="161" y="151"/>
                  <a:pt x="146" y="125"/>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8"/>
          <p:cNvSpPr>
            <a:spLocks/>
          </p:cNvSpPr>
          <p:nvPr/>
        </p:nvSpPr>
        <p:spPr bwMode="auto">
          <a:xfrm>
            <a:off x="5742555" y="3790168"/>
            <a:ext cx="1164657" cy="1489121"/>
          </a:xfrm>
          <a:custGeom>
            <a:avLst/>
            <a:gdLst>
              <a:gd name="T0" fmla="*/ 144 w 144"/>
              <a:gd name="T1" fmla="*/ 59 h 184"/>
              <a:gd name="T2" fmla="*/ 123 w 144"/>
              <a:gd name="T3" fmla="*/ 38 h 184"/>
              <a:gd name="T4" fmla="*/ 120 w 144"/>
              <a:gd name="T5" fmla="*/ 38 h 184"/>
              <a:gd name="T6" fmla="*/ 112 w 144"/>
              <a:gd name="T7" fmla="*/ 28 h 184"/>
              <a:gd name="T8" fmla="*/ 113 w 144"/>
              <a:gd name="T9" fmla="*/ 23 h 184"/>
              <a:gd name="T10" fmla="*/ 90 w 144"/>
              <a:gd name="T11" fmla="*/ 0 h 184"/>
              <a:gd name="T12" fmla="*/ 71 w 144"/>
              <a:gd name="T13" fmla="*/ 12 h 184"/>
              <a:gd name="T14" fmla="*/ 69 w 144"/>
              <a:gd name="T15" fmla="*/ 12 h 184"/>
              <a:gd name="T16" fmla="*/ 48 w 144"/>
              <a:gd name="T17" fmla="*/ 33 h 184"/>
              <a:gd name="T18" fmla="*/ 48 w 144"/>
              <a:gd name="T19" fmla="*/ 35 h 184"/>
              <a:gd name="T20" fmla="*/ 33 w 144"/>
              <a:gd name="T21" fmla="*/ 42 h 184"/>
              <a:gd name="T22" fmla="*/ 21 w 144"/>
              <a:gd name="T23" fmla="*/ 38 h 184"/>
              <a:gd name="T24" fmla="*/ 0 w 144"/>
              <a:gd name="T25" fmla="*/ 59 h 184"/>
              <a:gd name="T26" fmla="*/ 13 w 144"/>
              <a:gd name="T27" fmla="*/ 79 h 184"/>
              <a:gd name="T28" fmla="*/ 57 w 144"/>
              <a:gd name="T29" fmla="*/ 114 h 184"/>
              <a:gd name="T30" fmla="*/ 73 w 144"/>
              <a:gd name="T31" fmla="*/ 148 h 184"/>
              <a:gd name="T32" fmla="*/ 95 w 144"/>
              <a:gd name="T33" fmla="*/ 184 h 184"/>
              <a:gd name="T34" fmla="*/ 104 w 144"/>
              <a:gd name="T35" fmla="*/ 184 h 184"/>
              <a:gd name="T36" fmla="*/ 98 w 144"/>
              <a:gd name="T37" fmla="*/ 142 h 184"/>
              <a:gd name="T38" fmla="*/ 114 w 144"/>
              <a:gd name="T39" fmla="*/ 107 h 184"/>
              <a:gd name="T40" fmla="*/ 134 w 144"/>
              <a:gd name="T41" fmla="*/ 77 h 184"/>
              <a:gd name="T42" fmla="*/ 144 w 144"/>
              <a:gd name="T43" fmla="*/ 59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4" h="184">
                <a:moveTo>
                  <a:pt x="144" y="59"/>
                </a:moveTo>
                <a:cubicBezTo>
                  <a:pt x="144" y="48"/>
                  <a:pt x="134" y="38"/>
                  <a:pt x="123" y="38"/>
                </a:cubicBezTo>
                <a:cubicBezTo>
                  <a:pt x="122" y="38"/>
                  <a:pt x="120" y="38"/>
                  <a:pt x="120" y="38"/>
                </a:cubicBezTo>
                <a:cubicBezTo>
                  <a:pt x="118" y="34"/>
                  <a:pt x="116" y="31"/>
                  <a:pt x="112" y="28"/>
                </a:cubicBezTo>
                <a:cubicBezTo>
                  <a:pt x="113" y="26"/>
                  <a:pt x="113" y="25"/>
                  <a:pt x="113" y="23"/>
                </a:cubicBezTo>
                <a:cubicBezTo>
                  <a:pt x="113" y="11"/>
                  <a:pt x="103" y="0"/>
                  <a:pt x="90" y="0"/>
                </a:cubicBezTo>
                <a:cubicBezTo>
                  <a:pt x="82" y="0"/>
                  <a:pt x="75" y="5"/>
                  <a:pt x="71" y="12"/>
                </a:cubicBezTo>
                <a:cubicBezTo>
                  <a:pt x="70" y="12"/>
                  <a:pt x="70" y="12"/>
                  <a:pt x="69" y="12"/>
                </a:cubicBezTo>
                <a:cubicBezTo>
                  <a:pt x="57" y="12"/>
                  <a:pt x="48" y="21"/>
                  <a:pt x="48" y="33"/>
                </a:cubicBezTo>
                <a:cubicBezTo>
                  <a:pt x="48" y="34"/>
                  <a:pt x="48" y="34"/>
                  <a:pt x="48" y="35"/>
                </a:cubicBezTo>
                <a:cubicBezTo>
                  <a:pt x="42" y="35"/>
                  <a:pt x="37" y="38"/>
                  <a:pt x="33" y="42"/>
                </a:cubicBezTo>
                <a:cubicBezTo>
                  <a:pt x="30" y="40"/>
                  <a:pt x="25" y="38"/>
                  <a:pt x="21" y="38"/>
                </a:cubicBezTo>
                <a:cubicBezTo>
                  <a:pt x="9" y="38"/>
                  <a:pt x="0" y="48"/>
                  <a:pt x="0" y="59"/>
                </a:cubicBezTo>
                <a:cubicBezTo>
                  <a:pt x="0" y="68"/>
                  <a:pt x="5" y="75"/>
                  <a:pt x="13" y="79"/>
                </a:cubicBezTo>
                <a:cubicBezTo>
                  <a:pt x="14" y="84"/>
                  <a:pt x="19" y="113"/>
                  <a:pt x="57" y="114"/>
                </a:cubicBezTo>
                <a:cubicBezTo>
                  <a:pt x="57" y="114"/>
                  <a:pt x="42" y="137"/>
                  <a:pt x="73" y="148"/>
                </a:cubicBezTo>
                <a:cubicBezTo>
                  <a:pt x="73" y="148"/>
                  <a:pt x="95" y="154"/>
                  <a:pt x="95" y="184"/>
                </a:cubicBezTo>
                <a:cubicBezTo>
                  <a:pt x="104" y="184"/>
                  <a:pt x="104" y="184"/>
                  <a:pt x="104" y="184"/>
                </a:cubicBezTo>
                <a:cubicBezTo>
                  <a:pt x="104" y="184"/>
                  <a:pt x="113" y="157"/>
                  <a:pt x="98" y="142"/>
                </a:cubicBezTo>
                <a:cubicBezTo>
                  <a:pt x="83" y="127"/>
                  <a:pt x="121" y="125"/>
                  <a:pt x="114" y="107"/>
                </a:cubicBezTo>
                <a:cubicBezTo>
                  <a:pt x="114" y="107"/>
                  <a:pt x="137" y="97"/>
                  <a:pt x="134" y="77"/>
                </a:cubicBezTo>
                <a:cubicBezTo>
                  <a:pt x="140" y="73"/>
                  <a:pt x="144" y="67"/>
                  <a:pt x="144" y="59"/>
                </a:cubicBezTo>
              </a:path>
            </a:pathLst>
          </a:custGeom>
          <a:solidFill>
            <a:srgbClr val="161F28"/>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6"/>
          <p:cNvSpPr>
            <a:spLocks/>
          </p:cNvSpPr>
          <p:nvPr/>
        </p:nvSpPr>
        <p:spPr bwMode="auto">
          <a:xfrm>
            <a:off x="4149268" y="6023876"/>
            <a:ext cx="597073" cy="834124"/>
          </a:xfrm>
          <a:custGeom>
            <a:avLst/>
            <a:gdLst>
              <a:gd name="T0" fmla="*/ 147 w 170"/>
              <a:gd name="T1" fmla="*/ 125 h 237"/>
              <a:gd name="T2" fmla="*/ 129 w 170"/>
              <a:gd name="T3" fmla="*/ 65 h 237"/>
              <a:gd name="T4" fmla="*/ 129 w 170"/>
              <a:gd name="T5" fmla="*/ 0 h 237"/>
              <a:gd name="T6" fmla="*/ 88 w 170"/>
              <a:gd name="T7" fmla="*/ 0 h 237"/>
              <a:gd name="T8" fmla="*/ 82 w 170"/>
              <a:gd name="T9" fmla="*/ 0 h 237"/>
              <a:gd name="T10" fmla="*/ 41 w 170"/>
              <a:gd name="T11" fmla="*/ 0 h 237"/>
              <a:gd name="T12" fmla="*/ 41 w 170"/>
              <a:gd name="T13" fmla="*/ 65 h 237"/>
              <a:gd name="T14" fmla="*/ 23 w 170"/>
              <a:gd name="T15" fmla="*/ 125 h 237"/>
              <a:gd name="T16" fmla="*/ 0 w 170"/>
              <a:gd name="T17" fmla="*/ 225 h 237"/>
              <a:gd name="T18" fmla="*/ 0 w 170"/>
              <a:gd name="T19" fmla="*/ 237 h 237"/>
              <a:gd name="T20" fmla="*/ 83 w 170"/>
              <a:gd name="T21" fmla="*/ 237 h 237"/>
              <a:gd name="T22" fmla="*/ 87 w 170"/>
              <a:gd name="T23" fmla="*/ 237 h 237"/>
              <a:gd name="T24" fmla="*/ 170 w 170"/>
              <a:gd name="T25" fmla="*/ 237 h 237"/>
              <a:gd name="T26" fmla="*/ 170 w 170"/>
              <a:gd name="T27" fmla="*/ 225 h 237"/>
              <a:gd name="T28" fmla="*/ 147 w 170"/>
              <a:gd name="T29" fmla="*/ 125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0" h="237">
                <a:moveTo>
                  <a:pt x="147" y="125"/>
                </a:moveTo>
                <a:cubicBezTo>
                  <a:pt x="132" y="99"/>
                  <a:pt x="129" y="65"/>
                  <a:pt x="129" y="65"/>
                </a:cubicBezTo>
                <a:cubicBezTo>
                  <a:pt x="129" y="0"/>
                  <a:pt x="129" y="0"/>
                  <a:pt x="129" y="0"/>
                </a:cubicBezTo>
                <a:cubicBezTo>
                  <a:pt x="88" y="0"/>
                  <a:pt x="88" y="0"/>
                  <a:pt x="88" y="0"/>
                </a:cubicBezTo>
                <a:cubicBezTo>
                  <a:pt x="82" y="0"/>
                  <a:pt x="82" y="0"/>
                  <a:pt x="82" y="0"/>
                </a:cubicBezTo>
                <a:cubicBezTo>
                  <a:pt x="41" y="0"/>
                  <a:pt x="41" y="0"/>
                  <a:pt x="41" y="0"/>
                </a:cubicBezTo>
                <a:cubicBezTo>
                  <a:pt x="41" y="65"/>
                  <a:pt x="41" y="65"/>
                  <a:pt x="41" y="65"/>
                </a:cubicBezTo>
                <a:cubicBezTo>
                  <a:pt x="41" y="65"/>
                  <a:pt x="38" y="99"/>
                  <a:pt x="23" y="125"/>
                </a:cubicBezTo>
                <a:cubicBezTo>
                  <a:pt x="9" y="151"/>
                  <a:pt x="0" y="171"/>
                  <a:pt x="0" y="225"/>
                </a:cubicBezTo>
                <a:cubicBezTo>
                  <a:pt x="0" y="237"/>
                  <a:pt x="0" y="237"/>
                  <a:pt x="0" y="237"/>
                </a:cubicBezTo>
                <a:cubicBezTo>
                  <a:pt x="83" y="237"/>
                  <a:pt x="83" y="237"/>
                  <a:pt x="83" y="237"/>
                </a:cubicBezTo>
                <a:cubicBezTo>
                  <a:pt x="87" y="237"/>
                  <a:pt x="87" y="237"/>
                  <a:pt x="87" y="237"/>
                </a:cubicBezTo>
                <a:cubicBezTo>
                  <a:pt x="170" y="237"/>
                  <a:pt x="170" y="237"/>
                  <a:pt x="170" y="237"/>
                </a:cubicBezTo>
                <a:cubicBezTo>
                  <a:pt x="170" y="225"/>
                  <a:pt x="170" y="225"/>
                  <a:pt x="170" y="225"/>
                </a:cubicBezTo>
                <a:cubicBezTo>
                  <a:pt x="170" y="171"/>
                  <a:pt x="162" y="151"/>
                  <a:pt x="147" y="125"/>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6"/>
          <p:cNvSpPr>
            <a:spLocks/>
          </p:cNvSpPr>
          <p:nvPr/>
        </p:nvSpPr>
        <p:spPr bwMode="auto">
          <a:xfrm>
            <a:off x="7332012" y="5125493"/>
            <a:ext cx="1033205" cy="1732507"/>
          </a:xfrm>
          <a:custGeom>
            <a:avLst/>
            <a:gdLst>
              <a:gd name="T0" fmla="*/ 820 w 820"/>
              <a:gd name="T1" fmla="*/ 631 h 1375"/>
              <a:gd name="T2" fmla="*/ 443 w 820"/>
              <a:gd name="T3" fmla="*/ 446 h 1375"/>
              <a:gd name="T4" fmla="*/ 443 w 820"/>
              <a:gd name="T5" fmla="*/ 444 h 1375"/>
              <a:gd name="T6" fmla="*/ 426 w 820"/>
              <a:gd name="T7" fmla="*/ 0 h 1375"/>
              <a:gd name="T8" fmla="*/ 398 w 820"/>
              <a:gd name="T9" fmla="*/ 0 h 1375"/>
              <a:gd name="T10" fmla="*/ 381 w 820"/>
              <a:gd name="T11" fmla="*/ 451 h 1375"/>
              <a:gd name="T12" fmla="*/ 0 w 820"/>
              <a:gd name="T13" fmla="*/ 608 h 1375"/>
              <a:gd name="T14" fmla="*/ 9 w 820"/>
              <a:gd name="T15" fmla="*/ 636 h 1375"/>
              <a:gd name="T16" fmla="*/ 388 w 820"/>
              <a:gd name="T17" fmla="*/ 510 h 1375"/>
              <a:gd name="T18" fmla="*/ 360 w 820"/>
              <a:gd name="T19" fmla="*/ 1375 h 1375"/>
              <a:gd name="T20" fmla="*/ 472 w 820"/>
              <a:gd name="T21" fmla="*/ 1375 h 1375"/>
              <a:gd name="T22" fmla="*/ 443 w 820"/>
              <a:gd name="T23" fmla="*/ 510 h 1375"/>
              <a:gd name="T24" fmla="*/ 805 w 820"/>
              <a:gd name="T25" fmla="*/ 660 h 1375"/>
              <a:gd name="T26" fmla="*/ 820 w 820"/>
              <a:gd name="T27" fmla="*/ 631 h 1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20" h="1375">
                <a:moveTo>
                  <a:pt x="820" y="631"/>
                </a:moveTo>
                <a:lnTo>
                  <a:pt x="443" y="446"/>
                </a:lnTo>
                <a:lnTo>
                  <a:pt x="443" y="444"/>
                </a:lnTo>
                <a:lnTo>
                  <a:pt x="426" y="0"/>
                </a:lnTo>
                <a:lnTo>
                  <a:pt x="398" y="0"/>
                </a:lnTo>
                <a:lnTo>
                  <a:pt x="381" y="451"/>
                </a:lnTo>
                <a:lnTo>
                  <a:pt x="0" y="608"/>
                </a:lnTo>
                <a:lnTo>
                  <a:pt x="9" y="636"/>
                </a:lnTo>
                <a:lnTo>
                  <a:pt x="388" y="510"/>
                </a:lnTo>
                <a:lnTo>
                  <a:pt x="360" y="1375"/>
                </a:lnTo>
                <a:lnTo>
                  <a:pt x="472" y="1375"/>
                </a:lnTo>
                <a:lnTo>
                  <a:pt x="443" y="510"/>
                </a:lnTo>
                <a:lnTo>
                  <a:pt x="805" y="660"/>
                </a:lnTo>
                <a:lnTo>
                  <a:pt x="820" y="63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20"/>
          <p:cNvSpPr>
            <a:spLocks noEditPoints="1"/>
          </p:cNvSpPr>
          <p:nvPr/>
        </p:nvSpPr>
        <p:spPr bwMode="auto">
          <a:xfrm flipH="1">
            <a:off x="7265007" y="3336925"/>
            <a:ext cx="2560638" cy="3521075"/>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20"/>
          <p:cNvSpPr>
            <a:spLocks noEditPoints="1"/>
          </p:cNvSpPr>
          <p:nvPr/>
        </p:nvSpPr>
        <p:spPr bwMode="auto">
          <a:xfrm>
            <a:off x="3394835" y="5327434"/>
            <a:ext cx="1113077" cy="1530566"/>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20"/>
          <p:cNvSpPr>
            <a:spLocks noEditPoints="1"/>
          </p:cNvSpPr>
          <p:nvPr/>
        </p:nvSpPr>
        <p:spPr bwMode="auto">
          <a:xfrm>
            <a:off x="2155355" y="3757066"/>
            <a:ext cx="2255099" cy="3100934"/>
          </a:xfrm>
          <a:custGeom>
            <a:avLst/>
            <a:gdLst>
              <a:gd name="T0" fmla="*/ 665 w 680"/>
              <a:gd name="T1" fmla="*/ 247 h 936"/>
              <a:gd name="T2" fmla="*/ 596 w 680"/>
              <a:gd name="T3" fmla="*/ 194 h 936"/>
              <a:gd name="T4" fmla="*/ 532 w 680"/>
              <a:gd name="T5" fmla="*/ 128 h 936"/>
              <a:gd name="T6" fmla="*/ 460 w 680"/>
              <a:gd name="T7" fmla="*/ 62 h 936"/>
              <a:gd name="T8" fmla="*/ 259 w 680"/>
              <a:gd name="T9" fmla="*/ 100 h 936"/>
              <a:gd name="T10" fmla="*/ 202 w 680"/>
              <a:gd name="T11" fmla="*/ 151 h 936"/>
              <a:gd name="T12" fmla="*/ 100 w 680"/>
              <a:gd name="T13" fmla="*/ 207 h 936"/>
              <a:gd name="T14" fmla="*/ 110 w 680"/>
              <a:gd name="T15" fmla="*/ 417 h 936"/>
              <a:gd name="T16" fmla="*/ 235 w 680"/>
              <a:gd name="T17" fmla="*/ 469 h 936"/>
              <a:gd name="T18" fmla="*/ 319 w 680"/>
              <a:gd name="T19" fmla="*/ 471 h 936"/>
              <a:gd name="T20" fmla="*/ 280 w 680"/>
              <a:gd name="T21" fmla="*/ 727 h 936"/>
              <a:gd name="T22" fmla="*/ 186 w 680"/>
              <a:gd name="T23" fmla="*/ 634 h 936"/>
              <a:gd name="T24" fmla="*/ 227 w 680"/>
              <a:gd name="T25" fmla="*/ 625 h 936"/>
              <a:gd name="T26" fmla="*/ 262 w 680"/>
              <a:gd name="T27" fmla="*/ 560 h 936"/>
              <a:gd name="T28" fmla="*/ 241 w 680"/>
              <a:gd name="T29" fmla="*/ 531 h 936"/>
              <a:gd name="T30" fmla="*/ 209 w 680"/>
              <a:gd name="T31" fmla="*/ 512 h 936"/>
              <a:gd name="T32" fmla="*/ 184 w 680"/>
              <a:gd name="T33" fmla="*/ 480 h 936"/>
              <a:gd name="T34" fmla="*/ 143 w 680"/>
              <a:gd name="T35" fmla="*/ 455 h 936"/>
              <a:gd name="T36" fmla="*/ 100 w 680"/>
              <a:gd name="T37" fmla="*/ 495 h 936"/>
              <a:gd name="T38" fmla="*/ 68 w 680"/>
              <a:gd name="T39" fmla="*/ 513 h 936"/>
              <a:gd name="T40" fmla="*/ 0 w 680"/>
              <a:gd name="T41" fmla="*/ 579 h 936"/>
              <a:gd name="T42" fmla="*/ 59 w 680"/>
              <a:gd name="T43" fmla="*/ 617 h 936"/>
              <a:gd name="T44" fmla="*/ 110 w 680"/>
              <a:gd name="T45" fmla="*/ 637 h 936"/>
              <a:gd name="T46" fmla="*/ 215 w 680"/>
              <a:gd name="T47" fmla="*/ 713 h 936"/>
              <a:gd name="T48" fmla="*/ 237 w 680"/>
              <a:gd name="T49" fmla="*/ 726 h 936"/>
              <a:gd name="T50" fmla="*/ 271 w 680"/>
              <a:gd name="T51" fmla="*/ 936 h 936"/>
              <a:gd name="T52" fmla="*/ 340 w 680"/>
              <a:gd name="T53" fmla="*/ 719 h 936"/>
              <a:gd name="T54" fmla="*/ 519 w 680"/>
              <a:gd name="T55" fmla="*/ 412 h 936"/>
              <a:gd name="T56" fmla="*/ 680 w 680"/>
              <a:gd name="T57" fmla="*/ 323 h 936"/>
              <a:gd name="T58" fmla="*/ 153 w 680"/>
              <a:gd name="T59" fmla="*/ 645 h 936"/>
              <a:gd name="T60" fmla="*/ 178 w 680"/>
              <a:gd name="T61" fmla="*/ 669 h 936"/>
              <a:gd name="T62" fmla="*/ 350 w 680"/>
              <a:gd name="T63" fmla="*/ 571 h 936"/>
              <a:gd name="T64" fmla="*/ 369 w 680"/>
              <a:gd name="T65" fmla="*/ 477 h 936"/>
              <a:gd name="T66" fmla="*/ 350 w 680"/>
              <a:gd name="T67" fmla="*/ 571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80" h="936">
                <a:moveTo>
                  <a:pt x="662" y="264"/>
                </a:moveTo>
                <a:cubicBezTo>
                  <a:pt x="664" y="259"/>
                  <a:pt x="665" y="253"/>
                  <a:pt x="665" y="247"/>
                </a:cubicBezTo>
                <a:cubicBezTo>
                  <a:pt x="665" y="217"/>
                  <a:pt x="640" y="192"/>
                  <a:pt x="610" y="192"/>
                </a:cubicBezTo>
                <a:cubicBezTo>
                  <a:pt x="605" y="192"/>
                  <a:pt x="600" y="193"/>
                  <a:pt x="596" y="194"/>
                </a:cubicBezTo>
                <a:cubicBezTo>
                  <a:pt x="582" y="169"/>
                  <a:pt x="558" y="151"/>
                  <a:pt x="530" y="144"/>
                </a:cubicBezTo>
                <a:cubicBezTo>
                  <a:pt x="531" y="138"/>
                  <a:pt x="532" y="133"/>
                  <a:pt x="532" y="128"/>
                </a:cubicBezTo>
                <a:cubicBezTo>
                  <a:pt x="532" y="91"/>
                  <a:pt x="502" y="62"/>
                  <a:pt x="466" y="62"/>
                </a:cubicBezTo>
                <a:cubicBezTo>
                  <a:pt x="464" y="62"/>
                  <a:pt x="462" y="62"/>
                  <a:pt x="460" y="62"/>
                </a:cubicBezTo>
                <a:cubicBezTo>
                  <a:pt x="444" y="25"/>
                  <a:pt x="407" y="0"/>
                  <a:pt x="364" y="0"/>
                </a:cubicBezTo>
                <a:cubicBezTo>
                  <a:pt x="308" y="0"/>
                  <a:pt x="262" y="44"/>
                  <a:pt x="259" y="100"/>
                </a:cubicBezTo>
                <a:cubicBezTo>
                  <a:pt x="258" y="100"/>
                  <a:pt x="258" y="100"/>
                  <a:pt x="257" y="100"/>
                </a:cubicBezTo>
                <a:cubicBezTo>
                  <a:pt x="227" y="100"/>
                  <a:pt x="204" y="123"/>
                  <a:pt x="202" y="151"/>
                </a:cubicBezTo>
                <a:cubicBezTo>
                  <a:pt x="194" y="148"/>
                  <a:pt x="185" y="147"/>
                  <a:pt x="176" y="147"/>
                </a:cubicBezTo>
                <a:cubicBezTo>
                  <a:pt x="139" y="147"/>
                  <a:pt x="108" y="172"/>
                  <a:pt x="100" y="207"/>
                </a:cubicBezTo>
                <a:cubicBezTo>
                  <a:pt x="47" y="211"/>
                  <a:pt x="4" y="256"/>
                  <a:pt x="4" y="311"/>
                </a:cubicBezTo>
                <a:cubicBezTo>
                  <a:pt x="4" y="369"/>
                  <a:pt x="52" y="417"/>
                  <a:pt x="110" y="417"/>
                </a:cubicBezTo>
                <a:cubicBezTo>
                  <a:pt x="125" y="417"/>
                  <a:pt x="139" y="413"/>
                  <a:pt x="152" y="408"/>
                </a:cubicBezTo>
                <a:cubicBezTo>
                  <a:pt x="163" y="443"/>
                  <a:pt x="196" y="469"/>
                  <a:pt x="235" y="469"/>
                </a:cubicBezTo>
                <a:cubicBezTo>
                  <a:pt x="251" y="469"/>
                  <a:pt x="266" y="464"/>
                  <a:pt x="279" y="456"/>
                </a:cubicBezTo>
                <a:cubicBezTo>
                  <a:pt x="292" y="463"/>
                  <a:pt x="305" y="467"/>
                  <a:pt x="319" y="471"/>
                </a:cubicBezTo>
                <a:cubicBezTo>
                  <a:pt x="322" y="490"/>
                  <a:pt x="320" y="535"/>
                  <a:pt x="297" y="636"/>
                </a:cubicBezTo>
                <a:cubicBezTo>
                  <a:pt x="289" y="668"/>
                  <a:pt x="284" y="698"/>
                  <a:pt x="280" y="727"/>
                </a:cubicBezTo>
                <a:cubicBezTo>
                  <a:pt x="248" y="715"/>
                  <a:pt x="222" y="701"/>
                  <a:pt x="201" y="686"/>
                </a:cubicBezTo>
                <a:cubicBezTo>
                  <a:pt x="192" y="669"/>
                  <a:pt x="188" y="651"/>
                  <a:pt x="186" y="634"/>
                </a:cubicBezTo>
                <a:cubicBezTo>
                  <a:pt x="193" y="630"/>
                  <a:pt x="199" y="625"/>
                  <a:pt x="205" y="619"/>
                </a:cubicBezTo>
                <a:cubicBezTo>
                  <a:pt x="211" y="623"/>
                  <a:pt x="219" y="625"/>
                  <a:pt x="227" y="625"/>
                </a:cubicBezTo>
                <a:cubicBezTo>
                  <a:pt x="250" y="625"/>
                  <a:pt x="269" y="607"/>
                  <a:pt x="269" y="584"/>
                </a:cubicBezTo>
                <a:cubicBezTo>
                  <a:pt x="269" y="575"/>
                  <a:pt x="266" y="567"/>
                  <a:pt x="262" y="560"/>
                </a:cubicBezTo>
                <a:cubicBezTo>
                  <a:pt x="263" y="558"/>
                  <a:pt x="263" y="556"/>
                  <a:pt x="263" y="553"/>
                </a:cubicBezTo>
                <a:cubicBezTo>
                  <a:pt x="263" y="541"/>
                  <a:pt x="253" y="531"/>
                  <a:pt x="241" y="531"/>
                </a:cubicBezTo>
                <a:cubicBezTo>
                  <a:pt x="239" y="531"/>
                  <a:pt x="237" y="532"/>
                  <a:pt x="236" y="532"/>
                </a:cubicBezTo>
                <a:cubicBezTo>
                  <a:pt x="230" y="522"/>
                  <a:pt x="220" y="515"/>
                  <a:pt x="209" y="512"/>
                </a:cubicBezTo>
                <a:cubicBezTo>
                  <a:pt x="210" y="510"/>
                  <a:pt x="210" y="508"/>
                  <a:pt x="210" y="506"/>
                </a:cubicBezTo>
                <a:cubicBezTo>
                  <a:pt x="210" y="491"/>
                  <a:pt x="198" y="480"/>
                  <a:pt x="184" y="480"/>
                </a:cubicBezTo>
                <a:cubicBezTo>
                  <a:pt x="183" y="480"/>
                  <a:pt x="182" y="480"/>
                  <a:pt x="182" y="480"/>
                </a:cubicBezTo>
                <a:cubicBezTo>
                  <a:pt x="175" y="465"/>
                  <a:pt x="160" y="455"/>
                  <a:pt x="143" y="455"/>
                </a:cubicBezTo>
                <a:cubicBezTo>
                  <a:pt x="121" y="455"/>
                  <a:pt x="103" y="473"/>
                  <a:pt x="102" y="495"/>
                </a:cubicBezTo>
                <a:cubicBezTo>
                  <a:pt x="101" y="495"/>
                  <a:pt x="101" y="495"/>
                  <a:pt x="100" y="495"/>
                </a:cubicBezTo>
                <a:cubicBezTo>
                  <a:pt x="89" y="495"/>
                  <a:pt x="79" y="504"/>
                  <a:pt x="79" y="515"/>
                </a:cubicBezTo>
                <a:cubicBezTo>
                  <a:pt x="76" y="514"/>
                  <a:pt x="72" y="513"/>
                  <a:pt x="68" y="513"/>
                </a:cubicBezTo>
                <a:cubicBezTo>
                  <a:pt x="54" y="513"/>
                  <a:pt x="41" y="524"/>
                  <a:pt x="38" y="537"/>
                </a:cubicBezTo>
                <a:cubicBezTo>
                  <a:pt x="17" y="539"/>
                  <a:pt x="0" y="557"/>
                  <a:pt x="0" y="579"/>
                </a:cubicBezTo>
                <a:cubicBezTo>
                  <a:pt x="0" y="602"/>
                  <a:pt x="19" y="621"/>
                  <a:pt x="42" y="621"/>
                </a:cubicBezTo>
                <a:cubicBezTo>
                  <a:pt x="48" y="621"/>
                  <a:pt x="54" y="620"/>
                  <a:pt x="59" y="617"/>
                </a:cubicBezTo>
                <a:cubicBezTo>
                  <a:pt x="63" y="631"/>
                  <a:pt x="76" y="642"/>
                  <a:pt x="92" y="642"/>
                </a:cubicBezTo>
                <a:cubicBezTo>
                  <a:pt x="98" y="642"/>
                  <a:pt x="104" y="640"/>
                  <a:pt x="110" y="637"/>
                </a:cubicBezTo>
                <a:cubicBezTo>
                  <a:pt x="119" y="641"/>
                  <a:pt x="130" y="644"/>
                  <a:pt x="142" y="645"/>
                </a:cubicBezTo>
                <a:cubicBezTo>
                  <a:pt x="163" y="671"/>
                  <a:pt x="193" y="697"/>
                  <a:pt x="215" y="713"/>
                </a:cubicBezTo>
                <a:cubicBezTo>
                  <a:pt x="220" y="721"/>
                  <a:pt x="219" y="719"/>
                  <a:pt x="216" y="713"/>
                </a:cubicBezTo>
                <a:cubicBezTo>
                  <a:pt x="224" y="719"/>
                  <a:pt x="231" y="723"/>
                  <a:pt x="237" y="726"/>
                </a:cubicBezTo>
                <a:cubicBezTo>
                  <a:pt x="253" y="734"/>
                  <a:pt x="267" y="747"/>
                  <a:pt x="276" y="757"/>
                </a:cubicBezTo>
                <a:cubicBezTo>
                  <a:pt x="263" y="865"/>
                  <a:pt x="271" y="936"/>
                  <a:pt x="271" y="936"/>
                </a:cubicBezTo>
                <a:cubicBezTo>
                  <a:pt x="387" y="936"/>
                  <a:pt x="387" y="936"/>
                  <a:pt x="387" y="936"/>
                </a:cubicBezTo>
                <a:cubicBezTo>
                  <a:pt x="387" y="936"/>
                  <a:pt x="333" y="827"/>
                  <a:pt x="340" y="719"/>
                </a:cubicBezTo>
                <a:cubicBezTo>
                  <a:pt x="345" y="627"/>
                  <a:pt x="411" y="537"/>
                  <a:pt x="440" y="465"/>
                </a:cubicBezTo>
                <a:cubicBezTo>
                  <a:pt x="471" y="453"/>
                  <a:pt x="497" y="435"/>
                  <a:pt x="519" y="412"/>
                </a:cubicBezTo>
                <a:cubicBezTo>
                  <a:pt x="535" y="422"/>
                  <a:pt x="554" y="428"/>
                  <a:pt x="575" y="428"/>
                </a:cubicBezTo>
                <a:cubicBezTo>
                  <a:pt x="633" y="428"/>
                  <a:pt x="680" y="381"/>
                  <a:pt x="680" y="323"/>
                </a:cubicBezTo>
                <a:cubicBezTo>
                  <a:pt x="680" y="301"/>
                  <a:pt x="673" y="281"/>
                  <a:pt x="662" y="264"/>
                </a:cubicBezTo>
                <a:close/>
                <a:moveTo>
                  <a:pt x="153" y="645"/>
                </a:moveTo>
                <a:cubicBezTo>
                  <a:pt x="161" y="644"/>
                  <a:pt x="169" y="642"/>
                  <a:pt x="176" y="639"/>
                </a:cubicBezTo>
                <a:cubicBezTo>
                  <a:pt x="176" y="653"/>
                  <a:pt x="178" y="664"/>
                  <a:pt x="178" y="669"/>
                </a:cubicBezTo>
                <a:cubicBezTo>
                  <a:pt x="168" y="661"/>
                  <a:pt x="160" y="652"/>
                  <a:pt x="153" y="645"/>
                </a:cubicBezTo>
                <a:close/>
                <a:moveTo>
                  <a:pt x="350" y="571"/>
                </a:moveTo>
                <a:cubicBezTo>
                  <a:pt x="350" y="571"/>
                  <a:pt x="358" y="522"/>
                  <a:pt x="358" y="477"/>
                </a:cubicBezTo>
                <a:cubicBezTo>
                  <a:pt x="362" y="477"/>
                  <a:pt x="366" y="477"/>
                  <a:pt x="369" y="477"/>
                </a:cubicBezTo>
                <a:cubicBezTo>
                  <a:pt x="380" y="477"/>
                  <a:pt x="391" y="477"/>
                  <a:pt x="402" y="475"/>
                </a:cubicBezTo>
                <a:cubicBezTo>
                  <a:pt x="387" y="510"/>
                  <a:pt x="366" y="555"/>
                  <a:pt x="350" y="5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2879511" y="680759"/>
            <a:ext cx="6433171" cy="830997"/>
          </a:xfrm>
          <a:prstGeom prst="rect">
            <a:avLst/>
          </a:prstGeom>
          <a:noFill/>
        </p:spPr>
        <p:txBody>
          <a:bodyPr wrap="none" rtlCol="0">
            <a:spAutoFit/>
          </a:bodyPr>
          <a:lstStyle/>
          <a:p>
            <a:pPr algn="ctr"/>
            <a:r>
              <a:rPr lang="id-ID" sz="4800" dirty="0" smtClean="0">
                <a:solidFill>
                  <a:schemeClr val="bg1"/>
                </a:solidFill>
                <a:latin typeface="+mj-lt"/>
              </a:rPr>
              <a:t>PerspectiveTree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23" name="Group 122"/>
          <p:cNvGrpSpPr/>
          <p:nvPr/>
        </p:nvGrpSpPr>
        <p:grpSpPr>
          <a:xfrm>
            <a:off x="3976996" y="3314248"/>
            <a:ext cx="2122522" cy="1048298"/>
            <a:chOff x="1741845" y="2481978"/>
            <a:chExt cx="2122522" cy="1048298"/>
          </a:xfrm>
        </p:grpSpPr>
        <p:cxnSp>
          <p:nvCxnSpPr>
            <p:cNvPr id="124" name="Straight Connector 123"/>
            <p:cNvCxnSpPr/>
            <p:nvPr/>
          </p:nvCxnSpPr>
          <p:spPr>
            <a:xfrm flipH="1" flipV="1">
              <a:off x="3555062" y="2481979"/>
              <a:ext cx="309305" cy="10482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6" name="Group 125"/>
          <p:cNvGrpSpPr/>
          <p:nvPr/>
        </p:nvGrpSpPr>
        <p:grpSpPr>
          <a:xfrm flipV="1">
            <a:off x="969831" y="3407150"/>
            <a:ext cx="2304832" cy="399570"/>
            <a:chOff x="1741845" y="2082408"/>
            <a:chExt cx="2304832" cy="399570"/>
          </a:xfrm>
        </p:grpSpPr>
        <p:cxnSp>
          <p:nvCxnSpPr>
            <p:cNvPr id="127" name="Straight Connector 126"/>
            <p:cNvCxnSpPr/>
            <p:nvPr/>
          </p:nvCxnSpPr>
          <p:spPr>
            <a:xfrm flipH="1">
              <a:off x="3555062" y="2082408"/>
              <a:ext cx="491615" cy="39957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9" name="Group 128"/>
          <p:cNvGrpSpPr/>
          <p:nvPr/>
        </p:nvGrpSpPr>
        <p:grpSpPr>
          <a:xfrm flipH="1">
            <a:off x="8365217" y="2734556"/>
            <a:ext cx="2431811" cy="613694"/>
            <a:chOff x="1741845" y="2481978"/>
            <a:chExt cx="2431811" cy="613694"/>
          </a:xfrm>
        </p:grpSpPr>
        <p:cxnSp>
          <p:nvCxnSpPr>
            <p:cNvPr id="130" name="Straight Connector 129"/>
            <p:cNvCxnSpPr/>
            <p:nvPr/>
          </p:nvCxnSpPr>
          <p:spPr>
            <a:xfrm flipH="1" flipV="1">
              <a:off x="3555062" y="2481979"/>
              <a:ext cx="618594" cy="61369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32" name="Group 131"/>
          <p:cNvGrpSpPr/>
          <p:nvPr/>
        </p:nvGrpSpPr>
        <p:grpSpPr>
          <a:xfrm flipH="1" flipV="1">
            <a:off x="9609529" y="4670851"/>
            <a:ext cx="2102289" cy="102982"/>
            <a:chOff x="1741845" y="2481978"/>
            <a:chExt cx="2102289" cy="102982"/>
          </a:xfrm>
        </p:grpSpPr>
        <p:cxnSp>
          <p:nvCxnSpPr>
            <p:cNvPr id="133" name="Straight Connector 132"/>
            <p:cNvCxnSpPr/>
            <p:nvPr/>
          </p:nvCxnSpPr>
          <p:spPr>
            <a:xfrm flipH="1" flipV="1">
              <a:off x="3555062" y="2481978"/>
              <a:ext cx="289072" cy="10298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35" name="TextBox 134"/>
          <p:cNvSpPr txBox="1"/>
          <p:nvPr/>
        </p:nvSpPr>
        <p:spPr>
          <a:xfrm>
            <a:off x="3929338" y="291413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36" name="TextBox 135"/>
          <p:cNvSpPr txBox="1"/>
          <p:nvPr/>
        </p:nvSpPr>
        <p:spPr>
          <a:xfrm>
            <a:off x="3929338" y="331999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7" name="TextBox 136"/>
          <p:cNvSpPr txBox="1"/>
          <p:nvPr/>
        </p:nvSpPr>
        <p:spPr>
          <a:xfrm>
            <a:off x="922173" y="3013953"/>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38" name="TextBox 137"/>
          <p:cNvSpPr txBox="1"/>
          <p:nvPr/>
        </p:nvSpPr>
        <p:spPr>
          <a:xfrm>
            <a:off x="922173" y="3407314"/>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9" name="TextBox 138"/>
          <p:cNvSpPr txBox="1"/>
          <p:nvPr/>
        </p:nvSpPr>
        <p:spPr>
          <a:xfrm>
            <a:off x="9241172" y="2334446"/>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40" name="TextBox 139"/>
          <p:cNvSpPr txBox="1"/>
          <p:nvPr/>
        </p:nvSpPr>
        <p:spPr>
          <a:xfrm>
            <a:off x="8936717" y="2740306"/>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41" name="TextBox 140"/>
          <p:cNvSpPr txBox="1"/>
          <p:nvPr/>
        </p:nvSpPr>
        <p:spPr>
          <a:xfrm>
            <a:off x="10155962" y="4380636"/>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42" name="TextBox 141"/>
          <p:cNvSpPr txBox="1"/>
          <p:nvPr/>
        </p:nvSpPr>
        <p:spPr>
          <a:xfrm>
            <a:off x="9851507" y="4773997"/>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Tree>
    <p:extLst>
      <p:ext uri="{BB962C8B-B14F-4D97-AF65-F5344CB8AC3E}">
        <p14:creationId xmlns:p14="http://schemas.microsoft.com/office/powerpoint/2010/main" val="328430024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wipe(down)">
                                      <p:cBhvr>
                                        <p:cTn id="18" dur="250"/>
                                        <p:tgtEl>
                                          <p:spTgt spid="61"/>
                                        </p:tgtEl>
                                      </p:cBhvr>
                                    </p:animEffect>
                                  </p:childTnLst>
                                </p:cTn>
                              </p:par>
                            </p:childTnLst>
                          </p:cTn>
                        </p:par>
                        <p:par>
                          <p:cTn id="19" fill="hold">
                            <p:stCondLst>
                              <p:cond delay="750"/>
                            </p:stCondLst>
                            <p:childTnLst>
                              <p:par>
                                <p:cTn id="20" presetID="22" presetClass="entr" presetSubtype="4" fill="hold" grpId="0" nodeType="afterEffect">
                                  <p:stCondLst>
                                    <p:cond delay="0"/>
                                  </p:stCondLst>
                                  <p:childTnLst>
                                    <p:set>
                                      <p:cBhvr>
                                        <p:cTn id="21" dur="1" fill="hold">
                                          <p:stCondLst>
                                            <p:cond delay="0"/>
                                          </p:stCondLst>
                                        </p:cTn>
                                        <p:tgtEl>
                                          <p:spTgt spid="67"/>
                                        </p:tgtEl>
                                        <p:attrNameLst>
                                          <p:attrName>style.visibility</p:attrName>
                                        </p:attrNameLst>
                                      </p:cBhvr>
                                      <p:to>
                                        <p:strVal val="visible"/>
                                      </p:to>
                                    </p:set>
                                    <p:animEffect transition="in" filter="wipe(down)">
                                      <p:cBhvr>
                                        <p:cTn id="22" dur="250"/>
                                        <p:tgtEl>
                                          <p:spTgt spid="67"/>
                                        </p:tgtEl>
                                      </p:cBhvr>
                                    </p:animEffect>
                                  </p:childTnLst>
                                </p:cTn>
                              </p:par>
                            </p:childTnLst>
                          </p:cTn>
                        </p:par>
                        <p:par>
                          <p:cTn id="23" fill="hold">
                            <p:stCondLst>
                              <p:cond delay="1000"/>
                            </p:stCondLst>
                            <p:childTnLst>
                              <p:par>
                                <p:cTn id="24" presetID="22" presetClass="entr" presetSubtype="4" fill="hold" grpId="0" nodeType="afterEffect">
                                  <p:stCondLst>
                                    <p:cond delay="0"/>
                                  </p:stCondLst>
                                  <p:childTnLst>
                                    <p:set>
                                      <p:cBhvr>
                                        <p:cTn id="25" dur="1" fill="hold">
                                          <p:stCondLst>
                                            <p:cond delay="0"/>
                                          </p:stCondLst>
                                        </p:cTn>
                                        <p:tgtEl>
                                          <p:spTgt spid="79"/>
                                        </p:tgtEl>
                                        <p:attrNameLst>
                                          <p:attrName>style.visibility</p:attrName>
                                        </p:attrNameLst>
                                      </p:cBhvr>
                                      <p:to>
                                        <p:strVal val="visible"/>
                                      </p:to>
                                    </p:set>
                                    <p:animEffect transition="in" filter="wipe(down)">
                                      <p:cBhvr>
                                        <p:cTn id="26" dur="250"/>
                                        <p:tgtEl>
                                          <p:spTgt spid="79"/>
                                        </p:tgtEl>
                                      </p:cBhvr>
                                    </p:animEffect>
                                  </p:childTnLst>
                                </p:cTn>
                              </p:par>
                            </p:childTnLst>
                          </p:cTn>
                        </p:par>
                        <p:par>
                          <p:cTn id="27" fill="hold">
                            <p:stCondLst>
                              <p:cond delay="1250"/>
                            </p:stCondLst>
                            <p:childTnLst>
                              <p:par>
                                <p:cTn id="28" presetID="22" presetClass="entr" presetSubtype="4" fill="hold" grpId="0" nodeType="afterEffect">
                                  <p:stCondLst>
                                    <p:cond delay="0"/>
                                  </p:stCondLst>
                                  <p:childTnLst>
                                    <p:set>
                                      <p:cBhvr>
                                        <p:cTn id="29" dur="1" fill="hold">
                                          <p:stCondLst>
                                            <p:cond delay="0"/>
                                          </p:stCondLst>
                                        </p:cTn>
                                        <p:tgtEl>
                                          <p:spTgt spid="70"/>
                                        </p:tgtEl>
                                        <p:attrNameLst>
                                          <p:attrName>style.visibility</p:attrName>
                                        </p:attrNameLst>
                                      </p:cBhvr>
                                      <p:to>
                                        <p:strVal val="visible"/>
                                      </p:to>
                                    </p:set>
                                    <p:animEffect transition="in" filter="wipe(down)">
                                      <p:cBhvr>
                                        <p:cTn id="30" dur="250"/>
                                        <p:tgtEl>
                                          <p:spTgt spid="70"/>
                                        </p:tgtEl>
                                      </p:cBhvr>
                                    </p:animEffect>
                                  </p:childTnLst>
                                </p:cTn>
                              </p:par>
                            </p:childTnLst>
                          </p:cTn>
                        </p:par>
                        <p:par>
                          <p:cTn id="31" fill="hold">
                            <p:stCondLst>
                              <p:cond delay="1500"/>
                            </p:stCondLst>
                            <p:childTnLst>
                              <p:par>
                                <p:cTn id="32" presetID="22" presetClass="entr" presetSubtype="4" fill="hold" grpId="0" nodeType="after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wipe(down)">
                                      <p:cBhvr>
                                        <p:cTn id="34" dur="250"/>
                                        <p:tgtEl>
                                          <p:spTgt spid="76"/>
                                        </p:tgtEl>
                                      </p:cBhvr>
                                    </p:animEffect>
                                  </p:childTnLst>
                                </p:cTn>
                              </p:par>
                            </p:childTnLst>
                          </p:cTn>
                        </p:par>
                        <p:par>
                          <p:cTn id="35" fill="hold">
                            <p:stCondLst>
                              <p:cond delay="1750"/>
                            </p:stCondLst>
                            <p:childTnLst>
                              <p:par>
                                <p:cTn id="36" presetID="22" presetClass="entr" presetSubtype="4" fill="hold" grpId="0" nodeType="afterEffect">
                                  <p:stCondLst>
                                    <p:cond delay="0"/>
                                  </p:stCondLst>
                                  <p:childTnLst>
                                    <p:set>
                                      <p:cBhvr>
                                        <p:cTn id="37" dur="1" fill="hold">
                                          <p:stCondLst>
                                            <p:cond delay="0"/>
                                          </p:stCondLst>
                                        </p:cTn>
                                        <p:tgtEl>
                                          <p:spTgt spid="73"/>
                                        </p:tgtEl>
                                        <p:attrNameLst>
                                          <p:attrName>style.visibility</p:attrName>
                                        </p:attrNameLst>
                                      </p:cBhvr>
                                      <p:to>
                                        <p:strVal val="visible"/>
                                      </p:to>
                                    </p:set>
                                    <p:animEffect transition="in" filter="wipe(down)">
                                      <p:cBhvr>
                                        <p:cTn id="38" dur="250"/>
                                        <p:tgtEl>
                                          <p:spTgt spid="73"/>
                                        </p:tgtEl>
                                      </p:cBhvr>
                                    </p:animEffect>
                                  </p:childTnLst>
                                </p:cTn>
                              </p:par>
                            </p:childTnLst>
                          </p:cTn>
                        </p:par>
                        <p:par>
                          <p:cTn id="39" fill="hold">
                            <p:stCondLst>
                              <p:cond delay="2000"/>
                            </p:stCondLst>
                            <p:childTnLst>
                              <p:par>
                                <p:cTn id="40" presetID="22" presetClass="entr" presetSubtype="4" fill="hold" grpId="0" nodeType="afterEffect">
                                  <p:stCondLst>
                                    <p:cond delay="0"/>
                                  </p:stCondLst>
                                  <p:childTnLst>
                                    <p:set>
                                      <p:cBhvr>
                                        <p:cTn id="41" dur="1" fill="hold">
                                          <p:stCondLst>
                                            <p:cond delay="0"/>
                                          </p:stCondLst>
                                        </p:cTn>
                                        <p:tgtEl>
                                          <p:spTgt spid="116"/>
                                        </p:tgtEl>
                                        <p:attrNameLst>
                                          <p:attrName>style.visibility</p:attrName>
                                        </p:attrNameLst>
                                      </p:cBhvr>
                                      <p:to>
                                        <p:strVal val="visible"/>
                                      </p:to>
                                    </p:set>
                                    <p:animEffect transition="in" filter="wipe(down)">
                                      <p:cBhvr>
                                        <p:cTn id="42" dur="250"/>
                                        <p:tgtEl>
                                          <p:spTgt spid="116"/>
                                        </p:tgtEl>
                                      </p:cBhvr>
                                    </p:animEffect>
                                  </p:childTnLst>
                                </p:cTn>
                              </p:par>
                            </p:childTnLst>
                          </p:cTn>
                        </p:par>
                        <p:par>
                          <p:cTn id="43" fill="hold">
                            <p:stCondLst>
                              <p:cond delay="2250"/>
                            </p:stCondLst>
                            <p:childTnLst>
                              <p:par>
                                <p:cTn id="44" presetID="22" presetClass="entr" presetSubtype="4" fill="hold" grpId="0" nodeType="afterEffect">
                                  <p:stCondLst>
                                    <p:cond delay="0"/>
                                  </p:stCondLst>
                                  <p:childTnLst>
                                    <p:set>
                                      <p:cBhvr>
                                        <p:cTn id="45" dur="1" fill="hold">
                                          <p:stCondLst>
                                            <p:cond delay="0"/>
                                          </p:stCondLst>
                                        </p:cTn>
                                        <p:tgtEl>
                                          <p:spTgt spid="117"/>
                                        </p:tgtEl>
                                        <p:attrNameLst>
                                          <p:attrName>style.visibility</p:attrName>
                                        </p:attrNameLst>
                                      </p:cBhvr>
                                      <p:to>
                                        <p:strVal val="visible"/>
                                      </p:to>
                                    </p:set>
                                    <p:animEffect transition="in" filter="wipe(down)">
                                      <p:cBhvr>
                                        <p:cTn id="46" dur="250"/>
                                        <p:tgtEl>
                                          <p:spTgt spid="117"/>
                                        </p:tgtEl>
                                      </p:cBhvr>
                                    </p:animEffect>
                                  </p:childTnLst>
                                </p:cTn>
                              </p:par>
                            </p:childTnLst>
                          </p:cTn>
                        </p:par>
                        <p:par>
                          <p:cTn id="47" fill="hold">
                            <p:stCondLst>
                              <p:cond delay="2500"/>
                            </p:stCondLst>
                            <p:childTnLst>
                              <p:par>
                                <p:cTn id="48" presetID="22" presetClass="entr" presetSubtype="4" fill="hold" grpId="0" nodeType="afterEffect">
                                  <p:stCondLst>
                                    <p:cond delay="0"/>
                                  </p:stCondLst>
                                  <p:childTnLst>
                                    <p:set>
                                      <p:cBhvr>
                                        <p:cTn id="49" dur="1" fill="hold">
                                          <p:stCondLst>
                                            <p:cond delay="0"/>
                                          </p:stCondLst>
                                        </p:cTn>
                                        <p:tgtEl>
                                          <p:spTgt spid="118"/>
                                        </p:tgtEl>
                                        <p:attrNameLst>
                                          <p:attrName>style.visibility</p:attrName>
                                        </p:attrNameLst>
                                      </p:cBhvr>
                                      <p:to>
                                        <p:strVal val="visible"/>
                                      </p:to>
                                    </p:set>
                                    <p:animEffect transition="in" filter="wipe(down)">
                                      <p:cBhvr>
                                        <p:cTn id="50" dur="250"/>
                                        <p:tgtEl>
                                          <p:spTgt spid="118"/>
                                        </p:tgtEl>
                                      </p:cBhvr>
                                    </p:animEffect>
                                  </p:childTnLst>
                                </p:cTn>
                              </p:par>
                            </p:childTnLst>
                          </p:cTn>
                        </p:par>
                        <p:par>
                          <p:cTn id="51" fill="hold">
                            <p:stCondLst>
                              <p:cond delay="2750"/>
                            </p:stCondLst>
                            <p:childTnLst>
                              <p:par>
                                <p:cTn id="52" presetID="22" presetClass="entr" presetSubtype="4" fill="hold" grpId="0" nodeType="afterEffect">
                                  <p:stCondLst>
                                    <p:cond delay="0"/>
                                  </p:stCondLst>
                                  <p:childTnLst>
                                    <p:set>
                                      <p:cBhvr>
                                        <p:cTn id="53" dur="1" fill="hold">
                                          <p:stCondLst>
                                            <p:cond delay="0"/>
                                          </p:stCondLst>
                                        </p:cTn>
                                        <p:tgtEl>
                                          <p:spTgt spid="119"/>
                                        </p:tgtEl>
                                        <p:attrNameLst>
                                          <p:attrName>style.visibility</p:attrName>
                                        </p:attrNameLst>
                                      </p:cBhvr>
                                      <p:to>
                                        <p:strVal val="visible"/>
                                      </p:to>
                                    </p:set>
                                    <p:animEffect transition="in" filter="wipe(down)">
                                      <p:cBhvr>
                                        <p:cTn id="54" dur="250"/>
                                        <p:tgtEl>
                                          <p:spTgt spid="119"/>
                                        </p:tgtEl>
                                      </p:cBhvr>
                                    </p:animEffect>
                                  </p:childTnLst>
                                </p:cTn>
                              </p:par>
                            </p:childTnLst>
                          </p:cTn>
                        </p:par>
                        <p:par>
                          <p:cTn id="55" fill="hold">
                            <p:stCondLst>
                              <p:cond delay="3000"/>
                            </p:stCondLst>
                            <p:childTnLst>
                              <p:par>
                                <p:cTn id="56" presetID="22" presetClass="entr" presetSubtype="4" fill="hold" grpId="0" nodeType="afterEffect">
                                  <p:stCondLst>
                                    <p:cond delay="0"/>
                                  </p:stCondLst>
                                  <p:childTnLst>
                                    <p:set>
                                      <p:cBhvr>
                                        <p:cTn id="57" dur="1" fill="hold">
                                          <p:stCondLst>
                                            <p:cond delay="0"/>
                                          </p:stCondLst>
                                        </p:cTn>
                                        <p:tgtEl>
                                          <p:spTgt spid="121"/>
                                        </p:tgtEl>
                                        <p:attrNameLst>
                                          <p:attrName>style.visibility</p:attrName>
                                        </p:attrNameLst>
                                      </p:cBhvr>
                                      <p:to>
                                        <p:strVal val="visible"/>
                                      </p:to>
                                    </p:set>
                                    <p:animEffect transition="in" filter="wipe(down)">
                                      <p:cBhvr>
                                        <p:cTn id="58" dur="250"/>
                                        <p:tgtEl>
                                          <p:spTgt spid="121"/>
                                        </p:tgtEl>
                                      </p:cBhvr>
                                    </p:animEffect>
                                  </p:childTnLst>
                                </p:cTn>
                              </p:par>
                            </p:childTnLst>
                          </p:cTn>
                        </p:par>
                        <p:par>
                          <p:cTn id="59" fill="hold">
                            <p:stCondLst>
                              <p:cond delay="3250"/>
                            </p:stCondLst>
                            <p:childTnLst>
                              <p:par>
                                <p:cTn id="60" presetID="22" presetClass="entr" presetSubtype="2" fill="hold" nodeType="afterEffect">
                                  <p:stCondLst>
                                    <p:cond delay="0"/>
                                  </p:stCondLst>
                                  <p:childTnLst>
                                    <p:set>
                                      <p:cBhvr>
                                        <p:cTn id="61" dur="1" fill="hold">
                                          <p:stCondLst>
                                            <p:cond delay="0"/>
                                          </p:stCondLst>
                                        </p:cTn>
                                        <p:tgtEl>
                                          <p:spTgt spid="123"/>
                                        </p:tgtEl>
                                        <p:attrNameLst>
                                          <p:attrName>style.visibility</p:attrName>
                                        </p:attrNameLst>
                                      </p:cBhvr>
                                      <p:to>
                                        <p:strVal val="visible"/>
                                      </p:to>
                                    </p:set>
                                    <p:animEffect transition="in" filter="wipe(right)">
                                      <p:cBhvr>
                                        <p:cTn id="62" dur="500"/>
                                        <p:tgtEl>
                                          <p:spTgt spid="123"/>
                                        </p:tgtEl>
                                      </p:cBhvr>
                                    </p:animEffect>
                                  </p:childTnLst>
                                </p:cTn>
                              </p:par>
                            </p:childTnLst>
                          </p:cTn>
                        </p:par>
                        <p:par>
                          <p:cTn id="63" fill="hold">
                            <p:stCondLst>
                              <p:cond delay="3750"/>
                            </p:stCondLst>
                            <p:childTnLst>
                              <p:par>
                                <p:cTn id="64" presetID="10" presetClass="entr" presetSubtype="0" fill="hold" grpId="0" nodeType="afterEffect">
                                  <p:stCondLst>
                                    <p:cond delay="0"/>
                                  </p:stCondLst>
                                  <p:childTnLst>
                                    <p:set>
                                      <p:cBhvr>
                                        <p:cTn id="65" dur="1" fill="hold">
                                          <p:stCondLst>
                                            <p:cond delay="0"/>
                                          </p:stCondLst>
                                        </p:cTn>
                                        <p:tgtEl>
                                          <p:spTgt spid="135"/>
                                        </p:tgtEl>
                                        <p:attrNameLst>
                                          <p:attrName>style.visibility</p:attrName>
                                        </p:attrNameLst>
                                      </p:cBhvr>
                                      <p:to>
                                        <p:strVal val="visible"/>
                                      </p:to>
                                    </p:set>
                                    <p:animEffect transition="in" filter="fade">
                                      <p:cBhvr>
                                        <p:cTn id="66" dur="500"/>
                                        <p:tgtEl>
                                          <p:spTgt spid="13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36"/>
                                        </p:tgtEl>
                                        <p:attrNameLst>
                                          <p:attrName>style.visibility</p:attrName>
                                        </p:attrNameLst>
                                      </p:cBhvr>
                                      <p:to>
                                        <p:strVal val="visible"/>
                                      </p:to>
                                    </p:set>
                                    <p:animEffect transition="in" filter="fade">
                                      <p:cBhvr>
                                        <p:cTn id="69" dur="500"/>
                                        <p:tgtEl>
                                          <p:spTgt spid="136"/>
                                        </p:tgtEl>
                                      </p:cBhvr>
                                    </p:animEffect>
                                  </p:childTnLst>
                                </p:cTn>
                              </p:par>
                            </p:childTnLst>
                          </p:cTn>
                        </p:par>
                        <p:par>
                          <p:cTn id="70" fill="hold">
                            <p:stCondLst>
                              <p:cond delay="4250"/>
                            </p:stCondLst>
                            <p:childTnLst>
                              <p:par>
                                <p:cTn id="71" presetID="22" presetClass="entr" presetSubtype="2" fill="hold" nodeType="afterEffect">
                                  <p:stCondLst>
                                    <p:cond delay="0"/>
                                  </p:stCondLst>
                                  <p:childTnLst>
                                    <p:set>
                                      <p:cBhvr>
                                        <p:cTn id="72" dur="1" fill="hold">
                                          <p:stCondLst>
                                            <p:cond delay="0"/>
                                          </p:stCondLst>
                                        </p:cTn>
                                        <p:tgtEl>
                                          <p:spTgt spid="126"/>
                                        </p:tgtEl>
                                        <p:attrNameLst>
                                          <p:attrName>style.visibility</p:attrName>
                                        </p:attrNameLst>
                                      </p:cBhvr>
                                      <p:to>
                                        <p:strVal val="visible"/>
                                      </p:to>
                                    </p:set>
                                    <p:animEffect transition="in" filter="wipe(right)">
                                      <p:cBhvr>
                                        <p:cTn id="73" dur="500"/>
                                        <p:tgtEl>
                                          <p:spTgt spid="126"/>
                                        </p:tgtEl>
                                      </p:cBhvr>
                                    </p:animEffect>
                                  </p:childTnLst>
                                </p:cTn>
                              </p:par>
                            </p:childTnLst>
                          </p:cTn>
                        </p:par>
                        <p:par>
                          <p:cTn id="74" fill="hold">
                            <p:stCondLst>
                              <p:cond delay="4750"/>
                            </p:stCondLst>
                            <p:childTnLst>
                              <p:par>
                                <p:cTn id="75" presetID="10" presetClass="entr" presetSubtype="0" fill="hold" grpId="0" nodeType="afterEffect">
                                  <p:stCondLst>
                                    <p:cond delay="0"/>
                                  </p:stCondLst>
                                  <p:childTnLst>
                                    <p:set>
                                      <p:cBhvr>
                                        <p:cTn id="76" dur="1" fill="hold">
                                          <p:stCondLst>
                                            <p:cond delay="0"/>
                                          </p:stCondLst>
                                        </p:cTn>
                                        <p:tgtEl>
                                          <p:spTgt spid="137"/>
                                        </p:tgtEl>
                                        <p:attrNameLst>
                                          <p:attrName>style.visibility</p:attrName>
                                        </p:attrNameLst>
                                      </p:cBhvr>
                                      <p:to>
                                        <p:strVal val="visible"/>
                                      </p:to>
                                    </p:set>
                                    <p:animEffect transition="in" filter="fade">
                                      <p:cBhvr>
                                        <p:cTn id="77" dur="500"/>
                                        <p:tgtEl>
                                          <p:spTgt spid="13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38"/>
                                        </p:tgtEl>
                                        <p:attrNameLst>
                                          <p:attrName>style.visibility</p:attrName>
                                        </p:attrNameLst>
                                      </p:cBhvr>
                                      <p:to>
                                        <p:strVal val="visible"/>
                                      </p:to>
                                    </p:set>
                                    <p:animEffect transition="in" filter="fade">
                                      <p:cBhvr>
                                        <p:cTn id="80" dur="500"/>
                                        <p:tgtEl>
                                          <p:spTgt spid="138"/>
                                        </p:tgtEl>
                                      </p:cBhvr>
                                    </p:animEffect>
                                  </p:childTnLst>
                                </p:cTn>
                              </p:par>
                            </p:childTnLst>
                          </p:cTn>
                        </p:par>
                        <p:par>
                          <p:cTn id="81" fill="hold">
                            <p:stCondLst>
                              <p:cond delay="5250"/>
                            </p:stCondLst>
                            <p:childTnLst>
                              <p:par>
                                <p:cTn id="82" presetID="22" presetClass="entr" presetSubtype="8" fill="hold" nodeType="afterEffect">
                                  <p:stCondLst>
                                    <p:cond delay="0"/>
                                  </p:stCondLst>
                                  <p:childTnLst>
                                    <p:set>
                                      <p:cBhvr>
                                        <p:cTn id="83" dur="1" fill="hold">
                                          <p:stCondLst>
                                            <p:cond delay="0"/>
                                          </p:stCondLst>
                                        </p:cTn>
                                        <p:tgtEl>
                                          <p:spTgt spid="129"/>
                                        </p:tgtEl>
                                        <p:attrNameLst>
                                          <p:attrName>style.visibility</p:attrName>
                                        </p:attrNameLst>
                                      </p:cBhvr>
                                      <p:to>
                                        <p:strVal val="visible"/>
                                      </p:to>
                                    </p:set>
                                    <p:animEffect transition="in" filter="wipe(left)">
                                      <p:cBhvr>
                                        <p:cTn id="84" dur="500"/>
                                        <p:tgtEl>
                                          <p:spTgt spid="129"/>
                                        </p:tgtEl>
                                      </p:cBhvr>
                                    </p:animEffect>
                                  </p:childTnLst>
                                </p:cTn>
                              </p:par>
                            </p:childTnLst>
                          </p:cTn>
                        </p:par>
                        <p:par>
                          <p:cTn id="85" fill="hold">
                            <p:stCondLst>
                              <p:cond delay="5750"/>
                            </p:stCondLst>
                            <p:childTnLst>
                              <p:par>
                                <p:cTn id="86" presetID="10" presetClass="entr" presetSubtype="0" fill="hold" grpId="0" nodeType="afterEffect">
                                  <p:stCondLst>
                                    <p:cond delay="0"/>
                                  </p:stCondLst>
                                  <p:childTnLst>
                                    <p:set>
                                      <p:cBhvr>
                                        <p:cTn id="87" dur="1" fill="hold">
                                          <p:stCondLst>
                                            <p:cond delay="0"/>
                                          </p:stCondLst>
                                        </p:cTn>
                                        <p:tgtEl>
                                          <p:spTgt spid="139"/>
                                        </p:tgtEl>
                                        <p:attrNameLst>
                                          <p:attrName>style.visibility</p:attrName>
                                        </p:attrNameLst>
                                      </p:cBhvr>
                                      <p:to>
                                        <p:strVal val="visible"/>
                                      </p:to>
                                    </p:set>
                                    <p:animEffect transition="in" filter="fade">
                                      <p:cBhvr>
                                        <p:cTn id="88" dur="500"/>
                                        <p:tgtEl>
                                          <p:spTgt spid="13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40"/>
                                        </p:tgtEl>
                                        <p:attrNameLst>
                                          <p:attrName>style.visibility</p:attrName>
                                        </p:attrNameLst>
                                      </p:cBhvr>
                                      <p:to>
                                        <p:strVal val="visible"/>
                                      </p:to>
                                    </p:set>
                                    <p:animEffect transition="in" filter="fade">
                                      <p:cBhvr>
                                        <p:cTn id="91" dur="500"/>
                                        <p:tgtEl>
                                          <p:spTgt spid="140"/>
                                        </p:tgtEl>
                                      </p:cBhvr>
                                    </p:animEffect>
                                  </p:childTnLst>
                                </p:cTn>
                              </p:par>
                            </p:childTnLst>
                          </p:cTn>
                        </p:par>
                        <p:par>
                          <p:cTn id="92" fill="hold">
                            <p:stCondLst>
                              <p:cond delay="6250"/>
                            </p:stCondLst>
                            <p:childTnLst>
                              <p:par>
                                <p:cTn id="93" presetID="22" presetClass="entr" presetSubtype="8" fill="hold" nodeType="afterEffect">
                                  <p:stCondLst>
                                    <p:cond delay="0"/>
                                  </p:stCondLst>
                                  <p:childTnLst>
                                    <p:set>
                                      <p:cBhvr>
                                        <p:cTn id="94" dur="1" fill="hold">
                                          <p:stCondLst>
                                            <p:cond delay="0"/>
                                          </p:stCondLst>
                                        </p:cTn>
                                        <p:tgtEl>
                                          <p:spTgt spid="132"/>
                                        </p:tgtEl>
                                        <p:attrNameLst>
                                          <p:attrName>style.visibility</p:attrName>
                                        </p:attrNameLst>
                                      </p:cBhvr>
                                      <p:to>
                                        <p:strVal val="visible"/>
                                      </p:to>
                                    </p:set>
                                    <p:animEffect transition="in" filter="wipe(left)">
                                      <p:cBhvr>
                                        <p:cTn id="95" dur="500"/>
                                        <p:tgtEl>
                                          <p:spTgt spid="132"/>
                                        </p:tgtEl>
                                      </p:cBhvr>
                                    </p:animEffect>
                                  </p:childTnLst>
                                </p:cTn>
                              </p:par>
                            </p:childTnLst>
                          </p:cTn>
                        </p:par>
                        <p:par>
                          <p:cTn id="96" fill="hold">
                            <p:stCondLst>
                              <p:cond delay="6750"/>
                            </p:stCondLst>
                            <p:childTnLst>
                              <p:par>
                                <p:cTn id="97" presetID="10" presetClass="entr" presetSubtype="0" fill="hold" grpId="0" nodeType="afterEffect">
                                  <p:stCondLst>
                                    <p:cond delay="0"/>
                                  </p:stCondLst>
                                  <p:childTnLst>
                                    <p:set>
                                      <p:cBhvr>
                                        <p:cTn id="98" dur="1" fill="hold">
                                          <p:stCondLst>
                                            <p:cond delay="0"/>
                                          </p:stCondLst>
                                        </p:cTn>
                                        <p:tgtEl>
                                          <p:spTgt spid="141"/>
                                        </p:tgtEl>
                                        <p:attrNameLst>
                                          <p:attrName>style.visibility</p:attrName>
                                        </p:attrNameLst>
                                      </p:cBhvr>
                                      <p:to>
                                        <p:strVal val="visible"/>
                                      </p:to>
                                    </p:set>
                                    <p:animEffect transition="in" filter="fade">
                                      <p:cBhvr>
                                        <p:cTn id="99" dur="500"/>
                                        <p:tgtEl>
                                          <p:spTgt spid="141"/>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142"/>
                                        </p:tgtEl>
                                        <p:attrNameLst>
                                          <p:attrName>style.visibility</p:attrName>
                                        </p:attrNameLst>
                                      </p:cBhvr>
                                      <p:to>
                                        <p:strVal val="visible"/>
                                      </p:to>
                                    </p:set>
                                    <p:animEffect transition="in" filter="fade">
                                      <p:cBhvr>
                                        <p:cTn id="102" dur="5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116" grpId="0" animBg="1"/>
      <p:bldP spid="61" grpId="0" animBg="1"/>
      <p:bldP spid="67" grpId="0" animBg="1"/>
      <p:bldP spid="70" grpId="0" animBg="1"/>
      <p:bldP spid="73" grpId="0" animBg="1"/>
      <p:bldP spid="79" grpId="0" animBg="1"/>
      <p:bldP spid="117" grpId="0" animBg="1"/>
      <p:bldP spid="118" grpId="0" animBg="1"/>
      <p:bldP spid="119" grpId="0" animBg="1"/>
      <p:bldP spid="121" grpId="0" animBg="1"/>
      <p:bldP spid="187" grpId="0"/>
      <p:bldP spid="188" grpId="0"/>
      <p:bldP spid="135" grpId="0"/>
      <p:bldP spid="136" grpId="0"/>
      <p:bldP spid="137" grpId="0"/>
      <p:bldP spid="138" grpId="0"/>
      <p:bldP spid="139" grpId="0"/>
      <p:bldP spid="140" grpId="0"/>
      <p:bldP spid="141" grpId="0"/>
      <p:bldP spid="14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495786" y="680759"/>
            <a:ext cx="5200463" cy="830997"/>
          </a:xfrm>
          <a:prstGeom prst="rect">
            <a:avLst/>
          </a:prstGeom>
          <a:noFill/>
        </p:spPr>
        <p:txBody>
          <a:bodyPr wrap="none" rtlCol="0">
            <a:spAutoFit/>
          </a:bodyPr>
          <a:lstStyle/>
          <a:p>
            <a:pPr algn="ctr"/>
            <a:r>
              <a:rPr lang="id-ID" sz="4800" dirty="0" smtClean="0">
                <a:solidFill>
                  <a:schemeClr val="bg1"/>
                </a:solidFill>
                <a:latin typeface="+mj-lt"/>
              </a:rPr>
              <a:t>Two Coloumn Show</a:t>
            </a:r>
            <a:endParaRPr lang="en-US" sz="4800" dirty="0">
              <a:solidFill>
                <a:schemeClr val="bg1"/>
              </a:solidFill>
              <a:latin typeface="+mj-lt"/>
            </a:endParaRPr>
          </a:p>
        </p:txBody>
      </p:sp>
      <p:sp>
        <p:nvSpPr>
          <p:cNvPr id="5" name="TextBox 4"/>
          <p:cNvSpPr txBox="1"/>
          <p:nvPr/>
        </p:nvSpPr>
        <p:spPr>
          <a:xfrm>
            <a:off x="1019666" y="2182497"/>
            <a:ext cx="10152668" cy="4197040"/>
          </a:xfrm>
          <a:prstGeom prst="rect">
            <a:avLst/>
          </a:prstGeom>
          <a:noFill/>
        </p:spPr>
        <p:txBody>
          <a:bodyPr wrap="square" rIns="192000" bIns="48000" numCol="2" spcCol="360000" rtlCol="0">
            <a:spAutoFit/>
          </a:bodyPr>
          <a:lstStyle/>
          <a:p>
            <a:r>
              <a:rPr lang="id-ID" sz="1400" b="1" dirty="0">
                <a:solidFill>
                  <a:schemeClr val="bg1"/>
                </a:solidFill>
              </a:rPr>
              <a:t>Suitable for all categories </a:t>
            </a:r>
            <a:r>
              <a:rPr lang="id-ID" sz="1400" dirty="0">
                <a:solidFill>
                  <a:schemeClr val="bg1"/>
                </a:solidFill>
              </a:rPr>
              <a:t>business and personal presentation, eaque ipsa quae ab illo inventore veritatis et quasi architecto beatae vitae dicta sunt explicabo.</a:t>
            </a:r>
          </a:p>
          <a:p>
            <a:pPr algn="just"/>
            <a:endParaRPr lang="id-ID" sz="1400" b="1" i="1" dirty="0">
              <a:solidFill>
                <a:schemeClr val="bg1"/>
              </a:solidFill>
            </a:endParaRPr>
          </a:p>
          <a:p>
            <a:pPr algn="just"/>
            <a:r>
              <a:rPr lang="en-US" sz="1400" dirty="0">
                <a:solidFill>
                  <a:schemeClr val="bg1"/>
                </a:solidFill>
              </a:rPr>
              <a:t>but the majority have suffered alteration in some form, by injected humor, or randomized words which don't look even slightly believable. If you are going to use a passage of Lorem Ipsum, you need to be sure there isn't anything embarrassing hidden in the middle of text.</a:t>
            </a:r>
          </a:p>
          <a:p>
            <a:pPr algn="just"/>
            <a:endParaRPr lang="en-US" sz="1400" dirty="0">
              <a:solidFill>
                <a:schemeClr val="bg1"/>
              </a:solidFill>
            </a:endParaRPr>
          </a:p>
          <a:p>
            <a:pPr algn="just"/>
            <a:r>
              <a:rPr lang="en-US" sz="1400" dirty="0">
                <a:solidFill>
                  <a:schemeClr val="bg1"/>
                </a:solidFill>
              </a:rPr>
              <a:t>There are many variations of passages of Lorem Ipsum available, but the majority have suffered alteration in some form, by injected humor, or randomized words which don't look even slightly believable. </a:t>
            </a:r>
            <a:endParaRPr lang="en-US" sz="1400" dirty="0" smtClean="0">
              <a:solidFill>
                <a:schemeClr val="bg1"/>
              </a:solidFill>
            </a:endParaRPr>
          </a:p>
          <a:p>
            <a:pPr algn="just"/>
            <a:endParaRPr lang="en-US" sz="1400" dirty="0" smtClean="0">
              <a:solidFill>
                <a:schemeClr val="bg1"/>
              </a:solidFill>
            </a:endParaRPr>
          </a:p>
          <a:p>
            <a:pPr algn="just"/>
            <a:r>
              <a:rPr lang="en-US" sz="1400" dirty="0" smtClean="0">
                <a:solidFill>
                  <a:schemeClr val="bg1"/>
                </a:solidFill>
              </a:rPr>
              <a:t>If you are going to use a passage of </a:t>
            </a:r>
            <a:r>
              <a:rPr lang="en-US" sz="1400" dirty="0" err="1" smtClean="0">
                <a:solidFill>
                  <a:schemeClr val="bg1"/>
                </a:solidFill>
              </a:rPr>
              <a:t>Lorem</a:t>
            </a:r>
            <a:r>
              <a:rPr lang="en-US" sz="1400" dirty="0" smtClean="0">
                <a:solidFill>
                  <a:schemeClr val="bg1"/>
                </a:solidFill>
              </a:rPr>
              <a:t> </a:t>
            </a:r>
            <a:r>
              <a:rPr lang="en-US" sz="1400" dirty="0" err="1" smtClean="0">
                <a:solidFill>
                  <a:schemeClr val="bg1"/>
                </a:solidFill>
              </a:rPr>
              <a:t>Ipsum</a:t>
            </a:r>
            <a:r>
              <a:rPr lang="en-US" sz="1400" dirty="0" smtClean="0">
                <a:solidFill>
                  <a:schemeClr val="bg1"/>
                </a:solidFill>
              </a:rPr>
              <a:t>, you need to be sure there isn't anything embarrassing hidden in the middle of</a:t>
            </a:r>
            <a:endParaRPr lang="id-ID" sz="1400" dirty="0" smtClean="0">
              <a:solidFill>
                <a:schemeClr val="bg1"/>
              </a:solidFill>
            </a:endParaRPr>
          </a:p>
          <a:p>
            <a:pPr algn="just"/>
            <a:endParaRPr lang="en-US" sz="1400" dirty="0" smtClean="0">
              <a:solidFill>
                <a:schemeClr val="bg1"/>
              </a:solidFill>
            </a:endParaRPr>
          </a:p>
          <a:p>
            <a:pPr algn="just"/>
            <a:endParaRPr lang="id-ID" sz="1400" b="1" dirty="0" smtClean="0">
              <a:solidFill>
                <a:schemeClr val="bg1"/>
              </a:solidFill>
            </a:endParaRPr>
          </a:p>
          <a:p>
            <a:pPr algn="just"/>
            <a:r>
              <a:rPr lang="id-ID" sz="1400" b="1" dirty="0" smtClean="0">
                <a:solidFill>
                  <a:schemeClr val="bg1"/>
                </a:solidFill>
              </a:rPr>
              <a:t>Suitable </a:t>
            </a:r>
            <a:r>
              <a:rPr lang="id-ID" sz="1400" b="1" dirty="0">
                <a:solidFill>
                  <a:schemeClr val="bg1"/>
                </a:solidFill>
              </a:rPr>
              <a:t>for all categories </a:t>
            </a:r>
            <a:r>
              <a:rPr lang="id-ID" sz="1400" dirty="0">
                <a:solidFill>
                  <a:schemeClr val="bg1"/>
                </a:solidFill>
              </a:rPr>
              <a:t>business and personal presentation, eaque ipsa quae ab illo inventore veritatis et quasi architecto beatae vitae dicta sunt explicabo.</a:t>
            </a:r>
          </a:p>
          <a:p>
            <a:pPr algn="just"/>
            <a:endParaRPr lang="en-US" sz="1400" dirty="0">
              <a:solidFill>
                <a:schemeClr val="bg1"/>
              </a:solidFill>
            </a:endParaRPr>
          </a:p>
          <a:p>
            <a:pPr algn="just"/>
            <a:r>
              <a:rPr lang="en-US" sz="1400" dirty="0">
                <a:solidFill>
                  <a:schemeClr val="bg1"/>
                </a:solidFill>
              </a:rPr>
              <a:t>The generated Lorem Ipsum is therefore always free from repetition, injected humor, or non-characteristic words. Contrary to popular belief It has roots in a piece of classical Latin literature from 45 BC. There are many variations of passages of Lorem Ipsum available, but the majority have suffered alteration in some form, by injected humor, or randomized words which don't look even slightly believable.</a:t>
            </a:r>
          </a:p>
          <a:p>
            <a:pPr algn="just"/>
            <a:endParaRPr lang="en-US" sz="1400" dirty="0">
              <a:solidFill>
                <a:schemeClr val="bg1"/>
              </a:solidFill>
            </a:endParaRPr>
          </a:p>
          <a:p>
            <a:pPr algn="just"/>
            <a:r>
              <a:rPr lang="en-US" sz="1400" dirty="0" smtClean="0">
                <a:solidFill>
                  <a:schemeClr val="bg1"/>
                </a:solidFill>
              </a:rPr>
              <a:t>If you are going to use a passage of </a:t>
            </a:r>
            <a:r>
              <a:rPr lang="en-US" sz="1400" dirty="0" err="1" smtClean="0">
                <a:solidFill>
                  <a:schemeClr val="bg1"/>
                </a:solidFill>
              </a:rPr>
              <a:t>Lorem</a:t>
            </a:r>
            <a:r>
              <a:rPr lang="en-US" sz="1400" dirty="0" smtClean="0">
                <a:solidFill>
                  <a:schemeClr val="bg1"/>
                </a:solidFill>
              </a:rPr>
              <a:t> </a:t>
            </a:r>
            <a:r>
              <a:rPr lang="en-US" sz="1400" dirty="0" err="1" smtClean="0">
                <a:solidFill>
                  <a:schemeClr val="bg1"/>
                </a:solidFill>
              </a:rPr>
              <a:t>Ipsum</a:t>
            </a:r>
            <a:r>
              <a:rPr lang="en-US" sz="1400" dirty="0" smtClean="0">
                <a:solidFill>
                  <a:schemeClr val="bg1"/>
                </a:solidFill>
              </a:rPr>
              <a:t>, you need to be sure there isn't anything embarrassing hidden in the middle of text. </a:t>
            </a:r>
            <a:endParaRPr lang="en-US" sz="1400" b="1" dirty="0">
              <a:solidFill>
                <a:schemeClr val="bg1"/>
              </a:solidFill>
            </a:endParaRPr>
          </a:p>
        </p:txBody>
      </p:sp>
    </p:spTree>
    <p:extLst>
      <p:ext uri="{BB962C8B-B14F-4D97-AF65-F5344CB8AC3E}">
        <p14:creationId xmlns:p14="http://schemas.microsoft.com/office/powerpoint/2010/main" val="92626790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5" grpId="0"/>
    </p:bldLst>
  </p:timing>
</p:sld>
</file>

<file path=ppt/slides/slide14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12081" y="680759"/>
            <a:ext cx="4968028" cy="830997"/>
          </a:xfrm>
          <a:prstGeom prst="rect">
            <a:avLst/>
          </a:prstGeom>
          <a:noFill/>
        </p:spPr>
        <p:txBody>
          <a:bodyPr wrap="none" rtlCol="0">
            <a:spAutoFit/>
          </a:bodyPr>
          <a:lstStyle/>
          <a:p>
            <a:pPr algn="ctr"/>
            <a:r>
              <a:rPr lang="id-ID" sz="4800" dirty="0" smtClean="0">
                <a:solidFill>
                  <a:schemeClr val="bg1"/>
                </a:solidFill>
                <a:latin typeface="+mj-lt"/>
              </a:rPr>
              <a:t>PEST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7" name="Freeform 56"/>
          <p:cNvSpPr>
            <a:spLocks/>
          </p:cNvSpPr>
          <p:nvPr/>
        </p:nvSpPr>
        <p:spPr bwMode="auto">
          <a:xfrm>
            <a:off x="7686098" y="4651860"/>
            <a:ext cx="3025592" cy="2206140"/>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 name="Group 8"/>
          <p:cNvGrpSpPr/>
          <p:nvPr/>
        </p:nvGrpSpPr>
        <p:grpSpPr>
          <a:xfrm>
            <a:off x="5741222" y="3687746"/>
            <a:ext cx="2162291" cy="1991667"/>
            <a:chOff x="5741222" y="3687746"/>
            <a:chExt cx="2162291" cy="1991667"/>
          </a:xfrm>
        </p:grpSpPr>
        <p:sp>
          <p:nvSpPr>
            <p:cNvPr id="6" name="Freeform 5"/>
            <p:cNvSpPr>
              <a:spLocks/>
            </p:cNvSpPr>
            <p:nvPr/>
          </p:nvSpPr>
          <p:spPr bwMode="auto">
            <a:xfrm rot="4567797">
              <a:off x="5826534" y="3602434"/>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TextBox 6"/>
            <p:cNvSpPr txBox="1"/>
            <p:nvPr/>
          </p:nvSpPr>
          <p:spPr>
            <a:xfrm>
              <a:off x="6200540" y="4776429"/>
              <a:ext cx="1638847" cy="369332"/>
            </a:xfrm>
            <a:prstGeom prst="rect">
              <a:avLst/>
            </a:prstGeom>
            <a:noFill/>
          </p:spPr>
          <p:txBody>
            <a:bodyPr wrap="none" rtlCol="0">
              <a:spAutoFit/>
            </a:bodyPr>
            <a:lstStyle/>
            <a:p>
              <a:r>
                <a:rPr lang="id-ID" dirty="0" smtClean="0">
                  <a:solidFill>
                    <a:schemeClr val="bg1"/>
                  </a:solidFill>
                </a:rPr>
                <a:t>Political Factors</a:t>
              </a:r>
              <a:endParaRPr lang="id-ID" dirty="0">
                <a:solidFill>
                  <a:schemeClr val="bg1"/>
                </a:solidFill>
              </a:endParaRPr>
            </a:p>
          </p:txBody>
        </p:sp>
        <p:sp>
          <p:nvSpPr>
            <p:cNvPr id="21" name="Freeform 98"/>
            <p:cNvSpPr>
              <a:spLocks/>
            </p:cNvSpPr>
            <p:nvPr/>
          </p:nvSpPr>
          <p:spPr bwMode="auto">
            <a:xfrm>
              <a:off x="6585081" y="4161321"/>
              <a:ext cx="535985" cy="535985"/>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5" name="Group 14"/>
          <p:cNvGrpSpPr/>
          <p:nvPr/>
        </p:nvGrpSpPr>
        <p:grpSpPr>
          <a:xfrm>
            <a:off x="7179143" y="2510789"/>
            <a:ext cx="2162291" cy="1991667"/>
            <a:chOff x="7179143" y="2510789"/>
            <a:chExt cx="2162291" cy="1991667"/>
          </a:xfrm>
        </p:grpSpPr>
        <p:sp>
          <p:nvSpPr>
            <p:cNvPr id="14" name="Freeform 13"/>
            <p:cNvSpPr>
              <a:spLocks/>
            </p:cNvSpPr>
            <p:nvPr/>
          </p:nvSpPr>
          <p:spPr bwMode="auto">
            <a:xfrm rot="7742864">
              <a:off x="7264455" y="2425477"/>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TextBox 15"/>
            <p:cNvSpPr txBox="1"/>
            <p:nvPr/>
          </p:nvSpPr>
          <p:spPr>
            <a:xfrm>
              <a:off x="7769692" y="3703405"/>
              <a:ext cx="1090107" cy="646331"/>
            </a:xfrm>
            <a:prstGeom prst="rect">
              <a:avLst/>
            </a:prstGeom>
            <a:noFill/>
          </p:spPr>
          <p:txBody>
            <a:bodyPr wrap="none" rtlCol="0">
              <a:spAutoFit/>
            </a:bodyPr>
            <a:lstStyle/>
            <a:p>
              <a:pPr algn="ctr"/>
              <a:r>
                <a:rPr lang="id-ID" dirty="0" smtClean="0">
                  <a:solidFill>
                    <a:schemeClr val="bg1"/>
                  </a:solidFill>
                </a:rPr>
                <a:t>Economic</a:t>
              </a:r>
            </a:p>
            <a:p>
              <a:pPr algn="ctr"/>
              <a:r>
                <a:rPr lang="id-ID" dirty="0" smtClean="0">
                  <a:solidFill>
                    <a:schemeClr val="bg1"/>
                  </a:solidFill>
                </a:rPr>
                <a:t>Factors</a:t>
              </a:r>
              <a:endParaRPr lang="id-ID" dirty="0">
                <a:solidFill>
                  <a:schemeClr val="bg1"/>
                </a:solidFill>
              </a:endParaRPr>
            </a:p>
          </p:txBody>
        </p:sp>
        <p:grpSp>
          <p:nvGrpSpPr>
            <p:cNvPr id="22" name="Group 21"/>
            <p:cNvGrpSpPr/>
            <p:nvPr/>
          </p:nvGrpSpPr>
          <p:grpSpPr>
            <a:xfrm>
              <a:off x="7938848" y="2945770"/>
              <a:ext cx="671512" cy="662791"/>
              <a:chOff x="5157788" y="2905126"/>
              <a:chExt cx="488950" cy="482600"/>
            </a:xfrm>
            <a:solidFill>
              <a:schemeClr val="bg1"/>
            </a:solidFill>
          </p:grpSpPr>
          <p:sp>
            <p:nvSpPr>
              <p:cNvPr id="23" name="Freeform 53"/>
              <p:cNvSpPr>
                <a:spLocks noEditPoints="1"/>
              </p:cNvSpPr>
              <p:nvPr/>
            </p:nvSpPr>
            <p:spPr bwMode="auto">
              <a:xfrm>
                <a:off x="5157788" y="2905126"/>
                <a:ext cx="488950" cy="482600"/>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54"/>
              <p:cNvSpPr>
                <a:spLocks noEditPoints="1"/>
              </p:cNvSpPr>
              <p:nvPr/>
            </p:nvSpPr>
            <p:spPr bwMode="auto">
              <a:xfrm>
                <a:off x="5334000" y="3074988"/>
                <a:ext cx="131762" cy="134938"/>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55"/>
              <p:cNvSpPr>
                <a:spLocks/>
              </p:cNvSpPr>
              <p:nvPr/>
            </p:nvSpPr>
            <p:spPr bwMode="auto">
              <a:xfrm>
                <a:off x="5322888" y="3236913"/>
                <a:ext cx="71437"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56"/>
              <p:cNvSpPr>
                <a:spLocks/>
              </p:cNvSpPr>
              <p:nvPr/>
            </p:nvSpPr>
            <p:spPr bwMode="auto">
              <a:xfrm>
                <a:off x="5408613" y="2981326"/>
                <a:ext cx="76200" cy="77788"/>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20" name="Group 19"/>
          <p:cNvGrpSpPr/>
          <p:nvPr/>
        </p:nvGrpSpPr>
        <p:grpSpPr>
          <a:xfrm>
            <a:off x="8889646" y="2470520"/>
            <a:ext cx="1991667" cy="2162291"/>
            <a:chOff x="8889646" y="2470520"/>
            <a:chExt cx="1991667" cy="2162291"/>
          </a:xfrm>
        </p:grpSpPr>
        <p:sp>
          <p:nvSpPr>
            <p:cNvPr id="13" name="Freeform 12"/>
            <p:cNvSpPr>
              <a:spLocks/>
            </p:cNvSpPr>
            <p:nvPr/>
          </p:nvSpPr>
          <p:spPr bwMode="auto">
            <a:xfrm rot="9355996">
              <a:off x="8889646" y="2470520"/>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TextBox 16"/>
            <p:cNvSpPr txBox="1"/>
            <p:nvPr/>
          </p:nvSpPr>
          <p:spPr>
            <a:xfrm>
              <a:off x="9319571" y="3703405"/>
              <a:ext cx="855106" cy="646331"/>
            </a:xfrm>
            <a:prstGeom prst="rect">
              <a:avLst/>
            </a:prstGeom>
            <a:noFill/>
          </p:spPr>
          <p:txBody>
            <a:bodyPr wrap="none" rtlCol="0">
              <a:spAutoFit/>
            </a:bodyPr>
            <a:lstStyle/>
            <a:p>
              <a:pPr algn="ctr"/>
              <a:r>
                <a:rPr lang="id-ID" dirty="0" smtClean="0">
                  <a:solidFill>
                    <a:schemeClr val="bg1"/>
                  </a:solidFill>
                </a:rPr>
                <a:t>Social</a:t>
              </a:r>
            </a:p>
            <a:p>
              <a:pPr algn="ctr"/>
              <a:r>
                <a:rPr lang="id-ID" dirty="0" smtClean="0">
                  <a:solidFill>
                    <a:schemeClr val="bg1"/>
                  </a:solidFill>
                </a:rPr>
                <a:t>Factors</a:t>
              </a:r>
              <a:endParaRPr lang="id-ID" dirty="0">
                <a:solidFill>
                  <a:schemeClr val="bg1"/>
                </a:solidFill>
              </a:endParaRPr>
            </a:p>
          </p:txBody>
        </p:sp>
        <p:grpSp>
          <p:nvGrpSpPr>
            <p:cNvPr id="27" name="Group 26"/>
            <p:cNvGrpSpPr/>
            <p:nvPr/>
          </p:nvGrpSpPr>
          <p:grpSpPr>
            <a:xfrm>
              <a:off x="9618498" y="3148465"/>
              <a:ext cx="481012" cy="422275"/>
              <a:chOff x="5220229" y="4842935"/>
              <a:chExt cx="481012" cy="422275"/>
            </a:xfrm>
            <a:solidFill>
              <a:schemeClr val="bg1"/>
            </a:solidFill>
          </p:grpSpPr>
          <p:sp>
            <p:nvSpPr>
              <p:cNvPr id="28" name="Freeform 25"/>
              <p:cNvSpPr>
                <a:spLocks/>
              </p:cNvSpPr>
              <p:nvPr/>
            </p:nvSpPr>
            <p:spPr bwMode="auto">
              <a:xfrm>
                <a:off x="5294841" y="4919135"/>
                <a:ext cx="173037" cy="112713"/>
              </a:xfrm>
              <a:custGeom>
                <a:avLst/>
                <a:gdLst>
                  <a:gd name="T0" fmla="*/ 44 w 46"/>
                  <a:gd name="T1" fmla="*/ 0 h 30"/>
                  <a:gd name="T2" fmla="*/ 0 w 46"/>
                  <a:gd name="T3" fmla="*/ 28 h 30"/>
                  <a:gd name="T4" fmla="*/ 2 w 46"/>
                  <a:gd name="T5" fmla="*/ 30 h 30"/>
                  <a:gd name="T6" fmla="*/ 4 w 46"/>
                  <a:gd name="T7" fmla="*/ 28 h 30"/>
                  <a:gd name="T8" fmla="*/ 44 w 46"/>
                  <a:gd name="T9" fmla="*/ 4 h 30"/>
                  <a:gd name="T10" fmla="*/ 46 w 46"/>
                  <a:gd name="T11" fmla="*/ 2 h 30"/>
                  <a:gd name="T12" fmla="*/ 44 w 46"/>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46" h="30">
                    <a:moveTo>
                      <a:pt x="44" y="0"/>
                    </a:moveTo>
                    <a:cubicBezTo>
                      <a:pt x="20" y="0"/>
                      <a:pt x="0" y="13"/>
                      <a:pt x="0" y="28"/>
                    </a:cubicBezTo>
                    <a:cubicBezTo>
                      <a:pt x="0" y="29"/>
                      <a:pt x="1" y="30"/>
                      <a:pt x="2" y="30"/>
                    </a:cubicBezTo>
                    <a:cubicBezTo>
                      <a:pt x="3" y="30"/>
                      <a:pt x="4" y="29"/>
                      <a:pt x="4" y="28"/>
                    </a:cubicBezTo>
                    <a:cubicBezTo>
                      <a:pt x="4" y="15"/>
                      <a:pt x="23" y="4"/>
                      <a:pt x="44" y="4"/>
                    </a:cubicBezTo>
                    <a:cubicBezTo>
                      <a:pt x="45" y="4"/>
                      <a:pt x="46" y="3"/>
                      <a:pt x="46" y="2"/>
                    </a:cubicBezTo>
                    <a:cubicBezTo>
                      <a:pt x="46" y="1"/>
                      <a:pt x="45"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6"/>
              <p:cNvSpPr>
                <a:spLocks noEditPoints="1"/>
              </p:cNvSpPr>
              <p:nvPr/>
            </p:nvSpPr>
            <p:spPr bwMode="auto">
              <a:xfrm>
                <a:off x="5220229" y="4842935"/>
                <a:ext cx="481012" cy="422275"/>
              </a:xfrm>
              <a:custGeom>
                <a:avLst/>
                <a:gdLst>
                  <a:gd name="T0" fmla="*/ 64 w 128"/>
                  <a:gd name="T1" fmla="*/ 0 h 112"/>
                  <a:gd name="T2" fmla="*/ 0 w 128"/>
                  <a:gd name="T3" fmla="*/ 48 h 112"/>
                  <a:gd name="T4" fmla="*/ 28 w 128"/>
                  <a:gd name="T5" fmla="*/ 88 h 112"/>
                  <a:gd name="T6" fmla="*/ 28 w 128"/>
                  <a:gd name="T7" fmla="*/ 88 h 112"/>
                  <a:gd name="T8" fmla="*/ 20 w 128"/>
                  <a:gd name="T9" fmla="*/ 107 h 112"/>
                  <a:gd name="T10" fmla="*/ 20 w 128"/>
                  <a:gd name="T11" fmla="*/ 107 h 112"/>
                  <a:gd name="T12" fmla="*/ 20 w 128"/>
                  <a:gd name="T13" fmla="*/ 108 h 112"/>
                  <a:gd name="T14" fmla="*/ 24 w 128"/>
                  <a:gd name="T15" fmla="*/ 112 h 112"/>
                  <a:gd name="T16" fmla="*/ 25 w 128"/>
                  <a:gd name="T17" fmla="*/ 112 h 112"/>
                  <a:gd name="T18" fmla="*/ 52 w 128"/>
                  <a:gd name="T19" fmla="*/ 95 h 112"/>
                  <a:gd name="T20" fmla="*/ 64 w 128"/>
                  <a:gd name="T21" fmla="*/ 96 h 112"/>
                  <a:gd name="T22" fmla="*/ 128 w 128"/>
                  <a:gd name="T23" fmla="*/ 48 h 112"/>
                  <a:gd name="T24" fmla="*/ 64 w 128"/>
                  <a:gd name="T25" fmla="*/ 0 h 112"/>
                  <a:gd name="T26" fmla="*/ 64 w 128"/>
                  <a:gd name="T27" fmla="*/ 88 h 112"/>
                  <a:gd name="T28" fmla="*/ 53 w 128"/>
                  <a:gd name="T29" fmla="*/ 87 h 112"/>
                  <a:gd name="T30" fmla="*/ 52 w 128"/>
                  <a:gd name="T31" fmla="*/ 87 h 112"/>
                  <a:gd name="T32" fmla="*/ 45 w 128"/>
                  <a:gd name="T33" fmla="*/ 90 h 112"/>
                  <a:gd name="T34" fmla="*/ 33 w 128"/>
                  <a:gd name="T35" fmla="*/ 100 h 112"/>
                  <a:gd name="T36" fmla="*/ 36 w 128"/>
                  <a:gd name="T37" fmla="*/ 88 h 112"/>
                  <a:gd name="T38" fmla="*/ 36 w 128"/>
                  <a:gd name="T39" fmla="*/ 88 h 112"/>
                  <a:gd name="T40" fmla="*/ 32 w 128"/>
                  <a:gd name="T41" fmla="*/ 81 h 112"/>
                  <a:gd name="T42" fmla="*/ 8 w 128"/>
                  <a:gd name="T43" fmla="*/ 48 h 112"/>
                  <a:gd name="T44" fmla="*/ 64 w 128"/>
                  <a:gd name="T45" fmla="*/ 8 h 112"/>
                  <a:gd name="T46" fmla="*/ 120 w 128"/>
                  <a:gd name="T47" fmla="*/ 48 h 112"/>
                  <a:gd name="T48" fmla="*/ 64 w 128"/>
                  <a:gd name="T49" fmla="*/ 8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8" h="112">
                    <a:moveTo>
                      <a:pt x="64" y="0"/>
                    </a:moveTo>
                    <a:cubicBezTo>
                      <a:pt x="29" y="0"/>
                      <a:pt x="0" y="21"/>
                      <a:pt x="0" y="48"/>
                    </a:cubicBezTo>
                    <a:cubicBezTo>
                      <a:pt x="0" y="65"/>
                      <a:pt x="11" y="79"/>
                      <a:pt x="28" y="88"/>
                    </a:cubicBezTo>
                    <a:cubicBezTo>
                      <a:pt x="28" y="88"/>
                      <a:pt x="28" y="88"/>
                      <a:pt x="28" y="88"/>
                    </a:cubicBezTo>
                    <a:cubicBezTo>
                      <a:pt x="28" y="95"/>
                      <a:pt x="23" y="103"/>
                      <a:pt x="20" y="107"/>
                    </a:cubicBezTo>
                    <a:cubicBezTo>
                      <a:pt x="20" y="107"/>
                      <a:pt x="20" y="107"/>
                      <a:pt x="20" y="107"/>
                    </a:cubicBezTo>
                    <a:cubicBezTo>
                      <a:pt x="20" y="107"/>
                      <a:pt x="20" y="108"/>
                      <a:pt x="20" y="108"/>
                    </a:cubicBezTo>
                    <a:cubicBezTo>
                      <a:pt x="20" y="110"/>
                      <a:pt x="22" y="112"/>
                      <a:pt x="24" y="112"/>
                    </a:cubicBezTo>
                    <a:cubicBezTo>
                      <a:pt x="24" y="112"/>
                      <a:pt x="25" y="112"/>
                      <a:pt x="25" y="112"/>
                    </a:cubicBezTo>
                    <a:cubicBezTo>
                      <a:pt x="37" y="110"/>
                      <a:pt x="49" y="98"/>
                      <a:pt x="52" y="95"/>
                    </a:cubicBezTo>
                    <a:cubicBezTo>
                      <a:pt x="56" y="96"/>
                      <a:pt x="60" y="96"/>
                      <a:pt x="64" y="96"/>
                    </a:cubicBezTo>
                    <a:cubicBezTo>
                      <a:pt x="99" y="96"/>
                      <a:pt x="128" y="75"/>
                      <a:pt x="128" y="48"/>
                    </a:cubicBezTo>
                    <a:cubicBezTo>
                      <a:pt x="128" y="21"/>
                      <a:pt x="99" y="0"/>
                      <a:pt x="64" y="0"/>
                    </a:cubicBezTo>
                    <a:close/>
                    <a:moveTo>
                      <a:pt x="64" y="88"/>
                    </a:moveTo>
                    <a:cubicBezTo>
                      <a:pt x="60" y="88"/>
                      <a:pt x="57" y="88"/>
                      <a:pt x="53" y="87"/>
                    </a:cubicBezTo>
                    <a:cubicBezTo>
                      <a:pt x="52" y="87"/>
                      <a:pt x="52" y="87"/>
                      <a:pt x="52" y="87"/>
                    </a:cubicBezTo>
                    <a:cubicBezTo>
                      <a:pt x="49" y="87"/>
                      <a:pt x="47" y="88"/>
                      <a:pt x="45" y="90"/>
                    </a:cubicBezTo>
                    <a:cubicBezTo>
                      <a:pt x="44" y="92"/>
                      <a:pt x="39" y="97"/>
                      <a:pt x="33" y="100"/>
                    </a:cubicBezTo>
                    <a:cubicBezTo>
                      <a:pt x="35" y="97"/>
                      <a:pt x="36" y="93"/>
                      <a:pt x="36" y="88"/>
                    </a:cubicBezTo>
                    <a:cubicBezTo>
                      <a:pt x="36" y="88"/>
                      <a:pt x="36" y="88"/>
                      <a:pt x="36" y="88"/>
                    </a:cubicBezTo>
                    <a:cubicBezTo>
                      <a:pt x="36" y="85"/>
                      <a:pt x="34" y="82"/>
                      <a:pt x="32" y="81"/>
                    </a:cubicBezTo>
                    <a:cubicBezTo>
                      <a:pt x="17" y="73"/>
                      <a:pt x="8" y="61"/>
                      <a:pt x="8" y="48"/>
                    </a:cubicBezTo>
                    <a:cubicBezTo>
                      <a:pt x="8" y="26"/>
                      <a:pt x="33" y="8"/>
                      <a:pt x="64" y="8"/>
                    </a:cubicBezTo>
                    <a:cubicBezTo>
                      <a:pt x="95" y="8"/>
                      <a:pt x="120" y="26"/>
                      <a:pt x="120" y="48"/>
                    </a:cubicBezTo>
                    <a:cubicBezTo>
                      <a:pt x="120" y="70"/>
                      <a:pt x="95" y="88"/>
                      <a:pt x="64"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5" name="Group 64"/>
          <p:cNvGrpSpPr/>
          <p:nvPr/>
        </p:nvGrpSpPr>
        <p:grpSpPr>
          <a:xfrm>
            <a:off x="10403236" y="3013444"/>
            <a:ext cx="1991667" cy="2162291"/>
            <a:chOff x="10403236" y="3013444"/>
            <a:chExt cx="1991667" cy="2162291"/>
          </a:xfrm>
        </p:grpSpPr>
        <p:sp>
          <p:nvSpPr>
            <p:cNvPr id="10" name="Freeform 9"/>
            <p:cNvSpPr>
              <a:spLocks/>
            </p:cNvSpPr>
            <p:nvPr/>
          </p:nvSpPr>
          <p:spPr bwMode="auto">
            <a:xfrm rot="10800000">
              <a:off x="10403236" y="3013444"/>
              <a:ext cx="1991667" cy="2162291"/>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TextBox 18"/>
            <p:cNvSpPr txBox="1"/>
            <p:nvPr/>
          </p:nvSpPr>
          <p:spPr>
            <a:xfrm>
              <a:off x="10566771" y="4118753"/>
              <a:ext cx="1451038" cy="646331"/>
            </a:xfrm>
            <a:prstGeom prst="rect">
              <a:avLst/>
            </a:prstGeom>
            <a:noFill/>
          </p:spPr>
          <p:txBody>
            <a:bodyPr wrap="none" rtlCol="0">
              <a:spAutoFit/>
            </a:bodyPr>
            <a:lstStyle/>
            <a:p>
              <a:pPr algn="ctr"/>
              <a:r>
                <a:rPr lang="id-ID" dirty="0" smtClean="0">
                  <a:solidFill>
                    <a:schemeClr val="bg1"/>
                  </a:solidFill>
                </a:rPr>
                <a:t>Technological</a:t>
              </a:r>
            </a:p>
            <a:p>
              <a:pPr algn="ctr"/>
              <a:r>
                <a:rPr lang="id-ID" dirty="0" smtClean="0">
                  <a:solidFill>
                    <a:schemeClr val="bg1"/>
                  </a:solidFill>
                </a:rPr>
                <a:t>Factors</a:t>
              </a:r>
              <a:endParaRPr lang="id-ID" dirty="0">
                <a:solidFill>
                  <a:schemeClr val="bg1"/>
                </a:solidFill>
              </a:endParaRPr>
            </a:p>
          </p:txBody>
        </p:sp>
        <p:grpSp>
          <p:nvGrpSpPr>
            <p:cNvPr id="30" name="Group 29"/>
            <p:cNvGrpSpPr/>
            <p:nvPr/>
          </p:nvGrpSpPr>
          <p:grpSpPr>
            <a:xfrm>
              <a:off x="11158563" y="3543970"/>
              <a:ext cx="481012" cy="482600"/>
              <a:chOff x="4198938" y="2905126"/>
              <a:chExt cx="481012" cy="482600"/>
            </a:xfrm>
            <a:solidFill>
              <a:schemeClr val="bg1"/>
            </a:solidFill>
          </p:grpSpPr>
          <p:sp>
            <p:nvSpPr>
              <p:cNvPr id="31"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34" name="Freeform 33"/>
          <p:cNvSpPr>
            <a:spLocks/>
          </p:cNvSpPr>
          <p:nvPr/>
        </p:nvSpPr>
        <p:spPr bwMode="auto">
          <a:xfrm rot="5696320">
            <a:off x="7530113" y="4126033"/>
            <a:ext cx="1189781" cy="129170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34"/>
          <p:cNvSpPr>
            <a:spLocks/>
          </p:cNvSpPr>
          <p:nvPr/>
        </p:nvSpPr>
        <p:spPr bwMode="auto">
          <a:xfrm rot="8492870">
            <a:off x="8784427" y="2565804"/>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5"/>
          <p:cNvSpPr>
            <a:spLocks/>
          </p:cNvSpPr>
          <p:nvPr/>
        </p:nvSpPr>
        <p:spPr bwMode="auto">
          <a:xfrm rot="10051992">
            <a:off x="10464185" y="2833795"/>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37"/>
          <p:cNvSpPr>
            <a:spLocks/>
          </p:cNvSpPr>
          <p:nvPr/>
        </p:nvSpPr>
        <p:spPr bwMode="auto">
          <a:xfrm rot="13144547">
            <a:off x="10465099" y="4652337"/>
            <a:ext cx="1189781" cy="129170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alpha val="60000"/>
            </a:schemeClr>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39" name="Freeform 38"/>
          <p:cNvSpPr>
            <a:spLocks/>
          </p:cNvSpPr>
          <p:nvPr/>
        </p:nvSpPr>
        <p:spPr bwMode="auto">
          <a:xfrm rot="5080426">
            <a:off x="6406770" y="3100937"/>
            <a:ext cx="906481" cy="98413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1">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9"/>
          <p:cNvSpPr>
            <a:spLocks/>
          </p:cNvSpPr>
          <p:nvPr/>
        </p:nvSpPr>
        <p:spPr bwMode="auto">
          <a:xfrm rot="8176420">
            <a:off x="6985869" y="2847436"/>
            <a:ext cx="875372" cy="984138"/>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p:cNvSpPr>
          <p:nvPr/>
        </p:nvSpPr>
        <p:spPr bwMode="auto">
          <a:xfrm rot="8492870">
            <a:off x="8679949" y="3829245"/>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2">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41"/>
          <p:cNvSpPr>
            <a:spLocks/>
          </p:cNvSpPr>
          <p:nvPr/>
        </p:nvSpPr>
        <p:spPr bwMode="auto">
          <a:xfrm rot="10051992">
            <a:off x="9689718" y="4412949"/>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3">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42"/>
          <p:cNvSpPr>
            <a:spLocks/>
          </p:cNvSpPr>
          <p:nvPr/>
        </p:nvSpPr>
        <p:spPr bwMode="auto">
          <a:xfrm rot="11618841">
            <a:off x="11552838" y="4293493"/>
            <a:ext cx="837665" cy="909427"/>
          </a:xfrm>
          <a:custGeom>
            <a:avLst/>
            <a:gdLst>
              <a:gd name="T0" fmla="*/ 1068 w 1069"/>
              <a:gd name="T1" fmla="*/ 123 h 1161"/>
              <a:gd name="T2" fmla="*/ 1066 w 1069"/>
              <a:gd name="T3" fmla="*/ 46 h 1161"/>
              <a:gd name="T4" fmla="*/ 250 w 1069"/>
              <a:gd name="T5" fmla="*/ 295 h 1161"/>
              <a:gd name="T6" fmla="*/ 0 w 1069"/>
              <a:gd name="T7" fmla="*/ 1026 h 1161"/>
              <a:gd name="T8" fmla="*/ 2 w 1069"/>
              <a:gd name="T9" fmla="*/ 1114 h 1161"/>
              <a:gd name="T10" fmla="*/ 818 w 1069"/>
              <a:gd name="T11" fmla="*/ 866 h 1161"/>
              <a:gd name="T12" fmla="*/ 944 w 1069"/>
              <a:gd name="T13" fmla="*/ 692 h 1161"/>
              <a:gd name="T14" fmla="*/ 994 w 1069"/>
              <a:gd name="T15" fmla="*/ 579 h 1161"/>
              <a:gd name="T16" fmla="*/ 1068 w 1069"/>
              <a:gd name="T17"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9" h="1161">
                <a:moveTo>
                  <a:pt x="1068" y="123"/>
                </a:moveTo>
                <a:cubicBezTo>
                  <a:pt x="1068" y="75"/>
                  <a:pt x="1066" y="46"/>
                  <a:pt x="1066" y="46"/>
                </a:cubicBezTo>
                <a:cubicBezTo>
                  <a:pt x="1066" y="46"/>
                  <a:pt x="544" y="0"/>
                  <a:pt x="250" y="295"/>
                </a:cubicBezTo>
                <a:cubicBezTo>
                  <a:pt x="31" y="516"/>
                  <a:pt x="1" y="864"/>
                  <a:pt x="0" y="1026"/>
                </a:cubicBezTo>
                <a:cubicBezTo>
                  <a:pt x="0" y="1081"/>
                  <a:pt x="2" y="1114"/>
                  <a:pt x="2" y="1114"/>
                </a:cubicBezTo>
                <a:cubicBezTo>
                  <a:pt x="2" y="1114"/>
                  <a:pt x="525" y="1161"/>
                  <a:pt x="818" y="866"/>
                </a:cubicBezTo>
                <a:cubicBezTo>
                  <a:pt x="870" y="814"/>
                  <a:pt x="911" y="754"/>
                  <a:pt x="944" y="692"/>
                </a:cubicBezTo>
                <a:cubicBezTo>
                  <a:pt x="963" y="655"/>
                  <a:pt x="980" y="617"/>
                  <a:pt x="994" y="579"/>
                </a:cubicBezTo>
                <a:cubicBezTo>
                  <a:pt x="1058" y="402"/>
                  <a:pt x="1069" y="222"/>
                  <a:pt x="1068" y="123"/>
                </a:cubicBezTo>
                <a:close/>
              </a:path>
            </a:pathLst>
          </a:custGeom>
          <a:solidFill>
            <a:schemeClr val="accent4">
              <a:alpha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TextBox 43"/>
          <p:cNvSpPr txBox="1"/>
          <p:nvPr/>
        </p:nvSpPr>
        <p:spPr>
          <a:xfrm>
            <a:off x="1112935" y="3841039"/>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5" name="TextBox 44"/>
          <p:cNvSpPr txBox="1"/>
          <p:nvPr/>
        </p:nvSpPr>
        <p:spPr>
          <a:xfrm>
            <a:off x="1072847" y="2355802"/>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46" name="TextBox 45"/>
          <p:cNvSpPr txBox="1"/>
          <p:nvPr/>
        </p:nvSpPr>
        <p:spPr>
          <a:xfrm>
            <a:off x="2464575" y="289441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47" name="TextBox 46"/>
          <p:cNvSpPr txBox="1"/>
          <p:nvPr/>
        </p:nvSpPr>
        <p:spPr>
          <a:xfrm>
            <a:off x="1072847" y="2859696"/>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48" name="Group 47"/>
          <p:cNvGrpSpPr/>
          <p:nvPr/>
        </p:nvGrpSpPr>
        <p:grpSpPr>
          <a:xfrm>
            <a:off x="1157852" y="5317757"/>
            <a:ext cx="1603736" cy="803628"/>
            <a:chOff x="1796811" y="4352016"/>
            <a:chExt cx="1603736" cy="803628"/>
          </a:xfrm>
        </p:grpSpPr>
        <p:grpSp>
          <p:nvGrpSpPr>
            <p:cNvPr id="49" name="Group 48"/>
            <p:cNvGrpSpPr/>
            <p:nvPr/>
          </p:nvGrpSpPr>
          <p:grpSpPr>
            <a:xfrm>
              <a:off x="1796811" y="4352016"/>
              <a:ext cx="1603736" cy="621719"/>
              <a:chOff x="1796811" y="4352016"/>
              <a:chExt cx="1603736" cy="621719"/>
            </a:xfrm>
          </p:grpSpPr>
          <p:grpSp>
            <p:nvGrpSpPr>
              <p:cNvPr id="51" name="Group 50"/>
              <p:cNvGrpSpPr/>
              <p:nvPr/>
            </p:nvGrpSpPr>
            <p:grpSpPr>
              <a:xfrm>
                <a:off x="1796811" y="4459323"/>
                <a:ext cx="233460" cy="503500"/>
                <a:chOff x="4395788" y="2198688"/>
                <a:chExt cx="344488" cy="742951"/>
              </a:xfrm>
              <a:solidFill>
                <a:schemeClr val="accent3"/>
              </a:solidFill>
            </p:grpSpPr>
            <p:sp>
              <p:nvSpPr>
                <p:cNvPr id="53" name="Oval 52"/>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4"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2"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0"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 name="Group 54"/>
          <p:cNvGrpSpPr/>
          <p:nvPr/>
        </p:nvGrpSpPr>
        <p:grpSpPr>
          <a:xfrm>
            <a:off x="2893623" y="5317754"/>
            <a:ext cx="1582623" cy="791891"/>
            <a:chOff x="3532582" y="4352013"/>
            <a:chExt cx="1582623" cy="791891"/>
          </a:xfrm>
        </p:grpSpPr>
        <p:grpSp>
          <p:nvGrpSpPr>
            <p:cNvPr id="56" name="Group 55"/>
            <p:cNvGrpSpPr/>
            <p:nvPr/>
          </p:nvGrpSpPr>
          <p:grpSpPr>
            <a:xfrm>
              <a:off x="3532582" y="4352013"/>
              <a:ext cx="1582623" cy="621719"/>
              <a:chOff x="3532582" y="4352013"/>
              <a:chExt cx="1582623" cy="621719"/>
            </a:xfrm>
          </p:grpSpPr>
          <p:grpSp>
            <p:nvGrpSpPr>
              <p:cNvPr id="59" name="Group 58"/>
              <p:cNvGrpSpPr/>
              <p:nvPr/>
            </p:nvGrpSpPr>
            <p:grpSpPr>
              <a:xfrm>
                <a:off x="3532582" y="4443631"/>
                <a:ext cx="204213" cy="519412"/>
                <a:chOff x="4422775" y="2198688"/>
                <a:chExt cx="292100" cy="742950"/>
              </a:xfrm>
              <a:solidFill>
                <a:schemeClr val="accent2"/>
              </a:solidFill>
            </p:grpSpPr>
            <p:sp>
              <p:nvSpPr>
                <p:cNvPr id="61"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2"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0"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8"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63" name="Straight Connector 62"/>
          <p:cNvCxnSpPr/>
          <p:nvPr/>
        </p:nvCxnSpPr>
        <p:spPr>
          <a:xfrm>
            <a:off x="1004093" y="5175013"/>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5385766" y="2403963"/>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2291134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5"/>
                                        </p:tgtEl>
                                        <p:attrNameLst>
                                          <p:attrName>style.visibility</p:attrName>
                                        </p:attrNameLst>
                                      </p:cBhvr>
                                      <p:to>
                                        <p:strVal val="visible"/>
                                      </p:to>
                                    </p:set>
                                    <p:animEffect transition="in" filter="fade">
                                      <p:cBhvr>
                                        <p:cTn id="18" dur="500"/>
                                        <p:tgtEl>
                                          <p:spTgt spid="45"/>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47"/>
                                        </p:tgtEl>
                                        <p:attrNameLst>
                                          <p:attrName>style.visibility</p:attrName>
                                        </p:attrNameLst>
                                      </p:cBhvr>
                                      <p:to>
                                        <p:strVal val="visible"/>
                                      </p:to>
                                    </p:set>
                                    <p:animEffect transition="in" filter="fade">
                                      <p:cBhvr>
                                        <p:cTn id="22" dur="500"/>
                                        <p:tgtEl>
                                          <p:spTgt spid="4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fade">
                                      <p:cBhvr>
                                        <p:cTn id="25" dur="500"/>
                                        <p:tgtEl>
                                          <p:spTgt spid="46"/>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44"/>
                                        </p:tgtEl>
                                        <p:attrNameLst>
                                          <p:attrName>style.visibility</p:attrName>
                                        </p:attrNameLst>
                                      </p:cBhvr>
                                      <p:to>
                                        <p:strVal val="visible"/>
                                      </p:to>
                                    </p:set>
                                    <p:animEffect transition="in" filter="fade">
                                      <p:cBhvr>
                                        <p:cTn id="29" dur="500"/>
                                        <p:tgtEl>
                                          <p:spTgt spid="44"/>
                                        </p:tgtEl>
                                      </p:cBhvr>
                                    </p:animEffect>
                                  </p:childTnLst>
                                </p:cTn>
                              </p:par>
                              <p:par>
                                <p:cTn id="30" presetID="10" presetClass="entr" presetSubtype="0" fill="hold" nodeType="withEffect">
                                  <p:stCondLst>
                                    <p:cond delay="0"/>
                                  </p:stCondLst>
                                  <p:childTnLst>
                                    <p:set>
                                      <p:cBhvr>
                                        <p:cTn id="31" dur="1" fill="hold">
                                          <p:stCondLst>
                                            <p:cond delay="0"/>
                                          </p:stCondLst>
                                        </p:cTn>
                                        <p:tgtEl>
                                          <p:spTgt spid="63"/>
                                        </p:tgtEl>
                                        <p:attrNameLst>
                                          <p:attrName>style.visibility</p:attrName>
                                        </p:attrNameLst>
                                      </p:cBhvr>
                                      <p:to>
                                        <p:strVal val="visible"/>
                                      </p:to>
                                    </p:set>
                                    <p:animEffect transition="in" filter="fade">
                                      <p:cBhvr>
                                        <p:cTn id="32" dur="500"/>
                                        <p:tgtEl>
                                          <p:spTgt spid="63"/>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48"/>
                                        </p:tgtEl>
                                        <p:attrNameLst>
                                          <p:attrName>style.visibility</p:attrName>
                                        </p:attrNameLst>
                                      </p:cBhvr>
                                      <p:to>
                                        <p:strVal val="visible"/>
                                      </p:to>
                                    </p:set>
                                    <p:animEffect transition="in" filter="fade">
                                      <p:cBhvr>
                                        <p:cTn id="36" dur="500"/>
                                        <p:tgtEl>
                                          <p:spTgt spid="48"/>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55"/>
                                        </p:tgtEl>
                                        <p:attrNameLst>
                                          <p:attrName>style.visibility</p:attrName>
                                        </p:attrNameLst>
                                      </p:cBhvr>
                                      <p:to>
                                        <p:strVal val="visible"/>
                                      </p:to>
                                    </p:set>
                                    <p:animEffect transition="in" filter="fade">
                                      <p:cBhvr>
                                        <p:cTn id="40" dur="500"/>
                                        <p:tgtEl>
                                          <p:spTgt spid="55"/>
                                        </p:tgtEl>
                                      </p:cBhvr>
                                    </p:animEffect>
                                  </p:childTnLst>
                                </p:cTn>
                              </p:par>
                            </p:childTnLst>
                          </p:cTn>
                        </p:par>
                        <p:par>
                          <p:cTn id="41" fill="hold">
                            <p:stCondLst>
                              <p:cond delay="3000"/>
                            </p:stCondLst>
                            <p:childTnLst>
                              <p:par>
                                <p:cTn id="42" presetID="42" presetClass="entr" presetSubtype="0" fill="hold" grpId="0" nodeType="afterEffect">
                                  <p:stCondLst>
                                    <p:cond delay="0"/>
                                  </p:stCondLst>
                                  <p:childTnLst>
                                    <p:set>
                                      <p:cBhvr>
                                        <p:cTn id="43" dur="1" fill="hold">
                                          <p:stCondLst>
                                            <p:cond delay="0"/>
                                          </p:stCondLst>
                                        </p:cTn>
                                        <p:tgtEl>
                                          <p:spTgt spid="57"/>
                                        </p:tgtEl>
                                        <p:attrNameLst>
                                          <p:attrName>style.visibility</p:attrName>
                                        </p:attrNameLst>
                                      </p:cBhvr>
                                      <p:to>
                                        <p:strVal val="visible"/>
                                      </p:to>
                                    </p:set>
                                    <p:animEffect transition="in" filter="fade">
                                      <p:cBhvr>
                                        <p:cTn id="44" dur="1000"/>
                                        <p:tgtEl>
                                          <p:spTgt spid="57"/>
                                        </p:tgtEl>
                                      </p:cBhvr>
                                    </p:animEffect>
                                    <p:anim calcmode="lin" valueType="num">
                                      <p:cBhvr>
                                        <p:cTn id="45" dur="1000" fill="hold"/>
                                        <p:tgtEl>
                                          <p:spTgt spid="57"/>
                                        </p:tgtEl>
                                        <p:attrNameLst>
                                          <p:attrName>ppt_x</p:attrName>
                                        </p:attrNameLst>
                                      </p:cBhvr>
                                      <p:tavLst>
                                        <p:tav tm="0">
                                          <p:val>
                                            <p:strVal val="#ppt_x"/>
                                          </p:val>
                                        </p:tav>
                                        <p:tav tm="100000">
                                          <p:val>
                                            <p:strVal val="#ppt_x"/>
                                          </p:val>
                                        </p:tav>
                                      </p:tavLst>
                                    </p:anim>
                                    <p:anim calcmode="lin" valueType="num">
                                      <p:cBhvr>
                                        <p:cTn id="46" dur="1000" fill="hold"/>
                                        <p:tgtEl>
                                          <p:spTgt spid="57"/>
                                        </p:tgtEl>
                                        <p:attrNameLst>
                                          <p:attrName>ppt_y</p:attrName>
                                        </p:attrNameLst>
                                      </p:cBhvr>
                                      <p:tavLst>
                                        <p:tav tm="0">
                                          <p:val>
                                            <p:strVal val="#ppt_y+.1"/>
                                          </p:val>
                                        </p:tav>
                                        <p:tav tm="100000">
                                          <p:val>
                                            <p:strVal val="#ppt_y"/>
                                          </p:val>
                                        </p:tav>
                                      </p:tavLst>
                                    </p:anim>
                                  </p:childTnLst>
                                </p:cTn>
                              </p:par>
                              <p:par>
                                <p:cTn id="47" presetID="10" presetClass="entr" presetSubtype="0" fill="hold" nodeType="withEffect">
                                  <p:stCondLst>
                                    <p:cond delay="0"/>
                                  </p:stCondLst>
                                  <p:childTnLst>
                                    <p:set>
                                      <p:cBhvr>
                                        <p:cTn id="48" dur="1" fill="hold">
                                          <p:stCondLst>
                                            <p:cond delay="0"/>
                                          </p:stCondLst>
                                        </p:cTn>
                                        <p:tgtEl>
                                          <p:spTgt spid="64"/>
                                        </p:tgtEl>
                                        <p:attrNameLst>
                                          <p:attrName>style.visibility</p:attrName>
                                        </p:attrNameLst>
                                      </p:cBhvr>
                                      <p:to>
                                        <p:strVal val="visible"/>
                                      </p:to>
                                    </p:set>
                                    <p:animEffect transition="in" filter="fade">
                                      <p:cBhvr>
                                        <p:cTn id="49" dur="500"/>
                                        <p:tgtEl>
                                          <p:spTgt spid="64"/>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fade">
                                      <p:cBhvr>
                                        <p:cTn id="53" dur="500"/>
                                        <p:tgtEl>
                                          <p:spTgt spid="20"/>
                                        </p:tgtEl>
                                      </p:cBhvr>
                                    </p:animEffect>
                                  </p:childTnLst>
                                </p:cTn>
                              </p:par>
                            </p:childTnLst>
                          </p:cTn>
                        </p:par>
                        <p:par>
                          <p:cTn id="54" fill="hold">
                            <p:stCondLst>
                              <p:cond delay="4500"/>
                            </p:stCondLst>
                            <p:childTnLst>
                              <p:par>
                                <p:cTn id="55" presetID="10" presetClass="entr" presetSubtype="0" fill="hold"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fade">
                                      <p:cBhvr>
                                        <p:cTn id="57" dur="500"/>
                                        <p:tgtEl>
                                          <p:spTgt spid="9"/>
                                        </p:tgtEl>
                                      </p:cBhvr>
                                    </p:animEffect>
                                  </p:childTnLst>
                                </p:cTn>
                              </p:par>
                            </p:childTnLst>
                          </p:cTn>
                        </p:par>
                        <p:par>
                          <p:cTn id="58" fill="hold">
                            <p:stCondLst>
                              <p:cond delay="5000"/>
                            </p:stCondLst>
                            <p:childTnLst>
                              <p:par>
                                <p:cTn id="59" presetID="10" presetClass="entr" presetSubtype="0" fill="hold" nodeType="afterEffect">
                                  <p:stCondLst>
                                    <p:cond delay="0"/>
                                  </p:stCondLst>
                                  <p:childTnLst>
                                    <p:set>
                                      <p:cBhvr>
                                        <p:cTn id="60" dur="1" fill="hold">
                                          <p:stCondLst>
                                            <p:cond delay="0"/>
                                          </p:stCondLst>
                                        </p:cTn>
                                        <p:tgtEl>
                                          <p:spTgt spid="65"/>
                                        </p:tgtEl>
                                        <p:attrNameLst>
                                          <p:attrName>style.visibility</p:attrName>
                                        </p:attrNameLst>
                                      </p:cBhvr>
                                      <p:to>
                                        <p:strVal val="visible"/>
                                      </p:to>
                                    </p:set>
                                    <p:animEffect transition="in" filter="fade">
                                      <p:cBhvr>
                                        <p:cTn id="61" dur="500"/>
                                        <p:tgtEl>
                                          <p:spTgt spid="65"/>
                                        </p:tgtEl>
                                      </p:cBhvr>
                                    </p:animEffect>
                                  </p:childTnLst>
                                </p:cTn>
                              </p:par>
                            </p:childTnLst>
                          </p:cTn>
                        </p:par>
                        <p:par>
                          <p:cTn id="62" fill="hold">
                            <p:stCondLst>
                              <p:cond delay="5500"/>
                            </p:stCondLst>
                            <p:childTnLst>
                              <p:par>
                                <p:cTn id="63" presetID="10" presetClass="entr" presetSubtype="0" fill="hold" nodeType="afterEffect">
                                  <p:stCondLst>
                                    <p:cond delay="0"/>
                                  </p:stCondLst>
                                  <p:childTnLst>
                                    <p:set>
                                      <p:cBhvr>
                                        <p:cTn id="64" dur="1" fill="hold">
                                          <p:stCondLst>
                                            <p:cond delay="0"/>
                                          </p:stCondLst>
                                        </p:cTn>
                                        <p:tgtEl>
                                          <p:spTgt spid="15"/>
                                        </p:tgtEl>
                                        <p:attrNameLst>
                                          <p:attrName>style.visibility</p:attrName>
                                        </p:attrNameLst>
                                      </p:cBhvr>
                                      <p:to>
                                        <p:strVal val="visible"/>
                                      </p:to>
                                    </p:set>
                                    <p:animEffect transition="in" filter="fade">
                                      <p:cBhvr>
                                        <p:cTn id="65" dur="500"/>
                                        <p:tgtEl>
                                          <p:spTgt spid="1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39"/>
                                        </p:tgtEl>
                                        <p:attrNameLst>
                                          <p:attrName>style.visibility</p:attrName>
                                        </p:attrNameLst>
                                      </p:cBhvr>
                                      <p:to>
                                        <p:strVal val="visible"/>
                                      </p:to>
                                    </p:set>
                                    <p:animEffect transition="in" filter="fade">
                                      <p:cBhvr>
                                        <p:cTn id="68" dur="500"/>
                                        <p:tgtEl>
                                          <p:spTgt spid="39"/>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41"/>
                                        </p:tgtEl>
                                        <p:attrNameLst>
                                          <p:attrName>style.visibility</p:attrName>
                                        </p:attrNameLst>
                                      </p:cBhvr>
                                      <p:to>
                                        <p:strVal val="visible"/>
                                      </p:to>
                                    </p:set>
                                    <p:animEffect transition="in" filter="fade">
                                      <p:cBhvr>
                                        <p:cTn id="72" dur="500"/>
                                        <p:tgtEl>
                                          <p:spTgt spid="41"/>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fade">
                                      <p:cBhvr>
                                        <p:cTn id="75" dur="500"/>
                                        <p:tgtEl>
                                          <p:spTgt spid="36"/>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fade">
                                      <p:cBhvr>
                                        <p:cTn id="78" dur="500"/>
                                        <p:tgtEl>
                                          <p:spTgt spid="38"/>
                                        </p:tgtEl>
                                      </p:cBhvr>
                                    </p:animEffect>
                                  </p:childTnLst>
                                </p:cTn>
                              </p:par>
                            </p:childTnLst>
                          </p:cTn>
                        </p:par>
                        <p:par>
                          <p:cTn id="79" fill="hold">
                            <p:stCondLst>
                              <p:cond delay="6500"/>
                            </p:stCondLst>
                            <p:childTnLst>
                              <p:par>
                                <p:cTn id="80" presetID="10" presetClass="entr" presetSubtype="0" fill="hold" grpId="0" nodeType="after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500"/>
                                        <p:tgtEl>
                                          <p:spTgt spid="34"/>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43"/>
                                        </p:tgtEl>
                                        <p:attrNameLst>
                                          <p:attrName>style.visibility</p:attrName>
                                        </p:attrNameLst>
                                      </p:cBhvr>
                                      <p:to>
                                        <p:strVal val="visible"/>
                                      </p:to>
                                    </p:set>
                                    <p:animEffect transition="in" filter="fade">
                                      <p:cBhvr>
                                        <p:cTn id="85" dur="500"/>
                                        <p:tgtEl>
                                          <p:spTgt spid="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childTnLst>
                          </p:cTn>
                        </p:par>
                        <p:par>
                          <p:cTn id="89" fill="hold">
                            <p:stCondLst>
                              <p:cond delay="7000"/>
                            </p:stCondLst>
                            <p:childTnLst>
                              <p:par>
                                <p:cTn id="90" presetID="10" presetClass="entr" presetSubtype="0" fill="hold" grpId="0" nodeType="after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fade">
                                      <p:cBhvr>
                                        <p:cTn id="92" dur="500"/>
                                        <p:tgtEl>
                                          <p:spTgt spid="35"/>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fade">
                                      <p:cBhvr>
                                        <p:cTn id="95"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7" grpId="0" animBg="1"/>
      <p:bldP spid="34" grpId="0" animBg="1"/>
      <p:bldP spid="35" grpId="0" animBg="1"/>
      <p:bldP spid="36" grpId="0" animBg="1"/>
      <p:bldP spid="38" grpId="0" animBg="1"/>
      <p:bldP spid="39" grpId="0" animBg="1"/>
      <p:bldP spid="40" grpId="0" animBg="1"/>
      <p:bldP spid="41" grpId="0" animBg="1"/>
      <p:bldP spid="42" grpId="0" animBg="1"/>
      <p:bldP spid="43" grpId="0" animBg="1"/>
      <p:bldP spid="44" grpId="0"/>
      <p:bldP spid="45" grpId="0"/>
      <p:bldP spid="46" grpId="0"/>
      <p:bldP spid="47" grpId="0"/>
    </p:bldLst>
  </p:timing>
</p:sld>
</file>

<file path=ppt/slides/slide14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12081" y="465423"/>
            <a:ext cx="4968028" cy="830997"/>
          </a:xfrm>
          <a:prstGeom prst="rect">
            <a:avLst/>
          </a:prstGeom>
          <a:noFill/>
        </p:spPr>
        <p:txBody>
          <a:bodyPr wrap="none" rtlCol="0">
            <a:spAutoFit/>
          </a:bodyPr>
          <a:lstStyle/>
          <a:p>
            <a:pPr algn="ctr"/>
            <a:r>
              <a:rPr lang="id-ID" sz="4800" dirty="0" smtClean="0">
                <a:solidFill>
                  <a:schemeClr val="bg1"/>
                </a:solidFill>
                <a:latin typeface="+mj-lt"/>
              </a:rPr>
              <a:t>PEST Tree Diagram</a:t>
            </a:r>
            <a:endParaRPr lang="en-US" sz="4800" dirty="0">
              <a:solidFill>
                <a:schemeClr val="bg1"/>
              </a:solidFill>
              <a:latin typeface="+mj-lt"/>
            </a:endParaRPr>
          </a:p>
        </p:txBody>
      </p:sp>
      <p:sp>
        <p:nvSpPr>
          <p:cNvPr id="188" name="TextBox 187"/>
          <p:cNvSpPr txBox="1"/>
          <p:nvPr/>
        </p:nvSpPr>
        <p:spPr>
          <a:xfrm>
            <a:off x="4736493" y="1202152"/>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10"/>
          <p:cNvSpPr>
            <a:spLocks/>
          </p:cNvSpPr>
          <p:nvPr/>
        </p:nvSpPr>
        <p:spPr bwMode="auto">
          <a:xfrm flipH="1">
            <a:off x="5123055" y="4144757"/>
            <a:ext cx="1723150" cy="3136304"/>
          </a:xfrm>
          <a:custGeom>
            <a:avLst/>
            <a:gdLst>
              <a:gd name="T0" fmla="*/ 558 w 679"/>
              <a:gd name="T1" fmla="*/ 1235 h 1235"/>
              <a:gd name="T2" fmla="*/ 517 w 679"/>
              <a:gd name="T3" fmla="*/ 546 h 1235"/>
              <a:gd name="T4" fmla="*/ 669 w 679"/>
              <a:gd name="T5" fmla="*/ 191 h 1235"/>
              <a:gd name="T6" fmla="*/ 593 w 679"/>
              <a:gd name="T7" fmla="*/ 207 h 1235"/>
              <a:gd name="T8" fmla="*/ 451 w 679"/>
              <a:gd name="T9" fmla="*/ 310 h 1235"/>
              <a:gd name="T10" fmla="*/ 331 w 679"/>
              <a:gd name="T11" fmla="*/ 25 h 1235"/>
              <a:gd name="T12" fmla="*/ 319 w 679"/>
              <a:gd name="T13" fmla="*/ 214 h 1235"/>
              <a:gd name="T14" fmla="*/ 199 w 679"/>
              <a:gd name="T15" fmla="*/ 139 h 1235"/>
              <a:gd name="T16" fmla="*/ 110 w 679"/>
              <a:gd name="T17" fmla="*/ 71 h 1235"/>
              <a:gd name="T18" fmla="*/ 216 w 679"/>
              <a:gd name="T19" fmla="*/ 311 h 1235"/>
              <a:gd name="T20" fmla="*/ 40 w 679"/>
              <a:gd name="T21" fmla="*/ 150 h 1235"/>
              <a:gd name="T22" fmla="*/ 37 w 679"/>
              <a:gd name="T23" fmla="*/ 224 h 1235"/>
              <a:gd name="T24" fmla="*/ 180 w 679"/>
              <a:gd name="T25" fmla="*/ 388 h 1235"/>
              <a:gd name="T26" fmla="*/ 44 w 679"/>
              <a:gd name="T27" fmla="*/ 317 h 1235"/>
              <a:gd name="T28" fmla="*/ 85 w 679"/>
              <a:gd name="T29" fmla="*/ 408 h 1235"/>
              <a:gd name="T30" fmla="*/ 303 w 679"/>
              <a:gd name="T31" fmla="*/ 668 h 1235"/>
              <a:gd name="T32" fmla="*/ 275 w 679"/>
              <a:gd name="T33" fmla="*/ 1139 h 1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9" h="1235">
                <a:moveTo>
                  <a:pt x="558" y="1235"/>
                </a:moveTo>
                <a:cubicBezTo>
                  <a:pt x="558" y="1235"/>
                  <a:pt x="455" y="806"/>
                  <a:pt x="517" y="546"/>
                </a:cubicBezTo>
                <a:cubicBezTo>
                  <a:pt x="580" y="285"/>
                  <a:pt x="679" y="231"/>
                  <a:pt x="669" y="191"/>
                </a:cubicBezTo>
                <a:cubicBezTo>
                  <a:pt x="660" y="151"/>
                  <a:pt x="609" y="170"/>
                  <a:pt x="593" y="207"/>
                </a:cubicBezTo>
                <a:cubicBezTo>
                  <a:pt x="577" y="243"/>
                  <a:pt x="512" y="323"/>
                  <a:pt x="451" y="310"/>
                </a:cubicBezTo>
                <a:cubicBezTo>
                  <a:pt x="391" y="297"/>
                  <a:pt x="375" y="49"/>
                  <a:pt x="331" y="25"/>
                </a:cubicBezTo>
                <a:cubicBezTo>
                  <a:pt x="287" y="0"/>
                  <a:pt x="302" y="114"/>
                  <a:pt x="319" y="214"/>
                </a:cubicBezTo>
                <a:cubicBezTo>
                  <a:pt x="336" y="313"/>
                  <a:pt x="252" y="258"/>
                  <a:pt x="199" y="139"/>
                </a:cubicBezTo>
                <a:cubicBezTo>
                  <a:pt x="146" y="20"/>
                  <a:pt x="115" y="54"/>
                  <a:pt x="110" y="71"/>
                </a:cubicBezTo>
                <a:cubicBezTo>
                  <a:pt x="104" y="88"/>
                  <a:pt x="225" y="300"/>
                  <a:pt x="216" y="311"/>
                </a:cubicBezTo>
                <a:cubicBezTo>
                  <a:pt x="208" y="321"/>
                  <a:pt x="55" y="145"/>
                  <a:pt x="40" y="150"/>
                </a:cubicBezTo>
                <a:cubicBezTo>
                  <a:pt x="26" y="155"/>
                  <a:pt x="0" y="169"/>
                  <a:pt x="37" y="224"/>
                </a:cubicBezTo>
                <a:cubicBezTo>
                  <a:pt x="73" y="280"/>
                  <a:pt x="187" y="373"/>
                  <a:pt x="180" y="388"/>
                </a:cubicBezTo>
                <a:cubicBezTo>
                  <a:pt x="173" y="404"/>
                  <a:pt x="78" y="319"/>
                  <a:pt x="44" y="317"/>
                </a:cubicBezTo>
                <a:cubicBezTo>
                  <a:pt x="9" y="315"/>
                  <a:pt x="23" y="364"/>
                  <a:pt x="85" y="408"/>
                </a:cubicBezTo>
                <a:cubicBezTo>
                  <a:pt x="147" y="452"/>
                  <a:pt x="298" y="501"/>
                  <a:pt x="303" y="668"/>
                </a:cubicBezTo>
                <a:cubicBezTo>
                  <a:pt x="308" y="835"/>
                  <a:pt x="275" y="1139"/>
                  <a:pt x="275" y="1139"/>
                </a:cubicBezTo>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rot="5662649">
            <a:off x="3187394" y="3381927"/>
            <a:ext cx="1684337" cy="2561445"/>
            <a:chOff x="1306513" y="1644650"/>
            <a:chExt cx="1109663" cy="1687513"/>
          </a:xfrm>
        </p:grpSpPr>
        <p:sp>
          <p:nvSpPr>
            <p:cNvPr id="76"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rot="13449093">
            <a:off x="7042235" y="2557554"/>
            <a:ext cx="1684337" cy="2561445"/>
            <a:chOff x="1306513" y="1644650"/>
            <a:chExt cx="1109663" cy="1687513"/>
          </a:xfrm>
        </p:grpSpPr>
        <p:sp>
          <p:nvSpPr>
            <p:cNvPr id="82"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4" name="Group 83"/>
          <p:cNvGrpSpPr/>
          <p:nvPr/>
        </p:nvGrpSpPr>
        <p:grpSpPr>
          <a:xfrm rot="7830861">
            <a:off x="4158092" y="2170571"/>
            <a:ext cx="1684337" cy="2561445"/>
            <a:chOff x="1306513" y="1644650"/>
            <a:chExt cx="1109663" cy="1687513"/>
          </a:xfrm>
        </p:grpSpPr>
        <p:sp>
          <p:nvSpPr>
            <p:cNvPr id="85"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rot="10570456">
            <a:off x="5726701" y="1890498"/>
            <a:ext cx="1684337" cy="2561445"/>
            <a:chOff x="1306513" y="1644650"/>
            <a:chExt cx="1109663" cy="1687513"/>
          </a:xfrm>
        </p:grpSpPr>
        <p:sp>
          <p:nvSpPr>
            <p:cNvPr id="88"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0" name="Group 89"/>
          <p:cNvGrpSpPr/>
          <p:nvPr/>
        </p:nvGrpSpPr>
        <p:grpSpPr>
          <a:xfrm rot="14923554">
            <a:off x="7012185" y="4044104"/>
            <a:ext cx="1684337" cy="2561445"/>
            <a:chOff x="1306513" y="1644650"/>
            <a:chExt cx="1109663" cy="1687513"/>
          </a:xfrm>
        </p:grpSpPr>
        <p:sp>
          <p:nvSpPr>
            <p:cNvPr id="91" name="Freeform 18"/>
            <p:cNvSpPr>
              <a:spLocks/>
            </p:cNvSpPr>
            <p:nvPr/>
          </p:nvSpPr>
          <p:spPr bwMode="auto">
            <a:xfrm>
              <a:off x="1306513" y="1644650"/>
              <a:ext cx="839788" cy="1619250"/>
            </a:xfrm>
            <a:custGeom>
              <a:avLst/>
              <a:gdLst>
                <a:gd name="T0" fmla="*/ 30 w 221"/>
                <a:gd name="T1" fmla="*/ 241 h 429"/>
                <a:gd name="T2" fmla="*/ 103 w 221"/>
                <a:gd name="T3" fmla="*/ 429 h 429"/>
                <a:gd name="T4" fmla="*/ 221 w 221"/>
                <a:gd name="T5" fmla="*/ 0 h 429"/>
                <a:gd name="T6" fmla="*/ 30 w 221"/>
                <a:gd name="T7" fmla="*/ 241 h 429"/>
              </a:gdLst>
              <a:ahLst/>
              <a:cxnLst>
                <a:cxn ang="0">
                  <a:pos x="T0" y="T1"/>
                </a:cxn>
                <a:cxn ang="0">
                  <a:pos x="T2" y="T3"/>
                </a:cxn>
                <a:cxn ang="0">
                  <a:pos x="T4" y="T5"/>
                </a:cxn>
                <a:cxn ang="0">
                  <a:pos x="T6" y="T7"/>
                </a:cxn>
              </a:cxnLst>
              <a:rect l="0" t="0" r="r" b="b"/>
              <a:pathLst>
                <a:path w="221" h="429">
                  <a:moveTo>
                    <a:pt x="30" y="241"/>
                  </a:moveTo>
                  <a:cubicBezTo>
                    <a:pt x="0" y="352"/>
                    <a:pt x="39" y="412"/>
                    <a:pt x="103" y="429"/>
                  </a:cubicBezTo>
                  <a:cubicBezTo>
                    <a:pt x="221" y="0"/>
                    <a:pt x="221" y="0"/>
                    <a:pt x="221" y="0"/>
                  </a:cubicBezTo>
                  <a:cubicBezTo>
                    <a:pt x="221" y="0"/>
                    <a:pt x="61" y="129"/>
                    <a:pt x="30" y="241"/>
                  </a:cubicBezTo>
                  <a:close/>
                </a:path>
              </a:pathLst>
            </a:custGeom>
            <a:solidFill>
              <a:schemeClr val="accent5">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9"/>
            <p:cNvSpPr>
              <a:spLocks/>
            </p:cNvSpPr>
            <p:nvPr/>
          </p:nvSpPr>
          <p:spPr bwMode="auto">
            <a:xfrm>
              <a:off x="1697038" y="1644650"/>
              <a:ext cx="719138" cy="1687513"/>
            </a:xfrm>
            <a:custGeom>
              <a:avLst/>
              <a:gdLst>
                <a:gd name="T0" fmla="*/ 118 w 189"/>
                <a:gd name="T1" fmla="*/ 0 h 447"/>
                <a:gd name="T2" fmla="*/ 0 w 189"/>
                <a:gd name="T3" fmla="*/ 429 h 447"/>
                <a:gd name="T4" fmla="*/ 159 w 189"/>
                <a:gd name="T5" fmla="*/ 304 h 447"/>
                <a:gd name="T6" fmla="*/ 118 w 189"/>
                <a:gd name="T7" fmla="*/ 0 h 447"/>
              </a:gdLst>
              <a:ahLst/>
              <a:cxnLst>
                <a:cxn ang="0">
                  <a:pos x="T0" y="T1"/>
                </a:cxn>
                <a:cxn ang="0">
                  <a:pos x="T2" y="T3"/>
                </a:cxn>
                <a:cxn ang="0">
                  <a:pos x="T4" y="T5"/>
                </a:cxn>
                <a:cxn ang="0">
                  <a:pos x="T6" y="T7"/>
                </a:cxn>
              </a:cxnLst>
              <a:rect l="0" t="0" r="r" b="b"/>
              <a:pathLst>
                <a:path w="189" h="447">
                  <a:moveTo>
                    <a:pt x="118" y="0"/>
                  </a:moveTo>
                  <a:cubicBezTo>
                    <a:pt x="0" y="429"/>
                    <a:pt x="0" y="429"/>
                    <a:pt x="0" y="429"/>
                  </a:cubicBezTo>
                  <a:cubicBezTo>
                    <a:pt x="64" y="447"/>
                    <a:pt x="128" y="416"/>
                    <a:pt x="159" y="304"/>
                  </a:cubicBezTo>
                  <a:cubicBezTo>
                    <a:pt x="189" y="193"/>
                    <a:pt x="118" y="0"/>
                    <a:pt x="118" y="0"/>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3" name="Group 92"/>
          <p:cNvGrpSpPr/>
          <p:nvPr/>
        </p:nvGrpSpPr>
        <p:grpSpPr>
          <a:xfrm>
            <a:off x="2358876" y="4323972"/>
            <a:ext cx="277647" cy="276819"/>
            <a:chOff x="2138511" y="2464802"/>
            <a:chExt cx="354012" cy="352956"/>
          </a:xfrm>
          <a:solidFill>
            <a:schemeClr val="accent1"/>
          </a:solidFill>
        </p:grpSpPr>
        <p:sp>
          <p:nvSpPr>
            <p:cNvPr id="94" name="Oval 9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3666126" y="2328897"/>
            <a:ext cx="277647" cy="276819"/>
            <a:chOff x="2138511" y="2464802"/>
            <a:chExt cx="354012" cy="352956"/>
          </a:xfrm>
          <a:solidFill>
            <a:schemeClr val="accent2"/>
          </a:solidFill>
        </p:grpSpPr>
        <p:sp>
          <p:nvSpPr>
            <p:cNvPr id="97" name="Oval 9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9" name="Group 98"/>
          <p:cNvGrpSpPr/>
          <p:nvPr/>
        </p:nvGrpSpPr>
        <p:grpSpPr>
          <a:xfrm>
            <a:off x="7269520" y="1806981"/>
            <a:ext cx="277647" cy="276819"/>
            <a:chOff x="2138511" y="2464802"/>
            <a:chExt cx="354012" cy="352956"/>
          </a:xfrm>
          <a:solidFill>
            <a:schemeClr val="accent3"/>
          </a:solidFill>
        </p:grpSpPr>
        <p:sp>
          <p:nvSpPr>
            <p:cNvPr id="100" name="Oval 9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2" name="Group 101"/>
          <p:cNvGrpSpPr/>
          <p:nvPr/>
        </p:nvGrpSpPr>
        <p:grpSpPr>
          <a:xfrm>
            <a:off x="9117989" y="2993080"/>
            <a:ext cx="277647" cy="276819"/>
            <a:chOff x="2138511" y="2464802"/>
            <a:chExt cx="354012" cy="352956"/>
          </a:xfrm>
          <a:solidFill>
            <a:schemeClr val="accent4"/>
          </a:solidFill>
        </p:grpSpPr>
        <p:sp>
          <p:nvSpPr>
            <p:cNvPr id="103" name="Oval 10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9055101" y="4443365"/>
            <a:ext cx="277647" cy="276819"/>
            <a:chOff x="2138511" y="2464802"/>
            <a:chExt cx="354012" cy="352956"/>
          </a:xfrm>
          <a:solidFill>
            <a:schemeClr val="accent5"/>
          </a:solidFill>
        </p:grpSpPr>
        <p:sp>
          <p:nvSpPr>
            <p:cNvPr id="106" name="Oval 10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10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682587" y="4570032"/>
            <a:ext cx="2059706" cy="853941"/>
            <a:chOff x="682587" y="4570032"/>
            <a:chExt cx="2059706" cy="853941"/>
          </a:xfrm>
        </p:grpSpPr>
        <p:sp>
          <p:nvSpPr>
            <p:cNvPr id="109" name="TextBox 108"/>
            <p:cNvSpPr txBox="1"/>
            <p:nvPr/>
          </p:nvSpPr>
          <p:spPr>
            <a:xfrm>
              <a:off x="796786" y="4869975"/>
              <a:ext cx="1945507" cy="55399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a:t>
              </a:r>
            </a:p>
          </p:txBody>
        </p:sp>
        <p:sp>
          <p:nvSpPr>
            <p:cNvPr id="110" name="TextBox 109"/>
            <p:cNvSpPr txBox="1"/>
            <p:nvPr/>
          </p:nvSpPr>
          <p:spPr>
            <a:xfrm>
              <a:off x="682587" y="4570032"/>
              <a:ext cx="2059706" cy="338554"/>
            </a:xfrm>
            <a:prstGeom prst="rect">
              <a:avLst/>
            </a:prstGeom>
            <a:noFill/>
          </p:spPr>
          <p:txBody>
            <a:bodyPr wrap="square" rtlCol="0">
              <a:spAutoFit/>
            </a:bodyPr>
            <a:lstStyle/>
            <a:p>
              <a:pPr algn="r"/>
              <a:r>
                <a:rPr lang="id-ID" sz="1600" b="1" dirty="0" smtClean="0">
                  <a:solidFill>
                    <a:schemeClr val="bg1"/>
                  </a:solidFill>
                  <a:latin typeface="+mj-lt"/>
                </a:rPr>
                <a:t>Research</a:t>
              </a:r>
              <a:endParaRPr lang="en-US" sz="1600" b="1" dirty="0">
                <a:solidFill>
                  <a:schemeClr val="bg1"/>
                </a:solidFill>
                <a:latin typeface="+mj-lt"/>
              </a:endParaRPr>
            </a:p>
          </p:txBody>
        </p:sp>
      </p:grpSp>
      <p:grpSp>
        <p:nvGrpSpPr>
          <p:cNvPr id="79" name="Group 78"/>
          <p:cNvGrpSpPr/>
          <p:nvPr/>
        </p:nvGrpSpPr>
        <p:grpSpPr>
          <a:xfrm>
            <a:off x="1892380" y="2584505"/>
            <a:ext cx="2059706" cy="853941"/>
            <a:chOff x="1892380" y="2584505"/>
            <a:chExt cx="2059706" cy="853941"/>
          </a:xfrm>
        </p:grpSpPr>
        <p:sp>
          <p:nvSpPr>
            <p:cNvPr id="112" name="TextBox 111"/>
            <p:cNvSpPr txBox="1"/>
            <p:nvPr/>
          </p:nvSpPr>
          <p:spPr>
            <a:xfrm>
              <a:off x="1983925" y="2884448"/>
              <a:ext cx="1968161" cy="55399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a:t>
              </a:r>
            </a:p>
          </p:txBody>
        </p:sp>
        <p:sp>
          <p:nvSpPr>
            <p:cNvPr id="113" name="TextBox 112"/>
            <p:cNvSpPr txBox="1"/>
            <p:nvPr/>
          </p:nvSpPr>
          <p:spPr>
            <a:xfrm>
              <a:off x="1892380" y="2584505"/>
              <a:ext cx="2059706" cy="338554"/>
            </a:xfrm>
            <a:prstGeom prst="rect">
              <a:avLst/>
            </a:prstGeom>
            <a:noFill/>
          </p:spPr>
          <p:txBody>
            <a:bodyPr wrap="square" rtlCol="0">
              <a:spAutoFit/>
            </a:bodyPr>
            <a:lstStyle/>
            <a:p>
              <a:pPr algn="r"/>
              <a:r>
                <a:rPr lang="id-ID" sz="1600" b="1" dirty="0" smtClean="0">
                  <a:solidFill>
                    <a:schemeClr val="bg1"/>
                  </a:solidFill>
                  <a:latin typeface="+mj-lt"/>
                </a:rPr>
                <a:t>Plan</a:t>
              </a:r>
              <a:endParaRPr lang="en-US" sz="1600" b="1" dirty="0">
                <a:solidFill>
                  <a:schemeClr val="bg1"/>
                </a:solidFill>
                <a:latin typeface="+mj-lt"/>
              </a:endParaRPr>
            </a:p>
          </p:txBody>
        </p:sp>
      </p:grpSp>
      <p:grpSp>
        <p:nvGrpSpPr>
          <p:cNvPr id="114" name="Group 113"/>
          <p:cNvGrpSpPr/>
          <p:nvPr/>
        </p:nvGrpSpPr>
        <p:grpSpPr>
          <a:xfrm>
            <a:off x="7595902" y="1734507"/>
            <a:ext cx="2368013" cy="830088"/>
            <a:chOff x="4733039" y="5007076"/>
            <a:chExt cx="2368013" cy="830088"/>
          </a:xfrm>
        </p:grpSpPr>
        <p:sp>
          <p:nvSpPr>
            <p:cNvPr id="115" name="TextBox 114"/>
            <p:cNvSpPr txBox="1"/>
            <p:nvPr/>
          </p:nvSpPr>
          <p:spPr>
            <a:xfrm>
              <a:off x="4733039" y="5307019"/>
              <a:ext cx="2113165" cy="530145"/>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116" name="TextBox 115"/>
            <p:cNvSpPr txBox="1"/>
            <p:nvPr/>
          </p:nvSpPr>
          <p:spPr>
            <a:xfrm>
              <a:off x="4733039" y="5007076"/>
              <a:ext cx="2368013" cy="338554"/>
            </a:xfrm>
            <a:prstGeom prst="rect">
              <a:avLst/>
            </a:prstGeom>
            <a:noFill/>
          </p:spPr>
          <p:txBody>
            <a:bodyPr wrap="square" rtlCol="0">
              <a:spAutoFit/>
            </a:bodyPr>
            <a:lstStyle/>
            <a:p>
              <a:r>
                <a:rPr lang="id-ID" sz="1600" b="1" dirty="0" smtClean="0">
                  <a:solidFill>
                    <a:schemeClr val="bg1"/>
                  </a:solidFill>
                  <a:latin typeface="+mj-lt"/>
                </a:rPr>
                <a:t>Design</a:t>
              </a:r>
              <a:endParaRPr lang="en-US" sz="1600" b="1" dirty="0">
                <a:solidFill>
                  <a:schemeClr val="bg1"/>
                </a:solidFill>
                <a:latin typeface="+mj-lt"/>
              </a:endParaRPr>
            </a:p>
          </p:txBody>
        </p:sp>
      </p:grpSp>
      <p:grpSp>
        <p:nvGrpSpPr>
          <p:cNvPr id="117" name="Group 116"/>
          <p:cNvGrpSpPr/>
          <p:nvPr/>
        </p:nvGrpSpPr>
        <p:grpSpPr>
          <a:xfrm>
            <a:off x="9083870" y="3314842"/>
            <a:ext cx="2059707" cy="853941"/>
            <a:chOff x="6608445" y="5007076"/>
            <a:chExt cx="2059707" cy="853941"/>
          </a:xfrm>
        </p:grpSpPr>
        <p:sp>
          <p:nvSpPr>
            <p:cNvPr id="118" name="TextBox 117"/>
            <p:cNvSpPr txBox="1"/>
            <p:nvPr/>
          </p:nvSpPr>
          <p:spPr>
            <a:xfrm>
              <a:off x="6608445" y="5307019"/>
              <a:ext cx="1971663" cy="553998"/>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a:t>
              </a:r>
            </a:p>
          </p:txBody>
        </p:sp>
        <p:sp>
          <p:nvSpPr>
            <p:cNvPr id="119" name="TextBox 118"/>
            <p:cNvSpPr txBox="1"/>
            <p:nvPr/>
          </p:nvSpPr>
          <p:spPr>
            <a:xfrm>
              <a:off x="6608446" y="5007076"/>
              <a:ext cx="2059706" cy="338554"/>
            </a:xfrm>
            <a:prstGeom prst="rect">
              <a:avLst/>
            </a:prstGeom>
            <a:noFill/>
          </p:spPr>
          <p:txBody>
            <a:bodyPr wrap="square" rtlCol="0">
              <a:spAutoFit/>
            </a:bodyPr>
            <a:lstStyle/>
            <a:p>
              <a:r>
                <a:rPr lang="id-ID" sz="1600" b="1" dirty="0" smtClean="0">
                  <a:solidFill>
                    <a:schemeClr val="bg1"/>
                  </a:solidFill>
                  <a:latin typeface="+mj-lt"/>
                </a:rPr>
                <a:t>Build</a:t>
              </a:r>
              <a:endParaRPr lang="en-US" sz="1600" b="1" dirty="0">
                <a:solidFill>
                  <a:schemeClr val="bg1"/>
                </a:solidFill>
                <a:latin typeface="+mj-lt"/>
              </a:endParaRPr>
            </a:p>
          </p:txBody>
        </p:sp>
      </p:grpSp>
      <p:grpSp>
        <p:nvGrpSpPr>
          <p:cNvPr id="120" name="Group 119"/>
          <p:cNvGrpSpPr/>
          <p:nvPr/>
        </p:nvGrpSpPr>
        <p:grpSpPr>
          <a:xfrm>
            <a:off x="9116382" y="4802843"/>
            <a:ext cx="2059706" cy="853941"/>
            <a:chOff x="9094001" y="5046570"/>
            <a:chExt cx="2059706" cy="853941"/>
          </a:xfrm>
        </p:grpSpPr>
        <p:sp>
          <p:nvSpPr>
            <p:cNvPr id="121" name="TextBox 120"/>
            <p:cNvSpPr txBox="1"/>
            <p:nvPr/>
          </p:nvSpPr>
          <p:spPr>
            <a:xfrm>
              <a:off x="9094001" y="5346513"/>
              <a:ext cx="2059706" cy="553998"/>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a:t>
              </a:r>
            </a:p>
          </p:txBody>
        </p:sp>
        <p:sp>
          <p:nvSpPr>
            <p:cNvPr id="122" name="TextBox 121"/>
            <p:cNvSpPr txBox="1"/>
            <p:nvPr/>
          </p:nvSpPr>
          <p:spPr>
            <a:xfrm>
              <a:off x="9094001" y="5046570"/>
              <a:ext cx="2059706" cy="338554"/>
            </a:xfrm>
            <a:prstGeom prst="rect">
              <a:avLst/>
            </a:prstGeom>
            <a:noFill/>
          </p:spPr>
          <p:txBody>
            <a:bodyPr wrap="square" rtlCol="0">
              <a:spAutoFit/>
            </a:bodyPr>
            <a:lstStyle/>
            <a:p>
              <a:r>
                <a:rPr lang="id-ID" sz="1600" b="1" dirty="0" smtClean="0">
                  <a:solidFill>
                    <a:schemeClr val="bg1"/>
                  </a:solidFill>
                  <a:latin typeface="+mj-lt"/>
                </a:rPr>
                <a:t>Implementation</a:t>
              </a:r>
              <a:endParaRPr lang="en-US" sz="1600" b="1" dirty="0">
                <a:solidFill>
                  <a:schemeClr val="bg1"/>
                </a:solidFill>
                <a:latin typeface="+mj-lt"/>
              </a:endParaRPr>
            </a:p>
          </p:txBody>
        </p:sp>
      </p:grpSp>
      <p:grpSp>
        <p:nvGrpSpPr>
          <p:cNvPr id="123" name="Group 122"/>
          <p:cNvGrpSpPr/>
          <p:nvPr/>
        </p:nvGrpSpPr>
        <p:grpSpPr>
          <a:xfrm>
            <a:off x="3638907" y="4404926"/>
            <a:ext cx="466271" cy="467158"/>
            <a:chOff x="5346700" y="-104775"/>
            <a:chExt cx="835025" cy="836613"/>
          </a:xfrm>
          <a:solidFill>
            <a:schemeClr val="bg1"/>
          </a:solidFill>
        </p:grpSpPr>
        <p:sp>
          <p:nvSpPr>
            <p:cNvPr id="124"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6" name="Group 125"/>
          <p:cNvGrpSpPr/>
          <p:nvPr/>
        </p:nvGrpSpPr>
        <p:grpSpPr>
          <a:xfrm>
            <a:off x="4597934" y="3149452"/>
            <a:ext cx="441907" cy="440887"/>
            <a:chOff x="6294438" y="-201613"/>
            <a:chExt cx="687387" cy="685801"/>
          </a:xfrm>
          <a:solidFill>
            <a:schemeClr val="bg1"/>
          </a:solidFill>
        </p:grpSpPr>
        <p:sp>
          <p:nvSpPr>
            <p:cNvPr id="127" name="Freeform 10"/>
            <p:cNvSpPr>
              <a:spLocks noEditPoints="1"/>
            </p:cNvSpPr>
            <p:nvPr/>
          </p:nvSpPr>
          <p:spPr bwMode="auto">
            <a:xfrm>
              <a:off x="6294438" y="-201613"/>
              <a:ext cx="687387" cy="685801"/>
            </a:xfrm>
            <a:custGeom>
              <a:avLst/>
              <a:gdLst>
                <a:gd name="T0" fmla="*/ 163 w 180"/>
                <a:gd name="T1" fmla="*/ 0 h 180"/>
                <a:gd name="T2" fmla="*/ 39 w 180"/>
                <a:gd name="T3" fmla="*/ 0 h 180"/>
                <a:gd name="T4" fmla="*/ 23 w 180"/>
                <a:gd name="T5" fmla="*/ 17 h 180"/>
                <a:gd name="T6" fmla="*/ 23 w 180"/>
                <a:gd name="T7" fmla="*/ 28 h 180"/>
                <a:gd name="T8" fmla="*/ 17 w 180"/>
                <a:gd name="T9" fmla="*/ 28 h 180"/>
                <a:gd name="T10" fmla="*/ 0 w 180"/>
                <a:gd name="T11" fmla="*/ 45 h 180"/>
                <a:gd name="T12" fmla="*/ 0 w 180"/>
                <a:gd name="T13" fmla="*/ 158 h 180"/>
                <a:gd name="T14" fmla="*/ 23 w 180"/>
                <a:gd name="T15" fmla="*/ 180 h 180"/>
                <a:gd name="T16" fmla="*/ 158 w 180"/>
                <a:gd name="T17" fmla="*/ 180 h 180"/>
                <a:gd name="T18" fmla="*/ 180 w 180"/>
                <a:gd name="T19" fmla="*/ 158 h 180"/>
                <a:gd name="T20" fmla="*/ 180 w 180"/>
                <a:gd name="T21" fmla="*/ 17 h 180"/>
                <a:gd name="T22" fmla="*/ 163 w 180"/>
                <a:gd name="T23" fmla="*/ 0 h 180"/>
                <a:gd name="T24" fmla="*/ 169 w 180"/>
                <a:gd name="T25" fmla="*/ 158 h 180"/>
                <a:gd name="T26" fmla="*/ 158 w 180"/>
                <a:gd name="T27" fmla="*/ 169 h 180"/>
                <a:gd name="T28" fmla="*/ 23 w 180"/>
                <a:gd name="T29" fmla="*/ 169 h 180"/>
                <a:gd name="T30" fmla="*/ 11 w 180"/>
                <a:gd name="T31" fmla="*/ 158 h 180"/>
                <a:gd name="T32" fmla="*/ 11 w 180"/>
                <a:gd name="T33" fmla="*/ 45 h 180"/>
                <a:gd name="T34" fmla="*/ 17 w 180"/>
                <a:gd name="T35" fmla="*/ 39 h 180"/>
                <a:gd name="T36" fmla="*/ 23 w 180"/>
                <a:gd name="T37" fmla="*/ 39 h 180"/>
                <a:gd name="T38" fmla="*/ 23 w 180"/>
                <a:gd name="T39" fmla="*/ 152 h 180"/>
                <a:gd name="T40" fmla="*/ 28 w 180"/>
                <a:gd name="T41" fmla="*/ 158 h 180"/>
                <a:gd name="T42" fmla="*/ 34 w 180"/>
                <a:gd name="T43" fmla="*/ 152 h 180"/>
                <a:gd name="T44" fmla="*/ 34 w 180"/>
                <a:gd name="T45" fmla="*/ 17 h 180"/>
                <a:gd name="T46" fmla="*/ 39 w 180"/>
                <a:gd name="T47" fmla="*/ 11 h 180"/>
                <a:gd name="T48" fmla="*/ 163 w 180"/>
                <a:gd name="T49" fmla="*/ 11 h 180"/>
                <a:gd name="T50" fmla="*/ 169 w 180"/>
                <a:gd name="T51" fmla="*/ 17 h 180"/>
                <a:gd name="T52" fmla="*/ 169 w 180"/>
                <a:gd name="T53" fmla="*/ 158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80" h="180">
                  <a:moveTo>
                    <a:pt x="163" y="0"/>
                  </a:moveTo>
                  <a:cubicBezTo>
                    <a:pt x="39" y="0"/>
                    <a:pt x="39" y="0"/>
                    <a:pt x="39" y="0"/>
                  </a:cubicBezTo>
                  <a:cubicBezTo>
                    <a:pt x="30" y="0"/>
                    <a:pt x="23" y="8"/>
                    <a:pt x="23" y="17"/>
                  </a:cubicBezTo>
                  <a:cubicBezTo>
                    <a:pt x="23" y="28"/>
                    <a:pt x="23" y="28"/>
                    <a:pt x="23" y="28"/>
                  </a:cubicBezTo>
                  <a:cubicBezTo>
                    <a:pt x="17" y="28"/>
                    <a:pt x="17" y="28"/>
                    <a:pt x="17" y="28"/>
                  </a:cubicBezTo>
                  <a:cubicBezTo>
                    <a:pt x="8" y="28"/>
                    <a:pt x="0" y="36"/>
                    <a:pt x="0" y="45"/>
                  </a:cubicBezTo>
                  <a:cubicBezTo>
                    <a:pt x="0" y="158"/>
                    <a:pt x="0" y="158"/>
                    <a:pt x="0" y="158"/>
                  </a:cubicBezTo>
                  <a:cubicBezTo>
                    <a:pt x="0" y="170"/>
                    <a:pt x="10" y="180"/>
                    <a:pt x="23" y="180"/>
                  </a:cubicBezTo>
                  <a:cubicBezTo>
                    <a:pt x="158" y="180"/>
                    <a:pt x="158" y="180"/>
                    <a:pt x="158" y="180"/>
                  </a:cubicBezTo>
                  <a:cubicBezTo>
                    <a:pt x="170" y="180"/>
                    <a:pt x="180" y="170"/>
                    <a:pt x="180" y="158"/>
                  </a:cubicBezTo>
                  <a:cubicBezTo>
                    <a:pt x="180" y="17"/>
                    <a:pt x="180" y="17"/>
                    <a:pt x="180" y="17"/>
                  </a:cubicBezTo>
                  <a:cubicBezTo>
                    <a:pt x="180" y="8"/>
                    <a:pt x="172" y="0"/>
                    <a:pt x="163" y="0"/>
                  </a:cubicBezTo>
                  <a:close/>
                  <a:moveTo>
                    <a:pt x="169" y="158"/>
                  </a:moveTo>
                  <a:cubicBezTo>
                    <a:pt x="169" y="164"/>
                    <a:pt x="164" y="169"/>
                    <a:pt x="158" y="169"/>
                  </a:cubicBezTo>
                  <a:cubicBezTo>
                    <a:pt x="23" y="169"/>
                    <a:pt x="23" y="169"/>
                    <a:pt x="23" y="169"/>
                  </a:cubicBezTo>
                  <a:cubicBezTo>
                    <a:pt x="16" y="169"/>
                    <a:pt x="11" y="164"/>
                    <a:pt x="11" y="158"/>
                  </a:cubicBezTo>
                  <a:cubicBezTo>
                    <a:pt x="11" y="45"/>
                    <a:pt x="11" y="45"/>
                    <a:pt x="11" y="45"/>
                  </a:cubicBezTo>
                  <a:cubicBezTo>
                    <a:pt x="11" y="42"/>
                    <a:pt x="14" y="39"/>
                    <a:pt x="17" y="39"/>
                  </a:cubicBezTo>
                  <a:cubicBezTo>
                    <a:pt x="23" y="39"/>
                    <a:pt x="23" y="39"/>
                    <a:pt x="23" y="39"/>
                  </a:cubicBezTo>
                  <a:cubicBezTo>
                    <a:pt x="23" y="152"/>
                    <a:pt x="23" y="152"/>
                    <a:pt x="23" y="152"/>
                  </a:cubicBezTo>
                  <a:cubicBezTo>
                    <a:pt x="23" y="155"/>
                    <a:pt x="25" y="158"/>
                    <a:pt x="28" y="158"/>
                  </a:cubicBezTo>
                  <a:cubicBezTo>
                    <a:pt x="31" y="158"/>
                    <a:pt x="34" y="155"/>
                    <a:pt x="34" y="152"/>
                  </a:cubicBezTo>
                  <a:cubicBezTo>
                    <a:pt x="34" y="17"/>
                    <a:pt x="34" y="17"/>
                    <a:pt x="34" y="17"/>
                  </a:cubicBezTo>
                  <a:cubicBezTo>
                    <a:pt x="34" y="14"/>
                    <a:pt x="36" y="11"/>
                    <a:pt x="39" y="11"/>
                  </a:cubicBezTo>
                  <a:cubicBezTo>
                    <a:pt x="163" y="11"/>
                    <a:pt x="163" y="11"/>
                    <a:pt x="163" y="11"/>
                  </a:cubicBezTo>
                  <a:cubicBezTo>
                    <a:pt x="166" y="11"/>
                    <a:pt x="169" y="14"/>
                    <a:pt x="169" y="17"/>
                  </a:cubicBezTo>
                  <a:lnTo>
                    <a:pt x="169"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1"/>
            <p:cNvSpPr>
              <a:spLocks/>
            </p:cNvSpPr>
            <p:nvPr/>
          </p:nvSpPr>
          <p:spPr bwMode="auto">
            <a:xfrm>
              <a:off x="6702425" y="58737"/>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
            <p:cNvSpPr>
              <a:spLocks/>
            </p:cNvSpPr>
            <p:nvPr/>
          </p:nvSpPr>
          <p:spPr bwMode="auto">
            <a:xfrm>
              <a:off x="6702425" y="-6350"/>
              <a:ext cx="192087" cy="19050"/>
            </a:xfrm>
            <a:custGeom>
              <a:avLst/>
              <a:gdLst>
                <a:gd name="T0" fmla="*/ 3 w 50"/>
                <a:gd name="T1" fmla="*/ 5 h 5"/>
                <a:gd name="T2" fmla="*/ 48 w 50"/>
                <a:gd name="T3" fmla="*/ 5 h 5"/>
                <a:gd name="T4" fmla="*/ 50 w 50"/>
                <a:gd name="T5" fmla="*/ 2 h 5"/>
                <a:gd name="T6" fmla="*/ 48 w 50"/>
                <a:gd name="T7" fmla="*/ 0 h 5"/>
                <a:gd name="T8" fmla="*/ 3 w 50"/>
                <a:gd name="T9" fmla="*/ 0 h 5"/>
                <a:gd name="T10" fmla="*/ 0 w 50"/>
                <a:gd name="T11" fmla="*/ 2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2"/>
                  </a:cubicBezTo>
                  <a:cubicBezTo>
                    <a:pt x="50" y="1"/>
                    <a:pt x="49" y="0"/>
                    <a:pt x="48" y="0"/>
                  </a:cubicBezTo>
                  <a:cubicBezTo>
                    <a:pt x="3" y="0"/>
                    <a:pt x="3" y="0"/>
                    <a:pt x="3" y="0"/>
                  </a:cubicBezTo>
                  <a:cubicBezTo>
                    <a:pt x="1" y="0"/>
                    <a:pt x="0" y="1"/>
                    <a:pt x="0" y="2"/>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3"/>
            <p:cNvSpPr>
              <a:spLocks/>
            </p:cNvSpPr>
            <p:nvPr/>
          </p:nvSpPr>
          <p:spPr bwMode="auto">
            <a:xfrm>
              <a:off x="6702425" y="-71438"/>
              <a:ext cx="192087" cy="19050"/>
            </a:xfrm>
            <a:custGeom>
              <a:avLst/>
              <a:gdLst>
                <a:gd name="T0" fmla="*/ 3 w 50"/>
                <a:gd name="T1" fmla="*/ 5 h 5"/>
                <a:gd name="T2" fmla="*/ 48 w 50"/>
                <a:gd name="T3" fmla="*/ 5 h 5"/>
                <a:gd name="T4" fmla="*/ 50 w 50"/>
                <a:gd name="T5" fmla="*/ 3 h 5"/>
                <a:gd name="T6" fmla="*/ 48 w 50"/>
                <a:gd name="T7" fmla="*/ 0 h 5"/>
                <a:gd name="T8" fmla="*/ 3 w 50"/>
                <a:gd name="T9" fmla="*/ 0 h 5"/>
                <a:gd name="T10" fmla="*/ 0 w 50"/>
                <a:gd name="T11" fmla="*/ 3 h 5"/>
                <a:gd name="T12" fmla="*/ 3 w 50"/>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50" h="5">
                  <a:moveTo>
                    <a:pt x="3" y="5"/>
                  </a:moveTo>
                  <a:cubicBezTo>
                    <a:pt x="48" y="5"/>
                    <a:pt x="48" y="5"/>
                    <a:pt x="48" y="5"/>
                  </a:cubicBezTo>
                  <a:cubicBezTo>
                    <a:pt x="49" y="5"/>
                    <a:pt x="50" y="4"/>
                    <a:pt x="50" y="3"/>
                  </a:cubicBezTo>
                  <a:cubicBezTo>
                    <a:pt x="50" y="1"/>
                    <a:pt x="49" y="0"/>
                    <a:pt x="48" y="0"/>
                  </a:cubicBezTo>
                  <a:cubicBezTo>
                    <a:pt x="3" y="0"/>
                    <a:pt x="3" y="0"/>
                    <a:pt x="3" y="0"/>
                  </a:cubicBezTo>
                  <a:cubicBezTo>
                    <a:pt x="1" y="0"/>
                    <a:pt x="0" y="1"/>
                    <a:pt x="0" y="3"/>
                  </a:cubicBezTo>
                  <a:cubicBezTo>
                    <a:pt x="0" y="4"/>
                    <a:pt x="1" y="5"/>
                    <a:pt x="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14"/>
            <p:cNvSpPr>
              <a:spLocks/>
            </p:cNvSpPr>
            <p:nvPr/>
          </p:nvSpPr>
          <p:spPr bwMode="auto">
            <a:xfrm>
              <a:off x="6465888"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5"/>
            <p:cNvSpPr>
              <a:spLocks/>
            </p:cNvSpPr>
            <p:nvPr/>
          </p:nvSpPr>
          <p:spPr bwMode="auto">
            <a:xfrm>
              <a:off x="6465888"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6"/>
            <p:cNvSpPr>
              <a:spLocks/>
            </p:cNvSpPr>
            <p:nvPr/>
          </p:nvSpPr>
          <p:spPr bwMode="auto">
            <a:xfrm>
              <a:off x="6465888"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7"/>
            <p:cNvSpPr>
              <a:spLocks/>
            </p:cNvSpPr>
            <p:nvPr/>
          </p:nvSpPr>
          <p:spPr bwMode="auto">
            <a:xfrm>
              <a:off x="6702425" y="377825"/>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8"/>
            <p:cNvSpPr>
              <a:spLocks/>
            </p:cNvSpPr>
            <p:nvPr/>
          </p:nvSpPr>
          <p:spPr bwMode="auto">
            <a:xfrm>
              <a:off x="6702425" y="312738"/>
              <a:ext cx="195262" cy="23813"/>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4"/>
                    <a:pt x="1" y="6"/>
                    <a:pt x="3" y="6"/>
                  </a:cubicBezTo>
                  <a:cubicBezTo>
                    <a:pt x="48" y="6"/>
                    <a:pt x="48" y="6"/>
                    <a:pt x="48" y="6"/>
                  </a:cubicBezTo>
                  <a:cubicBezTo>
                    <a:pt x="49" y="6"/>
                    <a:pt x="51" y="4"/>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9"/>
            <p:cNvSpPr>
              <a:spLocks/>
            </p:cNvSpPr>
            <p:nvPr/>
          </p:nvSpPr>
          <p:spPr bwMode="auto">
            <a:xfrm>
              <a:off x="6702425" y="249238"/>
              <a:ext cx="195262" cy="22225"/>
            </a:xfrm>
            <a:custGeom>
              <a:avLst/>
              <a:gdLst>
                <a:gd name="T0" fmla="*/ 48 w 51"/>
                <a:gd name="T1" fmla="*/ 0 h 6"/>
                <a:gd name="T2" fmla="*/ 3 w 51"/>
                <a:gd name="T3" fmla="*/ 0 h 6"/>
                <a:gd name="T4" fmla="*/ 0 w 51"/>
                <a:gd name="T5" fmla="*/ 3 h 6"/>
                <a:gd name="T6" fmla="*/ 3 w 51"/>
                <a:gd name="T7" fmla="*/ 6 h 6"/>
                <a:gd name="T8" fmla="*/ 48 w 51"/>
                <a:gd name="T9" fmla="*/ 6 h 6"/>
                <a:gd name="T10" fmla="*/ 51 w 51"/>
                <a:gd name="T11" fmla="*/ 3 h 6"/>
                <a:gd name="T12" fmla="*/ 48 w 51"/>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51" h="6">
                  <a:moveTo>
                    <a:pt x="48" y="0"/>
                  </a:moveTo>
                  <a:cubicBezTo>
                    <a:pt x="3" y="0"/>
                    <a:pt x="3" y="0"/>
                    <a:pt x="3" y="0"/>
                  </a:cubicBezTo>
                  <a:cubicBezTo>
                    <a:pt x="1" y="0"/>
                    <a:pt x="0" y="1"/>
                    <a:pt x="0" y="3"/>
                  </a:cubicBezTo>
                  <a:cubicBezTo>
                    <a:pt x="0" y="5"/>
                    <a:pt x="1" y="6"/>
                    <a:pt x="3" y="6"/>
                  </a:cubicBezTo>
                  <a:cubicBezTo>
                    <a:pt x="48" y="6"/>
                    <a:pt x="48" y="6"/>
                    <a:pt x="48" y="6"/>
                  </a:cubicBezTo>
                  <a:cubicBezTo>
                    <a:pt x="49" y="6"/>
                    <a:pt x="51" y="5"/>
                    <a:pt x="51" y="3"/>
                  </a:cubicBezTo>
                  <a:cubicBezTo>
                    <a:pt x="51" y="1"/>
                    <a:pt x="49" y="0"/>
                    <a:pt x="4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0"/>
            <p:cNvSpPr>
              <a:spLocks/>
            </p:cNvSpPr>
            <p:nvPr/>
          </p:nvSpPr>
          <p:spPr bwMode="auto">
            <a:xfrm>
              <a:off x="6465888" y="119062"/>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1"/>
            <p:cNvSpPr>
              <a:spLocks/>
            </p:cNvSpPr>
            <p:nvPr/>
          </p:nvSpPr>
          <p:spPr bwMode="auto">
            <a:xfrm>
              <a:off x="6465888" y="184150"/>
              <a:ext cx="431800" cy="22225"/>
            </a:xfrm>
            <a:custGeom>
              <a:avLst/>
              <a:gdLst>
                <a:gd name="T0" fmla="*/ 110 w 113"/>
                <a:gd name="T1" fmla="*/ 0 h 6"/>
                <a:gd name="T2" fmla="*/ 3 w 113"/>
                <a:gd name="T3" fmla="*/ 0 h 6"/>
                <a:gd name="T4" fmla="*/ 0 w 113"/>
                <a:gd name="T5" fmla="*/ 3 h 6"/>
                <a:gd name="T6" fmla="*/ 3 w 113"/>
                <a:gd name="T7" fmla="*/ 6 h 6"/>
                <a:gd name="T8" fmla="*/ 110 w 113"/>
                <a:gd name="T9" fmla="*/ 6 h 6"/>
                <a:gd name="T10" fmla="*/ 113 w 113"/>
                <a:gd name="T11" fmla="*/ 3 h 6"/>
                <a:gd name="T12" fmla="*/ 110 w 113"/>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3" h="6">
                  <a:moveTo>
                    <a:pt x="110" y="0"/>
                  </a:moveTo>
                  <a:cubicBezTo>
                    <a:pt x="3" y="0"/>
                    <a:pt x="3" y="0"/>
                    <a:pt x="3" y="0"/>
                  </a:cubicBezTo>
                  <a:cubicBezTo>
                    <a:pt x="1" y="0"/>
                    <a:pt x="0" y="2"/>
                    <a:pt x="0" y="3"/>
                  </a:cubicBezTo>
                  <a:cubicBezTo>
                    <a:pt x="0" y="5"/>
                    <a:pt x="1" y="6"/>
                    <a:pt x="3" y="6"/>
                  </a:cubicBezTo>
                  <a:cubicBezTo>
                    <a:pt x="110" y="6"/>
                    <a:pt x="110" y="6"/>
                    <a:pt x="110" y="6"/>
                  </a:cubicBezTo>
                  <a:cubicBezTo>
                    <a:pt x="111" y="6"/>
                    <a:pt x="113" y="5"/>
                    <a:pt x="113" y="3"/>
                  </a:cubicBezTo>
                  <a:cubicBezTo>
                    <a:pt x="113" y="2"/>
                    <a:pt x="111" y="0"/>
                    <a:pt x="11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22"/>
            <p:cNvSpPr>
              <a:spLocks noEditPoints="1"/>
            </p:cNvSpPr>
            <p:nvPr/>
          </p:nvSpPr>
          <p:spPr bwMode="auto">
            <a:xfrm>
              <a:off x="6465888" y="-112713"/>
              <a:ext cx="195262" cy="190500"/>
            </a:xfrm>
            <a:custGeom>
              <a:avLst/>
              <a:gdLst>
                <a:gd name="T0" fmla="*/ 6 w 51"/>
                <a:gd name="T1" fmla="*/ 50 h 50"/>
                <a:gd name="T2" fmla="*/ 45 w 51"/>
                <a:gd name="T3" fmla="*/ 50 h 50"/>
                <a:gd name="T4" fmla="*/ 51 w 51"/>
                <a:gd name="T5" fmla="*/ 44 h 50"/>
                <a:gd name="T6" fmla="*/ 51 w 51"/>
                <a:gd name="T7" fmla="*/ 5 h 50"/>
                <a:gd name="T8" fmla="*/ 45 w 51"/>
                <a:gd name="T9" fmla="*/ 0 h 50"/>
                <a:gd name="T10" fmla="*/ 6 w 51"/>
                <a:gd name="T11" fmla="*/ 0 h 50"/>
                <a:gd name="T12" fmla="*/ 0 w 51"/>
                <a:gd name="T13" fmla="*/ 5 h 50"/>
                <a:gd name="T14" fmla="*/ 0 w 51"/>
                <a:gd name="T15" fmla="*/ 44 h 50"/>
                <a:gd name="T16" fmla="*/ 6 w 51"/>
                <a:gd name="T17" fmla="*/ 50 h 50"/>
                <a:gd name="T18" fmla="*/ 11 w 51"/>
                <a:gd name="T19" fmla="*/ 11 h 50"/>
                <a:gd name="T20" fmla="*/ 39 w 51"/>
                <a:gd name="T21" fmla="*/ 11 h 50"/>
                <a:gd name="T22" fmla="*/ 39 w 51"/>
                <a:gd name="T23" fmla="*/ 39 h 50"/>
                <a:gd name="T24" fmla="*/ 11 w 51"/>
                <a:gd name="T25" fmla="*/ 39 h 50"/>
                <a:gd name="T26" fmla="*/ 11 w 51"/>
                <a:gd name="T27" fmla="*/ 1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50">
                  <a:moveTo>
                    <a:pt x="6" y="50"/>
                  </a:moveTo>
                  <a:cubicBezTo>
                    <a:pt x="45" y="50"/>
                    <a:pt x="45" y="50"/>
                    <a:pt x="45" y="50"/>
                  </a:cubicBezTo>
                  <a:cubicBezTo>
                    <a:pt x="48" y="50"/>
                    <a:pt x="51" y="48"/>
                    <a:pt x="51" y="44"/>
                  </a:cubicBezTo>
                  <a:cubicBezTo>
                    <a:pt x="51" y="5"/>
                    <a:pt x="51" y="5"/>
                    <a:pt x="51" y="5"/>
                  </a:cubicBezTo>
                  <a:cubicBezTo>
                    <a:pt x="51" y="2"/>
                    <a:pt x="48" y="0"/>
                    <a:pt x="45" y="0"/>
                  </a:cubicBezTo>
                  <a:cubicBezTo>
                    <a:pt x="6" y="0"/>
                    <a:pt x="6" y="0"/>
                    <a:pt x="6" y="0"/>
                  </a:cubicBezTo>
                  <a:cubicBezTo>
                    <a:pt x="3" y="0"/>
                    <a:pt x="0" y="2"/>
                    <a:pt x="0" y="5"/>
                  </a:cubicBezTo>
                  <a:cubicBezTo>
                    <a:pt x="0" y="44"/>
                    <a:pt x="0" y="44"/>
                    <a:pt x="0" y="44"/>
                  </a:cubicBezTo>
                  <a:cubicBezTo>
                    <a:pt x="0" y="48"/>
                    <a:pt x="3" y="50"/>
                    <a:pt x="6" y="50"/>
                  </a:cubicBezTo>
                  <a:close/>
                  <a:moveTo>
                    <a:pt x="11" y="11"/>
                  </a:moveTo>
                  <a:cubicBezTo>
                    <a:pt x="39" y="11"/>
                    <a:pt x="39" y="11"/>
                    <a:pt x="39" y="11"/>
                  </a:cubicBezTo>
                  <a:cubicBezTo>
                    <a:pt x="39" y="39"/>
                    <a:pt x="39" y="39"/>
                    <a:pt x="39" y="39"/>
                  </a:cubicBezTo>
                  <a:cubicBezTo>
                    <a:pt x="11" y="39"/>
                    <a:pt x="11" y="39"/>
                    <a:pt x="11" y="39"/>
                  </a:cubicBezTo>
                  <a:lnTo>
                    <a:pt x="11" y="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0" name="Freeform 26"/>
          <p:cNvSpPr>
            <a:spLocks noEditPoints="1"/>
          </p:cNvSpPr>
          <p:nvPr/>
        </p:nvSpPr>
        <p:spPr bwMode="auto">
          <a:xfrm>
            <a:off x="6245907" y="2809004"/>
            <a:ext cx="527229" cy="512141"/>
          </a:xfrm>
          <a:custGeom>
            <a:avLst/>
            <a:gdLst>
              <a:gd name="T0" fmla="*/ 188 w 263"/>
              <a:gd name="T1" fmla="*/ 0 h 256"/>
              <a:gd name="T2" fmla="*/ 111 w 263"/>
              <a:gd name="T3" fmla="*/ 54 h 256"/>
              <a:gd name="T4" fmla="*/ 111 w 263"/>
              <a:gd name="T5" fmla="*/ 55 h 256"/>
              <a:gd name="T6" fmla="*/ 28 w 263"/>
              <a:gd name="T7" fmla="*/ 138 h 256"/>
              <a:gd name="T8" fmla="*/ 1 w 263"/>
              <a:gd name="T9" fmla="*/ 220 h 256"/>
              <a:gd name="T10" fmla="*/ 28 w 263"/>
              <a:gd name="T11" fmla="*/ 256 h 256"/>
              <a:gd name="T12" fmla="*/ 105 w 263"/>
              <a:gd name="T13" fmla="*/ 237 h 256"/>
              <a:gd name="T14" fmla="*/ 241 w 263"/>
              <a:gd name="T15" fmla="*/ 105 h 256"/>
              <a:gd name="T16" fmla="*/ 128 w 263"/>
              <a:gd name="T17" fmla="*/ 190 h 256"/>
              <a:gd name="T18" fmla="*/ 198 w 263"/>
              <a:gd name="T19" fmla="*/ 94 h 256"/>
              <a:gd name="T20" fmla="*/ 190 w 263"/>
              <a:gd name="T21" fmla="*/ 134 h 256"/>
              <a:gd name="T22" fmla="*/ 128 w 263"/>
              <a:gd name="T23" fmla="*/ 196 h 256"/>
              <a:gd name="T24" fmla="*/ 118 w 263"/>
              <a:gd name="T25" fmla="*/ 162 h 256"/>
              <a:gd name="T26" fmla="*/ 91 w 263"/>
              <a:gd name="T27" fmla="*/ 136 h 256"/>
              <a:gd name="T28" fmla="*/ 184 w 263"/>
              <a:gd name="T29" fmla="*/ 72 h 256"/>
              <a:gd name="T30" fmla="*/ 118 w 263"/>
              <a:gd name="T31" fmla="*/ 162 h 256"/>
              <a:gd name="T32" fmla="*/ 61 w 263"/>
              <a:gd name="T33" fmla="*/ 128 h 256"/>
              <a:gd name="T34" fmla="*/ 159 w 263"/>
              <a:gd name="T35" fmla="*/ 57 h 256"/>
              <a:gd name="T36" fmla="*/ 33 w 263"/>
              <a:gd name="T37" fmla="*/ 239 h 256"/>
              <a:gd name="T38" fmla="*/ 16 w 263"/>
              <a:gd name="T39" fmla="*/ 228 h 256"/>
              <a:gd name="T40" fmla="*/ 25 w 263"/>
              <a:gd name="T41" fmla="*/ 193 h 256"/>
              <a:gd name="T42" fmla="*/ 63 w 263"/>
              <a:gd name="T43" fmla="*/ 231 h 256"/>
              <a:gd name="T44" fmla="*/ 71 w 263"/>
              <a:gd name="T45" fmla="*/ 229 h 256"/>
              <a:gd name="T46" fmla="*/ 27 w 263"/>
              <a:gd name="T47" fmla="*/ 185 h 256"/>
              <a:gd name="T48" fmla="*/ 39 w 263"/>
              <a:gd name="T49" fmla="*/ 150 h 256"/>
              <a:gd name="T50" fmla="*/ 103 w 263"/>
              <a:gd name="T51" fmla="*/ 220 h 256"/>
              <a:gd name="T52" fmla="*/ 71 w 263"/>
              <a:gd name="T53" fmla="*/ 229 h 256"/>
              <a:gd name="T54" fmla="*/ 216 w 263"/>
              <a:gd name="T55" fmla="*/ 108 h 256"/>
              <a:gd name="T56" fmla="*/ 196 w 263"/>
              <a:gd name="T57" fmla="*/ 60 h 256"/>
              <a:gd name="T58" fmla="*/ 162 w 263"/>
              <a:gd name="T59" fmla="*/ 26 h 256"/>
              <a:gd name="T60" fmla="*/ 224 w 263"/>
              <a:gd name="T61" fmla="*/ 32 h 256"/>
              <a:gd name="T62" fmla="*/ 230 w 263"/>
              <a:gd name="T63" fmla="*/ 94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3" h="256">
                <a:moveTo>
                  <a:pt x="235" y="21"/>
                </a:moveTo>
                <a:cubicBezTo>
                  <a:pt x="222" y="8"/>
                  <a:pt x="205" y="0"/>
                  <a:pt x="188" y="0"/>
                </a:cubicBezTo>
                <a:cubicBezTo>
                  <a:pt x="173" y="0"/>
                  <a:pt x="160" y="5"/>
                  <a:pt x="150" y="15"/>
                </a:cubicBezTo>
                <a:cubicBezTo>
                  <a:pt x="111" y="54"/>
                  <a:pt x="111" y="54"/>
                  <a:pt x="111" y="54"/>
                </a:cubicBezTo>
                <a:cubicBezTo>
                  <a:pt x="111" y="54"/>
                  <a:pt x="111" y="54"/>
                  <a:pt x="111" y="55"/>
                </a:cubicBezTo>
                <a:cubicBezTo>
                  <a:pt x="111" y="55"/>
                  <a:pt x="111" y="55"/>
                  <a:pt x="111" y="55"/>
                </a:cubicBezTo>
                <a:cubicBezTo>
                  <a:pt x="111" y="55"/>
                  <a:pt x="111" y="55"/>
                  <a:pt x="111" y="55"/>
                </a:cubicBezTo>
                <a:cubicBezTo>
                  <a:pt x="28" y="138"/>
                  <a:pt x="28" y="138"/>
                  <a:pt x="28" y="138"/>
                </a:cubicBezTo>
                <a:cubicBezTo>
                  <a:pt x="24" y="142"/>
                  <a:pt x="22" y="147"/>
                  <a:pt x="20" y="152"/>
                </a:cubicBezTo>
                <a:cubicBezTo>
                  <a:pt x="1" y="220"/>
                  <a:pt x="1" y="220"/>
                  <a:pt x="1" y="220"/>
                </a:cubicBezTo>
                <a:cubicBezTo>
                  <a:pt x="1" y="220"/>
                  <a:pt x="0" y="225"/>
                  <a:pt x="0" y="228"/>
                </a:cubicBezTo>
                <a:cubicBezTo>
                  <a:pt x="0" y="243"/>
                  <a:pt x="13" y="256"/>
                  <a:pt x="28" y="256"/>
                </a:cubicBezTo>
                <a:cubicBezTo>
                  <a:pt x="31" y="256"/>
                  <a:pt x="37" y="255"/>
                  <a:pt x="37" y="255"/>
                </a:cubicBezTo>
                <a:cubicBezTo>
                  <a:pt x="105" y="237"/>
                  <a:pt x="105" y="237"/>
                  <a:pt x="105" y="237"/>
                </a:cubicBezTo>
                <a:cubicBezTo>
                  <a:pt x="110" y="235"/>
                  <a:pt x="115" y="232"/>
                  <a:pt x="119" y="229"/>
                </a:cubicBezTo>
                <a:cubicBezTo>
                  <a:pt x="241" y="105"/>
                  <a:pt x="241" y="105"/>
                  <a:pt x="241" y="105"/>
                </a:cubicBezTo>
                <a:cubicBezTo>
                  <a:pt x="263" y="83"/>
                  <a:pt x="261" y="46"/>
                  <a:pt x="235" y="21"/>
                </a:cubicBezTo>
                <a:close/>
                <a:moveTo>
                  <a:pt x="128" y="190"/>
                </a:moveTo>
                <a:cubicBezTo>
                  <a:pt x="127" y="183"/>
                  <a:pt x="125" y="176"/>
                  <a:pt x="122" y="169"/>
                </a:cubicBezTo>
                <a:cubicBezTo>
                  <a:pt x="198" y="94"/>
                  <a:pt x="198" y="94"/>
                  <a:pt x="198" y="94"/>
                </a:cubicBezTo>
                <a:cubicBezTo>
                  <a:pt x="203" y="108"/>
                  <a:pt x="200" y="124"/>
                  <a:pt x="190" y="134"/>
                </a:cubicBezTo>
                <a:cubicBezTo>
                  <a:pt x="190" y="134"/>
                  <a:pt x="190" y="134"/>
                  <a:pt x="190" y="134"/>
                </a:cubicBezTo>
                <a:cubicBezTo>
                  <a:pt x="190" y="134"/>
                  <a:pt x="190" y="134"/>
                  <a:pt x="190" y="134"/>
                </a:cubicBezTo>
                <a:cubicBezTo>
                  <a:pt x="128" y="196"/>
                  <a:pt x="128" y="196"/>
                  <a:pt x="128" y="196"/>
                </a:cubicBezTo>
                <a:cubicBezTo>
                  <a:pt x="128" y="194"/>
                  <a:pt x="128" y="192"/>
                  <a:pt x="128" y="190"/>
                </a:cubicBezTo>
                <a:close/>
                <a:moveTo>
                  <a:pt x="118" y="162"/>
                </a:moveTo>
                <a:cubicBezTo>
                  <a:pt x="115" y="157"/>
                  <a:pt x="112" y="152"/>
                  <a:pt x="108" y="148"/>
                </a:cubicBezTo>
                <a:cubicBezTo>
                  <a:pt x="103" y="143"/>
                  <a:pt x="97" y="140"/>
                  <a:pt x="91" y="136"/>
                </a:cubicBezTo>
                <a:cubicBezTo>
                  <a:pt x="168" y="60"/>
                  <a:pt x="168" y="60"/>
                  <a:pt x="168" y="60"/>
                </a:cubicBezTo>
                <a:cubicBezTo>
                  <a:pt x="174" y="63"/>
                  <a:pt x="179" y="66"/>
                  <a:pt x="184" y="72"/>
                </a:cubicBezTo>
                <a:cubicBezTo>
                  <a:pt x="189" y="76"/>
                  <a:pt x="192" y="81"/>
                  <a:pt x="195" y="86"/>
                </a:cubicBezTo>
                <a:lnTo>
                  <a:pt x="118" y="162"/>
                </a:lnTo>
                <a:close/>
                <a:moveTo>
                  <a:pt x="84" y="133"/>
                </a:moveTo>
                <a:cubicBezTo>
                  <a:pt x="76" y="130"/>
                  <a:pt x="69" y="128"/>
                  <a:pt x="61" y="128"/>
                </a:cubicBezTo>
                <a:cubicBezTo>
                  <a:pt x="123" y="66"/>
                  <a:pt x="123" y="66"/>
                  <a:pt x="123" y="66"/>
                </a:cubicBezTo>
                <a:cubicBezTo>
                  <a:pt x="132" y="56"/>
                  <a:pt x="146" y="54"/>
                  <a:pt x="159" y="57"/>
                </a:cubicBezTo>
                <a:lnTo>
                  <a:pt x="84" y="133"/>
                </a:lnTo>
                <a:close/>
                <a:moveTo>
                  <a:pt x="33" y="239"/>
                </a:moveTo>
                <a:cubicBezTo>
                  <a:pt x="32" y="239"/>
                  <a:pt x="30" y="240"/>
                  <a:pt x="28" y="240"/>
                </a:cubicBezTo>
                <a:cubicBezTo>
                  <a:pt x="21" y="240"/>
                  <a:pt x="16" y="235"/>
                  <a:pt x="16" y="228"/>
                </a:cubicBezTo>
                <a:cubicBezTo>
                  <a:pt x="16" y="227"/>
                  <a:pt x="17" y="224"/>
                  <a:pt x="17" y="224"/>
                </a:cubicBezTo>
                <a:cubicBezTo>
                  <a:pt x="25" y="193"/>
                  <a:pt x="25" y="193"/>
                  <a:pt x="25" y="193"/>
                </a:cubicBezTo>
                <a:cubicBezTo>
                  <a:pt x="34" y="193"/>
                  <a:pt x="44" y="196"/>
                  <a:pt x="52" y="204"/>
                </a:cubicBezTo>
                <a:cubicBezTo>
                  <a:pt x="60" y="212"/>
                  <a:pt x="64" y="222"/>
                  <a:pt x="63" y="231"/>
                </a:cubicBezTo>
                <a:lnTo>
                  <a:pt x="33" y="239"/>
                </a:lnTo>
                <a:close/>
                <a:moveTo>
                  <a:pt x="71" y="229"/>
                </a:moveTo>
                <a:cubicBezTo>
                  <a:pt x="71" y="218"/>
                  <a:pt x="66" y="207"/>
                  <a:pt x="58" y="198"/>
                </a:cubicBezTo>
                <a:cubicBezTo>
                  <a:pt x="49" y="190"/>
                  <a:pt x="38" y="185"/>
                  <a:pt x="27" y="185"/>
                </a:cubicBezTo>
                <a:cubicBezTo>
                  <a:pt x="35" y="156"/>
                  <a:pt x="35" y="156"/>
                  <a:pt x="35" y="156"/>
                </a:cubicBezTo>
                <a:cubicBezTo>
                  <a:pt x="36" y="154"/>
                  <a:pt x="37" y="152"/>
                  <a:pt x="39" y="150"/>
                </a:cubicBezTo>
                <a:cubicBezTo>
                  <a:pt x="55" y="139"/>
                  <a:pt x="79" y="142"/>
                  <a:pt x="96" y="160"/>
                </a:cubicBezTo>
                <a:cubicBezTo>
                  <a:pt x="115" y="178"/>
                  <a:pt x="117" y="204"/>
                  <a:pt x="103" y="220"/>
                </a:cubicBezTo>
                <a:cubicBezTo>
                  <a:pt x="103" y="221"/>
                  <a:pt x="102" y="221"/>
                  <a:pt x="101" y="221"/>
                </a:cubicBezTo>
                <a:lnTo>
                  <a:pt x="71" y="229"/>
                </a:lnTo>
                <a:close/>
                <a:moveTo>
                  <a:pt x="230" y="94"/>
                </a:moveTo>
                <a:cubicBezTo>
                  <a:pt x="216" y="108"/>
                  <a:pt x="216" y="108"/>
                  <a:pt x="216" y="108"/>
                </a:cubicBezTo>
                <a:cubicBezTo>
                  <a:pt x="216" y="106"/>
                  <a:pt x="216" y="104"/>
                  <a:pt x="216" y="102"/>
                </a:cubicBezTo>
                <a:cubicBezTo>
                  <a:pt x="215" y="87"/>
                  <a:pt x="207" y="72"/>
                  <a:pt x="196" y="60"/>
                </a:cubicBezTo>
                <a:cubicBezTo>
                  <a:pt x="183" y="47"/>
                  <a:pt x="165" y="40"/>
                  <a:pt x="148" y="40"/>
                </a:cubicBezTo>
                <a:cubicBezTo>
                  <a:pt x="162" y="26"/>
                  <a:pt x="162" y="26"/>
                  <a:pt x="162" y="26"/>
                </a:cubicBezTo>
                <a:cubicBezTo>
                  <a:pt x="168" y="20"/>
                  <a:pt x="177" y="16"/>
                  <a:pt x="188" y="16"/>
                </a:cubicBezTo>
                <a:cubicBezTo>
                  <a:pt x="200" y="16"/>
                  <a:pt x="214" y="22"/>
                  <a:pt x="224" y="32"/>
                </a:cubicBezTo>
                <a:cubicBezTo>
                  <a:pt x="233" y="41"/>
                  <a:pt x="239" y="53"/>
                  <a:pt x="240" y="65"/>
                </a:cubicBezTo>
                <a:cubicBezTo>
                  <a:pt x="241" y="76"/>
                  <a:pt x="237" y="87"/>
                  <a:pt x="230" y="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1" name="Group 140"/>
          <p:cNvGrpSpPr/>
          <p:nvPr/>
        </p:nvGrpSpPr>
        <p:grpSpPr>
          <a:xfrm>
            <a:off x="7730355" y="3413160"/>
            <a:ext cx="465341" cy="530168"/>
            <a:chOff x="6980238" y="-342900"/>
            <a:chExt cx="1150937" cy="1311275"/>
          </a:xfrm>
          <a:solidFill>
            <a:schemeClr val="bg1"/>
          </a:solidFill>
        </p:grpSpPr>
        <p:sp>
          <p:nvSpPr>
            <p:cNvPr id="142" name="Freeform 30"/>
            <p:cNvSpPr>
              <a:spLocks noEditPoints="1"/>
            </p:cNvSpPr>
            <p:nvPr/>
          </p:nvSpPr>
          <p:spPr bwMode="auto">
            <a:xfrm>
              <a:off x="6980238" y="-342900"/>
              <a:ext cx="1150937" cy="1311275"/>
            </a:xfrm>
            <a:custGeom>
              <a:avLst/>
              <a:gdLst>
                <a:gd name="T0" fmla="*/ 152 w 304"/>
                <a:gd name="T1" fmla="*/ 0 h 347"/>
                <a:gd name="T2" fmla="*/ 0 w 304"/>
                <a:gd name="T3" fmla="*/ 71 h 347"/>
                <a:gd name="T4" fmla="*/ 0 w 304"/>
                <a:gd name="T5" fmla="*/ 277 h 347"/>
                <a:gd name="T6" fmla="*/ 152 w 304"/>
                <a:gd name="T7" fmla="*/ 347 h 347"/>
                <a:gd name="T8" fmla="*/ 304 w 304"/>
                <a:gd name="T9" fmla="*/ 277 h 347"/>
                <a:gd name="T10" fmla="*/ 304 w 304"/>
                <a:gd name="T11" fmla="*/ 71 h 347"/>
                <a:gd name="T12" fmla="*/ 152 w 304"/>
                <a:gd name="T13" fmla="*/ 0 h 347"/>
                <a:gd name="T14" fmla="*/ 282 w 304"/>
                <a:gd name="T15" fmla="*/ 277 h 347"/>
                <a:gd name="T16" fmla="*/ 152 w 304"/>
                <a:gd name="T17" fmla="*/ 326 h 347"/>
                <a:gd name="T18" fmla="*/ 22 w 304"/>
                <a:gd name="T19" fmla="*/ 277 h 347"/>
                <a:gd name="T20" fmla="*/ 22 w 304"/>
                <a:gd name="T21" fmla="*/ 236 h 347"/>
                <a:gd name="T22" fmla="*/ 152 w 304"/>
                <a:gd name="T23" fmla="*/ 271 h 347"/>
                <a:gd name="T24" fmla="*/ 282 w 304"/>
                <a:gd name="T25" fmla="*/ 236 h 347"/>
                <a:gd name="T26" fmla="*/ 282 w 304"/>
                <a:gd name="T27" fmla="*/ 277 h 347"/>
                <a:gd name="T28" fmla="*/ 282 w 304"/>
                <a:gd name="T29" fmla="*/ 212 h 347"/>
                <a:gd name="T30" fmla="*/ 282 w 304"/>
                <a:gd name="T31" fmla="*/ 212 h 347"/>
                <a:gd name="T32" fmla="*/ 282 w 304"/>
                <a:gd name="T33" fmla="*/ 212 h 347"/>
                <a:gd name="T34" fmla="*/ 152 w 304"/>
                <a:gd name="T35" fmla="*/ 261 h 347"/>
                <a:gd name="T36" fmla="*/ 22 w 304"/>
                <a:gd name="T37" fmla="*/ 212 h 347"/>
                <a:gd name="T38" fmla="*/ 22 w 304"/>
                <a:gd name="T39" fmla="*/ 212 h 347"/>
                <a:gd name="T40" fmla="*/ 22 w 304"/>
                <a:gd name="T41" fmla="*/ 212 h 347"/>
                <a:gd name="T42" fmla="*/ 22 w 304"/>
                <a:gd name="T43" fmla="*/ 171 h 347"/>
                <a:gd name="T44" fmla="*/ 152 w 304"/>
                <a:gd name="T45" fmla="*/ 206 h 347"/>
                <a:gd name="T46" fmla="*/ 282 w 304"/>
                <a:gd name="T47" fmla="*/ 171 h 347"/>
                <a:gd name="T48" fmla="*/ 282 w 304"/>
                <a:gd name="T49" fmla="*/ 212 h 347"/>
                <a:gd name="T50" fmla="*/ 282 w 304"/>
                <a:gd name="T51" fmla="*/ 147 h 347"/>
                <a:gd name="T52" fmla="*/ 282 w 304"/>
                <a:gd name="T53" fmla="*/ 147 h 347"/>
                <a:gd name="T54" fmla="*/ 282 w 304"/>
                <a:gd name="T55" fmla="*/ 147 h 347"/>
                <a:gd name="T56" fmla="*/ 152 w 304"/>
                <a:gd name="T57" fmla="*/ 195 h 347"/>
                <a:gd name="T58" fmla="*/ 22 w 304"/>
                <a:gd name="T59" fmla="*/ 147 h 347"/>
                <a:gd name="T60" fmla="*/ 22 w 304"/>
                <a:gd name="T61" fmla="*/ 147 h 347"/>
                <a:gd name="T62" fmla="*/ 22 w 304"/>
                <a:gd name="T63" fmla="*/ 147 h 347"/>
                <a:gd name="T64" fmla="*/ 22 w 304"/>
                <a:gd name="T65" fmla="*/ 109 h 347"/>
                <a:gd name="T66" fmla="*/ 152 w 304"/>
                <a:gd name="T67" fmla="*/ 141 h 347"/>
                <a:gd name="T68" fmla="*/ 282 w 304"/>
                <a:gd name="T69" fmla="*/ 109 h 347"/>
                <a:gd name="T70" fmla="*/ 282 w 304"/>
                <a:gd name="T71" fmla="*/ 147 h 347"/>
                <a:gd name="T72" fmla="*/ 152 w 304"/>
                <a:gd name="T73" fmla="*/ 119 h 347"/>
                <a:gd name="T74" fmla="*/ 22 w 304"/>
                <a:gd name="T75" fmla="*/ 71 h 347"/>
                <a:gd name="T76" fmla="*/ 152 w 304"/>
                <a:gd name="T77" fmla="*/ 22 h 347"/>
                <a:gd name="T78" fmla="*/ 282 w 304"/>
                <a:gd name="T79" fmla="*/ 71 h 347"/>
                <a:gd name="T80" fmla="*/ 152 w 304"/>
                <a:gd name="T81" fmla="*/ 11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04" h="347">
                  <a:moveTo>
                    <a:pt x="152" y="0"/>
                  </a:moveTo>
                  <a:cubicBezTo>
                    <a:pt x="79" y="0"/>
                    <a:pt x="0" y="22"/>
                    <a:pt x="0" y="71"/>
                  </a:cubicBezTo>
                  <a:cubicBezTo>
                    <a:pt x="0" y="277"/>
                    <a:pt x="0" y="277"/>
                    <a:pt x="0" y="277"/>
                  </a:cubicBezTo>
                  <a:cubicBezTo>
                    <a:pt x="0" y="325"/>
                    <a:pt x="79" y="347"/>
                    <a:pt x="152" y="347"/>
                  </a:cubicBezTo>
                  <a:cubicBezTo>
                    <a:pt x="225" y="347"/>
                    <a:pt x="304" y="325"/>
                    <a:pt x="304" y="277"/>
                  </a:cubicBezTo>
                  <a:cubicBezTo>
                    <a:pt x="304" y="71"/>
                    <a:pt x="304" y="71"/>
                    <a:pt x="304" y="71"/>
                  </a:cubicBezTo>
                  <a:cubicBezTo>
                    <a:pt x="304" y="22"/>
                    <a:pt x="225" y="0"/>
                    <a:pt x="152" y="0"/>
                  </a:cubicBezTo>
                  <a:close/>
                  <a:moveTo>
                    <a:pt x="282" y="277"/>
                  </a:moveTo>
                  <a:cubicBezTo>
                    <a:pt x="282" y="304"/>
                    <a:pt x="224" y="326"/>
                    <a:pt x="152" y="326"/>
                  </a:cubicBezTo>
                  <a:cubicBezTo>
                    <a:pt x="80" y="326"/>
                    <a:pt x="22" y="304"/>
                    <a:pt x="22" y="277"/>
                  </a:cubicBezTo>
                  <a:cubicBezTo>
                    <a:pt x="22" y="236"/>
                    <a:pt x="22" y="236"/>
                    <a:pt x="22" y="236"/>
                  </a:cubicBezTo>
                  <a:cubicBezTo>
                    <a:pt x="44" y="259"/>
                    <a:pt x="98" y="271"/>
                    <a:pt x="152" y="271"/>
                  </a:cubicBezTo>
                  <a:cubicBezTo>
                    <a:pt x="206" y="271"/>
                    <a:pt x="260" y="259"/>
                    <a:pt x="282" y="236"/>
                  </a:cubicBezTo>
                  <a:lnTo>
                    <a:pt x="282" y="277"/>
                  </a:lnTo>
                  <a:close/>
                  <a:moveTo>
                    <a:pt x="282" y="212"/>
                  </a:moveTo>
                  <a:cubicBezTo>
                    <a:pt x="282" y="212"/>
                    <a:pt x="282" y="212"/>
                    <a:pt x="282" y="212"/>
                  </a:cubicBezTo>
                  <a:cubicBezTo>
                    <a:pt x="282" y="212"/>
                    <a:pt x="282" y="212"/>
                    <a:pt x="282" y="212"/>
                  </a:cubicBezTo>
                  <a:cubicBezTo>
                    <a:pt x="282" y="239"/>
                    <a:pt x="224" y="261"/>
                    <a:pt x="152" y="261"/>
                  </a:cubicBezTo>
                  <a:cubicBezTo>
                    <a:pt x="80" y="261"/>
                    <a:pt x="22" y="239"/>
                    <a:pt x="22" y="212"/>
                  </a:cubicBezTo>
                  <a:cubicBezTo>
                    <a:pt x="22" y="212"/>
                    <a:pt x="22" y="212"/>
                    <a:pt x="22" y="212"/>
                  </a:cubicBezTo>
                  <a:cubicBezTo>
                    <a:pt x="22" y="212"/>
                    <a:pt x="22" y="212"/>
                    <a:pt x="22" y="212"/>
                  </a:cubicBezTo>
                  <a:cubicBezTo>
                    <a:pt x="22" y="171"/>
                    <a:pt x="22" y="171"/>
                    <a:pt x="22" y="171"/>
                  </a:cubicBezTo>
                  <a:cubicBezTo>
                    <a:pt x="44" y="194"/>
                    <a:pt x="98" y="206"/>
                    <a:pt x="152" y="206"/>
                  </a:cubicBezTo>
                  <a:cubicBezTo>
                    <a:pt x="206" y="206"/>
                    <a:pt x="260" y="194"/>
                    <a:pt x="282" y="171"/>
                  </a:cubicBezTo>
                  <a:lnTo>
                    <a:pt x="282" y="212"/>
                  </a:lnTo>
                  <a:close/>
                  <a:moveTo>
                    <a:pt x="282" y="147"/>
                  </a:moveTo>
                  <a:cubicBezTo>
                    <a:pt x="282" y="147"/>
                    <a:pt x="282" y="147"/>
                    <a:pt x="282" y="147"/>
                  </a:cubicBezTo>
                  <a:cubicBezTo>
                    <a:pt x="282" y="147"/>
                    <a:pt x="282" y="147"/>
                    <a:pt x="282" y="147"/>
                  </a:cubicBezTo>
                  <a:cubicBezTo>
                    <a:pt x="282" y="174"/>
                    <a:pt x="224" y="195"/>
                    <a:pt x="152" y="195"/>
                  </a:cubicBezTo>
                  <a:cubicBezTo>
                    <a:pt x="80" y="195"/>
                    <a:pt x="22" y="174"/>
                    <a:pt x="22" y="147"/>
                  </a:cubicBezTo>
                  <a:cubicBezTo>
                    <a:pt x="22" y="147"/>
                    <a:pt x="22" y="147"/>
                    <a:pt x="22" y="147"/>
                  </a:cubicBezTo>
                  <a:cubicBezTo>
                    <a:pt x="22" y="147"/>
                    <a:pt x="22" y="147"/>
                    <a:pt x="22" y="147"/>
                  </a:cubicBezTo>
                  <a:cubicBezTo>
                    <a:pt x="22" y="109"/>
                    <a:pt x="22" y="109"/>
                    <a:pt x="22" y="109"/>
                  </a:cubicBezTo>
                  <a:cubicBezTo>
                    <a:pt x="50" y="131"/>
                    <a:pt x="102" y="141"/>
                    <a:pt x="152" y="141"/>
                  </a:cubicBezTo>
                  <a:cubicBezTo>
                    <a:pt x="202" y="141"/>
                    <a:pt x="254" y="131"/>
                    <a:pt x="282" y="109"/>
                  </a:cubicBezTo>
                  <a:lnTo>
                    <a:pt x="282" y="147"/>
                  </a:lnTo>
                  <a:close/>
                  <a:moveTo>
                    <a:pt x="152" y="119"/>
                  </a:moveTo>
                  <a:cubicBezTo>
                    <a:pt x="80" y="119"/>
                    <a:pt x="22" y="98"/>
                    <a:pt x="22" y="71"/>
                  </a:cubicBezTo>
                  <a:cubicBezTo>
                    <a:pt x="22" y="44"/>
                    <a:pt x="80" y="22"/>
                    <a:pt x="152" y="22"/>
                  </a:cubicBezTo>
                  <a:cubicBezTo>
                    <a:pt x="224" y="22"/>
                    <a:pt x="282" y="44"/>
                    <a:pt x="282" y="71"/>
                  </a:cubicBezTo>
                  <a:cubicBezTo>
                    <a:pt x="282" y="98"/>
                    <a:pt x="224" y="119"/>
                    <a:pt x="152" y="1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Oval 31"/>
            <p:cNvSpPr>
              <a:spLocks noChangeArrowheads="1"/>
            </p:cNvSpPr>
            <p:nvPr/>
          </p:nvSpPr>
          <p:spPr bwMode="auto">
            <a:xfrm>
              <a:off x="7885113" y="681038"/>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Oval 32"/>
            <p:cNvSpPr>
              <a:spLocks noChangeArrowheads="1"/>
            </p:cNvSpPr>
            <p:nvPr/>
          </p:nvSpPr>
          <p:spPr bwMode="auto">
            <a:xfrm>
              <a:off x="7885113" y="434975"/>
              <a:ext cx="82550" cy="8413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Oval 33"/>
            <p:cNvSpPr>
              <a:spLocks noChangeArrowheads="1"/>
            </p:cNvSpPr>
            <p:nvPr/>
          </p:nvSpPr>
          <p:spPr bwMode="auto">
            <a:xfrm>
              <a:off x="7885113" y="190500"/>
              <a:ext cx="82550"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6" name="Group 145"/>
          <p:cNvGrpSpPr/>
          <p:nvPr/>
        </p:nvGrpSpPr>
        <p:grpSpPr>
          <a:xfrm>
            <a:off x="7723054" y="4915601"/>
            <a:ext cx="627204" cy="627204"/>
            <a:chOff x="5899150" y="-1111250"/>
            <a:chExt cx="2832101" cy="2832100"/>
          </a:xfrm>
          <a:solidFill>
            <a:schemeClr val="bg1"/>
          </a:solidFill>
        </p:grpSpPr>
        <p:sp>
          <p:nvSpPr>
            <p:cNvPr id="147" name="Freeform 37"/>
            <p:cNvSpPr>
              <a:spLocks noEditPoints="1"/>
            </p:cNvSpPr>
            <p:nvPr/>
          </p:nvSpPr>
          <p:spPr bwMode="auto">
            <a:xfrm>
              <a:off x="5899150" y="-1111250"/>
              <a:ext cx="2832101" cy="2832100"/>
            </a:xfrm>
            <a:custGeom>
              <a:avLst/>
              <a:gdLst>
                <a:gd name="T0" fmla="*/ 499 w 752"/>
                <a:gd name="T1" fmla="*/ 68 h 752"/>
                <a:gd name="T2" fmla="*/ 68 w 752"/>
                <a:gd name="T3" fmla="*/ 253 h 752"/>
                <a:gd name="T4" fmla="*/ 253 w 752"/>
                <a:gd name="T5" fmla="*/ 684 h 752"/>
                <a:gd name="T6" fmla="*/ 684 w 752"/>
                <a:gd name="T7" fmla="*/ 499 h 752"/>
                <a:gd name="T8" fmla="*/ 499 w 752"/>
                <a:gd name="T9" fmla="*/ 68 h 752"/>
                <a:gd name="T10" fmla="*/ 268 w 752"/>
                <a:gd name="T11" fmla="*/ 646 h 752"/>
                <a:gd name="T12" fmla="*/ 106 w 752"/>
                <a:gd name="T13" fmla="*/ 268 h 752"/>
                <a:gd name="T14" fmla="*/ 484 w 752"/>
                <a:gd name="T15" fmla="*/ 106 h 752"/>
                <a:gd name="T16" fmla="*/ 646 w 752"/>
                <a:gd name="T17" fmla="*/ 484 h 752"/>
                <a:gd name="T18" fmla="*/ 268 w 752"/>
                <a:gd name="T19" fmla="*/ 646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2" h="752">
                  <a:moveTo>
                    <a:pt x="499" y="68"/>
                  </a:moveTo>
                  <a:cubicBezTo>
                    <a:pt x="329" y="0"/>
                    <a:pt x="136" y="82"/>
                    <a:pt x="68" y="253"/>
                  </a:cubicBezTo>
                  <a:cubicBezTo>
                    <a:pt x="0" y="423"/>
                    <a:pt x="82" y="616"/>
                    <a:pt x="253" y="684"/>
                  </a:cubicBezTo>
                  <a:cubicBezTo>
                    <a:pt x="423" y="752"/>
                    <a:pt x="616" y="670"/>
                    <a:pt x="684" y="499"/>
                  </a:cubicBezTo>
                  <a:cubicBezTo>
                    <a:pt x="752" y="329"/>
                    <a:pt x="670" y="136"/>
                    <a:pt x="499" y="68"/>
                  </a:cubicBezTo>
                  <a:close/>
                  <a:moveTo>
                    <a:pt x="268" y="646"/>
                  </a:moveTo>
                  <a:cubicBezTo>
                    <a:pt x="119" y="586"/>
                    <a:pt x="47" y="417"/>
                    <a:pt x="106" y="268"/>
                  </a:cubicBezTo>
                  <a:cubicBezTo>
                    <a:pt x="166" y="119"/>
                    <a:pt x="335" y="47"/>
                    <a:pt x="484" y="106"/>
                  </a:cubicBezTo>
                  <a:cubicBezTo>
                    <a:pt x="633" y="166"/>
                    <a:pt x="705" y="335"/>
                    <a:pt x="646" y="484"/>
                  </a:cubicBezTo>
                  <a:cubicBezTo>
                    <a:pt x="586" y="633"/>
                    <a:pt x="417" y="705"/>
                    <a:pt x="268" y="64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38"/>
            <p:cNvSpPr>
              <a:spLocks noEditPoints="1"/>
            </p:cNvSpPr>
            <p:nvPr/>
          </p:nvSpPr>
          <p:spPr bwMode="auto">
            <a:xfrm>
              <a:off x="7137400" y="127000"/>
              <a:ext cx="354013" cy="354013"/>
            </a:xfrm>
            <a:custGeom>
              <a:avLst/>
              <a:gdLst>
                <a:gd name="T0" fmla="*/ 62 w 94"/>
                <a:gd name="T1" fmla="*/ 9 h 94"/>
                <a:gd name="T2" fmla="*/ 9 w 94"/>
                <a:gd name="T3" fmla="*/ 32 h 94"/>
                <a:gd name="T4" fmla="*/ 32 w 94"/>
                <a:gd name="T5" fmla="*/ 86 h 94"/>
                <a:gd name="T6" fmla="*/ 86 w 94"/>
                <a:gd name="T7" fmla="*/ 62 h 94"/>
                <a:gd name="T8" fmla="*/ 62 w 94"/>
                <a:gd name="T9" fmla="*/ 9 h 94"/>
                <a:gd name="T10" fmla="*/ 39 w 94"/>
                <a:gd name="T11" fmla="*/ 66 h 94"/>
                <a:gd name="T12" fmla="*/ 28 w 94"/>
                <a:gd name="T13" fmla="*/ 39 h 94"/>
                <a:gd name="T14" fmla="*/ 55 w 94"/>
                <a:gd name="T15" fmla="*/ 28 h 94"/>
                <a:gd name="T16" fmla="*/ 66 w 94"/>
                <a:gd name="T17" fmla="*/ 55 h 94"/>
                <a:gd name="T18" fmla="*/ 39 w 94"/>
                <a:gd name="T19"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 h="94">
                  <a:moveTo>
                    <a:pt x="62" y="9"/>
                  </a:moveTo>
                  <a:cubicBezTo>
                    <a:pt x="41" y="0"/>
                    <a:pt x="17" y="10"/>
                    <a:pt x="9" y="32"/>
                  </a:cubicBezTo>
                  <a:cubicBezTo>
                    <a:pt x="0" y="53"/>
                    <a:pt x="10" y="77"/>
                    <a:pt x="32" y="86"/>
                  </a:cubicBezTo>
                  <a:cubicBezTo>
                    <a:pt x="53" y="94"/>
                    <a:pt x="77" y="84"/>
                    <a:pt x="86" y="62"/>
                  </a:cubicBezTo>
                  <a:cubicBezTo>
                    <a:pt x="94" y="41"/>
                    <a:pt x="84" y="17"/>
                    <a:pt x="62" y="9"/>
                  </a:cubicBezTo>
                  <a:close/>
                  <a:moveTo>
                    <a:pt x="39" y="66"/>
                  </a:moveTo>
                  <a:cubicBezTo>
                    <a:pt x="29" y="62"/>
                    <a:pt x="24" y="50"/>
                    <a:pt x="28" y="39"/>
                  </a:cubicBezTo>
                  <a:cubicBezTo>
                    <a:pt x="32" y="29"/>
                    <a:pt x="44" y="24"/>
                    <a:pt x="55" y="28"/>
                  </a:cubicBezTo>
                  <a:cubicBezTo>
                    <a:pt x="65" y="32"/>
                    <a:pt x="71" y="44"/>
                    <a:pt x="66" y="55"/>
                  </a:cubicBezTo>
                  <a:cubicBezTo>
                    <a:pt x="62" y="65"/>
                    <a:pt x="50" y="71"/>
                    <a:pt x="39" y="6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39"/>
            <p:cNvSpPr>
              <a:spLocks noEditPoints="1"/>
            </p:cNvSpPr>
            <p:nvPr/>
          </p:nvSpPr>
          <p:spPr bwMode="auto">
            <a:xfrm>
              <a:off x="6783388" y="-225425"/>
              <a:ext cx="1062038" cy="1060450"/>
            </a:xfrm>
            <a:custGeom>
              <a:avLst/>
              <a:gdLst>
                <a:gd name="T0" fmla="*/ 187 w 282"/>
                <a:gd name="T1" fmla="*/ 25 h 282"/>
                <a:gd name="T2" fmla="*/ 25 w 282"/>
                <a:gd name="T3" fmla="*/ 95 h 282"/>
                <a:gd name="T4" fmla="*/ 95 w 282"/>
                <a:gd name="T5" fmla="*/ 257 h 282"/>
                <a:gd name="T6" fmla="*/ 257 w 282"/>
                <a:gd name="T7" fmla="*/ 187 h 282"/>
                <a:gd name="T8" fmla="*/ 187 w 282"/>
                <a:gd name="T9" fmla="*/ 25 h 282"/>
                <a:gd name="T10" fmla="*/ 110 w 282"/>
                <a:gd name="T11" fmla="*/ 218 h 282"/>
                <a:gd name="T12" fmla="*/ 64 w 282"/>
                <a:gd name="T13" fmla="*/ 110 h 282"/>
                <a:gd name="T14" fmla="*/ 172 w 282"/>
                <a:gd name="T15" fmla="*/ 64 h 282"/>
                <a:gd name="T16" fmla="*/ 218 w 282"/>
                <a:gd name="T17" fmla="*/ 172 h 282"/>
                <a:gd name="T18" fmla="*/ 110 w 282"/>
                <a:gd name="T19" fmla="*/ 218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2" h="282">
                  <a:moveTo>
                    <a:pt x="187" y="25"/>
                  </a:moveTo>
                  <a:cubicBezTo>
                    <a:pt x="123" y="0"/>
                    <a:pt x="51" y="31"/>
                    <a:pt x="25" y="95"/>
                  </a:cubicBezTo>
                  <a:cubicBezTo>
                    <a:pt x="0" y="159"/>
                    <a:pt x="31" y="231"/>
                    <a:pt x="95" y="257"/>
                  </a:cubicBezTo>
                  <a:cubicBezTo>
                    <a:pt x="159" y="282"/>
                    <a:pt x="231" y="251"/>
                    <a:pt x="257" y="187"/>
                  </a:cubicBezTo>
                  <a:cubicBezTo>
                    <a:pt x="282" y="123"/>
                    <a:pt x="251" y="51"/>
                    <a:pt x="187" y="25"/>
                  </a:cubicBezTo>
                  <a:close/>
                  <a:moveTo>
                    <a:pt x="110" y="218"/>
                  </a:moveTo>
                  <a:cubicBezTo>
                    <a:pt x="68" y="201"/>
                    <a:pt x="47" y="153"/>
                    <a:pt x="64" y="110"/>
                  </a:cubicBezTo>
                  <a:cubicBezTo>
                    <a:pt x="81" y="68"/>
                    <a:pt x="129" y="47"/>
                    <a:pt x="172" y="64"/>
                  </a:cubicBezTo>
                  <a:cubicBezTo>
                    <a:pt x="214" y="81"/>
                    <a:pt x="235" y="129"/>
                    <a:pt x="218" y="172"/>
                  </a:cubicBezTo>
                  <a:cubicBezTo>
                    <a:pt x="201" y="214"/>
                    <a:pt x="153" y="235"/>
                    <a:pt x="11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40"/>
            <p:cNvSpPr>
              <a:spLocks/>
            </p:cNvSpPr>
            <p:nvPr/>
          </p:nvSpPr>
          <p:spPr bwMode="auto">
            <a:xfrm>
              <a:off x="7499350" y="477838"/>
              <a:ext cx="403225" cy="411163"/>
            </a:xfrm>
            <a:custGeom>
              <a:avLst/>
              <a:gdLst>
                <a:gd name="T0" fmla="*/ 105 w 107"/>
                <a:gd name="T1" fmla="*/ 16 h 109"/>
                <a:gd name="T2" fmla="*/ 99 w 107"/>
                <a:gd name="T3" fmla="*/ 2 h 109"/>
                <a:gd name="T4" fmla="*/ 86 w 107"/>
                <a:gd name="T5" fmla="*/ 8 h 109"/>
                <a:gd name="T6" fmla="*/ 86 w 107"/>
                <a:gd name="T7" fmla="*/ 8 h 109"/>
                <a:gd name="T8" fmla="*/ 8 w 107"/>
                <a:gd name="T9" fmla="*/ 88 h 109"/>
                <a:gd name="T10" fmla="*/ 3 w 107"/>
                <a:gd name="T11" fmla="*/ 101 h 109"/>
                <a:gd name="T12" fmla="*/ 16 w 107"/>
                <a:gd name="T13" fmla="*/ 107 h 109"/>
                <a:gd name="T14" fmla="*/ 17 w 107"/>
                <a:gd name="T15" fmla="*/ 106 h 109"/>
                <a:gd name="T16" fmla="*/ 105 w 107"/>
                <a:gd name="T17" fmla="*/ 1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 h="109">
                  <a:moveTo>
                    <a:pt x="105" y="16"/>
                  </a:moveTo>
                  <a:cubicBezTo>
                    <a:pt x="107" y="10"/>
                    <a:pt x="105" y="4"/>
                    <a:pt x="99" y="2"/>
                  </a:cubicBezTo>
                  <a:cubicBezTo>
                    <a:pt x="94" y="0"/>
                    <a:pt x="88" y="3"/>
                    <a:pt x="86" y="8"/>
                  </a:cubicBezTo>
                  <a:cubicBezTo>
                    <a:pt x="86" y="8"/>
                    <a:pt x="86" y="8"/>
                    <a:pt x="86" y="8"/>
                  </a:cubicBezTo>
                  <a:cubicBezTo>
                    <a:pt x="71" y="45"/>
                    <a:pt x="42" y="73"/>
                    <a:pt x="8" y="88"/>
                  </a:cubicBezTo>
                  <a:cubicBezTo>
                    <a:pt x="3" y="90"/>
                    <a:pt x="0" y="96"/>
                    <a:pt x="3" y="101"/>
                  </a:cubicBezTo>
                  <a:cubicBezTo>
                    <a:pt x="5" y="106"/>
                    <a:pt x="11" y="109"/>
                    <a:pt x="16" y="107"/>
                  </a:cubicBezTo>
                  <a:cubicBezTo>
                    <a:pt x="17" y="107"/>
                    <a:pt x="17" y="106"/>
                    <a:pt x="17" y="106"/>
                  </a:cubicBezTo>
                  <a:cubicBezTo>
                    <a:pt x="56" y="89"/>
                    <a:pt x="88" y="58"/>
                    <a:pt x="105"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41"/>
            <p:cNvSpPr>
              <a:spLocks/>
            </p:cNvSpPr>
            <p:nvPr/>
          </p:nvSpPr>
          <p:spPr bwMode="auto">
            <a:xfrm>
              <a:off x="7623175" y="595313"/>
              <a:ext cx="569913" cy="579438"/>
            </a:xfrm>
            <a:custGeom>
              <a:avLst/>
              <a:gdLst>
                <a:gd name="T0" fmla="*/ 143 w 151"/>
                <a:gd name="T1" fmla="*/ 2 h 154"/>
                <a:gd name="T2" fmla="*/ 130 w 151"/>
                <a:gd name="T3" fmla="*/ 8 h 154"/>
                <a:gd name="T4" fmla="*/ 8 w 151"/>
                <a:gd name="T5" fmla="*/ 133 h 154"/>
                <a:gd name="T6" fmla="*/ 2 w 151"/>
                <a:gd name="T7" fmla="*/ 146 h 154"/>
                <a:gd name="T8" fmla="*/ 16 w 151"/>
                <a:gd name="T9" fmla="*/ 152 h 154"/>
                <a:gd name="T10" fmla="*/ 17 w 151"/>
                <a:gd name="T11" fmla="*/ 151 h 154"/>
                <a:gd name="T12" fmla="*/ 149 w 151"/>
                <a:gd name="T13" fmla="*/ 16 h 154"/>
                <a:gd name="T14" fmla="*/ 143 w 151"/>
                <a:gd name="T15" fmla="*/ 2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3" y="2"/>
                  </a:moveTo>
                  <a:cubicBezTo>
                    <a:pt x="138" y="0"/>
                    <a:pt x="132" y="3"/>
                    <a:pt x="130" y="8"/>
                  </a:cubicBezTo>
                  <a:cubicBezTo>
                    <a:pt x="106" y="66"/>
                    <a:pt x="61" y="110"/>
                    <a:pt x="8" y="133"/>
                  </a:cubicBezTo>
                  <a:cubicBezTo>
                    <a:pt x="3" y="135"/>
                    <a:pt x="0" y="141"/>
                    <a:pt x="2" y="146"/>
                  </a:cubicBezTo>
                  <a:cubicBezTo>
                    <a:pt x="5" y="152"/>
                    <a:pt x="11" y="154"/>
                    <a:pt x="16" y="152"/>
                  </a:cubicBezTo>
                  <a:cubicBezTo>
                    <a:pt x="16" y="152"/>
                    <a:pt x="16" y="152"/>
                    <a:pt x="17" y="151"/>
                  </a:cubicBezTo>
                  <a:cubicBezTo>
                    <a:pt x="75" y="126"/>
                    <a:pt x="124" y="79"/>
                    <a:pt x="149" y="16"/>
                  </a:cubicBezTo>
                  <a:cubicBezTo>
                    <a:pt x="151" y="10"/>
                    <a:pt x="149" y="4"/>
                    <a:pt x="143"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42"/>
            <p:cNvSpPr>
              <a:spLocks/>
            </p:cNvSpPr>
            <p:nvPr/>
          </p:nvSpPr>
          <p:spPr bwMode="auto">
            <a:xfrm>
              <a:off x="7562850" y="538163"/>
              <a:ext cx="485775" cy="493713"/>
            </a:xfrm>
            <a:custGeom>
              <a:avLst/>
              <a:gdLst>
                <a:gd name="T0" fmla="*/ 121 w 129"/>
                <a:gd name="T1" fmla="*/ 2 h 131"/>
                <a:gd name="T2" fmla="*/ 107 w 129"/>
                <a:gd name="T3" fmla="*/ 7 h 131"/>
                <a:gd name="T4" fmla="*/ 7 w 129"/>
                <a:gd name="T5" fmla="*/ 110 h 131"/>
                <a:gd name="T6" fmla="*/ 7 w 129"/>
                <a:gd name="T7" fmla="*/ 110 h 131"/>
                <a:gd name="T8" fmla="*/ 2 w 129"/>
                <a:gd name="T9" fmla="*/ 123 h 131"/>
                <a:gd name="T10" fmla="*/ 16 w 129"/>
                <a:gd name="T11" fmla="*/ 129 h 131"/>
                <a:gd name="T12" fmla="*/ 16 w 129"/>
                <a:gd name="T13" fmla="*/ 128 h 131"/>
                <a:gd name="T14" fmla="*/ 127 w 129"/>
                <a:gd name="T15" fmla="*/ 15 h 131"/>
                <a:gd name="T16" fmla="*/ 121 w 129"/>
                <a:gd name="T17" fmla="*/ 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9" h="131">
                  <a:moveTo>
                    <a:pt x="121" y="2"/>
                  </a:moveTo>
                  <a:cubicBezTo>
                    <a:pt x="115" y="0"/>
                    <a:pt x="109" y="2"/>
                    <a:pt x="107" y="7"/>
                  </a:cubicBezTo>
                  <a:cubicBezTo>
                    <a:pt x="88" y="55"/>
                    <a:pt x="51" y="91"/>
                    <a:pt x="7" y="110"/>
                  </a:cubicBezTo>
                  <a:cubicBezTo>
                    <a:pt x="7" y="110"/>
                    <a:pt x="7" y="110"/>
                    <a:pt x="7" y="110"/>
                  </a:cubicBezTo>
                  <a:cubicBezTo>
                    <a:pt x="2" y="112"/>
                    <a:pt x="0" y="118"/>
                    <a:pt x="2" y="123"/>
                  </a:cubicBezTo>
                  <a:cubicBezTo>
                    <a:pt x="4" y="129"/>
                    <a:pt x="10" y="131"/>
                    <a:pt x="16" y="129"/>
                  </a:cubicBezTo>
                  <a:cubicBezTo>
                    <a:pt x="16" y="129"/>
                    <a:pt x="16" y="128"/>
                    <a:pt x="16" y="128"/>
                  </a:cubicBezTo>
                  <a:cubicBezTo>
                    <a:pt x="65" y="107"/>
                    <a:pt x="105" y="68"/>
                    <a:pt x="127" y="15"/>
                  </a:cubicBezTo>
                  <a:cubicBezTo>
                    <a:pt x="129" y="10"/>
                    <a:pt x="126" y="4"/>
                    <a:pt x="121"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43"/>
            <p:cNvSpPr>
              <a:spLocks/>
            </p:cNvSpPr>
            <p:nvPr/>
          </p:nvSpPr>
          <p:spPr bwMode="auto">
            <a:xfrm>
              <a:off x="6727825" y="-279400"/>
              <a:ext cx="401638" cy="411163"/>
            </a:xfrm>
            <a:custGeom>
              <a:avLst/>
              <a:gdLst>
                <a:gd name="T0" fmla="*/ 104 w 107"/>
                <a:gd name="T1" fmla="*/ 8 h 109"/>
                <a:gd name="T2" fmla="*/ 91 w 107"/>
                <a:gd name="T3" fmla="*/ 2 h 109"/>
                <a:gd name="T4" fmla="*/ 90 w 107"/>
                <a:gd name="T5" fmla="*/ 3 h 109"/>
                <a:gd name="T6" fmla="*/ 2 w 107"/>
                <a:gd name="T7" fmla="*/ 93 h 109"/>
                <a:gd name="T8" fmla="*/ 2 w 107"/>
                <a:gd name="T9" fmla="*/ 93 h 109"/>
                <a:gd name="T10" fmla="*/ 8 w 107"/>
                <a:gd name="T11" fmla="*/ 107 h 109"/>
                <a:gd name="T12" fmla="*/ 21 w 107"/>
                <a:gd name="T13" fmla="*/ 101 h 109"/>
                <a:gd name="T14" fmla="*/ 21 w 107"/>
                <a:gd name="T15" fmla="*/ 101 h 109"/>
                <a:gd name="T16" fmla="*/ 99 w 107"/>
                <a:gd name="T17" fmla="*/ 22 h 109"/>
                <a:gd name="T18" fmla="*/ 104 w 107"/>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 h="109">
                  <a:moveTo>
                    <a:pt x="104" y="8"/>
                  </a:moveTo>
                  <a:cubicBezTo>
                    <a:pt x="102" y="3"/>
                    <a:pt x="96" y="0"/>
                    <a:pt x="91" y="2"/>
                  </a:cubicBezTo>
                  <a:cubicBezTo>
                    <a:pt x="91" y="3"/>
                    <a:pt x="90" y="3"/>
                    <a:pt x="90" y="3"/>
                  </a:cubicBezTo>
                  <a:cubicBezTo>
                    <a:pt x="51" y="20"/>
                    <a:pt x="19" y="51"/>
                    <a:pt x="2" y="93"/>
                  </a:cubicBezTo>
                  <a:cubicBezTo>
                    <a:pt x="2" y="93"/>
                    <a:pt x="2" y="93"/>
                    <a:pt x="2" y="93"/>
                  </a:cubicBezTo>
                  <a:cubicBezTo>
                    <a:pt x="0" y="99"/>
                    <a:pt x="2" y="105"/>
                    <a:pt x="8" y="107"/>
                  </a:cubicBezTo>
                  <a:cubicBezTo>
                    <a:pt x="13" y="109"/>
                    <a:pt x="19" y="106"/>
                    <a:pt x="21" y="101"/>
                  </a:cubicBezTo>
                  <a:cubicBezTo>
                    <a:pt x="21" y="101"/>
                    <a:pt x="21" y="101"/>
                    <a:pt x="21" y="101"/>
                  </a:cubicBezTo>
                  <a:cubicBezTo>
                    <a:pt x="36" y="64"/>
                    <a:pt x="65" y="36"/>
                    <a:pt x="99" y="22"/>
                  </a:cubicBezTo>
                  <a:cubicBezTo>
                    <a:pt x="104" y="19"/>
                    <a:pt x="107" y="13"/>
                    <a:pt x="10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44"/>
            <p:cNvSpPr>
              <a:spLocks/>
            </p:cNvSpPr>
            <p:nvPr/>
          </p:nvSpPr>
          <p:spPr bwMode="auto">
            <a:xfrm>
              <a:off x="6437313" y="-565150"/>
              <a:ext cx="568325" cy="579438"/>
            </a:xfrm>
            <a:custGeom>
              <a:avLst/>
              <a:gdLst>
                <a:gd name="T0" fmla="*/ 149 w 151"/>
                <a:gd name="T1" fmla="*/ 8 h 154"/>
                <a:gd name="T2" fmla="*/ 135 w 151"/>
                <a:gd name="T3" fmla="*/ 2 h 154"/>
                <a:gd name="T4" fmla="*/ 134 w 151"/>
                <a:gd name="T5" fmla="*/ 3 h 154"/>
                <a:gd name="T6" fmla="*/ 2 w 151"/>
                <a:gd name="T7" fmla="*/ 138 h 154"/>
                <a:gd name="T8" fmla="*/ 8 w 151"/>
                <a:gd name="T9" fmla="*/ 152 h 154"/>
                <a:gd name="T10" fmla="*/ 21 w 151"/>
                <a:gd name="T11" fmla="*/ 146 h 154"/>
                <a:gd name="T12" fmla="*/ 143 w 151"/>
                <a:gd name="T13" fmla="*/ 21 h 154"/>
                <a:gd name="T14" fmla="*/ 149 w 151"/>
                <a:gd name="T15" fmla="*/ 8 h 1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1" h="154">
                  <a:moveTo>
                    <a:pt x="149" y="8"/>
                  </a:moveTo>
                  <a:cubicBezTo>
                    <a:pt x="146" y="2"/>
                    <a:pt x="140" y="0"/>
                    <a:pt x="135" y="2"/>
                  </a:cubicBezTo>
                  <a:cubicBezTo>
                    <a:pt x="135" y="2"/>
                    <a:pt x="135" y="2"/>
                    <a:pt x="134" y="3"/>
                  </a:cubicBezTo>
                  <a:cubicBezTo>
                    <a:pt x="76" y="28"/>
                    <a:pt x="27" y="75"/>
                    <a:pt x="2" y="138"/>
                  </a:cubicBezTo>
                  <a:cubicBezTo>
                    <a:pt x="0" y="144"/>
                    <a:pt x="2" y="150"/>
                    <a:pt x="8" y="152"/>
                  </a:cubicBezTo>
                  <a:cubicBezTo>
                    <a:pt x="13" y="154"/>
                    <a:pt x="19" y="152"/>
                    <a:pt x="21" y="146"/>
                  </a:cubicBezTo>
                  <a:cubicBezTo>
                    <a:pt x="45" y="88"/>
                    <a:pt x="90" y="44"/>
                    <a:pt x="143" y="21"/>
                  </a:cubicBezTo>
                  <a:cubicBezTo>
                    <a:pt x="148" y="19"/>
                    <a:pt x="151" y="13"/>
                    <a:pt x="149"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45"/>
            <p:cNvSpPr>
              <a:spLocks/>
            </p:cNvSpPr>
            <p:nvPr/>
          </p:nvSpPr>
          <p:spPr bwMode="auto">
            <a:xfrm>
              <a:off x="6580188" y="-422275"/>
              <a:ext cx="485775" cy="496888"/>
            </a:xfrm>
            <a:custGeom>
              <a:avLst/>
              <a:gdLst>
                <a:gd name="T0" fmla="*/ 122 w 129"/>
                <a:gd name="T1" fmla="*/ 21 h 132"/>
                <a:gd name="T2" fmla="*/ 127 w 129"/>
                <a:gd name="T3" fmla="*/ 8 h 132"/>
                <a:gd name="T4" fmla="*/ 113 w 129"/>
                <a:gd name="T5" fmla="*/ 2 h 132"/>
                <a:gd name="T6" fmla="*/ 113 w 129"/>
                <a:gd name="T7" fmla="*/ 3 h 132"/>
                <a:gd name="T8" fmla="*/ 2 w 129"/>
                <a:gd name="T9" fmla="*/ 116 h 132"/>
                <a:gd name="T10" fmla="*/ 8 w 129"/>
                <a:gd name="T11" fmla="*/ 129 h 132"/>
                <a:gd name="T12" fmla="*/ 22 w 129"/>
                <a:gd name="T13" fmla="*/ 124 h 132"/>
                <a:gd name="T14" fmla="*/ 122 w 129"/>
                <a:gd name="T15" fmla="*/ 21 h 13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9" h="132">
                  <a:moveTo>
                    <a:pt x="122" y="21"/>
                  </a:moveTo>
                  <a:cubicBezTo>
                    <a:pt x="127" y="19"/>
                    <a:pt x="129" y="13"/>
                    <a:pt x="127" y="8"/>
                  </a:cubicBezTo>
                  <a:cubicBezTo>
                    <a:pt x="125" y="2"/>
                    <a:pt x="119" y="0"/>
                    <a:pt x="113" y="2"/>
                  </a:cubicBezTo>
                  <a:cubicBezTo>
                    <a:pt x="113" y="2"/>
                    <a:pt x="113" y="3"/>
                    <a:pt x="113" y="3"/>
                  </a:cubicBezTo>
                  <a:cubicBezTo>
                    <a:pt x="64" y="24"/>
                    <a:pt x="24" y="63"/>
                    <a:pt x="2" y="116"/>
                  </a:cubicBezTo>
                  <a:cubicBezTo>
                    <a:pt x="0" y="121"/>
                    <a:pt x="3" y="127"/>
                    <a:pt x="8" y="129"/>
                  </a:cubicBezTo>
                  <a:cubicBezTo>
                    <a:pt x="14" y="132"/>
                    <a:pt x="20" y="129"/>
                    <a:pt x="22" y="124"/>
                  </a:cubicBezTo>
                  <a:cubicBezTo>
                    <a:pt x="41" y="76"/>
                    <a:pt x="78" y="40"/>
                    <a:pt x="122" y="2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242943853"/>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0" nodeType="afterEffect">
                                  <p:stCondLst>
                                    <p:cond delay="0"/>
                                  </p:stCondLst>
                                  <p:childTnLst>
                                    <p:set>
                                      <p:cBhvr>
                                        <p:cTn id="26" dur="1" fill="hold">
                                          <p:stCondLst>
                                            <p:cond delay="0"/>
                                          </p:stCondLst>
                                        </p:cTn>
                                        <p:tgtEl>
                                          <p:spTgt spid="68"/>
                                        </p:tgtEl>
                                        <p:attrNameLst>
                                          <p:attrName>style.visibility</p:attrName>
                                        </p:attrNameLst>
                                      </p:cBhvr>
                                      <p:to>
                                        <p:strVal val="visible"/>
                                      </p:to>
                                    </p:set>
                                    <p:anim calcmode="lin" valueType="num">
                                      <p:cBhvr additive="base">
                                        <p:cTn id="27" dur="500" fill="hold"/>
                                        <p:tgtEl>
                                          <p:spTgt spid="68"/>
                                        </p:tgtEl>
                                        <p:attrNameLst>
                                          <p:attrName>ppt_x</p:attrName>
                                        </p:attrNameLst>
                                      </p:cBhvr>
                                      <p:tavLst>
                                        <p:tav tm="0">
                                          <p:val>
                                            <p:strVal val="#ppt_x"/>
                                          </p:val>
                                        </p:tav>
                                        <p:tav tm="100000">
                                          <p:val>
                                            <p:strVal val="#ppt_x"/>
                                          </p:val>
                                        </p:tav>
                                      </p:tavLst>
                                    </p:anim>
                                    <p:anim calcmode="lin" valueType="num">
                                      <p:cBhvr additive="base">
                                        <p:cTn id="28" dur="500" fill="hold"/>
                                        <p:tgtEl>
                                          <p:spTgt spid="68"/>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 presetClass="entr" presetSubtype="8" fill="hold" nodeType="afterEffect">
                                  <p:stCondLst>
                                    <p:cond delay="0"/>
                                  </p:stCondLst>
                                  <p:childTnLst>
                                    <p:set>
                                      <p:cBhvr>
                                        <p:cTn id="31" dur="1" fill="hold">
                                          <p:stCondLst>
                                            <p:cond delay="0"/>
                                          </p:stCondLst>
                                        </p:cTn>
                                        <p:tgtEl>
                                          <p:spTgt spid="78"/>
                                        </p:tgtEl>
                                        <p:attrNameLst>
                                          <p:attrName>style.visibility</p:attrName>
                                        </p:attrNameLst>
                                      </p:cBhvr>
                                      <p:to>
                                        <p:strVal val="visible"/>
                                      </p:to>
                                    </p:set>
                                    <p:anim calcmode="lin" valueType="num">
                                      <p:cBhvr additive="base">
                                        <p:cTn id="32" dur="500" fill="hold"/>
                                        <p:tgtEl>
                                          <p:spTgt spid="78"/>
                                        </p:tgtEl>
                                        <p:attrNameLst>
                                          <p:attrName>ppt_x</p:attrName>
                                        </p:attrNameLst>
                                      </p:cBhvr>
                                      <p:tavLst>
                                        <p:tav tm="0">
                                          <p:val>
                                            <p:strVal val="0-#ppt_w/2"/>
                                          </p:val>
                                        </p:tav>
                                        <p:tav tm="100000">
                                          <p:val>
                                            <p:strVal val="#ppt_x"/>
                                          </p:val>
                                        </p:tav>
                                      </p:tavLst>
                                    </p:anim>
                                    <p:anim calcmode="lin" valueType="num">
                                      <p:cBhvr additive="base">
                                        <p:cTn id="33" dur="500" fill="hold"/>
                                        <p:tgtEl>
                                          <p:spTgt spid="78"/>
                                        </p:tgtEl>
                                        <p:attrNameLst>
                                          <p:attrName>ppt_y</p:attrName>
                                        </p:attrNameLst>
                                      </p:cBhvr>
                                      <p:tavLst>
                                        <p:tav tm="0">
                                          <p:val>
                                            <p:strVal val="#ppt_y"/>
                                          </p:val>
                                        </p:tav>
                                        <p:tav tm="100000">
                                          <p:val>
                                            <p:strVal val="#ppt_y"/>
                                          </p:val>
                                        </p:tav>
                                      </p:tavLst>
                                    </p:anim>
                                  </p:childTnLst>
                                </p:cTn>
                              </p:par>
                              <p:par>
                                <p:cTn id="34" presetID="2" presetClass="entr" presetSubtype="9" fill="hold" nodeType="withEffect">
                                  <p:stCondLst>
                                    <p:cond delay="0"/>
                                  </p:stCondLst>
                                  <p:childTnLst>
                                    <p:set>
                                      <p:cBhvr>
                                        <p:cTn id="35" dur="1" fill="hold">
                                          <p:stCondLst>
                                            <p:cond delay="0"/>
                                          </p:stCondLst>
                                        </p:cTn>
                                        <p:tgtEl>
                                          <p:spTgt spid="84"/>
                                        </p:tgtEl>
                                        <p:attrNameLst>
                                          <p:attrName>style.visibility</p:attrName>
                                        </p:attrNameLst>
                                      </p:cBhvr>
                                      <p:to>
                                        <p:strVal val="visible"/>
                                      </p:to>
                                    </p:set>
                                    <p:anim calcmode="lin" valueType="num">
                                      <p:cBhvr additive="base">
                                        <p:cTn id="36" dur="500" fill="hold"/>
                                        <p:tgtEl>
                                          <p:spTgt spid="84"/>
                                        </p:tgtEl>
                                        <p:attrNameLst>
                                          <p:attrName>ppt_x</p:attrName>
                                        </p:attrNameLst>
                                      </p:cBhvr>
                                      <p:tavLst>
                                        <p:tav tm="0">
                                          <p:val>
                                            <p:strVal val="0-#ppt_w/2"/>
                                          </p:val>
                                        </p:tav>
                                        <p:tav tm="100000">
                                          <p:val>
                                            <p:strVal val="#ppt_x"/>
                                          </p:val>
                                        </p:tav>
                                      </p:tavLst>
                                    </p:anim>
                                    <p:anim calcmode="lin" valueType="num">
                                      <p:cBhvr additive="base">
                                        <p:cTn id="37" dur="500" fill="hold"/>
                                        <p:tgtEl>
                                          <p:spTgt spid="84"/>
                                        </p:tgtEl>
                                        <p:attrNameLst>
                                          <p:attrName>ppt_y</p:attrName>
                                        </p:attrNameLst>
                                      </p:cBhvr>
                                      <p:tavLst>
                                        <p:tav tm="0">
                                          <p:val>
                                            <p:strVal val="0-#ppt_h/2"/>
                                          </p:val>
                                        </p:tav>
                                        <p:tav tm="100000">
                                          <p:val>
                                            <p:strVal val="#ppt_y"/>
                                          </p:val>
                                        </p:tav>
                                      </p:tavLst>
                                    </p:anim>
                                  </p:childTnLst>
                                </p:cTn>
                              </p:par>
                              <p:par>
                                <p:cTn id="38" presetID="2" presetClass="entr" presetSubtype="1" fill="hold" nodeType="withEffect">
                                  <p:stCondLst>
                                    <p:cond delay="0"/>
                                  </p:stCondLst>
                                  <p:childTnLst>
                                    <p:set>
                                      <p:cBhvr>
                                        <p:cTn id="39" dur="1" fill="hold">
                                          <p:stCondLst>
                                            <p:cond delay="0"/>
                                          </p:stCondLst>
                                        </p:cTn>
                                        <p:tgtEl>
                                          <p:spTgt spid="87"/>
                                        </p:tgtEl>
                                        <p:attrNameLst>
                                          <p:attrName>style.visibility</p:attrName>
                                        </p:attrNameLst>
                                      </p:cBhvr>
                                      <p:to>
                                        <p:strVal val="visible"/>
                                      </p:to>
                                    </p:set>
                                    <p:anim calcmode="lin" valueType="num">
                                      <p:cBhvr additive="base">
                                        <p:cTn id="40" dur="500" fill="hold"/>
                                        <p:tgtEl>
                                          <p:spTgt spid="87"/>
                                        </p:tgtEl>
                                        <p:attrNameLst>
                                          <p:attrName>ppt_x</p:attrName>
                                        </p:attrNameLst>
                                      </p:cBhvr>
                                      <p:tavLst>
                                        <p:tav tm="0">
                                          <p:val>
                                            <p:strVal val="#ppt_x"/>
                                          </p:val>
                                        </p:tav>
                                        <p:tav tm="100000">
                                          <p:val>
                                            <p:strVal val="#ppt_x"/>
                                          </p:val>
                                        </p:tav>
                                      </p:tavLst>
                                    </p:anim>
                                    <p:anim calcmode="lin" valueType="num">
                                      <p:cBhvr additive="base">
                                        <p:cTn id="41" dur="500" fill="hold"/>
                                        <p:tgtEl>
                                          <p:spTgt spid="87"/>
                                        </p:tgtEl>
                                        <p:attrNameLst>
                                          <p:attrName>ppt_y</p:attrName>
                                        </p:attrNameLst>
                                      </p:cBhvr>
                                      <p:tavLst>
                                        <p:tav tm="0">
                                          <p:val>
                                            <p:strVal val="0-#ppt_h/2"/>
                                          </p:val>
                                        </p:tav>
                                        <p:tav tm="100000">
                                          <p:val>
                                            <p:strVal val="#ppt_y"/>
                                          </p:val>
                                        </p:tav>
                                      </p:tavLst>
                                    </p:anim>
                                  </p:childTnLst>
                                </p:cTn>
                              </p:par>
                              <p:par>
                                <p:cTn id="42" presetID="2" presetClass="entr" presetSubtype="3" fill="hold" nodeType="withEffect">
                                  <p:stCondLst>
                                    <p:cond delay="0"/>
                                  </p:stCondLst>
                                  <p:childTnLst>
                                    <p:set>
                                      <p:cBhvr>
                                        <p:cTn id="43" dur="1" fill="hold">
                                          <p:stCondLst>
                                            <p:cond delay="0"/>
                                          </p:stCondLst>
                                        </p:cTn>
                                        <p:tgtEl>
                                          <p:spTgt spid="81"/>
                                        </p:tgtEl>
                                        <p:attrNameLst>
                                          <p:attrName>style.visibility</p:attrName>
                                        </p:attrNameLst>
                                      </p:cBhvr>
                                      <p:to>
                                        <p:strVal val="visible"/>
                                      </p:to>
                                    </p:set>
                                    <p:anim calcmode="lin" valueType="num">
                                      <p:cBhvr additive="base">
                                        <p:cTn id="44" dur="500" fill="hold"/>
                                        <p:tgtEl>
                                          <p:spTgt spid="81"/>
                                        </p:tgtEl>
                                        <p:attrNameLst>
                                          <p:attrName>ppt_x</p:attrName>
                                        </p:attrNameLst>
                                      </p:cBhvr>
                                      <p:tavLst>
                                        <p:tav tm="0">
                                          <p:val>
                                            <p:strVal val="1+#ppt_w/2"/>
                                          </p:val>
                                        </p:tav>
                                        <p:tav tm="100000">
                                          <p:val>
                                            <p:strVal val="#ppt_x"/>
                                          </p:val>
                                        </p:tav>
                                      </p:tavLst>
                                    </p:anim>
                                    <p:anim calcmode="lin" valueType="num">
                                      <p:cBhvr additive="base">
                                        <p:cTn id="45" dur="500" fill="hold"/>
                                        <p:tgtEl>
                                          <p:spTgt spid="81"/>
                                        </p:tgtEl>
                                        <p:attrNameLst>
                                          <p:attrName>ppt_y</p:attrName>
                                        </p:attrNameLst>
                                      </p:cBhvr>
                                      <p:tavLst>
                                        <p:tav tm="0">
                                          <p:val>
                                            <p:strVal val="0-#ppt_h/2"/>
                                          </p:val>
                                        </p:tav>
                                        <p:tav tm="100000">
                                          <p:val>
                                            <p:strVal val="#ppt_y"/>
                                          </p:val>
                                        </p:tav>
                                      </p:tavLst>
                                    </p:anim>
                                  </p:childTnLst>
                                </p:cTn>
                              </p:par>
                              <p:par>
                                <p:cTn id="46" presetID="2" presetClass="entr" presetSubtype="2" fill="hold" nodeType="withEffect">
                                  <p:stCondLst>
                                    <p:cond delay="0"/>
                                  </p:stCondLst>
                                  <p:childTnLst>
                                    <p:set>
                                      <p:cBhvr>
                                        <p:cTn id="47" dur="1" fill="hold">
                                          <p:stCondLst>
                                            <p:cond delay="0"/>
                                          </p:stCondLst>
                                        </p:cTn>
                                        <p:tgtEl>
                                          <p:spTgt spid="90"/>
                                        </p:tgtEl>
                                        <p:attrNameLst>
                                          <p:attrName>style.visibility</p:attrName>
                                        </p:attrNameLst>
                                      </p:cBhvr>
                                      <p:to>
                                        <p:strVal val="visible"/>
                                      </p:to>
                                    </p:set>
                                    <p:anim calcmode="lin" valueType="num">
                                      <p:cBhvr additive="base">
                                        <p:cTn id="48" dur="500" fill="hold"/>
                                        <p:tgtEl>
                                          <p:spTgt spid="90"/>
                                        </p:tgtEl>
                                        <p:attrNameLst>
                                          <p:attrName>ppt_x</p:attrName>
                                        </p:attrNameLst>
                                      </p:cBhvr>
                                      <p:tavLst>
                                        <p:tav tm="0">
                                          <p:val>
                                            <p:strVal val="1+#ppt_w/2"/>
                                          </p:val>
                                        </p:tav>
                                        <p:tav tm="100000">
                                          <p:val>
                                            <p:strVal val="#ppt_x"/>
                                          </p:val>
                                        </p:tav>
                                      </p:tavLst>
                                    </p:anim>
                                    <p:anim calcmode="lin" valueType="num">
                                      <p:cBhvr additive="base">
                                        <p:cTn id="49" dur="500" fill="hold"/>
                                        <p:tgtEl>
                                          <p:spTgt spid="90"/>
                                        </p:tgtEl>
                                        <p:attrNameLst>
                                          <p:attrName>ppt_y</p:attrName>
                                        </p:attrNameLst>
                                      </p:cBhvr>
                                      <p:tavLst>
                                        <p:tav tm="0">
                                          <p:val>
                                            <p:strVal val="#ppt_y"/>
                                          </p:val>
                                        </p:tav>
                                        <p:tav tm="100000">
                                          <p:val>
                                            <p:strVal val="#ppt_y"/>
                                          </p:val>
                                        </p:tav>
                                      </p:tavLst>
                                    </p:anim>
                                  </p:childTnLst>
                                </p:cTn>
                              </p:par>
                            </p:childTnLst>
                          </p:cTn>
                        </p:par>
                        <p:par>
                          <p:cTn id="50" fill="hold">
                            <p:stCondLst>
                              <p:cond delay="2000"/>
                            </p:stCondLst>
                            <p:childTnLst>
                              <p:par>
                                <p:cTn id="51" presetID="53" presetClass="entr" presetSubtype="16" fill="hold" nodeType="afterEffect">
                                  <p:stCondLst>
                                    <p:cond delay="0"/>
                                  </p:stCondLst>
                                  <p:childTnLst>
                                    <p:set>
                                      <p:cBhvr>
                                        <p:cTn id="52" dur="1" fill="hold">
                                          <p:stCondLst>
                                            <p:cond delay="0"/>
                                          </p:stCondLst>
                                        </p:cTn>
                                        <p:tgtEl>
                                          <p:spTgt spid="123"/>
                                        </p:tgtEl>
                                        <p:attrNameLst>
                                          <p:attrName>style.visibility</p:attrName>
                                        </p:attrNameLst>
                                      </p:cBhvr>
                                      <p:to>
                                        <p:strVal val="visible"/>
                                      </p:to>
                                    </p:set>
                                    <p:anim calcmode="lin" valueType="num">
                                      <p:cBhvr>
                                        <p:cTn id="53" dur="500" fill="hold"/>
                                        <p:tgtEl>
                                          <p:spTgt spid="123"/>
                                        </p:tgtEl>
                                        <p:attrNameLst>
                                          <p:attrName>ppt_w</p:attrName>
                                        </p:attrNameLst>
                                      </p:cBhvr>
                                      <p:tavLst>
                                        <p:tav tm="0">
                                          <p:val>
                                            <p:fltVal val="0"/>
                                          </p:val>
                                        </p:tav>
                                        <p:tav tm="100000">
                                          <p:val>
                                            <p:strVal val="#ppt_w"/>
                                          </p:val>
                                        </p:tav>
                                      </p:tavLst>
                                    </p:anim>
                                    <p:anim calcmode="lin" valueType="num">
                                      <p:cBhvr>
                                        <p:cTn id="54" dur="500" fill="hold"/>
                                        <p:tgtEl>
                                          <p:spTgt spid="123"/>
                                        </p:tgtEl>
                                        <p:attrNameLst>
                                          <p:attrName>ppt_h</p:attrName>
                                        </p:attrNameLst>
                                      </p:cBhvr>
                                      <p:tavLst>
                                        <p:tav tm="0">
                                          <p:val>
                                            <p:fltVal val="0"/>
                                          </p:val>
                                        </p:tav>
                                        <p:tav tm="100000">
                                          <p:val>
                                            <p:strVal val="#ppt_h"/>
                                          </p:val>
                                        </p:tav>
                                      </p:tavLst>
                                    </p:anim>
                                    <p:animEffect transition="in" filter="fade">
                                      <p:cBhvr>
                                        <p:cTn id="55" dur="500"/>
                                        <p:tgtEl>
                                          <p:spTgt spid="123"/>
                                        </p:tgtEl>
                                      </p:cBhvr>
                                    </p:animEffect>
                                  </p:childTnLst>
                                </p:cTn>
                              </p:par>
                              <p:par>
                                <p:cTn id="56" presetID="53" presetClass="entr" presetSubtype="16" fill="hold" nodeType="withEffect">
                                  <p:stCondLst>
                                    <p:cond delay="0"/>
                                  </p:stCondLst>
                                  <p:childTnLst>
                                    <p:set>
                                      <p:cBhvr>
                                        <p:cTn id="57" dur="1" fill="hold">
                                          <p:stCondLst>
                                            <p:cond delay="0"/>
                                          </p:stCondLst>
                                        </p:cTn>
                                        <p:tgtEl>
                                          <p:spTgt spid="126"/>
                                        </p:tgtEl>
                                        <p:attrNameLst>
                                          <p:attrName>style.visibility</p:attrName>
                                        </p:attrNameLst>
                                      </p:cBhvr>
                                      <p:to>
                                        <p:strVal val="visible"/>
                                      </p:to>
                                    </p:set>
                                    <p:anim calcmode="lin" valueType="num">
                                      <p:cBhvr>
                                        <p:cTn id="58" dur="500" fill="hold"/>
                                        <p:tgtEl>
                                          <p:spTgt spid="126"/>
                                        </p:tgtEl>
                                        <p:attrNameLst>
                                          <p:attrName>ppt_w</p:attrName>
                                        </p:attrNameLst>
                                      </p:cBhvr>
                                      <p:tavLst>
                                        <p:tav tm="0">
                                          <p:val>
                                            <p:fltVal val="0"/>
                                          </p:val>
                                        </p:tav>
                                        <p:tav tm="100000">
                                          <p:val>
                                            <p:strVal val="#ppt_w"/>
                                          </p:val>
                                        </p:tav>
                                      </p:tavLst>
                                    </p:anim>
                                    <p:anim calcmode="lin" valueType="num">
                                      <p:cBhvr>
                                        <p:cTn id="59" dur="500" fill="hold"/>
                                        <p:tgtEl>
                                          <p:spTgt spid="126"/>
                                        </p:tgtEl>
                                        <p:attrNameLst>
                                          <p:attrName>ppt_h</p:attrName>
                                        </p:attrNameLst>
                                      </p:cBhvr>
                                      <p:tavLst>
                                        <p:tav tm="0">
                                          <p:val>
                                            <p:fltVal val="0"/>
                                          </p:val>
                                        </p:tav>
                                        <p:tav tm="100000">
                                          <p:val>
                                            <p:strVal val="#ppt_h"/>
                                          </p:val>
                                        </p:tav>
                                      </p:tavLst>
                                    </p:anim>
                                    <p:animEffect transition="in" filter="fade">
                                      <p:cBhvr>
                                        <p:cTn id="60" dur="500"/>
                                        <p:tgtEl>
                                          <p:spTgt spid="12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40"/>
                                        </p:tgtEl>
                                        <p:attrNameLst>
                                          <p:attrName>style.visibility</p:attrName>
                                        </p:attrNameLst>
                                      </p:cBhvr>
                                      <p:to>
                                        <p:strVal val="visible"/>
                                      </p:to>
                                    </p:set>
                                    <p:anim calcmode="lin" valueType="num">
                                      <p:cBhvr>
                                        <p:cTn id="63" dur="500" fill="hold"/>
                                        <p:tgtEl>
                                          <p:spTgt spid="140"/>
                                        </p:tgtEl>
                                        <p:attrNameLst>
                                          <p:attrName>ppt_w</p:attrName>
                                        </p:attrNameLst>
                                      </p:cBhvr>
                                      <p:tavLst>
                                        <p:tav tm="0">
                                          <p:val>
                                            <p:fltVal val="0"/>
                                          </p:val>
                                        </p:tav>
                                        <p:tav tm="100000">
                                          <p:val>
                                            <p:strVal val="#ppt_w"/>
                                          </p:val>
                                        </p:tav>
                                      </p:tavLst>
                                    </p:anim>
                                    <p:anim calcmode="lin" valueType="num">
                                      <p:cBhvr>
                                        <p:cTn id="64" dur="500" fill="hold"/>
                                        <p:tgtEl>
                                          <p:spTgt spid="140"/>
                                        </p:tgtEl>
                                        <p:attrNameLst>
                                          <p:attrName>ppt_h</p:attrName>
                                        </p:attrNameLst>
                                      </p:cBhvr>
                                      <p:tavLst>
                                        <p:tav tm="0">
                                          <p:val>
                                            <p:fltVal val="0"/>
                                          </p:val>
                                        </p:tav>
                                        <p:tav tm="100000">
                                          <p:val>
                                            <p:strVal val="#ppt_h"/>
                                          </p:val>
                                        </p:tav>
                                      </p:tavLst>
                                    </p:anim>
                                    <p:animEffect transition="in" filter="fade">
                                      <p:cBhvr>
                                        <p:cTn id="65" dur="500"/>
                                        <p:tgtEl>
                                          <p:spTgt spid="140"/>
                                        </p:tgtEl>
                                      </p:cBhvr>
                                    </p:animEffect>
                                  </p:childTnLst>
                                </p:cTn>
                              </p:par>
                              <p:par>
                                <p:cTn id="66" presetID="53" presetClass="entr" presetSubtype="16" fill="hold" nodeType="withEffect">
                                  <p:stCondLst>
                                    <p:cond delay="0"/>
                                  </p:stCondLst>
                                  <p:childTnLst>
                                    <p:set>
                                      <p:cBhvr>
                                        <p:cTn id="67" dur="1" fill="hold">
                                          <p:stCondLst>
                                            <p:cond delay="0"/>
                                          </p:stCondLst>
                                        </p:cTn>
                                        <p:tgtEl>
                                          <p:spTgt spid="141"/>
                                        </p:tgtEl>
                                        <p:attrNameLst>
                                          <p:attrName>style.visibility</p:attrName>
                                        </p:attrNameLst>
                                      </p:cBhvr>
                                      <p:to>
                                        <p:strVal val="visible"/>
                                      </p:to>
                                    </p:set>
                                    <p:anim calcmode="lin" valueType="num">
                                      <p:cBhvr>
                                        <p:cTn id="68" dur="500" fill="hold"/>
                                        <p:tgtEl>
                                          <p:spTgt spid="141"/>
                                        </p:tgtEl>
                                        <p:attrNameLst>
                                          <p:attrName>ppt_w</p:attrName>
                                        </p:attrNameLst>
                                      </p:cBhvr>
                                      <p:tavLst>
                                        <p:tav tm="0">
                                          <p:val>
                                            <p:fltVal val="0"/>
                                          </p:val>
                                        </p:tav>
                                        <p:tav tm="100000">
                                          <p:val>
                                            <p:strVal val="#ppt_w"/>
                                          </p:val>
                                        </p:tav>
                                      </p:tavLst>
                                    </p:anim>
                                    <p:anim calcmode="lin" valueType="num">
                                      <p:cBhvr>
                                        <p:cTn id="69" dur="500" fill="hold"/>
                                        <p:tgtEl>
                                          <p:spTgt spid="141"/>
                                        </p:tgtEl>
                                        <p:attrNameLst>
                                          <p:attrName>ppt_h</p:attrName>
                                        </p:attrNameLst>
                                      </p:cBhvr>
                                      <p:tavLst>
                                        <p:tav tm="0">
                                          <p:val>
                                            <p:fltVal val="0"/>
                                          </p:val>
                                        </p:tav>
                                        <p:tav tm="100000">
                                          <p:val>
                                            <p:strVal val="#ppt_h"/>
                                          </p:val>
                                        </p:tav>
                                      </p:tavLst>
                                    </p:anim>
                                    <p:animEffect transition="in" filter="fade">
                                      <p:cBhvr>
                                        <p:cTn id="70" dur="500"/>
                                        <p:tgtEl>
                                          <p:spTgt spid="141"/>
                                        </p:tgtEl>
                                      </p:cBhvr>
                                    </p:animEffect>
                                  </p:childTnLst>
                                </p:cTn>
                              </p:par>
                              <p:par>
                                <p:cTn id="71" presetID="53" presetClass="entr" presetSubtype="16" fill="hold" nodeType="withEffect">
                                  <p:stCondLst>
                                    <p:cond delay="0"/>
                                  </p:stCondLst>
                                  <p:childTnLst>
                                    <p:set>
                                      <p:cBhvr>
                                        <p:cTn id="72" dur="1" fill="hold">
                                          <p:stCondLst>
                                            <p:cond delay="0"/>
                                          </p:stCondLst>
                                        </p:cTn>
                                        <p:tgtEl>
                                          <p:spTgt spid="146"/>
                                        </p:tgtEl>
                                        <p:attrNameLst>
                                          <p:attrName>style.visibility</p:attrName>
                                        </p:attrNameLst>
                                      </p:cBhvr>
                                      <p:to>
                                        <p:strVal val="visible"/>
                                      </p:to>
                                    </p:set>
                                    <p:anim calcmode="lin" valueType="num">
                                      <p:cBhvr>
                                        <p:cTn id="73" dur="500" fill="hold"/>
                                        <p:tgtEl>
                                          <p:spTgt spid="146"/>
                                        </p:tgtEl>
                                        <p:attrNameLst>
                                          <p:attrName>ppt_w</p:attrName>
                                        </p:attrNameLst>
                                      </p:cBhvr>
                                      <p:tavLst>
                                        <p:tav tm="0">
                                          <p:val>
                                            <p:fltVal val="0"/>
                                          </p:val>
                                        </p:tav>
                                        <p:tav tm="100000">
                                          <p:val>
                                            <p:strVal val="#ppt_w"/>
                                          </p:val>
                                        </p:tav>
                                      </p:tavLst>
                                    </p:anim>
                                    <p:anim calcmode="lin" valueType="num">
                                      <p:cBhvr>
                                        <p:cTn id="74" dur="500" fill="hold"/>
                                        <p:tgtEl>
                                          <p:spTgt spid="146"/>
                                        </p:tgtEl>
                                        <p:attrNameLst>
                                          <p:attrName>ppt_h</p:attrName>
                                        </p:attrNameLst>
                                      </p:cBhvr>
                                      <p:tavLst>
                                        <p:tav tm="0">
                                          <p:val>
                                            <p:fltVal val="0"/>
                                          </p:val>
                                        </p:tav>
                                        <p:tav tm="100000">
                                          <p:val>
                                            <p:strVal val="#ppt_h"/>
                                          </p:val>
                                        </p:tav>
                                      </p:tavLst>
                                    </p:anim>
                                    <p:animEffect transition="in" filter="fade">
                                      <p:cBhvr>
                                        <p:cTn id="75" dur="500"/>
                                        <p:tgtEl>
                                          <p:spTgt spid="146"/>
                                        </p:tgtEl>
                                      </p:cBhvr>
                                    </p:animEffect>
                                  </p:childTnLst>
                                </p:cTn>
                              </p:par>
                            </p:childTnLst>
                          </p:cTn>
                        </p:par>
                        <p:par>
                          <p:cTn id="76" fill="hold">
                            <p:stCondLst>
                              <p:cond delay="2500"/>
                            </p:stCondLst>
                            <p:childTnLst>
                              <p:par>
                                <p:cTn id="77" presetID="53" presetClass="entr" presetSubtype="16" fill="hold" nodeType="afterEffect">
                                  <p:stCondLst>
                                    <p:cond delay="0"/>
                                  </p:stCondLst>
                                  <p:childTnLst>
                                    <p:set>
                                      <p:cBhvr>
                                        <p:cTn id="78" dur="1" fill="hold">
                                          <p:stCondLst>
                                            <p:cond delay="0"/>
                                          </p:stCondLst>
                                        </p:cTn>
                                        <p:tgtEl>
                                          <p:spTgt spid="93"/>
                                        </p:tgtEl>
                                        <p:attrNameLst>
                                          <p:attrName>style.visibility</p:attrName>
                                        </p:attrNameLst>
                                      </p:cBhvr>
                                      <p:to>
                                        <p:strVal val="visible"/>
                                      </p:to>
                                    </p:set>
                                    <p:anim calcmode="lin" valueType="num">
                                      <p:cBhvr>
                                        <p:cTn id="79" dur="500" fill="hold"/>
                                        <p:tgtEl>
                                          <p:spTgt spid="93"/>
                                        </p:tgtEl>
                                        <p:attrNameLst>
                                          <p:attrName>ppt_w</p:attrName>
                                        </p:attrNameLst>
                                      </p:cBhvr>
                                      <p:tavLst>
                                        <p:tav tm="0">
                                          <p:val>
                                            <p:fltVal val="0"/>
                                          </p:val>
                                        </p:tav>
                                        <p:tav tm="100000">
                                          <p:val>
                                            <p:strVal val="#ppt_w"/>
                                          </p:val>
                                        </p:tav>
                                      </p:tavLst>
                                    </p:anim>
                                    <p:anim calcmode="lin" valueType="num">
                                      <p:cBhvr>
                                        <p:cTn id="80" dur="500" fill="hold"/>
                                        <p:tgtEl>
                                          <p:spTgt spid="93"/>
                                        </p:tgtEl>
                                        <p:attrNameLst>
                                          <p:attrName>ppt_h</p:attrName>
                                        </p:attrNameLst>
                                      </p:cBhvr>
                                      <p:tavLst>
                                        <p:tav tm="0">
                                          <p:val>
                                            <p:fltVal val="0"/>
                                          </p:val>
                                        </p:tav>
                                        <p:tav tm="100000">
                                          <p:val>
                                            <p:strVal val="#ppt_h"/>
                                          </p:val>
                                        </p:tav>
                                      </p:tavLst>
                                    </p:anim>
                                    <p:animEffect transition="in" filter="fade">
                                      <p:cBhvr>
                                        <p:cTn id="81" dur="500"/>
                                        <p:tgtEl>
                                          <p:spTgt spid="93"/>
                                        </p:tgtEl>
                                      </p:cBhvr>
                                    </p:animEffect>
                                  </p:childTnLst>
                                </p:cTn>
                              </p:par>
                              <p:par>
                                <p:cTn id="82" presetID="10" presetClass="entr" presetSubtype="0" fill="hold" nodeType="withEffect">
                                  <p:stCondLst>
                                    <p:cond delay="0"/>
                                  </p:stCondLst>
                                  <p:childTnLst>
                                    <p:set>
                                      <p:cBhvr>
                                        <p:cTn id="83" dur="1" fill="hold">
                                          <p:stCondLst>
                                            <p:cond delay="0"/>
                                          </p:stCondLst>
                                        </p:cTn>
                                        <p:tgtEl>
                                          <p:spTgt spid="80"/>
                                        </p:tgtEl>
                                        <p:attrNameLst>
                                          <p:attrName>style.visibility</p:attrName>
                                        </p:attrNameLst>
                                      </p:cBhvr>
                                      <p:to>
                                        <p:strVal val="visible"/>
                                      </p:to>
                                    </p:set>
                                    <p:animEffect transition="in" filter="fade">
                                      <p:cBhvr>
                                        <p:cTn id="84" dur="500"/>
                                        <p:tgtEl>
                                          <p:spTgt spid="80"/>
                                        </p:tgtEl>
                                      </p:cBhvr>
                                    </p:animEffect>
                                  </p:childTnLst>
                                </p:cTn>
                              </p:par>
                            </p:childTnLst>
                          </p:cTn>
                        </p:par>
                        <p:par>
                          <p:cTn id="85" fill="hold">
                            <p:stCondLst>
                              <p:cond delay="3000"/>
                            </p:stCondLst>
                            <p:childTnLst>
                              <p:par>
                                <p:cTn id="86" presetID="53" presetClass="entr" presetSubtype="16" fill="hold" nodeType="afterEffect">
                                  <p:stCondLst>
                                    <p:cond delay="0"/>
                                  </p:stCondLst>
                                  <p:childTnLst>
                                    <p:set>
                                      <p:cBhvr>
                                        <p:cTn id="87" dur="1" fill="hold">
                                          <p:stCondLst>
                                            <p:cond delay="0"/>
                                          </p:stCondLst>
                                        </p:cTn>
                                        <p:tgtEl>
                                          <p:spTgt spid="96"/>
                                        </p:tgtEl>
                                        <p:attrNameLst>
                                          <p:attrName>style.visibility</p:attrName>
                                        </p:attrNameLst>
                                      </p:cBhvr>
                                      <p:to>
                                        <p:strVal val="visible"/>
                                      </p:to>
                                    </p:set>
                                    <p:anim calcmode="lin" valueType="num">
                                      <p:cBhvr>
                                        <p:cTn id="88" dur="500" fill="hold"/>
                                        <p:tgtEl>
                                          <p:spTgt spid="96"/>
                                        </p:tgtEl>
                                        <p:attrNameLst>
                                          <p:attrName>ppt_w</p:attrName>
                                        </p:attrNameLst>
                                      </p:cBhvr>
                                      <p:tavLst>
                                        <p:tav tm="0">
                                          <p:val>
                                            <p:fltVal val="0"/>
                                          </p:val>
                                        </p:tav>
                                        <p:tav tm="100000">
                                          <p:val>
                                            <p:strVal val="#ppt_w"/>
                                          </p:val>
                                        </p:tav>
                                      </p:tavLst>
                                    </p:anim>
                                    <p:anim calcmode="lin" valueType="num">
                                      <p:cBhvr>
                                        <p:cTn id="89" dur="500" fill="hold"/>
                                        <p:tgtEl>
                                          <p:spTgt spid="96"/>
                                        </p:tgtEl>
                                        <p:attrNameLst>
                                          <p:attrName>ppt_h</p:attrName>
                                        </p:attrNameLst>
                                      </p:cBhvr>
                                      <p:tavLst>
                                        <p:tav tm="0">
                                          <p:val>
                                            <p:fltVal val="0"/>
                                          </p:val>
                                        </p:tav>
                                        <p:tav tm="100000">
                                          <p:val>
                                            <p:strVal val="#ppt_h"/>
                                          </p:val>
                                        </p:tav>
                                      </p:tavLst>
                                    </p:anim>
                                    <p:animEffect transition="in" filter="fade">
                                      <p:cBhvr>
                                        <p:cTn id="90" dur="500"/>
                                        <p:tgtEl>
                                          <p:spTgt spid="96"/>
                                        </p:tgtEl>
                                      </p:cBhvr>
                                    </p:animEffect>
                                  </p:childTnLst>
                                </p:cTn>
                              </p:par>
                              <p:par>
                                <p:cTn id="91" presetID="10" presetClass="entr" presetSubtype="0" fill="hold" nodeType="withEffect">
                                  <p:stCondLst>
                                    <p:cond delay="0"/>
                                  </p:stCondLst>
                                  <p:childTnLst>
                                    <p:set>
                                      <p:cBhvr>
                                        <p:cTn id="92" dur="1" fill="hold">
                                          <p:stCondLst>
                                            <p:cond delay="0"/>
                                          </p:stCondLst>
                                        </p:cTn>
                                        <p:tgtEl>
                                          <p:spTgt spid="79"/>
                                        </p:tgtEl>
                                        <p:attrNameLst>
                                          <p:attrName>style.visibility</p:attrName>
                                        </p:attrNameLst>
                                      </p:cBhvr>
                                      <p:to>
                                        <p:strVal val="visible"/>
                                      </p:to>
                                    </p:set>
                                    <p:animEffect transition="in" filter="fade">
                                      <p:cBhvr>
                                        <p:cTn id="93" dur="500"/>
                                        <p:tgtEl>
                                          <p:spTgt spid="79"/>
                                        </p:tgtEl>
                                      </p:cBhvr>
                                    </p:animEffect>
                                  </p:childTnLst>
                                </p:cTn>
                              </p:par>
                            </p:childTnLst>
                          </p:cTn>
                        </p:par>
                        <p:par>
                          <p:cTn id="94" fill="hold">
                            <p:stCondLst>
                              <p:cond delay="3500"/>
                            </p:stCondLst>
                            <p:childTnLst>
                              <p:par>
                                <p:cTn id="95" presetID="53" presetClass="entr" presetSubtype="16" fill="hold" nodeType="afterEffect">
                                  <p:stCondLst>
                                    <p:cond delay="0"/>
                                  </p:stCondLst>
                                  <p:childTnLst>
                                    <p:set>
                                      <p:cBhvr>
                                        <p:cTn id="96" dur="1" fill="hold">
                                          <p:stCondLst>
                                            <p:cond delay="0"/>
                                          </p:stCondLst>
                                        </p:cTn>
                                        <p:tgtEl>
                                          <p:spTgt spid="99"/>
                                        </p:tgtEl>
                                        <p:attrNameLst>
                                          <p:attrName>style.visibility</p:attrName>
                                        </p:attrNameLst>
                                      </p:cBhvr>
                                      <p:to>
                                        <p:strVal val="visible"/>
                                      </p:to>
                                    </p:set>
                                    <p:anim calcmode="lin" valueType="num">
                                      <p:cBhvr>
                                        <p:cTn id="97" dur="500" fill="hold"/>
                                        <p:tgtEl>
                                          <p:spTgt spid="99"/>
                                        </p:tgtEl>
                                        <p:attrNameLst>
                                          <p:attrName>ppt_w</p:attrName>
                                        </p:attrNameLst>
                                      </p:cBhvr>
                                      <p:tavLst>
                                        <p:tav tm="0">
                                          <p:val>
                                            <p:fltVal val="0"/>
                                          </p:val>
                                        </p:tav>
                                        <p:tav tm="100000">
                                          <p:val>
                                            <p:strVal val="#ppt_w"/>
                                          </p:val>
                                        </p:tav>
                                      </p:tavLst>
                                    </p:anim>
                                    <p:anim calcmode="lin" valueType="num">
                                      <p:cBhvr>
                                        <p:cTn id="98" dur="500" fill="hold"/>
                                        <p:tgtEl>
                                          <p:spTgt spid="99"/>
                                        </p:tgtEl>
                                        <p:attrNameLst>
                                          <p:attrName>ppt_h</p:attrName>
                                        </p:attrNameLst>
                                      </p:cBhvr>
                                      <p:tavLst>
                                        <p:tav tm="0">
                                          <p:val>
                                            <p:fltVal val="0"/>
                                          </p:val>
                                        </p:tav>
                                        <p:tav tm="100000">
                                          <p:val>
                                            <p:strVal val="#ppt_h"/>
                                          </p:val>
                                        </p:tav>
                                      </p:tavLst>
                                    </p:anim>
                                    <p:animEffect transition="in" filter="fade">
                                      <p:cBhvr>
                                        <p:cTn id="99" dur="500"/>
                                        <p:tgtEl>
                                          <p:spTgt spid="99"/>
                                        </p:tgtEl>
                                      </p:cBhvr>
                                    </p:animEffect>
                                  </p:childTnLst>
                                </p:cTn>
                              </p:par>
                              <p:par>
                                <p:cTn id="100" presetID="10" presetClass="entr" presetSubtype="0" fill="hold" nodeType="withEffect">
                                  <p:stCondLst>
                                    <p:cond delay="0"/>
                                  </p:stCondLst>
                                  <p:childTnLst>
                                    <p:set>
                                      <p:cBhvr>
                                        <p:cTn id="101" dur="1" fill="hold">
                                          <p:stCondLst>
                                            <p:cond delay="0"/>
                                          </p:stCondLst>
                                        </p:cTn>
                                        <p:tgtEl>
                                          <p:spTgt spid="114"/>
                                        </p:tgtEl>
                                        <p:attrNameLst>
                                          <p:attrName>style.visibility</p:attrName>
                                        </p:attrNameLst>
                                      </p:cBhvr>
                                      <p:to>
                                        <p:strVal val="visible"/>
                                      </p:to>
                                    </p:set>
                                    <p:animEffect transition="in" filter="fade">
                                      <p:cBhvr>
                                        <p:cTn id="102" dur="500"/>
                                        <p:tgtEl>
                                          <p:spTgt spid="114"/>
                                        </p:tgtEl>
                                      </p:cBhvr>
                                    </p:animEffect>
                                  </p:childTnLst>
                                </p:cTn>
                              </p:par>
                            </p:childTnLst>
                          </p:cTn>
                        </p:par>
                        <p:par>
                          <p:cTn id="103" fill="hold">
                            <p:stCondLst>
                              <p:cond delay="4000"/>
                            </p:stCondLst>
                            <p:childTnLst>
                              <p:par>
                                <p:cTn id="104" presetID="53" presetClass="entr" presetSubtype="16" fill="hold" nodeType="afterEffect">
                                  <p:stCondLst>
                                    <p:cond delay="0"/>
                                  </p:stCondLst>
                                  <p:childTnLst>
                                    <p:set>
                                      <p:cBhvr>
                                        <p:cTn id="105" dur="1" fill="hold">
                                          <p:stCondLst>
                                            <p:cond delay="0"/>
                                          </p:stCondLst>
                                        </p:cTn>
                                        <p:tgtEl>
                                          <p:spTgt spid="102"/>
                                        </p:tgtEl>
                                        <p:attrNameLst>
                                          <p:attrName>style.visibility</p:attrName>
                                        </p:attrNameLst>
                                      </p:cBhvr>
                                      <p:to>
                                        <p:strVal val="visible"/>
                                      </p:to>
                                    </p:set>
                                    <p:anim calcmode="lin" valueType="num">
                                      <p:cBhvr>
                                        <p:cTn id="106" dur="500" fill="hold"/>
                                        <p:tgtEl>
                                          <p:spTgt spid="102"/>
                                        </p:tgtEl>
                                        <p:attrNameLst>
                                          <p:attrName>ppt_w</p:attrName>
                                        </p:attrNameLst>
                                      </p:cBhvr>
                                      <p:tavLst>
                                        <p:tav tm="0">
                                          <p:val>
                                            <p:fltVal val="0"/>
                                          </p:val>
                                        </p:tav>
                                        <p:tav tm="100000">
                                          <p:val>
                                            <p:strVal val="#ppt_w"/>
                                          </p:val>
                                        </p:tav>
                                      </p:tavLst>
                                    </p:anim>
                                    <p:anim calcmode="lin" valueType="num">
                                      <p:cBhvr>
                                        <p:cTn id="107" dur="500" fill="hold"/>
                                        <p:tgtEl>
                                          <p:spTgt spid="102"/>
                                        </p:tgtEl>
                                        <p:attrNameLst>
                                          <p:attrName>ppt_h</p:attrName>
                                        </p:attrNameLst>
                                      </p:cBhvr>
                                      <p:tavLst>
                                        <p:tav tm="0">
                                          <p:val>
                                            <p:fltVal val="0"/>
                                          </p:val>
                                        </p:tav>
                                        <p:tav tm="100000">
                                          <p:val>
                                            <p:strVal val="#ppt_h"/>
                                          </p:val>
                                        </p:tav>
                                      </p:tavLst>
                                    </p:anim>
                                    <p:animEffect transition="in" filter="fade">
                                      <p:cBhvr>
                                        <p:cTn id="108" dur="500"/>
                                        <p:tgtEl>
                                          <p:spTgt spid="102"/>
                                        </p:tgtEl>
                                      </p:cBhvr>
                                    </p:animEffect>
                                  </p:childTnLst>
                                </p:cTn>
                              </p:par>
                              <p:par>
                                <p:cTn id="109" presetID="10" presetClass="entr" presetSubtype="0" fill="hold" nodeType="withEffect">
                                  <p:stCondLst>
                                    <p:cond delay="0"/>
                                  </p:stCondLst>
                                  <p:childTnLst>
                                    <p:set>
                                      <p:cBhvr>
                                        <p:cTn id="110" dur="1" fill="hold">
                                          <p:stCondLst>
                                            <p:cond delay="0"/>
                                          </p:stCondLst>
                                        </p:cTn>
                                        <p:tgtEl>
                                          <p:spTgt spid="117"/>
                                        </p:tgtEl>
                                        <p:attrNameLst>
                                          <p:attrName>style.visibility</p:attrName>
                                        </p:attrNameLst>
                                      </p:cBhvr>
                                      <p:to>
                                        <p:strVal val="visible"/>
                                      </p:to>
                                    </p:set>
                                    <p:animEffect transition="in" filter="fade">
                                      <p:cBhvr>
                                        <p:cTn id="111" dur="500"/>
                                        <p:tgtEl>
                                          <p:spTgt spid="117"/>
                                        </p:tgtEl>
                                      </p:cBhvr>
                                    </p:animEffect>
                                  </p:childTnLst>
                                </p:cTn>
                              </p:par>
                            </p:childTnLst>
                          </p:cTn>
                        </p:par>
                        <p:par>
                          <p:cTn id="112" fill="hold">
                            <p:stCondLst>
                              <p:cond delay="4500"/>
                            </p:stCondLst>
                            <p:childTnLst>
                              <p:par>
                                <p:cTn id="113" presetID="53" presetClass="entr" presetSubtype="16" fill="hold" nodeType="afterEffect">
                                  <p:stCondLst>
                                    <p:cond delay="0"/>
                                  </p:stCondLst>
                                  <p:childTnLst>
                                    <p:set>
                                      <p:cBhvr>
                                        <p:cTn id="114" dur="1" fill="hold">
                                          <p:stCondLst>
                                            <p:cond delay="0"/>
                                          </p:stCondLst>
                                        </p:cTn>
                                        <p:tgtEl>
                                          <p:spTgt spid="105"/>
                                        </p:tgtEl>
                                        <p:attrNameLst>
                                          <p:attrName>style.visibility</p:attrName>
                                        </p:attrNameLst>
                                      </p:cBhvr>
                                      <p:to>
                                        <p:strVal val="visible"/>
                                      </p:to>
                                    </p:set>
                                    <p:anim calcmode="lin" valueType="num">
                                      <p:cBhvr>
                                        <p:cTn id="115" dur="500" fill="hold"/>
                                        <p:tgtEl>
                                          <p:spTgt spid="105"/>
                                        </p:tgtEl>
                                        <p:attrNameLst>
                                          <p:attrName>ppt_w</p:attrName>
                                        </p:attrNameLst>
                                      </p:cBhvr>
                                      <p:tavLst>
                                        <p:tav tm="0">
                                          <p:val>
                                            <p:fltVal val="0"/>
                                          </p:val>
                                        </p:tav>
                                        <p:tav tm="100000">
                                          <p:val>
                                            <p:strVal val="#ppt_w"/>
                                          </p:val>
                                        </p:tav>
                                      </p:tavLst>
                                    </p:anim>
                                    <p:anim calcmode="lin" valueType="num">
                                      <p:cBhvr>
                                        <p:cTn id="116" dur="500" fill="hold"/>
                                        <p:tgtEl>
                                          <p:spTgt spid="105"/>
                                        </p:tgtEl>
                                        <p:attrNameLst>
                                          <p:attrName>ppt_h</p:attrName>
                                        </p:attrNameLst>
                                      </p:cBhvr>
                                      <p:tavLst>
                                        <p:tav tm="0">
                                          <p:val>
                                            <p:fltVal val="0"/>
                                          </p:val>
                                        </p:tav>
                                        <p:tav tm="100000">
                                          <p:val>
                                            <p:strVal val="#ppt_h"/>
                                          </p:val>
                                        </p:tav>
                                      </p:tavLst>
                                    </p:anim>
                                    <p:animEffect transition="in" filter="fade">
                                      <p:cBhvr>
                                        <p:cTn id="117" dur="500"/>
                                        <p:tgtEl>
                                          <p:spTgt spid="105"/>
                                        </p:tgtEl>
                                      </p:cBhvr>
                                    </p:animEffect>
                                  </p:childTnLst>
                                </p:cTn>
                              </p:par>
                              <p:par>
                                <p:cTn id="118" presetID="10" presetClass="entr" presetSubtype="0" fill="hold" nodeType="withEffect">
                                  <p:stCondLst>
                                    <p:cond delay="0"/>
                                  </p:stCondLst>
                                  <p:childTnLst>
                                    <p:set>
                                      <p:cBhvr>
                                        <p:cTn id="119" dur="1" fill="hold">
                                          <p:stCondLst>
                                            <p:cond delay="0"/>
                                          </p:stCondLst>
                                        </p:cTn>
                                        <p:tgtEl>
                                          <p:spTgt spid="120"/>
                                        </p:tgtEl>
                                        <p:attrNameLst>
                                          <p:attrName>style.visibility</p:attrName>
                                        </p:attrNameLst>
                                      </p:cBhvr>
                                      <p:to>
                                        <p:strVal val="visible"/>
                                      </p:to>
                                    </p:set>
                                    <p:animEffect transition="in" filter="fade">
                                      <p:cBhvr>
                                        <p:cTn id="120" dur="500"/>
                                        <p:tgtEl>
                                          <p:spTgt spid="1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8" grpId="0" animBg="1"/>
      <p:bldP spid="68" grpId="0" animBg="1"/>
      <p:bldP spid="140" grpId="0" animBg="1"/>
    </p:bldLst>
  </p:timing>
</p:sld>
</file>

<file path=ppt/slides/slide14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64" name="Group 163"/>
          <p:cNvGrpSpPr/>
          <p:nvPr/>
        </p:nvGrpSpPr>
        <p:grpSpPr>
          <a:xfrm>
            <a:off x="10913905" y="4474002"/>
            <a:ext cx="1198443" cy="2223154"/>
            <a:chOff x="10579101" y="3465939"/>
            <a:chExt cx="1849437" cy="3430770"/>
          </a:xfrm>
        </p:grpSpPr>
        <p:sp>
          <p:nvSpPr>
            <p:cNvPr id="165"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7"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0" name="Group 159"/>
          <p:cNvGrpSpPr/>
          <p:nvPr/>
        </p:nvGrpSpPr>
        <p:grpSpPr>
          <a:xfrm>
            <a:off x="6560858" y="4474002"/>
            <a:ext cx="1198443" cy="2223154"/>
            <a:chOff x="10579101" y="3465939"/>
            <a:chExt cx="1849437" cy="3430770"/>
          </a:xfrm>
        </p:grpSpPr>
        <p:sp>
          <p:nvSpPr>
            <p:cNvPr id="161"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6" name="Group 155"/>
          <p:cNvGrpSpPr/>
          <p:nvPr/>
        </p:nvGrpSpPr>
        <p:grpSpPr>
          <a:xfrm>
            <a:off x="4420467" y="4474002"/>
            <a:ext cx="1198443" cy="2119312"/>
            <a:chOff x="10579101" y="3465939"/>
            <a:chExt cx="1849437" cy="3270521"/>
          </a:xfrm>
        </p:grpSpPr>
        <p:sp>
          <p:nvSpPr>
            <p:cNvPr id="157" name="Freeform 17"/>
            <p:cNvSpPr>
              <a:spLocks/>
            </p:cNvSpPr>
            <p:nvPr/>
          </p:nvSpPr>
          <p:spPr bwMode="auto">
            <a:xfrm>
              <a:off x="11432382" y="6007525"/>
              <a:ext cx="141288" cy="728935"/>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2" name="Group 151"/>
          <p:cNvGrpSpPr/>
          <p:nvPr/>
        </p:nvGrpSpPr>
        <p:grpSpPr>
          <a:xfrm>
            <a:off x="2219365" y="4474002"/>
            <a:ext cx="1198443" cy="2223154"/>
            <a:chOff x="10579101" y="3465939"/>
            <a:chExt cx="1849437" cy="3430770"/>
          </a:xfrm>
        </p:grpSpPr>
        <p:sp>
          <p:nvSpPr>
            <p:cNvPr id="153" name="Freeform 17"/>
            <p:cNvSpPr>
              <a:spLocks/>
            </p:cNvSpPr>
            <p:nvPr/>
          </p:nvSpPr>
          <p:spPr bwMode="auto">
            <a:xfrm>
              <a:off x="11432382" y="6007525"/>
              <a:ext cx="141288" cy="889184"/>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0" name="Group 139"/>
          <p:cNvGrpSpPr/>
          <p:nvPr/>
        </p:nvGrpSpPr>
        <p:grpSpPr>
          <a:xfrm>
            <a:off x="9264" y="4474002"/>
            <a:ext cx="1198443" cy="1855788"/>
            <a:chOff x="10579101" y="3465939"/>
            <a:chExt cx="1849437" cy="2863851"/>
          </a:xfrm>
        </p:grpSpPr>
        <p:sp>
          <p:nvSpPr>
            <p:cNvPr id="141" name="Freeform 17"/>
            <p:cNvSpPr>
              <a:spLocks/>
            </p:cNvSpPr>
            <p:nvPr/>
          </p:nvSpPr>
          <p:spPr bwMode="auto">
            <a:xfrm>
              <a:off x="11432382"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388" name="Group 16387"/>
          <p:cNvGrpSpPr/>
          <p:nvPr/>
        </p:nvGrpSpPr>
        <p:grpSpPr>
          <a:xfrm>
            <a:off x="8719342" y="4474002"/>
            <a:ext cx="1198443" cy="1855788"/>
            <a:chOff x="10579101" y="3465939"/>
            <a:chExt cx="1849437" cy="2863851"/>
          </a:xfrm>
        </p:grpSpPr>
        <p:sp>
          <p:nvSpPr>
            <p:cNvPr id="126" name="Freeform 17"/>
            <p:cNvSpPr>
              <a:spLocks/>
            </p:cNvSpPr>
            <p:nvPr/>
          </p:nvSpPr>
          <p:spPr bwMode="auto">
            <a:xfrm>
              <a:off x="11432382"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5"/>
            <p:cNvSpPr>
              <a:spLocks/>
            </p:cNvSpPr>
            <p:nvPr/>
          </p:nvSpPr>
          <p:spPr bwMode="auto">
            <a:xfrm>
              <a:off x="10579101"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6"/>
            <p:cNvSpPr>
              <a:spLocks/>
            </p:cNvSpPr>
            <p:nvPr/>
          </p:nvSpPr>
          <p:spPr bwMode="auto">
            <a:xfrm>
              <a:off x="11503026"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3692231" y="680759"/>
            <a:ext cx="4807727" cy="830997"/>
          </a:xfrm>
          <a:prstGeom prst="rect">
            <a:avLst/>
          </a:prstGeom>
          <a:noFill/>
        </p:spPr>
        <p:txBody>
          <a:bodyPr wrap="none" rtlCol="0">
            <a:spAutoFit/>
          </a:bodyPr>
          <a:lstStyle/>
          <a:p>
            <a:pPr algn="ctr"/>
            <a:r>
              <a:rPr lang="id-ID" sz="4800" dirty="0" smtClean="0">
                <a:solidFill>
                  <a:schemeClr val="bg1"/>
                </a:solidFill>
                <a:latin typeface="+mj-lt"/>
              </a:rPr>
              <a:t>Step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6387" name="Group 16386"/>
          <p:cNvGrpSpPr/>
          <p:nvPr/>
        </p:nvGrpSpPr>
        <p:grpSpPr>
          <a:xfrm>
            <a:off x="9536907" y="3465939"/>
            <a:ext cx="1849437" cy="2863851"/>
            <a:chOff x="8311355" y="3465939"/>
            <a:chExt cx="1849437" cy="2863851"/>
          </a:xfrm>
        </p:grpSpPr>
        <p:sp>
          <p:nvSpPr>
            <p:cNvPr id="106" name="Freeform 17"/>
            <p:cNvSpPr>
              <a:spLocks/>
            </p:cNvSpPr>
            <p:nvPr/>
          </p:nvSpPr>
          <p:spPr bwMode="auto">
            <a:xfrm>
              <a:off x="9164636"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5"/>
            <p:cNvSpPr>
              <a:spLocks/>
            </p:cNvSpPr>
            <p:nvPr/>
          </p:nvSpPr>
          <p:spPr bwMode="auto">
            <a:xfrm>
              <a:off x="8311355"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6"/>
            <p:cNvSpPr>
              <a:spLocks/>
            </p:cNvSpPr>
            <p:nvPr/>
          </p:nvSpPr>
          <p:spPr bwMode="auto">
            <a:xfrm>
              <a:off x="9235280"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9" name="Group 108"/>
            <p:cNvGrpSpPr/>
            <p:nvPr/>
          </p:nvGrpSpPr>
          <p:grpSpPr>
            <a:xfrm>
              <a:off x="8587580" y="3958064"/>
              <a:ext cx="1296987" cy="1885951"/>
              <a:chOff x="4360863" y="3244850"/>
              <a:chExt cx="1296987" cy="1885951"/>
            </a:xfrm>
            <a:solidFill>
              <a:srgbClr val="FFFFFF">
                <a:alpha val="10000"/>
              </a:srgbClr>
            </a:solidFill>
          </p:grpSpPr>
          <p:sp>
            <p:nvSpPr>
              <p:cNvPr id="11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6" name="Group 16385"/>
          <p:cNvGrpSpPr/>
          <p:nvPr/>
        </p:nvGrpSpPr>
        <p:grpSpPr>
          <a:xfrm>
            <a:off x="7267574" y="3465939"/>
            <a:ext cx="1849437" cy="3094881"/>
            <a:chOff x="6738144" y="3465939"/>
            <a:chExt cx="1849437" cy="3094881"/>
          </a:xfrm>
        </p:grpSpPr>
        <p:sp>
          <p:nvSpPr>
            <p:cNvPr id="86" name="Freeform 17"/>
            <p:cNvSpPr>
              <a:spLocks/>
            </p:cNvSpPr>
            <p:nvPr/>
          </p:nvSpPr>
          <p:spPr bwMode="auto">
            <a:xfrm>
              <a:off x="7591425" y="6007527"/>
              <a:ext cx="141288" cy="55329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5"/>
            <p:cNvSpPr>
              <a:spLocks/>
            </p:cNvSpPr>
            <p:nvPr/>
          </p:nvSpPr>
          <p:spPr bwMode="auto">
            <a:xfrm>
              <a:off x="673814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6"/>
            <p:cNvSpPr>
              <a:spLocks/>
            </p:cNvSpPr>
            <p:nvPr/>
          </p:nvSpPr>
          <p:spPr bwMode="auto">
            <a:xfrm>
              <a:off x="766206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9" name="Group 88"/>
            <p:cNvGrpSpPr/>
            <p:nvPr/>
          </p:nvGrpSpPr>
          <p:grpSpPr>
            <a:xfrm>
              <a:off x="7014369" y="3958064"/>
              <a:ext cx="1296987" cy="1885951"/>
              <a:chOff x="4360863" y="3244850"/>
              <a:chExt cx="1296987" cy="1885951"/>
            </a:xfrm>
            <a:solidFill>
              <a:srgbClr val="FFFFFF">
                <a:alpha val="10000"/>
              </a:srgbClr>
            </a:solidFill>
          </p:grpSpPr>
          <p:sp>
            <p:nvSpPr>
              <p:cNvPr id="9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5" name="Group 16384"/>
          <p:cNvGrpSpPr/>
          <p:nvPr/>
        </p:nvGrpSpPr>
        <p:grpSpPr>
          <a:xfrm>
            <a:off x="5171283" y="3465939"/>
            <a:ext cx="1849437" cy="3251091"/>
            <a:chOff x="5171283" y="3465939"/>
            <a:chExt cx="1849437" cy="3251091"/>
          </a:xfrm>
        </p:grpSpPr>
        <p:sp>
          <p:nvSpPr>
            <p:cNvPr id="96" name="Freeform 17"/>
            <p:cNvSpPr>
              <a:spLocks/>
            </p:cNvSpPr>
            <p:nvPr/>
          </p:nvSpPr>
          <p:spPr bwMode="auto">
            <a:xfrm>
              <a:off x="6024564" y="6007527"/>
              <a:ext cx="141288" cy="70950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5"/>
            <p:cNvSpPr>
              <a:spLocks/>
            </p:cNvSpPr>
            <p:nvPr/>
          </p:nvSpPr>
          <p:spPr bwMode="auto">
            <a:xfrm>
              <a:off x="5171283"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6"/>
            <p:cNvSpPr>
              <a:spLocks/>
            </p:cNvSpPr>
            <p:nvPr/>
          </p:nvSpPr>
          <p:spPr bwMode="auto">
            <a:xfrm>
              <a:off x="6095208"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9" name="Group 98"/>
            <p:cNvGrpSpPr/>
            <p:nvPr/>
          </p:nvGrpSpPr>
          <p:grpSpPr>
            <a:xfrm>
              <a:off x="5447508" y="3958064"/>
              <a:ext cx="1296987" cy="1885951"/>
              <a:chOff x="4360863" y="3244850"/>
              <a:chExt cx="1296987" cy="1885951"/>
            </a:xfrm>
            <a:solidFill>
              <a:srgbClr val="FFFFFF">
                <a:alpha val="10000"/>
              </a:srgbClr>
            </a:solidFill>
          </p:grpSpPr>
          <p:sp>
            <p:nvSpPr>
              <p:cNvPr id="10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384" name="Group 16383"/>
          <p:cNvGrpSpPr/>
          <p:nvPr/>
        </p:nvGrpSpPr>
        <p:grpSpPr>
          <a:xfrm>
            <a:off x="2994022" y="3465939"/>
            <a:ext cx="1849437" cy="3127376"/>
            <a:chOff x="3602834" y="3465939"/>
            <a:chExt cx="1849437" cy="3127376"/>
          </a:xfrm>
        </p:grpSpPr>
        <p:sp>
          <p:nvSpPr>
            <p:cNvPr id="78" name="Freeform 6"/>
            <p:cNvSpPr>
              <a:spLocks/>
            </p:cNvSpPr>
            <p:nvPr/>
          </p:nvSpPr>
          <p:spPr bwMode="auto">
            <a:xfrm>
              <a:off x="4526759"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17"/>
            <p:cNvSpPr>
              <a:spLocks/>
            </p:cNvSpPr>
            <p:nvPr/>
          </p:nvSpPr>
          <p:spPr bwMode="auto">
            <a:xfrm>
              <a:off x="4456115" y="6007527"/>
              <a:ext cx="141288" cy="585788"/>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5"/>
            <p:cNvSpPr>
              <a:spLocks/>
            </p:cNvSpPr>
            <p:nvPr/>
          </p:nvSpPr>
          <p:spPr bwMode="auto">
            <a:xfrm>
              <a:off x="3602834"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3879059" y="3958064"/>
              <a:ext cx="1296987" cy="1885951"/>
              <a:chOff x="4360863" y="3244850"/>
              <a:chExt cx="1296987" cy="1885951"/>
            </a:xfrm>
            <a:solidFill>
              <a:srgbClr val="FFFFFF">
                <a:alpha val="10000"/>
              </a:srgbClr>
            </a:solidFill>
          </p:grpSpPr>
          <p:sp>
            <p:nvSpPr>
              <p:cNvPr id="80"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5" name="Group 74"/>
          <p:cNvGrpSpPr/>
          <p:nvPr/>
        </p:nvGrpSpPr>
        <p:grpSpPr>
          <a:xfrm>
            <a:off x="782618" y="3465939"/>
            <a:ext cx="1849437" cy="2863851"/>
            <a:chOff x="2031209" y="3465939"/>
            <a:chExt cx="1849437" cy="2863851"/>
          </a:xfrm>
        </p:grpSpPr>
        <p:sp>
          <p:nvSpPr>
            <p:cNvPr id="72" name="Freeform 17"/>
            <p:cNvSpPr>
              <a:spLocks/>
            </p:cNvSpPr>
            <p:nvPr/>
          </p:nvSpPr>
          <p:spPr bwMode="auto">
            <a:xfrm>
              <a:off x="2884490" y="6007527"/>
              <a:ext cx="141288" cy="322263"/>
            </a:xfrm>
            <a:custGeom>
              <a:avLst/>
              <a:gdLst>
                <a:gd name="T0" fmla="*/ 0 w 35"/>
                <a:gd name="T1" fmla="*/ 65 h 83"/>
                <a:gd name="T2" fmla="*/ 17 w 35"/>
                <a:gd name="T3" fmla="*/ 83 h 83"/>
                <a:gd name="T4" fmla="*/ 35 w 35"/>
                <a:gd name="T5" fmla="*/ 65 h 83"/>
                <a:gd name="T6" fmla="*/ 35 w 35"/>
                <a:gd name="T7" fmla="*/ 0 h 83"/>
                <a:gd name="T8" fmla="*/ 0 w 35"/>
                <a:gd name="T9" fmla="*/ 0 h 83"/>
                <a:gd name="T10" fmla="*/ 0 w 35"/>
                <a:gd name="T11" fmla="*/ 65 h 83"/>
              </a:gdLst>
              <a:ahLst/>
              <a:cxnLst>
                <a:cxn ang="0">
                  <a:pos x="T0" y="T1"/>
                </a:cxn>
                <a:cxn ang="0">
                  <a:pos x="T2" y="T3"/>
                </a:cxn>
                <a:cxn ang="0">
                  <a:pos x="T4" y="T5"/>
                </a:cxn>
                <a:cxn ang="0">
                  <a:pos x="T6" y="T7"/>
                </a:cxn>
                <a:cxn ang="0">
                  <a:pos x="T8" y="T9"/>
                </a:cxn>
                <a:cxn ang="0">
                  <a:pos x="T10" y="T11"/>
                </a:cxn>
              </a:cxnLst>
              <a:rect l="0" t="0" r="r" b="b"/>
              <a:pathLst>
                <a:path w="35" h="83">
                  <a:moveTo>
                    <a:pt x="0" y="65"/>
                  </a:moveTo>
                  <a:cubicBezTo>
                    <a:pt x="0" y="75"/>
                    <a:pt x="7" y="83"/>
                    <a:pt x="17" y="83"/>
                  </a:cubicBezTo>
                  <a:cubicBezTo>
                    <a:pt x="27" y="83"/>
                    <a:pt x="35" y="75"/>
                    <a:pt x="35" y="65"/>
                  </a:cubicBezTo>
                  <a:cubicBezTo>
                    <a:pt x="35" y="0"/>
                    <a:pt x="35" y="0"/>
                    <a:pt x="35" y="0"/>
                  </a:cubicBezTo>
                  <a:cubicBezTo>
                    <a:pt x="0" y="0"/>
                    <a:pt x="0" y="0"/>
                    <a:pt x="0" y="0"/>
                  </a:cubicBezTo>
                  <a:lnTo>
                    <a:pt x="0" y="65"/>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p:cNvSpPr>
            <p:nvPr/>
          </p:nvSpPr>
          <p:spPr bwMode="auto">
            <a:xfrm>
              <a:off x="2031209" y="3465939"/>
              <a:ext cx="923925" cy="2566988"/>
            </a:xfrm>
            <a:custGeom>
              <a:avLst/>
              <a:gdLst>
                <a:gd name="T0" fmla="*/ 0 w 245"/>
                <a:gd name="T1" fmla="*/ 429 h 682"/>
                <a:gd name="T2" fmla="*/ 245 w 245"/>
                <a:gd name="T3" fmla="*/ 682 h 682"/>
                <a:gd name="T4" fmla="*/ 245 w 245"/>
                <a:gd name="T5" fmla="*/ 0 h 682"/>
                <a:gd name="T6" fmla="*/ 0 w 245"/>
                <a:gd name="T7" fmla="*/ 429 h 682"/>
              </a:gdLst>
              <a:ahLst/>
              <a:cxnLst>
                <a:cxn ang="0">
                  <a:pos x="T0" y="T1"/>
                </a:cxn>
                <a:cxn ang="0">
                  <a:pos x="T2" y="T3"/>
                </a:cxn>
                <a:cxn ang="0">
                  <a:pos x="T4" y="T5"/>
                </a:cxn>
                <a:cxn ang="0">
                  <a:pos x="T6" y="T7"/>
                </a:cxn>
              </a:cxnLst>
              <a:rect l="0" t="0" r="r" b="b"/>
              <a:pathLst>
                <a:path w="245" h="682">
                  <a:moveTo>
                    <a:pt x="0" y="429"/>
                  </a:moveTo>
                  <a:cubicBezTo>
                    <a:pt x="0" y="617"/>
                    <a:pt x="165" y="682"/>
                    <a:pt x="245" y="682"/>
                  </a:cubicBezTo>
                  <a:cubicBezTo>
                    <a:pt x="245" y="0"/>
                    <a:pt x="245" y="0"/>
                    <a:pt x="245" y="0"/>
                  </a:cubicBezTo>
                  <a:cubicBezTo>
                    <a:pt x="245" y="0"/>
                    <a:pt x="0" y="241"/>
                    <a:pt x="0" y="42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2955134" y="3465939"/>
              <a:ext cx="925512" cy="2566988"/>
            </a:xfrm>
            <a:custGeom>
              <a:avLst/>
              <a:gdLst>
                <a:gd name="T0" fmla="*/ 0 w 245"/>
                <a:gd name="T1" fmla="*/ 0 h 682"/>
                <a:gd name="T2" fmla="*/ 0 w 245"/>
                <a:gd name="T3" fmla="*/ 682 h 682"/>
                <a:gd name="T4" fmla="*/ 245 w 245"/>
                <a:gd name="T5" fmla="*/ 429 h 682"/>
                <a:gd name="T6" fmla="*/ 0 w 245"/>
                <a:gd name="T7" fmla="*/ 0 h 682"/>
              </a:gdLst>
              <a:ahLst/>
              <a:cxnLst>
                <a:cxn ang="0">
                  <a:pos x="T0" y="T1"/>
                </a:cxn>
                <a:cxn ang="0">
                  <a:pos x="T2" y="T3"/>
                </a:cxn>
                <a:cxn ang="0">
                  <a:pos x="T4" y="T5"/>
                </a:cxn>
                <a:cxn ang="0">
                  <a:pos x="T6" y="T7"/>
                </a:cxn>
              </a:cxnLst>
              <a:rect l="0" t="0" r="r" b="b"/>
              <a:pathLst>
                <a:path w="245" h="682">
                  <a:moveTo>
                    <a:pt x="0" y="0"/>
                  </a:moveTo>
                  <a:cubicBezTo>
                    <a:pt x="0" y="682"/>
                    <a:pt x="0" y="682"/>
                    <a:pt x="0" y="682"/>
                  </a:cubicBezTo>
                  <a:cubicBezTo>
                    <a:pt x="80" y="682"/>
                    <a:pt x="245" y="617"/>
                    <a:pt x="245" y="429"/>
                  </a:cubicBezTo>
                  <a:cubicBezTo>
                    <a:pt x="245" y="241"/>
                    <a:pt x="0" y="0"/>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8" name="Group 67"/>
            <p:cNvGrpSpPr/>
            <p:nvPr/>
          </p:nvGrpSpPr>
          <p:grpSpPr>
            <a:xfrm>
              <a:off x="2307434" y="3958064"/>
              <a:ext cx="1296987" cy="1885951"/>
              <a:chOff x="4360863" y="3244850"/>
              <a:chExt cx="1296987" cy="1885951"/>
            </a:xfrm>
            <a:solidFill>
              <a:srgbClr val="FFFFFF">
                <a:alpha val="10000"/>
              </a:srgbClr>
            </a:solidFill>
          </p:grpSpPr>
          <p:sp>
            <p:nvSpPr>
              <p:cNvPr id="11" name="Freeform 7"/>
              <p:cNvSpPr>
                <a:spLocks/>
              </p:cNvSpPr>
              <p:nvPr/>
            </p:nvSpPr>
            <p:spPr bwMode="auto">
              <a:xfrm>
                <a:off x="4492625" y="4818063"/>
                <a:ext cx="1033462" cy="312738"/>
              </a:xfrm>
              <a:custGeom>
                <a:avLst/>
                <a:gdLst>
                  <a:gd name="T0" fmla="*/ 639 w 651"/>
                  <a:gd name="T1" fmla="*/ 0 h 197"/>
                  <a:gd name="T2" fmla="*/ 325 w 651"/>
                  <a:gd name="T3" fmla="*/ 166 h 197"/>
                  <a:gd name="T4" fmla="*/ 12 w 651"/>
                  <a:gd name="T5" fmla="*/ 0 h 197"/>
                  <a:gd name="T6" fmla="*/ 0 w 651"/>
                  <a:gd name="T7" fmla="*/ 24 h 197"/>
                  <a:gd name="T8" fmla="*/ 325 w 651"/>
                  <a:gd name="T9" fmla="*/ 195 h 197"/>
                  <a:gd name="T10" fmla="*/ 325 w 651"/>
                  <a:gd name="T11" fmla="*/ 197 h 197"/>
                  <a:gd name="T12" fmla="*/ 325 w 651"/>
                  <a:gd name="T13" fmla="*/ 197 h 197"/>
                  <a:gd name="T14" fmla="*/ 325 w 651"/>
                  <a:gd name="T15" fmla="*/ 197 h 197"/>
                  <a:gd name="T16" fmla="*/ 325 w 651"/>
                  <a:gd name="T17" fmla="*/ 195 h 197"/>
                  <a:gd name="T18" fmla="*/ 651 w 651"/>
                  <a:gd name="T19" fmla="*/ 24 h 197"/>
                  <a:gd name="T20" fmla="*/ 639 w 651"/>
                  <a:gd name="T21"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639" y="0"/>
                    </a:moveTo>
                    <a:lnTo>
                      <a:pt x="325" y="166"/>
                    </a:lnTo>
                    <a:lnTo>
                      <a:pt x="12" y="0"/>
                    </a:lnTo>
                    <a:lnTo>
                      <a:pt x="0" y="24"/>
                    </a:lnTo>
                    <a:lnTo>
                      <a:pt x="325" y="195"/>
                    </a:lnTo>
                    <a:lnTo>
                      <a:pt x="325" y="197"/>
                    </a:lnTo>
                    <a:lnTo>
                      <a:pt x="325" y="197"/>
                    </a:lnTo>
                    <a:lnTo>
                      <a:pt x="325" y="197"/>
                    </a:lnTo>
                    <a:lnTo>
                      <a:pt x="325" y="195"/>
                    </a:lnTo>
                    <a:lnTo>
                      <a:pt x="651" y="24"/>
                    </a:lnTo>
                    <a:lnTo>
                      <a:pt x="63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4360863" y="4452938"/>
                <a:ext cx="1296987" cy="381000"/>
              </a:xfrm>
              <a:custGeom>
                <a:avLst/>
                <a:gdLst>
                  <a:gd name="T0" fmla="*/ 408 w 817"/>
                  <a:gd name="T1" fmla="*/ 211 h 240"/>
                  <a:gd name="T2" fmla="*/ 12 w 817"/>
                  <a:gd name="T3" fmla="*/ 0 h 240"/>
                  <a:gd name="T4" fmla="*/ 0 w 817"/>
                  <a:gd name="T5" fmla="*/ 24 h 240"/>
                  <a:gd name="T6" fmla="*/ 408 w 817"/>
                  <a:gd name="T7" fmla="*/ 240 h 240"/>
                  <a:gd name="T8" fmla="*/ 408 w 817"/>
                  <a:gd name="T9" fmla="*/ 240 h 240"/>
                  <a:gd name="T10" fmla="*/ 408 w 817"/>
                  <a:gd name="T11" fmla="*/ 240 h 240"/>
                  <a:gd name="T12" fmla="*/ 408 w 817"/>
                  <a:gd name="T13" fmla="*/ 240 h 240"/>
                  <a:gd name="T14" fmla="*/ 408 w 817"/>
                  <a:gd name="T15" fmla="*/ 240 h 240"/>
                  <a:gd name="T16" fmla="*/ 817 w 817"/>
                  <a:gd name="T17" fmla="*/ 24 h 240"/>
                  <a:gd name="T18" fmla="*/ 805 w 817"/>
                  <a:gd name="T19" fmla="*/ 0 h 240"/>
                  <a:gd name="T20" fmla="*/ 408 w 817"/>
                  <a:gd name="T21" fmla="*/ 21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11"/>
                    </a:moveTo>
                    <a:lnTo>
                      <a:pt x="12" y="0"/>
                    </a:lnTo>
                    <a:lnTo>
                      <a:pt x="0" y="24"/>
                    </a:lnTo>
                    <a:lnTo>
                      <a:pt x="408" y="240"/>
                    </a:lnTo>
                    <a:lnTo>
                      <a:pt x="408" y="240"/>
                    </a:lnTo>
                    <a:lnTo>
                      <a:pt x="408" y="240"/>
                    </a:lnTo>
                    <a:lnTo>
                      <a:pt x="408" y="240"/>
                    </a:lnTo>
                    <a:lnTo>
                      <a:pt x="408" y="240"/>
                    </a:lnTo>
                    <a:lnTo>
                      <a:pt x="817" y="24"/>
                    </a:lnTo>
                    <a:lnTo>
                      <a:pt x="805" y="0"/>
                    </a:lnTo>
                    <a:lnTo>
                      <a:pt x="408"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p:cNvSpPr>
              <p:nvPr/>
            </p:nvSpPr>
            <p:spPr bwMode="auto">
              <a:xfrm>
                <a:off x="4360863" y="4125913"/>
                <a:ext cx="1296987" cy="381000"/>
              </a:xfrm>
              <a:custGeom>
                <a:avLst/>
                <a:gdLst>
                  <a:gd name="T0" fmla="*/ 408 w 817"/>
                  <a:gd name="T1" fmla="*/ 240 h 240"/>
                  <a:gd name="T2" fmla="*/ 408 w 817"/>
                  <a:gd name="T3" fmla="*/ 240 h 240"/>
                  <a:gd name="T4" fmla="*/ 408 w 817"/>
                  <a:gd name="T5" fmla="*/ 240 h 240"/>
                  <a:gd name="T6" fmla="*/ 408 w 817"/>
                  <a:gd name="T7" fmla="*/ 237 h 240"/>
                  <a:gd name="T8" fmla="*/ 817 w 817"/>
                  <a:gd name="T9" fmla="*/ 21 h 240"/>
                  <a:gd name="T10" fmla="*/ 805 w 817"/>
                  <a:gd name="T11" fmla="*/ 0 h 240"/>
                  <a:gd name="T12" fmla="*/ 408 w 817"/>
                  <a:gd name="T13" fmla="*/ 209 h 240"/>
                  <a:gd name="T14" fmla="*/ 12 w 817"/>
                  <a:gd name="T15" fmla="*/ 0 h 240"/>
                  <a:gd name="T16" fmla="*/ 0 w 817"/>
                  <a:gd name="T17" fmla="*/ 21 h 240"/>
                  <a:gd name="T18" fmla="*/ 408 w 817"/>
                  <a:gd name="T19" fmla="*/ 237 h 240"/>
                  <a:gd name="T20" fmla="*/ 408 w 817"/>
                  <a:gd name="T21" fmla="*/ 24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7" h="240">
                    <a:moveTo>
                      <a:pt x="408" y="240"/>
                    </a:moveTo>
                    <a:lnTo>
                      <a:pt x="408" y="240"/>
                    </a:lnTo>
                    <a:lnTo>
                      <a:pt x="408" y="240"/>
                    </a:lnTo>
                    <a:lnTo>
                      <a:pt x="408" y="237"/>
                    </a:lnTo>
                    <a:lnTo>
                      <a:pt x="817" y="21"/>
                    </a:lnTo>
                    <a:lnTo>
                      <a:pt x="805" y="0"/>
                    </a:lnTo>
                    <a:lnTo>
                      <a:pt x="408" y="209"/>
                    </a:lnTo>
                    <a:lnTo>
                      <a:pt x="12" y="0"/>
                    </a:lnTo>
                    <a:lnTo>
                      <a:pt x="0" y="21"/>
                    </a:lnTo>
                    <a:lnTo>
                      <a:pt x="408" y="237"/>
                    </a:lnTo>
                    <a:lnTo>
                      <a:pt x="408" y="2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0"/>
              <p:cNvSpPr>
                <a:spLocks/>
              </p:cNvSpPr>
              <p:nvPr/>
            </p:nvSpPr>
            <p:spPr bwMode="auto">
              <a:xfrm>
                <a:off x="4492625" y="3829050"/>
                <a:ext cx="1033462" cy="312738"/>
              </a:xfrm>
              <a:custGeom>
                <a:avLst/>
                <a:gdLst>
                  <a:gd name="T0" fmla="*/ 325 w 651"/>
                  <a:gd name="T1" fmla="*/ 197 h 197"/>
                  <a:gd name="T2" fmla="*/ 325 w 651"/>
                  <a:gd name="T3" fmla="*/ 197 h 197"/>
                  <a:gd name="T4" fmla="*/ 325 w 651"/>
                  <a:gd name="T5" fmla="*/ 197 h 197"/>
                  <a:gd name="T6" fmla="*/ 325 w 651"/>
                  <a:gd name="T7" fmla="*/ 197 h 197"/>
                  <a:gd name="T8" fmla="*/ 651 w 651"/>
                  <a:gd name="T9" fmla="*/ 24 h 197"/>
                  <a:gd name="T10" fmla="*/ 639 w 651"/>
                  <a:gd name="T11" fmla="*/ 0 h 197"/>
                  <a:gd name="T12" fmla="*/ 325 w 651"/>
                  <a:gd name="T13" fmla="*/ 166 h 197"/>
                  <a:gd name="T14" fmla="*/ 12 w 651"/>
                  <a:gd name="T15" fmla="*/ 0 h 197"/>
                  <a:gd name="T16" fmla="*/ 0 w 651"/>
                  <a:gd name="T17" fmla="*/ 24 h 197"/>
                  <a:gd name="T18" fmla="*/ 325 w 651"/>
                  <a:gd name="T19" fmla="*/ 197 h 197"/>
                  <a:gd name="T20" fmla="*/ 325 w 651"/>
                  <a:gd name="T21"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51" h="197">
                    <a:moveTo>
                      <a:pt x="325" y="197"/>
                    </a:moveTo>
                    <a:lnTo>
                      <a:pt x="325" y="197"/>
                    </a:lnTo>
                    <a:lnTo>
                      <a:pt x="325" y="197"/>
                    </a:lnTo>
                    <a:lnTo>
                      <a:pt x="325" y="197"/>
                    </a:lnTo>
                    <a:lnTo>
                      <a:pt x="651" y="24"/>
                    </a:lnTo>
                    <a:lnTo>
                      <a:pt x="639" y="0"/>
                    </a:lnTo>
                    <a:lnTo>
                      <a:pt x="325" y="166"/>
                    </a:lnTo>
                    <a:lnTo>
                      <a:pt x="12" y="0"/>
                    </a:lnTo>
                    <a:lnTo>
                      <a:pt x="0" y="24"/>
                    </a:lnTo>
                    <a:lnTo>
                      <a:pt x="325" y="197"/>
                    </a:lnTo>
                    <a:lnTo>
                      <a:pt x="325"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11"/>
              <p:cNvSpPr>
                <a:spLocks/>
              </p:cNvSpPr>
              <p:nvPr/>
            </p:nvSpPr>
            <p:spPr bwMode="auto">
              <a:xfrm>
                <a:off x="4684713" y="3549650"/>
                <a:ext cx="649287" cy="211138"/>
              </a:xfrm>
              <a:custGeom>
                <a:avLst/>
                <a:gdLst>
                  <a:gd name="T0" fmla="*/ 204 w 409"/>
                  <a:gd name="T1" fmla="*/ 133 h 133"/>
                  <a:gd name="T2" fmla="*/ 204 w 409"/>
                  <a:gd name="T3" fmla="*/ 133 h 133"/>
                  <a:gd name="T4" fmla="*/ 204 w 409"/>
                  <a:gd name="T5" fmla="*/ 133 h 133"/>
                  <a:gd name="T6" fmla="*/ 204 w 409"/>
                  <a:gd name="T7" fmla="*/ 131 h 133"/>
                  <a:gd name="T8" fmla="*/ 409 w 409"/>
                  <a:gd name="T9" fmla="*/ 24 h 133"/>
                  <a:gd name="T10" fmla="*/ 397 w 409"/>
                  <a:gd name="T11" fmla="*/ 0 h 133"/>
                  <a:gd name="T12" fmla="*/ 204 w 409"/>
                  <a:gd name="T13" fmla="*/ 102 h 133"/>
                  <a:gd name="T14" fmla="*/ 12 w 409"/>
                  <a:gd name="T15" fmla="*/ 0 h 133"/>
                  <a:gd name="T16" fmla="*/ 0 w 409"/>
                  <a:gd name="T17" fmla="*/ 24 h 133"/>
                  <a:gd name="T18" fmla="*/ 204 w 409"/>
                  <a:gd name="T19" fmla="*/ 131 h 133"/>
                  <a:gd name="T20" fmla="*/ 204 w 409"/>
                  <a:gd name="T21" fmla="*/ 1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9" h="133">
                    <a:moveTo>
                      <a:pt x="204" y="133"/>
                    </a:moveTo>
                    <a:lnTo>
                      <a:pt x="204" y="133"/>
                    </a:lnTo>
                    <a:lnTo>
                      <a:pt x="204" y="133"/>
                    </a:lnTo>
                    <a:lnTo>
                      <a:pt x="204" y="131"/>
                    </a:lnTo>
                    <a:lnTo>
                      <a:pt x="409" y="24"/>
                    </a:lnTo>
                    <a:lnTo>
                      <a:pt x="397" y="0"/>
                    </a:lnTo>
                    <a:lnTo>
                      <a:pt x="204" y="102"/>
                    </a:lnTo>
                    <a:lnTo>
                      <a:pt x="12" y="0"/>
                    </a:lnTo>
                    <a:lnTo>
                      <a:pt x="0" y="24"/>
                    </a:lnTo>
                    <a:lnTo>
                      <a:pt x="204" y="131"/>
                    </a:lnTo>
                    <a:lnTo>
                      <a:pt x="204" y="1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12"/>
              <p:cNvSpPr>
                <a:spLocks/>
              </p:cNvSpPr>
              <p:nvPr/>
            </p:nvSpPr>
            <p:spPr bwMode="auto">
              <a:xfrm>
                <a:off x="4772025" y="3244850"/>
                <a:ext cx="474662" cy="161925"/>
              </a:xfrm>
              <a:custGeom>
                <a:avLst/>
                <a:gdLst>
                  <a:gd name="T0" fmla="*/ 149 w 299"/>
                  <a:gd name="T1" fmla="*/ 102 h 102"/>
                  <a:gd name="T2" fmla="*/ 299 w 299"/>
                  <a:gd name="T3" fmla="*/ 24 h 102"/>
                  <a:gd name="T4" fmla="*/ 285 w 299"/>
                  <a:gd name="T5" fmla="*/ 0 h 102"/>
                  <a:gd name="T6" fmla="*/ 152 w 299"/>
                  <a:gd name="T7" fmla="*/ 71 h 102"/>
                  <a:gd name="T8" fmla="*/ 12 w 299"/>
                  <a:gd name="T9" fmla="*/ 3 h 102"/>
                  <a:gd name="T10" fmla="*/ 0 w 299"/>
                  <a:gd name="T11" fmla="*/ 26 h 102"/>
                  <a:gd name="T12" fmla="*/ 147 w 299"/>
                  <a:gd name="T13" fmla="*/ 97 h 102"/>
                  <a:gd name="T14" fmla="*/ 149 w 299"/>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9" h="102">
                    <a:moveTo>
                      <a:pt x="149" y="102"/>
                    </a:moveTo>
                    <a:lnTo>
                      <a:pt x="299" y="24"/>
                    </a:lnTo>
                    <a:lnTo>
                      <a:pt x="285" y="0"/>
                    </a:lnTo>
                    <a:lnTo>
                      <a:pt x="152" y="71"/>
                    </a:lnTo>
                    <a:lnTo>
                      <a:pt x="12" y="3"/>
                    </a:lnTo>
                    <a:lnTo>
                      <a:pt x="0" y="26"/>
                    </a:lnTo>
                    <a:lnTo>
                      <a:pt x="147" y="97"/>
                    </a:lnTo>
                    <a:lnTo>
                      <a:pt x="149" y="1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17" name="Freeform 5"/>
          <p:cNvSpPr>
            <a:spLocks/>
          </p:cNvSpPr>
          <p:nvPr/>
        </p:nvSpPr>
        <p:spPr bwMode="auto">
          <a:xfrm>
            <a:off x="0" y="6109248"/>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6"/>
          <p:cNvSpPr>
            <a:spLocks/>
          </p:cNvSpPr>
          <p:nvPr/>
        </p:nvSpPr>
        <p:spPr bwMode="auto">
          <a:xfrm>
            <a:off x="0" y="6054726"/>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68" name="Straight Connector 167"/>
          <p:cNvCxnSpPr>
            <a:stCxn id="169" idx="0"/>
          </p:cNvCxnSpPr>
          <p:nvPr/>
        </p:nvCxnSpPr>
        <p:spPr>
          <a:xfrm flipV="1">
            <a:off x="2449068"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69" name="TextBox 168"/>
          <p:cNvSpPr txBox="1"/>
          <p:nvPr/>
        </p:nvSpPr>
        <p:spPr>
          <a:xfrm>
            <a:off x="1944667" y="2980164"/>
            <a:ext cx="1008802" cy="369332"/>
          </a:xfrm>
          <a:prstGeom prst="rect">
            <a:avLst/>
          </a:prstGeom>
          <a:noFill/>
        </p:spPr>
        <p:txBody>
          <a:bodyPr wrap="none" rtlCol="0">
            <a:spAutoFit/>
          </a:bodyPr>
          <a:lstStyle/>
          <a:p>
            <a:pPr algn="ctr"/>
            <a:r>
              <a:rPr lang="id-ID" dirty="0" smtClean="0">
                <a:solidFill>
                  <a:schemeClr val="bg1"/>
                </a:solidFill>
                <a:latin typeface="+mj-lt"/>
              </a:rPr>
              <a:t>Pre-seed</a:t>
            </a:r>
            <a:endParaRPr lang="id-ID" dirty="0">
              <a:solidFill>
                <a:schemeClr val="bg1"/>
              </a:solidFill>
              <a:latin typeface="+mj-lt"/>
            </a:endParaRPr>
          </a:p>
        </p:txBody>
      </p:sp>
      <p:cxnSp>
        <p:nvCxnSpPr>
          <p:cNvPr id="170" name="Straight Connector 169"/>
          <p:cNvCxnSpPr/>
          <p:nvPr/>
        </p:nvCxnSpPr>
        <p:spPr>
          <a:xfrm flipV="1">
            <a:off x="2449068"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a:stCxn id="172" idx="0"/>
          </p:cNvCxnSpPr>
          <p:nvPr/>
        </p:nvCxnSpPr>
        <p:spPr>
          <a:xfrm flipV="1">
            <a:off x="4660472"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4333299" y="2980164"/>
            <a:ext cx="654346" cy="369332"/>
          </a:xfrm>
          <a:prstGeom prst="rect">
            <a:avLst/>
          </a:prstGeom>
          <a:noFill/>
        </p:spPr>
        <p:txBody>
          <a:bodyPr wrap="none" rtlCol="0">
            <a:spAutoFit/>
          </a:bodyPr>
          <a:lstStyle/>
          <a:p>
            <a:pPr algn="ctr"/>
            <a:r>
              <a:rPr lang="id-ID" dirty="0" smtClean="0">
                <a:solidFill>
                  <a:schemeClr val="bg1"/>
                </a:solidFill>
                <a:latin typeface="+mj-lt"/>
              </a:rPr>
              <a:t>Seed</a:t>
            </a:r>
            <a:endParaRPr lang="id-ID" dirty="0">
              <a:solidFill>
                <a:schemeClr val="bg1"/>
              </a:solidFill>
              <a:latin typeface="+mj-lt"/>
            </a:endParaRPr>
          </a:p>
        </p:txBody>
      </p:sp>
      <p:cxnSp>
        <p:nvCxnSpPr>
          <p:cNvPr id="173" name="Straight Connector 172"/>
          <p:cNvCxnSpPr/>
          <p:nvPr/>
        </p:nvCxnSpPr>
        <p:spPr>
          <a:xfrm flipV="1">
            <a:off x="4660472"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a:stCxn id="175" idx="0"/>
          </p:cNvCxnSpPr>
          <p:nvPr/>
        </p:nvCxnSpPr>
        <p:spPr>
          <a:xfrm flipV="1">
            <a:off x="6837734"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5" name="TextBox 174"/>
          <p:cNvSpPr txBox="1"/>
          <p:nvPr/>
        </p:nvSpPr>
        <p:spPr>
          <a:xfrm>
            <a:off x="6360680" y="2980164"/>
            <a:ext cx="954107" cy="369332"/>
          </a:xfrm>
          <a:prstGeom prst="rect">
            <a:avLst/>
          </a:prstGeom>
          <a:noFill/>
        </p:spPr>
        <p:txBody>
          <a:bodyPr wrap="none" rtlCol="0">
            <a:spAutoFit/>
          </a:bodyPr>
          <a:lstStyle/>
          <a:p>
            <a:pPr algn="ctr"/>
            <a:r>
              <a:rPr lang="id-ID" dirty="0" smtClean="0">
                <a:solidFill>
                  <a:schemeClr val="bg1"/>
                </a:solidFill>
                <a:latin typeface="+mj-lt"/>
              </a:rPr>
              <a:t>Start-up</a:t>
            </a:r>
            <a:endParaRPr lang="id-ID" dirty="0">
              <a:solidFill>
                <a:schemeClr val="bg1"/>
              </a:solidFill>
              <a:latin typeface="+mj-lt"/>
            </a:endParaRPr>
          </a:p>
        </p:txBody>
      </p:sp>
      <p:cxnSp>
        <p:nvCxnSpPr>
          <p:cNvPr id="176" name="Straight Connector 175"/>
          <p:cNvCxnSpPr/>
          <p:nvPr/>
        </p:nvCxnSpPr>
        <p:spPr>
          <a:xfrm flipV="1">
            <a:off x="6837733"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a:stCxn id="178" idx="0"/>
          </p:cNvCxnSpPr>
          <p:nvPr/>
        </p:nvCxnSpPr>
        <p:spPr>
          <a:xfrm flipV="1">
            <a:off x="8934026"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78" name="TextBox 177"/>
          <p:cNvSpPr txBox="1"/>
          <p:nvPr/>
        </p:nvSpPr>
        <p:spPr>
          <a:xfrm>
            <a:off x="8016146" y="2980164"/>
            <a:ext cx="1835760" cy="369332"/>
          </a:xfrm>
          <a:prstGeom prst="rect">
            <a:avLst/>
          </a:prstGeom>
          <a:noFill/>
        </p:spPr>
        <p:txBody>
          <a:bodyPr wrap="none" rtlCol="0">
            <a:spAutoFit/>
          </a:bodyPr>
          <a:lstStyle/>
          <a:p>
            <a:pPr algn="ctr"/>
            <a:r>
              <a:rPr lang="id-ID" dirty="0" smtClean="0">
                <a:solidFill>
                  <a:schemeClr val="bg1"/>
                </a:solidFill>
                <a:latin typeface="+mj-lt"/>
              </a:rPr>
              <a:t>Emerging-Growth</a:t>
            </a:r>
            <a:endParaRPr lang="id-ID" dirty="0">
              <a:solidFill>
                <a:schemeClr val="bg1"/>
              </a:solidFill>
              <a:latin typeface="+mj-lt"/>
            </a:endParaRPr>
          </a:p>
        </p:txBody>
      </p:sp>
      <p:cxnSp>
        <p:nvCxnSpPr>
          <p:cNvPr id="179" name="Straight Connector 178"/>
          <p:cNvCxnSpPr/>
          <p:nvPr/>
        </p:nvCxnSpPr>
        <p:spPr>
          <a:xfrm flipV="1">
            <a:off x="8934024"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a:stCxn id="181" idx="0"/>
          </p:cNvCxnSpPr>
          <p:nvPr/>
        </p:nvCxnSpPr>
        <p:spPr>
          <a:xfrm flipV="1">
            <a:off x="11290671" y="2538398"/>
            <a:ext cx="0" cy="441766"/>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81" name="TextBox 180"/>
          <p:cNvSpPr txBox="1"/>
          <p:nvPr/>
        </p:nvSpPr>
        <p:spPr>
          <a:xfrm>
            <a:off x="10713429" y="2980164"/>
            <a:ext cx="1154483" cy="369332"/>
          </a:xfrm>
          <a:prstGeom prst="rect">
            <a:avLst/>
          </a:prstGeom>
          <a:noFill/>
        </p:spPr>
        <p:txBody>
          <a:bodyPr wrap="none" rtlCol="0">
            <a:spAutoFit/>
          </a:bodyPr>
          <a:lstStyle/>
          <a:p>
            <a:pPr algn="ctr"/>
            <a:r>
              <a:rPr lang="id-ID" dirty="0" smtClean="0">
                <a:solidFill>
                  <a:schemeClr val="bg1"/>
                </a:solidFill>
                <a:latin typeface="+mj-lt"/>
              </a:rPr>
              <a:t>Expansion</a:t>
            </a:r>
            <a:endParaRPr lang="id-ID" dirty="0">
              <a:solidFill>
                <a:schemeClr val="bg1"/>
              </a:solidFill>
              <a:latin typeface="+mj-lt"/>
            </a:endParaRPr>
          </a:p>
        </p:txBody>
      </p:sp>
      <p:cxnSp>
        <p:nvCxnSpPr>
          <p:cNvPr id="182" name="Straight Connector 181"/>
          <p:cNvCxnSpPr/>
          <p:nvPr/>
        </p:nvCxnSpPr>
        <p:spPr>
          <a:xfrm flipV="1">
            <a:off x="11290670" y="3422309"/>
            <a:ext cx="0" cy="739620"/>
          </a:xfrm>
          <a:prstGeom prst="line">
            <a:avLst/>
          </a:prstGeom>
          <a:ln w="12700">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183" name="Group 182"/>
          <p:cNvGrpSpPr/>
          <p:nvPr/>
        </p:nvGrpSpPr>
        <p:grpSpPr>
          <a:xfrm>
            <a:off x="1363152" y="4622534"/>
            <a:ext cx="641241" cy="440505"/>
            <a:chOff x="9902825" y="4503738"/>
            <a:chExt cx="365125" cy="250825"/>
          </a:xfrm>
          <a:solidFill>
            <a:schemeClr val="bg1"/>
          </a:solidFill>
          <a:effectLst/>
        </p:grpSpPr>
        <p:sp>
          <p:nvSpPr>
            <p:cNvPr id="184"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1" name="Freeform 33"/>
          <p:cNvSpPr>
            <a:spLocks noEditPoints="1"/>
          </p:cNvSpPr>
          <p:nvPr/>
        </p:nvSpPr>
        <p:spPr bwMode="auto">
          <a:xfrm>
            <a:off x="3658205" y="4590445"/>
            <a:ext cx="492376" cy="492378"/>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192" name="Freeform 102"/>
          <p:cNvSpPr>
            <a:spLocks noEditPoints="1"/>
          </p:cNvSpPr>
          <p:nvPr/>
        </p:nvSpPr>
        <p:spPr bwMode="auto">
          <a:xfrm>
            <a:off x="5840222" y="4524619"/>
            <a:ext cx="513663" cy="51366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nvGrpSpPr>
          <p:cNvPr id="193" name="Group 192"/>
          <p:cNvGrpSpPr/>
          <p:nvPr/>
        </p:nvGrpSpPr>
        <p:grpSpPr>
          <a:xfrm>
            <a:off x="7885569" y="4503155"/>
            <a:ext cx="560994" cy="560994"/>
            <a:chOff x="6894513" y="5880100"/>
            <a:chExt cx="376238" cy="376238"/>
          </a:xfrm>
          <a:solidFill>
            <a:schemeClr val="bg1"/>
          </a:solidFill>
          <a:effectLst/>
        </p:grpSpPr>
        <p:sp>
          <p:nvSpPr>
            <p:cNvPr id="194"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9" name="Freeform 70"/>
          <p:cNvSpPr>
            <a:spLocks noEditPoints="1"/>
          </p:cNvSpPr>
          <p:nvPr/>
        </p:nvSpPr>
        <p:spPr bwMode="auto">
          <a:xfrm>
            <a:off x="10217024" y="4539281"/>
            <a:ext cx="455551" cy="455551"/>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92583587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75"/>
                                        </p:tgtEl>
                                        <p:attrNameLst>
                                          <p:attrName>style.visibility</p:attrName>
                                        </p:attrNameLst>
                                      </p:cBhvr>
                                      <p:to>
                                        <p:strVal val="visible"/>
                                      </p:to>
                                    </p:set>
                                    <p:anim calcmode="lin" valueType="num">
                                      <p:cBhvr additive="base">
                                        <p:cTn id="18" dur="500" fill="hold"/>
                                        <p:tgtEl>
                                          <p:spTgt spid="75"/>
                                        </p:tgtEl>
                                        <p:attrNameLst>
                                          <p:attrName>ppt_x</p:attrName>
                                        </p:attrNameLst>
                                      </p:cBhvr>
                                      <p:tavLst>
                                        <p:tav tm="0">
                                          <p:val>
                                            <p:strVal val="#ppt_x"/>
                                          </p:val>
                                        </p:tav>
                                        <p:tav tm="100000">
                                          <p:val>
                                            <p:strVal val="#ppt_x"/>
                                          </p:val>
                                        </p:tav>
                                      </p:tavLst>
                                    </p:anim>
                                    <p:anim calcmode="lin" valueType="num">
                                      <p:cBhvr additive="base">
                                        <p:cTn id="19" dur="500" fill="hold"/>
                                        <p:tgtEl>
                                          <p:spTgt spid="7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16384"/>
                                        </p:tgtEl>
                                        <p:attrNameLst>
                                          <p:attrName>style.visibility</p:attrName>
                                        </p:attrNameLst>
                                      </p:cBhvr>
                                      <p:to>
                                        <p:strVal val="visible"/>
                                      </p:to>
                                    </p:set>
                                    <p:anim calcmode="lin" valueType="num">
                                      <p:cBhvr additive="base">
                                        <p:cTn id="23" dur="500" fill="hold"/>
                                        <p:tgtEl>
                                          <p:spTgt spid="16384"/>
                                        </p:tgtEl>
                                        <p:attrNameLst>
                                          <p:attrName>ppt_x</p:attrName>
                                        </p:attrNameLst>
                                      </p:cBhvr>
                                      <p:tavLst>
                                        <p:tav tm="0">
                                          <p:val>
                                            <p:strVal val="#ppt_x"/>
                                          </p:val>
                                        </p:tav>
                                        <p:tav tm="100000">
                                          <p:val>
                                            <p:strVal val="#ppt_x"/>
                                          </p:val>
                                        </p:tav>
                                      </p:tavLst>
                                    </p:anim>
                                    <p:anim calcmode="lin" valueType="num">
                                      <p:cBhvr additive="base">
                                        <p:cTn id="24" dur="500" fill="hold"/>
                                        <p:tgtEl>
                                          <p:spTgt spid="16384"/>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4" fill="hold" nodeType="afterEffect">
                                  <p:stCondLst>
                                    <p:cond delay="0"/>
                                  </p:stCondLst>
                                  <p:childTnLst>
                                    <p:set>
                                      <p:cBhvr>
                                        <p:cTn id="27" dur="1" fill="hold">
                                          <p:stCondLst>
                                            <p:cond delay="0"/>
                                          </p:stCondLst>
                                        </p:cTn>
                                        <p:tgtEl>
                                          <p:spTgt spid="16385"/>
                                        </p:tgtEl>
                                        <p:attrNameLst>
                                          <p:attrName>style.visibility</p:attrName>
                                        </p:attrNameLst>
                                      </p:cBhvr>
                                      <p:to>
                                        <p:strVal val="visible"/>
                                      </p:to>
                                    </p:set>
                                    <p:anim calcmode="lin" valueType="num">
                                      <p:cBhvr additive="base">
                                        <p:cTn id="28" dur="500" fill="hold"/>
                                        <p:tgtEl>
                                          <p:spTgt spid="16385"/>
                                        </p:tgtEl>
                                        <p:attrNameLst>
                                          <p:attrName>ppt_x</p:attrName>
                                        </p:attrNameLst>
                                      </p:cBhvr>
                                      <p:tavLst>
                                        <p:tav tm="0">
                                          <p:val>
                                            <p:strVal val="#ppt_x"/>
                                          </p:val>
                                        </p:tav>
                                        <p:tav tm="100000">
                                          <p:val>
                                            <p:strVal val="#ppt_x"/>
                                          </p:val>
                                        </p:tav>
                                      </p:tavLst>
                                    </p:anim>
                                    <p:anim calcmode="lin" valueType="num">
                                      <p:cBhvr additive="base">
                                        <p:cTn id="29" dur="500" fill="hold"/>
                                        <p:tgtEl>
                                          <p:spTgt spid="16385"/>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2" presetClass="entr" presetSubtype="4" fill="hold" nodeType="afterEffect">
                                  <p:stCondLst>
                                    <p:cond delay="0"/>
                                  </p:stCondLst>
                                  <p:childTnLst>
                                    <p:set>
                                      <p:cBhvr>
                                        <p:cTn id="32" dur="1" fill="hold">
                                          <p:stCondLst>
                                            <p:cond delay="0"/>
                                          </p:stCondLst>
                                        </p:cTn>
                                        <p:tgtEl>
                                          <p:spTgt spid="16386"/>
                                        </p:tgtEl>
                                        <p:attrNameLst>
                                          <p:attrName>style.visibility</p:attrName>
                                        </p:attrNameLst>
                                      </p:cBhvr>
                                      <p:to>
                                        <p:strVal val="visible"/>
                                      </p:to>
                                    </p:set>
                                    <p:anim calcmode="lin" valueType="num">
                                      <p:cBhvr additive="base">
                                        <p:cTn id="33" dur="500" fill="hold"/>
                                        <p:tgtEl>
                                          <p:spTgt spid="16386"/>
                                        </p:tgtEl>
                                        <p:attrNameLst>
                                          <p:attrName>ppt_x</p:attrName>
                                        </p:attrNameLst>
                                      </p:cBhvr>
                                      <p:tavLst>
                                        <p:tav tm="0">
                                          <p:val>
                                            <p:strVal val="#ppt_x"/>
                                          </p:val>
                                        </p:tav>
                                        <p:tav tm="100000">
                                          <p:val>
                                            <p:strVal val="#ppt_x"/>
                                          </p:val>
                                        </p:tav>
                                      </p:tavLst>
                                    </p:anim>
                                    <p:anim calcmode="lin" valueType="num">
                                      <p:cBhvr additive="base">
                                        <p:cTn id="34" dur="500" fill="hold"/>
                                        <p:tgtEl>
                                          <p:spTgt spid="16386"/>
                                        </p:tgtEl>
                                        <p:attrNameLst>
                                          <p:attrName>ppt_y</p:attrName>
                                        </p:attrNameLst>
                                      </p:cBhvr>
                                      <p:tavLst>
                                        <p:tav tm="0">
                                          <p:val>
                                            <p:strVal val="1+#ppt_h/2"/>
                                          </p:val>
                                        </p:tav>
                                        <p:tav tm="100000">
                                          <p:val>
                                            <p:strVal val="#ppt_y"/>
                                          </p:val>
                                        </p:tav>
                                      </p:tavLst>
                                    </p:anim>
                                  </p:childTnLst>
                                </p:cTn>
                              </p:par>
                            </p:childTnLst>
                          </p:cTn>
                        </p:par>
                        <p:par>
                          <p:cTn id="35" fill="hold">
                            <p:stCondLst>
                              <p:cond delay="2500"/>
                            </p:stCondLst>
                            <p:childTnLst>
                              <p:par>
                                <p:cTn id="36" presetID="2" presetClass="entr" presetSubtype="4" fill="hold" nodeType="afterEffect">
                                  <p:stCondLst>
                                    <p:cond delay="0"/>
                                  </p:stCondLst>
                                  <p:childTnLst>
                                    <p:set>
                                      <p:cBhvr>
                                        <p:cTn id="37" dur="1" fill="hold">
                                          <p:stCondLst>
                                            <p:cond delay="0"/>
                                          </p:stCondLst>
                                        </p:cTn>
                                        <p:tgtEl>
                                          <p:spTgt spid="16387"/>
                                        </p:tgtEl>
                                        <p:attrNameLst>
                                          <p:attrName>style.visibility</p:attrName>
                                        </p:attrNameLst>
                                      </p:cBhvr>
                                      <p:to>
                                        <p:strVal val="visible"/>
                                      </p:to>
                                    </p:set>
                                    <p:anim calcmode="lin" valueType="num">
                                      <p:cBhvr additive="base">
                                        <p:cTn id="38" dur="500" fill="hold"/>
                                        <p:tgtEl>
                                          <p:spTgt spid="16387"/>
                                        </p:tgtEl>
                                        <p:attrNameLst>
                                          <p:attrName>ppt_x</p:attrName>
                                        </p:attrNameLst>
                                      </p:cBhvr>
                                      <p:tavLst>
                                        <p:tav tm="0">
                                          <p:val>
                                            <p:strVal val="#ppt_x"/>
                                          </p:val>
                                        </p:tav>
                                        <p:tav tm="100000">
                                          <p:val>
                                            <p:strVal val="#ppt_x"/>
                                          </p:val>
                                        </p:tav>
                                      </p:tavLst>
                                    </p:anim>
                                    <p:anim calcmode="lin" valueType="num">
                                      <p:cBhvr additive="base">
                                        <p:cTn id="39" dur="500" fill="hold"/>
                                        <p:tgtEl>
                                          <p:spTgt spid="16387"/>
                                        </p:tgtEl>
                                        <p:attrNameLst>
                                          <p:attrName>ppt_y</p:attrName>
                                        </p:attrNameLst>
                                      </p:cBhvr>
                                      <p:tavLst>
                                        <p:tav tm="0">
                                          <p:val>
                                            <p:strVal val="1+#ppt_h/2"/>
                                          </p:val>
                                        </p:tav>
                                        <p:tav tm="100000">
                                          <p:val>
                                            <p:strVal val="#ppt_y"/>
                                          </p:val>
                                        </p:tav>
                                      </p:tavLst>
                                    </p:anim>
                                  </p:childTnLst>
                                </p:cTn>
                              </p:par>
                              <p:par>
                                <p:cTn id="40" presetID="47" presetClass="entr" presetSubtype="0" fill="hold" nodeType="withEffect">
                                  <p:stCondLst>
                                    <p:cond delay="0"/>
                                  </p:stCondLst>
                                  <p:childTnLst>
                                    <p:set>
                                      <p:cBhvr>
                                        <p:cTn id="41" dur="1" fill="hold">
                                          <p:stCondLst>
                                            <p:cond delay="0"/>
                                          </p:stCondLst>
                                        </p:cTn>
                                        <p:tgtEl>
                                          <p:spTgt spid="183"/>
                                        </p:tgtEl>
                                        <p:attrNameLst>
                                          <p:attrName>style.visibility</p:attrName>
                                        </p:attrNameLst>
                                      </p:cBhvr>
                                      <p:to>
                                        <p:strVal val="visible"/>
                                      </p:to>
                                    </p:set>
                                    <p:animEffect transition="in" filter="fade">
                                      <p:cBhvr>
                                        <p:cTn id="42" dur="750"/>
                                        <p:tgtEl>
                                          <p:spTgt spid="183"/>
                                        </p:tgtEl>
                                      </p:cBhvr>
                                    </p:animEffect>
                                    <p:anim calcmode="lin" valueType="num">
                                      <p:cBhvr>
                                        <p:cTn id="43" dur="750" fill="hold"/>
                                        <p:tgtEl>
                                          <p:spTgt spid="183"/>
                                        </p:tgtEl>
                                        <p:attrNameLst>
                                          <p:attrName>ppt_x</p:attrName>
                                        </p:attrNameLst>
                                      </p:cBhvr>
                                      <p:tavLst>
                                        <p:tav tm="0">
                                          <p:val>
                                            <p:strVal val="#ppt_x"/>
                                          </p:val>
                                        </p:tav>
                                        <p:tav tm="100000">
                                          <p:val>
                                            <p:strVal val="#ppt_x"/>
                                          </p:val>
                                        </p:tav>
                                      </p:tavLst>
                                    </p:anim>
                                    <p:anim calcmode="lin" valueType="num">
                                      <p:cBhvr>
                                        <p:cTn id="44" dur="750" fill="hold"/>
                                        <p:tgtEl>
                                          <p:spTgt spid="183"/>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191"/>
                                        </p:tgtEl>
                                        <p:attrNameLst>
                                          <p:attrName>style.visibility</p:attrName>
                                        </p:attrNameLst>
                                      </p:cBhvr>
                                      <p:to>
                                        <p:strVal val="visible"/>
                                      </p:to>
                                    </p:set>
                                    <p:animEffect transition="in" filter="fade">
                                      <p:cBhvr>
                                        <p:cTn id="47" dur="750"/>
                                        <p:tgtEl>
                                          <p:spTgt spid="191"/>
                                        </p:tgtEl>
                                      </p:cBhvr>
                                    </p:animEffect>
                                    <p:anim calcmode="lin" valueType="num">
                                      <p:cBhvr>
                                        <p:cTn id="48" dur="750" fill="hold"/>
                                        <p:tgtEl>
                                          <p:spTgt spid="191"/>
                                        </p:tgtEl>
                                        <p:attrNameLst>
                                          <p:attrName>ppt_x</p:attrName>
                                        </p:attrNameLst>
                                      </p:cBhvr>
                                      <p:tavLst>
                                        <p:tav tm="0">
                                          <p:val>
                                            <p:strVal val="#ppt_x"/>
                                          </p:val>
                                        </p:tav>
                                        <p:tav tm="100000">
                                          <p:val>
                                            <p:strVal val="#ppt_x"/>
                                          </p:val>
                                        </p:tav>
                                      </p:tavLst>
                                    </p:anim>
                                    <p:anim calcmode="lin" valueType="num">
                                      <p:cBhvr>
                                        <p:cTn id="49" dur="750" fill="hold"/>
                                        <p:tgtEl>
                                          <p:spTgt spid="191"/>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2"/>
                                        </p:tgtEl>
                                        <p:attrNameLst>
                                          <p:attrName>style.visibility</p:attrName>
                                        </p:attrNameLst>
                                      </p:cBhvr>
                                      <p:to>
                                        <p:strVal val="visible"/>
                                      </p:to>
                                    </p:set>
                                    <p:animEffect transition="in" filter="fade">
                                      <p:cBhvr>
                                        <p:cTn id="52" dur="750"/>
                                        <p:tgtEl>
                                          <p:spTgt spid="192"/>
                                        </p:tgtEl>
                                      </p:cBhvr>
                                    </p:animEffect>
                                    <p:anim calcmode="lin" valueType="num">
                                      <p:cBhvr>
                                        <p:cTn id="53" dur="750" fill="hold"/>
                                        <p:tgtEl>
                                          <p:spTgt spid="192"/>
                                        </p:tgtEl>
                                        <p:attrNameLst>
                                          <p:attrName>ppt_x</p:attrName>
                                        </p:attrNameLst>
                                      </p:cBhvr>
                                      <p:tavLst>
                                        <p:tav tm="0">
                                          <p:val>
                                            <p:strVal val="#ppt_x"/>
                                          </p:val>
                                        </p:tav>
                                        <p:tav tm="100000">
                                          <p:val>
                                            <p:strVal val="#ppt_x"/>
                                          </p:val>
                                        </p:tav>
                                      </p:tavLst>
                                    </p:anim>
                                    <p:anim calcmode="lin" valueType="num">
                                      <p:cBhvr>
                                        <p:cTn id="54" dur="750" fill="hold"/>
                                        <p:tgtEl>
                                          <p:spTgt spid="192"/>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 fill="hold">
                                          <p:stCondLst>
                                            <p:cond delay="0"/>
                                          </p:stCondLst>
                                        </p:cTn>
                                        <p:tgtEl>
                                          <p:spTgt spid="193"/>
                                        </p:tgtEl>
                                        <p:attrNameLst>
                                          <p:attrName>style.visibility</p:attrName>
                                        </p:attrNameLst>
                                      </p:cBhvr>
                                      <p:to>
                                        <p:strVal val="visible"/>
                                      </p:to>
                                    </p:set>
                                    <p:animEffect transition="in" filter="fade">
                                      <p:cBhvr>
                                        <p:cTn id="57" dur="750"/>
                                        <p:tgtEl>
                                          <p:spTgt spid="193"/>
                                        </p:tgtEl>
                                      </p:cBhvr>
                                    </p:animEffect>
                                    <p:anim calcmode="lin" valueType="num">
                                      <p:cBhvr>
                                        <p:cTn id="58" dur="750" fill="hold"/>
                                        <p:tgtEl>
                                          <p:spTgt spid="193"/>
                                        </p:tgtEl>
                                        <p:attrNameLst>
                                          <p:attrName>ppt_x</p:attrName>
                                        </p:attrNameLst>
                                      </p:cBhvr>
                                      <p:tavLst>
                                        <p:tav tm="0">
                                          <p:val>
                                            <p:strVal val="#ppt_x"/>
                                          </p:val>
                                        </p:tav>
                                        <p:tav tm="100000">
                                          <p:val>
                                            <p:strVal val="#ppt_x"/>
                                          </p:val>
                                        </p:tav>
                                      </p:tavLst>
                                    </p:anim>
                                    <p:anim calcmode="lin" valueType="num">
                                      <p:cBhvr>
                                        <p:cTn id="59" dur="750" fill="hold"/>
                                        <p:tgtEl>
                                          <p:spTgt spid="193"/>
                                        </p:tgtEl>
                                        <p:attrNameLst>
                                          <p:attrName>ppt_y</p:attrName>
                                        </p:attrNameLst>
                                      </p:cBhvr>
                                      <p:tavLst>
                                        <p:tav tm="0">
                                          <p:val>
                                            <p:strVal val="#ppt_y-.1"/>
                                          </p:val>
                                        </p:tav>
                                        <p:tav tm="100000">
                                          <p:val>
                                            <p:strVal val="#ppt_y"/>
                                          </p:val>
                                        </p:tav>
                                      </p:tavLst>
                                    </p:anim>
                                  </p:childTnLst>
                                </p:cTn>
                              </p:par>
                              <p:par>
                                <p:cTn id="60" presetID="47" presetClass="entr" presetSubtype="0" fill="hold" grpId="0" nodeType="withEffect">
                                  <p:stCondLst>
                                    <p:cond delay="0"/>
                                  </p:stCondLst>
                                  <p:childTnLst>
                                    <p:set>
                                      <p:cBhvr>
                                        <p:cTn id="61" dur="1" fill="hold">
                                          <p:stCondLst>
                                            <p:cond delay="0"/>
                                          </p:stCondLst>
                                        </p:cTn>
                                        <p:tgtEl>
                                          <p:spTgt spid="199"/>
                                        </p:tgtEl>
                                        <p:attrNameLst>
                                          <p:attrName>style.visibility</p:attrName>
                                        </p:attrNameLst>
                                      </p:cBhvr>
                                      <p:to>
                                        <p:strVal val="visible"/>
                                      </p:to>
                                    </p:set>
                                    <p:animEffect transition="in" filter="fade">
                                      <p:cBhvr>
                                        <p:cTn id="62" dur="750"/>
                                        <p:tgtEl>
                                          <p:spTgt spid="199"/>
                                        </p:tgtEl>
                                      </p:cBhvr>
                                    </p:animEffect>
                                    <p:anim calcmode="lin" valueType="num">
                                      <p:cBhvr>
                                        <p:cTn id="63" dur="750" fill="hold"/>
                                        <p:tgtEl>
                                          <p:spTgt spid="199"/>
                                        </p:tgtEl>
                                        <p:attrNameLst>
                                          <p:attrName>ppt_x</p:attrName>
                                        </p:attrNameLst>
                                      </p:cBhvr>
                                      <p:tavLst>
                                        <p:tav tm="0">
                                          <p:val>
                                            <p:strVal val="#ppt_x"/>
                                          </p:val>
                                        </p:tav>
                                        <p:tav tm="100000">
                                          <p:val>
                                            <p:strVal val="#ppt_x"/>
                                          </p:val>
                                        </p:tav>
                                      </p:tavLst>
                                    </p:anim>
                                    <p:anim calcmode="lin" valueType="num">
                                      <p:cBhvr>
                                        <p:cTn id="64" dur="750" fill="hold"/>
                                        <p:tgtEl>
                                          <p:spTgt spid="199"/>
                                        </p:tgtEl>
                                        <p:attrNameLst>
                                          <p:attrName>ppt_y</p:attrName>
                                        </p:attrNameLst>
                                      </p:cBhvr>
                                      <p:tavLst>
                                        <p:tav tm="0">
                                          <p:val>
                                            <p:strVal val="#ppt_y-.1"/>
                                          </p:val>
                                        </p:tav>
                                        <p:tav tm="100000">
                                          <p:val>
                                            <p:strVal val="#ppt_y"/>
                                          </p:val>
                                        </p:tav>
                                      </p:tavLst>
                                    </p:anim>
                                  </p:childTnLst>
                                </p:cTn>
                              </p:par>
                            </p:childTnLst>
                          </p:cTn>
                        </p:par>
                        <p:par>
                          <p:cTn id="65" fill="hold">
                            <p:stCondLst>
                              <p:cond delay="3250"/>
                            </p:stCondLst>
                            <p:childTnLst>
                              <p:par>
                                <p:cTn id="66" presetID="22" presetClass="entr" presetSubtype="4" fill="hold" nodeType="afterEffect">
                                  <p:stCondLst>
                                    <p:cond delay="0"/>
                                  </p:stCondLst>
                                  <p:childTnLst>
                                    <p:set>
                                      <p:cBhvr>
                                        <p:cTn id="67" dur="1" fill="hold">
                                          <p:stCondLst>
                                            <p:cond delay="0"/>
                                          </p:stCondLst>
                                        </p:cTn>
                                        <p:tgtEl>
                                          <p:spTgt spid="170"/>
                                        </p:tgtEl>
                                        <p:attrNameLst>
                                          <p:attrName>style.visibility</p:attrName>
                                        </p:attrNameLst>
                                      </p:cBhvr>
                                      <p:to>
                                        <p:strVal val="visible"/>
                                      </p:to>
                                    </p:set>
                                    <p:animEffect transition="in" filter="wipe(down)">
                                      <p:cBhvr>
                                        <p:cTn id="68" dur="500"/>
                                        <p:tgtEl>
                                          <p:spTgt spid="170"/>
                                        </p:tgtEl>
                                      </p:cBhvr>
                                    </p:animEffect>
                                  </p:childTnLst>
                                </p:cTn>
                              </p:par>
                            </p:childTnLst>
                          </p:cTn>
                        </p:par>
                        <p:par>
                          <p:cTn id="69" fill="hold">
                            <p:stCondLst>
                              <p:cond delay="3750"/>
                            </p:stCondLst>
                            <p:childTnLst>
                              <p:par>
                                <p:cTn id="70" presetID="10" presetClass="entr" presetSubtype="0" fill="hold" grpId="0" nodeType="afterEffect">
                                  <p:stCondLst>
                                    <p:cond delay="0"/>
                                  </p:stCondLst>
                                  <p:childTnLst>
                                    <p:set>
                                      <p:cBhvr>
                                        <p:cTn id="71" dur="1" fill="hold">
                                          <p:stCondLst>
                                            <p:cond delay="0"/>
                                          </p:stCondLst>
                                        </p:cTn>
                                        <p:tgtEl>
                                          <p:spTgt spid="169"/>
                                        </p:tgtEl>
                                        <p:attrNameLst>
                                          <p:attrName>style.visibility</p:attrName>
                                        </p:attrNameLst>
                                      </p:cBhvr>
                                      <p:to>
                                        <p:strVal val="visible"/>
                                      </p:to>
                                    </p:set>
                                    <p:animEffect transition="in" filter="fade">
                                      <p:cBhvr>
                                        <p:cTn id="72" dur="500"/>
                                        <p:tgtEl>
                                          <p:spTgt spid="169"/>
                                        </p:tgtEl>
                                      </p:cBhvr>
                                    </p:animEffect>
                                  </p:childTnLst>
                                </p:cTn>
                              </p:par>
                              <p:par>
                                <p:cTn id="73" presetID="22" presetClass="entr" presetSubtype="4" fill="hold" nodeType="withEffect">
                                  <p:stCondLst>
                                    <p:cond delay="0"/>
                                  </p:stCondLst>
                                  <p:childTnLst>
                                    <p:set>
                                      <p:cBhvr>
                                        <p:cTn id="74" dur="1" fill="hold">
                                          <p:stCondLst>
                                            <p:cond delay="0"/>
                                          </p:stCondLst>
                                        </p:cTn>
                                        <p:tgtEl>
                                          <p:spTgt spid="168"/>
                                        </p:tgtEl>
                                        <p:attrNameLst>
                                          <p:attrName>style.visibility</p:attrName>
                                        </p:attrNameLst>
                                      </p:cBhvr>
                                      <p:to>
                                        <p:strVal val="visible"/>
                                      </p:to>
                                    </p:set>
                                    <p:animEffect transition="in" filter="wipe(down)">
                                      <p:cBhvr>
                                        <p:cTn id="75" dur="500"/>
                                        <p:tgtEl>
                                          <p:spTgt spid="168"/>
                                        </p:tgtEl>
                                      </p:cBhvr>
                                    </p:animEffect>
                                  </p:childTnLst>
                                </p:cTn>
                              </p:par>
                            </p:childTnLst>
                          </p:cTn>
                        </p:par>
                        <p:par>
                          <p:cTn id="76" fill="hold">
                            <p:stCondLst>
                              <p:cond delay="4250"/>
                            </p:stCondLst>
                            <p:childTnLst>
                              <p:par>
                                <p:cTn id="77" presetID="22" presetClass="entr" presetSubtype="4" fill="hold" nodeType="afterEffect">
                                  <p:stCondLst>
                                    <p:cond delay="0"/>
                                  </p:stCondLst>
                                  <p:childTnLst>
                                    <p:set>
                                      <p:cBhvr>
                                        <p:cTn id="78" dur="1" fill="hold">
                                          <p:stCondLst>
                                            <p:cond delay="0"/>
                                          </p:stCondLst>
                                        </p:cTn>
                                        <p:tgtEl>
                                          <p:spTgt spid="173"/>
                                        </p:tgtEl>
                                        <p:attrNameLst>
                                          <p:attrName>style.visibility</p:attrName>
                                        </p:attrNameLst>
                                      </p:cBhvr>
                                      <p:to>
                                        <p:strVal val="visible"/>
                                      </p:to>
                                    </p:set>
                                    <p:animEffect transition="in" filter="wipe(down)">
                                      <p:cBhvr>
                                        <p:cTn id="79" dur="500"/>
                                        <p:tgtEl>
                                          <p:spTgt spid="173"/>
                                        </p:tgtEl>
                                      </p:cBhvr>
                                    </p:animEffect>
                                  </p:childTnLst>
                                </p:cTn>
                              </p:par>
                            </p:childTnLst>
                          </p:cTn>
                        </p:par>
                        <p:par>
                          <p:cTn id="80" fill="hold">
                            <p:stCondLst>
                              <p:cond delay="4750"/>
                            </p:stCondLst>
                            <p:childTnLst>
                              <p:par>
                                <p:cTn id="81" presetID="10" presetClass="entr" presetSubtype="0" fill="hold" grpId="0" nodeType="afterEffect">
                                  <p:stCondLst>
                                    <p:cond delay="0"/>
                                  </p:stCondLst>
                                  <p:childTnLst>
                                    <p:set>
                                      <p:cBhvr>
                                        <p:cTn id="82" dur="1" fill="hold">
                                          <p:stCondLst>
                                            <p:cond delay="0"/>
                                          </p:stCondLst>
                                        </p:cTn>
                                        <p:tgtEl>
                                          <p:spTgt spid="172"/>
                                        </p:tgtEl>
                                        <p:attrNameLst>
                                          <p:attrName>style.visibility</p:attrName>
                                        </p:attrNameLst>
                                      </p:cBhvr>
                                      <p:to>
                                        <p:strVal val="visible"/>
                                      </p:to>
                                    </p:set>
                                    <p:animEffect transition="in" filter="fade">
                                      <p:cBhvr>
                                        <p:cTn id="83" dur="500"/>
                                        <p:tgtEl>
                                          <p:spTgt spid="172"/>
                                        </p:tgtEl>
                                      </p:cBhvr>
                                    </p:animEffect>
                                  </p:childTnLst>
                                </p:cTn>
                              </p:par>
                              <p:par>
                                <p:cTn id="84" presetID="22" presetClass="entr" presetSubtype="4" fill="hold" nodeType="withEffect">
                                  <p:stCondLst>
                                    <p:cond delay="0"/>
                                  </p:stCondLst>
                                  <p:childTnLst>
                                    <p:set>
                                      <p:cBhvr>
                                        <p:cTn id="85" dur="1" fill="hold">
                                          <p:stCondLst>
                                            <p:cond delay="0"/>
                                          </p:stCondLst>
                                        </p:cTn>
                                        <p:tgtEl>
                                          <p:spTgt spid="171"/>
                                        </p:tgtEl>
                                        <p:attrNameLst>
                                          <p:attrName>style.visibility</p:attrName>
                                        </p:attrNameLst>
                                      </p:cBhvr>
                                      <p:to>
                                        <p:strVal val="visible"/>
                                      </p:to>
                                    </p:set>
                                    <p:animEffect transition="in" filter="wipe(down)">
                                      <p:cBhvr>
                                        <p:cTn id="86" dur="500"/>
                                        <p:tgtEl>
                                          <p:spTgt spid="171"/>
                                        </p:tgtEl>
                                      </p:cBhvr>
                                    </p:animEffect>
                                  </p:childTnLst>
                                </p:cTn>
                              </p:par>
                            </p:childTnLst>
                          </p:cTn>
                        </p:par>
                        <p:par>
                          <p:cTn id="87" fill="hold">
                            <p:stCondLst>
                              <p:cond delay="5250"/>
                            </p:stCondLst>
                            <p:childTnLst>
                              <p:par>
                                <p:cTn id="88" presetID="22" presetClass="entr" presetSubtype="4" fill="hold" nodeType="afterEffect">
                                  <p:stCondLst>
                                    <p:cond delay="0"/>
                                  </p:stCondLst>
                                  <p:childTnLst>
                                    <p:set>
                                      <p:cBhvr>
                                        <p:cTn id="89" dur="1" fill="hold">
                                          <p:stCondLst>
                                            <p:cond delay="0"/>
                                          </p:stCondLst>
                                        </p:cTn>
                                        <p:tgtEl>
                                          <p:spTgt spid="176"/>
                                        </p:tgtEl>
                                        <p:attrNameLst>
                                          <p:attrName>style.visibility</p:attrName>
                                        </p:attrNameLst>
                                      </p:cBhvr>
                                      <p:to>
                                        <p:strVal val="visible"/>
                                      </p:to>
                                    </p:set>
                                    <p:animEffect transition="in" filter="wipe(down)">
                                      <p:cBhvr>
                                        <p:cTn id="90" dur="500"/>
                                        <p:tgtEl>
                                          <p:spTgt spid="176"/>
                                        </p:tgtEl>
                                      </p:cBhvr>
                                    </p:animEffect>
                                  </p:childTnLst>
                                </p:cTn>
                              </p:par>
                            </p:childTnLst>
                          </p:cTn>
                        </p:par>
                        <p:par>
                          <p:cTn id="91" fill="hold">
                            <p:stCondLst>
                              <p:cond delay="5750"/>
                            </p:stCondLst>
                            <p:childTnLst>
                              <p:par>
                                <p:cTn id="92" presetID="10" presetClass="entr" presetSubtype="0" fill="hold" grpId="0" nodeType="afterEffect">
                                  <p:stCondLst>
                                    <p:cond delay="0"/>
                                  </p:stCondLst>
                                  <p:childTnLst>
                                    <p:set>
                                      <p:cBhvr>
                                        <p:cTn id="93" dur="1" fill="hold">
                                          <p:stCondLst>
                                            <p:cond delay="0"/>
                                          </p:stCondLst>
                                        </p:cTn>
                                        <p:tgtEl>
                                          <p:spTgt spid="175"/>
                                        </p:tgtEl>
                                        <p:attrNameLst>
                                          <p:attrName>style.visibility</p:attrName>
                                        </p:attrNameLst>
                                      </p:cBhvr>
                                      <p:to>
                                        <p:strVal val="visible"/>
                                      </p:to>
                                    </p:set>
                                    <p:animEffect transition="in" filter="fade">
                                      <p:cBhvr>
                                        <p:cTn id="94" dur="500"/>
                                        <p:tgtEl>
                                          <p:spTgt spid="175"/>
                                        </p:tgtEl>
                                      </p:cBhvr>
                                    </p:animEffect>
                                  </p:childTnLst>
                                </p:cTn>
                              </p:par>
                              <p:par>
                                <p:cTn id="95" presetID="22" presetClass="entr" presetSubtype="4" fill="hold" nodeType="withEffect">
                                  <p:stCondLst>
                                    <p:cond delay="0"/>
                                  </p:stCondLst>
                                  <p:childTnLst>
                                    <p:set>
                                      <p:cBhvr>
                                        <p:cTn id="96" dur="1" fill="hold">
                                          <p:stCondLst>
                                            <p:cond delay="0"/>
                                          </p:stCondLst>
                                        </p:cTn>
                                        <p:tgtEl>
                                          <p:spTgt spid="174"/>
                                        </p:tgtEl>
                                        <p:attrNameLst>
                                          <p:attrName>style.visibility</p:attrName>
                                        </p:attrNameLst>
                                      </p:cBhvr>
                                      <p:to>
                                        <p:strVal val="visible"/>
                                      </p:to>
                                    </p:set>
                                    <p:animEffect transition="in" filter="wipe(down)">
                                      <p:cBhvr>
                                        <p:cTn id="97" dur="500"/>
                                        <p:tgtEl>
                                          <p:spTgt spid="174"/>
                                        </p:tgtEl>
                                      </p:cBhvr>
                                    </p:animEffect>
                                  </p:childTnLst>
                                </p:cTn>
                              </p:par>
                            </p:childTnLst>
                          </p:cTn>
                        </p:par>
                        <p:par>
                          <p:cTn id="98" fill="hold">
                            <p:stCondLst>
                              <p:cond delay="6250"/>
                            </p:stCondLst>
                            <p:childTnLst>
                              <p:par>
                                <p:cTn id="99" presetID="22" presetClass="entr" presetSubtype="4" fill="hold" nodeType="afterEffect">
                                  <p:stCondLst>
                                    <p:cond delay="0"/>
                                  </p:stCondLst>
                                  <p:childTnLst>
                                    <p:set>
                                      <p:cBhvr>
                                        <p:cTn id="100" dur="1" fill="hold">
                                          <p:stCondLst>
                                            <p:cond delay="0"/>
                                          </p:stCondLst>
                                        </p:cTn>
                                        <p:tgtEl>
                                          <p:spTgt spid="179"/>
                                        </p:tgtEl>
                                        <p:attrNameLst>
                                          <p:attrName>style.visibility</p:attrName>
                                        </p:attrNameLst>
                                      </p:cBhvr>
                                      <p:to>
                                        <p:strVal val="visible"/>
                                      </p:to>
                                    </p:set>
                                    <p:animEffect transition="in" filter="wipe(down)">
                                      <p:cBhvr>
                                        <p:cTn id="101" dur="500"/>
                                        <p:tgtEl>
                                          <p:spTgt spid="179"/>
                                        </p:tgtEl>
                                      </p:cBhvr>
                                    </p:animEffect>
                                  </p:childTnLst>
                                </p:cTn>
                              </p:par>
                            </p:childTnLst>
                          </p:cTn>
                        </p:par>
                        <p:par>
                          <p:cTn id="102" fill="hold">
                            <p:stCondLst>
                              <p:cond delay="6750"/>
                            </p:stCondLst>
                            <p:childTnLst>
                              <p:par>
                                <p:cTn id="103" presetID="10" presetClass="entr" presetSubtype="0" fill="hold" grpId="0" nodeType="afterEffect">
                                  <p:stCondLst>
                                    <p:cond delay="0"/>
                                  </p:stCondLst>
                                  <p:childTnLst>
                                    <p:set>
                                      <p:cBhvr>
                                        <p:cTn id="104" dur="1" fill="hold">
                                          <p:stCondLst>
                                            <p:cond delay="0"/>
                                          </p:stCondLst>
                                        </p:cTn>
                                        <p:tgtEl>
                                          <p:spTgt spid="178"/>
                                        </p:tgtEl>
                                        <p:attrNameLst>
                                          <p:attrName>style.visibility</p:attrName>
                                        </p:attrNameLst>
                                      </p:cBhvr>
                                      <p:to>
                                        <p:strVal val="visible"/>
                                      </p:to>
                                    </p:set>
                                    <p:animEffect transition="in" filter="fade">
                                      <p:cBhvr>
                                        <p:cTn id="105" dur="500"/>
                                        <p:tgtEl>
                                          <p:spTgt spid="178"/>
                                        </p:tgtEl>
                                      </p:cBhvr>
                                    </p:animEffect>
                                  </p:childTnLst>
                                </p:cTn>
                              </p:par>
                              <p:par>
                                <p:cTn id="106" presetID="22" presetClass="entr" presetSubtype="4" fill="hold" nodeType="withEffect">
                                  <p:stCondLst>
                                    <p:cond delay="0"/>
                                  </p:stCondLst>
                                  <p:childTnLst>
                                    <p:set>
                                      <p:cBhvr>
                                        <p:cTn id="107" dur="1" fill="hold">
                                          <p:stCondLst>
                                            <p:cond delay="0"/>
                                          </p:stCondLst>
                                        </p:cTn>
                                        <p:tgtEl>
                                          <p:spTgt spid="177"/>
                                        </p:tgtEl>
                                        <p:attrNameLst>
                                          <p:attrName>style.visibility</p:attrName>
                                        </p:attrNameLst>
                                      </p:cBhvr>
                                      <p:to>
                                        <p:strVal val="visible"/>
                                      </p:to>
                                    </p:set>
                                    <p:animEffect transition="in" filter="wipe(down)">
                                      <p:cBhvr>
                                        <p:cTn id="108" dur="500"/>
                                        <p:tgtEl>
                                          <p:spTgt spid="177"/>
                                        </p:tgtEl>
                                      </p:cBhvr>
                                    </p:animEffect>
                                  </p:childTnLst>
                                </p:cTn>
                              </p:par>
                            </p:childTnLst>
                          </p:cTn>
                        </p:par>
                        <p:par>
                          <p:cTn id="109" fill="hold">
                            <p:stCondLst>
                              <p:cond delay="7250"/>
                            </p:stCondLst>
                            <p:childTnLst>
                              <p:par>
                                <p:cTn id="110" presetID="22" presetClass="entr" presetSubtype="4" fill="hold" nodeType="afterEffect">
                                  <p:stCondLst>
                                    <p:cond delay="0"/>
                                  </p:stCondLst>
                                  <p:childTnLst>
                                    <p:set>
                                      <p:cBhvr>
                                        <p:cTn id="111" dur="1" fill="hold">
                                          <p:stCondLst>
                                            <p:cond delay="0"/>
                                          </p:stCondLst>
                                        </p:cTn>
                                        <p:tgtEl>
                                          <p:spTgt spid="182"/>
                                        </p:tgtEl>
                                        <p:attrNameLst>
                                          <p:attrName>style.visibility</p:attrName>
                                        </p:attrNameLst>
                                      </p:cBhvr>
                                      <p:to>
                                        <p:strVal val="visible"/>
                                      </p:to>
                                    </p:set>
                                    <p:animEffect transition="in" filter="wipe(down)">
                                      <p:cBhvr>
                                        <p:cTn id="112" dur="500"/>
                                        <p:tgtEl>
                                          <p:spTgt spid="182"/>
                                        </p:tgtEl>
                                      </p:cBhvr>
                                    </p:animEffect>
                                  </p:childTnLst>
                                </p:cTn>
                              </p:par>
                            </p:childTnLst>
                          </p:cTn>
                        </p:par>
                        <p:par>
                          <p:cTn id="113" fill="hold">
                            <p:stCondLst>
                              <p:cond delay="7750"/>
                            </p:stCondLst>
                            <p:childTnLst>
                              <p:par>
                                <p:cTn id="114" presetID="10" presetClass="entr" presetSubtype="0" fill="hold" grpId="0" nodeType="afterEffect">
                                  <p:stCondLst>
                                    <p:cond delay="0"/>
                                  </p:stCondLst>
                                  <p:childTnLst>
                                    <p:set>
                                      <p:cBhvr>
                                        <p:cTn id="115" dur="1" fill="hold">
                                          <p:stCondLst>
                                            <p:cond delay="0"/>
                                          </p:stCondLst>
                                        </p:cTn>
                                        <p:tgtEl>
                                          <p:spTgt spid="181"/>
                                        </p:tgtEl>
                                        <p:attrNameLst>
                                          <p:attrName>style.visibility</p:attrName>
                                        </p:attrNameLst>
                                      </p:cBhvr>
                                      <p:to>
                                        <p:strVal val="visible"/>
                                      </p:to>
                                    </p:set>
                                    <p:animEffect transition="in" filter="fade">
                                      <p:cBhvr>
                                        <p:cTn id="116" dur="500"/>
                                        <p:tgtEl>
                                          <p:spTgt spid="181"/>
                                        </p:tgtEl>
                                      </p:cBhvr>
                                    </p:animEffect>
                                  </p:childTnLst>
                                </p:cTn>
                              </p:par>
                              <p:par>
                                <p:cTn id="117" presetID="22" presetClass="entr" presetSubtype="4" fill="hold" nodeType="withEffect">
                                  <p:stCondLst>
                                    <p:cond delay="0"/>
                                  </p:stCondLst>
                                  <p:childTnLst>
                                    <p:set>
                                      <p:cBhvr>
                                        <p:cTn id="118" dur="1" fill="hold">
                                          <p:stCondLst>
                                            <p:cond delay="0"/>
                                          </p:stCondLst>
                                        </p:cTn>
                                        <p:tgtEl>
                                          <p:spTgt spid="180"/>
                                        </p:tgtEl>
                                        <p:attrNameLst>
                                          <p:attrName>style.visibility</p:attrName>
                                        </p:attrNameLst>
                                      </p:cBhvr>
                                      <p:to>
                                        <p:strVal val="visible"/>
                                      </p:to>
                                    </p:set>
                                    <p:animEffect transition="in" filter="wipe(down)">
                                      <p:cBhvr>
                                        <p:cTn id="119"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69" grpId="0"/>
      <p:bldP spid="172" grpId="0"/>
      <p:bldP spid="175" grpId="0"/>
      <p:bldP spid="178" grpId="0"/>
      <p:bldP spid="181" grpId="0"/>
      <p:bldP spid="191" grpId="0" animBg="1"/>
      <p:bldP spid="192" grpId="0" animBg="1"/>
      <p:bldP spid="199" grpId="0" animBg="1"/>
    </p:bldLst>
  </p:timing>
</p:sld>
</file>

<file path=ppt/slides/slide14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99070" y="680759"/>
            <a:ext cx="5194051" cy="830997"/>
          </a:xfrm>
          <a:prstGeom prst="rect">
            <a:avLst/>
          </a:prstGeom>
          <a:noFill/>
        </p:spPr>
        <p:txBody>
          <a:bodyPr wrap="none" rtlCol="0">
            <a:spAutoFit/>
          </a:bodyPr>
          <a:lstStyle/>
          <a:p>
            <a:pPr algn="ctr"/>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16" name="Freeform 33"/>
          <p:cNvSpPr>
            <a:spLocks/>
          </p:cNvSpPr>
          <p:nvPr/>
        </p:nvSpPr>
        <p:spPr bwMode="auto">
          <a:xfrm rot="20192702" flipH="1">
            <a:off x="9028458" y="1920344"/>
            <a:ext cx="781902" cy="649063"/>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36"/>
          <p:cNvSpPr>
            <a:spLocks/>
          </p:cNvSpPr>
          <p:nvPr/>
        </p:nvSpPr>
        <p:spPr bwMode="auto">
          <a:xfrm rot="1695130">
            <a:off x="10373996" y="2638713"/>
            <a:ext cx="369825" cy="474643"/>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30"/>
          <p:cNvSpPr>
            <a:spLocks/>
          </p:cNvSpPr>
          <p:nvPr/>
        </p:nvSpPr>
        <p:spPr bwMode="auto">
          <a:xfrm rot="19798984">
            <a:off x="9120342" y="2107154"/>
            <a:ext cx="1351642" cy="1016047"/>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36"/>
          <p:cNvSpPr>
            <a:spLocks/>
          </p:cNvSpPr>
          <p:nvPr/>
        </p:nvSpPr>
        <p:spPr bwMode="auto">
          <a:xfrm rot="20742510">
            <a:off x="8792271" y="2635933"/>
            <a:ext cx="369825" cy="474643"/>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30"/>
          <p:cNvSpPr>
            <a:spLocks/>
          </p:cNvSpPr>
          <p:nvPr/>
        </p:nvSpPr>
        <p:spPr bwMode="auto">
          <a:xfrm rot="1666479" flipH="1">
            <a:off x="7272030" y="1634105"/>
            <a:ext cx="1223410" cy="919653"/>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29"/>
          <p:cNvSpPr>
            <a:spLocks/>
          </p:cNvSpPr>
          <p:nvPr/>
        </p:nvSpPr>
        <p:spPr bwMode="auto">
          <a:xfrm>
            <a:off x="9235169" y="3434652"/>
            <a:ext cx="1386200" cy="943962"/>
          </a:xfrm>
          <a:custGeom>
            <a:avLst/>
            <a:gdLst>
              <a:gd name="T0" fmla="*/ 129 w 226"/>
              <a:gd name="T1" fmla="*/ 12 h 154"/>
              <a:gd name="T2" fmla="*/ 7 w 226"/>
              <a:gd name="T3" fmla="*/ 154 h 154"/>
              <a:gd name="T4" fmla="*/ 0 w 226"/>
              <a:gd name="T5" fmla="*/ 142 h 154"/>
              <a:gd name="T6" fmla="*/ 120 w 226"/>
              <a:gd name="T7" fmla="*/ 8 h 154"/>
              <a:gd name="T8" fmla="*/ 226 w 226"/>
              <a:gd name="T9" fmla="*/ 19 h 154"/>
              <a:gd name="T10" fmla="*/ 129 w 226"/>
              <a:gd name="T11" fmla="*/ 12 h 154"/>
            </a:gdLst>
            <a:ahLst/>
            <a:cxnLst>
              <a:cxn ang="0">
                <a:pos x="T0" y="T1"/>
              </a:cxn>
              <a:cxn ang="0">
                <a:pos x="T2" y="T3"/>
              </a:cxn>
              <a:cxn ang="0">
                <a:pos x="T4" y="T5"/>
              </a:cxn>
              <a:cxn ang="0">
                <a:pos x="T6" y="T7"/>
              </a:cxn>
              <a:cxn ang="0">
                <a:pos x="T8" y="T9"/>
              </a:cxn>
              <a:cxn ang="0">
                <a:pos x="T10" y="T11"/>
              </a:cxn>
            </a:cxnLst>
            <a:rect l="0" t="0" r="r" b="b"/>
            <a:pathLst>
              <a:path w="226" h="154">
                <a:moveTo>
                  <a:pt x="129" y="12"/>
                </a:moveTo>
                <a:cubicBezTo>
                  <a:pt x="55" y="28"/>
                  <a:pt x="4" y="90"/>
                  <a:pt x="7" y="154"/>
                </a:cubicBezTo>
                <a:cubicBezTo>
                  <a:pt x="4" y="151"/>
                  <a:pt x="3" y="145"/>
                  <a:pt x="0" y="142"/>
                </a:cubicBezTo>
                <a:cubicBezTo>
                  <a:pt x="0" y="80"/>
                  <a:pt x="48" y="24"/>
                  <a:pt x="120" y="8"/>
                </a:cubicBezTo>
                <a:cubicBezTo>
                  <a:pt x="157" y="0"/>
                  <a:pt x="195" y="5"/>
                  <a:pt x="226" y="19"/>
                </a:cubicBezTo>
                <a:cubicBezTo>
                  <a:pt x="197" y="8"/>
                  <a:pt x="163" y="5"/>
                  <a:pt x="129" y="12"/>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31"/>
          <p:cNvSpPr>
            <a:spLocks/>
          </p:cNvSpPr>
          <p:nvPr/>
        </p:nvSpPr>
        <p:spPr bwMode="auto">
          <a:xfrm>
            <a:off x="8521380" y="2545000"/>
            <a:ext cx="129310" cy="858191"/>
          </a:xfrm>
          <a:custGeom>
            <a:avLst/>
            <a:gdLst>
              <a:gd name="T0" fmla="*/ 12 w 21"/>
              <a:gd name="T1" fmla="*/ 80 h 81"/>
              <a:gd name="T2" fmla="*/ 3 w 21"/>
              <a:gd name="T3" fmla="*/ 81 h 81"/>
              <a:gd name="T4" fmla="*/ 3 w 21"/>
              <a:gd name="T5" fmla="*/ 32 h 81"/>
              <a:gd name="T6" fmla="*/ 5 w 21"/>
              <a:gd name="T7" fmla="*/ 0 h 81"/>
              <a:gd name="T8" fmla="*/ 14 w 21"/>
              <a:gd name="T9" fmla="*/ 28 h 81"/>
              <a:gd name="T10" fmla="*/ 12 w 21"/>
              <a:gd name="T11" fmla="*/ 80 h 81"/>
            </a:gdLst>
            <a:ahLst/>
            <a:cxnLst>
              <a:cxn ang="0">
                <a:pos x="T0" y="T1"/>
              </a:cxn>
              <a:cxn ang="0">
                <a:pos x="T2" y="T3"/>
              </a:cxn>
              <a:cxn ang="0">
                <a:pos x="T4" y="T5"/>
              </a:cxn>
              <a:cxn ang="0">
                <a:pos x="T6" y="T7"/>
              </a:cxn>
              <a:cxn ang="0">
                <a:pos x="T8" y="T9"/>
              </a:cxn>
              <a:cxn ang="0">
                <a:pos x="T10" y="T11"/>
              </a:cxn>
            </a:cxnLst>
            <a:rect l="0" t="0" r="r" b="b"/>
            <a:pathLst>
              <a:path w="21" h="81">
                <a:moveTo>
                  <a:pt x="12" y="80"/>
                </a:moveTo>
                <a:cubicBezTo>
                  <a:pt x="9" y="81"/>
                  <a:pt x="6" y="81"/>
                  <a:pt x="3" y="81"/>
                </a:cubicBezTo>
                <a:cubicBezTo>
                  <a:pt x="3" y="55"/>
                  <a:pt x="3" y="36"/>
                  <a:pt x="3" y="32"/>
                </a:cubicBezTo>
                <a:cubicBezTo>
                  <a:pt x="0" y="8"/>
                  <a:pt x="1" y="0"/>
                  <a:pt x="5" y="0"/>
                </a:cubicBezTo>
                <a:cubicBezTo>
                  <a:pt x="9" y="0"/>
                  <a:pt x="21" y="3"/>
                  <a:pt x="14" y="28"/>
                </a:cubicBezTo>
                <a:cubicBezTo>
                  <a:pt x="13" y="33"/>
                  <a:pt x="12" y="52"/>
                  <a:pt x="12" y="80"/>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24"/>
          <p:cNvSpPr>
            <a:spLocks/>
          </p:cNvSpPr>
          <p:nvPr/>
        </p:nvSpPr>
        <p:spPr bwMode="auto">
          <a:xfrm>
            <a:off x="8128278" y="4127752"/>
            <a:ext cx="183619" cy="1820681"/>
          </a:xfrm>
          <a:custGeom>
            <a:avLst/>
            <a:gdLst>
              <a:gd name="T0" fmla="*/ 21 w 30"/>
              <a:gd name="T1" fmla="*/ 297 h 297"/>
              <a:gd name="T2" fmla="*/ 29 w 30"/>
              <a:gd name="T3" fmla="*/ 290 h 297"/>
              <a:gd name="T4" fmla="*/ 29 w 30"/>
              <a:gd name="T5" fmla="*/ 13 h 297"/>
              <a:gd name="T6" fmla="*/ 21 w 30"/>
              <a:gd name="T7" fmla="*/ 2 h 297"/>
              <a:gd name="T8" fmla="*/ 22 w 30"/>
              <a:gd name="T9" fmla="*/ 7 h 297"/>
              <a:gd name="T10" fmla="*/ 14 w 30"/>
              <a:gd name="T11" fmla="*/ 290 h 297"/>
              <a:gd name="T12" fmla="*/ 21 w 30"/>
              <a:gd name="T13" fmla="*/ 297 h 297"/>
            </a:gdLst>
            <a:ahLst/>
            <a:cxnLst>
              <a:cxn ang="0">
                <a:pos x="T0" y="T1"/>
              </a:cxn>
              <a:cxn ang="0">
                <a:pos x="T2" y="T3"/>
              </a:cxn>
              <a:cxn ang="0">
                <a:pos x="T4" y="T5"/>
              </a:cxn>
              <a:cxn ang="0">
                <a:pos x="T6" y="T7"/>
              </a:cxn>
              <a:cxn ang="0">
                <a:pos x="T8" y="T9"/>
              </a:cxn>
              <a:cxn ang="0">
                <a:pos x="T10" y="T11"/>
              </a:cxn>
              <a:cxn ang="0">
                <a:pos x="T12" y="T13"/>
              </a:cxn>
            </a:cxnLst>
            <a:rect l="0" t="0" r="r" b="b"/>
            <a:pathLst>
              <a:path w="30" h="297">
                <a:moveTo>
                  <a:pt x="21" y="297"/>
                </a:moveTo>
                <a:cubicBezTo>
                  <a:pt x="25" y="297"/>
                  <a:pt x="29" y="294"/>
                  <a:pt x="29" y="290"/>
                </a:cubicBezTo>
                <a:cubicBezTo>
                  <a:pt x="29" y="13"/>
                  <a:pt x="29" y="13"/>
                  <a:pt x="29" y="13"/>
                </a:cubicBezTo>
                <a:cubicBezTo>
                  <a:pt x="29" y="9"/>
                  <a:pt x="25" y="2"/>
                  <a:pt x="21" y="2"/>
                </a:cubicBezTo>
                <a:cubicBezTo>
                  <a:pt x="17" y="2"/>
                  <a:pt x="0" y="0"/>
                  <a:pt x="22" y="7"/>
                </a:cubicBezTo>
                <a:cubicBezTo>
                  <a:pt x="30" y="9"/>
                  <a:pt x="14" y="290"/>
                  <a:pt x="14" y="290"/>
                </a:cubicBezTo>
                <a:cubicBezTo>
                  <a:pt x="14" y="294"/>
                  <a:pt x="17" y="297"/>
                  <a:pt x="21" y="297"/>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25"/>
          <p:cNvSpPr>
            <a:spLocks/>
          </p:cNvSpPr>
          <p:nvPr/>
        </p:nvSpPr>
        <p:spPr bwMode="auto">
          <a:xfrm>
            <a:off x="9498961" y="4476888"/>
            <a:ext cx="157757" cy="1471545"/>
          </a:xfrm>
          <a:custGeom>
            <a:avLst/>
            <a:gdLst>
              <a:gd name="T0" fmla="*/ 8 w 26"/>
              <a:gd name="T1" fmla="*/ 240 h 240"/>
              <a:gd name="T2" fmla="*/ 16 w 26"/>
              <a:gd name="T3" fmla="*/ 233 h 240"/>
              <a:gd name="T4" fmla="*/ 17 w 26"/>
              <a:gd name="T5" fmla="*/ 34 h 240"/>
              <a:gd name="T6" fmla="*/ 12 w 26"/>
              <a:gd name="T7" fmla="*/ 33 h 240"/>
              <a:gd name="T8" fmla="*/ 1 w 26"/>
              <a:gd name="T9" fmla="*/ 233 h 240"/>
              <a:gd name="T10" fmla="*/ 8 w 26"/>
              <a:gd name="T11" fmla="*/ 240 h 240"/>
            </a:gdLst>
            <a:ahLst/>
            <a:cxnLst>
              <a:cxn ang="0">
                <a:pos x="T0" y="T1"/>
              </a:cxn>
              <a:cxn ang="0">
                <a:pos x="T2" y="T3"/>
              </a:cxn>
              <a:cxn ang="0">
                <a:pos x="T4" y="T5"/>
              </a:cxn>
              <a:cxn ang="0">
                <a:pos x="T6" y="T7"/>
              </a:cxn>
              <a:cxn ang="0">
                <a:pos x="T8" y="T9"/>
              </a:cxn>
              <a:cxn ang="0">
                <a:pos x="T10" y="T11"/>
              </a:cxn>
            </a:cxnLst>
            <a:rect l="0" t="0" r="r" b="b"/>
            <a:pathLst>
              <a:path w="26" h="240">
                <a:moveTo>
                  <a:pt x="8" y="240"/>
                </a:moveTo>
                <a:cubicBezTo>
                  <a:pt x="12" y="240"/>
                  <a:pt x="16" y="237"/>
                  <a:pt x="16" y="233"/>
                </a:cubicBezTo>
                <a:cubicBezTo>
                  <a:pt x="16" y="233"/>
                  <a:pt x="8" y="68"/>
                  <a:pt x="17" y="34"/>
                </a:cubicBezTo>
                <a:cubicBezTo>
                  <a:pt x="26" y="0"/>
                  <a:pt x="15" y="30"/>
                  <a:pt x="12" y="33"/>
                </a:cubicBezTo>
                <a:cubicBezTo>
                  <a:pt x="0" y="53"/>
                  <a:pt x="1" y="233"/>
                  <a:pt x="1" y="233"/>
                </a:cubicBezTo>
                <a:cubicBezTo>
                  <a:pt x="1" y="237"/>
                  <a:pt x="4" y="240"/>
                  <a:pt x="8" y="240"/>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26"/>
          <p:cNvSpPr>
            <a:spLocks/>
          </p:cNvSpPr>
          <p:nvPr/>
        </p:nvSpPr>
        <p:spPr bwMode="auto">
          <a:xfrm>
            <a:off x="9196375" y="4065684"/>
            <a:ext cx="124137" cy="1611200"/>
          </a:xfrm>
          <a:custGeom>
            <a:avLst/>
            <a:gdLst>
              <a:gd name="T0" fmla="*/ 9 w 20"/>
              <a:gd name="T1" fmla="*/ 263 h 263"/>
              <a:gd name="T2" fmla="*/ 17 w 20"/>
              <a:gd name="T3" fmla="*/ 256 h 263"/>
              <a:gd name="T4" fmla="*/ 17 w 20"/>
              <a:gd name="T5" fmla="*/ 19 h 263"/>
              <a:gd name="T6" fmla="*/ 9 w 20"/>
              <a:gd name="T7" fmla="*/ 12 h 263"/>
              <a:gd name="T8" fmla="*/ 2 w 20"/>
              <a:gd name="T9" fmla="*/ 256 h 263"/>
              <a:gd name="T10" fmla="*/ 9 w 20"/>
              <a:gd name="T11" fmla="*/ 263 h 263"/>
            </a:gdLst>
            <a:ahLst/>
            <a:cxnLst>
              <a:cxn ang="0">
                <a:pos x="T0" y="T1"/>
              </a:cxn>
              <a:cxn ang="0">
                <a:pos x="T2" y="T3"/>
              </a:cxn>
              <a:cxn ang="0">
                <a:pos x="T4" y="T5"/>
              </a:cxn>
              <a:cxn ang="0">
                <a:pos x="T6" y="T7"/>
              </a:cxn>
              <a:cxn ang="0">
                <a:pos x="T8" y="T9"/>
              </a:cxn>
              <a:cxn ang="0">
                <a:pos x="T10" y="T11"/>
              </a:cxn>
            </a:cxnLst>
            <a:rect l="0" t="0" r="r" b="b"/>
            <a:pathLst>
              <a:path w="20" h="263">
                <a:moveTo>
                  <a:pt x="9" y="263"/>
                </a:moveTo>
                <a:cubicBezTo>
                  <a:pt x="13" y="263"/>
                  <a:pt x="17" y="260"/>
                  <a:pt x="17" y="256"/>
                </a:cubicBezTo>
                <a:cubicBezTo>
                  <a:pt x="17" y="256"/>
                  <a:pt x="8" y="67"/>
                  <a:pt x="17" y="19"/>
                </a:cubicBezTo>
                <a:cubicBezTo>
                  <a:pt x="20" y="0"/>
                  <a:pt x="12" y="9"/>
                  <a:pt x="9" y="12"/>
                </a:cubicBezTo>
                <a:cubicBezTo>
                  <a:pt x="0" y="22"/>
                  <a:pt x="2" y="256"/>
                  <a:pt x="2" y="256"/>
                </a:cubicBezTo>
                <a:cubicBezTo>
                  <a:pt x="2" y="260"/>
                  <a:pt x="5" y="263"/>
                  <a:pt x="9" y="263"/>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27"/>
          <p:cNvSpPr>
            <a:spLocks noEditPoints="1"/>
          </p:cNvSpPr>
          <p:nvPr/>
        </p:nvSpPr>
        <p:spPr bwMode="auto">
          <a:xfrm>
            <a:off x="8208449" y="5568262"/>
            <a:ext cx="1388786" cy="1194822"/>
          </a:xfrm>
          <a:custGeom>
            <a:avLst/>
            <a:gdLst>
              <a:gd name="T0" fmla="*/ 2 w 226"/>
              <a:gd name="T1" fmla="*/ 61 h 195"/>
              <a:gd name="T2" fmla="*/ 56 w 226"/>
              <a:gd name="T3" fmla="*/ 128 h 195"/>
              <a:gd name="T4" fmla="*/ 56 w 226"/>
              <a:gd name="T5" fmla="*/ 128 h 195"/>
              <a:gd name="T6" fmla="*/ 108 w 226"/>
              <a:gd name="T7" fmla="*/ 192 h 195"/>
              <a:gd name="T8" fmla="*/ 113 w 226"/>
              <a:gd name="T9" fmla="*/ 195 h 195"/>
              <a:gd name="T10" fmla="*/ 119 w 226"/>
              <a:gd name="T11" fmla="*/ 192 h 195"/>
              <a:gd name="T12" fmla="*/ 171 w 226"/>
              <a:gd name="T13" fmla="*/ 128 h 195"/>
              <a:gd name="T14" fmla="*/ 171 w 226"/>
              <a:gd name="T15" fmla="*/ 128 h 195"/>
              <a:gd name="T16" fmla="*/ 224 w 226"/>
              <a:gd name="T17" fmla="*/ 61 h 195"/>
              <a:gd name="T18" fmla="*/ 225 w 226"/>
              <a:gd name="T19" fmla="*/ 54 h 195"/>
              <a:gd name="T20" fmla="*/ 219 w 226"/>
              <a:gd name="T21" fmla="*/ 49 h 195"/>
              <a:gd name="T22" fmla="*/ 178 w 226"/>
              <a:gd name="T23" fmla="*/ 7 h 195"/>
              <a:gd name="T24" fmla="*/ 177 w 226"/>
              <a:gd name="T25" fmla="*/ 5 h 195"/>
              <a:gd name="T26" fmla="*/ 169 w 226"/>
              <a:gd name="T27" fmla="*/ 1 h 195"/>
              <a:gd name="T28" fmla="*/ 166 w 226"/>
              <a:gd name="T29" fmla="*/ 2 h 195"/>
              <a:gd name="T30" fmla="*/ 163 w 226"/>
              <a:gd name="T31" fmla="*/ 7 h 195"/>
              <a:gd name="T32" fmla="*/ 113 w 226"/>
              <a:gd name="T33" fmla="*/ 50 h 195"/>
              <a:gd name="T34" fmla="*/ 64 w 226"/>
              <a:gd name="T35" fmla="*/ 7 h 195"/>
              <a:gd name="T36" fmla="*/ 56 w 226"/>
              <a:gd name="T37" fmla="*/ 1 h 195"/>
              <a:gd name="T38" fmla="*/ 56 w 226"/>
              <a:gd name="T39" fmla="*/ 1 h 195"/>
              <a:gd name="T40" fmla="*/ 53 w 226"/>
              <a:gd name="T41" fmla="*/ 2 h 195"/>
              <a:gd name="T42" fmla="*/ 50 w 226"/>
              <a:gd name="T43" fmla="*/ 5 h 195"/>
              <a:gd name="T44" fmla="*/ 49 w 226"/>
              <a:gd name="T45" fmla="*/ 7 h 195"/>
              <a:gd name="T46" fmla="*/ 7 w 226"/>
              <a:gd name="T47" fmla="*/ 49 h 195"/>
              <a:gd name="T48" fmla="*/ 1 w 226"/>
              <a:gd name="T49" fmla="*/ 54 h 195"/>
              <a:gd name="T50" fmla="*/ 2 w 226"/>
              <a:gd name="T51" fmla="*/ 61 h 195"/>
              <a:gd name="T52" fmla="*/ 75 w 226"/>
              <a:gd name="T53" fmla="*/ 128 h 195"/>
              <a:gd name="T54" fmla="*/ 152 w 226"/>
              <a:gd name="T55" fmla="*/ 128 h 195"/>
              <a:gd name="T56" fmla="*/ 113 w 226"/>
              <a:gd name="T57" fmla="*/ 175 h 195"/>
              <a:gd name="T58" fmla="*/ 75 w 226"/>
              <a:gd name="T59" fmla="*/ 12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6" h="195">
                <a:moveTo>
                  <a:pt x="2" y="61"/>
                </a:moveTo>
                <a:cubicBezTo>
                  <a:pt x="56" y="128"/>
                  <a:pt x="56" y="128"/>
                  <a:pt x="56" y="128"/>
                </a:cubicBezTo>
                <a:cubicBezTo>
                  <a:pt x="56" y="128"/>
                  <a:pt x="56" y="128"/>
                  <a:pt x="56" y="128"/>
                </a:cubicBezTo>
                <a:cubicBezTo>
                  <a:pt x="108" y="192"/>
                  <a:pt x="108" y="192"/>
                  <a:pt x="108" y="192"/>
                </a:cubicBezTo>
                <a:cubicBezTo>
                  <a:pt x="109" y="194"/>
                  <a:pt x="111" y="195"/>
                  <a:pt x="113" y="195"/>
                </a:cubicBezTo>
                <a:cubicBezTo>
                  <a:pt x="116" y="195"/>
                  <a:pt x="118" y="194"/>
                  <a:pt x="119" y="192"/>
                </a:cubicBezTo>
                <a:cubicBezTo>
                  <a:pt x="171" y="128"/>
                  <a:pt x="171" y="128"/>
                  <a:pt x="171" y="128"/>
                </a:cubicBezTo>
                <a:cubicBezTo>
                  <a:pt x="171" y="128"/>
                  <a:pt x="171" y="128"/>
                  <a:pt x="171" y="128"/>
                </a:cubicBezTo>
                <a:cubicBezTo>
                  <a:pt x="224" y="61"/>
                  <a:pt x="224" y="61"/>
                  <a:pt x="224" y="61"/>
                </a:cubicBezTo>
                <a:cubicBezTo>
                  <a:pt x="226" y="59"/>
                  <a:pt x="226" y="56"/>
                  <a:pt x="225" y="54"/>
                </a:cubicBezTo>
                <a:cubicBezTo>
                  <a:pt x="224" y="51"/>
                  <a:pt x="222" y="50"/>
                  <a:pt x="219" y="49"/>
                </a:cubicBezTo>
                <a:cubicBezTo>
                  <a:pt x="198" y="46"/>
                  <a:pt x="180" y="29"/>
                  <a:pt x="178" y="7"/>
                </a:cubicBezTo>
                <a:cubicBezTo>
                  <a:pt x="178" y="6"/>
                  <a:pt x="177" y="5"/>
                  <a:pt x="177" y="5"/>
                </a:cubicBezTo>
                <a:cubicBezTo>
                  <a:pt x="175" y="2"/>
                  <a:pt x="172" y="0"/>
                  <a:pt x="169" y="1"/>
                </a:cubicBezTo>
                <a:cubicBezTo>
                  <a:pt x="168" y="1"/>
                  <a:pt x="167" y="1"/>
                  <a:pt x="166" y="2"/>
                </a:cubicBezTo>
                <a:cubicBezTo>
                  <a:pt x="164" y="3"/>
                  <a:pt x="163" y="5"/>
                  <a:pt x="163" y="7"/>
                </a:cubicBezTo>
                <a:cubicBezTo>
                  <a:pt x="160" y="31"/>
                  <a:pt x="138" y="50"/>
                  <a:pt x="113" y="50"/>
                </a:cubicBezTo>
                <a:cubicBezTo>
                  <a:pt x="88" y="50"/>
                  <a:pt x="67" y="31"/>
                  <a:pt x="64" y="7"/>
                </a:cubicBezTo>
                <a:cubicBezTo>
                  <a:pt x="63" y="3"/>
                  <a:pt x="60" y="1"/>
                  <a:pt x="56" y="1"/>
                </a:cubicBezTo>
                <a:cubicBezTo>
                  <a:pt x="56" y="1"/>
                  <a:pt x="56" y="1"/>
                  <a:pt x="56" y="1"/>
                </a:cubicBezTo>
                <a:cubicBezTo>
                  <a:pt x="55" y="1"/>
                  <a:pt x="54" y="1"/>
                  <a:pt x="53" y="2"/>
                </a:cubicBezTo>
                <a:cubicBezTo>
                  <a:pt x="51" y="2"/>
                  <a:pt x="50" y="3"/>
                  <a:pt x="50" y="5"/>
                </a:cubicBezTo>
                <a:cubicBezTo>
                  <a:pt x="49" y="5"/>
                  <a:pt x="49" y="6"/>
                  <a:pt x="49" y="7"/>
                </a:cubicBezTo>
                <a:cubicBezTo>
                  <a:pt x="46" y="29"/>
                  <a:pt x="29" y="46"/>
                  <a:pt x="7" y="49"/>
                </a:cubicBezTo>
                <a:cubicBezTo>
                  <a:pt x="4" y="50"/>
                  <a:pt x="2" y="51"/>
                  <a:pt x="1" y="54"/>
                </a:cubicBezTo>
                <a:cubicBezTo>
                  <a:pt x="0" y="56"/>
                  <a:pt x="1" y="59"/>
                  <a:pt x="2" y="61"/>
                </a:cubicBezTo>
                <a:close/>
                <a:moveTo>
                  <a:pt x="75" y="128"/>
                </a:moveTo>
                <a:cubicBezTo>
                  <a:pt x="101" y="123"/>
                  <a:pt x="126" y="123"/>
                  <a:pt x="152" y="128"/>
                </a:cubicBezTo>
                <a:cubicBezTo>
                  <a:pt x="113" y="175"/>
                  <a:pt x="113" y="175"/>
                  <a:pt x="113" y="175"/>
                </a:cubicBezTo>
                <a:lnTo>
                  <a:pt x="75" y="128"/>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Freeform 28"/>
          <p:cNvSpPr>
            <a:spLocks/>
          </p:cNvSpPr>
          <p:nvPr/>
        </p:nvSpPr>
        <p:spPr bwMode="auto">
          <a:xfrm>
            <a:off x="6845608" y="2875219"/>
            <a:ext cx="1546462" cy="1423223"/>
          </a:xfrm>
          <a:custGeom>
            <a:avLst/>
            <a:gdLst>
              <a:gd name="T0" fmla="*/ 105 w 164"/>
              <a:gd name="T1" fmla="*/ 85 h 151"/>
              <a:gd name="T2" fmla="*/ 149 w 164"/>
              <a:gd name="T3" fmla="*/ 140 h 151"/>
              <a:gd name="T4" fmla="*/ 60 w 164"/>
              <a:gd name="T5" fmla="*/ 126 h 151"/>
              <a:gd name="T6" fmla="*/ 33 w 164"/>
              <a:gd name="T7" fmla="*/ 0 h 151"/>
              <a:gd name="T8" fmla="*/ 126 w 164"/>
              <a:gd name="T9" fmla="*/ 54 h 151"/>
              <a:gd name="T10" fmla="*/ 164 w 164"/>
              <a:gd name="T11" fmla="*/ 127 h 151"/>
              <a:gd name="T12" fmla="*/ 105 w 164"/>
              <a:gd name="T13" fmla="*/ 85 h 151"/>
            </a:gdLst>
            <a:ahLst/>
            <a:cxnLst>
              <a:cxn ang="0">
                <a:pos x="T0" y="T1"/>
              </a:cxn>
              <a:cxn ang="0">
                <a:pos x="T2" y="T3"/>
              </a:cxn>
              <a:cxn ang="0">
                <a:pos x="T4" y="T5"/>
              </a:cxn>
              <a:cxn ang="0">
                <a:pos x="T6" y="T7"/>
              </a:cxn>
              <a:cxn ang="0">
                <a:pos x="T8" y="T9"/>
              </a:cxn>
              <a:cxn ang="0">
                <a:pos x="T10" y="T11"/>
              </a:cxn>
              <a:cxn ang="0">
                <a:pos x="T12" y="T13"/>
              </a:cxn>
            </a:cxnLst>
            <a:rect l="0" t="0" r="r" b="b"/>
            <a:pathLst>
              <a:path w="164" h="151">
                <a:moveTo>
                  <a:pt x="105" y="85"/>
                </a:moveTo>
                <a:cubicBezTo>
                  <a:pt x="105" y="85"/>
                  <a:pt x="156" y="110"/>
                  <a:pt x="149" y="140"/>
                </a:cubicBezTo>
                <a:cubicBezTo>
                  <a:pt x="134" y="131"/>
                  <a:pt x="88" y="151"/>
                  <a:pt x="60" y="126"/>
                </a:cubicBezTo>
                <a:cubicBezTo>
                  <a:pt x="0" y="69"/>
                  <a:pt x="33" y="0"/>
                  <a:pt x="33" y="0"/>
                </a:cubicBezTo>
                <a:cubicBezTo>
                  <a:pt x="39" y="49"/>
                  <a:pt x="90" y="22"/>
                  <a:pt x="126" y="54"/>
                </a:cubicBezTo>
                <a:cubicBezTo>
                  <a:pt x="159" y="83"/>
                  <a:pt x="162" y="111"/>
                  <a:pt x="164" y="127"/>
                </a:cubicBezTo>
                <a:cubicBezTo>
                  <a:pt x="162" y="121"/>
                  <a:pt x="142" y="91"/>
                  <a:pt x="105" y="8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30"/>
          <p:cNvSpPr>
            <a:spLocks/>
          </p:cNvSpPr>
          <p:nvPr/>
        </p:nvSpPr>
        <p:spPr bwMode="auto">
          <a:xfrm>
            <a:off x="9423961" y="2912240"/>
            <a:ext cx="1510337" cy="1135340"/>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5" name="Freeform 32"/>
          <p:cNvSpPr>
            <a:spLocks/>
          </p:cNvSpPr>
          <p:nvPr/>
        </p:nvSpPr>
        <p:spPr bwMode="auto">
          <a:xfrm>
            <a:off x="8508448" y="3695592"/>
            <a:ext cx="93103" cy="1981292"/>
          </a:xfrm>
          <a:custGeom>
            <a:avLst/>
            <a:gdLst>
              <a:gd name="T0" fmla="*/ 13 w 15"/>
              <a:gd name="T1" fmla="*/ 4 h 300"/>
              <a:gd name="T2" fmla="*/ 15 w 15"/>
              <a:gd name="T3" fmla="*/ 293 h 300"/>
              <a:gd name="T4" fmla="*/ 7 w 15"/>
              <a:gd name="T5" fmla="*/ 300 h 300"/>
              <a:gd name="T6" fmla="*/ 0 w 15"/>
              <a:gd name="T7" fmla="*/ 293 h 300"/>
              <a:gd name="T8" fmla="*/ 4 w 15"/>
              <a:gd name="T9" fmla="*/ 0 h 300"/>
              <a:gd name="T10" fmla="*/ 13 w 15"/>
              <a:gd name="T11" fmla="*/ 4 h 300"/>
            </a:gdLst>
            <a:ahLst/>
            <a:cxnLst>
              <a:cxn ang="0">
                <a:pos x="T0" y="T1"/>
              </a:cxn>
              <a:cxn ang="0">
                <a:pos x="T2" y="T3"/>
              </a:cxn>
              <a:cxn ang="0">
                <a:pos x="T4" y="T5"/>
              </a:cxn>
              <a:cxn ang="0">
                <a:pos x="T6" y="T7"/>
              </a:cxn>
              <a:cxn ang="0">
                <a:pos x="T8" y="T9"/>
              </a:cxn>
              <a:cxn ang="0">
                <a:pos x="T10" y="T11"/>
              </a:cxn>
            </a:cxnLst>
            <a:rect l="0" t="0" r="r" b="b"/>
            <a:pathLst>
              <a:path w="15" h="300">
                <a:moveTo>
                  <a:pt x="13" y="4"/>
                </a:moveTo>
                <a:cubicBezTo>
                  <a:pt x="13" y="137"/>
                  <a:pt x="15" y="293"/>
                  <a:pt x="15" y="293"/>
                </a:cubicBezTo>
                <a:cubicBezTo>
                  <a:pt x="15" y="297"/>
                  <a:pt x="11" y="300"/>
                  <a:pt x="7" y="300"/>
                </a:cubicBezTo>
                <a:cubicBezTo>
                  <a:pt x="3" y="300"/>
                  <a:pt x="0" y="297"/>
                  <a:pt x="0" y="293"/>
                </a:cubicBezTo>
                <a:cubicBezTo>
                  <a:pt x="0" y="293"/>
                  <a:pt x="3" y="134"/>
                  <a:pt x="4" y="0"/>
                </a:cubicBezTo>
                <a:cubicBezTo>
                  <a:pt x="7" y="2"/>
                  <a:pt x="10" y="3"/>
                  <a:pt x="13" y="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Freeform 33"/>
          <p:cNvSpPr>
            <a:spLocks/>
          </p:cNvSpPr>
          <p:nvPr/>
        </p:nvSpPr>
        <p:spPr bwMode="auto">
          <a:xfrm>
            <a:off x="8476961" y="3299773"/>
            <a:ext cx="928895" cy="771083"/>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Freeform 34"/>
          <p:cNvSpPr>
            <a:spLocks/>
          </p:cNvSpPr>
          <p:nvPr/>
        </p:nvSpPr>
        <p:spPr bwMode="auto">
          <a:xfrm>
            <a:off x="7791085" y="2620506"/>
            <a:ext cx="478445" cy="638791"/>
          </a:xfrm>
          <a:custGeom>
            <a:avLst/>
            <a:gdLst>
              <a:gd name="T0" fmla="*/ 23 w 78"/>
              <a:gd name="T1" fmla="*/ 85 h 104"/>
              <a:gd name="T2" fmla="*/ 18 w 78"/>
              <a:gd name="T3" fmla="*/ 31 h 104"/>
              <a:gd name="T4" fmla="*/ 45 w 78"/>
              <a:gd name="T5" fmla="*/ 0 h 104"/>
              <a:gd name="T6" fmla="*/ 57 w 78"/>
              <a:gd name="T7" fmla="*/ 17 h 104"/>
              <a:gd name="T8" fmla="*/ 75 w 78"/>
              <a:gd name="T9" fmla="*/ 57 h 104"/>
              <a:gd name="T10" fmla="*/ 70 w 78"/>
              <a:gd name="T11" fmla="*/ 79 h 104"/>
              <a:gd name="T12" fmla="*/ 76 w 78"/>
              <a:gd name="T13" fmla="*/ 72 h 104"/>
              <a:gd name="T14" fmla="*/ 73 w 78"/>
              <a:gd name="T15" fmla="*/ 104 h 104"/>
              <a:gd name="T16" fmla="*/ 62 w 78"/>
              <a:gd name="T17" fmla="*/ 95 h 104"/>
              <a:gd name="T18" fmla="*/ 33 w 78"/>
              <a:gd name="T19" fmla="*/ 30 h 104"/>
              <a:gd name="T20" fmla="*/ 57 w 78"/>
              <a:gd name="T21" fmla="*/ 104 h 104"/>
              <a:gd name="T22" fmla="*/ 19 w 78"/>
              <a:gd name="T23" fmla="*/ 85 h 104"/>
              <a:gd name="T24" fmla="*/ 23 w 78"/>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 h="104">
                <a:moveTo>
                  <a:pt x="23" y="85"/>
                </a:moveTo>
                <a:cubicBezTo>
                  <a:pt x="23" y="85"/>
                  <a:pt x="0" y="66"/>
                  <a:pt x="18" y="31"/>
                </a:cubicBezTo>
                <a:cubicBezTo>
                  <a:pt x="31" y="5"/>
                  <a:pt x="45" y="0"/>
                  <a:pt x="45" y="0"/>
                </a:cubicBezTo>
                <a:cubicBezTo>
                  <a:pt x="45" y="0"/>
                  <a:pt x="40" y="8"/>
                  <a:pt x="57" y="17"/>
                </a:cubicBezTo>
                <a:cubicBezTo>
                  <a:pt x="67" y="22"/>
                  <a:pt x="78" y="40"/>
                  <a:pt x="75" y="57"/>
                </a:cubicBezTo>
                <a:cubicBezTo>
                  <a:pt x="71" y="75"/>
                  <a:pt x="70" y="79"/>
                  <a:pt x="70" y="79"/>
                </a:cubicBezTo>
                <a:cubicBezTo>
                  <a:pt x="76" y="72"/>
                  <a:pt x="76" y="72"/>
                  <a:pt x="76" y="72"/>
                </a:cubicBezTo>
                <a:cubicBezTo>
                  <a:pt x="76" y="72"/>
                  <a:pt x="66" y="96"/>
                  <a:pt x="73" y="104"/>
                </a:cubicBezTo>
                <a:cubicBezTo>
                  <a:pt x="69" y="101"/>
                  <a:pt x="66" y="98"/>
                  <a:pt x="62" y="95"/>
                </a:cubicBezTo>
                <a:cubicBezTo>
                  <a:pt x="41" y="76"/>
                  <a:pt x="31" y="51"/>
                  <a:pt x="33" y="30"/>
                </a:cubicBezTo>
                <a:cubicBezTo>
                  <a:pt x="27" y="50"/>
                  <a:pt x="29" y="77"/>
                  <a:pt x="57" y="104"/>
                </a:cubicBezTo>
                <a:cubicBezTo>
                  <a:pt x="48" y="104"/>
                  <a:pt x="31" y="101"/>
                  <a:pt x="19" y="85"/>
                </a:cubicBezTo>
                <a:lnTo>
                  <a:pt x="23" y="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Freeform 35"/>
          <p:cNvSpPr>
            <a:spLocks/>
          </p:cNvSpPr>
          <p:nvPr/>
        </p:nvSpPr>
        <p:spPr bwMode="auto">
          <a:xfrm>
            <a:off x="9517064" y="4280337"/>
            <a:ext cx="571548" cy="545688"/>
          </a:xfrm>
          <a:custGeom>
            <a:avLst/>
            <a:gdLst>
              <a:gd name="T0" fmla="*/ 9 w 93"/>
              <a:gd name="T1" fmla="*/ 37 h 89"/>
              <a:gd name="T2" fmla="*/ 52 w 93"/>
              <a:gd name="T3" fmla="*/ 3 h 89"/>
              <a:gd name="T4" fmla="*/ 93 w 93"/>
              <a:gd name="T5" fmla="*/ 9 h 89"/>
              <a:gd name="T6" fmla="*/ 85 w 93"/>
              <a:gd name="T7" fmla="*/ 28 h 89"/>
              <a:gd name="T8" fmla="*/ 60 w 93"/>
              <a:gd name="T9" fmla="*/ 65 h 89"/>
              <a:gd name="T10" fmla="*/ 40 w 93"/>
              <a:gd name="T11" fmla="*/ 73 h 89"/>
              <a:gd name="T12" fmla="*/ 49 w 93"/>
              <a:gd name="T13" fmla="*/ 74 h 89"/>
              <a:gd name="T14" fmla="*/ 21 w 93"/>
              <a:gd name="T15" fmla="*/ 89 h 89"/>
              <a:gd name="T16" fmla="*/ 22 w 93"/>
              <a:gd name="T17" fmla="*/ 74 h 89"/>
              <a:gd name="T18" fmla="*/ 60 w 93"/>
              <a:gd name="T19" fmla="*/ 15 h 89"/>
              <a:gd name="T20" fmla="*/ 12 w 93"/>
              <a:gd name="T21" fmla="*/ 76 h 89"/>
              <a:gd name="T22" fmla="*/ 7 w 93"/>
              <a:gd name="T23" fmla="*/ 33 h 89"/>
              <a:gd name="T24" fmla="*/ 9 w 93"/>
              <a:gd name="T25" fmla="*/ 3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3" h="89">
                <a:moveTo>
                  <a:pt x="9" y="37"/>
                </a:moveTo>
                <a:cubicBezTo>
                  <a:pt x="9" y="37"/>
                  <a:pt x="13" y="7"/>
                  <a:pt x="52" y="3"/>
                </a:cubicBezTo>
                <a:cubicBezTo>
                  <a:pt x="80" y="0"/>
                  <a:pt x="93" y="9"/>
                  <a:pt x="93" y="9"/>
                </a:cubicBezTo>
                <a:cubicBezTo>
                  <a:pt x="93" y="9"/>
                  <a:pt x="83" y="9"/>
                  <a:pt x="85" y="28"/>
                </a:cubicBezTo>
                <a:cubicBezTo>
                  <a:pt x="86" y="39"/>
                  <a:pt x="77" y="58"/>
                  <a:pt x="60" y="65"/>
                </a:cubicBezTo>
                <a:cubicBezTo>
                  <a:pt x="44" y="71"/>
                  <a:pt x="40" y="73"/>
                  <a:pt x="40" y="73"/>
                </a:cubicBezTo>
                <a:cubicBezTo>
                  <a:pt x="49" y="74"/>
                  <a:pt x="49" y="74"/>
                  <a:pt x="49" y="74"/>
                </a:cubicBezTo>
                <a:cubicBezTo>
                  <a:pt x="49" y="74"/>
                  <a:pt x="23" y="78"/>
                  <a:pt x="21" y="89"/>
                </a:cubicBezTo>
                <a:cubicBezTo>
                  <a:pt x="21" y="84"/>
                  <a:pt x="21" y="79"/>
                  <a:pt x="22" y="74"/>
                </a:cubicBezTo>
                <a:cubicBezTo>
                  <a:pt x="27" y="47"/>
                  <a:pt x="42" y="25"/>
                  <a:pt x="60" y="15"/>
                </a:cubicBezTo>
                <a:cubicBezTo>
                  <a:pt x="41" y="21"/>
                  <a:pt x="19" y="37"/>
                  <a:pt x="12" y="76"/>
                </a:cubicBezTo>
                <a:cubicBezTo>
                  <a:pt x="7" y="68"/>
                  <a:pt x="0" y="52"/>
                  <a:pt x="7" y="33"/>
                </a:cubicBezTo>
                <a:lnTo>
                  <a:pt x="9" y="3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9" name="Freeform 36"/>
          <p:cNvSpPr>
            <a:spLocks/>
          </p:cNvSpPr>
          <p:nvPr/>
        </p:nvSpPr>
        <p:spPr bwMode="auto">
          <a:xfrm>
            <a:off x="9204135" y="2679483"/>
            <a:ext cx="483618" cy="620687"/>
          </a:xfrm>
          <a:custGeom>
            <a:avLst/>
            <a:gdLst>
              <a:gd name="T0" fmla="*/ 4 w 79"/>
              <a:gd name="T1" fmla="*/ 55 h 101"/>
              <a:gd name="T2" fmla="*/ 37 w 79"/>
              <a:gd name="T3" fmla="*/ 10 h 101"/>
              <a:gd name="T4" fmla="*/ 77 w 79"/>
              <a:gd name="T5" fmla="*/ 5 h 101"/>
              <a:gd name="T6" fmla="*/ 75 w 79"/>
              <a:gd name="T7" fmla="*/ 25 h 101"/>
              <a:gd name="T8" fmla="*/ 61 w 79"/>
              <a:gd name="T9" fmla="*/ 67 h 101"/>
              <a:gd name="T10" fmla="*/ 43 w 79"/>
              <a:gd name="T11" fmla="*/ 81 h 101"/>
              <a:gd name="T12" fmla="*/ 52 w 79"/>
              <a:gd name="T13" fmla="*/ 80 h 101"/>
              <a:gd name="T14" fmla="*/ 30 w 79"/>
              <a:gd name="T15" fmla="*/ 101 h 101"/>
              <a:gd name="T16" fmla="*/ 27 w 79"/>
              <a:gd name="T17" fmla="*/ 87 h 101"/>
              <a:gd name="T18" fmla="*/ 48 w 79"/>
              <a:gd name="T19" fmla="*/ 20 h 101"/>
              <a:gd name="T20" fmla="*/ 18 w 79"/>
              <a:gd name="T21" fmla="*/ 91 h 101"/>
              <a:gd name="T22" fmla="*/ 1 w 79"/>
              <a:gd name="T23" fmla="*/ 51 h 101"/>
              <a:gd name="T24" fmla="*/ 4 w 79"/>
              <a:gd name="T25" fmla="*/ 5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9" h="101">
                <a:moveTo>
                  <a:pt x="4" y="55"/>
                </a:moveTo>
                <a:cubicBezTo>
                  <a:pt x="4" y="55"/>
                  <a:pt x="0" y="25"/>
                  <a:pt x="37" y="10"/>
                </a:cubicBezTo>
                <a:cubicBezTo>
                  <a:pt x="63" y="0"/>
                  <a:pt x="77" y="5"/>
                  <a:pt x="77" y="5"/>
                </a:cubicBezTo>
                <a:cubicBezTo>
                  <a:pt x="77" y="5"/>
                  <a:pt x="67" y="7"/>
                  <a:pt x="75" y="25"/>
                </a:cubicBezTo>
                <a:cubicBezTo>
                  <a:pt x="79" y="35"/>
                  <a:pt x="76" y="57"/>
                  <a:pt x="61" y="67"/>
                </a:cubicBezTo>
                <a:cubicBezTo>
                  <a:pt x="47" y="78"/>
                  <a:pt x="43" y="81"/>
                  <a:pt x="43" y="81"/>
                </a:cubicBezTo>
                <a:cubicBezTo>
                  <a:pt x="52" y="80"/>
                  <a:pt x="52" y="80"/>
                  <a:pt x="52" y="80"/>
                </a:cubicBezTo>
                <a:cubicBezTo>
                  <a:pt x="52" y="80"/>
                  <a:pt x="29" y="91"/>
                  <a:pt x="30" y="101"/>
                </a:cubicBezTo>
                <a:cubicBezTo>
                  <a:pt x="28" y="97"/>
                  <a:pt x="28" y="92"/>
                  <a:pt x="27" y="87"/>
                </a:cubicBezTo>
                <a:cubicBezTo>
                  <a:pt x="24" y="59"/>
                  <a:pt x="33" y="34"/>
                  <a:pt x="48" y="20"/>
                </a:cubicBezTo>
                <a:cubicBezTo>
                  <a:pt x="30" y="31"/>
                  <a:pt x="14" y="52"/>
                  <a:pt x="18" y="91"/>
                </a:cubicBezTo>
                <a:cubicBezTo>
                  <a:pt x="11" y="85"/>
                  <a:pt x="0" y="71"/>
                  <a:pt x="1" y="51"/>
                </a:cubicBezTo>
                <a:lnTo>
                  <a:pt x="4" y="5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Freeform 37"/>
          <p:cNvSpPr>
            <a:spLocks/>
          </p:cNvSpPr>
          <p:nvPr/>
        </p:nvSpPr>
        <p:spPr bwMode="auto">
          <a:xfrm>
            <a:off x="8221381" y="1986383"/>
            <a:ext cx="680168" cy="889651"/>
          </a:xfrm>
          <a:custGeom>
            <a:avLst/>
            <a:gdLst>
              <a:gd name="T0" fmla="*/ 15 w 111"/>
              <a:gd name="T1" fmla="*/ 90 h 145"/>
              <a:gd name="T2" fmla="*/ 45 w 111"/>
              <a:gd name="T3" fmla="*/ 21 h 145"/>
              <a:gd name="T4" fmla="*/ 98 w 111"/>
              <a:gd name="T5" fmla="*/ 2 h 145"/>
              <a:gd name="T6" fmla="*/ 101 w 111"/>
              <a:gd name="T7" fmla="*/ 31 h 145"/>
              <a:gd name="T8" fmla="*/ 94 w 111"/>
              <a:gd name="T9" fmla="*/ 91 h 145"/>
              <a:gd name="T10" fmla="*/ 74 w 111"/>
              <a:gd name="T11" fmla="*/ 114 h 145"/>
              <a:gd name="T12" fmla="*/ 86 w 111"/>
              <a:gd name="T13" fmla="*/ 110 h 145"/>
              <a:gd name="T14" fmla="*/ 61 w 111"/>
              <a:gd name="T15" fmla="*/ 145 h 145"/>
              <a:gd name="T16" fmla="*/ 54 w 111"/>
              <a:gd name="T17" fmla="*/ 126 h 145"/>
              <a:gd name="T18" fmla="*/ 63 w 111"/>
              <a:gd name="T19" fmla="*/ 30 h 145"/>
              <a:gd name="T20" fmla="*/ 42 w 111"/>
              <a:gd name="T21" fmla="*/ 134 h 145"/>
              <a:gd name="T22" fmla="*/ 9 w 111"/>
              <a:gd name="T23" fmla="*/ 86 h 145"/>
              <a:gd name="T24" fmla="*/ 15 w 111"/>
              <a:gd name="T25" fmla="*/ 90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1" h="145">
                <a:moveTo>
                  <a:pt x="15" y="90"/>
                </a:moveTo>
                <a:cubicBezTo>
                  <a:pt x="15" y="90"/>
                  <a:pt x="0" y="50"/>
                  <a:pt x="45" y="21"/>
                </a:cubicBezTo>
                <a:cubicBezTo>
                  <a:pt x="78" y="0"/>
                  <a:pt x="98" y="2"/>
                  <a:pt x="98" y="2"/>
                </a:cubicBezTo>
                <a:cubicBezTo>
                  <a:pt x="98" y="2"/>
                  <a:pt x="86" y="9"/>
                  <a:pt x="101" y="31"/>
                </a:cubicBezTo>
                <a:cubicBezTo>
                  <a:pt x="109" y="43"/>
                  <a:pt x="111" y="72"/>
                  <a:pt x="94" y="91"/>
                </a:cubicBezTo>
                <a:cubicBezTo>
                  <a:pt x="78" y="109"/>
                  <a:pt x="74" y="114"/>
                  <a:pt x="74" y="114"/>
                </a:cubicBezTo>
                <a:cubicBezTo>
                  <a:pt x="86" y="110"/>
                  <a:pt x="86" y="110"/>
                  <a:pt x="86" y="110"/>
                </a:cubicBezTo>
                <a:cubicBezTo>
                  <a:pt x="86" y="110"/>
                  <a:pt x="58" y="131"/>
                  <a:pt x="61" y="145"/>
                </a:cubicBezTo>
                <a:cubicBezTo>
                  <a:pt x="59" y="139"/>
                  <a:pt x="56" y="133"/>
                  <a:pt x="54" y="126"/>
                </a:cubicBezTo>
                <a:cubicBezTo>
                  <a:pt x="42" y="90"/>
                  <a:pt x="47" y="53"/>
                  <a:pt x="63" y="30"/>
                </a:cubicBezTo>
                <a:cubicBezTo>
                  <a:pt x="43" y="50"/>
                  <a:pt x="27" y="84"/>
                  <a:pt x="42" y="134"/>
                </a:cubicBezTo>
                <a:cubicBezTo>
                  <a:pt x="32" y="128"/>
                  <a:pt x="14" y="113"/>
                  <a:pt x="9" y="86"/>
                </a:cubicBezTo>
                <a:lnTo>
                  <a:pt x="15" y="9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5" name="Freeform 33"/>
          <p:cNvSpPr>
            <a:spLocks/>
          </p:cNvSpPr>
          <p:nvPr/>
        </p:nvSpPr>
        <p:spPr bwMode="auto">
          <a:xfrm>
            <a:off x="7066535" y="2493591"/>
            <a:ext cx="684651" cy="568335"/>
          </a:xfrm>
          <a:custGeom>
            <a:avLst/>
            <a:gdLst>
              <a:gd name="T0" fmla="*/ 167 w 196"/>
              <a:gd name="T1" fmla="*/ 142 h 163"/>
              <a:gd name="T2" fmla="*/ 170 w 196"/>
              <a:gd name="T3" fmla="*/ 48 h 163"/>
              <a:gd name="T4" fmla="*/ 167 w 196"/>
              <a:gd name="T5" fmla="*/ 57 h 163"/>
              <a:gd name="T6" fmla="*/ 75 w 196"/>
              <a:gd name="T7" fmla="*/ 3 h 163"/>
              <a:gd name="T8" fmla="*/ 0 w 196"/>
              <a:gd name="T9" fmla="*/ 26 h 163"/>
              <a:gd name="T10" fmla="*/ 20 w 196"/>
              <a:gd name="T11" fmla="*/ 60 h 163"/>
              <a:gd name="T12" fmla="*/ 77 w 196"/>
              <a:gd name="T13" fmla="*/ 124 h 163"/>
              <a:gd name="T14" fmla="*/ 119 w 196"/>
              <a:gd name="T15" fmla="*/ 134 h 163"/>
              <a:gd name="T16" fmla="*/ 102 w 196"/>
              <a:gd name="T17" fmla="*/ 139 h 163"/>
              <a:gd name="T18" fmla="*/ 161 w 196"/>
              <a:gd name="T19" fmla="*/ 163 h 163"/>
              <a:gd name="T20" fmla="*/ 81 w 196"/>
              <a:gd name="T21" fmla="*/ 35 h 163"/>
              <a:gd name="T22" fmla="*/ 167 w 196"/>
              <a:gd name="T23" fmla="*/ 14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 h="163">
                <a:moveTo>
                  <a:pt x="167" y="142"/>
                </a:moveTo>
                <a:cubicBezTo>
                  <a:pt x="167" y="142"/>
                  <a:pt x="196" y="98"/>
                  <a:pt x="170" y="48"/>
                </a:cubicBezTo>
                <a:cubicBezTo>
                  <a:pt x="167" y="57"/>
                  <a:pt x="167" y="57"/>
                  <a:pt x="167" y="57"/>
                </a:cubicBezTo>
                <a:cubicBezTo>
                  <a:pt x="167" y="57"/>
                  <a:pt x="152" y="0"/>
                  <a:pt x="75" y="3"/>
                </a:cubicBezTo>
                <a:cubicBezTo>
                  <a:pt x="21" y="6"/>
                  <a:pt x="0" y="26"/>
                  <a:pt x="0" y="26"/>
                </a:cubicBezTo>
                <a:cubicBezTo>
                  <a:pt x="0" y="26"/>
                  <a:pt x="19" y="23"/>
                  <a:pt x="20" y="60"/>
                </a:cubicBezTo>
                <a:cubicBezTo>
                  <a:pt x="21" y="81"/>
                  <a:pt x="43" y="116"/>
                  <a:pt x="77" y="124"/>
                </a:cubicBezTo>
                <a:cubicBezTo>
                  <a:pt x="111" y="131"/>
                  <a:pt x="119" y="134"/>
                  <a:pt x="119" y="134"/>
                </a:cubicBezTo>
                <a:cubicBezTo>
                  <a:pt x="102" y="139"/>
                  <a:pt x="102" y="139"/>
                  <a:pt x="102" y="139"/>
                </a:cubicBezTo>
                <a:cubicBezTo>
                  <a:pt x="102" y="139"/>
                  <a:pt x="159" y="140"/>
                  <a:pt x="161" y="163"/>
                </a:cubicBezTo>
                <a:cubicBezTo>
                  <a:pt x="161" y="163"/>
                  <a:pt x="157" y="56"/>
                  <a:pt x="81" y="35"/>
                </a:cubicBezTo>
                <a:cubicBezTo>
                  <a:pt x="81" y="35"/>
                  <a:pt x="153" y="45"/>
                  <a:pt x="167" y="14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30"/>
          <p:cNvSpPr>
            <a:spLocks/>
          </p:cNvSpPr>
          <p:nvPr/>
        </p:nvSpPr>
        <p:spPr bwMode="auto">
          <a:xfrm rot="1801016" flipH="1">
            <a:off x="8472135" y="4114422"/>
            <a:ext cx="879181" cy="660892"/>
          </a:xfrm>
          <a:custGeom>
            <a:avLst/>
            <a:gdLst>
              <a:gd name="T0" fmla="*/ 9 w 246"/>
              <a:gd name="T1" fmla="*/ 121 h 185"/>
              <a:gd name="T2" fmla="*/ 73 w 246"/>
              <a:gd name="T3" fmla="*/ 31 h 185"/>
              <a:gd name="T4" fmla="*/ 69 w 246"/>
              <a:gd name="T5" fmla="*/ 42 h 185"/>
              <a:gd name="T6" fmla="*/ 192 w 246"/>
              <a:gd name="T7" fmla="*/ 58 h 185"/>
              <a:gd name="T8" fmla="*/ 246 w 246"/>
              <a:gd name="T9" fmla="*/ 133 h 185"/>
              <a:gd name="T10" fmla="*/ 203 w 246"/>
              <a:gd name="T11" fmla="*/ 150 h 185"/>
              <a:gd name="T12" fmla="*/ 105 w 246"/>
              <a:gd name="T13" fmla="*/ 168 h 185"/>
              <a:gd name="T14" fmla="*/ 59 w 246"/>
              <a:gd name="T15" fmla="*/ 147 h 185"/>
              <a:gd name="T16" fmla="*/ 71 w 246"/>
              <a:gd name="T17" fmla="*/ 164 h 185"/>
              <a:gd name="T18" fmla="*/ 0 w 246"/>
              <a:gd name="T19" fmla="*/ 145 h 185"/>
              <a:gd name="T20" fmla="*/ 165 w 246"/>
              <a:gd name="T21" fmla="*/ 83 h 185"/>
              <a:gd name="T22" fmla="*/ 9 w 246"/>
              <a:gd name="T23" fmla="*/ 12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6" h="185">
                <a:moveTo>
                  <a:pt x="9" y="121"/>
                </a:moveTo>
                <a:cubicBezTo>
                  <a:pt x="9" y="121"/>
                  <a:pt x="14" y="59"/>
                  <a:pt x="73" y="31"/>
                </a:cubicBezTo>
                <a:cubicBezTo>
                  <a:pt x="69" y="42"/>
                  <a:pt x="69" y="42"/>
                  <a:pt x="69" y="42"/>
                </a:cubicBezTo>
                <a:cubicBezTo>
                  <a:pt x="69" y="42"/>
                  <a:pt x="124" y="0"/>
                  <a:pt x="192" y="58"/>
                </a:cubicBezTo>
                <a:cubicBezTo>
                  <a:pt x="241" y="99"/>
                  <a:pt x="246" y="133"/>
                  <a:pt x="246" y="133"/>
                </a:cubicBezTo>
                <a:cubicBezTo>
                  <a:pt x="246" y="133"/>
                  <a:pt x="230" y="116"/>
                  <a:pt x="203" y="150"/>
                </a:cubicBezTo>
                <a:cubicBezTo>
                  <a:pt x="187" y="169"/>
                  <a:pt x="142" y="185"/>
                  <a:pt x="105" y="168"/>
                </a:cubicBezTo>
                <a:cubicBezTo>
                  <a:pt x="68" y="151"/>
                  <a:pt x="59" y="147"/>
                  <a:pt x="59" y="147"/>
                </a:cubicBezTo>
                <a:cubicBezTo>
                  <a:pt x="71" y="164"/>
                  <a:pt x="71" y="164"/>
                  <a:pt x="71" y="164"/>
                </a:cubicBezTo>
                <a:cubicBezTo>
                  <a:pt x="71" y="164"/>
                  <a:pt x="17" y="124"/>
                  <a:pt x="0" y="145"/>
                </a:cubicBezTo>
                <a:cubicBezTo>
                  <a:pt x="0" y="145"/>
                  <a:pt x="79" y="49"/>
                  <a:pt x="165" y="83"/>
                </a:cubicBezTo>
                <a:cubicBezTo>
                  <a:pt x="165" y="83"/>
                  <a:pt x="91" y="41"/>
                  <a:pt x="9" y="12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1" name="TextBox 150"/>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0" name="TextBox 199"/>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201" name="TextBox 200"/>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202" name="TextBox 201"/>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203" name="Group 202"/>
          <p:cNvGrpSpPr/>
          <p:nvPr/>
        </p:nvGrpSpPr>
        <p:grpSpPr>
          <a:xfrm>
            <a:off x="1997618" y="5163784"/>
            <a:ext cx="1603736" cy="803628"/>
            <a:chOff x="1796811" y="4352016"/>
            <a:chExt cx="1603736" cy="803628"/>
          </a:xfrm>
        </p:grpSpPr>
        <p:grpSp>
          <p:nvGrpSpPr>
            <p:cNvPr id="204" name="Group 203"/>
            <p:cNvGrpSpPr/>
            <p:nvPr/>
          </p:nvGrpSpPr>
          <p:grpSpPr>
            <a:xfrm>
              <a:off x="1796811" y="4352016"/>
              <a:ext cx="1603736" cy="621719"/>
              <a:chOff x="1796811" y="4352016"/>
              <a:chExt cx="1603736" cy="621719"/>
            </a:xfrm>
          </p:grpSpPr>
          <p:grpSp>
            <p:nvGrpSpPr>
              <p:cNvPr id="206" name="Group 205"/>
              <p:cNvGrpSpPr/>
              <p:nvPr/>
            </p:nvGrpSpPr>
            <p:grpSpPr>
              <a:xfrm>
                <a:off x="1796811" y="4459323"/>
                <a:ext cx="233460" cy="503500"/>
                <a:chOff x="4395788" y="2198688"/>
                <a:chExt cx="344488" cy="742951"/>
              </a:xfrm>
              <a:solidFill>
                <a:schemeClr val="accent3"/>
              </a:solidFill>
            </p:grpSpPr>
            <p:sp>
              <p:nvSpPr>
                <p:cNvPr id="208" name="Oval 207"/>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9"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07"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205"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210" name="Group 209"/>
          <p:cNvGrpSpPr/>
          <p:nvPr/>
        </p:nvGrpSpPr>
        <p:grpSpPr>
          <a:xfrm>
            <a:off x="3733389" y="5163781"/>
            <a:ext cx="1582623" cy="791891"/>
            <a:chOff x="3532582" y="4352013"/>
            <a:chExt cx="1582623" cy="791891"/>
          </a:xfrm>
        </p:grpSpPr>
        <p:grpSp>
          <p:nvGrpSpPr>
            <p:cNvPr id="211" name="Group 210"/>
            <p:cNvGrpSpPr/>
            <p:nvPr/>
          </p:nvGrpSpPr>
          <p:grpSpPr>
            <a:xfrm>
              <a:off x="3532582" y="4352013"/>
              <a:ext cx="1582623" cy="621719"/>
              <a:chOff x="3532582" y="4352013"/>
              <a:chExt cx="1582623" cy="621719"/>
            </a:xfrm>
          </p:grpSpPr>
          <p:grpSp>
            <p:nvGrpSpPr>
              <p:cNvPr id="213" name="Group 212"/>
              <p:cNvGrpSpPr/>
              <p:nvPr/>
            </p:nvGrpSpPr>
            <p:grpSpPr>
              <a:xfrm>
                <a:off x="3532582" y="4443631"/>
                <a:ext cx="204213" cy="519412"/>
                <a:chOff x="4422775" y="2198688"/>
                <a:chExt cx="292100" cy="742950"/>
              </a:xfrm>
              <a:solidFill>
                <a:schemeClr val="accent2"/>
              </a:solidFill>
            </p:grpSpPr>
            <p:sp>
              <p:nvSpPr>
                <p:cNvPr id="215"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6"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14"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212"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217" name="Straight Connector 216"/>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6444607" y="2249990"/>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696729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16"/>
                                        </p:tgtEl>
                                        <p:attrNameLst>
                                          <p:attrName>style.visibility</p:attrName>
                                        </p:attrNameLst>
                                      </p:cBhvr>
                                      <p:to>
                                        <p:strVal val="visible"/>
                                      </p:to>
                                    </p:set>
                                    <p:anim calcmode="lin" valueType="num">
                                      <p:cBhvr additive="base">
                                        <p:cTn id="18" dur="250" fill="hold"/>
                                        <p:tgtEl>
                                          <p:spTgt spid="116"/>
                                        </p:tgtEl>
                                        <p:attrNameLst>
                                          <p:attrName>ppt_x</p:attrName>
                                        </p:attrNameLst>
                                      </p:cBhvr>
                                      <p:tavLst>
                                        <p:tav tm="0">
                                          <p:val>
                                            <p:strVal val="#ppt_x"/>
                                          </p:val>
                                        </p:tav>
                                        <p:tav tm="100000">
                                          <p:val>
                                            <p:strVal val="#ppt_x"/>
                                          </p:val>
                                        </p:tav>
                                      </p:tavLst>
                                    </p:anim>
                                    <p:anim calcmode="lin" valueType="num">
                                      <p:cBhvr additive="base">
                                        <p:cTn id="19" dur="250" fill="hold"/>
                                        <p:tgtEl>
                                          <p:spTgt spid="116"/>
                                        </p:tgtEl>
                                        <p:attrNameLst>
                                          <p:attrName>ppt_y</p:attrName>
                                        </p:attrNameLst>
                                      </p:cBhvr>
                                      <p:tavLst>
                                        <p:tav tm="0">
                                          <p:val>
                                            <p:strVal val="1+#ppt_h/2"/>
                                          </p:val>
                                        </p:tav>
                                        <p:tav tm="100000">
                                          <p:val>
                                            <p:strVal val="#ppt_y"/>
                                          </p:val>
                                        </p:tav>
                                      </p:tavLst>
                                    </p:anim>
                                  </p:childTnLst>
                                </p:cTn>
                              </p:par>
                            </p:childTnLst>
                          </p:cTn>
                        </p:par>
                        <p:par>
                          <p:cTn id="20" fill="hold">
                            <p:stCondLst>
                              <p:cond delay="750"/>
                            </p:stCondLst>
                            <p:childTnLst>
                              <p:par>
                                <p:cTn id="21" presetID="2" presetClass="entr" presetSubtype="4" fill="hold" grpId="0" nodeType="afterEffect">
                                  <p:stCondLst>
                                    <p:cond delay="0"/>
                                  </p:stCondLst>
                                  <p:childTnLst>
                                    <p:set>
                                      <p:cBhvr>
                                        <p:cTn id="22" dur="1" fill="hold">
                                          <p:stCondLst>
                                            <p:cond delay="0"/>
                                          </p:stCondLst>
                                        </p:cTn>
                                        <p:tgtEl>
                                          <p:spTgt spid="119"/>
                                        </p:tgtEl>
                                        <p:attrNameLst>
                                          <p:attrName>style.visibility</p:attrName>
                                        </p:attrNameLst>
                                      </p:cBhvr>
                                      <p:to>
                                        <p:strVal val="visible"/>
                                      </p:to>
                                    </p:set>
                                    <p:anim calcmode="lin" valueType="num">
                                      <p:cBhvr additive="base">
                                        <p:cTn id="23" dur="250" fill="hold"/>
                                        <p:tgtEl>
                                          <p:spTgt spid="119"/>
                                        </p:tgtEl>
                                        <p:attrNameLst>
                                          <p:attrName>ppt_x</p:attrName>
                                        </p:attrNameLst>
                                      </p:cBhvr>
                                      <p:tavLst>
                                        <p:tav tm="0">
                                          <p:val>
                                            <p:strVal val="#ppt_x"/>
                                          </p:val>
                                        </p:tav>
                                        <p:tav tm="100000">
                                          <p:val>
                                            <p:strVal val="#ppt_x"/>
                                          </p:val>
                                        </p:tav>
                                      </p:tavLst>
                                    </p:anim>
                                    <p:anim calcmode="lin" valueType="num">
                                      <p:cBhvr additive="base">
                                        <p:cTn id="24" dur="250" fill="hold"/>
                                        <p:tgtEl>
                                          <p:spTgt spid="119"/>
                                        </p:tgtEl>
                                        <p:attrNameLst>
                                          <p:attrName>ppt_y</p:attrName>
                                        </p:attrNameLst>
                                      </p:cBhvr>
                                      <p:tavLst>
                                        <p:tav tm="0">
                                          <p:val>
                                            <p:strVal val="1+#ppt_h/2"/>
                                          </p:val>
                                        </p:tav>
                                        <p:tav tm="100000">
                                          <p:val>
                                            <p:strVal val="#ppt_y"/>
                                          </p:val>
                                        </p:tav>
                                      </p:tavLst>
                                    </p:anim>
                                  </p:childTnLst>
                                </p:cTn>
                              </p:par>
                            </p:childTnLst>
                          </p:cTn>
                        </p:par>
                        <p:par>
                          <p:cTn id="25" fill="hold">
                            <p:stCondLst>
                              <p:cond delay="1000"/>
                            </p:stCondLst>
                            <p:childTnLst>
                              <p:par>
                                <p:cTn id="26" presetID="2" presetClass="entr" presetSubtype="4" fill="hold" grpId="0" nodeType="afterEffect">
                                  <p:stCondLst>
                                    <p:cond delay="0"/>
                                  </p:stCondLst>
                                  <p:childTnLst>
                                    <p:set>
                                      <p:cBhvr>
                                        <p:cTn id="27" dur="1" fill="hold">
                                          <p:stCondLst>
                                            <p:cond delay="0"/>
                                          </p:stCondLst>
                                        </p:cTn>
                                        <p:tgtEl>
                                          <p:spTgt spid="120"/>
                                        </p:tgtEl>
                                        <p:attrNameLst>
                                          <p:attrName>style.visibility</p:attrName>
                                        </p:attrNameLst>
                                      </p:cBhvr>
                                      <p:to>
                                        <p:strVal val="visible"/>
                                      </p:to>
                                    </p:set>
                                    <p:anim calcmode="lin" valueType="num">
                                      <p:cBhvr additive="base">
                                        <p:cTn id="28" dur="250" fill="hold"/>
                                        <p:tgtEl>
                                          <p:spTgt spid="120"/>
                                        </p:tgtEl>
                                        <p:attrNameLst>
                                          <p:attrName>ppt_x</p:attrName>
                                        </p:attrNameLst>
                                      </p:cBhvr>
                                      <p:tavLst>
                                        <p:tav tm="0">
                                          <p:val>
                                            <p:strVal val="#ppt_x"/>
                                          </p:val>
                                        </p:tav>
                                        <p:tav tm="100000">
                                          <p:val>
                                            <p:strVal val="#ppt_x"/>
                                          </p:val>
                                        </p:tav>
                                      </p:tavLst>
                                    </p:anim>
                                    <p:anim calcmode="lin" valueType="num">
                                      <p:cBhvr additive="base">
                                        <p:cTn id="29" dur="250" fill="hold"/>
                                        <p:tgtEl>
                                          <p:spTgt spid="120"/>
                                        </p:tgtEl>
                                        <p:attrNameLst>
                                          <p:attrName>ppt_y</p:attrName>
                                        </p:attrNameLst>
                                      </p:cBhvr>
                                      <p:tavLst>
                                        <p:tav tm="0">
                                          <p:val>
                                            <p:strVal val="1+#ppt_h/2"/>
                                          </p:val>
                                        </p:tav>
                                        <p:tav tm="100000">
                                          <p:val>
                                            <p:strVal val="#ppt_y"/>
                                          </p:val>
                                        </p:tav>
                                      </p:tavLst>
                                    </p:anim>
                                  </p:childTnLst>
                                </p:cTn>
                              </p:par>
                            </p:childTnLst>
                          </p:cTn>
                        </p:par>
                        <p:par>
                          <p:cTn id="30" fill="hold">
                            <p:stCondLst>
                              <p:cond delay="1250"/>
                            </p:stCondLst>
                            <p:childTnLst>
                              <p:par>
                                <p:cTn id="31" presetID="2" presetClass="entr" presetSubtype="4" fill="hold" grpId="0" nodeType="afterEffect">
                                  <p:stCondLst>
                                    <p:cond delay="0"/>
                                  </p:stCondLst>
                                  <p:childTnLst>
                                    <p:set>
                                      <p:cBhvr>
                                        <p:cTn id="32" dur="1" fill="hold">
                                          <p:stCondLst>
                                            <p:cond delay="0"/>
                                          </p:stCondLst>
                                        </p:cTn>
                                        <p:tgtEl>
                                          <p:spTgt spid="121"/>
                                        </p:tgtEl>
                                        <p:attrNameLst>
                                          <p:attrName>style.visibility</p:attrName>
                                        </p:attrNameLst>
                                      </p:cBhvr>
                                      <p:to>
                                        <p:strVal val="visible"/>
                                      </p:to>
                                    </p:set>
                                    <p:anim calcmode="lin" valueType="num">
                                      <p:cBhvr additive="base">
                                        <p:cTn id="33" dur="250" fill="hold"/>
                                        <p:tgtEl>
                                          <p:spTgt spid="121"/>
                                        </p:tgtEl>
                                        <p:attrNameLst>
                                          <p:attrName>ppt_x</p:attrName>
                                        </p:attrNameLst>
                                      </p:cBhvr>
                                      <p:tavLst>
                                        <p:tav tm="0">
                                          <p:val>
                                            <p:strVal val="#ppt_x"/>
                                          </p:val>
                                        </p:tav>
                                        <p:tav tm="100000">
                                          <p:val>
                                            <p:strVal val="#ppt_x"/>
                                          </p:val>
                                        </p:tav>
                                      </p:tavLst>
                                    </p:anim>
                                    <p:anim calcmode="lin" valueType="num">
                                      <p:cBhvr additive="base">
                                        <p:cTn id="34" dur="250" fill="hold"/>
                                        <p:tgtEl>
                                          <p:spTgt spid="121"/>
                                        </p:tgtEl>
                                        <p:attrNameLst>
                                          <p:attrName>ppt_y</p:attrName>
                                        </p:attrNameLst>
                                      </p:cBhvr>
                                      <p:tavLst>
                                        <p:tav tm="0">
                                          <p:val>
                                            <p:strVal val="1+#ppt_h/2"/>
                                          </p:val>
                                        </p:tav>
                                        <p:tav tm="100000">
                                          <p:val>
                                            <p:strVal val="#ppt_y"/>
                                          </p:val>
                                        </p:tav>
                                      </p:tavLst>
                                    </p:anim>
                                  </p:childTnLst>
                                </p:cTn>
                              </p:par>
                            </p:childTnLst>
                          </p:cTn>
                        </p:par>
                        <p:par>
                          <p:cTn id="35" fill="hold">
                            <p:stCondLst>
                              <p:cond delay="1500"/>
                            </p:stCondLst>
                            <p:childTnLst>
                              <p:par>
                                <p:cTn id="36" presetID="2" presetClass="entr" presetSubtype="4" fill="hold" grpId="0" nodeType="afterEffect">
                                  <p:stCondLst>
                                    <p:cond delay="0"/>
                                  </p:stCondLst>
                                  <p:childTnLst>
                                    <p:set>
                                      <p:cBhvr>
                                        <p:cTn id="37" dur="1" fill="hold">
                                          <p:stCondLst>
                                            <p:cond delay="0"/>
                                          </p:stCondLst>
                                        </p:cTn>
                                        <p:tgtEl>
                                          <p:spTgt spid="123"/>
                                        </p:tgtEl>
                                        <p:attrNameLst>
                                          <p:attrName>style.visibility</p:attrName>
                                        </p:attrNameLst>
                                      </p:cBhvr>
                                      <p:to>
                                        <p:strVal val="visible"/>
                                      </p:to>
                                    </p:set>
                                    <p:anim calcmode="lin" valueType="num">
                                      <p:cBhvr additive="base">
                                        <p:cTn id="38" dur="250" fill="hold"/>
                                        <p:tgtEl>
                                          <p:spTgt spid="123"/>
                                        </p:tgtEl>
                                        <p:attrNameLst>
                                          <p:attrName>ppt_x</p:attrName>
                                        </p:attrNameLst>
                                      </p:cBhvr>
                                      <p:tavLst>
                                        <p:tav tm="0">
                                          <p:val>
                                            <p:strVal val="#ppt_x"/>
                                          </p:val>
                                        </p:tav>
                                        <p:tav tm="100000">
                                          <p:val>
                                            <p:strVal val="#ppt_x"/>
                                          </p:val>
                                        </p:tav>
                                      </p:tavLst>
                                    </p:anim>
                                    <p:anim calcmode="lin" valueType="num">
                                      <p:cBhvr additive="base">
                                        <p:cTn id="39" dur="250" fill="hold"/>
                                        <p:tgtEl>
                                          <p:spTgt spid="123"/>
                                        </p:tgtEl>
                                        <p:attrNameLst>
                                          <p:attrName>ppt_y</p:attrName>
                                        </p:attrNameLst>
                                      </p:cBhvr>
                                      <p:tavLst>
                                        <p:tav tm="0">
                                          <p:val>
                                            <p:strVal val="1+#ppt_h/2"/>
                                          </p:val>
                                        </p:tav>
                                        <p:tav tm="100000">
                                          <p:val>
                                            <p:strVal val="#ppt_y"/>
                                          </p:val>
                                        </p:tav>
                                      </p:tavLst>
                                    </p:anim>
                                  </p:childTnLst>
                                </p:cTn>
                              </p:par>
                            </p:childTnLst>
                          </p:cTn>
                        </p:par>
                        <p:par>
                          <p:cTn id="40" fill="hold">
                            <p:stCondLst>
                              <p:cond delay="1750"/>
                            </p:stCondLst>
                            <p:childTnLst>
                              <p:par>
                                <p:cTn id="41" presetID="2" presetClass="entr" presetSubtype="4" fill="hold" grpId="0" nodeType="afterEffect">
                                  <p:stCondLst>
                                    <p:cond delay="0"/>
                                  </p:stCondLst>
                                  <p:childTnLst>
                                    <p:set>
                                      <p:cBhvr>
                                        <p:cTn id="42" dur="1" fill="hold">
                                          <p:stCondLst>
                                            <p:cond delay="0"/>
                                          </p:stCondLst>
                                        </p:cTn>
                                        <p:tgtEl>
                                          <p:spTgt spid="124"/>
                                        </p:tgtEl>
                                        <p:attrNameLst>
                                          <p:attrName>style.visibility</p:attrName>
                                        </p:attrNameLst>
                                      </p:cBhvr>
                                      <p:to>
                                        <p:strVal val="visible"/>
                                      </p:to>
                                    </p:set>
                                    <p:anim calcmode="lin" valueType="num">
                                      <p:cBhvr additive="base">
                                        <p:cTn id="43" dur="250" fill="hold"/>
                                        <p:tgtEl>
                                          <p:spTgt spid="124"/>
                                        </p:tgtEl>
                                        <p:attrNameLst>
                                          <p:attrName>ppt_x</p:attrName>
                                        </p:attrNameLst>
                                      </p:cBhvr>
                                      <p:tavLst>
                                        <p:tav tm="0">
                                          <p:val>
                                            <p:strVal val="#ppt_x"/>
                                          </p:val>
                                        </p:tav>
                                        <p:tav tm="100000">
                                          <p:val>
                                            <p:strVal val="#ppt_x"/>
                                          </p:val>
                                        </p:tav>
                                      </p:tavLst>
                                    </p:anim>
                                    <p:anim calcmode="lin" valueType="num">
                                      <p:cBhvr additive="base">
                                        <p:cTn id="44" dur="250" fill="hold"/>
                                        <p:tgtEl>
                                          <p:spTgt spid="124"/>
                                        </p:tgtEl>
                                        <p:attrNameLst>
                                          <p:attrName>ppt_y</p:attrName>
                                        </p:attrNameLst>
                                      </p:cBhvr>
                                      <p:tavLst>
                                        <p:tav tm="0">
                                          <p:val>
                                            <p:strVal val="1+#ppt_h/2"/>
                                          </p:val>
                                        </p:tav>
                                        <p:tav tm="100000">
                                          <p:val>
                                            <p:strVal val="#ppt_y"/>
                                          </p:val>
                                        </p:tav>
                                      </p:tavLst>
                                    </p:anim>
                                  </p:childTnLst>
                                </p:cTn>
                              </p:par>
                            </p:childTnLst>
                          </p:cTn>
                        </p:par>
                        <p:par>
                          <p:cTn id="45" fill="hold">
                            <p:stCondLst>
                              <p:cond delay="2000"/>
                            </p:stCondLst>
                            <p:childTnLst>
                              <p:par>
                                <p:cTn id="46" presetID="2" presetClass="entr" presetSubtype="4" fill="hold" grpId="0" nodeType="afterEffect">
                                  <p:stCondLst>
                                    <p:cond delay="0"/>
                                  </p:stCondLst>
                                  <p:childTnLst>
                                    <p:set>
                                      <p:cBhvr>
                                        <p:cTn id="47" dur="1" fill="hold">
                                          <p:stCondLst>
                                            <p:cond delay="0"/>
                                          </p:stCondLst>
                                        </p:cTn>
                                        <p:tgtEl>
                                          <p:spTgt spid="125"/>
                                        </p:tgtEl>
                                        <p:attrNameLst>
                                          <p:attrName>style.visibility</p:attrName>
                                        </p:attrNameLst>
                                      </p:cBhvr>
                                      <p:to>
                                        <p:strVal val="visible"/>
                                      </p:to>
                                    </p:set>
                                    <p:anim calcmode="lin" valueType="num">
                                      <p:cBhvr additive="base">
                                        <p:cTn id="48" dur="250" fill="hold"/>
                                        <p:tgtEl>
                                          <p:spTgt spid="125"/>
                                        </p:tgtEl>
                                        <p:attrNameLst>
                                          <p:attrName>ppt_x</p:attrName>
                                        </p:attrNameLst>
                                      </p:cBhvr>
                                      <p:tavLst>
                                        <p:tav tm="0">
                                          <p:val>
                                            <p:strVal val="#ppt_x"/>
                                          </p:val>
                                        </p:tav>
                                        <p:tav tm="100000">
                                          <p:val>
                                            <p:strVal val="#ppt_x"/>
                                          </p:val>
                                        </p:tav>
                                      </p:tavLst>
                                    </p:anim>
                                    <p:anim calcmode="lin" valueType="num">
                                      <p:cBhvr additive="base">
                                        <p:cTn id="49" dur="250" fill="hold"/>
                                        <p:tgtEl>
                                          <p:spTgt spid="125"/>
                                        </p:tgtEl>
                                        <p:attrNameLst>
                                          <p:attrName>ppt_y</p:attrName>
                                        </p:attrNameLst>
                                      </p:cBhvr>
                                      <p:tavLst>
                                        <p:tav tm="0">
                                          <p:val>
                                            <p:strVal val="1+#ppt_h/2"/>
                                          </p:val>
                                        </p:tav>
                                        <p:tav tm="100000">
                                          <p:val>
                                            <p:strVal val="#ppt_y"/>
                                          </p:val>
                                        </p:tav>
                                      </p:tavLst>
                                    </p:anim>
                                  </p:childTnLst>
                                </p:cTn>
                              </p:par>
                            </p:childTnLst>
                          </p:cTn>
                        </p:par>
                        <p:par>
                          <p:cTn id="50" fill="hold">
                            <p:stCondLst>
                              <p:cond delay="2250"/>
                            </p:stCondLst>
                            <p:childTnLst>
                              <p:par>
                                <p:cTn id="51" presetID="2" presetClass="entr" presetSubtype="4" fill="hold" grpId="0" nodeType="afterEffect">
                                  <p:stCondLst>
                                    <p:cond delay="0"/>
                                  </p:stCondLst>
                                  <p:childTnLst>
                                    <p:set>
                                      <p:cBhvr>
                                        <p:cTn id="52" dur="1" fill="hold">
                                          <p:stCondLst>
                                            <p:cond delay="0"/>
                                          </p:stCondLst>
                                        </p:cTn>
                                        <p:tgtEl>
                                          <p:spTgt spid="129"/>
                                        </p:tgtEl>
                                        <p:attrNameLst>
                                          <p:attrName>style.visibility</p:attrName>
                                        </p:attrNameLst>
                                      </p:cBhvr>
                                      <p:to>
                                        <p:strVal val="visible"/>
                                      </p:to>
                                    </p:set>
                                    <p:anim calcmode="lin" valueType="num">
                                      <p:cBhvr additive="base">
                                        <p:cTn id="53" dur="250" fill="hold"/>
                                        <p:tgtEl>
                                          <p:spTgt spid="129"/>
                                        </p:tgtEl>
                                        <p:attrNameLst>
                                          <p:attrName>ppt_x</p:attrName>
                                        </p:attrNameLst>
                                      </p:cBhvr>
                                      <p:tavLst>
                                        <p:tav tm="0">
                                          <p:val>
                                            <p:strVal val="#ppt_x"/>
                                          </p:val>
                                        </p:tav>
                                        <p:tav tm="100000">
                                          <p:val>
                                            <p:strVal val="#ppt_x"/>
                                          </p:val>
                                        </p:tav>
                                      </p:tavLst>
                                    </p:anim>
                                    <p:anim calcmode="lin" valueType="num">
                                      <p:cBhvr additive="base">
                                        <p:cTn id="54" dur="250" fill="hold"/>
                                        <p:tgtEl>
                                          <p:spTgt spid="129"/>
                                        </p:tgtEl>
                                        <p:attrNameLst>
                                          <p:attrName>ppt_y</p:attrName>
                                        </p:attrNameLst>
                                      </p:cBhvr>
                                      <p:tavLst>
                                        <p:tav tm="0">
                                          <p:val>
                                            <p:strVal val="1+#ppt_h/2"/>
                                          </p:val>
                                        </p:tav>
                                        <p:tav tm="100000">
                                          <p:val>
                                            <p:strVal val="#ppt_y"/>
                                          </p:val>
                                        </p:tav>
                                      </p:tavLst>
                                    </p:anim>
                                  </p:childTnLst>
                                </p:cTn>
                              </p:par>
                            </p:childTnLst>
                          </p:cTn>
                        </p:par>
                        <p:par>
                          <p:cTn id="55" fill="hold">
                            <p:stCondLst>
                              <p:cond delay="2500"/>
                            </p:stCondLst>
                            <p:childTnLst>
                              <p:par>
                                <p:cTn id="56" presetID="2" presetClass="entr" presetSubtype="4" fill="hold" grpId="0" nodeType="afterEffect">
                                  <p:stCondLst>
                                    <p:cond delay="0"/>
                                  </p:stCondLst>
                                  <p:childTnLst>
                                    <p:set>
                                      <p:cBhvr>
                                        <p:cTn id="57" dur="1" fill="hold">
                                          <p:stCondLst>
                                            <p:cond delay="0"/>
                                          </p:stCondLst>
                                        </p:cTn>
                                        <p:tgtEl>
                                          <p:spTgt spid="130"/>
                                        </p:tgtEl>
                                        <p:attrNameLst>
                                          <p:attrName>style.visibility</p:attrName>
                                        </p:attrNameLst>
                                      </p:cBhvr>
                                      <p:to>
                                        <p:strVal val="visible"/>
                                      </p:to>
                                    </p:set>
                                    <p:anim calcmode="lin" valueType="num">
                                      <p:cBhvr additive="base">
                                        <p:cTn id="58" dur="250" fill="hold"/>
                                        <p:tgtEl>
                                          <p:spTgt spid="130"/>
                                        </p:tgtEl>
                                        <p:attrNameLst>
                                          <p:attrName>ppt_x</p:attrName>
                                        </p:attrNameLst>
                                      </p:cBhvr>
                                      <p:tavLst>
                                        <p:tav tm="0">
                                          <p:val>
                                            <p:strVal val="#ppt_x"/>
                                          </p:val>
                                        </p:tav>
                                        <p:tav tm="100000">
                                          <p:val>
                                            <p:strVal val="#ppt_x"/>
                                          </p:val>
                                        </p:tav>
                                      </p:tavLst>
                                    </p:anim>
                                    <p:anim calcmode="lin" valueType="num">
                                      <p:cBhvr additive="base">
                                        <p:cTn id="59" dur="250" fill="hold"/>
                                        <p:tgtEl>
                                          <p:spTgt spid="130"/>
                                        </p:tgtEl>
                                        <p:attrNameLst>
                                          <p:attrName>ppt_y</p:attrName>
                                        </p:attrNameLst>
                                      </p:cBhvr>
                                      <p:tavLst>
                                        <p:tav tm="0">
                                          <p:val>
                                            <p:strVal val="1+#ppt_h/2"/>
                                          </p:val>
                                        </p:tav>
                                        <p:tav tm="100000">
                                          <p:val>
                                            <p:strVal val="#ppt_y"/>
                                          </p:val>
                                        </p:tav>
                                      </p:tavLst>
                                    </p:anim>
                                  </p:childTnLst>
                                </p:cTn>
                              </p:par>
                            </p:childTnLst>
                          </p:cTn>
                        </p:par>
                        <p:par>
                          <p:cTn id="60" fill="hold">
                            <p:stCondLst>
                              <p:cond delay="2750"/>
                            </p:stCondLst>
                            <p:childTnLst>
                              <p:par>
                                <p:cTn id="61" presetID="2" presetClass="entr" presetSubtype="4" fill="hold" grpId="0" nodeType="afterEffect">
                                  <p:stCondLst>
                                    <p:cond delay="0"/>
                                  </p:stCondLst>
                                  <p:childTnLst>
                                    <p:set>
                                      <p:cBhvr>
                                        <p:cTn id="62" dur="1" fill="hold">
                                          <p:stCondLst>
                                            <p:cond delay="0"/>
                                          </p:stCondLst>
                                        </p:cTn>
                                        <p:tgtEl>
                                          <p:spTgt spid="131"/>
                                        </p:tgtEl>
                                        <p:attrNameLst>
                                          <p:attrName>style.visibility</p:attrName>
                                        </p:attrNameLst>
                                      </p:cBhvr>
                                      <p:to>
                                        <p:strVal val="visible"/>
                                      </p:to>
                                    </p:set>
                                    <p:anim calcmode="lin" valueType="num">
                                      <p:cBhvr additive="base">
                                        <p:cTn id="63" dur="250" fill="hold"/>
                                        <p:tgtEl>
                                          <p:spTgt spid="131"/>
                                        </p:tgtEl>
                                        <p:attrNameLst>
                                          <p:attrName>ppt_x</p:attrName>
                                        </p:attrNameLst>
                                      </p:cBhvr>
                                      <p:tavLst>
                                        <p:tav tm="0">
                                          <p:val>
                                            <p:strVal val="#ppt_x"/>
                                          </p:val>
                                        </p:tav>
                                        <p:tav tm="100000">
                                          <p:val>
                                            <p:strVal val="#ppt_x"/>
                                          </p:val>
                                        </p:tav>
                                      </p:tavLst>
                                    </p:anim>
                                    <p:anim calcmode="lin" valueType="num">
                                      <p:cBhvr additive="base">
                                        <p:cTn id="64" dur="250" fill="hold"/>
                                        <p:tgtEl>
                                          <p:spTgt spid="131"/>
                                        </p:tgtEl>
                                        <p:attrNameLst>
                                          <p:attrName>ppt_y</p:attrName>
                                        </p:attrNameLst>
                                      </p:cBhvr>
                                      <p:tavLst>
                                        <p:tav tm="0">
                                          <p:val>
                                            <p:strVal val="1+#ppt_h/2"/>
                                          </p:val>
                                        </p:tav>
                                        <p:tav tm="100000">
                                          <p:val>
                                            <p:strVal val="#ppt_y"/>
                                          </p:val>
                                        </p:tav>
                                      </p:tavLst>
                                    </p:anim>
                                  </p:childTnLst>
                                </p:cTn>
                              </p:par>
                            </p:childTnLst>
                          </p:cTn>
                        </p:par>
                        <p:par>
                          <p:cTn id="65" fill="hold">
                            <p:stCondLst>
                              <p:cond delay="3000"/>
                            </p:stCondLst>
                            <p:childTnLst>
                              <p:par>
                                <p:cTn id="66" presetID="2" presetClass="entr" presetSubtype="4" fill="hold" grpId="0" nodeType="afterEffect">
                                  <p:stCondLst>
                                    <p:cond delay="0"/>
                                  </p:stCondLst>
                                  <p:childTnLst>
                                    <p:set>
                                      <p:cBhvr>
                                        <p:cTn id="67" dur="1" fill="hold">
                                          <p:stCondLst>
                                            <p:cond delay="0"/>
                                          </p:stCondLst>
                                        </p:cTn>
                                        <p:tgtEl>
                                          <p:spTgt spid="132"/>
                                        </p:tgtEl>
                                        <p:attrNameLst>
                                          <p:attrName>style.visibility</p:attrName>
                                        </p:attrNameLst>
                                      </p:cBhvr>
                                      <p:to>
                                        <p:strVal val="visible"/>
                                      </p:to>
                                    </p:set>
                                    <p:anim calcmode="lin" valueType="num">
                                      <p:cBhvr additive="base">
                                        <p:cTn id="68" dur="250" fill="hold"/>
                                        <p:tgtEl>
                                          <p:spTgt spid="132"/>
                                        </p:tgtEl>
                                        <p:attrNameLst>
                                          <p:attrName>ppt_x</p:attrName>
                                        </p:attrNameLst>
                                      </p:cBhvr>
                                      <p:tavLst>
                                        <p:tav tm="0">
                                          <p:val>
                                            <p:strVal val="#ppt_x"/>
                                          </p:val>
                                        </p:tav>
                                        <p:tav tm="100000">
                                          <p:val>
                                            <p:strVal val="#ppt_x"/>
                                          </p:val>
                                        </p:tav>
                                      </p:tavLst>
                                    </p:anim>
                                    <p:anim calcmode="lin" valueType="num">
                                      <p:cBhvr additive="base">
                                        <p:cTn id="69" dur="250" fill="hold"/>
                                        <p:tgtEl>
                                          <p:spTgt spid="132"/>
                                        </p:tgtEl>
                                        <p:attrNameLst>
                                          <p:attrName>ppt_y</p:attrName>
                                        </p:attrNameLst>
                                      </p:cBhvr>
                                      <p:tavLst>
                                        <p:tav tm="0">
                                          <p:val>
                                            <p:strVal val="1+#ppt_h/2"/>
                                          </p:val>
                                        </p:tav>
                                        <p:tav tm="100000">
                                          <p:val>
                                            <p:strVal val="#ppt_y"/>
                                          </p:val>
                                        </p:tav>
                                      </p:tavLst>
                                    </p:anim>
                                  </p:childTnLst>
                                </p:cTn>
                              </p:par>
                            </p:childTnLst>
                          </p:cTn>
                        </p:par>
                        <p:par>
                          <p:cTn id="70" fill="hold">
                            <p:stCondLst>
                              <p:cond delay="3250"/>
                            </p:stCondLst>
                            <p:childTnLst>
                              <p:par>
                                <p:cTn id="71" presetID="2" presetClass="entr" presetSubtype="4" fill="hold" grpId="0" nodeType="afterEffect">
                                  <p:stCondLst>
                                    <p:cond delay="0"/>
                                  </p:stCondLst>
                                  <p:childTnLst>
                                    <p:set>
                                      <p:cBhvr>
                                        <p:cTn id="72" dur="1" fill="hold">
                                          <p:stCondLst>
                                            <p:cond delay="0"/>
                                          </p:stCondLst>
                                        </p:cTn>
                                        <p:tgtEl>
                                          <p:spTgt spid="133"/>
                                        </p:tgtEl>
                                        <p:attrNameLst>
                                          <p:attrName>style.visibility</p:attrName>
                                        </p:attrNameLst>
                                      </p:cBhvr>
                                      <p:to>
                                        <p:strVal val="visible"/>
                                      </p:to>
                                    </p:set>
                                    <p:anim calcmode="lin" valueType="num">
                                      <p:cBhvr additive="base">
                                        <p:cTn id="73" dur="250" fill="hold"/>
                                        <p:tgtEl>
                                          <p:spTgt spid="133"/>
                                        </p:tgtEl>
                                        <p:attrNameLst>
                                          <p:attrName>ppt_x</p:attrName>
                                        </p:attrNameLst>
                                      </p:cBhvr>
                                      <p:tavLst>
                                        <p:tav tm="0">
                                          <p:val>
                                            <p:strVal val="#ppt_x"/>
                                          </p:val>
                                        </p:tav>
                                        <p:tav tm="100000">
                                          <p:val>
                                            <p:strVal val="#ppt_x"/>
                                          </p:val>
                                        </p:tav>
                                      </p:tavLst>
                                    </p:anim>
                                    <p:anim calcmode="lin" valueType="num">
                                      <p:cBhvr additive="base">
                                        <p:cTn id="74" dur="250" fill="hold"/>
                                        <p:tgtEl>
                                          <p:spTgt spid="133"/>
                                        </p:tgtEl>
                                        <p:attrNameLst>
                                          <p:attrName>ppt_y</p:attrName>
                                        </p:attrNameLst>
                                      </p:cBhvr>
                                      <p:tavLst>
                                        <p:tav tm="0">
                                          <p:val>
                                            <p:strVal val="1+#ppt_h/2"/>
                                          </p:val>
                                        </p:tav>
                                        <p:tav tm="100000">
                                          <p:val>
                                            <p:strVal val="#ppt_y"/>
                                          </p:val>
                                        </p:tav>
                                      </p:tavLst>
                                    </p:anim>
                                  </p:childTnLst>
                                </p:cTn>
                              </p:par>
                            </p:childTnLst>
                          </p:cTn>
                        </p:par>
                        <p:par>
                          <p:cTn id="75" fill="hold">
                            <p:stCondLst>
                              <p:cond delay="3500"/>
                            </p:stCondLst>
                            <p:childTnLst>
                              <p:par>
                                <p:cTn id="76" presetID="2" presetClass="entr" presetSubtype="4" fill="hold" grpId="0" nodeType="afterEffect">
                                  <p:stCondLst>
                                    <p:cond delay="0"/>
                                  </p:stCondLst>
                                  <p:childTnLst>
                                    <p:set>
                                      <p:cBhvr>
                                        <p:cTn id="77" dur="1" fill="hold">
                                          <p:stCondLst>
                                            <p:cond delay="0"/>
                                          </p:stCondLst>
                                        </p:cTn>
                                        <p:tgtEl>
                                          <p:spTgt spid="134"/>
                                        </p:tgtEl>
                                        <p:attrNameLst>
                                          <p:attrName>style.visibility</p:attrName>
                                        </p:attrNameLst>
                                      </p:cBhvr>
                                      <p:to>
                                        <p:strVal val="visible"/>
                                      </p:to>
                                    </p:set>
                                    <p:anim calcmode="lin" valueType="num">
                                      <p:cBhvr additive="base">
                                        <p:cTn id="78" dur="250" fill="hold"/>
                                        <p:tgtEl>
                                          <p:spTgt spid="134"/>
                                        </p:tgtEl>
                                        <p:attrNameLst>
                                          <p:attrName>ppt_x</p:attrName>
                                        </p:attrNameLst>
                                      </p:cBhvr>
                                      <p:tavLst>
                                        <p:tav tm="0">
                                          <p:val>
                                            <p:strVal val="#ppt_x"/>
                                          </p:val>
                                        </p:tav>
                                        <p:tav tm="100000">
                                          <p:val>
                                            <p:strVal val="#ppt_x"/>
                                          </p:val>
                                        </p:tav>
                                      </p:tavLst>
                                    </p:anim>
                                    <p:anim calcmode="lin" valueType="num">
                                      <p:cBhvr additive="base">
                                        <p:cTn id="79" dur="250" fill="hold"/>
                                        <p:tgtEl>
                                          <p:spTgt spid="134"/>
                                        </p:tgtEl>
                                        <p:attrNameLst>
                                          <p:attrName>ppt_y</p:attrName>
                                        </p:attrNameLst>
                                      </p:cBhvr>
                                      <p:tavLst>
                                        <p:tav tm="0">
                                          <p:val>
                                            <p:strVal val="1+#ppt_h/2"/>
                                          </p:val>
                                        </p:tav>
                                        <p:tav tm="100000">
                                          <p:val>
                                            <p:strVal val="#ppt_y"/>
                                          </p:val>
                                        </p:tav>
                                      </p:tavLst>
                                    </p:anim>
                                  </p:childTnLst>
                                </p:cTn>
                              </p:par>
                            </p:childTnLst>
                          </p:cTn>
                        </p:par>
                        <p:par>
                          <p:cTn id="80" fill="hold">
                            <p:stCondLst>
                              <p:cond delay="3750"/>
                            </p:stCondLst>
                            <p:childTnLst>
                              <p:par>
                                <p:cTn id="81" presetID="2" presetClass="entr" presetSubtype="4" fill="hold" grpId="0" nodeType="afterEffect">
                                  <p:stCondLst>
                                    <p:cond delay="0"/>
                                  </p:stCondLst>
                                  <p:childTnLst>
                                    <p:set>
                                      <p:cBhvr>
                                        <p:cTn id="82" dur="1" fill="hold">
                                          <p:stCondLst>
                                            <p:cond delay="0"/>
                                          </p:stCondLst>
                                        </p:cTn>
                                        <p:tgtEl>
                                          <p:spTgt spid="135"/>
                                        </p:tgtEl>
                                        <p:attrNameLst>
                                          <p:attrName>style.visibility</p:attrName>
                                        </p:attrNameLst>
                                      </p:cBhvr>
                                      <p:to>
                                        <p:strVal val="visible"/>
                                      </p:to>
                                    </p:set>
                                    <p:anim calcmode="lin" valueType="num">
                                      <p:cBhvr additive="base">
                                        <p:cTn id="83" dur="250" fill="hold"/>
                                        <p:tgtEl>
                                          <p:spTgt spid="135"/>
                                        </p:tgtEl>
                                        <p:attrNameLst>
                                          <p:attrName>ppt_x</p:attrName>
                                        </p:attrNameLst>
                                      </p:cBhvr>
                                      <p:tavLst>
                                        <p:tav tm="0">
                                          <p:val>
                                            <p:strVal val="#ppt_x"/>
                                          </p:val>
                                        </p:tav>
                                        <p:tav tm="100000">
                                          <p:val>
                                            <p:strVal val="#ppt_x"/>
                                          </p:val>
                                        </p:tav>
                                      </p:tavLst>
                                    </p:anim>
                                    <p:anim calcmode="lin" valueType="num">
                                      <p:cBhvr additive="base">
                                        <p:cTn id="84" dur="250" fill="hold"/>
                                        <p:tgtEl>
                                          <p:spTgt spid="135"/>
                                        </p:tgtEl>
                                        <p:attrNameLst>
                                          <p:attrName>ppt_y</p:attrName>
                                        </p:attrNameLst>
                                      </p:cBhvr>
                                      <p:tavLst>
                                        <p:tav tm="0">
                                          <p:val>
                                            <p:strVal val="1+#ppt_h/2"/>
                                          </p:val>
                                        </p:tav>
                                        <p:tav tm="100000">
                                          <p:val>
                                            <p:strVal val="#ppt_y"/>
                                          </p:val>
                                        </p:tav>
                                      </p:tavLst>
                                    </p:anim>
                                  </p:childTnLst>
                                </p:cTn>
                              </p:par>
                            </p:childTnLst>
                          </p:cTn>
                        </p:par>
                        <p:par>
                          <p:cTn id="85" fill="hold">
                            <p:stCondLst>
                              <p:cond delay="4000"/>
                            </p:stCondLst>
                            <p:childTnLst>
                              <p:par>
                                <p:cTn id="86" presetID="2" presetClass="entr" presetSubtype="4" fill="hold" grpId="0" nodeType="afterEffect">
                                  <p:stCondLst>
                                    <p:cond delay="0"/>
                                  </p:stCondLst>
                                  <p:childTnLst>
                                    <p:set>
                                      <p:cBhvr>
                                        <p:cTn id="87" dur="1" fill="hold">
                                          <p:stCondLst>
                                            <p:cond delay="0"/>
                                          </p:stCondLst>
                                        </p:cTn>
                                        <p:tgtEl>
                                          <p:spTgt spid="136"/>
                                        </p:tgtEl>
                                        <p:attrNameLst>
                                          <p:attrName>style.visibility</p:attrName>
                                        </p:attrNameLst>
                                      </p:cBhvr>
                                      <p:to>
                                        <p:strVal val="visible"/>
                                      </p:to>
                                    </p:set>
                                    <p:anim calcmode="lin" valueType="num">
                                      <p:cBhvr additive="base">
                                        <p:cTn id="88" dur="250" fill="hold"/>
                                        <p:tgtEl>
                                          <p:spTgt spid="136"/>
                                        </p:tgtEl>
                                        <p:attrNameLst>
                                          <p:attrName>ppt_x</p:attrName>
                                        </p:attrNameLst>
                                      </p:cBhvr>
                                      <p:tavLst>
                                        <p:tav tm="0">
                                          <p:val>
                                            <p:strVal val="#ppt_x"/>
                                          </p:val>
                                        </p:tav>
                                        <p:tav tm="100000">
                                          <p:val>
                                            <p:strVal val="#ppt_x"/>
                                          </p:val>
                                        </p:tav>
                                      </p:tavLst>
                                    </p:anim>
                                    <p:anim calcmode="lin" valueType="num">
                                      <p:cBhvr additive="base">
                                        <p:cTn id="89" dur="250" fill="hold"/>
                                        <p:tgtEl>
                                          <p:spTgt spid="136"/>
                                        </p:tgtEl>
                                        <p:attrNameLst>
                                          <p:attrName>ppt_y</p:attrName>
                                        </p:attrNameLst>
                                      </p:cBhvr>
                                      <p:tavLst>
                                        <p:tav tm="0">
                                          <p:val>
                                            <p:strVal val="1+#ppt_h/2"/>
                                          </p:val>
                                        </p:tav>
                                        <p:tav tm="100000">
                                          <p:val>
                                            <p:strVal val="#ppt_y"/>
                                          </p:val>
                                        </p:tav>
                                      </p:tavLst>
                                    </p:anim>
                                  </p:childTnLst>
                                </p:cTn>
                              </p:par>
                            </p:childTnLst>
                          </p:cTn>
                        </p:par>
                        <p:par>
                          <p:cTn id="90" fill="hold">
                            <p:stCondLst>
                              <p:cond delay="4250"/>
                            </p:stCondLst>
                            <p:childTnLst>
                              <p:par>
                                <p:cTn id="91" presetID="2" presetClass="entr" presetSubtype="4" fill="hold" grpId="0" nodeType="afterEffect">
                                  <p:stCondLst>
                                    <p:cond delay="0"/>
                                  </p:stCondLst>
                                  <p:childTnLst>
                                    <p:set>
                                      <p:cBhvr>
                                        <p:cTn id="92" dur="1" fill="hold">
                                          <p:stCondLst>
                                            <p:cond delay="0"/>
                                          </p:stCondLst>
                                        </p:cTn>
                                        <p:tgtEl>
                                          <p:spTgt spid="137"/>
                                        </p:tgtEl>
                                        <p:attrNameLst>
                                          <p:attrName>style.visibility</p:attrName>
                                        </p:attrNameLst>
                                      </p:cBhvr>
                                      <p:to>
                                        <p:strVal val="visible"/>
                                      </p:to>
                                    </p:set>
                                    <p:anim calcmode="lin" valueType="num">
                                      <p:cBhvr additive="base">
                                        <p:cTn id="93" dur="250" fill="hold"/>
                                        <p:tgtEl>
                                          <p:spTgt spid="137"/>
                                        </p:tgtEl>
                                        <p:attrNameLst>
                                          <p:attrName>ppt_x</p:attrName>
                                        </p:attrNameLst>
                                      </p:cBhvr>
                                      <p:tavLst>
                                        <p:tav tm="0">
                                          <p:val>
                                            <p:strVal val="#ppt_x"/>
                                          </p:val>
                                        </p:tav>
                                        <p:tav tm="100000">
                                          <p:val>
                                            <p:strVal val="#ppt_x"/>
                                          </p:val>
                                        </p:tav>
                                      </p:tavLst>
                                    </p:anim>
                                    <p:anim calcmode="lin" valueType="num">
                                      <p:cBhvr additive="base">
                                        <p:cTn id="94" dur="250" fill="hold"/>
                                        <p:tgtEl>
                                          <p:spTgt spid="137"/>
                                        </p:tgtEl>
                                        <p:attrNameLst>
                                          <p:attrName>ppt_y</p:attrName>
                                        </p:attrNameLst>
                                      </p:cBhvr>
                                      <p:tavLst>
                                        <p:tav tm="0">
                                          <p:val>
                                            <p:strVal val="1+#ppt_h/2"/>
                                          </p:val>
                                        </p:tav>
                                        <p:tav tm="100000">
                                          <p:val>
                                            <p:strVal val="#ppt_y"/>
                                          </p:val>
                                        </p:tav>
                                      </p:tavLst>
                                    </p:anim>
                                  </p:childTnLst>
                                </p:cTn>
                              </p:par>
                            </p:childTnLst>
                          </p:cTn>
                        </p:par>
                        <p:par>
                          <p:cTn id="95" fill="hold">
                            <p:stCondLst>
                              <p:cond delay="4500"/>
                            </p:stCondLst>
                            <p:childTnLst>
                              <p:par>
                                <p:cTn id="96" presetID="2" presetClass="entr" presetSubtype="4" fill="hold" grpId="0" nodeType="afterEffect">
                                  <p:stCondLst>
                                    <p:cond delay="0"/>
                                  </p:stCondLst>
                                  <p:childTnLst>
                                    <p:set>
                                      <p:cBhvr>
                                        <p:cTn id="97" dur="1" fill="hold">
                                          <p:stCondLst>
                                            <p:cond delay="0"/>
                                          </p:stCondLst>
                                        </p:cTn>
                                        <p:tgtEl>
                                          <p:spTgt spid="138"/>
                                        </p:tgtEl>
                                        <p:attrNameLst>
                                          <p:attrName>style.visibility</p:attrName>
                                        </p:attrNameLst>
                                      </p:cBhvr>
                                      <p:to>
                                        <p:strVal val="visible"/>
                                      </p:to>
                                    </p:set>
                                    <p:anim calcmode="lin" valueType="num">
                                      <p:cBhvr additive="base">
                                        <p:cTn id="98" dur="250" fill="hold"/>
                                        <p:tgtEl>
                                          <p:spTgt spid="138"/>
                                        </p:tgtEl>
                                        <p:attrNameLst>
                                          <p:attrName>ppt_x</p:attrName>
                                        </p:attrNameLst>
                                      </p:cBhvr>
                                      <p:tavLst>
                                        <p:tav tm="0">
                                          <p:val>
                                            <p:strVal val="#ppt_x"/>
                                          </p:val>
                                        </p:tav>
                                        <p:tav tm="100000">
                                          <p:val>
                                            <p:strVal val="#ppt_x"/>
                                          </p:val>
                                        </p:tav>
                                      </p:tavLst>
                                    </p:anim>
                                    <p:anim calcmode="lin" valueType="num">
                                      <p:cBhvr additive="base">
                                        <p:cTn id="99" dur="250" fill="hold"/>
                                        <p:tgtEl>
                                          <p:spTgt spid="138"/>
                                        </p:tgtEl>
                                        <p:attrNameLst>
                                          <p:attrName>ppt_y</p:attrName>
                                        </p:attrNameLst>
                                      </p:cBhvr>
                                      <p:tavLst>
                                        <p:tav tm="0">
                                          <p:val>
                                            <p:strVal val="1+#ppt_h/2"/>
                                          </p:val>
                                        </p:tav>
                                        <p:tav tm="100000">
                                          <p:val>
                                            <p:strVal val="#ppt_y"/>
                                          </p:val>
                                        </p:tav>
                                      </p:tavLst>
                                    </p:anim>
                                  </p:childTnLst>
                                </p:cTn>
                              </p:par>
                            </p:childTnLst>
                          </p:cTn>
                        </p:par>
                        <p:par>
                          <p:cTn id="100" fill="hold">
                            <p:stCondLst>
                              <p:cond delay="4750"/>
                            </p:stCondLst>
                            <p:childTnLst>
                              <p:par>
                                <p:cTn id="101" presetID="2" presetClass="entr" presetSubtype="4" fill="hold" grpId="0" nodeType="afterEffect">
                                  <p:stCondLst>
                                    <p:cond delay="0"/>
                                  </p:stCondLst>
                                  <p:childTnLst>
                                    <p:set>
                                      <p:cBhvr>
                                        <p:cTn id="102" dur="1" fill="hold">
                                          <p:stCondLst>
                                            <p:cond delay="0"/>
                                          </p:stCondLst>
                                        </p:cTn>
                                        <p:tgtEl>
                                          <p:spTgt spid="139"/>
                                        </p:tgtEl>
                                        <p:attrNameLst>
                                          <p:attrName>style.visibility</p:attrName>
                                        </p:attrNameLst>
                                      </p:cBhvr>
                                      <p:to>
                                        <p:strVal val="visible"/>
                                      </p:to>
                                    </p:set>
                                    <p:anim calcmode="lin" valueType="num">
                                      <p:cBhvr additive="base">
                                        <p:cTn id="103" dur="250" fill="hold"/>
                                        <p:tgtEl>
                                          <p:spTgt spid="139"/>
                                        </p:tgtEl>
                                        <p:attrNameLst>
                                          <p:attrName>ppt_x</p:attrName>
                                        </p:attrNameLst>
                                      </p:cBhvr>
                                      <p:tavLst>
                                        <p:tav tm="0">
                                          <p:val>
                                            <p:strVal val="#ppt_x"/>
                                          </p:val>
                                        </p:tav>
                                        <p:tav tm="100000">
                                          <p:val>
                                            <p:strVal val="#ppt_x"/>
                                          </p:val>
                                        </p:tav>
                                      </p:tavLst>
                                    </p:anim>
                                    <p:anim calcmode="lin" valueType="num">
                                      <p:cBhvr additive="base">
                                        <p:cTn id="104" dur="250" fill="hold"/>
                                        <p:tgtEl>
                                          <p:spTgt spid="139"/>
                                        </p:tgtEl>
                                        <p:attrNameLst>
                                          <p:attrName>ppt_y</p:attrName>
                                        </p:attrNameLst>
                                      </p:cBhvr>
                                      <p:tavLst>
                                        <p:tav tm="0">
                                          <p:val>
                                            <p:strVal val="1+#ppt_h/2"/>
                                          </p:val>
                                        </p:tav>
                                        <p:tav tm="100000">
                                          <p:val>
                                            <p:strVal val="#ppt_y"/>
                                          </p:val>
                                        </p:tav>
                                      </p:tavLst>
                                    </p:anim>
                                  </p:childTnLst>
                                </p:cTn>
                              </p:par>
                            </p:childTnLst>
                          </p:cTn>
                        </p:par>
                        <p:par>
                          <p:cTn id="105" fill="hold">
                            <p:stCondLst>
                              <p:cond delay="5000"/>
                            </p:stCondLst>
                            <p:childTnLst>
                              <p:par>
                                <p:cTn id="106" presetID="2" presetClass="entr" presetSubtype="4" fill="hold" grpId="0" nodeType="afterEffect">
                                  <p:stCondLst>
                                    <p:cond delay="0"/>
                                  </p:stCondLst>
                                  <p:childTnLst>
                                    <p:set>
                                      <p:cBhvr>
                                        <p:cTn id="107" dur="1" fill="hold">
                                          <p:stCondLst>
                                            <p:cond delay="0"/>
                                          </p:stCondLst>
                                        </p:cTn>
                                        <p:tgtEl>
                                          <p:spTgt spid="144"/>
                                        </p:tgtEl>
                                        <p:attrNameLst>
                                          <p:attrName>style.visibility</p:attrName>
                                        </p:attrNameLst>
                                      </p:cBhvr>
                                      <p:to>
                                        <p:strVal val="visible"/>
                                      </p:to>
                                    </p:set>
                                    <p:anim calcmode="lin" valueType="num">
                                      <p:cBhvr additive="base">
                                        <p:cTn id="108" dur="250" fill="hold"/>
                                        <p:tgtEl>
                                          <p:spTgt spid="144"/>
                                        </p:tgtEl>
                                        <p:attrNameLst>
                                          <p:attrName>ppt_x</p:attrName>
                                        </p:attrNameLst>
                                      </p:cBhvr>
                                      <p:tavLst>
                                        <p:tav tm="0">
                                          <p:val>
                                            <p:strVal val="#ppt_x"/>
                                          </p:val>
                                        </p:tav>
                                        <p:tav tm="100000">
                                          <p:val>
                                            <p:strVal val="#ppt_x"/>
                                          </p:val>
                                        </p:tav>
                                      </p:tavLst>
                                    </p:anim>
                                    <p:anim calcmode="lin" valueType="num">
                                      <p:cBhvr additive="base">
                                        <p:cTn id="109" dur="250" fill="hold"/>
                                        <p:tgtEl>
                                          <p:spTgt spid="144"/>
                                        </p:tgtEl>
                                        <p:attrNameLst>
                                          <p:attrName>ppt_y</p:attrName>
                                        </p:attrNameLst>
                                      </p:cBhvr>
                                      <p:tavLst>
                                        <p:tav tm="0">
                                          <p:val>
                                            <p:strVal val="1+#ppt_h/2"/>
                                          </p:val>
                                        </p:tav>
                                        <p:tav tm="100000">
                                          <p:val>
                                            <p:strVal val="#ppt_y"/>
                                          </p:val>
                                        </p:tav>
                                      </p:tavLst>
                                    </p:anim>
                                  </p:childTnLst>
                                </p:cTn>
                              </p:par>
                            </p:childTnLst>
                          </p:cTn>
                        </p:par>
                        <p:par>
                          <p:cTn id="110" fill="hold">
                            <p:stCondLst>
                              <p:cond delay="5250"/>
                            </p:stCondLst>
                            <p:childTnLst>
                              <p:par>
                                <p:cTn id="111" presetID="2" presetClass="entr" presetSubtype="4" fill="hold" grpId="0" nodeType="afterEffect">
                                  <p:stCondLst>
                                    <p:cond delay="0"/>
                                  </p:stCondLst>
                                  <p:childTnLst>
                                    <p:set>
                                      <p:cBhvr>
                                        <p:cTn id="112" dur="1" fill="hold">
                                          <p:stCondLst>
                                            <p:cond delay="0"/>
                                          </p:stCondLst>
                                        </p:cTn>
                                        <p:tgtEl>
                                          <p:spTgt spid="145"/>
                                        </p:tgtEl>
                                        <p:attrNameLst>
                                          <p:attrName>style.visibility</p:attrName>
                                        </p:attrNameLst>
                                      </p:cBhvr>
                                      <p:to>
                                        <p:strVal val="visible"/>
                                      </p:to>
                                    </p:set>
                                    <p:anim calcmode="lin" valueType="num">
                                      <p:cBhvr additive="base">
                                        <p:cTn id="113" dur="250" fill="hold"/>
                                        <p:tgtEl>
                                          <p:spTgt spid="145"/>
                                        </p:tgtEl>
                                        <p:attrNameLst>
                                          <p:attrName>ppt_x</p:attrName>
                                        </p:attrNameLst>
                                      </p:cBhvr>
                                      <p:tavLst>
                                        <p:tav tm="0">
                                          <p:val>
                                            <p:strVal val="#ppt_x"/>
                                          </p:val>
                                        </p:tav>
                                        <p:tav tm="100000">
                                          <p:val>
                                            <p:strVal val="#ppt_x"/>
                                          </p:val>
                                        </p:tav>
                                      </p:tavLst>
                                    </p:anim>
                                    <p:anim calcmode="lin" valueType="num">
                                      <p:cBhvr additive="base">
                                        <p:cTn id="114" dur="250" fill="hold"/>
                                        <p:tgtEl>
                                          <p:spTgt spid="145"/>
                                        </p:tgtEl>
                                        <p:attrNameLst>
                                          <p:attrName>ppt_y</p:attrName>
                                        </p:attrNameLst>
                                      </p:cBhvr>
                                      <p:tavLst>
                                        <p:tav tm="0">
                                          <p:val>
                                            <p:strVal val="1+#ppt_h/2"/>
                                          </p:val>
                                        </p:tav>
                                        <p:tav tm="100000">
                                          <p:val>
                                            <p:strVal val="#ppt_y"/>
                                          </p:val>
                                        </p:tav>
                                      </p:tavLst>
                                    </p:anim>
                                  </p:childTnLst>
                                </p:cTn>
                              </p:par>
                            </p:childTnLst>
                          </p:cTn>
                        </p:par>
                        <p:par>
                          <p:cTn id="115" fill="hold">
                            <p:stCondLst>
                              <p:cond delay="5500"/>
                            </p:stCondLst>
                            <p:childTnLst>
                              <p:par>
                                <p:cTn id="116" presetID="2" presetClass="entr" presetSubtype="4" fill="hold" grpId="0" nodeType="afterEffect">
                                  <p:stCondLst>
                                    <p:cond delay="0"/>
                                  </p:stCondLst>
                                  <p:childTnLst>
                                    <p:set>
                                      <p:cBhvr>
                                        <p:cTn id="117" dur="1" fill="hold">
                                          <p:stCondLst>
                                            <p:cond delay="0"/>
                                          </p:stCondLst>
                                        </p:cTn>
                                        <p:tgtEl>
                                          <p:spTgt spid="122"/>
                                        </p:tgtEl>
                                        <p:attrNameLst>
                                          <p:attrName>style.visibility</p:attrName>
                                        </p:attrNameLst>
                                      </p:cBhvr>
                                      <p:to>
                                        <p:strVal val="visible"/>
                                      </p:to>
                                    </p:set>
                                    <p:anim calcmode="lin" valueType="num">
                                      <p:cBhvr additive="base">
                                        <p:cTn id="118" dur="250" fill="hold"/>
                                        <p:tgtEl>
                                          <p:spTgt spid="122"/>
                                        </p:tgtEl>
                                        <p:attrNameLst>
                                          <p:attrName>ppt_x</p:attrName>
                                        </p:attrNameLst>
                                      </p:cBhvr>
                                      <p:tavLst>
                                        <p:tav tm="0">
                                          <p:val>
                                            <p:strVal val="#ppt_x"/>
                                          </p:val>
                                        </p:tav>
                                        <p:tav tm="100000">
                                          <p:val>
                                            <p:strVal val="#ppt_x"/>
                                          </p:val>
                                        </p:tav>
                                      </p:tavLst>
                                    </p:anim>
                                    <p:anim calcmode="lin" valueType="num">
                                      <p:cBhvr additive="base">
                                        <p:cTn id="119" dur="250" fill="hold"/>
                                        <p:tgtEl>
                                          <p:spTgt spid="122"/>
                                        </p:tgtEl>
                                        <p:attrNameLst>
                                          <p:attrName>ppt_y</p:attrName>
                                        </p:attrNameLst>
                                      </p:cBhvr>
                                      <p:tavLst>
                                        <p:tav tm="0">
                                          <p:val>
                                            <p:strVal val="1+#ppt_h/2"/>
                                          </p:val>
                                        </p:tav>
                                        <p:tav tm="100000">
                                          <p:val>
                                            <p:strVal val="#ppt_y"/>
                                          </p:val>
                                        </p:tav>
                                      </p:tavLst>
                                    </p:anim>
                                  </p:childTnLst>
                                </p:cTn>
                              </p:par>
                            </p:childTnLst>
                          </p:cTn>
                        </p:par>
                        <p:par>
                          <p:cTn id="120" fill="hold">
                            <p:stCondLst>
                              <p:cond delay="5750"/>
                            </p:stCondLst>
                            <p:childTnLst>
                              <p:par>
                                <p:cTn id="121" presetID="10" presetClass="entr" presetSubtype="0" fill="hold" grpId="0" nodeType="afterEffect">
                                  <p:stCondLst>
                                    <p:cond delay="0"/>
                                  </p:stCondLst>
                                  <p:childTnLst>
                                    <p:set>
                                      <p:cBhvr>
                                        <p:cTn id="122" dur="1" fill="hold">
                                          <p:stCondLst>
                                            <p:cond delay="0"/>
                                          </p:stCondLst>
                                        </p:cTn>
                                        <p:tgtEl>
                                          <p:spTgt spid="200"/>
                                        </p:tgtEl>
                                        <p:attrNameLst>
                                          <p:attrName>style.visibility</p:attrName>
                                        </p:attrNameLst>
                                      </p:cBhvr>
                                      <p:to>
                                        <p:strVal val="visible"/>
                                      </p:to>
                                    </p:set>
                                    <p:animEffect transition="in" filter="fade">
                                      <p:cBhvr>
                                        <p:cTn id="123" dur="500"/>
                                        <p:tgtEl>
                                          <p:spTgt spid="200"/>
                                        </p:tgtEl>
                                      </p:cBhvr>
                                    </p:animEffect>
                                  </p:childTnLst>
                                </p:cTn>
                              </p:par>
                            </p:childTnLst>
                          </p:cTn>
                        </p:par>
                        <p:par>
                          <p:cTn id="124" fill="hold">
                            <p:stCondLst>
                              <p:cond delay="6250"/>
                            </p:stCondLst>
                            <p:childTnLst>
                              <p:par>
                                <p:cTn id="125" presetID="10" presetClass="entr" presetSubtype="0" fill="hold" grpId="0" nodeType="afterEffect">
                                  <p:stCondLst>
                                    <p:cond delay="0"/>
                                  </p:stCondLst>
                                  <p:childTnLst>
                                    <p:set>
                                      <p:cBhvr>
                                        <p:cTn id="126" dur="1" fill="hold">
                                          <p:stCondLst>
                                            <p:cond delay="0"/>
                                          </p:stCondLst>
                                        </p:cTn>
                                        <p:tgtEl>
                                          <p:spTgt spid="202"/>
                                        </p:tgtEl>
                                        <p:attrNameLst>
                                          <p:attrName>style.visibility</p:attrName>
                                        </p:attrNameLst>
                                      </p:cBhvr>
                                      <p:to>
                                        <p:strVal val="visible"/>
                                      </p:to>
                                    </p:set>
                                    <p:animEffect transition="in" filter="fade">
                                      <p:cBhvr>
                                        <p:cTn id="127" dur="500"/>
                                        <p:tgtEl>
                                          <p:spTgt spid="20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201"/>
                                        </p:tgtEl>
                                        <p:attrNameLst>
                                          <p:attrName>style.visibility</p:attrName>
                                        </p:attrNameLst>
                                      </p:cBhvr>
                                      <p:to>
                                        <p:strVal val="visible"/>
                                      </p:to>
                                    </p:set>
                                    <p:animEffect transition="in" filter="fade">
                                      <p:cBhvr>
                                        <p:cTn id="130" dur="500"/>
                                        <p:tgtEl>
                                          <p:spTgt spid="201"/>
                                        </p:tgtEl>
                                      </p:cBhvr>
                                    </p:animEffect>
                                  </p:childTnLst>
                                </p:cTn>
                              </p:par>
                            </p:childTnLst>
                          </p:cTn>
                        </p:par>
                        <p:par>
                          <p:cTn id="131" fill="hold">
                            <p:stCondLst>
                              <p:cond delay="6750"/>
                            </p:stCondLst>
                            <p:childTnLst>
                              <p:par>
                                <p:cTn id="132" presetID="10" presetClass="entr" presetSubtype="0" fill="hold" grpId="0" nodeType="afterEffect">
                                  <p:stCondLst>
                                    <p:cond delay="0"/>
                                  </p:stCondLst>
                                  <p:childTnLst>
                                    <p:set>
                                      <p:cBhvr>
                                        <p:cTn id="133" dur="1" fill="hold">
                                          <p:stCondLst>
                                            <p:cond delay="0"/>
                                          </p:stCondLst>
                                        </p:cTn>
                                        <p:tgtEl>
                                          <p:spTgt spid="151"/>
                                        </p:tgtEl>
                                        <p:attrNameLst>
                                          <p:attrName>style.visibility</p:attrName>
                                        </p:attrNameLst>
                                      </p:cBhvr>
                                      <p:to>
                                        <p:strVal val="visible"/>
                                      </p:to>
                                    </p:set>
                                    <p:animEffect transition="in" filter="fade">
                                      <p:cBhvr>
                                        <p:cTn id="134" dur="500"/>
                                        <p:tgtEl>
                                          <p:spTgt spid="151"/>
                                        </p:tgtEl>
                                      </p:cBhvr>
                                    </p:animEffect>
                                  </p:childTnLst>
                                </p:cTn>
                              </p:par>
                              <p:par>
                                <p:cTn id="135" presetID="10" presetClass="entr" presetSubtype="0" fill="hold" nodeType="withEffect">
                                  <p:stCondLst>
                                    <p:cond delay="0"/>
                                  </p:stCondLst>
                                  <p:childTnLst>
                                    <p:set>
                                      <p:cBhvr>
                                        <p:cTn id="136" dur="1" fill="hold">
                                          <p:stCondLst>
                                            <p:cond delay="0"/>
                                          </p:stCondLst>
                                        </p:cTn>
                                        <p:tgtEl>
                                          <p:spTgt spid="217"/>
                                        </p:tgtEl>
                                        <p:attrNameLst>
                                          <p:attrName>style.visibility</p:attrName>
                                        </p:attrNameLst>
                                      </p:cBhvr>
                                      <p:to>
                                        <p:strVal val="visible"/>
                                      </p:to>
                                    </p:set>
                                    <p:animEffect transition="in" filter="fade">
                                      <p:cBhvr>
                                        <p:cTn id="137" dur="500"/>
                                        <p:tgtEl>
                                          <p:spTgt spid="217"/>
                                        </p:tgtEl>
                                      </p:cBhvr>
                                    </p:animEffect>
                                  </p:childTnLst>
                                </p:cTn>
                              </p:par>
                            </p:childTnLst>
                          </p:cTn>
                        </p:par>
                        <p:par>
                          <p:cTn id="138" fill="hold">
                            <p:stCondLst>
                              <p:cond delay="7250"/>
                            </p:stCondLst>
                            <p:childTnLst>
                              <p:par>
                                <p:cTn id="139" presetID="10" presetClass="entr" presetSubtype="0" fill="hold" nodeType="afterEffect">
                                  <p:stCondLst>
                                    <p:cond delay="0"/>
                                  </p:stCondLst>
                                  <p:childTnLst>
                                    <p:set>
                                      <p:cBhvr>
                                        <p:cTn id="140" dur="1" fill="hold">
                                          <p:stCondLst>
                                            <p:cond delay="0"/>
                                          </p:stCondLst>
                                        </p:cTn>
                                        <p:tgtEl>
                                          <p:spTgt spid="203"/>
                                        </p:tgtEl>
                                        <p:attrNameLst>
                                          <p:attrName>style.visibility</p:attrName>
                                        </p:attrNameLst>
                                      </p:cBhvr>
                                      <p:to>
                                        <p:strVal val="visible"/>
                                      </p:to>
                                    </p:set>
                                    <p:animEffect transition="in" filter="fade">
                                      <p:cBhvr>
                                        <p:cTn id="141" dur="500"/>
                                        <p:tgtEl>
                                          <p:spTgt spid="203"/>
                                        </p:tgtEl>
                                      </p:cBhvr>
                                    </p:animEffect>
                                  </p:childTnLst>
                                </p:cTn>
                              </p:par>
                            </p:childTnLst>
                          </p:cTn>
                        </p:par>
                        <p:par>
                          <p:cTn id="142" fill="hold">
                            <p:stCondLst>
                              <p:cond delay="7750"/>
                            </p:stCondLst>
                            <p:childTnLst>
                              <p:par>
                                <p:cTn id="143" presetID="10" presetClass="entr" presetSubtype="0" fill="hold" nodeType="afterEffect">
                                  <p:stCondLst>
                                    <p:cond delay="0"/>
                                  </p:stCondLst>
                                  <p:childTnLst>
                                    <p:set>
                                      <p:cBhvr>
                                        <p:cTn id="144" dur="1" fill="hold">
                                          <p:stCondLst>
                                            <p:cond delay="0"/>
                                          </p:stCondLst>
                                        </p:cTn>
                                        <p:tgtEl>
                                          <p:spTgt spid="210"/>
                                        </p:tgtEl>
                                        <p:attrNameLst>
                                          <p:attrName>style.visibility</p:attrName>
                                        </p:attrNameLst>
                                      </p:cBhvr>
                                      <p:to>
                                        <p:strVal val="visible"/>
                                      </p:to>
                                    </p:set>
                                    <p:animEffect transition="in" filter="fade">
                                      <p:cBhvr>
                                        <p:cTn id="145" dur="500"/>
                                        <p:tgtEl>
                                          <p:spTgt spid="210"/>
                                        </p:tgtEl>
                                      </p:cBhvr>
                                    </p:animEffect>
                                  </p:childTnLst>
                                </p:cTn>
                              </p:par>
                              <p:par>
                                <p:cTn id="146" presetID="10" presetClass="entr" presetSubtype="0" fill="hold" nodeType="withEffect">
                                  <p:stCondLst>
                                    <p:cond delay="0"/>
                                  </p:stCondLst>
                                  <p:childTnLst>
                                    <p:set>
                                      <p:cBhvr>
                                        <p:cTn id="147" dur="1" fill="hold">
                                          <p:stCondLst>
                                            <p:cond delay="0"/>
                                          </p:stCondLst>
                                        </p:cTn>
                                        <p:tgtEl>
                                          <p:spTgt spid="218"/>
                                        </p:tgtEl>
                                        <p:attrNameLst>
                                          <p:attrName>style.visibility</p:attrName>
                                        </p:attrNameLst>
                                      </p:cBhvr>
                                      <p:to>
                                        <p:strVal val="visible"/>
                                      </p:to>
                                    </p:set>
                                    <p:animEffect transition="in" filter="fade">
                                      <p:cBhvr>
                                        <p:cTn id="148" dur="500"/>
                                        <p:tgtEl>
                                          <p:spTgt spid="2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16" grpId="0" animBg="1"/>
      <p:bldP spid="119" grpId="0" animBg="1"/>
      <p:bldP spid="120" grpId="0" animBg="1"/>
      <p:bldP spid="121" grpId="0" animBg="1"/>
      <p:bldP spid="123" grpId="0" animBg="1"/>
      <p:bldP spid="124" grpId="0" animBg="1"/>
      <p:bldP spid="125"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4" grpId="0" animBg="1"/>
      <p:bldP spid="145" grpId="0" animBg="1"/>
      <p:bldP spid="122" grpId="0" animBg="1"/>
      <p:bldP spid="151" grpId="0"/>
      <p:bldP spid="200" grpId="0"/>
      <p:bldP spid="201" grpId="0"/>
      <p:bldP spid="202" grpId="0"/>
    </p:bldLst>
  </p:timing>
</p:sld>
</file>

<file path=ppt/slides/slide14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1117199" y="680759"/>
            <a:ext cx="5194051" cy="830997"/>
          </a:xfrm>
          <a:prstGeom prst="rect">
            <a:avLst/>
          </a:prstGeom>
          <a:noFill/>
        </p:spPr>
        <p:txBody>
          <a:bodyPr wrap="none" rtlCol="0">
            <a:spAutoFit/>
          </a:bodyPr>
          <a:lstStyle/>
          <a:p>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1150323" y="1417488"/>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5" name="Freeform 6"/>
          <p:cNvSpPr>
            <a:spLocks/>
          </p:cNvSpPr>
          <p:nvPr/>
        </p:nvSpPr>
        <p:spPr bwMode="auto">
          <a:xfrm>
            <a:off x="11114881" y="235743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20"/>
          <p:cNvSpPr>
            <a:spLocks/>
          </p:cNvSpPr>
          <p:nvPr/>
        </p:nvSpPr>
        <p:spPr bwMode="auto">
          <a:xfrm>
            <a:off x="6854032" y="2991966"/>
            <a:ext cx="888208" cy="723547"/>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7" name="Freeform 37"/>
          <p:cNvSpPr>
            <a:spLocks/>
          </p:cNvSpPr>
          <p:nvPr/>
        </p:nvSpPr>
        <p:spPr bwMode="auto">
          <a:xfrm>
            <a:off x="8312943" y="2759075"/>
            <a:ext cx="2465388" cy="4235450"/>
          </a:xfrm>
          <a:custGeom>
            <a:avLst/>
            <a:gdLst>
              <a:gd name="T0" fmla="*/ 470 w 588"/>
              <a:gd name="T1" fmla="*/ 274 h 1010"/>
              <a:gd name="T2" fmla="*/ 543 w 588"/>
              <a:gd name="T3" fmla="*/ 164 h 1010"/>
              <a:gd name="T4" fmla="*/ 588 w 588"/>
              <a:gd name="T5" fmla="*/ 13 h 1010"/>
              <a:gd name="T6" fmla="*/ 580 w 588"/>
              <a:gd name="T7" fmla="*/ 9 h 1010"/>
              <a:gd name="T8" fmla="*/ 531 w 588"/>
              <a:gd name="T9" fmla="*/ 143 h 1010"/>
              <a:gd name="T10" fmla="*/ 456 w 588"/>
              <a:gd name="T11" fmla="*/ 237 h 1010"/>
              <a:gd name="T12" fmla="*/ 454 w 588"/>
              <a:gd name="T13" fmla="*/ 238 h 1010"/>
              <a:gd name="T14" fmla="*/ 310 w 588"/>
              <a:gd name="T15" fmla="*/ 0 h 1010"/>
              <a:gd name="T16" fmla="*/ 272 w 588"/>
              <a:gd name="T17" fmla="*/ 25 h 1010"/>
              <a:gd name="T18" fmla="*/ 401 w 588"/>
              <a:gd name="T19" fmla="*/ 434 h 1010"/>
              <a:gd name="T20" fmla="*/ 234 w 588"/>
              <a:gd name="T21" fmla="*/ 365 h 1010"/>
              <a:gd name="T22" fmla="*/ 106 w 588"/>
              <a:gd name="T23" fmla="*/ 257 h 1010"/>
              <a:gd name="T24" fmla="*/ 12 w 588"/>
              <a:gd name="T25" fmla="*/ 95 h 1010"/>
              <a:gd name="T26" fmla="*/ 0 w 588"/>
              <a:gd name="T27" fmla="*/ 101 h 1010"/>
              <a:gd name="T28" fmla="*/ 90 w 588"/>
              <a:gd name="T29" fmla="*/ 284 h 1010"/>
              <a:gd name="T30" fmla="*/ 218 w 588"/>
              <a:gd name="T31" fmla="*/ 413 h 1010"/>
              <a:gd name="T32" fmla="*/ 406 w 588"/>
              <a:gd name="T33" fmla="*/ 511 h 1010"/>
              <a:gd name="T34" fmla="*/ 331 w 588"/>
              <a:gd name="T35" fmla="*/ 1010 h 1010"/>
              <a:gd name="T36" fmla="*/ 557 w 588"/>
              <a:gd name="T37" fmla="*/ 1010 h 1010"/>
              <a:gd name="T38" fmla="*/ 546 w 588"/>
              <a:gd name="T39" fmla="*/ 509 h 1010"/>
              <a:gd name="T40" fmla="*/ 470 w 588"/>
              <a:gd name="T41" fmla="*/ 274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88" h="1010">
                <a:moveTo>
                  <a:pt x="470" y="274"/>
                </a:moveTo>
                <a:cubicBezTo>
                  <a:pt x="498" y="243"/>
                  <a:pt x="523" y="207"/>
                  <a:pt x="543" y="164"/>
                </a:cubicBezTo>
                <a:cubicBezTo>
                  <a:pt x="564" y="120"/>
                  <a:pt x="581" y="71"/>
                  <a:pt x="588" y="13"/>
                </a:cubicBezTo>
                <a:cubicBezTo>
                  <a:pt x="580" y="9"/>
                  <a:pt x="580" y="9"/>
                  <a:pt x="580" y="9"/>
                </a:cubicBezTo>
                <a:cubicBezTo>
                  <a:pt x="571" y="60"/>
                  <a:pt x="552" y="106"/>
                  <a:pt x="531" y="143"/>
                </a:cubicBezTo>
                <a:cubicBezTo>
                  <a:pt x="509" y="181"/>
                  <a:pt x="483" y="212"/>
                  <a:pt x="456" y="237"/>
                </a:cubicBezTo>
                <a:cubicBezTo>
                  <a:pt x="455" y="238"/>
                  <a:pt x="455" y="238"/>
                  <a:pt x="454" y="238"/>
                </a:cubicBezTo>
                <a:cubicBezTo>
                  <a:pt x="415" y="153"/>
                  <a:pt x="366" y="73"/>
                  <a:pt x="310" y="0"/>
                </a:cubicBezTo>
                <a:cubicBezTo>
                  <a:pt x="272" y="25"/>
                  <a:pt x="272" y="25"/>
                  <a:pt x="272" y="25"/>
                </a:cubicBezTo>
                <a:cubicBezTo>
                  <a:pt x="346" y="158"/>
                  <a:pt x="386" y="295"/>
                  <a:pt x="401" y="434"/>
                </a:cubicBezTo>
                <a:cubicBezTo>
                  <a:pt x="344" y="419"/>
                  <a:pt x="287" y="397"/>
                  <a:pt x="234" y="365"/>
                </a:cubicBezTo>
                <a:cubicBezTo>
                  <a:pt x="188" y="337"/>
                  <a:pt x="145" y="301"/>
                  <a:pt x="106" y="257"/>
                </a:cubicBezTo>
                <a:cubicBezTo>
                  <a:pt x="68" y="212"/>
                  <a:pt x="32" y="157"/>
                  <a:pt x="12" y="95"/>
                </a:cubicBezTo>
                <a:cubicBezTo>
                  <a:pt x="0" y="101"/>
                  <a:pt x="0" y="101"/>
                  <a:pt x="0" y="101"/>
                </a:cubicBezTo>
                <a:cubicBezTo>
                  <a:pt x="18" y="172"/>
                  <a:pt x="52" y="232"/>
                  <a:pt x="90" y="284"/>
                </a:cubicBezTo>
                <a:cubicBezTo>
                  <a:pt x="128" y="335"/>
                  <a:pt x="172" y="378"/>
                  <a:pt x="218" y="413"/>
                </a:cubicBezTo>
                <a:cubicBezTo>
                  <a:pt x="278" y="457"/>
                  <a:pt x="341" y="489"/>
                  <a:pt x="406" y="511"/>
                </a:cubicBezTo>
                <a:cubicBezTo>
                  <a:pt x="412" y="679"/>
                  <a:pt x="383" y="847"/>
                  <a:pt x="331" y="1010"/>
                </a:cubicBezTo>
                <a:cubicBezTo>
                  <a:pt x="557" y="1010"/>
                  <a:pt x="557" y="1010"/>
                  <a:pt x="557" y="1010"/>
                </a:cubicBezTo>
                <a:cubicBezTo>
                  <a:pt x="583" y="820"/>
                  <a:pt x="587" y="695"/>
                  <a:pt x="546" y="509"/>
                </a:cubicBezTo>
                <a:cubicBezTo>
                  <a:pt x="528" y="428"/>
                  <a:pt x="503" y="349"/>
                  <a:pt x="470" y="274"/>
                </a:cubicBezTo>
                <a:close/>
              </a:path>
            </a:pathLst>
          </a:custGeom>
          <a:solidFill>
            <a:srgbClr val="805430"/>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48" name="Group 47"/>
          <p:cNvGrpSpPr/>
          <p:nvPr/>
        </p:nvGrpSpPr>
        <p:grpSpPr>
          <a:xfrm>
            <a:off x="7792243" y="1111250"/>
            <a:ext cx="4160838" cy="3992562"/>
            <a:chOff x="7792243" y="1111250"/>
            <a:chExt cx="4160838" cy="3992562"/>
          </a:xfrm>
          <a:solidFill>
            <a:schemeClr val="accent4"/>
          </a:solidFill>
        </p:grpSpPr>
        <p:sp>
          <p:nvSpPr>
            <p:cNvPr id="49" name="Freeform 7"/>
            <p:cNvSpPr>
              <a:spLocks noEditPoints="1"/>
            </p:cNvSpPr>
            <p:nvPr/>
          </p:nvSpPr>
          <p:spPr bwMode="auto">
            <a:xfrm>
              <a:off x="10857706" y="2143125"/>
              <a:ext cx="479425" cy="477837"/>
            </a:xfrm>
            <a:custGeom>
              <a:avLst/>
              <a:gdLst>
                <a:gd name="T0" fmla="*/ 106 w 114"/>
                <a:gd name="T1" fmla="*/ 0 h 114"/>
                <a:gd name="T2" fmla="*/ 8 w 114"/>
                <a:gd name="T3" fmla="*/ 0 h 114"/>
                <a:gd name="T4" fmla="*/ 0 w 114"/>
                <a:gd name="T5" fmla="*/ 8 h 114"/>
                <a:gd name="T6" fmla="*/ 0 w 114"/>
                <a:gd name="T7" fmla="*/ 106 h 114"/>
                <a:gd name="T8" fmla="*/ 8 w 114"/>
                <a:gd name="T9" fmla="*/ 114 h 114"/>
                <a:gd name="T10" fmla="*/ 106 w 114"/>
                <a:gd name="T11" fmla="*/ 114 h 114"/>
                <a:gd name="T12" fmla="*/ 114 w 114"/>
                <a:gd name="T13" fmla="*/ 106 h 114"/>
                <a:gd name="T14" fmla="*/ 114 w 114"/>
                <a:gd name="T15" fmla="*/ 8 h 114"/>
                <a:gd name="T16" fmla="*/ 106 w 114"/>
                <a:gd name="T17" fmla="*/ 0 h 114"/>
                <a:gd name="T18" fmla="*/ 35 w 114"/>
                <a:gd name="T19" fmla="*/ 96 h 114"/>
                <a:gd name="T20" fmla="*/ 17 w 114"/>
                <a:gd name="T21" fmla="*/ 96 h 114"/>
                <a:gd name="T22" fmla="*/ 17 w 114"/>
                <a:gd name="T23" fmla="*/ 44 h 114"/>
                <a:gd name="T24" fmla="*/ 35 w 114"/>
                <a:gd name="T25" fmla="*/ 44 h 114"/>
                <a:gd name="T26" fmla="*/ 35 w 114"/>
                <a:gd name="T27" fmla="*/ 96 h 114"/>
                <a:gd name="T28" fmla="*/ 26 w 114"/>
                <a:gd name="T29" fmla="*/ 37 h 114"/>
                <a:gd name="T30" fmla="*/ 26 w 114"/>
                <a:gd name="T31" fmla="*/ 37 h 114"/>
                <a:gd name="T32" fmla="*/ 16 w 114"/>
                <a:gd name="T33" fmla="*/ 28 h 114"/>
                <a:gd name="T34" fmla="*/ 26 w 114"/>
                <a:gd name="T35" fmla="*/ 19 h 114"/>
                <a:gd name="T36" fmla="*/ 36 w 114"/>
                <a:gd name="T37" fmla="*/ 28 h 114"/>
                <a:gd name="T38" fmla="*/ 26 w 114"/>
                <a:gd name="T39" fmla="*/ 37 h 114"/>
                <a:gd name="T40" fmla="*/ 97 w 114"/>
                <a:gd name="T41" fmla="*/ 96 h 114"/>
                <a:gd name="T42" fmla="*/ 80 w 114"/>
                <a:gd name="T43" fmla="*/ 96 h 114"/>
                <a:gd name="T44" fmla="*/ 80 w 114"/>
                <a:gd name="T45" fmla="*/ 68 h 114"/>
                <a:gd name="T46" fmla="*/ 71 w 114"/>
                <a:gd name="T47" fmla="*/ 56 h 114"/>
                <a:gd name="T48" fmla="*/ 62 w 114"/>
                <a:gd name="T49" fmla="*/ 63 h 114"/>
                <a:gd name="T50" fmla="*/ 61 w 114"/>
                <a:gd name="T51" fmla="*/ 67 h 114"/>
                <a:gd name="T52" fmla="*/ 61 w 114"/>
                <a:gd name="T53" fmla="*/ 96 h 114"/>
                <a:gd name="T54" fmla="*/ 44 w 114"/>
                <a:gd name="T55" fmla="*/ 96 h 114"/>
                <a:gd name="T56" fmla="*/ 44 w 114"/>
                <a:gd name="T57" fmla="*/ 44 h 114"/>
                <a:gd name="T58" fmla="*/ 61 w 114"/>
                <a:gd name="T59" fmla="*/ 44 h 114"/>
                <a:gd name="T60" fmla="*/ 61 w 114"/>
                <a:gd name="T61" fmla="*/ 51 h 114"/>
                <a:gd name="T62" fmla="*/ 77 w 114"/>
                <a:gd name="T63" fmla="*/ 43 h 114"/>
                <a:gd name="T64" fmla="*/ 97 w 114"/>
                <a:gd name="T65" fmla="*/ 66 h 114"/>
                <a:gd name="T66" fmla="*/ 97 w 114"/>
                <a:gd name="T67"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4" h="114">
                  <a:moveTo>
                    <a:pt x="106" y="0"/>
                  </a:moveTo>
                  <a:cubicBezTo>
                    <a:pt x="8" y="0"/>
                    <a:pt x="8" y="0"/>
                    <a:pt x="8" y="0"/>
                  </a:cubicBezTo>
                  <a:cubicBezTo>
                    <a:pt x="4" y="0"/>
                    <a:pt x="0" y="3"/>
                    <a:pt x="0" y="8"/>
                  </a:cubicBezTo>
                  <a:cubicBezTo>
                    <a:pt x="0" y="106"/>
                    <a:pt x="0" y="106"/>
                    <a:pt x="0" y="106"/>
                  </a:cubicBezTo>
                  <a:cubicBezTo>
                    <a:pt x="0" y="111"/>
                    <a:pt x="4" y="114"/>
                    <a:pt x="8" y="114"/>
                  </a:cubicBezTo>
                  <a:cubicBezTo>
                    <a:pt x="106" y="114"/>
                    <a:pt x="106" y="114"/>
                    <a:pt x="106" y="114"/>
                  </a:cubicBezTo>
                  <a:cubicBezTo>
                    <a:pt x="110" y="114"/>
                    <a:pt x="114" y="111"/>
                    <a:pt x="114" y="106"/>
                  </a:cubicBezTo>
                  <a:cubicBezTo>
                    <a:pt x="114" y="8"/>
                    <a:pt x="114" y="8"/>
                    <a:pt x="114" y="8"/>
                  </a:cubicBezTo>
                  <a:cubicBezTo>
                    <a:pt x="114" y="3"/>
                    <a:pt x="110" y="0"/>
                    <a:pt x="106" y="0"/>
                  </a:cubicBezTo>
                  <a:close/>
                  <a:moveTo>
                    <a:pt x="35" y="96"/>
                  </a:moveTo>
                  <a:cubicBezTo>
                    <a:pt x="17" y="96"/>
                    <a:pt x="17" y="96"/>
                    <a:pt x="17" y="96"/>
                  </a:cubicBezTo>
                  <a:cubicBezTo>
                    <a:pt x="17" y="44"/>
                    <a:pt x="17" y="44"/>
                    <a:pt x="17" y="44"/>
                  </a:cubicBezTo>
                  <a:cubicBezTo>
                    <a:pt x="35" y="44"/>
                    <a:pt x="35" y="44"/>
                    <a:pt x="35" y="44"/>
                  </a:cubicBezTo>
                  <a:lnTo>
                    <a:pt x="35" y="96"/>
                  </a:lnTo>
                  <a:close/>
                  <a:moveTo>
                    <a:pt x="26" y="37"/>
                  </a:moveTo>
                  <a:cubicBezTo>
                    <a:pt x="26" y="37"/>
                    <a:pt x="26" y="37"/>
                    <a:pt x="26" y="37"/>
                  </a:cubicBezTo>
                  <a:cubicBezTo>
                    <a:pt x="20" y="37"/>
                    <a:pt x="16" y="33"/>
                    <a:pt x="16" y="28"/>
                  </a:cubicBezTo>
                  <a:cubicBezTo>
                    <a:pt x="16" y="23"/>
                    <a:pt x="20" y="19"/>
                    <a:pt x="26" y="19"/>
                  </a:cubicBezTo>
                  <a:cubicBezTo>
                    <a:pt x="32" y="19"/>
                    <a:pt x="36" y="23"/>
                    <a:pt x="36" y="28"/>
                  </a:cubicBezTo>
                  <a:cubicBezTo>
                    <a:pt x="36" y="33"/>
                    <a:pt x="32" y="37"/>
                    <a:pt x="26" y="37"/>
                  </a:cubicBezTo>
                  <a:close/>
                  <a:moveTo>
                    <a:pt x="97" y="96"/>
                  </a:moveTo>
                  <a:cubicBezTo>
                    <a:pt x="80" y="96"/>
                    <a:pt x="80" y="96"/>
                    <a:pt x="80" y="96"/>
                  </a:cubicBezTo>
                  <a:cubicBezTo>
                    <a:pt x="80" y="68"/>
                    <a:pt x="80" y="68"/>
                    <a:pt x="80" y="68"/>
                  </a:cubicBezTo>
                  <a:cubicBezTo>
                    <a:pt x="80" y="61"/>
                    <a:pt x="77" y="56"/>
                    <a:pt x="71" y="56"/>
                  </a:cubicBezTo>
                  <a:cubicBezTo>
                    <a:pt x="66" y="56"/>
                    <a:pt x="63" y="59"/>
                    <a:pt x="62" y="63"/>
                  </a:cubicBezTo>
                  <a:cubicBezTo>
                    <a:pt x="61" y="64"/>
                    <a:pt x="61" y="65"/>
                    <a:pt x="61" y="67"/>
                  </a:cubicBezTo>
                  <a:cubicBezTo>
                    <a:pt x="61" y="96"/>
                    <a:pt x="61" y="96"/>
                    <a:pt x="61" y="96"/>
                  </a:cubicBezTo>
                  <a:cubicBezTo>
                    <a:pt x="44" y="96"/>
                    <a:pt x="44" y="96"/>
                    <a:pt x="44" y="96"/>
                  </a:cubicBezTo>
                  <a:cubicBezTo>
                    <a:pt x="44" y="96"/>
                    <a:pt x="44" y="49"/>
                    <a:pt x="44" y="44"/>
                  </a:cubicBezTo>
                  <a:cubicBezTo>
                    <a:pt x="61" y="44"/>
                    <a:pt x="61" y="44"/>
                    <a:pt x="61" y="44"/>
                  </a:cubicBezTo>
                  <a:cubicBezTo>
                    <a:pt x="61" y="51"/>
                    <a:pt x="61" y="51"/>
                    <a:pt x="61" y="51"/>
                  </a:cubicBezTo>
                  <a:cubicBezTo>
                    <a:pt x="64" y="48"/>
                    <a:pt x="68" y="43"/>
                    <a:pt x="77" y="43"/>
                  </a:cubicBezTo>
                  <a:cubicBezTo>
                    <a:pt x="88" y="43"/>
                    <a:pt x="97" y="50"/>
                    <a:pt x="97" y="66"/>
                  </a:cubicBezTo>
                  <a:lnTo>
                    <a:pt x="97" y="96"/>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10762456" y="4194175"/>
              <a:ext cx="909638" cy="909637"/>
              <a:chOff x="4127501" y="4194175"/>
              <a:chExt cx="909638" cy="909637"/>
            </a:xfrm>
            <a:grpFill/>
          </p:grpSpPr>
          <p:sp>
            <p:nvSpPr>
              <p:cNvPr id="67" name="Freeform 11"/>
              <p:cNvSpPr>
                <a:spLocks/>
              </p:cNvSpPr>
              <p:nvPr/>
            </p:nvSpPr>
            <p:spPr bwMode="auto">
              <a:xfrm>
                <a:off x="4386263" y="4659313"/>
                <a:ext cx="96838" cy="192087"/>
              </a:xfrm>
              <a:custGeom>
                <a:avLst/>
                <a:gdLst>
                  <a:gd name="T0" fmla="*/ 0 w 61"/>
                  <a:gd name="T1" fmla="*/ 18 h 121"/>
                  <a:gd name="T2" fmla="*/ 22 w 61"/>
                  <a:gd name="T3" fmla="*/ 18 h 121"/>
                  <a:gd name="T4" fmla="*/ 22 w 61"/>
                  <a:gd name="T5" fmla="*/ 121 h 121"/>
                  <a:gd name="T6" fmla="*/ 40 w 61"/>
                  <a:gd name="T7" fmla="*/ 121 h 121"/>
                  <a:gd name="T8" fmla="*/ 40 w 61"/>
                  <a:gd name="T9" fmla="*/ 18 h 121"/>
                  <a:gd name="T10" fmla="*/ 61 w 61"/>
                  <a:gd name="T11" fmla="*/ 18 h 121"/>
                  <a:gd name="T12" fmla="*/ 61 w 61"/>
                  <a:gd name="T13" fmla="*/ 0 h 121"/>
                  <a:gd name="T14" fmla="*/ 0 w 61"/>
                  <a:gd name="T15" fmla="*/ 0 h 121"/>
                  <a:gd name="T16" fmla="*/ 0 w 61"/>
                  <a:gd name="T17"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21">
                    <a:moveTo>
                      <a:pt x="0" y="18"/>
                    </a:moveTo>
                    <a:lnTo>
                      <a:pt x="22" y="18"/>
                    </a:lnTo>
                    <a:lnTo>
                      <a:pt x="22" y="121"/>
                    </a:lnTo>
                    <a:lnTo>
                      <a:pt x="40" y="121"/>
                    </a:lnTo>
                    <a:lnTo>
                      <a:pt x="40" y="18"/>
                    </a:lnTo>
                    <a:lnTo>
                      <a:pt x="61" y="18"/>
                    </a:lnTo>
                    <a:lnTo>
                      <a:pt x="61" y="0"/>
                    </a:lnTo>
                    <a:lnTo>
                      <a:pt x="0" y="0"/>
                    </a:lnTo>
                    <a:lnTo>
                      <a:pt x="0" y="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12"/>
              <p:cNvSpPr>
                <a:spLocks/>
              </p:cNvSpPr>
              <p:nvPr/>
            </p:nvSpPr>
            <p:spPr bwMode="auto">
              <a:xfrm>
                <a:off x="4572001" y="4440238"/>
                <a:ext cx="25400" cy="109537"/>
              </a:xfrm>
              <a:custGeom>
                <a:avLst/>
                <a:gdLst>
                  <a:gd name="T0" fmla="*/ 3 w 6"/>
                  <a:gd name="T1" fmla="*/ 26 h 26"/>
                  <a:gd name="T2" fmla="*/ 5 w 6"/>
                  <a:gd name="T3" fmla="*/ 25 h 26"/>
                  <a:gd name="T4" fmla="*/ 6 w 6"/>
                  <a:gd name="T5" fmla="*/ 23 h 26"/>
                  <a:gd name="T6" fmla="*/ 6 w 6"/>
                  <a:gd name="T7" fmla="*/ 3 h 26"/>
                  <a:gd name="T8" fmla="*/ 5 w 6"/>
                  <a:gd name="T9" fmla="*/ 1 h 26"/>
                  <a:gd name="T10" fmla="*/ 3 w 6"/>
                  <a:gd name="T11" fmla="*/ 0 h 26"/>
                  <a:gd name="T12" fmla="*/ 0 w 6"/>
                  <a:gd name="T13" fmla="*/ 1 h 26"/>
                  <a:gd name="T14" fmla="*/ 0 w 6"/>
                  <a:gd name="T15" fmla="*/ 3 h 26"/>
                  <a:gd name="T16" fmla="*/ 0 w 6"/>
                  <a:gd name="T17" fmla="*/ 23 h 26"/>
                  <a:gd name="T18" fmla="*/ 0 w 6"/>
                  <a:gd name="T19" fmla="*/ 25 h 26"/>
                  <a:gd name="T20" fmla="*/ 3 w 6"/>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6">
                    <a:moveTo>
                      <a:pt x="3" y="26"/>
                    </a:moveTo>
                    <a:cubicBezTo>
                      <a:pt x="4" y="26"/>
                      <a:pt x="5" y="26"/>
                      <a:pt x="5" y="25"/>
                    </a:cubicBezTo>
                    <a:cubicBezTo>
                      <a:pt x="6" y="25"/>
                      <a:pt x="6" y="24"/>
                      <a:pt x="6" y="23"/>
                    </a:cubicBezTo>
                    <a:cubicBezTo>
                      <a:pt x="6" y="3"/>
                      <a:pt x="6" y="3"/>
                      <a:pt x="6" y="3"/>
                    </a:cubicBezTo>
                    <a:cubicBezTo>
                      <a:pt x="6" y="2"/>
                      <a:pt x="6" y="1"/>
                      <a:pt x="5" y="1"/>
                    </a:cubicBezTo>
                    <a:cubicBezTo>
                      <a:pt x="5" y="0"/>
                      <a:pt x="4" y="0"/>
                      <a:pt x="3" y="0"/>
                    </a:cubicBezTo>
                    <a:cubicBezTo>
                      <a:pt x="2" y="0"/>
                      <a:pt x="1" y="0"/>
                      <a:pt x="0" y="1"/>
                    </a:cubicBezTo>
                    <a:cubicBezTo>
                      <a:pt x="0" y="1"/>
                      <a:pt x="0" y="2"/>
                      <a:pt x="0" y="3"/>
                    </a:cubicBezTo>
                    <a:cubicBezTo>
                      <a:pt x="0" y="23"/>
                      <a:pt x="0" y="23"/>
                      <a:pt x="0" y="23"/>
                    </a:cubicBezTo>
                    <a:cubicBezTo>
                      <a:pt x="0" y="24"/>
                      <a:pt x="0" y="25"/>
                      <a:pt x="0" y="25"/>
                    </a:cubicBezTo>
                    <a:cubicBezTo>
                      <a:pt x="1" y="26"/>
                      <a:pt x="2" y="26"/>
                      <a:pt x="3"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13"/>
              <p:cNvSpPr>
                <a:spLocks noEditPoints="1"/>
              </p:cNvSpPr>
              <p:nvPr/>
            </p:nvSpPr>
            <p:spPr bwMode="auto">
              <a:xfrm>
                <a:off x="4600576" y="4659313"/>
                <a:ext cx="79375" cy="192087"/>
              </a:xfrm>
              <a:custGeom>
                <a:avLst/>
                <a:gdLst>
                  <a:gd name="T0" fmla="*/ 13 w 19"/>
                  <a:gd name="T1" fmla="*/ 12 h 46"/>
                  <a:gd name="T2" fmla="*/ 9 w 19"/>
                  <a:gd name="T3" fmla="*/ 12 h 46"/>
                  <a:gd name="T4" fmla="*/ 6 w 19"/>
                  <a:gd name="T5" fmla="*/ 15 h 46"/>
                  <a:gd name="T6" fmla="*/ 6 w 19"/>
                  <a:gd name="T7" fmla="*/ 0 h 46"/>
                  <a:gd name="T8" fmla="*/ 0 w 19"/>
                  <a:gd name="T9" fmla="*/ 0 h 46"/>
                  <a:gd name="T10" fmla="*/ 0 w 19"/>
                  <a:gd name="T11" fmla="*/ 46 h 46"/>
                  <a:gd name="T12" fmla="*/ 6 w 19"/>
                  <a:gd name="T13" fmla="*/ 46 h 46"/>
                  <a:gd name="T14" fmla="*/ 6 w 19"/>
                  <a:gd name="T15" fmla="*/ 43 h 46"/>
                  <a:gd name="T16" fmla="*/ 9 w 19"/>
                  <a:gd name="T17" fmla="*/ 45 h 46"/>
                  <a:gd name="T18" fmla="*/ 13 w 19"/>
                  <a:gd name="T19" fmla="*/ 46 h 46"/>
                  <a:gd name="T20" fmla="*/ 18 w 19"/>
                  <a:gd name="T21" fmla="*/ 44 h 46"/>
                  <a:gd name="T22" fmla="*/ 19 w 19"/>
                  <a:gd name="T23" fmla="*/ 39 h 46"/>
                  <a:gd name="T24" fmla="*/ 19 w 19"/>
                  <a:gd name="T25" fmla="*/ 20 h 46"/>
                  <a:gd name="T26" fmla="*/ 17 w 19"/>
                  <a:gd name="T27" fmla="*/ 14 h 46"/>
                  <a:gd name="T28" fmla="*/ 13 w 19"/>
                  <a:gd name="T29" fmla="*/ 12 h 46"/>
                  <a:gd name="T30" fmla="*/ 12 w 19"/>
                  <a:gd name="T31" fmla="*/ 38 h 46"/>
                  <a:gd name="T32" fmla="*/ 12 w 19"/>
                  <a:gd name="T33" fmla="*/ 40 h 46"/>
                  <a:gd name="T34" fmla="*/ 10 w 19"/>
                  <a:gd name="T35" fmla="*/ 41 h 46"/>
                  <a:gd name="T36" fmla="*/ 8 w 19"/>
                  <a:gd name="T37" fmla="*/ 41 h 46"/>
                  <a:gd name="T38" fmla="*/ 6 w 19"/>
                  <a:gd name="T39" fmla="*/ 39 h 46"/>
                  <a:gd name="T40" fmla="*/ 6 w 19"/>
                  <a:gd name="T41" fmla="*/ 18 h 46"/>
                  <a:gd name="T42" fmla="*/ 8 w 19"/>
                  <a:gd name="T43" fmla="*/ 17 h 46"/>
                  <a:gd name="T44" fmla="*/ 9 w 19"/>
                  <a:gd name="T45" fmla="*/ 17 h 46"/>
                  <a:gd name="T46" fmla="*/ 11 w 19"/>
                  <a:gd name="T47" fmla="*/ 18 h 46"/>
                  <a:gd name="T48" fmla="*/ 12 w 19"/>
                  <a:gd name="T49" fmla="*/ 20 h 46"/>
                  <a:gd name="T50" fmla="*/ 12 w 19"/>
                  <a:gd name="T51" fmla="*/ 3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6">
                    <a:moveTo>
                      <a:pt x="13" y="12"/>
                    </a:moveTo>
                    <a:cubicBezTo>
                      <a:pt x="11" y="12"/>
                      <a:pt x="10" y="12"/>
                      <a:pt x="9" y="12"/>
                    </a:cubicBezTo>
                    <a:cubicBezTo>
                      <a:pt x="8" y="13"/>
                      <a:pt x="7" y="14"/>
                      <a:pt x="6" y="15"/>
                    </a:cubicBezTo>
                    <a:cubicBezTo>
                      <a:pt x="6" y="0"/>
                      <a:pt x="6" y="0"/>
                      <a:pt x="6" y="0"/>
                    </a:cubicBezTo>
                    <a:cubicBezTo>
                      <a:pt x="0" y="0"/>
                      <a:pt x="0" y="0"/>
                      <a:pt x="0" y="0"/>
                    </a:cubicBezTo>
                    <a:cubicBezTo>
                      <a:pt x="0" y="46"/>
                      <a:pt x="0" y="46"/>
                      <a:pt x="0" y="46"/>
                    </a:cubicBezTo>
                    <a:cubicBezTo>
                      <a:pt x="6" y="46"/>
                      <a:pt x="6" y="46"/>
                      <a:pt x="6" y="46"/>
                    </a:cubicBezTo>
                    <a:cubicBezTo>
                      <a:pt x="6" y="43"/>
                      <a:pt x="6" y="43"/>
                      <a:pt x="6" y="43"/>
                    </a:cubicBezTo>
                    <a:cubicBezTo>
                      <a:pt x="7" y="44"/>
                      <a:pt x="8" y="45"/>
                      <a:pt x="9" y="45"/>
                    </a:cubicBezTo>
                    <a:cubicBezTo>
                      <a:pt x="10" y="46"/>
                      <a:pt x="12" y="46"/>
                      <a:pt x="13" y="46"/>
                    </a:cubicBezTo>
                    <a:cubicBezTo>
                      <a:pt x="15" y="46"/>
                      <a:pt x="16" y="46"/>
                      <a:pt x="18" y="44"/>
                    </a:cubicBezTo>
                    <a:cubicBezTo>
                      <a:pt x="19" y="43"/>
                      <a:pt x="19" y="41"/>
                      <a:pt x="19" y="39"/>
                    </a:cubicBezTo>
                    <a:cubicBezTo>
                      <a:pt x="19" y="20"/>
                      <a:pt x="19" y="20"/>
                      <a:pt x="19" y="20"/>
                    </a:cubicBezTo>
                    <a:cubicBezTo>
                      <a:pt x="19" y="17"/>
                      <a:pt x="19" y="15"/>
                      <a:pt x="17" y="14"/>
                    </a:cubicBezTo>
                    <a:cubicBezTo>
                      <a:pt x="16" y="12"/>
                      <a:pt x="15" y="12"/>
                      <a:pt x="13" y="12"/>
                    </a:cubicBezTo>
                    <a:close/>
                    <a:moveTo>
                      <a:pt x="12" y="38"/>
                    </a:moveTo>
                    <a:cubicBezTo>
                      <a:pt x="12" y="39"/>
                      <a:pt x="12" y="40"/>
                      <a:pt x="12" y="40"/>
                    </a:cubicBezTo>
                    <a:cubicBezTo>
                      <a:pt x="11" y="41"/>
                      <a:pt x="11" y="41"/>
                      <a:pt x="10" y="41"/>
                    </a:cubicBezTo>
                    <a:cubicBezTo>
                      <a:pt x="9" y="41"/>
                      <a:pt x="9" y="41"/>
                      <a:pt x="8" y="41"/>
                    </a:cubicBezTo>
                    <a:cubicBezTo>
                      <a:pt x="8" y="40"/>
                      <a:pt x="7" y="40"/>
                      <a:pt x="6" y="39"/>
                    </a:cubicBezTo>
                    <a:cubicBezTo>
                      <a:pt x="6" y="18"/>
                      <a:pt x="6" y="18"/>
                      <a:pt x="6" y="18"/>
                    </a:cubicBezTo>
                    <a:cubicBezTo>
                      <a:pt x="7" y="18"/>
                      <a:pt x="7" y="17"/>
                      <a:pt x="8" y="17"/>
                    </a:cubicBezTo>
                    <a:cubicBezTo>
                      <a:pt x="8" y="17"/>
                      <a:pt x="9" y="17"/>
                      <a:pt x="9" y="17"/>
                    </a:cubicBezTo>
                    <a:cubicBezTo>
                      <a:pt x="10" y="17"/>
                      <a:pt x="11" y="17"/>
                      <a:pt x="11" y="18"/>
                    </a:cubicBezTo>
                    <a:cubicBezTo>
                      <a:pt x="12" y="18"/>
                      <a:pt x="12" y="19"/>
                      <a:pt x="12" y="20"/>
                    </a:cubicBezTo>
                    <a:lnTo>
                      <a:pt x="12" y="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14"/>
              <p:cNvSpPr>
                <a:spLocks/>
              </p:cNvSpPr>
              <p:nvPr/>
            </p:nvSpPr>
            <p:spPr bwMode="auto">
              <a:xfrm>
                <a:off x="4495801" y="4710113"/>
                <a:ext cx="84138" cy="141287"/>
              </a:xfrm>
              <a:custGeom>
                <a:avLst/>
                <a:gdLst>
                  <a:gd name="T0" fmla="*/ 13 w 20"/>
                  <a:gd name="T1" fmla="*/ 26 h 34"/>
                  <a:gd name="T2" fmla="*/ 11 w 20"/>
                  <a:gd name="T3" fmla="*/ 27 h 34"/>
                  <a:gd name="T4" fmla="*/ 9 w 20"/>
                  <a:gd name="T5" fmla="*/ 28 h 34"/>
                  <a:gd name="T6" fmla="*/ 7 w 20"/>
                  <a:gd name="T7" fmla="*/ 28 h 34"/>
                  <a:gd name="T8" fmla="*/ 7 w 20"/>
                  <a:gd name="T9" fmla="*/ 26 h 34"/>
                  <a:gd name="T10" fmla="*/ 7 w 20"/>
                  <a:gd name="T11" fmla="*/ 0 h 34"/>
                  <a:gd name="T12" fmla="*/ 0 w 20"/>
                  <a:gd name="T13" fmla="*/ 0 h 34"/>
                  <a:gd name="T14" fmla="*/ 0 w 20"/>
                  <a:gd name="T15" fmla="*/ 28 h 34"/>
                  <a:gd name="T16" fmla="*/ 1 w 20"/>
                  <a:gd name="T17" fmla="*/ 33 h 34"/>
                  <a:gd name="T18" fmla="*/ 5 w 20"/>
                  <a:gd name="T19" fmla="*/ 34 h 34"/>
                  <a:gd name="T20" fmla="*/ 9 w 20"/>
                  <a:gd name="T21" fmla="*/ 33 h 34"/>
                  <a:gd name="T22" fmla="*/ 13 w 20"/>
                  <a:gd name="T23" fmla="*/ 30 h 34"/>
                  <a:gd name="T24" fmla="*/ 13 w 20"/>
                  <a:gd name="T25" fmla="*/ 34 h 34"/>
                  <a:gd name="T26" fmla="*/ 20 w 20"/>
                  <a:gd name="T27" fmla="*/ 34 h 34"/>
                  <a:gd name="T28" fmla="*/ 20 w 20"/>
                  <a:gd name="T29" fmla="*/ 0 h 34"/>
                  <a:gd name="T30" fmla="*/ 13 w 20"/>
                  <a:gd name="T31" fmla="*/ 0 h 34"/>
                  <a:gd name="T32" fmla="*/ 13 w 20"/>
                  <a:gd name="T33"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34">
                    <a:moveTo>
                      <a:pt x="13" y="26"/>
                    </a:moveTo>
                    <a:cubicBezTo>
                      <a:pt x="12" y="26"/>
                      <a:pt x="11" y="27"/>
                      <a:pt x="11" y="27"/>
                    </a:cubicBezTo>
                    <a:cubicBezTo>
                      <a:pt x="10" y="28"/>
                      <a:pt x="9" y="28"/>
                      <a:pt x="9" y="28"/>
                    </a:cubicBezTo>
                    <a:cubicBezTo>
                      <a:pt x="8" y="28"/>
                      <a:pt x="8" y="28"/>
                      <a:pt x="7" y="28"/>
                    </a:cubicBezTo>
                    <a:cubicBezTo>
                      <a:pt x="7" y="27"/>
                      <a:pt x="7" y="27"/>
                      <a:pt x="7" y="26"/>
                    </a:cubicBezTo>
                    <a:cubicBezTo>
                      <a:pt x="7" y="0"/>
                      <a:pt x="7" y="0"/>
                      <a:pt x="7" y="0"/>
                    </a:cubicBezTo>
                    <a:cubicBezTo>
                      <a:pt x="0" y="0"/>
                      <a:pt x="0" y="0"/>
                      <a:pt x="0" y="0"/>
                    </a:cubicBezTo>
                    <a:cubicBezTo>
                      <a:pt x="0" y="28"/>
                      <a:pt x="0" y="28"/>
                      <a:pt x="0" y="28"/>
                    </a:cubicBezTo>
                    <a:cubicBezTo>
                      <a:pt x="0" y="30"/>
                      <a:pt x="1" y="32"/>
                      <a:pt x="1" y="33"/>
                    </a:cubicBezTo>
                    <a:cubicBezTo>
                      <a:pt x="2" y="34"/>
                      <a:pt x="3" y="34"/>
                      <a:pt x="5" y="34"/>
                    </a:cubicBezTo>
                    <a:cubicBezTo>
                      <a:pt x="6" y="34"/>
                      <a:pt x="8" y="34"/>
                      <a:pt x="9" y="33"/>
                    </a:cubicBezTo>
                    <a:cubicBezTo>
                      <a:pt x="10" y="32"/>
                      <a:pt x="12" y="31"/>
                      <a:pt x="13" y="30"/>
                    </a:cubicBezTo>
                    <a:cubicBezTo>
                      <a:pt x="13" y="34"/>
                      <a:pt x="13" y="34"/>
                      <a:pt x="13" y="34"/>
                    </a:cubicBezTo>
                    <a:cubicBezTo>
                      <a:pt x="20" y="34"/>
                      <a:pt x="20" y="34"/>
                      <a:pt x="20" y="34"/>
                    </a:cubicBezTo>
                    <a:cubicBezTo>
                      <a:pt x="20" y="0"/>
                      <a:pt x="20" y="0"/>
                      <a:pt x="20" y="0"/>
                    </a:cubicBezTo>
                    <a:cubicBezTo>
                      <a:pt x="13" y="0"/>
                      <a:pt x="13" y="0"/>
                      <a:pt x="13" y="0"/>
                    </a:cubicBezTo>
                    <a:lnTo>
                      <a:pt x="13"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5"/>
              <p:cNvSpPr>
                <a:spLocks noEditPoints="1"/>
              </p:cNvSpPr>
              <p:nvPr/>
            </p:nvSpPr>
            <p:spPr bwMode="auto">
              <a:xfrm>
                <a:off x="4127501" y="4194175"/>
                <a:ext cx="909638" cy="909637"/>
              </a:xfrm>
              <a:custGeom>
                <a:avLst/>
                <a:gdLst>
                  <a:gd name="T0" fmla="*/ 108 w 217"/>
                  <a:gd name="T1" fmla="*/ 0 h 217"/>
                  <a:gd name="T2" fmla="*/ 0 w 217"/>
                  <a:gd name="T3" fmla="*/ 108 h 217"/>
                  <a:gd name="T4" fmla="*/ 108 w 217"/>
                  <a:gd name="T5" fmla="*/ 217 h 217"/>
                  <a:gd name="T6" fmla="*/ 217 w 217"/>
                  <a:gd name="T7" fmla="*/ 108 h 217"/>
                  <a:gd name="T8" fmla="*/ 108 w 217"/>
                  <a:gd name="T9" fmla="*/ 0 h 217"/>
                  <a:gd name="T10" fmla="*/ 126 w 217"/>
                  <a:gd name="T11" fmla="*/ 53 h 217"/>
                  <a:gd name="T12" fmla="*/ 134 w 217"/>
                  <a:gd name="T13" fmla="*/ 53 h 217"/>
                  <a:gd name="T14" fmla="*/ 134 w 217"/>
                  <a:gd name="T15" fmla="*/ 82 h 217"/>
                  <a:gd name="T16" fmla="*/ 134 w 217"/>
                  <a:gd name="T17" fmla="*/ 84 h 217"/>
                  <a:gd name="T18" fmla="*/ 136 w 217"/>
                  <a:gd name="T19" fmla="*/ 84 h 217"/>
                  <a:gd name="T20" fmla="*/ 138 w 217"/>
                  <a:gd name="T21" fmla="*/ 84 h 217"/>
                  <a:gd name="T22" fmla="*/ 140 w 217"/>
                  <a:gd name="T23" fmla="*/ 82 h 217"/>
                  <a:gd name="T24" fmla="*/ 140 w 217"/>
                  <a:gd name="T25" fmla="*/ 53 h 217"/>
                  <a:gd name="T26" fmla="*/ 148 w 217"/>
                  <a:gd name="T27" fmla="*/ 53 h 217"/>
                  <a:gd name="T28" fmla="*/ 148 w 217"/>
                  <a:gd name="T29" fmla="*/ 91 h 217"/>
                  <a:gd name="T30" fmla="*/ 140 w 217"/>
                  <a:gd name="T31" fmla="*/ 91 h 217"/>
                  <a:gd name="T32" fmla="*/ 140 w 217"/>
                  <a:gd name="T33" fmla="*/ 86 h 217"/>
                  <a:gd name="T34" fmla="*/ 136 w 217"/>
                  <a:gd name="T35" fmla="*/ 90 h 217"/>
                  <a:gd name="T36" fmla="*/ 131 w 217"/>
                  <a:gd name="T37" fmla="*/ 91 h 217"/>
                  <a:gd name="T38" fmla="*/ 127 w 217"/>
                  <a:gd name="T39" fmla="*/ 89 h 217"/>
                  <a:gd name="T40" fmla="*/ 126 w 217"/>
                  <a:gd name="T41" fmla="*/ 84 h 217"/>
                  <a:gd name="T42" fmla="*/ 126 w 217"/>
                  <a:gd name="T43" fmla="*/ 53 h 217"/>
                  <a:gd name="T44" fmla="*/ 98 w 217"/>
                  <a:gd name="T45" fmla="*/ 62 h 217"/>
                  <a:gd name="T46" fmla="*/ 101 w 217"/>
                  <a:gd name="T47" fmla="*/ 55 h 217"/>
                  <a:gd name="T48" fmla="*/ 109 w 217"/>
                  <a:gd name="T49" fmla="*/ 52 h 217"/>
                  <a:gd name="T50" fmla="*/ 117 w 217"/>
                  <a:gd name="T51" fmla="*/ 55 h 217"/>
                  <a:gd name="T52" fmla="*/ 120 w 217"/>
                  <a:gd name="T53" fmla="*/ 62 h 217"/>
                  <a:gd name="T54" fmla="*/ 120 w 217"/>
                  <a:gd name="T55" fmla="*/ 81 h 217"/>
                  <a:gd name="T56" fmla="*/ 117 w 217"/>
                  <a:gd name="T57" fmla="*/ 89 h 217"/>
                  <a:gd name="T58" fmla="*/ 109 w 217"/>
                  <a:gd name="T59" fmla="*/ 91 h 217"/>
                  <a:gd name="T60" fmla="*/ 101 w 217"/>
                  <a:gd name="T61" fmla="*/ 89 h 217"/>
                  <a:gd name="T62" fmla="*/ 98 w 217"/>
                  <a:gd name="T63" fmla="*/ 81 h 217"/>
                  <a:gd name="T64" fmla="*/ 98 w 217"/>
                  <a:gd name="T65" fmla="*/ 62 h 217"/>
                  <a:gd name="T66" fmla="*/ 77 w 217"/>
                  <a:gd name="T67" fmla="*/ 40 h 217"/>
                  <a:gd name="T68" fmla="*/ 83 w 217"/>
                  <a:gd name="T69" fmla="*/ 60 h 217"/>
                  <a:gd name="T70" fmla="*/ 83 w 217"/>
                  <a:gd name="T71" fmla="*/ 60 h 217"/>
                  <a:gd name="T72" fmla="*/ 88 w 217"/>
                  <a:gd name="T73" fmla="*/ 40 h 217"/>
                  <a:gd name="T74" fmla="*/ 97 w 217"/>
                  <a:gd name="T75" fmla="*/ 40 h 217"/>
                  <a:gd name="T76" fmla="*/ 87 w 217"/>
                  <a:gd name="T77" fmla="*/ 70 h 217"/>
                  <a:gd name="T78" fmla="*/ 87 w 217"/>
                  <a:gd name="T79" fmla="*/ 91 h 217"/>
                  <a:gd name="T80" fmla="*/ 79 w 217"/>
                  <a:gd name="T81" fmla="*/ 91 h 217"/>
                  <a:gd name="T82" fmla="*/ 79 w 217"/>
                  <a:gd name="T83" fmla="*/ 71 h 217"/>
                  <a:gd name="T84" fmla="*/ 68 w 217"/>
                  <a:gd name="T85" fmla="*/ 40 h 217"/>
                  <a:gd name="T86" fmla="*/ 77 w 217"/>
                  <a:gd name="T87" fmla="*/ 40 h 217"/>
                  <a:gd name="T88" fmla="*/ 177 w 217"/>
                  <a:gd name="T89" fmla="*/ 146 h 217"/>
                  <a:gd name="T90" fmla="*/ 152 w 217"/>
                  <a:gd name="T91" fmla="*/ 171 h 217"/>
                  <a:gd name="T92" fmla="*/ 68 w 217"/>
                  <a:gd name="T93" fmla="*/ 171 h 217"/>
                  <a:gd name="T94" fmla="*/ 43 w 217"/>
                  <a:gd name="T95" fmla="*/ 146 h 217"/>
                  <a:gd name="T96" fmla="*/ 43 w 217"/>
                  <a:gd name="T97" fmla="*/ 127 h 217"/>
                  <a:gd name="T98" fmla="*/ 68 w 217"/>
                  <a:gd name="T99" fmla="*/ 102 h 217"/>
                  <a:gd name="T100" fmla="*/ 152 w 217"/>
                  <a:gd name="T101" fmla="*/ 102 h 217"/>
                  <a:gd name="T102" fmla="*/ 177 w 217"/>
                  <a:gd name="T103" fmla="*/ 127 h 217"/>
                  <a:gd name="T104" fmla="*/ 177 w 217"/>
                  <a:gd name="T105" fmla="*/ 14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7" h="217">
                    <a:moveTo>
                      <a:pt x="108" y="0"/>
                    </a:moveTo>
                    <a:cubicBezTo>
                      <a:pt x="48" y="0"/>
                      <a:pt x="0" y="48"/>
                      <a:pt x="0" y="108"/>
                    </a:cubicBezTo>
                    <a:cubicBezTo>
                      <a:pt x="0" y="169"/>
                      <a:pt x="48" y="217"/>
                      <a:pt x="108" y="217"/>
                    </a:cubicBezTo>
                    <a:cubicBezTo>
                      <a:pt x="169" y="217"/>
                      <a:pt x="217" y="169"/>
                      <a:pt x="217" y="108"/>
                    </a:cubicBezTo>
                    <a:cubicBezTo>
                      <a:pt x="217" y="48"/>
                      <a:pt x="169" y="0"/>
                      <a:pt x="108" y="0"/>
                    </a:cubicBezTo>
                    <a:close/>
                    <a:moveTo>
                      <a:pt x="126" y="53"/>
                    </a:moveTo>
                    <a:cubicBezTo>
                      <a:pt x="134" y="53"/>
                      <a:pt x="134" y="53"/>
                      <a:pt x="134" y="53"/>
                    </a:cubicBezTo>
                    <a:cubicBezTo>
                      <a:pt x="134" y="82"/>
                      <a:pt x="134" y="82"/>
                      <a:pt x="134" y="82"/>
                    </a:cubicBezTo>
                    <a:cubicBezTo>
                      <a:pt x="134" y="83"/>
                      <a:pt x="134" y="83"/>
                      <a:pt x="134" y="84"/>
                    </a:cubicBezTo>
                    <a:cubicBezTo>
                      <a:pt x="134" y="84"/>
                      <a:pt x="135" y="84"/>
                      <a:pt x="136" y="84"/>
                    </a:cubicBezTo>
                    <a:cubicBezTo>
                      <a:pt x="136" y="84"/>
                      <a:pt x="137" y="84"/>
                      <a:pt x="138" y="84"/>
                    </a:cubicBezTo>
                    <a:cubicBezTo>
                      <a:pt x="139" y="83"/>
                      <a:pt x="139" y="82"/>
                      <a:pt x="140" y="82"/>
                    </a:cubicBezTo>
                    <a:cubicBezTo>
                      <a:pt x="140" y="53"/>
                      <a:pt x="140" y="53"/>
                      <a:pt x="140" y="53"/>
                    </a:cubicBezTo>
                    <a:cubicBezTo>
                      <a:pt x="148" y="53"/>
                      <a:pt x="148" y="53"/>
                      <a:pt x="148" y="53"/>
                    </a:cubicBezTo>
                    <a:cubicBezTo>
                      <a:pt x="148" y="91"/>
                      <a:pt x="148" y="91"/>
                      <a:pt x="148" y="91"/>
                    </a:cubicBezTo>
                    <a:cubicBezTo>
                      <a:pt x="140" y="91"/>
                      <a:pt x="140" y="91"/>
                      <a:pt x="140" y="91"/>
                    </a:cubicBezTo>
                    <a:cubicBezTo>
                      <a:pt x="140" y="86"/>
                      <a:pt x="140" y="86"/>
                      <a:pt x="140" y="86"/>
                    </a:cubicBezTo>
                    <a:cubicBezTo>
                      <a:pt x="139" y="88"/>
                      <a:pt x="137" y="89"/>
                      <a:pt x="136" y="90"/>
                    </a:cubicBezTo>
                    <a:cubicBezTo>
                      <a:pt x="134" y="91"/>
                      <a:pt x="133" y="91"/>
                      <a:pt x="131" y="91"/>
                    </a:cubicBezTo>
                    <a:cubicBezTo>
                      <a:pt x="130" y="91"/>
                      <a:pt x="128" y="91"/>
                      <a:pt x="127" y="89"/>
                    </a:cubicBezTo>
                    <a:cubicBezTo>
                      <a:pt x="126" y="88"/>
                      <a:pt x="126" y="87"/>
                      <a:pt x="126" y="84"/>
                    </a:cubicBezTo>
                    <a:lnTo>
                      <a:pt x="126" y="53"/>
                    </a:lnTo>
                    <a:close/>
                    <a:moveTo>
                      <a:pt x="98" y="62"/>
                    </a:moveTo>
                    <a:cubicBezTo>
                      <a:pt x="98" y="59"/>
                      <a:pt x="99" y="57"/>
                      <a:pt x="101" y="55"/>
                    </a:cubicBezTo>
                    <a:cubicBezTo>
                      <a:pt x="103" y="53"/>
                      <a:pt x="106" y="52"/>
                      <a:pt x="109" y="52"/>
                    </a:cubicBezTo>
                    <a:cubicBezTo>
                      <a:pt x="112" y="52"/>
                      <a:pt x="115" y="53"/>
                      <a:pt x="117" y="55"/>
                    </a:cubicBezTo>
                    <a:cubicBezTo>
                      <a:pt x="119" y="57"/>
                      <a:pt x="120" y="59"/>
                      <a:pt x="120" y="62"/>
                    </a:cubicBezTo>
                    <a:cubicBezTo>
                      <a:pt x="120" y="81"/>
                      <a:pt x="120" y="81"/>
                      <a:pt x="120" y="81"/>
                    </a:cubicBezTo>
                    <a:cubicBezTo>
                      <a:pt x="120" y="84"/>
                      <a:pt x="119" y="87"/>
                      <a:pt x="117" y="89"/>
                    </a:cubicBezTo>
                    <a:cubicBezTo>
                      <a:pt x="115" y="91"/>
                      <a:pt x="112" y="91"/>
                      <a:pt x="109" y="91"/>
                    </a:cubicBezTo>
                    <a:cubicBezTo>
                      <a:pt x="105" y="91"/>
                      <a:pt x="103" y="91"/>
                      <a:pt x="101" y="89"/>
                    </a:cubicBezTo>
                    <a:cubicBezTo>
                      <a:pt x="99" y="87"/>
                      <a:pt x="98" y="84"/>
                      <a:pt x="98" y="81"/>
                    </a:cubicBezTo>
                    <a:lnTo>
                      <a:pt x="98" y="62"/>
                    </a:lnTo>
                    <a:close/>
                    <a:moveTo>
                      <a:pt x="77" y="40"/>
                    </a:moveTo>
                    <a:cubicBezTo>
                      <a:pt x="83" y="60"/>
                      <a:pt x="83" y="60"/>
                      <a:pt x="83" y="60"/>
                    </a:cubicBezTo>
                    <a:cubicBezTo>
                      <a:pt x="83" y="60"/>
                      <a:pt x="83" y="60"/>
                      <a:pt x="83" y="60"/>
                    </a:cubicBezTo>
                    <a:cubicBezTo>
                      <a:pt x="88" y="40"/>
                      <a:pt x="88" y="40"/>
                      <a:pt x="88" y="40"/>
                    </a:cubicBezTo>
                    <a:cubicBezTo>
                      <a:pt x="97" y="40"/>
                      <a:pt x="97" y="40"/>
                      <a:pt x="97" y="40"/>
                    </a:cubicBezTo>
                    <a:cubicBezTo>
                      <a:pt x="87" y="70"/>
                      <a:pt x="87" y="70"/>
                      <a:pt x="87" y="70"/>
                    </a:cubicBezTo>
                    <a:cubicBezTo>
                      <a:pt x="87" y="91"/>
                      <a:pt x="87" y="91"/>
                      <a:pt x="87" y="91"/>
                    </a:cubicBezTo>
                    <a:cubicBezTo>
                      <a:pt x="79" y="91"/>
                      <a:pt x="79" y="91"/>
                      <a:pt x="79" y="91"/>
                    </a:cubicBezTo>
                    <a:cubicBezTo>
                      <a:pt x="79" y="71"/>
                      <a:pt x="79" y="71"/>
                      <a:pt x="79" y="71"/>
                    </a:cubicBezTo>
                    <a:cubicBezTo>
                      <a:pt x="68" y="40"/>
                      <a:pt x="68" y="40"/>
                      <a:pt x="68" y="40"/>
                    </a:cubicBezTo>
                    <a:lnTo>
                      <a:pt x="77" y="40"/>
                    </a:lnTo>
                    <a:close/>
                    <a:moveTo>
                      <a:pt x="177" y="146"/>
                    </a:moveTo>
                    <a:cubicBezTo>
                      <a:pt x="177" y="160"/>
                      <a:pt x="166" y="171"/>
                      <a:pt x="152" y="171"/>
                    </a:cubicBezTo>
                    <a:cubicBezTo>
                      <a:pt x="68" y="171"/>
                      <a:pt x="68" y="171"/>
                      <a:pt x="68" y="171"/>
                    </a:cubicBezTo>
                    <a:cubicBezTo>
                      <a:pt x="54" y="171"/>
                      <a:pt x="43" y="160"/>
                      <a:pt x="43" y="146"/>
                    </a:cubicBezTo>
                    <a:cubicBezTo>
                      <a:pt x="43" y="127"/>
                      <a:pt x="43" y="127"/>
                      <a:pt x="43" y="127"/>
                    </a:cubicBezTo>
                    <a:cubicBezTo>
                      <a:pt x="43" y="113"/>
                      <a:pt x="54" y="102"/>
                      <a:pt x="68" y="102"/>
                    </a:cubicBezTo>
                    <a:cubicBezTo>
                      <a:pt x="152" y="102"/>
                      <a:pt x="152" y="102"/>
                      <a:pt x="152" y="102"/>
                    </a:cubicBezTo>
                    <a:cubicBezTo>
                      <a:pt x="166" y="102"/>
                      <a:pt x="177" y="113"/>
                      <a:pt x="177" y="127"/>
                    </a:cubicBezTo>
                    <a:lnTo>
                      <a:pt x="177" y="1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6"/>
              <p:cNvSpPr>
                <a:spLocks noEditPoints="1"/>
              </p:cNvSpPr>
              <p:nvPr/>
            </p:nvSpPr>
            <p:spPr bwMode="auto">
              <a:xfrm>
                <a:off x="4697413" y="4705350"/>
                <a:ext cx="84138" cy="150812"/>
              </a:xfrm>
              <a:custGeom>
                <a:avLst/>
                <a:gdLst>
                  <a:gd name="T0" fmla="*/ 10 w 20"/>
                  <a:gd name="T1" fmla="*/ 0 h 36"/>
                  <a:gd name="T2" fmla="*/ 3 w 20"/>
                  <a:gd name="T3" fmla="*/ 3 h 36"/>
                  <a:gd name="T4" fmla="*/ 0 w 20"/>
                  <a:gd name="T5" fmla="*/ 10 h 36"/>
                  <a:gd name="T6" fmla="*/ 0 w 20"/>
                  <a:gd name="T7" fmla="*/ 25 h 36"/>
                  <a:gd name="T8" fmla="*/ 2 w 20"/>
                  <a:gd name="T9" fmla="*/ 33 h 36"/>
                  <a:gd name="T10" fmla="*/ 9 w 20"/>
                  <a:gd name="T11" fmla="*/ 36 h 36"/>
                  <a:gd name="T12" fmla="*/ 17 w 20"/>
                  <a:gd name="T13" fmla="*/ 33 h 36"/>
                  <a:gd name="T14" fmla="*/ 20 w 20"/>
                  <a:gd name="T15" fmla="*/ 25 h 36"/>
                  <a:gd name="T16" fmla="*/ 20 w 20"/>
                  <a:gd name="T17" fmla="*/ 23 h 36"/>
                  <a:gd name="T18" fmla="*/ 13 w 20"/>
                  <a:gd name="T19" fmla="*/ 23 h 36"/>
                  <a:gd name="T20" fmla="*/ 13 w 20"/>
                  <a:gd name="T21" fmla="*/ 25 h 36"/>
                  <a:gd name="T22" fmla="*/ 12 w 20"/>
                  <a:gd name="T23" fmla="*/ 29 h 36"/>
                  <a:gd name="T24" fmla="*/ 10 w 20"/>
                  <a:gd name="T25" fmla="*/ 30 h 36"/>
                  <a:gd name="T26" fmla="*/ 7 w 20"/>
                  <a:gd name="T27" fmla="*/ 29 h 36"/>
                  <a:gd name="T28" fmla="*/ 7 w 20"/>
                  <a:gd name="T29" fmla="*/ 25 h 36"/>
                  <a:gd name="T30" fmla="*/ 7 w 20"/>
                  <a:gd name="T31" fmla="*/ 19 h 36"/>
                  <a:gd name="T32" fmla="*/ 20 w 20"/>
                  <a:gd name="T33" fmla="*/ 19 h 36"/>
                  <a:gd name="T34" fmla="*/ 20 w 20"/>
                  <a:gd name="T35" fmla="*/ 10 h 36"/>
                  <a:gd name="T36" fmla="*/ 17 w 20"/>
                  <a:gd name="T37" fmla="*/ 3 h 36"/>
                  <a:gd name="T38" fmla="*/ 10 w 20"/>
                  <a:gd name="T39" fmla="*/ 0 h 36"/>
                  <a:gd name="T40" fmla="*/ 13 w 20"/>
                  <a:gd name="T41" fmla="*/ 13 h 36"/>
                  <a:gd name="T42" fmla="*/ 7 w 20"/>
                  <a:gd name="T43" fmla="*/ 13 h 36"/>
                  <a:gd name="T44" fmla="*/ 7 w 20"/>
                  <a:gd name="T45" fmla="*/ 10 h 36"/>
                  <a:gd name="T46" fmla="*/ 7 w 20"/>
                  <a:gd name="T47" fmla="*/ 7 h 36"/>
                  <a:gd name="T48" fmla="*/ 10 w 20"/>
                  <a:gd name="T49" fmla="*/ 6 h 36"/>
                  <a:gd name="T50" fmla="*/ 12 w 20"/>
                  <a:gd name="T51" fmla="*/ 7 h 36"/>
                  <a:gd name="T52" fmla="*/ 13 w 20"/>
                  <a:gd name="T53" fmla="*/ 10 h 36"/>
                  <a:gd name="T54" fmla="*/ 13 w 20"/>
                  <a:gd name="T55"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 h="36">
                    <a:moveTo>
                      <a:pt x="10" y="0"/>
                    </a:moveTo>
                    <a:cubicBezTo>
                      <a:pt x="7" y="0"/>
                      <a:pt x="4" y="1"/>
                      <a:pt x="3" y="3"/>
                    </a:cubicBezTo>
                    <a:cubicBezTo>
                      <a:pt x="1" y="5"/>
                      <a:pt x="0" y="7"/>
                      <a:pt x="0" y="10"/>
                    </a:cubicBezTo>
                    <a:cubicBezTo>
                      <a:pt x="0" y="25"/>
                      <a:pt x="0" y="25"/>
                      <a:pt x="0" y="25"/>
                    </a:cubicBezTo>
                    <a:cubicBezTo>
                      <a:pt x="0" y="28"/>
                      <a:pt x="1" y="31"/>
                      <a:pt x="2" y="33"/>
                    </a:cubicBezTo>
                    <a:cubicBezTo>
                      <a:pt x="4" y="35"/>
                      <a:pt x="6" y="36"/>
                      <a:pt x="9" y="36"/>
                    </a:cubicBezTo>
                    <a:cubicBezTo>
                      <a:pt x="13" y="36"/>
                      <a:pt x="15" y="35"/>
                      <a:pt x="17" y="33"/>
                    </a:cubicBezTo>
                    <a:cubicBezTo>
                      <a:pt x="19" y="31"/>
                      <a:pt x="20" y="29"/>
                      <a:pt x="20" y="25"/>
                    </a:cubicBezTo>
                    <a:cubicBezTo>
                      <a:pt x="20" y="23"/>
                      <a:pt x="20" y="23"/>
                      <a:pt x="20" y="23"/>
                    </a:cubicBezTo>
                    <a:cubicBezTo>
                      <a:pt x="13" y="23"/>
                      <a:pt x="13" y="23"/>
                      <a:pt x="13" y="23"/>
                    </a:cubicBezTo>
                    <a:cubicBezTo>
                      <a:pt x="13" y="25"/>
                      <a:pt x="13" y="25"/>
                      <a:pt x="13" y="25"/>
                    </a:cubicBezTo>
                    <a:cubicBezTo>
                      <a:pt x="13" y="27"/>
                      <a:pt x="12" y="28"/>
                      <a:pt x="12" y="29"/>
                    </a:cubicBezTo>
                    <a:cubicBezTo>
                      <a:pt x="11" y="29"/>
                      <a:pt x="11" y="30"/>
                      <a:pt x="10" y="30"/>
                    </a:cubicBezTo>
                    <a:cubicBezTo>
                      <a:pt x="8" y="30"/>
                      <a:pt x="8" y="29"/>
                      <a:pt x="7" y="29"/>
                    </a:cubicBezTo>
                    <a:cubicBezTo>
                      <a:pt x="7" y="28"/>
                      <a:pt x="7" y="27"/>
                      <a:pt x="7" y="25"/>
                    </a:cubicBezTo>
                    <a:cubicBezTo>
                      <a:pt x="7" y="19"/>
                      <a:pt x="7" y="19"/>
                      <a:pt x="7" y="19"/>
                    </a:cubicBezTo>
                    <a:cubicBezTo>
                      <a:pt x="20" y="19"/>
                      <a:pt x="20" y="19"/>
                      <a:pt x="20" y="19"/>
                    </a:cubicBezTo>
                    <a:cubicBezTo>
                      <a:pt x="20" y="10"/>
                      <a:pt x="20" y="10"/>
                      <a:pt x="20" y="10"/>
                    </a:cubicBezTo>
                    <a:cubicBezTo>
                      <a:pt x="20" y="7"/>
                      <a:pt x="19" y="4"/>
                      <a:pt x="17" y="3"/>
                    </a:cubicBezTo>
                    <a:cubicBezTo>
                      <a:pt x="15" y="1"/>
                      <a:pt x="13" y="0"/>
                      <a:pt x="10" y="0"/>
                    </a:cubicBezTo>
                    <a:close/>
                    <a:moveTo>
                      <a:pt x="13" y="13"/>
                    </a:moveTo>
                    <a:cubicBezTo>
                      <a:pt x="7" y="13"/>
                      <a:pt x="7" y="13"/>
                      <a:pt x="7" y="13"/>
                    </a:cubicBezTo>
                    <a:cubicBezTo>
                      <a:pt x="7" y="10"/>
                      <a:pt x="7" y="10"/>
                      <a:pt x="7" y="10"/>
                    </a:cubicBezTo>
                    <a:cubicBezTo>
                      <a:pt x="7" y="9"/>
                      <a:pt x="7" y="8"/>
                      <a:pt x="7" y="7"/>
                    </a:cubicBezTo>
                    <a:cubicBezTo>
                      <a:pt x="8" y="6"/>
                      <a:pt x="9" y="6"/>
                      <a:pt x="10" y="6"/>
                    </a:cubicBezTo>
                    <a:cubicBezTo>
                      <a:pt x="11" y="6"/>
                      <a:pt x="11" y="6"/>
                      <a:pt x="12" y="7"/>
                    </a:cubicBezTo>
                    <a:cubicBezTo>
                      <a:pt x="12" y="8"/>
                      <a:pt x="13" y="9"/>
                      <a:pt x="13" y="10"/>
                    </a:cubicBezTo>
                    <a:lnTo>
                      <a:pt x="13" y="1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11395868" y="1690688"/>
              <a:ext cx="557213" cy="557212"/>
              <a:chOff x="11395868" y="1690688"/>
              <a:chExt cx="557213" cy="557212"/>
            </a:xfrm>
            <a:grpFill/>
          </p:grpSpPr>
          <p:sp>
            <p:nvSpPr>
              <p:cNvPr id="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52" name="Freeform 32"/>
            <p:cNvSpPr>
              <a:spLocks noEditPoints="1"/>
            </p:cNvSpPr>
            <p:nvPr/>
          </p:nvSpPr>
          <p:spPr bwMode="auto">
            <a:xfrm>
              <a:off x="8412956" y="2759075"/>
              <a:ext cx="998538" cy="500062"/>
            </a:xfrm>
            <a:custGeom>
              <a:avLst/>
              <a:gdLst>
                <a:gd name="T0" fmla="*/ 101 w 238"/>
                <a:gd name="T1" fmla="*/ 35 h 119"/>
                <a:gd name="T2" fmla="*/ 190 w 238"/>
                <a:gd name="T3" fmla="*/ 50 h 119"/>
                <a:gd name="T4" fmla="*/ 157 w 238"/>
                <a:gd name="T5" fmla="*/ 59 h 119"/>
                <a:gd name="T6" fmla="*/ 147 w 238"/>
                <a:gd name="T7" fmla="*/ 41 h 119"/>
                <a:gd name="T8" fmla="*/ 116 w 238"/>
                <a:gd name="T9" fmla="*/ 41 h 119"/>
                <a:gd name="T10" fmla="*/ 139 w 238"/>
                <a:gd name="T11" fmla="*/ 87 h 119"/>
                <a:gd name="T12" fmla="*/ 238 w 238"/>
                <a:gd name="T13" fmla="*/ 59 h 119"/>
                <a:gd name="T14" fmla="*/ 95 w 238"/>
                <a:gd name="T15" fmla="*/ 21 h 119"/>
                <a:gd name="T16" fmla="*/ 93 w 238"/>
                <a:gd name="T17" fmla="*/ 21 h 119"/>
                <a:gd name="T18" fmla="*/ 83 w 238"/>
                <a:gd name="T19" fmla="*/ 0 h 119"/>
                <a:gd name="T20" fmla="*/ 52 w 238"/>
                <a:gd name="T21" fmla="*/ 4 h 119"/>
                <a:gd name="T22" fmla="*/ 65 w 238"/>
                <a:gd name="T23" fmla="*/ 29 h 119"/>
                <a:gd name="T24" fmla="*/ 29 w 238"/>
                <a:gd name="T25" fmla="*/ 119 h 119"/>
                <a:gd name="T26" fmla="*/ 128 w 238"/>
                <a:gd name="T27" fmla="*/ 91 h 119"/>
                <a:gd name="T28" fmla="*/ 101 w 238"/>
                <a:gd name="T29" fmla="*/ 35 h 119"/>
                <a:gd name="T30" fmla="*/ 56 w 238"/>
                <a:gd name="T31" fmla="*/ 86 h 119"/>
                <a:gd name="T32" fmla="*/ 74 w 238"/>
                <a:gd name="T33" fmla="*/ 47 h 119"/>
                <a:gd name="T34" fmla="*/ 89 w 238"/>
                <a:gd name="T35" fmla="*/ 78 h 119"/>
                <a:gd name="T36" fmla="*/ 56 w 238"/>
                <a:gd name="T37" fmla="*/ 86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119">
                  <a:moveTo>
                    <a:pt x="101" y="35"/>
                  </a:moveTo>
                  <a:cubicBezTo>
                    <a:pt x="149" y="21"/>
                    <a:pt x="190" y="50"/>
                    <a:pt x="190" y="50"/>
                  </a:cubicBezTo>
                  <a:cubicBezTo>
                    <a:pt x="157" y="59"/>
                    <a:pt x="157" y="59"/>
                    <a:pt x="157" y="59"/>
                  </a:cubicBezTo>
                  <a:cubicBezTo>
                    <a:pt x="147" y="41"/>
                    <a:pt x="147" y="41"/>
                    <a:pt x="147" y="41"/>
                  </a:cubicBezTo>
                  <a:cubicBezTo>
                    <a:pt x="138" y="40"/>
                    <a:pt x="127" y="39"/>
                    <a:pt x="116" y="41"/>
                  </a:cubicBezTo>
                  <a:cubicBezTo>
                    <a:pt x="139" y="87"/>
                    <a:pt x="139" y="87"/>
                    <a:pt x="139" y="87"/>
                  </a:cubicBezTo>
                  <a:cubicBezTo>
                    <a:pt x="238" y="59"/>
                    <a:pt x="238" y="59"/>
                    <a:pt x="238" y="59"/>
                  </a:cubicBezTo>
                  <a:cubicBezTo>
                    <a:pt x="238" y="59"/>
                    <a:pt x="202" y="3"/>
                    <a:pt x="95" y="21"/>
                  </a:cubicBezTo>
                  <a:cubicBezTo>
                    <a:pt x="95" y="21"/>
                    <a:pt x="94" y="21"/>
                    <a:pt x="93" y="21"/>
                  </a:cubicBezTo>
                  <a:cubicBezTo>
                    <a:pt x="83" y="0"/>
                    <a:pt x="83" y="0"/>
                    <a:pt x="83" y="0"/>
                  </a:cubicBezTo>
                  <a:cubicBezTo>
                    <a:pt x="52" y="4"/>
                    <a:pt x="52" y="4"/>
                    <a:pt x="52" y="4"/>
                  </a:cubicBezTo>
                  <a:cubicBezTo>
                    <a:pt x="65" y="29"/>
                    <a:pt x="65" y="29"/>
                    <a:pt x="65" y="29"/>
                  </a:cubicBezTo>
                  <a:cubicBezTo>
                    <a:pt x="0" y="56"/>
                    <a:pt x="29" y="119"/>
                    <a:pt x="29" y="119"/>
                  </a:cubicBezTo>
                  <a:cubicBezTo>
                    <a:pt x="128" y="91"/>
                    <a:pt x="128" y="91"/>
                    <a:pt x="128" y="91"/>
                  </a:cubicBezTo>
                  <a:lnTo>
                    <a:pt x="101" y="35"/>
                  </a:lnTo>
                  <a:close/>
                  <a:moveTo>
                    <a:pt x="56" y="86"/>
                  </a:moveTo>
                  <a:cubicBezTo>
                    <a:pt x="56" y="86"/>
                    <a:pt x="46" y="65"/>
                    <a:pt x="74" y="47"/>
                  </a:cubicBezTo>
                  <a:cubicBezTo>
                    <a:pt x="89" y="78"/>
                    <a:pt x="89" y="78"/>
                    <a:pt x="89" y="78"/>
                  </a:cubicBezTo>
                  <a:lnTo>
                    <a:pt x="56" y="86"/>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3" name="Group 52"/>
            <p:cNvGrpSpPr/>
            <p:nvPr/>
          </p:nvGrpSpPr>
          <p:grpSpPr>
            <a:xfrm>
              <a:off x="10548143" y="3711575"/>
              <a:ext cx="615950" cy="385763"/>
              <a:chOff x="3913188" y="3711575"/>
              <a:chExt cx="615950" cy="385763"/>
            </a:xfrm>
            <a:grpFill/>
          </p:grpSpPr>
          <p:sp>
            <p:nvSpPr>
              <p:cNvPr id="61" name="Freeform 33"/>
              <p:cNvSpPr>
                <a:spLocks noEditPoints="1"/>
              </p:cNvSpPr>
              <p:nvPr/>
            </p:nvSpPr>
            <p:spPr bwMode="auto">
              <a:xfrm>
                <a:off x="3913188" y="3711575"/>
                <a:ext cx="314325" cy="377825"/>
              </a:xfrm>
              <a:custGeom>
                <a:avLst/>
                <a:gdLst>
                  <a:gd name="T0" fmla="*/ 57 w 75"/>
                  <a:gd name="T1" fmla="*/ 41 h 90"/>
                  <a:gd name="T2" fmla="*/ 71 w 75"/>
                  <a:gd name="T3" fmla="*/ 24 h 90"/>
                  <a:gd name="T4" fmla="*/ 46 w 75"/>
                  <a:gd name="T5" fmla="*/ 0 h 90"/>
                  <a:gd name="T6" fmla="*/ 20 w 75"/>
                  <a:gd name="T7" fmla="*/ 0 h 90"/>
                  <a:gd name="T8" fmla="*/ 19 w 75"/>
                  <a:gd name="T9" fmla="*/ 0 h 90"/>
                  <a:gd name="T10" fmla="*/ 0 w 75"/>
                  <a:gd name="T11" fmla="*/ 0 h 90"/>
                  <a:gd name="T12" fmla="*/ 0 w 75"/>
                  <a:gd name="T13" fmla="*/ 89 h 90"/>
                  <a:gd name="T14" fmla="*/ 19 w 75"/>
                  <a:gd name="T15" fmla="*/ 89 h 90"/>
                  <a:gd name="T16" fmla="*/ 20 w 75"/>
                  <a:gd name="T17" fmla="*/ 89 h 90"/>
                  <a:gd name="T18" fmla="*/ 46 w 75"/>
                  <a:gd name="T19" fmla="*/ 89 h 90"/>
                  <a:gd name="T20" fmla="*/ 74 w 75"/>
                  <a:gd name="T21" fmla="*/ 63 h 90"/>
                  <a:gd name="T22" fmla="*/ 57 w 75"/>
                  <a:gd name="T23" fmla="*/ 41 h 90"/>
                  <a:gd name="T24" fmla="*/ 20 w 75"/>
                  <a:gd name="T25" fmla="*/ 16 h 90"/>
                  <a:gd name="T26" fmla="*/ 42 w 75"/>
                  <a:gd name="T27" fmla="*/ 16 h 90"/>
                  <a:gd name="T28" fmla="*/ 46 w 75"/>
                  <a:gd name="T29" fmla="*/ 16 h 90"/>
                  <a:gd name="T30" fmla="*/ 52 w 75"/>
                  <a:gd name="T31" fmla="*/ 25 h 90"/>
                  <a:gd name="T32" fmla="*/ 44 w 75"/>
                  <a:gd name="T33" fmla="*/ 36 h 90"/>
                  <a:gd name="T34" fmla="*/ 20 w 75"/>
                  <a:gd name="T35" fmla="*/ 36 h 90"/>
                  <a:gd name="T36" fmla="*/ 20 w 75"/>
                  <a:gd name="T37" fmla="*/ 16 h 90"/>
                  <a:gd name="T38" fmla="*/ 44 w 75"/>
                  <a:gd name="T39" fmla="*/ 73 h 90"/>
                  <a:gd name="T40" fmla="*/ 43 w 75"/>
                  <a:gd name="T41" fmla="*/ 73 h 90"/>
                  <a:gd name="T42" fmla="*/ 20 w 75"/>
                  <a:gd name="T43" fmla="*/ 73 h 90"/>
                  <a:gd name="T44" fmla="*/ 20 w 75"/>
                  <a:gd name="T45" fmla="*/ 49 h 90"/>
                  <a:gd name="T46" fmla="*/ 46 w 75"/>
                  <a:gd name="T47" fmla="*/ 49 h 90"/>
                  <a:gd name="T48" fmla="*/ 55 w 75"/>
                  <a:gd name="T49" fmla="*/ 62 h 90"/>
                  <a:gd name="T50" fmla="*/ 44 w 75"/>
                  <a:gd name="T51" fmla="*/ 73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5" h="90">
                    <a:moveTo>
                      <a:pt x="57" y="41"/>
                    </a:moveTo>
                    <a:cubicBezTo>
                      <a:pt x="57" y="41"/>
                      <a:pt x="71" y="40"/>
                      <a:pt x="71" y="24"/>
                    </a:cubicBezTo>
                    <a:cubicBezTo>
                      <a:pt x="71" y="8"/>
                      <a:pt x="60" y="0"/>
                      <a:pt x="46" y="0"/>
                    </a:cubicBezTo>
                    <a:cubicBezTo>
                      <a:pt x="20" y="0"/>
                      <a:pt x="20" y="0"/>
                      <a:pt x="20" y="0"/>
                    </a:cubicBezTo>
                    <a:cubicBezTo>
                      <a:pt x="19" y="0"/>
                      <a:pt x="19" y="0"/>
                      <a:pt x="19" y="0"/>
                    </a:cubicBezTo>
                    <a:cubicBezTo>
                      <a:pt x="0" y="0"/>
                      <a:pt x="0" y="0"/>
                      <a:pt x="0" y="0"/>
                    </a:cubicBezTo>
                    <a:cubicBezTo>
                      <a:pt x="0" y="89"/>
                      <a:pt x="0" y="89"/>
                      <a:pt x="0" y="89"/>
                    </a:cubicBezTo>
                    <a:cubicBezTo>
                      <a:pt x="19" y="89"/>
                      <a:pt x="19" y="89"/>
                      <a:pt x="19" y="89"/>
                    </a:cubicBezTo>
                    <a:cubicBezTo>
                      <a:pt x="20" y="89"/>
                      <a:pt x="20" y="89"/>
                      <a:pt x="20" y="89"/>
                    </a:cubicBezTo>
                    <a:cubicBezTo>
                      <a:pt x="46" y="89"/>
                      <a:pt x="46" y="89"/>
                      <a:pt x="46" y="89"/>
                    </a:cubicBezTo>
                    <a:cubicBezTo>
                      <a:pt x="46" y="89"/>
                      <a:pt x="74" y="90"/>
                      <a:pt x="74" y="63"/>
                    </a:cubicBezTo>
                    <a:cubicBezTo>
                      <a:pt x="74" y="63"/>
                      <a:pt x="75" y="41"/>
                      <a:pt x="57" y="41"/>
                    </a:cubicBezTo>
                    <a:close/>
                    <a:moveTo>
                      <a:pt x="20" y="16"/>
                    </a:moveTo>
                    <a:cubicBezTo>
                      <a:pt x="42" y="16"/>
                      <a:pt x="42" y="16"/>
                      <a:pt x="42" y="16"/>
                    </a:cubicBezTo>
                    <a:cubicBezTo>
                      <a:pt x="46" y="16"/>
                      <a:pt x="46" y="16"/>
                      <a:pt x="46" y="16"/>
                    </a:cubicBezTo>
                    <a:cubicBezTo>
                      <a:pt x="46" y="16"/>
                      <a:pt x="52" y="16"/>
                      <a:pt x="52" y="25"/>
                    </a:cubicBezTo>
                    <a:cubicBezTo>
                      <a:pt x="52" y="34"/>
                      <a:pt x="48" y="36"/>
                      <a:pt x="44" y="36"/>
                    </a:cubicBezTo>
                    <a:cubicBezTo>
                      <a:pt x="20" y="36"/>
                      <a:pt x="20" y="36"/>
                      <a:pt x="20" y="36"/>
                    </a:cubicBezTo>
                    <a:lnTo>
                      <a:pt x="20" y="16"/>
                    </a:lnTo>
                    <a:close/>
                    <a:moveTo>
                      <a:pt x="44" y="73"/>
                    </a:moveTo>
                    <a:cubicBezTo>
                      <a:pt x="44" y="73"/>
                      <a:pt x="43" y="73"/>
                      <a:pt x="43" y="73"/>
                    </a:cubicBezTo>
                    <a:cubicBezTo>
                      <a:pt x="20" y="73"/>
                      <a:pt x="20" y="73"/>
                      <a:pt x="20" y="73"/>
                    </a:cubicBezTo>
                    <a:cubicBezTo>
                      <a:pt x="20" y="49"/>
                      <a:pt x="20" y="49"/>
                      <a:pt x="20" y="49"/>
                    </a:cubicBezTo>
                    <a:cubicBezTo>
                      <a:pt x="46" y="49"/>
                      <a:pt x="46" y="49"/>
                      <a:pt x="46" y="49"/>
                    </a:cubicBezTo>
                    <a:cubicBezTo>
                      <a:pt x="46" y="49"/>
                      <a:pt x="55" y="49"/>
                      <a:pt x="55" y="62"/>
                    </a:cubicBezTo>
                    <a:cubicBezTo>
                      <a:pt x="55" y="72"/>
                      <a:pt x="48" y="73"/>
                      <a:pt x="44" y="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4"/>
              <p:cNvSpPr>
                <a:spLocks noEditPoints="1"/>
              </p:cNvSpPr>
              <p:nvPr/>
            </p:nvSpPr>
            <p:spPr bwMode="auto">
              <a:xfrm>
                <a:off x="4227513" y="3808413"/>
                <a:ext cx="301625" cy="288925"/>
              </a:xfrm>
              <a:custGeom>
                <a:avLst/>
                <a:gdLst>
                  <a:gd name="T0" fmla="*/ 36 w 72"/>
                  <a:gd name="T1" fmla="*/ 0 h 69"/>
                  <a:gd name="T2" fmla="*/ 2 w 72"/>
                  <a:gd name="T3" fmla="*/ 34 h 69"/>
                  <a:gd name="T4" fmla="*/ 36 w 72"/>
                  <a:gd name="T5" fmla="*/ 68 h 69"/>
                  <a:gd name="T6" fmla="*/ 66 w 72"/>
                  <a:gd name="T7" fmla="*/ 44 h 69"/>
                  <a:gd name="T8" fmla="*/ 51 w 72"/>
                  <a:gd name="T9" fmla="*/ 44 h 69"/>
                  <a:gd name="T10" fmla="*/ 37 w 72"/>
                  <a:gd name="T11" fmla="*/ 54 h 69"/>
                  <a:gd name="T12" fmla="*/ 21 w 72"/>
                  <a:gd name="T13" fmla="*/ 38 h 69"/>
                  <a:gd name="T14" fmla="*/ 67 w 72"/>
                  <a:gd name="T15" fmla="*/ 38 h 69"/>
                  <a:gd name="T16" fmla="*/ 36 w 72"/>
                  <a:gd name="T17" fmla="*/ 0 h 69"/>
                  <a:gd name="T18" fmla="*/ 21 w 72"/>
                  <a:gd name="T19" fmla="*/ 26 h 69"/>
                  <a:gd name="T20" fmla="*/ 37 w 72"/>
                  <a:gd name="T21" fmla="*/ 13 h 69"/>
                  <a:gd name="T22" fmla="*/ 50 w 72"/>
                  <a:gd name="T23" fmla="*/ 26 h 69"/>
                  <a:gd name="T24" fmla="*/ 21 w 72"/>
                  <a:gd name="T25" fmla="*/ 2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9">
                    <a:moveTo>
                      <a:pt x="36" y="0"/>
                    </a:moveTo>
                    <a:cubicBezTo>
                      <a:pt x="2" y="0"/>
                      <a:pt x="2" y="34"/>
                      <a:pt x="2" y="34"/>
                    </a:cubicBezTo>
                    <a:cubicBezTo>
                      <a:pt x="2" y="34"/>
                      <a:pt x="0" y="68"/>
                      <a:pt x="36" y="68"/>
                    </a:cubicBezTo>
                    <a:cubicBezTo>
                      <a:pt x="36" y="68"/>
                      <a:pt x="66" y="69"/>
                      <a:pt x="66" y="44"/>
                    </a:cubicBezTo>
                    <a:cubicBezTo>
                      <a:pt x="51" y="44"/>
                      <a:pt x="51" y="44"/>
                      <a:pt x="51" y="44"/>
                    </a:cubicBezTo>
                    <a:cubicBezTo>
                      <a:pt x="51" y="44"/>
                      <a:pt x="51" y="54"/>
                      <a:pt x="37" y="54"/>
                    </a:cubicBezTo>
                    <a:cubicBezTo>
                      <a:pt x="37" y="54"/>
                      <a:pt x="21" y="55"/>
                      <a:pt x="21" y="38"/>
                    </a:cubicBezTo>
                    <a:cubicBezTo>
                      <a:pt x="67" y="38"/>
                      <a:pt x="67" y="38"/>
                      <a:pt x="67" y="38"/>
                    </a:cubicBezTo>
                    <a:cubicBezTo>
                      <a:pt x="67" y="38"/>
                      <a:pt x="72" y="0"/>
                      <a:pt x="36" y="0"/>
                    </a:cubicBezTo>
                    <a:close/>
                    <a:moveTo>
                      <a:pt x="21" y="26"/>
                    </a:moveTo>
                    <a:cubicBezTo>
                      <a:pt x="21" y="26"/>
                      <a:pt x="23" y="13"/>
                      <a:pt x="37" y="13"/>
                    </a:cubicBezTo>
                    <a:cubicBezTo>
                      <a:pt x="50" y="13"/>
                      <a:pt x="50" y="26"/>
                      <a:pt x="50" y="26"/>
                    </a:cubicBezTo>
                    <a:lnTo>
                      <a:pt x="21"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Rectangle 35"/>
              <p:cNvSpPr>
                <a:spLocks noChangeArrowheads="1"/>
              </p:cNvSpPr>
              <p:nvPr/>
            </p:nvSpPr>
            <p:spPr bwMode="auto">
              <a:xfrm>
                <a:off x="4298951" y="3736975"/>
                <a:ext cx="155575"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Freeform 39"/>
            <p:cNvSpPr>
              <a:spLocks/>
            </p:cNvSpPr>
            <p:nvPr/>
          </p:nvSpPr>
          <p:spPr bwMode="auto">
            <a:xfrm>
              <a:off x="9797256" y="2395538"/>
              <a:ext cx="873125" cy="841375"/>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5" name="Group 54"/>
            <p:cNvGrpSpPr/>
            <p:nvPr/>
          </p:nvGrpSpPr>
          <p:grpSpPr>
            <a:xfrm>
              <a:off x="7792243" y="1111250"/>
              <a:ext cx="944563" cy="944562"/>
              <a:chOff x="1157288" y="1111250"/>
              <a:chExt cx="944563" cy="944562"/>
            </a:xfrm>
            <a:grpFill/>
          </p:grpSpPr>
          <p:sp>
            <p:nvSpPr>
              <p:cNvPr id="56" name="Freeform 45"/>
              <p:cNvSpPr>
                <a:spLocks/>
              </p:cNvSpPr>
              <p:nvPr/>
            </p:nvSpPr>
            <p:spPr bwMode="auto">
              <a:xfrm>
                <a:off x="1463676" y="1111250"/>
                <a:ext cx="360363" cy="357187"/>
              </a:xfrm>
              <a:custGeom>
                <a:avLst/>
                <a:gdLst>
                  <a:gd name="T0" fmla="*/ 86 w 86"/>
                  <a:gd name="T1" fmla="*/ 10 h 85"/>
                  <a:gd name="T2" fmla="*/ 40 w 86"/>
                  <a:gd name="T3" fmla="*/ 0 h 85"/>
                  <a:gd name="T4" fmla="*/ 0 w 86"/>
                  <a:gd name="T5" fmla="*/ 8 h 85"/>
                  <a:gd name="T6" fmla="*/ 86 w 86"/>
                  <a:gd name="T7" fmla="*/ 85 h 85"/>
                  <a:gd name="T8" fmla="*/ 86 w 86"/>
                  <a:gd name="T9" fmla="*/ 10 h 85"/>
                </a:gdLst>
                <a:ahLst/>
                <a:cxnLst>
                  <a:cxn ang="0">
                    <a:pos x="T0" y="T1"/>
                  </a:cxn>
                  <a:cxn ang="0">
                    <a:pos x="T2" y="T3"/>
                  </a:cxn>
                  <a:cxn ang="0">
                    <a:pos x="T4" y="T5"/>
                  </a:cxn>
                  <a:cxn ang="0">
                    <a:pos x="T6" y="T7"/>
                  </a:cxn>
                  <a:cxn ang="0">
                    <a:pos x="T8" y="T9"/>
                  </a:cxn>
                </a:cxnLst>
                <a:rect l="0" t="0" r="r" b="b"/>
                <a:pathLst>
                  <a:path w="86" h="85">
                    <a:moveTo>
                      <a:pt x="86" y="10"/>
                    </a:moveTo>
                    <a:cubicBezTo>
                      <a:pt x="71" y="4"/>
                      <a:pt x="56" y="0"/>
                      <a:pt x="40" y="0"/>
                    </a:cubicBezTo>
                    <a:cubicBezTo>
                      <a:pt x="26" y="0"/>
                      <a:pt x="13" y="3"/>
                      <a:pt x="0" y="8"/>
                    </a:cubicBezTo>
                    <a:cubicBezTo>
                      <a:pt x="3" y="10"/>
                      <a:pt x="82" y="82"/>
                      <a:pt x="86" y="85"/>
                    </a:cubicBezTo>
                    <a:cubicBezTo>
                      <a:pt x="86" y="80"/>
                      <a:pt x="86" y="12"/>
                      <a:pt x="86" y="1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46"/>
              <p:cNvSpPr>
                <a:spLocks/>
              </p:cNvSpPr>
              <p:nvPr/>
            </p:nvSpPr>
            <p:spPr bwMode="auto">
              <a:xfrm>
                <a:off x="1190626" y="1581150"/>
                <a:ext cx="196850" cy="406400"/>
              </a:xfrm>
              <a:custGeom>
                <a:avLst/>
                <a:gdLst>
                  <a:gd name="T0" fmla="*/ 47 w 47"/>
                  <a:gd name="T1" fmla="*/ 97 h 97"/>
                  <a:gd name="T2" fmla="*/ 47 w 47"/>
                  <a:gd name="T3" fmla="*/ 0 h 97"/>
                  <a:gd name="T4" fmla="*/ 0 w 47"/>
                  <a:gd name="T5" fmla="*/ 42 h 97"/>
                  <a:gd name="T6" fmla="*/ 47 w 47"/>
                  <a:gd name="T7" fmla="*/ 97 h 97"/>
                </a:gdLst>
                <a:ahLst/>
                <a:cxnLst>
                  <a:cxn ang="0">
                    <a:pos x="T0" y="T1"/>
                  </a:cxn>
                  <a:cxn ang="0">
                    <a:pos x="T2" y="T3"/>
                  </a:cxn>
                  <a:cxn ang="0">
                    <a:pos x="T4" y="T5"/>
                  </a:cxn>
                  <a:cxn ang="0">
                    <a:pos x="T6" y="T7"/>
                  </a:cxn>
                </a:cxnLst>
                <a:rect l="0" t="0" r="r" b="b"/>
                <a:pathLst>
                  <a:path w="47" h="97">
                    <a:moveTo>
                      <a:pt x="47" y="97"/>
                    </a:moveTo>
                    <a:cubicBezTo>
                      <a:pt x="47" y="92"/>
                      <a:pt x="47" y="5"/>
                      <a:pt x="47" y="0"/>
                    </a:cubicBezTo>
                    <a:cubicBezTo>
                      <a:pt x="43" y="3"/>
                      <a:pt x="2" y="41"/>
                      <a:pt x="0" y="42"/>
                    </a:cubicBezTo>
                    <a:cubicBezTo>
                      <a:pt x="9" y="65"/>
                      <a:pt x="26" y="84"/>
                      <a:pt x="47" y="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47"/>
              <p:cNvSpPr>
                <a:spLocks/>
              </p:cNvSpPr>
              <p:nvPr/>
            </p:nvSpPr>
            <p:spPr bwMode="auto">
              <a:xfrm>
                <a:off x="1157288" y="1166813"/>
                <a:ext cx="436563" cy="539750"/>
              </a:xfrm>
              <a:custGeom>
                <a:avLst/>
                <a:gdLst>
                  <a:gd name="T0" fmla="*/ 0 w 104"/>
                  <a:gd name="T1" fmla="*/ 100 h 129"/>
                  <a:gd name="T2" fmla="*/ 4 w 104"/>
                  <a:gd name="T3" fmla="*/ 129 h 129"/>
                  <a:gd name="T4" fmla="*/ 104 w 104"/>
                  <a:gd name="T5" fmla="*/ 38 h 129"/>
                  <a:gd name="T6" fmla="*/ 61 w 104"/>
                  <a:gd name="T7" fmla="*/ 0 h 129"/>
                  <a:gd name="T8" fmla="*/ 0 w 104"/>
                  <a:gd name="T9" fmla="*/ 100 h 129"/>
                </a:gdLst>
                <a:ahLst/>
                <a:cxnLst>
                  <a:cxn ang="0">
                    <a:pos x="T0" y="T1"/>
                  </a:cxn>
                  <a:cxn ang="0">
                    <a:pos x="T2" y="T3"/>
                  </a:cxn>
                  <a:cxn ang="0">
                    <a:pos x="T4" y="T5"/>
                  </a:cxn>
                  <a:cxn ang="0">
                    <a:pos x="T6" y="T7"/>
                  </a:cxn>
                  <a:cxn ang="0">
                    <a:pos x="T8" y="T9"/>
                  </a:cxn>
                </a:cxnLst>
                <a:rect l="0" t="0" r="r" b="b"/>
                <a:pathLst>
                  <a:path w="104" h="129">
                    <a:moveTo>
                      <a:pt x="0" y="100"/>
                    </a:moveTo>
                    <a:cubicBezTo>
                      <a:pt x="0" y="109"/>
                      <a:pt x="2" y="119"/>
                      <a:pt x="4" y="129"/>
                    </a:cubicBezTo>
                    <a:cubicBezTo>
                      <a:pt x="7" y="126"/>
                      <a:pt x="102" y="40"/>
                      <a:pt x="104" y="38"/>
                    </a:cubicBezTo>
                    <a:cubicBezTo>
                      <a:pt x="102" y="37"/>
                      <a:pt x="63" y="1"/>
                      <a:pt x="61" y="0"/>
                    </a:cubicBezTo>
                    <a:cubicBezTo>
                      <a:pt x="24" y="19"/>
                      <a:pt x="0" y="57"/>
                      <a:pt x="0" y="1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48"/>
              <p:cNvSpPr>
                <a:spLocks/>
              </p:cNvSpPr>
              <p:nvPr/>
            </p:nvSpPr>
            <p:spPr bwMode="auto">
              <a:xfrm>
                <a:off x="1438276" y="1790700"/>
                <a:ext cx="615950" cy="265112"/>
              </a:xfrm>
              <a:custGeom>
                <a:avLst/>
                <a:gdLst>
                  <a:gd name="T0" fmla="*/ 0 w 147"/>
                  <a:gd name="T1" fmla="*/ 0 h 63"/>
                  <a:gd name="T2" fmla="*/ 0 w 147"/>
                  <a:gd name="T3" fmla="*/ 53 h 63"/>
                  <a:gd name="T4" fmla="*/ 35 w 147"/>
                  <a:gd name="T5" fmla="*/ 63 h 63"/>
                  <a:gd name="T6" fmla="*/ 56 w 147"/>
                  <a:gd name="T7" fmla="*/ 63 h 63"/>
                  <a:gd name="T8" fmla="*/ 147 w 147"/>
                  <a:gd name="T9" fmla="*/ 0 h 63"/>
                  <a:gd name="T10" fmla="*/ 0 w 147"/>
                  <a:gd name="T11" fmla="*/ 0 h 63"/>
                </a:gdLst>
                <a:ahLst/>
                <a:cxnLst>
                  <a:cxn ang="0">
                    <a:pos x="T0" y="T1"/>
                  </a:cxn>
                  <a:cxn ang="0">
                    <a:pos x="T2" y="T3"/>
                  </a:cxn>
                  <a:cxn ang="0">
                    <a:pos x="T4" y="T5"/>
                  </a:cxn>
                  <a:cxn ang="0">
                    <a:pos x="T6" y="T7"/>
                  </a:cxn>
                  <a:cxn ang="0">
                    <a:pos x="T8" y="T9"/>
                  </a:cxn>
                  <a:cxn ang="0">
                    <a:pos x="T10" y="T11"/>
                  </a:cxn>
                </a:cxnLst>
                <a:rect l="0" t="0" r="r" b="b"/>
                <a:pathLst>
                  <a:path w="147" h="63">
                    <a:moveTo>
                      <a:pt x="0" y="0"/>
                    </a:moveTo>
                    <a:cubicBezTo>
                      <a:pt x="0" y="2"/>
                      <a:pt x="0" y="52"/>
                      <a:pt x="0" y="53"/>
                    </a:cubicBezTo>
                    <a:cubicBezTo>
                      <a:pt x="11" y="58"/>
                      <a:pt x="23" y="62"/>
                      <a:pt x="35" y="63"/>
                    </a:cubicBezTo>
                    <a:cubicBezTo>
                      <a:pt x="56" y="63"/>
                      <a:pt x="56" y="63"/>
                      <a:pt x="56" y="63"/>
                    </a:cubicBezTo>
                    <a:cubicBezTo>
                      <a:pt x="95" y="59"/>
                      <a:pt x="129" y="35"/>
                      <a:pt x="147" y="0"/>
                    </a:cubicBezTo>
                    <a:cubicBezTo>
                      <a:pt x="143" y="0"/>
                      <a:pt x="2"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49"/>
              <p:cNvSpPr>
                <a:spLocks/>
              </p:cNvSpPr>
              <p:nvPr/>
            </p:nvSpPr>
            <p:spPr bwMode="auto">
              <a:xfrm>
                <a:off x="1874838" y="1182688"/>
                <a:ext cx="227013" cy="558800"/>
              </a:xfrm>
              <a:custGeom>
                <a:avLst/>
                <a:gdLst>
                  <a:gd name="T0" fmla="*/ 0 w 54"/>
                  <a:gd name="T1" fmla="*/ 0 h 133"/>
                  <a:gd name="T2" fmla="*/ 0 w 54"/>
                  <a:gd name="T3" fmla="*/ 133 h 133"/>
                  <a:gd name="T4" fmla="*/ 48 w 54"/>
                  <a:gd name="T5" fmla="*/ 133 h 133"/>
                  <a:gd name="T6" fmla="*/ 54 w 54"/>
                  <a:gd name="T7" fmla="*/ 96 h 133"/>
                  <a:gd name="T8" fmla="*/ 0 w 54"/>
                  <a:gd name="T9" fmla="*/ 0 h 133"/>
                </a:gdLst>
                <a:ahLst/>
                <a:cxnLst>
                  <a:cxn ang="0">
                    <a:pos x="T0" y="T1"/>
                  </a:cxn>
                  <a:cxn ang="0">
                    <a:pos x="T2" y="T3"/>
                  </a:cxn>
                  <a:cxn ang="0">
                    <a:pos x="T4" y="T5"/>
                  </a:cxn>
                  <a:cxn ang="0">
                    <a:pos x="T6" y="T7"/>
                  </a:cxn>
                  <a:cxn ang="0">
                    <a:pos x="T8" y="T9"/>
                  </a:cxn>
                </a:cxnLst>
                <a:rect l="0" t="0" r="r" b="b"/>
                <a:pathLst>
                  <a:path w="54" h="133">
                    <a:moveTo>
                      <a:pt x="0" y="0"/>
                    </a:moveTo>
                    <a:cubicBezTo>
                      <a:pt x="0" y="4"/>
                      <a:pt x="0" y="130"/>
                      <a:pt x="0" y="133"/>
                    </a:cubicBezTo>
                    <a:cubicBezTo>
                      <a:pt x="2" y="133"/>
                      <a:pt x="46" y="133"/>
                      <a:pt x="48" y="133"/>
                    </a:cubicBezTo>
                    <a:cubicBezTo>
                      <a:pt x="52" y="121"/>
                      <a:pt x="54" y="108"/>
                      <a:pt x="54" y="96"/>
                    </a:cubicBezTo>
                    <a:cubicBezTo>
                      <a:pt x="54" y="57"/>
                      <a:pt x="33" y="2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3" name="Group 72"/>
          <p:cNvGrpSpPr/>
          <p:nvPr/>
        </p:nvGrpSpPr>
        <p:grpSpPr>
          <a:xfrm>
            <a:off x="7061993" y="696913"/>
            <a:ext cx="5130801" cy="4116387"/>
            <a:chOff x="7061993" y="696913"/>
            <a:chExt cx="5130801" cy="4116387"/>
          </a:xfrm>
          <a:solidFill>
            <a:schemeClr val="accent2"/>
          </a:solidFill>
        </p:grpSpPr>
        <p:sp>
          <p:nvSpPr>
            <p:cNvPr id="74" name="Freeform 5"/>
            <p:cNvSpPr>
              <a:spLocks noEditPoints="1"/>
            </p:cNvSpPr>
            <p:nvPr/>
          </p:nvSpPr>
          <p:spPr bwMode="auto">
            <a:xfrm>
              <a:off x="11416506" y="2373313"/>
              <a:ext cx="733425" cy="730250"/>
            </a:xfrm>
            <a:custGeom>
              <a:avLst/>
              <a:gdLst>
                <a:gd name="T0" fmla="*/ 168 w 175"/>
                <a:gd name="T1" fmla="*/ 53 h 174"/>
                <a:gd name="T2" fmla="*/ 149 w 175"/>
                <a:gd name="T3" fmla="*/ 25 h 174"/>
                <a:gd name="T4" fmla="*/ 121 w 175"/>
                <a:gd name="T5" fmla="*/ 6 h 174"/>
                <a:gd name="T6" fmla="*/ 87 w 175"/>
                <a:gd name="T7" fmla="*/ 0 h 174"/>
                <a:gd name="T8" fmla="*/ 53 w 175"/>
                <a:gd name="T9" fmla="*/ 6 h 174"/>
                <a:gd name="T10" fmla="*/ 26 w 175"/>
                <a:gd name="T11" fmla="*/ 25 h 174"/>
                <a:gd name="T12" fmla="*/ 7 w 175"/>
                <a:gd name="T13" fmla="*/ 53 h 174"/>
                <a:gd name="T14" fmla="*/ 0 w 175"/>
                <a:gd name="T15" fmla="*/ 87 h 174"/>
                <a:gd name="T16" fmla="*/ 7 w 175"/>
                <a:gd name="T17" fmla="*/ 121 h 174"/>
                <a:gd name="T18" fmla="*/ 26 w 175"/>
                <a:gd name="T19" fmla="*/ 149 h 174"/>
                <a:gd name="T20" fmla="*/ 53 w 175"/>
                <a:gd name="T21" fmla="*/ 167 h 174"/>
                <a:gd name="T22" fmla="*/ 87 w 175"/>
                <a:gd name="T23" fmla="*/ 174 h 174"/>
                <a:gd name="T24" fmla="*/ 121 w 175"/>
                <a:gd name="T25" fmla="*/ 167 h 174"/>
                <a:gd name="T26" fmla="*/ 149 w 175"/>
                <a:gd name="T27" fmla="*/ 149 h 174"/>
                <a:gd name="T28" fmla="*/ 168 w 175"/>
                <a:gd name="T29" fmla="*/ 121 h 174"/>
                <a:gd name="T30" fmla="*/ 175 w 175"/>
                <a:gd name="T31" fmla="*/ 87 h 174"/>
                <a:gd name="T32" fmla="*/ 162 w 175"/>
                <a:gd name="T33" fmla="*/ 86 h 174"/>
                <a:gd name="T34" fmla="*/ 108 w 175"/>
                <a:gd name="T35" fmla="*/ 80 h 174"/>
                <a:gd name="T36" fmla="*/ 145 w 175"/>
                <a:gd name="T37" fmla="*/ 40 h 174"/>
                <a:gd name="T38" fmla="*/ 137 w 175"/>
                <a:gd name="T39" fmla="*/ 31 h 174"/>
                <a:gd name="T40" fmla="*/ 70 w 175"/>
                <a:gd name="T41" fmla="*/ 14 h 174"/>
                <a:gd name="T42" fmla="*/ 137 w 175"/>
                <a:gd name="T43" fmla="*/ 31 h 174"/>
                <a:gd name="T44" fmla="*/ 70 w 175"/>
                <a:gd name="T45" fmla="*/ 14 h 174"/>
                <a:gd name="T46" fmla="*/ 70 w 175"/>
                <a:gd name="T47" fmla="*/ 14 h 174"/>
                <a:gd name="T48" fmla="*/ 83 w 175"/>
                <a:gd name="T49" fmla="*/ 62 h 174"/>
                <a:gd name="T50" fmla="*/ 56 w 175"/>
                <a:gd name="T51" fmla="*/ 19 h 174"/>
                <a:gd name="T52" fmla="*/ 13 w 175"/>
                <a:gd name="T53" fmla="*/ 85 h 174"/>
                <a:gd name="T54" fmla="*/ 96 w 175"/>
                <a:gd name="T55" fmla="*/ 87 h 174"/>
                <a:gd name="T56" fmla="*/ 32 w 175"/>
                <a:gd name="T57" fmla="*/ 137 h 174"/>
                <a:gd name="T58" fmla="*/ 13 w 175"/>
                <a:gd name="T59" fmla="*/ 87 h 174"/>
                <a:gd name="T60" fmla="*/ 40 w 175"/>
                <a:gd name="T61" fmla="*/ 144 h 174"/>
                <a:gd name="T62" fmla="*/ 100 w 175"/>
                <a:gd name="T63" fmla="*/ 99 h 174"/>
                <a:gd name="T64" fmla="*/ 117 w 175"/>
                <a:gd name="T65" fmla="*/ 156 h 174"/>
                <a:gd name="T66" fmla="*/ 129 w 175"/>
                <a:gd name="T67" fmla="*/ 149 h 174"/>
                <a:gd name="T68" fmla="*/ 161 w 175"/>
                <a:gd name="T69" fmla="*/ 9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75" h="174">
                  <a:moveTo>
                    <a:pt x="173" y="69"/>
                  </a:moveTo>
                  <a:cubicBezTo>
                    <a:pt x="172" y="64"/>
                    <a:pt x="170" y="58"/>
                    <a:pt x="168" y="53"/>
                  </a:cubicBezTo>
                  <a:cubicBezTo>
                    <a:pt x="166" y="48"/>
                    <a:pt x="163" y="43"/>
                    <a:pt x="160" y="38"/>
                  </a:cubicBezTo>
                  <a:cubicBezTo>
                    <a:pt x="157" y="33"/>
                    <a:pt x="153" y="29"/>
                    <a:pt x="149" y="25"/>
                  </a:cubicBezTo>
                  <a:cubicBezTo>
                    <a:pt x="145" y="21"/>
                    <a:pt x="141" y="18"/>
                    <a:pt x="136" y="14"/>
                  </a:cubicBezTo>
                  <a:cubicBezTo>
                    <a:pt x="132" y="11"/>
                    <a:pt x="127" y="9"/>
                    <a:pt x="121" y="6"/>
                  </a:cubicBezTo>
                  <a:cubicBezTo>
                    <a:pt x="116" y="4"/>
                    <a:pt x="111" y="2"/>
                    <a:pt x="105" y="1"/>
                  </a:cubicBezTo>
                  <a:cubicBezTo>
                    <a:pt x="99" y="0"/>
                    <a:pt x="93" y="0"/>
                    <a:pt x="87" y="0"/>
                  </a:cubicBezTo>
                  <a:cubicBezTo>
                    <a:pt x="82" y="0"/>
                    <a:pt x="76" y="0"/>
                    <a:pt x="70" y="1"/>
                  </a:cubicBezTo>
                  <a:cubicBezTo>
                    <a:pt x="64" y="2"/>
                    <a:pt x="59" y="4"/>
                    <a:pt x="53" y="6"/>
                  </a:cubicBezTo>
                  <a:cubicBezTo>
                    <a:pt x="48" y="9"/>
                    <a:pt x="43" y="11"/>
                    <a:pt x="39" y="14"/>
                  </a:cubicBezTo>
                  <a:cubicBezTo>
                    <a:pt x="34" y="18"/>
                    <a:pt x="30" y="21"/>
                    <a:pt x="26" y="25"/>
                  </a:cubicBezTo>
                  <a:cubicBezTo>
                    <a:pt x="22" y="29"/>
                    <a:pt x="18" y="33"/>
                    <a:pt x="15" y="38"/>
                  </a:cubicBezTo>
                  <a:cubicBezTo>
                    <a:pt x="12" y="43"/>
                    <a:pt x="9" y="48"/>
                    <a:pt x="7" y="53"/>
                  </a:cubicBezTo>
                  <a:cubicBezTo>
                    <a:pt x="5" y="58"/>
                    <a:pt x="3" y="64"/>
                    <a:pt x="2" y="69"/>
                  </a:cubicBezTo>
                  <a:cubicBezTo>
                    <a:pt x="1" y="75"/>
                    <a:pt x="0" y="81"/>
                    <a:pt x="0" y="87"/>
                  </a:cubicBezTo>
                  <a:cubicBezTo>
                    <a:pt x="0" y="93"/>
                    <a:pt x="1" y="99"/>
                    <a:pt x="2" y="105"/>
                  </a:cubicBezTo>
                  <a:cubicBezTo>
                    <a:pt x="3" y="110"/>
                    <a:pt x="5" y="116"/>
                    <a:pt x="7" y="121"/>
                  </a:cubicBezTo>
                  <a:cubicBezTo>
                    <a:pt x="9" y="126"/>
                    <a:pt x="12" y="131"/>
                    <a:pt x="15" y="136"/>
                  </a:cubicBezTo>
                  <a:cubicBezTo>
                    <a:pt x="18" y="140"/>
                    <a:pt x="22" y="145"/>
                    <a:pt x="26" y="149"/>
                  </a:cubicBezTo>
                  <a:cubicBezTo>
                    <a:pt x="30" y="153"/>
                    <a:pt x="34" y="156"/>
                    <a:pt x="39" y="159"/>
                  </a:cubicBezTo>
                  <a:cubicBezTo>
                    <a:pt x="43" y="163"/>
                    <a:pt x="48" y="165"/>
                    <a:pt x="53" y="167"/>
                  </a:cubicBezTo>
                  <a:cubicBezTo>
                    <a:pt x="59" y="170"/>
                    <a:pt x="64" y="171"/>
                    <a:pt x="70" y="173"/>
                  </a:cubicBezTo>
                  <a:cubicBezTo>
                    <a:pt x="76" y="174"/>
                    <a:pt x="82" y="174"/>
                    <a:pt x="87" y="174"/>
                  </a:cubicBezTo>
                  <a:cubicBezTo>
                    <a:pt x="93" y="174"/>
                    <a:pt x="99" y="174"/>
                    <a:pt x="105" y="173"/>
                  </a:cubicBezTo>
                  <a:cubicBezTo>
                    <a:pt x="111" y="171"/>
                    <a:pt x="116" y="170"/>
                    <a:pt x="121" y="167"/>
                  </a:cubicBezTo>
                  <a:cubicBezTo>
                    <a:pt x="127" y="165"/>
                    <a:pt x="132" y="163"/>
                    <a:pt x="136" y="159"/>
                  </a:cubicBezTo>
                  <a:cubicBezTo>
                    <a:pt x="141" y="156"/>
                    <a:pt x="145" y="153"/>
                    <a:pt x="149" y="149"/>
                  </a:cubicBezTo>
                  <a:cubicBezTo>
                    <a:pt x="153" y="145"/>
                    <a:pt x="157" y="140"/>
                    <a:pt x="160" y="136"/>
                  </a:cubicBezTo>
                  <a:cubicBezTo>
                    <a:pt x="163" y="131"/>
                    <a:pt x="166" y="126"/>
                    <a:pt x="168" y="121"/>
                  </a:cubicBezTo>
                  <a:cubicBezTo>
                    <a:pt x="170" y="116"/>
                    <a:pt x="172" y="110"/>
                    <a:pt x="173" y="105"/>
                  </a:cubicBezTo>
                  <a:cubicBezTo>
                    <a:pt x="174" y="99"/>
                    <a:pt x="175" y="93"/>
                    <a:pt x="175" y="87"/>
                  </a:cubicBezTo>
                  <a:cubicBezTo>
                    <a:pt x="175" y="81"/>
                    <a:pt x="174" y="75"/>
                    <a:pt x="173" y="69"/>
                  </a:cubicBezTo>
                  <a:close/>
                  <a:moveTo>
                    <a:pt x="162" y="86"/>
                  </a:moveTo>
                  <a:cubicBezTo>
                    <a:pt x="161" y="86"/>
                    <a:pt x="136" y="81"/>
                    <a:pt x="110" y="84"/>
                  </a:cubicBezTo>
                  <a:cubicBezTo>
                    <a:pt x="110" y="82"/>
                    <a:pt x="109" y="81"/>
                    <a:pt x="108" y="80"/>
                  </a:cubicBezTo>
                  <a:cubicBezTo>
                    <a:pt x="107" y="76"/>
                    <a:pt x="105" y="73"/>
                    <a:pt x="104" y="69"/>
                  </a:cubicBezTo>
                  <a:cubicBezTo>
                    <a:pt x="133" y="57"/>
                    <a:pt x="145" y="40"/>
                    <a:pt x="145" y="40"/>
                  </a:cubicBezTo>
                  <a:cubicBezTo>
                    <a:pt x="156" y="52"/>
                    <a:pt x="162" y="68"/>
                    <a:pt x="162" y="86"/>
                  </a:cubicBezTo>
                  <a:close/>
                  <a:moveTo>
                    <a:pt x="137" y="31"/>
                  </a:moveTo>
                  <a:cubicBezTo>
                    <a:pt x="137" y="31"/>
                    <a:pt x="126" y="47"/>
                    <a:pt x="98" y="58"/>
                  </a:cubicBezTo>
                  <a:cubicBezTo>
                    <a:pt x="85" y="35"/>
                    <a:pt x="71" y="16"/>
                    <a:pt x="70" y="14"/>
                  </a:cubicBezTo>
                  <a:cubicBezTo>
                    <a:pt x="76" y="13"/>
                    <a:pt x="81" y="12"/>
                    <a:pt x="87" y="12"/>
                  </a:cubicBezTo>
                  <a:cubicBezTo>
                    <a:pt x="106" y="12"/>
                    <a:pt x="124" y="19"/>
                    <a:pt x="137" y="31"/>
                  </a:cubicBezTo>
                  <a:close/>
                  <a:moveTo>
                    <a:pt x="70" y="14"/>
                  </a:moveTo>
                  <a:cubicBezTo>
                    <a:pt x="70" y="14"/>
                    <a:pt x="70" y="14"/>
                    <a:pt x="70" y="14"/>
                  </a:cubicBezTo>
                  <a:cubicBezTo>
                    <a:pt x="70" y="14"/>
                    <a:pt x="69" y="15"/>
                    <a:pt x="69" y="15"/>
                  </a:cubicBezTo>
                  <a:cubicBezTo>
                    <a:pt x="69" y="15"/>
                    <a:pt x="70" y="15"/>
                    <a:pt x="70" y="14"/>
                  </a:cubicBezTo>
                  <a:close/>
                  <a:moveTo>
                    <a:pt x="56" y="19"/>
                  </a:moveTo>
                  <a:cubicBezTo>
                    <a:pt x="57" y="21"/>
                    <a:pt x="70" y="39"/>
                    <a:pt x="83" y="62"/>
                  </a:cubicBezTo>
                  <a:cubicBezTo>
                    <a:pt x="47" y="72"/>
                    <a:pt x="16" y="72"/>
                    <a:pt x="14" y="72"/>
                  </a:cubicBezTo>
                  <a:cubicBezTo>
                    <a:pt x="19" y="48"/>
                    <a:pt x="35" y="29"/>
                    <a:pt x="56" y="19"/>
                  </a:cubicBezTo>
                  <a:close/>
                  <a:moveTo>
                    <a:pt x="13" y="87"/>
                  </a:moveTo>
                  <a:cubicBezTo>
                    <a:pt x="13" y="86"/>
                    <a:pt x="13" y="85"/>
                    <a:pt x="13" y="85"/>
                  </a:cubicBezTo>
                  <a:cubicBezTo>
                    <a:pt x="14" y="85"/>
                    <a:pt x="51" y="85"/>
                    <a:pt x="90" y="74"/>
                  </a:cubicBezTo>
                  <a:cubicBezTo>
                    <a:pt x="92" y="78"/>
                    <a:pt x="94" y="82"/>
                    <a:pt x="96" y="87"/>
                  </a:cubicBezTo>
                  <a:cubicBezTo>
                    <a:pt x="95" y="87"/>
                    <a:pt x="94" y="87"/>
                    <a:pt x="93" y="88"/>
                  </a:cubicBezTo>
                  <a:cubicBezTo>
                    <a:pt x="52" y="101"/>
                    <a:pt x="32" y="137"/>
                    <a:pt x="32" y="137"/>
                  </a:cubicBezTo>
                  <a:cubicBezTo>
                    <a:pt x="32" y="137"/>
                    <a:pt x="32" y="137"/>
                    <a:pt x="32" y="137"/>
                  </a:cubicBezTo>
                  <a:cubicBezTo>
                    <a:pt x="20" y="124"/>
                    <a:pt x="13" y="106"/>
                    <a:pt x="13" y="87"/>
                  </a:cubicBezTo>
                  <a:close/>
                  <a:moveTo>
                    <a:pt x="87" y="162"/>
                  </a:moveTo>
                  <a:cubicBezTo>
                    <a:pt x="69" y="162"/>
                    <a:pt x="53" y="155"/>
                    <a:pt x="40" y="144"/>
                  </a:cubicBezTo>
                  <a:cubicBezTo>
                    <a:pt x="41" y="145"/>
                    <a:pt x="42" y="146"/>
                    <a:pt x="42" y="146"/>
                  </a:cubicBezTo>
                  <a:cubicBezTo>
                    <a:pt x="42" y="146"/>
                    <a:pt x="56" y="115"/>
                    <a:pt x="100" y="99"/>
                  </a:cubicBezTo>
                  <a:cubicBezTo>
                    <a:pt x="100" y="99"/>
                    <a:pt x="100" y="99"/>
                    <a:pt x="101" y="99"/>
                  </a:cubicBezTo>
                  <a:cubicBezTo>
                    <a:pt x="111" y="126"/>
                    <a:pt x="115" y="149"/>
                    <a:pt x="117" y="156"/>
                  </a:cubicBezTo>
                  <a:cubicBezTo>
                    <a:pt x="108" y="159"/>
                    <a:pt x="98" y="162"/>
                    <a:pt x="87" y="162"/>
                  </a:cubicBezTo>
                  <a:close/>
                  <a:moveTo>
                    <a:pt x="129" y="149"/>
                  </a:moveTo>
                  <a:cubicBezTo>
                    <a:pt x="128" y="144"/>
                    <a:pt x="124" y="122"/>
                    <a:pt x="115" y="96"/>
                  </a:cubicBezTo>
                  <a:cubicBezTo>
                    <a:pt x="139" y="92"/>
                    <a:pt x="160" y="98"/>
                    <a:pt x="161" y="99"/>
                  </a:cubicBezTo>
                  <a:cubicBezTo>
                    <a:pt x="158" y="120"/>
                    <a:pt x="146" y="138"/>
                    <a:pt x="129" y="1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21"/>
            <p:cNvSpPr>
              <a:spLocks/>
            </p:cNvSpPr>
            <p:nvPr/>
          </p:nvSpPr>
          <p:spPr bwMode="auto">
            <a:xfrm>
              <a:off x="11235531" y="3208338"/>
              <a:ext cx="957263" cy="952500"/>
            </a:xfrm>
            <a:custGeom>
              <a:avLst/>
              <a:gdLst>
                <a:gd name="T0" fmla="*/ 114 w 228"/>
                <a:gd name="T1" fmla="*/ 0 h 227"/>
                <a:gd name="T2" fmla="*/ 0 w 228"/>
                <a:gd name="T3" fmla="*/ 114 h 227"/>
                <a:gd name="T4" fmla="*/ 68 w 228"/>
                <a:gd name="T5" fmla="*/ 218 h 227"/>
                <a:gd name="T6" fmla="*/ 70 w 228"/>
                <a:gd name="T7" fmla="*/ 192 h 227"/>
                <a:gd name="T8" fmla="*/ 85 w 228"/>
                <a:gd name="T9" fmla="*/ 130 h 227"/>
                <a:gd name="T10" fmla="*/ 81 w 228"/>
                <a:gd name="T11" fmla="*/ 112 h 227"/>
                <a:gd name="T12" fmla="*/ 103 w 228"/>
                <a:gd name="T13" fmla="*/ 82 h 227"/>
                <a:gd name="T14" fmla="*/ 119 w 228"/>
                <a:gd name="T15" fmla="*/ 99 h 227"/>
                <a:gd name="T16" fmla="*/ 109 w 228"/>
                <a:gd name="T17" fmla="*/ 140 h 227"/>
                <a:gd name="T18" fmla="*/ 127 w 228"/>
                <a:gd name="T19" fmla="*/ 162 h 227"/>
                <a:gd name="T20" fmla="*/ 163 w 228"/>
                <a:gd name="T21" fmla="*/ 101 h 227"/>
                <a:gd name="T22" fmla="*/ 115 w 228"/>
                <a:gd name="T23" fmla="*/ 57 h 227"/>
                <a:gd name="T24" fmla="*/ 59 w 228"/>
                <a:gd name="T25" fmla="*/ 112 h 227"/>
                <a:gd name="T26" fmla="*/ 67 w 228"/>
                <a:gd name="T27" fmla="*/ 134 h 227"/>
                <a:gd name="T28" fmla="*/ 68 w 228"/>
                <a:gd name="T29" fmla="*/ 141 h 227"/>
                <a:gd name="T30" fmla="*/ 66 w 228"/>
                <a:gd name="T31" fmla="*/ 150 h 227"/>
                <a:gd name="T32" fmla="*/ 60 w 228"/>
                <a:gd name="T33" fmla="*/ 153 h 227"/>
                <a:gd name="T34" fmla="*/ 37 w 228"/>
                <a:gd name="T35" fmla="*/ 109 h 227"/>
                <a:gd name="T36" fmla="*/ 118 w 228"/>
                <a:gd name="T37" fmla="*/ 38 h 227"/>
                <a:gd name="T38" fmla="*/ 191 w 228"/>
                <a:gd name="T39" fmla="*/ 103 h 227"/>
                <a:gd name="T40" fmla="*/ 129 w 228"/>
                <a:gd name="T41" fmla="*/ 181 h 227"/>
                <a:gd name="T42" fmla="*/ 101 w 228"/>
                <a:gd name="T43" fmla="*/ 167 h 227"/>
                <a:gd name="T44" fmla="*/ 93 w 228"/>
                <a:gd name="T45" fmla="*/ 198 h 227"/>
                <a:gd name="T46" fmla="*/ 82 w 228"/>
                <a:gd name="T47" fmla="*/ 223 h 227"/>
                <a:gd name="T48" fmla="*/ 114 w 228"/>
                <a:gd name="T49" fmla="*/ 227 h 227"/>
                <a:gd name="T50" fmla="*/ 228 w 228"/>
                <a:gd name="T51" fmla="*/ 114 h 227"/>
                <a:gd name="T52" fmla="*/ 114 w 228"/>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227">
                  <a:moveTo>
                    <a:pt x="114" y="0"/>
                  </a:moveTo>
                  <a:cubicBezTo>
                    <a:pt x="51" y="0"/>
                    <a:pt x="0" y="51"/>
                    <a:pt x="0" y="114"/>
                  </a:cubicBezTo>
                  <a:cubicBezTo>
                    <a:pt x="0" y="160"/>
                    <a:pt x="28" y="200"/>
                    <a:pt x="68" y="218"/>
                  </a:cubicBezTo>
                  <a:cubicBezTo>
                    <a:pt x="68" y="210"/>
                    <a:pt x="68" y="200"/>
                    <a:pt x="70" y="192"/>
                  </a:cubicBezTo>
                  <a:cubicBezTo>
                    <a:pt x="73" y="183"/>
                    <a:pt x="85" y="130"/>
                    <a:pt x="85" y="130"/>
                  </a:cubicBezTo>
                  <a:cubicBezTo>
                    <a:pt x="85" y="130"/>
                    <a:pt x="81" y="122"/>
                    <a:pt x="81" y="112"/>
                  </a:cubicBezTo>
                  <a:cubicBezTo>
                    <a:pt x="81" y="95"/>
                    <a:pt x="91" y="82"/>
                    <a:pt x="103" y="82"/>
                  </a:cubicBezTo>
                  <a:cubicBezTo>
                    <a:pt x="114" y="82"/>
                    <a:pt x="119" y="90"/>
                    <a:pt x="119" y="99"/>
                  </a:cubicBezTo>
                  <a:cubicBezTo>
                    <a:pt x="119" y="110"/>
                    <a:pt x="112" y="125"/>
                    <a:pt x="109" y="140"/>
                  </a:cubicBezTo>
                  <a:cubicBezTo>
                    <a:pt x="106" y="152"/>
                    <a:pt x="115" y="162"/>
                    <a:pt x="127" y="162"/>
                  </a:cubicBezTo>
                  <a:cubicBezTo>
                    <a:pt x="148" y="162"/>
                    <a:pt x="163" y="134"/>
                    <a:pt x="163" y="101"/>
                  </a:cubicBezTo>
                  <a:cubicBezTo>
                    <a:pt x="163" y="76"/>
                    <a:pt x="146" y="57"/>
                    <a:pt x="115" y="57"/>
                  </a:cubicBezTo>
                  <a:cubicBezTo>
                    <a:pt x="81" y="57"/>
                    <a:pt x="59" y="83"/>
                    <a:pt x="59" y="112"/>
                  </a:cubicBezTo>
                  <a:cubicBezTo>
                    <a:pt x="59" y="122"/>
                    <a:pt x="62" y="129"/>
                    <a:pt x="67" y="134"/>
                  </a:cubicBezTo>
                  <a:cubicBezTo>
                    <a:pt x="69" y="137"/>
                    <a:pt x="69" y="138"/>
                    <a:pt x="68" y="141"/>
                  </a:cubicBezTo>
                  <a:cubicBezTo>
                    <a:pt x="68" y="143"/>
                    <a:pt x="67" y="148"/>
                    <a:pt x="66" y="150"/>
                  </a:cubicBezTo>
                  <a:cubicBezTo>
                    <a:pt x="65" y="153"/>
                    <a:pt x="63" y="154"/>
                    <a:pt x="60" y="153"/>
                  </a:cubicBezTo>
                  <a:cubicBezTo>
                    <a:pt x="44" y="146"/>
                    <a:pt x="37" y="129"/>
                    <a:pt x="37" y="109"/>
                  </a:cubicBezTo>
                  <a:cubicBezTo>
                    <a:pt x="37" y="77"/>
                    <a:pt x="64" y="38"/>
                    <a:pt x="118" y="38"/>
                  </a:cubicBezTo>
                  <a:cubicBezTo>
                    <a:pt x="162" y="38"/>
                    <a:pt x="191" y="70"/>
                    <a:pt x="191" y="103"/>
                  </a:cubicBezTo>
                  <a:cubicBezTo>
                    <a:pt x="191" y="148"/>
                    <a:pt x="166" y="181"/>
                    <a:pt x="129" y="181"/>
                  </a:cubicBezTo>
                  <a:cubicBezTo>
                    <a:pt x="117" y="181"/>
                    <a:pt x="105" y="175"/>
                    <a:pt x="101" y="167"/>
                  </a:cubicBezTo>
                  <a:cubicBezTo>
                    <a:pt x="101" y="167"/>
                    <a:pt x="95" y="193"/>
                    <a:pt x="93" y="198"/>
                  </a:cubicBezTo>
                  <a:cubicBezTo>
                    <a:pt x="91" y="207"/>
                    <a:pt x="86" y="216"/>
                    <a:pt x="82" y="223"/>
                  </a:cubicBezTo>
                  <a:cubicBezTo>
                    <a:pt x="92" y="226"/>
                    <a:pt x="103" y="227"/>
                    <a:pt x="114" y="227"/>
                  </a:cubicBezTo>
                  <a:cubicBezTo>
                    <a:pt x="177" y="227"/>
                    <a:pt x="228" y="176"/>
                    <a:pt x="228" y="114"/>
                  </a:cubicBezTo>
                  <a:cubicBezTo>
                    <a:pt x="228" y="51"/>
                    <a:pt x="177" y="0"/>
                    <a:pt x="1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22"/>
            <p:cNvSpPr>
              <a:spLocks noEditPoints="1"/>
            </p:cNvSpPr>
            <p:nvPr/>
          </p:nvSpPr>
          <p:spPr bwMode="auto">
            <a:xfrm>
              <a:off x="8811418" y="1774825"/>
              <a:ext cx="855663" cy="854075"/>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9973468" y="696913"/>
              <a:ext cx="771525" cy="717550"/>
              <a:chOff x="3338513" y="696913"/>
              <a:chExt cx="771525" cy="717550"/>
            </a:xfrm>
            <a:grpFill/>
          </p:grpSpPr>
          <p:sp>
            <p:nvSpPr>
              <p:cNvPr id="85" name="Freeform 23"/>
              <p:cNvSpPr>
                <a:spLocks/>
              </p:cNvSpPr>
              <p:nvPr/>
            </p:nvSpPr>
            <p:spPr bwMode="auto">
              <a:xfrm>
                <a:off x="3586163" y="696913"/>
                <a:ext cx="523875" cy="717550"/>
              </a:xfrm>
              <a:custGeom>
                <a:avLst/>
                <a:gdLst>
                  <a:gd name="T0" fmla="*/ 115 w 125"/>
                  <a:gd name="T1" fmla="*/ 63 h 171"/>
                  <a:gd name="T2" fmla="*/ 69 w 125"/>
                  <a:gd name="T3" fmla="*/ 63 h 171"/>
                  <a:gd name="T4" fmla="*/ 85 w 125"/>
                  <a:gd name="T5" fmla="*/ 32 h 171"/>
                  <a:gd name="T6" fmla="*/ 74 w 125"/>
                  <a:gd name="T7" fmla="*/ 0 h 171"/>
                  <a:gd name="T8" fmla="*/ 61 w 125"/>
                  <a:gd name="T9" fmla="*/ 21 h 171"/>
                  <a:gd name="T10" fmla="*/ 37 w 125"/>
                  <a:gd name="T11" fmla="*/ 53 h 171"/>
                  <a:gd name="T12" fmla="*/ 0 w 125"/>
                  <a:gd name="T13" fmla="*/ 70 h 171"/>
                  <a:gd name="T14" fmla="*/ 0 w 125"/>
                  <a:gd name="T15" fmla="*/ 71 h 171"/>
                  <a:gd name="T16" fmla="*/ 0 w 125"/>
                  <a:gd name="T17" fmla="*/ 148 h 171"/>
                  <a:gd name="T18" fmla="*/ 26 w 125"/>
                  <a:gd name="T19" fmla="*/ 155 h 171"/>
                  <a:gd name="T20" fmla="*/ 76 w 125"/>
                  <a:gd name="T21" fmla="*/ 171 h 171"/>
                  <a:gd name="T22" fmla="*/ 91 w 125"/>
                  <a:gd name="T23" fmla="*/ 147 h 171"/>
                  <a:gd name="T24" fmla="*/ 103 w 125"/>
                  <a:gd name="T25" fmla="*/ 121 h 171"/>
                  <a:gd name="T26" fmla="*/ 107 w 125"/>
                  <a:gd name="T27" fmla="*/ 91 h 171"/>
                  <a:gd name="T28" fmla="*/ 115 w 125"/>
                  <a:gd name="T29" fmla="*/ 6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171">
                    <a:moveTo>
                      <a:pt x="115" y="63"/>
                    </a:moveTo>
                    <a:cubicBezTo>
                      <a:pt x="105" y="57"/>
                      <a:pt x="69" y="63"/>
                      <a:pt x="69" y="63"/>
                    </a:cubicBezTo>
                    <a:cubicBezTo>
                      <a:pt x="75" y="59"/>
                      <a:pt x="85" y="38"/>
                      <a:pt x="85" y="32"/>
                    </a:cubicBezTo>
                    <a:cubicBezTo>
                      <a:pt x="86" y="19"/>
                      <a:pt x="83" y="0"/>
                      <a:pt x="74" y="0"/>
                    </a:cubicBezTo>
                    <a:cubicBezTo>
                      <a:pt x="64" y="0"/>
                      <a:pt x="62" y="16"/>
                      <a:pt x="61" y="21"/>
                    </a:cubicBezTo>
                    <a:cubicBezTo>
                      <a:pt x="59" y="35"/>
                      <a:pt x="46" y="48"/>
                      <a:pt x="37" y="53"/>
                    </a:cubicBezTo>
                    <a:cubicBezTo>
                      <a:pt x="25" y="60"/>
                      <a:pt x="16" y="66"/>
                      <a:pt x="0" y="70"/>
                    </a:cubicBezTo>
                    <a:cubicBezTo>
                      <a:pt x="0" y="70"/>
                      <a:pt x="0" y="71"/>
                      <a:pt x="0" y="71"/>
                    </a:cubicBezTo>
                    <a:cubicBezTo>
                      <a:pt x="0" y="148"/>
                      <a:pt x="0" y="148"/>
                      <a:pt x="0" y="148"/>
                    </a:cubicBezTo>
                    <a:cubicBezTo>
                      <a:pt x="9" y="148"/>
                      <a:pt x="18" y="150"/>
                      <a:pt x="26" y="155"/>
                    </a:cubicBezTo>
                    <a:cubicBezTo>
                      <a:pt x="43" y="164"/>
                      <a:pt x="56" y="171"/>
                      <a:pt x="76" y="171"/>
                    </a:cubicBezTo>
                    <a:cubicBezTo>
                      <a:pt x="106" y="171"/>
                      <a:pt x="103" y="148"/>
                      <a:pt x="91" y="147"/>
                    </a:cubicBezTo>
                    <a:cubicBezTo>
                      <a:pt x="115" y="148"/>
                      <a:pt x="117" y="128"/>
                      <a:pt x="103" y="121"/>
                    </a:cubicBezTo>
                    <a:cubicBezTo>
                      <a:pt x="125" y="121"/>
                      <a:pt x="122" y="93"/>
                      <a:pt x="107" y="91"/>
                    </a:cubicBezTo>
                    <a:cubicBezTo>
                      <a:pt x="124" y="92"/>
                      <a:pt x="125" y="70"/>
                      <a:pt x="115" y="6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Rectangle 24"/>
              <p:cNvSpPr>
                <a:spLocks noChangeArrowheads="1"/>
              </p:cNvSpPr>
              <p:nvPr/>
            </p:nvSpPr>
            <p:spPr bwMode="auto">
              <a:xfrm>
                <a:off x="3338513" y="960438"/>
                <a:ext cx="163513" cy="3905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25"/>
            <p:cNvSpPr>
              <a:spLocks noEditPoints="1"/>
            </p:cNvSpPr>
            <p:nvPr/>
          </p:nvSpPr>
          <p:spPr bwMode="auto">
            <a:xfrm>
              <a:off x="8878093" y="4511675"/>
              <a:ext cx="349250" cy="301625"/>
            </a:xfrm>
            <a:custGeom>
              <a:avLst/>
              <a:gdLst>
                <a:gd name="T0" fmla="*/ 42 w 83"/>
                <a:gd name="T1" fmla="*/ 0 h 72"/>
                <a:gd name="T2" fmla="*/ 0 w 83"/>
                <a:gd name="T3" fmla="*/ 31 h 72"/>
                <a:gd name="T4" fmla="*/ 14 w 83"/>
                <a:gd name="T5" fmla="*/ 54 h 72"/>
                <a:gd name="T6" fmla="*/ 4 w 83"/>
                <a:gd name="T7" fmla="*/ 72 h 72"/>
                <a:gd name="T8" fmla="*/ 24 w 83"/>
                <a:gd name="T9" fmla="*/ 59 h 72"/>
                <a:gd name="T10" fmla="*/ 42 w 83"/>
                <a:gd name="T11" fmla="*/ 62 h 72"/>
                <a:gd name="T12" fmla="*/ 83 w 83"/>
                <a:gd name="T13" fmla="*/ 31 h 72"/>
                <a:gd name="T14" fmla="*/ 42 w 83"/>
                <a:gd name="T15" fmla="*/ 0 h 72"/>
                <a:gd name="T16" fmla="*/ 42 w 83"/>
                <a:gd name="T17" fmla="*/ 12 h 72"/>
                <a:gd name="T18" fmla="*/ 9 w 83"/>
                <a:gd name="T19" fmla="*/ 23 h 72"/>
                <a:gd name="T20" fmla="*/ 42 w 83"/>
                <a:gd name="T21" fmla="*/ 7 h 72"/>
                <a:gd name="T22" fmla="*/ 75 w 83"/>
                <a:gd name="T23" fmla="*/ 23 h 72"/>
                <a:gd name="T24" fmla="*/ 42 w 83"/>
                <a:gd name="T25" fmla="*/ 1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2">
                  <a:moveTo>
                    <a:pt x="42" y="0"/>
                  </a:moveTo>
                  <a:cubicBezTo>
                    <a:pt x="19" y="0"/>
                    <a:pt x="0" y="14"/>
                    <a:pt x="0" y="31"/>
                  </a:cubicBezTo>
                  <a:cubicBezTo>
                    <a:pt x="0" y="40"/>
                    <a:pt x="6" y="48"/>
                    <a:pt x="14" y="54"/>
                  </a:cubicBezTo>
                  <a:cubicBezTo>
                    <a:pt x="4" y="72"/>
                    <a:pt x="4" y="72"/>
                    <a:pt x="4" y="72"/>
                  </a:cubicBezTo>
                  <a:cubicBezTo>
                    <a:pt x="24" y="59"/>
                    <a:pt x="24" y="59"/>
                    <a:pt x="24" y="59"/>
                  </a:cubicBezTo>
                  <a:cubicBezTo>
                    <a:pt x="29" y="61"/>
                    <a:pt x="35" y="62"/>
                    <a:pt x="42" y="62"/>
                  </a:cubicBezTo>
                  <a:cubicBezTo>
                    <a:pt x="64" y="62"/>
                    <a:pt x="83" y="48"/>
                    <a:pt x="83" y="31"/>
                  </a:cubicBezTo>
                  <a:cubicBezTo>
                    <a:pt x="83" y="14"/>
                    <a:pt x="64" y="0"/>
                    <a:pt x="42" y="0"/>
                  </a:cubicBezTo>
                  <a:close/>
                  <a:moveTo>
                    <a:pt x="42" y="12"/>
                  </a:moveTo>
                  <a:cubicBezTo>
                    <a:pt x="28" y="12"/>
                    <a:pt x="16" y="16"/>
                    <a:pt x="9" y="23"/>
                  </a:cubicBezTo>
                  <a:cubicBezTo>
                    <a:pt x="12" y="14"/>
                    <a:pt x="26" y="7"/>
                    <a:pt x="42" y="7"/>
                  </a:cubicBezTo>
                  <a:cubicBezTo>
                    <a:pt x="58" y="7"/>
                    <a:pt x="72" y="14"/>
                    <a:pt x="75" y="23"/>
                  </a:cubicBezTo>
                  <a:cubicBezTo>
                    <a:pt x="68" y="16"/>
                    <a:pt x="55" y="12"/>
                    <a:pt x="4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7179468" y="3295650"/>
              <a:ext cx="1325563" cy="1241425"/>
              <a:chOff x="544513" y="3295650"/>
              <a:chExt cx="1325563" cy="1241425"/>
            </a:xfrm>
            <a:grpFill/>
          </p:grpSpPr>
          <p:sp>
            <p:nvSpPr>
              <p:cNvPr id="82" name="Freeform 26"/>
              <p:cNvSpPr>
                <a:spLocks/>
              </p:cNvSpPr>
              <p:nvPr/>
            </p:nvSpPr>
            <p:spPr bwMode="auto">
              <a:xfrm>
                <a:off x="692151" y="3351213"/>
                <a:ext cx="1077913" cy="1185862"/>
              </a:xfrm>
              <a:custGeom>
                <a:avLst/>
                <a:gdLst>
                  <a:gd name="T0" fmla="*/ 55 w 257"/>
                  <a:gd name="T1" fmla="*/ 128 h 283"/>
                  <a:gd name="T2" fmla="*/ 49 w 257"/>
                  <a:gd name="T3" fmla="*/ 128 h 283"/>
                  <a:gd name="T4" fmla="*/ 43 w 257"/>
                  <a:gd name="T5" fmla="*/ 129 h 283"/>
                  <a:gd name="T6" fmla="*/ 36 w 257"/>
                  <a:gd name="T7" fmla="*/ 133 h 283"/>
                  <a:gd name="T8" fmla="*/ 9 w 257"/>
                  <a:gd name="T9" fmla="*/ 145 h 283"/>
                  <a:gd name="T10" fmla="*/ 4 w 257"/>
                  <a:gd name="T11" fmla="*/ 167 h 283"/>
                  <a:gd name="T12" fmla="*/ 26 w 257"/>
                  <a:gd name="T13" fmla="*/ 218 h 283"/>
                  <a:gd name="T14" fmla="*/ 46 w 257"/>
                  <a:gd name="T15" fmla="*/ 229 h 283"/>
                  <a:gd name="T16" fmla="*/ 61 w 257"/>
                  <a:gd name="T17" fmla="*/ 223 h 283"/>
                  <a:gd name="T18" fmla="*/ 73 w 257"/>
                  <a:gd name="T19" fmla="*/ 243 h 283"/>
                  <a:gd name="T20" fmla="*/ 77 w 257"/>
                  <a:gd name="T21" fmla="*/ 240 h 283"/>
                  <a:gd name="T22" fmla="*/ 106 w 257"/>
                  <a:gd name="T23" fmla="*/ 273 h 283"/>
                  <a:gd name="T24" fmla="*/ 139 w 257"/>
                  <a:gd name="T25" fmla="*/ 275 h 283"/>
                  <a:gd name="T26" fmla="*/ 141 w 257"/>
                  <a:gd name="T27" fmla="*/ 242 h 283"/>
                  <a:gd name="T28" fmla="*/ 138 w 257"/>
                  <a:gd name="T29" fmla="*/ 239 h 283"/>
                  <a:gd name="T30" fmla="*/ 138 w 257"/>
                  <a:gd name="T31" fmla="*/ 239 h 283"/>
                  <a:gd name="T32" fmla="*/ 112 w 257"/>
                  <a:gd name="T33" fmla="*/ 209 h 283"/>
                  <a:gd name="T34" fmla="*/ 128 w 257"/>
                  <a:gd name="T35" fmla="*/ 194 h 283"/>
                  <a:gd name="T36" fmla="*/ 131 w 257"/>
                  <a:gd name="T37" fmla="*/ 193 h 283"/>
                  <a:gd name="T38" fmla="*/ 257 w 257"/>
                  <a:gd name="T39" fmla="*/ 188 h 283"/>
                  <a:gd name="T40" fmla="*/ 174 w 257"/>
                  <a:gd name="T41" fmla="*/ 0 h 283"/>
                  <a:gd name="T42" fmla="*/ 55 w 257"/>
                  <a:gd name="T43" fmla="*/ 128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7" h="283">
                    <a:moveTo>
                      <a:pt x="55" y="128"/>
                    </a:moveTo>
                    <a:cubicBezTo>
                      <a:pt x="53" y="127"/>
                      <a:pt x="51" y="127"/>
                      <a:pt x="49" y="128"/>
                    </a:cubicBezTo>
                    <a:cubicBezTo>
                      <a:pt x="47" y="128"/>
                      <a:pt x="45" y="128"/>
                      <a:pt x="43" y="129"/>
                    </a:cubicBezTo>
                    <a:cubicBezTo>
                      <a:pt x="41" y="130"/>
                      <a:pt x="38" y="131"/>
                      <a:pt x="36" y="133"/>
                    </a:cubicBezTo>
                    <a:cubicBezTo>
                      <a:pt x="9" y="145"/>
                      <a:pt x="9" y="145"/>
                      <a:pt x="9" y="145"/>
                    </a:cubicBezTo>
                    <a:cubicBezTo>
                      <a:pt x="2" y="148"/>
                      <a:pt x="0" y="158"/>
                      <a:pt x="4" y="167"/>
                    </a:cubicBezTo>
                    <a:cubicBezTo>
                      <a:pt x="26" y="218"/>
                      <a:pt x="26" y="218"/>
                      <a:pt x="26" y="218"/>
                    </a:cubicBezTo>
                    <a:cubicBezTo>
                      <a:pt x="30" y="227"/>
                      <a:pt x="39" y="232"/>
                      <a:pt x="46" y="229"/>
                    </a:cubicBezTo>
                    <a:cubicBezTo>
                      <a:pt x="61" y="223"/>
                      <a:pt x="61" y="223"/>
                      <a:pt x="61" y="223"/>
                    </a:cubicBezTo>
                    <a:cubicBezTo>
                      <a:pt x="73" y="243"/>
                      <a:pt x="73" y="243"/>
                      <a:pt x="73" y="243"/>
                    </a:cubicBezTo>
                    <a:cubicBezTo>
                      <a:pt x="77" y="240"/>
                      <a:pt x="77" y="240"/>
                      <a:pt x="77" y="240"/>
                    </a:cubicBezTo>
                    <a:cubicBezTo>
                      <a:pt x="106" y="273"/>
                      <a:pt x="106" y="273"/>
                      <a:pt x="106" y="273"/>
                    </a:cubicBezTo>
                    <a:cubicBezTo>
                      <a:pt x="115" y="282"/>
                      <a:pt x="129" y="283"/>
                      <a:pt x="139" y="275"/>
                    </a:cubicBezTo>
                    <a:cubicBezTo>
                      <a:pt x="149" y="266"/>
                      <a:pt x="149" y="251"/>
                      <a:pt x="141" y="242"/>
                    </a:cubicBezTo>
                    <a:cubicBezTo>
                      <a:pt x="138" y="239"/>
                      <a:pt x="138" y="239"/>
                      <a:pt x="138" y="239"/>
                    </a:cubicBezTo>
                    <a:cubicBezTo>
                      <a:pt x="138" y="239"/>
                      <a:pt x="138" y="239"/>
                      <a:pt x="138" y="239"/>
                    </a:cubicBezTo>
                    <a:cubicBezTo>
                      <a:pt x="112" y="209"/>
                      <a:pt x="112" y="209"/>
                      <a:pt x="112" y="209"/>
                    </a:cubicBezTo>
                    <a:cubicBezTo>
                      <a:pt x="128" y="194"/>
                      <a:pt x="128" y="194"/>
                      <a:pt x="128" y="194"/>
                    </a:cubicBezTo>
                    <a:cubicBezTo>
                      <a:pt x="129" y="194"/>
                      <a:pt x="130" y="193"/>
                      <a:pt x="131" y="193"/>
                    </a:cubicBezTo>
                    <a:cubicBezTo>
                      <a:pt x="197" y="178"/>
                      <a:pt x="257" y="188"/>
                      <a:pt x="257" y="188"/>
                    </a:cubicBezTo>
                    <a:cubicBezTo>
                      <a:pt x="174" y="0"/>
                      <a:pt x="174" y="0"/>
                      <a:pt x="174" y="0"/>
                    </a:cubicBezTo>
                    <a:cubicBezTo>
                      <a:pt x="161" y="54"/>
                      <a:pt x="86" y="108"/>
                      <a:pt x="55" y="1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7"/>
              <p:cNvSpPr>
                <a:spLocks/>
              </p:cNvSpPr>
              <p:nvPr/>
            </p:nvSpPr>
            <p:spPr bwMode="auto">
              <a:xfrm>
                <a:off x="1446213" y="3295650"/>
                <a:ext cx="423863" cy="865187"/>
              </a:xfrm>
              <a:custGeom>
                <a:avLst/>
                <a:gdLst>
                  <a:gd name="T0" fmla="*/ 0 w 267"/>
                  <a:gd name="T1" fmla="*/ 16 h 545"/>
                  <a:gd name="T2" fmla="*/ 233 w 267"/>
                  <a:gd name="T3" fmla="*/ 545 h 545"/>
                  <a:gd name="T4" fmla="*/ 267 w 267"/>
                  <a:gd name="T5" fmla="*/ 531 h 545"/>
                  <a:gd name="T6" fmla="*/ 32 w 267"/>
                  <a:gd name="T7" fmla="*/ 0 h 545"/>
                  <a:gd name="T8" fmla="*/ 0 w 267"/>
                  <a:gd name="T9" fmla="*/ 16 h 545"/>
                </a:gdLst>
                <a:ahLst/>
                <a:cxnLst>
                  <a:cxn ang="0">
                    <a:pos x="T0" y="T1"/>
                  </a:cxn>
                  <a:cxn ang="0">
                    <a:pos x="T2" y="T3"/>
                  </a:cxn>
                  <a:cxn ang="0">
                    <a:pos x="T4" y="T5"/>
                  </a:cxn>
                  <a:cxn ang="0">
                    <a:pos x="T6" y="T7"/>
                  </a:cxn>
                  <a:cxn ang="0">
                    <a:pos x="T8" y="T9"/>
                  </a:cxn>
                </a:cxnLst>
                <a:rect l="0" t="0" r="r" b="b"/>
                <a:pathLst>
                  <a:path w="267" h="545">
                    <a:moveTo>
                      <a:pt x="0" y="16"/>
                    </a:moveTo>
                    <a:lnTo>
                      <a:pt x="233" y="545"/>
                    </a:lnTo>
                    <a:lnTo>
                      <a:pt x="267" y="531"/>
                    </a:lnTo>
                    <a:lnTo>
                      <a:pt x="32" y="0"/>
                    </a:lnTo>
                    <a:lnTo>
                      <a:pt x="0" y="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8"/>
              <p:cNvSpPr>
                <a:spLocks/>
              </p:cNvSpPr>
              <p:nvPr/>
            </p:nvSpPr>
            <p:spPr bwMode="auto">
              <a:xfrm>
                <a:off x="544513" y="4021138"/>
                <a:ext cx="257175" cy="339725"/>
              </a:xfrm>
              <a:custGeom>
                <a:avLst/>
                <a:gdLst>
                  <a:gd name="T0" fmla="*/ 30 w 61"/>
                  <a:gd name="T1" fmla="*/ 10 h 81"/>
                  <a:gd name="T2" fmla="*/ 28 w 61"/>
                  <a:gd name="T3" fmla="*/ 0 h 81"/>
                  <a:gd name="T4" fmla="*/ 17 w 61"/>
                  <a:gd name="T5" fmla="*/ 5 h 81"/>
                  <a:gd name="T6" fmla="*/ 1 w 61"/>
                  <a:gd name="T7" fmla="*/ 32 h 81"/>
                  <a:gd name="T8" fmla="*/ 15 w 61"/>
                  <a:gd name="T9" fmla="*/ 26 h 81"/>
                  <a:gd name="T10" fmla="*/ 21 w 61"/>
                  <a:gd name="T11" fmla="*/ 28 h 81"/>
                  <a:gd name="T12" fmla="*/ 21 w 61"/>
                  <a:gd name="T13" fmla="*/ 29 h 81"/>
                  <a:gd name="T14" fmla="*/ 22 w 61"/>
                  <a:gd name="T15" fmla="*/ 29 h 81"/>
                  <a:gd name="T16" fmla="*/ 19 w 61"/>
                  <a:gd name="T17" fmla="*/ 35 h 81"/>
                  <a:gd name="T18" fmla="*/ 4 w 61"/>
                  <a:gd name="T19" fmla="*/ 42 h 81"/>
                  <a:gd name="T20" fmla="*/ 6 w 61"/>
                  <a:gd name="T21" fmla="*/ 47 h 81"/>
                  <a:gd name="T22" fmla="*/ 21 w 61"/>
                  <a:gd name="T23" fmla="*/ 40 h 81"/>
                  <a:gd name="T24" fmla="*/ 27 w 61"/>
                  <a:gd name="T25" fmla="*/ 42 h 81"/>
                  <a:gd name="T26" fmla="*/ 28 w 61"/>
                  <a:gd name="T27" fmla="*/ 43 h 81"/>
                  <a:gd name="T28" fmla="*/ 28 w 61"/>
                  <a:gd name="T29" fmla="*/ 43 h 81"/>
                  <a:gd name="T30" fmla="*/ 25 w 61"/>
                  <a:gd name="T31" fmla="*/ 49 h 81"/>
                  <a:gd name="T32" fmla="*/ 10 w 61"/>
                  <a:gd name="T33" fmla="*/ 56 h 81"/>
                  <a:gd name="T34" fmla="*/ 12 w 61"/>
                  <a:gd name="T35" fmla="*/ 61 h 81"/>
                  <a:gd name="T36" fmla="*/ 28 w 61"/>
                  <a:gd name="T37" fmla="*/ 54 h 81"/>
                  <a:gd name="T38" fmla="*/ 34 w 61"/>
                  <a:gd name="T39" fmla="*/ 56 h 81"/>
                  <a:gd name="T40" fmla="*/ 34 w 61"/>
                  <a:gd name="T41" fmla="*/ 56 h 81"/>
                  <a:gd name="T42" fmla="*/ 34 w 61"/>
                  <a:gd name="T43" fmla="*/ 57 h 81"/>
                  <a:gd name="T44" fmla="*/ 31 w 61"/>
                  <a:gd name="T45" fmla="*/ 63 h 81"/>
                  <a:gd name="T46" fmla="*/ 17 w 61"/>
                  <a:gd name="T47" fmla="*/ 69 h 81"/>
                  <a:gd name="T48" fmla="*/ 48 w 61"/>
                  <a:gd name="T49" fmla="*/ 76 h 81"/>
                  <a:gd name="T50" fmla="*/ 61 w 61"/>
                  <a:gd name="T51" fmla="*/ 71 h 81"/>
                  <a:gd name="T52" fmla="*/ 53 w 61"/>
                  <a:gd name="T53" fmla="*/ 61 h 81"/>
                  <a:gd name="T54" fmla="*/ 30 w 61"/>
                  <a:gd name="T55" fmla="*/ 1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1" h="81">
                    <a:moveTo>
                      <a:pt x="30" y="10"/>
                    </a:moveTo>
                    <a:cubicBezTo>
                      <a:pt x="29" y="6"/>
                      <a:pt x="28" y="3"/>
                      <a:pt x="28" y="0"/>
                    </a:cubicBezTo>
                    <a:cubicBezTo>
                      <a:pt x="17" y="5"/>
                      <a:pt x="17" y="5"/>
                      <a:pt x="17" y="5"/>
                    </a:cubicBezTo>
                    <a:cubicBezTo>
                      <a:pt x="6" y="10"/>
                      <a:pt x="0" y="21"/>
                      <a:pt x="1" y="32"/>
                    </a:cubicBezTo>
                    <a:cubicBezTo>
                      <a:pt x="15" y="26"/>
                      <a:pt x="15" y="26"/>
                      <a:pt x="15" y="26"/>
                    </a:cubicBezTo>
                    <a:cubicBezTo>
                      <a:pt x="18" y="25"/>
                      <a:pt x="20" y="26"/>
                      <a:pt x="21" y="28"/>
                    </a:cubicBezTo>
                    <a:cubicBezTo>
                      <a:pt x="21" y="29"/>
                      <a:pt x="21" y="29"/>
                      <a:pt x="21" y="29"/>
                    </a:cubicBezTo>
                    <a:cubicBezTo>
                      <a:pt x="21" y="29"/>
                      <a:pt x="22" y="29"/>
                      <a:pt x="22" y="29"/>
                    </a:cubicBezTo>
                    <a:cubicBezTo>
                      <a:pt x="23" y="31"/>
                      <a:pt x="22" y="34"/>
                      <a:pt x="19" y="35"/>
                    </a:cubicBezTo>
                    <a:cubicBezTo>
                      <a:pt x="4" y="42"/>
                      <a:pt x="4" y="42"/>
                      <a:pt x="4" y="42"/>
                    </a:cubicBezTo>
                    <a:cubicBezTo>
                      <a:pt x="6" y="47"/>
                      <a:pt x="6" y="47"/>
                      <a:pt x="6" y="47"/>
                    </a:cubicBezTo>
                    <a:cubicBezTo>
                      <a:pt x="21" y="40"/>
                      <a:pt x="21" y="40"/>
                      <a:pt x="21" y="40"/>
                    </a:cubicBezTo>
                    <a:cubicBezTo>
                      <a:pt x="24" y="39"/>
                      <a:pt x="26" y="40"/>
                      <a:pt x="27" y="42"/>
                    </a:cubicBezTo>
                    <a:cubicBezTo>
                      <a:pt x="27" y="42"/>
                      <a:pt x="27" y="43"/>
                      <a:pt x="28" y="43"/>
                    </a:cubicBezTo>
                    <a:cubicBezTo>
                      <a:pt x="28" y="43"/>
                      <a:pt x="28" y="43"/>
                      <a:pt x="28" y="43"/>
                    </a:cubicBezTo>
                    <a:cubicBezTo>
                      <a:pt x="29" y="45"/>
                      <a:pt x="28" y="48"/>
                      <a:pt x="25" y="49"/>
                    </a:cubicBezTo>
                    <a:cubicBezTo>
                      <a:pt x="10" y="56"/>
                      <a:pt x="10" y="56"/>
                      <a:pt x="10" y="56"/>
                    </a:cubicBezTo>
                    <a:cubicBezTo>
                      <a:pt x="12" y="61"/>
                      <a:pt x="12" y="61"/>
                      <a:pt x="12" y="61"/>
                    </a:cubicBezTo>
                    <a:cubicBezTo>
                      <a:pt x="28" y="54"/>
                      <a:pt x="28" y="54"/>
                      <a:pt x="28" y="54"/>
                    </a:cubicBezTo>
                    <a:cubicBezTo>
                      <a:pt x="30" y="53"/>
                      <a:pt x="33" y="54"/>
                      <a:pt x="34" y="56"/>
                    </a:cubicBezTo>
                    <a:cubicBezTo>
                      <a:pt x="34" y="56"/>
                      <a:pt x="34" y="56"/>
                      <a:pt x="34" y="56"/>
                    </a:cubicBezTo>
                    <a:cubicBezTo>
                      <a:pt x="34" y="57"/>
                      <a:pt x="34" y="57"/>
                      <a:pt x="34" y="57"/>
                    </a:cubicBezTo>
                    <a:cubicBezTo>
                      <a:pt x="35" y="59"/>
                      <a:pt x="34" y="62"/>
                      <a:pt x="31" y="63"/>
                    </a:cubicBezTo>
                    <a:cubicBezTo>
                      <a:pt x="17" y="69"/>
                      <a:pt x="17" y="69"/>
                      <a:pt x="17" y="69"/>
                    </a:cubicBezTo>
                    <a:cubicBezTo>
                      <a:pt x="24" y="78"/>
                      <a:pt x="37" y="81"/>
                      <a:pt x="48" y="76"/>
                    </a:cubicBezTo>
                    <a:cubicBezTo>
                      <a:pt x="61" y="71"/>
                      <a:pt x="61" y="71"/>
                      <a:pt x="61" y="71"/>
                    </a:cubicBezTo>
                    <a:cubicBezTo>
                      <a:pt x="58" y="68"/>
                      <a:pt x="55" y="65"/>
                      <a:pt x="53" y="61"/>
                    </a:cubicBezTo>
                    <a:lnTo>
                      <a:pt x="30" y="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0" name="Freeform 52"/>
            <p:cNvSpPr>
              <a:spLocks/>
            </p:cNvSpPr>
            <p:nvPr/>
          </p:nvSpPr>
          <p:spPr bwMode="auto">
            <a:xfrm>
              <a:off x="7061993" y="1874838"/>
              <a:ext cx="612775" cy="738187"/>
            </a:xfrm>
            <a:custGeom>
              <a:avLst/>
              <a:gdLst>
                <a:gd name="T0" fmla="*/ 60 w 146"/>
                <a:gd name="T1" fmla="*/ 173 h 176"/>
                <a:gd name="T2" fmla="*/ 40 w 146"/>
                <a:gd name="T3" fmla="*/ 173 h 176"/>
                <a:gd name="T4" fmla="*/ 38 w 146"/>
                <a:gd name="T5" fmla="*/ 172 h 176"/>
                <a:gd name="T6" fmla="*/ 17 w 146"/>
                <a:gd name="T7" fmla="*/ 122 h 176"/>
                <a:gd name="T8" fmla="*/ 40 w 146"/>
                <a:gd name="T9" fmla="*/ 62 h 176"/>
                <a:gd name="T10" fmla="*/ 55 w 146"/>
                <a:gd name="T11" fmla="*/ 24 h 176"/>
                <a:gd name="T12" fmla="*/ 103 w 146"/>
                <a:gd name="T13" fmla="*/ 9 h 176"/>
                <a:gd name="T14" fmla="*/ 141 w 146"/>
                <a:gd name="T15" fmla="*/ 53 h 176"/>
                <a:gd name="T16" fmla="*/ 108 w 146"/>
                <a:gd name="T17" fmla="*/ 142 h 176"/>
                <a:gd name="T18" fmla="*/ 98 w 146"/>
                <a:gd name="T19" fmla="*/ 146 h 176"/>
                <a:gd name="T20" fmla="*/ 94 w 146"/>
                <a:gd name="T21" fmla="*/ 137 h 176"/>
                <a:gd name="T22" fmla="*/ 127 w 146"/>
                <a:gd name="T23" fmla="*/ 49 h 176"/>
                <a:gd name="T24" fmla="*/ 98 w 146"/>
                <a:gd name="T25" fmla="*/ 23 h 176"/>
                <a:gd name="T26" fmla="*/ 69 w 146"/>
                <a:gd name="T27" fmla="*/ 30 h 176"/>
                <a:gd name="T28" fmla="*/ 54 w 146"/>
                <a:gd name="T29" fmla="*/ 67 h 176"/>
                <a:gd name="T30" fmla="*/ 30 w 146"/>
                <a:gd name="T31" fmla="*/ 127 h 176"/>
                <a:gd name="T32" fmla="*/ 44 w 146"/>
                <a:gd name="T33" fmla="*/ 159 h 176"/>
                <a:gd name="T34" fmla="*/ 45 w 146"/>
                <a:gd name="T35" fmla="*/ 159 h 176"/>
                <a:gd name="T36" fmla="*/ 61 w 146"/>
                <a:gd name="T37" fmla="*/ 151 h 176"/>
                <a:gd name="T38" fmla="*/ 67 w 146"/>
                <a:gd name="T39" fmla="*/ 135 h 176"/>
                <a:gd name="T40" fmla="*/ 93 w 146"/>
                <a:gd name="T41" fmla="*/ 68 h 176"/>
                <a:gd name="T42" fmla="*/ 91 w 146"/>
                <a:gd name="T43" fmla="*/ 58 h 176"/>
                <a:gd name="T44" fmla="*/ 82 w 146"/>
                <a:gd name="T45" fmla="*/ 67 h 176"/>
                <a:gd name="T46" fmla="*/ 57 w 146"/>
                <a:gd name="T47" fmla="*/ 130 h 176"/>
                <a:gd name="T48" fmla="*/ 48 w 146"/>
                <a:gd name="T49" fmla="*/ 134 h 176"/>
                <a:gd name="T50" fmla="*/ 44 w 146"/>
                <a:gd name="T51" fmla="*/ 124 h 176"/>
                <a:gd name="T52" fmla="*/ 68 w 146"/>
                <a:gd name="T53" fmla="*/ 62 h 176"/>
                <a:gd name="T54" fmla="*/ 96 w 146"/>
                <a:gd name="T55" fmla="*/ 44 h 176"/>
                <a:gd name="T56" fmla="*/ 107 w 146"/>
                <a:gd name="T57" fmla="*/ 72 h 176"/>
                <a:gd name="T58" fmla="*/ 80 w 146"/>
                <a:gd name="T59" fmla="*/ 141 h 176"/>
                <a:gd name="T60" fmla="*/ 74 w 146"/>
                <a:gd name="T61" fmla="*/ 156 h 176"/>
                <a:gd name="T62" fmla="*/ 60 w 146"/>
                <a:gd name="T63" fmla="*/ 17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176">
                  <a:moveTo>
                    <a:pt x="60" y="173"/>
                  </a:moveTo>
                  <a:cubicBezTo>
                    <a:pt x="54" y="176"/>
                    <a:pt x="47" y="176"/>
                    <a:pt x="40" y="173"/>
                  </a:cubicBezTo>
                  <a:cubicBezTo>
                    <a:pt x="38" y="172"/>
                    <a:pt x="38" y="172"/>
                    <a:pt x="38" y="172"/>
                  </a:cubicBezTo>
                  <a:cubicBezTo>
                    <a:pt x="31" y="169"/>
                    <a:pt x="0" y="160"/>
                    <a:pt x="17" y="122"/>
                  </a:cubicBezTo>
                  <a:cubicBezTo>
                    <a:pt x="24" y="106"/>
                    <a:pt x="31" y="84"/>
                    <a:pt x="40" y="62"/>
                  </a:cubicBezTo>
                  <a:cubicBezTo>
                    <a:pt x="45" y="50"/>
                    <a:pt x="50" y="37"/>
                    <a:pt x="55" y="24"/>
                  </a:cubicBezTo>
                  <a:cubicBezTo>
                    <a:pt x="64" y="1"/>
                    <a:pt x="78" y="0"/>
                    <a:pt x="103" y="9"/>
                  </a:cubicBezTo>
                  <a:cubicBezTo>
                    <a:pt x="133" y="20"/>
                    <a:pt x="146" y="39"/>
                    <a:pt x="141" y="53"/>
                  </a:cubicBezTo>
                  <a:cubicBezTo>
                    <a:pt x="135" y="73"/>
                    <a:pt x="109" y="139"/>
                    <a:pt x="108" y="142"/>
                  </a:cubicBezTo>
                  <a:cubicBezTo>
                    <a:pt x="106" y="146"/>
                    <a:pt x="102" y="148"/>
                    <a:pt x="98" y="146"/>
                  </a:cubicBezTo>
                  <a:cubicBezTo>
                    <a:pt x="95" y="145"/>
                    <a:pt x="93" y="141"/>
                    <a:pt x="94" y="137"/>
                  </a:cubicBezTo>
                  <a:cubicBezTo>
                    <a:pt x="94" y="136"/>
                    <a:pt x="121" y="68"/>
                    <a:pt x="127" y="49"/>
                  </a:cubicBezTo>
                  <a:cubicBezTo>
                    <a:pt x="129" y="45"/>
                    <a:pt x="124" y="32"/>
                    <a:pt x="98" y="23"/>
                  </a:cubicBezTo>
                  <a:cubicBezTo>
                    <a:pt x="83" y="17"/>
                    <a:pt x="76" y="10"/>
                    <a:pt x="69" y="30"/>
                  </a:cubicBezTo>
                  <a:cubicBezTo>
                    <a:pt x="64" y="42"/>
                    <a:pt x="59" y="55"/>
                    <a:pt x="54" y="67"/>
                  </a:cubicBezTo>
                  <a:cubicBezTo>
                    <a:pt x="45" y="90"/>
                    <a:pt x="37" y="111"/>
                    <a:pt x="30" y="127"/>
                  </a:cubicBezTo>
                  <a:cubicBezTo>
                    <a:pt x="20" y="152"/>
                    <a:pt x="36" y="155"/>
                    <a:pt x="44" y="159"/>
                  </a:cubicBezTo>
                  <a:cubicBezTo>
                    <a:pt x="45" y="159"/>
                    <a:pt x="45" y="159"/>
                    <a:pt x="45" y="159"/>
                  </a:cubicBezTo>
                  <a:cubicBezTo>
                    <a:pt x="52" y="162"/>
                    <a:pt x="56" y="161"/>
                    <a:pt x="61" y="151"/>
                  </a:cubicBezTo>
                  <a:cubicBezTo>
                    <a:pt x="62" y="148"/>
                    <a:pt x="64" y="142"/>
                    <a:pt x="67" y="135"/>
                  </a:cubicBezTo>
                  <a:cubicBezTo>
                    <a:pt x="75" y="115"/>
                    <a:pt x="91" y="77"/>
                    <a:pt x="93" y="68"/>
                  </a:cubicBezTo>
                  <a:cubicBezTo>
                    <a:pt x="94" y="65"/>
                    <a:pt x="94" y="59"/>
                    <a:pt x="91" y="58"/>
                  </a:cubicBezTo>
                  <a:cubicBezTo>
                    <a:pt x="87" y="56"/>
                    <a:pt x="83" y="65"/>
                    <a:pt x="82" y="67"/>
                  </a:cubicBezTo>
                  <a:cubicBezTo>
                    <a:pt x="72" y="95"/>
                    <a:pt x="58" y="130"/>
                    <a:pt x="57" y="130"/>
                  </a:cubicBezTo>
                  <a:cubicBezTo>
                    <a:pt x="56" y="134"/>
                    <a:pt x="52" y="135"/>
                    <a:pt x="48" y="134"/>
                  </a:cubicBezTo>
                  <a:cubicBezTo>
                    <a:pt x="44" y="132"/>
                    <a:pt x="42" y="128"/>
                    <a:pt x="44" y="124"/>
                  </a:cubicBezTo>
                  <a:cubicBezTo>
                    <a:pt x="44" y="124"/>
                    <a:pt x="58" y="90"/>
                    <a:pt x="68" y="62"/>
                  </a:cubicBezTo>
                  <a:cubicBezTo>
                    <a:pt x="75" y="45"/>
                    <a:pt x="87" y="41"/>
                    <a:pt x="96" y="44"/>
                  </a:cubicBezTo>
                  <a:cubicBezTo>
                    <a:pt x="106" y="47"/>
                    <a:pt x="110" y="62"/>
                    <a:pt x="107" y="72"/>
                  </a:cubicBezTo>
                  <a:cubicBezTo>
                    <a:pt x="105" y="81"/>
                    <a:pt x="93" y="111"/>
                    <a:pt x="80" y="141"/>
                  </a:cubicBezTo>
                  <a:cubicBezTo>
                    <a:pt x="78" y="148"/>
                    <a:pt x="75" y="154"/>
                    <a:pt x="74" y="156"/>
                  </a:cubicBezTo>
                  <a:cubicBezTo>
                    <a:pt x="71" y="165"/>
                    <a:pt x="66" y="171"/>
                    <a:pt x="60" y="1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2"/>
            <p:cNvSpPr>
              <a:spLocks/>
            </p:cNvSpPr>
            <p:nvPr/>
          </p:nvSpPr>
          <p:spPr bwMode="auto">
            <a:xfrm>
              <a:off x="10700581" y="1154907"/>
              <a:ext cx="612775" cy="738187"/>
            </a:xfrm>
            <a:custGeom>
              <a:avLst/>
              <a:gdLst>
                <a:gd name="T0" fmla="*/ 60 w 146"/>
                <a:gd name="T1" fmla="*/ 173 h 176"/>
                <a:gd name="T2" fmla="*/ 40 w 146"/>
                <a:gd name="T3" fmla="*/ 173 h 176"/>
                <a:gd name="T4" fmla="*/ 38 w 146"/>
                <a:gd name="T5" fmla="*/ 172 h 176"/>
                <a:gd name="T6" fmla="*/ 17 w 146"/>
                <a:gd name="T7" fmla="*/ 122 h 176"/>
                <a:gd name="T8" fmla="*/ 40 w 146"/>
                <a:gd name="T9" fmla="*/ 62 h 176"/>
                <a:gd name="T10" fmla="*/ 55 w 146"/>
                <a:gd name="T11" fmla="*/ 24 h 176"/>
                <a:gd name="T12" fmla="*/ 103 w 146"/>
                <a:gd name="T13" fmla="*/ 9 h 176"/>
                <a:gd name="T14" fmla="*/ 141 w 146"/>
                <a:gd name="T15" fmla="*/ 53 h 176"/>
                <a:gd name="T16" fmla="*/ 108 w 146"/>
                <a:gd name="T17" fmla="*/ 142 h 176"/>
                <a:gd name="T18" fmla="*/ 98 w 146"/>
                <a:gd name="T19" fmla="*/ 146 h 176"/>
                <a:gd name="T20" fmla="*/ 94 w 146"/>
                <a:gd name="T21" fmla="*/ 137 h 176"/>
                <a:gd name="T22" fmla="*/ 127 w 146"/>
                <a:gd name="T23" fmla="*/ 49 h 176"/>
                <a:gd name="T24" fmla="*/ 98 w 146"/>
                <a:gd name="T25" fmla="*/ 23 h 176"/>
                <a:gd name="T26" fmla="*/ 69 w 146"/>
                <a:gd name="T27" fmla="*/ 30 h 176"/>
                <a:gd name="T28" fmla="*/ 54 w 146"/>
                <a:gd name="T29" fmla="*/ 67 h 176"/>
                <a:gd name="T30" fmla="*/ 30 w 146"/>
                <a:gd name="T31" fmla="*/ 127 h 176"/>
                <a:gd name="T32" fmla="*/ 44 w 146"/>
                <a:gd name="T33" fmla="*/ 159 h 176"/>
                <a:gd name="T34" fmla="*/ 45 w 146"/>
                <a:gd name="T35" fmla="*/ 159 h 176"/>
                <a:gd name="T36" fmla="*/ 61 w 146"/>
                <a:gd name="T37" fmla="*/ 151 h 176"/>
                <a:gd name="T38" fmla="*/ 67 w 146"/>
                <a:gd name="T39" fmla="*/ 135 h 176"/>
                <a:gd name="T40" fmla="*/ 93 w 146"/>
                <a:gd name="T41" fmla="*/ 68 h 176"/>
                <a:gd name="T42" fmla="*/ 91 w 146"/>
                <a:gd name="T43" fmla="*/ 58 h 176"/>
                <a:gd name="T44" fmla="*/ 82 w 146"/>
                <a:gd name="T45" fmla="*/ 67 h 176"/>
                <a:gd name="T46" fmla="*/ 57 w 146"/>
                <a:gd name="T47" fmla="*/ 130 h 176"/>
                <a:gd name="T48" fmla="*/ 48 w 146"/>
                <a:gd name="T49" fmla="*/ 134 h 176"/>
                <a:gd name="T50" fmla="*/ 44 w 146"/>
                <a:gd name="T51" fmla="*/ 124 h 176"/>
                <a:gd name="T52" fmla="*/ 68 w 146"/>
                <a:gd name="T53" fmla="*/ 62 h 176"/>
                <a:gd name="T54" fmla="*/ 96 w 146"/>
                <a:gd name="T55" fmla="*/ 44 h 176"/>
                <a:gd name="T56" fmla="*/ 107 w 146"/>
                <a:gd name="T57" fmla="*/ 72 h 176"/>
                <a:gd name="T58" fmla="*/ 80 w 146"/>
                <a:gd name="T59" fmla="*/ 141 h 176"/>
                <a:gd name="T60" fmla="*/ 74 w 146"/>
                <a:gd name="T61" fmla="*/ 156 h 176"/>
                <a:gd name="T62" fmla="*/ 60 w 146"/>
                <a:gd name="T63" fmla="*/ 173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6" h="176">
                  <a:moveTo>
                    <a:pt x="60" y="173"/>
                  </a:moveTo>
                  <a:cubicBezTo>
                    <a:pt x="54" y="176"/>
                    <a:pt x="47" y="176"/>
                    <a:pt x="40" y="173"/>
                  </a:cubicBezTo>
                  <a:cubicBezTo>
                    <a:pt x="38" y="172"/>
                    <a:pt x="38" y="172"/>
                    <a:pt x="38" y="172"/>
                  </a:cubicBezTo>
                  <a:cubicBezTo>
                    <a:pt x="31" y="169"/>
                    <a:pt x="0" y="160"/>
                    <a:pt x="17" y="122"/>
                  </a:cubicBezTo>
                  <a:cubicBezTo>
                    <a:pt x="24" y="106"/>
                    <a:pt x="31" y="84"/>
                    <a:pt x="40" y="62"/>
                  </a:cubicBezTo>
                  <a:cubicBezTo>
                    <a:pt x="45" y="50"/>
                    <a:pt x="50" y="37"/>
                    <a:pt x="55" y="24"/>
                  </a:cubicBezTo>
                  <a:cubicBezTo>
                    <a:pt x="64" y="1"/>
                    <a:pt x="78" y="0"/>
                    <a:pt x="103" y="9"/>
                  </a:cubicBezTo>
                  <a:cubicBezTo>
                    <a:pt x="133" y="20"/>
                    <a:pt x="146" y="39"/>
                    <a:pt x="141" y="53"/>
                  </a:cubicBezTo>
                  <a:cubicBezTo>
                    <a:pt x="135" y="73"/>
                    <a:pt x="109" y="139"/>
                    <a:pt x="108" y="142"/>
                  </a:cubicBezTo>
                  <a:cubicBezTo>
                    <a:pt x="106" y="146"/>
                    <a:pt x="102" y="148"/>
                    <a:pt x="98" y="146"/>
                  </a:cubicBezTo>
                  <a:cubicBezTo>
                    <a:pt x="95" y="145"/>
                    <a:pt x="93" y="141"/>
                    <a:pt x="94" y="137"/>
                  </a:cubicBezTo>
                  <a:cubicBezTo>
                    <a:pt x="94" y="136"/>
                    <a:pt x="121" y="68"/>
                    <a:pt x="127" y="49"/>
                  </a:cubicBezTo>
                  <a:cubicBezTo>
                    <a:pt x="129" y="45"/>
                    <a:pt x="124" y="32"/>
                    <a:pt x="98" y="23"/>
                  </a:cubicBezTo>
                  <a:cubicBezTo>
                    <a:pt x="83" y="17"/>
                    <a:pt x="76" y="10"/>
                    <a:pt x="69" y="30"/>
                  </a:cubicBezTo>
                  <a:cubicBezTo>
                    <a:pt x="64" y="42"/>
                    <a:pt x="59" y="55"/>
                    <a:pt x="54" y="67"/>
                  </a:cubicBezTo>
                  <a:cubicBezTo>
                    <a:pt x="45" y="90"/>
                    <a:pt x="37" y="111"/>
                    <a:pt x="30" y="127"/>
                  </a:cubicBezTo>
                  <a:cubicBezTo>
                    <a:pt x="20" y="152"/>
                    <a:pt x="36" y="155"/>
                    <a:pt x="44" y="159"/>
                  </a:cubicBezTo>
                  <a:cubicBezTo>
                    <a:pt x="45" y="159"/>
                    <a:pt x="45" y="159"/>
                    <a:pt x="45" y="159"/>
                  </a:cubicBezTo>
                  <a:cubicBezTo>
                    <a:pt x="52" y="162"/>
                    <a:pt x="56" y="161"/>
                    <a:pt x="61" y="151"/>
                  </a:cubicBezTo>
                  <a:cubicBezTo>
                    <a:pt x="62" y="148"/>
                    <a:pt x="64" y="142"/>
                    <a:pt x="67" y="135"/>
                  </a:cubicBezTo>
                  <a:cubicBezTo>
                    <a:pt x="75" y="115"/>
                    <a:pt x="91" y="77"/>
                    <a:pt x="93" y="68"/>
                  </a:cubicBezTo>
                  <a:cubicBezTo>
                    <a:pt x="94" y="65"/>
                    <a:pt x="94" y="59"/>
                    <a:pt x="91" y="58"/>
                  </a:cubicBezTo>
                  <a:cubicBezTo>
                    <a:pt x="87" y="56"/>
                    <a:pt x="83" y="65"/>
                    <a:pt x="82" y="67"/>
                  </a:cubicBezTo>
                  <a:cubicBezTo>
                    <a:pt x="72" y="95"/>
                    <a:pt x="58" y="130"/>
                    <a:pt x="57" y="130"/>
                  </a:cubicBezTo>
                  <a:cubicBezTo>
                    <a:pt x="56" y="134"/>
                    <a:pt x="52" y="135"/>
                    <a:pt x="48" y="134"/>
                  </a:cubicBezTo>
                  <a:cubicBezTo>
                    <a:pt x="44" y="132"/>
                    <a:pt x="42" y="128"/>
                    <a:pt x="44" y="124"/>
                  </a:cubicBezTo>
                  <a:cubicBezTo>
                    <a:pt x="44" y="124"/>
                    <a:pt x="58" y="90"/>
                    <a:pt x="68" y="62"/>
                  </a:cubicBezTo>
                  <a:cubicBezTo>
                    <a:pt x="75" y="45"/>
                    <a:pt x="87" y="41"/>
                    <a:pt x="96" y="44"/>
                  </a:cubicBezTo>
                  <a:cubicBezTo>
                    <a:pt x="106" y="47"/>
                    <a:pt x="110" y="62"/>
                    <a:pt x="107" y="72"/>
                  </a:cubicBezTo>
                  <a:cubicBezTo>
                    <a:pt x="105" y="81"/>
                    <a:pt x="93" y="111"/>
                    <a:pt x="80" y="141"/>
                  </a:cubicBezTo>
                  <a:cubicBezTo>
                    <a:pt x="78" y="148"/>
                    <a:pt x="75" y="154"/>
                    <a:pt x="74" y="156"/>
                  </a:cubicBezTo>
                  <a:cubicBezTo>
                    <a:pt x="71" y="165"/>
                    <a:pt x="66" y="171"/>
                    <a:pt x="60" y="1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7" name="TextBox 86"/>
          <p:cNvSpPr txBox="1"/>
          <p:nvPr/>
        </p:nvSpPr>
        <p:spPr>
          <a:xfrm>
            <a:off x="1220818" y="5103812"/>
            <a:ext cx="5029888" cy="552011"/>
          </a:xfrm>
          <a:prstGeom prst="rect">
            <a:avLst/>
          </a:prstGeom>
          <a:noFill/>
        </p:spPr>
        <p:txBody>
          <a:bodyPr wrap="square" rtlCol="0">
            <a:spAutoFit/>
          </a:bodyPr>
          <a:lstStyle/>
          <a:p>
            <a:pP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88" name="Straight Connector 87"/>
          <p:cNvCxnSpPr/>
          <p:nvPr/>
        </p:nvCxnSpPr>
        <p:spPr>
          <a:xfrm>
            <a:off x="1342436" y="4880585"/>
            <a:ext cx="4688713"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541394" y="3708898"/>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90" name="Oval 89"/>
          <p:cNvSpPr/>
          <p:nvPr/>
        </p:nvSpPr>
        <p:spPr>
          <a:xfrm>
            <a:off x="3257910" y="3179203"/>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91" name="Oval 90"/>
          <p:cNvSpPr/>
          <p:nvPr/>
        </p:nvSpPr>
        <p:spPr>
          <a:xfrm>
            <a:off x="1928360" y="3300055"/>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92" name="Oval 91"/>
          <p:cNvSpPr/>
          <p:nvPr/>
        </p:nvSpPr>
        <p:spPr>
          <a:xfrm>
            <a:off x="4864121" y="3300055"/>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grpSp>
        <p:nvGrpSpPr>
          <p:cNvPr id="93" name="Group 92"/>
          <p:cNvGrpSpPr/>
          <p:nvPr/>
        </p:nvGrpSpPr>
        <p:grpSpPr>
          <a:xfrm>
            <a:off x="7674768" y="538163"/>
            <a:ext cx="3640138" cy="5291137"/>
            <a:chOff x="7674768" y="538163"/>
            <a:chExt cx="3640138" cy="5291137"/>
          </a:xfrm>
          <a:solidFill>
            <a:schemeClr val="accent5"/>
          </a:solidFill>
        </p:grpSpPr>
        <p:sp>
          <p:nvSpPr>
            <p:cNvPr id="94" name="Freeform 9"/>
            <p:cNvSpPr>
              <a:spLocks noEditPoints="1"/>
            </p:cNvSpPr>
            <p:nvPr/>
          </p:nvSpPr>
          <p:spPr bwMode="auto">
            <a:xfrm>
              <a:off x="8874918" y="4810125"/>
              <a:ext cx="1019175" cy="1019175"/>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5" name="Freeform 36"/>
            <p:cNvSpPr>
              <a:spLocks/>
            </p:cNvSpPr>
            <p:nvPr/>
          </p:nvSpPr>
          <p:spPr bwMode="auto">
            <a:xfrm>
              <a:off x="10724356" y="2755900"/>
              <a:ext cx="590550" cy="784225"/>
            </a:xfrm>
            <a:custGeom>
              <a:avLst/>
              <a:gdLst>
                <a:gd name="T0" fmla="*/ 3 w 141"/>
                <a:gd name="T1" fmla="*/ 157 h 187"/>
                <a:gd name="T2" fmla="*/ 3 w 141"/>
                <a:gd name="T3" fmla="*/ 155 h 187"/>
                <a:gd name="T4" fmla="*/ 36 w 141"/>
                <a:gd name="T5" fmla="*/ 131 h 187"/>
                <a:gd name="T6" fmla="*/ 38 w 141"/>
                <a:gd name="T7" fmla="*/ 130 h 187"/>
                <a:gd name="T8" fmla="*/ 60 w 141"/>
                <a:gd name="T9" fmla="*/ 139 h 187"/>
                <a:gd name="T10" fmla="*/ 87 w 141"/>
                <a:gd name="T11" fmla="*/ 105 h 187"/>
                <a:gd name="T12" fmla="*/ 99 w 141"/>
                <a:gd name="T13" fmla="*/ 65 h 187"/>
                <a:gd name="T14" fmla="*/ 79 w 141"/>
                <a:gd name="T15" fmla="*/ 50 h 187"/>
                <a:gd name="T16" fmla="*/ 80 w 141"/>
                <a:gd name="T17" fmla="*/ 10 h 187"/>
                <a:gd name="T18" fmla="*/ 82 w 141"/>
                <a:gd name="T19" fmla="*/ 8 h 187"/>
                <a:gd name="T20" fmla="*/ 96 w 141"/>
                <a:gd name="T21" fmla="*/ 0 h 187"/>
                <a:gd name="T22" fmla="*/ 100 w 141"/>
                <a:gd name="T23" fmla="*/ 1 h 187"/>
                <a:gd name="T24" fmla="*/ 123 w 141"/>
                <a:gd name="T25" fmla="*/ 15 h 187"/>
                <a:gd name="T26" fmla="*/ 113 w 141"/>
                <a:gd name="T27" fmla="*/ 123 h 187"/>
                <a:gd name="T28" fmla="*/ 32 w 141"/>
                <a:gd name="T29" fmla="*/ 187 h 187"/>
                <a:gd name="T30" fmla="*/ 32 w 141"/>
                <a:gd name="T31" fmla="*/ 187 h 187"/>
                <a:gd name="T32" fmla="*/ 31 w 141"/>
                <a:gd name="T33" fmla="*/ 187 h 187"/>
                <a:gd name="T34" fmla="*/ 7 w 141"/>
                <a:gd name="T35" fmla="*/ 176 h 187"/>
                <a:gd name="T36" fmla="*/ 3 w 141"/>
                <a:gd name="T37" fmla="*/ 157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1" h="187">
                  <a:moveTo>
                    <a:pt x="3" y="157"/>
                  </a:moveTo>
                  <a:cubicBezTo>
                    <a:pt x="3" y="155"/>
                    <a:pt x="3" y="155"/>
                    <a:pt x="3" y="155"/>
                  </a:cubicBezTo>
                  <a:cubicBezTo>
                    <a:pt x="4" y="148"/>
                    <a:pt x="33" y="131"/>
                    <a:pt x="36" y="131"/>
                  </a:cubicBezTo>
                  <a:cubicBezTo>
                    <a:pt x="38" y="130"/>
                    <a:pt x="38" y="130"/>
                    <a:pt x="38" y="130"/>
                  </a:cubicBezTo>
                  <a:cubicBezTo>
                    <a:pt x="42" y="130"/>
                    <a:pt x="48" y="133"/>
                    <a:pt x="60" y="139"/>
                  </a:cubicBezTo>
                  <a:cubicBezTo>
                    <a:pt x="70" y="132"/>
                    <a:pt x="82" y="114"/>
                    <a:pt x="87" y="105"/>
                  </a:cubicBezTo>
                  <a:cubicBezTo>
                    <a:pt x="92" y="94"/>
                    <a:pt x="99" y="77"/>
                    <a:pt x="99" y="65"/>
                  </a:cubicBezTo>
                  <a:cubicBezTo>
                    <a:pt x="86" y="58"/>
                    <a:pt x="80" y="55"/>
                    <a:pt x="79" y="50"/>
                  </a:cubicBezTo>
                  <a:cubicBezTo>
                    <a:pt x="78" y="48"/>
                    <a:pt x="76" y="14"/>
                    <a:pt x="80" y="10"/>
                  </a:cubicBezTo>
                  <a:cubicBezTo>
                    <a:pt x="82" y="8"/>
                    <a:pt x="82" y="8"/>
                    <a:pt x="82" y="8"/>
                  </a:cubicBezTo>
                  <a:cubicBezTo>
                    <a:pt x="85" y="5"/>
                    <a:pt x="89" y="0"/>
                    <a:pt x="96" y="0"/>
                  </a:cubicBezTo>
                  <a:cubicBezTo>
                    <a:pt x="97" y="0"/>
                    <a:pt x="99" y="0"/>
                    <a:pt x="100" y="1"/>
                  </a:cubicBezTo>
                  <a:cubicBezTo>
                    <a:pt x="105" y="2"/>
                    <a:pt x="117" y="7"/>
                    <a:pt x="123" y="15"/>
                  </a:cubicBezTo>
                  <a:cubicBezTo>
                    <a:pt x="127" y="20"/>
                    <a:pt x="141" y="70"/>
                    <a:pt x="113" y="123"/>
                  </a:cubicBezTo>
                  <a:cubicBezTo>
                    <a:pt x="85" y="174"/>
                    <a:pt x="39" y="187"/>
                    <a:pt x="32" y="187"/>
                  </a:cubicBezTo>
                  <a:cubicBezTo>
                    <a:pt x="32" y="187"/>
                    <a:pt x="32" y="187"/>
                    <a:pt x="32" y="187"/>
                  </a:cubicBezTo>
                  <a:cubicBezTo>
                    <a:pt x="31" y="187"/>
                    <a:pt x="31" y="187"/>
                    <a:pt x="31" y="187"/>
                  </a:cubicBezTo>
                  <a:cubicBezTo>
                    <a:pt x="21" y="186"/>
                    <a:pt x="11" y="179"/>
                    <a:pt x="7" y="176"/>
                  </a:cubicBezTo>
                  <a:cubicBezTo>
                    <a:pt x="0" y="171"/>
                    <a:pt x="2" y="162"/>
                    <a:pt x="3" y="157"/>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6" name="Freeform 38"/>
            <p:cNvSpPr>
              <a:spLocks noEditPoints="1"/>
            </p:cNvSpPr>
            <p:nvPr/>
          </p:nvSpPr>
          <p:spPr bwMode="auto">
            <a:xfrm>
              <a:off x="8908256" y="3300413"/>
              <a:ext cx="817563" cy="830262"/>
            </a:xfrm>
            <a:custGeom>
              <a:avLst/>
              <a:gdLst>
                <a:gd name="T0" fmla="*/ 190 w 195"/>
                <a:gd name="T1" fmla="*/ 120 h 198"/>
                <a:gd name="T2" fmla="*/ 192 w 195"/>
                <a:gd name="T3" fmla="*/ 100 h 198"/>
                <a:gd name="T4" fmla="*/ 99 w 195"/>
                <a:gd name="T5" fmla="*/ 7 h 198"/>
                <a:gd name="T6" fmla="*/ 83 w 195"/>
                <a:gd name="T7" fmla="*/ 8 h 198"/>
                <a:gd name="T8" fmla="*/ 54 w 195"/>
                <a:gd name="T9" fmla="*/ 0 h 198"/>
                <a:gd name="T10" fmla="*/ 0 w 195"/>
                <a:gd name="T11" fmla="*/ 54 h 198"/>
                <a:gd name="T12" fmla="*/ 7 w 195"/>
                <a:gd name="T13" fmla="*/ 81 h 198"/>
                <a:gd name="T14" fmla="*/ 5 w 195"/>
                <a:gd name="T15" fmla="*/ 100 h 198"/>
                <a:gd name="T16" fmla="*/ 99 w 195"/>
                <a:gd name="T17" fmla="*/ 193 h 198"/>
                <a:gd name="T18" fmla="*/ 116 w 195"/>
                <a:gd name="T19" fmla="*/ 192 h 198"/>
                <a:gd name="T20" fmla="*/ 141 w 195"/>
                <a:gd name="T21" fmla="*/ 198 h 198"/>
                <a:gd name="T22" fmla="*/ 195 w 195"/>
                <a:gd name="T23" fmla="*/ 144 h 198"/>
                <a:gd name="T24" fmla="*/ 190 w 195"/>
                <a:gd name="T25" fmla="*/ 120 h 198"/>
                <a:gd name="T26" fmla="*/ 146 w 195"/>
                <a:gd name="T27" fmla="*/ 145 h 198"/>
                <a:gd name="T28" fmla="*/ 127 w 195"/>
                <a:gd name="T29" fmla="*/ 159 h 198"/>
                <a:gd name="T30" fmla="*/ 98 w 195"/>
                <a:gd name="T31" fmla="*/ 164 h 198"/>
                <a:gd name="T32" fmla="*/ 65 w 195"/>
                <a:gd name="T33" fmla="*/ 157 h 198"/>
                <a:gd name="T34" fmla="*/ 49 w 195"/>
                <a:gd name="T35" fmla="*/ 144 h 198"/>
                <a:gd name="T36" fmla="*/ 44 w 195"/>
                <a:gd name="T37" fmla="*/ 127 h 198"/>
                <a:gd name="T38" fmla="*/ 47 w 195"/>
                <a:gd name="T39" fmla="*/ 118 h 198"/>
                <a:gd name="T40" fmla="*/ 57 w 195"/>
                <a:gd name="T41" fmla="*/ 114 h 198"/>
                <a:gd name="T42" fmla="*/ 65 w 195"/>
                <a:gd name="T43" fmla="*/ 117 h 198"/>
                <a:gd name="T44" fmla="*/ 71 w 195"/>
                <a:gd name="T45" fmla="*/ 125 h 198"/>
                <a:gd name="T46" fmla="*/ 76 w 195"/>
                <a:gd name="T47" fmla="*/ 135 h 198"/>
                <a:gd name="T48" fmla="*/ 84 w 195"/>
                <a:gd name="T49" fmla="*/ 141 h 198"/>
                <a:gd name="T50" fmla="*/ 98 w 195"/>
                <a:gd name="T51" fmla="*/ 143 h 198"/>
                <a:gd name="T52" fmla="*/ 116 w 195"/>
                <a:gd name="T53" fmla="*/ 138 h 198"/>
                <a:gd name="T54" fmla="*/ 123 w 195"/>
                <a:gd name="T55" fmla="*/ 127 h 198"/>
                <a:gd name="T56" fmla="*/ 120 w 195"/>
                <a:gd name="T57" fmla="*/ 118 h 198"/>
                <a:gd name="T58" fmla="*/ 110 w 195"/>
                <a:gd name="T59" fmla="*/ 112 h 198"/>
                <a:gd name="T60" fmla="*/ 93 w 195"/>
                <a:gd name="T61" fmla="*/ 108 h 198"/>
                <a:gd name="T62" fmla="*/ 68 w 195"/>
                <a:gd name="T63" fmla="*/ 101 h 198"/>
                <a:gd name="T64" fmla="*/ 52 w 195"/>
                <a:gd name="T65" fmla="*/ 89 h 198"/>
                <a:gd name="T66" fmla="*/ 46 w 195"/>
                <a:gd name="T67" fmla="*/ 70 h 198"/>
                <a:gd name="T68" fmla="*/ 52 w 195"/>
                <a:gd name="T69" fmla="*/ 51 h 198"/>
                <a:gd name="T70" fmla="*/ 71 w 195"/>
                <a:gd name="T71" fmla="*/ 39 h 198"/>
                <a:gd name="T72" fmla="*/ 98 w 195"/>
                <a:gd name="T73" fmla="*/ 35 h 198"/>
                <a:gd name="T74" fmla="*/ 120 w 195"/>
                <a:gd name="T75" fmla="*/ 37 h 198"/>
                <a:gd name="T76" fmla="*/ 135 w 195"/>
                <a:gd name="T77" fmla="*/ 45 h 198"/>
                <a:gd name="T78" fmla="*/ 144 w 195"/>
                <a:gd name="T79" fmla="*/ 55 h 198"/>
                <a:gd name="T80" fmla="*/ 147 w 195"/>
                <a:gd name="T81" fmla="*/ 66 h 198"/>
                <a:gd name="T82" fmla="*/ 143 w 195"/>
                <a:gd name="T83" fmla="*/ 75 h 198"/>
                <a:gd name="T84" fmla="*/ 134 w 195"/>
                <a:gd name="T85" fmla="*/ 79 h 198"/>
                <a:gd name="T86" fmla="*/ 126 w 195"/>
                <a:gd name="T87" fmla="*/ 76 h 198"/>
                <a:gd name="T88" fmla="*/ 120 w 195"/>
                <a:gd name="T89" fmla="*/ 69 h 198"/>
                <a:gd name="T90" fmla="*/ 112 w 195"/>
                <a:gd name="T91" fmla="*/ 59 h 198"/>
                <a:gd name="T92" fmla="*/ 96 w 195"/>
                <a:gd name="T93" fmla="*/ 55 h 198"/>
                <a:gd name="T94" fmla="*/ 80 w 195"/>
                <a:gd name="T95" fmla="*/ 59 h 198"/>
                <a:gd name="T96" fmla="*/ 74 w 195"/>
                <a:gd name="T97" fmla="*/ 68 h 198"/>
                <a:gd name="T98" fmla="*/ 76 w 195"/>
                <a:gd name="T99" fmla="*/ 73 h 198"/>
                <a:gd name="T100" fmla="*/ 82 w 195"/>
                <a:gd name="T101" fmla="*/ 78 h 198"/>
                <a:gd name="T102" fmla="*/ 89 w 195"/>
                <a:gd name="T103" fmla="*/ 81 h 198"/>
                <a:gd name="T104" fmla="*/ 102 w 195"/>
                <a:gd name="T105" fmla="*/ 84 h 198"/>
                <a:gd name="T106" fmla="*/ 123 w 195"/>
                <a:gd name="T107" fmla="*/ 89 h 198"/>
                <a:gd name="T108" fmla="*/ 139 w 195"/>
                <a:gd name="T109" fmla="*/ 96 h 198"/>
                <a:gd name="T110" fmla="*/ 149 w 195"/>
                <a:gd name="T111" fmla="*/ 108 h 198"/>
                <a:gd name="T112" fmla="*/ 153 w 195"/>
                <a:gd name="T113" fmla="*/ 124 h 198"/>
                <a:gd name="T114" fmla="*/ 146 w 195"/>
                <a:gd name="T115" fmla="*/ 145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95" h="198">
                  <a:moveTo>
                    <a:pt x="190" y="120"/>
                  </a:moveTo>
                  <a:cubicBezTo>
                    <a:pt x="191" y="114"/>
                    <a:pt x="192" y="107"/>
                    <a:pt x="192" y="100"/>
                  </a:cubicBezTo>
                  <a:cubicBezTo>
                    <a:pt x="192" y="49"/>
                    <a:pt x="150" y="7"/>
                    <a:pt x="99" y="7"/>
                  </a:cubicBezTo>
                  <a:cubicBezTo>
                    <a:pt x="93" y="7"/>
                    <a:pt x="88" y="7"/>
                    <a:pt x="83" y="8"/>
                  </a:cubicBezTo>
                  <a:cubicBezTo>
                    <a:pt x="74" y="3"/>
                    <a:pt x="64" y="0"/>
                    <a:pt x="54" y="0"/>
                  </a:cubicBezTo>
                  <a:cubicBezTo>
                    <a:pt x="24" y="0"/>
                    <a:pt x="0" y="24"/>
                    <a:pt x="0" y="54"/>
                  </a:cubicBezTo>
                  <a:cubicBezTo>
                    <a:pt x="0" y="64"/>
                    <a:pt x="2" y="73"/>
                    <a:pt x="7" y="81"/>
                  </a:cubicBezTo>
                  <a:cubicBezTo>
                    <a:pt x="6" y="87"/>
                    <a:pt x="5" y="94"/>
                    <a:pt x="5" y="100"/>
                  </a:cubicBezTo>
                  <a:cubicBezTo>
                    <a:pt x="5" y="152"/>
                    <a:pt x="47" y="193"/>
                    <a:pt x="99" y="193"/>
                  </a:cubicBezTo>
                  <a:cubicBezTo>
                    <a:pt x="104" y="193"/>
                    <a:pt x="110" y="193"/>
                    <a:pt x="116" y="192"/>
                  </a:cubicBezTo>
                  <a:cubicBezTo>
                    <a:pt x="123" y="196"/>
                    <a:pt x="132" y="198"/>
                    <a:pt x="141" y="198"/>
                  </a:cubicBezTo>
                  <a:cubicBezTo>
                    <a:pt x="171" y="198"/>
                    <a:pt x="195" y="174"/>
                    <a:pt x="195" y="144"/>
                  </a:cubicBezTo>
                  <a:cubicBezTo>
                    <a:pt x="195" y="136"/>
                    <a:pt x="193" y="127"/>
                    <a:pt x="190" y="120"/>
                  </a:cubicBezTo>
                  <a:close/>
                  <a:moveTo>
                    <a:pt x="146" y="145"/>
                  </a:moveTo>
                  <a:cubicBezTo>
                    <a:pt x="142" y="151"/>
                    <a:pt x="136" y="156"/>
                    <a:pt x="127" y="159"/>
                  </a:cubicBezTo>
                  <a:cubicBezTo>
                    <a:pt x="119" y="163"/>
                    <a:pt x="109" y="164"/>
                    <a:pt x="98" y="164"/>
                  </a:cubicBezTo>
                  <a:cubicBezTo>
                    <a:pt x="85" y="164"/>
                    <a:pt x="74" y="162"/>
                    <a:pt x="65" y="157"/>
                  </a:cubicBezTo>
                  <a:cubicBezTo>
                    <a:pt x="59" y="154"/>
                    <a:pt x="53" y="149"/>
                    <a:pt x="49" y="144"/>
                  </a:cubicBezTo>
                  <a:cubicBezTo>
                    <a:pt x="46" y="138"/>
                    <a:pt x="44" y="132"/>
                    <a:pt x="44" y="127"/>
                  </a:cubicBezTo>
                  <a:cubicBezTo>
                    <a:pt x="44" y="123"/>
                    <a:pt x="45" y="120"/>
                    <a:pt x="47" y="118"/>
                  </a:cubicBezTo>
                  <a:cubicBezTo>
                    <a:pt x="50" y="116"/>
                    <a:pt x="53" y="114"/>
                    <a:pt x="57" y="114"/>
                  </a:cubicBezTo>
                  <a:cubicBezTo>
                    <a:pt x="60" y="114"/>
                    <a:pt x="63" y="115"/>
                    <a:pt x="65" y="117"/>
                  </a:cubicBezTo>
                  <a:cubicBezTo>
                    <a:pt x="68" y="119"/>
                    <a:pt x="69" y="122"/>
                    <a:pt x="71" y="125"/>
                  </a:cubicBezTo>
                  <a:cubicBezTo>
                    <a:pt x="72" y="129"/>
                    <a:pt x="74" y="132"/>
                    <a:pt x="76" y="135"/>
                  </a:cubicBezTo>
                  <a:cubicBezTo>
                    <a:pt x="78" y="137"/>
                    <a:pt x="81" y="139"/>
                    <a:pt x="84" y="141"/>
                  </a:cubicBezTo>
                  <a:cubicBezTo>
                    <a:pt x="87" y="142"/>
                    <a:pt x="92" y="143"/>
                    <a:pt x="98" y="143"/>
                  </a:cubicBezTo>
                  <a:cubicBezTo>
                    <a:pt x="105" y="143"/>
                    <a:pt x="112" y="142"/>
                    <a:pt x="116" y="138"/>
                  </a:cubicBezTo>
                  <a:cubicBezTo>
                    <a:pt x="121" y="135"/>
                    <a:pt x="123" y="131"/>
                    <a:pt x="123" y="127"/>
                  </a:cubicBezTo>
                  <a:cubicBezTo>
                    <a:pt x="123" y="123"/>
                    <a:pt x="122" y="120"/>
                    <a:pt x="120" y="118"/>
                  </a:cubicBezTo>
                  <a:cubicBezTo>
                    <a:pt x="117" y="115"/>
                    <a:pt x="114" y="114"/>
                    <a:pt x="110" y="112"/>
                  </a:cubicBezTo>
                  <a:cubicBezTo>
                    <a:pt x="105" y="111"/>
                    <a:pt x="100" y="110"/>
                    <a:pt x="93" y="108"/>
                  </a:cubicBezTo>
                  <a:cubicBezTo>
                    <a:pt x="83" y="106"/>
                    <a:pt x="75" y="104"/>
                    <a:pt x="68" y="101"/>
                  </a:cubicBezTo>
                  <a:cubicBezTo>
                    <a:pt x="61" y="98"/>
                    <a:pt x="56" y="94"/>
                    <a:pt x="52" y="89"/>
                  </a:cubicBezTo>
                  <a:cubicBezTo>
                    <a:pt x="48" y="84"/>
                    <a:pt x="46" y="78"/>
                    <a:pt x="46" y="70"/>
                  </a:cubicBezTo>
                  <a:cubicBezTo>
                    <a:pt x="46" y="63"/>
                    <a:pt x="48" y="57"/>
                    <a:pt x="52" y="51"/>
                  </a:cubicBezTo>
                  <a:cubicBezTo>
                    <a:pt x="57" y="46"/>
                    <a:pt x="63" y="42"/>
                    <a:pt x="71" y="39"/>
                  </a:cubicBezTo>
                  <a:cubicBezTo>
                    <a:pt x="78" y="36"/>
                    <a:pt x="87" y="35"/>
                    <a:pt x="98" y="35"/>
                  </a:cubicBezTo>
                  <a:cubicBezTo>
                    <a:pt x="106" y="35"/>
                    <a:pt x="114" y="35"/>
                    <a:pt x="120" y="37"/>
                  </a:cubicBezTo>
                  <a:cubicBezTo>
                    <a:pt x="126" y="39"/>
                    <a:pt x="131" y="42"/>
                    <a:pt x="135" y="45"/>
                  </a:cubicBezTo>
                  <a:cubicBezTo>
                    <a:pt x="139" y="48"/>
                    <a:pt x="142" y="52"/>
                    <a:pt x="144" y="55"/>
                  </a:cubicBezTo>
                  <a:cubicBezTo>
                    <a:pt x="146" y="59"/>
                    <a:pt x="147" y="62"/>
                    <a:pt x="147" y="66"/>
                  </a:cubicBezTo>
                  <a:cubicBezTo>
                    <a:pt x="147" y="69"/>
                    <a:pt x="146" y="72"/>
                    <a:pt x="143" y="75"/>
                  </a:cubicBezTo>
                  <a:cubicBezTo>
                    <a:pt x="141" y="78"/>
                    <a:pt x="137" y="79"/>
                    <a:pt x="134" y="79"/>
                  </a:cubicBezTo>
                  <a:cubicBezTo>
                    <a:pt x="130" y="79"/>
                    <a:pt x="128" y="78"/>
                    <a:pt x="126" y="76"/>
                  </a:cubicBezTo>
                  <a:cubicBezTo>
                    <a:pt x="124" y="75"/>
                    <a:pt x="122" y="72"/>
                    <a:pt x="120" y="69"/>
                  </a:cubicBezTo>
                  <a:cubicBezTo>
                    <a:pt x="118" y="65"/>
                    <a:pt x="115" y="61"/>
                    <a:pt x="112" y="59"/>
                  </a:cubicBezTo>
                  <a:cubicBezTo>
                    <a:pt x="109" y="56"/>
                    <a:pt x="103" y="55"/>
                    <a:pt x="96" y="55"/>
                  </a:cubicBezTo>
                  <a:cubicBezTo>
                    <a:pt x="89" y="55"/>
                    <a:pt x="84" y="56"/>
                    <a:pt x="80" y="59"/>
                  </a:cubicBezTo>
                  <a:cubicBezTo>
                    <a:pt x="76" y="62"/>
                    <a:pt x="74" y="65"/>
                    <a:pt x="74" y="68"/>
                  </a:cubicBezTo>
                  <a:cubicBezTo>
                    <a:pt x="74" y="70"/>
                    <a:pt x="75" y="72"/>
                    <a:pt x="76" y="73"/>
                  </a:cubicBezTo>
                  <a:cubicBezTo>
                    <a:pt x="77" y="75"/>
                    <a:pt x="79" y="76"/>
                    <a:pt x="82" y="78"/>
                  </a:cubicBezTo>
                  <a:cubicBezTo>
                    <a:pt x="84" y="79"/>
                    <a:pt x="87" y="80"/>
                    <a:pt x="89" y="81"/>
                  </a:cubicBezTo>
                  <a:cubicBezTo>
                    <a:pt x="92" y="81"/>
                    <a:pt x="96" y="82"/>
                    <a:pt x="102" y="84"/>
                  </a:cubicBezTo>
                  <a:cubicBezTo>
                    <a:pt x="110" y="85"/>
                    <a:pt x="117" y="87"/>
                    <a:pt x="123" y="89"/>
                  </a:cubicBezTo>
                  <a:cubicBezTo>
                    <a:pt x="129" y="91"/>
                    <a:pt x="134" y="94"/>
                    <a:pt x="139" y="96"/>
                  </a:cubicBezTo>
                  <a:cubicBezTo>
                    <a:pt x="143" y="99"/>
                    <a:pt x="147" y="103"/>
                    <a:pt x="149" y="108"/>
                  </a:cubicBezTo>
                  <a:cubicBezTo>
                    <a:pt x="152" y="112"/>
                    <a:pt x="153" y="118"/>
                    <a:pt x="153" y="124"/>
                  </a:cubicBezTo>
                  <a:cubicBezTo>
                    <a:pt x="153" y="132"/>
                    <a:pt x="151" y="139"/>
                    <a:pt x="146" y="145"/>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97" name="Freeform 44"/>
            <p:cNvSpPr>
              <a:spLocks noEditPoints="1"/>
            </p:cNvSpPr>
            <p:nvPr/>
          </p:nvSpPr>
          <p:spPr bwMode="auto">
            <a:xfrm>
              <a:off x="7674768" y="2147888"/>
              <a:ext cx="809625" cy="812800"/>
            </a:xfrm>
            <a:custGeom>
              <a:avLst/>
              <a:gdLst>
                <a:gd name="T0" fmla="*/ 192 w 193"/>
                <a:gd name="T1" fmla="*/ 81 h 194"/>
                <a:gd name="T2" fmla="*/ 191 w 193"/>
                <a:gd name="T3" fmla="*/ 77 h 194"/>
                <a:gd name="T4" fmla="*/ 188 w 193"/>
                <a:gd name="T5" fmla="*/ 75 h 194"/>
                <a:gd name="T6" fmla="*/ 162 w 193"/>
                <a:gd name="T7" fmla="*/ 71 h 194"/>
                <a:gd name="T8" fmla="*/ 157 w 193"/>
                <a:gd name="T9" fmla="*/ 54 h 194"/>
                <a:gd name="T10" fmla="*/ 151 w 193"/>
                <a:gd name="T11" fmla="*/ 34 h 194"/>
                <a:gd name="T12" fmla="*/ 104 w 193"/>
                <a:gd name="T13" fmla="*/ 0 h 194"/>
                <a:gd name="T14" fmla="*/ 61 w 193"/>
                <a:gd name="T15" fmla="*/ 0 h 194"/>
                <a:gd name="T16" fmla="*/ 0 w 193"/>
                <a:gd name="T17" fmla="*/ 61 h 194"/>
                <a:gd name="T18" fmla="*/ 0 w 193"/>
                <a:gd name="T19" fmla="*/ 133 h 194"/>
                <a:gd name="T20" fmla="*/ 61 w 193"/>
                <a:gd name="T21" fmla="*/ 194 h 194"/>
                <a:gd name="T22" fmla="*/ 131 w 193"/>
                <a:gd name="T23" fmla="*/ 194 h 194"/>
                <a:gd name="T24" fmla="*/ 192 w 193"/>
                <a:gd name="T25" fmla="*/ 133 h 194"/>
                <a:gd name="T26" fmla="*/ 193 w 193"/>
                <a:gd name="T27" fmla="*/ 83 h 194"/>
                <a:gd name="T28" fmla="*/ 192 w 193"/>
                <a:gd name="T29" fmla="*/ 81 h 194"/>
                <a:gd name="T30" fmla="*/ 62 w 193"/>
                <a:gd name="T31" fmla="*/ 50 h 194"/>
                <a:gd name="T32" fmla="*/ 96 w 193"/>
                <a:gd name="T33" fmla="*/ 50 h 194"/>
                <a:gd name="T34" fmla="*/ 108 w 193"/>
                <a:gd name="T35" fmla="*/ 62 h 194"/>
                <a:gd name="T36" fmla="*/ 96 w 193"/>
                <a:gd name="T37" fmla="*/ 73 h 194"/>
                <a:gd name="T38" fmla="*/ 62 w 193"/>
                <a:gd name="T39" fmla="*/ 73 h 194"/>
                <a:gd name="T40" fmla="*/ 50 w 193"/>
                <a:gd name="T41" fmla="*/ 62 h 194"/>
                <a:gd name="T42" fmla="*/ 62 w 193"/>
                <a:gd name="T43" fmla="*/ 50 h 194"/>
                <a:gd name="T44" fmla="*/ 131 w 193"/>
                <a:gd name="T45" fmla="*/ 143 h 194"/>
                <a:gd name="T46" fmla="*/ 62 w 193"/>
                <a:gd name="T47" fmla="*/ 143 h 194"/>
                <a:gd name="T48" fmla="*/ 50 w 193"/>
                <a:gd name="T49" fmla="*/ 132 h 194"/>
                <a:gd name="T50" fmla="*/ 62 w 193"/>
                <a:gd name="T51" fmla="*/ 120 h 194"/>
                <a:gd name="T52" fmla="*/ 131 w 193"/>
                <a:gd name="T53" fmla="*/ 120 h 194"/>
                <a:gd name="T54" fmla="*/ 142 w 193"/>
                <a:gd name="T55" fmla="*/ 132 h 194"/>
                <a:gd name="T56" fmla="*/ 131 w 193"/>
                <a:gd name="T57" fmla="*/ 143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3" h="194">
                  <a:moveTo>
                    <a:pt x="192" y="81"/>
                  </a:moveTo>
                  <a:cubicBezTo>
                    <a:pt x="191" y="77"/>
                    <a:pt x="191" y="77"/>
                    <a:pt x="191" y="77"/>
                  </a:cubicBezTo>
                  <a:cubicBezTo>
                    <a:pt x="188" y="75"/>
                    <a:pt x="188" y="75"/>
                    <a:pt x="188" y="75"/>
                  </a:cubicBezTo>
                  <a:cubicBezTo>
                    <a:pt x="184" y="72"/>
                    <a:pt x="166" y="75"/>
                    <a:pt x="162" y="71"/>
                  </a:cubicBezTo>
                  <a:cubicBezTo>
                    <a:pt x="158" y="68"/>
                    <a:pt x="158" y="62"/>
                    <a:pt x="157" y="54"/>
                  </a:cubicBezTo>
                  <a:cubicBezTo>
                    <a:pt x="155" y="39"/>
                    <a:pt x="153" y="39"/>
                    <a:pt x="151" y="34"/>
                  </a:cubicBezTo>
                  <a:cubicBezTo>
                    <a:pt x="143" y="16"/>
                    <a:pt x="120" y="2"/>
                    <a:pt x="104" y="0"/>
                  </a:cubicBezTo>
                  <a:cubicBezTo>
                    <a:pt x="61" y="0"/>
                    <a:pt x="61" y="0"/>
                    <a:pt x="61" y="0"/>
                  </a:cubicBezTo>
                  <a:cubicBezTo>
                    <a:pt x="28" y="0"/>
                    <a:pt x="0" y="28"/>
                    <a:pt x="0" y="61"/>
                  </a:cubicBezTo>
                  <a:cubicBezTo>
                    <a:pt x="0" y="133"/>
                    <a:pt x="0" y="133"/>
                    <a:pt x="0" y="133"/>
                  </a:cubicBezTo>
                  <a:cubicBezTo>
                    <a:pt x="0" y="166"/>
                    <a:pt x="28" y="194"/>
                    <a:pt x="61" y="194"/>
                  </a:cubicBezTo>
                  <a:cubicBezTo>
                    <a:pt x="131" y="194"/>
                    <a:pt x="131" y="194"/>
                    <a:pt x="131" y="194"/>
                  </a:cubicBezTo>
                  <a:cubicBezTo>
                    <a:pt x="165" y="194"/>
                    <a:pt x="192" y="166"/>
                    <a:pt x="192" y="133"/>
                  </a:cubicBezTo>
                  <a:cubicBezTo>
                    <a:pt x="193" y="83"/>
                    <a:pt x="193" y="83"/>
                    <a:pt x="193" y="83"/>
                  </a:cubicBezTo>
                  <a:lnTo>
                    <a:pt x="192" y="81"/>
                  </a:lnTo>
                  <a:close/>
                  <a:moveTo>
                    <a:pt x="62" y="50"/>
                  </a:moveTo>
                  <a:cubicBezTo>
                    <a:pt x="96" y="50"/>
                    <a:pt x="96" y="50"/>
                    <a:pt x="96" y="50"/>
                  </a:cubicBezTo>
                  <a:cubicBezTo>
                    <a:pt x="102" y="50"/>
                    <a:pt x="108" y="55"/>
                    <a:pt x="108" y="62"/>
                  </a:cubicBezTo>
                  <a:cubicBezTo>
                    <a:pt x="108" y="68"/>
                    <a:pt x="102" y="73"/>
                    <a:pt x="96" y="73"/>
                  </a:cubicBezTo>
                  <a:cubicBezTo>
                    <a:pt x="62" y="73"/>
                    <a:pt x="62" y="73"/>
                    <a:pt x="62" y="73"/>
                  </a:cubicBezTo>
                  <a:cubicBezTo>
                    <a:pt x="56" y="73"/>
                    <a:pt x="50" y="68"/>
                    <a:pt x="50" y="62"/>
                  </a:cubicBezTo>
                  <a:cubicBezTo>
                    <a:pt x="50" y="55"/>
                    <a:pt x="56" y="50"/>
                    <a:pt x="62" y="50"/>
                  </a:cubicBezTo>
                  <a:close/>
                  <a:moveTo>
                    <a:pt x="131" y="143"/>
                  </a:moveTo>
                  <a:cubicBezTo>
                    <a:pt x="62" y="143"/>
                    <a:pt x="62" y="143"/>
                    <a:pt x="62" y="143"/>
                  </a:cubicBezTo>
                  <a:cubicBezTo>
                    <a:pt x="56" y="143"/>
                    <a:pt x="50" y="138"/>
                    <a:pt x="50" y="132"/>
                  </a:cubicBezTo>
                  <a:cubicBezTo>
                    <a:pt x="50" y="125"/>
                    <a:pt x="56" y="120"/>
                    <a:pt x="62" y="120"/>
                  </a:cubicBezTo>
                  <a:cubicBezTo>
                    <a:pt x="131" y="120"/>
                    <a:pt x="131" y="120"/>
                    <a:pt x="131" y="120"/>
                  </a:cubicBezTo>
                  <a:cubicBezTo>
                    <a:pt x="137" y="120"/>
                    <a:pt x="142" y="125"/>
                    <a:pt x="142" y="132"/>
                  </a:cubicBezTo>
                  <a:cubicBezTo>
                    <a:pt x="142" y="138"/>
                    <a:pt x="137" y="143"/>
                    <a:pt x="131" y="143"/>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a:off x="8824118" y="538163"/>
              <a:ext cx="977900" cy="971549"/>
              <a:chOff x="2189163" y="538163"/>
              <a:chExt cx="977900" cy="971549"/>
            </a:xfrm>
            <a:grpFill/>
          </p:grpSpPr>
          <p:sp>
            <p:nvSpPr>
              <p:cNvPr id="103" name="Freeform 50"/>
              <p:cNvSpPr>
                <a:spLocks/>
              </p:cNvSpPr>
              <p:nvPr/>
            </p:nvSpPr>
            <p:spPr bwMode="auto">
              <a:xfrm>
                <a:off x="2189163" y="538163"/>
                <a:ext cx="733425" cy="677862"/>
              </a:xfrm>
              <a:custGeom>
                <a:avLst/>
                <a:gdLst>
                  <a:gd name="T0" fmla="*/ 75 w 175"/>
                  <a:gd name="T1" fmla="*/ 162 h 162"/>
                  <a:gd name="T2" fmla="*/ 87 w 175"/>
                  <a:gd name="T3" fmla="*/ 152 h 162"/>
                  <a:gd name="T4" fmla="*/ 76 w 175"/>
                  <a:gd name="T5" fmla="*/ 142 h 162"/>
                  <a:gd name="T6" fmla="*/ 69 w 175"/>
                  <a:gd name="T7" fmla="*/ 142 h 162"/>
                  <a:gd name="T8" fmla="*/ 37 w 175"/>
                  <a:gd name="T9" fmla="*/ 109 h 162"/>
                  <a:gd name="T10" fmla="*/ 70 w 175"/>
                  <a:gd name="T11" fmla="*/ 78 h 162"/>
                  <a:gd name="T12" fmla="*/ 114 w 175"/>
                  <a:gd name="T13" fmla="*/ 78 h 162"/>
                  <a:gd name="T14" fmla="*/ 146 w 175"/>
                  <a:gd name="T15" fmla="*/ 110 h 162"/>
                  <a:gd name="T16" fmla="*/ 146 w 175"/>
                  <a:gd name="T17" fmla="*/ 151 h 162"/>
                  <a:gd name="T18" fmla="*/ 158 w 175"/>
                  <a:gd name="T19" fmla="*/ 162 h 162"/>
                  <a:gd name="T20" fmla="*/ 163 w 175"/>
                  <a:gd name="T21" fmla="*/ 162 h 162"/>
                  <a:gd name="T22" fmla="*/ 175 w 175"/>
                  <a:gd name="T23" fmla="*/ 151 h 162"/>
                  <a:gd name="T24" fmla="*/ 175 w 175"/>
                  <a:gd name="T25" fmla="*/ 15 h 162"/>
                  <a:gd name="T26" fmla="*/ 117 w 175"/>
                  <a:gd name="T27" fmla="*/ 0 h 162"/>
                  <a:gd name="T28" fmla="*/ 0 w 175"/>
                  <a:gd name="T29" fmla="*/ 116 h 162"/>
                  <a:gd name="T30" fmla="*/ 10 w 175"/>
                  <a:gd name="T31" fmla="*/ 162 h 162"/>
                  <a:gd name="T32" fmla="*/ 75 w 175"/>
                  <a:gd name="T33"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5" h="162">
                    <a:moveTo>
                      <a:pt x="75" y="162"/>
                    </a:moveTo>
                    <a:cubicBezTo>
                      <a:pt x="82" y="162"/>
                      <a:pt x="87" y="158"/>
                      <a:pt x="87" y="152"/>
                    </a:cubicBezTo>
                    <a:cubicBezTo>
                      <a:pt x="87" y="147"/>
                      <a:pt x="82" y="143"/>
                      <a:pt x="76" y="142"/>
                    </a:cubicBezTo>
                    <a:cubicBezTo>
                      <a:pt x="69" y="142"/>
                      <a:pt x="69" y="142"/>
                      <a:pt x="69" y="142"/>
                    </a:cubicBezTo>
                    <a:cubicBezTo>
                      <a:pt x="52" y="141"/>
                      <a:pt x="37" y="126"/>
                      <a:pt x="37" y="109"/>
                    </a:cubicBezTo>
                    <a:cubicBezTo>
                      <a:pt x="37" y="92"/>
                      <a:pt x="52" y="78"/>
                      <a:pt x="70" y="78"/>
                    </a:cubicBezTo>
                    <a:cubicBezTo>
                      <a:pt x="114" y="78"/>
                      <a:pt x="114" y="78"/>
                      <a:pt x="114" y="78"/>
                    </a:cubicBezTo>
                    <a:cubicBezTo>
                      <a:pt x="132" y="78"/>
                      <a:pt x="146" y="92"/>
                      <a:pt x="146" y="110"/>
                    </a:cubicBezTo>
                    <a:cubicBezTo>
                      <a:pt x="146" y="151"/>
                      <a:pt x="146" y="151"/>
                      <a:pt x="146" y="151"/>
                    </a:cubicBezTo>
                    <a:cubicBezTo>
                      <a:pt x="146" y="157"/>
                      <a:pt x="152" y="162"/>
                      <a:pt x="158" y="162"/>
                    </a:cubicBezTo>
                    <a:cubicBezTo>
                      <a:pt x="163" y="162"/>
                      <a:pt x="163" y="162"/>
                      <a:pt x="163" y="162"/>
                    </a:cubicBezTo>
                    <a:cubicBezTo>
                      <a:pt x="169" y="162"/>
                      <a:pt x="175" y="157"/>
                      <a:pt x="175" y="151"/>
                    </a:cubicBezTo>
                    <a:cubicBezTo>
                      <a:pt x="175" y="15"/>
                      <a:pt x="175" y="15"/>
                      <a:pt x="175" y="15"/>
                    </a:cubicBezTo>
                    <a:cubicBezTo>
                      <a:pt x="158" y="5"/>
                      <a:pt x="138" y="0"/>
                      <a:pt x="117" y="0"/>
                    </a:cubicBezTo>
                    <a:cubicBezTo>
                      <a:pt x="52" y="0"/>
                      <a:pt x="0" y="52"/>
                      <a:pt x="0" y="116"/>
                    </a:cubicBezTo>
                    <a:cubicBezTo>
                      <a:pt x="0" y="132"/>
                      <a:pt x="4" y="148"/>
                      <a:pt x="10" y="162"/>
                    </a:cubicBezTo>
                    <a:lnTo>
                      <a:pt x="75" y="16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51"/>
              <p:cNvSpPr>
                <a:spLocks/>
              </p:cNvSpPr>
              <p:nvPr/>
            </p:nvSpPr>
            <p:spPr bwMode="auto">
              <a:xfrm>
                <a:off x="2281238" y="666750"/>
                <a:ext cx="885825" cy="842962"/>
              </a:xfrm>
              <a:custGeom>
                <a:avLst/>
                <a:gdLst>
                  <a:gd name="T0" fmla="*/ 174 w 211"/>
                  <a:gd name="T1" fmla="*/ 0 h 201"/>
                  <a:gd name="T2" fmla="*/ 174 w 211"/>
                  <a:gd name="T3" fmla="*/ 120 h 201"/>
                  <a:gd name="T4" fmla="*/ 141 w 211"/>
                  <a:gd name="T5" fmla="*/ 152 h 201"/>
                  <a:gd name="T6" fmla="*/ 136 w 211"/>
                  <a:gd name="T7" fmla="*/ 152 h 201"/>
                  <a:gd name="T8" fmla="*/ 103 w 211"/>
                  <a:gd name="T9" fmla="*/ 120 h 201"/>
                  <a:gd name="T10" fmla="*/ 103 w 211"/>
                  <a:gd name="T11" fmla="*/ 79 h 201"/>
                  <a:gd name="T12" fmla="*/ 92 w 211"/>
                  <a:gd name="T13" fmla="*/ 67 h 201"/>
                  <a:gd name="T14" fmla="*/ 48 w 211"/>
                  <a:gd name="T15" fmla="*/ 67 h 201"/>
                  <a:gd name="T16" fmla="*/ 36 w 211"/>
                  <a:gd name="T17" fmla="*/ 78 h 201"/>
                  <a:gd name="T18" fmla="*/ 48 w 211"/>
                  <a:gd name="T19" fmla="*/ 90 h 201"/>
                  <a:gd name="T20" fmla="*/ 55 w 211"/>
                  <a:gd name="T21" fmla="*/ 90 h 201"/>
                  <a:gd name="T22" fmla="*/ 86 w 211"/>
                  <a:gd name="T23" fmla="*/ 122 h 201"/>
                  <a:gd name="T24" fmla="*/ 53 w 211"/>
                  <a:gd name="T25" fmla="*/ 152 h 201"/>
                  <a:gd name="T26" fmla="*/ 0 w 211"/>
                  <a:gd name="T27" fmla="*/ 152 h 201"/>
                  <a:gd name="T28" fmla="*/ 95 w 211"/>
                  <a:gd name="T29" fmla="*/ 201 h 201"/>
                  <a:gd name="T30" fmla="*/ 211 w 211"/>
                  <a:gd name="T31" fmla="*/ 85 h 201"/>
                  <a:gd name="T32" fmla="*/ 174 w 211"/>
                  <a:gd name="T33"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1" h="201">
                    <a:moveTo>
                      <a:pt x="174" y="0"/>
                    </a:moveTo>
                    <a:cubicBezTo>
                      <a:pt x="174" y="120"/>
                      <a:pt x="174" y="120"/>
                      <a:pt x="174" y="120"/>
                    </a:cubicBezTo>
                    <a:cubicBezTo>
                      <a:pt x="174" y="138"/>
                      <a:pt x="159" y="152"/>
                      <a:pt x="141" y="152"/>
                    </a:cubicBezTo>
                    <a:cubicBezTo>
                      <a:pt x="136" y="152"/>
                      <a:pt x="136" y="152"/>
                      <a:pt x="136" y="152"/>
                    </a:cubicBezTo>
                    <a:cubicBezTo>
                      <a:pt x="118" y="152"/>
                      <a:pt x="103" y="138"/>
                      <a:pt x="103" y="120"/>
                    </a:cubicBezTo>
                    <a:cubicBezTo>
                      <a:pt x="103" y="79"/>
                      <a:pt x="103" y="79"/>
                      <a:pt x="103" y="79"/>
                    </a:cubicBezTo>
                    <a:cubicBezTo>
                      <a:pt x="103" y="73"/>
                      <a:pt x="98" y="67"/>
                      <a:pt x="92" y="67"/>
                    </a:cubicBezTo>
                    <a:cubicBezTo>
                      <a:pt x="48" y="67"/>
                      <a:pt x="48" y="67"/>
                      <a:pt x="48" y="67"/>
                    </a:cubicBezTo>
                    <a:cubicBezTo>
                      <a:pt x="42" y="67"/>
                      <a:pt x="36" y="72"/>
                      <a:pt x="36" y="78"/>
                    </a:cubicBezTo>
                    <a:cubicBezTo>
                      <a:pt x="36" y="84"/>
                      <a:pt x="42" y="90"/>
                      <a:pt x="48" y="90"/>
                    </a:cubicBezTo>
                    <a:cubicBezTo>
                      <a:pt x="55" y="90"/>
                      <a:pt x="55" y="90"/>
                      <a:pt x="55" y="90"/>
                    </a:cubicBezTo>
                    <a:cubicBezTo>
                      <a:pt x="73" y="91"/>
                      <a:pt x="87" y="106"/>
                      <a:pt x="86" y="122"/>
                    </a:cubicBezTo>
                    <a:cubicBezTo>
                      <a:pt x="86" y="139"/>
                      <a:pt x="71" y="152"/>
                      <a:pt x="53" y="152"/>
                    </a:cubicBezTo>
                    <a:cubicBezTo>
                      <a:pt x="0" y="152"/>
                      <a:pt x="0" y="152"/>
                      <a:pt x="0" y="152"/>
                    </a:cubicBezTo>
                    <a:cubicBezTo>
                      <a:pt x="21" y="182"/>
                      <a:pt x="55" y="201"/>
                      <a:pt x="95" y="201"/>
                    </a:cubicBezTo>
                    <a:cubicBezTo>
                      <a:pt x="159" y="201"/>
                      <a:pt x="211" y="149"/>
                      <a:pt x="211" y="85"/>
                    </a:cubicBezTo>
                    <a:cubicBezTo>
                      <a:pt x="211" y="51"/>
                      <a:pt x="197" y="21"/>
                      <a:pt x="1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9" name="Group 98"/>
            <p:cNvGrpSpPr/>
            <p:nvPr/>
          </p:nvGrpSpPr>
          <p:grpSpPr>
            <a:xfrm>
              <a:off x="8081168" y="4547140"/>
              <a:ext cx="626441" cy="586294"/>
              <a:chOff x="7904163" y="-96838"/>
              <a:chExt cx="1436687" cy="1344613"/>
            </a:xfrm>
            <a:grpFill/>
          </p:grpSpPr>
          <p:sp>
            <p:nvSpPr>
              <p:cNvPr id="101" name="Freeform 31"/>
              <p:cNvSpPr>
                <a:spLocks/>
              </p:cNvSpPr>
              <p:nvPr/>
            </p:nvSpPr>
            <p:spPr bwMode="auto">
              <a:xfrm>
                <a:off x="8097838" y="1054100"/>
                <a:ext cx="1050925" cy="193675"/>
              </a:xfrm>
              <a:custGeom>
                <a:avLst/>
                <a:gdLst>
                  <a:gd name="T0" fmla="*/ 273 w 278"/>
                  <a:gd name="T1" fmla="*/ 0 h 51"/>
                  <a:gd name="T2" fmla="*/ 5 w 278"/>
                  <a:gd name="T3" fmla="*/ 0 h 51"/>
                  <a:gd name="T4" fmla="*/ 0 w 278"/>
                  <a:gd name="T5" fmla="*/ 5 h 51"/>
                  <a:gd name="T6" fmla="*/ 0 w 278"/>
                  <a:gd name="T7" fmla="*/ 46 h 51"/>
                  <a:gd name="T8" fmla="*/ 5 w 278"/>
                  <a:gd name="T9" fmla="*/ 51 h 51"/>
                  <a:gd name="T10" fmla="*/ 273 w 278"/>
                  <a:gd name="T11" fmla="*/ 51 h 51"/>
                  <a:gd name="T12" fmla="*/ 278 w 278"/>
                  <a:gd name="T13" fmla="*/ 46 h 51"/>
                  <a:gd name="T14" fmla="*/ 278 w 278"/>
                  <a:gd name="T15" fmla="*/ 5 h 51"/>
                  <a:gd name="T16" fmla="*/ 273 w 278"/>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1">
                    <a:moveTo>
                      <a:pt x="273" y="0"/>
                    </a:moveTo>
                    <a:cubicBezTo>
                      <a:pt x="5" y="0"/>
                      <a:pt x="5" y="0"/>
                      <a:pt x="5" y="0"/>
                    </a:cubicBezTo>
                    <a:cubicBezTo>
                      <a:pt x="2" y="0"/>
                      <a:pt x="0" y="2"/>
                      <a:pt x="0" y="5"/>
                    </a:cubicBezTo>
                    <a:cubicBezTo>
                      <a:pt x="0" y="46"/>
                      <a:pt x="0" y="46"/>
                      <a:pt x="0" y="46"/>
                    </a:cubicBezTo>
                    <a:cubicBezTo>
                      <a:pt x="0" y="48"/>
                      <a:pt x="2" y="51"/>
                      <a:pt x="5" y="51"/>
                    </a:cubicBezTo>
                    <a:cubicBezTo>
                      <a:pt x="273" y="51"/>
                      <a:pt x="273" y="51"/>
                      <a:pt x="273" y="51"/>
                    </a:cubicBezTo>
                    <a:cubicBezTo>
                      <a:pt x="276" y="51"/>
                      <a:pt x="278" y="48"/>
                      <a:pt x="278" y="46"/>
                    </a:cubicBezTo>
                    <a:cubicBezTo>
                      <a:pt x="278" y="5"/>
                      <a:pt x="278" y="5"/>
                      <a:pt x="278" y="5"/>
                    </a:cubicBezTo>
                    <a:cubicBezTo>
                      <a:pt x="278" y="2"/>
                      <a:pt x="276" y="0"/>
                      <a:pt x="2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32"/>
              <p:cNvSpPr>
                <a:spLocks/>
              </p:cNvSpPr>
              <p:nvPr/>
            </p:nvSpPr>
            <p:spPr bwMode="auto">
              <a:xfrm>
                <a:off x="7904163" y="-96838"/>
                <a:ext cx="1436687" cy="1055688"/>
              </a:xfrm>
              <a:custGeom>
                <a:avLst/>
                <a:gdLst>
                  <a:gd name="T0" fmla="*/ 380 w 380"/>
                  <a:gd name="T1" fmla="*/ 38 h 279"/>
                  <a:gd name="T2" fmla="*/ 342 w 380"/>
                  <a:gd name="T3" fmla="*/ 0 h 279"/>
                  <a:gd name="T4" fmla="*/ 304 w 380"/>
                  <a:gd name="T5" fmla="*/ 38 h 279"/>
                  <a:gd name="T6" fmla="*/ 320 w 380"/>
                  <a:gd name="T7" fmla="*/ 69 h 279"/>
                  <a:gd name="T8" fmla="*/ 253 w 380"/>
                  <a:gd name="T9" fmla="*/ 203 h 279"/>
                  <a:gd name="T10" fmla="*/ 209 w 380"/>
                  <a:gd name="T11" fmla="*/ 71 h 279"/>
                  <a:gd name="T12" fmla="*/ 228 w 380"/>
                  <a:gd name="T13" fmla="*/ 38 h 279"/>
                  <a:gd name="T14" fmla="*/ 190 w 380"/>
                  <a:gd name="T15" fmla="*/ 0 h 279"/>
                  <a:gd name="T16" fmla="*/ 152 w 380"/>
                  <a:gd name="T17" fmla="*/ 38 h 279"/>
                  <a:gd name="T18" fmla="*/ 171 w 380"/>
                  <a:gd name="T19" fmla="*/ 71 h 279"/>
                  <a:gd name="T20" fmla="*/ 127 w 380"/>
                  <a:gd name="T21" fmla="*/ 203 h 279"/>
                  <a:gd name="T22" fmla="*/ 60 w 380"/>
                  <a:gd name="T23" fmla="*/ 69 h 279"/>
                  <a:gd name="T24" fmla="*/ 76 w 380"/>
                  <a:gd name="T25" fmla="*/ 38 h 279"/>
                  <a:gd name="T26" fmla="*/ 38 w 380"/>
                  <a:gd name="T27" fmla="*/ 0 h 279"/>
                  <a:gd name="T28" fmla="*/ 0 w 380"/>
                  <a:gd name="T29" fmla="*/ 38 h 279"/>
                  <a:gd name="T30" fmla="*/ 28 w 380"/>
                  <a:gd name="T31" fmla="*/ 74 h 279"/>
                  <a:gd name="T32" fmla="*/ 51 w 380"/>
                  <a:gd name="T33" fmla="*/ 279 h 279"/>
                  <a:gd name="T34" fmla="*/ 329 w 380"/>
                  <a:gd name="T35" fmla="*/ 279 h 279"/>
                  <a:gd name="T36" fmla="*/ 352 w 380"/>
                  <a:gd name="T37" fmla="*/ 74 h 279"/>
                  <a:gd name="T38" fmla="*/ 380 w 380"/>
                  <a:gd name="T39" fmla="*/ 3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0" h="279">
                    <a:moveTo>
                      <a:pt x="380" y="38"/>
                    </a:moveTo>
                    <a:cubicBezTo>
                      <a:pt x="380" y="17"/>
                      <a:pt x="363" y="0"/>
                      <a:pt x="342" y="0"/>
                    </a:cubicBezTo>
                    <a:cubicBezTo>
                      <a:pt x="321" y="0"/>
                      <a:pt x="304" y="17"/>
                      <a:pt x="304" y="38"/>
                    </a:cubicBezTo>
                    <a:cubicBezTo>
                      <a:pt x="304" y="51"/>
                      <a:pt x="310" y="62"/>
                      <a:pt x="320" y="69"/>
                    </a:cubicBezTo>
                    <a:cubicBezTo>
                      <a:pt x="253" y="203"/>
                      <a:pt x="253" y="203"/>
                      <a:pt x="253" y="203"/>
                    </a:cubicBezTo>
                    <a:cubicBezTo>
                      <a:pt x="209" y="71"/>
                      <a:pt x="209" y="71"/>
                      <a:pt x="209" y="71"/>
                    </a:cubicBezTo>
                    <a:cubicBezTo>
                      <a:pt x="220" y="64"/>
                      <a:pt x="228" y="52"/>
                      <a:pt x="228" y="38"/>
                    </a:cubicBezTo>
                    <a:cubicBezTo>
                      <a:pt x="228" y="17"/>
                      <a:pt x="211" y="0"/>
                      <a:pt x="190" y="0"/>
                    </a:cubicBezTo>
                    <a:cubicBezTo>
                      <a:pt x="169" y="0"/>
                      <a:pt x="152" y="17"/>
                      <a:pt x="152" y="38"/>
                    </a:cubicBezTo>
                    <a:cubicBezTo>
                      <a:pt x="152" y="52"/>
                      <a:pt x="160" y="64"/>
                      <a:pt x="171" y="71"/>
                    </a:cubicBezTo>
                    <a:cubicBezTo>
                      <a:pt x="127" y="203"/>
                      <a:pt x="127" y="203"/>
                      <a:pt x="127" y="203"/>
                    </a:cubicBezTo>
                    <a:cubicBezTo>
                      <a:pt x="60" y="69"/>
                      <a:pt x="60" y="69"/>
                      <a:pt x="60" y="69"/>
                    </a:cubicBezTo>
                    <a:cubicBezTo>
                      <a:pt x="70" y="62"/>
                      <a:pt x="76" y="51"/>
                      <a:pt x="76" y="38"/>
                    </a:cubicBezTo>
                    <a:cubicBezTo>
                      <a:pt x="76" y="17"/>
                      <a:pt x="59" y="0"/>
                      <a:pt x="38" y="0"/>
                    </a:cubicBezTo>
                    <a:cubicBezTo>
                      <a:pt x="17" y="0"/>
                      <a:pt x="0" y="17"/>
                      <a:pt x="0" y="38"/>
                    </a:cubicBezTo>
                    <a:cubicBezTo>
                      <a:pt x="0" y="55"/>
                      <a:pt x="12" y="70"/>
                      <a:pt x="28" y="74"/>
                    </a:cubicBezTo>
                    <a:cubicBezTo>
                      <a:pt x="51" y="279"/>
                      <a:pt x="51" y="279"/>
                      <a:pt x="51" y="279"/>
                    </a:cubicBezTo>
                    <a:cubicBezTo>
                      <a:pt x="329" y="279"/>
                      <a:pt x="329" y="279"/>
                      <a:pt x="329" y="279"/>
                    </a:cubicBezTo>
                    <a:cubicBezTo>
                      <a:pt x="352" y="74"/>
                      <a:pt x="352" y="74"/>
                      <a:pt x="352" y="74"/>
                    </a:cubicBezTo>
                    <a:cubicBezTo>
                      <a:pt x="368" y="70"/>
                      <a:pt x="380" y="55"/>
                      <a:pt x="380"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0" name="Freeform 36"/>
            <p:cNvSpPr>
              <a:spLocks/>
            </p:cNvSpPr>
            <p:nvPr/>
          </p:nvSpPr>
          <p:spPr bwMode="auto">
            <a:xfrm>
              <a:off x="9860367" y="1730894"/>
              <a:ext cx="769132" cy="701156"/>
            </a:xfrm>
            <a:custGeom>
              <a:avLst/>
              <a:gdLst>
                <a:gd name="T0" fmla="*/ 189 w 255"/>
                <a:gd name="T1" fmla="*/ 10 h 233"/>
                <a:gd name="T2" fmla="*/ 104 w 255"/>
                <a:gd name="T3" fmla="*/ 16 h 233"/>
                <a:gd name="T4" fmla="*/ 18 w 255"/>
                <a:gd name="T5" fmla="*/ 30 h 233"/>
                <a:gd name="T6" fmla="*/ 6 w 255"/>
                <a:gd name="T7" fmla="*/ 30 h 233"/>
                <a:gd name="T8" fmla="*/ 3 w 255"/>
                <a:gd name="T9" fmla="*/ 46 h 233"/>
                <a:gd name="T10" fmla="*/ 115 w 255"/>
                <a:gd name="T11" fmla="*/ 228 h 233"/>
                <a:gd name="T12" fmla="*/ 124 w 255"/>
                <a:gd name="T13" fmla="*/ 233 h 233"/>
                <a:gd name="T14" fmla="*/ 130 w 255"/>
                <a:gd name="T15" fmla="*/ 231 h 233"/>
                <a:gd name="T16" fmla="*/ 134 w 255"/>
                <a:gd name="T17" fmla="*/ 216 h 233"/>
                <a:gd name="T18" fmla="*/ 84 w 255"/>
                <a:gd name="T19" fmla="*/ 135 h 233"/>
                <a:gd name="T20" fmla="*/ 170 w 255"/>
                <a:gd name="T21" fmla="*/ 121 h 233"/>
                <a:gd name="T22" fmla="*/ 255 w 255"/>
                <a:gd name="T23" fmla="*/ 115 h 233"/>
                <a:gd name="T24" fmla="*/ 189 w 255"/>
                <a:gd name="T25" fmla="*/ 1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233">
                  <a:moveTo>
                    <a:pt x="189" y="10"/>
                  </a:moveTo>
                  <a:cubicBezTo>
                    <a:pt x="189" y="10"/>
                    <a:pt x="146" y="31"/>
                    <a:pt x="104" y="16"/>
                  </a:cubicBezTo>
                  <a:cubicBezTo>
                    <a:pt x="58" y="0"/>
                    <a:pt x="37" y="6"/>
                    <a:pt x="18" y="30"/>
                  </a:cubicBezTo>
                  <a:cubicBezTo>
                    <a:pt x="14" y="28"/>
                    <a:pt x="10" y="28"/>
                    <a:pt x="6" y="30"/>
                  </a:cubicBezTo>
                  <a:cubicBezTo>
                    <a:pt x="1" y="33"/>
                    <a:pt x="0" y="40"/>
                    <a:pt x="3" y="46"/>
                  </a:cubicBezTo>
                  <a:cubicBezTo>
                    <a:pt x="115" y="228"/>
                    <a:pt x="115" y="228"/>
                    <a:pt x="115" y="228"/>
                  </a:cubicBezTo>
                  <a:cubicBezTo>
                    <a:pt x="117" y="231"/>
                    <a:pt x="121" y="233"/>
                    <a:pt x="124" y="233"/>
                  </a:cubicBezTo>
                  <a:cubicBezTo>
                    <a:pt x="126" y="233"/>
                    <a:pt x="128" y="232"/>
                    <a:pt x="130" y="231"/>
                  </a:cubicBezTo>
                  <a:cubicBezTo>
                    <a:pt x="135" y="228"/>
                    <a:pt x="137" y="221"/>
                    <a:pt x="134" y="216"/>
                  </a:cubicBezTo>
                  <a:cubicBezTo>
                    <a:pt x="84" y="135"/>
                    <a:pt x="84" y="135"/>
                    <a:pt x="84" y="135"/>
                  </a:cubicBezTo>
                  <a:cubicBezTo>
                    <a:pt x="104" y="111"/>
                    <a:pt x="124" y="105"/>
                    <a:pt x="170" y="121"/>
                  </a:cubicBezTo>
                  <a:cubicBezTo>
                    <a:pt x="213" y="135"/>
                    <a:pt x="255" y="115"/>
                    <a:pt x="255" y="115"/>
                  </a:cubicBezTo>
                  <a:lnTo>
                    <a:pt x="189" y="1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105" name="TextBox 104"/>
          <p:cNvSpPr txBox="1"/>
          <p:nvPr/>
        </p:nvSpPr>
        <p:spPr>
          <a:xfrm>
            <a:off x="1205538" y="2211354"/>
            <a:ext cx="2380780" cy="400110"/>
          </a:xfrm>
          <a:prstGeom prst="rect">
            <a:avLst/>
          </a:prstGeom>
          <a:noFill/>
        </p:spPr>
        <p:txBody>
          <a:bodyPr wrap="none" rtlCol="0">
            <a:spAutoFit/>
          </a:bodyPr>
          <a:lstStyle/>
          <a:p>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06" name="TextBox 105"/>
          <p:cNvSpPr txBox="1"/>
          <p:nvPr/>
        </p:nvSpPr>
        <p:spPr>
          <a:xfrm>
            <a:off x="1205538" y="2597627"/>
            <a:ext cx="4834778" cy="57394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07" name="TextBox 106"/>
          <p:cNvSpPr txBox="1"/>
          <p:nvPr/>
        </p:nvSpPr>
        <p:spPr>
          <a:xfrm>
            <a:off x="2001120" y="4332895"/>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08" name="TextBox 107"/>
          <p:cNvSpPr txBox="1"/>
          <p:nvPr/>
        </p:nvSpPr>
        <p:spPr>
          <a:xfrm>
            <a:off x="3453607" y="4332895"/>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09" name="TextBox 108"/>
          <p:cNvSpPr txBox="1"/>
          <p:nvPr/>
        </p:nvSpPr>
        <p:spPr>
          <a:xfrm>
            <a:off x="4950165" y="4332895"/>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10" name="Freeform 9"/>
          <p:cNvSpPr>
            <a:spLocks noEditPoints="1"/>
          </p:cNvSpPr>
          <p:nvPr/>
        </p:nvSpPr>
        <p:spPr bwMode="auto">
          <a:xfrm>
            <a:off x="3543204" y="3447727"/>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1" name="Freeform 20"/>
          <p:cNvSpPr>
            <a:spLocks/>
          </p:cNvSpPr>
          <p:nvPr/>
        </p:nvSpPr>
        <p:spPr bwMode="auto">
          <a:xfrm>
            <a:off x="2194744" y="3608136"/>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12" name="Group 111"/>
          <p:cNvGrpSpPr/>
          <p:nvPr/>
        </p:nvGrpSpPr>
        <p:grpSpPr>
          <a:xfrm>
            <a:off x="5128756" y="3579390"/>
            <a:ext cx="331511" cy="331510"/>
            <a:chOff x="11395868" y="1690688"/>
            <a:chExt cx="557213" cy="557212"/>
          </a:xfrm>
          <a:solidFill>
            <a:schemeClr val="bg1"/>
          </a:solidFill>
        </p:grpSpPr>
        <p:sp>
          <p:nvSpPr>
            <p:cNvPr id="113"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14"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15"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117" name="Straight Connector 116"/>
          <p:cNvCxnSpPr/>
          <p:nvPr/>
        </p:nvCxnSpPr>
        <p:spPr>
          <a:xfrm>
            <a:off x="6501771" y="1987550"/>
            <a:ext cx="0" cy="4282465"/>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2468174"/>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fade">
                                      <p:cBhvr>
                                        <p:cTn id="18" dur="1000"/>
                                        <p:tgtEl>
                                          <p:spTgt spid="47"/>
                                        </p:tgtEl>
                                      </p:cBhvr>
                                    </p:animEffect>
                                    <p:anim calcmode="lin" valueType="num">
                                      <p:cBhvr>
                                        <p:cTn id="19" dur="1000" fill="hold"/>
                                        <p:tgtEl>
                                          <p:spTgt spid="47"/>
                                        </p:tgtEl>
                                        <p:attrNameLst>
                                          <p:attrName>ppt_x</p:attrName>
                                        </p:attrNameLst>
                                      </p:cBhvr>
                                      <p:tavLst>
                                        <p:tav tm="0">
                                          <p:val>
                                            <p:strVal val="#ppt_x"/>
                                          </p:val>
                                        </p:tav>
                                        <p:tav tm="100000">
                                          <p:val>
                                            <p:strVal val="#ppt_x"/>
                                          </p:val>
                                        </p:tav>
                                      </p:tavLst>
                                    </p:anim>
                                    <p:anim calcmode="lin" valueType="num">
                                      <p:cBhvr>
                                        <p:cTn id="20" dur="1000" fill="hold"/>
                                        <p:tgtEl>
                                          <p:spTgt spid="47"/>
                                        </p:tgtEl>
                                        <p:attrNameLst>
                                          <p:attrName>ppt_y</p:attrName>
                                        </p:attrNameLst>
                                      </p:cBhvr>
                                      <p:tavLst>
                                        <p:tav tm="0">
                                          <p:val>
                                            <p:strVal val="#ppt_y+.1"/>
                                          </p:val>
                                        </p:tav>
                                        <p:tav tm="100000">
                                          <p:val>
                                            <p:strVal val="#ppt_y"/>
                                          </p:val>
                                        </p:tav>
                                      </p:tavLst>
                                    </p:anim>
                                  </p:childTnLst>
                                </p:cTn>
                              </p:par>
                              <p:par>
                                <p:cTn id="21" presetID="53" presetClass="entr" presetSubtype="16"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p:cTn id="23" dur="500" fill="hold"/>
                                        <p:tgtEl>
                                          <p:spTgt spid="45"/>
                                        </p:tgtEl>
                                        <p:attrNameLst>
                                          <p:attrName>ppt_w</p:attrName>
                                        </p:attrNameLst>
                                      </p:cBhvr>
                                      <p:tavLst>
                                        <p:tav tm="0">
                                          <p:val>
                                            <p:fltVal val="0"/>
                                          </p:val>
                                        </p:tav>
                                        <p:tav tm="100000">
                                          <p:val>
                                            <p:strVal val="#ppt_w"/>
                                          </p:val>
                                        </p:tav>
                                      </p:tavLst>
                                    </p:anim>
                                    <p:anim calcmode="lin" valueType="num">
                                      <p:cBhvr>
                                        <p:cTn id="24" dur="500" fill="hold"/>
                                        <p:tgtEl>
                                          <p:spTgt spid="45"/>
                                        </p:tgtEl>
                                        <p:attrNameLst>
                                          <p:attrName>ppt_h</p:attrName>
                                        </p:attrNameLst>
                                      </p:cBhvr>
                                      <p:tavLst>
                                        <p:tav tm="0">
                                          <p:val>
                                            <p:fltVal val="0"/>
                                          </p:val>
                                        </p:tav>
                                        <p:tav tm="100000">
                                          <p:val>
                                            <p:strVal val="#ppt_h"/>
                                          </p:val>
                                        </p:tav>
                                      </p:tavLst>
                                    </p:anim>
                                    <p:animEffect transition="in" filter="fade">
                                      <p:cBhvr>
                                        <p:cTn id="25" dur="500"/>
                                        <p:tgtEl>
                                          <p:spTgt spid="45"/>
                                        </p:tgtEl>
                                      </p:cBhvr>
                                    </p:animEffect>
                                  </p:childTnLst>
                                </p:cTn>
                              </p:par>
                            </p:childTnLst>
                          </p:cTn>
                        </p:par>
                        <p:par>
                          <p:cTn id="26" fill="hold">
                            <p:stCondLst>
                              <p:cond delay="1500"/>
                            </p:stCondLst>
                            <p:childTnLst>
                              <p:par>
                                <p:cTn id="27" presetID="53" presetClass="entr" presetSubtype="528" fill="hold" nodeType="afterEffect">
                                  <p:stCondLst>
                                    <p:cond delay="0"/>
                                  </p:stCondLst>
                                  <p:childTnLst>
                                    <p:set>
                                      <p:cBhvr>
                                        <p:cTn id="28" dur="1" fill="hold">
                                          <p:stCondLst>
                                            <p:cond delay="0"/>
                                          </p:stCondLst>
                                        </p:cTn>
                                        <p:tgtEl>
                                          <p:spTgt spid="73"/>
                                        </p:tgtEl>
                                        <p:attrNameLst>
                                          <p:attrName>style.visibility</p:attrName>
                                        </p:attrNameLst>
                                      </p:cBhvr>
                                      <p:to>
                                        <p:strVal val="visible"/>
                                      </p:to>
                                    </p:set>
                                    <p:anim calcmode="lin" valueType="num">
                                      <p:cBhvr>
                                        <p:cTn id="29" dur="500" fill="hold"/>
                                        <p:tgtEl>
                                          <p:spTgt spid="73"/>
                                        </p:tgtEl>
                                        <p:attrNameLst>
                                          <p:attrName>ppt_w</p:attrName>
                                        </p:attrNameLst>
                                      </p:cBhvr>
                                      <p:tavLst>
                                        <p:tav tm="0">
                                          <p:val>
                                            <p:fltVal val="0"/>
                                          </p:val>
                                        </p:tav>
                                        <p:tav tm="100000">
                                          <p:val>
                                            <p:strVal val="#ppt_w"/>
                                          </p:val>
                                        </p:tav>
                                      </p:tavLst>
                                    </p:anim>
                                    <p:anim calcmode="lin" valueType="num">
                                      <p:cBhvr>
                                        <p:cTn id="30" dur="500" fill="hold"/>
                                        <p:tgtEl>
                                          <p:spTgt spid="73"/>
                                        </p:tgtEl>
                                        <p:attrNameLst>
                                          <p:attrName>ppt_h</p:attrName>
                                        </p:attrNameLst>
                                      </p:cBhvr>
                                      <p:tavLst>
                                        <p:tav tm="0">
                                          <p:val>
                                            <p:fltVal val="0"/>
                                          </p:val>
                                        </p:tav>
                                        <p:tav tm="100000">
                                          <p:val>
                                            <p:strVal val="#ppt_h"/>
                                          </p:val>
                                        </p:tav>
                                      </p:tavLst>
                                    </p:anim>
                                    <p:animEffect transition="in" filter="fade">
                                      <p:cBhvr>
                                        <p:cTn id="31" dur="500"/>
                                        <p:tgtEl>
                                          <p:spTgt spid="73"/>
                                        </p:tgtEl>
                                      </p:cBhvr>
                                    </p:animEffect>
                                    <p:anim calcmode="lin" valueType="num">
                                      <p:cBhvr>
                                        <p:cTn id="32" dur="500" fill="hold"/>
                                        <p:tgtEl>
                                          <p:spTgt spid="73"/>
                                        </p:tgtEl>
                                        <p:attrNameLst>
                                          <p:attrName>ppt_x</p:attrName>
                                        </p:attrNameLst>
                                      </p:cBhvr>
                                      <p:tavLst>
                                        <p:tav tm="0">
                                          <p:val>
                                            <p:fltVal val="0.5"/>
                                          </p:val>
                                        </p:tav>
                                        <p:tav tm="100000">
                                          <p:val>
                                            <p:strVal val="#ppt_x"/>
                                          </p:val>
                                        </p:tav>
                                      </p:tavLst>
                                    </p:anim>
                                    <p:anim calcmode="lin" valueType="num">
                                      <p:cBhvr>
                                        <p:cTn id="33" dur="500" fill="hold"/>
                                        <p:tgtEl>
                                          <p:spTgt spid="73"/>
                                        </p:tgtEl>
                                        <p:attrNameLst>
                                          <p:attrName>ppt_y</p:attrName>
                                        </p:attrNameLst>
                                      </p:cBhvr>
                                      <p:tavLst>
                                        <p:tav tm="0">
                                          <p:val>
                                            <p:fltVal val="0.5"/>
                                          </p:val>
                                        </p:tav>
                                        <p:tav tm="100000">
                                          <p:val>
                                            <p:strVal val="#ppt_y"/>
                                          </p:val>
                                        </p:tav>
                                      </p:tavLst>
                                    </p:anim>
                                  </p:childTnLst>
                                </p:cTn>
                              </p:par>
                            </p:childTnLst>
                          </p:cTn>
                        </p:par>
                        <p:par>
                          <p:cTn id="34" fill="hold">
                            <p:stCondLst>
                              <p:cond delay="2000"/>
                            </p:stCondLst>
                            <p:childTnLst>
                              <p:par>
                                <p:cTn id="35" presetID="53" presetClass="entr" presetSubtype="528" fill="hold" nodeType="afterEffect">
                                  <p:stCondLst>
                                    <p:cond delay="0"/>
                                  </p:stCondLst>
                                  <p:childTnLst>
                                    <p:set>
                                      <p:cBhvr>
                                        <p:cTn id="36" dur="1" fill="hold">
                                          <p:stCondLst>
                                            <p:cond delay="0"/>
                                          </p:stCondLst>
                                        </p:cTn>
                                        <p:tgtEl>
                                          <p:spTgt spid="93"/>
                                        </p:tgtEl>
                                        <p:attrNameLst>
                                          <p:attrName>style.visibility</p:attrName>
                                        </p:attrNameLst>
                                      </p:cBhvr>
                                      <p:to>
                                        <p:strVal val="visible"/>
                                      </p:to>
                                    </p:set>
                                    <p:anim calcmode="lin" valueType="num">
                                      <p:cBhvr>
                                        <p:cTn id="37" dur="500" fill="hold"/>
                                        <p:tgtEl>
                                          <p:spTgt spid="93"/>
                                        </p:tgtEl>
                                        <p:attrNameLst>
                                          <p:attrName>ppt_w</p:attrName>
                                        </p:attrNameLst>
                                      </p:cBhvr>
                                      <p:tavLst>
                                        <p:tav tm="0">
                                          <p:val>
                                            <p:fltVal val="0"/>
                                          </p:val>
                                        </p:tav>
                                        <p:tav tm="100000">
                                          <p:val>
                                            <p:strVal val="#ppt_w"/>
                                          </p:val>
                                        </p:tav>
                                      </p:tavLst>
                                    </p:anim>
                                    <p:anim calcmode="lin" valueType="num">
                                      <p:cBhvr>
                                        <p:cTn id="38" dur="500" fill="hold"/>
                                        <p:tgtEl>
                                          <p:spTgt spid="93"/>
                                        </p:tgtEl>
                                        <p:attrNameLst>
                                          <p:attrName>ppt_h</p:attrName>
                                        </p:attrNameLst>
                                      </p:cBhvr>
                                      <p:tavLst>
                                        <p:tav tm="0">
                                          <p:val>
                                            <p:fltVal val="0"/>
                                          </p:val>
                                        </p:tav>
                                        <p:tav tm="100000">
                                          <p:val>
                                            <p:strVal val="#ppt_h"/>
                                          </p:val>
                                        </p:tav>
                                      </p:tavLst>
                                    </p:anim>
                                    <p:animEffect transition="in" filter="fade">
                                      <p:cBhvr>
                                        <p:cTn id="39" dur="500"/>
                                        <p:tgtEl>
                                          <p:spTgt spid="93"/>
                                        </p:tgtEl>
                                      </p:cBhvr>
                                    </p:animEffect>
                                    <p:anim calcmode="lin" valueType="num">
                                      <p:cBhvr>
                                        <p:cTn id="40" dur="500" fill="hold"/>
                                        <p:tgtEl>
                                          <p:spTgt spid="93"/>
                                        </p:tgtEl>
                                        <p:attrNameLst>
                                          <p:attrName>ppt_x</p:attrName>
                                        </p:attrNameLst>
                                      </p:cBhvr>
                                      <p:tavLst>
                                        <p:tav tm="0">
                                          <p:val>
                                            <p:fltVal val="0.5"/>
                                          </p:val>
                                        </p:tav>
                                        <p:tav tm="100000">
                                          <p:val>
                                            <p:strVal val="#ppt_x"/>
                                          </p:val>
                                        </p:tav>
                                      </p:tavLst>
                                    </p:anim>
                                    <p:anim calcmode="lin" valueType="num">
                                      <p:cBhvr>
                                        <p:cTn id="41" dur="500" fill="hold"/>
                                        <p:tgtEl>
                                          <p:spTgt spid="93"/>
                                        </p:tgtEl>
                                        <p:attrNameLst>
                                          <p:attrName>ppt_y</p:attrName>
                                        </p:attrNameLst>
                                      </p:cBhvr>
                                      <p:tavLst>
                                        <p:tav tm="0">
                                          <p:val>
                                            <p:fltVal val="0.5"/>
                                          </p:val>
                                        </p:tav>
                                        <p:tav tm="100000">
                                          <p:val>
                                            <p:strVal val="#ppt_y"/>
                                          </p:val>
                                        </p:tav>
                                      </p:tavLst>
                                    </p:anim>
                                  </p:childTnLst>
                                </p:cTn>
                              </p:par>
                            </p:childTnLst>
                          </p:cTn>
                        </p:par>
                        <p:par>
                          <p:cTn id="42" fill="hold">
                            <p:stCondLst>
                              <p:cond delay="2500"/>
                            </p:stCondLst>
                            <p:childTnLst>
                              <p:par>
                                <p:cTn id="43" presetID="53" presetClass="entr" presetSubtype="528" fill="hold" nodeType="afterEffect">
                                  <p:stCondLst>
                                    <p:cond delay="0"/>
                                  </p:stCondLst>
                                  <p:childTnLst>
                                    <p:set>
                                      <p:cBhvr>
                                        <p:cTn id="44" dur="1" fill="hold">
                                          <p:stCondLst>
                                            <p:cond delay="0"/>
                                          </p:stCondLst>
                                        </p:cTn>
                                        <p:tgtEl>
                                          <p:spTgt spid="48"/>
                                        </p:tgtEl>
                                        <p:attrNameLst>
                                          <p:attrName>style.visibility</p:attrName>
                                        </p:attrNameLst>
                                      </p:cBhvr>
                                      <p:to>
                                        <p:strVal val="visible"/>
                                      </p:to>
                                    </p:set>
                                    <p:anim calcmode="lin" valueType="num">
                                      <p:cBhvr>
                                        <p:cTn id="45" dur="500" fill="hold"/>
                                        <p:tgtEl>
                                          <p:spTgt spid="48"/>
                                        </p:tgtEl>
                                        <p:attrNameLst>
                                          <p:attrName>ppt_w</p:attrName>
                                        </p:attrNameLst>
                                      </p:cBhvr>
                                      <p:tavLst>
                                        <p:tav tm="0">
                                          <p:val>
                                            <p:fltVal val="0"/>
                                          </p:val>
                                        </p:tav>
                                        <p:tav tm="100000">
                                          <p:val>
                                            <p:strVal val="#ppt_w"/>
                                          </p:val>
                                        </p:tav>
                                      </p:tavLst>
                                    </p:anim>
                                    <p:anim calcmode="lin" valueType="num">
                                      <p:cBhvr>
                                        <p:cTn id="46" dur="500" fill="hold"/>
                                        <p:tgtEl>
                                          <p:spTgt spid="48"/>
                                        </p:tgtEl>
                                        <p:attrNameLst>
                                          <p:attrName>ppt_h</p:attrName>
                                        </p:attrNameLst>
                                      </p:cBhvr>
                                      <p:tavLst>
                                        <p:tav tm="0">
                                          <p:val>
                                            <p:fltVal val="0"/>
                                          </p:val>
                                        </p:tav>
                                        <p:tav tm="100000">
                                          <p:val>
                                            <p:strVal val="#ppt_h"/>
                                          </p:val>
                                        </p:tav>
                                      </p:tavLst>
                                    </p:anim>
                                    <p:animEffect transition="in" filter="fade">
                                      <p:cBhvr>
                                        <p:cTn id="47" dur="500"/>
                                        <p:tgtEl>
                                          <p:spTgt spid="48"/>
                                        </p:tgtEl>
                                      </p:cBhvr>
                                    </p:animEffect>
                                    <p:anim calcmode="lin" valueType="num">
                                      <p:cBhvr>
                                        <p:cTn id="48" dur="500" fill="hold"/>
                                        <p:tgtEl>
                                          <p:spTgt spid="48"/>
                                        </p:tgtEl>
                                        <p:attrNameLst>
                                          <p:attrName>ppt_x</p:attrName>
                                        </p:attrNameLst>
                                      </p:cBhvr>
                                      <p:tavLst>
                                        <p:tav tm="0">
                                          <p:val>
                                            <p:fltVal val="0.5"/>
                                          </p:val>
                                        </p:tav>
                                        <p:tav tm="100000">
                                          <p:val>
                                            <p:strVal val="#ppt_x"/>
                                          </p:val>
                                        </p:tav>
                                      </p:tavLst>
                                    </p:anim>
                                    <p:anim calcmode="lin" valueType="num">
                                      <p:cBhvr>
                                        <p:cTn id="49" dur="500" fill="hold"/>
                                        <p:tgtEl>
                                          <p:spTgt spid="48"/>
                                        </p:tgtEl>
                                        <p:attrNameLst>
                                          <p:attrName>ppt_y</p:attrName>
                                        </p:attrNameLst>
                                      </p:cBhvr>
                                      <p:tavLst>
                                        <p:tav tm="0">
                                          <p:val>
                                            <p:fltVal val="0.5"/>
                                          </p:val>
                                        </p:tav>
                                        <p:tav tm="100000">
                                          <p:val>
                                            <p:strVal val="#ppt_y"/>
                                          </p:val>
                                        </p:tav>
                                      </p:tavLst>
                                    </p:anim>
                                  </p:childTnLst>
                                </p:cTn>
                              </p:par>
                            </p:childTnLst>
                          </p:cTn>
                        </p:par>
                        <p:par>
                          <p:cTn id="50" fill="hold">
                            <p:stCondLst>
                              <p:cond delay="3000"/>
                            </p:stCondLst>
                            <p:childTnLst>
                              <p:par>
                                <p:cTn id="51" presetID="2" presetClass="entr" presetSubtype="8" fill="hold" grpId="0" nodeType="afterEffect">
                                  <p:stCondLst>
                                    <p:cond delay="0"/>
                                  </p:stCondLst>
                                  <p:childTnLst>
                                    <p:set>
                                      <p:cBhvr>
                                        <p:cTn id="52" dur="1" fill="hold">
                                          <p:stCondLst>
                                            <p:cond delay="0"/>
                                          </p:stCondLst>
                                        </p:cTn>
                                        <p:tgtEl>
                                          <p:spTgt spid="46"/>
                                        </p:tgtEl>
                                        <p:attrNameLst>
                                          <p:attrName>style.visibility</p:attrName>
                                        </p:attrNameLst>
                                      </p:cBhvr>
                                      <p:to>
                                        <p:strVal val="visible"/>
                                      </p:to>
                                    </p:set>
                                    <p:anim calcmode="lin" valueType="num">
                                      <p:cBhvr additive="base">
                                        <p:cTn id="53" dur="500" fill="hold"/>
                                        <p:tgtEl>
                                          <p:spTgt spid="46"/>
                                        </p:tgtEl>
                                        <p:attrNameLst>
                                          <p:attrName>ppt_x</p:attrName>
                                        </p:attrNameLst>
                                      </p:cBhvr>
                                      <p:tavLst>
                                        <p:tav tm="0">
                                          <p:val>
                                            <p:strVal val="0-#ppt_w/2"/>
                                          </p:val>
                                        </p:tav>
                                        <p:tav tm="100000">
                                          <p:val>
                                            <p:strVal val="#ppt_x"/>
                                          </p:val>
                                        </p:tav>
                                      </p:tavLst>
                                    </p:anim>
                                    <p:anim calcmode="lin" valueType="num">
                                      <p:cBhvr additive="base">
                                        <p:cTn id="54" dur="500" fill="hold"/>
                                        <p:tgtEl>
                                          <p:spTgt spid="46"/>
                                        </p:tgtEl>
                                        <p:attrNameLst>
                                          <p:attrName>ppt_y</p:attrName>
                                        </p:attrNameLst>
                                      </p:cBhvr>
                                      <p:tavLst>
                                        <p:tav tm="0">
                                          <p:val>
                                            <p:strVal val="#ppt_y"/>
                                          </p:val>
                                        </p:tav>
                                        <p:tav tm="100000">
                                          <p:val>
                                            <p:strVal val="#ppt_y"/>
                                          </p:val>
                                        </p:tav>
                                      </p:tavLst>
                                    </p:anim>
                                  </p:childTnLst>
                                </p:cTn>
                              </p:par>
                              <p:par>
                                <p:cTn id="55" presetID="10" presetClass="entr" presetSubtype="0" fill="hold" nodeType="withEffect">
                                  <p:stCondLst>
                                    <p:cond delay="0"/>
                                  </p:stCondLst>
                                  <p:childTnLst>
                                    <p:set>
                                      <p:cBhvr>
                                        <p:cTn id="56" dur="1" fill="hold">
                                          <p:stCondLst>
                                            <p:cond delay="0"/>
                                          </p:stCondLst>
                                        </p:cTn>
                                        <p:tgtEl>
                                          <p:spTgt spid="117"/>
                                        </p:tgtEl>
                                        <p:attrNameLst>
                                          <p:attrName>style.visibility</p:attrName>
                                        </p:attrNameLst>
                                      </p:cBhvr>
                                      <p:to>
                                        <p:strVal val="visible"/>
                                      </p:to>
                                    </p:set>
                                    <p:animEffect transition="in" filter="fade">
                                      <p:cBhvr>
                                        <p:cTn id="57" dur="500"/>
                                        <p:tgtEl>
                                          <p:spTgt spid="117"/>
                                        </p:tgtEl>
                                      </p:cBhvr>
                                    </p:animEffect>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fade">
                                      <p:cBhvr>
                                        <p:cTn id="61" dur="500"/>
                                        <p:tgtEl>
                                          <p:spTgt spid="10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500"/>
                                        <p:tgtEl>
                                          <p:spTgt spid="106"/>
                                        </p:tgtEl>
                                      </p:cBhvr>
                                    </p:animEffect>
                                  </p:childTnLst>
                                </p:cTn>
                              </p:par>
                            </p:childTnLst>
                          </p:cTn>
                        </p:par>
                        <p:par>
                          <p:cTn id="65" fill="hold">
                            <p:stCondLst>
                              <p:cond delay="4000"/>
                            </p:stCondLst>
                            <p:childTnLst>
                              <p:par>
                                <p:cTn id="66" presetID="10" presetClass="entr" presetSubtype="0" fill="hold" nodeType="afterEffect">
                                  <p:stCondLst>
                                    <p:cond delay="0"/>
                                  </p:stCondLst>
                                  <p:childTnLst>
                                    <p:set>
                                      <p:cBhvr>
                                        <p:cTn id="67" dur="1" fill="hold">
                                          <p:stCondLst>
                                            <p:cond delay="0"/>
                                          </p:stCondLst>
                                        </p:cTn>
                                        <p:tgtEl>
                                          <p:spTgt spid="89"/>
                                        </p:tgtEl>
                                        <p:attrNameLst>
                                          <p:attrName>style.visibility</p:attrName>
                                        </p:attrNameLst>
                                      </p:cBhvr>
                                      <p:to>
                                        <p:strVal val="visible"/>
                                      </p:to>
                                    </p:set>
                                    <p:animEffect transition="in" filter="fade">
                                      <p:cBhvr>
                                        <p:cTn id="68" dur="500"/>
                                        <p:tgtEl>
                                          <p:spTgt spid="89"/>
                                        </p:tgtEl>
                                      </p:cBhvr>
                                    </p:animEffect>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91"/>
                                        </p:tgtEl>
                                        <p:attrNameLst>
                                          <p:attrName>style.visibility</p:attrName>
                                        </p:attrNameLst>
                                      </p:cBhvr>
                                      <p:to>
                                        <p:strVal val="visible"/>
                                      </p:to>
                                    </p:set>
                                    <p:anim calcmode="lin" valueType="num">
                                      <p:cBhvr>
                                        <p:cTn id="72" dur="500" fill="hold"/>
                                        <p:tgtEl>
                                          <p:spTgt spid="91"/>
                                        </p:tgtEl>
                                        <p:attrNameLst>
                                          <p:attrName>ppt_w</p:attrName>
                                        </p:attrNameLst>
                                      </p:cBhvr>
                                      <p:tavLst>
                                        <p:tav tm="0">
                                          <p:val>
                                            <p:fltVal val="0"/>
                                          </p:val>
                                        </p:tav>
                                        <p:tav tm="100000">
                                          <p:val>
                                            <p:strVal val="#ppt_w"/>
                                          </p:val>
                                        </p:tav>
                                      </p:tavLst>
                                    </p:anim>
                                    <p:anim calcmode="lin" valueType="num">
                                      <p:cBhvr>
                                        <p:cTn id="73" dur="500" fill="hold"/>
                                        <p:tgtEl>
                                          <p:spTgt spid="91"/>
                                        </p:tgtEl>
                                        <p:attrNameLst>
                                          <p:attrName>ppt_h</p:attrName>
                                        </p:attrNameLst>
                                      </p:cBhvr>
                                      <p:tavLst>
                                        <p:tav tm="0">
                                          <p:val>
                                            <p:fltVal val="0"/>
                                          </p:val>
                                        </p:tav>
                                        <p:tav tm="100000">
                                          <p:val>
                                            <p:strVal val="#ppt_h"/>
                                          </p:val>
                                        </p:tav>
                                      </p:tavLst>
                                    </p:anim>
                                    <p:animEffect transition="in" filter="fade">
                                      <p:cBhvr>
                                        <p:cTn id="74" dur="500"/>
                                        <p:tgtEl>
                                          <p:spTgt spid="91"/>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92"/>
                                        </p:tgtEl>
                                        <p:attrNameLst>
                                          <p:attrName>style.visibility</p:attrName>
                                        </p:attrNameLst>
                                      </p:cBhvr>
                                      <p:to>
                                        <p:strVal val="visible"/>
                                      </p:to>
                                    </p:set>
                                    <p:anim calcmode="lin" valueType="num">
                                      <p:cBhvr>
                                        <p:cTn id="77" dur="500" fill="hold"/>
                                        <p:tgtEl>
                                          <p:spTgt spid="92"/>
                                        </p:tgtEl>
                                        <p:attrNameLst>
                                          <p:attrName>ppt_w</p:attrName>
                                        </p:attrNameLst>
                                      </p:cBhvr>
                                      <p:tavLst>
                                        <p:tav tm="0">
                                          <p:val>
                                            <p:fltVal val="0"/>
                                          </p:val>
                                        </p:tav>
                                        <p:tav tm="100000">
                                          <p:val>
                                            <p:strVal val="#ppt_w"/>
                                          </p:val>
                                        </p:tav>
                                      </p:tavLst>
                                    </p:anim>
                                    <p:anim calcmode="lin" valueType="num">
                                      <p:cBhvr>
                                        <p:cTn id="78" dur="500" fill="hold"/>
                                        <p:tgtEl>
                                          <p:spTgt spid="92"/>
                                        </p:tgtEl>
                                        <p:attrNameLst>
                                          <p:attrName>ppt_h</p:attrName>
                                        </p:attrNameLst>
                                      </p:cBhvr>
                                      <p:tavLst>
                                        <p:tav tm="0">
                                          <p:val>
                                            <p:fltVal val="0"/>
                                          </p:val>
                                        </p:tav>
                                        <p:tav tm="100000">
                                          <p:val>
                                            <p:strVal val="#ppt_h"/>
                                          </p:val>
                                        </p:tav>
                                      </p:tavLst>
                                    </p:anim>
                                    <p:animEffect transition="in" filter="fade">
                                      <p:cBhvr>
                                        <p:cTn id="79" dur="500"/>
                                        <p:tgtEl>
                                          <p:spTgt spid="92"/>
                                        </p:tgtEl>
                                      </p:cBhvr>
                                    </p:animEffect>
                                  </p:childTnLst>
                                </p:cTn>
                              </p:par>
                            </p:childTnLst>
                          </p:cTn>
                        </p:par>
                        <p:par>
                          <p:cTn id="80" fill="hold">
                            <p:stCondLst>
                              <p:cond delay="5000"/>
                            </p:stCondLst>
                            <p:childTnLst>
                              <p:par>
                                <p:cTn id="81" presetID="53" presetClass="entr" presetSubtype="16" fill="hold" grpId="0" nodeType="afterEffect">
                                  <p:stCondLst>
                                    <p:cond delay="0"/>
                                  </p:stCondLst>
                                  <p:childTnLst>
                                    <p:set>
                                      <p:cBhvr>
                                        <p:cTn id="82" dur="1" fill="hold">
                                          <p:stCondLst>
                                            <p:cond delay="0"/>
                                          </p:stCondLst>
                                        </p:cTn>
                                        <p:tgtEl>
                                          <p:spTgt spid="90"/>
                                        </p:tgtEl>
                                        <p:attrNameLst>
                                          <p:attrName>style.visibility</p:attrName>
                                        </p:attrNameLst>
                                      </p:cBhvr>
                                      <p:to>
                                        <p:strVal val="visible"/>
                                      </p:to>
                                    </p:set>
                                    <p:anim calcmode="lin" valueType="num">
                                      <p:cBhvr>
                                        <p:cTn id="83" dur="500" fill="hold"/>
                                        <p:tgtEl>
                                          <p:spTgt spid="90"/>
                                        </p:tgtEl>
                                        <p:attrNameLst>
                                          <p:attrName>ppt_w</p:attrName>
                                        </p:attrNameLst>
                                      </p:cBhvr>
                                      <p:tavLst>
                                        <p:tav tm="0">
                                          <p:val>
                                            <p:fltVal val="0"/>
                                          </p:val>
                                        </p:tav>
                                        <p:tav tm="100000">
                                          <p:val>
                                            <p:strVal val="#ppt_w"/>
                                          </p:val>
                                        </p:tav>
                                      </p:tavLst>
                                    </p:anim>
                                    <p:anim calcmode="lin" valueType="num">
                                      <p:cBhvr>
                                        <p:cTn id="84" dur="500" fill="hold"/>
                                        <p:tgtEl>
                                          <p:spTgt spid="90"/>
                                        </p:tgtEl>
                                        <p:attrNameLst>
                                          <p:attrName>ppt_h</p:attrName>
                                        </p:attrNameLst>
                                      </p:cBhvr>
                                      <p:tavLst>
                                        <p:tav tm="0">
                                          <p:val>
                                            <p:fltVal val="0"/>
                                          </p:val>
                                        </p:tav>
                                        <p:tav tm="100000">
                                          <p:val>
                                            <p:strVal val="#ppt_h"/>
                                          </p:val>
                                        </p:tav>
                                      </p:tavLst>
                                    </p:anim>
                                    <p:animEffect transition="in" filter="fade">
                                      <p:cBhvr>
                                        <p:cTn id="85" dur="500"/>
                                        <p:tgtEl>
                                          <p:spTgt spid="90"/>
                                        </p:tgtEl>
                                      </p:cBhvr>
                                    </p:animEffect>
                                  </p:childTnLst>
                                </p:cTn>
                              </p:par>
                            </p:childTnLst>
                          </p:cTn>
                        </p:par>
                        <p:par>
                          <p:cTn id="86" fill="hold">
                            <p:stCondLst>
                              <p:cond delay="5500"/>
                            </p:stCondLst>
                            <p:childTnLst>
                              <p:par>
                                <p:cTn id="87" presetID="47" presetClass="entr" presetSubtype="0" fill="hold" grpId="0" nodeType="afterEffect">
                                  <p:stCondLst>
                                    <p:cond delay="0"/>
                                  </p:stCondLst>
                                  <p:childTnLst>
                                    <p:set>
                                      <p:cBhvr>
                                        <p:cTn id="88" dur="1" fill="hold">
                                          <p:stCondLst>
                                            <p:cond delay="0"/>
                                          </p:stCondLst>
                                        </p:cTn>
                                        <p:tgtEl>
                                          <p:spTgt spid="110"/>
                                        </p:tgtEl>
                                        <p:attrNameLst>
                                          <p:attrName>style.visibility</p:attrName>
                                        </p:attrNameLst>
                                      </p:cBhvr>
                                      <p:to>
                                        <p:strVal val="visible"/>
                                      </p:to>
                                    </p:set>
                                    <p:animEffect transition="in" filter="fade">
                                      <p:cBhvr>
                                        <p:cTn id="89" dur="1000"/>
                                        <p:tgtEl>
                                          <p:spTgt spid="110"/>
                                        </p:tgtEl>
                                      </p:cBhvr>
                                    </p:animEffect>
                                    <p:anim calcmode="lin" valueType="num">
                                      <p:cBhvr>
                                        <p:cTn id="90" dur="1000" fill="hold"/>
                                        <p:tgtEl>
                                          <p:spTgt spid="110"/>
                                        </p:tgtEl>
                                        <p:attrNameLst>
                                          <p:attrName>ppt_x</p:attrName>
                                        </p:attrNameLst>
                                      </p:cBhvr>
                                      <p:tavLst>
                                        <p:tav tm="0">
                                          <p:val>
                                            <p:strVal val="#ppt_x"/>
                                          </p:val>
                                        </p:tav>
                                        <p:tav tm="100000">
                                          <p:val>
                                            <p:strVal val="#ppt_x"/>
                                          </p:val>
                                        </p:tav>
                                      </p:tavLst>
                                    </p:anim>
                                    <p:anim calcmode="lin" valueType="num">
                                      <p:cBhvr>
                                        <p:cTn id="91" dur="1000" fill="hold"/>
                                        <p:tgtEl>
                                          <p:spTgt spid="110"/>
                                        </p:tgtEl>
                                        <p:attrNameLst>
                                          <p:attrName>ppt_y</p:attrName>
                                        </p:attrNameLst>
                                      </p:cBhvr>
                                      <p:tavLst>
                                        <p:tav tm="0">
                                          <p:val>
                                            <p:strVal val="#ppt_y-.1"/>
                                          </p:val>
                                        </p:tav>
                                        <p:tav tm="100000">
                                          <p:val>
                                            <p:strVal val="#ppt_y"/>
                                          </p:val>
                                        </p:tav>
                                      </p:tavLst>
                                    </p:anim>
                                  </p:childTnLst>
                                </p:cTn>
                              </p:par>
                            </p:childTnLst>
                          </p:cTn>
                        </p:par>
                        <p:par>
                          <p:cTn id="92" fill="hold">
                            <p:stCondLst>
                              <p:cond delay="6500"/>
                            </p:stCondLst>
                            <p:childTnLst>
                              <p:par>
                                <p:cTn id="93" presetID="47" presetClass="entr" presetSubtype="0" fill="hold" grpId="0" nodeType="afterEffect">
                                  <p:stCondLst>
                                    <p:cond delay="0"/>
                                  </p:stCondLst>
                                  <p:childTnLst>
                                    <p:set>
                                      <p:cBhvr>
                                        <p:cTn id="94" dur="1" fill="hold">
                                          <p:stCondLst>
                                            <p:cond delay="0"/>
                                          </p:stCondLst>
                                        </p:cTn>
                                        <p:tgtEl>
                                          <p:spTgt spid="111"/>
                                        </p:tgtEl>
                                        <p:attrNameLst>
                                          <p:attrName>style.visibility</p:attrName>
                                        </p:attrNameLst>
                                      </p:cBhvr>
                                      <p:to>
                                        <p:strVal val="visible"/>
                                      </p:to>
                                    </p:set>
                                    <p:animEffect transition="in" filter="fade">
                                      <p:cBhvr>
                                        <p:cTn id="95" dur="1000"/>
                                        <p:tgtEl>
                                          <p:spTgt spid="111"/>
                                        </p:tgtEl>
                                      </p:cBhvr>
                                    </p:animEffect>
                                    <p:anim calcmode="lin" valueType="num">
                                      <p:cBhvr>
                                        <p:cTn id="96" dur="1000" fill="hold"/>
                                        <p:tgtEl>
                                          <p:spTgt spid="111"/>
                                        </p:tgtEl>
                                        <p:attrNameLst>
                                          <p:attrName>ppt_x</p:attrName>
                                        </p:attrNameLst>
                                      </p:cBhvr>
                                      <p:tavLst>
                                        <p:tav tm="0">
                                          <p:val>
                                            <p:strVal val="#ppt_x"/>
                                          </p:val>
                                        </p:tav>
                                        <p:tav tm="100000">
                                          <p:val>
                                            <p:strVal val="#ppt_x"/>
                                          </p:val>
                                        </p:tav>
                                      </p:tavLst>
                                    </p:anim>
                                    <p:anim calcmode="lin" valueType="num">
                                      <p:cBhvr>
                                        <p:cTn id="97" dur="1000" fill="hold"/>
                                        <p:tgtEl>
                                          <p:spTgt spid="111"/>
                                        </p:tgtEl>
                                        <p:attrNameLst>
                                          <p:attrName>ppt_y</p:attrName>
                                        </p:attrNameLst>
                                      </p:cBhvr>
                                      <p:tavLst>
                                        <p:tav tm="0">
                                          <p:val>
                                            <p:strVal val="#ppt_y-.1"/>
                                          </p:val>
                                        </p:tav>
                                        <p:tav tm="100000">
                                          <p:val>
                                            <p:strVal val="#ppt_y"/>
                                          </p:val>
                                        </p:tav>
                                      </p:tavLst>
                                    </p:anim>
                                  </p:childTnLst>
                                </p:cTn>
                              </p:par>
                              <p:par>
                                <p:cTn id="98" presetID="47" presetClass="entr" presetSubtype="0" fill="hold" nodeType="withEffect">
                                  <p:stCondLst>
                                    <p:cond delay="0"/>
                                  </p:stCondLst>
                                  <p:childTnLst>
                                    <p:set>
                                      <p:cBhvr>
                                        <p:cTn id="99" dur="1" fill="hold">
                                          <p:stCondLst>
                                            <p:cond delay="0"/>
                                          </p:stCondLst>
                                        </p:cTn>
                                        <p:tgtEl>
                                          <p:spTgt spid="112"/>
                                        </p:tgtEl>
                                        <p:attrNameLst>
                                          <p:attrName>style.visibility</p:attrName>
                                        </p:attrNameLst>
                                      </p:cBhvr>
                                      <p:to>
                                        <p:strVal val="visible"/>
                                      </p:to>
                                    </p:set>
                                    <p:animEffect transition="in" filter="fade">
                                      <p:cBhvr>
                                        <p:cTn id="100" dur="1000"/>
                                        <p:tgtEl>
                                          <p:spTgt spid="112"/>
                                        </p:tgtEl>
                                      </p:cBhvr>
                                    </p:animEffect>
                                    <p:anim calcmode="lin" valueType="num">
                                      <p:cBhvr>
                                        <p:cTn id="101" dur="1000" fill="hold"/>
                                        <p:tgtEl>
                                          <p:spTgt spid="112"/>
                                        </p:tgtEl>
                                        <p:attrNameLst>
                                          <p:attrName>ppt_x</p:attrName>
                                        </p:attrNameLst>
                                      </p:cBhvr>
                                      <p:tavLst>
                                        <p:tav tm="0">
                                          <p:val>
                                            <p:strVal val="#ppt_x"/>
                                          </p:val>
                                        </p:tav>
                                        <p:tav tm="100000">
                                          <p:val>
                                            <p:strVal val="#ppt_x"/>
                                          </p:val>
                                        </p:tav>
                                      </p:tavLst>
                                    </p:anim>
                                    <p:anim calcmode="lin" valueType="num">
                                      <p:cBhvr>
                                        <p:cTn id="102" dur="1000" fill="hold"/>
                                        <p:tgtEl>
                                          <p:spTgt spid="112"/>
                                        </p:tgtEl>
                                        <p:attrNameLst>
                                          <p:attrName>ppt_y</p:attrName>
                                        </p:attrNameLst>
                                      </p:cBhvr>
                                      <p:tavLst>
                                        <p:tav tm="0">
                                          <p:val>
                                            <p:strVal val="#ppt_y-.1"/>
                                          </p:val>
                                        </p:tav>
                                        <p:tav tm="100000">
                                          <p:val>
                                            <p:strVal val="#ppt_y"/>
                                          </p:val>
                                        </p:tav>
                                      </p:tavLst>
                                    </p:anim>
                                  </p:childTnLst>
                                </p:cTn>
                              </p:par>
                            </p:childTnLst>
                          </p:cTn>
                        </p:par>
                        <p:par>
                          <p:cTn id="103" fill="hold">
                            <p:stCondLst>
                              <p:cond delay="7500"/>
                            </p:stCondLst>
                            <p:childTnLst>
                              <p:par>
                                <p:cTn id="104" presetID="10" presetClass="entr" presetSubtype="0" fill="hold" grpId="0" nodeType="afterEffect">
                                  <p:stCondLst>
                                    <p:cond delay="0"/>
                                  </p:stCondLst>
                                  <p:childTnLst>
                                    <p:set>
                                      <p:cBhvr>
                                        <p:cTn id="105" dur="1" fill="hold">
                                          <p:stCondLst>
                                            <p:cond delay="0"/>
                                          </p:stCondLst>
                                        </p:cTn>
                                        <p:tgtEl>
                                          <p:spTgt spid="107"/>
                                        </p:tgtEl>
                                        <p:attrNameLst>
                                          <p:attrName>style.visibility</p:attrName>
                                        </p:attrNameLst>
                                      </p:cBhvr>
                                      <p:to>
                                        <p:strVal val="visible"/>
                                      </p:to>
                                    </p:set>
                                    <p:animEffect transition="in" filter="fade">
                                      <p:cBhvr>
                                        <p:cTn id="106" dur="500"/>
                                        <p:tgtEl>
                                          <p:spTgt spid="107"/>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08"/>
                                        </p:tgtEl>
                                        <p:attrNameLst>
                                          <p:attrName>style.visibility</p:attrName>
                                        </p:attrNameLst>
                                      </p:cBhvr>
                                      <p:to>
                                        <p:strVal val="visible"/>
                                      </p:to>
                                    </p:set>
                                    <p:animEffect transition="in" filter="fade">
                                      <p:cBhvr>
                                        <p:cTn id="109" dur="500"/>
                                        <p:tgtEl>
                                          <p:spTgt spid="108"/>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09"/>
                                        </p:tgtEl>
                                        <p:attrNameLst>
                                          <p:attrName>style.visibility</p:attrName>
                                        </p:attrNameLst>
                                      </p:cBhvr>
                                      <p:to>
                                        <p:strVal val="visible"/>
                                      </p:to>
                                    </p:set>
                                    <p:animEffect transition="in" filter="fade">
                                      <p:cBhvr>
                                        <p:cTn id="112" dur="500"/>
                                        <p:tgtEl>
                                          <p:spTgt spid="109"/>
                                        </p:tgtEl>
                                      </p:cBhvr>
                                    </p:animEffect>
                                  </p:childTnLst>
                                </p:cTn>
                              </p:par>
                              <p:par>
                                <p:cTn id="113" presetID="10" presetClass="entr" presetSubtype="0" fill="hold" nodeType="withEffect">
                                  <p:stCondLst>
                                    <p:cond delay="0"/>
                                  </p:stCondLst>
                                  <p:childTnLst>
                                    <p:set>
                                      <p:cBhvr>
                                        <p:cTn id="114" dur="1" fill="hold">
                                          <p:stCondLst>
                                            <p:cond delay="0"/>
                                          </p:stCondLst>
                                        </p:cTn>
                                        <p:tgtEl>
                                          <p:spTgt spid="88"/>
                                        </p:tgtEl>
                                        <p:attrNameLst>
                                          <p:attrName>style.visibility</p:attrName>
                                        </p:attrNameLst>
                                      </p:cBhvr>
                                      <p:to>
                                        <p:strVal val="visible"/>
                                      </p:to>
                                    </p:set>
                                    <p:animEffect transition="in" filter="fade">
                                      <p:cBhvr>
                                        <p:cTn id="115" dur="500"/>
                                        <p:tgtEl>
                                          <p:spTgt spid="88"/>
                                        </p:tgtEl>
                                      </p:cBhvr>
                                    </p:animEffect>
                                  </p:childTnLst>
                                </p:cTn>
                              </p:par>
                            </p:childTnLst>
                          </p:cTn>
                        </p:par>
                        <p:par>
                          <p:cTn id="116" fill="hold">
                            <p:stCondLst>
                              <p:cond delay="8000"/>
                            </p:stCondLst>
                            <p:childTnLst>
                              <p:par>
                                <p:cTn id="117" presetID="10" presetClass="entr" presetSubtype="0" fill="hold" grpId="0" nodeType="afterEffect">
                                  <p:stCondLst>
                                    <p:cond delay="0"/>
                                  </p:stCondLst>
                                  <p:childTnLst>
                                    <p:set>
                                      <p:cBhvr>
                                        <p:cTn id="118" dur="1" fill="hold">
                                          <p:stCondLst>
                                            <p:cond delay="0"/>
                                          </p:stCondLst>
                                        </p:cTn>
                                        <p:tgtEl>
                                          <p:spTgt spid="87"/>
                                        </p:tgtEl>
                                        <p:attrNameLst>
                                          <p:attrName>style.visibility</p:attrName>
                                        </p:attrNameLst>
                                      </p:cBhvr>
                                      <p:to>
                                        <p:strVal val="visible"/>
                                      </p:to>
                                    </p:set>
                                    <p:animEffect transition="in" filter="fade">
                                      <p:cBhvr>
                                        <p:cTn id="11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5" grpId="0" animBg="1"/>
      <p:bldP spid="46" grpId="0" animBg="1"/>
      <p:bldP spid="47" grpId="0" animBg="1"/>
      <p:bldP spid="87" grpId="0"/>
      <p:bldP spid="90" grpId="0" animBg="1"/>
      <p:bldP spid="91" grpId="0" animBg="1"/>
      <p:bldP spid="92" grpId="0" animBg="1"/>
      <p:bldP spid="105" grpId="0"/>
      <p:bldP spid="106" grpId="0"/>
      <p:bldP spid="107" grpId="0"/>
      <p:bldP spid="108" grpId="0"/>
      <p:bldP spid="109" grpId="0"/>
      <p:bldP spid="110" grpId="0" animBg="1"/>
      <p:bldP spid="111" grpId="0" animBg="1"/>
    </p:bldLst>
  </p:timing>
</p:sld>
</file>

<file path=ppt/slides/slide14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4" name="Group 23"/>
          <p:cNvGrpSpPr/>
          <p:nvPr/>
        </p:nvGrpSpPr>
        <p:grpSpPr>
          <a:xfrm>
            <a:off x="6895237" y="4807600"/>
            <a:ext cx="1401351" cy="2050399"/>
            <a:chOff x="6895237" y="4807600"/>
            <a:chExt cx="1401351" cy="2050399"/>
          </a:xfrm>
        </p:grpSpPr>
        <p:sp>
          <p:nvSpPr>
            <p:cNvPr id="9" name="Freeform 8"/>
            <p:cNvSpPr>
              <a:spLocks/>
            </p:cNvSpPr>
            <p:nvPr/>
          </p:nvSpPr>
          <p:spPr bwMode="auto">
            <a:xfrm>
              <a:off x="6895237"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7575572"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6"/>
            <p:cNvSpPr/>
            <p:nvPr/>
          </p:nvSpPr>
          <p:spPr>
            <a:xfrm>
              <a:off x="7279592"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2" name="Group 21"/>
          <p:cNvGrpSpPr/>
          <p:nvPr/>
        </p:nvGrpSpPr>
        <p:grpSpPr>
          <a:xfrm>
            <a:off x="4025202" y="4254915"/>
            <a:ext cx="1723984" cy="2603084"/>
            <a:chOff x="4025202" y="4254915"/>
            <a:chExt cx="1723984" cy="2603084"/>
          </a:xfrm>
        </p:grpSpPr>
        <p:sp>
          <p:nvSpPr>
            <p:cNvPr id="6" name="Freeform 5"/>
            <p:cNvSpPr>
              <a:spLocks/>
            </p:cNvSpPr>
            <p:nvPr/>
          </p:nvSpPr>
          <p:spPr bwMode="auto">
            <a:xfrm>
              <a:off x="4025202"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4932783"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63"/>
            <p:cNvSpPr/>
            <p:nvPr/>
          </p:nvSpPr>
          <p:spPr>
            <a:xfrm>
              <a:off x="4513360"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1" name="Group 20"/>
          <p:cNvGrpSpPr/>
          <p:nvPr/>
        </p:nvGrpSpPr>
        <p:grpSpPr>
          <a:xfrm>
            <a:off x="2870034" y="4807600"/>
            <a:ext cx="1401352" cy="2050399"/>
            <a:chOff x="2870034" y="4807600"/>
            <a:chExt cx="1401352" cy="2050399"/>
          </a:xfrm>
        </p:grpSpPr>
        <p:sp>
          <p:nvSpPr>
            <p:cNvPr id="74" name="Freeform 73"/>
            <p:cNvSpPr>
              <a:spLocks/>
            </p:cNvSpPr>
            <p:nvPr/>
          </p:nvSpPr>
          <p:spPr bwMode="auto">
            <a:xfrm>
              <a:off x="2870034"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3550370"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9"/>
            <p:cNvSpPr/>
            <p:nvPr/>
          </p:nvSpPr>
          <p:spPr>
            <a:xfrm>
              <a:off x="3254390"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0" y="4254915"/>
            <a:ext cx="1723984" cy="2603084"/>
            <a:chOff x="0" y="4254915"/>
            <a:chExt cx="1723984" cy="2603084"/>
          </a:xfrm>
        </p:grpSpPr>
        <p:sp>
          <p:nvSpPr>
            <p:cNvPr id="72" name="Freeform 71"/>
            <p:cNvSpPr>
              <a:spLocks/>
            </p:cNvSpPr>
            <p:nvPr/>
          </p:nvSpPr>
          <p:spPr bwMode="auto">
            <a:xfrm>
              <a:off x="0"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907581"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80"/>
            <p:cNvSpPr/>
            <p:nvPr/>
          </p:nvSpPr>
          <p:spPr>
            <a:xfrm>
              <a:off x="488158"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7" name="Group 26"/>
          <p:cNvGrpSpPr/>
          <p:nvPr/>
        </p:nvGrpSpPr>
        <p:grpSpPr>
          <a:xfrm>
            <a:off x="10790649" y="4807600"/>
            <a:ext cx="1401351" cy="2050399"/>
            <a:chOff x="10790649" y="4807600"/>
            <a:chExt cx="1401351" cy="2050399"/>
          </a:xfrm>
        </p:grpSpPr>
        <p:sp>
          <p:nvSpPr>
            <p:cNvPr id="84" name="Freeform 83"/>
            <p:cNvSpPr>
              <a:spLocks/>
            </p:cNvSpPr>
            <p:nvPr/>
          </p:nvSpPr>
          <p:spPr bwMode="auto">
            <a:xfrm>
              <a:off x="10790649" y="4807600"/>
              <a:ext cx="714001" cy="1408365"/>
            </a:xfrm>
            <a:custGeom>
              <a:avLst/>
              <a:gdLst>
                <a:gd name="T0" fmla="*/ 116 w 215"/>
                <a:gd name="T1" fmla="*/ 317 h 424"/>
                <a:gd name="T2" fmla="*/ 200 w 215"/>
                <a:gd name="T3" fmla="*/ 359 h 424"/>
                <a:gd name="T4" fmla="*/ 193 w 215"/>
                <a:gd name="T5" fmla="*/ 212 h 424"/>
                <a:gd name="T6" fmla="*/ 205 w 215"/>
                <a:gd name="T7" fmla="*/ 252 h 424"/>
                <a:gd name="T8" fmla="*/ 205 w 215"/>
                <a:gd name="T9" fmla="*/ 0 h 424"/>
                <a:gd name="T10" fmla="*/ 207 w 215"/>
                <a:gd name="T11" fmla="*/ 0 h 424"/>
                <a:gd name="T12" fmla="*/ 0 w 215"/>
                <a:gd name="T13" fmla="*/ 232 h 424"/>
                <a:gd name="T14" fmla="*/ 193 w 215"/>
                <a:gd name="T15" fmla="*/ 424 h 424"/>
                <a:gd name="T16" fmla="*/ 193 w 215"/>
                <a:gd name="T17" fmla="*/ 402 h 424"/>
                <a:gd name="T18" fmla="*/ 116 w 215"/>
                <a:gd name="T19" fmla="*/ 31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5" h="424">
                  <a:moveTo>
                    <a:pt x="116" y="317"/>
                  </a:moveTo>
                  <a:cubicBezTo>
                    <a:pt x="186" y="317"/>
                    <a:pt x="200" y="363"/>
                    <a:pt x="200" y="359"/>
                  </a:cubicBezTo>
                  <a:cubicBezTo>
                    <a:pt x="215" y="337"/>
                    <a:pt x="193" y="212"/>
                    <a:pt x="193" y="212"/>
                  </a:cubicBezTo>
                  <a:cubicBezTo>
                    <a:pt x="200" y="226"/>
                    <a:pt x="205" y="239"/>
                    <a:pt x="205" y="252"/>
                  </a:cubicBezTo>
                  <a:cubicBezTo>
                    <a:pt x="205" y="0"/>
                    <a:pt x="205" y="0"/>
                    <a:pt x="205" y="0"/>
                  </a:cubicBezTo>
                  <a:cubicBezTo>
                    <a:pt x="205" y="0"/>
                    <a:pt x="208" y="0"/>
                    <a:pt x="207" y="0"/>
                  </a:cubicBezTo>
                  <a:cubicBezTo>
                    <a:pt x="172" y="103"/>
                    <a:pt x="98" y="187"/>
                    <a:pt x="0" y="232"/>
                  </a:cubicBezTo>
                  <a:cubicBezTo>
                    <a:pt x="10" y="333"/>
                    <a:pt x="91" y="414"/>
                    <a:pt x="193" y="424"/>
                  </a:cubicBezTo>
                  <a:cubicBezTo>
                    <a:pt x="193" y="411"/>
                    <a:pt x="193" y="402"/>
                    <a:pt x="193" y="402"/>
                  </a:cubicBezTo>
                  <a:cubicBezTo>
                    <a:pt x="181" y="358"/>
                    <a:pt x="116" y="317"/>
                    <a:pt x="116" y="31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11470984" y="4807600"/>
              <a:ext cx="721016" cy="1408365"/>
            </a:xfrm>
            <a:custGeom>
              <a:avLst/>
              <a:gdLst>
                <a:gd name="T0" fmla="*/ 217 w 217"/>
                <a:gd name="T1" fmla="*/ 212 h 424"/>
                <a:gd name="T2" fmla="*/ 0 w 217"/>
                <a:gd name="T3" fmla="*/ 0 h 424"/>
                <a:gd name="T4" fmla="*/ 0 w 217"/>
                <a:gd name="T5" fmla="*/ 252 h 424"/>
                <a:gd name="T6" fmla="*/ 24 w 217"/>
                <a:gd name="T7" fmla="*/ 354 h 424"/>
                <a:gd name="T8" fmla="*/ 143 w 217"/>
                <a:gd name="T9" fmla="*/ 312 h 424"/>
                <a:gd name="T10" fmla="*/ 33 w 217"/>
                <a:gd name="T11" fmla="*/ 409 h 424"/>
                <a:gd name="T12" fmla="*/ 31 w 217"/>
                <a:gd name="T13" fmla="*/ 424 h 424"/>
                <a:gd name="T14" fmla="*/ 217 w 217"/>
                <a:gd name="T15" fmla="*/ 212 h 4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7" h="424">
                  <a:moveTo>
                    <a:pt x="217" y="212"/>
                  </a:moveTo>
                  <a:cubicBezTo>
                    <a:pt x="217" y="95"/>
                    <a:pt x="124" y="0"/>
                    <a:pt x="0" y="0"/>
                  </a:cubicBezTo>
                  <a:cubicBezTo>
                    <a:pt x="0" y="252"/>
                    <a:pt x="0" y="252"/>
                    <a:pt x="0" y="252"/>
                  </a:cubicBezTo>
                  <a:cubicBezTo>
                    <a:pt x="28" y="318"/>
                    <a:pt x="24" y="354"/>
                    <a:pt x="24" y="354"/>
                  </a:cubicBezTo>
                  <a:cubicBezTo>
                    <a:pt x="60" y="308"/>
                    <a:pt x="143" y="312"/>
                    <a:pt x="143" y="312"/>
                  </a:cubicBezTo>
                  <a:cubicBezTo>
                    <a:pt x="143" y="312"/>
                    <a:pt x="51" y="344"/>
                    <a:pt x="33" y="409"/>
                  </a:cubicBezTo>
                  <a:cubicBezTo>
                    <a:pt x="33" y="409"/>
                    <a:pt x="31" y="415"/>
                    <a:pt x="31" y="424"/>
                  </a:cubicBezTo>
                  <a:cubicBezTo>
                    <a:pt x="137" y="411"/>
                    <a:pt x="217" y="321"/>
                    <a:pt x="217" y="21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89"/>
            <p:cNvSpPr/>
            <p:nvPr/>
          </p:nvSpPr>
          <p:spPr>
            <a:xfrm>
              <a:off x="11175005" y="5511783"/>
              <a:ext cx="781333" cy="1346216"/>
            </a:xfrm>
            <a:custGeom>
              <a:avLst/>
              <a:gdLst>
                <a:gd name="connsiteX0" fmla="*/ 308543 w 884237"/>
                <a:gd name="connsiteY0" fmla="*/ 0 h 1523516"/>
                <a:gd name="connsiteX1" fmla="*/ 368746 w 884237"/>
                <a:gd name="connsiteY1" fmla="*/ 150451 h 1523516"/>
                <a:gd name="connsiteX2" fmla="*/ 440237 w 884237"/>
                <a:gd name="connsiteY2" fmla="*/ 534101 h 1523516"/>
                <a:gd name="connsiteX3" fmla="*/ 884237 w 884237"/>
                <a:gd name="connsiteY3" fmla="*/ 376127 h 1523516"/>
                <a:gd name="connsiteX4" fmla="*/ 462814 w 884237"/>
                <a:gd name="connsiteY4" fmla="*/ 740971 h 1523516"/>
                <a:gd name="connsiteX5" fmla="*/ 462814 w 884237"/>
                <a:gd name="connsiteY5" fmla="*/ 797390 h 1523516"/>
                <a:gd name="connsiteX6" fmla="*/ 534782 w 884237"/>
                <a:gd name="connsiteY6" fmla="*/ 1512949 h 1523516"/>
                <a:gd name="connsiteX7" fmla="*/ 538286 w 884237"/>
                <a:gd name="connsiteY7" fmla="*/ 1523516 h 1523516"/>
                <a:gd name="connsiteX8" fmla="*/ 240131 w 884237"/>
                <a:gd name="connsiteY8" fmla="*/ 1523516 h 1523516"/>
                <a:gd name="connsiteX9" fmla="*/ 248684 w 884237"/>
                <a:gd name="connsiteY9" fmla="*/ 1476747 h 1523516"/>
                <a:gd name="connsiteX10" fmla="*/ 293492 w 884237"/>
                <a:gd name="connsiteY10" fmla="*/ 797390 h 1523516"/>
                <a:gd name="connsiteX11" fmla="*/ 293492 w 884237"/>
                <a:gd name="connsiteY11" fmla="*/ 714642 h 1523516"/>
                <a:gd name="connsiteX12" fmla="*/ 0 w 884237"/>
                <a:gd name="connsiteY12" fmla="*/ 394934 h 1523516"/>
                <a:gd name="connsiteX13" fmla="*/ 316068 w 884237"/>
                <a:gd name="connsiteY13" fmla="*/ 552907 h 1523516"/>
                <a:gd name="connsiteX14" fmla="*/ 308543 w 884237"/>
                <a:gd name="connsiteY14" fmla="*/ 0 h 1523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4237" h="1523516">
                  <a:moveTo>
                    <a:pt x="308543" y="0"/>
                  </a:moveTo>
                  <a:cubicBezTo>
                    <a:pt x="334881" y="52658"/>
                    <a:pt x="353695" y="101555"/>
                    <a:pt x="368746" y="150451"/>
                  </a:cubicBezTo>
                  <a:cubicBezTo>
                    <a:pt x="459051" y="398695"/>
                    <a:pt x="440237" y="534101"/>
                    <a:pt x="440237" y="534101"/>
                  </a:cubicBezTo>
                  <a:cubicBezTo>
                    <a:pt x="579458" y="361082"/>
                    <a:pt x="884237" y="376127"/>
                    <a:pt x="884237" y="376127"/>
                  </a:cubicBezTo>
                  <a:cubicBezTo>
                    <a:pt x="884237" y="376127"/>
                    <a:pt x="530542" y="496488"/>
                    <a:pt x="462814" y="740971"/>
                  </a:cubicBezTo>
                  <a:cubicBezTo>
                    <a:pt x="462814" y="740971"/>
                    <a:pt x="462814" y="763538"/>
                    <a:pt x="462814" y="797390"/>
                  </a:cubicBezTo>
                  <a:cubicBezTo>
                    <a:pt x="469399" y="942199"/>
                    <a:pt x="487506" y="1346183"/>
                    <a:pt x="534782" y="1512949"/>
                  </a:cubicBezTo>
                  <a:lnTo>
                    <a:pt x="538286" y="1523516"/>
                  </a:lnTo>
                  <a:lnTo>
                    <a:pt x="240131" y="1523516"/>
                  </a:lnTo>
                  <a:lnTo>
                    <a:pt x="248684" y="1476747"/>
                  </a:lnTo>
                  <a:cubicBezTo>
                    <a:pt x="281146" y="1263493"/>
                    <a:pt x="290200" y="945490"/>
                    <a:pt x="293492" y="797390"/>
                  </a:cubicBezTo>
                  <a:cubicBezTo>
                    <a:pt x="293492" y="748493"/>
                    <a:pt x="293492" y="714642"/>
                    <a:pt x="293492" y="714642"/>
                  </a:cubicBezTo>
                  <a:cubicBezTo>
                    <a:pt x="244576" y="549146"/>
                    <a:pt x="0" y="394934"/>
                    <a:pt x="0" y="394934"/>
                  </a:cubicBezTo>
                  <a:cubicBezTo>
                    <a:pt x="263390" y="394934"/>
                    <a:pt x="316068" y="567952"/>
                    <a:pt x="316068" y="552907"/>
                  </a:cubicBezTo>
                  <a:cubicBezTo>
                    <a:pt x="372509" y="470159"/>
                    <a:pt x="308543" y="0"/>
                    <a:pt x="308543"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5" name="Group 24"/>
          <p:cNvGrpSpPr/>
          <p:nvPr/>
        </p:nvGrpSpPr>
        <p:grpSpPr>
          <a:xfrm>
            <a:off x="7920615" y="4254915"/>
            <a:ext cx="1723984" cy="2603084"/>
            <a:chOff x="7920615" y="4254915"/>
            <a:chExt cx="1723984" cy="2603084"/>
          </a:xfrm>
        </p:grpSpPr>
        <p:sp>
          <p:nvSpPr>
            <p:cNvPr id="82" name="Freeform 81"/>
            <p:cNvSpPr>
              <a:spLocks/>
            </p:cNvSpPr>
            <p:nvPr/>
          </p:nvSpPr>
          <p:spPr bwMode="auto">
            <a:xfrm>
              <a:off x="7920615" y="4254915"/>
              <a:ext cx="907581" cy="1808150"/>
            </a:xfrm>
            <a:custGeom>
              <a:avLst/>
              <a:gdLst>
                <a:gd name="T0" fmla="*/ 147 w 273"/>
                <a:gd name="T1" fmla="*/ 408 h 544"/>
                <a:gd name="T2" fmla="*/ 253 w 273"/>
                <a:gd name="T3" fmla="*/ 453 h 544"/>
                <a:gd name="T4" fmla="*/ 254 w 273"/>
                <a:gd name="T5" fmla="*/ 436 h 544"/>
                <a:gd name="T6" fmla="*/ 185 w 273"/>
                <a:gd name="T7" fmla="*/ 323 h 544"/>
                <a:gd name="T8" fmla="*/ 265 w 273"/>
                <a:gd name="T9" fmla="*/ 383 h 544"/>
                <a:gd name="T10" fmla="*/ 273 w 273"/>
                <a:gd name="T11" fmla="*/ 359 h 544"/>
                <a:gd name="T12" fmla="*/ 273 w 273"/>
                <a:gd name="T13" fmla="*/ 0 h 544"/>
                <a:gd name="T14" fmla="*/ 0 w 273"/>
                <a:gd name="T15" fmla="*/ 273 h 544"/>
                <a:gd name="T16" fmla="*/ 247 w 273"/>
                <a:gd name="T17" fmla="*/ 544 h 544"/>
                <a:gd name="T18" fmla="*/ 247 w 273"/>
                <a:gd name="T19" fmla="*/ 517 h 544"/>
                <a:gd name="T20" fmla="*/ 147 w 273"/>
                <a:gd name="T21" fmla="*/ 40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3" h="544">
                  <a:moveTo>
                    <a:pt x="147" y="408"/>
                  </a:moveTo>
                  <a:cubicBezTo>
                    <a:pt x="237" y="407"/>
                    <a:pt x="253" y="453"/>
                    <a:pt x="253" y="453"/>
                  </a:cubicBezTo>
                  <a:cubicBezTo>
                    <a:pt x="253" y="447"/>
                    <a:pt x="254" y="441"/>
                    <a:pt x="254" y="436"/>
                  </a:cubicBezTo>
                  <a:cubicBezTo>
                    <a:pt x="241" y="349"/>
                    <a:pt x="185" y="323"/>
                    <a:pt x="185" y="323"/>
                  </a:cubicBezTo>
                  <a:cubicBezTo>
                    <a:pt x="238" y="327"/>
                    <a:pt x="258" y="364"/>
                    <a:pt x="265" y="383"/>
                  </a:cubicBezTo>
                  <a:cubicBezTo>
                    <a:pt x="267" y="375"/>
                    <a:pt x="261" y="367"/>
                    <a:pt x="273" y="359"/>
                  </a:cubicBezTo>
                  <a:cubicBezTo>
                    <a:pt x="273" y="0"/>
                    <a:pt x="273" y="0"/>
                    <a:pt x="273" y="0"/>
                  </a:cubicBezTo>
                  <a:cubicBezTo>
                    <a:pt x="113" y="0"/>
                    <a:pt x="0" y="122"/>
                    <a:pt x="0" y="273"/>
                  </a:cubicBezTo>
                  <a:cubicBezTo>
                    <a:pt x="0" y="415"/>
                    <a:pt x="108" y="531"/>
                    <a:pt x="247" y="544"/>
                  </a:cubicBezTo>
                  <a:cubicBezTo>
                    <a:pt x="247" y="527"/>
                    <a:pt x="247" y="517"/>
                    <a:pt x="247" y="517"/>
                  </a:cubicBezTo>
                  <a:cubicBezTo>
                    <a:pt x="231" y="459"/>
                    <a:pt x="147" y="408"/>
                    <a:pt x="147" y="408"/>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8828196" y="4254915"/>
              <a:ext cx="816403" cy="1808150"/>
            </a:xfrm>
            <a:custGeom>
              <a:avLst/>
              <a:gdLst>
                <a:gd name="T0" fmla="*/ 32 w 246"/>
                <a:gd name="T1" fmla="*/ 38 h 544"/>
                <a:gd name="T2" fmla="*/ 34 w 246"/>
                <a:gd name="T3" fmla="*/ 3 h 544"/>
                <a:gd name="T4" fmla="*/ 0 w 246"/>
                <a:gd name="T5" fmla="*/ 0 h 544"/>
                <a:gd name="T6" fmla="*/ 0 w 246"/>
                <a:gd name="T7" fmla="*/ 359 h 544"/>
                <a:gd name="T8" fmla="*/ 88 w 246"/>
                <a:gd name="T9" fmla="*/ 245 h 544"/>
                <a:gd name="T10" fmla="*/ 24 w 246"/>
                <a:gd name="T11" fmla="*/ 455 h 544"/>
                <a:gd name="T12" fmla="*/ 175 w 246"/>
                <a:gd name="T13" fmla="*/ 401 h 544"/>
                <a:gd name="T14" fmla="*/ 31 w 246"/>
                <a:gd name="T15" fmla="*/ 526 h 544"/>
                <a:gd name="T16" fmla="*/ 32 w 246"/>
                <a:gd name="T17" fmla="*/ 544 h 544"/>
                <a:gd name="T18" fmla="*/ 246 w 246"/>
                <a:gd name="T19" fmla="*/ 390 h 544"/>
                <a:gd name="T20" fmla="*/ 32 w 246"/>
                <a:gd name="T21" fmla="*/ 3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6" h="544">
                  <a:moveTo>
                    <a:pt x="32" y="38"/>
                  </a:moveTo>
                  <a:cubicBezTo>
                    <a:pt x="32" y="26"/>
                    <a:pt x="33" y="14"/>
                    <a:pt x="34" y="3"/>
                  </a:cubicBezTo>
                  <a:cubicBezTo>
                    <a:pt x="23" y="1"/>
                    <a:pt x="8" y="0"/>
                    <a:pt x="0" y="0"/>
                  </a:cubicBezTo>
                  <a:cubicBezTo>
                    <a:pt x="0" y="359"/>
                    <a:pt x="0" y="359"/>
                    <a:pt x="0" y="359"/>
                  </a:cubicBezTo>
                  <a:cubicBezTo>
                    <a:pt x="28" y="278"/>
                    <a:pt x="88" y="245"/>
                    <a:pt x="88" y="245"/>
                  </a:cubicBezTo>
                  <a:cubicBezTo>
                    <a:pt x="14" y="390"/>
                    <a:pt x="24" y="455"/>
                    <a:pt x="24" y="455"/>
                  </a:cubicBezTo>
                  <a:cubicBezTo>
                    <a:pt x="71" y="396"/>
                    <a:pt x="175" y="401"/>
                    <a:pt x="175" y="401"/>
                  </a:cubicBezTo>
                  <a:cubicBezTo>
                    <a:pt x="175" y="401"/>
                    <a:pt x="55" y="442"/>
                    <a:pt x="31" y="526"/>
                  </a:cubicBezTo>
                  <a:cubicBezTo>
                    <a:pt x="31" y="526"/>
                    <a:pt x="32" y="533"/>
                    <a:pt x="32" y="544"/>
                  </a:cubicBezTo>
                  <a:cubicBezTo>
                    <a:pt x="127" y="533"/>
                    <a:pt x="207" y="473"/>
                    <a:pt x="246" y="390"/>
                  </a:cubicBezTo>
                  <a:cubicBezTo>
                    <a:pt x="119" y="324"/>
                    <a:pt x="32" y="191"/>
                    <a:pt x="32" y="3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90"/>
            <p:cNvSpPr/>
            <p:nvPr/>
          </p:nvSpPr>
          <p:spPr>
            <a:xfrm>
              <a:off x="8408773" y="5069916"/>
              <a:ext cx="997358" cy="1788083"/>
            </a:xfrm>
            <a:custGeom>
              <a:avLst/>
              <a:gdLst>
                <a:gd name="connsiteX0" fmla="*/ 805148 w 1128712"/>
                <a:gd name="connsiteY0" fmla="*/ 0 h 2023578"/>
                <a:gd name="connsiteX1" fmla="*/ 564356 w 1128712"/>
                <a:gd name="connsiteY1" fmla="*/ 789542 h 2023578"/>
                <a:gd name="connsiteX2" fmla="*/ 1128712 w 1128712"/>
                <a:gd name="connsiteY2" fmla="*/ 586517 h 2023578"/>
                <a:gd name="connsiteX3" fmla="*/ 590693 w 1128712"/>
                <a:gd name="connsiteY3" fmla="*/ 1056482 h 2023578"/>
                <a:gd name="connsiteX4" fmla="*/ 594455 w 1128712"/>
                <a:gd name="connsiteY4" fmla="*/ 1124157 h 2023578"/>
                <a:gd name="connsiteX5" fmla="*/ 671631 w 1128712"/>
                <a:gd name="connsiteY5" fmla="*/ 1992285 h 2023578"/>
                <a:gd name="connsiteX6" fmla="*/ 679167 w 1128712"/>
                <a:gd name="connsiteY6" fmla="*/ 2023578 h 2023578"/>
                <a:gd name="connsiteX7" fmla="*/ 315501 w 1128712"/>
                <a:gd name="connsiteY7" fmla="*/ 2023578 h 2023578"/>
                <a:gd name="connsiteX8" fmla="*/ 320272 w 1128712"/>
                <a:gd name="connsiteY8" fmla="*/ 1996662 h 2023578"/>
                <a:gd name="connsiteX9" fmla="*/ 376238 w 1128712"/>
                <a:gd name="connsiteY9" fmla="*/ 1124157 h 2023578"/>
                <a:gd name="connsiteX10" fmla="*/ 376238 w 1128712"/>
                <a:gd name="connsiteY10" fmla="*/ 1022644 h 2023578"/>
                <a:gd name="connsiteX11" fmla="*/ 0 w 1128712"/>
                <a:gd name="connsiteY11" fmla="*/ 612835 h 2023578"/>
                <a:gd name="connsiteX12" fmla="*/ 398812 w 1128712"/>
                <a:gd name="connsiteY12" fmla="*/ 782022 h 2023578"/>
                <a:gd name="connsiteX13" fmla="*/ 402574 w 1128712"/>
                <a:gd name="connsiteY13" fmla="*/ 718107 h 2023578"/>
                <a:gd name="connsiteX14" fmla="*/ 142970 w 1128712"/>
                <a:gd name="connsiteY14" fmla="*/ 293258 h 2023578"/>
                <a:gd name="connsiteX15" fmla="*/ 443960 w 1128712"/>
                <a:gd name="connsiteY15" fmla="*/ 518842 h 2023578"/>
                <a:gd name="connsiteX16" fmla="*/ 474059 w 1128712"/>
                <a:gd name="connsiteY16" fmla="*/ 428608 h 2023578"/>
                <a:gd name="connsiteX17" fmla="*/ 805148 w 1128712"/>
                <a:gd name="connsiteY17" fmla="*/ 0 h 20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8712" h="2023578">
                  <a:moveTo>
                    <a:pt x="805148" y="0"/>
                  </a:moveTo>
                  <a:cubicBezTo>
                    <a:pt x="526732" y="545160"/>
                    <a:pt x="564356" y="789542"/>
                    <a:pt x="564356" y="789542"/>
                  </a:cubicBezTo>
                  <a:cubicBezTo>
                    <a:pt x="741188" y="567718"/>
                    <a:pt x="1128712" y="586517"/>
                    <a:pt x="1128712" y="586517"/>
                  </a:cubicBezTo>
                  <a:cubicBezTo>
                    <a:pt x="1128712" y="586517"/>
                    <a:pt x="680990" y="740665"/>
                    <a:pt x="590693" y="1056482"/>
                  </a:cubicBezTo>
                  <a:cubicBezTo>
                    <a:pt x="590693" y="1056482"/>
                    <a:pt x="594455" y="1082800"/>
                    <a:pt x="594455" y="1124157"/>
                  </a:cubicBezTo>
                  <a:cubicBezTo>
                    <a:pt x="600569" y="1295224"/>
                    <a:pt x="621586" y="1756686"/>
                    <a:pt x="671631" y="1992285"/>
                  </a:cubicBezTo>
                  <a:lnTo>
                    <a:pt x="679167" y="2023578"/>
                  </a:lnTo>
                  <a:lnTo>
                    <a:pt x="315501" y="2023578"/>
                  </a:lnTo>
                  <a:lnTo>
                    <a:pt x="320272" y="1996662"/>
                  </a:lnTo>
                  <a:cubicBezTo>
                    <a:pt x="361012" y="1721658"/>
                    <a:pt x="372946" y="1314962"/>
                    <a:pt x="376238" y="1124157"/>
                  </a:cubicBezTo>
                  <a:cubicBezTo>
                    <a:pt x="376238" y="1060241"/>
                    <a:pt x="376238" y="1022644"/>
                    <a:pt x="376238" y="1022644"/>
                  </a:cubicBezTo>
                  <a:cubicBezTo>
                    <a:pt x="316040" y="804580"/>
                    <a:pt x="0" y="612835"/>
                    <a:pt x="0" y="612835"/>
                  </a:cubicBezTo>
                  <a:cubicBezTo>
                    <a:pt x="338614" y="609075"/>
                    <a:pt x="398812" y="782022"/>
                    <a:pt x="398812" y="782022"/>
                  </a:cubicBezTo>
                  <a:cubicBezTo>
                    <a:pt x="398812" y="759464"/>
                    <a:pt x="402574" y="736905"/>
                    <a:pt x="402574" y="718107"/>
                  </a:cubicBezTo>
                  <a:cubicBezTo>
                    <a:pt x="353663" y="391011"/>
                    <a:pt x="142970" y="293258"/>
                    <a:pt x="142970" y="293258"/>
                  </a:cubicBezTo>
                  <a:cubicBezTo>
                    <a:pt x="342376" y="308297"/>
                    <a:pt x="417624" y="447407"/>
                    <a:pt x="443960" y="518842"/>
                  </a:cubicBezTo>
                  <a:cubicBezTo>
                    <a:pt x="451485" y="488764"/>
                    <a:pt x="462772" y="458686"/>
                    <a:pt x="474059" y="428608"/>
                  </a:cubicBezTo>
                  <a:cubicBezTo>
                    <a:pt x="594455" y="124071"/>
                    <a:pt x="805148" y="0"/>
                    <a:pt x="805148" y="0"/>
                  </a:cubicBezTo>
                  <a:close/>
                </a:path>
              </a:pathLst>
            </a:custGeom>
            <a:solidFill>
              <a:srgbClr val="805430">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1" name="Group 30"/>
          <p:cNvGrpSpPr/>
          <p:nvPr/>
        </p:nvGrpSpPr>
        <p:grpSpPr>
          <a:xfrm>
            <a:off x="1012788" y="3065380"/>
            <a:ext cx="2631566" cy="3792619"/>
            <a:chOff x="1012788" y="3065380"/>
            <a:chExt cx="2631566" cy="3792619"/>
          </a:xfrm>
        </p:grpSpPr>
        <p:grpSp>
          <p:nvGrpSpPr>
            <p:cNvPr id="19" name="Group 18"/>
            <p:cNvGrpSpPr/>
            <p:nvPr/>
          </p:nvGrpSpPr>
          <p:grpSpPr>
            <a:xfrm>
              <a:off x="1012788" y="3065380"/>
              <a:ext cx="2631566" cy="3792619"/>
              <a:chOff x="1012788" y="3065380"/>
              <a:chExt cx="2631566" cy="3792619"/>
            </a:xfrm>
          </p:grpSpPr>
          <p:sp>
            <p:nvSpPr>
              <p:cNvPr id="76" name="Freeform 75"/>
              <p:cNvSpPr>
                <a:spLocks/>
              </p:cNvSpPr>
              <p:nvPr/>
            </p:nvSpPr>
            <p:spPr bwMode="auto">
              <a:xfrm>
                <a:off x="1012788"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2328571"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8"/>
              <p:cNvSpPr/>
              <p:nvPr/>
            </p:nvSpPr>
            <p:spPr>
              <a:xfrm>
                <a:off x="1760457"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8" name="Group 27"/>
            <p:cNvGrpSpPr/>
            <p:nvPr/>
          </p:nvGrpSpPr>
          <p:grpSpPr>
            <a:xfrm>
              <a:off x="2191826" y="6351071"/>
              <a:ext cx="400121" cy="345135"/>
              <a:chOff x="4548869" y="1944409"/>
              <a:chExt cx="460440" cy="397165"/>
            </a:xfrm>
          </p:grpSpPr>
          <p:sp>
            <p:nvSpPr>
              <p:cNvPr id="118" name="Freeform 34"/>
              <p:cNvSpPr>
                <a:spLocks noEditPoints="1"/>
              </p:cNvSpPr>
              <p:nvPr/>
            </p:nvSpPr>
            <p:spPr bwMode="auto">
              <a:xfrm>
                <a:off x="4548869" y="1944409"/>
                <a:ext cx="460440" cy="397165"/>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6" name="Freeform 35"/>
              <p:cNvSpPr>
                <a:spLocks/>
              </p:cNvSpPr>
              <p:nvPr/>
            </p:nvSpPr>
            <p:spPr bwMode="auto">
              <a:xfrm>
                <a:off x="4629501" y="2024884"/>
                <a:ext cx="64695" cy="6469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grpSp>
        <p:nvGrpSpPr>
          <p:cNvPr id="32" name="Group 31"/>
          <p:cNvGrpSpPr/>
          <p:nvPr/>
        </p:nvGrpSpPr>
        <p:grpSpPr>
          <a:xfrm>
            <a:off x="5037990" y="3065380"/>
            <a:ext cx="2631567" cy="3792619"/>
            <a:chOff x="5037990" y="3065380"/>
            <a:chExt cx="2631567" cy="3792619"/>
          </a:xfrm>
        </p:grpSpPr>
        <p:grpSp>
          <p:nvGrpSpPr>
            <p:cNvPr id="23" name="Group 22"/>
            <p:cNvGrpSpPr/>
            <p:nvPr/>
          </p:nvGrpSpPr>
          <p:grpSpPr>
            <a:xfrm>
              <a:off x="5037990" y="3065380"/>
              <a:ext cx="2631567" cy="3792619"/>
              <a:chOff x="5037990" y="3065380"/>
              <a:chExt cx="2631567" cy="3792619"/>
            </a:xfrm>
          </p:grpSpPr>
          <p:sp>
            <p:nvSpPr>
              <p:cNvPr id="12" name="Freeform 11"/>
              <p:cNvSpPr>
                <a:spLocks/>
              </p:cNvSpPr>
              <p:nvPr/>
            </p:nvSpPr>
            <p:spPr bwMode="auto">
              <a:xfrm>
                <a:off x="5037990"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6353774"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69"/>
              <p:cNvSpPr/>
              <p:nvPr/>
            </p:nvSpPr>
            <p:spPr>
              <a:xfrm>
                <a:off x="5785659"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9" name="Group 28"/>
            <p:cNvGrpSpPr/>
            <p:nvPr/>
          </p:nvGrpSpPr>
          <p:grpSpPr>
            <a:xfrm>
              <a:off x="6261649" y="6291601"/>
              <a:ext cx="302539" cy="439611"/>
              <a:chOff x="7230387" y="1875646"/>
              <a:chExt cx="344442" cy="500499"/>
            </a:xfrm>
          </p:grpSpPr>
          <p:sp>
            <p:nvSpPr>
              <p:cNvPr id="127" name="Freeform 39"/>
              <p:cNvSpPr>
                <a:spLocks noEditPoints="1"/>
              </p:cNvSpPr>
              <p:nvPr/>
            </p:nvSpPr>
            <p:spPr bwMode="auto">
              <a:xfrm>
                <a:off x="7230387" y="1875646"/>
                <a:ext cx="344442" cy="500499"/>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8" name="Freeform 40"/>
              <p:cNvSpPr>
                <a:spLocks/>
              </p:cNvSpPr>
              <p:nvPr/>
            </p:nvSpPr>
            <p:spPr bwMode="auto">
              <a:xfrm>
                <a:off x="7308805" y="1953934"/>
                <a:ext cx="101398" cy="101398"/>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grpSp>
        <p:nvGrpSpPr>
          <p:cNvPr id="33" name="Group 32"/>
          <p:cNvGrpSpPr/>
          <p:nvPr/>
        </p:nvGrpSpPr>
        <p:grpSpPr>
          <a:xfrm>
            <a:off x="8933403" y="3065380"/>
            <a:ext cx="2631566" cy="3792619"/>
            <a:chOff x="8933403" y="3065380"/>
            <a:chExt cx="2631566" cy="3792619"/>
          </a:xfrm>
        </p:grpSpPr>
        <p:grpSp>
          <p:nvGrpSpPr>
            <p:cNvPr id="26" name="Group 25"/>
            <p:cNvGrpSpPr/>
            <p:nvPr/>
          </p:nvGrpSpPr>
          <p:grpSpPr>
            <a:xfrm>
              <a:off x="8933403" y="3065380"/>
              <a:ext cx="2631566" cy="3792619"/>
              <a:chOff x="8933403" y="3065380"/>
              <a:chExt cx="2631566" cy="3792619"/>
            </a:xfrm>
          </p:grpSpPr>
          <p:sp>
            <p:nvSpPr>
              <p:cNvPr id="86" name="Freeform 85"/>
              <p:cNvSpPr>
                <a:spLocks/>
              </p:cNvSpPr>
              <p:nvPr/>
            </p:nvSpPr>
            <p:spPr bwMode="auto">
              <a:xfrm>
                <a:off x="8933403" y="3065380"/>
                <a:ext cx="1315783" cy="2625955"/>
              </a:xfrm>
              <a:custGeom>
                <a:avLst/>
                <a:gdLst>
                  <a:gd name="T0" fmla="*/ 225 w 396"/>
                  <a:gd name="T1" fmla="*/ 576 h 790"/>
                  <a:gd name="T2" fmla="*/ 390 w 396"/>
                  <a:gd name="T3" fmla="*/ 676 h 790"/>
                  <a:gd name="T4" fmla="*/ 396 w 396"/>
                  <a:gd name="T5" fmla="*/ 640 h 790"/>
                  <a:gd name="T6" fmla="*/ 396 w 396"/>
                  <a:gd name="T7" fmla="*/ 618 h 790"/>
                  <a:gd name="T8" fmla="*/ 326 w 396"/>
                  <a:gd name="T9" fmla="*/ 394 h 790"/>
                  <a:gd name="T10" fmla="*/ 396 w 396"/>
                  <a:gd name="T11" fmla="*/ 485 h 790"/>
                  <a:gd name="T12" fmla="*/ 396 w 396"/>
                  <a:gd name="T13" fmla="*/ 0 h 790"/>
                  <a:gd name="T14" fmla="*/ 2 w 396"/>
                  <a:gd name="T15" fmla="*/ 361 h 790"/>
                  <a:gd name="T16" fmla="*/ 0 w 396"/>
                  <a:gd name="T17" fmla="*/ 396 h 790"/>
                  <a:gd name="T18" fmla="*/ 214 w 396"/>
                  <a:gd name="T19" fmla="*/ 748 h 790"/>
                  <a:gd name="T20" fmla="*/ 354 w 396"/>
                  <a:gd name="T21" fmla="*/ 790 h 790"/>
                  <a:gd name="T22" fmla="*/ 225 w 396"/>
                  <a:gd name="T23" fmla="*/ 576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790">
                    <a:moveTo>
                      <a:pt x="225" y="576"/>
                    </a:moveTo>
                    <a:cubicBezTo>
                      <a:pt x="359" y="528"/>
                      <a:pt x="390" y="676"/>
                      <a:pt x="390" y="676"/>
                    </a:cubicBezTo>
                    <a:cubicBezTo>
                      <a:pt x="393" y="665"/>
                      <a:pt x="396" y="653"/>
                      <a:pt x="396" y="640"/>
                    </a:cubicBezTo>
                    <a:cubicBezTo>
                      <a:pt x="396" y="618"/>
                      <a:pt x="396" y="618"/>
                      <a:pt x="396" y="618"/>
                    </a:cubicBezTo>
                    <a:cubicBezTo>
                      <a:pt x="384" y="519"/>
                      <a:pt x="326" y="394"/>
                      <a:pt x="326" y="394"/>
                    </a:cubicBezTo>
                    <a:cubicBezTo>
                      <a:pt x="357" y="421"/>
                      <a:pt x="376" y="453"/>
                      <a:pt x="396" y="485"/>
                    </a:cubicBezTo>
                    <a:cubicBezTo>
                      <a:pt x="396" y="0"/>
                      <a:pt x="396" y="0"/>
                      <a:pt x="396" y="0"/>
                    </a:cubicBezTo>
                    <a:cubicBezTo>
                      <a:pt x="180" y="0"/>
                      <a:pt x="20" y="159"/>
                      <a:pt x="2" y="361"/>
                    </a:cubicBezTo>
                    <a:cubicBezTo>
                      <a:pt x="1" y="372"/>
                      <a:pt x="0" y="384"/>
                      <a:pt x="0" y="396"/>
                    </a:cubicBezTo>
                    <a:cubicBezTo>
                      <a:pt x="0" y="549"/>
                      <a:pt x="87" y="682"/>
                      <a:pt x="214" y="748"/>
                    </a:cubicBezTo>
                    <a:cubicBezTo>
                      <a:pt x="257" y="770"/>
                      <a:pt x="304" y="785"/>
                      <a:pt x="354" y="790"/>
                    </a:cubicBezTo>
                    <a:cubicBezTo>
                      <a:pt x="360" y="556"/>
                      <a:pt x="225" y="576"/>
                      <a:pt x="225" y="5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87"/>
              <p:cNvSpPr>
                <a:spLocks/>
              </p:cNvSpPr>
              <p:nvPr/>
            </p:nvSpPr>
            <p:spPr bwMode="auto">
              <a:xfrm>
                <a:off x="10249186" y="3065380"/>
                <a:ext cx="1315783" cy="2602109"/>
              </a:xfrm>
              <a:custGeom>
                <a:avLst/>
                <a:gdLst>
                  <a:gd name="T0" fmla="*/ 375 w 396"/>
                  <a:gd name="T1" fmla="*/ 524 h 783"/>
                  <a:gd name="T2" fmla="*/ 396 w 396"/>
                  <a:gd name="T3" fmla="*/ 396 h 783"/>
                  <a:gd name="T4" fmla="*/ 0 w 396"/>
                  <a:gd name="T5" fmla="*/ 0 h 783"/>
                  <a:gd name="T6" fmla="*/ 0 w 396"/>
                  <a:gd name="T7" fmla="*/ 485 h 783"/>
                  <a:gd name="T8" fmla="*/ 45 w 396"/>
                  <a:gd name="T9" fmla="*/ 680 h 783"/>
                  <a:gd name="T10" fmla="*/ 181 w 396"/>
                  <a:gd name="T11" fmla="*/ 568 h 783"/>
                  <a:gd name="T12" fmla="*/ 83 w 396"/>
                  <a:gd name="T13" fmla="*/ 783 h 783"/>
                  <a:gd name="T14" fmla="*/ 166 w 396"/>
                  <a:gd name="T15" fmla="*/ 756 h 783"/>
                  <a:gd name="T16" fmla="*/ 375 w 396"/>
                  <a:gd name="T17" fmla="*/ 524 h 7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6" h="783">
                    <a:moveTo>
                      <a:pt x="375" y="524"/>
                    </a:moveTo>
                    <a:cubicBezTo>
                      <a:pt x="388" y="484"/>
                      <a:pt x="396" y="441"/>
                      <a:pt x="396" y="396"/>
                    </a:cubicBezTo>
                    <a:cubicBezTo>
                      <a:pt x="396" y="178"/>
                      <a:pt x="212" y="0"/>
                      <a:pt x="0" y="0"/>
                    </a:cubicBezTo>
                    <a:cubicBezTo>
                      <a:pt x="0" y="485"/>
                      <a:pt x="0" y="485"/>
                      <a:pt x="0" y="485"/>
                    </a:cubicBezTo>
                    <a:cubicBezTo>
                      <a:pt x="44" y="580"/>
                      <a:pt x="45" y="680"/>
                      <a:pt x="45" y="680"/>
                    </a:cubicBezTo>
                    <a:cubicBezTo>
                      <a:pt x="99" y="552"/>
                      <a:pt x="181" y="568"/>
                      <a:pt x="181" y="568"/>
                    </a:cubicBezTo>
                    <a:cubicBezTo>
                      <a:pt x="113" y="603"/>
                      <a:pt x="87" y="688"/>
                      <a:pt x="83" y="783"/>
                    </a:cubicBezTo>
                    <a:cubicBezTo>
                      <a:pt x="112" y="777"/>
                      <a:pt x="139" y="768"/>
                      <a:pt x="166" y="756"/>
                    </a:cubicBezTo>
                    <a:cubicBezTo>
                      <a:pt x="264" y="711"/>
                      <a:pt x="340" y="627"/>
                      <a:pt x="375" y="5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88"/>
              <p:cNvSpPr/>
              <p:nvPr/>
            </p:nvSpPr>
            <p:spPr>
              <a:xfrm>
                <a:off x="9681071" y="4375552"/>
                <a:ext cx="1168494" cy="2482447"/>
              </a:xfrm>
              <a:custGeom>
                <a:avLst/>
                <a:gdLst>
                  <a:gd name="connsiteX0" fmla="*/ 379435 w 1322387"/>
                  <a:gd name="connsiteY0" fmla="*/ 0 h 2809391"/>
                  <a:gd name="connsiteX1" fmla="*/ 642410 w 1322387"/>
                  <a:gd name="connsiteY1" fmla="*/ 342206 h 2809391"/>
                  <a:gd name="connsiteX2" fmla="*/ 811465 w 1322387"/>
                  <a:gd name="connsiteY2" fmla="*/ 1075504 h 2809391"/>
                  <a:gd name="connsiteX3" fmla="*/ 1322387 w 1322387"/>
                  <a:gd name="connsiteY3" fmla="*/ 654328 h 2809391"/>
                  <a:gd name="connsiteX4" fmla="*/ 954223 w 1322387"/>
                  <a:gd name="connsiteY4" fmla="*/ 1462836 h 2809391"/>
                  <a:gd name="connsiteX5" fmla="*/ 1114769 w 1322387"/>
                  <a:gd name="connsiteY5" fmla="*/ 2755257 h 2809391"/>
                  <a:gd name="connsiteX6" fmla="*/ 1128624 w 1322387"/>
                  <a:gd name="connsiteY6" fmla="*/ 2809391 h 2809391"/>
                  <a:gd name="connsiteX7" fmla="*/ 216621 w 1322387"/>
                  <a:gd name="connsiteY7" fmla="*/ 2809391 h 2809391"/>
                  <a:gd name="connsiteX8" fmla="*/ 250824 w 1322387"/>
                  <a:gd name="connsiteY8" fmla="*/ 2700453 h 2809391"/>
                  <a:gd name="connsiteX9" fmla="*/ 484625 w 1322387"/>
                  <a:gd name="connsiteY9" fmla="*/ 1489160 h 2809391"/>
                  <a:gd name="connsiteX10" fmla="*/ 0 w 1322387"/>
                  <a:gd name="connsiteY10" fmla="*/ 684412 h 2809391"/>
                  <a:gd name="connsiteX11" fmla="*/ 619869 w 1322387"/>
                  <a:gd name="connsiteY11" fmla="*/ 1060462 h 2809391"/>
                  <a:gd name="connsiteX12" fmla="*/ 642410 w 1322387"/>
                  <a:gd name="connsiteY12" fmla="*/ 925084 h 2809391"/>
                  <a:gd name="connsiteX13" fmla="*/ 642410 w 1322387"/>
                  <a:gd name="connsiteY13" fmla="*/ 842353 h 2809391"/>
                  <a:gd name="connsiteX14" fmla="*/ 379435 w 1322387"/>
                  <a:gd name="connsiteY14" fmla="*/ 0 h 2809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22387" h="2809391">
                    <a:moveTo>
                      <a:pt x="379435" y="0"/>
                    </a:moveTo>
                    <a:cubicBezTo>
                      <a:pt x="495895" y="101534"/>
                      <a:pt x="578545" y="221870"/>
                      <a:pt x="642410" y="342206"/>
                    </a:cubicBezTo>
                    <a:cubicBezTo>
                      <a:pt x="830249" y="699454"/>
                      <a:pt x="811465" y="1075504"/>
                      <a:pt x="811465" y="1075504"/>
                    </a:cubicBezTo>
                    <a:cubicBezTo>
                      <a:pt x="1014331" y="594160"/>
                      <a:pt x="1322387" y="654328"/>
                      <a:pt x="1322387" y="654328"/>
                    </a:cubicBezTo>
                    <a:cubicBezTo>
                      <a:pt x="1066926" y="785946"/>
                      <a:pt x="969250" y="1105588"/>
                      <a:pt x="954223" y="1462836"/>
                    </a:cubicBezTo>
                    <a:cubicBezTo>
                      <a:pt x="930978" y="1930784"/>
                      <a:pt x="1042684" y="2466274"/>
                      <a:pt x="1114769" y="2755257"/>
                    </a:cubicBezTo>
                    <a:lnTo>
                      <a:pt x="1128624" y="2809391"/>
                    </a:lnTo>
                    <a:lnTo>
                      <a:pt x="216621" y="2809391"/>
                    </a:lnTo>
                    <a:lnTo>
                      <a:pt x="250824" y="2700453"/>
                    </a:lnTo>
                    <a:cubicBezTo>
                      <a:pt x="410252" y="2169047"/>
                      <a:pt x="474764" y="1778718"/>
                      <a:pt x="484625" y="1489160"/>
                    </a:cubicBezTo>
                    <a:cubicBezTo>
                      <a:pt x="507166" y="609202"/>
                      <a:pt x="0" y="684412"/>
                      <a:pt x="0" y="684412"/>
                    </a:cubicBezTo>
                    <a:cubicBezTo>
                      <a:pt x="503409" y="503908"/>
                      <a:pt x="619869" y="1060462"/>
                      <a:pt x="619869" y="1060462"/>
                    </a:cubicBezTo>
                    <a:cubicBezTo>
                      <a:pt x="631139" y="1019097"/>
                      <a:pt x="638653" y="973971"/>
                      <a:pt x="642410" y="925084"/>
                    </a:cubicBezTo>
                    <a:cubicBezTo>
                      <a:pt x="642410" y="898761"/>
                      <a:pt x="642410" y="872437"/>
                      <a:pt x="642410" y="842353"/>
                    </a:cubicBezTo>
                    <a:cubicBezTo>
                      <a:pt x="623626" y="470063"/>
                      <a:pt x="379435" y="0"/>
                      <a:pt x="379435" y="0"/>
                    </a:cubicBezTo>
                    <a:close/>
                  </a:path>
                </a:pathLst>
              </a:custGeom>
              <a:solidFill>
                <a:srgbClr val="8054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0" name="Group 139"/>
            <p:cNvGrpSpPr/>
            <p:nvPr/>
          </p:nvGrpSpPr>
          <p:grpSpPr>
            <a:xfrm>
              <a:off x="10085995" y="6347858"/>
              <a:ext cx="396745" cy="394996"/>
              <a:chOff x="-365126" y="-2462213"/>
              <a:chExt cx="4321176" cy="4302126"/>
            </a:xfrm>
            <a:solidFill>
              <a:schemeClr val="bg1"/>
            </a:solidFill>
          </p:grpSpPr>
          <p:sp>
            <p:nvSpPr>
              <p:cNvPr id="141"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87" name="TextBox 186"/>
          <p:cNvSpPr txBox="1"/>
          <p:nvPr/>
        </p:nvSpPr>
        <p:spPr>
          <a:xfrm>
            <a:off x="3486247" y="680759"/>
            <a:ext cx="5219699" cy="830997"/>
          </a:xfrm>
          <a:prstGeom prst="rect">
            <a:avLst/>
          </a:prstGeom>
          <a:noFill/>
        </p:spPr>
        <p:txBody>
          <a:bodyPr wrap="none" rtlCol="0">
            <a:spAutoFit/>
          </a:bodyPr>
          <a:lstStyle/>
          <a:p>
            <a:pPr algn="ctr"/>
            <a:r>
              <a:rPr lang="id-ID" sz="4800" dirty="0" smtClean="0">
                <a:solidFill>
                  <a:schemeClr val="bg1"/>
                </a:solidFill>
                <a:latin typeface="+mj-lt"/>
              </a:rPr>
              <a:t>Forest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3" name="Freeform 12"/>
          <p:cNvSpPr>
            <a:spLocks/>
          </p:cNvSpPr>
          <p:nvPr/>
        </p:nvSpPr>
        <p:spPr bwMode="auto">
          <a:xfrm>
            <a:off x="6353774"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2328571"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10249186" y="5119012"/>
            <a:ext cx="0" cy="72943"/>
          </a:xfrm>
          <a:custGeom>
            <a:avLst/>
            <a:gdLst>
              <a:gd name="T0" fmla="*/ 0 h 22"/>
              <a:gd name="T1" fmla="*/ 22 h 22"/>
              <a:gd name="T2" fmla="*/ 0 h 22"/>
            </a:gdLst>
            <a:ahLst/>
            <a:cxnLst>
              <a:cxn ang="0">
                <a:pos x="0" y="T0"/>
              </a:cxn>
              <a:cxn ang="0">
                <a:pos x="0" y="T1"/>
              </a:cxn>
              <a:cxn ang="0">
                <a:pos x="0" y="T2"/>
              </a:cxn>
            </a:cxnLst>
            <a:rect l="0" t="0" r="r" b="b"/>
            <a:pathLst>
              <a:path h="22">
                <a:moveTo>
                  <a:pt x="0" y="0"/>
                </a:moveTo>
                <a:cubicBezTo>
                  <a:pt x="0" y="22"/>
                  <a:pt x="0" y="22"/>
                  <a:pt x="0" y="22"/>
                </a:cubicBezTo>
                <a:cubicBezTo>
                  <a:pt x="0" y="15"/>
                  <a:pt x="0" y="8"/>
                  <a:pt x="0" y="0"/>
                </a:cubicBezTo>
                <a:close/>
              </a:path>
            </a:pathLst>
          </a:custGeom>
          <a:solidFill>
            <a:srgbClr val="C0F15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4" name="Group 103"/>
          <p:cNvGrpSpPr/>
          <p:nvPr/>
        </p:nvGrpSpPr>
        <p:grpSpPr>
          <a:xfrm>
            <a:off x="3186834" y="2440337"/>
            <a:ext cx="2230823" cy="1060921"/>
            <a:chOff x="3290143" y="1450942"/>
            <a:chExt cx="2230823" cy="1060921"/>
          </a:xfrm>
        </p:grpSpPr>
        <p:sp>
          <p:nvSpPr>
            <p:cNvPr id="105" name="TextBox 104"/>
            <p:cNvSpPr txBox="1"/>
            <p:nvPr/>
          </p:nvSpPr>
          <p:spPr>
            <a:xfrm>
              <a:off x="3290143" y="1750885"/>
              <a:ext cx="2230823" cy="760978"/>
            </a:xfrm>
            <a:prstGeom prst="rect">
              <a:avLst/>
            </a:prstGeom>
            <a:noFill/>
          </p:spPr>
          <p:txBody>
            <a:bodyPr wrap="square" rtlCol="0">
              <a:spAutoFit/>
            </a:bodyPr>
            <a:lstStyle/>
            <a:p>
              <a:pPr algn="ctr">
                <a:lnSpc>
                  <a:spcPct val="150000"/>
                </a:lnSpc>
              </a:pPr>
              <a:r>
                <a:rPr lang="en-US" sz="1000" dirty="0" smtClean="0">
                  <a:solidFill>
                    <a:schemeClr val="bg1"/>
                  </a:solidFill>
                </a:rPr>
                <a:t>Contrary to popular belief, Lorem Ipsum is not simply random text. It has roots in a piece of classical Latin</a:t>
              </a:r>
            </a:p>
          </p:txBody>
        </p:sp>
        <p:sp>
          <p:nvSpPr>
            <p:cNvPr id="106" name="TextBox 105"/>
            <p:cNvSpPr txBox="1"/>
            <p:nvPr/>
          </p:nvSpPr>
          <p:spPr>
            <a:xfrm>
              <a:off x="3375701" y="1450942"/>
              <a:ext cx="2059706" cy="369332"/>
            </a:xfrm>
            <a:prstGeom prst="rect">
              <a:avLst/>
            </a:prstGeom>
            <a:noFill/>
          </p:spPr>
          <p:txBody>
            <a:bodyPr wrap="square" rtlCol="0">
              <a:spAutoFit/>
            </a:bodyPr>
            <a:lstStyle/>
            <a:p>
              <a:pPr algn="ctr"/>
              <a:r>
                <a:rPr lang="id-ID" b="1" dirty="0" smtClean="0">
                  <a:solidFill>
                    <a:schemeClr val="accent2"/>
                  </a:solidFill>
                </a:rPr>
                <a:t>Content 01</a:t>
              </a:r>
              <a:endParaRPr lang="en-US" b="1" dirty="0">
                <a:solidFill>
                  <a:schemeClr val="accent2"/>
                </a:solidFill>
              </a:endParaRPr>
            </a:p>
          </p:txBody>
        </p:sp>
      </p:grpSp>
      <p:grpSp>
        <p:nvGrpSpPr>
          <p:cNvPr id="107" name="Group 106"/>
          <p:cNvGrpSpPr/>
          <p:nvPr/>
        </p:nvGrpSpPr>
        <p:grpSpPr>
          <a:xfrm>
            <a:off x="7173683" y="2441932"/>
            <a:ext cx="2230823" cy="1060921"/>
            <a:chOff x="6585477" y="1450942"/>
            <a:chExt cx="2230823" cy="1060921"/>
          </a:xfrm>
        </p:grpSpPr>
        <p:sp>
          <p:nvSpPr>
            <p:cNvPr id="108" name="TextBox 107"/>
            <p:cNvSpPr txBox="1"/>
            <p:nvPr/>
          </p:nvSpPr>
          <p:spPr>
            <a:xfrm>
              <a:off x="6585477" y="1750885"/>
              <a:ext cx="2230823" cy="760978"/>
            </a:xfrm>
            <a:prstGeom prst="rect">
              <a:avLst/>
            </a:prstGeom>
            <a:noFill/>
          </p:spPr>
          <p:txBody>
            <a:bodyPr wrap="square" rtlCol="0">
              <a:spAutoFit/>
            </a:bodyPr>
            <a:lstStyle/>
            <a:p>
              <a:pPr algn="ctr">
                <a:lnSpc>
                  <a:spcPct val="150000"/>
                </a:lnSpc>
              </a:pPr>
              <a:r>
                <a:rPr lang="en-US" sz="1000" dirty="0" smtClean="0">
                  <a:solidFill>
                    <a:schemeClr val="bg1"/>
                  </a:solidFill>
                </a:rPr>
                <a:t>Contrary to popular belief, Lorem Ipsum is not simply random text. It has roots in a piece of classical Latin</a:t>
              </a:r>
            </a:p>
          </p:txBody>
        </p:sp>
        <p:sp>
          <p:nvSpPr>
            <p:cNvPr id="109" name="TextBox 108"/>
            <p:cNvSpPr txBox="1"/>
            <p:nvPr/>
          </p:nvSpPr>
          <p:spPr>
            <a:xfrm>
              <a:off x="6671035" y="1450942"/>
              <a:ext cx="2059706" cy="369332"/>
            </a:xfrm>
            <a:prstGeom prst="rect">
              <a:avLst/>
            </a:prstGeom>
            <a:noFill/>
          </p:spPr>
          <p:txBody>
            <a:bodyPr wrap="square" rtlCol="0">
              <a:spAutoFit/>
            </a:bodyPr>
            <a:lstStyle/>
            <a:p>
              <a:pPr algn="ctr"/>
              <a:r>
                <a:rPr lang="id-ID" b="1" dirty="0" smtClean="0">
                  <a:solidFill>
                    <a:schemeClr val="accent2"/>
                  </a:solidFill>
                </a:rPr>
                <a:t>Content 02</a:t>
              </a:r>
              <a:endParaRPr lang="en-US" b="1" dirty="0">
                <a:solidFill>
                  <a:schemeClr val="accent2"/>
                </a:solidFill>
              </a:endParaRPr>
            </a:p>
          </p:txBody>
        </p:sp>
      </p:grpSp>
      <p:grpSp>
        <p:nvGrpSpPr>
          <p:cNvPr id="34" name="Group 33"/>
          <p:cNvGrpSpPr/>
          <p:nvPr/>
        </p:nvGrpSpPr>
        <p:grpSpPr>
          <a:xfrm>
            <a:off x="1394306" y="3313621"/>
            <a:ext cx="1847113" cy="1087358"/>
            <a:chOff x="1394306" y="3313621"/>
            <a:chExt cx="1847113" cy="1087358"/>
          </a:xfrm>
        </p:grpSpPr>
        <p:sp>
          <p:nvSpPr>
            <p:cNvPr id="111" name="TextBox 110"/>
            <p:cNvSpPr txBox="1"/>
            <p:nvPr/>
          </p:nvSpPr>
          <p:spPr>
            <a:xfrm>
              <a:off x="1787107" y="3313621"/>
              <a:ext cx="1061508" cy="422808"/>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Respectful</a:t>
              </a:r>
              <a:endParaRPr lang="id-ID" sz="1600" b="1" dirty="0">
                <a:solidFill>
                  <a:schemeClr val="bg1"/>
                </a:solidFill>
                <a:latin typeface="+mj-lt"/>
              </a:endParaRPr>
            </a:p>
          </p:txBody>
        </p:sp>
        <p:sp>
          <p:nvSpPr>
            <p:cNvPr id="112" name="TextBox 111"/>
            <p:cNvSpPr txBox="1"/>
            <p:nvPr/>
          </p:nvSpPr>
          <p:spPr>
            <a:xfrm>
              <a:off x="1394306"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grpSp>
        <p:nvGrpSpPr>
          <p:cNvPr id="35" name="Group 34"/>
          <p:cNvGrpSpPr/>
          <p:nvPr/>
        </p:nvGrpSpPr>
        <p:grpSpPr>
          <a:xfrm>
            <a:off x="5442407" y="3313621"/>
            <a:ext cx="1847113" cy="1087358"/>
            <a:chOff x="5442407" y="3313621"/>
            <a:chExt cx="1847113" cy="1087358"/>
          </a:xfrm>
        </p:grpSpPr>
        <p:sp>
          <p:nvSpPr>
            <p:cNvPr id="113" name="TextBox 112"/>
            <p:cNvSpPr txBox="1"/>
            <p:nvPr/>
          </p:nvSpPr>
          <p:spPr>
            <a:xfrm>
              <a:off x="5903338" y="3313621"/>
              <a:ext cx="925253" cy="461665"/>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Strategic</a:t>
              </a:r>
              <a:endParaRPr lang="id-ID" sz="1600" b="1" dirty="0">
                <a:solidFill>
                  <a:schemeClr val="bg1"/>
                </a:solidFill>
                <a:latin typeface="+mj-lt"/>
              </a:endParaRPr>
            </a:p>
          </p:txBody>
        </p:sp>
        <p:sp>
          <p:nvSpPr>
            <p:cNvPr id="114" name="TextBox 113"/>
            <p:cNvSpPr txBox="1"/>
            <p:nvPr/>
          </p:nvSpPr>
          <p:spPr>
            <a:xfrm>
              <a:off x="5442407"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grpSp>
        <p:nvGrpSpPr>
          <p:cNvPr id="36" name="Group 35"/>
          <p:cNvGrpSpPr/>
          <p:nvPr/>
        </p:nvGrpSpPr>
        <p:grpSpPr>
          <a:xfrm>
            <a:off x="9320111" y="3313621"/>
            <a:ext cx="1847113" cy="1087358"/>
            <a:chOff x="9320111" y="3313621"/>
            <a:chExt cx="1847113" cy="1087358"/>
          </a:xfrm>
        </p:grpSpPr>
        <p:sp>
          <p:nvSpPr>
            <p:cNvPr id="115" name="TextBox 114"/>
            <p:cNvSpPr txBox="1"/>
            <p:nvPr/>
          </p:nvSpPr>
          <p:spPr>
            <a:xfrm>
              <a:off x="9761005" y="3313621"/>
              <a:ext cx="965329" cy="461665"/>
            </a:xfrm>
            <a:prstGeom prst="rect">
              <a:avLst/>
            </a:prstGeom>
            <a:noFill/>
          </p:spPr>
          <p:txBody>
            <a:bodyPr wrap="none" rtlCol="0">
              <a:spAutoFit/>
            </a:bodyPr>
            <a:lstStyle/>
            <a:p>
              <a:pPr algn="ctr">
                <a:lnSpc>
                  <a:spcPct val="150000"/>
                </a:lnSpc>
              </a:pPr>
              <a:r>
                <a:rPr lang="id-ID" sz="1600" dirty="0" smtClean="0">
                  <a:solidFill>
                    <a:schemeClr val="bg1"/>
                  </a:solidFill>
                  <a:latin typeface="+mj-lt"/>
                </a:rPr>
                <a:t>Energetic</a:t>
              </a:r>
              <a:endParaRPr lang="id-ID" sz="1600" b="1" dirty="0">
                <a:solidFill>
                  <a:schemeClr val="bg1"/>
                </a:solidFill>
                <a:latin typeface="+mj-lt"/>
              </a:endParaRPr>
            </a:p>
          </p:txBody>
        </p:sp>
        <p:sp>
          <p:nvSpPr>
            <p:cNvPr id="117" name="TextBox 116"/>
            <p:cNvSpPr txBox="1"/>
            <p:nvPr/>
          </p:nvSpPr>
          <p:spPr>
            <a:xfrm>
              <a:off x="9320111" y="3607044"/>
              <a:ext cx="1847113" cy="793935"/>
            </a:xfrm>
            <a:prstGeom prst="rect">
              <a:avLst/>
            </a:prstGeom>
            <a:noFill/>
          </p:spPr>
          <p:txBody>
            <a:bodyPr wrap="square" rtlCol="0">
              <a:spAutoFit/>
            </a:bodyPr>
            <a:lstStyle/>
            <a:p>
              <a:pPr algn="ctr">
                <a:lnSpc>
                  <a:spcPct val="150000"/>
                </a:lnSpc>
              </a:pPr>
              <a:r>
                <a:rPr lang="id-ID" sz="1050" dirty="0">
                  <a:solidFill>
                    <a:schemeClr val="bg1"/>
                  </a:solidFill>
                  <a:latin typeface="+mj-lt"/>
                </a:rPr>
                <a:t>Suitable for all category</a:t>
              </a:r>
              <a:r>
                <a:rPr lang="en-US" sz="1050" dirty="0">
                  <a:solidFill>
                    <a:schemeClr val="bg1"/>
                  </a:solidFill>
                  <a:latin typeface="+mj-lt"/>
                </a:rPr>
                <a:t>, Lorem Ipsum is not simply random text</a:t>
              </a:r>
              <a:r>
                <a:rPr lang="en-US" sz="1050" dirty="0" smtClean="0">
                  <a:solidFill>
                    <a:schemeClr val="bg1"/>
                  </a:solidFill>
                  <a:latin typeface="+mj-lt"/>
                </a:rPr>
                <a:t>.</a:t>
              </a:r>
              <a:endParaRPr lang="en-US" sz="1050" b="1" dirty="0">
                <a:solidFill>
                  <a:schemeClr val="bg1"/>
                </a:solidFill>
                <a:latin typeface="+mj-lt"/>
              </a:endParaRPr>
            </a:p>
          </p:txBody>
        </p:sp>
      </p:grpSp>
    </p:spTree>
    <p:extLst>
      <p:ext uri="{BB962C8B-B14F-4D97-AF65-F5344CB8AC3E}">
        <p14:creationId xmlns:p14="http://schemas.microsoft.com/office/powerpoint/2010/main" val="3912799216"/>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20"/>
                                        </p:tgtEl>
                                        <p:attrNameLst>
                                          <p:attrName>style.visibility</p:attrName>
                                        </p:attrNameLst>
                                      </p:cBhvr>
                                      <p:to>
                                        <p:strVal val="visible"/>
                                      </p:to>
                                    </p:set>
                                    <p:anim calcmode="lin" valueType="num">
                                      <p:cBhvr additive="base">
                                        <p:cTn id="18" dur="250" fill="hold"/>
                                        <p:tgtEl>
                                          <p:spTgt spid="20"/>
                                        </p:tgtEl>
                                        <p:attrNameLst>
                                          <p:attrName>ppt_x</p:attrName>
                                        </p:attrNameLst>
                                      </p:cBhvr>
                                      <p:tavLst>
                                        <p:tav tm="0">
                                          <p:val>
                                            <p:strVal val="#ppt_x"/>
                                          </p:val>
                                        </p:tav>
                                        <p:tav tm="100000">
                                          <p:val>
                                            <p:strVal val="#ppt_x"/>
                                          </p:val>
                                        </p:tav>
                                      </p:tavLst>
                                    </p:anim>
                                    <p:anim calcmode="lin" valueType="num">
                                      <p:cBhvr additive="base">
                                        <p:cTn id="19" dur="250" fill="hold"/>
                                        <p:tgtEl>
                                          <p:spTgt spid="20"/>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1"/>
                                        </p:tgtEl>
                                        <p:attrNameLst>
                                          <p:attrName>style.visibility</p:attrName>
                                        </p:attrNameLst>
                                      </p:cBhvr>
                                      <p:to>
                                        <p:strVal val="visible"/>
                                      </p:to>
                                    </p:set>
                                    <p:anim calcmode="lin" valueType="num">
                                      <p:cBhvr additive="base">
                                        <p:cTn id="22" dur="250" fill="hold"/>
                                        <p:tgtEl>
                                          <p:spTgt spid="31"/>
                                        </p:tgtEl>
                                        <p:attrNameLst>
                                          <p:attrName>ppt_x</p:attrName>
                                        </p:attrNameLst>
                                      </p:cBhvr>
                                      <p:tavLst>
                                        <p:tav tm="0">
                                          <p:val>
                                            <p:strVal val="#ppt_x"/>
                                          </p:val>
                                        </p:tav>
                                        <p:tav tm="100000">
                                          <p:val>
                                            <p:strVal val="#ppt_x"/>
                                          </p:val>
                                        </p:tav>
                                      </p:tavLst>
                                    </p:anim>
                                    <p:anim calcmode="lin" valueType="num">
                                      <p:cBhvr additive="base">
                                        <p:cTn id="23" dur="250" fill="hold"/>
                                        <p:tgtEl>
                                          <p:spTgt spid="31"/>
                                        </p:tgtEl>
                                        <p:attrNameLst>
                                          <p:attrName>ppt_y</p:attrName>
                                        </p:attrNameLst>
                                      </p:cBhvr>
                                      <p:tavLst>
                                        <p:tav tm="0">
                                          <p:val>
                                            <p:strVal val="1+#ppt_h/2"/>
                                          </p:val>
                                        </p:tav>
                                        <p:tav tm="100000">
                                          <p:val>
                                            <p:strVal val="#ppt_y"/>
                                          </p:val>
                                        </p:tav>
                                      </p:tavLst>
                                    </p:anim>
                                  </p:childTnLst>
                                </p:cTn>
                              </p:par>
                            </p:childTnLst>
                          </p:cTn>
                        </p:par>
                        <p:par>
                          <p:cTn id="24" fill="hold">
                            <p:stCondLst>
                              <p:cond delay="750"/>
                            </p:stCondLst>
                            <p:childTnLst>
                              <p:par>
                                <p:cTn id="25" presetID="2" presetClass="entr" presetSubtype="4" fill="hold" nodeType="after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250" fill="hold"/>
                                        <p:tgtEl>
                                          <p:spTgt spid="21"/>
                                        </p:tgtEl>
                                        <p:attrNameLst>
                                          <p:attrName>ppt_x</p:attrName>
                                        </p:attrNameLst>
                                      </p:cBhvr>
                                      <p:tavLst>
                                        <p:tav tm="0">
                                          <p:val>
                                            <p:strVal val="#ppt_x"/>
                                          </p:val>
                                        </p:tav>
                                        <p:tav tm="100000">
                                          <p:val>
                                            <p:strVal val="#ppt_x"/>
                                          </p:val>
                                        </p:tav>
                                      </p:tavLst>
                                    </p:anim>
                                    <p:anim calcmode="lin" valueType="num">
                                      <p:cBhvr additive="base">
                                        <p:cTn id="28" dur="250" fill="hold"/>
                                        <p:tgtEl>
                                          <p:spTgt spid="21"/>
                                        </p:tgtEl>
                                        <p:attrNameLst>
                                          <p:attrName>ppt_y</p:attrName>
                                        </p:attrNameLst>
                                      </p:cBhvr>
                                      <p:tavLst>
                                        <p:tav tm="0">
                                          <p:val>
                                            <p:strVal val="1+#ppt_h/2"/>
                                          </p:val>
                                        </p:tav>
                                        <p:tav tm="100000">
                                          <p:val>
                                            <p:strVal val="#ppt_y"/>
                                          </p:val>
                                        </p:tav>
                                      </p:tavLst>
                                    </p:anim>
                                  </p:childTnLst>
                                </p:cTn>
                              </p:par>
                            </p:childTnLst>
                          </p:cTn>
                        </p:par>
                        <p:par>
                          <p:cTn id="29" fill="hold">
                            <p:stCondLst>
                              <p:cond delay="1000"/>
                            </p:stCondLst>
                            <p:childTnLst>
                              <p:par>
                                <p:cTn id="30" presetID="2" presetClass="entr" presetSubtype="4" fill="hold" nodeType="afterEffect">
                                  <p:stCondLst>
                                    <p:cond delay="0"/>
                                  </p:stCondLst>
                                  <p:childTnLst>
                                    <p:set>
                                      <p:cBhvr>
                                        <p:cTn id="31" dur="1" fill="hold">
                                          <p:stCondLst>
                                            <p:cond delay="0"/>
                                          </p:stCondLst>
                                        </p:cTn>
                                        <p:tgtEl>
                                          <p:spTgt spid="22"/>
                                        </p:tgtEl>
                                        <p:attrNameLst>
                                          <p:attrName>style.visibility</p:attrName>
                                        </p:attrNameLst>
                                      </p:cBhvr>
                                      <p:to>
                                        <p:strVal val="visible"/>
                                      </p:to>
                                    </p:set>
                                    <p:anim calcmode="lin" valueType="num">
                                      <p:cBhvr additive="base">
                                        <p:cTn id="32" dur="250" fill="hold"/>
                                        <p:tgtEl>
                                          <p:spTgt spid="22"/>
                                        </p:tgtEl>
                                        <p:attrNameLst>
                                          <p:attrName>ppt_x</p:attrName>
                                        </p:attrNameLst>
                                      </p:cBhvr>
                                      <p:tavLst>
                                        <p:tav tm="0">
                                          <p:val>
                                            <p:strVal val="#ppt_x"/>
                                          </p:val>
                                        </p:tav>
                                        <p:tav tm="100000">
                                          <p:val>
                                            <p:strVal val="#ppt_x"/>
                                          </p:val>
                                        </p:tav>
                                      </p:tavLst>
                                    </p:anim>
                                    <p:anim calcmode="lin" valueType="num">
                                      <p:cBhvr additive="base">
                                        <p:cTn id="33" dur="250" fill="hold"/>
                                        <p:tgtEl>
                                          <p:spTgt spid="22"/>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additive="base">
                                        <p:cTn id="36" dur="250" fill="hold"/>
                                        <p:tgtEl>
                                          <p:spTgt spid="32"/>
                                        </p:tgtEl>
                                        <p:attrNameLst>
                                          <p:attrName>ppt_x</p:attrName>
                                        </p:attrNameLst>
                                      </p:cBhvr>
                                      <p:tavLst>
                                        <p:tav tm="0">
                                          <p:val>
                                            <p:strVal val="#ppt_x"/>
                                          </p:val>
                                        </p:tav>
                                        <p:tav tm="100000">
                                          <p:val>
                                            <p:strVal val="#ppt_x"/>
                                          </p:val>
                                        </p:tav>
                                      </p:tavLst>
                                    </p:anim>
                                    <p:anim calcmode="lin" valueType="num">
                                      <p:cBhvr additive="base">
                                        <p:cTn id="37" dur="250" fill="hold"/>
                                        <p:tgtEl>
                                          <p:spTgt spid="32"/>
                                        </p:tgtEl>
                                        <p:attrNameLst>
                                          <p:attrName>ppt_y</p:attrName>
                                        </p:attrNameLst>
                                      </p:cBhvr>
                                      <p:tavLst>
                                        <p:tav tm="0">
                                          <p:val>
                                            <p:strVal val="1+#ppt_h/2"/>
                                          </p:val>
                                        </p:tav>
                                        <p:tav tm="100000">
                                          <p:val>
                                            <p:strVal val="#ppt_y"/>
                                          </p:val>
                                        </p:tav>
                                      </p:tavLst>
                                    </p:anim>
                                  </p:childTnLst>
                                </p:cTn>
                              </p:par>
                            </p:childTnLst>
                          </p:cTn>
                        </p:par>
                        <p:par>
                          <p:cTn id="38" fill="hold">
                            <p:stCondLst>
                              <p:cond delay="1250"/>
                            </p:stCondLst>
                            <p:childTnLst>
                              <p:par>
                                <p:cTn id="39" presetID="2" presetClass="entr" presetSubtype="4"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 calcmode="lin" valueType="num">
                                      <p:cBhvr additive="base">
                                        <p:cTn id="41" dur="250" fill="hold"/>
                                        <p:tgtEl>
                                          <p:spTgt spid="24"/>
                                        </p:tgtEl>
                                        <p:attrNameLst>
                                          <p:attrName>ppt_x</p:attrName>
                                        </p:attrNameLst>
                                      </p:cBhvr>
                                      <p:tavLst>
                                        <p:tav tm="0">
                                          <p:val>
                                            <p:strVal val="#ppt_x"/>
                                          </p:val>
                                        </p:tav>
                                        <p:tav tm="100000">
                                          <p:val>
                                            <p:strVal val="#ppt_x"/>
                                          </p:val>
                                        </p:tav>
                                      </p:tavLst>
                                    </p:anim>
                                    <p:anim calcmode="lin" valueType="num">
                                      <p:cBhvr additive="base">
                                        <p:cTn id="42" dur="250" fill="hold"/>
                                        <p:tgtEl>
                                          <p:spTgt spid="24"/>
                                        </p:tgtEl>
                                        <p:attrNameLst>
                                          <p:attrName>ppt_y</p:attrName>
                                        </p:attrNameLst>
                                      </p:cBhvr>
                                      <p:tavLst>
                                        <p:tav tm="0">
                                          <p:val>
                                            <p:strVal val="1+#ppt_h/2"/>
                                          </p:val>
                                        </p:tav>
                                        <p:tav tm="100000">
                                          <p:val>
                                            <p:strVal val="#ppt_y"/>
                                          </p:val>
                                        </p:tav>
                                      </p:tavLst>
                                    </p:anim>
                                  </p:childTnLst>
                                </p:cTn>
                              </p:par>
                            </p:childTnLst>
                          </p:cTn>
                        </p:par>
                        <p:par>
                          <p:cTn id="43" fill="hold">
                            <p:stCondLst>
                              <p:cond delay="1500"/>
                            </p:stCondLst>
                            <p:childTnLst>
                              <p:par>
                                <p:cTn id="44" presetID="2" presetClass="entr" presetSubtype="4" fill="hold" nodeType="after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250" fill="hold"/>
                                        <p:tgtEl>
                                          <p:spTgt spid="25"/>
                                        </p:tgtEl>
                                        <p:attrNameLst>
                                          <p:attrName>ppt_x</p:attrName>
                                        </p:attrNameLst>
                                      </p:cBhvr>
                                      <p:tavLst>
                                        <p:tav tm="0">
                                          <p:val>
                                            <p:strVal val="#ppt_x"/>
                                          </p:val>
                                        </p:tav>
                                        <p:tav tm="100000">
                                          <p:val>
                                            <p:strVal val="#ppt_x"/>
                                          </p:val>
                                        </p:tav>
                                      </p:tavLst>
                                    </p:anim>
                                    <p:anim calcmode="lin" valueType="num">
                                      <p:cBhvr additive="base">
                                        <p:cTn id="47" dur="250" fill="hold"/>
                                        <p:tgtEl>
                                          <p:spTgt spid="25"/>
                                        </p:tgtEl>
                                        <p:attrNameLst>
                                          <p:attrName>ppt_y</p:attrName>
                                        </p:attrNameLst>
                                      </p:cBhvr>
                                      <p:tavLst>
                                        <p:tav tm="0">
                                          <p:val>
                                            <p:strVal val="1+#ppt_h/2"/>
                                          </p:val>
                                        </p:tav>
                                        <p:tav tm="100000">
                                          <p:val>
                                            <p:strVal val="#ppt_y"/>
                                          </p:val>
                                        </p:tav>
                                      </p:tavLst>
                                    </p:anim>
                                  </p:childTnLst>
                                </p:cTn>
                              </p:par>
                              <p:par>
                                <p:cTn id="48" presetID="2" presetClass="entr" presetSubtype="4" fill="hold" nodeType="withEffect">
                                  <p:stCondLst>
                                    <p:cond delay="0"/>
                                  </p:stCondLst>
                                  <p:childTnLst>
                                    <p:set>
                                      <p:cBhvr>
                                        <p:cTn id="49" dur="1" fill="hold">
                                          <p:stCondLst>
                                            <p:cond delay="0"/>
                                          </p:stCondLst>
                                        </p:cTn>
                                        <p:tgtEl>
                                          <p:spTgt spid="33"/>
                                        </p:tgtEl>
                                        <p:attrNameLst>
                                          <p:attrName>style.visibility</p:attrName>
                                        </p:attrNameLst>
                                      </p:cBhvr>
                                      <p:to>
                                        <p:strVal val="visible"/>
                                      </p:to>
                                    </p:set>
                                    <p:anim calcmode="lin" valueType="num">
                                      <p:cBhvr additive="base">
                                        <p:cTn id="50" dur="250" fill="hold"/>
                                        <p:tgtEl>
                                          <p:spTgt spid="33"/>
                                        </p:tgtEl>
                                        <p:attrNameLst>
                                          <p:attrName>ppt_x</p:attrName>
                                        </p:attrNameLst>
                                      </p:cBhvr>
                                      <p:tavLst>
                                        <p:tav tm="0">
                                          <p:val>
                                            <p:strVal val="#ppt_x"/>
                                          </p:val>
                                        </p:tav>
                                        <p:tav tm="100000">
                                          <p:val>
                                            <p:strVal val="#ppt_x"/>
                                          </p:val>
                                        </p:tav>
                                      </p:tavLst>
                                    </p:anim>
                                    <p:anim calcmode="lin" valueType="num">
                                      <p:cBhvr additive="base">
                                        <p:cTn id="51" dur="250" fill="hold"/>
                                        <p:tgtEl>
                                          <p:spTgt spid="33"/>
                                        </p:tgtEl>
                                        <p:attrNameLst>
                                          <p:attrName>ppt_y</p:attrName>
                                        </p:attrNameLst>
                                      </p:cBhvr>
                                      <p:tavLst>
                                        <p:tav tm="0">
                                          <p:val>
                                            <p:strVal val="1+#ppt_h/2"/>
                                          </p:val>
                                        </p:tav>
                                        <p:tav tm="100000">
                                          <p:val>
                                            <p:strVal val="#ppt_y"/>
                                          </p:val>
                                        </p:tav>
                                      </p:tavLst>
                                    </p:anim>
                                  </p:childTnLst>
                                </p:cTn>
                              </p:par>
                            </p:childTnLst>
                          </p:cTn>
                        </p:par>
                        <p:par>
                          <p:cTn id="52" fill="hold">
                            <p:stCondLst>
                              <p:cond delay="1750"/>
                            </p:stCondLst>
                            <p:childTnLst>
                              <p:par>
                                <p:cTn id="53" presetID="2" presetClass="entr" presetSubtype="4" fill="hold" nodeType="afterEffect">
                                  <p:stCondLst>
                                    <p:cond delay="0"/>
                                  </p:stCondLst>
                                  <p:childTnLst>
                                    <p:set>
                                      <p:cBhvr>
                                        <p:cTn id="54" dur="1" fill="hold">
                                          <p:stCondLst>
                                            <p:cond delay="0"/>
                                          </p:stCondLst>
                                        </p:cTn>
                                        <p:tgtEl>
                                          <p:spTgt spid="27"/>
                                        </p:tgtEl>
                                        <p:attrNameLst>
                                          <p:attrName>style.visibility</p:attrName>
                                        </p:attrNameLst>
                                      </p:cBhvr>
                                      <p:to>
                                        <p:strVal val="visible"/>
                                      </p:to>
                                    </p:set>
                                    <p:anim calcmode="lin" valueType="num">
                                      <p:cBhvr additive="base">
                                        <p:cTn id="55" dur="250" fill="hold"/>
                                        <p:tgtEl>
                                          <p:spTgt spid="27"/>
                                        </p:tgtEl>
                                        <p:attrNameLst>
                                          <p:attrName>ppt_x</p:attrName>
                                        </p:attrNameLst>
                                      </p:cBhvr>
                                      <p:tavLst>
                                        <p:tav tm="0">
                                          <p:val>
                                            <p:strVal val="#ppt_x"/>
                                          </p:val>
                                        </p:tav>
                                        <p:tav tm="100000">
                                          <p:val>
                                            <p:strVal val="#ppt_x"/>
                                          </p:val>
                                        </p:tav>
                                      </p:tavLst>
                                    </p:anim>
                                    <p:anim calcmode="lin" valueType="num">
                                      <p:cBhvr additive="base">
                                        <p:cTn id="56" dur="250" fill="hold"/>
                                        <p:tgtEl>
                                          <p:spTgt spid="27"/>
                                        </p:tgtEl>
                                        <p:attrNameLst>
                                          <p:attrName>ppt_y</p:attrName>
                                        </p:attrNameLst>
                                      </p:cBhvr>
                                      <p:tavLst>
                                        <p:tav tm="0">
                                          <p:val>
                                            <p:strVal val="1+#ppt_h/2"/>
                                          </p:val>
                                        </p:tav>
                                        <p:tav tm="100000">
                                          <p:val>
                                            <p:strVal val="#ppt_y"/>
                                          </p:val>
                                        </p:tav>
                                      </p:tavLst>
                                    </p:anim>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par>
                                <p:cTn id="61" presetID="10" presetClass="entr" presetSubtype="0" fill="hold" nodeType="withEffect">
                                  <p:stCondLst>
                                    <p:cond delay="0"/>
                                  </p:stCondLst>
                                  <p:childTnLst>
                                    <p:set>
                                      <p:cBhvr>
                                        <p:cTn id="62" dur="1" fill="hold">
                                          <p:stCondLst>
                                            <p:cond delay="0"/>
                                          </p:stCondLst>
                                        </p:cTn>
                                        <p:tgtEl>
                                          <p:spTgt spid="35"/>
                                        </p:tgtEl>
                                        <p:attrNameLst>
                                          <p:attrName>style.visibility</p:attrName>
                                        </p:attrNameLst>
                                      </p:cBhvr>
                                      <p:to>
                                        <p:strVal val="visible"/>
                                      </p:to>
                                    </p:set>
                                    <p:animEffect transition="in" filter="fade">
                                      <p:cBhvr>
                                        <p:cTn id="63" dur="500"/>
                                        <p:tgtEl>
                                          <p:spTgt spid="35"/>
                                        </p:tgtEl>
                                      </p:cBhvr>
                                    </p:animEffect>
                                  </p:childTnLst>
                                </p:cTn>
                              </p:par>
                              <p:par>
                                <p:cTn id="64" presetID="10" presetClass="entr" presetSubtype="0" fill="hold" nodeType="with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fade">
                                      <p:cBhvr>
                                        <p:cTn id="66" dur="500"/>
                                        <p:tgtEl>
                                          <p:spTgt spid="36"/>
                                        </p:tgtEl>
                                      </p:cBhvr>
                                    </p:animEffect>
                                  </p:childTnLst>
                                </p:cTn>
                              </p:par>
                            </p:childTnLst>
                          </p:cTn>
                        </p:par>
                        <p:par>
                          <p:cTn id="67" fill="hold">
                            <p:stCondLst>
                              <p:cond delay="2500"/>
                            </p:stCondLst>
                            <p:childTnLst>
                              <p:par>
                                <p:cTn id="68" presetID="10" presetClass="entr" presetSubtype="0" fill="hold" nodeType="afterEffect">
                                  <p:stCondLst>
                                    <p:cond delay="0"/>
                                  </p:stCondLst>
                                  <p:childTnLst>
                                    <p:set>
                                      <p:cBhvr>
                                        <p:cTn id="69" dur="1" fill="hold">
                                          <p:stCondLst>
                                            <p:cond delay="0"/>
                                          </p:stCondLst>
                                        </p:cTn>
                                        <p:tgtEl>
                                          <p:spTgt spid="104"/>
                                        </p:tgtEl>
                                        <p:attrNameLst>
                                          <p:attrName>style.visibility</p:attrName>
                                        </p:attrNameLst>
                                      </p:cBhvr>
                                      <p:to>
                                        <p:strVal val="visible"/>
                                      </p:to>
                                    </p:set>
                                    <p:animEffect transition="in" filter="fade">
                                      <p:cBhvr>
                                        <p:cTn id="70" dur="500"/>
                                        <p:tgtEl>
                                          <p:spTgt spid="104"/>
                                        </p:tgtEl>
                                      </p:cBhvr>
                                    </p:animEffect>
                                  </p:childTnLst>
                                </p:cTn>
                              </p:par>
                            </p:childTnLst>
                          </p:cTn>
                        </p:par>
                        <p:par>
                          <p:cTn id="71" fill="hold">
                            <p:stCondLst>
                              <p:cond delay="3000"/>
                            </p:stCondLst>
                            <p:childTnLst>
                              <p:par>
                                <p:cTn id="72" presetID="10" presetClass="entr" presetSubtype="0" fill="hold" nodeType="afterEffect">
                                  <p:stCondLst>
                                    <p:cond delay="0"/>
                                  </p:stCondLst>
                                  <p:childTnLst>
                                    <p:set>
                                      <p:cBhvr>
                                        <p:cTn id="73" dur="1" fill="hold">
                                          <p:stCondLst>
                                            <p:cond delay="0"/>
                                          </p:stCondLst>
                                        </p:cTn>
                                        <p:tgtEl>
                                          <p:spTgt spid="107"/>
                                        </p:tgtEl>
                                        <p:attrNameLst>
                                          <p:attrName>style.visibility</p:attrName>
                                        </p:attrNameLst>
                                      </p:cBhvr>
                                      <p:to>
                                        <p:strVal val="visible"/>
                                      </p:to>
                                    </p:set>
                                    <p:animEffect transition="in" filter="fade">
                                      <p:cBhvr>
                                        <p:cTn id="74"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4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 name="Freeform 5"/>
          <p:cNvSpPr>
            <a:spLocks/>
          </p:cNvSpPr>
          <p:nvPr/>
        </p:nvSpPr>
        <p:spPr bwMode="auto">
          <a:xfrm>
            <a:off x="5641975" y="4702175"/>
            <a:ext cx="866775" cy="2362200"/>
          </a:xfrm>
          <a:custGeom>
            <a:avLst/>
            <a:gdLst>
              <a:gd name="T0" fmla="*/ 183 w 278"/>
              <a:gd name="T1" fmla="*/ 249 h 757"/>
              <a:gd name="T2" fmla="*/ 156 w 278"/>
              <a:gd name="T3" fmla="*/ 0 h 757"/>
              <a:gd name="T4" fmla="*/ 143 w 278"/>
              <a:gd name="T5" fmla="*/ 2 h 757"/>
              <a:gd name="T6" fmla="*/ 122 w 278"/>
              <a:gd name="T7" fmla="*/ 257 h 757"/>
              <a:gd name="T8" fmla="*/ 14 w 278"/>
              <a:gd name="T9" fmla="*/ 198 h 757"/>
              <a:gd name="T10" fmla="*/ 0 w 278"/>
              <a:gd name="T11" fmla="*/ 231 h 757"/>
              <a:gd name="T12" fmla="*/ 111 w 278"/>
              <a:gd name="T13" fmla="*/ 352 h 757"/>
              <a:gd name="T14" fmla="*/ 82 w 278"/>
              <a:gd name="T15" fmla="*/ 753 h 757"/>
              <a:gd name="T16" fmla="*/ 239 w 278"/>
              <a:gd name="T17" fmla="*/ 757 h 757"/>
              <a:gd name="T18" fmla="*/ 194 w 278"/>
              <a:gd name="T19" fmla="*/ 351 h 757"/>
              <a:gd name="T20" fmla="*/ 278 w 278"/>
              <a:gd name="T21" fmla="*/ 238 h 757"/>
              <a:gd name="T22" fmla="*/ 259 w 278"/>
              <a:gd name="T23" fmla="*/ 195 h 757"/>
              <a:gd name="T24" fmla="*/ 183 w 278"/>
              <a:gd name="T25" fmla="*/ 249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8" h="757">
                <a:moveTo>
                  <a:pt x="183" y="249"/>
                </a:moveTo>
                <a:cubicBezTo>
                  <a:pt x="183" y="249"/>
                  <a:pt x="178" y="167"/>
                  <a:pt x="156" y="0"/>
                </a:cubicBezTo>
                <a:cubicBezTo>
                  <a:pt x="152" y="1"/>
                  <a:pt x="148" y="2"/>
                  <a:pt x="143" y="2"/>
                </a:cubicBezTo>
                <a:cubicBezTo>
                  <a:pt x="136" y="75"/>
                  <a:pt x="124" y="201"/>
                  <a:pt x="122" y="257"/>
                </a:cubicBezTo>
                <a:cubicBezTo>
                  <a:pt x="121" y="263"/>
                  <a:pt x="85" y="221"/>
                  <a:pt x="14" y="198"/>
                </a:cubicBezTo>
                <a:cubicBezTo>
                  <a:pt x="10" y="209"/>
                  <a:pt x="5" y="220"/>
                  <a:pt x="0" y="231"/>
                </a:cubicBezTo>
                <a:cubicBezTo>
                  <a:pt x="46" y="263"/>
                  <a:pt x="98" y="308"/>
                  <a:pt x="111" y="352"/>
                </a:cubicBezTo>
                <a:cubicBezTo>
                  <a:pt x="111" y="352"/>
                  <a:pt x="110" y="624"/>
                  <a:pt x="82" y="753"/>
                </a:cubicBezTo>
                <a:cubicBezTo>
                  <a:pt x="82" y="753"/>
                  <a:pt x="179" y="727"/>
                  <a:pt x="239" y="757"/>
                </a:cubicBezTo>
                <a:cubicBezTo>
                  <a:pt x="203" y="698"/>
                  <a:pt x="194" y="351"/>
                  <a:pt x="194" y="351"/>
                </a:cubicBezTo>
                <a:cubicBezTo>
                  <a:pt x="207" y="304"/>
                  <a:pt x="241" y="266"/>
                  <a:pt x="278" y="238"/>
                </a:cubicBezTo>
                <a:cubicBezTo>
                  <a:pt x="271" y="224"/>
                  <a:pt x="264" y="209"/>
                  <a:pt x="259" y="195"/>
                </a:cubicBezTo>
                <a:cubicBezTo>
                  <a:pt x="231" y="206"/>
                  <a:pt x="203" y="223"/>
                  <a:pt x="183" y="249"/>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5713413" y="2700338"/>
            <a:ext cx="736600" cy="1362075"/>
          </a:xfrm>
          <a:custGeom>
            <a:avLst/>
            <a:gdLst>
              <a:gd name="T0" fmla="*/ 123 w 236"/>
              <a:gd name="T1" fmla="*/ 0 h 436"/>
              <a:gd name="T2" fmla="*/ 6 w 236"/>
              <a:gd name="T3" fmla="*/ 218 h 436"/>
              <a:gd name="T4" fmla="*/ 0 w 236"/>
              <a:gd name="T5" fmla="*/ 219 h 436"/>
              <a:gd name="T6" fmla="*/ 105 w 236"/>
              <a:gd name="T7" fmla="*/ 5 h 436"/>
              <a:gd name="T8" fmla="*/ 105 w 236"/>
              <a:gd name="T9" fmla="*/ 432 h 436"/>
              <a:gd name="T10" fmla="*/ 116 w 236"/>
              <a:gd name="T11" fmla="*/ 436 h 436"/>
              <a:gd name="T12" fmla="*/ 236 w 236"/>
              <a:gd name="T13" fmla="*/ 218 h 436"/>
              <a:gd name="T14" fmla="*/ 123 w 236"/>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6" h="436">
                <a:moveTo>
                  <a:pt x="123" y="0"/>
                </a:moveTo>
                <a:cubicBezTo>
                  <a:pt x="123" y="0"/>
                  <a:pt x="6" y="98"/>
                  <a:pt x="6" y="218"/>
                </a:cubicBezTo>
                <a:cubicBezTo>
                  <a:pt x="6" y="219"/>
                  <a:pt x="0" y="219"/>
                  <a:pt x="0" y="219"/>
                </a:cubicBezTo>
                <a:cubicBezTo>
                  <a:pt x="0" y="113"/>
                  <a:pt x="85" y="25"/>
                  <a:pt x="105" y="5"/>
                </a:cubicBezTo>
                <a:cubicBezTo>
                  <a:pt x="105" y="432"/>
                  <a:pt x="105" y="432"/>
                  <a:pt x="105" y="432"/>
                </a:cubicBezTo>
                <a:cubicBezTo>
                  <a:pt x="121" y="435"/>
                  <a:pt x="116" y="436"/>
                  <a:pt x="116" y="436"/>
                </a:cubicBezTo>
                <a:cubicBezTo>
                  <a:pt x="116" y="436"/>
                  <a:pt x="236" y="339"/>
                  <a:pt x="236" y="218"/>
                </a:cubicBezTo>
                <a:cubicBezTo>
                  <a:pt x="236" y="98"/>
                  <a:pt x="123" y="0"/>
                  <a:pt x="12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p:cNvSpPr>
          <p:nvPr/>
        </p:nvSpPr>
        <p:spPr bwMode="auto">
          <a:xfrm>
            <a:off x="8867775" y="5203825"/>
            <a:ext cx="481013" cy="328613"/>
          </a:xfrm>
          <a:custGeom>
            <a:avLst/>
            <a:gdLst>
              <a:gd name="T0" fmla="*/ 88 w 154"/>
              <a:gd name="T1" fmla="*/ 12 h 105"/>
              <a:gd name="T2" fmla="*/ 0 w 154"/>
              <a:gd name="T3" fmla="*/ 32 h 105"/>
              <a:gd name="T4" fmla="*/ 66 w 154"/>
              <a:gd name="T5" fmla="*/ 94 h 105"/>
              <a:gd name="T6" fmla="*/ 154 w 154"/>
              <a:gd name="T7" fmla="*/ 73 h 105"/>
              <a:gd name="T8" fmla="*/ 88 w 154"/>
              <a:gd name="T9" fmla="*/ 12 h 105"/>
            </a:gdLst>
            <a:ahLst/>
            <a:cxnLst>
              <a:cxn ang="0">
                <a:pos x="T0" y="T1"/>
              </a:cxn>
              <a:cxn ang="0">
                <a:pos x="T2" y="T3"/>
              </a:cxn>
              <a:cxn ang="0">
                <a:pos x="T4" y="T5"/>
              </a:cxn>
              <a:cxn ang="0">
                <a:pos x="T6" y="T7"/>
              </a:cxn>
              <a:cxn ang="0">
                <a:pos x="T8" y="T9"/>
              </a:cxn>
            </a:cxnLst>
            <a:rect l="0" t="0" r="r" b="b"/>
            <a:pathLst>
              <a:path w="154" h="105">
                <a:moveTo>
                  <a:pt x="88" y="12"/>
                </a:moveTo>
                <a:cubicBezTo>
                  <a:pt x="45" y="0"/>
                  <a:pt x="0" y="32"/>
                  <a:pt x="0" y="32"/>
                </a:cubicBezTo>
                <a:cubicBezTo>
                  <a:pt x="0" y="32"/>
                  <a:pt x="23" y="82"/>
                  <a:pt x="66" y="94"/>
                </a:cubicBezTo>
                <a:cubicBezTo>
                  <a:pt x="108" y="105"/>
                  <a:pt x="154" y="73"/>
                  <a:pt x="154" y="73"/>
                </a:cubicBezTo>
                <a:cubicBezTo>
                  <a:pt x="154" y="73"/>
                  <a:pt x="130" y="23"/>
                  <a:pt x="88" y="1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Oval 16"/>
          <p:cNvSpPr>
            <a:spLocks noChangeArrowheads="1"/>
          </p:cNvSpPr>
          <p:nvPr/>
        </p:nvSpPr>
        <p:spPr bwMode="auto">
          <a:xfrm>
            <a:off x="8964613" y="4430713"/>
            <a:ext cx="496888" cy="265113"/>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8867775" y="3590925"/>
            <a:ext cx="481013" cy="327025"/>
          </a:xfrm>
          <a:custGeom>
            <a:avLst/>
            <a:gdLst>
              <a:gd name="T0" fmla="*/ 0 w 154"/>
              <a:gd name="T1" fmla="*/ 73 h 105"/>
              <a:gd name="T2" fmla="*/ 88 w 154"/>
              <a:gd name="T3" fmla="*/ 94 h 105"/>
              <a:gd name="T4" fmla="*/ 154 w 154"/>
              <a:gd name="T5" fmla="*/ 32 h 105"/>
              <a:gd name="T6" fmla="*/ 66 w 154"/>
              <a:gd name="T7" fmla="*/ 12 h 105"/>
              <a:gd name="T8" fmla="*/ 0 w 154"/>
              <a:gd name="T9" fmla="*/ 73 h 105"/>
            </a:gdLst>
            <a:ahLst/>
            <a:cxnLst>
              <a:cxn ang="0">
                <a:pos x="T0" y="T1"/>
              </a:cxn>
              <a:cxn ang="0">
                <a:pos x="T2" y="T3"/>
              </a:cxn>
              <a:cxn ang="0">
                <a:pos x="T4" y="T5"/>
              </a:cxn>
              <a:cxn ang="0">
                <a:pos x="T6" y="T7"/>
              </a:cxn>
              <a:cxn ang="0">
                <a:pos x="T8" y="T9"/>
              </a:cxn>
            </a:cxnLst>
            <a:rect l="0" t="0" r="r" b="b"/>
            <a:pathLst>
              <a:path w="154" h="105">
                <a:moveTo>
                  <a:pt x="0" y="73"/>
                </a:moveTo>
                <a:cubicBezTo>
                  <a:pt x="0" y="73"/>
                  <a:pt x="45" y="105"/>
                  <a:pt x="88" y="94"/>
                </a:cubicBezTo>
                <a:cubicBezTo>
                  <a:pt x="130" y="82"/>
                  <a:pt x="154" y="32"/>
                  <a:pt x="154" y="32"/>
                </a:cubicBezTo>
                <a:cubicBezTo>
                  <a:pt x="154" y="32"/>
                  <a:pt x="108" y="0"/>
                  <a:pt x="66" y="12"/>
                </a:cubicBezTo>
                <a:cubicBezTo>
                  <a:pt x="23" y="23"/>
                  <a:pt x="0" y="73"/>
                  <a:pt x="0" y="7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8582025" y="2819400"/>
            <a:ext cx="430213" cy="368300"/>
          </a:xfrm>
          <a:custGeom>
            <a:avLst/>
            <a:gdLst>
              <a:gd name="T0" fmla="*/ 90 w 138"/>
              <a:gd name="T1" fmla="*/ 96 h 118"/>
              <a:gd name="T2" fmla="*/ 138 w 138"/>
              <a:gd name="T3" fmla="*/ 19 h 118"/>
              <a:gd name="T4" fmla="*/ 48 w 138"/>
              <a:gd name="T5" fmla="*/ 22 h 118"/>
              <a:gd name="T6" fmla="*/ 0 w 138"/>
              <a:gd name="T7" fmla="*/ 99 h 118"/>
              <a:gd name="T8" fmla="*/ 90 w 138"/>
              <a:gd name="T9" fmla="*/ 96 h 118"/>
            </a:gdLst>
            <a:ahLst/>
            <a:cxnLst>
              <a:cxn ang="0">
                <a:pos x="T0" y="T1"/>
              </a:cxn>
              <a:cxn ang="0">
                <a:pos x="T2" y="T3"/>
              </a:cxn>
              <a:cxn ang="0">
                <a:pos x="T4" y="T5"/>
              </a:cxn>
              <a:cxn ang="0">
                <a:pos x="T6" y="T7"/>
              </a:cxn>
              <a:cxn ang="0">
                <a:pos x="T8" y="T9"/>
              </a:cxn>
            </a:cxnLst>
            <a:rect l="0" t="0" r="r" b="b"/>
            <a:pathLst>
              <a:path w="138" h="118">
                <a:moveTo>
                  <a:pt x="90" y="96"/>
                </a:moveTo>
                <a:cubicBezTo>
                  <a:pt x="128" y="74"/>
                  <a:pt x="138" y="19"/>
                  <a:pt x="138" y="19"/>
                </a:cubicBezTo>
                <a:cubicBezTo>
                  <a:pt x="138" y="19"/>
                  <a:pt x="86" y="0"/>
                  <a:pt x="48" y="22"/>
                </a:cubicBezTo>
                <a:cubicBezTo>
                  <a:pt x="9" y="44"/>
                  <a:pt x="0" y="99"/>
                  <a:pt x="0" y="99"/>
                </a:cubicBezTo>
                <a:cubicBezTo>
                  <a:pt x="0" y="99"/>
                  <a:pt x="52" y="118"/>
                  <a:pt x="90" y="9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8110538" y="2166938"/>
            <a:ext cx="381000" cy="381000"/>
          </a:xfrm>
          <a:custGeom>
            <a:avLst/>
            <a:gdLst>
              <a:gd name="T0" fmla="*/ 91 w 122"/>
              <a:gd name="T1" fmla="*/ 91 h 122"/>
              <a:gd name="T2" fmla="*/ 117 w 122"/>
              <a:gd name="T3" fmla="*/ 5 h 122"/>
              <a:gd name="T4" fmla="*/ 31 w 122"/>
              <a:gd name="T5" fmla="*/ 31 h 122"/>
              <a:gd name="T6" fmla="*/ 5 w 122"/>
              <a:gd name="T7" fmla="*/ 117 h 122"/>
              <a:gd name="T8" fmla="*/ 91 w 122"/>
              <a:gd name="T9" fmla="*/ 91 h 122"/>
            </a:gdLst>
            <a:ahLst/>
            <a:cxnLst>
              <a:cxn ang="0">
                <a:pos x="T0" y="T1"/>
              </a:cxn>
              <a:cxn ang="0">
                <a:pos x="T2" y="T3"/>
              </a:cxn>
              <a:cxn ang="0">
                <a:pos x="T4" y="T5"/>
              </a:cxn>
              <a:cxn ang="0">
                <a:pos x="T6" y="T7"/>
              </a:cxn>
              <a:cxn ang="0">
                <a:pos x="T8" y="T9"/>
              </a:cxn>
            </a:cxnLst>
            <a:rect l="0" t="0" r="r" b="b"/>
            <a:pathLst>
              <a:path w="122" h="122">
                <a:moveTo>
                  <a:pt x="91" y="91"/>
                </a:moveTo>
                <a:cubicBezTo>
                  <a:pt x="122" y="60"/>
                  <a:pt x="117" y="5"/>
                  <a:pt x="117" y="5"/>
                </a:cubicBezTo>
                <a:cubicBezTo>
                  <a:pt x="117" y="5"/>
                  <a:pt x="62" y="0"/>
                  <a:pt x="31" y="31"/>
                </a:cubicBezTo>
                <a:cubicBezTo>
                  <a:pt x="0" y="62"/>
                  <a:pt x="5" y="117"/>
                  <a:pt x="5" y="117"/>
                </a:cubicBezTo>
                <a:cubicBezTo>
                  <a:pt x="5" y="117"/>
                  <a:pt x="60" y="122"/>
                  <a:pt x="91" y="91"/>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p:cNvSpPr>
          <p:nvPr/>
        </p:nvSpPr>
        <p:spPr bwMode="auto">
          <a:xfrm>
            <a:off x="7470775" y="1646238"/>
            <a:ext cx="368300" cy="430213"/>
          </a:xfrm>
          <a:custGeom>
            <a:avLst/>
            <a:gdLst>
              <a:gd name="T0" fmla="*/ 96 w 118"/>
              <a:gd name="T1" fmla="*/ 90 h 138"/>
              <a:gd name="T2" fmla="*/ 99 w 118"/>
              <a:gd name="T3" fmla="*/ 0 h 138"/>
              <a:gd name="T4" fmla="*/ 22 w 118"/>
              <a:gd name="T5" fmla="*/ 48 h 138"/>
              <a:gd name="T6" fmla="*/ 19 w 118"/>
              <a:gd name="T7" fmla="*/ 138 h 138"/>
              <a:gd name="T8" fmla="*/ 96 w 118"/>
              <a:gd name="T9" fmla="*/ 90 h 138"/>
            </a:gdLst>
            <a:ahLst/>
            <a:cxnLst>
              <a:cxn ang="0">
                <a:pos x="T0" y="T1"/>
              </a:cxn>
              <a:cxn ang="0">
                <a:pos x="T2" y="T3"/>
              </a:cxn>
              <a:cxn ang="0">
                <a:pos x="T4" y="T5"/>
              </a:cxn>
              <a:cxn ang="0">
                <a:pos x="T6" y="T7"/>
              </a:cxn>
              <a:cxn ang="0">
                <a:pos x="T8" y="T9"/>
              </a:cxn>
            </a:cxnLst>
            <a:rect l="0" t="0" r="r" b="b"/>
            <a:pathLst>
              <a:path w="118" h="138">
                <a:moveTo>
                  <a:pt x="96" y="90"/>
                </a:moveTo>
                <a:cubicBezTo>
                  <a:pt x="118" y="52"/>
                  <a:pt x="99" y="0"/>
                  <a:pt x="99" y="0"/>
                </a:cubicBezTo>
                <a:cubicBezTo>
                  <a:pt x="99" y="0"/>
                  <a:pt x="44" y="10"/>
                  <a:pt x="22" y="48"/>
                </a:cubicBezTo>
                <a:cubicBezTo>
                  <a:pt x="0" y="86"/>
                  <a:pt x="19" y="138"/>
                  <a:pt x="19" y="138"/>
                </a:cubicBezTo>
                <a:cubicBezTo>
                  <a:pt x="19" y="138"/>
                  <a:pt x="74" y="129"/>
                  <a:pt x="96" y="9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7445375" y="4935538"/>
            <a:ext cx="936625" cy="693738"/>
          </a:xfrm>
          <a:custGeom>
            <a:avLst/>
            <a:gdLst>
              <a:gd name="T0" fmla="*/ 180 w 300"/>
              <a:gd name="T1" fmla="*/ 31 h 222"/>
              <a:gd name="T2" fmla="*/ 0 w 300"/>
              <a:gd name="T3" fmla="*/ 55 h 222"/>
              <a:gd name="T4" fmla="*/ 120 w 300"/>
              <a:gd name="T5" fmla="*/ 191 h 222"/>
              <a:gd name="T6" fmla="*/ 300 w 300"/>
              <a:gd name="T7" fmla="*/ 167 h 222"/>
              <a:gd name="T8" fmla="*/ 180 w 300"/>
              <a:gd name="T9" fmla="*/ 31 h 222"/>
            </a:gdLst>
            <a:ahLst/>
            <a:cxnLst>
              <a:cxn ang="0">
                <a:pos x="T0" y="T1"/>
              </a:cxn>
              <a:cxn ang="0">
                <a:pos x="T2" y="T3"/>
              </a:cxn>
              <a:cxn ang="0">
                <a:pos x="T4" y="T5"/>
              </a:cxn>
              <a:cxn ang="0">
                <a:pos x="T6" y="T7"/>
              </a:cxn>
              <a:cxn ang="0">
                <a:pos x="T8" y="T9"/>
              </a:cxn>
            </a:cxnLst>
            <a:rect l="0" t="0" r="r" b="b"/>
            <a:pathLst>
              <a:path w="300" h="222">
                <a:moveTo>
                  <a:pt x="180" y="31"/>
                </a:moveTo>
                <a:cubicBezTo>
                  <a:pt x="97" y="0"/>
                  <a:pt x="0" y="55"/>
                  <a:pt x="0" y="55"/>
                </a:cubicBezTo>
                <a:cubicBezTo>
                  <a:pt x="0" y="55"/>
                  <a:pt x="37" y="160"/>
                  <a:pt x="120" y="191"/>
                </a:cubicBezTo>
                <a:cubicBezTo>
                  <a:pt x="202" y="222"/>
                  <a:pt x="300" y="167"/>
                  <a:pt x="300" y="167"/>
                </a:cubicBezTo>
                <a:cubicBezTo>
                  <a:pt x="300" y="167"/>
                  <a:pt x="263" y="62"/>
                  <a:pt x="180" y="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7458075" y="3422650"/>
            <a:ext cx="908050" cy="714375"/>
          </a:xfrm>
          <a:custGeom>
            <a:avLst/>
            <a:gdLst>
              <a:gd name="T0" fmla="*/ 181 w 291"/>
              <a:gd name="T1" fmla="*/ 192 h 229"/>
              <a:gd name="T2" fmla="*/ 291 w 291"/>
              <a:gd name="T3" fmla="*/ 48 h 229"/>
              <a:gd name="T4" fmla="*/ 110 w 291"/>
              <a:gd name="T5" fmla="*/ 36 h 229"/>
              <a:gd name="T6" fmla="*/ 0 w 291"/>
              <a:gd name="T7" fmla="*/ 180 h 229"/>
              <a:gd name="T8" fmla="*/ 181 w 291"/>
              <a:gd name="T9" fmla="*/ 192 h 229"/>
            </a:gdLst>
            <a:ahLst/>
            <a:cxnLst>
              <a:cxn ang="0">
                <a:pos x="T0" y="T1"/>
              </a:cxn>
              <a:cxn ang="0">
                <a:pos x="T2" y="T3"/>
              </a:cxn>
              <a:cxn ang="0">
                <a:pos x="T4" y="T5"/>
              </a:cxn>
              <a:cxn ang="0">
                <a:pos x="T6" y="T7"/>
              </a:cxn>
              <a:cxn ang="0">
                <a:pos x="T8" y="T9"/>
              </a:cxn>
            </a:cxnLst>
            <a:rect l="0" t="0" r="r" b="b"/>
            <a:pathLst>
              <a:path w="291" h="229">
                <a:moveTo>
                  <a:pt x="181" y="192"/>
                </a:moveTo>
                <a:cubicBezTo>
                  <a:pt x="261" y="156"/>
                  <a:pt x="291" y="48"/>
                  <a:pt x="291" y="48"/>
                </a:cubicBezTo>
                <a:cubicBezTo>
                  <a:pt x="291" y="48"/>
                  <a:pt x="191" y="0"/>
                  <a:pt x="110" y="36"/>
                </a:cubicBezTo>
                <a:cubicBezTo>
                  <a:pt x="30" y="73"/>
                  <a:pt x="0" y="180"/>
                  <a:pt x="0" y="180"/>
                </a:cubicBezTo>
                <a:cubicBezTo>
                  <a:pt x="0" y="180"/>
                  <a:pt x="100" y="229"/>
                  <a:pt x="181" y="19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6500813" y="2247900"/>
            <a:ext cx="695325" cy="933450"/>
          </a:xfrm>
          <a:custGeom>
            <a:avLst/>
            <a:gdLst>
              <a:gd name="T0" fmla="*/ 55 w 223"/>
              <a:gd name="T1" fmla="*/ 299 h 299"/>
              <a:gd name="T2" fmla="*/ 191 w 223"/>
              <a:gd name="T3" fmla="*/ 180 h 299"/>
              <a:gd name="T4" fmla="*/ 168 w 223"/>
              <a:gd name="T5" fmla="*/ 0 h 299"/>
              <a:gd name="T6" fmla="*/ 31 w 223"/>
              <a:gd name="T7" fmla="*/ 120 h 299"/>
              <a:gd name="T8" fmla="*/ 55 w 223"/>
              <a:gd name="T9" fmla="*/ 299 h 299"/>
            </a:gdLst>
            <a:ahLst/>
            <a:cxnLst>
              <a:cxn ang="0">
                <a:pos x="T0" y="T1"/>
              </a:cxn>
              <a:cxn ang="0">
                <a:pos x="T2" y="T3"/>
              </a:cxn>
              <a:cxn ang="0">
                <a:pos x="T4" y="T5"/>
              </a:cxn>
              <a:cxn ang="0">
                <a:pos x="T6" y="T7"/>
              </a:cxn>
              <a:cxn ang="0">
                <a:pos x="T8" y="T9"/>
              </a:cxn>
            </a:cxnLst>
            <a:rect l="0" t="0" r="r" b="b"/>
            <a:pathLst>
              <a:path w="223" h="299">
                <a:moveTo>
                  <a:pt x="55" y="299"/>
                </a:moveTo>
                <a:cubicBezTo>
                  <a:pt x="55" y="299"/>
                  <a:pt x="160" y="262"/>
                  <a:pt x="191" y="180"/>
                </a:cubicBezTo>
                <a:cubicBezTo>
                  <a:pt x="223" y="97"/>
                  <a:pt x="168" y="0"/>
                  <a:pt x="168" y="0"/>
                </a:cubicBezTo>
                <a:cubicBezTo>
                  <a:pt x="168" y="0"/>
                  <a:pt x="62" y="37"/>
                  <a:pt x="31" y="120"/>
                </a:cubicBezTo>
                <a:cubicBezTo>
                  <a:pt x="0" y="202"/>
                  <a:pt x="55" y="299"/>
                  <a:pt x="55" y="2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32"/>
          <p:cNvSpPr>
            <a:spLocks/>
          </p:cNvSpPr>
          <p:nvPr/>
        </p:nvSpPr>
        <p:spPr bwMode="auto">
          <a:xfrm>
            <a:off x="6372225" y="4808538"/>
            <a:ext cx="1023938" cy="1044575"/>
          </a:xfrm>
          <a:custGeom>
            <a:avLst/>
            <a:gdLst>
              <a:gd name="T0" fmla="*/ 7 w 328"/>
              <a:gd name="T1" fmla="*/ 13 h 335"/>
              <a:gd name="T2" fmla="*/ 25 w 328"/>
              <a:gd name="T3" fmla="*/ 161 h 335"/>
              <a:gd name="T4" fmla="*/ 44 w 328"/>
              <a:gd name="T5" fmla="*/ 204 h 335"/>
              <a:gd name="T6" fmla="*/ 79 w 328"/>
              <a:gd name="T7" fmla="*/ 250 h 335"/>
              <a:gd name="T8" fmla="*/ 315 w 328"/>
              <a:gd name="T9" fmla="*/ 321 h 335"/>
              <a:gd name="T10" fmla="*/ 243 w 328"/>
              <a:gd name="T11" fmla="*/ 85 h 335"/>
              <a:gd name="T12" fmla="*/ 7 w 328"/>
              <a:gd name="T13" fmla="*/ 13 h 335"/>
            </a:gdLst>
            <a:ahLst/>
            <a:cxnLst>
              <a:cxn ang="0">
                <a:pos x="T0" y="T1"/>
              </a:cxn>
              <a:cxn ang="0">
                <a:pos x="T2" y="T3"/>
              </a:cxn>
              <a:cxn ang="0">
                <a:pos x="T4" y="T5"/>
              </a:cxn>
              <a:cxn ang="0">
                <a:pos x="T6" y="T7"/>
              </a:cxn>
              <a:cxn ang="0">
                <a:pos x="T8" y="T9"/>
              </a:cxn>
              <a:cxn ang="0">
                <a:pos x="T10" y="T11"/>
              </a:cxn>
              <a:cxn ang="0">
                <a:pos x="T12" y="T13"/>
              </a:cxn>
            </a:cxnLst>
            <a:rect l="0" t="0" r="r" b="b"/>
            <a:pathLst>
              <a:path w="328" h="335">
                <a:moveTo>
                  <a:pt x="7" y="13"/>
                </a:moveTo>
                <a:cubicBezTo>
                  <a:pt x="7" y="13"/>
                  <a:pt x="0" y="87"/>
                  <a:pt x="25" y="161"/>
                </a:cubicBezTo>
                <a:cubicBezTo>
                  <a:pt x="30" y="175"/>
                  <a:pt x="37" y="190"/>
                  <a:pt x="44" y="204"/>
                </a:cubicBezTo>
                <a:cubicBezTo>
                  <a:pt x="54" y="220"/>
                  <a:pt x="65" y="236"/>
                  <a:pt x="79" y="250"/>
                </a:cubicBezTo>
                <a:cubicBezTo>
                  <a:pt x="164" y="335"/>
                  <a:pt x="315" y="321"/>
                  <a:pt x="315" y="321"/>
                </a:cubicBezTo>
                <a:cubicBezTo>
                  <a:pt x="315" y="321"/>
                  <a:pt x="328" y="170"/>
                  <a:pt x="243" y="85"/>
                </a:cubicBezTo>
                <a:cubicBezTo>
                  <a:pt x="158" y="0"/>
                  <a:pt x="7" y="13"/>
                  <a:pt x="7" y="1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Oval 33"/>
          <p:cNvSpPr>
            <a:spLocks noChangeArrowheads="1"/>
          </p:cNvSpPr>
          <p:nvPr/>
        </p:nvSpPr>
        <p:spPr bwMode="auto">
          <a:xfrm>
            <a:off x="6537325" y="4168775"/>
            <a:ext cx="1360488" cy="727075"/>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34"/>
          <p:cNvSpPr>
            <a:spLocks/>
          </p:cNvSpPr>
          <p:nvPr/>
        </p:nvSpPr>
        <p:spPr bwMode="auto">
          <a:xfrm>
            <a:off x="6372225" y="3203575"/>
            <a:ext cx="1044575" cy="1046163"/>
          </a:xfrm>
          <a:custGeom>
            <a:avLst/>
            <a:gdLst>
              <a:gd name="T0" fmla="*/ 13 w 335"/>
              <a:gd name="T1" fmla="*/ 321 h 335"/>
              <a:gd name="T2" fmla="*/ 250 w 335"/>
              <a:gd name="T3" fmla="*/ 249 h 335"/>
              <a:gd name="T4" fmla="*/ 322 w 335"/>
              <a:gd name="T5" fmla="*/ 13 h 335"/>
              <a:gd name="T6" fmla="*/ 85 w 335"/>
              <a:gd name="T7" fmla="*/ 85 h 335"/>
              <a:gd name="T8" fmla="*/ 13 w 335"/>
              <a:gd name="T9" fmla="*/ 321 h 335"/>
            </a:gdLst>
            <a:ahLst/>
            <a:cxnLst>
              <a:cxn ang="0">
                <a:pos x="T0" y="T1"/>
              </a:cxn>
              <a:cxn ang="0">
                <a:pos x="T2" y="T3"/>
              </a:cxn>
              <a:cxn ang="0">
                <a:pos x="T4" y="T5"/>
              </a:cxn>
              <a:cxn ang="0">
                <a:pos x="T6" y="T7"/>
              </a:cxn>
              <a:cxn ang="0">
                <a:pos x="T8" y="T9"/>
              </a:cxn>
            </a:cxnLst>
            <a:rect l="0" t="0" r="r" b="b"/>
            <a:pathLst>
              <a:path w="335" h="335">
                <a:moveTo>
                  <a:pt x="13" y="321"/>
                </a:moveTo>
                <a:cubicBezTo>
                  <a:pt x="13" y="321"/>
                  <a:pt x="165" y="335"/>
                  <a:pt x="250" y="249"/>
                </a:cubicBezTo>
                <a:cubicBezTo>
                  <a:pt x="335" y="164"/>
                  <a:pt x="322" y="13"/>
                  <a:pt x="322" y="13"/>
                </a:cubicBezTo>
                <a:cubicBezTo>
                  <a:pt x="322" y="13"/>
                  <a:pt x="170" y="0"/>
                  <a:pt x="85" y="85"/>
                </a:cubicBezTo>
                <a:cubicBezTo>
                  <a:pt x="0" y="170"/>
                  <a:pt x="13" y="321"/>
                  <a:pt x="13" y="3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35"/>
          <p:cNvSpPr>
            <a:spLocks/>
          </p:cNvSpPr>
          <p:nvPr/>
        </p:nvSpPr>
        <p:spPr bwMode="auto">
          <a:xfrm>
            <a:off x="5741988" y="1804988"/>
            <a:ext cx="658813" cy="646113"/>
          </a:xfrm>
          <a:custGeom>
            <a:avLst/>
            <a:gdLst>
              <a:gd name="T0" fmla="*/ 107 w 211"/>
              <a:gd name="T1" fmla="*/ 0 h 207"/>
              <a:gd name="T2" fmla="*/ 96 w 211"/>
              <a:gd name="T3" fmla="*/ 0 h 207"/>
              <a:gd name="T4" fmla="*/ 96 w 211"/>
              <a:gd name="T5" fmla="*/ 206 h 207"/>
              <a:gd name="T6" fmla="*/ 0 w 211"/>
              <a:gd name="T7" fmla="*/ 103 h 207"/>
              <a:gd name="T8" fmla="*/ 0 w 211"/>
              <a:gd name="T9" fmla="*/ 103 h 207"/>
              <a:gd name="T10" fmla="*/ 109 w 211"/>
              <a:gd name="T11" fmla="*/ 207 h 207"/>
              <a:gd name="T12" fmla="*/ 211 w 211"/>
              <a:gd name="T13" fmla="*/ 103 h 207"/>
              <a:gd name="T14" fmla="*/ 107 w 211"/>
              <a:gd name="T15" fmla="*/ 0 h 2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1" h="207">
                <a:moveTo>
                  <a:pt x="107" y="0"/>
                </a:moveTo>
                <a:cubicBezTo>
                  <a:pt x="106" y="0"/>
                  <a:pt x="96" y="0"/>
                  <a:pt x="96" y="0"/>
                </a:cubicBezTo>
                <a:cubicBezTo>
                  <a:pt x="96" y="206"/>
                  <a:pt x="96" y="206"/>
                  <a:pt x="96" y="206"/>
                </a:cubicBezTo>
                <a:cubicBezTo>
                  <a:pt x="48" y="204"/>
                  <a:pt x="0" y="158"/>
                  <a:pt x="0" y="103"/>
                </a:cubicBezTo>
                <a:cubicBezTo>
                  <a:pt x="0" y="103"/>
                  <a:pt x="0" y="103"/>
                  <a:pt x="0" y="103"/>
                </a:cubicBezTo>
                <a:cubicBezTo>
                  <a:pt x="0" y="160"/>
                  <a:pt x="52" y="207"/>
                  <a:pt x="109" y="207"/>
                </a:cubicBezTo>
                <a:cubicBezTo>
                  <a:pt x="166" y="207"/>
                  <a:pt x="211" y="160"/>
                  <a:pt x="211" y="103"/>
                </a:cubicBezTo>
                <a:cubicBezTo>
                  <a:pt x="211" y="46"/>
                  <a:pt x="164" y="0"/>
                  <a:pt x="107"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8" name="Oval 39"/>
          <p:cNvSpPr>
            <a:spLocks noChangeArrowheads="1"/>
          </p:cNvSpPr>
          <p:nvPr/>
        </p:nvSpPr>
        <p:spPr bwMode="auto">
          <a:xfrm>
            <a:off x="8178800" y="4208463"/>
            <a:ext cx="646113" cy="646113"/>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40"/>
          <p:cNvSpPr>
            <a:spLocks/>
          </p:cNvSpPr>
          <p:nvPr/>
        </p:nvSpPr>
        <p:spPr bwMode="auto">
          <a:xfrm>
            <a:off x="7442200" y="2476500"/>
            <a:ext cx="708025" cy="708025"/>
          </a:xfrm>
          <a:custGeom>
            <a:avLst/>
            <a:gdLst>
              <a:gd name="T0" fmla="*/ 40 w 227"/>
              <a:gd name="T1" fmla="*/ 187 h 227"/>
              <a:gd name="T2" fmla="*/ 187 w 227"/>
              <a:gd name="T3" fmla="*/ 187 h 227"/>
              <a:gd name="T4" fmla="*/ 187 w 227"/>
              <a:gd name="T5" fmla="*/ 41 h 227"/>
              <a:gd name="T6" fmla="*/ 40 w 227"/>
              <a:gd name="T7" fmla="*/ 41 h 227"/>
              <a:gd name="T8" fmla="*/ 40 w 227"/>
              <a:gd name="T9" fmla="*/ 187 h 227"/>
            </a:gdLst>
            <a:ahLst/>
            <a:cxnLst>
              <a:cxn ang="0">
                <a:pos x="T0" y="T1"/>
              </a:cxn>
              <a:cxn ang="0">
                <a:pos x="T2" y="T3"/>
              </a:cxn>
              <a:cxn ang="0">
                <a:pos x="T4" y="T5"/>
              </a:cxn>
              <a:cxn ang="0">
                <a:pos x="T6" y="T7"/>
              </a:cxn>
              <a:cxn ang="0">
                <a:pos x="T8" y="T9"/>
              </a:cxn>
            </a:cxnLst>
            <a:rect l="0" t="0" r="r" b="b"/>
            <a:pathLst>
              <a:path w="227" h="227">
                <a:moveTo>
                  <a:pt x="40" y="187"/>
                </a:moveTo>
                <a:cubicBezTo>
                  <a:pt x="81" y="227"/>
                  <a:pt x="146" y="227"/>
                  <a:pt x="187" y="187"/>
                </a:cubicBezTo>
                <a:cubicBezTo>
                  <a:pt x="227" y="147"/>
                  <a:pt x="227" y="81"/>
                  <a:pt x="187" y="41"/>
                </a:cubicBezTo>
                <a:cubicBezTo>
                  <a:pt x="146" y="0"/>
                  <a:pt x="81" y="0"/>
                  <a:pt x="40" y="41"/>
                </a:cubicBezTo>
                <a:cubicBezTo>
                  <a:pt x="0" y="81"/>
                  <a:pt x="0" y="147"/>
                  <a:pt x="40" y="18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0" name="Freeform 41"/>
          <p:cNvSpPr>
            <a:spLocks/>
          </p:cNvSpPr>
          <p:nvPr/>
        </p:nvSpPr>
        <p:spPr bwMode="auto">
          <a:xfrm>
            <a:off x="5945188" y="4418013"/>
            <a:ext cx="295275" cy="290513"/>
          </a:xfrm>
          <a:custGeom>
            <a:avLst/>
            <a:gdLst>
              <a:gd name="T0" fmla="*/ 77 w 95"/>
              <a:gd name="T1" fmla="*/ 80 h 93"/>
              <a:gd name="T2" fmla="*/ 77 w 95"/>
              <a:gd name="T3" fmla="*/ 17 h 93"/>
              <a:gd name="T4" fmla="*/ 15 w 95"/>
              <a:gd name="T5" fmla="*/ 17 h 93"/>
              <a:gd name="T6" fmla="*/ 2 w 95"/>
              <a:gd name="T7" fmla="*/ 50 h 93"/>
              <a:gd name="T8" fmla="*/ 8 w 95"/>
              <a:gd name="T9" fmla="*/ 20 h 93"/>
              <a:gd name="T10" fmla="*/ 31 w 95"/>
              <a:gd name="T11" fmla="*/ 7 h 93"/>
              <a:gd name="T12" fmla="*/ 31 w 95"/>
              <a:gd name="T13" fmla="*/ 93 h 93"/>
              <a:gd name="T14" fmla="*/ 40 w 95"/>
              <a:gd name="T15" fmla="*/ 93 h 93"/>
              <a:gd name="T16" fmla="*/ 56 w 95"/>
              <a:gd name="T17" fmla="*/ 91 h 93"/>
              <a:gd name="T18" fmla="*/ 77 w 95"/>
              <a:gd name="T19" fmla="*/ 8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93">
                <a:moveTo>
                  <a:pt x="77" y="80"/>
                </a:moveTo>
                <a:cubicBezTo>
                  <a:pt x="95" y="63"/>
                  <a:pt x="95" y="35"/>
                  <a:pt x="77" y="17"/>
                </a:cubicBezTo>
                <a:cubicBezTo>
                  <a:pt x="60" y="0"/>
                  <a:pt x="32" y="0"/>
                  <a:pt x="15" y="17"/>
                </a:cubicBezTo>
                <a:cubicBezTo>
                  <a:pt x="6" y="26"/>
                  <a:pt x="1" y="38"/>
                  <a:pt x="2" y="50"/>
                </a:cubicBezTo>
                <a:cubicBezTo>
                  <a:pt x="2" y="39"/>
                  <a:pt x="0" y="28"/>
                  <a:pt x="8" y="20"/>
                </a:cubicBezTo>
                <a:cubicBezTo>
                  <a:pt x="16" y="12"/>
                  <a:pt x="31" y="7"/>
                  <a:pt x="31" y="7"/>
                </a:cubicBezTo>
                <a:cubicBezTo>
                  <a:pt x="31" y="93"/>
                  <a:pt x="31" y="93"/>
                  <a:pt x="31" y="93"/>
                </a:cubicBezTo>
                <a:cubicBezTo>
                  <a:pt x="31" y="93"/>
                  <a:pt x="39" y="93"/>
                  <a:pt x="40" y="93"/>
                </a:cubicBezTo>
                <a:cubicBezTo>
                  <a:pt x="44" y="93"/>
                  <a:pt x="52" y="92"/>
                  <a:pt x="56" y="91"/>
                </a:cubicBezTo>
                <a:cubicBezTo>
                  <a:pt x="63" y="89"/>
                  <a:pt x="72" y="85"/>
                  <a:pt x="77" y="8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Freeform 42"/>
          <p:cNvSpPr>
            <a:spLocks/>
          </p:cNvSpPr>
          <p:nvPr/>
        </p:nvSpPr>
        <p:spPr bwMode="auto">
          <a:xfrm>
            <a:off x="5703888" y="2716213"/>
            <a:ext cx="338138" cy="1339850"/>
          </a:xfrm>
          <a:custGeom>
            <a:avLst/>
            <a:gdLst>
              <a:gd name="T0" fmla="*/ 3 w 108"/>
              <a:gd name="T1" fmla="*/ 214 h 429"/>
              <a:gd name="T2" fmla="*/ 0 w 108"/>
              <a:gd name="T3" fmla="*/ 214 h 429"/>
              <a:gd name="T4" fmla="*/ 108 w 108"/>
              <a:gd name="T5" fmla="*/ 429 h 429"/>
              <a:gd name="T6" fmla="*/ 108 w 108"/>
              <a:gd name="T7" fmla="*/ 427 h 429"/>
              <a:gd name="T8" fmla="*/ 108 w 108"/>
              <a:gd name="T9" fmla="*/ 0 h 429"/>
              <a:gd name="T10" fmla="*/ 3 w 108"/>
              <a:gd name="T11" fmla="*/ 214 h 429"/>
            </a:gdLst>
            <a:ahLst/>
            <a:cxnLst>
              <a:cxn ang="0">
                <a:pos x="T0" y="T1"/>
              </a:cxn>
              <a:cxn ang="0">
                <a:pos x="T2" y="T3"/>
              </a:cxn>
              <a:cxn ang="0">
                <a:pos x="T4" y="T5"/>
              </a:cxn>
              <a:cxn ang="0">
                <a:pos x="T6" y="T7"/>
              </a:cxn>
              <a:cxn ang="0">
                <a:pos x="T8" y="T9"/>
              </a:cxn>
              <a:cxn ang="0">
                <a:pos x="T10" y="T11"/>
              </a:cxn>
            </a:cxnLst>
            <a:rect l="0" t="0" r="r" b="b"/>
            <a:pathLst>
              <a:path w="108" h="429">
                <a:moveTo>
                  <a:pt x="3" y="214"/>
                </a:moveTo>
                <a:cubicBezTo>
                  <a:pt x="3" y="214"/>
                  <a:pt x="0" y="214"/>
                  <a:pt x="0" y="214"/>
                </a:cubicBezTo>
                <a:cubicBezTo>
                  <a:pt x="0" y="321"/>
                  <a:pt x="88" y="409"/>
                  <a:pt x="108" y="429"/>
                </a:cubicBezTo>
                <a:cubicBezTo>
                  <a:pt x="108" y="427"/>
                  <a:pt x="108" y="427"/>
                  <a:pt x="108" y="427"/>
                </a:cubicBezTo>
                <a:cubicBezTo>
                  <a:pt x="108" y="0"/>
                  <a:pt x="108" y="0"/>
                  <a:pt x="108" y="0"/>
                </a:cubicBezTo>
                <a:cubicBezTo>
                  <a:pt x="88" y="20"/>
                  <a:pt x="3" y="108"/>
                  <a:pt x="3" y="21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4" name="Freeform 45"/>
          <p:cNvSpPr>
            <a:spLocks/>
          </p:cNvSpPr>
          <p:nvPr/>
        </p:nvSpPr>
        <p:spPr bwMode="auto">
          <a:xfrm>
            <a:off x="4391025" y="1643063"/>
            <a:ext cx="295275" cy="430213"/>
          </a:xfrm>
          <a:custGeom>
            <a:avLst/>
            <a:gdLst>
              <a:gd name="T0" fmla="*/ 87 w 95"/>
              <a:gd name="T1" fmla="*/ 138 h 138"/>
              <a:gd name="T2" fmla="*/ 95 w 95"/>
              <a:gd name="T3" fmla="*/ 94 h 138"/>
              <a:gd name="T4" fmla="*/ 84 w 95"/>
              <a:gd name="T5" fmla="*/ 48 h 138"/>
              <a:gd name="T6" fmla="*/ 8 w 95"/>
              <a:gd name="T7" fmla="*/ 0 h 138"/>
              <a:gd name="T8" fmla="*/ 0 w 95"/>
              <a:gd name="T9" fmla="*/ 46 h 138"/>
              <a:gd name="T10" fmla="*/ 10 w 95"/>
              <a:gd name="T11" fmla="*/ 90 h 138"/>
              <a:gd name="T12" fmla="*/ 87 w 95"/>
              <a:gd name="T13" fmla="*/ 138 h 138"/>
            </a:gdLst>
            <a:ahLst/>
            <a:cxnLst>
              <a:cxn ang="0">
                <a:pos x="T0" y="T1"/>
              </a:cxn>
              <a:cxn ang="0">
                <a:pos x="T2" y="T3"/>
              </a:cxn>
              <a:cxn ang="0">
                <a:pos x="T4" y="T5"/>
              </a:cxn>
              <a:cxn ang="0">
                <a:pos x="T6" y="T7"/>
              </a:cxn>
              <a:cxn ang="0">
                <a:pos x="T8" y="T9"/>
              </a:cxn>
              <a:cxn ang="0">
                <a:pos x="T10" y="T11"/>
              </a:cxn>
              <a:cxn ang="0">
                <a:pos x="T12" y="T13"/>
              </a:cxn>
            </a:cxnLst>
            <a:rect l="0" t="0" r="r" b="b"/>
            <a:pathLst>
              <a:path w="95" h="138">
                <a:moveTo>
                  <a:pt x="87" y="138"/>
                </a:moveTo>
                <a:cubicBezTo>
                  <a:pt x="87" y="138"/>
                  <a:pt x="94" y="118"/>
                  <a:pt x="95" y="94"/>
                </a:cubicBezTo>
                <a:cubicBezTo>
                  <a:pt x="95" y="79"/>
                  <a:pt x="93" y="62"/>
                  <a:pt x="84" y="48"/>
                </a:cubicBezTo>
                <a:cubicBezTo>
                  <a:pt x="62" y="9"/>
                  <a:pt x="8" y="0"/>
                  <a:pt x="8" y="0"/>
                </a:cubicBezTo>
                <a:cubicBezTo>
                  <a:pt x="8" y="0"/>
                  <a:pt x="0" y="21"/>
                  <a:pt x="0" y="46"/>
                </a:cubicBezTo>
                <a:cubicBezTo>
                  <a:pt x="0" y="60"/>
                  <a:pt x="2" y="76"/>
                  <a:pt x="10" y="90"/>
                </a:cubicBezTo>
                <a:cubicBezTo>
                  <a:pt x="32" y="129"/>
                  <a:pt x="87" y="138"/>
                  <a:pt x="87" y="13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46"/>
          <p:cNvSpPr>
            <a:spLocks/>
          </p:cNvSpPr>
          <p:nvPr/>
        </p:nvSpPr>
        <p:spPr bwMode="auto">
          <a:xfrm>
            <a:off x="3716338" y="2163763"/>
            <a:ext cx="352425" cy="384175"/>
          </a:xfrm>
          <a:custGeom>
            <a:avLst/>
            <a:gdLst>
              <a:gd name="T0" fmla="*/ 113 w 113"/>
              <a:gd name="T1" fmla="*/ 118 h 123"/>
              <a:gd name="T2" fmla="*/ 113 w 113"/>
              <a:gd name="T3" fmla="*/ 109 h 123"/>
              <a:gd name="T4" fmla="*/ 87 w 113"/>
              <a:gd name="T5" fmla="*/ 31 h 123"/>
              <a:gd name="T6" fmla="*/ 0 w 113"/>
              <a:gd name="T7" fmla="*/ 5 h 123"/>
              <a:gd name="T8" fmla="*/ 0 w 113"/>
              <a:gd name="T9" fmla="*/ 14 h 123"/>
              <a:gd name="T10" fmla="*/ 26 w 113"/>
              <a:gd name="T11" fmla="*/ 92 h 123"/>
              <a:gd name="T12" fmla="*/ 113 w 113"/>
              <a:gd name="T13" fmla="*/ 118 h 123"/>
            </a:gdLst>
            <a:ahLst/>
            <a:cxnLst>
              <a:cxn ang="0">
                <a:pos x="T0" y="T1"/>
              </a:cxn>
              <a:cxn ang="0">
                <a:pos x="T2" y="T3"/>
              </a:cxn>
              <a:cxn ang="0">
                <a:pos x="T4" y="T5"/>
              </a:cxn>
              <a:cxn ang="0">
                <a:pos x="T6" y="T7"/>
              </a:cxn>
              <a:cxn ang="0">
                <a:pos x="T8" y="T9"/>
              </a:cxn>
              <a:cxn ang="0">
                <a:pos x="T10" y="T11"/>
              </a:cxn>
              <a:cxn ang="0">
                <a:pos x="T12" y="T13"/>
              </a:cxn>
            </a:cxnLst>
            <a:rect l="0" t="0" r="r" b="b"/>
            <a:pathLst>
              <a:path w="113" h="123">
                <a:moveTo>
                  <a:pt x="113" y="118"/>
                </a:moveTo>
                <a:cubicBezTo>
                  <a:pt x="113" y="118"/>
                  <a:pt x="113" y="115"/>
                  <a:pt x="113" y="109"/>
                </a:cubicBezTo>
                <a:cubicBezTo>
                  <a:pt x="113" y="92"/>
                  <a:pt x="110" y="55"/>
                  <a:pt x="87" y="31"/>
                </a:cubicBezTo>
                <a:cubicBezTo>
                  <a:pt x="55" y="0"/>
                  <a:pt x="0" y="5"/>
                  <a:pt x="0" y="5"/>
                </a:cubicBezTo>
                <a:cubicBezTo>
                  <a:pt x="0" y="5"/>
                  <a:pt x="0" y="8"/>
                  <a:pt x="0" y="14"/>
                </a:cubicBezTo>
                <a:cubicBezTo>
                  <a:pt x="0" y="31"/>
                  <a:pt x="3" y="68"/>
                  <a:pt x="26" y="92"/>
                </a:cubicBezTo>
                <a:cubicBezTo>
                  <a:pt x="57" y="123"/>
                  <a:pt x="113" y="118"/>
                  <a:pt x="113" y="11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6" name="Freeform 47"/>
          <p:cNvSpPr>
            <a:spLocks/>
          </p:cNvSpPr>
          <p:nvPr/>
        </p:nvSpPr>
        <p:spPr bwMode="auto">
          <a:xfrm>
            <a:off x="3182938" y="2828925"/>
            <a:ext cx="430213" cy="368300"/>
          </a:xfrm>
          <a:custGeom>
            <a:avLst/>
            <a:gdLst>
              <a:gd name="T0" fmla="*/ 138 w 138"/>
              <a:gd name="T1" fmla="*/ 96 h 118"/>
              <a:gd name="T2" fmla="*/ 138 w 138"/>
              <a:gd name="T3" fmla="*/ 96 h 118"/>
              <a:gd name="T4" fmla="*/ 90 w 138"/>
              <a:gd name="T5" fmla="*/ 22 h 118"/>
              <a:gd name="T6" fmla="*/ 0 w 138"/>
              <a:gd name="T7" fmla="*/ 22 h 118"/>
              <a:gd name="T8" fmla="*/ 0 w 138"/>
              <a:gd name="T9" fmla="*/ 22 h 118"/>
              <a:gd name="T10" fmla="*/ 47 w 138"/>
              <a:gd name="T11" fmla="*/ 96 h 118"/>
              <a:gd name="T12" fmla="*/ 138 w 138"/>
              <a:gd name="T13" fmla="*/ 96 h 118"/>
            </a:gdLst>
            <a:ahLst/>
            <a:cxnLst>
              <a:cxn ang="0">
                <a:pos x="T0" y="T1"/>
              </a:cxn>
              <a:cxn ang="0">
                <a:pos x="T2" y="T3"/>
              </a:cxn>
              <a:cxn ang="0">
                <a:pos x="T4" y="T5"/>
              </a:cxn>
              <a:cxn ang="0">
                <a:pos x="T6" y="T7"/>
              </a:cxn>
              <a:cxn ang="0">
                <a:pos x="T8" y="T9"/>
              </a:cxn>
              <a:cxn ang="0">
                <a:pos x="T10" y="T11"/>
              </a:cxn>
              <a:cxn ang="0">
                <a:pos x="T12" y="T13"/>
              </a:cxn>
            </a:cxnLst>
            <a:rect l="0" t="0" r="r" b="b"/>
            <a:pathLst>
              <a:path w="138" h="118">
                <a:moveTo>
                  <a:pt x="138" y="96"/>
                </a:moveTo>
                <a:cubicBezTo>
                  <a:pt x="138" y="96"/>
                  <a:pt x="138" y="96"/>
                  <a:pt x="138" y="96"/>
                </a:cubicBezTo>
                <a:cubicBezTo>
                  <a:pt x="137" y="90"/>
                  <a:pt x="126" y="43"/>
                  <a:pt x="90" y="22"/>
                </a:cubicBezTo>
                <a:cubicBezTo>
                  <a:pt x="52" y="0"/>
                  <a:pt x="0" y="22"/>
                  <a:pt x="0" y="22"/>
                </a:cubicBezTo>
                <a:cubicBezTo>
                  <a:pt x="0" y="22"/>
                  <a:pt x="0" y="22"/>
                  <a:pt x="0" y="22"/>
                </a:cubicBezTo>
                <a:cubicBezTo>
                  <a:pt x="0" y="22"/>
                  <a:pt x="9" y="74"/>
                  <a:pt x="47" y="96"/>
                </a:cubicBezTo>
                <a:cubicBezTo>
                  <a:pt x="86" y="118"/>
                  <a:pt x="138" y="96"/>
                  <a:pt x="138" y="9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7" name="Freeform 48"/>
          <p:cNvSpPr>
            <a:spLocks/>
          </p:cNvSpPr>
          <p:nvPr/>
        </p:nvSpPr>
        <p:spPr bwMode="auto">
          <a:xfrm>
            <a:off x="2846388" y="3597275"/>
            <a:ext cx="479425" cy="327025"/>
          </a:xfrm>
          <a:custGeom>
            <a:avLst/>
            <a:gdLst>
              <a:gd name="T0" fmla="*/ 88 w 154"/>
              <a:gd name="T1" fmla="*/ 11 h 105"/>
              <a:gd name="T2" fmla="*/ 0 w 154"/>
              <a:gd name="T3" fmla="*/ 31 h 105"/>
              <a:gd name="T4" fmla="*/ 0 w 154"/>
              <a:gd name="T5" fmla="*/ 31 h 105"/>
              <a:gd name="T6" fmla="*/ 66 w 154"/>
              <a:gd name="T7" fmla="*/ 93 h 105"/>
              <a:gd name="T8" fmla="*/ 154 w 154"/>
              <a:gd name="T9" fmla="*/ 73 h 105"/>
              <a:gd name="T10" fmla="*/ 153 w 154"/>
              <a:gd name="T11" fmla="*/ 72 h 105"/>
              <a:gd name="T12" fmla="*/ 88 w 154"/>
              <a:gd name="T13" fmla="*/ 11 h 105"/>
            </a:gdLst>
            <a:ahLst/>
            <a:cxnLst>
              <a:cxn ang="0">
                <a:pos x="T0" y="T1"/>
              </a:cxn>
              <a:cxn ang="0">
                <a:pos x="T2" y="T3"/>
              </a:cxn>
              <a:cxn ang="0">
                <a:pos x="T4" y="T5"/>
              </a:cxn>
              <a:cxn ang="0">
                <a:pos x="T6" y="T7"/>
              </a:cxn>
              <a:cxn ang="0">
                <a:pos x="T8" y="T9"/>
              </a:cxn>
              <a:cxn ang="0">
                <a:pos x="T10" y="T11"/>
              </a:cxn>
              <a:cxn ang="0">
                <a:pos x="T12" y="T13"/>
              </a:cxn>
            </a:cxnLst>
            <a:rect l="0" t="0" r="r" b="b"/>
            <a:pathLst>
              <a:path w="154" h="105">
                <a:moveTo>
                  <a:pt x="88" y="11"/>
                </a:moveTo>
                <a:cubicBezTo>
                  <a:pt x="48" y="0"/>
                  <a:pt x="6" y="28"/>
                  <a:pt x="0" y="31"/>
                </a:cubicBezTo>
                <a:cubicBezTo>
                  <a:pt x="0" y="31"/>
                  <a:pt x="0" y="31"/>
                  <a:pt x="0" y="31"/>
                </a:cubicBezTo>
                <a:cubicBezTo>
                  <a:pt x="0" y="31"/>
                  <a:pt x="23" y="82"/>
                  <a:pt x="66" y="93"/>
                </a:cubicBezTo>
                <a:cubicBezTo>
                  <a:pt x="108" y="105"/>
                  <a:pt x="154" y="73"/>
                  <a:pt x="154" y="73"/>
                </a:cubicBezTo>
                <a:cubicBezTo>
                  <a:pt x="154" y="73"/>
                  <a:pt x="154" y="72"/>
                  <a:pt x="153" y="72"/>
                </a:cubicBezTo>
                <a:cubicBezTo>
                  <a:pt x="150" y="64"/>
                  <a:pt x="127" y="21"/>
                  <a:pt x="88" y="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49"/>
          <p:cNvSpPr>
            <a:spLocks/>
          </p:cNvSpPr>
          <p:nvPr/>
        </p:nvSpPr>
        <p:spPr bwMode="auto">
          <a:xfrm>
            <a:off x="2730500" y="4437063"/>
            <a:ext cx="500063" cy="268288"/>
          </a:xfrm>
          <a:custGeom>
            <a:avLst/>
            <a:gdLst>
              <a:gd name="T0" fmla="*/ 80 w 160"/>
              <a:gd name="T1" fmla="*/ 86 h 86"/>
              <a:gd name="T2" fmla="*/ 160 w 160"/>
              <a:gd name="T3" fmla="*/ 43 h 86"/>
              <a:gd name="T4" fmla="*/ 158 w 160"/>
              <a:gd name="T5" fmla="*/ 42 h 86"/>
              <a:gd name="T6" fmla="*/ 80 w 160"/>
              <a:gd name="T7" fmla="*/ 0 h 86"/>
              <a:gd name="T8" fmla="*/ 1 w 160"/>
              <a:gd name="T9" fmla="*/ 42 h 86"/>
              <a:gd name="T10" fmla="*/ 0 w 160"/>
              <a:gd name="T11" fmla="*/ 43 h 86"/>
              <a:gd name="T12" fmla="*/ 80 w 160"/>
              <a:gd name="T13" fmla="*/ 86 h 86"/>
            </a:gdLst>
            <a:ahLst/>
            <a:cxnLst>
              <a:cxn ang="0">
                <a:pos x="T0" y="T1"/>
              </a:cxn>
              <a:cxn ang="0">
                <a:pos x="T2" y="T3"/>
              </a:cxn>
              <a:cxn ang="0">
                <a:pos x="T4" y="T5"/>
              </a:cxn>
              <a:cxn ang="0">
                <a:pos x="T6" y="T7"/>
              </a:cxn>
              <a:cxn ang="0">
                <a:pos x="T8" y="T9"/>
              </a:cxn>
              <a:cxn ang="0">
                <a:pos x="T10" y="T11"/>
              </a:cxn>
              <a:cxn ang="0">
                <a:pos x="T12" y="T13"/>
              </a:cxn>
            </a:cxnLst>
            <a:rect l="0" t="0" r="r" b="b"/>
            <a:pathLst>
              <a:path w="160" h="86">
                <a:moveTo>
                  <a:pt x="80" y="86"/>
                </a:moveTo>
                <a:cubicBezTo>
                  <a:pt x="124" y="86"/>
                  <a:pt x="160" y="43"/>
                  <a:pt x="160" y="43"/>
                </a:cubicBezTo>
                <a:cubicBezTo>
                  <a:pt x="160" y="43"/>
                  <a:pt x="159" y="42"/>
                  <a:pt x="158" y="42"/>
                </a:cubicBezTo>
                <a:cubicBezTo>
                  <a:pt x="152" y="35"/>
                  <a:pt x="119" y="0"/>
                  <a:pt x="80" y="0"/>
                </a:cubicBezTo>
                <a:cubicBezTo>
                  <a:pt x="40" y="0"/>
                  <a:pt x="8" y="35"/>
                  <a:pt x="1" y="42"/>
                </a:cubicBezTo>
                <a:cubicBezTo>
                  <a:pt x="1" y="42"/>
                  <a:pt x="0" y="43"/>
                  <a:pt x="0" y="43"/>
                </a:cubicBezTo>
                <a:cubicBezTo>
                  <a:pt x="0" y="43"/>
                  <a:pt x="36" y="86"/>
                  <a:pt x="80" y="8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Freeform 50"/>
          <p:cNvSpPr>
            <a:spLocks/>
          </p:cNvSpPr>
          <p:nvPr/>
        </p:nvSpPr>
        <p:spPr bwMode="auto">
          <a:xfrm>
            <a:off x="2846388" y="5219700"/>
            <a:ext cx="479425" cy="325438"/>
          </a:xfrm>
          <a:custGeom>
            <a:avLst/>
            <a:gdLst>
              <a:gd name="T0" fmla="*/ 66 w 154"/>
              <a:gd name="T1" fmla="*/ 10 h 104"/>
              <a:gd name="T2" fmla="*/ 1 w 154"/>
              <a:gd name="T3" fmla="*/ 69 h 104"/>
              <a:gd name="T4" fmla="*/ 0 w 154"/>
              <a:gd name="T5" fmla="*/ 72 h 104"/>
              <a:gd name="T6" fmla="*/ 88 w 154"/>
              <a:gd name="T7" fmla="*/ 93 h 104"/>
              <a:gd name="T8" fmla="*/ 154 w 154"/>
              <a:gd name="T9" fmla="*/ 31 h 104"/>
              <a:gd name="T10" fmla="*/ 152 w 154"/>
              <a:gd name="T11" fmla="*/ 30 h 104"/>
              <a:gd name="T12" fmla="*/ 66 w 154"/>
              <a:gd name="T13" fmla="*/ 10 h 104"/>
            </a:gdLst>
            <a:ahLst/>
            <a:cxnLst>
              <a:cxn ang="0">
                <a:pos x="T0" y="T1"/>
              </a:cxn>
              <a:cxn ang="0">
                <a:pos x="T2" y="T3"/>
              </a:cxn>
              <a:cxn ang="0">
                <a:pos x="T4" y="T5"/>
              </a:cxn>
              <a:cxn ang="0">
                <a:pos x="T6" y="T7"/>
              </a:cxn>
              <a:cxn ang="0">
                <a:pos x="T8" y="T9"/>
              </a:cxn>
              <a:cxn ang="0">
                <a:pos x="T10" y="T11"/>
              </a:cxn>
              <a:cxn ang="0">
                <a:pos x="T12" y="T13"/>
              </a:cxn>
            </a:cxnLst>
            <a:rect l="0" t="0" r="r" b="b"/>
            <a:pathLst>
              <a:path w="154" h="104">
                <a:moveTo>
                  <a:pt x="66" y="10"/>
                </a:moveTo>
                <a:cubicBezTo>
                  <a:pt x="29" y="20"/>
                  <a:pt x="7" y="59"/>
                  <a:pt x="1" y="69"/>
                </a:cubicBezTo>
                <a:cubicBezTo>
                  <a:pt x="0" y="71"/>
                  <a:pt x="0" y="72"/>
                  <a:pt x="0" y="72"/>
                </a:cubicBezTo>
                <a:cubicBezTo>
                  <a:pt x="0" y="72"/>
                  <a:pt x="45" y="104"/>
                  <a:pt x="88" y="93"/>
                </a:cubicBezTo>
                <a:cubicBezTo>
                  <a:pt x="130" y="81"/>
                  <a:pt x="154" y="31"/>
                  <a:pt x="154" y="31"/>
                </a:cubicBezTo>
                <a:cubicBezTo>
                  <a:pt x="154" y="31"/>
                  <a:pt x="153" y="30"/>
                  <a:pt x="152" y="30"/>
                </a:cubicBezTo>
                <a:cubicBezTo>
                  <a:pt x="145" y="25"/>
                  <a:pt x="104" y="0"/>
                  <a:pt x="66" y="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80" name="Freeform 51"/>
          <p:cNvSpPr>
            <a:spLocks/>
          </p:cNvSpPr>
          <p:nvPr/>
        </p:nvSpPr>
        <p:spPr bwMode="auto">
          <a:xfrm>
            <a:off x="5051425" y="2260600"/>
            <a:ext cx="584200" cy="911225"/>
          </a:xfrm>
          <a:custGeom>
            <a:avLst/>
            <a:gdLst>
              <a:gd name="T0" fmla="*/ 171 w 187"/>
              <a:gd name="T1" fmla="*/ 110 h 292"/>
              <a:gd name="T2" fmla="*/ 27 w 187"/>
              <a:gd name="T3" fmla="*/ 0 h 292"/>
              <a:gd name="T4" fmla="*/ 2 w 187"/>
              <a:gd name="T5" fmla="*/ 119 h 292"/>
              <a:gd name="T6" fmla="*/ 4 w 187"/>
              <a:gd name="T7" fmla="*/ 142 h 292"/>
              <a:gd name="T8" fmla="*/ 16 w 187"/>
              <a:gd name="T9" fmla="*/ 181 h 292"/>
              <a:gd name="T10" fmla="*/ 160 w 187"/>
              <a:gd name="T11" fmla="*/ 292 h 292"/>
              <a:gd name="T12" fmla="*/ 185 w 187"/>
              <a:gd name="T13" fmla="*/ 173 h 292"/>
              <a:gd name="T14" fmla="*/ 182 w 187"/>
              <a:gd name="T15" fmla="*/ 144 h 292"/>
              <a:gd name="T16" fmla="*/ 171 w 187"/>
              <a:gd name="T17" fmla="*/ 11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292">
                <a:moveTo>
                  <a:pt x="171" y="110"/>
                </a:moveTo>
                <a:cubicBezTo>
                  <a:pt x="135" y="30"/>
                  <a:pt x="27" y="0"/>
                  <a:pt x="27" y="0"/>
                </a:cubicBezTo>
                <a:cubicBezTo>
                  <a:pt x="27" y="0"/>
                  <a:pt x="0" y="56"/>
                  <a:pt x="2" y="119"/>
                </a:cubicBezTo>
                <a:cubicBezTo>
                  <a:pt x="2" y="127"/>
                  <a:pt x="3" y="135"/>
                  <a:pt x="4" y="142"/>
                </a:cubicBezTo>
                <a:cubicBezTo>
                  <a:pt x="6" y="156"/>
                  <a:pt x="10" y="169"/>
                  <a:pt x="16" y="181"/>
                </a:cubicBezTo>
                <a:cubicBezTo>
                  <a:pt x="52" y="262"/>
                  <a:pt x="160" y="292"/>
                  <a:pt x="160" y="292"/>
                </a:cubicBezTo>
                <a:cubicBezTo>
                  <a:pt x="160" y="292"/>
                  <a:pt x="187" y="235"/>
                  <a:pt x="185" y="173"/>
                </a:cubicBezTo>
                <a:cubicBezTo>
                  <a:pt x="185" y="163"/>
                  <a:pt x="183" y="153"/>
                  <a:pt x="182" y="144"/>
                </a:cubicBezTo>
                <a:cubicBezTo>
                  <a:pt x="179" y="132"/>
                  <a:pt x="176" y="121"/>
                  <a:pt x="171" y="11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Freeform 52"/>
          <p:cNvSpPr>
            <a:spLocks/>
          </p:cNvSpPr>
          <p:nvPr/>
        </p:nvSpPr>
        <p:spPr bwMode="auto">
          <a:xfrm>
            <a:off x="3813175" y="3440113"/>
            <a:ext cx="936625" cy="693738"/>
          </a:xfrm>
          <a:custGeom>
            <a:avLst/>
            <a:gdLst>
              <a:gd name="T0" fmla="*/ 180 w 300"/>
              <a:gd name="T1" fmla="*/ 30 h 222"/>
              <a:gd name="T2" fmla="*/ 0 w 300"/>
              <a:gd name="T3" fmla="*/ 54 h 222"/>
              <a:gd name="T4" fmla="*/ 0 w 300"/>
              <a:gd name="T5" fmla="*/ 54 h 222"/>
              <a:gd name="T6" fmla="*/ 120 w 300"/>
              <a:gd name="T7" fmla="*/ 191 h 222"/>
              <a:gd name="T8" fmla="*/ 300 w 300"/>
              <a:gd name="T9" fmla="*/ 167 h 222"/>
              <a:gd name="T10" fmla="*/ 299 w 300"/>
              <a:gd name="T11" fmla="*/ 165 h 222"/>
              <a:gd name="T12" fmla="*/ 180 w 300"/>
              <a:gd name="T13" fmla="*/ 30 h 222"/>
            </a:gdLst>
            <a:ahLst/>
            <a:cxnLst>
              <a:cxn ang="0">
                <a:pos x="T0" y="T1"/>
              </a:cxn>
              <a:cxn ang="0">
                <a:pos x="T2" y="T3"/>
              </a:cxn>
              <a:cxn ang="0">
                <a:pos x="T4" y="T5"/>
              </a:cxn>
              <a:cxn ang="0">
                <a:pos x="T6" y="T7"/>
              </a:cxn>
              <a:cxn ang="0">
                <a:pos x="T8" y="T9"/>
              </a:cxn>
              <a:cxn ang="0">
                <a:pos x="T10" y="T11"/>
              </a:cxn>
              <a:cxn ang="0">
                <a:pos x="T12" y="T13"/>
              </a:cxn>
            </a:cxnLst>
            <a:rect l="0" t="0" r="r" b="b"/>
            <a:pathLst>
              <a:path w="300" h="222">
                <a:moveTo>
                  <a:pt x="180" y="30"/>
                </a:moveTo>
                <a:cubicBezTo>
                  <a:pt x="99" y="0"/>
                  <a:pt x="5" y="51"/>
                  <a:pt x="0" y="54"/>
                </a:cubicBezTo>
                <a:cubicBezTo>
                  <a:pt x="0" y="54"/>
                  <a:pt x="0" y="54"/>
                  <a:pt x="0" y="54"/>
                </a:cubicBezTo>
                <a:cubicBezTo>
                  <a:pt x="0" y="54"/>
                  <a:pt x="37" y="160"/>
                  <a:pt x="120" y="191"/>
                </a:cubicBezTo>
                <a:cubicBezTo>
                  <a:pt x="203" y="222"/>
                  <a:pt x="300" y="167"/>
                  <a:pt x="300" y="167"/>
                </a:cubicBezTo>
                <a:cubicBezTo>
                  <a:pt x="300" y="167"/>
                  <a:pt x="299" y="166"/>
                  <a:pt x="299" y="165"/>
                </a:cubicBezTo>
                <a:cubicBezTo>
                  <a:pt x="294" y="153"/>
                  <a:pt x="257" y="59"/>
                  <a:pt x="180" y="3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2" name="Freeform 53"/>
          <p:cNvSpPr>
            <a:spLocks/>
          </p:cNvSpPr>
          <p:nvPr/>
        </p:nvSpPr>
        <p:spPr bwMode="auto">
          <a:xfrm>
            <a:off x="3825875" y="4941888"/>
            <a:ext cx="911225" cy="711200"/>
          </a:xfrm>
          <a:custGeom>
            <a:avLst/>
            <a:gdLst>
              <a:gd name="T0" fmla="*/ 111 w 292"/>
              <a:gd name="T1" fmla="*/ 35 h 228"/>
              <a:gd name="T2" fmla="*/ 1 w 292"/>
              <a:gd name="T3" fmla="*/ 177 h 228"/>
              <a:gd name="T4" fmla="*/ 0 w 292"/>
              <a:gd name="T5" fmla="*/ 180 h 228"/>
              <a:gd name="T6" fmla="*/ 181 w 292"/>
              <a:gd name="T7" fmla="*/ 192 h 228"/>
              <a:gd name="T8" fmla="*/ 292 w 292"/>
              <a:gd name="T9" fmla="*/ 47 h 228"/>
              <a:gd name="T10" fmla="*/ 291 w 292"/>
              <a:gd name="T11" fmla="*/ 47 h 228"/>
              <a:gd name="T12" fmla="*/ 111 w 292"/>
              <a:gd name="T13" fmla="*/ 35 h 228"/>
            </a:gdLst>
            <a:ahLst/>
            <a:cxnLst>
              <a:cxn ang="0">
                <a:pos x="T0" y="T1"/>
              </a:cxn>
              <a:cxn ang="0">
                <a:pos x="T2" y="T3"/>
              </a:cxn>
              <a:cxn ang="0">
                <a:pos x="T4" y="T5"/>
              </a:cxn>
              <a:cxn ang="0">
                <a:pos x="T6" y="T7"/>
              </a:cxn>
              <a:cxn ang="0">
                <a:pos x="T8" y="T9"/>
              </a:cxn>
              <a:cxn ang="0">
                <a:pos x="T10" y="T11"/>
              </a:cxn>
              <a:cxn ang="0">
                <a:pos x="T12" y="T13"/>
              </a:cxn>
            </a:cxnLst>
            <a:rect l="0" t="0" r="r" b="b"/>
            <a:pathLst>
              <a:path w="292" h="228">
                <a:moveTo>
                  <a:pt x="111" y="35"/>
                </a:moveTo>
                <a:cubicBezTo>
                  <a:pt x="39" y="68"/>
                  <a:pt x="7" y="158"/>
                  <a:pt x="1" y="177"/>
                </a:cubicBezTo>
                <a:cubicBezTo>
                  <a:pt x="1" y="179"/>
                  <a:pt x="0" y="180"/>
                  <a:pt x="0" y="180"/>
                </a:cubicBezTo>
                <a:cubicBezTo>
                  <a:pt x="0" y="180"/>
                  <a:pt x="101" y="228"/>
                  <a:pt x="181" y="192"/>
                </a:cubicBezTo>
                <a:cubicBezTo>
                  <a:pt x="262" y="155"/>
                  <a:pt x="292" y="47"/>
                  <a:pt x="292" y="47"/>
                </a:cubicBezTo>
                <a:cubicBezTo>
                  <a:pt x="292" y="47"/>
                  <a:pt x="291" y="47"/>
                  <a:pt x="291" y="47"/>
                </a:cubicBezTo>
                <a:cubicBezTo>
                  <a:pt x="282" y="43"/>
                  <a:pt x="187" y="0"/>
                  <a:pt x="111" y="3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3" name="Freeform 54"/>
          <p:cNvSpPr>
            <a:spLocks/>
          </p:cNvSpPr>
          <p:nvPr/>
        </p:nvSpPr>
        <p:spPr bwMode="auto">
          <a:xfrm>
            <a:off x="4805363" y="3184525"/>
            <a:ext cx="968375" cy="1049338"/>
          </a:xfrm>
          <a:custGeom>
            <a:avLst/>
            <a:gdLst>
              <a:gd name="T0" fmla="*/ 1 w 310"/>
              <a:gd name="T1" fmla="*/ 13 h 336"/>
              <a:gd name="T2" fmla="*/ 0 w 310"/>
              <a:gd name="T3" fmla="*/ 38 h 336"/>
              <a:gd name="T4" fmla="*/ 73 w 310"/>
              <a:gd name="T5" fmla="*/ 251 h 336"/>
              <a:gd name="T6" fmla="*/ 310 w 310"/>
              <a:gd name="T7" fmla="*/ 323 h 336"/>
              <a:gd name="T8" fmla="*/ 310 w 310"/>
              <a:gd name="T9" fmla="*/ 298 h 336"/>
              <a:gd name="T10" fmla="*/ 238 w 310"/>
              <a:gd name="T11" fmla="*/ 85 h 336"/>
              <a:gd name="T12" fmla="*/ 1 w 310"/>
              <a:gd name="T13" fmla="*/ 13 h 336"/>
            </a:gdLst>
            <a:ahLst/>
            <a:cxnLst>
              <a:cxn ang="0">
                <a:pos x="T0" y="T1"/>
              </a:cxn>
              <a:cxn ang="0">
                <a:pos x="T2" y="T3"/>
              </a:cxn>
              <a:cxn ang="0">
                <a:pos x="T4" y="T5"/>
              </a:cxn>
              <a:cxn ang="0">
                <a:pos x="T6" y="T7"/>
              </a:cxn>
              <a:cxn ang="0">
                <a:pos x="T8" y="T9"/>
              </a:cxn>
              <a:cxn ang="0">
                <a:pos x="T10" y="T11"/>
              </a:cxn>
              <a:cxn ang="0">
                <a:pos x="T12" y="T13"/>
              </a:cxn>
            </a:cxnLst>
            <a:rect l="0" t="0" r="r" b="b"/>
            <a:pathLst>
              <a:path w="310" h="336">
                <a:moveTo>
                  <a:pt x="1" y="13"/>
                </a:moveTo>
                <a:cubicBezTo>
                  <a:pt x="1" y="13"/>
                  <a:pt x="0" y="22"/>
                  <a:pt x="0" y="38"/>
                </a:cubicBezTo>
                <a:cubicBezTo>
                  <a:pt x="1" y="84"/>
                  <a:pt x="9" y="186"/>
                  <a:pt x="73" y="251"/>
                </a:cubicBezTo>
                <a:cubicBezTo>
                  <a:pt x="158" y="336"/>
                  <a:pt x="310" y="323"/>
                  <a:pt x="310" y="323"/>
                </a:cubicBezTo>
                <a:cubicBezTo>
                  <a:pt x="310" y="323"/>
                  <a:pt x="310" y="313"/>
                  <a:pt x="310" y="298"/>
                </a:cubicBezTo>
                <a:cubicBezTo>
                  <a:pt x="310" y="251"/>
                  <a:pt x="301" y="149"/>
                  <a:pt x="238" y="85"/>
                </a:cubicBezTo>
                <a:cubicBezTo>
                  <a:pt x="153" y="0"/>
                  <a:pt x="1" y="13"/>
                  <a:pt x="1" y="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55"/>
          <p:cNvSpPr>
            <a:spLocks/>
          </p:cNvSpPr>
          <p:nvPr/>
        </p:nvSpPr>
        <p:spPr bwMode="auto">
          <a:xfrm>
            <a:off x="4268788" y="4146550"/>
            <a:ext cx="1360488" cy="730250"/>
          </a:xfrm>
          <a:custGeom>
            <a:avLst/>
            <a:gdLst>
              <a:gd name="T0" fmla="*/ 218 w 436"/>
              <a:gd name="T1" fmla="*/ 0 h 234"/>
              <a:gd name="T2" fmla="*/ 1 w 436"/>
              <a:gd name="T3" fmla="*/ 116 h 234"/>
              <a:gd name="T4" fmla="*/ 0 w 436"/>
              <a:gd name="T5" fmla="*/ 117 h 234"/>
              <a:gd name="T6" fmla="*/ 218 w 436"/>
              <a:gd name="T7" fmla="*/ 234 h 234"/>
              <a:gd name="T8" fmla="*/ 436 w 436"/>
              <a:gd name="T9" fmla="*/ 117 h 234"/>
              <a:gd name="T10" fmla="*/ 434 w 436"/>
              <a:gd name="T11" fmla="*/ 116 h 234"/>
              <a:gd name="T12" fmla="*/ 218 w 436"/>
              <a:gd name="T13" fmla="*/ 0 h 234"/>
            </a:gdLst>
            <a:ahLst/>
            <a:cxnLst>
              <a:cxn ang="0">
                <a:pos x="T0" y="T1"/>
              </a:cxn>
              <a:cxn ang="0">
                <a:pos x="T2" y="T3"/>
              </a:cxn>
              <a:cxn ang="0">
                <a:pos x="T4" y="T5"/>
              </a:cxn>
              <a:cxn ang="0">
                <a:pos x="T6" y="T7"/>
              </a:cxn>
              <a:cxn ang="0">
                <a:pos x="T8" y="T9"/>
              </a:cxn>
              <a:cxn ang="0">
                <a:pos x="T10" y="T11"/>
              </a:cxn>
              <a:cxn ang="0">
                <a:pos x="T12" y="T13"/>
              </a:cxn>
            </a:cxnLst>
            <a:rect l="0" t="0" r="r" b="b"/>
            <a:pathLst>
              <a:path w="436" h="234">
                <a:moveTo>
                  <a:pt x="218" y="0"/>
                </a:moveTo>
                <a:cubicBezTo>
                  <a:pt x="104" y="0"/>
                  <a:pt x="12" y="103"/>
                  <a:pt x="1" y="116"/>
                </a:cubicBezTo>
                <a:cubicBezTo>
                  <a:pt x="0" y="116"/>
                  <a:pt x="0" y="117"/>
                  <a:pt x="0" y="117"/>
                </a:cubicBezTo>
                <a:cubicBezTo>
                  <a:pt x="0" y="117"/>
                  <a:pt x="97" y="234"/>
                  <a:pt x="218" y="234"/>
                </a:cubicBezTo>
                <a:cubicBezTo>
                  <a:pt x="338" y="234"/>
                  <a:pt x="436" y="117"/>
                  <a:pt x="436" y="117"/>
                </a:cubicBezTo>
                <a:cubicBezTo>
                  <a:pt x="436" y="117"/>
                  <a:pt x="435" y="116"/>
                  <a:pt x="434" y="116"/>
                </a:cubicBezTo>
                <a:cubicBezTo>
                  <a:pt x="424" y="103"/>
                  <a:pt x="331" y="0"/>
                  <a:pt x="218"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56"/>
          <p:cNvSpPr>
            <a:spLocks/>
          </p:cNvSpPr>
          <p:nvPr/>
        </p:nvSpPr>
        <p:spPr bwMode="auto">
          <a:xfrm>
            <a:off x="4786313" y="4795838"/>
            <a:ext cx="968375" cy="1050925"/>
          </a:xfrm>
          <a:custGeom>
            <a:avLst/>
            <a:gdLst>
              <a:gd name="T0" fmla="*/ 310 w 310"/>
              <a:gd name="T1" fmla="*/ 36 h 337"/>
              <a:gd name="T2" fmla="*/ 309 w 310"/>
              <a:gd name="T3" fmla="*/ 14 h 337"/>
              <a:gd name="T4" fmla="*/ 72 w 310"/>
              <a:gd name="T5" fmla="*/ 86 h 337"/>
              <a:gd name="T6" fmla="*/ 0 w 310"/>
              <a:gd name="T7" fmla="*/ 298 h 337"/>
              <a:gd name="T8" fmla="*/ 1 w 310"/>
              <a:gd name="T9" fmla="*/ 323 h 337"/>
              <a:gd name="T10" fmla="*/ 237 w 310"/>
              <a:gd name="T11" fmla="*/ 251 h 337"/>
              <a:gd name="T12" fmla="*/ 274 w 310"/>
              <a:gd name="T13" fmla="*/ 201 h 337"/>
              <a:gd name="T14" fmla="*/ 288 w 310"/>
              <a:gd name="T15" fmla="*/ 168 h 337"/>
              <a:gd name="T16" fmla="*/ 310 w 310"/>
              <a:gd name="T17" fmla="*/ 36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0" h="337">
                <a:moveTo>
                  <a:pt x="310" y="36"/>
                </a:moveTo>
                <a:cubicBezTo>
                  <a:pt x="310" y="22"/>
                  <a:pt x="309" y="14"/>
                  <a:pt x="309" y="14"/>
                </a:cubicBezTo>
                <a:cubicBezTo>
                  <a:pt x="309" y="14"/>
                  <a:pt x="158" y="0"/>
                  <a:pt x="72" y="86"/>
                </a:cubicBezTo>
                <a:cubicBezTo>
                  <a:pt x="9" y="150"/>
                  <a:pt x="0" y="251"/>
                  <a:pt x="0" y="298"/>
                </a:cubicBezTo>
                <a:cubicBezTo>
                  <a:pt x="0" y="313"/>
                  <a:pt x="1" y="323"/>
                  <a:pt x="1" y="323"/>
                </a:cubicBezTo>
                <a:cubicBezTo>
                  <a:pt x="1" y="323"/>
                  <a:pt x="152" y="337"/>
                  <a:pt x="237" y="251"/>
                </a:cubicBezTo>
                <a:cubicBezTo>
                  <a:pt x="252" y="236"/>
                  <a:pt x="264" y="219"/>
                  <a:pt x="274" y="201"/>
                </a:cubicBezTo>
                <a:cubicBezTo>
                  <a:pt x="279" y="190"/>
                  <a:pt x="284" y="179"/>
                  <a:pt x="288" y="168"/>
                </a:cubicBezTo>
                <a:cubicBezTo>
                  <a:pt x="307" y="117"/>
                  <a:pt x="310" y="65"/>
                  <a:pt x="310" y="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6" name="Freeform 57"/>
          <p:cNvSpPr>
            <a:spLocks/>
          </p:cNvSpPr>
          <p:nvPr/>
        </p:nvSpPr>
        <p:spPr bwMode="auto">
          <a:xfrm>
            <a:off x="5741988" y="1801813"/>
            <a:ext cx="300038" cy="646113"/>
          </a:xfrm>
          <a:custGeom>
            <a:avLst/>
            <a:gdLst>
              <a:gd name="T0" fmla="*/ 96 w 96"/>
              <a:gd name="T1" fmla="*/ 207 h 207"/>
              <a:gd name="T2" fmla="*/ 96 w 96"/>
              <a:gd name="T3" fmla="*/ 1 h 207"/>
              <a:gd name="T4" fmla="*/ 96 w 96"/>
              <a:gd name="T5" fmla="*/ 0 h 207"/>
              <a:gd name="T6" fmla="*/ 0 w 96"/>
              <a:gd name="T7" fmla="*/ 103 h 207"/>
              <a:gd name="T8" fmla="*/ 0 w 96"/>
              <a:gd name="T9" fmla="*/ 104 h 207"/>
              <a:gd name="T10" fmla="*/ 96 w 96"/>
              <a:gd name="T11" fmla="*/ 207 h 207"/>
            </a:gdLst>
            <a:ahLst/>
            <a:cxnLst>
              <a:cxn ang="0">
                <a:pos x="T0" y="T1"/>
              </a:cxn>
              <a:cxn ang="0">
                <a:pos x="T2" y="T3"/>
              </a:cxn>
              <a:cxn ang="0">
                <a:pos x="T4" y="T5"/>
              </a:cxn>
              <a:cxn ang="0">
                <a:pos x="T6" y="T7"/>
              </a:cxn>
              <a:cxn ang="0">
                <a:pos x="T8" y="T9"/>
              </a:cxn>
              <a:cxn ang="0">
                <a:pos x="T10" y="T11"/>
              </a:cxn>
            </a:cxnLst>
            <a:rect l="0" t="0" r="r" b="b"/>
            <a:pathLst>
              <a:path w="96" h="207">
                <a:moveTo>
                  <a:pt x="96" y="207"/>
                </a:moveTo>
                <a:cubicBezTo>
                  <a:pt x="96" y="1"/>
                  <a:pt x="96" y="1"/>
                  <a:pt x="96" y="1"/>
                </a:cubicBezTo>
                <a:cubicBezTo>
                  <a:pt x="96" y="0"/>
                  <a:pt x="96" y="0"/>
                  <a:pt x="96" y="0"/>
                </a:cubicBezTo>
                <a:cubicBezTo>
                  <a:pt x="48" y="2"/>
                  <a:pt x="0" y="48"/>
                  <a:pt x="0" y="103"/>
                </a:cubicBezTo>
                <a:cubicBezTo>
                  <a:pt x="0" y="104"/>
                  <a:pt x="0" y="104"/>
                  <a:pt x="0" y="104"/>
                </a:cubicBezTo>
                <a:cubicBezTo>
                  <a:pt x="0" y="159"/>
                  <a:pt x="48" y="205"/>
                  <a:pt x="96" y="20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89" name="Freeform 58"/>
          <p:cNvSpPr>
            <a:spLocks/>
          </p:cNvSpPr>
          <p:nvPr/>
        </p:nvSpPr>
        <p:spPr bwMode="auto">
          <a:xfrm>
            <a:off x="4071938" y="2476500"/>
            <a:ext cx="649288" cy="711200"/>
          </a:xfrm>
          <a:custGeom>
            <a:avLst/>
            <a:gdLst>
              <a:gd name="T0" fmla="*/ 31 w 208"/>
              <a:gd name="T1" fmla="*/ 188 h 228"/>
              <a:gd name="T2" fmla="*/ 177 w 208"/>
              <a:gd name="T3" fmla="*/ 188 h 228"/>
              <a:gd name="T4" fmla="*/ 208 w 208"/>
              <a:gd name="T5" fmla="*/ 114 h 228"/>
              <a:gd name="T6" fmla="*/ 199 w 208"/>
              <a:gd name="T7" fmla="*/ 73 h 228"/>
              <a:gd name="T8" fmla="*/ 177 w 208"/>
              <a:gd name="T9" fmla="*/ 40 h 228"/>
              <a:gd name="T10" fmla="*/ 31 w 208"/>
              <a:gd name="T11" fmla="*/ 40 h 228"/>
              <a:gd name="T12" fmla="*/ 9 w 208"/>
              <a:gd name="T13" fmla="*/ 73 h 228"/>
              <a:gd name="T14" fmla="*/ 0 w 208"/>
              <a:gd name="T15" fmla="*/ 114 h 228"/>
              <a:gd name="T16" fmla="*/ 31 w 208"/>
              <a:gd name="T17" fmla="*/ 18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8" h="228">
                <a:moveTo>
                  <a:pt x="31" y="188"/>
                </a:moveTo>
                <a:cubicBezTo>
                  <a:pt x="71" y="228"/>
                  <a:pt x="137" y="228"/>
                  <a:pt x="177" y="188"/>
                </a:cubicBezTo>
                <a:cubicBezTo>
                  <a:pt x="197" y="167"/>
                  <a:pt x="208" y="141"/>
                  <a:pt x="208" y="114"/>
                </a:cubicBezTo>
                <a:cubicBezTo>
                  <a:pt x="208" y="100"/>
                  <a:pt x="205" y="86"/>
                  <a:pt x="199" y="73"/>
                </a:cubicBezTo>
                <a:cubicBezTo>
                  <a:pt x="194" y="61"/>
                  <a:pt x="187" y="50"/>
                  <a:pt x="177" y="40"/>
                </a:cubicBezTo>
                <a:cubicBezTo>
                  <a:pt x="137" y="0"/>
                  <a:pt x="71" y="0"/>
                  <a:pt x="31" y="40"/>
                </a:cubicBezTo>
                <a:cubicBezTo>
                  <a:pt x="21" y="50"/>
                  <a:pt x="14" y="61"/>
                  <a:pt x="9" y="73"/>
                </a:cubicBezTo>
                <a:cubicBezTo>
                  <a:pt x="3" y="86"/>
                  <a:pt x="0" y="100"/>
                  <a:pt x="0" y="114"/>
                </a:cubicBezTo>
                <a:cubicBezTo>
                  <a:pt x="0" y="141"/>
                  <a:pt x="11" y="167"/>
                  <a:pt x="31" y="18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0" name="Freeform 59"/>
          <p:cNvSpPr>
            <a:spLocks/>
          </p:cNvSpPr>
          <p:nvPr/>
        </p:nvSpPr>
        <p:spPr bwMode="auto">
          <a:xfrm>
            <a:off x="3370263" y="4214813"/>
            <a:ext cx="646113" cy="649288"/>
          </a:xfrm>
          <a:custGeom>
            <a:avLst/>
            <a:gdLst>
              <a:gd name="T0" fmla="*/ 103 w 207"/>
              <a:gd name="T1" fmla="*/ 0 h 208"/>
              <a:gd name="T2" fmla="*/ 0 w 207"/>
              <a:gd name="T3" fmla="*/ 103 h 208"/>
              <a:gd name="T4" fmla="*/ 0 w 207"/>
              <a:gd name="T5" fmla="*/ 104 h 208"/>
              <a:gd name="T6" fmla="*/ 103 w 207"/>
              <a:gd name="T7" fmla="*/ 208 h 208"/>
              <a:gd name="T8" fmla="*/ 207 w 207"/>
              <a:gd name="T9" fmla="*/ 104 h 208"/>
              <a:gd name="T10" fmla="*/ 207 w 207"/>
              <a:gd name="T11" fmla="*/ 103 h 208"/>
              <a:gd name="T12" fmla="*/ 103 w 207"/>
              <a:gd name="T13" fmla="*/ 0 h 208"/>
            </a:gdLst>
            <a:ahLst/>
            <a:cxnLst>
              <a:cxn ang="0">
                <a:pos x="T0" y="T1"/>
              </a:cxn>
              <a:cxn ang="0">
                <a:pos x="T2" y="T3"/>
              </a:cxn>
              <a:cxn ang="0">
                <a:pos x="T4" y="T5"/>
              </a:cxn>
              <a:cxn ang="0">
                <a:pos x="T6" y="T7"/>
              </a:cxn>
              <a:cxn ang="0">
                <a:pos x="T8" y="T9"/>
              </a:cxn>
              <a:cxn ang="0">
                <a:pos x="T10" y="T11"/>
              </a:cxn>
              <a:cxn ang="0">
                <a:pos x="T12" y="T13"/>
              </a:cxn>
            </a:cxnLst>
            <a:rect l="0" t="0" r="r" b="b"/>
            <a:pathLst>
              <a:path w="207" h="208">
                <a:moveTo>
                  <a:pt x="103" y="0"/>
                </a:moveTo>
                <a:cubicBezTo>
                  <a:pt x="47" y="0"/>
                  <a:pt x="1" y="46"/>
                  <a:pt x="0" y="103"/>
                </a:cubicBezTo>
                <a:cubicBezTo>
                  <a:pt x="0" y="103"/>
                  <a:pt x="0" y="104"/>
                  <a:pt x="0" y="104"/>
                </a:cubicBezTo>
                <a:cubicBezTo>
                  <a:pt x="0" y="162"/>
                  <a:pt x="46" y="208"/>
                  <a:pt x="103" y="208"/>
                </a:cubicBezTo>
                <a:cubicBezTo>
                  <a:pt x="161" y="208"/>
                  <a:pt x="207" y="162"/>
                  <a:pt x="207" y="104"/>
                </a:cubicBezTo>
                <a:cubicBezTo>
                  <a:pt x="207" y="104"/>
                  <a:pt x="207" y="103"/>
                  <a:pt x="207" y="103"/>
                </a:cubicBezTo>
                <a:cubicBezTo>
                  <a:pt x="206" y="46"/>
                  <a:pt x="160" y="0"/>
                  <a:pt x="103"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60"/>
          <p:cNvSpPr>
            <a:spLocks/>
          </p:cNvSpPr>
          <p:nvPr/>
        </p:nvSpPr>
        <p:spPr bwMode="auto">
          <a:xfrm>
            <a:off x="5935663" y="4440238"/>
            <a:ext cx="106363" cy="277813"/>
          </a:xfrm>
          <a:custGeom>
            <a:avLst/>
            <a:gdLst>
              <a:gd name="T0" fmla="*/ 11 w 34"/>
              <a:gd name="T1" fmla="*/ 13 h 89"/>
              <a:gd name="T2" fmla="*/ 1 w 34"/>
              <a:gd name="T3" fmla="*/ 43 h 89"/>
              <a:gd name="T4" fmla="*/ 9 w 34"/>
              <a:gd name="T5" fmla="*/ 76 h 89"/>
              <a:gd name="T6" fmla="*/ 34 w 34"/>
              <a:gd name="T7" fmla="*/ 89 h 89"/>
              <a:gd name="T8" fmla="*/ 34 w 34"/>
              <a:gd name="T9" fmla="*/ 86 h 89"/>
              <a:gd name="T10" fmla="*/ 34 w 34"/>
              <a:gd name="T11" fmla="*/ 0 h 89"/>
              <a:gd name="T12" fmla="*/ 11 w 34"/>
              <a:gd name="T13" fmla="*/ 13 h 89"/>
            </a:gdLst>
            <a:ahLst/>
            <a:cxnLst>
              <a:cxn ang="0">
                <a:pos x="T0" y="T1"/>
              </a:cxn>
              <a:cxn ang="0">
                <a:pos x="T2" y="T3"/>
              </a:cxn>
              <a:cxn ang="0">
                <a:pos x="T4" y="T5"/>
              </a:cxn>
              <a:cxn ang="0">
                <a:pos x="T6" y="T7"/>
              </a:cxn>
              <a:cxn ang="0">
                <a:pos x="T8" y="T9"/>
              </a:cxn>
              <a:cxn ang="0">
                <a:pos x="T10" y="T11"/>
              </a:cxn>
              <a:cxn ang="0">
                <a:pos x="T12" y="T13"/>
              </a:cxn>
            </a:cxnLst>
            <a:rect l="0" t="0" r="r" b="b"/>
            <a:pathLst>
              <a:path w="34" h="89">
                <a:moveTo>
                  <a:pt x="11" y="13"/>
                </a:moveTo>
                <a:cubicBezTo>
                  <a:pt x="3" y="21"/>
                  <a:pt x="2" y="32"/>
                  <a:pt x="1" y="43"/>
                </a:cubicBezTo>
                <a:cubicBezTo>
                  <a:pt x="1" y="55"/>
                  <a:pt x="0" y="67"/>
                  <a:pt x="9" y="76"/>
                </a:cubicBezTo>
                <a:cubicBezTo>
                  <a:pt x="18" y="84"/>
                  <a:pt x="34" y="88"/>
                  <a:pt x="34" y="89"/>
                </a:cubicBezTo>
                <a:cubicBezTo>
                  <a:pt x="34" y="86"/>
                  <a:pt x="34" y="86"/>
                  <a:pt x="34" y="86"/>
                </a:cubicBezTo>
                <a:cubicBezTo>
                  <a:pt x="34" y="0"/>
                  <a:pt x="34" y="0"/>
                  <a:pt x="34" y="0"/>
                </a:cubicBezTo>
                <a:cubicBezTo>
                  <a:pt x="34" y="0"/>
                  <a:pt x="19" y="5"/>
                  <a:pt x="11" y="1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TextBox 186"/>
          <p:cNvSpPr txBox="1"/>
          <p:nvPr/>
        </p:nvSpPr>
        <p:spPr>
          <a:xfrm>
            <a:off x="3499070" y="327879"/>
            <a:ext cx="5194051" cy="830997"/>
          </a:xfrm>
          <a:prstGeom prst="rect">
            <a:avLst/>
          </a:prstGeom>
          <a:noFill/>
        </p:spPr>
        <p:txBody>
          <a:bodyPr wrap="none" rtlCol="0">
            <a:spAutoFit/>
          </a:bodyPr>
          <a:lstStyle/>
          <a:p>
            <a:pPr algn="ctr"/>
            <a:r>
              <a:rPr lang="id-ID" sz="4800" dirty="0" smtClean="0">
                <a:solidFill>
                  <a:schemeClr val="bg1"/>
                </a:solidFill>
                <a:latin typeface="+mj-lt"/>
              </a:rPr>
              <a:t>Pencil Tree Diagram</a:t>
            </a:r>
            <a:endParaRPr lang="en-US" sz="4800" dirty="0">
              <a:solidFill>
                <a:schemeClr val="bg1"/>
              </a:solidFill>
              <a:latin typeface="+mj-lt"/>
            </a:endParaRPr>
          </a:p>
        </p:txBody>
      </p:sp>
      <p:sp>
        <p:nvSpPr>
          <p:cNvPr id="188" name="TextBox 187"/>
          <p:cNvSpPr txBox="1"/>
          <p:nvPr/>
        </p:nvSpPr>
        <p:spPr>
          <a:xfrm>
            <a:off x="4736493" y="106460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5"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344222205"/>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additive="base">
                                        <p:cTn id="18" dur="500" fill="hold"/>
                                        <p:tgtEl>
                                          <p:spTgt spid="66"/>
                                        </p:tgtEl>
                                        <p:attrNameLst>
                                          <p:attrName>ppt_x</p:attrName>
                                        </p:attrNameLst>
                                      </p:cBhvr>
                                      <p:tavLst>
                                        <p:tav tm="0">
                                          <p:val>
                                            <p:strVal val="#ppt_x"/>
                                          </p:val>
                                        </p:tav>
                                        <p:tav tm="100000">
                                          <p:val>
                                            <p:strVal val="#ppt_x"/>
                                          </p:val>
                                        </p:tav>
                                      </p:tavLst>
                                    </p:anim>
                                    <p:anim calcmode="lin" valueType="num">
                                      <p:cBhvr additive="base">
                                        <p:cTn id="19" dur="500" fill="hold"/>
                                        <p:tgtEl>
                                          <p:spTgt spid="66"/>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65"/>
                                        </p:tgtEl>
                                        <p:attrNameLst>
                                          <p:attrName>style.visibility</p:attrName>
                                        </p:attrNameLst>
                                      </p:cBhvr>
                                      <p:to>
                                        <p:strVal val="visible"/>
                                      </p:to>
                                    </p:set>
                                    <p:anim calcmode="lin" valueType="num">
                                      <p:cBhvr additive="base">
                                        <p:cTn id="22" dur="500" fill="hold"/>
                                        <p:tgtEl>
                                          <p:spTgt spid="65"/>
                                        </p:tgtEl>
                                        <p:attrNameLst>
                                          <p:attrName>ppt_x</p:attrName>
                                        </p:attrNameLst>
                                      </p:cBhvr>
                                      <p:tavLst>
                                        <p:tav tm="0">
                                          <p:val>
                                            <p:strVal val="#ppt_x"/>
                                          </p:val>
                                        </p:tav>
                                        <p:tav tm="100000">
                                          <p:val>
                                            <p:strVal val="#ppt_x"/>
                                          </p:val>
                                        </p:tav>
                                      </p:tavLst>
                                    </p:anim>
                                    <p:anim calcmode="lin" valueType="num">
                                      <p:cBhvr additive="base">
                                        <p:cTn id="23" dur="500" fill="hold"/>
                                        <p:tgtEl>
                                          <p:spTgt spid="65"/>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42"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750"/>
                                        <p:tgtEl>
                                          <p:spTgt spid="6"/>
                                        </p:tgtEl>
                                      </p:cBhvr>
                                    </p:animEffect>
                                    <p:anim calcmode="lin" valueType="num">
                                      <p:cBhvr>
                                        <p:cTn id="28" dur="750" fill="hold"/>
                                        <p:tgtEl>
                                          <p:spTgt spid="6"/>
                                        </p:tgtEl>
                                        <p:attrNameLst>
                                          <p:attrName>ppt_x</p:attrName>
                                        </p:attrNameLst>
                                      </p:cBhvr>
                                      <p:tavLst>
                                        <p:tav tm="0">
                                          <p:val>
                                            <p:strVal val="#ppt_x"/>
                                          </p:val>
                                        </p:tav>
                                        <p:tav tm="100000">
                                          <p:val>
                                            <p:strVal val="#ppt_x"/>
                                          </p:val>
                                        </p:tav>
                                      </p:tavLst>
                                    </p:anim>
                                    <p:anim calcmode="lin" valueType="num">
                                      <p:cBhvr>
                                        <p:cTn id="29" dur="750" fill="hold"/>
                                        <p:tgtEl>
                                          <p:spTgt spid="6"/>
                                        </p:tgtEl>
                                        <p:attrNameLst>
                                          <p:attrName>ppt_y</p:attrName>
                                        </p:attrNameLst>
                                      </p:cBhvr>
                                      <p:tavLst>
                                        <p:tav tm="0">
                                          <p:val>
                                            <p:strVal val="#ppt_y+.1"/>
                                          </p:val>
                                        </p:tav>
                                        <p:tav tm="100000">
                                          <p:val>
                                            <p:strVal val="#ppt_y"/>
                                          </p:val>
                                        </p:tav>
                                      </p:tavLst>
                                    </p:anim>
                                  </p:childTnLst>
                                </p:cTn>
                              </p:par>
                            </p:childTnLst>
                          </p:cTn>
                        </p:par>
                        <p:par>
                          <p:cTn id="30" fill="hold">
                            <p:stCondLst>
                              <p:cond delay="1750"/>
                            </p:stCondLst>
                            <p:childTnLst>
                              <p:par>
                                <p:cTn id="31" presetID="2" presetClass="entr" presetSubtype="4" fill="hold" grpId="0" nodeType="afterEffect">
                                  <p:stCondLst>
                                    <p:cond delay="0"/>
                                  </p:stCondLst>
                                  <p:childTnLst>
                                    <p:set>
                                      <p:cBhvr>
                                        <p:cTn id="32" dur="1" fill="hold">
                                          <p:stCondLst>
                                            <p:cond delay="0"/>
                                          </p:stCondLst>
                                        </p:cTn>
                                        <p:tgtEl>
                                          <p:spTgt spid="191"/>
                                        </p:tgtEl>
                                        <p:attrNameLst>
                                          <p:attrName>style.visibility</p:attrName>
                                        </p:attrNameLst>
                                      </p:cBhvr>
                                      <p:to>
                                        <p:strVal val="visible"/>
                                      </p:to>
                                    </p:set>
                                    <p:anim calcmode="lin" valueType="num">
                                      <p:cBhvr additive="base">
                                        <p:cTn id="33" dur="500" fill="hold"/>
                                        <p:tgtEl>
                                          <p:spTgt spid="191"/>
                                        </p:tgtEl>
                                        <p:attrNameLst>
                                          <p:attrName>ppt_x</p:attrName>
                                        </p:attrNameLst>
                                      </p:cBhvr>
                                      <p:tavLst>
                                        <p:tav tm="0">
                                          <p:val>
                                            <p:strVal val="#ppt_x"/>
                                          </p:val>
                                        </p:tav>
                                        <p:tav tm="100000">
                                          <p:val>
                                            <p:strVal val="#ppt_x"/>
                                          </p:val>
                                        </p:tav>
                                      </p:tavLst>
                                    </p:anim>
                                    <p:anim calcmode="lin" valueType="num">
                                      <p:cBhvr additive="base">
                                        <p:cTn id="34" dur="500" fill="hold"/>
                                        <p:tgtEl>
                                          <p:spTgt spid="191"/>
                                        </p:tgtEl>
                                        <p:attrNameLst>
                                          <p:attrName>ppt_y</p:attrName>
                                        </p:attrNameLst>
                                      </p:cBhvr>
                                      <p:tavLst>
                                        <p:tav tm="0">
                                          <p:val>
                                            <p:strVal val="1+#ppt_h/2"/>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170"/>
                                        </p:tgtEl>
                                        <p:attrNameLst>
                                          <p:attrName>style.visibility</p:attrName>
                                        </p:attrNameLst>
                                      </p:cBhvr>
                                      <p:to>
                                        <p:strVal val="visible"/>
                                      </p:to>
                                    </p:set>
                                    <p:anim calcmode="lin" valueType="num">
                                      <p:cBhvr additive="base">
                                        <p:cTn id="37" dur="500" fill="hold"/>
                                        <p:tgtEl>
                                          <p:spTgt spid="170"/>
                                        </p:tgtEl>
                                        <p:attrNameLst>
                                          <p:attrName>ppt_x</p:attrName>
                                        </p:attrNameLst>
                                      </p:cBhvr>
                                      <p:tavLst>
                                        <p:tav tm="0">
                                          <p:val>
                                            <p:strVal val="1+#ppt_w/2"/>
                                          </p:val>
                                        </p:tav>
                                        <p:tav tm="100000">
                                          <p:val>
                                            <p:strVal val="#ppt_x"/>
                                          </p:val>
                                        </p:tav>
                                      </p:tavLst>
                                    </p:anim>
                                    <p:anim calcmode="lin" valueType="num">
                                      <p:cBhvr additive="base">
                                        <p:cTn id="38" dur="500" fill="hold"/>
                                        <p:tgtEl>
                                          <p:spTgt spid="170"/>
                                        </p:tgtEl>
                                        <p:attrNameLst>
                                          <p:attrName>ppt_y</p:attrName>
                                        </p:attrNameLst>
                                      </p:cBhvr>
                                      <p:tavLst>
                                        <p:tav tm="0">
                                          <p:val>
                                            <p:strVal val="#ppt_y"/>
                                          </p:val>
                                        </p:tav>
                                        <p:tav tm="100000">
                                          <p:val>
                                            <p:strVal val="#ppt_y"/>
                                          </p:val>
                                        </p:tav>
                                      </p:tavLst>
                                    </p:anim>
                                  </p:childTnLst>
                                </p:cTn>
                              </p:par>
                            </p:childTnLst>
                          </p:cTn>
                        </p:par>
                        <p:par>
                          <p:cTn id="39" fill="hold">
                            <p:stCondLst>
                              <p:cond delay="2250"/>
                            </p:stCondLst>
                            <p:childTnLst>
                              <p:par>
                                <p:cTn id="40" presetID="2" presetClass="entr" presetSubtype="8" fill="hold" grpId="0" nodeType="afterEffect">
                                  <p:stCondLst>
                                    <p:cond delay="0"/>
                                  </p:stCondLst>
                                  <p:childTnLst>
                                    <p:set>
                                      <p:cBhvr>
                                        <p:cTn id="41" dur="1" fill="hold">
                                          <p:stCondLst>
                                            <p:cond delay="0"/>
                                          </p:stCondLst>
                                        </p:cTn>
                                        <p:tgtEl>
                                          <p:spTgt spid="185"/>
                                        </p:tgtEl>
                                        <p:attrNameLst>
                                          <p:attrName>style.visibility</p:attrName>
                                        </p:attrNameLst>
                                      </p:cBhvr>
                                      <p:to>
                                        <p:strVal val="visible"/>
                                      </p:to>
                                    </p:set>
                                    <p:anim calcmode="lin" valueType="num">
                                      <p:cBhvr additive="base">
                                        <p:cTn id="42" dur="500" fill="hold"/>
                                        <p:tgtEl>
                                          <p:spTgt spid="185"/>
                                        </p:tgtEl>
                                        <p:attrNameLst>
                                          <p:attrName>ppt_x</p:attrName>
                                        </p:attrNameLst>
                                      </p:cBhvr>
                                      <p:tavLst>
                                        <p:tav tm="0">
                                          <p:val>
                                            <p:strVal val="0-#ppt_w/2"/>
                                          </p:val>
                                        </p:tav>
                                        <p:tav tm="100000">
                                          <p:val>
                                            <p:strVal val="#ppt_x"/>
                                          </p:val>
                                        </p:tav>
                                      </p:tavLst>
                                    </p:anim>
                                    <p:anim calcmode="lin" valueType="num">
                                      <p:cBhvr additive="base">
                                        <p:cTn id="43" dur="500" fill="hold"/>
                                        <p:tgtEl>
                                          <p:spTgt spid="185"/>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0"/>
                                  </p:stCondLst>
                                  <p:childTnLst>
                                    <p:set>
                                      <p:cBhvr>
                                        <p:cTn id="45" dur="1" fill="hold">
                                          <p:stCondLst>
                                            <p:cond delay="0"/>
                                          </p:stCondLst>
                                        </p:cTn>
                                        <p:tgtEl>
                                          <p:spTgt spid="161"/>
                                        </p:tgtEl>
                                        <p:attrNameLst>
                                          <p:attrName>style.visibility</p:attrName>
                                        </p:attrNameLst>
                                      </p:cBhvr>
                                      <p:to>
                                        <p:strVal val="visible"/>
                                      </p:to>
                                    </p:set>
                                    <p:anim calcmode="lin" valueType="num">
                                      <p:cBhvr additive="base">
                                        <p:cTn id="46" dur="500" fill="hold"/>
                                        <p:tgtEl>
                                          <p:spTgt spid="161"/>
                                        </p:tgtEl>
                                        <p:attrNameLst>
                                          <p:attrName>ppt_x</p:attrName>
                                        </p:attrNameLst>
                                      </p:cBhvr>
                                      <p:tavLst>
                                        <p:tav tm="0">
                                          <p:val>
                                            <p:strVal val="1+#ppt_w/2"/>
                                          </p:val>
                                        </p:tav>
                                        <p:tav tm="100000">
                                          <p:val>
                                            <p:strVal val="#ppt_x"/>
                                          </p:val>
                                        </p:tav>
                                      </p:tavLst>
                                    </p:anim>
                                    <p:anim calcmode="lin" valueType="num">
                                      <p:cBhvr additive="base">
                                        <p:cTn id="47" dur="500" fill="hold"/>
                                        <p:tgtEl>
                                          <p:spTgt spid="161"/>
                                        </p:tgtEl>
                                        <p:attrNameLst>
                                          <p:attrName>ppt_y</p:attrName>
                                        </p:attrNameLst>
                                      </p:cBhvr>
                                      <p:tavLst>
                                        <p:tav tm="0">
                                          <p:val>
                                            <p:strVal val="#ppt_y"/>
                                          </p:val>
                                        </p:tav>
                                        <p:tav tm="100000">
                                          <p:val>
                                            <p:strVal val="#ppt_y"/>
                                          </p:val>
                                        </p:tav>
                                      </p:tavLst>
                                    </p:anim>
                                  </p:childTnLst>
                                </p:cTn>
                              </p:par>
                            </p:childTnLst>
                          </p:cTn>
                        </p:par>
                        <p:par>
                          <p:cTn id="48" fill="hold">
                            <p:stCondLst>
                              <p:cond delay="2750"/>
                            </p:stCondLst>
                            <p:childTnLst>
                              <p:par>
                                <p:cTn id="49" presetID="2" presetClass="entr" presetSubtype="8" fill="hold" grpId="0" nodeType="afterEffect">
                                  <p:stCondLst>
                                    <p:cond delay="0"/>
                                  </p:stCondLst>
                                  <p:childTnLst>
                                    <p:set>
                                      <p:cBhvr>
                                        <p:cTn id="50" dur="1" fill="hold">
                                          <p:stCondLst>
                                            <p:cond delay="0"/>
                                          </p:stCondLst>
                                        </p:cTn>
                                        <p:tgtEl>
                                          <p:spTgt spid="184"/>
                                        </p:tgtEl>
                                        <p:attrNameLst>
                                          <p:attrName>style.visibility</p:attrName>
                                        </p:attrNameLst>
                                      </p:cBhvr>
                                      <p:to>
                                        <p:strVal val="visible"/>
                                      </p:to>
                                    </p:set>
                                    <p:anim calcmode="lin" valueType="num">
                                      <p:cBhvr additive="base">
                                        <p:cTn id="51" dur="500" fill="hold"/>
                                        <p:tgtEl>
                                          <p:spTgt spid="184"/>
                                        </p:tgtEl>
                                        <p:attrNameLst>
                                          <p:attrName>ppt_x</p:attrName>
                                        </p:attrNameLst>
                                      </p:cBhvr>
                                      <p:tavLst>
                                        <p:tav tm="0">
                                          <p:val>
                                            <p:strVal val="0-#ppt_w/2"/>
                                          </p:val>
                                        </p:tav>
                                        <p:tav tm="100000">
                                          <p:val>
                                            <p:strVal val="#ppt_x"/>
                                          </p:val>
                                        </p:tav>
                                      </p:tavLst>
                                    </p:anim>
                                    <p:anim calcmode="lin" valueType="num">
                                      <p:cBhvr additive="base">
                                        <p:cTn id="52" dur="500" fill="hold"/>
                                        <p:tgtEl>
                                          <p:spTgt spid="184"/>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62"/>
                                        </p:tgtEl>
                                        <p:attrNameLst>
                                          <p:attrName>style.visibility</p:attrName>
                                        </p:attrNameLst>
                                      </p:cBhvr>
                                      <p:to>
                                        <p:strVal val="visible"/>
                                      </p:to>
                                    </p:set>
                                    <p:anim calcmode="lin" valueType="num">
                                      <p:cBhvr additive="base">
                                        <p:cTn id="55" dur="500" fill="hold"/>
                                        <p:tgtEl>
                                          <p:spTgt spid="162"/>
                                        </p:tgtEl>
                                        <p:attrNameLst>
                                          <p:attrName>ppt_x</p:attrName>
                                        </p:attrNameLst>
                                      </p:cBhvr>
                                      <p:tavLst>
                                        <p:tav tm="0">
                                          <p:val>
                                            <p:strVal val="1+#ppt_w/2"/>
                                          </p:val>
                                        </p:tav>
                                        <p:tav tm="100000">
                                          <p:val>
                                            <p:strVal val="#ppt_x"/>
                                          </p:val>
                                        </p:tav>
                                      </p:tavLst>
                                    </p:anim>
                                    <p:anim calcmode="lin" valueType="num">
                                      <p:cBhvr additive="base">
                                        <p:cTn id="56" dur="500" fill="hold"/>
                                        <p:tgtEl>
                                          <p:spTgt spid="162"/>
                                        </p:tgtEl>
                                        <p:attrNameLst>
                                          <p:attrName>ppt_y</p:attrName>
                                        </p:attrNameLst>
                                      </p:cBhvr>
                                      <p:tavLst>
                                        <p:tav tm="0">
                                          <p:val>
                                            <p:strVal val="#ppt_y"/>
                                          </p:val>
                                        </p:tav>
                                        <p:tav tm="100000">
                                          <p:val>
                                            <p:strVal val="#ppt_y"/>
                                          </p:val>
                                        </p:tav>
                                      </p:tavLst>
                                    </p:anim>
                                  </p:childTnLst>
                                </p:cTn>
                              </p:par>
                            </p:childTnLst>
                          </p:cTn>
                        </p:par>
                        <p:par>
                          <p:cTn id="57" fill="hold">
                            <p:stCondLst>
                              <p:cond delay="3250"/>
                            </p:stCondLst>
                            <p:childTnLst>
                              <p:par>
                                <p:cTn id="58" presetID="2" presetClass="entr" presetSubtype="4" fill="hold" grpId="0" nodeType="afterEffect">
                                  <p:stCondLst>
                                    <p:cond delay="0"/>
                                  </p:stCondLst>
                                  <p:childTnLst>
                                    <p:set>
                                      <p:cBhvr>
                                        <p:cTn id="59" dur="1" fill="hold">
                                          <p:stCondLst>
                                            <p:cond delay="0"/>
                                          </p:stCondLst>
                                        </p:cTn>
                                        <p:tgtEl>
                                          <p:spTgt spid="183"/>
                                        </p:tgtEl>
                                        <p:attrNameLst>
                                          <p:attrName>style.visibility</p:attrName>
                                        </p:attrNameLst>
                                      </p:cBhvr>
                                      <p:to>
                                        <p:strVal val="visible"/>
                                      </p:to>
                                    </p:set>
                                    <p:anim calcmode="lin" valueType="num">
                                      <p:cBhvr additive="base">
                                        <p:cTn id="60" dur="500" fill="hold"/>
                                        <p:tgtEl>
                                          <p:spTgt spid="183"/>
                                        </p:tgtEl>
                                        <p:attrNameLst>
                                          <p:attrName>ppt_x</p:attrName>
                                        </p:attrNameLst>
                                      </p:cBhvr>
                                      <p:tavLst>
                                        <p:tav tm="0">
                                          <p:val>
                                            <p:strVal val="#ppt_x"/>
                                          </p:val>
                                        </p:tav>
                                        <p:tav tm="100000">
                                          <p:val>
                                            <p:strVal val="#ppt_x"/>
                                          </p:val>
                                        </p:tav>
                                      </p:tavLst>
                                    </p:anim>
                                    <p:anim calcmode="lin" valueType="num">
                                      <p:cBhvr additive="base">
                                        <p:cTn id="61" dur="500" fill="hold"/>
                                        <p:tgtEl>
                                          <p:spTgt spid="183"/>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163"/>
                                        </p:tgtEl>
                                        <p:attrNameLst>
                                          <p:attrName>style.visibility</p:attrName>
                                        </p:attrNameLst>
                                      </p:cBhvr>
                                      <p:to>
                                        <p:strVal val="visible"/>
                                      </p:to>
                                    </p:set>
                                    <p:anim calcmode="lin" valueType="num">
                                      <p:cBhvr additive="base">
                                        <p:cTn id="64" dur="500" fill="hold"/>
                                        <p:tgtEl>
                                          <p:spTgt spid="163"/>
                                        </p:tgtEl>
                                        <p:attrNameLst>
                                          <p:attrName>ppt_x</p:attrName>
                                        </p:attrNameLst>
                                      </p:cBhvr>
                                      <p:tavLst>
                                        <p:tav tm="0">
                                          <p:val>
                                            <p:strVal val="#ppt_x"/>
                                          </p:val>
                                        </p:tav>
                                        <p:tav tm="100000">
                                          <p:val>
                                            <p:strVal val="#ppt_x"/>
                                          </p:val>
                                        </p:tav>
                                      </p:tavLst>
                                    </p:anim>
                                    <p:anim calcmode="lin" valueType="num">
                                      <p:cBhvr additive="base">
                                        <p:cTn id="65" dur="500" fill="hold"/>
                                        <p:tgtEl>
                                          <p:spTgt spid="163"/>
                                        </p:tgtEl>
                                        <p:attrNameLst>
                                          <p:attrName>ppt_y</p:attrName>
                                        </p:attrNameLst>
                                      </p:cBhvr>
                                      <p:tavLst>
                                        <p:tav tm="0">
                                          <p:val>
                                            <p:strVal val="1+#ppt_h/2"/>
                                          </p:val>
                                        </p:tav>
                                        <p:tav tm="100000">
                                          <p:val>
                                            <p:strVal val="#ppt_y"/>
                                          </p:val>
                                        </p:tav>
                                      </p:tavLst>
                                    </p:anim>
                                  </p:childTnLst>
                                </p:cTn>
                              </p:par>
                            </p:childTnLst>
                          </p:cTn>
                        </p:par>
                        <p:par>
                          <p:cTn id="66" fill="hold">
                            <p:stCondLst>
                              <p:cond delay="3750"/>
                            </p:stCondLst>
                            <p:childTnLst>
                              <p:par>
                                <p:cTn id="67" presetID="2" presetClass="entr" presetSubtype="8" fill="hold" grpId="0" nodeType="afterEffect">
                                  <p:stCondLst>
                                    <p:cond delay="0"/>
                                  </p:stCondLst>
                                  <p:childTnLst>
                                    <p:set>
                                      <p:cBhvr>
                                        <p:cTn id="68" dur="1" fill="hold">
                                          <p:stCondLst>
                                            <p:cond delay="0"/>
                                          </p:stCondLst>
                                        </p:cTn>
                                        <p:tgtEl>
                                          <p:spTgt spid="171"/>
                                        </p:tgtEl>
                                        <p:attrNameLst>
                                          <p:attrName>style.visibility</p:attrName>
                                        </p:attrNameLst>
                                      </p:cBhvr>
                                      <p:to>
                                        <p:strVal val="visible"/>
                                      </p:to>
                                    </p:set>
                                    <p:anim calcmode="lin" valueType="num">
                                      <p:cBhvr additive="base">
                                        <p:cTn id="69" dur="500" fill="hold"/>
                                        <p:tgtEl>
                                          <p:spTgt spid="171"/>
                                        </p:tgtEl>
                                        <p:attrNameLst>
                                          <p:attrName>ppt_x</p:attrName>
                                        </p:attrNameLst>
                                      </p:cBhvr>
                                      <p:tavLst>
                                        <p:tav tm="0">
                                          <p:val>
                                            <p:strVal val="0-#ppt_w/2"/>
                                          </p:val>
                                        </p:tav>
                                        <p:tav tm="100000">
                                          <p:val>
                                            <p:strVal val="#ppt_x"/>
                                          </p:val>
                                        </p:tav>
                                      </p:tavLst>
                                    </p:anim>
                                    <p:anim calcmode="lin" valueType="num">
                                      <p:cBhvr additive="base">
                                        <p:cTn id="70" dur="500" fill="hold"/>
                                        <p:tgtEl>
                                          <p:spTgt spid="171"/>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0"/>
                                  </p:stCondLst>
                                  <p:childTnLst>
                                    <p:set>
                                      <p:cBhvr>
                                        <p:cTn id="72" dur="1" fill="hold">
                                          <p:stCondLst>
                                            <p:cond delay="0"/>
                                          </p:stCondLst>
                                        </p:cTn>
                                        <p:tgtEl>
                                          <p:spTgt spid="7"/>
                                        </p:tgtEl>
                                        <p:attrNameLst>
                                          <p:attrName>style.visibility</p:attrName>
                                        </p:attrNameLst>
                                      </p:cBhvr>
                                      <p:to>
                                        <p:strVal val="visible"/>
                                      </p:to>
                                    </p:set>
                                    <p:anim calcmode="lin" valueType="num">
                                      <p:cBhvr additive="base">
                                        <p:cTn id="73" dur="500" fill="hold"/>
                                        <p:tgtEl>
                                          <p:spTgt spid="7"/>
                                        </p:tgtEl>
                                        <p:attrNameLst>
                                          <p:attrName>ppt_x</p:attrName>
                                        </p:attrNameLst>
                                      </p:cBhvr>
                                      <p:tavLst>
                                        <p:tav tm="0">
                                          <p:val>
                                            <p:strVal val="1+#ppt_w/2"/>
                                          </p:val>
                                        </p:tav>
                                        <p:tav tm="100000">
                                          <p:val>
                                            <p:strVal val="#ppt_x"/>
                                          </p:val>
                                        </p:tav>
                                      </p:tavLst>
                                    </p:anim>
                                    <p:anim calcmode="lin" valueType="num">
                                      <p:cBhvr additive="base">
                                        <p:cTn id="74" dur="500" fill="hold"/>
                                        <p:tgtEl>
                                          <p:spTgt spid="7"/>
                                        </p:tgtEl>
                                        <p:attrNameLst>
                                          <p:attrName>ppt_y</p:attrName>
                                        </p:attrNameLst>
                                      </p:cBhvr>
                                      <p:tavLst>
                                        <p:tav tm="0">
                                          <p:val>
                                            <p:strVal val="#ppt_y"/>
                                          </p:val>
                                        </p:tav>
                                        <p:tav tm="100000">
                                          <p:val>
                                            <p:strVal val="#ppt_y"/>
                                          </p:val>
                                        </p:tav>
                                      </p:tavLst>
                                    </p:anim>
                                  </p:childTnLst>
                                </p:cTn>
                              </p:par>
                            </p:childTnLst>
                          </p:cTn>
                        </p:par>
                        <p:par>
                          <p:cTn id="75" fill="hold">
                            <p:stCondLst>
                              <p:cond delay="4250"/>
                            </p:stCondLst>
                            <p:childTnLst>
                              <p:par>
                                <p:cTn id="76" presetID="2" presetClass="entr" presetSubtype="8" fill="hold" grpId="0" nodeType="afterEffect">
                                  <p:stCondLst>
                                    <p:cond delay="0"/>
                                  </p:stCondLst>
                                  <p:childTnLst>
                                    <p:set>
                                      <p:cBhvr>
                                        <p:cTn id="77" dur="1" fill="hold">
                                          <p:stCondLst>
                                            <p:cond delay="0"/>
                                          </p:stCondLst>
                                        </p:cTn>
                                        <p:tgtEl>
                                          <p:spTgt spid="182"/>
                                        </p:tgtEl>
                                        <p:attrNameLst>
                                          <p:attrName>style.visibility</p:attrName>
                                        </p:attrNameLst>
                                      </p:cBhvr>
                                      <p:to>
                                        <p:strVal val="visible"/>
                                      </p:to>
                                    </p:set>
                                    <p:anim calcmode="lin" valueType="num">
                                      <p:cBhvr additive="base">
                                        <p:cTn id="78" dur="500" fill="hold"/>
                                        <p:tgtEl>
                                          <p:spTgt spid="182"/>
                                        </p:tgtEl>
                                        <p:attrNameLst>
                                          <p:attrName>ppt_x</p:attrName>
                                        </p:attrNameLst>
                                      </p:cBhvr>
                                      <p:tavLst>
                                        <p:tav tm="0">
                                          <p:val>
                                            <p:strVal val="0-#ppt_w/2"/>
                                          </p:val>
                                        </p:tav>
                                        <p:tav tm="100000">
                                          <p:val>
                                            <p:strVal val="#ppt_x"/>
                                          </p:val>
                                        </p:tav>
                                      </p:tavLst>
                                    </p:anim>
                                    <p:anim calcmode="lin" valueType="num">
                                      <p:cBhvr additive="base">
                                        <p:cTn id="79" dur="500" fill="hold"/>
                                        <p:tgtEl>
                                          <p:spTgt spid="182"/>
                                        </p:tgtEl>
                                        <p:attrNameLst>
                                          <p:attrName>ppt_y</p:attrName>
                                        </p:attrNameLst>
                                      </p:cBhvr>
                                      <p:tavLst>
                                        <p:tav tm="0">
                                          <p:val>
                                            <p:strVal val="#ppt_y"/>
                                          </p:val>
                                        </p:tav>
                                        <p:tav tm="100000">
                                          <p:val>
                                            <p:strVal val="#ppt_y"/>
                                          </p:val>
                                        </p:tav>
                                      </p:tavLst>
                                    </p:anim>
                                  </p:childTnLst>
                                </p:cTn>
                              </p:par>
                              <p:par>
                                <p:cTn id="80" presetID="2" presetClass="entr" presetSubtype="2" fill="hold" grpId="0" nodeType="withEffect">
                                  <p:stCondLst>
                                    <p:cond delay="0"/>
                                  </p:stCondLst>
                                  <p:childTnLst>
                                    <p:set>
                                      <p:cBhvr>
                                        <p:cTn id="81" dur="1" fill="hold">
                                          <p:stCondLst>
                                            <p:cond delay="0"/>
                                          </p:stCondLst>
                                        </p:cTn>
                                        <p:tgtEl>
                                          <p:spTgt spid="27"/>
                                        </p:tgtEl>
                                        <p:attrNameLst>
                                          <p:attrName>style.visibility</p:attrName>
                                        </p:attrNameLst>
                                      </p:cBhvr>
                                      <p:to>
                                        <p:strVal val="visible"/>
                                      </p:to>
                                    </p:set>
                                    <p:anim calcmode="lin" valueType="num">
                                      <p:cBhvr additive="base">
                                        <p:cTn id="82" dur="500" fill="hold"/>
                                        <p:tgtEl>
                                          <p:spTgt spid="27"/>
                                        </p:tgtEl>
                                        <p:attrNameLst>
                                          <p:attrName>ppt_x</p:attrName>
                                        </p:attrNameLst>
                                      </p:cBhvr>
                                      <p:tavLst>
                                        <p:tav tm="0">
                                          <p:val>
                                            <p:strVal val="1+#ppt_w/2"/>
                                          </p:val>
                                        </p:tav>
                                        <p:tav tm="100000">
                                          <p:val>
                                            <p:strVal val="#ppt_x"/>
                                          </p:val>
                                        </p:tav>
                                      </p:tavLst>
                                    </p:anim>
                                    <p:anim calcmode="lin" valueType="num">
                                      <p:cBhvr additive="base">
                                        <p:cTn id="83" dur="500" fill="hold"/>
                                        <p:tgtEl>
                                          <p:spTgt spid="27"/>
                                        </p:tgtEl>
                                        <p:attrNameLst>
                                          <p:attrName>ppt_y</p:attrName>
                                        </p:attrNameLst>
                                      </p:cBhvr>
                                      <p:tavLst>
                                        <p:tav tm="0">
                                          <p:val>
                                            <p:strVal val="#ppt_y"/>
                                          </p:val>
                                        </p:tav>
                                        <p:tav tm="100000">
                                          <p:val>
                                            <p:strVal val="#ppt_y"/>
                                          </p:val>
                                        </p:tav>
                                      </p:tavLst>
                                    </p:anim>
                                  </p:childTnLst>
                                </p:cTn>
                              </p:par>
                            </p:childTnLst>
                          </p:cTn>
                        </p:par>
                        <p:par>
                          <p:cTn id="84" fill="hold">
                            <p:stCondLst>
                              <p:cond delay="4750"/>
                            </p:stCondLst>
                            <p:childTnLst>
                              <p:par>
                                <p:cTn id="85" presetID="2" presetClass="entr" presetSubtype="8" fill="hold" grpId="0" nodeType="afterEffect">
                                  <p:stCondLst>
                                    <p:cond delay="0"/>
                                  </p:stCondLst>
                                  <p:childTnLst>
                                    <p:set>
                                      <p:cBhvr>
                                        <p:cTn id="86" dur="1" fill="hold">
                                          <p:stCondLst>
                                            <p:cond delay="0"/>
                                          </p:stCondLst>
                                        </p:cTn>
                                        <p:tgtEl>
                                          <p:spTgt spid="190"/>
                                        </p:tgtEl>
                                        <p:attrNameLst>
                                          <p:attrName>style.visibility</p:attrName>
                                        </p:attrNameLst>
                                      </p:cBhvr>
                                      <p:to>
                                        <p:strVal val="visible"/>
                                      </p:to>
                                    </p:set>
                                    <p:anim calcmode="lin" valueType="num">
                                      <p:cBhvr additive="base">
                                        <p:cTn id="87" dur="500" fill="hold"/>
                                        <p:tgtEl>
                                          <p:spTgt spid="190"/>
                                        </p:tgtEl>
                                        <p:attrNameLst>
                                          <p:attrName>ppt_x</p:attrName>
                                        </p:attrNameLst>
                                      </p:cBhvr>
                                      <p:tavLst>
                                        <p:tav tm="0">
                                          <p:val>
                                            <p:strVal val="0-#ppt_w/2"/>
                                          </p:val>
                                        </p:tav>
                                        <p:tav tm="100000">
                                          <p:val>
                                            <p:strVal val="#ppt_x"/>
                                          </p:val>
                                        </p:tav>
                                      </p:tavLst>
                                    </p:anim>
                                    <p:anim calcmode="lin" valueType="num">
                                      <p:cBhvr additive="base">
                                        <p:cTn id="88" dur="500" fill="hold"/>
                                        <p:tgtEl>
                                          <p:spTgt spid="190"/>
                                        </p:tgtEl>
                                        <p:attrNameLst>
                                          <p:attrName>ppt_y</p:attrName>
                                        </p:attrNameLst>
                                      </p:cBhvr>
                                      <p:tavLst>
                                        <p:tav tm="0">
                                          <p:val>
                                            <p:strVal val="#ppt_y"/>
                                          </p:val>
                                        </p:tav>
                                        <p:tav tm="100000">
                                          <p:val>
                                            <p:strVal val="#ppt_y"/>
                                          </p:val>
                                        </p:tav>
                                      </p:tavLst>
                                    </p:anim>
                                  </p:childTnLst>
                                </p:cTn>
                              </p:par>
                              <p:par>
                                <p:cTn id="89" presetID="2" presetClass="entr" presetSubtype="2" fill="hold" grpId="0" nodeType="withEffect">
                                  <p:stCondLst>
                                    <p:cond delay="0"/>
                                  </p:stCondLst>
                                  <p:childTnLst>
                                    <p:set>
                                      <p:cBhvr>
                                        <p:cTn id="90" dur="1" fill="hold">
                                          <p:stCondLst>
                                            <p:cond delay="0"/>
                                          </p:stCondLst>
                                        </p:cTn>
                                        <p:tgtEl>
                                          <p:spTgt spid="168"/>
                                        </p:tgtEl>
                                        <p:attrNameLst>
                                          <p:attrName>style.visibility</p:attrName>
                                        </p:attrNameLst>
                                      </p:cBhvr>
                                      <p:to>
                                        <p:strVal val="visible"/>
                                      </p:to>
                                    </p:set>
                                    <p:anim calcmode="lin" valueType="num">
                                      <p:cBhvr additive="base">
                                        <p:cTn id="91" dur="500" fill="hold"/>
                                        <p:tgtEl>
                                          <p:spTgt spid="168"/>
                                        </p:tgtEl>
                                        <p:attrNameLst>
                                          <p:attrName>ppt_x</p:attrName>
                                        </p:attrNameLst>
                                      </p:cBhvr>
                                      <p:tavLst>
                                        <p:tav tm="0">
                                          <p:val>
                                            <p:strVal val="1+#ppt_w/2"/>
                                          </p:val>
                                        </p:tav>
                                        <p:tav tm="100000">
                                          <p:val>
                                            <p:strVal val="#ppt_x"/>
                                          </p:val>
                                        </p:tav>
                                      </p:tavLst>
                                    </p:anim>
                                    <p:anim calcmode="lin" valueType="num">
                                      <p:cBhvr additive="base">
                                        <p:cTn id="92" dur="500" fill="hold"/>
                                        <p:tgtEl>
                                          <p:spTgt spid="168"/>
                                        </p:tgtEl>
                                        <p:attrNameLst>
                                          <p:attrName>ppt_y</p:attrName>
                                        </p:attrNameLst>
                                      </p:cBhvr>
                                      <p:tavLst>
                                        <p:tav tm="0">
                                          <p:val>
                                            <p:strVal val="#ppt_y"/>
                                          </p:val>
                                        </p:tav>
                                        <p:tav tm="100000">
                                          <p:val>
                                            <p:strVal val="#ppt_y"/>
                                          </p:val>
                                        </p:tav>
                                      </p:tavLst>
                                    </p:anim>
                                  </p:childTnLst>
                                </p:cTn>
                              </p:par>
                            </p:childTnLst>
                          </p:cTn>
                        </p:par>
                        <p:par>
                          <p:cTn id="93" fill="hold">
                            <p:stCondLst>
                              <p:cond delay="5250"/>
                            </p:stCondLst>
                            <p:childTnLst>
                              <p:par>
                                <p:cTn id="94" presetID="2" presetClass="entr" presetSubtype="8" fill="hold" grpId="0" nodeType="afterEffect">
                                  <p:stCondLst>
                                    <p:cond delay="0"/>
                                  </p:stCondLst>
                                  <p:childTnLst>
                                    <p:set>
                                      <p:cBhvr>
                                        <p:cTn id="95" dur="1" fill="hold">
                                          <p:stCondLst>
                                            <p:cond delay="0"/>
                                          </p:stCondLst>
                                        </p:cTn>
                                        <p:tgtEl>
                                          <p:spTgt spid="181"/>
                                        </p:tgtEl>
                                        <p:attrNameLst>
                                          <p:attrName>style.visibility</p:attrName>
                                        </p:attrNameLst>
                                      </p:cBhvr>
                                      <p:to>
                                        <p:strVal val="visible"/>
                                      </p:to>
                                    </p:set>
                                    <p:anim calcmode="lin" valueType="num">
                                      <p:cBhvr additive="base">
                                        <p:cTn id="96" dur="500" fill="hold"/>
                                        <p:tgtEl>
                                          <p:spTgt spid="181"/>
                                        </p:tgtEl>
                                        <p:attrNameLst>
                                          <p:attrName>ppt_x</p:attrName>
                                        </p:attrNameLst>
                                      </p:cBhvr>
                                      <p:tavLst>
                                        <p:tav tm="0">
                                          <p:val>
                                            <p:strVal val="0-#ppt_w/2"/>
                                          </p:val>
                                        </p:tav>
                                        <p:tav tm="100000">
                                          <p:val>
                                            <p:strVal val="#ppt_x"/>
                                          </p:val>
                                        </p:tav>
                                      </p:tavLst>
                                    </p:anim>
                                    <p:anim calcmode="lin" valueType="num">
                                      <p:cBhvr additive="base">
                                        <p:cTn id="97" dur="500" fill="hold"/>
                                        <p:tgtEl>
                                          <p:spTgt spid="181"/>
                                        </p:tgtEl>
                                        <p:attrNameLst>
                                          <p:attrName>ppt_y</p:attrName>
                                        </p:attrNameLst>
                                      </p:cBhvr>
                                      <p:tavLst>
                                        <p:tav tm="0">
                                          <p:val>
                                            <p:strVal val="#ppt_y"/>
                                          </p:val>
                                        </p:tav>
                                        <p:tav tm="100000">
                                          <p:val>
                                            <p:strVal val="#ppt_y"/>
                                          </p:val>
                                        </p:tav>
                                      </p:tavLst>
                                    </p:anim>
                                  </p:childTnLst>
                                </p:cTn>
                              </p:par>
                              <p:par>
                                <p:cTn id="98" presetID="2" presetClass="entr" presetSubtype="3" fill="hold" grpId="0" nodeType="withEffect">
                                  <p:stCondLst>
                                    <p:cond delay="0"/>
                                  </p:stCondLst>
                                  <p:childTnLst>
                                    <p:set>
                                      <p:cBhvr>
                                        <p:cTn id="99" dur="1" fill="hold">
                                          <p:stCondLst>
                                            <p:cond delay="0"/>
                                          </p:stCondLst>
                                        </p:cTn>
                                        <p:tgtEl>
                                          <p:spTgt spid="28"/>
                                        </p:tgtEl>
                                        <p:attrNameLst>
                                          <p:attrName>style.visibility</p:attrName>
                                        </p:attrNameLst>
                                      </p:cBhvr>
                                      <p:to>
                                        <p:strVal val="visible"/>
                                      </p:to>
                                    </p:set>
                                    <p:anim calcmode="lin" valueType="num">
                                      <p:cBhvr additive="base">
                                        <p:cTn id="100" dur="500" fill="hold"/>
                                        <p:tgtEl>
                                          <p:spTgt spid="28"/>
                                        </p:tgtEl>
                                        <p:attrNameLst>
                                          <p:attrName>ppt_x</p:attrName>
                                        </p:attrNameLst>
                                      </p:cBhvr>
                                      <p:tavLst>
                                        <p:tav tm="0">
                                          <p:val>
                                            <p:strVal val="1+#ppt_w/2"/>
                                          </p:val>
                                        </p:tav>
                                        <p:tav tm="100000">
                                          <p:val>
                                            <p:strVal val="#ppt_x"/>
                                          </p:val>
                                        </p:tav>
                                      </p:tavLst>
                                    </p:anim>
                                    <p:anim calcmode="lin" valueType="num">
                                      <p:cBhvr additive="base">
                                        <p:cTn id="101" dur="500" fill="hold"/>
                                        <p:tgtEl>
                                          <p:spTgt spid="28"/>
                                        </p:tgtEl>
                                        <p:attrNameLst>
                                          <p:attrName>ppt_y</p:attrName>
                                        </p:attrNameLst>
                                      </p:cBhvr>
                                      <p:tavLst>
                                        <p:tav tm="0">
                                          <p:val>
                                            <p:strVal val="0-#ppt_h/2"/>
                                          </p:val>
                                        </p:tav>
                                        <p:tav tm="100000">
                                          <p:val>
                                            <p:strVal val="#ppt_y"/>
                                          </p:val>
                                        </p:tav>
                                      </p:tavLst>
                                    </p:anim>
                                  </p:childTnLst>
                                </p:cTn>
                              </p:par>
                            </p:childTnLst>
                          </p:cTn>
                        </p:par>
                        <p:par>
                          <p:cTn id="102" fill="hold">
                            <p:stCondLst>
                              <p:cond delay="5750"/>
                            </p:stCondLst>
                            <p:childTnLst>
                              <p:par>
                                <p:cTn id="103" presetID="2" presetClass="entr" presetSubtype="9" fill="hold" grpId="0" nodeType="afterEffect">
                                  <p:stCondLst>
                                    <p:cond delay="0"/>
                                  </p:stCondLst>
                                  <p:childTnLst>
                                    <p:set>
                                      <p:cBhvr>
                                        <p:cTn id="104" dur="1" fill="hold">
                                          <p:stCondLst>
                                            <p:cond delay="0"/>
                                          </p:stCondLst>
                                        </p:cTn>
                                        <p:tgtEl>
                                          <p:spTgt spid="189"/>
                                        </p:tgtEl>
                                        <p:attrNameLst>
                                          <p:attrName>style.visibility</p:attrName>
                                        </p:attrNameLst>
                                      </p:cBhvr>
                                      <p:to>
                                        <p:strVal val="visible"/>
                                      </p:to>
                                    </p:set>
                                    <p:anim calcmode="lin" valueType="num">
                                      <p:cBhvr additive="base">
                                        <p:cTn id="105" dur="500" fill="hold"/>
                                        <p:tgtEl>
                                          <p:spTgt spid="189"/>
                                        </p:tgtEl>
                                        <p:attrNameLst>
                                          <p:attrName>ppt_x</p:attrName>
                                        </p:attrNameLst>
                                      </p:cBhvr>
                                      <p:tavLst>
                                        <p:tav tm="0">
                                          <p:val>
                                            <p:strVal val="0-#ppt_w/2"/>
                                          </p:val>
                                        </p:tav>
                                        <p:tav tm="100000">
                                          <p:val>
                                            <p:strVal val="#ppt_x"/>
                                          </p:val>
                                        </p:tav>
                                      </p:tavLst>
                                    </p:anim>
                                    <p:anim calcmode="lin" valueType="num">
                                      <p:cBhvr additive="base">
                                        <p:cTn id="106" dur="500" fill="hold"/>
                                        <p:tgtEl>
                                          <p:spTgt spid="189"/>
                                        </p:tgtEl>
                                        <p:attrNameLst>
                                          <p:attrName>ppt_y</p:attrName>
                                        </p:attrNameLst>
                                      </p:cBhvr>
                                      <p:tavLst>
                                        <p:tav tm="0">
                                          <p:val>
                                            <p:strVal val="0-#ppt_h/2"/>
                                          </p:val>
                                        </p:tav>
                                        <p:tav tm="100000">
                                          <p:val>
                                            <p:strVal val="#ppt_y"/>
                                          </p:val>
                                        </p:tav>
                                      </p:tavLst>
                                    </p:anim>
                                  </p:childTnLst>
                                </p:cTn>
                              </p:par>
                              <p:par>
                                <p:cTn id="107" presetID="2" presetClass="entr" presetSubtype="3" fill="hold" grpId="0" nodeType="withEffect">
                                  <p:stCondLst>
                                    <p:cond delay="0"/>
                                  </p:stCondLst>
                                  <p:childTnLst>
                                    <p:set>
                                      <p:cBhvr>
                                        <p:cTn id="108" dur="1" fill="hold">
                                          <p:stCondLst>
                                            <p:cond delay="0"/>
                                          </p:stCondLst>
                                        </p:cTn>
                                        <p:tgtEl>
                                          <p:spTgt spid="169"/>
                                        </p:tgtEl>
                                        <p:attrNameLst>
                                          <p:attrName>style.visibility</p:attrName>
                                        </p:attrNameLst>
                                      </p:cBhvr>
                                      <p:to>
                                        <p:strVal val="visible"/>
                                      </p:to>
                                    </p:set>
                                    <p:anim calcmode="lin" valueType="num">
                                      <p:cBhvr additive="base">
                                        <p:cTn id="109" dur="500" fill="hold"/>
                                        <p:tgtEl>
                                          <p:spTgt spid="169"/>
                                        </p:tgtEl>
                                        <p:attrNameLst>
                                          <p:attrName>ppt_x</p:attrName>
                                        </p:attrNameLst>
                                      </p:cBhvr>
                                      <p:tavLst>
                                        <p:tav tm="0">
                                          <p:val>
                                            <p:strVal val="1+#ppt_w/2"/>
                                          </p:val>
                                        </p:tav>
                                        <p:tav tm="100000">
                                          <p:val>
                                            <p:strVal val="#ppt_x"/>
                                          </p:val>
                                        </p:tav>
                                      </p:tavLst>
                                    </p:anim>
                                    <p:anim calcmode="lin" valueType="num">
                                      <p:cBhvr additive="base">
                                        <p:cTn id="110" dur="500" fill="hold"/>
                                        <p:tgtEl>
                                          <p:spTgt spid="169"/>
                                        </p:tgtEl>
                                        <p:attrNameLst>
                                          <p:attrName>ppt_y</p:attrName>
                                        </p:attrNameLst>
                                      </p:cBhvr>
                                      <p:tavLst>
                                        <p:tav tm="0">
                                          <p:val>
                                            <p:strVal val="0-#ppt_h/2"/>
                                          </p:val>
                                        </p:tav>
                                        <p:tav tm="100000">
                                          <p:val>
                                            <p:strVal val="#ppt_y"/>
                                          </p:val>
                                        </p:tav>
                                      </p:tavLst>
                                    </p:anim>
                                  </p:childTnLst>
                                </p:cTn>
                              </p:par>
                            </p:childTnLst>
                          </p:cTn>
                        </p:par>
                        <p:par>
                          <p:cTn id="111" fill="hold">
                            <p:stCondLst>
                              <p:cond delay="6250"/>
                            </p:stCondLst>
                            <p:childTnLst>
                              <p:par>
                                <p:cTn id="112" presetID="2" presetClass="entr" presetSubtype="9" fill="hold" grpId="0" nodeType="afterEffect">
                                  <p:stCondLst>
                                    <p:cond delay="0"/>
                                  </p:stCondLst>
                                  <p:childTnLst>
                                    <p:set>
                                      <p:cBhvr>
                                        <p:cTn id="113" dur="1" fill="hold">
                                          <p:stCondLst>
                                            <p:cond delay="0"/>
                                          </p:stCondLst>
                                        </p:cTn>
                                        <p:tgtEl>
                                          <p:spTgt spid="180"/>
                                        </p:tgtEl>
                                        <p:attrNameLst>
                                          <p:attrName>style.visibility</p:attrName>
                                        </p:attrNameLst>
                                      </p:cBhvr>
                                      <p:to>
                                        <p:strVal val="visible"/>
                                      </p:to>
                                    </p:set>
                                    <p:anim calcmode="lin" valueType="num">
                                      <p:cBhvr additive="base">
                                        <p:cTn id="114" dur="500" fill="hold"/>
                                        <p:tgtEl>
                                          <p:spTgt spid="180"/>
                                        </p:tgtEl>
                                        <p:attrNameLst>
                                          <p:attrName>ppt_x</p:attrName>
                                        </p:attrNameLst>
                                      </p:cBhvr>
                                      <p:tavLst>
                                        <p:tav tm="0">
                                          <p:val>
                                            <p:strVal val="0-#ppt_w/2"/>
                                          </p:val>
                                        </p:tav>
                                        <p:tav tm="100000">
                                          <p:val>
                                            <p:strVal val="#ppt_x"/>
                                          </p:val>
                                        </p:tav>
                                      </p:tavLst>
                                    </p:anim>
                                    <p:anim calcmode="lin" valueType="num">
                                      <p:cBhvr additive="base">
                                        <p:cTn id="115" dur="500" fill="hold"/>
                                        <p:tgtEl>
                                          <p:spTgt spid="180"/>
                                        </p:tgtEl>
                                        <p:attrNameLst>
                                          <p:attrName>ppt_y</p:attrName>
                                        </p:attrNameLst>
                                      </p:cBhvr>
                                      <p:tavLst>
                                        <p:tav tm="0">
                                          <p:val>
                                            <p:strVal val="0-#ppt_h/2"/>
                                          </p:val>
                                        </p:tav>
                                        <p:tav tm="100000">
                                          <p:val>
                                            <p:strVal val="#ppt_y"/>
                                          </p:val>
                                        </p:tav>
                                      </p:tavLst>
                                    </p:anim>
                                  </p:childTnLst>
                                </p:cTn>
                              </p:par>
                              <p:par>
                                <p:cTn id="116" presetID="2" presetClass="entr" presetSubtype="3" fill="hold" grpId="0" nodeType="withEffect">
                                  <p:stCondLst>
                                    <p:cond delay="0"/>
                                  </p:stCondLst>
                                  <p:childTnLst>
                                    <p:set>
                                      <p:cBhvr>
                                        <p:cTn id="117" dur="1" fill="hold">
                                          <p:stCondLst>
                                            <p:cond delay="0"/>
                                          </p:stCondLst>
                                        </p:cTn>
                                        <p:tgtEl>
                                          <p:spTgt spid="29"/>
                                        </p:tgtEl>
                                        <p:attrNameLst>
                                          <p:attrName>style.visibility</p:attrName>
                                        </p:attrNameLst>
                                      </p:cBhvr>
                                      <p:to>
                                        <p:strVal val="visible"/>
                                      </p:to>
                                    </p:set>
                                    <p:anim calcmode="lin" valueType="num">
                                      <p:cBhvr additive="base">
                                        <p:cTn id="118" dur="500" fill="hold"/>
                                        <p:tgtEl>
                                          <p:spTgt spid="29"/>
                                        </p:tgtEl>
                                        <p:attrNameLst>
                                          <p:attrName>ppt_x</p:attrName>
                                        </p:attrNameLst>
                                      </p:cBhvr>
                                      <p:tavLst>
                                        <p:tav tm="0">
                                          <p:val>
                                            <p:strVal val="1+#ppt_w/2"/>
                                          </p:val>
                                        </p:tav>
                                        <p:tav tm="100000">
                                          <p:val>
                                            <p:strVal val="#ppt_x"/>
                                          </p:val>
                                        </p:tav>
                                      </p:tavLst>
                                    </p:anim>
                                    <p:anim calcmode="lin" valueType="num">
                                      <p:cBhvr additive="base">
                                        <p:cTn id="119" dur="500" fill="hold"/>
                                        <p:tgtEl>
                                          <p:spTgt spid="29"/>
                                        </p:tgtEl>
                                        <p:attrNameLst>
                                          <p:attrName>ppt_y</p:attrName>
                                        </p:attrNameLst>
                                      </p:cBhvr>
                                      <p:tavLst>
                                        <p:tav tm="0">
                                          <p:val>
                                            <p:strVal val="0-#ppt_h/2"/>
                                          </p:val>
                                        </p:tav>
                                        <p:tav tm="100000">
                                          <p:val>
                                            <p:strVal val="#ppt_y"/>
                                          </p:val>
                                        </p:tav>
                                      </p:tavLst>
                                    </p:anim>
                                  </p:childTnLst>
                                </p:cTn>
                              </p:par>
                            </p:childTnLst>
                          </p:cTn>
                        </p:par>
                        <p:par>
                          <p:cTn id="120" fill="hold">
                            <p:stCondLst>
                              <p:cond delay="6750"/>
                            </p:stCondLst>
                            <p:childTnLst>
                              <p:par>
                                <p:cTn id="121" presetID="2" presetClass="entr" presetSubtype="8" fill="hold" grpId="0" nodeType="afterEffect">
                                  <p:stCondLst>
                                    <p:cond delay="0"/>
                                  </p:stCondLst>
                                  <p:childTnLst>
                                    <p:set>
                                      <p:cBhvr>
                                        <p:cTn id="122" dur="1" fill="hold">
                                          <p:stCondLst>
                                            <p:cond delay="0"/>
                                          </p:stCondLst>
                                        </p:cTn>
                                        <p:tgtEl>
                                          <p:spTgt spid="186"/>
                                        </p:tgtEl>
                                        <p:attrNameLst>
                                          <p:attrName>style.visibility</p:attrName>
                                        </p:attrNameLst>
                                      </p:cBhvr>
                                      <p:to>
                                        <p:strVal val="visible"/>
                                      </p:to>
                                    </p:set>
                                    <p:anim calcmode="lin" valueType="num">
                                      <p:cBhvr additive="base">
                                        <p:cTn id="123" dur="500" fill="hold"/>
                                        <p:tgtEl>
                                          <p:spTgt spid="186"/>
                                        </p:tgtEl>
                                        <p:attrNameLst>
                                          <p:attrName>ppt_x</p:attrName>
                                        </p:attrNameLst>
                                      </p:cBhvr>
                                      <p:tavLst>
                                        <p:tav tm="0">
                                          <p:val>
                                            <p:strVal val="0-#ppt_w/2"/>
                                          </p:val>
                                        </p:tav>
                                        <p:tav tm="100000">
                                          <p:val>
                                            <p:strVal val="#ppt_x"/>
                                          </p:val>
                                        </p:tav>
                                      </p:tavLst>
                                    </p:anim>
                                    <p:anim calcmode="lin" valueType="num">
                                      <p:cBhvr additive="base">
                                        <p:cTn id="124" dur="500" fill="hold"/>
                                        <p:tgtEl>
                                          <p:spTgt spid="186"/>
                                        </p:tgtEl>
                                        <p:attrNameLst>
                                          <p:attrName>ppt_y</p:attrName>
                                        </p:attrNameLst>
                                      </p:cBhvr>
                                      <p:tavLst>
                                        <p:tav tm="0">
                                          <p:val>
                                            <p:strVal val="#ppt_y"/>
                                          </p:val>
                                        </p:tav>
                                        <p:tav tm="100000">
                                          <p:val>
                                            <p:strVal val="#ppt_y"/>
                                          </p:val>
                                        </p:tav>
                                      </p:tavLst>
                                    </p:anim>
                                  </p:childTnLst>
                                </p:cTn>
                              </p:par>
                              <p:par>
                                <p:cTn id="125" presetID="2" presetClass="entr" presetSubtype="2" fill="hold" grpId="0" nodeType="withEffect">
                                  <p:stCondLst>
                                    <p:cond delay="0"/>
                                  </p:stCondLst>
                                  <p:childTnLst>
                                    <p:set>
                                      <p:cBhvr>
                                        <p:cTn id="126" dur="1" fill="hold">
                                          <p:stCondLst>
                                            <p:cond delay="0"/>
                                          </p:stCondLst>
                                        </p:cTn>
                                        <p:tgtEl>
                                          <p:spTgt spid="164"/>
                                        </p:tgtEl>
                                        <p:attrNameLst>
                                          <p:attrName>style.visibility</p:attrName>
                                        </p:attrNameLst>
                                      </p:cBhvr>
                                      <p:to>
                                        <p:strVal val="visible"/>
                                      </p:to>
                                    </p:set>
                                    <p:anim calcmode="lin" valueType="num">
                                      <p:cBhvr additive="base">
                                        <p:cTn id="127" dur="500" fill="hold"/>
                                        <p:tgtEl>
                                          <p:spTgt spid="164"/>
                                        </p:tgtEl>
                                        <p:attrNameLst>
                                          <p:attrName>ppt_x</p:attrName>
                                        </p:attrNameLst>
                                      </p:cBhvr>
                                      <p:tavLst>
                                        <p:tav tm="0">
                                          <p:val>
                                            <p:strVal val="1+#ppt_w/2"/>
                                          </p:val>
                                        </p:tav>
                                        <p:tav tm="100000">
                                          <p:val>
                                            <p:strVal val="#ppt_x"/>
                                          </p:val>
                                        </p:tav>
                                      </p:tavLst>
                                    </p:anim>
                                    <p:anim calcmode="lin" valueType="num">
                                      <p:cBhvr additive="base">
                                        <p:cTn id="128" dur="500" fill="hold"/>
                                        <p:tgtEl>
                                          <p:spTgt spid="164"/>
                                        </p:tgtEl>
                                        <p:attrNameLst>
                                          <p:attrName>ppt_y</p:attrName>
                                        </p:attrNameLst>
                                      </p:cBhvr>
                                      <p:tavLst>
                                        <p:tav tm="0">
                                          <p:val>
                                            <p:strVal val="#ppt_y"/>
                                          </p:val>
                                        </p:tav>
                                        <p:tav tm="100000">
                                          <p:val>
                                            <p:strVal val="#ppt_y"/>
                                          </p:val>
                                        </p:tav>
                                      </p:tavLst>
                                    </p:anim>
                                  </p:childTnLst>
                                </p:cTn>
                              </p:par>
                            </p:childTnLst>
                          </p:cTn>
                        </p:par>
                        <p:par>
                          <p:cTn id="129" fill="hold">
                            <p:stCondLst>
                              <p:cond delay="7250"/>
                            </p:stCondLst>
                            <p:childTnLst>
                              <p:par>
                                <p:cTn id="130" presetID="2" presetClass="entr" presetSubtype="8" fill="hold" grpId="0" nodeType="afterEffect">
                                  <p:stCondLst>
                                    <p:cond delay="0"/>
                                  </p:stCondLst>
                                  <p:childTnLst>
                                    <p:set>
                                      <p:cBhvr>
                                        <p:cTn id="131" dur="1" fill="hold">
                                          <p:stCondLst>
                                            <p:cond delay="0"/>
                                          </p:stCondLst>
                                        </p:cTn>
                                        <p:tgtEl>
                                          <p:spTgt spid="179"/>
                                        </p:tgtEl>
                                        <p:attrNameLst>
                                          <p:attrName>style.visibility</p:attrName>
                                        </p:attrNameLst>
                                      </p:cBhvr>
                                      <p:to>
                                        <p:strVal val="visible"/>
                                      </p:to>
                                    </p:set>
                                    <p:anim calcmode="lin" valueType="num">
                                      <p:cBhvr additive="base">
                                        <p:cTn id="132" dur="500" fill="hold"/>
                                        <p:tgtEl>
                                          <p:spTgt spid="179"/>
                                        </p:tgtEl>
                                        <p:attrNameLst>
                                          <p:attrName>ppt_x</p:attrName>
                                        </p:attrNameLst>
                                      </p:cBhvr>
                                      <p:tavLst>
                                        <p:tav tm="0">
                                          <p:val>
                                            <p:strVal val="0-#ppt_w/2"/>
                                          </p:val>
                                        </p:tav>
                                        <p:tav tm="100000">
                                          <p:val>
                                            <p:strVal val="#ppt_x"/>
                                          </p:val>
                                        </p:tav>
                                      </p:tavLst>
                                    </p:anim>
                                    <p:anim calcmode="lin" valueType="num">
                                      <p:cBhvr additive="base">
                                        <p:cTn id="133" dur="500" fill="hold"/>
                                        <p:tgtEl>
                                          <p:spTgt spid="179"/>
                                        </p:tgtEl>
                                        <p:attrNameLst>
                                          <p:attrName>ppt_y</p:attrName>
                                        </p:attrNameLst>
                                      </p:cBhvr>
                                      <p:tavLst>
                                        <p:tav tm="0">
                                          <p:val>
                                            <p:strVal val="#ppt_y"/>
                                          </p:val>
                                        </p:tav>
                                        <p:tav tm="100000">
                                          <p:val>
                                            <p:strVal val="#ppt_y"/>
                                          </p:val>
                                        </p:tav>
                                      </p:tavLst>
                                    </p:anim>
                                  </p:childTnLst>
                                </p:cTn>
                              </p:par>
                              <p:par>
                                <p:cTn id="134" presetID="2" presetClass="entr" presetSubtype="2" fill="hold" grpId="0" nodeType="withEffect">
                                  <p:stCondLst>
                                    <p:cond delay="0"/>
                                  </p:stCondLst>
                                  <p:childTnLst>
                                    <p:set>
                                      <p:cBhvr>
                                        <p:cTn id="135" dur="1" fill="hold">
                                          <p:stCondLst>
                                            <p:cond delay="0"/>
                                          </p:stCondLst>
                                        </p:cTn>
                                        <p:tgtEl>
                                          <p:spTgt spid="16"/>
                                        </p:tgtEl>
                                        <p:attrNameLst>
                                          <p:attrName>style.visibility</p:attrName>
                                        </p:attrNameLst>
                                      </p:cBhvr>
                                      <p:to>
                                        <p:strVal val="visible"/>
                                      </p:to>
                                    </p:set>
                                    <p:anim calcmode="lin" valueType="num">
                                      <p:cBhvr additive="base">
                                        <p:cTn id="136" dur="500" fill="hold"/>
                                        <p:tgtEl>
                                          <p:spTgt spid="16"/>
                                        </p:tgtEl>
                                        <p:attrNameLst>
                                          <p:attrName>ppt_x</p:attrName>
                                        </p:attrNameLst>
                                      </p:cBhvr>
                                      <p:tavLst>
                                        <p:tav tm="0">
                                          <p:val>
                                            <p:strVal val="1+#ppt_w/2"/>
                                          </p:val>
                                        </p:tav>
                                        <p:tav tm="100000">
                                          <p:val>
                                            <p:strVal val="#ppt_x"/>
                                          </p:val>
                                        </p:tav>
                                      </p:tavLst>
                                    </p:anim>
                                    <p:anim calcmode="lin" valueType="num">
                                      <p:cBhvr additive="base">
                                        <p:cTn id="137" dur="500" fill="hold"/>
                                        <p:tgtEl>
                                          <p:spTgt spid="16"/>
                                        </p:tgtEl>
                                        <p:attrNameLst>
                                          <p:attrName>ppt_y</p:attrName>
                                        </p:attrNameLst>
                                      </p:cBhvr>
                                      <p:tavLst>
                                        <p:tav tm="0">
                                          <p:val>
                                            <p:strVal val="#ppt_y"/>
                                          </p:val>
                                        </p:tav>
                                        <p:tav tm="100000">
                                          <p:val>
                                            <p:strVal val="#ppt_y"/>
                                          </p:val>
                                        </p:tav>
                                      </p:tavLst>
                                    </p:anim>
                                  </p:childTnLst>
                                </p:cTn>
                              </p:par>
                            </p:childTnLst>
                          </p:cTn>
                        </p:par>
                        <p:par>
                          <p:cTn id="138" fill="hold">
                            <p:stCondLst>
                              <p:cond delay="7750"/>
                            </p:stCondLst>
                            <p:childTnLst>
                              <p:par>
                                <p:cTn id="139" presetID="2" presetClass="entr" presetSubtype="8" fill="hold" grpId="0" nodeType="afterEffect">
                                  <p:stCondLst>
                                    <p:cond delay="0"/>
                                  </p:stCondLst>
                                  <p:childTnLst>
                                    <p:set>
                                      <p:cBhvr>
                                        <p:cTn id="140" dur="1" fill="hold">
                                          <p:stCondLst>
                                            <p:cond delay="0"/>
                                          </p:stCondLst>
                                        </p:cTn>
                                        <p:tgtEl>
                                          <p:spTgt spid="178"/>
                                        </p:tgtEl>
                                        <p:attrNameLst>
                                          <p:attrName>style.visibility</p:attrName>
                                        </p:attrNameLst>
                                      </p:cBhvr>
                                      <p:to>
                                        <p:strVal val="visible"/>
                                      </p:to>
                                    </p:set>
                                    <p:anim calcmode="lin" valueType="num">
                                      <p:cBhvr additive="base">
                                        <p:cTn id="141" dur="500" fill="hold"/>
                                        <p:tgtEl>
                                          <p:spTgt spid="178"/>
                                        </p:tgtEl>
                                        <p:attrNameLst>
                                          <p:attrName>ppt_x</p:attrName>
                                        </p:attrNameLst>
                                      </p:cBhvr>
                                      <p:tavLst>
                                        <p:tav tm="0">
                                          <p:val>
                                            <p:strVal val="0-#ppt_w/2"/>
                                          </p:val>
                                        </p:tav>
                                        <p:tav tm="100000">
                                          <p:val>
                                            <p:strVal val="#ppt_x"/>
                                          </p:val>
                                        </p:tav>
                                      </p:tavLst>
                                    </p:anim>
                                    <p:anim calcmode="lin" valueType="num">
                                      <p:cBhvr additive="base">
                                        <p:cTn id="142" dur="500" fill="hold"/>
                                        <p:tgtEl>
                                          <p:spTgt spid="178"/>
                                        </p:tgtEl>
                                        <p:attrNameLst>
                                          <p:attrName>ppt_y</p:attrName>
                                        </p:attrNameLst>
                                      </p:cBhvr>
                                      <p:tavLst>
                                        <p:tav tm="0">
                                          <p:val>
                                            <p:strVal val="#ppt_y"/>
                                          </p:val>
                                        </p:tav>
                                        <p:tav tm="100000">
                                          <p:val>
                                            <p:strVal val="#ppt_y"/>
                                          </p:val>
                                        </p:tav>
                                      </p:tavLst>
                                    </p:anim>
                                  </p:childTnLst>
                                </p:cTn>
                              </p:par>
                              <p:par>
                                <p:cTn id="143" presetID="2" presetClass="entr" presetSubtype="2" fill="hold" grpId="0" nodeType="withEffect">
                                  <p:stCondLst>
                                    <p:cond delay="0"/>
                                  </p:stCondLst>
                                  <p:childTnLst>
                                    <p:set>
                                      <p:cBhvr>
                                        <p:cTn id="144" dur="1" fill="hold">
                                          <p:stCondLst>
                                            <p:cond delay="0"/>
                                          </p:stCondLst>
                                        </p:cTn>
                                        <p:tgtEl>
                                          <p:spTgt spid="17"/>
                                        </p:tgtEl>
                                        <p:attrNameLst>
                                          <p:attrName>style.visibility</p:attrName>
                                        </p:attrNameLst>
                                      </p:cBhvr>
                                      <p:to>
                                        <p:strVal val="visible"/>
                                      </p:to>
                                    </p:set>
                                    <p:anim calcmode="lin" valueType="num">
                                      <p:cBhvr additive="base">
                                        <p:cTn id="145" dur="500" fill="hold"/>
                                        <p:tgtEl>
                                          <p:spTgt spid="17"/>
                                        </p:tgtEl>
                                        <p:attrNameLst>
                                          <p:attrName>ppt_x</p:attrName>
                                        </p:attrNameLst>
                                      </p:cBhvr>
                                      <p:tavLst>
                                        <p:tav tm="0">
                                          <p:val>
                                            <p:strVal val="1+#ppt_w/2"/>
                                          </p:val>
                                        </p:tav>
                                        <p:tav tm="100000">
                                          <p:val>
                                            <p:strVal val="#ppt_x"/>
                                          </p:val>
                                        </p:tav>
                                      </p:tavLst>
                                    </p:anim>
                                    <p:anim calcmode="lin" valueType="num">
                                      <p:cBhvr additive="base">
                                        <p:cTn id="146" dur="500" fill="hold"/>
                                        <p:tgtEl>
                                          <p:spTgt spid="17"/>
                                        </p:tgtEl>
                                        <p:attrNameLst>
                                          <p:attrName>ppt_y</p:attrName>
                                        </p:attrNameLst>
                                      </p:cBhvr>
                                      <p:tavLst>
                                        <p:tav tm="0">
                                          <p:val>
                                            <p:strVal val="#ppt_y"/>
                                          </p:val>
                                        </p:tav>
                                        <p:tav tm="100000">
                                          <p:val>
                                            <p:strVal val="#ppt_y"/>
                                          </p:val>
                                        </p:tav>
                                      </p:tavLst>
                                    </p:anim>
                                  </p:childTnLst>
                                </p:cTn>
                              </p:par>
                            </p:childTnLst>
                          </p:cTn>
                        </p:par>
                        <p:par>
                          <p:cTn id="147" fill="hold">
                            <p:stCondLst>
                              <p:cond delay="8250"/>
                            </p:stCondLst>
                            <p:childTnLst>
                              <p:par>
                                <p:cTn id="148" presetID="2" presetClass="entr" presetSubtype="8" fill="hold" grpId="0" nodeType="afterEffect">
                                  <p:stCondLst>
                                    <p:cond delay="0"/>
                                  </p:stCondLst>
                                  <p:childTnLst>
                                    <p:set>
                                      <p:cBhvr>
                                        <p:cTn id="149" dur="1" fill="hold">
                                          <p:stCondLst>
                                            <p:cond delay="0"/>
                                          </p:stCondLst>
                                        </p:cTn>
                                        <p:tgtEl>
                                          <p:spTgt spid="177"/>
                                        </p:tgtEl>
                                        <p:attrNameLst>
                                          <p:attrName>style.visibility</p:attrName>
                                        </p:attrNameLst>
                                      </p:cBhvr>
                                      <p:to>
                                        <p:strVal val="visible"/>
                                      </p:to>
                                    </p:set>
                                    <p:anim calcmode="lin" valueType="num">
                                      <p:cBhvr additive="base">
                                        <p:cTn id="150" dur="500" fill="hold"/>
                                        <p:tgtEl>
                                          <p:spTgt spid="177"/>
                                        </p:tgtEl>
                                        <p:attrNameLst>
                                          <p:attrName>ppt_x</p:attrName>
                                        </p:attrNameLst>
                                      </p:cBhvr>
                                      <p:tavLst>
                                        <p:tav tm="0">
                                          <p:val>
                                            <p:strVal val="0-#ppt_w/2"/>
                                          </p:val>
                                        </p:tav>
                                        <p:tav tm="100000">
                                          <p:val>
                                            <p:strVal val="#ppt_x"/>
                                          </p:val>
                                        </p:tav>
                                      </p:tavLst>
                                    </p:anim>
                                    <p:anim calcmode="lin" valueType="num">
                                      <p:cBhvr additive="base">
                                        <p:cTn id="151" dur="500" fill="hold"/>
                                        <p:tgtEl>
                                          <p:spTgt spid="177"/>
                                        </p:tgtEl>
                                        <p:attrNameLst>
                                          <p:attrName>ppt_y</p:attrName>
                                        </p:attrNameLst>
                                      </p:cBhvr>
                                      <p:tavLst>
                                        <p:tav tm="0">
                                          <p:val>
                                            <p:strVal val="#ppt_y"/>
                                          </p:val>
                                        </p:tav>
                                        <p:tav tm="100000">
                                          <p:val>
                                            <p:strVal val="#ppt_y"/>
                                          </p:val>
                                        </p:tav>
                                      </p:tavLst>
                                    </p:anim>
                                  </p:childTnLst>
                                </p:cTn>
                              </p:par>
                              <p:par>
                                <p:cTn id="152" presetID="2" presetClass="entr" presetSubtype="2" fill="hold" grpId="0" nodeType="withEffect">
                                  <p:stCondLst>
                                    <p:cond delay="0"/>
                                  </p:stCondLst>
                                  <p:childTnLst>
                                    <p:set>
                                      <p:cBhvr>
                                        <p:cTn id="153" dur="1" fill="hold">
                                          <p:stCondLst>
                                            <p:cond delay="0"/>
                                          </p:stCondLst>
                                        </p:cTn>
                                        <p:tgtEl>
                                          <p:spTgt spid="18"/>
                                        </p:tgtEl>
                                        <p:attrNameLst>
                                          <p:attrName>style.visibility</p:attrName>
                                        </p:attrNameLst>
                                      </p:cBhvr>
                                      <p:to>
                                        <p:strVal val="visible"/>
                                      </p:to>
                                    </p:set>
                                    <p:anim calcmode="lin" valueType="num">
                                      <p:cBhvr additive="base">
                                        <p:cTn id="154" dur="500" fill="hold"/>
                                        <p:tgtEl>
                                          <p:spTgt spid="18"/>
                                        </p:tgtEl>
                                        <p:attrNameLst>
                                          <p:attrName>ppt_x</p:attrName>
                                        </p:attrNameLst>
                                      </p:cBhvr>
                                      <p:tavLst>
                                        <p:tav tm="0">
                                          <p:val>
                                            <p:strVal val="1+#ppt_w/2"/>
                                          </p:val>
                                        </p:tav>
                                        <p:tav tm="100000">
                                          <p:val>
                                            <p:strVal val="#ppt_x"/>
                                          </p:val>
                                        </p:tav>
                                      </p:tavLst>
                                    </p:anim>
                                    <p:anim calcmode="lin" valueType="num">
                                      <p:cBhvr additive="base">
                                        <p:cTn id="155" dur="500" fill="hold"/>
                                        <p:tgtEl>
                                          <p:spTgt spid="18"/>
                                        </p:tgtEl>
                                        <p:attrNameLst>
                                          <p:attrName>ppt_y</p:attrName>
                                        </p:attrNameLst>
                                      </p:cBhvr>
                                      <p:tavLst>
                                        <p:tav tm="0">
                                          <p:val>
                                            <p:strVal val="#ppt_y"/>
                                          </p:val>
                                        </p:tav>
                                        <p:tav tm="100000">
                                          <p:val>
                                            <p:strVal val="#ppt_y"/>
                                          </p:val>
                                        </p:tav>
                                      </p:tavLst>
                                    </p:anim>
                                  </p:childTnLst>
                                </p:cTn>
                              </p:par>
                            </p:childTnLst>
                          </p:cTn>
                        </p:par>
                        <p:par>
                          <p:cTn id="156" fill="hold">
                            <p:stCondLst>
                              <p:cond delay="8750"/>
                            </p:stCondLst>
                            <p:childTnLst>
                              <p:par>
                                <p:cTn id="157" presetID="2" presetClass="entr" presetSubtype="9" fill="hold" grpId="0" nodeType="afterEffect">
                                  <p:stCondLst>
                                    <p:cond delay="0"/>
                                  </p:stCondLst>
                                  <p:childTnLst>
                                    <p:set>
                                      <p:cBhvr>
                                        <p:cTn id="158" dur="1" fill="hold">
                                          <p:stCondLst>
                                            <p:cond delay="0"/>
                                          </p:stCondLst>
                                        </p:cTn>
                                        <p:tgtEl>
                                          <p:spTgt spid="176"/>
                                        </p:tgtEl>
                                        <p:attrNameLst>
                                          <p:attrName>style.visibility</p:attrName>
                                        </p:attrNameLst>
                                      </p:cBhvr>
                                      <p:to>
                                        <p:strVal val="visible"/>
                                      </p:to>
                                    </p:set>
                                    <p:anim calcmode="lin" valueType="num">
                                      <p:cBhvr additive="base">
                                        <p:cTn id="159" dur="500" fill="hold"/>
                                        <p:tgtEl>
                                          <p:spTgt spid="176"/>
                                        </p:tgtEl>
                                        <p:attrNameLst>
                                          <p:attrName>ppt_x</p:attrName>
                                        </p:attrNameLst>
                                      </p:cBhvr>
                                      <p:tavLst>
                                        <p:tav tm="0">
                                          <p:val>
                                            <p:strVal val="0-#ppt_w/2"/>
                                          </p:val>
                                        </p:tav>
                                        <p:tav tm="100000">
                                          <p:val>
                                            <p:strVal val="#ppt_x"/>
                                          </p:val>
                                        </p:tav>
                                      </p:tavLst>
                                    </p:anim>
                                    <p:anim calcmode="lin" valueType="num">
                                      <p:cBhvr additive="base">
                                        <p:cTn id="160" dur="500" fill="hold"/>
                                        <p:tgtEl>
                                          <p:spTgt spid="176"/>
                                        </p:tgtEl>
                                        <p:attrNameLst>
                                          <p:attrName>ppt_y</p:attrName>
                                        </p:attrNameLst>
                                      </p:cBhvr>
                                      <p:tavLst>
                                        <p:tav tm="0">
                                          <p:val>
                                            <p:strVal val="0-#ppt_h/2"/>
                                          </p:val>
                                        </p:tav>
                                        <p:tav tm="100000">
                                          <p:val>
                                            <p:strVal val="#ppt_y"/>
                                          </p:val>
                                        </p:tav>
                                      </p:tavLst>
                                    </p:anim>
                                  </p:childTnLst>
                                </p:cTn>
                              </p:par>
                              <p:par>
                                <p:cTn id="161" presetID="2" presetClass="entr" presetSubtype="3" fill="hold" grpId="0" nodeType="withEffect">
                                  <p:stCondLst>
                                    <p:cond delay="0"/>
                                  </p:stCondLst>
                                  <p:childTnLst>
                                    <p:set>
                                      <p:cBhvr>
                                        <p:cTn id="162" dur="1" fill="hold">
                                          <p:stCondLst>
                                            <p:cond delay="0"/>
                                          </p:stCondLst>
                                        </p:cTn>
                                        <p:tgtEl>
                                          <p:spTgt spid="19"/>
                                        </p:tgtEl>
                                        <p:attrNameLst>
                                          <p:attrName>style.visibility</p:attrName>
                                        </p:attrNameLst>
                                      </p:cBhvr>
                                      <p:to>
                                        <p:strVal val="visible"/>
                                      </p:to>
                                    </p:set>
                                    <p:anim calcmode="lin" valueType="num">
                                      <p:cBhvr additive="base">
                                        <p:cTn id="163" dur="500" fill="hold"/>
                                        <p:tgtEl>
                                          <p:spTgt spid="19"/>
                                        </p:tgtEl>
                                        <p:attrNameLst>
                                          <p:attrName>ppt_x</p:attrName>
                                        </p:attrNameLst>
                                      </p:cBhvr>
                                      <p:tavLst>
                                        <p:tav tm="0">
                                          <p:val>
                                            <p:strVal val="1+#ppt_w/2"/>
                                          </p:val>
                                        </p:tav>
                                        <p:tav tm="100000">
                                          <p:val>
                                            <p:strVal val="#ppt_x"/>
                                          </p:val>
                                        </p:tav>
                                      </p:tavLst>
                                    </p:anim>
                                    <p:anim calcmode="lin" valueType="num">
                                      <p:cBhvr additive="base">
                                        <p:cTn id="164" dur="500" fill="hold"/>
                                        <p:tgtEl>
                                          <p:spTgt spid="19"/>
                                        </p:tgtEl>
                                        <p:attrNameLst>
                                          <p:attrName>ppt_y</p:attrName>
                                        </p:attrNameLst>
                                      </p:cBhvr>
                                      <p:tavLst>
                                        <p:tav tm="0">
                                          <p:val>
                                            <p:strVal val="0-#ppt_h/2"/>
                                          </p:val>
                                        </p:tav>
                                        <p:tav tm="100000">
                                          <p:val>
                                            <p:strVal val="#ppt_y"/>
                                          </p:val>
                                        </p:tav>
                                      </p:tavLst>
                                    </p:anim>
                                  </p:childTnLst>
                                </p:cTn>
                              </p:par>
                            </p:childTnLst>
                          </p:cTn>
                        </p:par>
                        <p:par>
                          <p:cTn id="165" fill="hold">
                            <p:stCondLst>
                              <p:cond delay="9250"/>
                            </p:stCondLst>
                            <p:childTnLst>
                              <p:par>
                                <p:cTn id="166" presetID="2" presetClass="entr" presetSubtype="9" fill="hold" grpId="0" nodeType="afterEffect">
                                  <p:stCondLst>
                                    <p:cond delay="0"/>
                                  </p:stCondLst>
                                  <p:childTnLst>
                                    <p:set>
                                      <p:cBhvr>
                                        <p:cTn id="167" dur="1" fill="hold">
                                          <p:stCondLst>
                                            <p:cond delay="0"/>
                                          </p:stCondLst>
                                        </p:cTn>
                                        <p:tgtEl>
                                          <p:spTgt spid="175"/>
                                        </p:tgtEl>
                                        <p:attrNameLst>
                                          <p:attrName>style.visibility</p:attrName>
                                        </p:attrNameLst>
                                      </p:cBhvr>
                                      <p:to>
                                        <p:strVal val="visible"/>
                                      </p:to>
                                    </p:set>
                                    <p:anim calcmode="lin" valueType="num">
                                      <p:cBhvr additive="base">
                                        <p:cTn id="168" dur="500" fill="hold"/>
                                        <p:tgtEl>
                                          <p:spTgt spid="175"/>
                                        </p:tgtEl>
                                        <p:attrNameLst>
                                          <p:attrName>ppt_x</p:attrName>
                                        </p:attrNameLst>
                                      </p:cBhvr>
                                      <p:tavLst>
                                        <p:tav tm="0">
                                          <p:val>
                                            <p:strVal val="0-#ppt_w/2"/>
                                          </p:val>
                                        </p:tav>
                                        <p:tav tm="100000">
                                          <p:val>
                                            <p:strVal val="#ppt_x"/>
                                          </p:val>
                                        </p:tav>
                                      </p:tavLst>
                                    </p:anim>
                                    <p:anim calcmode="lin" valueType="num">
                                      <p:cBhvr additive="base">
                                        <p:cTn id="169" dur="500" fill="hold"/>
                                        <p:tgtEl>
                                          <p:spTgt spid="175"/>
                                        </p:tgtEl>
                                        <p:attrNameLst>
                                          <p:attrName>ppt_y</p:attrName>
                                        </p:attrNameLst>
                                      </p:cBhvr>
                                      <p:tavLst>
                                        <p:tav tm="0">
                                          <p:val>
                                            <p:strVal val="0-#ppt_h/2"/>
                                          </p:val>
                                        </p:tav>
                                        <p:tav tm="100000">
                                          <p:val>
                                            <p:strVal val="#ppt_y"/>
                                          </p:val>
                                        </p:tav>
                                      </p:tavLst>
                                    </p:anim>
                                  </p:childTnLst>
                                </p:cTn>
                              </p:par>
                              <p:par>
                                <p:cTn id="170" presetID="2" presetClass="entr" presetSubtype="3" fill="hold" grpId="0" nodeType="withEffect">
                                  <p:stCondLst>
                                    <p:cond delay="0"/>
                                  </p:stCondLst>
                                  <p:childTnLst>
                                    <p:set>
                                      <p:cBhvr>
                                        <p:cTn id="171" dur="1" fill="hold">
                                          <p:stCondLst>
                                            <p:cond delay="0"/>
                                          </p:stCondLst>
                                        </p:cTn>
                                        <p:tgtEl>
                                          <p:spTgt spid="20"/>
                                        </p:tgtEl>
                                        <p:attrNameLst>
                                          <p:attrName>style.visibility</p:attrName>
                                        </p:attrNameLst>
                                      </p:cBhvr>
                                      <p:to>
                                        <p:strVal val="visible"/>
                                      </p:to>
                                    </p:set>
                                    <p:anim calcmode="lin" valueType="num">
                                      <p:cBhvr additive="base">
                                        <p:cTn id="172" dur="500" fill="hold"/>
                                        <p:tgtEl>
                                          <p:spTgt spid="20"/>
                                        </p:tgtEl>
                                        <p:attrNameLst>
                                          <p:attrName>ppt_x</p:attrName>
                                        </p:attrNameLst>
                                      </p:cBhvr>
                                      <p:tavLst>
                                        <p:tav tm="0">
                                          <p:val>
                                            <p:strVal val="1+#ppt_w/2"/>
                                          </p:val>
                                        </p:tav>
                                        <p:tav tm="100000">
                                          <p:val>
                                            <p:strVal val="#ppt_x"/>
                                          </p:val>
                                        </p:tav>
                                      </p:tavLst>
                                    </p:anim>
                                    <p:anim calcmode="lin" valueType="num">
                                      <p:cBhvr additive="base">
                                        <p:cTn id="173" dur="500" fill="hold"/>
                                        <p:tgtEl>
                                          <p:spTgt spid="20"/>
                                        </p:tgtEl>
                                        <p:attrNameLst>
                                          <p:attrName>ppt_y</p:attrName>
                                        </p:attrNameLst>
                                      </p:cBhvr>
                                      <p:tavLst>
                                        <p:tav tm="0">
                                          <p:val>
                                            <p:strVal val="0-#ppt_h/2"/>
                                          </p:val>
                                        </p:tav>
                                        <p:tav tm="100000">
                                          <p:val>
                                            <p:strVal val="#ppt_y"/>
                                          </p:val>
                                        </p:tav>
                                      </p:tavLst>
                                    </p:anim>
                                  </p:childTnLst>
                                </p:cTn>
                              </p:par>
                            </p:childTnLst>
                          </p:cTn>
                        </p:par>
                        <p:par>
                          <p:cTn id="174" fill="hold">
                            <p:stCondLst>
                              <p:cond delay="9750"/>
                            </p:stCondLst>
                            <p:childTnLst>
                              <p:par>
                                <p:cTn id="175" presetID="2" presetClass="entr" presetSubtype="9" fill="hold" grpId="0" nodeType="afterEffect">
                                  <p:stCondLst>
                                    <p:cond delay="0"/>
                                  </p:stCondLst>
                                  <p:childTnLst>
                                    <p:set>
                                      <p:cBhvr>
                                        <p:cTn id="176" dur="1" fill="hold">
                                          <p:stCondLst>
                                            <p:cond delay="0"/>
                                          </p:stCondLst>
                                        </p:cTn>
                                        <p:tgtEl>
                                          <p:spTgt spid="174"/>
                                        </p:tgtEl>
                                        <p:attrNameLst>
                                          <p:attrName>style.visibility</p:attrName>
                                        </p:attrNameLst>
                                      </p:cBhvr>
                                      <p:to>
                                        <p:strVal val="visible"/>
                                      </p:to>
                                    </p:set>
                                    <p:anim calcmode="lin" valueType="num">
                                      <p:cBhvr additive="base">
                                        <p:cTn id="177" dur="500" fill="hold"/>
                                        <p:tgtEl>
                                          <p:spTgt spid="174"/>
                                        </p:tgtEl>
                                        <p:attrNameLst>
                                          <p:attrName>ppt_x</p:attrName>
                                        </p:attrNameLst>
                                      </p:cBhvr>
                                      <p:tavLst>
                                        <p:tav tm="0">
                                          <p:val>
                                            <p:strVal val="0-#ppt_w/2"/>
                                          </p:val>
                                        </p:tav>
                                        <p:tav tm="100000">
                                          <p:val>
                                            <p:strVal val="#ppt_x"/>
                                          </p:val>
                                        </p:tav>
                                      </p:tavLst>
                                    </p:anim>
                                    <p:anim calcmode="lin" valueType="num">
                                      <p:cBhvr additive="base">
                                        <p:cTn id="178" dur="500" fill="hold"/>
                                        <p:tgtEl>
                                          <p:spTgt spid="174"/>
                                        </p:tgtEl>
                                        <p:attrNameLst>
                                          <p:attrName>ppt_y</p:attrName>
                                        </p:attrNameLst>
                                      </p:cBhvr>
                                      <p:tavLst>
                                        <p:tav tm="0">
                                          <p:val>
                                            <p:strVal val="0-#ppt_h/2"/>
                                          </p:val>
                                        </p:tav>
                                        <p:tav tm="100000">
                                          <p:val>
                                            <p:strVal val="#ppt_y"/>
                                          </p:val>
                                        </p:tav>
                                      </p:tavLst>
                                    </p:anim>
                                  </p:childTnLst>
                                </p:cTn>
                              </p:par>
                              <p:par>
                                <p:cTn id="179" presetID="2" presetClass="entr" presetSubtype="3" fill="hold" grpId="0" nodeType="withEffect">
                                  <p:stCondLst>
                                    <p:cond delay="0"/>
                                  </p:stCondLst>
                                  <p:childTnLst>
                                    <p:set>
                                      <p:cBhvr>
                                        <p:cTn id="180" dur="1" fill="hold">
                                          <p:stCondLst>
                                            <p:cond delay="0"/>
                                          </p:stCondLst>
                                        </p:cTn>
                                        <p:tgtEl>
                                          <p:spTgt spid="21"/>
                                        </p:tgtEl>
                                        <p:attrNameLst>
                                          <p:attrName>style.visibility</p:attrName>
                                        </p:attrNameLst>
                                      </p:cBhvr>
                                      <p:to>
                                        <p:strVal val="visible"/>
                                      </p:to>
                                    </p:set>
                                    <p:anim calcmode="lin" valueType="num">
                                      <p:cBhvr additive="base">
                                        <p:cTn id="181" dur="500" fill="hold"/>
                                        <p:tgtEl>
                                          <p:spTgt spid="21"/>
                                        </p:tgtEl>
                                        <p:attrNameLst>
                                          <p:attrName>ppt_x</p:attrName>
                                        </p:attrNameLst>
                                      </p:cBhvr>
                                      <p:tavLst>
                                        <p:tav tm="0">
                                          <p:val>
                                            <p:strVal val="1+#ppt_w/2"/>
                                          </p:val>
                                        </p:tav>
                                        <p:tav tm="100000">
                                          <p:val>
                                            <p:strVal val="#ppt_x"/>
                                          </p:val>
                                        </p:tav>
                                      </p:tavLst>
                                    </p:anim>
                                    <p:anim calcmode="lin" valueType="num">
                                      <p:cBhvr additive="base">
                                        <p:cTn id="182"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6" grpId="0" animBg="1"/>
      <p:bldP spid="17" grpId="0" animBg="1"/>
      <p:bldP spid="18" grpId="0" animBg="1"/>
      <p:bldP spid="19" grpId="0" animBg="1"/>
      <p:bldP spid="20" grpId="0" animBg="1"/>
      <p:bldP spid="21" grpId="0" animBg="1"/>
      <p:bldP spid="27" grpId="0" animBg="1"/>
      <p:bldP spid="28" grpId="0" animBg="1"/>
      <p:bldP spid="29" grpId="0" animBg="1"/>
      <p:bldP spid="161" grpId="0" animBg="1"/>
      <p:bldP spid="162" grpId="0" animBg="1"/>
      <p:bldP spid="163" grpId="0" animBg="1"/>
      <p:bldP spid="164" grpId="0" animBg="1"/>
      <p:bldP spid="168" grpId="0" animBg="1"/>
      <p:bldP spid="169" grpId="0" animBg="1"/>
      <p:bldP spid="170" grpId="0" animBg="1"/>
      <p:bldP spid="171" grpId="0" animBg="1"/>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P spid="186" grpId="0" animBg="1"/>
      <p:bldP spid="189" grpId="0" animBg="1"/>
      <p:bldP spid="190" grpId="0" animBg="1"/>
      <p:bldP spid="191" grpId="0" animBg="1"/>
      <p:bldP spid="187" grpId="0"/>
      <p:bldP spid="188" grpId="0"/>
      <p:bldP spid="65" grpId="0" animBg="1"/>
      <p:bldP spid="66" grpId="0" animBg="1"/>
    </p:bldLst>
  </p:timing>
</p:sld>
</file>

<file path=ppt/slides/slide14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3" name="Freeform 62"/>
          <p:cNvSpPr/>
          <p:nvPr/>
        </p:nvSpPr>
        <p:spPr>
          <a:xfrm>
            <a:off x="5897644" y="266700"/>
            <a:ext cx="489509" cy="196436"/>
          </a:xfrm>
          <a:custGeom>
            <a:avLst/>
            <a:gdLst>
              <a:gd name="connsiteX0" fmla="*/ 30591 w 489509"/>
              <a:gd name="connsiteY0" fmla="*/ 0 h 196436"/>
              <a:gd name="connsiteX1" fmla="*/ 433072 w 489509"/>
              <a:gd name="connsiteY1" fmla="*/ 0 h 196436"/>
              <a:gd name="connsiteX2" fmla="*/ 434880 w 489509"/>
              <a:gd name="connsiteY2" fmla="*/ 11152 h 196436"/>
              <a:gd name="connsiteX3" fmla="*/ 489509 w 489509"/>
              <a:gd name="connsiteY3" fmla="*/ 196436 h 196436"/>
              <a:gd name="connsiteX4" fmla="*/ 0 w 489509"/>
              <a:gd name="connsiteY4" fmla="*/ 183954 h 196436"/>
              <a:gd name="connsiteX5" fmla="*/ 28950 w 489509"/>
              <a:gd name="connsiteY5" fmla="*/ 14613 h 196436"/>
              <a:gd name="connsiteX6" fmla="*/ 30591 w 489509"/>
              <a:gd name="connsiteY6" fmla="*/ 0 h 19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9509" h="196436">
                <a:moveTo>
                  <a:pt x="30591" y="0"/>
                </a:moveTo>
                <a:lnTo>
                  <a:pt x="433072" y="0"/>
                </a:lnTo>
                <a:lnTo>
                  <a:pt x="434880" y="11152"/>
                </a:lnTo>
                <a:cubicBezTo>
                  <a:pt x="450377" y="95801"/>
                  <a:pt x="468463" y="161916"/>
                  <a:pt x="489509" y="196436"/>
                </a:cubicBezTo>
                <a:cubicBezTo>
                  <a:pt x="302436" y="102822"/>
                  <a:pt x="0" y="183954"/>
                  <a:pt x="0" y="183954"/>
                </a:cubicBezTo>
                <a:cubicBezTo>
                  <a:pt x="10913" y="133637"/>
                  <a:pt x="20510" y="76347"/>
                  <a:pt x="28950" y="14613"/>
                </a:cubicBezTo>
                <a:lnTo>
                  <a:pt x="30591" y="0"/>
                </a:lnTo>
                <a:close/>
              </a:path>
            </a:pathLst>
          </a:custGeom>
          <a:solidFill>
            <a:srgbClr val="4B321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Freeform 15"/>
          <p:cNvSpPr>
            <a:spLocks/>
          </p:cNvSpPr>
          <p:nvPr/>
        </p:nvSpPr>
        <p:spPr bwMode="auto">
          <a:xfrm>
            <a:off x="6051314" y="286085"/>
            <a:ext cx="226073" cy="1404542"/>
          </a:xfrm>
          <a:custGeom>
            <a:avLst/>
            <a:gdLst>
              <a:gd name="T0" fmla="*/ 84 w 119"/>
              <a:gd name="T1" fmla="*/ 18 h 740"/>
              <a:gd name="T2" fmla="*/ 82 w 119"/>
              <a:gd name="T3" fmla="*/ 24 h 740"/>
              <a:gd name="T4" fmla="*/ 81 w 119"/>
              <a:gd name="T5" fmla="*/ 28 h 740"/>
              <a:gd name="T6" fmla="*/ 79 w 119"/>
              <a:gd name="T7" fmla="*/ 38 h 740"/>
              <a:gd name="T8" fmla="*/ 76 w 119"/>
              <a:gd name="T9" fmla="*/ 61 h 740"/>
              <a:gd name="T10" fmla="*/ 73 w 119"/>
              <a:gd name="T11" fmla="*/ 85 h 740"/>
              <a:gd name="T12" fmla="*/ 71 w 119"/>
              <a:gd name="T13" fmla="*/ 108 h 740"/>
              <a:gd name="T14" fmla="*/ 70 w 119"/>
              <a:gd name="T15" fmla="*/ 157 h 740"/>
              <a:gd name="T16" fmla="*/ 71 w 119"/>
              <a:gd name="T17" fmla="*/ 181 h 740"/>
              <a:gd name="T18" fmla="*/ 72 w 119"/>
              <a:gd name="T19" fmla="*/ 205 h 740"/>
              <a:gd name="T20" fmla="*/ 73 w 119"/>
              <a:gd name="T21" fmla="*/ 230 h 740"/>
              <a:gd name="T22" fmla="*/ 75 w 119"/>
              <a:gd name="T23" fmla="*/ 254 h 740"/>
              <a:gd name="T24" fmla="*/ 79 w 119"/>
              <a:gd name="T25" fmla="*/ 304 h 740"/>
              <a:gd name="T26" fmla="*/ 83 w 119"/>
              <a:gd name="T27" fmla="*/ 328 h 740"/>
              <a:gd name="T28" fmla="*/ 87 w 119"/>
              <a:gd name="T29" fmla="*/ 353 h 740"/>
              <a:gd name="T30" fmla="*/ 94 w 119"/>
              <a:gd name="T31" fmla="*/ 402 h 740"/>
              <a:gd name="T32" fmla="*/ 93 w 119"/>
              <a:gd name="T33" fmla="*/ 400 h 740"/>
              <a:gd name="T34" fmla="*/ 99 w 119"/>
              <a:gd name="T35" fmla="*/ 421 h 740"/>
              <a:gd name="T36" fmla="*/ 103 w 119"/>
              <a:gd name="T37" fmla="*/ 443 h 740"/>
              <a:gd name="T38" fmla="*/ 107 w 119"/>
              <a:gd name="T39" fmla="*/ 464 h 740"/>
              <a:gd name="T40" fmla="*/ 110 w 119"/>
              <a:gd name="T41" fmla="*/ 485 h 740"/>
              <a:gd name="T42" fmla="*/ 112 w 119"/>
              <a:gd name="T43" fmla="*/ 506 h 740"/>
              <a:gd name="T44" fmla="*/ 114 w 119"/>
              <a:gd name="T45" fmla="*/ 528 h 740"/>
              <a:gd name="T46" fmla="*/ 116 w 119"/>
              <a:gd name="T47" fmla="*/ 549 h 740"/>
              <a:gd name="T48" fmla="*/ 117 w 119"/>
              <a:gd name="T49" fmla="*/ 570 h 740"/>
              <a:gd name="T50" fmla="*/ 118 w 119"/>
              <a:gd name="T51" fmla="*/ 592 h 740"/>
              <a:gd name="T52" fmla="*/ 119 w 119"/>
              <a:gd name="T53" fmla="*/ 613 h 740"/>
              <a:gd name="T54" fmla="*/ 118 w 119"/>
              <a:gd name="T55" fmla="*/ 655 h 740"/>
              <a:gd name="T56" fmla="*/ 117 w 119"/>
              <a:gd name="T57" fmla="*/ 677 h 740"/>
              <a:gd name="T58" fmla="*/ 115 w 119"/>
              <a:gd name="T59" fmla="*/ 698 h 740"/>
              <a:gd name="T60" fmla="*/ 112 w 119"/>
              <a:gd name="T61" fmla="*/ 740 h 740"/>
              <a:gd name="T62" fmla="*/ 111 w 119"/>
              <a:gd name="T63" fmla="*/ 698 h 740"/>
              <a:gd name="T64" fmla="*/ 110 w 119"/>
              <a:gd name="T65" fmla="*/ 677 h 740"/>
              <a:gd name="T66" fmla="*/ 109 w 119"/>
              <a:gd name="T67" fmla="*/ 656 h 740"/>
              <a:gd name="T68" fmla="*/ 105 w 119"/>
              <a:gd name="T69" fmla="*/ 614 h 740"/>
              <a:gd name="T70" fmla="*/ 102 w 119"/>
              <a:gd name="T71" fmla="*/ 593 h 740"/>
              <a:gd name="T72" fmla="*/ 99 w 119"/>
              <a:gd name="T73" fmla="*/ 572 h 740"/>
              <a:gd name="T74" fmla="*/ 96 w 119"/>
              <a:gd name="T75" fmla="*/ 552 h 740"/>
              <a:gd name="T76" fmla="*/ 92 w 119"/>
              <a:gd name="T77" fmla="*/ 531 h 740"/>
              <a:gd name="T78" fmla="*/ 87 w 119"/>
              <a:gd name="T79" fmla="*/ 511 h 740"/>
              <a:gd name="T80" fmla="*/ 83 w 119"/>
              <a:gd name="T81" fmla="*/ 490 h 740"/>
              <a:gd name="T82" fmla="*/ 77 w 119"/>
              <a:gd name="T83" fmla="*/ 470 h 740"/>
              <a:gd name="T84" fmla="*/ 72 w 119"/>
              <a:gd name="T85" fmla="*/ 450 h 740"/>
              <a:gd name="T86" fmla="*/ 65 w 119"/>
              <a:gd name="T87" fmla="*/ 431 h 740"/>
              <a:gd name="T88" fmla="*/ 59 w 119"/>
              <a:gd name="T89" fmla="*/ 412 h 740"/>
              <a:gd name="T90" fmla="*/ 58 w 119"/>
              <a:gd name="T91" fmla="*/ 412 h 740"/>
              <a:gd name="T92" fmla="*/ 58 w 119"/>
              <a:gd name="T93" fmla="*/ 410 h 740"/>
              <a:gd name="T94" fmla="*/ 45 w 119"/>
              <a:gd name="T95" fmla="*/ 361 h 740"/>
              <a:gd name="T96" fmla="*/ 39 w 119"/>
              <a:gd name="T97" fmla="*/ 336 h 740"/>
              <a:gd name="T98" fmla="*/ 32 w 119"/>
              <a:gd name="T99" fmla="*/ 312 h 740"/>
              <a:gd name="T100" fmla="*/ 22 w 119"/>
              <a:gd name="T101" fmla="*/ 262 h 740"/>
              <a:gd name="T102" fmla="*/ 17 w 119"/>
              <a:gd name="T103" fmla="*/ 237 h 740"/>
              <a:gd name="T104" fmla="*/ 13 w 119"/>
              <a:gd name="T105" fmla="*/ 211 h 740"/>
              <a:gd name="T106" fmla="*/ 9 w 119"/>
              <a:gd name="T107" fmla="*/ 186 h 740"/>
              <a:gd name="T108" fmla="*/ 6 w 119"/>
              <a:gd name="T109" fmla="*/ 160 h 740"/>
              <a:gd name="T110" fmla="*/ 1 w 119"/>
              <a:gd name="T111" fmla="*/ 108 h 740"/>
              <a:gd name="T112" fmla="*/ 1 w 119"/>
              <a:gd name="T113" fmla="*/ 82 h 740"/>
              <a:gd name="T114" fmla="*/ 1 w 119"/>
              <a:gd name="T115" fmla="*/ 56 h 740"/>
              <a:gd name="T116" fmla="*/ 2 w 119"/>
              <a:gd name="T117" fmla="*/ 29 h 740"/>
              <a:gd name="T118" fmla="*/ 3 w 119"/>
              <a:gd name="T119" fmla="*/ 14 h 740"/>
              <a:gd name="T120" fmla="*/ 4 w 119"/>
              <a:gd name="T121" fmla="*/ 6 h 740"/>
              <a:gd name="T122" fmla="*/ 5 w 119"/>
              <a:gd name="T123" fmla="*/ 0 h 740"/>
              <a:gd name="T124" fmla="*/ 84 w 119"/>
              <a:gd name="T125" fmla="*/ 18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9" h="740">
                <a:moveTo>
                  <a:pt x="84" y="18"/>
                </a:moveTo>
                <a:cubicBezTo>
                  <a:pt x="82" y="24"/>
                  <a:pt x="82" y="24"/>
                  <a:pt x="82" y="24"/>
                </a:cubicBezTo>
                <a:cubicBezTo>
                  <a:pt x="81" y="28"/>
                  <a:pt x="81" y="28"/>
                  <a:pt x="81" y="28"/>
                </a:cubicBezTo>
                <a:cubicBezTo>
                  <a:pt x="79" y="38"/>
                  <a:pt x="79" y="38"/>
                  <a:pt x="79" y="38"/>
                </a:cubicBezTo>
                <a:cubicBezTo>
                  <a:pt x="76" y="61"/>
                  <a:pt x="76" y="61"/>
                  <a:pt x="76" y="61"/>
                </a:cubicBezTo>
                <a:cubicBezTo>
                  <a:pt x="74" y="69"/>
                  <a:pt x="74" y="77"/>
                  <a:pt x="73" y="85"/>
                </a:cubicBezTo>
                <a:cubicBezTo>
                  <a:pt x="73" y="93"/>
                  <a:pt x="72" y="100"/>
                  <a:pt x="71" y="108"/>
                </a:cubicBezTo>
                <a:cubicBezTo>
                  <a:pt x="70" y="157"/>
                  <a:pt x="70" y="157"/>
                  <a:pt x="70" y="157"/>
                </a:cubicBezTo>
                <a:cubicBezTo>
                  <a:pt x="70" y="165"/>
                  <a:pt x="70" y="173"/>
                  <a:pt x="71" y="181"/>
                </a:cubicBezTo>
                <a:cubicBezTo>
                  <a:pt x="72" y="205"/>
                  <a:pt x="72" y="205"/>
                  <a:pt x="72" y="205"/>
                </a:cubicBezTo>
                <a:cubicBezTo>
                  <a:pt x="72" y="214"/>
                  <a:pt x="72" y="222"/>
                  <a:pt x="73" y="230"/>
                </a:cubicBezTo>
                <a:cubicBezTo>
                  <a:pt x="75" y="254"/>
                  <a:pt x="75" y="254"/>
                  <a:pt x="75" y="254"/>
                </a:cubicBezTo>
                <a:cubicBezTo>
                  <a:pt x="79" y="304"/>
                  <a:pt x="79" y="304"/>
                  <a:pt x="79" y="304"/>
                </a:cubicBezTo>
                <a:cubicBezTo>
                  <a:pt x="80" y="312"/>
                  <a:pt x="82" y="320"/>
                  <a:pt x="83" y="328"/>
                </a:cubicBezTo>
                <a:cubicBezTo>
                  <a:pt x="87" y="353"/>
                  <a:pt x="87" y="353"/>
                  <a:pt x="87" y="353"/>
                </a:cubicBezTo>
                <a:cubicBezTo>
                  <a:pt x="94" y="402"/>
                  <a:pt x="94" y="402"/>
                  <a:pt x="94" y="402"/>
                </a:cubicBezTo>
                <a:cubicBezTo>
                  <a:pt x="93" y="400"/>
                  <a:pt x="93" y="400"/>
                  <a:pt x="93" y="400"/>
                </a:cubicBezTo>
                <a:cubicBezTo>
                  <a:pt x="96" y="407"/>
                  <a:pt x="97" y="414"/>
                  <a:pt x="99" y="421"/>
                </a:cubicBezTo>
                <a:cubicBezTo>
                  <a:pt x="100" y="429"/>
                  <a:pt x="101" y="436"/>
                  <a:pt x="103" y="443"/>
                </a:cubicBezTo>
                <a:cubicBezTo>
                  <a:pt x="104" y="450"/>
                  <a:pt x="106" y="457"/>
                  <a:pt x="107" y="464"/>
                </a:cubicBezTo>
                <a:cubicBezTo>
                  <a:pt x="110" y="485"/>
                  <a:pt x="110" y="485"/>
                  <a:pt x="110" y="485"/>
                </a:cubicBezTo>
                <a:cubicBezTo>
                  <a:pt x="111" y="492"/>
                  <a:pt x="112" y="499"/>
                  <a:pt x="112" y="506"/>
                </a:cubicBezTo>
                <a:cubicBezTo>
                  <a:pt x="114" y="528"/>
                  <a:pt x="114" y="528"/>
                  <a:pt x="114" y="528"/>
                </a:cubicBezTo>
                <a:cubicBezTo>
                  <a:pt x="116" y="549"/>
                  <a:pt x="116" y="549"/>
                  <a:pt x="116" y="549"/>
                </a:cubicBezTo>
                <a:cubicBezTo>
                  <a:pt x="117" y="570"/>
                  <a:pt x="117" y="570"/>
                  <a:pt x="117" y="570"/>
                </a:cubicBezTo>
                <a:cubicBezTo>
                  <a:pt x="118" y="592"/>
                  <a:pt x="118" y="592"/>
                  <a:pt x="118" y="592"/>
                </a:cubicBezTo>
                <a:cubicBezTo>
                  <a:pt x="119" y="599"/>
                  <a:pt x="119" y="606"/>
                  <a:pt x="119" y="613"/>
                </a:cubicBezTo>
                <a:cubicBezTo>
                  <a:pt x="118" y="655"/>
                  <a:pt x="118" y="655"/>
                  <a:pt x="118" y="655"/>
                </a:cubicBezTo>
                <a:cubicBezTo>
                  <a:pt x="118" y="662"/>
                  <a:pt x="118" y="669"/>
                  <a:pt x="117" y="677"/>
                </a:cubicBezTo>
                <a:cubicBezTo>
                  <a:pt x="115" y="698"/>
                  <a:pt x="115" y="698"/>
                  <a:pt x="115" y="698"/>
                </a:cubicBezTo>
                <a:cubicBezTo>
                  <a:pt x="112" y="740"/>
                  <a:pt x="112" y="740"/>
                  <a:pt x="112" y="740"/>
                </a:cubicBezTo>
                <a:cubicBezTo>
                  <a:pt x="111" y="698"/>
                  <a:pt x="111" y="698"/>
                  <a:pt x="111" y="698"/>
                </a:cubicBezTo>
                <a:cubicBezTo>
                  <a:pt x="110" y="677"/>
                  <a:pt x="110" y="677"/>
                  <a:pt x="110" y="677"/>
                </a:cubicBezTo>
                <a:cubicBezTo>
                  <a:pt x="110" y="670"/>
                  <a:pt x="109" y="663"/>
                  <a:pt x="109" y="656"/>
                </a:cubicBezTo>
                <a:cubicBezTo>
                  <a:pt x="105" y="614"/>
                  <a:pt x="105" y="614"/>
                  <a:pt x="105" y="614"/>
                </a:cubicBezTo>
                <a:cubicBezTo>
                  <a:pt x="104" y="607"/>
                  <a:pt x="103" y="600"/>
                  <a:pt x="102" y="593"/>
                </a:cubicBezTo>
                <a:cubicBezTo>
                  <a:pt x="99" y="572"/>
                  <a:pt x="99" y="572"/>
                  <a:pt x="99" y="572"/>
                </a:cubicBezTo>
                <a:cubicBezTo>
                  <a:pt x="96" y="552"/>
                  <a:pt x="96" y="552"/>
                  <a:pt x="96" y="552"/>
                </a:cubicBezTo>
                <a:cubicBezTo>
                  <a:pt x="92" y="531"/>
                  <a:pt x="92" y="531"/>
                  <a:pt x="92" y="531"/>
                </a:cubicBezTo>
                <a:cubicBezTo>
                  <a:pt x="87" y="511"/>
                  <a:pt x="87" y="511"/>
                  <a:pt x="87" y="511"/>
                </a:cubicBezTo>
                <a:cubicBezTo>
                  <a:pt x="86" y="504"/>
                  <a:pt x="84" y="497"/>
                  <a:pt x="83" y="490"/>
                </a:cubicBezTo>
                <a:cubicBezTo>
                  <a:pt x="77" y="470"/>
                  <a:pt x="77" y="470"/>
                  <a:pt x="77" y="470"/>
                </a:cubicBezTo>
                <a:cubicBezTo>
                  <a:pt x="76" y="464"/>
                  <a:pt x="74" y="457"/>
                  <a:pt x="72" y="450"/>
                </a:cubicBezTo>
                <a:cubicBezTo>
                  <a:pt x="69" y="444"/>
                  <a:pt x="68" y="437"/>
                  <a:pt x="65" y="431"/>
                </a:cubicBezTo>
                <a:cubicBezTo>
                  <a:pt x="63" y="424"/>
                  <a:pt x="61" y="418"/>
                  <a:pt x="59" y="412"/>
                </a:cubicBezTo>
                <a:cubicBezTo>
                  <a:pt x="58" y="412"/>
                  <a:pt x="58" y="412"/>
                  <a:pt x="58" y="412"/>
                </a:cubicBezTo>
                <a:cubicBezTo>
                  <a:pt x="58" y="410"/>
                  <a:pt x="58" y="410"/>
                  <a:pt x="58" y="410"/>
                </a:cubicBezTo>
                <a:cubicBezTo>
                  <a:pt x="45" y="361"/>
                  <a:pt x="45" y="361"/>
                  <a:pt x="45" y="361"/>
                </a:cubicBezTo>
                <a:cubicBezTo>
                  <a:pt x="39" y="336"/>
                  <a:pt x="39" y="336"/>
                  <a:pt x="39" y="336"/>
                </a:cubicBezTo>
                <a:cubicBezTo>
                  <a:pt x="37" y="328"/>
                  <a:pt x="34" y="320"/>
                  <a:pt x="32" y="312"/>
                </a:cubicBezTo>
                <a:cubicBezTo>
                  <a:pt x="22" y="262"/>
                  <a:pt x="22" y="262"/>
                  <a:pt x="22" y="262"/>
                </a:cubicBezTo>
                <a:cubicBezTo>
                  <a:pt x="17" y="237"/>
                  <a:pt x="17" y="237"/>
                  <a:pt x="17" y="237"/>
                </a:cubicBezTo>
                <a:cubicBezTo>
                  <a:pt x="15" y="228"/>
                  <a:pt x="14" y="220"/>
                  <a:pt x="13" y="211"/>
                </a:cubicBezTo>
                <a:cubicBezTo>
                  <a:pt x="9" y="186"/>
                  <a:pt x="9" y="186"/>
                  <a:pt x="9" y="186"/>
                </a:cubicBezTo>
                <a:cubicBezTo>
                  <a:pt x="8" y="177"/>
                  <a:pt x="7" y="169"/>
                  <a:pt x="6" y="160"/>
                </a:cubicBezTo>
                <a:cubicBezTo>
                  <a:pt x="1" y="108"/>
                  <a:pt x="1" y="108"/>
                  <a:pt x="1" y="108"/>
                </a:cubicBezTo>
                <a:cubicBezTo>
                  <a:pt x="1" y="100"/>
                  <a:pt x="1" y="91"/>
                  <a:pt x="1" y="82"/>
                </a:cubicBezTo>
                <a:cubicBezTo>
                  <a:pt x="1" y="73"/>
                  <a:pt x="0" y="65"/>
                  <a:pt x="1" y="56"/>
                </a:cubicBezTo>
                <a:cubicBezTo>
                  <a:pt x="2" y="29"/>
                  <a:pt x="2" y="29"/>
                  <a:pt x="2" y="29"/>
                </a:cubicBezTo>
                <a:cubicBezTo>
                  <a:pt x="2" y="24"/>
                  <a:pt x="3" y="19"/>
                  <a:pt x="3" y="14"/>
                </a:cubicBezTo>
                <a:cubicBezTo>
                  <a:pt x="4" y="6"/>
                  <a:pt x="4" y="6"/>
                  <a:pt x="4" y="6"/>
                </a:cubicBezTo>
                <a:cubicBezTo>
                  <a:pt x="5" y="0"/>
                  <a:pt x="5" y="0"/>
                  <a:pt x="5" y="0"/>
                </a:cubicBezTo>
                <a:lnTo>
                  <a:pt x="84" y="18"/>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16"/>
          <p:cNvSpPr>
            <a:spLocks/>
          </p:cNvSpPr>
          <p:nvPr/>
        </p:nvSpPr>
        <p:spPr bwMode="auto">
          <a:xfrm>
            <a:off x="3975767" y="323764"/>
            <a:ext cx="2093184" cy="1026951"/>
          </a:xfrm>
          <a:custGeom>
            <a:avLst/>
            <a:gdLst>
              <a:gd name="T0" fmla="*/ 1104 w 1104"/>
              <a:gd name="T1" fmla="*/ 12 h 541"/>
              <a:gd name="T2" fmla="*/ 1100 w 1104"/>
              <a:gd name="T3" fmla="*/ 28 h 541"/>
              <a:gd name="T4" fmla="*/ 1096 w 1104"/>
              <a:gd name="T5" fmla="*/ 43 h 541"/>
              <a:gd name="T6" fmla="*/ 1085 w 1104"/>
              <a:gd name="T7" fmla="*/ 70 h 541"/>
              <a:gd name="T8" fmla="*/ 1071 w 1104"/>
              <a:gd name="T9" fmla="*/ 97 h 541"/>
              <a:gd name="T10" fmla="*/ 1055 w 1104"/>
              <a:gd name="T11" fmla="*/ 122 h 541"/>
              <a:gd name="T12" fmla="*/ 1037 w 1104"/>
              <a:gd name="T13" fmla="*/ 145 h 541"/>
              <a:gd name="T14" fmla="*/ 1027 w 1104"/>
              <a:gd name="T15" fmla="*/ 156 h 541"/>
              <a:gd name="T16" fmla="*/ 1017 w 1104"/>
              <a:gd name="T17" fmla="*/ 166 h 541"/>
              <a:gd name="T18" fmla="*/ 995 w 1104"/>
              <a:gd name="T19" fmla="*/ 186 h 541"/>
              <a:gd name="T20" fmla="*/ 984 w 1104"/>
              <a:gd name="T21" fmla="*/ 195 h 541"/>
              <a:gd name="T22" fmla="*/ 972 w 1104"/>
              <a:gd name="T23" fmla="*/ 203 h 541"/>
              <a:gd name="T24" fmla="*/ 960 w 1104"/>
              <a:gd name="T25" fmla="*/ 211 h 541"/>
              <a:gd name="T26" fmla="*/ 947 w 1104"/>
              <a:gd name="T27" fmla="*/ 218 h 541"/>
              <a:gd name="T28" fmla="*/ 922 w 1104"/>
              <a:gd name="T29" fmla="*/ 230 h 541"/>
              <a:gd name="T30" fmla="*/ 895 w 1104"/>
              <a:gd name="T31" fmla="*/ 241 h 541"/>
              <a:gd name="T32" fmla="*/ 868 w 1104"/>
              <a:gd name="T33" fmla="*/ 249 h 541"/>
              <a:gd name="T34" fmla="*/ 841 w 1104"/>
              <a:gd name="T35" fmla="*/ 256 h 541"/>
              <a:gd name="T36" fmla="*/ 813 w 1104"/>
              <a:gd name="T37" fmla="*/ 260 h 541"/>
              <a:gd name="T38" fmla="*/ 786 w 1104"/>
              <a:gd name="T39" fmla="*/ 263 h 541"/>
              <a:gd name="T40" fmla="*/ 759 w 1104"/>
              <a:gd name="T41" fmla="*/ 265 h 541"/>
              <a:gd name="T42" fmla="*/ 757 w 1104"/>
              <a:gd name="T43" fmla="*/ 265 h 541"/>
              <a:gd name="T44" fmla="*/ 756 w 1104"/>
              <a:gd name="T45" fmla="*/ 265 h 541"/>
              <a:gd name="T46" fmla="*/ 704 w 1104"/>
              <a:gd name="T47" fmla="*/ 263 h 541"/>
              <a:gd name="T48" fmla="*/ 652 w 1104"/>
              <a:gd name="T49" fmla="*/ 264 h 541"/>
              <a:gd name="T50" fmla="*/ 547 w 1104"/>
              <a:gd name="T51" fmla="*/ 271 h 541"/>
              <a:gd name="T52" fmla="*/ 339 w 1104"/>
              <a:gd name="T53" fmla="*/ 308 h 541"/>
              <a:gd name="T54" fmla="*/ 146 w 1104"/>
              <a:gd name="T55" fmla="*/ 391 h 541"/>
              <a:gd name="T56" fmla="*/ 103 w 1104"/>
              <a:gd name="T57" fmla="*/ 421 h 541"/>
              <a:gd name="T58" fmla="*/ 64 w 1104"/>
              <a:gd name="T59" fmla="*/ 457 h 541"/>
              <a:gd name="T60" fmla="*/ 29 w 1104"/>
              <a:gd name="T61" fmla="*/ 497 h 541"/>
              <a:gd name="T62" fmla="*/ 0 w 1104"/>
              <a:gd name="T63" fmla="*/ 541 h 541"/>
              <a:gd name="T64" fmla="*/ 26 w 1104"/>
              <a:gd name="T65" fmla="*/ 495 h 541"/>
              <a:gd name="T66" fmla="*/ 59 w 1104"/>
              <a:gd name="T67" fmla="*/ 452 h 541"/>
              <a:gd name="T68" fmla="*/ 97 w 1104"/>
              <a:gd name="T69" fmla="*/ 414 h 541"/>
              <a:gd name="T70" fmla="*/ 139 w 1104"/>
              <a:gd name="T71" fmla="*/ 380 h 541"/>
              <a:gd name="T72" fmla="*/ 332 w 1104"/>
              <a:gd name="T73" fmla="*/ 284 h 541"/>
              <a:gd name="T74" fmla="*/ 542 w 1104"/>
              <a:gd name="T75" fmla="*/ 233 h 541"/>
              <a:gd name="T76" fmla="*/ 649 w 1104"/>
              <a:gd name="T77" fmla="*/ 220 h 541"/>
              <a:gd name="T78" fmla="*/ 703 w 1104"/>
              <a:gd name="T79" fmla="*/ 216 h 541"/>
              <a:gd name="T80" fmla="*/ 758 w 1104"/>
              <a:gd name="T81" fmla="*/ 214 h 541"/>
              <a:gd name="T82" fmla="*/ 756 w 1104"/>
              <a:gd name="T83" fmla="*/ 214 h 541"/>
              <a:gd name="T84" fmla="*/ 780 w 1104"/>
              <a:gd name="T85" fmla="*/ 211 h 541"/>
              <a:gd name="T86" fmla="*/ 804 w 1104"/>
              <a:gd name="T87" fmla="*/ 207 h 541"/>
              <a:gd name="T88" fmla="*/ 828 w 1104"/>
              <a:gd name="T89" fmla="*/ 201 h 541"/>
              <a:gd name="T90" fmla="*/ 851 w 1104"/>
              <a:gd name="T91" fmla="*/ 194 h 541"/>
              <a:gd name="T92" fmla="*/ 873 w 1104"/>
              <a:gd name="T93" fmla="*/ 185 h 541"/>
              <a:gd name="T94" fmla="*/ 895 w 1104"/>
              <a:gd name="T95" fmla="*/ 175 h 541"/>
              <a:gd name="T96" fmla="*/ 915 w 1104"/>
              <a:gd name="T97" fmla="*/ 163 h 541"/>
              <a:gd name="T98" fmla="*/ 924 w 1104"/>
              <a:gd name="T99" fmla="*/ 156 h 541"/>
              <a:gd name="T100" fmla="*/ 934 w 1104"/>
              <a:gd name="T101" fmla="*/ 150 h 541"/>
              <a:gd name="T102" fmla="*/ 943 w 1104"/>
              <a:gd name="T103" fmla="*/ 142 h 541"/>
              <a:gd name="T104" fmla="*/ 951 w 1104"/>
              <a:gd name="T105" fmla="*/ 135 h 541"/>
              <a:gd name="T106" fmla="*/ 967 w 1104"/>
              <a:gd name="T107" fmla="*/ 118 h 541"/>
              <a:gd name="T108" fmla="*/ 975 w 1104"/>
              <a:gd name="T109" fmla="*/ 109 h 541"/>
              <a:gd name="T110" fmla="*/ 982 w 1104"/>
              <a:gd name="T111" fmla="*/ 100 h 541"/>
              <a:gd name="T112" fmla="*/ 994 w 1104"/>
              <a:gd name="T113" fmla="*/ 81 h 541"/>
              <a:gd name="T114" fmla="*/ 1005 w 1104"/>
              <a:gd name="T115" fmla="*/ 61 h 541"/>
              <a:gd name="T116" fmla="*/ 1014 w 1104"/>
              <a:gd name="T117" fmla="*/ 41 h 541"/>
              <a:gd name="T118" fmla="*/ 1021 w 1104"/>
              <a:gd name="T119" fmla="*/ 19 h 541"/>
              <a:gd name="T120" fmla="*/ 1023 w 1104"/>
              <a:gd name="T121" fmla="*/ 9 h 541"/>
              <a:gd name="T122" fmla="*/ 1025 w 1104"/>
              <a:gd name="T123" fmla="*/ 0 h 541"/>
              <a:gd name="T124" fmla="*/ 1104 w 1104"/>
              <a:gd name="T125" fmla="*/ 12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04" h="541">
                <a:moveTo>
                  <a:pt x="1104" y="12"/>
                </a:moveTo>
                <a:cubicBezTo>
                  <a:pt x="1103" y="19"/>
                  <a:pt x="1102" y="23"/>
                  <a:pt x="1100" y="28"/>
                </a:cubicBezTo>
                <a:cubicBezTo>
                  <a:pt x="1099" y="33"/>
                  <a:pt x="1097" y="38"/>
                  <a:pt x="1096" y="43"/>
                </a:cubicBezTo>
                <a:cubicBezTo>
                  <a:pt x="1093" y="52"/>
                  <a:pt x="1089" y="62"/>
                  <a:pt x="1085" y="70"/>
                </a:cubicBezTo>
                <a:cubicBezTo>
                  <a:pt x="1080" y="79"/>
                  <a:pt x="1076" y="88"/>
                  <a:pt x="1071" y="97"/>
                </a:cubicBezTo>
                <a:cubicBezTo>
                  <a:pt x="1066" y="105"/>
                  <a:pt x="1061" y="114"/>
                  <a:pt x="1055" y="122"/>
                </a:cubicBezTo>
                <a:cubicBezTo>
                  <a:pt x="1050" y="130"/>
                  <a:pt x="1044" y="137"/>
                  <a:pt x="1037" y="145"/>
                </a:cubicBezTo>
                <a:cubicBezTo>
                  <a:pt x="1034" y="149"/>
                  <a:pt x="1031" y="152"/>
                  <a:pt x="1027" y="156"/>
                </a:cubicBezTo>
                <a:cubicBezTo>
                  <a:pt x="1024" y="159"/>
                  <a:pt x="1021" y="163"/>
                  <a:pt x="1017" y="166"/>
                </a:cubicBezTo>
                <a:cubicBezTo>
                  <a:pt x="1010" y="173"/>
                  <a:pt x="1003" y="179"/>
                  <a:pt x="995" y="186"/>
                </a:cubicBezTo>
                <a:cubicBezTo>
                  <a:pt x="984" y="195"/>
                  <a:pt x="984" y="195"/>
                  <a:pt x="984" y="195"/>
                </a:cubicBezTo>
                <a:cubicBezTo>
                  <a:pt x="972" y="203"/>
                  <a:pt x="972" y="203"/>
                  <a:pt x="972" y="203"/>
                </a:cubicBezTo>
                <a:cubicBezTo>
                  <a:pt x="968" y="206"/>
                  <a:pt x="964" y="208"/>
                  <a:pt x="960" y="211"/>
                </a:cubicBezTo>
                <a:cubicBezTo>
                  <a:pt x="956" y="213"/>
                  <a:pt x="952" y="216"/>
                  <a:pt x="947" y="218"/>
                </a:cubicBezTo>
                <a:cubicBezTo>
                  <a:pt x="939" y="222"/>
                  <a:pt x="930" y="227"/>
                  <a:pt x="922" y="230"/>
                </a:cubicBezTo>
                <a:cubicBezTo>
                  <a:pt x="913" y="234"/>
                  <a:pt x="904" y="238"/>
                  <a:pt x="895" y="241"/>
                </a:cubicBezTo>
                <a:cubicBezTo>
                  <a:pt x="886" y="244"/>
                  <a:pt x="877" y="247"/>
                  <a:pt x="868" y="249"/>
                </a:cubicBezTo>
                <a:cubicBezTo>
                  <a:pt x="859" y="252"/>
                  <a:pt x="850" y="254"/>
                  <a:pt x="841" y="256"/>
                </a:cubicBezTo>
                <a:cubicBezTo>
                  <a:pt x="832" y="258"/>
                  <a:pt x="823" y="259"/>
                  <a:pt x="813" y="260"/>
                </a:cubicBezTo>
                <a:cubicBezTo>
                  <a:pt x="804" y="261"/>
                  <a:pt x="795" y="262"/>
                  <a:pt x="786" y="263"/>
                </a:cubicBezTo>
                <a:cubicBezTo>
                  <a:pt x="759" y="265"/>
                  <a:pt x="759" y="265"/>
                  <a:pt x="759" y="265"/>
                </a:cubicBezTo>
                <a:cubicBezTo>
                  <a:pt x="757" y="265"/>
                  <a:pt x="757" y="265"/>
                  <a:pt x="757" y="265"/>
                </a:cubicBezTo>
                <a:cubicBezTo>
                  <a:pt x="756" y="265"/>
                  <a:pt x="756" y="265"/>
                  <a:pt x="756" y="265"/>
                </a:cubicBezTo>
                <a:cubicBezTo>
                  <a:pt x="740" y="264"/>
                  <a:pt x="722" y="263"/>
                  <a:pt x="704" y="263"/>
                </a:cubicBezTo>
                <a:cubicBezTo>
                  <a:pt x="687" y="263"/>
                  <a:pt x="669" y="263"/>
                  <a:pt x="652" y="264"/>
                </a:cubicBezTo>
                <a:cubicBezTo>
                  <a:pt x="617" y="265"/>
                  <a:pt x="582" y="267"/>
                  <a:pt x="547" y="271"/>
                </a:cubicBezTo>
                <a:cubicBezTo>
                  <a:pt x="477" y="278"/>
                  <a:pt x="407" y="289"/>
                  <a:pt x="339" y="308"/>
                </a:cubicBezTo>
                <a:cubicBezTo>
                  <a:pt x="272" y="327"/>
                  <a:pt x="206" y="353"/>
                  <a:pt x="146" y="391"/>
                </a:cubicBezTo>
                <a:cubicBezTo>
                  <a:pt x="131" y="400"/>
                  <a:pt x="117" y="410"/>
                  <a:pt x="103" y="421"/>
                </a:cubicBezTo>
                <a:cubicBezTo>
                  <a:pt x="89" y="432"/>
                  <a:pt x="76" y="444"/>
                  <a:pt x="64" y="457"/>
                </a:cubicBezTo>
                <a:cubicBezTo>
                  <a:pt x="51" y="469"/>
                  <a:pt x="39" y="482"/>
                  <a:pt x="29" y="497"/>
                </a:cubicBezTo>
                <a:cubicBezTo>
                  <a:pt x="18" y="511"/>
                  <a:pt x="9" y="526"/>
                  <a:pt x="0" y="541"/>
                </a:cubicBezTo>
                <a:cubicBezTo>
                  <a:pt x="8" y="525"/>
                  <a:pt x="17" y="510"/>
                  <a:pt x="26" y="495"/>
                </a:cubicBezTo>
                <a:cubicBezTo>
                  <a:pt x="36" y="480"/>
                  <a:pt x="47" y="466"/>
                  <a:pt x="59" y="452"/>
                </a:cubicBezTo>
                <a:cubicBezTo>
                  <a:pt x="71" y="439"/>
                  <a:pt x="84" y="426"/>
                  <a:pt x="97" y="414"/>
                </a:cubicBezTo>
                <a:cubicBezTo>
                  <a:pt x="110" y="402"/>
                  <a:pt x="124" y="391"/>
                  <a:pt x="139" y="380"/>
                </a:cubicBezTo>
                <a:cubicBezTo>
                  <a:pt x="198" y="338"/>
                  <a:pt x="264" y="308"/>
                  <a:pt x="332" y="284"/>
                </a:cubicBezTo>
                <a:cubicBezTo>
                  <a:pt x="400" y="261"/>
                  <a:pt x="471" y="244"/>
                  <a:pt x="542" y="233"/>
                </a:cubicBezTo>
                <a:cubicBezTo>
                  <a:pt x="577" y="227"/>
                  <a:pt x="613" y="223"/>
                  <a:pt x="649" y="220"/>
                </a:cubicBezTo>
                <a:cubicBezTo>
                  <a:pt x="667" y="218"/>
                  <a:pt x="685" y="217"/>
                  <a:pt x="703" y="216"/>
                </a:cubicBezTo>
                <a:cubicBezTo>
                  <a:pt x="721" y="215"/>
                  <a:pt x="739" y="214"/>
                  <a:pt x="758" y="214"/>
                </a:cubicBezTo>
                <a:cubicBezTo>
                  <a:pt x="756" y="214"/>
                  <a:pt x="756" y="214"/>
                  <a:pt x="756" y="214"/>
                </a:cubicBezTo>
                <a:cubicBezTo>
                  <a:pt x="780" y="211"/>
                  <a:pt x="780" y="211"/>
                  <a:pt x="780" y="211"/>
                </a:cubicBezTo>
                <a:cubicBezTo>
                  <a:pt x="788" y="210"/>
                  <a:pt x="796" y="208"/>
                  <a:pt x="804" y="207"/>
                </a:cubicBezTo>
                <a:cubicBezTo>
                  <a:pt x="812" y="205"/>
                  <a:pt x="820" y="203"/>
                  <a:pt x="828" y="201"/>
                </a:cubicBezTo>
                <a:cubicBezTo>
                  <a:pt x="836" y="199"/>
                  <a:pt x="844" y="197"/>
                  <a:pt x="851" y="194"/>
                </a:cubicBezTo>
                <a:cubicBezTo>
                  <a:pt x="859" y="191"/>
                  <a:pt x="866" y="188"/>
                  <a:pt x="873" y="185"/>
                </a:cubicBezTo>
                <a:cubicBezTo>
                  <a:pt x="881" y="182"/>
                  <a:pt x="888" y="178"/>
                  <a:pt x="895" y="175"/>
                </a:cubicBezTo>
                <a:cubicBezTo>
                  <a:pt x="902" y="171"/>
                  <a:pt x="908" y="167"/>
                  <a:pt x="915" y="163"/>
                </a:cubicBezTo>
                <a:cubicBezTo>
                  <a:pt x="918" y="161"/>
                  <a:pt x="921" y="159"/>
                  <a:pt x="924" y="156"/>
                </a:cubicBezTo>
                <a:cubicBezTo>
                  <a:pt x="928" y="154"/>
                  <a:pt x="931" y="152"/>
                  <a:pt x="934" y="150"/>
                </a:cubicBezTo>
                <a:cubicBezTo>
                  <a:pt x="943" y="142"/>
                  <a:pt x="943" y="142"/>
                  <a:pt x="943" y="142"/>
                </a:cubicBezTo>
                <a:cubicBezTo>
                  <a:pt x="951" y="135"/>
                  <a:pt x="951" y="135"/>
                  <a:pt x="951" y="135"/>
                </a:cubicBezTo>
                <a:cubicBezTo>
                  <a:pt x="957" y="129"/>
                  <a:pt x="962" y="124"/>
                  <a:pt x="967" y="118"/>
                </a:cubicBezTo>
                <a:cubicBezTo>
                  <a:pt x="970" y="115"/>
                  <a:pt x="972" y="112"/>
                  <a:pt x="975" y="109"/>
                </a:cubicBezTo>
                <a:cubicBezTo>
                  <a:pt x="977" y="106"/>
                  <a:pt x="979" y="103"/>
                  <a:pt x="982" y="100"/>
                </a:cubicBezTo>
                <a:cubicBezTo>
                  <a:pt x="986" y="94"/>
                  <a:pt x="990" y="88"/>
                  <a:pt x="994" y="81"/>
                </a:cubicBezTo>
                <a:cubicBezTo>
                  <a:pt x="998" y="75"/>
                  <a:pt x="1002" y="68"/>
                  <a:pt x="1005" y="61"/>
                </a:cubicBezTo>
                <a:cubicBezTo>
                  <a:pt x="1008" y="55"/>
                  <a:pt x="1011" y="48"/>
                  <a:pt x="1014" y="41"/>
                </a:cubicBezTo>
                <a:cubicBezTo>
                  <a:pt x="1016" y="34"/>
                  <a:pt x="1019" y="26"/>
                  <a:pt x="1021" y="19"/>
                </a:cubicBezTo>
                <a:cubicBezTo>
                  <a:pt x="1021" y="16"/>
                  <a:pt x="1022" y="12"/>
                  <a:pt x="1023" y="9"/>
                </a:cubicBezTo>
                <a:cubicBezTo>
                  <a:pt x="1024" y="5"/>
                  <a:pt x="1024" y="2"/>
                  <a:pt x="1025" y="0"/>
                </a:cubicBezTo>
                <a:lnTo>
                  <a:pt x="1104" y="12"/>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Freeform 17"/>
          <p:cNvSpPr>
            <a:spLocks/>
          </p:cNvSpPr>
          <p:nvPr/>
        </p:nvSpPr>
        <p:spPr bwMode="auto">
          <a:xfrm>
            <a:off x="5276090" y="638824"/>
            <a:ext cx="536323" cy="964420"/>
          </a:xfrm>
          <a:custGeom>
            <a:avLst/>
            <a:gdLst>
              <a:gd name="T0" fmla="*/ 283 w 283"/>
              <a:gd name="T1" fmla="*/ 54 h 508"/>
              <a:gd name="T2" fmla="*/ 282 w 283"/>
              <a:gd name="T3" fmla="*/ 54 h 508"/>
              <a:gd name="T4" fmla="*/ 278 w 283"/>
              <a:gd name="T5" fmla="*/ 54 h 508"/>
              <a:gd name="T6" fmla="*/ 261 w 283"/>
              <a:gd name="T7" fmla="*/ 57 h 508"/>
              <a:gd name="T8" fmla="*/ 204 w 283"/>
              <a:gd name="T9" fmla="*/ 80 h 508"/>
              <a:gd name="T10" fmla="*/ 142 w 283"/>
              <a:gd name="T11" fmla="*/ 141 h 508"/>
              <a:gd name="T12" fmla="*/ 120 w 283"/>
              <a:gd name="T13" fmla="*/ 187 h 508"/>
              <a:gd name="T14" fmla="*/ 107 w 283"/>
              <a:gd name="T15" fmla="*/ 239 h 508"/>
              <a:gd name="T16" fmla="*/ 103 w 283"/>
              <a:gd name="T17" fmla="*/ 267 h 508"/>
              <a:gd name="T18" fmla="*/ 102 w 283"/>
              <a:gd name="T19" fmla="*/ 294 h 508"/>
              <a:gd name="T20" fmla="*/ 103 w 283"/>
              <a:gd name="T21" fmla="*/ 349 h 508"/>
              <a:gd name="T22" fmla="*/ 94 w 283"/>
              <a:gd name="T23" fmla="*/ 402 h 508"/>
              <a:gd name="T24" fmla="*/ 71 w 283"/>
              <a:gd name="T25" fmla="*/ 444 h 508"/>
              <a:gd name="T26" fmla="*/ 64 w 283"/>
              <a:gd name="T27" fmla="*/ 452 h 508"/>
              <a:gd name="T28" fmla="*/ 57 w 283"/>
              <a:gd name="T29" fmla="*/ 460 h 508"/>
              <a:gd name="T30" fmla="*/ 44 w 283"/>
              <a:gd name="T31" fmla="*/ 473 h 508"/>
              <a:gd name="T32" fmla="*/ 21 w 283"/>
              <a:gd name="T33" fmla="*/ 492 h 508"/>
              <a:gd name="T34" fmla="*/ 5 w 283"/>
              <a:gd name="T35" fmla="*/ 504 h 508"/>
              <a:gd name="T36" fmla="*/ 0 w 283"/>
              <a:gd name="T37" fmla="*/ 508 h 508"/>
              <a:gd name="T38" fmla="*/ 5 w 283"/>
              <a:gd name="T39" fmla="*/ 503 h 508"/>
              <a:gd name="T40" fmla="*/ 19 w 283"/>
              <a:gd name="T41" fmla="*/ 490 h 508"/>
              <a:gd name="T42" fmla="*/ 40 w 283"/>
              <a:gd name="T43" fmla="*/ 469 h 508"/>
              <a:gd name="T44" fmla="*/ 52 w 283"/>
              <a:gd name="T45" fmla="*/ 455 h 508"/>
              <a:gd name="T46" fmla="*/ 58 w 283"/>
              <a:gd name="T47" fmla="*/ 447 h 508"/>
              <a:gd name="T48" fmla="*/ 64 w 283"/>
              <a:gd name="T49" fmla="*/ 439 h 508"/>
              <a:gd name="T50" fmla="*/ 82 w 283"/>
              <a:gd name="T51" fmla="*/ 398 h 508"/>
              <a:gd name="T52" fmla="*/ 86 w 283"/>
              <a:gd name="T53" fmla="*/ 350 h 508"/>
              <a:gd name="T54" fmla="*/ 80 w 283"/>
              <a:gd name="T55" fmla="*/ 295 h 508"/>
              <a:gd name="T56" fmla="*/ 79 w 283"/>
              <a:gd name="T57" fmla="*/ 266 h 508"/>
              <a:gd name="T58" fmla="*/ 80 w 283"/>
              <a:gd name="T59" fmla="*/ 236 h 508"/>
              <a:gd name="T60" fmla="*/ 89 w 283"/>
              <a:gd name="T61" fmla="*/ 177 h 508"/>
              <a:gd name="T62" fmla="*/ 110 w 283"/>
              <a:gd name="T63" fmla="*/ 122 h 508"/>
              <a:gd name="T64" fmla="*/ 142 w 283"/>
              <a:gd name="T65" fmla="*/ 76 h 508"/>
              <a:gd name="T66" fmla="*/ 179 w 283"/>
              <a:gd name="T67" fmla="*/ 42 h 508"/>
              <a:gd name="T68" fmla="*/ 248 w 283"/>
              <a:gd name="T69" fmla="*/ 8 h 508"/>
              <a:gd name="T70" fmla="*/ 269 w 283"/>
              <a:gd name="T71" fmla="*/ 2 h 508"/>
              <a:gd name="T72" fmla="*/ 275 w 283"/>
              <a:gd name="T73" fmla="*/ 1 h 508"/>
              <a:gd name="T74" fmla="*/ 278 w 283"/>
              <a:gd name="T75" fmla="*/ 0 h 508"/>
              <a:gd name="T76" fmla="*/ 283 w 283"/>
              <a:gd name="T77" fmla="*/ 54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3" h="508">
                <a:moveTo>
                  <a:pt x="283" y="54"/>
                </a:moveTo>
                <a:cubicBezTo>
                  <a:pt x="283" y="54"/>
                  <a:pt x="282" y="54"/>
                  <a:pt x="282" y="54"/>
                </a:cubicBezTo>
                <a:cubicBezTo>
                  <a:pt x="281" y="54"/>
                  <a:pt x="280" y="54"/>
                  <a:pt x="278" y="54"/>
                </a:cubicBezTo>
                <a:cubicBezTo>
                  <a:pt x="274" y="55"/>
                  <a:pt x="269" y="56"/>
                  <a:pt x="261" y="57"/>
                </a:cubicBezTo>
                <a:cubicBezTo>
                  <a:pt x="247" y="60"/>
                  <a:pt x="226" y="67"/>
                  <a:pt x="204" y="80"/>
                </a:cubicBezTo>
                <a:cubicBezTo>
                  <a:pt x="182" y="93"/>
                  <a:pt x="160" y="113"/>
                  <a:pt x="142" y="141"/>
                </a:cubicBezTo>
                <a:cubicBezTo>
                  <a:pt x="133" y="154"/>
                  <a:pt x="125" y="170"/>
                  <a:pt x="120" y="187"/>
                </a:cubicBezTo>
                <a:cubicBezTo>
                  <a:pt x="114" y="203"/>
                  <a:pt x="109" y="221"/>
                  <a:pt x="107" y="239"/>
                </a:cubicBezTo>
                <a:cubicBezTo>
                  <a:pt x="105" y="248"/>
                  <a:pt x="104" y="257"/>
                  <a:pt x="103" y="267"/>
                </a:cubicBezTo>
                <a:cubicBezTo>
                  <a:pt x="103" y="276"/>
                  <a:pt x="102" y="285"/>
                  <a:pt x="102" y="294"/>
                </a:cubicBezTo>
                <a:cubicBezTo>
                  <a:pt x="101" y="312"/>
                  <a:pt x="103" y="331"/>
                  <a:pt x="103" y="349"/>
                </a:cubicBezTo>
                <a:cubicBezTo>
                  <a:pt x="102" y="368"/>
                  <a:pt x="100" y="386"/>
                  <a:pt x="94" y="402"/>
                </a:cubicBezTo>
                <a:cubicBezTo>
                  <a:pt x="88" y="418"/>
                  <a:pt x="80" y="432"/>
                  <a:pt x="71" y="444"/>
                </a:cubicBezTo>
                <a:cubicBezTo>
                  <a:pt x="68" y="446"/>
                  <a:pt x="66" y="449"/>
                  <a:pt x="64" y="452"/>
                </a:cubicBezTo>
                <a:cubicBezTo>
                  <a:pt x="62" y="455"/>
                  <a:pt x="59" y="457"/>
                  <a:pt x="57" y="460"/>
                </a:cubicBezTo>
                <a:cubicBezTo>
                  <a:pt x="53" y="465"/>
                  <a:pt x="48" y="469"/>
                  <a:pt x="44" y="473"/>
                </a:cubicBezTo>
                <a:cubicBezTo>
                  <a:pt x="36" y="481"/>
                  <a:pt x="27" y="487"/>
                  <a:pt x="21" y="492"/>
                </a:cubicBezTo>
                <a:cubicBezTo>
                  <a:pt x="14" y="497"/>
                  <a:pt x="9" y="501"/>
                  <a:pt x="5" y="504"/>
                </a:cubicBezTo>
                <a:cubicBezTo>
                  <a:pt x="2" y="506"/>
                  <a:pt x="0" y="508"/>
                  <a:pt x="0" y="508"/>
                </a:cubicBezTo>
                <a:cubicBezTo>
                  <a:pt x="0" y="508"/>
                  <a:pt x="1" y="506"/>
                  <a:pt x="5" y="503"/>
                </a:cubicBezTo>
                <a:cubicBezTo>
                  <a:pt x="8" y="500"/>
                  <a:pt x="13" y="496"/>
                  <a:pt x="19" y="490"/>
                </a:cubicBezTo>
                <a:cubicBezTo>
                  <a:pt x="25" y="485"/>
                  <a:pt x="33" y="478"/>
                  <a:pt x="40" y="469"/>
                </a:cubicBezTo>
                <a:cubicBezTo>
                  <a:pt x="44" y="465"/>
                  <a:pt x="48" y="460"/>
                  <a:pt x="52" y="455"/>
                </a:cubicBezTo>
                <a:cubicBezTo>
                  <a:pt x="54" y="453"/>
                  <a:pt x="56" y="450"/>
                  <a:pt x="58" y="447"/>
                </a:cubicBezTo>
                <a:cubicBezTo>
                  <a:pt x="60" y="445"/>
                  <a:pt x="62" y="442"/>
                  <a:pt x="64" y="439"/>
                </a:cubicBezTo>
                <a:cubicBezTo>
                  <a:pt x="71" y="427"/>
                  <a:pt x="78" y="414"/>
                  <a:pt x="82" y="398"/>
                </a:cubicBezTo>
                <a:cubicBezTo>
                  <a:pt x="86" y="383"/>
                  <a:pt x="87" y="367"/>
                  <a:pt x="86" y="350"/>
                </a:cubicBezTo>
                <a:cubicBezTo>
                  <a:pt x="84" y="332"/>
                  <a:pt x="81" y="314"/>
                  <a:pt x="80" y="295"/>
                </a:cubicBezTo>
                <a:cubicBezTo>
                  <a:pt x="79" y="285"/>
                  <a:pt x="79" y="275"/>
                  <a:pt x="79" y="266"/>
                </a:cubicBezTo>
                <a:cubicBezTo>
                  <a:pt x="79" y="256"/>
                  <a:pt x="79" y="246"/>
                  <a:pt x="80" y="236"/>
                </a:cubicBezTo>
                <a:cubicBezTo>
                  <a:pt x="81" y="216"/>
                  <a:pt x="84" y="197"/>
                  <a:pt x="89" y="177"/>
                </a:cubicBezTo>
                <a:cubicBezTo>
                  <a:pt x="94" y="158"/>
                  <a:pt x="101" y="139"/>
                  <a:pt x="110" y="122"/>
                </a:cubicBezTo>
                <a:cubicBezTo>
                  <a:pt x="119" y="105"/>
                  <a:pt x="130" y="90"/>
                  <a:pt x="142" y="76"/>
                </a:cubicBezTo>
                <a:cubicBezTo>
                  <a:pt x="154" y="63"/>
                  <a:pt x="167" y="51"/>
                  <a:pt x="179" y="42"/>
                </a:cubicBezTo>
                <a:cubicBezTo>
                  <a:pt x="205" y="23"/>
                  <a:pt x="230" y="13"/>
                  <a:pt x="248" y="8"/>
                </a:cubicBezTo>
                <a:cubicBezTo>
                  <a:pt x="257" y="5"/>
                  <a:pt x="264" y="3"/>
                  <a:pt x="269" y="2"/>
                </a:cubicBezTo>
                <a:cubicBezTo>
                  <a:pt x="272" y="1"/>
                  <a:pt x="274" y="1"/>
                  <a:pt x="275" y="1"/>
                </a:cubicBezTo>
                <a:cubicBezTo>
                  <a:pt x="277" y="1"/>
                  <a:pt x="278" y="0"/>
                  <a:pt x="278" y="0"/>
                </a:cubicBezTo>
                <a:lnTo>
                  <a:pt x="283" y="54"/>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18"/>
          <p:cNvSpPr>
            <a:spLocks/>
          </p:cNvSpPr>
          <p:nvPr/>
        </p:nvSpPr>
        <p:spPr bwMode="auto">
          <a:xfrm>
            <a:off x="4045513" y="251613"/>
            <a:ext cx="2163732" cy="2744148"/>
          </a:xfrm>
          <a:custGeom>
            <a:avLst/>
            <a:gdLst>
              <a:gd name="T0" fmla="*/ 1124 w 1141"/>
              <a:gd name="T1" fmla="*/ 90 h 1446"/>
              <a:gd name="T2" fmla="*/ 1108 w 1141"/>
              <a:gd name="T3" fmla="*/ 109 h 1446"/>
              <a:gd name="T4" fmla="*/ 1087 w 1141"/>
              <a:gd name="T5" fmla="*/ 136 h 1446"/>
              <a:gd name="T6" fmla="*/ 1003 w 1141"/>
              <a:gd name="T7" fmla="*/ 339 h 1446"/>
              <a:gd name="T8" fmla="*/ 994 w 1141"/>
              <a:gd name="T9" fmla="*/ 449 h 1446"/>
              <a:gd name="T10" fmla="*/ 994 w 1141"/>
              <a:gd name="T11" fmla="*/ 458 h 1446"/>
              <a:gd name="T12" fmla="*/ 994 w 1141"/>
              <a:gd name="T13" fmla="*/ 458 h 1446"/>
              <a:gd name="T14" fmla="*/ 995 w 1141"/>
              <a:gd name="T15" fmla="*/ 465 h 1446"/>
              <a:gd name="T16" fmla="*/ 1015 w 1141"/>
              <a:gd name="T17" fmla="*/ 669 h 1446"/>
              <a:gd name="T18" fmla="*/ 999 w 1141"/>
              <a:gd name="T19" fmla="*/ 969 h 1446"/>
              <a:gd name="T20" fmla="*/ 894 w 1141"/>
              <a:gd name="T21" fmla="*/ 1155 h 1446"/>
              <a:gd name="T22" fmla="*/ 599 w 1141"/>
              <a:gd name="T23" fmla="*/ 1210 h 1446"/>
              <a:gd name="T24" fmla="*/ 421 w 1141"/>
              <a:gd name="T25" fmla="*/ 1225 h 1446"/>
              <a:gd name="T26" fmla="*/ 140 w 1141"/>
              <a:gd name="T27" fmla="*/ 1313 h 1446"/>
              <a:gd name="T28" fmla="*/ 56 w 1141"/>
              <a:gd name="T29" fmla="*/ 1374 h 1446"/>
              <a:gd name="T30" fmla="*/ 12 w 1141"/>
              <a:gd name="T31" fmla="*/ 1425 h 1446"/>
              <a:gd name="T32" fmla="*/ 11 w 1141"/>
              <a:gd name="T33" fmla="*/ 1425 h 1446"/>
              <a:gd name="T34" fmla="*/ 53 w 1141"/>
              <a:gd name="T35" fmla="*/ 1371 h 1446"/>
              <a:gd name="T36" fmla="*/ 136 w 1141"/>
              <a:gd name="T37" fmla="*/ 1305 h 1446"/>
              <a:gd name="T38" fmla="*/ 417 w 1141"/>
              <a:gd name="T39" fmla="*/ 1202 h 1446"/>
              <a:gd name="T40" fmla="*/ 597 w 1141"/>
              <a:gd name="T41" fmla="*/ 1178 h 1446"/>
              <a:gd name="T42" fmla="*/ 785 w 1141"/>
              <a:gd name="T43" fmla="*/ 1158 h 1446"/>
              <a:gd name="T44" fmla="*/ 917 w 1141"/>
              <a:gd name="T45" fmla="*/ 1047 h 1446"/>
              <a:gd name="T46" fmla="*/ 952 w 1141"/>
              <a:gd name="T47" fmla="*/ 863 h 1446"/>
              <a:gd name="T48" fmla="*/ 917 w 1141"/>
              <a:gd name="T49" fmla="*/ 500 h 1446"/>
              <a:gd name="T50" fmla="*/ 912 w 1141"/>
              <a:gd name="T51" fmla="*/ 473 h 1446"/>
              <a:gd name="T52" fmla="*/ 911 w 1141"/>
              <a:gd name="T53" fmla="*/ 469 h 1446"/>
              <a:gd name="T54" fmla="*/ 911 w 1141"/>
              <a:gd name="T55" fmla="*/ 466 h 1446"/>
              <a:gd name="T56" fmla="*/ 908 w 1141"/>
              <a:gd name="T57" fmla="*/ 409 h 1446"/>
              <a:gd name="T58" fmla="*/ 950 w 1141"/>
              <a:gd name="T59" fmla="*/ 182 h 1446"/>
              <a:gd name="T60" fmla="*/ 1014 w 1141"/>
              <a:gd name="T61" fmla="*/ 60 h 1446"/>
              <a:gd name="T62" fmla="*/ 1037 w 1141"/>
              <a:gd name="T63" fmla="*/ 30 h 1446"/>
              <a:gd name="T64" fmla="*/ 1062 w 1141"/>
              <a:gd name="T65" fmla="*/ 0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1" h="1446">
                <a:moveTo>
                  <a:pt x="1141" y="73"/>
                </a:moveTo>
                <a:cubicBezTo>
                  <a:pt x="1141" y="73"/>
                  <a:pt x="1135" y="79"/>
                  <a:pt x="1124" y="90"/>
                </a:cubicBezTo>
                <a:cubicBezTo>
                  <a:pt x="1122" y="93"/>
                  <a:pt x="1120" y="96"/>
                  <a:pt x="1117" y="99"/>
                </a:cubicBezTo>
                <a:cubicBezTo>
                  <a:pt x="1114" y="102"/>
                  <a:pt x="1111" y="105"/>
                  <a:pt x="1108" y="109"/>
                </a:cubicBezTo>
                <a:cubicBezTo>
                  <a:pt x="1105" y="113"/>
                  <a:pt x="1101" y="117"/>
                  <a:pt x="1098" y="122"/>
                </a:cubicBezTo>
                <a:cubicBezTo>
                  <a:pt x="1094" y="126"/>
                  <a:pt x="1091" y="131"/>
                  <a:pt x="1087" y="136"/>
                </a:cubicBezTo>
                <a:cubicBezTo>
                  <a:pt x="1072" y="158"/>
                  <a:pt x="1055" y="185"/>
                  <a:pt x="1040" y="219"/>
                </a:cubicBezTo>
                <a:cubicBezTo>
                  <a:pt x="1025" y="253"/>
                  <a:pt x="1012" y="294"/>
                  <a:pt x="1003" y="339"/>
                </a:cubicBezTo>
                <a:cubicBezTo>
                  <a:pt x="999" y="362"/>
                  <a:pt x="996" y="386"/>
                  <a:pt x="994" y="411"/>
                </a:cubicBezTo>
                <a:cubicBezTo>
                  <a:pt x="994" y="424"/>
                  <a:pt x="993" y="436"/>
                  <a:pt x="994" y="449"/>
                </a:cubicBezTo>
                <a:cubicBezTo>
                  <a:pt x="994" y="457"/>
                  <a:pt x="994" y="457"/>
                  <a:pt x="994" y="457"/>
                </a:cubicBezTo>
                <a:cubicBezTo>
                  <a:pt x="994" y="458"/>
                  <a:pt x="994" y="458"/>
                  <a:pt x="994" y="458"/>
                </a:cubicBezTo>
                <a:cubicBezTo>
                  <a:pt x="994" y="458"/>
                  <a:pt x="993" y="454"/>
                  <a:pt x="994" y="456"/>
                </a:cubicBezTo>
                <a:cubicBezTo>
                  <a:pt x="994" y="458"/>
                  <a:pt x="994" y="458"/>
                  <a:pt x="994" y="458"/>
                </a:cubicBezTo>
                <a:cubicBezTo>
                  <a:pt x="994" y="460"/>
                  <a:pt x="994" y="460"/>
                  <a:pt x="994" y="460"/>
                </a:cubicBezTo>
                <a:cubicBezTo>
                  <a:pt x="995" y="465"/>
                  <a:pt x="995" y="465"/>
                  <a:pt x="995" y="465"/>
                </a:cubicBezTo>
                <a:cubicBezTo>
                  <a:pt x="996" y="472"/>
                  <a:pt x="997" y="480"/>
                  <a:pt x="998" y="487"/>
                </a:cubicBezTo>
                <a:cubicBezTo>
                  <a:pt x="1005" y="545"/>
                  <a:pt x="1012" y="605"/>
                  <a:pt x="1015" y="669"/>
                </a:cubicBezTo>
                <a:cubicBezTo>
                  <a:pt x="1019" y="733"/>
                  <a:pt x="1020" y="799"/>
                  <a:pt x="1015" y="867"/>
                </a:cubicBezTo>
                <a:cubicBezTo>
                  <a:pt x="1012" y="901"/>
                  <a:pt x="1007" y="935"/>
                  <a:pt x="999" y="969"/>
                </a:cubicBezTo>
                <a:cubicBezTo>
                  <a:pt x="992" y="1003"/>
                  <a:pt x="981" y="1037"/>
                  <a:pt x="964" y="1070"/>
                </a:cubicBezTo>
                <a:cubicBezTo>
                  <a:pt x="947" y="1102"/>
                  <a:pt x="924" y="1133"/>
                  <a:pt x="894" y="1155"/>
                </a:cubicBezTo>
                <a:cubicBezTo>
                  <a:pt x="864" y="1178"/>
                  <a:pt x="829" y="1191"/>
                  <a:pt x="795" y="1199"/>
                </a:cubicBezTo>
                <a:cubicBezTo>
                  <a:pt x="726" y="1213"/>
                  <a:pt x="660" y="1207"/>
                  <a:pt x="599" y="1210"/>
                </a:cubicBezTo>
                <a:cubicBezTo>
                  <a:pt x="568" y="1211"/>
                  <a:pt x="538" y="1213"/>
                  <a:pt x="508" y="1215"/>
                </a:cubicBezTo>
                <a:cubicBezTo>
                  <a:pt x="478" y="1218"/>
                  <a:pt x="449" y="1221"/>
                  <a:pt x="421" y="1225"/>
                </a:cubicBezTo>
                <a:cubicBezTo>
                  <a:pt x="365" y="1234"/>
                  <a:pt x="312" y="1245"/>
                  <a:pt x="265" y="1260"/>
                </a:cubicBezTo>
                <a:cubicBezTo>
                  <a:pt x="218" y="1276"/>
                  <a:pt x="176" y="1293"/>
                  <a:pt x="140" y="1313"/>
                </a:cubicBezTo>
                <a:cubicBezTo>
                  <a:pt x="123" y="1323"/>
                  <a:pt x="107" y="1334"/>
                  <a:pt x="93" y="1344"/>
                </a:cubicBezTo>
                <a:cubicBezTo>
                  <a:pt x="79" y="1354"/>
                  <a:pt x="66" y="1364"/>
                  <a:pt x="56" y="1374"/>
                </a:cubicBezTo>
                <a:cubicBezTo>
                  <a:pt x="45" y="1384"/>
                  <a:pt x="36" y="1394"/>
                  <a:pt x="29" y="1402"/>
                </a:cubicBezTo>
                <a:cubicBezTo>
                  <a:pt x="22" y="1411"/>
                  <a:pt x="16" y="1419"/>
                  <a:pt x="12" y="1425"/>
                </a:cubicBezTo>
                <a:cubicBezTo>
                  <a:pt x="3" y="1438"/>
                  <a:pt x="0" y="1446"/>
                  <a:pt x="0" y="1446"/>
                </a:cubicBezTo>
                <a:cubicBezTo>
                  <a:pt x="0" y="1446"/>
                  <a:pt x="3" y="1438"/>
                  <a:pt x="11" y="1425"/>
                </a:cubicBezTo>
                <a:cubicBezTo>
                  <a:pt x="15" y="1418"/>
                  <a:pt x="20" y="1410"/>
                  <a:pt x="27" y="1401"/>
                </a:cubicBezTo>
                <a:cubicBezTo>
                  <a:pt x="34" y="1392"/>
                  <a:pt x="42" y="1382"/>
                  <a:pt x="53" y="1371"/>
                </a:cubicBezTo>
                <a:cubicBezTo>
                  <a:pt x="63" y="1361"/>
                  <a:pt x="75" y="1350"/>
                  <a:pt x="89" y="1338"/>
                </a:cubicBezTo>
                <a:cubicBezTo>
                  <a:pt x="103" y="1328"/>
                  <a:pt x="118" y="1316"/>
                  <a:pt x="136" y="1305"/>
                </a:cubicBezTo>
                <a:cubicBezTo>
                  <a:pt x="170" y="1283"/>
                  <a:pt x="212" y="1263"/>
                  <a:pt x="260" y="1245"/>
                </a:cubicBezTo>
                <a:cubicBezTo>
                  <a:pt x="307" y="1228"/>
                  <a:pt x="360" y="1213"/>
                  <a:pt x="417" y="1202"/>
                </a:cubicBezTo>
                <a:cubicBezTo>
                  <a:pt x="445" y="1196"/>
                  <a:pt x="475" y="1192"/>
                  <a:pt x="505" y="1188"/>
                </a:cubicBezTo>
                <a:cubicBezTo>
                  <a:pt x="535" y="1183"/>
                  <a:pt x="566" y="1180"/>
                  <a:pt x="597" y="1178"/>
                </a:cubicBezTo>
                <a:cubicBezTo>
                  <a:pt x="629" y="1175"/>
                  <a:pt x="661" y="1174"/>
                  <a:pt x="693" y="1172"/>
                </a:cubicBezTo>
                <a:cubicBezTo>
                  <a:pt x="724" y="1170"/>
                  <a:pt x="756" y="1166"/>
                  <a:pt x="785" y="1158"/>
                </a:cubicBezTo>
                <a:cubicBezTo>
                  <a:pt x="815" y="1150"/>
                  <a:pt x="842" y="1137"/>
                  <a:pt x="865" y="1118"/>
                </a:cubicBezTo>
                <a:cubicBezTo>
                  <a:pt x="887" y="1099"/>
                  <a:pt x="904" y="1074"/>
                  <a:pt x="917" y="1047"/>
                </a:cubicBezTo>
                <a:cubicBezTo>
                  <a:pt x="930" y="1019"/>
                  <a:pt x="938" y="989"/>
                  <a:pt x="943" y="958"/>
                </a:cubicBezTo>
                <a:cubicBezTo>
                  <a:pt x="949" y="927"/>
                  <a:pt x="951" y="895"/>
                  <a:pt x="952" y="863"/>
                </a:cubicBezTo>
                <a:cubicBezTo>
                  <a:pt x="954" y="800"/>
                  <a:pt x="950" y="736"/>
                  <a:pt x="943" y="675"/>
                </a:cubicBezTo>
                <a:cubicBezTo>
                  <a:pt x="936" y="614"/>
                  <a:pt x="927" y="555"/>
                  <a:pt x="917" y="500"/>
                </a:cubicBezTo>
                <a:cubicBezTo>
                  <a:pt x="915" y="492"/>
                  <a:pt x="914" y="485"/>
                  <a:pt x="913" y="479"/>
                </a:cubicBezTo>
                <a:cubicBezTo>
                  <a:pt x="912" y="473"/>
                  <a:pt x="912" y="473"/>
                  <a:pt x="912" y="473"/>
                </a:cubicBezTo>
                <a:cubicBezTo>
                  <a:pt x="911" y="471"/>
                  <a:pt x="911" y="471"/>
                  <a:pt x="911" y="471"/>
                </a:cubicBezTo>
                <a:cubicBezTo>
                  <a:pt x="911" y="469"/>
                  <a:pt x="911" y="469"/>
                  <a:pt x="911" y="469"/>
                </a:cubicBezTo>
                <a:cubicBezTo>
                  <a:pt x="911" y="471"/>
                  <a:pt x="911" y="467"/>
                  <a:pt x="911" y="467"/>
                </a:cubicBezTo>
                <a:cubicBezTo>
                  <a:pt x="911" y="466"/>
                  <a:pt x="911" y="466"/>
                  <a:pt x="911" y="466"/>
                </a:cubicBezTo>
                <a:cubicBezTo>
                  <a:pt x="910" y="461"/>
                  <a:pt x="910" y="457"/>
                  <a:pt x="909" y="453"/>
                </a:cubicBezTo>
                <a:cubicBezTo>
                  <a:pt x="908" y="438"/>
                  <a:pt x="908" y="423"/>
                  <a:pt x="908" y="409"/>
                </a:cubicBezTo>
                <a:cubicBezTo>
                  <a:pt x="908" y="380"/>
                  <a:pt x="910" y="352"/>
                  <a:pt x="914" y="325"/>
                </a:cubicBezTo>
                <a:cubicBezTo>
                  <a:pt x="921" y="272"/>
                  <a:pt x="934" y="224"/>
                  <a:pt x="950" y="182"/>
                </a:cubicBezTo>
                <a:cubicBezTo>
                  <a:pt x="966" y="141"/>
                  <a:pt x="984" y="106"/>
                  <a:pt x="1001" y="79"/>
                </a:cubicBezTo>
                <a:cubicBezTo>
                  <a:pt x="1006" y="73"/>
                  <a:pt x="1010" y="66"/>
                  <a:pt x="1014" y="60"/>
                </a:cubicBezTo>
                <a:cubicBezTo>
                  <a:pt x="1018" y="54"/>
                  <a:pt x="1022" y="49"/>
                  <a:pt x="1026" y="44"/>
                </a:cubicBezTo>
                <a:cubicBezTo>
                  <a:pt x="1029" y="39"/>
                  <a:pt x="1033" y="34"/>
                  <a:pt x="1037" y="30"/>
                </a:cubicBezTo>
                <a:cubicBezTo>
                  <a:pt x="1040" y="25"/>
                  <a:pt x="1043" y="22"/>
                  <a:pt x="1046" y="18"/>
                </a:cubicBezTo>
                <a:cubicBezTo>
                  <a:pt x="1057" y="6"/>
                  <a:pt x="1062" y="0"/>
                  <a:pt x="1062" y="0"/>
                </a:cubicBezTo>
                <a:lnTo>
                  <a:pt x="1141" y="73"/>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9"/>
          <p:cNvSpPr>
            <a:spLocks/>
          </p:cNvSpPr>
          <p:nvPr/>
        </p:nvSpPr>
        <p:spPr bwMode="auto">
          <a:xfrm>
            <a:off x="5599969" y="1381179"/>
            <a:ext cx="319068" cy="464974"/>
          </a:xfrm>
          <a:custGeom>
            <a:avLst/>
            <a:gdLst>
              <a:gd name="T0" fmla="*/ 168 w 168"/>
              <a:gd name="T1" fmla="*/ 0 h 245"/>
              <a:gd name="T2" fmla="*/ 168 w 168"/>
              <a:gd name="T3" fmla="*/ 4 h 245"/>
              <a:gd name="T4" fmla="*/ 166 w 168"/>
              <a:gd name="T5" fmla="*/ 15 h 245"/>
              <a:gd name="T6" fmla="*/ 159 w 168"/>
              <a:gd name="T7" fmla="*/ 50 h 245"/>
              <a:gd name="T8" fmla="*/ 116 w 168"/>
              <a:gd name="T9" fmla="*/ 149 h 245"/>
              <a:gd name="T10" fmla="*/ 99 w 168"/>
              <a:gd name="T11" fmla="*/ 172 h 245"/>
              <a:gd name="T12" fmla="*/ 89 w 168"/>
              <a:gd name="T13" fmla="*/ 183 h 245"/>
              <a:gd name="T14" fmla="*/ 80 w 168"/>
              <a:gd name="T15" fmla="*/ 193 h 245"/>
              <a:gd name="T16" fmla="*/ 70 w 168"/>
              <a:gd name="T17" fmla="*/ 202 h 245"/>
              <a:gd name="T18" fmla="*/ 61 w 168"/>
              <a:gd name="T19" fmla="*/ 210 h 245"/>
              <a:gd name="T20" fmla="*/ 51 w 168"/>
              <a:gd name="T21" fmla="*/ 217 h 245"/>
              <a:gd name="T22" fmla="*/ 42 w 168"/>
              <a:gd name="T23" fmla="*/ 223 h 245"/>
              <a:gd name="T24" fmla="*/ 25 w 168"/>
              <a:gd name="T25" fmla="*/ 233 h 245"/>
              <a:gd name="T26" fmla="*/ 12 w 168"/>
              <a:gd name="T27" fmla="*/ 240 h 245"/>
              <a:gd name="T28" fmla="*/ 0 w 168"/>
              <a:gd name="T29" fmla="*/ 245 h 245"/>
              <a:gd name="T30" fmla="*/ 11 w 168"/>
              <a:gd name="T31" fmla="*/ 238 h 245"/>
              <a:gd name="T32" fmla="*/ 23 w 168"/>
              <a:gd name="T33" fmla="*/ 229 h 245"/>
              <a:gd name="T34" fmla="*/ 37 w 168"/>
              <a:gd name="T35" fmla="*/ 217 h 245"/>
              <a:gd name="T36" fmla="*/ 44 w 168"/>
              <a:gd name="T37" fmla="*/ 209 h 245"/>
              <a:gd name="T38" fmla="*/ 52 w 168"/>
              <a:gd name="T39" fmla="*/ 201 h 245"/>
              <a:gd name="T40" fmla="*/ 60 w 168"/>
              <a:gd name="T41" fmla="*/ 192 h 245"/>
              <a:gd name="T42" fmla="*/ 67 w 168"/>
              <a:gd name="T43" fmla="*/ 182 h 245"/>
              <a:gd name="T44" fmla="*/ 74 w 168"/>
              <a:gd name="T45" fmla="*/ 171 h 245"/>
              <a:gd name="T46" fmla="*/ 81 w 168"/>
              <a:gd name="T47" fmla="*/ 160 h 245"/>
              <a:gd name="T48" fmla="*/ 92 w 168"/>
              <a:gd name="T49" fmla="*/ 136 h 245"/>
              <a:gd name="T50" fmla="*/ 114 w 168"/>
              <a:gd name="T51" fmla="*/ 42 h 245"/>
              <a:gd name="T52" fmla="*/ 115 w 168"/>
              <a:gd name="T53" fmla="*/ 11 h 245"/>
              <a:gd name="T54" fmla="*/ 114 w 168"/>
              <a:gd name="T55" fmla="*/ 3 h 245"/>
              <a:gd name="T56" fmla="*/ 114 w 168"/>
              <a:gd name="T57" fmla="*/ 0 h 245"/>
              <a:gd name="T58" fmla="*/ 168 w 168"/>
              <a:gd name="T59"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8" h="245">
                <a:moveTo>
                  <a:pt x="168" y="0"/>
                </a:moveTo>
                <a:cubicBezTo>
                  <a:pt x="168" y="0"/>
                  <a:pt x="168" y="2"/>
                  <a:pt x="168" y="4"/>
                </a:cubicBezTo>
                <a:cubicBezTo>
                  <a:pt x="167" y="7"/>
                  <a:pt x="167" y="10"/>
                  <a:pt x="166" y="15"/>
                </a:cubicBezTo>
                <a:cubicBezTo>
                  <a:pt x="165" y="24"/>
                  <a:pt x="162" y="36"/>
                  <a:pt x="159" y="50"/>
                </a:cubicBezTo>
                <a:cubicBezTo>
                  <a:pt x="151" y="79"/>
                  <a:pt x="137" y="116"/>
                  <a:pt x="116" y="149"/>
                </a:cubicBezTo>
                <a:cubicBezTo>
                  <a:pt x="110" y="157"/>
                  <a:pt x="105" y="165"/>
                  <a:pt x="99" y="172"/>
                </a:cubicBezTo>
                <a:cubicBezTo>
                  <a:pt x="96" y="176"/>
                  <a:pt x="92" y="179"/>
                  <a:pt x="89" y="183"/>
                </a:cubicBezTo>
                <a:cubicBezTo>
                  <a:pt x="86" y="186"/>
                  <a:pt x="83" y="190"/>
                  <a:pt x="80" y="193"/>
                </a:cubicBezTo>
                <a:cubicBezTo>
                  <a:pt x="77" y="196"/>
                  <a:pt x="74" y="199"/>
                  <a:pt x="70" y="202"/>
                </a:cubicBezTo>
                <a:cubicBezTo>
                  <a:pt x="67" y="205"/>
                  <a:pt x="64" y="207"/>
                  <a:pt x="61" y="210"/>
                </a:cubicBezTo>
                <a:cubicBezTo>
                  <a:pt x="57" y="212"/>
                  <a:pt x="54" y="215"/>
                  <a:pt x="51" y="217"/>
                </a:cubicBezTo>
                <a:cubicBezTo>
                  <a:pt x="48" y="219"/>
                  <a:pt x="45" y="221"/>
                  <a:pt x="42" y="223"/>
                </a:cubicBezTo>
                <a:cubicBezTo>
                  <a:pt x="36" y="227"/>
                  <a:pt x="30" y="230"/>
                  <a:pt x="25" y="233"/>
                </a:cubicBezTo>
                <a:cubicBezTo>
                  <a:pt x="20" y="236"/>
                  <a:pt x="16" y="238"/>
                  <a:pt x="12" y="240"/>
                </a:cubicBezTo>
                <a:cubicBezTo>
                  <a:pt x="4" y="243"/>
                  <a:pt x="0" y="245"/>
                  <a:pt x="0" y="245"/>
                </a:cubicBezTo>
                <a:cubicBezTo>
                  <a:pt x="0" y="245"/>
                  <a:pt x="4" y="242"/>
                  <a:pt x="11" y="238"/>
                </a:cubicBezTo>
                <a:cubicBezTo>
                  <a:pt x="14" y="235"/>
                  <a:pt x="18" y="232"/>
                  <a:pt x="23" y="229"/>
                </a:cubicBezTo>
                <a:cubicBezTo>
                  <a:pt x="27" y="225"/>
                  <a:pt x="32" y="222"/>
                  <a:pt x="37" y="217"/>
                </a:cubicBezTo>
                <a:cubicBezTo>
                  <a:pt x="39" y="214"/>
                  <a:pt x="42" y="212"/>
                  <a:pt x="44" y="209"/>
                </a:cubicBezTo>
                <a:cubicBezTo>
                  <a:pt x="47" y="207"/>
                  <a:pt x="49" y="204"/>
                  <a:pt x="52" y="201"/>
                </a:cubicBezTo>
                <a:cubicBezTo>
                  <a:pt x="54" y="198"/>
                  <a:pt x="57" y="195"/>
                  <a:pt x="60" y="192"/>
                </a:cubicBezTo>
                <a:cubicBezTo>
                  <a:pt x="62" y="189"/>
                  <a:pt x="64" y="185"/>
                  <a:pt x="67" y="182"/>
                </a:cubicBezTo>
                <a:cubicBezTo>
                  <a:pt x="69" y="178"/>
                  <a:pt x="72" y="175"/>
                  <a:pt x="74" y="171"/>
                </a:cubicBezTo>
                <a:cubicBezTo>
                  <a:pt x="76" y="167"/>
                  <a:pt x="78" y="164"/>
                  <a:pt x="81" y="160"/>
                </a:cubicBezTo>
                <a:cubicBezTo>
                  <a:pt x="85" y="152"/>
                  <a:pt x="89" y="144"/>
                  <a:pt x="92" y="136"/>
                </a:cubicBezTo>
                <a:cubicBezTo>
                  <a:pt x="106" y="103"/>
                  <a:pt x="112" y="68"/>
                  <a:pt x="114" y="42"/>
                </a:cubicBezTo>
                <a:cubicBezTo>
                  <a:pt x="115" y="29"/>
                  <a:pt x="115" y="18"/>
                  <a:pt x="115" y="11"/>
                </a:cubicBezTo>
                <a:cubicBezTo>
                  <a:pt x="115" y="7"/>
                  <a:pt x="115" y="4"/>
                  <a:pt x="114" y="3"/>
                </a:cubicBezTo>
                <a:cubicBezTo>
                  <a:pt x="114" y="1"/>
                  <a:pt x="114" y="0"/>
                  <a:pt x="114" y="0"/>
                </a:cubicBezTo>
                <a:lnTo>
                  <a:pt x="168" y="0"/>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0"/>
          <p:cNvSpPr>
            <a:spLocks/>
          </p:cNvSpPr>
          <p:nvPr/>
        </p:nvSpPr>
        <p:spPr bwMode="auto">
          <a:xfrm>
            <a:off x="5778743" y="2151593"/>
            <a:ext cx="269364" cy="698262"/>
          </a:xfrm>
          <a:custGeom>
            <a:avLst/>
            <a:gdLst>
              <a:gd name="T0" fmla="*/ 68 w 142"/>
              <a:gd name="T1" fmla="*/ 29 h 368"/>
              <a:gd name="T2" fmla="*/ 60 w 142"/>
              <a:gd name="T3" fmla="*/ 44 h 368"/>
              <a:gd name="T4" fmla="*/ 51 w 142"/>
              <a:gd name="T5" fmla="*/ 67 h 368"/>
              <a:gd name="T6" fmla="*/ 44 w 142"/>
              <a:gd name="T7" fmla="*/ 89 h 368"/>
              <a:gd name="T8" fmla="*/ 40 w 142"/>
              <a:gd name="T9" fmla="*/ 112 h 368"/>
              <a:gd name="T10" fmla="*/ 39 w 142"/>
              <a:gd name="T11" fmla="*/ 135 h 368"/>
              <a:gd name="T12" fmla="*/ 41 w 142"/>
              <a:gd name="T13" fmla="*/ 158 h 368"/>
              <a:gd name="T14" fmla="*/ 47 w 142"/>
              <a:gd name="T15" fmla="*/ 180 h 368"/>
              <a:gd name="T16" fmla="*/ 52 w 142"/>
              <a:gd name="T17" fmla="*/ 190 h 368"/>
              <a:gd name="T18" fmla="*/ 55 w 142"/>
              <a:gd name="T19" fmla="*/ 199 h 368"/>
              <a:gd name="T20" fmla="*/ 72 w 142"/>
              <a:gd name="T21" fmla="*/ 217 h 368"/>
              <a:gd name="T22" fmla="*/ 94 w 142"/>
              <a:gd name="T23" fmla="*/ 247 h 368"/>
              <a:gd name="T24" fmla="*/ 113 w 142"/>
              <a:gd name="T25" fmla="*/ 277 h 368"/>
              <a:gd name="T26" fmla="*/ 124 w 142"/>
              <a:gd name="T27" fmla="*/ 299 h 368"/>
              <a:gd name="T28" fmla="*/ 133 w 142"/>
              <a:gd name="T29" fmla="*/ 321 h 368"/>
              <a:gd name="T30" fmla="*/ 139 w 142"/>
              <a:gd name="T31" fmla="*/ 345 h 368"/>
              <a:gd name="T32" fmla="*/ 142 w 142"/>
              <a:gd name="T33" fmla="*/ 368 h 368"/>
              <a:gd name="T34" fmla="*/ 136 w 142"/>
              <a:gd name="T35" fmla="*/ 345 h 368"/>
              <a:gd name="T36" fmla="*/ 127 w 142"/>
              <a:gd name="T37" fmla="*/ 324 h 368"/>
              <a:gd name="T38" fmla="*/ 115 w 142"/>
              <a:gd name="T39" fmla="*/ 304 h 368"/>
              <a:gd name="T40" fmla="*/ 102 w 142"/>
              <a:gd name="T41" fmla="*/ 284 h 368"/>
              <a:gd name="T42" fmla="*/ 80 w 142"/>
              <a:gd name="T43" fmla="*/ 258 h 368"/>
              <a:gd name="T44" fmla="*/ 55 w 142"/>
              <a:gd name="T45" fmla="*/ 233 h 368"/>
              <a:gd name="T46" fmla="*/ 38 w 142"/>
              <a:gd name="T47" fmla="*/ 218 h 368"/>
              <a:gd name="T48" fmla="*/ 37 w 142"/>
              <a:gd name="T49" fmla="*/ 216 h 368"/>
              <a:gd name="T50" fmla="*/ 24 w 142"/>
              <a:gd name="T51" fmla="*/ 199 h 368"/>
              <a:gd name="T52" fmla="*/ 14 w 142"/>
              <a:gd name="T53" fmla="*/ 180 h 368"/>
              <a:gd name="T54" fmla="*/ 5 w 142"/>
              <a:gd name="T55" fmla="*/ 152 h 368"/>
              <a:gd name="T56" fmla="*/ 1 w 142"/>
              <a:gd name="T57" fmla="*/ 124 h 368"/>
              <a:gd name="T58" fmla="*/ 1 w 142"/>
              <a:gd name="T59" fmla="*/ 96 h 368"/>
              <a:gd name="T60" fmla="*/ 4 w 142"/>
              <a:gd name="T61" fmla="*/ 68 h 368"/>
              <a:gd name="T62" fmla="*/ 9 w 142"/>
              <a:gd name="T63" fmla="*/ 41 h 368"/>
              <a:gd name="T64" fmla="*/ 17 w 142"/>
              <a:gd name="T65" fmla="*/ 14 h 368"/>
              <a:gd name="T66" fmla="*/ 22 w 142"/>
              <a:gd name="T67" fmla="*/ 0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2" h="368">
                <a:moveTo>
                  <a:pt x="70" y="24"/>
                </a:moveTo>
                <a:cubicBezTo>
                  <a:pt x="68" y="29"/>
                  <a:pt x="68" y="29"/>
                  <a:pt x="68" y="29"/>
                </a:cubicBezTo>
                <a:cubicBezTo>
                  <a:pt x="65" y="34"/>
                  <a:pt x="65" y="34"/>
                  <a:pt x="65" y="34"/>
                </a:cubicBezTo>
                <a:cubicBezTo>
                  <a:pt x="63" y="37"/>
                  <a:pt x="61" y="41"/>
                  <a:pt x="60" y="44"/>
                </a:cubicBezTo>
                <a:cubicBezTo>
                  <a:pt x="58" y="48"/>
                  <a:pt x="57" y="52"/>
                  <a:pt x="55" y="55"/>
                </a:cubicBezTo>
                <a:cubicBezTo>
                  <a:pt x="54" y="59"/>
                  <a:pt x="52" y="63"/>
                  <a:pt x="51" y="67"/>
                </a:cubicBezTo>
                <a:cubicBezTo>
                  <a:pt x="50" y="70"/>
                  <a:pt x="49" y="74"/>
                  <a:pt x="48" y="78"/>
                </a:cubicBezTo>
                <a:cubicBezTo>
                  <a:pt x="46" y="82"/>
                  <a:pt x="45" y="85"/>
                  <a:pt x="44" y="89"/>
                </a:cubicBezTo>
                <a:cubicBezTo>
                  <a:pt x="44" y="93"/>
                  <a:pt x="43" y="97"/>
                  <a:pt x="42" y="101"/>
                </a:cubicBezTo>
                <a:cubicBezTo>
                  <a:pt x="40" y="112"/>
                  <a:pt x="40" y="112"/>
                  <a:pt x="40" y="112"/>
                </a:cubicBezTo>
                <a:cubicBezTo>
                  <a:pt x="39" y="124"/>
                  <a:pt x="39" y="124"/>
                  <a:pt x="39" y="124"/>
                </a:cubicBezTo>
                <a:cubicBezTo>
                  <a:pt x="39" y="128"/>
                  <a:pt x="39" y="131"/>
                  <a:pt x="39" y="135"/>
                </a:cubicBezTo>
                <a:cubicBezTo>
                  <a:pt x="39" y="139"/>
                  <a:pt x="39" y="143"/>
                  <a:pt x="39" y="147"/>
                </a:cubicBezTo>
                <a:cubicBezTo>
                  <a:pt x="40" y="151"/>
                  <a:pt x="40" y="154"/>
                  <a:pt x="41" y="158"/>
                </a:cubicBezTo>
                <a:cubicBezTo>
                  <a:pt x="43" y="169"/>
                  <a:pt x="43" y="169"/>
                  <a:pt x="43" y="169"/>
                </a:cubicBezTo>
                <a:cubicBezTo>
                  <a:pt x="44" y="173"/>
                  <a:pt x="46" y="176"/>
                  <a:pt x="47" y="180"/>
                </a:cubicBezTo>
                <a:cubicBezTo>
                  <a:pt x="49" y="185"/>
                  <a:pt x="49" y="185"/>
                  <a:pt x="49" y="185"/>
                </a:cubicBezTo>
                <a:cubicBezTo>
                  <a:pt x="50" y="187"/>
                  <a:pt x="51" y="189"/>
                  <a:pt x="52" y="190"/>
                </a:cubicBezTo>
                <a:cubicBezTo>
                  <a:pt x="57" y="201"/>
                  <a:pt x="57" y="201"/>
                  <a:pt x="57" y="201"/>
                </a:cubicBezTo>
                <a:cubicBezTo>
                  <a:pt x="55" y="199"/>
                  <a:pt x="55" y="199"/>
                  <a:pt x="55" y="199"/>
                </a:cubicBezTo>
                <a:cubicBezTo>
                  <a:pt x="59" y="202"/>
                  <a:pt x="61" y="205"/>
                  <a:pt x="64" y="208"/>
                </a:cubicBezTo>
                <a:cubicBezTo>
                  <a:pt x="67" y="211"/>
                  <a:pt x="69" y="214"/>
                  <a:pt x="72" y="217"/>
                </a:cubicBezTo>
                <a:cubicBezTo>
                  <a:pt x="77" y="224"/>
                  <a:pt x="82" y="230"/>
                  <a:pt x="87" y="237"/>
                </a:cubicBezTo>
                <a:cubicBezTo>
                  <a:pt x="89" y="240"/>
                  <a:pt x="91" y="243"/>
                  <a:pt x="94" y="247"/>
                </a:cubicBezTo>
                <a:cubicBezTo>
                  <a:pt x="96" y="250"/>
                  <a:pt x="98" y="253"/>
                  <a:pt x="100" y="257"/>
                </a:cubicBezTo>
                <a:cubicBezTo>
                  <a:pt x="105" y="263"/>
                  <a:pt x="109" y="270"/>
                  <a:pt x="113" y="277"/>
                </a:cubicBezTo>
                <a:cubicBezTo>
                  <a:pt x="115" y="281"/>
                  <a:pt x="117" y="285"/>
                  <a:pt x="118" y="288"/>
                </a:cubicBezTo>
                <a:cubicBezTo>
                  <a:pt x="120" y="292"/>
                  <a:pt x="122" y="295"/>
                  <a:pt x="124" y="299"/>
                </a:cubicBezTo>
                <a:cubicBezTo>
                  <a:pt x="125" y="303"/>
                  <a:pt x="127" y="306"/>
                  <a:pt x="129" y="310"/>
                </a:cubicBezTo>
                <a:cubicBezTo>
                  <a:pt x="133" y="321"/>
                  <a:pt x="133" y="321"/>
                  <a:pt x="133" y="321"/>
                </a:cubicBezTo>
                <a:cubicBezTo>
                  <a:pt x="134" y="325"/>
                  <a:pt x="135" y="329"/>
                  <a:pt x="136" y="333"/>
                </a:cubicBezTo>
                <a:cubicBezTo>
                  <a:pt x="137" y="337"/>
                  <a:pt x="138" y="341"/>
                  <a:pt x="139" y="345"/>
                </a:cubicBezTo>
                <a:cubicBezTo>
                  <a:pt x="140" y="349"/>
                  <a:pt x="141" y="352"/>
                  <a:pt x="141" y="356"/>
                </a:cubicBezTo>
                <a:cubicBezTo>
                  <a:pt x="142" y="368"/>
                  <a:pt x="142" y="368"/>
                  <a:pt x="142" y="368"/>
                </a:cubicBezTo>
                <a:cubicBezTo>
                  <a:pt x="139" y="357"/>
                  <a:pt x="139" y="357"/>
                  <a:pt x="139" y="357"/>
                </a:cubicBezTo>
                <a:cubicBezTo>
                  <a:pt x="139" y="353"/>
                  <a:pt x="137" y="349"/>
                  <a:pt x="136" y="345"/>
                </a:cubicBezTo>
                <a:cubicBezTo>
                  <a:pt x="135" y="342"/>
                  <a:pt x="133" y="338"/>
                  <a:pt x="132" y="335"/>
                </a:cubicBezTo>
                <a:cubicBezTo>
                  <a:pt x="130" y="331"/>
                  <a:pt x="129" y="327"/>
                  <a:pt x="127" y="324"/>
                </a:cubicBezTo>
                <a:cubicBezTo>
                  <a:pt x="121" y="314"/>
                  <a:pt x="121" y="314"/>
                  <a:pt x="121" y="314"/>
                </a:cubicBezTo>
                <a:cubicBezTo>
                  <a:pt x="119" y="310"/>
                  <a:pt x="117" y="307"/>
                  <a:pt x="115" y="304"/>
                </a:cubicBezTo>
                <a:cubicBezTo>
                  <a:pt x="113" y="300"/>
                  <a:pt x="111" y="297"/>
                  <a:pt x="109" y="294"/>
                </a:cubicBezTo>
                <a:cubicBezTo>
                  <a:pt x="107" y="291"/>
                  <a:pt x="104" y="288"/>
                  <a:pt x="102" y="284"/>
                </a:cubicBezTo>
                <a:cubicBezTo>
                  <a:pt x="97" y="278"/>
                  <a:pt x="93" y="272"/>
                  <a:pt x="87" y="266"/>
                </a:cubicBezTo>
                <a:cubicBezTo>
                  <a:pt x="85" y="263"/>
                  <a:pt x="82" y="260"/>
                  <a:pt x="80" y="258"/>
                </a:cubicBezTo>
                <a:cubicBezTo>
                  <a:pt x="77" y="255"/>
                  <a:pt x="74" y="252"/>
                  <a:pt x="72" y="249"/>
                </a:cubicBezTo>
                <a:cubicBezTo>
                  <a:pt x="66" y="244"/>
                  <a:pt x="61" y="238"/>
                  <a:pt x="55" y="233"/>
                </a:cubicBezTo>
                <a:cubicBezTo>
                  <a:pt x="52" y="230"/>
                  <a:pt x="50" y="228"/>
                  <a:pt x="47" y="225"/>
                </a:cubicBezTo>
                <a:cubicBezTo>
                  <a:pt x="44" y="223"/>
                  <a:pt x="41" y="220"/>
                  <a:pt x="38" y="218"/>
                </a:cubicBezTo>
                <a:cubicBezTo>
                  <a:pt x="37" y="217"/>
                  <a:pt x="37" y="217"/>
                  <a:pt x="37" y="217"/>
                </a:cubicBezTo>
                <a:cubicBezTo>
                  <a:pt x="37" y="216"/>
                  <a:pt x="37" y="216"/>
                  <a:pt x="37" y="216"/>
                </a:cubicBezTo>
                <a:cubicBezTo>
                  <a:pt x="28" y="205"/>
                  <a:pt x="28" y="205"/>
                  <a:pt x="28" y="205"/>
                </a:cubicBezTo>
                <a:cubicBezTo>
                  <a:pt x="27" y="203"/>
                  <a:pt x="25" y="201"/>
                  <a:pt x="24" y="199"/>
                </a:cubicBezTo>
                <a:cubicBezTo>
                  <a:pt x="20" y="193"/>
                  <a:pt x="20" y="193"/>
                  <a:pt x="20" y="193"/>
                </a:cubicBezTo>
                <a:cubicBezTo>
                  <a:pt x="18" y="188"/>
                  <a:pt x="15" y="184"/>
                  <a:pt x="14" y="180"/>
                </a:cubicBezTo>
                <a:cubicBezTo>
                  <a:pt x="9" y="166"/>
                  <a:pt x="9" y="166"/>
                  <a:pt x="9" y="166"/>
                </a:cubicBezTo>
                <a:cubicBezTo>
                  <a:pt x="7" y="162"/>
                  <a:pt x="6" y="157"/>
                  <a:pt x="5" y="152"/>
                </a:cubicBezTo>
                <a:cubicBezTo>
                  <a:pt x="4" y="148"/>
                  <a:pt x="3" y="143"/>
                  <a:pt x="3" y="138"/>
                </a:cubicBezTo>
                <a:cubicBezTo>
                  <a:pt x="2" y="134"/>
                  <a:pt x="1" y="129"/>
                  <a:pt x="1" y="124"/>
                </a:cubicBezTo>
                <a:cubicBezTo>
                  <a:pt x="0" y="110"/>
                  <a:pt x="0" y="110"/>
                  <a:pt x="0" y="110"/>
                </a:cubicBezTo>
                <a:cubicBezTo>
                  <a:pt x="1" y="96"/>
                  <a:pt x="1" y="96"/>
                  <a:pt x="1" y="96"/>
                </a:cubicBezTo>
                <a:cubicBezTo>
                  <a:pt x="1" y="91"/>
                  <a:pt x="1" y="87"/>
                  <a:pt x="2" y="82"/>
                </a:cubicBezTo>
                <a:cubicBezTo>
                  <a:pt x="2" y="77"/>
                  <a:pt x="3" y="73"/>
                  <a:pt x="4" y="68"/>
                </a:cubicBezTo>
                <a:cubicBezTo>
                  <a:pt x="4" y="64"/>
                  <a:pt x="5" y="59"/>
                  <a:pt x="6" y="54"/>
                </a:cubicBezTo>
                <a:cubicBezTo>
                  <a:pt x="7" y="50"/>
                  <a:pt x="8" y="45"/>
                  <a:pt x="9" y="41"/>
                </a:cubicBezTo>
                <a:cubicBezTo>
                  <a:pt x="10" y="36"/>
                  <a:pt x="11" y="32"/>
                  <a:pt x="13" y="27"/>
                </a:cubicBezTo>
                <a:cubicBezTo>
                  <a:pt x="14" y="23"/>
                  <a:pt x="15" y="18"/>
                  <a:pt x="17" y="14"/>
                </a:cubicBezTo>
                <a:cubicBezTo>
                  <a:pt x="19" y="7"/>
                  <a:pt x="19" y="7"/>
                  <a:pt x="19" y="7"/>
                </a:cubicBezTo>
                <a:cubicBezTo>
                  <a:pt x="22" y="0"/>
                  <a:pt x="22" y="0"/>
                  <a:pt x="22" y="0"/>
                </a:cubicBezTo>
                <a:lnTo>
                  <a:pt x="70" y="24"/>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21"/>
          <p:cNvSpPr>
            <a:spLocks/>
          </p:cNvSpPr>
          <p:nvPr/>
        </p:nvSpPr>
        <p:spPr bwMode="auto">
          <a:xfrm>
            <a:off x="5983171" y="286085"/>
            <a:ext cx="2790645" cy="2091581"/>
          </a:xfrm>
          <a:custGeom>
            <a:avLst/>
            <a:gdLst>
              <a:gd name="T0" fmla="*/ 1401 w 1472"/>
              <a:gd name="T1" fmla="*/ 1044 h 1102"/>
              <a:gd name="T2" fmla="*/ 1167 w 1472"/>
              <a:gd name="T3" fmla="*/ 980 h 1102"/>
              <a:gd name="T4" fmla="*/ 824 w 1472"/>
              <a:gd name="T5" fmla="*/ 1007 h 1102"/>
              <a:gd name="T6" fmla="*/ 550 w 1472"/>
              <a:gd name="T7" fmla="*/ 1022 h 1102"/>
              <a:gd name="T8" fmla="*/ 397 w 1472"/>
              <a:gd name="T9" fmla="*/ 800 h 1102"/>
              <a:gd name="T10" fmla="*/ 330 w 1472"/>
              <a:gd name="T11" fmla="*/ 420 h 1102"/>
              <a:gd name="T12" fmla="*/ 329 w 1472"/>
              <a:gd name="T13" fmla="*/ 410 h 1102"/>
              <a:gd name="T14" fmla="*/ 326 w 1472"/>
              <a:gd name="T15" fmla="*/ 395 h 1102"/>
              <a:gd name="T16" fmla="*/ 275 w 1472"/>
              <a:gd name="T17" fmla="*/ 246 h 1102"/>
              <a:gd name="T18" fmla="*/ 406 w 1472"/>
              <a:gd name="T19" fmla="*/ 373 h 1102"/>
              <a:gd name="T20" fmla="*/ 424 w 1472"/>
              <a:gd name="T21" fmla="*/ 480 h 1102"/>
              <a:gd name="T22" fmla="*/ 455 w 1472"/>
              <a:gd name="T23" fmla="*/ 630 h 1102"/>
              <a:gd name="T24" fmla="*/ 482 w 1472"/>
              <a:gd name="T25" fmla="*/ 659 h 1102"/>
              <a:gd name="T26" fmla="*/ 526 w 1472"/>
              <a:gd name="T27" fmla="*/ 694 h 1102"/>
              <a:gd name="T28" fmla="*/ 486 w 1472"/>
              <a:gd name="T29" fmla="*/ 655 h 1102"/>
              <a:gd name="T30" fmla="*/ 462 w 1472"/>
              <a:gd name="T31" fmla="*/ 625 h 1102"/>
              <a:gd name="T32" fmla="*/ 446 w 1472"/>
              <a:gd name="T33" fmla="*/ 481 h 1102"/>
              <a:gd name="T34" fmla="*/ 443 w 1472"/>
              <a:gd name="T35" fmla="*/ 393 h 1102"/>
              <a:gd name="T36" fmla="*/ 437 w 1472"/>
              <a:gd name="T37" fmla="*/ 363 h 1102"/>
              <a:gd name="T38" fmla="*/ 384 w 1472"/>
              <a:gd name="T39" fmla="*/ 257 h 1102"/>
              <a:gd name="T40" fmla="*/ 354 w 1472"/>
              <a:gd name="T41" fmla="*/ 223 h 1102"/>
              <a:gd name="T42" fmla="*/ 316 w 1472"/>
              <a:gd name="T43" fmla="*/ 194 h 1102"/>
              <a:gd name="T44" fmla="*/ 304 w 1472"/>
              <a:gd name="T45" fmla="*/ 187 h 1102"/>
              <a:gd name="T46" fmla="*/ 303 w 1472"/>
              <a:gd name="T47" fmla="*/ 186 h 1102"/>
              <a:gd name="T48" fmla="*/ 278 w 1472"/>
              <a:gd name="T49" fmla="*/ 170 h 1102"/>
              <a:gd name="T50" fmla="*/ 245 w 1472"/>
              <a:gd name="T51" fmla="*/ 138 h 1102"/>
              <a:gd name="T52" fmla="*/ 218 w 1472"/>
              <a:gd name="T53" fmla="*/ 101 h 1102"/>
              <a:gd name="T54" fmla="*/ 191 w 1472"/>
              <a:gd name="T55" fmla="*/ 39 h 1102"/>
              <a:gd name="T56" fmla="*/ 108 w 1472"/>
              <a:gd name="T57" fmla="*/ 32 h 1102"/>
              <a:gd name="T58" fmla="*/ 88 w 1472"/>
              <a:gd name="T59" fmla="*/ 22 h 1102"/>
              <a:gd name="T60" fmla="*/ 0 w 1472"/>
              <a:gd name="T61" fmla="*/ 92 h 1102"/>
              <a:gd name="T62" fmla="*/ 41 w 1472"/>
              <a:gd name="T63" fmla="*/ 117 h 1102"/>
              <a:gd name="T64" fmla="*/ 137 w 1472"/>
              <a:gd name="T65" fmla="*/ 205 h 1102"/>
              <a:gd name="T66" fmla="*/ 244 w 1472"/>
              <a:gd name="T67" fmla="*/ 413 h 1102"/>
              <a:gd name="T68" fmla="*/ 246 w 1472"/>
              <a:gd name="T69" fmla="*/ 420 h 1102"/>
              <a:gd name="T70" fmla="*/ 247 w 1472"/>
              <a:gd name="T71" fmla="*/ 429 h 1102"/>
              <a:gd name="T72" fmla="*/ 284 w 1472"/>
              <a:gd name="T73" fmla="*/ 634 h 1102"/>
              <a:gd name="T74" fmla="*/ 273 w 1472"/>
              <a:gd name="T75" fmla="*/ 749 h 1102"/>
              <a:gd name="T76" fmla="*/ 259 w 1472"/>
              <a:gd name="T77" fmla="*/ 783 h 1102"/>
              <a:gd name="T78" fmla="*/ 237 w 1472"/>
              <a:gd name="T79" fmla="*/ 818 h 1102"/>
              <a:gd name="T80" fmla="*/ 230 w 1472"/>
              <a:gd name="T81" fmla="*/ 831 h 1102"/>
              <a:gd name="T82" fmla="*/ 262 w 1472"/>
              <a:gd name="T83" fmla="*/ 799 h 1102"/>
              <a:gd name="T84" fmla="*/ 284 w 1472"/>
              <a:gd name="T85" fmla="*/ 769 h 1102"/>
              <a:gd name="T86" fmla="*/ 306 w 1472"/>
              <a:gd name="T87" fmla="*/ 724 h 1102"/>
              <a:gd name="T88" fmla="*/ 442 w 1472"/>
              <a:gd name="T89" fmla="*/ 1003 h 1102"/>
              <a:gd name="T90" fmla="*/ 831 w 1472"/>
              <a:gd name="T91" fmla="*/ 1038 h 1102"/>
              <a:gd name="T92" fmla="*/ 1166 w 1472"/>
              <a:gd name="T93" fmla="*/ 995 h 1102"/>
              <a:gd name="T94" fmla="*/ 1398 w 1472"/>
              <a:gd name="T95" fmla="*/ 1048 h 1102"/>
              <a:gd name="T96" fmla="*/ 1472 w 1472"/>
              <a:gd name="T97" fmla="*/ 1102 h 1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72" h="1102">
                <a:moveTo>
                  <a:pt x="1455" y="1084"/>
                </a:moveTo>
                <a:cubicBezTo>
                  <a:pt x="1450" y="1079"/>
                  <a:pt x="1442" y="1072"/>
                  <a:pt x="1433" y="1066"/>
                </a:cubicBezTo>
                <a:cubicBezTo>
                  <a:pt x="1424" y="1059"/>
                  <a:pt x="1413" y="1051"/>
                  <a:pt x="1401" y="1044"/>
                </a:cubicBezTo>
                <a:cubicBezTo>
                  <a:pt x="1388" y="1037"/>
                  <a:pt x="1373" y="1029"/>
                  <a:pt x="1357" y="1022"/>
                </a:cubicBezTo>
                <a:cubicBezTo>
                  <a:pt x="1340" y="1016"/>
                  <a:pt x="1322" y="1009"/>
                  <a:pt x="1303" y="1003"/>
                </a:cubicBezTo>
                <a:cubicBezTo>
                  <a:pt x="1263" y="992"/>
                  <a:pt x="1217" y="984"/>
                  <a:pt x="1167" y="980"/>
                </a:cubicBezTo>
                <a:cubicBezTo>
                  <a:pt x="1117" y="976"/>
                  <a:pt x="1062" y="976"/>
                  <a:pt x="1004" y="981"/>
                </a:cubicBezTo>
                <a:cubicBezTo>
                  <a:pt x="975" y="983"/>
                  <a:pt x="945" y="986"/>
                  <a:pt x="915" y="991"/>
                </a:cubicBezTo>
                <a:cubicBezTo>
                  <a:pt x="885" y="995"/>
                  <a:pt x="854" y="1000"/>
                  <a:pt x="824" y="1007"/>
                </a:cubicBezTo>
                <a:cubicBezTo>
                  <a:pt x="792" y="1012"/>
                  <a:pt x="761" y="1020"/>
                  <a:pt x="730" y="1027"/>
                </a:cubicBezTo>
                <a:cubicBezTo>
                  <a:pt x="699" y="1033"/>
                  <a:pt x="668" y="1038"/>
                  <a:pt x="637" y="1039"/>
                </a:cubicBezTo>
                <a:cubicBezTo>
                  <a:pt x="607" y="1039"/>
                  <a:pt x="577" y="1034"/>
                  <a:pt x="550" y="1022"/>
                </a:cubicBezTo>
                <a:cubicBezTo>
                  <a:pt x="523" y="1010"/>
                  <a:pt x="500" y="991"/>
                  <a:pt x="480" y="968"/>
                </a:cubicBezTo>
                <a:cubicBezTo>
                  <a:pt x="461" y="944"/>
                  <a:pt x="445" y="917"/>
                  <a:pt x="431" y="889"/>
                </a:cubicBezTo>
                <a:cubicBezTo>
                  <a:pt x="417" y="861"/>
                  <a:pt x="406" y="831"/>
                  <a:pt x="397" y="800"/>
                </a:cubicBezTo>
                <a:cubicBezTo>
                  <a:pt x="377" y="740"/>
                  <a:pt x="364" y="678"/>
                  <a:pt x="354" y="617"/>
                </a:cubicBezTo>
                <a:cubicBezTo>
                  <a:pt x="344" y="557"/>
                  <a:pt x="337" y="497"/>
                  <a:pt x="332" y="441"/>
                </a:cubicBezTo>
                <a:cubicBezTo>
                  <a:pt x="331" y="434"/>
                  <a:pt x="330" y="427"/>
                  <a:pt x="330" y="420"/>
                </a:cubicBezTo>
                <a:cubicBezTo>
                  <a:pt x="329" y="414"/>
                  <a:pt x="329" y="414"/>
                  <a:pt x="329" y="414"/>
                </a:cubicBezTo>
                <a:cubicBezTo>
                  <a:pt x="329" y="412"/>
                  <a:pt x="329" y="412"/>
                  <a:pt x="329" y="412"/>
                </a:cubicBezTo>
                <a:cubicBezTo>
                  <a:pt x="329" y="410"/>
                  <a:pt x="329" y="410"/>
                  <a:pt x="329" y="410"/>
                </a:cubicBezTo>
                <a:cubicBezTo>
                  <a:pt x="329" y="412"/>
                  <a:pt x="328" y="408"/>
                  <a:pt x="328" y="408"/>
                </a:cubicBezTo>
                <a:cubicBezTo>
                  <a:pt x="328" y="407"/>
                  <a:pt x="328" y="407"/>
                  <a:pt x="328" y="407"/>
                </a:cubicBezTo>
                <a:cubicBezTo>
                  <a:pt x="328" y="402"/>
                  <a:pt x="327" y="398"/>
                  <a:pt x="326" y="395"/>
                </a:cubicBezTo>
                <a:cubicBezTo>
                  <a:pt x="323" y="379"/>
                  <a:pt x="319" y="365"/>
                  <a:pt x="315" y="351"/>
                </a:cubicBezTo>
                <a:cubicBezTo>
                  <a:pt x="307" y="323"/>
                  <a:pt x="298" y="297"/>
                  <a:pt x="287" y="272"/>
                </a:cubicBezTo>
                <a:cubicBezTo>
                  <a:pt x="283" y="263"/>
                  <a:pt x="279" y="254"/>
                  <a:pt x="275" y="246"/>
                </a:cubicBezTo>
                <a:cubicBezTo>
                  <a:pt x="288" y="250"/>
                  <a:pt x="304" y="256"/>
                  <a:pt x="322" y="266"/>
                </a:cubicBezTo>
                <a:cubicBezTo>
                  <a:pt x="344" y="279"/>
                  <a:pt x="367" y="299"/>
                  <a:pt x="384" y="327"/>
                </a:cubicBezTo>
                <a:cubicBezTo>
                  <a:pt x="393" y="340"/>
                  <a:pt x="401" y="356"/>
                  <a:pt x="406" y="373"/>
                </a:cubicBezTo>
                <a:cubicBezTo>
                  <a:pt x="412" y="389"/>
                  <a:pt x="417" y="407"/>
                  <a:pt x="419" y="425"/>
                </a:cubicBezTo>
                <a:cubicBezTo>
                  <a:pt x="421" y="434"/>
                  <a:pt x="422" y="443"/>
                  <a:pt x="423" y="453"/>
                </a:cubicBezTo>
                <a:cubicBezTo>
                  <a:pt x="423" y="462"/>
                  <a:pt x="424" y="471"/>
                  <a:pt x="424" y="480"/>
                </a:cubicBezTo>
                <a:cubicBezTo>
                  <a:pt x="425" y="498"/>
                  <a:pt x="423" y="517"/>
                  <a:pt x="423" y="535"/>
                </a:cubicBezTo>
                <a:cubicBezTo>
                  <a:pt x="424" y="554"/>
                  <a:pt x="426" y="572"/>
                  <a:pt x="432" y="588"/>
                </a:cubicBezTo>
                <a:cubicBezTo>
                  <a:pt x="438" y="604"/>
                  <a:pt x="446" y="618"/>
                  <a:pt x="455" y="630"/>
                </a:cubicBezTo>
                <a:cubicBezTo>
                  <a:pt x="458" y="632"/>
                  <a:pt x="460" y="635"/>
                  <a:pt x="462" y="638"/>
                </a:cubicBezTo>
                <a:cubicBezTo>
                  <a:pt x="464" y="641"/>
                  <a:pt x="467" y="643"/>
                  <a:pt x="469" y="646"/>
                </a:cubicBezTo>
                <a:cubicBezTo>
                  <a:pt x="473" y="651"/>
                  <a:pt x="478" y="655"/>
                  <a:pt x="482" y="659"/>
                </a:cubicBezTo>
                <a:cubicBezTo>
                  <a:pt x="490" y="667"/>
                  <a:pt x="499" y="673"/>
                  <a:pt x="505" y="678"/>
                </a:cubicBezTo>
                <a:cubicBezTo>
                  <a:pt x="512" y="683"/>
                  <a:pt x="517" y="687"/>
                  <a:pt x="521" y="690"/>
                </a:cubicBezTo>
                <a:cubicBezTo>
                  <a:pt x="524" y="692"/>
                  <a:pt x="526" y="694"/>
                  <a:pt x="526" y="694"/>
                </a:cubicBezTo>
                <a:cubicBezTo>
                  <a:pt x="526" y="694"/>
                  <a:pt x="525" y="692"/>
                  <a:pt x="521" y="689"/>
                </a:cubicBezTo>
                <a:cubicBezTo>
                  <a:pt x="518" y="686"/>
                  <a:pt x="513" y="682"/>
                  <a:pt x="507" y="676"/>
                </a:cubicBezTo>
                <a:cubicBezTo>
                  <a:pt x="501" y="671"/>
                  <a:pt x="493" y="664"/>
                  <a:pt x="486" y="655"/>
                </a:cubicBezTo>
                <a:cubicBezTo>
                  <a:pt x="482" y="651"/>
                  <a:pt x="478" y="646"/>
                  <a:pt x="474" y="641"/>
                </a:cubicBezTo>
                <a:cubicBezTo>
                  <a:pt x="472" y="639"/>
                  <a:pt x="470" y="636"/>
                  <a:pt x="468" y="633"/>
                </a:cubicBezTo>
                <a:cubicBezTo>
                  <a:pt x="466" y="631"/>
                  <a:pt x="464" y="628"/>
                  <a:pt x="462" y="625"/>
                </a:cubicBezTo>
                <a:cubicBezTo>
                  <a:pt x="455" y="613"/>
                  <a:pt x="448" y="600"/>
                  <a:pt x="444" y="584"/>
                </a:cubicBezTo>
                <a:cubicBezTo>
                  <a:pt x="440" y="569"/>
                  <a:pt x="439" y="553"/>
                  <a:pt x="440" y="536"/>
                </a:cubicBezTo>
                <a:cubicBezTo>
                  <a:pt x="442" y="518"/>
                  <a:pt x="445" y="500"/>
                  <a:pt x="446" y="481"/>
                </a:cubicBezTo>
                <a:cubicBezTo>
                  <a:pt x="447" y="471"/>
                  <a:pt x="447" y="461"/>
                  <a:pt x="447" y="452"/>
                </a:cubicBezTo>
                <a:cubicBezTo>
                  <a:pt x="447" y="442"/>
                  <a:pt x="447" y="432"/>
                  <a:pt x="446" y="422"/>
                </a:cubicBezTo>
                <a:cubicBezTo>
                  <a:pt x="446" y="412"/>
                  <a:pt x="445" y="403"/>
                  <a:pt x="443" y="393"/>
                </a:cubicBezTo>
                <a:cubicBezTo>
                  <a:pt x="443" y="393"/>
                  <a:pt x="443" y="393"/>
                  <a:pt x="443" y="393"/>
                </a:cubicBezTo>
                <a:cubicBezTo>
                  <a:pt x="443" y="393"/>
                  <a:pt x="443" y="393"/>
                  <a:pt x="443" y="393"/>
                </a:cubicBezTo>
                <a:cubicBezTo>
                  <a:pt x="441" y="383"/>
                  <a:pt x="439" y="373"/>
                  <a:pt x="437" y="363"/>
                </a:cubicBezTo>
                <a:cubicBezTo>
                  <a:pt x="432" y="344"/>
                  <a:pt x="425" y="325"/>
                  <a:pt x="416" y="308"/>
                </a:cubicBezTo>
                <a:cubicBezTo>
                  <a:pt x="412" y="301"/>
                  <a:pt x="407" y="293"/>
                  <a:pt x="403" y="286"/>
                </a:cubicBezTo>
                <a:cubicBezTo>
                  <a:pt x="397" y="276"/>
                  <a:pt x="391" y="267"/>
                  <a:pt x="384" y="257"/>
                </a:cubicBezTo>
                <a:cubicBezTo>
                  <a:pt x="384" y="257"/>
                  <a:pt x="384" y="257"/>
                  <a:pt x="383" y="256"/>
                </a:cubicBezTo>
                <a:cubicBezTo>
                  <a:pt x="375" y="245"/>
                  <a:pt x="365" y="234"/>
                  <a:pt x="354" y="224"/>
                </a:cubicBezTo>
                <a:cubicBezTo>
                  <a:pt x="354" y="223"/>
                  <a:pt x="354" y="223"/>
                  <a:pt x="354" y="223"/>
                </a:cubicBezTo>
                <a:cubicBezTo>
                  <a:pt x="346" y="216"/>
                  <a:pt x="339" y="210"/>
                  <a:pt x="330" y="203"/>
                </a:cubicBezTo>
                <a:cubicBezTo>
                  <a:pt x="330" y="203"/>
                  <a:pt x="330" y="203"/>
                  <a:pt x="330" y="203"/>
                </a:cubicBezTo>
                <a:cubicBezTo>
                  <a:pt x="326" y="200"/>
                  <a:pt x="321" y="197"/>
                  <a:pt x="316" y="194"/>
                </a:cubicBezTo>
                <a:cubicBezTo>
                  <a:pt x="316" y="194"/>
                  <a:pt x="316" y="194"/>
                  <a:pt x="316" y="194"/>
                </a:cubicBezTo>
                <a:cubicBezTo>
                  <a:pt x="316" y="194"/>
                  <a:pt x="316" y="194"/>
                  <a:pt x="316" y="194"/>
                </a:cubicBezTo>
                <a:cubicBezTo>
                  <a:pt x="312" y="192"/>
                  <a:pt x="308" y="190"/>
                  <a:pt x="304" y="187"/>
                </a:cubicBezTo>
                <a:cubicBezTo>
                  <a:pt x="304" y="187"/>
                  <a:pt x="304" y="187"/>
                  <a:pt x="304" y="187"/>
                </a:cubicBezTo>
                <a:cubicBezTo>
                  <a:pt x="304" y="187"/>
                  <a:pt x="303" y="187"/>
                  <a:pt x="303" y="186"/>
                </a:cubicBezTo>
                <a:cubicBezTo>
                  <a:pt x="303" y="186"/>
                  <a:pt x="303" y="186"/>
                  <a:pt x="303" y="186"/>
                </a:cubicBezTo>
                <a:cubicBezTo>
                  <a:pt x="301" y="185"/>
                  <a:pt x="299" y="184"/>
                  <a:pt x="297" y="183"/>
                </a:cubicBezTo>
                <a:cubicBezTo>
                  <a:pt x="294" y="181"/>
                  <a:pt x="291" y="179"/>
                  <a:pt x="288" y="176"/>
                </a:cubicBezTo>
                <a:cubicBezTo>
                  <a:pt x="284" y="174"/>
                  <a:pt x="281" y="172"/>
                  <a:pt x="278" y="170"/>
                </a:cubicBezTo>
                <a:cubicBezTo>
                  <a:pt x="269" y="162"/>
                  <a:pt x="269" y="162"/>
                  <a:pt x="269" y="162"/>
                </a:cubicBezTo>
                <a:cubicBezTo>
                  <a:pt x="261" y="155"/>
                  <a:pt x="261" y="155"/>
                  <a:pt x="261" y="155"/>
                </a:cubicBezTo>
                <a:cubicBezTo>
                  <a:pt x="255" y="149"/>
                  <a:pt x="250" y="144"/>
                  <a:pt x="245" y="138"/>
                </a:cubicBezTo>
                <a:cubicBezTo>
                  <a:pt x="242" y="135"/>
                  <a:pt x="240" y="132"/>
                  <a:pt x="237" y="129"/>
                </a:cubicBezTo>
                <a:cubicBezTo>
                  <a:pt x="235" y="126"/>
                  <a:pt x="233" y="123"/>
                  <a:pt x="230" y="120"/>
                </a:cubicBezTo>
                <a:cubicBezTo>
                  <a:pt x="226" y="114"/>
                  <a:pt x="222" y="108"/>
                  <a:pt x="218" y="101"/>
                </a:cubicBezTo>
                <a:cubicBezTo>
                  <a:pt x="214" y="95"/>
                  <a:pt x="210" y="88"/>
                  <a:pt x="207" y="81"/>
                </a:cubicBezTo>
                <a:cubicBezTo>
                  <a:pt x="204" y="75"/>
                  <a:pt x="201" y="68"/>
                  <a:pt x="198" y="61"/>
                </a:cubicBezTo>
                <a:cubicBezTo>
                  <a:pt x="196" y="54"/>
                  <a:pt x="193" y="46"/>
                  <a:pt x="191" y="39"/>
                </a:cubicBezTo>
                <a:cubicBezTo>
                  <a:pt x="191" y="36"/>
                  <a:pt x="190" y="32"/>
                  <a:pt x="189" y="29"/>
                </a:cubicBezTo>
                <a:cubicBezTo>
                  <a:pt x="188" y="25"/>
                  <a:pt x="188" y="22"/>
                  <a:pt x="187" y="20"/>
                </a:cubicBezTo>
                <a:cubicBezTo>
                  <a:pt x="108" y="32"/>
                  <a:pt x="108" y="32"/>
                  <a:pt x="108" y="32"/>
                </a:cubicBezTo>
                <a:cubicBezTo>
                  <a:pt x="108" y="34"/>
                  <a:pt x="108" y="35"/>
                  <a:pt x="109" y="37"/>
                </a:cubicBezTo>
                <a:cubicBezTo>
                  <a:pt x="107" y="35"/>
                  <a:pt x="105" y="34"/>
                  <a:pt x="103" y="32"/>
                </a:cubicBezTo>
                <a:cubicBezTo>
                  <a:pt x="98" y="28"/>
                  <a:pt x="93" y="25"/>
                  <a:pt x="88" y="22"/>
                </a:cubicBezTo>
                <a:cubicBezTo>
                  <a:pt x="84" y="18"/>
                  <a:pt x="79" y="16"/>
                  <a:pt x="76" y="13"/>
                </a:cubicBezTo>
                <a:cubicBezTo>
                  <a:pt x="62" y="4"/>
                  <a:pt x="55" y="0"/>
                  <a:pt x="55" y="0"/>
                </a:cubicBezTo>
                <a:cubicBezTo>
                  <a:pt x="0" y="92"/>
                  <a:pt x="0" y="92"/>
                  <a:pt x="0" y="92"/>
                </a:cubicBezTo>
                <a:cubicBezTo>
                  <a:pt x="0" y="92"/>
                  <a:pt x="7" y="96"/>
                  <a:pt x="20" y="104"/>
                </a:cubicBezTo>
                <a:cubicBezTo>
                  <a:pt x="23" y="106"/>
                  <a:pt x="26" y="108"/>
                  <a:pt x="30" y="110"/>
                </a:cubicBezTo>
                <a:cubicBezTo>
                  <a:pt x="33" y="112"/>
                  <a:pt x="37" y="114"/>
                  <a:pt x="41" y="117"/>
                </a:cubicBezTo>
                <a:cubicBezTo>
                  <a:pt x="45" y="120"/>
                  <a:pt x="50" y="123"/>
                  <a:pt x="54" y="127"/>
                </a:cubicBezTo>
                <a:cubicBezTo>
                  <a:pt x="59" y="130"/>
                  <a:pt x="64" y="134"/>
                  <a:pt x="69" y="138"/>
                </a:cubicBezTo>
                <a:cubicBezTo>
                  <a:pt x="90" y="154"/>
                  <a:pt x="113" y="176"/>
                  <a:pt x="137" y="205"/>
                </a:cubicBezTo>
                <a:cubicBezTo>
                  <a:pt x="161" y="233"/>
                  <a:pt x="184" y="269"/>
                  <a:pt x="205" y="310"/>
                </a:cubicBezTo>
                <a:cubicBezTo>
                  <a:pt x="215" y="331"/>
                  <a:pt x="225" y="353"/>
                  <a:pt x="233" y="377"/>
                </a:cubicBezTo>
                <a:cubicBezTo>
                  <a:pt x="237" y="389"/>
                  <a:pt x="241" y="401"/>
                  <a:pt x="244" y="413"/>
                </a:cubicBezTo>
                <a:cubicBezTo>
                  <a:pt x="246" y="421"/>
                  <a:pt x="246" y="421"/>
                  <a:pt x="246" y="421"/>
                </a:cubicBezTo>
                <a:cubicBezTo>
                  <a:pt x="246" y="422"/>
                  <a:pt x="246" y="422"/>
                  <a:pt x="246" y="422"/>
                </a:cubicBezTo>
                <a:cubicBezTo>
                  <a:pt x="246" y="422"/>
                  <a:pt x="245" y="418"/>
                  <a:pt x="246" y="420"/>
                </a:cubicBezTo>
                <a:cubicBezTo>
                  <a:pt x="246" y="422"/>
                  <a:pt x="246" y="422"/>
                  <a:pt x="246" y="422"/>
                </a:cubicBezTo>
                <a:cubicBezTo>
                  <a:pt x="246" y="424"/>
                  <a:pt x="246" y="424"/>
                  <a:pt x="246" y="424"/>
                </a:cubicBezTo>
                <a:cubicBezTo>
                  <a:pt x="247" y="429"/>
                  <a:pt x="247" y="429"/>
                  <a:pt x="247" y="429"/>
                </a:cubicBezTo>
                <a:cubicBezTo>
                  <a:pt x="248" y="436"/>
                  <a:pt x="249" y="443"/>
                  <a:pt x="250" y="451"/>
                </a:cubicBezTo>
                <a:cubicBezTo>
                  <a:pt x="259" y="508"/>
                  <a:pt x="269" y="569"/>
                  <a:pt x="283" y="631"/>
                </a:cubicBezTo>
                <a:cubicBezTo>
                  <a:pt x="283" y="632"/>
                  <a:pt x="283" y="633"/>
                  <a:pt x="284" y="634"/>
                </a:cubicBezTo>
                <a:cubicBezTo>
                  <a:pt x="286" y="657"/>
                  <a:pt x="286" y="684"/>
                  <a:pt x="282" y="711"/>
                </a:cubicBezTo>
                <a:cubicBezTo>
                  <a:pt x="281" y="719"/>
                  <a:pt x="279" y="728"/>
                  <a:pt x="277" y="736"/>
                </a:cubicBezTo>
                <a:cubicBezTo>
                  <a:pt x="276" y="741"/>
                  <a:pt x="275" y="745"/>
                  <a:pt x="273" y="749"/>
                </a:cubicBezTo>
                <a:cubicBezTo>
                  <a:pt x="272" y="753"/>
                  <a:pt x="271" y="757"/>
                  <a:pt x="269" y="761"/>
                </a:cubicBezTo>
                <a:cubicBezTo>
                  <a:pt x="268" y="765"/>
                  <a:pt x="266" y="769"/>
                  <a:pt x="264" y="773"/>
                </a:cubicBezTo>
                <a:cubicBezTo>
                  <a:pt x="263" y="776"/>
                  <a:pt x="261" y="780"/>
                  <a:pt x="259" y="783"/>
                </a:cubicBezTo>
                <a:cubicBezTo>
                  <a:pt x="257" y="787"/>
                  <a:pt x="256" y="790"/>
                  <a:pt x="254" y="793"/>
                </a:cubicBezTo>
                <a:cubicBezTo>
                  <a:pt x="252" y="796"/>
                  <a:pt x="250" y="799"/>
                  <a:pt x="248" y="802"/>
                </a:cubicBezTo>
                <a:cubicBezTo>
                  <a:pt x="245" y="808"/>
                  <a:pt x="241" y="813"/>
                  <a:pt x="237" y="818"/>
                </a:cubicBezTo>
                <a:cubicBezTo>
                  <a:pt x="234" y="822"/>
                  <a:pt x="231" y="826"/>
                  <a:pt x="228" y="829"/>
                </a:cubicBezTo>
                <a:cubicBezTo>
                  <a:pt x="223" y="835"/>
                  <a:pt x="220" y="838"/>
                  <a:pt x="220" y="838"/>
                </a:cubicBezTo>
                <a:cubicBezTo>
                  <a:pt x="220" y="838"/>
                  <a:pt x="223" y="835"/>
                  <a:pt x="230" y="831"/>
                </a:cubicBezTo>
                <a:cubicBezTo>
                  <a:pt x="233" y="828"/>
                  <a:pt x="237" y="825"/>
                  <a:pt x="241" y="821"/>
                </a:cubicBezTo>
                <a:cubicBezTo>
                  <a:pt x="245" y="817"/>
                  <a:pt x="250" y="813"/>
                  <a:pt x="255" y="808"/>
                </a:cubicBezTo>
                <a:cubicBezTo>
                  <a:pt x="257" y="805"/>
                  <a:pt x="260" y="802"/>
                  <a:pt x="262" y="799"/>
                </a:cubicBezTo>
                <a:cubicBezTo>
                  <a:pt x="265" y="796"/>
                  <a:pt x="267" y="793"/>
                  <a:pt x="270" y="790"/>
                </a:cubicBezTo>
                <a:cubicBezTo>
                  <a:pt x="272" y="787"/>
                  <a:pt x="275" y="783"/>
                  <a:pt x="277" y="780"/>
                </a:cubicBezTo>
                <a:cubicBezTo>
                  <a:pt x="280" y="776"/>
                  <a:pt x="282" y="772"/>
                  <a:pt x="284" y="769"/>
                </a:cubicBezTo>
                <a:cubicBezTo>
                  <a:pt x="287" y="765"/>
                  <a:pt x="289" y="761"/>
                  <a:pt x="291" y="757"/>
                </a:cubicBezTo>
                <a:cubicBezTo>
                  <a:pt x="293" y="753"/>
                  <a:pt x="296" y="748"/>
                  <a:pt x="298" y="744"/>
                </a:cubicBezTo>
                <a:cubicBezTo>
                  <a:pt x="301" y="737"/>
                  <a:pt x="303" y="731"/>
                  <a:pt x="306" y="724"/>
                </a:cubicBezTo>
                <a:cubicBezTo>
                  <a:pt x="315" y="756"/>
                  <a:pt x="325" y="789"/>
                  <a:pt x="337" y="821"/>
                </a:cubicBezTo>
                <a:cubicBezTo>
                  <a:pt x="349" y="853"/>
                  <a:pt x="363" y="885"/>
                  <a:pt x="380" y="915"/>
                </a:cubicBezTo>
                <a:cubicBezTo>
                  <a:pt x="397" y="946"/>
                  <a:pt x="417" y="976"/>
                  <a:pt x="442" y="1003"/>
                </a:cubicBezTo>
                <a:cubicBezTo>
                  <a:pt x="466" y="1029"/>
                  <a:pt x="497" y="1052"/>
                  <a:pt x="532" y="1065"/>
                </a:cubicBezTo>
                <a:cubicBezTo>
                  <a:pt x="567" y="1079"/>
                  <a:pt x="604" y="1083"/>
                  <a:pt x="639" y="1080"/>
                </a:cubicBezTo>
                <a:cubicBezTo>
                  <a:pt x="709" y="1076"/>
                  <a:pt x="771" y="1052"/>
                  <a:pt x="831" y="1038"/>
                </a:cubicBezTo>
                <a:cubicBezTo>
                  <a:pt x="861" y="1030"/>
                  <a:pt x="891" y="1024"/>
                  <a:pt x="920" y="1018"/>
                </a:cubicBezTo>
                <a:cubicBezTo>
                  <a:pt x="949" y="1012"/>
                  <a:pt x="978" y="1008"/>
                  <a:pt x="1006" y="1004"/>
                </a:cubicBezTo>
                <a:cubicBezTo>
                  <a:pt x="1063" y="997"/>
                  <a:pt x="1117" y="994"/>
                  <a:pt x="1166" y="995"/>
                </a:cubicBezTo>
                <a:cubicBezTo>
                  <a:pt x="1216" y="997"/>
                  <a:pt x="1261" y="1003"/>
                  <a:pt x="1300" y="1012"/>
                </a:cubicBezTo>
                <a:cubicBezTo>
                  <a:pt x="1320" y="1017"/>
                  <a:pt x="1338" y="1023"/>
                  <a:pt x="1354" y="1029"/>
                </a:cubicBezTo>
                <a:cubicBezTo>
                  <a:pt x="1371" y="1035"/>
                  <a:pt x="1386" y="1041"/>
                  <a:pt x="1398" y="1048"/>
                </a:cubicBezTo>
                <a:cubicBezTo>
                  <a:pt x="1411" y="1055"/>
                  <a:pt x="1422" y="1061"/>
                  <a:pt x="1432" y="1068"/>
                </a:cubicBezTo>
                <a:cubicBezTo>
                  <a:pt x="1441" y="1074"/>
                  <a:pt x="1449" y="1080"/>
                  <a:pt x="1455" y="1085"/>
                </a:cubicBezTo>
                <a:cubicBezTo>
                  <a:pt x="1466" y="1095"/>
                  <a:pt x="1472" y="1102"/>
                  <a:pt x="1472" y="1102"/>
                </a:cubicBezTo>
                <a:cubicBezTo>
                  <a:pt x="1472" y="1102"/>
                  <a:pt x="1467" y="1095"/>
                  <a:pt x="1455" y="1084"/>
                </a:cubicBez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8" name="Group 87"/>
          <p:cNvGrpSpPr/>
          <p:nvPr/>
        </p:nvGrpSpPr>
        <p:grpSpPr>
          <a:xfrm>
            <a:off x="3498258" y="2399339"/>
            <a:ext cx="5347883" cy="3344009"/>
            <a:chOff x="773113" y="61913"/>
            <a:chExt cx="10731500" cy="6710362"/>
          </a:xfrm>
        </p:grpSpPr>
        <p:sp>
          <p:nvSpPr>
            <p:cNvPr id="89" name="Freeform 5"/>
            <p:cNvSpPr>
              <a:spLocks/>
            </p:cNvSpPr>
            <p:nvPr/>
          </p:nvSpPr>
          <p:spPr bwMode="auto">
            <a:xfrm>
              <a:off x="944563" y="1484313"/>
              <a:ext cx="10560050" cy="5208587"/>
            </a:xfrm>
            <a:custGeom>
              <a:avLst/>
              <a:gdLst>
                <a:gd name="T0" fmla="*/ 2061 w 3201"/>
                <a:gd name="T1" fmla="*/ 0 h 1578"/>
                <a:gd name="T2" fmla="*/ 179 w 3201"/>
                <a:gd name="T3" fmla="*/ 895 h 1578"/>
                <a:gd name="T4" fmla="*/ 2 w 3201"/>
                <a:gd name="T5" fmla="*/ 998 h 1578"/>
                <a:gd name="T6" fmla="*/ 67 w 3201"/>
                <a:gd name="T7" fmla="*/ 1118 h 1578"/>
                <a:gd name="T8" fmla="*/ 793 w 3201"/>
                <a:gd name="T9" fmla="*/ 1535 h 1578"/>
                <a:gd name="T10" fmla="*/ 978 w 3201"/>
                <a:gd name="T11" fmla="*/ 1578 h 1578"/>
                <a:gd name="T12" fmla="*/ 1199 w 3201"/>
                <a:gd name="T13" fmla="*/ 1517 h 1578"/>
                <a:gd name="T14" fmla="*/ 3103 w 3201"/>
                <a:gd name="T15" fmla="*/ 421 h 1578"/>
                <a:gd name="T16" fmla="*/ 3201 w 3201"/>
                <a:gd name="T17" fmla="*/ 295 h 1578"/>
                <a:gd name="T18" fmla="*/ 2823 w 3201"/>
                <a:gd name="T19" fmla="*/ 39 h 1578"/>
                <a:gd name="T20" fmla="*/ 2061 w 3201"/>
                <a:gd name="T21" fmla="*/ 0 h 1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01" h="1578">
                  <a:moveTo>
                    <a:pt x="2061" y="0"/>
                  </a:moveTo>
                  <a:cubicBezTo>
                    <a:pt x="179" y="895"/>
                    <a:pt x="179" y="895"/>
                    <a:pt x="179" y="895"/>
                  </a:cubicBezTo>
                  <a:cubicBezTo>
                    <a:pt x="179" y="895"/>
                    <a:pt x="4" y="921"/>
                    <a:pt x="2" y="998"/>
                  </a:cubicBezTo>
                  <a:cubicBezTo>
                    <a:pt x="0" y="1088"/>
                    <a:pt x="67" y="1118"/>
                    <a:pt x="67" y="1118"/>
                  </a:cubicBezTo>
                  <a:cubicBezTo>
                    <a:pt x="793" y="1535"/>
                    <a:pt x="793" y="1535"/>
                    <a:pt x="793" y="1535"/>
                  </a:cubicBezTo>
                  <a:cubicBezTo>
                    <a:pt x="793" y="1535"/>
                    <a:pt x="868" y="1578"/>
                    <a:pt x="978" y="1578"/>
                  </a:cubicBezTo>
                  <a:cubicBezTo>
                    <a:pt x="1042" y="1578"/>
                    <a:pt x="1119" y="1563"/>
                    <a:pt x="1199" y="1517"/>
                  </a:cubicBezTo>
                  <a:cubicBezTo>
                    <a:pt x="1488" y="1350"/>
                    <a:pt x="1427" y="1386"/>
                    <a:pt x="3103" y="421"/>
                  </a:cubicBezTo>
                  <a:cubicBezTo>
                    <a:pt x="3103" y="421"/>
                    <a:pt x="3201" y="371"/>
                    <a:pt x="3201" y="295"/>
                  </a:cubicBezTo>
                  <a:cubicBezTo>
                    <a:pt x="3201" y="172"/>
                    <a:pt x="2823" y="39"/>
                    <a:pt x="2823" y="39"/>
                  </a:cubicBezTo>
                  <a:cubicBezTo>
                    <a:pt x="2061" y="0"/>
                    <a:pt x="2061" y="0"/>
                    <a:pt x="2061" y="0"/>
                  </a:cubicBezTo>
                </a:path>
              </a:pathLst>
            </a:custGeom>
            <a:solidFill>
              <a:srgbClr val="BCBD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
            <p:cNvSpPr>
              <a:spLocks/>
            </p:cNvSpPr>
            <p:nvPr/>
          </p:nvSpPr>
          <p:spPr bwMode="auto">
            <a:xfrm>
              <a:off x="950913" y="1465263"/>
              <a:ext cx="10415588" cy="5307012"/>
            </a:xfrm>
            <a:custGeom>
              <a:avLst/>
              <a:gdLst>
                <a:gd name="T0" fmla="*/ 1 w 3157"/>
                <a:gd name="T1" fmla="*/ 885 h 1608"/>
                <a:gd name="T2" fmla="*/ 0 w 3157"/>
                <a:gd name="T3" fmla="*/ 1009 h 1608"/>
                <a:gd name="T4" fmla="*/ 55 w 3157"/>
                <a:gd name="T5" fmla="*/ 1099 h 1608"/>
                <a:gd name="T6" fmla="*/ 758 w 3157"/>
                <a:gd name="T7" fmla="*/ 1503 h 1608"/>
                <a:gd name="T8" fmla="*/ 1157 w 3157"/>
                <a:gd name="T9" fmla="*/ 1485 h 1608"/>
                <a:gd name="T10" fmla="*/ 3092 w 3157"/>
                <a:gd name="T11" fmla="*/ 370 h 1608"/>
                <a:gd name="T12" fmla="*/ 3157 w 3157"/>
                <a:gd name="T13" fmla="*/ 267 h 1608"/>
                <a:gd name="T14" fmla="*/ 3157 w 3157"/>
                <a:gd name="T15" fmla="*/ 146 h 1608"/>
                <a:gd name="T16" fmla="*/ 2000 w 3157"/>
                <a:gd name="T17" fmla="*/ 0 h 1608"/>
                <a:gd name="T18" fmla="*/ 1 w 3157"/>
                <a:gd name="T19" fmla="*/ 885 h 1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57" h="1608">
                  <a:moveTo>
                    <a:pt x="1" y="885"/>
                  </a:moveTo>
                  <a:cubicBezTo>
                    <a:pt x="0" y="1009"/>
                    <a:pt x="0" y="1009"/>
                    <a:pt x="0" y="1009"/>
                  </a:cubicBezTo>
                  <a:cubicBezTo>
                    <a:pt x="0" y="1009"/>
                    <a:pt x="2" y="1069"/>
                    <a:pt x="55" y="1099"/>
                  </a:cubicBezTo>
                  <a:cubicBezTo>
                    <a:pt x="115" y="1133"/>
                    <a:pt x="758" y="1503"/>
                    <a:pt x="758" y="1503"/>
                  </a:cubicBezTo>
                  <a:cubicBezTo>
                    <a:pt x="758" y="1503"/>
                    <a:pt x="943" y="1608"/>
                    <a:pt x="1157" y="1485"/>
                  </a:cubicBezTo>
                  <a:cubicBezTo>
                    <a:pt x="1434" y="1325"/>
                    <a:pt x="3092" y="370"/>
                    <a:pt x="3092" y="370"/>
                  </a:cubicBezTo>
                  <a:cubicBezTo>
                    <a:pt x="3092" y="370"/>
                    <a:pt x="3157" y="338"/>
                    <a:pt x="3157" y="267"/>
                  </a:cubicBezTo>
                  <a:cubicBezTo>
                    <a:pt x="3157" y="218"/>
                    <a:pt x="3157" y="146"/>
                    <a:pt x="3157" y="146"/>
                  </a:cubicBezTo>
                  <a:cubicBezTo>
                    <a:pt x="2000" y="0"/>
                    <a:pt x="2000" y="0"/>
                    <a:pt x="2000" y="0"/>
                  </a:cubicBezTo>
                  <a:lnTo>
                    <a:pt x="1" y="885"/>
                  </a:lnTo>
                  <a:close/>
                </a:path>
              </a:pathLst>
            </a:custGeom>
            <a:solidFill>
              <a:srgbClr val="E0D4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7"/>
            <p:cNvSpPr>
              <a:spLocks/>
            </p:cNvSpPr>
            <p:nvPr/>
          </p:nvSpPr>
          <p:spPr bwMode="auto">
            <a:xfrm>
              <a:off x="773113" y="61913"/>
              <a:ext cx="10679113" cy="6138862"/>
            </a:xfrm>
            <a:custGeom>
              <a:avLst/>
              <a:gdLst>
                <a:gd name="T0" fmla="*/ 1178 w 3237"/>
                <a:gd name="T1" fmla="*/ 1797 h 1860"/>
                <a:gd name="T2" fmla="*/ 850 w 3237"/>
                <a:gd name="T3" fmla="*/ 1809 h 1860"/>
                <a:gd name="T4" fmla="*/ 111 w 3237"/>
                <a:gd name="T5" fmla="*/ 1384 h 1860"/>
                <a:gd name="T6" fmla="*/ 123 w 3237"/>
                <a:gd name="T7" fmla="*/ 1198 h 1860"/>
                <a:gd name="T8" fmla="*/ 2062 w 3237"/>
                <a:gd name="T9" fmla="*/ 81 h 1860"/>
                <a:gd name="T10" fmla="*/ 2388 w 3237"/>
                <a:gd name="T11" fmla="*/ 53 h 1860"/>
                <a:gd name="T12" fmla="*/ 3148 w 3237"/>
                <a:gd name="T13" fmla="*/ 488 h 1860"/>
                <a:gd name="T14" fmla="*/ 3140 w 3237"/>
                <a:gd name="T15" fmla="*/ 667 h 1860"/>
                <a:gd name="T16" fmla="*/ 1178 w 3237"/>
                <a:gd name="T17" fmla="*/ 1797 h 18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37" h="1860">
                  <a:moveTo>
                    <a:pt x="1178" y="1797"/>
                  </a:moveTo>
                  <a:cubicBezTo>
                    <a:pt x="1056" y="1859"/>
                    <a:pt x="948" y="1860"/>
                    <a:pt x="850" y="1809"/>
                  </a:cubicBezTo>
                  <a:cubicBezTo>
                    <a:pt x="111" y="1384"/>
                    <a:pt x="111" y="1384"/>
                    <a:pt x="111" y="1384"/>
                  </a:cubicBezTo>
                  <a:cubicBezTo>
                    <a:pt x="68" y="1359"/>
                    <a:pt x="0" y="1274"/>
                    <a:pt x="123" y="1198"/>
                  </a:cubicBezTo>
                  <a:cubicBezTo>
                    <a:pt x="2062" y="81"/>
                    <a:pt x="2062" y="81"/>
                    <a:pt x="2062" y="81"/>
                  </a:cubicBezTo>
                  <a:cubicBezTo>
                    <a:pt x="2185" y="6"/>
                    <a:pt x="2295" y="0"/>
                    <a:pt x="2388" y="53"/>
                  </a:cubicBezTo>
                  <a:cubicBezTo>
                    <a:pt x="3148" y="488"/>
                    <a:pt x="3148" y="488"/>
                    <a:pt x="3148" y="488"/>
                  </a:cubicBezTo>
                  <a:cubicBezTo>
                    <a:pt x="3237" y="534"/>
                    <a:pt x="3229" y="605"/>
                    <a:pt x="3140" y="667"/>
                  </a:cubicBezTo>
                  <a:lnTo>
                    <a:pt x="1178" y="1797"/>
                  </a:lnTo>
                  <a:close/>
                </a:path>
              </a:pathLst>
            </a:custGeom>
            <a:solidFill>
              <a:srgbClr val="EBE1D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8"/>
            <p:cNvSpPr>
              <a:spLocks/>
            </p:cNvSpPr>
            <p:nvPr/>
          </p:nvSpPr>
          <p:spPr bwMode="auto">
            <a:xfrm>
              <a:off x="901701" y="73026"/>
              <a:ext cx="10517188" cy="5986462"/>
            </a:xfrm>
            <a:custGeom>
              <a:avLst/>
              <a:gdLst>
                <a:gd name="T0" fmla="*/ 1117 w 3188"/>
                <a:gd name="T1" fmla="*/ 1760 h 1814"/>
                <a:gd name="T2" fmla="*/ 836 w 3188"/>
                <a:gd name="T3" fmla="*/ 1767 h 1814"/>
                <a:gd name="T4" fmla="*/ 84 w 3188"/>
                <a:gd name="T5" fmla="*/ 1341 h 1814"/>
                <a:gd name="T6" fmla="*/ 90 w 3188"/>
                <a:gd name="T7" fmla="*/ 1193 h 1814"/>
                <a:gd name="T8" fmla="*/ 2044 w 3188"/>
                <a:gd name="T9" fmla="*/ 69 h 1814"/>
                <a:gd name="T10" fmla="*/ 2325 w 3188"/>
                <a:gd name="T11" fmla="*/ 45 h 1814"/>
                <a:gd name="T12" fmla="*/ 3093 w 3188"/>
                <a:gd name="T13" fmla="*/ 485 h 1814"/>
                <a:gd name="T14" fmla="*/ 3094 w 3188"/>
                <a:gd name="T15" fmla="*/ 621 h 1814"/>
                <a:gd name="T16" fmla="*/ 1117 w 3188"/>
                <a:gd name="T17" fmla="*/ 1760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88" h="1814">
                  <a:moveTo>
                    <a:pt x="1117" y="1760"/>
                  </a:moveTo>
                  <a:cubicBezTo>
                    <a:pt x="1035" y="1814"/>
                    <a:pt x="911" y="1810"/>
                    <a:pt x="836" y="1767"/>
                  </a:cubicBezTo>
                  <a:cubicBezTo>
                    <a:pt x="84" y="1341"/>
                    <a:pt x="84" y="1341"/>
                    <a:pt x="84" y="1341"/>
                  </a:cubicBezTo>
                  <a:cubicBezTo>
                    <a:pt x="0" y="1288"/>
                    <a:pt x="21" y="1235"/>
                    <a:pt x="90" y="1193"/>
                  </a:cubicBezTo>
                  <a:cubicBezTo>
                    <a:pt x="2044" y="69"/>
                    <a:pt x="2044" y="69"/>
                    <a:pt x="2044" y="69"/>
                  </a:cubicBezTo>
                  <a:cubicBezTo>
                    <a:pt x="2136" y="16"/>
                    <a:pt x="2238" y="0"/>
                    <a:pt x="2325" y="45"/>
                  </a:cubicBezTo>
                  <a:cubicBezTo>
                    <a:pt x="3093" y="485"/>
                    <a:pt x="3093" y="485"/>
                    <a:pt x="3093" y="485"/>
                  </a:cubicBezTo>
                  <a:cubicBezTo>
                    <a:pt x="3147" y="511"/>
                    <a:pt x="3188" y="564"/>
                    <a:pt x="3094" y="621"/>
                  </a:cubicBezTo>
                  <a:lnTo>
                    <a:pt x="1117" y="1760"/>
                  </a:lnTo>
                  <a:close/>
                </a:path>
              </a:pathLst>
            </a:custGeom>
            <a:solidFill>
              <a:srgbClr val="EBEBEB">
                <a:alpha val="7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9"/>
            <p:cNvSpPr>
              <a:spLocks/>
            </p:cNvSpPr>
            <p:nvPr/>
          </p:nvSpPr>
          <p:spPr bwMode="auto">
            <a:xfrm>
              <a:off x="2425701" y="4587875"/>
              <a:ext cx="930275" cy="563562"/>
            </a:xfrm>
            <a:custGeom>
              <a:avLst/>
              <a:gdLst>
                <a:gd name="T0" fmla="*/ 129 w 282"/>
                <a:gd name="T1" fmla="*/ 171 h 171"/>
                <a:gd name="T2" fmla="*/ 4 w 282"/>
                <a:gd name="T3" fmla="*/ 97 h 171"/>
                <a:gd name="T4" fmla="*/ 133 w 282"/>
                <a:gd name="T5" fmla="*/ 0 h 171"/>
                <a:gd name="T6" fmla="*/ 153 w 282"/>
                <a:gd name="T7" fmla="*/ 0 h 171"/>
                <a:gd name="T8" fmla="*/ 278 w 282"/>
                <a:gd name="T9" fmla="*/ 73 h 171"/>
                <a:gd name="T10" fmla="*/ 149 w 282"/>
                <a:gd name="T11" fmla="*/ 170 h 171"/>
                <a:gd name="T12" fmla="*/ 129 w 282"/>
                <a:gd name="T13" fmla="*/ 171 h 171"/>
              </a:gdLst>
              <a:ahLst/>
              <a:cxnLst>
                <a:cxn ang="0">
                  <a:pos x="T0" y="T1"/>
                </a:cxn>
                <a:cxn ang="0">
                  <a:pos x="T2" y="T3"/>
                </a:cxn>
                <a:cxn ang="0">
                  <a:pos x="T4" y="T5"/>
                </a:cxn>
                <a:cxn ang="0">
                  <a:pos x="T6" y="T7"/>
                </a:cxn>
                <a:cxn ang="0">
                  <a:pos x="T8" y="T9"/>
                </a:cxn>
                <a:cxn ang="0">
                  <a:pos x="T10" y="T11"/>
                </a:cxn>
                <a:cxn ang="0">
                  <a:pos x="T12" y="T13"/>
                </a:cxn>
              </a:cxnLst>
              <a:rect l="0" t="0" r="r" b="b"/>
              <a:pathLst>
                <a:path w="282" h="171">
                  <a:moveTo>
                    <a:pt x="129" y="171"/>
                  </a:moveTo>
                  <a:cubicBezTo>
                    <a:pt x="62" y="171"/>
                    <a:pt x="8" y="139"/>
                    <a:pt x="4" y="97"/>
                  </a:cubicBezTo>
                  <a:cubicBezTo>
                    <a:pt x="0" y="51"/>
                    <a:pt x="58" y="7"/>
                    <a:pt x="133" y="0"/>
                  </a:cubicBezTo>
                  <a:cubicBezTo>
                    <a:pt x="140" y="0"/>
                    <a:pt x="146" y="0"/>
                    <a:pt x="153" y="0"/>
                  </a:cubicBezTo>
                  <a:cubicBezTo>
                    <a:pt x="220" y="0"/>
                    <a:pt x="274" y="31"/>
                    <a:pt x="278" y="73"/>
                  </a:cubicBezTo>
                  <a:cubicBezTo>
                    <a:pt x="282" y="120"/>
                    <a:pt x="224" y="163"/>
                    <a:pt x="149" y="170"/>
                  </a:cubicBezTo>
                  <a:cubicBezTo>
                    <a:pt x="142" y="171"/>
                    <a:pt x="136" y="171"/>
                    <a:pt x="129" y="171"/>
                  </a:cubicBezTo>
                  <a:close/>
                </a:path>
              </a:pathLst>
            </a:custGeom>
            <a:solidFill>
              <a:srgbClr val="EBEBEB">
                <a:alpha val="70000"/>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0"/>
            <p:cNvSpPr>
              <a:spLocks noEditPoints="1"/>
            </p:cNvSpPr>
            <p:nvPr/>
          </p:nvSpPr>
          <p:spPr bwMode="auto">
            <a:xfrm>
              <a:off x="2405063" y="4567238"/>
              <a:ext cx="969963" cy="604837"/>
            </a:xfrm>
            <a:custGeom>
              <a:avLst/>
              <a:gdLst>
                <a:gd name="T0" fmla="*/ 159 w 294"/>
                <a:gd name="T1" fmla="*/ 0 h 183"/>
                <a:gd name="T2" fmla="*/ 159 w 294"/>
                <a:gd name="T3" fmla="*/ 12 h 183"/>
                <a:gd name="T4" fmla="*/ 159 w 294"/>
                <a:gd name="T5" fmla="*/ 12 h 183"/>
                <a:gd name="T6" fmla="*/ 278 w 294"/>
                <a:gd name="T7" fmla="*/ 80 h 183"/>
                <a:gd name="T8" fmla="*/ 246 w 294"/>
                <a:gd name="T9" fmla="*/ 137 h 183"/>
                <a:gd name="T10" fmla="*/ 154 w 294"/>
                <a:gd name="T11" fmla="*/ 170 h 183"/>
                <a:gd name="T12" fmla="*/ 135 w 294"/>
                <a:gd name="T13" fmla="*/ 171 h 183"/>
                <a:gd name="T14" fmla="*/ 16 w 294"/>
                <a:gd name="T15" fmla="*/ 103 h 183"/>
                <a:gd name="T16" fmla="*/ 48 w 294"/>
                <a:gd name="T17" fmla="*/ 45 h 183"/>
                <a:gd name="T18" fmla="*/ 140 w 294"/>
                <a:gd name="T19" fmla="*/ 12 h 183"/>
                <a:gd name="T20" fmla="*/ 159 w 294"/>
                <a:gd name="T21" fmla="*/ 12 h 183"/>
                <a:gd name="T22" fmla="*/ 159 w 294"/>
                <a:gd name="T23" fmla="*/ 0 h 183"/>
                <a:gd name="T24" fmla="*/ 159 w 294"/>
                <a:gd name="T25" fmla="*/ 0 h 183"/>
                <a:gd name="T26" fmla="*/ 139 w 294"/>
                <a:gd name="T27" fmla="*/ 0 h 183"/>
                <a:gd name="T28" fmla="*/ 4 w 294"/>
                <a:gd name="T29" fmla="*/ 104 h 183"/>
                <a:gd name="T30" fmla="*/ 135 w 294"/>
                <a:gd name="T31" fmla="*/ 183 h 183"/>
                <a:gd name="T32" fmla="*/ 155 w 294"/>
                <a:gd name="T33" fmla="*/ 182 h 183"/>
                <a:gd name="T34" fmla="*/ 290 w 294"/>
                <a:gd name="T35" fmla="*/ 79 h 183"/>
                <a:gd name="T36" fmla="*/ 159 w 294"/>
                <a:gd name="T3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4" h="183">
                  <a:moveTo>
                    <a:pt x="159" y="0"/>
                  </a:moveTo>
                  <a:cubicBezTo>
                    <a:pt x="159" y="12"/>
                    <a:pt x="159" y="12"/>
                    <a:pt x="159" y="12"/>
                  </a:cubicBezTo>
                  <a:cubicBezTo>
                    <a:pt x="159" y="12"/>
                    <a:pt x="159" y="12"/>
                    <a:pt x="159" y="12"/>
                  </a:cubicBezTo>
                  <a:cubicBezTo>
                    <a:pt x="223" y="12"/>
                    <a:pt x="274" y="41"/>
                    <a:pt x="278" y="80"/>
                  </a:cubicBezTo>
                  <a:cubicBezTo>
                    <a:pt x="279" y="100"/>
                    <a:pt x="268" y="120"/>
                    <a:pt x="246" y="137"/>
                  </a:cubicBezTo>
                  <a:cubicBezTo>
                    <a:pt x="223" y="155"/>
                    <a:pt x="190" y="167"/>
                    <a:pt x="154" y="170"/>
                  </a:cubicBezTo>
                  <a:cubicBezTo>
                    <a:pt x="148" y="171"/>
                    <a:pt x="141" y="171"/>
                    <a:pt x="135" y="171"/>
                  </a:cubicBezTo>
                  <a:cubicBezTo>
                    <a:pt x="71" y="171"/>
                    <a:pt x="20" y="142"/>
                    <a:pt x="16" y="103"/>
                  </a:cubicBezTo>
                  <a:cubicBezTo>
                    <a:pt x="15" y="83"/>
                    <a:pt x="26" y="62"/>
                    <a:pt x="48" y="45"/>
                  </a:cubicBezTo>
                  <a:cubicBezTo>
                    <a:pt x="71" y="27"/>
                    <a:pt x="104" y="16"/>
                    <a:pt x="140" y="12"/>
                  </a:cubicBezTo>
                  <a:cubicBezTo>
                    <a:pt x="146" y="12"/>
                    <a:pt x="153" y="12"/>
                    <a:pt x="159" y="12"/>
                  </a:cubicBezTo>
                  <a:cubicBezTo>
                    <a:pt x="159" y="0"/>
                    <a:pt x="159" y="0"/>
                    <a:pt x="159" y="0"/>
                  </a:cubicBezTo>
                  <a:moveTo>
                    <a:pt x="159" y="0"/>
                  </a:moveTo>
                  <a:cubicBezTo>
                    <a:pt x="152" y="0"/>
                    <a:pt x="146" y="0"/>
                    <a:pt x="139" y="0"/>
                  </a:cubicBezTo>
                  <a:cubicBezTo>
                    <a:pt x="60" y="7"/>
                    <a:pt x="0" y="54"/>
                    <a:pt x="4" y="104"/>
                  </a:cubicBezTo>
                  <a:cubicBezTo>
                    <a:pt x="9" y="150"/>
                    <a:pt x="65" y="183"/>
                    <a:pt x="135" y="183"/>
                  </a:cubicBezTo>
                  <a:cubicBezTo>
                    <a:pt x="142" y="183"/>
                    <a:pt x="148" y="183"/>
                    <a:pt x="155" y="182"/>
                  </a:cubicBezTo>
                  <a:cubicBezTo>
                    <a:pt x="234" y="175"/>
                    <a:pt x="294" y="129"/>
                    <a:pt x="290" y="79"/>
                  </a:cubicBezTo>
                  <a:cubicBezTo>
                    <a:pt x="286" y="33"/>
                    <a:pt x="229" y="0"/>
                    <a:pt x="159" y="0"/>
                  </a:cubicBezTo>
                  <a:close/>
                </a:path>
              </a:pathLst>
            </a:custGeom>
            <a:solidFill>
              <a:srgbClr val="E0D4C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5" name="Group 94"/>
            <p:cNvGrpSpPr/>
            <p:nvPr/>
          </p:nvGrpSpPr>
          <p:grpSpPr>
            <a:xfrm>
              <a:off x="1452563" y="4973638"/>
              <a:ext cx="444501" cy="425450"/>
              <a:chOff x="1452563" y="4973638"/>
              <a:chExt cx="444501" cy="425450"/>
            </a:xfrm>
          </p:grpSpPr>
          <p:sp>
            <p:nvSpPr>
              <p:cNvPr id="120" name="Freeform 11"/>
              <p:cNvSpPr>
                <a:spLocks/>
              </p:cNvSpPr>
              <p:nvPr/>
            </p:nvSpPr>
            <p:spPr bwMode="auto">
              <a:xfrm>
                <a:off x="1452563" y="4973638"/>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
              <p:cNvSpPr>
                <a:spLocks/>
              </p:cNvSpPr>
              <p:nvPr/>
            </p:nvSpPr>
            <p:spPr bwMode="auto">
              <a:xfrm>
                <a:off x="1544638" y="5029200"/>
                <a:ext cx="73025" cy="100012"/>
              </a:xfrm>
              <a:custGeom>
                <a:avLst/>
                <a:gdLst>
                  <a:gd name="T0" fmla="*/ 18 w 22"/>
                  <a:gd name="T1" fmla="*/ 11 h 30"/>
                  <a:gd name="T2" fmla="*/ 17 w 22"/>
                  <a:gd name="T3" fmla="*/ 28 h 30"/>
                  <a:gd name="T4" fmla="*/ 4 w 22"/>
                  <a:gd name="T5" fmla="*/ 19 h 30"/>
                  <a:gd name="T6" fmla="*/ 4 w 22"/>
                  <a:gd name="T7" fmla="*/ 3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1" y="26"/>
                      <a:pt x="17" y="28"/>
                    </a:cubicBezTo>
                    <a:cubicBezTo>
                      <a:pt x="13" y="30"/>
                      <a:pt x="7" y="26"/>
                      <a:pt x="4" y="19"/>
                    </a:cubicBezTo>
                    <a:cubicBezTo>
                      <a:pt x="0" y="12"/>
                      <a:pt x="0" y="5"/>
                      <a:pt x="4" y="3"/>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3"/>
              <p:cNvSpPr>
                <a:spLocks/>
              </p:cNvSpPr>
              <p:nvPr/>
            </p:nvSpPr>
            <p:spPr bwMode="auto">
              <a:xfrm>
                <a:off x="1636713" y="5086350"/>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1"/>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4"/>
              <p:cNvSpPr>
                <a:spLocks/>
              </p:cNvSpPr>
              <p:nvPr/>
            </p:nvSpPr>
            <p:spPr bwMode="auto">
              <a:xfrm>
                <a:off x="1728788" y="5141913"/>
                <a:ext cx="73025"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0"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5"/>
              <p:cNvSpPr>
                <a:spLocks/>
              </p:cNvSpPr>
              <p:nvPr/>
            </p:nvSpPr>
            <p:spPr bwMode="auto">
              <a:xfrm>
                <a:off x="1825626" y="5197475"/>
                <a:ext cx="68263" cy="96837"/>
              </a:xfrm>
              <a:custGeom>
                <a:avLst/>
                <a:gdLst>
                  <a:gd name="T0" fmla="*/ 18 w 21"/>
                  <a:gd name="T1" fmla="*/ 11 h 29"/>
                  <a:gd name="T2" fmla="*/ 17 w 21"/>
                  <a:gd name="T3" fmla="*/ 27 h 29"/>
                  <a:gd name="T4" fmla="*/ 3 w 21"/>
                  <a:gd name="T5" fmla="*/ 19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6"/>
              <p:cNvSpPr>
                <a:spLocks/>
              </p:cNvSpPr>
              <p:nvPr/>
            </p:nvSpPr>
            <p:spPr bwMode="auto">
              <a:xfrm>
                <a:off x="1455738" y="5075238"/>
                <a:ext cx="73025" cy="96837"/>
              </a:xfrm>
              <a:custGeom>
                <a:avLst/>
                <a:gdLst>
                  <a:gd name="T0" fmla="*/ 18 w 22"/>
                  <a:gd name="T1" fmla="*/ 11 h 29"/>
                  <a:gd name="T2" fmla="*/ 18 w 22"/>
                  <a:gd name="T3" fmla="*/ 27 h 29"/>
                  <a:gd name="T4" fmla="*/ 4 w 22"/>
                  <a:gd name="T5" fmla="*/ 19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7"/>
              <p:cNvSpPr>
                <a:spLocks/>
              </p:cNvSpPr>
              <p:nvPr/>
            </p:nvSpPr>
            <p:spPr bwMode="auto">
              <a:xfrm>
                <a:off x="1547813" y="5135563"/>
                <a:ext cx="73025" cy="95250"/>
              </a:xfrm>
              <a:custGeom>
                <a:avLst/>
                <a:gdLst>
                  <a:gd name="T0" fmla="*/ 18 w 22"/>
                  <a:gd name="T1" fmla="*/ 10 h 29"/>
                  <a:gd name="T2" fmla="*/ 18 w 22"/>
                  <a:gd name="T3" fmla="*/ 27 h 29"/>
                  <a:gd name="T4" fmla="*/ 4 w 22"/>
                  <a:gd name="T5" fmla="*/ 18 h 29"/>
                  <a:gd name="T6" fmla="*/ 4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1" y="25"/>
                      <a:pt x="18" y="27"/>
                    </a:cubicBezTo>
                    <a:cubicBezTo>
                      <a:pt x="14" y="29"/>
                      <a:pt x="7" y="25"/>
                      <a:pt x="4" y="18"/>
                    </a:cubicBezTo>
                    <a:cubicBezTo>
                      <a:pt x="0" y="11"/>
                      <a:pt x="0" y="4"/>
                      <a:pt x="4" y="2"/>
                    </a:cubicBezTo>
                    <a:cubicBezTo>
                      <a:pt x="8" y="0"/>
                      <a:pt x="14" y="4"/>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8"/>
              <p:cNvSpPr>
                <a:spLocks/>
              </p:cNvSpPr>
              <p:nvPr/>
            </p:nvSpPr>
            <p:spPr bwMode="auto">
              <a:xfrm>
                <a:off x="1639888" y="5187950"/>
                <a:ext cx="73025" cy="95250"/>
              </a:xfrm>
              <a:custGeom>
                <a:avLst/>
                <a:gdLst>
                  <a:gd name="T0" fmla="*/ 18 w 22"/>
                  <a:gd name="T1" fmla="*/ 11 h 29"/>
                  <a:gd name="T2" fmla="*/ 18 w 22"/>
                  <a:gd name="T3" fmla="*/ 27 h 29"/>
                  <a:gd name="T4" fmla="*/ 4 w 22"/>
                  <a:gd name="T5" fmla="*/ 18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5"/>
                      <a:pt x="4" y="18"/>
                    </a:cubicBezTo>
                    <a:cubicBezTo>
                      <a:pt x="0" y="12"/>
                      <a:pt x="1" y="4"/>
                      <a:pt x="5"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9"/>
              <p:cNvSpPr>
                <a:spLocks/>
              </p:cNvSpPr>
              <p:nvPr/>
            </p:nvSpPr>
            <p:spPr bwMode="auto">
              <a:xfrm>
                <a:off x="1731963" y="5243513"/>
                <a:ext cx="73025" cy="96837"/>
              </a:xfrm>
              <a:custGeom>
                <a:avLst/>
                <a:gdLst>
                  <a:gd name="T0" fmla="*/ 18 w 22"/>
                  <a:gd name="T1" fmla="*/ 11 h 29"/>
                  <a:gd name="T2" fmla="*/ 18 w 22"/>
                  <a:gd name="T3" fmla="*/ 27 h 29"/>
                  <a:gd name="T4" fmla="*/ 4 w 22"/>
                  <a:gd name="T5" fmla="*/ 19 h 29"/>
                  <a:gd name="T6" fmla="*/ 5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20"/>
              <p:cNvSpPr>
                <a:spLocks/>
              </p:cNvSpPr>
              <p:nvPr/>
            </p:nvSpPr>
            <p:spPr bwMode="auto">
              <a:xfrm>
                <a:off x="1828801" y="5300663"/>
                <a:ext cx="68263" cy="98425"/>
              </a:xfrm>
              <a:custGeom>
                <a:avLst/>
                <a:gdLst>
                  <a:gd name="T0" fmla="*/ 18 w 21"/>
                  <a:gd name="T1" fmla="*/ 11 h 30"/>
                  <a:gd name="T2" fmla="*/ 17 w 21"/>
                  <a:gd name="T3" fmla="*/ 27 h 30"/>
                  <a:gd name="T4" fmla="*/ 3 w 21"/>
                  <a:gd name="T5" fmla="*/ 19 h 30"/>
                  <a:gd name="T6" fmla="*/ 4 w 21"/>
                  <a:gd name="T7" fmla="*/ 2 h 30"/>
                  <a:gd name="T8" fmla="*/ 18 w 21"/>
                  <a:gd name="T9" fmla="*/ 11 h 30"/>
                </a:gdLst>
                <a:ahLst/>
                <a:cxnLst>
                  <a:cxn ang="0">
                    <a:pos x="T0" y="T1"/>
                  </a:cxn>
                  <a:cxn ang="0">
                    <a:pos x="T2" y="T3"/>
                  </a:cxn>
                  <a:cxn ang="0">
                    <a:pos x="T4" y="T5"/>
                  </a:cxn>
                  <a:cxn ang="0">
                    <a:pos x="T6" y="T7"/>
                  </a:cxn>
                  <a:cxn ang="0">
                    <a:pos x="T8" y="T9"/>
                  </a:cxn>
                </a:cxnLst>
                <a:rect l="0" t="0" r="r" b="b"/>
                <a:pathLst>
                  <a:path w="21" h="30">
                    <a:moveTo>
                      <a:pt x="18" y="11"/>
                    </a:moveTo>
                    <a:cubicBezTo>
                      <a:pt x="21" y="18"/>
                      <a:pt x="21" y="25"/>
                      <a:pt x="17" y="27"/>
                    </a:cubicBezTo>
                    <a:cubicBezTo>
                      <a:pt x="13" y="30"/>
                      <a:pt x="7" y="26"/>
                      <a:pt x="3" y="19"/>
                    </a:cubicBezTo>
                    <a:cubicBezTo>
                      <a:pt x="0" y="12"/>
                      <a:pt x="0" y="5"/>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2633663" y="5653088"/>
              <a:ext cx="755650" cy="593725"/>
              <a:chOff x="2633663" y="5653088"/>
              <a:chExt cx="755650" cy="593725"/>
            </a:xfrm>
          </p:grpSpPr>
          <p:sp>
            <p:nvSpPr>
              <p:cNvPr id="104" name="Freeform 21"/>
              <p:cNvSpPr>
                <a:spLocks/>
              </p:cNvSpPr>
              <p:nvPr/>
            </p:nvSpPr>
            <p:spPr bwMode="auto">
              <a:xfrm>
                <a:off x="2633663" y="5653088"/>
                <a:ext cx="68263" cy="96837"/>
              </a:xfrm>
              <a:custGeom>
                <a:avLst/>
                <a:gdLst>
                  <a:gd name="T0" fmla="*/ 18 w 21"/>
                  <a:gd name="T1" fmla="*/ 11 h 29"/>
                  <a:gd name="T2" fmla="*/ 17 w 21"/>
                  <a:gd name="T3" fmla="*/ 27 h 29"/>
                  <a:gd name="T4" fmla="*/ 3 w 21"/>
                  <a:gd name="T5" fmla="*/ 18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8"/>
                    </a:cubicBezTo>
                    <a:cubicBezTo>
                      <a:pt x="0" y="11"/>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22"/>
              <p:cNvSpPr>
                <a:spLocks/>
              </p:cNvSpPr>
              <p:nvPr/>
            </p:nvSpPr>
            <p:spPr bwMode="auto">
              <a:xfrm>
                <a:off x="2722563" y="5710238"/>
                <a:ext cx="73025" cy="98425"/>
              </a:xfrm>
              <a:custGeom>
                <a:avLst/>
                <a:gdLst>
                  <a:gd name="T0" fmla="*/ 18 w 22"/>
                  <a:gd name="T1" fmla="*/ 11 h 30"/>
                  <a:gd name="T2" fmla="*/ 18 w 22"/>
                  <a:gd name="T3" fmla="*/ 28 h 30"/>
                  <a:gd name="T4" fmla="*/ 4 w 22"/>
                  <a:gd name="T5" fmla="*/ 19 h 30"/>
                  <a:gd name="T6" fmla="*/ 4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0" y="5"/>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23"/>
              <p:cNvSpPr>
                <a:spLocks/>
              </p:cNvSpPr>
              <p:nvPr/>
            </p:nvSpPr>
            <p:spPr bwMode="auto">
              <a:xfrm>
                <a:off x="2820988" y="5768975"/>
                <a:ext cx="73025" cy="95250"/>
              </a:xfrm>
              <a:custGeom>
                <a:avLst/>
                <a:gdLst>
                  <a:gd name="T0" fmla="*/ 18 w 22"/>
                  <a:gd name="T1" fmla="*/ 11 h 29"/>
                  <a:gd name="T2" fmla="*/ 18 w 22"/>
                  <a:gd name="T3" fmla="*/ 27 h 29"/>
                  <a:gd name="T4" fmla="*/ 4 w 22"/>
                  <a:gd name="T5" fmla="*/ 19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8" y="26"/>
                      <a:pt x="4" y="19"/>
                    </a:cubicBezTo>
                    <a:cubicBezTo>
                      <a:pt x="0" y="12"/>
                      <a:pt x="1" y="4"/>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24"/>
              <p:cNvSpPr>
                <a:spLocks/>
              </p:cNvSpPr>
              <p:nvPr/>
            </p:nvSpPr>
            <p:spPr bwMode="auto">
              <a:xfrm>
                <a:off x="2921001" y="5824538"/>
                <a:ext cx="71438" cy="96837"/>
              </a:xfrm>
              <a:custGeom>
                <a:avLst/>
                <a:gdLst>
                  <a:gd name="T0" fmla="*/ 18 w 22"/>
                  <a:gd name="T1" fmla="*/ 11 h 29"/>
                  <a:gd name="T2" fmla="*/ 17 w 22"/>
                  <a:gd name="T3" fmla="*/ 27 h 29"/>
                  <a:gd name="T4" fmla="*/ 4 w 22"/>
                  <a:gd name="T5" fmla="*/ 19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1" y="25"/>
                      <a:pt x="17" y="27"/>
                    </a:cubicBezTo>
                    <a:cubicBezTo>
                      <a:pt x="13" y="29"/>
                      <a:pt x="7" y="26"/>
                      <a:pt x="4"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25"/>
              <p:cNvSpPr>
                <a:spLocks/>
              </p:cNvSpPr>
              <p:nvPr/>
            </p:nvSpPr>
            <p:spPr bwMode="auto">
              <a:xfrm>
                <a:off x="3019426" y="5878513"/>
                <a:ext cx="69850" cy="95250"/>
              </a:xfrm>
              <a:custGeom>
                <a:avLst/>
                <a:gdLst>
                  <a:gd name="T0" fmla="*/ 18 w 21"/>
                  <a:gd name="T1" fmla="*/ 10 h 29"/>
                  <a:gd name="T2" fmla="*/ 17 w 21"/>
                  <a:gd name="T3" fmla="*/ 27 h 29"/>
                  <a:gd name="T4" fmla="*/ 3 w 21"/>
                  <a:gd name="T5" fmla="*/ 18 h 29"/>
                  <a:gd name="T6" fmla="*/ 4 w 21"/>
                  <a:gd name="T7" fmla="*/ 2 h 29"/>
                  <a:gd name="T8" fmla="*/ 18 w 21"/>
                  <a:gd name="T9" fmla="*/ 10 h 29"/>
                </a:gdLst>
                <a:ahLst/>
                <a:cxnLst>
                  <a:cxn ang="0">
                    <a:pos x="T0" y="T1"/>
                  </a:cxn>
                  <a:cxn ang="0">
                    <a:pos x="T2" y="T3"/>
                  </a:cxn>
                  <a:cxn ang="0">
                    <a:pos x="T4" y="T5"/>
                  </a:cxn>
                  <a:cxn ang="0">
                    <a:pos x="T6" y="T7"/>
                  </a:cxn>
                  <a:cxn ang="0">
                    <a:pos x="T8" y="T9"/>
                  </a:cxn>
                </a:cxnLst>
                <a:rect l="0" t="0" r="r" b="b"/>
                <a:pathLst>
                  <a:path w="21" h="29">
                    <a:moveTo>
                      <a:pt x="18" y="10"/>
                    </a:moveTo>
                    <a:cubicBezTo>
                      <a:pt x="21" y="17"/>
                      <a:pt x="21" y="25"/>
                      <a:pt x="17" y="27"/>
                    </a:cubicBezTo>
                    <a:cubicBezTo>
                      <a:pt x="13" y="29"/>
                      <a:pt x="7" y="25"/>
                      <a:pt x="3" y="18"/>
                    </a:cubicBezTo>
                    <a:cubicBezTo>
                      <a:pt x="0" y="11"/>
                      <a:pt x="0" y="4"/>
                      <a:pt x="4" y="2"/>
                    </a:cubicBezTo>
                    <a:cubicBezTo>
                      <a:pt x="8" y="0"/>
                      <a:pt x="14" y="4"/>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26"/>
              <p:cNvSpPr>
                <a:spLocks/>
              </p:cNvSpPr>
              <p:nvPr/>
            </p:nvSpPr>
            <p:spPr bwMode="auto">
              <a:xfrm>
                <a:off x="3114676" y="5937250"/>
                <a:ext cx="73025" cy="95250"/>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27"/>
              <p:cNvSpPr>
                <a:spLocks/>
              </p:cNvSpPr>
              <p:nvPr/>
            </p:nvSpPr>
            <p:spPr bwMode="auto">
              <a:xfrm>
                <a:off x="3214688" y="5992813"/>
                <a:ext cx="71438" cy="96837"/>
              </a:xfrm>
              <a:custGeom>
                <a:avLst/>
                <a:gdLst>
                  <a:gd name="T0" fmla="*/ 18 w 22"/>
                  <a:gd name="T1" fmla="*/ 10 h 29"/>
                  <a:gd name="T2" fmla="*/ 18 w 22"/>
                  <a:gd name="T3" fmla="*/ 27 h 29"/>
                  <a:gd name="T4" fmla="*/ 4 w 22"/>
                  <a:gd name="T5" fmla="*/ 18 h 29"/>
                  <a:gd name="T6" fmla="*/ 4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7" y="25"/>
                      <a:pt x="4" y="18"/>
                    </a:cubicBezTo>
                    <a:cubicBezTo>
                      <a:pt x="0" y="11"/>
                      <a:pt x="0" y="4"/>
                      <a:pt x="4" y="2"/>
                    </a:cubicBezTo>
                    <a:cubicBezTo>
                      <a:pt x="8" y="0"/>
                      <a:pt x="14"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28"/>
              <p:cNvSpPr>
                <a:spLocks/>
              </p:cNvSpPr>
              <p:nvPr/>
            </p:nvSpPr>
            <p:spPr bwMode="auto">
              <a:xfrm>
                <a:off x="3214688" y="6096000"/>
                <a:ext cx="71438" cy="95250"/>
              </a:xfrm>
              <a:custGeom>
                <a:avLst/>
                <a:gdLst>
                  <a:gd name="T0" fmla="*/ 18 w 22"/>
                  <a:gd name="T1" fmla="*/ 11 h 29"/>
                  <a:gd name="T2" fmla="*/ 18 w 22"/>
                  <a:gd name="T3" fmla="*/ 27 h 29"/>
                  <a:gd name="T4" fmla="*/ 4 w 22"/>
                  <a:gd name="T5" fmla="*/ 18 h 29"/>
                  <a:gd name="T6" fmla="*/ 4 w 22"/>
                  <a:gd name="T7" fmla="*/ 2 h 29"/>
                  <a:gd name="T8" fmla="*/ 18 w 22"/>
                  <a:gd name="T9" fmla="*/ 11 h 29"/>
                </a:gdLst>
                <a:ahLst/>
                <a:cxnLst>
                  <a:cxn ang="0">
                    <a:pos x="T0" y="T1"/>
                  </a:cxn>
                  <a:cxn ang="0">
                    <a:pos x="T2" y="T3"/>
                  </a:cxn>
                  <a:cxn ang="0">
                    <a:pos x="T4" y="T5"/>
                  </a:cxn>
                  <a:cxn ang="0">
                    <a:pos x="T6" y="T7"/>
                  </a:cxn>
                  <a:cxn ang="0">
                    <a:pos x="T8" y="T9"/>
                  </a:cxn>
                </a:cxnLst>
                <a:rect l="0" t="0" r="r" b="b"/>
                <a:pathLst>
                  <a:path w="22" h="29">
                    <a:moveTo>
                      <a:pt x="18" y="11"/>
                    </a:moveTo>
                    <a:cubicBezTo>
                      <a:pt x="22" y="18"/>
                      <a:pt x="22" y="25"/>
                      <a:pt x="18" y="27"/>
                    </a:cubicBezTo>
                    <a:cubicBezTo>
                      <a:pt x="14" y="29"/>
                      <a:pt x="7" y="25"/>
                      <a:pt x="4" y="18"/>
                    </a:cubicBezTo>
                    <a:cubicBezTo>
                      <a:pt x="0" y="11"/>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29"/>
              <p:cNvSpPr>
                <a:spLocks/>
              </p:cNvSpPr>
              <p:nvPr/>
            </p:nvSpPr>
            <p:spPr bwMode="auto">
              <a:xfrm>
                <a:off x="3111501" y="6040438"/>
                <a:ext cx="73025" cy="98425"/>
              </a:xfrm>
              <a:custGeom>
                <a:avLst/>
                <a:gdLst>
                  <a:gd name="T0" fmla="*/ 18 w 22"/>
                  <a:gd name="T1" fmla="*/ 11 h 30"/>
                  <a:gd name="T2" fmla="*/ 18 w 22"/>
                  <a:gd name="T3" fmla="*/ 28 h 30"/>
                  <a:gd name="T4" fmla="*/ 4 w 22"/>
                  <a:gd name="T5" fmla="*/ 19 h 30"/>
                  <a:gd name="T6" fmla="*/ 4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1" y="5"/>
                      <a:pt x="4" y="2"/>
                    </a:cubicBezTo>
                    <a:cubicBezTo>
                      <a:pt x="8"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30"/>
              <p:cNvSpPr>
                <a:spLocks/>
              </p:cNvSpPr>
              <p:nvPr/>
            </p:nvSpPr>
            <p:spPr bwMode="auto">
              <a:xfrm>
                <a:off x="3313113" y="6049963"/>
                <a:ext cx="76200" cy="95250"/>
              </a:xfrm>
              <a:custGeom>
                <a:avLst/>
                <a:gdLst>
                  <a:gd name="T0" fmla="*/ 19 w 23"/>
                  <a:gd name="T1" fmla="*/ 10 h 29"/>
                  <a:gd name="T2" fmla="*/ 18 w 23"/>
                  <a:gd name="T3" fmla="*/ 27 h 29"/>
                  <a:gd name="T4" fmla="*/ 3 w 23"/>
                  <a:gd name="T5" fmla="*/ 19 h 29"/>
                  <a:gd name="T6" fmla="*/ 5 w 23"/>
                  <a:gd name="T7" fmla="*/ 2 h 29"/>
                  <a:gd name="T8" fmla="*/ 19 w 23"/>
                  <a:gd name="T9" fmla="*/ 10 h 29"/>
                </a:gdLst>
                <a:ahLst/>
                <a:cxnLst>
                  <a:cxn ang="0">
                    <a:pos x="T0" y="T1"/>
                  </a:cxn>
                  <a:cxn ang="0">
                    <a:pos x="T2" y="T3"/>
                  </a:cxn>
                  <a:cxn ang="0">
                    <a:pos x="T4" y="T5"/>
                  </a:cxn>
                  <a:cxn ang="0">
                    <a:pos x="T6" y="T7"/>
                  </a:cxn>
                  <a:cxn ang="0">
                    <a:pos x="T8" y="T9"/>
                  </a:cxn>
                </a:cxnLst>
                <a:rect l="0" t="0" r="r" b="b"/>
                <a:pathLst>
                  <a:path w="23" h="29">
                    <a:moveTo>
                      <a:pt x="19" y="10"/>
                    </a:moveTo>
                    <a:cubicBezTo>
                      <a:pt x="23" y="17"/>
                      <a:pt x="22" y="25"/>
                      <a:pt x="18" y="27"/>
                    </a:cubicBezTo>
                    <a:cubicBezTo>
                      <a:pt x="14" y="29"/>
                      <a:pt x="7" y="26"/>
                      <a:pt x="3" y="19"/>
                    </a:cubicBezTo>
                    <a:cubicBezTo>
                      <a:pt x="0" y="12"/>
                      <a:pt x="0" y="4"/>
                      <a:pt x="5" y="2"/>
                    </a:cubicBezTo>
                    <a:cubicBezTo>
                      <a:pt x="9" y="0"/>
                      <a:pt x="15" y="3"/>
                      <a:pt x="19"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31"/>
              <p:cNvSpPr>
                <a:spLocks/>
              </p:cNvSpPr>
              <p:nvPr/>
            </p:nvSpPr>
            <p:spPr bwMode="auto">
              <a:xfrm>
                <a:off x="3313113" y="6148388"/>
                <a:ext cx="76200" cy="98425"/>
              </a:xfrm>
              <a:custGeom>
                <a:avLst/>
                <a:gdLst>
                  <a:gd name="T0" fmla="*/ 19 w 23"/>
                  <a:gd name="T1" fmla="*/ 11 h 30"/>
                  <a:gd name="T2" fmla="*/ 18 w 23"/>
                  <a:gd name="T3" fmla="*/ 27 h 30"/>
                  <a:gd name="T4" fmla="*/ 4 w 23"/>
                  <a:gd name="T5" fmla="*/ 19 h 30"/>
                  <a:gd name="T6" fmla="*/ 5 w 23"/>
                  <a:gd name="T7" fmla="*/ 2 h 30"/>
                  <a:gd name="T8" fmla="*/ 19 w 23"/>
                  <a:gd name="T9" fmla="*/ 11 h 30"/>
                </a:gdLst>
                <a:ahLst/>
                <a:cxnLst>
                  <a:cxn ang="0">
                    <a:pos x="T0" y="T1"/>
                  </a:cxn>
                  <a:cxn ang="0">
                    <a:pos x="T2" y="T3"/>
                  </a:cxn>
                  <a:cxn ang="0">
                    <a:pos x="T4" y="T5"/>
                  </a:cxn>
                  <a:cxn ang="0">
                    <a:pos x="T6" y="T7"/>
                  </a:cxn>
                  <a:cxn ang="0">
                    <a:pos x="T8" y="T9"/>
                  </a:cxn>
                </a:cxnLst>
                <a:rect l="0" t="0" r="r" b="b"/>
                <a:pathLst>
                  <a:path w="23" h="30">
                    <a:moveTo>
                      <a:pt x="19" y="11"/>
                    </a:moveTo>
                    <a:cubicBezTo>
                      <a:pt x="23" y="17"/>
                      <a:pt x="23" y="25"/>
                      <a:pt x="18" y="27"/>
                    </a:cubicBezTo>
                    <a:cubicBezTo>
                      <a:pt x="14" y="30"/>
                      <a:pt x="7" y="26"/>
                      <a:pt x="4" y="19"/>
                    </a:cubicBezTo>
                    <a:cubicBezTo>
                      <a:pt x="0" y="12"/>
                      <a:pt x="1" y="5"/>
                      <a:pt x="5" y="2"/>
                    </a:cubicBezTo>
                    <a:cubicBezTo>
                      <a:pt x="9" y="0"/>
                      <a:pt x="16" y="4"/>
                      <a:pt x="19"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32"/>
              <p:cNvSpPr>
                <a:spLocks/>
              </p:cNvSpPr>
              <p:nvPr/>
            </p:nvSpPr>
            <p:spPr bwMode="auto">
              <a:xfrm>
                <a:off x="2636838" y="5756275"/>
                <a:ext cx="69850" cy="95250"/>
              </a:xfrm>
              <a:custGeom>
                <a:avLst/>
                <a:gdLst>
                  <a:gd name="T0" fmla="*/ 18 w 21"/>
                  <a:gd name="T1" fmla="*/ 11 h 29"/>
                  <a:gd name="T2" fmla="*/ 17 w 21"/>
                  <a:gd name="T3" fmla="*/ 27 h 29"/>
                  <a:gd name="T4" fmla="*/ 3 w 21"/>
                  <a:gd name="T5" fmla="*/ 19 h 29"/>
                  <a:gd name="T6" fmla="*/ 4 w 21"/>
                  <a:gd name="T7" fmla="*/ 2 h 29"/>
                  <a:gd name="T8" fmla="*/ 18 w 21"/>
                  <a:gd name="T9" fmla="*/ 11 h 29"/>
                </a:gdLst>
                <a:ahLst/>
                <a:cxnLst>
                  <a:cxn ang="0">
                    <a:pos x="T0" y="T1"/>
                  </a:cxn>
                  <a:cxn ang="0">
                    <a:pos x="T2" y="T3"/>
                  </a:cxn>
                  <a:cxn ang="0">
                    <a:pos x="T4" y="T5"/>
                  </a:cxn>
                  <a:cxn ang="0">
                    <a:pos x="T6" y="T7"/>
                  </a:cxn>
                  <a:cxn ang="0">
                    <a:pos x="T8" y="T9"/>
                  </a:cxn>
                </a:cxnLst>
                <a:rect l="0" t="0" r="r" b="b"/>
                <a:pathLst>
                  <a:path w="21" h="29">
                    <a:moveTo>
                      <a:pt x="18" y="11"/>
                    </a:moveTo>
                    <a:cubicBezTo>
                      <a:pt x="21" y="18"/>
                      <a:pt x="21" y="25"/>
                      <a:pt x="17" y="27"/>
                    </a:cubicBezTo>
                    <a:cubicBezTo>
                      <a:pt x="13" y="29"/>
                      <a:pt x="7" y="25"/>
                      <a:pt x="3" y="19"/>
                    </a:cubicBezTo>
                    <a:cubicBezTo>
                      <a:pt x="0" y="12"/>
                      <a:pt x="0" y="4"/>
                      <a:pt x="4" y="2"/>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33"/>
              <p:cNvSpPr>
                <a:spLocks/>
              </p:cNvSpPr>
              <p:nvPr/>
            </p:nvSpPr>
            <p:spPr bwMode="auto">
              <a:xfrm>
                <a:off x="2725738" y="5815013"/>
                <a:ext cx="73025" cy="95250"/>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34"/>
              <p:cNvSpPr>
                <a:spLocks/>
              </p:cNvSpPr>
              <p:nvPr/>
            </p:nvSpPr>
            <p:spPr bwMode="auto">
              <a:xfrm>
                <a:off x="2824163" y="5870575"/>
                <a:ext cx="73025" cy="100012"/>
              </a:xfrm>
              <a:custGeom>
                <a:avLst/>
                <a:gdLst>
                  <a:gd name="T0" fmla="*/ 18 w 22"/>
                  <a:gd name="T1" fmla="*/ 11 h 30"/>
                  <a:gd name="T2" fmla="*/ 18 w 22"/>
                  <a:gd name="T3" fmla="*/ 28 h 30"/>
                  <a:gd name="T4" fmla="*/ 4 w 22"/>
                  <a:gd name="T5" fmla="*/ 19 h 30"/>
                  <a:gd name="T6" fmla="*/ 5 w 22"/>
                  <a:gd name="T7" fmla="*/ 2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8" y="26"/>
                      <a:pt x="4" y="19"/>
                    </a:cubicBezTo>
                    <a:cubicBezTo>
                      <a:pt x="0" y="12"/>
                      <a:pt x="1" y="5"/>
                      <a:pt x="5" y="2"/>
                    </a:cubicBezTo>
                    <a:cubicBezTo>
                      <a:pt x="9" y="0"/>
                      <a:pt x="15"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35"/>
              <p:cNvSpPr>
                <a:spLocks/>
              </p:cNvSpPr>
              <p:nvPr/>
            </p:nvSpPr>
            <p:spPr bwMode="auto">
              <a:xfrm>
                <a:off x="2924176" y="5927725"/>
                <a:ext cx="71438" cy="98425"/>
              </a:xfrm>
              <a:custGeom>
                <a:avLst/>
                <a:gdLst>
                  <a:gd name="T0" fmla="*/ 18 w 22"/>
                  <a:gd name="T1" fmla="*/ 11 h 30"/>
                  <a:gd name="T2" fmla="*/ 18 w 22"/>
                  <a:gd name="T3" fmla="*/ 28 h 30"/>
                  <a:gd name="T4" fmla="*/ 4 w 22"/>
                  <a:gd name="T5" fmla="*/ 19 h 30"/>
                  <a:gd name="T6" fmla="*/ 4 w 22"/>
                  <a:gd name="T7" fmla="*/ 3 h 30"/>
                  <a:gd name="T8" fmla="*/ 18 w 22"/>
                  <a:gd name="T9" fmla="*/ 11 h 30"/>
                </a:gdLst>
                <a:ahLst/>
                <a:cxnLst>
                  <a:cxn ang="0">
                    <a:pos x="T0" y="T1"/>
                  </a:cxn>
                  <a:cxn ang="0">
                    <a:pos x="T2" y="T3"/>
                  </a:cxn>
                  <a:cxn ang="0">
                    <a:pos x="T4" y="T5"/>
                  </a:cxn>
                  <a:cxn ang="0">
                    <a:pos x="T6" y="T7"/>
                  </a:cxn>
                  <a:cxn ang="0">
                    <a:pos x="T8" y="T9"/>
                  </a:cxn>
                </a:cxnLst>
                <a:rect l="0" t="0" r="r" b="b"/>
                <a:pathLst>
                  <a:path w="22" h="30">
                    <a:moveTo>
                      <a:pt x="18" y="11"/>
                    </a:moveTo>
                    <a:cubicBezTo>
                      <a:pt x="22" y="18"/>
                      <a:pt x="22" y="25"/>
                      <a:pt x="18" y="28"/>
                    </a:cubicBezTo>
                    <a:cubicBezTo>
                      <a:pt x="14" y="30"/>
                      <a:pt x="7" y="26"/>
                      <a:pt x="4" y="19"/>
                    </a:cubicBezTo>
                    <a:cubicBezTo>
                      <a:pt x="0" y="12"/>
                      <a:pt x="0" y="5"/>
                      <a:pt x="4" y="3"/>
                    </a:cubicBezTo>
                    <a:cubicBezTo>
                      <a:pt x="8" y="0"/>
                      <a:pt x="14" y="4"/>
                      <a:pt x="18" y="11"/>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36"/>
              <p:cNvSpPr>
                <a:spLocks/>
              </p:cNvSpPr>
              <p:nvPr/>
            </p:nvSpPr>
            <p:spPr bwMode="auto">
              <a:xfrm>
                <a:off x="3016251" y="5986463"/>
                <a:ext cx="73025" cy="96837"/>
              </a:xfrm>
              <a:custGeom>
                <a:avLst/>
                <a:gdLst>
                  <a:gd name="T0" fmla="*/ 18 w 22"/>
                  <a:gd name="T1" fmla="*/ 10 h 29"/>
                  <a:gd name="T2" fmla="*/ 18 w 22"/>
                  <a:gd name="T3" fmla="*/ 27 h 29"/>
                  <a:gd name="T4" fmla="*/ 4 w 22"/>
                  <a:gd name="T5" fmla="*/ 18 h 29"/>
                  <a:gd name="T6" fmla="*/ 5 w 22"/>
                  <a:gd name="T7" fmla="*/ 2 h 29"/>
                  <a:gd name="T8" fmla="*/ 18 w 22"/>
                  <a:gd name="T9" fmla="*/ 10 h 29"/>
                </a:gdLst>
                <a:ahLst/>
                <a:cxnLst>
                  <a:cxn ang="0">
                    <a:pos x="T0" y="T1"/>
                  </a:cxn>
                  <a:cxn ang="0">
                    <a:pos x="T2" y="T3"/>
                  </a:cxn>
                  <a:cxn ang="0">
                    <a:pos x="T4" y="T5"/>
                  </a:cxn>
                  <a:cxn ang="0">
                    <a:pos x="T6" y="T7"/>
                  </a:cxn>
                  <a:cxn ang="0">
                    <a:pos x="T8" y="T9"/>
                  </a:cxn>
                </a:cxnLst>
                <a:rect l="0" t="0" r="r" b="b"/>
                <a:pathLst>
                  <a:path w="22" h="29">
                    <a:moveTo>
                      <a:pt x="18" y="10"/>
                    </a:moveTo>
                    <a:cubicBezTo>
                      <a:pt x="22" y="17"/>
                      <a:pt x="22" y="25"/>
                      <a:pt x="18" y="27"/>
                    </a:cubicBezTo>
                    <a:cubicBezTo>
                      <a:pt x="14" y="29"/>
                      <a:pt x="8" y="25"/>
                      <a:pt x="4" y="18"/>
                    </a:cubicBezTo>
                    <a:cubicBezTo>
                      <a:pt x="0" y="11"/>
                      <a:pt x="1" y="4"/>
                      <a:pt x="5" y="2"/>
                    </a:cubicBezTo>
                    <a:cubicBezTo>
                      <a:pt x="9" y="0"/>
                      <a:pt x="15" y="3"/>
                      <a:pt x="18" y="10"/>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7" name="Freeform 37"/>
            <p:cNvSpPr>
              <a:spLocks/>
            </p:cNvSpPr>
            <p:nvPr/>
          </p:nvSpPr>
          <p:spPr bwMode="auto">
            <a:xfrm>
              <a:off x="1982788" y="5303838"/>
              <a:ext cx="538163" cy="422275"/>
            </a:xfrm>
            <a:custGeom>
              <a:avLst/>
              <a:gdLst>
                <a:gd name="T0" fmla="*/ 159 w 163"/>
                <a:gd name="T1" fmla="*/ 119 h 128"/>
                <a:gd name="T2" fmla="*/ 128 w 163"/>
                <a:gd name="T3" fmla="*/ 117 h 128"/>
                <a:gd name="T4" fmla="*/ 22 w 163"/>
                <a:gd name="T5" fmla="*/ 55 h 128"/>
                <a:gd name="T6" fmla="*/ 1 w 163"/>
                <a:gd name="T7" fmla="*/ 20 h 128"/>
                <a:gd name="T8" fmla="*/ 1 w 163"/>
                <a:gd name="T9" fmla="*/ 13 h 128"/>
                <a:gd name="T10" fmla="*/ 31 w 163"/>
                <a:gd name="T11" fmla="*/ 7 h 128"/>
                <a:gd name="T12" fmla="*/ 137 w 163"/>
                <a:gd name="T13" fmla="*/ 69 h 128"/>
                <a:gd name="T14" fmla="*/ 161 w 163"/>
                <a:gd name="T15" fmla="*/ 110 h 128"/>
                <a:gd name="T16" fmla="*/ 159 w 163"/>
                <a:gd name="T17"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3" h="128">
                  <a:moveTo>
                    <a:pt x="159" y="119"/>
                  </a:moveTo>
                  <a:cubicBezTo>
                    <a:pt x="154" y="128"/>
                    <a:pt x="140" y="124"/>
                    <a:pt x="128" y="117"/>
                  </a:cubicBezTo>
                  <a:cubicBezTo>
                    <a:pt x="22" y="55"/>
                    <a:pt x="22" y="55"/>
                    <a:pt x="22" y="55"/>
                  </a:cubicBezTo>
                  <a:cubicBezTo>
                    <a:pt x="10" y="48"/>
                    <a:pt x="0" y="29"/>
                    <a:pt x="1" y="20"/>
                  </a:cubicBezTo>
                  <a:cubicBezTo>
                    <a:pt x="1" y="13"/>
                    <a:pt x="1" y="13"/>
                    <a:pt x="1" y="13"/>
                  </a:cubicBezTo>
                  <a:cubicBezTo>
                    <a:pt x="2" y="0"/>
                    <a:pt x="19" y="0"/>
                    <a:pt x="31" y="7"/>
                  </a:cubicBezTo>
                  <a:cubicBezTo>
                    <a:pt x="137" y="69"/>
                    <a:pt x="137" y="69"/>
                    <a:pt x="137" y="69"/>
                  </a:cubicBezTo>
                  <a:cubicBezTo>
                    <a:pt x="149" y="76"/>
                    <a:pt x="163" y="93"/>
                    <a:pt x="161" y="110"/>
                  </a:cubicBezTo>
                  <a:lnTo>
                    <a:pt x="159" y="119"/>
                  </a:ln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38"/>
            <p:cNvSpPr>
              <a:spLocks/>
            </p:cNvSpPr>
            <p:nvPr/>
          </p:nvSpPr>
          <p:spPr bwMode="auto">
            <a:xfrm>
              <a:off x="2033588" y="5330825"/>
              <a:ext cx="471488" cy="352425"/>
            </a:xfrm>
            <a:custGeom>
              <a:avLst/>
              <a:gdLst>
                <a:gd name="T0" fmla="*/ 142 w 143"/>
                <a:gd name="T1" fmla="*/ 101 h 107"/>
                <a:gd name="T2" fmla="*/ 116 w 143"/>
                <a:gd name="T3" fmla="*/ 97 h 107"/>
                <a:gd name="T4" fmla="*/ 22 w 143"/>
                <a:gd name="T5" fmla="*/ 41 h 107"/>
                <a:gd name="T6" fmla="*/ 1 w 143"/>
                <a:gd name="T7" fmla="*/ 15 h 107"/>
                <a:gd name="T8" fmla="*/ 0 w 143"/>
                <a:gd name="T9" fmla="*/ 10 h 107"/>
                <a:gd name="T10" fmla="*/ 24 w 143"/>
                <a:gd name="T11" fmla="*/ 9 h 107"/>
                <a:gd name="T12" fmla="*/ 118 w 143"/>
                <a:gd name="T13" fmla="*/ 63 h 107"/>
                <a:gd name="T14" fmla="*/ 143 w 143"/>
                <a:gd name="T15" fmla="*/ 95 h 107"/>
                <a:gd name="T16" fmla="*/ 142 w 143"/>
                <a:gd name="T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107">
                  <a:moveTo>
                    <a:pt x="142" y="101"/>
                  </a:moveTo>
                  <a:cubicBezTo>
                    <a:pt x="138" y="107"/>
                    <a:pt x="127" y="103"/>
                    <a:pt x="116" y="97"/>
                  </a:cubicBezTo>
                  <a:cubicBezTo>
                    <a:pt x="22" y="41"/>
                    <a:pt x="22" y="41"/>
                    <a:pt x="22" y="41"/>
                  </a:cubicBezTo>
                  <a:cubicBezTo>
                    <a:pt x="11" y="35"/>
                    <a:pt x="1" y="21"/>
                    <a:pt x="1" y="15"/>
                  </a:cubicBezTo>
                  <a:cubicBezTo>
                    <a:pt x="0" y="10"/>
                    <a:pt x="0" y="10"/>
                    <a:pt x="0" y="10"/>
                  </a:cubicBezTo>
                  <a:cubicBezTo>
                    <a:pt x="0" y="0"/>
                    <a:pt x="13" y="2"/>
                    <a:pt x="24" y="9"/>
                  </a:cubicBezTo>
                  <a:cubicBezTo>
                    <a:pt x="118" y="63"/>
                    <a:pt x="118" y="63"/>
                    <a:pt x="118" y="63"/>
                  </a:cubicBezTo>
                  <a:cubicBezTo>
                    <a:pt x="129" y="70"/>
                    <a:pt x="142" y="83"/>
                    <a:pt x="143" y="95"/>
                  </a:cubicBezTo>
                  <a:lnTo>
                    <a:pt x="142" y="101"/>
                  </a:lnTo>
                  <a:close/>
                </a:path>
              </a:pathLst>
            </a:custGeom>
            <a:solidFill>
              <a:srgbClr val="3F46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39"/>
            <p:cNvSpPr>
              <a:spLocks/>
            </p:cNvSpPr>
            <p:nvPr/>
          </p:nvSpPr>
          <p:spPr bwMode="auto">
            <a:xfrm>
              <a:off x="1092201" y="4735513"/>
              <a:ext cx="314325" cy="393700"/>
            </a:xfrm>
            <a:custGeom>
              <a:avLst/>
              <a:gdLst>
                <a:gd name="T0" fmla="*/ 75 w 95"/>
                <a:gd name="T1" fmla="*/ 42 h 119"/>
                <a:gd name="T2" fmla="*/ 80 w 95"/>
                <a:gd name="T3" fmla="*/ 109 h 119"/>
                <a:gd name="T4" fmla="*/ 20 w 95"/>
                <a:gd name="T5" fmla="*/ 78 h 119"/>
                <a:gd name="T6" fmla="*/ 15 w 95"/>
                <a:gd name="T7" fmla="*/ 10 h 119"/>
                <a:gd name="T8" fmla="*/ 75 w 95"/>
                <a:gd name="T9" fmla="*/ 42 h 119"/>
              </a:gdLst>
              <a:ahLst/>
              <a:cxnLst>
                <a:cxn ang="0">
                  <a:pos x="T0" y="T1"/>
                </a:cxn>
                <a:cxn ang="0">
                  <a:pos x="T2" y="T3"/>
                </a:cxn>
                <a:cxn ang="0">
                  <a:pos x="T4" y="T5"/>
                </a:cxn>
                <a:cxn ang="0">
                  <a:pos x="T6" y="T7"/>
                </a:cxn>
                <a:cxn ang="0">
                  <a:pos x="T8" y="T9"/>
                </a:cxn>
              </a:cxnLst>
              <a:rect l="0" t="0" r="r" b="b"/>
              <a:pathLst>
                <a:path w="95" h="119">
                  <a:moveTo>
                    <a:pt x="75" y="42"/>
                  </a:moveTo>
                  <a:cubicBezTo>
                    <a:pt x="93" y="69"/>
                    <a:pt x="95" y="99"/>
                    <a:pt x="80" y="109"/>
                  </a:cubicBezTo>
                  <a:cubicBezTo>
                    <a:pt x="65" y="119"/>
                    <a:pt x="38" y="105"/>
                    <a:pt x="20" y="78"/>
                  </a:cubicBezTo>
                  <a:cubicBezTo>
                    <a:pt x="2" y="51"/>
                    <a:pt x="0" y="20"/>
                    <a:pt x="15" y="10"/>
                  </a:cubicBezTo>
                  <a:cubicBezTo>
                    <a:pt x="30" y="0"/>
                    <a:pt x="57" y="14"/>
                    <a:pt x="75" y="42"/>
                  </a:cubicBezTo>
                  <a:close/>
                </a:path>
              </a:pathLst>
            </a:custGeom>
            <a:solidFill>
              <a:srgbClr val="D6C4B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40"/>
            <p:cNvSpPr>
              <a:spLocks/>
            </p:cNvSpPr>
            <p:nvPr/>
          </p:nvSpPr>
          <p:spPr bwMode="auto">
            <a:xfrm>
              <a:off x="1177926" y="4799013"/>
              <a:ext cx="185738" cy="230187"/>
            </a:xfrm>
            <a:custGeom>
              <a:avLst/>
              <a:gdLst>
                <a:gd name="T0" fmla="*/ 44 w 56"/>
                <a:gd name="T1" fmla="*/ 25 h 70"/>
                <a:gd name="T2" fmla="*/ 47 w 56"/>
                <a:gd name="T3" fmla="*/ 64 h 70"/>
                <a:gd name="T4" fmla="*/ 12 w 56"/>
                <a:gd name="T5" fmla="*/ 46 h 70"/>
                <a:gd name="T6" fmla="*/ 9 w 56"/>
                <a:gd name="T7" fmla="*/ 6 h 70"/>
                <a:gd name="T8" fmla="*/ 44 w 56"/>
                <a:gd name="T9" fmla="*/ 25 h 70"/>
              </a:gdLst>
              <a:ahLst/>
              <a:cxnLst>
                <a:cxn ang="0">
                  <a:pos x="T0" y="T1"/>
                </a:cxn>
                <a:cxn ang="0">
                  <a:pos x="T2" y="T3"/>
                </a:cxn>
                <a:cxn ang="0">
                  <a:pos x="T4" y="T5"/>
                </a:cxn>
                <a:cxn ang="0">
                  <a:pos x="T6" y="T7"/>
                </a:cxn>
                <a:cxn ang="0">
                  <a:pos x="T8" y="T9"/>
                </a:cxn>
              </a:cxnLst>
              <a:rect l="0" t="0" r="r" b="b"/>
              <a:pathLst>
                <a:path w="56" h="70">
                  <a:moveTo>
                    <a:pt x="44" y="25"/>
                  </a:moveTo>
                  <a:cubicBezTo>
                    <a:pt x="55" y="40"/>
                    <a:pt x="56" y="58"/>
                    <a:pt x="47" y="64"/>
                  </a:cubicBezTo>
                  <a:cubicBezTo>
                    <a:pt x="39" y="70"/>
                    <a:pt x="23" y="62"/>
                    <a:pt x="12" y="46"/>
                  </a:cubicBezTo>
                  <a:cubicBezTo>
                    <a:pt x="2" y="30"/>
                    <a:pt x="0" y="12"/>
                    <a:pt x="9" y="6"/>
                  </a:cubicBezTo>
                  <a:cubicBezTo>
                    <a:pt x="18" y="0"/>
                    <a:pt x="34" y="9"/>
                    <a:pt x="44" y="25"/>
                  </a:cubicBezTo>
                  <a:close/>
                </a:path>
              </a:pathLst>
            </a:custGeom>
            <a:solidFill>
              <a:srgbClr val="3F465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41"/>
            <p:cNvSpPr>
              <a:spLocks noEditPoints="1"/>
            </p:cNvSpPr>
            <p:nvPr/>
          </p:nvSpPr>
          <p:spPr bwMode="auto">
            <a:xfrm>
              <a:off x="8686801" y="1085850"/>
              <a:ext cx="712788" cy="438150"/>
            </a:xfrm>
            <a:custGeom>
              <a:avLst/>
              <a:gdLst>
                <a:gd name="T0" fmla="*/ 196 w 216"/>
                <a:gd name="T1" fmla="*/ 99 h 133"/>
                <a:gd name="T2" fmla="*/ 50 w 216"/>
                <a:gd name="T3" fmla="*/ 14 h 133"/>
                <a:gd name="T4" fmla="*/ 12 w 216"/>
                <a:gd name="T5" fmla="*/ 16 h 133"/>
                <a:gd name="T6" fmla="*/ 17 w 216"/>
                <a:gd name="T7" fmla="*/ 40 h 133"/>
                <a:gd name="T8" fmla="*/ 163 w 216"/>
                <a:gd name="T9" fmla="*/ 125 h 133"/>
                <a:gd name="T10" fmla="*/ 202 w 216"/>
                <a:gd name="T11" fmla="*/ 121 h 133"/>
                <a:gd name="T12" fmla="*/ 196 w 216"/>
                <a:gd name="T13" fmla="*/ 99 h 133"/>
                <a:gd name="T14" fmla="*/ 188 w 216"/>
                <a:gd name="T15" fmla="*/ 119 h 133"/>
                <a:gd name="T16" fmla="*/ 164 w 216"/>
                <a:gd name="T17" fmla="*/ 121 h 133"/>
                <a:gd name="T18" fmla="*/ 32 w 216"/>
                <a:gd name="T19" fmla="*/ 45 h 133"/>
                <a:gd name="T20" fmla="*/ 29 w 216"/>
                <a:gd name="T21" fmla="*/ 31 h 133"/>
                <a:gd name="T22" fmla="*/ 52 w 216"/>
                <a:gd name="T23" fmla="*/ 30 h 133"/>
                <a:gd name="T24" fmla="*/ 184 w 216"/>
                <a:gd name="T25" fmla="*/ 105 h 133"/>
                <a:gd name="T26" fmla="*/ 188 w 216"/>
                <a:gd name="T27" fmla="*/ 1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6" h="133">
                  <a:moveTo>
                    <a:pt x="196" y="99"/>
                  </a:moveTo>
                  <a:cubicBezTo>
                    <a:pt x="50" y="14"/>
                    <a:pt x="50" y="14"/>
                    <a:pt x="50" y="14"/>
                  </a:cubicBezTo>
                  <a:cubicBezTo>
                    <a:pt x="50" y="14"/>
                    <a:pt x="28" y="0"/>
                    <a:pt x="12" y="16"/>
                  </a:cubicBezTo>
                  <a:cubicBezTo>
                    <a:pt x="0" y="30"/>
                    <a:pt x="17" y="40"/>
                    <a:pt x="17" y="40"/>
                  </a:cubicBezTo>
                  <a:cubicBezTo>
                    <a:pt x="17" y="40"/>
                    <a:pt x="154" y="120"/>
                    <a:pt x="163" y="125"/>
                  </a:cubicBezTo>
                  <a:cubicBezTo>
                    <a:pt x="171" y="130"/>
                    <a:pt x="187" y="133"/>
                    <a:pt x="202" y="121"/>
                  </a:cubicBezTo>
                  <a:cubicBezTo>
                    <a:pt x="216" y="109"/>
                    <a:pt x="196" y="99"/>
                    <a:pt x="196" y="99"/>
                  </a:cubicBezTo>
                  <a:close/>
                  <a:moveTo>
                    <a:pt x="188" y="119"/>
                  </a:moveTo>
                  <a:cubicBezTo>
                    <a:pt x="179" y="126"/>
                    <a:pt x="170" y="124"/>
                    <a:pt x="164" y="121"/>
                  </a:cubicBezTo>
                  <a:cubicBezTo>
                    <a:pt x="159" y="118"/>
                    <a:pt x="32" y="45"/>
                    <a:pt x="32" y="45"/>
                  </a:cubicBezTo>
                  <a:cubicBezTo>
                    <a:pt x="32" y="45"/>
                    <a:pt x="22" y="39"/>
                    <a:pt x="29" y="31"/>
                  </a:cubicBezTo>
                  <a:cubicBezTo>
                    <a:pt x="39" y="21"/>
                    <a:pt x="52" y="30"/>
                    <a:pt x="52" y="30"/>
                  </a:cubicBezTo>
                  <a:cubicBezTo>
                    <a:pt x="184" y="105"/>
                    <a:pt x="184" y="105"/>
                    <a:pt x="184" y="105"/>
                  </a:cubicBezTo>
                  <a:cubicBezTo>
                    <a:pt x="184" y="105"/>
                    <a:pt x="197" y="112"/>
                    <a:pt x="188" y="119"/>
                  </a:cubicBezTo>
                  <a:close/>
                </a:path>
              </a:pathLst>
            </a:custGeom>
            <a:solidFill>
              <a:srgbClr val="D7D7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42"/>
            <p:cNvSpPr>
              <a:spLocks noEditPoints="1"/>
            </p:cNvSpPr>
            <p:nvPr/>
          </p:nvSpPr>
          <p:spPr bwMode="auto">
            <a:xfrm>
              <a:off x="9294813" y="1079500"/>
              <a:ext cx="165100" cy="92075"/>
            </a:xfrm>
            <a:custGeom>
              <a:avLst/>
              <a:gdLst>
                <a:gd name="T0" fmla="*/ 25 w 50"/>
                <a:gd name="T1" fmla="*/ 0 h 28"/>
                <a:gd name="T2" fmla="*/ 0 w 50"/>
                <a:gd name="T3" fmla="*/ 14 h 28"/>
                <a:gd name="T4" fmla="*/ 25 w 50"/>
                <a:gd name="T5" fmla="*/ 28 h 28"/>
                <a:gd name="T6" fmla="*/ 50 w 50"/>
                <a:gd name="T7" fmla="*/ 14 h 28"/>
                <a:gd name="T8" fmla="*/ 25 w 50"/>
                <a:gd name="T9" fmla="*/ 0 h 28"/>
                <a:gd name="T10" fmla="*/ 25 w 50"/>
                <a:gd name="T11" fmla="*/ 24 h 28"/>
                <a:gd name="T12" fmla="*/ 12 w 50"/>
                <a:gd name="T13" fmla="*/ 18 h 28"/>
                <a:gd name="T14" fmla="*/ 26 w 50"/>
                <a:gd name="T15" fmla="*/ 13 h 28"/>
                <a:gd name="T16" fmla="*/ 39 w 50"/>
                <a:gd name="T17" fmla="*/ 18 h 28"/>
                <a:gd name="T18" fmla="*/ 25 w 50"/>
                <a:gd name="T19" fmla="*/ 2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28">
                  <a:moveTo>
                    <a:pt x="25" y="0"/>
                  </a:moveTo>
                  <a:cubicBezTo>
                    <a:pt x="12" y="0"/>
                    <a:pt x="0" y="6"/>
                    <a:pt x="0" y="14"/>
                  </a:cubicBezTo>
                  <a:cubicBezTo>
                    <a:pt x="0" y="22"/>
                    <a:pt x="11" y="28"/>
                    <a:pt x="25" y="28"/>
                  </a:cubicBezTo>
                  <a:cubicBezTo>
                    <a:pt x="39" y="28"/>
                    <a:pt x="50" y="22"/>
                    <a:pt x="50" y="14"/>
                  </a:cubicBezTo>
                  <a:cubicBezTo>
                    <a:pt x="50" y="7"/>
                    <a:pt x="39" y="0"/>
                    <a:pt x="25" y="0"/>
                  </a:cubicBezTo>
                  <a:close/>
                  <a:moveTo>
                    <a:pt x="25" y="24"/>
                  </a:moveTo>
                  <a:cubicBezTo>
                    <a:pt x="18" y="24"/>
                    <a:pt x="12" y="21"/>
                    <a:pt x="12" y="18"/>
                  </a:cubicBezTo>
                  <a:cubicBezTo>
                    <a:pt x="12" y="15"/>
                    <a:pt x="18" y="13"/>
                    <a:pt x="26" y="13"/>
                  </a:cubicBezTo>
                  <a:cubicBezTo>
                    <a:pt x="33" y="13"/>
                    <a:pt x="39" y="15"/>
                    <a:pt x="39" y="18"/>
                  </a:cubicBezTo>
                  <a:cubicBezTo>
                    <a:pt x="39" y="22"/>
                    <a:pt x="33" y="24"/>
                    <a:pt x="25" y="24"/>
                  </a:cubicBezTo>
                  <a:close/>
                </a:path>
              </a:pathLst>
            </a:custGeom>
            <a:solidFill>
              <a:srgbClr val="D7D7D8"/>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43"/>
            <p:cNvSpPr>
              <a:spLocks/>
            </p:cNvSpPr>
            <p:nvPr/>
          </p:nvSpPr>
          <p:spPr bwMode="auto">
            <a:xfrm>
              <a:off x="2141538" y="666750"/>
              <a:ext cx="8145463" cy="4689475"/>
            </a:xfrm>
            <a:custGeom>
              <a:avLst/>
              <a:gdLst>
                <a:gd name="T0" fmla="*/ 0 w 2469"/>
                <a:gd name="T1" fmla="*/ 910 h 1421"/>
                <a:gd name="T2" fmla="*/ 356 w 2469"/>
                <a:gd name="T3" fmla="*/ 704 h 1421"/>
                <a:gd name="T4" fmla="*/ 1553 w 2469"/>
                <a:gd name="T5" fmla="*/ 12 h 1421"/>
                <a:gd name="T6" fmla="*/ 1601 w 2469"/>
                <a:gd name="T7" fmla="*/ 11 h 1421"/>
                <a:gd name="T8" fmla="*/ 1883 w 2469"/>
                <a:gd name="T9" fmla="*/ 176 h 1421"/>
                <a:gd name="T10" fmla="*/ 2141 w 2469"/>
                <a:gd name="T11" fmla="*/ 325 h 1421"/>
                <a:gd name="T12" fmla="*/ 2400 w 2469"/>
                <a:gd name="T13" fmla="*/ 475 h 1421"/>
                <a:gd name="T14" fmla="*/ 2469 w 2469"/>
                <a:gd name="T15" fmla="*/ 515 h 1421"/>
                <a:gd name="T16" fmla="*/ 2456 w 2469"/>
                <a:gd name="T17" fmla="*/ 524 h 1421"/>
                <a:gd name="T18" fmla="*/ 911 w 2469"/>
                <a:gd name="T19" fmla="*/ 1413 h 1421"/>
                <a:gd name="T20" fmla="*/ 875 w 2469"/>
                <a:gd name="T21" fmla="*/ 1413 h 1421"/>
                <a:gd name="T22" fmla="*/ 624 w 2469"/>
                <a:gd name="T23" fmla="*/ 1269 h 1421"/>
                <a:gd name="T24" fmla="*/ 377 w 2469"/>
                <a:gd name="T25" fmla="*/ 1127 h 1421"/>
                <a:gd name="T26" fmla="*/ 123 w 2469"/>
                <a:gd name="T27" fmla="*/ 981 h 1421"/>
                <a:gd name="T28" fmla="*/ 0 w 2469"/>
                <a:gd name="T29" fmla="*/ 910 h 1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69" h="1421">
                  <a:moveTo>
                    <a:pt x="0" y="910"/>
                  </a:moveTo>
                  <a:cubicBezTo>
                    <a:pt x="121" y="840"/>
                    <a:pt x="239" y="772"/>
                    <a:pt x="356" y="704"/>
                  </a:cubicBezTo>
                  <a:cubicBezTo>
                    <a:pt x="755" y="473"/>
                    <a:pt x="1154" y="243"/>
                    <a:pt x="1553" y="12"/>
                  </a:cubicBezTo>
                  <a:cubicBezTo>
                    <a:pt x="1570" y="1"/>
                    <a:pt x="1583" y="0"/>
                    <a:pt x="1601" y="11"/>
                  </a:cubicBezTo>
                  <a:cubicBezTo>
                    <a:pt x="1694" y="66"/>
                    <a:pt x="1788" y="121"/>
                    <a:pt x="1883" y="176"/>
                  </a:cubicBezTo>
                  <a:cubicBezTo>
                    <a:pt x="1969" y="226"/>
                    <a:pt x="2055" y="275"/>
                    <a:pt x="2141" y="325"/>
                  </a:cubicBezTo>
                  <a:cubicBezTo>
                    <a:pt x="2228" y="375"/>
                    <a:pt x="2314" y="425"/>
                    <a:pt x="2400" y="475"/>
                  </a:cubicBezTo>
                  <a:cubicBezTo>
                    <a:pt x="2422" y="488"/>
                    <a:pt x="2445" y="501"/>
                    <a:pt x="2469" y="515"/>
                  </a:cubicBezTo>
                  <a:cubicBezTo>
                    <a:pt x="2464" y="519"/>
                    <a:pt x="2460" y="522"/>
                    <a:pt x="2456" y="524"/>
                  </a:cubicBezTo>
                  <a:cubicBezTo>
                    <a:pt x="1941" y="820"/>
                    <a:pt x="1426" y="1117"/>
                    <a:pt x="911" y="1413"/>
                  </a:cubicBezTo>
                  <a:cubicBezTo>
                    <a:pt x="897" y="1421"/>
                    <a:pt x="888" y="1421"/>
                    <a:pt x="875" y="1413"/>
                  </a:cubicBezTo>
                  <a:cubicBezTo>
                    <a:pt x="792" y="1364"/>
                    <a:pt x="708" y="1317"/>
                    <a:pt x="624" y="1269"/>
                  </a:cubicBezTo>
                  <a:cubicBezTo>
                    <a:pt x="542" y="1222"/>
                    <a:pt x="460" y="1174"/>
                    <a:pt x="377" y="1127"/>
                  </a:cubicBezTo>
                  <a:cubicBezTo>
                    <a:pt x="293" y="1078"/>
                    <a:pt x="208" y="1030"/>
                    <a:pt x="123" y="981"/>
                  </a:cubicBezTo>
                  <a:cubicBezTo>
                    <a:pt x="83" y="958"/>
                    <a:pt x="43" y="935"/>
                    <a:pt x="0" y="910"/>
                  </a:cubicBezTo>
                  <a:close/>
                </a:path>
              </a:pathLst>
            </a:custGeom>
            <a:solidFill>
              <a:srgbClr val="3A434D"/>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1" name="Group 130"/>
          <p:cNvGrpSpPr/>
          <p:nvPr/>
        </p:nvGrpSpPr>
        <p:grpSpPr>
          <a:xfrm>
            <a:off x="825070" y="1345863"/>
            <a:ext cx="2286761" cy="1084773"/>
            <a:chOff x="1795930" y="2733164"/>
            <a:chExt cx="2286761" cy="1084773"/>
          </a:xfrm>
        </p:grpSpPr>
        <p:sp>
          <p:nvSpPr>
            <p:cNvPr id="132" name="TextBox 131"/>
            <p:cNvSpPr txBox="1"/>
            <p:nvPr/>
          </p:nvSpPr>
          <p:spPr>
            <a:xfrm>
              <a:off x="1795930" y="3033107"/>
              <a:ext cx="2286761" cy="784830"/>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It has roots in a piece of classical Latin</a:t>
              </a:r>
            </a:p>
          </p:txBody>
        </p:sp>
        <p:sp>
          <p:nvSpPr>
            <p:cNvPr id="133" name="TextBox 132"/>
            <p:cNvSpPr txBox="1"/>
            <p:nvPr/>
          </p:nvSpPr>
          <p:spPr>
            <a:xfrm>
              <a:off x="2022985" y="2733164"/>
              <a:ext cx="2059706" cy="369332"/>
            </a:xfrm>
            <a:prstGeom prst="rect">
              <a:avLst/>
            </a:prstGeom>
            <a:noFill/>
          </p:spPr>
          <p:txBody>
            <a:bodyPr wrap="square" rtlCol="0">
              <a:spAutoFit/>
            </a:bodyPr>
            <a:lstStyle/>
            <a:p>
              <a:pPr algn="r"/>
              <a:r>
                <a:rPr lang="id-ID" b="1" dirty="0" smtClean="0">
                  <a:solidFill>
                    <a:schemeClr val="accent2"/>
                  </a:solidFill>
                  <a:latin typeface="+mj-lt"/>
                </a:rPr>
                <a:t>Planing</a:t>
              </a:r>
              <a:endParaRPr lang="en-US" b="1" dirty="0">
                <a:solidFill>
                  <a:schemeClr val="accent2"/>
                </a:solidFill>
                <a:latin typeface="+mj-lt"/>
              </a:endParaRPr>
            </a:p>
          </p:txBody>
        </p:sp>
      </p:grpSp>
      <p:grpSp>
        <p:nvGrpSpPr>
          <p:cNvPr id="134" name="Group 133"/>
          <p:cNvGrpSpPr/>
          <p:nvPr/>
        </p:nvGrpSpPr>
        <p:grpSpPr>
          <a:xfrm>
            <a:off x="816252" y="2937404"/>
            <a:ext cx="2295579" cy="1060921"/>
            <a:chOff x="1787112" y="4543774"/>
            <a:chExt cx="2295579" cy="1060921"/>
          </a:xfrm>
        </p:grpSpPr>
        <p:sp>
          <p:nvSpPr>
            <p:cNvPr id="135" name="TextBox 134"/>
            <p:cNvSpPr txBox="1"/>
            <p:nvPr/>
          </p:nvSpPr>
          <p:spPr>
            <a:xfrm>
              <a:off x="1787112" y="4843717"/>
              <a:ext cx="2295579" cy="760978"/>
            </a:xfrm>
            <a:prstGeom prst="rect">
              <a:avLst/>
            </a:prstGeom>
            <a:noFill/>
          </p:spPr>
          <p:txBody>
            <a:bodyPr wrap="square" rtlCol="0">
              <a:spAutoFit/>
            </a:bodyPr>
            <a:lstStyle/>
            <a:p>
              <a:pPr algn="r">
                <a:lnSpc>
                  <a:spcPct val="150000"/>
                </a:lnSpc>
              </a:pPr>
              <a:r>
                <a:rPr lang="en-US" sz="1000" dirty="0" smtClean="0">
                  <a:solidFill>
                    <a:schemeClr val="bg1"/>
                  </a:solidFill>
                </a:rPr>
                <a:t>Contrary to popular belief, Lorem Ipsum is not simply random text. It has roots in a piece of classical Latin</a:t>
              </a:r>
            </a:p>
          </p:txBody>
        </p:sp>
        <p:sp>
          <p:nvSpPr>
            <p:cNvPr id="136" name="TextBox 135"/>
            <p:cNvSpPr txBox="1"/>
            <p:nvPr/>
          </p:nvSpPr>
          <p:spPr>
            <a:xfrm>
              <a:off x="2022985" y="4543774"/>
              <a:ext cx="2059706" cy="369332"/>
            </a:xfrm>
            <a:prstGeom prst="rect">
              <a:avLst/>
            </a:prstGeom>
            <a:noFill/>
          </p:spPr>
          <p:txBody>
            <a:bodyPr wrap="square" rtlCol="0">
              <a:spAutoFit/>
            </a:bodyPr>
            <a:lstStyle/>
            <a:p>
              <a:pPr algn="r"/>
              <a:r>
                <a:rPr lang="id-ID" b="1" dirty="0" smtClean="0">
                  <a:solidFill>
                    <a:schemeClr val="accent2"/>
                  </a:solidFill>
                  <a:latin typeface="+mj-lt"/>
                </a:rPr>
                <a:t>Promotion</a:t>
              </a:r>
              <a:endParaRPr lang="en-US" b="1" dirty="0">
                <a:solidFill>
                  <a:schemeClr val="accent2"/>
                </a:solidFill>
                <a:latin typeface="+mj-lt"/>
              </a:endParaRPr>
            </a:p>
          </p:txBody>
        </p:sp>
      </p:grpSp>
      <p:grpSp>
        <p:nvGrpSpPr>
          <p:cNvPr id="137" name="Group 136"/>
          <p:cNvGrpSpPr/>
          <p:nvPr/>
        </p:nvGrpSpPr>
        <p:grpSpPr>
          <a:xfrm>
            <a:off x="9333465" y="4101182"/>
            <a:ext cx="2344185" cy="1084773"/>
            <a:chOff x="8066691" y="2733164"/>
            <a:chExt cx="2344185" cy="1084773"/>
          </a:xfrm>
        </p:grpSpPr>
        <p:sp>
          <p:nvSpPr>
            <p:cNvPr id="138" name="TextBox 137"/>
            <p:cNvSpPr txBox="1"/>
            <p:nvPr/>
          </p:nvSpPr>
          <p:spPr>
            <a:xfrm>
              <a:off x="8066691" y="3033107"/>
              <a:ext cx="2344185"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It has roots in a piece of classical Latin</a:t>
              </a:r>
            </a:p>
          </p:txBody>
        </p:sp>
        <p:sp>
          <p:nvSpPr>
            <p:cNvPr id="139" name="TextBox 138"/>
            <p:cNvSpPr txBox="1"/>
            <p:nvPr/>
          </p:nvSpPr>
          <p:spPr>
            <a:xfrm>
              <a:off x="8066691" y="2733164"/>
              <a:ext cx="2059706" cy="369332"/>
            </a:xfrm>
            <a:prstGeom prst="rect">
              <a:avLst/>
            </a:prstGeom>
            <a:noFill/>
          </p:spPr>
          <p:txBody>
            <a:bodyPr wrap="square" rtlCol="0">
              <a:spAutoFit/>
            </a:bodyPr>
            <a:lstStyle/>
            <a:p>
              <a:r>
                <a:rPr lang="id-ID" b="1" dirty="0" smtClean="0">
                  <a:solidFill>
                    <a:schemeClr val="accent2"/>
                  </a:solidFill>
                  <a:latin typeface="+mj-lt"/>
                </a:rPr>
                <a:t>Research</a:t>
              </a:r>
              <a:endParaRPr lang="en-US" b="1" dirty="0">
                <a:solidFill>
                  <a:schemeClr val="accent2"/>
                </a:solidFill>
                <a:latin typeface="+mj-lt"/>
              </a:endParaRPr>
            </a:p>
          </p:txBody>
        </p:sp>
      </p:grpSp>
      <p:grpSp>
        <p:nvGrpSpPr>
          <p:cNvPr id="140" name="Group 139"/>
          <p:cNvGrpSpPr/>
          <p:nvPr/>
        </p:nvGrpSpPr>
        <p:grpSpPr>
          <a:xfrm>
            <a:off x="9333465" y="5630297"/>
            <a:ext cx="2344185" cy="1084773"/>
            <a:chOff x="8066691" y="4543774"/>
            <a:chExt cx="2344185" cy="1084773"/>
          </a:xfrm>
        </p:grpSpPr>
        <p:sp>
          <p:nvSpPr>
            <p:cNvPr id="141" name="TextBox 140"/>
            <p:cNvSpPr txBox="1"/>
            <p:nvPr/>
          </p:nvSpPr>
          <p:spPr>
            <a:xfrm>
              <a:off x="8066691" y="4843717"/>
              <a:ext cx="2344185" cy="784830"/>
            </a:xfrm>
            <a:prstGeom prst="rect">
              <a:avLst/>
            </a:prstGeom>
            <a:noFill/>
          </p:spPr>
          <p:txBody>
            <a:bodyPr wrap="square" rtlCol="0">
              <a:spAutoFit/>
            </a:bodyPr>
            <a:lstStyle/>
            <a:p>
              <a:pPr>
                <a:lnSpc>
                  <a:spcPct val="150000"/>
                </a:lnSpc>
              </a:pPr>
              <a:r>
                <a:rPr lang="en-US" sz="1000" dirty="0" smtClean="0">
                  <a:solidFill>
                    <a:schemeClr val="bg1"/>
                  </a:solidFill>
                </a:rPr>
                <a:t>Contrary to popular belief, Lorem Ipsum is not simply random text. It has roots in a piece of classical Latin</a:t>
              </a:r>
            </a:p>
          </p:txBody>
        </p:sp>
        <p:sp>
          <p:nvSpPr>
            <p:cNvPr id="142" name="TextBox 141"/>
            <p:cNvSpPr txBox="1"/>
            <p:nvPr/>
          </p:nvSpPr>
          <p:spPr>
            <a:xfrm>
              <a:off x="8066691" y="4543774"/>
              <a:ext cx="2059706" cy="369332"/>
            </a:xfrm>
            <a:prstGeom prst="rect">
              <a:avLst/>
            </a:prstGeom>
            <a:noFill/>
          </p:spPr>
          <p:txBody>
            <a:bodyPr wrap="square" rtlCol="0">
              <a:spAutoFit/>
            </a:bodyPr>
            <a:lstStyle/>
            <a:p>
              <a:r>
                <a:rPr lang="id-ID" b="1" dirty="0" smtClean="0">
                  <a:solidFill>
                    <a:schemeClr val="accent2"/>
                  </a:solidFill>
                  <a:latin typeface="+mj-lt"/>
                </a:rPr>
                <a:t>Review</a:t>
              </a:r>
              <a:endParaRPr lang="en-US" b="1" dirty="0">
                <a:solidFill>
                  <a:schemeClr val="accent2"/>
                </a:solidFill>
                <a:latin typeface="+mj-lt"/>
              </a:endParaRPr>
            </a:p>
          </p:txBody>
        </p:sp>
      </p:grpSp>
      <p:grpSp>
        <p:nvGrpSpPr>
          <p:cNvPr id="143" name="Group 142"/>
          <p:cNvGrpSpPr/>
          <p:nvPr/>
        </p:nvGrpSpPr>
        <p:grpSpPr>
          <a:xfrm>
            <a:off x="8300277" y="5603136"/>
            <a:ext cx="974035" cy="974035"/>
            <a:chOff x="7033503" y="4516613"/>
            <a:chExt cx="974035" cy="974035"/>
          </a:xfrm>
        </p:grpSpPr>
        <p:sp>
          <p:nvSpPr>
            <p:cNvPr id="144" name="Oval 143"/>
            <p:cNvSpPr/>
            <p:nvPr/>
          </p:nvSpPr>
          <p:spPr>
            <a:xfrm>
              <a:off x="7033503" y="4516613"/>
              <a:ext cx="974035" cy="9740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5" name="Group 144"/>
            <p:cNvGrpSpPr/>
            <p:nvPr/>
          </p:nvGrpSpPr>
          <p:grpSpPr>
            <a:xfrm>
              <a:off x="7316620" y="4770485"/>
              <a:ext cx="440512" cy="439366"/>
              <a:chOff x="1906588" y="1511300"/>
              <a:chExt cx="1220787" cy="1217612"/>
            </a:xfrm>
            <a:solidFill>
              <a:schemeClr val="bg1"/>
            </a:solidFill>
          </p:grpSpPr>
          <p:sp>
            <p:nvSpPr>
              <p:cNvPr id="146" name="Freeform 5"/>
              <p:cNvSpPr>
                <a:spLocks noEditPoints="1"/>
              </p:cNvSpPr>
              <p:nvPr/>
            </p:nvSpPr>
            <p:spPr bwMode="auto">
              <a:xfrm>
                <a:off x="1906588" y="1511300"/>
                <a:ext cx="1220787" cy="1217612"/>
              </a:xfrm>
              <a:custGeom>
                <a:avLst/>
                <a:gdLst>
                  <a:gd name="T0" fmla="*/ 253 w 392"/>
                  <a:gd name="T1" fmla="*/ 122 h 391"/>
                  <a:gd name="T2" fmla="*/ 196 w 392"/>
                  <a:gd name="T3" fmla="*/ 0 h 391"/>
                  <a:gd name="T4" fmla="*/ 110 w 392"/>
                  <a:gd name="T5" fmla="*/ 125 h 391"/>
                  <a:gd name="T6" fmla="*/ 98 w 392"/>
                  <a:gd name="T7" fmla="*/ 132 h 391"/>
                  <a:gd name="T8" fmla="*/ 37 w 392"/>
                  <a:gd name="T9" fmla="*/ 122 h 391"/>
                  <a:gd name="T10" fmla="*/ 0 w 392"/>
                  <a:gd name="T11" fmla="*/ 355 h 391"/>
                  <a:gd name="T12" fmla="*/ 73 w 392"/>
                  <a:gd name="T13" fmla="*/ 391 h 391"/>
                  <a:gd name="T14" fmla="*/ 107 w 392"/>
                  <a:gd name="T15" fmla="*/ 370 h 391"/>
                  <a:gd name="T16" fmla="*/ 110 w 392"/>
                  <a:gd name="T17" fmla="*/ 371 h 391"/>
                  <a:gd name="T18" fmla="*/ 233 w 392"/>
                  <a:gd name="T19" fmla="*/ 391 h 391"/>
                  <a:gd name="T20" fmla="*/ 344 w 392"/>
                  <a:gd name="T21" fmla="*/ 368 h 391"/>
                  <a:gd name="T22" fmla="*/ 349 w 392"/>
                  <a:gd name="T23" fmla="*/ 333 h 391"/>
                  <a:gd name="T24" fmla="*/ 370 w 392"/>
                  <a:gd name="T25" fmla="*/ 268 h 391"/>
                  <a:gd name="T26" fmla="*/ 381 w 392"/>
                  <a:gd name="T27" fmla="*/ 205 h 391"/>
                  <a:gd name="T28" fmla="*/ 392 w 392"/>
                  <a:gd name="T29" fmla="*/ 176 h 391"/>
                  <a:gd name="T30" fmla="*/ 357 w 392"/>
                  <a:gd name="T31" fmla="*/ 128 h 391"/>
                  <a:gd name="T32" fmla="*/ 73 w 392"/>
                  <a:gd name="T33" fmla="*/ 367 h 391"/>
                  <a:gd name="T34" fmla="*/ 24 w 392"/>
                  <a:gd name="T35" fmla="*/ 355 h 391"/>
                  <a:gd name="T36" fmla="*/ 37 w 392"/>
                  <a:gd name="T37" fmla="*/ 147 h 391"/>
                  <a:gd name="T38" fmla="*/ 86 w 392"/>
                  <a:gd name="T39" fmla="*/ 159 h 391"/>
                  <a:gd name="T40" fmla="*/ 367 w 392"/>
                  <a:gd name="T41" fmla="*/ 178 h 391"/>
                  <a:gd name="T42" fmla="*/ 318 w 392"/>
                  <a:gd name="T43" fmla="*/ 196 h 391"/>
                  <a:gd name="T44" fmla="*/ 318 w 392"/>
                  <a:gd name="T45" fmla="*/ 208 h 391"/>
                  <a:gd name="T46" fmla="*/ 362 w 392"/>
                  <a:gd name="T47" fmla="*/ 230 h 391"/>
                  <a:gd name="T48" fmla="*/ 306 w 392"/>
                  <a:gd name="T49" fmla="*/ 257 h 391"/>
                  <a:gd name="T50" fmla="*/ 306 w 392"/>
                  <a:gd name="T51" fmla="*/ 269 h 391"/>
                  <a:gd name="T52" fmla="*/ 346 w 392"/>
                  <a:gd name="T53" fmla="*/ 294 h 391"/>
                  <a:gd name="T54" fmla="*/ 294 w 392"/>
                  <a:gd name="T55" fmla="*/ 318 h 391"/>
                  <a:gd name="T56" fmla="*/ 294 w 392"/>
                  <a:gd name="T57" fmla="*/ 330 h 391"/>
                  <a:gd name="T58" fmla="*/ 326 w 392"/>
                  <a:gd name="T59" fmla="*/ 347 h 391"/>
                  <a:gd name="T60" fmla="*/ 300 w 392"/>
                  <a:gd name="T61" fmla="*/ 367 h 391"/>
                  <a:gd name="T62" fmla="*/ 165 w 392"/>
                  <a:gd name="T63" fmla="*/ 359 h 391"/>
                  <a:gd name="T64" fmla="*/ 98 w 392"/>
                  <a:gd name="T65" fmla="*/ 335 h 391"/>
                  <a:gd name="T66" fmla="*/ 108 w 392"/>
                  <a:gd name="T67" fmla="*/ 153 h 391"/>
                  <a:gd name="T68" fmla="*/ 184 w 392"/>
                  <a:gd name="T69" fmla="*/ 36 h 391"/>
                  <a:gd name="T70" fmla="*/ 232 w 392"/>
                  <a:gd name="T71" fmla="*/ 82 h 391"/>
                  <a:gd name="T72" fmla="*/ 353 w 392"/>
                  <a:gd name="T73" fmla="*/ 151 h 391"/>
                  <a:gd name="T74" fmla="*/ 367 w 392"/>
                  <a:gd name="T75" fmla="*/ 17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2" h="391">
                    <a:moveTo>
                      <a:pt x="357" y="128"/>
                    </a:moveTo>
                    <a:cubicBezTo>
                      <a:pt x="342" y="124"/>
                      <a:pt x="306" y="124"/>
                      <a:pt x="253" y="122"/>
                    </a:cubicBezTo>
                    <a:cubicBezTo>
                      <a:pt x="256" y="111"/>
                      <a:pt x="256" y="101"/>
                      <a:pt x="256" y="82"/>
                    </a:cubicBezTo>
                    <a:cubicBezTo>
                      <a:pt x="256" y="38"/>
                      <a:pt x="224" y="0"/>
                      <a:pt x="196" y="0"/>
                    </a:cubicBezTo>
                    <a:cubicBezTo>
                      <a:pt x="176" y="0"/>
                      <a:pt x="159" y="16"/>
                      <a:pt x="159" y="36"/>
                    </a:cubicBezTo>
                    <a:cubicBezTo>
                      <a:pt x="159" y="61"/>
                      <a:pt x="151" y="103"/>
                      <a:pt x="110" y="125"/>
                    </a:cubicBezTo>
                    <a:cubicBezTo>
                      <a:pt x="107" y="126"/>
                      <a:pt x="99" y="131"/>
                      <a:pt x="97" y="131"/>
                    </a:cubicBezTo>
                    <a:cubicBezTo>
                      <a:pt x="98" y="132"/>
                      <a:pt x="98" y="132"/>
                      <a:pt x="98" y="132"/>
                    </a:cubicBezTo>
                    <a:cubicBezTo>
                      <a:pt x="92" y="126"/>
                      <a:pt x="83" y="122"/>
                      <a:pt x="73" y="122"/>
                    </a:cubicBezTo>
                    <a:cubicBezTo>
                      <a:pt x="37" y="122"/>
                      <a:pt x="37" y="122"/>
                      <a:pt x="37" y="122"/>
                    </a:cubicBezTo>
                    <a:cubicBezTo>
                      <a:pt x="16" y="122"/>
                      <a:pt x="0" y="139"/>
                      <a:pt x="0" y="159"/>
                    </a:cubicBezTo>
                    <a:cubicBezTo>
                      <a:pt x="0" y="355"/>
                      <a:pt x="0" y="355"/>
                      <a:pt x="0" y="355"/>
                    </a:cubicBezTo>
                    <a:cubicBezTo>
                      <a:pt x="0" y="375"/>
                      <a:pt x="16" y="391"/>
                      <a:pt x="37" y="391"/>
                    </a:cubicBezTo>
                    <a:cubicBezTo>
                      <a:pt x="73" y="391"/>
                      <a:pt x="73" y="391"/>
                      <a:pt x="73" y="391"/>
                    </a:cubicBezTo>
                    <a:cubicBezTo>
                      <a:pt x="88" y="391"/>
                      <a:pt x="100" y="383"/>
                      <a:pt x="106" y="370"/>
                    </a:cubicBezTo>
                    <a:cubicBezTo>
                      <a:pt x="106" y="370"/>
                      <a:pt x="107" y="370"/>
                      <a:pt x="107" y="370"/>
                    </a:cubicBezTo>
                    <a:cubicBezTo>
                      <a:pt x="108" y="371"/>
                      <a:pt x="108" y="371"/>
                      <a:pt x="110" y="371"/>
                    </a:cubicBezTo>
                    <a:cubicBezTo>
                      <a:pt x="110" y="371"/>
                      <a:pt x="110" y="371"/>
                      <a:pt x="110" y="371"/>
                    </a:cubicBezTo>
                    <a:cubicBezTo>
                      <a:pt x="117" y="373"/>
                      <a:pt x="131" y="376"/>
                      <a:pt x="160" y="383"/>
                    </a:cubicBezTo>
                    <a:cubicBezTo>
                      <a:pt x="166" y="384"/>
                      <a:pt x="199" y="391"/>
                      <a:pt x="233" y="391"/>
                    </a:cubicBezTo>
                    <a:cubicBezTo>
                      <a:pt x="300" y="391"/>
                      <a:pt x="300" y="391"/>
                      <a:pt x="300" y="391"/>
                    </a:cubicBezTo>
                    <a:cubicBezTo>
                      <a:pt x="320" y="391"/>
                      <a:pt x="335" y="384"/>
                      <a:pt x="344" y="368"/>
                    </a:cubicBezTo>
                    <a:cubicBezTo>
                      <a:pt x="344" y="368"/>
                      <a:pt x="347" y="362"/>
                      <a:pt x="349" y="355"/>
                    </a:cubicBezTo>
                    <a:cubicBezTo>
                      <a:pt x="351" y="349"/>
                      <a:pt x="351" y="341"/>
                      <a:pt x="349" y="333"/>
                    </a:cubicBezTo>
                    <a:cubicBezTo>
                      <a:pt x="363" y="324"/>
                      <a:pt x="367" y="310"/>
                      <a:pt x="370" y="302"/>
                    </a:cubicBezTo>
                    <a:cubicBezTo>
                      <a:pt x="374" y="287"/>
                      <a:pt x="373" y="276"/>
                      <a:pt x="370" y="268"/>
                    </a:cubicBezTo>
                    <a:cubicBezTo>
                      <a:pt x="377" y="261"/>
                      <a:pt x="383" y="251"/>
                      <a:pt x="386" y="234"/>
                    </a:cubicBezTo>
                    <a:cubicBezTo>
                      <a:pt x="388" y="224"/>
                      <a:pt x="386" y="214"/>
                      <a:pt x="381" y="205"/>
                    </a:cubicBezTo>
                    <a:cubicBezTo>
                      <a:pt x="388" y="197"/>
                      <a:pt x="391" y="188"/>
                      <a:pt x="392" y="179"/>
                    </a:cubicBezTo>
                    <a:cubicBezTo>
                      <a:pt x="392" y="176"/>
                      <a:pt x="392" y="176"/>
                      <a:pt x="392" y="176"/>
                    </a:cubicBezTo>
                    <a:cubicBezTo>
                      <a:pt x="392" y="174"/>
                      <a:pt x="392" y="173"/>
                      <a:pt x="392" y="170"/>
                    </a:cubicBezTo>
                    <a:cubicBezTo>
                      <a:pt x="392" y="154"/>
                      <a:pt x="381" y="135"/>
                      <a:pt x="357" y="128"/>
                    </a:cubicBezTo>
                    <a:close/>
                    <a:moveTo>
                      <a:pt x="86" y="355"/>
                    </a:moveTo>
                    <a:cubicBezTo>
                      <a:pt x="86" y="361"/>
                      <a:pt x="80" y="367"/>
                      <a:pt x="73" y="367"/>
                    </a:cubicBezTo>
                    <a:cubicBezTo>
                      <a:pt x="37" y="367"/>
                      <a:pt x="37" y="367"/>
                      <a:pt x="37" y="367"/>
                    </a:cubicBezTo>
                    <a:cubicBezTo>
                      <a:pt x="30" y="367"/>
                      <a:pt x="24" y="361"/>
                      <a:pt x="24" y="355"/>
                    </a:cubicBezTo>
                    <a:cubicBezTo>
                      <a:pt x="24" y="159"/>
                      <a:pt x="24" y="159"/>
                      <a:pt x="24" y="159"/>
                    </a:cubicBezTo>
                    <a:cubicBezTo>
                      <a:pt x="24" y="152"/>
                      <a:pt x="30" y="147"/>
                      <a:pt x="37" y="147"/>
                    </a:cubicBezTo>
                    <a:cubicBezTo>
                      <a:pt x="73" y="147"/>
                      <a:pt x="73" y="147"/>
                      <a:pt x="73" y="147"/>
                    </a:cubicBezTo>
                    <a:cubicBezTo>
                      <a:pt x="80" y="147"/>
                      <a:pt x="86" y="152"/>
                      <a:pt x="86" y="159"/>
                    </a:cubicBezTo>
                    <a:lnTo>
                      <a:pt x="86" y="355"/>
                    </a:lnTo>
                    <a:close/>
                    <a:moveTo>
                      <a:pt x="367" y="178"/>
                    </a:moveTo>
                    <a:cubicBezTo>
                      <a:pt x="367" y="184"/>
                      <a:pt x="364" y="196"/>
                      <a:pt x="343" y="196"/>
                    </a:cubicBezTo>
                    <a:cubicBezTo>
                      <a:pt x="325" y="196"/>
                      <a:pt x="318" y="196"/>
                      <a:pt x="318" y="196"/>
                    </a:cubicBezTo>
                    <a:cubicBezTo>
                      <a:pt x="315" y="196"/>
                      <a:pt x="312" y="198"/>
                      <a:pt x="312" y="202"/>
                    </a:cubicBezTo>
                    <a:cubicBezTo>
                      <a:pt x="312" y="205"/>
                      <a:pt x="315" y="208"/>
                      <a:pt x="318" y="208"/>
                    </a:cubicBezTo>
                    <a:cubicBezTo>
                      <a:pt x="318" y="208"/>
                      <a:pt x="324" y="208"/>
                      <a:pt x="342" y="208"/>
                    </a:cubicBezTo>
                    <a:cubicBezTo>
                      <a:pt x="361" y="208"/>
                      <a:pt x="363" y="223"/>
                      <a:pt x="362" y="230"/>
                    </a:cubicBezTo>
                    <a:cubicBezTo>
                      <a:pt x="360" y="239"/>
                      <a:pt x="356" y="257"/>
                      <a:pt x="335" y="257"/>
                    </a:cubicBezTo>
                    <a:cubicBezTo>
                      <a:pt x="315" y="257"/>
                      <a:pt x="306" y="257"/>
                      <a:pt x="306" y="257"/>
                    </a:cubicBezTo>
                    <a:cubicBezTo>
                      <a:pt x="303" y="257"/>
                      <a:pt x="300" y="259"/>
                      <a:pt x="300" y="263"/>
                    </a:cubicBezTo>
                    <a:cubicBezTo>
                      <a:pt x="300" y="266"/>
                      <a:pt x="303" y="269"/>
                      <a:pt x="306" y="269"/>
                    </a:cubicBezTo>
                    <a:cubicBezTo>
                      <a:pt x="306" y="269"/>
                      <a:pt x="321" y="269"/>
                      <a:pt x="330" y="269"/>
                    </a:cubicBezTo>
                    <a:cubicBezTo>
                      <a:pt x="351" y="269"/>
                      <a:pt x="349" y="285"/>
                      <a:pt x="346" y="294"/>
                    </a:cubicBezTo>
                    <a:cubicBezTo>
                      <a:pt x="342" y="307"/>
                      <a:pt x="340" y="318"/>
                      <a:pt x="314" y="318"/>
                    </a:cubicBezTo>
                    <a:cubicBezTo>
                      <a:pt x="305" y="318"/>
                      <a:pt x="294" y="318"/>
                      <a:pt x="294" y="318"/>
                    </a:cubicBezTo>
                    <a:cubicBezTo>
                      <a:pt x="290" y="318"/>
                      <a:pt x="288" y="321"/>
                      <a:pt x="288" y="324"/>
                    </a:cubicBezTo>
                    <a:cubicBezTo>
                      <a:pt x="288" y="327"/>
                      <a:pt x="290" y="330"/>
                      <a:pt x="294" y="330"/>
                    </a:cubicBezTo>
                    <a:cubicBezTo>
                      <a:pt x="294" y="330"/>
                      <a:pt x="302" y="330"/>
                      <a:pt x="313" y="330"/>
                    </a:cubicBezTo>
                    <a:cubicBezTo>
                      <a:pt x="326" y="330"/>
                      <a:pt x="327" y="343"/>
                      <a:pt x="326" y="347"/>
                    </a:cubicBezTo>
                    <a:cubicBezTo>
                      <a:pt x="324" y="352"/>
                      <a:pt x="322" y="356"/>
                      <a:pt x="322" y="356"/>
                    </a:cubicBezTo>
                    <a:cubicBezTo>
                      <a:pt x="319" y="363"/>
                      <a:pt x="313" y="367"/>
                      <a:pt x="300" y="367"/>
                    </a:cubicBezTo>
                    <a:cubicBezTo>
                      <a:pt x="233" y="367"/>
                      <a:pt x="233" y="367"/>
                      <a:pt x="233" y="367"/>
                    </a:cubicBezTo>
                    <a:cubicBezTo>
                      <a:pt x="199" y="367"/>
                      <a:pt x="166" y="359"/>
                      <a:pt x="165" y="359"/>
                    </a:cubicBezTo>
                    <a:cubicBezTo>
                      <a:pt x="114" y="347"/>
                      <a:pt x="112" y="347"/>
                      <a:pt x="108" y="346"/>
                    </a:cubicBezTo>
                    <a:cubicBezTo>
                      <a:pt x="108" y="346"/>
                      <a:pt x="98" y="344"/>
                      <a:pt x="98" y="335"/>
                    </a:cubicBezTo>
                    <a:cubicBezTo>
                      <a:pt x="98" y="166"/>
                      <a:pt x="98" y="166"/>
                      <a:pt x="98" y="166"/>
                    </a:cubicBezTo>
                    <a:cubicBezTo>
                      <a:pt x="98" y="160"/>
                      <a:pt x="102" y="155"/>
                      <a:pt x="108" y="153"/>
                    </a:cubicBezTo>
                    <a:cubicBezTo>
                      <a:pt x="108" y="153"/>
                      <a:pt x="109" y="152"/>
                      <a:pt x="110" y="152"/>
                    </a:cubicBezTo>
                    <a:cubicBezTo>
                      <a:pt x="166" y="129"/>
                      <a:pt x="183" y="78"/>
                      <a:pt x="184" y="36"/>
                    </a:cubicBezTo>
                    <a:cubicBezTo>
                      <a:pt x="184" y="30"/>
                      <a:pt x="188" y="24"/>
                      <a:pt x="196" y="24"/>
                    </a:cubicBezTo>
                    <a:cubicBezTo>
                      <a:pt x="209" y="24"/>
                      <a:pt x="232" y="50"/>
                      <a:pt x="232" y="82"/>
                    </a:cubicBezTo>
                    <a:cubicBezTo>
                      <a:pt x="232" y="111"/>
                      <a:pt x="231" y="116"/>
                      <a:pt x="220" y="147"/>
                    </a:cubicBezTo>
                    <a:cubicBezTo>
                      <a:pt x="343" y="147"/>
                      <a:pt x="342" y="148"/>
                      <a:pt x="353" y="151"/>
                    </a:cubicBezTo>
                    <a:cubicBezTo>
                      <a:pt x="366" y="155"/>
                      <a:pt x="367" y="166"/>
                      <a:pt x="367" y="170"/>
                    </a:cubicBezTo>
                    <a:cubicBezTo>
                      <a:pt x="367" y="174"/>
                      <a:pt x="367" y="173"/>
                      <a:pt x="367"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
              <p:cNvSpPr>
                <a:spLocks noEditPoints="1"/>
              </p:cNvSpPr>
              <p:nvPr/>
            </p:nvSpPr>
            <p:spPr bwMode="auto">
              <a:xfrm>
                <a:off x="2022475" y="2501900"/>
                <a:ext cx="111125" cy="114300"/>
              </a:xfrm>
              <a:custGeom>
                <a:avLst/>
                <a:gdLst>
                  <a:gd name="T0" fmla="*/ 18 w 36"/>
                  <a:gd name="T1" fmla="*/ 0 h 37"/>
                  <a:gd name="T2" fmla="*/ 0 w 36"/>
                  <a:gd name="T3" fmla="*/ 18 h 37"/>
                  <a:gd name="T4" fmla="*/ 18 w 36"/>
                  <a:gd name="T5" fmla="*/ 37 h 37"/>
                  <a:gd name="T6" fmla="*/ 36 w 36"/>
                  <a:gd name="T7" fmla="*/ 18 h 37"/>
                  <a:gd name="T8" fmla="*/ 18 w 36"/>
                  <a:gd name="T9" fmla="*/ 0 h 37"/>
                  <a:gd name="T10" fmla="*/ 18 w 36"/>
                  <a:gd name="T11" fmla="*/ 24 h 37"/>
                  <a:gd name="T12" fmla="*/ 12 w 36"/>
                  <a:gd name="T13" fmla="*/ 18 h 37"/>
                  <a:gd name="T14" fmla="*/ 18 w 36"/>
                  <a:gd name="T15" fmla="*/ 12 h 37"/>
                  <a:gd name="T16" fmla="*/ 24 w 36"/>
                  <a:gd name="T17" fmla="*/ 18 h 37"/>
                  <a:gd name="T18" fmla="*/ 18 w 36"/>
                  <a:gd name="T19"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8" y="0"/>
                    </a:moveTo>
                    <a:cubicBezTo>
                      <a:pt x="8" y="0"/>
                      <a:pt x="0" y="8"/>
                      <a:pt x="0" y="18"/>
                    </a:cubicBezTo>
                    <a:cubicBezTo>
                      <a:pt x="0" y="28"/>
                      <a:pt x="8" y="37"/>
                      <a:pt x="18" y="37"/>
                    </a:cubicBezTo>
                    <a:cubicBezTo>
                      <a:pt x="28" y="37"/>
                      <a:pt x="36" y="28"/>
                      <a:pt x="36" y="18"/>
                    </a:cubicBezTo>
                    <a:cubicBezTo>
                      <a:pt x="36" y="8"/>
                      <a:pt x="28" y="0"/>
                      <a:pt x="18" y="0"/>
                    </a:cubicBezTo>
                    <a:close/>
                    <a:moveTo>
                      <a:pt x="18" y="24"/>
                    </a:moveTo>
                    <a:cubicBezTo>
                      <a:pt x="15" y="24"/>
                      <a:pt x="12" y="22"/>
                      <a:pt x="12" y="18"/>
                    </a:cubicBezTo>
                    <a:cubicBezTo>
                      <a:pt x="12" y="15"/>
                      <a:pt x="15" y="12"/>
                      <a:pt x="18" y="12"/>
                    </a:cubicBezTo>
                    <a:cubicBezTo>
                      <a:pt x="21" y="12"/>
                      <a:pt x="24" y="15"/>
                      <a:pt x="24" y="18"/>
                    </a:cubicBezTo>
                    <a:cubicBezTo>
                      <a:pt x="24" y="22"/>
                      <a:pt x="21" y="24"/>
                      <a:pt x="18"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8" name="Group 147"/>
          <p:cNvGrpSpPr/>
          <p:nvPr/>
        </p:nvGrpSpPr>
        <p:grpSpPr>
          <a:xfrm>
            <a:off x="3213603" y="1345863"/>
            <a:ext cx="974035" cy="974035"/>
            <a:chOff x="4184463" y="2733164"/>
            <a:chExt cx="974035" cy="974035"/>
          </a:xfrm>
        </p:grpSpPr>
        <p:sp>
          <p:nvSpPr>
            <p:cNvPr id="149" name="Oval 148"/>
            <p:cNvSpPr/>
            <p:nvPr/>
          </p:nvSpPr>
          <p:spPr>
            <a:xfrm>
              <a:off x="4184463" y="2733164"/>
              <a:ext cx="974035" cy="97403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a:off x="4519964" y="3000211"/>
              <a:ext cx="303031" cy="439939"/>
              <a:chOff x="1882775" y="98425"/>
              <a:chExt cx="839787" cy="1219200"/>
            </a:xfrm>
            <a:solidFill>
              <a:schemeClr val="bg1"/>
            </a:solidFill>
          </p:grpSpPr>
          <p:sp>
            <p:nvSpPr>
              <p:cNvPr id="151" name="Freeform 7"/>
              <p:cNvSpPr>
                <a:spLocks noEditPoints="1"/>
              </p:cNvSpPr>
              <p:nvPr/>
            </p:nvSpPr>
            <p:spPr bwMode="auto">
              <a:xfrm>
                <a:off x="1882775" y="98425"/>
                <a:ext cx="839787" cy="1219200"/>
              </a:xfrm>
              <a:custGeom>
                <a:avLst/>
                <a:gdLst>
                  <a:gd name="T0" fmla="*/ 135 w 270"/>
                  <a:gd name="T1" fmla="*/ 0 h 392"/>
                  <a:gd name="T2" fmla="*/ 0 w 270"/>
                  <a:gd name="T3" fmla="*/ 135 h 392"/>
                  <a:gd name="T4" fmla="*/ 62 w 270"/>
                  <a:gd name="T5" fmla="*/ 283 h 392"/>
                  <a:gd name="T6" fmla="*/ 135 w 270"/>
                  <a:gd name="T7" fmla="*/ 392 h 392"/>
                  <a:gd name="T8" fmla="*/ 208 w 270"/>
                  <a:gd name="T9" fmla="*/ 283 h 392"/>
                  <a:gd name="T10" fmla="*/ 270 w 270"/>
                  <a:gd name="T11" fmla="*/ 135 h 392"/>
                  <a:gd name="T12" fmla="*/ 135 w 270"/>
                  <a:gd name="T13" fmla="*/ 0 h 392"/>
                  <a:gd name="T14" fmla="*/ 167 w 270"/>
                  <a:gd name="T15" fmla="*/ 333 h 392"/>
                  <a:gd name="T16" fmla="*/ 106 w 270"/>
                  <a:gd name="T17" fmla="*/ 341 h 392"/>
                  <a:gd name="T18" fmla="*/ 99 w 270"/>
                  <a:gd name="T19" fmla="*/ 318 h 392"/>
                  <a:gd name="T20" fmla="*/ 98 w 270"/>
                  <a:gd name="T21" fmla="*/ 317 h 392"/>
                  <a:gd name="T22" fmla="*/ 174 w 270"/>
                  <a:gd name="T23" fmla="*/ 308 h 392"/>
                  <a:gd name="T24" fmla="*/ 171 w 270"/>
                  <a:gd name="T25" fmla="*/ 319 h 392"/>
                  <a:gd name="T26" fmla="*/ 167 w 270"/>
                  <a:gd name="T27" fmla="*/ 333 h 392"/>
                  <a:gd name="T28" fmla="*/ 95 w 270"/>
                  <a:gd name="T29" fmla="*/ 305 h 392"/>
                  <a:gd name="T30" fmla="*/ 87 w 270"/>
                  <a:gd name="T31" fmla="*/ 282 h 392"/>
                  <a:gd name="T32" fmla="*/ 182 w 270"/>
                  <a:gd name="T33" fmla="*/ 282 h 392"/>
                  <a:gd name="T34" fmla="*/ 178 w 270"/>
                  <a:gd name="T35" fmla="*/ 295 h 392"/>
                  <a:gd name="T36" fmla="*/ 95 w 270"/>
                  <a:gd name="T37" fmla="*/ 305 h 392"/>
                  <a:gd name="T38" fmla="*/ 135 w 270"/>
                  <a:gd name="T39" fmla="*/ 368 h 392"/>
                  <a:gd name="T40" fmla="*/ 110 w 270"/>
                  <a:gd name="T41" fmla="*/ 353 h 392"/>
                  <a:gd name="T42" fmla="*/ 162 w 270"/>
                  <a:gd name="T43" fmla="*/ 346 h 392"/>
                  <a:gd name="T44" fmla="*/ 135 w 270"/>
                  <a:gd name="T45" fmla="*/ 368 h 392"/>
                  <a:gd name="T46" fmla="*/ 192 w 270"/>
                  <a:gd name="T47" fmla="*/ 258 h 392"/>
                  <a:gd name="T48" fmla="*/ 78 w 270"/>
                  <a:gd name="T49" fmla="*/ 258 h 392"/>
                  <a:gd name="T50" fmla="*/ 57 w 270"/>
                  <a:gd name="T51" fmla="*/ 218 h 392"/>
                  <a:gd name="T52" fmla="*/ 25 w 270"/>
                  <a:gd name="T53" fmla="*/ 135 h 392"/>
                  <a:gd name="T54" fmla="*/ 135 w 270"/>
                  <a:gd name="T55" fmla="*/ 25 h 392"/>
                  <a:gd name="T56" fmla="*/ 245 w 270"/>
                  <a:gd name="T57" fmla="*/ 135 h 392"/>
                  <a:gd name="T58" fmla="*/ 213 w 270"/>
                  <a:gd name="T59" fmla="*/ 218 h 392"/>
                  <a:gd name="T60" fmla="*/ 192 w 270"/>
                  <a:gd name="T61" fmla="*/ 258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392">
                    <a:moveTo>
                      <a:pt x="135" y="0"/>
                    </a:moveTo>
                    <a:cubicBezTo>
                      <a:pt x="60" y="0"/>
                      <a:pt x="0" y="61"/>
                      <a:pt x="0" y="135"/>
                    </a:cubicBezTo>
                    <a:cubicBezTo>
                      <a:pt x="0" y="185"/>
                      <a:pt x="45" y="237"/>
                      <a:pt x="62" y="283"/>
                    </a:cubicBezTo>
                    <a:cubicBezTo>
                      <a:pt x="86" y="351"/>
                      <a:pt x="84" y="392"/>
                      <a:pt x="135" y="392"/>
                    </a:cubicBezTo>
                    <a:cubicBezTo>
                      <a:pt x="187" y="392"/>
                      <a:pt x="183" y="352"/>
                      <a:pt x="208" y="283"/>
                    </a:cubicBezTo>
                    <a:cubicBezTo>
                      <a:pt x="224" y="237"/>
                      <a:pt x="270" y="184"/>
                      <a:pt x="270" y="135"/>
                    </a:cubicBezTo>
                    <a:cubicBezTo>
                      <a:pt x="270" y="61"/>
                      <a:pt x="209" y="0"/>
                      <a:pt x="135" y="0"/>
                    </a:cubicBezTo>
                    <a:close/>
                    <a:moveTo>
                      <a:pt x="167" y="333"/>
                    </a:moveTo>
                    <a:cubicBezTo>
                      <a:pt x="106" y="341"/>
                      <a:pt x="106" y="341"/>
                      <a:pt x="106" y="341"/>
                    </a:cubicBezTo>
                    <a:cubicBezTo>
                      <a:pt x="104" y="335"/>
                      <a:pt x="101" y="327"/>
                      <a:pt x="99" y="318"/>
                    </a:cubicBezTo>
                    <a:cubicBezTo>
                      <a:pt x="98" y="318"/>
                      <a:pt x="98" y="317"/>
                      <a:pt x="98" y="317"/>
                    </a:cubicBezTo>
                    <a:cubicBezTo>
                      <a:pt x="174" y="308"/>
                      <a:pt x="174" y="308"/>
                      <a:pt x="174" y="308"/>
                    </a:cubicBezTo>
                    <a:cubicBezTo>
                      <a:pt x="173" y="311"/>
                      <a:pt x="172" y="315"/>
                      <a:pt x="171" y="319"/>
                    </a:cubicBezTo>
                    <a:cubicBezTo>
                      <a:pt x="169" y="324"/>
                      <a:pt x="168" y="329"/>
                      <a:pt x="167" y="333"/>
                    </a:cubicBezTo>
                    <a:close/>
                    <a:moveTo>
                      <a:pt x="95" y="305"/>
                    </a:moveTo>
                    <a:cubicBezTo>
                      <a:pt x="93" y="298"/>
                      <a:pt x="90" y="290"/>
                      <a:pt x="87" y="282"/>
                    </a:cubicBezTo>
                    <a:cubicBezTo>
                      <a:pt x="182" y="282"/>
                      <a:pt x="182" y="282"/>
                      <a:pt x="182" y="282"/>
                    </a:cubicBezTo>
                    <a:cubicBezTo>
                      <a:pt x="181" y="287"/>
                      <a:pt x="179" y="291"/>
                      <a:pt x="178" y="295"/>
                    </a:cubicBezTo>
                    <a:lnTo>
                      <a:pt x="95" y="305"/>
                    </a:lnTo>
                    <a:close/>
                    <a:moveTo>
                      <a:pt x="135" y="368"/>
                    </a:moveTo>
                    <a:cubicBezTo>
                      <a:pt x="122" y="368"/>
                      <a:pt x="117" y="366"/>
                      <a:pt x="110" y="353"/>
                    </a:cubicBezTo>
                    <a:cubicBezTo>
                      <a:pt x="162" y="346"/>
                      <a:pt x="162" y="346"/>
                      <a:pt x="162" y="346"/>
                    </a:cubicBezTo>
                    <a:cubicBezTo>
                      <a:pt x="155" y="366"/>
                      <a:pt x="149" y="368"/>
                      <a:pt x="135" y="368"/>
                    </a:cubicBezTo>
                    <a:close/>
                    <a:moveTo>
                      <a:pt x="192" y="258"/>
                    </a:moveTo>
                    <a:cubicBezTo>
                      <a:pt x="78" y="258"/>
                      <a:pt x="78" y="258"/>
                      <a:pt x="78" y="258"/>
                    </a:cubicBezTo>
                    <a:cubicBezTo>
                      <a:pt x="72" y="244"/>
                      <a:pt x="64" y="231"/>
                      <a:pt x="57" y="218"/>
                    </a:cubicBezTo>
                    <a:cubicBezTo>
                      <a:pt x="41" y="190"/>
                      <a:pt x="25" y="160"/>
                      <a:pt x="25" y="135"/>
                    </a:cubicBezTo>
                    <a:cubicBezTo>
                      <a:pt x="25" y="74"/>
                      <a:pt x="74" y="25"/>
                      <a:pt x="135" y="25"/>
                    </a:cubicBezTo>
                    <a:cubicBezTo>
                      <a:pt x="196" y="25"/>
                      <a:pt x="245" y="74"/>
                      <a:pt x="245" y="135"/>
                    </a:cubicBezTo>
                    <a:cubicBezTo>
                      <a:pt x="245" y="160"/>
                      <a:pt x="229" y="190"/>
                      <a:pt x="213" y="218"/>
                    </a:cubicBezTo>
                    <a:cubicBezTo>
                      <a:pt x="205" y="231"/>
                      <a:pt x="198" y="244"/>
                      <a:pt x="192" y="2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8"/>
              <p:cNvSpPr>
                <a:spLocks/>
              </p:cNvSpPr>
              <p:nvPr/>
            </p:nvSpPr>
            <p:spPr bwMode="auto">
              <a:xfrm>
                <a:off x="2071688" y="290513"/>
                <a:ext cx="249237" cy="246062"/>
              </a:xfrm>
              <a:custGeom>
                <a:avLst/>
                <a:gdLst>
                  <a:gd name="T0" fmla="*/ 74 w 80"/>
                  <a:gd name="T1" fmla="*/ 0 h 79"/>
                  <a:gd name="T2" fmla="*/ 0 w 80"/>
                  <a:gd name="T3" fmla="*/ 73 h 79"/>
                  <a:gd name="T4" fmla="*/ 6 w 80"/>
                  <a:gd name="T5" fmla="*/ 79 h 79"/>
                  <a:gd name="T6" fmla="*/ 13 w 80"/>
                  <a:gd name="T7" fmla="*/ 73 h 79"/>
                  <a:gd name="T8" fmla="*/ 74 w 80"/>
                  <a:gd name="T9" fmla="*/ 12 h 79"/>
                  <a:gd name="T10" fmla="*/ 80 w 80"/>
                  <a:gd name="T11" fmla="*/ 6 h 79"/>
                  <a:gd name="T12" fmla="*/ 74 w 80"/>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80" h="79">
                    <a:moveTo>
                      <a:pt x="74" y="0"/>
                    </a:moveTo>
                    <a:cubicBezTo>
                      <a:pt x="33" y="0"/>
                      <a:pt x="0" y="33"/>
                      <a:pt x="0" y="73"/>
                    </a:cubicBezTo>
                    <a:cubicBezTo>
                      <a:pt x="0" y="77"/>
                      <a:pt x="3" y="79"/>
                      <a:pt x="6" y="79"/>
                    </a:cubicBezTo>
                    <a:cubicBezTo>
                      <a:pt x="10" y="79"/>
                      <a:pt x="13" y="77"/>
                      <a:pt x="13" y="73"/>
                    </a:cubicBezTo>
                    <a:cubicBezTo>
                      <a:pt x="13" y="39"/>
                      <a:pt x="40" y="12"/>
                      <a:pt x="74" y="12"/>
                    </a:cubicBezTo>
                    <a:cubicBezTo>
                      <a:pt x="77" y="12"/>
                      <a:pt x="80" y="9"/>
                      <a:pt x="80" y="6"/>
                    </a:cubicBezTo>
                    <a:cubicBezTo>
                      <a:pt x="80" y="2"/>
                      <a:pt x="77" y="0"/>
                      <a:pt x="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3" name="Group 152"/>
          <p:cNvGrpSpPr/>
          <p:nvPr/>
        </p:nvGrpSpPr>
        <p:grpSpPr>
          <a:xfrm>
            <a:off x="8300277" y="4101182"/>
            <a:ext cx="974035" cy="974035"/>
            <a:chOff x="7033503" y="2733164"/>
            <a:chExt cx="974035" cy="974035"/>
          </a:xfrm>
        </p:grpSpPr>
        <p:sp>
          <p:nvSpPr>
            <p:cNvPr id="154" name="Oval 153"/>
            <p:cNvSpPr/>
            <p:nvPr/>
          </p:nvSpPr>
          <p:spPr>
            <a:xfrm>
              <a:off x="7033503" y="2733164"/>
              <a:ext cx="974035" cy="9740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5" name="Group 154"/>
            <p:cNvGrpSpPr/>
            <p:nvPr/>
          </p:nvGrpSpPr>
          <p:grpSpPr>
            <a:xfrm>
              <a:off x="7292706" y="2993247"/>
              <a:ext cx="448069" cy="446903"/>
              <a:chOff x="101600" y="1588"/>
              <a:chExt cx="1220787" cy="1217612"/>
            </a:xfrm>
            <a:solidFill>
              <a:schemeClr val="bg1"/>
            </a:solidFill>
          </p:grpSpPr>
          <p:sp>
            <p:nvSpPr>
              <p:cNvPr id="156" name="Freeform 9"/>
              <p:cNvSpPr>
                <a:spLocks noEditPoints="1"/>
              </p:cNvSpPr>
              <p:nvPr/>
            </p:nvSpPr>
            <p:spPr bwMode="auto">
              <a:xfrm>
                <a:off x="101600" y="1588"/>
                <a:ext cx="1220787" cy="1217612"/>
              </a:xfrm>
              <a:custGeom>
                <a:avLst/>
                <a:gdLst>
                  <a:gd name="T0" fmla="*/ 245 w 392"/>
                  <a:gd name="T1" fmla="*/ 0 h 391"/>
                  <a:gd name="T2" fmla="*/ 98 w 392"/>
                  <a:gd name="T3" fmla="*/ 147 h 391"/>
                  <a:gd name="T4" fmla="*/ 115 w 392"/>
                  <a:gd name="T5" fmla="*/ 215 h 391"/>
                  <a:gd name="T6" fmla="*/ 13 w 392"/>
                  <a:gd name="T7" fmla="*/ 317 h 391"/>
                  <a:gd name="T8" fmla="*/ 13 w 392"/>
                  <a:gd name="T9" fmla="*/ 317 h 391"/>
                  <a:gd name="T10" fmla="*/ 0 w 392"/>
                  <a:gd name="T11" fmla="*/ 348 h 391"/>
                  <a:gd name="T12" fmla="*/ 43 w 392"/>
                  <a:gd name="T13" fmla="*/ 391 h 391"/>
                  <a:gd name="T14" fmla="*/ 74 w 392"/>
                  <a:gd name="T15" fmla="*/ 379 h 391"/>
                  <a:gd name="T16" fmla="*/ 74 w 392"/>
                  <a:gd name="T17" fmla="*/ 379 h 391"/>
                  <a:gd name="T18" fmla="*/ 176 w 392"/>
                  <a:gd name="T19" fmla="*/ 276 h 391"/>
                  <a:gd name="T20" fmla="*/ 245 w 392"/>
                  <a:gd name="T21" fmla="*/ 294 h 391"/>
                  <a:gd name="T22" fmla="*/ 392 w 392"/>
                  <a:gd name="T23" fmla="*/ 147 h 391"/>
                  <a:gd name="T24" fmla="*/ 245 w 392"/>
                  <a:gd name="T25" fmla="*/ 0 h 391"/>
                  <a:gd name="T26" fmla="*/ 59 w 392"/>
                  <a:gd name="T27" fmla="*/ 363 h 391"/>
                  <a:gd name="T28" fmla="*/ 43 w 392"/>
                  <a:gd name="T29" fmla="*/ 370 h 391"/>
                  <a:gd name="T30" fmla="*/ 22 w 392"/>
                  <a:gd name="T31" fmla="*/ 348 h 391"/>
                  <a:gd name="T32" fmla="*/ 28 w 392"/>
                  <a:gd name="T33" fmla="*/ 333 h 391"/>
                  <a:gd name="T34" fmla="*/ 28 w 392"/>
                  <a:gd name="T35" fmla="*/ 333 h 391"/>
                  <a:gd name="T36" fmla="*/ 127 w 392"/>
                  <a:gd name="T37" fmla="*/ 234 h 391"/>
                  <a:gd name="T38" fmla="*/ 158 w 392"/>
                  <a:gd name="T39" fmla="*/ 264 h 391"/>
                  <a:gd name="T40" fmla="*/ 59 w 392"/>
                  <a:gd name="T41" fmla="*/ 363 h 391"/>
                  <a:gd name="T42" fmla="*/ 245 w 392"/>
                  <a:gd name="T43" fmla="*/ 269 h 391"/>
                  <a:gd name="T44" fmla="*/ 123 w 392"/>
                  <a:gd name="T45" fmla="*/ 147 h 391"/>
                  <a:gd name="T46" fmla="*/ 245 w 392"/>
                  <a:gd name="T47" fmla="*/ 24 h 391"/>
                  <a:gd name="T48" fmla="*/ 367 w 392"/>
                  <a:gd name="T49" fmla="*/ 147 h 391"/>
                  <a:gd name="T50" fmla="*/ 245 w 392"/>
                  <a:gd name="T51" fmla="*/ 2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2" h="391">
                    <a:moveTo>
                      <a:pt x="245" y="0"/>
                    </a:moveTo>
                    <a:cubicBezTo>
                      <a:pt x="164" y="0"/>
                      <a:pt x="98" y="65"/>
                      <a:pt x="98" y="147"/>
                    </a:cubicBezTo>
                    <a:cubicBezTo>
                      <a:pt x="98" y="171"/>
                      <a:pt x="104" y="195"/>
                      <a:pt x="115" y="215"/>
                    </a:cubicBezTo>
                    <a:cubicBezTo>
                      <a:pt x="13" y="317"/>
                      <a:pt x="13" y="317"/>
                      <a:pt x="13" y="317"/>
                    </a:cubicBezTo>
                    <a:cubicBezTo>
                      <a:pt x="13" y="317"/>
                      <a:pt x="13" y="317"/>
                      <a:pt x="13" y="317"/>
                    </a:cubicBezTo>
                    <a:cubicBezTo>
                      <a:pt x="5" y="325"/>
                      <a:pt x="0" y="336"/>
                      <a:pt x="0" y="348"/>
                    </a:cubicBezTo>
                    <a:cubicBezTo>
                      <a:pt x="0" y="372"/>
                      <a:pt x="19" y="391"/>
                      <a:pt x="43" y="391"/>
                    </a:cubicBezTo>
                    <a:cubicBezTo>
                      <a:pt x="55" y="391"/>
                      <a:pt x="66" y="387"/>
                      <a:pt x="74" y="379"/>
                    </a:cubicBezTo>
                    <a:cubicBezTo>
                      <a:pt x="74" y="379"/>
                      <a:pt x="74" y="379"/>
                      <a:pt x="74" y="379"/>
                    </a:cubicBezTo>
                    <a:cubicBezTo>
                      <a:pt x="176" y="276"/>
                      <a:pt x="176" y="276"/>
                      <a:pt x="176" y="276"/>
                    </a:cubicBezTo>
                    <a:cubicBezTo>
                      <a:pt x="197" y="287"/>
                      <a:pt x="220" y="294"/>
                      <a:pt x="245" y="294"/>
                    </a:cubicBezTo>
                    <a:cubicBezTo>
                      <a:pt x="326" y="294"/>
                      <a:pt x="392" y="228"/>
                      <a:pt x="392" y="147"/>
                    </a:cubicBezTo>
                    <a:cubicBezTo>
                      <a:pt x="392" y="65"/>
                      <a:pt x="326" y="0"/>
                      <a:pt x="245" y="0"/>
                    </a:cubicBezTo>
                    <a:close/>
                    <a:moveTo>
                      <a:pt x="59" y="363"/>
                    </a:moveTo>
                    <a:cubicBezTo>
                      <a:pt x="55" y="367"/>
                      <a:pt x="49" y="370"/>
                      <a:pt x="43" y="370"/>
                    </a:cubicBezTo>
                    <a:cubicBezTo>
                      <a:pt x="31" y="370"/>
                      <a:pt x="22" y="360"/>
                      <a:pt x="22" y="348"/>
                    </a:cubicBezTo>
                    <a:cubicBezTo>
                      <a:pt x="22" y="342"/>
                      <a:pt x="24" y="337"/>
                      <a:pt x="28" y="333"/>
                    </a:cubicBezTo>
                    <a:cubicBezTo>
                      <a:pt x="28" y="333"/>
                      <a:pt x="28" y="333"/>
                      <a:pt x="28" y="333"/>
                    </a:cubicBezTo>
                    <a:cubicBezTo>
                      <a:pt x="127" y="234"/>
                      <a:pt x="127" y="234"/>
                      <a:pt x="127" y="234"/>
                    </a:cubicBezTo>
                    <a:cubicBezTo>
                      <a:pt x="136" y="246"/>
                      <a:pt x="146" y="256"/>
                      <a:pt x="158" y="264"/>
                    </a:cubicBezTo>
                    <a:lnTo>
                      <a:pt x="59" y="363"/>
                    </a:lnTo>
                    <a:close/>
                    <a:moveTo>
                      <a:pt x="245" y="269"/>
                    </a:moveTo>
                    <a:cubicBezTo>
                      <a:pt x="177" y="269"/>
                      <a:pt x="123" y="214"/>
                      <a:pt x="123" y="147"/>
                    </a:cubicBezTo>
                    <a:cubicBezTo>
                      <a:pt x="123" y="79"/>
                      <a:pt x="177" y="24"/>
                      <a:pt x="245" y="24"/>
                    </a:cubicBezTo>
                    <a:cubicBezTo>
                      <a:pt x="313" y="24"/>
                      <a:pt x="367" y="79"/>
                      <a:pt x="367" y="147"/>
                    </a:cubicBezTo>
                    <a:cubicBezTo>
                      <a:pt x="367" y="214"/>
                      <a:pt x="313" y="269"/>
                      <a:pt x="245" y="2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0"/>
              <p:cNvSpPr>
                <a:spLocks/>
              </p:cNvSpPr>
              <p:nvPr/>
            </p:nvSpPr>
            <p:spPr bwMode="auto">
              <a:xfrm>
                <a:off x="596900" y="192088"/>
                <a:ext cx="285750" cy="285750"/>
              </a:xfrm>
              <a:custGeom>
                <a:avLst/>
                <a:gdLst>
                  <a:gd name="T0" fmla="*/ 86 w 92"/>
                  <a:gd name="T1" fmla="*/ 0 h 92"/>
                  <a:gd name="T2" fmla="*/ 0 w 92"/>
                  <a:gd name="T3" fmla="*/ 86 h 92"/>
                  <a:gd name="T4" fmla="*/ 6 w 92"/>
                  <a:gd name="T5" fmla="*/ 92 h 92"/>
                  <a:gd name="T6" fmla="*/ 13 w 92"/>
                  <a:gd name="T7" fmla="*/ 86 h 92"/>
                  <a:gd name="T8" fmla="*/ 86 w 92"/>
                  <a:gd name="T9" fmla="*/ 12 h 92"/>
                  <a:gd name="T10" fmla="*/ 92 w 92"/>
                  <a:gd name="T11" fmla="*/ 6 h 92"/>
                  <a:gd name="T12" fmla="*/ 86 w 92"/>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92" h="92">
                    <a:moveTo>
                      <a:pt x="86" y="0"/>
                    </a:moveTo>
                    <a:cubicBezTo>
                      <a:pt x="39" y="0"/>
                      <a:pt x="0" y="38"/>
                      <a:pt x="0" y="86"/>
                    </a:cubicBezTo>
                    <a:cubicBezTo>
                      <a:pt x="0" y="89"/>
                      <a:pt x="3" y="92"/>
                      <a:pt x="6" y="92"/>
                    </a:cubicBezTo>
                    <a:cubicBezTo>
                      <a:pt x="10" y="92"/>
                      <a:pt x="13" y="89"/>
                      <a:pt x="13" y="86"/>
                    </a:cubicBezTo>
                    <a:cubicBezTo>
                      <a:pt x="13" y="45"/>
                      <a:pt x="45" y="12"/>
                      <a:pt x="86" y="12"/>
                    </a:cubicBezTo>
                    <a:cubicBezTo>
                      <a:pt x="89" y="12"/>
                      <a:pt x="92" y="9"/>
                      <a:pt x="92" y="6"/>
                    </a:cubicBezTo>
                    <a:cubicBezTo>
                      <a:pt x="92" y="3"/>
                      <a:pt x="89" y="0"/>
                      <a:pt x="8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8" name="Group 157"/>
          <p:cNvGrpSpPr/>
          <p:nvPr/>
        </p:nvGrpSpPr>
        <p:grpSpPr>
          <a:xfrm>
            <a:off x="3213603" y="2910243"/>
            <a:ext cx="974035" cy="974035"/>
            <a:chOff x="4184463" y="4516613"/>
            <a:chExt cx="974035" cy="974035"/>
          </a:xfrm>
        </p:grpSpPr>
        <p:sp>
          <p:nvSpPr>
            <p:cNvPr id="159" name="Oval 158"/>
            <p:cNvSpPr/>
            <p:nvPr/>
          </p:nvSpPr>
          <p:spPr>
            <a:xfrm>
              <a:off x="4184463" y="4516613"/>
              <a:ext cx="974035" cy="974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92" name="Group 191"/>
            <p:cNvGrpSpPr/>
            <p:nvPr/>
          </p:nvGrpSpPr>
          <p:grpSpPr>
            <a:xfrm>
              <a:off x="4447213" y="4783374"/>
              <a:ext cx="448532" cy="440512"/>
              <a:chOff x="-11112" y="1585913"/>
              <a:chExt cx="1243012" cy="1220787"/>
            </a:xfrm>
            <a:solidFill>
              <a:schemeClr val="bg1"/>
            </a:solidFill>
          </p:grpSpPr>
          <p:sp>
            <p:nvSpPr>
              <p:cNvPr id="193" name="Freeform 11"/>
              <p:cNvSpPr>
                <a:spLocks/>
              </p:cNvSpPr>
              <p:nvPr/>
            </p:nvSpPr>
            <p:spPr bwMode="auto">
              <a:xfrm>
                <a:off x="668338" y="1738313"/>
                <a:ext cx="401637" cy="401637"/>
              </a:xfrm>
              <a:custGeom>
                <a:avLst/>
                <a:gdLst>
                  <a:gd name="T0" fmla="*/ 117 w 129"/>
                  <a:gd name="T1" fmla="*/ 123 h 129"/>
                  <a:gd name="T2" fmla="*/ 117 w 129"/>
                  <a:gd name="T3" fmla="*/ 123 h 129"/>
                  <a:gd name="T4" fmla="*/ 123 w 129"/>
                  <a:gd name="T5" fmla="*/ 129 h 129"/>
                  <a:gd name="T6" fmla="*/ 129 w 129"/>
                  <a:gd name="T7" fmla="*/ 123 h 129"/>
                  <a:gd name="T8" fmla="*/ 129 w 129"/>
                  <a:gd name="T9" fmla="*/ 122 h 129"/>
                  <a:gd name="T10" fmla="*/ 7 w 129"/>
                  <a:gd name="T11" fmla="*/ 0 h 129"/>
                  <a:gd name="T12" fmla="*/ 6 w 129"/>
                  <a:gd name="T13" fmla="*/ 0 h 129"/>
                  <a:gd name="T14" fmla="*/ 0 w 129"/>
                  <a:gd name="T15" fmla="*/ 6 h 129"/>
                  <a:gd name="T16" fmla="*/ 6 w 129"/>
                  <a:gd name="T17" fmla="*/ 12 h 129"/>
                  <a:gd name="T18" fmla="*/ 6 w 129"/>
                  <a:gd name="T19" fmla="*/ 12 h 129"/>
                  <a:gd name="T20" fmla="*/ 117 w 129"/>
                  <a:gd name="T21" fmla="*/ 1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9">
                    <a:moveTo>
                      <a:pt x="117" y="123"/>
                    </a:moveTo>
                    <a:cubicBezTo>
                      <a:pt x="117" y="123"/>
                      <a:pt x="117" y="123"/>
                      <a:pt x="117" y="123"/>
                    </a:cubicBezTo>
                    <a:cubicBezTo>
                      <a:pt x="117" y="126"/>
                      <a:pt x="119" y="129"/>
                      <a:pt x="123" y="129"/>
                    </a:cubicBezTo>
                    <a:cubicBezTo>
                      <a:pt x="126" y="129"/>
                      <a:pt x="129" y="126"/>
                      <a:pt x="129" y="123"/>
                    </a:cubicBezTo>
                    <a:cubicBezTo>
                      <a:pt x="129" y="122"/>
                      <a:pt x="129" y="122"/>
                      <a:pt x="129" y="122"/>
                    </a:cubicBezTo>
                    <a:cubicBezTo>
                      <a:pt x="129" y="55"/>
                      <a:pt x="74" y="0"/>
                      <a:pt x="7" y="0"/>
                    </a:cubicBezTo>
                    <a:cubicBezTo>
                      <a:pt x="7" y="0"/>
                      <a:pt x="7" y="0"/>
                      <a:pt x="6" y="0"/>
                    </a:cubicBezTo>
                    <a:cubicBezTo>
                      <a:pt x="3" y="0"/>
                      <a:pt x="0" y="3"/>
                      <a:pt x="0" y="6"/>
                    </a:cubicBezTo>
                    <a:cubicBezTo>
                      <a:pt x="0" y="10"/>
                      <a:pt x="3" y="12"/>
                      <a:pt x="6" y="12"/>
                    </a:cubicBezTo>
                    <a:cubicBezTo>
                      <a:pt x="6" y="12"/>
                      <a:pt x="6" y="12"/>
                      <a:pt x="6" y="12"/>
                    </a:cubicBezTo>
                    <a:cubicBezTo>
                      <a:pt x="67" y="12"/>
                      <a:pt x="117" y="62"/>
                      <a:pt x="117"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Freeform 12"/>
              <p:cNvSpPr>
                <a:spLocks noEditPoints="1"/>
              </p:cNvSpPr>
              <p:nvPr/>
            </p:nvSpPr>
            <p:spPr bwMode="auto">
              <a:xfrm>
                <a:off x="-11112" y="1585913"/>
                <a:ext cx="1243012" cy="1220787"/>
              </a:xfrm>
              <a:custGeom>
                <a:avLst/>
                <a:gdLst>
                  <a:gd name="T0" fmla="*/ 116 w 399"/>
                  <a:gd name="T1" fmla="*/ 11 h 392"/>
                  <a:gd name="T2" fmla="*/ 90 w 399"/>
                  <a:gd name="T3" fmla="*/ 0 h 392"/>
                  <a:gd name="T4" fmla="*/ 76 w 399"/>
                  <a:gd name="T5" fmla="*/ 3 h 392"/>
                  <a:gd name="T6" fmla="*/ 53 w 399"/>
                  <a:gd name="T7" fmla="*/ 37 h 392"/>
                  <a:gd name="T8" fmla="*/ 53 w 399"/>
                  <a:gd name="T9" fmla="*/ 205 h 392"/>
                  <a:gd name="T10" fmla="*/ 15 w 399"/>
                  <a:gd name="T11" fmla="*/ 244 h 392"/>
                  <a:gd name="T12" fmla="*/ 15 w 399"/>
                  <a:gd name="T13" fmla="*/ 295 h 392"/>
                  <a:gd name="T14" fmla="*/ 100 w 399"/>
                  <a:gd name="T15" fmla="*/ 381 h 392"/>
                  <a:gd name="T16" fmla="*/ 126 w 399"/>
                  <a:gd name="T17" fmla="*/ 392 h 392"/>
                  <a:gd name="T18" fmla="*/ 152 w 399"/>
                  <a:gd name="T19" fmla="*/ 381 h 392"/>
                  <a:gd name="T20" fmla="*/ 191 w 399"/>
                  <a:gd name="T21" fmla="*/ 343 h 392"/>
                  <a:gd name="T22" fmla="*/ 359 w 399"/>
                  <a:gd name="T23" fmla="*/ 343 h 392"/>
                  <a:gd name="T24" fmla="*/ 393 w 399"/>
                  <a:gd name="T25" fmla="*/ 320 h 392"/>
                  <a:gd name="T26" fmla="*/ 385 w 399"/>
                  <a:gd name="T27" fmla="*/ 280 h 392"/>
                  <a:gd name="T28" fmla="*/ 116 w 399"/>
                  <a:gd name="T29" fmla="*/ 11 h 392"/>
                  <a:gd name="T30" fmla="*/ 173 w 399"/>
                  <a:gd name="T31" fmla="*/ 326 h 392"/>
                  <a:gd name="T32" fmla="*/ 135 w 399"/>
                  <a:gd name="T33" fmla="*/ 364 h 392"/>
                  <a:gd name="T34" fmla="*/ 126 w 399"/>
                  <a:gd name="T35" fmla="*/ 367 h 392"/>
                  <a:gd name="T36" fmla="*/ 118 w 399"/>
                  <a:gd name="T37" fmla="*/ 364 h 392"/>
                  <a:gd name="T38" fmla="*/ 32 w 399"/>
                  <a:gd name="T39" fmla="*/ 278 h 392"/>
                  <a:gd name="T40" fmla="*/ 28 w 399"/>
                  <a:gd name="T41" fmla="*/ 269 h 392"/>
                  <a:gd name="T42" fmla="*/ 32 w 399"/>
                  <a:gd name="T43" fmla="*/ 261 h 392"/>
                  <a:gd name="T44" fmla="*/ 70 w 399"/>
                  <a:gd name="T45" fmla="*/ 223 h 392"/>
                  <a:gd name="T46" fmla="*/ 71 w 399"/>
                  <a:gd name="T47" fmla="*/ 222 h 392"/>
                  <a:gd name="T48" fmla="*/ 174 w 399"/>
                  <a:gd name="T49" fmla="*/ 325 h 392"/>
                  <a:gd name="T50" fmla="*/ 173 w 399"/>
                  <a:gd name="T51" fmla="*/ 326 h 392"/>
                  <a:gd name="T52" fmla="*/ 191 w 399"/>
                  <a:gd name="T53" fmla="*/ 318 h 392"/>
                  <a:gd name="T54" fmla="*/ 185 w 399"/>
                  <a:gd name="T55" fmla="*/ 320 h 392"/>
                  <a:gd name="T56" fmla="*/ 76 w 399"/>
                  <a:gd name="T57" fmla="*/ 211 h 392"/>
                  <a:gd name="T58" fmla="*/ 77 w 399"/>
                  <a:gd name="T59" fmla="*/ 205 h 392"/>
                  <a:gd name="T60" fmla="*/ 77 w 399"/>
                  <a:gd name="T61" fmla="*/ 58 h 392"/>
                  <a:gd name="T62" fmla="*/ 338 w 399"/>
                  <a:gd name="T63" fmla="*/ 318 h 392"/>
                  <a:gd name="T64" fmla="*/ 191 w 399"/>
                  <a:gd name="T65" fmla="*/ 318 h 392"/>
                  <a:gd name="T66" fmla="*/ 370 w 399"/>
                  <a:gd name="T67" fmla="*/ 311 h 392"/>
                  <a:gd name="T68" fmla="*/ 359 w 399"/>
                  <a:gd name="T69" fmla="*/ 318 h 392"/>
                  <a:gd name="T70" fmla="*/ 356 w 399"/>
                  <a:gd name="T71" fmla="*/ 318 h 392"/>
                  <a:gd name="T72" fmla="*/ 77 w 399"/>
                  <a:gd name="T73" fmla="*/ 40 h 392"/>
                  <a:gd name="T74" fmla="*/ 77 w 399"/>
                  <a:gd name="T75" fmla="*/ 37 h 392"/>
                  <a:gd name="T76" fmla="*/ 85 w 399"/>
                  <a:gd name="T77" fmla="*/ 25 h 392"/>
                  <a:gd name="T78" fmla="*/ 90 w 399"/>
                  <a:gd name="T79" fmla="*/ 25 h 392"/>
                  <a:gd name="T80" fmla="*/ 98 w 399"/>
                  <a:gd name="T81" fmla="*/ 28 h 392"/>
                  <a:gd name="T82" fmla="*/ 368 w 399"/>
                  <a:gd name="T83" fmla="*/ 298 h 392"/>
                  <a:gd name="T84" fmla="*/ 370 w 399"/>
                  <a:gd name="T85" fmla="*/ 31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9" h="392">
                    <a:moveTo>
                      <a:pt x="116" y="11"/>
                    </a:moveTo>
                    <a:cubicBezTo>
                      <a:pt x="109" y="4"/>
                      <a:pt x="99" y="0"/>
                      <a:pt x="90" y="0"/>
                    </a:cubicBezTo>
                    <a:cubicBezTo>
                      <a:pt x="85" y="0"/>
                      <a:pt x="80" y="1"/>
                      <a:pt x="76" y="3"/>
                    </a:cubicBezTo>
                    <a:cubicBezTo>
                      <a:pt x="62" y="9"/>
                      <a:pt x="53" y="22"/>
                      <a:pt x="53" y="37"/>
                    </a:cubicBezTo>
                    <a:cubicBezTo>
                      <a:pt x="53" y="205"/>
                      <a:pt x="53" y="205"/>
                      <a:pt x="53" y="205"/>
                    </a:cubicBezTo>
                    <a:cubicBezTo>
                      <a:pt x="15" y="244"/>
                      <a:pt x="15" y="244"/>
                      <a:pt x="15" y="244"/>
                    </a:cubicBezTo>
                    <a:cubicBezTo>
                      <a:pt x="0" y="258"/>
                      <a:pt x="0" y="281"/>
                      <a:pt x="15" y="295"/>
                    </a:cubicBezTo>
                    <a:cubicBezTo>
                      <a:pt x="100" y="381"/>
                      <a:pt x="100" y="381"/>
                      <a:pt x="100" y="381"/>
                    </a:cubicBezTo>
                    <a:cubicBezTo>
                      <a:pt x="108" y="388"/>
                      <a:pt x="117" y="392"/>
                      <a:pt x="126" y="392"/>
                    </a:cubicBezTo>
                    <a:cubicBezTo>
                      <a:pt x="136" y="392"/>
                      <a:pt x="145" y="388"/>
                      <a:pt x="152" y="381"/>
                    </a:cubicBezTo>
                    <a:cubicBezTo>
                      <a:pt x="191" y="343"/>
                      <a:pt x="191" y="343"/>
                      <a:pt x="191" y="343"/>
                    </a:cubicBezTo>
                    <a:cubicBezTo>
                      <a:pt x="359" y="343"/>
                      <a:pt x="359" y="343"/>
                      <a:pt x="359" y="343"/>
                    </a:cubicBezTo>
                    <a:cubicBezTo>
                      <a:pt x="374" y="343"/>
                      <a:pt x="387" y="334"/>
                      <a:pt x="393" y="320"/>
                    </a:cubicBezTo>
                    <a:cubicBezTo>
                      <a:pt x="399" y="307"/>
                      <a:pt x="396" y="291"/>
                      <a:pt x="385" y="280"/>
                    </a:cubicBezTo>
                    <a:lnTo>
                      <a:pt x="116" y="11"/>
                    </a:lnTo>
                    <a:close/>
                    <a:moveTo>
                      <a:pt x="173" y="326"/>
                    </a:moveTo>
                    <a:cubicBezTo>
                      <a:pt x="135" y="364"/>
                      <a:pt x="135" y="364"/>
                      <a:pt x="135" y="364"/>
                    </a:cubicBezTo>
                    <a:cubicBezTo>
                      <a:pt x="132" y="367"/>
                      <a:pt x="128" y="367"/>
                      <a:pt x="126" y="367"/>
                    </a:cubicBezTo>
                    <a:cubicBezTo>
                      <a:pt x="125" y="367"/>
                      <a:pt x="121" y="367"/>
                      <a:pt x="118" y="364"/>
                    </a:cubicBezTo>
                    <a:cubicBezTo>
                      <a:pt x="32" y="278"/>
                      <a:pt x="32" y="278"/>
                      <a:pt x="32" y="278"/>
                    </a:cubicBezTo>
                    <a:cubicBezTo>
                      <a:pt x="29" y="275"/>
                      <a:pt x="28" y="271"/>
                      <a:pt x="28" y="269"/>
                    </a:cubicBezTo>
                    <a:cubicBezTo>
                      <a:pt x="28" y="268"/>
                      <a:pt x="29" y="264"/>
                      <a:pt x="32" y="261"/>
                    </a:cubicBezTo>
                    <a:cubicBezTo>
                      <a:pt x="70" y="223"/>
                      <a:pt x="70" y="223"/>
                      <a:pt x="70" y="223"/>
                    </a:cubicBezTo>
                    <a:cubicBezTo>
                      <a:pt x="70" y="223"/>
                      <a:pt x="70" y="222"/>
                      <a:pt x="71" y="222"/>
                    </a:cubicBezTo>
                    <a:cubicBezTo>
                      <a:pt x="174" y="325"/>
                      <a:pt x="174" y="325"/>
                      <a:pt x="174" y="325"/>
                    </a:cubicBezTo>
                    <a:cubicBezTo>
                      <a:pt x="174" y="326"/>
                      <a:pt x="173" y="326"/>
                      <a:pt x="173" y="326"/>
                    </a:cubicBezTo>
                    <a:close/>
                    <a:moveTo>
                      <a:pt x="191" y="318"/>
                    </a:moveTo>
                    <a:cubicBezTo>
                      <a:pt x="189" y="318"/>
                      <a:pt x="187" y="319"/>
                      <a:pt x="185" y="320"/>
                    </a:cubicBezTo>
                    <a:cubicBezTo>
                      <a:pt x="76" y="211"/>
                      <a:pt x="76" y="211"/>
                      <a:pt x="76" y="211"/>
                    </a:cubicBezTo>
                    <a:cubicBezTo>
                      <a:pt x="77" y="209"/>
                      <a:pt x="77" y="207"/>
                      <a:pt x="77" y="205"/>
                    </a:cubicBezTo>
                    <a:cubicBezTo>
                      <a:pt x="77" y="58"/>
                      <a:pt x="77" y="58"/>
                      <a:pt x="77" y="58"/>
                    </a:cubicBezTo>
                    <a:cubicBezTo>
                      <a:pt x="338" y="318"/>
                      <a:pt x="338" y="318"/>
                      <a:pt x="338" y="318"/>
                    </a:cubicBezTo>
                    <a:lnTo>
                      <a:pt x="191" y="318"/>
                    </a:lnTo>
                    <a:close/>
                    <a:moveTo>
                      <a:pt x="370" y="311"/>
                    </a:moveTo>
                    <a:cubicBezTo>
                      <a:pt x="369" y="316"/>
                      <a:pt x="364" y="318"/>
                      <a:pt x="359" y="318"/>
                    </a:cubicBezTo>
                    <a:cubicBezTo>
                      <a:pt x="356" y="318"/>
                      <a:pt x="356" y="318"/>
                      <a:pt x="356" y="318"/>
                    </a:cubicBezTo>
                    <a:cubicBezTo>
                      <a:pt x="77" y="40"/>
                      <a:pt x="77" y="40"/>
                      <a:pt x="77" y="40"/>
                    </a:cubicBezTo>
                    <a:cubicBezTo>
                      <a:pt x="77" y="37"/>
                      <a:pt x="77" y="37"/>
                      <a:pt x="77" y="37"/>
                    </a:cubicBezTo>
                    <a:cubicBezTo>
                      <a:pt x="77" y="32"/>
                      <a:pt x="80" y="27"/>
                      <a:pt x="85" y="25"/>
                    </a:cubicBezTo>
                    <a:cubicBezTo>
                      <a:pt x="87" y="25"/>
                      <a:pt x="88" y="25"/>
                      <a:pt x="90" y="25"/>
                    </a:cubicBezTo>
                    <a:cubicBezTo>
                      <a:pt x="93" y="25"/>
                      <a:pt x="96" y="26"/>
                      <a:pt x="98" y="28"/>
                    </a:cubicBezTo>
                    <a:cubicBezTo>
                      <a:pt x="368" y="298"/>
                      <a:pt x="368" y="298"/>
                      <a:pt x="368" y="298"/>
                    </a:cubicBezTo>
                    <a:cubicBezTo>
                      <a:pt x="371" y="301"/>
                      <a:pt x="372" y="306"/>
                      <a:pt x="370" y="3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3"/>
              <p:cNvSpPr>
                <a:spLocks/>
              </p:cNvSpPr>
              <p:nvPr/>
            </p:nvSpPr>
            <p:spPr bwMode="auto">
              <a:xfrm>
                <a:off x="649288" y="1585913"/>
                <a:ext cx="573087" cy="573087"/>
              </a:xfrm>
              <a:custGeom>
                <a:avLst/>
                <a:gdLst>
                  <a:gd name="T0" fmla="*/ 12 w 184"/>
                  <a:gd name="T1" fmla="*/ 25 h 184"/>
                  <a:gd name="T2" fmla="*/ 12 w 184"/>
                  <a:gd name="T3" fmla="*/ 25 h 184"/>
                  <a:gd name="T4" fmla="*/ 159 w 184"/>
                  <a:gd name="T5" fmla="*/ 172 h 184"/>
                  <a:gd name="T6" fmla="*/ 159 w 184"/>
                  <a:gd name="T7" fmla="*/ 172 h 184"/>
                  <a:gd name="T8" fmla="*/ 172 w 184"/>
                  <a:gd name="T9" fmla="*/ 184 h 184"/>
                  <a:gd name="T10" fmla="*/ 184 w 184"/>
                  <a:gd name="T11" fmla="*/ 172 h 184"/>
                  <a:gd name="T12" fmla="*/ 184 w 184"/>
                  <a:gd name="T13" fmla="*/ 171 h 184"/>
                  <a:gd name="T14" fmla="*/ 13 w 184"/>
                  <a:gd name="T15" fmla="*/ 0 h 184"/>
                  <a:gd name="T16" fmla="*/ 12 w 184"/>
                  <a:gd name="T17" fmla="*/ 0 h 184"/>
                  <a:gd name="T18" fmla="*/ 0 w 184"/>
                  <a:gd name="T19" fmla="*/ 12 h 184"/>
                  <a:gd name="T20" fmla="*/ 12 w 184"/>
                  <a:gd name="T21"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184">
                    <a:moveTo>
                      <a:pt x="12" y="25"/>
                    </a:moveTo>
                    <a:cubicBezTo>
                      <a:pt x="12" y="25"/>
                      <a:pt x="12" y="25"/>
                      <a:pt x="12" y="25"/>
                    </a:cubicBezTo>
                    <a:cubicBezTo>
                      <a:pt x="93" y="25"/>
                      <a:pt x="159" y="91"/>
                      <a:pt x="159" y="172"/>
                    </a:cubicBezTo>
                    <a:cubicBezTo>
                      <a:pt x="159" y="172"/>
                      <a:pt x="159" y="172"/>
                      <a:pt x="159" y="172"/>
                    </a:cubicBezTo>
                    <a:cubicBezTo>
                      <a:pt x="159" y="178"/>
                      <a:pt x="165" y="184"/>
                      <a:pt x="172" y="184"/>
                    </a:cubicBezTo>
                    <a:cubicBezTo>
                      <a:pt x="178" y="184"/>
                      <a:pt x="184" y="178"/>
                      <a:pt x="184" y="172"/>
                    </a:cubicBezTo>
                    <a:cubicBezTo>
                      <a:pt x="184" y="171"/>
                      <a:pt x="184" y="171"/>
                      <a:pt x="184" y="171"/>
                    </a:cubicBezTo>
                    <a:cubicBezTo>
                      <a:pt x="184" y="77"/>
                      <a:pt x="107" y="0"/>
                      <a:pt x="13" y="0"/>
                    </a:cubicBezTo>
                    <a:cubicBezTo>
                      <a:pt x="13" y="0"/>
                      <a:pt x="13" y="0"/>
                      <a:pt x="12" y="0"/>
                    </a:cubicBezTo>
                    <a:cubicBezTo>
                      <a:pt x="6" y="0"/>
                      <a:pt x="0" y="6"/>
                      <a:pt x="0" y="12"/>
                    </a:cubicBezTo>
                    <a:cubicBezTo>
                      <a:pt x="0" y="19"/>
                      <a:pt x="6"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198" name="Straight Connector 197"/>
          <p:cNvCxnSpPr/>
          <p:nvPr/>
        </p:nvCxnSpPr>
        <p:spPr>
          <a:xfrm flipH="1">
            <a:off x="7354957" y="4541628"/>
            <a:ext cx="747675" cy="0"/>
          </a:xfrm>
          <a:prstGeom prst="line">
            <a:avLst/>
          </a:prstGeom>
          <a:ln w="15875">
            <a:solidFill>
              <a:schemeClr val="accent4"/>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H="1">
            <a:off x="6828182" y="6076691"/>
            <a:ext cx="1274451" cy="0"/>
          </a:xfrm>
          <a:prstGeom prst="line">
            <a:avLst/>
          </a:prstGeom>
          <a:ln w="15875">
            <a:solidFill>
              <a:schemeClr val="accent5"/>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flipV="1">
            <a:off x="7362413" y="3705639"/>
            <a:ext cx="0" cy="830425"/>
          </a:xfrm>
          <a:prstGeom prst="line">
            <a:avLst/>
          </a:prstGeom>
          <a:ln w="15875">
            <a:solidFill>
              <a:schemeClr val="accent4"/>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flipV="1">
            <a:off x="6828182" y="4101182"/>
            <a:ext cx="0" cy="1979909"/>
          </a:xfrm>
          <a:prstGeom prst="line">
            <a:avLst/>
          </a:prstGeom>
          <a:ln w="15875">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51" name="Group 50"/>
          <p:cNvGrpSpPr/>
          <p:nvPr/>
        </p:nvGrpSpPr>
        <p:grpSpPr>
          <a:xfrm flipV="1">
            <a:off x="0" y="-43825"/>
            <a:ext cx="12192000" cy="894817"/>
            <a:chOff x="0" y="6013927"/>
            <a:chExt cx="12192000" cy="894817"/>
          </a:xfrm>
        </p:grpSpPr>
        <p:sp>
          <p:nvSpPr>
            <p:cNvPr id="204" name="Freeform 5"/>
            <p:cNvSpPr>
              <a:spLocks/>
            </p:cNvSpPr>
            <p:nvPr/>
          </p:nvSpPr>
          <p:spPr bwMode="auto">
            <a:xfrm flipH="1">
              <a:off x="0" y="6068449"/>
              <a:ext cx="12192000" cy="787544"/>
            </a:xfrm>
            <a:custGeom>
              <a:avLst/>
              <a:gdLst>
                <a:gd name="T0" fmla="*/ 0 w 3200"/>
                <a:gd name="T1" fmla="*/ 29 h 762"/>
                <a:gd name="T2" fmla="*/ 1413 w 3200"/>
                <a:gd name="T3" fmla="*/ 352 h 762"/>
                <a:gd name="T4" fmla="*/ 3200 w 3200"/>
                <a:gd name="T5" fmla="*/ 545 h 762"/>
                <a:gd name="T6" fmla="*/ 3200 w 3200"/>
                <a:gd name="T7" fmla="*/ 762 h 762"/>
                <a:gd name="T8" fmla="*/ 0 w 3200"/>
                <a:gd name="T9" fmla="*/ 762 h 762"/>
                <a:gd name="T10" fmla="*/ 0 w 3200"/>
                <a:gd name="T11" fmla="*/ 29 h 762"/>
              </a:gdLst>
              <a:ahLst/>
              <a:cxnLst>
                <a:cxn ang="0">
                  <a:pos x="T0" y="T1"/>
                </a:cxn>
                <a:cxn ang="0">
                  <a:pos x="T2" y="T3"/>
                </a:cxn>
                <a:cxn ang="0">
                  <a:pos x="T4" y="T5"/>
                </a:cxn>
                <a:cxn ang="0">
                  <a:pos x="T6" y="T7"/>
                </a:cxn>
                <a:cxn ang="0">
                  <a:pos x="T8" y="T9"/>
                </a:cxn>
                <a:cxn ang="0">
                  <a:pos x="T10" y="T11"/>
                </a:cxn>
              </a:cxnLst>
              <a:rect l="0" t="0" r="r" b="b"/>
              <a:pathLst>
                <a:path w="3200" h="762">
                  <a:moveTo>
                    <a:pt x="0" y="29"/>
                  </a:moveTo>
                  <a:cubicBezTo>
                    <a:pt x="0" y="29"/>
                    <a:pt x="662" y="0"/>
                    <a:pt x="1413" y="352"/>
                  </a:cubicBezTo>
                  <a:cubicBezTo>
                    <a:pt x="2164" y="705"/>
                    <a:pt x="3200" y="545"/>
                    <a:pt x="3200" y="545"/>
                  </a:cubicBezTo>
                  <a:cubicBezTo>
                    <a:pt x="3200" y="762"/>
                    <a:pt x="3200" y="762"/>
                    <a:pt x="3200" y="762"/>
                  </a:cubicBezTo>
                  <a:cubicBezTo>
                    <a:pt x="0" y="762"/>
                    <a:pt x="0" y="762"/>
                    <a:pt x="0" y="762"/>
                  </a:cubicBezTo>
                  <a:lnTo>
                    <a:pt x="0" y="29"/>
                  </a:ln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205" name="Freeform 6"/>
            <p:cNvSpPr>
              <a:spLocks/>
            </p:cNvSpPr>
            <p:nvPr/>
          </p:nvSpPr>
          <p:spPr bwMode="auto">
            <a:xfrm flipH="1">
              <a:off x="0" y="6013927"/>
              <a:ext cx="12192000" cy="894817"/>
            </a:xfrm>
            <a:custGeom>
              <a:avLst/>
              <a:gdLst>
                <a:gd name="T0" fmla="*/ 3200 w 3200"/>
                <a:gd name="T1" fmla="*/ 66 h 423"/>
                <a:gd name="T2" fmla="*/ 1743 w 3200"/>
                <a:gd name="T3" fmla="*/ 212 h 423"/>
                <a:gd name="T4" fmla="*/ 0 w 3200"/>
                <a:gd name="T5" fmla="*/ 175 h 423"/>
                <a:gd name="T6" fmla="*/ 0 w 3200"/>
                <a:gd name="T7" fmla="*/ 404 h 423"/>
                <a:gd name="T8" fmla="*/ 3200 w 3200"/>
                <a:gd name="T9" fmla="*/ 404 h 423"/>
                <a:gd name="T10" fmla="*/ 3200 w 3200"/>
                <a:gd name="T11" fmla="*/ 66 h 423"/>
              </a:gdLst>
              <a:ahLst/>
              <a:cxnLst>
                <a:cxn ang="0">
                  <a:pos x="T0" y="T1"/>
                </a:cxn>
                <a:cxn ang="0">
                  <a:pos x="T2" y="T3"/>
                </a:cxn>
                <a:cxn ang="0">
                  <a:pos x="T4" y="T5"/>
                </a:cxn>
                <a:cxn ang="0">
                  <a:pos x="T6" y="T7"/>
                </a:cxn>
                <a:cxn ang="0">
                  <a:pos x="T8" y="T9"/>
                </a:cxn>
                <a:cxn ang="0">
                  <a:pos x="T10" y="T11"/>
                </a:cxn>
              </a:cxnLst>
              <a:rect l="0" t="0" r="r" b="b"/>
              <a:pathLst>
                <a:path w="3200" h="423">
                  <a:moveTo>
                    <a:pt x="3200" y="66"/>
                  </a:moveTo>
                  <a:cubicBezTo>
                    <a:pt x="3200" y="66"/>
                    <a:pt x="2831" y="0"/>
                    <a:pt x="1743" y="212"/>
                  </a:cubicBezTo>
                  <a:cubicBezTo>
                    <a:pt x="655" y="423"/>
                    <a:pt x="0" y="175"/>
                    <a:pt x="0" y="175"/>
                  </a:cubicBezTo>
                  <a:cubicBezTo>
                    <a:pt x="0" y="404"/>
                    <a:pt x="0" y="404"/>
                    <a:pt x="0" y="404"/>
                  </a:cubicBezTo>
                  <a:cubicBezTo>
                    <a:pt x="3200" y="404"/>
                    <a:pt x="3200" y="404"/>
                    <a:pt x="3200" y="404"/>
                  </a:cubicBezTo>
                  <a:lnTo>
                    <a:pt x="3200" y="66"/>
                  </a:lnTo>
                  <a:close/>
                </a:path>
              </a:pathLst>
            </a:custGeom>
            <a:solidFill>
              <a:srgbClr val="805430"/>
            </a:solidFill>
            <a:ln>
              <a:noFill/>
            </a:ln>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09569681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44"/>
                                        </p:tgtEl>
                                        <p:attrNameLst>
                                          <p:attrName>style.visibility</p:attrName>
                                        </p:attrNameLst>
                                      </p:cBhvr>
                                      <p:to>
                                        <p:strVal val="visible"/>
                                      </p:to>
                                    </p:set>
                                    <p:animEffect transition="in" filter="wipe(right)">
                                      <p:cBhvr>
                                        <p:cTn id="7" dur="500"/>
                                        <p:tgtEl>
                                          <p:spTgt spid="44"/>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wipe(up)">
                                      <p:cBhvr>
                                        <p:cTn id="11" dur="500"/>
                                        <p:tgtEl>
                                          <p:spTgt spid="45"/>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148"/>
                                        </p:tgtEl>
                                        <p:attrNameLst>
                                          <p:attrName>style.visibility</p:attrName>
                                        </p:attrNameLst>
                                      </p:cBhvr>
                                      <p:to>
                                        <p:strVal val="visible"/>
                                      </p:to>
                                    </p:set>
                                    <p:anim calcmode="lin" valueType="num">
                                      <p:cBhvr>
                                        <p:cTn id="15" dur="500" fill="hold"/>
                                        <p:tgtEl>
                                          <p:spTgt spid="148"/>
                                        </p:tgtEl>
                                        <p:attrNameLst>
                                          <p:attrName>ppt_w</p:attrName>
                                        </p:attrNameLst>
                                      </p:cBhvr>
                                      <p:tavLst>
                                        <p:tav tm="0">
                                          <p:val>
                                            <p:fltVal val="0"/>
                                          </p:val>
                                        </p:tav>
                                        <p:tav tm="100000">
                                          <p:val>
                                            <p:strVal val="#ppt_w"/>
                                          </p:val>
                                        </p:tav>
                                      </p:tavLst>
                                    </p:anim>
                                    <p:anim calcmode="lin" valueType="num">
                                      <p:cBhvr>
                                        <p:cTn id="16" dur="500" fill="hold"/>
                                        <p:tgtEl>
                                          <p:spTgt spid="148"/>
                                        </p:tgtEl>
                                        <p:attrNameLst>
                                          <p:attrName>ppt_h</p:attrName>
                                        </p:attrNameLst>
                                      </p:cBhvr>
                                      <p:tavLst>
                                        <p:tav tm="0">
                                          <p:val>
                                            <p:fltVal val="0"/>
                                          </p:val>
                                        </p:tav>
                                        <p:tav tm="100000">
                                          <p:val>
                                            <p:strVal val="#ppt_h"/>
                                          </p:val>
                                        </p:tav>
                                      </p:tavLst>
                                    </p:anim>
                                    <p:animEffect transition="in" filter="fade">
                                      <p:cBhvr>
                                        <p:cTn id="17" dur="500"/>
                                        <p:tgtEl>
                                          <p:spTgt spid="148"/>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31"/>
                                        </p:tgtEl>
                                        <p:attrNameLst>
                                          <p:attrName>style.visibility</p:attrName>
                                        </p:attrNameLst>
                                      </p:cBhvr>
                                      <p:to>
                                        <p:strVal val="visible"/>
                                      </p:to>
                                    </p:set>
                                    <p:animEffect transition="in" filter="fade">
                                      <p:cBhvr>
                                        <p:cTn id="21" dur="500"/>
                                        <p:tgtEl>
                                          <p:spTgt spid="131"/>
                                        </p:tgtEl>
                                      </p:cBhvr>
                                    </p:animEffect>
                                  </p:childTnLst>
                                </p:cTn>
                              </p:par>
                            </p:childTnLst>
                          </p:cTn>
                        </p:par>
                        <p:par>
                          <p:cTn id="22" fill="hold">
                            <p:stCondLst>
                              <p:cond delay="2000"/>
                            </p:stCondLst>
                            <p:childTnLst>
                              <p:par>
                                <p:cTn id="23" presetID="22" presetClass="entr" presetSubtype="2" fill="hold" grpId="0" nodeType="after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wipe(right)">
                                      <p:cBhvr>
                                        <p:cTn id="25" dur="500"/>
                                        <p:tgtEl>
                                          <p:spTgt spid="46"/>
                                        </p:tgtEl>
                                      </p:cBhvr>
                                    </p:animEffect>
                                  </p:childTnLst>
                                </p:cTn>
                              </p:par>
                            </p:childTnLst>
                          </p:cTn>
                        </p:par>
                        <p:par>
                          <p:cTn id="26" fill="hold">
                            <p:stCondLst>
                              <p:cond delay="2500"/>
                            </p:stCondLst>
                            <p:childTnLst>
                              <p:par>
                                <p:cTn id="27" presetID="22" presetClass="entr" presetSubtype="2" fill="hold" grpId="0" nodeType="afterEffect">
                                  <p:stCondLst>
                                    <p:cond delay="0"/>
                                  </p:stCondLst>
                                  <p:childTnLst>
                                    <p:set>
                                      <p:cBhvr>
                                        <p:cTn id="28" dur="1" fill="hold">
                                          <p:stCondLst>
                                            <p:cond delay="0"/>
                                          </p:stCondLst>
                                        </p:cTn>
                                        <p:tgtEl>
                                          <p:spTgt spid="47"/>
                                        </p:tgtEl>
                                        <p:attrNameLst>
                                          <p:attrName>style.visibility</p:attrName>
                                        </p:attrNameLst>
                                      </p:cBhvr>
                                      <p:to>
                                        <p:strVal val="visible"/>
                                      </p:to>
                                    </p:set>
                                    <p:animEffect transition="in" filter="wipe(right)">
                                      <p:cBhvr>
                                        <p:cTn id="29" dur="500"/>
                                        <p:tgtEl>
                                          <p:spTgt spid="47"/>
                                        </p:tgtEl>
                                      </p:cBhvr>
                                    </p:animEffect>
                                  </p:childTnLst>
                                </p:cTn>
                              </p:par>
                            </p:childTnLst>
                          </p:cTn>
                        </p:par>
                        <p:par>
                          <p:cTn id="30" fill="hold">
                            <p:stCondLst>
                              <p:cond delay="3000"/>
                            </p:stCondLst>
                            <p:childTnLst>
                              <p:par>
                                <p:cTn id="31" presetID="22" presetClass="entr" presetSubtype="1" fill="hold" grpId="0" nodeType="afterEffect">
                                  <p:stCondLst>
                                    <p:cond delay="0"/>
                                  </p:stCondLst>
                                  <p:childTnLst>
                                    <p:set>
                                      <p:cBhvr>
                                        <p:cTn id="32" dur="1" fill="hold">
                                          <p:stCondLst>
                                            <p:cond delay="0"/>
                                          </p:stCondLst>
                                        </p:cTn>
                                        <p:tgtEl>
                                          <p:spTgt spid="48"/>
                                        </p:tgtEl>
                                        <p:attrNameLst>
                                          <p:attrName>style.visibility</p:attrName>
                                        </p:attrNameLst>
                                      </p:cBhvr>
                                      <p:to>
                                        <p:strVal val="visible"/>
                                      </p:to>
                                    </p:set>
                                    <p:animEffect transition="in" filter="wipe(up)">
                                      <p:cBhvr>
                                        <p:cTn id="33" dur="500"/>
                                        <p:tgtEl>
                                          <p:spTgt spid="48"/>
                                        </p:tgtEl>
                                      </p:cBhvr>
                                    </p:animEffect>
                                  </p:childTnLst>
                                </p:cTn>
                              </p:par>
                            </p:childTnLst>
                          </p:cTn>
                        </p:par>
                        <p:par>
                          <p:cTn id="34" fill="hold">
                            <p:stCondLst>
                              <p:cond delay="3500"/>
                            </p:stCondLst>
                            <p:childTnLst>
                              <p:par>
                                <p:cTn id="35" presetID="53" presetClass="entr" presetSubtype="16" fill="hold" nodeType="afterEffect">
                                  <p:stCondLst>
                                    <p:cond delay="0"/>
                                  </p:stCondLst>
                                  <p:childTnLst>
                                    <p:set>
                                      <p:cBhvr>
                                        <p:cTn id="36" dur="1" fill="hold">
                                          <p:stCondLst>
                                            <p:cond delay="0"/>
                                          </p:stCondLst>
                                        </p:cTn>
                                        <p:tgtEl>
                                          <p:spTgt spid="158"/>
                                        </p:tgtEl>
                                        <p:attrNameLst>
                                          <p:attrName>style.visibility</p:attrName>
                                        </p:attrNameLst>
                                      </p:cBhvr>
                                      <p:to>
                                        <p:strVal val="visible"/>
                                      </p:to>
                                    </p:set>
                                    <p:anim calcmode="lin" valueType="num">
                                      <p:cBhvr>
                                        <p:cTn id="37" dur="500" fill="hold"/>
                                        <p:tgtEl>
                                          <p:spTgt spid="158"/>
                                        </p:tgtEl>
                                        <p:attrNameLst>
                                          <p:attrName>ppt_w</p:attrName>
                                        </p:attrNameLst>
                                      </p:cBhvr>
                                      <p:tavLst>
                                        <p:tav tm="0">
                                          <p:val>
                                            <p:fltVal val="0"/>
                                          </p:val>
                                        </p:tav>
                                        <p:tav tm="100000">
                                          <p:val>
                                            <p:strVal val="#ppt_w"/>
                                          </p:val>
                                        </p:tav>
                                      </p:tavLst>
                                    </p:anim>
                                    <p:anim calcmode="lin" valueType="num">
                                      <p:cBhvr>
                                        <p:cTn id="38" dur="500" fill="hold"/>
                                        <p:tgtEl>
                                          <p:spTgt spid="158"/>
                                        </p:tgtEl>
                                        <p:attrNameLst>
                                          <p:attrName>ppt_h</p:attrName>
                                        </p:attrNameLst>
                                      </p:cBhvr>
                                      <p:tavLst>
                                        <p:tav tm="0">
                                          <p:val>
                                            <p:fltVal val="0"/>
                                          </p:val>
                                        </p:tav>
                                        <p:tav tm="100000">
                                          <p:val>
                                            <p:strVal val="#ppt_h"/>
                                          </p:val>
                                        </p:tav>
                                      </p:tavLst>
                                    </p:anim>
                                    <p:animEffect transition="in" filter="fade">
                                      <p:cBhvr>
                                        <p:cTn id="39" dur="500"/>
                                        <p:tgtEl>
                                          <p:spTgt spid="158"/>
                                        </p:tgtEl>
                                      </p:cBhvr>
                                    </p:animEffect>
                                  </p:childTnLst>
                                </p:cTn>
                              </p:par>
                            </p:childTnLst>
                          </p:cTn>
                        </p:par>
                        <p:par>
                          <p:cTn id="40" fill="hold">
                            <p:stCondLst>
                              <p:cond delay="4000"/>
                            </p:stCondLst>
                            <p:childTnLst>
                              <p:par>
                                <p:cTn id="41" presetID="10" presetClass="entr" presetSubtype="0" fill="hold" nodeType="afterEffect">
                                  <p:stCondLst>
                                    <p:cond delay="0"/>
                                  </p:stCondLst>
                                  <p:childTnLst>
                                    <p:set>
                                      <p:cBhvr>
                                        <p:cTn id="42" dur="1" fill="hold">
                                          <p:stCondLst>
                                            <p:cond delay="0"/>
                                          </p:stCondLst>
                                        </p:cTn>
                                        <p:tgtEl>
                                          <p:spTgt spid="134"/>
                                        </p:tgtEl>
                                        <p:attrNameLst>
                                          <p:attrName>style.visibility</p:attrName>
                                        </p:attrNameLst>
                                      </p:cBhvr>
                                      <p:to>
                                        <p:strVal val="visible"/>
                                      </p:to>
                                    </p:set>
                                    <p:animEffect transition="in" filter="fade">
                                      <p:cBhvr>
                                        <p:cTn id="43" dur="500"/>
                                        <p:tgtEl>
                                          <p:spTgt spid="134"/>
                                        </p:tgtEl>
                                      </p:cBhvr>
                                    </p:animEffect>
                                  </p:childTnLst>
                                </p:cTn>
                              </p:par>
                            </p:childTnLst>
                          </p:cTn>
                        </p:par>
                        <p:par>
                          <p:cTn id="44" fill="hold">
                            <p:stCondLst>
                              <p:cond delay="4500"/>
                            </p:stCondLst>
                            <p:childTnLst>
                              <p:par>
                                <p:cTn id="45" presetID="22" presetClass="entr" presetSubtype="1" fill="hold" grpId="0" nodeType="after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wipe(up)">
                                      <p:cBhvr>
                                        <p:cTn id="47" dur="500"/>
                                        <p:tgtEl>
                                          <p:spTgt spid="43"/>
                                        </p:tgtEl>
                                      </p:cBhvr>
                                    </p:animEffect>
                                  </p:childTnLst>
                                </p:cTn>
                              </p:par>
                            </p:childTnLst>
                          </p:cTn>
                        </p:par>
                        <p:par>
                          <p:cTn id="48" fill="hold">
                            <p:stCondLst>
                              <p:cond delay="5000"/>
                            </p:stCondLst>
                            <p:childTnLst>
                              <p:par>
                                <p:cTn id="49" presetID="22" presetClass="entr" presetSubtype="8" fill="hold" grpId="0" nodeType="afterEffect">
                                  <p:stCondLst>
                                    <p:cond delay="0"/>
                                  </p:stCondLst>
                                  <p:childTnLst>
                                    <p:set>
                                      <p:cBhvr>
                                        <p:cTn id="50" dur="1" fill="hold">
                                          <p:stCondLst>
                                            <p:cond delay="0"/>
                                          </p:stCondLst>
                                        </p:cTn>
                                        <p:tgtEl>
                                          <p:spTgt spid="49"/>
                                        </p:tgtEl>
                                        <p:attrNameLst>
                                          <p:attrName>style.visibility</p:attrName>
                                        </p:attrNameLst>
                                      </p:cBhvr>
                                      <p:to>
                                        <p:strVal val="visible"/>
                                      </p:to>
                                    </p:set>
                                    <p:animEffect transition="in" filter="wipe(left)">
                                      <p:cBhvr>
                                        <p:cTn id="51" dur="500"/>
                                        <p:tgtEl>
                                          <p:spTgt spid="49"/>
                                        </p:tgtEl>
                                      </p:cBhvr>
                                    </p:animEffect>
                                  </p:childTnLst>
                                </p:cTn>
                              </p:par>
                            </p:childTnLst>
                          </p:cTn>
                        </p:par>
                        <p:par>
                          <p:cTn id="52" fill="hold">
                            <p:stCondLst>
                              <p:cond delay="5500"/>
                            </p:stCondLst>
                            <p:childTnLst>
                              <p:par>
                                <p:cTn id="53" presetID="22" presetClass="entr" presetSubtype="1" fill="hold" nodeType="afterEffect">
                                  <p:stCondLst>
                                    <p:cond delay="0"/>
                                  </p:stCondLst>
                                  <p:childTnLst>
                                    <p:set>
                                      <p:cBhvr>
                                        <p:cTn id="54" dur="1" fill="hold">
                                          <p:stCondLst>
                                            <p:cond delay="0"/>
                                          </p:stCondLst>
                                        </p:cTn>
                                        <p:tgtEl>
                                          <p:spTgt spid="202"/>
                                        </p:tgtEl>
                                        <p:attrNameLst>
                                          <p:attrName>style.visibility</p:attrName>
                                        </p:attrNameLst>
                                      </p:cBhvr>
                                      <p:to>
                                        <p:strVal val="visible"/>
                                      </p:to>
                                    </p:set>
                                    <p:animEffect transition="in" filter="wipe(up)">
                                      <p:cBhvr>
                                        <p:cTn id="55" dur="500"/>
                                        <p:tgtEl>
                                          <p:spTgt spid="202"/>
                                        </p:tgtEl>
                                      </p:cBhvr>
                                    </p:animEffect>
                                  </p:childTnLst>
                                </p:cTn>
                              </p:par>
                            </p:childTnLst>
                          </p:cTn>
                        </p:par>
                        <p:par>
                          <p:cTn id="56" fill="hold">
                            <p:stCondLst>
                              <p:cond delay="6000"/>
                            </p:stCondLst>
                            <p:childTnLst>
                              <p:par>
                                <p:cTn id="57" presetID="22" presetClass="entr" presetSubtype="8" fill="hold" nodeType="afterEffect">
                                  <p:stCondLst>
                                    <p:cond delay="0"/>
                                  </p:stCondLst>
                                  <p:childTnLst>
                                    <p:set>
                                      <p:cBhvr>
                                        <p:cTn id="58" dur="1" fill="hold">
                                          <p:stCondLst>
                                            <p:cond delay="0"/>
                                          </p:stCondLst>
                                        </p:cTn>
                                        <p:tgtEl>
                                          <p:spTgt spid="198"/>
                                        </p:tgtEl>
                                        <p:attrNameLst>
                                          <p:attrName>style.visibility</p:attrName>
                                        </p:attrNameLst>
                                      </p:cBhvr>
                                      <p:to>
                                        <p:strVal val="visible"/>
                                      </p:to>
                                    </p:set>
                                    <p:animEffect transition="in" filter="wipe(left)">
                                      <p:cBhvr>
                                        <p:cTn id="59" dur="500"/>
                                        <p:tgtEl>
                                          <p:spTgt spid="198"/>
                                        </p:tgtEl>
                                      </p:cBhvr>
                                    </p:animEffect>
                                  </p:childTnLst>
                                </p:cTn>
                              </p:par>
                            </p:childTnLst>
                          </p:cTn>
                        </p:par>
                        <p:par>
                          <p:cTn id="60" fill="hold">
                            <p:stCondLst>
                              <p:cond delay="6500"/>
                            </p:stCondLst>
                            <p:childTnLst>
                              <p:par>
                                <p:cTn id="61" presetID="53" presetClass="entr" presetSubtype="16" fill="hold" nodeType="afterEffect">
                                  <p:stCondLst>
                                    <p:cond delay="0"/>
                                  </p:stCondLst>
                                  <p:childTnLst>
                                    <p:set>
                                      <p:cBhvr>
                                        <p:cTn id="62" dur="1" fill="hold">
                                          <p:stCondLst>
                                            <p:cond delay="0"/>
                                          </p:stCondLst>
                                        </p:cTn>
                                        <p:tgtEl>
                                          <p:spTgt spid="153"/>
                                        </p:tgtEl>
                                        <p:attrNameLst>
                                          <p:attrName>style.visibility</p:attrName>
                                        </p:attrNameLst>
                                      </p:cBhvr>
                                      <p:to>
                                        <p:strVal val="visible"/>
                                      </p:to>
                                    </p:set>
                                    <p:anim calcmode="lin" valueType="num">
                                      <p:cBhvr>
                                        <p:cTn id="63" dur="500" fill="hold"/>
                                        <p:tgtEl>
                                          <p:spTgt spid="153"/>
                                        </p:tgtEl>
                                        <p:attrNameLst>
                                          <p:attrName>ppt_w</p:attrName>
                                        </p:attrNameLst>
                                      </p:cBhvr>
                                      <p:tavLst>
                                        <p:tav tm="0">
                                          <p:val>
                                            <p:fltVal val="0"/>
                                          </p:val>
                                        </p:tav>
                                        <p:tav tm="100000">
                                          <p:val>
                                            <p:strVal val="#ppt_w"/>
                                          </p:val>
                                        </p:tav>
                                      </p:tavLst>
                                    </p:anim>
                                    <p:anim calcmode="lin" valueType="num">
                                      <p:cBhvr>
                                        <p:cTn id="64" dur="500" fill="hold"/>
                                        <p:tgtEl>
                                          <p:spTgt spid="153"/>
                                        </p:tgtEl>
                                        <p:attrNameLst>
                                          <p:attrName>ppt_h</p:attrName>
                                        </p:attrNameLst>
                                      </p:cBhvr>
                                      <p:tavLst>
                                        <p:tav tm="0">
                                          <p:val>
                                            <p:fltVal val="0"/>
                                          </p:val>
                                        </p:tav>
                                        <p:tav tm="100000">
                                          <p:val>
                                            <p:strVal val="#ppt_h"/>
                                          </p:val>
                                        </p:tav>
                                      </p:tavLst>
                                    </p:anim>
                                    <p:animEffect transition="in" filter="fade">
                                      <p:cBhvr>
                                        <p:cTn id="65" dur="500"/>
                                        <p:tgtEl>
                                          <p:spTgt spid="153"/>
                                        </p:tgtEl>
                                      </p:cBhvr>
                                    </p:animEffect>
                                  </p:childTnLst>
                                </p:cTn>
                              </p:par>
                            </p:childTnLst>
                          </p:cTn>
                        </p:par>
                        <p:par>
                          <p:cTn id="66" fill="hold">
                            <p:stCondLst>
                              <p:cond delay="7000"/>
                            </p:stCondLst>
                            <p:childTnLst>
                              <p:par>
                                <p:cTn id="67" presetID="10" presetClass="entr" presetSubtype="0" fill="hold" nodeType="afterEffect">
                                  <p:stCondLst>
                                    <p:cond delay="0"/>
                                  </p:stCondLst>
                                  <p:childTnLst>
                                    <p:set>
                                      <p:cBhvr>
                                        <p:cTn id="68" dur="1" fill="hold">
                                          <p:stCondLst>
                                            <p:cond delay="0"/>
                                          </p:stCondLst>
                                        </p:cTn>
                                        <p:tgtEl>
                                          <p:spTgt spid="137"/>
                                        </p:tgtEl>
                                        <p:attrNameLst>
                                          <p:attrName>style.visibility</p:attrName>
                                        </p:attrNameLst>
                                      </p:cBhvr>
                                      <p:to>
                                        <p:strVal val="visible"/>
                                      </p:to>
                                    </p:set>
                                    <p:animEffect transition="in" filter="fade">
                                      <p:cBhvr>
                                        <p:cTn id="69" dur="500"/>
                                        <p:tgtEl>
                                          <p:spTgt spid="137"/>
                                        </p:tgtEl>
                                      </p:cBhvr>
                                    </p:animEffect>
                                  </p:childTnLst>
                                </p:cTn>
                              </p:par>
                            </p:childTnLst>
                          </p:cTn>
                        </p:par>
                        <p:par>
                          <p:cTn id="70" fill="hold">
                            <p:stCondLst>
                              <p:cond delay="7500"/>
                            </p:stCondLst>
                            <p:childTnLst>
                              <p:par>
                                <p:cTn id="71" presetID="22" presetClass="entr" presetSubtype="1" fill="hold" nodeType="afterEffect">
                                  <p:stCondLst>
                                    <p:cond delay="0"/>
                                  </p:stCondLst>
                                  <p:childTnLst>
                                    <p:set>
                                      <p:cBhvr>
                                        <p:cTn id="72" dur="1" fill="hold">
                                          <p:stCondLst>
                                            <p:cond delay="0"/>
                                          </p:stCondLst>
                                        </p:cTn>
                                        <p:tgtEl>
                                          <p:spTgt spid="203"/>
                                        </p:tgtEl>
                                        <p:attrNameLst>
                                          <p:attrName>style.visibility</p:attrName>
                                        </p:attrNameLst>
                                      </p:cBhvr>
                                      <p:to>
                                        <p:strVal val="visible"/>
                                      </p:to>
                                    </p:set>
                                    <p:animEffect transition="in" filter="wipe(up)">
                                      <p:cBhvr>
                                        <p:cTn id="73" dur="500"/>
                                        <p:tgtEl>
                                          <p:spTgt spid="203"/>
                                        </p:tgtEl>
                                      </p:cBhvr>
                                    </p:animEffect>
                                  </p:childTnLst>
                                </p:cTn>
                              </p:par>
                            </p:childTnLst>
                          </p:cTn>
                        </p:par>
                        <p:par>
                          <p:cTn id="74" fill="hold">
                            <p:stCondLst>
                              <p:cond delay="8000"/>
                            </p:stCondLst>
                            <p:childTnLst>
                              <p:par>
                                <p:cTn id="75" presetID="22" presetClass="entr" presetSubtype="8" fill="hold" nodeType="afterEffect">
                                  <p:stCondLst>
                                    <p:cond delay="0"/>
                                  </p:stCondLst>
                                  <p:childTnLst>
                                    <p:set>
                                      <p:cBhvr>
                                        <p:cTn id="76" dur="1" fill="hold">
                                          <p:stCondLst>
                                            <p:cond delay="0"/>
                                          </p:stCondLst>
                                        </p:cTn>
                                        <p:tgtEl>
                                          <p:spTgt spid="199"/>
                                        </p:tgtEl>
                                        <p:attrNameLst>
                                          <p:attrName>style.visibility</p:attrName>
                                        </p:attrNameLst>
                                      </p:cBhvr>
                                      <p:to>
                                        <p:strVal val="visible"/>
                                      </p:to>
                                    </p:set>
                                    <p:animEffect transition="in" filter="wipe(left)">
                                      <p:cBhvr>
                                        <p:cTn id="77" dur="500"/>
                                        <p:tgtEl>
                                          <p:spTgt spid="199"/>
                                        </p:tgtEl>
                                      </p:cBhvr>
                                    </p:animEffect>
                                  </p:childTnLst>
                                </p:cTn>
                              </p:par>
                            </p:childTnLst>
                          </p:cTn>
                        </p:par>
                        <p:par>
                          <p:cTn id="78" fill="hold">
                            <p:stCondLst>
                              <p:cond delay="8500"/>
                            </p:stCondLst>
                            <p:childTnLst>
                              <p:par>
                                <p:cTn id="79" presetID="53" presetClass="entr" presetSubtype="16" fill="hold" nodeType="afterEffect">
                                  <p:stCondLst>
                                    <p:cond delay="0"/>
                                  </p:stCondLst>
                                  <p:childTnLst>
                                    <p:set>
                                      <p:cBhvr>
                                        <p:cTn id="80" dur="1" fill="hold">
                                          <p:stCondLst>
                                            <p:cond delay="0"/>
                                          </p:stCondLst>
                                        </p:cTn>
                                        <p:tgtEl>
                                          <p:spTgt spid="143"/>
                                        </p:tgtEl>
                                        <p:attrNameLst>
                                          <p:attrName>style.visibility</p:attrName>
                                        </p:attrNameLst>
                                      </p:cBhvr>
                                      <p:to>
                                        <p:strVal val="visible"/>
                                      </p:to>
                                    </p:set>
                                    <p:anim calcmode="lin" valueType="num">
                                      <p:cBhvr>
                                        <p:cTn id="81" dur="500" fill="hold"/>
                                        <p:tgtEl>
                                          <p:spTgt spid="143"/>
                                        </p:tgtEl>
                                        <p:attrNameLst>
                                          <p:attrName>ppt_w</p:attrName>
                                        </p:attrNameLst>
                                      </p:cBhvr>
                                      <p:tavLst>
                                        <p:tav tm="0">
                                          <p:val>
                                            <p:fltVal val="0"/>
                                          </p:val>
                                        </p:tav>
                                        <p:tav tm="100000">
                                          <p:val>
                                            <p:strVal val="#ppt_w"/>
                                          </p:val>
                                        </p:tav>
                                      </p:tavLst>
                                    </p:anim>
                                    <p:anim calcmode="lin" valueType="num">
                                      <p:cBhvr>
                                        <p:cTn id="82" dur="500" fill="hold"/>
                                        <p:tgtEl>
                                          <p:spTgt spid="143"/>
                                        </p:tgtEl>
                                        <p:attrNameLst>
                                          <p:attrName>ppt_h</p:attrName>
                                        </p:attrNameLst>
                                      </p:cBhvr>
                                      <p:tavLst>
                                        <p:tav tm="0">
                                          <p:val>
                                            <p:fltVal val="0"/>
                                          </p:val>
                                        </p:tav>
                                        <p:tav tm="100000">
                                          <p:val>
                                            <p:strVal val="#ppt_h"/>
                                          </p:val>
                                        </p:tav>
                                      </p:tavLst>
                                    </p:anim>
                                    <p:animEffect transition="in" filter="fade">
                                      <p:cBhvr>
                                        <p:cTn id="83" dur="500"/>
                                        <p:tgtEl>
                                          <p:spTgt spid="143"/>
                                        </p:tgtEl>
                                      </p:cBhvr>
                                    </p:animEffect>
                                  </p:childTnLst>
                                </p:cTn>
                              </p:par>
                            </p:childTnLst>
                          </p:cTn>
                        </p:par>
                        <p:par>
                          <p:cTn id="84" fill="hold">
                            <p:stCondLst>
                              <p:cond delay="9000"/>
                            </p:stCondLst>
                            <p:childTnLst>
                              <p:par>
                                <p:cTn id="85" presetID="10" presetClass="entr" presetSubtype="0" fill="hold" nodeType="afterEffect">
                                  <p:stCondLst>
                                    <p:cond delay="0"/>
                                  </p:stCondLst>
                                  <p:childTnLst>
                                    <p:set>
                                      <p:cBhvr>
                                        <p:cTn id="86" dur="1" fill="hold">
                                          <p:stCondLst>
                                            <p:cond delay="0"/>
                                          </p:stCondLst>
                                        </p:cTn>
                                        <p:tgtEl>
                                          <p:spTgt spid="140"/>
                                        </p:tgtEl>
                                        <p:attrNameLst>
                                          <p:attrName>style.visibility</p:attrName>
                                        </p:attrNameLst>
                                      </p:cBhvr>
                                      <p:to>
                                        <p:strVal val="visible"/>
                                      </p:to>
                                    </p:set>
                                    <p:animEffect transition="in" filter="fade">
                                      <p:cBhvr>
                                        <p:cTn id="87" dur="500"/>
                                        <p:tgtEl>
                                          <p:spTgt spid="1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4" grpId="0" animBg="1"/>
      <p:bldP spid="45" grpId="0" animBg="1"/>
      <p:bldP spid="46" grpId="0" animBg="1"/>
      <p:bldP spid="47" grpId="0" animBg="1"/>
      <p:bldP spid="48" grpId="0" animBg="1"/>
      <p:bldP spid="49" grpId="0" animBg="1"/>
    </p:bldLst>
  </p:timing>
</p:sld>
</file>

<file path=ppt/slides/slide14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2892335" y="680759"/>
            <a:ext cx="6407524" cy="830997"/>
          </a:xfrm>
          <a:prstGeom prst="rect">
            <a:avLst/>
          </a:prstGeom>
          <a:noFill/>
        </p:spPr>
        <p:txBody>
          <a:bodyPr wrap="none" rtlCol="0">
            <a:spAutoFit/>
          </a:bodyPr>
          <a:lstStyle/>
          <a:p>
            <a:pPr algn="ctr"/>
            <a:r>
              <a:rPr lang="id-ID" sz="4800" dirty="0" smtClean="0">
                <a:solidFill>
                  <a:schemeClr val="bg1"/>
                </a:solidFill>
                <a:latin typeface="+mj-lt"/>
              </a:rPr>
              <a:t>Traditional Tree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cxnSp>
        <p:nvCxnSpPr>
          <p:cNvPr id="15" name="Straight Connector 14"/>
          <p:cNvCxnSpPr/>
          <p:nvPr/>
        </p:nvCxnSpPr>
        <p:spPr>
          <a:xfrm>
            <a:off x="6096000" y="1962150"/>
            <a:ext cx="0" cy="762000"/>
          </a:xfrm>
          <a:prstGeom prst="line">
            <a:avLst/>
          </a:prstGeom>
          <a:ln>
            <a:solidFill>
              <a:schemeClr val="bg1">
                <a:lumMod val="75000"/>
              </a:schemeClr>
            </a:solidFill>
            <a:prstDash val="dash"/>
            <a:headEnd type="oval"/>
            <a:tailEnd type="stealt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2969419" y="2324100"/>
            <a:ext cx="62531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29643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92225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29643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2225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110288"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208405" y="3940693"/>
            <a:ext cx="1511952" cy="307777"/>
          </a:xfrm>
          <a:prstGeom prst="rect">
            <a:avLst/>
          </a:prstGeom>
          <a:noFill/>
        </p:spPr>
        <p:txBody>
          <a:bodyPr wrap="none" rtlCol="0">
            <a:spAutoFit/>
          </a:bodyPr>
          <a:lstStyle/>
          <a:p>
            <a:pPr algn="ctr"/>
            <a:r>
              <a:rPr lang="id-ID" sz="1400" dirty="0" smtClean="0">
                <a:solidFill>
                  <a:schemeClr val="bg1"/>
                </a:solidFill>
                <a:latin typeface="+mj-lt"/>
              </a:rPr>
              <a:t>What kind of play?</a:t>
            </a:r>
            <a:endParaRPr lang="id-ID" sz="1400" dirty="0">
              <a:solidFill>
                <a:schemeClr val="bg1"/>
              </a:solidFill>
              <a:latin typeface="+mj-lt"/>
            </a:endParaRPr>
          </a:p>
        </p:txBody>
      </p:sp>
      <p:sp>
        <p:nvSpPr>
          <p:cNvPr id="23" name="TextBox 22"/>
          <p:cNvSpPr txBox="1"/>
          <p:nvPr/>
        </p:nvSpPr>
        <p:spPr>
          <a:xfrm>
            <a:off x="5437671" y="3832972"/>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sp>
        <p:nvSpPr>
          <p:cNvPr id="24" name="TextBox 23"/>
          <p:cNvSpPr txBox="1"/>
          <p:nvPr/>
        </p:nvSpPr>
        <p:spPr>
          <a:xfrm>
            <a:off x="8525918" y="3940692"/>
            <a:ext cx="1393330" cy="307777"/>
          </a:xfrm>
          <a:prstGeom prst="rect">
            <a:avLst/>
          </a:prstGeom>
          <a:noFill/>
        </p:spPr>
        <p:txBody>
          <a:bodyPr wrap="none" rtlCol="0">
            <a:spAutoFit/>
          </a:bodyPr>
          <a:lstStyle/>
          <a:p>
            <a:pPr algn="ctr"/>
            <a:r>
              <a:rPr lang="id-ID" sz="1400" dirty="0" smtClean="0">
                <a:solidFill>
                  <a:schemeClr val="bg1"/>
                </a:solidFill>
                <a:latin typeface="+mj-lt"/>
              </a:rPr>
              <a:t>Creative money?</a:t>
            </a:r>
            <a:endParaRPr lang="id-ID" sz="1400" dirty="0">
              <a:solidFill>
                <a:schemeClr val="bg1"/>
              </a:solidFill>
              <a:latin typeface="+mj-lt"/>
            </a:endParaRPr>
          </a:p>
        </p:txBody>
      </p:sp>
      <p:grpSp>
        <p:nvGrpSpPr>
          <p:cNvPr id="25" name="Group 24"/>
          <p:cNvGrpSpPr/>
          <p:nvPr/>
        </p:nvGrpSpPr>
        <p:grpSpPr>
          <a:xfrm>
            <a:off x="2352794" y="2766173"/>
            <a:ext cx="1223174" cy="634252"/>
            <a:chOff x="2352794" y="2766173"/>
            <a:chExt cx="1223174" cy="634252"/>
          </a:xfrm>
        </p:grpSpPr>
        <p:grpSp>
          <p:nvGrpSpPr>
            <p:cNvPr id="26" name="Group 25"/>
            <p:cNvGrpSpPr/>
            <p:nvPr/>
          </p:nvGrpSpPr>
          <p:grpSpPr>
            <a:xfrm>
              <a:off x="2352794" y="2766173"/>
              <a:ext cx="1223174" cy="634252"/>
              <a:chOff x="5568818" y="4268069"/>
              <a:chExt cx="1054364" cy="1054364"/>
            </a:xfrm>
          </p:grpSpPr>
          <p:sp>
            <p:nvSpPr>
              <p:cNvPr id="28" name="Rectangle 27"/>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7" name="TextBox 26"/>
            <p:cNvSpPr txBox="1"/>
            <p:nvPr/>
          </p:nvSpPr>
          <p:spPr>
            <a:xfrm>
              <a:off x="2666865" y="2889328"/>
              <a:ext cx="595036" cy="338554"/>
            </a:xfrm>
            <a:prstGeom prst="rect">
              <a:avLst/>
            </a:prstGeom>
            <a:noFill/>
          </p:spPr>
          <p:txBody>
            <a:bodyPr wrap="none" rtlCol="0">
              <a:spAutoFit/>
            </a:bodyPr>
            <a:lstStyle/>
            <a:p>
              <a:pPr algn="ctr"/>
              <a:r>
                <a:rPr lang="id-ID" sz="1600" b="1" dirty="0" smtClean="0">
                  <a:solidFill>
                    <a:schemeClr val="bg1"/>
                  </a:solidFill>
                </a:rPr>
                <a:t>PLAY</a:t>
              </a:r>
              <a:endParaRPr lang="id-ID" sz="1600" b="1" dirty="0">
                <a:solidFill>
                  <a:schemeClr val="bg1"/>
                </a:solidFill>
              </a:endParaRPr>
            </a:p>
          </p:txBody>
        </p:sp>
      </p:grpSp>
      <p:grpSp>
        <p:nvGrpSpPr>
          <p:cNvPr id="30" name="Group 29"/>
          <p:cNvGrpSpPr/>
          <p:nvPr/>
        </p:nvGrpSpPr>
        <p:grpSpPr>
          <a:xfrm>
            <a:off x="5257060" y="2766173"/>
            <a:ext cx="1687912" cy="634252"/>
            <a:chOff x="5257060" y="2766173"/>
            <a:chExt cx="1687912" cy="634252"/>
          </a:xfrm>
        </p:grpSpPr>
        <p:grpSp>
          <p:nvGrpSpPr>
            <p:cNvPr id="31" name="Group 30"/>
            <p:cNvGrpSpPr/>
            <p:nvPr/>
          </p:nvGrpSpPr>
          <p:grpSpPr>
            <a:xfrm>
              <a:off x="5257060" y="2766173"/>
              <a:ext cx="1687912" cy="634252"/>
              <a:chOff x="5568818" y="4268069"/>
              <a:chExt cx="1054364" cy="1054364"/>
            </a:xfrm>
          </p:grpSpPr>
          <p:sp>
            <p:nvSpPr>
              <p:cNvPr id="33" name="Rectangle 32"/>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32" name="TextBox 31"/>
            <p:cNvSpPr txBox="1"/>
            <p:nvPr/>
          </p:nvSpPr>
          <p:spPr>
            <a:xfrm>
              <a:off x="5404146" y="2889328"/>
              <a:ext cx="1383712" cy="338554"/>
            </a:xfrm>
            <a:prstGeom prst="rect">
              <a:avLst/>
            </a:prstGeom>
            <a:noFill/>
          </p:spPr>
          <p:txBody>
            <a:bodyPr wrap="none" rtlCol="0">
              <a:spAutoFit/>
            </a:bodyPr>
            <a:lstStyle/>
            <a:p>
              <a:pPr algn="ctr"/>
              <a:r>
                <a:rPr lang="id-ID" sz="1600" b="1" dirty="0" smtClean="0">
                  <a:solidFill>
                    <a:schemeClr val="bg1"/>
                  </a:solidFill>
                </a:rPr>
                <a:t>WORK &amp; PLAY</a:t>
              </a:r>
              <a:endParaRPr lang="id-ID" sz="1600" b="1" dirty="0">
                <a:solidFill>
                  <a:schemeClr val="bg1"/>
                </a:solidFill>
              </a:endParaRPr>
            </a:p>
          </p:txBody>
        </p:sp>
      </p:grpSp>
      <p:grpSp>
        <p:nvGrpSpPr>
          <p:cNvPr id="35" name="Group 34"/>
          <p:cNvGrpSpPr/>
          <p:nvPr/>
        </p:nvGrpSpPr>
        <p:grpSpPr>
          <a:xfrm>
            <a:off x="8610994" y="2766173"/>
            <a:ext cx="1223174" cy="634252"/>
            <a:chOff x="8610994" y="2766173"/>
            <a:chExt cx="1223174" cy="634252"/>
          </a:xfrm>
        </p:grpSpPr>
        <p:grpSp>
          <p:nvGrpSpPr>
            <p:cNvPr id="36" name="Group 35"/>
            <p:cNvGrpSpPr/>
            <p:nvPr/>
          </p:nvGrpSpPr>
          <p:grpSpPr>
            <a:xfrm>
              <a:off x="8610994" y="2766173"/>
              <a:ext cx="1223174" cy="634252"/>
              <a:chOff x="5568818" y="4268069"/>
              <a:chExt cx="1054364" cy="1054364"/>
            </a:xfrm>
          </p:grpSpPr>
          <p:sp>
            <p:nvSpPr>
              <p:cNvPr id="38" name="Rectangle 37"/>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37" name="TextBox 36"/>
            <p:cNvSpPr txBox="1"/>
            <p:nvPr/>
          </p:nvSpPr>
          <p:spPr>
            <a:xfrm>
              <a:off x="8854981" y="2889328"/>
              <a:ext cx="735201" cy="338554"/>
            </a:xfrm>
            <a:prstGeom prst="rect">
              <a:avLst/>
            </a:prstGeom>
            <a:noFill/>
          </p:spPr>
          <p:txBody>
            <a:bodyPr wrap="none" rtlCol="0">
              <a:spAutoFit/>
            </a:bodyPr>
            <a:lstStyle/>
            <a:p>
              <a:pPr algn="ctr"/>
              <a:r>
                <a:rPr lang="id-ID" sz="1600" b="1" dirty="0" smtClean="0">
                  <a:solidFill>
                    <a:schemeClr val="bg1"/>
                  </a:solidFill>
                </a:rPr>
                <a:t>WORK</a:t>
              </a:r>
              <a:endParaRPr lang="id-ID" sz="1600" b="1" dirty="0">
                <a:solidFill>
                  <a:schemeClr val="bg1"/>
                </a:solidFill>
              </a:endParaRPr>
            </a:p>
          </p:txBody>
        </p:sp>
      </p:grpSp>
      <p:cxnSp>
        <p:nvCxnSpPr>
          <p:cNvPr id="40" name="Straight Connector 39"/>
          <p:cNvCxnSpPr/>
          <p:nvPr/>
        </p:nvCxnSpPr>
        <p:spPr>
          <a:xfrm>
            <a:off x="29643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22748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22748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36514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110288"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5420751"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542075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6797308"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92225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5330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5330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99096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60" name="Group 59"/>
          <p:cNvGrpSpPr/>
          <p:nvPr/>
        </p:nvGrpSpPr>
        <p:grpSpPr>
          <a:xfrm>
            <a:off x="1663257" y="4814655"/>
            <a:ext cx="1223174" cy="634252"/>
            <a:chOff x="1663257" y="4814655"/>
            <a:chExt cx="1223174" cy="634252"/>
          </a:xfrm>
        </p:grpSpPr>
        <p:grpSp>
          <p:nvGrpSpPr>
            <p:cNvPr id="61" name="Group 60"/>
            <p:cNvGrpSpPr/>
            <p:nvPr/>
          </p:nvGrpSpPr>
          <p:grpSpPr>
            <a:xfrm>
              <a:off x="1663257" y="4814655"/>
              <a:ext cx="1223174" cy="634252"/>
              <a:chOff x="5568818" y="4268069"/>
              <a:chExt cx="1054364" cy="1054364"/>
            </a:xfrm>
          </p:grpSpPr>
          <p:sp>
            <p:nvSpPr>
              <p:cNvPr id="63" name="Rectangle 62"/>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Rectangle 6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2" name="TextBox 61"/>
            <p:cNvSpPr txBox="1"/>
            <p:nvPr/>
          </p:nvSpPr>
          <p:spPr>
            <a:xfrm>
              <a:off x="1722258" y="4936376"/>
              <a:ext cx="1105175" cy="338554"/>
            </a:xfrm>
            <a:prstGeom prst="rect">
              <a:avLst/>
            </a:prstGeom>
            <a:noFill/>
          </p:spPr>
          <p:txBody>
            <a:bodyPr wrap="none" rtlCol="0">
              <a:spAutoFit/>
            </a:bodyPr>
            <a:lstStyle/>
            <a:p>
              <a:pPr algn="ctr"/>
              <a:r>
                <a:rPr lang="id-ID" sz="1600" b="1" dirty="0" smtClean="0">
                  <a:solidFill>
                    <a:schemeClr val="bg1"/>
                  </a:solidFill>
                </a:rPr>
                <a:t>FACEBOOK</a:t>
              </a:r>
              <a:endParaRPr lang="id-ID" sz="1600" b="1" dirty="0">
                <a:solidFill>
                  <a:schemeClr val="bg1"/>
                </a:solidFill>
              </a:endParaRPr>
            </a:p>
          </p:txBody>
        </p:sp>
      </p:grpSp>
      <p:grpSp>
        <p:nvGrpSpPr>
          <p:cNvPr id="66" name="Group 65"/>
          <p:cNvGrpSpPr/>
          <p:nvPr/>
        </p:nvGrpSpPr>
        <p:grpSpPr>
          <a:xfrm>
            <a:off x="3039814" y="4814655"/>
            <a:ext cx="1223174" cy="634252"/>
            <a:chOff x="3039814" y="4814655"/>
            <a:chExt cx="1223174" cy="634252"/>
          </a:xfrm>
        </p:grpSpPr>
        <p:grpSp>
          <p:nvGrpSpPr>
            <p:cNvPr id="68" name="Group 67"/>
            <p:cNvGrpSpPr/>
            <p:nvPr/>
          </p:nvGrpSpPr>
          <p:grpSpPr>
            <a:xfrm>
              <a:off x="3039814" y="4814655"/>
              <a:ext cx="1223174" cy="634252"/>
              <a:chOff x="5568818" y="4268069"/>
              <a:chExt cx="1054364" cy="1054364"/>
            </a:xfrm>
          </p:grpSpPr>
          <p:sp>
            <p:nvSpPr>
              <p:cNvPr id="71" name="Rectangle 70"/>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Rectangle 71"/>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9" name="TextBox 68"/>
            <p:cNvSpPr txBox="1"/>
            <p:nvPr/>
          </p:nvSpPr>
          <p:spPr>
            <a:xfrm>
              <a:off x="3170059" y="4936376"/>
              <a:ext cx="941284" cy="338554"/>
            </a:xfrm>
            <a:prstGeom prst="rect">
              <a:avLst/>
            </a:prstGeom>
            <a:noFill/>
          </p:spPr>
          <p:txBody>
            <a:bodyPr wrap="none" rtlCol="0">
              <a:spAutoFit/>
            </a:bodyPr>
            <a:lstStyle/>
            <a:p>
              <a:pPr algn="ctr"/>
              <a:r>
                <a:rPr lang="id-ID" sz="1600" b="1" dirty="0" smtClean="0">
                  <a:solidFill>
                    <a:schemeClr val="bg1"/>
                  </a:solidFill>
                </a:rPr>
                <a:t>GAMING</a:t>
              </a:r>
              <a:endParaRPr lang="id-ID" sz="1600" b="1" dirty="0">
                <a:solidFill>
                  <a:schemeClr val="bg1"/>
                </a:solidFill>
              </a:endParaRPr>
            </a:p>
          </p:txBody>
        </p:sp>
      </p:grpSp>
      <p:grpSp>
        <p:nvGrpSpPr>
          <p:cNvPr id="73" name="Group 72"/>
          <p:cNvGrpSpPr/>
          <p:nvPr/>
        </p:nvGrpSpPr>
        <p:grpSpPr>
          <a:xfrm>
            <a:off x="4816559" y="4814655"/>
            <a:ext cx="1223174" cy="634252"/>
            <a:chOff x="4816559" y="4814655"/>
            <a:chExt cx="1223174" cy="634252"/>
          </a:xfrm>
        </p:grpSpPr>
        <p:grpSp>
          <p:nvGrpSpPr>
            <p:cNvPr id="74" name="Group 73"/>
            <p:cNvGrpSpPr/>
            <p:nvPr/>
          </p:nvGrpSpPr>
          <p:grpSpPr>
            <a:xfrm>
              <a:off x="4816559" y="4814655"/>
              <a:ext cx="1223174" cy="634252"/>
              <a:chOff x="5568818" y="4268069"/>
              <a:chExt cx="1054364" cy="1054364"/>
            </a:xfrm>
          </p:grpSpPr>
          <p:sp>
            <p:nvSpPr>
              <p:cNvPr id="76" name="Rectangle 75"/>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Rectangle 76"/>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5" name="TextBox 74"/>
            <p:cNvSpPr txBox="1"/>
            <p:nvPr/>
          </p:nvSpPr>
          <p:spPr>
            <a:xfrm>
              <a:off x="4926731" y="4936376"/>
              <a:ext cx="992579" cy="338554"/>
            </a:xfrm>
            <a:prstGeom prst="rect">
              <a:avLst/>
            </a:prstGeom>
            <a:noFill/>
          </p:spPr>
          <p:txBody>
            <a:bodyPr wrap="none" rtlCol="0">
              <a:spAutoFit/>
            </a:bodyPr>
            <a:lstStyle/>
            <a:p>
              <a:pPr algn="ctr"/>
              <a:r>
                <a:rPr lang="id-ID" sz="1600" b="1" dirty="0" smtClean="0">
                  <a:solidFill>
                    <a:schemeClr val="bg1"/>
                  </a:solidFill>
                </a:rPr>
                <a:t>EXTREME</a:t>
              </a:r>
              <a:endParaRPr lang="id-ID" sz="1600" b="1" dirty="0">
                <a:solidFill>
                  <a:schemeClr val="bg1"/>
                </a:solidFill>
              </a:endParaRPr>
            </a:p>
          </p:txBody>
        </p:sp>
      </p:grpSp>
      <p:grpSp>
        <p:nvGrpSpPr>
          <p:cNvPr id="78" name="Group 77"/>
          <p:cNvGrpSpPr/>
          <p:nvPr/>
        </p:nvGrpSpPr>
        <p:grpSpPr>
          <a:xfrm>
            <a:off x="6191023" y="4814655"/>
            <a:ext cx="1225267" cy="634252"/>
            <a:chOff x="6191023" y="4814655"/>
            <a:chExt cx="1225267" cy="634252"/>
          </a:xfrm>
        </p:grpSpPr>
        <p:grpSp>
          <p:nvGrpSpPr>
            <p:cNvPr id="79" name="Group 78"/>
            <p:cNvGrpSpPr/>
            <p:nvPr/>
          </p:nvGrpSpPr>
          <p:grpSpPr>
            <a:xfrm>
              <a:off x="6193116" y="4814655"/>
              <a:ext cx="1223174" cy="634252"/>
              <a:chOff x="5568818" y="4268069"/>
              <a:chExt cx="1054364" cy="1054364"/>
            </a:xfrm>
          </p:grpSpPr>
          <p:sp>
            <p:nvSpPr>
              <p:cNvPr id="81" name="Rectangle 80"/>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2" name="Rectangle 81"/>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0" name="TextBox 79"/>
            <p:cNvSpPr txBox="1"/>
            <p:nvPr/>
          </p:nvSpPr>
          <p:spPr>
            <a:xfrm>
              <a:off x="6191023" y="4936376"/>
              <a:ext cx="1195713" cy="338554"/>
            </a:xfrm>
            <a:prstGeom prst="rect">
              <a:avLst/>
            </a:prstGeom>
            <a:noFill/>
          </p:spPr>
          <p:txBody>
            <a:bodyPr wrap="none" rtlCol="0">
              <a:spAutoFit/>
            </a:bodyPr>
            <a:lstStyle/>
            <a:p>
              <a:pPr algn="ctr"/>
              <a:r>
                <a:rPr lang="id-ID" sz="1600" b="1" dirty="0" smtClean="0">
                  <a:solidFill>
                    <a:schemeClr val="bg1"/>
                  </a:solidFill>
                </a:rPr>
                <a:t>JUST NOTES</a:t>
              </a:r>
              <a:endParaRPr lang="id-ID" sz="1600" b="1" dirty="0">
                <a:solidFill>
                  <a:schemeClr val="bg1"/>
                </a:solidFill>
              </a:endParaRPr>
            </a:p>
          </p:txBody>
        </p:sp>
      </p:grpSp>
      <p:grpSp>
        <p:nvGrpSpPr>
          <p:cNvPr id="83" name="Group 82"/>
          <p:cNvGrpSpPr/>
          <p:nvPr/>
        </p:nvGrpSpPr>
        <p:grpSpPr>
          <a:xfrm>
            <a:off x="9603807" y="4814655"/>
            <a:ext cx="611587" cy="611587"/>
            <a:chOff x="9603807" y="4814655"/>
            <a:chExt cx="611587" cy="611587"/>
          </a:xfrm>
        </p:grpSpPr>
        <p:sp>
          <p:nvSpPr>
            <p:cNvPr id="84" name="Oval 83"/>
            <p:cNvSpPr/>
            <p:nvPr/>
          </p:nvSpPr>
          <p:spPr>
            <a:xfrm>
              <a:off x="9603807" y="4814655"/>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TextBox 84"/>
            <p:cNvSpPr txBox="1"/>
            <p:nvPr/>
          </p:nvSpPr>
          <p:spPr>
            <a:xfrm>
              <a:off x="9665975" y="4936376"/>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86" name="Group 85"/>
          <p:cNvGrpSpPr/>
          <p:nvPr/>
        </p:nvGrpSpPr>
        <p:grpSpPr>
          <a:xfrm>
            <a:off x="8227250" y="4814655"/>
            <a:ext cx="611587" cy="611587"/>
            <a:chOff x="8227250" y="4814655"/>
            <a:chExt cx="611587" cy="611587"/>
          </a:xfrm>
        </p:grpSpPr>
        <p:sp>
          <p:nvSpPr>
            <p:cNvPr id="87" name="Oval 86"/>
            <p:cNvSpPr/>
            <p:nvPr/>
          </p:nvSpPr>
          <p:spPr>
            <a:xfrm>
              <a:off x="8227250" y="4814655"/>
              <a:ext cx="611587" cy="611587"/>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88" name="TextBox 87"/>
            <p:cNvSpPr txBox="1"/>
            <p:nvPr/>
          </p:nvSpPr>
          <p:spPr>
            <a:xfrm>
              <a:off x="8303652" y="4936376"/>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spTree>
    <p:extLst>
      <p:ext uri="{BB962C8B-B14F-4D97-AF65-F5344CB8AC3E}">
        <p14:creationId xmlns:p14="http://schemas.microsoft.com/office/powerpoint/2010/main" val="1729536391"/>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wipe(up)">
                                      <p:cBhvr>
                                        <p:cTn id="18" dur="500"/>
                                        <p:tgtEl>
                                          <p:spTgt spid="15"/>
                                        </p:tgtEl>
                                      </p:cBhvr>
                                    </p:animEffect>
                                  </p:childTnLst>
                                </p:cTn>
                              </p:par>
                              <p:par>
                                <p:cTn id="19" presetID="16" presetClass="entr" presetSubtype="37"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barn(outVertical)">
                                      <p:cBhvr>
                                        <p:cTn id="21" dur="500"/>
                                        <p:tgtEl>
                                          <p:spTgt spid="16"/>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wipe(up)">
                                      <p:cBhvr>
                                        <p:cTn id="25" dur="500"/>
                                        <p:tgtEl>
                                          <p:spTgt spid="17"/>
                                        </p:tgtEl>
                                      </p:cBhvr>
                                    </p:animEffect>
                                  </p:childTnLst>
                                </p:cTn>
                              </p:par>
                              <p:par>
                                <p:cTn id="26" presetID="22" presetClass="entr" presetSubtype="1"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up)">
                                      <p:cBhvr>
                                        <p:cTn id="28" dur="500"/>
                                        <p:tgtEl>
                                          <p:spTgt spid="18"/>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25"/>
                                        </p:tgtEl>
                                        <p:attrNameLst>
                                          <p:attrName>style.visibility</p:attrName>
                                        </p:attrNameLst>
                                      </p:cBhvr>
                                      <p:to>
                                        <p:strVal val="visible"/>
                                      </p:to>
                                    </p:set>
                                    <p:anim calcmode="lin" valueType="num">
                                      <p:cBhvr>
                                        <p:cTn id="32" dur="500" fill="hold"/>
                                        <p:tgtEl>
                                          <p:spTgt spid="25"/>
                                        </p:tgtEl>
                                        <p:attrNameLst>
                                          <p:attrName>ppt_w</p:attrName>
                                        </p:attrNameLst>
                                      </p:cBhvr>
                                      <p:tavLst>
                                        <p:tav tm="0">
                                          <p:val>
                                            <p:fltVal val="0"/>
                                          </p:val>
                                        </p:tav>
                                        <p:tav tm="100000">
                                          <p:val>
                                            <p:strVal val="#ppt_w"/>
                                          </p:val>
                                        </p:tav>
                                      </p:tavLst>
                                    </p:anim>
                                    <p:anim calcmode="lin" valueType="num">
                                      <p:cBhvr>
                                        <p:cTn id="33" dur="500" fill="hold"/>
                                        <p:tgtEl>
                                          <p:spTgt spid="25"/>
                                        </p:tgtEl>
                                        <p:attrNameLst>
                                          <p:attrName>ppt_h</p:attrName>
                                        </p:attrNameLst>
                                      </p:cBhvr>
                                      <p:tavLst>
                                        <p:tav tm="0">
                                          <p:val>
                                            <p:fltVal val="0"/>
                                          </p:val>
                                        </p:tav>
                                        <p:tav tm="100000">
                                          <p:val>
                                            <p:strVal val="#ppt_h"/>
                                          </p:val>
                                        </p:tav>
                                      </p:tavLst>
                                    </p:anim>
                                    <p:animEffect transition="in" filter="fade">
                                      <p:cBhvr>
                                        <p:cTn id="34" dur="500"/>
                                        <p:tgtEl>
                                          <p:spTgt spid="25"/>
                                        </p:tgtEl>
                                      </p:cBhvr>
                                    </p:animEffect>
                                  </p:childTnLst>
                                </p:cTn>
                              </p:par>
                              <p:par>
                                <p:cTn id="35" presetID="53" presetClass="entr" presetSubtype="16" fill="hold" nodeType="withEffect">
                                  <p:stCondLst>
                                    <p:cond delay="0"/>
                                  </p:stCondLst>
                                  <p:childTnLst>
                                    <p:set>
                                      <p:cBhvr>
                                        <p:cTn id="36" dur="1" fill="hold">
                                          <p:stCondLst>
                                            <p:cond delay="0"/>
                                          </p:stCondLst>
                                        </p:cTn>
                                        <p:tgtEl>
                                          <p:spTgt spid="30"/>
                                        </p:tgtEl>
                                        <p:attrNameLst>
                                          <p:attrName>style.visibility</p:attrName>
                                        </p:attrNameLst>
                                      </p:cBhvr>
                                      <p:to>
                                        <p:strVal val="visible"/>
                                      </p:to>
                                    </p:set>
                                    <p:anim calcmode="lin" valueType="num">
                                      <p:cBhvr>
                                        <p:cTn id="37" dur="500" fill="hold"/>
                                        <p:tgtEl>
                                          <p:spTgt spid="30"/>
                                        </p:tgtEl>
                                        <p:attrNameLst>
                                          <p:attrName>ppt_w</p:attrName>
                                        </p:attrNameLst>
                                      </p:cBhvr>
                                      <p:tavLst>
                                        <p:tav tm="0">
                                          <p:val>
                                            <p:fltVal val="0"/>
                                          </p:val>
                                        </p:tav>
                                        <p:tav tm="100000">
                                          <p:val>
                                            <p:strVal val="#ppt_w"/>
                                          </p:val>
                                        </p:tav>
                                      </p:tavLst>
                                    </p:anim>
                                    <p:anim calcmode="lin" valueType="num">
                                      <p:cBhvr>
                                        <p:cTn id="38" dur="500" fill="hold"/>
                                        <p:tgtEl>
                                          <p:spTgt spid="30"/>
                                        </p:tgtEl>
                                        <p:attrNameLst>
                                          <p:attrName>ppt_h</p:attrName>
                                        </p:attrNameLst>
                                      </p:cBhvr>
                                      <p:tavLst>
                                        <p:tav tm="0">
                                          <p:val>
                                            <p:fltVal val="0"/>
                                          </p:val>
                                        </p:tav>
                                        <p:tav tm="100000">
                                          <p:val>
                                            <p:strVal val="#ppt_h"/>
                                          </p:val>
                                        </p:tav>
                                      </p:tavLst>
                                    </p:anim>
                                    <p:animEffect transition="in" filter="fade">
                                      <p:cBhvr>
                                        <p:cTn id="39" dur="500"/>
                                        <p:tgtEl>
                                          <p:spTgt spid="30"/>
                                        </p:tgtEl>
                                      </p:cBhvr>
                                    </p:animEffect>
                                  </p:childTnLst>
                                </p:cTn>
                              </p:par>
                              <p:par>
                                <p:cTn id="40" presetID="53" presetClass="entr" presetSubtype="16" fill="hold" nodeType="withEffect">
                                  <p:stCondLst>
                                    <p:cond delay="0"/>
                                  </p:stCondLst>
                                  <p:childTnLst>
                                    <p:set>
                                      <p:cBhvr>
                                        <p:cTn id="41" dur="1" fill="hold">
                                          <p:stCondLst>
                                            <p:cond delay="0"/>
                                          </p:stCondLst>
                                        </p:cTn>
                                        <p:tgtEl>
                                          <p:spTgt spid="35"/>
                                        </p:tgtEl>
                                        <p:attrNameLst>
                                          <p:attrName>style.visibility</p:attrName>
                                        </p:attrNameLst>
                                      </p:cBhvr>
                                      <p:to>
                                        <p:strVal val="visible"/>
                                      </p:to>
                                    </p:set>
                                    <p:anim calcmode="lin" valueType="num">
                                      <p:cBhvr>
                                        <p:cTn id="42" dur="500" fill="hold"/>
                                        <p:tgtEl>
                                          <p:spTgt spid="35"/>
                                        </p:tgtEl>
                                        <p:attrNameLst>
                                          <p:attrName>ppt_w</p:attrName>
                                        </p:attrNameLst>
                                      </p:cBhvr>
                                      <p:tavLst>
                                        <p:tav tm="0">
                                          <p:val>
                                            <p:fltVal val="0"/>
                                          </p:val>
                                        </p:tav>
                                        <p:tav tm="100000">
                                          <p:val>
                                            <p:strVal val="#ppt_w"/>
                                          </p:val>
                                        </p:tav>
                                      </p:tavLst>
                                    </p:anim>
                                    <p:anim calcmode="lin" valueType="num">
                                      <p:cBhvr>
                                        <p:cTn id="43" dur="500" fill="hold"/>
                                        <p:tgtEl>
                                          <p:spTgt spid="35"/>
                                        </p:tgtEl>
                                        <p:attrNameLst>
                                          <p:attrName>ppt_h</p:attrName>
                                        </p:attrNameLst>
                                      </p:cBhvr>
                                      <p:tavLst>
                                        <p:tav tm="0">
                                          <p:val>
                                            <p:fltVal val="0"/>
                                          </p:val>
                                        </p:tav>
                                        <p:tav tm="100000">
                                          <p:val>
                                            <p:strVal val="#ppt_h"/>
                                          </p:val>
                                        </p:tav>
                                      </p:tavLst>
                                    </p:anim>
                                    <p:animEffect transition="in" filter="fade">
                                      <p:cBhvr>
                                        <p:cTn id="44" dur="500"/>
                                        <p:tgtEl>
                                          <p:spTgt spid="35"/>
                                        </p:tgtEl>
                                      </p:cBhvr>
                                    </p:animEffect>
                                  </p:childTnLst>
                                </p:cTn>
                              </p:par>
                            </p:childTnLst>
                          </p:cTn>
                        </p:par>
                        <p:par>
                          <p:cTn id="45" fill="hold">
                            <p:stCondLst>
                              <p:cond delay="2000"/>
                            </p:stCondLst>
                            <p:childTnLst>
                              <p:par>
                                <p:cTn id="46" presetID="22" presetClass="entr" presetSubtype="1" fill="hold" nodeType="after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wipe(up)">
                                      <p:cBhvr>
                                        <p:cTn id="48" dur="500"/>
                                        <p:tgtEl>
                                          <p:spTgt spid="19"/>
                                        </p:tgtEl>
                                      </p:cBhvr>
                                    </p:animEffect>
                                  </p:childTnLst>
                                </p:cTn>
                              </p:par>
                              <p:par>
                                <p:cTn id="49" presetID="22" presetClass="entr" presetSubtype="1" fill="hold"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par>
                                <p:cTn id="52" presetID="22" presetClass="entr" presetSubtype="1" fill="hold"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wipe(up)">
                                      <p:cBhvr>
                                        <p:cTn id="54" dur="500"/>
                                        <p:tgtEl>
                                          <p:spTgt spid="20"/>
                                        </p:tgtEl>
                                      </p:cBhvr>
                                    </p:animEffect>
                                  </p:childTnLst>
                                </p:cTn>
                              </p:par>
                            </p:childTnLst>
                          </p:cTn>
                        </p:par>
                        <p:par>
                          <p:cTn id="55" fill="hold">
                            <p:stCondLst>
                              <p:cond delay="2500"/>
                            </p:stCondLst>
                            <p:childTnLst>
                              <p:par>
                                <p:cTn id="56" presetID="10" presetClass="entr" presetSubtype="0" fill="hold" grpId="0" nodeType="afterEffect">
                                  <p:stCondLst>
                                    <p:cond delay="0"/>
                                  </p:stCondLst>
                                  <p:childTnLst>
                                    <p:set>
                                      <p:cBhvr>
                                        <p:cTn id="57" dur="1" fill="hold">
                                          <p:stCondLst>
                                            <p:cond delay="0"/>
                                          </p:stCondLst>
                                        </p:cTn>
                                        <p:tgtEl>
                                          <p:spTgt spid="22"/>
                                        </p:tgtEl>
                                        <p:attrNameLst>
                                          <p:attrName>style.visibility</p:attrName>
                                        </p:attrNameLst>
                                      </p:cBhvr>
                                      <p:to>
                                        <p:strVal val="visible"/>
                                      </p:to>
                                    </p:set>
                                    <p:animEffect transition="in" filter="fade">
                                      <p:cBhvr>
                                        <p:cTn id="58" dur="500"/>
                                        <p:tgtEl>
                                          <p:spTgt spid="2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4"/>
                                        </p:tgtEl>
                                        <p:attrNameLst>
                                          <p:attrName>style.visibility</p:attrName>
                                        </p:attrNameLst>
                                      </p:cBhvr>
                                      <p:to>
                                        <p:strVal val="visible"/>
                                      </p:to>
                                    </p:set>
                                    <p:animEffect transition="in" filter="fade">
                                      <p:cBhvr>
                                        <p:cTn id="64" dur="500"/>
                                        <p:tgtEl>
                                          <p:spTgt spid="24"/>
                                        </p:tgtEl>
                                      </p:cBhvr>
                                    </p:animEffect>
                                  </p:childTnLst>
                                </p:cTn>
                              </p:par>
                            </p:childTnLst>
                          </p:cTn>
                        </p:par>
                        <p:par>
                          <p:cTn id="65" fill="hold">
                            <p:stCondLst>
                              <p:cond delay="3000"/>
                            </p:stCondLst>
                            <p:childTnLst>
                              <p:par>
                                <p:cTn id="66" presetID="22" presetClass="entr" presetSubtype="1" fill="hold" nodeType="after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up)">
                                      <p:cBhvr>
                                        <p:cTn id="68" dur="500"/>
                                        <p:tgtEl>
                                          <p:spTgt spid="40"/>
                                        </p:tgtEl>
                                      </p:cBhvr>
                                    </p:animEffect>
                                  </p:childTnLst>
                                </p:cTn>
                              </p:par>
                              <p:par>
                                <p:cTn id="69" presetID="22" presetClass="entr" presetSubtype="1" fill="hold" nodeType="withEffect">
                                  <p:stCondLst>
                                    <p:cond delay="0"/>
                                  </p:stCondLst>
                                  <p:childTnLst>
                                    <p:set>
                                      <p:cBhvr>
                                        <p:cTn id="70" dur="1" fill="hold">
                                          <p:stCondLst>
                                            <p:cond delay="0"/>
                                          </p:stCondLst>
                                        </p:cTn>
                                        <p:tgtEl>
                                          <p:spTgt spid="44"/>
                                        </p:tgtEl>
                                        <p:attrNameLst>
                                          <p:attrName>style.visibility</p:attrName>
                                        </p:attrNameLst>
                                      </p:cBhvr>
                                      <p:to>
                                        <p:strVal val="visible"/>
                                      </p:to>
                                    </p:set>
                                    <p:animEffect transition="in" filter="wipe(up)">
                                      <p:cBhvr>
                                        <p:cTn id="71" dur="500"/>
                                        <p:tgtEl>
                                          <p:spTgt spid="44"/>
                                        </p:tgtEl>
                                      </p:cBhvr>
                                    </p:animEffect>
                                  </p:childTnLst>
                                </p:cTn>
                              </p:par>
                              <p:par>
                                <p:cTn id="72" presetID="22" presetClass="entr" presetSubtype="1" fill="hold" nodeType="withEffect">
                                  <p:stCondLst>
                                    <p:cond delay="0"/>
                                  </p:stCondLst>
                                  <p:childTnLst>
                                    <p:set>
                                      <p:cBhvr>
                                        <p:cTn id="73" dur="1" fill="hold">
                                          <p:stCondLst>
                                            <p:cond delay="0"/>
                                          </p:stCondLst>
                                        </p:cTn>
                                        <p:tgtEl>
                                          <p:spTgt spid="48"/>
                                        </p:tgtEl>
                                        <p:attrNameLst>
                                          <p:attrName>style.visibility</p:attrName>
                                        </p:attrNameLst>
                                      </p:cBhvr>
                                      <p:to>
                                        <p:strVal val="visible"/>
                                      </p:to>
                                    </p:set>
                                    <p:animEffect transition="in" filter="wipe(up)">
                                      <p:cBhvr>
                                        <p:cTn id="74" dur="500"/>
                                        <p:tgtEl>
                                          <p:spTgt spid="48"/>
                                        </p:tgtEl>
                                      </p:cBhvr>
                                    </p:animEffect>
                                  </p:childTnLst>
                                </p:cTn>
                              </p:par>
                            </p:childTnLst>
                          </p:cTn>
                        </p:par>
                        <p:par>
                          <p:cTn id="75" fill="hold">
                            <p:stCondLst>
                              <p:cond delay="3500"/>
                            </p:stCondLst>
                            <p:childTnLst>
                              <p:par>
                                <p:cTn id="76" presetID="16" presetClass="entr" presetSubtype="37" fill="hold" nodeType="afterEffect">
                                  <p:stCondLst>
                                    <p:cond delay="0"/>
                                  </p:stCondLst>
                                  <p:childTnLst>
                                    <p:set>
                                      <p:cBhvr>
                                        <p:cTn id="77" dur="1" fill="hold">
                                          <p:stCondLst>
                                            <p:cond delay="0"/>
                                          </p:stCondLst>
                                        </p:cTn>
                                        <p:tgtEl>
                                          <p:spTgt spid="41"/>
                                        </p:tgtEl>
                                        <p:attrNameLst>
                                          <p:attrName>style.visibility</p:attrName>
                                        </p:attrNameLst>
                                      </p:cBhvr>
                                      <p:to>
                                        <p:strVal val="visible"/>
                                      </p:to>
                                    </p:set>
                                    <p:animEffect transition="in" filter="barn(outVertical)">
                                      <p:cBhvr>
                                        <p:cTn id="78" dur="500"/>
                                        <p:tgtEl>
                                          <p:spTgt spid="41"/>
                                        </p:tgtEl>
                                      </p:cBhvr>
                                    </p:animEffect>
                                  </p:childTnLst>
                                </p:cTn>
                              </p:par>
                              <p:par>
                                <p:cTn id="79" presetID="16" presetClass="entr" presetSubtype="37" fill="hold" nodeType="withEffect">
                                  <p:stCondLst>
                                    <p:cond delay="0"/>
                                  </p:stCondLst>
                                  <p:childTnLst>
                                    <p:set>
                                      <p:cBhvr>
                                        <p:cTn id="80" dur="1" fill="hold">
                                          <p:stCondLst>
                                            <p:cond delay="0"/>
                                          </p:stCondLst>
                                        </p:cTn>
                                        <p:tgtEl>
                                          <p:spTgt spid="45"/>
                                        </p:tgtEl>
                                        <p:attrNameLst>
                                          <p:attrName>style.visibility</p:attrName>
                                        </p:attrNameLst>
                                      </p:cBhvr>
                                      <p:to>
                                        <p:strVal val="visible"/>
                                      </p:to>
                                    </p:set>
                                    <p:animEffect transition="in" filter="barn(outVertical)">
                                      <p:cBhvr>
                                        <p:cTn id="81" dur="500"/>
                                        <p:tgtEl>
                                          <p:spTgt spid="45"/>
                                        </p:tgtEl>
                                      </p:cBhvr>
                                    </p:animEffect>
                                  </p:childTnLst>
                                </p:cTn>
                              </p:par>
                              <p:par>
                                <p:cTn id="82" presetID="16" presetClass="entr" presetSubtype="37" fill="hold" nodeType="withEffect">
                                  <p:stCondLst>
                                    <p:cond delay="0"/>
                                  </p:stCondLst>
                                  <p:childTnLst>
                                    <p:set>
                                      <p:cBhvr>
                                        <p:cTn id="83" dur="1" fill="hold">
                                          <p:stCondLst>
                                            <p:cond delay="0"/>
                                          </p:stCondLst>
                                        </p:cTn>
                                        <p:tgtEl>
                                          <p:spTgt spid="49"/>
                                        </p:tgtEl>
                                        <p:attrNameLst>
                                          <p:attrName>style.visibility</p:attrName>
                                        </p:attrNameLst>
                                      </p:cBhvr>
                                      <p:to>
                                        <p:strVal val="visible"/>
                                      </p:to>
                                    </p:set>
                                    <p:animEffect transition="in" filter="barn(outVertical)">
                                      <p:cBhvr>
                                        <p:cTn id="84" dur="500"/>
                                        <p:tgtEl>
                                          <p:spTgt spid="49"/>
                                        </p:tgtEl>
                                      </p:cBhvr>
                                    </p:animEffect>
                                  </p:childTnLst>
                                </p:cTn>
                              </p:par>
                            </p:childTnLst>
                          </p:cTn>
                        </p:par>
                        <p:par>
                          <p:cTn id="85" fill="hold">
                            <p:stCondLst>
                              <p:cond delay="4000"/>
                            </p:stCondLst>
                            <p:childTnLst>
                              <p:par>
                                <p:cTn id="86" presetID="22" presetClass="entr" presetSubtype="1" fill="hold" nodeType="afterEffect">
                                  <p:stCondLst>
                                    <p:cond delay="0"/>
                                  </p:stCondLst>
                                  <p:childTnLst>
                                    <p:set>
                                      <p:cBhvr>
                                        <p:cTn id="87" dur="1" fill="hold">
                                          <p:stCondLst>
                                            <p:cond delay="0"/>
                                          </p:stCondLst>
                                        </p:cTn>
                                        <p:tgtEl>
                                          <p:spTgt spid="42"/>
                                        </p:tgtEl>
                                        <p:attrNameLst>
                                          <p:attrName>style.visibility</p:attrName>
                                        </p:attrNameLst>
                                      </p:cBhvr>
                                      <p:to>
                                        <p:strVal val="visible"/>
                                      </p:to>
                                    </p:set>
                                    <p:animEffect transition="in" filter="wipe(up)">
                                      <p:cBhvr>
                                        <p:cTn id="88" dur="500"/>
                                        <p:tgtEl>
                                          <p:spTgt spid="42"/>
                                        </p:tgtEl>
                                      </p:cBhvr>
                                    </p:animEffect>
                                  </p:childTnLst>
                                </p:cTn>
                              </p:par>
                              <p:par>
                                <p:cTn id="89" presetID="22" presetClass="entr" presetSubtype="1" fill="hold" nodeType="withEffect">
                                  <p:stCondLst>
                                    <p:cond delay="0"/>
                                  </p:stCondLst>
                                  <p:childTnLst>
                                    <p:set>
                                      <p:cBhvr>
                                        <p:cTn id="90" dur="1" fill="hold">
                                          <p:stCondLst>
                                            <p:cond delay="0"/>
                                          </p:stCondLst>
                                        </p:cTn>
                                        <p:tgtEl>
                                          <p:spTgt spid="43"/>
                                        </p:tgtEl>
                                        <p:attrNameLst>
                                          <p:attrName>style.visibility</p:attrName>
                                        </p:attrNameLst>
                                      </p:cBhvr>
                                      <p:to>
                                        <p:strVal val="visible"/>
                                      </p:to>
                                    </p:set>
                                    <p:animEffect transition="in" filter="wipe(up)">
                                      <p:cBhvr>
                                        <p:cTn id="91" dur="500"/>
                                        <p:tgtEl>
                                          <p:spTgt spid="43"/>
                                        </p:tgtEl>
                                      </p:cBhvr>
                                    </p:animEffect>
                                  </p:childTnLst>
                                </p:cTn>
                              </p:par>
                              <p:par>
                                <p:cTn id="92" presetID="22" presetClass="entr" presetSubtype="1" fill="hold" nodeType="withEffect">
                                  <p:stCondLst>
                                    <p:cond delay="0"/>
                                  </p:stCondLst>
                                  <p:childTnLst>
                                    <p:set>
                                      <p:cBhvr>
                                        <p:cTn id="93" dur="1" fill="hold">
                                          <p:stCondLst>
                                            <p:cond delay="0"/>
                                          </p:stCondLst>
                                        </p:cTn>
                                        <p:tgtEl>
                                          <p:spTgt spid="46"/>
                                        </p:tgtEl>
                                        <p:attrNameLst>
                                          <p:attrName>style.visibility</p:attrName>
                                        </p:attrNameLst>
                                      </p:cBhvr>
                                      <p:to>
                                        <p:strVal val="visible"/>
                                      </p:to>
                                    </p:set>
                                    <p:animEffect transition="in" filter="wipe(up)">
                                      <p:cBhvr>
                                        <p:cTn id="94" dur="500"/>
                                        <p:tgtEl>
                                          <p:spTgt spid="46"/>
                                        </p:tgtEl>
                                      </p:cBhvr>
                                    </p:animEffect>
                                  </p:childTnLst>
                                </p:cTn>
                              </p:par>
                              <p:par>
                                <p:cTn id="95" presetID="22" presetClass="entr" presetSubtype="1" fill="hold" nodeType="withEffect">
                                  <p:stCondLst>
                                    <p:cond delay="0"/>
                                  </p:stCondLst>
                                  <p:childTnLst>
                                    <p:set>
                                      <p:cBhvr>
                                        <p:cTn id="96" dur="1" fill="hold">
                                          <p:stCondLst>
                                            <p:cond delay="0"/>
                                          </p:stCondLst>
                                        </p:cTn>
                                        <p:tgtEl>
                                          <p:spTgt spid="47"/>
                                        </p:tgtEl>
                                        <p:attrNameLst>
                                          <p:attrName>style.visibility</p:attrName>
                                        </p:attrNameLst>
                                      </p:cBhvr>
                                      <p:to>
                                        <p:strVal val="visible"/>
                                      </p:to>
                                    </p:set>
                                    <p:animEffect transition="in" filter="wipe(up)">
                                      <p:cBhvr>
                                        <p:cTn id="97" dur="500"/>
                                        <p:tgtEl>
                                          <p:spTgt spid="47"/>
                                        </p:tgtEl>
                                      </p:cBhvr>
                                    </p:animEffect>
                                  </p:childTnLst>
                                </p:cTn>
                              </p:par>
                              <p:par>
                                <p:cTn id="98" presetID="22" presetClass="entr" presetSubtype="1" fill="hold" nodeType="withEffect">
                                  <p:stCondLst>
                                    <p:cond delay="0"/>
                                  </p:stCondLst>
                                  <p:childTnLst>
                                    <p:set>
                                      <p:cBhvr>
                                        <p:cTn id="99" dur="1" fill="hold">
                                          <p:stCondLst>
                                            <p:cond delay="0"/>
                                          </p:stCondLst>
                                        </p:cTn>
                                        <p:tgtEl>
                                          <p:spTgt spid="50"/>
                                        </p:tgtEl>
                                        <p:attrNameLst>
                                          <p:attrName>style.visibility</p:attrName>
                                        </p:attrNameLst>
                                      </p:cBhvr>
                                      <p:to>
                                        <p:strVal val="visible"/>
                                      </p:to>
                                    </p:set>
                                    <p:animEffect transition="in" filter="wipe(up)">
                                      <p:cBhvr>
                                        <p:cTn id="100" dur="500"/>
                                        <p:tgtEl>
                                          <p:spTgt spid="50"/>
                                        </p:tgtEl>
                                      </p:cBhvr>
                                    </p:animEffect>
                                  </p:childTnLst>
                                </p:cTn>
                              </p:par>
                              <p:par>
                                <p:cTn id="101" presetID="22" presetClass="entr" presetSubtype="1" fill="hold" nodeType="withEffect">
                                  <p:stCondLst>
                                    <p:cond delay="0"/>
                                  </p:stCondLst>
                                  <p:childTnLst>
                                    <p:set>
                                      <p:cBhvr>
                                        <p:cTn id="102" dur="1" fill="hold">
                                          <p:stCondLst>
                                            <p:cond delay="0"/>
                                          </p:stCondLst>
                                        </p:cTn>
                                        <p:tgtEl>
                                          <p:spTgt spid="51"/>
                                        </p:tgtEl>
                                        <p:attrNameLst>
                                          <p:attrName>style.visibility</p:attrName>
                                        </p:attrNameLst>
                                      </p:cBhvr>
                                      <p:to>
                                        <p:strVal val="visible"/>
                                      </p:to>
                                    </p:set>
                                    <p:animEffect transition="in" filter="wipe(up)">
                                      <p:cBhvr>
                                        <p:cTn id="103" dur="500"/>
                                        <p:tgtEl>
                                          <p:spTgt spid="51"/>
                                        </p:tgtEl>
                                      </p:cBhvr>
                                    </p:animEffect>
                                  </p:childTnLst>
                                </p:cTn>
                              </p:par>
                            </p:childTnLst>
                          </p:cTn>
                        </p:par>
                        <p:par>
                          <p:cTn id="104" fill="hold">
                            <p:stCondLst>
                              <p:cond delay="4500"/>
                            </p:stCondLst>
                            <p:childTnLst>
                              <p:par>
                                <p:cTn id="105" presetID="10" presetClass="entr" presetSubtype="0" fill="hold" nodeType="afterEffect">
                                  <p:stCondLst>
                                    <p:cond delay="0"/>
                                  </p:stCondLst>
                                  <p:childTnLst>
                                    <p:set>
                                      <p:cBhvr>
                                        <p:cTn id="106" dur="1" fill="hold">
                                          <p:stCondLst>
                                            <p:cond delay="0"/>
                                          </p:stCondLst>
                                        </p:cTn>
                                        <p:tgtEl>
                                          <p:spTgt spid="60"/>
                                        </p:tgtEl>
                                        <p:attrNameLst>
                                          <p:attrName>style.visibility</p:attrName>
                                        </p:attrNameLst>
                                      </p:cBhvr>
                                      <p:to>
                                        <p:strVal val="visible"/>
                                      </p:to>
                                    </p:set>
                                    <p:animEffect transition="in" filter="fade">
                                      <p:cBhvr>
                                        <p:cTn id="107" dur="500"/>
                                        <p:tgtEl>
                                          <p:spTgt spid="60"/>
                                        </p:tgtEl>
                                      </p:cBhvr>
                                    </p:animEffect>
                                  </p:childTnLst>
                                </p:cTn>
                              </p:par>
                              <p:par>
                                <p:cTn id="108" presetID="10" presetClass="entr" presetSubtype="0" fill="hold" nodeType="withEffect">
                                  <p:stCondLst>
                                    <p:cond delay="0"/>
                                  </p:stCondLst>
                                  <p:childTnLst>
                                    <p:set>
                                      <p:cBhvr>
                                        <p:cTn id="109" dur="1" fill="hold">
                                          <p:stCondLst>
                                            <p:cond delay="0"/>
                                          </p:stCondLst>
                                        </p:cTn>
                                        <p:tgtEl>
                                          <p:spTgt spid="66"/>
                                        </p:tgtEl>
                                        <p:attrNameLst>
                                          <p:attrName>style.visibility</p:attrName>
                                        </p:attrNameLst>
                                      </p:cBhvr>
                                      <p:to>
                                        <p:strVal val="visible"/>
                                      </p:to>
                                    </p:set>
                                    <p:animEffect transition="in" filter="fade">
                                      <p:cBhvr>
                                        <p:cTn id="110" dur="500"/>
                                        <p:tgtEl>
                                          <p:spTgt spid="66"/>
                                        </p:tgtEl>
                                      </p:cBhvr>
                                    </p:animEffect>
                                  </p:childTnLst>
                                </p:cTn>
                              </p:par>
                              <p:par>
                                <p:cTn id="111" presetID="10" presetClass="entr" presetSubtype="0" fill="hold" nodeType="withEffect">
                                  <p:stCondLst>
                                    <p:cond delay="0"/>
                                  </p:stCondLst>
                                  <p:childTnLst>
                                    <p:set>
                                      <p:cBhvr>
                                        <p:cTn id="112" dur="1" fill="hold">
                                          <p:stCondLst>
                                            <p:cond delay="0"/>
                                          </p:stCondLst>
                                        </p:cTn>
                                        <p:tgtEl>
                                          <p:spTgt spid="73"/>
                                        </p:tgtEl>
                                        <p:attrNameLst>
                                          <p:attrName>style.visibility</p:attrName>
                                        </p:attrNameLst>
                                      </p:cBhvr>
                                      <p:to>
                                        <p:strVal val="visible"/>
                                      </p:to>
                                    </p:set>
                                    <p:animEffect transition="in" filter="fade">
                                      <p:cBhvr>
                                        <p:cTn id="113" dur="500"/>
                                        <p:tgtEl>
                                          <p:spTgt spid="73"/>
                                        </p:tgtEl>
                                      </p:cBhvr>
                                    </p:animEffect>
                                  </p:childTnLst>
                                </p:cTn>
                              </p:par>
                              <p:par>
                                <p:cTn id="114" presetID="10" presetClass="entr" presetSubtype="0" fill="hold" nodeType="withEffect">
                                  <p:stCondLst>
                                    <p:cond delay="0"/>
                                  </p:stCondLst>
                                  <p:childTnLst>
                                    <p:set>
                                      <p:cBhvr>
                                        <p:cTn id="115" dur="1" fill="hold">
                                          <p:stCondLst>
                                            <p:cond delay="0"/>
                                          </p:stCondLst>
                                        </p:cTn>
                                        <p:tgtEl>
                                          <p:spTgt spid="78"/>
                                        </p:tgtEl>
                                        <p:attrNameLst>
                                          <p:attrName>style.visibility</p:attrName>
                                        </p:attrNameLst>
                                      </p:cBhvr>
                                      <p:to>
                                        <p:strVal val="visible"/>
                                      </p:to>
                                    </p:set>
                                    <p:animEffect transition="in" filter="fade">
                                      <p:cBhvr>
                                        <p:cTn id="116" dur="500"/>
                                        <p:tgtEl>
                                          <p:spTgt spid="78"/>
                                        </p:tgtEl>
                                      </p:cBhvr>
                                    </p:animEffect>
                                  </p:childTnLst>
                                </p:cTn>
                              </p:par>
                              <p:par>
                                <p:cTn id="117" presetID="10" presetClass="entr" presetSubtype="0" fill="hold" nodeType="withEffect">
                                  <p:stCondLst>
                                    <p:cond delay="0"/>
                                  </p:stCondLst>
                                  <p:childTnLst>
                                    <p:set>
                                      <p:cBhvr>
                                        <p:cTn id="118" dur="1" fill="hold">
                                          <p:stCondLst>
                                            <p:cond delay="0"/>
                                          </p:stCondLst>
                                        </p:cTn>
                                        <p:tgtEl>
                                          <p:spTgt spid="86"/>
                                        </p:tgtEl>
                                        <p:attrNameLst>
                                          <p:attrName>style.visibility</p:attrName>
                                        </p:attrNameLst>
                                      </p:cBhvr>
                                      <p:to>
                                        <p:strVal val="visible"/>
                                      </p:to>
                                    </p:set>
                                    <p:animEffect transition="in" filter="fade">
                                      <p:cBhvr>
                                        <p:cTn id="119" dur="500"/>
                                        <p:tgtEl>
                                          <p:spTgt spid="86"/>
                                        </p:tgtEl>
                                      </p:cBhvr>
                                    </p:animEffect>
                                  </p:childTnLst>
                                </p:cTn>
                              </p:par>
                              <p:par>
                                <p:cTn id="120" presetID="10" presetClass="entr" presetSubtype="0" fill="hold" nodeType="withEffect">
                                  <p:stCondLst>
                                    <p:cond delay="0"/>
                                  </p:stCondLst>
                                  <p:childTnLst>
                                    <p:set>
                                      <p:cBhvr>
                                        <p:cTn id="121" dur="1" fill="hold">
                                          <p:stCondLst>
                                            <p:cond delay="0"/>
                                          </p:stCondLst>
                                        </p:cTn>
                                        <p:tgtEl>
                                          <p:spTgt spid="83"/>
                                        </p:tgtEl>
                                        <p:attrNameLst>
                                          <p:attrName>style.visibility</p:attrName>
                                        </p:attrNameLst>
                                      </p:cBhvr>
                                      <p:to>
                                        <p:strVal val="visible"/>
                                      </p:to>
                                    </p:set>
                                    <p:animEffect transition="in" filter="fade">
                                      <p:cBhvr>
                                        <p:cTn id="122" dur="500"/>
                                        <p:tgtEl>
                                          <p:spTgt spid="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2" grpId="0"/>
      <p:bldP spid="23" grpId="0"/>
      <p:bldP spid="24" grpId="0"/>
    </p:bldLst>
  </p:timing>
</p:sld>
</file>

<file path=ppt/slides/slide14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259574" y="3104639"/>
            <a:ext cx="5672900" cy="923330"/>
          </a:xfrm>
          <a:prstGeom prst="rect">
            <a:avLst/>
          </a:prstGeom>
          <a:noFill/>
        </p:spPr>
        <p:txBody>
          <a:bodyPr wrap="none" rtlCol="0">
            <a:spAutoFit/>
          </a:bodyPr>
          <a:lstStyle/>
          <a:p>
            <a:pPr algn="ctr"/>
            <a:r>
              <a:rPr lang="id-ID" sz="5400" b="1" dirty="0" smtClean="0">
                <a:solidFill>
                  <a:schemeClr val="bg1"/>
                </a:solidFill>
              </a:rPr>
              <a:t>PUZZLE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1" name="Group 10"/>
          <p:cNvGrpSpPr/>
          <p:nvPr/>
        </p:nvGrpSpPr>
        <p:grpSpPr>
          <a:xfrm>
            <a:off x="5836442" y="2076348"/>
            <a:ext cx="519113" cy="519113"/>
            <a:chOff x="6350" y="4763"/>
            <a:chExt cx="3371851" cy="3371850"/>
          </a:xfrm>
          <a:solidFill>
            <a:schemeClr val="bg1"/>
          </a:solidFill>
        </p:grpSpPr>
        <p:sp>
          <p:nvSpPr>
            <p:cNvPr id="5" name="Freeform 5"/>
            <p:cNvSpPr>
              <a:spLocks noEditPoints="1"/>
            </p:cNvSpPr>
            <p:nvPr/>
          </p:nvSpPr>
          <p:spPr bwMode="auto">
            <a:xfrm>
              <a:off x="989013" y="4763"/>
              <a:ext cx="2389188" cy="2393950"/>
            </a:xfrm>
            <a:custGeom>
              <a:avLst/>
              <a:gdLst>
                <a:gd name="T0" fmla="*/ 444 w 635"/>
                <a:gd name="T1" fmla="*/ 64 h 636"/>
                <a:gd name="T2" fmla="*/ 259 w 635"/>
                <a:gd name="T3" fmla="*/ 178 h 636"/>
                <a:gd name="T4" fmla="*/ 21 w 635"/>
                <a:gd name="T5" fmla="*/ 416 h 636"/>
                <a:gd name="T6" fmla="*/ 21 w 635"/>
                <a:gd name="T7" fmla="*/ 495 h 636"/>
                <a:gd name="T8" fmla="*/ 140 w 635"/>
                <a:gd name="T9" fmla="*/ 614 h 636"/>
                <a:gd name="T10" fmla="*/ 219 w 635"/>
                <a:gd name="T11" fmla="*/ 614 h 636"/>
                <a:gd name="T12" fmla="*/ 457 w 635"/>
                <a:gd name="T13" fmla="*/ 376 h 636"/>
                <a:gd name="T14" fmla="*/ 571 w 635"/>
                <a:gd name="T15" fmla="*/ 191 h 636"/>
                <a:gd name="T16" fmla="*/ 635 w 635"/>
                <a:gd name="T17" fmla="*/ 0 h 636"/>
                <a:gd name="T18" fmla="*/ 444 w 635"/>
                <a:gd name="T19" fmla="*/ 64 h 636"/>
                <a:gd name="T20" fmla="*/ 279 w 635"/>
                <a:gd name="T21" fmla="*/ 475 h 636"/>
                <a:gd name="T22" fmla="*/ 160 w 635"/>
                <a:gd name="T23" fmla="*/ 475 h 636"/>
                <a:gd name="T24" fmla="*/ 160 w 635"/>
                <a:gd name="T25" fmla="*/ 356 h 636"/>
                <a:gd name="T26" fmla="*/ 279 w 635"/>
                <a:gd name="T27" fmla="*/ 356 h 636"/>
                <a:gd name="T28" fmla="*/ 279 w 635"/>
                <a:gd name="T29" fmla="*/ 475 h 636"/>
                <a:gd name="T30" fmla="*/ 437 w 635"/>
                <a:gd name="T31" fmla="*/ 317 h 636"/>
                <a:gd name="T32" fmla="*/ 318 w 635"/>
                <a:gd name="T33" fmla="*/ 317 h 636"/>
                <a:gd name="T34" fmla="*/ 318 w 635"/>
                <a:gd name="T35" fmla="*/ 198 h 636"/>
                <a:gd name="T36" fmla="*/ 437 w 635"/>
                <a:gd name="T37" fmla="*/ 198 h 636"/>
                <a:gd name="T38" fmla="*/ 437 w 635"/>
                <a:gd name="T39" fmla="*/ 317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5" h="636">
                  <a:moveTo>
                    <a:pt x="444" y="64"/>
                  </a:moveTo>
                  <a:cubicBezTo>
                    <a:pt x="386" y="83"/>
                    <a:pt x="302" y="135"/>
                    <a:pt x="259" y="178"/>
                  </a:cubicBezTo>
                  <a:cubicBezTo>
                    <a:pt x="21" y="416"/>
                    <a:pt x="21" y="416"/>
                    <a:pt x="21" y="416"/>
                  </a:cubicBezTo>
                  <a:cubicBezTo>
                    <a:pt x="0" y="438"/>
                    <a:pt x="0" y="473"/>
                    <a:pt x="21" y="495"/>
                  </a:cubicBezTo>
                  <a:cubicBezTo>
                    <a:pt x="140" y="614"/>
                    <a:pt x="140" y="614"/>
                    <a:pt x="140" y="614"/>
                  </a:cubicBezTo>
                  <a:cubicBezTo>
                    <a:pt x="162" y="636"/>
                    <a:pt x="198" y="636"/>
                    <a:pt x="219" y="614"/>
                  </a:cubicBezTo>
                  <a:cubicBezTo>
                    <a:pt x="457" y="376"/>
                    <a:pt x="457" y="376"/>
                    <a:pt x="457" y="376"/>
                  </a:cubicBezTo>
                  <a:cubicBezTo>
                    <a:pt x="500" y="333"/>
                    <a:pt x="552" y="249"/>
                    <a:pt x="571" y="191"/>
                  </a:cubicBezTo>
                  <a:cubicBezTo>
                    <a:pt x="635" y="0"/>
                    <a:pt x="635" y="0"/>
                    <a:pt x="635" y="0"/>
                  </a:cubicBezTo>
                  <a:lnTo>
                    <a:pt x="444" y="64"/>
                  </a:lnTo>
                  <a:close/>
                  <a:moveTo>
                    <a:pt x="279" y="475"/>
                  </a:moveTo>
                  <a:cubicBezTo>
                    <a:pt x="246" y="508"/>
                    <a:pt x="193" y="508"/>
                    <a:pt x="160" y="475"/>
                  </a:cubicBezTo>
                  <a:cubicBezTo>
                    <a:pt x="127" y="442"/>
                    <a:pt x="127" y="389"/>
                    <a:pt x="160" y="356"/>
                  </a:cubicBezTo>
                  <a:cubicBezTo>
                    <a:pt x="193" y="324"/>
                    <a:pt x="246" y="324"/>
                    <a:pt x="279" y="356"/>
                  </a:cubicBezTo>
                  <a:cubicBezTo>
                    <a:pt x="311" y="389"/>
                    <a:pt x="311" y="442"/>
                    <a:pt x="279" y="475"/>
                  </a:cubicBezTo>
                  <a:close/>
                  <a:moveTo>
                    <a:pt x="437" y="317"/>
                  </a:moveTo>
                  <a:cubicBezTo>
                    <a:pt x="404" y="350"/>
                    <a:pt x="351" y="350"/>
                    <a:pt x="318" y="317"/>
                  </a:cubicBezTo>
                  <a:cubicBezTo>
                    <a:pt x="285" y="284"/>
                    <a:pt x="285" y="231"/>
                    <a:pt x="318" y="198"/>
                  </a:cubicBezTo>
                  <a:cubicBezTo>
                    <a:pt x="351" y="165"/>
                    <a:pt x="404" y="165"/>
                    <a:pt x="437" y="198"/>
                  </a:cubicBezTo>
                  <a:cubicBezTo>
                    <a:pt x="470" y="231"/>
                    <a:pt x="470" y="284"/>
                    <a:pt x="437" y="3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93663" y="960438"/>
              <a:ext cx="1125538" cy="990600"/>
            </a:xfrm>
            <a:custGeom>
              <a:avLst/>
              <a:gdLst>
                <a:gd name="T0" fmla="*/ 101 w 299"/>
                <a:gd name="T1" fmla="*/ 241 h 263"/>
                <a:gd name="T2" fmla="*/ 299 w 299"/>
                <a:gd name="T3" fmla="*/ 43 h 263"/>
                <a:gd name="T4" fmla="*/ 141 w 299"/>
                <a:gd name="T5" fmla="*/ 43 h 263"/>
                <a:gd name="T6" fmla="*/ 22 w 299"/>
                <a:gd name="T7" fmla="*/ 162 h 263"/>
                <a:gd name="T8" fmla="*/ 22 w 299"/>
                <a:gd name="T9" fmla="*/ 241 h 263"/>
                <a:gd name="T10" fmla="*/ 101 w 299"/>
                <a:gd name="T11" fmla="*/ 241 h 263"/>
              </a:gdLst>
              <a:ahLst/>
              <a:cxnLst>
                <a:cxn ang="0">
                  <a:pos x="T0" y="T1"/>
                </a:cxn>
                <a:cxn ang="0">
                  <a:pos x="T2" y="T3"/>
                </a:cxn>
                <a:cxn ang="0">
                  <a:pos x="T4" y="T5"/>
                </a:cxn>
                <a:cxn ang="0">
                  <a:pos x="T6" y="T7"/>
                </a:cxn>
                <a:cxn ang="0">
                  <a:pos x="T8" y="T9"/>
                </a:cxn>
                <a:cxn ang="0">
                  <a:pos x="T10" y="T11"/>
                </a:cxn>
              </a:cxnLst>
              <a:rect l="0" t="0" r="r" b="b"/>
              <a:pathLst>
                <a:path w="299" h="263">
                  <a:moveTo>
                    <a:pt x="101" y="241"/>
                  </a:moveTo>
                  <a:cubicBezTo>
                    <a:pt x="299" y="43"/>
                    <a:pt x="299" y="43"/>
                    <a:pt x="299" y="43"/>
                  </a:cubicBezTo>
                  <a:cubicBezTo>
                    <a:pt x="255" y="0"/>
                    <a:pt x="184" y="0"/>
                    <a:pt x="141" y="43"/>
                  </a:cubicBezTo>
                  <a:cubicBezTo>
                    <a:pt x="22" y="162"/>
                    <a:pt x="22" y="162"/>
                    <a:pt x="22" y="162"/>
                  </a:cubicBezTo>
                  <a:cubicBezTo>
                    <a:pt x="0" y="184"/>
                    <a:pt x="0" y="219"/>
                    <a:pt x="22" y="241"/>
                  </a:cubicBezTo>
                  <a:cubicBezTo>
                    <a:pt x="43" y="263"/>
                    <a:pt x="79" y="263"/>
                    <a:pt x="101" y="2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433513" y="2165351"/>
              <a:ext cx="992188" cy="1123950"/>
            </a:xfrm>
            <a:custGeom>
              <a:avLst/>
              <a:gdLst>
                <a:gd name="T0" fmla="*/ 22 w 264"/>
                <a:gd name="T1" fmla="*/ 198 h 299"/>
                <a:gd name="T2" fmla="*/ 22 w 264"/>
                <a:gd name="T3" fmla="*/ 277 h 299"/>
                <a:gd name="T4" fmla="*/ 101 w 264"/>
                <a:gd name="T5" fmla="*/ 277 h 299"/>
                <a:gd name="T6" fmla="*/ 220 w 264"/>
                <a:gd name="T7" fmla="*/ 159 h 299"/>
                <a:gd name="T8" fmla="*/ 220 w 264"/>
                <a:gd name="T9" fmla="*/ 0 h 299"/>
                <a:gd name="T10" fmla="*/ 22 w 264"/>
                <a:gd name="T11" fmla="*/ 198 h 299"/>
              </a:gdLst>
              <a:ahLst/>
              <a:cxnLst>
                <a:cxn ang="0">
                  <a:pos x="T0" y="T1"/>
                </a:cxn>
                <a:cxn ang="0">
                  <a:pos x="T2" y="T3"/>
                </a:cxn>
                <a:cxn ang="0">
                  <a:pos x="T4" y="T5"/>
                </a:cxn>
                <a:cxn ang="0">
                  <a:pos x="T6" y="T7"/>
                </a:cxn>
                <a:cxn ang="0">
                  <a:pos x="T8" y="T9"/>
                </a:cxn>
                <a:cxn ang="0">
                  <a:pos x="T10" y="T11"/>
                </a:cxn>
              </a:cxnLst>
              <a:rect l="0" t="0" r="r" b="b"/>
              <a:pathLst>
                <a:path w="264" h="299">
                  <a:moveTo>
                    <a:pt x="22" y="198"/>
                  </a:moveTo>
                  <a:cubicBezTo>
                    <a:pt x="0" y="220"/>
                    <a:pt x="0" y="256"/>
                    <a:pt x="22" y="277"/>
                  </a:cubicBezTo>
                  <a:cubicBezTo>
                    <a:pt x="44" y="299"/>
                    <a:pt x="80" y="299"/>
                    <a:pt x="101" y="277"/>
                  </a:cubicBezTo>
                  <a:cubicBezTo>
                    <a:pt x="220" y="159"/>
                    <a:pt x="220" y="159"/>
                    <a:pt x="220" y="159"/>
                  </a:cubicBezTo>
                  <a:cubicBezTo>
                    <a:pt x="264" y="115"/>
                    <a:pt x="264" y="44"/>
                    <a:pt x="220" y="0"/>
                  </a:cubicBezTo>
                  <a:lnTo>
                    <a:pt x="22" y="1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804863" y="2017713"/>
              <a:ext cx="560388" cy="561975"/>
            </a:xfrm>
            <a:custGeom>
              <a:avLst/>
              <a:gdLst>
                <a:gd name="T0" fmla="*/ 11 w 149"/>
                <a:gd name="T1" fmla="*/ 19 h 149"/>
                <a:gd name="T2" fmla="*/ 11 w 149"/>
                <a:gd name="T3" fmla="*/ 59 h 149"/>
                <a:gd name="T4" fmla="*/ 90 w 149"/>
                <a:gd name="T5" fmla="*/ 138 h 149"/>
                <a:gd name="T6" fmla="*/ 130 w 149"/>
                <a:gd name="T7" fmla="*/ 138 h 149"/>
                <a:gd name="T8" fmla="*/ 149 w 149"/>
                <a:gd name="T9" fmla="*/ 118 h 149"/>
                <a:gd name="T10" fmla="*/ 31 w 149"/>
                <a:gd name="T11" fmla="*/ 0 h 149"/>
                <a:gd name="T12" fmla="*/ 11 w 149"/>
                <a:gd name="T13" fmla="*/ 1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1" y="19"/>
                  </a:moveTo>
                  <a:cubicBezTo>
                    <a:pt x="0" y="30"/>
                    <a:pt x="0" y="48"/>
                    <a:pt x="11" y="59"/>
                  </a:cubicBezTo>
                  <a:cubicBezTo>
                    <a:pt x="90" y="138"/>
                    <a:pt x="90" y="138"/>
                    <a:pt x="90" y="138"/>
                  </a:cubicBezTo>
                  <a:cubicBezTo>
                    <a:pt x="101" y="149"/>
                    <a:pt x="119" y="149"/>
                    <a:pt x="130" y="138"/>
                  </a:cubicBezTo>
                  <a:cubicBezTo>
                    <a:pt x="149" y="118"/>
                    <a:pt x="149" y="118"/>
                    <a:pt x="149" y="118"/>
                  </a:cubicBezTo>
                  <a:cubicBezTo>
                    <a:pt x="31" y="0"/>
                    <a:pt x="31" y="0"/>
                    <a:pt x="31" y="0"/>
                  </a:cubicBezTo>
                  <a:lnTo>
                    <a:pt x="11"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350" y="2322513"/>
              <a:ext cx="1054100" cy="1054100"/>
            </a:xfrm>
            <a:custGeom>
              <a:avLst/>
              <a:gdLst>
                <a:gd name="T0" fmla="*/ 0 w 280"/>
                <a:gd name="T1" fmla="*/ 280 h 280"/>
                <a:gd name="T2" fmla="*/ 224 w 280"/>
                <a:gd name="T3" fmla="*/ 56 h 280"/>
                <a:gd name="T4" fmla="*/ 0 w 280"/>
                <a:gd name="T5" fmla="*/ 280 h 280"/>
              </a:gdLst>
              <a:ahLst/>
              <a:cxnLst>
                <a:cxn ang="0">
                  <a:pos x="T0" y="T1"/>
                </a:cxn>
                <a:cxn ang="0">
                  <a:pos x="T2" y="T3"/>
                </a:cxn>
                <a:cxn ang="0">
                  <a:pos x="T4" y="T5"/>
                </a:cxn>
              </a:cxnLst>
              <a:rect l="0" t="0" r="r" b="b"/>
              <a:pathLst>
                <a:path w="280" h="280">
                  <a:moveTo>
                    <a:pt x="0" y="280"/>
                  </a:moveTo>
                  <a:cubicBezTo>
                    <a:pt x="112" y="224"/>
                    <a:pt x="280" y="112"/>
                    <a:pt x="224" y="56"/>
                  </a:cubicBezTo>
                  <a:cubicBezTo>
                    <a:pt x="168" y="0"/>
                    <a:pt x="56" y="168"/>
                    <a:pt x="0"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64882507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p:cTn id="39" dur="500" fill="hold"/>
                                        <p:tgtEl>
                                          <p:spTgt spid="11"/>
                                        </p:tgtEl>
                                        <p:attrNameLst>
                                          <p:attrName>ppt_w</p:attrName>
                                        </p:attrNameLst>
                                      </p:cBhvr>
                                      <p:tavLst>
                                        <p:tav tm="0">
                                          <p:val>
                                            <p:fltVal val="0"/>
                                          </p:val>
                                        </p:tav>
                                        <p:tav tm="100000">
                                          <p:val>
                                            <p:strVal val="#ppt_w"/>
                                          </p:val>
                                        </p:tav>
                                      </p:tavLst>
                                    </p:anim>
                                    <p:anim calcmode="lin" valueType="num">
                                      <p:cBhvr>
                                        <p:cTn id="40" dur="500" fill="hold"/>
                                        <p:tgtEl>
                                          <p:spTgt spid="11"/>
                                        </p:tgtEl>
                                        <p:attrNameLst>
                                          <p:attrName>ppt_h</p:attrName>
                                        </p:attrNameLst>
                                      </p:cBhvr>
                                      <p:tavLst>
                                        <p:tav tm="0">
                                          <p:val>
                                            <p:fltVal val="0"/>
                                          </p:val>
                                        </p:tav>
                                        <p:tav tm="100000">
                                          <p:val>
                                            <p:strVal val="#ppt_h"/>
                                          </p:val>
                                        </p:tav>
                                      </p:tavLst>
                                    </p:anim>
                                    <p:animEffect transition="in" filter="fade">
                                      <p:cBhvr>
                                        <p:cTn id="41" dur="500"/>
                                        <p:tgtEl>
                                          <p:spTgt spid="11"/>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3" name="Rectangle 42"/>
          <p:cNvSpPr/>
          <p:nvPr/>
        </p:nvSpPr>
        <p:spPr>
          <a:xfrm>
            <a:off x="0" y="1993246"/>
            <a:ext cx="12192000" cy="2646079"/>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Picture Placeholder 11"/>
          <p:cNvSpPr>
            <a:spLocks noGrp="1"/>
          </p:cNvSpPr>
          <p:nvPr>
            <p:ph type="pic" sz="quarter" idx="12"/>
          </p:nvPr>
        </p:nvSpPr>
        <p:spPr>
          <a:xfrm>
            <a:off x="0" y="1985893"/>
            <a:ext cx="12192000" cy="2635316"/>
          </a:xfrm>
        </p:spPr>
      </p:sp>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14400" y="680759"/>
            <a:ext cx="4963218" cy="830997"/>
          </a:xfrm>
          <a:prstGeom prst="rect">
            <a:avLst/>
          </a:prstGeom>
          <a:noFill/>
        </p:spPr>
        <p:txBody>
          <a:bodyPr wrap="none" rtlCol="0">
            <a:spAutoFit/>
          </a:bodyPr>
          <a:lstStyle/>
          <a:p>
            <a:pPr algn="ctr"/>
            <a:r>
              <a:rPr lang="id-ID" sz="4800" dirty="0" smtClean="0">
                <a:solidFill>
                  <a:schemeClr val="bg1"/>
                </a:solidFill>
                <a:latin typeface="+mj-lt"/>
              </a:rPr>
              <a:t>Company Featured</a:t>
            </a:r>
            <a:endParaRPr lang="en-US" sz="4800" dirty="0">
              <a:solidFill>
                <a:schemeClr val="bg1"/>
              </a:solidFill>
              <a:latin typeface="+mj-lt"/>
            </a:endParaRPr>
          </a:p>
        </p:txBody>
      </p:sp>
      <p:grpSp>
        <p:nvGrpSpPr>
          <p:cNvPr id="11" name="Group 10"/>
          <p:cNvGrpSpPr/>
          <p:nvPr/>
        </p:nvGrpSpPr>
        <p:grpSpPr>
          <a:xfrm rot="1061527">
            <a:off x="1213711" y="3151426"/>
            <a:ext cx="1905000" cy="1905000"/>
            <a:chOff x="702733" y="0"/>
            <a:chExt cx="1905000" cy="1905000"/>
          </a:xfrm>
        </p:grpSpPr>
        <p:sp>
          <p:nvSpPr>
            <p:cNvPr id="2" name="Rectangle 1"/>
            <p:cNvSpPr/>
            <p:nvPr/>
          </p:nvSpPr>
          <p:spPr>
            <a:xfrm>
              <a:off x="702733" y="0"/>
              <a:ext cx="1905000" cy="1905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9" name="Group 28"/>
            <p:cNvGrpSpPr/>
            <p:nvPr/>
          </p:nvGrpSpPr>
          <p:grpSpPr>
            <a:xfrm>
              <a:off x="1225401" y="550613"/>
              <a:ext cx="859663" cy="801259"/>
              <a:chOff x="1687637" y="550581"/>
              <a:chExt cx="452247" cy="421522"/>
            </a:xfrm>
            <a:solidFill>
              <a:schemeClr val="bg1"/>
            </a:solidFill>
          </p:grpSpPr>
          <p:sp>
            <p:nvSpPr>
              <p:cNvPr id="15" name="Freeform 5"/>
              <p:cNvSpPr>
                <a:spLocks/>
              </p:cNvSpPr>
              <p:nvPr/>
            </p:nvSpPr>
            <p:spPr bwMode="auto">
              <a:xfrm>
                <a:off x="1747648" y="912091"/>
                <a:ext cx="332224" cy="60012"/>
              </a:xfrm>
              <a:custGeom>
                <a:avLst/>
                <a:gdLst>
                  <a:gd name="T0" fmla="*/ 287 w 292"/>
                  <a:gd name="T1" fmla="*/ 0 h 53"/>
                  <a:gd name="T2" fmla="*/ 6 w 292"/>
                  <a:gd name="T3" fmla="*/ 0 h 53"/>
                  <a:gd name="T4" fmla="*/ 0 w 292"/>
                  <a:gd name="T5" fmla="*/ 5 h 53"/>
                  <a:gd name="T6" fmla="*/ 0 w 292"/>
                  <a:gd name="T7" fmla="*/ 48 h 53"/>
                  <a:gd name="T8" fmla="*/ 6 w 292"/>
                  <a:gd name="T9" fmla="*/ 53 h 53"/>
                  <a:gd name="T10" fmla="*/ 287 w 292"/>
                  <a:gd name="T11" fmla="*/ 53 h 53"/>
                  <a:gd name="T12" fmla="*/ 292 w 292"/>
                  <a:gd name="T13" fmla="*/ 48 h 53"/>
                  <a:gd name="T14" fmla="*/ 292 w 292"/>
                  <a:gd name="T15" fmla="*/ 5 h 53"/>
                  <a:gd name="T16" fmla="*/ 287 w 292"/>
                  <a:gd name="T17"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2" h="53">
                    <a:moveTo>
                      <a:pt x="287" y="0"/>
                    </a:moveTo>
                    <a:cubicBezTo>
                      <a:pt x="6" y="0"/>
                      <a:pt x="6" y="0"/>
                      <a:pt x="6" y="0"/>
                    </a:cubicBezTo>
                    <a:cubicBezTo>
                      <a:pt x="3" y="0"/>
                      <a:pt x="0" y="2"/>
                      <a:pt x="0" y="5"/>
                    </a:cubicBezTo>
                    <a:cubicBezTo>
                      <a:pt x="0" y="48"/>
                      <a:pt x="0" y="48"/>
                      <a:pt x="0" y="48"/>
                    </a:cubicBezTo>
                    <a:cubicBezTo>
                      <a:pt x="0" y="51"/>
                      <a:pt x="3" y="53"/>
                      <a:pt x="6" y="53"/>
                    </a:cubicBezTo>
                    <a:cubicBezTo>
                      <a:pt x="287" y="53"/>
                      <a:pt x="287" y="53"/>
                      <a:pt x="287" y="53"/>
                    </a:cubicBezTo>
                    <a:cubicBezTo>
                      <a:pt x="290" y="53"/>
                      <a:pt x="292" y="51"/>
                      <a:pt x="292" y="48"/>
                    </a:cubicBezTo>
                    <a:cubicBezTo>
                      <a:pt x="292" y="5"/>
                      <a:pt x="292" y="5"/>
                      <a:pt x="292" y="5"/>
                    </a:cubicBezTo>
                    <a:cubicBezTo>
                      <a:pt x="292" y="2"/>
                      <a:pt x="290" y="0"/>
                      <a:pt x="28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6"/>
              <p:cNvSpPr>
                <a:spLocks/>
              </p:cNvSpPr>
              <p:nvPr/>
            </p:nvSpPr>
            <p:spPr bwMode="auto">
              <a:xfrm>
                <a:off x="1687637" y="550581"/>
                <a:ext cx="452247" cy="331744"/>
              </a:xfrm>
              <a:custGeom>
                <a:avLst/>
                <a:gdLst>
                  <a:gd name="T0" fmla="*/ 398 w 398"/>
                  <a:gd name="T1" fmla="*/ 40 h 292"/>
                  <a:gd name="T2" fmla="*/ 358 w 398"/>
                  <a:gd name="T3" fmla="*/ 0 h 292"/>
                  <a:gd name="T4" fmla="*/ 318 w 398"/>
                  <a:gd name="T5" fmla="*/ 40 h 292"/>
                  <a:gd name="T6" fmla="*/ 335 w 398"/>
                  <a:gd name="T7" fmla="*/ 72 h 292"/>
                  <a:gd name="T8" fmla="*/ 265 w 398"/>
                  <a:gd name="T9" fmla="*/ 212 h 292"/>
                  <a:gd name="T10" fmla="*/ 219 w 398"/>
                  <a:gd name="T11" fmla="*/ 74 h 292"/>
                  <a:gd name="T12" fmla="*/ 239 w 398"/>
                  <a:gd name="T13" fmla="*/ 40 h 292"/>
                  <a:gd name="T14" fmla="*/ 199 w 398"/>
                  <a:gd name="T15" fmla="*/ 0 h 292"/>
                  <a:gd name="T16" fmla="*/ 159 w 398"/>
                  <a:gd name="T17" fmla="*/ 40 h 292"/>
                  <a:gd name="T18" fmla="*/ 179 w 398"/>
                  <a:gd name="T19" fmla="*/ 74 h 292"/>
                  <a:gd name="T20" fmla="*/ 133 w 398"/>
                  <a:gd name="T21" fmla="*/ 212 h 292"/>
                  <a:gd name="T22" fmla="*/ 63 w 398"/>
                  <a:gd name="T23" fmla="*/ 72 h 292"/>
                  <a:gd name="T24" fmla="*/ 80 w 398"/>
                  <a:gd name="T25" fmla="*/ 40 h 292"/>
                  <a:gd name="T26" fmla="*/ 40 w 398"/>
                  <a:gd name="T27" fmla="*/ 0 h 292"/>
                  <a:gd name="T28" fmla="*/ 0 w 398"/>
                  <a:gd name="T29" fmla="*/ 40 h 292"/>
                  <a:gd name="T30" fmla="*/ 29 w 398"/>
                  <a:gd name="T31" fmla="*/ 78 h 292"/>
                  <a:gd name="T32" fmla="*/ 53 w 398"/>
                  <a:gd name="T33" fmla="*/ 292 h 292"/>
                  <a:gd name="T34" fmla="*/ 345 w 398"/>
                  <a:gd name="T35" fmla="*/ 292 h 292"/>
                  <a:gd name="T36" fmla="*/ 369 w 398"/>
                  <a:gd name="T37" fmla="*/ 78 h 292"/>
                  <a:gd name="T38" fmla="*/ 398 w 398"/>
                  <a:gd name="T39" fmla="*/ 4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8" h="292">
                    <a:moveTo>
                      <a:pt x="398" y="40"/>
                    </a:moveTo>
                    <a:cubicBezTo>
                      <a:pt x="398" y="18"/>
                      <a:pt x="380" y="0"/>
                      <a:pt x="358" y="0"/>
                    </a:cubicBezTo>
                    <a:cubicBezTo>
                      <a:pt x="336" y="0"/>
                      <a:pt x="318" y="18"/>
                      <a:pt x="318" y="40"/>
                    </a:cubicBezTo>
                    <a:cubicBezTo>
                      <a:pt x="318" y="53"/>
                      <a:pt x="325" y="65"/>
                      <a:pt x="335" y="72"/>
                    </a:cubicBezTo>
                    <a:cubicBezTo>
                      <a:pt x="265" y="212"/>
                      <a:pt x="265" y="212"/>
                      <a:pt x="265" y="212"/>
                    </a:cubicBezTo>
                    <a:cubicBezTo>
                      <a:pt x="219" y="74"/>
                      <a:pt x="219" y="74"/>
                      <a:pt x="219" y="74"/>
                    </a:cubicBezTo>
                    <a:cubicBezTo>
                      <a:pt x="231" y="67"/>
                      <a:pt x="239" y="54"/>
                      <a:pt x="239" y="40"/>
                    </a:cubicBezTo>
                    <a:cubicBezTo>
                      <a:pt x="239" y="18"/>
                      <a:pt x="221" y="0"/>
                      <a:pt x="199" y="0"/>
                    </a:cubicBezTo>
                    <a:cubicBezTo>
                      <a:pt x="177" y="0"/>
                      <a:pt x="159" y="18"/>
                      <a:pt x="159" y="40"/>
                    </a:cubicBezTo>
                    <a:cubicBezTo>
                      <a:pt x="159" y="54"/>
                      <a:pt x="167" y="67"/>
                      <a:pt x="179" y="74"/>
                    </a:cubicBezTo>
                    <a:cubicBezTo>
                      <a:pt x="133" y="212"/>
                      <a:pt x="133" y="212"/>
                      <a:pt x="133" y="212"/>
                    </a:cubicBezTo>
                    <a:cubicBezTo>
                      <a:pt x="63" y="72"/>
                      <a:pt x="63" y="72"/>
                      <a:pt x="63" y="72"/>
                    </a:cubicBezTo>
                    <a:cubicBezTo>
                      <a:pt x="73" y="65"/>
                      <a:pt x="80" y="53"/>
                      <a:pt x="80" y="40"/>
                    </a:cubicBezTo>
                    <a:cubicBezTo>
                      <a:pt x="80" y="18"/>
                      <a:pt x="62" y="0"/>
                      <a:pt x="40" y="0"/>
                    </a:cubicBezTo>
                    <a:cubicBezTo>
                      <a:pt x="18" y="0"/>
                      <a:pt x="0" y="18"/>
                      <a:pt x="0" y="40"/>
                    </a:cubicBezTo>
                    <a:cubicBezTo>
                      <a:pt x="0" y="58"/>
                      <a:pt x="13" y="73"/>
                      <a:pt x="29" y="78"/>
                    </a:cubicBezTo>
                    <a:cubicBezTo>
                      <a:pt x="53" y="292"/>
                      <a:pt x="53" y="292"/>
                      <a:pt x="53" y="292"/>
                    </a:cubicBezTo>
                    <a:cubicBezTo>
                      <a:pt x="345" y="292"/>
                      <a:pt x="345" y="292"/>
                      <a:pt x="345" y="292"/>
                    </a:cubicBezTo>
                    <a:cubicBezTo>
                      <a:pt x="369" y="78"/>
                      <a:pt x="369" y="78"/>
                      <a:pt x="369" y="78"/>
                    </a:cubicBezTo>
                    <a:cubicBezTo>
                      <a:pt x="386" y="73"/>
                      <a:pt x="398" y="58"/>
                      <a:pt x="39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 name="Group 7"/>
          <p:cNvGrpSpPr/>
          <p:nvPr/>
        </p:nvGrpSpPr>
        <p:grpSpPr>
          <a:xfrm rot="20410908">
            <a:off x="2815307" y="3033787"/>
            <a:ext cx="1905000" cy="1905000"/>
            <a:chOff x="2719615" y="0"/>
            <a:chExt cx="1905000" cy="1905000"/>
          </a:xfrm>
        </p:grpSpPr>
        <p:sp>
          <p:nvSpPr>
            <p:cNvPr id="38" name="Rectangle 37"/>
            <p:cNvSpPr/>
            <p:nvPr/>
          </p:nvSpPr>
          <p:spPr>
            <a:xfrm>
              <a:off x="2719615" y="0"/>
              <a:ext cx="1905000"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8" name="Group 27"/>
            <p:cNvGrpSpPr/>
            <p:nvPr/>
          </p:nvGrpSpPr>
          <p:grpSpPr>
            <a:xfrm>
              <a:off x="3265071" y="648999"/>
              <a:ext cx="764732" cy="801380"/>
              <a:chOff x="1989375" y="-164756"/>
              <a:chExt cx="450807" cy="472411"/>
            </a:xfrm>
            <a:solidFill>
              <a:schemeClr val="bg1"/>
            </a:solidFill>
          </p:grpSpPr>
          <p:sp>
            <p:nvSpPr>
              <p:cNvPr id="19" name="Freeform 9"/>
              <p:cNvSpPr>
                <a:spLocks/>
              </p:cNvSpPr>
              <p:nvPr/>
            </p:nvSpPr>
            <p:spPr bwMode="auto">
              <a:xfrm>
                <a:off x="2056108" y="-164756"/>
                <a:ext cx="384074" cy="331744"/>
              </a:xfrm>
              <a:custGeom>
                <a:avLst/>
                <a:gdLst>
                  <a:gd name="T0" fmla="*/ 312 w 338"/>
                  <a:gd name="T1" fmla="*/ 0 h 292"/>
                  <a:gd name="T2" fmla="*/ 0 w 338"/>
                  <a:gd name="T3" fmla="*/ 0 h 292"/>
                  <a:gd name="T4" fmla="*/ 106 w 338"/>
                  <a:gd name="T5" fmla="*/ 54 h 292"/>
                  <a:gd name="T6" fmla="*/ 285 w 338"/>
                  <a:gd name="T7" fmla="*/ 54 h 292"/>
                  <a:gd name="T8" fmla="*/ 285 w 338"/>
                  <a:gd name="T9" fmla="*/ 80 h 292"/>
                  <a:gd name="T10" fmla="*/ 159 w 338"/>
                  <a:gd name="T11" fmla="*/ 80 h 292"/>
                  <a:gd name="T12" fmla="*/ 194 w 338"/>
                  <a:gd name="T13" fmla="*/ 98 h 292"/>
                  <a:gd name="T14" fmla="*/ 226 w 338"/>
                  <a:gd name="T15" fmla="*/ 133 h 292"/>
                  <a:gd name="T16" fmla="*/ 285 w 338"/>
                  <a:gd name="T17" fmla="*/ 133 h 292"/>
                  <a:gd name="T18" fmla="*/ 285 w 338"/>
                  <a:gd name="T19" fmla="*/ 160 h 292"/>
                  <a:gd name="T20" fmla="*/ 232 w 338"/>
                  <a:gd name="T21" fmla="*/ 160 h 292"/>
                  <a:gd name="T22" fmla="*/ 232 w 338"/>
                  <a:gd name="T23" fmla="*/ 292 h 292"/>
                  <a:gd name="T24" fmla="*/ 312 w 338"/>
                  <a:gd name="T25" fmla="*/ 292 h 292"/>
                  <a:gd name="T26" fmla="*/ 338 w 338"/>
                  <a:gd name="T27" fmla="*/ 266 h 292"/>
                  <a:gd name="T28" fmla="*/ 338 w 338"/>
                  <a:gd name="T29" fmla="*/ 27 h 292"/>
                  <a:gd name="T30" fmla="*/ 312 w 338"/>
                  <a:gd name="T31" fmla="*/ 0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8" h="292">
                    <a:moveTo>
                      <a:pt x="312" y="0"/>
                    </a:moveTo>
                    <a:cubicBezTo>
                      <a:pt x="0" y="0"/>
                      <a:pt x="0" y="0"/>
                      <a:pt x="0" y="0"/>
                    </a:cubicBezTo>
                    <a:cubicBezTo>
                      <a:pt x="106" y="54"/>
                      <a:pt x="106" y="54"/>
                      <a:pt x="106" y="54"/>
                    </a:cubicBezTo>
                    <a:cubicBezTo>
                      <a:pt x="285" y="54"/>
                      <a:pt x="285" y="54"/>
                      <a:pt x="285" y="54"/>
                    </a:cubicBezTo>
                    <a:cubicBezTo>
                      <a:pt x="285" y="80"/>
                      <a:pt x="285" y="80"/>
                      <a:pt x="285" y="80"/>
                    </a:cubicBezTo>
                    <a:cubicBezTo>
                      <a:pt x="159" y="80"/>
                      <a:pt x="159" y="80"/>
                      <a:pt x="159" y="80"/>
                    </a:cubicBezTo>
                    <a:cubicBezTo>
                      <a:pt x="194" y="98"/>
                      <a:pt x="194" y="98"/>
                      <a:pt x="194" y="98"/>
                    </a:cubicBezTo>
                    <a:cubicBezTo>
                      <a:pt x="208" y="105"/>
                      <a:pt x="220" y="118"/>
                      <a:pt x="226" y="133"/>
                    </a:cubicBezTo>
                    <a:cubicBezTo>
                      <a:pt x="285" y="133"/>
                      <a:pt x="285" y="133"/>
                      <a:pt x="285" y="133"/>
                    </a:cubicBezTo>
                    <a:cubicBezTo>
                      <a:pt x="285" y="160"/>
                      <a:pt x="285" y="160"/>
                      <a:pt x="285" y="160"/>
                    </a:cubicBezTo>
                    <a:cubicBezTo>
                      <a:pt x="232" y="160"/>
                      <a:pt x="232" y="160"/>
                      <a:pt x="232" y="160"/>
                    </a:cubicBezTo>
                    <a:cubicBezTo>
                      <a:pt x="232" y="292"/>
                      <a:pt x="232" y="292"/>
                      <a:pt x="232" y="292"/>
                    </a:cubicBezTo>
                    <a:cubicBezTo>
                      <a:pt x="312" y="292"/>
                      <a:pt x="312" y="292"/>
                      <a:pt x="312" y="292"/>
                    </a:cubicBezTo>
                    <a:cubicBezTo>
                      <a:pt x="326" y="292"/>
                      <a:pt x="338" y="280"/>
                      <a:pt x="338" y="266"/>
                    </a:cubicBezTo>
                    <a:cubicBezTo>
                      <a:pt x="338" y="27"/>
                      <a:pt x="338" y="27"/>
                      <a:pt x="338" y="27"/>
                    </a:cubicBezTo>
                    <a:cubicBezTo>
                      <a:pt x="338" y="12"/>
                      <a:pt x="326" y="0"/>
                      <a:pt x="31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0"/>
              <p:cNvSpPr>
                <a:spLocks noEditPoints="1"/>
              </p:cNvSpPr>
              <p:nvPr/>
            </p:nvSpPr>
            <p:spPr bwMode="auto">
              <a:xfrm>
                <a:off x="1989375" y="-153714"/>
                <a:ext cx="301018" cy="461369"/>
              </a:xfrm>
              <a:custGeom>
                <a:avLst/>
                <a:gdLst>
                  <a:gd name="T0" fmla="*/ 241 w 265"/>
                  <a:gd name="T1" fmla="*/ 111 h 406"/>
                  <a:gd name="T2" fmla="*/ 23 w 265"/>
                  <a:gd name="T3" fmla="*/ 2 h 406"/>
                  <a:gd name="T4" fmla="*/ 14 w 265"/>
                  <a:gd name="T5" fmla="*/ 0 h 406"/>
                  <a:gd name="T6" fmla="*/ 0 w 265"/>
                  <a:gd name="T7" fmla="*/ 17 h 406"/>
                  <a:gd name="T8" fmla="*/ 0 w 265"/>
                  <a:gd name="T9" fmla="*/ 256 h 406"/>
                  <a:gd name="T10" fmla="*/ 23 w 265"/>
                  <a:gd name="T11" fmla="*/ 294 h 406"/>
                  <a:gd name="T12" fmla="*/ 241 w 265"/>
                  <a:gd name="T13" fmla="*/ 403 h 406"/>
                  <a:gd name="T14" fmla="*/ 251 w 265"/>
                  <a:gd name="T15" fmla="*/ 406 h 406"/>
                  <a:gd name="T16" fmla="*/ 265 w 265"/>
                  <a:gd name="T17" fmla="*/ 388 h 406"/>
                  <a:gd name="T18" fmla="*/ 265 w 265"/>
                  <a:gd name="T19" fmla="*/ 150 h 406"/>
                  <a:gd name="T20" fmla="*/ 241 w 265"/>
                  <a:gd name="T21" fmla="*/ 111 h 406"/>
                  <a:gd name="T22" fmla="*/ 185 w 265"/>
                  <a:gd name="T23" fmla="*/ 282 h 406"/>
                  <a:gd name="T24" fmla="*/ 159 w 265"/>
                  <a:gd name="T25" fmla="*/ 242 h 406"/>
                  <a:gd name="T26" fmla="*/ 185 w 265"/>
                  <a:gd name="T27" fmla="*/ 203 h 406"/>
                  <a:gd name="T28" fmla="*/ 212 w 265"/>
                  <a:gd name="T29" fmla="*/ 242 h 406"/>
                  <a:gd name="T30" fmla="*/ 185 w 265"/>
                  <a:gd name="T31" fmla="*/ 28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5" h="406">
                    <a:moveTo>
                      <a:pt x="241" y="111"/>
                    </a:moveTo>
                    <a:cubicBezTo>
                      <a:pt x="23" y="2"/>
                      <a:pt x="23" y="2"/>
                      <a:pt x="23" y="2"/>
                    </a:cubicBezTo>
                    <a:cubicBezTo>
                      <a:pt x="20" y="1"/>
                      <a:pt x="17" y="0"/>
                      <a:pt x="14" y="0"/>
                    </a:cubicBezTo>
                    <a:cubicBezTo>
                      <a:pt x="5" y="0"/>
                      <a:pt x="0" y="6"/>
                      <a:pt x="0" y="17"/>
                    </a:cubicBezTo>
                    <a:cubicBezTo>
                      <a:pt x="0" y="256"/>
                      <a:pt x="0" y="256"/>
                      <a:pt x="0" y="256"/>
                    </a:cubicBezTo>
                    <a:cubicBezTo>
                      <a:pt x="0" y="270"/>
                      <a:pt x="10" y="288"/>
                      <a:pt x="23" y="294"/>
                    </a:cubicBezTo>
                    <a:cubicBezTo>
                      <a:pt x="241" y="403"/>
                      <a:pt x="241" y="403"/>
                      <a:pt x="241" y="403"/>
                    </a:cubicBezTo>
                    <a:cubicBezTo>
                      <a:pt x="244" y="405"/>
                      <a:pt x="248" y="406"/>
                      <a:pt x="251" y="406"/>
                    </a:cubicBezTo>
                    <a:cubicBezTo>
                      <a:pt x="259" y="406"/>
                      <a:pt x="265" y="399"/>
                      <a:pt x="265" y="388"/>
                    </a:cubicBezTo>
                    <a:cubicBezTo>
                      <a:pt x="265" y="150"/>
                      <a:pt x="265" y="150"/>
                      <a:pt x="265" y="150"/>
                    </a:cubicBezTo>
                    <a:cubicBezTo>
                      <a:pt x="265" y="135"/>
                      <a:pt x="254" y="118"/>
                      <a:pt x="241" y="111"/>
                    </a:cubicBezTo>
                    <a:close/>
                    <a:moveTo>
                      <a:pt x="185" y="282"/>
                    </a:moveTo>
                    <a:cubicBezTo>
                      <a:pt x="171" y="282"/>
                      <a:pt x="159" y="264"/>
                      <a:pt x="159" y="242"/>
                    </a:cubicBezTo>
                    <a:cubicBezTo>
                      <a:pt x="159" y="220"/>
                      <a:pt x="171" y="203"/>
                      <a:pt x="185" y="203"/>
                    </a:cubicBezTo>
                    <a:cubicBezTo>
                      <a:pt x="200" y="203"/>
                      <a:pt x="212" y="220"/>
                      <a:pt x="212" y="242"/>
                    </a:cubicBezTo>
                    <a:cubicBezTo>
                      <a:pt x="212" y="264"/>
                      <a:pt x="200" y="282"/>
                      <a:pt x="185" y="2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4355715" y="2988355"/>
            <a:ext cx="1905000" cy="1905000"/>
            <a:chOff x="4736497" y="0"/>
            <a:chExt cx="1905000" cy="1905000"/>
          </a:xfrm>
        </p:grpSpPr>
        <p:sp>
          <p:nvSpPr>
            <p:cNvPr id="39" name="Rectangle 38"/>
            <p:cNvSpPr/>
            <p:nvPr/>
          </p:nvSpPr>
          <p:spPr>
            <a:xfrm>
              <a:off x="4736497" y="0"/>
              <a:ext cx="1905000" cy="1905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Freeform 7"/>
            <p:cNvSpPr>
              <a:spLocks/>
            </p:cNvSpPr>
            <p:nvPr/>
          </p:nvSpPr>
          <p:spPr bwMode="auto">
            <a:xfrm>
              <a:off x="5368116" y="508189"/>
              <a:ext cx="651208" cy="806695"/>
            </a:xfrm>
            <a:custGeom>
              <a:avLst/>
              <a:gdLst>
                <a:gd name="T0" fmla="*/ 1 w 329"/>
                <a:gd name="T1" fmla="*/ 248 h 408"/>
                <a:gd name="T2" fmla="*/ 32 w 329"/>
                <a:gd name="T3" fmla="*/ 223 h 408"/>
                <a:gd name="T4" fmla="*/ 75 w 329"/>
                <a:gd name="T5" fmla="*/ 227 h 408"/>
                <a:gd name="T6" fmla="*/ 75 w 329"/>
                <a:gd name="T7" fmla="*/ 226 h 408"/>
                <a:gd name="T8" fmla="*/ 41 w 329"/>
                <a:gd name="T9" fmla="*/ 222 h 408"/>
                <a:gd name="T10" fmla="*/ 19 w 329"/>
                <a:gd name="T11" fmla="*/ 191 h 408"/>
                <a:gd name="T12" fmla="*/ 47 w 329"/>
                <a:gd name="T13" fmla="*/ 166 h 408"/>
                <a:gd name="T14" fmla="*/ 160 w 329"/>
                <a:gd name="T15" fmla="*/ 177 h 408"/>
                <a:gd name="T16" fmla="*/ 176 w 329"/>
                <a:gd name="T17" fmla="*/ 177 h 408"/>
                <a:gd name="T18" fmla="*/ 170 w 329"/>
                <a:gd name="T19" fmla="*/ 83 h 408"/>
                <a:gd name="T20" fmla="*/ 235 w 329"/>
                <a:gd name="T21" fmla="*/ 31 h 408"/>
                <a:gd name="T22" fmla="*/ 238 w 329"/>
                <a:gd name="T23" fmla="*/ 113 h 408"/>
                <a:gd name="T24" fmla="*/ 295 w 329"/>
                <a:gd name="T25" fmla="*/ 230 h 408"/>
                <a:gd name="T26" fmla="*/ 329 w 329"/>
                <a:gd name="T27" fmla="*/ 247 h 408"/>
                <a:gd name="T28" fmla="*/ 329 w 329"/>
                <a:gd name="T29" fmla="*/ 389 h 408"/>
                <a:gd name="T30" fmla="*/ 195 w 329"/>
                <a:gd name="T31" fmla="*/ 408 h 408"/>
                <a:gd name="T32" fmla="*/ 111 w 329"/>
                <a:gd name="T33" fmla="*/ 399 h 408"/>
                <a:gd name="T34" fmla="*/ 41 w 329"/>
                <a:gd name="T35" fmla="*/ 392 h 408"/>
                <a:gd name="T36" fmla="*/ 22 w 329"/>
                <a:gd name="T37" fmla="*/ 361 h 408"/>
                <a:gd name="T38" fmla="*/ 39 w 329"/>
                <a:gd name="T39" fmla="*/ 336 h 408"/>
                <a:gd name="T40" fmla="*/ 30 w 329"/>
                <a:gd name="T41" fmla="*/ 336 h 408"/>
                <a:gd name="T42" fmla="*/ 8 w 329"/>
                <a:gd name="T43" fmla="*/ 305 h 408"/>
                <a:gd name="T44" fmla="*/ 30 w 329"/>
                <a:gd name="T45" fmla="*/ 280 h 408"/>
                <a:gd name="T46" fmla="*/ 27 w 329"/>
                <a:gd name="T47" fmla="*/ 279 h 408"/>
                <a:gd name="T48" fmla="*/ 1 w 329"/>
                <a:gd name="T49" fmla="*/ 248 h 4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29" h="408">
                  <a:moveTo>
                    <a:pt x="1" y="248"/>
                  </a:moveTo>
                  <a:cubicBezTo>
                    <a:pt x="3" y="232"/>
                    <a:pt x="17" y="221"/>
                    <a:pt x="32" y="223"/>
                  </a:cubicBezTo>
                  <a:cubicBezTo>
                    <a:pt x="75" y="227"/>
                    <a:pt x="75" y="227"/>
                    <a:pt x="75" y="227"/>
                  </a:cubicBezTo>
                  <a:cubicBezTo>
                    <a:pt x="75" y="226"/>
                    <a:pt x="75" y="226"/>
                    <a:pt x="75" y="226"/>
                  </a:cubicBezTo>
                  <a:cubicBezTo>
                    <a:pt x="41" y="222"/>
                    <a:pt x="41" y="222"/>
                    <a:pt x="41" y="222"/>
                  </a:cubicBezTo>
                  <a:cubicBezTo>
                    <a:pt x="28" y="221"/>
                    <a:pt x="18" y="207"/>
                    <a:pt x="19" y="191"/>
                  </a:cubicBezTo>
                  <a:cubicBezTo>
                    <a:pt x="21" y="176"/>
                    <a:pt x="33" y="164"/>
                    <a:pt x="47" y="166"/>
                  </a:cubicBezTo>
                  <a:cubicBezTo>
                    <a:pt x="160" y="177"/>
                    <a:pt x="160" y="177"/>
                    <a:pt x="160" y="177"/>
                  </a:cubicBezTo>
                  <a:cubicBezTo>
                    <a:pt x="176" y="177"/>
                    <a:pt x="176" y="177"/>
                    <a:pt x="176" y="177"/>
                  </a:cubicBezTo>
                  <a:cubicBezTo>
                    <a:pt x="176" y="177"/>
                    <a:pt x="152" y="167"/>
                    <a:pt x="170" y="83"/>
                  </a:cubicBezTo>
                  <a:cubicBezTo>
                    <a:pt x="188" y="0"/>
                    <a:pt x="235" y="31"/>
                    <a:pt x="235" y="31"/>
                  </a:cubicBezTo>
                  <a:cubicBezTo>
                    <a:pt x="235" y="31"/>
                    <a:pt x="235" y="102"/>
                    <a:pt x="238" y="113"/>
                  </a:cubicBezTo>
                  <a:cubicBezTo>
                    <a:pt x="240" y="123"/>
                    <a:pt x="295" y="230"/>
                    <a:pt x="295" y="230"/>
                  </a:cubicBezTo>
                  <a:cubicBezTo>
                    <a:pt x="295" y="235"/>
                    <a:pt x="329" y="241"/>
                    <a:pt x="329" y="247"/>
                  </a:cubicBezTo>
                  <a:cubicBezTo>
                    <a:pt x="329" y="296"/>
                    <a:pt x="329" y="338"/>
                    <a:pt x="329" y="389"/>
                  </a:cubicBezTo>
                  <a:cubicBezTo>
                    <a:pt x="293" y="379"/>
                    <a:pt x="273" y="408"/>
                    <a:pt x="195" y="408"/>
                  </a:cubicBezTo>
                  <a:cubicBezTo>
                    <a:pt x="170" y="408"/>
                    <a:pt x="138" y="403"/>
                    <a:pt x="111" y="399"/>
                  </a:cubicBezTo>
                  <a:cubicBezTo>
                    <a:pt x="41" y="392"/>
                    <a:pt x="41" y="392"/>
                    <a:pt x="41" y="392"/>
                  </a:cubicBezTo>
                  <a:cubicBezTo>
                    <a:pt x="29" y="391"/>
                    <a:pt x="20" y="377"/>
                    <a:pt x="22" y="361"/>
                  </a:cubicBezTo>
                  <a:cubicBezTo>
                    <a:pt x="23" y="349"/>
                    <a:pt x="30" y="340"/>
                    <a:pt x="39" y="336"/>
                  </a:cubicBezTo>
                  <a:cubicBezTo>
                    <a:pt x="30" y="336"/>
                    <a:pt x="30" y="336"/>
                    <a:pt x="30" y="336"/>
                  </a:cubicBezTo>
                  <a:cubicBezTo>
                    <a:pt x="16" y="334"/>
                    <a:pt x="6" y="320"/>
                    <a:pt x="8" y="305"/>
                  </a:cubicBezTo>
                  <a:cubicBezTo>
                    <a:pt x="9" y="291"/>
                    <a:pt x="19" y="281"/>
                    <a:pt x="30" y="280"/>
                  </a:cubicBezTo>
                  <a:cubicBezTo>
                    <a:pt x="27" y="279"/>
                    <a:pt x="27" y="279"/>
                    <a:pt x="27" y="279"/>
                  </a:cubicBezTo>
                  <a:cubicBezTo>
                    <a:pt x="11" y="278"/>
                    <a:pt x="0" y="264"/>
                    <a:pt x="1" y="2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rot="874655">
            <a:off x="6001165" y="3083705"/>
            <a:ext cx="1905000" cy="1905000"/>
            <a:chOff x="6254855" y="2495803"/>
            <a:chExt cx="1905000" cy="1905000"/>
          </a:xfrm>
        </p:grpSpPr>
        <p:sp>
          <p:nvSpPr>
            <p:cNvPr id="42" name="Rectangle 41"/>
            <p:cNvSpPr/>
            <p:nvPr/>
          </p:nvSpPr>
          <p:spPr>
            <a:xfrm>
              <a:off x="6254855" y="2495803"/>
              <a:ext cx="1905000" cy="1905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1" name="Group 30"/>
            <p:cNvGrpSpPr/>
            <p:nvPr/>
          </p:nvGrpSpPr>
          <p:grpSpPr>
            <a:xfrm>
              <a:off x="6884946" y="3011171"/>
              <a:ext cx="679293" cy="777553"/>
              <a:chOff x="512850" y="1020112"/>
              <a:chExt cx="421521" cy="482494"/>
            </a:xfrm>
            <a:solidFill>
              <a:schemeClr val="bg1"/>
            </a:solidFill>
          </p:grpSpPr>
          <p:sp>
            <p:nvSpPr>
              <p:cNvPr id="21" name="Freeform 11"/>
              <p:cNvSpPr>
                <a:spLocks noEditPoints="1"/>
              </p:cNvSpPr>
              <p:nvPr/>
            </p:nvSpPr>
            <p:spPr bwMode="auto">
              <a:xfrm>
                <a:off x="603587" y="1020112"/>
                <a:ext cx="241007" cy="120023"/>
              </a:xfrm>
              <a:custGeom>
                <a:avLst/>
                <a:gdLst>
                  <a:gd name="T0" fmla="*/ 212 w 212"/>
                  <a:gd name="T1" fmla="*/ 53 h 106"/>
                  <a:gd name="T2" fmla="*/ 159 w 212"/>
                  <a:gd name="T3" fmla="*/ 53 h 106"/>
                  <a:gd name="T4" fmla="*/ 106 w 212"/>
                  <a:gd name="T5" fmla="*/ 0 h 106"/>
                  <a:gd name="T6" fmla="*/ 53 w 212"/>
                  <a:gd name="T7" fmla="*/ 53 h 106"/>
                  <a:gd name="T8" fmla="*/ 0 w 212"/>
                  <a:gd name="T9" fmla="*/ 53 h 106"/>
                  <a:gd name="T10" fmla="*/ 0 w 212"/>
                  <a:gd name="T11" fmla="*/ 106 h 106"/>
                  <a:gd name="T12" fmla="*/ 212 w 212"/>
                  <a:gd name="T13" fmla="*/ 106 h 106"/>
                  <a:gd name="T14" fmla="*/ 212 w 212"/>
                  <a:gd name="T15" fmla="*/ 53 h 106"/>
                  <a:gd name="T16" fmla="*/ 106 w 212"/>
                  <a:gd name="T17" fmla="*/ 80 h 106"/>
                  <a:gd name="T18" fmla="*/ 79 w 212"/>
                  <a:gd name="T19" fmla="*/ 53 h 106"/>
                  <a:gd name="T20" fmla="*/ 106 w 212"/>
                  <a:gd name="T21" fmla="*/ 27 h 106"/>
                  <a:gd name="T22" fmla="*/ 132 w 212"/>
                  <a:gd name="T23" fmla="*/ 53 h 106"/>
                  <a:gd name="T24" fmla="*/ 106 w 212"/>
                  <a:gd name="T25" fmla="*/ 8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2" h="106">
                    <a:moveTo>
                      <a:pt x="212" y="53"/>
                    </a:moveTo>
                    <a:cubicBezTo>
                      <a:pt x="159" y="53"/>
                      <a:pt x="159" y="53"/>
                      <a:pt x="159" y="53"/>
                    </a:cubicBezTo>
                    <a:cubicBezTo>
                      <a:pt x="159" y="24"/>
                      <a:pt x="135" y="0"/>
                      <a:pt x="106" y="0"/>
                    </a:cubicBezTo>
                    <a:cubicBezTo>
                      <a:pt x="76" y="0"/>
                      <a:pt x="53" y="24"/>
                      <a:pt x="53" y="53"/>
                    </a:cubicBezTo>
                    <a:cubicBezTo>
                      <a:pt x="0" y="53"/>
                      <a:pt x="0" y="53"/>
                      <a:pt x="0" y="53"/>
                    </a:cubicBezTo>
                    <a:cubicBezTo>
                      <a:pt x="0" y="106"/>
                      <a:pt x="0" y="106"/>
                      <a:pt x="0" y="106"/>
                    </a:cubicBezTo>
                    <a:cubicBezTo>
                      <a:pt x="212" y="106"/>
                      <a:pt x="212" y="106"/>
                      <a:pt x="212" y="106"/>
                    </a:cubicBezTo>
                    <a:lnTo>
                      <a:pt x="212" y="53"/>
                    </a:lnTo>
                    <a:close/>
                    <a:moveTo>
                      <a:pt x="106" y="80"/>
                    </a:moveTo>
                    <a:cubicBezTo>
                      <a:pt x="91" y="80"/>
                      <a:pt x="79" y="68"/>
                      <a:pt x="79" y="53"/>
                    </a:cubicBezTo>
                    <a:cubicBezTo>
                      <a:pt x="79" y="39"/>
                      <a:pt x="91" y="27"/>
                      <a:pt x="106" y="27"/>
                    </a:cubicBezTo>
                    <a:cubicBezTo>
                      <a:pt x="120" y="27"/>
                      <a:pt x="132" y="39"/>
                      <a:pt x="132" y="53"/>
                    </a:cubicBezTo>
                    <a:cubicBezTo>
                      <a:pt x="132" y="68"/>
                      <a:pt x="120" y="80"/>
                      <a:pt x="106" y="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2"/>
              <p:cNvSpPr>
                <a:spLocks noEditPoints="1"/>
              </p:cNvSpPr>
              <p:nvPr/>
            </p:nvSpPr>
            <p:spPr bwMode="auto">
              <a:xfrm>
                <a:off x="512850" y="1080124"/>
                <a:ext cx="421521" cy="422482"/>
              </a:xfrm>
              <a:custGeom>
                <a:avLst/>
                <a:gdLst>
                  <a:gd name="T0" fmla="*/ 752 w 878"/>
                  <a:gd name="T1" fmla="*/ 0 h 880"/>
                  <a:gd name="T2" fmla="*/ 752 w 878"/>
                  <a:gd name="T3" fmla="*/ 189 h 880"/>
                  <a:gd name="T4" fmla="*/ 125 w 878"/>
                  <a:gd name="T5" fmla="*/ 189 h 880"/>
                  <a:gd name="T6" fmla="*/ 125 w 878"/>
                  <a:gd name="T7" fmla="*/ 0 h 880"/>
                  <a:gd name="T8" fmla="*/ 0 w 878"/>
                  <a:gd name="T9" fmla="*/ 0 h 880"/>
                  <a:gd name="T10" fmla="*/ 0 w 878"/>
                  <a:gd name="T11" fmla="*/ 880 h 880"/>
                  <a:gd name="T12" fmla="*/ 878 w 878"/>
                  <a:gd name="T13" fmla="*/ 880 h 880"/>
                  <a:gd name="T14" fmla="*/ 878 w 878"/>
                  <a:gd name="T15" fmla="*/ 0 h 880"/>
                  <a:gd name="T16" fmla="*/ 752 w 878"/>
                  <a:gd name="T17" fmla="*/ 0 h 880"/>
                  <a:gd name="T18" fmla="*/ 409 w 878"/>
                  <a:gd name="T19" fmla="*/ 745 h 880"/>
                  <a:gd name="T20" fmla="*/ 366 w 878"/>
                  <a:gd name="T21" fmla="*/ 700 h 880"/>
                  <a:gd name="T22" fmla="*/ 189 w 878"/>
                  <a:gd name="T23" fmla="*/ 523 h 880"/>
                  <a:gd name="T24" fmla="*/ 276 w 878"/>
                  <a:gd name="T25" fmla="*/ 435 h 880"/>
                  <a:gd name="T26" fmla="*/ 409 w 878"/>
                  <a:gd name="T27" fmla="*/ 568 h 880"/>
                  <a:gd name="T28" fmla="*/ 662 w 878"/>
                  <a:gd name="T29" fmla="*/ 315 h 880"/>
                  <a:gd name="T30" fmla="*/ 752 w 878"/>
                  <a:gd name="T31" fmla="*/ 402 h 880"/>
                  <a:gd name="T32" fmla="*/ 409 w 878"/>
                  <a:gd name="T33" fmla="*/ 745 h 8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78" h="880">
                    <a:moveTo>
                      <a:pt x="752" y="0"/>
                    </a:moveTo>
                    <a:lnTo>
                      <a:pt x="752" y="189"/>
                    </a:lnTo>
                    <a:lnTo>
                      <a:pt x="125" y="189"/>
                    </a:lnTo>
                    <a:lnTo>
                      <a:pt x="125" y="0"/>
                    </a:lnTo>
                    <a:lnTo>
                      <a:pt x="0" y="0"/>
                    </a:lnTo>
                    <a:lnTo>
                      <a:pt x="0" y="880"/>
                    </a:lnTo>
                    <a:lnTo>
                      <a:pt x="878" y="880"/>
                    </a:lnTo>
                    <a:lnTo>
                      <a:pt x="878" y="0"/>
                    </a:lnTo>
                    <a:lnTo>
                      <a:pt x="752" y="0"/>
                    </a:lnTo>
                    <a:close/>
                    <a:moveTo>
                      <a:pt x="409" y="745"/>
                    </a:moveTo>
                    <a:lnTo>
                      <a:pt x="366" y="700"/>
                    </a:lnTo>
                    <a:lnTo>
                      <a:pt x="189" y="523"/>
                    </a:lnTo>
                    <a:lnTo>
                      <a:pt x="276" y="435"/>
                    </a:lnTo>
                    <a:lnTo>
                      <a:pt x="409" y="568"/>
                    </a:lnTo>
                    <a:lnTo>
                      <a:pt x="662" y="315"/>
                    </a:lnTo>
                    <a:lnTo>
                      <a:pt x="752" y="402"/>
                    </a:lnTo>
                    <a:lnTo>
                      <a:pt x="409" y="7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 name="Group 5"/>
          <p:cNvGrpSpPr/>
          <p:nvPr/>
        </p:nvGrpSpPr>
        <p:grpSpPr>
          <a:xfrm rot="20857387">
            <a:off x="7527987" y="2988355"/>
            <a:ext cx="1905000" cy="1905000"/>
            <a:chOff x="6753379" y="0"/>
            <a:chExt cx="1905000" cy="1905000"/>
          </a:xfrm>
        </p:grpSpPr>
        <p:sp>
          <p:nvSpPr>
            <p:cNvPr id="40" name="Rectangle 39"/>
            <p:cNvSpPr/>
            <p:nvPr/>
          </p:nvSpPr>
          <p:spPr>
            <a:xfrm>
              <a:off x="6753379" y="0"/>
              <a:ext cx="1905000" cy="1905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0" name="Group 29"/>
            <p:cNvGrpSpPr/>
            <p:nvPr/>
          </p:nvGrpSpPr>
          <p:grpSpPr>
            <a:xfrm>
              <a:off x="7415237" y="642112"/>
              <a:ext cx="581283" cy="620776"/>
              <a:chOff x="1174898" y="640359"/>
              <a:chExt cx="452247" cy="482973"/>
            </a:xfrm>
            <a:solidFill>
              <a:schemeClr val="bg1"/>
            </a:solidFill>
          </p:grpSpPr>
          <p:sp>
            <p:nvSpPr>
              <p:cNvPr id="25" name="Freeform 15"/>
              <p:cNvSpPr>
                <a:spLocks noEditPoints="1"/>
              </p:cNvSpPr>
              <p:nvPr/>
            </p:nvSpPr>
            <p:spPr bwMode="auto">
              <a:xfrm>
                <a:off x="1174898" y="640359"/>
                <a:ext cx="452247" cy="482973"/>
              </a:xfrm>
              <a:custGeom>
                <a:avLst/>
                <a:gdLst>
                  <a:gd name="T0" fmla="*/ 372 w 398"/>
                  <a:gd name="T1" fmla="*/ 0 h 425"/>
                  <a:gd name="T2" fmla="*/ 27 w 398"/>
                  <a:gd name="T3" fmla="*/ 0 h 425"/>
                  <a:gd name="T4" fmla="*/ 0 w 398"/>
                  <a:gd name="T5" fmla="*/ 27 h 425"/>
                  <a:gd name="T6" fmla="*/ 0 w 398"/>
                  <a:gd name="T7" fmla="*/ 372 h 425"/>
                  <a:gd name="T8" fmla="*/ 27 w 398"/>
                  <a:gd name="T9" fmla="*/ 398 h 425"/>
                  <a:gd name="T10" fmla="*/ 53 w 398"/>
                  <a:gd name="T11" fmla="*/ 398 h 425"/>
                  <a:gd name="T12" fmla="*/ 80 w 398"/>
                  <a:gd name="T13" fmla="*/ 425 h 425"/>
                  <a:gd name="T14" fmla="*/ 106 w 398"/>
                  <a:gd name="T15" fmla="*/ 398 h 425"/>
                  <a:gd name="T16" fmla="*/ 292 w 398"/>
                  <a:gd name="T17" fmla="*/ 398 h 425"/>
                  <a:gd name="T18" fmla="*/ 319 w 398"/>
                  <a:gd name="T19" fmla="*/ 425 h 425"/>
                  <a:gd name="T20" fmla="*/ 345 w 398"/>
                  <a:gd name="T21" fmla="*/ 398 h 425"/>
                  <a:gd name="T22" fmla="*/ 372 w 398"/>
                  <a:gd name="T23" fmla="*/ 398 h 425"/>
                  <a:gd name="T24" fmla="*/ 398 w 398"/>
                  <a:gd name="T25" fmla="*/ 372 h 425"/>
                  <a:gd name="T26" fmla="*/ 398 w 398"/>
                  <a:gd name="T27" fmla="*/ 27 h 425"/>
                  <a:gd name="T28" fmla="*/ 372 w 398"/>
                  <a:gd name="T29" fmla="*/ 0 h 425"/>
                  <a:gd name="T30" fmla="*/ 345 w 398"/>
                  <a:gd name="T31" fmla="*/ 345 h 425"/>
                  <a:gd name="T32" fmla="*/ 53 w 398"/>
                  <a:gd name="T33" fmla="*/ 345 h 425"/>
                  <a:gd name="T34" fmla="*/ 53 w 398"/>
                  <a:gd name="T35" fmla="*/ 213 h 425"/>
                  <a:gd name="T36" fmla="*/ 345 w 398"/>
                  <a:gd name="T37" fmla="*/ 213 h 425"/>
                  <a:gd name="T38" fmla="*/ 345 w 398"/>
                  <a:gd name="T39" fmla="*/ 345 h 425"/>
                  <a:gd name="T40" fmla="*/ 345 w 398"/>
                  <a:gd name="T41" fmla="*/ 186 h 425"/>
                  <a:gd name="T42" fmla="*/ 53 w 398"/>
                  <a:gd name="T43" fmla="*/ 186 h 425"/>
                  <a:gd name="T44" fmla="*/ 53 w 398"/>
                  <a:gd name="T45" fmla="*/ 53 h 425"/>
                  <a:gd name="T46" fmla="*/ 345 w 398"/>
                  <a:gd name="T47" fmla="*/ 53 h 425"/>
                  <a:gd name="T48" fmla="*/ 345 w 398"/>
                  <a:gd name="T49" fmla="*/ 186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8" h="425">
                    <a:moveTo>
                      <a:pt x="372" y="0"/>
                    </a:moveTo>
                    <a:cubicBezTo>
                      <a:pt x="27" y="0"/>
                      <a:pt x="27" y="0"/>
                      <a:pt x="27" y="0"/>
                    </a:cubicBezTo>
                    <a:cubicBezTo>
                      <a:pt x="12" y="0"/>
                      <a:pt x="0" y="12"/>
                      <a:pt x="0" y="27"/>
                    </a:cubicBezTo>
                    <a:cubicBezTo>
                      <a:pt x="0" y="372"/>
                      <a:pt x="0" y="372"/>
                      <a:pt x="0" y="372"/>
                    </a:cubicBezTo>
                    <a:cubicBezTo>
                      <a:pt x="0" y="386"/>
                      <a:pt x="12" y="398"/>
                      <a:pt x="27" y="398"/>
                    </a:cubicBezTo>
                    <a:cubicBezTo>
                      <a:pt x="53" y="398"/>
                      <a:pt x="53" y="398"/>
                      <a:pt x="53" y="398"/>
                    </a:cubicBezTo>
                    <a:cubicBezTo>
                      <a:pt x="53" y="413"/>
                      <a:pt x="65" y="425"/>
                      <a:pt x="80" y="425"/>
                    </a:cubicBezTo>
                    <a:cubicBezTo>
                      <a:pt x="94" y="425"/>
                      <a:pt x="106" y="413"/>
                      <a:pt x="106" y="398"/>
                    </a:cubicBezTo>
                    <a:cubicBezTo>
                      <a:pt x="292" y="398"/>
                      <a:pt x="292" y="398"/>
                      <a:pt x="292" y="398"/>
                    </a:cubicBezTo>
                    <a:cubicBezTo>
                      <a:pt x="292" y="413"/>
                      <a:pt x="304" y="425"/>
                      <a:pt x="319" y="425"/>
                    </a:cubicBezTo>
                    <a:cubicBezTo>
                      <a:pt x="333" y="425"/>
                      <a:pt x="345" y="413"/>
                      <a:pt x="345" y="398"/>
                    </a:cubicBezTo>
                    <a:cubicBezTo>
                      <a:pt x="372" y="398"/>
                      <a:pt x="372" y="398"/>
                      <a:pt x="372" y="398"/>
                    </a:cubicBezTo>
                    <a:cubicBezTo>
                      <a:pt x="386" y="398"/>
                      <a:pt x="398" y="386"/>
                      <a:pt x="398" y="372"/>
                    </a:cubicBezTo>
                    <a:cubicBezTo>
                      <a:pt x="398" y="27"/>
                      <a:pt x="398" y="27"/>
                      <a:pt x="398" y="27"/>
                    </a:cubicBezTo>
                    <a:cubicBezTo>
                      <a:pt x="398" y="12"/>
                      <a:pt x="386" y="0"/>
                      <a:pt x="372" y="0"/>
                    </a:cubicBezTo>
                    <a:close/>
                    <a:moveTo>
                      <a:pt x="345" y="345"/>
                    </a:moveTo>
                    <a:cubicBezTo>
                      <a:pt x="53" y="345"/>
                      <a:pt x="53" y="345"/>
                      <a:pt x="53" y="345"/>
                    </a:cubicBezTo>
                    <a:cubicBezTo>
                      <a:pt x="53" y="213"/>
                      <a:pt x="53" y="213"/>
                      <a:pt x="53" y="213"/>
                    </a:cubicBezTo>
                    <a:cubicBezTo>
                      <a:pt x="345" y="213"/>
                      <a:pt x="345" y="213"/>
                      <a:pt x="345" y="213"/>
                    </a:cubicBezTo>
                    <a:lnTo>
                      <a:pt x="345" y="345"/>
                    </a:lnTo>
                    <a:close/>
                    <a:moveTo>
                      <a:pt x="345" y="186"/>
                    </a:moveTo>
                    <a:cubicBezTo>
                      <a:pt x="53" y="186"/>
                      <a:pt x="53" y="186"/>
                      <a:pt x="53" y="186"/>
                    </a:cubicBezTo>
                    <a:cubicBezTo>
                      <a:pt x="53" y="53"/>
                      <a:pt x="53" y="53"/>
                      <a:pt x="53" y="53"/>
                    </a:cubicBezTo>
                    <a:cubicBezTo>
                      <a:pt x="345" y="53"/>
                      <a:pt x="345" y="53"/>
                      <a:pt x="345" y="53"/>
                    </a:cubicBezTo>
                    <a:lnTo>
                      <a:pt x="345"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noEditPoints="1"/>
              </p:cNvSpPr>
              <p:nvPr/>
            </p:nvSpPr>
            <p:spPr bwMode="auto">
              <a:xfrm>
                <a:off x="1266115" y="912091"/>
                <a:ext cx="271732" cy="90738"/>
              </a:xfrm>
              <a:custGeom>
                <a:avLst/>
                <a:gdLst>
                  <a:gd name="T0" fmla="*/ 566 w 566"/>
                  <a:gd name="T1" fmla="*/ 0 h 189"/>
                  <a:gd name="T2" fmla="*/ 0 w 566"/>
                  <a:gd name="T3" fmla="*/ 0 h 189"/>
                  <a:gd name="T4" fmla="*/ 0 w 566"/>
                  <a:gd name="T5" fmla="*/ 189 h 189"/>
                  <a:gd name="T6" fmla="*/ 566 w 566"/>
                  <a:gd name="T7" fmla="*/ 189 h 189"/>
                  <a:gd name="T8" fmla="*/ 566 w 566"/>
                  <a:gd name="T9" fmla="*/ 0 h 189"/>
                  <a:gd name="T10" fmla="*/ 376 w 566"/>
                  <a:gd name="T11" fmla="*/ 125 h 189"/>
                  <a:gd name="T12" fmla="*/ 187 w 566"/>
                  <a:gd name="T13" fmla="*/ 125 h 189"/>
                  <a:gd name="T14" fmla="*/ 187 w 566"/>
                  <a:gd name="T15" fmla="*/ 64 h 189"/>
                  <a:gd name="T16" fmla="*/ 376 w 566"/>
                  <a:gd name="T17" fmla="*/ 64 h 189"/>
                  <a:gd name="T18" fmla="*/ 376 w 566"/>
                  <a:gd name="T19" fmla="*/ 125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89">
                    <a:moveTo>
                      <a:pt x="566" y="0"/>
                    </a:moveTo>
                    <a:lnTo>
                      <a:pt x="0" y="0"/>
                    </a:lnTo>
                    <a:lnTo>
                      <a:pt x="0" y="189"/>
                    </a:lnTo>
                    <a:lnTo>
                      <a:pt x="566" y="189"/>
                    </a:lnTo>
                    <a:lnTo>
                      <a:pt x="566" y="0"/>
                    </a:lnTo>
                    <a:close/>
                    <a:moveTo>
                      <a:pt x="376" y="125"/>
                    </a:moveTo>
                    <a:lnTo>
                      <a:pt x="187" y="125"/>
                    </a:lnTo>
                    <a:lnTo>
                      <a:pt x="187" y="64"/>
                    </a:lnTo>
                    <a:lnTo>
                      <a:pt x="376" y="64"/>
                    </a:lnTo>
                    <a:lnTo>
                      <a:pt x="376" y="12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7"/>
              <p:cNvSpPr>
                <a:spLocks noEditPoints="1"/>
              </p:cNvSpPr>
              <p:nvPr/>
            </p:nvSpPr>
            <p:spPr bwMode="auto">
              <a:xfrm>
                <a:off x="1266115" y="731096"/>
                <a:ext cx="271732" cy="91218"/>
              </a:xfrm>
              <a:custGeom>
                <a:avLst/>
                <a:gdLst>
                  <a:gd name="T0" fmla="*/ 566 w 566"/>
                  <a:gd name="T1" fmla="*/ 0 h 190"/>
                  <a:gd name="T2" fmla="*/ 0 w 566"/>
                  <a:gd name="T3" fmla="*/ 0 h 190"/>
                  <a:gd name="T4" fmla="*/ 0 w 566"/>
                  <a:gd name="T5" fmla="*/ 190 h 190"/>
                  <a:gd name="T6" fmla="*/ 566 w 566"/>
                  <a:gd name="T7" fmla="*/ 190 h 190"/>
                  <a:gd name="T8" fmla="*/ 566 w 566"/>
                  <a:gd name="T9" fmla="*/ 0 h 190"/>
                  <a:gd name="T10" fmla="*/ 376 w 566"/>
                  <a:gd name="T11" fmla="*/ 126 h 190"/>
                  <a:gd name="T12" fmla="*/ 187 w 566"/>
                  <a:gd name="T13" fmla="*/ 126 h 190"/>
                  <a:gd name="T14" fmla="*/ 187 w 566"/>
                  <a:gd name="T15" fmla="*/ 62 h 190"/>
                  <a:gd name="T16" fmla="*/ 376 w 566"/>
                  <a:gd name="T17" fmla="*/ 62 h 190"/>
                  <a:gd name="T18" fmla="*/ 376 w 566"/>
                  <a:gd name="T19" fmla="*/ 126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6" h="190">
                    <a:moveTo>
                      <a:pt x="566" y="0"/>
                    </a:moveTo>
                    <a:lnTo>
                      <a:pt x="0" y="0"/>
                    </a:lnTo>
                    <a:lnTo>
                      <a:pt x="0" y="190"/>
                    </a:lnTo>
                    <a:lnTo>
                      <a:pt x="566" y="190"/>
                    </a:lnTo>
                    <a:lnTo>
                      <a:pt x="566" y="0"/>
                    </a:lnTo>
                    <a:close/>
                    <a:moveTo>
                      <a:pt x="376" y="126"/>
                    </a:moveTo>
                    <a:lnTo>
                      <a:pt x="187" y="126"/>
                    </a:lnTo>
                    <a:lnTo>
                      <a:pt x="187" y="62"/>
                    </a:lnTo>
                    <a:lnTo>
                      <a:pt x="376" y="62"/>
                    </a:lnTo>
                    <a:lnTo>
                      <a:pt x="376" y="1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4" name="Group 3"/>
          <p:cNvGrpSpPr/>
          <p:nvPr/>
        </p:nvGrpSpPr>
        <p:grpSpPr>
          <a:xfrm rot="20336507">
            <a:off x="9073290" y="3002152"/>
            <a:ext cx="1905000" cy="1905000"/>
            <a:chOff x="8746245" y="0"/>
            <a:chExt cx="1905000" cy="1905000"/>
          </a:xfrm>
        </p:grpSpPr>
        <p:sp>
          <p:nvSpPr>
            <p:cNvPr id="41" name="Rectangle 40"/>
            <p:cNvSpPr/>
            <p:nvPr/>
          </p:nvSpPr>
          <p:spPr>
            <a:xfrm>
              <a:off x="8746245" y="0"/>
              <a:ext cx="1905000" cy="1905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14"/>
            <p:cNvSpPr>
              <a:spLocks noEditPoints="1"/>
            </p:cNvSpPr>
            <p:nvPr/>
          </p:nvSpPr>
          <p:spPr bwMode="auto">
            <a:xfrm>
              <a:off x="9386780" y="614715"/>
              <a:ext cx="630113" cy="671585"/>
            </a:xfrm>
            <a:custGeom>
              <a:avLst/>
              <a:gdLst>
                <a:gd name="T0" fmla="*/ 371 w 398"/>
                <a:gd name="T1" fmla="*/ 0 h 424"/>
                <a:gd name="T2" fmla="*/ 53 w 398"/>
                <a:gd name="T3" fmla="*/ 0 h 424"/>
                <a:gd name="T4" fmla="*/ 26 w 398"/>
                <a:gd name="T5" fmla="*/ 26 h 424"/>
                <a:gd name="T6" fmla="*/ 26 w 398"/>
                <a:gd name="T7" fmla="*/ 79 h 424"/>
                <a:gd name="T8" fmla="*/ 66 w 398"/>
                <a:gd name="T9" fmla="*/ 79 h 424"/>
                <a:gd name="T10" fmla="*/ 79 w 398"/>
                <a:gd name="T11" fmla="*/ 93 h 424"/>
                <a:gd name="T12" fmla="*/ 66 w 398"/>
                <a:gd name="T13" fmla="*/ 106 h 424"/>
                <a:gd name="T14" fmla="*/ 13 w 398"/>
                <a:gd name="T15" fmla="*/ 106 h 424"/>
                <a:gd name="T16" fmla="*/ 0 w 398"/>
                <a:gd name="T17" fmla="*/ 119 h 424"/>
                <a:gd name="T18" fmla="*/ 13 w 398"/>
                <a:gd name="T19" fmla="*/ 133 h 424"/>
                <a:gd name="T20" fmla="*/ 26 w 398"/>
                <a:gd name="T21" fmla="*/ 133 h 424"/>
                <a:gd name="T22" fmla="*/ 26 w 398"/>
                <a:gd name="T23" fmla="*/ 186 h 424"/>
                <a:gd name="T24" fmla="*/ 66 w 398"/>
                <a:gd name="T25" fmla="*/ 186 h 424"/>
                <a:gd name="T26" fmla="*/ 79 w 398"/>
                <a:gd name="T27" fmla="*/ 199 h 424"/>
                <a:gd name="T28" fmla="*/ 66 w 398"/>
                <a:gd name="T29" fmla="*/ 212 h 424"/>
                <a:gd name="T30" fmla="*/ 13 w 398"/>
                <a:gd name="T31" fmla="*/ 212 h 424"/>
                <a:gd name="T32" fmla="*/ 0 w 398"/>
                <a:gd name="T33" fmla="*/ 225 h 424"/>
                <a:gd name="T34" fmla="*/ 13 w 398"/>
                <a:gd name="T35" fmla="*/ 239 h 424"/>
                <a:gd name="T36" fmla="*/ 26 w 398"/>
                <a:gd name="T37" fmla="*/ 239 h 424"/>
                <a:gd name="T38" fmla="*/ 26 w 398"/>
                <a:gd name="T39" fmla="*/ 292 h 424"/>
                <a:gd name="T40" fmla="*/ 66 w 398"/>
                <a:gd name="T41" fmla="*/ 292 h 424"/>
                <a:gd name="T42" fmla="*/ 79 w 398"/>
                <a:gd name="T43" fmla="*/ 305 h 424"/>
                <a:gd name="T44" fmla="*/ 66 w 398"/>
                <a:gd name="T45" fmla="*/ 318 h 424"/>
                <a:gd name="T46" fmla="*/ 13 w 398"/>
                <a:gd name="T47" fmla="*/ 318 h 424"/>
                <a:gd name="T48" fmla="*/ 0 w 398"/>
                <a:gd name="T49" fmla="*/ 331 h 424"/>
                <a:gd name="T50" fmla="*/ 13 w 398"/>
                <a:gd name="T51" fmla="*/ 345 h 424"/>
                <a:gd name="T52" fmla="*/ 26 w 398"/>
                <a:gd name="T53" fmla="*/ 345 h 424"/>
                <a:gd name="T54" fmla="*/ 26 w 398"/>
                <a:gd name="T55" fmla="*/ 398 h 424"/>
                <a:gd name="T56" fmla="*/ 53 w 398"/>
                <a:gd name="T57" fmla="*/ 424 h 424"/>
                <a:gd name="T58" fmla="*/ 371 w 398"/>
                <a:gd name="T59" fmla="*/ 424 h 424"/>
                <a:gd name="T60" fmla="*/ 398 w 398"/>
                <a:gd name="T61" fmla="*/ 398 h 424"/>
                <a:gd name="T62" fmla="*/ 398 w 398"/>
                <a:gd name="T63" fmla="*/ 26 h 424"/>
                <a:gd name="T64" fmla="*/ 371 w 398"/>
                <a:gd name="T65" fmla="*/ 0 h 424"/>
                <a:gd name="T66" fmla="*/ 318 w 398"/>
                <a:gd name="T67" fmla="*/ 186 h 424"/>
                <a:gd name="T68" fmla="*/ 159 w 398"/>
                <a:gd name="T69" fmla="*/ 186 h 424"/>
                <a:gd name="T70" fmla="*/ 159 w 398"/>
                <a:gd name="T71" fmla="*/ 79 h 424"/>
                <a:gd name="T72" fmla="*/ 318 w 398"/>
                <a:gd name="T73" fmla="*/ 79 h 424"/>
                <a:gd name="T74" fmla="*/ 318 w 398"/>
                <a:gd name="T75" fmla="*/ 1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8" h="424">
                  <a:moveTo>
                    <a:pt x="371" y="0"/>
                  </a:moveTo>
                  <a:cubicBezTo>
                    <a:pt x="53" y="0"/>
                    <a:pt x="53" y="0"/>
                    <a:pt x="53" y="0"/>
                  </a:cubicBezTo>
                  <a:cubicBezTo>
                    <a:pt x="38" y="0"/>
                    <a:pt x="26" y="12"/>
                    <a:pt x="26" y="26"/>
                  </a:cubicBezTo>
                  <a:cubicBezTo>
                    <a:pt x="26" y="79"/>
                    <a:pt x="26" y="79"/>
                    <a:pt x="26" y="79"/>
                  </a:cubicBezTo>
                  <a:cubicBezTo>
                    <a:pt x="66" y="79"/>
                    <a:pt x="66" y="79"/>
                    <a:pt x="66" y="79"/>
                  </a:cubicBezTo>
                  <a:cubicBezTo>
                    <a:pt x="74" y="79"/>
                    <a:pt x="79" y="85"/>
                    <a:pt x="79" y="93"/>
                  </a:cubicBezTo>
                  <a:cubicBezTo>
                    <a:pt x="79" y="100"/>
                    <a:pt x="74" y="106"/>
                    <a:pt x="66" y="106"/>
                  </a:cubicBezTo>
                  <a:cubicBezTo>
                    <a:pt x="13" y="106"/>
                    <a:pt x="13" y="106"/>
                    <a:pt x="13" y="106"/>
                  </a:cubicBezTo>
                  <a:cubicBezTo>
                    <a:pt x="6" y="106"/>
                    <a:pt x="0" y="112"/>
                    <a:pt x="0" y="119"/>
                  </a:cubicBezTo>
                  <a:cubicBezTo>
                    <a:pt x="0" y="127"/>
                    <a:pt x="6" y="133"/>
                    <a:pt x="13" y="133"/>
                  </a:cubicBezTo>
                  <a:cubicBezTo>
                    <a:pt x="26" y="133"/>
                    <a:pt x="26" y="133"/>
                    <a:pt x="26" y="133"/>
                  </a:cubicBezTo>
                  <a:cubicBezTo>
                    <a:pt x="26" y="186"/>
                    <a:pt x="26" y="186"/>
                    <a:pt x="26" y="186"/>
                  </a:cubicBezTo>
                  <a:cubicBezTo>
                    <a:pt x="66" y="186"/>
                    <a:pt x="66" y="186"/>
                    <a:pt x="66" y="186"/>
                  </a:cubicBezTo>
                  <a:cubicBezTo>
                    <a:pt x="74" y="186"/>
                    <a:pt x="79" y="192"/>
                    <a:pt x="79" y="199"/>
                  </a:cubicBezTo>
                  <a:cubicBezTo>
                    <a:pt x="79" y="206"/>
                    <a:pt x="74" y="212"/>
                    <a:pt x="66" y="212"/>
                  </a:cubicBezTo>
                  <a:cubicBezTo>
                    <a:pt x="13" y="212"/>
                    <a:pt x="13" y="212"/>
                    <a:pt x="13" y="212"/>
                  </a:cubicBezTo>
                  <a:cubicBezTo>
                    <a:pt x="6" y="212"/>
                    <a:pt x="0" y="218"/>
                    <a:pt x="0" y="225"/>
                  </a:cubicBezTo>
                  <a:cubicBezTo>
                    <a:pt x="0" y="233"/>
                    <a:pt x="6" y="239"/>
                    <a:pt x="13" y="239"/>
                  </a:cubicBezTo>
                  <a:cubicBezTo>
                    <a:pt x="26" y="239"/>
                    <a:pt x="26" y="239"/>
                    <a:pt x="26" y="239"/>
                  </a:cubicBezTo>
                  <a:cubicBezTo>
                    <a:pt x="26" y="292"/>
                    <a:pt x="26" y="292"/>
                    <a:pt x="26" y="292"/>
                  </a:cubicBezTo>
                  <a:cubicBezTo>
                    <a:pt x="66" y="292"/>
                    <a:pt x="66" y="292"/>
                    <a:pt x="66" y="292"/>
                  </a:cubicBezTo>
                  <a:cubicBezTo>
                    <a:pt x="74" y="292"/>
                    <a:pt x="79" y="298"/>
                    <a:pt x="79" y="305"/>
                  </a:cubicBezTo>
                  <a:cubicBezTo>
                    <a:pt x="79" y="312"/>
                    <a:pt x="74" y="318"/>
                    <a:pt x="66" y="318"/>
                  </a:cubicBezTo>
                  <a:cubicBezTo>
                    <a:pt x="13" y="318"/>
                    <a:pt x="13" y="318"/>
                    <a:pt x="13" y="318"/>
                  </a:cubicBezTo>
                  <a:cubicBezTo>
                    <a:pt x="6" y="318"/>
                    <a:pt x="0" y="324"/>
                    <a:pt x="0" y="331"/>
                  </a:cubicBezTo>
                  <a:cubicBezTo>
                    <a:pt x="0" y="339"/>
                    <a:pt x="6" y="345"/>
                    <a:pt x="13" y="345"/>
                  </a:cubicBezTo>
                  <a:cubicBezTo>
                    <a:pt x="26" y="345"/>
                    <a:pt x="26" y="345"/>
                    <a:pt x="26" y="345"/>
                  </a:cubicBezTo>
                  <a:cubicBezTo>
                    <a:pt x="26" y="398"/>
                    <a:pt x="26" y="398"/>
                    <a:pt x="26" y="398"/>
                  </a:cubicBezTo>
                  <a:cubicBezTo>
                    <a:pt x="26" y="412"/>
                    <a:pt x="38" y="424"/>
                    <a:pt x="53" y="424"/>
                  </a:cubicBezTo>
                  <a:cubicBezTo>
                    <a:pt x="371" y="424"/>
                    <a:pt x="371" y="424"/>
                    <a:pt x="371" y="424"/>
                  </a:cubicBezTo>
                  <a:cubicBezTo>
                    <a:pt x="386" y="424"/>
                    <a:pt x="398" y="412"/>
                    <a:pt x="398" y="398"/>
                  </a:cubicBezTo>
                  <a:cubicBezTo>
                    <a:pt x="398" y="26"/>
                    <a:pt x="398" y="26"/>
                    <a:pt x="398" y="26"/>
                  </a:cubicBezTo>
                  <a:cubicBezTo>
                    <a:pt x="398" y="12"/>
                    <a:pt x="386" y="0"/>
                    <a:pt x="371" y="0"/>
                  </a:cubicBezTo>
                  <a:close/>
                  <a:moveTo>
                    <a:pt x="318" y="186"/>
                  </a:moveTo>
                  <a:cubicBezTo>
                    <a:pt x="159" y="186"/>
                    <a:pt x="159" y="186"/>
                    <a:pt x="159" y="186"/>
                  </a:cubicBezTo>
                  <a:cubicBezTo>
                    <a:pt x="159" y="79"/>
                    <a:pt x="159" y="79"/>
                    <a:pt x="159" y="79"/>
                  </a:cubicBezTo>
                  <a:cubicBezTo>
                    <a:pt x="318" y="79"/>
                    <a:pt x="318" y="79"/>
                    <a:pt x="318" y="79"/>
                  </a:cubicBezTo>
                  <a:lnTo>
                    <a:pt x="318" y="18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2" name="Rectangle 31"/>
          <p:cNvSpPr/>
          <p:nvPr/>
        </p:nvSpPr>
        <p:spPr>
          <a:xfrm>
            <a:off x="0" y="4772025"/>
            <a:ext cx="12192000" cy="2085975"/>
          </a:xfrm>
          <a:prstGeom prst="rect">
            <a:avLst/>
          </a:prstGeom>
          <a:solidFill>
            <a:srgbClr val="222A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a:off x="0" y="4628562"/>
            <a:ext cx="12192000" cy="141401"/>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TextBox 34"/>
          <p:cNvSpPr txBox="1"/>
          <p:nvPr/>
        </p:nvSpPr>
        <p:spPr>
          <a:xfrm>
            <a:off x="1016971" y="5199889"/>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Tree>
    <p:extLst>
      <p:ext uri="{BB962C8B-B14F-4D97-AF65-F5344CB8AC3E}">
        <p14:creationId xmlns:p14="http://schemas.microsoft.com/office/powerpoint/2010/main" val="316198799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par>
                                <p:cTn id="15" presetID="16" presetClass="entr" presetSubtype="21"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barn(inVertical)">
                                      <p:cBhvr>
                                        <p:cTn id="17" dur="500"/>
                                        <p:tgtEl>
                                          <p:spTgt spid="37"/>
                                        </p:tgtEl>
                                      </p:cBhvr>
                                    </p:animEffect>
                                  </p:childTnLst>
                                </p:cTn>
                              </p:par>
                            </p:childTnLst>
                          </p:cTn>
                        </p:par>
                        <p:par>
                          <p:cTn id="18" fill="hold">
                            <p:stCondLst>
                              <p:cond delay="500"/>
                            </p:stCondLst>
                            <p:childTnLst>
                              <p:par>
                                <p:cTn id="19" presetID="42"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1000"/>
                            </p:stCondLst>
                            <p:childTnLst>
                              <p:par>
                                <p:cTn id="25" presetID="42"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anim calcmode="lin" valueType="num">
                                      <p:cBhvr>
                                        <p:cTn id="28" dur="500" fill="hold"/>
                                        <p:tgtEl>
                                          <p:spTgt spid="8"/>
                                        </p:tgtEl>
                                        <p:attrNameLst>
                                          <p:attrName>ppt_x</p:attrName>
                                        </p:attrNameLst>
                                      </p:cBhvr>
                                      <p:tavLst>
                                        <p:tav tm="0">
                                          <p:val>
                                            <p:strVal val="#ppt_x"/>
                                          </p:val>
                                        </p:tav>
                                        <p:tav tm="100000">
                                          <p:val>
                                            <p:strVal val="#ppt_x"/>
                                          </p:val>
                                        </p:tav>
                                      </p:tavLst>
                                    </p:anim>
                                    <p:anim calcmode="lin" valueType="num">
                                      <p:cBhvr>
                                        <p:cTn id="29" dur="500" fill="hold"/>
                                        <p:tgtEl>
                                          <p:spTgt spid="8"/>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anim calcmode="lin" valueType="num">
                                      <p:cBhvr>
                                        <p:cTn id="34" dur="500" fill="hold"/>
                                        <p:tgtEl>
                                          <p:spTgt spid="7"/>
                                        </p:tgtEl>
                                        <p:attrNameLst>
                                          <p:attrName>ppt_x</p:attrName>
                                        </p:attrNameLst>
                                      </p:cBhvr>
                                      <p:tavLst>
                                        <p:tav tm="0">
                                          <p:val>
                                            <p:strVal val="#ppt_x"/>
                                          </p:val>
                                        </p:tav>
                                        <p:tav tm="100000">
                                          <p:val>
                                            <p:strVal val="#ppt_x"/>
                                          </p:val>
                                        </p:tav>
                                      </p:tavLst>
                                    </p:anim>
                                    <p:anim calcmode="lin" valueType="num">
                                      <p:cBhvr>
                                        <p:cTn id="35" dur="500" fill="hold"/>
                                        <p:tgtEl>
                                          <p:spTgt spid="7"/>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3"/>
                                        </p:tgtEl>
                                        <p:attrNameLst>
                                          <p:attrName>style.visibility</p:attrName>
                                        </p:attrNameLst>
                                      </p:cBhvr>
                                      <p:to>
                                        <p:strVal val="visible"/>
                                      </p:to>
                                    </p:set>
                                    <p:animEffect transition="in" filter="fade">
                                      <p:cBhvr>
                                        <p:cTn id="39" dur="500"/>
                                        <p:tgtEl>
                                          <p:spTgt spid="3"/>
                                        </p:tgtEl>
                                      </p:cBhvr>
                                    </p:animEffect>
                                    <p:anim calcmode="lin" valueType="num">
                                      <p:cBhvr>
                                        <p:cTn id="40" dur="500" fill="hold"/>
                                        <p:tgtEl>
                                          <p:spTgt spid="3"/>
                                        </p:tgtEl>
                                        <p:attrNameLst>
                                          <p:attrName>ppt_x</p:attrName>
                                        </p:attrNameLst>
                                      </p:cBhvr>
                                      <p:tavLst>
                                        <p:tav tm="0">
                                          <p:val>
                                            <p:strVal val="#ppt_x"/>
                                          </p:val>
                                        </p:tav>
                                        <p:tav tm="100000">
                                          <p:val>
                                            <p:strVal val="#ppt_x"/>
                                          </p:val>
                                        </p:tav>
                                      </p:tavLst>
                                    </p:anim>
                                    <p:anim calcmode="lin" valueType="num">
                                      <p:cBhvr>
                                        <p:cTn id="41" dur="500" fill="hold"/>
                                        <p:tgtEl>
                                          <p:spTgt spid="3"/>
                                        </p:tgtEl>
                                        <p:attrNameLst>
                                          <p:attrName>ppt_y</p:attrName>
                                        </p:attrNameLst>
                                      </p:cBhvr>
                                      <p:tavLst>
                                        <p:tav tm="0">
                                          <p:val>
                                            <p:strVal val="#ppt_y+.1"/>
                                          </p:val>
                                        </p:tav>
                                        <p:tav tm="100000">
                                          <p:val>
                                            <p:strVal val="#ppt_y"/>
                                          </p:val>
                                        </p:tav>
                                      </p:tavLst>
                                    </p:anim>
                                  </p:childTnLst>
                                </p:cTn>
                              </p:par>
                            </p:childTnLst>
                          </p:cTn>
                        </p:par>
                        <p:par>
                          <p:cTn id="42" fill="hold">
                            <p:stCondLst>
                              <p:cond delay="2500"/>
                            </p:stCondLst>
                            <p:childTnLst>
                              <p:par>
                                <p:cTn id="43" presetID="42" presetClass="entr" presetSubtype="0"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fade">
                                      <p:cBhvr>
                                        <p:cTn id="45" dur="500"/>
                                        <p:tgtEl>
                                          <p:spTgt spid="6"/>
                                        </p:tgtEl>
                                      </p:cBhvr>
                                    </p:animEffect>
                                    <p:anim calcmode="lin" valueType="num">
                                      <p:cBhvr>
                                        <p:cTn id="46" dur="500" fill="hold"/>
                                        <p:tgtEl>
                                          <p:spTgt spid="6"/>
                                        </p:tgtEl>
                                        <p:attrNameLst>
                                          <p:attrName>ppt_x</p:attrName>
                                        </p:attrNameLst>
                                      </p:cBhvr>
                                      <p:tavLst>
                                        <p:tav tm="0">
                                          <p:val>
                                            <p:strVal val="#ppt_x"/>
                                          </p:val>
                                        </p:tav>
                                        <p:tav tm="100000">
                                          <p:val>
                                            <p:strVal val="#ppt_x"/>
                                          </p:val>
                                        </p:tav>
                                      </p:tavLst>
                                    </p:anim>
                                    <p:anim calcmode="lin" valueType="num">
                                      <p:cBhvr>
                                        <p:cTn id="47" dur="500" fill="hold"/>
                                        <p:tgtEl>
                                          <p:spTgt spid="6"/>
                                        </p:tgtEl>
                                        <p:attrNameLst>
                                          <p:attrName>ppt_y</p:attrName>
                                        </p:attrNameLst>
                                      </p:cBhvr>
                                      <p:tavLst>
                                        <p:tav tm="0">
                                          <p:val>
                                            <p:strVal val="#ppt_y+.1"/>
                                          </p:val>
                                        </p:tav>
                                        <p:tav tm="100000">
                                          <p:val>
                                            <p:strVal val="#ppt_y"/>
                                          </p:val>
                                        </p:tav>
                                      </p:tavLst>
                                    </p:anim>
                                  </p:childTnLst>
                                </p:cTn>
                              </p:par>
                            </p:childTnLst>
                          </p:cTn>
                        </p:par>
                        <p:par>
                          <p:cTn id="48" fill="hold">
                            <p:stCondLst>
                              <p:cond delay="3000"/>
                            </p:stCondLst>
                            <p:childTnLst>
                              <p:par>
                                <p:cTn id="49" presetID="42" presetClass="entr" presetSubtype="0" fill="hold" nodeType="after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fade">
                                      <p:cBhvr>
                                        <p:cTn id="51" dur="500"/>
                                        <p:tgtEl>
                                          <p:spTgt spid="4"/>
                                        </p:tgtEl>
                                      </p:cBhvr>
                                    </p:animEffect>
                                    <p:anim calcmode="lin" valueType="num">
                                      <p:cBhvr>
                                        <p:cTn id="52" dur="500" fill="hold"/>
                                        <p:tgtEl>
                                          <p:spTgt spid="4"/>
                                        </p:tgtEl>
                                        <p:attrNameLst>
                                          <p:attrName>ppt_x</p:attrName>
                                        </p:attrNameLst>
                                      </p:cBhvr>
                                      <p:tavLst>
                                        <p:tav tm="0">
                                          <p:val>
                                            <p:strVal val="#ppt_x"/>
                                          </p:val>
                                        </p:tav>
                                        <p:tav tm="100000">
                                          <p:val>
                                            <p:strVal val="#ppt_x"/>
                                          </p:val>
                                        </p:tav>
                                      </p:tavLst>
                                    </p:anim>
                                    <p:anim calcmode="lin" valueType="num">
                                      <p:cBhvr>
                                        <p:cTn id="53" dur="500" fill="hold"/>
                                        <p:tgtEl>
                                          <p:spTgt spid="4"/>
                                        </p:tgtEl>
                                        <p:attrNameLst>
                                          <p:attrName>ppt_y</p:attrName>
                                        </p:attrNameLst>
                                      </p:cBhvr>
                                      <p:tavLst>
                                        <p:tav tm="0">
                                          <p:val>
                                            <p:strVal val="#ppt_y+.1"/>
                                          </p:val>
                                        </p:tav>
                                        <p:tav tm="100000">
                                          <p:val>
                                            <p:strVal val="#ppt_y"/>
                                          </p:val>
                                        </p:tav>
                                      </p:tavLst>
                                    </p:anim>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6"/>
                                        </p:tgtEl>
                                        <p:attrNameLst>
                                          <p:attrName>style.visibility</p:attrName>
                                        </p:attrNameLst>
                                      </p:cBhvr>
                                      <p:to>
                                        <p:strVal val="visible"/>
                                      </p:to>
                                    </p:set>
                                    <p:animEffect transition="in" filter="fade">
                                      <p:cBhvr>
                                        <p:cTn id="57"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37" grpId="0" animBg="1"/>
      <p:bldP spid="36" grpId="0"/>
    </p:bldLst>
  </p:timing>
</p:sld>
</file>

<file path=ppt/slides/slide15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256222" y="680759"/>
            <a:ext cx="5679760" cy="830997"/>
          </a:xfrm>
          <a:prstGeom prst="rect">
            <a:avLst/>
          </a:prstGeom>
          <a:noFill/>
        </p:spPr>
        <p:txBody>
          <a:bodyPr wrap="none" rtlCol="0">
            <a:spAutoFit/>
          </a:bodyPr>
          <a:lstStyle/>
          <a:p>
            <a:pPr algn="ctr"/>
            <a:r>
              <a:rPr lang="id-ID" sz="4800" dirty="0" smtClean="0">
                <a:solidFill>
                  <a:schemeClr val="bg1"/>
                </a:solidFill>
                <a:latin typeface="+mj-lt"/>
              </a:rPr>
              <a:t>Home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 name="Freeform 5"/>
          <p:cNvSpPr>
            <a:spLocks/>
          </p:cNvSpPr>
          <p:nvPr/>
        </p:nvSpPr>
        <p:spPr bwMode="auto">
          <a:xfrm flipH="1">
            <a:off x="6135689" y="2903538"/>
            <a:ext cx="38100" cy="692150"/>
          </a:xfrm>
          <a:custGeom>
            <a:avLst/>
            <a:gdLst>
              <a:gd name="T0" fmla="*/ 24 w 24"/>
              <a:gd name="T1" fmla="*/ 0 h 436"/>
              <a:gd name="T2" fmla="*/ 19 w 24"/>
              <a:gd name="T3" fmla="*/ 263 h 436"/>
              <a:gd name="T4" fmla="*/ 0 w 24"/>
              <a:gd name="T5" fmla="*/ 436 h 436"/>
              <a:gd name="T6" fmla="*/ 5 w 24"/>
              <a:gd name="T7" fmla="*/ 173 h 436"/>
              <a:gd name="T8" fmla="*/ 24 w 24"/>
              <a:gd name="T9" fmla="*/ 0 h 436"/>
            </a:gdLst>
            <a:ahLst/>
            <a:cxnLst>
              <a:cxn ang="0">
                <a:pos x="T0" y="T1"/>
              </a:cxn>
              <a:cxn ang="0">
                <a:pos x="T2" y="T3"/>
              </a:cxn>
              <a:cxn ang="0">
                <a:pos x="T4" y="T5"/>
              </a:cxn>
              <a:cxn ang="0">
                <a:pos x="T6" y="T7"/>
              </a:cxn>
              <a:cxn ang="0">
                <a:pos x="T8" y="T9"/>
              </a:cxn>
            </a:cxnLst>
            <a:rect l="0" t="0" r="r" b="b"/>
            <a:pathLst>
              <a:path w="24" h="436">
                <a:moveTo>
                  <a:pt x="24" y="0"/>
                </a:moveTo>
                <a:lnTo>
                  <a:pt x="19" y="263"/>
                </a:lnTo>
                <a:lnTo>
                  <a:pt x="0" y="436"/>
                </a:lnTo>
                <a:lnTo>
                  <a:pt x="5" y="173"/>
                </a:lnTo>
                <a:lnTo>
                  <a:pt x="24"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flipH="1">
            <a:off x="6165851" y="3125788"/>
            <a:ext cx="530225" cy="688975"/>
          </a:xfrm>
          <a:custGeom>
            <a:avLst/>
            <a:gdLst>
              <a:gd name="T0" fmla="*/ 72 w 141"/>
              <a:gd name="T1" fmla="*/ 119 h 183"/>
              <a:gd name="T2" fmla="*/ 139 w 141"/>
              <a:gd name="T3" fmla="*/ 125 h 183"/>
              <a:gd name="T4" fmla="*/ 141 w 141"/>
              <a:gd name="T5" fmla="*/ 14 h 183"/>
              <a:gd name="T6" fmla="*/ 29 w 141"/>
              <a:gd name="T7" fmla="*/ 25 h 183"/>
              <a:gd name="T8" fmla="*/ 2 w 141"/>
              <a:gd name="T9" fmla="*/ 69 h 183"/>
              <a:gd name="T10" fmla="*/ 1 w 141"/>
              <a:gd name="T11" fmla="*/ 183 h 183"/>
              <a:gd name="T12" fmla="*/ 72 w 141"/>
              <a:gd name="T13" fmla="*/ 119 h 183"/>
              <a:gd name="T14" fmla="*/ 72 w 141"/>
              <a:gd name="T15" fmla="*/ 119 h 1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1" h="183">
                <a:moveTo>
                  <a:pt x="72" y="119"/>
                </a:moveTo>
                <a:cubicBezTo>
                  <a:pt x="94" y="115"/>
                  <a:pt x="118" y="117"/>
                  <a:pt x="139" y="125"/>
                </a:cubicBezTo>
                <a:cubicBezTo>
                  <a:pt x="141" y="14"/>
                  <a:pt x="141" y="14"/>
                  <a:pt x="141" y="14"/>
                </a:cubicBezTo>
                <a:cubicBezTo>
                  <a:pt x="106" y="0"/>
                  <a:pt x="60" y="3"/>
                  <a:pt x="29" y="25"/>
                </a:cubicBezTo>
                <a:cubicBezTo>
                  <a:pt x="14" y="35"/>
                  <a:pt x="3" y="51"/>
                  <a:pt x="2" y="69"/>
                </a:cubicBezTo>
                <a:cubicBezTo>
                  <a:pt x="0" y="107"/>
                  <a:pt x="1" y="145"/>
                  <a:pt x="1" y="183"/>
                </a:cubicBezTo>
                <a:cubicBezTo>
                  <a:pt x="1" y="146"/>
                  <a:pt x="40" y="124"/>
                  <a:pt x="72" y="119"/>
                </a:cubicBezTo>
                <a:cubicBezTo>
                  <a:pt x="72" y="119"/>
                  <a:pt x="68" y="120"/>
                  <a:pt x="72" y="119"/>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flipH="1">
            <a:off x="4162426" y="3284538"/>
            <a:ext cx="750888" cy="703262"/>
          </a:xfrm>
          <a:custGeom>
            <a:avLst/>
            <a:gdLst>
              <a:gd name="T0" fmla="*/ 473 w 473"/>
              <a:gd name="T1" fmla="*/ 0 h 443"/>
              <a:gd name="T2" fmla="*/ 454 w 473"/>
              <a:gd name="T3" fmla="*/ 263 h 443"/>
              <a:gd name="T4" fmla="*/ 0 w 473"/>
              <a:gd name="T5" fmla="*/ 443 h 443"/>
              <a:gd name="T6" fmla="*/ 14 w 473"/>
              <a:gd name="T7" fmla="*/ 180 h 443"/>
              <a:gd name="T8" fmla="*/ 473 w 473"/>
              <a:gd name="T9" fmla="*/ 0 h 443"/>
            </a:gdLst>
            <a:ahLst/>
            <a:cxnLst>
              <a:cxn ang="0">
                <a:pos x="T0" y="T1"/>
              </a:cxn>
              <a:cxn ang="0">
                <a:pos x="T2" y="T3"/>
              </a:cxn>
              <a:cxn ang="0">
                <a:pos x="T4" y="T5"/>
              </a:cxn>
              <a:cxn ang="0">
                <a:pos x="T6" y="T7"/>
              </a:cxn>
              <a:cxn ang="0">
                <a:pos x="T8" y="T9"/>
              </a:cxn>
            </a:cxnLst>
            <a:rect l="0" t="0" r="r" b="b"/>
            <a:pathLst>
              <a:path w="473" h="443">
                <a:moveTo>
                  <a:pt x="473" y="0"/>
                </a:moveTo>
                <a:lnTo>
                  <a:pt x="454" y="263"/>
                </a:lnTo>
                <a:lnTo>
                  <a:pt x="0" y="443"/>
                </a:lnTo>
                <a:lnTo>
                  <a:pt x="14" y="180"/>
                </a:lnTo>
                <a:lnTo>
                  <a:pt x="473"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flipH="1">
            <a:off x="6146801" y="3392488"/>
            <a:ext cx="485775" cy="628650"/>
          </a:xfrm>
          <a:custGeom>
            <a:avLst/>
            <a:gdLst>
              <a:gd name="T0" fmla="*/ 126 w 129"/>
              <a:gd name="T1" fmla="*/ 45 h 167"/>
              <a:gd name="T2" fmla="*/ 90 w 129"/>
              <a:gd name="T3" fmla="*/ 55 h 167"/>
              <a:gd name="T4" fmla="*/ 0 w 129"/>
              <a:gd name="T5" fmla="*/ 0 h 167"/>
              <a:gd name="T6" fmla="*/ 0 w 129"/>
              <a:gd name="T7" fmla="*/ 111 h 167"/>
              <a:gd name="T8" fmla="*/ 54 w 129"/>
              <a:gd name="T9" fmla="*/ 164 h 167"/>
              <a:gd name="T10" fmla="*/ 82 w 129"/>
              <a:gd name="T11" fmla="*/ 167 h 167"/>
              <a:gd name="T12" fmla="*/ 98 w 129"/>
              <a:gd name="T13" fmla="*/ 165 h 167"/>
              <a:gd name="T14" fmla="*/ 110 w 129"/>
              <a:gd name="T15" fmla="*/ 162 h 167"/>
              <a:gd name="T16" fmla="*/ 110 w 129"/>
              <a:gd name="T17" fmla="*/ 162 h 167"/>
              <a:gd name="T18" fmla="*/ 127 w 129"/>
              <a:gd name="T19" fmla="*/ 155 h 167"/>
              <a:gd name="T20" fmla="*/ 129 w 129"/>
              <a:gd name="T21" fmla="*/ 44 h 167"/>
              <a:gd name="T22" fmla="*/ 126 w 129"/>
              <a:gd name="T23" fmla="*/ 45 h 167"/>
              <a:gd name="T24" fmla="*/ 126 w 129"/>
              <a:gd name="T25" fmla="*/ 45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9" h="167">
                <a:moveTo>
                  <a:pt x="126" y="45"/>
                </a:moveTo>
                <a:cubicBezTo>
                  <a:pt x="115" y="51"/>
                  <a:pt x="103" y="54"/>
                  <a:pt x="90" y="55"/>
                </a:cubicBezTo>
                <a:cubicBezTo>
                  <a:pt x="56" y="59"/>
                  <a:pt x="0" y="43"/>
                  <a:pt x="0" y="0"/>
                </a:cubicBezTo>
                <a:cubicBezTo>
                  <a:pt x="0" y="37"/>
                  <a:pt x="0" y="74"/>
                  <a:pt x="0" y="111"/>
                </a:cubicBezTo>
                <a:cubicBezTo>
                  <a:pt x="0" y="139"/>
                  <a:pt x="28" y="159"/>
                  <a:pt x="54" y="164"/>
                </a:cubicBezTo>
                <a:cubicBezTo>
                  <a:pt x="63" y="166"/>
                  <a:pt x="73" y="167"/>
                  <a:pt x="82" y="167"/>
                </a:cubicBezTo>
                <a:cubicBezTo>
                  <a:pt x="87" y="167"/>
                  <a:pt x="93" y="166"/>
                  <a:pt x="98" y="165"/>
                </a:cubicBezTo>
                <a:cubicBezTo>
                  <a:pt x="101" y="165"/>
                  <a:pt x="107" y="162"/>
                  <a:pt x="110" y="162"/>
                </a:cubicBezTo>
                <a:cubicBezTo>
                  <a:pt x="110" y="162"/>
                  <a:pt x="110" y="162"/>
                  <a:pt x="110" y="162"/>
                </a:cubicBezTo>
                <a:cubicBezTo>
                  <a:pt x="116" y="160"/>
                  <a:pt x="122" y="158"/>
                  <a:pt x="127" y="155"/>
                </a:cubicBezTo>
                <a:cubicBezTo>
                  <a:pt x="129" y="44"/>
                  <a:pt x="129" y="44"/>
                  <a:pt x="129" y="44"/>
                </a:cubicBezTo>
                <a:cubicBezTo>
                  <a:pt x="128" y="44"/>
                  <a:pt x="127" y="45"/>
                  <a:pt x="126" y="45"/>
                </a:cubicBezTo>
                <a:cubicBezTo>
                  <a:pt x="125" y="46"/>
                  <a:pt x="127" y="45"/>
                  <a:pt x="126" y="45"/>
                </a:cubicBez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H="1">
            <a:off x="4854576" y="3589338"/>
            <a:ext cx="739775" cy="698500"/>
          </a:xfrm>
          <a:custGeom>
            <a:avLst/>
            <a:gdLst>
              <a:gd name="T0" fmla="*/ 194 w 197"/>
              <a:gd name="T1" fmla="*/ 65 h 186"/>
              <a:gd name="T2" fmla="*/ 123 w 197"/>
              <a:gd name="T3" fmla="*/ 5 h 186"/>
              <a:gd name="T4" fmla="*/ 55 w 197"/>
              <a:gd name="T5" fmla="*/ 9 h 186"/>
              <a:gd name="T6" fmla="*/ 4 w 197"/>
              <a:gd name="T7" fmla="*/ 64 h 186"/>
              <a:gd name="T8" fmla="*/ 2 w 197"/>
              <a:gd name="T9" fmla="*/ 118 h 186"/>
              <a:gd name="T10" fmla="*/ 0 w 197"/>
              <a:gd name="T11" fmla="*/ 178 h 186"/>
              <a:gd name="T12" fmla="*/ 91 w 197"/>
              <a:gd name="T13" fmla="*/ 114 h 186"/>
              <a:gd name="T14" fmla="*/ 189 w 197"/>
              <a:gd name="T15" fmla="*/ 186 h 186"/>
              <a:gd name="T16" fmla="*/ 192 w 197"/>
              <a:gd name="T17" fmla="*/ 123 h 186"/>
              <a:gd name="T18" fmla="*/ 194 w 197"/>
              <a:gd name="T19" fmla="*/ 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7" h="186">
                <a:moveTo>
                  <a:pt x="194" y="65"/>
                </a:moveTo>
                <a:cubicBezTo>
                  <a:pt x="189" y="31"/>
                  <a:pt x="154" y="11"/>
                  <a:pt x="123" y="5"/>
                </a:cubicBezTo>
                <a:cubicBezTo>
                  <a:pt x="101" y="0"/>
                  <a:pt x="76" y="2"/>
                  <a:pt x="55" y="9"/>
                </a:cubicBezTo>
                <a:cubicBezTo>
                  <a:pt x="31" y="17"/>
                  <a:pt x="7" y="36"/>
                  <a:pt x="4" y="64"/>
                </a:cubicBezTo>
                <a:cubicBezTo>
                  <a:pt x="2" y="82"/>
                  <a:pt x="3" y="100"/>
                  <a:pt x="2" y="118"/>
                </a:cubicBezTo>
                <a:cubicBezTo>
                  <a:pt x="1" y="138"/>
                  <a:pt x="0" y="158"/>
                  <a:pt x="0" y="178"/>
                </a:cubicBezTo>
                <a:cubicBezTo>
                  <a:pt x="2" y="134"/>
                  <a:pt x="53" y="114"/>
                  <a:pt x="91" y="114"/>
                </a:cubicBezTo>
                <a:cubicBezTo>
                  <a:pt x="131" y="113"/>
                  <a:pt x="191" y="137"/>
                  <a:pt x="189" y="186"/>
                </a:cubicBezTo>
                <a:cubicBezTo>
                  <a:pt x="190" y="165"/>
                  <a:pt x="191" y="144"/>
                  <a:pt x="192" y="123"/>
                </a:cubicBezTo>
                <a:cubicBezTo>
                  <a:pt x="193" y="105"/>
                  <a:pt x="197" y="84"/>
                  <a:pt x="194" y="65"/>
                </a:cubicBez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flipH="1">
            <a:off x="7745413" y="3287713"/>
            <a:ext cx="417513" cy="963612"/>
          </a:xfrm>
          <a:custGeom>
            <a:avLst/>
            <a:gdLst>
              <a:gd name="T0" fmla="*/ 256 w 263"/>
              <a:gd name="T1" fmla="*/ 344 h 607"/>
              <a:gd name="T2" fmla="*/ 263 w 263"/>
              <a:gd name="T3" fmla="*/ 607 h 607"/>
              <a:gd name="T4" fmla="*/ 10 w 263"/>
              <a:gd name="T5" fmla="*/ 265 h 607"/>
              <a:gd name="T6" fmla="*/ 0 w 263"/>
              <a:gd name="T7" fmla="*/ 0 h 607"/>
              <a:gd name="T8" fmla="*/ 256 w 263"/>
              <a:gd name="T9" fmla="*/ 344 h 607"/>
            </a:gdLst>
            <a:ahLst/>
            <a:cxnLst>
              <a:cxn ang="0">
                <a:pos x="T0" y="T1"/>
              </a:cxn>
              <a:cxn ang="0">
                <a:pos x="T2" y="T3"/>
              </a:cxn>
              <a:cxn ang="0">
                <a:pos x="T4" y="T5"/>
              </a:cxn>
              <a:cxn ang="0">
                <a:pos x="T6" y="T7"/>
              </a:cxn>
              <a:cxn ang="0">
                <a:pos x="T8" y="T9"/>
              </a:cxn>
            </a:cxnLst>
            <a:rect l="0" t="0" r="r" b="b"/>
            <a:pathLst>
              <a:path w="263" h="607">
                <a:moveTo>
                  <a:pt x="256" y="344"/>
                </a:moveTo>
                <a:lnTo>
                  <a:pt x="263" y="607"/>
                </a:lnTo>
                <a:lnTo>
                  <a:pt x="10" y="265"/>
                </a:lnTo>
                <a:lnTo>
                  <a:pt x="0" y="0"/>
                </a:lnTo>
                <a:lnTo>
                  <a:pt x="256" y="344"/>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flipH="1">
            <a:off x="4560888" y="3968750"/>
            <a:ext cx="357188" cy="417512"/>
          </a:xfrm>
          <a:custGeom>
            <a:avLst/>
            <a:gdLst>
              <a:gd name="T0" fmla="*/ 225 w 225"/>
              <a:gd name="T1" fmla="*/ 0 h 263"/>
              <a:gd name="T2" fmla="*/ 209 w 225"/>
              <a:gd name="T3" fmla="*/ 263 h 263"/>
              <a:gd name="T4" fmla="*/ 0 w 225"/>
              <a:gd name="T5" fmla="*/ 263 h 263"/>
              <a:gd name="T6" fmla="*/ 14 w 225"/>
              <a:gd name="T7" fmla="*/ 0 h 263"/>
              <a:gd name="T8" fmla="*/ 225 w 225"/>
              <a:gd name="T9" fmla="*/ 0 h 263"/>
            </a:gdLst>
            <a:ahLst/>
            <a:cxnLst>
              <a:cxn ang="0">
                <a:pos x="T0" y="T1"/>
              </a:cxn>
              <a:cxn ang="0">
                <a:pos x="T2" y="T3"/>
              </a:cxn>
              <a:cxn ang="0">
                <a:pos x="T4" y="T5"/>
              </a:cxn>
              <a:cxn ang="0">
                <a:pos x="T6" y="T7"/>
              </a:cxn>
              <a:cxn ang="0">
                <a:pos x="T8" y="T9"/>
              </a:cxn>
            </a:cxnLst>
            <a:rect l="0" t="0" r="r" b="b"/>
            <a:pathLst>
              <a:path w="225" h="263">
                <a:moveTo>
                  <a:pt x="225" y="0"/>
                </a:moveTo>
                <a:lnTo>
                  <a:pt x="209" y="263"/>
                </a:lnTo>
                <a:lnTo>
                  <a:pt x="0" y="263"/>
                </a:lnTo>
                <a:lnTo>
                  <a:pt x="14" y="0"/>
                </a:lnTo>
                <a:lnTo>
                  <a:pt x="225" y="0"/>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flipH="1">
            <a:off x="5541964" y="3960813"/>
            <a:ext cx="657225" cy="422275"/>
          </a:xfrm>
          <a:custGeom>
            <a:avLst/>
            <a:gdLst>
              <a:gd name="T0" fmla="*/ 414 w 414"/>
              <a:gd name="T1" fmla="*/ 3 h 266"/>
              <a:gd name="T2" fmla="*/ 407 w 414"/>
              <a:gd name="T3" fmla="*/ 266 h 266"/>
              <a:gd name="T4" fmla="*/ 0 w 414"/>
              <a:gd name="T5" fmla="*/ 263 h 266"/>
              <a:gd name="T6" fmla="*/ 4 w 414"/>
              <a:gd name="T7" fmla="*/ 0 h 266"/>
              <a:gd name="T8" fmla="*/ 414 w 414"/>
              <a:gd name="T9" fmla="*/ 3 h 266"/>
            </a:gdLst>
            <a:ahLst/>
            <a:cxnLst>
              <a:cxn ang="0">
                <a:pos x="T0" y="T1"/>
              </a:cxn>
              <a:cxn ang="0">
                <a:pos x="T2" y="T3"/>
              </a:cxn>
              <a:cxn ang="0">
                <a:pos x="T4" y="T5"/>
              </a:cxn>
              <a:cxn ang="0">
                <a:pos x="T6" y="T7"/>
              </a:cxn>
              <a:cxn ang="0">
                <a:pos x="T8" y="T9"/>
              </a:cxn>
            </a:cxnLst>
            <a:rect l="0" t="0" r="r" b="b"/>
            <a:pathLst>
              <a:path w="414" h="266">
                <a:moveTo>
                  <a:pt x="414" y="3"/>
                </a:moveTo>
                <a:lnTo>
                  <a:pt x="407" y="266"/>
                </a:lnTo>
                <a:lnTo>
                  <a:pt x="0" y="263"/>
                </a:lnTo>
                <a:lnTo>
                  <a:pt x="4" y="0"/>
                </a:lnTo>
                <a:lnTo>
                  <a:pt x="414" y="3"/>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flipH="1">
            <a:off x="6215064" y="3630613"/>
            <a:ext cx="44450" cy="747712"/>
          </a:xfrm>
          <a:custGeom>
            <a:avLst/>
            <a:gdLst>
              <a:gd name="T0" fmla="*/ 28 w 28"/>
              <a:gd name="T1" fmla="*/ 0 h 471"/>
              <a:gd name="T2" fmla="*/ 23 w 28"/>
              <a:gd name="T3" fmla="*/ 265 h 471"/>
              <a:gd name="T4" fmla="*/ 0 w 28"/>
              <a:gd name="T5" fmla="*/ 471 h 471"/>
              <a:gd name="T6" fmla="*/ 4 w 28"/>
              <a:gd name="T7" fmla="*/ 208 h 471"/>
              <a:gd name="T8" fmla="*/ 28 w 28"/>
              <a:gd name="T9" fmla="*/ 0 h 471"/>
            </a:gdLst>
            <a:ahLst/>
            <a:cxnLst>
              <a:cxn ang="0">
                <a:pos x="T0" y="T1"/>
              </a:cxn>
              <a:cxn ang="0">
                <a:pos x="T2" y="T3"/>
              </a:cxn>
              <a:cxn ang="0">
                <a:pos x="T4" y="T5"/>
              </a:cxn>
              <a:cxn ang="0">
                <a:pos x="T6" y="T7"/>
              </a:cxn>
              <a:cxn ang="0">
                <a:pos x="T8" y="T9"/>
              </a:cxn>
            </a:cxnLst>
            <a:rect l="0" t="0" r="r" b="b"/>
            <a:pathLst>
              <a:path w="28" h="471">
                <a:moveTo>
                  <a:pt x="28" y="0"/>
                </a:moveTo>
                <a:lnTo>
                  <a:pt x="23" y="265"/>
                </a:lnTo>
                <a:lnTo>
                  <a:pt x="0" y="471"/>
                </a:lnTo>
                <a:lnTo>
                  <a:pt x="4" y="208"/>
                </a:lnTo>
                <a:lnTo>
                  <a:pt x="28"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14"/>
          <p:cNvSpPr>
            <a:spLocks/>
          </p:cNvSpPr>
          <p:nvPr/>
        </p:nvSpPr>
        <p:spPr bwMode="auto">
          <a:xfrm flipH="1">
            <a:off x="6253163" y="3960813"/>
            <a:ext cx="303213" cy="417512"/>
          </a:xfrm>
          <a:custGeom>
            <a:avLst/>
            <a:gdLst>
              <a:gd name="T0" fmla="*/ 52 w 191"/>
              <a:gd name="T1" fmla="*/ 0 h 263"/>
              <a:gd name="T2" fmla="*/ 0 w 191"/>
              <a:gd name="T3" fmla="*/ 0 h 263"/>
              <a:gd name="T4" fmla="*/ 0 w 191"/>
              <a:gd name="T5" fmla="*/ 263 h 263"/>
              <a:gd name="T6" fmla="*/ 49 w 191"/>
              <a:gd name="T7" fmla="*/ 263 h 263"/>
              <a:gd name="T8" fmla="*/ 187 w 191"/>
              <a:gd name="T9" fmla="*/ 263 h 263"/>
              <a:gd name="T10" fmla="*/ 191 w 191"/>
              <a:gd name="T11" fmla="*/ 0 h 263"/>
              <a:gd name="T12" fmla="*/ 52 w 191"/>
              <a:gd name="T13" fmla="*/ 0 h 263"/>
            </a:gdLst>
            <a:ahLst/>
            <a:cxnLst>
              <a:cxn ang="0">
                <a:pos x="T0" y="T1"/>
              </a:cxn>
              <a:cxn ang="0">
                <a:pos x="T2" y="T3"/>
              </a:cxn>
              <a:cxn ang="0">
                <a:pos x="T4" y="T5"/>
              </a:cxn>
              <a:cxn ang="0">
                <a:pos x="T6" y="T7"/>
              </a:cxn>
              <a:cxn ang="0">
                <a:pos x="T8" y="T9"/>
              </a:cxn>
              <a:cxn ang="0">
                <a:pos x="T10" y="T11"/>
              </a:cxn>
              <a:cxn ang="0">
                <a:pos x="T12" y="T13"/>
              </a:cxn>
            </a:cxnLst>
            <a:rect l="0" t="0" r="r" b="b"/>
            <a:pathLst>
              <a:path w="191" h="263">
                <a:moveTo>
                  <a:pt x="52" y="0"/>
                </a:moveTo>
                <a:lnTo>
                  <a:pt x="0" y="0"/>
                </a:lnTo>
                <a:lnTo>
                  <a:pt x="0" y="263"/>
                </a:lnTo>
                <a:lnTo>
                  <a:pt x="49" y="263"/>
                </a:lnTo>
                <a:lnTo>
                  <a:pt x="187" y="263"/>
                </a:lnTo>
                <a:lnTo>
                  <a:pt x="191" y="0"/>
                </a:lnTo>
                <a:lnTo>
                  <a:pt x="52"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3" name="Freeform 15"/>
          <p:cNvSpPr>
            <a:spLocks/>
          </p:cNvSpPr>
          <p:nvPr/>
        </p:nvSpPr>
        <p:spPr bwMode="auto">
          <a:xfrm flipH="1">
            <a:off x="6959601" y="3952875"/>
            <a:ext cx="852488" cy="422275"/>
          </a:xfrm>
          <a:custGeom>
            <a:avLst/>
            <a:gdLst>
              <a:gd name="T0" fmla="*/ 535 w 537"/>
              <a:gd name="T1" fmla="*/ 3 h 266"/>
              <a:gd name="T2" fmla="*/ 483 w 537"/>
              <a:gd name="T3" fmla="*/ 3 h 266"/>
              <a:gd name="T4" fmla="*/ 0 w 537"/>
              <a:gd name="T5" fmla="*/ 0 h 266"/>
              <a:gd name="T6" fmla="*/ 7 w 537"/>
              <a:gd name="T7" fmla="*/ 263 h 266"/>
              <a:gd name="T8" fmla="*/ 485 w 537"/>
              <a:gd name="T9" fmla="*/ 266 h 266"/>
              <a:gd name="T10" fmla="*/ 537 w 537"/>
              <a:gd name="T11" fmla="*/ 266 h 266"/>
              <a:gd name="T12" fmla="*/ 535 w 537"/>
              <a:gd name="T13" fmla="*/ 3 h 266"/>
            </a:gdLst>
            <a:ahLst/>
            <a:cxnLst>
              <a:cxn ang="0">
                <a:pos x="T0" y="T1"/>
              </a:cxn>
              <a:cxn ang="0">
                <a:pos x="T2" y="T3"/>
              </a:cxn>
              <a:cxn ang="0">
                <a:pos x="T4" y="T5"/>
              </a:cxn>
              <a:cxn ang="0">
                <a:pos x="T6" y="T7"/>
              </a:cxn>
              <a:cxn ang="0">
                <a:pos x="T8" y="T9"/>
              </a:cxn>
              <a:cxn ang="0">
                <a:pos x="T10" y="T11"/>
              </a:cxn>
              <a:cxn ang="0">
                <a:pos x="T12" y="T13"/>
              </a:cxn>
            </a:cxnLst>
            <a:rect l="0" t="0" r="r" b="b"/>
            <a:pathLst>
              <a:path w="537" h="266">
                <a:moveTo>
                  <a:pt x="535" y="3"/>
                </a:moveTo>
                <a:lnTo>
                  <a:pt x="483" y="3"/>
                </a:lnTo>
                <a:lnTo>
                  <a:pt x="0" y="0"/>
                </a:lnTo>
                <a:lnTo>
                  <a:pt x="7" y="263"/>
                </a:lnTo>
                <a:lnTo>
                  <a:pt x="485" y="266"/>
                </a:lnTo>
                <a:lnTo>
                  <a:pt x="537" y="266"/>
                </a:lnTo>
                <a:lnTo>
                  <a:pt x="535" y="3"/>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16"/>
          <p:cNvSpPr>
            <a:spLocks/>
          </p:cNvSpPr>
          <p:nvPr/>
        </p:nvSpPr>
        <p:spPr bwMode="auto">
          <a:xfrm flipH="1">
            <a:off x="4921251" y="3867150"/>
            <a:ext cx="112713" cy="560387"/>
          </a:xfrm>
          <a:custGeom>
            <a:avLst/>
            <a:gdLst>
              <a:gd name="T0" fmla="*/ 29 w 30"/>
              <a:gd name="T1" fmla="*/ 7 h 149"/>
              <a:gd name="T2" fmla="*/ 5 w 30"/>
              <a:gd name="T3" fmla="*/ 38 h 149"/>
              <a:gd name="T4" fmla="*/ 0 w 30"/>
              <a:gd name="T5" fmla="*/ 149 h 149"/>
              <a:gd name="T6" fmla="*/ 24 w 30"/>
              <a:gd name="T7" fmla="*/ 113 h 149"/>
              <a:gd name="T8" fmla="*/ 30 w 30"/>
              <a:gd name="T9" fmla="*/ 0 h 149"/>
              <a:gd name="T10" fmla="*/ 29 w 30"/>
              <a:gd name="T11" fmla="*/ 7 h 149"/>
              <a:gd name="T12" fmla="*/ 29 w 30"/>
              <a:gd name="T13" fmla="*/ 7 h 149"/>
            </a:gdLst>
            <a:ahLst/>
            <a:cxnLst>
              <a:cxn ang="0">
                <a:pos x="T0" y="T1"/>
              </a:cxn>
              <a:cxn ang="0">
                <a:pos x="T2" y="T3"/>
              </a:cxn>
              <a:cxn ang="0">
                <a:pos x="T4" y="T5"/>
              </a:cxn>
              <a:cxn ang="0">
                <a:pos x="T6" y="T7"/>
              </a:cxn>
              <a:cxn ang="0">
                <a:pos x="T8" y="T9"/>
              </a:cxn>
              <a:cxn ang="0">
                <a:pos x="T10" y="T11"/>
              </a:cxn>
              <a:cxn ang="0">
                <a:pos x="T12" y="T13"/>
              </a:cxn>
            </a:cxnLst>
            <a:rect l="0" t="0" r="r" b="b"/>
            <a:pathLst>
              <a:path w="30" h="149">
                <a:moveTo>
                  <a:pt x="29" y="7"/>
                </a:moveTo>
                <a:cubicBezTo>
                  <a:pt x="26" y="20"/>
                  <a:pt x="16" y="31"/>
                  <a:pt x="5" y="38"/>
                </a:cubicBezTo>
                <a:cubicBezTo>
                  <a:pt x="0" y="149"/>
                  <a:pt x="0" y="149"/>
                  <a:pt x="0" y="149"/>
                </a:cubicBezTo>
                <a:cubicBezTo>
                  <a:pt x="12" y="140"/>
                  <a:pt x="22" y="128"/>
                  <a:pt x="24" y="113"/>
                </a:cubicBezTo>
                <a:cubicBezTo>
                  <a:pt x="28" y="75"/>
                  <a:pt x="28" y="37"/>
                  <a:pt x="30" y="0"/>
                </a:cubicBezTo>
                <a:cubicBezTo>
                  <a:pt x="30" y="2"/>
                  <a:pt x="29" y="4"/>
                  <a:pt x="29" y="7"/>
                </a:cubicBezTo>
                <a:cubicBezTo>
                  <a:pt x="29" y="7"/>
                  <a:pt x="29" y="4"/>
                  <a:pt x="29" y="7"/>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Freeform 17"/>
          <p:cNvSpPr>
            <a:spLocks/>
          </p:cNvSpPr>
          <p:nvPr/>
        </p:nvSpPr>
        <p:spPr bwMode="auto">
          <a:xfrm flipH="1">
            <a:off x="5418139" y="3840163"/>
            <a:ext cx="120650" cy="584200"/>
          </a:xfrm>
          <a:custGeom>
            <a:avLst/>
            <a:gdLst>
              <a:gd name="T0" fmla="*/ 28 w 32"/>
              <a:gd name="T1" fmla="*/ 42 h 155"/>
              <a:gd name="T2" fmla="*/ 4 w 32"/>
              <a:gd name="T3" fmla="*/ 0 h 155"/>
              <a:gd name="T4" fmla="*/ 1 w 32"/>
              <a:gd name="T5" fmla="*/ 102 h 155"/>
              <a:gd name="T6" fmla="*/ 27 w 32"/>
              <a:gd name="T7" fmla="*/ 155 h 155"/>
              <a:gd name="T8" fmla="*/ 32 w 32"/>
              <a:gd name="T9" fmla="*/ 44 h 155"/>
              <a:gd name="T10" fmla="*/ 28 w 32"/>
              <a:gd name="T11" fmla="*/ 42 h 155"/>
            </a:gdLst>
            <a:ahLst/>
            <a:cxnLst>
              <a:cxn ang="0">
                <a:pos x="T0" y="T1"/>
              </a:cxn>
              <a:cxn ang="0">
                <a:pos x="T2" y="T3"/>
              </a:cxn>
              <a:cxn ang="0">
                <a:pos x="T4" y="T5"/>
              </a:cxn>
              <a:cxn ang="0">
                <a:pos x="T6" y="T7"/>
              </a:cxn>
              <a:cxn ang="0">
                <a:pos x="T8" y="T9"/>
              </a:cxn>
              <a:cxn ang="0">
                <a:pos x="T10" y="T11"/>
              </a:cxn>
            </a:cxnLst>
            <a:rect l="0" t="0" r="r" b="b"/>
            <a:pathLst>
              <a:path w="32" h="155">
                <a:moveTo>
                  <a:pt x="28" y="42"/>
                </a:moveTo>
                <a:cubicBezTo>
                  <a:pt x="14" y="32"/>
                  <a:pt x="4" y="17"/>
                  <a:pt x="4" y="0"/>
                </a:cubicBezTo>
                <a:cubicBezTo>
                  <a:pt x="3" y="34"/>
                  <a:pt x="2" y="68"/>
                  <a:pt x="1" y="102"/>
                </a:cubicBezTo>
                <a:cubicBezTo>
                  <a:pt x="0" y="125"/>
                  <a:pt x="8" y="143"/>
                  <a:pt x="27" y="155"/>
                </a:cubicBezTo>
                <a:cubicBezTo>
                  <a:pt x="32" y="44"/>
                  <a:pt x="32" y="44"/>
                  <a:pt x="32" y="44"/>
                </a:cubicBezTo>
                <a:cubicBezTo>
                  <a:pt x="30" y="44"/>
                  <a:pt x="29" y="43"/>
                  <a:pt x="28" y="42"/>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Freeform 18"/>
          <p:cNvSpPr>
            <a:spLocks/>
          </p:cNvSpPr>
          <p:nvPr/>
        </p:nvSpPr>
        <p:spPr bwMode="auto">
          <a:xfrm flipH="1">
            <a:off x="6391276" y="4002088"/>
            <a:ext cx="49213" cy="534987"/>
          </a:xfrm>
          <a:custGeom>
            <a:avLst/>
            <a:gdLst>
              <a:gd name="T0" fmla="*/ 10 w 13"/>
              <a:gd name="T1" fmla="*/ 23 h 142"/>
              <a:gd name="T2" fmla="*/ 1 w 13"/>
              <a:gd name="T3" fmla="*/ 0 h 142"/>
              <a:gd name="T4" fmla="*/ 0 w 13"/>
              <a:gd name="T5" fmla="*/ 111 h 142"/>
              <a:gd name="T6" fmla="*/ 10 w 13"/>
              <a:gd name="T7" fmla="*/ 142 h 142"/>
              <a:gd name="T8" fmla="*/ 10 w 13"/>
              <a:gd name="T9" fmla="*/ 86 h 142"/>
              <a:gd name="T10" fmla="*/ 10 w 13"/>
              <a:gd name="T11" fmla="*/ 23 h 142"/>
              <a:gd name="T12" fmla="*/ 10 w 13"/>
              <a:gd name="T13" fmla="*/ 23 h 142"/>
            </a:gdLst>
            <a:ahLst/>
            <a:cxnLst>
              <a:cxn ang="0">
                <a:pos x="T0" y="T1"/>
              </a:cxn>
              <a:cxn ang="0">
                <a:pos x="T2" y="T3"/>
              </a:cxn>
              <a:cxn ang="0">
                <a:pos x="T4" y="T5"/>
              </a:cxn>
              <a:cxn ang="0">
                <a:pos x="T6" y="T7"/>
              </a:cxn>
              <a:cxn ang="0">
                <a:pos x="T8" y="T9"/>
              </a:cxn>
              <a:cxn ang="0">
                <a:pos x="T10" y="T11"/>
              </a:cxn>
              <a:cxn ang="0">
                <a:pos x="T12" y="T13"/>
              </a:cxn>
            </a:cxnLst>
            <a:rect l="0" t="0" r="r" b="b"/>
            <a:pathLst>
              <a:path w="13" h="142">
                <a:moveTo>
                  <a:pt x="10" y="23"/>
                </a:moveTo>
                <a:cubicBezTo>
                  <a:pt x="9" y="15"/>
                  <a:pt x="6" y="7"/>
                  <a:pt x="1" y="0"/>
                </a:cubicBezTo>
                <a:cubicBezTo>
                  <a:pt x="0" y="111"/>
                  <a:pt x="0" y="111"/>
                  <a:pt x="0" y="111"/>
                </a:cubicBezTo>
                <a:cubicBezTo>
                  <a:pt x="6" y="120"/>
                  <a:pt x="10" y="131"/>
                  <a:pt x="10" y="142"/>
                </a:cubicBezTo>
                <a:cubicBezTo>
                  <a:pt x="10" y="123"/>
                  <a:pt x="10" y="104"/>
                  <a:pt x="10" y="86"/>
                </a:cubicBezTo>
                <a:cubicBezTo>
                  <a:pt x="11" y="65"/>
                  <a:pt x="13" y="43"/>
                  <a:pt x="10" y="23"/>
                </a:cubicBezTo>
                <a:cubicBezTo>
                  <a:pt x="10" y="21"/>
                  <a:pt x="11" y="26"/>
                  <a:pt x="10" y="23"/>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19"/>
          <p:cNvSpPr>
            <a:spLocks/>
          </p:cNvSpPr>
          <p:nvPr/>
        </p:nvSpPr>
        <p:spPr bwMode="auto">
          <a:xfrm flipH="1">
            <a:off x="7080251" y="3998913"/>
            <a:ext cx="44450" cy="541337"/>
          </a:xfrm>
          <a:custGeom>
            <a:avLst/>
            <a:gdLst>
              <a:gd name="T0" fmla="*/ 2 w 12"/>
              <a:gd name="T1" fmla="*/ 135 h 144"/>
              <a:gd name="T2" fmla="*/ 12 w 12"/>
              <a:gd name="T3" fmla="*/ 112 h 144"/>
              <a:gd name="T4" fmla="*/ 11 w 12"/>
              <a:gd name="T5" fmla="*/ 0 h 144"/>
              <a:gd name="T6" fmla="*/ 0 w 12"/>
              <a:gd name="T7" fmla="*/ 33 h 144"/>
              <a:gd name="T8" fmla="*/ 2 w 12"/>
              <a:gd name="T9" fmla="*/ 144 h 144"/>
              <a:gd name="T10" fmla="*/ 2 w 12"/>
              <a:gd name="T11" fmla="*/ 135 h 144"/>
              <a:gd name="T12" fmla="*/ 2 w 12"/>
              <a:gd name="T13" fmla="*/ 135 h 144"/>
            </a:gdLst>
            <a:ahLst/>
            <a:cxnLst>
              <a:cxn ang="0">
                <a:pos x="T0" y="T1"/>
              </a:cxn>
              <a:cxn ang="0">
                <a:pos x="T2" y="T3"/>
              </a:cxn>
              <a:cxn ang="0">
                <a:pos x="T4" y="T5"/>
              </a:cxn>
              <a:cxn ang="0">
                <a:pos x="T6" y="T7"/>
              </a:cxn>
              <a:cxn ang="0">
                <a:pos x="T8" y="T9"/>
              </a:cxn>
              <a:cxn ang="0">
                <a:pos x="T10" y="T11"/>
              </a:cxn>
              <a:cxn ang="0">
                <a:pos x="T12" y="T13"/>
              </a:cxn>
            </a:cxnLst>
            <a:rect l="0" t="0" r="r" b="b"/>
            <a:pathLst>
              <a:path w="12" h="144">
                <a:moveTo>
                  <a:pt x="2" y="135"/>
                </a:moveTo>
                <a:cubicBezTo>
                  <a:pt x="4" y="127"/>
                  <a:pt x="7" y="119"/>
                  <a:pt x="12" y="112"/>
                </a:cubicBezTo>
                <a:cubicBezTo>
                  <a:pt x="11" y="0"/>
                  <a:pt x="11" y="0"/>
                  <a:pt x="11" y="0"/>
                </a:cubicBezTo>
                <a:cubicBezTo>
                  <a:pt x="4" y="10"/>
                  <a:pt x="0" y="21"/>
                  <a:pt x="0" y="33"/>
                </a:cubicBezTo>
                <a:cubicBezTo>
                  <a:pt x="1" y="70"/>
                  <a:pt x="1" y="107"/>
                  <a:pt x="2" y="144"/>
                </a:cubicBezTo>
                <a:cubicBezTo>
                  <a:pt x="2" y="141"/>
                  <a:pt x="2" y="138"/>
                  <a:pt x="2" y="135"/>
                </a:cubicBezTo>
                <a:cubicBezTo>
                  <a:pt x="3" y="133"/>
                  <a:pt x="2" y="135"/>
                  <a:pt x="2" y="135"/>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20"/>
          <p:cNvSpPr>
            <a:spLocks/>
          </p:cNvSpPr>
          <p:nvPr/>
        </p:nvSpPr>
        <p:spPr bwMode="auto">
          <a:xfrm flipH="1">
            <a:off x="6459538" y="4119563"/>
            <a:ext cx="604838" cy="635000"/>
          </a:xfrm>
          <a:custGeom>
            <a:avLst/>
            <a:gdLst>
              <a:gd name="T0" fmla="*/ 160 w 161"/>
              <a:gd name="T1" fmla="*/ 7 h 169"/>
              <a:gd name="T2" fmla="*/ 58 w 161"/>
              <a:gd name="T3" fmla="*/ 55 h 169"/>
              <a:gd name="T4" fmla="*/ 58 w 161"/>
              <a:gd name="T5" fmla="*/ 55 h 169"/>
              <a:gd name="T6" fmla="*/ 0 w 161"/>
              <a:gd name="T7" fmla="*/ 0 h 169"/>
              <a:gd name="T8" fmla="*/ 1 w 161"/>
              <a:gd name="T9" fmla="*/ 101 h 169"/>
              <a:gd name="T10" fmla="*/ 28 w 161"/>
              <a:gd name="T11" fmla="*/ 153 h 169"/>
              <a:gd name="T12" fmla="*/ 89 w 161"/>
              <a:gd name="T13" fmla="*/ 168 h 169"/>
              <a:gd name="T14" fmla="*/ 160 w 161"/>
              <a:gd name="T15" fmla="*/ 106 h 169"/>
              <a:gd name="T16" fmla="*/ 161 w 161"/>
              <a:gd name="T17" fmla="*/ 0 h 169"/>
              <a:gd name="T18" fmla="*/ 160 w 161"/>
              <a:gd name="T19" fmla="*/ 7 h 169"/>
              <a:gd name="T20" fmla="*/ 160 w 161"/>
              <a:gd name="T21" fmla="*/ 7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1" h="169">
                <a:moveTo>
                  <a:pt x="160" y="7"/>
                </a:moveTo>
                <a:cubicBezTo>
                  <a:pt x="150" y="50"/>
                  <a:pt x="96" y="62"/>
                  <a:pt x="58" y="55"/>
                </a:cubicBezTo>
                <a:cubicBezTo>
                  <a:pt x="58" y="55"/>
                  <a:pt x="58" y="55"/>
                  <a:pt x="58" y="55"/>
                </a:cubicBezTo>
                <a:cubicBezTo>
                  <a:pt x="32" y="49"/>
                  <a:pt x="1" y="31"/>
                  <a:pt x="0" y="0"/>
                </a:cubicBezTo>
                <a:cubicBezTo>
                  <a:pt x="1" y="34"/>
                  <a:pt x="1" y="68"/>
                  <a:pt x="1" y="101"/>
                </a:cubicBezTo>
                <a:cubicBezTo>
                  <a:pt x="2" y="123"/>
                  <a:pt x="8" y="141"/>
                  <a:pt x="28" y="153"/>
                </a:cubicBezTo>
                <a:cubicBezTo>
                  <a:pt x="46" y="165"/>
                  <a:pt x="68" y="169"/>
                  <a:pt x="89" y="168"/>
                </a:cubicBezTo>
                <a:cubicBezTo>
                  <a:pt x="124" y="168"/>
                  <a:pt x="160" y="143"/>
                  <a:pt x="160" y="106"/>
                </a:cubicBezTo>
                <a:cubicBezTo>
                  <a:pt x="160" y="71"/>
                  <a:pt x="161" y="35"/>
                  <a:pt x="161" y="0"/>
                </a:cubicBezTo>
                <a:cubicBezTo>
                  <a:pt x="161" y="2"/>
                  <a:pt x="161" y="5"/>
                  <a:pt x="160" y="7"/>
                </a:cubicBezTo>
                <a:cubicBezTo>
                  <a:pt x="160" y="7"/>
                  <a:pt x="161" y="5"/>
                  <a:pt x="160" y="7"/>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21"/>
          <p:cNvSpPr>
            <a:spLocks/>
          </p:cNvSpPr>
          <p:nvPr/>
        </p:nvSpPr>
        <p:spPr bwMode="auto">
          <a:xfrm flipH="1">
            <a:off x="5786438" y="4006850"/>
            <a:ext cx="417513" cy="995362"/>
          </a:xfrm>
          <a:custGeom>
            <a:avLst/>
            <a:gdLst>
              <a:gd name="T0" fmla="*/ 33 w 263"/>
              <a:gd name="T1" fmla="*/ 322 h 627"/>
              <a:gd name="T2" fmla="*/ 5 w 263"/>
              <a:gd name="T3" fmla="*/ 364 h 627"/>
              <a:gd name="T4" fmla="*/ 0 w 263"/>
              <a:gd name="T5" fmla="*/ 627 h 627"/>
              <a:gd name="T6" fmla="*/ 29 w 263"/>
              <a:gd name="T7" fmla="*/ 585 h 627"/>
              <a:gd name="T8" fmla="*/ 256 w 263"/>
              <a:gd name="T9" fmla="*/ 263 h 627"/>
              <a:gd name="T10" fmla="*/ 263 w 263"/>
              <a:gd name="T11" fmla="*/ 0 h 627"/>
              <a:gd name="T12" fmla="*/ 33 w 263"/>
              <a:gd name="T13" fmla="*/ 322 h 627"/>
            </a:gdLst>
            <a:ahLst/>
            <a:cxnLst>
              <a:cxn ang="0">
                <a:pos x="T0" y="T1"/>
              </a:cxn>
              <a:cxn ang="0">
                <a:pos x="T2" y="T3"/>
              </a:cxn>
              <a:cxn ang="0">
                <a:pos x="T4" y="T5"/>
              </a:cxn>
              <a:cxn ang="0">
                <a:pos x="T6" y="T7"/>
              </a:cxn>
              <a:cxn ang="0">
                <a:pos x="T8" y="T9"/>
              </a:cxn>
              <a:cxn ang="0">
                <a:pos x="T10" y="T11"/>
              </a:cxn>
              <a:cxn ang="0">
                <a:pos x="T12" y="T13"/>
              </a:cxn>
            </a:cxnLst>
            <a:rect l="0" t="0" r="r" b="b"/>
            <a:pathLst>
              <a:path w="263" h="627">
                <a:moveTo>
                  <a:pt x="33" y="322"/>
                </a:moveTo>
                <a:lnTo>
                  <a:pt x="5" y="364"/>
                </a:lnTo>
                <a:lnTo>
                  <a:pt x="0" y="627"/>
                </a:lnTo>
                <a:lnTo>
                  <a:pt x="29" y="585"/>
                </a:lnTo>
                <a:lnTo>
                  <a:pt x="256" y="263"/>
                </a:lnTo>
                <a:lnTo>
                  <a:pt x="263" y="0"/>
                </a:lnTo>
                <a:lnTo>
                  <a:pt x="33" y="322"/>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22"/>
          <p:cNvSpPr>
            <a:spLocks/>
          </p:cNvSpPr>
          <p:nvPr/>
        </p:nvSpPr>
        <p:spPr bwMode="auto">
          <a:xfrm flipH="1">
            <a:off x="5646738" y="4487863"/>
            <a:ext cx="433388" cy="711200"/>
          </a:xfrm>
          <a:custGeom>
            <a:avLst/>
            <a:gdLst>
              <a:gd name="T0" fmla="*/ 112 w 115"/>
              <a:gd name="T1" fmla="*/ 69 h 189"/>
              <a:gd name="T2" fmla="*/ 2 w 115"/>
              <a:gd name="T3" fmla="*/ 5 h 189"/>
              <a:gd name="T4" fmla="*/ 0 w 115"/>
              <a:gd name="T5" fmla="*/ 116 h 189"/>
              <a:gd name="T6" fmla="*/ 109 w 115"/>
              <a:gd name="T7" fmla="*/ 189 h 189"/>
              <a:gd name="T8" fmla="*/ 111 w 115"/>
              <a:gd name="T9" fmla="*/ 130 h 189"/>
              <a:gd name="T10" fmla="*/ 112 w 115"/>
              <a:gd name="T11" fmla="*/ 69 h 189"/>
              <a:gd name="T12" fmla="*/ 112 w 115"/>
              <a:gd name="T13" fmla="*/ 69 h 189"/>
            </a:gdLst>
            <a:ahLst/>
            <a:cxnLst>
              <a:cxn ang="0">
                <a:pos x="T0" y="T1"/>
              </a:cxn>
              <a:cxn ang="0">
                <a:pos x="T2" y="T3"/>
              </a:cxn>
              <a:cxn ang="0">
                <a:pos x="T4" y="T5"/>
              </a:cxn>
              <a:cxn ang="0">
                <a:pos x="T6" y="T7"/>
              </a:cxn>
              <a:cxn ang="0">
                <a:pos x="T8" y="T9"/>
              </a:cxn>
              <a:cxn ang="0">
                <a:pos x="T10" y="T11"/>
              </a:cxn>
              <a:cxn ang="0">
                <a:pos x="T12" y="T13"/>
              </a:cxn>
            </a:cxnLst>
            <a:rect l="0" t="0" r="r" b="b"/>
            <a:pathLst>
              <a:path w="115" h="189">
                <a:moveTo>
                  <a:pt x="112" y="69"/>
                </a:moveTo>
                <a:cubicBezTo>
                  <a:pt x="104" y="21"/>
                  <a:pt x="44" y="0"/>
                  <a:pt x="2" y="5"/>
                </a:cubicBezTo>
                <a:cubicBezTo>
                  <a:pt x="0" y="116"/>
                  <a:pt x="0" y="116"/>
                  <a:pt x="0" y="116"/>
                </a:cubicBezTo>
                <a:cubicBezTo>
                  <a:pt x="44" y="112"/>
                  <a:pt x="110" y="135"/>
                  <a:pt x="109" y="189"/>
                </a:cubicBezTo>
                <a:cubicBezTo>
                  <a:pt x="109" y="169"/>
                  <a:pt x="110" y="150"/>
                  <a:pt x="111" y="130"/>
                </a:cubicBezTo>
                <a:cubicBezTo>
                  <a:pt x="111" y="110"/>
                  <a:pt x="115" y="88"/>
                  <a:pt x="112" y="69"/>
                </a:cubicBezTo>
                <a:cubicBezTo>
                  <a:pt x="111" y="65"/>
                  <a:pt x="112" y="72"/>
                  <a:pt x="112" y="6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23"/>
          <p:cNvSpPr>
            <a:spLocks/>
          </p:cNvSpPr>
          <p:nvPr/>
        </p:nvSpPr>
        <p:spPr bwMode="auto">
          <a:xfrm flipH="1">
            <a:off x="7448551" y="4581525"/>
            <a:ext cx="792163" cy="725487"/>
          </a:xfrm>
          <a:custGeom>
            <a:avLst/>
            <a:gdLst>
              <a:gd name="T0" fmla="*/ 495 w 499"/>
              <a:gd name="T1" fmla="*/ 0 h 457"/>
              <a:gd name="T2" fmla="*/ 499 w 499"/>
              <a:gd name="T3" fmla="*/ 263 h 457"/>
              <a:gd name="T4" fmla="*/ 11 w 499"/>
              <a:gd name="T5" fmla="*/ 457 h 457"/>
              <a:gd name="T6" fmla="*/ 0 w 499"/>
              <a:gd name="T7" fmla="*/ 194 h 457"/>
              <a:gd name="T8" fmla="*/ 495 w 499"/>
              <a:gd name="T9" fmla="*/ 0 h 457"/>
            </a:gdLst>
            <a:ahLst/>
            <a:cxnLst>
              <a:cxn ang="0">
                <a:pos x="T0" y="T1"/>
              </a:cxn>
              <a:cxn ang="0">
                <a:pos x="T2" y="T3"/>
              </a:cxn>
              <a:cxn ang="0">
                <a:pos x="T4" y="T5"/>
              </a:cxn>
              <a:cxn ang="0">
                <a:pos x="T6" y="T7"/>
              </a:cxn>
              <a:cxn ang="0">
                <a:pos x="T8" y="T9"/>
              </a:cxn>
            </a:cxnLst>
            <a:rect l="0" t="0" r="r" b="b"/>
            <a:pathLst>
              <a:path w="499" h="457">
                <a:moveTo>
                  <a:pt x="495" y="0"/>
                </a:moveTo>
                <a:lnTo>
                  <a:pt x="499" y="263"/>
                </a:lnTo>
                <a:lnTo>
                  <a:pt x="11" y="457"/>
                </a:lnTo>
                <a:lnTo>
                  <a:pt x="0" y="194"/>
                </a:lnTo>
                <a:lnTo>
                  <a:pt x="495"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24"/>
          <p:cNvSpPr>
            <a:spLocks/>
          </p:cNvSpPr>
          <p:nvPr/>
        </p:nvSpPr>
        <p:spPr bwMode="auto">
          <a:xfrm flipH="1">
            <a:off x="5718176" y="4776788"/>
            <a:ext cx="620713" cy="696912"/>
          </a:xfrm>
          <a:custGeom>
            <a:avLst/>
            <a:gdLst>
              <a:gd name="T0" fmla="*/ 164 w 165"/>
              <a:gd name="T1" fmla="*/ 8 h 185"/>
              <a:gd name="T2" fmla="*/ 162 w 165"/>
              <a:gd name="T3" fmla="*/ 15 h 185"/>
              <a:gd name="T4" fmla="*/ 156 w 165"/>
              <a:gd name="T5" fmla="*/ 26 h 185"/>
              <a:gd name="T6" fmla="*/ 134 w 165"/>
              <a:gd name="T7" fmla="*/ 46 h 185"/>
              <a:gd name="T8" fmla="*/ 84 w 165"/>
              <a:gd name="T9" fmla="*/ 58 h 185"/>
              <a:gd name="T10" fmla="*/ 2 w 165"/>
              <a:gd name="T11" fmla="*/ 0 h 185"/>
              <a:gd name="T12" fmla="*/ 0 w 165"/>
              <a:gd name="T13" fmla="*/ 111 h 185"/>
              <a:gd name="T14" fmla="*/ 138 w 165"/>
              <a:gd name="T15" fmla="*/ 152 h 185"/>
              <a:gd name="T16" fmla="*/ 159 w 165"/>
              <a:gd name="T17" fmla="*/ 126 h 185"/>
              <a:gd name="T18" fmla="*/ 159 w 165"/>
              <a:gd name="T19" fmla="*/ 126 h 185"/>
              <a:gd name="T20" fmla="*/ 161 w 165"/>
              <a:gd name="T21" fmla="*/ 119 h 185"/>
              <a:gd name="T22" fmla="*/ 161 w 165"/>
              <a:gd name="T23" fmla="*/ 119 h 185"/>
              <a:gd name="T24" fmla="*/ 163 w 165"/>
              <a:gd name="T25" fmla="*/ 61 h 185"/>
              <a:gd name="T26" fmla="*/ 165 w 165"/>
              <a:gd name="T27" fmla="*/ 0 h 185"/>
              <a:gd name="T28" fmla="*/ 164 w 165"/>
              <a:gd name="T29" fmla="*/ 8 h 185"/>
              <a:gd name="T30" fmla="*/ 164 w 165"/>
              <a:gd name="T31" fmla="*/ 8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5" h="185">
                <a:moveTo>
                  <a:pt x="164" y="8"/>
                </a:moveTo>
                <a:cubicBezTo>
                  <a:pt x="165" y="7"/>
                  <a:pt x="162" y="16"/>
                  <a:pt x="162" y="15"/>
                </a:cubicBezTo>
                <a:cubicBezTo>
                  <a:pt x="161" y="19"/>
                  <a:pt x="158" y="23"/>
                  <a:pt x="156" y="26"/>
                </a:cubicBezTo>
                <a:cubicBezTo>
                  <a:pt x="150" y="34"/>
                  <a:pt x="142" y="41"/>
                  <a:pt x="134" y="46"/>
                </a:cubicBezTo>
                <a:cubicBezTo>
                  <a:pt x="119" y="54"/>
                  <a:pt x="102" y="58"/>
                  <a:pt x="84" y="58"/>
                </a:cubicBezTo>
                <a:cubicBezTo>
                  <a:pt x="50" y="58"/>
                  <a:pt x="4" y="39"/>
                  <a:pt x="2" y="0"/>
                </a:cubicBezTo>
                <a:cubicBezTo>
                  <a:pt x="0" y="111"/>
                  <a:pt x="0" y="111"/>
                  <a:pt x="0" y="111"/>
                </a:cubicBezTo>
                <a:cubicBezTo>
                  <a:pt x="3" y="170"/>
                  <a:pt x="100" y="185"/>
                  <a:pt x="138" y="152"/>
                </a:cubicBezTo>
                <a:cubicBezTo>
                  <a:pt x="147" y="145"/>
                  <a:pt x="154" y="137"/>
                  <a:pt x="159" y="126"/>
                </a:cubicBezTo>
                <a:cubicBezTo>
                  <a:pt x="159" y="126"/>
                  <a:pt x="159" y="126"/>
                  <a:pt x="159" y="126"/>
                </a:cubicBezTo>
                <a:cubicBezTo>
                  <a:pt x="160" y="124"/>
                  <a:pt x="160" y="121"/>
                  <a:pt x="161" y="119"/>
                </a:cubicBezTo>
                <a:cubicBezTo>
                  <a:pt x="161" y="119"/>
                  <a:pt x="161" y="119"/>
                  <a:pt x="161" y="119"/>
                </a:cubicBezTo>
                <a:cubicBezTo>
                  <a:pt x="164" y="100"/>
                  <a:pt x="163" y="79"/>
                  <a:pt x="163" y="61"/>
                </a:cubicBezTo>
                <a:cubicBezTo>
                  <a:pt x="164" y="41"/>
                  <a:pt x="164" y="21"/>
                  <a:pt x="165" y="0"/>
                </a:cubicBezTo>
                <a:cubicBezTo>
                  <a:pt x="165" y="3"/>
                  <a:pt x="164" y="5"/>
                  <a:pt x="164" y="8"/>
                </a:cubicBezTo>
                <a:cubicBezTo>
                  <a:pt x="164" y="8"/>
                  <a:pt x="164" y="5"/>
                  <a:pt x="164" y="8"/>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25"/>
          <p:cNvSpPr>
            <a:spLocks/>
          </p:cNvSpPr>
          <p:nvPr/>
        </p:nvSpPr>
        <p:spPr bwMode="auto">
          <a:xfrm flipH="1">
            <a:off x="6330951" y="4776788"/>
            <a:ext cx="481013" cy="1095375"/>
          </a:xfrm>
          <a:custGeom>
            <a:avLst/>
            <a:gdLst>
              <a:gd name="T0" fmla="*/ 272 w 303"/>
              <a:gd name="T1" fmla="*/ 43 h 690"/>
              <a:gd name="T2" fmla="*/ 0 w 303"/>
              <a:gd name="T3" fmla="*/ 427 h 690"/>
              <a:gd name="T4" fmla="*/ 0 w 303"/>
              <a:gd name="T5" fmla="*/ 690 h 690"/>
              <a:gd name="T6" fmla="*/ 270 w 303"/>
              <a:gd name="T7" fmla="*/ 304 h 690"/>
              <a:gd name="T8" fmla="*/ 298 w 303"/>
              <a:gd name="T9" fmla="*/ 263 h 690"/>
              <a:gd name="T10" fmla="*/ 303 w 303"/>
              <a:gd name="T11" fmla="*/ 0 h 690"/>
              <a:gd name="T12" fmla="*/ 272 w 303"/>
              <a:gd name="T13" fmla="*/ 43 h 690"/>
            </a:gdLst>
            <a:ahLst/>
            <a:cxnLst>
              <a:cxn ang="0">
                <a:pos x="T0" y="T1"/>
              </a:cxn>
              <a:cxn ang="0">
                <a:pos x="T2" y="T3"/>
              </a:cxn>
              <a:cxn ang="0">
                <a:pos x="T4" y="T5"/>
              </a:cxn>
              <a:cxn ang="0">
                <a:pos x="T6" y="T7"/>
              </a:cxn>
              <a:cxn ang="0">
                <a:pos x="T8" y="T9"/>
              </a:cxn>
              <a:cxn ang="0">
                <a:pos x="T10" y="T11"/>
              </a:cxn>
              <a:cxn ang="0">
                <a:pos x="T12" y="T13"/>
              </a:cxn>
            </a:cxnLst>
            <a:rect l="0" t="0" r="r" b="b"/>
            <a:pathLst>
              <a:path w="303" h="690">
                <a:moveTo>
                  <a:pt x="272" y="43"/>
                </a:moveTo>
                <a:lnTo>
                  <a:pt x="0" y="427"/>
                </a:lnTo>
                <a:lnTo>
                  <a:pt x="0" y="690"/>
                </a:lnTo>
                <a:lnTo>
                  <a:pt x="270" y="304"/>
                </a:lnTo>
                <a:lnTo>
                  <a:pt x="298" y="263"/>
                </a:lnTo>
                <a:lnTo>
                  <a:pt x="303" y="0"/>
                </a:lnTo>
                <a:lnTo>
                  <a:pt x="272" y="43"/>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26"/>
          <p:cNvSpPr>
            <a:spLocks/>
          </p:cNvSpPr>
          <p:nvPr/>
        </p:nvSpPr>
        <p:spPr bwMode="auto">
          <a:xfrm flipH="1">
            <a:off x="6811963" y="4581525"/>
            <a:ext cx="642938" cy="1290637"/>
          </a:xfrm>
          <a:custGeom>
            <a:avLst/>
            <a:gdLst>
              <a:gd name="T0" fmla="*/ 405 w 405"/>
              <a:gd name="T1" fmla="*/ 550 h 813"/>
              <a:gd name="T2" fmla="*/ 405 w 405"/>
              <a:gd name="T3" fmla="*/ 813 h 813"/>
              <a:gd name="T4" fmla="*/ 4 w 405"/>
              <a:gd name="T5" fmla="*/ 263 h 813"/>
              <a:gd name="T6" fmla="*/ 0 w 405"/>
              <a:gd name="T7" fmla="*/ 0 h 813"/>
              <a:gd name="T8" fmla="*/ 405 w 405"/>
              <a:gd name="T9" fmla="*/ 550 h 813"/>
            </a:gdLst>
            <a:ahLst/>
            <a:cxnLst>
              <a:cxn ang="0">
                <a:pos x="T0" y="T1"/>
              </a:cxn>
              <a:cxn ang="0">
                <a:pos x="T2" y="T3"/>
              </a:cxn>
              <a:cxn ang="0">
                <a:pos x="T4" y="T5"/>
              </a:cxn>
              <a:cxn ang="0">
                <a:pos x="T6" y="T7"/>
              </a:cxn>
              <a:cxn ang="0">
                <a:pos x="T8" y="T9"/>
              </a:cxn>
            </a:cxnLst>
            <a:rect l="0" t="0" r="r" b="b"/>
            <a:pathLst>
              <a:path w="405" h="813">
                <a:moveTo>
                  <a:pt x="405" y="550"/>
                </a:moveTo>
                <a:lnTo>
                  <a:pt x="405" y="813"/>
                </a:lnTo>
                <a:lnTo>
                  <a:pt x="4" y="263"/>
                </a:lnTo>
                <a:lnTo>
                  <a:pt x="0" y="0"/>
                </a:lnTo>
                <a:lnTo>
                  <a:pt x="405" y="550"/>
                </a:ln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27"/>
          <p:cNvSpPr>
            <a:spLocks/>
          </p:cNvSpPr>
          <p:nvPr/>
        </p:nvSpPr>
        <p:spPr bwMode="auto">
          <a:xfrm flipH="1">
            <a:off x="3830639" y="4848225"/>
            <a:ext cx="2632075" cy="1501775"/>
          </a:xfrm>
          <a:custGeom>
            <a:avLst/>
            <a:gdLst>
              <a:gd name="T0" fmla="*/ 1658 w 1658"/>
              <a:gd name="T1" fmla="*/ 0 h 946"/>
              <a:gd name="T2" fmla="*/ 1634 w 1658"/>
              <a:gd name="T3" fmla="*/ 261 h 946"/>
              <a:gd name="T4" fmla="*/ 0 w 1658"/>
              <a:gd name="T5" fmla="*/ 946 h 946"/>
              <a:gd name="T6" fmla="*/ 2 w 1658"/>
              <a:gd name="T7" fmla="*/ 683 h 946"/>
              <a:gd name="T8" fmla="*/ 1658 w 1658"/>
              <a:gd name="T9" fmla="*/ 0 h 946"/>
            </a:gdLst>
            <a:ahLst/>
            <a:cxnLst>
              <a:cxn ang="0">
                <a:pos x="T0" y="T1"/>
              </a:cxn>
              <a:cxn ang="0">
                <a:pos x="T2" y="T3"/>
              </a:cxn>
              <a:cxn ang="0">
                <a:pos x="T4" y="T5"/>
              </a:cxn>
              <a:cxn ang="0">
                <a:pos x="T6" y="T7"/>
              </a:cxn>
              <a:cxn ang="0">
                <a:pos x="T8" y="T9"/>
              </a:cxn>
            </a:cxnLst>
            <a:rect l="0" t="0" r="r" b="b"/>
            <a:pathLst>
              <a:path w="1658" h="946">
                <a:moveTo>
                  <a:pt x="1658" y="0"/>
                </a:moveTo>
                <a:lnTo>
                  <a:pt x="1634" y="261"/>
                </a:lnTo>
                <a:lnTo>
                  <a:pt x="0" y="946"/>
                </a:lnTo>
                <a:lnTo>
                  <a:pt x="2" y="683"/>
                </a:lnTo>
                <a:lnTo>
                  <a:pt x="1658"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28"/>
          <p:cNvSpPr>
            <a:spLocks/>
          </p:cNvSpPr>
          <p:nvPr/>
        </p:nvSpPr>
        <p:spPr bwMode="auto">
          <a:xfrm flipH="1">
            <a:off x="6459538" y="5503863"/>
            <a:ext cx="315913" cy="846137"/>
          </a:xfrm>
          <a:custGeom>
            <a:avLst/>
            <a:gdLst>
              <a:gd name="T0" fmla="*/ 199 w 199"/>
              <a:gd name="T1" fmla="*/ 270 h 533"/>
              <a:gd name="T2" fmla="*/ 197 w 199"/>
              <a:gd name="T3" fmla="*/ 533 h 533"/>
              <a:gd name="T4" fmla="*/ 0 w 199"/>
              <a:gd name="T5" fmla="*/ 263 h 533"/>
              <a:gd name="T6" fmla="*/ 0 w 199"/>
              <a:gd name="T7" fmla="*/ 0 h 533"/>
              <a:gd name="T8" fmla="*/ 199 w 199"/>
              <a:gd name="T9" fmla="*/ 270 h 533"/>
            </a:gdLst>
            <a:ahLst/>
            <a:cxnLst>
              <a:cxn ang="0">
                <a:pos x="T0" y="T1"/>
              </a:cxn>
              <a:cxn ang="0">
                <a:pos x="T2" y="T3"/>
              </a:cxn>
              <a:cxn ang="0">
                <a:pos x="T4" y="T5"/>
              </a:cxn>
              <a:cxn ang="0">
                <a:pos x="T6" y="T7"/>
              </a:cxn>
              <a:cxn ang="0">
                <a:pos x="T8" y="T9"/>
              </a:cxn>
            </a:cxnLst>
            <a:rect l="0" t="0" r="r" b="b"/>
            <a:pathLst>
              <a:path w="199" h="533">
                <a:moveTo>
                  <a:pt x="199" y="270"/>
                </a:moveTo>
                <a:lnTo>
                  <a:pt x="197" y="533"/>
                </a:lnTo>
                <a:lnTo>
                  <a:pt x="0" y="263"/>
                </a:lnTo>
                <a:lnTo>
                  <a:pt x="0" y="0"/>
                </a:lnTo>
                <a:lnTo>
                  <a:pt x="199" y="270"/>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29"/>
          <p:cNvSpPr>
            <a:spLocks/>
          </p:cNvSpPr>
          <p:nvPr/>
        </p:nvSpPr>
        <p:spPr bwMode="auto">
          <a:xfrm flipH="1">
            <a:off x="4162426" y="2916238"/>
            <a:ext cx="2470150" cy="1052512"/>
          </a:xfrm>
          <a:custGeom>
            <a:avLst/>
            <a:gdLst>
              <a:gd name="T0" fmla="*/ 147 w 657"/>
              <a:gd name="T1" fmla="*/ 0 h 280"/>
              <a:gd name="T2" fmla="*/ 657 w 657"/>
              <a:gd name="T3" fmla="*/ 98 h 280"/>
              <a:gd name="T4" fmla="*/ 463 w 657"/>
              <a:gd name="T5" fmla="*/ 174 h 280"/>
              <a:gd name="T6" fmla="*/ 551 w 657"/>
              <a:gd name="T7" fmla="*/ 280 h 280"/>
              <a:gd name="T8" fmla="*/ 462 w 657"/>
              <a:gd name="T9" fmla="*/ 280 h 280"/>
              <a:gd name="T10" fmla="*/ 469 w 657"/>
              <a:gd name="T11" fmla="*/ 264 h 280"/>
              <a:gd name="T12" fmla="*/ 471 w 657"/>
              <a:gd name="T13" fmla="*/ 248 h 280"/>
              <a:gd name="T14" fmla="*/ 467 w 657"/>
              <a:gd name="T15" fmla="*/ 232 h 280"/>
              <a:gd name="T16" fmla="*/ 457 w 657"/>
              <a:gd name="T17" fmla="*/ 216 h 280"/>
              <a:gd name="T18" fmla="*/ 432 w 657"/>
              <a:gd name="T19" fmla="*/ 196 h 280"/>
              <a:gd name="T20" fmla="*/ 399 w 657"/>
              <a:gd name="T21" fmla="*/ 184 h 280"/>
              <a:gd name="T22" fmla="*/ 363 w 657"/>
              <a:gd name="T23" fmla="*/ 182 h 280"/>
              <a:gd name="T24" fmla="*/ 327 w 657"/>
              <a:gd name="T25" fmla="*/ 190 h 280"/>
              <a:gd name="T26" fmla="*/ 290 w 657"/>
              <a:gd name="T27" fmla="*/ 279 h 280"/>
              <a:gd name="T28" fmla="*/ 117 w 657"/>
              <a:gd name="T29" fmla="*/ 278 h 280"/>
              <a:gd name="T30" fmla="*/ 129 w 657"/>
              <a:gd name="T31" fmla="*/ 171 h 280"/>
              <a:gd name="T32" fmla="*/ 112 w 657"/>
              <a:gd name="T33" fmla="*/ 178 h 280"/>
              <a:gd name="T34" fmla="*/ 83 w 657"/>
              <a:gd name="T35" fmla="*/ 183 h 280"/>
              <a:gd name="T36" fmla="*/ 55 w 657"/>
              <a:gd name="T37" fmla="*/ 180 h 280"/>
              <a:gd name="T38" fmla="*/ 29 w 657"/>
              <a:gd name="T39" fmla="*/ 170 h 280"/>
              <a:gd name="T40" fmla="*/ 10 w 657"/>
              <a:gd name="T41" fmla="*/ 154 h 280"/>
              <a:gd name="T42" fmla="*/ 1 w 657"/>
              <a:gd name="T43" fmla="*/ 133 h 280"/>
              <a:gd name="T44" fmla="*/ 3 w 657"/>
              <a:gd name="T45" fmla="*/ 112 h 280"/>
              <a:gd name="T46" fmla="*/ 17 w 657"/>
              <a:gd name="T47" fmla="*/ 93 h 280"/>
              <a:gd name="T48" fmla="*/ 41 w 657"/>
              <a:gd name="T49" fmla="*/ 79 h 280"/>
              <a:gd name="T50" fmla="*/ 61 w 657"/>
              <a:gd name="T51" fmla="*/ 74 h 280"/>
              <a:gd name="T52" fmla="*/ 83 w 657"/>
              <a:gd name="T53" fmla="*/ 73 h 280"/>
              <a:gd name="T54" fmla="*/ 103 w 657"/>
              <a:gd name="T55" fmla="*/ 76 h 280"/>
              <a:gd name="T56" fmla="*/ 122 w 657"/>
              <a:gd name="T57" fmla="*/ 82 h 280"/>
              <a:gd name="T58" fmla="*/ 137 w 657"/>
              <a:gd name="T59" fmla="*/ 91 h 280"/>
              <a:gd name="T60" fmla="*/ 147 w 657"/>
              <a:gd name="T61"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57" h="280">
                <a:moveTo>
                  <a:pt x="147" y="0"/>
                </a:moveTo>
                <a:cubicBezTo>
                  <a:pt x="657" y="98"/>
                  <a:pt x="657" y="98"/>
                  <a:pt x="657" y="98"/>
                </a:cubicBezTo>
                <a:cubicBezTo>
                  <a:pt x="463" y="174"/>
                  <a:pt x="463" y="174"/>
                  <a:pt x="463" y="174"/>
                </a:cubicBezTo>
                <a:cubicBezTo>
                  <a:pt x="551" y="280"/>
                  <a:pt x="551" y="280"/>
                  <a:pt x="551" y="280"/>
                </a:cubicBezTo>
                <a:cubicBezTo>
                  <a:pt x="462" y="280"/>
                  <a:pt x="462" y="280"/>
                  <a:pt x="462" y="280"/>
                </a:cubicBezTo>
                <a:cubicBezTo>
                  <a:pt x="465" y="275"/>
                  <a:pt x="467" y="270"/>
                  <a:pt x="469" y="264"/>
                </a:cubicBezTo>
                <a:cubicBezTo>
                  <a:pt x="470" y="259"/>
                  <a:pt x="471" y="254"/>
                  <a:pt x="471" y="248"/>
                </a:cubicBezTo>
                <a:cubicBezTo>
                  <a:pt x="470" y="243"/>
                  <a:pt x="469" y="237"/>
                  <a:pt x="467" y="232"/>
                </a:cubicBezTo>
                <a:cubicBezTo>
                  <a:pt x="465" y="227"/>
                  <a:pt x="461" y="221"/>
                  <a:pt x="457" y="216"/>
                </a:cubicBezTo>
                <a:cubicBezTo>
                  <a:pt x="451" y="208"/>
                  <a:pt x="442" y="201"/>
                  <a:pt x="432" y="196"/>
                </a:cubicBezTo>
                <a:cubicBezTo>
                  <a:pt x="422" y="191"/>
                  <a:pt x="411" y="187"/>
                  <a:pt x="399" y="184"/>
                </a:cubicBezTo>
                <a:cubicBezTo>
                  <a:pt x="387" y="182"/>
                  <a:pt x="375" y="181"/>
                  <a:pt x="363" y="182"/>
                </a:cubicBezTo>
                <a:cubicBezTo>
                  <a:pt x="350" y="183"/>
                  <a:pt x="338" y="185"/>
                  <a:pt x="327" y="190"/>
                </a:cubicBezTo>
                <a:cubicBezTo>
                  <a:pt x="291" y="204"/>
                  <a:pt x="264" y="243"/>
                  <a:pt x="290" y="279"/>
                </a:cubicBezTo>
                <a:cubicBezTo>
                  <a:pt x="117" y="278"/>
                  <a:pt x="117" y="278"/>
                  <a:pt x="117" y="278"/>
                </a:cubicBezTo>
                <a:cubicBezTo>
                  <a:pt x="121" y="242"/>
                  <a:pt x="125" y="207"/>
                  <a:pt x="129" y="171"/>
                </a:cubicBezTo>
                <a:cubicBezTo>
                  <a:pt x="123" y="174"/>
                  <a:pt x="118" y="176"/>
                  <a:pt x="112" y="178"/>
                </a:cubicBezTo>
                <a:cubicBezTo>
                  <a:pt x="103" y="181"/>
                  <a:pt x="93" y="183"/>
                  <a:pt x="83" y="183"/>
                </a:cubicBezTo>
                <a:cubicBezTo>
                  <a:pt x="73" y="183"/>
                  <a:pt x="64" y="182"/>
                  <a:pt x="55" y="180"/>
                </a:cubicBezTo>
                <a:cubicBezTo>
                  <a:pt x="45" y="178"/>
                  <a:pt x="37" y="175"/>
                  <a:pt x="29" y="170"/>
                </a:cubicBezTo>
                <a:cubicBezTo>
                  <a:pt x="22" y="166"/>
                  <a:pt x="15" y="161"/>
                  <a:pt x="10" y="154"/>
                </a:cubicBezTo>
                <a:cubicBezTo>
                  <a:pt x="5" y="147"/>
                  <a:pt x="2" y="140"/>
                  <a:pt x="1" y="133"/>
                </a:cubicBezTo>
                <a:cubicBezTo>
                  <a:pt x="0" y="126"/>
                  <a:pt x="1" y="119"/>
                  <a:pt x="3" y="112"/>
                </a:cubicBezTo>
                <a:cubicBezTo>
                  <a:pt x="6" y="105"/>
                  <a:pt x="11" y="99"/>
                  <a:pt x="17" y="93"/>
                </a:cubicBezTo>
                <a:cubicBezTo>
                  <a:pt x="23" y="88"/>
                  <a:pt x="31" y="83"/>
                  <a:pt x="41" y="79"/>
                </a:cubicBezTo>
                <a:cubicBezTo>
                  <a:pt x="47" y="77"/>
                  <a:pt x="54" y="75"/>
                  <a:pt x="61" y="74"/>
                </a:cubicBezTo>
                <a:cubicBezTo>
                  <a:pt x="68" y="73"/>
                  <a:pt x="76" y="73"/>
                  <a:pt x="83" y="73"/>
                </a:cubicBezTo>
                <a:cubicBezTo>
                  <a:pt x="90" y="73"/>
                  <a:pt x="97" y="74"/>
                  <a:pt x="103" y="76"/>
                </a:cubicBezTo>
                <a:cubicBezTo>
                  <a:pt x="110" y="77"/>
                  <a:pt x="117" y="79"/>
                  <a:pt x="122" y="82"/>
                </a:cubicBezTo>
                <a:cubicBezTo>
                  <a:pt x="128" y="85"/>
                  <a:pt x="133" y="88"/>
                  <a:pt x="137" y="91"/>
                </a:cubicBezTo>
                <a:cubicBezTo>
                  <a:pt x="141" y="61"/>
                  <a:pt x="144" y="30"/>
                  <a:pt x="147" y="0"/>
                </a:cubicBezTo>
                <a:close/>
              </a:path>
            </a:pathLst>
          </a:custGeom>
          <a:gradFill>
            <a:gsLst>
              <a:gs pos="0">
                <a:schemeClr val="accent1">
                  <a:lumMod val="5000"/>
                  <a:lumOff val="95000"/>
                </a:schemeClr>
              </a:gs>
              <a:gs pos="55000">
                <a:schemeClr val="accent5">
                  <a:lumMod val="20000"/>
                  <a:lumOff val="80000"/>
                </a:schemeClr>
              </a:gs>
              <a:gs pos="100000">
                <a:schemeClr val="accent5">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30"/>
          <p:cNvSpPr>
            <a:spLocks/>
          </p:cNvSpPr>
          <p:nvPr/>
        </p:nvSpPr>
        <p:spPr bwMode="auto">
          <a:xfrm flipH="1">
            <a:off x="4278314" y="2949575"/>
            <a:ext cx="2324100" cy="985837"/>
          </a:xfrm>
          <a:custGeom>
            <a:avLst/>
            <a:gdLst>
              <a:gd name="T0" fmla="*/ 465 w 618"/>
              <a:gd name="T1" fmla="*/ 261 h 262"/>
              <a:gd name="T2" fmla="*/ 467 w 618"/>
              <a:gd name="T3" fmla="*/ 256 h 262"/>
              <a:gd name="T4" fmla="*/ 469 w 618"/>
              <a:gd name="T5" fmla="*/ 238 h 262"/>
              <a:gd name="T6" fmla="*/ 465 w 618"/>
              <a:gd name="T7" fmla="*/ 219 h 262"/>
              <a:gd name="T8" fmla="*/ 454 w 618"/>
              <a:gd name="T9" fmla="*/ 201 h 262"/>
              <a:gd name="T10" fmla="*/ 426 w 618"/>
              <a:gd name="T11" fmla="*/ 179 h 262"/>
              <a:gd name="T12" fmla="*/ 391 w 618"/>
              <a:gd name="T13" fmla="*/ 166 h 262"/>
              <a:gd name="T14" fmla="*/ 363 w 618"/>
              <a:gd name="T15" fmla="*/ 164 h 262"/>
              <a:gd name="T16" fmla="*/ 353 w 618"/>
              <a:gd name="T17" fmla="*/ 164 h 262"/>
              <a:gd name="T18" fmla="*/ 315 w 618"/>
              <a:gd name="T19" fmla="*/ 172 h 262"/>
              <a:gd name="T20" fmla="*/ 266 w 618"/>
              <a:gd name="T21" fmla="*/ 222 h 262"/>
              <a:gd name="T22" fmla="*/ 268 w 618"/>
              <a:gd name="T23" fmla="*/ 261 h 262"/>
              <a:gd name="T24" fmla="*/ 118 w 618"/>
              <a:gd name="T25" fmla="*/ 260 h 262"/>
              <a:gd name="T26" fmla="*/ 130 w 618"/>
              <a:gd name="T27" fmla="*/ 146 h 262"/>
              <a:gd name="T28" fmla="*/ 117 w 618"/>
              <a:gd name="T29" fmla="*/ 154 h 262"/>
              <a:gd name="T30" fmla="*/ 101 w 618"/>
              <a:gd name="T31" fmla="*/ 161 h 262"/>
              <a:gd name="T32" fmla="*/ 75 w 618"/>
              <a:gd name="T33" fmla="*/ 165 h 262"/>
              <a:gd name="T34" fmla="*/ 72 w 618"/>
              <a:gd name="T35" fmla="*/ 165 h 262"/>
              <a:gd name="T36" fmla="*/ 49 w 618"/>
              <a:gd name="T37" fmla="*/ 162 h 262"/>
              <a:gd name="T38" fmla="*/ 26 w 618"/>
              <a:gd name="T39" fmla="*/ 153 h 262"/>
              <a:gd name="T40" fmla="*/ 9 w 618"/>
              <a:gd name="T41" fmla="*/ 139 h 262"/>
              <a:gd name="T42" fmla="*/ 1 w 618"/>
              <a:gd name="T43" fmla="*/ 122 h 262"/>
              <a:gd name="T44" fmla="*/ 3 w 618"/>
              <a:gd name="T45" fmla="*/ 106 h 262"/>
              <a:gd name="T46" fmla="*/ 15 w 618"/>
              <a:gd name="T47" fmla="*/ 90 h 262"/>
              <a:gd name="T48" fmla="*/ 36 w 618"/>
              <a:gd name="T49" fmla="*/ 77 h 262"/>
              <a:gd name="T50" fmla="*/ 55 w 618"/>
              <a:gd name="T51" fmla="*/ 72 h 262"/>
              <a:gd name="T52" fmla="*/ 70 w 618"/>
              <a:gd name="T53" fmla="*/ 71 h 262"/>
              <a:gd name="T54" fmla="*/ 74 w 618"/>
              <a:gd name="T55" fmla="*/ 71 h 262"/>
              <a:gd name="T56" fmla="*/ 94 w 618"/>
              <a:gd name="T57" fmla="*/ 74 h 262"/>
              <a:gd name="T58" fmla="*/ 111 w 618"/>
              <a:gd name="T59" fmla="*/ 80 h 262"/>
              <a:gd name="T60" fmla="*/ 124 w 618"/>
              <a:gd name="T61" fmla="*/ 88 h 262"/>
              <a:gd name="T62" fmla="*/ 135 w 618"/>
              <a:gd name="T63" fmla="*/ 97 h 262"/>
              <a:gd name="T64" fmla="*/ 137 w 618"/>
              <a:gd name="T65" fmla="*/ 82 h 262"/>
              <a:gd name="T66" fmla="*/ 145 w 618"/>
              <a:gd name="T67" fmla="*/ 12 h 262"/>
              <a:gd name="T68" fmla="*/ 146 w 618"/>
              <a:gd name="T69" fmla="*/ 0 h 262"/>
              <a:gd name="T70" fmla="*/ 618 w 618"/>
              <a:gd name="T71" fmla="*/ 91 h 262"/>
              <a:gd name="T72" fmla="*/ 440 w 618"/>
              <a:gd name="T73" fmla="*/ 161 h 262"/>
              <a:gd name="T74" fmla="*/ 524 w 618"/>
              <a:gd name="T75" fmla="*/ 262 h 262"/>
              <a:gd name="T76" fmla="*/ 465 w 618"/>
              <a:gd name="T77" fmla="*/ 261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18" h="262">
                <a:moveTo>
                  <a:pt x="465" y="261"/>
                </a:moveTo>
                <a:cubicBezTo>
                  <a:pt x="466" y="260"/>
                  <a:pt x="467" y="258"/>
                  <a:pt x="467" y="256"/>
                </a:cubicBezTo>
                <a:cubicBezTo>
                  <a:pt x="469" y="250"/>
                  <a:pt x="470" y="244"/>
                  <a:pt x="469" y="238"/>
                </a:cubicBezTo>
                <a:cubicBezTo>
                  <a:pt x="469" y="231"/>
                  <a:pt x="467" y="225"/>
                  <a:pt x="465" y="219"/>
                </a:cubicBezTo>
                <a:cubicBezTo>
                  <a:pt x="462" y="213"/>
                  <a:pt x="459" y="207"/>
                  <a:pt x="454" y="201"/>
                </a:cubicBezTo>
                <a:cubicBezTo>
                  <a:pt x="447" y="192"/>
                  <a:pt x="438" y="185"/>
                  <a:pt x="426" y="179"/>
                </a:cubicBezTo>
                <a:cubicBezTo>
                  <a:pt x="416" y="173"/>
                  <a:pt x="404" y="169"/>
                  <a:pt x="391" y="166"/>
                </a:cubicBezTo>
                <a:cubicBezTo>
                  <a:pt x="382" y="164"/>
                  <a:pt x="373" y="164"/>
                  <a:pt x="363" y="164"/>
                </a:cubicBezTo>
                <a:cubicBezTo>
                  <a:pt x="360" y="164"/>
                  <a:pt x="356" y="164"/>
                  <a:pt x="353" y="164"/>
                </a:cubicBezTo>
                <a:cubicBezTo>
                  <a:pt x="340" y="165"/>
                  <a:pt x="327" y="168"/>
                  <a:pt x="315" y="172"/>
                </a:cubicBezTo>
                <a:cubicBezTo>
                  <a:pt x="291" y="182"/>
                  <a:pt x="272" y="201"/>
                  <a:pt x="266" y="222"/>
                </a:cubicBezTo>
                <a:cubicBezTo>
                  <a:pt x="262" y="235"/>
                  <a:pt x="263" y="248"/>
                  <a:pt x="268" y="261"/>
                </a:cubicBezTo>
                <a:cubicBezTo>
                  <a:pt x="118" y="260"/>
                  <a:pt x="118" y="260"/>
                  <a:pt x="118" y="260"/>
                </a:cubicBezTo>
                <a:cubicBezTo>
                  <a:pt x="130" y="146"/>
                  <a:pt x="130" y="146"/>
                  <a:pt x="130" y="146"/>
                </a:cubicBezTo>
                <a:cubicBezTo>
                  <a:pt x="117" y="154"/>
                  <a:pt x="117" y="154"/>
                  <a:pt x="117" y="154"/>
                </a:cubicBezTo>
                <a:cubicBezTo>
                  <a:pt x="112" y="157"/>
                  <a:pt x="107" y="159"/>
                  <a:pt x="101" y="161"/>
                </a:cubicBezTo>
                <a:cubicBezTo>
                  <a:pt x="93" y="163"/>
                  <a:pt x="84" y="165"/>
                  <a:pt x="75" y="165"/>
                </a:cubicBezTo>
                <a:cubicBezTo>
                  <a:pt x="74" y="165"/>
                  <a:pt x="73" y="165"/>
                  <a:pt x="72" y="165"/>
                </a:cubicBezTo>
                <a:cubicBezTo>
                  <a:pt x="64" y="165"/>
                  <a:pt x="56" y="164"/>
                  <a:pt x="49" y="162"/>
                </a:cubicBezTo>
                <a:cubicBezTo>
                  <a:pt x="40" y="160"/>
                  <a:pt x="32" y="157"/>
                  <a:pt x="26" y="153"/>
                </a:cubicBezTo>
                <a:cubicBezTo>
                  <a:pt x="19" y="150"/>
                  <a:pt x="13" y="145"/>
                  <a:pt x="9" y="139"/>
                </a:cubicBezTo>
                <a:cubicBezTo>
                  <a:pt x="5" y="134"/>
                  <a:pt x="2" y="128"/>
                  <a:pt x="1" y="122"/>
                </a:cubicBezTo>
                <a:cubicBezTo>
                  <a:pt x="0" y="117"/>
                  <a:pt x="1" y="111"/>
                  <a:pt x="3" y="106"/>
                </a:cubicBezTo>
                <a:cubicBezTo>
                  <a:pt x="6" y="100"/>
                  <a:pt x="9" y="95"/>
                  <a:pt x="15" y="90"/>
                </a:cubicBezTo>
                <a:cubicBezTo>
                  <a:pt x="21" y="85"/>
                  <a:pt x="28" y="81"/>
                  <a:pt x="36" y="77"/>
                </a:cubicBezTo>
                <a:cubicBezTo>
                  <a:pt x="42" y="75"/>
                  <a:pt x="48" y="73"/>
                  <a:pt x="55" y="72"/>
                </a:cubicBezTo>
                <a:cubicBezTo>
                  <a:pt x="60" y="72"/>
                  <a:pt x="65" y="71"/>
                  <a:pt x="70" y="71"/>
                </a:cubicBezTo>
                <a:cubicBezTo>
                  <a:pt x="72" y="71"/>
                  <a:pt x="73" y="71"/>
                  <a:pt x="74" y="71"/>
                </a:cubicBezTo>
                <a:cubicBezTo>
                  <a:pt x="81" y="72"/>
                  <a:pt x="87" y="72"/>
                  <a:pt x="94" y="74"/>
                </a:cubicBezTo>
                <a:cubicBezTo>
                  <a:pt x="100" y="75"/>
                  <a:pt x="106" y="77"/>
                  <a:pt x="111" y="80"/>
                </a:cubicBezTo>
                <a:cubicBezTo>
                  <a:pt x="116" y="82"/>
                  <a:pt x="120" y="85"/>
                  <a:pt x="124" y="88"/>
                </a:cubicBezTo>
                <a:cubicBezTo>
                  <a:pt x="135" y="97"/>
                  <a:pt x="135" y="97"/>
                  <a:pt x="135" y="97"/>
                </a:cubicBezTo>
                <a:cubicBezTo>
                  <a:pt x="137" y="82"/>
                  <a:pt x="137" y="82"/>
                  <a:pt x="137" y="82"/>
                </a:cubicBezTo>
                <a:cubicBezTo>
                  <a:pt x="140" y="59"/>
                  <a:pt x="142" y="36"/>
                  <a:pt x="145" y="12"/>
                </a:cubicBezTo>
                <a:cubicBezTo>
                  <a:pt x="146" y="0"/>
                  <a:pt x="146" y="0"/>
                  <a:pt x="146" y="0"/>
                </a:cubicBezTo>
                <a:cubicBezTo>
                  <a:pt x="618" y="91"/>
                  <a:pt x="618" y="91"/>
                  <a:pt x="618" y="91"/>
                </a:cubicBezTo>
                <a:cubicBezTo>
                  <a:pt x="440" y="161"/>
                  <a:pt x="440" y="161"/>
                  <a:pt x="440" y="161"/>
                </a:cubicBezTo>
                <a:cubicBezTo>
                  <a:pt x="524" y="262"/>
                  <a:pt x="524" y="262"/>
                  <a:pt x="524" y="262"/>
                </a:cubicBezTo>
                <a:lnTo>
                  <a:pt x="465" y="26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31"/>
          <p:cNvSpPr>
            <a:spLocks/>
          </p:cNvSpPr>
          <p:nvPr/>
        </p:nvSpPr>
        <p:spPr bwMode="auto">
          <a:xfrm flipH="1">
            <a:off x="6135688" y="2693988"/>
            <a:ext cx="2027238" cy="1643062"/>
          </a:xfrm>
          <a:custGeom>
            <a:avLst/>
            <a:gdLst>
              <a:gd name="T0" fmla="*/ 247 w 539"/>
              <a:gd name="T1" fmla="*/ 0 h 437"/>
              <a:gd name="T2" fmla="*/ 539 w 539"/>
              <a:gd name="T3" fmla="*/ 56 h 437"/>
              <a:gd name="T4" fmla="*/ 531 w 539"/>
              <a:gd name="T5" fmla="*/ 129 h 437"/>
              <a:gd name="T6" fmla="*/ 509 w 539"/>
              <a:gd name="T7" fmla="*/ 123 h 437"/>
              <a:gd name="T8" fmla="*/ 486 w 539"/>
              <a:gd name="T9" fmla="*/ 121 h 437"/>
              <a:gd name="T10" fmla="*/ 463 w 539"/>
              <a:gd name="T11" fmla="*/ 123 h 437"/>
              <a:gd name="T12" fmla="*/ 440 w 539"/>
              <a:gd name="T13" fmla="*/ 129 h 437"/>
              <a:gd name="T14" fmla="*/ 412 w 539"/>
              <a:gd name="T15" fmla="*/ 146 h 437"/>
              <a:gd name="T16" fmla="*/ 395 w 539"/>
              <a:gd name="T17" fmla="*/ 168 h 437"/>
              <a:gd name="T18" fmla="*/ 392 w 539"/>
              <a:gd name="T19" fmla="*/ 193 h 437"/>
              <a:gd name="T20" fmla="*/ 403 w 539"/>
              <a:gd name="T21" fmla="*/ 218 h 437"/>
              <a:gd name="T22" fmla="*/ 518 w 539"/>
              <a:gd name="T23" fmla="*/ 249 h 437"/>
              <a:gd name="T24" fmla="*/ 508 w 539"/>
              <a:gd name="T25" fmla="*/ 337 h 437"/>
              <a:gd name="T26" fmla="*/ 427 w 539"/>
              <a:gd name="T27" fmla="*/ 337 h 437"/>
              <a:gd name="T28" fmla="*/ 443 w 539"/>
              <a:gd name="T29" fmla="*/ 351 h 437"/>
              <a:gd name="T30" fmla="*/ 453 w 539"/>
              <a:gd name="T31" fmla="*/ 373 h 437"/>
              <a:gd name="T32" fmla="*/ 450 w 539"/>
              <a:gd name="T33" fmla="*/ 394 h 437"/>
              <a:gd name="T34" fmla="*/ 436 w 539"/>
              <a:gd name="T35" fmla="*/ 414 h 437"/>
              <a:gd name="T36" fmla="*/ 412 w 539"/>
              <a:gd name="T37" fmla="*/ 429 h 437"/>
              <a:gd name="T38" fmla="*/ 381 w 539"/>
              <a:gd name="T39" fmla="*/ 436 h 437"/>
              <a:gd name="T40" fmla="*/ 350 w 539"/>
              <a:gd name="T41" fmla="*/ 434 h 437"/>
              <a:gd name="T42" fmla="*/ 323 w 539"/>
              <a:gd name="T43" fmla="*/ 424 h 437"/>
              <a:gd name="T44" fmla="*/ 302 w 539"/>
              <a:gd name="T45" fmla="*/ 406 h 437"/>
              <a:gd name="T46" fmla="*/ 294 w 539"/>
              <a:gd name="T47" fmla="*/ 391 h 437"/>
              <a:gd name="T48" fmla="*/ 293 w 539"/>
              <a:gd name="T49" fmla="*/ 376 h 437"/>
              <a:gd name="T50" fmla="*/ 296 w 539"/>
              <a:gd name="T51" fmla="*/ 361 h 437"/>
              <a:gd name="T52" fmla="*/ 305 w 539"/>
              <a:gd name="T53" fmla="*/ 347 h 437"/>
              <a:gd name="T54" fmla="*/ 319 w 539"/>
              <a:gd name="T55" fmla="*/ 336 h 437"/>
              <a:gd name="T56" fmla="*/ 93 w 539"/>
              <a:gd name="T57" fmla="*/ 335 h 437"/>
              <a:gd name="T58" fmla="*/ 108 w 539"/>
              <a:gd name="T59" fmla="*/ 303 h 437"/>
              <a:gd name="T60" fmla="*/ 0 w 539"/>
              <a:gd name="T61" fmla="*/ 158 h 437"/>
              <a:gd name="T62" fmla="*/ 114 w 539"/>
              <a:gd name="T63" fmla="*/ 115 h 437"/>
              <a:gd name="T64" fmla="*/ 164 w 539"/>
              <a:gd name="T65" fmla="*/ 181 h 437"/>
              <a:gd name="T66" fmla="*/ 247 w 539"/>
              <a:gd name="T67" fmla="*/ 0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9" h="437">
                <a:moveTo>
                  <a:pt x="247" y="0"/>
                </a:moveTo>
                <a:cubicBezTo>
                  <a:pt x="539" y="56"/>
                  <a:pt x="539" y="56"/>
                  <a:pt x="539" y="56"/>
                </a:cubicBezTo>
                <a:cubicBezTo>
                  <a:pt x="531" y="129"/>
                  <a:pt x="531" y="129"/>
                  <a:pt x="531" y="129"/>
                </a:cubicBezTo>
                <a:cubicBezTo>
                  <a:pt x="524" y="127"/>
                  <a:pt x="517" y="124"/>
                  <a:pt x="509" y="123"/>
                </a:cubicBezTo>
                <a:cubicBezTo>
                  <a:pt x="502" y="122"/>
                  <a:pt x="494" y="121"/>
                  <a:pt x="486" y="121"/>
                </a:cubicBezTo>
                <a:cubicBezTo>
                  <a:pt x="478" y="121"/>
                  <a:pt x="471" y="121"/>
                  <a:pt x="463" y="123"/>
                </a:cubicBezTo>
                <a:cubicBezTo>
                  <a:pt x="455" y="124"/>
                  <a:pt x="447" y="126"/>
                  <a:pt x="440" y="129"/>
                </a:cubicBezTo>
                <a:cubicBezTo>
                  <a:pt x="429" y="133"/>
                  <a:pt x="419" y="139"/>
                  <a:pt x="412" y="146"/>
                </a:cubicBezTo>
                <a:cubicBezTo>
                  <a:pt x="404" y="152"/>
                  <a:pt x="399" y="160"/>
                  <a:pt x="395" y="168"/>
                </a:cubicBezTo>
                <a:cubicBezTo>
                  <a:pt x="392" y="176"/>
                  <a:pt x="391" y="185"/>
                  <a:pt x="392" y="193"/>
                </a:cubicBezTo>
                <a:cubicBezTo>
                  <a:pt x="393" y="202"/>
                  <a:pt x="397" y="210"/>
                  <a:pt x="403" y="218"/>
                </a:cubicBezTo>
                <a:cubicBezTo>
                  <a:pt x="429" y="251"/>
                  <a:pt x="479" y="259"/>
                  <a:pt x="518" y="249"/>
                </a:cubicBezTo>
                <a:cubicBezTo>
                  <a:pt x="508" y="337"/>
                  <a:pt x="508" y="337"/>
                  <a:pt x="508" y="337"/>
                </a:cubicBezTo>
                <a:cubicBezTo>
                  <a:pt x="481" y="337"/>
                  <a:pt x="454" y="337"/>
                  <a:pt x="427" y="337"/>
                </a:cubicBezTo>
                <a:cubicBezTo>
                  <a:pt x="433" y="341"/>
                  <a:pt x="439" y="345"/>
                  <a:pt x="443" y="351"/>
                </a:cubicBezTo>
                <a:cubicBezTo>
                  <a:pt x="448" y="358"/>
                  <a:pt x="451" y="365"/>
                  <a:pt x="453" y="373"/>
                </a:cubicBezTo>
                <a:cubicBezTo>
                  <a:pt x="454" y="380"/>
                  <a:pt x="453" y="387"/>
                  <a:pt x="450" y="394"/>
                </a:cubicBezTo>
                <a:cubicBezTo>
                  <a:pt x="447" y="402"/>
                  <a:pt x="442" y="408"/>
                  <a:pt x="436" y="414"/>
                </a:cubicBezTo>
                <a:cubicBezTo>
                  <a:pt x="429" y="420"/>
                  <a:pt x="421" y="425"/>
                  <a:pt x="412" y="429"/>
                </a:cubicBezTo>
                <a:cubicBezTo>
                  <a:pt x="402" y="433"/>
                  <a:pt x="391" y="435"/>
                  <a:pt x="381" y="436"/>
                </a:cubicBezTo>
                <a:cubicBezTo>
                  <a:pt x="370" y="437"/>
                  <a:pt x="360" y="436"/>
                  <a:pt x="350" y="434"/>
                </a:cubicBezTo>
                <a:cubicBezTo>
                  <a:pt x="340" y="432"/>
                  <a:pt x="331" y="428"/>
                  <a:pt x="323" y="424"/>
                </a:cubicBezTo>
                <a:cubicBezTo>
                  <a:pt x="314" y="419"/>
                  <a:pt x="307" y="413"/>
                  <a:pt x="302" y="406"/>
                </a:cubicBezTo>
                <a:cubicBezTo>
                  <a:pt x="298" y="401"/>
                  <a:pt x="296" y="396"/>
                  <a:pt x="294" y="391"/>
                </a:cubicBezTo>
                <a:cubicBezTo>
                  <a:pt x="293" y="386"/>
                  <a:pt x="292" y="381"/>
                  <a:pt x="293" y="376"/>
                </a:cubicBezTo>
                <a:cubicBezTo>
                  <a:pt x="293" y="371"/>
                  <a:pt x="294" y="366"/>
                  <a:pt x="296" y="361"/>
                </a:cubicBezTo>
                <a:cubicBezTo>
                  <a:pt x="299" y="356"/>
                  <a:pt x="302" y="352"/>
                  <a:pt x="305" y="347"/>
                </a:cubicBezTo>
                <a:cubicBezTo>
                  <a:pt x="309" y="343"/>
                  <a:pt x="314" y="339"/>
                  <a:pt x="319" y="336"/>
                </a:cubicBezTo>
                <a:cubicBezTo>
                  <a:pt x="244" y="336"/>
                  <a:pt x="168" y="335"/>
                  <a:pt x="93" y="335"/>
                </a:cubicBezTo>
                <a:cubicBezTo>
                  <a:pt x="108" y="303"/>
                  <a:pt x="108" y="303"/>
                  <a:pt x="108" y="303"/>
                </a:cubicBezTo>
                <a:cubicBezTo>
                  <a:pt x="0" y="158"/>
                  <a:pt x="0" y="158"/>
                  <a:pt x="0" y="158"/>
                </a:cubicBezTo>
                <a:cubicBezTo>
                  <a:pt x="114" y="115"/>
                  <a:pt x="114" y="115"/>
                  <a:pt x="114" y="115"/>
                </a:cubicBezTo>
                <a:cubicBezTo>
                  <a:pt x="164" y="181"/>
                  <a:pt x="164" y="181"/>
                  <a:pt x="164" y="181"/>
                </a:cubicBezTo>
                <a:lnTo>
                  <a:pt x="247" y="0"/>
                </a:lnTo>
                <a:close/>
              </a:path>
            </a:pathLst>
          </a:custGeom>
          <a:gradFill>
            <a:gsLst>
              <a:gs pos="0">
                <a:schemeClr val="accent1">
                  <a:lumMod val="5000"/>
                  <a:lumOff val="95000"/>
                </a:schemeClr>
              </a:gs>
              <a:gs pos="55000">
                <a:schemeClr val="accent4">
                  <a:lumMod val="20000"/>
                  <a:lumOff val="80000"/>
                </a:schemeClr>
              </a:gs>
              <a:gs pos="100000">
                <a:schemeClr val="accent4">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0" name="Freeform 32"/>
          <p:cNvSpPr>
            <a:spLocks/>
          </p:cNvSpPr>
          <p:nvPr/>
        </p:nvSpPr>
        <p:spPr bwMode="auto">
          <a:xfrm flipH="1">
            <a:off x="6169026" y="2727325"/>
            <a:ext cx="1941513" cy="1568450"/>
          </a:xfrm>
          <a:custGeom>
            <a:avLst/>
            <a:gdLst>
              <a:gd name="T0" fmla="*/ 359 w 516"/>
              <a:gd name="T1" fmla="*/ 417 h 417"/>
              <a:gd name="T2" fmla="*/ 338 w 516"/>
              <a:gd name="T3" fmla="*/ 415 h 417"/>
              <a:gd name="T4" fmla="*/ 313 w 516"/>
              <a:gd name="T5" fmla="*/ 406 h 417"/>
              <a:gd name="T6" fmla="*/ 295 w 516"/>
              <a:gd name="T7" fmla="*/ 391 h 417"/>
              <a:gd name="T8" fmla="*/ 289 w 516"/>
              <a:gd name="T9" fmla="*/ 378 h 417"/>
              <a:gd name="T10" fmla="*/ 287 w 516"/>
              <a:gd name="T11" fmla="*/ 366 h 417"/>
              <a:gd name="T12" fmla="*/ 291 w 516"/>
              <a:gd name="T13" fmla="*/ 354 h 417"/>
              <a:gd name="T14" fmla="*/ 298 w 516"/>
              <a:gd name="T15" fmla="*/ 342 h 417"/>
              <a:gd name="T16" fmla="*/ 310 w 516"/>
              <a:gd name="T17" fmla="*/ 333 h 417"/>
              <a:gd name="T18" fmla="*/ 333 w 516"/>
              <a:gd name="T19" fmla="*/ 318 h 417"/>
              <a:gd name="T20" fmla="*/ 306 w 516"/>
              <a:gd name="T21" fmla="*/ 318 h 417"/>
              <a:gd name="T22" fmla="*/ 146 w 516"/>
              <a:gd name="T23" fmla="*/ 317 h 417"/>
              <a:gd name="T24" fmla="*/ 93 w 516"/>
              <a:gd name="T25" fmla="*/ 317 h 417"/>
              <a:gd name="T26" fmla="*/ 105 w 516"/>
              <a:gd name="T27" fmla="*/ 292 h 417"/>
              <a:gd name="T28" fmla="*/ 0 w 516"/>
              <a:gd name="T29" fmla="*/ 152 h 417"/>
              <a:gd name="T30" fmla="*/ 99 w 516"/>
              <a:gd name="T31" fmla="*/ 115 h 417"/>
              <a:gd name="T32" fmla="*/ 153 w 516"/>
              <a:gd name="T33" fmla="*/ 187 h 417"/>
              <a:gd name="T34" fmla="*/ 238 w 516"/>
              <a:gd name="T35" fmla="*/ 0 h 417"/>
              <a:gd name="T36" fmla="*/ 516 w 516"/>
              <a:gd name="T37" fmla="*/ 53 h 417"/>
              <a:gd name="T38" fmla="*/ 510 w 516"/>
              <a:gd name="T39" fmla="*/ 109 h 417"/>
              <a:gd name="T40" fmla="*/ 497 w 516"/>
              <a:gd name="T41" fmla="*/ 106 h 417"/>
              <a:gd name="T42" fmla="*/ 472 w 516"/>
              <a:gd name="T43" fmla="*/ 103 h 417"/>
              <a:gd name="T44" fmla="*/ 471 w 516"/>
              <a:gd name="T45" fmla="*/ 103 h 417"/>
              <a:gd name="T46" fmla="*/ 448 w 516"/>
              <a:gd name="T47" fmla="*/ 105 h 417"/>
              <a:gd name="T48" fmla="*/ 424 w 516"/>
              <a:gd name="T49" fmla="*/ 112 h 417"/>
              <a:gd name="T50" fmla="*/ 393 w 516"/>
              <a:gd name="T51" fmla="*/ 130 h 417"/>
              <a:gd name="T52" fmla="*/ 374 w 516"/>
              <a:gd name="T53" fmla="*/ 155 h 417"/>
              <a:gd name="T54" fmla="*/ 371 w 516"/>
              <a:gd name="T55" fmla="*/ 185 h 417"/>
              <a:gd name="T56" fmla="*/ 383 w 516"/>
              <a:gd name="T57" fmla="*/ 214 h 417"/>
              <a:gd name="T58" fmla="*/ 472 w 516"/>
              <a:gd name="T59" fmla="*/ 251 h 417"/>
              <a:gd name="T60" fmla="*/ 494 w 516"/>
              <a:gd name="T61" fmla="*/ 249 h 417"/>
              <a:gd name="T62" fmla="*/ 487 w 516"/>
              <a:gd name="T63" fmla="*/ 319 h 417"/>
              <a:gd name="T64" fmla="*/ 387 w 516"/>
              <a:gd name="T65" fmla="*/ 318 h 417"/>
              <a:gd name="T66" fmla="*/ 409 w 516"/>
              <a:gd name="T67" fmla="*/ 333 h 417"/>
              <a:gd name="T68" fmla="*/ 423 w 516"/>
              <a:gd name="T69" fmla="*/ 345 h 417"/>
              <a:gd name="T70" fmla="*/ 431 w 516"/>
              <a:gd name="T71" fmla="*/ 363 h 417"/>
              <a:gd name="T72" fmla="*/ 429 w 516"/>
              <a:gd name="T73" fmla="*/ 381 h 417"/>
              <a:gd name="T74" fmla="*/ 417 w 516"/>
              <a:gd name="T75" fmla="*/ 398 h 417"/>
              <a:gd name="T76" fmla="*/ 395 w 516"/>
              <a:gd name="T77" fmla="*/ 411 h 417"/>
              <a:gd name="T78" fmla="*/ 367 w 516"/>
              <a:gd name="T79" fmla="*/ 417 h 417"/>
              <a:gd name="T80" fmla="*/ 359 w 516"/>
              <a:gd name="T81"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16" h="417">
                <a:moveTo>
                  <a:pt x="359" y="417"/>
                </a:moveTo>
                <a:cubicBezTo>
                  <a:pt x="352" y="417"/>
                  <a:pt x="345" y="417"/>
                  <a:pt x="338" y="415"/>
                </a:cubicBezTo>
                <a:cubicBezTo>
                  <a:pt x="329" y="413"/>
                  <a:pt x="321" y="410"/>
                  <a:pt x="313" y="406"/>
                </a:cubicBezTo>
                <a:cubicBezTo>
                  <a:pt x="306" y="402"/>
                  <a:pt x="300" y="397"/>
                  <a:pt x="295" y="391"/>
                </a:cubicBezTo>
                <a:cubicBezTo>
                  <a:pt x="292" y="387"/>
                  <a:pt x="290" y="383"/>
                  <a:pt x="289" y="378"/>
                </a:cubicBezTo>
                <a:cubicBezTo>
                  <a:pt x="288" y="374"/>
                  <a:pt x="287" y="370"/>
                  <a:pt x="287" y="366"/>
                </a:cubicBezTo>
                <a:cubicBezTo>
                  <a:pt x="288" y="362"/>
                  <a:pt x="289" y="358"/>
                  <a:pt x="291" y="354"/>
                </a:cubicBezTo>
                <a:cubicBezTo>
                  <a:pt x="292" y="350"/>
                  <a:pt x="295" y="346"/>
                  <a:pt x="298" y="342"/>
                </a:cubicBezTo>
                <a:cubicBezTo>
                  <a:pt x="301" y="339"/>
                  <a:pt x="305" y="336"/>
                  <a:pt x="310" y="333"/>
                </a:cubicBezTo>
                <a:cubicBezTo>
                  <a:pt x="333" y="318"/>
                  <a:pt x="333" y="318"/>
                  <a:pt x="333" y="318"/>
                </a:cubicBezTo>
                <a:cubicBezTo>
                  <a:pt x="306" y="318"/>
                  <a:pt x="306" y="318"/>
                  <a:pt x="306" y="318"/>
                </a:cubicBezTo>
                <a:cubicBezTo>
                  <a:pt x="252" y="318"/>
                  <a:pt x="199" y="317"/>
                  <a:pt x="146" y="317"/>
                </a:cubicBezTo>
                <a:cubicBezTo>
                  <a:pt x="93" y="317"/>
                  <a:pt x="93" y="317"/>
                  <a:pt x="93" y="317"/>
                </a:cubicBezTo>
                <a:cubicBezTo>
                  <a:pt x="105" y="292"/>
                  <a:pt x="105" y="292"/>
                  <a:pt x="105" y="292"/>
                </a:cubicBezTo>
                <a:cubicBezTo>
                  <a:pt x="0" y="152"/>
                  <a:pt x="0" y="152"/>
                  <a:pt x="0" y="152"/>
                </a:cubicBezTo>
                <a:cubicBezTo>
                  <a:pt x="99" y="115"/>
                  <a:pt x="99" y="115"/>
                  <a:pt x="99" y="115"/>
                </a:cubicBezTo>
                <a:cubicBezTo>
                  <a:pt x="153" y="187"/>
                  <a:pt x="153" y="187"/>
                  <a:pt x="153" y="187"/>
                </a:cubicBezTo>
                <a:cubicBezTo>
                  <a:pt x="238" y="0"/>
                  <a:pt x="238" y="0"/>
                  <a:pt x="238" y="0"/>
                </a:cubicBezTo>
                <a:cubicBezTo>
                  <a:pt x="516" y="53"/>
                  <a:pt x="516" y="53"/>
                  <a:pt x="516" y="53"/>
                </a:cubicBezTo>
                <a:cubicBezTo>
                  <a:pt x="510" y="109"/>
                  <a:pt x="510" y="109"/>
                  <a:pt x="510" y="109"/>
                </a:cubicBezTo>
                <a:cubicBezTo>
                  <a:pt x="506" y="108"/>
                  <a:pt x="501" y="107"/>
                  <a:pt x="497" y="106"/>
                </a:cubicBezTo>
                <a:cubicBezTo>
                  <a:pt x="489" y="104"/>
                  <a:pt x="481" y="104"/>
                  <a:pt x="472" y="103"/>
                </a:cubicBezTo>
                <a:cubicBezTo>
                  <a:pt x="471" y="103"/>
                  <a:pt x="471" y="103"/>
                  <a:pt x="471" y="103"/>
                </a:cubicBezTo>
                <a:cubicBezTo>
                  <a:pt x="463" y="103"/>
                  <a:pt x="455" y="104"/>
                  <a:pt x="448" y="105"/>
                </a:cubicBezTo>
                <a:cubicBezTo>
                  <a:pt x="439" y="107"/>
                  <a:pt x="431" y="109"/>
                  <a:pt x="424" y="112"/>
                </a:cubicBezTo>
                <a:cubicBezTo>
                  <a:pt x="412" y="117"/>
                  <a:pt x="401" y="123"/>
                  <a:pt x="393" y="130"/>
                </a:cubicBezTo>
                <a:cubicBezTo>
                  <a:pt x="385" y="138"/>
                  <a:pt x="378" y="146"/>
                  <a:pt x="374" y="155"/>
                </a:cubicBezTo>
                <a:cubicBezTo>
                  <a:pt x="370" y="165"/>
                  <a:pt x="369" y="175"/>
                  <a:pt x="371" y="185"/>
                </a:cubicBezTo>
                <a:cubicBezTo>
                  <a:pt x="372" y="195"/>
                  <a:pt x="376" y="205"/>
                  <a:pt x="383" y="214"/>
                </a:cubicBezTo>
                <a:cubicBezTo>
                  <a:pt x="402" y="237"/>
                  <a:pt x="434" y="251"/>
                  <a:pt x="472" y="251"/>
                </a:cubicBezTo>
                <a:cubicBezTo>
                  <a:pt x="480" y="251"/>
                  <a:pt x="487" y="251"/>
                  <a:pt x="494" y="249"/>
                </a:cubicBezTo>
                <a:cubicBezTo>
                  <a:pt x="487" y="319"/>
                  <a:pt x="487" y="319"/>
                  <a:pt x="487" y="319"/>
                </a:cubicBezTo>
                <a:cubicBezTo>
                  <a:pt x="387" y="318"/>
                  <a:pt x="387" y="318"/>
                  <a:pt x="387" y="318"/>
                </a:cubicBezTo>
                <a:cubicBezTo>
                  <a:pt x="409" y="333"/>
                  <a:pt x="409" y="333"/>
                  <a:pt x="409" y="333"/>
                </a:cubicBezTo>
                <a:cubicBezTo>
                  <a:pt x="415" y="336"/>
                  <a:pt x="419" y="341"/>
                  <a:pt x="423" y="345"/>
                </a:cubicBezTo>
                <a:cubicBezTo>
                  <a:pt x="427" y="351"/>
                  <a:pt x="430" y="357"/>
                  <a:pt x="431" y="363"/>
                </a:cubicBezTo>
                <a:cubicBezTo>
                  <a:pt x="432" y="369"/>
                  <a:pt x="431" y="375"/>
                  <a:pt x="429" y="381"/>
                </a:cubicBezTo>
                <a:cubicBezTo>
                  <a:pt x="426" y="387"/>
                  <a:pt x="422" y="393"/>
                  <a:pt x="417" y="398"/>
                </a:cubicBezTo>
                <a:cubicBezTo>
                  <a:pt x="411" y="403"/>
                  <a:pt x="404" y="407"/>
                  <a:pt x="395" y="411"/>
                </a:cubicBezTo>
                <a:cubicBezTo>
                  <a:pt x="386" y="414"/>
                  <a:pt x="377" y="416"/>
                  <a:pt x="367" y="417"/>
                </a:cubicBezTo>
                <a:cubicBezTo>
                  <a:pt x="364" y="417"/>
                  <a:pt x="362" y="417"/>
                  <a:pt x="359" y="41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33"/>
          <p:cNvSpPr>
            <a:spLocks/>
          </p:cNvSpPr>
          <p:nvPr/>
        </p:nvSpPr>
        <p:spPr bwMode="auto">
          <a:xfrm flipH="1">
            <a:off x="5715001" y="3998913"/>
            <a:ext cx="2525713" cy="1455737"/>
          </a:xfrm>
          <a:custGeom>
            <a:avLst/>
            <a:gdLst>
              <a:gd name="T0" fmla="*/ 109 w 672"/>
              <a:gd name="T1" fmla="*/ 0 h 387"/>
              <a:gd name="T2" fmla="*/ 308 w 672"/>
              <a:gd name="T3" fmla="*/ 0 h 387"/>
              <a:gd name="T4" fmla="*/ 300 w 672"/>
              <a:gd name="T5" fmla="*/ 16 h 387"/>
              <a:gd name="T6" fmla="*/ 297 w 672"/>
              <a:gd name="T7" fmla="*/ 32 h 387"/>
              <a:gd name="T8" fmla="*/ 300 w 672"/>
              <a:gd name="T9" fmla="*/ 49 h 387"/>
              <a:gd name="T10" fmla="*/ 309 w 672"/>
              <a:gd name="T11" fmla="*/ 65 h 387"/>
              <a:gd name="T12" fmla="*/ 334 w 672"/>
              <a:gd name="T13" fmla="*/ 86 h 387"/>
              <a:gd name="T14" fmla="*/ 367 w 672"/>
              <a:gd name="T15" fmla="*/ 98 h 387"/>
              <a:gd name="T16" fmla="*/ 404 w 672"/>
              <a:gd name="T17" fmla="*/ 100 h 387"/>
              <a:gd name="T18" fmla="*/ 440 w 672"/>
              <a:gd name="T19" fmla="*/ 92 h 387"/>
              <a:gd name="T20" fmla="*/ 480 w 672"/>
              <a:gd name="T21" fmla="*/ 1 h 387"/>
              <a:gd name="T22" fmla="*/ 653 w 672"/>
              <a:gd name="T23" fmla="*/ 2 h 387"/>
              <a:gd name="T24" fmla="*/ 544 w 672"/>
              <a:gd name="T25" fmla="*/ 156 h 387"/>
              <a:gd name="T26" fmla="*/ 568 w 672"/>
              <a:gd name="T27" fmla="*/ 148 h 387"/>
              <a:gd name="T28" fmla="*/ 594 w 672"/>
              <a:gd name="T29" fmla="*/ 146 h 387"/>
              <a:gd name="T30" fmla="*/ 620 w 672"/>
              <a:gd name="T31" fmla="*/ 151 h 387"/>
              <a:gd name="T32" fmla="*/ 643 w 672"/>
              <a:gd name="T33" fmla="*/ 161 h 387"/>
              <a:gd name="T34" fmla="*/ 660 w 672"/>
              <a:gd name="T35" fmla="*/ 177 h 387"/>
              <a:gd name="T36" fmla="*/ 670 w 672"/>
              <a:gd name="T37" fmla="*/ 199 h 387"/>
              <a:gd name="T38" fmla="*/ 668 w 672"/>
              <a:gd name="T39" fmla="*/ 222 h 387"/>
              <a:gd name="T40" fmla="*/ 654 w 672"/>
              <a:gd name="T41" fmla="*/ 242 h 387"/>
              <a:gd name="T42" fmla="*/ 630 w 672"/>
              <a:gd name="T43" fmla="*/ 258 h 387"/>
              <a:gd name="T44" fmla="*/ 599 w 672"/>
              <a:gd name="T45" fmla="*/ 265 h 387"/>
              <a:gd name="T46" fmla="*/ 567 w 672"/>
              <a:gd name="T47" fmla="*/ 263 h 387"/>
              <a:gd name="T48" fmla="*/ 539 w 672"/>
              <a:gd name="T49" fmla="*/ 252 h 387"/>
              <a:gd name="T50" fmla="*/ 518 w 672"/>
              <a:gd name="T51" fmla="*/ 234 h 387"/>
              <a:gd name="T52" fmla="*/ 508 w 672"/>
              <a:gd name="T53" fmla="*/ 207 h 387"/>
              <a:gd name="T54" fmla="*/ 380 w 672"/>
              <a:gd name="T55" fmla="*/ 387 h 387"/>
              <a:gd name="T56" fmla="*/ 209 w 672"/>
              <a:gd name="T57" fmla="*/ 155 h 387"/>
              <a:gd name="T58" fmla="*/ 0 w 672"/>
              <a:gd name="T59" fmla="*/ 237 h 387"/>
              <a:gd name="T60" fmla="*/ 109 w 672"/>
              <a:gd name="T61" fmla="*/ 0 h 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2" h="387">
                <a:moveTo>
                  <a:pt x="109" y="0"/>
                </a:moveTo>
                <a:cubicBezTo>
                  <a:pt x="308" y="0"/>
                  <a:pt x="308" y="0"/>
                  <a:pt x="308" y="0"/>
                </a:cubicBezTo>
                <a:cubicBezTo>
                  <a:pt x="305" y="5"/>
                  <a:pt x="302" y="10"/>
                  <a:pt x="300" y="16"/>
                </a:cubicBezTo>
                <a:cubicBezTo>
                  <a:pt x="298" y="21"/>
                  <a:pt x="297" y="27"/>
                  <a:pt x="297" y="32"/>
                </a:cubicBezTo>
                <a:cubicBezTo>
                  <a:pt x="297" y="38"/>
                  <a:pt x="298" y="43"/>
                  <a:pt x="300" y="49"/>
                </a:cubicBezTo>
                <a:cubicBezTo>
                  <a:pt x="302" y="54"/>
                  <a:pt x="305" y="59"/>
                  <a:pt x="309" y="65"/>
                </a:cubicBezTo>
                <a:cubicBezTo>
                  <a:pt x="315" y="73"/>
                  <a:pt x="324" y="80"/>
                  <a:pt x="334" y="86"/>
                </a:cubicBezTo>
                <a:cubicBezTo>
                  <a:pt x="343" y="91"/>
                  <a:pt x="355" y="95"/>
                  <a:pt x="367" y="98"/>
                </a:cubicBezTo>
                <a:cubicBezTo>
                  <a:pt x="378" y="100"/>
                  <a:pt x="391" y="101"/>
                  <a:pt x="404" y="100"/>
                </a:cubicBezTo>
                <a:cubicBezTo>
                  <a:pt x="416" y="99"/>
                  <a:pt x="429" y="97"/>
                  <a:pt x="440" y="92"/>
                </a:cubicBezTo>
                <a:cubicBezTo>
                  <a:pt x="476" y="78"/>
                  <a:pt x="506" y="38"/>
                  <a:pt x="480" y="1"/>
                </a:cubicBezTo>
                <a:cubicBezTo>
                  <a:pt x="653" y="2"/>
                  <a:pt x="653" y="2"/>
                  <a:pt x="653" y="2"/>
                </a:cubicBezTo>
                <a:cubicBezTo>
                  <a:pt x="616" y="53"/>
                  <a:pt x="580" y="104"/>
                  <a:pt x="544" y="156"/>
                </a:cubicBezTo>
                <a:cubicBezTo>
                  <a:pt x="551" y="152"/>
                  <a:pt x="559" y="150"/>
                  <a:pt x="568" y="148"/>
                </a:cubicBezTo>
                <a:cubicBezTo>
                  <a:pt x="576" y="146"/>
                  <a:pt x="585" y="146"/>
                  <a:pt x="594" y="146"/>
                </a:cubicBezTo>
                <a:cubicBezTo>
                  <a:pt x="603" y="147"/>
                  <a:pt x="612" y="148"/>
                  <a:pt x="620" y="151"/>
                </a:cubicBezTo>
                <a:cubicBezTo>
                  <a:pt x="628" y="153"/>
                  <a:pt x="636" y="157"/>
                  <a:pt x="643" y="161"/>
                </a:cubicBezTo>
                <a:cubicBezTo>
                  <a:pt x="649" y="165"/>
                  <a:pt x="655" y="171"/>
                  <a:pt x="660" y="177"/>
                </a:cubicBezTo>
                <a:cubicBezTo>
                  <a:pt x="666" y="184"/>
                  <a:pt x="669" y="191"/>
                  <a:pt x="670" y="199"/>
                </a:cubicBezTo>
                <a:cubicBezTo>
                  <a:pt x="672" y="207"/>
                  <a:pt x="671" y="214"/>
                  <a:pt x="668" y="222"/>
                </a:cubicBezTo>
                <a:cubicBezTo>
                  <a:pt x="665" y="229"/>
                  <a:pt x="661" y="236"/>
                  <a:pt x="654" y="242"/>
                </a:cubicBezTo>
                <a:cubicBezTo>
                  <a:pt x="648" y="248"/>
                  <a:pt x="640" y="254"/>
                  <a:pt x="630" y="258"/>
                </a:cubicBezTo>
                <a:cubicBezTo>
                  <a:pt x="620" y="262"/>
                  <a:pt x="609" y="264"/>
                  <a:pt x="599" y="265"/>
                </a:cubicBezTo>
                <a:cubicBezTo>
                  <a:pt x="588" y="265"/>
                  <a:pt x="577" y="265"/>
                  <a:pt x="567" y="263"/>
                </a:cubicBezTo>
                <a:cubicBezTo>
                  <a:pt x="557" y="260"/>
                  <a:pt x="548" y="257"/>
                  <a:pt x="539" y="252"/>
                </a:cubicBezTo>
                <a:cubicBezTo>
                  <a:pt x="531" y="247"/>
                  <a:pt x="523" y="241"/>
                  <a:pt x="518" y="234"/>
                </a:cubicBezTo>
                <a:cubicBezTo>
                  <a:pt x="512" y="226"/>
                  <a:pt x="508" y="217"/>
                  <a:pt x="508" y="207"/>
                </a:cubicBezTo>
                <a:cubicBezTo>
                  <a:pt x="465" y="267"/>
                  <a:pt x="423" y="327"/>
                  <a:pt x="380" y="387"/>
                </a:cubicBezTo>
                <a:cubicBezTo>
                  <a:pt x="209" y="155"/>
                  <a:pt x="209" y="155"/>
                  <a:pt x="209" y="155"/>
                </a:cubicBezTo>
                <a:cubicBezTo>
                  <a:pt x="0" y="237"/>
                  <a:pt x="0" y="237"/>
                  <a:pt x="0" y="237"/>
                </a:cubicBezTo>
                <a:lnTo>
                  <a:pt x="109" y="0"/>
                </a:lnTo>
                <a:close/>
              </a:path>
            </a:pathLst>
          </a:custGeom>
          <a:gradFill>
            <a:gsLst>
              <a:gs pos="0">
                <a:schemeClr val="accent1">
                  <a:lumMod val="5000"/>
                  <a:lumOff val="95000"/>
                </a:schemeClr>
              </a:gs>
              <a:gs pos="55000">
                <a:schemeClr val="accent3">
                  <a:lumMod val="20000"/>
                  <a:lumOff val="80000"/>
                </a:schemeClr>
              </a:gs>
              <a:gs pos="100000">
                <a:schemeClr val="accent3">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34"/>
          <p:cNvSpPr>
            <a:spLocks/>
          </p:cNvSpPr>
          <p:nvPr/>
        </p:nvSpPr>
        <p:spPr bwMode="auto">
          <a:xfrm flipH="1">
            <a:off x="5748338" y="4029075"/>
            <a:ext cx="2433638" cy="1373187"/>
          </a:xfrm>
          <a:custGeom>
            <a:avLst/>
            <a:gdLst>
              <a:gd name="T0" fmla="*/ 195 w 647"/>
              <a:gd name="T1" fmla="*/ 137 h 365"/>
              <a:gd name="T2" fmla="*/ 0 w 647"/>
              <a:gd name="T3" fmla="*/ 214 h 365"/>
              <a:gd name="T4" fmla="*/ 98 w 647"/>
              <a:gd name="T5" fmla="*/ 0 h 365"/>
              <a:gd name="T6" fmla="*/ 278 w 647"/>
              <a:gd name="T7" fmla="*/ 0 h 365"/>
              <a:gd name="T8" fmla="*/ 277 w 647"/>
              <a:gd name="T9" fmla="*/ 5 h 365"/>
              <a:gd name="T10" fmla="*/ 273 w 647"/>
              <a:gd name="T11" fmla="*/ 24 h 365"/>
              <a:gd name="T12" fmla="*/ 277 w 647"/>
              <a:gd name="T13" fmla="*/ 43 h 365"/>
              <a:gd name="T14" fmla="*/ 287 w 647"/>
              <a:gd name="T15" fmla="*/ 61 h 365"/>
              <a:gd name="T16" fmla="*/ 314 w 647"/>
              <a:gd name="T17" fmla="*/ 85 h 365"/>
              <a:gd name="T18" fmla="*/ 349 w 647"/>
              <a:gd name="T19" fmla="*/ 98 h 365"/>
              <a:gd name="T20" fmla="*/ 378 w 647"/>
              <a:gd name="T21" fmla="*/ 101 h 365"/>
              <a:gd name="T22" fmla="*/ 388 w 647"/>
              <a:gd name="T23" fmla="*/ 100 h 365"/>
              <a:gd name="T24" fmla="*/ 427 w 647"/>
              <a:gd name="T25" fmla="*/ 92 h 365"/>
              <a:gd name="T26" fmla="*/ 479 w 647"/>
              <a:gd name="T27" fmla="*/ 39 h 365"/>
              <a:gd name="T28" fmla="*/ 477 w 647"/>
              <a:gd name="T29" fmla="*/ 1 h 365"/>
              <a:gd name="T30" fmla="*/ 621 w 647"/>
              <a:gd name="T31" fmla="*/ 2 h 365"/>
              <a:gd name="T32" fmla="*/ 600 w 647"/>
              <a:gd name="T33" fmla="*/ 31 h 365"/>
              <a:gd name="T34" fmla="*/ 521 w 647"/>
              <a:gd name="T35" fmla="*/ 143 h 365"/>
              <a:gd name="T36" fmla="*/ 504 w 647"/>
              <a:gd name="T37" fmla="*/ 168 h 365"/>
              <a:gd name="T38" fmla="*/ 531 w 647"/>
              <a:gd name="T39" fmla="*/ 155 h 365"/>
              <a:gd name="T40" fmla="*/ 553 w 647"/>
              <a:gd name="T41" fmla="*/ 148 h 365"/>
              <a:gd name="T42" fmla="*/ 572 w 647"/>
              <a:gd name="T43" fmla="*/ 146 h 365"/>
              <a:gd name="T44" fmla="*/ 578 w 647"/>
              <a:gd name="T45" fmla="*/ 146 h 365"/>
              <a:gd name="T46" fmla="*/ 602 w 647"/>
              <a:gd name="T47" fmla="*/ 150 h 365"/>
              <a:gd name="T48" fmla="*/ 622 w 647"/>
              <a:gd name="T49" fmla="*/ 160 h 365"/>
              <a:gd name="T50" fmla="*/ 638 w 647"/>
              <a:gd name="T51" fmla="*/ 174 h 365"/>
              <a:gd name="T52" fmla="*/ 646 w 647"/>
              <a:gd name="T53" fmla="*/ 192 h 365"/>
              <a:gd name="T54" fmla="*/ 644 w 647"/>
              <a:gd name="T55" fmla="*/ 211 h 365"/>
              <a:gd name="T56" fmla="*/ 633 w 647"/>
              <a:gd name="T57" fmla="*/ 228 h 365"/>
              <a:gd name="T58" fmla="*/ 611 w 647"/>
              <a:gd name="T59" fmla="*/ 242 h 365"/>
              <a:gd name="T60" fmla="*/ 582 w 647"/>
              <a:gd name="T61" fmla="*/ 249 h 365"/>
              <a:gd name="T62" fmla="*/ 574 w 647"/>
              <a:gd name="T63" fmla="*/ 249 h 365"/>
              <a:gd name="T64" fmla="*/ 553 w 647"/>
              <a:gd name="T65" fmla="*/ 247 h 365"/>
              <a:gd name="T66" fmla="*/ 527 w 647"/>
              <a:gd name="T67" fmla="*/ 237 h 365"/>
              <a:gd name="T68" fmla="*/ 508 w 647"/>
              <a:gd name="T69" fmla="*/ 221 h 365"/>
              <a:gd name="T70" fmla="*/ 500 w 647"/>
              <a:gd name="T71" fmla="*/ 198 h 365"/>
              <a:gd name="T72" fmla="*/ 498 w 647"/>
              <a:gd name="T73" fmla="*/ 175 h 365"/>
              <a:gd name="T74" fmla="*/ 485 w 647"/>
              <a:gd name="T75" fmla="*/ 194 h 365"/>
              <a:gd name="T76" fmla="*/ 395 w 647"/>
              <a:gd name="T77" fmla="*/ 321 h 365"/>
              <a:gd name="T78" fmla="*/ 364 w 647"/>
              <a:gd name="T79" fmla="*/ 365 h 365"/>
              <a:gd name="T80" fmla="*/ 195 w 647"/>
              <a:gd name="T81" fmla="*/ 137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7" h="365">
                <a:moveTo>
                  <a:pt x="195" y="137"/>
                </a:moveTo>
                <a:cubicBezTo>
                  <a:pt x="0" y="214"/>
                  <a:pt x="0" y="214"/>
                  <a:pt x="0" y="214"/>
                </a:cubicBezTo>
                <a:cubicBezTo>
                  <a:pt x="98" y="0"/>
                  <a:pt x="98" y="0"/>
                  <a:pt x="98" y="0"/>
                </a:cubicBezTo>
                <a:cubicBezTo>
                  <a:pt x="278" y="0"/>
                  <a:pt x="278" y="0"/>
                  <a:pt x="278" y="0"/>
                </a:cubicBezTo>
                <a:cubicBezTo>
                  <a:pt x="278" y="2"/>
                  <a:pt x="277" y="4"/>
                  <a:pt x="277" y="5"/>
                </a:cubicBezTo>
                <a:cubicBezTo>
                  <a:pt x="274" y="11"/>
                  <a:pt x="273" y="18"/>
                  <a:pt x="273" y="24"/>
                </a:cubicBezTo>
                <a:cubicBezTo>
                  <a:pt x="273" y="30"/>
                  <a:pt x="274" y="37"/>
                  <a:pt x="277" y="43"/>
                </a:cubicBezTo>
                <a:cubicBezTo>
                  <a:pt x="279" y="50"/>
                  <a:pt x="282" y="56"/>
                  <a:pt x="287" y="61"/>
                </a:cubicBezTo>
                <a:cubicBezTo>
                  <a:pt x="293" y="70"/>
                  <a:pt x="302" y="78"/>
                  <a:pt x="314" y="85"/>
                </a:cubicBezTo>
                <a:cubicBezTo>
                  <a:pt x="324" y="91"/>
                  <a:pt x="336" y="95"/>
                  <a:pt x="349" y="98"/>
                </a:cubicBezTo>
                <a:cubicBezTo>
                  <a:pt x="358" y="100"/>
                  <a:pt x="368" y="101"/>
                  <a:pt x="378" y="101"/>
                </a:cubicBezTo>
                <a:cubicBezTo>
                  <a:pt x="381" y="101"/>
                  <a:pt x="385" y="101"/>
                  <a:pt x="388" y="100"/>
                </a:cubicBezTo>
                <a:cubicBezTo>
                  <a:pt x="402" y="99"/>
                  <a:pt x="415" y="96"/>
                  <a:pt x="427" y="92"/>
                </a:cubicBezTo>
                <a:cubicBezTo>
                  <a:pt x="453" y="81"/>
                  <a:pt x="473" y="61"/>
                  <a:pt x="479" y="39"/>
                </a:cubicBezTo>
                <a:cubicBezTo>
                  <a:pt x="483" y="26"/>
                  <a:pt x="483" y="14"/>
                  <a:pt x="477" y="1"/>
                </a:cubicBezTo>
                <a:cubicBezTo>
                  <a:pt x="621" y="2"/>
                  <a:pt x="621" y="2"/>
                  <a:pt x="621" y="2"/>
                </a:cubicBezTo>
                <a:cubicBezTo>
                  <a:pt x="600" y="31"/>
                  <a:pt x="600" y="31"/>
                  <a:pt x="600" y="31"/>
                </a:cubicBezTo>
                <a:cubicBezTo>
                  <a:pt x="574" y="68"/>
                  <a:pt x="548" y="106"/>
                  <a:pt x="521" y="143"/>
                </a:cubicBezTo>
                <a:cubicBezTo>
                  <a:pt x="504" y="168"/>
                  <a:pt x="504" y="168"/>
                  <a:pt x="504" y="168"/>
                </a:cubicBezTo>
                <a:cubicBezTo>
                  <a:pt x="531" y="155"/>
                  <a:pt x="531" y="155"/>
                  <a:pt x="531" y="155"/>
                </a:cubicBezTo>
                <a:cubicBezTo>
                  <a:pt x="538" y="152"/>
                  <a:pt x="545" y="149"/>
                  <a:pt x="553" y="148"/>
                </a:cubicBezTo>
                <a:cubicBezTo>
                  <a:pt x="559" y="147"/>
                  <a:pt x="566" y="146"/>
                  <a:pt x="572" y="146"/>
                </a:cubicBezTo>
                <a:cubicBezTo>
                  <a:pt x="574" y="146"/>
                  <a:pt x="576" y="146"/>
                  <a:pt x="578" y="146"/>
                </a:cubicBezTo>
                <a:cubicBezTo>
                  <a:pt x="586" y="147"/>
                  <a:pt x="594" y="148"/>
                  <a:pt x="602" y="150"/>
                </a:cubicBezTo>
                <a:cubicBezTo>
                  <a:pt x="609" y="153"/>
                  <a:pt x="616" y="156"/>
                  <a:pt x="622" y="160"/>
                </a:cubicBezTo>
                <a:cubicBezTo>
                  <a:pt x="628" y="164"/>
                  <a:pt x="634" y="168"/>
                  <a:pt x="638" y="174"/>
                </a:cubicBezTo>
                <a:cubicBezTo>
                  <a:pt x="642" y="180"/>
                  <a:pt x="645" y="186"/>
                  <a:pt x="646" y="192"/>
                </a:cubicBezTo>
                <a:cubicBezTo>
                  <a:pt x="647" y="199"/>
                  <a:pt x="647" y="205"/>
                  <a:pt x="644" y="211"/>
                </a:cubicBezTo>
                <a:cubicBezTo>
                  <a:pt x="642" y="217"/>
                  <a:pt x="638" y="223"/>
                  <a:pt x="633" y="228"/>
                </a:cubicBezTo>
                <a:cubicBezTo>
                  <a:pt x="627" y="234"/>
                  <a:pt x="619" y="239"/>
                  <a:pt x="611" y="242"/>
                </a:cubicBezTo>
                <a:cubicBezTo>
                  <a:pt x="602" y="246"/>
                  <a:pt x="592" y="248"/>
                  <a:pt x="582" y="249"/>
                </a:cubicBezTo>
                <a:cubicBezTo>
                  <a:pt x="580" y="249"/>
                  <a:pt x="577" y="249"/>
                  <a:pt x="574" y="249"/>
                </a:cubicBezTo>
                <a:cubicBezTo>
                  <a:pt x="567" y="249"/>
                  <a:pt x="560" y="248"/>
                  <a:pt x="553" y="247"/>
                </a:cubicBezTo>
                <a:cubicBezTo>
                  <a:pt x="543" y="245"/>
                  <a:pt x="535" y="241"/>
                  <a:pt x="527" y="237"/>
                </a:cubicBezTo>
                <a:cubicBezTo>
                  <a:pt x="519" y="233"/>
                  <a:pt x="513" y="227"/>
                  <a:pt x="508" y="221"/>
                </a:cubicBezTo>
                <a:cubicBezTo>
                  <a:pt x="503" y="214"/>
                  <a:pt x="500" y="206"/>
                  <a:pt x="500" y="198"/>
                </a:cubicBezTo>
                <a:cubicBezTo>
                  <a:pt x="498" y="175"/>
                  <a:pt x="498" y="175"/>
                  <a:pt x="498" y="175"/>
                </a:cubicBezTo>
                <a:cubicBezTo>
                  <a:pt x="485" y="194"/>
                  <a:pt x="485" y="194"/>
                  <a:pt x="485" y="194"/>
                </a:cubicBezTo>
                <a:cubicBezTo>
                  <a:pt x="455" y="237"/>
                  <a:pt x="425" y="279"/>
                  <a:pt x="395" y="321"/>
                </a:cubicBezTo>
                <a:cubicBezTo>
                  <a:pt x="364" y="365"/>
                  <a:pt x="364" y="365"/>
                  <a:pt x="364" y="365"/>
                </a:cubicBezTo>
                <a:lnTo>
                  <a:pt x="195" y="13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35"/>
          <p:cNvSpPr>
            <a:spLocks/>
          </p:cNvSpPr>
          <p:nvPr/>
        </p:nvSpPr>
        <p:spPr bwMode="auto">
          <a:xfrm flipH="1">
            <a:off x="3830638" y="3636963"/>
            <a:ext cx="2944813" cy="2295525"/>
          </a:xfrm>
          <a:custGeom>
            <a:avLst/>
            <a:gdLst>
              <a:gd name="T0" fmla="*/ 373 w 783"/>
              <a:gd name="T1" fmla="*/ 7 h 610"/>
              <a:gd name="T2" fmla="*/ 403 w 783"/>
              <a:gd name="T3" fmla="*/ 1 h 610"/>
              <a:gd name="T4" fmla="*/ 433 w 783"/>
              <a:gd name="T5" fmla="*/ 3 h 610"/>
              <a:gd name="T6" fmla="*/ 460 w 783"/>
              <a:gd name="T7" fmla="*/ 13 h 610"/>
              <a:gd name="T8" fmla="*/ 482 w 783"/>
              <a:gd name="T9" fmla="*/ 30 h 610"/>
              <a:gd name="T10" fmla="*/ 490 w 783"/>
              <a:gd name="T11" fmla="*/ 44 h 610"/>
              <a:gd name="T12" fmla="*/ 493 w 783"/>
              <a:gd name="T13" fmla="*/ 59 h 610"/>
              <a:gd name="T14" fmla="*/ 490 w 783"/>
              <a:gd name="T15" fmla="*/ 74 h 610"/>
              <a:gd name="T16" fmla="*/ 481 w 783"/>
              <a:gd name="T17" fmla="*/ 88 h 610"/>
              <a:gd name="T18" fmla="*/ 468 w 783"/>
              <a:gd name="T19" fmla="*/ 99 h 610"/>
              <a:gd name="T20" fmla="*/ 598 w 783"/>
              <a:gd name="T21" fmla="*/ 99 h 610"/>
              <a:gd name="T22" fmla="*/ 783 w 783"/>
              <a:gd name="T23" fmla="*/ 322 h 610"/>
              <a:gd name="T24" fmla="*/ 84 w 783"/>
              <a:gd name="T25" fmla="*/ 610 h 610"/>
              <a:gd name="T26" fmla="*/ 0 w 783"/>
              <a:gd name="T27" fmla="*/ 496 h 610"/>
              <a:gd name="T28" fmla="*/ 113 w 783"/>
              <a:gd name="T29" fmla="*/ 335 h 610"/>
              <a:gd name="T30" fmla="*/ 139 w 783"/>
              <a:gd name="T31" fmla="*/ 357 h 610"/>
              <a:gd name="T32" fmla="*/ 173 w 783"/>
              <a:gd name="T33" fmla="*/ 370 h 610"/>
              <a:gd name="T34" fmla="*/ 211 w 783"/>
              <a:gd name="T35" fmla="*/ 373 h 610"/>
              <a:gd name="T36" fmla="*/ 248 w 783"/>
              <a:gd name="T37" fmla="*/ 364 h 610"/>
              <a:gd name="T38" fmla="*/ 277 w 783"/>
              <a:gd name="T39" fmla="*/ 346 h 610"/>
              <a:gd name="T40" fmla="*/ 294 w 783"/>
              <a:gd name="T41" fmla="*/ 321 h 610"/>
              <a:gd name="T42" fmla="*/ 296 w 783"/>
              <a:gd name="T43" fmla="*/ 294 h 610"/>
              <a:gd name="T44" fmla="*/ 284 w 783"/>
              <a:gd name="T45" fmla="*/ 267 h 610"/>
              <a:gd name="T46" fmla="*/ 187 w 783"/>
              <a:gd name="T47" fmla="*/ 231 h 610"/>
              <a:gd name="T48" fmla="*/ 281 w 783"/>
              <a:gd name="T49" fmla="*/ 98 h 610"/>
              <a:gd name="T50" fmla="*/ 361 w 783"/>
              <a:gd name="T51" fmla="*/ 98 h 610"/>
              <a:gd name="T52" fmla="*/ 344 w 783"/>
              <a:gd name="T53" fmla="*/ 84 h 610"/>
              <a:gd name="T54" fmla="*/ 334 w 783"/>
              <a:gd name="T55" fmla="*/ 63 h 610"/>
              <a:gd name="T56" fmla="*/ 336 w 783"/>
              <a:gd name="T57" fmla="*/ 41 h 610"/>
              <a:gd name="T58" fmla="*/ 349 w 783"/>
              <a:gd name="T59" fmla="*/ 22 h 610"/>
              <a:gd name="T60" fmla="*/ 373 w 783"/>
              <a:gd name="T61" fmla="*/ 7 h 610"/>
              <a:gd name="T62" fmla="*/ 373 w 783"/>
              <a:gd name="T63" fmla="*/ 7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83" h="610">
                <a:moveTo>
                  <a:pt x="373" y="7"/>
                </a:moveTo>
                <a:cubicBezTo>
                  <a:pt x="382" y="4"/>
                  <a:pt x="392" y="2"/>
                  <a:pt x="403" y="1"/>
                </a:cubicBezTo>
                <a:cubicBezTo>
                  <a:pt x="413" y="0"/>
                  <a:pt x="423" y="1"/>
                  <a:pt x="433" y="3"/>
                </a:cubicBezTo>
                <a:cubicBezTo>
                  <a:pt x="443" y="5"/>
                  <a:pt x="452" y="8"/>
                  <a:pt x="460" y="13"/>
                </a:cubicBezTo>
                <a:cubicBezTo>
                  <a:pt x="469" y="17"/>
                  <a:pt x="476" y="23"/>
                  <a:pt x="482" y="30"/>
                </a:cubicBezTo>
                <a:cubicBezTo>
                  <a:pt x="485" y="34"/>
                  <a:pt x="488" y="39"/>
                  <a:pt x="490" y="44"/>
                </a:cubicBezTo>
                <a:cubicBezTo>
                  <a:pt x="492" y="49"/>
                  <a:pt x="493" y="54"/>
                  <a:pt x="493" y="59"/>
                </a:cubicBezTo>
                <a:cubicBezTo>
                  <a:pt x="493" y="64"/>
                  <a:pt x="492" y="69"/>
                  <a:pt x="490" y="74"/>
                </a:cubicBezTo>
                <a:cubicBezTo>
                  <a:pt x="488" y="79"/>
                  <a:pt x="485" y="83"/>
                  <a:pt x="481" y="88"/>
                </a:cubicBezTo>
                <a:cubicBezTo>
                  <a:pt x="478" y="92"/>
                  <a:pt x="473" y="96"/>
                  <a:pt x="468" y="99"/>
                </a:cubicBezTo>
                <a:cubicBezTo>
                  <a:pt x="512" y="99"/>
                  <a:pt x="555" y="99"/>
                  <a:pt x="598" y="99"/>
                </a:cubicBezTo>
                <a:cubicBezTo>
                  <a:pt x="783" y="322"/>
                  <a:pt x="783" y="322"/>
                  <a:pt x="783" y="322"/>
                </a:cubicBezTo>
                <a:cubicBezTo>
                  <a:pt x="84" y="610"/>
                  <a:pt x="84" y="610"/>
                  <a:pt x="84" y="610"/>
                </a:cubicBezTo>
                <a:cubicBezTo>
                  <a:pt x="0" y="496"/>
                  <a:pt x="0" y="496"/>
                  <a:pt x="0" y="496"/>
                </a:cubicBezTo>
                <a:cubicBezTo>
                  <a:pt x="113" y="335"/>
                  <a:pt x="113" y="335"/>
                  <a:pt x="113" y="335"/>
                </a:cubicBezTo>
                <a:cubicBezTo>
                  <a:pt x="120" y="344"/>
                  <a:pt x="129" y="351"/>
                  <a:pt x="139" y="357"/>
                </a:cubicBezTo>
                <a:cubicBezTo>
                  <a:pt x="149" y="363"/>
                  <a:pt x="161" y="367"/>
                  <a:pt x="173" y="370"/>
                </a:cubicBezTo>
                <a:cubicBezTo>
                  <a:pt x="185" y="373"/>
                  <a:pt x="198" y="374"/>
                  <a:pt x="211" y="373"/>
                </a:cubicBezTo>
                <a:cubicBezTo>
                  <a:pt x="223" y="372"/>
                  <a:pt x="236" y="369"/>
                  <a:pt x="248" y="364"/>
                </a:cubicBezTo>
                <a:cubicBezTo>
                  <a:pt x="260" y="359"/>
                  <a:pt x="269" y="353"/>
                  <a:pt x="277" y="346"/>
                </a:cubicBezTo>
                <a:cubicBezTo>
                  <a:pt x="285" y="338"/>
                  <a:pt x="291" y="330"/>
                  <a:pt x="294" y="321"/>
                </a:cubicBezTo>
                <a:cubicBezTo>
                  <a:pt x="297" y="312"/>
                  <a:pt x="298" y="303"/>
                  <a:pt x="296" y="294"/>
                </a:cubicBezTo>
                <a:cubicBezTo>
                  <a:pt x="295" y="285"/>
                  <a:pt x="291" y="276"/>
                  <a:pt x="284" y="267"/>
                </a:cubicBezTo>
                <a:cubicBezTo>
                  <a:pt x="262" y="238"/>
                  <a:pt x="222" y="228"/>
                  <a:pt x="187" y="231"/>
                </a:cubicBezTo>
                <a:cubicBezTo>
                  <a:pt x="281" y="98"/>
                  <a:pt x="281" y="98"/>
                  <a:pt x="281" y="98"/>
                </a:cubicBezTo>
                <a:cubicBezTo>
                  <a:pt x="307" y="98"/>
                  <a:pt x="334" y="98"/>
                  <a:pt x="361" y="98"/>
                </a:cubicBezTo>
                <a:cubicBezTo>
                  <a:pt x="354" y="95"/>
                  <a:pt x="349" y="90"/>
                  <a:pt x="344" y="84"/>
                </a:cubicBezTo>
                <a:cubicBezTo>
                  <a:pt x="339" y="77"/>
                  <a:pt x="335" y="70"/>
                  <a:pt x="334" y="63"/>
                </a:cubicBezTo>
                <a:cubicBezTo>
                  <a:pt x="333" y="55"/>
                  <a:pt x="334" y="48"/>
                  <a:pt x="336" y="41"/>
                </a:cubicBezTo>
                <a:cubicBezTo>
                  <a:pt x="339" y="34"/>
                  <a:pt x="343" y="28"/>
                  <a:pt x="349" y="22"/>
                </a:cubicBezTo>
                <a:cubicBezTo>
                  <a:pt x="356" y="16"/>
                  <a:pt x="364" y="11"/>
                  <a:pt x="373" y="7"/>
                </a:cubicBezTo>
                <a:cubicBezTo>
                  <a:pt x="382" y="4"/>
                  <a:pt x="364" y="11"/>
                  <a:pt x="373" y="7"/>
                </a:cubicBezTo>
                <a:close/>
              </a:path>
            </a:pathLst>
          </a:custGeom>
          <a:gradFill>
            <a:gsLst>
              <a:gs pos="0">
                <a:schemeClr val="accent1">
                  <a:lumMod val="5000"/>
                  <a:lumOff val="95000"/>
                </a:schemeClr>
              </a:gs>
              <a:gs pos="55000">
                <a:schemeClr val="accent2">
                  <a:lumMod val="20000"/>
                  <a:lumOff val="80000"/>
                </a:schemeClr>
              </a:gs>
              <a:gs pos="100000">
                <a:schemeClr val="accent2">
                  <a:lumMod val="40000"/>
                  <a:lumOff val="60000"/>
                </a:schemeClr>
              </a:gs>
            </a:gsLst>
            <a:lin ang="54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36"/>
          <p:cNvSpPr>
            <a:spLocks/>
          </p:cNvSpPr>
          <p:nvPr/>
        </p:nvSpPr>
        <p:spPr bwMode="auto">
          <a:xfrm flipH="1">
            <a:off x="3879851" y="3671888"/>
            <a:ext cx="2857500" cy="2222500"/>
          </a:xfrm>
          <a:custGeom>
            <a:avLst/>
            <a:gdLst>
              <a:gd name="T0" fmla="*/ 0 w 760"/>
              <a:gd name="T1" fmla="*/ 487 h 591"/>
              <a:gd name="T2" fmla="*/ 104 w 760"/>
              <a:gd name="T3" fmla="*/ 339 h 591"/>
              <a:gd name="T4" fmla="*/ 125 w 760"/>
              <a:gd name="T5" fmla="*/ 355 h 591"/>
              <a:gd name="T6" fmla="*/ 161 w 760"/>
              <a:gd name="T7" fmla="*/ 369 h 591"/>
              <a:gd name="T8" fmla="*/ 191 w 760"/>
              <a:gd name="T9" fmla="*/ 372 h 591"/>
              <a:gd name="T10" fmla="*/ 201 w 760"/>
              <a:gd name="T11" fmla="*/ 372 h 591"/>
              <a:gd name="T12" fmla="*/ 241 w 760"/>
              <a:gd name="T13" fmla="*/ 362 h 591"/>
              <a:gd name="T14" fmla="*/ 273 w 760"/>
              <a:gd name="T15" fmla="*/ 342 h 591"/>
              <a:gd name="T16" fmla="*/ 291 w 760"/>
              <a:gd name="T17" fmla="*/ 315 h 591"/>
              <a:gd name="T18" fmla="*/ 294 w 760"/>
              <a:gd name="T19" fmla="*/ 284 h 591"/>
              <a:gd name="T20" fmla="*/ 280 w 760"/>
              <a:gd name="T21" fmla="*/ 253 h 591"/>
              <a:gd name="T22" fmla="*/ 193 w 760"/>
              <a:gd name="T23" fmla="*/ 213 h 591"/>
              <a:gd name="T24" fmla="*/ 275 w 760"/>
              <a:gd name="T25" fmla="*/ 97 h 591"/>
              <a:gd name="T26" fmla="*/ 281 w 760"/>
              <a:gd name="T27" fmla="*/ 97 h 591"/>
              <a:gd name="T28" fmla="*/ 350 w 760"/>
              <a:gd name="T29" fmla="*/ 97 h 591"/>
              <a:gd name="T30" fmla="*/ 378 w 760"/>
              <a:gd name="T31" fmla="*/ 98 h 591"/>
              <a:gd name="T32" fmla="*/ 355 w 760"/>
              <a:gd name="T33" fmla="*/ 83 h 591"/>
              <a:gd name="T34" fmla="*/ 340 w 760"/>
              <a:gd name="T35" fmla="*/ 70 h 591"/>
              <a:gd name="T36" fmla="*/ 332 w 760"/>
              <a:gd name="T37" fmla="*/ 52 h 591"/>
              <a:gd name="T38" fmla="*/ 334 w 760"/>
              <a:gd name="T39" fmla="*/ 35 h 591"/>
              <a:gd name="T40" fmla="*/ 345 w 760"/>
              <a:gd name="T41" fmla="*/ 19 h 591"/>
              <a:gd name="T42" fmla="*/ 365 w 760"/>
              <a:gd name="T43" fmla="*/ 6 h 591"/>
              <a:gd name="T44" fmla="*/ 366 w 760"/>
              <a:gd name="T45" fmla="*/ 6 h 591"/>
              <a:gd name="T46" fmla="*/ 393 w 760"/>
              <a:gd name="T47" fmla="*/ 0 h 591"/>
              <a:gd name="T48" fmla="*/ 401 w 760"/>
              <a:gd name="T49" fmla="*/ 0 h 591"/>
              <a:gd name="T50" fmla="*/ 421 w 760"/>
              <a:gd name="T51" fmla="*/ 2 h 591"/>
              <a:gd name="T52" fmla="*/ 447 w 760"/>
              <a:gd name="T53" fmla="*/ 11 h 591"/>
              <a:gd name="T54" fmla="*/ 465 w 760"/>
              <a:gd name="T55" fmla="*/ 26 h 591"/>
              <a:gd name="T56" fmla="*/ 473 w 760"/>
              <a:gd name="T57" fmla="*/ 38 h 591"/>
              <a:gd name="T58" fmla="*/ 475 w 760"/>
              <a:gd name="T59" fmla="*/ 50 h 591"/>
              <a:gd name="T60" fmla="*/ 472 w 760"/>
              <a:gd name="T61" fmla="*/ 62 h 591"/>
              <a:gd name="T62" fmla="*/ 465 w 760"/>
              <a:gd name="T63" fmla="*/ 73 h 591"/>
              <a:gd name="T64" fmla="*/ 454 w 760"/>
              <a:gd name="T65" fmla="*/ 83 h 591"/>
              <a:gd name="T66" fmla="*/ 432 w 760"/>
              <a:gd name="T67" fmla="*/ 98 h 591"/>
              <a:gd name="T68" fmla="*/ 585 w 760"/>
              <a:gd name="T69" fmla="*/ 98 h 591"/>
              <a:gd name="T70" fmla="*/ 760 w 760"/>
              <a:gd name="T71" fmla="*/ 309 h 591"/>
              <a:gd name="T72" fmla="*/ 77 w 760"/>
              <a:gd name="T73" fmla="*/ 591 h 591"/>
              <a:gd name="T74" fmla="*/ 0 w 760"/>
              <a:gd name="T75" fmla="*/ 487 h 5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91">
                <a:moveTo>
                  <a:pt x="0" y="487"/>
                </a:moveTo>
                <a:cubicBezTo>
                  <a:pt x="104" y="339"/>
                  <a:pt x="104" y="339"/>
                  <a:pt x="104" y="339"/>
                </a:cubicBezTo>
                <a:cubicBezTo>
                  <a:pt x="110" y="345"/>
                  <a:pt x="117" y="351"/>
                  <a:pt x="125" y="355"/>
                </a:cubicBezTo>
                <a:cubicBezTo>
                  <a:pt x="136" y="361"/>
                  <a:pt x="148" y="366"/>
                  <a:pt x="161" y="369"/>
                </a:cubicBezTo>
                <a:cubicBezTo>
                  <a:pt x="171" y="371"/>
                  <a:pt x="181" y="372"/>
                  <a:pt x="191" y="372"/>
                </a:cubicBezTo>
                <a:cubicBezTo>
                  <a:pt x="194" y="372"/>
                  <a:pt x="198" y="372"/>
                  <a:pt x="201" y="372"/>
                </a:cubicBezTo>
                <a:cubicBezTo>
                  <a:pt x="215" y="371"/>
                  <a:pt x="228" y="367"/>
                  <a:pt x="241" y="362"/>
                </a:cubicBezTo>
                <a:cubicBezTo>
                  <a:pt x="253" y="357"/>
                  <a:pt x="264" y="351"/>
                  <a:pt x="273" y="342"/>
                </a:cubicBezTo>
                <a:cubicBezTo>
                  <a:pt x="281" y="334"/>
                  <a:pt x="288" y="325"/>
                  <a:pt x="291" y="315"/>
                </a:cubicBezTo>
                <a:cubicBezTo>
                  <a:pt x="295" y="305"/>
                  <a:pt x="296" y="294"/>
                  <a:pt x="294" y="284"/>
                </a:cubicBezTo>
                <a:cubicBezTo>
                  <a:pt x="293" y="273"/>
                  <a:pt x="288" y="262"/>
                  <a:pt x="280" y="253"/>
                </a:cubicBezTo>
                <a:cubicBezTo>
                  <a:pt x="262" y="229"/>
                  <a:pt x="229" y="215"/>
                  <a:pt x="193" y="213"/>
                </a:cubicBezTo>
                <a:cubicBezTo>
                  <a:pt x="275" y="97"/>
                  <a:pt x="275" y="97"/>
                  <a:pt x="275" y="97"/>
                </a:cubicBezTo>
                <a:cubicBezTo>
                  <a:pt x="281" y="97"/>
                  <a:pt x="281" y="97"/>
                  <a:pt x="281" y="97"/>
                </a:cubicBezTo>
                <a:cubicBezTo>
                  <a:pt x="304" y="97"/>
                  <a:pt x="327" y="97"/>
                  <a:pt x="350" y="97"/>
                </a:cubicBezTo>
                <a:cubicBezTo>
                  <a:pt x="378" y="98"/>
                  <a:pt x="378" y="98"/>
                  <a:pt x="378" y="98"/>
                </a:cubicBezTo>
                <a:cubicBezTo>
                  <a:pt x="355" y="83"/>
                  <a:pt x="355" y="83"/>
                  <a:pt x="355" y="83"/>
                </a:cubicBezTo>
                <a:cubicBezTo>
                  <a:pt x="349" y="79"/>
                  <a:pt x="344" y="75"/>
                  <a:pt x="340" y="70"/>
                </a:cubicBezTo>
                <a:cubicBezTo>
                  <a:pt x="336" y="64"/>
                  <a:pt x="333" y="58"/>
                  <a:pt x="332" y="52"/>
                </a:cubicBezTo>
                <a:cubicBezTo>
                  <a:pt x="331" y="46"/>
                  <a:pt x="332" y="40"/>
                  <a:pt x="334" y="35"/>
                </a:cubicBezTo>
                <a:cubicBezTo>
                  <a:pt x="336" y="29"/>
                  <a:pt x="340" y="24"/>
                  <a:pt x="345" y="19"/>
                </a:cubicBezTo>
                <a:cubicBezTo>
                  <a:pt x="350" y="14"/>
                  <a:pt x="357" y="9"/>
                  <a:pt x="365" y="6"/>
                </a:cubicBezTo>
                <a:cubicBezTo>
                  <a:pt x="366" y="6"/>
                  <a:pt x="366" y="6"/>
                  <a:pt x="366" y="6"/>
                </a:cubicBezTo>
                <a:cubicBezTo>
                  <a:pt x="375" y="3"/>
                  <a:pt x="384" y="1"/>
                  <a:pt x="393" y="0"/>
                </a:cubicBezTo>
                <a:cubicBezTo>
                  <a:pt x="396" y="0"/>
                  <a:pt x="398" y="0"/>
                  <a:pt x="401" y="0"/>
                </a:cubicBezTo>
                <a:cubicBezTo>
                  <a:pt x="408" y="0"/>
                  <a:pt x="415" y="0"/>
                  <a:pt x="421" y="2"/>
                </a:cubicBezTo>
                <a:cubicBezTo>
                  <a:pt x="431" y="4"/>
                  <a:pt x="439" y="7"/>
                  <a:pt x="447" y="11"/>
                </a:cubicBezTo>
                <a:cubicBezTo>
                  <a:pt x="454" y="15"/>
                  <a:pt x="461" y="20"/>
                  <a:pt x="465" y="26"/>
                </a:cubicBezTo>
                <a:cubicBezTo>
                  <a:pt x="469" y="30"/>
                  <a:pt x="471" y="34"/>
                  <a:pt x="473" y="38"/>
                </a:cubicBezTo>
                <a:cubicBezTo>
                  <a:pt x="474" y="42"/>
                  <a:pt x="475" y="46"/>
                  <a:pt x="475" y="50"/>
                </a:cubicBezTo>
                <a:cubicBezTo>
                  <a:pt x="475" y="54"/>
                  <a:pt x="474" y="58"/>
                  <a:pt x="472" y="62"/>
                </a:cubicBezTo>
                <a:cubicBezTo>
                  <a:pt x="471" y="66"/>
                  <a:pt x="468" y="70"/>
                  <a:pt x="465" y="73"/>
                </a:cubicBezTo>
                <a:cubicBezTo>
                  <a:pt x="462" y="77"/>
                  <a:pt x="458" y="80"/>
                  <a:pt x="454" y="83"/>
                </a:cubicBezTo>
                <a:cubicBezTo>
                  <a:pt x="432" y="98"/>
                  <a:pt x="432" y="98"/>
                  <a:pt x="432" y="98"/>
                </a:cubicBezTo>
                <a:cubicBezTo>
                  <a:pt x="585" y="98"/>
                  <a:pt x="585" y="98"/>
                  <a:pt x="585" y="98"/>
                </a:cubicBezTo>
                <a:cubicBezTo>
                  <a:pt x="760" y="309"/>
                  <a:pt x="760" y="309"/>
                  <a:pt x="760" y="309"/>
                </a:cubicBezTo>
                <a:cubicBezTo>
                  <a:pt x="77" y="591"/>
                  <a:pt x="77" y="591"/>
                  <a:pt x="77" y="591"/>
                </a:cubicBezTo>
                <a:lnTo>
                  <a:pt x="0" y="48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3" name="Group 112"/>
          <p:cNvGrpSpPr/>
          <p:nvPr/>
        </p:nvGrpSpPr>
        <p:grpSpPr>
          <a:xfrm>
            <a:off x="2056343" y="2824532"/>
            <a:ext cx="2880221" cy="393197"/>
            <a:chOff x="1741845" y="2481978"/>
            <a:chExt cx="2880221" cy="393197"/>
          </a:xfrm>
        </p:grpSpPr>
        <p:cxnSp>
          <p:nvCxnSpPr>
            <p:cNvPr id="114" name="Straight Connector 113"/>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16" name="Group 115"/>
          <p:cNvGrpSpPr/>
          <p:nvPr/>
        </p:nvGrpSpPr>
        <p:grpSpPr>
          <a:xfrm flipV="1">
            <a:off x="1663452" y="4897438"/>
            <a:ext cx="2880221" cy="393197"/>
            <a:chOff x="1741845" y="2481978"/>
            <a:chExt cx="2880221" cy="393197"/>
          </a:xfrm>
        </p:grpSpPr>
        <p:cxnSp>
          <p:nvCxnSpPr>
            <p:cNvPr id="117" name="Straight Connector 116"/>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19" name="Group 118"/>
          <p:cNvGrpSpPr/>
          <p:nvPr/>
        </p:nvGrpSpPr>
        <p:grpSpPr>
          <a:xfrm flipH="1">
            <a:off x="7146186" y="2520761"/>
            <a:ext cx="2880221" cy="393197"/>
            <a:chOff x="1741845" y="2481978"/>
            <a:chExt cx="2880221" cy="393197"/>
          </a:xfrm>
        </p:grpSpPr>
        <p:cxnSp>
          <p:nvCxnSpPr>
            <p:cNvPr id="120" name="Straight Connector 119"/>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grpSp>
        <p:nvGrpSpPr>
          <p:cNvPr id="122" name="Group 121"/>
          <p:cNvGrpSpPr/>
          <p:nvPr/>
        </p:nvGrpSpPr>
        <p:grpSpPr>
          <a:xfrm flipH="1" flipV="1">
            <a:off x="7251454" y="4642867"/>
            <a:ext cx="2880221" cy="393197"/>
            <a:chOff x="1741845" y="2481978"/>
            <a:chExt cx="2880221" cy="393197"/>
          </a:xfrm>
        </p:grpSpPr>
        <p:cxnSp>
          <p:nvCxnSpPr>
            <p:cNvPr id="123" name="Straight Connector 122"/>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flipH="1">
              <a:off x="1741845" y="2481978"/>
              <a:ext cx="1813218"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5" name="TextBox 124"/>
          <p:cNvSpPr txBox="1"/>
          <p:nvPr/>
        </p:nvSpPr>
        <p:spPr>
          <a:xfrm>
            <a:off x="2008685" y="2424422"/>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6" name="TextBox 125"/>
          <p:cNvSpPr txBox="1"/>
          <p:nvPr/>
        </p:nvSpPr>
        <p:spPr>
          <a:xfrm>
            <a:off x="2008685" y="2830282"/>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7" name="TextBox 126"/>
          <p:cNvSpPr txBox="1"/>
          <p:nvPr/>
        </p:nvSpPr>
        <p:spPr>
          <a:xfrm>
            <a:off x="1615794" y="4897438"/>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8" name="TextBox 127"/>
          <p:cNvSpPr txBox="1"/>
          <p:nvPr/>
        </p:nvSpPr>
        <p:spPr>
          <a:xfrm>
            <a:off x="1615794" y="5290799"/>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9" name="TextBox 128"/>
          <p:cNvSpPr txBox="1"/>
          <p:nvPr/>
        </p:nvSpPr>
        <p:spPr>
          <a:xfrm>
            <a:off x="8470551" y="2120651"/>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30" name="TextBox 129"/>
          <p:cNvSpPr txBox="1"/>
          <p:nvPr/>
        </p:nvSpPr>
        <p:spPr>
          <a:xfrm>
            <a:off x="8166096" y="2526511"/>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31" name="TextBox 130"/>
          <p:cNvSpPr txBox="1"/>
          <p:nvPr/>
        </p:nvSpPr>
        <p:spPr>
          <a:xfrm>
            <a:off x="8575819" y="4642867"/>
            <a:ext cx="1571649" cy="400110"/>
          </a:xfrm>
          <a:prstGeom prst="rect">
            <a:avLst/>
          </a:prstGeom>
          <a:noFill/>
        </p:spPr>
        <p:txBody>
          <a:bodyPr wrap="square" rtlCol="0">
            <a:spAutoFit/>
          </a:bodyPr>
          <a:lstStyle/>
          <a:p>
            <a:pPr algn="r"/>
            <a:r>
              <a:rPr lang="id-ID" sz="2000" dirty="0" smtClean="0">
                <a:solidFill>
                  <a:schemeClr val="bg1"/>
                </a:solidFill>
              </a:rPr>
              <a:t>Parietal Lobe</a:t>
            </a:r>
            <a:endParaRPr lang="id-ID" sz="2000" dirty="0">
              <a:solidFill>
                <a:schemeClr val="bg1"/>
              </a:solidFill>
            </a:endParaRPr>
          </a:p>
        </p:txBody>
      </p:sp>
      <p:sp>
        <p:nvSpPr>
          <p:cNvPr id="132" name="TextBox 131"/>
          <p:cNvSpPr txBox="1"/>
          <p:nvPr/>
        </p:nvSpPr>
        <p:spPr>
          <a:xfrm>
            <a:off x="8271364" y="503622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grpSp>
        <p:nvGrpSpPr>
          <p:cNvPr id="133" name="Group 132"/>
          <p:cNvGrpSpPr/>
          <p:nvPr/>
        </p:nvGrpSpPr>
        <p:grpSpPr>
          <a:xfrm>
            <a:off x="10333383" y="4834669"/>
            <a:ext cx="974035" cy="974035"/>
            <a:chOff x="7033503" y="4516613"/>
            <a:chExt cx="974035" cy="974035"/>
          </a:xfrm>
        </p:grpSpPr>
        <p:sp>
          <p:nvSpPr>
            <p:cNvPr id="134" name="Oval 133"/>
            <p:cNvSpPr/>
            <p:nvPr/>
          </p:nvSpPr>
          <p:spPr>
            <a:xfrm>
              <a:off x="7033503" y="4516613"/>
              <a:ext cx="974035" cy="97403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35" name="Group 134"/>
            <p:cNvGrpSpPr/>
            <p:nvPr/>
          </p:nvGrpSpPr>
          <p:grpSpPr>
            <a:xfrm>
              <a:off x="7316620" y="4770485"/>
              <a:ext cx="440512" cy="439366"/>
              <a:chOff x="1906588" y="1511300"/>
              <a:chExt cx="1220787" cy="1217612"/>
            </a:xfrm>
            <a:solidFill>
              <a:schemeClr val="bg1"/>
            </a:solidFill>
          </p:grpSpPr>
          <p:sp>
            <p:nvSpPr>
              <p:cNvPr id="136" name="Freeform 5"/>
              <p:cNvSpPr>
                <a:spLocks noEditPoints="1"/>
              </p:cNvSpPr>
              <p:nvPr/>
            </p:nvSpPr>
            <p:spPr bwMode="auto">
              <a:xfrm>
                <a:off x="1906588" y="1511300"/>
                <a:ext cx="1220787" cy="1217612"/>
              </a:xfrm>
              <a:custGeom>
                <a:avLst/>
                <a:gdLst>
                  <a:gd name="T0" fmla="*/ 253 w 392"/>
                  <a:gd name="T1" fmla="*/ 122 h 391"/>
                  <a:gd name="T2" fmla="*/ 196 w 392"/>
                  <a:gd name="T3" fmla="*/ 0 h 391"/>
                  <a:gd name="T4" fmla="*/ 110 w 392"/>
                  <a:gd name="T5" fmla="*/ 125 h 391"/>
                  <a:gd name="T6" fmla="*/ 98 w 392"/>
                  <a:gd name="T7" fmla="*/ 132 h 391"/>
                  <a:gd name="T8" fmla="*/ 37 w 392"/>
                  <a:gd name="T9" fmla="*/ 122 h 391"/>
                  <a:gd name="T10" fmla="*/ 0 w 392"/>
                  <a:gd name="T11" fmla="*/ 355 h 391"/>
                  <a:gd name="T12" fmla="*/ 73 w 392"/>
                  <a:gd name="T13" fmla="*/ 391 h 391"/>
                  <a:gd name="T14" fmla="*/ 107 w 392"/>
                  <a:gd name="T15" fmla="*/ 370 h 391"/>
                  <a:gd name="T16" fmla="*/ 110 w 392"/>
                  <a:gd name="T17" fmla="*/ 371 h 391"/>
                  <a:gd name="T18" fmla="*/ 233 w 392"/>
                  <a:gd name="T19" fmla="*/ 391 h 391"/>
                  <a:gd name="T20" fmla="*/ 344 w 392"/>
                  <a:gd name="T21" fmla="*/ 368 h 391"/>
                  <a:gd name="T22" fmla="*/ 349 w 392"/>
                  <a:gd name="T23" fmla="*/ 333 h 391"/>
                  <a:gd name="T24" fmla="*/ 370 w 392"/>
                  <a:gd name="T25" fmla="*/ 268 h 391"/>
                  <a:gd name="T26" fmla="*/ 381 w 392"/>
                  <a:gd name="T27" fmla="*/ 205 h 391"/>
                  <a:gd name="T28" fmla="*/ 392 w 392"/>
                  <a:gd name="T29" fmla="*/ 176 h 391"/>
                  <a:gd name="T30" fmla="*/ 357 w 392"/>
                  <a:gd name="T31" fmla="*/ 128 h 391"/>
                  <a:gd name="T32" fmla="*/ 73 w 392"/>
                  <a:gd name="T33" fmla="*/ 367 h 391"/>
                  <a:gd name="T34" fmla="*/ 24 w 392"/>
                  <a:gd name="T35" fmla="*/ 355 h 391"/>
                  <a:gd name="T36" fmla="*/ 37 w 392"/>
                  <a:gd name="T37" fmla="*/ 147 h 391"/>
                  <a:gd name="T38" fmla="*/ 86 w 392"/>
                  <a:gd name="T39" fmla="*/ 159 h 391"/>
                  <a:gd name="T40" fmla="*/ 367 w 392"/>
                  <a:gd name="T41" fmla="*/ 178 h 391"/>
                  <a:gd name="T42" fmla="*/ 318 w 392"/>
                  <a:gd name="T43" fmla="*/ 196 h 391"/>
                  <a:gd name="T44" fmla="*/ 318 w 392"/>
                  <a:gd name="T45" fmla="*/ 208 h 391"/>
                  <a:gd name="T46" fmla="*/ 362 w 392"/>
                  <a:gd name="T47" fmla="*/ 230 h 391"/>
                  <a:gd name="T48" fmla="*/ 306 w 392"/>
                  <a:gd name="T49" fmla="*/ 257 h 391"/>
                  <a:gd name="T50" fmla="*/ 306 w 392"/>
                  <a:gd name="T51" fmla="*/ 269 h 391"/>
                  <a:gd name="T52" fmla="*/ 346 w 392"/>
                  <a:gd name="T53" fmla="*/ 294 h 391"/>
                  <a:gd name="T54" fmla="*/ 294 w 392"/>
                  <a:gd name="T55" fmla="*/ 318 h 391"/>
                  <a:gd name="T56" fmla="*/ 294 w 392"/>
                  <a:gd name="T57" fmla="*/ 330 h 391"/>
                  <a:gd name="T58" fmla="*/ 326 w 392"/>
                  <a:gd name="T59" fmla="*/ 347 h 391"/>
                  <a:gd name="T60" fmla="*/ 300 w 392"/>
                  <a:gd name="T61" fmla="*/ 367 h 391"/>
                  <a:gd name="T62" fmla="*/ 165 w 392"/>
                  <a:gd name="T63" fmla="*/ 359 h 391"/>
                  <a:gd name="T64" fmla="*/ 98 w 392"/>
                  <a:gd name="T65" fmla="*/ 335 h 391"/>
                  <a:gd name="T66" fmla="*/ 108 w 392"/>
                  <a:gd name="T67" fmla="*/ 153 h 391"/>
                  <a:gd name="T68" fmla="*/ 184 w 392"/>
                  <a:gd name="T69" fmla="*/ 36 h 391"/>
                  <a:gd name="T70" fmla="*/ 232 w 392"/>
                  <a:gd name="T71" fmla="*/ 82 h 391"/>
                  <a:gd name="T72" fmla="*/ 353 w 392"/>
                  <a:gd name="T73" fmla="*/ 151 h 391"/>
                  <a:gd name="T74" fmla="*/ 367 w 392"/>
                  <a:gd name="T75" fmla="*/ 178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2" h="391">
                    <a:moveTo>
                      <a:pt x="357" y="128"/>
                    </a:moveTo>
                    <a:cubicBezTo>
                      <a:pt x="342" y="124"/>
                      <a:pt x="306" y="124"/>
                      <a:pt x="253" y="122"/>
                    </a:cubicBezTo>
                    <a:cubicBezTo>
                      <a:pt x="256" y="111"/>
                      <a:pt x="256" y="101"/>
                      <a:pt x="256" y="82"/>
                    </a:cubicBezTo>
                    <a:cubicBezTo>
                      <a:pt x="256" y="38"/>
                      <a:pt x="224" y="0"/>
                      <a:pt x="196" y="0"/>
                    </a:cubicBezTo>
                    <a:cubicBezTo>
                      <a:pt x="176" y="0"/>
                      <a:pt x="159" y="16"/>
                      <a:pt x="159" y="36"/>
                    </a:cubicBezTo>
                    <a:cubicBezTo>
                      <a:pt x="159" y="61"/>
                      <a:pt x="151" y="103"/>
                      <a:pt x="110" y="125"/>
                    </a:cubicBezTo>
                    <a:cubicBezTo>
                      <a:pt x="107" y="126"/>
                      <a:pt x="99" y="131"/>
                      <a:pt x="97" y="131"/>
                    </a:cubicBezTo>
                    <a:cubicBezTo>
                      <a:pt x="98" y="132"/>
                      <a:pt x="98" y="132"/>
                      <a:pt x="98" y="132"/>
                    </a:cubicBezTo>
                    <a:cubicBezTo>
                      <a:pt x="92" y="126"/>
                      <a:pt x="83" y="122"/>
                      <a:pt x="73" y="122"/>
                    </a:cubicBezTo>
                    <a:cubicBezTo>
                      <a:pt x="37" y="122"/>
                      <a:pt x="37" y="122"/>
                      <a:pt x="37" y="122"/>
                    </a:cubicBezTo>
                    <a:cubicBezTo>
                      <a:pt x="16" y="122"/>
                      <a:pt x="0" y="139"/>
                      <a:pt x="0" y="159"/>
                    </a:cubicBezTo>
                    <a:cubicBezTo>
                      <a:pt x="0" y="355"/>
                      <a:pt x="0" y="355"/>
                      <a:pt x="0" y="355"/>
                    </a:cubicBezTo>
                    <a:cubicBezTo>
                      <a:pt x="0" y="375"/>
                      <a:pt x="16" y="391"/>
                      <a:pt x="37" y="391"/>
                    </a:cubicBezTo>
                    <a:cubicBezTo>
                      <a:pt x="73" y="391"/>
                      <a:pt x="73" y="391"/>
                      <a:pt x="73" y="391"/>
                    </a:cubicBezTo>
                    <a:cubicBezTo>
                      <a:pt x="88" y="391"/>
                      <a:pt x="100" y="383"/>
                      <a:pt x="106" y="370"/>
                    </a:cubicBezTo>
                    <a:cubicBezTo>
                      <a:pt x="106" y="370"/>
                      <a:pt x="107" y="370"/>
                      <a:pt x="107" y="370"/>
                    </a:cubicBezTo>
                    <a:cubicBezTo>
                      <a:pt x="108" y="371"/>
                      <a:pt x="108" y="371"/>
                      <a:pt x="110" y="371"/>
                    </a:cubicBezTo>
                    <a:cubicBezTo>
                      <a:pt x="110" y="371"/>
                      <a:pt x="110" y="371"/>
                      <a:pt x="110" y="371"/>
                    </a:cubicBezTo>
                    <a:cubicBezTo>
                      <a:pt x="117" y="373"/>
                      <a:pt x="131" y="376"/>
                      <a:pt x="160" y="383"/>
                    </a:cubicBezTo>
                    <a:cubicBezTo>
                      <a:pt x="166" y="384"/>
                      <a:pt x="199" y="391"/>
                      <a:pt x="233" y="391"/>
                    </a:cubicBezTo>
                    <a:cubicBezTo>
                      <a:pt x="300" y="391"/>
                      <a:pt x="300" y="391"/>
                      <a:pt x="300" y="391"/>
                    </a:cubicBezTo>
                    <a:cubicBezTo>
                      <a:pt x="320" y="391"/>
                      <a:pt x="335" y="384"/>
                      <a:pt x="344" y="368"/>
                    </a:cubicBezTo>
                    <a:cubicBezTo>
                      <a:pt x="344" y="368"/>
                      <a:pt x="347" y="362"/>
                      <a:pt x="349" y="355"/>
                    </a:cubicBezTo>
                    <a:cubicBezTo>
                      <a:pt x="351" y="349"/>
                      <a:pt x="351" y="341"/>
                      <a:pt x="349" y="333"/>
                    </a:cubicBezTo>
                    <a:cubicBezTo>
                      <a:pt x="363" y="324"/>
                      <a:pt x="367" y="310"/>
                      <a:pt x="370" y="302"/>
                    </a:cubicBezTo>
                    <a:cubicBezTo>
                      <a:pt x="374" y="287"/>
                      <a:pt x="373" y="276"/>
                      <a:pt x="370" y="268"/>
                    </a:cubicBezTo>
                    <a:cubicBezTo>
                      <a:pt x="377" y="261"/>
                      <a:pt x="383" y="251"/>
                      <a:pt x="386" y="234"/>
                    </a:cubicBezTo>
                    <a:cubicBezTo>
                      <a:pt x="388" y="224"/>
                      <a:pt x="386" y="214"/>
                      <a:pt x="381" y="205"/>
                    </a:cubicBezTo>
                    <a:cubicBezTo>
                      <a:pt x="388" y="197"/>
                      <a:pt x="391" y="188"/>
                      <a:pt x="392" y="179"/>
                    </a:cubicBezTo>
                    <a:cubicBezTo>
                      <a:pt x="392" y="176"/>
                      <a:pt x="392" y="176"/>
                      <a:pt x="392" y="176"/>
                    </a:cubicBezTo>
                    <a:cubicBezTo>
                      <a:pt x="392" y="174"/>
                      <a:pt x="392" y="173"/>
                      <a:pt x="392" y="170"/>
                    </a:cubicBezTo>
                    <a:cubicBezTo>
                      <a:pt x="392" y="154"/>
                      <a:pt x="381" y="135"/>
                      <a:pt x="357" y="128"/>
                    </a:cubicBezTo>
                    <a:close/>
                    <a:moveTo>
                      <a:pt x="86" y="355"/>
                    </a:moveTo>
                    <a:cubicBezTo>
                      <a:pt x="86" y="361"/>
                      <a:pt x="80" y="367"/>
                      <a:pt x="73" y="367"/>
                    </a:cubicBezTo>
                    <a:cubicBezTo>
                      <a:pt x="37" y="367"/>
                      <a:pt x="37" y="367"/>
                      <a:pt x="37" y="367"/>
                    </a:cubicBezTo>
                    <a:cubicBezTo>
                      <a:pt x="30" y="367"/>
                      <a:pt x="24" y="361"/>
                      <a:pt x="24" y="355"/>
                    </a:cubicBezTo>
                    <a:cubicBezTo>
                      <a:pt x="24" y="159"/>
                      <a:pt x="24" y="159"/>
                      <a:pt x="24" y="159"/>
                    </a:cubicBezTo>
                    <a:cubicBezTo>
                      <a:pt x="24" y="152"/>
                      <a:pt x="30" y="147"/>
                      <a:pt x="37" y="147"/>
                    </a:cubicBezTo>
                    <a:cubicBezTo>
                      <a:pt x="73" y="147"/>
                      <a:pt x="73" y="147"/>
                      <a:pt x="73" y="147"/>
                    </a:cubicBezTo>
                    <a:cubicBezTo>
                      <a:pt x="80" y="147"/>
                      <a:pt x="86" y="152"/>
                      <a:pt x="86" y="159"/>
                    </a:cubicBezTo>
                    <a:lnTo>
                      <a:pt x="86" y="355"/>
                    </a:lnTo>
                    <a:close/>
                    <a:moveTo>
                      <a:pt x="367" y="178"/>
                    </a:moveTo>
                    <a:cubicBezTo>
                      <a:pt x="367" y="184"/>
                      <a:pt x="364" y="196"/>
                      <a:pt x="343" y="196"/>
                    </a:cubicBezTo>
                    <a:cubicBezTo>
                      <a:pt x="325" y="196"/>
                      <a:pt x="318" y="196"/>
                      <a:pt x="318" y="196"/>
                    </a:cubicBezTo>
                    <a:cubicBezTo>
                      <a:pt x="315" y="196"/>
                      <a:pt x="312" y="198"/>
                      <a:pt x="312" y="202"/>
                    </a:cubicBezTo>
                    <a:cubicBezTo>
                      <a:pt x="312" y="205"/>
                      <a:pt x="315" y="208"/>
                      <a:pt x="318" y="208"/>
                    </a:cubicBezTo>
                    <a:cubicBezTo>
                      <a:pt x="318" y="208"/>
                      <a:pt x="324" y="208"/>
                      <a:pt x="342" y="208"/>
                    </a:cubicBezTo>
                    <a:cubicBezTo>
                      <a:pt x="361" y="208"/>
                      <a:pt x="363" y="223"/>
                      <a:pt x="362" y="230"/>
                    </a:cubicBezTo>
                    <a:cubicBezTo>
                      <a:pt x="360" y="239"/>
                      <a:pt x="356" y="257"/>
                      <a:pt x="335" y="257"/>
                    </a:cubicBezTo>
                    <a:cubicBezTo>
                      <a:pt x="315" y="257"/>
                      <a:pt x="306" y="257"/>
                      <a:pt x="306" y="257"/>
                    </a:cubicBezTo>
                    <a:cubicBezTo>
                      <a:pt x="303" y="257"/>
                      <a:pt x="300" y="259"/>
                      <a:pt x="300" y="263"/>
                    </a:cubicBezTo>
                    <a:cubicBezTo>
                      <a:pt x="300" y="266"/>
                      <a:pt x="303" y="269"/>
                      <a:pt x="306" y="269"/>
                    </a:cubicBezTo>
                    <a:cubicBezTo>
                      <a:pt x="306" y="269"/>
                      <a:pt x="321" y="269"/>
                      <a:pt x="330" y="269"/>
                    </a:cubicBezTo>
                    <a:cubicBezTo>
                      <a:pt x="351" y="269"/>
                      <a:pt x="349" y="285"/>
                      <a:pt x="346" y="294"/>
                    </a:cubicBezTo>
                    <a:cubicBezTo>
                      <a:pt x="342" y="307"/>
                      <a:pt x="340" y="318"/>
                      <a:pt x="314" y="318"/>
                    </a:cubicBezTo>
                    <a:cubicBezTo>
                      <a:pt x="305" y="318"/>
                      <a:pt x="294" y="318"/>
                      <a:pt x="294" y="318"/>
                    </a:cubicBezTo>
                    <a:cubicBezTo>
                      <a:pt x="290" y="318"/>
                      <a:pt x="288" y="321"/>
                      <a:pt x="288" y="324"/>
                    </a:cubicBezTo>
                    <a:cubicBezTo>
                      <a:pt x="288" y="327"/>
                      <a:pt x="290" y="330"/>
                      <a:pt x="294" y="330"/>
                    </a:cubicBezTo>
                    <a:cubicBezTo>
                      <a:pt x="294" y="330"/>
                      <a:pt x="302" y="330"/>
                      <a:pt x="313" y="330"/>
                    </a:cubicBezTo>
                    <a:cubicBezTo>
                      <a:pt x="326" y="330"/>
                      <a:pt x="327" y="343"/>
                      <a:pt x="326" y="347"/>
                    </a:cubicBezTo>
                    <a:cubicBezTo>
                      <a:pt x="324" y="352"/>
                      <a:pt x="322" y="356"/>
                      <a:pt x="322" y="356"/>
                    </a:cubicBezTo>
                    <a:cubicBezTo>
                      <a:pt x="319" y="363"/>
                      <a:pt x="313" y="367"/>
                      <a:pt x="300" y="367"/>
                    </a:cubicBezTo>
                    <a:cubicBezTo>
                      <a:pt x="233" y="367"/>
                      <a:pt x="233" y="367"/>
                      <a:pt x="233" y="367"/>
                    </a:cubicBezTo>
                    <a:cubicBezTo>
                      <a:pt x="199" y="367"/>
                      <a:pt x="166" y="359"/>
                      <a:pt x="165" y="359"/>
                    </a:cubicBezTo>
                    <a:cubicBezTo>
                      <a:pt x="114" y="347"/>
                      <a:pt x="112" y="347"/>
                      <a:pt x="108" y="346"/>
                    </a:cubicBezTo>
                    <a:cubicBezTo>
                      <a:pt x="108" y="346"/>
                      <a:pt x="98" y="344"/>
                      <a:pt x="98" y="335"/>
                    </a:cubicBezTo>
                    <a:cubicBezTo>
                      <a:pt x="98" y="166"/>
                      <a:pt x="98" y="166"/>
                      <a:pt x="98" y="166"/>
                    </a:cubicBezTo>
                    <a:cubicBezTo>
                      <a:pt x="98" y="160"/>
                      <a:pt x="102" y="155"/>
                      <a:pt x="108" y="153"/>
                    </a:cubicBezTo>
                    <a:cubicBezTo>
                      <a:pt x="108" y="153"/>
                      <a:pt x="109" y="152"/>
                      <a:pt x="110" y="152"/>
                    </a:cubicBezTo>
                    <a:cubicBezTo>
                      <a:pt x="166" y="129"/>
                      <a:pt x="183" y="78"/>
                      <a:pt x="184" y="36"/>
                    </a:cubicBezTo>
                    <a:cubicBezTo>
                      <a:pt x="184" y="30"/>
                      <a:pt x="188" y="24"/>
                      <a:pt x="196" y="24"/>
                    </a:cubicBezTo>
                    <a:cubicBezTo>
                      <a:pt x="209" y="24"/>
                      <a:pt x="232" y="50"/>
                      <a:pt x="232" y="82"/>
                    </a:cubicBezTo>
                    <a:cubicBezTo>
                      <a:pt x="232" y="111"/>
                      <a:pt x="231" y="116"/>
                      <a:pt x="220" y="147"/>
                    </a:cubicBezTo>
                    <a:cubicBezTo>
                      <a:pt x="343" y="147"/>
                      <a:pt x="342" y="148"/>
                      <a:pt x="353" y="151"/>
                    </a:cubicBezTo>
                    <a:cubicBezTo>
                      <a:pt x="366" y="155"/>
                      <a:pt x="367" y="166"/>
                      <a:pt x="367" y="170"/>
                    </a:cubicBezTo>
                    <a:cubicBezTo>
                      <a:pt x="367" y="174"/>
                      <a:pt x="367" y="173"/>
                      <a:pt x="367" y="1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
              <p:cNvSpPr>
                <a:spLocks noEditPoints="1"/>
              </p:cNvSpPr>
              <p:nvPr/>
            </p:nvSpPr>
            <p:spPr bwMode="auto">
              <a:xfrm>
                <a:off x="2022475" y="2501900"/>
                <a:ext cx="111125" cy="114300"/>
              </a:xfrm>
              <a:custGeom>
                <a:avLst/>
                <a:gdLst>
                  <a:gd name="T0" fmla="*/ 18 w 36"/>
                  <a:gd name="T1" fmla="*/ 0 h 37"/>
                  <a:gd name="T2" fmla="*/ 0 w 36"/>
                  <a:gd name="T3" fmla="*/ 18 h 37"/>
                  <a:gd name="T4" fmla="*/ 18 w 36"/>
                  <a:gd name="T5" fmla="*/ 37 h 37"/>
                  <a:gd name="T6" fmla="*/ 36 w 36"/>
                  <a:gd name="T7" fmla="*/ 18 h 37"/>
                  <a:gd name="T8" fmla="*/ 18 w 36"/>
                  <a:gd name="T9" fmla="*/ 0 h 37"/>
                  <a:gd name="T10" fmla="*/ 18 w 36"/>
                  <a:gd name="T11" fmla="*/ 24 h 37"/>
                  <a:gd name="T12" fmla="*/ 12 w 36"/>
                  <a:gd name="T13" fmla="*/ 18 h 37"/>
                  <a:gd name="T14" fmla="*/ 18 w 36"/>
                  <a:gd name="T15" fmla="*/ 12 h 37"/>
                  <a:gd name="T16" fmla="*/ 24 w 36"/>
                  <a:gd name="T17" fmla="*/ 18 h 37"/>
                  <a:gd name="T18" fmla="*/ 18 w 36"/>
                  <a:gd name="T19"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8" y="0"/>
                    </a:moveTo>
                    <a:cubicBezTo>
                      <a:pt x="8" y="0"/>
                      <a:pt x="0" y="8"/>
                      <a:pt x="0" y="18"/>
                    </a:cubicBezTo>
                    <a:cubicBezTo>
                      <a:pt x="0" y="28"/>
                      <a:pt x="8" y="37"/>
                      <a:pt x="18" y="37"/>
                    </a:cubicBezTo>
                    <a:cubicBezTo>
                      <a:pt x="28" y="37"/>
                      <a:pt x="36" y="28"/>
                      <a:pt x="36" y="18"/>
                    </a:cubicBezTo>
                    <a:cubicBezTo>
                      <a:pt x="36" y="8"/>
                      <a:pt x="28" y="0"/>
                      <a:pt x="18" y="0"/>
                    </a:cubicBezTo>
                    <a:close/>
                    <a:moveTo>
                      <a:pt x="18" y="24"/>
                    </a:moveTo>
                    <a:cubicBezTo>
                      <a:pt x="15" y="24"/>
                      <a:pt x="12" y="22"/>
                      <a:pt x="12" y="18"/>
                    </a:cubicBezTo>
                    <a:cubicBezTo>
                      <a:pt x="12" y="15"/>
                      <a:pt x="15" y="12"/>
                      <a:pt x="18" y="12"/>
                    </a:cubicBezTo>
                    <a:cubicBezTo>
                      <a:pt x="21" y="12"/>
                      <a:pt x="24" y="15"/>
                      <a:pt x="24" y="18"/>
                    </a:cubicBezTo>
                    <a:cubicBezTo>
                      <a:pt x="24" y="22"/>
                      <a:pt x="21" y="24"/>
                      <a:pt x="18"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38" name="Group 137"/>
          <p:cNvGrpSpPr/>
          <p:nvPr/>
        </p:nvGrpSpPr>
        <p:grpSpPr>
          <a:xfrm>
            <a:off x="859170" y="2520761"/>
            <a:ext cx="974035" cy="974035"/>
            <a:chOff x="4184463" y="2733164"/>
            <a:chExt cx="974035" cy="974035"/>
          </a:xfrm>
        </p:grpSpPr>
        <p:sp>
          <p:nvSpPr>
            <p:cNvPr id="139" name="Oval 138"/>
            <p:cNvSpPr/>
            <p:nvPr/>
          </p:nvSpPr>
          <p:spPr>
            <a:xfrm>
              <a:off x="4184463" y="2733164"/>
              <a:ext cx="974035" cy="97403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0" name="Group 139"/>
            <p:cNvGrpSpPr/>
            <p:nvPr/>
          </p:nvGrpSpPr>
          <p:grpSpPr>
            <a:xfrm>
              <a:off x="4519964" y="3000211"/>
              <a:ext cx="303031" cy="439939"/>
              <a:chOff x="1882775" y="98425"/>
              <a:chExt cx="839787" cy="1219200"/>
            </a:xfrm>
            <a:solidFill>
              <a:schemeClr val="bg1"/>
            </a:solidFill>
          </p:grpSpPr>
          <p:sp>
            <p:nvSpPr>
              <p:cNvPr id="141" name="Freeform 7"/>
              <p:cNvSpPr>
                <a:spLocks noEditPoints="1"/>
              </p:cNvSpPr>
              <p:nvPr/>
            </p:nvSpPr>
            <p:spPr bwMode="auto">
              <a:xfrm>
                <a:off x="1882775" y="98425"/>
                <a:ext cx="839787" cy="1219200"/>
              </a:xfrm>
              <a:custGeom>
                <a:avLst/>
                <a:gdLst>
                  <a:gd name="T0" fmla="*/ 135 w 270"/>
                  <a:gd name="T1" fmla="*/ 0 h 392"/>
                  <a:gd name="T2" fmla="*/ 0 w 270"/>
                  <a:gd name="T3" fmla="*/ 135 h 392"/>
                  <a:gd name="T4" fmla="*/ 62 w 270"/>
                  <a:gd name="T5" fmla="*/ 283 h 392"/>
                  <a:gd name="T6" fmla="*/ 135 w 270"/>
                  <a:gd name="T7" fmla="*/ 392 h 392"/>
                  <a:gd name="T8" fmla="*/ 208 w 270"/>
                  <a:gd name="T9" fmla="*/ 283 h 392"/>
                  <a:gd name="T10" fmla="*/ 270 w 270"/>
                  <a:gd name="T11" fmla="*/ 135 h 392"/>
                  <a:gd name="T12" fmla="*/ 135 w 270"/>
                  <a:gd name="T13" fmla="*/ 0 h 392"/>
                  <a:gd name="T14" fmla="*/ 167 w 270"/>
                  <a:gd name="T15" fmla="*/ 333 h 392"/>
                  <a:gd name="T16" fmla="*/ 106 w 270"/>
                  <a:gd name="T17" fmla="*/ 341 h 392"/>
                  <a:gd name="T18" fmla="*/ 99 w 270"/>
                  <a:gd name="T19" fmla="*/ 318 h 392"/>
                  <a:gd name="T20" fmla="*/ 98 w 270"/>
                  <a:gd name="T21" fmla="*/ 317 h 392"/>
                  <a:gd name="T22" fmla="*/ 174 w 270"/>
                  <a:gd name="T23" fmla="*/ 308 h 392"/>
                  <a:gd name="T24" fmla="*/ 171 w 270"/>
                  <a:gd name="T25" fmla="*/ 319 h 392"/>
                  <a:gd name="T26" fmla="*/ 167 w 270"/>
                  <a:gd name="T27" fmla="*/ 333 h 392"/>
                  <a:gd name="T28" fmla="*/ 95 w 270"/>
                  <a:gd name="T29" fmla="*/ 305 h 392"/>
                  <a:gd name="T30" fmla="*/ 87 w 270"/>
                  <a:gd name="T31" fmla="*/ 282 h 392"/>
                  <a:gd name="T32" fmla="*/ 182 w 270"/>
                  <a:gd name="T33" fmla="*/ 282 h 392"/>
                  <a:gd name="T34" fmla="*/ 178 w 270"/>
                  <a:gd name="T35" fmla="*/ 295 h 392"/>
                  <a:gd name="T36" fmla="*/ 95 w 270"/>
                  <a:gd name="T37" fmla="*/ 305 h 392"/>
                  <a:gd name="T38" fmla="*/ 135 w 270"/>
                  <a:gd name="T39" fmla="*/ 368 h 392"/>
                  <a:gd name="T40" fmla="*/ 110 w 270"/>
                  <a:gd name="T41" fmla="*/ 353 h 392"/>
                  <a:gd name="T42" fmla="*/ 162 w 270"/>
                  <a:gd name="T43" fmla="*/ 346 h 392"/>
                  <a:gd name="T44" fmla="*/ 135 w 270"/>
                  <a:gd name="T45" fmla="*/ 368 h 392"/>
                  <a:gd name="T46" fmla="*/ 192 w 270"/>
                  <a:gd name="T47" fmla="*/ 258 h 392"/>
                  <a:gd name="T48" fmla="*/ 78 w 270"/>
                  <a:gd name="T49" fmla="*/ 258 h 392"/>
                  <a:gd name="T50" fmla="*/ 57 w 270"/>
                  <a:gd name="T51" fmla="*/ 218 h 392"/>
                  <a:gd name="T52" fmla="*/ 25 w 270"/>
                  <a:gd name="T53" fmla="*/ 135 h 392"/>
                  <a:gd name="T54" fmla="*/ 135 w 270"/>
                  <a:gd name="T55" fmla="*/ 25 h 392"/>
                  <a:gd name="T56" fmla="*/ 245 w 270"/>
                  <a:gd name="T57" fmla="*/ 135 h 392"/>
                  <a:gd name="T58" fmla="*/ 213 w 270"/>
                  <a:gd name="T59" fmla="*/ 218 h 392"/>
                  <a:gd name="T60" fmla="*/ 192 w 270"/>
                  <a:gd name="T61" fmla="*/ 258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70" h="392">
                    <a:moveTo>
                      <a:pt x="135" y="0"/>
                    </a:moveTo>
                    <a:cubicBezTo>
                      <a:pt x="60" y="0"/>
                      <a:pt x="0" y="61"/>
                      <a:pt x="0" y="135"/>
                    </a:cubicBezTo>
                    <a:cubicBezTo>
                      <a:pt x="0" y="185"/>
                      <a:pt x="45" y="237"/>
                      <a:pt x="62" y="283"/>
                    </a:cubicBezTo>
                    <a:cubicBezTo>
                      <a:pt x="86" y="351"/>
                      <a:pt x="84" y="392"/>
                      <a:pt x="135" y="392"/>
                    </a:cubicBezTo>
                    <a:cubicBezTo>
                      <a:pt x="187" y="392"/>
                      <a:pt x="183" y="352"/>
                      <a:pt x="208" y="283"/>
                    </a:cubicBezTo>
                    <a:cubicBezTo>
                      <a:pt x="224" y="237"/>
                      <a:pt x="270" y="184"/>
                      <a:pt x="270" y="135"/>
                    </a:cubicBezTo>
                    <a:cubicBezTo>
                      <a:pt x="270" y="61"/>
                      <a:pt x="209" y="0"/>
                      <a:pt x="135" y="0"/>
                    </a:cubicBezTo>
                    <a:close/>
                    <a:moveTo>
                      <a:pt x="167" y="333"/>
                    </a:moveTo>
                    <a:cubicBezTo>
                      <a:pt x="106" y="341"/>
                      <a:pt x="106" y="341"/>
                      <a:pt x="106" y="341"/>
                    </a:cubicBezTo>
                    <a:cubicBezTo>
                      <a:pt x="104" y="335"/>
                      <a:pt x="101" y="327"/>
                      <a:pt x="99" y="318"/>
                    </a:cubicBezTo>
                    <a:cubicBezTo>
                      <a:pt x="98" y="318"/>
                      <a:pt x="98" y="317"/>
                      <a:pt x="98" y="317"/>
                    </a:cubicBezTo>
                    <a:cubicBezTo>
                      <a:pt x="174" y="308"/>
                      <a:pt x="174" y="308"/>
                      <a:pt x="174" y="308"/>
                    </a:cubicBezTo>
                    <a:cubicBezTo>
                      <a:pt x="173" y="311"/>
                      <a:pt x="172" y="315"/>
                      <a:pt x="171" y="319"/>
                    </a:cubicBezTo>
                    <a:cubicBezTo>
                      <a:pt x="169" y="324"/>
                      <a:pt x="168" y="329"/>
                      <a:pt x="167" y="333"/>
                    </a:cubicBezTo>
                    <a:close/>
                    <a:moveTo>
                      <a:pt x="95" y="305"/>
                    </a:moveTo>
                    <a:cubicBezTo>
                      <a:pt x="93" y="298"/>
                      <a:pt x="90" y="290"/>
                      <a:pt x="87" y="282"/>
                    </a:cubicBezTo>
                    <a:cubicBezTo>
                      <a:pt x="182" y="282"/>
                      <a:pt x="182" y="282"/>
                      <a:pt x="182" y="282"/>
                    </a:cubicBezTo>
                    <a:cubicBezTo>
                      <a:pt x="181" y="287"/>
                      <a:pt x="179" y="291"/>
                      <a:pt x="178" y="295"/>
                    </a:cubicBezTo>
                    <a:lnTo>
                      <a:pt x="95" y="305"/>
                    </a:lnTo>
                    <a:close/>
                    <a:moveTo>
                      <a:pt x="135" y="368"/>
                    </a:moveTo>
                    <a:cubicBezTo>
                      <a:pt x="122" y="368"/>
                      <a:pt x="117" y="366"/>
                      <a:pt x="110" y="353"/>
                    </a:cubicBezTo>
                    <a:cubicBezTo>
                      <a:pt x="162" y="346"/>
                      <a:pt x="162" y="346"/>
                      <a:pt x="162" y="346"/>
                    </a:cubicBezTo>
                    <a:cubicBezTo>
                      <a:pt x="155" y="366"/>
                      <a:pt x="149" y="368"/>
                      <a:pt x="135" y="368"/>
                    </a:cubicBezTo>
                    <a:close/>
                    <a:moveTo>
                      <a:pt x="192" y="258"/>
                    </a:moveTo>
                    <a:cubicBezTo>
                      <a:pt x="78" y="258"/>
                      <a:pt x="78" y="258"/>
                      <a:pt x="78" y="258"/>
                    </a:cubicBezTo>
                    <a:cubicBezTo>
                      <a:pt x="72" y="244"/>
                      <a:pt x="64" y="231"/>
                      <a:pt x="57" y="218"/>
                    </a:cubicBezTo>
                    <a:cubicBezTo>
                      <a:pt x="41" y="190"/>
                      <a:pt x="25" y="160"/>
                      <a:pt x="25" y="135"/>
                    </a:cubicBezTo>
                    <a:cubicBezTo>
                      <a:pt x="25" y="74"/>
                      <a:pt x="74" y="25"/>
                      <a:pt x="135" y="25"/>
                    </a:cubicBezTo>
                    <a:cubicBezTo>
                      <a:pt x="196" y="25"/>
                      <a:pt x="245" y="74"/>
                      <a:pt x="245" y="135"/>
                    </a:cubicBezTo>
                    <a:cubicBezTo>
                      <a:pt x="245" y="160"/>
                      <a:pt x="229" y="190"/>
                      <a:pt x="213" y="218"/>
                    </a:cubicBezTo>
                    <a:cubicBezTo>
                      <a:pt x="205" y="231"/>
                      <a:pt x="198" y="244"/>
                      <a:pt x="192" y="2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8"/>
              <p:cNvSpPr>
                <a:spLocks/>
              </p:cNvSpPr>
              <p:nvPr/>
            </p:nvSpPr>
            <p:spPr bwMode="auto">
              <a:xfrm>
                <a:off x="2071688" y="290513"/>
                <a:ext cx="249237" cy="246062"/>
              </a:xfrm>
              <a:custGeom>
                <a:avLst/>
                <a:gdLst>
                  <a:gd name="T0" fmla="*/ 74 w 80"/>
                  <a:gd name="T1" fmla="*/ 0 h 79"/>
                  <a:gd name="T2" fmla="*/ 0 w 80"/>
                  <a:gd name="T3" fmla="*/ 73 h 79"/>
                  <a:gd name="T4" fmla="*/ 6 w 80"/>
                  <a:gd name="T5" fmla="*/ 79 h 79"/>
                  <a:gd name="T6" fmla="*/ 13 w 80"/>
                  <a:gd name="T7" fmla="*/ 73 h 79"/>
                  <a:gd name="T8" fmla="*/ 74 w 80"/>
                  <a:gd name="T9" fmla="*/ 12 h 79"/>
                  <a:gd name="T10" fmla="*/ 80 w 80"/>
                  <a:gd name="T11" fmla="*/ 6 h 79"/>
                  <a:gd name="T12" fmla="*/ 74 w 80"/>
                  <a:gd name="T13" fmla="*/ 0 h 79"/>
                </a:gdLst>
                <a:ahLst/>
                <a:cxnLst>
                  <a:cxn ang="0">
                    <a:pos x="T0" y="T1"/>
                  </a:cxn>
                  <a:cxn ang="0">
                    <a:pos x="T2" y="T3"/>
                  </a:cxn>
                  <a:cxn ang="0">
                    <a:pos x="T4" y="T5"/>
                  </a:cxn>
                  <a:cxn ang="0">
                    <a:pos x="T6" y="T7"/>
                  </a:cxn>
                  <a:cxn ang="0">
                    <a:pos x="T8" y="T9"/>
                  </a:cxn>
                  <a:cxn ang="0">
                    <a:pos x="T10" y="T11"/>
                  </a:cxn>
                  <a:cxn ang="0">
                    <a:pos x="T12" y="T13"/>
                  </a:cxn>
                </a:cxnLst>
                <a:rect l="0" t="0" r="r" b="b"/>
                <a:pathLst>
                  <a:path w="80" h="79">
                    <a:moveTo>
                      <a:pt x="74" y="0"/>
                    </a:moveTo>
                    <a:cubicBezTo>
                      <a:pt x="33" y="0"/>
                      <a:pt x="0" y="33"/>
                      <a:pt x="0" y="73"/>
                    </a:cubicBezTo>
                    <a:cubicBezTo>
                      <a:pt x="0" y="77"/>
                      <a:pt x="3" y="79"/>
                      <a:pt x="6" y="79"/>
                    </a:cubicBezTo>
                    <a:cubicBezTo>
                      <a:pt x="10" y="79"/>
                      <a:pt x="13" y="77"/>
                      <a:pt x="13" y="73"/>
                    </a:cubicBezTo>
                    <a:cubicBezTo>
                      <a:pt x="13" y="39"/>
                      <a:pt x="40" y="12"/>
                      <a:pt x="74" y="12"/>
                    </a:cubicBezTo>
                    <a:cubicBezTo>
                      <a:pt x="77" y="12"/>
                      <a:pt x="80" y="9"/>
                      <a:pt x="80" y="6"/>
                    </a:cubicBezTo>
                    <a:cubicBezTo>
                      <a:pt x="80" y="2"/>
                      <a:pt x="77" y="0"/>
                      <a:pt x="7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3" name="Group 142"/>
          <p:cNvGrpSpPr/>
          <p:nvPr/>
        </p:nvGrpSpPr>
        <p:grpSpPr>
          <a:xfrm>
            <a:off x="10199892" y="2230341"/>
            <a:ext cx="974035" cy="974035"/>
            <a:chOff x="7033503" y="2733164"/>
            <a:chExt cx="974035" cy="974035"/>
          </a:xfrm>
        </p:grpSpPr>
        <p:sp>
          <p:nvSpPr>
            <p:cNvPr id="144" name="Oval 143"/>
            <p:cNvSpPr/>
            <p:nvPr/>
          </p:nvSpPr>
          <p:spPr>
            <a:xfrm>
              <a:off x="7033503" y="2733164"/>
              <a:ext cx="974035" cy="97403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45" name="Group 144"/>
            <p:cNvGrpSpPr/>
            <p:nvPr/>
          </p:nvGrpSpPr>
          <p:grpSpPr>
            <a:xfrm>
              <a:off x="7292706" y="2993247"/>
              <a:ext cx="448069" cy="446903"/>
              <a:chOff x="101600" y="1588"/>
              <a:chExt cx="1220787" cy="1217612"/>
            </a:xfrm>
            <a:solidFill>
              <a:schemeClr val="bg1"/>
            </a:solidFill>
          </p:grpSpPr>
          <p:sp>
            <p:nvSpPr>
              <p:cNvPr id="146" name="Freeform 9"/>
              <p:cNvSpPr>
                <a:spLocks noEditPoints="1"/>
              </p:cNvSpPr>
              <p:nvPr/>
            </p:nvSpPr>
            <p:spPr bwMode="auto">
              <a:xfrm>
                <a:off x="101600" y="1588"/>
                <a:ext cx="1220787" cy="1217612"/>
              </a:xfrm>
              <a:custGeom>
                <a:avLst/>
                <a:gdLst>
                  <a:gd name="T0" fmla="*/ 245 w 392"/>
                  <a:gd name="T1" fmla="*/ 0 h 391"/>
                  <a:gd name="T2" fmla="*/ 98 w 392"/>
                  <a:gd name="T3" fmla="*/ 147 h 391"/>
                  <a:gd name="T4" fmla="*/ 115 w 392"/>
                  <a:gd name="T5" fmla="*/ 215 h 391"/>
                  <a:gd name="T6" fmla="*/ 13 w 392"/>
                  <a:gd name="T7" fmla="*/ 317 h 391"/>
                  <a:gd name="T8" fmla="*/ 13 w 392"/>
                  <a:gd name="T9" fmla="*/ 317 h 391"/>
                  <a:gd name="T10" fmla="*/ 0 w 392"/>
                  <a:gd name="T11" fmla="*/ 348 h 391"/>
                  <a:gd name="T12" fmla="*/ 43 w 392"/>
                  <a:gd name="T13" fmla="*/ 391 h 391"/>
                  <a:gd name="T14" fmla="*/ 74 w 392"/>
                  <a:gd name="T15" fmla="*/ 379 h 391"/>
                  <a:gd name="T16" fmla="*/ 74 w 392"/>
                  <a:gd name="T17" fmla="*/ 379 h 391"/>
                  <a:gd name="T18" fmla="*/ 176 w 392"/>
                  <a:gd name="T19" fmla="*/ 276 h 391"/>
                  <a:gd name="T20" fmla="*/ 245 w 392"/>
                  <a:gd name="T21" fmla="*/ 294 h 391"/>
                  <a:gd name="T22" fmla="*/ 392 w 392"/>
                  <a:gd name="T23" fmla="*/ 147 h 391"/>
                  <a:gd name="T24" fmla="*/ 245 w 392"/>
                  <a:gd name="T25" fmla="*/ 0 h 391"/>
                  <a:gd name="T26" fmla="*/ 59 w 392"/>
                  <a:gd name="T27" fmla="*/ 363 h 391"/>
                  <a:gd name="T28" fmla="*/ 43 w 392"/>
                  <a:gd name="T29" fmla="*/ 370 h 391"/>
                  <a:gd name="T30" fmla="*/ 22 w 392"/>
                  <a:gd name="T31" fmla="*/ 348 h 391"/>
                  <a:gd name="T32" fmla="*/ 28 w 392"/>
                  <a:gd name="T33" fmla="*/ 333 h 391"/>
                  <a:gd name="T34" fmla="*/ 28 w 392"/>
                  <a:gd name="T35" fmla="*/ 333 h 391"/>
                  <a:gd name="T36" fmla="*/ 127 w 392"/>
                  <a:gd name="T37" fmla="*/ 234 h 391"/>
                  <a:gd name="T38" fmla="*/ 158 w 392"/>
                  <a:gd name="T39" fmla="*/ 264 h 391"/>
                  <a:gd name="T40" fmla="*/ 59 w 392"/>
                  <a:gd name="T41" fmla="*/ 363 h 391"/>
                  <a:gd name="T42" fmla="*/ 245 w 392"/>
                  <a:gd name="T43" fmla="*/ 269 h 391"/>
                  <a:gd name="T44" fmla="*/ 123 w 392"/>
                  <a:gd name="T45" fmla="*/ 147 h 391"/>
                  <a:gd name="T46" fmla="*/ 245 w 392"/>
                  <a:gd name="T47" fmla="*/ 24 h 391"/>
                  <a:gd name="T48" fmla="*/ 367 w 392"/>
                  <a:gd name="T49" fmla="*/ 147 h 391"/>
                  <a:gd name="T50" fmla="*/ 245 w 392"/>
                  <a:gd name="T51" fmla="*/ 2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92" h="391">
                    <a:moveTo>
                      <a:pt x="245" y="0"/>
                    </a:moveTo>
                    <a:cubicBezTo>
                      <a:pt x="164" y="0"/>
                      <a:pt x="98" y="65"/>
                      <a:pt x="98" y="147"/>
                    </a:cubicBezTo>
                    <a:cubicBezTo>
                      <a:pt x="98" y="171"/>
                      <a:pt x="104" y="195"/>
                      <a:pt x="115" y="215"/>
                    </a:cubicBezTo>
                    <a:cubicBezTo>
                      <a:pt x="13" y="317"/>
                      <a:pt x="13" y="317"/>
                      <a:pt x="13" y="317"/>
                    </a:cubicBezTo>
                    <a:cubicBezTo>
                      <a:pt x="13" y="317"/>
                      <a:pt x="13" y="317"/>
                      <a:pt x="13" y="317"/>
                    </a:cubicBezTo>
                    <a:cubicBezTo>
                      <a:pt x="5" y="325"/>
                      <a:pt x="0" y="336"/>
                      <a:pt x="0" y="348"/>
                    </a:cubicBezTo>
                    <a:cubicBezTo>
                      <a:pt x="0" y="372"/>
                      <a:pt x="19" y="391"/>
                      <a:pt x="43" y="391"/>
                    </a:cubicBezTo>
                    <a:cubicBezTo>
                      <a:pt x="55" y="391"/>
                      <a:pt x="66" y="387"/>
                      <a:pt x="74" y="379"/>
                    </a:cubicBezTo>
                    <a:cubicBezTo>
                      <a:pt x="74" y="379"/>
                      <a:pt x="74" y="379"/>
                      <a:pt x="74" y="379"/>
                    </a:cubicBezTo>
                    <a:cubicBezTo>
                      <a:pt x="176" y="276"/>
                      <a:pt x="176" y="276"/>
                      <a:pt x="176" y="276"/>
                    </a:cubicBezTo>
                    <a:cubicBezTo>
                      <a:pt x="197" y="287"/>
                      <a:pt x="220" y="294"/>
                      <a:pt x="245" y="294"/>
                    </a:cubicBezTo>
                    <a:cubicBezTo>
                      <a:pt x="326" y="294"/>
                      <a:pt x="392" y="228"/>
                      <a:pt x="392" y="147"/>
                    </a:cubicBezTo>
                    <a:cubicBezTo>
                      <a:pt x="392" y="65"/>
                      <a:pt x="326" y="0"/>
                      <a:pt x="245" y="0"/>
                    </a:cubicBezTo>
                    <a:close/>
                    <a:moveTo>
                      <a:pt x="59" y="363"/>
                    </a:moveTo>
                    <a:cubicBezTo>
                      <a:pt x="55" y="367"/>
                      <a:pt x="49" y="370"/>
                      <a:pt x="43" y="370"/>
                    </a:cubicBezTo>
                    <a:cubicBezTo>
                      <a:pt x="31" y="370"/>
                      <a:pt x="22" y="360"/>
                      <a:pt x="22" y="348"/>
                    </a:cubicBezTo>
                    <a:cubicBezTo>
                      <a:pt x="22" y="342"/>
                      <a:pt x="24" y="337"/>
                      <a:pt x="28" y="333"/>
                    </a:cubicBezTo>
                    <a:cubicBezTo>
                      <a:pt x="28" y="333"/>
                      <a:pt x="28" y="333"/>
                      <a:pt x="28" y="333"/>
                    </a:cubicBezTo>
                    <a:cubicBezTo>
                      <a:pt x="127" y="234"/>
                      <a:pt x="127" y="234"/>
                      <a:pt x="127" y="234"/>
                    </a:cubicBezTo>
                    <a:cubicBezTo>
                      <a:pt x="136" y="246"/>
                      <a:pt x="146" y="256"/>
                      <a:pt x="158" y="264"/>
                    </a:cubicBezTo>
                    <a:lnTo>
                      <a:pt x="59" y="363"/>
                    </a:lnTo>
                    <a:close/>
                    <a:moveTo>
                      <a:pt x="245" y="269"/>
                    </a:moveTo>
                    <a:cubicBezTo>
                      <a:pt x="177" y="269"/>
                      <a:pt x="123" y="214"/>
                      <a:pt x="123" y="147"/>
                    </a:cubicBezTo>
                    <a:cubicBezTo>
                      <a:pt x="123" y="79"/>
                      <a:pt x="177" y="24"/>
                      <a:pt x="245" y="24"/>
                    </a:cubicBezTo>
                    <a:cubicBezTo>
                      <a:pt x="313" y="24"/>
                      <a:pt x="367" y="79"/>
                      <a:pt x="367" y="147"/>
                    </a:cubicBezTo>
                    <a:cubicBezTo>
                      <a:pt x="367" y="214"/>
                      <a:pt x="313" y="269"/>
                      <a:pt x="245" y="2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0"/>
              <p:cNvSpPr>
                <a:spLocks/>
              </p:cNvSpPr>
              <p:nvPr/>
            </p:nvSpPr>
            <p:spPr bwMode="auto">
              <a:xfrm>
                <a:off x="596900" y="192088"/>
                <a:ext cx="285750" cy="285750"/>
              </a:xfrm>
              <a:custGeom>
                <a:avLst/>
                <a:gdLst>
                  <a:gd name="T0" fmla="*/ 86 w 92"/>
                  <a:gd name="T1" fmla="*/ 0 h 92"/>
                  <a:gd name="T2" fmla="*/ 0 w 92"/>
                  <a:gd name="T3" fmla="*/ 86 h 92"/>
                  <a:gd name="T4" fmla="*/ 6 w 92"/>
                  <a:gd name="T5" fmla="*/ 92 h 92"/>
                  <a:gd name="T6" fmla="*/ 13 w 92"/>
                  <a:gd name="T7" fmla="*/ 86 h 92"/>
                  <a:gd name="T8" fmla="*/ 86 w 92"/>
                  <a:gd name="T9" fmla="*/ 12 h 92"/>
                  <a:gd name="T10" fmla="*/ 92 w 92"/>
                  <a:gd name="T11" fmla="*/ 6 h 92"/>
                  <a:gd name="T12" fmla="*/ 86 w 92"/>
                  <a:gd name="T13" fmla="*/ 0 h 92"/>
                </a:gdLst>
                <a:ahLst/>
                <a:cxnLst>
                  <a:cxn ang="0">
                    <a:pos x="T0" y="T1"/>
                  </a:cxn>
                  <a:cxn ang="0">
                    <a:pos x="T2" y="T3"/>
                  </a:cxn>
                  <a:cxn ang="0">
                    <a:pos x="T4" y="T5"/>
                  </a:cxn>
                  <a:cxn ang="0">
                    <a:pos x="T6" y="T7"/>
                  </a:cxn>
                  <a:cxn ang="0">
                    <a:pos x="T8" y="T9"/>
                  </a:cxn>
                  <a:cxn ang="0">
                    <a:pos x="T10" y="T11"/>
                  </a:cxn>
                  <a:cxn ang="0">
                    <a:pos x="T12" y="T13"/>
                  </a:cxn>
                </a:cxnLst>
                <a:rect l="0" t="0" r="r" b="b"/>
                <a:pathLst>
                  <a:path w="92" h="92">
                    <a:moveTo>
                      <a:pt x="86" y="0"/>
                    </a:moveTo>
                    <a:cubicBezTo>
                      <a:pt x="39" y="0"/>
                      <a:pt x="0" y="38"/>
                      <a:pt x="0" y="86"/>
                    </a:cubicBezTo>
                    <a:cubicBezTo>
                      <a:pt x="0" y="89"/>
                      <a:pt x="3" y="92"/>
                      <a:pt x="6" y="92"/>
                    </a:cubicBezTo>
                    <a:cubicBezTo>
                      <a:pt x="10" y="92"/>
                      <a:pt x="13" y="89"/>
                      <a:pt x="13" y="86"/>
                    </a:cubicBezTo>
                    <a:cubicBezTo>
                      <a:pt x="13" y="45"/>
                      <a:pt x="45" y="12"/>
                      <a:pt x="86" y="12"/>
                    </a:cubicBezTo>
                    <a:cubicBezTo>
                      <a:pt x="89" y="12"/>
                      <a:pt x="92" y="9"/>
                      <a:pt x="92" y="6"/>
                    </a:cubicBezTo>
                    <a:cubicBezTo>
                      <a:pt x="92" y="3"/>
                      <a:pt x="89" y="0"/>
                      <a:pt x="8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48" name="Group 147"/>
          <p:cNvGrpSpPr/>
          <p:nvPr/>
        </p:nvGrpSpPr>
        <p:grpSpPr>
          <a:xfrm>
            <a:off x="538573" y="5002212"/>
            <a:ext cx="974035" cy="974035"/>
            <a:chOff x="4184463" y="4516613"/>
            <a:chExt cx="974035" cy="974035"/>
          </a:xfrm>
        </p:grpSpPr>
        <p:sp>
          <p:nvSpPr>
            <p:cNvPr id="149" name="Oval 148"/>
            <p:cNvSpPr/>
            <p:nvPr/>
          </p:nvSpPr>
          <p:spPr>
            <a:xfrm>
              <a:off x="4184463" y="4516613"/>
              <a:ext cx="974035" cy="974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a:off x="4447213" y="4783374"/>
              <a:ext cx="448532" cy="440512"/>
              <a:chOff x="-11112" y="1585913"/>
              <a:chExt cx="1243012" cy="1220787"/>
            </a:xfrm>
            <a:solidFill>
              <a:schemeClr val="bg1"/>
            </a:solidFill>
          </p:grpSpPr>
          <p:sp>
            <p:nvSpPr>
              <p:cNvPr id="151" name="Freeform 11"/>
              <p:cNvSpPr>
                <a:spLocks/>
              </p:cNvSpPr>
              <p:nvPr/>
            </p:nvSpPr>
            <p:spPr bwMode="auto">
              <a:xfrm>
                <a:off x="668338" y="1738313"/>
                <a:ext cx="401637" cy="401637"/>
              </a:xfrm>
              <a:custGeom>
                <a:avLst/>
                <a:gdLst>
                  <a:gd name="T0" fmla="*/ 117 w 129"/>
                  <a:gd name="T1" fmla="*/ 123 h 129"/>
                  <a:gd name="T2" fmla="*/ 117 w 129"/>
                  <a:gd name="T3" fmla="*/ 123 h 129"/>
                  <a:gd name="T4" fmla="*/ 123 w 129"/>
                  <a:gd name="T5" fmla="*/ 129 h 129"/>
                  <a:gd name="T6" fmla="*/ 129 w 129"/>
                  <a:gd name="T7" fmla="*/ 123 h 129"/>
                  <a:gd name="T8" fmla="*/ 129 w 129"/>
                  <a:gd name="T9" fmla="*/ 122 h 129"/>
                  <a:gd name="T10" fmla="*/ 7 w 129"/>
                  <a:gd name="T11" fmla="*/ 0 h 129"/>
                  <a:gd name="T12" fmla="*/ 6 w 129"/>
                  <a:gd name="T13" fmla="*/ 0 h 129"/>
                  <a:gd name="T14" fmla="*/ 0 w 129"/>
                  <a:gd name="T15" fmla="*/ 6 h 129"/>
                  <a:gd name="T16" fmla="*/ 6 w 129"/>
                  <a:gd name="T17" fmla="*/ 12 h 129"/>
                  <a:gd name="T18" fmla="*/ 6 w 129"/>
                  <a:gd name="T19" fmla="*/ 12 h 129"/>
                  <a:gd name="T20" fmla="*/ 117 w 129"/>
                  <a:gd name="T21" fmla="*/ 123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9" h="129">
                    <a:moveTo>
                      <a:pt x="117" y="123"/>
                    </a:moveTo>
                    <a:cubicBezTo>
                      <a:pt x="117" y="123"/>
                      <a:pt x="117" y="123"/>
                      <a:pt x="117" y="123"/>
                    </a:cubicBezTo>
                    <a:cubicBezTo>
                      <a:pt x="117" y="126"/>
                      <a:pt x="119" y="129"/>
                      <a:pt x="123" y="129"/>
                    </a:cubicBezTo>
                    <a:cubicBezTo>
                      <a:pt x="126" y="129"/>
                      <a:pt x="129" y="126"/>
                      <a:pt x="129" y="123"/>
                    </a:cubicBezTo>
                    <a:cubicBezTo>
                      <a:pt x="129" y="122"/>
                      <a:pt x="129" y="122"/>
                      <a:pt x="129" y="122"/>
                    </a:cubicBezTo>
                    <a:cubicBezTo>
                      <a:pt x="129" y="55"/>
                      <a:pt x="74" y="0"/>
                      <a:pt x="7" y="0"/>
                    </a:cubicBezTo>
                    <a:cubicBezTo>
                      <a:pt x="7" y="0"/>
                      <a:pt x="7" y="0"/>
                      <a:pt x="6" y="0"/>
                    </a:cubicBezTo>
                    <a:cubicBezTo>
                      <a:pt x="3" y="0"/>
                      <a:pt x="0" y="3"/>
                      <a:pt x="0" y="6"/>
                    </a:cubicBezTo>
                    <a:cubicBezTo>
                      <a:pt x="0" y="10"/>
                      <a:pt x="3" y="12"/>
                      <a:pt x="6" y="12"/>
                    </a:cubicBezTo>
                    <a:cubicBezTo>
                      <a:pt x="6" y="12"/>
                      <a:pt x="6" y="12"/>
                      <a:pt x="6" y="12"/>
                    </a:cubicBezTo>
                    <a:cubicBezTo>
                      <a:pt x="67" y="12"/>
                      <a:pt x="117" y="62"/>
                      <a:pt x="117"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12"/>
              <p:cNvSpPr>
                <a:spLocks noEditPoints="1"/>
              </p:cNvSpPr>
              <p:nvPr/>
            </p:nvSpPr>
            <p:spPr bwMode="auto">
              <a:xfrm>
                <a:off x="-11112" y="1585913"/>
                <a:ext cx="1243012" cy="1220787"/>
              </a:xfrm>
              <a:custGeom>
                <a:avLst/>
                <a:gdLst>
                  <a:gd name="T0" fmla="*/ 116 w 399"/>
                  <a:gd name="T1" fmla="*/ 11 h 392"/>
                  <a:gd name="T2" fmla="*/ 90 w 399"/>
                  <a:gd name="T3" fmla="*/ 0 h 392"/>
                  <a:gd name="T4" fmla="*/ 76 w 399"/>
                  <a:gd name="T5" fmla="*/ 3 h 392"/>
                  <a:gd name="T6" fmla="*/ 53 w 399"/>
                  <a:gd name="T7" fmla="*/ 37 h 392"/>
                  <a:gd name="T8" fmla="*/ 53 w 399"/>
                  <a:gd name="T9" fmla="*/ 205 h 392"/>
                  <a:gd name="T10" fmla="*/ 15 w 399"/>
                  <a:gd name="T11" fmla="*/ 244 h 392"/>
                  <a:gd name="T12" fmla="*/ 15 w 399"/>
                  <a:gd name="T13" fmla="*/ 295 h 392"/>
                  <a:gd name="T14" fmla="*/ 100 w 399"/>
                  <a:gd name="T15" fmla="*/ 381 h 392"/>
                  <a:gd name="T16" fmla="*/ 126 w 399"/>
                  <a:gd name="T17" fmla="*/ 392 h 392"/>
                  <a:gd name="T18" fmla="*/ 152 w 399"/>
                  <a:gd name="T19" fmla="*/ 381 h 392"/>
                  <a:gd name="T20" fmla="*/ 191 w 399"/>
                  <a:gd name="T21" fmla="*/ 343 h 392"/>
                  <a:gd name="T22" fmla="*/ 359 w 399"/>
                  <a:gd name="T23" fmla="*/ 343 h 392"/>
                  <a:gd name="T24" fmla="*/ 393 w 399"/>
                  <a:gd name="T25" fmla="*/ 320 h 392"/>
                  <a:gd name="T26" fmla="*/ 385 w 399"/>
                  <a:gd name="T27" fmla="*/ 280 h 392"/>
                  <a:gd name="T28" fmla="*/ 116 w 399"/>
                  <a:gd name="T29" fmla="*/ 11 h 392"/>
                  <a:gd name="T30" fmla="*/ 173 w 399"/>
                  <a:gd name="T31" fmla="*/ 326 h 392"/>
                  <a:gd name="T32" fmla="*/ 135 w 399"/>
                  <a:gd name="T33" fmla="*/ 364 h 392"/>
                  <a:gd name="T34" fmla="*/ 126 w 399"/>
                  <a:gd name="T35" fmla="*/ 367 h 392"/>
                  <a:gd name="T36" fmla="*/ 118 w 399"/>
                  <a:gd name="T37" fmla="*/ 364 h 392"/>
                  <a:gd name="T38" fmla="*/ 32 w 399"/>
                  <a:gd name="T39" fmla="*/ 278 h 392"/>
                  <a:gd name="T40" fmla="*/ 28 w 399"/>
                  <a:gd name="T41" fmla="*/ 269 h 392"/>
                  <a:gd name="T42" fmla="*/ 32 w 399"/>
                  <a:gd name="T43" fmla="*/ 261 h 392"/>
                  <a:gd name="T44" fmla="*/ 70 w 399"/>
                  <a:gd name="T45" fmla="*/ 223 h 392"/>
                  <a:gd name="T46" fmla="*/ 71 w 399"/>
                  <a:gd name="T47" fmla="*/ 222 h 392"/>
                  <a:gd name="T48" fmla="*/ 174 w 399"/>
                  <a:gd name="T49" fmla="*/ 325 h 392"/>
                  <a:gd name="T50" fmla="*/ 173 w 399"/>
                  <a:gd name="T51" fmla="*/ 326 h 392"/>
                  <a:gd name="T52" fmla="*/ 191 w 399"/>
                  <a:gd name="T53" fmla="*/ 318 h 392"/>
                  <a:gd name="T54" fmla="*/ 185 w 399"/>
                  <a:gd name="T55" fmla="*/ 320 h 392"/>
                  <a:gd name="T56" fmla="*/ 76 w 399"/>
                  <a:gd name="T57" fmla="*/ 211 h 392"/>
                  <a:gd name="T58" fmla="*/ 77 w 399"/>
                  <a:gd name="T59" fmla="*/ 205 h 392"/>
                  <a:gd name="T60" fmla="*/ 77 w 399"/>
                  <a:gd name="T61" fmla="*/ 58 h 392"/>
                  <a:gd name="T62" fmla="*/ 338 w 399"/>
                  <a:gd name="T63" fmla="*/ 318 h 392"/>
                  <a:gd name="T64" fmla="*/ 191 w 399"/>
                  <a:gd name="T65" fmla="*/ 318 h 392"/>
                  <a:gd name="T66" fmla="*/ 370 w 399"/>
                  <a:gd name="T67" fmla="*/ 311 h 392"/>
                  <a:gd name="T68" fmla="*/ 359 w 399"/>
                  <a:gd name="T69" fmla="*/ 318 h 392"/>
                  <a:gd name="T70" fmla="*/ 356 w 399"/>
                  <a:gd name="T71" fmla="*/ 318 h 392"/>
                  <a:gd name="T72" fmla="*/ 77 w 399"/>
                  <a:gd name="T73" fmla="*/ 40 h 392"/>
                  <a:gd name="T74" fmla="*/ 77 w 399"/>
                  <a:gd name="T75" fmla="*/ 37 h 392"/>
                  <a:gd name="T76" fmla="*/ 85 w 399"/>
                  <a:gd name="T77" fmla="*/ 25 h 392"/>
                  <a:gd name="T78" fmla="*/ 90 w 399"/>
                  <a:gd name="T79" fmla="*/ 25 h 392"/>
                  <a:gd name="T80" fmla="*/ 98 w 399"/>
                  <a:gd name="T81" fmla="*/ 28 h 392"/>
                  <a:gd name="T82" fmla="*/ 368 w 399"/>
                  <a:gd name="T83" fmla="*/ 298 h 392"/>
                  <a:gd name="T84" fmla="*/ 370 w 399"/>
                  <a:gd name="T85" fmla="*/ 311 h 3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99" h="392">
                    <a:moveTo>
                      <a:pt x="116" y="11"/>
                    </a:moveTo>
                    <a:cubicBezTo>
                      <a:pt x="109" y="4"/>
                      <a:pt x="99" y="0"/>
                      <a:pt x="90" y="0"/>
                    </a:cubicBezTo>
                    <a:cubicBezTo>
                      <a:pt x="85" y="0"/>
                      <a:pt x="80" y="1"/>
                      <a:pt x="76" y="3"/>
                    </a:cubicBezTo>
                    <a:cubicBezTo>
                      <a:pt x="62" y="9"/>
                      <a:pt x="53" y="22"/>
                      <a:pt x="53" y="37"/>
                    </a:cubicBezTo>
                    <a:cubicBezTo>
                      <a:pt x="53" y="205"/>
                      <a:pt x="53" y="205"/>
                      <a:pt x="53" y="205"/>
                    </a:cubicBezTo>
                    <a:cubicBezTo>
                      <a:pt x="15" y="244"/>
                      <a:pt x="15" y="244"/>
                      <a:pt x="15" y="244"/>
                    </a:cubicBezTo>
                    <a:cubicBezTo>
                      <a:pt x="0" y="258"/>
                      <a:pt x="0" y="281"/>
                      <a:pt x="15" y="295"/>
                    </a:cubicBezTo>
                    <a:cubicBezTo>
                      <a:pt x="100" y="381"/>
                      <a:pt x="100" y="381"/>
                      <a:pt x="100" y="381"/>
                    </a:cubicBezTo>
                    <a:cubicBezTo>
                      <a:pt x="108" y="388"/>
                      <a:pt x="117" y="392"/>
                      <a:pt x="126" y="392"/>
                    </a:cubicBezTo>
                    <a:cubicBezTo>
                      <a:pt x="136" y="392"/>
                      <a:pt x="145" y="388"/>
                      <a:pt x="152" y="381"/>
                    </a:cubicBezTo>
                    <a:cubicBezTo>
                      <a:pt x="191" y="343"/>
                      <a:pt x="191" y="343"/>
                      <a:pt x="191" y="343"/>
                    </a:cubicBezTo>
                    <a:cubicBezTo>
                      <a:pt x="359" y="343"/>
                      <a:pt x="359" y="343"/>
                      <a:pt x="359" y="343"/>
                    </a:cubicBezTo>
                    <a:cubicBezTo>
                      <a:pt x="374" y="343"/>
                      <a:pt x="387" y="334"/>
                      <a:pt x="393" y="320"/>
                    </a:cubicBezTo>
                    <a:cubicBezTo>
                      <a:pt x="399" y="307"/>
                      <a:pt x="396" y="291"/>
                      <a:pt x="385" y="280"/>
                    </a:cubicBezTo>
                    <a:lnTo>
                      <a:pt x="116" y="11"/>
                    </a:lnTo>
                    <a:close/>
                    <a:moveTo>
                      <a:pt x="173" y="326"/>
                    </a:moveTo>
                    <a:cubicBezTo>
                      <a:pt x="135" y="364"/>
                      <a:pt x="135" y="364"/>
                      <a:pt x="135" y="364"/>
                    </a:cubicBezTo>
                    <a:cubicBezTo>
                      <a:pt x="132" y="367"/>
                      <a:pt x="128" y="367"/>
                      <a:pt x="126" y="367"/>
                    </a:cubicBezTo>
                    <a:cubicBezTo>
                      <a:pt x="125" y="367"/>
                      <a:pt x="121" y="367"/>
                      <a:pt x="118" y="364"/>
                    </a:cubicBezTo>
                    <a:cubicBezTo>
                      <a:pt x="32" y="278"/>
                      <a:pt x="32" y="278"/>
                      <a:pt x="32" y="278"/>
                    </a:cubicBezTo>
                    <a:cubicBezTo>
                      <a:pt x="29" y="275"/>
                      <a:pt x="28" y="271"/>
                      <a:pt x="28" y="269"/>
                    </a:cubicBezTo>
                    <a:cubicBezTo>
                      <a:pt x="28" y="268"/>
                      <a:pt x="29" y="264"/>
                      <a:pt x="32" y="261"/>
                    </a:cubicBezTo>
                    <a:cubicBezTo>
                      <a:pt x="70" y="223"/>
                      <a:pt x="70" y="223"/>
                      <a:pt x="70" y="223"/>
                    </a:cubicBezTo>
                    <a:cubicBezTo>
                      <a:pt x="70" y="223"/>
                      <a:pt x="70" y="222"/>
                      <a:pt x="71" y="222"/>
                    </a:cubicBezTo>
                    <a:cubicBezTo>
                      <a:pt x="174" y="325"/>
                      <a:pt x="174" y="325"/>
                      <a:pt x="174" y="325"/>
                    </a:cubicBezTo>
                    <a:cubicBezTo>
                      <a:pt x="174" y="326"/>
                      <a:pt x="173" y="326"/>
                      <a:pt x="173" y="326"/>
                    </a:cubicBezTo>
                    <a:close/>
                    <a:moveTo>
                      <a:pt x="191" y="318"/>
                    </a:moveTo>
                    <a:cubicBezTo>
                      <a:pt x="189" y="318"/>
                      <a:pt x="187" y="319"/>
                      <a:pt x="185" y="320"/>
                    </a:cubicBezTo>
                    <a:cubicBezTo>
                      <a:pt x="76" y="211"/>
                      <a:pt x="76" y="211"/>
                      <a:pt x="76" y="211"/>
                    </a:cubicBezTo>
                    <a:cubicBezTo>
                      <a:pt x="77" y="209"/>
                      <a:pt x="77" y="207"/>
                      <a:pt x="77" y="205"/>
                    </a:cubicBezTo>
                    <a:cubicBezTo>
                      <a:pt x="77" y="58"/>
                      <a:pt x="77" y="58"/>
                      <a:pt x="77" y="58"/>
                    </a:cubicBezTo>
                    <a:cubicBezTo>
                      <a:pt x="338" y="318"/>
                      <a:pt x="338" y="318"/>
                      <a:pt x="338" y="318"/>
                    </a:cubicBezTo>
                    <a:lnTo>
                      <a:pt x="191" y="318"/>
                    </a:lnTo>
                    <a:close/>
                    <a:moveTo>
                      <a:pt x="370" y="311"/>
                    </a:moveTo>
                    <a:cubicBezTo>
                      <a:pt x="369" y="316"/>
                      <a:pt x="364" y="318"/>
                      <a:pt x="359" y="318"/>
                    </a:cubicBezTo>
                    <a:cubicBezTo>
                      <a:pt x="356" y="318"/>
                      <a:pt x="356" y="318"/>
                      <a:pt x="356" y="318"/>
                    </a:cubicBezTo>
                    <a:cubicBezTo>
                      <a:pt x="77" y="40"/>
                      <a:pt x="77" y="40"/>
                      <a:pt x="77" y="40"/>
                    </a:cubicBezTo>
                    <a:cubicBezTo>
                      <a:pt x="77" y="37"/>
                      <a:pt x="77" y="37"/>
                      <a:pt x="77" y="37"/>
                    </a:cubicBezTo>
                    <a:cubicBezTo>
                      <a:pt x="77" y="32"/>
                      <a:pt x="80" y="27"/>
                      <a:pt x="85" y="25"/>
                    </a:cubicBezTo>
                    <a:cubicBezTo>
                      <a:pt x="87" y="25"/>
                      <a:pt x="88" y="25"/>
                      <a:pt x="90" y="25"/>
                    </a:cubicBezTo>
                    <a:cubicBezTo>
                      <a:pt x="93" y="25"/>
                      <a:pt x="96" y="26"/>
                      <a:pt x="98" y="28"/>
                    </a:cubicBezTo>
                    <a:cubicBezTo>
                      <a:pt x="368" y="298"/>
                      <a:pt x="368" y="298"/>
                      <a:pt x="368" y="298"/>
                    </a:cubicBezTo>
                    <a:cubicBezTo>
                      <a:pt x="371" y="301"/>
                      <a:pt x="372" y="306"/>
                      <a:pt x="370" y="3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3"/>
              <p:cNvSpPr>
                <a:spLocks/>
              </p:cNvSpPr>
              <p:nvPr/>
            </p:nvSpPr>
            <p:spPr bwMode="auto">
              <a:xfrm>
                <a:off x="649288" y="1585913"/>
                <a:ext cx="573087" cy="573087"/>
              </a:xfrm>
              <a:custGeom>
                <a:avLst/>
                <a:gdLst>
                  <a:gd name="T0" fmla="*/ 12 w 184"/>
                  <a:gd name="T1" fmla="*/ 25 h 184"/>
                  <a:gd name="T2" fmla="*/ 12 w 184"/>
                  <a:gd name="T3" fmla="*/ 25 h 184"/>
                  <a:gd name="T4" fmla="*/ 159 w 184"/>
                  <a:gd name="T5" fmla="*/ 172 h 184"/>
                  <a:gd name="T6" fmla="*/ 159 w 184"/>
                  <a:gd name="T7" fmla="*/ 172 h 184"/>
                  <a:gd name="T8" fmla="*/ 172 w 184"/>
                  <a:gd name="T9" fmla="*/ 184 h 184"/>
                  <a:gd name="T10" fmla="*/ 184 w 184"/>
                  <a:gd name="T11" fmla="*/ 172 h 184"/>
                  <a:gd name="T12" fmla="*/ 184 w 184"/>
                  <a:gd name="T13" fmla="*/ 171 h 184"/>
                  <a:gd name="T14" fmla="*/ 13 w 184"/>
                  <a:gd name="T15" fmla="*/ 0 h 184"/>
                  <a:gd name="T16" fmla="*/ 12 w 184"/>
                  <a:gd name="T17" fmla="*/ 0 h 184"/>
                  <a:gd name="T18" fmla="*/ 0 w 184"/>
                  <a:gd name="T19" fmla="*/ 12 h 184"/>
                  <a:gd name="T20" fmla="*/ 12 w 184"/>
                  <a:gd name="T21" fmla="*/ 25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4" h="184">
                    <a:moveTo>
                      <a:pt x="12" y="25"/>
                    </a:moveTo>
                    <a:cubicBezTo>
                      <a:pt x="12" y="25"/>
                      <a:pt x="12" y="25"/>
                      <a:pt x="12" y="25"/>
                    </a:cubicBezTo>
                    <a:cubicBezTo>
                      <a:pt x="93" y="25"/>
                      <a:pt x="159" y="91"/>
                      <a:pt x="159" y="172"/>
                    </a:cubicBezTo>
                    <a:cubicBezTo>
                      <a:pt x="159" y="172"/>
                      <a:pt x="159" y="172"/>
                      <a:pt x="159" y="172"/>
                    </a:cubicBezTo>
                    <a:cubicBezTo>
                      <a:pt x="159" y="178"/>
                      <a:pt x="165" y="184"/>
                      <a:pt x="172" y="184"/>
                    </a:cubicBezTo>
                    <a:cubicBezTo>
                      <a:pt x="178" y="184"/>
                      <a:pt x="184" y="178"/>
                      <a:pt x="184" y="172"/>
                    </a:cubicBezTo>
                    <a:cubicBezTo>
                      <a:pt x="184" y="171"/>
                      <a:pt x="184" y="171"/>
                      <a:pt x="184" y="171"/>
                    </a:cubicBezTo>
                    <a:cubicBezTo>
                      <a:pt x="184" y="77"/>
                      <a:pt x="107" y="0"/>
                      <a:pt x="13" y="0"/>
                    </a:cubicBezTo>
                    <a:cubicBezTo>
                      <a:pt x="13" y="0"/>
                      <a:pt x="13" y="0"/>
                      <a:pt x="12" y="0"/>
                    </a:cubicBezTo>
                    <a:cubicBezTo>
                      <a:pt x="6" y="0"/>
                      <a:pt x="0" y="6"/>
                      <a:pt x="0" y="12"/>
                    </a:cubicBezTo>
                    <a:cubicBezTo>
                      <a:pt x="0" y="19"/>
                      <a:pt x="6"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1442261963"/>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0"/>
                                  </p:stCondLst>
                                  <p:childTnLst>
                                    <p:set>
                                      <p:cBhvr>
                                        <p:cTn id="27" dur="1" fill="hold">
                                          <p:stCondLst>
                                            <p:cond delay="0"/>
                                          </p:stCondLst>
                                        </p:cTn>
                                        <p:tgtEl>
                                          <p:spTgt spid="95"/>
                                        </p:tgtEl>
                                        <p:attrNameLst>
                                          <p:attrName>style.visibility</p:attrName>
                                        </p:attrNameLst>
                                      </p:cBhvr>
                                      <p:to>
                                        <p:strVal val="visible"/>
                                      </p:to>
                                    </p:set>
                                    <p:animEffect transition="in" filter="fade">
                                      <p:cBhvr>
                                        <p:cTn id="28" dur="1000"/>
                                        <p:tgtEl>
                                          <p:spTgt spid="95"/>
                                        </p:tgtEl>
                                      </p:cBhvr>
                                    </p:animEffect>
                                    <p:anim calcmode="lin" valueType="num">
                                      <p:cBhvr>
                                        <p:cTn id="29" dur="1000" fill="hold"/>
                                        <p:tgtEl>
                                          <p:spTgt spid="95"/>
                                        </p:tgtEl>
                                        <p:attrNameLst>
                                          <p:attrName>ppt_x</p:attrName>
                                        </p:attrNameLst>
                                      </p:cBhvr>
                                      <p:tavLst>
                                        <p:tav tm="0">
                                          <p:val>
                                            <p:strVal val="#ppt_x"/>
                                          </p:val>
                                        </p:tav>
                                        <p:tav tm="100000">
                                          <p:val>
                                            <p:strVal val="#ppt_x"/>
                                          </p:val>
                                        </p:tav>
                                      </p:tavLst>
                                    </p:anim>
                                    <p:anim calcmode="lin" valueType="num">
                                      <p:cBhvr>
                                        <p:cTn id="30" dur="1000" fill="hold"/>
                                        <p:tgtEl>
                                          <p:spTgt spid="95"/>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160"/>
                                        </p:tgtEl>
                                        <p:attrNameLst>
                                          <p:attrName>style.visibility</p:attrName>
                                        </p:attrNameLst>
                                      </p:cBhvr>
                                      <p:to>
                                        <p:strVal val="visible"/>
                                      </p:to>
                                    </p:set>
                                    <p:animEffect transition="in" filter="fade">
                                      <p:cBhvr>
                                        <p:cTn id="33" dur="1000"/>
                                        <p:tgtEl>
                                          <p:spTgt spid="160"/>
                                        </p:tgtEl>
                                      </p:cBhvr>
                                    </p:animEffect>
                                    <p:anim calcmode="lin" valueType="num">
                                      <p:cBhvr>
                                        <p:cTn id="34" dur="1000" fill="hold"/>
                                        <p:tgtEl>
                                          <p:spTgt spid="160"/>
                                        </p:tgtEl>
                                        <p:attrNameLst>
                                          <p:attrName>ppt_x</p:attrName>
                                        </p:attrNameLst>
                                      </p:cBhvr>
                                      <p:tavLst>
                                        <p:tav tm="0">
                                          <p:val>
                                            <p:strVal val="#ppt_x"/>
                                          </p:val>
                                        </p:tav>
                                        <p:tav tm="100000">
                                          <p:val>
                                            <p:strVal val="#ppt_x"/>
                                          </p:val>
                                        </p:tav>
                                      </p:tavLst>
                                    </p:anim>
                                    <p:anim calcmode="lin" valueType="num">
                                      <p:cBhvr>
                                        <p:cTn id="35" dur="1000" fill="hold"/>
                                        <p:tgtEl>
                                          <p:spTgt spid="160"/>
                                        </p:tgtEl>
                                        <p:attrNameLst>
                                          <p:attrName>ppt_y</p:attrName>
                                        </p:attrNameLst>
                                      </p:cBhvr>
                                      <p:tavLst>
                                        <p:tav tm="0">
                                          <p:val>
                                            <p:strVal val="#ppt_y-.1"/>
                                          </p:val>
                                        </p:tav>
                                        <p:tav tm="100000">
                                          <p:val>
                                            <p:strVal val="#ppt_y"/>
                                          </p:val>
                                        </p:tav>
                                      </p:tavLst>
                                    </p:anim>
                                  </p:childTnLst>
                                </p:cTn>
                              </p:par>
                              <p:par>
                                <p:cTn id="36" presetID="47"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1000"/>
                                        <p:tgtEl>
                                          <p:spTgt spid="11"/>
                                        </p:tgtEl>
                                      </p:cBhvr>
                                    </p:animEffect>
                                    <p:anim calcmode="lin" valueType="num">
                                      <p:cBhvr>
                                        <p:cTn id="39" dur="1000" fill="hold"/>
                                        <p:tgtEl>
                                          <p:spTgt spid="11"/>
                                        </p:tgtEl>
                                        <p:attrNameLst>
                                          <p:attrName>ppt_x</p:attrName>
                                        </p:attrNameLst>
                                      </p:cBhvr>
                                      <p:tavLst>
                                        <p:tav tm="0">
                                          <p:val>
                                            <p:strVal val="#ppt_x"/>
                                          </p:val>
                                        </p:tav>
                                        <p:tav tm="100000">
                                          <p:val>
                                            <p:strVal val="#ppt_x"/>
                                          </p:val>
                                        </p:tav>
                                      </p:tavLst>
                                    </p:anim>
                                    <p:anim calcmode="lin" valueType="num">
                                      <p:cBhvr>
                                        <p:cTn id="40" dur="1000" fill="hold"/>
                                        <p:tgtEl>
                                          <p:spTgt spid="11"/>
                                        </p:tgtEl>
                                        <p:attrNameLst>
                                          <p:attrName>ppt_y</p:attrName>
                                        </p:attrNameLst>
                                      </p:cBhvr>
                                      <p:tavLst>
                                        <p:tav tm="0">
                                          <p:val>
                                            <p:strVal val="#ppt_y-.1"/>
                                          </p:val>
                                        </p:tav>
                                        <p:tav tm="100000">
                                          <p:val>
                                            <p:strVal val="#ppt_y"/>
                                          </p:val>
                                        </p:tav>
                                      </p:tavLst>
                                    </p:anim>
                                  </p:childTnLst>
                                </p:cTn>
                              </p:par>
                              <p:par>
                                <p:cTn id="41" presetID="47" presetClass="entr" presetSubtype="0" fill="hold" grpId="0" nodeType="withEffect">
                                  <p:stCondLst>
                                    <p:cond delay="0"/>
                                  </p:stCondLst>
                                  <p:childTnLst>
                                    <p:set>
                                      <p:cBhvr>
                                        <p:cTn id="42" dur="1" fill="hold">
                                          <p:stCondLst>
                                            <p:cond delay="0"/>
                                          </p:stCondLst>
                                        </p:cTn>
                                        <p:tgtEl>
                                          <p:spTgt spid="53"/>
                                        </p:tgtEl>
                                        <p:attrNameLst>
                                          <p:attrName>style.visibility</p:attrName>
                                        </p:attrNameLst>
                                      </p:cBhvr>
                                      <p:to>
                                        <p:strVal val="visible"/>
                                      </p:to>
                                    </p:set>
                                    <p:animEffect transition="in" filter="fade">
                                      <p:cBhvr>
                                        <p:cTn id="43" dur="1000"/>
                                        <p:tgtEl>
                                          <p:spTgt spid="53"/>
                                        </p:tgtEl>
                                      </p:cBhvr>
                                    </p:animEffect>
                                    <p:anim calcmode="lin" valueType="num">
                                      <p:cBhvr>
                                        <p:cTn id="44" dur="1000" fill="hold"/>
                                        <p:tgtEl>
                                          <p:spTgt spid="53"/>
                                        </p:tgtEl>
                                        <p:attrNameLst>
                                          <p:attrName>ppt_x</p:attrName>
                                        </p:attrNameLst>
                                      </p:cBhvr>
                                      <p:tavLst>
                                        <p:tav tm="0">
                                          <p:val>
                                            <p:strVal val="#ppt_x"/>
                                          </p:val>
                                        </p:tav>
                                        <p:tav tm="100000">
                                          <p:val>
                                            <p:strVal val="#ppt_x"/>
                                          </p:val>
                                        </p:tav>
                                      </p:tavLst>
                                    </p:anim>
                                    <p:anim calcmode="lin" valueType="num">
                                      <p:cBhvr>
                                        <p:cTn id="45" dur="1000" fill="hold"/>
                                        <p:tgtEl>
                                          <p:spTgt spid="53"/>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58"/>
                                        </p:tgtEl>
                                        <p:attrNameLst>
                                          <p:attrName>style.visibility</p:attrName>
                                        </p:attrNameLst>
                                      </p:cBhvr>
                                      <p:to>
                                        <p:strVal val="visible"/>
                                      </p:to>
                                    </p:set>
                                    <p:animEffect transition="in" filter="fade">
                                      <p:cBhvr>
                                        <p:cTn id="48" dur="1000"/>
                                        <p:tgtEl>
                                          <p:spTgt spid="58"/>
                                        </p:tgtEl>
                                      </p:cBhvr>
                                    </p:animEffect>
                                    <p:anim calcmode="lin" valueType="num">
                                      <p:cBhvr>
                                        <p:cTn id="49" dur="1000" fill="hold"/>
                                        <p:tgtEl>
                                          <p:spTgt spid="58"/>
                                        </p:tgtEl>
                                        <p:attrNameLst>
                                          <p:attrName>ppt_x</p:attrName>
                                        </p:attrNameLst>
                                      </p:cBhvr>
                                      <p:tavLst>
                                        <p:tav tm="0">
                                          <p:val>
                                            <p:strVal val="#ppt_x"/>
                                          </p:val>
                                        </p:tav>
                                        <p:tav tm="100000">
                                          <p:val>
                                            <p:strVal val="#ppt_x"/>
                                          </p:val>
                                        </p:tav>
                                      </p:tavLst>
                                    </p:anim>
                                    <p:anim calcmode="lin" valueType="num">
                                      <p:cBhvr>
                                        <p:cTn id="50" dur="1000" fill="hold"/>
                                        <p:tgtEl>
                                          <p:spTgt spid="58"/>
                                        </p:tgtEl>
                                        <p:attrNameLst>
                                          <p:attrName>ppt_y</p:attrName>
                                        </p:attrNameLst>
                                      </p:cBhvr>
                                      <p:tavLst>
                                        <p:tav tm="0">
                                          <p:val>
                                            <p:strVal val="#ppt_y-.1"/>
                                          </p:val>
                                        </p:tav>
                                        <p:tav tm="100000">
                                          <p:val>
                                            <p:strVal val="#ppt_y"/>
                                          </p:val>
                                        </p:tav>
                                      </p:tavLst>
                                    </p:anim>
                                  </p:childTnLst>
                                </p:cTn>
                              </p:par>
                              <p:par>
                                <p:cTn id="51" presetID="47" presetClass="entr" presetSubtype="0" fill="hold" grpId="0" nodeType="withEffect">
                                  <p:stCondLst>
                                    <p:cond delay="0"/>
                                  </p:stCondLst>
                                  <p:childTnLst>
                                    <p:set>
                                      <p:cBhvr>
                                        <p:cTn id="52" dur="1" fill="hold">
                                          <p:stCondLst>
                                            <p:cond delay="0"/>
                                          </p:stCondLst>
                                        </p:cTn>
                                        <p:tgtEl>
                                          <p:spTgt spid="52"/>
                                        </p:tgtEl>
                                        <p:attrNameLst>
                                          <p:attrName>style.visibility</p:attrName>
                                        </p:attrNameLst>
                                      </p:cBhvr>
                                      <p:to>
                                        <p:strVal val="visible"/>
                                      </p:to>
                                    </p:set>
                                    <p:animEffect transition="in" filter="fade">
                                      <p:cBhvr>
                                        <p:cTn id="53" dur="1000"/>
                                        <p:tgtEl>
                                          <p:spTgt spid="52"/>
                                        </p:tgtEl>
                                      </p:cBhvr>
                                    </p:animEffect>
                                    <p:anim calcmode="lin" valueType="num">
                                      <p:cBhvr>
                                        <p:cTn id="54" dur="1000" fill="hold"/>
                                        <p:tgtEl>
                                          <p:spTgt spid="52"/>
                                        </p:tgtEl>
                                        <p:attrNameLst>
                                          <p:attrName>ppt_x</p:attrName>
                                        </p:attrNameLst>
                                      </p:cBhvr>
                                      <p:tavLst>
                                        <p:tav tm="0">
                                          <p:val>
                                            <p:strVal val="#ppt_x"/>
                                          </p:val>
                                        </p:tav>
                                        <p:tav tm="100000">
                                          <p:val>
                                            <p:strVal val="#ppt_x"/>
                                          </p:val>
                                        </p:tav>
                                      </p:tavLst>
                                    </p:anim>
                                    <p:anim calcmode="lin" valueType="num">
                                      <p:cBhvr>
                                        <p:cTn id="55" dur="1000" fill="hold"/>
                                        <p:tgtEl>
                                          <p:spTgt spid="52"/>
                                        </p:tgtEl>
                                        <p:attrNameLst>
                                          <p:attrName>ppt_y</p:attrName>
                                        </p:attrNameLst>
                                      </p:cBhvr>
                                      <p:tavLst>
                                        <p:tav tm="0">
                                          <p:val>
                                            <p:strVal val="#ppt_y-.1"/>
                                          </p:val>
                                        </p:tav>
                                        <p:tav tm="100000">
                                          <p:val>
                                            <p:strVal val="#ppt_y"/>
                                          </p:val>
                                        </p:tav>
                                      </p:tavLst>
                                    </p:anim>
                                  </p:childTnLst>
                                </p:cTn>
                              </p:par>
                              <p:par>
                                <p:cTn id="56" presetID="47" presetClass="entr" presetSubtype="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1000"/>
                                        <p:tgtEl>
                                          <p:spTgt spid="14"/>
                                        </p:tgtEl>
                                      </p:cBhvr>
                                    </p:animEffect>
                                    <p:anim calcmode="lin" valueType="num">
                                      <p:cBhvr>
                                        <p:cTn id="59" dur="1000" fill="hold"/>
                                        <p:tgtEl>
                                          <p:spTgt spid="14"/>
                                        </p:tgtEl>
                                        <p:attrNameLst>
                                          <p:attrName>ppt_x</p:attrName>
                                        </p:attrNameLst>
                                      </p:cBhvr>
                                      <p:tavLst>
                                        <p:tav tm="0">
                                          <p:val>
                                            <p:strVal val="#ppt_x"/>
                                          </p:val>
                                        </p:tav>
                                        <p:tav tm="100000">
                                          <p:val>
                                            <p:strVal val="#ppt_x"/>
                                          </p:val>
                                        </p:tav>
                                      </p:tavLst>
                                    </p:anim>
                                    <p:anim calcmode="lin" valueType="num">
                                      <p:cBhvr>
                                        <p:cTn id="60" dur="1000" fill="hold"/>
                                        <p:tgtEl>
                                          <p:spTgt spid="14"/>
                                        </p:tgtEl>
                                        <p:attrNameLst>
                                          <p:attrName>ppt_y</p:attrName>
                                        </p:attrNameLst>
                                      </p:cBhvr>
                                      <p:tavLst>
                                        <p:tav tm="0">
                                          <p:val>
                                            <p:strVal val="#ppt_y-.1"/>
                                          </p:val>
                                        </p:tav>
                                        <p:tav tm="100000">
                                          <p:val>
                                            <p:strVal val="#ppt_y"/>
                                          </p:val>
                                        </p:tav>
                                      </p:tavLst>
                                    </p:anim>
                                  </p:childTnLst>
                                </p:cTn>
                              </p:par>
                            </p:childTnLst>
                          </p:cTn>
                        </p:par>
                        <p:par>
                          <p:cTn id="61" fill="hold">
                            <p:stCondLst>
                              <p:cond delay="1500"/>
                            </p:stCondLst>
                            <p:childTnLst>
                              <p:par>
                                <p:cTn id="62" presetID="47" presetClass="entr" presetSubtype="0" fill="hold" grpId="0" nodeType="afterEffect">
                                  <p:stCondLst>
                                    <p:cond delay="0"/>
                                  </p:stCondLst>
                                  <p:childTnLst>
                                    <p:set>
                                      <p:cBhvr>
                                        <p:cTn id="63" dur="1" fill="hold">
                                          <p:stCondLst>
                                            <p:cond delay="0"/>
                                          </p:stCondLst>
                                        </p:cTn>
                                        <p:tgtEl>
                                          <p:spTgt spid="94"/>
                                        </p:tgtEl>
                                        <p:attrNameLst>
                                          <p:attrName>style.visibility</p:attrName>
                                        </p:attrNameLst>
                                      </p:cBhvr>
                                      <p:to>
                                        <p:strVal val="visible"/>
                                      </p:to>
                                    </p:set>
                                    <p:animEffect transition="in" filter="fade">
                                      <p:cBhvr>
                                        <p:cTn id="64" dur="1000"/>
                                        <p:tgtEl>
                                          <p:spTgt spid="94"/>
                                        </p:tgtEl>
                                      </p:cBhvr>
                                    </p:animEffect>
                                    <p:anim calcmode="lin" valueType="num">
                                      <p:cBhvr>
                                        <p:cTn id="65" dur="1000" fill="hold"/>
                                        <p:tgtEl>
                                          <p:spTgt spid="94"/>
                                        </p:tgtEl>
                                        <p:attrNameLst>
                                          <p:attrName>ppt_x</p:attrName>
                                        </p:attrNameLst>
                                      </p:cBhvr>
                                      <p:tavLst>
                                        <p:tav tm="0">
                                          <p:val>
                                            <p:strVal val="#ppt_x"/>
                                          </p:val>
                                        </p:tav>
                                        <p:tav tm="100000">
                                          <p:val>
                                            <p:strVal val="#ppt_x"/>
                                          </p:val>
                                        </p:tav>
                                      </p:tavLst>
                                    </p:anim>
                                    <p:anim calcmode="lin" valueType="num">
                                      <p:cBhvr>
                                        <p:cTn id="66" dur="1000" fill="hold"/>
                                        <p:tgtEl>
                                          <p:spTgt spid="94"/>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0"/>
                                  </p:stCondLst>
                                  <p:childTnLst>
                                    <p:set>
                                      <p:cBhvr>
                                        <p:cTn id="68" dur="1" fill="hold">
                                          <p:stCondLst>
                                            <p:cond delay="0"/>
                                          </p:stCondLst>
                                        </p:cTn>
                                        <p:tgtEl>
                                          <p:spTgt spid="93"/>
                                        </p:tgtEl>
                                        <p:attrNameLst>
                                          <p:attrName>style.visibility</p:attrName>
                                        </p:attrNameLst>
                                      </p:cBhvr>
                                      <p:to>
                                        <p:strVal val="visible"/>
                                      </p:to>
                                    </p:set>
                                    <p:animEffect transition="in" filter="fade">
                                      <p:cBhvr>
                                        <p:cTn id="69" dur="1000"/>
                                        <p:tgtEl>
                                          <p:spTgt spid="93"/>
                                        </p:tgtEl>
                                      </p:cBhvr>
                                    </p:animEffect>
                                    <p:anim calcmode="lin" valueType="num">
                                      <p:cBhvr>
                                        <p:cTn id="70" dur="1000" fill="hold"/>
                                        <p:tgtEl>
                                          <p:spTgt spid="93"/>
                                        </p:tgtEl>
                                        <p:attrNameLst>
                                          <p:attrName>ppt_x</p:attrName>
                                        </p:attrNameLst>
                                      </p:cBhvr>
                                      <p:tavLst>
                                        <p:tav tm="0">
                                          <p:val>
                                            <p:strVal val="#ppt_x"/>
                                          </p:val>
                                        </p:tav>
                                        <p:tav tm="100000">
                                          <p:val>
                                            <p:strVal val="#ppt_x"/>
                                          </p:val>
                                        </p:tav>
                                      </p:tavLst>
                                    </p:anim>
                                    <p:anim calcmode="lin" valueType="num">
                                      <p:cBhvr>
                                        <p:cTn id="71" dur="1000" fill="hold"/>
                                        <p:tgtEl>
                                          <p:spTgt spid="93"/>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fade">
                                      <p:cBhvr>
                                        <p:cTn id="74" dur="1000"/>
                                        <p:tgtEl>
                                          <p:spTgt spid="12"/>
                                        </p:tgtEl>
                                      </p:cBhvr>
                                    </p:animEffect>
                                    <p:anim calcmode="lin" valueType="num">
                                      <p:cBhvr>
                                        <p:cTn id="75" dur="1000" fill="hold"/>
                                        <p:tgtEl>
                                          <p:spTgt spid="12"/>
                                        </p:tgtEl>
                                        <p:attrNameLst>
                                          <p:attrName>ppt_x</p:attrName>
                                        </p:attrNameLst>
                                      </p:cBhvr>
                                      <p:tavLst>
                                        <p:tav tm="0">
                                          <p:val>
                                            <p:strVal val="#ppt_x"/>
                                          </p:val>
                                        </p:tav>
                                        <p:tav tm="100000">
                                          <p:val>
                                            <p:strVal val="#ppt_x"/>
                                          </p:val>
                                        </p:tav>
                                      </p:tavLst>
                                    </p:anim>
                                    <p:anim calcmode="lin" valueType="num">
                                      <p:cBhvr>
                                        <p:cTn id="76" dur="1000" fill="hold"/>
                                        <p:tgtEl>
                                          <p:spTgt spid="12"/>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10"/>
                                        </p:tgtEl>
                                        <p:attrNameLst>
                                          <p:attrName>style.visibility</p:attrName>
                                        </p:attrNameLst>
                                      </p:cBhvr>
                                      <p:to>
                                        <p:strVal val="visible"/>
                                      </p:to>
                                    </p:set>
                                    <p:animEffect transition="in" filter="fade">
                                      <p:cBhvr>
                                        <p:cTn id="79" dur="1000"/>
                                        <p:tgtEl>
                                          <p:spTgt spid="10"/>
                                        </p:tgtEl>
                                      </p:cBhvr>
                                    </p:animEffect>
                                    <p:anim calcmode="lin" valueType="num">
                                      <p:cBhvr>
                                        <p:cTn id="80" dur="1000" fill="hold"/>
                                        <p:tgtEl>
                                          <p:spTgt spid="10"/>
                                        </p:tgtEl>
                                        <p:attrNameLst>
                                          <p:attrName>ppt_x</p:attrName>
                                        </p:attrNameLst>
                                      </p:cBhvr>
                                      <p:tavLst>
                                        <p:tav tm="0">
                                          <p:val>
                                            <p:strVal val="#ppt_x"/>
                                          </p:val>
                                        </p:tav>
                                        <p:tav tm="100000">
                                          <p:val>
                                            <p:strVal val="#ppt_x"/>
                                          </p:val>
                                        </p:tav>
                                      </p:tavLst>
                                    </p:anim>
                                    <p:anim calcmode="lin" valueType="num">
                                      <p:cBhvr>
                                        <p:cTn id="81" dur="1000" fill="hold"/>
                                        <p:tgtEl>
                                          <p:spTgt spid="10"/>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13"/>
                                        </p:tgtEl>
                                        <p:attrNameLst>
                                          <p:attrName>style.visibility</p:attrName>
                                        </p:attrNameLst>
                                      </p:cBhvr>
                                      <p:to>
                                        <p:strVal val="visible"/>
                                      </p:to>
                                    </p:set>
                                    <p:animEffect transition="in" filter="fade">
                                      <p:cBhvr>
                                        <p:cTn id="84" dur="1000"/>
                                        <p:tgtEl>
                                          <p:spTgt spid="13"/>
                                        </p:tgtEl>
                                      </p:cBhvr>
                                    </p:animEffect>
                                    <p:anim calcmode="lin" valueType="num">
                                      <p:cBhvr>
                                        <p:cTn id="85" dur="1000" fill="hold"/>
                                        <p:tgtEl>
                                          <p:spTgt spid="13"/>
                                        </p:tgtEl>
                                        <p:attrNameLst>
                                          <p:attrName>ppt_x</p:attrName>
                                        </p:attrNameLst>
                                      </p:cBhvr>
                                      <p:tavLst>
                                        <p:tav tm="0">
                                          <p:val>
                                            <p:strVal val="#ppt_x"/>
                                          </p:val>
                                        </p:tav>
                                        <p:tav tm="100000">
                                          <p:val>
                                            <p:strVal val="#ppt_x"/>
                                          </p:val>
                                        </p:tav>
                                      </p:tavLst>
                                    </p:anim>
                                    <p:anim calcmode="lin" valueType="num">
                                      <p:cBhvr>
                                        <p:cTn id="86" dur="1000" fill="hold"/>
                                        <p:tgtEl>
                                          <p:spTgt spid="13"/>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0"/>
                                  </p:stCondLst>
                                  <p:childTnLst>
                                    <p:set>
                                      <p:cBhvr>
                                        <p:cTn id="88" dur="1" fill="hold">
                                          <p:stCondLst>
                                            <p:cond delay="0"/>
                                          </p:stCondLst>
                                        </p:cTn>
                                        <p:tgtEl>
                                          <p:spTgt spid="9"/>
                                        </p:tgtEl>
                                        <p:attrNameLst>
                                          <p:attrName>style.visibility</p:attrName>
                                        </p:attrNameLst>
                                      </p:cBhvr>
                                      <p:to>
                                        <p:strVal val="visible"/>
                                      </p:to>
                                    </p:set>
                                    <p:animEffect transition="in" filter="fade">
                                      <p:cBhvr>
                                        <p:cTn id="89" dur="1000"/>
                                        <p:tgtEl>
                                          <p:spTgt spid="9"/>
                                        </p:tgtEl>
                                      </p:cBhvr>
                                    </p:animEffect>
                                    <p:anim calcmode="lin" valueType="num">
                                      <p:cBhvr>
                                        <p:cTn id="90" dur="1000" fill="hold"/>
                                        <p:tgtEl>
                                          <p:spTgt spid="9"/>
                                        </p:tgtEl>
                                        <p:attrNameLst>
                                          <p:attrName>ppt_x</p:attrName>
                                        </p:attrNameLst>
                                      </p:cBhvr>
                                      <p:tavLst>
                                        <p:tav tm="0">
                                          <p:val>
                                            <p:strVal val="#ppt_x"/>
                                          </p:val>
                                        </p:tav>
                                        <p:tav tm="100000">
                                          <p:val>
                                            <p:strVal val="#ppt_x"/>
                                          </p:val>
                                        </p:tav>
                                      </p:tavLst>
                                    </p:anim>
                                    <p:anim calcmode="lin" valueType="num">
                                      <p:cBhvr>
                                        <p:cTn id="91" dur="1000" fill="hold"/>
                                        <p:tgtEl>
                                          <p:spTgt spid="9"/>
                                        </p:tgtEl>
                                        <p:attrNameLst>
                                          <p:attrName>ppt_y</p:attrName>
                                        </p:attrNameLst>
                                      </p:cBhvr>
                                      <p:tavLst>
                                        <p:tav tm="0">
                                          <p:val>
                                            <p:strVal val="#ppt_y-.1"/>
                                          </p:val>
                                        </p:tav>
                                        <p:tav tm="100000">
                                          <p:val>
                                            <p:strVal val="#ppt_y"/>
                                          </p:val>
                                        </p:tav>
                                      </p:tavLst>
                                    </p:anim>
                                  </p:childTnLst>
                                </p:cTn>
                              </p:par>
                              <p:par>
                                <p:cTn id="92" presetID="47" presetClass="entr" presetSubtype="0" fill="hold" grpId="0" nodeType="withEffect">
                                  <p:stCondLst>
                                    <p:cond delay="0"/>
                                  </p:stCondLst>
                                  <p:childTnLst>
                                    <p:set>
                                      <p:cBhvr>
                                        <p:cTn id="93" dur="1" fill="hold">
                                          <p:stCondLst>
                                            <p:cond delay="0"/>
                                          </p:stCondLst>
                                        </p:cTn>
                                        <p:tgtEl>
                                          <p:spTgt spid="8"/>
                                        </p:tgtEl>
                                        <p:attrNameLst>
                                          <p:attrName>style.visibility</p:attrName>
                                        </p:attrNameLst>
                                      </p:cBhvr>
                                      <p:to>
                                        <p:strVal val="visible"/>
                                      </p:to>
                                    </p:set>
                                    <p:animEffect transition="in" filter="fade">
                                      <p:cBhvr>
                                        <p:cTn id="94" dur="1000"/>
                                        <p:tgtEl>
                                          <p:spTgt spid="8"/>
                                        </p:tgtEl>
                                      </p:cBhvr>
                                    </p:animEffect>
                                    <p:anim calcmode="lin" valueType="num">
                                      <p:cBhvr>
                                        <p:cTn id="95" dur="1000" fill="hold"/>
                                        <p:tgtEl>
                                          <p:spTgt spid="8"/>
                                        </p:tgtEl>
                                        <p:attrNameLst>
                                          <p:attrName>ppt_x</p:attrName>
                                        </p:attrNameLst>
                                      </p:cBhvr>
                                      <p:tavLst>
                                        <p:tav tm="0">
                                          <p:val>
                                            <p:strVal val="#ppt_x"/>
                                          </p:val>
                                        </p:tav>
                                        <p:tav tm="100000">
                                          <p:val>
                                            <p:strVal val="#ppt_x"/>
                                          </p:val>
                                        </p:tav>
                                      </p:tavLst>
                                    </p:anim>
                                    <p:anim calcmode="lin" valueType="num">
                                      <p:cBhvr>
                                        <p:cTn id="96" dur="1000" fill="hold"/>
                                        <p:tgtEl>
                                          <p:spTgt spid="8"/>
                                        </p:tgtEl>
                                        <p:attrNameLst>
                                          <p:attrName>ppt_y</p:attrName>
                                        </p:attrNameLst>
                                      </p:cBhvr>
                                      <p:tavLst>
                                        <p:tav tm="0">
                                          <p:val>
                                            <p:strVal val="#ppt_y-.1"/>
                                          </p:val>
                                        </p:tav>
                                        <p:tav tm="100000">
                                          <p:val>
                                            <p:strVal val="#ppt_y"/>
                                          </p:val>
                                        </p:tav>
                                      </p:tavLst>
                                    </p:anim>
                                  </p:childTnLst>
                                </p:cTn>
                              </p:par>
                            </p:childTnLst>
                          </p:cTn>
                        </p:par>
                        <p:par>
                          <p:cTn id="97" fill="hold">
                            <p:stCondLst>
                              <p:cond delay="2500"/>
                            </p:stCondLst>
                            <p:childTnLst>
                              <p:par>
                                <p:cTn id="98" presetID="47" presetClass="entr" presetSubtype="0" fill="hold" grpId="0" nodeType="afterEffect">
                                  <p:stCondLst>
                                    <p:cond delay="0"/>
                                  </p:stCondLst>
                                  <p:childTnLst>
                                    <p:set>
                                      <p:cBhvr>
                                        <p:cTn id="99" dur="1" fill="hold">
                                          <p:stCondLst>
                                            <p:cond delay="0"/>
                                          </p:stCondLst>
                                        </p:cTn>
                                        <p:tgtEl>
                                          <p:spTgt spid="164"/>
                                        </p:tgtEl>
                                        <p:attrNameLst>
                                          <p:attrName>style.visibility</p:attrName>
                                        </p:attrNameLst>
                                      </p:cBhvr>
                                      <p:to>
                                        <p:strVal val="visible"/>
                                      </p:to>
                                    </p:set>
                                    <p:animEffect transition="in" filter="fade">
                                      <p:cBhvr>
                                        <p:cTn id="100" dur="1000"/>
                                        <p:tgtEl>
                                          <p:spTgt spid="164"/>
                                        </p:tgtEl>
                                      </p:cBhvr>
                                    </p:animEffect>
                                    <p:anim calcmode="lin" valueType="num">
                                      <p:cBhvr>
                                        <p:cTn id="101" dur="1000" fill="hold"/>
                                        <p:tgtEl>
                                          <p:spTgt spid="164"/>
                                        </p:tgtEl>
                                        <p:attrNameLst>
                                          <p:attrName>ppt_x</p:attrName>
                                        </p:attrNameLst>
                                      </p:cBhvr>
                                      <p:tavLst>
                                        <p:tav tm="0">
                                          <p:val>
                                            <p:strVal val="#ppt_x"/>
                                          </p:val>
                                        </p:tav>
                                        <p:tav tm="100000">
                                          <p:val>
                                            <p:strVal val="#ppt_x"/>
                                          </p:val>
                                        </p:tav>
                                      </p:tavLst>
                                    </p:anim>
                                    <p:anim calcmode="lin" valueType="num">
                                      <p:cBhvr>
                                        <p:cTn id="102" dur="1000" fill="hold"/>
                                        <p:tgtEl>
                                          <p:spTgt spid="164"/>
                                        </p:tgtEl>
                                        <p:attrNameLst>
                                          <p:attrName>ppt_y</p:attrName>
                                        </p:attrNameLst>
                                      </p:cBhvr>
                                      <p:tavLst>
                                        <p:tav tm="0">
                                          <p:val>
                                            <p:strVal val="#ppt_y-.1"/>
                                          </p:val>
                                        </p:tav>
                                        <p:tav tm="100000">
                                          <p:val>
                                            <p:strVal val="#ppt_y"/>
                                          </p:val>
                                        </p:tav>
                                      </p:tavLst>
                                    </p:anim>
                                  </p:childTnLst>
                                </p:cTn>
                              </p:par>
                              <p:par>
                                <p:cTn id="103" presetID="47" presetClass="entr" presetSubtype="0" fill="hold" grpId="0" nodeType="withEffect">
                                  <p:stCondLst>
                                    <p:cond delay="0"/>
                                  </p:stCondLst>
                                  <p:childTnLst>
                                    <p:set>
                                      <p:cBhvr>
                                        <p:cTn id="104" dur="1" fill="hold">
                                          <p:stCondLst>
                                            <p:cond delay="0"/>
                                          </p:stCondLst>
                                        </p:cTn>
                                        <p:tgtEl>
                                          <p:spTgt spid="163"/>
                                        </p:tgtEl>
                                        <p:attrNameLst>
                                          <p:attrName>style.visibility</p:attrName>
                                        </p:attrNameLst>
                                      </p:cBhvr>
                                      <p:to>
                                        <p:strVal val="visible"/>
                                      </p:to>
                                    </p:set>
                                    <p:animEffect transition="in" filter="fade">
                                      <p:cBhvr>
                                        <p:cTn id="105" dur="1000"/>
                                        <p:tgtEl>
                                          <p:spTgt spid="163"/>
                                        </p:tgtEl>
                                      </p:cBhvr>
                                    </p:animEffect>
                                    <p:anim calcmode="lin" valueType="num">
                                      <p:cBhvr>
                                        <p:cTn id="106" dur="1000" fill="hold"/>
                                        <p:tgtEl>
                                          <p:spTgt spid="163"/>
                                        </p:tgtEl>
                                        <p:attrNameLst>
                                          <p:attrName>ppt_x</p:attrName>
                                        </p:attrNameLst>
                                      </p:cBhvr>
                                      <p:tavLst>
                                        <p:tav tm="0">
                                          <p:val>
                                            <p:strVal val="#ppt_x"/>
                                          </p:val>
                                        </p:tav>
                                        <p:tav tm="100000">
                                          <p:val>
                                            <p:strVal val="#ppt_x"/>
                                          </p:val>
                                        </p:tav>
                                      </p:tavLst>
                                    </p:anim>
                                    <p:anim calcmode="lin" valueType="num">
                                      <p:cBhvr>
                                        <p:cTn id="107" dur="1000" fill="hold"/>
                                        <p:tgtEl>
                                          <p:spTgt spid="163"/>
                                        </p:tgtEl>
                                        <p:attrNameLst>
                                          <p:attrName>ppt_y</p:attrName>
                                        </p:attrNameLst>
                                      </p:cBhvr>
                                      <p:tavLst>
                                        <p:tav tm="0">
                                          <p:val>
                                            <p:strVal val="#ppt_y-.1"/>
                                          </p:val>
                                        </p:tav>
                                        <p:tav tm="100000">
                                          <p:val>
                                            <p:strVal val="#ppt_y"/>
                                          </p:val>
                                        </p:tav>
                                      </p:tavLst>
                                    </p:anim>
                                  </p:childTnLst>
                                </p:cTn>
                              </p:par>
                              <p:par>
                                <p:cTn id="108" presetID="47" presetClass="entr" presetSubtype="0" fill="hold" grpId="0" nodeType="withEffect">
                                  <p:stCondLst>
                                    <p:cond delay="0"/>
                                  </p:stCondLst>
                                  <p:childTnLst>
                                    <p:set>
                                      <p:cBhvr>
                                        <p:cTn id="109" dur="1" fill="hold">
                                          <p:stCondLst>
                                            <p:cond delay="0"/>
                                          </p:stCondLst>
                                        </p:cTn>
                                        <p:tgtEl>
                                          <p:spTgt spid="91"/>
                                        </p:tgtEl>
                                        <p:attrNameLst>
                                          <p:attrName>style.visibility</p:attrName>
                                        </p:attrNameLst>
                                      </p:cBhvr>
                                      <p:to>
                                        <p:strVal val="visible"/>
                                      </p:to>
                                    </p:set>
                                    <p:animEffect transition="in" filter="fade">
                                      <p:cBhvr>
                                        <p:cTn id="110" dur="1000"/>
                                        <p:tgtEl>
                                          <p:spTgt spid="91"/>
                                        </p:tgtEl>
                                      </p:cBhvr>
                                    </p:animEffect>
                                    <p:anim calcmode="lin" valueType="num">
                                      <p:cBhvr>
                                        <p:cTn id="111" dur="1000" fill="hold"/>
                                        <p:tgtEl>
                                          <p:spTgt spid="91"/>
                                        </p:tgtEl>
                                        <p:attrNameLst>
                                          <p:attrName>ppt_x</p:attrName>
                                        </p:attrNameLst>
                                      </p:cBhvr>
                                      <p:tavLst>
                                        <p:tav tm="0">
                                          <p:val>
                                            <p:strVal val="#ppt_x"/>
                                          </p:val>
                                        </p:tav>
                                        <p:tav tm="100000">
                                          <p:val>
                                            <p:strVal val="#ppt_x"/>
                                          </p:val>
                                        </p:tav>
                                      </p:tavLst>
                                    </p:anim>
                                    <p:anim calcmode="lin" valueType="num">
                                      <p:cBhvr>
                                        <p:cTn id="112" dur="1000" fill="hold"/>
                                        <p:tgtEl>
                                          <p:spTgt spid="91"/>
                                        </p:tgtEl>
                                        <p:attrNameLst>
                                          <p:attrName>ppt_y</p:attrName>
                                        </p:attrNameLst>
                                      </p:cBhvr>
                                      <p:tavLst>
                                        <p:tav tm="0">
                                          <p:val>
                                            <p:strVal val="#ppt_y-.1"/>
                                          </p:val>
                                        </p:tav>
                                        <p:tav tm="100000">
                                          <p:val>
                                            <p:strVal val="#ppt_y"/>
                                          </p:val>
                                        </p:tav>
                                      </p:tavLst>
                                    </p:anim>
                                  </p:childTnLst>
                                </p:cTn>
                              </p:par>
                              <p:par>
                                <p:cTn id="113" presetID="47" presetClass="entr" presetSubtype="0" fill="hold" grpId="0" nodeType="withEffect">
                                  <p:stCondLst>
                                    <p:cond delay="0"/>
                                  </p:stCondLst>
                                  <p:childTnLst>
                                    <p:set>
                                      <p:cBhvr>
                                        <p:cTn id="114" dur="1" fill="hold">
                                          <p:stCondLst>
                                            <p:cond delay="0"/>
                                          </p:stCondLst>
                                        </p:cTn>
                                        <p:tgtEl>
                                          <p:spTgt spid="64"/>
                                        </p:tgtEl>
                                        <p:attrNameLst>
                                          <p:attrName>style.visibility</p:attrName>
                                        </p:attrNameLst>
                                      </p:cBhvr>
                                      <p:to>
                                        <p:strVal val="visible"/>
                                      </p:to>
                                    </p:set>
                                    <p:animEffect transition="in" filter="fade">
                                      <p:cBhvr>
                                        <p:cTn id="115" dur="1000"/>
                                        <p:tgtEl>
                                          <p:spTgt spid="64"/>
                                        </p:tgtEl>
                                      </p:cBhvr>
                                    </p:animEffect>
                                    <p:anim calcmode="lin" valueType="num">
                                      <p:cBhvr>
                                        <p:cTn id="116" dur="1000" fill="hold"/>
                                        <p:tgtEl>
                                          <p:spTgt spid="64"/>
                                        </p:tgtEl>
                                        <p:attrNameLst>
                                          <p:attrName>ppt_x</p:attrName>
                                        </p:attrNameLst>
                                      </p:cBhvr>
                                      <p:tavLst>
                                        <p:tav tm="0">
                                          <p:val>
                                            <p:strVal val="#ppt_x"/>
                                          </p:val>
                                        </p:tav>
                                        <p:tav tm="100000">
                                          <p:val>
                                            <p:strVal val="#ppt_x"/>
                                          </p:val>
                                        </p:tav>
                                      </p:tavLst>
                                    </p:anim>
                                    <p:anim calcmode="lin" valueType="num">
                                      <p:cBhvr>
                                        <p:cTn id="117" dur="1000" fill="hold"/>
                                        <p:tgtEl>
                                          <p:spTgt spid="64"/>
                                        </p:tgtEl>
                                        <p:attrNameLst>
                                          <p:attrName>ppt_y</p:attrName>
                                        </p:attrNameLst>
                                      </p:cBhvr>
                                      <p:tavLst>
                                        <p:tav tm="0">
                                          <p:val>
                                            <p:strVal val="#ppt_y-.1"/>
                                          </p:val>
                                        </p:tav>
                                        <p:tav tm="100000">
                                          <p:val>
                                            <p:strVal val="#ppt_y"/>
                                          </p:val>
                                        </p:tav>
                                      </p:tavLst>
                                    </p:anim>
                                  </p:childTnLst>
                                </p:cTn>
                              </p:par>
                              <p:par>
                                <p:cTn id="118" presetID="47" presetClass="entr" presetSubtype="0" fill="hold" grpId="0" nodeType="withEffect">
                                  <p:stCondLst>
                                    <p:cond delay="0"/>
                                  </p:stCondLst>
                                  <p:childTnLst>
                                    <p:set>
                                      <p:cBhvr>
                                        <p:cTn id="119" dur="1" fill="hold">
                                          <p:stCondLst>
                                            <p:cond delay="0"/>
                                          </p:stCondLst>
                                        </p:cTn>
                                        <p:tgtEl>
                                          <p:spTgt spid="55"/>
                                        </p:tgtEl>
                                        <p:attrNameLst>
                                          <p:attrName>style.visibility</p:attrName>
                                        </p:attrNameLst>
                                      </p:cBhvr>
                                      <p:to>
                                        <p:strVal val="visible"/>
                                      </p:to>
                                    </p:set>
                                    <p:animEffect transition="in" filter="fade">
                                      <p:cBhvr>
                                        <p:cTn id="120" dur="1000"/>
                                        <p:tgtEl>
                                          <p:spTgt spid="55"/>
                                        </p:tgtEl>
                                      </p:cBhvr>
                                    </p:animEffect>
                                    <p:anim calcmode="lin" valueType="num">
                                      <p:cBhvr>
                                        <p:cTn id="121" dur="1000" fill="hold"/>
                                        <p:tgtEl>
                                          <p:spTgt spid="55"/>
                                        </p:tgtEl>
                                        <p:attrNameLst>
                                          <p:attrName>ppt_x</p:attrName>
                                        </p:attrNameLst>
                                      </p:cBhvr>
                                      <p:tavLst>
                                        <p:tav tm="0">
                                          <p:val>
                                            <p:strVal val="#ppt_x"/>
                                          </p:val>
                                        </p:tav>
                                        <p:tav tm="100000">
                                          <p:val>
                                            <p:strVal val="#ppt_x"/>
                                          </p:val>
                                        </p:tav>
                                      </p:tavLst>
                                    </p:anim>
                                    <p:anim calcmode="lin" valueType="num">
                                      <p:cBhvr>
                                        <p:cTn id="122" dur="1000" fill="hold"/>
                                        <p:tgtEl>
                                          <p:spTgt spid="55"/>
                                        </p:tgtEl>
                                        <p:attrNameLst>
                                          <p:attrName>ppt_y</p:attrName>
                                        </p:attrNameLst>
                                      </p:cBhvr>
                                      <p:tavLst>
                                        <p:tav tm="0">
                                          <p:val>
                                            <p:strVal val="#ppt_y-.1"/>
                                          </p:val>
                                        </p:tav>
                                        <p:tav tm="100000">
                                          <p:val>
                                            <p:strVal val="#ppt_y"/>
                                          </p:val>
                                        </p:tav>
                                      </p:tavLst>
                                    </p:anim>
                                  </p:childTnLst>
                                </p:cTn>
                              </p:par>
                              <p:par>
                                <p:cTn id="123" presetID="47" presetClass="entr" presetSubtype="0" fill="hold" grpId="0" nodeType="withEffect">
                                  <p:stCondLst>
                                    <p:cond delay="0"/>
                                  </p:stCondLst>
                                  <p:childTnLst>
                                    <p:set>
                                      <p:cBhvr>
                                        <p:cTn id="124" dur="1" fill="hold">
                                          <p:stCondLst>
                                            <p:cond delay="0"/>
                                          </p:stCondLst>
                                        </p:cTn>
                                        <p:tgtEl>
                                          <p:spTgt spid="54"/>
                                        </p:tgtEl>
                                        <p:attrNameLst>
                                          <p:attrName>style.visibility</p:attrName>
                                        </p:attrNameLst>
                                      </p:cBhvr>
                                      <p:to>
                                        <p:strVal val="visible"/>
                                      </p:to>
                                    </p:set>
                                    <p:animEffect transition="in" filter="fade">
                                      <p:cBhvr>
                                        <p:cTn id="125" dur="1000"/>
                                        <p:tgtEl>
                                          <p:spTgt spid="54"/>
                                        </p:tgtEl>
                                      </p:cBhvr>
                                    </p:animEffect>
                                    <p:anim calcmode="lin" valueType="num">
                                      <p:cBhvr>
                                        <p:cTn id="126" dur="1000" fill="hold"/>
                                        <p:tgtEl>
                                          <p:spTgt spid="54"/>
                                        </p:tgtEl>
                                        <p:attrNameLst>
                                          <p:attrName>ppt_x</p:attrName>
                                        </p:attrNameLst>
                                      </p:cBhvr>
                                      <p:tavLst>
                                        <p:tav tm="0">
                                          <p:val>
                                            <p:strVal val="#ppt_x"/>
                                          </p:val>
                                        </p:tav>
                                        <p:tav tm="100000">
                                          <p:val>
                                            <p:strVal val="#ppt_x"/>
                                          </p:val>
                                        </p:tav>
                                      </p:tavLst>
                                    </p:anim>
                                    <p:anim calcmode="lin" valueType="num">
                                      <p:cBhvr>
                                        <p:cTn id="127" dur="1000" fill="hold"/>
                                        <p:tgtEl>
                                          <p:spTgt spid="54"/>
                                        </p:tgtEl>
                                        <p:attrNameLst>
                                          <p:attrName>ppt_y</p:attrName>
                                        </p:attrNameLst>
                                      </p:cBhvr>
                                      <p:tavLst>
                                        <p:tav tm="0">
                                          <p:val>
                                            <p:strVal val="#ppt_y-.1"/>
                                          </p:val>
                                        </p:tav>
                                        <p:tav tm="100000">
                                          <p:val>
                                            <p:strVal val="#ppt_y"/>
                                          </p:val>
                                        </p:tav>
                                      </p:tavLst>
                                    </p:anim>
                                  </p:childTnLst>
                                </p:cTn>
                              </p:par>
                              <p:par>
                                <p:cTn id="128" presetID="47" presetClass="entr" presetSubtype="0" fill="hold" grpId="0" nodeType="withEffect">
                                  <p:stCondLst>
                                    <p:cond delay="0"/>
                                  </p:stCondLst>
                                  <p:childTnLst>
                                    <p:set>
                                      <p:cBhvr>
                                        <p:cTn id="129" dur="1" fill="hold">
                                          <p:stCondLst>
                                            <p:cond delay="0"/>
                                          </p:stCondLst>
                                        </p:cTn>
                                        <p:tgtEl>
                                          <p:spTgt spid="92"/>
                                        </p:tgtEl>
                                        <p:attrNameLst>
                                          <p:attrName>style.visibility</p:attrName>
                                        </p:attrNameLst>
                                      </p:cBhvr>
                                      <p:to>
                                        <p:strVal val="visible"/>
                                      </p:to>
                                    </p:set>
                                    <p:animEffect transition="in" filter="fade">
                                      <p:cBhvr>
                                        <p:cTn id="130" dur="1000"/>
                                        <p:tgtEl>
                                          <p:spTgt spid="92"/>
                                        </p:tgtEl>
                                      </p:cBhvr>
                                    </p:animEffect>
                                    <p:anim calcmode="lin" valueType="num">
                                      <p:cBhvr>
                                        <p:cTn id="131" dur="1000" fill="hold"/>
                                        <p:tgtEl>
                                          <p:spTgt spid="92"/>
                                        </p:tgtEl>
                                        <p:attrNameLst>
                                          <p:attrName>ppt_x</p:attrName>
                                        </p:attrNameLst>
                                      </p:cBhvr>
                                      <p:tavLst>
                                        <p:tav tm="0">
                                          <p:val>
                                            <p:strVal val="#ppt_x"/>
                                          </p:val>
                                        </p:tav>
                                        <p:tav tm="100000">
                                          <p:val>
                                            <p:strVal val="#ppt_x"/>
                                          </p:val>
                                        </p:tav>
                                      </p:tavLst>
                                    </p:anim>
                                    <p:anim calcmode="lin" valueType="num">
                                      <p:cBhvr>
                                        <p:cTn id="132" dur="1000" fill="hold"/>
                                        <p:tgtEl>
                                          <p:spTgt spid="92"/>
                                        </p:tgtEl>
                                        <p:attrNameLst>
                                          <p:attrName>ppt_y</p:attrName>
                                        </p:attrNameLst>
                                      </p:cBhvr>
                                      <p:tavLst>
                                        <p:tav tm="0">
                                          <p:val>
                                            <p:strVal val="#ppt_y-.1"/>
                                          </p:val>
                                        </p:tav>
                                        <p:tav tm="100000">
                                          <p:val>
                                            <p:strVal val="#ppt_y"/>
                                          </p:val>
                                        </p:tav>
                                      </p:tavLst>
                                    </p:anim>
                                  </p:childTnLst>
                                </p:cTn>
                              </p:par>
                            </p:childTnLst>
                          </p:cTn>
                        </p:par>
                        <p:par>
                          <p:cTn id="133" fill="hold">
                            <p:stCondLst>
                              <p:cond delay="3500"/>
                            </p:stCondLst>
                            <p:childTnLst>
                              <p:par>
                                <p:cTn id="134" presetID="47" presetClass="entr" presetSubtype="0" fill="hold" grpId="0" nodeType="afterEffect">
                                  <p:stCondLst>
                                    <p:cond delay="0"/>
                                  </p:stCondLst>
                                  <p:childTnLst>
                                    <p:set>
                                      <p:cBhvr>
                                        <p:cTn id="135" dur="1" fill="hold">
                                          <p:stCondLst>
                                            <p:cond delay="0"/>
                                          </p:stCondLst>
                                        </p:cTn>
                                        <p:tgtEl>
                                          <p:spTgt spid="162"/>
                                        </p:tgtEl>
                                        <p:attrNameLst>
                                          <p:attrName>style.visibility</p:attrName>
                                        </p:attrNameLst>
                                      </p:cBhvr>
                                      <p:to>
                                        <p:strVal val="visible"/>
                                      </p:to>
                                    </p:set>
                                    <p:animEffect transition="in" filter="fade">
                                      <p:cBhvr>
                                        <p:cTn id="136" dur="1000"/>
                                        <p:tgtEl>
                                          <p:spTgt spid="162"/>
                                        </p:tgtEl>
                                      </p:cBhvr>
                                    </p:animEffect>
                                    <p:anim calcmode="lin" valueType="num">
                                      <p:cBhvr>
                                        <p:cTn id="137" dur="1000" fill="hold"/>
                                        <p:tgtEl>
                                          <p:spTgt spid="162"/>
                                        </p:tgtEl>
                                        <p:attrNameLst>
                                          <p:attrName>ppt_x</p:attrName>
                                        </p:attrNameLst>
                                      </p:cBhvr>
                                      <p:tavLst>
                                        <p:tav tm="0">
                                          <p:val>
                                            <p:strVal val="#ppt_x"/>
                                          </p:val>
                                        </p:tav>
                                        <p:tav tm="100000">
                                          <p:val>
                                            <p:strVal val="#ppt_x"/>
                                          </p:val>
                                        </p:tav>
                                      </p:tavLst>
                                    </p:anim>
                                    <p:anim calcmode="lin" valueType="num">
                                      <p:cBhvr>
                                        <p:cTn id="138" dur="1000" fill="hold"/>
                                        <p:tgtEl>
                                          <p:spTgt spid="162"/>
                                        </p:tgtEl>
                                        <p:attrNameLst>
                                          <p:attrName>ppt_y</p:attrName>
                                        </p:attrNameLst>
                                      </p:cBhvr>
                                      <p:tavLst>
                                        <p:tav tm="0">
                                          <p:val>
                                            <p:strVal val="#ppt_y-.1"/>
                                          </p:val>
                                        </p:tav>
                                        <p:tav tm="100000">
                                          <p:val>
                                            <p:strVal val="#ppt_y"/>
                                          </p:val>
                                        </p:tav>
                                      </p:tavLst>
                                    </p:anim>
                                  </p:childTnLst>
                                </p:cTn>
                              </p:par>
                              <p:par>
                                <p:cTn id="139" presetID="47" presetClass="entr" presetSubtype="0" fill="hold" grpId="0" nodeType="withEffect">
                                  <p:stCondLst>
                                    <p:cond delay="0"/>
                                  </p:stCondLst>
                                  <p:childTnLst>
                                    <p:set>
                                      <p:cBhvr>
                                        <p:cTn id="140" dur="1" fill="hold">
                                          <p:stCondLst>
                                            <p:cond delay="0"/>
                                          </p:stCondLst>
                                        </p:cTn>
                                        <p:tgtEl>
                                          <p:spTgt spid="161"/>
                                        </p:tgtEl>
                                        <p:attrNameLst>
                                          <p:attrName>style.visibility</p:attrName>
                                        </p:attrNameLst>
                                      </p:cBhvr>
                                      <p:to>
                                        <p:strVal val="visible"/>
                                      </p:to>
                                    </p:set>
                                    <p:animEffect transition="in" filter="fade">
                                      <p:cBhvr>
                                        <p:cTn id="141" dur="1000"/>
                                        <p:tgtEl>
                                          <p:spTgt spid="161"/>
                                        </p:tgtEl>
                                      </p:cBhvr>
                                    </p:animEffect>
                                    <p:anim calcmode="lin" valueType="num">
                                      <p:cBhvr>
                                        <p:cTn id="142" dur="1000" fill="hold"/>
                                        <p:tgtEl>
                                          <p:spTgt spid="161"/>
                                        </p:tgtEl>
                                        <p:attrNameLst>
                                          <p:attrName>ppt_x</p:attrName>
                                        </p:attrNameLst>
                                      </p:cBhvr>
                                      <p:tavLst>
                                        <p:tav tm="0">
                                          <p:val>
                                            <p:strVal val="#ppt_x"/>
                                          </p:val>
                                        </p:tav>
                                        <p:tav tm="100000">
                                          <p:val>
                                            <p:strVal val="#ppt_x"/>
                                          </p:val>
                                        </p:tav>
                                      </p:tavLst>
                                    </p:anim>
                                    <p:anim calcmode="lin" valueType="num">
                                      <p:cBhvr>
                                        <p:cTn id="143" dur="1000" fill="hold"/>
                                        <p:tgtEl>
                                          <p:spTgt spid="161"/>
                                        </p:tgtEl>
                                        <p:attrNameLst>
                                          <p:attrName>ppt_y</p:attrName>
                                        </p:attrNameLst>
                                      </p:cBhvr>
                                      <p:tavLst>
                                        <p:tav tm="0">
                                          <p:val>
                                            <p:strVal val="#ppt_y-.1"/>
                                          </p:val>
                                        </p:tav>
                                        <p:tav tm="100000">
                                          <p:val>
                                            <p:strVal val="#ppt_y"/>
                                          </p:val>
                                        </p:tav>
                                      </p:tavLst>
                                    </p:anim>
                                  </p:childTnLst>
                                </p:cTn>
                              </p:par>
                              <p:par>
                                <p:cTn id="144" presetID="47" presetClass="entr" presetSubtype="0" fill="hold" grpId="0" nodeType="withEffect">
                                  <p:stCondLst>
                                    <p:cond delay="0"/>
                                  </p:stCondLst>
                                  <p:childTnLst>
                                    <p:set>
                                      <p:cBhvr>
                                        <p:cTn id="145" dur="1" fill="hold">
                                          <p:stCondLst>
                                            <p:cond delay="0"/>
                                          </p:stCondLst>
                                        </p:cTn>
                                        <p:tgtEl>
                                          <p:spTgt spid="90"/>
                                        </p:tgtEl>
                                        <p:attrNameLst>
                                          <p:attrName>style.visibility</p:attrName>
                                        </p:attrNameLst>
                                      </p:cBhvr>
                                      <p:to>
                                        <p:strVal val="visible"/>
                                      </p:to>
                                    </p:set>
                                    <p:animEffect transition="in" filter="fade">
                                      <p:cBhvr>
                                        <p:cTn id="146" dur="1000"/>
                                        <p:tgtEl>
                                          <p:spTgt spid="90"/>
                                        </p:tgtEl>
                                      </p:cBhvr>
                                    </p:animEffect>
                                    <p:anim calcmode="lin" valueType="num">
                                      <p:cBhvr>
                                        <p:cTn id="147" dur="1000" fill="hold"/>
                                        <p:tgtEl>
                                          <p:spTgt spid="90"/>
                                        </p:tgtEl>
                                        <p:attrNameLst>
                                          <p:attrName>ppt_x</p:attrName>
                                        </p:attrNameLst>
                                      </p:cBhvr>
                                      <p:tavLst>
                                        <p:tav tm="0">
                                          <p:val>
                                            <p:strVal val="#ppt_x"/>
                                          </p:val>
                                        </p:tav>
                                        <p:tav tm="100000">
                                          <p:val>
                                            <p:strVal val="#ppt_x"/>
                                          </p:val>
                                        </p:tav>
                                      </p:tavLst>
                                    </p:anim>
                                    <p:anim calcmode="lin" valueType="num">
                                      <p:cBhvr>
                                        <p:cTn id="148" dur="1000" fill="hold"/>
                                        <p:tgtEl>
                                          <p:spTgt spid="90"/>
                                        </p:tgtEl>
                                        <p:attrNameLst>
                                          <p:attrName>ppt_y</p:attrName>
                                        </p:attrNameLst>
                                      </p:cBhvr>
                                      <p:tavLst>
                                        <p:tav tm="0">
                                          <p:val>
                                            <p:strVal val="#ppt_y-.1"/>
                                          </p:val>
                                        </p:tav>
                                        <p:tav tm="100000">
                                          <p:val>
                                            <p:strVal val="#ppt_y"/>
                                          </p:val>
                                        </p:tav>
                                      </p:tavLst>
                                    </p:anim>
                                  </p:childTnLst>
                                </p:cTn>
                              </p:par>
                              <p:par>
                                <p:cTn id="149" presetID="47" presetClass="entr" presetSubtype="0" fill="hold" grpId="0" nodeType="withEffect">
                                  <p:stCondLst>
                                    <p:cond delay="0"/>
                                  </p:stCondLst>
                                  <p:childTnLst>
                                    <p:set>
                                      <p:cBhvr>
                                        <p:cTn id="150" dur="1" fill="hold">
                                          <p:stCondLst>
                                            <p:cond delay="0"/>
                                          </p:stCondLst>
                                        </p:cTn>
                                        <p:tgtEl>
                                          <p:spTgt spid="67"/>
                                        </p:tgtEl>
                                        <p:attrNameLst>
                                          <p:attrName>style.visibility</p:attrName>
                                        </p:attrNameLst>
                                      </p:cBhvr>
                                      <p:to>
                                        <p:strVal val="visible"/>
                                      </p:to>
                                    </p:set>
                                    <p:animEffect transition="in" filter="fade">
                                      <p:cBhvr>
                                        <p:cTn id="151" dur="1000"/>
                                        <p:tgtEl>
                                          <p:spTgt spid="67"/>
                                        </p:tgtEl>
                                      </p:cBhvr>
                                    </p:animEffect>
                                    <p:anim calcmode="lin" valueType="num">
                                      <p:cBhvr>
                                        <p:cTn id="152" dur="1000" fill="hold"/>
                                        <p:tgtEl>
                                          <p:spTgt spid="67"/>
                                        </p:tgtEl>
                                        <p:attrNameLst>
                                          <p:attrName>ppt_x</p:attrName>
                                        </p:attrNameLst>
                                      </p:cBhvr>
                                      <p:tavLst>
                                        <p:tav tm="0">
                                          <p:val>
                                            <p:strVal val="#ppt_x"/>
                                          </p:val>
                                        </p:tav>
                                        <p:tav tm="100000">
                                          <p:val>
                                            <p:strVal val="#ppt_x"/>
                                          </p:val>
                                        </p:tav>
                                      </p:tavLst>
                                    </p:anim>
                                    <p:anim calcmode="lin" valueType="num">
                                      <p:cBhvr>
                                        <p:cTn id="153" dur="1000" fill="hold"/>
                                        <p:tgtEl>
                                          <p:spTgt spid="67"/>
                                        </p:tgtEl>
                                        <p:attrNameLst>
                                          <p:attrName>ppt_y</p:attrName>
                                        </p:attrNameLst>
                                      </p:cBhvr>
                                      <p:tavLst>
                                        <p:tav tm="0">
                                          <p:val>
                                            <p:strVal val="#ppt_y-.1"/>
                                          </p:val>
                                        </p:tav>
                                        <p:tav tm="100000">
                                          <p:val>
                                            <p:strVal val="#ppt_y"/>
                                          </p:val>
                                        </p:tav>
                                      </p:tavLst>
                                    </p:anim>
                                  </p:childTnLst>
                                </p:cTn>
                              </p:par>
                              <p:par>
                                <p:cTn id="154" presetID="47" presetClass="entr" presetSubtype="0" fill="hold" grpId="0" nodeType="withEffect">
                                  <p:stCondLst>
                                    <p:cond delay="0"/>
                                  </p:stCondLst>
                                  <p:childTnLst>
                                    <p:set>
                                      <p:cBhvr>
                                        <p:cTn id="155" dur="1" fill="hold">
                                          <p:stCondLst>
                                            <p:cond delay="0"/>
                                          </p:stCondLst>
                                        </p:cTn>
                                        <p:tgtEl>
                                          <p:spTgt spid="89"/>
                                        </p:tgtEl>
                                        <p:attrNameLst>
                                          <p:attrName>style.visibility</p:attrName>
                                        </p:attrNameLst>
                                      </p:cBhvr>
                                      <p:to>
                                        <p:strVal val="visible"/>
                                      </p:to>
                                    </p:set>
                                    <p:animEffect transition="in" filter="fade">
                                      <p:cBhvr>
                                        <p:cTn id="156" dur="1000"/>
                                        <p:tgtEl>
                                          <p:spTgt spid="89"/>
                                        </p:tgtEl>
                                      </p:cBhvr>
                                    </p:animEffect>
                                    <p:anim calcmode="lin" valueType="num">
                                      <p:cBhvr>
                                        <p:cTn id="157" dur="1000" fill="hold"/>
                                        <p:tgtEl>
                                          <p:spTgt spid="89"/>
                                        </p:tgtEl>
                                        <p:attrNameLst>
                                          <p:attrName>ppt_x</p:attrName>
                                        </p:attrNameLst>
                                      </p:cBhvr>
                                      <p:tavLst>
                                        <p:tav tm="0">
                                          <p:val>
                                            <p:strVal val="#ppt_x"/>
                                          </p:val>
                                        </p:tav>
                                        <p:tav tm="100000">
                                          <p:val>
                                            <p:strVal val="#ppt_x"/>
                                          </p:val>
                                        </p:tav>
                                      </p:tavLst>
                                    </p:anim>
                                    <p:anim calcmode="lin" valueType="num">
                                      <p:cBhvr>
                                        <p:cTn id="158" dur="1000" fill="hold"/>
                                        <p:tgtEl>
                                          <p:spTgt spid="89"/>
                                        </p:tgtEl>
                                        <p:attrNameLst>
                                          <p:attrName>ppt_y</p:attrName>
                                        </p:attrNameLst>
                                      </p:cBhvr>
                                      <p:tavLst>
                                        <p:tav tm="0">
                                          <p:val>
                                            <p:strVal val="#ppt_y-.1"/>
                                          </p:val>
                                        </p:tav>
                                        <p:tav tm="100000">
                                          <p:val>
                                            <p:strVal val="#ppt_y"/>
                                          </p:val>
                                        </p:tav>
                                      </p:tavLst>
                                    </p:anim>
                                  </p:childTnLst>
                                </p:cTn>
                              </p:par>
                              <p:par>
                                <p:cTn id="159" presetID="47" presetClass="entr" presetSubtype="0" fill="hold" grpId="0" nodeType="withEffect">
                                  <p:stCondLst>
                                    <p:cond delay="0"/>
                                  </p:stCondLst>
                                  <p:childTnLst>
                                    <p:set>
                                      <p:cBhvr>
                                        <p:cTn id="160" dur="1" fill="hold">
                                          <p:stCondLst>
                                            <p:cond delay="0"/>
                                          </p:stCondLst>
                                        </p:cTn>
                                        <p:tgtEl>
                                          <p:spTgt spid="70"/>
                                        </p:tgtEl>
                                        <p:attrNameLst>
                                          <p:attrName>style.visibility</p:attrName>
                                        </p:attrNameLst>
                                      </p:cBhvr>
                                      <p:to>
                                        <p:strVal val="visible"/>
                                      </p:to>
                                    </p:set>
                                    <p:animEffect transition="in" filter="fade">
                                      <p:cBhvr>
                                        <p:cTn id="161" dur="1000"/>
                                        <p:tgtEl>
                                          <p:spTgt spid="70"/>
                                        </p:tgtEl>
                                      </p:cBhvr>
                                    </p:animEffect>
                                    <p:anim calcmode="lin" valueType="num">
                                      <p:cBhvr>
                                        <p:cTn id="162" dur="1000" fill="hold"/>
                                        <p:tgtEl>
                                          <p:spTgt spid="70"/>
                                        </p:tgtEl>
                                        <p:attrNameLst>
                                          <p:attrName>ppt_x</p:attrName>
                                        </p:attrNameLst>
                                      </p:cBhvr>
                                      <p:tavLst>
                                        <p:tav tm="0">
                                          <p:val>
                                            <p:strVal val="#ppt_x"/>
                                          </p:val>
                                        </p:tav>
                                        <p:tav tm="100000">
                                          <p:val>
                                            <p:strVal val="#ppt_x"/>
                                          </p:val>
                                        </p:tav>
                                      </p:tavLst>
                                    </p:anim>
                                    <p:anim calcmode="lin" valueType="num">
                                      <p:cBhvr>
                                        <p:cTn id="163" dur="1000" fill="hold"/>
                                        <p:tgtEl>
                                          <p:spTgt spid="70"/>
                                        </p:tgtEl>
                                        <p:attrNameLst>
                                          <p:attrName>ppt_y</p:attrName>
                                        </p:attrNameLst>
                                      </p:cBhvr>
                                      <p:tavLst>
                                        <p:tav tm="0">
                                          <p:val>
                                            <p:strVal val="#ppt_y-.1"/>
                                          </p:val>
                                        </p:tav>
                                        <p:tav tm="100000">
                                          <p:val>
                                            <p:strVal val="#ppt_y"/>
                                          </p:val>
                                        </p:tav>
                                      </p:tavLst>
                                    </p:anim>
                                  </p:childTnLst>
                                </p:cTn>
                              </p:par>
                              <p:par>
                                <p:cTn id="164" presetID="47" presetClass="entr" presetSubtype="0" fill="hold" grpId="0" nodeType="withEffect">
                                  <p:stCondLst>
                                    <p:cond delay="0"/>
                                  </p:stCondLst>
                                  <p:childTnLst>
                                    <p:set>
                                      <p:cBhvr>
                                        <p:cTn id="165" dur="1" fill="hold">
                                          <p:stCondLst>
                                            <p:cond delay="0"/>
                                          </p:stCondLst>
                                        </p:cTn>
                                        <p:tgtEl>
                                          <p:spTgt spid="59"/>
                                        </p:tgtEl>
                                        <p:attrNameLst>
                                          <p:attrName>style.visibility</p:attrName>
                                        </p:attrNameLst>
                                      </p:cBhvr>
                                      <p:to>
                                        <p:strVal val="visible"/>
                                      </p:to>
                                    </p:set>
                                    <p:animEffect transition="in" filter="fade">
                                      <p:cBhvr>
                                        <p:cTn id="166" dur="1000"/>
                                        <p:tgtEl>
                                          <p:spTgt spid="59"/>
                                        </p:tgtEl>
                                      </p:cBhvr>
                                    </p:animEffect>
                                    <p:anim calcmode="lin" valueType="num">
                                      <p:cBhvr>
                                        <p:cTn id="167" dur="1000" fill="hold"/>
                                        <p:tgtEl>
                                          <p:spTgt spid="59"/>
                                        </p:tgtEl>
                                        <p:attrNameLst>
                                          <p:attrName>ppt_x</p:attrName>
                                        </p:attrNameLst>
                                      </p:cBhvr>
                                      <p:tavLst>
                                        <p:tav tm="0">
                                          <p:val>
                                            <p:strVal val="#ppt_x"/>
                                          </p:val>
                                        </p:tav>
                                        <p:tav tm="100000">
                                          <p:val>
                                            <p:strVal val="#ppt_x"/>
                                          </p:val>
                                        </p:tav>
                                      </p:tavLst>
                                    </p:anim>
                                    <p:anim calcmode="lin" valueType="num">
                                      <p:cBhvr>
                                        <p:cTn id="168" dur="1000" fill="hold"/>
                                        <p:tgtEl>
                                          <p:spTgt spid="59"/>
                                        </p:tgtEl>
                                        <p:attrNameLst>
                                          <p:attrName>ppt_y</p:attrName>
                                        </p:attrNameLst>
                                      </p:cBhvr>
                                      <p:tavLst>
                                        <p:tav tm="0">
                                          <p:val>
                                            <p:strVal val="#ppt_y-.1"/>
                                          </p:val>
                                        </p:tav>
                                        <p:tav tm="100000">
                                          <p:val>
                                            <p:strVal val="#ppt_y"/>
                                          </p:val>
                                        </p:tav>
                                      </p:tavLst>
                                    </p:anim>
                                  </p:childTnLst>
                                </p:cTn>
                              </p:par>
                              <p:par>
                                <p:cTn id="169" presetID="47" presetClass="entr" presetSubtype="0" fill="hold" grpId="0" nodeType="withEffect">
                                  <p:stCondLst>
                                    <p:cond delay="0"/>
                                  </p:stCondLst>
                                  <p:childTnLst>
                                    <p:set>
                                      <p:cBhvr>
                                        <p:cTn id="170" dur="1" fill="hold">
                                          <p:stCondLst>
                                            <p:cond delay="0"/>
                                          </p:stCondLst>
                                        </p:cTn>
                                        <p:tgtEl>
                                          <p:spTgt spid="57"/>
                                        </p:tgtEl>
                                        <p:attrNameLst>
                                          <p:attrName>style.visibility</p:attrName>
                                        </p:attrNameLst>
                                      </p:cBhvr>
                                      <p:to>
                                        <p:strVal val="visible"/>
                                      </p:to>
                                    </p:set>
                                    <p:animEffect transition="in" filter="fade">
                                      <p:cBhvr>
                                        <p:cTn id="171" dur="1000"/>
                                        <p:tgtEl>
                                          <p:spTgt spid="57"/>
                                        </p:tgtEl>
                                      </p:cBhvr>
                                    </p:animEffect>
                                    <p:anim calcmode="lin" valueType="num">
                                      <p:cBhvr>
                                        <p:cTn id="172" dur="1000" fill="hold"/>
                                        <p:tgtEl>
                                          <p:spTgt spid="57"/>
                                        </p:tgtEl>
                                        <p:attrNameLst>
                                          <p:attrName>ppt_x</p:attrName>
                                        </p:attrNameLst>
                                      </p:cBhvr>
                                      <p:tavLst>
                                        <p:tav tm="0">
                                          <p:val>
                                            <p:strVal val="#ppt_x"/>
                                          </p:val>
                                        </p:tav>
                                        <p:tav tm="100000">
                                          <p:val>
                                            <p:strVal val="#ppt_x"/>
                                          </p:val>
                                        </p:tav>
                                      </p:tavLst>
                                    </p:anim>
                                    <p:anim calcmode="lin" valueType="num">
                                      <p:cBhvr>
                                        <p:cTn id="173" dur="1000" fill="hold"/>
                                        <p:tgtEl>
                                          <p:spTgt spid="57"/>
                                        </p:tgtEl>
                                        <p:attrNameLst>
                                          <p:attrName>ppt_y</p:attrName>
                                        </p:attrNameLst>
                                      </p:cBhvr>
                                      <p:tavLst>
                                        <p:tav tm="0">
                                          <p:val>
                                            <p:strVal val="#ppt_y-.1"/>
                                          </p:val>
                                        </p:tav>
                                        <p:tav tm="100000">
                                          <p:val>
                                            <p:strVal val="#ppt_y"/>
                                          </p:val>
                                        </p:tav>
                                      </p:tavLst>
                                    </p:anim>
                                  </p:childTnLst>
                                </p:cTn>
                              </p:par>
                              <p:par>
                                <p:cTn id="174" presetID="47" presetClass="entr" presetSubtype="0" fill="hold" grpId="0" nodeType="withEffect">
                                  <p:stCondLst>
                                    <p:cond delay="0"/>
                                  </p:stCondLst>
                                  <p:childTnLst>
                                    <p:set>
                                      <p:cBhvr>
                                        <p:cTn id="175" dur="1" fill="hold">
                                          <p:stCondLst>
                                            <p:cond delay="0"/>
                                          </p:stCondLst>
                                        </p:cTn>
                                        <p:tgtEl>
                                          <p:spTgt spid="56"/>
                                        </p:tgtEl>
                                        <p:attrNameLst>
                                          <p:attrName>style.visibility</p:attrName>
                                        </p:attrNameLst>
                                      </p:cBhvr>
                                      <p:to>
                                        <p:strVal val="visible"/>
                                      </p:to>
                                    </p:set>
                                    <p:animEffect transition="in" filter="fade">
                                      <p:cBhvr>
                                        <p:cTn id="176" dur="1000"/>
                                        <p:tgtEl>
                                          <p:spTgt spid="56"/>
                                        </p:tgtEl>
                                      </p:cBhvr>
                                    </p:animEffect>
                                    <p:anim calcmode="lin" valueType="num">
                                      <p:cBhvr>
                                        <p:cTn id="177" dur="1000" fill="hold"/>
                                        <p:tgtEl>
                                          <p:spTgt spid="56"/>
                                        </p:tgtEl>
                                        <p:attrNameLst>
                                          <p:attrName>ppt_x</p:attrName>
                                        </p:attrNameLst>
                                      </p:cBhvr>
                                      <p:tavLst>
                                        <p:tav tm="0">
                                          <p:val>
                                            <p:strVal val="#ppt_x"/>
                                          </p:val>
                                        </p:tav>
                                        <p:tav tm="100000">
                                          <p:val>
                                            <p:strVal val="#ppt_x"/>
                                          </p:val>
                                        </p:tav>
                                      </p:tavLst>
                                    </p:anim>
                                    <p:anim calcmode="lin" valueType="num">
                                      <p:cBhvr>
                                        <p:cTn id="178" dur="1000" fill="hold"/>
                                        <p:tgtEl>
                                          <p:spTgt spid="56"/>
                                        </p:tgtEl>
                                        <p:attrNameLst>
                                          <p:attrName>ppt_y</p:attrName>
                                        </p:attrNameLst>
                                      </p:cBhvr>
                                      <p:tavLst>
                                        <p:tav tm="0">
                                          <p:val>
                                            <p:strVal val="#ppt_y-.1"/>
                                          </p:val>
                                        </p:tav>
                                        <p:tav tm="100000">
                                          <p:val>
                                            <p:strVal val="#ppt_y"/>
                                          </p:val>
                                        </p:tav>
                                      </p:tavLst>
                                    </p:anim>
                                  </p:childTnLst>
                                </p:cTn>
                              </p:par>
                            </p:childTnLst>
                          </p:cTn>
                        </p:par>
                        <p:par>
                          <p:cTn id="179" fill="hold">
                            <p:stCondLst>
                              <p:cond delay="4500"/>
                            </p:stCondLst>
                            <p:childTnLst>
                              <p:par>
                                <p:cTn id="180" presetID="22" presetClass="entr" presetSubtype="2" fill="hold" nodeType="afterEffect">
                                  <p:stCondLst>
                                    <p:cond delay="0"/>
                                  </p:stCondLst>
                                  <p:childTnLst>
                                    <p:set>
                                      <p:cBhvr>
                                        <p:cTn id="181" dur="1" fill="hold">
                                          <p:stCondLst>
                                            <p:cond delay="0"/>
                                          </p:stCondLst>
                                        </p:cTn>
                                        <p:tgtEl>
                                          <p:spTgt spid="113"/>
                                        </p:tgtEl>
                                        <p:attrNameLst>
                                          <p:attrName>style.visibility</p:attrName>
                                        </p:attrNameLst>
                                      </p:cBhvr>
                                      <p:to>
                                        <p:strVal val="visible"/>
                                      </p:to>
                                    </p:set>
                                    <p:animEffect transition="in" filter="wipe(right)">
                                      <p:cBhvr>
                                        <p:cTn id="182" dur="500"/>
                                        <p:tgtEl>
                                          <p:spTgt spid="113"/>
                                        </p:tgtEl>
                                      </p:cBhvr>
                                    </p:animEffect>
                                  </p:childTnLst>
                                </p:cTn>
                              </p:par>
                            </p:childTnLst>
                          </p:cTn>
                        </p:par>
                        <p:par>
                          <p:cTn id="183" fill="hold">
                            <p:stCondLst>
                              <p:cond delay="5000"/>
                            </p:stCondLst>
                            <p:childTnLst>
                              <p:par>
                                <p:cTn id="184" presetID="10" presetClass="entr" presetSubtype="0" fill="hold" grpId="0" nodeType="afterEffect">
                                  <p:stCondLst>
                                    <p:cond delay="0"/>
                                  </p:stCondLst>
                                  <p:childTnLst>
                                    <p:set>
                                      <p:cBhvr>
                                        <p:cTn id="185" dur="1" fill="hold">
                                          <p:stCondLst>
                                            <p:cond delay="0"/>
                                          </p:stCondLst>
                                        </p:cTn>
                                        <p:tgtEl>
                                          <p:spTgt spid="125"/>
                                        </p:tgtEl>
                                        <p:attrNameLst>
                                          <p:attrName>style.visibility</p:attrName>
                                        </p:attrNameLst>
                                      </p:cBhvr>
                                      <p:to>
                                        <p:strVal val="visible"/>
                                      </p:to>
                                    </p:set>
                                    <p:animEffect transition="in" filter="fade">
                                      <p:cBhvr>
                                        <p:cTn id="186" dur="500"/>
                                        <p:tgtEl>
                                          <p:spTgt spid="125"/>
                                        </p:tgtEl>
                                      </p:cBhvr>
                                    </p:animEffect>
                                  </p:childTnLst>
                                </p:cTn>
                              </p:par>
                              <p:par>
                                <p:cTn id="187" presetID="10" presetClass="entr" presetSubtype="0" fill="hold" grpId="0" nodeType="withEffect">
                                  <p:stCondLst>
                                    <p:cond delay="0"/>
                                  </p:stCondLst>
                                  <p:childTnLst>
                                    <p:set>
                                      <p:cBhvr>
                                        <p:cTn id="188" dur="1" fill="hold">
                                          <p:stCondLst>
                                            <p:cond delay="0"/>
                                          </p:stCondLst>
                                        </p:cTn>
                                        <p:tgtEl>
                                          <p:spTgt spid="126"/>
                                        </p:tgtEl>
                                        <p:attrNameLst>
                                          <p:attrName>style.visibility</p:attrName>
                                        </p:attrNameLst>
                                      </p:cBhvr>
                                      <p:to>
                                        <p:strVal val="visible"/>
                                      </p:to>
                                    </p:set>
                                    <p:animEffect transition="in" filter="fade">
                                      <p:cBhvr>
                                        <p:cTn id="189" dur="500"/>
                                        <p:tgtEl>
                                          <p:spTgt spid="126"/>
                                        </p:tgtEl>
                                      </p:cBhvr>
                                    </p:animEffect>
                                  </p:childTnLst>
                                </p:cTn>
                              </p:par>
                            </p:childTnLst>
                          </p:cTn>
                        </p:par>
                        <p:par>
                          <p:cTn id="190" fill="hold">
                            <p:stCondLst>
                              <p:cond delay="5500"/>
                            </p:stCondLst>
                            <p:childTnLst>
                              <p:par>
                                <p:cTn id="191" presetID="53" presetClass="entr" presetSubtype="16" fill="hold" nodeType="afterEffect">
                                  <p:stCondLst>
                                    <p:cond delay="0"/>
                                  </p:stCondLst>
                                  <p:childTnLst>
                                    <p:set>
                                      <p:cBhvr>
                                        <p:cTn id="192" dur="1" fill="hold">
                                          <p:stCondLst>
                                            <p:cond delay="0"/>
                                          </p:stCondLst>
                                        </p:cTn>
                                        <p:tgtEl>
                                          <p:spTgt spid="138"/>
                                        </p:tgtEl>
                                        <p:attrNameLst>
                                          <p:attrName>style.visibility</p:attrName>
                                        </p:attrNameLst>
                                      </p:cBhvr>
                                      <p:to>
                                        <p:strVal val="visible"/>
                                      </p:to>
                                    </p:set>
                                    <p:anim calcmode="lin" valueType="num">
                                      <p:cBhvr>
                                        <p:cTn id="193" dur="500" fill="hold"/>
                                        <p:tgtEl>
                                          <p:spTgt spid="138"/>
                                        </p:tgtEl>
                                        <p:attrNameLst>
                                          <p:attrName>ppt_w</p:attrName>
                                        </p:attrNameLst>
                                      </p:cBhvr>
                                      <p:tavLst>
                                        <p:tav tm="0">
                                          <p:val>
                                            <p:fltVal val="0"/>
                                          </p:val>
                                        </p:tav>
                                        <p:tav tm="100000">
                                          <p:val>
                                            <p:strVal val="#ppt_w"/>
                                          </p:val>
                                        </p:tav>
                                      </p:tavLst>
                                    </p:anim>
                                    <p:anim calcmode="lin" valueType="num">
                                      <p:cBhvr>
                                        <p:cTn id="194" dur="500" fill="hold"/>
                                        <p:tgtEl>
                                          <p:spTgt spid="138"/>
                                        </p:tgtEl>
                                        <p:attrNameLst>
                                          <p:attrName>ppt_h</p:attrName>
                                        </p:attrNameLst>
                                      </p:cBhvr>
                                      <p:tavLst>
                                        <p:tav tm="0">
                                          <p:val>
                                            <p:fltVal val="0"/>
                                          </p:val>
                                        </p:tav>
                                        <p:tav tm="100000">
                                          <p:val>
                                            <p:strVal val="#ppt_h"/>
                                          </p:val>
                                        </p:tav>
                                      </p:tavLst>
                                    </p:anim>
                                    <p:animEffect transition="in" filter="fade">
                                      <p:cBhvr>
                                        <p:cTn id="195" dur="500"/>
                                        <p:tgtEl>
                                          <p:spTgt spid="138"/>
                                        </p:tgtEl>
                                      </p:cBhvr>
                                    </p:animEffect>
                                  </p:childTnLst>
                                </p:cTn>
                              </p:par>
                            </p:childTnLst>
                          </p:cTn>
                        </p:par>
                        <p:par>
                          <p:cTn id="196" fill="hold">
                            <p:stCondLst>
                              <p:cond delay="6000"/>
                            </p:stCondLst>
                            <p:childTnLst>
                              <p:par>
                                <p:cTn id="197" presetID="22" presetClass="entr" presetSubtype="2" fill="hold" nodeType="afterEffect">
                                  <p:stCondLst>
                                    <p:cond delay="0"/>
                                  </p:stCondLst>
                                  <p:childTnLst>
                                    <p:set>
                                      <p:cBhvr>
                                        <p:cTn id="198" dur="1" fill="hold">
                                          <p:stCondLst>
                                            <p:cond delay="0"/>
                                          </p:stCondLst>
                                        </p:cTn>
                                        <p:tgtEl>
                                          <p:spTgt spid="116"/>
                                        </p:tgtEl>
                                        <p:attrNameLst>
                                          <p:attrName>style.visibility</p:attrName>
                                        </p:attrNameLst>
                                      </p:cBhvr>
                                      <p:to>
                                        <p:strVal val="visible"/>
                                      </p:to>
                                    </p:set>
                                    <p:animEffect transition="in" filter="wipe(right)">
                                      <p:cBhvr>
                                        <p:cTn id="199" dur="500"/>
                                        <p:tgtEl>
                                          <p:spTgt spid="116"/>
                                        </p:tgtEl>
                                      </p:cBhvr>
                                    </p:animEffect>
                                  </p:childTnLst>
                                </p:cTn>
                              </p:par>
                            </p:childTnLst>
                          </p:cTn>
                        </p:par>
                        <p:par>
                          <p:cTn id="200" fill="hold">
                            <p:stCondLst>
                              <p:cond delay="6500"/>
                            </p:stCondLst>
                            <p:childTnLst>
                              <p:par>
                                <p:cTn id="201" presetID="10" presetClass="entr" presetSubtype="0" fill="hold" grpId="0" nodeType="afterEffect">
                                  <p:stCondLst>
                                    <p:cond delay="0"/>
                                  </p:stCondLst>
                                  <p:childTnLst>
                                    <p:set>
                                      <p:cBhvr>
                                        <p:cTn id="202" dur="1" fill="hold">
                                          <p:stCondLst>
                                            <p:cond delay="0"/>
                                          </p:stCondLst>
                                        </p:cTn>
                                        <p:tgtEl>
                                          <p:spTgt spid="127"/>
                                        </p:tgtEl>
                                        <p:attrNameLst>
                                          <p:attrName>style.visibility</p:attrName>
                                        </p:attrNameLst>
                                      </p:cBhvr>
                                      <p:to>
                                        <p:strVal val="visible"/>
                                      </p:to>
                                    </p:set>
                                    <p:animEffect transition="in" filter="fade">
                                      <p:cBhvr>
                                        <p:cTn id="203" dur="500"/>
                                        <p:tgtEl>
                                          <p:spTgt spid="127"/>
                                        </p:tgtEl>
                                      </p:cBhvr>
                                    </p:animEffect>
                                  </p:childTnLst>
                                </p:cTn>
                              </p:par>
                              <p:par>
                                <p:cTn id="204" presetID="10" presetClass="entr" presetSubtype="0" fill="hold" grpId="0" nodeType="withEffect">
                                  <p:stCondLst>
                                    <p:cond delay="0"/>
                                  </p:stCondLst>
                                  <p:childTnLst>
                                    <p:set>
                                      <p:cBhvr>
                                        <p:cTn id="205" dur="1" fill="hold">
                                          <p:stCondLst>
                                            <p:cond delay="0"/>
                                          </p:stCondLst>
                                        </p:cTn>
                                        <p:tgtEl>
                                          <p:spTgt spid="128"/>
                                        </p:tgtEl>
                                        <p:attrNameLst>
                                          <p:attrName>style.visibility</p:attrName>
                                        </p:attrNameLst>
                                      </p:cBhvr>
                                      <p:to>
                                        <p:strVal val="visible"/>
                                      </p:to>
                                    </p:set>
                                    <p:animEffect transition="in" filter="fade">
                                      <p:cBhvr>
                                        <p:cTn id="206" dur="500"/>
                                        <p:tgtEl>
                                          <p:spTgt spid="128"/>
                                        </p:tgtEl>
                                      </p:cBhvr>
                                    </p:animEffect>
                                  </p:childTnLst>
                                </p:cTn>
                              </p:par>
                            </p:childTnLst>
                          </p:cTn>
                        </p:par>
                        <p:par>
                          <p:cTn id="207" fill="hold">
                            <p:stCondLst>
                              <p:cond delay="7000"/>
                            </p:stCondLst>
                            <p:childTnLst>
                              <p:par>
                                <p:cTn id="208" presetID="53" presetClass="entr" presetSubtype="16" fill="hold" nodeType="afterEffect">
                                  <p:stCondLst>
                                    <p:cond delay="0"/>
                                  </p:stCondLst>
                                  <p:childTnLst>
                                    <p:set>
                                      <p:cBhvr>
                                        <p:cTn id="209" dur="1" fill="hold">
                                          <p:stCondLst>
                                            <p:cond delay="0"/>
                                          </p:stCondLst>
                                        </p:cTn>
                                        <p:tgtEl>
                                          <p:spTgt spid="148"/>
                                        </p:tgtEl>
                                        <p:attrNameLst>
                                          <p:attrName>style.visibility</p:attrName>
                                        </p:attrNameLst>
                                      </p:cBhvr>
                                      <p:to>
                                        <p:strVal val="visible"/>
                                      </p:to>
                                    </p:set>
                                    <p:anim calcmode="lin" valueType="num">
                                      <p:cBhvr>
                                        <p:cTn id="210" dur="500" fill="hold"/>
                                        <p:tgtEl>
                                          <p:spTgt spid="148"/>
                                        </p:tgtEl>
                                        <p:attrNameLst>
                                          <p:attrName>ppt_w</p:attrName>
                                        </p:attrNameLst>
                                      </p:cBhvr>
                                      <p:tavLst>
                                        <p:tav tm="0">
                                          <p:val>
                                            <p:fltVal val="0"/>
                                          </p:val>
                                        </p:tav>
                                        <p:tav tm="100000">
                                          <p:val>
                                            <p:strVal val="#ppt_w"/>
                                          </p:val>
                                        </p:tav>
                                      </p:tavLst>
                                    </p:anim>
                                    <p:anim calcmode="lin" valueType="num">
                                      <p:cBhvr>
                                        <p:cTn id="211" dur="500" fill="hold"/>
                                        <p:tgtEl>
                                          <p:spTgt spid="148"/>
                                        </p:tgtEl>
                                        <p:attrNameLst>
                                          <p:attrName>ppt_h</p:attrName>
                                        </p:attrNameLst>
                                      </p:cBhvr>
                                      <p:tavLst>
                                        <p:tav tm="0">
                                          <p:val>
                                            <p:fltVal val="0"/>
                                          </p:val>
                                        </p:tav>
                                        <p:tav tm="100000">
                                          <p:val>
                                            <p:strVal val="#ppt_h"/>
                                          </p:val>
                                        </p:tav>
                                      </p:tavLst>
                                    </p:anim>
                                    <p:animEffect transition="in" filter="fade">
                                      <p:cBhvr>
                                        <p:cTn id="212" dur="500"/>
                                        <p:tgtEl>
                                          <p:spTgt spid="148"/>
                                        </p:tgtEl>
                                      </p:cBhvr>
                                    </p:animEffect>
                                  </p:childTnLst>
                                </p:cTn>
                              </p:par>
                            </p:childTnLst>
                          </p:cTn>
                        </p:par>
                        <p:par>
                          <p:cTn id="213" fill="hold">
                            <p:stCondLst>
                              <p:cond delay="7500"/>
                            </p:stCondLst>
                            <p:childTnLst>
                              <p:par>
                                <p:cTn id="214" presetID="22" presetClass="entr" presetSubtype="8" fill="hold" nodeType="afterEffect">
                                  <p:stCondLst>
                                    <p:cond delay="0"/>
                                  </p:stCondLst>
                                  <p:childTnLst>
                                    <p:set>
                                      <p:cBhvr>
                                        <p:cTn id="215" dur="1" fill="hold">
                                          <p:stCondLst>
                                            <p:cond delay="0"/>
                                          </p:stCondLst>
                                        </p:cTn>
                                        <p:tgtEl>
                                          <p:spTgt spid="119"/>
                                        </p:tgtEl>
                                        <p:attrNameLst>
                                          <p:attrName>style.visibility</p:attrName>
                                        </p:attrNameLst>
                                      </p:cBhvr>
                                      <p:to>
                                        <p:strVal val="visible"/>
                                      </p:to>
                                    </p:set>
                                    <p:animEffect transition="in" filter="wipe(left)">
                                      <p:cBhvr>
                                        <p:cTn id="216" dur="500"/>
                                        <p:tgtEl>
                                          <p:spTgt spid="119"/>
                                        </p:tgtEl>
                                      </p:cBhvr>
                                    </p:animEffect>
                                  </p:childTnLst>
                                </p:cTn>
                              </p:par>
                            </p:childTnLst>
                          </p:cTn>
                        </p:par>
                        <p:par>
                          <p:cTn id="217" fill="hold">
                            <p:stCondLst>
                              <p:cond delay="8000"/>
                            </p:stCondLst>
                            <p:childTnLst>
                              <p:par>
                                <p:cTn id="218" presetID="10" presetClass="entr" presetSubtype="0" fill="hold" grpId="0" nodeType="afterEffect">
                                  <p:stCondLst>
                                    <p:cond delay="0"/>
                                  </p:stCondLst>
                                  <p:childTnLst>
                                    <p:set>
                                      <p:cBhvr>
                                        <p:cTn id="219" dur="1" fill="hold">
                                          <p:stCondLst>
                                            <p:cond delay="0"/>
                                          </p:stCondLst>
                                        </p:cTn>
                                        <p:tgtEl>
                                          <p:spTgt spid="129"/>
                                        </p:tgtEl>
                                        <p:attrNameLst>
                                          <p:attrName>style.visibility</p:attrName>
                                        </p:attrNameLst>
                                      </p:cBhvr>
                                      <p:to>
                                        <p:strVal val="visible"/>
                                      </p:to>
                                    </p:set>
                                    <p:animEffect transition="in" filter="fade">
                                      <p:cBhvr>
                                        <p:cTn id="220" dur="500"/>
                                        <p:tgtEl>
                                          <p:spTgt spid="129"/>
                                        </p:tgtEl>
                                      </p:cBhvr>
                                    </p:animEffect>
                                  </p:childTnLst>
                                </p:cTn>
                              </p:par>
                              <p:par>
                                <p:cTn id="221" presetID="10" presetClass="entr" presetSubtype="0" fill="hold" grpId="0" nodeType="withEffect">
                                  <p:stCondLst>
                                    <p:cond delay="0"/>
                                  </p:stCondLst>
                                  <p:childTnLst>
                                    <p:set>
                                      <p:cBhvr>
                                        <p:cTn id="222" dur="1" fill="hold">
                                          <p:stCondLst>
                                            <p:cond delay="0"/>
                                          </p:stCondLst>
                                        </p:cTn>
                                        <p:tgtEl>
                                          <p:spTgt spid="130"/>
                                        </p:tgtEl>
                                        <p:attrNameLst>
                                          <p:attrName>style.visibility</p:attrName>
                                        </p:attrNameLst>
                                      </p:cBhvr>
                                      <p:to>
                                        <p:strVal val="visible"/>
                                      </p:to>
                                    </p:set>
                                    <p:animEffect transition="in" filter="fade">
                                      <p:cBhvr>
                                        <p:cTn id="223" dur="500"/>
                                        <p:tgtEl>
                                          <p:spTgt spid="130"/>
                                        </p:tgtEl>
                                      </p:cBhvr>
                                    </p:animEffect>
                                  </p:childTnLst>
                                </p:cTn>
                              </p:par>
                            </p:childTnLst>
                          </p:cTn>
                        </p:par>
                        <p:par>
                          <p:cTn id="224" fill="hold">
                            <p:stCondLst>
                              <p:cond delay="8500"/>
                            </p:stCondLst>
                            <p:childTnLst>
                              <p:par>
                                <p:cTn id="225" presetID="53" presetClass="entr" presetSubtype="16" fill="hold" nodeType="afterEffect">
                                  <p:stCondLst>
                                    <p:cond delay="0"/>
                                  </p:stCondLst>
                                  <p:childTnLst>
                                    <p:set>
                                      <p:cBhvr>
                                        <p:cTn id="226" dur="1" fill="hold">
                                          <p:stCondLst>
                                            <p:cond delay="0"/>
                                          </p:stCondLst>
                                        </p:cTn>
                                        <p:tgtEl>
                                          <p:spTgt spid="143"/>
                                        </p:tgtEl>
                                        <p:attrNameLst>
                                          <p:attrName>style.visibility</p:attrName>
                                        </p:attrNameLst>
                                      </p:cBhvr>
                                      <p:to>
                                        <p:strVal val="visible"/>
                                      </p:to>
                                    </p:set>
                                    <p:anim calcmode="lin" valueType="num">
                                      <p:cBhvr>
                                        <p:cTn id="227" dur="500" fill="hold"/>
                                        <p:tgtEl>
                                          <p:spTgt spid="143"/>
                                        </p:tgtEl>
                                        <p:attrNameLst>
                                          <p:attrName>ppt_w</p:attrName>
                                        </p:attrNameLst>
                                      </p:cBhvr>
                                      <p:tavLst>
                                        <p:tav tm="0">
                                          <p:val>
                                            <p:fltVal val="0"/>
                                          </p:val>
                                        </p:tav>
                                        <p:tav tm="100000">
                                          <p:val>
                                            <p:strVal val="#ppt_w"/>
                                          </p:val>
                                        </p:tav>
                                      </p:tavLst>
                                    </p:anim>
                                    <p:anim calcmode="lin" valueType="num">
                                      <p:cBhvr>
                                        <p:cTn id="228" dur="500" fill="hold"/>
                                        <p:tgtEl>
                                          <p:spTgt spid="143"/>
                                        </p:tgtEl>
                                        <p:attrNameLst>
                                          <p:attrName>ppt_h</p:attrName>
                                        </p:attrNameLst>
                                      </p:cBhvr>
                                      <p:tavLst>
                                        <p:tav tm="0">
                                          <p:val>
                                            <p:fltVal val="0"/>
                                          </p:val>
                                        </p:tav>
                                        <p:tav tm="100000">
                                          <p:val>
                                            <p:strVal val="#ppt_h"/>
                                          </p:val>
                                        </p:tav>
                                      </p:tavLst>
                                    </p:anim>
                                    <p:animEffect transition="in" filter="fade">
                                      <p:cBhvr>
                                        <p:cTn id="229" dur="500"/>
                                        <p:tgtEl>
                                          <p:spTgt spid="143"/>
                                        </p:tgtEl>
                                      </p:cBhvr>
                                    </p:animEffect>
                                  </p:childTnLst>
                                </p:cTn>
                              </p:par>
                            </p:childTnLst>
                          </p:cTn>
                        </p:par>
                        <p:par>
                          <p:cTn id="230" fill="hold">
                            <p:stCondLst>
                              <p:cond delay="9000"/>
                            </p:stCondLst>
                            <p:childTnLst>
                              <p:par>
                                <p:cTn id="231" presetID="22" presetClass="entr" presetSubtype="8" fill="hold" nodeType="afterEffect">
                                  <p:stCondLst>
                                    <p:cond delay="0"/>
                                  </p:stCondLst>
                                  <p:childTnLst>
                                    <p:set>
                                      <p:cBhvr>
                                        <p:cTn id="232" dur="1" fill="hold">
                                          <p:stCondLst>
                                            <p:cond delay="0"/>
                                          </p:stCondLst>
                                        </p:cTn>
                                        <p:tgtEl>
                                          <p:spTgt spid="122"/>
                                        </p:tgtEl>
                                        <p:attrNameLst>
                                          <p:attrName>style.visibility</p:attrName>
                                        </p:attrNameLst>
                                      </p:cBhvr>
                                      <p:to>
                                        <p:strVal val="visible"/>
                                      </p:to>
                                    </p:set>
                                    <p:animEffect transition="in" filter="wipe(left)">
                                      <p:cBhvr>
                                        <p:cTn id="233" dur="500"/>
                                        <p:tgtEl>
                                          <p:spTgt spid="122"/>
                                        </p:tgtEl>
                                      </p:cBhvr>
                                    </p:animEffect>
                                  </p:childTnLst>
                                </p:cTn>
                              </p:par>
                            </p:childTnLst>
                          </p:cTn>
                        </p:par>
                        <p:par>
                          <p:cTn id="234" fill="hold">
                            <p:stCondLst>
                              <p:cond delay="9500"/>
                            </p:stCondLst>
                            <p:childTnLst>
                              <p:par>
                                <p:cTn id="235" presetID="10" presetClass="entr" presetSubtype="0" fill="hold" grpId="0" nodeType="afterEffect">
                                  <p:stCondLst>
                                    <p:cond delay="0"/>
                                  </p:stCondLst>
                                  <p:childTnLst>
                                    <p:set>
                                      <p:cBhvr>
                                        <p:cTn id="236" dur="1" fill="hold">
                                          <p:stCondLst>
                                            <p:cond delay="0"/>
                                          </p:stCondLst>
                                        </p:cTn>
                                        <p:tgtEl>
                                          <p:spTgt spid="131"/>
                                        </p:tgtEl>
                                        <p:attrNameLst>
                                          <p:attrName>style.visibility</p:attrName>
                                        </p:attrNameLst>
                                      </p:cBhvr>
                                      <p:to>
                                        <p:strVal val="visible"/>
                                      </p:to>
                                    </p:set>
                                    <p:animEffect transition="in" filter="fade">
                                      <p:cBhvr>
                                        <p:cTn id="237" dur="500"/>
                                        <p:tgtEl>
                                          <p:spTgt spid="131"/>
                                        </p:tgtEl>
                                      </p:cBhvr>
                                    </p:animEffect>
                                  </p:childTnLst>
                                </p:cTn>
                              </p:par>
                              <p:par>
                                <p:cTn id="238" presetID="10" presetClass="entr" presetSubtype="0" fill="hold" grpId="0" nodeType="withEffect">
                                  <p:stCondLst>
                                    <p:cond delay="0"/>
                                  </p:stCondLst>
                                  <p:childTnLst>
                                    <p:set>
                                      <p:cBhvr>
                                        <p:cTn id="239" dur="1" fill="hold">
                                          <p:stCondLst>
                                            <p:cond delay="0"/>
                                          </p:stCondLst>
                                        </p:cTn>
                                        <p:tgtEl>
                                          <p:spTgt spid="132"/>
                                        </p:tgtEl>
                                        <p:attrNameLst>
                                          <p:attrName>style.visibility</p:attrName>
                                        </p:attrNameLst>
                                      </p:cBhvr>
                                      <p:to>
                                        <p:strVal val="visible"/>
                                      </p:to>
                                    </p:set>
                                    <p:animEffect transition="in" filter="fade">
                                      <p:cBhvr>
                                        <p:cTn id="240" dur="500"/>
                                        <p:tgtEl>
                                          <p:spTgt spid="132"/>
                                        </p:tgtEl>
                                      </p:cBhvr>
                                    </p:animEffect>
                                  </p:childTnLst>
                                </p:cTn>
                              </p:par>
                            </p:childTnLst>
                          </p:cTn>
                        </p:par>
                        <p:par>
                          <p:cTn id="241" fill="hold">
                            <p:stCondLst>
                              <p:cond delay="10000"/>
                            </p:stCondLst>
                            <p:childTnLst>
                              <p:par>
                                <p:cTn id="242" presetID="53" presetClass="entr" presetSubtype="16" fill="hold" nodeType="afterEffect">
                                  <p:stCondLst>
                                    <p:cond delay="0"/>
                                  </p:stCondLst>
                                  <p:childTnLst>
                                    <p:set>
                                      <p:cBhvr>
                                        <p:cTn id="243" dur="1" fill="hold">
                                          <p:stCondLst>
                                            <p:cond delay="0"/>
                                          </p:stCondLst>
                                        </p:cTn>
                                        <p:tgtEl>
                                          <p:spTgt spid="133"/>
                                        </p:tgtEl>
                                        <p:attrNameLst>
                                          <p:attrName>style.visibility</p:attrName>
                                        </p:attrNameLst>
                                      </p:cBhvr>
                                      <p:to>
                                        <p:strVal val="visible"/>
                                      </p:to>
                                    </p:set>
                                    <p:anim calcmode="lin" valueType="num">
                                      <p:cBhvr>
                                        <p:cTn id="244" dur="500" fill="hold"/>
                                        <p:tgtEl>
                                          <p:spTgt spid="133"/>
                                        </p:tgtEl>
                                        <p:attrNameLst>
                                          <p:attrName>ppt_w</p:attrName>
                                        </p:attrNameLst>
                                      </p:cBhvr>
                                      <p:tavLst>
                                        <p:tav tm="0">
                                          <p:val>
                                            <p:fltVal val="0"/>
                                          </p:val>
                                        </p:tav>
                                        <p:tav tm="100000">
                                          <p:val>
                                            <p:strVal val="#ppt_w"/>
                                          </p:val>
                                        </p:tav>
                                      </p:tavLst>
                                    </p:anim>
                                    <p:anim calcmode="lin" valueType="num">
                                      <p:cBhvr>
                                        <p:cTn id="245" dur="500" fill="hold"/>
                                        <p:tgtEl>
                                          <p:spTgt spid="133"/>
                                        </p:tgtEl>
                                        <p:attrNameLst>
                                          <p:attrName>ppt_h</p:attrName>
                                        </p:attrNameLst>
                                      </p:cBhvr>
                                      <p:tavLst>
                                        <p:tav tm="0">
                                          <p:val>
                                            <p:fltVal val="0"/>
                                          </p:val>
                                        </p:tav>
                                        <p:tav tm="100000">
                                          <p:val>
                                            <p:strVal val="#ppt_h"/>
                                          </p:val>
                                        </p:tav>
                                      </p:tavLst>
                                    </p:anim>
                                    <p:animEffect transition="in" filter="fade">
                                      <p:cBhvr>
                                        <p:cTn id="246" dur="500"/>
                                        <p:tgtEl>
                                          <p:spTgt spid="1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 grpId="0" animBg="1"/>
      <p:bldP spid="7" grpId="0" animBg="1"/>
      <p:bldP spid="8" grpId="0" animBg="1"/>
      <p:bldP spid="9" grpId="0" animBg="1"/>
      <p:bldP spid="10" grpId="0" animBg="1"/>
      <p:bldP spid="11" grpId="0" animBg="1"/>
      <p:bldP spid="12" grpId="0" animBg="1"/>
      <p:bldP spid="13" grpId="0" animBg="1"/>
      <p:bldP spid="14" grpId="0" animBg="1"/>
      <p:bldP spid="52" grpId="0" animBg="1"/>
      <p:bldP spid="53" grpId="0" animBg="1"/>
      <p:bldP spid="54" grpId="0" animBg="1"/>
      <p:bldP spid="55" grpId="0" animBg="1"/>
      <p:bldP spid="56" grpId="0" animBg="1"/>
      <p:bldP spid="57" grpId="0" animBg="1"/>
      <p:bldP spid="58" grpId="0" animBg="1"/>
      <p:bldP spid="59" grpId="0" animBg="1"/>
      <p:bldP spid="64" grpId="0" animBg="1"/>
      <p:bldP spid="67" grpId="0" animBg="1"/>
      <p:bldP spid="70" grpId="0" animBg="1"/>
      <p:bldP spid="89" grpId="0" animBg="1"/>
      <p:bldP spid="90" grpId="0" animBg="1"/>
      <p:bldP spid="91" grpId="0" animBg="1"/>
      <p:bldP spid="92" grpId="0" animBg="1"/>
      <p:bldP spid="93" grpId="0" animBg="1"/>
      <p:bldP spid="94" grpId="0" animBg="1"/>
      <p:bldP spid="95" grpId="0" animBg="1"/>
      <p:bldP spid="160" grpId="0" animBg="1"/>
      <p:bldP spid="161" grpId="0" animBg="1"/>
      <p:bldP spid="162" grpId="0" animBg="1"/>
      <p:bldP spid="163" grpId="0" animBg="1"/>
      <p:bldP spid="164" grpId="0" animBg="1"/>
      <p:bldP spid="125" grpId="0"/>
      <p:bldP spid="126" grpId="0"/>
      <p:bldP spid="127" grpId="0"/>
      <p:bldP spid="128" grpId="0"/>
      <p:bldP spid="129" grpId="0"/>
      <p:bldP spid="130" grpId="0"/>
      <p:bldP spid="131" grpId="0"/>
      <p:bldP spid="132" grpId="0"/>
    </p:bldLst>
  </p:timing>
</p:sld>
</file>

<file path=ppt/slides/slide15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083586" y="680759"/>
            <a:ext cx="4025032" cy="830997"/>
          </a:xfrm>
          <a:prstGeom prst="rect">
            <a:avLst/>
          </a:prstGeom>
          <a:noFill/>
        </p:spPr>
        <p:txBody>
          <a:bodyPr wrap="none" rtlCol="0">
            <a:spAutoFit/>
          </a:bodyPr>
          <a:lstStyle/>
          <a:p>
            <a:pPr algn="ctr"/>
            <a:r>
              <a:rPr lang="id-ID" sz="4800" dirty="0" smtClean="0">
                <a:solidFill>
                  <a:schemeClr val="bg1"/>
                </a:solidFill>
                <a:latin typeface="+mj-lt"/>
              </a:rPr>
              <a:t>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 name="Freeform 5"/>
          <p:cNvSpPr>
            <a:spLocks/>
          </p:cNvSpPr>
          <p:nvPr/>
        </p:nvSpPr>
        <p:spPr bwMode="auto">
          <a:xfrm>
            <a:off x="9347175" y="2523549"/>
            <a:ext cx="2381265" cy="2382494"/>
          </a:xfrm>
          <a:custGeom>
            <a:avLst/>
            <a:gdLst>
              <a:gd name="T0" fmla="*/ 183 w 819"/>
              <a:gd name="T1" fmla="*/ 603 h 819"/>
              <a:gd name="T2" fmla="*/ 256 w 819"/>
              <a:gd name="T3" fmla="*/ 638 h 819"/>
              <a:gd name="T4" fmla="*/ 218 w 819"/>
              <a:gd name="T5" fmla="*/ 731 h 819"/>
              <a:gd name="T6" fmla="*/ 386 w 819"/>
              <a:gd name="T7" fmla="*/ 731 h 819"/>
              <a:gd name="T8" fmla="*/ 347 w 819"/>
              <a:gd name="T9" fmla="*/ 638 h 819"/>
              <a:gd name="T10" fmla="*/ 420 w 819"/>
              <a:gd name="T11" fmla="*/ 603 h 819"/>
              <a:gd name="T12" fmla="*/ 603 w 819"/>
              <a:gd name="T13" fmla="*/ 603 h 819"/>
              <a:gd name="T14" fmla="*/ 603 w 819"/>
              <a:gd name="T15" fmla="*/ 420 h 819"/>
              <a:gd name="T16" fmla="*/ 639 w 819"/>
              <a:gd name="T17" fmla="*/ 347 h 819"/>
              <a:gd name="T18" fmla="*/ 731 w 819"/>
              <a:gd name="T19" fmla="*/ 385 h 819"/>
              <a:gd name="T20" fmla="*/ 731 w 819"/>
              <a:gd name="T21" fmla="*/ 217 h 819"/>
              <a:gd name="T22" fmla="*/ 639 w 819"/>
              <a:gd name="T23" fmla="*/ 256 h 819"/>
              <a:gd name="T24" fmla="*/ 603 w 819"/>
              <a:gd name="T25" fmla="*/ 183 h 819"/>
              <a:gd name="T26" fmla="*/ 603 w 819"/>
              <a:gd name="T27" fmla="*/ 0 h 819"/>
              <a:gd name="T28" fmla="*/ 420 w 819"/>
              <a:gd name="T29" fmla="*/ 0 h 819"/>
              <a:gd name="T30" fmla="*/ 347 w 819"/>
              <a:gd name="T31" fmla="*/ 35 h 819"/>
              <a:gd name="T32" fmla="*/ 386 w 819"/>
              <a:gd name="T33" fmla="*/ 128 h 819"/>
              <a:gd name="T34" fmla="*/ 218 w 819"/>
              <a:gd name="T35" fmla="*/ 128 h 819"/>
              <a:gd name="T36" fmla="*/ 256 w 819"/>
              <a:gd name="T37" fmla="*/ 35 h 819"/>
              <a:gd name="T38" fmla="*/ 183 w 819"/>
              <a:gd name="T39" fmla="*/ 0 h 819"/>
              <a:gd name="T40" fmla="*/ 0 w 819"/>
              <a:gd name="T41" fmla="*/ 0 h 819"/>
              <a:gd name="T42" fmla="*/ 0 w 819"/>
              <a:gd name="T43" fmla="*/ 183 h 819"/>
              <a:gd name="T44" fmla="*/ 35 w 819"/>
              <a:gd name="T45" fmla="*/ 256 h 819"/>
              <a:gd name="T46" fmla="*/ 128 w 819"/>
              <a:gd name="T47" fmla="*/ 217 h 819"/>
              <a:gd name="T48" fmla="*/ 128 w 819"/>
              <a:gd name="T49" fmla="*/ 385 h 819"/>
              <a:gd name="T50" fmla="*/ 35 w 819"/>
              <a:gd name="T51" fmla="*/ 347 h 819"/>
              <a:gd name="T52" fmla="*/ 0 w 819"/>
              <a:gd name="T53" fmla="*/ 420 h 819"/>
              <a:gd name="T54" fmla="*/ 0 w 819"/>
              <a:gd name="T55" fmla="*/ 603 h 819"/>
              <a:gd name="T56" fmla="*/ 183 w 819"/>
              <a:gd name="T57" fmla="*/ 603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603"/>
                </a:moveTo>
                <a:cubicBezTo>
                  <a:pt x="249" y="603"/>
                  <a:pt x="265" y="619"/>
                  <a:pt x="256" y="638"/>
                </a:cubicBezTo>
                <a:cubicBezTo>
                  <a:pt x="239" y="675"/>
                  <a:pt x="210" y="680"/>
                  <a:pt x="218" y="731"/>
                </a:cubicBezTo>
                <a:cubicBezTo>
                  <a:pt x="231" y="819"/>
                  <a:pt x="372" y="819"/>
                  <a:pt x="386" y="731"/>
                </a:cubicBezTo>
                <a:cubicBezTo>
                  <a:pt x="394" y="680"/>
                  <a:pt x="364" y="675"/>
                  <a:pt x="347" y="638"/>
                </a:cubicBezTo>
                <a:cubicBezTo>
                  <a:pt x="339" y="619"/>
                  <a:pt x="354" y="603"/>
                  <a:pt x="420" y="603"/>
                </a:cubicBezTo>
                <a:cubicBezTo>
                  <a:pt x="603" y="603"/>
                  <a:pt x="603" y="603"/>
                  <a:pt x="603" y="603"/>
                </a:cubicBezTo>
                <a:cubicBezTo>
                  <a:pt x="603" y="420"/>
                  <a:pt x="603" y="420"/>
                  <a:pt x="603" y="420"/>
                </a:cubicBezTo>
                <a:cubicBezTo>
                  <a:pt x="603" y="354"/>
                  <a:pt x="619" y="338"/>
                  <a:pt x="639" y="347"/>
                </a:cubicBezTo>
                <a:cubicBezTo>
                  <a:pt x="675" y="364"/>
                  <a:pt x="680" y="394"/>
                  <a:pt x="731" y="385"/>
                </a:cubicBezTo>
                <a:cubicBezTo>
                  <a:pt x="819" y="372"/>
                  <a:pt x="819" y="231"/>
                  <a:pt x="731" y="217"/>
                </a:cubicBezTo>
                <a:cubicBezTo>
                  <a:pt x="680" y="209"/>
                  <a:pt x="675" y="239"/>
                  <a:pt x="639" y="256"/>
                </a:cubicBezTo>
                <a:cubicBezTo>
                  <a:pt x="619" y="264"/>
                  <a:pt x="603" y="249"/>
                  <a:pt x="603" y="183"/>
                </a:cubicBezTo>
                <a:cubicBezTo>
                  <a:pt x="603" y="0"/>
                  <a:pt x="603" y="0"/>
                  <a:pt x="603" y="0"/>
                </a:cubicBezTo>
                <a:cubicBezTo>
                  <a:pt x="420" y="0"/>
                  <a:pt x="420" y="0"/>
                  <a:pt x="420" y="0"/>
                </a:cubicBezTo>
                <a:cubicBezTo>
                  <a:pt x="354" y="0"/>
                  <a:pt x="339" y="16"/>
                  <a:pt x="347" y="35"/>
                </a:cubicBezTo>
                <a:cubicBezTo>
                  <a:pt x="364" y="72"/>
                  <a:pt x="394" y="76"/>
                  <a:pt x="386" y="128"/>
                </a:cubicBezTo>
                <a:cubicBezTo>
                  <a:pt x="372" y="216"/>
                  <a:pt x="231" y="216"/>
                  <a:pt x="218" y="128"/>
                </a:cubicBezTo>
                <a:cubicBezTo>
                  <a:pt x="210" y="76"/>
                  <a:pt x="239" y="72"/>
                  <a:pt x="256" y="35"/>
                </a:cubicBezTo>
                <a:cubicBezTo>
                  <a:pt x="265" y="16"/>
                  <a:pt x="249" y="0"/>
                  <a:pt x="183" y="0"/>
                </a:cubicBezTo>
                <a:cubicBezTo>
                  <a:pt x="0" y="0"/>
                  <a:pt x="0" y="0"/>
                  <a:pt x="0" y="0"/>
                </a:cubicBezTo>
                <a:cubicBezTo>
                  <a:pt x="0" y="183"/>
                  <a:pt x="0" y="183"/>
                  <a:pt x="0" y="183"/>
                </a:cubicBezTo>
                <a:cubicBezTo>
                  <a:pt x="0" y="249"/>
                  <a:pt x="16" y="264"/>
                  <a:pt x="35" y="256"/>
                </a:cubicBezTo>
                <a:cubicBezTo>
                  <a:pt x="72" y="239"/>
                  <a:pt x="77" y="209"/>
                  <a:pt x="128" y="217"/>
                </a:cubicBezTo>
                <a:cubicBezTo>
                  <a:pt x="216" y="231"/>
                  <a:pt x="216" y="372"/>
                  <a:pt x="128" y="385"/>
                </a:cubicBezTo>
                <a:cubicBezTo>
                  <a:pt x="77" y="394"/>
                  <a:pt x="72" y="364"/>
                  <a:pt x="35" y="347"/>
                </a:cubicBezTo>
                <a:cubicBezTo>
                  <a:pt x="16" y="338"/>
                  <a:pt x="0" y="354"/>
                  <a:pt x="0" y="420"/>
                </a:cubicBezTo>
                <a:cubicBezTo>
                  <a:pt x="0" y="603"/>
                  <a:pt x="0" y="603"/>
                  <a:pt x="0" y="603"/>
                </a:cubicBezTo>
                <a:lnTo>
                  <a:pt x="183" y="60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719298" y="4276935"/>
            <a:ext cx="2381265" cy="2382494"/>
          </a:xfrm>
          <a:custGeom>
            <a:avLst/>
            <a:gdLst>
              <a:gd name="T0" fmla="*/ 216 w 819"/>
              <a:gd name="T1" fmla="*/ 420 h 819"/>
              <a:gd name="T2" fmla="*/ 181 w 819"/>
              <a:gd name="T3" fmla="*/ 347 h 819"/>
              <a:gd name="T4" fmla="*/ 88 w 819"/>
              <a:gd name="T5" fmla="*/ 386 h 819"/>
              <a:gd name="T6" fmla="*/ 88 w 819"/>
              <a:gd name="T7" fmla="*/ 218 h 819"/>
              <a:gd name="T8" fmla="*/ 181 w 819"/>
              <a:gd name="T9" fmla="*/ 256 h 819"/>
              <a:gd name="T10" fmla="*/ 216 w 819"/>
              <a:gd name="T11" fmla="*/ 183 h 819"/>
              <a:gd name="T12" fmla="*/ 216 w 819"/>
              <a:gd name="T13" fmla="*/ 0 h 819"/>
              <a:gd name="T14" fmla="*/ 399 w 819"/>
              <a:gd name="T15" fmla="*/ 0 h 819"/>
              <a:gd name="T16" fmla="*/ 472 w 819"/>
              <a:gd name="T17" fmla="*/ 35 h 819"/>
              <a:gd name="T18" fmla="*/ 434 w 819"/>
              <a:gd name="T19" fmla="*/ 128 h 819"/>
              <a:gd name="T20" fmla="*/ 602 w 819"/>
              <a:gd name="T21" fmla="*/ 128 h 819"/>
              <a:gd name="T22" fmla="*/ 563 w 819"/>
              <a:gd name="T23" fmla="*/ 35 h 819"/>
              <a:gd name="T24" fmla="*/ 636 w 819"/>
              <a:gd name="T25" fmla="*/ 0 h 819"/>
              <a:gd name="T26" fmla="*/ 819 w 819"/>
              <a:gd name="T27" fmla="*/ 0 h 819"/>
              <a:gd name="T28" fmla="*/ 819 w 819"/>
              <a:gd name="T29" fmla="*/ 183 h 819"/>
              <a:gd name="T30" fmla="*/ 784 w 819"/>
              <a:gd name="T31" fmla="*/ 256 h 819"/>
              <a:gd name="T32" fmla="*/ 691 w 819"/>
              <a:gd name="T33" fmla="*/ 218 h 819"/>
              <a:gd name="T34" fmla="*/ 691 w 819"/>
              <a:gd name="T35" fmla="*/ 386 h 819"/>
              <a:gd name="T36" fmla="*/ 784 w 819"/>
              <a:gd name="T37" fmla="*/ 347 h 819"/>
              <a:gd name="T38" fmla="*/ 819 w 819"/>
              <a:gd name="T39" fmla="*/ 420 h 819"/>
              <a:gd name="T40" fmla="*/ 819 w 819"/>
              <a:gd name="T41" fmla="*/ 603 h 819"/>
              <a:gd name="T42" fmla="*/ 636 w 819"/>
              <a:gd name="T43" fmla="*/ 603 h 819"/>
              <a:gd name="T44" fmla="*/ 563 w 819"/>
              <a:gd name="T45" fmla="*/ 639 h 819"/>
              <a:gd name="T46" fmla="*/ 602 w 819"/>
              <a:gd name="T47" fmla="*/ 731 h 819"/>
              <a:gd name="T48" fmla="*/ 434 w 819"/>
              <a:gd name="T49" fmla="*/ 731 h 819"/>
              <a:gd name="T50" fmla="*/ 472 w 819"/>
              <a:gd name="T51" fmla="*/ 639 h 819"/>
              <a:gd name="T52" fmla="*/ 399 w 819"/>
              <a:gd name="T53" fmla="*/ 603 h 819"/>
              <a:gd name="T54" fmla="*/ 216 w 819"/>
              <a:gd name="T55" fmla="*/ 603 h 819"/>
              <a:gd name="T56" fmla="*/ 216 w 819"/>
              <a:gd name="T57" fmla="*/ 420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216" y="420"/>
                </a:moveTo>
                <a:cubicBezTo>
                  <a:pt x="216" y="354"/>
                  <a:pt x="200" y="339"/>
                  <a:pt x="181" y="347"/>
                </a:cubicBezTo>
                <a:cubicBezTo>
                  <a:pt x="144" y="364"/>
                  <a:pt x="139" y="394"/>
                  <a:pt x="88" y="386"/>
                </a:cubicBezTo>
                <a:cubicBezTo>
                  <a:pt x="0" y="372"/>
                  <a:pt x="0" y="231"/>
                  <a:pt x="88" y="218"/>
                </a:cubicBezTo>
                <a:cubicBezTo>
                  <a:pt x="139" y="210"/>
                  <a:pt x="144" y="239"/>
                  <a:pt x="181" y="256"/>
                </a:cubicBezTo>
                <a:cubicBezTo>
                  <a:pt x="200" y="265"/>
                  <a:pt x="216" y="249"/>
                  <a:pt x="216" y="183"/>
                </a:cubicBezTo>
                <a:cubicBezTo>
                  <a:pt x="216" y="0"/>
                  <a:pt x="216" y="0"/>
                  <a:pt x="216" y="0"/>
                </a:cubicBezTo>
                <a:cubicBezTo>
                  <a:pt x="399" y="0"/>
                  <a:pt x="399" y="0"/>
                  <a:pt x="399" y="0"/>
                </a:cubicBezTo>
                <a:cubicBezTo>
                  <a:pt x="465" y="0"/>
                  <a:pt x="481" y="16"/>
                  <a:pt x="472" y="35"/>
                </a:cubicBezTo>
                <a:cubicBezTo>
                  <a:pt x="455" y="72"/>
                  <a:pt x="426" y="77"/>
                  <a:pt x="434" y="128"/>
                </a:cubicBezTo>
                <a:cubicBezTo>
                  <a:pt x="447" y="216"/>
                  <a:pt x="588" y="216"/>
                  <a:pt x="602" y="128"/>
                </a:cubicBezTo>
                <a:cubicBezTo>
                  <a:pt x="610" y="77"/>
                  <a:pt x="580" y="72"/>
                  <a:pt x="563" y="35"/>
                </a:cubicBezTo>
                <a:cubicBezTo>
                  <a:pt x="555" y="16"/>
                  <a:pt x="570" y="0"/>
                  <a:pt x="636" y="0"/>
                </a:cubicBezTo>
                <a:cubicBezTo>
                  <a:pt x="819" y="0"/>
                  <a:pt x="819" y="0"/>
                  <a:pt x="819" y="0"/>
                </a:cubicBezTo>
                <a:cubicBezTo>
                  <a:pt x="819" y="183"/>
                  <a:pt x="819" y="183"/>
                  <a:pt x="819" y="183"/>
                </a:cubicBezTo>
                <a:cubicBezTo>
                  <a:pt x="819" y="249"/>
                  <a:pt x="803" y="265"/>
                  <a:pt x="784" y="256"/>
                </a:cubicBezTo>
                <a:cubicBezTo>
                  <a:pt x="747" y="239"/>
                  <a:pt x="743" y="210"/>
                  <a:pt x="691" y="218"/>
                </a:cubicBezTo>
                <a:cubicBezTo>
                  <a:pt x="603" y="231"/>
                  <a:pt x="603" y="372"/>
                  <a:pt x="691" y="386"/>
                </a:cubicBezTo>
                <a:cubicBezTo>
                  <a:pt x="743" y="394"/>
                  <a:pt x="747" y="364"/>
                  <a:pt x="784" y="347"/>
                </a:cubicBezTo>
                <a:cubicBezTo>
                  <a:pt x="803" y="339"/>
                  <a:pt x="819" y="354"/>
                  <a:pt x="819" y="420"/>
                </a:cubicBezTo>
                <a:cubicBezTo>
                  <a:pt x="819" y="603"/>
                  <a:pt x="819" y="603"/>
                  <a:pt x="819" y="603"/>
                </a:cubicBezTo>
                <a:cubicBezTo>
                  <a:pt x="636" y="603"/>
                  <a:pt x="636" y="603"/>
                  <a:pt x="636" y="603"/>
                </a:cubicBezTo>
                <a:cubicBezTo>
                  <a:pt x="570" y="603"/>
                  <a:pt x="555" y="619"/>
                  <a:pt x="563" y="639"/>
                </a:cubicBezTo>
                <a:cubicBezTo>
                  <a:pt x="580" y="675"/>
                  <a:pt x="610" y="680"/>
                  <a:pt x="602" y="731"/>
                </a:cubicBezTo>
                <a:cubicBezTo>
                  <a:pt x="588" y="819"/>
                  <a:pt x="447" y="819"/>
                  <a:pt x="434" y="731"/>
                </a:cubicBezTo>
                <a:cubicBezTo>
                  <a:pt x="426" y="680"/>
                  <a:pt x="455" y="675"/>
                  <a:pt x="472" y="639"/>
                </a:cubicBezTo>
                <a:cubicBezTo>
                  <a:pt x="481" y="619"/>
                  <a:pt x="465" y="603"/>
                  <a:pt x="399" y="603"/>
                </a:cubicBezTo>
                <a:cubicBezTo>
                  <a:pt x="216" y="603"/>
                  <a:pt x="216" y="603"/>
                  <a:pt x="216" y="603"/>
                </a:cubicBezTo>
                <a:lnTo>
                  <a:pt x="216" y="4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7593788" y="1895671"/>
            <a:ext cx="2381265" cy="2381264"/>
          </a:xfrm>
          <a:custGeom>
            <a:avLst/>
            <a:gdLst>
              <a:gd name="T0" fmla="*/ 183 w 819"/>
              <a:gd name="T1" fmla="*/ 216 h 819"/>
              <a:gd name="T2" fmla="*/ 256 w 819"/>
              <a:gd name="T3" fmla="*/ 180 h 819"/>
              <a:gd name="T4" fmla="*/ 217 w 819"/>
              <a:gd name="T5" fmla="*/ 88 h 819"/>
              <a:gd name="T6" fmla="*/ 385 w 819"/>
              <a:gd name="T7" fmla="*/ 88 h 819"/>
              <a:gd name="T8" fmla="*/ 347 w 819"/>
              <a:gd name="T9" fmla="*/ 180 h 819"/>
              <a:gd name="T10" fmla="*/ 420 w 819"/>
              <a:gd name="T11" fmla="*/ 216 h 819"/>
              <a:gd name="T12" fmla="*/ 603 w 819"/>
              <a:gd name="T13" fmla="*/ 216 h 819"/>
              <a:gd name="T14" fmla="*/ 603 w 819"/>
              <a:gd name="T15" fmla="*/ 399 h 819"/>
              <a:gd name="T16" fmla="*/ 638 w 819"/>
              <a:gd name="T17" fmla="*/ 472 h 819"/>
              <a:gd name="T18" fmla="*/ 731 w 819"/>
              <a:gd name="T19" fmla="*/ 433 h 819"/>
              <a:gd name="T20" fmla="*/ 731 w 819"/>
              <a:gd name="T21" fmla="*/ 601 h 819"/>
              <a:gd name="T22" fmla="*/ 638 w 819"/>
              <a:gd name="T23" fmla="*/ 563 h 819"/>
              <a:gd name="T24" fmla="*/ 603 w 819"/>
              <a:gd name="T25" fmla="*/ 636 h 819"/>
              <a:gd name="T26" fmla="*/ 603 w 819"/>
              <a:gd name="T27" fmla="*/ 819 h 819"/>
              <a:gd name="T28" fmla="*/ 420 w 819"/>
              <a:gd name="T29" fmla="*/ 819 h 819"/>
              <a:gd name="T30" fmla="*/ 347 w 819"/>
              <a:gd name="T31" fmla="*/ 784 h 819"/>
              <a:gd name="T32" fmla="*/ 385 w 819"/>
              <a:gd name="T33" fmla="*/ 691 h 819"/>
              <a:gd name="T34" fmla="*/ 217 w 819"/>
              <a:gd name="T35" fmla="*/ 691 h 819"/>
              <a:gd name="T36" fmla="*/ 256 w 819"/>
              <a:gd name="T37" fmla="*/ 784 h 819"/>
              <a:gd name="T38" fmla="*/ 183 w 819"/>
              <a:gd name="T39" fmla="*/ 819 h 819"/>
              <a:gd name="T40" fmla="*/ 0 w 819"/>
              <a:gd name="T41" fmla="*/ 819 h 819"/>
              <a:gd name="T42" fmla="*/ 0 w 819"/>
              <a:gd name="T43" fmla="*/ 636 h 819"/>
              <a:gd name="T44" fmla="*/ 35 w 819"/>
              <a:gd name="T45" fmla="*/ 563 h 819"/>
              <a:gd name="T46" fmla="*/ 128 w 819"/>
              <a:gd name="T47" fmla="*/ 601 h 819"/>
              <a:gd name="T48" fmla="*/ 128 w 819"/>
              <a:gd name="T49" fmla="*/ 433 h 819"/>
              <a:gd name="T50" fmla="*/ 35 w 819"/>
              <a:gd name="T51" fmla="*/ 472 h 819"/>
              <a:gd name="T52" fmla="*/ 0 w 819"/>
              <a:gd name="T53" fmla="*/ 399 h 819"/>
              <a:gd name="T54" fmla="*/ 0 w 819"/>
              <a:gd name="T55" fmla="*/ 216 h 819"/>
              <a:gd name="T56" fmla="*/ 183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183" y="216"/>
                </a:moveTo>
                <a:cubicBezTo>
                  <a:pt x="249" y="216"/>
                  <a:pt x="264" y="200"/>
                  <a:pt x="256" y="180"/>
                </a:cubicBezTo>
                <a:cubicBezTo>
                  <a:pt x="239" y="144"/>
                  <a:pt x="209" y="139"/>
                  <a:pt x="217" y="88"/>
                </a:cubicBezTo>
                <a:cubicBezTo>
                  <a:pt x="231" y="0"/>
                  <a:pt x="372" y="0"/>
                  <a:pt x="385" y="88"/>
                </a:cubicBezTo>
                <a:cubicBezTo>
                  <a:pt x="393" y="139"/>
                  <a:pt x="364" y="144"/>
                  <a:pt x="347" y="180"/>
                </a:cubicBezTo>
                <a:cubicBezTo>
                  <a:pt x="338" y="200"/>
                  <a:pt x="354" y="216"/>
                  <a:pt x="420" y="216"/>
                </a:cubicBezTo>
                <a:cubicBezTo>
                  <a:pt x="603" y="216"/>
                  <a:pt x="603" y="216"/>
                  <a:pt x="603" y="216"/>
                </a:cubicBezTo>
                <a:cubicBezTo>
                  <a:pt x="603" y="399"/>
                  <a:pt x="603" y="399"/>
                  <a:pt x="603" y="399"/>
                </a:cubicBezTo>
                <a:cubicBezTo>
                  <a:pt x="603" y="465"/>
                  <a:pt x="619" y="480"/>
                  <a:pt x="638" y="472"/>
                </a:cubicBezTo>
                <a:cubicBezTo>
                  <a:pt x="675" y="455"/>
                  <a:pt x="680" y="425"/>
                  <a:pt x="731" y="433"/>
                </a:cubicBezTo>
                <a:cubicBezTo>
                  <a:pt x="819" y="447"/>
                  <a:pt x="819" y="588"/>
                  <a:pt x="731" y="601"/>
                </a:cubicBezTo>
                <a:cubicBezTo>
                  <a:pt x="680" y="610"/>
                  <a:pt x="675" y="580"/>
                  <a:pt x="638" y="563"/>
                </a:cubicBezTo>
                <a:cubicBezTo>
                  <a:pt x="619" y="554"/>
                  <a:pt x="603" y="570"/>
                  <a:pt x="603" y="636"/>
                </a:cubicBezTo>
                <a:cubicBezTo>
                  <a:pt x="603" y="819"/>
                  <a:pt x="603" y="819"/>
                  <a:pt x="603" y="819"/>
                </a:cubicBezTo>
                <a:cubicBezTo>
                  <a:pt x="420" y="819"/>
                  <a:pt x="420" y="819"/>
                  <a:pt x="420" y="819"/>
                </a:cubicBezTo>
                <a:cubicBezTo>
                  <a:pt x="354" y="819"/>
                  <a:pt x="338" y="803"/>
                  <a:pt x="347" y="784"/>
                </a:cubicBezTo>
                <a:cubicBezTo>
                  <a:pt x="364" y="747"/>
                  <a:pt x="393" y="742"/>
                  <a:pt x="385" y="691"/>
                </a:cubicBezTo>
                <a:cubicBezTo>
                  <a:pt x="372" y="603"/>
                  <a:pt x="231" y="603"/>
                  <a:pt x="217" y="691"/>
                </a:cubicBezTo>
                <a:cubicBezTo>
                  <a:pt x="209" y="742"/>
                  <a:pt x="239" y="747"/>
                  <a:pt x="256" y="784"/>
                </a:cubicBezTo>
                <a:cubicBezTo>
                  <a:pt x="264" y="803"/>
                  <a:pt x="249" y="819"/>
                  <a:pt x="183" y="819"/>
                </a:cubicBezTo>
                <a:cubicBezTo>
                  <a:pt x="0" y="819"/>
                  <a:pt x="0" y="819"/>
                  <a:pt x="0" y="819"/>
                </a:cubicBezTo>
                <a:cubicBezTo>
                  <a:pt x="0" y="636"/>
                  <a:pt x="0" y="636"/>
                  <a:pt x="0" y="636"/>
                </a:cubicBezTo>
                <a:cubicBezTo>
                  <a:pt x="0" y="570"/>
                  <a:pt x="16" y="554"/>
                  <a:pt x="35" y="563"/>
                </a:cubicBezTo>
                <a:cubicBezTo>
                  <a:pt x="72" y="580"/>
                  <a:pt x="76" y="610"/>
                  <a:pt x="128" y="601"/>
                </a:cubicBezTo>
                <a:cubicBezTo>
                  <a:pt x="216" y="588"/>
                  <a:pt x="216" y="447"/>
                  <a:pt x="128" y="433"/>
                </a:cubicBezTo>
                <a:cubicBezTo>
                  <a:pt x="76" y="425"/>
                  <a:pt x="72" y="455"/>
                  <a:pt x="35" y="472"/>
                </a:cubicBezTo>
                <a:cubicBezTo>
                  <a:pt x="16" y="480"/>
                  <a:pt x="0" y="465"/>
                  <a:pt x="0" y="399"/>
                </a:cubicBezTo>
                <a:cubicBezTo>
                  <a:pt x="0" y="216"/>
                  <a:pt x="0" y="216"/>
                  <a:pt x="0" y="216"/>
                </a:cubicBezTo>
                <a:lnTo>
                  <a:pt x="183" y="21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6965910" y="3649059"/>
            <a:ext cx="2381265" cy="2381264"/>
          </a:xfrm>
          <a:custGeom>
            <a:avLst/>
            <a:gdLst>
              <a:gd name="T0" fmla="*/ 399 w 819"/>
              <a:gd name="T1" fmla="*/ 216 h 819"/>
              <a:gd name="T2" fmla="*/ 472 w 819"/>
              <a:gd name="T3" fmla="*/ 181 h 819"/>
              <a:gd name="T4" fmla="*/ 433 w 819"/>
              <a:gd name="T5" fmla="*/ 88 h 819"/>
              <a:gd name="T6" fmla="*/ 601 w 819"/>
              <a:gd name="T7" fmla="*/ 88 h 819"/>
              <a:gd name="T8" fmla="*/ 563 w 819"/>
              <a:gd name="T9" fmla="*/ 181 h 819"/>
              <a:gd name="T10" fmla="*/ 636 w 819"/>
              <a:gd name="T11" fmla="*/ 216 h 819"/>
              <a:gd name="T12" fmla="*/ 819 w 819"/>
              <a:gd name="T13" fmla="*/ 216 h 819"/>
              <a:gd name="T14" fmla="*/ 819 w 819"/>
              <a:gd name="T15" fmla="*/ 399 h 819"/>
              <a:gd name="T16" fmla="*/ 784 w 819"/>
              <a:gd name="T17" fmla="*/ 472 h 819"/>
              <a:gd name="T18" fmla="*/ 691 w 819"/>
              <a:gd name="T19" fmla="*/ 434 h 819"/>
              <a:gd name="T20" fmla="*/ 691 w 819"/>
              <a:gd name="T21" fmla="*/ 602 h 819"/>
              <a:gd name="T22" fmla="*/ 784 w 819"/>
              <a:gd name="T23" fmla="*/ 563 h 819"/>
              <a:gd name="T24" fmla="*/ 819 w 819"/>
              <a:gd name="T25" fmla="*/ 636 h 819"/>
              <a:gd name="T26" fmla="*/ 819 w 819"/>
              <a:gd name="T27" fmla="*/ 819 h 819"/>
              <a:gd name="T28" fmla="*/ 636 w 819"/>
              <a:gd name="T29" fmla="*/ 819 h 819"/>
              <a:gd name="T30" fmla="*/ 563 w 819"/>
              <a:gd name="T31" fmla="*/ 784 h 819"/>
              <a:gd name="T32" fmla="*/ 601 w 819"/>
              <a:gd name="T33" fmla="*/ 691 h 819"/>
              <a:gd name="T34" fmla="*/ 433 w 819"/>
              <a:gd name="T35" fmla="*/ 691 h 819"/>
              <a:gd name="T36" fmla="*/ 472 w 819"/>
              <a:gd name="T37" fmla="*/ 784 h 819"/>
              <a:gd name="T38" fmla="*/ 399 w 819"/>
              <a:gd name="T39" fmla="*/ 819 h 819"/>
              <a:gd name="T40" fmla="*/ 216 w 819"/>
              <a:gd name="T41" fmla="*/ 819 h 819"/>
              <a:gd name="T42" fmla="*/ 216 w 819"/>
              <a:gd name="T43" fmla="*/ 636 h 819"/>
              <a:gd name="T44" fmla="*/ 180 w 819"/>
              <a:gd name="T45" fmla="*/ 563 h 819"/>
              <a:gd name="T46" fmla="*/ 88 w 819"/>
              <a:gd name="T47" fmla="*/ 602 h 819"/>
              <a:gd name="T48" fmla="*/ 88 w 819"/>
              <a:gd name="T49" fmla="*/ 434 h 819"/>
              <a:gd name="T50" fmla="*/ 180 w 819"/>
              <a:gd name="T51" fmla="*/ 472 h 819"/>
              <a:gd name="T52" fmla="*/ 216 w 819"/>
              <a:gd name="T53" fmla="*/ 399 h 819"/>
              <a:gd name="T54" fmla="*/ 216 w 819"/>
              <a:gd name="T55" fmla="*/ 216 h 819"/>
              <a:gd name="T56" fmla="*/ 399 w 819"/>
              <a:gd name="T57" fmla="*/ 216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9" h="819">
                <a:moveTo>
                  <a:pt x="399" y="216"/>
                </a:moveTo>
                <a:cubicBezTo>
                  <a:pt x="465" y="216"/>
                  <a:pt x="480" y="200"/>
                  <a:pt x="472" y="181"/>
                </a:cubicBezTo>
                <a:cubicBezTo>
                  <a:pt x="455" y="144"/>
                  <a:pt x="425" y="139"/>
                  <a:pt x="433" y="88"/>
                </a:cubicBezTo>
                <a:cubicBezTo>
                  <a:pt x="447" y="0"/>
                  <a:pt x="588" y="0"/>
                  <a:pt x="601" y="88"/>
                </a:cubicBezTo>
                <a:cubicBezTo>
                  <a:pt x="609" y="139"/>
                  <a:pt x="580" y="144"/>
                  <a:pt x="563" y="181"/>
                </a:cubicBezTo>
                <a:cubicBezTo>
                  <a:pt x="554" y="200"/>
                  <a:pt x="570" y="216"/>
                  <a:pt x="636" y="216"/>
                </a:cubicBezTo>
                <a:cubicBezTo>
                  <a:pt x="819" y="216"/>
                  <a:pt x="819" y="216"/>
                  <a:pt x="819" y="216"/>
                </a:cubicBezTo>
                <a:cubicBezTo>
                  <a:pt x="819" y="399"/>
                  <a:pt x="819" y="399"/>
                  <a:pt x="819" y="399"/>
                </a:cubicBezTo>
                <a:cubicBezTo>
                  <a:pt x="819" y="465"/>
                  <a:pt x="803" y="481"/>
                  <a:pt x="784" y="472"/>
                </a:cubicBezTo>
                <a:cubicBezTo>
                  <a:pt x="747" y="455"/>
                  <a:pt x="742" y="426"/>
                  <a:pt x="691" y="434"/>
                </a:cubicBezTo>
                <a:cubicBezTo>
                  <a:pt x="603" y="447"/>
                  <a:pt x="603" y="588"/>
                  <a:pt x="691" y="602"/>
                </a:cubicBezTo>
                <a:cubicBezTo>
                  <a:pt x="742" y="610"/>
                  <a:pt x="747" y="580"/>
                  <a:pt x="784" y="563"/>
                </a:cubicBezTo>
                <a:cubicBezTo>
                  <a:pt x="803" y="555"/>
                  <a:pt x="819" y="570"/>
                  <a:pt x="819" y="636"/>
                </a:cubicBezTo>
                <a:cubicBezTo>
                  <a:pt x="819" y="819"/>
                  <a:pt x="819" y="819"/>
                  <a:pt x="819" y="819"/>
                </a:cubicBezTo>
                <a:cubicBezTo>
                  <a:pt x="636" y="819"/>
                  <a:pt x="636" y="819"/>
                  <a:pt x="636" y="819"/>
                </a:cubicBezTo>
                <a:cubicBezTo>
                  <a:pt x="570" y="819"/>
                  <a:pt x="554" y="803"/>
                  <a:pt x="563" y="784"/>
                </a:cubicBezTo>
                <a:cubicBezTo>
                  <a:pt x="580" y="747"/>
                  <a:pt x="609" y="743"/>
                  <a:pt x="601" y="691"/>
                </a:cubicBezTo>
                <a:cubicBezTo>
                  <a:pt x="588" y="603"/>
                  <a:pt x="447" y="603"/>
                  <a:pt x="433" y="691"/>
                </a:cubicBezTo>
                <a:cubicBezTo>
                  <a:pt x="425" y="743"/>
                  <a:pt x="455" y="747"/>
                  <a:pt x="472" y="784"/>
                </a:cubicBezTo>
                <a:cubicBezTo>
                  <a:pt x="480" y="803"/>
                  <a:pt x="465" y="819"/>
                  <a:pt x="399" y="819"/>
                </a:cubicBezTo>
                <a:cubicBezTo>
                  <a:pt x="216" y="819"/>
                  <a:pt x="216" y="819"/>
                  <a:pt x="216" y="819"/>
                </a:cubicBezTo>
                <a:cubicBezTo>
                  <a:pt x="216" y="636"/>
                  <a:pt x="216" y="636"/>
                  <a:pt x="216" y="636"/>
                </a:cubicBezTo>
                <a:cubicBezTo>
                  <a:pt x="216" y="570"/>
                  <a:pt x="200" y="555"/>
                  <a:pt x="180" y="563"/>
                </a:cubicBezTo>
                <a:cubicBezTo>
                  <a:pt x="144" y="580"/>
                  <a:pt x="139" y="610"/>
                  <a:pt x="88" y="602"/>
                </a:cubicBezTo>
                <a:cubicBezTo>
                  <a:pt x="0" y="588"/>
                  <a:pt x="0" y="447"/>
                  <a:pt x="88" y="434"/>
                </a:cubicBezTo>
                <a:cubicBezTo>
                  <a:pt x="139" y="426"/>
                  <a:pt x="144" y="455"/>
                  <a:pt x="180" y="472"/>
                </a:cubicBezTo>
                <a:cubicBezTo>
                  <a:pt x="200" y="481"/>
                  <a:pt x="216" y="465"/>
                  <a:pt x="216" y="399"/>
                </a:cubicBezTo>
                <a:cubicBezTo>
                  <a:pt x="216" y="216"/>
                  <a:pt x="216" y="216"/>
                  <a:pt x="216" y="216"/>
                </a:cubicBezTo>
                <a:lnTo>
                  <a:pt x="399" y="21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TextBox 34"/>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6" name="TextBox 35"/>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37" name="TextBox 36"/>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8" name="TextBox 37"/>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39" name="Group 38"/>
          <p:cNvGrpSpPr/>
          <p:nvPr/>
        </p:nvGrpSpPr>
        <p:grpSpPr>
          <a:xfrm>
            <a:off x="1997618" y="5163784"/>
            <a:ext cx="1603736" cy="803628"/>
            <a:chOff x="1796811" y="4352016"/>
            <a:chExt cx="1603736" cy="803628"/>
          </a:xfrm>
        </p:grpSpPr>
        <p:grpSp>
          <p:nvGrpSpPr>
            <p:cNvPr id="40" name="Group 39"/>
            <p:cNvGrpSpPr/>
            <p:nvPr/>
          </p:nvGrpSpPr>
          <p:grpSpPr>
            <a:xfrm>
              <a:off x="1796811" y="4352016"/>
              <a:ext cx="1603736" cy="621719"/>
              <a:chOff x="1796811" y="4352016"/>
              <a:chExt cx="1603736" cy="621719"/>
            </a:xfrm>
          </p:grpSpPr>
          <p:grpSp>
            <p:nvGrpSpPr>
              <p:cNvPr id="42" name="Group 41"/>
              <p:cNvGrpSpPr/>
              <p:nvPr/>
            </p:nvGrpSpPr>
            <p:grpSpPr>
              <a:xfrm>
                <a:off x="1796811" y="4459323"/>
                <a:ext cx="233460" cy="503500"/>
                <a:chOff x="4395788" y="2198688"/>
                <a:chExt cx="344488" cy="742951"/>
              </a:xfrm>
              <a:solidFill>
                <a:schemeClr val="accent3"/>
              </a:solidFill>
            </p:grpSpPr>
            <p:sp>
              <p:nvSpPr>
                <p:cNvPr id="44" name="Oval 43"/>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3"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41"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46" name="Group 45"/>
          <p:cNvGrpSpPr/>
          <p:nvPr/>
        </p:nvGrpSpPr>
        <p:grpSpPr>
          <a:xfrm>
            <a:off x="3733389" y="5163781"/>
            <a:ext cx="1582623" cy="791891"/>
            <a:chOff x="3532582" y="4352013"/>
            <a:chExt cx="1582623" cy="791891"/>
          </a:xfrm>
        </p:grpSpPr>
        <p:grpSp>
          <p:nvGrpSpPr>
            <p:cNvPr id="47" name="Group 46"/>
            <p:cNvGrpSpPr/>
            <p:nvPr/>
          </p:nvGrpSpPr>
          <p:grpSpPr>
            <a:xfrm>
              <a:off x="3532582" y="4352013"/>
              <a:ext cx="1582623" cy="621719"/>
              <a:chOff x="3532582" y="4352013"/>
              <a:chExt cx="1582623" cy="621719"/>
            </a:xfrm>
          </p:grpSpPr>
          <p:grpSp>
            <p:nvGrpSpPr>
              <p:cNvPr id="49" name="Group 48"/>
              <p:cNvGrpSpPr/>
              <p:nvPr/>
            </p:nvGrpSpPr>
            <p:grpSpPr>
              <a:xfrm>
                <a:off x="3532582" y="4443631"/>
                <a:ext cx="204213" cy="519412"/>
                <a:chOff x="4422775" y="2198688"/>
                <a:chExt cx="292100" cy="742950"/>
              </a:xfrm>
              <a:solidFill>
                <a:schemeClr val="accent2"/>
              </a:solidFill>
            </p:grpSpPr>
            <p:sp>
              <p:nvSpPr>
                <p:cNvPr id="51"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0"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48"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3" name="Straight Connector 52"/>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6444607" y="2249990"/>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8174163" y="3107294"/>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66" name="TextBox 65"/>
          <p:cNvSpPr txBox="1"/>
          <p:nvPr/>
        </p:nvSpPr>
        <p:spPr>
          <a:xfrm>
            <a:off x="8150920" y="4830640"/>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67" name="TextBox 66"/>
          <p:cNvSpPr txBox="1"/>
          <p:nvPr/>
        </p:nvSpPr>
        <p:spPr>
          <a:xfrm>
            <a:off x="9934374" y="3107294"/>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sp>
        <p:nvSpPr>
          <p:cNvPr id="68" name="TextBox 67"/>
          <p:cNvSpPr txBox="1"/>
          <p:nvPr/>
        </p:nvSpPr>
        <p:spPr>
          <a:xfrm>
            <a:off x="9911131" y="4830640"/>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Tree>
    <p:extLst>
      <p:ext uri="{BB962C8B-B14F-4D97-AF65-F5344CB8AC3E}">
        <p14:creationId xmlns:p14="http://schemas.microsoft.com/office/powerpoint/2010/main" val="2565123205"/>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fade">
                                      <p:cBhvr>
                                        <p:cTn id="25" dur="500"/>
                                        <p:tgtEl>
                                          <p:spTgt spid="37"/>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500"/>
                                        <p:tgtEl>
                                          <p:spTgt spid="53"/>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fade">
                                      <p:cBhvr>
                                        <p:cTn id="36" dur="500"/>
                                        <p:tgtEl>
                                          <p:spTgt spid="39"/>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childTnLst>
                                </p:cTn>
                              </p:par>
                              <p:par>
                                <p:cTn id="41" presetID="10" presetClass="entr" presetSubtype="0" fill="hold" nodeType="with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par>
                          <p:cTn id="44" fill="hold">
                            <p:stCondLst>
                              <p:cond delay="3500"/>
                            </p:stCondLst>
                            <p:childTnLst>
                              <p:par>
                                <p:cTn id="45" presetID="2" presetClass="entr" presetSubtype="8"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additive="base">
                                        <p:cTn id="47" dur="500" fill="hold"/>
                                        <p:tgtEl>
                                          <p:spTgt spid="7"/>
                                        </p:tgtEl>
                                        <p:attrNameLst>
                                          <p:attrName>ppt_x</p:attrName>
                                        </p:attrNameLst>
                                      </p:cBhvr>
                                      <p:tavLst>
                                        <p:tav tm="0">
                                          <p:val>
                                            <p:strVal val="0-#ppt_w/2"/>
                                          </p:val>
                                        </p:tav>
                                        <p:tav tm="100000">
                                          <p:val>
                                            <p:strVal val="#ppt_x"/>
                                          </p:val>
                                        </p:tav>
                                      </p:tavLst>
                                    </p:anim>
                                    <p:anim calcmode="lin" valueType="num">
                                      <p:cBhvr additive="base">
                                        <p:cTn id="48" dur="500" fill="hold"/>
                                        <p:tgtEl>
                                          <p:spTgt spid="7"/>
                                        </p:tgtEl>
                                        <p:attrNameLst>
                                          <p:attrName>ppt_y</p:attrName>
                                        </p:attrNameLst>
                                      </p:cBhvr>
                                      <p:tavLst>
                                        <p:tav tm="0">
                                          <p:val>
                                            <p:strVal val="#ppt_y"/>
                                          </p:val>
                                        </p:tav>
                                        <p:tav tm="100000">
                                          <p:val>
                                            <p:strVal val="#ppt_y"/>
                                          </p:val>
                                        </p:tav>
                                      </p:tavLst>
                                    </p:anim>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2"/>
                                        </p:tgtEl>
                                        <p:attrNameLst>
                                          <p:attrName>style.visibility</p:attrName>
                                        </p:attrNameLst>
                                      </p:cBhvr>
                                      <p:to>
                                        <p:strVal val="visible"/>
                                      </p:to>
                                    </p:set>
                                    <p:animEffect transition="in" filter="fade">
                                      <p:cBhvr>
                                        <p:cTn id="52" dur="500"/>
                                        <p:tgtEl>
                                          <p:spTgt spid="2"/>
                                        </p:tgtEl>
                                      </p:cBhvr>
                                    </p:animEffect>
                                  </p:childTnLst>
                                </p:cTn>
                              </p:par>
                              <p:par>
                                <p:cTn id="53" presetID="2" presetClass="entr" presetSubtype="2" fill="hold" grpId="0" nodeType="withEffect">
                                  <p:stCondLst>
                                    <p:cond delay="0"/>
                                  </p:stCondLst>
                                  <p:childTnLst>
                                    <p:set>
                                      <p:cBhvr>
                                        <p:cTn id="54" dur="1" fill="hold">
                                          <p:stCondLst>
                                            <p:cond delay="0"/>
                                          </p:stCondLst>
                                        </p:cTn>
                                        <p:tgtEl>
                                          <p:spTgt spid="5"/>
                                        </p:tgtEl>
                                        <p:attrNameLst>
                                          <p:attrName>style.visibility</p:attrName>
                                        </p:attrNameLst>
                                      </p:cBhvr>
                                      <p:to>
                                        <p:strVal val="visible"/>
                                      </p:to>
                                    </p:set>
                                    <p:anim calcmode="lin" valueType="num">
                                      <p:cBhvr additive="base">
                                        <p:cTn id="55" dur="500" fill="hold"/>
                                        <p:tgtEl>
                                          <p:spTgt spid="5"/>
                                        </p:tgtEl>
                                        <p:attrNameLst>
                                          <p:attrName>ppt_x</p:attrName>
                                        </p:attrNameLst>
                                      </p:cBhvr>
                                      <p:tavLst>
                                        <p:tav tm="0">
                                          <p:val>
                                            <p:strVal val="1+#ppt_w/2"/>
                                          </p:val>
                                        </p:tav>
                                        <p:tav tm="100000">
                                          <p:val>
                                            <p:strVal val="#ppt_x"/>
                                          </p:val>
                                        </p:tav>
                                      </p:tavLst>
                                    </p:anim>
                                    <p:anim calcmode="lin" valueType="num">
                                      <p:cBhvr additive="base">
                                        <p:cTn id="56" dur="500" fill="hold"/>
                                        <p:tgtEl>
                                          <p:spTgt spid="5"/>
                                        </p:tgtEl>
                                        <p:attrNameLst>
                                          <p:attrName>ppt_y</p:attrName>
                                        </p:attrNameLst>
                                      </p:cBhvr>
                                      <p:tavLst>
                                        <p:tav tm="0">
                                          <p:val>
                                            <p:strVal val="#ppt_y"/>
                                          </p:val>
                                        </p:tav>
                                        <p:tav tm="100000">
                                          <p:val>
                                            <p:strVal val="#ppt_y"/>
                                          </p:val>
                                        </p:tav>
                                      </p:tavLst>
                                    </p:anim>
                                  </p:childTnLst>
                                </p:cTn>
                              </p:par>
                            </p:childTnLst>
                          </p:cTn>
                        </p:par>
                        <p:par>
                          <p:cTn id="57" fill="hold">
                            <p:stCondLst>
                              <p:cond delay="4500"/>
                            </p:stCondLst>
                            <p:childTnLst>
                              <p:par>
                                <p:cTn id="58" presetID="10" presetClass="entr" presetSubtype="0" fill="hold" grpId="0" nodeType="afterEffect">
                                  <p:stCondLst>
                                    <p:cond delay="0"/>
                                  </p:stCondLst>
                                  <p:childTnLst>
                                    <p:set>
                                      <p:cBhvr>
                                        <p:cTn id="59" dur="1" fill="hold">
                                          <p:stCondLst>
                                            <p:cond delay="0"/>
                                          </p:stCondLst>
                                        </p:cTn>
                                        <p:tgtEl>
                                          <p:spTgt spid="67"/>
                                        </p:tgtEl>
                                        <p:attrNameLst>
                                          <p:attrName>style.visibility</p:attrName>
                                        </p:attrNameLst>
                                      </p:cBhvr>
                                      <p:to>
                                        <p:strVal val="visible"/>
                                      </p:to>
                                    </p:set>
                                    <p:animEffect transition="in" filter="fade">
                                      <p:cBhvr>
                                        <p:cTn id="60" dur="500"/>
                                        <p:tgtEl>
                                          <p:spTgt spid="67"/>
                                        </p:tgtEl>
                                      </p:cBhvr>
                                    </p:animEffect>
                                  </p:childTnLst>
                                </p:cTn>
                              </p:par>
                              <p:par>
                                <p:cTn id="61" presetID="2" presetClass="entr" presetSubtype="4" fill="hold" grpId="0" nodeType="withEffect">
                                  <p:stCondLst>
                                    <p:cond delay="0"/>
                                  </p:stCondLst>
                                  <p:childTnLst>
                                    <p:set>
                                      <p:cBhvr>
                                        <p:cTn id="62" dur="1" fill="hold">
                                          <p:stCondLst>
                                            <p:cond delay="0"/>
                                          </p:stCondLst>
                                        </p:cTn>
                                        <p:tgtEl>
                                          <p:spTgt spid="8"/>
                                        </p:tgtEl>
                                        <p:attrNameLst>
                                          <p:attrName>style.visibility</p:attrName>
                                        </p:attrNameLst>
                                      </p:cBhvr>
                                      <p:to>
                                        <p:strVal val="visible"/>
                                      </p:to>
                                    </p:set>
                                    <p:anim calcmode="lin" valueType="num">
                                      <p:cBhvr additive="base">
                                        <p:cTn id="63" dur="500" fill="hold"/>
                                        <p:tgtEl>
                                          <p:spTgt spid="8"/>
                                        </p:tgtEl>
                                        <p:attrNameLst>
                                          <p:attrName>ppt_x</p:attrName>
                                        </p:attrNameLst>
                                      </p:cBhvr>
                                      <p:tavLst>
                                        <p:tav tm="0">
                                          <p:val>
                                            <p:strVal val="#ppt_x"/>
                                          </p:val>
                                        </p:tav>
                                        <p:tav tm="100000">
                                          <p:val>
                                            <p:strVal val="#ppt_x"/>
                                          </p:val>
                                        </p:tav>
                                      </p:tavLst>
                                    </p:anim>
                                    <p:anim calcmode="lin" valueType="num">
                                      <p:cBhvr additive="base">
                                        <p:cTn id="64" dur="500" fill="hold"/>
                                        <p:tgtEl>
                                          <p:spTgt spid="8"/>
                                        </p:tgtEl>
                                        <p:attrNameLst>
                                          <p:attrName>ppt_y</p:attrName>
                                        </p:attrNameLst>
                                      </p:cBhvr>
                                      <p:tavLst>
                                        <p:tav tm="0">
                                          <p:val>
                                            <p:strVal val="1+#ppt_h/2"/>
                                          </p:val>
                                        </p:tav>
                                        <p:tav tm="100000">
                                          <p:val>
                                            <p:strVal val="#ppt_y"/>
                                          </p:val>
                                        </p:tav>
                                      </p:tavLst>
                                    </p:anim>
                                  </p:childTnLst>
                                </p:cTn>
                              </p:par>
                            </p:childTnLst>
                          </p:cTn>
                        </p:par>
                        <p:par>
                          <p:cTn id="65" fill="hold">
                            <p:stCondLst>
                              <p:cond delay="5000"/>
                            </p:stCondLst>
                            <p:childTnLst>
                              <p:par>
                                <p:cTn id="66" presetID="10" presetClass="entr" presetSubtype="0" fill="hold" grpId="0" nodeType="afterEffect">
                                  <p:stCondLst>
                                    <p:cond delay="0"/>
                                  </p:stCondLst>
                                  <p:childTnLst>
                                    <p:set>
                                      <p:cBhvr>
                                        <p:cTn id="67" dur="1" fill="hold">
                                          <p:stCondLst>
                                            <p:cond delay="0"/>
                                          </p:stCondLst>
                                        </p:cTn>
                                        <p:tgtEl>
                                          <p:spTgt spid="66"/>
                                        </p:tgtEl>
                                        <p:attrNameLst>
                                          <p:attrName>style.visibility</p:attrName>
                                        </p:attrNameLst>
                                      </p:cBhvr>
                                      <p:to>
                                        <p:strVal val="visible"/>
                                      </p:to>
                                    </p:set>
                                    <p:animEffect transition="in" filter="fade">
                                      <p:cBhvr>
                                        <p:cTn id="68" dur="500"/>
                                        <p:tgtEl>
                                          <p:spTgt spid="66"/>
                                        </p:tgtEl>
                                      </p:cBhvr>
                                    </p:animEffect>
                                  </p:childTnLst>
                                </p:cTn>
                              </p:par>
                              <p:par>
                                <p:cTn id="69" presetID="2" presetClass="entr" presetSubtype="2" fill="hold" grpId="0" nodeType="with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500" fill="hold"/>
                                        <p:tgtEl>
                                          <p:spTgt spid="6"/>
                                        </p:tgtEl>
                                        <p:attrNameLst>
                                          <p:attrName>ppt_x</p:attrName>
                                        </p:attrNameLst>
                                      </p:cBhvr>
                                      <p:tavLst>
                                        <p:tav tm="0">
                                          <p:val>
                                            <p:strVal val="1+#ppt_w/2"/>
                                          </p:val>
                                        </p:tav>
                                        <p:tav tm="100000">
                                          <p:val>
                                            <p:strVal val="#ppt_x"/>
                                          </p:val>
                                        </p:tav>
                                      </p:tavLst>
                                    </p:anim>
                                    <p:anim calcmode="lin" valueType="num">
                                      <p:cBhvr additive="base">
                                        <p:cTn id="72" dur="500" fill="hold"/>
                                        <p:tgtEl>
                                          <p:spTgt spid="6"/>
                                        </p:tgtEl>
                                        <p:attrNameLst>
                                          <p:attrName>ppt_y</p:attrName>
                                        </p:attrNameLst>
                                      </p:cBhvr>
                                      <p:tavLst>
                                        <p:tav tm="0">
                                          <p:val>
                                            <p:strVal val="#ppt_y"/>
                                          </p:val>
                                        </p:tav>
                                        <p:tav tm="100000">
                                          <p:val>
                                            <p:strVal val="#ppt_y"/>
                                          </p:val>
                                        </p:tav>
                                      </p:tavLst>
                                    </p:anim>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68"/>
                                        </p:tgtEl>
                                        <p:attrNameLst>
                                          <p:attrName>style.visibility</p:attrName>
                                        </p:attrNameLst>
                                      </p:cBhvr>
                                      <p:to>
                                        <p:strVal val="visible"/>
                                      </p:to>
                                    </p:set>
                                    <p:animEffect transition="in" filter="fade">
                                      <p:cBhvr>
                                        <p:cTn id="76"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 grpId="0" animBg="1"/>
      <p:bldP spid="7" grpId="0" animBg="1"/>
      <p:bldP spid="8" grpId="0" animBg="1"/>
      <p:bldP spid="35" grpId="0"/>
      <p:bldP spid="36" grpId="0"/>
      <p:bldP spid="37" grpId="0"/>
      <p:bldP spid="38" grpId="0"/>
      <p:bldP spid="2" grpId="0"/>
      <p:bldP spid="66" grpId="0"/>
      <p:bldP spid="67" grpId="0"/>
      <p:bldP spid="68" grpId="0"/>
    </p:bldLst>
  </p:timing>
</p:sld>
</file>

<file path=ppt/slides/slide15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440964" y="680759"/>
            <a:ext cx="5310277" cy="830997"/>
          </a:xfrm>
          <a:prstGeom prst="rect">
            <a:avLst/>
          </a:prstGeom>
          <a:noFill/>
        </p:spPr>
        <p:txBody>
          <a:bodyPr wrap="none" rtlCol="0">
            <a:spAutoFit/>
          </a:bodyPr>
          <a:lstStyle/>
          <a:p>
            <a:pPr algn="ctr"/>
            <a:r>
              <a:rPr lang="id-ID" sz="4800" dirty="0" smtClean="0">
                <a:solidFill>
                  <a:schemeClr val="bg1"/>
                </a:solidFill>
                <a:latin typeface="+mj-lt"/>
              </a:rPr>
              <a:t>Gear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0" name="Freeform 25"/>
          <p:cNvSpPr>
            <a:spLocks/>
          </p:cNvSpPr>
          <p:nvPr/>
        </p:nvSpPr>
        <p:spPr bwMode="auto">
          <a:xfrm>
            <a:off x="840461" y="3605213"/>
            <a:ext cx="2105025" cy="2714625"/>
          </a:xfrm>
          <a:custGeom>
            <a:avLst/>
            <a:gdLst>
              <a:gd name="T0" fmla="*/ 466 w 560"/>
              <a:gd name="T1" fmla="*/ 162 h 722"/>
              <a:gd name="T2" fmla="*/ 388 w 560"/>
              <a:gd name="T3" fmla="*/ 162 h 722"/>
              <a:gd name="T4" fmla="*/ 334 w 560"/>
              <a:gd name="T5" fmla="*/ 136 h 722"/>
              <a:gd name="T6" fmla="*/ 363 w 560"/>
              <a:gd name="T7" fmla="*/ 66 h 722"/>
              <a:gd name="T8" fmla="*/ 237 w 560"/>
              <a:gd name="T9" fmla="*/ 66 h 722"/>
              <a:gd name="T10" fmla="*/ 266 w 560"/>
              <a:gd name="T11" fmla="*/ 136 h 722"/>
              <a:gd name="T12" fmla="*/ 227 w 560"/>
              <a:gd name="T13" fmla="*/ 162 h 722"/>
              <a:gd name="T14" fmla="*/ 227 w 560"/>
              <a:gd name="T15" fmla="*/ 162 h 722"/>
              <a:gd name="T16" fmla="*/ 0 w 560"/>
              <a:gd name="T17" fmla="*/ 162 h 722"/>
              <a:gd name="T18" fmla="*/ 15 w 560"/>
              <a:gd name="T19" fmla="*/ 185 h 722"/>
              <a:gd name="T20" fmla="*/ 61 w 560"/>
              <a:gd name="T21" fmla="*/ 213 h 722"/>
              <a:gd name="T22" fmla="*/ 70 w 560"/>
              <a:gd name="T23" fmla="*/ 269 h 722"/>
              <a:gd name="T24" fmla="*/ 35 w 560"/>
              <a:gd name="T25" fmla="*/ 309 h 722"/>
              <a:gd name="T26" fmla="*/ 49 w 560"/>
              <a:gd name="T27" fmla="*/ 352 h 722"/>
              <a:gd name="T28" fmla="*/ 101 w 560"/>
              <a:gd name="T29" fmla="*/ 365 h 722"/>
              <a:gd name="T30" fmla="*/ 127 w 560"/>
              <a:gd name="T31" fmla="*/ 415 h 722"/>
              <a:gd name="T32" fmla="*/ 106 w 560"/>
              <a:gd name="T33" fmla="*/ 464 h 722"/>
              <a:gd name="T34" fmla="*/ 133 w 560"/>
              <a:gd name="T35" fmla="*/ 501 h 722"/>
              <a:gd name="T36" fmla="*/ 186 w 560"/>
              <a:gd name="T37" fmla="*/ 496 h 722"/>
              <a:gd name="T38" fmla="*/ 226 w 560"/>
              <a:gd name="T39" fmla="*/ 536 h 722"/>
              <a:gd name="T40" fmla="*/ 222 w 560"/>
              <a:gd name="T41" fmla="*/ 590 h 722"/>
              <a:gd name="T42" fmla="*/ 258 w 560"/>
              <a:gd name="T43" fmla="*/ 616 h 722"/>
              <a:gd name="T44" fmla="*/ 308 w 560"/>
              <a:gd name="T45" fmla="*/ 596 h 722"/>
              <a:gd name="T46" fmla="*/ 358 w 560"/>
              <a:gd name="T47" fmla="*/ 621 h 722"/>
              <a:gd name="T48" fmla="*/ 370 w 560"/>
              <a:gd name="T49" fmla="*/ 673 h 722"/>
              <a:gd name="T50" fmla="*/ 413 w 560"/>
              <a:gd name="T51" fmla="*/ 687 h 722"/>
              <a:gd name="T52" fmla="*/ 454 w 560"/>
              <a:gd name="T53" fmla="*/ 652 h 722"/>
              <a:gd name="T54" fmla="*/ 509 w 560"/>
              <a:gd name="T55" fmla="*/ 661 h 722"/>
              <a:gd name="T56" fmla="*/ 537 w 560"/>
              <a:gd name="T57" fmla="*/ 707 h 722"/>
              <a:gd name="T58" fmla="*/ 560 w 560"/>
              <a:gd name="T59" fmla="*/ 722 h 722"/>
              <a:gd name="T60" fmla="*/ 560 w 560"/>
              <a:gd name="T61" fmla="*/ 483 h 722"/>
              <a:gd name="T62" fmla="*/ 560 w 560"/>
              <a:gd name="T63" fmla="*/ 483 h 722"/>
              <a:gd name="T64" fmla="*/ 533 w 560"/>
              <a:gd name="T65" fmla="*/ 445 h 722"/>
              <a:gd name="T66" fmla="*/ 464 w 560"/>
              <a:gd name="T67" fmla="*/ 473 h 722"/>
              <a:gd name="T68" fmla="*/ 464 w 560"/>
              <a:gd name="T69" fmla="*/ 347 h 722"/>
              <a:gd name="T70" fmla="*/ 533 w 560"/>
              <a:gd name="T71" fmla="*/ 376 h 722"/>
              <a:gd name="T72" fmla="*/ 560 w 560"/>
              <a:gd name="T73" fmla="*/ 322 h 722"/>
              <a:gd name="T74" fmla="*/ 560 w 560"/>
              <a:gd name="T75" fmla="*/ 257 h 722"/>
              <a:gd name="T76" fmla="*/ 560 w 560"/>
              <a:gd name="T77" fmla="*/ 162 h 722"/>
              <a:gd name="T78" fmla="*/ 466 w 560"/>
              <a:gd name="T79" fmla="*/ 162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60" h="722">
                <a:moveTo>
                  <a:pt x="466" y="162"/>
                </a:moveTo>
                <a:cubicBezTo>
                  <a:pt x="388" y="162"/>
                  <a:pt x="388" y="162"/>
                  <a:pt x="388" y="162"/>
                </a:cubicBezTo>
                <a:cubicBezTo>
                  <a:pt x="339" y="162"/>
                  <a:pt x="328" y="151"/>
                  <a:pt x="334" y="136"/>
                </a:cubicBezTo>
                <a:cubicBezTo>
                  <a:pt x="347" y="108"/>
                  <a:pt x="369" y="105"/>
                  <a:pt x="363" y="66"/>
                </a:cubicBezTo>
                <a:cubicBezTo>
                  <a:pt x="353" y="0"/>
                  <a:pt x="247" y="0"/>
                  <a:pt x="237" y="66"/>
                </a:cubicBezTo>
                <a:cubicBezTo>
                  <a:pt x="231" y="105"/>
                  <a:pt x="254" y="108"/>
                  <a:pt x="266" y="136"/>
                </a:cubicBezTo>
                <a:cubicBezTo>
                  <a:pt x="272" y="149"/>
                  <a:pt x="263" y="160"/>
                  <a:pt x="227" y="162"/>
                </a:cubicBezTo>
                <a:cubicBezTo>
                  <a:pt x="227" y="162"/>
                  <a:pt x="227" y="162"/>
                  <a:pt x="227" y="162"/>
                </a:cubicBezTo>
                <a:cubicBezTo>
                  <a:pt x="0" y="162"/>
                  <a:pt x="0" y="162"/>
                  <a:pt x="0" y="162"/>
                </a:cubicBezTo>
                <a:cubicBezTo>
                  <a:pt x="0" y="171"/>
                  <a:pt x="5" y="179"/>
                  <a:pt x="15" y="185"/>
                </a:cubicBezTo>
                <a:cubicBezTo>
                  <a:pt x="61" y="213"/>
                  <a:pt x="61" y="213"/>
                  <a:pt x="61" y="213"/>
                </a:cubicBezTo>
                <a:cubicBezTo>
                  <a:pt x="82" y="225"/>
                  <a:pt x="86" y="250"/>
                  <a:pt x="70" y="269"/>
                </a:cubicBezTo>
                <a:cubicBezTo>
                  <a:pt x="35" y="309"/>
                  <a:pt x="35" y="309"/>
                  <a:pt x="35" y="309"/>
                </a:cubicBezTo>
                <a:cubicBezTo>
                  <a:pt x="19" y="327"/>
                  <a:pt x="26" y="347"/>
                  <a:pt x="49" y="352"/>
                </a:cubicBezTo>
                <a:cubicBezTo>
                  <a:pt x="101" y="365"/>
                  <a:pt x="101" y="365"/>
                  <a:pt x="101" y="365"/>
                </a:cubicBezTo>
                <a:cubicBezTo>
                  <a:pt x="125" y="370"/>
                  <a:pt x="136" y="393"/>
                  <a:pt x="127" y="415"/>
                </a:cubicBezTo>
                <a:cubicBezTo>
                  <a:pt x="106" y="464"/>
                  <a:pt x="106" y="464"/>
                  <a:pt x="106" y="464"/>
                </a:cubicBezTo>
                <a:cubicBezTo>
                  <a:pt x="97" y="486"/>
                  <a:pt x="109" y="503"/>
                  <a:pt x="133" y="501"/>
                </a:cubicBezTo>
                <a:cubicBezTo>
                  <a:pt x="186" y="496"/>
                  <a:pt x="186" y="496"/>
                  <a:pt x="186" y="496"/>
                </a:cubicBezTo>
                <a:cubicBezTo>
                  <a:pt x="210" y="494"/>
                  <a:pt x="228" y="512"/>
                  <a:pt x="226" y="536"/>
                </a:cubicBezTo>
                <a:cubicBezTo>
                  <a:pt x="222" y="590"/>
                  <a:pt x="222" y="590"/>
                  <a:pt x="222" y="590"/>
                </a:cubicBezTo>
                <a:cubicBezTo>
                  <a:pt x="220" y="614"/>
                  <a:pt x="236" y="626"/>
                  <a:pt x="258" y="616"/>
                </a:cubicBezTo>
                <a:cubicBezTo>
                  <a:pt x="308" y="596"/>
                  <a:pt x="308" y="596"/>
                  <a:pt x="308" y="596"/>
                </a:cubicBezTo>
                <a:cubicBezTo>
                  <a:pt x="330" y="586"/>
                  <a:pt x="352" y="598"/>
                  <a:pt x="358" y="621"/>
                </a:cubicBezTo>
                <a:cubicBezTo>
                  <a:pt x="370" y="673"/>
                  <a:pt x="370" y="673"/>
                  <a:pt x="370" y="673"/>
                </a:cubicBezTo>
                <a:cubicBezTo>
                  <a:pt x="376" y="697"/>
                  <a:pt x="395" y="703"/>
                  <a:pt x="413" y="687"/>
                </a:cubicBezTo>
                <a:cubicBezTo>
                  <a:pt x="454" y="652"/>
                  <a:pt x="454" y="652"/>
                  <a:pt x="454" y="652"/>
                </a:cubicBezTo>
                <a:cubicBezTo>
                  <a:pt x="472" y="637"/>
                  <a:pt x="497" y="641"/>
                  <a:pt x="509" y="661"/>
                </a:cubicBezTo>
                <a:cubicBezTo>
                  <a:pt x="537" y="707"/>
                  <a:pt x="537" y="707"/>
                  <a:pt x="537" y="707"/>
                </a:cubicBezTo>
                <a:cubicBezTo>
                  <a:pt x="544" y="717"/>
                  <a:pt x="552" y="722"/>
                  <a:pt x="560" y="722"/>
                </a:cubicBezTo>
                <a:cubicBezTo>
                  <a:pt x="560" y="483"/>
                  <a:pt x="560" y="483"/>
                  <a:pt x="560" y="483"/>
                </a:cubicBezTo>
                <a:cubicBezTo>
                  <a:pt x="560" y="483"/>
                  <a:pt x="560" y="483"/>
                  <a:pt x="560" y="483"/>
                </a:cubicBezTo>
                <a:cubicBezTo>
                  <a:pt x="557" y="447"/>
                  <a:pt x="546" y="439"/>
                  <a:pt x="533" y="445"/>
                </a:cubicBezTo>
                <a:cubicBezTo>
                  <a:pt x="506" y="457"/>
                  <a:pt x="502" y="479"/>
                  <a:pt x="464" y="473"/>
                </a:cubicBezTo>
                <a:cubicBezTo>
                  <a:pt x="397" y="463"/>
                  <a:pt x="397" y="358"/>
                  <a:pt x="464" y="347"/>
                </a:cubicBezTo>
                <a:cubicBezTo>
                  <a:pt x="502" y="341"/>
                  <a:pt x="506" y="364"/>
                  <a:pt x="533" y="376"/>
                </a:cubicBezTo>
                <a:cubicBezTo>
                  <a:pt x="548" y="383"/>
                  <a:pt x="560" y="371"/>
                  <a:pt x="560" y="322"/>
                </a:cubicBezTo>
                <a:cubicBezTo>
                  <a:pt x="560" y="257"/>
                  <a:pt x="560" y="257"/>
                  <a:pt x="560" y="257"/>
                </a:cubicBezTo>
                <a:cubicBezTo>
                  <a:pt x="560" y="162"/>
                  <a:pt x="560" y="162"/>
                  <a:pt x="560" y="162"/>
                </a:cubicBezTo>
                <a:lnTo>
                  <a:pt x="466" y="16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26"/>
          <p:cNvSpPr>
            <a:spLocks/>
          </p:cNvSpPr>
          <p:nvPr/>
        </p:nvSpPr>
        <p:spPr bwMode="auto">
          <a:xfrm>
            <a:off x="840461" y="2108200"/>
            <a:ext cx="2717800" cy="2106613"/>
          </a:xfrm>
          <a:custGeom>
            <a:avLst/>
            <a:gdLst>
              <a:gd name="T0" fmla="*/ 656 w 723"/>
              <a:gd name="T1" fmla="*/ 250 h 560"/>
              <a:gd name="T2" fmla="*/ 587 w 723"/>
              <a:gd name="T3" fmla="*/ 278 h 560"/>
              <a:gd name="T4" fmla="*/ 560 w 723"/>
              <a:gd name="T5" fmla="*/ 240 h 560"/>
              <a:gd name="T6" fmla="*/ 560 w 723"/>
              <a:gd name="T7" fmla="*/ 240 h 560"/>
              <a:gd name="T8" fmla="*/ 560 w 723"/>
              <a:gd name="T9" fmla="*/ 0 h 560"/>
              <a:gd name="T10" fmla="*/ 537 w 723"/>
              <a:gd name="T11" fmla="*/ 16 h 560"/>
              <a:gd name="T12" fmla="*/ 509 w 723"/>
              <a:gd name="T13" fmla="*/ 62 h 560"/>
              <a:gd name="T14" fmla="*/ 454 w 723"/>
              <a:gd name="T15" fmla="*/ 71 h 560"/>
              <a:gd name="T16" fmla="*/ 413 w 723"/>
              <a:gd name="T17" fmla="*/ 35 h 560"/>
              <a:gd name="T18" fmla="*/ 370 w 723"/>
              <a:gd name="T19" fmla="*/ 49 h 560"/>
              <a:gd name="T20" fmla="*/ 358 w 723"/>
              <a:gd name="T21" fmla="*/ 102 h 560"/>
              <a:gd name="T22" fmla="*/ 308 w 723"/>
              <a:gd name="T23" fmla="*/ 127 h 560"/>
              <a:gd name="T24" fmla="*/ 258 w 723"/>
              <a:gd name="T25" fmla="*/ 107 h 560"/>
              <a:gd name="T26" fmla="*/ 222 w 723"/>
              <a:gd name="T27" fmla="*/ 133 h 560"/>
              <a:gd name="T28" fmla="*/ 226 w 723"/>
              <a:gd name="T29" fmla="*/ 187 h 560"/>
              <a:gd name="T30" fmla="*/ 186 w 723"/>
              <a:gd name="T31" fmla="*/ 227 h 560"/>
              <a:gd name="T32" fmla="*/ 133 w 723"/>
              <a:gd name="T33" fmla="*/ 222 h 560"/>
              <a:gd name="T34" fmla="*/ 106 w 723"/>
              <a:gd name="T35" fmla="*/ 259 h 560"/>
              <a:gd name="T36" fmla="*/ 127 w 723"/>
              <a:gd name="T37" fmla="*/ 308 h 560"/>
              <a:gd name="T38" fmla="*/ 101 w 723"/>
              <a:gd name="T39" fmla="*/ 358 h 560"/>
              <a:gd name="T40" fmla="*/ 49 w 723"/>
              <a:gd name="T41" fmla="*/ 371 h 560"/>
              <a:gd name="T42" fmla="*/ 35 w 723"/>
              <a:gd name="T43" fmla="*/ 414 h 560"/>
              <a:gd name="T44" fmla="*/ 70 w 723"/>
              <a:gd name="T45" fmla="*/ 454 h 560"/>
              <a:gd name="T46" fmla="*/ 61 w 723"/>
              <a:gd name="T47" fmla="*/ 510 h 560"/>
              <a:gd name="T48" fmla="*/ 15 w 723"/>
              <a:gd name="T49" fmla="*/ 538 h 560"/>
              <a:gd name="T50" fmla="*/ 0 w 723"/>
              <a:gd name="T51" fmla="*/ 560 h 560"/>
              <a:gd name="T52" fmla="*/ 227 w 723"/>
              <a:gd name="T53" fmla="*/ 560 h 560"/>
              <a:gd name="T54" fmla="*/ 227 w 723"/>
              <a:gd name="T55" fmla="*/ 560 h 560"/>
              <a:gd name="T56" fmla="*/ 266 w 723"/>
              <a:gd name="T57" fmla="*/ 534 h 560"/>
              <a:gd name="T58" fmla="*/ 237 w 723"/>
              <a:gd name="T59" fmla="*/ 464 h 560"/>
              <a:gd name="T60" fmla="*/ 363 w 723"/>
              <a:gd name="T61" fmla="*/ 464 h 560"/>
              <a:gd name="T62" fmla="*/ 334 w 723"/>
              <a:gd name="T63" fmla="*/ 534 h 560"/>
              <a:gd name="T64" fmla="*/ 388 w 723"/>
              <a:gd name="T65" fmla="*/ 560 h 560"/>
              <a:gd name="T66" fmla="*/ 466 w 723"/>
              <a:gd name="T67" fmla="*/ 560 h 560"/>
              <a:gd name="T68" fmla="*/ 560 w 723"/>
              <a:gd name="T69" fmla="*/ 560 h 560"/>
              <a:gd name="T70" fmla="*/ 560 w 723"/>
              <a:gd name="T71" fmla="*/ 466 h 560"/>
              <a:gd name="T72" fmla="*/ 560 w 723"/>
              <a:gd name="T73" fmla="*/ 401 h 560"/>
              <a:gd name="T74" fmla="*/ 587 w 723"/>
              <a:gd name="T75" fmla="*/ 347 h 560"/>
              <a:gd name="T76" fmla="*/ 656 w 723"/>
              <a:gd name="T77" fmla="*/ 375 h 560"/>
              <a:gd name="T78" fmla="*/ 656 w 723"/>
              <a:gd name="T79" fmla="*/ 25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23" h="560">
                <a:moveTo>
                  <a:pt x="656" y="250"/>
                </a:moveTo>
                <a:cubicBezTo>
                  <a:pt x="618" y="244"/>
                  <a:pt x="614" y="266"/>
                  <a:pt x="587" y="278"/>
                </a:cubicBezTo>
                <a:cubicBezTo>
                  <a:pt x="574" y="284"/>
                  <a:pt x="563" y="276"/>
                  <a:pt x="560" y="240"/>
                </a:cubicBezTo>
                <a:cubicBezTo>
                  <a:pt x="560" y="240"/>
                  <a:pt x="560" y="240"/>
                  <a:pt x="560" y="240"/>
                </a:cubicBezTo>
                <a:cubicBezTo>
                  <a:pt x="560" y="0"/>
                  <a:pt x="560" y="0"/>
                  <a:pt x="560" y="0"/>
                </a:cubicBezTo>
                <a:cubicBezTo>
                  <a:pt x="552" y="0"/>
                  <a:pt x="544" y="6"/>
                  <a:pt x="537" y="16"/>
                </a:cubicBezTo>
                <a:cubicBezTo>
                  <a:pt x="509" y="62"/>
                  <a:pt x="509" y="62"/>
                  <a:pt x="509" y="62"/>
                </a:cubicBezTo>
                <a:cubicBezTo>
                  <a:pt x="497" y="82"/>
                  <a:pt x="472" y="86"/>
                  <a:pt x="454" y="71"/>
                </a:cubicBezTo>
                <a:cubicBezTo>
                  <a:pt x="413" y="35"/>
                  <a:pt x="413" y="35"/>
                  <a:pt x="413" y="35"/>
                </a:cubicBezTo>
                <a:cubicBezTo>
                  <a:pt x="395" y="20"/>
                  <a:pt x="376" y="26"/>
                  <a:pt x="370" y="49"/>
                </a:cubicBezTo>
                <a:cubicBezTo>
                  <a:pt x="358" y="102"/>
                  <a:pt x="358" y="102"/>
                  <a:pt x="358" y="102"/>
                </a:cubicBezTo>
                <a:cubicBezTo>
                  <a:pt x="352" y="125"/>
                  <a:pt x="330" y="137"/>
                  <a:pt x="308" y="127"/>
                </a:cubicBezTo>
                <a:cubicBezTo>
                  <a:pt x="258" y="107"/>
                  <a:pt x="258" y="107"/>
                  <a:pt x="258" y="107"/>
                </a:cubicBezTo>
                <a:cubicBezTo>
                  <a:pt x="236" y="97"/>
                  <a:pt x="220" y="109"/>
                  <a:pt x="222" y="133"/>
                </a:cubicBezTo>
                <a:cubicBezTo>
                  <a:pt x="226" y="187"/>
                  <a:pt x="226" y="187"/>
                  <a:pt x="226" y="187"/>
                </a:cubicBezTo>
                <a:cubicBezTo>
                  <a:pt x="228" y="211"/>
                  <a:pt x="210" y="229"/>
                  <a:pt x="186" y="227"/>
                </a:cubicBezTo>
                <a:cubicBezTo>
                  <a:pt x="133" y="222"/>
                  <a:pt x="133" y="222"/>
                  <a:pt x="133" y="222"/>
                </a:cubicBezTo>
                <a:cubicBezTo>
                  <a:pt x="109" y="220"/>
                  <a:pt x="97" y="237"/>
                  <a:pt x="106" y="259"/>
                </a:cubicBezTo>
                <a:cubicBezTo>
                  <a:pt x="127" y="308"/>
                  <a:pt x="127" y="308"/>
                  <a:pt x="127" y="308"/>
                </a:cubicBezTo>
                <a:cubicBezTo>
                  <a:pt x="136" y="330"/>
                  <a:pt x="125" y="353"/>
                  <a:pt x="101" y="358"/>
                </a:cubicBezTo>
                <a:cubicBezTo>
                  <a:pt x="49" y="371"/>
                  <a:pt x="49" y="371"/>
                  <a:pt x="49" y="371"/>
                </a:cubicBezTo>
                <a:cubicBezTo>
                  <a:pt x="26" y="376"/>
                  <a:pt x="19" y="395"/>
                  <a:pt x="35" y="414"/>
                </a:cubicBezTo>
                <a:cubicBezTo>
                  <a:pt x="70" y="454"/>
                  <a:pt x="70" y="454"/>
                  <a:pt x="70" y="454"/>
                </a:cubicBezTo>
                <a:cubicBezTo>
                  <a:pt x="86" y="473"/>
                  <a:pt x="82" y="498"/>
                  <a:pt x="61" y="510"/>
                </a:cubicBezTo>
                <a:cubicBezTo>
                  <a:pt x="15" y="538"/>
                  <a:pt x="15" y="538"/>
                  <a:pt x="15" y="538"/>
                </a:cubicBezTo>
                <a:cubicBezTo>
                  <a:pt x="5" y="544"/>
                  <a:pt x="0" y="552"/>
                  <a:pt x="0" y="560"/>
                </a:cubicBezTo>
                <a:cubicBezTo>
                  <a:pt x="227" y="560"/>
                  <a:pt x="227" y="560"/>
                  <a:pt x="227" y="560"/>
                </a:cubicBezTo>
                <a:cubicBezTo>
                  <a:pt x="227" y="560"/>
                  <a:pt x="227" y="560"/>
                  <a:pt x="227" y="560"/>
                </a:cubicBezTo>
                <a:cubicBezTo>
                  <a:pt x="263" y="558"/>
                  <a:pt x="272" y="547"/>
                  <a:pt x="266" y="534"/>
                </a:cubicBezTo>
                <a:cubicBezTo>
                  <a:pt x="254" y="506"/>
                  <a:pt x="231" y="503"/>
                  <a:pt x="237" y="464"/>
                </a:cubicBezTo>
                <a:cubicBezTo>
                  <a:pt x="247" y="398"/>
                  <a:pt x="353" y="398"/>
                  <a:pt x="363" y="464"/>
                </a:cubicBezTo>
                <a:cubicBezTo>
                  <a:pt x="369" y="503"/>
                  <a:pt x="347" y="506"/>
                  <a:pt x="334" y="534"/>
                </a:cubicBezTo>
                <a:cubicBezTo>
                  <a:pt x="328" y="549"/>
                  <a:pt x="339" y="560"/>
                  <a:pt x="388" y="560"/>
                </a:cubicBezTo>
                <a:cubicBezTo>
                  <a:pt x="466" y="560"/>
                  <a:pt x="466" y="560"/>
                  <a:pt x="466" y="560"/>
                </a:cubicBezTo>
                <a:cubicBezTo>
                  <a:pt x="560" y="560"/>
                  <a:pt x="560" y="560"/>
                  <a:pt x="560" y="560"/>
                </a:cubicBezTo>
                <a:cubicBezTo>
                  <a:pt x="560" y="466"/>
                  <a:pt x="560" y="466"/>
                  <a:pt x="560" y="466"/>
                </a:cubicBezTo>
                <a:cubicBezTo>
                  <a:pt x="560" y="401"/>
                  <a:pt x="560" y="401"/>
                  <a:pt x="560" y="401"/>
                </a:cubicBezTo>
                <a:cubicBezTo>
                  <a:pt x="560" y="352"/>
                  <a:pt x="572" y="340"/>
                  <a:pt x="587" y="347"/>
                </a:cubicBezTo>
                <a:cubicBezTo>
                  <a:pt x="614" y="359"/>
                  <a:pt x="618" y="381"/>
                  <a:pt x="656" y="375"/>
                </a:cubicBezTo>
                <a:cubicBezTo>
                  <a:pt x="723" y="365"/>
                  <a:pt x="723" y="260"/>
                  <a:pt x="656" y="2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Freeform 27"/>
          <p:cNvSpPr>
            <a:spLocks/>
          </p:cNvSpPr>
          <p:nvPr/>
        </p:nvSpPr>
        <p:spPr bwMode="auto">
          <a:xfrm>
            <a:off x="2945486" y="2108200"/>
            <a:ext cx="2105025" cy="2719388"/>
          </a:xfrm>
          <a:custGeom>
            <a:avLst/>
            <a:gdLst>
              <a:gd name="T0" fmla="*/ 333 w 560"/>
              <a:gd name="T1" fmla="*/ 561 h 723"/>
              <a:gd name="T2" fmla="*/ 333 w 560"/>
              <a:gd name="T3" fmla="*/ 560 h 723"/>
              <a:gd name="T4" fmla="*/ 560 w 560"/>
              <a:gd name="T5" fmla="*/ 560 h 723"/>
              <a:gd name="T6" fmla="*/ 545 w 560"/>
              <a:gd name="T7" fmla="*/ 538 h 723"/>
              <a:gd name="T8" fmla="*/ 499 w 560"/>
              <a:gd name="T9" fmla="*/ 510 h 723"/>
              <a:gd name="T10" fmla="*/ 490 w 560"/>
              <a:gd name="T11" fmla="*/ 454 h 723"/>
              <a:gd name="T12" fmla="*/ 525 w 560"/>
              <a:gd name="T13" fmla="*/ 414 h 723"/>
              <a:gd name="T14" fmla="*/ 511 w 560"/>
              <a:gd name="T15" fmla="*/ 371 h 723"/>
              <a:gd name="T16" fmla="*/ 459 w 560"/>
              <a:gd name="T17" fmla="*/ 358 h 723"/>
              <a:gd name="T18" fmla="*/ 433 w 560"/>
              <a:gd name="T19" fmla="*/ 308 h 723"/>
              <a:gd name="T20" fmla="*/ 454 w 560"/>
              <a:gd name="T21" fmla="*/ 259 h 723"/>
              <a:gd name="T22" fmla="*/ 427 w 560"/>
              <a:gd name="T23" fmla="*/ 222 h 723"/>
              <a:gd name="T24" fmla="*/ 374 w 560"/>
              <a:gd name="T25" fmla="*/ 227 h 723"/>
              <a:gd name="T26" fmla="*/ 334 w 560"/>
              <a:gd name="T27" fmla="*/ 187 h 723"/>
              <a:gd name="T28" fmla="*/ 338 w 560"/>
              <a:gd name="T29" fmla="*/ 133 h 723"/>
              <a:gd name="T30" fmla="*/ 302 w 560"/>
              <a:gd name="T31" fmla="*/ 107 h 723"/>
              <a:gd name="T32" fmla="*/ 252 w 560"/>
              <a:gd name="T33" fmla="*/ 127 h 723"/>
              <a:gd name="T34" fmla="*/ 202 w 560"/>
              <a:gd name="T35" fmla="*/ 102 h 723"/>
              <a:gd name="T36" fmla="*/ 190 w 560"/>
              <a:gd name="T37" fmla="*/ 49 h 723"/>
              <a:gd name="T38" fmla="*/ 147 w 560"/>
              <a:gd name="T39" fmla="*/ 35 h 723"/>
              <a:gd name="T40" fmla="*/ 106 w 560"/>
              <a:gd name="T41" fmla="*/ 71 h 723"/>
              <a:gd name="T42" fmla="*/ 50 w 560"/>
              <a:gd name="T43" fmla="*/ 62 h 723"/>
              <a:gd name="T44" fmla="*/ 23 w 560"/>
              <a:gd name="T45" fmla="*/ 16 h 723"/>
              <a:gd name="T46" fmla="*/ 0 w 560"/>
              <a:gd name="T47" fmla="*/ 0 h 723"/>
              <a:gd name="T48" fmla="*/ 0 w 560"/>
              <a:gd name="T49" fmla="*/ 240 h 723"/>
              <a:gd name="T50" fmla="*/ 0 w 560"/>
              <a:gd name="T51" fmla="*/ 240 h 723"/>
              <a:gd name="T52" fmla="*/ 27 w 560"/>
              <a:gd name="T53" fmla="*/ 278 h 723"/>
              <a:gd name="T54" fmla="*/ 96 w 560"/>
              <a:gd name="T55" fmla="*/ 250 h 723"/>
              <a:gd name="T56" fmla="*/ 96 w 560"/>
              <a:gd name="T57" fmla="*/ 375 h 723"/>
              <a:gd name="T58" fmla="*/ 27 w 560"/>
              <a:gd name="T59" fmla="*/ 347 h 723"/>
              <a:gd name="T60" fmla="*/ 0 w 560"/>
              <a:gd name="T61" fmla="*/ 401 h 723"/>
              <a:gd name="T62" fmla="*/ 0 w 560"/>
              <a:gd name="T63" fmla="*/ 466 h 723"/>
              <a:gd name="T64" fmla="*/ 0 w 560"/>
              <a:gd name="T65" fmla="*/ 560 h 723"/>
              <a:gd name="T66" fmla="*/ 94 w 560"/>
              <a:gd name="T67" fmla="*/ 560 h 723"/>
              <a:gd name="T68" fmla="*/ 117 w 560"/>
              <a:gd name="T69" fmla="*/ 560 h 723"/>
              <a:gd name="T70" fmla="*/ 177 w 560"/>
              <a:gd name="T71" fmla="*/ 560 h 723"/>
              <a:gd name="T72" fmla="*/ 226 w 560"/>
              <a:gd name="T73" fmla="*/ 587 h 723"/>
              <a:gd name="T74" fmla="*/ 197 w 560"/>
              <a:gd name="T75" fmla="*/ 657 h 723"/>
              <a:gd name="T76" fmla="*/ 323 w 560"/>
              <a:gd name="T77" fmla="*/ 657 h 723"/>
              <a:gd name="T78" fmla="*/ 294 w 560"/>
              <a:gd name="T79" fmla="*/ 587 h 723"/>
              <a:gd name="T80" fmla="*/ 333 w 560"/>
              <a:gd name="T81" fmla="*/ 561 h 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60" h="723">
                <a:moveTo>
                  <a:pt x="333" y="561"/>
                </a:moveTo>
                <a:cubicBezTo>
                  <a:pt x="333" y="560"/>
                  <a:pt x="333" y="560"/>
                  <a:pt x="333" y="560"/>
                </a:cubicBezTo>
                <a:cubicBezTo>
                  <a:pt x="560" y="560"/>
                  <a:pt x="560" y="560"/>
                  <a:pt x="560" y="560"/>
                </a:cubicBezTo>
                <a:cubicBezTo>
                  <a:pt x="560" y="552"/>
                  <a:pt x="555" y="544"/>
                  <a:pt x="545" y="538"/>
                </a:cubicBezTo>
                <a:cubicBezTo>
                  <a:pt x="499" y="510"/>
                  <a:pt x="499" y="510"/>
                  <a:pt x="499" y="510"/>
                </a:cubicBezTo>
                <a:cubicBezTo>
                  <a:pt x="478" y="498"/>
                  <a:pt x="474" y="473"/>
                  <a:pt x="490" y="454"/>
                </a:cubicBezTo>
                <a:cubicBezTo>
                  <a:pt x="525" y="414"/>
                  <a:pt x="525" y="414"/>
                  <a:pt x="525" y="414"/>
                </a:cubicBezTo>
                <a:cubicBezTo>
                  <a:pt x="541" y="395"/>
                  <a:pt x="534" y="376"/>
                  <a:pt x="511" y="371"/>
                </a:cubicBezTo>
                <a:cubicBezTo>
                  <a:pt x="459" y="358"/>
                  <a:pt x="459" y="358"/>
                  <a:pt x="459" y="358"/>
                </a:cubicBezTo>
                <a:cubicBezTo>
                  <a:pt x="435" y="353"/>
                  <a:pt x="424" y="330"/>
                  <a:pt x="433" y="308"/>
                </a:cubicBezTo>
                <a:cubicBezTo>
                  <a:pt x="454" y="259"/>
                  <a:pt x="454" y="259"/>
                  <a:pt x="454" y="259"/>
                </a:cubicBezTo>
                <a:cubicBezTo>
                  <a:pt x="463" y="237"/>
                  <a:pt x="451" y="220"/>
                  <a:pt x="427" y="222"/>
                </a:cubicBezTo>
                <a:cubicBezTo>
                  <a:pt x="374" y="227"/>
                  <a:pt x="374" y="227"/>
                  <a:pt x="374" y="227"/>
                </a:cubicBezTo>
                <a:cubicBezTo>
                  <a:pt x="350" y="229"/>
                  <a:pt x="332" y="211"/>
                  <a:pt x="334" y="187"/>
                </a:cubicBezTo>
                <a:cubicBezTo>
                  <a:pt x="338" y="133"/>
                  <a:pt x="338" y="133"/>
                  <a:pt x="338" y="133"/>
                </a:cubicBezTo>
                <a:cubicBezTo>
                  <a:pt x="340" y="109"/>
                  <a:pt x="324" y="97"/>
                  <a:pt x="302" y="107"/>
                </a:cubicBezTo>
                <a:cubicBezTo>
                  <a:pt x="252" y="127"/>
                  <a:pt x="252" y="127"/>
                  <a:pt x="252" y="127"/>
                </a:cubicBezTo>
                <a:cubicBezTo>
                  <a:pt x="230" y="137"/>
                  <a:pt x="208" y="125"/>
                  <a:pt x="202" y="102"/>
                </a:cubicBezTo>
                <a:cubicBezTo>
                  <a:pt x="190" y="49"/>
                  <a:pt x="190" y="49"/>
                  <a:pt x="190" y="49"/>
                </a:cubicBezTo>
                <a:cubicBezTo>
                  <a:pt x="184" y="26"/>
                  <a:pt x="165" y="20"/>
                  <a:pt x="147" y="35"/>
                </a:cubicBezTo>
                <a:cubicBezTo>
                  <a:pt x="106" y="71"/>
                  <a:pt x="106" y="71"/>
                  <a:pt x="106" y="71"/>
                </a:cubicBezTo>
                <a:cubicBezTo>
                  <a:pt x="88" y="86"/>
                  <a:pt x="63" y="82"/>
                  <a:pt x="50" y="62"/>
                </a:cubicBezTo>
                <a:cubicBezTo>
                  <a:pt x="23" y="16"/>
                  <a:pt x="23" y="16"/>
                  <a:pt x="23" y="16"/>
                </a:cubicBezTo>
                <a:cubicBezTo>
                  <a:pt x="16" y="6"/>
                  <a:pt x="8" y="0"/>
                  <a:pt x="0" y="0"/>
                </a:cubicBezTo>
                <a:cubicBezTo>
                  <a:pt x="0" y="240"/>
                  <a:pt x="0" y="240"/>
                  <a:pt x="0" y="240"/>
                </a:cubicBezTo>
                <a:cubicBezTo>
                  <a:pt x="0" y="240"/>
                  <a:pt x="0" y="240"/>
                  <a:pt x="0" y="240"/>
                </a:cubicBezTo>
                <a:cubicBezTo>
                  <a:pt x="3" y="276"/>
                  <a:pt x="14" y="284"/>
                  <a:pt x="27" y="278"/>
                </a:cubicBezTo>
                <a:cubicBezTo>
                  <a:pt x="54" y="266"/>
                  <a:pt x="58" y="244"/>
                  <a:pt x="96" y="250"/>
                </a:cubicBezTo>
                <a:cubicBezTo>
                  <a:pt x="163" y="260"/>
                  <a:pt x="163" y="365"/>
                  <a:pt x="96" y="375"/>
                </a:cubicBezTo>
                <a:cubicBezTo>
                  <a:pt x="58" y="381"/>
                  <a:pt x="54" y="359"/>
                  <a:pt x="27" y="347"/>
                </a:cubicBezTo>
                <a:cubicBezTo>
                  <a:pt x="12" y="340"/>
                  <a:pt x="0" y="352"/>
                  <a:pt x="0" y="401"/>
                </a:cubicBezTo>
                <a:cubicBezTo>
                  <a:pt x="0" y="466"/>
                  <a:pt x="0" y="466"/>
                  <a:pt x="0" y="466"/>
                </a:cubicBezTo>
                <a:cubicBezTo>
                  <a:pt x="0" y="560"/>
                  <a:pt x="0" y="560"/>
                  <a:pt x="0" y="560"/>
                </a:cubicBezTo>
                <a:cubicBezTo>
                  <a:pt x="94" y="560"/>
                  <a:pt x="94" y="560"/>
                  <a:pt x="94" y="560"/>
                </a:cubicBezTo>
                <a:cubicBezTo>
                  <a:pt x="117" y="560"/>
                  <a:pt x="117" y="560"/>
                  <a:pt x="117" y="560"/>
                </a:cubicBezTo>
                <a:cubicBezTo>
                  <a:pt x="177" y="560"/>
                  <a:pt x="177" y="560"/>
                  <a:pt x="177" y="560"/>
                </a:cubicBezTo>
                <a:cubicBezTo>
                  <a:pt x="221" y="561"/>
                  <a:pt x="232" y="573"/>
                  <a:pt x="226" y="587"/>
                </a:cubicBezTo>
                <a:cubicBezTo>
                  <a:pt x="213" y="614"/>
                  <a:pt x="191" y="618"/>
                  <a:pt x="197" y="657"/>
                </a:cubicBezTo>
                <a:cubicBezTo>
                  <a:pt x="207" y="723"/>
                  <a:pt x="313" y="723"/>
                  <a:pt x="323" y="657"/>
                </a:cubicBezTo>
                <a:cubicBezTo>
                  <a:pt x="329" y="618"/>
                  <a:pt x="306" y="614"/>
                  <a:pt x="294" y="587"/>
                </a:cubicBezTo>
                <a:cubicBezTo>
                  <a:pt x="288" y="574"/>
                  <a:pt x="297" y="563"/>
                  <a:pt x="333" y="56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28"/>
          <p:cNvSpPr>
            <a:spLocks/>
          </p:cNvSpPr>
          <p:nvPr/>
        </p:nvSpPr>
        <p:spPr bwMode="auto">
          <a:xfrm>
            <a:off x="2332711" y="4214813"/>
            <a:ext cx="2717800" cy="2105025"/>
          </a:xfrm>
          <a:custGeom>
            <a:avLst/>
            <a:gdLst>
              <a:gd name="T0" fmla="*/ 496 w 723"/>
              <a:gd name="T1" fmla="*/ 0 h 560"/>
              <a:gd name="T2" fmla="*/ 496 w 723"/>
              <a:gd name="T3" fmla="*/ 1 h 560"/>
              <a:gd name="T4" fmla="*/ 457 w 723"/>
              <a:gd name="T5" fmla="*/ 27 h 560"/>
              <a:gd name="T6" fmla="*/ 486 w 723"/>
              <a:gd name="T7" fmla="*/ 97 h 560"/>
              <a:gd name="T8" fmla="*/ 360 w 723"/>
              <a:gd name="T9" fmla="*/ 97 h 560"/>
              <a:gd name="T10" fmla="*/ 389 w 723"/>
              <a:gd name="T11" fmla="*/ 27 h 560"/>
              <a:gd name="T12" fmla="*/ 340 w 723"/>
              <a:gd name="T13" fmla="*/ 0 h 560"/>
              <a:gd name="T14" fmla="*/ 280 w 723"/>
              <a:gd name="T15" fmla="*/ 0 h 560"/>
              <a:gd name="T16" fmla="*/ 257 w 723"/>
              <a:gd name="T17" fmla="*/ 0 h 560"/>
              <a:gd name="T18" fmla="*/ 163 w 723"/>
              <a:gd name="T19" fmla="*/ 0 h 560"/>
              <a:gd name="T20" fmla="*/ 163 w 723"/>
              <a:gd name="T21" fmla="*/ 95 h 560"/>
              <a:gd name="T22" fmla="*/ 163 w 723"/>
              <a:gd name="T23" fmla="*/ 160 h 560"/>
              <a:gd name="T24" fmla="*/ 136 w 723"/>
              <a:gd name="T25" fmla="*/ 214 h 560"/>
              <a:gd name="T26" fmla="*/ 67 w 723"/>
              <a:gd name="T27" fmla="*/ 185 h 560"/>
              <a:gd name="T28" fmla="*/ 67 w 723"/>
              <a:gd name="T29" fmla="*/ 311 h 560"/>
              <a:gd name="T30" fmla="*/ 136 w 723"/>
              <a:gd name="T31" fmla="*/ 283 h 560"/>
              <a:gd name="T32" fmla="*/ 163 w 723"/>
              <a:gd name="T33" fmla="*/ 321 h 560"/>
              <a:gd name="T34" fmla="*/ 163 w 723"/>
              <a:gd name="T35" fmla="*/ 321 h 560"/>
              <a:gd name="T36" fmla="*/ 163 w 723"/>
              <a:gd name="T37" fmla="*/ 560 h 560"/>
              <a:gd name="T38" fmla="*/ 186 w 723"/>
              <a:gd name="T39" fmla="*/ 545 h 560"/>
              <a:gd name="T40" fmla="*/ 213 w 723"/>
              <a:gd name="T41" fmla="*/ 499 h 560"/>
              <a:gd name="T42" fmla="*/ 269 w 723"/>
              <a:gd name="T43" fmla="*/ 490 h 560"/>
              <a:gd name="T44" fmla="*/ 310 w 723"/>
              <a:gd name="T45" fmla="*/ 525 h 560"/>
              <a:gd name="T46" fmla="*/ 353 w 723"/>
              <a:gd name="T47" fmla="*/ 511 h 560"/>
              <a:gd name="T48" fmla="*/ 365 w 723"/>
              <a:gd name="T49" fmla="*/ 459 h 560"/>
              <a:gd name="T50" fmla="*/ 415 w 723"/>
              <a:gd name="T51" fmla="*/ 434 h 560"/>
              <a:gd name="T52" fmla="*/ 465 w 723"/>
              <a:gd name="T53" fmla="*/ 454 h 560"/>
              <a:gd name="T54" fmla="*/ 501 w 723"/>
              <a:gd name="T55" fmla="*/ 428 h 560"/>
              <a:gd name="T56" fmla="*/ 497 w 723"/>
              <a:gd name="T57" fmla="*/ 374 h 560"/>
              <a:gd name="T58" fmla="*/ 537 w 723"/>
              <a:gd name="T59" fmla="*/ 334 h 560"/>
              <a:gd name="T60" fmla="*/ 590 w 723"/>
              <a:gd name="T61" fmla="*/ 339 h 560"/>
              <a:gd name="T62" fmla="*/ 617 w 723"/>
              <a:gd name="T63" fmla="*/ 302 h 560"/>
              <a:gd name="T64" fmla="*/ 596 w 723"/>
              <a:gd name="T65" fmla="*/ 253 h 560"/>
              <a:gd name="T66" fmla="*/ 622 w 723"/>
              <a:gd name="T67" fmla="*/ 203 h 560"/>
              <a:gd name="T68" fmla="*/ 674 w 723"/>
              <a:gd name="T69" fmla="*/ 190 h 560"/>
              <a:gd name="T70" fmla="*/ 688 w 723"/>
              <a:gd name="T71" fmla="*/ 147 h 560"/>
              <a:gd name="T72" fmla="*/ 653 w 723"/>
              <a:gd name="T73" fmla="*/ 107 h 560"/>
              <a:gd name="T74" fmla="*/ 662 w 723"/>
              <a:gd name="T75" fmla="*/ 51 h 560"/>
              <a:gd name="T76" fmla="*/ 708 w 723"/>
              <a:gd name="T77" fmla="*/ 23 h 560"/>
              <a:gd name="T78" fmla="*/ 723 w 723"/>
              <a:gd name="T79" fmla="*/ 0 h 560"/>
              <a:gd name="T80" fmla="*/ 496 w 723"/>
              <a:gd name="T81" fmla="*/ 0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23" h="560">
                <a:moveTo>
                  <a:pt x="496" y="0"/>
                </a:moveTo>
                <a:cubicBezTo>
                  <a:pt x="496" y="1"/>
                  <a:pt x="496" y="1"/>
                  <a:pt x="496" y="1"/>
                </a:cubicBezTo>
                <a:cubicBezTo>
                  <a:pt x="460" y="3"/>
                  <a:pt x="451" y="14"/>
                  <a:pt x="457" y="27"/>
                </a:cubicBezTo>
                <a:cubicBezTo>
                  <a:pt x="469" y="54"/>
                  <a:pt x="492" y="58"/>
                  <a:pt x="486" y="97"/>
                </a:cubicBezTo>
                <a:cubicBezTo>
                  <a:pt x="476" y="163"/>
                  <a:pt x="370" y="163"/>
                  <a:pt x="360" y="97"/>
                </a:cubicBezTo>
                <a:cubicBezTo>
                  <a:pt x="354" y="58"/>
                  <a:pt x="376" y="54"/>
                  <a:pt x="389" y="27"/>
                </a:cubicBezTo>
                <a:cubicBezTo>
                  <a:pt x="395" y="13"/>
                  <a:pt x="384" y="1"/>
                  <a:pt x="340" y="0"/>
                </a:cubicBezTo>
                <a:cubicBezTo>
                  <a:pt x="280" y="0"/>
                  <a:pt x="280" y="0"/>
                  <a:pt x="280" y="0"/>
                </a:cubicBezTo>
                <a:cubicBezTo>
                  <a:pt x="257" y="0"/>
                  <a:pt x="257" y="0"/>
                  <a:pt x="257" y="0"/>
                </a:cubicBezTo>
                <a:cubicBezTo>
                  <a:pt x="163" y="0"/>
                  <a:pt x="163" y="0"/>
                  <a:pt x="163" y="0"/>
                </a:cubicBezTo>
                <a:cubicBezTo>
                  <a:pt x="163" y="95"/>
                  <a:pt x="163" y="95"/>
                  <a:pt x="163" y="95"/>
                </a:cubicBezTo>
                <a:cubicBezTo>
                  <a:pt x="163" y="160"/>
                  <a:pt x="163" y="160"/>
                  <a:pt x="163" y="160"/>
                </a:cubicBezTo>
                <a:cubicBezTo>
                  <a:pt x="163" y="209"/>
                  <a:pt x="151" y="221"/>
                  <a:pt x="136" y="214"/>
                </a:cubicBezTo>
                <a:cubicBezTo>
                  <a:pt x="109" y="202"/>
                  <a:pt x="105" y="179"/>
                  <a:pt x="67" y="185"/>
                </a:cubicBezTo>
                <a:cubicBezTo>
                  <a:pt x="0" y="196"/>
                  <a:pt x="0" y="301"/>
                  <a:pt x="67" y="311"/>
                </a:cubicBezTo>
                <a:cubicBezTo>
                  <a:pt x="105" y="317"/>
                  <a:pt x="109" y="295"/>
                  <a:pt x="136" y="283"/>
                </a:cubicBezTo>
                <a:cubicBezTo>
                  <a:pt x="149" y="277"/>
                  <a:pt x="160" y="285"/>
                  <a:pt x="163" y="321"/>
                </a:cubicBezTo>
                <a:cubicBezTo>
                  <a:pt x="163" y="321"/>
                  <a:pt x="163" y="321"/>
                  <a:pt x="163" y="321"/>
                </a:cubicBezTo>
                <a:cubicBezTo>
                  <a:pt x="163" y="560"/>
                  <a:pt x="163" y="560"/>
                  <a:pt x="163" y="560"/>
                </a:cubicBezTo>
                <a:cubicBezTo>
                  <a:pt x="171" y="560"/>
                  <a:pt x="179" y="555"/>
                  <a:pt x="186" y="545"/>
                </a:cubicBezTo>
                <a:cubicBezTo>
                  <a:pt x="213" y="499"/>
                  <a:pt x="213" y="499"/>
                  <a:pt x="213" y="499"/>
                </a:cubicBezTo>
                <a:cubicBezTo>
                  <a:pt x="226" y="479"/>
                  <a:pt x="251" y="475"/>
                  <a:pt x="269" y="490"/>
                </a:cubicBezTo>
                <a:cubicBezTo>
                  <a:pt x="310" y="525"/>
                  <a:pt x="310" y="525"/>
                  <a:pt x="310" y="525"/>
                </a:cubicBezTo>
                <a:cubicBezTo>
                  <a:pt x="328" y="541"/>
                  <a:pt x="347" y="535"/>
                  <a:pt x="353" y="511"/>
                </a:cubicBezTo>
                <a:cubicBezTo>
                  <a:pt x="365" y="459"/>
                  <a:pt x="365" y="459"/>
                  <a:pt x="365" y="459"/>
                </a:cubicBezTo>
                <a:cubicBezTo>
                  <a:pt x="371" y="436"/>
                  <a:pt x="393" y="424"/>
                  <a:pt x="415" y="434"/>
                </a:cubicBezTo>
                <a:cubicBezTo>
                  <a:pt x="465" y="454"/>
                  <a:pt x="465" y="454"/>
                  <a:pt x="465" y="454"/>
                </a:cubicBezTo>
                <a:cubicBezTo>
                  <a:pt x="487" y="464"/>
                  <a:pt x="503" y="452"/>
                  <a:pt x="501" y="428"/>
                </a:cubicBezTo>
                <a:cubicBezTo>
                  <a:pt x="497" y="374"/>
                  <a:pt x="497" y="374"/>
                  <a:pt x="497" y="374"/>
                </a:cubicBezTo>
                <a:cubicBezTo>
                  <a:pt x="495" y="350"/>
                  <a:pt x="513" y="332"/>
                  <a:pt x="537" y="334"/>
                </a:cubicBezTo>
                <a:cubicBezTo>
                  <a:pt x="590" y="339"/>
                  <a:pt x="590" y="339"/>
                  <a:pt x="590" y="339"/>
                </a:cubicBezTo>
                <a:cubicBezTo>
                  <a:pt x="614" y="341"/>
                  <a:pt x="626" y="324"/>
                  <a:pt x="617" y="302"/>
                </a:cubicBezTo>
                <a:cubicBezTo>
                  <a:pt x="596" y="253"/>
                  <a:pt x="596" y="253"/>
                  <a:pt x="596" y="253"/>
                </a:cubicBezTo>
                <a:cubicBezTo>
                  <a:pt x="587" y="231"/>
                  <a:pt x="598" y="208"/>
                  <a:pt x="622" y="203"/>
                </a:cubicBezTo>
                <a:cubicBezTo>
                  <a:pt x="674" y="190"/>
                  <a:pt x="674" y="190"/>
                  <a:pt x="674" y="190"/>
                </a:cubicBezTo>
                <a:cubicBezTo>
                  <a:pt x="697" y="185"/>
                  <a:pt x="704" y="165"/>
                  <a:pt x="688" y="147"/>
                </a:cubicBezTo>
                <a:cubicBezTo>
                  <a:pt x="653" y="107"/>
                  <a:pt x="653" y="107"/>
                  <a:pt x="653" y="107"/>
                </a:cubicBezTo>
                <a:cubicBezTo>
                  <a:pt x="637" y="88"/>
                  <a:pt x="641" y="63"/>
                  <a:pt x="662" y="51"/>
                </a:cubicBezTo>
                <a:cubicBezTo>
                  <a:pt x="708" y="23"/>
                  <a:pt x="708" y="23"/>
                  <a:pt x="708" y="23"/>
                </a:cubicBezTo>
                <a:cubicBezTo>
                  <a:pt x="718" y="17"/>
                  <a:pt x="723" y="9"/>
                  <a:pt x="723" y="0"/>
                </a:cubicBezTo>
                <a:lnTo>
                  <a:pt x="496"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TextBox 7"/>
          <p:cNvSpPr txBox="1"/>
          <p:nvPr/>
        </p:nvSpPr>
        <p:spPr>
          <a:xfrm>
            <a:off x="6017228" y="5265931"/>
            <a:ext cx="5029888" cy="552011"/>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9" name="Straight Connector 8"/>
          <p:cNvCxnSpPr/>
          <p:nvPr/>
        </p:nvCxnSpPr>
        <p:spPr>
          <a:xfrm>
            <a:off x="6138846" y="5042704"/>
            <a:ext cx="4688713"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6337804" y="3871017"/>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1" name="Oval 10"/>
          <p:cNvSpPr/>
          <p:nvPr/>
        </p:nvSpPr>
        <p:spPr>
          <a:xfrm>
            <a:off x="8054320" y="3341322"/>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12" name="Oval 11"/>
          <p:cNvSpPr/>
          <p:nvPr/>
        </p:nvSpPr>
        <p:spPr>
          <a:xfrm>
            <a:off x="6724770" y="3462174"/>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13" name="Oval 12"/>
          <p:cNvSpPr/>
          <p:nvPr/>
        </p:nvSpPr>
        <p:spPr>
          <a:xfrm>
            <a:off x="9660531" y="3462174"/>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14" name="TextBox 13"/>
          <p:cNvSpPr txBox="1"/>
          <p:nvPr/>
        </p:nvSpPr>
        <p:spPr>
          <a:xfrm>
            <a:off x="8666336" y="2251884"/>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5" name="TextBox 14"/>
          <p:cNvSpPr txBox="1"/>
          <p:nvPr/>
        </p:nvSpPr>
        <p:spPr>
          <a:xfrm>
            <a:off x="6212338" y="2638157"/>
            <a:ext cx="4834778"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6" name="TextBox 15"/>
          <p:cNvSpPr txBox="1"/>
          <p:nvPr/>
        </p:nvSpPr>
        <p:spPr>
          <a:xfrm>
            <a:off x="6797530" y="4495014"/>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7" name="TextBox 16"/>
          <p:cNvSpPr txBox="1"/>
          <p:nvPr/>
        </p:nvSpPr>
        <p:spPr>
          <a:xfrm>
            <a:off x="8250017" y="4495014"/>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8" name="TextBox 17"/>
          <p:cNvSpPr txBox="1"/>
          <p:nvPr/>
        </p:nvSpPr>
        <p:spPr>
          <a:xfrm>
            <a:off x="9746575" y="4495014"/>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9" name="Freeform 9"/>
          <p:cNvSpPr>
            <a:spLocks noEditPoints="1"/>
          </p:cNvSpPr>
          <p:nvPr/>
        </p:nvSpPr>
        <p:spPr bwMode="auto">
          <a:xfrm>
            <a:off x="8339614" y="3609846"/>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0" name="Freeform 20"/>
          <p:cNvSpPr>
            <a:spLocks/>
          </p:cNvSpPr>
          <p:nvPr/>
        </p:nvSpPr>
        <p:spPr bwMode="auto">
          <a:xfrm>
            <a:off x="6991154" y="377025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1" name="Group 20"/>
          <p:cNvGrpSpPr/>
          <p:nvPr/>
        </p:nvGrpSpPr>
        <p:grpSpPr>
          <a:xfrm>
            <a:off x="9925166" y="3741509"/>
            <a:ext cx="331511" cy="331510"/>
            <a:chOff x="11395868" y="1690688"/>
            <a:chExt cx="557213" cy="557212"/>
          </a:xfrm>
          <a:solidFill>
            <a:schemeClr val="bg1"/>
          </a:solidFill>
        </p:grpSpPr>
        <p:sp>
          <p:nvSpPr>
            <p:cNvPr id="22"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23"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24"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25" name="Straight Connector 24"/>
          <p:cNvCxnSpPr/>
          <p:nvPr/>
        </p:nvCxnSpPr>
        <p:spPr>
          <a:xfrm>
            <a:off x="5407379" y="2149669"/>
            <a:ext cx="0" cy="428246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796965" y="3107294"/>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27" name="TextBox 26"/>
          <p:cNvSpPr txBox="1"/>
          <p:nvPr/>
        </p:nvSpPr>
        <p:spPr>
          <a:xfrm>
            <a:off x="1773722" y="4830640"/>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28" name="TextBox 27"/>
          <p:cNvSpPr txBox="1"/>
          <p:nvPr/>
        </p:nvSpPr>
        <p:spPr>
          <a:xfrm>
            <a:off x="3557176" y="3107294"/>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sp>
        <p:nvSpPr>
          <p:cNvPr id="29" name="TextBox 28"/>
          <p:cNvSpPr txBox="1"/>
          <p:nvPr/>
        </p:nvSpPr>
        <p:spPr>
          <a:xfrm>
            <a:off x="3533933" y="4830640"/>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Tree>
    <p:extLst>
      <p:ext uri="{BB962C8B-B14F-4D97-AF65-F5344CB8AC3E}">
        <p14:creationId xmlns:p14="http://schemas.microsoft.com/office/powerpoint/2010/main" val="70593280"/>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500"/>
                                        <p:tgtEl>
                                          <p:spTgt spid="25"/>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1000"/>
                            </p:stCondLst>
                            <p:childTnLst>
                              <p:par>
                                <p:cTn id="26" presetID="10" presetClass="entr" presetSubtype="0"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1500"/>
                            </p:stCondLst>
                            <p:childTnLst>
                              <p:par>
                                <p:cTn id="30" presetID="53" presetClass="entr" presetSubtype="16"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 calcmode="lin" valueType="num">
                                      <p:cBhvr>
                                        <p:cTn id="32" dur="500" fill="hold"/>
                                        <p:tgtEl>
                                          <p:spTgt spid="12"/>
                                        </p:tgtEl>
                                        <p:attrNameLst>
                                          <p:attrName>ppt_w</p:attrName>
                                        </p:attrNameLst>
                                      </p:cBhvr>
                                      <p:tavLst>
                                        <p:tav tm="0">
                                          <p:val>
                                            <p:fltVal val="0"/>
                                          </p:val>
                                        </p:tav>
                                        <p:tav tm="100000">
                                          <p:val>
                                            <p:strVal val="#ppt_w"/>
                                          </p:val>
                                        </p:tav>
                                      </p:tavLst>
                                    </p:anim>
                                    <p:anim calcmode="lin" valueType="num">
                                      <p:cBhvr>
                                        <p:cTn id="33" dur="500" fill="hold"/>
                                        <p:tgtEl>
                                          <p:spTgt spid="12"/>
                                        </p:tgtEl>
                                        <p:attrNameLst>
                                          <p:attrName>ppt_h</p:attrName>
                                        </p:attrNameLst>
                                      </p:cBhvr>
                                      <p:tavLst>
                                        <p:tav tm="0">
                                          <p:val>
                                            <p:fltVal val="0"/>
                                          </p:val>
                                        </p:tav>
                                        <p:tav tm="100000">
                                          <p:val>
                                            <p:strVal val="#ppt_h"/>
                                          </p:val>
                                        </p:tav>
                                      </p:tavLst>
                                    </p:anim>
                                    <p:animEffect transition="in" filter="fade">
                                      <p:cBhvr>
                                        <p:cTn id="34" dur="500"/>
                                        <p:tgtEl>
                                          <p:spTgt spid="12"/>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p:cTn id="37" dur="500" fill="hold"/>
                                        <p:tgtEl>
                                          <p:spTgt spid="13"/>
                                        </p:tgtEl>
                                        <p:attrNameLst>
                                          <p:attrName>ppt_w</p:attrName>
                                        </p:attrNameLst>
                                      </p:cBhvr>
                                      <p:tavLst>
                                        <p:tav tm="0">
                                          <p:val>
                                            <p:fltVal val="0"/>
                                          </p:val>
                                        </p:tav>
                                        <p:tav tm="100000">
                                          <p:val>
                                            <p:strVal val="#ppt_w"/>
                                          </p:val>
                                        </p:tav>
                                      </p:tavLst>
                                    </p:anim>
                                    <p:anim calcmode="lin" valueType="num">
                                      <p:cBhvr>
                                        <p:cTn id="38" dur="500" fill="hold"/>
                                        <p:tgtEl>
                                          <p:spTgt spid="13"/>
                                        </p:tgtEl>
                                        <p:attrNameLst>
                                          <p:attrName>ppt_h</p:attrName>
                                        </p:attrNameLst>
                                      </p:cBhvr>
                                      <p:tavLst>
                                        <p:tav tm="0">
                                          <p:val>
                                            <p:fltVal val="0"/>
                                          </p:val>
                                        </p:tav>
                                        <p:tav tm="100000">
                                          <p:val>
                                            <p:strVal val="#ppt_h"/>
                                          </p:val>
                                        </p:tav>
                                      </p:tavLst>
                                    </p:anim>
                                    <p:animEffect transition="in" filter="fade">
                                      <p:cBhvr>
                                        <p:cTn id="39" dur="500"/>
                                        <p:tgtEl>
                                          <p:spTgt spid="13"/>
                                        </p:tgtEl>
                                      </p:cBhvr>
                                    </p:animEffect>
                                  </p:childTnLst>
                                </p:cTn>
                              </p:par>
                            </p:childTnLst>
                          </p:cTn>
                        </p:par>
                        <p:par>
                          <p:cTn id="40" fill="hold">
                            <p:stCondLst>
                              <p:cond delay="2000"/>
                            </p:stCondLst>
                            <p:childTnLst>
                              <p:par>
                                <p:cTn id="41" presetID="53" presetClass="entr" presetSubtype="16" fill="hold" grpId="0" nodeType="after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p:cTn id="43" dur="500" fill="hold"/>
                                        <p:tgtEl>
                                          <p:spTgt spid="11"/>
                                        </p:tgtEl>
                                        <p:attrNameLst>
                                          <p:attrName>ppt_w</p:attrName>
                                        </p:attrNameLst>
                                      </p:cBhvr>
                                      <p:tavLst>
                                        <p:tav tm="0">
                                          <p:val>
                                            <p:fltVal val="0"/>
                                          </p:val>
                                        </p:tav>
                                        <p:tav tm="100000">
                                          <p:val>
                                            <p:strVal val="#ppt_w"/>
                                          </p:val>
                                        </p:tav>
                                      </p:tavLst>
                                    </p:anim>
                                    <p:anim calcmode="lin" valueType="num">
                                      <p:cBhvr>
                                        <p:cTn id="44" dur="500" fill="hold"/>
                                        <p:tgtEl>
                                          <p:spTgt spid="11"/>
                                        </p:tgtEl>
                                        <p:attrNameLst>
                                          <p:attrName>ppt_h</p:attrName>
                                        </p:attrNameLst>
                                      </p:cBhvr>
                                      <p:tavLst>
                                        <p:tav tm="0">
                                          <p:val>
                                            <p:fltVal val="0"/>
                                          </p:val>
                                        </p:tav>
                                        <p:tav tm="100000">
                                          <p:val>
                                            <p:strVal val="#ppt_h"/>
                                          </p:val>
                                        </p:tav>
                                      </p:tavLst>
                                    </p:anim>
                                    <p:animEffect transition="in" filter="fade">
                                      <p:cBhvr>
                                        <p:cTn id="45" dur="500"/>
                                        <p:tgtEl>
                                          <p:spTgt spid="11"/>
                                        </p:tgtEl>
                                      </p:cBhvr>
                                    </p:animEffect>
                                  </p:childTnLst>
                                </p:cTn>
                              </p:par>
                            </p:childTnLst>
                          </p:cTn>
                        </p:par>
                        <p:par>
                          <p:cTn id="46" fill="hold">
                            <p:stCondLst>
                              <p:cond delay="2500"/>
                            </p:stCondLst>
                            <p:childTnLst>
                              <p:par>
                                <p:cTn id="47" presetID="47" presetClass="entr" presetSubtype="0" fill="hold" grpId="0" nodeType="afterEffect">
                                  <p:stCondLst>
                                    <p:cond delay="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1000"/>
                                        <p:tgtEl>
                                          <p:spTgt spid="19"/>
                                        </p:tgtEl>
                                      </p:cBhvr>
                                    </p:animEffect>
                                    <p:anim calcmode="lin" valueType="num">
                                      <p:cBhvr>
                                        <p:cTn id="50" dur="1000" fill="hold"/>
                                        <p:tgtEl>
                                          <p:spTgt spid="19"/>
                                        </p:tgtEl>
                                        <p:attrNameLst>
                                          <p:attrName>ppt_x</p:attrName>
                                        </p:attrNameLst>
                                      </p:cBhvr>
                                      <p:tavLst>
                                        <p:tav tm="0">
                                          <p:val>
                                            <p:strVal val="#ppt_x"/>
                                          </p:val>
                                        </p:tav>
                                        <p:tav tm="100000">
                                          <p:val>
                                            <p:strVal val="#ppt_x"/>
                                          </p:val>
                                        </p:tav>
                                      </p:tavLst>
                                    </p:anim>
                                    <p:anim calcmode="lin" valueType="num">
                                      <p:cBhvr>
                                        <p:cTn id="51" dur="1000" fill="hold"/>
                                        <p:tgtEl>
                                          <p:spTgt spid="19"/>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47" presetClass="entr" presetSubtype="0" fill="hold" grpId="0" nodeType="afterEffect">
                                  <p:stCondLst>
                                    <p:cond delay="0"/>
                                  </p:stCondLst>
                                  <p:childTnLst>
                                    <p:set>
                                      <p:cBhvr>
                                        <p:cTn id="54" dur="1" fill="hold">
                                          <p:stCondLst>
                                            <p:cond delay="0"/>
                                          </p:stCondLst>
                                        </p:cTn>
                                        <p:tgtEl>
                                          <p:spTgt spid="20"/>
                                        </p:tgtEl>
                                        <p:attrNameLst>
                                          <p:attrName>style.visibility</p:attrName>
                                        </p:attrNameLst>
                                      </p:cBhvr>
                                      <p:to>
                                        <p:strVal val="visible"/>
                                      </p:to>
                                    </p:set>
                                    <p:animEffect transition="in" filter="fade">
                                      <p:cBhvr>
                                        <p:cTn id="55" dur="1000"/>
                                        <p:tgtEl>
                                          <p:spTgt spid="20"/>
                                        </p:tgtEl>
                                      </p:cBhvr>
                                    </p:animEffect>
                                    <p:anim calcmode="lin" valueType="num">
                                      <p:cBhvr>
                                        <p:cTn id="56" dur="1000" fill="hold"/>
                                        <p:tgtEl>
                                          <p:spTgt spid="20"/>
                                        </p:tgtEl>
                                        <p:attrNameLst>
                                          <p:attrName>ppt_x</p:attrName>
                                        </p:attrNameLst>
                                      </p:cBhvr>
                                      <p:tavLst>
                                        <p:tav tm="0">
                                          <p:val>
                                            <p:strVal val="#ppt_x"/>
                                          </p:val>
                                        </p:tav>
                                        <p:tav tm="100000">
                                          <p:val>
                                            <p:strVal val="#ppt_x"/>
                                          </p:val>
                                        </p:tav>
                                      </p:tavLst>
                                    </p:anim>
                                    <p:anim calcmode="lin" valueType="num">
                                      <p:cBhvr>
                                        <p:cTn id="57" dur="1000" fill="hold"/>
                                        <p:tgtEl>
                                          <p:spTgt spid="20"/>
                                        </p:tgtEl>
                                        <p:attrNameLst>
                                          <p:attrName>ppt_y</p:attrName>
                                        </p:attrNameLst>
                                      </p:cBhvr>
                                      <p:tavLst>
                                        <p:tav tm="0">
                                          <p:val>
                                            <p:strVal val="#ppt_y-.1"/>
                                          </p:val>
                                        </p:tav>
                                        <p:tav tm="100000">
                                          <p:val>
                                            <p:strVal val="#ppt_y"/>
                                          </p:val>
                                        </p:tav>
                                      </p:tavLst>
                                    </p:anim>
                                  </p:childTnLst>
                                </p:cTn>
                              </p:par>
                              <p:par>
                                <p:cTn id="58" presetID="47" presetClass="entr" presetSubtype="0" fill="hold" nodeType="withEffect">
                                  <p:stCondLst>
                                    <p:cond delay="0"/>
                                  </p:stCondLst>
                                  <p:childTnLst>
                                    <p:set>
                                      <p:cBhvr>
                                        <p:cTn id="59" dur="1" fill="hold">
                                          <p:stCondLst>
                                            <p:cond delay="0"/>
                                          </p:stCondLst>
                                        </p:cTn>
                                        <p:tgtEl>
                                          <p:spTgt spid="21"/>
                                        </p:tgtEl>
                                        <p:attrNameLst>
                                          <p:attrName>style.visibility</p:attrName>
                                        </p:attrNameLst>
                                      </p:cBhvr>
                                      <p:to>
                                        <p:strVal val="visible"/>
                                      </p:to>
                                    </p:set>
                                    <p:animEffect transition="in" filter="fade">
                                      <p:cBhvr>
                                        <p:cTn id="60" dur="1000"/>
                                        <p:tgtEl>
                                          <p:spTgt spid="21"/>
                                        </p:tgtEl>
                                      </p:cBhvr>
                                    </p:animEffect>
                                    <p:anim calcmode="lin" valueType="num">
                                      <p:cBhvr>
                                        <p:cTn id="61" dur="1000" fill="hold"/>
                                        <p:tgtEl>
                                          <p:spTgt spid="21"/>
                                        </p:tgtEl>
                                        <p:attrNameLst>
                                          <p:attrName>ppt_x</p:attrName>
                                        </p:attrNameLst>
                                      </p:cBhvr>
                                      <p:tavLst>
                                        <p:tav tm="0">
                                          <p:val>
                                            <p:strVal val="#ppt_x"/>
                                          </p:val>
                                        </p:tav>
                                        <p:tav tm="100000">
                                          <p:val>
                                            <p:strVal val="#ppt_x"/>
                                          </p:val>
                                        </p:tav>
                                      </p:tavLst>
                                    </p:anim>
                                    <p:anim calcmode="lin" valueType="num">
                                      <p:cBhvr>
                                        <p:cTn id="62" dur="1000" fill="hold"/>
                                        <p:tgtEl>
                                          <p:spTgt spid="21"/>
                                        </p:tgtEl>
                                        <p:attrNameLst>
                                          <p:attrName>ppt_y</p:attrName>
                                        </p:attrNameLst>
                                      </p:cBhvr>
                                      <p:tavLst>
                                        <p:tav tm="0">
                                          <p:val>
                                            <p:strVal val="#ppt_y-.1"/>
                                          </p:val>
                                        </p:tav>
                                        <p:tav tm="100000">
                                          <p:val>
                                            <p:strVal val="#ppt_y"/>
                                          </p:val>
                                        </p:tav>
                                      </p:tavLst>
                                    </p:anim>
                                  </p:childTnLst>
                                </p:cTn>
                              </p:par>
                            </p:childTnLst>
                          </p:cTn>
                        </p:par>
                        <p:par>
                          <p:cTn id="63" fill="hold">
                            <p:stCondLst>
                              <p:cond delay="4500"/>
                            </p:stCondLst>
                            <p:childTnLst>
                              <p:par>
                                <p:cTn id="64" presetID="10" presetClass="entr" presetSubtype="0" fill="hold" grpId="0" nodeType="after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500"/>
                                        <p:tgtEl>
                                          <p:spTgt spid="16"/>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fade">
                                      <p:cBhvr>
                                        <p:cTn id="69" dur="500"/>
                                        <p:tgtEl>
                                          <p:spTgt spid="1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fade">
                                      <p:cBhvr>
                                        <p:cTn id="72" dur="500"/>
                                        <p:tgtEl>
                                          <p:spTgt spid="18"/>
                                        </p:tgtEl>
                                      </p:cBhvr>
                                    </p:animEffect>
                                  </p:childTnLst>
                                </p:cTn>
                              </p:par>
                              <p:par>
                                <p:cTn id="73" presetID="10" presetClass="entr" presetSubtype="0" fill="hold" nodeType="withEffect">
                                  <p:stCondLst>
                                    <p:cond delay="0"/>
                                  </p:stCondLst>
                                  <p:childTnLst>
                                    <p:set>
                                      <p:cBhvr>
                                        <p:cTn id="74" dur="1" fill="hold">
                                          <p:stCondLst>
                                            <p:cond delay="0"/>
                                          </p:stCondLst>
                                        </p:cTn>
                                        <p:tgtEl>
                                          <p:spTgt spid="9"/>
                                        </p:tgtEl>
                                        <p:attrNameLst>
                                          <p:attrName>style.visibility</p:attrName>
                                        </p:attrNameLst>
                                      </p:cBhvr>
                                      <p:to>
                                        <p:strVal val="visible"/>
                                      </p:to>
                                    </p:set>
                                    <p:animEffect transition="in" filter="fade">
                                      <p:cBhvr>
                                        <p:cTn id="75" dur="500"/>
                                        <p:tgtEl>
                                          <p:spTgt spid="9"/>
                                        </p:tgtEl>
                                      </p:cBhvr>
                                    </p:animEffect>
                                  </p:childTnLst>
                                </p:cTn>
                              </p:par>
                            </p:childTnLst>
                          </p:cTn>
                        </p:par>
                        <p:par>
                          <p:cTn id="76" fill="hold">
                            <p:stCondLst>
                              <p:cond delay="5000"/>
                            </p:stCondLst>
                            <p:childTnLst>
                              <p:par>
                                <p:cTn id="77" presetID="10" presetClass="entr" presetSubtype="0" fill="hold" grpId="0" nodeType="afterEffect">
                                  <p:stCondLst>
                                    <p:cond delay="0"/>
                                  </p:stCondLst>
                                  <p:childTnLst>
                                    <p:set>
                                      <p:cBhvr>
                                        <p:cTn id="78" dur="1" fill="hold">
                                          <p:stCondLst>
                                            <p:cond delay="0"/>
                                          </p:stCondLst>
                                        </p:cTn>
                                        <p:tgtEl>
                                          <p:spTgt spid="8"/>
                                        </p:tgtEl>
                                        <p:attrNameLst>
                                          <p:attrName>style.visibility</p:attrName>
                                        </p:attrNameLst>
                                      </p:cBhvr>
                                      <p:to>
                                        <p:strVal val="visible"/>
                                      </p:to>
                                    </p:set>
                                    <p:animEffect transition="in" filter="fade">
                                      <p:cBhvr>
                                        <p:cTn id="79" dur="500"/>
                                        <p:tgtEl>
                                          <p:spTgt spid="8"/>
                                        </p:tgtEl>
                                      </p:cBhvr>
                                    </p:animEffect>
                                  </p:childTnLst>
                                </p:cTn>
                              </p:par>
                            </p:childTnLst>
                          </p:cTn>
                        </p:par>
                        <p:par>
                          <p:cTn id="80" fill="hold">
                            <p:stCondLst>
                              <p:cond delay="5500"/>
                            </p:stCondLst>
                            <p:childTnLst>
                              <p:par>
                                <p:cTn id="81" presetID="2" presetClass="entr" presetSubtype="9" fill="hold" grpId="0" nodeType="afterEffect">
                                  <p:stCondLst>
                                    <p:cond delay="0"/>
                                  </p:stCondLst>
                                  <p:childTnLst>
                                    <p:set>
                                      <p:cBhvr>
                                        <p:cTn id="82" dur="1" fill="hold">
                                          <p:stCondLst>
                                            <p:cond delay="0"/>
                                          </p:stCondLst>
                                        </p:cTn>
                                        <p:tgtEl>
                                          <p:spTgt spid="161"/>
                                        </p:tgtEl>
                                        <p:attrNameLst>
                                          <p:attrName>style.visibility</p:attrName>
                                        </p:attrNameLst>
                                      </p:cBhvr>
                                      <p:to>
                                        <p:strVal val="visible"/>
                                      </p:to>
                                    </p:set>
                                    <p:anim calcmode="lin" valueType="num">
                                      <p:cBhvr additive="base">
                                        <p:cTn id="83" dur="500" fill="hold"/>
                                        <p:tgtEl>
                                          <p:spTgt spid="161"/>
                                        </p:tgtEl>
                                        <p:attrNameLst>
                                          <p:attrName>ppt_x</p:attrName>
                                        </p:attrNameLst>
                                      </p:cBhvr>
                                      <p:tavLst>
                                        <p:tav tm="0">
                                          <p:val>
                                            <p:strVal val="0-#ppt_w/2"/>
                                          </p:val>
                                        </p:tav>
                                        <p:tav tm="100000">
                                          <p:val>
                                            <p:strVal val="#ppt_x"/>
                                          </p:val>
                                        </p:tav>
                                      </p:tavLst>
                                    </p:anim>
                                    <p:anim calcmode="lin" valueType="num">
                                      <p:cBhvr additive="base">
                                        <p:cTn id="84" dur="500" fill="hold"/>
                                        <p:tgtEl>
                                          <p:spTgt spid="161"/>
                                        </p:tgtEl>
                                        <p:attrNameLst>
                                          <p:attrName>ppt_y</p:attrName>
                                        </p:attrNameLst>
                                      </p:cBhvr>
                                      <p:tavLst>
                                        <p:tav tm="0">
                                          <p:val>
                                            <p:strVal val="0-#ppt_h/2"/>
                                          </p:val>
                                        </p:tav>
                                        <p:tav tm="100000">
                                          <p:val>
                                            <p:strVal val="#ppt_y"/>
                                          </p:val>
                                        </p:tav>
                                      </p:tavLst>
                                    </p:anim>
                                  </p:childTnLst>
                                </p:cTn>
                              </p:par>
                            </p:childTnLst>
                          </p:cTn>
                        </p:par>
                        <p:par>
                          <p:cTn id="85" fill="hold">
                            <p:stCondLst>
                              <p:cond delay="6000"/>
                            </p:stCondLst>
                            <p:childTnLst>
                              <p:par>
                                <p:cTn id="86" presetID="10" presetClass="entr" presetSubtype="0" fill="hold" grpId="0" nodeType="afterEffect">
                                  <p:stCondLst>
                                    <p:cond delay="0"/>
                                  </p:stCondLst>
                                  <p:childTnLst>
                                    <p:set>
                                      <p:cBhvr>
                                        <p:cTn id="87" dur="1" fill="hold">
                                          <p:stCondLst>
                                            <p:cond delay="0"/>
                                          </p:stCondLst>
                                        </p:cTn>
                                        <p:tgtEl>
                                          <p:spTgt spid="26"/>
                                        </p:tgtEl>
                                        <p:attrNameLst>
                                          <p:attrName>style.visibility</p:attrName>
                                        </p:attrNameLst>
                                      </p:cBhvr>
                                      <p:to>
                                        <p:strVal val="visible"/>
                                      </p:to>
                                    </p:set>
                                    <p:animEffect transition="in" filter="fade">
                                      <p:cBhvr>
                                        <p:cTn id="88" dur="500"/>
                                        <p:tgtEl>
                                          <p:spTgt spid="26"/>
                                        </p:tgtEl>
                                      </p:cBhvr>
                                    </p:animEffect>
                                  </p:childTnLst>
                                </p:cTn>
                              </p:par>
                            </p:childTnLst>
                          </p:cTn>
                        </p:par>
                        <p:par>
                          <p:cTn id="89" fill="hold">
                            <p:stCondLst>
                              <p:cond delay="6500"/>
                            </p:stCondLst>
                            <p:childTnLst>
                              <p:par>
                                <p:cTn id="90" presetID="2" presetClass="entr" presetSubtype="3" fill="hold" grpId="0" nodeType="afterEffect">
                                  <p:stCondLst>
                                    <p:cond delay="0"/>
                                  </p:stCondLst>
                                  <p:childTnLst>
                                    <p:set>
                                      <p:cBhvr>
                                        <p:cTn id="91" dur="1" fill="hold">
                                          <p:stCondLst>
                                            <p:cond delay="0"/>
                                          </p:stCondLst>
                                        </p:cTn>
                                        <p:tgtEl>
                                          <p:spTgt spid="162"/>
                                        </p:tgtEl>
                                        <p:attrNameLst>
                                          <p:attrName>style.visibility</p:attrName>
                                        </p:attrNameLst>
                                      </p:cBhvr>
                                      <p:to>
                                        <p:strVal val="visible"/>
                                      </p:to>
                                    </p:set>
                                    <p:anim calcmode="lin" valueType="num">
                                      <p:cBhvr additive="base">
                                        <p:cTn id="92" dur="500" fill="hold"/>
                                        <p:tgtEl>
                                          <p:spTgt spid="162"/>
                                        </p:tgtEl>
                                        <p:attrNameLst>
                                          <p:attrName>ppt_x</p:attrName>
                                        </p:attrNameLst>
                                      </p:cBhvr>
                                      <p:tavLst>
                                        <p:tav tm="0">
                                          <p:val>
                                            <p:strVal val="1+#ppt_w/2"/>
                                          </p:val>
                                        </p:tav>
                                        <p:tav tm="100000">
                                          <p:val>
                                            <p:strVal val="#ppt_x"/>
                                          </p:val>
                                        </p:tav>
                                      </p:tavLst>
                                    </p:anim>
                                    <p:anim calcmode="lin" valueType="num">
                                      <p:cBhvr additive="base">
                                        <p:cTn id="93" dur="500" fill="hold"/>
                                        <p:tgtEl>
                                          <p:spTgt spid="162"/>
                                        </p:tgtEl>
                                        <p:attrNameLst>
                                          <p:attrName>ppt_y</p:attrName>
                                        </p:attrNameLst>
                                      </p:cBhvr>
                                      <p:tavLst>
                                        <p:tav tm="0">
                                          <p:val>
                                            <p:strVal val="0-#ppt_h/2"/>
                                          </p:val>
                                        </p:tav>
                                        <p:tav tm="100000">
                                          <p:val>
                                            <p:strVal val="#ppt_y"/>
                                          </p:val>
                                        </p:tav>
                                      </p:tavLst>
                                    </p:anim>
                                  </p:childTnLst>
                                </p:cTn>
                              </p:par>
                            </p:childTnLst>
                          </p:cTn>
                        </p:par>
                        <p:par>
                          <p:cTn id="94" fill="hold">
                            <p:stCondLst>
                              <p:cond delay="7000"/>
                            </p:stCondLst>
                            <p:childTnLst>
                              <p:par>
                                <p:cTn id="95" presetID="10" presetClass="entr" presetSubtype="0" fill="hold" grpId="0" nodeType="afterEffect">
                                  <p:stCondLst>
                                    <p:cond delay="0"/>
                                  </p:stCondLst>
                                  <p:childTnLst>
                                    <p:set>
                                      <p:cBhvr>
                                        <p:cTn id="96" dur="1" fill="hold">
                                          <p:stCondLst>
                                            <p:cond delay="0"/>
                                          </p:stCondLst>
                                        </p:cTn>
                                        <p:tgtEl>
                                          <p:spTgt spid="28"/>
                                        </p:tgtEl>
                                        <p:attrNameLst>
                                          <p:attrName>style.visibility</p:attrName>
                                        </p:attrNameLst>
                                      </p:cBhvr>
                                      <p:to>
                                        <p:strVal val="visible"/>
                                      </p:to>
                                    </p:set>
                                    <p:animEffect transition="in" filter="fade">
                                      <p:cBhvr>
                                        <p:cTn id="97" dur="500"/>
                                        <p:tgtEl>
                                          <p:spTgt spid="28"/>
                                        </p:tgtEl>
                                      </p:cBhvr>
                                    </p:animEffect>
                                  </p:childTnLst>
                                </p:cTn>
                              </p:par>
                            </p:childTnLst>
                          </p:cTn>
                        </p:par>
                        <p:par>
                          <p:cTn id="98" fill="hold">
                            <p:stCondLst>
                              <p:cond delay="7500"/>
                            </p:stCondLst>
                            <p:childTnLst>
                              <p:par>
                                <p:cTn id="99" presetID="2" presetClass="entr" presetSubtype="12" fill="hold" grpId="0" nodeType="afterEffect">
                                  <p:stCondLst>
                                    <p:cond delay="0"/>
                                  </p:stCondLst>
                                  <p:childTnLst>
                                    <p:set>
                                      <p:cBhvr>
                                        <p:cTn id="100" dur="1" fill="hold">
                                          <p:stCondLst>
                                            <p:cond delay="0"/>
                                          </p:stCondLst>
                                        </p:cTn>
                                        <p:tgtEl>
                                          <p:spTgt spid="160"/>
                                        </p:tgtEl>
                                        <p:attrNameLst>
                                          <p:attrName>style.visibility</p:attrName>
                                        </p:attrNameLst>
                                      </p:cBhvr>
                                      <p:to>
                                        <p:strVal val="visible"/>
                                      </p:to>
                                    </p:set>
                                    <p:anim calcmode="lin" valueType="num">
                                      <p:cBhvr additive="base">
                                        <p:cTn id="101" dur="500" fill="hold"/>
                                        <p:tgtEl>
                                          <p:spTgt spid="160"/>
                                        </p:tgtEl>
                                        <p:attrNameLst>
                                          <p:attrName>ppt_x</p:attrName>
                                        </p:attrNameLst>
                                      </p:cBhvr>
                                      <p:tavLst>
                                        <p:tav tm="0">
                                          <p:val>
                                            <p:strVal val="0-#ppt_w/2"/>
                                          </p:val>
                                        </p:tav>
                                        <p:tav tm="100000">
                                          <p:val>
                                            <p:strVal val="#ppt_x"/>
                                          </p:val>
                                        </p:tav>
                                      </p:tavLst>
                                    </p:anim>
                                    <p:anim calcmode="lin" valueType="num">
                                      <p:cBhvr additive="base">
                                        <p:cTn id="102" dur="500" fill="hold"/>
                                        <p:tgtEl>
                                          <p:spTgt spid="160"/>
                                        </p:tgtEl>
                                        <p:attrNameLst>
                                          <p:attrName>ppt_y</p:attrName>
                                        </p:attrNameLst>
                                      </p:cBhvr>
                                      <p:tavLst>
                                        <p:tav tm="0">
                                          <p:val>
                                            <p:strVal val="1+#ppt_h/2"/>
                                          </p:val>
                                        </p:tav>
                                        <p:tav tm="100000">
                                          <p:val>
                                            <p:strVal val="#ppt_y"/>
                                          </p:val>
                                        </p:tav>
                                      </p:tavLst>
                                    </p:anim>
                                  </p:childTnLst>
                                </p:cTn>
                              </p:par>
                            </p:childTnLst>
                          </p:cTn>
                        </p:par>
                        <p:par>
                          <p:cTn id="103" fill="hold">
                            <p:stCondLst>
                              <p:cond delay="8000"/>
                            </p:stCondLst>
                            <p:childTnLst>
                              <p:par>
                                <p:cTn id="104" presetID="10" presetClass="entr" presetSubtype="0" fill="hold" grpId="0" nodeType="afterEffect">
                                  <p:stCondLst>
                                    <p:cond delay="0"/>
                                  </p:stCondLst>
                                  <p:childTnLst>
                                    <p:set>
                                      <p:cBhvr>
                                        <p:cTn id="105" dur="1" fill="hold">
                                          <p:stCondLst>
                                            <p:cond delay="0"/>
                                          </p:stCondLst>
                                        </p:cTn>
                                        <p:tgtEl>
                                          <p:spTgt spid="27"/>
                                        </p:tgtEl>
                                        <p:attrNameLst>
                                          <p:attrName>style.visibility</p:attrName>
                                        </p:attrNameLst>
                                      </p:cBhvr>
                                      <p:to>
                                        <p:strVal val="visible"/>
                                      </p:to>
                                    </p:set>
                                    <p:animEffect transition="in" filter="fade">
                                      <p:cBhvr>
                                        <p:cTn id="106" dur="500"/>
                                        <p:tgtEl>
                                          <p:spTgt spid="27"/>
                                        </p:tgtEl>
                                      </p:cBhvr>
                                    </p:animEffect>
                                  </p:childTnLst>
                                </p:cTn>
                              </p:par>
                            </p:childTnLst>
                          </p:cTn>
                        </p:par>
                        <p:par>
                          <p:cTn id="107" fill="hold">
                            <p:stCondLst>
                              <p:cond delay="8500"/>
                            </p:stCondLst>
                            <p:childTnLst>
                              <p:par>
                                <p:cTn id="108" presetID="2" presetClass="entr" presetSubtype="6" fill="hold" grpId="0" nodeType="afterEffect">
                                  <p:stCondLst>
                                    <p:cond delay="0"/>
                                  </p:stCondLst>
                                  <p:childTnLst>
                                    <p:set>
                                      <p:cBhvr>
                                        <p:cTn id="109" dur="1" fill="hold">
                                          <p:stCondLst>
                                            <p:cond delay="0"/>
                                          </p:stCondLst>
                                        </p:cTn>
                                        <p:tgtEl>
                                          <p:spTgt spid="163"/>
                                        </p:tgtEl>
                                        <p:attrNameLst>
                                          <p:attrName>style.visibility</p:attrName>
                                        </p:attrNameLst>
                                      </p:cBhvr>
                                      <p:to>
                                        <p:strVal val="visible"/>
                                      </p:to>
                                    </p:set>
                                    <p:anim calcmode="lin" valueType="num">
                                      <p:cBhvr additive="base">
                                        <p:cTn id="110" dur="500" fill="hold"/>
                                        <p:tgtEl>
                                          <p:spTgt spid="163"/>
                                        </p:tgtEl>
                                        <p:attrNameLst>
                                          <p:attrName>ppt_x</p:attrName>
                                        </p:attrNameLst>
                                      </p:cBhvr>
                                      <p:tavLst>
                                        <p:tav tm="0">
                                          <p:val>
                                            <p:strVal val="1+#ppt_w/2"/>
                                          </p:val>
                                        </p:tav>
                                        <p:tav tm="100000">
                                          <p:val>
                                            <p:strVal val="#ppt_x"/>
                                          </p:val>
                                        </p:tav>
                                      </p:tavLst>
                                    </p:anim>
                                    <p:anim calcmode="lin" valueType="num">
                                      <p:cBhvr additive="base">
                                        <p:cTn id="111" dur="500" fill="hold"/>
                                        <p:tgtEl>
                                          <p:spTgt spid="163"/>
                                        </p:tgtEl>
                                        <p:attrNameLst>
                                          <p:attrName>ppt_y</p:attrName>
                                        </p:attrNameLst>
                                      </p:cBhvr>
                                      <p:tavLst>
                                        <p:tav tm="0">
                                          <p:val>
                                            <p:strVal val="1+#ppt_h/2"/>
                                          </p:val>
                                        </p:tav>
                                        <p:tav tm="100000">
                                          <p:val>
                                            <p:strVal val="#ppt_y"/>
                                          </p:val>
                                        </p:tav>
                                      </p:tavLst>
                                    </p:anim>
                                  </p:childTnLst>
                                </p:cTn>
                              </p:par>
                            </p:childTnLst>
                          </p:cTn>
                        </p:par>
                        <p:par>
                          <p:cTn id="112" fill="hold">
                            <p:stCondLst>
                              <p:cond delay="9000"/>
                            </p:stCondLst>
                            <p:childTnLst>
                              <p:par>
                                <p:cTn id="113" presetID="10" presetClass="entr" presetSubtype="0" fill="hold" grpId="0" nodeType="afterEffect">
                                  <p:stCondLst>
                                    <p:cond delay="0"/>
                                  </p:stCondLst>
                                  <p:childTnLst>
                                    <p:set>
                                      <p:cBhvr>
                                        <p:cTn id="114" dur="1" fill="hold">
                                          <p:stCondLst>
                                            <p:cond delay="0"/>
                                          </p:stCondLst>
                                        </p:cTn>
                                        <p:tgtEl>
                                          <p:spTgt spid="29"/>
                                        </p:tgtEl>
                                        <p:attrNameLst>
                                          <p:attrName>style.visibility</p:attrName>
                                        </p:attrNameLst>
                                      </p:cBhvr>
                                      <p:to>
                                        <p:strVal val="visible"/>
                                      </p:to>
                                    </p:set>
                                    <p:animEffect transition="in" filter="fade">
                                      <p:cBhvr>
                                        <p:cTn id="115"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60" grpId="0" animBg="1"/>
      <p:bldP spid="161" grpId="0" animBg="1"/>
      <p:bldP spid="162" grpId="0" animBg="1"/>
      <p:bldP spid="163" grpId="0" animBg="1"/>
      <p:bldP spid="8" grpId="0"/>
      <p:bldP spid="11" grpId="0" animBg="1"/>
      <p:bldP spid="12" grpId="0" animBg="1"/>
      <p:bldP spid="13" grpId="0" animBg="1"/>
      <p:bldP spid="14" grpId="0"/>
      <p:bldP spid="15" grpId="0"/>
      <p:bldP spid="16" grpId="0"/>
      <p:bldP spid="17" grpId="0"/>
      <p:bldP spid="18" grpId="0"/>
      <p:bldP spid="19" grpId="0" animBg="1"/>
      <p:bldP spid="20" grpId="0" animBg="1"/>
      <p:bldP spid="26" grpId="0"/>
      <p:bldP spid="27" grpId="0"/>
      <p:bldP spid="28" grpId="0"/>
      <p:bldP spid="29" grpId="0"/>
    </p:bldLst>
  </p:timing>
</p:sld>
</file>

<file path=ppt/slides/slide15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6177" y="680759"/>
            <a:ext cx="5459851" cy="830997"/>
          </a:xfrm>
          <a:prstGeom prst="rect">
            <a:avLst/>
          </a:prstGeom>
          <a:noFill/>
        </p:spPr>
        <p:txBody>
          <a:bodyPr wrap="none" rtlCol="0">
            <a:spAutoFit/>
          </a:bodyPr>
          <a:lstStyle/>
          <a:p>
            <a:pPr algn="ctr"/>
            <a:r>
              <a:rPr lang="id-ID" sz="4800" dirty="0" smtClean="0">
                <a:solidFill>
                  <a:schemeClr val="bg1"/>
                </a:solidFill>
                <a:latin typeface="+mj-lt"/>
              </a:rPr>
              <a:t>Third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 name="Freeform 5"/>
          <p:cNvSpPr>
            <a:spLocks/>
          </p:cNvSpPr>
          <p:nvPr/>
        </p:nvSpPr>
        <p:spPr bwMode="auto">
          <a:xfrm>
            <a:off x="6534944" y="4117399"/>
            <a:ext cx="2165350" cy="2163763"/>
          </a:xfrm>
          <a:custGeom>
            <a:avLst/>
            <a:gdLst>
              <a:gd name="T0" fmla="*/ 328 w 1143"/>
              <a:gd name="T1" fmla="*/ 487 h 1143"/>
              <a:gd name="T2" fmla="*/ 276 w 1143"/>
              <a:gd name="T3" fmla="*/ 363 h 1143"/>
              <a:gd name="T4" fmla="*/ 174 w 1143"/>
              <a:gd name="T5" fmla="*/ 398 h 1143"/>
              <a:gd name="T6" fmla="*/ 0 w 1143"/>
              <a:gd name="T7" fmla="*/ 572 h 1143"/>
              <a:gd name="T8" fmla="*/ 175 w 1143"/>
              <a:gd name="T9" fmla="*/ 746 h 1143"/>
              <a:gd name="T10" fmla="*/ 211 w 1143"/>
              <a:gd name="T11" fmla="*/ 849 h 1143"/>
              <a:gd name="T12" fmla="*/ 86 w 1143"/>
              <a:gd name="T13" fmla="*/ 900 h 1143"/>
              <a:gd name="T14" fmla="*/ 246 w 1143"/>
              <a:gd name="T15" fmla="*/ 1060 h 1143"/>
              <a:gd name="T16" fmla="*/ 298 w 1143"/>
              <a:gd name="T17" fmla="*/ 936 h 1143"/>
              <a:gd name="T18" fmla="*/ 400 w 1143"/>
              <a:gd name="T19" fmla="*/ 972 h 1143"/>
              <a:gd name="T20" fmla="*/ 572 w 1143"/>
              <a:gd name="T21" fmla="*/ 1143 h 1143"/>
              <a:gd name="T22" fmla="*/ 1143 w 1143"/>
              <a:gd name="T23" fmla="*/ 572 h 1143"/>
              <a:gd name="T24" fmla="*/ 959 w 1143"/>
              <a:gd name="T25" fmla="*/ 388 h 1143"/>
              <a:gd name="T26" fmla="*/ 916 w 1143"/>
              <a:gd name="T27" fmla="*/ 345 h 1143"/>
              <a:gd name="T28" fmla="*/ 759 w 1143"/>
              <a:gd name="T29" fmla="*/ 187 h 1143"/>
              <a:gd name="T30" fmla="*/ 746 w 1143"/>
              <a:gd name="T31" fmla="*/ 175 h 1143"/>
              <a:gd name="T32" fmla="*/ 572 w 1143"/>
              <a:gd name="T33" fmla="*/ 0 h 1143"/>
              <a:gd name="T34" fmla="*/ 572 w 1143"/>
              <a:gd name="T35" fmla="*/ 0 h 1143"/>
              <a:gd name="T36" fmla="*/ 398 w 1143"/>
              <a:gd name="T37" fmla="*/ 174 h 1143"/>
              <a:gd name="T38" fmla="*/ 378 w 1143"/>
              <a:gd name="T39" fmla="*/ 194 h 1143"/>
              <a:gd name="T40" fmla="*/ 379 w 1143"/>
              <a:gd name="T41" fmla="*/ 194 h 1143"/>
              <a:gd name="T42" fmla="*/ 363 w 1143"/>
              <a:gd name="T43" fmla="*/ 276 h 1143"/>
              <a:gd name="T44" fmla="*/ 488 w 1143"/>
              <a:gd name="T45" fmla="*/ 328 h 1143"/>
              <a:gd name="T46" fmla="*/ 328 w 1143"/>
              <a:gd name="T47" fmla="*/ 487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43" h="1143">
                <a:moveTo>
                  <a:pt x="328" y="487"/>
                </a:moveTo>
                <a:cubicBezTo>
                  <a:pt x="272" y="446"/>
                  <a:pt x="296" y="413"/>
                  <a:pt x="276" y="363"/>
                </a:cubicBezTo>
                <a:cubicBezTo>
                  <a:pt x="266" y="336"/>
                  <a:pt x="236" y="336"/>
                  <a:pt x="174" y="398"/>
                </a:cubicBezTo>
                <a:cubicBezTo>
                  <a:pt x="0" y="572"/>
                  <a:pt x="0" y="572"/>
                  <a:pt x="0" y="572"/>
                </a:cubicBezTo>
                <a:cubicBezTo>
                  <a:pt x="175" y="746"/>
                  <a:pt x="175" y="746"/>
                  <a:pt x="175" y="746"/>
                </a:cubicBezTo>
                <a:cubicBezTo>
                  <a:pt x="238" y="809"/>
                  <a:pt x="237" y="839"/>
                  <a:pt x="211" y="849"/>
                </a:cubicBezTo>
                <a:cubicBezTo>
                  <a:pt x="160" y="868"/>
                  <a:pt x="127" y="844"/>
                  <a:pt x="86" y="900"/>
                </a:cubicBezTo>
                <a:cubicBezTo>
                  <a:pt x="16" y="997"/>
                  <a:pt x="150" y="1131"/>
                  <a:pt x="246" y="1060"/>
                </a:cubicBezTo>
                <a:cubicBezTo>
                  <a:pt x="303" y="1019"/>
                  <a:pt x="279" y="986"/>
                  <a:pt x="298" y="936"/>
                </a:cubicBezTo>
                <a:cubicBezTo>
                  <a:pt x="308" y="909"/>
                  <a:pt x="338" y="909"/>
                  <a:pt x="400" y="972"/>
                </a:cubicBezTo>
                <a:cubicBezTo>
                  <a:pt x="572" y="1143"/>
                  <a:pt x="572" y="1143"/>
                  <a:pt x="572" y="1143"/>
                </a:cubicBezTo>
                <a:cubicBezTo>
                  <a:pt x="1143" y="572"/>
                  <a:pt x="1143" y="572"/>
                  <a:pt x="1143" y="572"/>
                </a:cubicBezTo>
                <a:cubicBezTo>
                  <a:pt x="959" y="388"/>
                  <a:pt x="959" y="388"/>
                  <a:pt x="959" y="388"/>
                </a:cubicBezTo>
                <a:cubicBezTo>
                  <a:pt x="916" y="345"/>
                  <a:pt x="916" y="345"/>
                  <a:pt x="916" y="345"/>
                </a:cubicBezTo>
                <a:cubicBezTo>
                  <a:pt x="759" y="187"/>
                  <a:pt x="759" y="187"/>
                  <a:pt x="759" y="187"/>
                </a:cubicBezTo>
                <a:cubicBezTo>
                  <a:pt x="755" y="183"/>
                  <a:pt x="751" y="179"/>
                  <a:pt x="746" y="175"/>
                </a:cubicBezTo>
                <a:cubicBezTo>
                  <a:pt x="572" y="0"/>
                  <a:pt x="572" y="0"/>
                  <a:pt x="572" y="0"/>
                </a:cubicBezTo>
                <a:cubicBezTo>
                  <a:pt x="572" y="0"/>
                  <a:pt x="572" y="0"/>
                  <a:pt x="572" y="0"/>
                </a:cubicBezTo>
                <a:cubicBezTo>
                  <a:pt x="398" y="174"/>
                  <a:pt x="398" y="174"/>
                  <a:pt x="398" y="174"/>
                </a:cubicBezTo>
                <a:cubicBezTo>
                  <a:pt x="378" y="194"/>
                  <a:pt x="378" y="194"/>
                  <a:pt x="378" y="194"/>
                </a:cubicBezTo>
                <a:cubicBezTo>
                  <a:pt x="379" y="194"/>
                  <a:pt x="379" y="194"/>
                  <a:pt x="379" y="194"/>
                </a:cubicBezTo>
                <a:cubicBezTo>
                  <a:pt x="336" y="243"/>
                  <a:pt x="339" y="267"/>
                  <a:pt x="363" y="276"/>
                </a:cubicBezTo>
                <a:cubicBezTo>
                  <a:pt x="413" y="295"/>
                  <a:pt x="446" y="272"/>
                  <a:pt x="488" y="328"/>
                </a:cubicBezTo>
                <a:cubicBezTo>
                  <a:pt x="559" y="425"/>
                  <a:pt x="425" y="558"/>
                  <a:pt x="328" y="48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5074444" y="2523549"/>
            <a:ext cx="2012950" cy="2011363"/>
          </a:xfrm>
          <a:custGeom>
            <a:avLst/>
            <a:gdLst>
              <a:gd name="T0" fmla="*/ 378 w 1062"/>
              <a:gd name="T1" fmla="*/ 908 h 1062"/>
              <a:gd name="T2" fmla="*/ 335 w 1062"/>
              <a:gd name="T3" fmla="*/ 852 h 1062"/>
              <a:gd name="T4" fmla="*/ 372 w 1062"/>
              <a:gd name="T5" fmla="*/ 845 h 1062"/>
              <a:gd name="T6" fmla="*/ 470 w 1062"/>
              <a:gd name="T7" fmla="*/ 791 h 1062"/>
              <a:gd name="T8" fmla="*/ 451 w 1062"/>
              <a:gd name="T9" fmla="*/ 611 h 1062"/>
              <a:gd name="T10" fmla="*/ 271 w 1062"/>
              <a:gd name="T11" fmla="*/ 592 h 1062"/>
              <a:gd name="T12" fmla="*/ 217 w 1062"/>
              <a:gd name="T13" fmla="*/ 690 h 1062"/>
              <a:gd name="T14" fmla="*/ 210 w 1062"/>
              <a:gd name="T15" fmla="*/ 727 h 1062"/>
              <a:gd name="T16" fmla="*/ 173 w 1062"/>
              <a:gd name="T17" fmla="*/ 703 h 1062"/>
              <a:gd name="T18" fmla="*/ 164 w 1062"/>
              <a:gd name="T19" fmla="*/ 694 h 1062"/>
              <a:gd name="T20" fmla="*/ 0 w 1062"/>
              <a:gd name="T21" fmla="*/ 531 h 1062"/>
              <a:gd name="T22" fmla="*/ 155 w 1062"/>
              <a:gd name="T23" fmla="*/ 376 h 1062"/>
              <a:gd name="T24" fmla="*/ 167 w 1062"/>
              <a:gd name="T25" fmla="*/ 365 h 1062"/>
              <a:gd name="T26" fmla="*/ 167 w 1062"/>
              <a:gd name="T27" fmla="*/ 365 h 1062"/>
              <a:gd name="T28" fmla="*/ 532 w 1062"/>
              <a:gd name="T29" fmla="*/ 0 h 1062"/>
              <a:gd name="T30" fmla="*/ 1062 w 1062"/>
              <a:gd name="T31" fmla="*/ 531 h 1062"/>
              <a:gd name="T32" fmla="*/ 911 w 1062"/>
              <a:gd name="T33" fmla="*/ 682 h 1062"/>
              <a:gd name="T34" fmla="*/ 857 w 1062"/>
              <a:gd name="T35" fmla="*/ 753 h 1062"/>
              <a:gd name="T36" fmla="*/ 865 w 1062"/>
              <a:gd name="T37" fmla="*/ 819 h 1062"/>
              <a:gd name="T38" fmla="*/ 886 w 1062"/>
              <a:gd name="T39" fmla="*/ 832 h 1062"/>
              <a:gd name="T40" fmla="*/ 940 w 1062"/>
              <a:gd name="T41" fmla="*/ 843 h 1062"/>
              <a:gd name="T42" fmla="*/ 986 w 1062"/>
              <a:gd name="T43" fmla="*/ 860 h 1062"/>
              <a:gd name="T44" fmla="*/ 997 w 1062"/>
              <a:gd name="T45" fmla="*/ 873 h 1062"/>
              <a:gd name="T46" fmla="*/ 982 w 1062"/>
              <a:gd name="T47" fmla="*/ 979 h 1062"/>
              <a:gd name="T48" fmla="*/ 877 w 1062"/>
              <a:gd name="T49" fmla="*/ 993 h 1062"/>
              <a:gd name="T50" fmla="*/ 864 w 1062"/>
              <a:gd name="T51" fmla="*/ 982 h 1062"/>
              <a:gd name="T52" fmla="*/ 847 w 1062"/>
              <a:gd name="T53" fmla="*/ 936 h 1062"/>
              <a:gd name="T54" fmla="*/ 836 w 1062"/>
              <a:gd name="T55" fmla="*/ 882 h 1062"/>
              <a:gd name="T56" fmla="*/ 822 w 1062"/>
              <a:gd name="T57" fmla="*/ 861 h 1062"/>
              <a:gd name="T58" fmla="*/ 686 w 1062"/>
              <a:gd name="T59" fmla="*/ 907 h 1062"/>
              <a:gd name="T60" fmla="*/ 531 w 1062"/>
              <a:gd name="T61" fmla="*/ 1062 h 1062"/>
              <a:gd name="T62" fmla="*/ 378 w 1062"/>
              <a:gd name="T63" fmla="*/ 908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62" h="1062">
                <a:moveTo>
                  <a:pt x="378" y="908"/>
                </a:moveTo>
                <a:cubicBezTo>
                  <a:pt x="346" y="876"/>
                  <a:pt x="337" y="859"/>
                  <a:pt x="335" y="852"/>
                </a:cubicBezTo>
                <a:cubicBezTo>
                  <a:pt x="348" y="848"/>
                  <a:pt x="360" y="847"/>
                  <a:pt x="372" y="845"/>
                </a:cubicBezTo>
                <a:cubicBezTo>
                  <a:pt x="402" y="842"/>
                  <a:pt x="436" y="839"/>
                  <a:pt x="470" y="791"/>
                </a:cubicBezTo>
                <a:cubicBezTo>
                  <a:pt x="510" y="737"/>
                  <a:pt x="502" y="663"/>
                  <a:pt x="451" y="611"/>
                </a:cubicBezTo>
                <a:cubicBezTo>
                  <a:pt x="399" y="560"/>
                  <a:pt x="326" y="552"/>
                  <a:pt x="271" y="592"/>
                </a:cubicBezTo>
                <a:cubicBezTo>
                  <a:pt x="223" y="627"/>
                  <a:pt x="220" y="660"/>
                  <a:pt x="217" y="690"/>
                </a:cubicBezTo>
                <a:cubicBezTo>
                  <a:pt x="216" y="703"/>
                  <a:pt x="215" y="715"/>
                  <a:pt x="210" y="727"/>
                </a:cubicBezTo>
                <a:cubicBezTo>
                  <a:pt x="205" y="726"/>
                  <a:pt x="193" y="720"/>
                  <a:pt x="173" y="703"/>
                </a:cubicBezTo>
                <a:cubicBezTo>
                  <a:pt x="164" y="694"/>
                  <a:pt x="164" y="694"/>
                  <a:pt x="164" y="694"/>
                </a:cubicBezTo>
                <a:cubicBezTo>
                  <a:pt x="0" y="531"/>
                  <a:pt x="0" y="531"/>
                  <a:pt x="0" y="531"/>
                </a:cubicBezTo>
                <a:cubicBezTo>
                  <a:pt x="155" y="376"/>
                  <a:pt x="155" y="376"/>
                  <a:pt x="155" y="376"/>
                </a:cubicBezTo>
                <a:cubicBezTo>
                  <a:pt x="159" y="372"/>
                  <a:pt x="163" y="369"/>
                  <a:pt x="167" y="365"/>
                </a:cubicBezTo>
                <a:cubicBezTo>
                  <a:pt x="167" y="365"/>
                  <a:pt x="167" y="365"/>
                  <a:pt x="167" y="365"/>
                </a:cubicBezTo>
                <a:cubicBezTo>
                  <a:pt x="532" y="0"/>
                  <a:pt x="532" y="0"/>
                  <a:pt x="532" y="0"/>
                </a:cubicBezTo>
                <a:cubicBezTo>
                  <a:pt x="1062" y="531"/>
                  <a:pt x="1062" y="531"/>
                  <a:pt x="1062" y="531"/>
                </a:cubicBezTo>
                <a:cubicBezTo>
                  <a:pt x="911" y="682"/>
                  <a:pt x="911" y="682"/>
                  <a:pt x="911" y="682"/>
                </a:cubicBezTo>
                <a:cubicBezTo>
                  <a:pt x="884" y="710"/>
                  <a:pt x="866" y="733"/>
                  <a:pt x="857" y="753"/>
                </a:cubicBezTo>
                <a:cubicBezTo>
                  <a:pt x="842" y="788"/>
                  <a:pt x="855" y="809"/>
                  <a:pt x="865" y="819"/>
                </a:cubicBezTo>
                <a:cubicBezTo>
                  <a:pt x="870" y="824"/>
                  <a:pt x="877" y="829"/>
                  <a:pt x="886" y="832"/>
                </a:cubicBezTo>
                <a:cubicBezTo>
                  <a:pt x="906" y="840"/>
                  <a:pt x="925" y="841"/>
                  <a:pt x="940" y="843"/>
                </a:cubicBezTo>
                <a:cubicBezTo>
                  <a:pt x="960" y="845"/>
                  <a:pt x="972" y="846"/>
                  <a:pt x="986" y="860"/>
                </a:cubicBezTo>
                <a:cubicBezTo>
                  <a:pt x="990" y="864"/>
                  <a:pt x="993" y="868"/>
                  <a:pt x="997" y="873"/>
                </a:cubicBezTo>
                <a:cubicBezTo>
                  <a:pt x="1025" y="912"/>
                  <a:pt x="1007" y="954"/>
                  <a:pt x="982" y="979"/>
                </a:cubicBezTo>
                <a:cubicBezTo>
                  <a:pt x="958" y="1003"/>
                  <a:pt x="916" y="1022"/>
                  <a:pt x="877" y="993"/>
                </a:cubicBezTo>
                <a:cubicBezTo>
                  <a:pt x="872" y="990"/>
                  <a:pt x="867" y="986"/>
                  <a:pt x="864" y="982"/>
                </a:cubicBezTo>
                <a:cubicBezTo>
                  <a:pt x="850" y="968"/>
                  <a:pt x="849" y="957"/>
                  <a:pt x="847" y="936"/>
                </a:cubicBezTo>
                <a:cubicBezTo>
                  <a:pt x="845" y="921"/>
                  <a:pt x="843" y="903"/>
                  <a:pt x="836" y="882"/>
                </a:cubicBezTo>
                <a:cubicBezTo>
                  <a:pt x="832" y="874"/>
                  <a:pt x="828" y="866"/>
                  <a:pt x="822" y="861"/>
                </a:cubicBezTo>
                <a:cubicBezTo>
                  <a:pt x="777" y="816"/>
                  <a:pt x="708" y="885"/>
                  <a:pt x="686" y="907"/>
                </a:cubicBezTo>
                <a:cubicBezTo>
                  <a:pt x="531" y="1062"/>
                  <a:pt x="531" y="1062"/>
                  <a:pt x="531" y="1062"/>
                </a:cubicBezTo>
                <a:lnTo>
                  <a:pt x="378" y="908"/>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a:off x="3491707" y="4031674"/>
            <a:ext cx="2165350" cy="2165350"/>
          </a:xfrm>
          <a:custGeom>
            <a:avLst/>
            <a:gdLst>
              <a:gd name="T0" fmla="*/ 814 w 1143"/>
              <a:gd name="T1" fmla="*/ 656 h 1143"/>
              <a:gd name="T2" fmla="*/ 866 w 1143"/>
              <a:gd name="T3" fmla="*/ 781 h 1143"/>
              <a:gd name="T4" fmla="*/ 969 w 1143"/>
              <a:gd name="T5" fmla="*/ 745 h 1143"/>
              <a:gd name="T6" fmla="*/ 1143 w 1143"/>
              <a:gd name="T7" fmla="*/ 572 h 1143"/>
              <a:gd name="T8" fmla="*/ 968 w 1143"/>
              <a:gd name="T9" fmla="*/ 397 h 1143"/>
              <a:gd name="T10" fmla="*/ 932 w 1143"/>
              <a:gd name="T11" fmla="*/ 294 h 1143"/>
              <a:gd name="T12" fmla="*/ 1057 w 1143"/>
              <a:gd name="T13" fmla="*/ 243 h 1143"/>
              <a:gd name="T14" fmla="*/ 896 w 1143"/>
              <a:gd name="T15" fmla="*/ 83 h 1143"/>
              <a:gd name="T16" fmla="*/ 845 w 1143"/>
              <a:gd name="T17" fmla="*/ 207 h 1143"/>
              <a:gd name="T18" fmla="*/ 743 w 1143"/>
              <a:gd name="T19" fmla="*/ 172 h 1143"/>
              <a:gd name="T20" fmla="*/ 571 w 1143"/>
              <a:gd name="T21" fmla="*/ 0 h 1143"/>
              <a:gd name="T22" fmla="*/ 0 w 1143"/>
              <a:gd name="T23" fmla="*/ 572 h 1143"/>
              <a:gd name="T24" fmla="*/ 184 w 1143"/>
              <a:gd name="T25" fmla="*/ 755 h 1143"/>
              <a:gd name="T26" fmla="*/ 227 w 1143"/>
              <a:gd name="T27" fmla="*/ 798 h 1143"/>
              <a:gd name="T28" fmla="*/ 384 w 1143"/>
              <a:gd name="T29" fmla="*/ 956 h 1143"/>
              <a:gd name="T30" fmla="*/ 396 w 1143"/>
              <a:gd name="T31" fmla="*/ 969 h 1143"/>
              <a:gd name="T32" fmla="*/ 571 w 1143"/>
              <a:gd name="T33" fmla="*/ 1143 h 1143"/>
              <a:gd name="T34" fmla="*/ 571 w 1143"/>
              <a:gd name="T35" fmla="*/ 1143 h 1143"/>
              <a:gd name="T36" fmla="*/ 745 w 1143"/>
              <a:gd name="T37" fmla="*/ 970 h 1143"/>
              <a:gd name="T38" fmla="*/ 765 w 1143"/>
              <a:gd name="T39" fmla="*/ 949 h 1143"/>
              <a:gd name="T40" fmla="*/ 764 w 1143"/>
              <a:gd name="T41" fmla="*/ 949 h 1143"/>
              <a:gd name="T42" fmla="*/ 780 w 1143"/>
              <a:gd name="T43" fmla="*/ 867 h 1143"/>
              <a:gd name="T44" fmla="*/ 655 w 1143"/>
              <a:gd name="T45" fmla="*/ 815 h 1143"/>
              <a:gd name="T46" fmla="*/ 814 w 1143"/>
              <a:gd name="T47" fmla="*/ 656 h 1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43" h="1143">
                <a:moveTo>
                  <a:pt x="814" y="656"/>
                </a:moveTo>
                <a:cubicBezTo>
                  <a:pt x="871" y="697"/>
                  <a:pt x="847" y="730"/>
                  <a:pt x="866" y="781"/>
                </a:cubicBezTo>
                <a:cubicBezTo>
                  <a:pt x="877" y="807"/>
                  <a:pt x="907" y="808"/>
                  <a:pt x="969" y="745"/>
                </a:cubicBezTo>
                <a:cubicBezTo>
                  <a:pt x="1143" y="572"/>
                  <a:pt x="1143" y="572"/>
                  <a:pt x="1143" y="572"/>
                </a:cubicBezTo>
                <a:cubicBezTo>
                  <a:pt x="968" y="397"/>
                  <a:pt x="968" y="397"/>
                  <a:pt x="968" y="397"/>
                </a:cubicBezTo>
                <a:cubicBezTo>
                  <a:pt x="905" y="334"/>
                  <a:pt x="905" y="304"/>
                  <a:pt x="932" y="294"/>
                </a:cubicBezTo>
                <a:cubicBezTo>
                  <a:pt x="983" y="275"/>
                  <a:pt x="1016" y="300"/>
                  <a:pt x="1057" y="243"/>
                </a:cubicBezTo>
                <a:cubicBezTo>
                  <a:pt x="1127" y="147"/>
                  <a:pt x="993" y="12"/>
                  <a:pt x="896" y="83"/>
                </a:cubicBezTo>
                <a:cubicBezTo>
                  <a:pt x="840" y="124"/>
                  <a:pt x="864" y="157"/>
                  <a:pt x="845" y="207"/>
                </a:cubicBezTo>
                <a:cubicBezTo>
                  <a:pt x="835" y="234"/>
                  <a:pt x="805" y="234"/>
                  <a:pt x="743" y="172"/>
                </a:cubicBezTo>
                <a:cubicBezTo>
                  <a:pt x="571" y="0"/>
                  <a:pt x="571" y="0"/>
                  <a:pt x="571" y="0"/>
                </a:cubicBezTo>
                <a:cubicBezTo>
                  <a:pt x="0" y="572"/>
                  <a:pt x="0" y="572"/>
                  <a:pt x="0" y="572"/>
                </a:cubicBezTo>
                <a:cubicBezTo>
                  <a:pt x="184" y="755"/>
                  <a:pt x="184" y="755"/>
                  <a:pt x="184" y="755"/>
                </a:cubicBezTo>
                <a:cubicBezTo>
                  <a:pt x="227" y="798"/>
                  <a:pt x="227" y="798"/>
                  <a:pt x="227" y="798"/>
                </a:cubicBezTo>
                <a:cubicBezTo>
                  <a:pt x="384" y="956"/>
                  <a:pt x="384" y="956"/>
                  <a:pt x="384" y="956"/>
                </a:cubicBezTo>
                <a:cubicBezTo>
                  <a:pt x="388" y="960"/>
                  <a:pt x="392" y="964"/>
                  <a:pt x="396" y="969"/>
                </a:cubicBezTo>
                <a:cubicBezTo>
                  <a:pt x="571" y="1143"/>
                  <a:pt x="571" y="1143"/>
                  <a:pt x="571" y="1143"/>
                </a:cubicBezTo>
                <a:cubicBezTo>
                  <a:pt x="571" y="1143"/>
                  <a:pt x="571" y="1143"/>
                  <a:pt x="571" y="1143"/>
                </a:cubicBezTo>
                <a:cubicBezTo>
                  <a:pt x="745" y="970"/>
                  <a:pt x="745" y="970"/>
                  <a:pt x="745" y="970"/>
                </a:cubicBezTo>
                <a:cubicBezTo>
                  <a:pt x="765" y="949"/>
                  <a:pt x="765" y="949"/>
                  <a:pt x="765" y="949"/>
                </a:cubicBezTo>
                <a:cubicBezTo>
                  <a:pt x="764" y="949"/>
                  <a:pt x="764" y="949"/>
                  <a:pt x="764" y="949"/>
                </a:cubicBezTo>
                <a:cubicBezTo>
                  <a:pt x="807" y="900"/>
                  <a:pt x="804" y="876"/>
                  <a:pt x="780" y="867"/>
                </a:cubicBezTo>
                <a:cubicBezTo>
                  <a:pt x="729" y="848"/>
                  <a:pt x="697" y="872"/>
                  <a:pt x="655" y="815"/>
                </a:cubicBezTo>
                <a:cubicBezTo>
                  <a:pt x="584" y="718"/>
                  <a:pt x="717" y="585"/>
                  <a:pt x="814" y="65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cxnSp>
        <p:nvCxnSpPr>
          <p:cNvPr id="8" name="Straight Connector 7"/>
          <p:cNvCxnSpPr/>
          <p:nvPr/>
        </p:nvCxnSpPr>
        <p:spPr>
          <a:xfrm>
            <a:off x="6305929" y="3220816"/>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667929" y="4761179"/>
            <a:ext cx="949299" cy="307777"/>
          </a:xfrm>
          <a:prstGeom prst="rect">
            <a:avLst/>
          </a:prstGeom>
          <a:noFill/>
        </p:spPr>
        <p:txBody>
          <a:bodyPr wrap="none" rtlCol="0">
            <a:spAutoFit/>
          </a:bodyPr>
          <a:lstStyle/>
          <a:p>
            <a:pPr algn="r"/>
            <a:r>
              <a:rPr lang="id-ID" sz="1400" b="1" dirty="0" smtClean="0">
                <a:solidFill>
                  <a:schemeClr val="accent2"/>
                </a:solidFill>
                <a:latin typeface="+mj-lt"/>
              </a:rPr>
              <a:t>Setting Up</a:t>
            </a:r>
            <a:endParaRPr lang="id-ID" sz="1400" b="1" dirty="0">
              <a:solidFill>
                <a:schemeClr val="accent2"/>
              </a:solidFill>
              <a:latin typeface="+mj-lt"/>
            </a:endParaRPr>
          </a:p>
        </p:txBody>
      </p:sp>
      <p:sp>
        <p:nvSpPr>
          <p:cNvPr id="11" name="TextBox 10"/>
          <p:cNvSpPr txBox="1"/>
          <p:nvPr/>
        </p:nvSpPr>
        <p:spPr>
          <a:xfrm>
            <a:off x="716084" y="4975921"/>
            <a:ext cx="1901144" cy="507831"/>
          </a:xfrm>
          <a:prstGeom prst="rect">
            <a:avLst/>
          </a:prstGeom>
          <a:noFill/>
        </p:spPr>
        <p:txBody>
          <a:bodyPr wrap="square" rtlCol="0">
            <a:spAutoFit/>
          </a:bodyPr>
          <a:lstStyle/>
          <a:p>
            <a:pPr algn="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5" name="TextBox 14"/>
          <p:cNvSpPr txBox="1"/>
          <p:nvPr/>
        </p:nvSpPr>
        <p:spPr>
          <a:xfrm>
            <a:off x="8161446" y="2954705"/>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16" name="TextBox 15"/>
          <p:cNvSpPr txBox="1"/>
          <p:nvPr/>
        </p:nvSpPr>
        <p:spPr>
          <a:xfrm>
            <a:off x="8161446" y="3169447"/>
            <a:ext cx="1728615"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sp>
        <p:nvSpPr>
          <p:cNvPr id="17" name="TextBox 16"/>
          <p:cNvSpPr txBox="1"/>
          <p:nvPr/>
        </p:nvSpPr>
        <p:spPr>
          <a:xfrm>
            <a:off x="9458503" y="4850064"/>
            <a:ext cx="1532792" cy="307777"/>
          </a:xfrm>
          <a:prstGeom prst="rect">
            <a:avLst/>
          </a:prstGeom>
          <a:noFill/>
        </p:spPr>
        <p:txBody>
          <a:bodyPr wrap="none" rtlCol="0">
            <a:spAutoFit/>
          </a:bodyPr>
          <a:lstStyle/>
          <a:p>
            <a:r>
              <a:rPr lang="id-ID" sz="1400" b="1" dirty="0" smtClean="0">
                <a:solidFill>
                  <a:schemeClr val="accent2"/>
                </a:solidFill>
                <a:latin typeface="+mj-lt"/>
              </a:rPr>
              <a:t>Finance &amp; Budgets</a:t>
            </a:r>
            <a:endParaRPr lang="id-ID" sz="1400" b="1" dirty="0">
              <a:solidFill>
                <a:schemeClr val="accent2"/>
              </a:solidFill>
              <a:latin typeface="+mj-lt"/>
            </a:endParaRPr>
          </a:p>
        </p:txBody>
      </p:sp>
      <p:sp>
        <p:nvSpPr>
          <p:cNvPr id="18" name="TextBox 17"/>
          <p:cNvSpPr txBox="1"/>
          <p:nvPr/>
        </p:nvSpPr>
        <p:spPr>
          <a:xfrm>
            <a:off x="9458504" y="5064806"/>
            <a:ext cx="1769148"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cxnSp>
        <p:nvCxnSpPr>
          <p:cNvPr id="19" name="Straight Connector 18"/>
          <p:cNvCxnSpPr/>
          <p:nvPr/>
        </p:nvCxnSpPr>
        <p:spPr>
          <a:xfrm>
            <a:off x="7620276" y="5156533"/>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2854668" y="5092774"/>
            <a:ext cx="1644648"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79909" y="3038587"/>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3" name="TextBox 22"/>
          <p:cNvSpPr txBox="1"/>
          <p:nvPr/>
        </p:nvSpPr>
        <p:spPr>
          <a:xfrm>
            <a:off x="2331549" y="2091959"/>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24" name="TextBox 23"/>
          <p:cNvSpPr txBox="1"/>
          <p:nvPr/>
        </p:nvSpPr>
        <p:spPr>
          <a:xfrm>
            <a:off x="939821" y="2057244"/>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25" name="Group 24"/>
          <p:cNvGrpSpPr/>
          <p:nvPr/>
        </p:nvGrpSpPr>
        <p:grpSpPr>
          <a:xfrm>
            <a:off x="4378565" y="4839676"/>
            <a:ext cx="400106" cy="393734"/>
            <a:chOff x="6297613" y="1392238"/>
            <a:chExt cx="498475" cy="490537"/>
          </a:xfrm>
          <a:solidFill>
            <a:schemeClr val="bg1"/>
          </a:solidFill>
        </p:grpSpPr>
        <p:sp>
          <p:nvSpPr>
            <p:cNvPr id="26" name="Freeform 25"/>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p:nvGrpSpPr>
        <p:grpSpPr>
          <a:xfrm>
            <a:off x="5987890" y="3124027"/>
            <a:ext cx="370800" cy="393736"/>
            <a:chOff x="6881813" y="2154238"/>
            <a:chExt cx="461963" cy="490538"/>
          </a:xfrm>
          <a:solidFill>
            <a:schemeClr val="bg1"/>
          </a:solidFill>
        </p:grpSpPr>
        <p:sp>
          <p:nvSpPr>
            <p:cNvPr id="30" name="Freeform 22"/>
            <p:cNvSpPr>
              <a:spLocks noEditPoints="1"/>
            </p:cNvSpPr>
            <p:nvPr/>
          </p:nvSpPr>
          <p:spPr bwMode="auto">
            <a:xfrm>
              <a:off x="6881813" y="2154238"/>
              <a:ext cx="461963" cy="490538"/>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3"/>
            <p:cNvSpPr>
              <a:spLocks noEditPoints="1"/>
            </p:cNvSpPr>
            <p:nvPr/>
          </p:nvSpPr>
          <p:spPr bwMode="auto">
            <a:xfrm>
              <a:off x="6942138" y="2214563"/>
              <a:ext cx="339725" cy="30797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24"/>
            <p:cNvSpPr>
              <a:spLocks noEditPoints="1"/>
            </p:cNvSpPr>
            <p:nvPr/>
          </p:nvSpPr>
          <p:spPr bwMode="auto">
            <a:xfrm>
              <a:off x="7127875" y="2260600"/>
              <a:ext cx="92075" cy="92075"/>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3" name="Freeform 28"/>
          <p:cNvSpPr>
            <a:spLocks noEditPoints="1"/>
          </p:cNvSpPr>
          <p:nvPr/>
        </p:nvSpPr>
        <p:spPr bwMode="auto">
          <a:xfrm>
            <a:off x="7430237" y="4991140"/>
            <a:ext cx="395010" cy="395010"/>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748103324"/>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fade">
                                      <p:cBhvr>
                                        <p:cTn id="18" dur="500"/>
                                        <p:tgtEl>
                                          <p:spTgt spid="2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fade">
                                      <p:cBhvr>
                                        <p:cTn id="32" dur="500"/>
                                        <p:tgtEl>
                                          <p:spTgt spid="29"/>
                                        </p:tgtEl>
                                      </p:cBhvr>
                                    </p:animEffect>
                                  </p:childTnLst>
                                </p:cTn>
                              </p:par>
                              <p:par>
                                <p:cTn id="33" presetID="22" presetClass="entr" presetSubtype="8" fill="hold" nodeType="with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wipe(left)">
                                      <p:cBhvr>
                                        <p:cTn id="35" dur="500"/>
                                        <p:tgtEl>
                                          <p:spTgt spid="8"/>
                                        </p:tgtEl>
                                      </p:cBhvr>
                                    </p:animEffect>
                                  </p:childTnLst>
                                </p:cTn>
                              </p:par>
                            </p:childTnLst>
                          </p:cTn>
                        </p:par>
                        <p:par>
                          <p:cTn id="36" fill="hold">
                            <p:stCondLst>
                              <p:cond delay="2000"/>
                            </p:stCondLst>
                            <p:childTnLst>
                              <p:par>
                                <p:cTn id="37" presetID="10"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par>
                          <p:cTn id="43" fill="hold">
                            <p:stCondLst>
                              <p:cond delay="2500"/>
                            </p:stCondLst>
                            <p:childTnLst>
                              <p:par>
                                <p:cTn id="44" presetID="10" presetClass="entr" presetSubtype="0"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par>
                          <p:cTn id="47" fill="hold">
                            <p:stCondLst>
                              <p:cond delay="30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par>
                                <p:cTn id="51" presetID="22" presetClass="entr" presetSubtype="2" fill="hold" nodeType="withEffect">
                                  <p:stCondLst>
                                    <p:cond delay="0"/>
                                  </p:stCondLst>
                                  <p:childTnLst>
                                    <p:set>
                                      <p:cBhvr>
                                        <p:cTn id="52" dur="1" fill="hold">
                                          <p:stCondLst>
                                            <p:cond delay="0"/>
                                          </p:stCondLst>
                                        </p:cTn>
                                        <p:tgtEl>
                                          <p:spTgt spid="20"/>
                                        </p:tgtEl>
                                        <p:attrNameLst>
                                          <p:attrName>style.visibility</p:attrName>
                                        </p:attrNameLst>
                                      </p:cBhvr>
                                      <p:to>
                                        <p:strVal val="visible"/>
                                      </p:to>
                                    </p:set>
                                    <p:animEffect transition="in" filter="wipe(right)">
                                      <p:cBhvr>
                                        <p:cTn id="53" dur="500"/>
                                        <p:tgtEl>
                                          <p:spTgt spid="20"/>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500"/>
                                        <p:tgtEl>
                                          <p:spTgt spid="1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par>
                          <p:cTn id="61" fill="hold">
                            <p:stCondLst>
                              <p:cond delay="4000"/>
                            </p:stCondLst>
                            <p:childTnLst>
                              <p:par>
                                <p:cTn id="62" presetID="10" presetClass="entr" presetSubtype="0" fill="hold" grpId="0" nodeType="afterEffect">
                                  <p:stCondLst>
                                    <p:cond delay="0"/>
                                  </p:stCondLst>
                                  <p:childTnLst>
                                    <p:set>
                                      <p:cBhvr>
                                        <p:cTn id="63" dur="1" fill="hold">
                                          <p:stCondLst>
                                            <p:cond delay="0"/>
                                          </p:stCondLst>
                                        </p:cTn>
                                        <p:tgtEl>
                                          <p:spTgt spid="12"/>
                                        </p:tgtEl>
                                        <p:attrNameLst>
                                          <p:attrName>style.visibility</p:attrName>
                                        </p:attrNameLst>
                                      </p:cBhvr>
                                      <p:to>
                                        <p:strVal val="visible"/>
                                      </p:to>
                                    </p:set>
                                    <p:animEffect transition="in" filter="fade">
                                      <p:cBhvr>
                                        <p:cTn id="64" dur="500"/>
                                        <p:tgtEl>
                                          <p:spTgt spid="1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500"/>
                                        <p:tgtEl>
                                          <p:spTgt spid="33"/>
                                        </p:tgtEl>
                                      </p:cBhvr>
                                    </p:animEffect>
                                  </p:childTnLst>
                                </p:cTn>
                              </p:par>
                              <p:par>
                                <p:cTn id="68" presetID="22" presetClass="entr" presetSubtype="8" fill="hold" nodeType="withEffect">
                                  <p:stCondLst>
                                    <p:cond delay="0"/>
                                  </p:stCondLst>
                                  <p:childTnLst>
                                    <p:set>
                                      <p:cBhvr>
                                        <p:cTn id="69" dur="1" fill="hold">
                                          <p:stCondLst>
                                            <p:cond delay="0"/>
                                          </p:stCondLst>
                                        </p:cTn>
                                        <p:tgtEl>
                                          <p:spTgt spid="19"/>
                                        </p:tgtEl>
                                        <p:attrNameLst>
                                          <p:attrName>style.visibility</p:attrName>
                                        </p:attrNameLst>
                                      </p:cBhvr>
                                      <p:to>
                                        <p:strVal val="visible"/>
                                      </p:to>
                                    </p:set>
                                    <p:animEffect transition="in" filter="wipe(left)">
                                      <p:cBhvr>
                                        <p:cTn id="70" dur="500"/>
                                        <p:tgtEl>
                                          <p:spTgt spid="19"/>
                                        </p:tgtEl>
                                      </p:cBhvr>
                                    </p:animEffect>
                                  </p:childTnLst>
                                </p:cTn>
                              </p:par>
                            </p:childTnLst>
                          </p:cTn>
                        </p:par>
                        <p:par>
                          <p:cTn id="71" fill="hold">
                            <p:stCondLst>
                              <p:cond delay="4500"/>
                            </p:stCondLst>
                            <p:childTnLst>
                              <p:par>
                                <p:cTn id="72" presetID="10" presetClass="entr" presetSubtype="0" fill="hold" grpId="0" nodeType="afterEffect">
                                  <p:stCondLst>
                                    <p:cond delay="0"/>
                                  </p:stCondLst>
                                  <p:childTnLst>
                                    <p:set>
                                      <p:cBhvr>
                                        <p:cTn id="73" dur="1" fill="hold">
                                          <p:stCondLst>
                                            <p:cond delay="0"/>
                                          </p:stCondLst>
                                        </p:cTn>
                                        <p:tgtEl>
                                          <p:spTgt spid="17"/>
                                        </p:tgtEl>
                                        <p:attrNameLst>
                                          <p:attrName>style.visibility</p:attrName>
                                        </p:attrNameLst>
                                      </p:cBhvr>
                                      <p:to>
                                        <p:strVal val="visible"/>
                                      </p:to>
                                    </p:set>
                                    <p:animEffect transition="in" filter="fade">
                                      <p:cBhvr>
                                        <p:cTn id="74" dur="500"/>
                                        <p:tgtEl>
                                          <p:spTgt spid="1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 grpId="0" animBg="1"/>
      <p:bldP spid="13" grpId="0" animBg="1"/>
      <p:bldP spid="14" grpId="0" animBg="1"/>
      <p:bldP spid="10" grpId="0"/>
      <p:bldP spid="11" grpId="0"/>
      <p:bldP spid="15" grpId="0"/>
      <p:bldP spid="16" grpId="0"/>
      <p:bldP spid="17" grpId="0"/>
      <p:bldP spid="18" grpId="0"/>
      <p:bldP spid="21" grpId="0"/>
      <p:bldP spid="23" grpId="0"/>
      <p:bldP spid="24" grpId="0"/>
      <p:bldP spid="33" grpId="0" animBg="1"/>
    </p:bldLst>
  </p:timing>
</p:sld>
</file>

<file path=ppt/slides/slide15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0634" y="680759"/>
            <a:ext cx="5470937" cy="830997"/>
          </a:xfrm>
          <a:prstGeom prst="rect">
            <a:avLst/>
          </a:prstGeom>
          <a:noFill/>
        </p:spPr>
        <p:txBody>
          <a:bodyPr wrap="none" rtlCol="0">
            <a:spAutoFit/>
          </a:bodyPr>
          <a:lstStyle/>
          <a:p>
            <a:pPr algn="ctr"/>
            <a:r>
              <a:rPr lang="id-ID" sz="4800" dirty="0" smtClean="0">
                <a:solidFill>
                  <a:schemeClr val="bg1"/>
                </a:solidFill>
                <a:latin typeface="+mj-lt"/>
              </a:rPr>
              <a:t>Head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AutoShape 3"/>
          <p:cNvSpPr>
            <a:spLocks noChangeAspect="1" noChangeArrowheads="1" noTextEdit="1"/>
          </p:cNvSpPr>
          <p:nvPr/>
        </p:nvSpPr>
        <p:spPr bwMode="auto">
          <a:xfrm>
            <a:off x="8004175" y="1719263"/>
            <a:ext cx="4187825" cy="51387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p:cNvSpPr>
          <p:nvPr/>
        </p:nvSpPr>
        <p:spPr bwMode="auto">
          <a:xfrm>
            <a:off x="8304213" y="1719263"/>
            <a:ext cx="2609850" cy="1939925"/>
          </a:xfrm>
          <a:custGeom>
            <a:avLst/>
            <a:gdLst>
              <a:gd name="T0" fmla="*/ 820 w 886"/>
              <a:gd name="T1" fmla="*/ 261 h 659"/>
              <a:gd name="T2" fmla="*/ 750 w 886"/>
              <a:gd name="T3" fmla="*/ 290 h 659"/>
              <a:gd name="T4" fmla="*/ 724 w 886"/>
              <a:gd name="T5" fmla="*/ 251 h 659"/>
              <a:gd name="T6" fmla="*/ 723 w 886"/>
              <a:gd name="T7" fmla="*/ 251 h 659"/>
              <a:gd name="T8" fmla="*/ 723 w 886"/>
              <a:gd name="T9" fmla="*/ 5 h 659"/>
              <a:gd name="T10" fmla="*/ 644 w 886"/>
              <a:gd name="T11" fmla="*/ 0 h 659"/>
              <a:gd name="T12" fmla="*/ 148 w 886"/>
              <a:gd name="T13" fmla="*/ 189 h 659"/>
              <a:gd name="T14" fmla="*/ 7 w 886"/>
              <a:gd name="T15" fmla="*/ 573 h 659"/>
              <a:gd name="T16" fmla="*/ 6 w 886"/>
              <a:gd name="T17" fmla="*/ 586 h 659"/>
              <a:gd name="T18" fmla="*/ 0 w 886"/>
              <a:gd name="T19" fmla="*/ 659 h 659"/>
              <a:gd name="T20" fmla="*/ 175 w 886"/>
              <a:gd name="T21" fmla="*/ 659 h 659"/>
              <a:gd name="T22" fmla="*/ 175 w 886"/>
              <a:gd name="T23" fmla="*/ 659 h 659"/>
              <a:gd name="T24" fmla="*/ 214 w 886"/>
              <a:gd name="T25" fmla="*/ 632 h 659"/>
              <a:gd name="T26" fmla="*/ 185 w 886"/>
              <a:gd name="T27" fmla="*/ 563 h 659"/>
              <a:gd name="T28" fmla="*/ 311 w 886"/>
              <a:gd name="T29" fmla="*/ 563 h 659"/>
              <a:gd name="T30" fmla="*/ 282 w 886"/>
              <a:gd name="T31" fmla="*/ 632 h 659"/>
              <a:gd name="T32" fmla="*/ 336 w 886"/>
              <a:gd name="T33" fmla="*/ 659 h 659"/>
              <a:gd name="T34" fmla="*/ 723 w 886"/>
              <a:gd name="T35" fmla="*/ 659 h 659"/>
              <a:gd name="T36" fmla="*/ 723 w 886"/>
              <a:gd name="T37" fmla="*/ 412 h 659"/>
              <a:gd name="T38" fmla="*/ 750 w 886"/>
              <a:gd name="T39" fmla="*/ 358 h 659"/>
              <a:gd name="T40" fmla="*/ 820 w 886"/>
              <a:gd name="T41" fmla="*/ 387 h 659"/>
              <a:gd name="T42" fmla="*/ 820 w 886"/>
              <a:gd name="T43" fmla="*/ 261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86" h="659">
                <a:moveTo>
                  <a:pt x="820" y="261"/>
                </a:moveTo>
                <a:cubicBezTo>
                  <a:pt x="781" y="255"/>
                  <a:pt x="777" y="277"/>
                  <a:pt x="750" y="290"/>
                </a:cubicBezTo>
                <a:cubicBezTo>
                  <a:pt x="737" y="296"/>
                  <a:pt x="726" y="287"/>
                  <a:pt x="724" y="251"/>
                </a:cubicBezTo>
                <a:cubicBezTo>
                  <a:pt x="723" y="251"/>
                  <a:pt x="723" y="251"/>
                  <a:pt x="723" y="251"/>
                </a:cubicBezTo>
                <a:cubicBezTo>
                  <a:pt x="723" y="5"/>
                  <a:pt x="723" y="5"/>
                  <a:pt x="723" y="5"/>
                </a:cubicBezTo>
                <a:cubicBezTo>
                  <a:pt x="697" y="1"/>
                  <a:pt x="671" y="0"/>
                  <a:pt x="644" y="0"/>
                </a:cubicBezTo>
                <a:cubicBezTo>
                  <a:pt x="416" y="0"/>
                  <a:pt x="259" y="60"/>
                  <a:pt x="148" y="189"/>
                </a:cubicBezTo>
                <a:cubicBezTo>
                  <a:pt x="36" y="319"/>
                  <a:pt x="16" y="497"/>
                  <a:pt x="7" y="573"/>
                </a:cubicBezTo>
                <a:cubicBezTo>
                  <a:pt x="7" y="578"/>
                  <a:pt x="6" y="583"/>
                  <a:pt x="6" y="586"/>
                </a:cubicBezTo>
                <a:cubicBezTo>
                  <a:pt x="2" y="616"/>
                  <a:pt x="0" y="640"/>
                  <a:pt x="0" y="659"/>
                </a:cubicBezTo>
                <a:cubicBezTo>
                  <a:pt x="175" y="659"/>
                  <a:pt x="175" y="659"/>
                  <a:pt x="175" y="659"/>
                </a:cubicBezTo>
                <a:cubicBezTo>
                  <a:pt x="175" y="659"/>
                  <a:pt x="175" y="659"/>
                  <a:pt x="175" y="659"/>
                </a:cubicBezTo>
                <a:cubicBezTo>
                  <a:pt x="211" y="656"/>
                  <a:pt x="220" y="645"/>
                  <a:pt x="214" y="632"/>
                </a:cubicBezTo>
                <a:cubicBezTo>
                  <a:pt x="202" y="605"/>
                  <a:pt x="179" y="601"/>
                  <a:pt x="185" y="563"/>
                </a:cubicBezTo>
                <a:cubicBezTo>
                  <a:pt x="195" y="496"/>
                  <a:pt x="301" y="496"/>
                  <a:pt x="311" y="563"/>
                </a:cubicBezTo>
                <a:cubicBezTo>
                  <a:pt x="317" y="601"/>
                  <a:pt x="295" y="605"/>
                  <a:pt x="282" y="632"/>
                </a:cubicBezTo>
                <a:cubicBezTo>
                  <a:pt x="276" y="647"/>
                  <a:pt x="287" y="659"/>
                  <a:pt x="336" y="659"/>
                </a:cubicBezTo>
                <a:cubicBezTo>
                  <a:pt x="723" y="659"/>
                  <a:pt x="723" y="659"/>
                  <a:pt x="723" y="659"/>
                </a:cubicBezTo>
                <a:cubicBezTo>
                  <a:pt x="723" y="412"/>
                  <a:pt x="723" y="412"/>
                  <a:pt x="723" y="412"/>
                </a:cubicBezTo>
                <a:cubicBezTo>
                  <a:pt x="723" y="363"/>
                  <a:pt x="735" y="352"/>
                  <a:pt x="750" y="358"/>
                </a:cubicBezTo>
                <a:cubicBezTo>
                  <a:pt x="777" y="370"/>
                  <a:pt x="781" y="393"/>
                  <a:pt x="820" y="387"/>
                </a:cubicBezTo>
                <a:cubicBezTo>
                  <a:pt x="886" y="377"/>
                  <a:pt x="886" y="271"/>
                  <a:pt x="820" y="261"/>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345488" y="4852988"/>
            <a:ext cx="3819525" cy="2008187"/>
          </a:xfrm>
          <a:custGeom>
            <a:avLst/>
            <a:gdLst>
              <a:gd name="T0" fmla="*/ 424 w 1297"/>
              <a:gd name="T1" fmla="*/ 682 h 682"/>
              <a:gd name="T2" fmla="*/ 1297 w 1297"/>
              <a:gd name="T3" fmla="*/ 682 h 682"/>
              <a:gd name="T4" fmla="*/ 1128 w 1297"/>
              <a:gd name="T5" fmla="*/ 516 h 682"/>
              <a:gd name="T6" fmla="*/ 1040 w 1297"/>
              <a:gd name="T7" fmla="*/ 198 h 682"/>
              <a:gd name="T8" fmla="*/ 1048 w 1297"/>
              <a:gd name="T9" fmla="*/ 162 h 682"/>
              <a:gd name="T10" fmla="*/ 782 w 1297"/>
              <a:gd name="T11" fmla="*/ 162 h 682"/>
              <a:gd name="T12" fmla="*/ 728 w 1297"/>
              <a:gd name="T13" fmla="*/ 136 h 682"/>
              <a:gd name="T14" fmla="*/ 757 w 1297"/>
              <a:gd name="T15" fmla="*/ 66 h 682"/>
              <a:gd name="T16" fmla="*/ 631 w 1297"/>
              <a:gd name="T17" fmla="*/ 66 h 682"/>
              <a:gd name="T18" fmla="*/ 660 w 1297"/>
              <a:gd name="T19" fmla="*/ 136 h 682"/>
              <a:gd name="T20" fmla="*/ 621 w 1297"/>
              <a:gd name="T21" fmla="*/ 162 h 682"/>
              <a:gd name="T22" fmla="*/ 621 w 1297"/>
              <a:gd name="T23" fmla="*/ 162 h 682"/>
              <a:gd name="T24" fmla="*/ 539 w 1297"/>
              <a:gd name="T25" fmla="*/ 162 h 682"/>
              <a:gd name="T26" fmla="*/ 308 w 1297"/>
              <a:gd name="T27" fmla="*/ 162 h 682"/>
              <a:gd name="T28" fmla="*/ 308 w 1297"/>
              <a:gd name="T29" fmla="*/ 163 h 682"/>
              <a:gd name="T30" fmla="*/ 270 w 1297"/>
              <a:gd name="T31" fmla="*/ 189 h 682"/>
              <a:gd name="T32" fmla="*/ 299 w 1297"/>
              <a:gd name="T33" fmla="*/ 259 h 682"/>
              <a:gd name="T34" fmla="*/ 173 w 1297"/>
              <a:gd name="T35" fmla="*/ 259 h 682"/>
              <a:gd name="T36" fmla="*/ 202 w 1297"/>
              <a:gd name="T37" fmla="*/ 189 h 682"/>
              <a:gd name="T38" fmla="*/ 147 w 1297"/>
              <a:gd name="T39" fmla="*/ 162 h 682"/>
              <a:gd name="T40" fmla="*/ 0 w 1297"/>
              <a:gd name="T41" fmla="*/ 162 h 682"/>
              <a:gd name="T42" fmla="*/ 8 w 1297"/>
              <a:gd name="T43" fmla="*/ 173 h 682"/>
              <a:gd name="T44" fmla="*/ 28 w 1297"/>
              <a:gd name="T45" fmla="*/ 249 h 682"/>
              <a:gd name="T46" fmla="*/ 35 w 1297"/>
              <a:gd name="T47" fmla="*/ 256 h 682"/>
              <a:gd name="T48" fmla="*/ 45 w 1297"/>
              <a:gd name="T49" fmla="*/ 288 h 682"/>
              <a:gd name="T50" fmla="*/ 103 w 1297"/>
              <a:gd name="T51" fmla="*/ 473 h 682"/>
              <a:gd name="T52" fmla="*/ 202 w 1297"/>
              <a:gd name="T53" fmla="*/ 491 h 682"/>
              <a:gd name="T54" fmla="*/ 323 w 1297"/>
              <a:gd name="T55" fmla="*/ 478 h 682"/>
              <a:gd name="T56" fmla="*/ 358 w 1297"/>
              <a:gd name="T57" fmla="*/ 473 h 682"/>
              <a:gd name="T58" fmla="*/ 392 w 1297"/>
              <a:gd name="T59" fmla="*/ 468 h 682"/>
              <a:gd name="T60" fmla="*/ 396 w 1297"/>
              <a:gd name="T61" fmla="*/ 467 h 682"/>
              <a:gd name="T62" fmla="*/ 431 w 1297"/>
              <a:gd name="T63" fmla="*/ 571 h 682"/>
              <a:gd name="T64" fmla="*/ 441 w 1297"/>
              <a:gd name="T65" fmla="*/ 633 h 682"/>
              <a:gd name="T66" fmla="*/ 424 w 1297"/>
              <a:gd name="T67" fmla="*/ 682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97" h="682">
                <a:moveTo>
                  <a:pt x="424" y="682"/>
                </a:moveTo>
                <a:cubicBezTo>
                  <a:pt x="1297" y="682"/>
                  <a:pt x="1297" y="682"/>
                  <a:pt x="1297" y="682"/>
                </a:cubicBezTo>
                <a:cubicBezTo>
                  <a:pt x="1254" y="649"/>
                  <a:pt x="1161" y="573"/>
                  <a:pt x="1128" y="516"/>
                </a:cubicBezTo>
                <a:cubicBezTo>
                  <a:pt x="1102" y="473"/>
                  <a:pt x="1020" y="321"/>
                  <a:pt x="1040" y="198"/>
                </a:cubicBezTo>
                <a:cubicBezTo>
                  <a:pt x="1042" y="185"/>
                  <a:pt x="1045" y="173"/>
                  <a:pt x="1048" y="162"/>
                </a:cubicBezTo>
                <a:cubicBezTo>
                  <a:pt x="782" y="162"/>
                  <a:pt x="782" y="162"/>
                  <a:pt x="782" y="162"/>
                </a:cubicBezTo>
                <a:cubicBezTo>
                  <a:pt x="733" y="162"/>
                  <a:pt x="722" y="150"/>
                  <a:pt x="728" y="136"/>
                </a:cubicBezTo>
                <a:cubicBezTo>
                  <a:pt x="741" y="108"/>
                  <a:pt x="763" y="105"/>
                  <a:pt x="757" y="66"/>
                </a:cubicBezTo>
                <a:cubicBezTo>
                  <a:pt x="747" y="0"/>
                  <a:pt x="641" y="0"/>
                  <a:pt x="631" y="66"/>
                </a:cubicBezTo>
                <a:cubicBezTo>
                  <a:pt x="625" y="105"/>
                  <a:pt x="648" y="108"/>
                  <a:pt x="660" y="136"/>
                </a:cubicBezTo>
                <a:cubicBezTo>
                  <a:pt x="666" y="149"/>
                  <a:pt x="657" y="159"/>
                  <a:pt x="621" y="162"/>
                </a:cubicBezTo>
                <a:cubicBezTo>
                  <a:pt x="621" y="162"/>
                  <a:pt x="621" y="162"/>
                  <a:pt x="621" y="162"/>
                </a:cubicBezTo>
                <a:cubicBezTo>
                  <a:pt x="539" y="162"/>
                  <a:pt x="539" y="162"/>
                  <a:pt x="539" y="162"/>
                </a:cubicBezTo>
                <a:cubicBezTo>
                  <a:pt x="308" y="162"/>
                  <a:pt x="308" y="162"/>
                  <a:pt x="308" y="162"/>
                </a:cubicBezTo>
                <a:cubicBezTo>
                  <a:pt x="308" y="163"/>
                  <a:pt x="308" y="163"/>
                  <a:pt x="308" y="163"/>
                </a:cubicBezTo>
                <a:cubicBezTo>
                  <a:pt x="273" y="165"/>
                  <a:pt x="264" y="176"/>
                  <a:pt x="270" y="189"/>
                </a:cubicBezTo>
                <a:cubicBezTo>
                  <a:pt x="282" y="216"/>
                  <a:pt x="305" y="220"/>
                  <a:pt x="299" y="259"/>
                </a:cubicBezTo>
                <a:cubicBezTo>
                  <a:pt x="288" y="325"/>
                  <a:pt x="183" y="325"/>
                  <a:pt x="173" y="259"/>
                </a:cubicBezTo>
                <a:cubicBezTo>
                  <a:pt x="167" y="220"/>
                  <a:pt x="189" y="216"/>
                  <a:pt x="202" y="189"/>
                </a:cubicBezTo>
                <a:cubicBezTo>
                  <a:pt x="208" y="174"/>
                  <a:pt x="197" y="162"/>
                  <a:pt x="147" y="162"/>
                </a:cubicBezTo>
                <a:cubicBezTo>
                  <a:pt x="0" y="162"/>
                  <a:pt x="0" y="162"/>
                  <a:pt x="0" y="162"/>
                </a:cubicBezTo>
                <a:cubicBezTo>
                  <a:pt x="8" y="173"/>
                  <a:pt x="8" y="173"/>
                  <a:pt x="8" y="173"/>
                </a:cubicBezTo>
                <a:cubicBezTo>
                  <a:pt x="6" y="193"/>
                  <a:pt x="5" y="227"/>
                  <a:pt x="28" y="249"/>
                </a:cubicBezTo>
                <a:cubicBezTo>
                  <a:pt x="30" y="252"/>
                  <a:pt x="33" y="254"/>
                  <a:pt x="35" y="256"/>
                </a:cubicBezTo>
                <a:cubicBezTo>
                  <a:pt x="50" y="271"/>
                  <a:pt x="50" y="271"/>
                  <a:pt x="45" y="288"/>
                </a:cubicBezTo>
                <a:cubicBezTo>
                  <a:pt x="7" y="403"/>
                  <a:pt x="55" y="452"/>
                  <a:pt x="103" y="473"/>
                </a:cubicBezTo>
                <a:cubicBezTo>
                  <a:pt x="130" y="485"/>
                  <a:pt x="163" y="491"/>
                  <a:pt x="202" y="491"/>
                </a:cubicBezTo>
                <a:cubicBezTo>
                  <a:pt x="246" y="491"/>
                  <a:pt x="289" y="484"/>
                  <a:pt x="323" y="478"/>
                </a:cubicBezTo>
                <a:cubicBezTo>
                  <a:pt x="337" y="476"/>
                  <a:pt x="349" y="474"/>
                  <a:pt x="358" y="473"/>
                </a:cubicBezTo>
                <a:cubicBezTo>
                  <a:pt x="372" y="471"/>
                  <a:pt x="383" y="469"/>
                  <a:pt x="392" y="468"/>
                </a:cubicBezTo>
                <a:cubicBezTo>
                  <a:pt x="394" y="467"/>
                  <a:pt x="395" y="467"/>
                  <a:pt x="396" y="467"/>
                </a:cubicBezTo>
                <a:cubicBezTo>
                  <a:pt x="402" y="498"/>
                  <a:pt x="417" y="548"/>
                  <a:pt x="431" y="571"/>
                </a:cubicBezTo>
                <a:cubicBezTo>
                  <a:pt x="442" y="589"/>
                  <a:pt x="446" y="613"/>
                  <a:pt x="441" y="633"/>
                </a:cubicBezTo>
                <a:cubicBezTo>
                  <a:pt x="437" y="647"/>
                  <a:pt x="430" y="666"/>
                  <a:pt x="424" y="682"/>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10433050" y="1733550"/>
            <a:ext cx="1770063" cy="2405062"/>
          </a:xfrm>
          <a:custGeom>
            <a:avLst/>
            <a:gdLst>
              <a:gd name="T0" fmla="*/ 533 w 601"/>
              <a:gd name="T1" fmla="*/ 343 h 817"/>
              <a:gd name="T2" fmla="*/ 400 w 601"/>
              <a:gd name="T3" fmla="*/ 173 h 817"/>
              <a:gd name="T4" fmla="*/ 0 w 601"/>
              <a:gd name="T5" fmla="*/ 0 h 817"/>
              <a:gd name="T6" fmla="*/ 0 w 601"/>
              <a:gd name="T7" fmla="*/ 246 h 817"/>
              <a:gd name="T8" fmla="*/ 1 w 601"/>
              <a:gd name="T9" fmla="*/ 246 h 817"/>
              <a:gd name="T10" fmla="*/ 27 w 601"/>
              <a:gd name="T11" fmla="*/ 285 h 817"/>
              <a:gd name="T12" fmla="*/ 97 w 601"/>
              <a:gd name="T13" fmla="*/ 256 h 817"/>
              <a:gd name="T14" fmla="*/ 97 w 601"/>
              <a:gd name="T15" fmla="*/ 382 h 817"/>
              <a:gd name="T16" fmla="*/ 27 w 601"/>
              <a:gd name="T17" fmla="*/ 353 h 817"/>
              <a:gd name="T18" fmla="*/ 0 w 601"/>
              <a:gd name="T19" fmla="*/ 407 h 817"/>
              <a:gd name="T20" fmla="*/ 0 w 601"/>
              <a:gd name="T21" fmla="*/ 654 h 817"/>
              <a:gd name="T22" fmla="*/ 327 w 601"/>
              <a:gd name="T23" fmla="*/ 654 h 817"/>
              <a:gd name="T24" fmla="*/ 381 w 601"/>
              <a:gd name="T25" fmla="*/ 681 h 817"/>
              <a:gd name="T26" fmla="*/ 352 w 601"/>
              <a:gd name="T27" fmla="*/ 750 h 817"/>
              <a:gd name="T28" fmla="*/ 478 w 601"/>
              <a:gd name="T29" fmla="*/ 750 h 817"/>
              <a:gd name="T30" fmla="*/ 449 w 601"/>
              <a:gd name="T31" fmla="*/ 681 h 817"/>
              <a:gd name="T32" fmla="*/ 488 w 601"/>
              <a:gd name="T33" fmla="*/ 654 h 817"/>
              <a:gd name="T34" fmla="*/ 488 w 601"/>
              <a:gd name="T35" fmla="*/ 654 h 817"/>
              <a:gd name="T36" fmla="*/ 591 w 601"/>
              <a:gd name="T37" fmla="*/ 654 h 817"/>
              <a:gd name="T38" fmla="*/ 594 w 601"/>
              <a:gd name="T39" fmla="*/ 616 h 817"/>
              <a:gd name="T40" fmla="*/ 533 w 601"/>
              <a:gd name="T41" fmla="*/ 343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01" h="817">
                <a:moveTo>
                  <a:pt x="533" y="343"/>
                </a:moveTo>
                <a:cubicBezTo>
                  <a:pt x="488" y="260"/>
                  <a:pt x="431" y="201"/>
                  <a:pt x="400" y="173"/>
                </a:cubicBezTo>
                <a:cubicBezTo>
                  <a:pt x="333" y="110"/>
                  <a:pt x="179" y="21"/>
                  <a:pt x="0" y="0"/>
                </a:cubicBezTo>
                <a:cubicBezTo>
                  <a:pt x="0" y="246"/>
                  <a:pt x="0" y="246"/>
                  <a:pt x="0" y="246"/>
                </a:cubicBezTo>
                <a:cubicBezTo>
                  <a:pt x="1" y="246"/>
                  <a:pt x="1" y="246"/>
                  <a:pt x="1" y="246"/>
                </a:cubicBezTo>
                <a:cubicBezTo>
                  <a:pt x="3" y="282"/>
                  <a:pt x="14" y="291"/>
                  <a:pt x="27" y="285"/>
                </a:cubicBezTo>
                <a:cubicBezTo>
                  <a:pt x="54" y="272"/>
                  <a:pt x="58" y="250"/>
                  <a:pt x="97" y="256"/>
                </a:cubicBezTo>
                <a:cubicBezTo>
                  <a:pt x="163" y="266"/>
                  <a:pt x="163" y="372"/>
                  <a:pt x="97" y="382"/>
                </a:cubicBezTo>
                <a:cubicBezTo>
                  <a:pt x="58" y="388"/>
                  <a:pt x="54" y="365"/>
                  <a:pt x="27" y="353"/>
                </a:cubicBezTo>
                <a:cubicBezTo>
                  <a:pt x="12" y="347"/>
                  <a:pt x="0" y="358"/>
                  <a:pt x="0" y="407"/>
                </a:cubicBezTo>
                <a:cubicBezTo>
                  <a:pt x="0" y="654"/>
                  <a:pt x="0" y="654"/>
                  <a:pt x="0" y="654"/>
                </a:cubicBezTo>
                <a:cubicBezTo>
                  <a:pt x="327" y="654"/>
                  <a:pt x="327" y="654"/>
                  <a:pt x="327" y="654"/>
                </a:cubicBezTo>
                <a:cubicBezTo>
                  <a:pt x="376" y="654"/>
                  <a:pt x="388" y="666"/>
                  <a:pt x="381" y="681"/>
                </a:cubicBezTo>
                <a:cubicBezTo>
                  <a:pt x="369" y="708"/>
                  <a:pt x="346" y="712"/>
                  <a:pt x="352" y="750"/>
                </a:cubicBezTo>
                <a:cubicBezTo>
                  <a:pt x="363" y="817"/>
                  <a:pt x="468" y="817"/>
                  <a:pt x="478" y="750"/>
                </a:cubicBezTo>
                <a:cubicBezTo>
                  <a:pt x="484" y="712"/>
                  <a:pt x="462" y="708"/>
                  <a:pt x="449" y="681"/>
                </a:cubicBezTo>
                <a:cubicBezTo>
                  <a:pt x="444" y="668"/>
                  <a:pt x="452" y="657"/>
                  <a:pt x="488" y="654"/>
                </a:cubicBezTo>
                <a:cubicBezTo>
                  <a:pt x="488" y="654"/>
                  <a:pt x="488" y="654"/>
                  <a:pt x="488" y="654"/>
                </a:cubicBezTo>
                <a:cubicBezTo>
                  <a:pt x="591" y="654"/>
                  <a:pt x="591" y="654"/>
                  <a:pt x="591" y="654"/>
                </a:cubicBezTo>
                <a:cubicBezTo>
                  <a:pt x="592" y="642"/>
                  <a:pt x="593" y="629"/>
                  <a:pt x="594" y="616"/>
                </a:cubicBezTo>
                <a:cubicBezTo>
                  <a:pt x="601" y="524"/>
                  <a:pt x="580" y="432"/>
                  <a:pt x="533" y="343"/>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9453563" y="3659188"/>
            <a:ext cx="2720975" cy="1671637"/>
          </a:xfrm>
          <a:custGeom>
            <a:avLst/>
            <a:gdLst>
              <a:gd name="T0" fmla="*/ 821 w 924"/>
              <a:gd name="T1" fmla="*/ 0 h 568"/>
              <a:gd name="T2" fmla="*/ 821 w 924"/>
              <a:gd name="T3" fmla="*/ 0 h 568"/>
              <a:gd name="T4" fmla="*/ 782 w 924"/>
              <a:gd name="T5" fmla="*/ 27 h 568"/>
              <a:gd name="T6" fmla="*/ 811 w 924"/>
              <a:gd name="T7" fmla="*/ 96 h 568"/>
              <a:gd name="T8" fmla="*/ 685 w 924"/>
              <a:gd name="T9" fmla="*/ 96 h 568"/>
              <a:gd name="T10" fmla="*/ 714 w 924"/>
              <a:gd name="T11" fmla="*/ 27 h 568"/>
              <a:gd name="T12" fmla="*/ 660 w 924"/>
              <a:gd name="T13" fmla="*/ 0 h 568"/>
              <a:gd name="T14" fmla="*/ 333 w 924"/>
              <a:gd name="T15" fmla="*/ 0 h 568"/>
              <a:gd name="T16" fmla="*/ 163 w 924"/>
              <a:gd name="T17" fmla="*/ 0 h 568"/>
              <a:gd name="T18" fmla="*/ 163 w 924"/>
              <a:gd name="T19" fmla="*/ 194 h 568"/>
              <a:gd name="T20" fmla="*/ 136 w 924"/>
              <a:gd name="T21" fmla="*/ 248 h 568"/>
              <a:gd name="T22" fmla="*/ 66 w 924"/>
              <a:gd name="T23" fmla="*/ 219 h 568"/>
              <a:gd name="T24" fmla="*/ 66 w 924"/>
              <a:gd name="T25" fmla="*/ 345 h 568"/>
              <a:gd name="T26" fmla="*/ 136 w 924"/>
              <a:gd name="T27" fmla="*/ 317 h 568"/>
              <a:gd name="T28" fmla="*/ 162 w 924"/>
              <a:gd name="T29" fmla="*/ 355 h 568"/>
              <a:gd name="T30" fmla="*/ 163 w 924"/>
              <a:gd name="T31" fmla="*/ 355 h 568"/>
              <a:gd name="T32" fmla="*/ 163 w 924"/>
              <a:gd name="T33" fmla="*/ 568 h 568"/>
              <a:gd name="T34" fmla="*/ 245 w 924"/>
              <a:gd name="T35" fmla="*/ 568 h 568"/>
              <a:gd name="T36" fmla="*/ 245 w 924"/>
              <a:gd name="T37" fmla="*/ 568 h 568"/>
              <a:gd name="T38" fmla="*/ 284 w 924"/>
              <a:gd name="T39" fmla="*/ 542 h 568"/>
              <a:gd name="T40" fmla="*/ 255 w 924"/>
              <a:gd name="T41" fmla="*/ 472 h 568"/>
              <a:gd name="T42" fmla="*/ 381 w 924"/>
              <a:gd name="T43" fmla="*/ 472 h 568"/>
              <a:gd name="T44" fmla="*/ 352 w 924"/>
              <a:gd name="T45" fmla="*/ 542 h 568"/>
              <a:gd name="T46" fmla="*/ 406 w 924"/>
              <a:gd name="T47" fmla="*/ 568 h 568"/>
              <a:gd name="T48" fmla="*/ 672 w 924"/>
              <a:gd name="T49" fmla="*/ 568 h 568"/>
              <a:gd name="T50" fmla="*/ 730 w 924"/>
              <a:gd name="T51" fmla="*/ 477 h 568"/>
              <a:gd name="T52" fmla="*/ 797 w 924"/>
              <a:gd name="T53" fmla="*/ 385 h 568"/>
              <a:gd name="T54" fmla="*/ 924 w 924"/>
              <a:gd name="T55" fmla="*/ 0 h 568"/>
              <a:gd name="T56" fmla="*/ 821 w 924"/>
              <a:gd name="T57" fmla="*/ 0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24" h="568">
                <a:moveTo>
                  <a:pt x="821" y="0"/>
                </a:moveTo>
                <a:cubicBezTo>
                  <a:pt x="821" y="0"/>
                  <a:pt x="821" y="0"/>
                  <a:pt x="821" y="0"/>
                </a:cubicBezTo>
                <a:cubicBezTo>
                  <a:pt x="785" y="3"/>
                  <a:pt x="777" y="14"/>
                  <a:pt x="782" y="27"/>
                </a:cubicBezTo>
                <a:cubicBezTo>
                  <a:pt x="795" y="54"/>
                  <a:pt x="817" y="58"/>
                  <a:pt x="811" y="96"/>
                </a:cubicBezTo>
                <a:cubicBezTo>
                  <a:pt x="801" y="163"/>
                  <a:pt x="696" y="163"/>
                  <a:pt x="685" y="96"/>
                </a:cubicBezTo>
                <a:cubicBezTo>
                  <a:pt x="679" y="58"/>
                  <a:pt x="702" y="54"/>
                  <a:pt x="714" y="27"/>
                </a:cubicBezTo>
                <a:cubicBezTo>
                  <a:pt x="721" y="12"/>
                  <a:pt x="709" y="0"/>
                  <a:pt x="660" y="0"/>
                </a:cubicBezTo>
                <a:cubicBezTo>
                  <a:pt x="333" y="0"/>
                  <a:pt x="333" y="0"/>
                  <a:pt x="333" y="0"/>
                </a:cubicBezTo>
                <a:cubicBezTo>
                  <a:pt x="163" y="0"/>
                  <a:pt x="163" y="0"/>
                  <a:pt x="163" y="0"/>
                </a:cubicBezTo>
                <a:cubicBezTo>
                  <a:pt x="163" y="194"/>
                  <a:pt x="163" y="194"/>
                  <a:pt x="163" y="194"/>
                </a:cubicBezTo>
                <a:cubicBezTo>
                  <a:pt x="163" y="243"/>
                  <a:pt x="151" y="255"/>
                  <a:pt x="136" y="248"/>
                </a:cubicBezTo>
                <a:cubicBezTo>
                  <a:pt x="109" y="236"/>
                  <a:pt x="105" y="213"/>
                  <a:pt x="66" y="219"/>
                </a:cubicBezTo>
                <a:cubicBezTo>
                  <a:pt x="0" y="230"/>
                  <a:pt x="0" y="335"/>
                  <a:pt x="66" y="345"/>
                </a:cubicBezTo>
                <a:cubicBezTo>
                  <a:pt x="105" y="351"/>
                  <a:pt x="109" y="329"/>
                  <a:pt x="136" y="317"/>
                </a:cubicBezTo>
                <a:cubicBezTo>
                  <a:pt x="149" y="311"/>
                  <a:pt x="160" y="319"/>
                  <a:pt x="162" y="355"/>
                </a:cubicBezTo>
                <a:cubicBezTo>
                  <a:pt x="163" y="355"/>
                  <a:pt x="163" y="355"/>
                  <a:pt x="163" y="355"/>
                </a:cubicBezTo>
                <a:cubicBezTo>
                  <a:pt x="163" y="568"/>
                  <a:pt x="163" y="568"/>
                  <a:pt x="163" y="568"/>
                </a:cubicBezTo>
                <a:cubicBezTo>
                  <a:pt x="245" y="568"/>
                  <a:pt x="245" y="568"/>
                  <a:pt x="245" y="568"/>
                </a:cubicBezTo>
                <a:cubicBezTo>
                  <a:pt x="245" y="568"/>
                  <a:pt x="245" y="568"/>
                  <a:pt x="245" y="568"/>
                </a:cubicBezTo>
                <a:cubicBezTo>
                  <a:pt x="281" y="565"/>
                  <a:pt x="290" y="555"/>
                  <a:pt x="284" y="542"/>
                </a:cubicBezTo>
                <a:cubicBezTo>
                  <a:pt x="272" y="514"/>
                  <a:pt x="249" y="511"/>
                  <a:pt x="255" y="472"/>
                </a:cubicBezTo>
                <a:cubicBezTo>
                  <a:pt x="265" y="406"/>
                  <a:pt x="371" y="406"/>
                  <a:pt x="381" y="472"/>
                </a:cubicBezTo>
                <a:cubicBezTo>
                  <a:pt x="387" y="511"/>
                  <a:pt x="365" y="514"/>
                  <a:pt x="352" y="542"/>
                </a:cubicBezTo>
                <a:cubicBezTo>
                  <a:pt x="346" y="556"/>
                  <a:pt x="357" y="568"/>
                  <a:pt x="406" y="568"/>
                </a:cubicBezTo>
                <a:cubicBezTo>
                  <a:pt x="672" y="568"/>
                  <a:pt x="672" y="568"/>
                  <a:pt x="672" y="568"/>
                </a:cubicBezTo>
                <a:cubicBezTo>
                  <a:pt x="685" y="529"/>
                  <a:pt x="705" y="505"/>
                  <a:pt x="730" y="477"/>
                </a:cubicBezTo>
                <a:cubicBezTo>
                  <a:pt x="751" y="453"/>
                  <a:pt x="775" y="425"/>
                  <a:pt x="797" y="385"/>
                </a:cubicBezTo>
                <a:cubicBezTo>
                  <a:pt x="851" y="285"/>
                  <a:pt x="905" y="173"/>
                  <a:pt x="924" y="0"/>
                </a:cubicBezTo>
                <a:lnTo>
                  <a:pt x="821" y="0"/>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 name="Freeform 9"/>
          <p:cNvSpPr>
            <a:spLocks/>
          </p:cNvSpPr>
          <p:nvPr/>
        </p:nvSpPr>
        <p:spPr bwMode="auto">
          <a:xfrm>
            <a:off x="7977188" y="3179763"/>
            <a:ext cx="1955800" cy="2630487"/>
          </a:xfrm>
          <a:custGeom>
            <a:avLst/>
            <a:gdLst>
              <a:gd name="T0" fmla="*/ 567 w 664"/>
              <a:gd name="T1" fmla="*/ 382 h 894"/>
              <a:gd name="T2" fmla="*/ 637 w 664"/>
              <a:gd name="T3" fmla="*/ 411 h 894"/>
              <a:gd name="T4" fmla="*/ 664 w 664"/>
              <a:gd name="T5" fmla="*/ 357 h 894"/>
              <a:gd name="T6" fmla="*/ 664 w 664"/>
              <a:gd name="T7" fmla="*/ 163 h 894"/>
              <a:gd name="T8" fmla="*/ 447 w 664"/>
              <a:gd name="T9" fmla="*/ 163 h 894"/>
              <a:gd name="T10" fmla="*/ 393 w 664"/>
              <a:gd name="T11" fmla="*/ 136 h 894"/>
              <a:gd name="T12" fmla="*/ 422 w 664"/>
              <a:gd name="T13" fmla="*/ 67 h 894"/>
              <a:gd name="T14" fmla="*/ 296 w 664"/>
              <a:gd name="T15" fmla="*/ 67 h 894"/>
              <a:gd name="T16" fmla="*/ 325 w 664"/>
              <a:gd name="T17" fmla="*/ 136 h 894"/>
              <a:gd name="T18" fmla="*/ 286 w 664"/>
              <a:gd name="T19" fmla="*/ 163 h 894"/>
              <a:gd name="T20" fmla="*/ 286 w 664"/>
              <a:gd name="T21" fmla="*/ 163 h 894"/>
              <a:gd name="T22" fmla="*/ 111 w 664"/>
              <a:gd name="T23" fmla="*/ 163 h 894"/>
              <a:gd name="T24" fmla="*/ 130 w 664"/>
              <a:gd name="T25" fmla="*/ 225 h 894"/>
              <a:gd name="T26" fmla="*/ 135 w 664"/>
              <a:gd name="T27" fmla="*/ 285 h 894"/>
              <a:gd name="T28" fmla="*/ 29 w 664"/>
              <a:gd name="T29" fmla="*/ 465 h 894"/>
              <a:gd name="T30" fmla="*/ 14 w 664"/>
              <a:gd name="T31" fmla="*/ 558 h 894"/>
              <a:gd name="T32" fmla="*/ 65 w 664"/>
              <a:gd name="T33" fmla="*/ 598 h 894"/>
              <a:gd name="T34" fmla="*/ 132 w 664"/>
              <a:gd name="T35" fmla="*/ 632 h 894"/>
              <a:gd name="T36" fmla="*/ 123 w 664"/>
              <a:gd name="T37" fmla="*/ 658 h 894"/>
              <a:gd name="T38" fmla="*/ 125 w 664"/>
              <a:gd name="T39" fmla="*/ 731 h 894"/>
              <a:gd name="T40" fmla="*/ 272 w 664"/>
              <a:gd name="T41" fmla="*/ 731 h 894"/>
              <a:gd name="T42" fmla="*/ 327 w 664"/>
              <a:gd name="T43" fmla="*/ 758 h 894"/>
              <a:gd name="T44" fmla="*/ 298 w 664"/>
              <a:gd name="T45" fmla="*/ 828 h 894"/>
              <a:gd name="T46" fmla="*/ 424 w 664"/>
              <a:gd name="T47" fmla="*/ 828 h 894"/>
              <a:gd name="T48" fmla="*/ 395 w 664"/>
              <a:gd name="T49" fmla="*/ 758 h 894"/>
              <a:gd name="T50" fmla="*/ 433 w 664"/>
              <a:gd name="T51" fmla="*/ 732 h 894"/>
              <a:gd name="T52" fmla="*/ 433 w 664"/>
              <a:gd name="T53" fmla="*/ 731 h 894"/>
              <a:gd name="T54" fmla="*/ 664 w 664"/>
              <a:gd name="T55" fmla="*/ 731 h 894"/>
              <a:gd name="T56" fmla="*/ 664 w 664"/>
              <a:gd name="T57" fmla="*/ 518 h 894"/>
              <a:gd name="T58" fmla="*/ 663 w 664"/>
              <a:gd name="T59" fmla="*/ 518 h 894"/>
              <a:gd name="T60" fmla="*/ 637 w 664"/>
              <a:gd name="T61" fmla="*/ 480 h 894"/>
              <a:gd name="T62" fmla="*/ 567 w 664"/>
              <a:gd name="T63" fmla="*/ 508 h 894"/>
              <a:gd name="T64" fmla="*/ 567 w 664"/>
              <a:gd name="T65" fmla="*/ 382 h 8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64" h="894">
                <a:moveTo>
                  <a:pt x="567" y="382"/>
                </a:moveTo>
                <a:cubicBezTo>
                  <a:pt x="606" y="376"/>
                  <a:pt x="610" y="399"/>
                  <a:pt x="637" y="411"/>
                </a:cubicBezTo>
                <a:cubicBezTo>
                  <a:pt x="652" y="418"/>
                  <a:pt x="664" y="406"/>
                  <a:pt x="664" y="357"/>
                </a:cubicBezTo>
                <a:cubicBezTo>
                  <a:pt x="664" y="163"/>
                  <a:pt x="664" y="163"/>
                  <a:pt x="664" y="163"/>
                </a:cubicBezTo>
                <a:cubicBezTo>
                  <a:pt x="447" y="163"/>
                  <a:pt x="447" y="163"/>
                  <a:pt x="447" y="163"/>
                </a:cubicBezTo>
                <a:cubicBezTo>
                  <a:pt x="398" y="163"/>
                  <a:pt x="387" y="151"/>
                  <a:pt x="393" y="136"/>
                </a:cubicBezTo>
                <a:cubicBezTo>
                  <a:pt x="406" y="109"/>
                  <a:pt x="428" y="105"/>
                  <a:pt x="422" y="67"/>
                </a:cubicBezTo>
                <a:cubicBezTo>
                  <a:pt x="412" y="0"/>
                  <a:pt x="306" y="0"/>
                  <a:pt x="296" y="67"/>
                </a:cubicBezTo>
                <a:cubicBezTo>
                  <a:pt x="290" y="105"/>
                  <a:pt x="313" y="109"/>
                  <a:pt x="325" y="136"/>
                </a:cubicBezTo>
                <a:cubicBezTo>
                  <a:pt x="331" y="149"/>
                  <a:pt x="322" y="160"/>
                  <a:pt x="286" y="163"/>
                </a:cubicBezTo>
                <a:cubicBezTo>
                  <a:pt x="286" y="163"/>
                  <a:pt x="286" y="163"/>
                  <a:pt x="286" y="163"/>
                </a:cubicBezTo>
                <a:cubicBezTo>
                  <a:pt x="111" y="163"/>
                  <a:pt x="111" y="163"/>
                  <a:pt x="111" y="163"/>
                </a:cubicBezTo>
                <a:cubicBezTo>
                  <a:pt x="111" y="192"/>
                  <a:pt x="116" y="212"/>
                  <a:pt x="130" y="225"/>
                </a:cubicBezTo>
                <a:cubicBezTo>
                  <a:pt x="150" y="245"/>
                  <a:pt x="151" y="263"/>
                  <a:pt x="135" y="285"/>
                </a:cubicBezTo>
                <a:cubicBezTo>
                  <a:pt x="98" y="338"/>
                  <a:pt x="43" y="437"/>
                  <a:pt x="29" y="465"/>
                </a:cubicBezTo>
                <a:cubicBezTo>
                  <a:pt x="19" y="486"/>
                  <a:pt x="0" y="524"/>
                  <a:pt x="14" y="558"/>
                </a:cubicBezTo>
                <a:cubicBezTo>
                  <a:pt x="20" y="571"/>
                  <a:pt x="34" y="589"/>
                  <a:pt x="65" y="598"/>
                </a:cubicBezTo>
                <a:cubicBezTo>
                  <a:pt x="132" y="619"/>
                  <a:pt x="132" y="631"/>
                  <a:pt x="132" y="632"/>
                </a:cubicBezTo>
                <a:cubicBezTo>
                  <a:pt x="130" y="642"/>
                  <a:pt x="126" y="650"/>
                  <a:pt x="123" y="658"/>
                </a:cubicBezTo>
                <a:cubicBezTo>
                  <a:pt x="115" y="677"/>
                  <a:pt x="105" y="704"/>
                  <a:pt x="125" y="731"/>
                </a:cubicBezTo>
                <a:cubicBezTo>
                  <a:pt x="272" y="731"/>
                  <a:pt x="272" y="731"/>
                  <a:pt x="272" y="731"/>
                </a:cubicBezTo>
                <a:cubicBezTo>
                  <a:pt x="322" y="731"/>
                  <a:pt x="333" y="743"/>
                  <a:pt x="327" y="758"/>
                </a:cubicBezTo>
                <a:cubicBezTo>
                  <a:pt x="314" y="785"/>
                  <a:pt x="292" y="789"/>
                  <a:pt x="298" y="828"/>
                </a:cubicBezTo>
                <a:cubicBezTo>
                  <a:pt x="308" y="894"/>
                  <a:pt x="413" y="894"/>
                  <a:pt x="424" y="828"/>
                </a:cubicBezTo>
                <a:cubicBezTo>
                  <a:pt x="430" y="789"/>
                  <a:pt x="407" y="785"/>
                  <a:pt x="395" y="758"/>
                </a:cubicBezTo>
                <a:cubicBezTo>
                  <a:pt x="389" y="745"/>
                  <a:pt x="398" y="734"/>
                  <a:pt x="433" y="732"/>
                </a:cubicBezTo>
                <a:cubicBezTo>
                  <a:pt x="433" y="731"/>
                  <a:pt x="433" y="731"/>
                  <a:pt x="433" y="731"/>
                </a:cubicBezTo>
                <a:cubicBezTo>
                  <a:pt x="664" y="731"/>
                  <a:pt x="664" y="731"/>
                  <a:pt x="664" y="731"/>
                </a:cubicBezTo>
                <a:cubicBezTo>
                  <a:pt x="664" y="518"/>
                  <a:pt x="664" y="518"/>
                  <a:pt x="664" y="518"/>
                </a:cubicBezTo>
                <a:cubicBezTo>
                  <a:pt x="663" y="518"/>
                  <a:pt x="663" y="518"/>
                  <a:pt x="663" y="518"/>
                </a:cubicBezTo>
                <a:cubicBezTo>
                  <a:pt x="661" y="482"/>
                  <a:pt x="650" y="474"/>
                  <a:pt x="637" y="480"/>
                </a:cubicBezTo>
                <a:cubicBezTo>
                  <a:pt x="610" y="492"/>
                  <a:pt x="606" y="514"/>
                  <a:pt x="567" y="508"/>
                </a:cubicBezTo>
                <a:cubicBezTo>
                  <a:pt x="501" y="498"/>
                  <a:pt x="501" y="393"/>
                  <a:pt x="567" y="382"/>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TextBox 10"/>
          <p:cNvSpPr txBox="1"/>
          <p:nvPr/>
        </p:nvSpPr>
        <p:spPr>
          <a:xfrm>
            <a:off x="9146956" y="2485835"/>
            <a:ext cx="600645" cy="584776"/>
          </a:xfrm>
          <a:prstGeom prst="rect">
            <a:avLst/>
          </a:prstGeom>
          <a:noFill/>
        </p:spPr>
        <p:txBody>
          <a:bodyPr wrap="none" rtlCol="0">
            <a:spAutoFit/>
          </a:bodyPr>
          <a:lstStyle/>
          <a:p>
            <a:r>
              <a:rPr lang="en-US" sz="3200" b="1" dirty="0" smtClean="0">
                <a:solidFill>
                  <a:schemeClr val="bg1"/>
                </a:solidFill>
              </a:rPr>
              <a:t>01</a:t>
            </a:r>
            <a:endParaRPr lang="en-US" b="1" dirty="0">
              <a:solidFill>
                <a:schemeClr val="bg1"/>
              </a:solidFill>
            </a:endParaRPr>
          </a:p>
        </p:txBody>
      </p:sp>
      <p:sp>
        <p:nvSpPr>
          <p:cNvPr id="13" name="TextBox 12"/>
          <p:cNvSpPr txBox="1"/>
          <p:nvPr/>
        </p:nvSpPr>
        <p:spPr>
          <a:xfrm>
            <a:off x="10086774" y="5830378"/>
            <a:ext cx="600645" cy="584776"/>
          </a:xfrm>
          <a:prstGeom prst="rect">
            <a:avLst/>
          </a:prstGeom>
          <a:noFill/>
        </p:spPr>
        <p:txBody>
          <a:bodyPr wrap="none" rtlCol="0">
            <a:spAutoFit/>
          </a:bodyPr>
          <a:lstStyle/>
          <a:p>
            <a:r>
              <a:rPr lang="en-US" sz="3200" b="1" dirty="0" smtClean="0">
                <a:solidFill>
                  <a:schemeClr val="bg1"/>
                </a:solidFill>
              </a:rPr>
              <a:t>05</a:t>
            </a:r>
            <a:endParaRPr lang="en-US" b="1" dirty="0">
              <a:solidFill>
                <a:schemeClr val="bg1"/>
              </a:solidFill>
            </a:endParaRPr>
          </a:p>
        </p:txBody>
      </p:sp>
      <p:sp>
        <p:nvSpPr>
          <p:cNvPr id="14" name="TextBox 13"/>
          <p:cNvSpPr txBox="1"/>
          <p:nvPr/>
        </p:nvSpPr>
        <p:spPr>
          <a:xfrm>
            <a:off x="8631364" y="4253502"/>
            <a:ext cx="600645" cy="584776"/>
          </a:xfrm>
          <a:prstGeom prst="rect">
            <a:avLst/>
          </a:prstGeom>
          <a:noFill/>
        </p:spPr>
        <p:txBody>
          <a:bodyPr wrap="none" rtlCol="0">
            <a:spAutoFit/>
          </a:bodyPr>
          <a:lstStyle/>
          <a:p>
            <a:r>
              <a:rPr lang="en-US" sz="3200" b="1" dirty="0" smtClean="0">
                <a:solidFill>
                  <a:schemeClr val="bg1"/>
                </a:solidFill>
              </a:rPr>
              <a:t>04</a:t>
            </a:r>
            <a:endParaRPr lang="en-US" b="1" dirty="0">
              <a:solidFill>
                <a:schemeClr val="bg1"/>
              </a:solidFill>
            </a:endParaRPr>
          </a:p>
        </p:txBody>
      </p:sp>
      <p:sp>
        <p:nvSpPr>
          <p:cNvPr id="15" name="TextBox 14"/>
          <p:cNvSpPr txBox="1"/>
          <p:nvPr/>
        </p:nvSpPr>
        <p:spPr>
          <a:xfrm>
            <a:off x="10472639" y="4122193"/>
            <a:ext cx="600645" cy="584776"/>
          </a:xfrm>
          <a:prstGeom prst="rect">
            <a:avLst/>
          </a:prstGeom>
          <a:noFill/>
        </p:spPr>
        <p:txBody>
          <a:bodyPr wrap="none" rtlCol="0">
            <a:spAutoFit/>
          </a:bodyPr>
          <a:lstStyle/>
          <a:p>
            <a:r>
              <a:rPr lang="en-US" sz="3200" b="1" dirty="0" smtClean="0">
                <a:solidFill>
                  <a:schemeClr val="bg1"/>
                </a:solidFill>
              </a:rPr>
              <a:t>03</a:t>
            </a:r>
            <a:endParaRPr lang="en-US" b="1" dirty="0">
              <a:solidFill>
                <a:schemeClr val="bg1"/>
              </a:solidFill>
            </a:endParaRPr>
          </a:p>
        </p:txBody>
      </p:sp>
      <p:sp>
        <p:nvSpPr>
          <p:cNvPr id="16" name="TextBox 15"/>
          <p:cNvSpPr txBox="1"/>
          <p:nvPr/>
        </p:nvSpPr>
        <p:spPr>
          <a:xfrm>
            <a:off x="10989837" y="2585847"/>
            <a:ext cx="600645" cy="584776"/>
          </a:xfrm>
          <a:prstGeom prst="rect">
            <a:avLst/>
          </a:prstGeom>
          <a:noFill/>
        </p:spPr>
        <p:txBody>
          <a:bodyPr wrap="none" rtlCol="0">
            <a:spAutoFit/>
          </a:bodyPr>
          <a:lstStyle/>
          <a:p>
            <a:r>
              <a:rPr lang="en-US" sz="3200" b="1" dirty="0" smtClean="0">
                <a:solidFill>
                  <a:schemeClr val="bg1"/>
                </a:solidFill>
              </a:rPr>
              <a:t>02</a:t>
            </a:r>
            <a:endParaRPr lang="en-US" b="1" dirty="0">
              <a:solidFill>
                <a:schemeClr val="bg1"/>
              </a:solidFill>
            </a:endParaRPr>
          </a:p>
        </p:txBody>
      </p:sp>
      <p:grpSp>
        <p:nvGrpSpPr>
          <p:cNvPr id="18" name="Group 17"/>
          <p:cNvGrpSpPr/>
          <p:nvPr/>
        </p:nvGrpSpPr>
        <p:grpSpPr>
          <a:xfrm>
            <a:off x="969658" y="2473640"/>
            <a:ext cx="277647" cy="276819"/>
            <a:chOff x="2138511" y="2464802"/>
            <a:chExt cx="354012" cy="352956"/>
          </a:xfrm>
          <a:solidFill>
            <a:schemeClr val="accent2"/>
          </a:solidFill>
        </p:grpSpPr>
        <p:sp>
          <p:nvSpPr>
            <p:cNvPr id="19" name="Oval 1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a:off x="969658" y="3326439"/>
            <a:ext cx="277647" cy="276819"/>
            <a:chOff x="2138511" y="2464802"/>
            <a:chExt cx="354012" cy="352956"/>
          </a:xfrm>
          <a:solidFill>
            <a:schemeClr val="accent3"/>
          </a:solidFill>
        </p:grpSpPr>
        <p:sp>
          <p:nvSpPr>
            <p:cNvPr id="22" name="Oval 2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2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 name="Group 23"/>
          <p:cNvGrpSpPr/>
          <p:nvPr/>
        </p:nvGrpSpPr>
        <p:grpSpPr>
          <a:xfrm>
            <a:off x="969658" y="4192576"/>
            <a:ext cx="277647" cy="276819"/>
            <a:chOff x="2138511" y="2464802"/>
            <a:chExt cx="354012" cy="352956"/>
          </a:xfrm>
          <a:solidFill>
            <a:schemeClr val="accent5"/>
          </a:solidFill>
        </p:grpSpPr>
        <p:sp>
          <p:nvSpPr>
            <p:cNvPr id="25" name="Oval 2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969658" y="5039893"/>
            <a:ext cx="277647" cy="276819"/>
            <a:chOff x="2138511" y="2464802"/>
            <a:chExt cx="354012" cy="352956"/>
          </a:xfrm>
          <a:solidFill>
            <a:schemeClr val="accent4"/>
          </a:solidFill>
        </p:grpSpPr>
        <p:sp>
          <p:nvSpPr>
            <p:cNvPr id="28" name="Oval 2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0" name="Group 29"/>
          <p:cNvGrpSpPr/>
          <p:nvPr/>
        </p:nvGrpSpPr>
        <p:grpSpPr>
          <a:xfrm>
            <a:off x="1247307" y="2401418"/>
            <a:ext cx="2188443" cy="785302"/>
            <a:chOff x="2615766" y="2382903"/>
            <a:chExt cx="2188443" cy="785302"/>
          </a:xfrm>
        </p:grpSpPr>
        <p:sp>
          <p:nvSpPr>
            <p:cNvPr id="31" name="TextBox 30"/>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32" name="TextBox 31"/>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3" name="Group 32"/>
          <p:cNvGrpSpPr/>
          <p:nvPr/>
        </p:nvGrpSpPr>
        <p:grpSpPr>
          <a:xfrm>
            <a:off x="1247307" y="3259596"/>
            <a:ext cx="2188443" cy="785302"/>
            <a:chOff x="2615766" y="3418610"/>
            <a:chExt cx="2188443" cy="785302"/>
          </a:xfrm>
        </p:grpSpPr>
        <p:sp>
          <p:nvSpPr>
            <p:cNvPr id="34" name="TextBox 33"/>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35" name="TextBox 34"/>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6" name="Group 35"/>
          <p:cNvGrpSpPr/>
          <p:nvPr/>
        </p:nvGrpSpPr>
        <p:grpSpPr>
          <a:xfrm>
            <a:off x="1247307" y="4141415"/>
            <a:ext cx="2188443" cy="785302"/>
            <a:chOff x="2615766" y="4433853"/>
            <a:chExt cx="2188443" cy="785302"/>
          </a:xfrm>
        </p:grpSpPr>
        <p:sp>
          <p:nvSpPr>
            <p:cNvPr id="37" name="TextBox 36"/>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38" name="TextBox 37"/>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9" name="Group 38"/>
          <p:cNvGrpSpPr/>
          <p:nvPr/>
        </p:nvGrpSpPr>
        <p:grpSpPr>
          <a:xfrm>
            <a:off x="1247307" y="4978662"/>
            <a:ext cx="2188443" cy="785302"/>
            <a:chOff x="2615766" y="5589923"/>
            <a:chExt cx="2188443" cy="785302"/>
          </a:xfrm>
        </p:grpSpPr>
        <p:sp>
          <p:nvSpPr>
            <p:cNvPr id="40" name="TextBox 39"/>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41" name="TextBox 40"/>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42" name="Straight Connector 41"/>
          <p:cNvCxnSpPr/>
          <p:nvPr/>
        </p:nvCxnSpPr>
        <p:spPr>
          <a:xfrm>
            <a:off x="7795708" y="224999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3678628"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3778445"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45" name="Group 44"/>
          <p:cNvGrpSpPr/>
          <p:nvPr/>
        </p:nvGrpSpPr>
        <p:grpSpPr>
          <a:xfrm>
            <a:off x="5185103" y="3506146"/>
            <a:ext cx="2352034" cy="150443"/>
            <a:chOff x="5279680" y="3506146"/>
            <a:chExt cx="2352034" cy="150443"/>
          </a:xfrm>
        </p:grpSpPr>
        <p:sp>
          <p:nvSpPr>
            <p:cNvPr id="46" name="Parallelogram 45"/>
            <p:cNvSpPr/>
            <p:nvPr/>
          </p:nvSpPr>
          <p:spPr>
            <a:xfrm>
              <a:off x="7159104"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7" name="Parallelogram 46"/>
            <p:cNvSpPr/>
            <p:nvPr/>
          </p:nvSpPr>
          <p:spPr>
            <a:xfrm>
              <a:off x="6689248"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8" name="Parallelogram 47"/>
            <p:cNvSpPr/>
            <p:nvPr/>
          </p:nvSpPr>
          <p:spPr>
            <a:xfrm>
              <a:off x="6219392"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9" name="Parallelogram 48"/>
            <p:cNvSpPr/>
            <p:nvPr/>
          </p:nvSpPr>
          <p:spPr>
            <a:xfrm>
              <a:off x="5749536" y="3506148"/>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50" name="Parallelogram 49"/>
            <p:cNvSpPr/>
            <p:nvPr/>
          </p:nvSpPr>
          <p:spPr>
            <a:xfrm>
              <a:off x="5279680" y="3506146"/>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51" name="TextBox 50"/>
          <p:cNvSpPr txBox="1"/>
          <p:nvPr/>
        </p:nvSpPr>
        <p:spPr>
          <a:xfrm>
            <a:off x="3778445"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52" name="Group 51"/>
          <p:cNvGrpSpPr/>
          <p:nvPr/>
        </p:nvGrpSpPr>
        <p:grpSpPr>
          <a:xfrm>
            <a:off x="5185103" y="3902230"/>
            <a:ext cx="2352034" cy="150443"/>
            <a:chOff x="5279680" y="3902230"/>
            <a:chExt cx="2352034" cy="150443"/>
          </a:xfrm>
        </p:grpSpPr>
        <p:sp>
          <p:nvSpPr>
            <p:cNvPr id="53" name="Parallelogram 52"/>
            <p:cNvSpPr/>
            <p:nvPr/>
          </p:nvSpPr>
          <p:spPr>
            <a:xfrm>
              <a:off x="7159104" y="3902231"/>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4" name="Parallelogram 53"/>
            <p:cNvSpPr/>
            <p:nvPr/>
          </p:nvSpPr>
          <p:spPr>
            <a:xfrm>
              <a:off x="6689248"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5" name="Parallelogram 54"/>
            <p:cNvSpPr/>
            <p:nvPr/>
          </p:nvSpPr>
          <p:spPr>
            <a:xfrm>
              <a:off x="6219392"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6" name="Parallelogram 55"/>
            <p:cNvSpPr/>
            <p:nvPr/>
          </p:nvSpPr>
          <p:spPr>
            <a:xfrm>
              <a:off x="5749536" y="390223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7" name="Parallelogram 56"/>
            <p:cNvSpPr/>
            <p:nvPr/>
          </p:nvSpPr>
          <p:spPr>
            <a:xfrm>
              <a:off x="5279680" y="390223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8" name="TextBox 57"/>
          <p:cNvSpPr txBox="1"/>
          <p:nvPr/>
        </p:nvSpPr>
        <p:spPr>
          <a:xfrm>
            <a:off x="3778445"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59" name="Group 58"/>
          <p:cNvGrpSpPr/>
          <p:nvPr/>
        </p:nvGrpSpPr>
        <p:grpSpPr>
          <a:xfrm>
            <a:off x="5185103" y="4321797"/>
            <a:ext cx="2352034" cy="150443"/>
            <a:chOff x="5279680" y="4321797"/>
            <a:chExt cx="2352034" cy="150443"/>
          </a:xfrm>
        </p:grpSpPr>
        <p:sp>
          <p:nvSpPr>
            <p:cNvPr id="60" name="Parallelogram 59"/>
            <p:cNvSpPr/>
            <p:nvPr/>
          </p:nvSpPr>
          <p:spPr>
            <a:xfrm>
              <a:off x="7159104"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1" name="Parallelogram 60"/>
            <p:cNvSpPr/>
            <p:nvPr/>
          </p:nvSpPr>
          <p:spPr>
            <a:xfrm>
              <a:off x="6689248"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2" name="Parallelogram 61"/>
            <p:cNvSpPr/>
            <p:nvPr/>
          </p:nvSpPr>
          <p:spPr>
            <a:xfrm>
              <a:off x="6219392" y="4321798"/>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3" name="Parallelogram 62"/>
            <p:cNvSpPr/>
            <p:nvPr/>
          </p:nvSpPr>
          <p:spPr>
            <a:xfrm>
              <a:off x="5749536" y="4321799"/>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4" name="Parallelogram 63"/>
            <p:cNvSpPr/>
            <p:nvPr/>
          </p:nvSpPr>
          <p:spPr>
            <a:xfrm>
              <a:off x="5279680" y="4321797"/>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5" name="TextBox 64"/>
          <p:cNvSpPr txBox="1"/>
          <p:nvPr/>
        </p:nvSpPr>
        <p:spPr>
          <a:xfrm>
            <a:off x="3778445"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66" name="Group 65"/>
          <p:cNvGrpSpPr/>
          <p:nvPr/>
        </p:nvGrpSpPr>
        <p:grpSpPr>
          <a:xfrm>
            <a:off x="5185103" y="4727406"/>
            <a:ext cx="2352034" cy="150443"/>
            <a:chOff x="5279680" y="4727406"/>
            <a:chExt cx="2352034" cy="150443"/>
          </a:xfrm>
        </p:grpSpPr>
        <p:sp>
          <p:nvSpPr>
            <p:cNvPr id="67" name="Parallelogram 6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9" name="Parallelogram 6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0" name="Parallelogram 6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1" name="Parallelogram 7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2" name="TextBox 71"/>
          <p:cNvSpPr txBox="1"/>
          <p:nvPr/>
        </p:nvSpPr>
        <p:spPr>
          <a:xfrm>
            <a:off x="3778445"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73" name="Group 72"/>
          <p:cNvGrpSpPr/>
          <p:nvPr/>
        </p:nvGrpSpPr>
        <p:grpSpPr>
          <a:xfrm>
            <a:off x="5185103" y="5146968"/>
            <a:ext cx="2352034" cy="150443"/>
            <a:chOff x="5279680" y="5146968"/>
            <a:chExt cx="2352034" cy="150443"/>
          </a:xfrm>
        </p:grpSpPr>
        <p:sp>
          <p:nvSpPr>
            <p:cNvPr id="74" name="Parallelogram 73"/>
            <p:cNvSpPr/>
            <p:nvPr/>
          </p:nvSpPr>
          <p:spPr>
            <a:xfrm>
              <a:off x="7159104"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5" name="Parallelogram 74"/>
            <p:cNvSpPr/>
            <p:nvPr/>
          </p:nvSpPr>
          <p:spPr>
            <a:xfrm>
              <a:off x="6689248"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6" name="Parallelogram 75"/>
            <p:cNvSpPr/>
            <p:nvPr/>
          </p:nvSpPr>
          <p:spPr>
            <a:xfrm>
              <a:off x="6219392" y="5146969"/>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7" name="Parallelogram 76"/>
            <p:cNvSpPr/>
            <p:nvPr/>
          </p:nvSpPr>
          <p:spPr>
            <a:xfrm>
              <a:off x="5749536" y="5146970"/>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8" name="Parallelogram 77"/>
            <p:cNvSpPr/>
            <p:nvPr/>
          </p:nvSpPr>
          <p:spPr>
            <a:xfrm>
              <a:off x="5279680" y="5146968"/>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9" name="TextBox 78"/>
          <p:cNvSpPr txBox="1"/>
          <p:nvPr/>
        </p:nvSpPr>
        <p:spPr>
          <a:xfrm>
            <a:off x="3740229" y="2487135"/>
            <a:ext cx="1660676" cy="400110"/>
          </a:xfrm>
          <a:prstGeom prst="rect">
            <a:avLst/>
          </a:prstGeom>
          <a:noFill/>
        </p:spPr>
        <p:txBody>
          <a:bodyPr wrap="none" rtlCol="0">
            <a:spAutoFit/>
          </a:bodyPr>
          <a:lstStyle/>
          <a:p>
            <a:r>
              <a:rPr lang="id-ID" sz="2000" b="1" dirty="0" smtClean="0">
                <a:solidFill>
                  <a:schemeClr val="bg1"/>
                </a:solidFill>
                <a:latin typeface="+mj-lt"/>
              </a:rPr>
              <a:t>Puzzle Criteria</a:t>
            </a:r>
            <a:endParaRPr lang="id-ID" sz="2000" b="1" dirty="0">
              <a:solidFill>
                <a:schemeClr val="bg1"/>
              </a:solidFill>
              <a:latin typeface="+mj-lt"/>
            </a:endParaRPr>
          </a:p>
        </p:txBody>
      </p:sp>
      <p:sp>
        <p:nvSpPr>
          <p:cNvPr id="80" name="TextBox 79"/>
          <p:cNvSpPr txBox="1"/>
          <p:nvPr/>
        </p:nvSpPr>
        <p:spPr>
          <a:xfrm>
            <a:off x="3740229"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spTree>
    <p:extLst>
      <p:ext uri="{BB962C8B-B14F-4D97-AF65-F5344CB8AC3E}">
        <p14:creationId xmlns:p14="http://schemas.microsoft.com/office/powerpoint/2010/main" val="2641159912"/>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par>
                          <p:cTn id="24" fill="hold">
                            <p:stCondLst>
                              <p:cond delay="1500"/>
                            </p:stCondLst>
                            <p:childTnLst>
                              <p:par>
                                <p:cTn id="25" presetID="2" presetClass="entr" presetSubtype="4"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ppt_x"/>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10"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Effect transition="in" filter="fade">
                                      <p:cBhvr>
                                        <p:cTn id="31" dur="500"/>
                                        <p:tgtEl>
                                          <p:spTgt spid="16"/>
                                        </p:tgtEl>
                                      </p:cBhvr>
                                    </p:animEffect>
                                  </p:childTnLst>
                                </p:cTn>
                              </p:par>
                            </p:childTnLst>
                          </p:cTn>
                        </p:par>
                        <p:par>
                          <p:cTn id="32" fill="hold">
                            <p:stCondLst>
                              <p:cond delay="2000"/>
                            </p:stCondLst>
                            <p:childTnLst>
                              <p:par>
                                <p:cTn id="33" presetID="2" presetClass="entr" presetSubtype="4" fill="hold" grpId="0" nodeType="afterEffect">
                                  <p:stCondLst>
                                    <p:cond delay="0"/>
                                  </p:stCondLst>
                                  <p:childTnLst>
                                    <p:set>
                                      <p:cBhvr>
                                        <p:cTn id="34" dur="1" fill="hold">
                                          <p:stCondLst>
                                            <p:cond delay="0"/>
                                          </p:stCondLst>
                                        </p:cTn>
                                        <p:tgtEl>
                                          <p:spTgt spid="8"/>
                                        </p:tgtEl>
                                        <p:attrNameLst>
                                          <p:attrName>style.visibility</p:attrName>
                                        </p:attrNameLst>
                                      </p:cBhvr>
                                      <p:to>
                                        <p:strVal val="visible"/>
                                      </p:to>
                                    </p:set>
                                    <p:anim calcmode="lin" valueType="num">
                                      <p:cBhvr additive="base">
                                        <p:cTn id="35" dur="500" fill="hold"/>
                                        <p:tgtEl>
                                          <p:spTgt spid="8"/>
                                        </p:tgtEl>
                                        <p:attrNameLst>
                                          <p:attrName>ppt_x</p:attrName>
                                        </p:attrNameLst>
                                      </p:cBhvr>
                                      <p:tavLst>
                                        <p:tav tm="0">
                                          <p:val>
                                            <p:strVal val="#ppt_x"/>
                                          </p:val>
                                        </p:tav>
                                        <p:tav tm="100000">
                                          <p:val>
                                            <p:strVal val="#ppt_x"/>
                                          </p:val>
                                        </p:tav>
                                      </p:tavLst>
                                    </p:anim>
                                    <p:anim calcmode="lin" valueType="num">
                                      <p:cBhvr additive="base">
                                        <p:cTn id="36" dur="500" fill="hold"/>
                                        <p:tgtEl>
                                          <p:spTgt spid="8"/>
                                        </p:tgtEl>
                                        <p:attrNameLst>
                                          <p:attrName>ppt_y</p:attrName>
                                        </p:attrNameLst>
                                      </p:cBhvr>
                                      <p:tavLst>
                                        <p:tav tm="0">
                                          <p:val>
                                            <p:strVal val="1+#ppt_h/2"/>
                                          </p:val>
                                        </p:tav>
                                        <p:tav tm="100000">
                                          <p:val>
                                            <p:strVal val="#ppt_y"/>
                                          </p:val>
                                        </p:tav>
                                      </p:tavLst>
                                    </p:anim>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childTnLst>
                          </p:cTn>
                        </p:par>
                        <p:par>
                          <p:cTn id="40" fill="hold">
                            <p:stCondLst>
                              <p:cond delay="2500"/>
                            </p:stCondLst>
                            <p:childTnLst>
                              <p:par>
                                <p:cTn id="41" presetID="2" presetClass="entr" presetSubtype="4" fill="hold" grpId="0" nodeType="afterEffect">
                                  <p:stCondLst>
                                    <p:cond delay="0"/>
                                  </p:stCondLst>
                                  <p:childTnLst>
                                    <p:set>
                                      <p:cBhvr>
                                        <p:cTn id="42" dur="1" fill="hold">
                                          <p:stCondLst>
                                            <p:cond delay="0"/>
                                          </p:stCondLst>
                                        </p:cTn>
                                        <p:tgtEl>
                                          <p:spTgt spid="9"/>
                                        </p:tgtEl>
                                        <p:attrNameLst>
                                          <p:attrName>style.visibility</p:attrName>
                                        </p:attrNameLst>
                                      </p:cBhvr>
                                      <p:to>
                                        <p:strVal val="visible"/>
                                      </p:to>
                                    </p:set>
                                    <p:anim calcmode="lin" valueType="num">
                                      <p:cBhvr additive="base">
                                        <p:cTn id="43" dur="500" fill="hold"/>
                                        <p:tgtEl>
                                          <p:spTgt spid="9"/>
                                        </p:tgtEl>
                                        <p:attrNameLst>
                                          <p:attrName>ppt_x</p:attrName>
                                        </p:attrNameLst>
                                      </p:cBhvr>
                                      <p:tavLst>
                                        <p:tav tm="0">
                                          <p:val>
                                            <p:strVal val="#ppt_x"/>
                                          </p:val>
                                        </p:tav>
                                        <p:tav tm="100000">
                                          <p:val>
                                            <p:strVal val="#ppt_x"/>
                                          </p:val>
                                        </p:tav>
                                      </p:tavLst>
                                    </p:anim>
                                    <p:anim calcmode="lin" valueType="num">
                                      <p:cBhvr additive="base">
                                        <p:cTn id="44" dur="500" fill="hold"/>
                                        <p:tgtEl>
                                          <p:spTgt spid="9"/>
                                        </p:tgtEl>
                                        <p:attrNameLst>
                                          <p:attrName>ppt_y</p:attrName>
                                        </p:attrNameLst>
                                      </p:cBhvr>
                                      <p:tavLst>
                                        <p:tav tm="0">
                                          <p:val>
                                            <p:strVal val="1+#ppt_h/2"/>
                                          </p:val>
                                        </p:tav>
                                        <p:tav tm="100000">
                                          <p:val>
                                            <p:strVal val="#ppt_y"/>
                                          </p:val>
                                        </p:tav>
                                      </p:tavLst>
                                    </p:anim>
                                  </p:childTnLst>
                                </p:cTn>
                              </p:par>
                              <p:par>
                                <p:cTn id="45" presetID="10" presetClass="entr" presetSubtype="0"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fade">
                                      <p:cBhvr>
                                        <p:cTn id="47" dur="500"/>
                                        <p:tgtEl>
                                          <p:spTgt spid="14"/>
                                        </p:tgtEl>
                                      </p:cBhvr>
                                    </p:animEffect>
                                  </p:childTnLst>
                                </p:cTn>
                              </p:par>
                            </p:childTnLst>
                          </p:cTn>
                        </p:par>
                        <p:par>
                          <p:cTn id="48" fill="hold">
                            <p:stCondLst>
                              <p:cond delay="3000"/>
                            </p:stCondLst>
                            <p:childTnLst>
                              <p:par>
                                <p:cTn id="49" presetID="2" presetClass="entr" presetSubtype="4" fill="hold" grpId="0" nodeType="afterEffect">
                                  <p:stCondLst>
                                    <p:cond delay="0"/>
                                  </p:stCondLst>
                                  <p:childTnLst>
                                    <p:set>
                                      <p:cBhvr>
                                        <p:cTn id="50" dur="1" fill="hold">
                                          <p:stCondLst>
                                            <p:cond delay="0"/>
                                          </p:stCondLst>
                                        </p:cTn>
                                        <p:tgtEl>
                                          <p:spTgt spid="6"/>
                                        </p:tgtEl>
                                        <p:attrNameLst>
                                          <p:attrName>style.visibility</p:attrName>
                                        </p:attrNameLst>
                                      </p:cBhvr>
                                      <p:to>
                                        <p:strVal val="visible"/>
                                      </p:to>
                                    </p:set>
                                    <p:anim calcmode="lin" valueType="num">
                                      <p:cBhvr additive="base">
                                        <p:cTn id="51" dur="500" fill="hold"/>
                                        <p:tgtEl>
                                          <p:spTgt spid="6"/>
                                        </p:tgtEl>
                                        <p:attrNameLst>
                                          <p:attrName>ppt_x</p:attrName>
                                        </p:attrNameLst>
                                      </p:cBhvr>
                                      <p:tavLst>
                                        <p:tav tm="0">
                                          <p:val>
                                            <p:strVal val="#ppt_x"/>
                                          </p:val>
                                        </p:tav>
                                        <p:tav tm="100000">
                                          <p:val>
                                            <p:strVal val="#ppt_x"/>
                                          </p:val>
                                        </p:tav>
                                      </p:tavLst>
                                    </p:anim>
                                    <p:anim calcmode="lin" valueType="num">
                                      <p:cBhvr additive="base">
                                        <p:cTn id="52" dur="500" fill="hold"/>
                                        <p:tgtEl>
                                          <p:spTgt spid="6"/>
                                        </p:tgtEl>
                                        <p:attrNameLst>
                                          <p:attrName>ppt_y</p:attrName>
                                        </p:attrNameLst>
                                      </p:cBhvr>
                                      <p:tavLst>
                                        <p:tav tm="0">
                                          <p:val>
                                            <p:strVal val="1+#ppt_h/2"/>
                                          </p:val>
                                        </p:tav>
                                        <p:tav tm="100000">
                                          <p:val>
                                            <p:strVal val="#ppt_y"/>
                                          </p:val>
                                        </p:tav>
                                      </p:tavLst>
                                    </p:anim>
                                  </p:childTnLst>
                                </p:cTn>
                              </p:par>
                              <p:par>
                                <p:cTn id="53" presetID="10" presetClass="entr" presetSubtype="0" fill="hold" grpId="0" nodeType="with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fade">
                                      <p:cBhvr>
                                        <p:cTn id="55" dur="500"/>
                                        <p:tgtEl>
                                          <p:spTgt spid="13"/>
                                        </p:tgtEl>
                                      </p:cBhvr>
                                    </p:animEffect>
                                  </p:childTnLst>
                                </p:cTn>
                              </p:par>
                            </p:childTnLst>
                          </p:cTn>
                        </p:par>
                        <p:par>
                          <p:cTn id="56" fill="hold">
                            <p:stCondLst>
                              <p:cond delay="3500"/>
                            </p:stCondLst>
                            <p:childTnLst>
                              <p:par>
                                <p:cTn id="57" presetID="53" presetClass="entr" presetSubtype="16" fill="hold" nodeType="after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p:cTn id="59" dur="500" fill="hold"/>
                                        <p:tgtEl>
                                          <p:spTgt spid="18"/>
                                        </p:tgtEl>
                                        <p:attrNameLst>
                                          <p:attrName>ppt_w</p:attrName>
                                        </p:attrNameLst>
                                      </p:cBhvr>
                                      <p:tavLst>
                                        <p:tav tm="0">
                                          <p:val>
                                            <p:fltVal val="0"/>
                                          </p:val>
                                        </p:tav>
                                        <p:tav tm="100000">
                                          <p:val>
                                            <p:strVal val="#ppt_w"/>
                                          </p:val>
                                        </p:tav>
                                      </p:tavLst>
                                    </p:anim>
                                    <p:anim calcmode="lin" valueType="num">
                                      <p:cBhvr>
                                        <p:cTn id="60" dur="500" fill="hold"/>
                                        <p:tgtEl>
                                          <p:spTgt spid="18"/>
                                        </p:tgtEl>
                                        <p:attrNameLst>
                                          <p:attrName>ppt_h</p:attrName>
                                        </p:attrNameLst>
                                      </p:cBhvr>
                                      <p:tavLst>
                                        <p:tav tm="0">
                                          <p:val>
                                            <p:fltVal val="0"/>
                                          </p:val>
                                        </p:tav>
                                        <p:tav tm="100000">
                                          <p:val>
                                            <p:strVal val="#ppt_h"/>
                                          </p:val>
                                        </p:tav>
                                      </p:tavLst>
                                    </p:anim>
                                    <p:animEffect transition="in" filter="fade">
                                      <p:cBhvr>
                                        <p:cTn id="61" dur="500"/>
                                        <p:tgtEl>
                                          <p:spTgt spid="18"/>
                                        </p:tgtEl>
                                      </p:cBhvr>
                                    </p:animEffect>
                                  </p:childTnLst>
                                </p:cTn>
                              </p:par>
                            </p:childTnLst>
                          </p:cTn>
                        </p:par>
                        <p:par>
                          <p:cTn id="62" fill="hold">
                            <p:stCondLst>
                              <p:cond delay="4000"/>
                            </p:stCondLst>
                            <p:childTnLst>
                              <p:par>
                                <p:cTn id="63" presetID="10" presetClass="entr" presetSubtype="0" fill="hold" nodeType="afterEffect">
                                  <p:stCondLst>
                                    <p:cond delay="0"/>
                                  </p:stCondLst>
                                  <p:childTnLst>
                                    <p:set>
                                      <p:cBhvr>
                                        <p:cTn id="64" dur="1" fill="hold">
                                          <p:stCondLst>
                                            <p:cond delay="0"/>
                                          </p:stCondLst>
                                        </p:cTn>
                                        <p:tgtEl>
                                          <p:spTgt spid="30"/>
                                        </p:tgtEl>
                                        <p:attrNameLst>
                                          <p:attrName>style.visibility</p:attrName>
                                        </p:attrNameLst>
                                      </p:cBhvr>
                                      <p:to>
                                        <p:strVal val="visible"/>
                                      </p:to>
                                    </p:set>
                                    <p:animEffect transition="in" filter="fade">
                                      <p:cBhvr>
                                        <p:cTn id="65" dur="500"/>
                                        <p:tgtEl>
                                          <p:spTgt spid="30"/>
                                        </p:tgtEl>
                                      </p:cBhvr>
                                    </p:animEffect>
                                  </p:childTnLst>
                                </p:cTn>
                              </p:par>
                            </p:childTnLst>
                          </p:cTn>
                        </p:par>
                        <p:par>
                          <p:cTn id="66" fill="hold">
                            <p:stCondLst>
                              <p:cond delay="4500"/>
                            </p:stCondLst>
                            <p:childTnLst>
                              <p:par>
                                <p:cTn id="67" presetID="53" presetClass="entr" presetSubtype="16" fill="hold" nodeType="after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p:cTn id="69" dur="500" fill="hold"/>
                                        <p:tgtEl>
                                          <p:spTgt spid="21"/>
                                        </p:tgtEl>
                                        <p:attrNameLst>
                                          <p:attrName>ppt_w</p:attrName>
                                        </p:attrNameLst>
                                      </p:cBhvr>
                                      <p:tavLst>
                                        <p:tav tm="0">
                                          <p:val>
                                            <p:fltVal val="0"/>
                                          </p:val>
                                        </p:tav>
                                        <p:tav tm="100000">
                                          <p:val>
                                            <p:strVal val="#ppt_w"/>
                                          </p:val>
                                        </p:tav>
                                      </p:tavLst>
                                    </p:anim>
                                    <p:anim calcmode="lin" valueType="num">
                                      <p:cBhvr>
                                        <p:cTn id="70" dur="500" fill="hold"/>
                                        <p:tgtEl>
                                          <p:spTgt spid="21"/>
                                        </p:tgtEl>
                                        <p:attrNameLst>
                                          <p:attrName>ppt_h</p:attrName>
                                        </p:attrNameLst>
                                      </p:cBhvr>
                                      <p:tavLst>
                                        <p:tav tm="0">
                                          <p:val>
                                            <p:fltVal val="0"/>
                                          </p:val>
                                        </p:tav>
                                        <p:tav tm="100000">
                                          <p:val>
                                            <p:strVal val="#ppt_h"/>
                                          </p:val>
                                        </p:tav>
                                      </p:tavLst>
                                    </p:anim>
                                    <p:animEffect transition="in" filter="fade">
                                      <p:cBhvr>
                                        <p:cTn id="71" dur="500"/>
                                        <p:tgtEl>
                                          <p:spTgt spid="21"/>
                                        </p:tgtEl>
                                      </p:cBhvr>
                                    </p:animEffect>
                                  </p:childTnLst>
                                </p:cTn>
                              </p:par>
                            </p:childTnLst>
                          </p:cTn>
                        </p:par>
                        <p:par>
                          <p:cTn id="72" fill="hold">
                            <p:stCondLst>
                              <p:cond delay="5000"/>
                            </p:stCondLst>
                            <p:childTnLst>
                              <p:par>
                                <p:cTn id="73" presetID="10" presetClass="entr" presetSubtype="0" fill="hold" nodeType="after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fade">
                                      <p:cBhvr>
                                        <p:cTn id="75" dur="500"/>
                                        <p:tgtEl>
                                          <p:spTgt spid="33"/>
                                        </p:tgtEl>
                                      </p:cBhvr>
                                    </p:animEffect>
                                  </p:childTnLst>
                                </p:cTn>
                              </p:par>
                            </p:childTnLst>
                          </p:cTn>
                        </p:par>
                        <p:par>
                          <p:cTn id="76" fill="hold">
                            <p:stCondLst>
                              <p:cond delay="5500"/>
                            </p:stCondLst>
                            <p:childTnLst>
                              <p:par>
                                <p:cTn id="77" presetID="53" presetClass="entr" presetSubtype="16" fill="hold" nodeType="afterEffect">
                                  <p:stCondLst>
                                    <p:cond delay="0"/>
                                  </p:stCondLst>
                                  <p:childTnLst>
                                    <p:set>
                                      <p:cBhvr>
                                        <p:cTn id="78" dur="1" fill="hold">
                                          <p:stCondLst>
                                            <p:cond delay="0"/>
                                          </p:stCondLst>
                                        </p:cTn>
                                        <p:tgtEl>
                                          <p:spTgt spid="24"/>
                                        </p:tgtEl>
                                        <p:attrNameLst>
                                          <p:attrName>style.visibility</p:attrName>
                                        </p:attrNameLst>
                                      </p:cBhvr>
                                      <p:to>
                                        <p:strVal val="visible"/>
                                      </p:to>
                                    </p:set>
                                    <p:anim calcmode="lin" valueType="num">
                                      <p:cBhvr>
                                        <p:cTn id="79" dur="500" fill="hold"/>
                                        <p:tgtEl>
                                          <p:spTgt spid="24"/>
                                        </p:tgtEl>
                                        <p:attrNameLst>
                                          <p:attrName>ppt_w</p:attrName>
                                        </p:attrNameLst>
                                      </p:cBhvr>
                                      <p:tavLst>
                                        <p:tav tm="0">
                                          <p:val>
                                            <p:fltVal val="0"/>
                                          </p:val>
                                        </p:tav>
                                        <p:tav tm="100000">
                                          <p:val>
                                            <p:strVal val="#ppt_w"/>
                                          </p:val>
                                        </p:tav>
                                      </p:tavLst>
                                    </p:anim>
                                    <p:anim calcmode="lin" valueType="num">
                                      <p:cBhvr>
                                        <p:cTn id="80" dur="500" fill="hold"/>
                                        <p:tgtEl>
                                          <p:spTgt spid="24"/>
                                        </p:tgtEl>
                                        <p:attrNameLst>
                                          <p:attrName>ppt_h</p:attrName>
                                        </p:attrNameLst>
                                      </p:cBhvr>
                                      <p:tavLst>
                                        <p:tav tm="0">
                                          <p:val>
                                            <p:fltVal val="0"/>
                                          </p:val>
                                        </p:tav>
                                        <p:tav tm="100000">
                                          <p:val>
                                            <p:strVal val="#ppt_h"/>
                                          </p:val>
                                        </p:tav>
                                      </p:tavLst>
                                    </p:anim>
                                    <p:animEffect transition="in" filter="fade">
                                      <p:cBhvr>
                                        <p:cTn id="81" dur="500"/>
                                        <p:tgtEl>
                                          <p:spTgt spid="24"/>
                                        </p:tgtEl>
                                      </p:cBhvr>
                                    </p:animEffect>
                                  </p:childTnLst>
                                </p:cTn>
                              </p:par>
                            </p:childTnLst>
                          </p:cTn>
                        </p:par>
                        <p:par>
                          <p:cTn id="82" fill="hold">
                            <p:stCondLst>
                              <p:cond delay="6000"/>
                            </p:stCondLst>
                            <p:childTnLst>
                              <p:par>
                                <p:cTn id="83" presetID="10" presetClass="entr" presetSubtype="0" fill="hold" nodeType="afterEffect">
                                  <p:stCondLst>
                                    <p:cond delay="0"/>
                                  </p:stCondLst>
                                  <p:childTnLst>
                                    <p:set>
                                      <p:cBhvr>
                                        <p:cTn id="84" dur="1" fill="hold">
                                          <p:stCondLst>
                                            <p:cond delay="0"/>
                                          </p:stCondLst>
                                        </p:cTn>
                                        <p:tgtEl>
                                          <p:spTgt spid="36"/>
                                        </p:tgtEl>
                                        <p:attrNameLst>
                                          <p:attrName>style.visibility</p:attrName>
                                        </p:attrNameLst>
                                      </p:cBhvr>
                                      <p:to>
                                        <p:strVal val="visible"/>
                                      </p:to>
                                    </p:set>
                                    <p:animEffect transition="in" filter="fade">
                                      <p:cBhvr>
                                        <p:cTn id="85" dur="500"/>
                                        <p:tgtEl>
                                          <p:spTgt spid="36"/>
                                        </p:tgtEl>
                                      </p:cBhvr>
                                    </p:animEffect>
                                  </p:childTnLst>
                                </p:cTn>
                              </p:par>
                            </p:childTnLst>
                          </p:cTn>
                        </p:par>
                        <p:par>
                          <p:cTn id="86" fill="hold">
                            <p:stCondLst>
                              <p:cond delay="6500"/>
                            </p:stCondLst>
                            <p:childTnLst>
                              <p:par>
                                <p:cTn id="87" presetID="53" presetClass="entr" presetSubtype="16" fill="hold" nodeType="afterEffect">
                                  <p:stCondLst>
                                    <p:cond delay="0"/>
                                  </p:stCondLst>
                                  <p:childTnLst>
                                    <p:set>
                                      <p:cBhvr>
                                        <p:cTn id="88" dur="1" fill="hold">
                                          <p:stCondLst>
                                            <p:cond delay="0"/>
                                          </p:stCondLst>
                                        </p:cTn>
                                        <p:tgtEl>
                                          <p:spTgt spid="27"/>
                                        </p:tgtEl>
                                        <p:attrNameLst>
                                          <p:attrName>style.visibility</p:attrName>
                                        </p:attrNameLst>
                                      </p:cBhvr>
                                      <p:to>
                                        <p:strVal val="visible"/>
                                      </p:to>
                                    </p:set>
                                    <p:anim calcmode="lin" valueType="num">
                                      <p:cBhvr>
                                        <p:cTn id="89" dur="500" fill="hold"/>
                                        <p:tgtEl>
                                          <p:spTgt spid="27"/>
                                        </p:tgtEl>
                                        <p:attrNameLst>
                                          <p:attrName>ppt_w</p:attrName>
                                        </p:attrNameLst>
                                      </p:cBhvr>
                                      <p:tavLst>
                                        <p:tav tm="0">
                                          <p:val>
                                            <p:fltVal val="0"/>
                                          </p:val>
                                        </p:tav>
                                        <p:tav tm="100000">
                                          <p:val>
                                            <p:strVal val="#ppt_w"/>
                                          </p:val>
                                        </p:tav>
                                      </p:tavLst>
                                    </p:anim>
                                    <p:anim calcmode="lin" valueType="num">
                                      <p:cBhvr>
                                        <p:cTn id="90" dur="500" fill="hold"/>
                                        <p:tgtEl>
                                          <p:spTgt spid="27"/>
                                        </p:tgtEl>
                                        <p:attrNameLst>
                                          <p:attrName>ppt_h</p:attrName>
                                        </p:attrNameLst>
                                      </p:cBhvr>
                                      <p:tavLst>
                                        <p:tav tm="0">
                                          <p:val>
                                            <p:fltVal val="0"/>
                                          </p:val>
                                        </p:tav>
                                        <p:tav tm="100000">
                                          <p:val>
                                            <p:strVal val="#ppt_h"/>
                                          </p:val>
                                        </p:tav>
                                      </p:tavLst>
                                    </p:anim>
                                    <p:animEffect transition="in" filter="fade">
                                      <p:cBhvr>
                                        <p:cTn id="91" dur="500"/>
                                        <p:tgtEl>
                                          <p:spTgt spid="27"/>
                                        </p:tgtEl>
                                      </p:cBhvr>
                                    </p:animEffect>
                                  </p:childTnLst>
                                </p:cTn>
                              </p:par>
                            </p:childTnLst>
                          </p:cTn>
                        </p:par>
                        <p:par>
                          <p:cTn id="92" fill="hold">
                            <p:stCondLst>
                              <p:cond delay="7000"/>
                            </p:stCondLst>
                            <p:childTnLst>
                              <p:par>
                                <p:cTn id="93" presetID="10" presetClass="entr" presetSubtype="0" fill="hold" nodeType="afterEffect">
                                  <p:stCondLst>
                                    <p:cond delay="0"/>
                                  </p:stCondLst>
                                  <p:childTnLst>
                                    <p:set>
                                      <p:cBhvr>
                                        <p:cTn id="94" dur="1" fill="hold">
                                          <p:stCondLst>
                                            <p:cond delay="0"/>
                                          </p:stCondLst>
                                        </p:cTn>
                                        <p:tgtEl>
                                          <p:spTgt spid="39"/>
                                        </p:tgtEl>
                                        <p:attrNameLst>
                                          <p:attrName>style.visibility</p:attrName>
                                        </p:attrNameLst>
                                      </p:cBhvr>
                                      <p:to>
                                        <p:strVal val="visible"/>
                                      </p:to>
                                    </p:set>
                                    <p:animEffect transition="in" filter="fade">
                                      <p:cBhvr>
                                        <p:cTn id="95" dur="500"/>
                                        <p:tgtEl>
                                          <p:spTgt spid="39"/>
                                        </p:tgtEl>
                                      </p:cBhvr>
                                    </p:animEffect>
                                  </p:childTnLst>
                                </p:cTn>
                              </p:par>
                              <p:par>
                                <p:cTn id="96" presetID="10" presetClass="entr" presetSubtype="0" fill="hold" nodeType="withEffect">
                                  <p:stCondLst>
                                    <p:cond delay="0"/>
                                  </p:stCondLst>
                                  <p:childTnLst>
                                    <p:set>
                                      <p:cBhvr>
                                        <p:cTn id="97" dur="1" fill="hold">
                                          <p:stCondLst>
                                            <p:cond delay="0"/>
                                          </p:stCondLst>
                                        </p:cTn>
                                        <p:tgtEl>
                                          <p:spTgt spid="42"/>
                                        </p:tgtEl>
                                        <p:attrNameLst>
                                          <p:attrName>style.visibility</p:attrName>
                                        </p:attrNameLst>
                                      </p:cBhvr>
                                      <p:to>
                                        <p:strVal val="visible"/>
                                      </p:to>
                                    </p:set>
                                    <p:animEffect transition="in" filter="fade">
                                      <p:cBhvr>
                                        <p:cTn id="98" dur="500"/>
                                        <p:tgtEl>
                                          <p:spTgt spid="42"/>
                                        </p:tgtEl>
                                      </p:cBhvr>
                                    </p:animEffect>
                                  </p:childTnLst>
                                </p:cTn>
                              </p:par>
                              <p:par>
                                <p:cTn id="99" presetID="10" presetClass="entr" presetSubtype="0" fill="hold" nodeType="withEffect">
                                  <p:stCondLst>
                                    <p:cond delay="0"/>
                                  </p:stCondLst>
                                  <p:childTnLst>
                                    <p:set>
                                      <p:cBhvr>
                                        <p:cTn id="100" dur="1" fill="hold">
                                          <p:stCondLst>
                                            <p:cond delay="0"/>
                                          </p:stCondLst>
                                        </p:cTn>
                                        <p:tgtEl>
                                          <p:spTgt spid="43"/>
                                        </p:tgtEl>
                                        <p:attrNameLst>
                                          <p:attrName>style.visibility</p:attrName>
                                        </p:attrNameLst>
                                      </p:cBhvr>
                                      <p:to>
                                        <p:strVal val="visible"/>
                                      </p:to>
                                    </p:set>
                                    <p:animEffect transition="in" filter="fade">
                                      <p:cBhvr>
                                        <p:cTn id="101" dur="500"/>
                                        <p:tgtEl>
                                          <p:spTgt spid="43"/>
                                        </p:tgtEl>
                                      </p:cBhvr>
                                    </p:animEffect>
                                  </p:childTnLst>
                                </p:cTn>
                              </p:par>
                            </p:childTnLst>
                          </p:cTn>
                        </p:par>
                        <p:par>
                          <p:cTn id="102" fill="hold">
                            <p:stCondLst>
                              <p:cond delay="7500"/>
                            </p:stCondLst>
                            <p:childTnLst>
                              <p:par>
                                <p:cTn id="103" presetID="10" presetClass="entr" presetSubtype="0" fill="hold" grpId="0" nodeType="afterEffect">
                                  <p:stCondLst>
                                    <p:cond delay="0"/>
                                  </p:stCondLst>
                                  <p:childTnLst>
                                    <p:set>
                                      <p:cBhvr>
                                        <p:cTn id="104" dur="1" fill="hold">
                                          <p:stCondLst>
                                            <p:cond delay="0"/>
                                          </p:stCondLst>
                                        </p:cTn>
                                        <p:tgtEl>
                                          <p:spTgt spid="79"/>
                                        </p:tgtEl>
                                        <p:attrNameLst>
                                          <p:attrName>style.visibility</p:attrName>
                                        </p:attrNameLst>
                                      </p:cBhvr>
                                      <p:to>
                                        <p:strVal val="visible"/>
                                      </p:to>
                                    </p:set>
                                    <p:animEffect transition="in" filter="fade">
                                      <p:cBhvr>
                                        <p:cTn id="105" dur="500"/>
                                        <p:tgtEl>
                                          <p:spTgt spid="79"/>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0"/>
                                        </p:tgtEl>
                                        <p:attrNameLst>
                                          <p:attrName>style.visibility</p:attrName>
                                        </p:attrNameLst>
                                      </p:cBhvr>
                                      <p:to>
                                        <p:strVal val="visible"/>
                                      </p:to>
                                    </p:set>
                                    <p:animEffect transition="in" filter="fade">
                                      <p:cBhvr>
                                        <p:cTn id="108" dur="500"/>
                                        <p:tgtEl>
                                          <p:spTgt spid="80"/>
                                        </p:tgtEl>
                                      </p:cBhvr>
                                    </p:animEffect>
                                  </p:childTnLst>
                                </p:cTn>
                              </p:par>
                            </p:childTnLst>
                          </p:cTn>
                        </p:par>
                        <p:par>
                          <p:cTn id="109" fill="hold">
                            <p:stCondLst>
                              <p:cond delay="8000"/>
                            </p:stCondLst>
                            <p:childTnLst>
                              <p:par>
                                <p:cTn id="110" presetID="10" presetClass="entr" presetSubtype="0" fill="hold" grpId="0" nodeType="after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fade">
                                      <p:cBhvr>
                                        <p:cTn id="112" dur="500"/>
                                        <p:tgtEl>
                                          <p:spTgt spid="44"/>
                                        </p:tgtEl>
                                      </p:cBhvr>
                                    </p:animEffect>
                                  </p:childTnLst>
                                </p:cTn>
                              </p:par>
                            </p:childTnLst>
                          </p:cTn>
                        </p:par>
                        <p:par>
                          <p:cTn id="113" fill="hold">
                            <p:stCondLst>
                              <p:cond delay="8500"/>
                            </p:stCondLst>
                            <p:childTnLst>
                              <p:par>
                                <p:cTn id="114" presetID="22" presetClass="entr" presetSubtype="8" fill="hold" nodeType="afterEffect">
                                  <p:stCondLst>
                                    <p:cond delay="0"/>
                                  </p:stCondLst>
                                  <p:childTnLst>
                                    <p:set>
                                      <p:cBhvr>
                                        <p:cTn id="115" dur="1" fill="hold">
                                          <p:stCondLst>
                                            <p:cond delay="0"/>
                                          </p:stCondLst>
                                        </p:cTn>
                                        <p:tgtEl>
                                          <p:spTgt spid="45"/>
                                        </p:tgtEl>
                                        <p:attrNameLst>
                                          <p:attrName>style.visibility</p:attrName>
                                        </p:attrNameLst>
                                      </p:cBhvr>
                                      <p:to>
                                        <p:strVal val="visible"/>
                                      </p:to>
                                    </p:set>
                                    <p:animEffect transition="in" filter="wipe(left)">
                                      <p:cBhvr>
                                        <p:cTn id="116" dur="500"/>
                                        <p:tgtEl>
                                          <p:spTgt spid="45"/>
                                        </p:tgtEl>
                                      </p:cBhvr>
                                    </p:animEffect>
                                  </p:childTnLst>
                                </p:cTn>
                              </p:par>
                            </p:childTnLst>
                          </p:cTn>
                        </p:par>
                        <p:par>
                          <p:cTn id="117" fill="hold">
                            <p:stCondLst>
                              <p:cond delay="9000"/>
                            </p:stCondLst>
                            <p:childTnLst>
                              <p:par>
                                <p:cTn id="118" presetID="10" presetClass="entr" presetSubtype="0" fill="hold" grpId="0" nodeType="afterEffect">
                                  <p:stCondLst>
                                    <p:cond delay="0"/>
                                  </p:stCondLst>
                                  <p:childTnLst>
                                    <p:set>
                                      <p:cBhvr>
                                        <p:cTn id="119" dur="1" fill="hold">
                                          <p:stCondLst>
                                            <p:cond delay="0"/>
                                          </p:stCondLst>
                                        </p:cTn>
                                        <p:tgtEl>
                                          <p:spTgt spid="51"/>
                                        </p:tgtEl>
                                        <p:attrNameLst>
                                          <p:attrName>style.visibility</p:attrName>
                                        </p:attrNameLst>
                                      </p:cBhvr>
                                      <p:to>
                                        <p:strVal val="visible"/>
                                      </p:to>
                                    </p:set>
                                    <p:animEffect transition="in" filter="fade">
                                      <p:cBhvr>
                                        <p:cTn id="120" dur="500"/>
                                        <p:tgtEl>
                                          <p:spTgt spid="51"/>
                                        </p:tgtEl>
                                      </p:cBhvr>
                                    </p:animEffect>
                                  </p:childTnLst>
                                </p:cTn>
                              </p:par>
                            </p:childTnLst>
                          </p:cTn>
                        </p:par>
                        <p:par>
                          <p:cTn id="121" fill="hold">
                            <p:stCondLst>
                              <p:cond delay="9500"/>
                            </p:stCondLst>
                            <p:childTnLst>
                              <p:par>
                                <p:cTn id="122" presetID="22" presetClass="entr" presetSubtype="8" fill="hold" nodeType="afterEffect">
                                  <p:stCondLst>
                                    <p:cond delay="0"/>
                                  </p:stCondLst>
                                  <p:childTnLst>
                                    <p:set>
                                      <p:cBhvr>
                                        <p:cTn id="123" dur="1" fill="hold">
                                          <p:stCondLst>
                                            <p:cond delay="0"/>
                                          </p:stCondLst>
                                        </p:cTn>
                                        <p:tgtEl>
                                          <p:spTgt spid="52"/>
                                        </p:tgtEl>
                                        <p:attrNameLst>
                                          <p:attrName>style.visibility</p:attrName>
                                        </p:attrNameLst>
                                      </p:cBhvr>
                                      <p:to>
                                        <p:strVal val="visible"/>
                                      </p:to>
                                    </p:set>
                                    <p:animEffect transition="in" filter="wipe(left)">
                                      <p:cBhvr>
                                        <p:cTn id="124" dur="500"/>
                                        <p:tgtEl>
                                          <p:spTgt spid="52"/>
                                        </p:tgtEl>
                                      </p:cBhvr>
                                    </p:animEffect>
                                  </p:childTnLst>
                                </p:cTn>
                              </p:par>
                            </p:childTnLst>
                          </p:cTn>
                        </p:par>
                        <p:par>
                          <p:cTn id="125" fill="hold">
                            <p:stCondLst>
                              <p:cond delay="10000"/>
                            </p:stCondLst>
                            <p:childTnLst>
                              <p:par>
                                <p:cTn id="126" presetID="10" presetClass="entr" presetSubtype="0" fill="hold" grpId="0" nodeType="afterEffect">
                                  <p:stCondLst>
                                    <p:cond delay="0"/>
                                  </p:stCondLst>
                                  <p:childTnLst>
                                    <p:set>
                                      <p:cBhvr>
                                        <p:cTn id="127" dur="1" fill="hold">
                                          <p:stCondLst>
                                            <p:cond delay="0"/>
                                          </p:stCondLst>
                                        </p:cTn>
                                        <p:tgtEl>
                                          <p:spTgt spid="58"/>
                                        </p:tgtEl>
                                        <p:attrNameLst>
                                          <p:attrName>style.visibility</p:attrName>
                                        </p:attrNameLst>
                                      </p:cBhvr>
                                      <p:to>
                                        <p:strVal val="visible"/>
                                      </p:to>
                                    </p:set>
                                    <p:animEffect transition="in" filter="fade">
                                      <p:cBhvr>
                                        <p:cTn id="128" dur="500"/>
                                        <p:tgtEl>
                                          <p:spTgt spid="58"/>
                                        </p:tgtEl>
                                      </p:cBhvr>
                                    </p:animEffect>
                                  </p:childTnLst>
                                </p:cTn>
                              </p:par>
                            </p:childTnLst>
                          </p:cTn>
                        </p:par>
                        <p:par>
                          <p:cTn id="129" fill="hold">
                            <p:stCondLst>
                              <p:cond delay="10500"/>
                            </p:stCondLst>
                            <p:childTnLst>
                              <p:par>
                                <p:cTn id="130" presetID="22" presetClass="entr" presetSubtype="8" fill="hold" nodeType="afterEffect">
                                  <p:stCondLst>
                                    <p:cond delay="0"/>
                                  </p:stCondLst>
                                  <p:childTnLst>
                                    <p:set>
                                      <p:cBhvr>
                                        <p:cTn id="131" dur="1" fill="hold">
                                          <p:stCondLst>
                                            <p:cond delay="0"/>
                                          </p:stCondLst>
                                        </p:cTn>
                                        <p:tgtEl>
                                          <p:spTgt spid="59"/>
                                        </p:tgtEl>
                                        <p:attrNameLst>
                                          <p:attrName>style.visibility</p:attrName>
                                        </p:attrNameLst>
                                      </p:cBhvr>
                                      <p:to>
                                        <p:strVal val="visible"/>
                                      </p:to>
                                    </p:set>
                                    <p:animEffect transition="in" filter="wipe(left)">
                                      <p:cBhvr>
                                        <p:cTn id="132" dur="500"/>
                                        <p:tgtEl>
                                          <p:spTgt spid="59"/>
                                        </p:tgtEl>
                                      </p:cBhvr>
                                    </p:animEffect>
                                  </p:childTnLst>
                                </p:cTn>
                              </p:par>
                            </p:childTnLst>
                          </p:cTn>
                        </p:par>
                        <p:par>
                          <p:cTn id="133" fill="hold">
                            <p:stCondLst>
                              <p:cond delay="11000"/>
                            </p:stCondLst>
                            <p:childTnLst>
                              <p:par>
                                <p:cTn id="134" presetID="10" presetClass="entr" presetSubtype="0" fill="hold" grpId="0" nodeType="afterEffect">
                                  <p:stCondLst>
                                    <p:cond delay="0"/>
                                  </p:stCondLst>
                                  <p:childTnLst>
                                    <p:set>
                                      <p:cBhvr>
                                        <p:cTn id="135" dur="1" fill="hold">
                                          <p:stCondLst>
                                            <p:cond delay="0"/>
                                          </p:stCondLst>
                                        </p:cTn>
                                        <p:tgtEl>
                                          <p:spTgt spid="65"/>
                                        </p:tgtEl>
                                        <p:attrNameLst>
                                          <p:attrName>style.visibility</p:attrName>
                                        </p:attrNameLst>
                                      </p:cBhvr>
                                      <p:to>
                                        <p:strVal val="visible"/>
                                      </p:to>
                                    </p:set>
                                    <p:animEffect transition="in" filter="fade">
                                      <p:cBhvr>
                                        <p:cTn id="136" dur="500"/>
                                        <p:tgtEl>
                                          <p:spTgt spid="65"/>
                                        </p:tgtEl>
                                      </p:cBhvr>
                                    </p:animEffect>
                                  </p:childTnLst>
                                </p:cTn>
                              </p:par>
                            </p:childTnLst>
                          </p:cTn>
                        </p:par>
                        <p:par>
                          <p:cTn id="137" fill="hold">
                            <p:stCondLst>
                              <p:cond delay="11500"/>
                            </p:stCondLst>
                            <p:childTnLst>
                              <p:par>
                                <p:cTn id="138" presetID="22" presetClass="entr" presetSubtype="8" fill="hold" nodeType="afterEffect">
                                  <p:stCondLst>
                                    <p:cond delay="0"/>
                                  </p:stCondLst>
                                  <p:childTnLst>
                                    <p:set>
                                      <p:cBhvr>
                                        <p:cTn id="139" dur="1" fill="hold">
                                          <p:stCondLst>
                                            <p:cond delay="0"/>
                                          </p:stCondLst>
                                        </p:cTn>
                                        <p:tgtEl>
                                          <p:spTgt spid="66"/>
                                        </p:tgtEl>
                                        <p:attrNameLst>
                                          <p:attrName>style.visibility</p:attrName>
                                        </p:attrNameLst>
                                      </p:cBhvr>
                                      <p:to>
                                        <p:strVal val="visible"/>
                                      </p:to>
                                    </p:set>
                                    <p:animEffect transition="in" filter="wipe(left)">
                                      <p:cBhvr>
                                        <p:cTn id="140" dur="500"/>
                                        <p:tgtEl>
                                          <p:spTgt spid="66"/>
                                        </p:tgtEl>
                                      </p:cBhvr>
                                    </p:animEffect>
                                  </p:childTnLst>
                                </p:cTn>
                              </p:par>
                            </p:childTnLst>
                          </p:cTn>
                        </p:par>
                        <p:par>
                          <p:cTn id="141" fill="hold">
                            <p:stCondLst>
                              <p:cond delay="12000"/>
                            </p:stCondLst>
                            <p:childTnLst>
                              <p:par>
                                <p:cTn id="142" presetID="10" presetClass="entr" presetSubtype="0" fill="hold" grpId="0" nodeType="afterEffect">
                                  <p:stCondLst>
                                    <p:cond delay="0"/>
                                  </p:stCondLst>
                                  <p:childTnLst>
                                    <p:set>
                                      <p:cBhvr>
                                        <p:cTn id="143" dur="1" fill="hold">
                                          <p:stCondLst>
                                            <p:cond delay="0"/>
                                          </p:stCondLst>
                                        </p:cTn>
                                        <p:tgtEl>
                                          <p:spTgt spid="72"/>
                                        </p:tgtEl>
                                        <p:attrNameLst>
                                          <p:attrName>style.visibility</p:attrName>
                                        </p:attrNameLst>
                                      </p:cBhvr>
                                      <p:to>
                                        <p:strVal val="visible"/>
                                      </p:to>
                                    </p:set>
                                    <p:animEffect transition="in" filter="fade">
                                      <p:cBhvr>
                                        <p:cTn id="144" dur="500"/>
                                        <p:tgtEl>
                                          <p:spTgt spid="72"/>
                                        </p:tgtEl>
                                      </p:cBhvr>
                                    </p:animEffect>
                                  </p:childTnLst>
                                </p:cTn>
                              </p:par>
                            </p:childTnLst>
                          </p:cTn>
                        </p:par>
                        <p:par>
                          <p:cTn id="145" fill="hold">
                            <p:stCondLst>
                              <p:cond delay="12500"/>
                            </p:stCondLst>
                            <p:childTnLst>
                              <p:par>
                                <p:cTn id="146" presetID="22" presetClass="entr" presetSubtype="8" fill="hold" nodeType="afterEffect">
                                  <p:stCondLst>
                                    <p:cond delay="0"/>
                                  </p:stCondLst>
                                  <p:childTnLst>
                                    <p:set>
                                      <p:cBhvr>
                                        <p:cTn id="147" dur="1" fill="hold">
                                          <p:stCondLst>
                                            <p:cond delay="0"/>
                                          </p:stCondLst>
                                        </p:cTn>
                                        <p:tgtEl>
                                          <p:spTgt spid="73"/>
                                        </p:tgtEl>
                                        <p:attrNameLst>
                                          <p:attrName>style.visibility</p:attrName>
                                        </p:attrNameLst>
                                      </p:cBhvr>
                                      <p:to>
                                        <p:strVal val="visible"/>
                                      </p:to>
                                    </p:set>
                                    <p:animEffect transition="in" filter="wipe(left)">
                                      <p:cBhvr>
                                        <p:cTn id="148"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 grpId="0" animBg="1"/>
      <p:bldP spid="6" grpId="0" animBg="1"/>
      <p:bldP spid="7" grpId="0" animBg="1"/>
      <p:bldP spid="8" grpId="0" animBg="1"/>
      <p:bldP spid="9" grpId="0" animBg="1"/>
      <p:bldP spid="11" grpId="0"/>
      <p:bldP spid="13" grpId="0"/>
      <p:bldP spid="14" grpId="0"/>
      <p:bldP spid="15" grpId="0"/>
      <p:bldP spid="16" grpId="0"/>
      <p:bldP spid="44" grpId="0"/>
      <p:bldP spid="51" grpId="0"/>
      <p:bldP spid="58" grpId="0"/>
      <p:bldP spid="65" grpId="0"/>
      <p:bldP spid="72" grpId="0"/>
      <p:bldP spid="79" grpId="0"/>
      <p:bldP spid="80" grpId="0"/>
    </p:bldLst>
  </p:timing>
</p:sld>
</file>

<file path=ppt/slides/slide15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362822" y="680759"/>
            <a:ext cx="5466561" cy="830997"/>
          </a:xfrm>
          <a:prstGeom prst="rect">
            <a:avLst/>
          </a:prstGeom>
          <a:noFill/>
        </p:spPr>
        <p:txBody>
          <a:bodyPr wrap="none" rtlCol="0">
            <a:spAutoFit/>
          </a:bodyPr>
          <a:lstStyle/>
          <a:p>
            <a:pPr algn="ctr"/>
            <a:r>
              <a:rPr lang="id-ID" sz="4800" dirty="0" smtClean="0">
                <a:solidFill>
                  <a:schemeClr val="bg1"/>
                </a:solidFill>
                <a:latin typeface="+mj-lt"/>
              </a:rPr>
              <a:t>Cube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72" name="Freeform 48"/>
          <p:cNvSpPr>
            <a:spLocks/>
          </p:cNvSpPr>
          <p:nvPr/>
        </p:nvSpPr>
        <p:spPr bwMode="auto">
          <a:xfrm>
            <a:off x="4227034" y="3493744"/>
            <a:ext cx="1088044" cy="830320"/>
          </a:xfrm>
          <a:custGeom>
            <a:avLst/>
            <a:gdLst>
              <a:gd name="T0" fmla="*/ 0 w 971"/>
              <a:gd name="T1" fmla="*/ 74 h 741"/>
              <a:gd name="T2" fmla="*/ 653 w 971"/>
              <a:gd name="T3" fmla="*/ 0 h 741"/>
              <a:gd name="T4" fmla="*/ 971 w 971"/>
              <a:gd name="T5" fmla="*/ 384 h 741"/>
              <a:gd name="T6" fmla="*/ 403 w 971"/>
              <a:gd name="T7" fmla="*/ 741 h 741"/>
              <a:gd name="T8" fmla="*/ 133 w 971"/>
              <a:gd name="T9" fmla="*/ 566 h 741"/>
              <a:gd name="T10" fmla="*/ 0 w 971"/>
              <a:gd name="T11" fmla="*/ 74 h 741"/>
            </a:gdLst>
            <a:ahLst/>
            <a:cxnLst>
              <a:cxn ang="0">
                <a:pos x="T0" y="T1"/>
              </a:cxn>
              <a:cxn ang="0">
                <a:pos x="T2" y="T3"/>
              </a:cxn>
              <a:cxn ang="0">
                <a:pos x="T4" y="T5"/>
              </a:cxn>
              <a:cxn ang="0">
                <a:pos x="T6" y="T7"/>
              </a:cxn>
              <a:cxn ang="0">
                <a:pos x="T8" y="T9"/>
              </a:cxn>
              <a:cxn ang="0">
                <a:pos x="T10" y="T11"/>
              </a:cxn>
            </a:cxnLst>
            <a:rect l="0" t="0" r="r" b="b"/>
            <a:pathLst>
              <a:path w="971" h="741">
                <a:moveTo>
                  <a:pt x="0" y="74"/>
                </a:moveTo>
                <a:lnTo>
                  <a:pt x="653" y="0"/>
                </a:lnTo>
                <a:lnTo>
                  <a:pt x="971" y="384"/>
                </a:lnTo>
                <a:lnTo>
                  <a:pt x="403" y="741"/>
                </a:lnTo>
                <a:lnTo>
                  <a:pt x="133" y="566"/>
                </a:lnTo>
                <a:lnTo>
                  <a:pt x="0" y="74"/>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49"/>
          <p:cNvSpPr>
            <a:spLocks/>
          </p:cNvSpPr>
          <p:nvPr/>
        </p:nvSpPr>
        <p:spPr bwMode="auto">
          <a:xfrm>
            <a:off x="4516134" y="3555373"/>
            <a:ext cx="665601" cy="440372"/>
          </a:xfrm>
          <a:custGeom>
            <a:avLst/>
            <a:gdLst>
              <a:gd name="T0" fmla="*/ 36 w 594"/>
              <a:gd name="T1" fmla="*/ 393 h 393"/>
              <a:gd name="T2" fmla="*/ 594 w 594"/>
              <a:gd name="T3" fmla="*/ 331 h 393"/>
              <a:gd name="T4" fmla="*/ 407 w 594"/>
              <a:gd name="T5" fmla="*/ 80 h 393"/>
              <a:gd name="T6" fmla="*/ 152 w 594"/>
              <a:gd name="T7" fmla="*/ 0 h 393"/>
              <a:gd name="T8" fmla="*/ 0 w 594"/>
              <a:gd name="T9" fmla="*/ 42 h 393"/>
              <a:gd name="T10" fmla="*/ 0 w 594"/>
              <a:gd name="T11" fmla="*/ 246 h 393"/>
              <a:gd name="T12" fmla="*/ 36 w 594"/>
              <a:gd name="T13" fmla="*/ 393 h 393"/>
            </a:gdLst>
            <a:ahLst/>
            <a:cxnLst>
              <a:cxn ang="0">
                <a:pos x="T0" y="T1"/>
              </a:cxn>
              <a:cxn ang="0">
                <a:pos x="T2" y="T3"/>
              </a:cxn>
              <a:cxn ang="0">
                <a:pos x="T4" y="T5"/>
              </a:cxn>
              <a:cxn ang="0">
                <a:pos x="T6" y="T7"/>
              </a:cxn>
              <a:cxn ang="0">
                <a:pos x="T8" y="T9"/>
              </a:cxn>
              <a:cxn ang="0">
                <a:pos x="T10" y="T11"/>
              </a:cxn>
              <a:cxn ang="0">
                <a:pos x="T12" y="T13"/>
              </a:cxn>
            </a:cxnLst>
            <a:rect l="0" t="0" r="r" b="b"/>
            <a:pathLst>
              <a:path w="594" h="393">
                <a:moveTo>
                  <a:pt x="36" y="393"/>
                </a:moveTo>
                <a:lnTo>
                  <a:pt x="594" y="331"/>
                </a:lnTo>
                <a:lnTo>
                  <a:pt x="407" y="80"/>
                </a:lnTo>
                <a:lnTo>
                  <a:pt x="152" y="0"/>
                </a:lnTo>
                <a:lnTo>
                  <a:pt x="0" y="42"/>
                </a:lnTo>
                <a:lnTo>
                  <a:pt x="0" y="246"/>
                </a:lnTo>
                <a:lnTo>
                  <a:pt x="36" y="393"/>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50"/>
          <p:cNvSpPr>
            <a:spLocks/>
          </p:cNvSpPr>
          <p:nvPr/>
        </p:nvSpPr>
        <p:spPr bwMode="auto">
          <a:xfrm>
            <a:off x="4302110" y="4422671"/>
            <a:ext cx="596127" cy="930048"/>
          </a:xfrm>
          <a:custGeom>
            <a:avLst/>
            <a:gdLst>
              <a:gd name="T0" fmla="*/ 55 w 225"/>
              <a:gd name="T1" fmla="*/ 351 h 351"/>
              <a:gd name="T2" fmla="*/ 210 w 225"/>
              <a:gd name="T3" fmla="*/ 304 h 351"/>
              <a:gd name="T4" fmla="*/ 225 w 225"/>
              <a:gd name="T5" fmla="*/ 70 h 351"/>
              <a:gd name="T6" fmla="*/ 163 w 225"/>
              <a:gd name="T7" fmla="*/ 0 h 351"/>
              <a:gd name="T8" fmla="*/ 36 w 225"/>
              <a:gd name="T9" fmla="*/ 84 h 351"/>
              <a:gd name="T10" fmla="*/ 0 w 225"/>
              <a:gd name="T11" fmla="*/ 200 h 351"/>
              <a:gd name="T12" fmla="*/ 55 w 225"/>
              <a:gd name="T13" fmla="*/ 351 h 351"/>
            </a:gdLst>
            <a:ahLst/>
            <a:cxnLst>
              <a:cxn ang="0">
                <a:pos x="T0" y="T1"/>
              </a:cxn>
              <a:cxn ang="0">
                <a:pos x="T2" y="T3"/>
              </a:cxn>
              <a:cxn ang="0">
                <a:pos x="T4" y="T5"/>
              </a:cxn>
              <a:cxn ang="0">
                <a:pos x="T6" y="T7"/>
              </a:cxn>
              <a:cxn ang="0">
                <a:pos x="T8" y="T9"/>
              </a:cxn>
              <a:cxn ang="0">
                <a:pos x="T10" y="T11"/>
              </a:cxn>
              <a:cxn ang="0">
                <a:pos x="T12" y="T13"/>
              </a:cxn>
            </a:cxnLst>
            <a:rect l="0" t="0" r="r" b="b"/>
            <a:pathLst>
              <a:path w="225" h="351">
                <a:moveTo>
                  <a:pt x="55" y="351"/>
                </a:moveTo>
                <a:cubicBezTo>
                  <a:pt x="210" y="304"/>
                  <a:pt x="210" y="304"/>
                  <a:pt x="210" y="304"/>
                </a:cubicBezTo>
                <a:cubicBezTo>
                  <a:pt x="225" y="70"/>
                  <a:pt x="225" y="70"/>
                  <a:pt x="225" y="70"/>
                </a:cubicBezTo>
                <a:cubicBezTo>
                  <a:pt x="163" y="0"/>
                  <a:pt x="163" y="0"/>
                  <a:pt x="163" y="0"/>
                </a:cubicBezTo>
                <a:cubicBezTo>
                  <a:pt x="163" y="0"/>
                  <a:pt x="38" y="82"/>
                  <a:pt x="36" y="84"/>
                </a:cubicBezTo>
                <a:cubicBezTo>
                  <a:pt x="35" y="85"/>
                  <a:pt x="0" y="200"/>
                  <a:pt x="0" y="200"/>
                </a:cubicBezTo>
                <a:lnTo>
                  <a:pt x="55" y="351"/>
                </a:lnTo>
                <a:close/>
              </a:path>
            </a:pathLst>
          </a:custGeom>
          <a:solidFill>
            <a:schemeClr val="accent6">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51"/>
          <p:cNvSpPr>
            <a:spLocks/>
          </p:cNvSpPr>
          <p:nvPr/>
        </p:nvSpPr>
        <p:spPr bwMode="auto">
          <a:xfrm>
            <a:off x="4638272" y="4762195"/>
            <a:ext cx="867298" cy="633105"/>
          </a:xfrm>
          <a:custGeom>
            <a:avLst/>
            <a:gdLst>
              <a:gd name="T0" fmla="*/ 6 w 327"/>
              <a:gd name="T1" fmla="*/ 23 h 239"/>
              <a:gd name="T2" fmla="*/ 327 w 327"/>
              <a:gd name="T3" fmla="*/ 0 h 239"/>
              <a:gd name="T4" fmla="*/ 249 w 327"/>
              <a:gd name="T5" fmla="*/ 160 h 239"/>
              <a:gd name="T6" fmla="*/ 108 w 327"/>
              <a:gd name="T7" fmla="*/ 239 h 239"/>
              <a:gd name="T8" fmla="*/ 1 w 327"/>
              <a:gd name="T9" fmla="*/ 152 h 239"/>
              <a:gd name="T10" fmla="*/ 6 w 327"/>
              <a:gd name="T11" fmla="*/ 23 h 239"/>
            </a:gdLst>
            <a:ahLst/>
            <a:cxnLst>
              <a:cxn ang="0">
                <a:pos x="T0" y="T1"/>
              </a:cxn>
              <a:cxn ang="0">
                <a:pos x="T2" y="T3"/>
              </a:cxn>
              <a:cxn ang="0">
                <a:pos x="T4" y="T5"/>
              </a:cxn>
              <a:cxn ang="0">
                <a:pos x="T6" y="T7"/>
              </a:cxn>
              <a:cxn ang="0">
                <a:pos x="T8" y="T9"/>
              </a:cxn>
              <a:cxn ang="0">
                <a:pos x="T10" y="T11"/>
              </a:cxn>
            </a:cxnLst>
            <a:rect l="0" t="0" r="r" b="b"/>
            <a:pathLst>
              <a:path w="327" h="239">
                <a:moveTo>
                  <a:pt x="6" y="23"/>
                </a:moveTo>
                <a:cubicBezTo>
                  <a:pt x="327" y="0"/>
                  <a:pt x="327" y="0"/>
                  <a:pt x="327" y="0"/>
                </a:cubicBezTo>
                <a:cubicBezTo>
                  <a:pt x="249" y="160"/>
                  <a:pt x="249" y="160"/>
                  <a:pt x="249" y="160"/>
                </a:cubicBezTo>
                <a:cubicBezTo>
                  <a:pt x="249" y="160"/>
                  <a:pt x="113" y="239"/>
                  <a:pt x="108" y="239"/>
                </a:cubicBezTo>
                <a:cubicBezTo>
                  <a:pt x="103" y="238"/>
                  <a:pt x="3" y="152"/>
                  <a:pt x="1" y="152"/>
                </a:cubicBezTo>
                <a:cubicBezTo>
                  <a:pt x="0" y="151"/>
                  <a:pt x="6" y="23"/>
                  <a:pt x="6" y="23"/>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52"/>
          <p:cNvSpPr>
            <a:spLocks/>
          </p:cNvSpPr>
          <p:nvPr/>
        </p:nvSpPr>
        <p:spPr bwMode="auto">
          <a:xfrm>
            <a:off x="4787304" y="3767155"/>
            <a:ext cx="662239" cy="1158638"/>
          </a:xfrm>
          <a:custGeom>
            <a:avLst/>
            <a:gdLst>
              <a:gd name="T0" fmla="*/ 94 w 591"/>
              <a:gd name="T1" fmla="*/ 1034 h 1034"/>
              <a:gd name="T2" fmla="*/ 579 w 591"/>
              <a:gd name="T3" fmla="*/ 968 h 1034"/>
              <a:gd name="T4" fmla="*/ 591 w 591"/>
              <a:gd name="T5" fmla="*/ 497 h 1034"/>
              <a:gd name="T6" fmla="*/ 402 w 591"/>
              <a:gd name="T7" fmla="*/ 24 h 1034"/>
              <a:gd name="T8" fmla="*/ 321 w 591"/>
              <a:gd name="T9" fmla="*/ 0 h 1034"/>
              <a:gd name="T10" fmla="*/ 0 w 591"/>
              <a:gd name="T11" fmla="*/ 19 h 1034"/>
              <a:gd name="T12" fmla="*/ 94 w 591"/>
              <a:gd name="T13" fmla="*/ 1034 h 1034"/>
            </a:gdLst>
            <a:ahLst/>
            <a:cxnLst>
              <a:cxn ang="0">
                <a:pos x="T0" y="T1"/>
              </a:cxn>
              <a:cxn ang="0">
                <a:pos x="T2" y="T3"/>
              </a:cxn>
              <a:cxn ang="0">
                <a:pos x="T4" y="T5"/>
              </a:cxn>
              <a:cxn ang="0">
                <a:pos x="T6" y="T7"/>
              </a:cxn>
              <a:cxn ang="0">
                <a:pos x="T8" y="T9"/>
              </a:cxn>
              <a:cxn ang="0">
                <a:pos x="T10" y="T11"/>
              </a:cxn>
              <a:cxn ang="0">
                <a:pos x="T12" y="T13"/>
              </a:cxn>
            </a:cxnLst>
            <a:rect l="0" t="0" r="r" b="b"/>
            <a:pathLst>
              <a:path w="591" h="1034">
                <a:moveTo>
                  <a:pt x="94" y="1034"/>
                </a:moveTo>
                <a:lnTo>
                  <a:pt x="579" y="968"/>
                </a:lnTo>
                <a:lnTo>
                  <a:pt x="591" y="497"/>
                </a:lnTo>
                <a:lnTo>
                  <a:pt x="402" y="24"/>
                </a:lnTo>
                <a:lnTo>
                  <a:pt x="321" y="0"/>
                </a:lnTo>
                <a:lnTo>
                  <a:pt x="0" y="19"/>
                </a:lnTo>
                <a:lnTo>
                  <a:pt x="94" y="1034"/>
                </a:ln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53"/>
          <p:cNvSpPr>
            <a:spLocks/>
          </p:cNvSpPr>
          <p:nvPr/>
        </p:nvSpPr>
        <p:spPr bwMode="auto">
          <a:xfrm>
            <a:off x="5714921" y="2121660"/>
            <a:ext cx="782137" cy="789981"/>
          </a:xfrm>
          <a:custGeom>
            <a:avLst/>
            <a:gdLst>
              <a:gd name="T0" fmla="*/ 168 w 698"/>
              <a:gd name="T1" fmla="*/ 0 h 705"/>
              <a:gd name="T2" fmla="*/ 0 w 698"/>
              <a:gd name="T3" fmla="*/ 485 h 705"/>
              <a:gd name="T4" fmla="*/ 457 w 698"/>
              <a:gd name="T5" fmla="*/ 705 h 705"/>
              <a:gd name="T6" fmla="*/ 698 w 698"/>
              <a:gd name="T7" fmla="*/ 606 h 705"/>
              <a:gd name="T8" fmla="*/ 660 w 698"/>
              <a:gd name="T9" fmla="*/ 352 h 705"/>
              <a:gd name="T10" fmla="*/ 168 w 698"/>
              <a:gd name="T11" fmla="*/ 0 h 705"/>
            </a:gdLst>
            <a:ahLst/>
            <a:cxnLst>
              <a:cxn ang="0">
                <a:pos x="T0" y="T1"/>
              </a:cxn>
              <a:cxn ang="0">
                <a:pos x="T2" y="T3"/>
              </a:cxn>
              <a:cxn ang="0">
                <a:pos x="T4" y="T5"/>
              </a:cxn>
              <a:cxn ang="0">
                <a:pos x="T6" y="T7"/>
              </a:cxn>
              <a:cxn ang="0">
                <a:pos x="T8" y="T9"/>
              </a:cxn>
              <a:cxn ang="0">
                <a:pos x="T10" y="T11"/>
              </a:cxn>
            </a:cxnLst>
            <a:rect l="0" t="0" r="r" b="b"/>
            <a:pathLst>
              <a:path w="698" h="705">
                <a:moveTo>
                  <a:pt x="168" y="0"/>
                </a:moveTo>
                <a:lnTo>
                  <a:pt x="0" y="485"/>
                </a:lnTo>
                <a:lnTo>
                  <a:pt x="457" y="705"/>
                </a:lnTo>
                <a:lnTo>
                  <a:pt x="698" y="606"/>
                </a:lnTo>
                <a:lnTo>
                  <a:pt x="660" y="352"/>
                </a:lnTo>
                <a:lnTo>
                  <a:pt x="168" y="0"/>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54"/>
          <p:cNvSpPr>
            <a:spLocks/>
          </p:cNvSpPr>
          <p:nvPr/>
        </p:nvSpPr>
        <p:spPr bwMode="auto">
          <a:xfrm>
            <a:off x="5534704" y="2680232"/>
            <a:ext cx="580440" cy="774293"/>
          </a:xfrm>
          <a:custGeom>
            <a:avLst/>
            <a:gdLst>
              <a:gd name="T0" fmla="*/ 518 w 518"/>
              <a:gd name="T1" fmla="*/ 71 h 691"/>
              <a:gd name="T2" fmla="*/ 303 w 518"/>
              <a:gd name="T3" fmla="*/ 691 h 691"/>
              <a:gd name="T4" fmla="*/ 45 w 518"/>
              <a:gd name="T5" fmla="*/ 407 h 691"/>
              <a:gd name="T6" fmla="*/ 0 w 518"/>
              <a:gd name="T7" fmla="*/ 94 h 691"/>
              <a:gd name="T8" fmla="*/ 166 w 518"/>
              <a:gd name="T9" fmla="*/ 0 h 691"/>
              <a:gd name="T10" fmla="*/ 518 w 518"/>
              <a:gd name="T11" fmla="*/ 71 h 691"/>
            </a:gdLst>
            <a:ahLst/>
            <a:cxnLst>
              <a:cxn ang="0">
                <a:pos x="T0" y="T1"/>
              </a:cxn>
              <a:cxn ang="0">
                <a:pos x="T2" y="T3"/>
              </a:cxn>
              <a:cxn ang="0">
                <a:pos x="T4" y="T5"/>
              </a:cxn>
              <a:cxn ang="0">
                <a:pos x="T6" y="T7"/>
              </a:cxn>
              <a:cxn ang="0">
                <a:pos x="T8" y="T9"/>
              </a:cxn>
              <a:cxn ang="0">
                <a:pos x="T10" y="T11"/>
              </a:cxn>
            </a:cxnLst>
            <a:rect l="0" t="0" r="r" b="b"/>
            <a:pathLst>
              <a:path w="518" h="691">
                <a:moveTo>
                  <a:pt x="518" y="71"/>
                </a:moveTo>
                <a:lnTo>
                  <a:pt x="303" y="691"/>
                </a:lnTo>
                <a:lnTo>
                  <a:pt x="45" y="407"/>
                </a:lnTo>
                <a:lnTo>
                  <a:pt x="0" y="94"/>
                </a:lnTo>
                <a:lnTo>
                  <a:pt x="166" y="0"/>
                </a:lnTo>
                <a:lnTo>
                  <a:pt x="518" y="71"/>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55"/>
          <p:cNvSpPr>
            <a:spLocks/>
          </p:cNvSpPr>
          <p:nvPr/>
        </p:nvSpPr>
        <p:spPr bwMode="auto">
          <a:xfrm>
            <a:off x="6576615" y="2705460"/>
            <a:ext cx="989437" cy="657757"/>
          </a:xfrm>
          <a:custGeom>
            <a:avLst/>
            <a:gdLst>
              <a:gd name="T0" fmla="*/ 883 w 883"/>
              <a:gd name="T1" fmla="*/ 78 h 587"/>
              <a:gd name="T2" fmla="*/ 665 w 883"/>
              <a:gd name="T3" fmla="*/ 587 h 587"/>
              <a:gd name="T4" fmla="*/ 137 w 883"/>
              <a:gd name="T5" fmla="*/ 411 h 587"/>
              <a:gd name="T6" fmla="*/ 0 w 883"/>
              <a:gd name="T7" fmla="*/ 142 h 587"/>
              <a:gd name="T8" fmla="*/ 279 w 883"/>
              <a:gd name="T9" fmla="*/ 0 h 587"/>
              <a:gd name="T10" fmla="*/ 883 w 883"/>
              <a:gd name="T11" fmla="*/ 78 h 587"/>
            </a:gdLst>
            <a:ahLst/>
            <a:cxnLst>
              <a:cxn ang="0">
                <a:pos x="T0" y="T1"/>
              </a:cxn>
              <a:cxn ang="0">
                <a:pos x="T2" y="T3"/>
              </a:cxn>
              <a:cxn ang="0">
                <a:pos x="T4" y="T5"/>
              </a:cxn>
              <a:cxn ang="0">
                <a:pos x="T6" y="T7"/>
              </a:cxn>
              <a:cxn ang="0">
                <a:pos x="T8" y="T9"/>
              </a:cxn>
              <a:cxn ang="0">
                <a:pos x="T10" y="T11"/>
              </a:cxn>
            </a:cxnLst>
            <a:rect l="0" t="0" r="r" b="b"/>
            <a:pathLst>
              <a:path w="883" h="587">
                <a:moveTo>
                  <a:pt x="883" y="78"/>
                </a:moveTo>
                <a:lnTo>
                  <a:pt x="665" y="587"/>
                </a:lnTo>
                <a:lnTo>
                  <a:pt x="137" y="411"/>
                </a:lnTo>
                <a:lnTo>
                  <a:pt x="0" y="142"/>
                </a:lnTo>
                <a:lnTo>
                  <a:pt x="279" y="0"/>
                </a:lnTo>
                <a:lnTo>
                  <a:pt x="883" y="78"/>
                </a:ln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56"/>
          <p:cNvSpPr>
            <a:spLocks/>
          </p:cNvSpPr>
          <p:nvPr/>
        </p:nvSpPr>
        <p:spPr bwMode="auto">
          <a:xfrm>
            <a:off x="6666449" y="3078023"/>
            <a:ext cx="591645" cy="670083"/>
          </a:xfrm>
          <a:custGeom>
            <a:avLst/>
            <a:gdLst>
              <a:gd name="T0" fmla="*/ 83 w 223"/>
              <a:gd name="T1" fmla="*/ 0 h 253"/>
              <a:gd name="T2" fmla="*/ 0 w 223"/>
              <a:gd name="T3" fmla="*/ 241 h 253"/>
              <a:gd name="T4" fmla="*/ 118 w 223"/>
              <a:gd name="T5" fmla="*/ 253 h 253"/>
              <a:gd name="T6" fmla="*/ 223 w 223"/>
              <a:gd name="T7" fmla="*/ 193 h 253"/>
              <a:gd name="T8" fmla="*/ 203 w 223"/>
              <a:gd name="T9" fmla="*/ 75 h 253"/>
              <a:gd name="T10" fmla="*/ 83 w 223"/>
              <a:gd name="T11" fmla="*/ 0 h 253"/>
            </a:gdLst>
            <a:ahLst/>
            <a:cxnLst>
              <a:cxn ang="0">
                <a:pos x="T0" y="T1"/>
              </a:cxn>
              <a:cxn ang="0">
                <a:pos x="T2" y="T3"/>
              </a:cxn>
              <a:cxn ang="0">
                <a:pos x="T4" y="T5"/>
              </a:cxn>
              <a:cxn ang="0">
                <a:pos x="T6" y="T7"/>
              </a:cxn>
              <a:cxn ang="0">
                <a:pos x="T8" y="T9"/>
              </a:cxn>
              <a:cxn ang="0">
                <a:pos x="T10" y="T11"/>
              </a:cxn>
            </a:cxnLst>
            <a:rect l="0" t="0" r="r" b="b"/>
            <a:pathLst>
              <a:path w="223" h="253">
                <a:moveTo>
                  <a:pt x="83" y="0"/>
                </a:moveTo>
                <a:cubicBezTo>
                  <a:pt x="0" y="241"/>
                  <a:pt x="0" y="241"/>
                  <a:pt x="0" y="241"/>
                </a:cubicBezTo>
                <a:cubicBezTo>
                  <a:pt x="118" y="253"/>
                  <a:pt x="118" y="253"/>
                  <a:pt x="118" y="253"/>
                </a:cubicBezTo>
                <a:cubicBezTo>
                  <a:pt x="118" y="253"/>
                  <a:pt x="223" y="198"/>
                  <a:pt x="223" y="193"/>
                </a:cubicBezTo>
                <a:cubicBezTo>
                  <a:pt x="223" y="188"/>
                  <a:pt x="203" y="75"/>
                  <a:pt x="203" y="75"/>
                </a:cubicBezTo>
                <a:lnTo>
                  <a:pt x="83" y="0"/>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57"/>
          <p:cNvSpPr>
            <a:spLocks/>
          </p:cNvSpPr>
          <p:nvPr/>
        </p:nvSpPr>
        <p:spPr bwMode="auto">
          <a:xfrm>
            <a:off x="5792237" y="2734594"/>
            <a:ext cx="1195616" cy="869539"/>
          </a:xfrm>
          <a:custGeom>
            <a:avLst/>
            <a:gdLst>
              <a:gd name="T0" fmla="*/ 451 w 451"/>
              <a:gd name="T1" fmla="*/ 138 h 328"/>
              <a:gd name="T2" fmla="*/ 400 w 451"/>
              <a:gd name="T3" fmla="*/ 327 h 328"/>
              <a:gd name="T4" fmla="*/ 22 w 451"/>
              <a:gd name="T5" fmla="*/ 247 h 328"/>
              <a:gd name="T6" fmla="*/ 0 w 451"/>
              <a:gd name="T7" fmla="*/ 169 h 328"/>
              <a:gd name="T8" fmla="*/ 42 w 451"/>
              <a:gd name="T9" fmla="*/ 0 h 328"/>
              <a:gd name="T10" fmla="*/ 451 w 451"/>
              <a:gd name="T11" fmla="*/ 138 h 328"/>
            </a:gdLst>
            <a:ahLst/>
            <a:cxnLst>
              <a:cxn ang="0">
                <a:pos x="T0" y="T1"/>
              </a:cxn>
              <a:cxn ang="0">
                <a:pos x="T2" y="T3"/>
              </a:cxn>
              <a:cxn ang="0">
                <a:pos x="T4" y="T5"/>
              </a:cxn>
              <a:cxn ang="0">
                <a:pos x="T6" y="T7"/>
              </a:cxn>
              <a:cxn ang="0">
                <a:pos x="T8" y="T9"/>
              </a:cxn>
              <a:cxn ang="0">
                <a:pos x="T10" y="T11"/>
              </a:cxn>
            </a:cxnLst>
            <a:rect l="0" t="0" r="r" b="b"/>
            <a:pathLst>
              <a:path w="451" h="328">
                <a:moveTo>
                  <a:pt x="451" y="138"/>
                </a:moveTo>
                <a:cubicBezTo>
                  <a:pt x="451" y="138"/>
                  <a:pt x="395" y="328"/>
                  <a:pt x="400" y="327"/>
                </a:cubicBezTo>
                <a:cubicBezTo>
                  <a:pt x="405" y="326"/>
                  <a:pt x="22" y="247"/>
                  <a:pt x="22" y="247"/>
                </a:cubicBezTo>
                <a:cubicBezTo>
                  <a:pt x="0" y="169"/>
                  <a:pt x="0" y="169"/>
                  <a:pt x="0" y="169"/>
                </a:cubicBezTo>
                <a:cubicBezTo>
                  <a:pt x="42" y="0"/>
                  <a:pt x="42" y="0"/>
                  <a:pt x="42" y="0"/>
                </a:cubicBezTo>
                <a:lnTo>
                  <a:pt x="451" y="13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58"/>
          <p:cNvSpPr>
            <a:spLocks/>
          </p:cNvSpPr>
          <p:nvPr/>
        </p:nvSpPr>
        <p:spPr bwMode="auto">
          <a:xfrm>
            <a:off x="5963626" y="5495027"/>
            <a:ext cx="1067875" cy="981593"/>
          </a:xfrm>
          <a:custGeom>
            <a:avLst/>
            <a:gdLst>
              <a:gd name="T0" fmla="*/ 473 w 953"/>
              <a:gd name="T1" fmla="*/ 876 h 876"/>
              <a:gd name="T2" fmla="*/ 0 w 953"/>
              <a:gd name="T3" fmla="*/ 261 h 876"/>
              <a:gd name="T4" fmla="*/ 236 w 953"/>
              <a:gd name="T5" fmla="*/ 0 h 876"/>
              <a:gd name="T6" fmla="*/ 953 w 953"/>
              <a:gd name="T7" fmla="*/ 0 h 876"/>
              <a:gd name="T8" fmla="*/ 773 w 953"/>
              <a:gd name="T9" fmla="*/ 348 h 876"/>
              <a:gd name="T10" fmla="*/ 473 w 953"/>
              <a:gd name="T11" fmla="*/ 876 h 876"/>
            </a:gdLst>
            <a:ahLst/>
            <a:cxnLst>
              <a:cxn ang="0">
                <a:pos x="T0" y="T1"/>
              </a:cxn>
              <a:cxn ang="0">
                <a:pos x="T2" y="T3"/>
              </a:cxn>
              <a:cxn ang="0">
                <a:pos x="T4" y="T5"/>
              </a:cxn>
              <a:cxn ang="0">
                <a:pos x="T6" y="T7"/>
              </a:cxn>
              <a:cxn ang="0">
                <a:pos x="T8" y="T9"/>
              </a:cxn>
              <a:cxn ang="0">
                <a:pos x="T10" y="T11"/>
              </a:cxn>
            </a:cxnLst>
            <a:rect l="0" t="0" r="r" b="b"/>
            <a:pathLst>
              <a:path w="953" h="876">
                <a:moveTo>
                  <a:pt x="473" y="876"/>
                </a:moveTo>
                <a:lnTo>
                  <a:pt x="0" y="261"/>
                </a:lnTo>
                <a:lnTo>
                  <a:pt x="236" y="0"/>
                </a:lnTo>
                <a:lnTo>
                  <a:pt x="953" y="0"/>
                </a:lnTo>
                <a:lnTo>
                  <a:pt x="773" y="348"/>
                </a:lnTo>
                <a:lnTo>
                  <a:pt x="473" y="876"/>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59"/>
          <p:cNvSpPr>
            <a:spLocks/>
          </p:cNvSpPr>
          <p:nvPr/>
        </p:nvSpPr>
        <p:spPr bwMode="auto">
          <a:xfrm>
            <a:off x="5598575" y="4748748"/>
            <a:ext cx="906517" cy="1034259"/>
          </a:xfrm>
          <a:custGeom>
            <a:avLst/>
            <a:gdLst>
              <a:gd name="T0" fmla="*/ 342 w 342"/>
              <a:gd name="T1" fmla="*/ 309 h 390"/>
              <a:gd name="T2" fmla="*/ 112 w 342"/>
              <a:gd name="T3" fmla="*/ 0 h 390"/>
              <a:gd name="T4" fmla="*/ 2 w 342"/>
              <a:gd name="T5" fmla="*/ 198 h 390"/>
              <a:gd name="T6" fmla="*/ 102 w 342"/>
              <a:gd name="T7" fmla="*/ 340 h 390"/>
              <a:gd name="T8" fmla="*/ 252 w 342"/>
              <a:gd name="T9" fmla="*/ 390 h 390"/>
              <a:gd name="T10" fmla="*/ 342 w 342"/>
              <a:gd name="T11" fmla="*/ 309 h 390"/>
            </a:gdLst>
            <a:ahLst/>
            <a:cxnLst>
              <a:cxn ang="0">
                <a:pos x="T0" y="T1"/>
              </a:cxn>
              <a:cxn ang="0">
                <a:pos x="T2" y="T3"/>
              </a:cxn>
              <a:cxn ang="0">
                <a:pos x="T4" y="T5"/>
              </a:cxn>
              <a:cxn ang="0">
                <a:pos x="T6" y="T7"/>
              </a:cxn>
              <a:cxn ang="0">
                <a:pos x="T8" y="T9"/>
              </a:cxn>
              <a:cxn ang="0">
                <a:pos x="T10" y="T11"/>
              </a:cxn>
            </a:cxnLst>
            <a:rect l="0" t="0" r="r" b="b"/>
            <a:pathLst>
              <a:path w="342" h="390">
                <a:moveTo>
                  <a:pt x="342" y="309"/>
                </a:moveTo>
                <a:cubicBezTo>
                  <a:pt x="112" y="0"/>
                  <a:pt x="112" y="0"/>
                  <a:pt x="112" y="0"/>
                </a:cubicBezTo>
                <a:cubicBezTo>
                  <a:pt x="112" y="0"/>
                  <a:pt x="0" y="185"/>
                  <a:pt x="2" y="198"/>
                </a:cubicBezTo>
                <a:cubicBezTo>
                  <a:pt x="4" y="211"/>
                  <a:pt x="102" y="340"/>
                  <a:pt x="102" y="340"/>
                </a:cubicBezTo>
                <a:cubicBezTo>
                  <a:pt x="252" y="390"/>
                  <a:pt x="252" y="390"/>
                  <a:pt x="252" y="390"/>
                </a:cubicBezTo>
                <a:lnTo>
                  <a:pt x="342" y="309"/>
                </a:ln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60"/>
          <p:cNvSpPr>
            <a:spLocks/>
          </p:cNvSpPr>
          <p:nvPr/>
        </p:nvSpPr>
        <p:spPr bwMode="auto">
          <a:xfrm>
            <a:off x="6652758" y="4644538"/>
            <a:ext cx="1283018" cy="811271"/>
          </a:xfrm>
          <a:custGeom>
            <a:avLst/>
            <a:gdLst>
              <a:gd name="T0" fmla="*/ 1145 w 1145"/>
              <a:gd name="T1" fmla="*/ 648 h 724"/>
              <a:gd name="T2" fmla="*/ 722 w 1145"/>
              <a:gd name="T3" fmla="*/ 0 h 724"/>
              <a:gd name="T4" fmla="*/ 0 w 1145"/>
              <a:gd name="T5" fmla="*/ 35 h 724"/>
              <a:gd name="T6" fmla="*/ 532 w 1145"/>
              <a:gd name="T7" fmla="*/ 724 h 724"/>
              <a:gd name="T8" fmla="*/ 1145 w 1145"/>
              <a:gd name="T9" fmla="*/ 648 h 724"/>
            </a:gdLst>
            <a:ahLst/>
            <a:cxnLst>
              <a:cxn ang="0">
                <a:pos x="T0" y="T1"/>
              </a:cxn>
              <a:cxn ang="0">
                <a:pos x="T2" y="T3"/>
              </a:cxn>
              <a:cxn ang="0">
                <a:pos x="T4" y="T5"/>
              </a:cxn>
              <a:cxn ang="0">
                <a:pos x="T6" y="T7"/>
              </a:cxn>
              <a:cxn ang="0">
                <a:pos x="T8" y="T9"/>
              </a:cxn>
            </a:cxnLst>
            <a:rect l="0" t="0" r="r" b="b"/>
            <a:pathLst>
              <a:path w="1145" h="724">
                <a:moveTo>
                  <a:pt x="1145" y="648"/>
                </a:moveTo>
                <a:lnTo>
                  <a:pt x="722" y="0"/>
                </a:lnTo>
                <a:lnTo>
                  <a:pt x="0" y="35"/>
                </a:lnTo>
                <a:lnTo>
                  <a:pt x="532" y="724"/>
                </a:lnTo>
                <a:lnTo>
                  <a:pt x="1145" y="648"/>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61"/>
          <p:cNvSpPr>
            <a:spLocks/>
          </p:cNvSpPr>
          <p:nvPr/>
        </p:nvSpPr>
        <p:spPr bwMode="auto">
          <a:xfrm>
            <a:off x="6709029" y="4324063"/>
            <a:ext cx="965905" cy="737315"/>
          </a:xfrm>
          <a:custGeom>
            <a:avLst/>
            <a:gdLst>
              <a:gd name="T0" fmla="*/ 177 w 364"/>
              <a:gd name="T1" fmla="*/ 278 h 278"/>
              <a:gd name="T2" fmla="*/ 0 w 364"/>
              <a:gd name="T3" fmla="*/ 22 h 278"/>
              <a:gd name="T4" fmla="*/ 163 w 364"/>
              <a:gd name="T5" fmla="*/ 0 h 278"/>
              <a:gd name="T6" fmla="*/ 344 w 364"/>
              <a:gd name="T7" fmla="*/ 71 h 278"/>
              <a:gd name="T8" fmla="*/ 357 w 364"/>
              <a:gd name="T9" fmla="*/ 198 h 278"/>
              <a:gd name="T10" fmla="*/ 177 w 364"/>
              <a:gd name="T11" fmla="*/ 278 h 278"/>
            </a:gdLst>
            <a:ahLst/>
            <a:cxnLst>
              <a:cxn ang="0">
                <a:pos x="T0" y="T1"/>
              </a:cxn>
              <a:cxn ang="0">
                <a:pos x="T2" y="T3"/>
              </a:cxn>
              <a:cxn ang="0">
                <a:pos x="T4" y="T5"/>
              </a:cxn>
              <a:cxn ang="0">
                <a:pos x="T6" y="T7"/>
              </a:cxn>
              <a:cxn ang="0">
                <a:pos x="T8" y="T9"/>
              </a:cxn>
              <a:cxn ang="0">
                <a:pos x="T10" y="T11"/>
              </a:cxn>
            </a:cxnLst>
            <a:rect l="0" t="0" r="r" b="b"/>
            <a:pathLst>
              <a:path w="364" h="278">
                <a:moveTo>
                  <a:pt x="177" y="278"/>
                </a:moveTo>
                <a:cubicBezTo>
                  <a:pt x="0" y="22"/>
                  <a:pt x="0" y="22"/>
                  <a:pt x="0" y="22"/>
                </a:cubicBezTo>
                <a:cubicBezTo>
                  <a:pt x="163" y="0"/>
                  <a:pt x="163" y="0"/>
                  <a:pt x="163" y="0"/>
                </a:cubicBezTo>
                <a:cubicBezTo>
                  <a:pt x="163" y="0"/>
                  <a:pt x="342" y="60"/>
                  <a:pt x="344" y="71"/>
                </a:cubicBezTo>
                <a:cubicBezTo>
                  <a:pt x="345" y="82"/>
                  <a:pt x="364" y="190"/>
                  <a:pt x="357" y="198"/>
                </a:cubicBezTo>
                <a:cubicBezTo>
                  <a:pt x="349" y="205"/>
                  <a:pt x="177" y="278"/>
                  <a:pt x="177" y="278"/>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62"/>
          <p:cNvSpPr>
            <a:spLocks/>
          </p:cNvSpPr>
          <p:nvPr/>
        </p:nvSpPr>
        <p:spPr bwMode="auto">
          <a:xfrm>
            <a:off x="6018532" y="4530243"/>
            <a:ext cx="1272933" cy="1195616"/>
          </a:xfrm>
          <a:custGeom>
            <a:avLst/>
            <a:gdLst>
              <a:gd name="T0" fmla="*/ 480 w 480"/>
              <a:gd name="T1" fmla="*/ 205 h 451"/>
              <a:gd name="T2" fmla="*/ 334 w 480"/>
              <a:gd name="T3" fmla="*/ 0 h 451"/>
              <a:gd name="T4" fmla="*/ 143 w 480"/>
              <a:gd name="T5" fmla="*/ 47 h 451"/>
              <a:gd name="T6" fmla="*/ 0 w 480"/>
              <a:gd name="T7" fmla="*/ 235 h 451"/>
              <a:gd name="T8" fmla="*/ 122 w 480"/>
              <a:gd name="T9" fmla="*/ 451 h 451"/>
              <a:gd name="T10" fmla="*/ 480 w 480"/>
              <a:gd name="T11" fmla="*/ 205 h 451"/>
            </a:gdLst>
            <a:ahLst/>
            <a:cxnLst>
              <a:cxn ang="0">
                <a:pos x="T0" y="T1"/>
              </a:cxn>
              <a:cxn ang="0">
                <a:pos x="T2" y="T3"/>
              </a:cxn>
              <a:cxn ang="0">
                <a:pos x="T4" y="T5"/>
              </a:cxn>
              <a:cxn ang="0">
                <a:pos x="T6" y="T7"/>
              </a:cxn>
              <a:cxn ang="0">
                <a:pos x="T8" y="T9"/>
              </a:cxn>
              <a:cxn ang="0">
                <a:pos x="T10" y="T11"/>
              </a:cxn>
            </a:cxnLst>
            <a:rect l="0" t="0" r="r" b="b"/>
            <a:pathLst>
              <a:path w="480" h="451">
                <a:moveTo>
                  <a:pt x="480" y="205"/>
                </a:moveTo>
                <a:cubicBezTo>
                  <a:pt x="334" y="0"/>
                  <a:pt x="334" y="0"/>
                  <a:pt x="334" y="0"/>
                </a:cubicBezTo>
                <a:cubicBezTo>
                  <a:pt x="143" y="47"/>
                  <a:pt x="143" y="47"/>
                  <a:pt x="143" y="47"/>
                </a:cubicBezTo>
                <a:cubicBezTo>
                  <a:pt x="143" y="47"/>
                  <a:pt x="0" y="226"/>
                  <a:pt x="0" y="235"/>
                </a:cubicBezTo>
                <a:cubicBezTo>
                  <a:pt x="0" y="245"/>
                  <a:pt x="122" y="451"/>
                  <a:pt x="122" y="451"/>
                </a:cubicBezTo>
                <a:lnTo>
                  <a:pt x="480" y="205"/>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63"/>
          <p:cNvSpPr>
            <a:spLocks/>
          </p:cNvSpPr>
          <p:nvPr/>
        </p:nvSpPr>
        <p:spPr bwMode="auto">
          <a:xfrm>
            <a:off x="4242722" y="2356395"/>
            <a:ext cx="1591166" cy="3993604"/>
          </a:xfrm>
          <a:custGeom>
            <a:avLst/>
            <a:gdLst>
              <a:gd name="T0" fmla="*/ 121 w 600"/>
              <a:gd name="T1" fmla="*/ 0 h 1506"/>
              <a:gd name="T2" fmla="*/ 0 w 600"/>
              <a:gd name="T3" fmla="*/ 438 h 1506"/>
              <a:gd name="T4" fmla="*/ 118 w 600"/>
              <a:gd name="T5" fmla="*/ 618 h 1506"/>
              <a:gd name="T6" fmla="*/ 119 w 600"/>
              <a:gd name="T7" fmla="*/ 615 h 1506"/>
              <a:gd name="T8" fmla="*/ 120 w 600"/>
              <a:gd name="T9" fmla="*/ 612 h 1506"/>
              <a:gd name="T10" fmla="*/ 121 w 600"/>
              <a:gd name="T11" fmla="*/ 610 h 1506"/>
              <a:gd name="T12" fmla="*/ 121 w 600"/>
              <a:gd name="T13" fmla="*/ 607 h 1506"/>
              <a:gd name="T14" fmla="*/ 151 w 600"/>
              <a:gd name="T15" fmla="*/ 544 h 1506"/>
              <a:gd name="T16" fmla="*/ 190 w 600"/>
              <a:gd name="T17" fmla="*/ 514 h 1506"/>
              <a:gd name="T18" fmla="*/ 235 w 600"/>
              <a:gd name="T19" fmla="*/ 519 h 1506"/>
              <a:gd name="T20" fmla="*/ 280 w 600"/>
              <a:gd name="T21" fmla="*/ 561 h 1506"/>
              <a:gd name="T22" fmla="*/ 316 w 600"/>
              <a:gd name="T23" fmla="*/ 636 h 1506"/>
              <a:gd name="T24" fmla="*/ 336 w 600"/>
              <a:gd name="T25" fmla="*/ 728 h 1506"/>
              <a:gd name="T26" fmla="*/ 339 w 600"/>
              <a:gd name="T27" fmla="*/ 824 h 1506"/>
              <a:gd name="T28" fmla="*/ 322 w 600"/>
              <a:gd name="T29" fmla="*/ 912 h 1506"/>
              <a:gd name="T30" fmla="*/ 290 w 600"/>
              <a:gd name="T31" fmla="*/ 973 h 1506"/>
              <a:gd name="T32" fmla="*/ 249 w 600"/>
              <a:gd name="T33" fmla="*/ 998 h 1506"/>
              <a:gd name="T34" fmla="*/ 204 w 600"/>
              <a:gd name="T35" fmla="*/ 987 h 1506"/>
              <a:gd name="T36" fmla="*/ 162 w 600"/>
              <a:gd name="T37" fmla="*/ 942 h 1506"/>
              <a:gd name="T38" fmla="*/ 160 w 600"/>
              <a:gd name="T39" fmla="*/ 939 h 1506"/>
              <a:gd name="T40" fmla="*/ 158 w 600"/>
              <a:gd name="T41" fmla="*/ 936 h 1506"/>
              <a:gd name="T42" fmla="*/ 157 w 600"/>
              <a:gd name="T43" fmla="*/ 933 h 1506"/>
              <a:gd name="T44" fmla="*/ 155 w 600"/>
              <a:gd name="T45" fmla="*/ 930 h 1506"/>
              <a:gd name="T46" fmla="*/ 88 w 600"/>
              <a:gd name="T47" fmla="*/ 1148 h 1506"/>
              <a:gd name="T48" fmla="*/ 303 w 600"/>
              <a:gd name="T49" fmla="*/ 1506 h 1506"/>
              <a:gd name="T50" fmla="*/ 600 w 600"/>
              <a:gd name="T51" fmla="*/ 655 h 1506"/>
              <a:gd name="T52" fmla="*/ 121 w 600"/>
              <a:gd name="T53" fmla="*/ 0 h 1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0" h="1506">
                <a:moveTo>
                  <a:pt x="121" y="0"/>
                </a:moveTo>
                <a:cubicBezTo>
                  <a:pt x="0" y="438"/>
                  <a:pt x="0" y="438"/>
                  <a:pt x="0" y="438"/>
                </a:cubicBezTo>
                <a:cubicBezTo>
                  <a:pt x="118" y="618"/>
                  <a:pt x="118" y="618"/>
                  <a:pt x="118" y="618"/>
                </a:cubicBezTo>
                <a:cubicBezTo>
                  <a:pt x="119" y="617"/>
                  <a:pt x="119" y="616"/>
                  <a:pt x="119" y="615"/>
                </a:cubicBezTo>
                <a:cubicBezTo>
                  <a:pt x="119" y="614"/>
                  <a:pt x="120" y="613"/>
                  <a:pt x="120" y="612"/>
                </a:cubicBezTo>
                <a:cubicBezTo>
                  <a:pt x="120" y="612"/>
                  <a:pt x="120" y="611"/>
                  <a:pt x="121" y="610"/>
                </a:cubicBezTo>
                <a:cubicBezTo>
                  <a:pt x="121" y="609"/>
                  <a:pt x="121" y="608"/>
                  <a:pt x="121" y="607"/>
                </a:cubicBezTo>
                <a:cubicBezTo>
                  <a:pt x="129" y="581"/>
                  <a:pt x="139" y="560"/>
                  <a:pt x="151" y="544"/>
                </a:cubicBezTo>
                <a:cubicBezTo>
                  <a:pt x="163" y="529"/>
                  <a:pt x="176" y="518"/>
                  <a:pt x="190" y="514"/>
                </a:cubicBezTo>
                <a:cubicBezTo>
                  <a:pt x="205" y="510"/>
                  <a:pt x="220" y="511"/>
                  <a:pt x="235" y="519"/>
                </a:cubicBezTo>
                <a:cubicBezTo>
                  <a:pt x="250" y="527"/>
                  <a:pt x="266" y="541"/>
                  <a:pt x="280" y="561"/>
                </a:cubicBezTo>
                <a:cubicBezTo>
                  <a:pt x="294" y="582"/>
                  <a:pt x="306" y="608"/>
                  <a:pt x="316" y="636"/>
                </a:cubicBezTo>
                <a:cubicBezTo>
                  <a:pt x="325" y="665"/>
                  <a:pt x="332" y="696"/>
                  <a:pt x="336" y="728"/>
                </a:cubicBezTo>
                <a:cubicBezTo>
                  <a:pt x="340" y="760"/>
                  <a:pt x="341" y="793"/>
                  <a:pt x="339" y="824"/>
                </a:cubicBezTo>
                <a:cubicBezTo>
                  <a:pt x="336" y="855"/>
                  <a:pt x="331" y="885"/>
                  <a:pt x="322" y="912"/>
                </a:cubicBezTo>
                <a:cubicBezTo>
                  <a:pt x="314" y="938"/>
                  <a:pt x="303" y="958"/>
                  <a:pt x="290" y="973"/>
                </a:cubicBezTo>
                <a:cubicBezTo>
                  <a:pt x="277" y="987"/>
                  <a:pt x="263" y="996"/>
                  <a:pt x="249" y="998"/>
                </a:cubicBezTo>
                <a:cubicBezTo>
                  <a:pt x="234" y="1000"/>
                  <a:pt x="219" y="997"/>
                  <a:pt x="204" y="987"/>
                </a:cubicBezTo>
                <a:cubicBezTo>
                  <a:pt x="189" y="978"/>
                  <a:pt x="175" y="963"/>
                  <a:pt x="162" y="942"/>
                </a:cubicBezTo>
                <a:cubicBezTo>
                  <a:pt x="161" y="941"/>
                  <a:pt x="160" y="940"/>
                  <a:pt x="160" y="939"/>
                </a:cubicBezTo>
                <a:cubicBezTo>
                  <a:pt x="159" y="938"/>
                  <a:pt x="159" y="937"/>
                  <a:pt x="158" y="936"/>
                </a:cubicBezTo>
                <a:cubicBezTo>
                  <a:pt x="158" y="935"/>
                  <a:pt x="157" y="934"/>
                  <a:pt x="157" y="933"/>
                </a:cubicBezTo>
                <a:cubicBezTo>
                  <a:pt x="156" y="932"/>
                  <a:pt x="155" y="931"/>
                  <a:pt x="155" y="930"/>
                </a:cubicBezTo>
                <a:cubicBezTo>
                  <a:pt x="88" y="1148"/>
                  <a:pt x="88" y="1148"/>
                  <a:pt x="88" y="1148"/>
                </a:cubicBezTo>
                <a:cubicBezTo>
                  <a:pt x="303" y="1506"/>
                  <a:pt x="303" y="1506"/>
                  <a:pt x="303" y="1506"/>
                </a:cubicBezTo>
                <a:cubicBezTo>
                  <a:pt x="600" y="655"/>
                  <a:pt x="600" y="655"/>
                  <a:pt x="600" y="655"/>
                </a:cubicBezTo>
                <a:cubicBezTo>
                  <a:pt x="121" y="0"/>
                  <a:pt x="121" y="0"/>
                  <a:pt x="121" y="0"/>
                </a:cubicBez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l="100000" b="100000"/>
            </a:path>
            <a:tileRect t="-100000" r="-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64"/>
          <p:cNvSpPr>
            <a:spLocks/>
          </p:cNvSpPr>
          <p:nvPr/>
        </p:nvSpPr>
        <p:spPr bwMode="auto">
          <a:xfrm>
            <a:off x="3959225" y="3576664"/>
            <a:ext cx="1148554" cy="1776056"/>
          </a:xfrm>
          <a:custGeom>
            <a:avLst/>
            <a:gdLst>
              <a:gd name="T0" fmla="*/ 101 w 433"/>
              <a:gd name="T1" fmla="*/ 0 h 670"/>
              <a:gd name="T2" fmla="*/ 220 w 433"/>
              <a:gd name="T3" fmla="*/ 182 h 670"/>
              <a:gd name="T4" fmla="*/ 232 w 433"/>
              <a:gd name="T5" fmla="*/ 200 h 670"/>
              <a:gd name="T6" fmla="*/ 233 w 433"/>
              <a:gd name="T7" fmla="*/ 193 h 670"/>
              <a:gd name="T8" fmla="*/ 234 w 433"/>
              <a:gd name="T9" fmla="*/ 187 h 670"/>
              <a:gd name="T10" fmla="*/ 235 w 433"/>
              <a:gd name="T11" fmla="*/ 181 h 670"/>
              <a:gd name="T12" fmla="*/ 237 w 433"/>
              <a:gd name="T13" fmla="*/ 175 h 670"/>
              <a:gd name="T14" fmla="*/ 237 w 433"/>
              <a:gd name="T15" fmla="*/ 172 h 670"/>
              <a:gd name="T16" fmla="*/ 238 w 433"/>
              <a:gd name="T17" fmla="*/ 170 h 670"/>
              <a:gd name="T18" fmla="*/ 239 w 433"/>
              <a:gd name="T19" fmla="*/ 167 h 670"/>
              <a:gd name="T20" fmla="*/ 240 w 433"/>
              <a:gd name="T21" fmla="*/ 164 h 670"/>
              <a:gd name="T22" fmla="*/ 266 w 433"/>
              <a:gd name="T23" fmla="*/ 109 h 670"/>
              <a:gd name="T24" fmla="*/ 301 w 433"/>
              <a:gd name="T25" fmla="*/ 82 h 670"/>
              <a:gd name="T26" fmla="*/ 340 w 433"/>
              <a:gd name="T27" fmla="*/ 87 h 670"/>
              <a:gd name="T28" fmla="*/ 380 w 433"/>
              <a:gd name="T29" fmla="*/ 125 h 670"/>
              <a:gd name="T30" fmla="*/ 411 w 433"/>
              <a:gd name="T31" fmla="*/ 191 h 670"/>
              <a:gd name="T32" fmla="*/ 429 w 433"/>
              <a:gd name="T33" fmla="*/ 271 h 670"/>
              <a:gd name="T34" fmla="*/ 431 w 433"/>
              <a:gd name="T35" fmla="*/ 356 h 670"/>
              <a:gd name="T36" fmla="*/ 417 w 433"/>
              <a:gd name="T37" fmla="*/ 433 h 670"/>
              <a:gd name="T38" fmla="*/ 389 w 433"/>
              <a:gd name="T39" fmla="*/ 487 h 670"/>
              <a:gd name="T40" fmla="*/ 352 w 433"/>
              <a:gd name="T41" fmla="*/ 509 h 670"/>
              <a:gd name="T42" fmla="*/ 313 w 433"/>
              <a:gd name="T43" fmla="*/ 500 h 670"/>
              <a:gd name="T44" fmla="*/ 275 w 433"/>
              <a:gd name="T45" fmla="*/ 460 h 670"/>
              <a:gd name="T46" fmla="*/ 274 w 433"/>
              <a:gd name="T47" fmla="*/ 457 h 670"/>
              <a:gd name="T48" fmla="*/ 272 w 433"/>
              <a:gd name="T49" fmla="*/ 455 h 670"/>
              <a:gd name="T50" fmla="*/ 270 w 433"/>
              <a:gd name="T51" fmla="*/ 452 h 670"/>
              <a:gd name="T52" fmla="*/ 269 w 433"/>
              <a:gd name="T53" fmla="*/ 449 h 670"/>
              <a:gd name="T54" fmla="*/ 266 w 433"/>
              <a:gd name="T55" fmla="*/ 444 h 670"/>
              <a:gd name="T56" fmla="*/ 263 w 433"/>
              <a:gd name="T57" fmla="*/ 438 h 670"/>
              <a:gd name="T58" fmla="*/ 261 w 433"/>
              <a:gd name="T59" fmla="*/ 433 h 670"/>
              <a:gd name="T60" fmla="*/ 258 w 433"/>
              <a:gd name="T61" fmla="*/ 428 h 670"/>
              <a:gd name="T62" fmla="*/ 251 w 433"/>
              <a:gd name="T63" fmla="*/ 450 h 670"/>
              <a:gd name="T64" fmla="*/ 184 w 433"/>
              <a:gd name="T65" fmla="*/ 670 h 670"/>
              <a:gd name="T66" fmla="*/ 0 w 433"/>
              <a:gd name="T67" fmla="*/ 364 h 670"/>
              <a:gd name="T68" fmla="*/ 101 w 433"/>
              <a:gd name="T69" fmla="*/ 0 h 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33" h="670">
                <a:moveTo>
                  <a:pt x="101" y="0"/>
                </a:moveTo>
                <a:cubicBezTo>
                  <a:pt x="220" y="182"/>
                  <a:pt x="220" y="182"/>
                  <a:pt x="220" y="182"/>
                </a:cubicBezTo>
                <a:cubicBezTo>
                  <a:pt x="232" y="200"/>
                  <a:pt x="232" y="200"/>
                  <a:pt x="232" y="200"/>
                </a:cubicBezTo>
                <a:cubicBezTo>
                  <a:pt x="232" y="198"/>
                  <a:pt x="232" y="196"/>
                  <a:pt x="233" y="193"/>
                </a:cubicBezTo>
                <a:cubicBezTo>
                  <a:pt x="233" y="191"/>
                  <a:pt x="233" y="189"/>
                  <a:pt x="234" y="187"/>
                </a:cubicBezTo>
                <a:cubicBezTo>
                  <a:pt x="234" y="185"/>
                  <a:pt x="235" y="183"/>
                  <a:pt x="235" y="181"/>
                </a:cubicBezTo>
                <a:cubicBezTo>
                  <a:pt x="236" y="179"/>
                  <a:pt x="236" y="177"/>
                  <a:pt x="237" y="175"/>
                </a:cubicBezTo>
                <a:cubicBezTo>
                  <a:pt x="237" y="174"/>
                  <a:pt x="237" y="173"/>
                  <a:pt x="237" y="172"/>
                </a:cubicBezTo>
                <a:cubicBezTo>
                  <a:pt x="238" y="171"/>
                  <a:pt x="238" y="171"/>
                  <a:pt x="238" y="170"/>
                </a:cubicBezTo>
                <a:cubicBezTo>
                  <a:pt x="238" y="169"/>
                  <a:pt x="239" y="168"/>
                  <a:pt x="239" y="167"/>
                </a:cubicBezTo>
                <a:cubicBezTo>
                  <a:pt x="239" y="166"/>
                  <a:pt x="239" y="165"/>
                  <a:pt x="240" y="164"/>
                </a:cubicBezTo>
                <a:cubicBezTo>
                  <a:pt x="247" y="141"/>
                  <a:pt x="255" y="122"/>
                  <a:pt x="266" y="109"/>
                </a:cubicBezTo>
                <a:cubicBezTo>
                  <a:pt x="276" y="95"/>
                  <a:pt x="288" y="86"/>
                  <a:pt x="301" y="82"/>
                </a:cubicBezTo>
                <a:cubicBezTo>
                  <a:pt x="313" y="79"/>
                  <a:pt x="327" y="80"/>
                  <a:pt x="340" y="87"/>
                </a:cubicBezTo>
                <a:cubicBezTo>
                  <a:pt x="354" y="94"/>
                  <a:pt x="367" y="106"/>
                  <a:pt x="380" y="125"/>
                </a:cubicBezTo>
                <a:cubicBezTo>
                  <a:pt x="392" y="143"/>
                  <a:pt x="403" y="166"/>
                  <a:pt x="411" y="191"/>
                </a:cubicBezTo>
                <a:cubicBezTo>
                  <a:pt x="419" y="216"/>
                  <a:pt x="425" y="243"/>
                  <a:pt x="429" y="271"/>
                </a:cubicBezTo>
                <a:cubicBezTo>
                  <a:pt x="432" y="299"/>
                  <a:pt x="433" y="328"/>
                  <a:pt x="431" y="356"/>
                </a:cubicBezTo>
                <a:cubicBezTo>
                  <a:pt x="429" y="383"/>
                  <a:pt x="425" y="409"/>
                  <a:pt x="417" y="433"/>
                </a:cubicBezTo>
                <a:cubicBezTo>
                  <a:pt x="409" y="456"/>
                  <a:pt x="400" y="474"/>
                  <a:pt x="389" y="487"/>
                </a:cubicBezTo>
                <a:cubicBezTo>
                  <a:pt x="378" y="500"/>
                  <a:pt x="365" y="507"/>
                  <a:pt x="352" y="509"/>
                </a:cubicBezTo>
                <a:cubicBezTo>
                  <a:pt x="339" y="512"/>
                  <a:pt x="326" y="509"/>
                  <a:pt x="313" y="500"/>
                </a:cubicBezTo>
                <a:cubicBezTo>
                  <a:pt x="300" y="492"/>
                  <a:pt x="287" y="479"/>
                  <a:pt x="275" y="460"/>
                </a:cubicBezTo>
                <a:cubicBezTo>
                  <a:pt x="275" y="459"/>
                  <a:pt x="274" y="458"/>
                  <a:pt x="274" y="457"/>
                </a:cubicBezTo>
                <a:cubicBezTo>
                  <a:pt x="273" y="456"/>
                  <a:pt x="272" y="455"/>
                  <a:pt x="272" y="455"/>
                </a:cubicBezTo>
                <a:cubicBezTo>
                  <a:pt x="271" y="454"/>
                  <a:pt x="271" y="453"/>
                  <a:pt x="270" y="452"/>
                </a:cubicBezTo>
                <a:cubicBezTo>
                  <a:pt x="270" y="451"/>
                  <a:pt x="269" y="450"/>
                  <a:pt x="269" y="449"/>
                </a:cubicBezTo>
                <a:cubicBezTo>
                  <a:pt x="268" y="447"/>
                  <a:pt x="267" y="445"/>
                  <a:pt x="266" y="444"/>
                </a:cubicBezTo>
                <a:cubicBezTo>
                  <a:pt x="265" y="442"/>
                  <a:pt x="264" y="440"/>
                  <a:pt x="263" y="438"/>
                </a:cubicBezTo>
                <a:cubicBezTo>
                  <a:pt x="262" y="437"/>
                  <a:pt x="261" y="435"/>
                  <a:pt x="261" y="433"/>
                </a:cubicBezTo>
                <a:cubicBezTo>
                  <a:pt x="260" y="431"/>
                  <a:pt x="259" y="429"/>
                  <a:pt x="258" y="428"/>
                </a:cubicBezTo>
                <a:cubicBezTo>
                  <a:pt x="251" y="450"/>
                  <a:pt x="251" y="450"/>
                  <a:pt x="251" y="450"/>
                </a:cubicBezTo>
                <a:cubicBezTo>
                  <a:pt x="184" y="670"/>
                  <a:pt x="184" y="670"/>
                  <a:pt x="184" y="670"/>
                </a:cubicBezTo>
                <a:cubicBezTo>
                  <a:pt x="0" y="364"/>
                  <a:pt x="0" y="364"/>
                  <a:pt x="0" y="364"/>
                </a:cubicBezTo>
                <a:lnTo>
                  <a:pt x="101" y="0"/>
                </a:lnTo>
                <a:close/>
              </a:path>
            </a:pathLst>
          </a:custGeom>
          <a:gradFill>
            <a:gsLst>
              <a:gs pos="51000">
                <a:schemeClr val="accent6">
                  <a:lumMod val="40000"/>
                  <a:lumOff val="60000"/>
                </a:schemeClr>
              </a:gs>
              <a:gs pos="0">
                <a:schemeClr val="accent6">
                  <a:lumMod val="20000"/>
                  <a:lumOff val="80000"/>
                </a:schemeClr>
              </a:gs>
              <a:gs pos="100000">
                <a:schemeClr val="accent6"/>
              </a:gs>
            </a:gsLst>
            <a:lin ang="27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65"/>
          <p:cNvSpPr>
            <a:spLocks/>
          </p:cNvSpPr>
          <p:nvPr/>
        </p:nvSpPr>
        <p:spPr bwMode="auto">
          <a:xfrm>
            <a:off x="3983877" y="3629329"/>
            <a:ext cx="1102611" cy="1670725"/>
          </a:xfrm>
          <a:custGeom>
            <a:avLst/>
            <a:gdLst>
              <a:gd name="T0" fmla="*/ 0 w 416"/>
              <a:gd name="T1" fmla="*/ 343 h 630"/>
              <a:gd name="T2" fmla="*/ 95 w 416"/>
              <a:gd name="T3" fmla="*/ 0 h 630"/>
              <a:gd name="T4" fmla="*/ 227 w 416"/>
              <a:gd name="T5" fmla="*/ 202 h 630"/>
              <a:gd name="T6" fmla="*/ 231 w 416"/>
              <a:gd name="T7" fmla="*/ 181 h 630"/>
              <a:gd name="T8" fmla="*/ 232 w 416"/>
              <a:gd name="T9" fmla="*/ 175 h 630"/>
              <a:gd name="T10" fmla="*/ 233 w 416"/>
              <a:gd name="T11" fmla="*/ 169 h 630"/>
              <a:gd name="T12" fmla="*/ 234 w 416"/>
              <a:gd name="T13" fmla="*/ 163 h 630"/>
              <a:gd name="T14" fmla="*/ 237 w 416"/>
              <a:gd name="T15" fmla="*/ 153 h 630"/>
              <a:gd name="T16" fmla="*/ 238 w 416"/>
              <a:gd name="T17" fmla="*/ 149 h 630"/>
              <a:gd name="T18" fmla="*/ 238 w 416"/>
              <a:gd name="T19" fmla="*/ 146 h 630"/>
              <a:gd name="T20" fmla="*/ 263 w 416"/>
              <a:gd name="T21" fmla="*/ 94 h 630"/>
              <a:gd name="T22" fmla="*/ 294 w 416"/>
              <a:gd name="T23" fmla="*/ 70 h 630"/>
              <a:gd name="T24" fmla="*/ 306 w 416"/>
              <a:gd name="T25" fmla="*/ 68 h 630"/>
              <a:gd name="T26" fmla="*/ 327 w 416"/>
              <a:gd name="T27" fmla="*/ 74 h 630"/>
              <a:gd name="T28" fmla="*/ 364 w 416"/>
              <a:gd name="T29" fmla="*/ 109 h 630"/>
              <a:gd name="T30" fmla="*/ 394 w 416"/>
              <a:gd name="T31" fmla="*/ 173 h 630"/>
              <a:gd name="T32" fmla="*/ 412 w 416"/>
              <a:gd name="T33" fmla="*/ 252 h 630"/>
              <a:gd name="T34" fmla="*/ 414 w 416"/>
              <a:gd name="T35" fmla="*/ 335 h 630"/>
              <a:gd name="T36" fmla="*/ 400 w 416"/>
              <a:gd name="T37" fmla="*/ 410 h 630"/>
              <a:gd name="T38" fmla="*/ 373 w 416"/>
              <a:gd name="T39" fmla="*/ 462 h 630"/>
              <a:gd name="T40" fmla="*/ 342 w 416"/>
              <a:gd name="T41" fmla="*/ 481 h 630"/>
              <a:gd name="T42" fmla="*/ 335 w 416"/>
              <a:gd name="T43" fmla="*/ 482 h 630"/>
              <a:gd name="T44" fmla="*/ 308 w 416"/>
              <a:gd name="T45" fmla="*/ 474 h 630"/>
              <a:gd name="T46" fmla="*/ 273 w 416"/>
              <a:gd name="T47" fmla="*/ 436 h 630"/>
              <a:gd name="T48" fmla="*/ 271 w 416"/>
              <a:gd name="T49" fmla="*/ 433 h 630"/>
              <a:gd name="T50" fmla="*/ 268 w 416"/>
              <a:gd name="T51" fmla="*/ 428 h 630"/>
              <a:gd name="T52" fmla="*/ 267 w 416"/>
              <a:gd name="T53" fmla="*/ 425 h 630"/>
              <a:gd name="T54" fmla="*/ 264 w 416"/>
              <a:gd name="T55" fmla="*/ 420 h 630"/>
              <a:gd name="T56" fmla="*/ 262 w 416"/>
              <a:gd name="T57" fmla="*/ 416 h 630"/>
              <a:gd name="T58" fmla="*/ 259 w 416"/>
              <a:gd name="T59" fmla="*/ 410 h 630"/>
              <a:gd name="T60" fmla="*/ 257 w 416"/>
              <a:gd name="T61" fmla="*/ 404 h 630"/>
              <a:gd name="T62" fmla="*/ 248 w 416"/>
              <a:gd name="T63" fmla="*/ 384 h 630"/>
              <a:gd name="T64" fmla="*/ 172 w 416"/>
              <a:gd name="T65" fmla="*/ 630 h 630"/>
              <a:gd name="T66" fmla="*/ 0 w 416"/>
              <a:gd name="T67" fmla="*/ 343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6" h="630">
                <a:moveTo>
                  <a:pt x="0" y="343"/>
                </a:moveTo>
                <a:cubicBezTo>
                  <a:pt x="95" y="0"/>
                  <a:pt x="95" y="0"/>
                  <a:pt x="95" y="0"/>
                </a:cubicBezTo>
                <a:cubicBezTo>
                  <a:pt x="227" y="202"/>
                  <a:pt x="227" y="202"/>
                  <a:pt x="227" y="202"/>
                </a:cubicBezTo>
                <a:cubicBezTo>
                  <a:pt x="231" y="181"/>
                  <a:pt x="231" y="181"/>
                  <a:pt x="231" y="181"/>
                </a:cubicBezTo>
                <a:cubicBezTo>
                  <a:pt x="231" y="179"/>
                  <a:pt x="231" y="177"/>
                  <a:pt x="232" y="175"/>
                </a:cubicBezTo>
                <a:cubicBezTo>
                  <a:pt x="232" y="173"/>
                  <a:pt x="232" y="171"/>
                  <a:pt x="233" y="169"/>
                </a:cubicBezTo>
                <a:cubicBezTo>
                  <a:pt x="233" y="167"/>
                  <a:pt x="234" y="165"/>
                  <a:pt x="234" y="163"/>
                </a:cubicBezTo>
                <a:cubicBezTo>
                  <a:pt x="235" y="161"/>
                  <a:pt x="237" y="153"/>
                  <a:pt x="237" y="153"/>
                </a:cubicBezTo>
                <a:cubicBezTo>
                  <a:pt x="238" y="149"/>
                  <a:pt x="238" y="149"/>
                  <a:pt x="238" y="149"/>
                </a:cubicBezTo>
                <a:cubicBezTo>
                  <a:pt x="238" y="146"/>
                  <a:pt x="238" y="146"/>
                  <a:pt x="238" y="146"/>
                </a:cubicBezTo>
                <a:cubicBezTo>
                  <a:pt x="245" y="125"/>
                  <a:pt x="253" y="107"/>
                  <a:pt x="263" y="94"/>
                </a:cubicBezTo>
                <a:cubicBezTo>
                  <a:pt x="273" y="81"/>
                  <a:pt x="283" y="73"/>
                  <a:pt x="294" y="70"/>
                </a:cubicBezTo>
                <a:cubicBezTo>
                  <a:pt x="298" y="69"/>
                  <a:pt x="302" y="68"/>
                  <a:pt x="306" y="68"/>
                </a:cubicBezTo>
                <a:cubicBezTo>
                  <a:pt x="313" y="68"/>
                  <a:pt x="320" y="70"/>
                  <a:pt x="327" y="74"/>
                </a:cubicBezTo>
                <a:cubicBezTo>
                  <a:pt x="340" y="81"/>
                  <a:pt x="352" y="92"/>
                  <a:pt x="364" y="109"/>
                </a:cubicBezTo>
                <a:cubicBezTo>
                  <a:pt x="376" y="127"/>
                  <a:pt x="386" y="148"/>
                  <a:pt x="394" y="173"/>
                </a:cubicBezTo>
                <a:cubicBezTo>
                  <a:pt x="402" y="198"/>
                  <a:pt x="408" y="224"/>
                  <a:pt x="412" y="252"/>
                </a:cubicBezTo>
                <a:cubicBezTo>
                  <a:pt x="415" y="280"/>
                  <a:pt x="416" y="308"/>
                  <a:pt x="414" y="335"/>
                </a:cubicBezTo>
                <a:cubicBezTo>
                  <a:pt x="412" y="363"/>
                  <a:pt x="408" y="388"/>
                  <a:pt x="400" y="410"/>
                </a:cubicBezTo>
                <a:cubicBezTo>
                  <a:pt x="393" y="432"/>
                  <a:pt x="384" y="449"/>
                  <a:pt x="373" y="462"/>
                </a:cubicBezTo>
                <a:cubicBezTo>
                  <a:pt x="364" y="473"/>
                  <a:pt x="353" y="479"/>
                  <a:pt x="342" y="481"/>
                </a:cubicBezTo>
                <a:cubicBezTo>
                  <a:pt x="340" y="482"/>
                  <a:pt x="337" y="482"/>
                  <a:pt x="335" y="482"/>
                </a:cubicBezTo>
                <a:cubicBezTo>
                  <a:pt x="326" y="482"/>
                  <a:pt x="317" y="479"/>
                  <a:pt x="308" y="474"/>
                </a:cubicBezTo>
                <a:cubicBezTo>
                  <a:pt x="296" y="466"/>
                  <a:pt x="284" y="453"/>
                  <a:pt x="273" y="436"/>
                </a:cubicBezTo>
                <a:cubicBezTo>
                  <a:pt x="271" y="433"/>
                  <a:pt x="271" y="433"/>
                  <a:pt x="271" y="433"/>
                </a:cubicBezTo>
                <a:cubicBezTo>
                  <a:pt x="268" y="428"/>
                  <a:pt x="268" y="428"/>
                  <a:pt x="268" y="428"/>
                </a:cubicBezTo>
                <a:cubicBezTo>
                  <a:pt x="268" y="427"/>
                  <a:pt x="267" y="426"/>
                  <a:pt x="267" y="425"/>
                </a:cubicBezTo>
                <a:cubicBezTo>
                  <a:pt x="266" y="423"/>
                  <a:pt x="265" y="422"/>
                  <a:pt x="264" y="420"/>
                </a:cubicBezTo>
                <a:cubicBezTo>
                  <a:pt x="263" y="418"/>
                  <a:pt x="263" y="417"/>
                  <a:pt x="262" y="416"/>
                </a:cubicBezTo>
                <a:cubicBezTo>
                  <a:pt x="262" y="416"/>
                  <a:pt x="260" y="411"/>
                  <a:pt x="259" y="410"/>
                </a:cubicBezTo>
                <a:cubicBezTo>
                  <a:pt x="258" y="408"/>
                  <a:pt x="257" y="406"/>
                  <a:pt x="257" y="404"/>
                </a:cubicBezTo>
                <a:cubicBezTo>
                  <a:pt x="248" y="384"/>
                  <a:pt x="248" y="384"/>
                  <a:pt x="248" y="384"/>
                </a:cubicBezTo>
                <a:cubicBezTo>
                  <a:pt x="172" y="630"/>
                  <a:pt x="172" y="630"/>
                  <a:pt x="172" y="630"/>
                </a:cubicBezTo>
                <a:lnTo>
                  <a:pt x="0" y="343"/>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66"/>
          <p:cNvSpPr>
            <a:spLocks/>
          </p:cNvSpPr>
          <p:nvPr/>
        </p:nvSpPr>
        <p:spPr bwMode="auto">
          <a:xfrm>
            <a:off x="4564316" y="2335106"/>
            <a:ext cx="3722433" cy="1758127"/>
          </a:xfrm>
          <a:custGeom>
            <a:avLst/>
            <a:gdLst>
              <a:gd name="T0" fmla="*/ 455 w 1404"/>
              <a:gd name="T1" fmla="*/ 0 h 663"/>
              <a:gd name="T2" fmla="*/ 0 w 1404"/>
              <a:gd name="T3" fmla="*/ 8 h 663"/>
              <a:gd name="T4" fmla="*/ 479 w 1404"/>
              <a:gd name="T5" fmla="*/ 663 h 663"/>
              <a:gd name="T6" fmla="*/ 1404 w 1404"/>
              <a:gd name="T7" fmla="*/ 587 h 663"/>
              <a:gd name="T8" fmla="*/ 1120 w 1404"/>
              <a:gd name="T9" fmla="*/ 269 h 663"/>
              <a:gd name="T10" fmla="*/ 876 w 1404"/>
              <a:gd name="T11" fmla="*/ 280 h 663"/>
              <a:gd name="T12" fmla="*/ 877 w 1404"/>
              <a:gd name="T13" fmla="*/ 282 h 663"/>
              <a:gd name="T14" fmla="*/ 879 w 1404"/>
              <a:gd name="T15" fmla="*/ 284 h 663"/>
              <a:gd name="T16" fmla="*/ 881 w 1404"/>
              <a:gd name="T17" fmla="*/ 286 h 663"/>
              <a:gd name="T18" fmla="*/ 883 w 1404"/>
              <a:gd name="T19" fmla="*/ 289 h 663"/>
              <a:gd name="T20" fmla="*/ 913 w 1404"/>
              <a:gd name="T21" fmla="*/ 344 h 663"/>
              <a:gd name="T22" fmla="*/ 909 w 1404"/>
              <a:gd name="T23" fmla="*/ 391 h 663"/>
              <a:gd name="T24" fmla="*/ 871 w 1404"/>
              <a:gd name="T25" fmla="*/ 426 h 663"/>
              <a:gd name="T26" fmla="*/ 801 w 1404"/>
              <a:gd name="T27" fmla="*/ 443 h 663"/>
              <a:gd name="T28" fmla="*/ 710 w 1404"/>
              <a:gd name="T29" fmla="*/ 436 h 663"/>
              <a:gd name="T30" fmla="*/ 618 w 1404"/>
              <a:gd name="T31" fmla="*/ 408 h 663"/>
              <a:gd name="T32" fmla="*/ 536 w 1404"/>
              <a:gd name="T33" fmla="*/ 364 h 663"/>
              <a:gd name="T34" fmla="*/ 475 w 1404"/>
              <a:gd name="T35" fmla="*/ 308 h 663"/>
              <a:gd name="T36" fmla="*/ 448 w 1404"/>
              <a:gd name="T37" fmla="*/ 251 h 663"/>
              <a:gd name="T38" fmla="*/ 458 w 1404"/>
              <a:gd name="T39" fmla="*/ 205 h 663"/>
              <a:gd name="T40" fmla="*/ 500 w 1404"/>
              <a:gd name="T41" fmla="*/ 173 h 663"/>
              <a:gd name="T42" fmla="*/ 571 w 1404"/>
              <a:gd name="T43" fmla="*/ 160 h 663"/>
              <a:gd name="T44" fmla="*/ 574 w 1404"/>
              <a:gd name="T45" fmla="*/ 160 h 663"/>
              <a:gd name="T46" fmla="*/ 578 w 1404"/>
              <a:gd name="T47" fmla="*/ 160 h 663"/>
              <a:gd name="T48" fmla="*/ 582 w 1404"/>
              <a:gd name="T49" fmla="*/ 160 h 663"/>
              <a:gd name="T50" fmla="*/ 585 w 1404"/>
              <a:gd name="T51" fmla="*/ 160 h 663"/>
              <a:gd name="T52" fmla="*/ 455 w 1404"/>
              <a:gd name="T53" fmla="*/ 0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04" h="663">
                <a:moveTo>
                  <a:pt x="455" y="0"/>
                </a:moveTo>
                <a:cubicBezTo>
                  <a:pt x="0" y="8"/>
                  <a:pt x="0" y="8"/>
                  <a:pt x="0" y="8"/>
                </a:cubicBezTo>
                <a:cubicBezTo>
                  <a:pt x="479" y="663"/>
                  <a:pt x="479" y="663"/>
                  <a:pt x="479" y="663"/>
                </a:cubicBezTo>
                <a:cubicBezTo>
                  <a:pt x="1404" y="587"/>
                  <a:pt x="1404" y="587"/>
                  <a:pt x="1404" y="587"/>
                </a:cubicBezTo>
                <a:cubicBezTo>
                  <a:pt x="1120" y="269"/>
                  <a:pt x="1120" y="269"/>
                  <a:pt x="1120" y="269"/>
                </a:cubicBezTo>
                <a:cubicBezTo>
                  <a:pt x="876" y="280"/>
                  <a:pt x="876" y="280"/>
                  <a:pt x="876" y="280"/>
                </a:cubicBezTo>
                <a:cubicBezTo>
                  <a:pt x="876" y="281"/>
                  <a:pt x="877" y="282"/>
                  <a:pt x="877" y="282"/>
                </a:cubicBezTo>
                <a:cubicBezTo>
                  <a:pt x="878" y="283"/>
                  <a:pt x="879" y="284"/>
                  <a:pt x="879" y="284"/>
                </a:cubicBezTo>
                <a:cubicBezTo>
                  <a:pt x="880" y="285"/>
                  <a:pt x="881" y="286"/>
                  <a:pt x="881" y="286"/>
                </a:cubicBezTo>
                <a:cubicBezTo>
                  <a:pt x="882" y="287"/>
                  <a:pt x="882" y="288"/>
                  <a:pt x="883" y="289"/>
                </a:cubicBezTo>
                <a:cubicBezTo>
                  <a:pt x="899" y="308"/>
                  <a:pt x="909" y="326"/>
                  <a:pt x="913" y="344"/>
                </a:cubicBezTo>
                <a:cubicBezTo>
                  <a:pt x="918" y="361"/>
                  <a:pt x="916" y="377"/>
                  <a:pt x="909" y="391"/>
                </a:cubicBezTo>
                <a:cubicBezTo>
                  <a:pt x="902" y="405"/>
                  <a:pt x="889" y="417"/>
                  <a:pt x="871" y="426"/>
                </a:cubicBezTo>
                <a:cubicBezTo>
                  <a:pt x="853" y="435"/>
                  <a:pt x="829" y="441"/>
                  <a:pt x="801" y="443"/>
                </a:cubicBezTo>
                <a:cubicBezTo>
                  <a:pt x="772" y="445"/>
                  <a:pt x="741" y="442"/>
                  <a:pt x="710" y="436"/>
                </a:cubicBezTo>
                <a:cubicBezTo>
                  <a:pt x="679" y="430"/>
                  <a:pt x="648" y="420"/>
                  <a:pt x="618" y="408"/>
                </a:cubicBezTo>
                <a:cubicBezTo>
                  <a:pt x="588" y="396"/>
                  <a:pt x="560" y="381"/>
                  <a:pt x="536" y="364"/>
                </a:cubicBezTo>
                <a:cubicBezTo>
                  <a:pt x="511" y="347"/>
                  <a:pt x="490" y="328"/>
                  <a:pt x="475" y="308"/>
                </a:cubicBezTo>
                <a:cubicBezTo>
                  <a:pt x="459" y="288"/>
                  <a:pt x="451" y="269"/>
                  <a:pt x="448" y="251"/>
                </a:cubicBezTo>
                <a:cubicBezTo>
                  <a:pt x="446" y="234"/>
                  <a:pt x="449" y="219"/>
                  <a:pt x="458" y="205"/>
                </a:cubicBezTo>
                <a:cubicBezTo>
                  <a:pt x="467" y="192"/>
                  <a:pt x="481" y="181"/>
                  <a:pt x="500" y="173"/>
                </a:cubicBezTo>
                <a:cubicBezTo>
                  <a:pt x="519" y="166"/>
                  <a:pt x="543" y="161"/>
                  <a:pt x="571" y="160"/>
                </a:cubicBezTo>
                <a:cubicBezTo>
                  <a:pt x="572" y="160"/>
                  <a:pt x="573" y="160"/>
                  <a:pt x="574" y="160"/>
                </a:cubicBezTo>
                <a:cubicBezTo>
                  <a:pt x="576" y="160"/>
                  <a:pt x="577" y="160"/>
                  <a:pt x="578" y="160"/>
                </a:cubicBezTo>
                <a:cubicBezTo>
                  <a:pt x="579" y="160"/>
                  <a:pt x="580" y="160"/>
                  <a:pt x="582" y="160"/>
                </a:cubicBezTo>
                <a:cubicBezTo>
                  <a:pt x="583" y="160"/>
                  <a:pt x="584" y="160"/>
                  <a:pt x="585" y="160"/>
                </a:cubicBezTo>
                <a:cubicBezTo>
                  <a:pt x="455" y="0"/>
                  <a:pt x="455" y="0"/>
                  <a:pt x="455" y="0"/>
                </a:cubicBez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t="100000" r="100000"/>
            </a:path>
            <a:tileRect l="-100000" b="-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67"/>
          <p:cNvSpPr>
            <a:spLocks/>
          </p:cNvSpPr>
          <p:nvPr/>
        </p:nvSpPr>
        <p:spPr bwMode="auto">
          <a:xfrm>
            <a:off x="5893086" y="2102610"/>
            <a:ext cx="1672966" cy="1150795"/>
          </a:xfrm>
          <a:custGeom>
            <a:avLst/>
            <a:gdLst>
              <a:gd name="T0" fmla="*/ 399 w 631"/>
              <a:gd name="T1" fmla="*/ 0 h 434"/>
              <a:gd name="T2" fmla="*/ 4 w 631"/>
              <a:gd name="T3" fmla="*/ 7 h 434"/>
              <a:gd name="T4" fmla="*/ 137 w 631"/>
              <a:gd name="T5" fmla="*/ 168 h 434"/>
              <a:gd name="T6" fmla="*/ 150 w 631"/>
              <a:gd name="T7" fmla="*/ 184 h 434"/>
              <a:gd name="T8" fmla="*/ 143 w 631"/>
              <a:gd name="T9" fmla="*/ 184 h 434"/>
              <a:gd name="T10" fmla="*/ 137 w 631"/>
              <a:gd name="T11" fmla="*/ 183 h 434"/>
              <a:gd name="T12" fmla="*/ 131 w 631"/>
              <a:gd name="T13" fmla="*/ 183 h 434"/>
              <a:gd name="T14" fmla="*/ 124 w 631"/>
              <a:gd name="T15" fmla="*/ 183 h 434"/>
              <a:gd name="T16" fmla="*/ 121 w 631"/>
              <a:gd name="T17" fmla="*/ 183 h 434"/>
              <a:gd name="T18" fmla="*/ 117 w 631"/>
              <a:gd name="T19" fmla="*/ 183 h 434"/>
              <a:gd name="T20" fmla="*/ 113 w 631"/>
              <a:gd name="T21" fmla="*/ 183 h 434"/>
              <a:gd name="T22" fmla="*/ 110 w 631"/>
              <a:gd name="T23" fmla="*/ 183 h 434"/>
              <a:gd name="T24" fmla="*/ 48 w 631"/>
              <a:gd name="T25" fmla="*/ 195 h 434"/>
              <a:gd name="T26" fmla="*/ 11 w 631"/>
              <a:gd name="T27" fmla="*/ 223 h 434"/>
              <a:gd name="T28" fmla="*/ 2 w 631"/>
              <a:gd name="T29" fmla="*/ 264 h 434"/>
              <a:gd name="T30" fmla="*/ 26 w 631"/>
              <a:gd name="T31" fmla="*/ 314 h 434"/>
              <a:gd name="T32" fmla="*/ 79 w 631"/>
              <a:gd name="T33" fmla="*/ 363 h 434"/>
              <a:gd name="T34" fmla="*/ 152 w 631"/>
              <a:gd name="T35" fmla="*/ 402 h 434"/>
              <a:gd name="T36" fmla="*/ 233 w 631"/>
              <a:gd name="T37" fmla="*/ 426 h 434"/>
              <a:gd name="T38" fmla="*/ 313 w 631"/>
              <a:gd name="T39" fmla="*/ 432 h 434"/>
              <a:gd name="T40" fmla="*/ 375 w 631"/>
              <a:gd name="T41" fmla="*/ 418 h 434"/>
              <a:gd name="T42" fmla="*/ 408 w 631"/>
              <a:gd name="T43" fmla="*/ 387 h 434"/>
              <a:gd name="T44" fmla="*/ 413 w 631"/>
              <a:gd name="T45" fmla="*/ 345 h 434"/>
              <a:gd name="T46" fmla="*/ 386 w 631"/>
              <a:gd name="T47" fmla="*/ 297 h 434"/>
              <a:gd name="T48" fmla="*/ 384 w 631"/>
              <a:gd name="T49" fmla="*/ 295 h 434"/>
              <a:gd name="T50" fmla="*/ 382 w 631"/>
              <a:gd name="T51" fmla="*/ 293 h 434"/>
              <a:gd name="T52" fmla="*/ 380 w 631"/>
              <a:gd name="T53" fmla="*/ 291 h 434"/>
              <a:gd name="T54" fmla="*/ 379 w 631"/>
              <a:gd name="T55" fmla="*/ 289 h 434"/>
              <a:gd name="T56" fmla="*/ 375 w 631"/>
              <a:gd name="T57" fmla="*/ 284 h 434"/>
              <a:gd name="T58" fmla="*/ 370 w 631"/>
              <a:gd name="T59" fmla="*/ 280 h 434"/>
              <a:gd name="T60" fmla="*/ 366 w 631"/>
              <a:gd name="T61" fmla="*/ 276 h 434"/>
              <a:gd name="T62" fmla="*/ 362 w 631"/>
              <a:gd name="T63" fmla="*/ 272 h 434"/>
              <a:gd name="T64" fmla="*/ 385 w 631"/>
              <a:gd name="T65" fmla="*/ 271 h 434"/>
              <a:gd name="T66" fmla="*/ 631 w 631"/>
              <a:gd name="T67" fmla="*/ 260 h 434"/>
              <a:gd name="T68" fmla="*/ 399 w 631"/>
              <a:gd name="T69"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31" h="434">
                <a:moveTo>
                  <a:pt x="399" y="0"/>
                </a:moveTo>
                <a:cubicBezTo>
                  <a:pt x="4" y="7"/>
                  <a:pt x="4" y="7"/>
                  <a:pt x="4" y="7"/>
                </a:cubicBezTo>
                <a:cubicBezTo>
                  <a:pt x="137" y="168"/>
                  <a:pt x="137" y="168"/>
                  <a:pt x="137" y="168"/>
                </a:cubicBezTo>
                <a:cubicBezTo>
                  <a:pt x="150" y="184"/>
                  <a:pt x="150" y="184"/>
                  <a:pt x="150" y="184"/>
                </a:cubicBezTo>
                <a:cubicBezTo>
                  <a:pt x="148" y="184"/>
                  <a:pt x="145" y="184"/>
                  <a:pt x="143" y="184"/>
                </a:cubicBezTo>
                <a:cubicBezTo>
                  <a:pt x="141" y="184"/>
                  <a:pt x="139" y="184"/>
                  <a:pt x="137" y="183"/>
                </a:cubicBezTo>
                <a:cubicBezTo>
                  <a:pt x="135" y="183"/>
                  <a:pt x="133" y="183"/>
                  <a:pt x="131" y="183"/>
                </a:cubicBezTo>
                <a:cubicBezTo>
                  <a:pt x="128" y="183"/>
                  <a:pt x="126" y="183"/>
                  <a:pt x="124" y="183"/>
                </a:cubicBezTo>
                <a:cubicBezTo>
                  <a:pt x="123" y="183"/>
                  <a:pt x="122" y="183"/>
                  <a:pt x="121" y="183"/>
                </a:cubicBezTo>
                <a:cubicBezTo>
                  <a:pt x="119" y="183"/>
                  <a:pt x="118" y="183"/>
                  <a:pt x="117" y="183"/>
                </a:cubicBezTo>
                <a:cubicBezTo>
                  <a:pt x="116" y="183"/>
                  <a:pt x="115" y="183"/>
                  <a:pt x="113" y="183"/>
                </a:cubicBezTo>
                <a:cubicBezTo>
                  <a:pt x="112" y="183"/>
                  <a:pt x="111" y="183"/>
                  <a:pt x="110" y="183"/>
                </a:cubicBezTo>
                <a:cubicBezTo>
                  <a:pt x="85" y="184"/>
                  <a:pt x="64" y="188"/>
                  <a:pt x="48" y="195"/>
                </a:cubicBezTo>
                <a:cubicBezTo>
                  <a:pt x="31" y="202"/>
                  <a:pt x="18" y="211"/>
                  <a:pt x="11" y="223"/>
                </a:cubicBezTo>
                <a:cubicBezTo>
                  <a:pt x="3" y="235"/>
                  <a:pt x="0" y="249"/>
                  <a:pt x="2" y="264"/>
                </a:cubicBezTo>
                <a:cubicBezTo>
                  <a:pt x="4" y="279"/>
                  <a:pt x="12" y="296"/>
                  <a:pt x="26" y="314"/>
                </a:cubicBezTo>
                <a:cubicBezTo>
                  <a:pt x="39" y="331"/>
                  <a:pt x="58" y="348"/>
                  <a:pt x="79" y="363"/>
                </a:cubicBezTo>
                <a:cubicBezTo>
                  <a:pt x="101" y="378"/>
                  <a:pt x="126" y="391"/>
                  <a:pt x="152" y="402"/>
                </a:cubicBezTo>
                <a:cubicBezTo>
                  <a:pt x="178" y="413"/>
                  <a:pt x="206" y="421"/>
                  <a:pt x="233" y="426"/>
                </a:cubicBezTo>
                <a:cubicBezTo>
                  <a:pt x="260" y="432"/>
                  <a:pt x="287" y="434"/>
                  <a:pt x="313" y="432"/>
                </a:cubicBezTo>
                <a:cubicBezTo>
                  <a:pt x="338" y="431"/>
                  <a:pt x="358" y="426"/>
                  <a:pt x="375" y="418"/>
                </a:cubicBezTo>
                <a:cubicBezTo>
                  <a:pt x="391" y="410"/>
                  <a:pt x="402" y="400"/>
                  <a:pt x="408" y="387"/>
                </a:cubicBezTo>
                <a:cubicBezTo>
                  <a:pt x="415" y="375"/>
                  <a:pt x="416" y="361"/>
                  <a:pt x="413" y="345"/>
                </a:cubicBezTo>
                <a:cubicBezTo>
                  <a:pt x="409" y="330"/>
                  <a:pt x="400" y="314"/>
                  <a:pt x="386" y="297"/>
                </a:cubicBezTo>
                <a:cubicBezTo>
                  <a:pt x="385" y="296"/>
                  <a:pt x="385" y="295"/>
                  <a:pt x="384" y="295"/>
                </a:cubicBezTo>
                <a:cubicBezTo>
                  <a:pt x="383" y="294"/>
                  <a:pt x="383" y="293"/>
                  <a:pt x="382" y="293"/>
                </a:cubicBezTo>
                <a:cubicBezTo>
                  <a:pt x="382" y="292"/>
                  <a:pt x="381" y="291"/>
                  <a:pt x="380" y="291"/>
                </a:cubicBezTo>
                <a:cubicBezTo>
                  <a:pt x="380" y="290"/>
                  <a:pt x="379" y="289"/>
                  <a:pt x="379" y="289"/>
                </a:cubicBezTo>
                <a:cubicBezTo>
                  <a:pt x="377" y="287"/>
                  <a:pt x="376" y="286"/>
                  <a:pt x="375" y="284"/>
                </a:cubicBezTo>
                <a:cubicBezTo>
                  <a:pt x="373" y="283"/>
                  <a:pt x="372" y="282"/>
                  <a:pt x="370" y="280"/>
                </a:cubicBezTo>
                <a:cubicBezTo>
                  <a:pt x="369" y="279"/>
                  <a:pt x="368" y="278"/>
                  <a:pt x="366" y="276"/>
                </a:cubicBezTo>
                <a:cubicBezTo>
                  <a:pt x="365" y="275"/>
                  <a:pt x="363" y="274"/>
                  <a:pt x="362" y="272"/>
                </a:cubicBezTo>
                <a:cubicBezTo>
                  <a:pt x="385" y="271"/>
                  <a:pt x="385" y="271"/>
                  <a:pt x="385" y="271"/>
                </a:cubicBezTo>
                <a:cubicBezTo>
                  <a:pt x="631" y="260"/>
                  <a:pt x="631" y="260"/>
                  <a:pt x="631" y="260"/>
                </a:cubicBezTo>
                <a:cubicBezTo>
                  <a:pt x="399" y="0"/>
                  <a:pt x="399" y="0"/>
                  <a:pt x="399" y="0"/>
                </a:cubicBezTo>
                <a:close/>
              </a:path>
            </a:pathLst>
          </a:custGeom>
          <a:gradFill flip="none" rotWithShape="1">
            <a:gsLst>
              <a:gs pos="51000">
                <a:schemeClr val="accent2">
                  <a:lumMod val="40000"/>
                  <a:lumOff val="60000"/>
                </a:schemeClr>
              </a:gs>
              <a:gs pos="0">
                <a:schemeClr val="accent2">
                  <a:lumMod val="20000"/>
                  <a:lumOff val="80000"/>
                </a:schemeClr>
              </a:gs>
              <a:gs pos="100000">
                <a:schemeClr val="accent2"/>
              </a:gs>
            </a:gsLst>
            <a:lin ang="2700000" scaled="1"/>
            <a:tileRect/>
          </a:gra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68"/>
          <p:cNvSpPr>
            <a:spLocks/>
          </p:cNvSpPr>
          <p:nvPr/>
        </p:nvSpPr>
        <p:spPr bwMode="auto">
          <a:xfrm>
            <a:off x="5913256" y="2123901"/>
            <a:ext cx="1606854" cy="1105973"/>
          </a:xfrm>
          <a:custGeom>
            <a:avLst/>
            <a:gdLst>
              <a:gd name="T0" fmla="*/ 289 w 606"/>
              <a:gd name="T1" fmla="*/ 417 h 417"/>
              <a:gd name="T2" fmla="*/ 227 w 606"/>
              <a:gd name="T3" fmla="*/ 410 h 417"/>
              <a:gd name="T4" fmla="*/ 147 w 606"/>
              <a:gd name="T5" fmla="*/ 386 h 417"/>
              <a:gd name="T6" fmla="*/ 76 w 606"/>
              <a:gd name="T7" fmla="*/ 348 h 417"/>
              <a:gd name="T8" fmla="*/ 24 w 606"/>
              <a:gd name="T9" fmla="*/ 301 h 417"/>
              <a:gd name="T10" fmla="*/ 2 w 606"/>
              <a:gd name="T11" fmla="*/ 255 h 417"/>
              <a:gd name="T12" fmla="*/ 9 w 606"/>
              <a:gd name="T13" fmla="*/ 220 h 417"/>
              <a:gd name="T14" fmla="*/ 43 w 606"/>
              <a:gd name="T15" fmla="*/ 194 h 417"/>
              <a:gd name="T16" fmla="*/ 102 w 606"/>
              <a:gd name="T17" fmla="*/ 183 h 417"/>
              <a:gd name="T18" fmla="*/ 111 w 606"/>
              <a:gd name="T19" fmla="*/ 183 h 417"/>
              <a:gd name="T20" fmla="*/ 116 w 606"/>
              <a:gd name="T21" fmla="*/ 183 h 417"/>
              <a:gd name="T22" fmla="*/ 122 w 606"/>
              <a:gd name="T23" fmla="*/ 183 h 417"/>
              <a:gd name="T24" fmla="*/ 128 w 606"/>
              <a:gd name="T25" fmla="*/ 184 h 417"/>
              <a:gd name="T26" fmla="*/ 134 w 606"/>
              <a:gd name="T27" fmla="*/ 184 h 417"/>
              <a:gd name="T28" fmla="*/ 141 w 606"/>
              <a:gd name="T29" fmla="*/ 185 h 417"/>
              <a:gd name="T30" fmla="*/ 161 w 606"/>
              <a:gd name="T31" fmla="*/ 187 h 417"/>
              <a:gd name="T32" fmla="*/ 135 w 606"/>
              <a:gd name="T33" fmla="*/ 155 h 417"/>
              <a:gd name="T34" fmla="*/ 13 w 606"/>
              <a:gd name="T35" fmla="*/ 7 h 417"/>
              <a:gd name="T36" fmla="*/ 387 w 606"/>
              <a:gd name="T37" fmla="*/ 0 h 417"/>
              <a:gd name="T38" fmla="*/ 606 w 606"/>
              <a:gd name="T39" fmla="*/ 245 h 417"/>
              <a:gd name="T40" fmla="*/ 333 w 606"/>
              <a:gd name="T41" fmla="*/ 257 h 417"/>
              <a:gd name="T42" fmla="*/ 348 w 606"/>
              <a:gd name="T43" fmla="*/ 271 h 417"/>
              <a:gd name="T44" fmla="*/ 353 w 606"/>
              <a:gd name="T45" fmla="*/ 274 h 417"/>
              <a:gd name="T46" fmla="*/ 357 w 606"/>
              <a:gd name="T47" fmla="*/ 278 h 417"/>
              <a:gd name="T48" fmla="*/ 361 w 606"/>
              <a:gd name="T49" fmla="*/ 282 h 417"/>
              <a:gd name="T50" fmla="*/ 365 w 606"/>
              <a:gd name="T51" fmla="*/ 287 h 417"/>
              <a:gd name="T52" fmla="*/ 370 w 606"/>
              <a:gd name="T53" fmla="*/ 292 h 417"/>
              <a:gd name="T54" fmla="*/ 372 w 606"/>
              <a:gd name="T55" fmla="*/ 294 h 417"/>
              <a:gd name="T56" fmla="*/ 397 w 606"/>
              <a:gd name="T57" fmla="*/ 339 h 417"/>
              <a:gd name="T58" fmla="*/ 393 w 606"/>
              <a:gd name="T59" fmla="*/ 376 h 417"/>
              <a:gd name="T60" fmla="*/ 363 w 606"/>
              <a:gd name="T61" fmla="*/ 403 h 417"/>
              <a:gd name="T62" fmla="*/ 304 w 606"/>
              <a:gd name="T63" fmla="*/ 416 h 417"/>
              <a:gd name="T64" fmla="*/ 289 w 606"/>
              <a:gd name="T65" fmla="*/ 41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6" h="417">
                <a:moveTo>
                  <a:pt x="289" y="417"/>
                </a:moveTo>
                <a:cubicBezTo>
                  <a:pt x="269" y="417"/>
                  <a:pt x="248" y="415"/>
                  <a:pt x="227" y="410"/>
                </a:cubicBezTo>
                <a:cubicBezTo>
                  <a:pt x="200" y="405"/>
                  <a:pt x="173" y="397"/>
                  <a:pt x="147" y="386"/>
                </a:cubicBezTo>
                <a:cubicBezTo>
                  <a:pt x="121" y="375"/>
                  <a:pt x="97" y="363"/>
                  <a:pt x="76" y="348"/>
                </a:cubicBezTo>
                <a:cubicBezTo>
                  <a:pt x="54" y="333"/>
                  <a:pt x="37" y="317"/>
                  <a:pt x="24" y="301"/>
                </a:cubicBezTo>
                <a:cubicBezTo>
                  <a:pt x="12" y="285"/>
                  <a:pt x="4" y="269"/>
                  <a:pt x="2" y="255"/>
                </a:cubicBezTo>
                <a:cubicBezTo>
                  <a:pt x="0" y="242"/>
                  <a:pt x="3" y="230"/>
                  <a:pt x="9" y="220"/>
                </a:cubicBezTo>
                <a:cubicBezTo>
                  <a:pt x="16" y="209"/>
                  <a:pt x="28" y="201"/>
                  <a:pt x="43" y="194"/>
                </a:cubicBezTo>
                <a:cubicBezTo>
                  <a:pt x="59" y="188"/>
                  <a:pt x="79" y="184"/>
                  <a:pt x="102" y="183"/>
                </a:cubicBezTo>
                <a:cubicBezTo>
                  <a:pt x="111" y="183"/>
                  <a:pt x="111" y="183"/>
                  <a:pt x="111" y="183"/>
                </a:cubicBezTo>
                <a:cubicBezTo>
                  <a:pt x="111" y="183"/>
                  <a:pt x="115" y="183"/>
                  <a:pt x="116" y="183"/>
                </a:cubicBezTo>
                <a:cubicBezTo>
                  <a:pt x="118" y="183"/>
                  <a:pt x="120" y="183"/>
                  <a:pt x="122" y="183"/>
                </a:cubicBezTo>
                <a:cubicBezTo>
                  <a:pt x="124" y="183"/>
                  <a:pt x="126" y="183"/>
                  <a:pt x="128" y="184"/>
                </a:cubicBezTo>
                <a:cubicBezTo>
                  <a:pt x="134" y="184"/>
                  <a:pt x="134" y="184"/>
                  <a:pt x="134" y="184"/>
                </a:cubicBezTo>
                <a:cubicBezTo>
                  <a:pt x="137" y="184"/>
                  <a:pt x="139" y="184"/>
                  <a:pt x="141" y="185"/>
                </a:cubicBezTo>
                <a:cubicBezTo>
                  <a:pt x="161" y="187"/>
                  <a:pt x="161" y="187"/>
                  <a:pt x="161" y="187"/>
                </a:cubicBezTo>
                <a:cubicBezTo>
                  <a:pt x="135" y="155"/>
                  <a:pt x="135" y="155"/>
                  <a:pt x="135" y="155"/>
                </a:cubicBezTo>
                <a:cubicBezTo>
                  <a:pt x="13" y="7"/>
                  <a:pt x="13" y="7"/>
                  <a:pt x="13" y="7"/>
                </a:cubicBezTo>
                <a:cubicBezTo>
                  <a:pt x="387" y="0"/>
                  <a:pt x="387" y="0"/>
                  <a:pt x="387" y="0"/>
                </a:cubicBezTo>
                <a:cubicBezTo>
                  <a:pt x="606" y="245"/>
                  <a:pt x="606" y="245"/>
                  <a:pt x="606" y="245"/>
                </a:cubicBezTo>
                <a:cubicBezTo>
                  <a:pt x="333" y="257"/>
                  <a:pt x="333" y="257"/>
                  <a:pt x="333" y="257"/>
                </a:cubicBezTo>
                <a:cubicBezTo>
                  <a:pt x="348" y="271"/>
                  <a:pt x="348" y="271"/>
                  <a:pt x="348" y="271"/>
                </a:cubicBezTo>
                <a:cubicBezTo>
                  <a:pt x="350" y="272"/>
                  <a:pt x="351" y="273"/>
                  <a:pt x="353" y="274"/>
                </a:cubicBezTo>
                <a:cubicBezTo>
                  <a:pt x="357" y="278"/>
                  <a:pt x="357" y="278"/>
                  <a:pt x="357" y="278"/>
                </a:cubicBezTo>
                <a:cubicBezTo>
                  <a:pt x="361" y="282"/>
                  <a:pt x="361" y="282"/>
                  <a:pt x="361" y="282"/>
                </a:cubicBezTo>
                <a:cubicBezTo>
                  <a:pt x="362" y="283"/>
                  <a:pt x="365" y="287"/>
                  <a:pt x="365" y="287"/>
                </a:cubicBezTo>
                <a:cubicBezTo>
                  <a:pt x="370" y="292"/>
                  <a:pt x="370" y="292"/>
                  <a:pt x="370" y="292"/>
                </a:cubicBezTo>
                <a:cubicBezTo>
                  <a:pt x="372" y="294"/>
                  <a:pt x="372" y="294"/>
                  <a:pt x="372" y="294"/>
                </a:cubicBezTo>
                <a:cubicBezTo>
                  <a:pt x="385" y="309"/>
                  <a:pt x="393" y="325"/>
                  <a:pt x="397" y="339"/>
                </a:cubicBezTo>
                <a:cubicBezTo>
                  <a:pt x="400" y="353"/>
                  <a:pt x="399" y="365"/>
                  <a:pt x="393" y="376"/>
                </a:cubicBezTo>
                <a:cubicBezTo>
                  <a:pt x="387" y="387"/>
                  <a:pt x="377" y="396"/>
                  <a:pt x="363" y="403"/>
                </a:cubicBezTo>
                <a:cubicBezTo>
                  <a:pt x="347" y="410"/>
                  <a:pt x="328" y="415"/>
                  <a:pt x="304" y="416"/>
                </a:cubicBezTo>
                <a:cubicBezTo>
                  <a:pt x="299" y="417"/>
                  <a:pt x="294" y="417"/>
                  <a:pt x="289" y="4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69"/>
          <p:cNvSpPr>
            <a:spLocks/>
          </p:cNvSpPr>
          <p:nvPr/>
        </p:nvSpPr>
        <p:spPr bwMode="auto">
          <a:xfrm>
            <a:off x="5047269" y="3891535"/>
            <a:ext cx="3239481" cy="2458464"/>
          </a:xfrm>
          <a:custGeom>
            <a:avLst/>
            <a:gdLst>
              <a:gd name="T0" fmla="*/ 1222 w 1222"/>
              <a:gd name="T1" fmla="*/ 0 h 927"/>
              <a:gd name="T2" fmla="*/ 1037 w 1222"/>
              <a:gd name="T3" fmla="*/ 412 h 927"/>
              <a:gd name="T4" fmla="*/ 804 w 1222"/>
              <a:gd name="T5" fmla="*/ 441 h 927"/>
              <a:gd name="T6" fmla="*/ 806 w 1222"/>
              <a:gd name="T7" fmla="*/ 437 h 927"/>
              <a:gd name="T8" fmla="*/ 808 w 1222"/>
              <a:gd name="T9" fmla="*/ 434 h 927"/>
              <a:gd name="T10" fmla="*/ 809 w 1222"/>
              <a:gd name="T11" fmla="*/ 431 h 927"/>
              <a:gd name="T12" fmla="*/ 810 w 1222"/>
              <a:gd name="T13" fmla="*/ 428 h 927"/>
              <a:gd name="T14" fmla="*/ 825 w 1222"/>
              <a:gd name="T15" fmla="*/ 358 h 927"/>
              <a:gd name="T16" fmla="*/ 808 w 1222"/>
              <a:gd name="T17" fmla="*/ 303 h 927"/>
              <a:gd name="T18" fmla="*/ 761 w 1222"/>
              <a:gd name="T19" fmla="*/ 269 h 927"/>
              <a:gd name="T20" fmla="*/ 687 w 1222"/>
              <a:gd name="T21" fmla="*/ 262 h 927"/>
              <a:gd name="T22" fmla="*/ 601 w 1222"/>
              <a:gd name="T23" fmla="*/ 286 h 927"/>
              <a:gd name="T24" fmla="*/ 518 w 1222"/>
              <a:gd name="T25" fmla="*/ 335 h 927"/>
              <a:gd name="T26" fmla="*/ 449 w 1222"/>
              <a:gd name="T27" fmla="*/ 401 h 927"/>
              <a:gd name="T28" fmla="*/ 404 w 1222"/>
              <a:gd name="T29" fmla="*/ 477 h 927"/>
              <a:gd name="T30" fmla="*/ 393 w 1222"/>
              <a:gd name="T31" fmla="*/ 548 h 927"/>
              <a:gd name="T32" fmla="*/ 415 w 1222"/>
              <a:gd name="T33" fmla="*/ 601 h 927"/>
              <a:gd name="T34" fmla="*/ 465 w 1222"/>
              <a:gd name="T35" fmla="*/ 631 h 927"/>
              <a:gd name="T36" fmla="*/ 538 w 1222"/>
              <a:gd name="T37" fmla="*/ 634 h 927"/>
              <a:gd name="T38" fmla="*/ 541 w 1222"/>
              <a:gd name="T39" fmla="*/ 634 h 927"/>
              <a:gd name="T40" fmla="*/ 544 w 1222"/>
              <a:gd name="T41" fmla="*/ 633 h 927"/>
              <a:gd name="T42" fmla="*/ 547 w 1222"/>
              <a:gd name="T43" fmla="*/ 633 h 927"/>
              <a:gd name="T44" fmla="*/ 550 w 1222"/>
              <a:gd name="T45" fmla="*/ 632 h 927"/>
              <a:gd name="T46" fmla="*/ 461 w 1222"/>
              <a:gd name="T47" fmla="*/ 853 h 927"/>
              <a:gd name="T48" fmla="*/ 0 w 1222"/>
              <a:gd name="T49" fmla="*/ 927 h 927"/>
              <a:gd name="T50" fmla="*/ 297 w 1222"/>
              <a:gd name="T51" fmla="*/ 76 h 927"/>
              <a:gd name="T52" fmla="*/ 1222 w 1222"/>
              <a:gd name="T53" fmla="*/ 0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22" h="927">
                <a:moveTo>
                  <a:pt x="1222" y="0"/>
                </a:moveTo>
                <a:cubicBezTo>
                  <a:pt x="1037" y="412"/>
                  <a:pt x="1037" y="412"/>
                  <a:pt x="1037" y="412"/>
                </a:cubicBezTo>
                <a:cubicBezTo>
                  <a:pt x="804" y="441"/>
                  <a:pt x="804" y="441"/>
                  <a:pt x="804" y="441"/>
                </a:cubicBezTo>
                <a:cubicBezTo>
                  <a:pt x="805" y="440"/>
                  <a:pt x="805" y="439"/>
                  <a:pt x="806" y="437"/>
                </a:cubicBezTo>
                <a:cubicBezTo>
                  <a:pt x="807" y="436"/>
                  <a:pt x="807" y="435"/>
                  <a:pt x="808" y="434"/>
                </a:cubicBezTo>
                <a:cubicBezTo>
                  <a:pt x="808" y="433"/>
                  <a:pt x="809" y="432"/>
                  <a:pt x="809" y="431"/>
                </a:cubicBezTo>
                <a:cubicBezTo>
                  <a:pt x="810" y="430"/>
                  <a:pt x="810" y="429"/>
                  <a:pt x="810" y="428"/>
                </a:cubicBezTo>
                <a:cubicBezTo>
                  <a:pt x="821" y="402"/>
                  <a:pt x="826" y="379"/>
                  <a:pt x="825" y="358"/>
                </a:cubicBezTo>
                <a:cubicBezTo>
                  <a:pt x="825" y="337"/>
                  <a:pt x="819" y="318"/>
                  <a:pt x="808" y="303"/>
                </a:cubicBezTo>
                <a:cubicBezTo>
                  <a:pt x="797" y="288"/>
                  <a:pt x="781" y="276"/>
                  <a:pt x="761" y="269"/>
                </a:cubicBezTo>
                <a:cubicBezTo>
                  <a:pt x="740" y="262"/>
                  <a:pt x="716" y="259"/>
                  <a:pt x="687" y="262"/>
                </a:cubicBezTo>
                <a:cubicBezTo>
                  <a:pt x="659" y="265"/>
                  <a:pt x="630" y="273"/>
                  <a:pt x="601" y="286"/>
                </a:cubicBezTo>
                <a:cubicBezTo>
                  <a:pt x="572" y="298"/>
                  <a:pt x="544" y="315"/>
                  <a:pt x="518" y="335"/>
                </a:cubicBezTo>
                <a:cubicBezTo>
                  <a:pt x="492" y="354"/>
                  <a:pt x="468" y="377"/>
                  <a:pt x="449" y="401"/>
                </a:cubicBezTo>
                <a:cubicBezTo>
                  <a:pt x="429" y="425"/>
                  <a:pt x="414" y="451"/>
                  <a:pt x="404" y="477"/>
                </a:cubicBezTo>
                <a:cubicBezTo>
                  <a:pt x="394" y="503"/>
                  <a:pt x="391" y="527"/>
                  <a:pt x="393" y="548"/>
                </a:cubicBezTo>
                <a:cubicBezTo>
                  <a:pt x="395" y="569"/>
                  <a:pt x="403" y="587"/>
                  <a:pt x="415" y="601"/>
                </a:cubicBezTo>
                <a:cubicBezTo>
                  <a:pt x="428" y="615"/>
                  <a:pt x="445" y="625"/>
                  <a:pt x="465" y="631"/>
                </a:cubicBezTo>
                <a:cubicBezTo>
                  <a:pt x="486" y="637"/>
                  <a:pt x="511" y="638"/>
                  <a:pt x="538" y="634"/>
                </a:cubicBezTo>
                <a:cubicBezTo>
                  <a:pt x="539" y="634"/>
                  <a:pt x="540" y="634"/>
                  <a:pt x="541" y="634"/>
                </a:cubicBezTo>
                <a:cubicBezTo>
                  <a:pt x="542" y="633"/>
                  <a:pt x="543" y="633"/>
                  <a:pt x="544" y="633"/>
                </a:cubicBezTo>
                <a:cubicBezTo>
                  <a:pt x="545" y="633"/>
                  <a:pt x="546" y="633"/>
                  <a:pt x="547" y="633"/>
                </a:cubicBezTo>
                <a:cubicBezTo>
                  <a:pt x="548" y="632"/>
                  <a:pt x="549" y="632"/>
                  <a:pt x="550" y="632"/>
                </a:cubicBezTo>
                <a:cubicBezTo>
                  <a:pt x="461" y="853"/>
                  <a:pt x="461" y="853"/>
                  <a:pt x="461" y="853"/>
                </a:cubicBezTo>
                <a:cubicBezTo>
                  <a:pt x="0" y="927"/>
                  <a:pt x="0" y="927"/>
                  <a:pt x="0" y="927"/>
                </a:cubicBezTo>
                <a:cubicBezTo>
                  <a:pt x="297" y="76"/>
                  <a:pt x="297" y="76"/>
                  <a:pt x="297" y="76"/>
                </a:cubicBezTo>
                <a:lnTo>
                  <a:pt x="1222" y="0"/>
                </a:lnTo>
                <a:close/>
              </a:path>
            </a:pathLst>
          </a:custGeom>
          <a:gradFill flip="none" rotWithShape="1">
            <a:gsLst>
              <a:gs pos="75000">
                <a:schemeClr val="accent4"/>
              </a:gs>
              <a:gs pos="0">
                <a:schemeClr val="accent4">
                  <a:lumMod val="60000"/>
                  <a:lumOff val="40000"/>
                </a:schemeClr>
              </a:gs>
              <a:gs pos="100000">
                <a:schemeClr val="accent4">
                  <a:lumMod val="75000"/>
                </a:schemeClr>
              </a:gs>
            </a:gsLst>
            <a:path path="circle">
              <a:fillToRect r="100000" b="100000"/>
            </a:path>
            <a:tileRect l="-100000" t="-100000"/>
          </a:gra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70"/>
          <p:cNvSpPr>
            <a:spLocks/>
          </p:cNvSpPr>
          <p:nvPr/>
        </p:nvSpPr>
        <p:spPr bwMode="auto">
          <a:xfrm>
            <a:off x="6315476" y="4970614"/>
            <a:ext cx="1620300" cy="1506005"/>
          </a:xfrm>
          <a:custGeom>
            <a:avLst/>
            <a:gdLst>
              <a:gd name="T0" fmla="*/ 261 w 611"/>
              <a:gd name="T1" fmla="*/ 3 h 568"/>
              <a:gd name="T2" fmla="*/ 185 w 611"/>
              <a:gd name="T3" fmla="*/ 24 h 568"/>
              <a:gd name="T4" fmla="*/ 112 w 611"/>
              <a:gd name="T5" fmla="*/ 67 h 568"/>
              <a:gd name="T6" fmla="*/ 51 w 611"/>
              <a:gd name="T7" fmla="*/ 125 h 568"/>
              <a:gd name="T8" fmla="*/ 12 w 611"/>
              <a:gd name="T9" fmla="*/ 192 h 568"/>
              <a:gd name="T10" fmla="*/ 2 w 611"/>
              <a:gd name="T11" fmla="*/ 255 h 568"/>
              <a:gd name="T12" fmla="*/ 21 w 611"/>
              <a:gd name="T13" fmla="*/ 301 h 568"/>
              <a:gd name="T14" fmla="*/ 65 w 611"/>
              <a:gd name="T15" fmla="*/ 328 h 568"/>
              <a:gd name="T16" fmla="*/ 130 w 611"/>
              <a:gd name="T17" fmla="*/ 331 h 568"/>
              <a:gd name="T18" fmla="*/ 133 w 611"/>
              <a:gd name="T19" fmla="*/ 331 h 568"/>
              <a:gd name="T20" fmla="*/ 136 w 611"/>
              <a:gd name="T21" fmla="*/ 330 h 568"/>
              <a:gd name="T22" fmla="*/ 139 w 611"/>
              <a:gd name="T23" fmla="*/ 330 h 568"/>
              <a:gd name="T24" fmla="*/ 142 w 611"/>
              <a:gd name="T25" fmla="*/ 329 h 568"/>
              <a:gd name="T26" fmla="*/ 148 w 611"/>
              <a:gd name="T27" fmla="*/ 328 h 568"/>
              <a:gd name="T28" fmla="*/ 154 w 611"/>
              <a:gd name="T29" fmla="*/ 326 h 568"/>
              <a:gd name="T30" fmla="*/ 160 w 611"/>
              <a:gd name="T31" fmla="*/ 325 h 568"/>
              <a:gd name="T32" fmla="*/ 166 w 611"/>
              <a:gd name="T33" fmla="*/ 323 h 568"/>
              <a:gd name="T34" fmla="*/ 158 w 611"/>
              <a:gd name="T35" fmla="*/ 344 h 568"/>
              <a:gd name="T36" fmla="*/ 67 w 611"/>
              <a:gd name="T37" fmla="*/ 568 h 568"/>
              <a:gd name="T38" fmla="*/ 452 w 611"/>
              <a:gd name="T39" fmla="*/ 506 h 568"/>
              <a:gd name="T40" fmla="*/ 611 w 611"/>
              <a:gd name="T41" fmla="*/ 151 h 568"/>
              <a:gd name="T42" fmla="*/ 375 w 611"/>
              <a:gd name="T43" fmla="*/ 180 h 568"/>
              <a:gd name="T44" fmla="*/ 352 w 611"/>
              <a:gd name="T45" fmla="*/ 183 h 568"/>
              <a:gd name="T46" fmla="*/ 355 w 611"/>
              <a:gd name="T47" fmla="*/ 178 h 568"/>
              <a:gd name="T48" fmla="*/ 359 w 611"/>
              <a:gd name="T49" fmla="*/ 173 h 568"/>
              <a:gd name="T50" fmla="*/ 362 w 611"/>
              <a:gd name="T51" fmla="*/ 167 h 568"/>
              <a:gd name="T52" fmla="*/ 364 w 611"/>
              <a:gd name="T53" fmla="*/ 162 h 568"/>
              <a:gd name="T54" fmla="*/ 366 w 611"/>
              <a:gd name="T55" fmla="*/ 158 h 568"/>
              <a:gd name="T56" fmla="*/ 368 w 611"/>
              <a:gd name="T57" fmla="*/ 155 h 568"/>
              <a:gd name="T58" fmla="*/ 369 w 611"/>
              <a:gd name="T59" fmla="*/ 152 h 568"/>
              <a:gd name="T60" fmla="*/ 370 w 611"/>
              <a:gd name="T61" fmla="*/ 149 h 568"/>
              <a:gd name="T62" fmla="*/ 383 w 611"/>
              <a:gd name="T63" fmla="*/ 87 h 568"/>
              <a:gd name="T64" fmla="*/ 368 w 611"/>
              <a:gd name="T65" fmla="*/ 39 h 568"/>
              <a:gd name="T66" fmla="*/ 326 w 611"/>
              <a:gd name="T67" fmla="*/ 9 h 568"/>
              <a:gd name="T68" fmla="*/ 261 w 611"/>
              <a:gd name="T69" fmla="*/ 3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11" h="568">
                <a:moveTo>
                  <a:pt x="261" y="3"/>
                </a:moveTo>
                <a:cubicBezTo>
                  <a:pt x="236" y="5"/>
                  <a:pt x="210" y="13"/>
                  <a:pt x="185" y="24"/>
                </a:cubicBezTo>
                <a:cubicBezTo>
                  <a:pt x="160" y="35"/>
                  <a:pt x="135" y="50"/>
                  <a:pt x="112" y="67"/>
                </a:cubicBezTo>
                <a:cubicBezTo>
                  <a:pt x="89" y="84"/>
                  <a:pt x="68" y="104"/>
                  <a:pt x="51" y="125"/>
                </a:cubicBezTo>
                <a:cubicBezTo>
                  <a:pt x="34" y="147"/>
                  <a:pt x="21" y="169"/>
                  <a:pt x="12" y="192"/>
                </a:cubicBezTo>
                <a:cubicBezTo>
                  <a:pt x="3" y="215"/>
                  <a:pt x="0" y="236"/>
                  <a:pt x="2" y="255"/>
                </a:cubicBezTo>
                <a:cubicBezTo>
                  <a:pt x="4" y="273"/>
                  <a:pt x="10" y="289"/>
                  <a:pt x="21" y="301"/>
                </a:cubicBezTo>
                <a:cubicBezTo>
                  <a:pt x="32" y="314"/>
                  <a:pt x="47" y="323"/>
                  <a:pt x="65" y="328"/>
                </a:cubicBezTo>
                <a:cubicBezTo>
                  <a:pt x="84" y="333"/>
                  <a:pt x="105" y="334"/>
                  <a:pt x="130" y="331"/>
                </a:cubicBezTo>
                <a:cubicBezTo>
                  <a:pt x="131" y="331"/>
                  <a:pt x="132" y="331"/>
                  <a:pt x="133" y="331"/>
                </a:cubicBezTo>
                <a:cubicBezTo>
                  <a:pt x="134" y="330"/>
                  <a:pt x="135" y="330"/>
                  <a:pt x="136" y="330"/>
                </a:cubicBezTo>
                <a:cubicBezTo>
                  <a:pt x="137" y="330"/>
                  <a:pt x="138" y="330"/>
                  <a:pt x="139" y="330"/>
                </a:cubicBezTo>
                <a:cubicBezTo>
                  <a:pt x="140" y="329"/>
                  <a:pt x="141" y="329"/>
                  <a:pt x="142" y="329"/>
                </a:cubicBezTo>
                <a:cubicBezTo>
                  <a:pt x="144" y="329"/>
                  <a:pt x="146" y="328"/>
                  <a:pt x="148" y="328"/>
                </a:cubicBezTo>
                <a:cubicBezTo>
                  <a:pt x="150" y="327"/>
                  <a:pt x="152" y="327"/>
                  <a:pt x="154" y="326"/>
                </a:cubicBezTo>
                <a:cubicBezTo>
                  <a:pt x="156" y="326"/>
                  <a:pt x="158" y="325"/>
                  <a:pt x="160" y="325"/>
                </a:cubicBezTo>
                <a:cubicBezTo>
                  <a:pt x="162" y="324"/>
                  <a:pt x="164" y="324"/>
                  <a:pt x="166" y="323"/>
                </a:cubicBezTo>
                <a:cubicBezTo>
                  <a:pt x="158" y="344"/>
                  <a:pt x="158" y="344"/>
                  <a:pt x="158" y="344"/>
                </a:cubicBezTo>
                <a:cubicBezTo>
                  <a:pt x="67" y="568"/>
                  <a:pt x="67" y="568"/>
                  <a:pt x="67" y="568"/>
                </a:cubicBezTo>
                <a:cubicBezTo>
                  <a:pt x="452" y="506"/>
                  <a:pt x="452" y="506"/>
                  <a:pt x="452" y="506"/>
                </a:cubicBezTo>
                <a:cubicBezTo>
                  <a:pt x="611" y="151"/>
                  <a:pt x="611" y="151"/>
                  <a:pt x="611" y="151"/>
                </a:cubicBezTo>
                <a:cubicBezTo>
                  <a:pt x="375" y="180"/>
                  <a:pt x="375" y="180"/>
                  <a:pt x="375" y="180"/>
                </a:cubicBezTo>
                <a:cubicBezTo>
                  <a:pt x="352" y="183"/>
                  <a:pt x="352" y="183"/>
                  <a:pt x="352" y="183"/>
                </a:cubicBezTo>
                <a:cubicBezTo>
                  <a:pt x="353" y="182"/>
                  <a:pt x="354" y="180"/>
                  <a:pt x="355" y="178"/>
                </a:cubicBezTo>
                <a:cubicBezTo>
                  <a:pt x="356" y="176"/>
                  <a:pt x="358" y="174"/>
                  <a:pt x="359" y="173"/>
                </a:cubicBezTo>
                <a:cubicBezTo>
                  <a:pt x="360" y="171"/>
                  <a:pt x="361" y="169"/>
                  <a:pt x="362" y="167"/>
                </a:cubicBezTo>
                <a:cubicBezTo>
                  <a:pt x="363" y="165"/>
                  <a:pt x="364" y="163"/>
                  <a:pt x="364" y="162"/>
                </a:cubicBezTo>
                <a:cubicBezTo>
                  <a:pt x="365" y="160"/>
                  <a:pt x="366" y="159"/>
                  <a:pt x="366" y="158"/>
                </a:cubicBezTo>
                <a:cubicBezTo>
                  <a:pt x="367" y="157"/>
                  <a:pt x="367" y="156"/>
                  <a:pt x="368" y="155"/>
                </a:cubicBezTo>
                <a:cubicBezTo>
                  <a:pt x="368" y="154"/>
                  <a:pt x="369" y="153"/>
                  <a:pt x="369" y="152"/>
                </a:cubicBezTo>
                <a:cubicBezTo>
                  <a:pt x="369" y="151"/>
                  <a:pt x="370" y="150"/>
                  <a:pt x="370" y="149"/>
                </a:cubicBezTo>
                <a:cubicBezTo>
                  <a:pt x="380" y="126"/>
                  <a:pt x="384" y="105"/>
                  <a:pt x="383" y="87"/>
                </a:cubicBezTo>
                <a:cubicBezTo>
                  <a:pt x="383" y="68"/>
                  <a:pt x="377" y="52"/>
                  <a:pt x="368" y="39"/>
                </a:cubicBezTo>
                <a:cubicBezTo>
                  <a:pt x="358" y="25"/>
                  <a:pt x="344" y="15"/>
                  <a:pt x="326" y="9"/>
                </a:cubicBezTo>
                <a:cubicBezTo>
                  <a:pt x="308" y="2"/>
                  <a:pt x="286" y="0"/>
                  <a:pt x="261" y="3"/>
                </a:cubicBezTo>
                <a:close/>
              </a:path>
            </a:pathLst>
          </a:custGeom>
          <a:gradFill>
            <a:gsLst>
              <a:gs pos="51000">
                <a:schemeClr val="accent5">
                  <a:lumMod val="40000"/>
                  <a:lumOff val="60000"/>
                </a:schemeClr>
              </a:gs>
              <a:gs pos="0">
                <a:schemeClr val="accent5">
                  <a:lumMod val="20000"/>
                  <a:lumOff val="80000"/>
                </a:schemeClr>
              </a:gs>
              <a:gs pos="100000">
                <a:schemeClr val="accent5"/>
              </a:gs>
            </a:gsLst>
            <a:lin ang="2700000" scaled="1"/>
          </a:gra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71"/>
          <p:cNvSpPr>
            <a:spLocks/>
          </p:cNvSpPr>
          <p:nvPr/>
        </p:nvSpPr>
        <p:spPr bwMode="auto">
          <a:xfrm>
            <a:off x="6336765" y="4996387"/>
            <a:ext cx="1564273" cy="1451099"/>
          </a:xfrm>
          <a:custGeom>
            <a:avLst/>
            <a:gdLst>
              <a:gd name="T0" fmla="*/ 172 w 590"/>
              <a:gd name="T1" fmla="*/ 301 h 547"/>
              <a:gd name="T2" fmla="*/ 156 w 590"/>
              <a:gd name="T3" fmla="*/ 305 h 547"/>
              <a:gd name="T4" fmla="*/ 150 w 590"/>
              <a:gd name="T5" fmla="*/ 307 h 547"/>
              <a:gd name="T6" fmla="*/ 144 w 590"/>
              <a:gd name="T7" fmla="*/ 308 h 547"/>
              <a:gd name="T8" fmla="*/ 138 w 590"/>
              <a:gd name="T9" fmla="*/ 310 h 547"/>
              <a:gd name="T10" fmla="*/ 132 w 590"/>
              <a:gd name="T11" fmla="*/ 311 h 547"/>
              <a:gd name="T12" fmla="*/ 123 w 590"/>
              <a:gd name="T13" fmla="*/ 313 h 547"/>
              <a:gd name="T14" fmla="*/ 121 w 590"/>
              <a:gd name="T15" fmla="*/ 313 h 547"/>
              <a:gd name="T16" fmla="*/ 95 w 590"/>
              <a:gd name="T17" fmla="*/ 315 h 547"/>
              <a:gd name="T18" fmla="*/ 60 w 590"/>
              <a:gd name="T19" fmla="*/ 310 h 547"/>
              <a:gd name="T20" fmla="*/ 19 w 590"/>
              <a:gd name="T21" fmla="*/ 286 h 547"/>
              <a:gd name="T22" fmla="*/ 2 w 590"/>
              <a:gd name="T23" fmla="*/ 244 h 547"/>
              <a:gd name="T24" fmla="*/ 11 w 590"/>
              <a:gd name="T25" fmla="*/ 185 h 547"/>
              <a:gd name="T26" fmla="*/ 50 w 590"/>
              <a:gd name="T27" fmla="*/ 120 h 547"/>
              <a:gd name="T28" fmla="*/ 109 w 590"/>
              <a:gd name="T29" fmla="*/ 63 h 547"/>
              <a:gd name="T30" fmla="*/ 180 w 590"/>
              <a:gd name="T31" fmla="*/ 21 h 547"/>
              <a:gd name="T32" fmla="*/ 254 w 590"/>
              <a:gd name="T33" fmla="*/ 1 h 547"/>
              <a:gd name="T34" fmla="*/ 273 w 590"/>
              <a:gd name="T35" fmla="*/ 0 h 547"/>
              <a:gd name="T36" fmla="*/ 315 w 590"/>
              <a:gd name="T37" fmla="*/ 6 h 547"/>
              <a:gd name="T38" fmla="*/ 353 w 590"/>
              <a:gd name="T39" fmla="*/ 33 h 547"/>
              <a:gd name="T40" fmla="*/ 367 w 590"/>
              <a:gd name="T41" fmla="*/ 77 h 547"/>
              <a:gd name="T42" fmla="*/ 355 w 590"/>
              <a:gd name="T43" fmla="*/ 135 h 547"/>
              <a:gd name="T44" fmla="*/ 354 w 590"/>
              <a:gd name="T45" fmla="*/ 139 h 547"/>
              <a:gd name="T46" fmla="*/ 351 w 590"/>
              <a:gd name="T47" fmla="*/ 145 h 547"/>
              <a:gd name="T48" fmla="*/ 349 w 590"/>
              <a:gd name="T49" fmla="*/ 148 h 547"/>
              <a:gd name="T50" fmla="*/ 346 w 590"/>
              <a:gd name="T51" fmla="*/ 153 h 547"/>
              <a:gd name="T52" fmla="*/ 344 w 590"/>
              <a:gd name="T53" fmla="*/ 158 h 547"/>
              <a:gd name="T54" fmla="*/ 341 w 590"/>
              <a:gd name="T55" fmla="*/ 162 h 547"/>
              <a:gd name="T56" fmla="*/ 340 w 590"/>
              <a:gd name="T57" fmla="*/ 164 h 547"/>
              <a:gd name="T58" fmla="*/ 337 w 590"/>
              <a:gd name="T59" fmla="*/ 169 h 547"/>
              <a:gd name="T60" fmla="*/ 328 w 590"/>
              <a:gd name="T61" fmla="*/ 184 h 547"/>
              <a:gd name="T62" fmla="*/ 590 w 590"/>
              <a:gd name="T63" fmla="*/ 151 h 547"/>
              <a:gd name="T64" fmla="*/ 438 w 590"/>
              <a:gd name="T65" fmla="*/ 489 h 547"/>
              <a:gd name="T66" fmla="*/ 72 w 590"/>
              <a:gd name="T67" fmla="*/ 547 h 547"/>
              <a:gd name="T68" fmla="*/ 172 w 590"/>
              <a:gd name="T69" fmla="*/ 301 h 5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0" h="547">
                <a:moveTo>
                  <a:pt x="172" y="301"/>
                </a:moveTo>
                <a:cubicBezTo>
                  <a:pt x="156" y="305"/>
                  <a:pt x="156" y="305"/>
                  <a:pt x="156" y="305"/>
                </a:cubicBezTo>
                <a:cubicBezTo>
                  <a:pt x="154" y="306"/>
                  <a:pt x="152" y="306"/>
                  <a:pt x="150" y="307"/>
                </a:cubicBezTo>
                <a:cubicBezTo>
                  <a:pt x="148" y="307"/>
                  <a:pt x="146" y="308"/>
                  <a:pt x="144" y="308"/>
                </a:cubicBezTo>
                <a:cubicBezTo>
                  <a:pt x="138" y="310"/>
                  <a:pt x="138" y="310"/>
                  <a:pt x="138" y="310"/>
                </a:cubicBezTo>
                <a:cubicBezTo>
                  <a:pt x="136" y="310"/>
                  <a:pt x="134" y="311"/>
                  <a:pt x="132" y="311"/>
                </a:cubicBezTo>
                <a:cubicBezTo>
                  <a:pt x="132" y="311"/>
                  <a:pt x="124" y="312"/>
                  <a:pt x="123" y="313"/>
                </a:cubicBezTo>
                <a:cubicBezTo>
                  <a:pt x="121" y="313"/>
                  <a:pt x="121" y="313"/>
                  <a:pt x="121" y="313"/>
                </a:cubicBezTo>
                <a:cubicBezTo>
                  <a:pt x="112" y="314"/>
                  <a:pt x="103" y="315"/>
                  <a:pt x="95" y="315"/>
                </a:cubicBezTo>
                <a:cubicBezTo>
                  <a:pt x="82" y="315"/>
                  <a:pt x="70" y="313"/>
                  <a:pt x="60" y="310"/>
                </a:cubicBezTo>
                <a:cubicBezTo>
                  <a:pt x="43" y="305"/>
                  <a:pt x="29" y="297"/>
                  <a:pt x="19" y="286"/>
                </a:cubicBezTo>
                <a:cubicBezTo>
                  <a:pt x="9" y="275"/>
                  <a:pt x="4" y="260"/>
                  <a:pt x="2" y="244"/>
                </a:cubicBezTo>
                <a:cubicBezTo>
                  <a:pt x="0" y="226"/>
                  <a:pt x="3" y="206"/>
                  <a:pt x="11" y="185"/>
                </a:cubicBezTo>
                <a:cubicBezTo>
                  <a:pt x="20" y="163"/>
                  <a:pt x="33" y="142"/>
                  <a:pt x="50" y="120"/>
                </a:cubicBezTo>
                <a:cubicBezTo>
                  <a:pt x="66" y="100"/>
                  <a:pt x="86" y="80"/>
                  <a:pt x="109" y="63"/>
                </a:cubicBezTo>
                <a:cubicBezTo>
                  <a:pt x="131" y="46"/>
                  <a:pt x="155" y="32"/>
                  <a:pt x="180" y="21"/>
                </a:cubicBezTo>
                <a:cubicBezTo>
                  <a:pt x="206" y="10"/>
                  <a:pt x="231" y="3"/>
                  <a:pt x="254" y="1"/>
                </a:cubicBezTo>
                <a:cubicBezTo>
                  <a:pt x="261" y="0"/>
                  <a:pt x="267" y="0"/>
                  <a:pt x="273" y="0"/>
                </a:cubicBezTo>
                <a:cubicBezTo>
                  <a:pt x="289" y="0"/>
                  <a:pt x="303" y="2"/>
                  <a:pt x="315" y="6"/>
                </a:cubicBezTo>
                <a:cubicBezTo>
                  <a:pt x="331" y="12"/>
                  <a:pt x="344" y="21"/>
                  <a:pt x="353" y="33"/>
                </a:cubicBezTo>
                <a:cubicBezTo>
                  <a:pt x="362" y="45"/>
                  <a:pt x="367" y="60"/>
                  <a:pt x="367" y="77"/>
                </a:cubicBezTo>
                <a:cubicBezTo>
                  <a:pt x="368" y="95"/>
                  <a:pt x="364" y="115"/>
                  <a:pt x="355" y="135"/>
                </a:cubicBezTo>
                <a:cubicBezTo>
                  <a:pt x="355" y="136"/>
                  <a:pt x="354" y="139"/>
                  <a:pt x="354" y="139"/>
                </a:cubicBezTo>
                <a:cubicBezTo>
                  <a:pt x="351" y="145"/>
                  <a:pt x="351" y="145"/>
                  <a:pt x="351" y="145"/>
                </a:cubicBezTo>
                <a:cubicBezTo>
                  <a:pt x="349" y="148"/>
                  <a:pt x="349" y="148"/>
                  <a:pt x="349" y="148"/>
                </a:cubicBezTo>
                <a:cubicBezTo>
                  <a:pt x="346" y="153"/>
                  <a:pt x="346" y="153"/>
                  <a:pt x="346" y="153"/>
                </a:cubicBezTo>
                <a:cubicBezTo>
                  <a:pt x="346" y="155"/>
                  <a:pt x="345" y="157"/>
                  <a:pt x="344" y="158"/>
                </a:cubicBezTo>
                <a:cubicBezTo>
                  <a:pt x="343" y="160"/>
                  <a:pt x="342" y="161"/>
                  <a:pt x="341" y="162"/>
                </a:cubicBezTo>
                <a:cubicBezTo>
                  <a:pt x="340" y="164"/>
                  <a:pt x="340" y="164"/>
                  <a:pt x="340" y="164"/>
                </a:cubicBezTo>
                <a:cubicBezTo>
                  <a:pt x="339" y="165"/>
                  <a:pt x="338" y="167"/>
                  <a:pt x="337" y="169"/>
                </a:cubicBezTo>
                <a:cubicBezTo>
                  <a:pt x="328" y="184"/>
                  <a:pt x="328" y="184"/>
                  <a:pt x="328" y="184"/>
                </a:cubicBezTo>
                <a:cubicBezTo>
                  <a:pt x="590" y="151"/>
                  <a:pt x="590" y="151"/>
                  <a:pt x="590" y="151"/>
                </a:cubicBezTo>
                <a:cubicBezTo>
                  <a:pt x="438" y="489"/>
                  <a:pt x="438" y="489"/>
                  <a:pt x="438" y="489"/>
                </a:cubicBezTo>
                <a:cubicBezTo>
                  <a:pt x="72" y="547"/>
                  <a:pt x="72" y="547"/>
                  <a:pt x="72" y="547"/>
                </a:cubicBezTo>
                <a:lnTo>
                  <a:pt x="172" y="30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72"/>
          <p:cNvSpPr>
            <a:spLocks/>
          </p:cNvSpPr>
          <p:nvPr/>
        </p:nvSpPr>
        <p:spPr bwMode="auto">
          <a:xfrm>
            <a:off x="4560955" y="2356395"/>
            <a:ext cx="3725795" cy="3993604"/>
          </a:xfrm>
          <a:custGeom>
            <a:avLst/>
            <a:gdLst>
              <a:gd name="T0" fmla="*/ 3318 w 3325"/>
              <a:gd name="T1" fmla="*/ 1363 h 3564"/>
              <a:gd name="T2" fmla="*/ 1141 w 3325"/>
              <a:gd name="T3" fmla="*/ 1541 h 3564"/>
              <a:gd name="T4" fmla="*/ 15 w 3325"/>
              <a:gd name="T5" fmla="*/ 0 h 3564"/>
              <a:gd name="T6" fmla="*/ 3 w 3325"/>
              <a:gd name="T7" fmla="*/ 0 h 3564"/>
              <a:gd name="T8" fmla="*/ 0 w 3325"/>
              <a:gd name="T9" fmla="*/ 12 h 3564"/>
              <a:gd name="T10" fmla="*/ 1127 w 3325"/>
              <a:gd name="T11" fmla="*/ 1550 h 3564"/>
              <a:gd name="T12" fmla="*/ 426 w 3325"/>
              <a:gd name="T13" fmla="*/ 3555 h 3564"/>
              <a:gd name="T14" fmla="*/ 434 w 3325"/>
              <a:gd name="T15" fmla="*/ 3564 h 3564"/>
              <a:gd name="T16" fmla="*/ 443 w 3325"/>
              <a:gd name="T17" fmla="*/ 3564 h 3564"/>
              <a:gd name="T18" fmla="*/ 1143 w 3325"/>
              <a:gd name="T19" fmla="*/ 1557 h 3564"/>
              <a:gd name="T20" fmla="*/ 3321 w 3325"/>
              <a:gd name="T21" fmla="*/ 1380 h 3564"/>
              <a:gd name="T22" fmla="*/ 3325 w 3325"/>
              <a:gd name="T23" fmla="*/ 1370 h 3564"/>
              <a:gd name="T24" fmla="*/ 3318 w 3325"/>
              <a:gd name="T25" fmla="*/ 1363 h 3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25" h="3564">
                <a:moveTo>
                  <a:pt x="3318" y="1363"/>
                </a:moveTo>
                <a:lnTo>
                  <a:pt x="1141" y="1541"/>
                </a:lnTo>
                <a:lnTo>
                  <a:pt x="15" y="0"/>
                </a:lnTo>
                <a:lnTo>
                  <a:pt x="3" y="0"/>
                </a:lnTo>
                <a:lnTo>
                  <a:pt x="0" y="12"/>
                </a:lnTo>
                <a:lnTo>
                  <a:pt x="1127" y="1550"/>
                </a:lnTo>
                <a:lnTo>
                  <a:pt x="426" y="3555"/>
                </a:lnTo>
                <a:lnTo>
                  <a:pt x="434" y="3564"/>
                </a:lnTo>
                <a:lnTo>
                  <a:pt x="443" y="3564"/>
                </a:lnTo>
                <a:lnTo>
                  <a:pt x="1143" y="1557"/>
                </a:lnTo>
                <a:lnTo>
                  <a:pt x="3321" y="1380"/>
                </a:lnTo>
                <a:lnTo>
                  <a:pt x="3325" y="1370"/>
                </a:lnTo>
                <a:lnTo>
                  <a:pt x="3318" y="1363"/>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0" name="Group 169"/>
          <p:cNvGrpSpPr/>
          <p:nvPr/>
        </p:nvGrpSpPr>
        <p:grpSpPr>
          <a:xfrm>
            <a:off x="1855694" y="2569310"/>
            <a:ext cx="3229536" cy="393197"/>
            <a:chOff x="1392530" y="2481978"/>
            <a:chExt cx="3229536" cy="393197"/>
          </a:xfrm>
        </p:grpSpPr>
        <p:cxnSp>
          <p:nvCxnSpPr>
            <p:cNvPr id="171" name="Straight Connector 170"/>
            <p:cNvCxnSpPr/>
            <p:nvPr/>
          </p:nvCxnSpPr>
          <p:spPr>
            <a:xfrm flipH="1" flipV="1">
              <a:off x="3555062" y="2481978"/>
              <a:ext cx="1067004" cy="39319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3" name="TextBox 172"/>
          <p:cNvSpPr txBox="1"/>
          <p:nvPr/>
        </p:nvSpPr>
        <p:spPr>
          <a:xfrm>
            <a:off x="2309445" y="2169200"/>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74" name="TextBox 173"/>
          <p:cNvSpPr txBox="1"/>
          <p:nvPr/>
        </p:nvSpPr>
        <p:spPr>
          <a:xfrm>
            <a:off x="1954306" y="2575060"/>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75" name="Freeform 99"/>
          <p:cNvSpPr>
            <a:spLocks noEditPoints="1"/>
          </p:cNvSpPr>
          <p:nvPr/>
        </p:nvSpPr>
        <p:spPr bwMode="auto">
          <a:xfrm>
            <a:off x="2055351" y="2146987"/>
            <a:ext cx="252413" cy="338138"/>
          </a:xfrm>
          <a:custGeom>
            <a:avLst/>
            <a:gdLst>
              <a:gd name="T0" fmla="*/ 40 w 44"/>
              <a:gd name="T1" fmla="*/ 23 h 59"/>
              <a:gd name="T2" fmla="*/ 40 w 44"/>
              <a:gd name="T3" fmla="*/ 17 h 59"/>
              <a:gd name="T4" fmla="*/ 22 w 44"/>
              <a:gd name="T5" fmla="*/ 0 h 59"/>
              <a:gd name="T6" fmla="*/ 4 w 44"/>
              <a:gd name="T7" fmla="*/ 17 h 59"/>
              <a:gd name="T8" fmla="*/ 4 w 44"/>
              <a:gd name="T9" fmla="*/ 23 h 59"/>
              <a:gd name="T10" fmla="*/ 0 w 44"/>
              <a:gd name="T11" fmla="*/ 23 h 59"/>
              <a:gd name="T12" fmla="*/ 0 w 44"/>
              <a:gd name="T13" fmla="*/ 59 h 59"/>
              <a:gd name="T14" fmla="*/ 44 w 44"/>
              <a:gd name="T15" fmla="*/ 59 h 59"/>
              <a:gd name="T16" fmla="*/ 44 w 44"/>
              <a:gd name="T17" fmla="*/ 23 h 59"/>
              <a:gd name="T18" fmla="*/ 40 w 44"/>
              <a:gd name="T19" fmla="*/ 23 h 59"/>
              <a:gd name="T20" fmla="*/ 25 w 44"/>
              <a:gd name="T21" fmla="*/ 51 h 59"/>
              <a:gd name="T22" fmla="*/ 18 w 44"/>
              <a:gd name="T23" fmla="*/ 51 h 59"/>
              <a:gd name="T24" fmla="*/ 20 w 44"/>
              <a:gd name="T25" fmla="*/ 42 h 59"/>
              <a:gd name="T26" fmla="*/ 18 w 44"/>
              <a:gd name="T27" fmla="*/ 39 h 59"/>
              <a:gd name="T28" fmla="*/ 21 w 44"/>
              <a:gd name="T29" fmla="*/ 36 h 59"/>
              <a:gd name="T30" fmla="*/ 25 w 44"/>
              <a:gd name="T31" fmla="*/ 39 h 59"/>
              <a:gd name="T32" fmla="*/ 23 w 44"/>
              <a:gd name="T33" fmla="*/ 42 h 59"/>
              <a:gd name="T34" fmla="*/ 25 w 44"/>
              <a:gd name="T35" fmla="*/ 51 h 59"/>
              <a:gd name="T36" fmla="*/ 32 w 44"/>
              <a:gd name="T37" fmla="*/ 23 h 59"/>
              <a:gd name="T38" fmla="*/ 12 w 44"/>
              <a:gd name="T39" fmla="*/ 23 h 59"/>
              <a:gd name="T40" fmla="*/ 12 w 44"/>
              <a:gd name="T41" fmla="*/ 17 h 59"/>
              <a:gd name="T42" fmla="*/ 22 w 44"/>
              <a:gd name="T43" fmla="*/ 8 h 59"/>
              <a:gd name="T44" fmla="*/ 32 w 44"/>
              <a:gd name="T45" fmla="*/ 17 h 59"/>
              <a:gd name="T46" fmla="*/ 32 w 44"/>
              <a:gd name="T47"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59">
                <a:moveTo>
                  <a:pt x="40" y="23"/>
                </a:moveTo>
                <a:cubicBezTo>
                  <a:pt x="40" y="17"/>
                  <a:pt x="40" y="17"/>
                  <a:pt x="40" y="17"/>
                </a:cubicBezTo>
                <a:cubicBezTo>
                  <a:pt x="40" y="8"/>
                  <a:pt x="32" y="0"/>
                  <a:pt x="22" y="0"/>
                </a:cubicBezTo>
                <a:cubicBezTo>
                  <a:pt x="12" y="0"/>
                  <a:pt x="4" y="8"/>
                  <a:pt x="4" y="17"/>
                </a:cubicBezTo>
                <a:cubicBezTo>
                  <a:pt x="4" y="23"/>
                  <a:pt x="4" y="23"/>
                  <a:pt x="4" y="23"/>
                </a:cubicBezTo>
                <a:cubicBezTo>
                  <a:pt x="0" y="23"/>
                  <a:pt x="0" y="23"/>
                  <a:pt x="0" y="23"/>
                </a:cubicBezTo>
                <a:cubicBezTo>
                  <a:pt x="0" y="59"/>
                  <a:pt x="0" y="59"/>
                  <a:pt x="0" y="59"/>
                </a:cubicBezTo>
                <a:cubicBezTo>
                  <a:pt x="44" y="59"/>
                  <a:pt x="44" y="59"/>
                  <a:pt x="44" y="59"/>
                </a:cubicBezTo>
                <a:cubicBezTo>
                  <a:pt x="44" y="23"/>
                  <a:pt x="44" y="23"/>
                  <a:pt x="44" y="23"/>
                </a:cubicBezTo>
                <a:lnTo>
                  <a:pt x="40" y="23"/>
                </a:lnTo>
                <a:close/>
                <a:moveTo>
                  <a:pt x="25" y="51"/>
                </a:moveTo>
                <a:cubicBezTo>
                  <a:pt x="18" y="51"/>
                  <a:pt x="18" y="51"/>
                  <a:pt x="18" y="51"/>
                </a:cubicBezTo>
                <a:cubicBezTo>
                  <a:pt x="20" y="42"/>
                  <a:pt x="20" y="42"/>
                  <a:pt x="20" y="42"/>
                </a:cubicBezTo>
                <a:cubicBezTo>
                  <a:pt x="19" y="41"/>
                  <a:pt x="18" y="40"/>
                  <a:pt x="18" y="39"/>
                </a:cubicBezTo>
                <a:cubicBezTo>
                  <a:pt x="18" y="37"/>
                  <a:pt x="20" y="36"/>
                  <a:pt x="21" y="36"/>
                </a:cubicBezTo>
                <a:cubicBezTo>
                  <a:pt x="23" y="36"/>
                  <a:pt x="25" y="37"/>
                  <a:pt x="25" y="39"/>
                </a:cubicBezTo>
                <a:cubicBezTo>
                  <a:pt x="25" y="40"/>
                  <a:pt x="24" y="41"/>
                  <a:pt x="23" y="42"/>
                </a:cubicBezTo>
                <a:lnTo>
                  <a:pt x="25" y="51"/>
                </a:lnTo>
                <a:close/>
                <a:moveTo>
                  <a:pt x="32" y="23"/>
                </a:moveTo>
                <a:cubicBezTo>
                  <a:pt x="12" y="23"/>
                  <a:pt x="12" y="23"/>
                  <a:pt x="12" y="23"/>
                </a:cubicBezTo>
                <a:cubicBezTo>
                  <a:pt x="12" y="17"/>
                  <a:pt x="12" y="17"/>
                  <a:pt x="12" y="17"/>
                </a:cubicBezTo>
                <a:cubicBezTo>
                  <a:pt x="12" y="12"/>
                  <a:pt x="17" y="8"/>
                  <a:pt x="22" y="8"/>
                </a:cubicBezTo>
                <a:cubicBezTo>
                  <a:pt x="27" y="8"/>
                  <a:pt x="32" y="12"/>
                  <a:pt x="32" y="17"/>
                </a:cubicBezTo>
                <a:lnTo>
                  <a:pt x="32" y="2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76" name="Group 175"/>
          <p:cNvGrpSpPr/>
          <p:nvPr/>
        </p:nvGrpSpPr>
        <p:grpSpPr>
          <a:xfrm>
            <a:off x="1158230" y="4093233"/>
            <a:ext cx="3107565" cy="564712"/>
            <a:chOff x="1392530" y="1917267"/>
            <a:chExt cx="3107565" cy="564712"/>
          </a:xfrm>
        </p:grpSpPr>
        <p:cxnSp>
          <p:nvCxnSpPr>
            <p:cNvPr id="177" name="Straight Connector 176"/>
            <p:cNvCxnSpPr/>
            <p:nvPr/>
          </p:nvCxnSpPr>
          <p:spPr>
            <a:xfrm flipH="1">
              <a:off x="3555062" y="1917267"/>
              <a:ext cx="945033" cy="56471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79" name="TextBox 178"/>
          <p:cNvSpPr txBox="1"/>
          <p:nvPr/>
        </p:nvSpPr>
        <p:spPr>
          <a:xfrm>
            <a:off x="1611981" y="4257834"/>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80" name="TextBox 179"/>
          <p:cNvSpPr txBox="1"/>
          <p:nvPr/>
        </p:nvSpPr>
        <p:spPr>
          <a:xfrm>
            <a:off x="1256842" y="4663694"/>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82" name="Freeform 98"/>
          <p:cNvSpPr>
            <a:spLocks/>
          </p:cNvSpPr>
          <p:nvPr/>
        </p:nvSpPr>
        <p:spPr bwMode="auto">
          <a:xfrm>
            <a:off x="1295229" y="4278460"/>
            <a:ext cx="287058" cy="287058"/>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83" name="Group 182"/>
          <p:cNvGrpSpPr/>
          <p:nvPr/>
        </p:nvGrpSpPr>
        <p:grpSpPr>
          <a:xfrm flipH="1">
            <a:off x="7176506" y="2327521"/>
            <a:ext cx="3124464" cy="313657"/>
            <a:chOff x="1392530" y="2481978"/>
            <a:chExt cx="3124464" cy="313657"/>
          </a:xfrm>
        </p:grpSpPr>
        <p:cxnSp>
          <p:nvCxnSpPr>
            <p:cNvPr id="184" name="Straight Connector 183"/>
            <p:cNvCxnSpPr/>
            <p:nvPr/>
          </p:nvCxnSpPr>
          <p:spPr>
            <a:xfrm flipH="1" flipV="1">
              <a:off x="3555062" y="2481981"/>
              <a:ext cx="961932" cy="313654"/>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6" name="TextBox 185"/>
          <p:cNvSpPr txBox="1"/>
          <p:nvPr/>
        </p:nvSpPr>
        <p:spPr>
          <a:xfrm flipH="1">
            <a:off x="8093614" y="192741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89" name="TextBox 188"/>
          <p:cNvSpPr txBox="1"/>
          <p:nvPr/>
        </p:nvSpPr>
        <p:spPr>
          <a:xfrm flipH="1">
            <a:off x="8093615" y="2333271"/>
            <a:ext cx="2296753"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193" name="Straight Connector 192"/>
          <p:cNvCxnSpPr/>
          <p:nvPr/>
        </p:nvCxnSpPr>
        <p:spPr>
          <a:xfrm>
            <a:off x="7566212" y="5222655"/>
            <a:ext cx="3086230"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94" name="TextBox 193"/>
          <p:cNvSpPr txBox="1"/>
          <p:nvPr/>
        </p:nvSpPr>
        <p:spPr>
          <a:xfrm flipH="1">
            <a:off x="8437832" y="4822545"/>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95" name="TextBox 194"/>
          <p:cNvSpPr txBox="1"/>
          <p:nvPr/>
        </p:nvSpPr>
        <p:spPr>
          <a:xfrm flipH="1">
            <a:off x="8445087" y="5228405"/>
            <a:ext cx="2316465"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97" name="Freeform 38"/>
          <p:cNvSpPr>
            <a:spLocks noEditPoints="1"/>
          </p:cNvSpPr>
          <p:nvPr/>
        </p:nvSpPr>
        <p:spPr bwMode="auto">
          <a:xfrm>
            <a:off x="10007888" y="4766607"/>
            <a:ext cx="322263" cy="366713"/>
          </a:xfrm>
          <a:custGeom>
            <a:avLst/>
            <a:gdLst>
              <a:gd name="T0" fmla="*/ 48 w 56"/>
              <a:gd name="T1" fmla="*/ 0 h 64"/>
              <a:gd name="T2" fmla="*/ 8 w 56"/>
              <a:gd name="T3" fmla="*/ 0 h 64"/>
              <a:gd name="T4" fmla="*/ 0 w 56"/>
              <a:gd name="T5" fmla="*/ 8 h 64"/>
              <a:gd name="T6" fmla="*/ 0 w 56"/>
              <a:gd name="T7" fmla="*/ 40 h 64"/>
              <a:gd name="T8" fmla="*/ 0 w 56"/>
              <a:gd name="T9" fmla="*/ 42 h 64"/>
              <a:gd name="T10" fmla="*/ 2 w 56"/>
              <a:gd name="T11" fmla="*/ 44 h 64"/>
              <a:gd name="T12" fmla="*/ 4 w 56"/>
              <a:gd name="T13" fmla="*/ 44 h 64"/>
              <a:gd name="T14" fmla="*/ 4 w 56"/>
              <a:gd name="T15" fmla="*/ 54 h 64"/>
              <a:gd name="T16" fmla="*/ 6 w 56"/>
              <a:gd name="T17" fmla="*/ 56 h 64"/>
              <a:gd name="T18" fmla="*/ 8 w 56"/>
              <a:gd name="T19" fmla="*/ 56 h 64"/>
              <a:gd name="T20" fmla="*/ 8 w 56"/>
              <a:gd name="T21" fmla="*/ 60 h 64"/>
              <a:gd name="T22" fmla="*/ 12 w 56"/>
              <a:gd name="T23" fmla="*/ 64 h 64"/>
              <a:gd name="T24" fmla="*/ 16 w 56"/>
              <a:gd name="T25" fmla="*/ 64 h 64"/>
              <a:gd name="T26" fmla="*/ 20 w 56"/>
              <a:gd name="T27" fmla="*/ 60 h 64"/>
              <a:gd name="T28" fmla="*/ 20 w 56"/>
              <a:gd name="T29" fmla="*/ 56 h 64"/>
              <a:gd name="T30" fmla="*/ 36 w 56"/>
              <a:gd name="T31" fmla="*/ 56 h 64"/>
              <a:gd name="T32" fmla="*/ 36 w 56"/>
              <a:gd name="T33" fmla="*/ 60 h 64"/>
              <a:gd name="T34" fmla="*/ 40 w 56"/>
              <a:gd name="T35" fmla="*/ 64 h 64"/>
              <a:gd name="T36" fmla="*/ 44 w 56"/>
              <a:gd name="T37" fmla="*/ 64 h 64"/>
              <a:gd name="T38" fmla="*/ 48 w 56"/>
              <a:gd name="T39" fmla="*/ 60 h 64"/>
              <a:gd name="T40" fmla="*/ 48 w 56"/>
              <a:gd name="T41" fmla="*/ 56 h 64"/>
              <a:gd name="T42" fmla="*/ 50 w 56"/>
              <a:gd name="T43" fmla="*/ 56 h 64"/>
              <a:gd name="T44" fmla="*/ 52 w 56"/>
              <a:gd name="T45" fmla="*/ 54 h 64"/>
              <a:gd name="T46" fmla="*/ 52 w 56"/>
              <a:gd name="T47" fmla="*/ 44 h 64"/>
              <a:gd name="T48" fmla="*/ 54 w 56"/>
              <a:gd name="T49" fmla="*/ 44 h 64"/>
              <a:gd name="T50" fmla="*/ 56 w 56"/>
              <a:gd name="T51" fmla="*/ 42 h 64"/>
              <a:gd name="T52" fmla="*/ 56 w 56"/>
              <a:gd name="T53" fmla="*/ 40 h 64"/>
              <a:gd name="T54" fmla="*/ 56 w 56"/>
              <a:gd name="T55" fmla="*/ 8 h 64"/>
              <a:gd name="T56" fmla="*/ 48 w 56"/>
              <a:gd name="T57" fmla="*/ 0 h 64"/>
              <a:gd name="T58" fmla="*/ 40 w 56"/>
              <a:gd name="T59" fmla="*/ 16 h 64"/>
              <a:gd name="T60" fmla="*/ 44 w 56"/>
              <a:gd name="T61" fmla="*/ 20 h 64"/>
              <a:gd name="T62" fmla="*/ 44 w 56"/>
              <a:gd name="T63" fmla="*/ 28 h 64"/>
              <a:gd name="T64" fmla="*/ 12 w 56"/>
              <a:gd name="T65" fmla="*/ 28 h 64"/>
              <a:gd name="T66" fmla="*/ 12 w 56"/>
              <a:gd name="T67" fmla="*/ 20 h 64"/>
              <a:gd name="T68" fmla="*/ 16 w 56"/>
              <a:gd name="T69" fmla="*/ 16 h 64"/>
              <a:gd name="T70" fmla="*/ 40 w 56"/>
              <a:gd name="T71" fmla="*/ 16 h 64"/>
              <a:gd name="T72" fmla="*/ 16 w 56"/>
              <a:gd name="T73" fmla="*/ 48 h 64"/>
              <a:gd name="T74" fmla="*/ 12 w 56"/>
              <a:gd name="T75" fmla="*/ 48 h 64"/>
              <a:gd name="T76" fmla="*/ 8 w 56"/>
              <a:gd name="T77" fmla="*/ 44 h 64"/>
              <a:gd name="T78" fmla="*/ 12 w 56"/>
              <a:gd name="T79" fmla="*/ 40 h 64"/>
              <a:gd name="T80" fmla="*/ 16 w 56"/>
              <a:gd name="T81" fmla="*/ 40 h 64"/>
              <a:gd name="T82" fmla="*/ 20 w 56"/>
              <a:gd name="T83" fmla="*/ 44 h 64"/>
              <a:gd name="T84" fmla="*/ 16 w 56"/>
              <a:gd name="T85" fmla="*/ 48 h 64"/>
              <a:gd name="T86" fmla="*/ 44 w 56"/>
              <a:gd name="T87" fmla="*/ 48 h 64"/>
              <a:gd name="T88" fmla="*/ 40 w 56"/>
              <a:gd name="T89" fmla="*/ 48 h 64"/>
              <a:gd name="T90" fmla="*/ 36 w 56"/>
              <a:gd name="T91" fmla="*/ 44 h 64"/>
              <a:gd name="T92" fmla="*/ 40 w 56"/>
              <a:gd name="T93" fmla="*/ 40 h 64"/>
              <a:gd name="T94" fmla="*/ 44 w 56"/>
              <a:gd name="T95" fmla="*/ 40 h 64"/>
              <a:gd name="T96" fmla="*/ 48 w 56"/>
              <a:gd name="T97" fmla="*/ 44 h 64"/>
              <a:gd name="T98" fmla="*/ 44 w 56"/>
              <a:gd name="T9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4">
                <a:moveTo>
                  <a:pt x="48" y="0"/>
                </a:moveTo>
                <a:cubicBezTo>
                  <a:pt x="8" y="0"/>
                  <a:pt x="8" y="0"/>
                  <a:pt x="8" y="0"/>
                </a:cubicBezTo>
                <a:cubicBezTo>
                  <a:pt x="4" y="0"/>
                  <a:pt x="0" y="4"/>
                  <a:pt x="0" y="8"/>
                </a:cubicBezTo>
                <a:cubicBezTo>
                  <a:pt x="0" y="40"/>
                  <a:pt x="0" y="40"/>
                  <a:pt x="0" y="40"/>
                </a:cubicBezTo>
                <a:cubicBezTo>
                  <a:pt x="0" y="42"/>
                  <a:pt x="0" y="42"/>
                  <a:pt x="0" y="42"/>
                </a:cubicBezTo>
                <a:cubicBezTo>
                  <a:pt x="0" y="43"/>
                  <a:pt x="1" y="44"/>
                  <a:pt x="2" y="44"/>
                </a:cubicBezTo>
                <a:cubicBezTo>
                  <a:pt x="4" y="44"/>
                  <a:pt x="4" y="44"/>
                  <a:pt x="4" y="44"/>
                </a:cubicBezTo>
                <a:cubicBezTo>
                  <a:pt x="4" y="54"/>
                  <a:pt x="4" y="54"/>
                  <a:pt x="4" y="54"/>
                </a:cubicBezTo>
                <a:cubicBezTo>
                  <a:pt x="4" y="55"/>
                  <a:pt x="5" y="56"/>
                  <a:pt x="6" y="56"/>
                </a:cubicBezTo>
                <a:cubicBezTo>
                  <a:pt x="8" y="56"/>
                  <a:pt x="8" y="56"/>
                  <a:pt x="8" y="56"/>
                </a:cubicBezTo>
                <a:cubicBezTo>
                  <a:pt x="8" y="60"/>
                  <a:pt x="8" y="60"/>
                  <a:pt x="8" y="60"/>
                </a:cubicBezTo>
                <a:cubicBezTo>
                  <a:pt x="8" y="62"/>
                  <a:pt x="10" y="64"/>
                  <a:pt x="12" y="64"/>
                </a:cubicBezTo>
                <a:cubicBezTo>
                  <a:pt x="16" y="64"/>
                  <a:pt x="16" y="64"/>
                  <a:pt x="16" y="64"/>
                </a:cubicBezTo>
                <a:cubicBezTo>
                  <a:pt x="18" y="64"/>
                  <a:pt x="20" y="62"/>
                  <a:pt x="20" y="60"/>
                </a:cubicBezTo>
                <a:cubicBezTo>
                  <a:pt x="20" y="56"/>
                  <a:pt x="20" y="56"/>
                  <a:pt x="20" y="56"/>
                </a:cubicBezTo>
                <a:cubicBezTo>
                  <a:pt x="36" y="56"/>
                  <a:pt x="36" y="56"/>
                  <a:pt x="36" y="56"/>
                </a:cubicBezTo>
                <a:cubicBezTo>
                  <a:pt x="36" y="60"/>
                  <a:pt x="36" y="60"/>
                  <a:pt x="36" y="60"/>
                </a:cubicBezTo>
                <a:cubicBezTo>
                  <a:pt x="36" y="62"/>
                  <a:pt x="38" y="64"/>
                  <a:pt x="40" y="64"/>
                </a:cubicBezTo>
                <a:cubicBezTo>
                  <a:pt x="44" y="64"/>
                  <a:pt x="44" y="64"/>
                  <a:pt x="44" y="64"/>
                </a:cubicBezTo>
                <a:cubicBezTo>
                  <a:pt x="46" y="64"/>
                  <a:pt x="48" y="62"/>
                  <a:pt x="48" y="60"/>
                </a:cubicBezTo>
                <a:cubicBezTo>
                  <a:pt x="48" y="56"/>
                  <a:pt x="48" y="56"/>
                  <a:pt x="48" y="56"/>
                </a:cubicBezTo>
                <a:cubicBezTo>
                  <a:pt x="50" y="56"/>
                  <a:pt x="50" y="56"/>
                  <a:pt x="50" y="56"/>
                </a:cubicBezTo>
                <a:cubicBezTo>
                  <a:pt x="51" y="56"/>
                  <a:pt x="52" y="55"/>
                  <a:pt x="52" y="54"/>
                </a:cubicBezTo>
                <a:cubicBezTo>
                  <a:pt x="52" y="44"/>
                  <a:pt x="52" y="44"/>
                  <a:pt x="52" y="44"/>
                </a:cubicBezTo>
                <a:cubicBezTo>
                  <a:pt x="54" y="44"/>
                  <a:pt x="54" y="44"/>
                  <a:pt x="54" y="44"/>
                </a:cubicBezTo>
                <a:cubicBezTo>
                  <a:pt x="55" y="44"/>
                  <a:pt x="56" y="43"/>
                  <a:pt x="56" y="42"/>
                </a:cubicBezTo>
                <a:cubicBezTo>
                  <a:pt x="56" y="40"/>
                  <a:pt x="56" y="40"/>
                  <a:pt x="56" y="40"/>
                </a:cubicBezTo>
                <a:cubicBezTo>
                  <a:pt x="56" y="8"/>
                  <a:pt x="56" y="8"/>
                  <a:pt x="56" y="8"/>
                </a:cubicBezTo>
                <a:cubicBezTo>
                  <a:pt x="56" y="4"/>
                  <a:pt x="52" y="0"/>
                  <a:pt x="48" y="0"/>
                </a:cubicBezTo>
                <a:close/>
                <a:moveTo>
                  <a:pt x="40" y="16"/>
                </a:moveTo>
                <a:cubicBezTo>
                  <a:pt x="42" y="16"/>
                  <a:pt x="44" y="18"/>
                  <a:pt x="44" y="20"/>
                </a:cubicBezTo>
                <a:cubicBezTo>
                  <a:pt x="44" y="28"/>
                  <a:pt x="44" y="28"/>
                  <a:pt x="44" y="28"/>
                </a:cubicBezTo>
                <a:cubicBezTo>
                  <a:pt x="12" y="28"/>
                  <a:pt x="12" y="28"/>
                  <a:pt x="12" y="28"/>
                </a:cubicBezTo>
                <a:cubicBezTo>
                  <a:pt x="12" y="20"/>
                  <a:pt x="12" y="20"/>
                  <a:pt x="12" y="20"/>
                </a:cubicBezTo>
                <a:cubicBezTo>
                  <a:pt x="12" y="18"/>
                  <a:pt x="14" y="16"/>
                  <a:pt x="16" y="16"/>
                </a:cubicBezTo>
                <a:lnTo>
                  <a:pt x="40" y="16"/>
                </a:lnTo>
                <a:close/>
                <a:moveTo>
                  <a:pt x="16" y="48"/>
                </a:moveTo>
                <a:cubicBezTo>
                  <a:pt x="12" y="48"/>
                  <a:pt x="12" y="48"/>
                  <a:pt x="12" y="48"/>
                </a:cubicBezTo>
                <a:cubicBezTo>
                  <a:pt x="10" y="48"/>
                  <a:pt x="8" y="46"/>
                  <a:pt x="8" y="44"/>
                </a:cubicBezTo>
                <a:cubicBezTo>
                  <a:pt x="8" y="42"/>
                  <a:pt x="10" y="40"/>
                  <a:pt x="12" y="40"/>
                </a:cubicBezTo>
                <a:cubicBezTo>
                  <a:pt x="16" y="40"/>
                  <a:pt x="16" y="40"/>
                  <a:pt x="16" y="40"/>
                </a:cubicBezTo>
                <a:cubicBezTo>
                  <a:pt x="18" y="40"/>
                  <a:pt x="20" y="42"/>
                  <a:pt x="20" y="44"/>
                </a:cubicBezTo>
                <a:cubicBezTo>
                  <a:pt x="20" y="46"/>
                  <a:pt x="18" y="48"/>
                  <a:pt x="16" y="48"/>
                </a:cubicBezTo>
                <a:close/>
                <a:moveTo>
                  <a:pt x="44" y="48"/>
                </a:moveTo>
                <a:cubicBezTo>
                  <a:pt x="40" y="48"/>
                  <a:pt x="40" y="48"/>
                  <a:pt x="40" y="48"/>
                </a:cubicBezTo>
                <a:cubicBezTo>
                  <a:pt x="38" y="48"/>
                  <a:pt x="36" y="46"/>
                  <a:pt x="36" y="44"/>
                </a:cubicBezTo>
                <a:cubicBezTo>
                  <a:pt x="36" y="42"/>
                  <a:pt x="38" y="40"/>
                  <a:pt x="40" y="40"/>
                </a:cubicBezTo>
                <a:cubicBezTo>
                  <a:pt x="44" y="40"/>
                  <a:pt x="44" y="40"/>
                  <a:pt x="44" y="40"/>
                </a:cubicBezTo>
                <a:cubicBezTo>
                  <a:pt x="46" y="40"/>
                  <a:pt x="48" y="42"/>
                  <a:pt x="48" y="44"/>
                </a:cubicBezTo>
                <a:cubicBezTo>
                  <a:pt x="48" y="46"/>
                  <a:pt x="46" y="48"/>
                  <a:pt x="44" y="48"/>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98" name="Freeform 43"/>
          <p:cNvSpPr>
            <a:spLocks/>
          </p:cNvSpPr>
          <p:nvPr/>
        </p:nvSpPr>
        <p:spPr bwMode="auto">
          <a:xfrm>
            <a:off x="9662441" y="2012372"/>
            <a:ext cx="320675" cy="230188"/>
          </a:xfrm>
          <a:custGeom>
            <a:avLst/>
            <a:gdLst>
              <a:gd name="T0" fmla="*/ 52 w 56"/>
              <a:gd name="T1" fmla="*/ 20 h 40"/>
              <a:gd name="T2" fmla="*/ 52 w 56"/>
              <a:gd name="T3" fmla="*/ 16 h 40"/>
              <a:gd name="T4" fmla="*/ 36 w 56"/>
              <a:gd name="T5" fmla="*/ 0 h 40"/>
              <a:gd name="T6" fmla="*/ 22 w 56"/>
              <a:gd name="T7" fmla="*/ 9 h 40"/>
              <a:gd name="T8" fmla="*/ 18 w 56"/>
              <a:gd name="T9" fmla="*/ 8 h 40"/>
              <a:gd name="T10" fmla="*/ 8 w 56"/>
              <a:gd name="T11" fmla="*/ 18 h 40"/>
              <a:gd name="T12" fmla="*/ 0 w 56"/>
              <a:gd name="T13" fmla="*/ 28 h 40"/>
              <a:gd name="T14" fmla="*/ 16 w 56"/>
              <a:gd name="T15" fmla="*/ 40 h 40"/>
              <a:gd name="T16" fmla="*/ 40 w 56"/>
              <a:gd name="T17" fmla="*/ 40 h 40"/>
              <a:gd name="T18" fmla="*/ 56 w 56"/>
              <a:gd name="T19" fmla="*/ 28 h 40"/>
              <a:gd name="T20" fmla="*/ 52 w 56"/>
              <a:gd name="T21"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40">
                <a:moveTo>
                  <a:pt x="52" y="20"/>
                </a:moveTo>
                <a:cubicBezTo>
                  <a:pt x="52" y="19"/>
                  <a:pt x="52" y="17"/>
                  <a:pt x="52" y="16"/>
                </a:cubicBezTo>
                <a:cubicBezTo>
                  <a:pt x="52" y="7"/>
                  <a:pt x="45" y="0"/>
                  <a:pt x="36" y="0"/>
                </a:cubicBezTo>
                <a:cubicBezTo>
                  <a:pt x="30" y="0"/>
                  <a:pt x="24" y="4"/>
                  <a:pt x="22" y="9"/>
                </a:cubicBezTo>
                <a:cubicBezTo>
                  <a:pt x="21" y="8"/>
                  <a:pt x="19" y="8"/>
                  <a:pt x="18" y="8"/>
                </a:cubicBezTo>
                <a:cubicBezTo>
                  <a:pt x="13" y="8"/>
                  <a:pt x="8" y="12"/>
                  <a:pt x="8" y="18"/>
                </a:cubicBezTo>
                <a:cubicBezTo>
                  <a:pt x="3" y="20"/>
                  <a:pt x="0" y="24"/>
                  <a:pt x="0" y="28"/>
                </a:cubicBezTo>
                <a:cubicBezTo>
                  <a:pt x="0" y="35"/>
                  <a:pt x="7" y="40"/>
                  <a:pt x="16" y="40"/>
                </a:cubicBezTo>
                <a:cubicBezTo>
                  <a:pt x="40" y="40"/>
                  <a:pt x="40" y="40"/>
                  <a:pt x="40" y="40"/>
                </a:cubicBezTo>
                <a:cubicBezTo>
                  <a:pt x="49" y="40"/>
                  <a:pt x="56" y="35"/>
                  <a:pt x="56" y="28"/>
                </a:cubicBezTo>
                <a:cubicBezTo>
                  <a:pt x="56" y="25"/>
                  <a:pt x="54" y="22"/>
                  <a:pt x="52" y="2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271053054"/>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31" presetClass="entr" presetSubtype="0" fill="hold" grpId="0" nodeType="afterEffect">
                                  <p:stCondLst>
                                    <p:cond delay="0"/>
                                  </p:stCondLst>
                                  <p:childTnLst>
                                    <p:set>
                                      <p:cBhvr>
                                        <p:cTn id="17" dur="1" fill="hold">
                                          <p:stCondLst>
                                            <p:cond delay="0"/>
                                          </p:stCondLst>
                                        </p:cTn>
                                        <p:tgtEl>
                                          <p:spTgt spid="87"/>
                                        </p:tgtEl>
                                        <p:attrNameLst>
                                          <p:attrName>style.visibility</p:attrName>
                                        </p:attrNameLst>
                                      </p:cBhvr>
                                      <p:to>
                                        <p:strVal val="visible"/>
                                      </p:to>
                                    </p:set>
                                    <p:anim calcmode="lin" valueType="num">
                                      <p:cBhvr>
                                        <p:cTn id="18" dur="1000" fill="hold"/>
                                        <p:tgtEl>
                                          <p:spTgt spid="87"/>
                                        </p:tgtEl>
                                        <p:attrNameLst>
                                          <p:attrName>ppt_w</p:attrName>
                                        </p:attrNameLst>
                                      </p:cBhvr>
                                      <p:tavLst>
                                        <p:tav tm="0">
                                          <p:val>
                                            <p:fltVal val="0"/>
                                          </p:val>
                                        </p:tav>
                                        <p:tav tm="100000">
                                          <p:val>
                                            <p:strVal val="#ppt_w"/>
                                          </p:val>
                                        </p:tav>
                                      </p:tavLst>
                                    </p:anim>
                                    <p:anim calcmode="lin" valueType="num">
                                      <p:cBhvr>
                                        <p:cTn id="19" dur="1000" fill="hold"/>
                                        <p:tgtEl>
                                          <p:spTgt spid="87"/>
                                        </p:tgtEl>
                                        <p:attrNameLst>
                                          <p:attrName>ppt_h</p:attrName>
                                        </p:attrNameLst>
                                      </p:cBhvr>
                                      <p:tavLst>
                                        <p:tav tm="0">
                                          <p:val>
                                            <p:fltVal val="0"/>
                                          </p:val>
                                        </p:tav>
                                        <p:tav tm="100000">
                                          <p:val>
                                            <p:strVal val="#ppt_h"/>
                                          </p:val>
                                        </p:tav>
                                      </p:tavLst>
                                    </p:anim>
                                    <p:anim calcmode="lin" valueType="num">
                                      <p:cBhvr>
                                        <p:cTn id="20" dur="1000" fill="hold"/>
                                        <p:tgtEl>
                                          <p:spTgt spid="87"/>
                                        </p:tgtEl>
                                        <p:attrNameLst>
                                          <p:attrName>style.rotation</p:attrName>
                                        </p:attrNameLst>
                                      </p:cBhvr>
                                      <p:tavLst>
                                        <p:tav tm="0">
                                          <p:val>
                                            <p:fltVal val="90"/>
                                          </p:val>
                                        </p:tav>
                                        <p:tav tm="100000">
                                          <p:val>
                                            <p:fltVal val="0"/>
                                          </p:val>
                                        </p:tav>
                                      </p:tavLst>
                                    </p:anim>
                                    <p:animEffect transition="in" filter="fade">
                                      <p:cBhvr>
                                        <p:cTn id="21" dur="1000"/>
                                        <p:tgtEl>
                                          <p:spTgt spid="87"/>
                                        </p:tgtEl>
                                      </p:cBhvr>
                                    </p:animEffect>
                                  </p:childTnLst>
                                </p:cTn>
                              </p:par>
                              <p:par>
                                <p:cTn id="22" presetID="31" presetClass="entr" presetSubtype="0" fill="hold" grpId="0" nodeType="withEffect">
                                  <p:stCondLst>
                                    <p:cond delay="0"/>
                                  </p:stCondLst>
                                  <p:childTnLst>
                                    <p:set>
                                      <p:cBhvr>
                                        <p:cTn id="23" dur="1" fill="hold">
                                          <p:stCondLst>
                                            <p:cond delay="0"/>
                                          </p:stCondLst>
                                        </p:cTn>
                                        <p:tgtEl>
                                          <p:spTgt spid="73"/>
                                        </p:tgtEl>
                                        <p:attrNameLst>
                                          <p:attrName>style.visibility</p:attrName>
                                        </p:attrNameLst>
                                      </p:cBhvr>
                                      <p:to>
                                        <p:strVal val="visible"/>
                                      </p:to>
                                    </p:set>
                                    <p:anim calcmode="lin" valueType="num">
                                      <p:cBhvr>
                                        <p:cTn id="24" dur="1000" fill="hold"/>
                                        <p:tgtEl>
                                          <p:spTgt spid="73"/>
                                        </p:tgtEl>
                                        <p:attrNameLst>
                                          <p:attrName>ppt_w</p:attrName>
                                        </p:attrNameLst>
                                      </p:cBhvr>
                                      <p:tavLst>
                                        <p:tav tm="0">
                                          <p:val>
                                            <p:fltVal val="0"/>
                                          </p:val>
                                        </p:tav>
                                        <p:tav tm="100000">
                                          <p:val>
                                            <p:strVal val="#ppt_w"/>
                                          </p:val>
                                        </p:tav>
                                      </p:tavLst>
                                    </p:anim>
                                    <p:anim calcmode="lin" valueType="num">
                                      <p:cBhvr>
                                        <p:cTn id="25" dur="1000" fill="hold"/>
                                        <p:tgtEl>
                                          <p:spTgt spid="73"/>
                                        </p:tgtEl>
                                        <p:attrNameLst>
                                          <p:attrName>ppt_h</p:attrName>
                                        </p:attrNameLst>
                                      </p:cBhvr>
                                      <p:tavLst>
                                        <p:tav tm="0">
                                          <p:val>
                                            <p:fltVal val="0"/>
                                          </p:val>
                                        </p:tav>
                                        <p:tav tm="100000">
                                          <p:val>
                                            <p:strVal val="#ppt_h"/>
                                          </p:val>
                                        </p:tav>
                                      </p:tavLst>
                                    </p:anim>
                                    <p:anim calcmode="lin" valueType="num">
                                      <p:cBhvr>
                                        <p:cTn id="26" dur="1000" fill="hold"/>
                                        <p:tgtEl>
                                          <p:spTgt spid="73"/>
                                        </p:tgtEl>
                                        <p:attrNameLst>
                                          <p:attrName>style.rotation</p:attrName>
                                        </p:attrNameLst>
                                      </p:cBhvr>
                                      <p:tavLst>
                                        <p:tav tm="0">
                                          <p:val>
                                            <p:fltVal val="90"/>
                                          </p:val>
                                        </p:tav>
                                        <p:tav tm="100000">
                                          <p:val>
                                            <p:fltVal val="0"/>
                                          </p:val>
                                        </p:tav>
                                      </p:tavLst>
                                    </p:anim>
                                    <p:animEffect transition="in" filter="fade">
                                      <p:cBhvr>
                                        <p:cTn id="27" dur="1000"/>
                                        <p:tgtEl>
                                          <p:spTgt spid="73"/>
                                        </p:tgtEl>
                                      </p:cBhvr>
                                    </p:animEffect>
                                  </p:childTnLst>
                                </p:cTn>
                              </p:par>
                              <p:par>
                                <p:cTn id="28" presetID="31" presetClass="entr" presetSubtype="0" fill="hold" grpId="0" nodeType="withEffect">
                                  <p:stCondLst>
                                    <p:cond delay="0"/>
                                  </p:stCondLst>
                                  <p:childTnLst>
                                    <p:set>
                                      <p:cBhvr>
                                        <p:cTn id="29" dur="1" fill="hold">
                                          <p:stCondLst>
                                            <p:cond delay="0"/>
                                          </p:stCondLst>
                                        </p:cTn>
                                        <p:tgtEl>
                                          <p:spTgt spid="75"/>
                                        </p:tgtEl>
                                        <p:attrNameLst>
                                          <p:attrName>style.visibility</p:attrName>
                                        </p:attrNameLst>
                                      </p:cBhvr>
                                      <p:to>
                                        <p:strVal val="visible"/>
                                      </p:to>
                                    </p:set>
                                    <p:anim calcmode="lin" valueType="num">
                                      <p:cBhvr>
                                        <p:cTn id="30" dur="1000" fill="hold"/>
                                        <p:tgtEl>
                                          <p:spTgt spid="75"/>
                                        </p:tgtEl>
                                        <p:attrNameLst>
                                          <p:attrName>ppt_w</p:attrName>
                                        </p:attrNameLst>
                                      </p:cBhvr>
                                      <p:tavLst>
                                        <p:tav tm="0">
                                          <p:val>
                                            <p:fltVal val="0"/>
                                          </p:val>
                                        </p:tav>
                                        <p:tav tm="100000">
                                          <p:val>
                                            <p:strVal val="#ppt_w"/>
                                          </p:val>
                                        </p:tav>
                                      </p:tavLst>
                                    </p:anim>
                                    <p:anim calcmode="lin" valueType="num">
                                      <p:cBhvr>
                                        <p:cTn id="31" dur="1000" fill="hold"/>
                                        <p:tgtEl>
                                          <p:spTgt spid="75"/>
                                        </p:tgtEl>
                                        <p:attrNameLst>
                                          <p:attrName>ppt_h</p:attrName>
                                        </p:attrNameLst>
                                      </p:cBhvr>
                                      <p:tavLst>
                                        <p:tav tm="0">
                                          <p:val>
                                            <p:fltVal val="0"/>
                                          </p:val>
                                        </p:tav>
                                        <p:tav tm="100000">
                                          <p:val>
                                            <p:strVal val="#ppt_h"/>
                                          </p:val>
                                        </p:tav>
                                      </p:tavLst>
                                    </p:anim>
                                    <p:anim calcmode="lin" valueType="num">
                                      <p:cBhvr>
                                        <p:cTn id="32" dur="1000" fill="hold"/>
                                        <p:tgtEl>
                                          <p:spTgt spid="75"/>
                                        </p:tgtEl>
                                        <p:attrNameLst>
                                          <p:attrName>style.rotation</p:attrName>
                                        </p:attrNameLst>
                                      </p:cBhvr>
                                      <p:tavLst>
                                        <p:tav tm="0">
                                          <p:val>
                                            <p:fltVal val="90"/>
                                          </p:val>
                                        </p:tav>
                                        <p:tav tm="100000">
                                          <p:val>
                                            <p:fltVal val="0"/>
                                          </p:val>
                                        </p:tav>
                                      </p:tavLst>
                                    </p:anim>
                                    <p:animEffect transition="in" filter="fade">
                                      <p:cBhvr>
                                        <p:cTn id="33" dur="1000"/>
                                        <p:tgtEl>
                                          <p:spTgt spid="75"/>
                                        </p:tgtEl>
                                      </p:cBhvr>
                                    </p:animEffect>
                                  </p:childTnLst>
                                </p:cTn>
                              </p:par>
                              <p:par>
                                <p:cTn id="34" presetID="31" presetClass="entr" presetSubtype="0" fill="hold" grpId="0" nodeType="withEffect">
                                  <p:stCondLst>
                                    <p:cond delay="0"/>
                                  </p:stCondLst>
                                  <p:childTnLst>
                                    <p:set>
                                      <p:cBhvr>
                                        <p:cTn id="35" dur="1" fill="hold">
                                          <p:stCondLst>
                                            <p:cond delay="0"/>
                                          </p:stCondLst>
                                        </p:cTn>
                                        <p:tgtEl>
                                          <p:spTgt spid="103"/>
                                        </p:tgtEl>
                                        <p:attrNameLst>
                                          <p:attrName>style.visibility</p:attrName>
                                        </p:attrNameLst>
                                      </p:cBhvr>
                                      <p:to>
                                        <p:strVal val="visible"/>
                                      </p:to>
                                    </p:set>
                                    <p:anim calcmode="lin" valueType="num">
                                      <p:cBhvr>
                                        <p:cTn id="36" dur="1000" fill="hold"/>
                                        <p:tgtEl>
                                          <p:spTgt spid="103"/>
                                        </p:tgtEl>
                                        <p:attrNameLst>
                                          <p:attrName>ppt_w</p:attrName>
                                        </p:attrNameLst>
                                      </p:cBhvr>
                                      <p:tavLst>
                                        <p:tav tm="0">
                                          <p:val>
                                            <p:fltVal val="0"/>
                                          </p:val>
                                        </p:tav>
                                        <p:tav tm="100000">
                                          <p:val>
                                            <p:strVal val="#ppt_w"/>
                                          </p:val>
                                        </p:tav>
                                      </p:tavLst>
                                    </p:anim>
                                    <p:anim calcmode="lin" valueType="num">
                                      <p:cBhvr>
                                        <p:cTn id="37" dur="1000" fill="hold"/>
                                        <p:tgtEl>
                                          <p:spTgt spid="103"/>
                                        </p:tgtEl>
                                        <p:attrNameLst>
                                          <p:attrName>ppt_h</p:attrName>
                                        </p:attrNameLst>
                                      </p:cBhvr>
                                      <p:tavLst>
                                        <p:tav tm="0">
                                          <p:val>
                                            <p:fltVal val="0"/>
                                          </p:val>
                                        </p:tav>
                                        <p:tav tm="100000">
                                          <p:val>
                                            <p:strVal val="#ppt_h"/>
                                          </p:val>
                                        </p:tav>
                                      </p:tavLst>
                                    </p:anim>
                                    <p:anim calcmode="lin" valueType="num">
                                      <p:cBhvr>
                                        <p:cTn id="38" dur="1000" fill="hold"/>
                                        <p:tgtEl>
                                          <p:spTgt spid="103"/>
                                        </p:tgtEl>
                                        <p:attrNameLst>
                                          <p:attrName>style.rotation</p:attrName>
                                        </p:attrNameLst>
                                      </p:cBhvr>
                                      <p:tavLst>
                                        <p:tav tm="0">
                                          <p:val>
                                            <p:fltVal val="90"/>
                                          </p:val>
                                        </p:tav>
                                        <p:tav tm="100000">
                                          <p:val>
                                            <p:fltVal val="0"/>
                                          </p:val>
                                        </p:tav>
                                      </p:tavLst>
                                    </p:anim>
                                    <p:animEffect transition="in" filter="fade">
                                      <p:cBhvr>
                                        <p:cTn id="39" dur="1000"/>
                                        <p:tgtEl>
                                          <p:spTgt spid="103"/>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97"/>
                                        </p:tgtEl>
                                        <p:attrNameLst>
                                          <p:attrName>style.visibility</p:attrName>
                                        </p:attrNameLst>
                                      </p:cBhvr>
                                      <p:to>
                                        <p:strVal val="visible"/>
                                      </p:to>
                                    </p:set>
                                    <p:anim calcmode="lin" valueType="num">
                                      <p:cBhvr>
                                        <p:cTn id="42" dur="1000" fill="hold"/>
                                        <p:tgtEl>
                                          <p:spTgt spid="97"/>
                                        </p:tgtEl>
                                        <p:attrNameLst>
                                          <p:attrName>ppt_w</p:attrName>
                                        </p:attrNameLst>
                                      </p:cBhvr>
                                      <p:tavLst>
                                        <p:tav tm="0">
                                          <p:val>
                                            <p:fltVal val="0"/>
                                          </p:val>
                                        </p:tav>
                                        <p:tav tm="100000">
                                          <p:val>
                                            <p:strVal val="#ppt_w"/>
                                          </p:val>
                                        </p:tav>
                                      </p:tavLst>
                                    </p:anim>
                                    <p:anim calcmode="lin" valueType="num">
                                      <p:cBhvr>
                                        <p:cTn id="43" dur="1000" fill="hold"/>
                                        <p:tgtEl>
                                          <p:spTgt spid="97"/>
                                        </p:tgtEl>
                                        <p:attrNameLst>
                                          <p:attrName>ppt_h</p:attrName>
                                        </p:attrNameLst>
                                      </p:cBhvr>
                                      <p:tavLst>
                                        <p:tav tm="0">
                                          <p:val>
                                            <p:fltVal val="0"/>
                                          </p:val>
                                        </p:tav>
                                        <p:tav tm="100000">
                                          <p:val>
                                            <p:strVal val="#ppt_h"/>
                                          </p:val>
                                        </p:tav>
                                      </p:tavLst>
                                    </p:anim>
                                    <p:anim calcmode="lin" valueType="num">
                                      <p:cBhvr>
                                        <p:cTn id="44" dur="1000" fill="hold"/>
                                        <p:tgtEl>
                                          <p:spTgt spid="97"/>
                                        </p:tgtEl>
                                        <p:attrNameLst>
                                          <p:attrName>style.rotation</p:attrName>
                                        </p:attrNameLst>
                                      </p:cBhvr>
                                      <p:tavLst>
                                        <p:tav tm="0">
                                          <p:val>
                                            <p:fltVal val="90"/>
                                          </p:val>
                                        </p:tav>
                                        <p:tav tm="100000">
                                          <p:val>
                                            <p:fltVal val="0"/>
                                          </p:val>
                                        </p:tav>
                                      </p:tavLst>
                                    </p:anim>
                                    <p:animEffect transition="in" filter="fade">
                                      <p:cBhvr>
                                        <p:cTn id="45" dur="1000"/>
                                        <p:tgtEl>
                                          <p:spTgt spid="97"/>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80"/>
                                        </p:tgtEl>
                                        <p:attrNameLst>
                                          <p:attrName>style.visibility</p:attrName>
                                        </p:attrNameLst>
                                      </p:cBhvr>
                                      <p:to>
                                        <p:strVal val="visible"/>
                                      </p:to>
                                    </p:set>
                                    <p:anim calcmode="lin" valueType="num">
                                      <p:cBhvr>
                                        <p:cTn id="48" dur="1000" fill="hold"/>
                                        <p:tgtEl>
                                          <p:spTgt spid="80"/>
                                        </p:tgtEl>
                                        <p:attrNameLst>
                                          <p:attrName>ppt_w</p:attrName>
                                        </p:attrNameLst>
                                      </p:cBhvr>
                                      <p:tavLst>
                                        <p:tav tm="0">
                                          <p:val>
                                            <p:fltVal val="0"/>
                                          </p:val>
                                        </p:tav>
                                        <p:tav tm="100000">
                                          <p:val>
                                            <p:strVal val="#ppt_w"/>
                                          </p:val>
                                        </p:tav>
                                      </p:tavLst>
                                    </p:anim>
                                    <p:anim calcmode="lin" valueType="num">
                                      <p:cBhvr>
                                        <p:cTn id="49" dur="1000" fill="hold"/>
                                        <p:tgtEl>
                                          <p:spTgt spid="80"/>
                                        </p:tgtEl>
                                        <p:attrNameLst>
                                          <p:attrName>ppt_h</p:attrName>
                                        </p:attrNameLst>
                                      </p:cBhvr>
                                      <p:tavLst>
                                        <p:tav tm="0">
                                          <p:val>
                                            <p:fltVal val="0"/>
                                          </p:val>
                                        </p:tav>
                                        <p:tav tm="100000">
                                          <p:val>
                                            <p:strVal val="#ppt_h"/>
                                          </p:val>
                                        </p:tav>
                                      </p:tavLst>
                                    </p:anim>
                                    <p:anim calcmode="lin" valueType="num">
                                      <p:cBhvr>
                                        <p:cTn id="50" dur="1000" fill="hold"/>
                                        <p:tgtEl>
                                          <p:spTgt spid="80"/>
                                        </p:tgtEl>
                                        <p:attrNameLst>
                                          <p:attrName>style.rotation</p:attrName>
                                        </p:attrNameLst>
                                      </p:cBhvr>
                                      <p:tavLst>
                                        <p:tav tm="0">
                                          <p:val>
                                            <p:fltVal val="90"/>
                                          </p:val>
                                        </p:tav>
                                        <p:tav tm="100000">
                                          <p:val>
                                            <p:fltVal val="0"/>
                                          </p:val>
                                        </p:tav>
                                      </p:tavLst>
                                    </p:anim>
                                    <p:animEffect transition="in" filter="fade">
                                      <p:cBhvr>
                                        <p:cTn id="51" dur="1000"/>
                                        <p:tgtEl>
                                          <p:spTgt spid="80"/>
                                        </p:tgtEl>
                                      </p:cBhvr>
                                    </p:animEffect>
                                  </p:childTnLst>
                                </p:cTn>
                              </p:par>
                              <p:par>
                                <p:cTn id="52" presetID="31" presetClass="entr" presetSubtype="0" fill="hold" grpId="0" nodeType="withEffect">
                                  <p:stCondLst>
                                    <p:cond delay="0"/>
                                  </p:stCondLst>
                                  <p:childTnLst>
                                    <p:set>
                                      <p:cBhvr>
                                        <p:cTn id="53" dur="1" fill="hold">
                                          <p:stCondLst>
                                            <p:cond delay="0"/>
                                          </p:stCondLst>
                                        </p:cTn>
                                        <p:tgtEl>
                                          <p:spTgt spid="78"/>
                                        </p:tgtEl>
                                        <p:attrNameLst>
                                          <p:attrName>style.visibility</p:attrName>
                                        </p:attrNameLst>
                                      </p:cBhvr>
                                      <p:to>
                                        <p:strVal val="visible"/>
                                      </p:to>
                                    </p:set>
                                    <p:anim calcmode="lin" valueType="num">
                                      <p:cBhvr>
                                        <p:cTn id="54" dur="1000" fill="hold"/>
                                        <p:tgtEl>
                                          <p:spTgt spid="78"/>
                                        </p:tgtEl>
                                        <p:attrNameLst>
                                          <p:attrName>ppt_w</p:attrName>
                                        </p:attrNameLst>
                                      </p:cBhvr>
                                      <p:tavLst>
                                        <p:tav tm="0">
                                          <p:val>
                                            <p:fltVal val="0"/>
                                          </p:val>
                                        </p:tav>
                                        <p:tav tm="100000">
                                          <p:val>
                                            <p:strVal val="#ppt_w"/>
                                          </p:val>
                                        </p:tav>
                                      </p:tavLst>
                                    </p:anim>
                                    <p:anim calcmode="lin" valueType="num">
                                      <p:cBhvr>
                                        <p:cTn id="55" dur="1000" fill="hold"/>
                                        <p:tgtEl>
                                          <p:spTgt spid="78"/>
                                        </p:tgtEl>
                                        <p:attrNameLst>
                                          <p:attrName>ppt_h</p:attrName>
                                        </p:attrNameLst>
                                      </p:cBhvr>
                                      <p:tavLst>
                                        <p:tav tm="0">
                                          <p:val>
                                            <p:fltVal val="0"/>
                                          </p:val>
                                        </p:tav>
                                        <p:tav tm="100000">
                                          <p:val>
                                            <p:strVal val="#ppt_h"/>
                                          </p:val>
                                        </p:tav>
                                      </p:tavLst>
                                    </p:anim>
                                    <p:anim calcmode="lin" valueType="num">
                                      <p:cBhvr>
                                        <p:cTn id="56" dur="1000" fill="hold"/>
                                        <p:tgtEl>
                                          <p:spTgt spid="78"/>
                                        </p:tgtEl>
                                        <p:attrNameLst>
                                          <p:attrName>style.rotation</p:attrName>
                                        </p:attrNameLst>
                                      </p:cBhvr>
                                      <p:tavLst>
                                        <p:tav tm="0">
                                          <p:val>
                                            <p:fltVal val="90"/>
                                          </p:val>
                                        </p:tav>
                                        <p:tav tm="100000">
                                          <p:val>
                                            <p:fltVal val="0"/>
                                          </p:val>
                                        </p:tav>
                                      </p:tavLst>
                                    </p:anim>
                                    <p:animEffect transition="in" filter="fade">
                                      <p:cBhvr>
                                        <p:cTn id="57" dur="1000"/>
                                        <p:tgtEl>
                                          <p:spTgt spid="78"/>
                                        </p:tgtEl>
                                      </p:cBhvr>
                                    </p:animEffect>
                                  </p:childTnLst>
                                </p:cTn>
                              </p:par>
                              <p:par>
                                <p:cTn id="58" presetID="31" presetClass="entr" presetSubtype="0" fill="hold" grpId="0" nodeType="withEffect">
                                  <p:stCondLst>
                                    <p:cond delay="0"/>
                                  </p:stCondLst>
                                  <p:childTnLst>
                                    <p:set>
                                      <p:cBhvr>
                                        <p:cTn id="59" dur="1" fill="hold">
                                          <p:stCondLst>
                                            <p:cond delay="0"/>
                                          </p:stCondLst>
                                        </p:cTn>
                                        <p:tgtEl>
                                          <p:spTgt spid="100"/>
                                        </p:tgtEl>
                                        <p:attrNameLst>
                                          <p:attrName>style.visibility</p:attrName>
                                        </p:attrNameLst>
                                      </p:cBhvr>
                                      <p:to>
                                        <p:strVal val="visible"/>
                                      </p:to>
                                    </p:set>
                                    <p:anim calcmode="lin" valueType="num">
                                      <p:cBhvr>
                                        <p:cTn id="60" dur="1000" fill="hold"/>
                                        <p:tgtEl>
                                          <p:spTgt spid="100"/>
                                        </p:tgtEl>
                                        <p:attrNameLst>
                                          <p:attrName>ppt_w</p:attrName>
                                        </p:attrNameLst>
                                      </p:cBhvr>
                                      <p:tavLst>
                                        <p:tav tm="0">
                                          <p:val>
                                            <p:fltVal val="0"/>
                                          </p:val>
                                        </p:tav>
                                        <p:tav tm="100000">
                                          <p:val>
                                            <p:strVal val="#ppt_w"/>
                                          </p:val>
                                        </p:tav>
                                      </p:tavLst>
                                    </p:anim>
                                    <p:anim calcmode="lin" valueType="num">
                                      <p:cBhvr>
                                        <p:cTn id="61" dur="1000" fill="hold"/>
                                        <p:tgtEl>
                                          <p:spTgt spid="100"/>
                                        </p:tgtEl>
                                        <p:attrNameLst>
                                          <p:attrName>ppt_h</p:attrName>
                                        </p:attrNameLst>
                                      </p:cBhvr>
                                      <p:tavLst>
                                        <p:tav tm="0">
                                          <p:val>
                                            <p:fltVal val="0"/>
                                          </p:val>
                                        </p:tav>
                                        <p:tav tm="100000">
                                          <p:val>
                                            <p:strVal val="#ppt_h"/>
                                          </p:val>
                                        </p:tav>
                                      </p:tavLst>
                                    </p:anim>
                                    <p:anim calcmode="lin" valueType="num">
                                      <p:cBhvr>
                                        <p:cTn id="62" dur="1000" fill="hold"/>
                                        <p:tgtEl>
                                          <p:spTgt spid="100"/>
                                        </p:tgtEl>
                                        <p:attrNameLst>
                                          <p:attrName>style.rotation</p:attrName>
                                        </p:attrNameLst>
                                      </p:cBhvr>
                                      <p:tavLst>
                                        <p:tav tm="0">
                                          <p:val>
                                            <p:fltVal val="90"/>
                                          </p:val>
                                        </p:tav>
                                        <p:tav tm="100000">
                                          <p:val>
                                            <p:fltVal val="0"/>
                                          </p:val>
                                        </p:tav>
                                      </p:tavLst>
                                    </p:anim>
                                    <p:animEffect transition="in" filter="fade">
                                      <p:cBhvr>
                                        <p:cTn id="63" dur="1000"/>
                                        <p:tgtEl>
                                          <p:spTgt spid="100"/>
                                        </p:tgtEl>
                                      </p:cBhvr>
                                    </p:animEffect>
                                  </p:childTnLst>
                                </p:cTn>
                              </p:par>
                              <p:par>
                                <p:cTn id="64" presetID="31" presetClass="entr" presetSubtype="0" fill="hold" grpId="0" nodeType="withEffect">
                                  <p:stCondLst>
                                    <p:cond delay="0"/>
                                  </p:stCondLst>
                                  <p:childTnLst>
                                    <p:set>
                                      <p:cBhvr>
                                        <p:cTn id="65" dur="1" fill="hold">
                                          <p:stCondLst>
                                            <p:cond delay="0"/>
                                          </p:stCondLst>
                                        </p:cTn>
                                        <p:tgtEl>
                                          <p:spTgt spid="85"/>
                                        </p:tgtEl>
                                        <p:attrNameLst>
                                          <p:attrName>style.visibility</p:attrName>
                                        </p:attrNameLst>
                                      </p:cBhvr>
                                      <p:to>
                                        <p:strVal val="visible"/>
                                      </p:to>
                                    </p:set>
                                    <p:anim calcmode="lin" valueType="num">
                                      <p:cBhvr>
                                        <p:cTn id="66" dur="1000" fill="hold"/>
                                        <p:tgtEl>
                                          <p:spTgt spid="85"/>
                                        </p:tgtEl>
                                        <p:attrNameLst>
                                          <p:attrName>ppt_w</p:attrName>
                                        </p:attrNameLst>
                                      </p:cBhvr>
                                      <p:tavLst>
                                        <p:tav tm="0">
                                          <p:val>
                                            <p:fltVal val="0"/>
                                          </p:val>
                                        </p:tav>
                                        <p:tav tm="100000">
                                          <p:val>
                                            <p:strVal val="#ppt_w"/>
                                          </p:val>
                                        </p:tav>
                                      </p:tavLst>
                                    </p:anim>
                                    <p:anim calcmode="lin" valueType="num">
                                      <p:cBhvr>
                                        <p:cTn id="67" dur="1000" fill="hold"/>
                                        <p:tgtEl>
                                          <p:spTgt spid="85"/>
                                        </p:tgtEl>
                                        <p:attrNameLst>
                                          <p:attrName>ppt_h</p:attrName>
                                        </p:attrNameLst>
                                      </p:cBhvr>
                                      <p:tavLst>
                                        <p:tav tm="0">
                                          <p:val>
                                            <p:fltVal val="0"/>
                                          </p:val>
                                        </p:tav>
                                        <p:tav tm="100000">
                                          <p:val>
                                            <p:strVal val="#ppt_h"/>
                                          </p:val>
                                        </p:tav>
                                      </p:tavLst>
                                    </p:anim>
                                    <p:anim calcmode="lin" valueType="num">
                                      <p:cBhvr>
                                        <p:cTn id="68" dur="1000" fill="hold"/>
                                        <p:tgtEl>
                                          <p:spTgt spid="85"/>
                                        </p:tgtEl>
                                        <p:attrNameLst>
                                          <p:attrName>style.rotation</p:attrName>
                                        </p:attrNameLst>
                                      </p:cBhvr>
                                      <p:tavLst>
                                        <p:tav tm="0">
                                          <p:val>
                                            <p:fltVal val="90"/>
                                          </p:val>
                                        </p:tav>
                                        <p:tav tm="100000">
                                          <p:val>
                                            <p:fltVal val="0"/>
                                          </p:val>
                                        </p:tav>
                                      </p:tavLst>
                                    </p:anim>
                                    <p:animEffect transition="in" filter="fade">
                                      <p:cBhvr>
                                        <p:cTn id="69" dur="1000"/>
                                        <p:tgtEl>
                                          <p:spTgt spid="85"/>
                                        </p:tgtEl>
                                      </p:cBhvr>
                                    </p:animEffect>
                                  </p:childTnLst>
                                </p:cTn>
                              </p:par>
                              <p:par>
                                <p:cTn id="70" presetID="31"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 calcmode="lin" valueType="num">
                                      <p:cBhvr>
                                        <p:cTn id="72" dur="1000" fill="hold"/>
                                        <p:tgtEl>
                                          <p:spTgt spid="83"/>
                                        </p:tgtEl>
                                        <p:attrNameLst>
                                          <p:attrName>ppt_w</p:attrName>
                                        </p:attrNameLst>
                                      </p:cBhvr>
                                      <p:tavLst>
                                        <p:tav tm="0">
                                          <p:val>
                                            <p:fltVal val="0"/>
                                          </p:val>
                                        </p:tav>
                                        <p:tav tm="100000">
                                          <p:val>
                                            <p:strVal val="#ppt_w"/>
                                          </p:val>
                                        </p:tav>
                                      </p:tavLst>
                                    </p:anim>
                                    <p:anim calcmode="lin" valueType="num">
                                      <p:cBhvr>
                                        <p:cTn id="73" dur="1000" fill="hold"/>
                                        <p:tgtEl>
                                          <p:spTgt spid="83"/>
                                        </p:tgtEl>
                                        <p:attrNameLst>
                                          <p:attrName>ppt_h</p:attrName>
                                        </p:attrNameLst>
                                      </p:cBhvr>
                                      <p:tavLst>
                                        <p:tav tm="0">
                                          <p:val>
                                            <p:fltVal val="0"/>
                                          </p:val>
                                        </p:tav>
                                        <p:tav tm="100000">
                                          <p:val>
                                            <p:strVal val="#ppt_h"/>
                                          </p:val>
                                        </p:tav>
                                      </p:tavLst>
                                    </p:anim>
                                    <p:anim calcmode="lin" valueType="num">
                                      <p:cBhvr>
                                        <p:cTn id="74" dur="1000" fill="hold"/>
                                        <p:tgtEl>
                                          <p:spTgt spid="83"/>
                                        </p:tgtEl>
                                        <p:attrNameLst>
                                          <p:attrName>style.rotation</p:attrName>
                                        </p:attrNameLst>
                                      </p:cBhvr>
                                      <p:tavLst>
                                        <p:tav tm="0">
                                          <p:val>
                                            <p:fltVal val="90"/>
                                          </p:val>
                                        </p:tav>
                                        <p:tav tm="100000">
                                          <p:val>
                                            <p:fltVal val="0"/>
                                          </p:val>
                                        </p:tav>
                                      </p:tavLst>
                                    </p:anim>
                                    <p:animEffect transition="in" filter="fade">
                                      <p:cBhvr>
                                        <p:cTn id="75" dur="1000"/>
                                        <p:tgtEl>
                                          <p:spTgt spid="83"/>
                                        </p:tgtEl>
                                      </p:cBhvr>
                                    </p:animEffect>
                                  </p:childTnLst>
                                </p:cTn>
                              </p:par>
                            </p:childTnLst>
                          </p:cTn>
                        </p:par>
                        <p:par>
                          <p:cTn id="76" fill="hold">
                            <p:stCondLst>
                              <p:cond delay="1500"/>
                            </p:stCondLst>
                            <p:childTnLst>
                              <p:par>
                                <p:cTn id="77" presetID="47" presetClass="entr" presetSubtype="0" fill="hold" grpId="0" nodeType="afterEffect">
                                  <p:stCondLst>
                                    <p:cond delay="0"/>
                                  </p:stCondLst>
                                  <p:childTnLst>
                                    <p:set>
                                      <p:cBhvr>
                                        <p:cTn id="78" dur="1" fill="hold">
                                          <p:stCondLst>
                                            <p:cond delay="0"/>
                                          </p:stCondLst>
                                        </p:cTn>
                                        <p:tgtEl>
                                          <p:spTgt spid="99"/>
                                        </p:tgtEl>
                                        <p:attrNameLst>
                                          <p:attrName>style.visibility</p:attrName>
                                        </p:attrNameLst>
                                      </p:cBhvr>
                                      <p:to>
                                        <p:strVal val="visible"/>
                                      </p:to>
                                    </p:set>
                                    <p:animEffect transition="in" filter="fade">
                                      <p:cBhvr>
                                        <p:cTn id="79" dur="1000"/>
                                        <p:tgtEl>
                                          <p:spTgt spid="99"/>
                                        </p:tgtEl>
                                      </p:cBhvr>
                                    </p:animEffect>
                                    <p:anim calcmode="lin" valueType="num">
                                      <p:cBhvr>
                                        <p:cTn id="80" dur="1000" fill="hold"/>
                                        <p:tgtEl>
                                          <p:spTgt spid="99"/>
                                        </p:tgtEl>
                                        <p:attrNameLst>
                                          <p:attrName>ppt_x</p:attrName>
                                        </p:attrNameLst>
                                      </p:cBhvr>
                                      <p:tavLst>
                                        <p:tav tm="0">
                                          <p:val>
                                            <p:strVal val="#ppt_x"/>
                                          </p:val>
                                        </p:tav>
                                        <p:tav tm="100000">
                                          <p:val>
                                            <p:strVal val="#ppt_x"/>
                                          </p:val>
                                        </p:tav>
                                      </p:tavLst>
                                    </p:anim>
                                    <p:anim calcmode="lin" valueType="num">
                                      <p:cBhvr>
                                        <p:cTn id="81" dur="1000" fill="hold"/>
                                        <p:tgtEl>
                                          <p:spTgt spid="99"/>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98"/>
                                        </p:tgtEl>
                                        <p:attrNameLst>
                                          <p:attrName>style.visibility</p:attrName>
                                        </p:attrNameLst>
                                      </p:cBhvr>
                                      <p:to>
                                        <p:strVal val="visible"/>
                                      </p:to>
                                    </p:set>
                                    <p:animEffect transition="in" filter="fade">
                                      <p:cBhvr>
                                        <p:cTn id="84" dur="1000"/>
                                        <p:tgtEl>
                                          <p:spTgt spid="98"/>
                                        </p:tgtEl>
                                      </p:cBhvr>
                                    </p:animEffect>
                                    <p:anim calcmode="lin" valueType="num">
                                      <p:cBhvr>
                                        <p:cTn id="85" dur="1000" fill="hold"/>
                                        <p:tgtEl>
                                          <p:spTgt spid="98"/>
                                        </p:tgtEl>
                                        <p:attrNameLst>
                                          <p:attrName>ppt_x</p:attrName>
                                        </p:attrNameLst>
                                      </p:cBhvr>
                                      <p:tavLst>
                                        <p:tav tm="0">
                                          <p:val>
                                            <p:strVal val="#ppt_x"/>
                                          </p:val>
                                        </p:tav>
                                        <p:tav tm="100000">
                                          <p:val>
                                            <p:strVal val="#ppt_x"/>
                                          </p:val>
                                        </p:tav>
                                      </p:tavLst>
                                    </p:anim>
                                    <p:anim calcmode="lin" valueType="num">
                                      <p:cBhvr>
                                        <p:cTn id="86" dur="1000" fill="hold"/>
                                        <p:tgtEl>
                                          <p:spTgt spid="98"/>
                                        </p:tgtEl>
                                        <p:attrNameLst>
                                          <p:attrName>ppt_y</p:attrName>
                                        </p:attrNameLst>
                                      </p:cBhvr>
                                      <p:tavLst>
                                        <p:tav tm="0">
                                          <p:val>
                                            <p:strVal val="#ppt_y-.1"/>
                                          </p:val>
                                        </p:tav>
                                        <p:tav tm="100000">
                                          <p:val>
                                            <p:strVal val="#ppt_y"/>
                                          </p:val>
                                        </p:tav>
                                      </p:tavLst>
                                    </p:anim>
                                  </p:childTnLst>
                                </p:cTn>
                              </p:par>
                              <p:par>
                                <p:cTn id="87" presetID="47" presetClass="entr" presetSubtype="0"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fade">
                                      <p:cBhvr>
                                        <p:cTn id="89" dur="1000"/>
                                        <p:tgtEl>
                                          <p:spTgt spid="77"/>
                                        </p:tgtEl>
                                      </p:cBhvr>
                                    </p:animEffect>
                                    <p:anim calcmode="lin" valueType="num">
                                      <p:cBhvr>
                                        <p:cTn id="90" dur="1000" fill="hold"/>
                                        <p:tgtEl>
                                          <p:spTgt spid="77"/>
                                        </p:tgtEl>
                                        <p:attrNameLst>
                                          <p:attrName>ppt_x</p:attrName>
                                        </p:attrNameLst>
                                      </p:cBhvr>
                                      <p:tavLst>
                                        <p:tav tm="0">
                                          <p:val>
                                            <p:strVal val="#ppt_x"/>
                                          </p:val>
                                        </p:tav>
                                        <p:tav tm="100000">
                                          <p:val>
                                            <p:strVal val="#ppt_x"/>
                                          </p:val>
                                        </p:tav>
                                      </p:tavLst>
                                    </p:anim>
                                    <p:anim calcmode="lin" valueType="num">
                                      <p:cBhvr>
                                        <p:cTn id="91" dur="1000" fill="hold"/>
                                        <p:tgtEl>
                                          <p:spTgt spid="77"/>
                                        </p:tgtEl>
                                        <p:attrNameLst>
                                          <p:attrName>ppt_y</p:attrName>
                                        </p:attrNameLst>
                                      </p:cBhvr>
                                      <p:tavLst>
                                        <p:tav tm="0">
                                          <p:val>
                                            <p:strVal val="#ppt_y-.1"/>
                                          </p:val>
                                        </p:tav>
                                        <p:tav tm="100000">
                                          <p:val>
                                            <p:strVal val="#ppt_y"/>
                                          </p:val>
                                        </p:tav>
                                      </p:tavLst>
                                    </p:anim>
                                  </p:childTnLst>
                                </p:cTn>
                              </p:par>
                              <p:par>
                                <p:cTn id="92" presetID="47" presetClass="entr" presetSubtype="0" fill="hold" grpId="0" nodeType="withEffect">
                                  <p:stCondLst>
                                    <p:cond delay="0"/>
                                  </p:stCondLst>
                                  <p:childTnLst>
                                    <p:set>
                                      <p:cBhvr>
                                        <p:cTn id="93" dur="1" fill="hold">
                                          <p:stCondLst>
                                            <p:cond delay="0"/>
                                          </p:stCondLst>
                                        </p:cTn>
                                        <p:tgtEl>
                                          <p:spTgt spid="81"/>
                                        </p:tgtEl>
                                        <p:attrNameLst>
                                          <p:attrName>style.visibility</p:attrName>
                                        </p:attrNameLst>
                                      </p:cBhvr>
                                      <p:to>
                                        <p:strVal val="visible"/>
                                      </p:to>
                                    </p:set>
                                    <p:animEffect transition="in" filter="fade">
                                      <p:cBhvr>
                                        <p:cTn id="94" dur="1000"/>
                                        <p:tgtEl>
                                          <p:spTgt spid="81"/>
                                        </p:tgtEl>
                                      </p:cBhvr>
                                    </p:animEffect>
                                    <p:anim calcmode="lin" valueType="num">
                                      <p:cBhvr>
                                        <p:cTn id="95" dur="1000" fill="hold"/>
                                        <p:tgtEl>
                                          <p:spTgt spid="81"/>
                                        </p:tgtEl>
                                        <p:attrNameLst>
                                          <p:attrName>ppt_x</p:attrName>
                                        </p:attrNameLst>
                                      </p:cBhvr>
                                      <p:tavLst>
                                        <p:tav tm="0">
                                          <p:val>
                                            <p:strVal val="#ppt_x"/>
                                          </p:val>
                                        </p:tav>
                                        <p:tav tm="100000">
                                          <p:val>
                                            <p:strVal val="#ppt_x"/>
                                          </p:val>
                                        </p:tav>
                                      </p:tavLst>
                                    </p:anim>
                                    <p:anim calcmode="lin" valueType="num">
                                      <p:cBhvr>
                                        <p:cTn id="96" dur="1000" fill="hold"/>
                                        <p:tgtEl>
                                          <p:spTgt spid="81"/>
                                        </p:tgtEl>
                                        <p:attrNameLst>
                                          <p:attrName>ppt_y</p:attrName>
                                        </p:attrNameLst>
                                      </p:cBhvr>
                                      <p:tavLst>
                                        <p:tav tm="0">
                                          <p:val>
                                            <p:strVal val="#ppt_y-.1"/>
                                          </p:val>
                                        </p:tav>
                                        <p:tav tm="100000">
                                          <p:val>
                                            <p:strVal val="#ppt_y"/>
                                          </p:val>
                                        </p:tav>
                                      </p:tavLst>
                                    </p:anim>
                                  </p:childTnLst>
                                </p:cTn>
                              </p:par>
                              <p:par>
                                <p:cTn id="97" presetID="47"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animEffect transition="in" filter="fade">
                                      <p:cBhvr>
                                        <p:cTn id="99" dur="1000"/>
                                        <p:tgtEl>
                                          <p:spTgt spid="79"/>
                                        </p:tgtEl>
                                      </p:cBhvr>
                                    </p:animEffect>
                                    <p:anim calcmode="lin" valueType="num">
                                      <p:cBhvr>
                                        <p:cTn id="100" dur="1000" fill="hold"/>
                                        <p:tgtEl>
                                          <p:spTgt spid="79"/>
                                        </p:tgtEl>
                                        <p:attrNameLst>
                                          <p:attrName>ppt_x</p:attrName>
                                        </p:attrNameLst>
                                      </p:cBhvr>
                                      <p:tavLst>
                                        <p:tav tm="0">
                                          <p:val>
                                            <p:strVal val="#ppt_x"/>
                                          </p:val>
                                        </p:tav>
                                        <p:tav tm="100000">
                                          <p:val>
                                            <p:strVal val="#ppt_x"/>
                                          </p:val>
                                        </p:tav>
                                      </p:tavLst>
                                    </p:anim>
                                    <p:anim calcmode="lin" valueType="num">
                                      <p:cBhvr>
                                        <p:cTn id="101" dur="1000" fill="hold"/>
                                        <p:tgtEl>
                                          <p:spTgt spid="79"/>
                                        </p:tgtEl>
                                        <p:attrNameLst>
                                          <p:attrName>ppt_y</p:attrName>
                                        </p:attrNameLst>
                                      </p:cBhvr>
                                      <p:tavLst>
                                        <p:tav tm="0">
                                          <p:val>
                                            <p:strVal val="#ppt_y-.1"/>
                                          </p:val>
                                        </p:tav>
                                        <p:tav tm="100000">
                                          <p:val>
                                            <p:strVal val="#ppt_y"/>
                                          </p:val>
                                        </p:tav>
                                      </p:tavLst>
                                    </p:anim>
                                  </p:childTnLst>
                                </p:cTn>
                              </p:par>
                            </p:childTnLst>
                          </p:cTn>
                        </p:par>
                        <p:par>
                          <p:cTn id="102" fill="hold">
                            <p:stCondLst>
                              <p:cond delay="2500"/>
                            </p:stCondLst>
                            <p:childTnLst>
                              <p:par>
                                <p:cTn id="103" presetID="42" presetClass="entr" presetSubtype="0" fill="hold" grpId="0" nodeType="afterEffect">
                                  <p:stCondLst>
                                    <p:cond delay="0"/>
                                  </p:stCondLst>
                                  <p:childTnLst>
                                    <p:set>
                                      <p:cBhvr>
                                        <p:cTn id="104" dur="1" fill="hold">
                                          <p:stCondLst>
                                            <p:cond delay="0"/>
                                          </p:stCondLst>
                                        </p:cTn>
                                        <p:tgtEl>
                                          <p:spTgt spid="76"/>
                                        </p:tgtEl>
                                        <p:attrNameLst>
                                          <p:attrName>style.visibility</p:attrName>
                                        </p:attrNameLst>
                                      </p:cBhvr>
                                      <p:to>
                                        <p:strVal val="visible"/>
                                      </p:to>
                                    </p:set>
                                    <p:animEffect transition="in" filter="fade">
                                      <p:cBhvr>
                                        <p:cTn id="105" dur="1000"/>
                                        <p:tgtEl>
                                          <p:spTgt spid="76"/>
                                        </p:tgtEl>
                                      </p:cBhvr>
                                    </p:animEffect>
                                    <p:anim calcmode="lin" valueType="num">
                                      <p:cBhvr>
                                        <p:cTn id="106" dur="1000" fill="hold"/>
                                        <p:tgtEl>
                                          <p:spTgt spid="76"/>
                                        </p:tgtEl>
                                        <p:attrNameLst>
                                          <p:attrName>ppt_x</p:attrName>
                                        </p:attrNameLst>
                                      </p:cBhvr>
                                      <p:tavLst>
                                        <p:tav tm="0">
                                          <p:val>
                                            <p:strVal val="#ppt_x"/>
                                          </p:val>
                                        </p:tav>
                                        <p:tav tm="100000">
                                          <p:val>
                                            <p:strVal val="#ppt_x"/>
                                          </p:val>
                                        </p:tav>
                                      </p:tavLst>
                                    </p:anim>
                                    <p:anim calcmode="lin" valueType="num">
                                      <p:cBhvr>
                                        <p:cTn id="107" dur="1000" fill="hold"/>
                                        <p:tgtEl>
                                          <p:spTgt spid="76"/>
                                        </p:tgtEl>
                                        <p:attrNameLst>
                                          <p:attrName>ppt_y</p:attrName>
                                        </p:attrNameLst>
                                      </p:cBhvr>
                                      <p:tavLst>
                                        <p:tav tm="0">
                                          <p:val>
                                            <p:strVal val="#ppt_y+.1"/>
                                          </p:val>
                                        </p:tav>
                                        <p:tav tm="100000">
                                          <p:val>
                                            <p:strVal val="#ppt_y"/>
                                          </p:val>
                                        </p:tav>
                                      </p:tavLst>
                                    </p:anim>
                                  </p:childTnLst>
                                </p:cTn>
                              </p:par>
                              <p:par>
                                <p:cTn id="108" presetID="42" presetClass="entr" presetSubtype="0" fill="hold" grpId="0" nodeType="withEffect">
                                  <p:stCondLst>
                                    <p:cond delay="0"/>
                                  </p:stCondLst>
                                  <p:childTnLst>
                                    <p:set>
                                      <p:cBhvr>
                                        <p:cTn id="109" dur="1" fill="hold">
                                          <p:stCondLst>
                                            <p:cond delay="0"/>
                                          </p:stCondLst>
                                        </p:cTn>
                                        <p:tgtEl>
                                          <p:spTgt spid="72"/>
                                        </p:tgtEl>
                                        <p:attrNameLst>
                                          <p:attrName>style.visibility</p:attrName>
                                        </p:attrNameLst>
                                      </p:cBhvr>
                                      <p:to>
                                        <p:strVal val="visible"/>
                                      </p:to>
                                    </p:set>
                                    <p:animEffect transition="in" filter="fade">
                                      <p:cBhvr>
                                        <p:cTn id="110" dur="1000"/>
                                        <p:tgtEl>
                                          <p:spTgt spid="72"/>
                                        </p:tgtEl>
                                      </p:cBhvr>
                                    </p:animEffect>
                                    <p:anim calcmode="lin" valueType="num">
                                      <p:cBhvr>
                                        <p:cTn id="111" dur="1000" fill="hold"/>
                                        <p:tgtEl>
                                          <p:spTgt spid="72"/>
                                        </p:tgtEl>
                                        <p:attrNameLst>
                                          <p:attrName>ppt_x</p:attrName>
                                        </p:attrNameLst>
                                      </p:cBhvr>
                                      <p:tavLst>
                                        <p:tav tm="0">
                                          <p:val>
                                            <p:strVal val="#ppt_x"/>
                                          </p:val>
                                        </p:tav>
                                        <p:tav tm="100000">
                                          <p:val>
                                            <p:strVal val="#ppt_x"/>
                                          </p:val>
                                        </p:tav>
                                      </p:tavLst>
                                    </p:anim>
                                    <p:anim calcmode="lin" valueType="num">
                                      <p:cBhvr>
                                        <p:cTn id="112" dur="1000" fill="hold"/>
                                        <p:tgtEl>
                                          <p:spTgt spid="72"/>
                                        </p:tgtEl>
                                        <p:attrNameLst>
                                          <p:attrName>ppt_y</p:attrName>
                                        </p:attrNameLst>
                                      </p:cBhvr>
                                      <p:tavLst>
                                        <p:tav tm="0">
                                          <p:val>
                                            <p:strVal val="#ppt_y+.1"/>
                                          </p:val>
                                        </p:tav>
                                        <p:tav tm="100000">
                                          <p:val>
                                            <p:strVal val="#ppt_y"/>
                                          </p:val>
                                        </p:tav>
                                      </p:tavLst>
                                    </p:anim>
                                  </p:childTnLst>
                                </p:cTn>
                              </p:par>
                              <p:par>
                                <p:cTn id="113" presetID="42" presetClass="entr" presetSubtype="0" fill="hold" grpId="0" nodeType="withEffect">
                                  <p:stCondLst>
                                    <p:cond delay="0"/>
                                  </p:stCondLst>
                                  <p:childTnLst>
                                    <p:set>
                                      <p:cBhvr>
                                        <p:cTn id="114" dur="1" fill="hold">
                                          <p:stCondLst>
                                            <p:cond delay="0"/>
                                          </p:stCondLst>
                                        </p:cTn>
                                        <p:tgtEl>
                                          <p:spTgt spid="74"/>
                                        </p:tgtEl>
                                        <p:attrNameLst>
                                          <p:attrName>style.visibility</p:attrName>
                                        </p:attrNameLst>
                                      </p:cBhvr>
                                      <p:to>
                                        <p:strVal val="visible"/>
                                      </p:to>
                                    </p:set>
                                    <p:animEffect transition="in" filter="fade">
                                      <p:cBhvr>
                                        <p:cTn id="115" dur="1000"/>
                                        <p:tgtEl>
                                          <p:spTgt spid="74"/>
                                        </p:tgtEl>
                                      </p:cBhvr>
                                    </p:animEffect>
                                    <p:anim calcmode="lin" valueType="num">
                                      <p:cBhvr>
                                        <p:cTn id="116" dur="1000" fill="hold"/>
                                        <p:tgtEl>
                                          <p:spTgt spid="74"/>
                                        </p:tgtEl>
                                        <p:attrNameLst>
                                          <p:attrName>ppt_x</p:attrName>
                                        </p:attrNameLst>
                                      </p:cBhvr>
                                      <p:tavLst>
                                        <p:tav tm="0">
                                          <p:val>
                                            <p:strVal val="#ppt_x"/>
                                          </p:val>
                                        </p:tav>
                                        <p:tav tm="100000">
                                          <p:val>
                                            <p:strVal val="#ppt_x"/>
                                          </p:val>
                                        </p:tav>
                                      </p:tavLst>
                                    </p:anim>
                                    <p:anim calcmode="lin" valueType="num">
                                      <p:cBhvr>
                                        <p:cTn id="117" dur="1000" fill="hold"/>
                                        <p:tgtEl>
                                          <p:spTgt spid="74"/>
                                        </p:tgtEl>
                                        <p:attrNameLst>
                                          <p:attrName>ppt_y</p:attrName>
                                        </p:attrNameLst>
                                      </p:cBhvr>
                                      <p:tavLst>
                                        <p:tav tm="0">
                                          <p:val>
                                            <p:strVal val="#ppt_y+.1"/>
                                          </p:val>
                                        </p:tav>
                                        <p:tav tm="100000">
                                          <p:val>
                                            <p:strVal val="#ppt_y"/>
                                          </p:val>
                                        </p:tav>
                                      </p:tavLst>
                                    </p:anim>
                                  </p:childTnLst>
                                </p:cTn>
                              </p:par>
                              <p:par>
                                <p:cTn id="118" presetID="42" presetClass="entr" presetSubtype="0" fill="hold" grpId="0" nodeType="withEffect">
                                  <p:stCondLst>
                                    <p:cond delay="0"/>
                                  </p:stCondLst>
                                  <p:childTnLst>
                                    <p:set>
                                      <p:cBhvr>
                                        <p:cTn id="119" dur="1" fill="hold">
                                          <p:stCondLst>
                                            <p:cond delay="0"/>
                                          </p:stCondLst>
                                        </p:cTn>
                                        <p:tgtEl>
                                          <p:spTgt spid="96"/>
                                        </p:tgtEl>
                                        <p:attrNameLst>
                                          <p:attrName>style.visibility</p:attrName>
                                        </p:attrNameLst>
                                      </p:cBhvr>
                                      <p:to>
                                        <p:strVal val="visible"/>
                                      </p:to>
                                    </p:set>
                                    <p:animEffect transition="in" filter="fade">
                                      <p:cBhvr>
                                        <p:cTn id="120" dur="1000"/>
                                        <p:tgtEl>
                                          <p:spTgt spid="96"/>
                                        </p:tgtEl>
                                      </p:cBhvr>
                                    </p:animEffect>
                                    <p:anim calcmode="lin" valueType="num">
                                      <p:cBhvr>
                                        <p:cTn id="121" dur="1000" fill="hold"/>
                                        <p:tgtEl>
                                          <p:spTgt spid="96"/>
                                        </p:tgtEl>
                                        <p:attrNameLst>
                                          <p:attrName>ppt_x</p:attrName>
                                        </p:attrNameLst>
                                      </p:cBhvr>
                                      <p:tavLst>
                                        <p:tav tm="0">
                                          <p:val>
                                            <p:strVal val="#ppt_x"/>
                                          </p:val>
                                        </p:tav>
                                        <p:tav tm="100000">
                                          <p:val>
                                            <p:strVal val="#ppt_x"/>
                                          </p:val>
                                        </p:tav>
                                      </p:tavLst>
                                    </p:anim>
                                    <p:anim calcmode="lin" valueType="num">
                                      <p:cBhvr>
                                        <p:cTn id="122" dur="1000" fill="hold"/>
                                        <p:tgtEl>
                                          <p:spTgt spid="96"/>
                                        </p:tgtEl>
                                        <p:attrNameLst>
                                          <p:attrName>ppt_y</p:attrName>
                                        </p:attrNameLst>
                                      </p:cBhvr>
                                      <p:tavLst>
                                        <p:tav tm="0">
                                          <p:val>
                                            <p:strVal val="#ppt_y+.1"/>
                                          </p:val>
                                        </p:tav>
                                        <p:tav tm="100000">
                                          <p:val>
                                            <p:strVal val="#ppt_y"/>
                                          </p:val>
                                        </p:tav>
                                      </p:tavLst>
                                    </p:anim>
                                  </p:childTnLst>
                                </p:cTn>
                              </p:par>
                              <p:par>
                                <p:cTn id="123" presetID="42" presetClass="entr" presetSubtype="0" fill="hold" grpId="0" nodeType="withEffect">
                                  <p:stCondLst>
                                    <p:cond delay="0"/>
                                  </p:stCondLst>
                                  <p:childTnLst>
                                    <p:set>
                                      <p:cBhvr>
                                        <p:cTn id="124" dur="1" fill="hold">
                                          <p:stCondLst>
                                            <p:cond delay="0"/>
                                          </p:stCondLst>
                                        </p:cTn>
                                        <p:tgtEl>
                                          <p:spTgt spid="88"/>
                                        </p:tgtEl>
                                        <p:attrNameLst>
                                          <p:attrName>style.visibility</p:attrName>
                                        </p:attrNameLst>
                                      </p:cBhvr>
                                      <p:to>
                                        <p:strVal val="visible"/>
                                      </p:to>
                                    </p:set>
                                    <p:animEffect transition="in" filter="fade">
                                      <p:cBhvr>
                                        <p:cTn id="125" dur="1000"/>
                                        <p:tgtEl>
                                          <p:spTgt spid="88"/>
                                        </p:tgtEl>
                                      </p:cBhvr>
                                    </p:animEffect>
                                    <p:anim calcmode="lin" valueType="num">
                                      <p:cBhvr>
                                        <p:cTn id="126" dur="1000" fill="hold"/>
                                        <p:tgtEl>
                                          <p:spTgt spid="88"/>
                                        </p:tgtEl>
                                        <p:attrNameLst>
                                          <p:attrName>ppt_x</p:attrName>
                                        </p:attrNameLst>
                                      </p:cBhvr>
                                      <p:tavLst>
                                        <p:tav tm="0">
                                          <p:val>
                                            <p:strVal val="#ppt_x"/>
                                          </p:val>
                                        </p:tav>
                                        <p:tav tm="100000">
                                          <p:val>
                                            <p:strVal val="#ppt_x"/>
                                          </p:val>
                                        </p:tav>
                                      </p:tavLst>
                                    </p:anim>
                                    <p:anim calcmode="lin" valueType="num">
                                      <p:cBhvr>
                                        <p:cTn id="127" dur="1000" fill="hold"/>
                                        <p:tgtEl>
                                          <p:spTgt spid="88"/>
                                        </p:tgtEl>
                                        <p:attrNameLst>
                                          <p:attrName>ppt_y</p:attrName>
                                        </p:attrNameLst>
                                      </p:cBhvr>
                                      <p:tavLst>
                                        <p:tav tm="0">
                                          <p:val>
                                            <p:strVal val="#ppt_y+.1"/>
                                          </p:val>
                                        </p:tav>
                                        <p:tav tm="100000">
                                          <p:val>
                                            <p:strVal val="#ppt_y"/>
                                          </p:val>
                                        </p:tav>
                                      </p:tavLst>
                                    </p:anim>
                                  </p:childTnLst>
                                </p:cTn>
                              </p:par>
                              <p:par>
                                <p:cTn id="128" presetID="42" presetClass="entr" presetSubtype="0" fill="hold" grpId="0" nodeType="withEffect">
                                  <p:stCondLst>
                                    <p:cond delay="0"/>
                                  </p:stCondLst>
                                  <p:childTnLst>
                                    <p:set>
                                      <p:cBhvr>
                                        <p:cTn id="129" dur="1" fill="hold">
                                          <p:stCondLst>
                                            <p:cond delay="0"/>
                                          </p:stCondLst>
                                        </p:cTn>
                                        <p:tgtEl>
                                          <p:spTgt spid="86"/>
                                        </p:tgtEl>
                                        <p:attrNameLst>
                                          <p:attrName>style.visibility</p:attrName>
                                        </p:attrNameLst>
                                      </p:cBhvr>
                                      <p:to>
                                        <p:strVal val="visible"/>
                                      </p:to>
                                    </p:set>
                                    <p:animEffect transition="in" filter="fade">
                                      <p:cBhvr>
                                        <p:cTn id="130" dur="1000"/>
                                        <p:tgtEl>
                                          <p:spTgt spid="86"/>
                                        </p:tgtEl>
                                      </p:cBhvr>
                                    </p:animEffect>
                                    <p:anim calcmode="lin" valueType="num">
                                      <p:cBhvr>
                                        <p:cTn id="131" dur="1000" fill="hold"/>
                                        <p:tgtEl>
                                          <p:spTgt spid="86"/>
                                        </p:tgtEl>
                                        <p:attrNameLst>
                                          <p:attrName>ppt_x</p:attrName>
                                        </p:attrNameLst>
                                      </p:cBhvr>
                                      <p:tavLst>
                                        <p:tav tm="0">
                                          <p:val>
                                            <p:strVal val="#ppt_x"/>
                                          </p:val>
                                        </p:tav>
                                        <p:tav tm="100000">
                                          <p:val>
                                            <p:strVal val="#ppt_x"/>
                                          </p:val>
                                        </p:tav>
                                      </p:tavLst>
                                    </p:anim>
                                    <p:anim calcmode="lin" valueType="num">
                                      <p:cBhvr>
                                        <p:cTn id="132" dur="1000" fill="hold"/>
                                        <p:tgtEl>
                                          <p:spTgt spid="86"/>
                                        </p:tgtEl>
                                        <p:attrNameLst>
                                          <p:attrName>ppt_y</p:attrName>
                                        </p:attrNameLst>
                                      </p:cBhvr>
                                      <p:tavLst>
                                        <p:tav tm="0">
                                          <p:val>
                                            <p:strVal val="#ppt_y+.1"/>
                                          </p:val>
                                        </p:tav>
                                        <p:tav tm="100000">
                                          <p:val>
                                            <p:strVal val="#ppt_y"/>
                                          </p:val>
                                        </p:tav>
                                      </p:tavLst>
                                    </p:anim>
                                  </p:childTnLst>
                                </p:cTn>
                              </p:par>
                              <p:par>
                                <p:cTn id="133" presetID="42" presetClass="entr" presetSubtype="0" fill="hold" grpId="0" nodeType="withEffect">
                                  <p:stCondLst>
                                    <p:cond delay="0"/>
                                  </p:stCondLst>
                                  <p:childTnLst>
                                    <p:set>
                                      <p:cBhvr>
                                        <p:cTn id="134" dur="1" fill="hold">
                                          <p:stCondLst>
                                            <p:cond delay="0"/>
                                          </p:stCondLst>
                                        </p:cTn>
                                        <p:tgtEl>
                                          <p:spTgt spid="102"/>
                                        </p:tgtEl>
                                        <p:attrNameLst>
                                          <p:attrName>style.visibility</p:attrName>
                                        </p:attrNameLst>
                                      </p:cBhvr>
                                      <p:to>
                                        <p:strVal val="visible"/>
                                      </p:to>
                                    </p:set>
                                    <p:animEffect transition="in" filter="fade">
                                      <p:cBhvr>
                                        <p:cTn id="135" dur="1000"/>
                                        <p:tgtEl>
                                          <p:spTgt spid="102"/>
                                        </p:tgtEl>
                                      </p:cBhvr>
                                    </p:animEffect>
                                    <p:anim calcmode="lin" valueType="num">
                                      <p:cBhvr>
                                        <p:cTn id="136" dur="1000" fill="hold"/>
                                        <p:tgtEl>
                                          <p:spTgt spid="102"/>
                                        </p:tgtEl>
                                        <p:attrNameLst>
                                          <p:attrName>ppt_x</p:attrName>
                                        </p:attrNameLst>
                                      </p:cBhvr>
                                      <p:tavLst>
                                        <p:tav tm="0">
                                          <p:val>
                                            <p:strVal val="#ppt_x"/>
                                          </p:val>
                                        </p:tav>
                                        <p:tav tm="100000">
                                          <p:val>
                                            <p:strVal val="#ppt_x"/>
                                          </p:val>
                                        </p:tav>
                                      </p:tavLst>
                                    </p:anim>
                                    <p:anim calcmode="lin" valueType="num">
                                      <p:cBhvr>
                                        <p:cTn id="137" dur="1000" fill="hold"/>
                                        <p:tgtEl>
                                          <p:spTgt spid="102"/>
                                        </p:tgtEl>
                                        <p:attrNameLst>
                                          <p:attrName>ppt_y</p:attrName>
                                        </p:attrNameLst>
                                      </p:cBhvr>
                                      <p:tavLst>
                                        <p:tav tm="0">
                                          <p:val>
                                            <p:strVal val="#ppt_y+.1"/>
                                          </p:val>
                                        </p:tav>
                                        <p:tav tm="100000">
                                          <p:val>
                                            <p:strVal val="#ppt_y"/>
                                          </p:val>
                                        </p:tav>
                                      </p:tavLst>
                                    </p:anim>
                                  </p:childTnLst>
                                </p:cTn>
                              </p:par>
                              <p:par>
                                <p:cTn id="138" presetID="42" presetClass="entr" presetSubtype="0" fill="hold" grpId="0" nodeType="withEffect">
                                  <p:stCondLst>
                                    <p:cond delay="0"/>
                                  </p:stCondLst>
                                  <p:childTnLst>
                                    <p:set>
                                      <p:cBhvr>
                                        <p:cTn id="139" dur="1" fill="hold">
                                          <p:stCondLst>
                                            <p:cond delay="0"/>
                                          </p:stCondLst>
                                        </p:cTn>
                                        <p:tgtEl>
                                          <p:spTgt spid="84"/>
                                        </p:tgtEl>
                                        <p:attrNameLst>
                                          <p:attrName>style.visibility</p:attrName>
                                        </p:attrNameLst>
                                      </p:cBhvr>
                                      <p:to>
                                        <p:strVal val="visible"/>
                                      </p:to>
                                    </p:set>
                                    <p:animEffect transition="in" filter="fade">
                                      <p:cBhvr>
                                        <p:cTn id="140" dur="1000"/>
                                        <p:tgtEl>
                                          <p:spTgt spid="84"/>
                                        </p:tgtEl>
                                      </p:cBhvr>
                                    </p:animEffect>
                                    <p:anim calcmode="lin" valueType="num">
                                      <p:cBhvr>
                                        <p:cTn id="141" dur="1000" fill="hold"/>
                                        <p:tgtEl>
                                          <p:spTgt spid="84"/>
                                        </p:tgtEl>
                                        <p:attrNameLst>
                                          <p:attrName>ppt_x</p:attrName>
                                        </p:attrNameLst>
                                      </p:cBhvr>
                                      <p:tavLst>
                                        <p:tav tm="0">
                                          <p:val>
                                            <p:strVal val="#ppt_x"/>
                                          </p:val>
                                        </p:tav>
                                        <p:tav tm="100000">
                                          <p:val>
                                            <p:strVal val="#ppt_x"/>
                                          </p:val>
                                        </p:tav>
                                      </p:tavLst>
                                    </p:anim>
                                    <p:anim calcmode="lin" valueType="num">
                                      <p:cBhvr>
                                        <p:cTn id="142" dur="1000" fill="hold"/>
                                        <p:tgtEl>
                                          <p:spTgt spid="84"/>
                                        </p:tgtEl>
                                        <p:attrNameLst>
                                          <p:attrName>ppt_y</p:attrName>
                                        </p:attrNameLst>
                                      </p:cBhvr>
                                      <p:tavLst>
                                        <p:tav tm="0">
                                          <p:val>
                                            <p:strVal val="#ppt_y+.1"/>
                                          </p:val>
                                        </p:tav>
                                        <p:tav tm="100000">
                                          <p:val>
                                            <p:strVal val="#ppt_y"/>
                                          </p:val>
                                        </p:tav>
                                      </p:tavLst>
                                    </p:anim>
                                  </p:childTnLst>
                                </p:cTn>
                              </p:par>
                              <p:par>
                                <p:cTn id="143" presetID="42" presetClass="entr" presetSubtype="0" fill="hold" grpId="0" nodeType="withEffect">
                                  <p:stCondLst>
                                    <p:cond delay="0"/>
                                  </p:stCondLst>
                                  <p:childTnLst>
                                    <p:set>
                                      <p:cBhvr>
                                        <p:cTn id="144" dur="1" fill="hold">
                                          <p:stCondLst>
                                            <p:cond delay="0"/>
                                          </p:stCondLst>
                                        </p:cTn>
                                        <p:tgtEl>
                                          <p:spTgt spid="101"/>
                                        </p:tgtEl>
                                        <p:attrNameLst>
                                          <p:attrName>style.visibility</p:attrName>
                                        </p:attrNameLst>
                                      </p:cBhvr>
                                      <p:to>
                                        <p:strVal val="visible"/>
                                      </p:to>
                                    </p:set>
                                    <p:animEffect transition="in" filter="fade">
                                      <p:cBhvr>
                                        <p:cTn id="145" dur="1000"/>
                                        <p:tgtEl>
                                          <p:spTgt spid="101"/>
                                        </p:tgtEl>
                                      </p:cBhvr>
                                    </p:animEffect>
                                    <p:anim calcmode="lin" valueType="num">
                                      <p:cBhvr>
                                        <p:cTn id="146" dur="1000" fill="hold"/>
                                        <p:tgtEl>
                                          <p:spTgt spid="101"/>
                                        </p:tgtEl>
                                        <p:attrNameLst>
                                          <p:attrName>ppt_x</p:attrName>
                                        </p:attrNameLst>
                                      </p:cBhvr>
                                      <p:tavLst>
                                        <p:tav tm="0">
                                          <p:val>
                                            <p:strVal val="#ppt_x"/>
                                          </p:val>
                                        </p:tav>
                                        <p:tav tm="100000">
                                          <p:val>
                                            <p:strVal val="#ppt_x"/>
                                          </p:val>
                                        </p:tav>
                                      </p:tavLst>
                                    </p:anim>
                                    <p:anim calcmode="lin" valueType="num">
                                      <p:cBhvr>
                                        <p:cTn id="147" dur="1000" fill="hold"/>
                                        <p:tgtEl>
                                          <p:spTgt spid="101"/>
                                        </p:tgtEl>
                                        <p:attrNameLst>
                                          <p:attrName>ppt_y</p:attrName>
                                        </p:attrNameLst>
                                      </p:cBhvr>
                                      <p:tavLst>
                                        <p:tav tm="0">
                                          <p:val>
                                            <p:strVal val="#ppt_y+.1"/>
                                          </p:val>
                                        </p:tav>
                                        <p:tav tm="100000">
                                          <p:val>
                                            <p:strVal val="#ppt_y"/>
                                          </p:val>
                                        </p:tav>
                                      </p:tavLst>
                                    </p:anim>
                                  </p:childTnLst>
                                </p:cTn>
                              </p:par>
                              <p:par>
                                <p:cTn id="148" presetID="42" presetClass="entr" presetSubtype="0" fill="hold" grpId="0" nodeType="withEffect">
                                  <p:stCondLst>
                                    <p:cond delay="0"/>
                                  </p:stCondLst>
                                  <p:childTnLst>
                                    <p:set>
                                      <p:cBhvr>
                                        <p:cTn id="149" dur="1" fill="hold">
                                          <p:stCondLst>
                                            <p:cond delay="0"/>
                                          </p:stCondLst>
                                        </p:cTn>
                                        <p:tgtEl>
                                          <p:spTgt spid="82"/>
                                        </p:tgtEl>
                                        <p:attrNameLst>
                                          <p:attrName>style.visibility</p:attrName>
                                        </p:attrNameLst>
                                      </p:cBhvr>
                                      <p:to>
                                        <p:strVal val="visible"/>
                                      </p:to>
                                    </p:set>
                                    <p:animEffect transition="in" filter="fade">
                                      <p:cBhvr>
                                        <p:cTn id="150" dur="1000"/>
                                        <p:tgtEl>
                                          <p:spTgt spid="82"/>
                                        </p:tgtEl>
                                      </p:cBhvr>
                                    </p:animEffect>
                                    <p:anim calcmode="lin" valueType="num">
                                      <p:cBhvr>
                                        <p:cTn id="151" dur="1000" fill="hold"/>
                                        <p:tgtEl>
                                          <p:spTgt spid="82"/>
                                        </p:tgtEl>
                                        <p:attrNameLst>
                                          <p:attrName>ppt_x</p:attrName>
                                        </p:attrNameLst>
                                      </p:cBhvr>
                                      <p:tavLst>
                                        <p:tav tm="0">
                                          <p:val>
                                            <p:strVal val="#ppt_x"/>
                                          </p:val>
                                        </p:tav>
                                        <p:tav tm="100000">
                                          <p:val>
                                            <p:strVal val="#ppt_x"/>
                                          </p:val>
                                        </p:tav>
                                      </p:tavLst>
                                    </p:anim>
                                    <p:anim calcmode="lin" valueType="num">
                                      <p:cBhvr>
                                        <p:cTn id="152" dur="1000" fill="hold"/>
                                        <p:tgtEl>
                                          <p:spTgt spid="82"/>
                                        </p:tgtEl>
                                        <p:attrNameLst>
                                          <p:attrName>ppt_y</p:attrName>
                                        </p:attrNameLst>
                                      </p:cBhvr>
                                      <p:tavLst>
                                        <p:tav tm="0">
                                          <p:val>
                                            <p:strVal val="#ppt_y+.1"/>
                                          </p:val>
                                        </p:tav>
                                        <p:tav tm="100000">
                                          <p:val>
                                            <p:strVal val="#ppt_y"/>
                                          </p:val>
                                        </p:tav>
                                      </p:tavLst>
                                    </p:anim>
                                  </p:childTnLst>
                                </p:cTn>
                              </p:par>
                            </p:childTnLst>
                          </p:cTn>
                        </p:par>
                        <p:par>
                          <p:cTn id="153" fill="hold">
                            <p:stCondLst>
                              <p:cond delay="3500"/>
                            </p:stCondLst>
                            <p:childTnLst>
                              <p:par>
                                <p:cTn id="154" presetID="22" presetClass="entr" presetSubtype="2" fill="hold" nodeType="afterEffect">
                                  <p:stCondLst>
                                    <p:cond delay="0"/>
                                  </p:stCondLst>
                                  <p:childTnLst>
                                    <p:set>
                                      <p:cBhvr>
                                        <p:cTn id="155" dur="1" fill="hold">
                                          <p:stCondLst>
                                            <p:cond delay="0"/>
                                          </p:stCondLst>
                                        </p:cTn>
                                        <p:tgtEl>
                                          <p:spTgt spid="170"/>
                                        </p:tgtEl>
                                        <p:attrNameLst>
                                          <p:attrName>style.visibility</p:attrName>
                                        </p:attrNameLst>
                                      </p:cBhvr>
                                      <p:to>
                                        <p:strVal val="visible"/>
                                      </p:to>
                                    </p:set>
                                    <p:animEffect transition="in" filter="wipe(right)">
                                      <p:cBhvr>
                                        <p:cTn id="156" dur="500"/>
                                        <p:tgtEl>
                                          <p:spTgt spid="170"/>
                                        </p:tgtEl>
                                      </p:cBhvr>
                                    </p:animEffect>
                                  </p:childTnLst>
                                </p:cTn>
                              </p:par>
                            </p:childTnLst>
                          </p:cTn>
                        </p:par>
                        <p:par>
                          <p:cTn id="157" fill="hold">
                            <p:stCondLst>
                              <p:cond delay="4000"/>
                            </p:stCondLst>
                            <p:childTnLst>
                              <p:par>
                                <p:cTn id="158" presetID="10" presetClass="entr" presetSubtype="0" fill="hold" grpId="0" nodeType="afterEffect">
                                  <p:stCondLst>
                                    <p:cond delay="0"/>
                                  </p:stCondLst>
                                  <p:childTnLst>
                                    <p:set>
                                      <p:cBhvr>
                                        <p:cTn id="159" dur="1" fill="hold">
                                          <p:stCondLst>
                                            <p:cond delay="0"/>
                                          </p:stCondLst>
                                        </p:cTn>
                                        <p:tgtEl>
                                          <p:spTgt spid="173"/>
                                        </p:tgtEl>
                                        <p:attrNameLst>
                                          <p:attrName>style.visibility</p:attrName>
                                        </p:attrNameLst>
                                      </p:cBhvr>
                                      <p:to>
                                        <p:strVal val="visible"/>
                                      </p:to>
                                    </p:set>
                                    <p:animEffect transition="in" filter="fade">
                                      <p:cBhvr>
                                        <p:cTn id="160" dur="500"/>
                                        <p:tgtEl>
                                          <p:spTgt spid="173"/>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175"/>
                                        </p:tgtEl>
                                        <p:attrNameLst>
                                          <p:attrName>style.visibility</p:attrName>
                                        </p:attrNameLst>
                                      </p:cBhvr>
                                      <p:to>
                                        <p:strVal val="visible"/>
                                      </p:to>
                                    </p:set>
                                    <p:animEffect transition="in" filter="fade">
                                      <p:cBhvr>
                                        <p:cTn id="163" dur="500"/>
                                        <p:tgtEl>
                                          <p:spTgt spid="175"/>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174"/>
                                        </p:tgtEl>
                                        <p:attrNameLst>
                                          <p:attrName>style.visibility</p:attrName>
                                        </p:attrNameLst>
                                      </p:cBhvr>
                                      <p:to>
                                        <p:strVal val="visible"/>
                                      </p:to>
                                    </p:set>
                                    <p:animEffect transition="in" filter="fade">
                                      <p:cBhvr>
                                        <p:cTn id="166" dur="500"/>
                                        <p:tgtEl>
                                          <p:spTgt spid="174"/>
                                        </p:tgtEl>
                                      </p:cBhvr>
                                    </p:animEffect>
                                  </p:childTnLst>
                                </p:cTn>
                              </p:par>
                            </p:childTnLst>
                          </p:cTn>
                        </p:par>
                        <p:par>
                          <p:cTn id="167" fill="hold">
                            <p:stCondLst>
                              <p:cond delay="4500"/>
                            </p:stCondLst>
                            <p:childTnLst>
                              <p:par>
                                <p:cTn id="168" presetID="22" presetClass="entr" presetSubtype="2" fill="hold" nodeType="afterEffect">
                                  <p:stCondLst>
                                    <p:cond delay="0"/>
                                  </p:stCondLst>
                                  <p:childTnLst>
                                    <p:set>
                                      <p:cBhvr>
                                        <p:cTn id="169" dur="1" fill="hold">
                                          <p:stCondLst>
                                            <p:cond delay="0"/>
                                          </p:stCondLst>
                                        </p:cTn>
                                        <p:tgtEl>
                                          <p:spTgt spid="176"/>
                                        </p:tgtEl>
                                        <p:attrNameLst>
                                          <p:attrName>style.visibility</p:attrName>
                                        </p:attrNameLst>
                                      </p:cBhvr>
                                      <p:to>
                                        <p:strVal val="visible"/>
                                      </p:to>
                                    </p:set>
                                    <p:animEffect transition="in" filter="wipe(right)">
                                      <p:cBhvr>
                                        <p:cTn id="170" dur="500"/>
                                        <p:tgtEl>
                                          <p:spTgt spid="176"/>
                                        </p:tgtEl>
                                      </p:cBhvr>
                                    </p:animEffect>
                                  </p:childTnLst>
                                </p:cTn>
                              </p:par>
                            </p:childTnLst>
                          </p:cTn>
                        </p:par>
                        <p:par>
                          <p:cTn id="171" fill="hold">
                            <p:stCondLst>
                              <p:cond delay="5000"/>
                            </p:stCondLst>
                            <p:childTnLst>
                              <p:par>
                                <p:cTn id="172" presetID="10" presetClass="entr" presetSubtype="0" fill="hold" grpId="0" nodeType="afterEffect">
                                  <p:stCondLst>
                                    <p:cond delay="0"/>
                                  </p:stCondLst>
                                  <p:childTnLst>
                                    <p:set>
                                      <p:cBhvr>
                                        <p:cTn id="173" dur="1" fill="hold">
                                          <p:stCondLst>
                                            <p:cond delay="0"/>
                                          </p:stCondLst>
                                        </p:cTn>
                                        <p:tgtEl>
                                          <p:spTgt spid="179"/>
                                        </p:tgtEl>
                                        <p:attrNameLst>
                                          <p:attrName>style.visibility</p:attrName>
                                        </p:attrNameLst>
                                      </p:cBhvr>
                                      <p:to>
                                        <p:strVal val="visible"/>
                                      </p:to>
                                    </p:set>
                                    <p:animEffect transition="in" filter="fade">
                                      <p:cBhvr>
                                        <p:cTn id="174" dur="500"/>
                                        <p:tgtEl>
                                          <p:spTgt spid="179"/>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180"/>
                                        </p:tgtEl>
                                        <p:attrNameLst>
                                          <p:attrName>style.visibility</p:attrName>
                                        </p:attrNameLst>
                                      </p:cBhvr>
                                      <p:to>
                                        <p:strVal val="visible"/>
                                      </p:to>
                                    </p:set>
                                    <p:animEffect transition="in" filter="fade">
                                      <p:cBhvr>
                                        <p:cTn id="177" dur="500"/>
                                        <p:tgtEl>
                                          <p:spTgt spid="180"/>
                                        </p:tgtEl>
                                      </p:cBhvr>
                                    </p:animEffect>
                                  </p:childTnLst>
                                </p:cTn>
                              </p:par>
                              <p:par>
                                <p:cTn id="178" presetID="10" presetClass="entr" presetSubtype="0" fill="hold" grpId="0" nodeType="withEffect">
                                  <p:stCondLst>
                                    <p:cond delay="0"/>
                                  </p:stCondLst>
                                  <p:childTnLst>
                                    <p:set>
                                      <p:cBhvr>
                                        <p:cTn id="179" dur="1" fill="hold">
                                          <p:stCondLst>
                                            <p:cond delay="0"/>
                                          </p:stCondLst>
                                        </p:cTn>
                                        <p:tgtEl>
                                          <p:spTgt spid="182"/>
                                        </p:tgtEl>
                                        <p:attrNameLst>
                                          <p:attrName>style.visibility</p:attrName>
                                        </p:attrNameLst>
                                      </p:cBhvr>
                                      <p:to>
                                        <p:strVal val="visible"/>
                                      </p:to>
                                    </p:set>
                                    <p:animEffect transition="in" filter="fade">
                                      <p:cBhvr>
                                        <p:cTn id="180" dur="500"/>
                                        <p:tgtEl>
                                          <p:spTgt spid="182"/>
                                        </p:tgtEl>
                                      </p:cBhvr>
                                    </p:animEffect>
                                  </p:childTnLst>
                                </p:cTn>
                              </p:par>
                            </p:childTnLst>
                          </p:cTn>
                        </p:par>
                        <p:par>
                          <p:cTn id="181" fill="hold">
                            <p:stCondLst>
                              <p:cond delay="5500"/>
                            </p:stCondLst>
                            <p:childTnLst>
                              <p:par>
                                <p:cTn id="182" presetID="22" presetClass="entr" presetSubtype="8" fill="hold" nodeType="afterEffect">
                                  <p:stCondLst>
                                    <p:cond delay="0"/>
                                  </p:stCondLst>
                                  <p:childTnLst>
                                    <p:set>
                                      <p:cBhvr>
                                        <p:cTn id="183" dur="1" fill="hold">
                                          <p:stCondLst>
                                            <p:cond delay="0"/>
                                          </p:stCondLst>
                                        </p:cTn>
                                        <p:tgtEl>
                                          <p:spTgt spid="183"/>
                                        </p:tgtEl>
                                        <p:attrNameLst>
                                          <p:attrName>style.visibility</p:attrName>
                                        </p:attrNameLst>
                                      </p:cBhvr>
                                      <p:to>
                                        <p:strVal val="visible"/>
                                      </p:to>
                                    </p:set>
                                    <p:animEffect transition="in" filter="wipe(left)">
                                      <p:cBhvr>
                                        <p:cTn id="184" dur="500"/>
                                        <p:tgtEl>
                                          <p:spTgt spid="183"/>
                                        </p:tgtEl>
                                      </p:cBhvr>
                                    </p:animEffect>
                                  </p:childTnLst>
                                </p:cTn>
                              </p:par>
                            </p:childTnLst>
                          </p:cTn>
                        </p:par>
                        <p:par>
                          <p:cTn id="185" fill="hold">
                            <p:stCondLst>
                              <p:cond delay="6000"/>
                            </p:stCondLst>
                            <p:childTnLst>
                              <p:par>
                                <p:cTn id="186" presetID="10" presetClass="entr" presetSubtype="0" fill="hold" grpId="0" nodeType="afterEffect">
                                  <p:stCondLst>
                                    <p:cond delay="0"/>
                                  </p:stCondLst>
                                  <p:childTnLst>
                                    <p:set>
                                      <p:cBhvr>
                                        <p:cTn id="187" dur="1" fill="hold">
                                          <p:stCondLst>
                                            <p:cond delay="0"/>
                                          </p:stCondLst>
                                        </p:cTn>
                                        <p:tgtEl>
                                          <p:spTgt spid="186"/>
                                        </p:tgtEl>
                                        <p:attrNameLst>
                                          <p:attrName>style.visibility</p:attrName>
                                        </p:attrNameLst>
                                      </p:cBhvr>
                                      <p:to>
                                        <p:strVal val="visible"/>
                                      </p:to>
                                    </p:set>
                                    <p:animEffect transition="in" filter="fade">
                                      <p:cBhvr>
                                        <p:cTn id="188" dur="500"/>
                                        <p:tgtEl>
                                          <p:spTgt spid="186"/>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189"/>
                                        </p:tgtEl>
                                        <p:attrNameLst>
                                          <p:attrName>style.visibility</p:attrName>
                                        </p:attrNameLst>
                                      </p:cBhvr>
                                      <p:to>
                                        <p:strVal val="visible"/>
                                      </p:to>
                                    </p:set>
                                    <p:animEffect transition="in" filter="fade">
                                      <p:cBhvr>
                                        <p:cTn id="191" dur="500"/>
                                        <p:tgtEl>
                                          <p:spTgt spid="18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198"/>
                                        </p:tgtEl>
                                        <p:attrNameLst>
                                          <p:attrName>style.visibility</p:attrName>
                                        </p:attrNameLst>
                                      </p:cBhvr>
                                      <p:to>
                                        <p:strVal val="visible"/>
                                      </p:to>
                                    </p:set>
                                    <p:animEffect transition="in" filter="fade">
                                      <p:cBhvr>
                                        <p:cTn id="194" dur="500"/>
                                        <p:tgtEl>
                                          <p:spTgt spid="198"/>
                                        </p:tgtEl>
                                      </p:cBhvr>
                                    </p:animEffect>
                                  </p:childTnLst>
                                </p:cTn>
                              </p:par>
                            </p:childTnLst>
                          </p:cTn>
                        </p:par>
                        <p:par>
                          <p:cTn id="195" fill="hold">
                            <p:stCondLst>
                              <p:cond delay="6500"/>
                            </p:stCondLst>
                            <p:childTnLst>
                              <p:par>
                                <p:cTn id="196" presetID="22" presetClass="entr" presetSubtype="8" fill="hold" nodeType="afterEffect">
                                  <p:stCondLst>
                                    <p:cond delay="0"/>
                                  </p:stCondLst>
                                  <p:childTnLst>
                                    <p:set>
                                      <p:cBhvr>
                                        <p:cTn id="197" dur="1" fill="hold">
                                          <p:stCondLst>
                                            <p:cond delay="0"/>
                                          </p:stCondLst>
                                        </p:cTn>
                                        <p:tgtEl>
                                          <p:spTgt spid="193"/>
                                        </p:tgtEl>
                                        <p:attrNameLst>
                                          <p:attrName>style.visibility</p:attrName>
                                        </p:attrNameLst>
                                      </p:cBhvr>
                                      <p:to>
                                        <p:strVal val="visible"/>
                                      </p:to>
                                    </p:set>
                                    <p:animEffect transition="in" filter="wipe(left)">
                                      <p:cBhvr>
                                        <p:cTn id="198" dur="500"/>
                                        <p:tgtEl>
                                          <p:spTgt spid="193"/>
                                        </p:tgtEl>
                                      </p:cBhvr>
                                    </p:animEffect>
                                  </p:childTnLst>
                                </p:cTn>
                              </p:par>
                            </p:childTnLst>
                          </p:cTn>
                        </p:par>
                        <p:par>
                          <p:cTn id="199" fill="hold">
                            <p:stCondLst>
                              <p:cond delay="7000"/>
                            </p:stCondLst>
                            <p:childTnLst>
                              <p:par>
                                <p:cTn id="200" presetID="10" presetClass="entr" presetSubtype="0" fill="hold" grpId="0" nodeType="afterEffect">
                                  <p:stCondLst>
                                    <p:cond delay="0"/>
                                  </p:stCondLst>
                                  <p:childTnLst>
                                    <p:set>
                                      <p:cBhvr>
                                        <p:cTn id="201" dur="1" fill="hold">
                                          <p:stCondLst>
                                            <p:cond delay="0"/>
                                          </p:stCondLst>
                                        </p:cTn>
                                        <p:tgtEl>
                                          <p:spTgt spid="194"/>
                                        </p:tgtEl>
                                        <p:attrNameLst>
                                          <p:attrName>style.visibility</p:attrName>
                                        </p:attrNameLst>
                                      </p:cBhvr>
                                      <p:to>
                                        <p:strVal val="visible"/>
                                      </p:to>
                                    </p:set>
                                    <p:animEffect transition="in" filter="fade">
                                      <p:cBhvr>
                                        <p:cTn id="202" dur="500"/>
                                        <p:tgtEl>
                                          <p:spTgt spid="194"/>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95"/>
                                        </p:tgtEl>
                                        <p:attrNameLst>
                                          <p:attrName>style.visibility</p:attrName>
                                        </p:attrNameLst>
                                      </p:cBhvr>
                                      <p:to>
                                        <p:strVal val="visible"/>
                                      </p:to>
                                    </p:set>
                                    <p:animEffect transition="in" filter="fade">
                                      <p:cBhvr>
                                        <p:cTn id="205" dur="500"/>
                                        <p:tgtEl>
                                          <p:spTgt spid="195"/>
                                        </p:tgtEl>
                                      </p:cBhvr>
                                    </p:animEffect>
                                  </p:childTnLst>
                                </p:cTn>
                              </p:par>
                              <p:par>
                                <p:cTn id="206" presetID="10" presetClass="entr" presetSubtype="0" fill="hold" grpId="0" nodeType="withEffect">
                                  <p:stCondLst>
                                    <p:cond delay="0"/>
                                  </p:stCondLst>
                                  <p:childTnLst>
                                    <p:set>
                                      <p:cBhvr>
                                        <p:cTn id="207" dur="1" fill="hold">
                                          <p:stCondLst>
                                            <p:cond delay="0"/>
                                          </p:stCondLst>
                                        </p:cTn>
                                        <p:tgtEl>
                                          <p:spTgt spid="197"/>
                                        </p:tgtEl>
                                        <p:attrNameLst>
                                          <p:attrName>style.visibility</p:attrName>
                                        </p:attrNameLst>
                                      </p:cBhvr>
                                      <p:to>
                                        <p:strVal val="visible"/>
                                      </p:to>
                                    </p:set>
                                    <p:animEffect transition="in" filter="fade">
                                      <p:cBhvr>
                                        <p:cTn id="208" dur="5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P spid="96" grpId="0" animBg="1"/>
      <p:bldP spid="97" grpId="0" animBg="1"/>
      <p:bldP spid="98" grpId="0" animBg="1"/>
      <p:bldP spid="99" grpId="0" animBg="1"/>
      <p:bldP spid="100" grpId="0" animBg="1"/>
      <p:bldP spid="101" grpId="0" animBg="1"/>
      <p:bldP spid="102" grpId="0" animBg="1"/>
      <p:bldP spid="103" grpId="0" animBg="1"/>
      <p:bldP spid="173" grpId="0"/>
      <p:bldP spid="174" grpId="0"/>
      <p:bldP spid="175" grpId="0" animBg="1"/>
      <p:bldP spid="179" grpId="0"/>
      <p:bldP spid="180" grpId="0"/>
      <p:bldP spid="182" grpId="0" animBg="1"/>
      <p:bldP spid="186" grpId="0"/>
      <p:bldP spid="189" grpId="0"/>
      <p:bldP spid="194" grpId="0"/>
      <p:bldP spid="195" grpId="0"/>
      <p:bldP spid="197" grpId="0" animBg="1"/>
      <p:bldP spid="198" grpId="0" animBg="1"/>
    </p:bldLst>
  </p:timing>
</p:sld>
</file>

<file path=ppt/slides/slide15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16263" y="680759"/>
            <a:ext cx="5959681" cy="830997"/>
          </a:xfrm>
          <a:prstGeom prst="rect">
            <a:avLst/>
          </a:prstGeom>
          <a:noFill/>
        </p:spPr>
        <p:txBody>
          <a:bodyPr wrap="none" rtlCol="0">
            <a:spAutoFit/>
          </a:bodyPr>
          <a:lstStyle/>
          <a:p>
            <a:pPr algn="ctr"/>
            <a:r>
              <a:rPr lang="id-ID" sz="4800" dirty="0" smtClean="0">
                <a:solidFill>
                  <a:schemeClr val="bg1"/>
                </a:solidFill>
                <a:latin typeface="+mj-lt"/>
              </a:rPr>
              <a:t>Ribbon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7" name="Freeform 5"/>
          <p:cNvSpPr>
            <a:spLocks/>
          </p:cNvSpPr>
          <p:nvPr/>
        </p:nvSpPr>
        <p:spPr bwMode="auto">
          <a:xfrm>
            <a:off x="-38100" y="2721299"/>
            <a:ext cx="4156075" cy="1392238"/>
          </a:xfrm>
          <a:custGeom>
            <a:avLst/>
            <a:gdLst>
              <a:gd name="T0" fmla="*/ 0 w 2618"/>
              <a:gd name="T1" fmla="*/ 877 h 877"/>
              <a:gd name="T2" fmla="*/ 2618 w 2618"/>
              <a:gd name="T3" fmla="*/ 182 h 877"/>
              <a:gd name="T4" fmla="*/ 2376 w 2618"/>
              <a:gd name="T5" fmla="*/ 0 h 877"/>
              <a:gd name="T6" fmla="*/ 0 w 2618"/>
              <a:gd name="T7" fmla="*/ 679 h 877"/>
              <a:gd name="T8" fmla="*/ 0 w 2618"/>
              <a:gd name="T9" fmla="*/ 877 h 877"/>
            </a:gdLst>
            <a:ahLst/>
            <a:cxnLst>
              <a:cxn ang="0">
                <a:pos x="T0" y="T1"/>
              </a:cxn>
              <a:cxn ang="0">
                <a:pos x="T2" y="T3"/>
              </a:cxn>
              <a:cxn ang="0">
                <a:pos x="T4" y="T5"/>
              </a:cxn>
              <a:cxn ang="0">
                <a:pos x="T6" y="T7"/>
              </a:cxn>
              <a:cxn ang="0">
                <a:pos x="T8" y="T9"/>
              </a:cxn>
            </a:cxnLst>
            <a:rect l="0" t="0" r="r" b="b"/>
            <a:pathLst>
              <a:path w="2618" h="877">
                <a:moveTo>
                  <a:pt x="0" y="877"/>
                </a:moveTo>
                <a:lnTo>
                  <a:pt x="2618" y="182"/>
                </a:lnTo>
                <a:lnTo>
                  <a:pt x="2376" y="0"/>
                </a:lnTo>
                <a:lnTo>
                  <a:pt x="0" y="679"/>
                </a:lnTo>
                <a:lnTo>
                  <a:pt x="0" y="877"/>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8199438" y="3199136"/>
            <a:ext cx="4030663" cy="1773238"/>
          </a:xfrm>
          <a:custGeom>
            <a:avLst/>
            <a:gdLst>
              <a:gd name="T0" fmla="*/ 2539 w 2539"/>
              <a:gd name="T1" fmla="*/ 0 h 1117"/>
              <a:gd name="T2" fmla="*/ 0 w 2539"/>
              <a:gd name="T3" fmla="*/ 904 h 1117"/>
              <a:gd name="T4" fmla="*/ 283 w 2539"/>
              <a:gd name="T5" fmla="*/ 1117 h 1117"/>
              <a:gd name="T6" fmla="*/ 2539 w 2539"/>
              <a:gd name="T7" fmla="*/ 289 h 1117"/>
              <a:gd name="T8" fmla="*/ 2539 w 2539"/>
              <a:gd name="T9" fmla="*/ 0 h 1117"/>
            </a:gdLst>
            <a:ahLst/>
            <a:cxnLst>
              <a:cxn ang="0">
                <a:pos x="T0" y="T1"/>
              </a:cxn>
              <a:cxn ang="0">
                <a:pos x="T2" y="T3"/>
              </a:cxn>
              <a:cxn ang="0">
                <a:pos x="T4" y="T5"/>
              </a:cxn>
              <a:cxn ang="0">
                <a:pos x="T6" y="T7"/>
              </a:cxn>
              <a:cxn ang="0">
                <a:pos x="T8" y="T9"/>
              </a:cxn>
            </a:cxnLst>
            <a:rect l="0" t="0" r="r" b="b"/>
            <a:pathLst>
              <a:path w="2539" h="1117">
                <a:moveTo>
                  <a:pt x="2539" y="0"/>
                </a:moveTo>
                <a:lnTo>
                  <a:pt x="0" y="904"/>
                </a:lnTo>
                <a:lnTo>
                  <a:pt x="283" y="1117"/>
                </a:lnTo>
                <a:lnTo>
                  <a:pt x="2539" y="289"/>
                </a:lnTo>
                <a:lnTo>
                  <a:pt x="2539" y="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noEditPoints="1"/>
          </p:cNvSpPr>
          <p:nvPr/>
        </p:nvSpPr>
        <p:spPr bwMode="auto">
          <a:xfrm>
            <a:off x="9788525" y="5559749"/>
            <a:ext cx="46038" cy="50800"/>
          </a:xfrm>
          <a:custGeom>
            <a:avLst/>
            <a:gdLst>
              <a:gd name="T0" fmla="*/ 6 w 12"/>
              <a:gd name="T1" fmla="*/ 0 h 13"/>
              <a:gd name="T2" fmla="*/ 0 w 12"/>
              <a:gd name="T3" fmla="*/ 6 h 13"/>
              <a:gd name="T4" fmla="*/ 6 w 12"/>
              <a:gd name="T5" fmla="*/ 13 h 13"/>
              <a:gd name="T6" fmla="*/ 12 w 12"/>
              <a:gd name="T7" fmla="*/ 6 h 13"/>
              <a:gd name="T8" fmla="*/ 6 w 12"/>
              <a:gd name="T9" fmla="*/ 0 h 13"/>
              <a:gd name="T10" fmla="*/ 6 w 12"/>
              <a:gd name="T11" fmla="*/ 8 h 13"/>
              <a:gd name="T12" fmla="*/ 4 w 12"/>
              <a:gd name="T13" fmla="*/ 6 h 13"/>
              <a:gd name="T14" fmla="*/ 6 w 12"/>
              <a:gd name="T15" fmla="*/ 4 h 13"/>
              <a:gd name="T16" fmla="*/ 8 w 12"/>
              <a:gd name="T17" fmla="*/ 6 h 13"/>
              <a:gd name="T18" fmla="*/ 6 w 12"/>
              <a:gd name="T19" fmla="*/ 8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3">
                <a:moveTo>
                  <a:pt x="6" y="0"/>
                </a:moveTo>
                <a:cubicBezTo>
                  <a:pt x="2" y="0"/>
                  <a:pt x="0" y="2"/>
                  <a:pt x="0" y="6"/>
                </a:cubicBezTo>
                <a:cubicBezTo>
                  <a:pt x="0" y="9"/>
                  <a:pt x="2" y="13"/>
                  <a:pt x="6" y="13"/>
                </a:cubicBezTo>
                <a:cubicBezTo>
                  <a:pt x="9" y="13"/>
                  <a:pt x="12" y="9"/>
                  <a:pt x="12" y="6"/>
                </a:cubicBezTo>
                <a:cubicBezTo>
                  <a:pt x="12" y="2"/>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2889250" y="2430786"/>
            <a:ext cx="2139950" cy="2419350"/>
          </a:xfrm>
          <a:custGeom>
            <a:avLst/>
            <a:gdLst>
              <a:gd name="T0" fmla="*/ 1348 w 1348"/>
              <a:gd name="T1" fmla="*/ 229 h 1524"/>
              <a:gd name="T2" fmla="*/ 246 w 1348"/>
              <a:gd name="T3" fmla="*/ 1524 h 1524"/>
              <a:gd name="T4" fmla="*/ 0 w 1348"/>
              <a:gd name="T5" fmla="*/ 1339 h 1524"/>
              <a:gd name="T6" fmla="*/ 1045 w 1348"/>
              <a:gd name="T7" fmla="*/ 0 h 1524"/>
              <a:gd name="T8" fmla="*/ 1348 w 1348"/>
              <a:gd name="T9" fmla="*/ 229 h 1524"/>
            </a:gdLst>
            <a:ahLst/>
            <a:cxnLst>
              <a:cxn ang="0">
                <a:pos x="T0" y="T1"/>
              </a:cxn>
              <a:cxn ang="0">
                <a:pos x="T2" y="T3"/>
              </a:cxn>
              <a:cxn ang="0">
                <a:pos x="T4" y="T5"/>
              </a:cxn>
              <a:cxn ang="0">
                <a:pos x="T6" y="T7"/>
              </a:cxn>
              <a:cxn ang="0">
                <a:pos x="T8" y="T9"/>
              </a:cxn>
            </a:cxnLst>
            <a:rect l="0" t="0" r="r" b="b"/>
            <a:pathLst>
              <a:path w="1348" h="1524">
                <a:moveTo>
                  <a:pt x="1348" y="229"/>
                </a:moveTo>
                <a:lnTo>
                  <a:pt x="246" y="1524"/>
                </a:lnTo>
                <a:lnTo>
                  <a:pt x="0" y="1339"/>
                </a:lnTo>
                <a:lnTo>
                  <a:pt x="1045" y="0"/>
                </a:lnTo>
                <a:lnTo>
                  <a:pt x="1348" y="229"/>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 name="Freeform 9"/>
          <p:cNvSpPr>
            <a:spLocks/>
          </p:cNvSpPr>
          <p:nvPr/>
        </p:nvSpPr>
        <p:spPr bwMode="auto">
          <a:xfrm>
            <a:off x="4062413" y="2260923"/>
            <a:ext cx="2681288" cy="2871788"/>
          </a:xfrm>
          <a:custGeom>
            <a:avLst/>
            <a:gdLst>
              <a:gd name="T0" fmla="*/ 1689 w 1689"/>
              <a:gd name="T1" fmla="*/ 339 h 1809"/>
              <a:gd name="T2" fmla="*/ 313 w 1689"/>
              <a:gd name="T3" fmla="*/ 1809 h 1809"/>
              <a:gd name="T4" fmla="*/ 0 w 1689"/>
              <a:gd name="T5" fmla="*/ 1572 h 1809"/>
              <a:gd name="T6" fmla="*/ 1240 w 1689"/>
              <a:gd name="T7" fmla="*/ 0 h 1809"/>
              <a:gd name="T8" fmla="*/ 1689 w 1689"/>
              <a:gd name="T9" fmla="*/ 339 h 1809"/>
            </a:gdLst>
            <a:ahLst/>
            <a:cxnLst>
              <a:cxn ang="0">
                <a:pos x="T0" y="T1"/>
              </a:cxn>
              <a:cxn ang="0">
                <a:pos x="T2" y="T3"/>
              </a:cxn>
              <a:cxn ang="0">
                <a:pos x="T4" y="T5"/>
              </a:cxn>
              <a:cxn ang="0">
                <a:pos x="T6" y="T7"/>
              </a:cxn>
              <a:cxn ang="0">
                <a:pos x="T8" y="T9"/>
              </a:cxn>
            </a:cxnLst>
            <a:rect l="0" t="0" r="r" b="b"/>
            <a:pathLst>
              <a:path w="1689" h="1809">
                <a:moveTo>
                  <a:pt x="1689" y="339"/>
                </a:moveTo>
                <a:lnTo>
                  <a:pt x="313" y="1809"/>
                </a:lnTo>
                <a:lnTo>
                  <a:pt x="0" y="1572"/>
                </a:lnTo>
                <a:lnTo>
                  <a:pt x="1240" y="0"/>
                </a:lnTo>
                <a:lnTo>
                  <a:pt x="1689" y="339"/>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1" name="Freeform 12"/>
          <p:cNvSpPr>
            <a:spLocks/>
          </p:cNvSpPr>
          <p:nvPr/>
        </p:nvSpPr>
        <p:spPr bwMode="auto">
          <a:xfrm>
            <a:off x="6011863" y="2834011"/>
            <a:ext cx="2066925" cy="2330450"/>
          </a:xfrm>
          <a:custGeom>
            <a:avLst/>
            <a:gdLst>
              <a:gd name="T0" fmla="*/ 0 w 1302"/>
              <a:gd name="T1" fmla="*/ 1290 h 1468"/>
              <a:gd name="T2" fmla="*/ 1109 w 1302"/>
              <a:gd name="T3" fmla="*/ 0 h 1468"/>
              <a:gd name="T4" fmla="*/ 1302 w 1302"/>
              <a:gd name="T5" fmla="*/ 146 h 1468"/>
              <a:gd name="T6" fmla="*/ 234 w 1302"/>
              <a:gd name="T7" fmla="*/ 1468 h 1468"/>
              <a:gd name="T8" fmla="*/ 0 w 1302"/>
              <a:gd name="T9" fmla="*/ 1290 h 1468"/>
            </a:gdLst>
            <a:ahLst/>
            <a:cxnLst>
              <a:cxn ang="0">
                <a:pos x="T0" y="T1"/>
              </a:cxn>
              <a:cxn ang="0">
                <a:pos x="T2" y="T3"/>
              </a:cxn>
              <a:cxn ang="0">
                <a:pos x="T4" y="T5"/>
              </a:cxn>
              <a:cxn ang="0">
                <a:pos x="T6" y="T7"/>
              </a:cxn>
              <a:cxn ang="0">
                <a:pos x="T8" y="T9"/>
              </a:cxn>
            </a:cxnLst>
            <a:rect l="0" t="0" r="r" b="b"/>
            <a:pathLst>
              <a:path w="1302" h="1468">
                <a:moveTo>
                  <a:pt x="0" y="1290"/>
                </a:moveTo>
                <a:lnTo>
                  <a:pt x="1109" y="0"/>
                </a:lnTo>
                <a:lnTo>
                  <a:pt x="1302" y="146"/>
                </a:lnTo>
                <a:lnTo>
                  <a:pt x="234" y="1468"/>
                </a:lnTo>
                <a:lnTo>
                  <a:pt x="0" y="129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2" name="Freeform 13"/>
          <p:cNvSpPr>
            <a:spLocks/>
          </p:cNvSpPr>
          <p:nvPr/>
        </p:nvSpPr>
        <p:spPr bwMode="auto">
          <a:xfrm>
            <a:off x="4841875" y="2606999"/>
            <a:ext cx="2563813" cy="2870200"/>
          </a:xfrm>
          <a:custGeom>
            <a:avLst/>
            <a:gdLst>
              <a:gd name="T0" fmla="*/ 0 w 1615"/>
              <a:gd name="T1" fmla="*/ 1470 h 1808"/>
              <a:gd name="T2" fmla="*/ 1378 w 1615"/>
              <a:gd name="T3" fmla="*/ 0 h 1808"/>
              <a:gd name="T4" fmla="*/ 1615 w 1615"/>
              <a:gd name="T5" fmla="*/ 178 h 1808"/>
              <a:gd name="T6" fmla="*/ 449 w 1615"/>
              <a:gd name="T7" fmla="*/ 1808 h 1808"/>
              <a:gd name="T8" fmla="*/ 0 w 1615"/>
              <a:gd name="T9" fmla="*/ 1470 h 1808"/>
            </a:gdLst>
            <a:ahLst/>
            <a:cxnLst>
              <a:cxn ang="0">
                <a:pos x="T0" y="T1"/>
              </a:cxn>
              <a:cxn ang="0">
                <a:pos x="T2" y="T3"/>
              </a:cxn>
              <a:cxn ang="0">
                <a:pos x="T4" y="T5"/>
              </a:cxn>
              <a:cxn ang="0">
                <a:pos x="T6" y="T7"/>
              </a:cxn>
              <a:cxn ang="0">
                <a:pos x="T8" y="T9"/>
              </a:cxn>
            </a:cxnLst>
            <a:rect l="0" t="0" r="r" b="b"/>
            <a:pathLst>
              <a:path w="1615" h="1808">
                <a:moveTo>
                  <a:pt x="0" y="1470"/>
                </a:moveTo>
                <a:lnTo>
                  <a:pt x="1378" y="0"/>
                </a:lnTo>
                <a:lnTo>
                  <a:pt x="1615" y="178"/>
                </a:lnTo>
                <a:lnTo>
                  <a:pt x="449" y="1808"/>
                </a:lnTo>
                <a:lnTo>
                  <a:pt x="0" y="147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4" name="Freeform 15"/>
          <p:cNvSpPr>
            <a:spLocks/>
          </p:cNvSpPr>
          <p:nvPr/>
        </p:nvSpPr>
        <p:spPr bwMode="auto">
          <a:xfrm>
            <a:off x="6938963" y="3422974"/>
            <a:ext cx="1628775" cy="1501775"/>
          </a:xfrm>
          <a:custGeom>
            <a:avLst/>
            <a:gdLst>
              <a:gd name="T0" fmla="*/ 0 w 1026"/>
              <a:gd name="T1" fmla="*/ 800 h 946"/>
              <a:gd name="T2" fmla="*/ 745 w 1026"/>
              <a:gd name="T3" fmla="*/ 0 h 946"/>
              <a:gd name="T4" fmla="*/ 1026 w 1026"/>
              <a:gd name="T5" fmla="*/ 210 h 946"/>
              <a:gd name="T6" fmla="*/ 195 w 1026"/>
              <a:gd name="T7" fmla="*/ 946 h 946"/>
              <a:gd name="T8" fmla="*/ 0 w 1026"/>
              <a:gd name="T9" fmla="*/ 800 h 946"/>
            </a:gdLst>
            <a:ahLst/>
            <a:cxnLst>
              <a:cxn ang="0">
                <a:pos x="T0" y="T1"/>
              </a:cxn>
              <a:cxn ang="0">
                <a:pos x="T2" y="T3"/>
              </a:cxn>
              <a:cxn ang="0">
                <a:pos x="T4" y="T5"/>
              </a:cxn>
              <a:cxn ang="0">
                <a:pos x="T6" y="T7"/>
              </a:cxn>
              <a:cxn ang="0">
                <a:pos x="T8" y="T9"/>
              </a:cxn>
            </a:cxnLst>
            <a:rect l="0" t="0" r="r" b="b"/>
            <a:pathLst>
              <a:path w="1026" h="946">
                <a:moveTo>
                  <a:pt x="0" y="800"/>
                </a:moveTo>
                <a:lnTo>
                  <a:pt x="745" y="0"/>
                </a:lnTo>
                <a:lnTo>
                  <a:pt x="1026" y="210"/>
                </a:lnTo>
                <a:lnTo>
                  <a:pt x="195" y="946"/>
                </a:lnTo>
                <a:lnTo>
                  <a:pt x="0" y="800"/>
                </a:lnTo>
                <a:close/>
              </a:path>
            </a:pathLst>
          </a:custGeom>
          <a:solidFill>
            <a:srgbClr val="161F28">
              <a:alpha val="54000"/>
            </a:srgb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8" name="TextBox 34"/>
          <p:cNvSpPr txBox="1"/>
          <p:nvPr/>
        </p:nvSpPr>
        <p:spPr>
          <a:xfrm>
            <a:off x="911922" y="5648518"/>
            <a:ext cx="10350985"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2" name="TextBox 1"/>
          <p:cNvSpPr txBox="1"/>
          <p:nvPr/>
        </p:nvSpPr>
        <p:spPr>
          <a:xfrm>
            <a:off x="918749" y="5214851"/>
            <a:ext cx="2431137" cy="400110"/>
          </a:xfrm>
          <a:prstGeom prst="rect">
            <a:avLst/>
          </a:prstGeom>
          <a:noFill/>
        </p:spPr>
        <p:txBody>
          <a:bodyPr wrap="none" rtlCol="0">
            <a:spAutoFit/>
          </a:bodyPr>
          <a:lstStyle/>
          <a:p>
            <a:r>
              <a:rPr lang="en-US" sz="2000" b="1" dirty="0" smtClean="0">
                <a:solidFill>
                  <a:schemeClr val="bg1"/>
                </a:solidFill>
                <a:latin typeface="+mj-lt"/>
              </a:rPr>
              <a:t>6 Step Marketing Plan</a:t>
            </a:r>
            <a:endParaRPr lang="en-US" sz="2000" b="1" dirty="0">
              <a:solidFill>
                <a:schemeClr val="bg1"/>
              </a:solidFill>
              <a:latin typeface="+mj-lt"/>
            </a:endParaRPr>
          </a:p>
        </p:txBody>
      </p:sp>
      <p:grpSp>
        <p:nvGrpSpPr>
          <p:cNvPr id="4" name="Group 3"/>
          <p:cNvGrpSpPr/>
          <p:nvPr/>
        </p:nvGrpSpPr>
        <p:grpSpPr>
          <a:xfrm>
            <a:off x="2889250" y="2705424"/>
            <a:ext cx="1223963" cy="2152650"/>
            <a:chOff x="2889250" y="2705424"/>
            <a:chExt cx="1223963" cy="2152650"/>
          </a:xfrm>
        </p:grpSpPr>
        <p:sp>
          <p:nvSpPr>
            <p:cNvPr id="16" name="Freeform 11"/>
            <p:cNvSpPr>
              <a:spLocks/>
            </p:cNvSpPr>
            <p:nvPr/>
          </p:nvSpPr>
          <p:spPr bwMode="auto">
            <a:xfrm>
              <a:off x="2889250" y="2705424"/>
              <a:ext cx="1223963" cy="2152650"/>
            </a:xfrm>
            <a:custGeom>
              <a:avLst/>
              <a:gdLst>
                <a:gd name="T0" fmla="*/ 771 w 771"/>
                <a:gd name="T1" fmla="*/ 185 h 1356"/>
                <a:gd name="T2" fmla="*/ 246 w 771"/>
                <a:gd name="T3" fmla="*/ 1356 h 1356"/>
                <a:gd name="T4" fmla="*/ 0 w 771"/>
                <a:gd name="T5" fmla="*/ 1171 h 1356"/>
                <a:gd name="T6" fmla="*/ 525 w 771"/>
                <a:gd name="T7" fmla="*/ 0 h 1356"/>
                <a:gd name="T8" fmla="*/ 771 w 771"/>
                <a:gd name="T9" fmla="*/ 185 h 1356"/>
              </a:gdLst>
              <a:ahLst/>
              <a:cxnLst>
                <a:cxn ang="0">
                  <a:pos x="T0" y="T1"/>
                </a:cxn>
                <a:cxn ang="0">
                  <a:pos x="T2" y="T3"/>
                </a:cxn>
                <a:cxn ang="0">
                  <a:pos x="T4" y="T5"/>
                </a:cxn>
                <a:cxn ang="0">
                  <a:pos x="T6" y="T7"/>
                </a:cxn>
                <a:cxn ang="0">
                  <a:pos x="T8" y="T9"/>
                </a:cxn>
              </a:cxnLst>
              <a:rect l="0" t="0" r="r" b="b"/>
              <a:pathLst>
                <a:path w="771" h="1356">
                  <a:moveTo>
                    <a:pt x="771" y="185"/>
                  </a:moveTo>
                  <a:lnTo>
                    <a:pt x="246" y="1356"/>
                  </a:lnTo>
                  <a:lnTo>
                    <a:pt x="0" y="1171"/>
                  </a:lnTo>
                  <a:lnTo>
                    <a:pt x="525" y="0"/>
                  </a:lnTo>
                  <a:lnTo>
                    <a:pt x="771" y="185"/>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 name="TextBox 2"/>
            <p:cNvSpPr txBox="1"/>
            <p:nvPr/>
          </p:nvSpPr>
          <p:spPr>
            <a:xfrm rot="17619524">
              <a:off x="2696764" y="3580144"/>
              <a:ext cx="1598965" cy="369332"/>
            </a:xfrm>
            <a:prstGeom prst="rect">
              <a:avLst/>
            </a:prstGeom>
            <a:noFill/>
          </p:spPr>
          <p:txBody>
            <a:bodyPr wrap="none" rtlCol="0">
              <a:spAutoFit/>
            </a:bodyPr>
            <a:lstStyle/>
            <a:p>
              <a:r>
                <a:rPr lang="en-US" b="1" dirty="0" smtClean="0">
                  <a:solidFill>
                    <a:schemeClr val="bg1"/>
                  </a:solidFill>
                </a:rPr>
                <a:t>COLLECT DATA</a:t>
              </a:r>
              <a:endParaRPr lang="en-US" b="1" dirty="0">
                <a:solidFill>
                  <a:schemeClr val="bg1"/>
                </a:solidFill>
              </a:endParaRPr>
            </a:p>
          </p:txBody>
        </p:sp>
      </p:grpSp>
      <p:grpSp>
        <p:nvGrpSpPr>
          <p:cNvPr id="5" name="Group 4"/>
          <p:cNvGrpSpPr/>
          <p:nvPr/>
        </p:nvGrpSpPr>
        <p:grpSpPr>
          <a:xfrm>
            <a:off x="3995738" y="2430786"/>
            <a:ext cx="1112838" cy="2701925"/>
            <a:chOff x="3995738" y="2430786"/>
            <a:chExt cx="1112838" cy="2701925"/>
          </a:xfrm>
        </p:grpSpPr>
        <p:sp>
          <p:nvSpPr>
            <p:cNvPr id="15" name="Freeform 10"/>
            <p:cNvSpPr>
              <a:spLocks/>
            </p:cNvSpPr>
            <p:nvPr/>
          </p:nvSpPr>
          <p:spPr bwMode="auto">
            <a:xfrm>
              <a:off x="3995738" y="2430786"/>
              <a:ext cx="1112838" cy="2701925"/>
            </a:xfrm>
            <a:custGeom>
              <a:avLst/>
              <a:gdLst>
                <a:gd name="T0" fmla="*/ 701 w 701"/>
                <a:gd name="T1" fmla="*/ 168 h 1702"/>
                <a:gd name="T2" fmla="*/ 353 w 701"/>
                <a:gd name="T3" fmla="*/ 1702 h 1702"/>
                <a:gd name="T4" fmla="*/ 0 w 701"/>
                <a:gd name="T5" fmla="*/ 1532 h 1702"/>
                <a:gd name="T6" fmla="*/ 346 w 701"/>
                <a:gd name="T7" fmla="*/ 0 h 1702"/>
                <a:gd name="T8" fmla="*/ 701 w 701"/>
                <a:gd name="T9" fmla="*/ 168 h 1702"/>
              </a:gdLst>
              <a:ahLst/>
              <a:cxnLst>
                <a:cxn ang="0">
                  <a:pos x="T0" y="T1"/>
                </a:cxn>
                <a:cxn ang="0">
                  <a:pos x="T2" y="T3"/>
                </a:cxn>
                <a:cxn ang="0">
                  <a:pos x="T4" y="T5"/>
                </a:cxn>
                <a:cxn ang="0">
                  <a:pos x="T6" y="T7"/>
                </a:cxn>
                <a:cxn ang="0">
                  <a:pos x="T8" y="T9"/>
                </a:cxn>
              </a:cxnLst>
              <a:rect l="0" t="0" r="r" b="b"/>
              <a:pathLst>
                <a:path w="701" h="1702">
                  <a:moveTo>
                    <a:pt x="701" y="168"/>
                  </a:moveTo>
                  <a:lnTo>
                    <a:pt x="353" y="1702"/>
                  </a:lnTo>
                  <a:lnTo>
                    <a:pt x="0" y="1532"/>
                  </a:lnTo>
                  <a:lnTo>
                    <a:pt x="346" y="0"/>
                  </a:lnTo>
                  <a:lnTo>
                    <a:pt x="701" y="168"/>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 name="TextBox 20"/>
            <p:cNvSpPr txBox="1"/>
            <p:nvPr/>
          </p:nvSpPr>
          <p:spPr>
            <a:xfrm rot="16925572">
              <a:off x="3855678" y="3524260"/>
              <a:ext cx="1423437" cy="461665"/>
            </a:xfrm>
            <a:prstGeom prst="rect">
              <a:avLst/>
            </a:prstGeom>
            <a:noFill/>
          </p:spPr>
          <p:txBody>
            <a:bodyPr wrap="none" rtlCol="0">
              <a:spAutoFit/>
            </a:bodyPr>
            <a:lstStyle/>
            <a:p>
              <a:r>
                <a:rPr lang="en-US" sz="2400" b="1" dirty="0" smtClean="0">
                  <a:solidFill>
                    <a:schemeClr val="bg1"/>
                  </a:solidFill>
                </a:rPr>
                <a:t>ANALYSIS</a:t>
              </a:r>
              <a:endParaRPr lang="en-US" sz="2400" b="1" dirty="0">
                <a:solidFill>
                  <a:schemeClr val="bg1"/>
                </a:solidFill>
              </a:endParaRPr>
            </a:p>
          </p:txBody>
        </p:sp>
      </p:grpSp>
      <p:grpSp>
        <p:nvGrpSpPr>
          <p:cNvPr id="6" name="Group 5"/>
          <p:cNvGrpSpPr/>
          <p:nvPr/>
        </p:nvGrpSpPr>
        <p:grpSpPr>
          <a:xfrm>
            <a:off x="4833938" y="2260923"/>
            <a:ext cx="1920875" cy="3221038"/>
            <a:chOff x="4833938" y="2260923"/>
            <a:chExt cx="1920875" cy="3221038"/>
          </a:xfrm>
        </p:grpSpPr>
        <p:sp>
          <p:nvSpPr>
            <p:cNvPr id="177" name="Freeform 18"/>
            <p:cNvSpPr>
              <a:spLocks/>
            </p:cNvSpPr>
            <p:nvPr/>
          </p:nvSpPr>
          <p:spPr bwMode="auto">
            <a:xfrm>
              <a:off x="4833938" y="2260923"/>
              <a:ext cx="1920875" cy="3221038"/>
            </a:xfrm>
            <a:custGeom>
              <a:avLst/>
              <a:gdLst>
                <a:gd name="T0" fmla="*/ 0 w 1210"/>
                <a:gd name="T1" fmla="*/ 1685 h 2029"/>
                <a:gd name="T2" fmla="*/ 754 w 1210"/>
                <a:gd name="T3" fmla="*/ 0 h 2029"/>
                <a:gd name="T4" fmla="*/ 1210 w 1210"/>
                <a:gd name="T5" fmla="*/ 344 h 2029"/>
                <a:gd name="T6" fmla="*/ 456 w 1210"/>
                <a:gd name="T7" fmla="*/ 2029 h 2029"/>
                <a:gd name="T8" fmla="*/ 0 w 1210"/>
                <a:gd name="T9" fmla="*/ 1685 h 2029"/>
              </a:gdLst>
              <a:ahLst/>
              <a:cxnLst>
                <a:cxn ang="0">
                  <a:pos x="T0" y="T1"/>
                </a:cxn>
                <a:cxn ang="0">
                  <a:pos x="T2" y="T3"/>
                </a:cxn>
                <a:cxn ang="0">
                  <a:pos x="T4" y="T5"/>
                </a:cxn>
                <a:cxn ang="0">
                  <a:pos x="T6" y="T7"/>
                </a:cxn>
                <a:cxn ang="0">
                  <a:pos x="T8" y="T9"/>
                </a:cxn>
              </a:cxnLst>
              <a:rect l="0" t="0" r="r" b="b"/>
              <a:pathLst>
                <a:path w="1210" h="2029">
                  <a:moveTo>
                    <a:pt x="0" y="1685"/>
                  </a:moveTo>
                  <a:lnTo>
                    <a:pt x="754" y="0"/>
                  </a:lnTo>
                  <a:lnTo>
                    <a:pt x="1210" y="344"/>
                  </a:lnTo>
                  <a:lnTo>
                    <a:pt x="456" y="2029"/>
                  </a:lnTo>
                  <a:lnTo>
                    <a:pt x="0" y="1685"/>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2" name="TextBox 21"/>
            <p:cNvSpPr txBox="1"/>
            <p:nvPr/>
          </p:nvSpPr>
          <p:spPr>
            <a:xfrm rot="17639212">
              <a:off x="4900968" y="3462738"/>
              <a:ext cx="1853467" cy="646331"/>
            </a:xfrm>
            <a:prstGeom prst="rect">
              <a:avLst/>
            </a:prstGeom>
            <a:noFill/>
          </p:spPr>
          <p:txBody>
            <a:bodyPr wrap="none" rtlCol="0">
              <a:spAutoFit/>
            </a:bodyPr>
            <a:lstStyle/>
            <a:p>
              <a:r>
                <a:rPr lang="en-US" sz="3600" b="1" dirty="0" smtClean="0">
                  <a:solidFill>
                    <a:schemeClr val="bg1"/>
                  </a:solidFill>
                </a:rPr>
                <a:t>PROJECT</a:t>
              </a:r>
              <a:endParaRPr lang="en-US" sz="3600" b="1" dirty="0">
                <a:solidFill>
                  <a:schemeClr val="bg1"/>
                </a:solidFill>
              </a:endParaRPr>
            </a:p>
          </p:txBody>
        </p:sp>
      </p:grpSp>
      <p:grpSp>
        <p:nvGrpSpPr>
          <p:cNvPr id="12" name="Group 11"/>
          <p:cNvGrpSpPr/>
          <p:nvPr/>
        </p:nvGrpSpPr>
        <p:grpSpPr>
          <a:xfrm>
            <a:off x="6008688" y="2606999"/>
            <a:ext cx="1397000" cy="2560638"/>
            <a:chOff x="6008688" y="2606999"/>
            <a:chExt cx="1397000" cy="2560638"/>
          </a:xfrm>
        </p:grpSpPr>
        <p:sp>
          <p:nvSpPr>
            <p:cNvPr id="173" name="Freeform 14"/>
            <p:cNvSpPr>
              <a:spLocks/>
            </p:cNvSpPr>
            <p:nvPr/>
          </p:nvSpPr>
          <p:spPr bwMode="auto">
            <a:xfrm>
              <a:off x="6008688" y="2606999"/>
              <a:ext cx="1397000" cy="2560638"/>
            </a:xfrm>
            <a:custGeom>
              <a:avLst/>
              <a:gdLst>
                <a:gd name="T0" fmla="*/ 0 w 880"/>
                <a:gd name="T1" fmla="*/ 1433 h 1613"/>
                <a:gd name="T2" fmla="*/ 643 w 880"/>
                <a:gd name="T3" fmla="*/ 0 h 1613"/>
                <a:gd name="T4" fmla="*/ 880 w 880"/>
                <a:gd name="T5" fmla="*/ 178 h 1613"/>
                <a:gd name="T6" fmla="*/ 236 w 880"/>
                <a:gd name="T7" fmla="*/ 1613 h 1613"/>
                <a:gd name="T8" fmla="*/ 0 w 880"/>
                <a:gd name="T9" fmla="*/ 1433 h 1613"/>
              </a:gdLst>
              <a:ahLst/>
              <a:cxnLst>
                <a:cxn ang="0">
                  <a:pos x="T0" y="T1"/>
                </a:cxn>
                <a:cxn ang="0">
                  <a:pos x="T2" y="T3"/>
                </a:cxn>
                <a:cxn ang="0">
                  <a:pos x="T4" y="T5"/>
                </a:cxn>
                <a:cxn ang="0">
                  <a:pos x="T6" y="T7"/>
                </a:cxn>
                <a:cxn ang="0">
                  <a:pos x="T8" y="T9"/>
                </a:cxn>
              </a:cxnLst>
              <a:rect l="0" t="0" r="r" b="b"/>
              <a:pathLst>
                <a:path w="880" h="1613">
                  <a:moveTo>
                    <a:pt x="0" y="1433"/>
                  </a:moveTo>
                  <a:lnTo>
                    <a:pt x="643" y="0"/>
                  </a:lnTo>
                  <a:lnTo>
                    <a:pt x="880" y="178"/>
                  </a:lnTo>
                  <a:lnTo>
                    <a:pt x="236" y="1613"/>
                  </a:lnTo>
                  <a:lnTo>
                    <a:pt x="0" y="143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3" name="TextBox 22"/>
            <p:cNvSpPr txBox="1"/>
            <p:nvPr/>
          </p:nvSpPr>
          <p:spPr>
            <a:xfrm rot="17700058">
              <a:off x="6181965" y="3645850"/>
              <a:ext cx="1013318" cy="461665"/>
            </a:xfrm>
            <a:prstGeom prst="rect">
              <a:avLst/>
            </a:prstGeom>
            <a:noFill/>
          </p:spPr>
          <p:txBody>
            <a:bodyPr wrap="none" rtlCol="0">
              <a:spAutoFit/>
            </a:bodyPr>
            <a:lstStyle/>
            <a:p>
              <a:r>
                <a:rPr lang="en-US" sz="2400" b="1" dirty="0" smtClean="0">
                  <a:solidFill>
                    <a:schemeClr val="bg1"/>
                  </a:solidFill>
                </a:rPr>
                <a:t>WORK</a:t>
              </a:r>
              <a:endParaRPr lang="en-US" sz="2400" b="1" dirty="0">
                <a:solidFill>
                  <a:schemeClr val="bg1"/>
                </a:solidFill>
              </a:endParaRPr>
            </a:p>
          </p:txBody>
        </p:sp>
      </p:grpSp>
      <p:grpSp>
        <p:nvGrpSpPr>
          <p:cNvPr id="13" name="Group 12"/>
          <p:cNvGrpSpPr/>
          <p:nvPr/>
        </p:nvGrpSpPr>
        <p:grpSpPr>
          <a:xfrm>
            <a:off x="6938963" y="2834011"/>
            <a:ext cx="1139825" cy="2090738"/>
            <a:chOff x="6938963" y="2834011"/>
            <a:chExt cx="1139825" cy="2090738"/>
          </a:xfrm>
        </p:grpSpPr>
        <p:sp>
          <p:nvSpPr>
            <p:cNvPr id="175" name="Freeform 16"/>
            <p:cNvSpPr>
              <a:spLocks/>
            </p:cNvSpPr>
            <p:nvPr/>
          </p:nvSpPr>
          <p:spPr bwMode="auto">
            <a:xfrm>
              <a:off x="6938963" y="2834011"/>
              <a:ext cx="1139825" cy="2090738"/>
            </a:xfrm>
            <a:custGeom>
              <a:avLst/>
              <a:gdLst>
                <a:gd name="T0" fmla="*/ 0 w 718"/>
                <a:gd name="T1" fmla="*/ 1171 h 1317"/>
                <a:gd name="T2" fmla="*/ 525 w 718"/>
                <a:gd name="T3" fmla="*/ 0 h 1317"/>
                <a:gd name="T4" fmla="*/ 718 w 718"/>
                <a:gd name="T5" fmla="*/ 146 h 1317"/>
                <a:gd name="T6" fmla="*/ 192 w 718"/>
                <a:gd name="T7" fmla="*/ 1317 h 1317"/>
                <a:gd name="T8" fmla="*/ 0 w 718"/>
                <a:gd name="T9" fmla="*/ 1171 h 1317"/>
              </a:gdLst>
              <a:ahLst/>
              <a:cxnLst>
                <a:cxn ang="0">
                  <a:pos x="T0" y="T1"/>
                </a:cxn>
                <a:cxn ang="0">
                  <a:pos x="T2" y="T3"/>
                </a:cxn>
                <a:cxn ang="0">
                  <a:pos x="T4" y="T5"/>
                </a:cxn>
                <a:cxn ang="0">
                  <a:pos x="T6" y="T7"/>
                </a:cxn>
                <a:cxn ang="0">
                  <a:pos x="T8" y="T9"/>
                </a:cxn>
              </a:cxnLst>
              <a:rect l="0" t="0" r="r" b="b"/>
              <a:pathLst>
                <a:path w="718" h="1317">
                  <a:moveTo>
                    <a:pt x="0" y="1171"/>
                  </a:moveTo>
                  <a:lnTo>
                    <a:pt x="525" y="0"/>
                  </a:lnTo>
                  <a:lnTo>
                    <a:pt x="718" y="146"/>
                  </a:lnTo>
                  <a:lnTo>
                    <a:pt x="192" y="1317"/>
                  </a:lnTo>
                  <a:lnTo>
                    <a:pt x="0" y="1171"/>
                  </a:ln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4" name="TextBox 23"/>
            <p:cNvSpPr txBox="1"/>
            <p:nvPr/>
          </p:nvSpPr>
          <p:spPr>
            <a:xfrm rot="17700058">
              <a:off x="6895015" y="3639888"/>
              <a:ext cx="1216098" cy="400110"/>
            </a:xfrm>
            <a:prstGeom prst="rect">
              <a:avLst/>
            </a:prstGeom>
            <a:noFill/>
          </p:spPr>
          <p:txBody>
            <a:bodyPr wrap="none" rtlCol="0">
              <a:spAutoFit/>
            </a:bodyPr>
            <a:lstStyle/>
            <a:p>
              <a:r>
                <a:rPr lang="en-US" sz="2000" b="1" dirty="0" smtClean="0">
                  <a:solidFill>
                    <a:schemeClr val="bg1"/>
                  </a:solidFill>
                </a:rPr>
                <a:t>CONTROL</a:t>
              </a:r>
              <a:endParaRPr lang="en-US" sz="2000" b="1" dirty="0">
                <a:solidFill>
                  <a:schemeClr val="bg1"/>
                </a:solidFill>
              </a:endParaRPr>
            </a:p>
          </p:txBody>
        </p:sp>
      </p:grpSp>
      <p:grpSp>
        <p:nvGrpSpPr>
          <p:cNvPr id="14" name="Group 13"/>
          <p:cNvGrpSpPr/>
          <p:nvPr/>
        </p:nvGrpSpPr>
        <p:grpSpPr>
          <a:xfrm>
            <a:off x="8121650" y="3422974"/>
            <a:ext cx="527050" cy="1549400"/>
            <a:chOff x="8121650" y="3422974"/>
            <a:chExt cx="527050" cy="1549400"/>
          </a:xfrm>
        </p:grpSpPr>
        <p:sp>
          <p:nvSpPr>
            <p:cNvPr id="176" name="Freeform 17"/>
            <p:cNvSpPr>
              <a:spLocks/>
            </p:cNvSpPr>
            <p:nvPr/>
          </p:nvSpPr>
          <p:spPr bwMode="auto">
            <a:xfrm>
              <a:off x="8121650" y="3422974"/>
              <a:ext cx="527050" cy="1549400"/>
            </a:xfrm>
            <a:custGeom>
              <a:avLst/>
              <a:gdLst>
                <a:gd name="T0" fmla="*/ 49 w 332"/>
                <a:gd name="T1" fmla="*/ 763 h 976"/>
                <a:gd name="T2" fmla="*/ 0 w 332"/>
                <a:gd name="T3" fmla="*/ 0 h 976"/>
                <a:gd name="T4" fmla="*/ 283 w 332"/>
                <a:gd name="T5" fmla="*/ 212 h 976"/>
                <a:gd name="T6" fmla="*/ 332 w 332"/>
                <a:gd name="T7" fmla="*/ 976 h 976"/>
                <a:gd name="T8" fmla="*/ 49 w 332"/>
                <a:gd name="T9" fmla="*/ 763 h 976"/>
              </a:gdLst>
              <a:ahLst/>
              <a:cxnLst>
                <a:cxn ang="0">
                  <a:pos x="T0" y="T1"/>
                </a:cxn>
                <a:cxn ang="0">
                  <a:pos x="T2" y="T3"/>
                </a:cxn>
                <a:cxn ang="0">
                  <a:pos x="T4" y="T5"/>
                </a:cxn>
                <a:cxn ang="0">
                  <a:pos x="T6" y="T7"/>
                </a:cxn>
                <a:cxn ang="0">
                  <a:pos x="T8" y="T9"/>
                </a:cxn>
              </a:cxnLst>
              <a:rect l="0" t="0" r="r" b="b"/>
              <a:pathLst>
                <a:path w="332" h="976">
                  <a:moveTo>
                    <a:pt x="49" y="763"/>
                  </a:moveTo>
                  <a:lnTo>
                    <a:pt x="0" y="0"/>
                  </a:lnTo>
                  <a:lnTo>
                    <a:pt x="283" y="212"/>
                  </a:lnTo>
                  <a:lnTo>
                    <a:pt x="332" y="976"/>
                  </a:lnTo>
                  <a:lnTo>
                    <a:pt x="49" y="763"/>
                  </a:ln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5" name="TextBox 24"/>
            <p:cNvSpPr txBox="1"/>
            <p:nvPr/>
          </p:nvSpPr>
          <p:spPr>
            <a:xfrm rot="15980418">
              <a:off x="7904799" y="3966006"/>
              <a:ext cx="898916" cy="369332"/>
            </a:xfrm>
            <a:prstGeom prst="rect">
              <a:avLst/>
            </a:prstGeom>
            <a:noFill/>
          </p:spPr>
          <p:txBody>
            <a:bodyPr wrap="none" rtlCol="0">
              <a:spAutoFit/>
            </a:bodyPr>
            <a:lstStyle/>
            <a:p>
              <a:r>
                <a:rPr lang="en-US" b="1" dirty="0" smtClean="0">
                  <a:solidFill>
                    <a:schemeClr val="bg1"/>
                  </a:solidFill>
                </a:rPr>
                <a:t>RESULT</a:t>
              </a:r>
              <a:endParaRPr lang="en-US" b="1" dirty="0">
                <a:solidFill>
                  <a:schemeClr val="bg1"/>
                </a:solidFill>
              </a:endParaRPr>
            </a:p>
          </p:txBody>
        </p:sp>
      </p:grpSp>
    </p:spTree>
    <p:extLst>
      <p:ext uri="{BB962C8B-B14F-4D97-AF65-F5344CB8AC3E}">
        <p14:creationId xmlns:p14="http://schemas.microsoft.com/office/powerpoint/2010/main" val="382025803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000"/>
                            </p:stCondLst>
                            <p:childTnLst>
                              <p:par>
                                <p:cTn id="20" presetID="22" presetClass="entr" presetSubtype="1"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wipe(up)">
                                      <p:cBhvr>
                                        <p:cTn id="22" dur="500"/>
                                        <p:tgtEl>
                                          <p:spTgt spid="4"/>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wipe(down)">
                                      <p:cBhvr>
                                        <p:cTn id="26" dur="500"/>
                                        <p:tgtEl>
                                          <p:spTgt spid="10"/>
                                        </p:tgtEl>
                                      </p:cBhvr>
                                    </p:animEffect>
                                  </p:childTnLst>
                                </p:cTn>
                              </p:par>
                            </p:childTnLst>
                          </p:cTn>
                        </p:par>
                        <p:par>
                          <p:cTn id="27" fill="hold">
                            <p:stCondLst>
                              <p:cond delay="2000"/>
                            </p:stCondLst>
                            <p:childTnLst>
                              <p:par>
                                <p:cTn id="28" presetID="22" presetClass="entr" presetSubtype="1" fill="hold" nodeType="after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ipe(up)">
                                      <p:cBhvr>
                                        <p:cTn id="30" dur="500"/>
                                        <p:tgtEl>
                                          <p:spTgt spid="5"/>
                                        </p:tgtEl>
                                      </p:cBhvr>
                                    </p:animEffect>
                                  </p:childTnLst>
                                </p:cTn>
                              </p:par>
                            </p:childTnLst>
                          </p:cTn>
                        </p:par>
                        <p:par>
                          <p:cTn id="31" fill="hold">
                            <p:stCondLst>
                              <p:cond delay="2500"/>
                            </p:stCondLst>
                            <p:childTnLst>
                              <p:par>
                                <p:cTn id="32" presetID="22" presetClass="entr" presetSubtype="4"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down)">
                                      <p:cBhvr>
                                        <p:cTn id="34" dur="500"/>
                                        <p:tgtEl>
                                          <p:spTgt spid="11"/>
                                        </p:tgtEl>
                                      </p:cBhvr>
                                    </p:animEffect>
                                  </p:childTnLst>
                                </p:cTn>
                              </p:par>
                            </p:childTnLst>
                          </p:cTn>
                        </p:par>
                        <p:par>
                          <p:cTn id="35" fill="hold">
                            <p:stCondLst>
                              <p:cond delay="3000"/>
                            </p:stCondLst>
                            <p:childTnLst>
                              <p:par>
                                <p:cTn id="36" presetID="22" presetClass="entr" presetSubtype="1" fill="hold" nodeType="after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up)">
                                      <p:cBhvr>
                                        <p:cTn id="38" dur="500"/>
                                        <p:tgtEl>
                                          <p:spTgt spid="6"/>
                                        </p:tgtEl>
                                      </p:cBhvr>
                                    </p:animEffect>
                                  </p:childTnLst>
                                </p:cTn>
                              </p:par>
                            </p:childTnLst>
                          </p:cTn>
                        </p:par>
                        <p:par>
                          <p:cTn id="39" fill="hold">
                            <p:stCondLst>
                              <p:cond delay="3500"/>
                            </p:stCondLst>
                            <p:childTnLst>
                              <p:par>
                                <p:cTn id="40" presetID="22" presetClass="entr" presetSubtype="4" fill="hold" grpId="0" nodeType="afterEffect">
                                  <p:stCondLst>
                                    <p:cond delay="0"/>
                                  </p:stCondLst>
                                  <p:childTnLst>
                                    <p:set>
                                      <p:cBhvr>
                                        <p:cTn id="41" dur="1" fill="hold">
                                          <p:stCondLst>
                                            <p:cond delay="0"/>
                                          </p:stCondLst>
                                        </p:cTn>
                                        <p:tgtEl>
                                          <p:spTgt spid="172"/>
                                        </p:tgtEl>
                                        <p:attrNameLst>
                                          <p:attrName>style.visibility</p:attrName>
                                        </p:attrNameLst>
                                      </p:cBhvr>
                                      <p:to>
                                        <p:strVal val="visible"/>
                                      </p:to>
                                    </p:set>
                                    <p:animEffect transition="in" filter="wipe(down)">
                                      <p:cBhvr>
                                        <p:cTn id="42" dur="500"/>
                                        <p:tgtEl>
                                          <p:spTgt spid="172"/>
                                        </p:tgtEl>
                                      </p:cBhvr>
                                    </p:animEffect>
                                  </p:childTnLst>
                                </p:cTn>
                              </p:par>
                            </p:childTnLst>
                          </p:cTn>
                        </p:par>
                        <p:par>
                          <p:cTn id="43" fill="hold">
                            <p:stCondLst>
                              <p:cond delay="4000"/>
                            </p:stCondLst>
                            <p:childTnLst>
                              <p:par>
                                <p:cTn id="44" presetID="22" presetClass="entr" presetSubtype="1" fill="hold"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wipe(up)">
                                      <p:cBhvr>
                                        <p:cTn id="46" dur="500"/>
                                        <p:tgtEl>
                                          <p:spTgt spid="12"/>
                                        </p:tgtEl>
                                      </p:cBhvr>
                                    </p:animEffect>
                                  </p:childTnLst>
                                </p:cTn>
                              </p:par>
                            </p:childTnLst>
                          </p:cTn>
                        </p:par>
                        <p:par>
                          <p:cTn id="47" fill="hold">
                            <p:stCondLst>
                              <p:cond delay="4500"/>
                            </p:stCondLst>
                            <p:childTnLst>
                              <p:par>
                                <p:cTn id="48" presetID="22" presetClass="entr" presetSubtype="4" fill="hold" grpId="0" nodeType="afterEffect">
                                  <p:stCondLst>
                                    <p:cond delay="0"/>
                                  </p:stCondLst>
                                  <p:childTnLst>
                                    <p:set>
                                      <p:cBhvr>
                                        <p:cTn id="49" dur="1" fill="hold">
                                          <p:stCondLst>
                                            <p:cond delay="0"/>
                                          </p:stCondLst>
                                        </p:cTn>
                                        <p:tgtEl>
                                          <p:spTgt spid="171"/>
                                        </p:tgtEl>
                                        <p:attrNameLst>
                                          <p:attrName>style.visibility</p:attrName>
                                        </p:attrNameLst>
                                      </p:cBhvr>
                                      <p:to>
                                        <p:strVal val="visible"/>
                                      </p:to>
                                    </p:set>
                                    <p:animEffect transition="in" filter="wipe(down)">
                                      <p:cBhvr>
                                        <p:cTn id="50" dur="500"/>
                                        <p:tgtEl>
                                          <p:spTgt spid="171"/>
                                        </p:tgtEl>
                                      </p:cBhvr>
                                    </p:animEffect>
                                  </p:childTnLst>
                                </p:cTn>
                              </p:par>
                            </p:childTnLst>
                          </p:cTn>
                        </p:par>
                        <p:par>
                          <p:cTn id="51" fill="hold">
                            <p:stCondLst>
                              <p:cond delay="5000"/>
                            </p:stCondLst>
                            <p:childTnLst>
                              <p:par>
                                <p:cTn id="52" presetID="22" presetClass="entr" presetSubtype="1" fill="hold" nodeType="afterEffect">
                                  <p:stCondLst>
                                    <p:cond delay="0"/>
                                  </p:stCondLst>
                                  <p:childTnLst>
                                    <p:set>
                                      <p:cBhvr>
                                        <p:cTn id="53" dur="1" fill="hold">
                                          <p:stCondLst>
                                            <p:cond delay="0"/>
                                          </p:stCondLst>
                                        </p:cTn>
                                        <p:tgtEl>
                                          <p:spTgt spid="13"/>
                                        </p:tgtEl>
                                        <p:attrNameLst>
                                          <p:attrName>style.visibility</p:attrName>
                                        </p:attrNameLst>
                                      </p:cBhvr>
                                      <p:to>
                                        <p:strVal val="visible"/>
                                      </p:to>
                                    </p:set>
                                    <p:animEffect transition="in" filter="wipe(up)">
                                      <p:cBhvr>
                                        <p:cTn id="54" dur="500"/>
                                        <p:tgtEl>
                                          <p:spTgt spid="13"/>
                                        </p:tgtEl>
                                      </p:cBhvr>
                                    </p:animEffect>
                                  </p:childTnLst>
                                </p:cTn>
                              </p:par>
                            </p:childTnLst>
                          </p:cTn>
                        </p:par>
                        <p:par>
                          <p:cTn id="55" fill="hold">
                            <p:stCondLst>
                              <p:cond delay="5500"/>
                            </p:stCondLst>
                            <p:childTnLst>
                              <p:par>
                                <p:cTn id="56" presetID="22" presetClass="entr" presetSubtype="4" fill="hold" grpId="0" nodeType="afterEffect">
                                  <p:stCondLst>
                                    <p:cond delay="0"/>
                                  </p:stCondLst>
                                  <p:childTnLst>
                                    <p:set>
                                      <p:cBhvr>
                                        <p:cTn id="57" dur="1" fill="hold">
                                          <p:stCondLst>
                                            <p:cond delay="0"/>
                                          </p:stCondLst>
                                        </p:cTn>
                                        <p:tgtEl>
                                          <p:spTgt spid="174"/>
                                        </p:tgtEl>
                                        <p:attrNameLst>
                                          <p:attrName>style.visibility</p:attrName>
                                        </p:attrNameLst>
                                      </p:cBhvr>
                                      <p:to>
                                        <p:strVal val="visible"/>
                                      </p:to>
                                    </p:set>
                                    <p:animEffect transition="in" filter="wipe(down)">
                                      <p:cBhvr>
                                        <p:cTn id="58" dur="500"/>
                                        <p:tgtEl>
                                          <p:spTgt spid="174"/>
                                        </p:tgtEl>
                                      </p:cBhvr>
                                    </p:animEffect>
                                  </p:childTnLst>
                                </p:cTn>
                              </p:par>
                            </p:childTnLst>
                          </p:cTn>
                        </p:par>
                        <p:par>
                          <p:cTn id="59" fill="hold">
                            <p:stCondLst>
                              <p:cond delay="6000"/>
                            </p:stCondLst>
                            <p:childTnLst>
                              <p:par>
                                <p:cTn id="60" presetID="22" presetClass="entr" presetSubtype="1" fill="hold" nodeType="after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wipe(up)">
                                      <p:cBhvr>
                                        <p:cTn id="62" dur="500"/>
                                        <p:tgtEl>
                                          <p:spTgt spid="14"/>
                                        </p:tgtEl>
                                      </p:cBhvr>
                                    </p:animEffect>
                                  </p:childTnLst>
                                </p:cTn>
                              </p:par>
                            </p:childTnLst>
                          </p:cTn>
                        </p:par>
                        <p:par>
                          <p:cTn id="63" fill="hold">
                            <p:stCondLst>
                              <p:cond delay="6500"/>
                            </p:stCondLst>
                            <p:childTnLst>
                              <p:par>
                                <p:cTn id="64" presetID="22" presetClass="entr" presetSubtype="8" fill="hold" grpId="0" nodeType="after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wipe(left)">
                                      <p:cBhvr>
                                        <p:cTn id="66" dur="500"/>
                                        <p:tgtEl>
                                          <p:spTgt spid="8"/>
                                        </p:tgtEl>
                                      </p:cBhvr>
                                    </p:animEffect>
                                  </p:childTnLst>
                                </p:cTn>
                              </p:par>
                            </p:childTnLst>
                          </p:cTn>
                        </p:par>
                        <p:par>
                          <p:cTn id="67" fill="hold">
                            <p:stCondLst>
                              <p:cond delay="7000"/>
                            </p:stCondLst>
                            <p:childTnLst>
                              <p:par>
                                <p:cTn id="68" presetID="10" presetClass="entr" presetSubtype="0" fill="hold" grpId="0" nodeType="afterEffect">
                                  <p:stCondLst>
                                    <p:cond delay="0"/>
                                  </p:stCondLst>
                                  <p:childTnLst>
                                    <p:set>
                                      <p:cBhvr>
                                        <p:cTn id="69" dur="1" fill="hold">
                                          <p:stCondLst>
                                            <p:cond delay="0"/>
                                          </p:stCondLst>
                                        </p:cTn>
                                        <p:tgtEl>
                                          <p:spTgt spid="2"/>
                                        </p:tgtEl>
                                        <p:attrNameLst>
                                          <p:attrName>style.visibility</p:attrName>
                                        </p:attrNameLst>
                                      </p:cBhvr>
                                      <p:to>
                                        <p:strVal val="visible"/>
                                      </p:to>
                                    </p:set>
                                    <p:animEffect transition="in" filter="fade">
                                      <p:cBhvr>
                                        <p:cTn id="70" dur="500"/>
                                        <p:tgtEl>
                                          <p:spTgt spid="2"/>
                                        </p:tgtEl>
                                      </p:cBhvr>
                                    </p:animEffect>
                                  </p:childTnLst>
                                </p:cTn>
                              </p:par>
                            </p:childTnLst>
                          </p:cTn>
                        </p:par>
                        <p:par>
                          <p:cTn id="71" fill="hold">
                            <p:stCondLst>
                              <p:cond delay="7500"/>
                            </p:stCondLst>
                            <p:childTnLst>
                              <p:par>
                                <p:cTn id="72" presetID="10" presetClass="entr" presetSubtype="0"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fade">
                                      <p:cBhvr>
                                        <p:cTn id="7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 grpId="0" animBg="1"/>
      <p:bldP spid="8" grpId="0" animBg="1"/>
      <p:bldP spid="10" grpId="0" animBg="1"/>
      <p:bldP spid="11" grpId="0" animBg="1"/>
      <p:bldP spid="171" grpId="0" animBg="1"/>
      <p:bldP spid="172" grpId="0" animBg="1"/>
      <p:bldP spid="174" grpId="0" animBg="1"/>
      <p:bldP spid="18" grpId="0"/>
      <p:bldP spid="2" grpId="0"/>
    </p:bldLst>
  </p:timing>
</p:sld>
</file>

<file path=ppt/slides/slide15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083586" y="680759"/>
            <a:ext cx="4025032" cy="830997"/>
          </a:xfrm>
          <a:prstGeom prst="rect">
            <a:avLst/>
          </a:prstGeom>
          <a:noFill/>
        </p:spPr>
        <p:txBody>
          <a:bodyPr wrap="none" rtlCol="0">
            <a:spAutoFit/>
          </a:bodyPr>
          <a:lstStyle/>
          <a:p>
            <a:pPr algn="ctr"/>
            <a:r>
              <a:rPr lang="id-ID" sz="4800" dirty="0" smtClean="0">
                <a:solidFill>
                  <a:schemeClr val="bg1"/>
                </a:solidFill>
                <a:latin typeface="+mj-lt"/>
              </a:rPr>
              <a:t>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23" name="Freeform 14"/>
          <p:cNvSpPr>
            <a:spLocks noEditPoints="1"/>
          </p:cNvSpPr>
          <p:nvPr/>
        </p:nvSpPr>
        <p:spPr bwMode="auto">
          <a:xfrm>
            <a:off x="8590604" y="4832221"/>
            <a:ext cx="1189038" cy="331788"/>
          </a:xfrm>
          <a:custGeom>
            <a:avLst/>
            <a:gdLst>
              <a:gd name="T0" fmla="*/ 204 w 749"/>
              <a:gd name="T1" fmla="*/ 0 h 209"/>
              <a:gd name="T2" fmla="*/ 0 w 749"/>
              <a:gd name="T3" fmla="*/ 209 h 209"/>
              <a:gd name="T4" fmla="*/ 545 w 749"/>
              <a:gd name="T5" fmla="*/ 209 h 209"/>
              <a:gd name="T6" fmla="*/ 749 w 749"/>
              <a:gd name="T7" fmla="*/ 0 h 209"/>
              <a:gd name="T8" fmla="*/ 204 w 749"/>
              <a:gd name="T9" fmla="*/ 0 h 209"/>
              <a:gd name="T10" fmla="*/ 543 w 749"/>
              <a:gd name="T11" fmla="*/ 206 h 209"/>
              <a:gd name="T12" fmla="*/ 7 w 749"/>
              <a:gd name="T13" fmla="*/ 206 h 209"/>
              <a:gd name="T14" fmla="*/ 206 w 749"/>
              <a:gd name="T15" fmla="*/ 3 h 209"/>
              <a:gd name="T16" fmla="*/ 742 w 749"/>
              <a:gd name="T17" fmla="*/ 3 h 209"/>
              <a:gd name="T18" fmla="*/ 543 w 749"/>
              <a:gd name="T19" fmla="*/ 206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9" h="209">
                <a:moveTo>
                  <a:pt x="204" y="0"/>
                </a:moveTo>
                <a:lnTo>
                  <a:pt x="0" y="209"/>
                </a:lnTo>
                <a:lnTo>
                  <a:pt x="545" y="209"/>
                </a:lnTo>
                <a:lnTo>
                  <a:pt x="749" y="0"/>
                </a:lnTo>
                <a:lnTo>
                  <a:pt x="204" y="0"/>
                </a:lnTo>
                <a:close/>
                <a:moveTo>
                  <a:pt x="543" y="206"/>
                </a:moveTo>
                <a:lnTo>
                  <a:pt x="7" y="206"/>
                </a:lnTo>
                <a:lnTo>
                  <a:pt x="206" y="3"/>
                </a:lnTo>
                <a:lnTo>
                  <a:pt x="742" y="3"/>
                </a:lnTo>
                <a:lnTo>
                  <a:pt x="543" y="206"/>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4" name="Group 3"/>
          <p:cNvGrpSpPr/>
          <p:nvPr/>
        </p:nvGrpSpPr>
        <p:grpSpPr>
          <a:xfrm>
            <a:off x="7549204" y="5562471"/>
            <a:ext cx="1189038" cy="822325"/>
            <a:chOff x="7265472" y="5562471"/>
            <a:chExt cx="1189038" cy="822325"/>
          </a:xfrm>
        </p:grpSpPr>
        <p:sp>
          <p:nvSpPr>
            <p:cNvPr id="12" name="Rectangle 5"/>
            <p:cNvSpPr>
              <a:spLocks noChangeArrowheads="1"/>
            </p:cNvSpPr>
            <p:nvPr/>
          </p:nvSpPr>
          <p:spPr bwMode="auto">
            <a:xfrm>
              <a:off x="7265472" y="5892671"/>
              <a:ext cx="865188" cy="492125"/>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7265472" y="5562471"/>
              <a:ext cx="1189038" cy="330200"/>
            </a:xfrm>
            <a:custGeom>
              <a:avLst/>
              <a:gdLst>
                <a:gd name="T0" fmla="*/ 749 w 749"/>
                <a:gd name="T1" fmla="*/ 0 h 208"/>
                <a:gd name="T2" fmla="*/ 545 w 749"/>
                <a:gd name="T3" fmla="*/ 208 h 208"/>
                <a:gd name="T4" fmla="*/ 0 w 749"/>
                <a:gd name="T5" fmla="*/ 208 h 208"/>
                <a:gd name="T6" fmla="*/ 204 w 749"/>
                <a:gd name="T7" fmla="*/ 0 h 208"/>
                <a:gd name="T8" fmla="*/ 749 w 749"/>
                <a:gd name="T9" fmla="*/ 0 h 208"/>
              </a:gdLst>
              <a:ahLst/>
              <a:cxnLst>
                <a:cxn ang="0">
                  <a:pos x="T0" y="T1"/>
                </a:cxn>
                <a:cxn ang="0">
                  <a:pos x="T2" y="T3"/>
                </a:cxn>
                <a:cxn ang="0">
                  <a:pos x="T4" y="T5"/>
                </a:cxn>
                <a:cxn ang="0">
                  <a:pos x="T6" y="T7"/>
                </a:cxn>
                <a:cxn ang="0">
                  <a:pos x="T8" y="T9"/>
                </a:cxn>
              </a:cxnLst>
              <a:rect l="0" t="0" r="r" b="b"/>
              <a:pathLst>
                <a:path w="749" h="208">
                  <a:moveTo>
                    <a:pt x="749" y="0"/>
                  </a:moveTo>
                  <a:lnTo>
                    <a:pt x="545" y="208"/>
                  </a:lnTo>
                  <a:lnTo>
                    <a:pt x="0" y="208"/>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7"/>
            <p:cNvSpPr>
              <a:spLocks/>
            </p:cNvSpPr>
            <p:nvPr/>
          </p:nvSpPr>
          <p:spPr bwMode="auto">
            <a:xfrm>
              <a:off x="8130660" y="5562471"/>
              <a:ext cx="323850" cy="822325"/>
            </a:xfrm>
            <a:custGeom>
              <a:avLst/>
              <a:gdLst>
                <a:gd name="T0" fmla="*/ 0 w 204"/>
                <a:gd name="T1" fmla="*/ 518 h 518"/>
                <a:gd name="T2" fmla="*/ 204 w 204"/>
                <a:gd name="T3" fmla="*/ 310 h 518"/>
                <a:gd name="T4" fmla="*/ 204 w 204"/>
                <a:gd name="T5" fmla="*/ 0 h 518"/>
                <a:gd name="T6" fmla="*/ 0 w 204"/>
                <a:gd name="T7" fmla="*/ 208 h 518"/>
                <a:gd name="T8" fmla="*/ 0 w 204"/>
                <a:gd name="T9" fmla="*/ 518 h 518"/>
              </a:gdLst>
              <a:ahLst/>
              <a:cxnLst>
                <a:cxn ang="0">
                  <a:pos x="T0" y="T1"/>
                </a:cxn>
                <a:cxn ang="0">
                  <a:pos x="T2" y="T3"/>
                </a:cxn>
                <a:cxn ang="0">
                  <a:pos x="T4" y="T5"/>
                </a:cxn>
                <a:cxn ang="0">
                  <a:pos x="T6" y="T7"/>
                </a:cxn>
                <a:cxn ang="0">
                  <a:pos x="T8" y="T9"/>
                </a:cxn>
              </a:cxnLst>
              <a:rect l="0" t="0" r="r" b="b"/>
              <a:pathLst>
                <a:path w="204" h="518">
                  <a:moveTo>
                    <a:pt x="0" y="518"/>
                  </a:moveTo>
                  <a:lnTo>
                    <a:pt x="204" y="310"/>
                  </a:lnTo>
                  <a:lnTo>
                    <a:pt x="204" y="0"/>
                  </a:lnTo>
                  <a:lnTo>
                    <a:pt x="0" y="208"/>
                  </a:lnTo>
                  <a:lnTo>
                    <a:pt x="0" y="518"/>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7549204" y="3921287"/>
            <a:ext cx="1189038" cy="1838326"/>
            <a:chOff x="7265472" y="2610820"/>
            <a:chExt cx="1189038" cy="1838326"/>
          </a:xfrm>
        </p:grpSpPr>
        <p:sp>
          <p:nvSpPr>
            <p:cNvPr id="17" name="Freeform 8"/>
            <p:cNvSpPr>
              <a:spLocks/>
            </p:cNvSpPr>
            <p:nvPr/>
          </p:nvSpPr>
          <p:spPr bwMode="auto">
            <a:xfrm>
              <a:off x="7265472" y="2610820"/>
              <a:ext cx="1189038" cy="331788"/>
            </a:xfrm>
            <a:custGeom>
              <a:avLst/>
              <a:gdLst>
                <a:gd name="T0" fmla="*/ 749 w 749"/>
                <a:gd name="T1" fmla="*/ 0 h 209"/>
                <a:gd name="T2" fmla="*/ 545 w 749"/>
                <a:gd name="T3" fmla="*/ 209 h 209"/>
                <a:gd name="T4" fmla="*/ 0 w 749"/>
                <a:gd name="T5" fmla="*/ 209 h 209"/>
                <a:gd name="T6" fmla="*/ 204 w 749"/>
                <a:gd name="T7" fmla="*/ 0 h 209"/>
                <a:gd name="T8" fmla="*/ 749 w 749"/>
                <a:gd name="T9" fmla="*/ 0 h 209"/>
              </a:gdLst>
              <a:ahLst/>
              <a:cxnLst>
                <a:cxn ang="0">
                  <a:pos x="T0" y="T1"/>
                </a:cxn>
                <a:cxn ang="0">
                  <a:pos x="T2" y="T3"/>
                </a:cxn>
                <a:cxn ang="0">
                  <a:pos x="T4" y="T5"/>
                </a:cxn>
                <a:cxn ang="0">
                  <a:pos x="T6" y="T7"/>
                </a:cxn>
                <a:cxn ang="0">
                  <a:pos x="T8" y="T9"/>
                </a:cxn>
              </a:cxnLst>
              <a:rect l="0" t="0" r="r" b="b"/>
              <a:pathLst>
                <a:path w="749" h="209">
                  <a:moveTo>
                    <a:pt x="749" y="0"/>
                  </a:moveTo>
                  <a:lnTo>
                    <a:pt x="545" y="209"/>
                  </a:lnTo>
                  <a:lnTo>
                    <a:pt x="0" y="209"/>
                  </a:lnTo>
                  <a:lnTo>
                    <a:pt x="204" y="0"/>
                  </a:lnTo>
                  <a:lnTo>
                    <a:pt x="749"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p:cNvSpPr>
            <p:nvPr/>
          </p:nvSpPr>
          <p:spPr bwMode="auto">
            <a:xfrm>
              <a:off x="8130660" y="2610820"/>
              <a:ext cx="323850" cy="1563688"/>
            </a:xfrm>
            <a:custGeom>
              <a:avLst/>
              <a:gdLst>
                <a:gd name="T0" fmla="*/ 0 w 204"/>
                <a:gd name="T1" fmla="*/ 985 h 985"/>
                <a:gd name="T2" fmla="*/ 204 w 204"/>
                <a:gd name="T3" fmla="*/ 777 h 985"/>
                <a:gd name="T4" fmla="*/ 204 w 204"/>
                <a:gd name="T5" fmla="*/ 0 h 985"/>
                <a:gd name="T6" fmla="*/ 0 w 204"/>
                <a:gd name="T7" fmla="*/ 209 h 985"/>
                <a:gd name="T8" fmla="*/ 0 w 204"/>
                <a:gd name="T9" fmla="*/ 985 h 985"/>
              </a:gdLst>
              <a:ahLst/>
              <a:cxnLst>
                <a:cxn ang="0">
                  <a:pos x="T0" y="T1"/>
                </a:cxn>
                <a:cxn ang="0">
                  <a:pos x="T2" y="T3"/>
                </a:cxn>
                <a:cxn ang="0">
                  <a:pos x="T4" y="T5"/>
                </a:cxn>
                <a:cxn ang="0">
                  <a:pos x="T6" y="T7"/>
                </a:cxn>
                <a:cxn ang="0">
                  <a:pos x="T8" y="T9"/>
                </a:cxn>
              </a:cxnLst>
              <a:rect l="0" t="0" r="r" b="b"/>
              <a:pathLst>
                <a:path w="204" h="985">
                  <a:moveTo>
                    <a:pt x="0" y="985"/>
                  </a:moveTo>
                  <a:lnTo>
                    <a:pt x="204" y="777"/>
                  </a:lnTo>
                  <a:lnTo>
                    <a:pt x="204" y="0"/>
                  </a:lnTo>
                  <a:lnTo>
                    <a:pt x="0" y="209"/>
                  </a:lnTo>
                  <a:lnTo>
                    <a:pt x="0" y="985"/>
                  </a:lnTo>
                  <a:close/>
                </a:path>
              </a:pathLst>
            </a:custGeom>
            <a:solidFill>
              <a:schemeClr val="accent1">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30"/>
            <p:cNvSpPr>
              <a:spLocks/>
            </p:cNvSpPr>
            <p:nvPr/>
          </p:nvSpPr>
          <p:spPr bwMode="auto">
            <a:xfrm>
              <a:off x="7265472" y="2942608"/>
              <a:ext cx="865188" cy="1506538"/>
            </a:xfrm>
            <a:custGeom>
              <a:avLst/>
              <a:gdLst>
                <a:gd name="T0" fmla="*/ 0 w 230"/>
                <a:gd name="T1" fmla="*/ 0 h 401"/>
                <a:gd name="T2" fmla="*/ 0 w 230"/>
                <a:gd name="T3" fmla="*/ 328 h 401"/>
                <a:gd name="T4" fmla="*/ 71 w 230"/>
                <a:gd name="T5" fmla="*/ 328 h 401"/>
                <a:gd name="T6" fmla="*/ 95 w 230"/>
                <a:gd name="T7" fmla="*/ 340 h 401"/>
                <a:gd name="T8" fmla="*/ 82 w 230"/>
                <a:gd name="T9" fmla="*/ 372 h 401"/>
                <a:gd name="T10" fmla="*/ 139 w 230"/>
                <a:gd name="T11" fmla="*/ 372 h 401"/>
                <a:gd name="T12" fmla="*/ 126 w 230"/>
                <a:gd name="T13" fmla="*/ 340 h 401"/>
                <a:gd name="T14" fmla="*/ 143 w 230"/>
                <a:gd name="T15" fmla="*/ 328 h 401"/>
                <a:gd name="T16" fmla="*/ 143 w 230"/>
                <a:gd name="T17" fmla="*/ 328 h 401"/>
                <a:gd name="T18" fmla="*/ 230 w 230"/>
                <a:gd name="T19" fmla="*/ 328 h 401"/>
                <a:gd name="T20" fmla="*/ 230 w 230"/>
                <a:gd name="T21" fmla="*/ 0 h 401"/>
                <a:gd name="T22" fmla="*/ 0 w 230"/>
                <a:gd name="T23" fmla="*/ 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401">
                  <a:moveTo>
                    <a:pt x="0" y="0"/>
                  </a:moveTo>
                  <a:cubicBezTo>
                    <a:pt x="0" y="328"/>
                    <a:pt x="0" y="328"/>
                    <a:pt x="0" y="328"/>
                  </a:cubicBezTo>
                  <a:cubicBezTo>
                    <a:pt x="71" y="328"/>
                    <a:pt x="71" y="328"/>
                    <a:pt x="71" y="328"/>
                  </a:cubicBezTo>
                  <a:cubicBezTo>
                    <a:pt x="93" y="328"/>
                    <a:pt x="98" y="334"/>
                    <a:pt x="95" y="340"/>
                  </a:cubicBezTo>
                  <a:cubicBezTo>
                    <a:pt x="90" y="353"/>
                    <a:pt x="80" y="354"/>
                    <a:pt x="82" y="372"/>
                  </a:cubicBezTo>
                  <a:cubicBezTo>
                    <a:pt x="87" y="401"/>
                    <a:pt x="134" y="401"/>
                    <a:pt x="139" y="372"/>
                  </a:cubicBezTo>
                  <a:cubicBezTo>
                    <a:pt x="142" y="354"/>
                    <a:pt x="132" y="353"/>
                    <a:pt x="126" y="340"/>
                  </a:cubicBezTo>
                  <a:cubicBezTo>
                    <a:pt x="124" y="334"/>
                    <a:pt x="127" y="330"/>
                    <a:pt x="143" y="328"/>
                  </a:cubicBezTo>
                  <a:cubicBezTo>
                    <a:pt x="143" y="328"/>
                    <a:pt x="143" y="328"/>
                    <a:pt x="143" y="328"/>
                  </a:cubicBezTo>
                  <a:cubicBezTo>
                    <a:pt x="230" y="328"/>
                    <a:pt x="230" y="328"/>
                    <a:pt x="230" y="328"/>
                  </a:cubicBezTo>
                  <a:cubicBezTo>
                    <a:pt x="230" y="0"/>
                    <a:pt x="230" y="0"/>
                    <a:pt x="230" y="0"/>
                  </a:cubicBezTo>
                  <a:lnTo>
                    <a:pt x="0" y="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8590604" y="4832221"/>
            <a:ext cx="1189038" cy="1552576"/>
            <a:chOff x="8306872" y="4832221"/>
            <a:chExt cx="1189038" cy="1552576"/>
          </a:xfrm>
        </p:grpSpPr>
        <p:sp>
          <p:nvSpPr>
            <p:cNvPr id="20" name="Rectangle 11"/>
            <p:cNvSpPr>
              <a:spLocks noChangeArrowheads="1"/>
            </p:cNvSpPr>
            <p:nvPr/>
          </p:nvSpPr>
          <p:spPr bwMode="auto">
            <a:xfrm>
              <a:off x="8306872" y="5164009"/>
              <a:ext cx="865188" cy="1220788"/>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12"/>
            <p:cNvSpPr>
              <a:spLocks/>
            </p:cNvSpPr>
            <p:nvPr/>
          </p:nvSpPr>
          <p:spPr bwMode="auto">
            <a:xfrm>
              <a:off x="8306872" y="4832221"/>
              <a:ext cx="1189038" cy="331788"/>
            </a:xfrm>
            <a:custGeom>
              <a:avLst/>
              <a:gdLst>
                <a:gd name="T0" fmla="*/ 749 w 749"/>
                <a:gd name="T1" fmla="*/ 0 h 209"/>
                <a:gd name="T2" fmla="*/ 545 w 749"/>
                <a:gd name="T3" fmla="*/ 209 h 209"/>
                <a:gd name="T4" fmla="*/ 0 w 749"/>
                <a:gd name="T5" fmla="*/ 209 h 209"/>
                <a:gd name="T6" fmla="*/ 204 w 749"/>
                <a:gd name="T7" fmla="*/ 0 h 209"/>
                <a:gd name="T8" fmla="*/ 749 w 749"/>
                <a:gd name="T9" fmla="*/ 0 h 209"/>
              </a:gdLst>
              <a:ahLst/>
              <a:cxnLst>
                <a:cxn ang="0">
                  <a:pos x="T0" y="T1"/>
                </a:cxn>
                <a:cxn ang="0">
                  <a:pos x="T2" y="T3"/>
                </a:cxn>
                <a:cxn ang="0">
                  <a:pos x="T4" y="T5"/>
                </a:cxn>
                <a:cxn ang="0">
                  <a:pos x="T6" y="T7"/>
                </a:cxn>
                <a:cxn ang="0">
                  <a:pos x="T8" y="T9"/>
                </a:cxn>
              </a:cxnLst>
              <a:rect l="0" t="0" r="r" b="b"/>
              <a:pathLst>
                <a:path w="749" h="209">
                  <a:moveTo>
                    <a:pt x="749" y="0"/>
                  </a:moveTo>
                  <a:lnTo>
                    <a:pt x="545" y="209"/>
                  </a:lnTo>
                  <a:lnTo>
                    <a:pt x="0" y="209"/>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13"/>
            <p:cNvSpPr>
              <a:spLocks/>
            </p:cNvSpPr>
            <p:nvPr/>
          </p:nvSpPr>
          <p:spPr bwMode="auto">
            <a:xfrm>
              <a:off x="9172060" y="4832221"/>
              <a:ext cx="323850" cy="1552575"/>
            </a:xfrm>
            <a:custGeom>
              <a:avLst/>
              <a:gdLst>
                <a:gd name="T0" fmla="*/ 0 w 204"/>
                <a:gd name="T1" fmla="*/ 978 h 978"/>
                <a:gd name="T2" fmla="*/ 204 w 204"/>
                <a:gd name="T3" fmla="*/ 770 h 978"/>
                <a:gd name="T4" fmla="*/ 204 w 204"/>
                <a:gd name="T5" fmla="*/ 0 h 978"/>
                <a:gd name="T6" fmla="*/ 0 w 204"/>
                <a:gd name="T7" fmla="*/ 209 h 978"/>
                <a:gd name="T8" fmla="*/ 0 w 204"/>
                <a:gd name="T9" fmla="*/ 978 h 978"/>
              </a:gdLst>
              <a:ahLst/>
              <a:cxnLst>
                <a:cxn ang="0">
                  <a:pos x="T0" y="T1"/>
                </a:cxn>
                <a:cxn ang="0">
                  <a:pos x="T2" y="T3"/>
                </a:cxn>
                <a:cxn ang="0">
                  <a:pos x="T4" y="T5"/>
                </a:cxn>
                <a:cxn ang="0">
                  <a:pos x="T6" y="T7"/>
                </a:cxn>
                <a:cxn ang="0">
                  <a:pos x="T8" y="T9"/>
                </a:cxn>
              </a:cxnLst>
              <a:rect l="0" t="0" r="r" b="b"/>
              <a:pathLst>
                <a:path w="204" h="978">
                  <a:moveTo>
                    <a:pt x="0" y="978"/>
                  </a:moveTo>
                  <a:lnTo>
                    <a:pt x="204" y="770"/>
                  </a:lnTo>
                  <a:lnTo>
                    <a:pt x="204" y="0"/>
                  </a:lnTo>
                  <a:lnTo>
                    <a:pt x="0" y="209"/>
                  </a:lnTo>
                  <a:lnTo>
                    <a:pt x="0" y="978"/>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8590604" y="2552083"/>
            <a:ext cx="1189038" cy="2492375"/>
            <a:chOff x="8306872" y="2957384"/>
            <a:chExt cx="1189038" cy="2492375"/>
          </a:xfrm>
        </p:grpSpPr>
        <p:sp>
          <p:nvSpPr>
            <p:cNvPr id="24" name="Freeform 15"/>
            <p:cNvSpPr>
              <a:spLocks/>
            </p:cNvSpPr>
            <p:nvPr/>
          </p:nvSpPr>
          <p:spPr bwMode="auto">
            <a:xfrm>
              <a:off x="8306872" y="2957384"/>
              <a:ext cx="1189038" cy="334963"/>
            </a:xfrm>
            <a:custGeom>
              <a:avLst/>
              <a:gdLst>
                <a:gd name="T0" fmla="*/ 749 w 749"/>
                <a:gd name="T1" fmla="*/ 0 h 211"/>
                <a:gd name="T2" fmla="*/ 545 w 749"/>
                <a:gd name="T3" fmla="*/ 211 h 211"/>
                <a:gd name="T4" fmla="*/ 0 w 749"/>
                <a:gd name="T5" fmla="*/ 211 h 211"/>
                <a:gd name="T6" fmla="*/ 204 w 749"/>
                <a:gd name="T7" fmla="*/ 0 h 211"/>
                <a:gd name="T8" fmla="*/ 749 w 749"/>
                <a:gd name="T9" fmla="*/ 0 h 211"/>
              </a:gdLst>
              <a:ahLst/>
              <a:cxnLst>
                <a:cxn ang="0">
                  <a:pos x="T0" y="T1"/>
                </a:cxn>
                <a:cxn ang="0">
                  <a:pos x="T2" y="T3"/>
                </a:cxn>
                <a:cxn ang="0">
                  <a:pos x="T4" y="T5"/>
                </a:cxn>
                <a:cxn ang="0">
                  <a:pos x="T6" y="T7"/>
                </a:cxn>
                <a:cxn ang="0">
                  <a:pos x="T8" y="T9"/>
                </a:cxn>
              </a:cxnLst>
              <a:rect l="0" t="0" r="r" b="b"/>
              <a:pathLst>
                <a:path w="749" h="211">
                  <a:moveTo>
                    <a:pt x="749" y="0"/>
                  </a:moveTo>
                  <a:lnTo>
                    <a:pt x="545" y="211"/>
                  </a:lnTo>
                  <a:lnTo>
                    <a:pt x="0" y="211"/>
                  </a:lnTo>
                  <a:lnTo>
                    <a:pt x="204" y="0"/>
                  </a:lnTo>
                  <a:lnTo>
                    <a:pt x="749" y="0"/>
                  </a:lnTo>
                  <a:close/>
                </a:path>
              </a:pathLst>
            </a:cu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6"/>
            <p:cNvSpPr>
              <a:spLocks/>
            </p:cNvSpPr>
            <p:nvPr/>
          </p:nvSpPr>
          <p:spPr bwMode="auto">
            <a:xfrm>
              <a:off x="9172060" y="2957384"/>
              <a:ext cx="323850" cy="2217738"/>
            </a:xfrm>
            <a:custGeom>
              <a:avLst/>
              <a:gdLst>
                <a:gd name="T0" fmla="*/ 0 w 204"/>
                <a:gd name="T1" fmla="*/ 1397 h 1397"/>
                <a:gd name="T2" fmla="*/ 204 w 204"/>
                <a:gd name="T3" fmla="*/ 1188 h 1397"/>
                <a:gd name="T4" fmla="*/ 204 w 204"/>
                <a:gd name="T5" fmla="*/ 0 h 1397"/>
                <a:gd name="T6" fmla="*/ 0 w 204"/>
                <a:gd name="T7" fmla="*/ 211 h 1397"/>
                <a:gd name="T8" fmla="*/ 0 w 204"/>
                <a:gd name="T9" fmla="*/ 1397 h 1397"/>
              </a:gdLst>
              <a:ahLst/>
              <a:cxnLst>
                <a:cxn ang="0">
                  <a:pos x="T0" y="T1"/>
                </a:cxn>
                <a:cxn ang="0">
                  <a:pos x="T2" y="T3"/>
                </a:cxn>
                <a:cxn ang="0">
                  <a:pos x="T4" y="T5"/>
                </a:cxn>
                <a:cxn ang="0">
                  <a:pos x="T6" y="T7"/>
                </a:cxn>
                <a:cxn ang="0">
                  <a:pos x="T8" y="T9"/>
                </a:cxn>
              </a:cxnLst>
              <a:rect l="0" t="0" r="r" b="b"/>
              <a:pathLst>
                <a:path w="204" h="1397">
                  <a:moveTo>
                    <a:pt x="0" y="1397"/>
                  </a:moveTo>
                  <a:lnTo>
                    <a:pt x="204" y="1188"/>
                  </a:lnTo>
                  <a:lnTo>
                    <a:pt x="204" y="0"/>
                  </a:lnTo>
                  <a:lnTo>
                    <a:pt x="0" y="211"/>
                  </a:lnTo>
                  <a:lnTo>
                    <a:pt x="0" y="1397"/>
                  </a:lnTo>
                  <a:close/>
                </a:path>
              </a:pathLst>
            </a:custGeom>
            <a:solidFill>
              <a:schemeClr val="accent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32"/>
            <p:cNvSpPr>
              <a:spLocks/>
            </p:cNvSpPr>
            <p:nvPr/>
          </p:nvSpPr>
          <p:spPr bwMode="auto">
            <a:xfrm>
              <a:off x="8306872" y="3292346"/>
              <a:ext cx="865188" cy="2157413"/>
            </a:xfrm>
            <a:custGeom>
              <a:avLst/>
              <a:gdLst>
                <a:gd name="T0" fmla="*/ 144 w 230"/>
                <a:gd name="T1" fmla="*/ 501 h 574"/>
                <a:gd name="T2" fmla="*/ 230 w 230"/>
                <a:gd name="T3" fmla="*/ 501 h 574"/>
                <a:gd name="T4" fmla="*/ 230 w 230"/>
                <a:gd name="T5" fmla="*/ 0 h 574"/>
                <a:gd name="T6" fmla="*/ 0 w 230"/>
                <a:gd name="T7" fmla="*/ 0 h 574"/>
                <a:gd name="T8" fmla="*/ 0 w 230"/>
                <a:gd name="T9" fmla="*/ 501 h 574"/>
                <a:gd name="T10" fmla="*/ 81 w 230"/>
                <a:gd name="T11" fmla="*/ 501 h 574"/>
                <a:gd name="T12" fmla="*/ 97 w 230"/>
                <a:gd name="T13" fmla="*/ 513 h 574"/>
                <a:gd name="T14" fmla="*/ 84 w 230"/>
                <a:gd name="T15" fmla="*/ 544 h 574"/>
                <a:gd name="T16" fmla="*/ 141 w 230"/>
                <a:gd name="T17" fmla="*/ 544 h 574"/>
                <a:gd name="T18" fmla="*/ 128 w 230"/>
                <a:gd name="T19" fmla="*/ 513 h 574"/>
                <a:gd name="T20" fmla="*/ 144 w 230"/>
                <a:gd name="T21" fmla="*/ 50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0" h="574">
                  <a:moveTo>
                    <a:pt x="144" y="501"/>
                  </a:moveTo>
                  <a:cubicBezTo>
                    <a:pt x="230" y="501"/>
                    <a:pt x="230" y="501"/>
                    <a:pt x="230" y="501"/>
                  </a:cubicBezTo>
                  <a:cubicBezTo>
                    <a:pt x="230" y="0"/>
                    <a:pt x="230" y="0"/>
                    <a:pt x="230" y="0"/>
                  </a:cubicBezTo>
                  <a:cubicBezTo>
                    <a:pt x="0" y="0"/>
                    <a:pt x="0" y="0"/>
                    <a:pt x="0" y="0"/>
                  </a:cubicBezTo>
                  <a:cubicBezTo>
                    <a:pt x="0" y="501"/>
                    <a:pt x="0" y="501"/>
                    <a:pt x="0" y="501"/>
                  </a:cubicBezTo>
                  <a:cubicBezTo>
                    <a:pt x="81" y="501"/>
                    <a:pt x="81" y="501"/>
                    <a:pt x="81" y="501"/>
                  </a:cubicBezTo>
                  <a:cubicBezTo>
                    <a:pt x="96" y="502"/>
                    <a:pt x="100" y="507"/>
                    <a:pt x="97" y="513"/>
                  </a:cubicBezTo>
                  <a:cubicBezTo>
                    <a:pt x="91" y="525"/>
                    <a:pt x="81" y="527"/>
                    <a:pt x="84" y="544"/>
                  </a:cubicBezTo>
                  <a:cubicBezTo>
                    <a:pt x="89" y="574"/>
                    <a:pt x="136" y="574"/>
                    <a:pt x="141" y="544"/>
                  </a:cubicBezTo>
                  <a:cubicBezTo>
                    <a:pt x="143" y="527"/>
                    <a:pt x="133" y="525"/>
                    <a:pt x="128" y="513"/>
                  </a:cubicBezTo>
                  <a:cubicBezTo>
                    <a:pt x="125" y="507"/>
                    <a:pt x="129" y="502"/>
                    <a:pt x="144" y="501"/>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9632004" y="5562471"/>
            <a:ext cx="1189038" cy="827088"/>
            <a:chOff x="9348272" y="5562471"/>
            <a:chExt cx="1189038" cy="827088"/>
          </a:xfrm>
        </p:grpSpPr>
        <p:sp>
          <p:nvSpPr>
            <p:cNvPr id="27" name="Rectangle 18"/>
            <p:cNvSpPr>
              <a:spLocks noChangeArrowheads="1"/>
            </p:cNvSpPr>
            <p:nvPr/>
          </p:nvSpPr>
          <p:spPr bwMode="auto">
            <a:xfrm>
              <a:off x="9348272" y="5895846"/>
              <a:ext cx="865188" cy="493713"/>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9"/>
            <p:cNvSpPr>
              <a:spLocks/>
            </p:cNvSpPr>
            <p:nvPr/>
          </p:nvSpPr>
          <p:spPr bwMode="auto">
            <a:xfrm>
              <a:off x="9348272" y="5562471"/>
              <a:ext cx="1189038" cy="333375"/>
            </a:xfrm>
            <a:custGeom>
              <a:avLst/>
              <a:gdLst>
                <a:gd name="T0" fmla="*/ 749 w 749"/>
                <a:gd name="T1" fmla="*/ 0 h 210"/>
                <a:gd name="T2" fmla="*/ 545 w 749"/>
                <a:gd name="T3" fmla="*/ 210 h 210"/>
                <a:gd name="T4" fmla="*/ 0 w 749"/>
                <a:gd name="T5" fmla="*/ 210 h 210"/>
                <a:gd name="T6" fmla="*/ 204 w 749"/>
                <a:gd name="T7" fmla="*/ 0 h 210"/>
                <a:gd name="T8" fmla="*/ 749 w 749"/>
                <a:gd name="T9" fmla="*/ 0 h 210"/>
              </a:gdLst>
              <a:ahLst/>
              <a:cxnLst>
                <a:cxn ang="0">
                  <a:pos x="T0" y="T1"/>
                </a:cxn>
                <a:cxn ang="0">
                  <a:pos x="T2" y="T3"/>
                </a:cxn>
                <a:cxn ang="0">
                  <a:pos x="T4" y="T5"/>
                </a:cxn>
                <a:cxn ang="0">
                  <a:pos x="T6" y="T7"/>
                </a:cxn>
                <a:cxn ang="0">
                  <a:pos x="T8" y="T9"/>
                </a:cxn>
              </a:cxnLst>
              <a:rect l="0" t="0" r="r" b="b"/>
              <a:pathLst>
                <a:path w="749" h="210">
                  <a:moveTo>
                    <a:pt x="749" y="0"/>
                  </a:moveTo>
                  <a:lnTo>
                    <a:pt x="545" y="210"/>
                  </a:lnTo>
                  <a:lnTo>
                    <a:pt x="0" y="210"/>
                  </a:lnTo>
                  <a:lnTo>
                    <a:pt x="204" y="0"/>
                  </a:lnTo>
                  <a:lnTo>
                    <a:pt x="749"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0"/>
            <p:cNvSpPr>
              <a:spLocks/>
            </p:cNvSpPr>
            <p:nvPr/>
          </p:nvSpPr>
          <p:spPr bwMode="auto">
            <a:xfrm>
              <a:off x="10213460" y="5562471"/>
              <a:ext cx="323850" cy="827088"/>
            </a:xfrm>
            <a:custGeom>
              <a:avLst/>
              <a:gdLst>
                <a:gd name="T0" fmla="*/ 0 w 204"/>
                <a:gd name="T1" fmla="*/ 521 h 521"/>
                <a:gd name="T2" fmla="*/ 204 w 204"/>
                <a:gd name="T3" fmla="*/ 310 h 521"/>
                <a:gd name="T4" fmla="*/ 204 w 204"/>
                <a:gd name="T5" fmla="*/ 0 h 521"/>
                <a:gd name="T6" fmla="*/ 0 w 204"/>
                <a:gd name="T7" fmla="*/ 210 h 521"/>
                <a:gd name="T8" fmla="*/ 0 w 204"/>
                <a:gd name="T9" fmla="*/ 521 h 521"/>
              </a:gdLst>
              <a:ahLst/>
              <a:cxnLst>
                <a:cxn ang="0">
                  <a:pos x="T0" y="T1"/>
                </a:cxn>
                <a:cxn ang="0">
                  <a:pos x="T2" y="T3"/>
                </a:cxn>
                <a:cxn ang="0">
                  <a:pos x="T4" y="T5"/>
                </a:cxn>
                <a:cxn ang="0">
                  <a:pos x="T6" y="T7"/>
                </a:cxn>
                <a:cxn ang="0">
                  <a:pos x="T8" y="T9"/>
                </a:cxn>
              </a:cxnLst>
              <a:rect l="0" t="0" r="r" b="b"/>
              <a:pathLst>
                <a:path w="204" h="521">
                  <a:moveTo>
                    <a:pt x="0" y="521"/>
                  </a:moveTo>
                  <a:lnTo>
                    <a:pt x="204" y="310"/>
                  </a:lnTo>
                  <a:lnTo>
                    <a:pt x="204" y="0"/>
                  </a:lnTo>
                  <a:lnTo>
                    <a:pt x="0" y="210"/>
                  </a:lnTo>
                  <a:lnTo>
                    <a:pt x="0" y="521"/>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9632004" y="1623397"/>
            <a:ext cx="1189038" cy="4152901"/>
            <a:chOff x="9348272" y="2028696"/>
            <a:chExt cx="1189038" cy="4152901"/>
          </a:xfrm>
        </p:grpSpPr>
        <p:sp>
          <p:nvSpPr>
            <p:cNvPr id="30" name="Freeform 21"/>
            <p:cNvSpPr>
              <a:spLocks/>
            </p:cNvSpPr>
            <p:nvPr/>
          </p:nvSpPr>
          <p:spPr bwMode="auto">
            <a:xfrm>
              <a:off x="9348272" y="2028696"/>
              <a:ext cx="1189038" cy="334963"/>
            </a:xfrm>
            <a:custGeom>
              <a:avLst/>
              <a:gdLst>
                <a:gd name="T0" fmla="*/ 749 w 749"/>
                <a:gd name="T1" fmla="*/ 0 h 211"/>
                <a:gd name="T2" fmla="*/ 545 w 749"/>
                <a:gd name="T3" fmla="*/ 211 h 211"/>
                <a:gd name="T4" fmla="*/ 0 w 749"/>
                <a:gd name="T5" fmla="*/ 211 h 211"/>
                <a:gd name="T6" fmla="*/ 204 w 749"/>
                <a:gd name="T7" fmla="*/ 0 h 211"/>
                <a:gd name="T8" fmla="*/ 749 w 749"/>
                <a:gd name="T9" fmla="*/ 0 h 211"/>
              </a:gdLst>
              <a:ahLst/>
              <a:cxnLst>
                <a:cxn ang="0">
                  <a:pos x="T0" y="T1"/>
                </a:cxn>
                <a:cxn ang="0">
                  <a:pos x="T2" y="T3"/>
                </a:cxn>
                <a:cxn ang="0">
                  <a:pos x="T4" y="T5"/>
                </a:cxn>
                <a:cxn ang="0">
                  <a:pos x="T6" y="T7"/>
                </a:cxn>
                <a:cxn ang="0">
                  <a:pos x="T8" y="T9"/>
                </a:cxn>
              </a:cxnLst>
              <a:rect l="0" t="0" r="r" b="b"/>
              <a:pathLst>
                <a:path w="749" h="211">
                  <a:moveTo>
                    <a:pt x="749" y="0"/>
                  </a:moveTo>
                  <a:lnTo>
                    <a:pt x="545" y="211"/>
                  </a:lnTo>
                  <a:lnTo>
                    <a:pt x="0" y="211"/>
                  </a:lnTo>
                  <a:lnTo>
                    <a:pt x="204" y="0"/>
                  </a:lnTo>
                  <a:lnTo>
                    <a:pt x="749" y="0"/>
                  </a:lnTo>
                  <a:close/>
                </a:path>
              </a:pathLst>
            </a:cu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2"/>
            <p:cNvSpPr>
              <a:spLocks/>
            </p:cNvSpPr>
            <p:nvPr/>
          </p:nvSpPr>
          <p:spPr bwMode="auto">
            <a:xfrm>
              <a:off x="10213460" y="2028696"/>
              <a:ext cx="323850" cy="3875088"/>
            </a:xfrm>
            <a:custGeom>
              <a:avLst/>
              <a:gdLst>
                <a:gd name="T0" fmla="*/ 0 w 204"/>
                <a:gd name="T1" fmla="*/ 2441 h 2441"/>
                <a:gd name="T2" fmla="*/ 204 w 204"/>
                <a:gd name="T3" fmla="*/ 2233 h 2441"/>
                <a:gd name="T4" fmla="*/ 204 w 204"/>
                <a:gd name="T5" fmla="*/ 0 h 2441"/>
                <a:gd name="T6" fmla="*/ 0 w 204"/>
                <a:gd name="T7" fmla="*/ 211 h 2441"/>
                <a:gd name="T8" fmla="*/ 0 w 204"/>
                <a:gd name="T9" fmla="*/ 2441 h 2441"/>
              </a:gdLst>
              <a:ahLst/>
              <a:cxnLst>
                <a:cxn ang="0">
                  <a:pos x="T0" y="T1"/>
                </a:cxn>
                <a:cxn ang="0">
                  <a:pos x="T2" y="T3"/>
                </a:cxn>
                <a:cxn ang="0">
                  <a:pos x="T4" y="T5"/>
                </a:cxn>
                <a:cxn ang="0">
                  <a:pos x="T6" y="T7"/>
                </a:cxn>
                <a:cxn ang="0">
                  <a:pos x="T8" y="T9"/>
                </a:cxn>
              </a:cxnLst>
              <a:rect l="0" t="0" r="r" b="b"/>
              <a:pathLst>
                <a:path w="204" h="2441">
                  <a:moveTo>
                    <a:pt x="0" y="2441"/>
                  </a:moveTo>
                  <a:lnTo>
                    <a:pt x="204" y="2233"/>
                  </a:lnTo>
                  <a:lnTo>
                    <a:pt x="204" y="0"/>
                  </a:lnTo>
                  <a:lnTo>
                    <a:pt x="0" y="211"/>
                  </a:lnTo>
                  <a:lnTo>
                    <a:pt x="0" y="2441"/>
                  </a:lnTo>
                  <a:close/>
                </a:path>
              </a:pathLst>
            </a:custGeom>
            <a:solidFill>
              <a:schemeClr val="accent3">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31"/>
            <p:cNvSpPr>
              <a:spLocks/>
            </p:cNvSpPr>
            <p:nvPr/>
          </p:nvSpPr>
          <p:spPr bwMode="auto">
            <a:xfrm>
              <a:off x="9348272" y="2363659"/>
              <a:ext cx="865188" cy="3817938"/>
            </a:xfrm>
            <a:custGeom>
              <a:avLst/>
              <a:gdLst>
                <a:gd name="T0" fmla="*/ 0 w 230"/>
                <a:gd name="T1" fmla="*/ 0 h 1016"/>
                <a:gd name="T2" fmla="*/ 0 w 230"/>
                <a:gd name="T3" fmla="*/ 942 h 1016"/>
                <a:gd name="T4" fmla="*/ 66 w 230"/>
                <a:gd name="T5" fmla="*/ 942 h 1016"/>
                <a:gd name="T6" fmla="*/ 91 w 230"/>
                <a:gd name="T7" fmla="*/ 954 h 1016"/>
                <a:gd name="T8" fmla="*/ 78 w 230"/>
                <a:gd name="T9" fmla="*/ 986 h 1016"/>
                <a:gd name="T10" fmla="*/ 134 w 230"/>
                <a:gd name="T11" fmla="*/ 986 h 1016"/>
                <a:gd name="T12" fmla="*/ 121 w 230"/>
                <a:gd name="T13" fmla="*/ 954 h 1016"/>
                <a:gd name="T14" fmla="*/ 139 w 230"/>
                <a:gd name="T15" fmla="*/ 943 h 1016"/>
                <a:gd name="T16" fmla="*/ 139 w 230"/>
                <a:gd name="T17" fmla="*/ 942 h 1016"/>
                <a:gd name="T18" fmla="*/ 230 w 230"/>
                <a:gd name="T19" fmla="*/ 942 h 1016"/>
                <a:gd name="T20" fmla="*/ 230 w 230"/>
                <a:gd name="T21" fmla="*/ 0 h 1016"/>
                <a:gd name="T22" fmla="*/ 0 w 230"/>
                <a:gd name="T23" fmla="*/ 0 h 1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1016">
                  <a:moveTo>
                    <a:pt x="0" y="0"/>
                  </a:moveTo>
                  <a:cubicBezTo>
                    <a:pt x="0" y="942"/>
                    <a:pt x="0" y="942"/>
                    <a:pt x="0" y="942"/>
                  </a:cubicBezTo>
                  <a:cubicBezTo>
                    <a:pt x="66" y="942"/>
                    <a:pt x="66" y="942"/>
                    <a:pt x="66" y="942"/>
                  </a:cubicBezTo>
                  <a:cubicBezTo>
                    <a:pt x="88" y="942"/>
                    <a:pt x="94" y="948"/>
                    <a:pt x="91" y="954"/>
                  </a:cubicBezTo>
                  <a:cubicBezTo>
                    <a:pt x="85" y="967"/>
                    <a:pt x="75" y="968"/>
                    <a:pt x="78" y="986"/>
                  </a:cubicBezTo>
                  <a:cubicBezTo>
                    <a:pt x="82" y="1016"/>
                    <a:pt x="130" y="1016"/>
                    <a:pt x="134" y="986"/>
                  </a:cubicBezTo>
                  <a:cubicBezTo>
                    <a:pt x="137" y="968"/>
                    <a:pt x="127" y="967"/>
                    <a:pt x="121" y="954"/>
                  </a:cubicBezTo>
                  <a:cubicBezTo>
                    <a:pt x="119" y="949"/>
                    <a:pt x="123" y="944"/>
                    <a:pt x="139" y="943"/>
                  </a:cubicBezTo>
                  <a:cubicBezTo>
                    <a:pt x="139" y="942"/>
                    <a:pt x="139" y="942"/>
                    <a:pt x="139" y="942"/>
                  </a:cubicBezTo>
                  <a:cubicBezTo>
                    <a:pt x="230" y="942"/>
                    <a:pt x="230" y="942"/>
                    <a:pt x="230" y="942"/>
                  </a:cubicBezTo>
                  <a:cubicBezTo>
                    <a:pt x="230" y="0"/>
                    <a:pt x="230" y="0"/>
                    <a:pt x="230" y="0"/>
                  </a:cubicBezTo>
                  <a:lnTo>
                    <a:pt x="0" y="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10674992" y="4952871"/>
            <a:ext cx="1187450" cy="1436688"/>
            <a:chOff x="10391260" y="4952871"/>
            <a:chExt cx="1187450" cy="1436688"/>
          </a:xfrm>
        </p:grpSpPr>
        <p:sp>
          <p:nvSpPr>
            <p:cNvPr id="161" name="Rectangle 24"/>
            <p:cNvSpPr>
              <a:spLocks noChangeArrowheads="1"/>
            </p:cNvSpPr>
            <p:nvPr/>
          </p:nvSpPr>
          <p:spPr bwMode="auto">
            <a:xfrm>
              <a:off x="10391260" y="5287834"/>
              <a:ext cx="865188" cy="1101725"/>
            </a:xfrm>
            <a:prstGeom prst="rect">
              <a:avLst/>
            </a:prstGeom>
            <a:solidFill>
              <a:srgbClr val="D1D3D4"/>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25"/>
            <p:cNvSpPr>
              <a:spLocks/>
            </p:cNvSpPr>
            <p:nvPr/>
          </p:nvSpPr>
          <p:spPr bwMode="auto">
            <a:xfrm>
              <a:off x="10391260" y="4952871"/>
              <a:ext cx="1187450" cy="334963"/>
            </a:xfrm>
            <a:custGeom>
              <a:avLst/>
              <a:gdLst>
                <a:gd name="T0" fmla="*/ 748 w 748"/>
                <a:gd name="T1" fmla="*/ 0 h 211"/>
                <a:gd name="T2" fmla="*/ 545 w 748"/>
                <a:gd name="T3" fmla="*/ 211 h 211"/>
                <a:gd name="T4" fmla="*/ 0 w 748"/>
                <a:gd name="T5" fmla="*/ 211 h 211"/>
                <a:gd name="T6" fmla="*/ 203 w 748"/>
                <a:gd name="T7" fmla="*/ 0 h 211"/>
                <a:gd name="T8" fmla="*/ 748 w 748"/>
                <a:gd name="T9" fmla="*/ 0 h 211"/>
              </a:gdLst>
              <a:ahLst/>
              <a:cxnLst>
                <a:cxn ang="0">
                  <a:pos x="T0" y="T1"/>
                </a:cxn>
                <a:cxn ang="0">
                  <a:pos x="T2" y="T3"/>
                </a:cxn>
                <a:cxn ang="0">
                  <a:pos x="T4" y="T5"/>
                </a:cxn>
                <a:cxn ang="0">
                  <a:pos x="T6" y="T7"/>
                </a:cxn>
                <a:cxn ang="0">
                  <a:pos x="T8" y="T9"/>
                </a:cxn>
              </a:cxnLst>
              <a:rect l="0" t="0" r="r" b="b"/>
              <a:pathLst>
                <a:path w="748" h="211">
                  <a:moveTo>
                    <a:pt x="748" y="0"/>
                  </a:moveTo>
                  <a:lnTo>
                    <a:pt x="545" y="211"/>
                  </a:lnTo>
                  <a:lnTo>
                    <a:pt x="0" y="211"/>
                  </a:lnTo>
                  <a:lnTo>
                    <a:pt x="203" y="0"/>
                  </a:lnTo>
                  <a:lnTo>
                    <a:pt x="748" y="0"/>
                  </a:lnTo>
                  <a:close/>
                </a:path>
              </a:pathLst>
            </a:custGeom>
            <a:solidFill>
              <a:srgbClr val="BCBEC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26"/>
            <p:cNvSpPr>
              <a:spLocks/>
            </p:cNvSpPr>
            <p:nvPr/>
          </p:nvSpPr>
          <p:spPr bwMode="auto">
            <a:xfrm>
              <a:off x="11256447" y="4952871"/>
              <a:ext cx="322263" cy="1436688"/>
            </a:xfrm>
            <a:custGeom>
              <a:avLst/>
              <a:gdLst>
                <a:gd name="T0" fmla="*/ 0 w 203"/>
                <a:gd name="T1" fmla="*/ 905 h 905"/>
                <a:gd name="T2" fmla="*/ 203 w 203"/>
                <a:gd name="T3" fmla="*/ 694 h 905"/>
                <a:gd name="T4" fmla="*/ 203 w 203"/>
                <a:gd name="T5" fmla="*/ 0 h 905"/>
                <a:gd name="T6" fmla="*/ 0 w 203"/>
                <a:gd name="T7" fmla="*/ 211 h 905"/>
                <a:gd name="T8" fmla="*/ 0 w 203"/>
                <a:gd name="T9" fmla="*/ 905 h 905"/>
              </a:gdLst>
              <a:ahLst/>
              <a:cxnLst>
                <a:cxn ang="0">
                  <a:pos x="T0" y="T1"/>
                </a:cxn>
                <a:cxn ang="0">
                  <a:pos x="T2" y="T3"/>
                </a:cxn>
                <a:cxn ang="0">
                  <a:pos x="T4" y="T5"/>
                </a:cxn>
                <a:cxn ang="0">
                  <a:pos x="T6" y="T7"/>
                </a:cxn>
                <a:cxn ang="0">
                  <a:pos x="T8" y="T9"/>
                </a:cxn>
              </a:cxnLst>
              <a:rect l="0" t="0" r="r" b="b"/>
              <a:pathLst>
                <a:path w="203" h="905">
                  <a:moveTo>
                    <a:pt x="0" y="905"/>
                  </a:moveTo>
                  <a:lnTo>
                    <a:pt x="203" y="694"/>
                  </a:lnTo>
                  <a:lnTo>
                    <a:pt x="203" y="0"/>
                  </a:lnTo>
                  <a:lnTo>
                    <a:pt x="0" y="211"/>
                  </a:lnTo>
                  <a:lnTo>
                    <a:pt x="0" y="905"/>
                  </a:lnTo>
                  <a:close/>
                </a:path>
              </a:pathLst>
            </a:custGeom>
            <a:solidFill>
              <a:srgbClr val="A7A9A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10674992" y="2711611"/>
            <a:ext cx="1187450" cy="2443163"/>
            <a:chOff x="10391260" y="3130421"/>
            <a:chExt cx="1187450" cy="2443163"/>
          </a:xfrm>
        </p:grpSpPr>
        <p:sp>
          <p:nvSpPr>
            <p:cNvPr id="164" name="Freeform 27"/>
            <p:cNvSpPr>
              <a:spLocks/>
            </p:cNvSpPr>
            <p:nvPr/>
          </p:nvSpPr>
          <p:spPr bwMode="auto">
            <a:xfrm>
              <a:off x="10391260" y="3130421"/>
              <a:ext cx="1187450" cy="330200"/>
            </a:xfrm>
            <a:custGeom>
              <a:avLst/>
              <a:gdLst>
                <a:gd name="T0" fmla="*/ 748 w 748"/>
                <a:gd name="T1" fmla="*/ 0 h 208"/>
                <a:gd name="T2" fmla="*/ 545 w 748"/>
                <a:gd name="T3" fmla="*/ 208 h 208"/>
                <a:gd name="T4" fmla="*/ 0 w 748"/>
                <a:gd name="T5" fmla="*/ 208 h 208"/>
                <a:gd name="T6" fmla="*/ 203 w 748"/>
                <a:gd name="T7" fmla="*/ 0 h 208"/>
                <a:gd name="T8" fmla="*/ 748 w 748"/>
                <a:gd name="T9" fmla="*/ 0 h 208"/>
              </a:gdLst>
              <a:ahLst/>
              <a:cxnLst>
                <a:cxn ang="0">
                  <a:pos x="T0" y="T1"/>
                </a:cxn>
                <a:cxn ang="0">
                  <a:pos x="T2" y="T3"/>
                </a:cxn>
                <a:cxn ang="0">
                  <a:pos x="T4" y="T5"/>
                </a:cxn>
                <a:cxn ang="0">
                  <a:pos x="T6" y="T7"/>
                </a:cxn>
                <a:cxn ang="0">
                  <a:pos x="T8" y="T9"/>
                </a:cxn>
              </a:cxnLst>
              <a:rect l="0" t="0" r="r" b="b"/>
              <a:pathLst>
                <a:path w="748" h="208">
                  <a:moveTo>
                    <a:pt x="748" y="0"/>
                  </a:moveTo>
                  <a:lnTo>
                    <a:pt x="545" y="208"/>
                  </a:lnTo>
                  <a:lnTo>
                    <a:pt x="0" y="208"/>
                  </a:lnTo>
                  <a:lnTo>
                    <a:pt x="203" y="0"/>
                  </a:lnTo>
                  <a:lnTo>
                    <a:pt x="748" y="0"/>
                  </a:lnTo>
                  <a:close/>
                </a:path>
              </a:pathLst>
            </a:custGeom>
            <a:solidFill>
              <a:schemeClr val="accent4">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28"/>
            <p:cNvSpPr>
              <a:spLocks/>
            </p:cNvSpPr>
            <p:nvPr/>
          </p:nvSpPr>
          <p:spPr bwMode="auto">
            <a:xfrm>
              <a:off x="11256447" y="3130421"/>
              <a:ext cx="322263" cy="2168525"/>
            </a:xfrm>
            <a:custGeom>
              <a:avLst/>
              <a:gdLst>
                <a:gd name="T0" fmla="*/ 0 w 203"/>
                <a:gd name="T1" fmla="*/ 1366 h 1366"/>
                <a:gd name="T2" fmla="*/ 203 w 203"/>
                <a:gd name="T3" fmla="*/ 1155 h 1366"/>
                <a:gd name="T4" fmla="*/ 203 w 203"/>
                <a:gd name="T5" fmla="*/ 0 h 1366"/>
                <a:gd name="T6" fmla="*/ 0 w 203"/>
                <a:gd name="T7" fmla="*/ 208 h 1366"/>
                <a:gd name="T8" fmla="*/ 0 w 203"/>
                <a:gd name="T9" fmla="*/ 1366 h 1366"/>
              </a:gdLst>
              <a:ahLst/>
              <a:cxnLst>
                <a:cxn ang="0">
                  <a:pos x="T0" y="T1"/>
                </a:cxn>
                <a:cxn ang="0">
                  <a:pos x="T2" y="T3"/>
                </a:cxn>
                <a:cxn ang="0">
                  <a:pos x="T4" y="T5"/>
                </a:cxn>
                <a:cxn ang="0">
                  <a:pos x="T6" y="T7"/>
                </a:cxn>
                <a:cxn ang="0">
                  <a:pos x="T8" y="T9"/>
                </a:cxn>
              </a:cxnLst>
              <a:rect l="0" t="0" r="r" b="b"/>
              <a:pathLst>
                <a:path w="203" h="1366">
                  <a:moveTo>
                    <a:pt x="0" y="1366"/>
                  </a:moveTo>
                  <a:lnTo>
                    <a:pt x="203" y="1155"/>
                  </a:lnTo>
                  <a:lnTo>
                    <a:pt x="203" y="0"/>
                  </a:lnTo>
                  <a:lnTo>
                    <a:pt x="0" y="208"/>
                  </a:lnTo>
                  <a:lnTo>
                    <a:pt x="0" y="1366"/>
                  </a:lnTo>
                  <a:close/>
                </a:path>
              </a:pathLst>
            </a:custGeom>
            <a:solidFill>
              <a:schemeClr val="accent4">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33"/>
            <p:cNvSpPr>
              <a:spLocks/>
            </p:cNvSpPr>
            <p:nvPr/>
          </p:nvSpPr>
          <p:spPr bwMode="auto">
            <a:xfrm>
              <a:off x="10391260" y="3460621"/>
              <a:ext cx="865188" cy="2112963"/>
            </a:xfrm>
            <a:custGeom>
              <a:avLst/>
              <a:gdLst>
                <a:gd name="T0" fmla="*/ 0 w 230"/>
                <a:gd name="T1" fmla="*/ 0 h 562"/>
                <a:gd name="T2" fmla="*/ 0 w 230"/>
                <a:gd name="T3" fmla="*/ 489 h 562"/>
                <a:gd name="T4" fmla="*/ 71 w 230"/>
                <a:gd name="T5" fmla="*/ 489 h 562"/>
                <a:gd name="T6" fmla="*/ 95 w 230"/>
                <a:gd name="T7" fmla="*/ 501 h 562"/>
                <a:gd name="T8" fmla="*/ 82 w 230"/>
                <a:gd name="T9" fmla="*/ 532 h 562"/>
                <a:gd name="T10" fmla="*/ 139 w 230"/>
                <a:gd name="T11" fmla="*/ 532 h 562"/>
                <a:gd name="T12" fmla="*/ 126 w 230"/>
                <a:gd name="T13" fmla="*/ 501 h 562"/>
                <a:gd name="T14" fmla="*/ 143 w 230"/>
                <a:gd name="T15" fmla="*/ 489 h 562"/>
                <a:gd name="T16" fmla="*/ 143 w 230"/>
                <a:gd name="T17" fmla="*/ 489 h 562"/>
                <a:gd name="T18" fmla="*/ 230 w 230"/>
                <a:gd name="T19" fmla="*/ 489 h 562"/>
                <a:gd name="T20" fmla="*/ 230 w 230"/>
                <a:gd name="T21" fmla="*/ 0 h 562"/>
                <a:gd name="T22" fmla="*/ 0 w 230"/>
                <a:gd name="T23" fmla="*/ 0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0" h="562">
                  <a:moveTo>
                    <a:pt x="0" y="0"/>
                  </a:moveTo>
                  <a:cubicBezTo>
                    <a:pt x="0" y="489"/>
                    <a:pt x="0" y="489"/>
                    <a:pt x="0" y="489"/>
                  </a:cubicBezTo>
                  <a:cubicBezTo>
                    <a:pt x="71" y="489"/>
                    <a:pt x="71" y="489"/>
                    <a:pt x="71" y="489"/>
                  </a:cubicBezTo>
                  <a:cubicBezTo>
                    <a:pt x="93" y="489"/>
                    <a:pt x="98" y="494"/>
                    <a:pt x="95" y="501"/>
                  </a:cubicBezTo>
                  <a:cubicBezTo>
                    <a:pt x="90" y="513"/>
                    <a:pt x="79" y="515"/>
                    <a:pt x="82" y="532"/>
                  </a:cubicBezTo>
                  <a:cubicBezTo>
                    <a:pt x="87" y="562"/>
                    <a:pt x="134" y="562"/>
                    <a:pt x="139" y="532"/>
                  </a:cubicBezTo>
                  <a:cubicBezTo>
                    <a:pt x="142" y="515"/>
                    <a:pt x="131" y="513"/>
                    <a:pt x="126" y="501"/>
                  </a:cubicBezTo>
                  <a:cubicBezTo>
                    <a:pt x="123" y="495"/>
                    <a:pt x="127" y="490"/>
                    <a:pt x="143" y="489"/>
                  </a:cubicBezTo>
                  <a:cubicBezTo>
                    <a:pt x="143" y="489"/>
                    <a:pt x="143" y="489"/>
                    <a:pt x="143" y="489"/>
                  </a:cubicBezTo>
                  <a:cubicBezTo>
                    <a:pt x="230" y="489"/>
                    <a:pt x="230" y="489"/>
                    <a:pt x="230" y="489"/>
                  </a:cubicBezTo>
                  <a:cubicBezTo>
                    <a:pt x="230" y="0"/>
                    <a:pt x="230" y="0"/>
                    <a:pt x="230" y="0"/>
                  </a:cubicBezTo>
                  <a:lnTo>
                    <a:pt x="0" y="0"/>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2" name="Group 41"/>
          <p:cNvGrpSpPr/>
          <p:nvPr/>
        </p:nvGrpSpPr>
        <p:grpSpPr>
          <a:xfrm>
            <a:off x="7841558" y="4629287"/>
            <a:ext cx="310690" cy="350642"/>
            <a:chOff x="3175" y="3175"/>
            <a:chExt cx="2320925" cy="2619375"/>
          </a:xfrm>
          <a:solidFill>
            <a:schemeClr val="bg1"/>
          </a:solidFill>
        </p:grpSpPr>
        <p:sp>
          <p:nvSpPr>
            <p:cNvPr id="43"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5" name="Freeform 10"/>
          <p:cNvSpPr>
            <a:spLocks noEditPoints="1"/>
          </p:cNvSpPr>
          <p:nvPr/>
        </p:nvSpPr>
        <p:spPr bwMode="auto">
          <a:xfrm>
            <a:off x="8796092" y="3549514"/>
            <a:ext cx="427842" cy="327794"/>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6" name="Group 45"/>
          <p:cNvGrpSpPr/>
          <p:nvPr/>
        </p:nvGrpSpPr>
        <p:grpSpPr>
          <a:xfrm>
            <a:off x="9849965" y="3391039"/>
            <a:ext cx="426062" cy="340941"/>
            <a:chOff x="6069013" y="-1522413"/>
            <a:chExt cx="4465637" cy="3573463"/>
          </a:xfrm>
          <a:solidFill>
            <a:schemeClr val="bg1"/>
          </a:solidFill>
        </p:grpSpPr>
        <p:sp>
          <p:nvSpPr>
            <p:cNvPr id="47"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945345" y="3741549"/>
            <a:ext cx="314901" cy="314901"/>
            <a:chOff x="1928427" y="-1529876"/>
            <a:chExt cx="1960563" cy="1960563"/>
          </a:xfrm>
          <a:solidFill>
            <a:schemeClr val="bg1"/>
          </a:solidFill>
        </p:grpSpPr>
        <p:sp>
          <p:nvSpPr>
            <p:cNvPr id="50"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 name="TextBox 10"/>
          <p:cNvSpPr txBox="1"/>
          <p:nvPr/>
        </p:nvSpPr>
        <p:spPr>
          <a:xfrm>
            <a:off x="7687767" y="593087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30%</a:t>
            </a:r>
            <a:endParaRPr lang="en-US" sz="2000" b="1" dirty="0">
              <a:solidFill>
                <a:schemeClr val="tx1">
                  <a:lumMod val="50000"/>
                  <a:lumOff val="50000"/>
                </a:schemeClr>
              </a:solidFill>
            </a:endParaRPr>
          </a:p>
        </p:txBody>
      </p:sp>
      <p:sp>
        <p:nvSpPr>
          <p:cNvPr id="58" name="TextBox 57"/>
          <p:cNvSpPr txBox="1"/>
          <p:nvPr/>
        </p:nvSpPr>
        <p:spPr>
          <a:xfrm>
            <a:off x="8718382" y="593466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6</a:t>
            </a:r>
            <a:r>
              <a:rPr lang="en-US" sz="2000" b="1" dirty="0">
                <a:solidFill>
                  <a:schemeClr val="tx1">
                    <a:lumMod val="50000"/>
                    <a:lumOff val="50000"/>
                  </a:schemeClr>
                </a:solidFill>
              </a:rPr>
              <a:t>5</a:t>
            </a:r>
            <a:r>
              <a:rPr lang="en-US" sz="2000" b="1" dirty="0" smtClean="0">
                <a:solidFill>
                  <a:schemeClr val="tx1">
                    <a:lumMod val="50000"/>
                    <a:lumOff val="50000"/>
                  </a:schemeClr>
                </a:solidFill>
              </a:rPr>
              <a:t>%</a:t>
            </a:r>
            <a:endParaRPr lang="en-US" sz="2000" b="1" dirty="0">
              <a:solidFill>
                <a:schemeClr val="tx1">
                  <a:lumMod val="50000"/>
                  <a:lumOff val="50000"/>
                </a:schemeClr>
              </a:solidFill>
            </a:endParaRPr>
          </a:p>
        </p:txBody>
      </p:sp>
      <p:sp>
        <p:nvSpPr>
          <p:cNvPr id="59" name="TextBox 58"/>
          <p:cNvSpPr txBox="1"/>
          <p:nvPr/>
        </p:nvSpPr>
        <p:spPr>
          <a:xfrm>
            <a:off x="9748998" y="5938458"/>
            <a:ext cx="631628" cy="400110"/>
          </a:xfrm>
          <a:prstGeom prst="rect">
            <a:avLst/>
          </a:prstGeom>
          <a:noFill/>
        </p:spPr>
        <p:txBody>
          <a:bodyPr wrap="none" rtlCol="0">
            <a:spAutoFit/>
          </a:bodyPr>
          <a:lstStyle/>
          <a:p>
            <a:pPr algn="ctr"/>
            <a:r>
              <a:rPr lang="en-US" sz="2000" b="1" dirty="0">
                <a:solidFill>
                  <a:schemeClr val="tx1">
                    <a:lumMod val="50000"/>
                    <a:lumOff val="50000"/>
                  </a:schemeClr>
                </a:solidFill>
              </a:rPr>
              <a:t>9</a:t>
            </a:r>
            <a:r>
              <a:rPr lang="en-US" sz="2000" b="1" dirty="0" smtClean="0">
                <a:solidFill>
                  <a:schemeClr val="tx1">
                    <a:lumMod val="50000"/>
                    <a:lumOff val="50000"/>
                  </a:schemeClr>
                </a:solidFill>
              </a:rPr>
              <a:t>0%</a:t>
            </a:r>
            <a:endParaRPr lang="en-US" sz="2000" b="1" dirty="0">
              <a:solidFill>
                <a:schemeClr val="tx1">
                  <a:lumMod val="50000"/>
                  <a:lumOff val="50000"/>
                </a:schemeClr>
              </a:solidFill>
            </a:endParaRPr>
          </a:p>
        </p:txBody>
      </p:sp>
      <p:sp>
        <p:nvSpPr>
          <p:cNvPr id="60" name="TextBox 59"/>
          <p:cNvSpPr txBox="1"/>
          <p:nvPr/>
        </p:nvSpPr>
        <p:spPr>
          <a:xfrm>
            <a:off x="10779614" y="5942248"/>
            <a:ext cx="631628" cy="400110"/>
          </a:xfrm>
          <a:prstGeom prst="rect">
            <a:avLst/>
          </a:prstGeom>
          <a:noFill/>
        </p:spPr>
        <p:txBody>
          <a:bodyPr wrap="none" rtlCol="0">
            <a:spAutoFit/>
          </a:bodyPr>
          <a:lstStyle/>
          <a:p>
            <a:pPr algn="ctr"/>
            <a:r>
              <a:rPr lang="en-US" sz="2000" b="1" dirty="0" smtClean="0">
                <a:solidFill>
                  <a:schemeClr val="tx1">
                    <a:lumMod val="50000"/>
                    <a:lumOff val="50000"/>
                  </a:schemeClr>
                </a:solidFill>
              </a:rPr>
              <a:t>60%</a:t>
            </a:r>
            <a:endParaRPr lang="en-US" sz="2000" b="1" dirty="0">
              <a:solidFill>
                <a:schemeClr val="tx1">
                  <a:lumMod val="50000"/>
                  <a:lumOff val="50000"/>
                </a:schemeClr>
              </a:solidFill>
            </a:endParaRPr>
          </a:p>
        </p:txBody>
      </p:sp>
      <p:cxnSp>
        <p:nvCxnSpPr>
          <p:cNvPr id="61" name="Straight Connector 60"/>
          <p:cNvCxnSpPr/>
          <p:nvPr/>
        </p:nvCxnSpPr>
        <p:spPr>
          <a:xfrm>
            <a:off x="7187713" y="231753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62" name="Group 61"/>
          <p:cNvGrpSpPr/>
          <p:nvPr/>
        </p:nvGrpSpPr>
        <p:grpSpPr>
          <a:xfrm rot="5400000">
            <a:off x="5442512" y="1661319"/>
            <a:ext cx="864031" cy="2005158"/>
            <a:chOff x="9732613" y="1671639"/>
            <a:chExt cx="864031" cy="2005158"/>
          </a:xfrm>
        </p:grpSpPr>
        <p:sp>
          <p:nvSpPr>
            <p:cNvPr id="63" name="TextBox 62"/>
            <p:cNvSpPr txBox="1"/>
            <p:nvPr/>
          </p:nvSpPr>
          <p:spPr>
            <a:xfrm rot="16200000" flipH="1">
              <a:off x="9156493" y="2731343"/>
              <a:ext cx="1521571" cy="369332"/>
            </a:xfrm>
            <a:prstGeom prst="rect">
              <a:avLst/>
            </a:prstGeom>
            <a:noFill/>
          </p:spPr>
          <p:txBody>
            <a:bodyPr wrap="none" rtlCol="0">
              <a:spAutoFit/>
            </a:bodyPr>
            <a:lstStyle/>
            <a:p>
              <a:r>
                <a:rPr lang="id-ID" b="1" dirty="0" smtClean="0">
                  <a:solidFill>
                    <a:schemeClr val="bg1"/>
                  </a:solidFill>
                  <a:latin typeface="+mj-lt"/>
                </a:rPr>
                <a:t>Brainstorming</a:t>
              </a:r>
              <a:endParaRPr lang="id-ID" b="1" dirty="0">
                <a:solidFill>
                  <a:schemeClr val="bg1"/>
                </a:solidFill>
                <a:latin typeface="+mj-lt"/>
              </a:endParaRPr>
            </a:p>
          </p:txBody>
        </p:sp>
        <p:sp>
          <p:nvSpPr>
            <p:cNvPr id="64" name="TextBox 63"/>
            <p:cNvSpPr txBox="1"/>
            <p:nvPr/>
          </p:nvSpPr>
          <p:spPr>
            <a:xfrm rot="16200000" flipH="1">
              <a:off x="9328993" y="2409145"/>
              <a:ext cx="2005158"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5" name="Group 64"/>
          <p:cNvGrpSpPr/>
          <p:nvPr/>
        </p:nvGrpSpPr>
        <p:grpSpPr>
          <a:xfrm>
            <a:off x="4858438" y="5283194"/>
            <a:ext cx="2018669" cy="864031"/>
            <a:chOff x="1656326" y="1378811"/>
            <a:chExt cx="2018669" cy="864031"/>
          </a:xfrm>
        </p:grpSpPr>
        <p:sp>
          <p:nvSpPr>
            <p:cNvPr id="66" name="TextBox 65"/>
            <p:cNvSpPr txBox="1"/>
            <p:nvPr/>
          </p:nvSpPr>
          <p:spPr>
            <a:xfrm flipH="1">
              <a:off x="1656327" y="1378811"/>
              <a:ext cx="136447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67" name="TextBox 66"/>
            <p:cNvSpPr txBox="1"/>
            <p:nvPr/>
          </p:nvSpPr>
          <p:spPr>
            <a:xfrm flipH="1">
              <a:off x="1656326" y="1712697"/>
              <a:ext cx="2018669"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8" name="Group 67"/>
          <p:cNvGrpSpPr/>
          <p:nvPr/>
        </p:nvGrpSpPr>
        <p:grpSpPr>
          <a:xfrm>
            <a:off x="4898080" y="4213133"/>
            <a:ext cx="2087115" cy="864031"/>
            <a:chOff x="3438888" y="2429535"/>
            <a:chExt cx="2087115" cy="864031"/>
          </a:xfrm>
        </p:grpSpPr>
        <p:sp>
          <p:nvSpPr>
            <p:cNvPr id="69" name="TextBox 68"/>
            <p:cNvSpPr txBox="1"/>
            <p:nvPr/>
          </p:nvSpPr>
          <p:spPr>
            <a:xfrm flipH="1">
              <a:off x="3438888" y="2429535"/>
              <a:ext cx="1467068"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70" name="TextBox 69"/>
            <p:cNvSpPr txBox="1"/>
            <p:nvPr/>
          </p:nvSpPr>
          <p:spPr>
            <a:xfrm flipH="1">
              <a:off x="3438888" y="2763421"/>
              <a:ext cx="2087115"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1" name="Group 70"/>
          <p:cNvGrpSpPr/>
          <p:nvPr/>
        </p:nvGrpSpPr>
        <p:grpSpPr>
          <a:xfrm>
            <a:off x="4857547" y="3258639"/>
            <a:ext cx="2033071" cy="864031"/>
            <a:chOff x="5226279" y="3434268"/>
            <a:chExt cx="2033071" cy="864031"/>
          </a:xfrm>
        </p:grpSpPr>
        <p:sp>
          <p:nvSpPr>
            <p:cNvPr id="72" name="TextBox 71"/>
            <p:cNvSpPr txBox="1"/>
            <p:nvPr/>
          </p:nvSpPr>
          <p:spPr>
            <a:xfrm flipH="1">
              <a:off x="5226280" y="3434268"/>
              <a:ext cx="1293945"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73" name="TextBox 72"/>
            <p:cNvSpPr txBox="1"/>
            <p:nvPr/>
          </p:nvSpPr>
          <p:spPr>
            <a:xfrm flipH="1">
              <a:off x="5226279" y="3768154"/>
              <a:ext cx="2033071"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4" name="Group 73"/>
          <p:cNvGrpSpPr/>
          <p:nvPr/>
        </p:nvGrpSpPr>
        <p:grpSpPr>
          <a:xfrm>
            <a:off x="4237898" y="2431796"/>
            <a:ext cx="549355" cy="619997"/>
            <a:chOff x="3175" y="3175"/>
            <a:chExt cx="2320925" cy="2619375"/>
          </a:xfrm>
          <a:solidFill>
            <a:schemeClr val="accent1"/>
          </a:solidFill>
        </p:grpSpPr>
        <p:sp>
          <p:nvSpPr>
            <p:cNvPr id="75"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7" name="Freeform 10"/>
          <p:cNvSpPr>
            <a:spLocks noEditPoints="1"/>
          </p:cNvSpPr>
          <p:nvPr/>
        </p:nvSpPr>
        <p:spPr bwMode="auto">
          <a:xfrm>
            <a:off x="4071018" y="3431714"/>
            <a:ext cx="652201" cy="499688"/>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8" name="Group 77"/>
          <p:cNvGrpSpPr/>
          <p:nvPr/>
        </p:nvGrpSpPr>
        <p:grpSpPr>
          <a:xfrm>
            <a:off x="4155423" y="4391794"/>
            <a:ext cx="670536" cy="536573"/>
            <a:chOff x="6069013" y="-1522413"/>
            <a:chExt cx="4465637" cy="3573463"/>
          </a:xfrm>
          <a:solidFill>
            <a:schemeClr val="accent3"/>
          </a:solidFill>
        </p:grpSpPr>
        <p:sp>
          <p:nvSpPr>
            <p:cNvPr id="79"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4173870" y="5407066"/>
            <a:ext cx="631893" cy="631893"/>
            <a:chOff x="1928427" y="-1529876"/>
            <a:chExt cx="1960563" cy="1960563"/>
          </a:xfrm>
          <a:solidFill>
            <a:schemeClr val="accent4"/>
          </a:solidFill>
        </p:grpSpPr>
        <p:sp>
          <p:nvSpPr>
            <p:cNvPr id="82"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89" name="Straight Connector 88"/>
          <p:cNvCxnSpPr/>
          <p:nvPr/>
        </p:nvCxnSpPr>
        <p:spPr>
          <a:xfrm>
            <a:off x="3759695" y="232132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764625" y="2487135"/>
            <a:ext cx="1390124" cy="400110"/>
          </a:xfrm>
          <a:prstGeom prst="rect">
            <a:avLst/>
          </a:prstGeom>
          <a:noFill/>
        </p:spPr>
        <p:txBody>
          <a:bodyPr wrap="none" rtlCol="0">
            <a:spAutoFit/>
          </a:bodyPr>
          <a:lstStyle/>
          <a:p>
            <a:r>
              <a:rPr lang="id-ID" sz="2000" b="1" dirty="0" smtClean="0">
                <a:solidFill>
                  <a:schemeClr val="bg1"/>
                </a:solidFill>
                <a:latin typeface="+mj-lt"/>
              </a:rPr>
              <a:t>Step Puzzle</a:t>
            </a:r>
            <a:endParaRPr lang="id-ID" sz="2000" b="1" dirty="0">
              <a:solidFill>
                <a:schemeClr val="bg1"/>
              </a:solidFill>
              <a:latin typeface="+mj-lt"/>
            </a:endParaRPr>
          </a:p>
        </p:txBody>
      </p:sp>
      <p:sp>
        <p:nvSpPr>
          <p:cNvPr id="91" name="TextBox 90"/>
          <p:cNvSpPr txBox="1"/>
          <p:nvPr/>
        </p:nvSpPr>
        <p:spPr>
          <a:xfrm>
            <a:off x="764625" y="2981202"/>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92" name="TextBox 34"/>
          <p:cNvSpPr txBox="1"/>
          <p:nvPr/>
        </p:nvSpPr>
        <p:spPr>
          <a:xfrm>
            <a:off x="774150" y="3480505"/>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spTree>
    <p:extLst>
      <p:ext uri="{BB962C8B-B14F-4D97-AF65-F5344CB8AC3E}">
        <p14:creationId xmlns:p14="http://schemas.microsoft.com/office/powerpoint/2010/main" val="1646505252"/>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childTnLst>
                                </p:cTn>
                              </p:par>
                            </p:childTnLst>
                          </p:cTn>
                        </p:par>
                        <p:par>
                          <p:cTn id="31" fill="hold">
                            <p:stCondLst>
                              <p:cond delay="2500"/>
                            </p:stCondLst>
                            <p:childTnLst>
                              <p:par>
                                <p:cTn id="32" presetID="42" presetClass="entr" presetSubtype="0"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1000"/>
                                        <p:tgtEl>
                                          <p:spTgt spid="3"/>
                                        </p:tgtEl>
                                      </p:cBhvr>
                                    </p:animEffect>
                                    <p:anim calcmode="lin" valueType="num">
                                      <p:cBhvr>
                                        <p:cTn id="35" dur="1000" fill="hold"/>
                                        <p:tgtEl>
                                          <p:spTgt spid="3"/>
                                        </p:tgtEl>
                                        <p:attrNameLst>
                                          <p:attrName>ppt_x</p:attrName>
                                        </p:attrNameLst>
                                      </p:cBhvr>
                                      <p:tavLst>
                                        <p:tav tm="0">
                                          <p:val>
                                            <p:strVal val="#ppt_x"/>
                                          </p:val>
                                        </p:tav>
                                        <p:tav tm="100000">
                                          <p:val>
                                            <p:strVal val="#ppt_x"/>
                                          </p:val>
                                        </p:tav>
                                      </p:tavLst>
                                    </p:anim>
                                    <p:anim calcmode="lin" valueType="num">
                                      <p:cBhvr>
                                        <p:cTn id="36" dur="1000" fill="hold"/>
                                        <p:tgtEl>
                                          <p:spTgt spid="3"/>
                                        </p:tgtEl>
                                        <p:attrNameLst>
                                          <p:attrName>ppt_y</p:attrName>
                                        </p:attrNameLst>
                                      </p:cBhvr>
                                      <p:tavLst>
                                        <p:tav tm="0">
                                          <p:val>
                                            <p:strVal val="#ppt_y+.1"/>
                                          </p:val>
                                        </p:tav>
                                        <p:tav tm="100000">
                                          <p:val>
                                            <p:strVal val="#ppt_y"/>
                                          </p:val>
                                        </p:tav>
                                      </p:tavLst>
                                    </p:anim>
                                  </p:childTnLst>
                                </p:cTn>
                              </p:par>
                            </p:childTnLst>
                          </p:cTn>
                        </p:par>
                        <p:par>
                          <p:cTn id="37" fill="hold">
                            <p:stCondLst>
                              <p:cond delay="3500"/>
                            </p:stCondLst>
                            <p:childTnLst>
                              <p:par>
                                <p:cTn id="38" presetID="23" presetClass="entr" presetSubtype="16" fill="hold" nodeType="afterEffect">
                                  <p:stCondLst>
                                    <p:cond delay="0"/>
                                  </p:stCondLst>
                                  <p:childTnLst>
                                    <p:set>
                                      <p:cBhvr>
                                        <p:cTn id="39" dur="1" fill="hold">
                                          <p:stCondLst>
                                            <p:cond delay="0"/>
                                          </p:stCondLst>
                                        </p:cTn>
                                        <p:tgtEl>
                                          <p:spTgt spid="42"/>
                                        </p:tgtEl>
                                        <p:attrNameLst>
                                          <p:attrName>style.visibility</p:attrName>
                                        </p:attrNameLst>
                                      </p:cBhvr>
                                      <p:to>
                                        <p:strVal val="visible"/>
                                      </p:to>
                                    </p:set>
                                    <p:anim calcmode="lin" valueType="num">
                                      <p:cBhvr>
                                        <p:cTn id="40" dur="500" fill="hold"/>
                                        <p:tgtEl>
                                          <p:spTgt spid="42"/>
                                        </p:tgtEl>
                                        <p:attrNameLst>
                                          <p:attrName>ppt_w</p:attrName>
                                        </p:attrNameLst>
                                      </p:cBhvr>
                                      <p:tavLst>
                                        <p:tav tm="0">
                                          <p:val>
                                            <p:fltVal val="0"/>
                                          </p:val>
                                        </p:tav>
                                        <p:tav tm="100000">
                                          <p:val>
                                            <p:strVal val="#ppt_w"/>
                                          </p:val>
                                        </p:tav>
                                      </p:tavLst>
                                    </p:anim>
                                    <p:anim calcmode="lin" valueType="num">
                                      <p:cBhvr>
                                        <p:cTn id="41" dur="500" fill="hold"/>
                                        <p:tgtEl>
                                          <p:spTgt spid="42"/>
                                        </p:tgtEl>
                                        <p:attrNameLst>
                                          <p:attrName>ppt_h</p:attrName>
                                        </p:attrNameLst>
                                      </p:cBhvr>
                                      <p:tavLst>
                                        <p:tav tm="0">
                                          <p:val>
                                            <p:fltVal val="0"/>
                                          </p:val>
                                        </p:tav>
                                        <p:tav tm="100000">
                                          <p:val>
                                            <p:strVal val="#ppt_h"/>
                                          </p:val>
                                        </p:tav>
                                      </p:tavLst>
                                    </p:anim>
                                  </p:childTnLst>
                                </p:cTn>
                              </p:par>
                              <p:par>
                                <p:cTn id="42" presetID="23" presetClass="entr" presetSubtype="16"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 calcmode="lin" valueType="num">
                                      <p:cBhvr>
                                        <p:cTn id="44" dur="500" fill="hold"/>
                                        <p:tgtEl>
                                          <p:spTgt spid="11"/>
                                        </p:tgtEl>
                                        <p:attrNameLst>
                                          <p:attrName>ppt_w</p:attrName>
                                        </p:attrNameLst>
                                      </p:cBhvr>
                                      <p:tavLst>
                                        <p:tav tm="0">
                                          <p:val>
                                            <p:fltVal val="0"/>
                                          </p:val>
                                        </p:tav>
                                        <p:tav tm="100000">
                                          <p:val>
                                            <p:strVal val="#ppt_w"/>
                                          </p:val>
                                        </p:tav>
                                      </p:tavLst>
                                    </p:anim>
                                    <p:anim calcmode="lin" valueType="num">
                                      <p:cBhvr>
                                        <p:cTn id="45" dur="500" fill="hold"/>
                                        <p:tgtEl>
                                          <p:spTgt spid="11"/>
                                        </p:tgtEl>
                                        <p:attrNameLst>
                                          <p:attrName>ppt_h</p:attrName>
                                        </p:attrNameLst>
                                      </p:cBhvr>
                                      <p:tavLst>
                                        <p:tav tm="0">
                                          <p:val>
                                            <p:fltVal val="0"/>
                                          </p:val>
                                        </p:tav>
                                        <p:tav tm="100000">
                                          <p:val>
                                            <p:strVal val="#ppt_h"/>
                                          </p:val>
                                        </p:tav>
                                      </p:tavLst>
                                    </p:anim>
                                  </p:childTnLst>
                                </p:cTn>
                              </p:par>
                            </p:childTnLst>
                          </p:cTn>
                        </p:par>
                        <p:par>
                          <p:cTn id="46" fill="hold">
                            <p:stCondLst>
                              <p:cond delay="4000"/>
                            </p:stCondLst>
                            <p:childTnLst>
                              <p:par>
                                <p:cTn id="47" presetID="42" presetClass="entr" presetSubtype="0" fill="hold" nodeType="after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1000"/>
                                        <p:tgtEl>
                                          <p:spTgt spid="5"/>
                                        </p:tgtEl>
                                      </p:cBhvr>
                                    </p:animEffect>
                                    <p:anim calcmode="lin" valueType="num">
                                      <p:cBhvr>
                                        <p:cTn id="50" dur="1000" fill="hold"/>
                                        <p:tgtEl>
                                          <p:spTgt spid="5"/>
                                        </p:tgtEl>
                                        <p:attrNameLst>
                                          <p:attrName>ppt_x</p:attrName>
                                        </p:attrNameLst>
                                      </p:cBhvr>
                                      <p:tavLst>
                                        <p:tav tm="0">
                                          <p:val>
                                            <p:strVal val="#ppt_x"/>
                                          </p:val>
                                        </p:tav>
                                        <p:tav tm="100000">
                                          <p:val>
                                            <p:strVal val="#ppt_x"/>
                                          </p:val>
                                        </p:tav>
                                      </p:tavLst>
                                    </p:anim>
                                    <p:anim calcmode="lin" valueType="num">
                                      <p:cBhvr>
                                        <p:cTn id="51" dur="1000" fill="hold"/>
                                        <p:tgtEl>
                                          <p:spTgt spid="5"/>
                                        </p:tgtEl>
                                        <p:attrNameLst>
                                          <p:attrName>ppt_y</p:attrName>
                                        </p:attrNameLst>
                                      </p:cBhvr>
                                      <p:tavLst>
                                        <p:tav tm="0">
                                          <p:val>
                                            <p:strVal val="#ppt_y+.1"/>
                                          </p:val>
                                        </p:tav>
                                        <p:tav tm="100000">
                                          <p:val>
                                            <p:strVal val="#ppt_y"/>
                                          </p:val>
                                        </p:tav>
                                      </p:tavLst>
                                    </p:anim>
                                  </p:childTnLst>
                                </p:cTn>
                              </p:par>
                            </p:childTnLst>
                          </p:cTn>
                        </p:par>
                        <p:par>
                          <p:cTn id="52" fill="hold">
                            <p:stCondLst>
                              <p:cond delay="5000"/>
                            </p:stCondLst>
                            <p:childTnLst>
                              <p:par>
                                <p:cTn id="53" presetID="23" presetClass="entr" presetSubtype="16" fill="hold" grpId="0" nodeType="afterEffect">
                                  <p:stCondLst>
                                    <p:cond delay="0"/>
                                  </p:stCondLst>
                                  <p:childTnLst>
                                    <p:set>
                                      <p:cBhvr>
                                        <p:cTn id="54" dur="1" fill="hold">
                                          <p:stCondLst>
                                            <p:cond delay="0"/>
                                          </p:stCondLst>
                                        </p:cTn>
                                        <p:tgtEl>
                                          <p:spTgt spid="45"/>
                                        </p:tgtEl>
                                        <p:attrNameLst>
                                          <p:attrName>style.visibility</p:attrName>
                                        </p:attrNameLst>
                                      </p:cBhvr>
                                      <p:to>
                                        <p:strVal val="visible"/>
                                      </p:to>
                                    </p:set>
                                    <p:anim calcmode="lin" valueType="num">
                                      <p:cBhvr>
                                        <p:cTn id="55" dur="500" fill="hold"/>
                                        <p:tgtEl>
                                          <p:spTgt spid="45"/>
                                        </p:tgtEl>
                                        <p:attrNameLst>
                                          <p:attrName>ppt_w</p:attrName>
                                        </p:attrNameLst>
                                      </p:cBhvr>
                                      <p:tavLst>
                                        <p:tav tm="0">
                                          <p:val>
                                            <p:fltVal val="0"/>
                                          </p:val>
                                        </p:tav>
                                        <p:tav tm="100000">
                                          <p:val>
                                            <p:strVal val="#ppt_w"/>
                                          </p:val>
                                        </p:tav>
                                      </p:tavLst>
                                    </p:anim>
                                    <p:anim calcmode="lin" valueType="num">
                                      <p:cBhvr>
                                        <p:cTn id="56" dur="500" fill="hold"/>
                                        <p:tgtEl>
                                          <p:spTgt spid="45"/>
                                        </p:tgtEl>
                                        <p:attrNameLst>
                                          <p:attrName>ppt_h</p:attrName>
                                        </p:attrNameLst>
                                      </p:cBhvr>
                                      <p:tavLst>
                                        <p:tav tm="0">
                                          <p:val>
                                            <p:fltVal val="0"/>
                                          </p:val>
                                        </p:tav>
                                        <p:tav tm="100000">
                                          <p:val>
                                            <p:strVal val="#ppt_h"/>
                                          </p:val>
                                        </p:tav>
                                      </p:tavLst>
                                    </p:anim>
                                  </p:childTnLst>
                                </p:cTn>
                              </p:par>
                              <p:par>
                                <p:cTn id="57" presetID="23" presetClass="entr" presetSubtype="16" fill="hold" grpId="0" nodeType="with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p:cTn id="59" dur="500" fill="hold"/>
                                        <p:tgtEl>
                                          <p:spTgt spid="58"/>
                                        </p:tgtEl>
                                        <p:attrNameLst>
                                          <p:attrName>ppt_w</p:attrName>
                                        </p:attrNameLst>
                                      </p:cBhvr>
                                      <p:tavLst>
                                        <p:tav tm="0">
                                          <p:val>
                                            <p:fltVal val="0"/>
                                          </p:val>
                                        </p:tav>
                                        <p:tav tm="100000">
                                          <p:val>
                                            <p:strVal val="#ppt_w"/>
                                          </p:val>
                                        </p:tav>
                                      </p:tavLst>
                                    </p:anim>
                                    <p:anim calcmode="lin" valueType="num">
                                      <p:cBhvr>
                                        <p:cTn id="60" dur="500" fill="hold"/>
                                        <p:tgtEl>
                                          <p:spTgt spid="58"/>
                                        </p:tgtEl>
                                        <p:attrNameLst>
                                          <p:attrName>ppt_h</p:attrName>
                                        </p:attrNameLst>
                                      </p:cBhvr>
                                      <p:tavLst>
                                        <p:tav tm="0">
                                          <p:val>
                                            <p:fltVal val="0"/>
                                          </p:val>
                                        </p:tav>
                                        <p:tav tm="100000">
                                          <p:val>
                                            <p:strVal val="#ppt_h"/>
                                          </p:val>
                                        </p:tav>
                                      </p:tavLst>
                                    </p:anim>
                                  </p:childTnLst>
                                </p:cTn>
                              </p:par>
                            </p:childTnLst>
                          </p:cTn>
                        </p:par>
                        <p:par>
                          <p:cTn id="61" fill="hold">
                            <p:stCondLst>
                              <p:cond delay="5500"/>
                            </p:stCondLst>
                            <p:childTnLst>
                              <p:par>
                                <p:cTn id="62" presetID="42" presetClass="entr" presetSubtype="0" fill="hold" nodeType="afterEffect">
                                  <p:stCondLst>
                                    <p:cond delay="0"/>
                                  </p:stCondLst>
                                  <p:childTnLst>
                                    <p:set>
                                      <p:cBhvr>
                                        <p:cTn id="63" dur="1" fill="hold">
                                          <p:stCondLst>
                                            <p:cond delay="0"/>
                                          </p:stCondLst>
                                        </p:cTn>
                                        <p:tgtEl>
                                          <p:spTgt spid="7"/>
                                        </p:tgtEl>
                                        <p:attrNameLst>
                                          <p:attrName>style.visibility</p:attrName>
                                        </p:attrNameLst>
                                      </p:cBhvr>
                                      <p:to>
                                        <p:strVal val="visible"/>
                                      </p:to>
                                    </p:set>
                                    <p:animEffect transition="in" filter="fade">
                                      <p:cBhvr>
                                        <p:cTn id="64" dur="1000"/>
                                        <p:tgtEl>
                                          <p:spTgt spid="7"/>
                                        </p:tgtEl>
                                      </p:cBhvr>
                                    </p:animEffect>
                                    <p:anim calcmode="lin" valueType="num">
                                      <p:cBhvr>
                                        <p:cTn id="65" dur="1000" fill="hold"/>
                                        <p:tgtEl>
                                          <p:spTgt spid="7"/>
                                        </p:tgtEl>
                                        <p:attrNameLst>
                                          <p:attrName>ppt_x</p:attrName>
                                        </p:attrNameLst>
                                      </p:cBhvr>
                                      <p:tavLst>
                                        <p:tav tm="0">
                                          <p:val>
                                            <p:strVal val="#ppt_x"/>
                                          </p:val>
                                        </p:tav>
                                        <p:tav tm="100000">
                                          <p:val>
                                            <p:strVal val="#ppt_x"/>
                                          </p:val>
                                        </p:tav>
                                      </p:tavLst>
                                    </p:anim>
                                    <p:anim calcmode="lin" valueType="num">
                                      <p:cBhvr>
                                        <p:cTn id="66" dur="1000" fill="hold"/>
                                        <p:tgtEl>
                                          <p:spTgt spid="7"/>
                                        </p:tgtEl>
                                        <p:attrNameLst>
                                          <p:attrName>ppt_y</p:attrName>
                                        </p:attrNameLst>
                                      </p:cBhvr>
                                      <p:tavLst>
                                        <p:tav tm="0">
                                          <p:val>
                                            <p:strVal val="#ppt_y+.1"/>
                                          </p:val>
                                        </p:tav>
                                        <p:tav tm="100000">
                                          <p:val>
                                            <p:strVal val="#ppt_y"/>
                                          </p:val>
                                        </p:tav>
                                      </p:tavLst>
                                    </p:anim>
                                  </p:childTnLst>
                                </p:cTn>
                              </p:par>
                            </p:childTnLst>
                          </p:cTn>
                        </p:par>
                        <p:par>
                          <p:cTn id="67" fill="hold">
                            <p:stCondLst>
                              <p:cond delay="6500"/>
                            </p:stCondLst>
                            <p:childTnLst>
                              <p:par>
                                <p:cTn id="68" presetID="23" presetClass="entr" presetSubtype="16" fill="hold" nodeType="afterEffect">
                                  <p:stCondLst>
                                    <p:cond delay="0"/>
                                  </p:stCondLst>
                                  <p:childTnLst>
                                    <p:set>
                                      <p:cBhvr>
                                        <p:cTn id="69" dur="1" fill="hold">
                                          <p:stCondLst>
                                            <p:cond delay="0"/>
                                          </p:stCondLst>
                                        </p:cTn>
                                        <p:tgtEl>
                                          <p:spTgt spid="46"/>
                                        </p:tgtEl>
                                        <p:attrNameLst>
                                          <p:attrName>style.visibility</p:attrName>
                                        </p:attrNameLst>
                                      </p:cBhvr>
                                      <p:to>
                                        <p:strVal val="visible"/>
                                      </p:to>
                                    </p:set>
                                    <p:anim calcmode="lin" valueType="num">
                                      <p:cBhvr>
                                        <p:cTn id="70" dur="500" fill="hold"/>
                                        <p:tgtEl>
                                          <p:spTgt spid="46"/>
                                        </p:tgtEl>
                                        <p:attrNameLst>
                                          <p:attrName>ppt_w</p:attrName>
                                        </p:attrNameLst>
                                      </p:cBhvr>
                                      <p:tavLst>
                                        <p:tav tm="0">
                                          <p:val>
                                            <p:fltVal val="0"/>
                                          </p:val>
                                        </p:tav>
                                        <p:tav tm="100000">
                                          <p:val>
                                            <p:strVal val="#ppt_w"/>
                                          </p:val>
                                        </p:tav>
                                      </p:tavLst>
                                    </p:anim>
                                    <p:anim calcmode="lin" valueType="num">
                                      <p:cBhvr>
                                        <p:cTn id="71" dur="500" fill="hold"/>
                                        <p:tgtEl>
                                          <p:spTgt spid="46"/>
                                        </p:tgtEl>
                                        <p:attrNameLst>
                                          <p:attrName>ppt_h</p:attrName>
                                        </p:attrNameLst>
                                      </p:cBhvr>
                                      <p:tavLst>
                                        <p:tav tm="0">
                                          <p:val>
                                            <p:fltVal val="0"/>
                                          </p:val>
                                        </p:tav>
                                        <p:tav tm="100000">
                                          <p:val>
                                            <p:strVal val="#ppt_h"/>
                                          </p:val>
                                        </p:tav>
                                      </p:tavLst>
                                    </p:anim>
                                  </p:childTnLst>
                                </p:cTn>
                              </p:par>
                              <p:par>
                                <p:cTn id="72" presetID="23" presetClass="entr" presetSubtype="16" fill="hold" grpId="0" nodeType="withEffect">
                                  <p:stCondLst>
                                    <p:cond delay="0"/>
                                  </p:stCondLst>
                                  <p:childTnLst>
                                    <p:set>
                                      <p:cBhvr>
                                        <p:cTn id="73" dur="1" fill="hold">
                                          <p:stCondLst>
                                            <p:cond delay="0"/>
                                          </p:stCondLst>
                                        </p:cTn>
                                        <p:tgtEl>
                                          <p:spTgt spid="59"/>
                                        </p:tgtEl>
                                        <p:attrNameLst>
                                          <p:attrName>style.visibility</p:attrName>
                                        </p:attrNameLst>
                                      </p:cBhvr>
                                      <p:to>
                                        <p:strVal val="visible"/>
                                      </p:to>
                                    </p:set>
                                    <p:anim calcmode="lin" valueType="num">
                                      <p:cBhvr>
                                        <p:cTn id="74" dur="500" fill="hold"/>
                                        <p:tgtEl>
                                          <p:spTgt spid="59"/>
                                        </p:tgtEl>
                                        <p:attrNameLst>
                                          <p:attrName>ppt_w</p:attrName>
                                        </p:attrNameLst>
                                      </p:cBhvr>
                                      <p:tavLst>
                                        <p:tav tm="0">
                                          <p:val>
                                            <p:fltVal val="0"/>
                                          </p:val>
                                        </p:tav>
                                        <p:tav tm="100000">
                                          <p:val>
                                            <p:strVal val="#ppt_w"/>
                                          </p:val>
                                        </p:tav>
                                      </p:tavLst>
                                    </p:anim>
                                    <p:anim calcmode="lin" valueType="num">
                                      <p:cBhvr>
                                        <p:cTn id="75" dur="500" fill="hold"/>
                                        <p:tgtEl>
                                          <p:spTgt spid="59"/>
                                        </p:tgtEl>
                                        <p:attrNameLst>
                                          <p:attrName>ppt_h</p:attrName>
                                        </p:attrNameLst>
                                      </p:cBhvr>
                                      <p:tavLst>
                                        <p:tav tm="0">
                                          <p:val>
                                            <p:fltVal val="0"/>
                                          </p:val>
                                        </p:tav>
                                        <p:tav tm="100000">
                                          <p:val>
                                            <p:strVal val="#ppt_h"/>
                                          </p:val>
                                        </p:tav>
                                      </p:tavLst>
                                    </p:anim>
                                  </p:childTnLst>
                                </p:cTn>
                              </p:par>
                            </p:childTnLst>
                          </p:cTn>
                        </p:par>
                        <p:par>
                          <p:cTn id="76" fill="hold">
                            <p:stCondLst>
                              <p:cond delay="7000"/>
                            </p:stCondLst>
                            <p:childTnLst>
                              <p:par>
                                <p:cTn id="77" presetID="42" presetClass="entr" presetSubtype="0" fill="hold" nodeType="afterEffect">
                                  <p:stCondLst>
                                    <p:cond delay="0"/>
                                  </p:stCondLst>
                                  <p:childTnLst>
                                    <p:set>
                                      <p:cBhvr>
                                        <p:cTn id="78" dur="1" fill="hold">
                                          <p:stCondLst>
                                            <p:cond delay="0"/>
                                          </p:stCondLst>
                                        </p:cTn>
                                        <p:tgtEl>
                                          <p:spTgt spid="9"/>
                                        </p:tgtEl>
                                        <p:attrNameLst>
                                          <p:attrName>style.visibility</p:attrName>
                                        </p:attrNameLst>
                                      </p:cBhvr>
                                      <p:to>
                                        <p:strVal val="visible"/>
                                      </p:to>
                                    </p:set>
                                    <p:animEffect transition="in" filter="fade">
                                      <p:cBhvr>
                                        <p:cTn id="79" dur="1000"/>
                                        <p:tgtEl>
                                          <p:spTgt spid="9"/>
                                        </p:tgtEl>
                                      </p:cBhvr>
                                    </p:animEffect>
                                    <p:anim calcmode="lin" valueType="num">
                                      <p:cBhvr>
                                        <p:cTn id="80" dur="1000" fill="hold"/>
                                        <p:tgtEl>
                                          <p:spTgt spid="9"/>
                                        </p:tgtEl>
                                        <p:attrNameLst>
                                          <p:attrName>ppt_x</p:attrName>
                                        </p:attrNameLst>
                                      </p:cBhvr>
                                      <p:tavLst>
                                        <p:tav tm="0">
                                          <p:val>
                                            <p:strVal val="#ppt_x"/>
                                          </p:val>
                                        </p:tav>
                                        <p:tav tm="100000">
                                          <p:val>
                                            <p:strVal val="#ppt_x"/>
                                          </p:val>
                                        </p:tav>
                                      </p:tavLst>
                                    </p:anim>
                                    <p:anim calcmode="lin" valueType="num">
                                      <p:cBhvr>
                                        <p:cTn id="81" dur="1000" fill="hold"/>
                                        <p:tgtEl>
                                          <p:spTgt spid="9"/>
                                        </p:tgtEl>
                                        <p:attrNameLst>
                                          <p:attrName>ppt_y</p:attrName>
                                        </p:attrNameLst>
                                      </p:cBhvr>
                                      <p:tavLst>
                                        <p:tav tm="0">
                                          <p:val>
                                            <p:strVal val="#ppt_y+.1"/>
                                          </p:val>
                                        </p:tav>
                                        <p:tav tm="100000">
                                          <p:val>
                                            <p:strVal val="#ppt_y"/>
                                          </p:val>
                                        </p:tav>
                                      </p:tavLst>
                                    </p:anim>
                                  </p:childTnLst>
                                </p:cTn>
                              </p:par>
                              <p:par>
                                <p:cTn id="82" presetID="10" presetClass="entr" presetSubtype="0" fill="hold" nodeType="withEffect">
                                  <p:stCondLst>
                                    <p:cond delay="0"/>
                                  </p:stCondLst>
                                  <p:childTnLst>
                                    <p:set>
                                      <p:cBhvr>
                                        <p:cTn id="83" dur="1" fill="hold">
                                          <p:stCondLst>
                                            <p:cond delay="0"/>
                                          </p:stCondLst>
                                        </p:cTn>
                                        <p:tgtEl>
                                          <p:spTgt spid="61"/>
                                        </p:tgtEl>
                                        <p:attrNameLst>
                                          <p:attrName>style.visibility</p:attrName>
                                        </p:attrNameLst>
                                      </p:cBhvr>
                                      <p:to>
                                        <p:strVal val="visible"/>
                                      </p:to>
                                    </p:set>
                                    <p:animEffect transition="in" filter="fade">
                                      <p:cBhvr>
                                        <p:cTn id="84" dur="500"/>
                                        <p:tgtEl>
                                          <p:spTgt spid="61"/>
                                        </p:tgtEl>
                                      </p:cBhvr>
                                    </p:animEffect>
                                  </p:childTnLst>
                                </p:cTn>
                              </p:par>
                            </p:childTnLst>
                          </p:cTn>
                        </p:par>
                        <p:par>
                          <p:cTn id="85" fill="hold">
                            <p:stCondLst>
                              <p:cond delay="8000"/>
                            </p:stCondLst>
                            <p:childTnLst>
                              <p:par>
                                <p:cTn id="86" presetID="23" presetClass="entr" presetSubtype="16" fill="hold" nodeType="afterEffect">
                                  <p:stCondLst>
                                    <p:cond delay="0"/>
                                  </p:stCondLst>
                                  <p:childTnLst>
                                    <p:set>
                                      <p:cBhvr>
                                        <p:cTn id="87" dur="1" fill="hold">
                                          <p:stCondLst>
                                            <p:cond delay="0"/>
                                          </p:stCondLst>
                                        </p:cTn>
                                        <p:tgtEl>
                                          <p:spTgt spid="49"/>
                                        </p:tgtEl>
                                        <p:attrNameLst>
                                          <p:attrName>style.visibility</p:attrName>
                                        </p:attrNameLst>
                                      </p:cBhvr>
                                      <p:to>
                                        <p:strVal val="visible"/>
                                      </p:to>
                                    </p:set>
                                    <p:anim calcmode="lin" valueType="num">
                                      <p:cBhvr>
                                        <p:cTn id="88" dur="500" fill="hold"/>
                                        <p:tgtEl>
                                          <p:spTgt spid="49"/>
                                        </p:tgtEl>
                                        <p:attrNameLst>
                                          <p:attrName>ppt_w</p:attrName>
                                        </p:attrNameLst>
                                      </p:cBhvr>
                                      <p:tavLst>
                                        <p:tav tm="0">
                                          <p:val>
                                            <p:fltVal val="0"/>
                                          </p:val>
                                        </p:tav>
                                        <p:tav tm="100000">
                                          <p:val>
                                            <p:strVal val="#ppt_w"/>
                                          </p:val>
                                        </p:tav>
                                      </p:tavLst>
                                    </p:anim>
                                    <p:anim calcmode="lin" valueType="num">
                                      <p:cBhvr>
                                        <p:cTn id="89" dur="500" fill="hold"/>
                                        <p:tgtEl>
                                          <p:spTgt spid="49"/>
                                        </p:tgtEl>
                                        <p:attrNameLst>
                                          <p:attrName>ppt_h</p:attrName>
                                        </p:attrNameLst>
                                      </p:cBhvr>
                                      <p:tavLst>
                                        <p:tav tm="0">
                                          <p:val>
                                            <p:fltVal val="0"/>
                                          </p:val>
                                        </p:tav>
                                        <p:tav tm="100000">
                                          <p:val>
                                            <p:strVal val="#ppt_h"/>
                                          </p:val>
                                        </p:tav>
                                      </p:tavLst>
                                    </p:anim>
                                  </p:childTnLst>
                                </p:cTn>
                              </p:par>
                              <p:par>
                                <p:cTn id="90" presetID="23" presetClass="entr" presetSubtype="16" fill="hold" grpId="0" nodeType="withEffect">
                                  <p:stCondLst>
                                    <p:cond delay="0"/>
                                  </p:stCondLst>
                                  <p:childTnLst>
                                    <p:set>
                                      <p:cBhvr>
                                        <p:cTn id="91" dur="1" fill="hold">
                                          <p:stCondLst>
                                            <p:cond delay="0"/>
                                          </p:stCondLst>
                                        </p:cTn>
                                        <p:tgtEl>
                                          <p:spTgt spid="60"/>
                                        </p:tgtEl>
                                        <p:attrNameLst>
                                          <p:attrName>style.visibility</p:attrName>
                                        </p:attrNameLst>
                                      </p:cBhvr>
                                      <p:to>
                                        <p:strVal val="visible"/>
                                      </p:to>
                                    </p:set>
                                    <p:anim calcmode="lin" valueType="num">
                                      <p:cBhvr>
                                        <p:cTn id="92" dur="500" fill="hold"/>
                                        <p:tgtEl>
                                          <p:spTgt spid="60"/>
                                        </p:tgtEl>
                                        <p:attrNameLst>
                                          <p:attrName>ppt_w</p:attrName>
                                        </p:attrNameLst>
                                      </p:cBhvr>
                                      <p:tavLst>
                                        <p:tav tm="0">
                                          <p:val>
                                            <p:fltVal val="0"/>
                                          </p:val>
                                        </p:tav>
                                        <p:tav tm="100000">
                                          <p:val>
                                            <p:strVal val="#ppt_w"/>
                                          </p:val>
                                        </p:tav>
                                      </p:tavLst>
                                    </p:anim>
                                    <p:anim calcmode="lin" valueType="num">
                                      <p:cBhvr>
                                        <p:cTn id="93" dur="500" fill="hold"/>
                                        <p:tgtEl>
                                          <p:spTgt spid="60"/>
                                        </p:tgtEl>
                                        <p:attrNameLst>
                                          <p:attrName>ppt_h</p:attrName>
                                        </p:attrNameLst>
                                      </p:cBhvr>
                                      <p:tavLst>
                                        <p:tav tm="0">
                                          <p:val>
                                            <p:fltVal val="0"/>
                                          </p:val>
                                        </p:tav>
                                        <p:tav tm="100000">
                                          <p:val>
                                            <p:strVal val="#ppt_h"/>
                                          </p:val>
                                        </p:tav>
                                      </p:tavLst>
                                    </p:anim>
                                  </p:childTnLst>
                                </p:cTn>
                              </p:par>
                            </p:childTnLst>
                          </p:cTn>
                        </p:par>
                        <p:par>
                          <p:cTn id="94" fill="hold">
                            <p:stCondLst>
                              <p:cond delay="8500"/>
                            </p:stCondLst>
                            <p:childTnLst>
                              <p:par>
                                <p:cTn id="95" presetID="53" presetClass="entr" presetSubtype="16"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 calcmode="lin" valueType="num">
                                      <p:cBhvr>
                                        <p:cTn id="97" dur="500" fill="hold"/>
                                        <p:tgtEl>
                                          <p:spTgt spid="74"/>
                                        </p:tgtEl>
                                        <p:attrNameLst>
                                          <p:attrName>ppt_w</p:attrName>
                                        </p:attrNameLst>
                                      </p:cBhvr>
                                      <p:tavLst>
                                        <p:tav tm="0">
                                          <p:val>
                                            <p:fltVal val="0"/>
                                          </p:val>
                                        </p:tav>
                                        <p:tav tm="100000">
                                          <p:val>
                                            <p:strVal val="#ppt_w"/>
                                          </p:val>
                                        </p:tav>
                                      </p:tavLst>
                                    </p:anim>
                                    <p:anim calcmode="lin" valueType="num">
                                      <p:cBhvr>
                                        <p:cTn id="98" dur="500" fill="hold"/>
                                        <p:tgtEl>
                                          <p:spTgt spid="74"/>
                                        </p:tgtEl>
                                        <p:attrNameLst>
                                          <p:attrName>ppt_h</p:attrName>
                                        </p:attrNameLst>
                                      </p:cBhvr>
                                      <p:tavLst>
                                        <p:tav tm="0">
                                          <p:val>
                                            <p:fltVal val="0"/>
                                          </p:val>
                                        </p:tav>
                                        <p:tav tm="100000">
                                          <p:val>
                                            <p:strVal val="#ppt_h"/>
                                          </p:val>
                                        </p:tav>
                                      </p:tavLst>
                                    </p:anim>
                                    <p:animEffect transition="in" filter="fade">
                                      <p:cBhvr>
                                        <p:cTn id="99" dur="500"/>
                                        <p:tgtEl>
                                          <p:spTgt spid="74"/>
                                        </p:tgtEl>
                                      </p:cBhvr>
                                    </p:animEffect>
                                  </p:childTnLst>
                                </p:cTn>
                              </p:par>
                            </p:childTnLst>
                          </p:cTn>
                        </p:par>
                        <p:par>
                          <p:cTn id="100" fill="hold">
                            <p:stCondLst>
                              <p:cond delay="9000"/>
                            </p:stCondLst>
                            <p:childTnLst>
                              <p:par>
                                <p:cTn id="101" presetID="10" presetClass="entr" presetSubtype="0" fill="hold" nodeType="afterEffect">
                                  <p:stCondLst>
                                    <p:cond delay="0"/>
                                  </p:stCondLst>
                                  <p:childTnLst>
                                    <p:set>
                                      <p:cBhvr>
                                        <p:cTn id="102" dur="1" fill="hold">
                                          <p:stCondLst>
                                            <p:cond delay="0"/>
                                          </p:stCondLst>
                                        </p:cTn>
                                        <p:tgtEl>
                                          <p:spTgt spid="62"/>
                                        </p:tgtEl>
                                        <p:attrNameLst>
                                          <p:attrName>style.visibility</p:attrName>
                                        </p:attrNameLst>
                                      </p:cBhvr>
                                      <p:to>
                                        <p:strVal val="visible"/>
                                      </p:to>
                                    </p:set>
                                    <p:animEffect transition="in" filter="fade">
                                      <p:cBhvr>
                                        <p:cTn id="103" dur="500"/>
                                        <p:tgtEl>
                                          <p:spTgt spid="62"/>
                                        </p:tgtEl>
                                      </p:cBhvr>
                                    </p:animEffect>
                                  </p:childTnLst>
                                </p:cTn>
                              </p:par>
                            </p:childTnLst>
                          </p:cTn>
                        </p:par>
                        <p:par>
                          <p:cTn id="104" fill="hold">
                            <p:stCondLst>
                              <p:cond delay="9500"/>
                            </p:stCondLst>
                            <p:childTnLst>
                              <p:par>
                                <p:cTn id="105" presetID="53" presetClass="entr" presetSubtype="16" fill="hold" grpId="0" nodeType="afterEffect">
                                  <p:stCondLst>
                                    <p:cond delay="0"/>
                                  </p:stCondLst>
                                  <p:childTnLst>
                                    <p:set>
                                      <p:cBhvr>
                                        <p:cTn id="106" dur="1" fill="hold">
                                          <p:stCondLst>
                                            <p:cond delay="0"/>
                                          </p:stCondLst>
                                        </p:cTn>
                                        <p:tgtEl>
                                          <p:spTgt spid="77"/>
                                        </p:tgtEl>
                                        <p:attrNameLst>
                                          <p:attrName>style.visibility</p:attrName>
                                        </p:attrNameLst>
                                      </p:cBhvr>
                                      <p:to>
                                        <p:strVal val="visible"/>
                                      </p:to>
                                    </p:set>
                                    <p:anim calcmode="lin" valueType="num">
                                      <p:cBhvr>
                                        <p:cTn id="107" dur="500" fill="hold"/>
                                        <p:tgtEl>
                                          <p:spTgt spid="77"/>
                                        </p:tgtEl>
                                        <p:attrNameLst>
                                          <p:attrName>ppt_w</p:attrName>
                                        </p:attrNameLst>
                                      </p:cBhvr>
                                      <p:tavLst>
                                        <p:tav tm="0">
                                          <p:val>
                                            <p:fltVal val="0"/>
                                          </p:val>
                                        </p:tav>
                                        <p:tav tm="100000">
                                          <p:val>
                                            <p:strVal val="#ppt_w"/>
                                          </p:val>
                                        </p:tav>
                                      </p:tavLst>
                                    </p:anim>
                                    <p:anim calcmode="lin" valueType="num">
                                      <p:cBhvr>
                                        <p:cTn id="108" dur="500" fill="hold"/>
                                        <p:tgtEl>
                                          <p:spTgt spid="77"/>
                                        </p:tgtEl>
                                        <p:attrNameLst>
                                          <p:attrName>ppt_h</p:attrName>
                                        </p:attrNameLst>
                                      </p:cBhvr>
                                      <p:tavLst>
                                        <p:tav tm="0">
                                          <p:val>
                                            <p:fltVal val="0"/>
                                          </p:val>
                                        </p:tav>
                                        <p:tav tm="100000">
                                          <p:val>
                                            <p:strVal val="#ppt_h"/>
                                          </p:val>
                                        </p:tav>
                                      </p:tavLst>
                                    </p:anim>
                                    <p:animEffect transition="in" filter="fade">
                                      <p:cBhvr>
                                        <p:cTn id="109" dur="500"/>
                                        <p:tgtEl>
                                          <p:spTgt spid="77"/>
                                        </p:tgtEl>
                                      </p:cBhvr>
                                    </p:animEffect>
                                  </p:childTnLst>
                                </p:cTn>
                              </p:par>
                            </p:childTnLst>
                          </p:cTn>
                        </p:par>
                        <p:par>
                          <p:cTn id="110" fill="hold">
                            <p:stCondLst>
                              <p:cond delay="10000"/>
                            </p:stCondLst>
                            <p:childTnLst>
                              <p:par>
                                <p:cTn id="111" presetID="10" presetClass="entr" presetSubtype="0" fill="hold" nodeType="afterEffect">
                                  <p:stCondLst>
                                    <p:cond delay="0"/>
                                  </p:stCondLst>
                                  <p:childTnLst>
                                    <p:set>
                                      <p:cBhvr>
                                        <p:cTn id="112" dur="1" fill="hold">
                                          <p:stCondLst>
                                            <p:cond delay="0"/>
                                          </p:stCondLst>
                                        </p:cTn>
                                        <p:tgtEl>
                                          <p:spTgt spid="71"/>
                                        </p:tgtEl>
                                        <p:attrNameLst>
                                          <p:attrName>style.visibility</p:attrName>
                                        </p:attrNameLst>
                                      </p:cBhvr>
                                      <p:to>
                                        <p:strVal val="visible"/>
                                      </p:to>
                                    </p:set>
                                    <p:animEffect transition="in" filter="fade">
                                      <p:cBhvr>
                                        <p:cTn id="113" dur="500"/>
                                        <p:tgtEl>
                                          <p:spTgt spid="71"/>
                                        </p:tgtEl>
                                      </p:cBhvr>
                                    </p:animEffect>
                                  </p:childTnLst>
                                </p:cTn>
                              </p:par>
                            </p:childTnLst>
                          </p:cTn>
                        </p:par>
                        <p:par>
                          <p:cTn id="114" fill="hold">
                            <p:stCondLst>
                              <p:cond delay="10500"/>
                            </p:stCondLst>
                            <p:childTnLst>
                              <p:par>
                                <p:cTn id="115" presetID="53" presetClass="entr" presetSubtype="16" fill="hold" nodeType="afterEffect">
                                  <p:stCondLst>
                                    <p:cond delay="0"/>
                                  </p:stCondLst>
                                  <p:childTnLst>
                                    <p:set>
                                      <p:cBhvr>
                                        <p:cTn id="116" dur="1" fill="hold">
                                          <p:stCondLst>
                                            <p:cond delay="0"/>
                                          </p:stCondLst>
                                        </p:cTn>
                                        <p:tgtEl>
                                          <p:spTgt spid="78"/>
                                        </p:tgtEl>
                                        <p:attrNameLst>
                                          <p:attrName>style.visibility</p:attrName>
                                        </p:attrNameLst>
                                      </p:cBhvr>
                                      <p:to>
                                        <p:strVal val="visible"/>
                                      </p:to>
                                    </p:set>
                                    <p:anim calcmode="lin" valueType="num">
                                      <p:cBhvr>
                                        <p:cTn id="117" dur="500" fill="hold"/>
                                        <p:tgtEl>
                                          <p:spTgt spid="78"/>
                                        </p:tgtEl>
                                        <p:attrNameLst>
                                          <p:attrName>ppt_w</p:attrName>
                                        </p:attrNameLst>
                                      </p:cBhvr>
                                      <p:tavLst>
                                        <p:tav tm="0">
                                          <p:val>
                                            <p:fltVal val="0"/>
                                          </p:val>
                                        </p:tav>
                                        <p:tav tm="100000">
                                          <p:val>
                                            <p:strVal val="#ppt_w"/>
                                          </p:val>
                                        </p:tav>
                                      </p:tavLst>
                                    </p:anim>
                                    <p:anim calcmode="lin" valueType="num">
                                      <p:cBhvr>
                                        <p:cTn id="118" dur="500" fill="hold"/>
                                        <p:tgtEl>
                                          <p:spTgt spid="78"/>
                                        </p:tgtEl>
                                        <p:attrNameLst>
                                          <p:attrName>ppt_h</p:attrName>
                                        </p:attrNameLst>
                                      </p:cBhvr>
                                      <p:tavLst>
                                        <p:tav tm="0">
                                          <p:val>
                                            <p:fltVal val="0"/>
                                          </p:val>
                                        </p:tav>
                                        <p:tav tm="100000">
                                          <p:val>
                                            <p:strVal val="#ppt_h"/>
                                          </p:val>
                                        </p:tav>
                                      </p:tavLst>
                                    </p:anim>
                                    <p:animEffect transition="in" filter="fade">
                                      <p:cBhvr>
                                        <p:cTn id="119" dur="500"/>
                                        <p:tgtEl>
                                          <p:spTgt spid="78"/>
                                        </p:tgtEl>
                                      </p:cBhvr>
                                    </p:animEffect>
                                  </p:childTnLst>
                                </p:cTn>
                              </p:par>
                            </p:childTnLst>
                          </p:cTn>
                        </p:par>
                        <p:par>
                          <p:cTn id="120" fill="hold">
                            <p:stCondLst>
                              <p:cond delay="11000"/>
                            </p:stCondLst>
                            <p:childTnLst>
                              <p:par>
                                <p:cTn id="121" presetID="10" presetClass="entr" presetSubtype="0" fill="hold" nodeType="afterEffect">
                                  <p:stCondLst>
                                    <p:cond delay="0"/>
                                  </p:stCondLst>
                                  <p:childTnLst>
                                    <p:set>
                                      <p:cBhvr>
                                        <p:cTn id="122" dur="1" fill="hold">
                                          <p:stCondLst>
                                            <p:cond delay="0"/>
                                          </p:stCondLst>
                                        </p:cTn>
                                        <p:tgtEl>
                                          <p:spTgt spid="68"/>
                                        </p:tgtEl>
                                        <p:attrNameLst>
                                          <p:attrName>style.visibility</p:attrName>
                                        </p:attrNameLst>
                                      </p:cBhvr>
                                      <p:to>
                                        <p:strVal val="visible"/>
                                      </p:to>
                                    </p:set>
                                    <p:animEffect transition="in" filter="fade">
                                      <p:cBhvr>
                                        <p:cTn id="123" dur="500"/>
                                        <p:tgtEl>
                                          <p:spTgt spid="68"/>
                                        </p:tgtEl>
                                      </p:cBhvr>
                                    </p:animEffect>
                                  </p:childTnLst>
                                </p:cTn>
                              </p:par>
                            </p:childTnLst>
                          </p:cTn>
                        </p:par>
                        <p:par>
                          <p:cTn id="124" fill="hold">
                            <p:stCondLst>
                              <p:cond delay="11500"/>
                            </p:stCondLst>
                            <p:childTnLst>
                              <p:par>
                                <p:cTn id="125" presetID="53" presetClass="entr" presetSubtype="16" fill="hold" nodeType="afterEffect">
                                  <p:stCondLst>
                                    <p:cond delay="0"/>
                                  </p:stCondLst>
                                  <p:childTnLst>
                                    <p:set>
                                      <p:cBhvr>
                                        <p:cTn id="126" dur="1" fill="hold">
                                          <p:stCondLst>
                                            <p:cond delay="0"/>
                                          </p:stCondLst>
                                        </p:cTn>
                                        <p:tgtEl>
                                          <p:spTgt spid="81"/>
                                        </p:tgtEl>
                                        <p:attrNameLst>
                                          <p:attrName>style.visibility</p:attrName>
                                        </p:attrNameLst>
                                      </p:cBhvr>
                                      <p:to>
                                        <p:strVal val="visible"/>
                                      </p:to>
                                    </p:set>
                                    <p:anim calcmode="lin" valueType="num">
                                      <p:cBhvr>
                                        <p:cTn id="127" dur="500" fill="hold"/>
                                        <p:tgtEl>
                                          <p:spTgt spid="81"/>
                                        </p:tgtEl>
                                        <p:attrNameLst>
                                          <p:attrName>ppt_w</p:attrName>
                                        </p:attrNameLst>
                                      </p:cBhvr>
                                      <p:tavLst>
                                        <p:tav tm="0">
                                          <p:val>
                                            <p:fltVal val="0"/>
                                          </p:val>
                                        </p:tav>
                                        <p:tav tm="100000">
                                          <p:val>
                                            <p:strVal val="#ppt_w"/>
                                          </p:val>
                                        </p:tav>
                                      </p:tavLst>
                                    </p:anim>
                                    <p:anim calcmode="lin" valueType="num">
                                      <p:cBhvr>
                                        <p:cTn id="128" dur="500" fill="hold"/>
                                        <p:tgtEl>
                                          <p:spTgt spid="81"/>
                                        </p:tgtEl>
                                        <p:attrNameLst>
                                          <p:attrName>ppt_h</p:attrName>
                                        </p:attrNameLst>
                                      </p:cBhvr>
                                      <p:tavLst>
                                        <p:tav tm="0">
                                          <p:val>
                                            <p:fltVal val="0"/>
                                          </p:val>
                                        </p:tav>
                                        <p:tav tm="100000">
                                          <p:val>
                                            <p:strVal val="#ppt_h"/>
                                          </p:val>
                                        </p:tav>
                                      </p:tavLst>
                                    </p:anim>
                                    <p:animEffect transition="in" filter="fade">
                                      <p:cBhvr>
                                        <p:cTn id="129" dur="500"/>
                                        <p:tgtEl>
                                          <p:spTgt spid="81"/>
                                        </p:tgtEl>
                                      </p:cBhvr>
                                    </p:animEffect>
                                  </p:childTnLst>
                                </p:cTn>
                              </p:par>
                            </p:childTnLst>
                          </p:cTn>
                        </p:par>
                        <p:par>
                          <p:cTn id="130" fill="hold">
                            <p:stCondLst>
                              <p:cond delay="12500"/>
                            </p:stCondLst>
                            <p:childTnLst>
                              <p:par>
                                <p:cTn id="131" presetID="10" presetClass="entr" presetSubtype="0" fill="hold" nodeType="afterEffect">
                                  <p:stCondLst>
                                    <p:cond delay="0"/>
                                  </p:stCondLst>
                                  <p:childTnLst>
                                    <p:set>
                                      <p:cBhvr>
                                        <p:cTn id="132" dur="1" fill="hold">
                                          <p:stCondLst>
                                            <p:cond delay="0"/>
                                          </p:stCondLst>
                                        </p:cTn>
                                        <p:tgtEl>
                                          <p:spTgt spid="65"/>
                                        </p:tgtEl>
                                        <p:attrNameLst>
                                          <p:attrName>style.visibility</p:attrName>
                                        </p:attrNameLst>
                                      </p:cBhvr>
                                      <p:to>
                                        <p:strVal val="visible"/>
                                      </p:to>
                                    </p:set>
                                    <p:animEffect transition="in" filter="fade">
                                      <p:cBhvr>
                                        <p:cTn id="133" dur="500"/>
                                        <p:tgtEl>
                                          <p:spTgt spid="65"/>
                                        </p:tgtEl>
                                      </p:cBhvr>
                                    </p:animEffect>
                                  </p:childTnLst>
                                </p:cTn>
                              </p:par>
                              <p:par>
                                <p:cTn id="134" presetID="10" presetClass="entr" presetSubtype="0" fill="hold" nodeType="withEffect">
                                  <p:stCondLst>
                                    <p:cond delay="0"/>
                                  </p:stCondLst>
                                  <p:childTnLst>
                                    <p:set>
                                      <p:cBhvr>
                                        <p:cTn id="135" dur="1" fill="hold">
                                          <p:stCondLst>
                                            <p:cond delay="0"/>
                                          </p:stCondLst>
                                        </p:cTn>
                                        <p:tgtEl>
                                          <p:spTgt spid="89"/>
                                        </p:tgtEl>
                                        <p:attrNameLst>
                                          <p:attrName>style.visibility</p:attrName>
                                        </p:attrNameLst>
                                      </p:cBhvr>
                                      <p:to>
                                        <p:strVal val="visible"/>
                                      </p:to>
                                    </p:set>
                                    <p:animEffect transition="in" filter="fade">
                                      <p:cBhvr>
                                        <p:cTn id="136" dur="500"/>
                                        <p:tgtEl>
                                          <p:spTgt spid="89"/>
                                        </p:tgtEl>
                                      </p:cBhvr>
                                    </p:animEffect>
                                  </p:childTnLst>
                                </p:cTn>
                              </p:par>
                            </p:childTnLst>
                          </p:cTn>
                        </p:par>
                        <p:par>
                          <p:cTn id="137" fill="hold">
                            <p:stCondLst>
                              <p:cond delay="13000"/>
                            </p:stCondLst>
                            <p:childTnLst>
                              <p:par>
                                <p:cTn id="138" presetID="10" presetClass="entr" presetSubtype="0" fill="hold" grpId="0" nodeType="afterEffect">
                                  <p:stCondLst>
                                    <p:cond delay="0"/>
                                  </p:stCondLst>
                                  <p:childTnLst>
                                    <p:set>
                                      <p:cBhvr>
                                        <p:cTn id="139" dur="1" fill="hold">
                                          <p:stCondLst>
                                            <p:cond delay="0"/>
                                          </p:stCondLst>
                                        </p:cTn>
                                        <p:tgtEl>
                                          <p:spTgt spid="90"/>
                                        </p:tgtEl>
                                        <p:attrNameLst>
                                          <p:attrName>style.visibility</p:attrName>
                                        </p:attrNameLst>
                                      </p:cBhvr>
                                      <p:to>
                                        <p:strVal val="visible"/>
                                      </p:to>
                                    </p:set>
                                    <p:animEffect transition="in" filter="fade">
                                      <p:cBhvr>
                                        <p:cTn id="140" dur="500"/>
                                        <p:tgtEl>
                                          <p:spTgt spid="90"/>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91"/>
                                        </p:tgtEl>
                                        <p:attrNameLst>
                                          <p:attrName>style.visibility</p:attrName>
                                        </p:attrNameLst>
                                      </p:cBhvr>
                                      <p:to>
                                        <p:strVal val="visible"/>
                                      </p:to>
                                    </p:set>
                                    <p:animEffect transition="in" filter="fade">
                                      <p:cBhvr>
                                        <p:cTn id="143" dur="500"/>
                                        <p:tgtEl>
                                          <p:spTgt spid="91"/>
                                        </p:tgtEl>
                                      </p:cBhvr>
                                    </p:animEffect>
                                  </p:childTnLst>
                                </p:cTn>
                              </p:par>
                            </p:childTnLst>
                          </p:cTn>
                        </p:par>
                        <p:par>
                          <p:cTn id="144" fill="hold">
                            <p:stCondLst>
                              <p:cond delay="13500"/>
                            </p:stCondLst>
                            <p:childTnLst>
                              <p:par>
                                <p:cTn id="145" presetID="10" presetClass="entr" presetSubtype="0" fill="hold" grpId="0" nodeType="afterEffect">
                                  <p:stCondLst>
                                    <p:cond delay="0"/>
                                  </p:stCondLst>
                                  <p:childTnLst>
                                    <p:set>
                                      <p:cBhvr>
                                        <p:cTn id="146" dur="1" fill="hold">
                                          <p:stCondLst>
                                            <p:cond delay="0"/>
                                          </p:stCondLst>
                                        </p:cTn>
                                        <p:tgtEl>
                                          <p:spTgt spid="92"/>
                                        </p:tgtEl>
                                        <p:attrNameLst>
                                          <p:attrName>style.visibility</p:attrName>
                                        </p:attrNameLst>
                                      </p:cBhvr>
                                      <p:to>
                                        <p:strVal val="visible"/>
                                      </p:to>
                                    </p:set>
                                    <p:animEffect transition="in" filter="fade">
                                      <p:cBhvr>
                                        <p:cTn id="147"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5" grpId="0" animBg="1"/>
      <p:bldP spid="11" grpId="0"/>
      <p:bldP spid="58" grpId="0"/>
      <p:bldP spid="59" grpId="0"/>
      <p:bldP spid="60" grpId="0"/>
      <p:bldP spid="77" grpId="0" animBg="1"/>
      <p:bldP spid="90" grpId="0"/>
      <p:bldP spid="91" grpId="0"/>
      <p:bldP spid="92" grpId="0"/>
    </p:bldLst>
  </p:timing>
</p:sld>
</file>

<file path=ppt/slides/slide15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060252" y="680759"/>
            <a:ext cx="6071703" cy="830997"/>
          </a:xfrm>
          <a:prstGeom prst="rect">
            <a:avLst/>
          </a:prstGeom>
          <a:noFill/>
        </p:spPr>
        <p:txBody>
          <a:bodyPr wrap="none" rtlCol="0">
            <a:spAutoFit/>
          </a:bodyPr>
          <a:lstStyle/>
          <a:p>
            <a:pPr algn="ctr"/>
            <a:r>
              <a:rPr lang="id-ID" sz="4800" dirty="0" smtClean="0">
                <a:solidFill>
                  <a:schemeClr val="bg1"/>
                </a:solidFill>
                <a:latin typeface="+mj-lt"/>
              </a:rPr>
              <a:t>Process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13" name="Group 12"/>
          <p:cNvGrpSpPr/>
          <p:nvPr/>
        </p:nvGrpSpPr>
        <p:grpSpPr>
          <a:xfrm>
            <a:off x="5258594" y="3390900"/>
            <a:ext cx="1731963" cy="1730375"/>
            <a:chOff x="5258594" y="3390900"/>
            <a:chExt cx="1731963" cy="1730375"/>
          </a:xfrm>
        </p:grpSpPr>
        <p:sp>
          <p:nvSpPr>
            <p:cNvPr id="9" name="Freeform 9"/>
            <p:cNvSpPr>
              <a:spLocks/>
            </p:cNvSpPr>
            <p:nvPr/>
          </p:nvSpPr>
          <p:spPr bwMode="auto">
            <a:xfrm>
              <a:off x="5258594" y="3390900"/>
              <a:ext cx="1731963" cy="1730375"/>
            </a:xfrm>
            <a:custGeom>
              <a:avLst/>
              <a:gdLst>
                <a:gd name="T0" fmla="*/ 1033 w 1112"/>
                <a:gd name="T1" fmla="*/ 458 h 1111"/>
                <a:gd name="T2" fmla="*/ 966 w 1112"/>
                <a:gd name="T3" fmla="*/ 480 h 1111"/>
                <a:gd name="T4" fmla="*/ 916 w 1112"/>
                <a:gd name="T5" fmla="*/ 449 h 1111"/>
                <a:gd name="T6" fmla="*/ 916 w 1112"/>
                <a:gd name="T7" fmla="*/ 444 h 1111"/>
                <a:gd name="T8" fmla="*/ 916 w 1112"/>
                <a:gd name="T9" fmla="*/ 196 h 1111"/>
                <a:gd name="T10" fmla="*/ 869 w 1112"/>
                <a:gd name="T11" fmla="*/ 196 h 1111"/>
                <a:gd name="T12" fmla="*/ 869 w 1112"/>
                <a:gd name="T13" fmla="*/ 196 h 1111"/>
                <a:gd name="T14" fmla="*/ 649 w 1112"/>
                <a:gd name="T15" fmla="*/ 196 h 1111"/>
                <a:gd name="T16" fmla="*/ 642 w 1112"/>
                <a:gd name="T17" fmla="*/ 196 h 1111"/>
                <a:gd name="T18" fmla="*/ 645 w 1112"/>
                <a:gd name="T19" fmla="*/ 196 h 1111"/>
                <a:gd name="T20" fmla="*/ 613 w 1112"/>
                <a:gd name="T21" fmla="*/ 146 h 1111"/>
                <a:gd name="T22" fmla="*/ 635 w 1112"/>
                <a:gd name="T23" fmla="*/ 78 h 1111"/>
                <a:gd name="T24" fmla="*/ 547 w 1112"/>
                <a:gd name="T25" fmla="*/ 0 h 1111"/>
                <a:gd name="T26" fmla="*/ 459 w 1112"/>
                <a:gd name="T27" fmla="*/ 78 h 1111"/>
                <a:gd name="T28" fmla="*/ 481 w 1112"/>
                <a:gd name="T29" fmla="*/ 146 h 1111"/>
                <a:gd name="T30" fmla="*/ 449 w 1112"/>
                <a:gd name="T31" fmla="*/ 196 h 1111"/>
                <a:gd name="T32" fmla="*/ 444 w 1112"/>
                <a:gd name="T33" fmla="*/ 196 h 1111"/>
                <a:gd name="T34" fmla="*/ 354 w 1112"/>
                <a:gd name="T35" fmla="*/ 196 h 1111"/>
                <a:gd name="T36" fmla="*/ 354 w 1112"/>
                <a:gd name="T37" fmla="*/ 196 h 1111"/>
                <a:gd name="T38" fmla="*/ 196 w 1112"/>
                <a:gd name="T39" fmla="*/ 196 h 1111"/>
                <a:gd name="T40" fmla="*/ 196 w 1112"/>
                <a:gd name="T41" fmla="*/ 444 h 1111"/>
                <a:gd name="T42" fmla="*/ 196 w 1112"/>
                <a:gd name="T43" fmla="*/ 448 h 1111"/>
                <a:gd name="T44" fmla="*/ 146 w 1112"/>
                <a:gd name="T45" fmla="*/ 480 h 1111"/>
                <a:gd name="T46" fmla="*/ 79 w 1112"/>
                <a:gd name="T47" fmla="*/ 458 h 1111"/>
                <a:gd name="T48" fmla="*/ 0 w 1112"/>
                <a:gd name="T49" fmla="*/ 546 h 1111"/>
                <a:gd name="T50" fmla="*/ 79 w 1112"/>
                <a:gd name="T51" fmla="*/ 634 h 1111"/>
                <a:gd name="T52" fmla="*/ 146 w 1112"/>
                <a:gd name="T53" fmla="*/ 612 h 1111"/>
                <a:gd name="T54" fmla="*/ 196 w 1112"/>
                <a:gd name="T55" fmla="*/ 644 h 1111"/>
                <a:gd name="T56" fmla="*/ 196 w 1112"/>
                <a:gd name="T57" fmla="*/ 641 h 1111"/>
                <a:gd name="T58" fmla="*/ 196 w 1112"/>
                <a:gd name="T59" fmla="*/ 648 h 1111"/>
                <a:gd name="T60" fmla="*/ 196 w 1112"/>
                <a:gd name="T61" fmla="*/ 915 h 1111"/>
                <a:gd name="T62" fmla="*/ 240 w 1112"/>
                <a:gd name="T63" fmla="*/ 915 h 1111"/>
                <a:gd name="T64" fmla="*/ 445 w 1112"/>
                <a:gd name="T65" fmla="*/ 915 h 1111"/>
                <a:gd name="T66" fmla="*/ 452 w 1112"/>
                <a:gd name="T67" fmla="*/ 915 h 1111"/>
                <a:gd name="T68" fmla="*/ 449 w 1112"/>
                <a:gd name="T69" fmla="*/ 915 h 1111"/>
                <a:gd name="T70" fmla="*/ 481 w 1112"/>
                <a:gd name="T71" fmla="*/ 965 h 1111"/>
                <a:gd name="T72" fmla="*/ 459 w 1112"/>
                <a:gd name="T73" fmla="*/ 1032 h 1111"/>
                <a:gd name="T74" fmla="*/ 547 w 1112"/>
                <a:gd name="T75" fmla="*/ 1111 h 1111"/>
                <a:gd name="T76" fmla="*/ 635 w 1112"/>
                <a:gd name="T77" fmla="*/ 1032 h 1111"/>
                <a:gd name="T78" fmla="*/ 613 w 1112"/>
                <a:gd name="T79" fmla="*/ 965 h 1111"/>
                <a:gd name="T80" fmla="*/ 645 w 1112"/>
                <a:gd name="T81" fmla="*/ 915 h 1111"/>
                <a:gd name="T82" fmla="*/ 650 w 1112"/>
                <a:gd name="T83" fmla="*/ 915 h 1111"/>
                <a:gd name="T84" fmla="*/ 758 w 1112"/>
                <a:gd name="T85" fmla="*/ 915 h 1111"/>
                <a:gd name="T86" fmla="*/ 758 w 1112"/>
                <a:gd name="T87" fmla="*/ 915 h 1111"/>
                <a:gd name="T88" fmla="*/ 861 w 1112"/>
                <a:gd name="T89" fmla="*/ 915 h 1111"/>
                <a:gd name="T90" fmla="*/ 916 w 1112"/>
                <a:gd name="T91" fmla="*/ 915 h 1111"/>
                <a:gd name="T92" fmla="*/ 916 w 1112"/>
                <a:gd name="T93" fmla="*/ 648 h 1111"/>
                <a:gd name="T94" fmla="*/ 916 w 1112"/>
                <a:gd name="T95" fmla="*/ 641 h 1111"/>
                <a:gd name="T96" fmla="*/ 916 w 1112"/>
                <a:gd name="T97" fmla="*/ 644 h 1111"/>
                <a:gd name="T98" fmla="*/ 966 w 1112"/>
                <a:gd name="T99" fmla="*/ 612 h 1111"/>
                <a:gd name="T100" fmla="*/ 1033 w 1112"/>
                <a:gd name="T101" fmla="*/ 634 h 1111"/>
                <a:gd name="T102" fmla="*/ 1112 w 1112"/>
                <a:gd name="T103" fmla="*/ 546 h 1111"/>
                <a:gd name="T104" fmla="*/ 1033 w 1112"/>
                <a:gd name="T105" fmla="*/ 458 h 1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12" h="1111">
                  <a:moveTo>
                    <a:pt x="1033" y="458"/>
                  </a:moveTo>
                  <a:cubicBezTo>
                    <a:pt x="1011" y="458"/>
                    <a:pt x="966" y="480"/>
                    <a:pt x="966" y="480"/>
                  </a:cubicBezTo>
                  <a:cubicBezTo>
                    <a:pt x="940" y="493"/>
                    <a:pt x="918" y="479"/>
                    <a:pt x="916" y="449"/>
                  </a:cubicBezTo>
                  <a:cubicBezTo>
                    <a:pt x="916" y="444"/>
                    <a:pt x="916" y="444"/>
                    <a:pt x="916" y="444"/>
                  </a:cubicBezTo>
                  <a:cubicBezTo>
                    <a:pt x="916" y="196"/>
                    <a:pt x="916" y="196"/>
                    <a:pt x="916" y="196"/>
                  </a:cubicBezTo>
                  <a:cubicBezTo>
                    <a:pt x="869" y="196"/>
                    <a:pt x="869" y="196"/>
                    <a:pt x="869" y="196"/>
                  </a:cubicBezTo>
                  <a:cubicBezTo>
                    <a:pt x="869" y="196"/>
                    <a:pt x="869" y="196"/>
                    <a:pt x="869" y="196"/>
                  </a:cubicBezTo>
                  <a:cubicBezTo>
                    <a:pt x="649" y="196"/>
                    <a:pt x="649" y="196"/>
                    <a:pt x="649" y="196"/>
                  </a:cubicBezTo>
                  <a:cubicBezTo>
                    <a:pt x="645" y="196"/>
                    <a:pt x="643" y="196"/>
                    <a:pt x="642" y="196"/>
                  </a:cubicBezTo>
                  <a:cubicBezTo>
                    <a:pt x="642" y="196"/>
                    <a:pt x="643" y="196"/>
                    <a:pt x="645" y="196"/>
                  </a:cubicBezTo>
                  <a:cubicBezTo>
                    <a:pt x="614" y="194"/>
                    <a:pt x="600" y="172"/>
                    <a:pt x="613" y="146"/>
                  </a:cubicBezTo>
                  <a:cubicBezTo>
                    <a:pt x="613" y="146"/>
                    <a:pt x="635" y="101"/>
                    <a:pt x="635" y="78"/>
                  </a:cubicBezTo>
                  <a:cubicBezTo>
                    <a:pt x="635" y="35"/>
                    <a:pt x="595" y="0"/>
                    <a:pt x="547" y="0"/>
                  </a:cubicBezTo>
                  <a:cubicBezTo>
                    <a:pt x="498" y="0"/>
                    <a:pt x="459" y="35"/>
                    <a:pt x="459" y="78"/>
                  </a:cubicBezTo>
                  <a:cubicBezTo>
                    <a:pt x="459" y="101"/>
                    <a:pt x="481" y="146"/>
                    <a:pt x="481" y="146"/>
                  </a:cubicBezTo>
                  <a:cubicBezTo>
                    <a:pt x="494" y="172"/>
                    <a:pt x="479" y="194"/>
                    <a:pt x="449" y="196"/>
                  </a:cubicBezTo>
                  <a:cubicBezTo>
                    <a:pt x="444" y="196"/>
                    <a:pt x="444" y="196"/>
                    <a:pt x="444" y="196"/>
                  </a:cubicBezTo>
                  <a:cubicBezTo>
                    <a:pt x="354" y="196"/>
                    <a:pt x="354" y="196"/>
                    <a:pt x="354" y="196"/>
                  </a:cubicBezTo>
                  <a:cubicBezTo>
                    <a:pt x="354" y="196"/>
                    <a:pt x="354" y="196"/>
                    <a:pt x="354" y="196"/>
                  </a:cubicBezTo>
                  <a:cubicBezTo>
                    <a:pt x="196" y="196"/>
                    <a:pt x="196" y="196"/>
                    <a:pt x="196" y="196"/>
                  </a:cubicBezTo>
                  <a:cubicBezTo>
                    <a:pt x="196" y="444"/>
                    <a:pt x="196" y="444"/>
                    <a:pt x="196" y="444"/>
                  </a:cubicBezTo>
                  <a:cubicBezTo>
                    <a:pt x="196" y="448"/>
                    <a:pt x="196" y="448"/>
                    <a:pt x="196" y="448"/>
                  </a:cubicBezTo>
                  <a:cubicBezTo>
                    <a:pt x="194" y="479"/>
                    <a:pt x="172" y="493"/>
                    <a:pt x="146" y="480"/>
                  </a:cubicBezTo>
                  <a:cubicBezTo>
                    <a:pt x="146" y="480"/>
                    <a:pt x="101" y="458"/>
                    <a:pt x="79" y="458"/>
                  </a:cubicBezTo>
                  <a:cubicBezTo>
                    <a:pt x="35" y="458"/>
                    <a:pt x="0" y="498"/>
                    <a:pt x="0" y="546"/>
                  </a:cubicBezTo>
                  <a:cubicBezTo>
                    <a:pt x="0" y="595"/>
                    <a:pt x="35" y="634"/>
                    <a:pt x="79" y="634"/>
                  </a:cubicBezTo>
                  <a:cubicBezTo>
                    <a:pt x="101" y="634"/>
                    <a:pt x="146" y="612"/>
                    <a:pt x="146" y="612"/>
                  </a:cubicBezTo>
                  <a:cubicBezTo>
                    <a:pt x="172" y="599"/>
                    <a:pt x="194" y="614"/>
                    <a:pt x="196" y="644"/>
                  </a:cubicBezTo>
                  <a:cubicBezTo>
                    <a:pt x="196" y="643"/>
                    <a:pt x="196" y="642"/>
                    <a:pt x="196" y="641"/>
                  </a:cubicBezTo>
                  <a:cubicBezTo>
                    <a:pt x="196" y="642"/>
                    <a:pt x="196" y="645"/>
                    <a:pt x="196" y="648"/>
                  </a:cubicBezTo>
                  <a:cubicBezTo>
                    <a:pt x="196" y="915"/>
                    <a:pt x="196" y="915"/>
                    <a:pt x="196" y="915"/>
                  </a:cubicBezTo>
                  <a:cubicBezTo>
                    <a:pt x="196" y="915"/>
                    <a:pt x="224" y="915"/>
                    <a:pt x="240" y="915"/>
                  </a:cubicBezTo>
                  <a:cubicBezTo>
                    <a:pt x="445" y="915"/>
                    <a:pt x="445" y="915"/>
                    <a:pt x="445" y="915"/>
                  </a:cubicBezTo>
                  <a:cubicBezTo>
                    <a:pt x="448" y="915"/>
                    <a:pt x="451" y="915"/>
                    <a:pt x="452" y="915"/>
                  </a:cubicBezTo>
                  <a:cubicBezTo>
                    <a:pt x="451" y="915"/>
                    <a:pt x="450" y="915"/>
                    <a:pt x="449" y="915"/>
                  </a:cubicBezTo>
                  <a:cubicBezTo>
                    <a:pt x="479" y="917"/>
                    <a:pt x="494" y="939"/>
                    <a:pt x="481" y="965"/>
                  </a:cubicBezTo>
                  <a:cubicBezTo>
                    <a:pt x="481" y="965"/>
                    <a:pt x="459" y="1010"/>
                    <a:pt x="459" y="1032"/>
                  </a:cubicBezTo>
                  <a:cubicBezTo>
                    <a:pt x="459" y="1076"/>
                    <a:pt x="498" y="1111"/>
                    <a:pt x="547" y="1111"/>
                  </a:cubicBezTo>
                  <a:cubicBezTo>
                    <a:pt x="595" y="1111"/>
                    <a:pt x="635" y="1076"/>
                    <a:pt x="635" y="1032"/>
                  </a:cubicBezTo>
                  <a:cubicBezTo>
                    <a:pt x="635" y="1010"/>
                    <a:pt x="613" y="965"/>
                    <a:pt x="613" y="965"/>
                  </a:cubicBezTo>
                  <a:cubicBezTo>
                    <a:pt x="600" y="939"/>
                    <a:pt x="614" y="917"/>
                    <a:pt x="645" y="915"/>
                  </a:cubicBezTo>
                  <a:cubicBezTo>
                    <a:pt x="650" y="915"/>
                    <a:pt x="650" y="915"/>
                    <a:pt x="650" y="915"/>
                  </a:cubicBezTo>
                  <a:cubicBezTo>
                    <a:pt x="758" y="915"/>
                    <a:pt x="758" y="915"/>
                    <a:pt x="758" y="915"/>
                  </a:cubicBezTo>
                  <a:cubicBezTo>
                    <a:pt x="758" y="915"/>
                    <a:pt x="758" y="915"/>
                    <a:pt x="758" y="915"/>
                  </a:cubicBezTo>
                  <a:cubicBezTo>
                    <a:pt x="861" y="915"/>
                    <a:pt x="861" y="915"/>
                    <a:pt x="861" y="915"/>
                  </a:cubicBezTo>
                  <a:cubicBezTo>
                    <a:pt x="865" y="915"/>
                    <a:pt x="916" y="915"/>
                    <a:pt x="916" y="915"/>
                  </a:cubicBezTo>
                  <a:cubicBezTo>
                    <a:pt x="916" y="648"/>
                    <a:pt x="916" y="648"/>
                    <a:pt x="916" y="648"/>
                  </a:cubicBezTo>
                  <a:cubicBezTo>
                    <a:pt x="916" y="645"/>
                    <a:pt x="916" y="643"/>
                    <a:pt x="916" y="641"/>
                  </a:cubicBezTo>
                  <a:cubicBezTo>
                    <a:pt x="916" y="642"/>
                    <a:pt x="916" y="643"/>
                    <a:pt x="916" y="644"/>
                  </a:cubicBezTo>
                  <a:cubicBezTo>
                    <a:pt x="918" y="614"/>
                    <a:pt x="940" y="600"/>
                    <a:pt x="966" y="612"/>
                  </a:cubicBezTo>
                  <a:cubicBezTo>
                    <a:pt x="966" y="612"/>
                    <a:pt x="1011" y="634"/>
                    <a:pt x="1033" y="634"/>
                  </a:cubicBezTo>
                  <a:cubicBezTo>
                    <a:pt x="1077" y="634"/>
                    <a:pt x="1112" y="595"/>
                    <a:pt x="1112" y="546"/>
                  </a:cubicBezTo>
                  <a:cubicBezTo>
                    <a:pt x="1112" y="498"/>
                    <a:pt x="1077" y="458"/>
                    <a:pt x="1033" y="458"/>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5540617" y="3863852"/>
              <a:ext cx="1162223" cy="738664"/>
            </a:xfrm>
            <a:prstGeom prst="rect">
              <a:avLst/>
            </a:prstGeom>
            <a:noFill/>
          </p:spPr>
          <p:txBody>
            <a:bodyPr wrap="none" rtlCol="0">
              <a:spAutoFit/>
            </a:bodyPr>
            <a:lstStyle/>
            <a:p>
              <a:pPr algn="ctr"/>
              <a:r>
                <a:rPr lang="en-US" sz="1400" dirty="0" smtClean="0">
                  <a:solidFill>
                    <a:schemeClr val="bg1"/>
                  </a:solidFill>
                  <a:latin typeface="+mj-lt"/>
                </a:rPr>
                <a:t>8 STEP</a:t>
              </a:r>
            </a:p>
            <a:p>
              <a:pPr algn="ctr"/>
              <a:r>
                <a:rPr lang="en-US" sz="1400" dirty="0" smtClean="0">
                  <a:solidFill>
                    <a:schemeClr val="bg1"/>
                  </a:solidFill>
                  <a:latin typeface="+mj-lt"/>
                </a:rPr>
                <a:t>Tool Agnostic </a:t>
              </a:r>
            </a:p>
            <a:p>
              <a:pPr algn="ctr"/>
              <a:r>
                <a:rPr lang="en-US" sz="1400" dirty="0" smtClean="0">
                  <a:solidFill>
                    <a:schemeClr val="bg1"/>
                  </a:solidFill>
                  <a:latin typeface="+mj-lt"/>
                </a:rPr>
                <a:t>Approach</a:t>
              </a:r>
              <a:endParaRPr lang="en-US" sz="1400" dirty="0">
                <a:solidFill>
                  <a:schemeClr val="bg1"/>
                </a:solidFill>
                <a:latin typeface="+mj-lt"/>
              </a:endParaRPr>
            </a:p>
          </p:txBody>
        </p:sp>
      </p:grpSp>
      <p:grpSp>
        <p:nvGrpSpPr>
          <p:cNvPr id="4" name="Group 3"/>
          <p:cNvGrpSpPr/>
          <p:nvPr/>
        </p:nvGrpSpPr>
        <p:grpSpPr>
          <a:xfrm>
            <a:off x="5552282" y="2109788"/>
            <a:ext cx="1133475" cy="1082675"/>
            <a:chOff x="5552282" y="2109788"/>
            <a:chExt cx="1133475" cy="1082675"/>
          </a:xfrm>
        </p:grpSpPr>
        <p:sp>
          <p:nvSpPr>
            <p:cNvPr id="11" name="Freeform 11"/>
            <p:cNvSpPr>
              <a:spLocks/>
            </p:cNvSpPr>
            <p:nvPr/>
          </p:nvSpPr>
          <p:spPr bwMode="auto">
            <a:xfrm>
              <a:off x="5552282" y="2109788"/>
              <a:ext cx="1133475" cy="1082675"/>
            </a:xfrm>
            <a:custGeom>
              <a:avLst/>
              <a:gdLst>
                <a:gd name="T0" fmla="*/ 252 w 728"/>
                <a:gd name="T1" fmla="*/ 694 h 695"/>
                <a:gd name="T2" fmla="*/ 247 w 728"/>
                <a:gd name="T3" fmla="*/ 694 h 695"/>
                <a:gd name="T4" fmla="*/ 0 w 728"/>
                <a:gd name="T5" fmla="*/ 694 h 695"/>
                <a:gd name="T6" fmla="*/ 0 w 728"/>
                <a:gd name="T7" fmla="*/ 459 h 695"/>
                <a:gd name="T8" fmla="*/ 0 w 728"/>
                <a:gd name="T9" fmla="*/ 455 h 695"/>
                <a:gd name="T10" fmla="*/ 0 w 728"/>
                <a:gd name="T11" fmla="*/ 455 h 695"/>
                <a:gd name="T12" fmla="*/ 20 w 728"/>
                <a:gd name="T13" fmla="*/ 431 h 695"/>
                <a:gd name="T14" fmla="*/ 33 w 728"/>
                <a:gd name="T15" fmla="*/ 434 h 695"/>
                <a:gd name="T16" fmla="*/ 110 w 728"/>
                <a:gd name="T17" fmla="*/ 457 h 695"/>
                <a:gd name="T18" fmla="*/ 206 w 728"/>
                <a:gd name="T19" fmla="*/ 357 h 695"/>
                <a:gd name="T20" fmla="*/ 110 w 728"/>
                <a:gd name="T21" fmla="*/ 256 h 695"/>
                <a:gd name="T22" fmla="*/ 33 w 728"/>
                <a:gd name="T23" fmla="*/ 279 h 695"/>
                <a:gd name="T24" fmla="*/ 20 w 728"/>
                <a:gd name="T25" fmla="*/ 283 h 695"/>
                <a:gd name="T26" fmla="*/ 1 w 728"/>
                <a:gd name="T27" fmla="*/ 260 h 695"/>
                <a:gd name="T28" fmla="*/ 0 w 728"/>
                <a:gd name="T29" fmla="*/ 259 h 695"/>
                <a:gd name="T30" fmla="*/ 0 w 728"/>
                <a:gd name="T31" fmla="*/ 259 h 695"/>
                <a:gd name="T32" fmla="*/ 0 w 728"/>
                <a:gd name="T33" fmla="*/ 255 h 695"/>
                <a:gd name="T34" fmla="*/ 0 w 728"/>
                <a:gd name="T35" fmla="*/ 1 h 695"/>
                <a:gd name="T36" fmla="*/ 33 w 728"/>
                <a:gd name="T37" fmla="*/ 1 h 695"/>
                <a:gd name="T38" fmla="*/ 253 w 728"/>
                <a:gd name="T39" fmla="*/ 1 h 695"/>
                <a:gd name="T40" fmla="*/ 254 w 728"/>
                <a:gd name="T41" fmla="*/ 1 h 695"/>
                <a:gd name="T42" fmla="*/ 254 w 728"/>
                <a:gd name="T43" fmla="*/ 1 h 695"/>
                <a:gd name="T44" fmla="*/ 463 w 728"/>
                <a:gd name="T45" fmla="*/ 1 h 695"/>
                <a:gd name="T46" fmla="*/ 589 w 728"/>
                <a:gd name="T47" fmla="*/ 1 h 695"/>
                <a:gd name="T48" fmla="*/ 589 w 728"/>
                <a:gd name="T49" fmla="*/ 0 h 695"/>
                <a:gd name="T50" fmla="*/ 685 w 728"/>
                <a:gd name="T51" fmla="*/ 0 h 695"/>
                <a:gd name="T52" fmla="*/ 728 w 728"/>
                <a:gd name="T53" fmla="*/ 0 h 695"/>
                <a:gd name="T54" fmla="*/ 728 w 728"/>
                <a:gd name="T55" fmla="*/ 255 h 695"/>
                <a:gd name="T56" fmla="*/ 728 w 728"/>
                <a:gd name="T57" fmla="*/ 260 h 695"/>
                <a:gd name="T58" fmla="*/ 709 w 728"/>
                <a:gd name="T59" fmla="*/ 282 h 695"/>
                <a:gd name="T60" fmla="*/ 695 w 728"/>
                <a:gd name="T61" fmla="*/ 279 h 695"/>
                <a:gd name="T62" fmla="*/ 619 w 728"/>
                <a:gd name="T63" fmla="*/ 256 h 695"/>
                <a:gd name="T64" fmla="*/ 523 w 728"/>
                <a:gd name="T65" fmla="*/ 356 h 695"/>
                <a:gd name="T66" fmla="*/ 619 w 728"/>
                <a:gd name="T67" fmla="*/ 457 h 695"/>
                <a:gd name="T68" fmla="*/ 695 w 728"/>
                <a:gd name="T69" fmla="*/ 434 h 695"/>
                <a:gd name="T70" fmla="*/ 709 w 728"/>
                <a:gd name="T71" fmla="*/ 431 h 695"/>
                <a:gd name="T72" fmla="*/ 728 w 728"/>
                <a:gd name="T73" fmla="*/ 454 h 695"/>
                <a:gd name="T74" fmla="*/ 728 w 728"/>
                <a:gd name="T75" fmla="*/ 459 h 695"/>
                <a:gd name="T76" fmla="*/ 728 w 728"/>
                <a:gd name="T77" fmla="*/ 694 h 695"/>
                <a:gd name="T78" fmla="*/ 679 w 728"/>
                <a:gd name="T79" fmla="*/ 694 h 695"/>
                <a:gd name="T80" fmla="*/ 679 w 728"/>
                <a:gd name="T81" fmla="*/ 694 h 695"/>
                <a:gd name="T82" fmla="*/ 461 w 728"/>
                <a:gd name="T83" fmla="*/ 694 h 695"/>
                <a:gd name="T84" fmla="*/ 454 w 728"/>
                <a:gd name="T85" fmla="*/ 694 h 695"/>
                <a:gd name="T86" fmla="*/ 454 w 728"/>
                <a:gd name="T87" fmla="*/ 694 h 695"/>
                <a:gd name="T88" fmla="*/ 434 w 728"/>
                <a:gd name="T89" fmla="*/ 684 h 695"/>
                <a:gd name="T90" fmla="*/ 436 w 728"/>
                <a:gd name="T91" fmla="*/ 663 h 695"/>
                <a:gd name="T92" fmla="*/ 461 w 728"/>
                <a:gd name="T93" fmla="*/ 590 h 695"/>
                <a:gd name="T94" fmla="*/ 355 w 728"/>
                <a:gd name="T95" fmla="*/ 499 h 695"/>
                <a:gd name="T96" fmla="*/ 249 w 728"/>
                <a:gd name="T97" fmla="*/ 590 h 695"/>
                <a:gd name="T98" fmla="*/ 274 w 728"/>
                <a:gd name="T99" fmla="*/ 663 h 695"/>
                <a:gd name="T100" fmla="*/ 275 w 728"/>
                <a:gd name="T101" fmla="*/ 684 h 695"/>
                <a:gd name="T102" fmla="*/ 254 w 728"/>
                <a:gd name="T103" fmla="*/ 695 h 695"/>
                <a:gd name="T104" fmla="*/ 252 w 728"/>
                <a:gd name="T105" fmla="*/ 694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28" h="695">
                  <a:moveTo>
                    <a:pt x="252" y="694"/>
                  </a:moveTo>
                  <a:cubicBezTo>
                    <a:pt x="247" y="694"/>
                    <a:pt x="247" y="694"/>
                    <a:pt x="247" y="694"/>
                  </a:cubicBezTo>
                  <a:cubicBezTo>
                    <a:pt x="0" y="694"/>
                    <a:pt x="0" y="694"/>
                    <a:pt x="0" y="694"/>
                  </a:cubicBezTo>
                  <a:cubicBezTo>
                    <a:pt x="0" y="459"/>
                    <a:pt x="0" y="459"/>
                    <a:pt x="0" y="459"/>
                  </a:cubicBezTo>
                  <a:cubicBezTo>
                    <a:pt x="0" y="455"/>
                    <a:pt x="0" y="455"/>
                    <a:pt x="0" y="455"/>
                  </a:cubicBezTo>
                  <a:cubicBezTo>
                    <a:pt x="0" y="455"/>
                    <a:pt x="0" y="455"/>
                    <a:pt x="0" y="455"/>
                  </a:cubicBezTo>
                  <a:cubicBezTo>
                    <a:pt x="1" y="449"/>
                    <a:pt x="4" y="431"/>
                    <a:pt x="20" y="431"/>
                  </a:cubicBezTo>
                  <a:cubicBezTo>
                    <a:pt x="24" y="431"/>
                    <a:pt x="28" y="432"/>
                    <a:pt x="33" y="434"/>
                  </a:cubicBezTo>
                  <a:cubicBezTo>
                    <a:pt x="38" y="436"/>
                    <a:pt x="84" y="457"/>
                    <a:pt x="110" y="457"/>
                  </a:cubicBezTo>
                  <a:cubicBezTo>
                    <a:pt x="163" y="457"/>
                    <a:pt x="206" y="412"/>
                    <a:pt x="206" y="357"/>
                  </a:cubicBezTo>
                  <a:cubicBezTo>
                    <a:pt x="206" y="301"/>
                    <a:pt x="163" y="256"/>
                    <a:pt x="110" y="256"/>
                  </a:cubicBezTo>
                  <a:cubicBezTo>
                    <a:pt x="84" y="256"/>
                    <a:pt x="38" y="277"/>
                    <a:pt x="33" y="279"/>
                  </a:cubicBezTo>
                  <a:cubicBezTo>
                    <a:pt x="28" y="281"/>
                    <a:pt x="24" y="283"/>
                    <a:pt x="20" y="283"/>
                  </a:cubicBezTo>
                  <a:cubicBezTo>
                    <a:pt x="5" y="283"/>
                    <a:pt x="1" y="267"/>
                    <a:pt x="1" y="260"/>
                  </a:cubicBezTo>
                  <a:cubicBezTo>
                    <a:pt x="0" y="259"/>
                    <a:pt x="0" y="259"/>
                    <a:pt x="0" y="259"/>
                  </a:cubicBezTo>
                  <a:cubicBezTo>
                    <a:pt x="0" y="259"/>
                    <a:pt x="0" y="259"/>
                    <a:pt x="0" y="259"/>
                  </a:cubicBezTo>
                  <a:cubicBezTo>
                    <a:pt x="0" y="258"/>
                    <a:pt x="0" y="255"/>
                    <a:pt x="0" y="255"/>
                  </a:cubicBezTo>
                  <a:cubicBezTo>
                    <a:pt x="0" y="1"/>
                    <a:pt x="0" y="1"/>
                    <a:pt x="0" y="1"/>
                  </a:cubicBezTo>
                  <a:cubicBezTo>
                    <a:pt x="33" y="1"/>
                    <a:pt x="33" y="1"/>
                    <a:pt x="33" y="1"/>
                  </a:cubicBezTo>
                  <a:cubicBezTo>
                    <a:pt x="253" y="1"/>
                    <a:pt x="253" y="1"/>
                    <a:pt x="253" y="1"/>
                  </a:cubicBezTo>
                  <a:cubicBezTo>
                    <a:pt x="254" y="1"/>
                    <a:pt x="254" y="1"/>
                    <a:pt x="254" y="1"/>
                  </a:cubicBezTo>
                  <a:cubicBezTo>
                    <a:pt x="254" y="1"/>
                    <a:pt x="254" y="1"/>
                    <a:pt x="254" y="1"/>
                  </a:cubicBezTo>
                  <a:cubicBezTo>
                    <a:pt x="463" y="1"/>
                    <a:pt x="463" y="1"/>
                    <a:pt x="463" y="1"/>
                  </a:cubicBezTo>
                  <a:cubicBezTo>
                    <a:pt x="589" y="1"/>
                    <a:pt x="589" y="1"/>
                    <a:pt x="589" y="1"/>
                  </a:cubicBezTo>
                  <a:cubicBezTo>
                    <a:pt x="589" y="0"/>
                    <a:pt x="589" y="0"/>
                    <a:pt x="589" y="0"/>
                  </a:cubicBezTo>
                  <a:cubicBezTo>
                    <a:pt x="685" y="0"/>
                    <a:pt x="685" y="0"/>
                    <a:pt x="685" y="0"/>
                  </a:cubicBezTo>
                  <a:cubicBezTo>
                    <a:pt x="688" y="0"/>
                    <a:pt x="712" y="0"/>
                    <a:pt x="728" y="0"/>
                  </a:cubicBezTo>
                  <a:cubicBezTo>
                    <a:pt x="728" y="255"/>
                    <a:pt x="728" y="255"/>
                    <a:pt x="728" y="255"/>
                  </a:cubicBezTo>
                  <a:cubicBezTo>
                    <a:pt x="728" y="257"/>
                    <a:pt x="728" y="259"/>
                    <a:pt x="728" y="260"/>
                  </a:cubicBezTo>
                  <a:cubicBezTo>
                    <a:pt x="727" y="266"/>
                    <a:pt x="724" y="282"/>
                    <a:pt x="709" y="282"/>
                  </a:cubicBezTo>
                  <a:cubicBezTo>
                    <a:pt x="705" y="282"/>
                    <a:pt x="700" y="281"/>
                    <a:pt x="695" y="279"/>
                  </a:cubicBezTo>
                  <a:cubicBezTo>
                    <a:pt x="690" y="277"/>
                    <a:pt x="645" y="256"/>
                    <a:pt x="619" y="256"/>
                  </a:cubicBezTo>
                  <a:cubicBezTo>
                    <a:pt x="566" y="256"/>
                    <a:pt x="523" y="301"/>
                    <a:pt x="523" y="356"/>
                  </a:cubicBezTo>
                  <a:cubicBezTo>
                    <a:pt x="523" y="412"/>
                    <a:pt x="566" y="457"/>
                    <a:pt x="619" y="457"/>
                  </a:cubicBezTo>
                  <a:cubicBezTo>
                    <a:pt x="645" y="457"/>
                    <a:pt x="690" y="436"/>
                    <a:pt x="695" y="434"/>
                  </a:cubicBezTo>
                  <a:cubicBezTo>
                    <a:pt x="700" y="432"/>
                    <a:pt x="705" y="431"/>
                    <a:pt x="709" y="431"/>
                  </a:cubicBezTo>
                  <a:cubicBezTo>
                    <a:pt x="724" y="431"/>
                    <a:pt x="728" y="447"/>
                    <a:pt x="728" y="454"/>
                  </a:cubicBezTo>
                  <a:cubicBezTo>
                    <a:pt x="728" y="459"/>
                    <a:pt x="728" y="459"/>
                    <a:pt x="728" y="459"/>
                  </a:cubicBezTo>
                  <a:cubicBezTo>
                    <a:pt x="728" y="694"/>
                    <a:pt x="728" y="694"/>
                    <a:pt x="728" y="694"/>
                  </a:cubicBezTo>
                  <a:cubicBezTo>
                    <a:pt x="679" y="694"/>
                    <a:pt x="679" y="694"/>
                    <a:pt x="679" y="694"/>
                  </a:cubicBezTo>
                  <a:cubicBezTo>
                    <a:pt x="679" y="694"/>
                    <a:pt x="679" y="694"/>
                    <a:pt x="679" y="694"/>
                  </a:cubicBezTo>
                  <a:cubicBezTo>
                    <a:pt x="461" y="694"/>
                    <a:pt x="461" y="694"/>
                    <a:pt x="461" y="694"/>
                  </a:cubicBezTo>
                  <a:cubicBezTo>
                    <a:pt x="458" y="694"/>
                    <a:pt x="455" y="694"/>
                    <a:pt x="454" y="694"/>
                  </a:cubicBezTo>
                  <a:cubicBezTo>
                    <a:pt x="454" y="694"/>
                    <a:pt x="454" y="694"/>
                    <a:pt x="454" y="694"/>
                  </a:cubicBezTo>
                  <a:cubicBezTo>
                    <a:pt x="445" y="693"/>
                    <a:pt x="438" y="689"/>
                    <a:pt x="434" y="684"/>
                  </a:cubicBezTo>
                  <a:cubicBezTo>
                    <a:pt x="431" y="677"/>
                    <a:pt x="433" y="669"/>
                    <a:pt x="436" y="663"/>
                  </a:cubicBezTo>
                  <a:cubicBezTo>
                    <a:pt x="439" y="659"/>
                    <a:pt x="461" y="615"/>
                    <a:pt x="461" y="590"/>
                  </a:cubicBezTo>
                  <a:cubicBezTo>
                    <a:pt x="461" y="540"/>
                    <a:pt x="413" y="499"/>
                    <a:pt x="355" y="499"/>
                  </a:cubicBezTo>
                  <a:cubicBezTo>
                    <a:pt x="296" y="499"/>
                    <a:pt x="249" y="540"/>
                    <a:pt x="249" y="590"/>
                  </a:cubicBezTo>
                  <a:cubicBezTo>
                    <a:pt x="249" y="615"/>
                    <a:pt x="271" y="659"/>
                    <a:pt x="274" y="663"/>
                  </a:cubicBezTo>
                  <a:cubicBezTo>
                    <a:pt x="278" y="671"/>
                    <a:pt x="278" y="679"/>
                    <a:pt x="275" y="684"/>
                  </a:cubicBezTo>
                  <a:cubicBezTo>
                    <a:pt x="272" y="690"/>
                    <a:pt x="264" y="693"/>
                    <a:pt x="254" y="695"/>
                  </a:cubicBezTo>
                  <a:cubicBezTo>
                    <a:pt x="253" y="694"/>
                    <a:pt x="252" y="694"/>
                    <a:pt x="252" y="694"/>
                  </a:cubicBez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72865" y="2475431"/>
              <a:ext cx="298874" cy="294114"/>
              <a:chOff x="6297613" y="1392238"/>
              <a:chExt cx="498475" cy="490537"/>
            </a:xfrm>
            <a:solidFill>
              <a:schemeClr val="bg1"/>
            </a:solidFill>
          </p:grpSpPr>
          <p:sp>
            <p:nvSpPr>
              <p:cNvPr id="17" name="Freeform 16"/>
              <p:cNvSpPr>
                <a:spLocks/>
              </p:cNvSpPr>
              <p:nvPr/>
            </p:nvSpPr>
            <p:spPr bwMode="auto">
              <a:xfrm>
                <a:off x="6570663" y="1454150"/>
                <a:ext cx="160338" cy="160337"/>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noEditPoints="1"/>
              </p:cNvSpPr>
              <p:nvPr/>
            </p:nvSpPr>
            <p:spPr bwMode="auto">
              <a:xfrm>
                <a:off x="6297613" y="1392238"/>
                <a:ext cx="498475" cy="490537"/>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6562726" y="1392238"/>
                <a:ext cx="230188" cy="230187"/>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 name="Group 2"/>
          <p:cNvGrpSpPr/>
          <p:nvPr/>
        </p:nvGrpSpPr>
        <p:grpSpPr>
          <a:xfrm>
            <a:off x="3947319" y="2119313"/>
            <a:ext cx="1389063" cy="1081088"/>
            <a:chOff x="3947319" y="2119313"/>
            <a:chExt cx="1389063" cy="1081088"/>
          </a:xfrm>
        </p:grpSpPr>
        <p:sp>
          <p:nvSpPr>
            <p:cNvPr id="5" name="Freeform 5"/>
            <p:cNvSpPr>
              <a:spLocks/>
            </p:cNvSpPr>
            <p:nvPr/>
          </p:nvSpPr>
          <p:spPr bwMode="auto">
            <a:xfrm>
              <a:off x="3947319" y="2119313"/>
              <a:ext cx="1389063" cy="1081088"/>
            </a:xfrm>
            <a:custGeom>
              <a:avLst/>
              <a:gdLst>
                <a:gd name="T0" fmla="*/ 243 w 892"/>
                <a:gd name="T1" fmla="*/ 694 h 694"/>
                <a:gd name="T2" fmla="*/ 237 w 892"/>
                <a:gd name="T3" fmla="*/ 694 h 694"/>
                <a:gd name="T4" fmla="*/ 2 w 892"/>
                <a:gd name="T5" fmla="*/ 694 h 694"/>
                <a:gd name="T6" fmla="*/ 2 w 892"/>
                <a:gd name="T7" fmla="*/ 459 h 694"/>
                <a:gd name="T8" fmla="*/ 2 w 892"/>
                <a:gd name="T9" fmla="*/ 261 h 694"/>
                <a:gd name="T10" fmla="*/ 2 w 892"/>
                <a:gd name="T11" fmla="*/ 257 h 694"/>
                <a:gd name="T12" fmla="*/ 2 w 892"/>
                <a:gd name="T13" fmla="*/ 0 h 694"/>
                <a:gd name="T14" fmla="*/ 33 w 892"/>
                <a:gd name="T15" fmla="*/ 1 h 694"/>
                <a:gd name="T16" fmla="*/ 244 w 892"/>
                <a:gd name="T17" fmla="*/ 1 h 694"/>
                <a:gd name="T18" fmla="*/ 244 w 892"/>
                <a:gd name="T19" fmla="*/ 1 h 694"/>
                <a:gd name="T20" fmla="*/ 244 w 892"/>
                <a:gd name="T21" fmla="*/ 1 h 694"/>
                <a:gd name="T22" fmla="*/ 443 w 892"/>
                <a:gd name="T23" fmla="*/ 1 h 694"/>
                <a:gd name="T24" fmla="*/ 564 w 892"/>
                <a:gd name="T25" fmla="*/ 1 h 694"/>
                <a:gd name="T26" fmla="*/ 564 w 892"/>
                <a:gd name="T27" fmla="*/ 0 h 694"/>
                <a:gd name="T28" fmla="*/ 655 w 892"/>
                <a:gd name="T29" fmla="*/ 0 h 694"/>
                <a:gd name="T30" fmla="*/ 696 w 892"/>
                <a:gd name="T31" fmla="*/ 0 h 694"/>
                <a:gd name="T32" fmla="*/ 696 w 892"/>
                <a:gd name="T33" fmla="*/ 255 h 694"/>
                <a:gd name="T34" fmla="*/ 696 w 892"/>
                <a:gd name="T35" fmla="*/ 260 h 694"/>
                <a:gd name="T36" fmla="*/ 697 w 892"/>
                <a:gd name="T37" fmla="*/ 260 h 694"/>
                <a:gd name="T38" fmla="*/ 697 w 892"/>
                <a:gd name="T39" fmla="*/ 262 h 694"/>
                <a:gd name="T40" fmla="*/ 710 w 892"/>
                <a:gd name="T41" fmla="*/ 261 h 694"/>
                <a:gd name="T42" fmla="*/ 712 w 892"/>
                <a:gd name="T43" fmla="*/ 261 h 694"/>
                <a:gd name="T44" fmla="*/ 697 w 892"/>
                <a:gd name="T45" fmla="*/ 262 h 694"/>
                <a:gd name="T46" fmla="*/ 741 w 892"/>
                <a:gd name="T47" fmla="*/ 308 h 694"/>
                <a:gd name="T48" fmla="*/ 765 w 892"/>
                <a:gd name="T49" fmla="*/ 302 h 694"/>
                <a:gd name="T50" fmla="*/ 827 w 892"/>
                <a:gd name="T51" fmla="*/ 281 h 694"/>
                <a:gd name="T52" fmla="*/ 892 w 892"/>
                <a:gd name="T53" fmla="*/ 356 h 694"/>
                <a:gd name="T54" fmla="*/ 827 w 892"/>
                <a:gd name="T55" fmla="*/ 432 h 694"/>
                <a:gd name="T56" fmla="*/ 765 w 892"/>
                <a:gd name="T57" fmla="*/ 411 h 694"/>
                <a:gd name="T58" fmla="*/ 741 w 892"/>
                <a:gd name="T59" fmla="*/ 405 h 694"/>
                <a:gd name="T60" fmla="*/ 697 w 892"/>
                <a:gd name="T61" fmla="*/ 453 h 694"/>
                <a:gd name="T62" fmla="*/ 696 w 892"/>
                <a:gd name="T63" fmla="*/ 454 h 694"/>
                <a:gd name="T64" fmla="*/ 696 w 892"/>
                <a:gd name="T65" fmla="*/ 459 h 694"/>
                <a:gd name="T66" fmla="*/ 696 w 892"/>
                <a:gd name="T67" fmla="*/ 694 h 694"/>
                <a:gd name="T68" fmla="*/ 649 w 892"/>
                <a:gd name="T69" fmla="*/ 694 h 694"/>
                <a:gd name="T70" fmla="*/ 649 w 892"/>
                <a:gd name="T71" fmla="*/ 694 h 694"/>
                <a:gd name="T72" fmla="*/ 442 w 892"/>
                <a:gd name="T73" fmla="*/ 694 h 694"/>
                <a:gd name="T74" fmla="*/ 435 w 892"/>
                <a:gd name="T75" fmla="*/ 694 h 694"/>
                <a:gd name="T76" fmla="*/ 435 w 892"/>
                <a:gd name="T77" fmla="*/ 694 h 694"/>
                <a:gd name="T78" fmla="*/ 416 w 892"/>
                <a:gd name="T79" fmla="*/ 684 h 694"/>
                <a:gd name="T80" fmla="*/ 418 w 892"/>
                <a:gd name="T81" fmla="*/ 663 h 694"/>
                <a:gd name="T82" fmla="*/ 441 w 892"/>
                <a:gd name="T83" fmla="*/ 590 h 694"/>
                <a:gd name="T84" fmla="*/ 340 w 892"/>
                <a:gd name="T85" fmla="*/ 499 h 694"/>
                <a:gd name="T86" fmla="*/ 240 w 892"/>
                <a:gd name="T87" fmla="*/ 590 h 694"/>
                <a:gd name="T88" fmla="*/ 263 w 892"/>
                <a:gd name="T89" fmla="*/ 663 h 694"/>
                <a:gd name="T90" fmla="*/ 264 w 892"/>
                <a:gd name="T91" fmla="*/ 684 h 694"/>
                <a:gd name="T92" fmla="*/ 244 w 892"/>
                <a:gd name="T93" fmla="*/ 694 h 694"/>
                <a:gd name="T94" fmla="*/ 243 w 892"/>
                <a:gd name="T95"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2" h="694">
                  <a:moveTo>
                    <a:pt x="243" y="694"/>
                  </a:moveTo>
                  <a:cubicBezTo>
                    <a:pt x="237" y="694"/>
                    <a:pt x="237" y="694"/>
                    <a:pt x="237" y="694"/>
                  </a:cubicBezTo>
                  <a:cubicBezTo>
                    <a:pt x="2" y="694"/>
                    <a:pt x="2" y="694"/>
                    <a:pt x="2" y="694"/>
                  </a:cubicBezTo>
                  <a:cubicBezTo>
                    <a:pt x="2" y="459"/>
                    <a:pt x="2" y="459"/>
                    <a:pt x="2" y="459"/>
                  </a:cubicBezTo>
                  <a:cubicBezTo>
                    <a:pt x="2" y="458"/>
                    <a:pt x="0" y="294"/>
                    <a:pt x="2" y="261"/>
                  </a:cubicBezTo>
                  <a:cubicBezTo>
                    <a:pt x="2" y="260"/>
                    <a:pt x="2" y="258"/>
                    <a:pt x="2" y="257"/>
                  </a:cubicBezTo>
                  <a:cubicBezTo>
                    <a:pt x="2" y="0"/>
                    <a:pt x="2" y="0"/>
                    <a:pt x="2" y="0"/>
                  </a:cubicBezTo>
                  <a:cubicBezTo>
                    <a:pt x="33" y="1"/>
                    <a:pt x="33" y="1"/>
                    <a:pt x="33" y="1"/>
                  </a:cubicBezTo>
                  <a:cubicBezTo>
                    <a:pt x="244" y="1"/>
                    <a:pt x="244" y="1"/>
                    <a:pt x="244" y="1"/>
                  </a:cubicBezTo>
                  <a:cubicBezTo>
                    <a:pt x="244" y="1"/>
                    <a:pt x="244" y="1"/>
                    <a:pt x="244" y="1"/>
                  </a:cubicBezTo>
                  <a:cubicBezTo>
                    <a:pt x="244" y="1"/>
                    <a:pt x="244" y="1"/>
                    <a:pt x="244" y="1"/>
                  </a:cubicBezTo>
                  <a:cubicBezTo>
                    <a:pt x="443" y="1"/>
                    <a:pt x="443" y="1"/>
                    <a:pt x="443" y="1"/>
                  </a:cubicBezTo>
                  <a:cubicBezTo>
                    <a:pt x="564" y="1"/>
                    <a:pt x="564" y="1"/>
                    <a:pt x="564" y="1"/>
                  </a:cubicBezTo>
                  <a:cubicBezTo>
                    <a:pt x="564" y="0"/>
                    <a:pt x="564" y="0"/>
                    <a:pt x="564" y="0"/>
                  </a:cubicBezTo>
                  <a:cubicBezTo>
                    <a:pt x="655" y="0"/>
                    <a:pt x="655" y="0"/>
                    <a:pt x="655" y="0"/>
                  </a:cubicBezTo>
                  <a:cubicBezTo>
                    <a:pt x="658" y="0"/>
                    <a:pt x="681" y="0"/>
                    <a:pt x="696" y="0"/>
                  </a:cubicBezTo>
                  <a:cubicBezTo>
                    <a:pt x="696" y="255"/>
                    <a:pt x="696" y="255"/>
                    <a:pt x="696" y="255"/>
                  </a:cubicBezTo>
                  <a:cubicBezTo>
                    <a:pt x="696" y="257"/>
                    <a:pt x="696" y="259"/>
                    <a:pt x="696" y="260"/>
                  </a:cubicBezTo>
                  <a:cubicBezTo>
                    <a:pt x="697" y="260"/>
                    <a:pt x="697" y="260"/>
                    <a:pt x="697" y="260"/>
                  </a:cubicBezTo>
                  <a:cubicBezTo>
                    <a:pt x="697" y="261"/>
                    <a:pt x="697" y="261"/>
                    <a:pt x="697" y="262"/>
                  </a:cubicBezTo>
                  <a:cubicBezTo>
                    <a:pt x="710" y="261"/>
                    <a:pt x="710" y="261"/>
                    <a:pt x="710" y="261"/>
                  </a:cubicBezTo>
                  <a:cubicBezTo>
                    <a:pt x="712" y="261"/>
                    <a:pt x="712" y="261"/>
                    <a:pt x="712" y="261"/>
                  </a:cubicBezTo>
                  <a:cubicBezTo>
                    <a:pt x="697" y="262"/>
                    <a:pt x="697" y="262"/>
                    <a:pt x="697" y="262"/>
                  </a:cubicBezTo>
                  <a:cubicBezTo>
                    <a:pt x="700" y="290"/>
                    <a:pt x="717" y="308"/>
                    <a:pt x="741" y="308"/>
                  </a:cubicBezTo>
                  <a:cubicBezTo>
                    <a:pt x="748" y="308"/>
                    <a:pt x="756" y="306"/>
                    <a:pt x="765" y="302"/>
                  </a:cubicBezTo>
                  <a:cubicBezTo>
                    <a:pt x="781" y="294"/>
                    <a:pt x="812" y="281"/>
                    <a:pt x="827" y="281"/>
                  </a:cubicBezTo>
                  <a:cubicBezTo>
                    <a:pt x="863" y="281"/>
                    <a:pt x="892" y="315"/>
                    <a:pt x="892" y="356"/>
                  </a:cubicBezTo>
                  <a:cubicBezTo>
                    <a:pt x="892" y="398"/>
                    <a:pt x="863" y="432"/>
                    <a:pt x="827" y="432"/>
                  </a:cubicBezTo>
                  <a:cubicBezTo>
                    <a:pt x="812" y="432"/>
                    <a:pt x="781" y="419"/>
                    <a:pt x="765" y="411"/>
                  </a:cubicBezTo>
                  <a:cubicBezTo>
                    <a:pt x="756" y="407"/>
                    <a:pt x="748" y="405"/>
                    <a:pt x="741" y="405"/>
                  </a:cubicBezTo>
                  <a:cubicBezTo>
                    <a:pt x="716" y="405"/>
                    <a:pt x="699" y="424"/>
                    <a:pt x="697" y="453"/>
                  </a:cubicBezTo>
                  <a:cubicBezTo>
                    <a:pt x="696" y="454"/>
                    <a:pt x="696" y="454"/>
                    <a:pt x="696" y="454"/>
                  </a:cubicBezTo>
                  <a:cubicBezTo>
                    <a:pt x="696" y="459"/>
                    <a:pt x="696" y="459"/>
                    <a:pt x="696" y="459"/>
                  </a:cubicBezTo>
                  <a:cubicBezTo>
                    <a:pt x="696" y="694"/>
                    <a:pt x="696" y="694"/>
                    <a:pt x="696" y="694"/>
                  </a:cubicBezTo>
                  <a:cubicBezTo>
                    <a:pt x="649" y="694"/>
                    <a:pt x="649" y="694"/>
                    <a:pt x="649" y="694"/>
                  </a:cubicBezTo>
                  <a:cubicBezTo>
                    <a:pt x="649" y="694"/>
                    <a:pt x="649" y="694"/>
                    <a:pt x="649" y="694"/>
                  </a:cubicBezTo>
                  <a:cubicBezTo>
                    <a:pt x="442" y="694"/>
                    <a:pt x="442" y="694"/>
                    <a:pt x="442" y="694"/>
                  </a:cubicBezTo>
                  <a:cubicBezTo>
                    <a:pt x="439" y="694"/>
                    <a:pt x="436" y="694"/>
                    <a:pt x="435" y="694"/>
                  </a:cubicBezTo>
                  <a:cubicBezTo>
                    <a:pt x="435" y="694"/>
                    <a:pt x="435" y="694"/>
                    <a:pt x="435" y="694"/>
                  </a:cubicBezTo>
                  <a:cubicBezTo>
                    <a:pt x="426" y="693"/>
                    <a:pt x="419" y="689"/>
                    <a:pt x="416" y="684"/>
                  </a:cubicBezTo>
                  <a:cubicBezTo>
                    <a:pt x="413" y="677"/>
                    <a:pt x="415" y="669"/>
                    <a:pt x="418" y="663"/>
                  </a:cubicBezTo>
                  <a:cubicBezTo>
                    <a:pt x="420" y="658"/>
                    <a:pt x="441" y="615"/>
                    <a:pt x="441" y="590"/>
                  </a:cubicBezTo>
                  <a:cubicBezTo>
                    <a:pt x="441" y="540"/>
                    <a:pt x="396" y="499"/>
                    <a:pt x="340" y="499"/>
                  </a:cubicBezTo>
                  <a:cubicBezTo>
                    <a:pt x="285" y="499"/>
                    <a:pt x="240" y="540"/>
                    <a:pt x="240" y="590"/>
                  </a:cubicBezTo>
                  <a:cubicBezTo>
                    <a:pt x="240" y="615"/>
                    <a:pt x="261" y="658"/>
                    <a:pt x="263" y="663"/>
                  </a:cubicBezTo>
                  <a:cubicBezTo>
                    <a:pt x="267" y="671"/>
                    <a:pt x="267" y="679"/>
                    <a:pt x="264" y="684"/>
                  </a:cubicBezTo>
                  <a:cubicBezTo>
                    <a:pt x="261" y="690"/>
                    <a:pt x="254" y="693"/>
                    <a:pt x="244" y="694"/>
                  </a:cubicBezTo>
                  <a:cubicBezTo>
                    <a:pt x="244" y="694"/>
                    <a:pt x="243" y="694"/>
                    <a:pt x="243" y="694"/>
                  </a:cubicBezTo>
                  <a:close/>
                </a:path>
              </a:pathLst>
            </a:custGeom>
            <a:solidFill>
              <a:schemeClr val="accent5">
                <a:lumMod val="75000"/>
              </a:schemeClr>
            </a:solidFill>
            <a:ln>
              <a:noFill/>
            </a:ln>
            <a:extLst/>
          </p:spPr>
          <p:txBody>
            <a:bodyPr vert="horz" wrap="square" lIns="91440" tIns="45720" rIns="91440" bIns="45720" numCol="1" anchor="t" anchorCtr="0" compatLnSpc="1">
              <a:prstTxWarp prst="textNoShape">
                <a:avLst/>
              </a:prstTxWarp>
            </a:bodyPr>
            <a:lstStyle/>
            <a:p>
              <a:endParaRPr lang="id-ID">
                <a:solidFill>
                  <a:schemeClr val="accent5">
                    <a:lumMod val="75000"/>
                  </a:schemeClr>
                </a:solidFill>
              </a:endParaRPr>
            </a:p>
          </p:txBody>
        </p:sp>
        <p:sp>
          <p:nvSpPr>
            <p:cNvPr id="20" name="Freeform 102"/>
            <p:cNvSpPr>
              <a:spLocks noEditPoints="1"/>
            </p:cNvSpPr>
            <p:nvPr/>
          </p:nvSpPr>
          <p:spPr bwMode="auto">
            <a:xfrm>
              <a:off x="4326988" y="2471103"/>
              <a:ext cx="334311" cy="334311"/>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12" name="Group 11"/>
          <p:cNvGrpSpPr/>
          <p:nvPr/>
        </p:nvGrpSpPr>
        <p:grpSpPr>
          <a:xfrm>
            <a:off x="6863557" y="2124075"/>
            <a:ext cx="1389063" cy="1081088"/>
            <a:chOff x="6863557" y="2124075"/>
            <a:chExt cx="1389063" cy="1081088"/>
          </a:xfrm>
        </p:grpSpPr>
        <p:sp>
          <p:nvSpPr>
            <p:cNvPr id="6" name="Freeform 6"/>
            <p:cNvSpPr>
              <a:spLocks/>
            </p:cNvSpPr>
            <p:nvPr/>
          </p:nvSpPr>
          <p:spPr bwMode="auto">
            <a:xfrm>
              <a:off x="6863557" y="2124075"/>
              <a:ext cx="1389063" cy="1081088"/>
            </a:xfrm>
            <a:custGeom>
              <a:avLst/>
              <a:gdLst>
                <a:gd name="T0" fmla="*/ 648 w 892"/>
                <a:gd name="T1" fmla="*/ 695 h 695"/>
                <a:gd name="T2" fmla="*/ 628 w 892"/>
                <a:gd name="T3" fmla="*/ 684 h 695"/>
                <a:gd name="T4" fmla="*/ 629 w 892"/>
                <a:gd name="T5" fmla="*/ 663 h 695"/>
                <a:gd name="T6" fmla="*/ 652 w 892"/>
                <a:gd name="T7" fmla="*/ 590 h 695"/>
                <a:gd name="T8" fmla="*/ 552 w 892"/>
                <a:gd name="T9" fmla="*/ 499 h 695"/>
                <a:gd name="T10" fmla="*/ 451 w 892"/>
                <a:gd name="T11" fmla="*/ 590 h 695"/>
                <a:gd name="T12" fmla="*/ 474 w 892"/>
                <a:gd name="T13" fmla="*/ 663 h 695"/>
                <a:gd name="T14" fmla="*/ 476 w 892"/>
                <a:gd name="T15" fmla="*/ 684 h 695"/>
                <a:gd name="T16" fmla="*/ 457 w 892"/>
                <a:gd name="T17" fmla="*/ 694 h 695"/>
                <a:gd name="T18" fmla="*/ 457 w 892"/>
                <a:gd name="T19" fmla="*/ 694 h 695"/>
                <a:gd name="T20" fmla="*/ 450 w 892"/>
                <a:gd name="T21" fmla="*/ 694 h 695"/>
                <a:gd name="T22" fmla="*/ 243 w 892"/>
                <a:gd name="T23" fmla="*/ 694 h 695"/>
                <a:gd name="T24" fmla="*/ 230 w 892"/>
                <a:gd name="T25" fmla="*/ 694 h 695"/>
                <a:gd name="T26" fmla="*/ 196 w 892"/>
                <a:gd name="T27" fmla="*/ 694 h 695"/>
                <a:gd name="T28" fmla="*/ 196 w 892"/>
                <a:gd name="T29" fmla="*/ 459 h 695"/>
                <a:gd name="T30" fmla="*/ 196 w 892"/>
                <a:gd name="T31" fmla="*/ 453 h 695"/>
                <a:gd name="T32" fmla="*/ 195 w 892"/>
                <a:gd name="T33" fmla="*/ 453 h 695"/>
                <a:gd name="T34" fmla="*/ 196 w 892"/>
                <a:gd name="T35" fmla="*/ 453 h 695"/>
                <a:gd name="T36" fmla="*/ 152 w 892"/>
                <a:gd name="T37" fmla="*/ 405 h 695"/>
                <a:gd name="T38" fmla="*/ 127 w 892"/>
                <a:gd name="T39" fmla="*/ 411 h 695"/>
                <a:gd name="T40" fmla="*/ 65 w 892"/>
                <a:gd name="T41" fmla="*/ 432 h 695"/>
                <a:gd name="T42" fmla="*/ 0 w 892"/>
                <a:gd name="T43" fmla="*/ 357 h 695"/>
                <a:gd name="T44" fmla="*/ 65 w 892"/>
                <a:gd name="T45" fmla="*/ 281 h 695"/>
                <a:gd name="T46" fmla="*/ 127 w 892"/>
                <a:gd name="T47" fmla="*/ 302 h 695"/>
                <a:gd name="T48" fmla="*/ 151 w 892"/>
                <a:gd name="T49" fmla="*/ 308 h 695"/>
                <a:gd name="T50" fmla="*/ 195 w 892"/>
                <a:gd name="T51" fmla="*/ 262 h 695"/>
                <a:gd name="T52" fmla="*/ 184 w 892"/>
                <a:gd name="T53" fmla="*/ 262 h 695"/>
                <a:gd name="T54" fmla="*/ 186 w 892"/>
                <a:gd name="T55" fmla="*/ 262 h 695"/>
                <a:gd name="T56" fmla="*/ 195 w 892"/>
                <a:gd name="T57" fmla="*/ 262 h 695"/>
                <a:gd name="T58" fmla="*/ 195 w 892"/>
                <a:gd name="T59" fmla="*/ 261 h 695"/>
                <a:gd name="T60" fmla="*/ 196 w 892"/>
                <a:gd name="T61" fmla="*/ 261 h 695"/>
                <a:gd name="T62" fmla="*/ 196 w 892"/>
                <a:gd name="T63" fmla="*/ 260 h 695"/>
                <a:gd name="T64" fmla="*/ 196 w 892"/>
                <a:gd name="T65" fmla="*/ 255 h 695"/>
                <a:gd name="T66" fmla="*/ 196 w 892"/>
                <a:gd name="T67" fmla="*/ 0 h 695"/>
                <a:gd name="T68" fmla="*/ 237 w 892"/>
                <a:gd name="T69" fmla="*/ 1 h 695"/>
                <a:gd name="T70" fmla="*/ 330 w 892"/>
                <a:gd name="T71" fmla="*/ 1 h 695"/>
                <a:gd name="T72" fmla="*/ 341 w 892"/>
                <a:gd name="T73" fmla="*/ 1 h 695"/>
                <a:gd name="T74" fmla="*/ 449 w 892"/>
                <a:gd name="T75" fmla="*/ 1 h 695"/>
                <a:gd name="T76" fmla="*/ 648 w 892"/>
                <a:gd name="T77" fmla="*/ 1 h 695"/>
                <a:gd name="T78" fmla="*/ 648 w 892"/>
                <a:gd name="T79" fmla="*/ 1 h 695"/>
                <a:gd name="T80" fmla="*/ 649 w 892"/>
                <a:gd name="T81" fmla="*/ 1 h 695"/>
                <a:gd name="T82" fmla="*/ 859 w 892"/>
                <a:gd name="T83" fmla="*/ 1 h 695"/>
                <a:gd name="T84" fmla="*/ 890 w 892"/>
                <a:gd name="T85" fmla="*/ 1 h 695"/>
                <a:gd name="T86" fmla="*/ 890 w 892"/>
                <a:gd name="T87" fmla="*/ 257 h 695"/>
                <a:gd name="T88" fmla="*/ 890 w 892"/>
                <a:gd name="T89" fmla="*/ 261 h 695"/>
                <a:gd name="T90" fmla="*/ 890 w 892"/>
                <a:gd name="T91" fmla="*/ 459 h 695"/>
                <a:gd name="T92" fmla="*/ 890 w 892"/>
                <a:gd name="T93" fmla="*/ 694 h 695"/>
                <a:gd name="T94" fmla="*/ 655 w 892"/>
                <a:gd name="T95" fmla="*/ 694 h 695"/>
                <a:gd name="T96" fmla="*/ 650 w 892"/>
                <a:gd name="T97" fmla="*/ 694 h 695"/>
                <a:gd name="T98" fmla="*/ 648 w 892"/>
                <a:gd name="T99" fmla="*/ 695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2" h="695">
                  <a:moveTo>
                    <a:pt x="648" y="695"/>
                  </a:moveTo>
                  <a:cubicBezTo>
                    <a:pt x="638" y="693"/>
                    <a:pt x="631" y="690"/>
                    <a:pt x="628" y="684"/>
                  </a:cubicBezTo>
                  <a:cubicBezTo>
                    <a:pt x="625" y="679"/>
                    <a:pt x="625" y="671"/>
                    <a:pt x="629" y="663"/>
                  </a:cubicBezTo>
                  <a:cubicBezTo>
                    <a:pt x="631" y="659"/>
                    <a:pt x="652" y="615"/>
                    <a:pt x="652" y="590"/>
                  </a:cubicBezTo>
                  <a:cubicBezTo>
                    <a:pt x="652" y="540"/>
                    <a:pt x="607" y="499"/>
                    <a:pt x="552" y="499"/>
                  </a:cubicBezTo>
                  <a:cubicBezTo>
                    <a:pt x="496" y="499"/>
                    <a:pt x="451" y="540"/>
                    <a:pt x="451" y="590"/>
                  </a:cubicBezTo>
                  <a:cubicBezTo>
                    <a:pt x="451" y="615"/>
                    <a:pt x="472" y="659"/>
                    <a:pt x="474" y="663"/>
                  </a:cubicBezTo>
                  <a:cubicBezTo>
                    <a:pt x="477" y="669"/>
                    <a:pt x="479" y="677"/>
                    <a:pt x="476" y="684"/>
                  </a:cubicBezTo>
                  <a:cubicBezTo>
                    <a:pt x="473" y="689"/>
                    <a:pt x="466" y="693"/>
                    <a:pt x="457" y="694"/>
                  </a:cubicBezTo>
                  <a:cubicBezTo>
                    <a:pt x="457" y="694"/>
                    <a:pt x="457" y="694"/>
                    <a:pt x="457" y="694"/>
                  </a:cubicBezTo>
                  <a:cubicBezTo>
                    <a:pt x="456" y="694"/>
                    <a:pt x="453" y="694"/>
                    <a:pt x="450" y="694"/>
                  </a:cubicBezTo>
                  <a:cubicBezTo>
                    <a:pt x="243" y="694"/>
                    <a:pt x="243" y="694"/>
                    <a:pt x="243" y="694"/>
                  </a:cubicBezTo>
                  <a:cubicBezTo>
                    <a:pt x="230" y="694"/>
                    <a:pt x="230" y="694"/>
                    <a:pt x="230" y="694"/>
                  </a:cubicBezTo>
                  <a:cubicBezTo>
                    <a:pt x="196" y="694"/>
                    <a:pt x="196" y="694"/>
                    <a:pt x="196" y="694"/>
                  </a:cubicBezTo>
                  <a:cubicBezTo>
                    <a:pt x="196" y="459"/>
                    <a:pt x="196" y="459"/>
                    <a:pt x="196" y="459"/>
                  </a:cubicBezTo>
                  <a:cubicBezTo>
                    <a:pt x="196" y="453"/>
                    <a:pt x="196" y="453"/>
                    <a:pt x="196" y="453"/>
                  </a:cubicBezTo>
                  <a:cubicBezTo>
                    <a:pt x="195" y="453"/>
                    <a:pt x="195" y="453"/>
                    <a:pt x="195" y="453"/>
                  </a:cubicBezTo>
                  <a:cubicBezTo>
                    <a:pt x="196" y="453"/>
                    <a:pt x="196" y="453"/>
                    <a:pt x="196" y="453"/>
                  </a:cubicBezTo>
                  <a:cubicBezTo>
                    <a:pt x="193" y="424"/>
                    <a:pt x="176" y="405"/>
                    <a:pt x="152" y="405"/>
                  </a:cubicBezTo>
                  <a:cubicBezTo>
                    <a:pt x="144" y="405"/>
                    <a:pt x="136" y="407"/>
                    <a:pt x="127" y="411"/>
                  </a:cubicBezTo>
                  <a:cubicBezTo>
                    <a:pt x="111" y="419"/>
                    <a:pt x="80" y="432"/>
                    <a:pt x="65" y="432"/>
                  </a:cubicBezTo>
                  <a:cubicBezTo>
                    <a:pt x="29" y="432"/>
                    <a:pt x="0" y="398"/>
                    <a:pt x="0" y="357"/>
                  </a:cubicBezTo>
                  <a:cubicBezTo>
                    <a:pt x="0" y="315"/>
                    <a:pt x="29" y="281"/>
                    <a:pt x="65" y="281"/>
                  </a:cubicBezTo>
                  <a:cubicBezTo>
                    <a:pt x="80" y="281"/>
                    <a:pt x="111" y="294"/>
                    <a:pt x="127" y="302"/>
                  </a:cubicBezTo>
                  <a:cubicBezTo>
                    <a:pt x="136" y="306"/>
                    <a:pt x="144" y="308"/>
                    <a:pt x="151" y="308"/>
                  </a:cubicBezTo>
                  <a:cubicBezTo>
                    <a:pt x="175" y="308"/>
                    <a:pt x="192" y="290"/>
                    <a:pt x="195" y="262"/>
                  </a:cubicBezTo>
                  <a:cubicBezTo>
                    <a:pt x="184" y="262"/>
                    <a:pt x="184" y="262"/>
                    <a:pt x="184" y="262"/>
                  </a:cubicBezTo>
                  <a:cubicBezTo>
                    <a:pt x="186" y="262"/>
                    <a:pt x="186" y="262"/>
                    <a:pt x="186" y="262"/>
                  </a:cubicBezTo>
                  <a:cubicBezTo>
                    <a:pt x="195" y="262"/>
                    <a:pt x="195" y="262"/>
                    <a:pt x="195" y="262"/>
                  </a:cubicBezTo>
                  <a:cubicBezTo>
                    <a:pt x="195" y="262"/>
                    <a:pt x="195" y="261"/>
                    <a:pt x="195" y="261"/>
                  </a:cubicBezTo>
                  <a:cubicBezTo>
                    <a:pt x="196" y="261"/>
                    <a:pt x="196" y="261"/>
                    <a:pt x="196" y="261"/>
                  </a:cubicBezTo>
                  <a:cubicBezTo>
                    <a:pt x="196" y="260"/>
                    <a:pt x="196" y="260"/>
                    <a:pt x="196" y="260"/>
                  </a:cubicBezTo>
                  <a:cubicBezTo>
                    <a:pt x="196" y="259"/>
                    <a:pt x="196" y="257"/>
                    <a:pt x="196" y="255"/>
                  </a:cubicBezTo>
                  <a:cubicBezTo>
                    <a:pt x="196" y="0"/>
                    <a:pt x="196" y="0"/>
                    <a:pt x="196" y="0"/>
                  </a:cubicBezTo>
                  <a:cubicBezTo>
                    <a:pt x="211" y="0"/>
                    <a:pt x="234" y="1"/>
                    <a:pt x="237" y="1"/>
                  </a:cubicBezTo>
                  <a:cubicBezTo>
                    <a:pt x="330" y="1"/>
                    <a:pt x="330" y="1"/>
                    <a:pt x="330" y="1"/>
                  </a:cubicBezTo>
                  <a:cubicBezTo>
                    <a:pt x="341" y="1"/>
                    <a:pt x="341" y="1"/>
                    <a:pt x="341" y="1"/>
                  </a:cubicBezTo>
                  <a:cubicBezTo>
                    <a:pt x="449" y="1"/>
                    <a:pt x="449" y="1"/>
                    <a:pt x="449" y="1"/>
                  </a:cubicBezTo>
                  <a:cubicBezTo>
                    <a:pt x="648" y="1"/>
                    <a:pt x="648" y="1"/>
                    <a:pt x="648" y="1"/>
                  </a:cubicBezTo>
                  <a:cubicBezTo>
                    <a:pt x="648" y="1"/>
                    <a:pt x="648" y="1"/>
                    <a:pt x="648" y="1"/>
                  </a:cubicBezTo>
                  <a:cubicBezTo>
                    <a:pt x="649" y="1"/>
                    <a:pt x="649" y="1"/>
                    <a:pt x="649" y="1"/>
                  </a:cubicBezTo>
                  <a:cubicBezTo>
                    <a:pt x="859" y="1"/>
                    <a:pt x="859" y="1"/>
                    <a:pt x="859" y="1"/>
                  </a:cubicBezTo>
                  <a:cubicBezTo>
                    <a:pt x="890" y="1"/>
                    <a:pt x="890" y="1"/>
                    <a:pt x="890" y="1"/>
                  </a:cubicBezTo>
                  <a:cubicBezTo>
                    <a:pt x="890" y="257"/>
                    <a:pt x="890" y="257"/>
                    <a:pt x="890" y="257"/>
                  </a:cubicBezTo>
                  <a:cubicBezTo>
                    <a:pt x="890" y="258"/>
                    <a:pt x="890" y="260"/>
                    <a:pt x="890" y="261"/>
                  </a:cubicBezTo>
                  <a:cubicBezTo>
                    <a:pt x="892" y="294"/>
                    <a:pt x="890" y="458"/>
                    <a:pt x="890" y="459"/>
                  </a:cubicBezTo>
                  <a:cubicBezTo>
                    <a:pt x="890" y="694"/>
                    <a:pt x="890" y="694"/>
                    <a:pt x="890" y="694"/>
                  </a:cubicBezTo>
                  <a:cubicBezTo>
                    <a:pt x="655" y="694"/>
                    <a:pt x="655" y="694"/>
                    <a:pt x="655" y="694"/>
                  </a:cubicBezTo>
                  <a:cubicBezTo>
                    <a:pt x="650" y="694"/>
                    <a:pt x="650" y="694"/>
                    <a:pt x="650" y="694"/>
                  </a:cubicBezTo>
                  <a:cubicBezTo>
                    <a:pt x="649" y="694"/>
                    <a:pt x="648" y="695"/>
                    <a:pt x="648" y="695"/>
                  </a:cubicBez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1" name="Freeform 33"/>
            <p:cNvSpPr>
              <a:spLocks noEditPoints="1"/>
            </p:cNvSpPr>
            <p:nvPr/>
          </p:nvSpPr>
          <p:spPr bwMode="auto">
            <a:xfrm>
              <a:off x="7522354" y="2469379"/>
              <a:ext cx="313675" cy="313676"/>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a:off x="7155657" y="3387725"/>
            <a:ext cx="1108075" cy="1731963"/>
            <a:chOff x="7155657" y="3387725"/>
            <a:chExt cx="1108075" cy="1731963"/>
          </a:xfrm>
        </p:grpSpPr>
        <p:sp>
          <p:nvSpPr>
            <p:cNvPr id="7" name="Freeform 7"/>
            <p:cNvSpPr>
              <a:spLocks/>
            </p:cNvSpPr>
            <p:nvPr/>
          </p:nvSpPr>
          <p:spPr bwMode="auto">
            <a:xfrm>
              <a:off x="7155657" y="3387725"/>
              <a:ext cx="1108075" cy="1731963"/>
            </a:xfrm>
            <a:custGeom>
              <a:avLst/>
              <a:gdLst>
                <a:gd name="T0" fmla="*/ 360 w 712"/>
                <a:gd name="T1" fmla="*/ 0 h 1112"/>
                <a:gd name="T2" fmla="*/ 438 w 712"/>
                <a:gd name="T3" fmla="*/ 69 h 1112"/>
                <a:gd name="T4" fmla="*/ 417 w 712"/>
                <a:gd name="T5" fmla="*/ 133 h 1112"/>
                <a:gd name="T6" fmla="*/ 416 w 712"/>
                <a:gd name="T7" fmla="*/ 177 h 1112"/>
                <a:gd name="T8" fmla="*/ 457 w 712"/>
                <a:gd name="T9" fmla="*/ 200 h 1112"/>
                <a:gd name="T10" fmla="*/ 457 w 712"/>
                <a:gd name="T11" fmla="*/ 200 h 1112"/>
                <a:gd name="T12" fmla="*/ 464 w 712"/>
                <a:gd name="T13" fmla="*/ 200 h 1112"/>
                <a:gd name="T14" fmla="*/ 712 w 712"/>
                <a:gd name="T15" fmla="*/ 200 h 1112"/>
                <a:gd name="T16" fmla="*/ 712 w 712"/>
                <a:gd name="T17" fmla="*/ 225 h 1112"/>
                <a:gd name="T18" fmla="*/ 712 w 712"/>
                <a:gd name="T19" fmla="*/ 237 h 1112"/>
                <a:gd name="T20" fmla="*/ 712 w 712"/>
                <a:gd name="T21" fmla="*/ 410 h 1112"/>
                <a:gd name="T22" fmla="*/ 712 w 712"/>
                <a:gd name="T23" fmla="*/ 460 h 1112"/>
                <a:gd name="T24" fmla="*/ 712 w 712"/>
                <a:gd name="T25" fmla="*/ 466 h 1112"/>
                <a:gd name="T26" fmla="*/ 712 w 712"/>
                <a:gd name="T27" fmla="*/ 469 h 1112"/>
                <a:gd name="T28" fmla="*/ 712 w 712"/>
                <a:gd name="T29" fmla="*/ 469 h 1112"/>
                <a:gd name="T30" fmla="*/ 712 w 712"/>
                <a:gd name="T31" fmla="*/ 477 h 1112"/>
                <a:gd name="T32" fmla="*/ 712 w 712"/>
                <a:gd name="T33" fmla="*/ 669 h 1112"/>
                <a:gd name="T34" fmla="*/ 712 w 712"/>
                <a:gd name="T35" fmla="*/ 762 h 1112"/>
                <a:gd name="T36" fmla="*/ 712 w 712"/>
                <a:gd name="T37" fmla="*/ 912 h 1112"/>
                <a:gd name="T38" fmla="*/ 463 w 712"/>
                <a:gd name="T39" fmla="*/ 912 h 1112"/>
                <a:gd name="T40" fmla="*/ 457 w 712"/>
                <a:gd name="T41" fmla="*/ 912 h 1112"/>
                <a:gd name="T42" fmla="*/ 457 w 712"/>
                <a:gd name="T43" fmla="*/ 912 h 1112"/>
                <a:gd name="T44" fmla="*/ 416 w 712"/>
                <a:gd name="T45" fmla="*/ 935 h 1112"/>
                <a:gd name="T46" fmla="*/ 417 w 712"/>
                <a:gd name="T47" fmla="*/ 979 h 1112"/>
                <a:gd name="T48" fmla="*/ 438 w 712"/>
                <a:gd name="T49" fmla="*/ 1043 h 1112"/>
                <a:gd name="T50" fmla="*/ 359 w 712"/>
                <a:gd name="T51" fmla="*/ 1112 h 1112"/>
                <a:gd name="T52" fmla="*/ 281 w 712"/>
                <a:gd name="T53" fmla="*/ 1043 h 1112"/>
                <a:gd name="T54" fmla="*/ 302 w 712"/>
                <a:gd name="T55" fmla="*/ 979 h 1112"/>
                <a:gd name="T56" fmla="*/ 303 w 712"/>
                <a:gd name="T57" fmla="*/ 935 h 1112"/>
                <a:gd name="T58" fmla="*/ 260 w 712"/>
                <a:gd name="T59" fmla="*/ 912 h 1112"/>
                <a:gd name="T60" fmla="*/ 255 w 712"/>
                <a:gd name="T61" fmla="*/ 912 h 1112"/>
                <a:gd name="T62" fmla="*/ 0 w 712"/>
                <a:gd name="T63" fmla="*/ 912 h 1112"/>
                <a:gd name="T64" fmla="*/ 0 w 712"/>
                <a:gd name="T65" fmla="*/ 879 h 1112"/>
                <a:gd name="T66" fmla="*/ 0 w 712"/>
                <a:gd name="T67" fmla="*/ 745 h 1112"/>
                <a:gd name="T68" fmla="*/ 0 w 712"/>
                <a:gd name="T69" fmla="*/ 670 h 1112"/>
                <a:gd name="T70" fmla="*/ 0 w 712"/>
                <a:gd name="T71" fmla="*/ 666 h 1112"/>
                <a:gd name="T72" fmla="*/ 0 w 712"/>
                <a:gd name="T73" fmla="*/ 666 h 1112"/>
                <a:gd name="T74" fmla="*/ 21 w 712"/>
                <a:gd name="T75" fmla="*/ 639 h 1112"/>
                <a:gd name="T76" fmla="*/ 35 w 712"/>
                <a:gd name="T77" fmla="*/ 643 h 1112"/>
                <a:gd name="T78" fmla="*/ 109 w 712"/>
                <a:gd name="T79" fmla="*/ 666 h 1112"/>
                <a:gd name="T80" fmla="*/ 200 w 712"/>
                <a:gd name="T81" fmla="*/ 565 h 1112"/>
                <a:gd name="T82" fmla="*/ 109 w 712"/>
                <a:gd name="T83" fmla="*/ 464 h 1112"/>
                <a:gd name="T84" fmla="*/ 35 w 712"/>
                <a:gd name="T85" fmla="*/ 488 h 1112"/>
                <a:gd name="T86" fmla="*/ 21 w 712"/>
                <a:gd name="T87" fmla="*/ 491 h 1112"/>
                <a:gd name="T88" fmla="*/ 0 w 712"/>
                <a:gd name="T89" fmla="*/ 465 h 1112"/>
                <a:gd name="T90" fmla="*/ 0 w 712"/>
                <a:gd name="T91" fmla="*/ 420 h 1112"/>
                <a:gd name="T92" fmla="*/ 0 w 712"/>
                <a:gd name="T93" fmla="*/ 362 h 1112"/>
                <a:gd name="T94" fmla="*/ 0 w 712"/>
                <a:gd name="T95" fmla="*/ 350 h 1112"/>
                <a:gd name="T96" fmla="*/ 0 w 712"/>
                <a:gd name="T97" fmla="*/ 244 h 1112"/>
                <a:gd name="T98" fmla="*/ 1 w 712"/>
                <a:gd name="T99" fmla="*/ 200 h 1112"/>
                <a:gd name="T100" fmla="*/ 255 w 712"/>
                <a:gd name="T101" fmla="*/ 200 h 1112"/>
                <a:gd name="T102" fmla="*/ 260 w 712"/>
                <a:gd name="T103" fmla="*/ 200 h 1112"/>
                <a:gd name="T104" fmla="*/ 303 w 712"/>
                <a:gd name="T105" fmla="*/ 177 h 1112"/>
                <a:gd name="T106" fmla="*/ 302 w 712"/>
                <a:gd name="T107" fmla="*/ 133 h 1112"/>
                <a:gd name="T108" fmla="*/ 281 w 712"/>
                <a:gd name="T109" fmla="*/ 69 h 1112"/>
                <a:gd name="T110" fmla="*/ 360 w 712"/>
                <a:gd name="T111" fmla="*/ 0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2" h="1112">
                  <a:moveTo>
                    <a:pt x="360" y="0"/>
                  </a:moveTo>
                  <a:cubicBezTo>
                    <a:pt x="403" y="0"/>
                    <a:pt x="438" y="31"/>
                    <a:pt x="438" y="69"/>
                  </a:cubicBezTo>
                  <a:cubicBezTo>
                    <a:pt x="438" y="85"/>
                    <a:pt x="423" y="121"/>
                    <a:pt x="417" y="133"/>
                  </a:cubicBezTo>
                  <a:cubicBezTo>
                    <a:pt x="409" y="148"/>
                    <a:pt x="409" y="164"/>
                    <a:pt x="416" y="177"/>
                  </a:cubicBezTo>
                  <a:cubicBezTo>
                    <a:pt x="424" y="190"/>
                    <a:pt x="438" y="198"/>
                    <a:pt x="457" y="200"/>
                  </a:cubicBezTo>
                  <a:cubicBezTo>
                    <a:pt x="457" y="200"/>
                    <a:pt x="457" y="200"/>
                    <a:pt x="457" y="200"/>
                  </a:cubicBezTo>
                  <a:cubicBezTo>
                    <a:pt x="458" y="200"/>
                    <a:pt x="460" y="200"/>
                    <a:pt x="464" y="200"/>
                  </a:cubicBezTo>
                  <a:cubicBezTo>
                    <a:pt x="712" y="200"/>
                    <a:pt x="712" y="200"/>
                    <a:pt x="712" y="200"/>
                  </a:cubicBezTo>
                  <a:cubicBezTo>
                    <a:pt x="712" y="225"/>
                    <a:pt x="712" y="225"/>
                    <a:pt x="712" y="225"/>
                  </a:cubicBezTo>
                  <a:cubicBezTo>
                    <a:pt x="712" y="237"/>
                    <a:pt x="712" y="237"/>
                    <a:pt x="712" y="237"/>
                  </a:cubicBezTo>
                  <a:cubicBezTo>
                    <a:pt x="712" y="410"/>
                    <a:pt x="712" y="410"/>
                    <a:pt x="712" y="410"/>
                  </a:cubicBezTo>
                  <a:cubicBezTo>
                    <a:pt x="712" y="460"/>
                    <a:pt x="712" y="460"/>
                    <a:pt x="712" y="460"/>
                  </a:cubicBezTo>
                  <a:cubicBezTo>
                    <a:pt x="712" y="466"/>
                    <a:pt x="712" y="466"/>
                    <a:pt x="712" y="466"/>
                  </a:cubicBezTo>
                  <a:cubicBezTo>
                    <a:pt x="712" y="466"/>
                    <a:pt x="712" y="468"/>
                    <a:pt x="712" y="469"/>
                  </a:cubicBezTo>
                  <a:cubicBezTo>
                    <a:pt x="712" y="469"/>
                    <a:pt x="712" y="469"/>
                    <a:pt x="712" y="469"/>
                  </a:cubicBezTo>
                  <a:cubicBezTo>
                    <a:pt x="712" y="471"/>
                    <a:pt x="712" y="474"/>
                    <a:pt x="712" y="477"/>
                  </a:cubicBezTo>
                  <a:cubicBezTo>
                    <a:pt x="712" y="477"/>
                    <a:pt x="712" y="668"/>
                    <a:pt x="712" y="669"/>
                  </a:cubicBezTo>
                  <a:cubicBezTo>
                    <a:pt x="712" y="762"/>
                    <a:pt x="712" y="762"/>
                    <a:pt x="712" y="762"/>
                  </a:cubicBezTo>
                  <a:cubicBezTo>
                    <a:pt x="712" y="912"/>
                    <a:pt x="712" y="912"/>
                    <a:pt x="712" y="912"/>
                  </a:cubicBezTo>
                  <a:cubicBezTo>
                    <a:pt x="463" y="912"/>
                    <a:pt x="463" y="912"/>
                    <a:pt x="463" y="912"/>
                  </a:cubicBezTo>
                  <a:cubicBezTo>
                    <a:pt x="460" y="912"/>
                    <a:pt x="458" y="912"/>
                    <a:pt x="457" y="912"/>
                  </a:cubicBezTo>
                  <a:cubicBezTo>
                    <a:pt x="457" y="912"/>
                    <a:pt x="457" y="912"/>
                    <a:pt x="457" y="912"/>
                  </a:cubicBezTo>
                  <a:cubicBezTo>
                    <a:pt x="438" y="914"/>
                    <a:pt x="424" y="922"/>
                    <a:pt x="416" y="935"/>
                  </a:cubicBezTo>
                  <a:cubicBezTo>
                    <a:pt x="409" y="948"/>
                    <a:pt x="409" y="963"/>
                    <a:pt x="417" y="979"/>
                  </a:cubicBezTo>
                  <a:cubicBezTo>
                    <a:pt x="422" y="991"/>
                    <a:pt x="438" y="1026"/>
                    <a:pt x="438" y="1043"/>
                  </a:cubicBezTo>
                  <a:cubicBezTo>
                    <a:pt x="438" y="1081"/>
                    <a:pt x="403" y="1112"/>
                    <a:pt x="359" y="1112"/>
                  </a:cubicBezTo>
                  <a:cubicBezTo>
                    <a:pt x="316" y="1112"/>
                    <a:pt x="281" y="1081"/>
                    <a:pt x="281" y="1043"/>
                  </a:cubicBezTo>
                  <a:cubicBezTo>
                    <a:pt x="281" y="1026"/>
                    <a:pt x="296" y="991"/>
                    <a:pt x="302" y="979"/>
                  </a:cubicBezTo>
                  <a:cubicBezTo>
                    <a:pt x="310" y="963"/>
                    <a:pt x="310" y="948"/>
                    <a:pt x="303" y="935"/>
                  </a:cubicBezTo>
                  <a:cubicBezTo>
                    <a:pt x="295" y="921"/>
                    <a:pt x="280" y="913"/>
                    <a:pt x="260" y="912"/>
                  </a:cubicBezTo>
                  <a:cubicBezTo>
                    <a:pt x="255" y="912"/>
                    <a:pt x="255" y="912"/>
                    <a:pt x="255" y="912"/>
                  </a:cubicBezTo>
                  <a:cubicBezTo>
                    <a:pt x="0" y="912"/>
                    <a:pt x="0" y="912"/>
                    <a:pt x="0" y="912"/>
                  </a:cubicBezTo>
                  <a:cubicBezTo>
                    <a:pt x="0" y="879"/>
                    <a:pt x="0" y="879"/>
                    <a:pt x="0" y="879"/>
                  </a:cubicBezTo>
                  <a:cubicBezTo>
                    <a:pt x="0" y="745"/>
                    <a:pt x="0" y="745"/>
                    <a:pt x="0" y="745"/>
                  </a:cubicBezTo>
                  <a:cubicBezTo>
                    <a:pt x="0" y="670"/>
                    <a:pt x="0" y="670"/>
                    <a:pt x="0" y="670"/>
                  </a:cubicBezTo>
                  <a:cubicBezTo>
                    <a:pt x="0" y="666"/>
                    <a:pt x="0" y="666"/>
                    <a:pt x="0" y="666"/>
                  </a:cubicBezTo>
                  <a:cubicBezTo>
                    <a:pt x="0" y="666"/>
                    <a:pt x="0" y="666"/>
                    <a:pt x="0" y="666"/>
                  </a:cubicBezTo>
                  <a:cubicBezTo>
                    <a:pt x="1" y="649"/>
                    <a:pt x="9" y="639"/>
                    <a:pt x="21" y="639"/>
                  </a:cubicBezTo>
                  <a:cubicBezTo>
                    <a:pt x="25" y="639"/>
                    <a:pt x="30" y="640"/>
                    <a:pt x="35" y="643"/>
                  </a:cubicBezTo>
                  <a:cubicBezTo>
                    <a:pt x="40" y="645"/>
                    <a:pt x="84" y="666"/>
                    <a:pt x="109" y="666"/>
                  </a:cubicBezTo>
                  <a:cubicBezTo>
                    <a:pt x="159" y="666"/>
                    <a:pt x="200" y="621"/>
                    <a:pt x="200" y="565"/>
                  </a:cubicBezTo>
                  <a:cubicBezTo>
                    <a:pt x="200" y="509"/>
                    <a:pt x="159" y="464"/>
                    <a:pt x="109" y="464"/>
                  </a:cubicBezTo>
                  <a:cubicBezTo>
                    <a:pt x="84" y="464"/>
                    <a:pt x="40" y="485"/>
                    <a:pt x="35" y="488"/>
                  </a:cubicBezTo>
                  <a:cubicBezTo>
                    <a:pt x="30" y="490"/>
                    <a:pt x="25" y="491"/>
                    <a:pt x="21" y="491"/>
                  </a:cubicBezTo>
                  <a:cubicBezTo>
                    <a:pt x="9" y="491"/>
                    <a:pt x="1" y="481"/>
                    <a:pt x="0" y="465"/>
                  </a:cubicBezTo>
                  <a:cubicBezTo>
                    <a:pt x="0" y="464"/>
                    <a:pt x="0" y="420"/>
                    <a:pt x="0" y="420"/>
                  </a:cubicBezTo>
                  <a:cubicBezTo>
                    <a:pt x="0" y="362"/>
                    <a:pt x="0" y="362"/>
                    <a:pt x="0" y="362"/>
                  </a:cubicBezTo>
                  <a:cubicBezTo>
                    <a:pt x="0" y="350"/>
                    <a:pt x="0" y="350"/>
                    <a:pt x="0" y="350"/>
                  </a:cubicBezTo>
                  <a:cubicBezTo>
                    <a:pt x="0" y="244"/>
                    <a:pt x="0" y="244"/>
                    <a:pt x="0" y="244"/>
                  </a:cubicBezTo>
                  <a:cubicBezTo>
                    <a:pt x="0" y="241"/>
                    <a:pt x="1" y="215"/>
                    <a:pt x="1" y="200"/>
                  </a:cubicBezTo>
                  <a:cubicBezTo>
                    <a:pt x="255" y="200"/>
                    <a:pt x="255" y="200"/>
                    <a:pt x="255" y="200"/>
                  </a:cubicBezTo>
                  <a:cubicBezTo>
                    <a:pt x="260" y="200"/>
                    <a:pt x="260" y="200"/>
                    <a:pt x="260" y="200"/>
                  </a:cubicBezTo>
                  <a:cubicBezTo>
                    <a:pt x="280" y="199"/>
                    <a:pt x="295" y="190"/>
                    <a:pt x="303" y="177"/>
                  </a:cubicBezTo>
                  <a:cubicBezTo>
                    <a:pt x="310" y="164"/>
                    <a:pt x="310" y="148"/>
                    <a:pt x="302" y="133"/>
                  </a:cubicBezTo>
                  <a:cubicBezTo>
                    <a:pt x="296" y="121"/>
                    <a:pt x="281" y="85"/>
                    <a:pt x="281" y="69"/>
                  </a:cubicBezTo>
                  <a:cubicBezTo>
                    <a:pt x="281" y="31"/>
                    <a:pt x="316" y="0"/>
                    <a:pt x="360" y="0"/>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2" name="Freeform 98"/>
            <p:cNvSpPr>
              <a:spLocks/>
            </p:cNvSpPr>
            <p:nvPr/>
          </p:nvSpPr>
          <p:spPr bwMode="auto">
            <a:xfrm>
              <a:off x="7544364" y="4093772"/>
              <a:ext cx="323990" cy="323990"/>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6869907" y="5418138"/>
            <a:ext cx="1389063" cy="1081088"/>
            <a:chOff x="6869907" y="5418138"/>
            <a:chExt cx="1389063" cy="1081088"/>
          </a:xfrm>
        </p:grpSpPr>
        <p:sp>
          <p:nvSpPr>
            <p:cNvPr id="15" name="Freeform 12"/>
            <p:cNvSpPr>
              <a:spLocks/>
            </p:cNvSpPr>
            <p:nvPr/>
          </p:nvSpPr>
          <p:spPr bwMode="auto">
            <a:xfrm>
              <a:off x="6869907" y="5418138"/>
              <a:ext cx="1389063" cy="1081088"/>
            </a:xfrm>
            <a:custGeom>
              <a:avLst/>
              <a:gdLst>
                <a:gd name="T0" fmla="*/ 196 w 892"/>
                <a:gd name="T1" fmla="*/ 440 h 694"/>
                <a:gd name="T2" fmla="*/ 196 w 892"/>
                <a:gd name="T3" fmla="*/ 434 h 694"/>
                <a:gd name="T4" fmla="*/ 196 w 892"/>
                <a:gd name="T5" fmla="*/ 434 h 694"/>
                <a:gd name="T6" fmla="*/ 195 w 892"/>
                <a:gd name="T7" fmla="*/ 432 h 694"/>
                <a:gd name="T8" fmla="*/ 183 w 892"/>
                <a:gd name="T9" fmla="*/ 433 h 694"/>
                <a:gd name="T10" fmla="*/ 181 w 892"/>
                <a:gd name="T11" fmla="*/ 433 h 694"/>
                <a:gd name="T12" fmla="*/ 195 w 892"/>
                <a:gd name="T13" fmla="*/ 432 h 694"/>
                <a:gd name="T14" fmla="*/ 152 w 892"/>
                <a:gd name="T15" fmla="*/ 386 h 694"/>
                <a:gd name="T16" fmla="*/ 128 w 892"/>
                <a:gd name="T17" fmla="*/ 392 h 694"/>
                <a:gd name="T18" fmla="*/ 66 w 892"/>
                <a:gd name="T19" fmla="*/ 413 h 694"/>
                <a:gd name="T20" fmla="*/ 0 w 892"/>
                <a:gd name="T21" fmla="*/ 338 h 694"/>
                <a:gd name="T22" fmla="*/ 66 w 892"/>
                <a:gd name="T23" fmla="*/ 262 h 694"/>
                <a:gd name="T24" fmla="*/ 128 w 892"/>
                <a:gd name="T25" fmla="*/ 283 h 694"/>
                <a:gd name="T26" fmla="*/ 152 w 892"/>
                <a:gd name="T27" fmla="*/ 289 h 694"/>
                <a:gd name="T28" fmla="*/ 196 w 892"/>
                <a:gd name="T29" fmla="*/ 241 h 694"/>
                <a:gd name="T30" fmla="*/ 196 w 892"/>
                <a:gd name="T31" fmla="*/ 240 h 694"/>
                <a:gd name="T32" fmla="*/ 196 w 892"/>
                <a:gd name="T33" fmla="*/ 235 h 694"/>
                <a:gd name="T34" fmla="*/ 196 w 892"/>
                <a:gd name="T35" fmla="*/ 0 h 694"/>
                <a:gd name="T36" fmla="*/ 243 w 892"/>
                <a:gd name="T37" fmla="*/ 0 h 694"/>
                <a:gd name="T38" fmla="*/ 243 w 892"/>
                <a:gd name="T39" fmla="*/ 0 h 694"/>
                <a:gd name="T40" fmla="*/ 450 w 892"/>
                <a:gd name="T41" fmla="*/ 0 h 694"/>
                <a:gd name="T42" fmla="*/ 457 w 892"/>
                <a:gd name="T43" fmla="*/ 0 h 694"/>
                <a:gd name="T44" fmla="*/ 457 w 892"/>
                <a:gd name="T45" fmla="*/ 0 h 694"/>
                <a:gd name="T46" fmla="*/ 476 w 892"/>
                <a:gd name="T47" fmla="*/ 10 h 694"/>
                <a:gd name="T48" fmla="*/ 474 w 892"/>
                <a:gd name="T49" fmla="*/ 31 h 694"/>
                <a:gd name="T50" fmla="*/ 451 w 892"/>
                <a:gd name="T51" fmla="*/ 104 h 694"/>
                <a:gd name="T52" fmla="*/ 552 w 892"/>
                <a:gd name="T53" fmla="*/ 195 h 694"/>
                <a:gd name="T54" fmla="*/ 653 w 892"/>
                <a:gd name="T55" fmla="*/ 104 h 694"/>
                <a:gd name="T56" fmla="*/ 629 w 892"/>
                <a:gd name="T57" fmla="*/ 31 h 694"/>
                <a:gd name="T58" fmla="*/ 628 w 892"/>
                <a:gd name="T59" fmla="*/ 10 h 694"/>
                <a:gd name="T60" fmla="*/ 648 w 892"/>
                <a:gd name="T61" fmla="*/ 0 h 694"/>
                <a:gd name="T62" fmla="*/ 649 w 892"/>
                <a:gd name="T63" fmla="*/ 0 h 694"/>
                <a:gd name="T64" fmla="*/ 655 w 892"/>
                <a:gd name="T65" fmla="*/ 0 h 694"/>
                <a:gd name="T66" fmla="*/ 890 w 892"/>
                <a:gd name="T67" fmla="*/ 0 h 694"/>
                <a:gd name="T68" fmla="*/ 890 w 892"/>
                <a:gd name="T69" fmla="*/ 235 h 694"/>
                <a:gd name="T70" fmla="*/ 890 w 892"/>
                <a:gd name="T71" fmla="*/ 433 h 694"/>
                <a:gd name="T72" fmla="*/ 890 w 892"/>
                <a:gd name="T73" fmla="*/ 437 h 694"/>
                <a:gd name="T74" fmla="*/ 890 w 892"/>
                <a:gd name="T75" fmla="*/ 694 h 694"/>
                <a:gd name="T76" fmla="*/ 859 w 892"/>
                <a:gd name="T77" fmla="*/ 694 h 694"/>
                <a:gd name="T78" fmla="*/ 648 w 892"/>
                <a:gd name="T79" fmla="*/ 693 h 694"/>
                <a:gd name="T80" fmla="*/ 449 w 892"/>
                <a:gd name="T81" fmla="*/ 693 h 694"/>
                <a:gd name="T82" fmla="*/ 328 w 892"/>
                <a:gd name="T83" fmla="*/ 694 h 694"/>
                <a:gd name="T84" fmla="*/ 328 w 892"/>
                <a:gd name="T85" fmla="*/ 694 h 694"/>
                <a:gd name="T86" fmla="*/ 237 w 892"/>
                <a:gd name="T87" fmla="*/ 694 h 694"/>
                <a:gd name="T88" fmla="*/ 196 w 892"/>
                <a:gd name="T89" fmla="*/ 694 h 694"/>
                <a:gd name="T90" fmla="*/ 196 w 892"/>
                <a:gd name="T91" fmla="*/ 44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92" h="694">
                  <a:moveTo>
                    <a:pt x="196" y="440"/>
                  </a:moveTo>
                  <a:cubicBezTo>
                    <a:pt x="196" y="437"/>
                    <a:pt x="196" y="435"/>
                    <a:pt x="196" y="434"/>
                  </a:cubicBezTo>
                  <a:cubicBezTo>
                    <a:pt x="196" y="434"/>
                    <a:pt x="196" y="434"/>
                    <a:pt x="196" y="434"/>
                  </a:cubicBezTo>
                  <a:cubicBezTo>
                    <a:pt x="196" y="433"/>
                    <a:pt x="195" y="433"/>
                    <a:pt x="195" y="432"/>
                  </a:cubicBezTo>
                  <a:cubicBezTo>
                    <a:pt x="183" y="433"/>
                    <a:pt x="183" y="433"/>
                    <a:pt x="183" y="433"/>
                  </a:cubicBezTo>
                  <a:cubicBezTo>
                    <a:pt x="181" y="433"/>
                    <a:pt x="181" y="433"/>
                    <a:pt x="181" y="433"/>
                  </a:cubicBezTo>
                  <a:cubicBezTo>
                    <a:pt x="195" y="432"/>
                    <a:pt x="195" y="432"/>
                    <a:pt x="195" y="432"/>
                  </a:cubicBezTo>
                  <a:cubicBezTo>
                    <a:pt x="193" y="404"/>
                    <a:pt x="175" y="386"/>
                    <a:pt x="152" y="386"/>
                  </a:cubicBezTo>
                  <a:cubicBezTo>
                    <a:pt x="144" y="386"/>
                    <a:pt x="136" y="388"/>
                    <a:pt x="128" y="392"/>
                  </a:cubicBezTo>
                  <a:cubicBezTo>
                    <a:pt x="111" y="400"/>
                    <a:pt x="80" y="413"/>
                    <a:pt x="66" y="413"/>
                  </a:cubicBezTo>
                  <a:cubicBezTo>
                    <a:pt x="29" y="413"/>
                    <a:pt x="0" y="379"/>
                    <a:pt x="0" y="338"/>
                  </a:cubicBezTo>
                  <a:cubicBezTo>
                    <a:pt x="0" y="296"/>
                    <a:pt x="29" y="262"/>
                    <a:pt x="66" y="262"/>
                  </a:cubicBezTo>
                  <a:cubicBezTo>
                    <a:pt x="80" y="262"/>
                    <a:pt x="111" y="275"/>
                    <a:pt x="128" y="283"/>
                  </a:cubicBezTo>
                  <a:cubicBezTo>
                    <a:pt x="136" y="287"/>
                    <a:pt x="144" y="289"/>
                    <a:pt x="152" y="289"/>
                  </a:cubicBezTo>
                  <a:cubicBezTo>
                    <a:pt x="176" y="289"/>
                    <a:pt x="193" y="270"/>
                    <a:pt x="196" y="241"/>
                  </a:cubicBezTo>
                  <a:cubicBezTo>
                    <a:pt x="196" y="240"/>
                    <a:pt x="196" y="240"/>
                    <a:pt x="196" y="240"/>
                  </a:cubicBezTo>
                  <a:cubicBezTo>
                    <a:pt x="196" y="235"/>
                    <a:pt x="196" y="235"/>
                    <a:pt x="196" y="235"/>
                  </a:cubicBezTo>
                  <a:cubicBezTo>
                    <a:pt x="196" y="0"/>
                    <a:pt x="196" y="0"/>
                    <a:pt x="196" y="0"/>
                  </a:cubicBezTo>
                  <a:cubicBezTo>
                    <a:pt x="243" y="0"/>
                    <a:pt x="243" y="0"/>
                    <a:pt x="243" y="0"/>
                  </a:cubicBezTo>
                  <a:cubicBezTo>
                    <a:pt x="243" y="0"/>
                    <a:pt x="243" y="0"/>
                    <a:pt x="243" y="0"/>
                  </a:cubicBezTo>
                  <a:cubicBezTo>
                    <a:pt x="450" y="0"/>
                    <a:pt x="450" y="0"/>
                    <a:pt x="450" y="0"/>
                  </a:cubicBezTo>
                  <a:cubicBezTo>
                    <a:pt x="453" y="0"/>
                    <a:pt x="456" y="0"/>
                    <a:pt x="457" y="0"/>
                  </a:cubicBezTo>
                  <a:cubicBezTo>
                    <a:pt x="457" y="0"/>
                    <a:pt x="457" y="0"/>
                    <a:pt x="457" y="0"/>
                  </a:cubicBezTo>
                  <a:cubicBezTo>
                    <a:pt x="466" y="1"/>
                    <a:pt x="473" y="5"/>
                    <a:pt x="476" y="10"/>
                  </a:cubicBezTo>
                  <a:cubicBezTo>
                    <a:pt x="479" y="17"/>
                    <a:pt x="477" y="25"/>
                    <a:pt x="474" y="31"/>
                  </a:cubicBezTo>
                  <a:cubicBezTo>
                    <a:pt x="472" y="36"/>
                    <a:pt x="451" y="79"/>
                    <a:pt x="451" y="104"/>
                  </a:cubicBezTo>
                  <a:cubicBezTo>
                    <a:pt x="451" y="154"/>
                    <a:pt x="496" y="195"/>
                    <a:pt x="552" y="195"/>
                  </a:cubicBezTo>
                  <a:cubicBezTo>
                    <a:pt x="607" y="195"/>
                    <a:pt x="653" y="154"/>
                    <a:pt x="653" y="104"/>
                  </a:cubicBezTo>
                  <a:cubicBezTo>
                    <a:pt x="653" y="79"/>
                    <a:pt x="632" y="36"/>
                    <a:pt x="629" y="31"/>
                  </a:cubicBezTo>
                  <a:cubicBezTo>
                    <a:pt x="625" y="23"/>
                    <a:pt x="625" y="15"/>
                    <a:pt x="628" y="10"/>
                  </a:cubicBezTo>
                  <a:cubicBezTo>
                    <a:pt x="631" y="4"/>
                    <a:pt x="638" y="1"/>
                    <a:pt x="648" y="0"/>
                  </a:cubicBezTo>
                  <a:cubicBezTo>
                    <a:pt x="648" y="0"/>
                    <a:pt x="649" y="0"/>
                    <a:pt x="649" y="0"/>
                  </a:cubicBezTo>
                  <a:cubicBezTo>
                    <a:pt x="655" y="0"/>
                    <a:pt x="655" y="0"/>
                    <a:pt x="655" y="0"/>
                  </a:cubicBezTo>
                  <a:cubicBezTo>
                    <a:pt x="890" y="0"/>
                    <a:pt x="890" y="0"/>
                    <a:pt x="890" y="0"/>
                  </a:cubicBezTo>
                  <a:cubicBezTo>
                    <a:pt x="890" y="235"/>
                    <a:pt x="890" y="235"/>
                    <a:pt x="890" y="235"/>
                  </a:cubicBezTo>
                  <a:cubicBezTo>
                    <a:pt x="890" y="236"/>
                    <a:pt x="892" y="400"/>
                    <a:pt x="890" y="433"/>
                  </a:cubicBezTo>
                  <a:cubicBezTo>
                    <a:pt x="890" y="434"/>
                    <a:pt x="890" y="436"/>
                    <a:pt x="890" y="437"/>
                  </a:cubicBezTo>
                  <a:cubicBezTo>
                    <a:pt x="890" y="694"/>
                    <a:pt x="890" y="694"/>
                    <a:pt x="890" y="694"/>
                  </a:cubicBezTo>
                  <a:cubicBezTo>
                    <a:pt x="859" y="694"/>
                    <a:pt x="859" y="694"/>
                    <a:pt x="859" y="694"/>
                  </a:cubicBezTo>
                  <a:cubicBezTo>
                    <a:pt x="648" y="693"/>
                    <a:pt x="648" y="693"/>
                    <a:pt x="648" y="693"/>
                  </a:cubicBezTo>
                  <a:cubicBezTo>
                    <a:pt x="449" y="693"/>
                    <a:pt x="449" y="693"/>
                    <a:pt x="449" y="693"/>
                  </a:cubicBezTo>
                  <a:cubicBezTo>
                    <a:pt x="328" y="694"/>
                    <a:pt x="328" y="694"/>
                    <a:pt x="328" y="694"/>
                  </a:cubicBezTo>
                  <a:cubicBezTo>
                    <a:pt x="328" y="694"/>
                    <a:pt x="328" y="694"/>
                    <a:pt x="328" y="694"/>
                  </a:cubicBezTo>
                  <a:cubicBezTo>
                    <a:pt x="237" y="694"/>
                    <a:pt x="237" y="694"/>
                    <a:pt x="237" y="694"/>
                  </a:cubicBezTo>
                  <a:cubicBezTo>
                    <a:pt x="234" y="694"/>
                    <a:pt x="211" y="694"/>
                    <a:pt x="196" y="694"/>
                  </a:cubicBezTo>
                  <a:lnTo>
                    <a:pt x="196" y="44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7543590" y="5850493"/>
              <a:ext cx="319820" cy="320428"/>
              <a:chOff x="5346700" y="-104775"/>
              <a:chExt cx="835025" cy="836613"/>
            </a:xfrm>
            <a:solidFill>
              <a:schemeClr val="bg1"/>
            </a:solidFill>
          </p:grpSpPr>
          <p:sp>
            <p:nvSpPr>
              <p:cNvPr id="24" name="Freeform 5"/>
              <p:cNvSpPr>
                <a:spLocks noEditPoints="1"/>
              </p:cNvSpPr>
              <p:nvPr/>
            </p:nvSpPr>
            <p:spPr bwMode="auto">
              <a:xfrm>
                <a:off x="5346700" y="-104775"/>
                <a:ext cx="835025" cy="836613"/>
              </a:xfrm>
              <a:custGeom>
                <a:avLst/>
                <a:gdLst>
                  <a:gd name="T0" fmla="*/ 138 w 220"/>
                  <a:gd name="T1" fmla="*/ 0 h 220"/>
                  <a:gd name="T2" fmla="*/ 55 w 220"/>
                  <a:gd name="T3" fmla="*/ 83 h 220"/>
                  <a:gd name="T4" fmla="*/ 65 w 220"/>
                  <a:gd name="T5" fmla="*/ 121 h 220"/>
                  <a:gd name="T6" fmla="*/ 7 w 220"/>
                  <a:gd name="T7" fmla="*/ 178 h 220"/>
                  <a:gd name="T8" fmla="*/ 7 w 220"/>
                  <a:gd name="T9" fmla="*/ 178 h 220"/>
                  <a:gd name="T10" fmla="*/ 0 w 220"/>
                  <a:gd name="T11" fmla="*/ 196 h 220"/>
                  <a:gd name="T12" fmla="*/ 24 w 220"/>
                  <a:gd name="T13" fmla="*/ 220 h 220"/>
                  <a:gd name="T14" fmla="*/ 42 w 220"/>
                  <a:gd name="T15" fmla="*/ 213 h 220"/>
                  <a:gd name="T16" fmla="*/ 42 w 220"/>
                  <a:gd name="T17" fmla="*/ 213 h 220"/>
                  <a:gd name="T18" fmla="*/ 99 w 220"/>
                  <a:gd name="T19" fmla="*/ 155 h 220"/>
                  <a:gd name="T20" fmla="*/ 138 w 220"/>
                  <a:gd name="T21" fmla="*/ 165 h 220"/>
                  <a:gd name="T22" fmla="*/ 220 w 220"/>
                  <a:gd name="T23" fmla="*/ 83 h 220"/>
                  <a:gd name="T24" fmla="*/ 138 w 220"/>
                  <a:gd name="T25" fmla="*/ 0 h 220"/>
                  <a:gd name="T26" fmla="*/ 33 w 220"/>
                  <a:gd name="T27" fmla="*/ 204 h 220"/>
                  <a:gd name="T28" fmla="*/ 24 w 220"/>
                  <a:gd name="T29" fmla="*/ 208 h 220"/>
                  <a:gd name="T30" fmla="*/ 12 w 220"/>
                  <a:gd name="T31" fmla="*/ 196 h 220"/>
                  <a:gd name="T32" fmla="*/ 16 w 220"/>
                  <a:gd name="T33" fmla="*/ 187 h 220"/>
                  <a:gd name="T34" fmla="*/ 16 w 220"/>
                  <a:gd name="T35" fmla="*/ 187 h 220"/>
                  <a:gd name="T36" fmla="*/ 71 w 220"/>
                  <a:gd name="T37" fmla="*/ 132 h 220"/>
                  <a:gd name="T38" fmla="*/ 88 w 220"/>
                  <a:gd name="T39" fmla="*/ 149 h 220"/>
                  <a:gd name="T40" fmla="*/ 33 w 220"/>
                  <a:gd name="T41" fmla="*/ 204 h 220"/>
                  <a:gd name="T42" fmla="*/ 138 w 220"/>
                  <a:gd name="T43" fmla="*/ 151 h 220"/>
                  <a:gd name="T44" fmla="*/ 69 w 220"/>
                  <a:gd name="T45" fmla="*/ 83 h 220"/>
                  <a:gd name="T46" fmla="*/ 138 w 220"/>
                  <a:gd name="T47" fmla="*/ 14 h 220"/>
                  <a:gd name="T48" fmla="*/ 206 w 220"/>
                  <a:gd name="T49" fmla="*/ 83 h 220"/>
                  <a:gd name="T50" fmla="*/ 138 w 220"/>
                  <a:gd name="T51" fmla="*/ 15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0" h="220">
                    <a:moveTo>
                      <a:pt x="138" y="0"/>
                    </a:moveTo>
                    <a:cubicBezTo>
                      <a:pt x="92" y="0"/>
                      <a:pt x="55" y="37"/>
                      <a:pt x="55" y="83"/>
                    </a:cubicBezTo>
                    <a:cubicBezTo>
                      <a:pt x="55" y="96"/>
                      <a:pt x="58" y="110"/>
                      <a:pt x="65" y="121"/>
                    </a:cubicBezTo>
                    <a:cubicBezTo>
                      <a:pt x="7" y="178"/>
                      <a:pt x="7" y="178"/>
                      <a:pt x="7" y="178"/>
                    </a:cubicBezTo>
                    <a:cubicBezTo>
                      <a:pt x="7" y="178"/>
                      <a:pt x="7" y="178"/>
                      <a:pt x="7" y="178"/>
                    </a:cubicBezTo>
                    <a:cubicBezTo>
                      <a:pt x="3" y="183"/>
                      <a:pt x="0" y="189"/>
                      <a:pt x="0" y="196"/>
                    </a:cubicBezTo>
                    <a:cubicBezTo>
                      <a:pt x="0" y="209"/>
                      <a:pt x="11" y="220"/>
                      <a:pt x="24" y="220"/>
                    </a:cubicBezTo>
                    <a:cubicBezTo>
                      <a:pt x="31" y="220"/>
                      <a:pt x="37" y="217"/>
                      <a:pt x="42" y="213"/>
                    </a:cubicBezTo>
                    <a:cubicBezTo>
                      <a:pt x="42" y="213"/>
                      <a:pt x="42" y="213"/>
                      <a:pt x="42" y="213"/>
                    </a:cubicBezTo>
                    <a:cubicBezTo>
                      <a:pt x="99" y="155"/>
                      <a:pt x="99" y="155"/>
                      <a:pt x="99" y="155"/>
                    </a:cubicBezTo>
                    <a:cubicBezTo>
                      <a:pt x="110" y="162"/>
                      <a:pt x="124" y="165"/>
                      <a:pt x="138" y="165"/>
                    </a:cubicBezTo>
                    <a:cubicBezTo>
                      <a:pt x="183" y="165"/>
                      <a:pt x="220" y="128"/>
                      <a:pt x="220" y="83"/>
                    </a:cubicBezTo>
                    <a:cubicBezTo>
                      <a:pt x="220" y="37"/>
                      <a:pt x="183" y="0"/>
                      <a:pt x="138" y="0"/>
                    </a:cubicBezTo>
                    <a:close/>
                    <a:moveTo>
                      <a:pt x="33" y="204"/>
                    </a:moveTo>
                    <a:cubicBezTo>
                      <a:pt x="31" y="206"/>
                      <a:pt x="28" y="208"/>
                      <a:pt x="24" y="208"/>
                    </a:cubicBezTo>
                    <a:cubicBezTo>
                      <a:pt x="18" y="208"/>
                      <a:pt x="12" y="202"/>
                      <a:pt x="12" y="196"/>
                    </a:cubicBezTo>
                    <a:cubicBezTo>
                      <a:pt x="12" y="192"/>
                      <a:pt x="14" y="189"/>
                      <a:pt x="16" y="187"/>
                    </a:cubicBezTo>
                    <a:cubicBezTo>
                      <a:pt x="16" y="187"/>
                      <a:pt x="16" y="187"/>
                      <a:pt x="16" y="187"/>
                    </a:cubicBezTo>
                    <a:cubicBezTo>
                      <a:pt x="71" y="132"/>
                      <a:pt x="71" y="132"/>
                      <a:pt x="71" y="132"/>
                    </a:cubicBezTo>
                    <a:cubicBezTo>
                      <a:pt x="76" y="138"/>
                      <a:pt x="82" y="144"/>
                      <a:pt x="88" y="149"/>
                    </a:cubicBezTo>
                    <a:lnTo>
                      <a:pt x="33" y="204"/>
                    </a:lnTo>
                    <a:close/>
                    <a:moveTo>
                      <a:pt x="138" y="151"/>
                    </a:moveTo>
                    <a:cubicBezTo>
                      <a:pt x="100" y="151"/>
                      <a:pt x="69" y="120"/>
                      <a:pt x="69" y="83"/>
                    </a:cubicBezTo>
                    <a:cubicBezTo>
                      <a:pt x="69" y="45"/>
                      <a:pt x="100" y="14"/>
                      <a:pt x="138" y="14"/>
                    </a:cubicBezTo>
                    <a:cubicBezTo>
                      <a:pt x="175" y="14"/>
                      <a:pt x="206" y="45"/>
                      <a:pt x="206" y="83"/>
                    </a:cubicBezTo>
                    <a:cubicBezTo>
                      <a:pt x="206" y="120"/>
                      <a:pt x="175" y="151"/>
                      <a:pt x="138" y="1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6"/>
              <p:cNvSpPr>
                <a:spLocks/>
              </p:cNvSpPr>
              <p:nvPr/>
            </p:nvSpPr>
            <p:spPr bwMode="auto">
              <a:xfrm>
                <a:off x="5684838" y="25400"/>
                <a:ext cx="196850" cy="196850"/>
              </a:xfrm>
              <a:custGeom>
                <a:avLst/>
                <a:gdLst>
                  <a:gd name="T0" fmla="*/ 49 w 52"/>
                  <a:gd name="T1" fmla="*/ 0 h 52"/>
                  <a:gd name="T2" fmla="*/ 0 w 52"/>
                  <a:gd name="T3" fmla="*/ 49 h 52"/>
                  <a:gd name="T4" fmla="*/ 4 w 52"/>
                  <a:gd name="T5" fmla="*/ 52 h 52"/>
                  <a:gd name="T6" fmla="*/ 7 w 52"/>
                  <a:gd name="T7" fmla="*/ 49 h 52"/>
                  <a:gd name="T8" fmla="*/ 49 w 52"/>
                  <a:gd name="T9" fmla="*/ 7 h 52"/>
                  <a:gd name="T10" fmla="*/ 52 w 52"/>
                  <a:gd name="T11" fmla="*/ 4 h 52"/>
                  <a:gd name="T12" fmla="*/ 49 w 52"/>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2" h="52">
                    <a:moveTo>
                      <a:pt x="49" y="0"/>
                    </a:moveTo>
                    <a:cubicBezTo>
                      <a:pt x="22" y="0"/>
                      <a:pt x="0" y="22"/>
                      <a:pt x="0" y="49"/>
                    </a:cubicBezTo>
                    <a:cubicBezTo>
                      <a:pt x="0" y="50"/>
                      <a:pt x="2" y="52"/>
                      <a:pt x="4" y="52"/>
                    </a:cubicBezTo>
                    <a:cubicBezTo>
                      <a:pt x="6" y="52"/>
                      <a:pt x="7" y="50"/>
                      <a:pt x="7" y="49"/>
                    </a:cubicBezTo>
                    <a:cubicBezTo>
                      <a:pt x="7" y="26"/>
                      <a:pt x="26" y="7"/>
                      <a:pt x="49" y="7"/>
                    </a:cubicBezTo>
                    <a:cubicBezTo>
                      <a:pt x="50" y="7"/>
                      <a:pt x="52" y="6"/>
                      <a:pt x="52" y="4"/>
                    </a:cubicBezTo>
                    <a:cubicBezTo>
                      <a:pt x="52" y="2"/>
                      <a:pt x="50"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1" name="Group 90"/>
          <p:cNvGrpSpPr/>
          <p:nvPr/>
        </p:nvGrpSpPr>
        <p:grpSpPr>
          <a:xfrm>
            <a:off x="3928269" y="5418138"/>
            <a:ext cx="1389063" cy="1081088"/>
            <a:chOff x="3928269" y="5418138"/>
            <a:chExt cx="1389063" cy="1081088"/>
          </a:xfrm>
        </p:grpSpPr>
        <p:sp>
          <p:nvSpPr>
            <p:cNvPr id="16" name="Freeform 13"/>
            <p:cNvSpPr>
              <a:spLocks/>
            </p:cNvSpPr>
            <p:nvPr/>
          </p:nvSpPr>
          <p:spPr bwMode="auto">
            <a:xfrm>
              <a:off x="3928269" y="5418138"/>
              <a:ext cx="1389063" cy="1081088"/>
            </a:xfrm>
            <a:custGeom>
              <a:avLst/>
              <a:gdLst>
                <a:gd name="T0" fmla="*/ 654 w 892"/>
                <a:gd name="T1" fmla="*/ 694 h 694"/>
                <a:gd name="T2" fmla="*/ 562 w 892"/>
                <a:gd name="T3" fmla="*/ 694 h 694"/>
                <a:gd name="T4" fmla="*/ 550 w 892"/>
                <a:gd name="T5" fmla="*/ 694 h 694"/>
                <a:gd name="T6" fmla="*/ 442 w 892"/>
                <a:gd name="T7" fmla="*/ 693 h 694"/>
                <a:gd name="T8" fmla="*/ 244 w 892"/>
                <a:gd name="T9" fmla="*/ 693 h 694"/>
                <a:gd name="T10" fmla="*/ 243 w 892"/>
                <a:gd name="T11" fmla="*/ 693 h 694"/>
                <a:gd name="T12" fmla="*/ 33 w 892"/>
                <a:gd name="T13" fmla="*/ 694 h 694"/>
                <a:gd name="T14" fmla="*/ 2 w 892"/>
                <a:gd name="T15" fmla="*/ 694 h 694"/>
                <a:gd name="T16" fmla="*/ 2 w 892"/>
                <a:gd name="T17" fmla="*/ 437 h 694"/>
                <a:gd name="T18" fmla="*/ 1 w 892"/>
                <a:gd name="T19" fmla="*/ 433 h 694"/>
                <a:gd name="T20" fmla="*/ 2 w 892"/>
                <a:gd name="T21" fmla="*/ 235 h 694"/>
                <a:gd name="T22" fmla="*/ 2 w 892"/>
                <a:gd name="T23" fmla="*/ 0 h 694"/>
                <a:gd name="T24" fmla="*/ 236 w 892"/>
                <a:gd name="T25" fmla="*/ 0 h 694"/>
                <a:gd name="T26" fmla="*/ 242 w 892"/>
                <a:gd name="T27" fmla="*/ 0 h 694"/>
                <a:gd name="T28" fmla="*/ 243 w 892"/>
                <a:gd name="T29" fmla="*/ 0 h 694"/>
                <a:gd name="T30" fmla="*/ 264 w 892"/>
                <a:gd name="T31" fmla="*/ 10 h 694"/>
                <a:gd name="T32" fmla="*/ 262 w 892"/>
                <a:gd name="T33" fmla="*/ 31 h 694"/>
                <a:gd name="T34" fmla="*/ 239 w 892"/>
                <a:gd name="T35" fmla="*/ 104 h 694"/>
                <a:gd name="T36" fmla="*/ 340 w 892"/>
                <a:gd name="T37" fmla="*/ 195 h 694"/>
                <a:gd name="T38" fmla="*/ 440 w 892"/>
                <a:gd name="T39" fmla="*/ 104 h 694"/>
                <a:gd name="T40" fmla="*/ 417 w 892"/>
                <a:gd name="T41" fmla="*/ 31 h 694"/>
                <a:gd name="T42" fmla="*/ 416 w 892"/>
                <a:gd name="T43" fmla="*/ 10 h 694"/>
                <a:gd name="T44" fmla="*/ 435 w 892"/>
                <a:gd name="T45" fmla="*/ 0 h 694"/>
                <a:gd name="T46" fmla="*/ 435 w 892"/>
                <a:gd name="T47" fmla="*/ 0 h 694"/>
                <a:gd name="T48" fmla="*/ 441 w 892"/>
                <a:gd name="T49" fmla="*/ 0 h 694"/>
                <a:gd name="T50" fmla="*/ 648 w 892"/>
                <a:gd name="T51" fmla="*/ 0 h 694"/>
                <a:gd name="T52" fmla="*/ 661 w 892"/>
                <a:gd name="T53" fmla="*/ 0 h 694"/>
                <a:gd name="T54" fmla="*/ 696 w 892"/>
                <a:gd name="T55" fmla="*/ 0 h 694"/>
                <a:gd name="T56" fmla="*/ 696 w 892"/>
                <a:gd name="T57" fmla="*/ 235 h 694"/>
                <a:gd name="T58" fmla="*/ 696 w 892"/>
                <a:gd name="T59" fmla="*/ 241 h 694"/>
                <a:gd name="T60" fmla="*/ 696 w 892"/>
                <a:gd name="T61" fmla="*/ 242 h 694"/>
                <a:gd name="T62" fmla="*/ 740 w 892"/>
                <a:gd name="T63" fmla="*/ 289 h 694"/>
                <a:gd name="T64" fmla="*/ 764 w 892"/>
                <a:gd name="T65" fmla="*/ 283 h 694"/>
                <a:gd name="T66" fmla="*/ 826 w 892"/>
                <a:gd name="T67" fmla="*/ 262 h 694"/>
                <a:gd name="T68" fmla="*/ 892 w 892"/>
                <a:gd name="T69" fmla="*/ 338 h 694"/>
                <a:gd name="T70" fmla="*/ 826 w 892"/>
                <a:gd name="T71" fmla="*/ 413 h 694"/>
                <a:gd name="T72" fmla="*/ 764 w 892"/>
                <a:gd name="T73" fmla="*/ 392 h 694"/>
                <a:gd name="T74" fmla="*/ 740 w 892"/>
                <a:gd name="T75" fmla="*/ 386 h 694"/>
                <a:gd name="T76" fmla="*/ 696 w 892"/>
                <a:gd name="T77" fmla="*/ 432 h 694"/>
                <a:gd name="T78" fmla="*/ 708 w 892"/>
                <a:gd name="T79" fmla="*/ 433 h 694"/>
                <a:gd name="T80" fmla="*/ 705 w 892"/>
                <a:gd name="T81" fmla="*/ 433 h 694"/>
                <a:gd name="T82" fmla="*/ 696 w 892"/>
                <a:gd name="T83" fmla="*/ 432 h 694"/>
                <a:gd name="T84" fmla="*/ 696 w 892"/>
                <a:gd name="T85" fmla="*/ 433 h 694"/>
                <a:gd name="T86" fmla="*/ 695 w 892"/>
                <a:gd name="T87" fmla="*/ 433 h 694"/>
                <a:gd name="T88" fmla="*/ 696 w 892"/>
                <a:gd name="T89" fmla="*/ 434 h 694"/>
                <a:gd name="T90" fmla="*/ 696 w 892"/>
                <a:gd name="T91" fmla="*/ 440 h 694"/>
                <a:gd name="T92" fmla="*/ 696 w 892"/>
                <a:gd name="T93" fmla="*/ 694 h 694"/>
                <a:gd name="T94" fmla="*/ 654 w 892"/>
                <a:gd name="T95"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2" h="694">
                  <a:moveTo>
                    <a:pt x="654" y="694"/>
                  </a:moveTo>
                  <a:cubicBezTo>
                    <a:pt x="562" y="694"/>
                    <a:pt x="562" y="694"/>
                    <a:pt x="562" y="694"/>
                  </a:cubicBezTo>
                  <a:cubicBezTo>
                    <a:pt x="550" y="694"/>
                    <a:pt x="550" y="694"/>
                    <a:pt x="550" y="694"/>
                  </a:cubicBezTo>
                  <a:cubicBezTo>
                    <a:pt x="442" y="693"/>
                    <a:pt x="442" y="693"/>
                    <a:pt x="442" y="693"/>
                  </a:cubicBezTo>
                  <a:cubicBezTo>
                    <a:pt x="244" y="693"/>
                    <a:pt x="244" y="693"/>
                    <a:pt x="244" y="693"/>
                  </a:cubicBezTo>
                  <a:cubicBezTo>
                    <a:pt x="243" y="693"/>
                    <a:pt x="243" y="693"/>
                    <a:pt x="243" y="693"/>
                  </a:cubicBezTo>
                  <a:cubicBezTo>
                    <a:pt x="33" y="694"/>
                    <a:pt x="33" y="694"/>
                    <a:pt x="33" y="694"/>
                  </a:cubicBezTo>
                  <a:cubicBezTo>
                    <a:pt x="2" y="694"/>
                    <a:pt x="2" y="694"/>
                    <a:pt x="2" y="694"/>
                  </a:cubicBezTo>
                  <a:cubicBezTo>
                    <a:pt x="2" y="437"/>
                    <a:pt x="2" y="437"/>
                    <a:pt x="2" y="437"/>
                  </a:cubicBezTo>
                  <a:cubicBezTo>
                    <a:pt x="2" y="436"/>
                    <a:pt x="2" y="435"/>
                    <a:pt x="1" y="433"/>
                  </a:cubicBezTo>
                  <a:cubicBezTo>
                    <a:pt x="0" y="400"/>
                    <a:pt x="2" y="236"/>
                    <a:pt x="2" y="235"/>
                  </a:cubicBezTo>
                  <a:cubicBezTo>
                    <a:pt x="2" y="0"/>
                    <a:pt x="2" y="0"/>
                    <a:pt x="2" y="0"/>
                  </a:cubicBezTo>
                  <a:cubicBezTo>
                    <a:pt x="236" y="0"/>
                    <a:pt x="236" y="0"/>
                    <a:pt x="236" y="0"/>
                  </a:cubicBezTo>
                  <a:cubicBezTo>
                    <a:pt x="242" y="0"/>
                    <a:pt x="242" y="0"/>
                    <a:pt x="242" y="0"/>
                  </a:cubicBezTo>
                  <a:cubicBezTo>
                    <a:pt x="242" y="0"/>
                    <a:pt x="243" y="0"/>
                    <a:pt x="243" y="0"/>
                  </a:cubicBezTo>
                  <a:cubicBezTo>
                    <a:pt x="253" y="1"/>
                    <a:pt x="260" y="4"/>
                    <a:pt x="264" y="10"/>
                  </a:cubicBezTo>
                  <a:cubicBezTo>
                    <a:pt x="267" y="15"/>
                    <a:pt x="266" y="23"/>
                    <a:pt x="262" y="31"/>
                  </a:cubicBezTo>
                  <a:cubicBezTo>
                    <a:pt x="260" y="36"/>
                    <a:pt x="239" y="79"/>
                    <a:pt x="239" y="104"/>
                  </a:cubicBezTo>
                  <a:cubicBezTo>
                    <a:pt x="239" y="154"/>
                    <a:pt x="284" y="195"/>
                    <a:pt x="340" y="195"/>
                  </a:cubicBezTo>
                  <a:cubicBezTo>
                    <a:pt x="395" y="195"/>
                    <a:pt x="440" y="154"/>
                    <a:pt x="440" y="104"/>
                  </a:cubicBezTo>
                  <a:cubicBezTo>
                    <a:pt x="440" y="79"/>
                    <a:pt x="420" y="36"/>
                    <a:pt x="417" y="31"/>
                  </a:cubicBezTo>
                  <a:cubicBezTo>
                    <a:pt x="414" y="25"/>
                    <a:pt x="412" y="17"/>
                    <a:pt x="416" y="10"/>
                  </a:cubicBezTo>
                  <a:cubicBezTo>
                    <a:pt x="419" y="5"/>
                    <a:pt x="425" y="1"/>
                    <a:pt x="435" y="0"/>
                  </a:cubicBezTo>
                  <a:cubicBezTo>
                    <a:pt x="435" y="0"/>
                    <a:pt x="435" y="0"/>
                    <a:pt x="435" y="0"/>
                  </a:cubicBezTo>
                  <a:cubicBezTo>
                    <a:pt x="436" y="0"/>
                    <a:pt x="438" y="0"/>
                    <a:pt x="441" y="0"/>
                  </a:cubicBezTo>
                  <a:cubicBezTo>
                    <a:pt x="648" y="0"/>
                    <a:pt x="648" y="0"/>
                    <a:pt x="648" y="0"/>
                  </a:cubicBezTo>
                  <a:cubicBezTo>
                    <a:pt x="661" y="0"/>
                    <a:pt x="661" y="0"/>
                    <a:pt x="661" y="0"/>
                  </a:cubicBezTo>
                  <a:cubicBezTo>
                    <a:pt x="696" y="0"/>
                    <a:pt x="696" y="0"/>
                    <a:pt x="696" y="0"/>
                  </a:cubicBezTo>
                  <a:cubicBezTo>
                    <a:pt x="696" y="235"/>
                    <a:pt x="696" y="235"/>
                    <a:pt x="696" y="235"/>
                  </a:cubicBezTo>
                  <a:cubicBezTo>
                    <a:pt x="696" y="241"/>
                    <a:pt x="696" y="241"/>
                    <a:pt x="696" y="241"/>
                  </a:cubicBezTo>
                  <a:cubicBezTo>
                    <a:pt x="696" y="242"/>
                    <a:pt x="696" y="242"/>
                    <a:pt x="696" y="242"/>
                  </a:cubicBezTo>
                  <a:cubicBezTo>
                    <a:pt x="698" y="270"/>
                    <a:pt x="716" y="289"/>
                    <a:pt x="740" y="289"/>
                  </a:cubicBezTo>
                  <a:cubicBezTo>
                    <a:pt x="748" y="289"/>
                    <a:pt x="756" y="287"/>
                    <a:pt x="764" y="283"/>
                  </a:cubicBezTo>
                  <a:cubicBezTo>
                    <a:pt x="780" y="275"/>
                    <a:pt x="811" y="262"/>
                    <a:pt x="826" y="262"/>
                  </a:cubicBezTo>
                  <a:cubicBezTo>
                    <a:pt x="862" y="262"/>
                    <a:pt x="892" y="296"/>
                    <a:pt x="892" y="338"/>
                  </a:cubicBezTo>
                  <a:cubicBezTo>
                    <a:pt x="892" y="379"/>
                    <a:pt x="862" y="413"/>
                    <a:pt x="826" y="413"/>
                  </a:cubicBezTo>
                  <a:cubicBezTo>
                    <a:pt x="811" y="413"/>
                    <a:pt x="780" y="400"/>
                    <a:pt x="764" y="392"/>
                  </a:cubicBezTo>
                  <a:cubicBezTo>
                    <a:pt x="756" y="388"/>
                    <a:pt x="748" y="386"/>
                    <a:pt x="740" y="386"/>
                  </a:cubicBezTo>
                  <a:cubicBezTo>
                    <a:pt x="716" y="386"/>
                    <a:pt x="699" y="404"/>
                    <a:pt x="696" y="432"/>
                  </a:cubicBezTo>
                  <a:cubicBezTo>
                    <a:pt x="708" y="433"/>
                    <a:pt x="708" y="433"/>
                    <a:pt x="708" y="433"/>
                  </a:cubicBezTo>
                  <a:cubicBezTo>
                    <a:pt x="705" y="433"/>
                    <a:pt x="705" y="433"/>
                    <a:pt x="705" y="433"/>
                  </a:cubicBezTo>
                  <a:cubicBezTo>
                    <a:pt x="696" y="432"/>
                    <a:pt x="696" y="432"/>
                    <a:pt x="696" y="432"/>
                  </a:cubicBezTo>
                  <a:cubicBezTo>
                    <a:pt x="696" y="433"/>
                    <a:pt x="696" y="433"/>
                    <a:pt x="696" y="433"/>
                  </a:cubicBezTo>
                  <a:cubicBezTo>
                    <a:pt x="695" y="433"/>
                    <a:pt x="695" y="433"/>
                    <a:pt x="695" y="433"/>
                  </a:cubicBezTo>
                  <a:cubicBezTo>
                    <a:pt x="696" y="434"/>
                    <a:pt x="696" y="434"/>
                    <a:pt x="696" y="434"/>
                  </a:cubicBezTo>
                  <a:cubicBezTo>
                    <a:pt x="696" y="435"/>
                    <a:pt x="696" y="437"/>
                    <a:pt x="696" y="440"/>
                  </a:cubicBezTo>
                  <a:cubicBezTo>
                    <a:pt x="696" y="694"/>
                    <a:pt x="696" y="694"/>
                    <a:pt x="696" y="694"/>
                  </a:cubicBezTo>
                  <a:cubicBezTo>
                    <a:pt x="680" y="694"/>
                    <a:pt x="657" y="694"/>
                    <a:pt x="654" y="69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6" name="Group 25"/>
            <p:cNvGrpSpPr/>
            <p:nvPr/>
          </p:nvGrpSpPr>
          <p:grpSpPr>
            <a:xfrm>
              <a:off x="4268021" y="5865453"/>
              <a:ext cx="370569" cy="254565"/>
              <a:chOff x="9902825" y="4503738"/>
              <a:chExt cx="365125" cy="250825"/>
            </a:xfrm>
            <a:solidFill>
              <a:schemeClr val="bg1"/>
            </a:solidFill>
            <a:effectLst/>
          </p:grpSpPr>
          <p:sp>
            <p:nvSpPr>
              <p:cNvPr id="27"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8" name="Group 87"/>
          <p:cNvGrpSpPr/>
          <p:nvPr/>
        </p:nvGrpSpPr>
        <p:grpSpPr>
          <a:xfrm>
            <a:off x="3940969" y="3392488"/>
            <a:ext cx="1116013" cy="1744663"/>
            <a:chOff x="3940969" y="3392488"/>
            <a:chExt cx="1116013" cy="1744663"/>
          </a:xfrm>
        </p:grpSpPr>
        <p:sp>
          <p:nvSpPr>
            <p:cNvPr id="8" name="Freeform 8"/>
            <p:cNvSpPr>
              <a:spLocks/>
            </p:cNvSpPr>
            <p:nvPr/>
          </p:nvSpPr>
          <p:spPr bwMode="auto">
            <a:xfrm>
              <a:off x="3940969" y="3392488"/>
              <a:ext cx="1116013" cy="1744663"/>
            </a:xfrm>
            <a:custGeom>
              <a:avLst/>
              <a:gdLst>
                <a:gd name="T0" fmla="*/ 355 w 717"/>
                <a:gd name="T1" fmla="*/ 1120 h 1120"/>
                <a:gd name="T2" fmla="*/ 276 w 717"/>
                <a:gd name="T3" fmla="*/ 1051 h 1120"/>
                <a:gd name="T4" fmla="*/ 298 w 717"/>
                <a:gd name="T5" fmla="*/ 987 h 1120"/>
                <a:gd name="T6" fmla="*/ 299 w 717"/>
                <a:gd name="T7" fmla="*/ 942 h 1120"/>
                <a:gd name="T8" fmla="*/ 257 w 717"/>
                <a:gd name="T9" fmla="*/ 919 h 1120"/>
                <a:gd name="T10" fmla="*/ 257 w 717"/>
                <a:gd name="T11" fmla="*/ 919 h 1120"/>
                <a:gd name="T12" fmla="*/ 251 w 717"/>
                <a:gd name="T13" fmla="*/ 919 h 1120"/>
                <a:gd name="T14" fmla="*/ 1 w 717"/>
                <a:gd name="T15" fmla="*/ 919 h 1120"/>
                <a:gd name="T16" fmla="*/ 1 w 717"/>
                <a:gd name="T17" fmla="*/ 893 h 1120"/>
                <a:gd name="T18" fmla="*/ 1 w 717"/>
                <a:gd name="T19" fmla="*/ 882 h 1120"/>
                <a:gd name="T20" fmla="*/ 1 w 717"/>
                <a:gd name="T21" fmla="*/ 707 h 1120"/>
                <a:gd name="T22" fmla="*/ 1 w 717"/>
                <a:gd name="T23" fmla="*/ 656 h 1120"/>
                <a:gd name="T24" fmla="*/ 1 w 717"/>
                <a:gd name="T25" fmla="*/ 650 h 1120"/>
                <a:gd name="T26" fmla="*/ 1 w 717"/>
                <a:gd name="T27" fmla="*/ 648 h 1120"/>
                <a:gd name="T28" fmla="*/ 0 w 717"/>
                <a:gd name="T29" fmla="*/ 648 h 1120"/>
                <a:gd name="T30" fmla="*/ 1 w 717"/>
                <a:gd name="T31" fmla="*/ 640 h 1120"/>
                <a:gd name="T32" fmla="*/ 1 w 717"/>
                <a:gd name="T33" fmla="*/ 446 h 1120"/>
                <a:gd name="T34" fmla="*/ 1 w 717"/>
                <a:gd name="T35" fmla="*/ 353 h 1120"/>
                <a:gd name="T36" fmla="*/ 1 w 717"/>
                <a:gd name="T37" fmla="*/ 201 h 1120"/>
                <a:gd name="T38" fmla="*/ 251 w 717"/>
                <a:gd name="T39" fmla="*/ 201 h 1120"/>
                <a:gd name="T40" fmla="*/ 257 w 717"/>
                <a:gd name="T41" fmla="*/ 201 h 1120"/>
                <a:gd name="T42" fmla="*/ 257 w 717"/>
                <a:gd name="T43" fmla="*/ 201 h 1120"/>
                <a:gd name="T44" fmla="*/ 299 w 717"/>
                <a:gd name="T45" fmla="*/ 178 h 1120"/>
                <a:gd name="T46" fmla="*/ 298 w 717"/>
                <a:gd name="T47" fmla="*/ 134 h 1120"/>
                <a:gd name="T48" fmla="*/ 277 w 717"/>
                <a:gd name="T49" fmla="*/ 69 h 1120"/>
                <a:gd name="T50" fmla="*/ 356 w 717"/>
                <a:gd name="T51" fmla="*/ 0 h 1120"/>
                <a:gd name="T52" fmla="*/ 435 w 717"/>
                <a:gd name="T53" fmla="*/ 69 h 1120"/>
                <a:gd name="T54" fmla="*/ 413 w 717"/>
                <a:gd name="T55" fmla="*/ 134 h 1120"/>
                <a:gd name="T56" fmla="*/ 412 w 717"/>
                <a:gd name="T57" fmla="*/ 178 h 1120"/>
                <a:gd name="T58" fmla="*/ 455 w 717"/>
                <a:gd name="T59" fmla="*/ 201 h 1120"/>
                <a:gd name="T60" fmla="*/ 461 w 717"/>
                <a:gd name="T61" fmla="*/ 201 h 1120"/>
                <a:gd name="T62" fmla="*/ 717 w 717"/>
                <a:gd name="T63" fmla="*/ 201 h 1120"/>
                <a:gd name="T64" fmla="*/ 717 w 717"/>
                <a:gd name="T65" fmla="*/ 235 h 1120"/>
                <a:gd name="T66" fmla="*/ 717 w 717"/>
                <a:gd name="T67" fmla="*/ 369 h 1120"/>
                <a:gd name="T68" fmla="*/ 717 w 717"/>
                <a:gd name="T69" fmla="*/ 445 h 1120"/>
                <a:gd name="T70" fmla="*/ 717 w 717"/>
                <a:gd name="T71" fmla="*/ 449 h 1120"/>
                <a:gd name="T72" fmla="*/ 717 w 717"/>
                <a:gd name="T73" fmla="*/ 449 h 1120"/>
                <a:gd name="T74" fmla="*/ 697 w 717"/>
                <a:gd name="T75" fmla="*/ 476 h 1120"/>
                <a:gd name="T76" fmla="*/ 683 w 717"/>
                <a:gd name="T77" fmla="*/ 473 h 1120"/>
                <a:gd name="T78" fmla="*/ 608 w 717"/>
                <a:gd name="T79" fmla="*/ 449 h 1120"/>
                <a:gd name="T80" fmla="*/ 516 w 717"/>
                <a:gd name="T81" fmla="*/ 551 h 1120"/>
                <a:gd name="T82" fmla="*/ 608 w 717"/>
                <a:gd name="T83" fmla="*/ 653 h 1120"/>
                <a:gd name="T84" fmla="*/ 683 w 717"/>
                <a:gd name="T85" fmla="*/ 629 h 1120"/>
                <a:gd name="T86" fmla="*/ 697 w 717"/>
                <a:gd name="T87" fmla="*/ 625 h 1120"/>
                <a:gd name="T88" fmla="*/ 717 w 717"/>
                <a:gd name="T89" fmla="*/ 652 h 1120"/>
                <a:gd name="T90" fmla="*/ 717 w 717"/>
                <a:gd name="T91" fmla="*/ 697 h 1120"/>
                <a:gd name="T92" fmla="*/ 717 w 717"/>
                <a:gd name="T93" fmla="*/ 756 h 1120"/>
                <a:gd name="T94" fmla="*/ 717 w 717"/>
                <a:gd name="T95" fmla="*/ 767 h 1120"/>
                <a:gd name="T96" fmla="*/ 717 w 717"/>
                <a:gd name="T97" fmla="*/ 874 h 1120"/>
                <a:gd name="T98" fmla="*/ 717 w 717"/>
                <a:gd name="T99" fmla="*/ 919 h 1120"/>
                <a:gd name="T100" fmla="*/ 461 w 717"/>
                <a:gd name="T101" fmla="*/ 919 h 1120"/>
                <a:gd name="T102" fmla="*/ 455 w 717"/>
                <a:gd name="T103" fmla="*/ 919 h 1120"/>
                <a:gd name="T104" fmla="*/ 412 w 717"/>
                <a:gd name="T105" fmla="*/ 942 h 1120"/>
                <a:gd name="T106" fmla="*/ 413 w 717"/>
                <a:gd name="T107" fmla="*/ 987 h 1120"/>
                <a:gd name="T108" fmla="*/ 435 w 717"/>
                <a:gd name="T109" fmla="*/ 1051 h 1120"/>
                <a:gd name="T110" fmla="*/ 355 w 717"/>
                <a:gd name="T111" fmla="*/ 1120 h 1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17" h="1120">
                  <a:moveTo>
                    <a:pt x="355" y="1120"/>
                  </a:moveTo>
                  <a:cubicBezTo>
                    <a:pt x="312" y="1120"/>
                    <a:pt x="276" y="1089"/>
                    <a:pt x="276" y="1051"/>
                  </a:cubicBezTo>
                  <a:cubicBezTo>
                    <a:pt x="276" y="1034"/>
                    <a:pt x="292" y="999"/>
                    <a:pt x="298" y="987"/>
                  </a:cubicBezTo>
                  <a:cubicBezTo>
                    <a:pt x="306" y="971"/>
                    <a:pt x="306" y="955"/>
                    <a:pt x="299" y="942"/>
                  </a:cubicBezTo>
                  <a:cubicBezTo>
                    <a:pt x="291" y="929"/>
                    <a:pt x="276" y="921"/>
                    <a:pt x="257" y="919"/>
                  </a:cubicBezTo>
                  <a:cubicBezTo>
                    <a:pt x="257" y="919"/>
                    <a:pt x="257" y="919"/>
                    <a:pt x="257" y="919"/>
                  </a:cubicBezTo>
                  <a:cubicBezTo>
                    <a:pt x="256" y="919"/>
                    <a:pt x="254" y="919"/>
                    <a:pt x="251" y="919"/>
                  </a:cubicBezTo>
                  <a:cubicBezTo>
                    <a:pt x="1" y="919"/>
                    <a:pt x="1" y="919"/>
                    <a:pt x="1" y="919"/>
                  </a:cubicBezTo>
                  <a:cubicBezTo>
                    <a:pt x="1" y="893"/>
                    <a:pt x="1" y="893"/>
                    <a:pt x="1" y="893"/>
                  </a:cubicBezTo>
                  <a:cubicBezTo>
                    <a:pt x="1" y="882"/>
                    <a:pt x="1" y="882"/>
                    <a:pt x="1" y="882"/>
                  </a:cubicBezTo>
                  <a:cubicBezTo>
                    <a:pt x="1" y="707"/>
                    <a:pt x="1" y="707"/>
                    <a:pt x="1" y="707"/>
                  </a:cubicBezTo>
                  <a:cubicBezTo>
                    <a:pt x="1" y="656"/>
                    <a:pt x="1" y="656"/>
                    <a:pt x="1" y="656"/>
                  </a:cubicBezTo>
                  <a:cubicBezTo>
                    <a:pt x="1" y="650"/>
                    <a:pt x="1" y="650"/>
                    <a:pt x="1" y="650"/>
                  </a:cubicBezTo>
                  <a:cubicBezTo>
                    <a:pt x="1" y="650"/>
                    <a:pt x="1" y="648"/>
                    <a:pt x="1" y="648"/>
                  </a:cubicBezTo>
                  <a:cubicBezTo>
                    <a:pt x="0" y="648"/>
                    <a:pt x="0" y="648"/>
                    <a:pt x="0" y="648"/>
                  </a:cubicBezTo>
                  <a:cubicBezTo>
                    <a:pt x="1" y="646"/>
                    <a:pt x="1" y="643"/>
                    <a:pt x="1" y="640"/>
                  </a:cubicBezTo>
                  <a:cubicBezTo>
                    <a:pt x="1" y="640"/>
                    <a:pt x="1" y="447"/>
                    <a:pt x="1" y="446"/>
                  </a:cubicBezTo>
                  <a:cubicBezTo>
                    <a:pt x="1" y="353"/>
                    <a:pt x="1" y="353"/>
                    <a:pt x="1" y="353"/>
                  </a:cubicBezTo>
                  <a:cubicBezTo>
                    <a:pt x="1" y="201"/>
                    <a:pt x="1" y="201"/>
                    <a:pt x="1" y="201"/>
                  </a:cubicBezTo>
                  <a:cubicBezTo>
                    <a:pt x="251" y="201"/>
                    <a:pt x="251" y="201"/>
                    <a:pt x="251" y="201"/>
                  </a:cubicBezTo>
                  <a:cubicBezTo>
                    <a:pt x="254" y="201"/>
                    <a:pt x="256" y="201"/>
                    <a:pt x="257" y="201"/>
                  </a:cubicBezTo>
                  <a:cubicBezTo>
                    <a:pt x="257" y="201"/>
                    <a:pt x="257" y="201"/>
                    <a:pt x="257" y="201"/>
                  </a:cubicBezTo>
                  <a:cubicBezTo>
                    <a:pt x="276" y="200"/>
                    <a:pt x="291" y="191"/>
                    <a:pt x="299" y="178"/>
                  </a:cubicBezTo>
                  <a:cubicBezTo>
                    <a:pt x="306" y="165"/>
                    <a:pt x="306" y="150"/>
                    <a:pt x="298" y="134"/>
                  </a:cubicBezTo>
                  <a:cubicBezTo>
                    <a:pt x="292" y="121"/>
                    <a:pt x="277" y="86"/>
                    <a:pt x="277" y="69"/>
                  </a:cubicBezTo>
                  <a:cubicBezTo>
                    <a:pt x="277" y="31"/>
                    <a:pt x="312" y="0"/>
                    <a:pt x="356" y="0"/>
                  </a:cubicBezTo>
                  <a:cubicBezTo>
                    <a:pt x="399" y="0"/>
                    <a:pt x="435" y="31"/>
                    <a:pt x="435" y="69"/>
                  </a:cubicBezTo>
                  <a:cubicBezTo>
                    <a:pt x="435" y="86"/>
                    <a:pt x="419" y="121"/>
                    <a:pt x="413" y="134"/>
                  </a:cubicBezTo>
                  <a:cubicBezTo>
                    <a:pt x="405" y="150"/>
                    <a:pt x="405" y="165"/>
                    <a:pt x="412" y="178"/>
                  </a:cubicBezTo>
                  <a:cubicBezTo>
                    <a:pt x="420" y="192"/>
                    <a:pt x="436" y="200"/>
                    <a:pt x="455" y="201"/>
                  </a:cubicBezTo>
                  <a:cubicBezTo>
                    <a:pt x="461" y="201"/>
                    <a:pt x="461" y="201"/>
                    <a:pt x="461" y="201"/>
                  </a:cubicBezTo>
                  <a:cubicBezTo>
                    <a:pt x="717" y="201"/>
                    <a:pt x="717" y="201"/>
                    <a:pt x="717" y="201"/>
                  </a:cubicBezTo>
                  <a:cubicBezTo>
                    <a:pt x="717" y="235"/>
                    <a:pt x="717" y="235"/>
                    <a:pt x="717" y="235"/>
                  </a:cubicBezTo>
                  <a:cubicBezTo>
                    <a:pt x="717" y="369"/>
                    <a:pt x="717" y="369"/>
                    <a:pt x="717" y="369"/>
                  </a:cubicBezTo>
                  <a:cubicBezTo>
                    <a:pt x="717" y="445"/>
                    <a:pt x="717" y="445"/>
                    <a:pt x="717" y="445"/>
                  </a:cubicBezTo>
                  <a:cubicBezTo>
                    <a:pt x="717" y="449"/>
                    <a:pt x="717" y="449"/>
                    <a:pt x="717" y="449"/>
                  </a:cubicBezTo>
                  <a:cubicBezTo>
                    <a:pt x="717" y="449"/>
                    <a:pt x="717" y="449"/>
                    <a:pt x="717" y="449"/>
                  </a:cubicBezTo>
                  <a:cubicBezTo>
                    <a:pt x="716" y="466"/>
                    <a:pt x="708" y="476"/>
                    <a:pt x="697" y="476"/>
                  </a:cubicBezTo>
                  <a:cubicBezTo>
                    <a:pt x="692" y="476"/>
                    <a:pt x="688" y="475"/>
                    <a:pt x="683" y="473"/>
                  </a:cubicBezTo>
                  <a:cubicBezTo>
                    <a:pt x="678" y="470"/>
                    <a:pt x="633" y="449"/>
                    <a:pt x="608" y="449"/>
                  </a:cubicBezTo>
                  <a:cubicBezTo>
                    <a:pt x="557" y="449"/>
                    <a:pt x="516" y="494"/>
                    <a:pt x="516" y="551"/>
                  </a:cubicBezTo>
                  <a:cubicBezTo>
                    <a:pt x="516" y="607"/>
                    <a:pt x="557" y="653"/>
                    <a:pt x="608" y="653"/>
                  </a:cubicBezTo>
                  <a:cubicBezTo>
                    <a:pt x="633" y="653"/>
                    <a:pt x="678" y="631"/>
                    <a:pt x="683" y="629"/>
                  </a:cubicBezTo>
                  <a:cubicBezTo>
                    <a:pt x="688" y="626"/>
                    <a:pt x="692" y="625"/>
                    <a:pt x="697" y="625"/>
                  </a:cubicBezTo>
                  <a:cubicBezTo>
                    <a:pt x="708" y="625"/>
                    <a:pt x="716" y="635"/>
                    <a:pt x="717" y="652"/>
                  </a:cubicBezTo>
                  <a:cubicBezTo>
                    <a:pt x="717" y="652"/>
                    <a:pt x="717" y="697"/>
                    <a:pt x="717" y="697"/>
                  </a:cubicBezTo>
                  <a:cubicBezTo>
                    <a:pt x="717" y="756"/>
                    <a:pt x="717" y="756"/>
                    <a:pt x="717" y="756"/>
                  </a:cubicBezTo>
                  <a:cubicBezTo>
                    <a:pt x="717" y="767"/>
                    <a:pt x="717" y="767"/>
                    <a:pt x="717" y="767"/>
                  </a:cubicBezTo>
                  <a:cubicBezTo>
                    <a:pt x="717" y="874"/>
                    <a:pt x="717" y="874"/>
                    <a:pt x="717" y="874"/>
                  </a:cubicBezTo>
                  <a:cubicBezTo>
                    <a:pt x="717" y="877"/>
                    <a:pt x="717" y="903"/>
                    <a:pt x="717" y="919"/>
                  </a:cubicBezTo>
                  <a:cubicBezTo>
                    <a:pt x="461" y="919"/>
                    <a:pt x="461" y="919"/>
                    <a:pt x="461" y="919"/>
                  </a:cubicBezTo>
                  <a:cubicBezTo>
                    <a:pt x="455" y="919"/>
                    <a:pt x="455" y="919"/>
                    <a:pt x="455" y="919"/>
                  </a:cubicBezTo>
                  <a:cubicBezTo>
                    <a:pt x="436" y="920"/>
                    <a:pt x="420" y="928"/>
                    <a:pt x="412" y="942"/>
                  </a:cubicBezTo>
                  <a:cubicBezTo>
                    <a:pt x="405" y="955"/>
                    <a:pt x="405" y="971"/>
                    <a:pt x="413" y="987"/>
                  </a:cubicBezTo>
                  <a:cubicBezTo>
                    <a:pt x="419" y="999"/>
                    <a:pt x="435" y="1034"/>
                    <a:pt x="435" y="1051"/>
                  </a:cubicBezTo>
                  <a:cubicBezTo>
                    <a:pt x="435" y="1089"/>
                    <a:pt x="399" y="1120"/>
                    <a:pt x="355" y="112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32" name="Group 31"/>
            <p:cNvGrpSpPr/>
            <p:nvPr/>
          </p:nvGrpSpPr>
          <p:grpSpPr>
            <a:xfrm>
              <a:off x="4278128" y="4111365"/>
              <a:ext cx="382737" cy="382737"/>
              <a:chOff x="6894513" y="5880100"/>
              <a:chExt cx="376238" cy="376238"/>
            </a:xfrm>
            <a:solidFill>
              <a:schemeClr val="bg1"/>
            </a:solidFill>
            <a:effectLst/>
          </p:grpSpPr>
          <p:sp>
            <p:nvSpPr>
              <p:cNvPr id="33"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0" name="Group 89"/>
          <p:cNvGrpSpPr/>
          <p:nvPr/>
        </p:nvGrpSpPr>
        <p:grpSpPr>
          <a:xfrm>
            <a:off x="5558632" y="5418138"/>
            <a:ext cx="1144588" cy="1081088"/>
            <a:chOff x="5558632" y="5418138"/>
            <a:chExt cx="1144588" cy="1081088"/>
          </a:xfrm>
        </p:grpSpPr>
        <p:sp>
          <p:nvSpPr>
            <p:cNvPr id="10" name="Freeform 10"/>
            <p:cNvSpPr>
              <a:spLocks/>
            </p:cNvSpPr>
            <p:nvPr/>
          </p:nvSpPr>
          <p:spPr bwMode="auto">
            <a:xfrm>
              <a:off x="5558632" y="5418138"/>
              <a:ext cx="1144588" cy="1081088"/>
            </a:xfrm>
            <a:custGeom>
              <a:avLst/>
              <a:gdLst>
                <a:gd name="T0" fmla="*/ 691 w 735"/>
                <a:gd name="T1" fmla="*/ 694 h 694"/>
                <a:gd name="T2" fmla="*/ 593 w 735"/>
                <a:gd name="T3" fmla="*/ 694 h 694"/>
                <a:gd name="T4" fmla="*/ 581 w 735"/>
                <a:gd name="T5" fmla="*/ 694 h 694"/>
                <a:gd name="T6" fmla="*/ 467 w 735"/>
                <a:gd name="T7" fmla="*/ 693 h 694"/>
                <a:gd name="T8" fmla="*/ 256 w 735"/>
                <a:gd name="T9" fmla="*/ 693 h 694"/>
                <a:gd name="T10" fmla="*/ 255 w 735"/>
                <a:gd name="T11" fmla="*/ 693 h 694"/>
                <a:gd name="T12" fmla="*/ 32 w 735"/>
                <a:gd name="T13" fmla="*/ 694 h 694"/>
                <a:gd name="T14" fmla="*/ 0 w 735"/>
                <a:gd name="T15" fmla="*/ 694 h 694"/>
                <a:gd name="T16" fmla="*/ 0 w 735"/>
                <a:gd name="T17" fmla="*/ 436 h 694"/>
                <a:gd name="T18" fmla="*/ 0 w 735"/>
                <a:gd name="T19" fmla="*/ 436 h 694"/>
                <a:gd name="T20" fmla="*/ 0 w 735"/>
                <a:gd name="T21" fmla="*/ 434 h 694"/>
                <a:gd name="T22" fmla="*/ 19 w 735"/>
                <a:gd name="T23" fmla="*/ 412 h 694"/>
                <a:gd name="T24" fmla="*/ 33 w 735"/>
                <a:gd name="T25" fmla="*/ 415 h 694"/>
                <a:gd name="T26" fmla="*/ 110 w 735"/>
                <a:gd name="T27" fmla="*/ 438 h 694"/>
                <a:gd name="T28" fmla="*/ 207 w 735"/>
                <a:gd name="T29" fmla="*/ 338 h 694"/>
                <a:gd name="T30" fmla="*/ 110 w 735"/>
                <a:gd name="T31" fmla="*/ 237 h 694"/>
                <a:gd name="T32" fmla="*/ 33 w 735"/>
                <a:gd name="T33" fmla="*/ 260 h 694"/>
                <a:gd name="T34" fmla="*/ 19 w 735"/>
                <a:gd name="T35" fmla="*/ 263 h 694"/>
                <a:gd name="T36" fmla="*/ 0 w 735"/>
                <a:gd name="T37" fmla="*/ 239 h 694"/>
                <a:gd name="T38" fmla="*/ 0 w 735"/>
                <a:gd name="T39" fmla="*/ 239 h 694"/>
                <a:gd name="T40" fmla="*/ 0 w 735"/>
                <a:gd name="T41" fmla="*/ 235 h 694"/>
                <a:gd name="T42" fmla="*/ 0 w 735"/>
                <a:gd name="T43" fmla="*/ 0 h 694"/>
                <a:gd name="T44" fmla="*/ 248 w 735"/>
                <a:gd name="T45" fmla="*/ 0 h 694"/>
                <a:gd name="T46" fmla="*/ 254 w 735"/>
                <a:gd name="T47" fmla="*/ 0 h 694"/>
                <a:gd name="T48" fmla="*/ 256 w 735"/>
                <a:gd name="T49" fmla="*/ 0 h 694"/>
                <a:gd name="T50" fmla="*/ 277 w 735"/>
                <a:gd name="T51" fmla="*/ 10 h 694"/>
                <a:gd name="T52" fmla="*/ 276 w 735"/>
                <a:gd name="T53" fmla="*/ 31 h 694"/>
                <a:gd name="T54" fmla="*/ 251 w 735"/>
                <a:gd name="T55" fmla="*/ 104 h 694"/>
                <a:gd name="T56" fmla="*/ 358 w 735"/>
                <a:gd name="T57" fmla="*/ 195 h 694"/>
                <a:gd name="T58" fmla="*/ 465 w 735"/>
                <a:gd name="T59" fmla="*/ 104 h 694"/>
                <a:gd name="T60" fmla="*/ 440 w 735"/>
                <a:gd name="T61" fmla="*/ 31 h 694"/>
                <a:gd name="T62" fmla="*/ 438 w 735"/>
                <a:gd name="T63" fmla="*/ 10 h 694"/>
                <a:gd name="T64" fmla="*/ 458 w 735"/>
                <a:gd name="T65" fmla="*/ 0 h 694"/>
                <a:gd name="T66" fmla="*/ 458 w 735"/>
                <a:gd name="T67" fmla="*/ 0 h 694"/>
                <a:gd name="T68" fmla="*/ 465 w 735"/>
                <a:gd name="T69" fmla="*/ 0 h 694"/>
                <a:gd name="T70" fmla="*/ 685 w 735"/>
                <a:gd name="T71" fmla="*/ 0 h 694"/>
                <a:gd name="T72" fmla="*/ 698 w 735"/>
                <a:gd name="T73" fmla="*/ 0 h 694"/>
                <a:gd name="T74" fmla="*/ 735 w 735"/>
                <a:gd name="T75" fmla="*/ 0 h 694"/>
                <a:gd name="T76" fmla="*/ 735 w 735"/>
                <a:gd name="T77" fmla="*/ 235 h 694"/>
                <a:gd name="T78" fmla="*/ 735 w 735"/>
                <a:gd name="T79" fmla="*/ 240 h 694"/>
                <a:gd name="T80" fmla="*/ 716 w 735"/>
                <a:gd name="T81" fmla="*/ 264 h 694"/>
                <a:gd name="T82" fmla="*/ 702 w 735"/>
                <a:gd name="T83" fmla="*/ 260 h 694"/>
                <a:gd name="T84" fmla="*/ 624 w 735"/>
                <a:gd name="T85" fmla="*/ 237 h 694"/>
                <a:gd name="T86" fmla="*/ 527 w 735"/>
                <a:gd name="T87" fmla="*/ 338 h 694"/>
                <a:gd name="T88" fmla="*/ 624 w 735"/>
                <a:gd name="T89" fmla="*/ 438 h 694"/>
                <a:gd name="T90" fmla="*/ 702 w 735"/>
                <a:gd name="T91" fmla="*/ 415 h 694"/>
                <a:gd name="T92" fmla="*/ 716 w 735"/>
                <a:gd name="T93" fmla="*/ 412 h 694"/>
                <a:gd name="T94" fmla="*/ 735 w 735"/>
                <a:gd name="T95" fmla="*/ 434 h 694"/>
                <a:gd name="T96" fmla="*/ 735 w 735"/>
                <a:gd name="T97" fmla="*/ 440 h 694"/>
                <a:gd name="T98" fmla="*/ 735 w 735"/>
                <a:gd name="T99" fmla="*/ 694 h 694"/>
                <a:gd name="T100" fmla="*/ 691 w 735"/>
                <a:gd name="T101"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35" h="694">
                  <a:moveTo>
                    <a:pt x="691" y="694"/>
                  </a:moveTo>
                  <a:cubicBezTo>
                    <a:pt x="593" y="694"/>
                    <a:pt x="593" y="694"/>
                    <a:pt x="593" y="694"/>
                  </a:cubicBezTo>
                  <a:cubicBezTo>
                    <a:pt x="581" y="694"/>
                    <a:pt x="581" y="694"/>
                    <a:pt x="581" y="694"/>
                  </a:cubicBezTo>
                  <a:cubicBezTo>
                    <a:pt x="467" y="693"/>
                    <a:pt x="467" y="693"/>
                    <a:pt x="467" y="693"/>
                  </a:cubicBezTo>
                  <a:cubicBezTo>
                    <a:pt x="256" y="693"/>
                    <a:pt x="256" y="693"/>
                    <a:pt x="256" y="693"/>
                  </a:cubicBezTo>
                  <a:cubicBezTo>
                    <a:pt x="255" y="693"/>
                    <a:pt x="255" y="693"/>
                    <a:pt x="255" y="693"/>
                  </a:cubicBezTo>
                  <a:cubicBezTo>
                    <a:pt x="32" y="694"/>
                    <a:pt x="32" y="694"/>
                    <a:pt x="32" y="694"/>
                  </a:cubicBezTo>
                  <a:cubicBezTo>
                    <a:pt x="0" y="694"/>
                    <a:pt x="0" y="694"/>
                    <a:pt x="0" y="694"/>
                  </a:cubicBezTo>
                  <a:cubicBezTo>
                    <a:pt x="0" y="694"/>
                    <a:pt x="0" y="436"/>
                    <a:pt x="0" y="436"/>
                  </a:cubicBezTo>
                  <a:cubicBezTo>
                    <a:pt x="0" y="436"/>
                    <a:pt x="0" y="436"/>
                    <a:pt x="0" y="436"/>
                  </a:cubicBezTo>
                  <a:cubicBezTo>
                    <a:pt x="0" y="434"/>
                    <a:pt x="0" y="434"/>
                    <a:pt x="0" y="434"/>
                  </a:cubicBezTo>
                  <a:cubicBezTo>
                    <a:pt x="1" y="428"/>
                    <a:pt x="4" y="412"/>
                    <a:pt x="19" y="412"/>
                  </a:cubicBezTo>
                  <a:cubicBezTo>
                    <a:pt x="23" y="412"/>
                    <a:pt x="28" y="413"/>
                    <a:pt x="33" y="415"/>
                  </a:cubicBezTo>
                  <a:cubicBezTo>
                    <a:pt x="38" y="417"/>
                    <a:pt x="84" y="438"/>
                    <a:pt x="110" y="438"/>
                  </a:cubicBezTo>
                  <a:cubicBezTo>
                    <a:pt x="164" y="438"/>
                    <a:pt x="207" y="393"/>
                    <a:pt x="207" y="338"/>
                  </a:cubicBezTo>
                  <a:cubicBezTo>
                    <a:pt x="207" y="282"/>
                    <a:pt x="164" y="237"/>
                    <a:pt x="110" y="237"/>
                  </a:cubicBezTo>
                  <a:cubicBezTo>
                    <a:pt x="84" y="237"/>
                    <a:pt x="38" y="258"/>
                    <a:pt x="33" y="260"/>
                  </a:cubicBezTo>
                  <a:cubicBezTo>
                    <a:pt x="28" y="262"/>
                    <a:pt x="23" y="263"/>
                    <a:pt x="19" y="263"/>
                  </a:cubicBezTo>
                  <a:cubicBezTo>
                    <a:pt x="3" y="263"/>
                    <a:pt x="0" y="245"/>
                    <a:pt x="0" y="239"/>
                  </a:cubicBezTo>
                  <a:cubicBezTo>
                    <a:pt x="0" y="239"/>
                    <a:pt x="0" y="239"/>
                    <a:pt x="0" y="239"/>
                  </a:cubicBezTo>
                  <a:cubicBezTo>
                    <a:pt x="0" y="235"/>
                    <a:pt x="0" y="235"/>
                    <a:pt x="0" y="235"/>
                  </a:cubicBezTo>
                  <a:cubicBezTo>
                    <a:pt x="0" y="0"/>
                    <a:pt x="0" y="0"/>
                    <a:pt x="0" y="0"/>
                  </a:cubicBezTo>
                  <a:cubicBezTo>
                    <a:pt x="248" y="0"/>
                    <a:pt x="248" y="0"/>
                    <a:pt x="248" y="0"/>
                  </a:cubicBezTo>
                  <a:cubicBezTo>
                    <a:pt x="254" y="0"/>
                    <a:pt x="254" y="0"/>
                    <a:pt x="254" y="0"/>
                  </a:cubicBezTo>
                  <a:cubicBezTo>
                    <a:pt x="255" y="0"/>
                    <a:pt x="255" y="0"/>
                    <a:pt x="256" y="0"/>
                  </a:cubicBezTo>
                  <a:cubicBezTo>
                    <a:pt x="266" y="1"/>
                    <a:pt x="274" y="4"/>
                    <a:pt x="277" y="10"/>
                  </a:cubicBezTo>
                  <a:cubicBezTo>
                    <a:pt x="280" y="15"/>
                    <a:pt x="280" y="23"/>
                    <a:pt x="276" y="31"/>
                  </a:cubicBezTo>
                  <a:cubicBezTo>
                    <a:pt x="273" y="36"/>
                    <a:pt x="251" y="79"/>
                    <a:pt x="251" y="104"/>
                  </a:cubicBezTo>
                  <a:cubicBezTo>
                    <a:pt x="251" y="154"/>
                    <a:pt x="299" y="195"/>
                    <a:pt x="358" y="195"/>
                  </a:cubicBezTo>
                  <a:cubicBezTo>
                    <a:pt x="417" y="195"/>
                    <a:pt x="465" y="154"/>
                    <a:pt x="465" y="104"/>
                  </a:cubicBezTo>
                  <a:cubicBezTo>
                    <a:pt x="465" y="79"/>
                    <a:pt x="442" y="36"/>
                    <a:pt x="440" y="31"/>
                  </a:cubicBezTo>
                  <a:cubicBezTo>
                    <a:pt x="437" y="25"/>
                    <a:pt x="434" y="17"/>
                    <a:pt x="438" y="10"/>
                  </a:cubicBezTo>
                  <a:cubicBezTo>
                    <a:pt x="442" y="5"/>
                    <a:pt x="449" y="1"/>
                    <a:pt x="458" y="0"/>
                  </a:cubicBezTo>
                  <a:cubicBezTo>
                    <a:pt x="458" y="0"/>
                    <a:pt x="458" y="0"/>
                    <a:pt x="458" y="0"/>
                  </a:cubicBezTo>
                  <a:cubicBezTo>
                    <a:pt x="460" y="0"/>
                    <a:pt x="462" y="0"/>
                    <a:pt x="465" y="0"/>
                  </a:cubicBezTo>
                  <a:cubicBezTo>
                    <a:pt x="685" y="0"/>
                    <a:pt x="685" y="0"/>
                    <a:pt x="685" y="0"/>
                  </a:cubicBezTo>
                  <a:cubicBezTo>
                    <a:pt x="698" y="0"/>
                    <a:pt x="698" y="0"/>
                    <a:pt x="698" y="0"/>
                  </a:cubicBezTo>
                  <a:cubicBezTo>
                    <a:pt x="735" y="0"/>
                    <a:pt x="735" y="0"/>
                    <a:pt x="735" y="0"/>
                  </a:cubicBezTo>
                  <a:cubicBezTo>
                    <a:pt x="735" y="235"/>
                    <a:pt x="735" y="235"/>
                    <a:pt x="735" y="235"/>
                  </a:cubicBezTo>
                  <a:cubicBezTo>
                    <a:pt x="735" y="240"/>
                    <a:pt x="735" y="240"/>
                    <a:pt x="735" y="240"/>
                  </a:cubicBezTo>
                  <a:cubicBezTo>
                    <a:pt x="734" y="247"/>
                    <a:pt x="731" y="264"/>
                    <a:pt x="716" y="264"/>
                  </a:cubicBezTo>
                  <a:cubicBezTo>
                    <a:pt x="711" y="264"/>
                    <a:pt x="707" y="262"/>
                    <a:pt x="702" y="260"/>
                  </a:cubicBezTo>
                  <a:cubicBezTo>
                    <a:pt x="697" y="258"/>
                    <a:pt x="651" y="237"/>
                    <a:pt x="624" y="237"/>
                  </a:cubicBezTo>
                  <a:cubicBezTo>
                    <a:pt x="571" y="237"/>
                    <a:pt x="527" y="282"/>
                    <a:pt x="527" y="338"/>
                  </a:cubicBezTo>
                  <a:cubicBezTo>
                    <a:pt x="527" y="393"/>
                    <a:pt x="571" y="438"/>
                    <a:pt x="624" y="438"/>
                  </a:cubicBezTo>
                  <a:cubicBezTo>
                    <a:pt x="651" y="438"/>
                    <a:pt x="697" y="418"/>
                    <a:pt x="702" y="415"/>
                  </a:cubicBezTo>
                  <a:cubicBezTo>
                    <a:pt x="707" y="413"/>
                    <a:pt x="711" y="412"/>
                    <a:pt x="716" y="412"/>
                  </a:cubicBezTo>
                  <a:cubicBezTo>
                    <a:pt x="731" y="412"/>
                    <a:pt x="734" y="427"/>
                    <a:pt x="735" y="434"/>
                  </a:cubicBezTo>
                  <a:cubicBezTo>
                    <a:pt x="735" y="436"/>
                    <a:pt x="735" y="437"/>
                    <a:pt x="735" y="440"/>
                  </a:cubicBezTo>
                  <a:cubicBezTo>
                    <a:pt x="735" y="694"/>
                    <a:pt x="735" y="694"/>
                    <a:pt x="735" y="694"/>
                  </a:cubicBezTo>
                  <a:cubicBezTo>
                    <a:pt x="719" y="694"/>
                    <a:pt x="694" y="694"/>
                    <a:pt x="691" y="69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8" name="Freeform 70"/>
            <p:cNvSpPr>
              <a:spLocks noEditPoints="1"/>
            </p:cNvSpPr>
            <p:nvPr/>
          </p:nvSpPr>
          <p:spPr bwMode="auto">
            <a:xfrm>
              <a:off x="5974566" y="5863258"/>
              <a:ext cx="310799" cy="310799"/>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bg1"/>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grpSp>
        <p:nvGrpSpPr>
          <p:cNvPr id="39" name="Group 38"/>
          <p:cNvGrpSpPr/>
          <p:nvPr/>
        </p:nvGrpSpPr>
        <p:grpSpPr>
          <a:xfrm>
            <a:off x="807525" y="2554700"/>
            <a:ext cx="277647" cy="276819"/>
            <a:chOff x="2138511" y="2464802"/>
            <a:chExt cx="354012" cy="352956"/>
          </a:xfrm>
          <a:solidFill>
            <a:schemeClr val="accent5">
              <a:lumMod val="75000"/>
            </a:schemeClr>
          </a:solidFill>
        </p:grpSpPr>
        <p:sp>
          <p:nvSpPr>
            <p:cNvPr id="40" name="Oval 3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2" name="Group 41"/>
          <p:cNvGrpSpPr/>
          <p:nvPr/>
        </p:nvGrpSpPr>
        <p:grpSpPr>
          <a:xfrm>
            <a:off x="807525" y="3407499"/>
            <a:ext cx="277647" cy="276819"/>
            <a:chOff x="2138511" y="2464802"/>
            <a:chExt cx="354012" cy="352956"/>
          </a:xfrm>
          <a:solidFill>
            <a:schemeClr val="accent4">
              <a:lumMod val="75000"/>
            </a:schemeClr>
          </a:solidFill>
        </p:grpSpPr>
        <p:sp>
          <p:nvSpPr>
            <p:cNvPr id="43" name="Oval 4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4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807525" y="4273636"/>
            <a:ext cx="277647" cy="276819"/>
            <a:chOff x="2138511" y="2464802"/>
            <a:chExt cx="354012" cy="352956"/>
          </a:xfrm>
          <a:solidFill>
            <a:schemeClr val="accent3">
              <a:lumMod val="75000"/>
            </a:schemeClr>
          </a:solidFill>
        </p:grpSpPr>
        <p:sp>
          <p:nvSpPr>
            <p:cNvPr id="46" name="Oval 4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807525" y="5120953"/>
            <a:ext cx="277647" cy="276819"/>
            <a:chOff x="2138511" y="2464802"/>
            <a:chExt cx="354012" cy="352956"/>
          </a:xfrm>
          <a:solidFill>
            <a:schemeClr val="accent5"/>
          </a:solidFill>
        </p:grpSpPr>
        <p:sp>
          <p:nvSpPr>
            <p:cNvPr id="49" name="Oval 4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1085174" y="2482478"/>
            <a:ext cx="2188443" cy="785302"/>
            <a:chOff x="2615766" y="2382903"/>
            <a:chExt cx="2188443" cy="785302"/>
          </a:xfrm>
        </p:grpSpPr>
        <p:sp>
          <p:nvSpPr>
            <p:cNvPr id="52" name="TextBox 51"/>
            <p:cNvSpPr txBox="1"/>
            <p:nvPr/>
          </p:nvSpPr>
          <p:spPr>
            <a:xfrm>
              <a:off x="2615766" y="2382903"/>
              <a:ext cx="1441420" cy="400110"/>
            </a:xfrm>
            <a:prstGeom prst="rect">
              <a:avLst/>
            </a:prstGeom>
            <a:noFill/>
          </p:spPr>
          <p:txBody>
            <a:bodyPr wrap="none" rtlCol="0">
              <a:spAutoFit/>
            </a:bodyPr>
            <a:lstStyle/>
            <a:p>
              <a:r>
                <a:rPr lang="id-ID" sz="2000" dirty="0" smtClean="0">
                  <a:solidFill>
                    <a:schemeClr val="bg1"/>
                  </a:solidFill>
                </a:rPr>
                <a:t>Build an Ark</a:t>
              </a:r>
              <a:endParaRPr lang="id-ID" sz="2000" dirty="0">
                <a:solidFill>
                  <a:schemeClr val="bg1"/>
                </a:solidFill>
              </a:endParaRPr>
            </a:p>
          </p:txBody>
        </p:sp>
        <p:sp>
          <p:nvSpPr>
            <p:cNvPr id="53" name="TextBox 52"/>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54" name="Group 53"/>
          <p:cNvGrpSpPr/>
          <p:nvPr/>
        </p:nvGrpSpPr>
        <p:grpSpPr>
          <a:xfrm>
            <a:off x="1085174" y="3340656"/>
            <a:ext cx="2188443" cy="785302"/>
            <a:chOff x="2615766" y="3418610"/>
            <a:chExt cx="2188443" cy="785302"/>
          </a:xfrm>
        </p:grpSpPr>
        <p:sp>
          <p:nvSpPr>
            <p:cNvPr id="55" name="TextBox 54"/>
            <p:cNvSpPr txBox="1"/>
            <p:nvPr/>
          </p:nvSpPr>
          <p:spPr>
            <a:xfrm>
              <a:off x="2615766" y="3418610"/>
              <a:ext cx="2042396" cy="400110"/>
            </a:xfrm>
            <a:prstGeom prst="rect">
              <a:avLst/>
            </a:prstGeom>
            <a:noFill/>
          </p:spPr>
          <p:txBody>
            <a:bodyPr wrap="none" rtlCol="0">
              <a:spAutoFit/>
            </a:bodyPr>
            <a:lstStyle/>
            <a:p>
              <a:r>
                <a:rPr lang="id-ID" sz="2000" dirty="0" smtClean="0">
                  <a:solidFill>
                    <a:schemeClr val="bg1"/>
                  </a:solidFill>
                </a:rPr>
                <a:t>Listen &amp; Compare</a:t>
              </a:r>
              <a:endParaRPr lang="id-ID" sz="2000" dirty="0">
                <a:solidFill>
                  <a:schemeClr val="bg1"/>
                </a:solidFill>
              </a:endParaRPr>
            </a:p>
          </p:txBody>
        </p:sp>
        <p:sp>
          <p:nvSpPr>
            <p:cNvPr id="56" name="TextBox 55"/>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57" name="Group 56"/>
          <p:cNvGrpSpPr/>
          <p:nvPr/>
        </p:nvGrpSpPr>
        <p:grpSpPr>
          <a:xfrm>
            <a:off x="1085174" y="4222475"/>
            <a:ext cx="2188443" cy="785302"/>
            <a:chOff x="2615766" y="4433853"/>
            <a:chExt cx="2188443" cy="785302"/>
          </a:xfrm>
        </p:grpSpPr>
        <p:sp>
          <p:nvSpPr>
            <p:cNvPr id="58" name="TextBox 57"/>
            <p:cNvSpPr txBox="1"/>
            <p:nvPr/>
          </p:nvSpPr>
          <p:spPr>
            <a:xfrm>
              <a:off x="2615766" y="4433853"/>
              <a:ext cx="2090110" cy="400110"/>
            </a:xfrm>
            <a:prstGeom prst="rect">
              <a:avLst/>
            </a:prstGeom>
            <a:noFill/>
          </p:spPr>
          <p:txBody>
            <a:bodyPr wrap="none" rtlCol="0">
              <a:spAutoFit/>
            </a:bodyPr>
            <a:lstStyle/>
            <a:p>
              <a:r>
                <a:rPr lang="id-ID" sz="2000" dirty="0" smtClean="0">
                  <a:solidFill>
                    <a:schemeClr val="bg1"/>
                  </a:solidFill>
                </a:rPr>
                <a:t>What’s The Point?</a:t>
              </a:r>
              <a:endParaRPr lang="id-ID" sz="2000" dirty="0">
                <a:solidFill>
                  <a:schemeClr val="bg1"/>
                </a:solidFill>
              </a:endParaRPr>
            </a:p>
          </p:txBody>
        </p:sp>
        <p:sp>
          <p:nvSpPr>
            <p:cNvPr id="59" name="TextBox 58"/>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0" name="Group 59"/>
          <p:cNvGrpSpPr/>
          <p:nvPr/>
        </p:nvGrpSpPr>
        <p:grpSpPr>
          <a:xfrm>
            <a:off x="1085174" y="5059722"/>
            <a:ext cx="2514530" cy="785302"/>
            <a:chOff x="2615766" y="5589923"/>
            <a:chExt cx="2514530" cy="785302"/>
          </a:xfrm>
        </p:grpSpPr>
        <p:sp>
          <p:nvSpPr>
            <p:cNvPr id="61" name="TextBox 60"/>
            <p:cNvSpPr txBox="1"/>
            <p:nvPr/>
          </p:nvSpPr>
          <p:spPr>
            <a:xfrm>
              <a:off x="2615766" y="5589923"/>
              <a:ext cx="2514530" cy="400110"/>
            </a:xfrm>
            <a:prstGeom prst="rect">
              <a:avLst/>
            </a:prstGeom>
            <a:noFill/>
          </p:spPr>
          <p:txBody>
            <a:bodyPr wrap="none" rtlCol="0">
              <a:spAutoFit/>
            </a:bodyPr>
            <a:lstStyle/>
            <a:p>
              <a:r>
                <a:rPr lang="id-ID" sz="2000" dirty="0" smtClean="0">
                  <a:solidFill>
                    <a:schemeClr val="bg1"/>
                  </a:solidFill>
                </a:rPr>
                <a:t>Select Success Metrics</a:t>
              </a:r>
              <a:endParaRPr lang="id-ID" sz="2000" dirty="0">
                <a:solidFill>
                  <a:schemeClr val="bg1"/>
                </a:solidFill>
              </a:endParaRPr>
            </a:p>
          </p:txBody>
        </p:sp>
        <p:sp>
          <p:nvSpPr>
            <p:cNvPr id="62" name="TextBox 61"/>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63" name="Group 62"/>
          <p:cNvGrpSpPr/>
          <p:nvPr/>
        </p:nvGrpSpPr>
        <p:grpSpPr>
          <a:xfrm>
            <a:off x="8782801" y="2544980"/>
            <a:ext cx="277647" cy="276819"/>
            <a:chOff x="2138511" y="2464802"/>
            <a:chExt cx="354012" cy="352956"/>
          </a:xfrm>
          <a:solidFill>
            <a:schemeClr val="accent4"/>
          </a:solidFill>
        </p:grpSpPr>
        <p:sp>
          <p:nvSpPr>
            <p:cNvPr id="64" name="Oval 6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6" name="Group 65"/>
          <p:cNvGrpSpPr/>
          <p:nvPr/>
        </p:nvGrpSpPr>
        <p:grpSpPr>
          <a:xfrm>
            <a:off x="8782801" y="3397779"/>
            <a:ext cx="277647" cy="276819"/>
            <a:chOff x="2138511" y="2464802"/>
            <a:chExt cx="354012" cy="352956"/>
          </a:xfrm>
          <a:solidFill>
            <a:schemeClr val="accent3"/>
          </a:solidFill>
        </p:grpSpPr>
        <p:sp>
          <p:nvSpPr>
            <p:cNvPr id="67" name="Oval 66"/>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9" name="Group 68"/>
          <p:cNvGrpSpPr/>
          <p:nvPr/>
        </p:nvGrpSpPr>
        <p:grpSpPr>
          <a:xfrm>
            <a:off x="8782801" y="4263916"/>
            <a:ext cx="277647" cy="276819"/>
            <a:chOff x="2138511" y="2464802"/>
            <a:chExt cx="354012" cy="352956"/>
          </a:xfrm>
          <a:solidFill>
            <a:schemeClr val="accent2"/>
          </a:solidFill>
        </p:grpSpPr>
        <p:sp>
          <p:nvSpPr>
            <p:cNvPr id="70" name="Oval 6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2" name="Group 71"/>
          <p:cNvGrpSpPr/>
          <p:nvPr/>
        </p:nvGrpSpPr>
        <p:grpSpPr>
          <a:xfrm>
            <a:off x="8782801" y="5111233"/>
            <a:ext cx="277647" cy="276819"/>
            <a:chOff x="2138511" y="2464802"/>
            <a:chExt cx="354012" cy="352956"/>
          </a:xfrm>
          <a:solidFill>
            <a:schemeClr val="accent1"/>
          </a:solidFill>
        </p:grpSpPr>
        <p:sp>
          <p:nvSpPr>
            <p:cNvPr id="73" name="Oval 72"/>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9060450" y="2472758"/>
            <a:ext cx="2570135" cy="785302"/>
            <a:chOff x="2615766" y="2382903"/>
            <a:chExt cx="2570135" cy="785302"/>
          </a:xfrm>
        </p:grpSpPr>
        <p:sp>
          <p:nvSpPr>
            <p:cNvPr id="76" name="TextBox 75"/>
            <p:cNvSpPr txBox="1"/>
            <p:nvPr/>
          </p:nvSpPr>
          <p:spPr>
            <a:xfrm>
              <a:off x="2615766" y="2382903"/>
              <a:ext cx="2570135" cy="400110"/>
            </a:xfrm>
            <a:prstGeom prst="rect">
              <a:avLst/>
            </a:prstGeom>
            <a:noFill/>
          </p:spPr>
          <p:txBody>
            <a:bodyPr wrap="none" rtlCol="0">
              <a:spAutoFit/>
            </a:bodyPr>
            <a:lstStyle/>
            <a:p>
              <a:r>
                <a:rPr lang="id-ID" sz="2000" dirty="0" smtClean="0">
                  <a:solidFill>
                    <a:schemeClr val="bg1"/>
                  </a:solidFill>
                </a:rPr>
                <a:t>Analyze Your Audience</a:t>
              </a:r>
              <a:endParaRPr lang="id-ID" sz="2000" dirty="0">
                <a:solidFill>
                  <a:schemeClr val="bg1"/>
                </a:solidFill>
              </a:endParaRPr>
            </a:p>
          </p:txBody>
        </p:sp>
        <p:sp>
          <p:nvSpPr>
            <p:cNvPr id="77" name="TextBox 76"/>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78" name="Group 77"/>
          <p:cNvGrpSpPr/>
          <p:nvPr/>
        </p:nvGrpSpPr>
        <p:grpSpPr>
          <a:xfrm>
            <a:off x="9060450" y="3330936"/>
            <a:ext cx="2704136" cy="785302"/>
            <a:chOff x="2615766" y="3418610"/>
            <a:chExt cx="2704136" cy="785302"/>
          </a:xfrm>
        </p:grpSpPr>
        <p:sp>
          <p:nvSpPr>
            <p:cNvPr id="79" name="TextBox 78"/>
            <p:cNvSpPr txBox="1"/>
            <p:nvPr/>
          </p:nvSpPr>
          <p:spPr>
            <a:xfrm>
              <a:off x="2615766" y="3418610"/>
              <a:ext cx="2704136" cy="400110"/>
            </a:xfrm>
            <a:prstGeom prst="rect">
              <a:avLst/>
            </a:prstGeom>
            <a:noFill/>
          </p:spPr>
          <p:txBody>
            <a:bodyPr wrap="none" rtlCol="0">
              <a:spAutoFit/>
            </a:bodyPr>
            <a:lstStyle/>
            <a:p>
              <a:r>
                <a:rPr lang="id-ID" sz="2000" dirty="0" smtClean="0">
                  <a:solidFill>
                    <a:schemeClr val="bg1"/>
                  </a:solidFill>
                </a:rPr>
                <a:t>What’s Your One Thing?</a:t>
              </a:r>
              <a:endParaRPr lang="id-ID" sz="2000" dirty="0">
                <a:solidFill>
                  <a:schemeClr val="bg1"/>
                </a:solidFill>
              </a:endParaRPr>
            </a:p>
          </p:txBody>
        </p:sp>
        <p:sp>
          <p:nvSpPr>
            <p:cNvPr id="80" name="TextBox 79"/>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1" name="Group 80"/>
          <p:cNvGrpSpPr/>
          <p:nvPr/>
        </p:nvGrpSpPr>
        <p:grpSpPr>
          <a:xfrm>
            <a:off x="9060450" y="4212755"/>
            <a:ext cx="2660429" cy="785302"/>
            <a:chOff x="2615766" y="4433853"/>
            <a:chExt cx="2660429" cy="785302"/>
          </a:xfrm>
        </p:grpSpPr>
        <p:sp>
          <p:nvSpPr>
            <p:cNvPr id="82" name="TextBox 81"/>
            <p:cNvSpPr txBox="1"/>
            <p:nvPr/>
          </p:nvSpPr>
          <p:spPr>
            <a:xfrm>
              <a:off x="2615766" y="4433853"/>
              <a:ext cx="2660429" cy="400110"/>
            </a:xfrm>
            <a:prstGeom prst="rect">
              <a:avLst/>
            </a:prstGeom>
            <a:noFill/>
          </p:spPr>
          <p:txBody>
            <a:bodyPr wrap="none" rtlCol="0">
              <a:spAutoFit/>
            </a:bodyPr>
            <a:lstStyle/>
            <a:p>
              <a:r>
                <a:rPr lang="id-ID" sz="2000" dirty="0" smtClean="0">
                  <a:solidFill>
                    <a:schemeClr val="bg1"/>
                  </a:solidFill>
                </a:rPr>
                <a:t>How will you be Human</a:t>
              </a:r>
              <a:endParaRPr lang="id-ID" sz="2000" dirty="0">
                <a:solidFill>
                  <a:schemeClr val="bg1"/>
                </a:solidFill>
              </a:endParaRPr>
            </a:p>
          </p:txBody>
        </p:sp>
        <p:sp>
          <p:nvSpPr>
            <p:cNvPr id="83" name="TextBox 82"/>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4" name="Group 83"/>
          <p:cNvGrpSpPr/>
          <p:nvPr/>
        </p:nvGrpSpPr>
        <p:grpSpPr>
          <a:xfrm>
            <a:off x="9060450" y="5050002"/>
            <a:ext cx="2496497" cy="785302"/>
            <a:chOff x="2615766" y="5589923"/>
            <a:chExt cx="2496497" cy="785302"/>
          </a:xfrm>
        </p:grpSpPr>
        <p:sp>
          <p:nvSpPr>
            <p:cNvPr id="85" name="TextBox 84"/>
            <p:cNvSpPr txBox="1"/>
            <p:nvPr/>
          </p:nvSpPr>
          <p:spPr>
            <a:xfrm>
              <a:off x="2615766" y="5589923"/>
              <a:ext cx="2496497" cy="400110"/>
            </a:xfrm>
            <a:prstGeom prst="rect">
              <a:avLst/>
            </a:prstGeom>
            <a:noFill/>
          </p:spPr>
          <p:txBody>
            <a:bodyPr wrap="none" rtlCol="0">
              <a:spAutoFit/>
            </a:bodyPr>
            <a:lstStyle/>
            <a:p>
              <a:r>
                <a:rPr lang="id-ID" sz="2000" dirty="0" smtClean="0">
                  <a:solidFill>
                    <a:schemeClr val="bg1"/>
                  </a:solidFill>
                </a:rPr>
                <a:t>Create A Channel Plan</a:t>
              </a:r>
              <a:endParaRPr lang="id-ID" sz="2000" dirty="0">
                <a:solidFill>
                  <a:schemeClr val="bg1"/>
                </a:solidFill>
              </a:endParaRPr>
            </a:p>
          </p:txBody>
        </p:sp>
        <p:sp>
          <p:nvSpPr>
            <p:cNvPr id="86" name="TextBox 85"/>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Tree>
    <p:extLst>
      <p:ext uri="{BB962C8B-B14F-4D97-AF65-F5344CB8AC3E}">
        <p14:creationId xmlns:p14="http://schemas.microsoft.com/office/powerpoint/2010/main" val="2728117898"/>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3" presetClass="entr" presetSubtype="16" fill="hold" nodeType="afterEffect">
                                  <p:stCondLst>
                                    <p:cond delay="100"/>
                                  </p:stCondLst>
                                  <p:childTnLst>
                                    <p:set>
                                      <p:cBhvr>
                                        <p:cTn id="17" dur="1" fill="hold">
                                          <p:stCondLst>
                                            <p:cond delay="0"/>
                                          </p:stCondLst>
                                        </p:cTn>
                                        <p:tgtEl>
                                          <p:spTgt spid="13"/>
                                        </p:tgtEl>
                                        <p:attrNameLst>
                                          <p:attrName>style.visibility</p:attrName>
                                        </p:attrNameLst>
                                      </p:cBhvr>
                                      <p:to>
                                        <p:strVal val="visible"/>
                                      </p:to>
                                    </p:set>
                                    <p:anim calcmode="lin" valueType="num">
                                      <p:cBhvr>
                                        <p:cTn id="18" dur="400" fill="hold"/>
                                        <p:tgtEl>
                                          <p:spTgt spid="13"/>
                                        </p:tgtEl>
                                        <p:attrNameLst>
                                          <p:attrName>ppt_w</p:attrName>
                                        </p:attrNameLst>
                                      </p:cBhvr>
                                      <p:tavLst>
                                        <p:tav tm="0">
                                          <p:val>
                                            <p:fltVal val="0"/>
                                          </p:val>
                                        </p:tav>
                                        <p:tav tm="100000">
                                          <p:val>
                                            <p:strVal val="#ppt_w"/>
                                          </p:val>
                                        </p:tav>
                                      </p:tavLst>
                                    </p:anim>
                                    <p:anim calcmode="lin" valueType="num">
                                      <p:cBhvr>
                                        <p:cTn id="19" dur="400" fill="hold"/>
                                        <p:tgtEl>
                                          <p:spTgt spid="13"/>
                                        </p:tgtEl>
                                        <p:attrNameLst>
                                          <p:attrName>ppt_h</p:attrName>
                                        </p:attrNameLst>
                                      </p:cBhvr>
                                      <p:tavLst>
                                        <p:tav tm="0">
                                          <p:val>
                                            <p:fltVal val="0"/>
                                          </p:val>
                                        </p:tav>
                                        <p:tav tm="100000">
                                          <p:val>
                                            <p:strVal val="#ppt_h"/>
                                          </p:val>
                                        </p:tav>
                                      </p:tavLst>
                                    </p:anim>
                                  </p:childTnLst>
                                </p:cTn>
                              </p:par>
                            </p:childTnLst>
                          </p:cTn>
                        </p:par>
                        <p:par>
                          <p:cTn id="20" fill="hold">
                            <p:stCondLst>
                              <p:cond delay="1000"/>
                            </p:stCondLst>
                            <p:childTnLst>
                              <p:par>
                                <p:cTn id="21" presetID="12" presetClass="entr" presetSubtype="8"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additive="base">
                                        <p:cTn id="23" dur="500"/>
                                        <p:tgtEl>
                                          <p:spTgt spid="3"/>
                                        </p:tgtEl>
                                        <p:attrNameLst>
                                          <p:attrName>ppt_x</p:attrName>
                                        </p:attrNameLst>
                                      </p:cBhvr>
                                      <p:tavLst>
                                        <p:tav tm="0">
                                          <p:val>
                                            <p:strVal val="#ppt_x-#ppt_w*1.125000"/>
                                          </p:val>
                                        </p:tav>
                                        <p:tav tm="100000">
                                          <p:val>
                                            <p:strVal val="#ppt_x"/>
                                          </p:val>
                                        </p:tav>
                                      </p:tavLst>
                                    </p:anim>
                                    <p:animEffect transition="in" filter="wipe(right)">
                                      <p:cBhvr>
                                        <p:cTn id="24" dur="500"/>
                                        <p:tgtEl>
                                          <p:spTgt spid="3"/>
                                        </p:tgtEl>
                                      </p:cBhvr>
                                    </p:animEffect>
                                  </p:childTnLst>
                                </p:cTn>
                              </p:par>
                            </p:childTnLst>
                          </p:cTn>
                        </p:par>
                        <p:par>
                          <p:cTn id="25" fill="hold">
                            <p:stCondLst>
                              <p:cond delay="1500"/>
                            </p:stCondLst>
                            <p:childTnLst>
                              <p:par>
                                <p:cTn id="26" presetID="53" presetClass="entr" presetSubtype="16" fill="hold" nodeType="afterEffect">
                                  <p:stCondLst>
                                    <p:cond delay="0"/>
                                  </p:stCondLst>
                                  <p:childTnLst>
                                    <p:set>
                                      <p:cBhvr>
                                        <p:cTn id="27" dur="1" fill="hold">
                                          <p:stCondLst>
                                            <p:cond delay="0"/>
                                          </p:stCondLst>
                                        </p:cTn>
                                        <p:tgtEl>
                                          <p:spTgt spid="39"/>
                                        </p:tgtEl>
                                        <p:attrNameLst>
                                          <p:attrName>style.visibility</p:attrName>
                                        </p:attrNameLst>
                                      </p:cBhvr>
                                      <p:to>
                                        <p:strVal val="visible"/>
                                      </p:to>
                                    </p:set>
                                    <p:anim calcmode="lin" valueType="num">
                                      <p:cBhvr>
                                        <p:cTn id="28" dur="500" fill="hold"/>
                                        <p:tgtEl>
                                          <p:spTgt spid="39"/>
                                        </p:tgtEl>
                                        <p:attrNameLst>
                                          <p:attrName>ppt_w</p:attrName>
                                        </p:attrNameLst>
                                      </p:cBhvr>
                                      <p:tavLst>
                                        <p:tav tm="0">
                                          <p:val>
                                            <p:fltVal val="0"/>
                                          </p:val>
                                        </p:tav>
                                        <p:tav tm="100000">
                                          <p:val>
                                            <p:strVal val="#ppt_w"/>
                                          </p:val>
                                        </p:tav>
                                      </p:tavLst>
                                    </p:anim>
                                    <p:anim calcmode="lin" valueType="num">
                                      <p:cBhvr>
                                        <p:cTn id="29" dur="500" fill="hold"/>
                                        <p:tgtEl>
                                          <p:spTgt spid="39"/>
                                        </p:tgtEl>
                                        <p:attrNameLst>
                                          <p:attrName>ppt_h</p:attrName>
                                        </p:attrNameLst>
                                      </p:cBhvr>
                                      <p:tavLst>
                                        <p:tav tm="0">
                                          <p:val>
                                            <p:fltVal val="0"/>
                                          </p:val>
                                        </p:tav>
                                        <p:tav tm="100000">
                                          <p:val>
                                            <p:strVal val="#ppt_h"/>
                                          </p:val>
                                        </p:tav>
                                      </p:tavLst>
                                    </p:anim>
                                    <p:animEffect transition="in" filter="fade">
                                      <p:cBhvr>
                                        <p:cTn id="30" dur="500"/>
                                        <p:tgtEl>
                                          <p:spTgt spid="39"/>
                                        </p:tgtEl>
                                      </p:cBhvr>
                                    </p:animEffect>
                                  </p:childTnLst>
                                </p:cTn>
                              </p:par>
                            </p:childTnLst>
                          </p:cTn>
                        </p:par>
                        <p:par>
                          <p:cTn id="31" fill="hold">
                            <p:stCondLst>
                              <p:cond delay="2000"/>
                            </p:stCondLst>
                            <p:childTnLst>
                              <p:par>
                                <p:cTn id="32" presetID="10" presetClass="entr" presetSubtype="0" fill="hold" nodeType="after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childTnLst>
                          </p:cTn>
                        </p:par>
                        <p:par>
                          <p:cTn id="35" fill="hold">
                            <p:stCondLst>
                              <p:cond delay="2500"/>
                            </p:stCondLst>
                            <p:childTnLst>
                              <p:par>
                                <p:cTn id="36" presetID="12" presetClass="entr" presetSubtype="1"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 calcmode="lin" valueType="num">
                                      <p:cBhvr additive="base">
                                        <p:cTn id="38" dur="500"/>
                                        <p:tgtEl>
                                          <p:spTgt spid="4"/>
                                        </p:tgtEl>
                                        <p:attrNameLst>
                                          <p:attrName>ppt_y</p:attrName>
                                        </p:attrNameLst>
                                      </p:cBhvr>
                                      <p:tavLst>
                                        <p:tav tm="0">
                                          <p:val>
                                            <p:strVal val="#ppt_y-#ppt_h*1.125000"/>
                                          </p:val>
                                        </p:tav>
                                        <p:tav tm="100000">
                                          <p:val>
                                            <p:strVal val="#ppt_y"/>
                                          </p:val>
                                        </p:tav>
                                      </p:tavLst>
                                    </p:anim>
                                    <p:animEffect transition="in" filter="wipe(down)">
                                      <p:cBhvr>
                                        <p:cTn id="39" dur="500"/>
                                        <p:tgtEl>
                                          <p:spTgt spid="4"/>
                                        </p:tgtEl>
                                      </p:cBhvr>
                                    </p:animEffect>
                                  </p:childTnLst>
                                </p:cTn>
                              </p:par>
                            </p:childTnLst>
                          </p:cTn>
                        </p:par>
                        <p:par>
                          <p:cTn id="40" fill="hold">
                            <p:stCondLst>
                              <p:cond delay="3000"/>
                            </p:stCondLst>
                            <p:childTnLst>
                              <p:par>
                                <p:cTn id="41" presetID="53" presetClass="entr" presetSubtype="16"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p:cTn id="43" dur="500" fill="hold"/>
                                        <p:tgtEl>
                                          <p:spTgt spid="42"/>
                                        </p:tgtEl>
                                        <p:attrNameLst>
                                          <p:attrName>ppt_w</p:attrName>
                                        </p:attrNameLst>
                                      </p:cBhvr>
                                      <p:tavLst>
                                        <p:tav tm="0">
                                          <p:val>
                                            <p:fltVal val="0"/>
                                          </p:val>
                                        </p:tav>
                                        <p:tav tm="100000">
                                          <p:val>
                                            <p:strVal val="#ppt_w"/>
                                          </p:val>
                                        </p:tav>
                                      </p:tavLst>
                                    </p:anim>
                                    <p:anim calcmode="lin" valueType="num">
                                      <p:cBhvr>
                                        <p:cTn id="44" dur="500" fill="hold"/>
                                        <p:tgtEl>
                                          <p:spTgt spid="42"/>
                                        </p:tgtEl>
                                        <p:attrNameLst>
                                          <p:attrName>ppt_h</p:attrName>
                                        </p:attrNameLst>
                                      </p:cBhvr>
                                      <p:tavLst>
                                        <p:tav tm="0">
                                          <p:val>
                                            <p:fltVal val="0"/>
                                          </p:val>
                                        </p:tav>
                                        <p:tav tm="100000">
                                          <p:val>
                                            <p:strVal val="#ppt_h"/>
                                          </p:val>
                                        </p:tav>
                                      </p:tavLst>
                                    </p:anim>
                                    <p:animEffect transition="in" filter="fade">
                                      <p:cBhvr>
                                        <p:cTn id="45" dur="500"/>
                                        <p:tgtEl>
                                          <p:spTgt spid="42"/>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500"/>
                                        <p:tgtEl>
                                          <p:spTgt spid="54"/>
                                        </p:tgtEl>
                                      </p:cBhvr>
                                    </p:animEffect>
                                  </p:childTnLst>
                                </p:cTn>
                              </p:par>
                            </p:childTnLst>
                          </p:cTn>
                        </p:par>
                        <p:par>
                          <p:cTn id="50" fill="hold">
                            <p:stCondLst>
                              <p:cond delay="4000"/>
                            </p:stCondLst>
                            <p:childTnLst>
                              <p:par>
                                <p:cTn id="51" presetID="12" presetClass="entr" presetSubtype="2" fill="hold" nodeType="afterEffect">
                                  <p:stCondLst>
                                    <p:cond delay="0"/>
                                  </p:stCondLst>
                                  <p:childTnLst>
                                    <p:set>
                                      <p:cBhvr>
                                        <p:cTn id="52" dur="1" fill="hold">
                                          <p:stCondLst>
                                            <p:cond delay="0"/>
                                          </p:stCondLst>
                                        </p:cTn>
                                        <p:tgtEl>
                                          <p:spTgt spid="12"/>
                                        </p:tgtEl>
                                        <p:attrNameLst>
                                          <p:attrName>style.visibility</p:attrName>
                                        </p:attrNameLst>
                                      </p:cBhvr>
                                      <p:to>
                                        <p:strVal val="visible"/>
                                      </p:to>
                                    </p:set>
                                    <p:anim calcmode="lin" valueType="num">
                                      <p:cBhvr additive="base">
                                        <p:cTn id="53" dur="500"/>
                                        <p:tgtEl>
                                          <p:spTgt spid="12"/>
                                        </p:tgtEl>
                                        <p:attrNameLst>
                                          <p:attrName>ppt_x</p:attrName>
                                        </p:attrNameLst>
                                      </p:cBhvr>
                                      <p:tavLst>
                                        <p:tav tm="0">
                                          <p:val>
                                            <p:strVal val="#ppt_x+#ppt_w*1.125000"/>
                                          </p:val>
                                        </p:tav>
                                        <p:tav tm="100000">
                                          <p:val>
                                            <p:strVal val="#ppt_x"/>
                                          </p:val>
                                        </p:tav>
                                      </p:tavLst>
                                    </p:anim>
                                    <p:animEffect transition="in" filter="wipe(left)">
                                      <p:cBhvr>
                                        <p:cTn id="54" dur="500"/>
                                        <p:tgtEl>
                                          <p:spTgt spid="12"/>
                                        </p:tgtEl>
                                      </p:cBhvr>
                                    </p:animEffect>
                                  </p:childTnLst>
                                </p:cTn>
                              </p:par>
                            </p:childTnLst>
                          </p:cTn>
                        </p:par>
                        <p:par>
                          <p:cTn id="55" fill="hold">
                            <p:stCondLst>
                              <p:cond delay="4500"/>
                            </p:stCondLst>
                            <p:childTnLst>
                              <p:par>
                                <p:cTn id="56" presetID="53" presetClass="entr" presetSubtype="16" fill="hold" nodeType="afterEffect">
                                  <p:stCondLst>
                                    <p:cond delay="0"/>
                                  </p:stCondLst>
                                  <p:childTnLst>
                                    <p:set>
                                      <p:cBhvr>
                                        <p:cTn id="57" dur="1" fill="hold">
                                          <p:stCondLst>
                                            <p:cond delay="0"/>
                                          </p:stCondLst>
                                        </p:cTn>
                                        <p:tgtEl>
                                          <p:spTgt spid="45"/>
                                        </p:tgtEl>
                                        <p:attrNameLst>
                                          <p:attrName>style.visibility</p:attrName>
                                        </p:attrNameLst>
                                      </p:cBhvr>
                                      <p:to>
                                        <p:strVal val="visible"/>
                                      </p:to>
                                    </p:set>
                                    <p:anim calcmode="lin" valueType="num">
                                      <p:cBhvr>
                                        <p:cTn id="58" dur="500" fill="hold"/>
                                        <p:tgtEl>
                                          <p:spTgt spid="45"/>
                                        </p:tgtEl>
                                        <p:attrNameLst>
                                          <p:attrName>ppt_w</p:attrName>
                                        </p:attrNameLst>
                                      </p:cBhvr>
                                      <p:tavLst>
                                        <p:tav tm="0">
                                          <p:val>
                                            <p:fltVal val="0"/>
                                          </p:val>
                                        </p:tav>
                                        <p:tav tm="100000">
                                          <p:val>
                                            <p:strVal val="#ppt_w"/>
                                          </p:val>
                                        </p:tav>
                                      </p:tavLst>
                                    </p:anim>
                                    <p:anim calcmode="lin" valueType="num">
                                      <p:cBhvr>
                                        <p:cTn id="59" dur="500" fill="hold"/>
                                        <p:tgtEl>
                                          <p:spTgt spid="45"/>
                                        </p:tgtEl>
                                        <p:attrNameLst>
                                          <p:attrName>ppt_h</p:attrName>
                                        </p:attrNameLst>
                                      </p:cBhvr>
                                      <p:tavLst>
                                        <p:tav tm="0">
                                          <p:val>
                                            <p:fltVal val="0"/>
                                          </p:val>
                                        </p:tav>
                                        <p:tav tm="100000">
                                          <p:val>
                                            <p:strVal val="#ppt_h"/>
                                          </p:val>
                                        </p:tav>
                                      </p:tavLst>
                                    </p:anim>
                                    <p:animEffect transition="in" filter="fade">
                                      <p:cBhvr>
                                        <p:cTn id="60" dur="500"/>
                                        <p:tgtEl>
                                          <p:spTgt spid="45"/>
                                        </p:tgtEl>
                                      </p:cBhvr>
                                    </p:animEffect>
                                  </p:childTnLst>
                                </p:cTn>
                              </p:par>
                            </p:childTnLst>
                          </p:cTn>
                        </p:par>
                        <p:par>
                          <p:cTn id="61" fill="hold">
                            <p:stCondLst>
                              <p:cond delay="5000"/>
                            </p:stCondLst>
                            <p:childTnLst>
                              <p:par>
                                <p:cTn id="62" presetID="10" presetClass="entr" presetSubtype="0" fill="hold" nodeType="afterEffect">
                                  <p:stCondLst>
                                    <p:cond delay="0"/>
                                  </p:stCondLst>
                                  <p:childTnLst>
                                    <p:set>
                                      <p:cBhvr>
                                        <p:cTn id="63" dur="1" fill="hold">
                                          <p:stCondLst>
                                            <p:cond delay="0"/>
                                          </p:stCondLst>
                                        </p:cTn>
                                        <p:tgtEl>
                                          <p:spTgt spid="57"/>
                                        </p:tgtEl>
                                        <p:attrNameLst>
                                          <p:attrName>style.visibility</p:attrName>
                                        </p:attrNameLst>
                                      </p:cBhvr>
                                      <p:to>
                                        <p:strVal val="visible"/>
                                      </p:to>
                                    </p:set>
                                    <p:animEffect transition="in" filter="fade">
                                      <p:cBhvr>
                                        <p:cTn id="64" dur="500"/>
                                        <p:tgtEl>
                                          <p:spTgt spid="57"/>
                                        </p:tgtEl>
                                      </p:cBhvr>
                                    </p:animEffect>
                                  </p:childTnLst>
                                </p:cTn>
                              </p:par>
                            </p:childTnLst>
                          </p:cTn>
                        </p:par>
                        <p:par>
                          <p:cTn id="65" fill="hold">
                            <p:stCondLst>
                              <p:cond delay="5500"/>
                            </p:stCondLst>
                            <p:childTnLst>
                              <p:par>
                                <p:cTn id="66" presetID="12" presetClass="entr" presetSubtype="4" fill="hold" nodeType="afterEffect">
                                  <p:stCondLst>
                                    <p:cond delay="0"/>
                                  </p:stCondLst>
                                  <p:childTnLst>
                                    <p:set>
                                      <p:cBhvr>
                                        <p:cTn id="67" dur="1" fill="hold">
                                          <p:stCondLst>
                                            <p:cond delay="0"/>
                                          </p:stCondLst>
                                        </p:cTn>
                                        <p:tgtEl>
                                          <p:spTgt spid="87"/>
                                        </p:tgtEl>
                                        <p:attrNameLst>
                                          <p:attrName>style.visibility</p:attrName>
                                        </p:attrNameLst>
                                      </p:cBhvr>
                                      <p:to>
                                        <p:strVal val="visible"/>
                                      </p:to>
                                    </p:set>
                                    <p:anim calcmode="lin" valueType="num">
                                      <p:cBhvr additive="base">
                                        <p:cTn id="68" dur="500"/>
                                        <p:tgtEl>
                                          <p:spTgt spid="87"/>
                                        </p:tgtEl>
                                        <p:attrNameLst>
                                          <p:attrName>ppt_y</p:attrName>
                                        </p:attrNameLst>
                                      </p:cBhvr>
                                      <p:tavLst>
                                        <p:tav tm="0">
                                          <p:val>
                                            <p:strVal val="#ppt_y+#ppt_h*1.125000"/>
                                          </p:val>
                                        </p:tav>
                                        <p:tav tm="100000">
                                          <p:val>
                                            <p:strVal val="#ppt_y"/>
                                          </p:val>
                                        </p:tav>
                                      </p:tavLst>
                                    </p:anim>
                                    <p:animEffect transition="in" filter="wipe(up)">
                                      <p:cBhvr>
                                        <p:cTn id="69" dur="500"/>
                                        <p:tgtEl>
                                          <p:spTgt spid="87"/>
                                        </p:tgtEl>
                                      </p:cBhvr>
                                    </p:animEffect>
                                  </p:childTnLst>
                                </p:cTn>
                              </p:par>
                            </p:childTnLst>
                          </p:cTn>
                        </p:par>
                        <p:par>
                          <p:cTn id="70" fill="hold">
                            <p:stCondLst>
                              <p:cond delay="6000"/>
                            </p:stCondLst>
                            <p:childTnLst>
                              <p:par>
                                <p:cTn id="71" presetID="53" presetClass="entr" presetSubtype="16" fill="hold" nodeType="afterEffect">
                                  <p:stCondLst>
                                    <p:cond delay="0"/>
                                  </p:stCondLst>
                                  <p:childTnLst>
                                    <p:set>
                                      <p:cBhvr>
                                        <p:cTn id="72" dur="1" fill="hold">
                                          <p:stCondLst>
                                            <p:cond delay="0"/>
                                          </p:stCondLst>
                                        </p:cTn>
                                        <p:tgtEl>
                                          <p:spTgt spid="48"/>
                                        </p:tgtEl>
                                        <p:attrNameLst>
                                          <p:attrName>style.visibility</p:attrName>
                                        </p:attrNameLst>
                                      </p:cBhvr>
                                      <p:to>
                                        <p:strVal val="visible"/>
                                      </p:to>
                                    </p:set>
                                    <p:anim calcmode="lin" valueType="num">
                                      <p:cBhvr>
                                        <p:cTn id="73" dur="500" fill="hold"/>
                                        <p:tgtEl>
                                          <p:spTgt spid="48"/>
                                        </p:tgtEl>
                                        <p:attrNameLst>
                                          <p:attrName>ppt_w</p:attrName>
                                        </p:attrNameLst>
                                      </p:cBhvr>
                                      <p:tavLst>
                                        <p:tav tm="0">
                                          <p:val>
                                            <p:fltVal val="0"/>
                                          </p:val>
                                        </p:tav>
                                        <p:tav tm="100000">
                                          <p:val>
                                            <p:strVal val="#ppt_w"/>
                                          </p:val>
                                        </p:tav>
                                      </p:tavLst>
                                    </p:anim>
                                    <p:anim calcmode="lin" valueType="num">
                                      <p:cBhvr>
                                        <p:cTn id="74" dur="500" fill="hold"/>
                                        <p:tgtEl>
                                          <p:spTgt spid="48"/>
                                        </p:tgtEl>
                                        <p:attrNameLst>
                                          <p:attrName>ppt_h</p:attrName>
                                        </p:attrNameLst>
                                      </p:cBhvr>
                                      <p:tavLst>
                                        <p:tav tm="0">
                                          <p:val>
                                            <p:fltVal val="0"/>
                                          </p:val>
                                        </p:tav>
                                        <p:tav tm="100000">
                                          <p:val>
                                            <p:strVal val="#ppt_h"/>
                                          </p:val>
                                        </p:tav>
                                      </p:tavLst>
                                    </p:anim>
                                    <p:animEffect transition="in" filter="fade">
                                      <p:cBhvr>
                                        <p:cTn id="75" dur="500"/>
                                        <p:tgtEl>
                                          <p:spTgt spid="48"/>
                                        </p:tgtEl>
                                      </p:cBhvr>
                                    </p:animEffect>
                                  </p:childTnLst>
                                </p:cTn>
                              </p:par>
                            </p:childTnLst>
                          </p:cTn>
                        </p:par>
                        <p:par>
                          <p:cTn id="76" fill="hold">
                            <p:stCondLst>
                              <p:cond delay="6500"/>
                            </p:stCondLst>
                            <p:childTnLst>
                              <p:par>
                                <p:cTn id="77" presetID="10" presetClass="entr" presetSubtype="0" fill="hold" nodeType="afterEffect">
                                  <p:stCondLst>
                                    <p:cond delay="0"/>
                                  </p:stCondLst>
                                  <p:childTnLst>
                                    <p:set>
                                      <p:cBhvr>
                                        <p:cTn id="78" dur="1" fill="hold">
                                          <p:stCondLst>
                                            <p:cond delay="0"/>
                                          </p:stCondLst>
                                        </p:cTn>
                                        <p:tgtEl>
                                          <p:spTgt spid="60"/>
                                        </p:tgtEl>
                                        <p:attrNameLst>
                                          <p:attrName>style.visibility</p:attrName>
                                        </p:attrNameLst>
                                      </p:cBhvr>
                                      <p:to>
                                        <p:strVal val="visible"/>
                                      </p:to>
                                    </p:set>
                                    <p:animEffect transition="in" filter="fade">
                                      <p:cBhvr>
                                        <p:cTn id="79" dur="500"/>
                                        <p:tgtEl>
                                          <p:spTgt spid="60"/>
                                        </p:tgtEl>
                                      </p:cBhvr>
                                    </p:animEffect>
                                  </p:childTnLst>
                                </p:cTn>
                              </p:par>
                            </p:childTnLst>
                          </p:cTn>
                        </p:par>
                        <p:par>
                          <p:cTn id="80" fill="hold">
                            <p:stCondLst>
                              <p:cond delay="7000"/>
                            </p:stCondLst>
                            <p:childTnLst>
                              <p:par>
                                <p:cTn id="81" presetID="12" presetClass="entr" presetSubtype="2" fill="hold" nodeType="afterEffect">
                                  <p:stCondLst>
                                    <p:cond delay="0"/>
                                  </p:stCondLst>
                                  <p:childTnLst>
                                    <p:set>
                                      <p:cBhvr>
                                        <p:cTn id="82" dur="1" fill="hold">
                                          <p:stCondLst>
                                            <p:cond delay="0"/>
                                          </p:stCondLst>
                                        </p:cTn>
                                        <p:tgtEl>
                                          <p:spTgt spid="89"/>
                                        </p:tgtEl>
                                        <p:attrNameLst>
                                          <p:attrName>style.visibility</p:attrName>
                                        </p:attrNameLst>
                                      </p:cBhvr>
                                      <p:to>
                                        <p:strVal val="visible"/>
                                      </p:to>
                                    </p:set>
                                    <p:anim calcmode="lin" valueType="num">
                                      <p:cBhvr additive="base">
                                        <p:cTn id="83" dur="500"/>
                                        <p:tgtEl>
                                          <p:spTgt spid="89"/>
                                        </p:tgtEl>
                                        <p:attrNameLst>
                                          <p:attrName>ppt_x</p:attrName>
                                        </p:attrNameLst>
                                      </p:cBhvr>
                                      <p:tavLst>
                                        <p:tav tm="0">
                                          <p:val>
                                            <p:strVal val="#ppt_x+#ppt_w*1.125000"/>
                                          </p:val>
                                        </p:tav>
                                        <p:tav tm="100000">
                                          <p:val>
                                            <p:strVal val="#ppt_x"/>
                                          </p:val>
                                        </p:tav>
                                      </p:tavLst>
                                    </p:anim>
                                    <p:animEffect transition="in" filter="wipe(left)">
                                      <p:cBhvr>
                                        <p:cTn id="84" dur="500"/>
                                        <p:tgtEl>
                                          <p:spTgt spid="89"/>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63"/>
                                        </p:tgtEl>
                                        <p:attrNameLst>
                                          <p:attrName>style.visibility</p:attrName>
                                        </p:attrNameLst>
                                      </p:cBhvr>
                                      <p:to>
                                        <p:strVal val="visible"/>
                                      </p:to>
                                    </p:set>
                                    <p:anim calcmode="lin" valueType="num">
                                      <p:cBhvr>
                                        <p:cTn id="88" dur="500" fill="hold"/>
                                        <p:tgtEl>
                                          <p:spTgt spid="63"/>
                                        </p:tgtEl>
                                        <p:attrNameLst>
                                          <p:attrName>ppt_w</p:attrName>
                                        </p:attrNameLst>
                                      </p:cBhvr>
                                      <p:tavLst>
                                        <p:tav tm="0">
                                          <p:val>
                                            <p:fltVal val="0"/>
                                          </p:val>
                                        </p:tav>
                                        <p:tav tm="100000">
                                          <p:val>
                                            <p:strVal val="#ppt_w"/>
                                          </p:val>
                                        </p:tav>
                                      </p:tavLst>
                                    </p:anim>
                                    <p:anim calcmode="lin" valueType="num">
                                      <p:cBhvr>
                                        <p:cTn id="89" dur="500" fill="hold"/>
                                        <p:tgtEl>
                                          <p:spTgt spid="63"/>
                                        </p:tgtEl>
                                        <p:attrNameLst>
                                          <p:attrName>ppt_h</p:attrName>
                                        </p:attrNameLst>
                                      </p:cBhvr>
                                      <p:tavLst>
                                        <p:tav tm="0">
                                          <p:val>
                                            <p:fltVal val="0"/>
                                          </p:val>
                                        </p:tav>
                                        <p:tav tm="100000">
                                          <p:val>
                                            <p:strVal val="#ppt_h"/>
                                          </p:val>
                                        </p:tav>
                                      </p:tavLst>
                                    </p:anim>
                                    <p:animEffect transition="in" filter="fade">
                                      <p:cBhvr>
                                        <p:cTn id="90" dur="500"/>
                                        <p:tgtEl>
                                          <p:spTgt spid="63"/>
                                        </p:tgtEl>
                                      </p:cBhvr>
                                    </p:animEffect>
                                  </p:childTnLst>
                                </p:cTn>
                              </p:par>
                            </p:childTnLst>
                          </p:cTn>
                        </p:par>
                        <p:par>
                          <p:cTn id="91" fill="hold">
                            <p:stCondLst>
                              <p:cond delay="8000"/>
                            </p:stCondLst>
                            <p:childTnLst>
                              <p:par>
                                <p:cTn id="92" presetID="10" presetClass="entr" presetSubtype="0" fill="hold" nodeType="afterEffect">
                                  <p:stCondLst>
                                    <p:cond delay="0"/>
                                  </p:stCondLst>
                                  <p:childTnLst>
                                    <p:set>
                                      <p:cBhvr>
                                        <p:cTn id="93" dur="1" fill="hold">
                                          <p:stCondLst>
                                            <p:cond delay="0"/>
                                          </p:stCondLst>
                                        </p:cTn>
                                        <p:tgtEl>
                                          <p:spTgt spid="75"/>
                                        </p:tgtEl>
                                        <p:attrNameLst>
                                          <p:attrName>style.visibility</p:attrName>
                                        </p:attrNameLst>
                                      </p:cBhvr>
                                      <p:to>
                                        <p:strVal val="visible"/>
                                      </p:to>
                                    </p:set>
                                    <p:animEffect transition="in" filter="fade">
                                      <p:cBhvr>
                                        <p:cTn id="94" dur="500"/>
                                        <p:tgtEl>
                                          <p:spTgt spid="75"/>
                                        </p:tgtEl>
                                      </p:cBhvr>
                                    </p:animEffect>
                                  </p:childTnLst>
                                </p:cTn>
                              </p:par>
                            </p:childTnLst>
                          </p:cTn>
                        </p:par>
                        <p:par>
                          <p:cTn id="95" fill="hold">
                            <p:stCondLst>
                              <p:cond delay="8500"/>
                            </p:stCondLst>
                            <p:childTnLst>
                              <p:par>
                                <p:cTn id="96" presetID="12" presetClass="entr" presetSubtype="4" fill="hold" nodeType="afterEffect">
                                  <p:stCondLst>
                                    <p:cond delay="0"/>
                                  </p:stCondLst>
                                  <p:childTnLst>
                                    <p:set>
                                      <p:cBhvr>
                                        <p:cTn id="97" dur="1" fill="hold">
                                          <p:stCondLst>
                                            <p:cond delay="0"/>
                                          </p:stCondLst>
                                        </p:cTn>
                                        <p:tgtEl>
                                          <p:spTgt spid="90"/>
                                        </p:tgtEl>
                                        <p:attrNameLst>
                                          <p:attrName>style.visibility</p:attrName>
                                        </p:attrNameLst>
                                      </p:cBhvr>
                                      <p:to>
                                        <p:strVal val="visible"/>
                                      </p:to>
                                    </p:set>
                                    <p:anim calcmode="lin" valueType="num">
                                      <p:cBhvr additive="base">
                                        <p:cTn id="98" dur="500"/>
                                        <p:tgtEl>
                                          <p:spTgt spid="90"/>
                                        </p:tgtEl>
                                        <p:attrNameLst>
                                          <p:attrName>ppt_y</p:attrName>
                                        </p:attrNameLst>
                                      </p:cBhvr>
                                      <p:tavLst>
                                        <p:tav tm="0">
                                          <p:val>
                                            <p:strVal val="#ppt_y+#ppt_h*1.125000"/>
                                          </p:val>
                                        </p:tav>
                                        <p:tav tm="100000">
                                          <p:val>
                                            <p:strVal val="#ppt_y"/>
                                          </p:val>
                                        </p:tav>
                                      </p:tavLst>
                                    </p:anim>
                                    <p:animEffect transition="in" filter="wipe(up)">
                                      <p:cBhvr>
                                        <p:cTn id="99" dur="500"/>
                                        <p:tgtEl>
                                          <p:spTgt spid="90"/>
                                        </p:tgtEl>
                                      </p:cBhvr>
                                    </p:animEffect>
                                  </p:childTnLst>
                                </p:cTn>
                              </p:par>
                            </p:childTnLst>
                          </p:cTn>
                        </p:par>
                        <p:par>
                          <p:cTn id="100" fill="hold">
                            <p:stCondLst>
                              <p:cond delay="9000"/>
                            </p:stCondLst>
                            <p:childTnLst>
                              <p:par>
                                <p:cTn id="101" presetID="53" presetClass="entr" presetSubtype="16" fill="hold" nodeType="afterEffect">
                                  <p:stCondLst>
                                    <p:cond delay="0"/>
                                  </p:stCondLst>
                                  <p:childTnLst>
                                    <p:set>
                                      <p:cBhvr>
                                        <p:cTn id="102" dur="1" fill="hold">
                                          <p:stCondLst>
                                            <p:cond delay="0"/>
                                          </p:stCondLst>
                                        </p:cTn>
                                        <p:tgtEl>
                                          <p:spTgt spid="66"/>
                                        </p:tgtEl>
                                        <p:attrNameLst>
                                          <p:attrName>style.visibility</p:attrName>
                                        </p:attrNameLst>
                                      </p:cBhvr>
                                      <p:to>
                                        <p:strVal val="visible"/>
                                      </p:to>
                                    </p:set>
                                    <p:anim calcmode="lin" valueType="num">
                                      <p:cBhvr>
                                        <p:cTn id="103" dur="500" fill="hold"/>
                                        <p:tgtEl>
                                          <p:spTgt spid="66"/>
                                        </p:tgtEl>
                                        <p:attrNameLst>
                                          <p:attrName>ppt_w</p:attrName>
                                        </p:attrNameLst>
                                      </p:cBhvr>
                                      <p:tavLst>
                                        <p:tav tm="0">
                                          <p:val>
                                            <p:fltVal val="0"/>
                                          </p:val>
                                        </p:tav>
                                        <p:tav tm="100000">
                                          <p:val>
                                            <p:strVal val="#ppt_w"/>
                                          </p:val>
                                        </p:tav>
                                      </p:tavLst>
                                    </p:anim>
                                    <p:anim calcmode="lin" valueType="num">
                                      <p:cBhvr>
                                        <p:cTn id="104" dur="500" fill="hold"/>
                                        <p:tgtEl>
                                          <p:spTgt spid="66"/>
                                        </p:tgtEl>
                                        <p:attrNameLst>
                                          <p:attrName>ppt_h</p:attrName>
                                        </p:attrNameLst>
                                      </p:cBhvr>
                                      <p:tavLst>
                                        <p:tav tm="0">
                                          <p:val>
                                            <p:fltVal val="0"/>
                                          </p:val>
                                        </p:tav>
                                        <p:tav tm="100000">
                                          <p:val>
                                            <p:strVal val="#ppt_h"/>
                                          </p:val>
                                        </p:tav>
                                      </p:tavLst>
                                    </p:anim>
                                    <p:animEffect transition="in" filter="fade">
                                      <p:cBhvr>
                                        <p:cTn id="105" dur="500"/>
                                        <p:tgtEl>
                                          <p:spTgt spid="66"/>
                                        </p:tgtEl>
                                      </p:cBhvr>
                                    </p:animEffect>
                                  </p:childTnLst>
                                </p:cTn>
                              </p:par>
                            </p:childTnLst>
                          </p:cTn>
                        </p:par>
                        <p:par>
                          <p:cTn id="106" fill="hold">
                            <p:stCondLst>
                              <p:cond delay="9500"/>
                            </p:stCondLst>
                            <p:childTnLst>
                              <p:par>
                                <p:cTn id="107" presetID="10" presetClass="entr" presetSubtype="0" fill="hold" nodeType="afterEffect">
                                  <p:stCondLst>
                                    <p:cond delay="0"/>
                                  </p:stCondLst>
                                  <p:childTnLst>
                                    <p:set>
                                      <p:cBhvr>
                                        <p:cTn id="108" dur="1" fill="hold">
                                          <p:stCondLst>
                                            <p:cond delay="0"/>
                                          </p:stCondLst>
                                        </p:cTn>
                                        <p:tgtEl>
                                          <p:spTgt spid="78"/>
                                        </p:tgtEl>
                                        <p:attrNameLst>
                                          <p:attrName>style.visibility</p:attrName>
                                        </p:attrNameLst>
                                      </p:cBhvr>
                                      <p:to>
                                        <p:strVal val="visible"/>
                                      </p:to>
                                    </p:set>
                                    <p:animEffect transition="in" filter="fade">
                                      <p:cBhvr>
                                        <p:cTn id="109" dur="500"/>
                                        <p:tgtEl>
                                          <p:spTgt spid="78"/>
                                        </p:tgtEl>
                                      </p:cBhvr>
                                    </p:animEffect>
                                  </p:childTnLst>
                                </p:cTn>
                              </p:par>
                            </p:childTnLst>
                          </p:cTn>
                        </p:par>
                        <p:par>
                          <p:cTn id="110" fill="hold">
                            <p:stCondLst>
                              <p:cond delay="10000"/>
                            </p:stCondLst>
                            <p:childTnLst>
                              <p:par>
                                <p:cTn id="111" presetID="12" presetClass="entr" presetSubtype="8" fill="hold" nodeType="afterEffect">
                                  <p:stCondLst>
                                    <p:cond delay="0"/>
                                  </p:stCondLst>
                                  <p:childTnLst>
                                    <p:set>
                                      <p:cBhvr>
                                        <p:cTn id="112" dur="1" fill="hold">
                                          <p:stCondLst>
                                            <p:cond delay="0"/>
                                          </p:stCondLst>
                                        </p:cTn>
                                        <p:tgtEl>
                                          <p:spTgt spid="91"/>
                                        </p:tgtEl>
                                        <p:attrNameLst>
                                          <p:attrName>style.visibility</p:attrName>
                                        </p:attrNameLst>
                                      </p:cBhvr>
                                      <p:to>
                                        <p:strVal val="visible"/>
                                      </p:to>
                                    </p:set>
                                    <p:anim calcmode="lin" valueType="num">
                                      <p:cBhvr additive="base">
                                        <p:cTn id="113" dur="500"/>
                                        <p:tgtEl>
                                          <p:spTgt spid="91"/>
                                        </p:tgtEl>
                                        <p:attrNameLst>
                                          <p:attrName>ppt_x</p:attrName>
                                        </p:attrNameLst>
                                      </p:cBhvr>
                                      <p:tavLst>
                                        <p:tav tm="0">
                                          <p:val>
                                            <p:strVal val="#ppt_x-#ppt_w*1.125000"/>
                                          </p:val>
                                        </p:tav>
                                        <p:tav tm="100000">
                                          <p:val>
                                            <p:strVal val="#ppt_x"/>
                                          </p:val>
                                        </p:tav>
                                      </p:tavLst>
                                    </p:anim>
                                    <p:animEffect transition="in" filter="wipe(right)">
                                      <p:cBhvr>
                                        <p:cTn id="114" dur="500"/>
                                        <p:tgtEl>
                                          <p:spTgt spid="91"/>
                                        </p:tgtEl>
                                      </p:cBhvr>
                                    </p:animEffect>
                                  </p:childTnLst>
                                </p:cTn>
                              </p:par>
                            </p:childTnLst>
                          </p:cTn>
                        </p:par>
                        <p:par>
                          <p:cTn id="115" fill="hold">
                            <p:stCondLst>
                              <p:cond delay="10500"/>
                            </p:stCondLst>
                            <p:childTnLst>
                              <p:par>
                                <p:cTn id="116" presetID="53" presetClass="entr" presetSubtype="16" fill="hold" nodeType="afterEffect">
                                  <p:stCondLst>
                                    <p:cond delay="0"/>
                                  </p:stCondLst>
                                  <p:childTnLst>
                                    <p:set>
                                      <p:cBhvr>
                                        <p:cTn id="117" dur="1" fill="hold">
                                          <p:stCondLst>
                                            <p:cond delay="0"/>
                                          </p:stCondLst>
                                        </p:cTn>
                                        <p:tgtEl>
                                          <p:spTgt spid="69"/>
                                        </p:tgtEl>
                                        <p:attrNameLst>
                                          <p:attrName>style.visibility</p:attrName>
                                        </p:attrNameLst>
                                      </p:cBhvr>
                                      <p:to>
                                        <p:strVal val="visible"/>
                                      </p:to>
                                    </p:set>
                                    <p:anim calcmode="lin" valueType="num">
                                      <p:cBhvr>
                                        <p:cTn id="118" dur="500" fill="hold"/>
                                        <p:tgtEl>
                                          <p:spTgt spid="69"/>
                                        </p:tgtEl>
                                        <p:attrNameLst>
                                          <p:attrName>ppt_w</p:attrName>
                                        </p:attrNameLst>
                                      </p:cBhvr>
                                      <p:tavLst>
                                        <p:tav tm="0">
                                          <p:val>
                                            <p:fltVal val="0"/>
                                          </p:val>
                                        </p:tav>
                                        <p:tav tm="100000">
                                          <p:val>
                                            <p:strVal val="#ppt_w"/>
                                          </p:val>
                                        </p:tav>
                                      </p:tavLst>
                                    </p:anim>
                                    <p:anim calcmode="lin" valueType="num">
                                      <p:cBhvr>
                                        <p:cTn id="119" dur="500" fill="hold"/>
                                        <p:tgtEl>
                                          <p:spTgt spid="69"/>
                                        </p:tgtEl>
                                        <p:attrNameLst>
                                          <p:attrName>ppt_h</p:attrName>
                                        </p:attrNameLst>
                                      </p:cBhvr>
                                      <p:tavLst>
                                        <p:tav tm="0">
                                          <p:val>
                                            <p:fltVal val="0"/>
                                          </p:val>
                                        </p:tav>
                                        <p:tav tm="100000">
                                          <p:val>
                                            <p:strVal val="#ppt_h"/>
                                          </p:val>
                                        </p:tav>
                                      </p:tavLst>
                                    </p:anim>
                                    <p:animEffect transition="in" filter="fade">
                                      <p:cBhvr>
                                        <p:cTn id="120" dur="500"/>
                                        <p:tgtEl>
                                          <p:spTgt spid="69"/>
                                        </p:tgtEl>
                                      </p:cBhvr>
                                    </p:animEffect>
                                  </p:childTnLst>
                                </p:cTn>
                              </p:par>
                            </p:childTnLst>
                          </p:cTn>
                        </p:par>
                        <p:par>
                          <p:cTn id="121" fill="hold">
                            <p:stCondLst>
                              <p:cond delay="11000"/>
                            </p:stCondLst>
                            <p:childTnLst>
                              <p:par>
                                <p:cTn id="122" presetID="10" presetClass="entr" presetSubtype="0" fill="hold" nodeType="afterEffect">
                                  <p:stCondLst>
                                    <p:cond delay="0"/>
                                  </p:stCondLst>
                                  <p:childTnLst>
                                    <p:set>
                                      <p:cBhvr>
                                        <p:cTn id="123" dur="1" fill="hold">
                                          <p:stCondLst>
                                            <p:cond delay="0"/>
                                          </p:stCondLst>
                                        </p:cTn>
                                        <p:tgtEl>
                                          <p:spTgt spid="81"/>
                                        </p:tgtEl>
                                        <p:attrNameLst>
                                          <p:attrName>style.visibility</p:attrName>
                                        </p:attrNameLst>
                                      </p:cBhvr>
                                      <p:to>
                                        <p:strVal val="visible"/>
                                      </p:to>
                                    </p:set>
                                    <p:animEffect transition="in" filter="fade">
                                      <p:cBhvr>
                                        <p:cTn id="124" dur="500"/>
                                        <p:tgtEl>
                                          <p:spTgt spid="81"/>
                                        </p:tgtEl>
                                      </p:cBhvr>
                                    </p:animEffect>
                                  </p:childTnLst>
                                </p:cTn>
                              </p:par>
                            </p:childTnLst>
                          </p:cTn>
                        </p:par>
                        <p:par>
                          <p:cTn id="125" fill="hold">
                            <p:stCondLst>
                              <p:cond delay="11500"/>
                            </p:stCondLst>
                            <p:childTnLst>
                              <p:par>
                                <p:cTn id="126" presetID="12" presetClass="entr" presetSubtype="8" fill="hold" nodeType="afterEffect">
                                  <p:stCondLst>
                                    <p:cond delay="0"/>
                                  </p:stCondLst>
                                  <p:childTnLst>
                                    <p:set>
                                      <p:cBhvr>
                                        <p:cTn id="127" dur="1" fill="hold">
                                          <p:stCondLst>
                                            <p:cond delay="0"/>
                                          </p:stCondLst>
                                        </p:cTn>
                                        <p:tgtEl>
                                          <p:spTgt spid="88"/>
                                        </p:tgtEl>
                                        <p:attrNameLst>
                                          <p:attrName>style.visibility</p:attrName>
                                        </p:attrNameLst>
                                      </p:cBhvr>
                                      <p:to>
                                        <p:strVal val="visible"/>
                                      </p:to>
                                    </p:set>
                                    <p:anim calcmode="lin" valueType="num">
                                      <p:cBhvr additive="base">
                                        <p:cTn id="128" dur="500"/>
                                        <p:tgtEl>
                                          <p:spTgt spid="88"/>
                                        </p:tgtEl>
                                        <p:attrNameLst>
                                          <p:attrName>ppt_x</p:attrName>
                                        </p:attrNameLst>
                                      </p:cBhvr>
                                      <p:tavLst>
                                        <p:tav tm="0">
                                          <p:val>
                                            <p:strVal val="#ppt_x-#ppt_w*1.125000"/>
                                          </p:val>
                                        </p:tav>
                                        <p:tav tm="100000">
                                          <p:val>
                                            <p:strVal val="#ppt_x"/>
                                          </p:val>
                                        </p:tav>
                                      </p:tavLst>
                                    </p:anim>
                                    <p:animEffect transition="in" filter="wipe(right)">
                                      <p:cBhvr>
                                        <p:cTn id="129" dur="500"/>
                                        <p:tgtEl>
                                          <p:spTgt spid="88"/>
                                        </p:tgtEl>
                                      </p:cBhvr>
                                    </p:animEffect>
                                  </p:childTnLst>
                                </p:cTn>
                              </p:par>
                            </p:childTnLst>
                          </p:cTn>
                        </p:par>
                        <p:par>
                          <p:cTn id="130" fill="hold">
                            <p:stCondLst>
                              <p:cond delay="12000"/>
                            </p:stCondLst>
                            <p:childTnLst>
                              <p:par>
                                <p:cTn id="131" presetID="53" presetClass="entr" presetSubtype="16" fill="hold" nodeType="afterEffect">
                                  <p:stCondLst>
                                    <p:cond delay="0"/>
                                  </p:stCondLst>
                                  <p:childTnLst>
                                    <p:set>
                                      <p:cBhvr>
                                        <p:cTn id="132" dur="1" fill="hold">
                                          <p:stCondLst>
                                            <p:cond delay="0"/>
                                          </p:stCondLst>
                                        </p:cTn>
                                        <p:tgtEl>
                                          <p:spTgt spid="72"/>
                                        </p:tgtEl>
                                        <p:attrNameLst>
                                          <p:attrName>style.visibility</p:attrName>
                                        </p:attrNameLst>
                                      </p:cBhvr>
                                      <p:to>
                                        <p:strVal val="visible"/>
                                      </p:to>
                                    </p:set>
                                    <p:anim calcmode="lin" valueType="num">
                                      <p:cBhvr>
                                        <p:cTn id="133" dur="500" fill="hold"/>
                                        <p:tgtEl>
                                          <p:spTgt spid="72"/>
                                        </p:tgtEl>
                                        <p:attrNameLst>
                                          <p:attrName>ppt_w</p:attrName>
                                        </p:attrNameLst>
                                      </p:cBhvr>
                                      <p:tavLst>
                                        <p:tav tm="0">
                                          <p:val>
                                            <p:fltVal val="0"/>
                                          </p:val>
                                        </p:tav>
                                        <p:tav tm="100000">
                                          <p:val>
                                            <p:strVal val="#ppt_w"/>
                                          </p:val>
                                        </p:tav>
                                      </p:tavLst>
                                    </p:anim>
                                    <p:anim calcmode="lin" valueType="num">
                                      <p:cBhvr>
                                        <p:cTn id="134" dur="500" fill="hold"/>
                                        <p:tgtEl>
                                          <p:spTgt spid="72"/>
                                        </p:tgtEl>
                                        <p:attrNameLst>
                                          <p:attrName>ppt_h</p:attrName>
                                        </p:attrNameLst>
                                      </p:cBhvr>
                                      <p:tavLst>
                                        <p:tav tm="0">
                                          <p:val>
                                            <p:fltVal val="0"/>
                                          </p:val>
                                        </p:tav>
                                        <p:tav tm="100000">
                                          <p:val>
                                            <p:strVal val="#ppt_h"/>
                                          </p:val>
                                        </p:tav>
                                      </p:tavLst>
                                    </p:anim>
                                    <p:animEffect transition="in" filter="fade">
                                      <p:cBhvr>
                                        <p:cTn id="135" dur="500"/>
                                        <p:tgtEl>
                                          <p:spTgt spid="72"/>
                                        </p:tgtEl>
                                      </p:cBhvr>
                                    </p:animEffect>
                                  </p:childTnLst>
                                </p:cTn>
                              </p:par>
                            </p:childTnLst>
                          </p:cTn>
                        </p:par>
                        <p:par>
                          <p:cTn id="136" fill="hold">
                            <p:stCondLst>
                              <p:cond delay="12500"/>
                            </p:stCondLst>
                            <p:childTnLst>
                              <p:par>
                                <p:cTn id="137" presetID="10" presetClass="entr" presetSubtype="0" fill="hold" nodeType="afterEffect">
                                  <p:stCondLst>
                                    <p:cond delay="0"/>
                                  </p:stCondLst>
                                  <p:childTnLst>
                                    <p:set>
                                      <p:cBhvr>
                                        <p:cTn id="138" dur="1" fill="hold">
                                          <p:stCondLst>
                                            <p:cond delay="0"/>
                                          </p:stCondLst>
                                        </p:cTn>
                                        <p:tgtEl>
                                          <p:spTgt spid="84"/>
                                        </p:tgtEl>
                                        <p:attrNameLst>
                                          <p:attrName>style.visibility</p:attrName>
                                        </p:attrNameLst>
                                      </p:cBhvr>
                                      <p:to>
                                        <p:strVal val="visible"/>
                                      </p:to>
                                    </p:set>
                                    <p:animEffect transition="in" filter="fade">
                                      <p:cBhvr>
                                        <p:cTn id="139"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Lst>
  </p:timing>
</p:sld>
</file>

<file path=ppt/slides/slide15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666251" y="680759"/>
            <a:ext cx="4859705" cy="830997"/>
          </a:xfrm>
          <a:prstGeom prst="rect">
            <a:avLst/>
          </a:prstGeom>
          <a:noFill/>
        </p:spPr>
        <p:txBody>
          <a:bodyPr wrap="none" rtlCol="0">
            <a:spAutoFit/>
          </a:bodyPr>
          <a:lstStyle/>
          <a:p>
            <a:pPr algn="ctr"/>
            <a:r>
              <a:rPr lang="id-ID" sz="4800" dirty="0" smtClean="0">
                <a:solidFill>
                  <a:schemeClr val="bg1"/>
                </a:solidFill>
                <a:latin typeface="+mj-lt"/>
              </a:rPr>
              <a:t>Six Puzzle Diagram</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2" name="Freeform 6"/>
          <p:cNvSpPr>
            <a:spLocks/>
          </p:cNvSpPr>
          <p:nvPr/>
        </p:nvSpPr>
        <p:spPr bwMode="auto">
          <a:xfrm>
            <a:off x="9014584" y="7208190"/>
            <a:ext cx="6350" cy="7938"/>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2" y="2"/>
                  <a:pt x="2" y="1"/>
                  <a:pt x="1" y="0"/>
                </a:cubicBezTo>
                <a:cubicBezTo>
                  <a:pt x="0" y="1"/>
                  <a:pt x="0" y="2"/>
                  <a:pt x="1" y="2"/>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8"/>
          <p:cNvSpPr>
            <a:spLocks/>
          </p:cNvSpPr>
          <p:nvPr/>
        </p:nvSpPr>
        <p:spPr bwMode="auto">
          <a:xfrm>
            <a:off x="9059034" y="1466202"/>
            <a:ext cx="7938" cy="3175"/>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0" y="0"/>
                  <a:pt x="0" y="0"/>
                  <a:pt x="1" y="1"/>
                </a:cubicBezTo>
                <a:cubicBezTo>
                  <a:pt x="2" y="0"/>
                  <a:pt x="2" y="0"/>
                  <a:pt x="1" y="0"/>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1"/>
          <p:cNvSpPr>
            <a:spLocks/>
          </p:cNvSpPr>
          <p:nvPr/>
        </p:nvSpPr>
        <p:spPr bwMode="auto">
          <a:xfrm>
            <a:off x="11537121" y="2920352"/>
            <a:ext cx="6350" cy="7938"/>
          </a:xfrm>
          <a:custGeom>
            <a:avLst/>
            <a:gdLst>
              <a:gd name="T0" fmla="*/ 0 w 2"/>
              <a:gd name="T1" fmla="*/ 1 h 2"/>
              <a:gd name="T2" fmla="*/ 1 w 2"/>
              <a:gd name="T3" fmla="*/ 0 h 2"/>
              <a:gd name="T4" fmla="*/ 0 w 2"/>
              <a:gd name="T5" fmla="*/ 1 h 2"/>
            </a:gdLst>
            <a:ahLst/>
            <a:cxnLst>
              <a:cxn ang="0">
                <a:pos x="T0" y="T1"/>
              </a:cxn>
              <a:cxn ang="0">
                <a:pos x="T2" y="T3"/>
              </a:cxn>
              <a:cxn ang="0">
                <a:pos x="T4" y="T5"/>
              </a:cxn>
            </a:cxnLst>
            <a:rect l="0" t="0" r="r" b="b"/>
            <a:pathLst>
              <a:path w="2" h="2">
                <a:moveTo>
                  <a:pt x="0" y="1"/>
                </a:moveTo>
                <a:cubicBezTo>
                  <a:pt x="1" y="2"/>
                  <a:pt x="2" y="1"/>
                  <a:pt x="1" y="0"/>
                </a:cubicBezTo>
                <a:cubicBezTo>
                  <a:pt x="1" y="0"/>
                  <a:pt x="0"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2"/>
          <p:cNvSpPr>
            <a:spLocks/>
          </p:cNvSpPr>
          <p:nvPr/>
        </p:nvSpPr>
        <p:spPr bwMode="auto">
          <a:xfrm>
            <a:off x="6536496" y="5754040"/>
            <a:ext cx="7938" cy="7938"/>
          </a:xfrm>
          <a:custGeom>
            <a:avLst/>
            <a:gdLst>
              <a:gd name="T0" fmla="*/ 0 w 2"/>
              <a:gd name="T1" fmla="*/ 1 h 2"/>
              <a:gd name="T2" fmla="*/ 2 w 2"/>
              <a:gd name="T3" fmla="*/ 0 h 2"/>
              <a:gd name="T4" fmla="*/ 0 w 2"/>
              <a:gd name="T5" fmla="*/ 1 h 2"/>
            </a:gdLst>
            <a:ahLst/>
            <a:cxnLst>
              <a:cxn ang="0">
                <a:pos x="T0" y="T1"/>
              </a:cxn>
              <a:cxn ang="0">
                <a:pos x="T2" y="T3"/>
              </a:cxn>
              <a:cxn ang="0">
                <a:pos x="T4" y="T5"/>
              </a:cxn>
            </a:cxnLst>
            <a:rect l="0" t="0" r="r" b="b"/>
            <a:pathLst>
              <a:path w="2" h="2">
                <a:moveTo>
                  <a:pt x="0" y="1"/>
                </a:moveTo>
                <a:cubicBezTo>
                  <a:pt x="0" y="2"/>
                  <a:pt x="1" y="2"/>
                  <a:pt x="2" y="0"/>
                </a:cubicBezTo>
                <a:cubicBezTo>
                  <a:pt x="0" y="0"/>
                  <a:pt x="0"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15"/>
          <p:cNvSpPr>
            <a:spLocks/>
          </p:cNvSpPr>
          <p:nvPr/>
        </p:nvSpPr>
        <p:spPr bwMode="auto">
          <a:xfrm>
            <a:off x="11513309" y="5795315"/>
            <a:ext cx="7938" cy="3175"/>
          </a:xfrm>
          <a:custGeom>
            <a:avLst/>
            <a:gdLst>
              <a:gd name="T0" fmla="*/ 0 w 2"/>
              <a:gd name="T1" fmla="*/ 0 h 1"/>
              <a:gd name="T2" fmla="*/ 1 w 2"/>
              <a:gd name="T3" fmla="*/ 1 h 1"/>
              <a:gd name="T4" fmla="*/ 0 w 2"/>
              <a:gd name="T5" fmla="*/ 0 h 1"/>
            </a:gdLst>
            <a:ahLst/>
            <a:cxnLst>
              <a:cxn ang="0">
                <a:pos x="T0" y="T1"/>
              </a:cxn>
              <a:cxn ang="0">
                <a:pos x="T2" y="T3"/>
              </a:cxn>
              <a:cxn ang="0">
                <a:pos x="T4" y="T5"/>
              </a:cxn>
            </a:cxnLst>
            <a:rect l="0" t="0" r="r" b="b"/>
            <a:pathLst>
              <a:path w="2" h="1">
                <a:moveTo>
                  <a:pt x="0" y="0"/>
                </a:moveTo>
                <a:cubicBezTo>
                  <a:pt x="0" y="1"/>
                  <a:pt x="1" y="1"/>
                  <a:pt x="1" y="1"/>
                </a:cubicBezTo>
                <a:cubicBezTo>
                  <a:pt x="2" y="0"/>
                  <a:pt x="1" y="0"/>
                  <a:pt x="0" y="0"/>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6"/>
          <p:cNvSpPr>
            <a:spLocks/>
          </p:cNvSpPr>
          <p:nvPr/>
        </p:nvSpPr>
        <p:spPr bwMode="auto">
          <a:xfrm>
            <a:off x="6560309" y="2879077"/>
            <a:ext cx="6350" cy="7938"/>
          </a:xfrm>
          <a:custGeom>
            <a:avLst/>
            <a:gdLst>
              <a:gd name="T0" fmla="*/ 0 w 2"/>
              <a:gd name="T1" fmla="*/ 1 h 2"/>
              <a:gd name="T2" fmla="*/ 2 w 2"/>
              <a:gd name="T3" fmla="*/ 2 h 2"/>
              <a:gd name="T4" fmla="*/ 0 w 2"/>
              <a:gd name="T5" fmla="*/ 1 h 2"/>
            </a:gdLst>
            <a:ahLst/>
            <a:cxnLst>
              <a:cxn ang="0">
                <a:pos x="T0" y="T1"/>
              </a:cxn>
              <a:cxn ang="0">
                <a:pos x="T2" y="T3"/>
              </a:cxn>
              <a:cxn ang="0">
                <a:pos x="T4" y="T5"/>
              </a:cxn>
            </a:cxnLst>
            <a:rect l="0" t="0" r="r" b="b"/>
            <a:pathLst>
              <a:path w="2" h="2">
                <a:moveTo>
                  <a:pt x="0" y="1"/>
                </a:moveTo>
                <a:cubicBezTo>
                  <a:pt x="0" y="2"/>
                  <a:pt x="0" y="2"/>
                  <a:pt x="2" y="2"/>
                </a:cubicBezTo>
                <a:cubicBezTo>
                  <a:pt x="1" y="1"/>
                  <a:pt x="1" y="0"/>
                  <a:pt x="0" y="1"/>
                </a:cubicBezTo>
                <a:close/>
              </a:path>
            </a:pathLst>
          </a:custGeom>
          <a:solidFill>
            <a:srgbClr val="F8952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 name="Group 2"/>
          <p:cNvGrpSpPr/>
          <p:nvPr/>
        </p:nvGrpSpPr>
        <p:grpSpPr>
          <a:xfrm>
            <a:off x="8206546" y="1469377"/>
            <a:ext cx="1698625" cy="2589213"/>
            <a:chOff x="8206546" y="1469377"/>
            <a:chExt cx="1698625" cy="2589213"/>
          </a:xfrm>
        </p:grpSpPr>
        <p:sp>
          <p:nvSpPr>
            <p:cNvPr id="17" name="Freeform 9"/>
            <p:cNvSpPr>
              <a:spLocks noEditPoints="1"/>
            </p:cNvSpPr>
            <p:nvPr/>
          </p:nvSpPr>
          <p:spPr bwMode="auto">
            <a:xfrm>
              <a:off x="8206546" y="1469377"/>
              <a:ext cx="1698625" cy="2589213"/>
            </a:xfrm>
            <a:custGeom>
              <a:avLst/>
              <a:gdLst>
                <a:gd name="T0" fmla="*/ 191 w 452"/>
                <a:gd name="T1" fmla="*/ 545 h 689"/>
                <a:gd name="T2" fmla="*/ 194 w 452"/>
                <a:gd name="T3" fmla="*/ 562 h 689"/>
                <a:gd name="T4" fmla="*/ 163 w 452"/>
                <a:gd name="T5" fmla="*/ 637 h 689"/>
                <a:gd name="T6" fmla="*/ 226 w 452"/>
                <a:gd name="T7" fmla="*/ 689 h 689"/>
                <a:gd name="T8" fmla="*/ 289 w 452"/>
                <a:gd name="T9" fmla="*/ 637 h 689"/>
                <a:gd name="T10" fmla="*/ 258 w 452"/>
                <a:gd name="T11" fmla="*/ 562 h 689"/>
                <a:gd name="T12" fmla="*/ 261 w 452"/>
                <a:gd name="T13" fmla="*/ 545 h 689"/>
                <a:gd name="T14" fmla="*/ 451 w 452"/>
                <a:gd name="T15" fmla="*/ 324 h 689"/>
                <a:gd name="T16" fmla="*/ 228 w 452"/>
                <a:gd name="T17" fmla="*/ 0 h 689"/>
                <a:gd name="T18" fmla="*/ 1 w 452"/>
                <a:gd name="T19" fmla="*/ 321 h 689"/>
                <a:gd name="T20" fmla="*/ 191 w 452"/>
                <a:gd name="T21" fmla="*/ 545 h 689"/>
                <a:gd name="T22" fmla="*/ 227 w 452"/>
                <a:gd name="T23" fmla="*/ 189 h 689"/>
                <a:gd name="T24" fmla="*/ 371 w 452"/>
                <a:gd name="T25" fmla="*/ 335 h 689"/>
                <a:gd name="T26" fmla="*/ 225 w 452"/>
                <a:gd name="T27" fmla="*/ 479 h 689"/>
                <a:gd name="T28" fmla="*/ 81 w 452"/>
                <a:gd name="T29" fmla="*/ 333 h 689"/>
                <a:gd name="T30" fmla="*/ 227 w 452"/>
                <a:gd name="T31" fmla="*/ 189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2" h="689">
                  <a:moveTo>
                    <a:pt x="191" y="545"/>
                  </a:moveTo>
                  <a:cubicBezTo>
                    <a:pt x="196" y="550"/>
                    <a:pt x="197" y="556"/>
                    <a:pt x="194" y="562"/>
                  </a:cubicBezTo>
                  <a:cubicBezTo>
                    <a:pt x="181" y="591"/>
                    <a:pt x="157" y="595"/>
                    <a:pt x="163" y="637"/>
                  </a:cubicBezTo>
                  <a:cubicBezTo>
                    <a:pt x="169" y="670"/>
                    <a:pt x="197" y="687"/>
                    <a:pt x="226" y="689"/>
                  </a:cubicBezTo>
                  <a:cubicBezTo>
                    <a:pt x="255" y="687"/>
                    <a:pt x="283" y="670"/>
                    <a:pt x="289" y="637"/>
                  </a:cubicBezTo>
                  <a:cubicBezTo>
                    <a:pt x="295" y="595"/>
                    <a:pt x="271" y="591"/>
                    <a:pt x="258" y="562"/>
                  </a:cubicBezTo>
                  <a:cubicBezTo>
                    <a:pt x="255" y="556"/>
                    <a:pt x="256" y="550"/>
                    <a:pt x="261" y="545"/>
                  </a:cubicBezTo>
                  <a:cubicBezTo>
                    <a:pt x="368" y="528"/>
                    <a:pt x="450" y="436"/>
                    <a:pt x="451" y="324"/>
                  </a:cubicBezTo>
                  <a:cubicBezTo>
                    <a:pt x="452" y="184"/>
                    <a:pt x="240" y="19"/>
                    <a:pt x="228" y="0"/>
                  </a:cubicBezTo>
                  <a:cubicBezTo>
                    <a:pt x="214" y="19"/>
                    <a:pt x="2" y="170"/>
                    <a:pt x="1" y="321"/>
                  </a:cubicBezTo>
                  <a:cubicBezTo>
                    <a:pt x="0" y="434"/>
                    <a:pt x="83" y="528"/>
                    <a:pt x="191" y="545"/>
                  </a:cubicBezTo>
                  <a:close/>
                  <a:moveTo>
                    <a:pt x="227" y="189"/>
                  </a:moveTo>
                  <a:cubicBezTo>
                    <a:pt x="307" y="189"/>
                    <a:pt x="371" y="255"/>
                    <a:pt x="371" y="335"/>
                  </a:cubicBezTo>
                  <a:cubicBezTo>
                    <a:pt x="370" y="415"/>
                    <a:pt x="305" y="479"/>
                    <a:pt x="225" y="479"/>
                  </a:cubicBezTo>
                  <a:cubicBezTo>
                    <a:pt x="145" y="479"/>
                    <a:pt x="80" y="413"/>
                    <a:pt x="81" y="333"/>
                  </a:cubicBezTo>
                  <a:cubicBezTo>
                    <a:pt x="81" y="253"/>
                    <a:pt x="147" y="189"/>
                    <a:pt x="227" y="189"/>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6" name="Freeform 18"/>
            <p:cNvSpPr>
              <a:spLocks noEditPoints="1"/>
            </p:cNvSpPr>
            <p:nvPr/>
          </p:nvSpPr>
          <p:spPr bwMode="auto">
            <a:xfrm>
              <a:off x="8424034" y="2093265"/>
              <a:ext cx="1263650" cy="1263650"/>
            </a:xfrm>
            <a:custGeom>
              <a:avLst/>
              <a:gdLst>
                <a:gd name="T0" fmla="*/ 169 w 336"/>
                <a:gd name="T1" fmla="*/ 0 h 336"/>
                <a:gd name="T2" fmla="*/ 0 w 336"/>
                <a:gd name="T3" fmla="*/ 167 h 336"/>
                <a:gd name="T4" fmla="*/ 167 w 336"/>
                <a:gd name="T5" fmla="*/ 336 h 336"/>
                <a:gd name="T6" fmla="*/ 336 w 336"/>
                <a:gd name="T7" fmla="*/ 169 h 336"/>
                <a:gd name="T8" fmla="*/ 169 w 336"/>
                <a:gd name="T9" fmla="*/ 0 h 336"/>
                <a:gd name="T10" fmla="*/ 167 w 336"/>
                <a:gd name="T11" fmla="*/ 313 h 336"/>
                <a:gd name="T12" fmla="*/ 23 w 336"/>
                <a:gd name="T13" fmla="*/ 167 h 336"/>
                <a:gd name="T14" fmla="*/ 169 w 336"/>
                <a:gd name="T15" fmla="*/ 23 h 336"/>
                <a:gd name="T16" fmla="*/ 313 w 336"/>
                <a:gd name="T17" fmla="*/ 169 h 336"/>
                <a:gd name="T18" fmla="*/ 167 w 336"/>
                <a:gd name="T19" fmla="*/ 313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6" h="336">
                  <a:moveTo>
                    <a:pt x="169" y="0"/>
                  </a:moveTo>
                  <a:cubicBezTo>
                    <a:pt x="76" y="0"/>
                    <a:pt x="1" y="74"/>
                    <a:pt x="0" y="167"/>
                  </a:cubicBezTo>
                  <a:cubicBezTo>
                    <a:pt x="0" y="260"/>
                    <a:pt x="74" y="335"/>
                    <a:pt x="167" y="336"/>
                  </a:cubicBezTo>
                  <a:cubicBezTo>
                    <a:pt x="260" y="336"/>
                    <a:pt x="335" y="262"/>
                    <a:pt x="336" y="169"/>
                  </a:cubicBezTo>
                  <a:cubicBezTo>
                    <a:pt x="336" y="76"/>
                    <a:pt x="261" y="1"/>
                    <a:pt x="169" y="0"/>
                  </a:cubicBezTo>
                  <a:close/>
                  <a:moveTo>
                    <a:pt x="167" y="313"/>
                  </a:moveTo>
                  <a:cubicBezTo>
                    <a:pt x="87" y="313"/>
                    <a:pt x="22" y="247"/>
                    <a:pt x="23" y="167"/>
                  </a:cubicBezTo>
                  <a:cubicBezTo>
                    <a:pt x="23" y="87"/>
                    <a:pt x="89" y="23"/>
                    <a:pt x="169" y="23"/>
                  </a:cubicBezTo>
                  <a:cubicBezTo>
                    <a:pt x="249" y="23"/>
                    <a:pt x="313" y="89"/>
                    <a:pt x="313" y="169"/>
                  </a:cubicBezTo>
                  <a:cubicBezTo>
                    <a:pt x="312" y="249"/>
                    <a:pt x="247" y="313"/>
                    <a:pt x="167" y="313"/>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6566659" y="2502840"/>
            <a:ext cx="2274888" cy="1935163"/>
            <a:chOff x="6566659" y="2502840"/>
            <a:chExt cx="2274888" cy="1935163"/>
          </a:xfrm>
        </p:grpSpPr>
        <p:sp>
          <p:nvSpPr>
            <p:cNvPr id="25" name="Freeform 17"/>
            <p:cNvSpPr>
              <a:spLocks noEditPoints="1"/>
            </p:cNvSpPr>
            <p:nvPr/>
          </p:nvSpPr>
          <p:spPr bwMode="auto">
            <a:xfrm>
              <a:off x="6566659" y="2502840"/>
              <a:ext cx="2274888" cy="1935163"/>
            </a:xfrm>
            <a:custGeom>
              <a:avLst/>
              <a:gdLst>
                <a:gd name="T0" fmla="*/ 578 w 605"/>
                <a:gd name="T1" fmla="*/ 368 h 515"/>
                <a:gd name="T2" fmla="*/ 498 w 605"/>
                <a:gd name="T3" fmla="*/ 358 h 515"/>
                <a:gd name="T4" fmla="*/ 485 w 605"/>
                <a:gd name="T5" fmla="*/ 351 h 515"/>
                <a:gd name="T6" fmla="*/ 391 w 605"/>
                <a:gd name="T7" fmla="*/ 70 h 515"/>
                <a:gd name="T8" fmla="*/ 0 w 605"/>
                <a:gd name="T9" fmla="*/ 102 h 515"/>
                <a:gd name="T10" fmla="*/ 164 w 605"/>
                <a:gd name="T11" fmla="*/ 459 h 515"/>
                <a:gd name="T12" fmla="*/ 452 w 605"/>
                <a:gd name="T13" fmla="*/ 407 h 515"/>
                <a:gd name="T14" fmla="*/ 466 w 605"/>
                <a:gd name="T15" fmla="*/ 414 h 515"/>
                <a:gd name="T16" fmla="*/ 515 w 605"/>
                <a:gd name="T17" fmla="*/ 478 h 515"/>
                <a:gd name="T18" fmla="*/ 592 w 605"/>
                <a:gd name="T19" fmla="*/ 449 h 515"/>
                <a:gd name="T20" fmla="*/ 578 w 605"/>
                <a:gd name="T21" fmla="*/ 368 h 515"/>
                <a:gd name="T22" fmla="*/ 287 w 605"/>
                <a:gd name="T23" fmla="*/ 415 h 515"/>
                <a:gd name="T24" fmla="*/ 214 w 605"/>
                <a:gd name="T25" fmla="*/ 395 h 515"/>
                <a:gd name="T26" fmla="*/ 162 w 605"/>
                <a:gd name="T27" fmla="*/ 197 h 515"/>
                <a:gd name="T28" fmla="*/ 289 w 605"/>
                <a:gd name="T29" fmla="*/ 125 h 515"/>
                <a:gd name="T30" fmla="*/ 361 w 605"/>
                <a:gd name="T31" fmla="*/ 145 h 515"/>
                <a:gd name="T32" fmla="*/ 428 w 605"/>
                <a:gd name="T33" fmla="*/ 234 h 515"/>
                <a:gd name="T34" fmla="*/ 413 w 605"/>
                <a:gd name="T35" fmla="*/ 343 h 515"/>
                <a:gd name="T36" fmla="*/ 287 w 605"/>
                <a:gd name="T37" fmla="*/ 415 h 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05" h="515">
                  <a:moveTo>
                    <a:pt x="578" y="368"/>
                  </a:moveTo>
                  <a:cubicBezTo>
                    <a:pt x="545" y="342"/>
                    <a:pt x="529" y="361"/>
                    <a:pt x="498" y="358"/>
                  </a:cubicBezTo>
                  <a:cubicBezTo>
                    <a:pt x="492" y="357"/>
                    <a:pt x="488" y="355"/>
                    <a:pt x="485" y="351"/>
                  </a:cubicBezTo>
                  <a:cubicBezTo>
                    <a:pt x="528" y="248"/>
                    <a:pt x="490" y="128"/>
                    <a:pt x="391" y="70"/>
                  </a:cubicBezTo>
                  <a:cubicBezTo>
                    <a:pt x="271" y="0"/>
                    <a:pt x="22" y="101"/>
                    <a:pt x="0" y="102"/>
                  </a:cubicBezTo>
                  <a:cubicBezTo>
                    <a:pt x="9" y="123"/>
                    <a:pt x="34" y="382"/>
                    <a:pt x="164" y="459"/>
                  </a:cubicBezTo>
                  <a:cubicBezTo>
                    <a:pt x="261" y="515"/>
                    <a:pt x="383" y="491"/>
                    <a:pt x="452" y="407"/>
                  </a:cubicBezTo>
                  <a:cubicBezTo>
                    <a:pt x="458" y="406"/>
                    <a:pt x="462" y="409"/>
                    <a:pt x="466" y="414"/>
                  </a:cubicBezTo>
                  <a:cubicBezTo>
                    <a:pt x="484" y="439"/>
                    <a:pt x="476" y="462"/>
                    <a:pt x="515" y="478"/>
                  </a:cubicBezTo>
                  <a:cubicBezTo>
                    <a:pt x="547" y="489"/>
                    <a:pt x="576" y="474"/>
                    <a:pt x="592" y="449"/>
                  </a:cubicBezTo>
                  <a:cubicBezTo>
                    <a:pt x="605" y="423"/>
                    <a:pt x="604" y="390"/>
                    <a:pt x="578" y="368"/>
                  </a:cubicBezTo>
                  <a:close/>
                  <a:moveTo>
                    <a:pt x="287" y="415"/>
                  </a:moveTo>
                  <a:cubicBezTo>
                    <a:pt x="261" y="415"/>
                    <a:pt x="236" y="408"/>
                    <a:pt x="214" y="395"/>
                  </a:cubicBezTo>
                  <a:cubicBezTo>
                    <a:pt x="145" y="355"/>
                    <a:pt x="122" y="266"/>
                    <a:pt x="162" y="197"/>
                  </a:cubicBezTo>
                  <a:cubicBezTo>
                    <a:pt x="188" y="152"/>
                    <a:pt x="237" y="125"/>
                    <a:pt x="289" y="125"/>
                  </a:cubicBezTo>
                  <a:cubicBezTo>
                    <a:pt x="314" y="125"/>
                    <a:pt x="339" y="132"/>
                    <a:pt x="361" y="145"/>
                  </a:cubicBezTo>
                  <a:cubicBezTo>
                    <a:pt x="394" y="165"/>
                    <a:pt x="418" y="196"/>
                    <a:pt x="428" y="234"/>
                  </a:cubicBezTo>
                  <a:cubicBezTo>
                    <a:pt x="438" y="271"/>
                    <a:pt x="432" y="310"/>
                    <a:pt x="413" y="343"/>
                  </a:cubicBezTo>
                  <a:cubicBezTo>
                    <a:pt x="387" y="388"/>
                    <a:pt x="338" y="416"/>
                    <a:pt x="287" y="415"/>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7" name="Freeform 19"/>
            <p:cNvSpPr>
              <a:spLocks noEditPoints="1"/>
            </p:cNvSpPr>
            <p:nvPr/>
          </p:nvSpPr>
          <p:spPr bwMode="auto">
            <a:xfrm>
              <a:off x="6928609" y="2799702"/>
              <a:ext cx="1438275" cy="1439863"/>
            </a:xfrm>
            <a:custGeom>
              <a:avLst/>
              <a:gdLst>
                <a:gd name="T0" fmla="*/ 276 w 383"/>
                <a:gd name="T1" fmla="*/ 47 h 383"/>
                <a:gd name="T2" fmla="*/ 47 w 383"/>
                <a:gd name="T3" fmla="*/ 107 h 383"/>
                <a:gd name="T4" fmla="*/ 107 w 383"/>
                <a:gd name="T5" fmla="*/ 336 h 383"/>
                <a:gd name="T6" fmla="*/ 336 w 383"/>
                <a:gd name="T7" fmla="*/ 276 h 383"/>
                <a:gd name="T8" fmla="*/ 276 w 383"/>
                <a:gd name="T9" fmla="*/ 47 h 383"/>
                <a:gd name="T10" fmla="*/ 317 w 383"/>
                <a:gd name="T11" fmla="*/ 264 h 383"/>
                <a:gd name="T12" fmla="*/ 191 w 383"/>
                <a:gd name="T13" fmla="*/ 336 h 383"/>
                <a:gd name="T14" fmla="*/ 118 w 383"/>
                <a:gd name="T15" fmla="*/ 316 h 383"/>
                <a:gd name="T16" fmla="*/ 66 w 383"/>
                <a:gd name="T17" fmla="*/ 118 h 383"/>
                <a:gd name="T18" fmla="*/ 193 w 383"/>
                <a:gd name="T19" fmla="*/ 46 h 383"/>
                <a:gd name="T20" fmla="*/ 265 w 383"/>
                <a:gd name="T21" fmla="*/ 66 h 383"/>
                <a:gd name="T22" fmla="*/ 332 w 383"/>
                <a:gd name="T23" fmla="*/ 155 h 383"/>
                <a:gd name="T24" fmla="*/ 317 w 383"/>
                <a:gd name="T25" fmla="*/ 264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3" h="383">
                  <a:moveTo>
                    <a:pt x="276" y="47"/>
                  </a:moveTo>
                  <a:cubicBezTo>
                    <a:pt x="196" y="0"/>
                    <a:pt x="94" y="27"/>
                    <a:pt x="47" y="107"/>
                  </a:cubicBezTo>
                  <a:cubicBezTo>
                    <a:pt x="0" y="187"/>
                    <a:pt x="27" y="289"/>
                    <a:pt x="107" y="336"/>
                  </a:cubicBezTo>
                  <a:cubicBezTo>
                    <a:pt x="187" y="383"/>
                    <a:pt x="290" y="356"/>
                    <a:pt x="336" y="276"/>
                  </a:cubicBezTo>
                  <a:cubicBezTo>
                    <a:pt x="383" y="196"/>
                    <a:pt x="356" y="93"/>
                    <a:pt x="276" y="47"/>
                  </a:cubicBezTo>
                  <a:close/>
                  <a:moveTo>
                    <a:pt x="317" y="264"/>
                  </a:moveTo>
                  <a:cubicBezTo>
                    <a:pt x="291" y="309"/>
                    <a:pt x="242" y="337"/>
                    <a:pt x="191" y="336"/>
                  </a:cubicBezTo>
                  <a:cubicBezTo>
                    <a:pt x="165" y="336"/>
                    <a:pt x="140" y="329"/>
                    <a:pt x="118" y="316"/>
                  </a:cubicBezTo>
                  <a:cubicBezTo>
                    <a:pt x="49" y="276"/>
                    <a:pt x="26" y="187"/>
                    <a:pt x="66" y="118"/>
                  </a:cubicBezTo>
                  <a:cubicBezTo>
                    <a:pt x="92" y="73"/>
                    <a:pt x="141" y="46"/>
                    <a:pt x="193" y="46"/>
                  </a:cubicBezTo>
                  <a:cubicBezTo>
                    <a:pt x="218" y="46"/>
                    <a:pt x="243" y="53"/>
                    <a:pt x="265" y="66"/>
                  </a:cubicBezTo>
                  <a:cubicBezTo>
                    <a:pt x="298" y="86"/>
                    <a:pt x="322" y="117"/>
                    <a:pt x="332" y="155"/>
                  </a:cubicBezTo>
                  <a:cubicBezTo>
                    <a:pt x="342" y="192"/>
                    <a:pt x="336" y="231"/>
                    <a:pt x="317" y="264"/>
                  </a:cubicBezTo>
                  <a:close/>
                </a:path>
              </a:pathLst>
            </a:custGeom>
            <a:solidFill>
              <a:schemeClr val="accent6">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6544434" y="4212577"/>
            <a:ext cx="2278063" cy="1958975"/>
            <a:chOff x="6544434" y="4212577"/>
            <a:chExt cx="2278063" cy="1958975"/>
          </a:xfrm>
        </p:grpSpPr>
        <p:sp>
          <p:nvSpPr>
            <p:cNvPr id="21" name="Freeform 13"/>
            <p:cNvSpPr>
              <a:spLocks noEditPoints="1"/>
            </p:cNvSpPr>
            <p:nvPr/>
          </p:nvSpPr>
          <p:spPr bwMode="auto">
            <a:xfrm>
              <a:off x="6544434" y="4212577"/>
              <a:ext cx="2278063" cy="1958975"/>
            </a:xfrm>
            <a:custGeom>
              <a:avLst/>
              <a:gdLst>
                <a:gd name="T0" fmla="*/ 593 w 606"/>
                <a:gd name="T1" fmla="*/ 70 h 521"/>
                <a:gd name="T2" fmla="*/ 517 w 606"/>
                <a:gd name="T3" fmla="*/ 41 h 521"/>
                <a:gd name="T4" fmla="*/ 467 w 606"/>
                <a:gd name="T5" fmla="*/ 104 h 521"/>
                <a:gd name="T6" fmla="*/ 456 w 606"/>
                <a:gd name="T7" fmla="*/ 111 h 521"/>
                <a:gd name="T8" fmla="*/ 168 w 606"/>
                <a:gd name="T9" fmla="*/ 55 h 521"/>
                <a:gd name="T10" fmla="*/ 0 w 606"/>
                <a:gd name="T11" fmla="*/ 410 h 521"/>
                <a:gd name="T12" fmla="*/ 391 w 606"/>
                <a:gd name="T13" fmla="*/ 446 h 521"/>
                <a:gd name="T14" fmla="*/ 487 w 606"/>
                <a:gd name="T15" fmla="*/ 165 h 521"/>
                <a:gd name="T16" fmla="*/ 498 w 606"/>
                <a:gd name="T17" fmla="*/ 160 h 521"/>
                <a:gd name="T18" fmla="*/ 578 w 606"/>
                <a:gd name="T19" fmla="*/ 151 h 521"/>
                <a:gd name="T20" fmla="*/ 593 w 606"/>
                <a:gd name="T21" fmla="*/ 70 h 521"/>
                <a:gd name="T22" fmla="*/ 361 w 606"/>
                <a:gd name="T23" fmla="*/ 371 h 521"/>
                <a:gd name="T24" fmla="*/ 289 w 606"/>
                <a:gd name="T25" fmla="*/ 390 h 521"/>
                <a:gd name="T26" fmla="*/ 163 w 606"/>
                <a:gd name="T27" fmla="*/ 317 h 521"/>
                <a:gd name="T28" fmla="*/ 218 w 606"/>
                <a:gd name="T29" fmla="*/ 119 h 521"/>
                <a:gd name="T30" fmla="*/ 290 w 606"/>
                <a:gd name="T31" fmla="*/ 100 h 521"/>
                <a:gd name="T32" fmla="*/ 415 w 606"/>
                <a:gd name="T33" fmla="*/ 173 h 521"/>
                <a:gd name="T34" fmla="*/ 361 w 606"/>
                <a:gd name="T35" fmla="*/ 371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6" h="521">
                  <a:moveTo>
                    <a:pt x="593" y="70"/>
                  </a:moveTo>
                  <a:cubicBezTo>
                    <a:pt x="578" y="46"/>
                    <a:pt x="548" y="30"/>
                    <a:pt x="517" y="41"/>
                  </a:cubicBezTo>
                  <a:cubicBezTo>
                    <a:pt x="477" y="56"/>
                    <a:pt x="485" y="79"/>
                    <a:pt x="467" y="104"/>
                  </a:cubicBezTo>
                  <a:cubicBezTo>
                    <a:pt x="464" y="108"/>
                    <a:pt x="460" y="111"/>
                    <a:pt x="456" y="111"/>
                  </a:cubicBezTo>
                  <a:cubicBezTo>
                    <a:pt x="388" y="25"/>
                    <a:pt x="266" y="0"/>
                    <a:pt x="168" y="55"/>
                  </a:cubicBezTo>
                  <a:cubicBezTo>
                    <a:pt x="47" y="125"/>
                    <a:pt x="10" y="390"/>
                    <a:pt x="0" y="410"/>
                  </a:cubicBezTo>
                  <a:cubicBezTo>
                    <a:pt x="22" y="413"/>
                    <a:pt x="260" y="521"/>
                    <a:pt x="391" y="446"/>
                  </a:cubicBezTo>
                  <a:cubicBezTo>
                    <a:pt x="490" y="389"/>
                    <a:pt x="530" y="268"/>
                    <a:pt x="487" y="165"/>
                  </a:cubicBezTo>
                  <a:cubicBezTo>
                    <a:pt x="490" y="162"/>
                    <a:pt x="493" y="161"/>
                    <a:pt x="498" y="160"/>
                  </a:cubicBezTo>
                  <a:cubicBezTo>
                    <a:pt x="529" y="158"/>
                    <a:pt x="545" y="177"/>
                    <a:pt x="578" y="151"/>
                  </a:cubicBezTo>
                  <a:cubicBezTo>
                    <a:pt x="605" y="130"/>
                    <a:pt x="606" y="97"/>
                    <a:pt x="593" y="70"/>
                  </a:cubicBezTo>
                  <a:close/>
                  <a:moveTo>
                    <a:pt x="361" y="371"/>
                  </a:moveTo>
                  <a:cubicBezTo>
                    <a:pt x="339" y="384"/>
                    <a:pt x="314" y="390"/>
                    <a:pt x="289" y="390"/>
                  </a:cubicBezTo>
                  <a:cubicBezTo>
                    <a:pt x="237" y="390"/>
                    <a:pt x="189" y="362"/>
                    <a:pt x="163" y="317"/>
                  </a:cubicBezTo>
                  <a:cubicBezTo>
                    <a:pt x="124" y="247"/>
                    <a:pt x="148" y="159"/>
                    <a:pt x="218" y="119"/>
                  </a:cubicBezTo>
                  <a:cubicBezTo>
                    <a:pt x="240" y="107"/>
                    <a:pt x="265" y="100"/>
                    <a:pt x="290" y="100"/>
                  </a:cubicBezTo>
                  <a:cubicBezTo>
                    <a:pt x="342" y="100"/>
                    <a:pt x="390" y="128"/>
                    <a:pt x="415" y="173"/>
                  </a:cubicBezTo>
                  <a:cubicBezTo>
                    <a:pt x="455" y="243"/>
                    <a:pt x="431" y="332"/>
                    <a:pt x="361" y="371"/>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8" name="Freeform 20"/>
            <p:cNvSpPr>
              <a:spLocks noEditPoints="1"/>
            </p:cNvSpPr>
            <p:nvPr/>
          </p:nvSpPr>
          <p:spPr bwMode="auto">
            <a:xfrm>
              <a:off x="6912734" y="4415777"/>
              <a:ext cx="1439863" cy="1439863"/>
            </a:xfrm>
            <a:custGeom>
              <a:avLst/>
              <a:gdLst>
                <a:gd name="T0" fmla="*/ 337 w 383"/>
                <a:gd name="T1" fmla="*/ 108 h 383"/>
                <a:gd name="T2" fmla="*/ 108 w 383"/>
                <a:gd name="T3" fmla="*/ 45 h 383"/>
                <a:gd name="T4" fmla="*/ 46 w 383"/>
                <a:gd name="T5" fmla="*/ 274 h 383"/>
                <a:gd name="T6" fmla="*/ 274 w 383"/>
                <a:gd name="T7" fmla="*/ 337 h 383"/>
                <a:gd name="T8" fmla="*/ 337 w 383"/>
                <a:gd name="T9" fmla="*/ 108 h 383"/>
                <a:gd name="T10" fmla="*/ 263 w 383"/>
                <a:gd name="T11" fmla="*/ 317 h 383"/>
                <a:gd name="T12" fmla="*/ 191 w 383"/>
                <a:gd name="T13" fmla="*/ 336 h 383"/>
                <a:gd name="T14" fmla="*/ 65 w 383"/>
                <a:gd name="T15" fmla="*/ 263 h 383"/>
                <a:gd name="T16" fmla="*/ 120 w 383"/>
                <a:gd name="T17" fmla="*/ 65 h 383"/>
                <a:gd name="T18" fmla="*/ 192 w 383"/>
                <a:gd name="T19" fmla="*/ 46 h 383"/>
                <a:gd name="T20" fmla="*/ 317 w 383"/>
                <a:gd name="T21" fmla="*/ 119 h 383"/>
                <a:gd name="T22" fmla="*/ 263 w 383"/>
                <a:gd name="T23" fmla="*/ 31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337" y="108"/>
                  </a:moveTo>
                  <a:cubicBezTo>
                    <a:pt x="291" y="28"/>
                    <a:pt x="189" y="0"/>
                    <a:pt x="108" y="45"/>
                  </a:cubicBezTo>
                  <a:cubicBezTo>
                    <a:pt x="28" y="91"/>
                    <a:pt x="0" y="194"/>
                    <a:pt x="46" y="274"/>
                  </a:cubicBezTo>
                  <a:cubicBezTo>
                    <a:pt x="92" y="355"/>
                    <a:pt x="194" y="383"/>
                    <a:pt x="274" y="337"/>
                  </a:cubicBezTo>
                  <a:cubicBezTo>
                    <a:pt x="355" y="291"/>
                    <a:pt x="383" y="189"/>
                    <a:pt x="337" y="108"/>
                  </a:cubicBezTo>
                  <a:close/>
                  <a:moveTo>
                    <a:pt x="263" y="317"/>
                  </a:moveTo>
                  <a:cubicBezTo>
                    <a:pt x="241" y="330"/>
                    <a:pt x="216" y="336"/>
                    <a:pt x="191" y="336"/>
                  </a:cubicBezTo>
                  <a:cubicBezTo>
                    <a:pt x="139" y="336"/>
                    <a:pt x="91" y="308"/>
                    <a:pt x="65" y="263"/>
                  </a:cubicBezTo>
                  <a:cubicBezTo>
                    <a:pt x="26" y="193"/>
                    <a:pt x="50" y="105"/>
                    <a:pt x="120" y="65"/>
                  </a:cubicBezTo>
                  <a:cubicBezTo>
                    <a:pt x="142" y="53"/>
                    <a:pt x="167" y="46"/>
                    <a:pt x="192" y="46"/>
                  </a:cubicBezTo>
                  <a:cubicBezTo>
                    <a:pt x="244" y="46"/>
                    <a:pt x="292" y="74"/>
                    <a:pt x="317" y="119"/>
                  </a:cubicBezTo>
                  <a:cubicBezTo>
                    <a:pt x="357" y="189"/>
                    <a:pt x="333" y="278"/>
                    <a:pt x="263" y="317"/>
                  </a:cubicBezTo>
                  <a:close/>
                </a:path>
              </a:pathLst>
            </a:custGeom>
            <a:solidFill>
              <a:schemeClr val="accent5">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8176384" y="4630090"/>
            <a:ext cx="1695450" cy="2578100"/>
            <a:chOff x="8176384" y="4630090"/>
            <a:chExt cx="1695450" cy="2578100"/>
          </a:xfrm>
        </p:grpSpPr>
        <p:sp>
          <p:nvSpPr>
            <p:cNvPr id="13" name="Freeform 7"/>
            <p:cNvSpPr>
              <a:spLocks noEditPoints="1"/>
            </p:cNvSpPr>
            <p:nvPr/>
          </p:nvSpPr>
          <p:spPr bwMode="auto">
            <a:xfrm>
              <a:off x="8176384" y="4630090"/>
              <a:ext cx="1695450" cy="2578100"/>
            </a:xfrm>
            <a:custGeom>
              <a:avLst/>
              <a:gdLst>
                <a:gd name="T0" fmla="*/ 267 w 451"/>
                <a:gd name="T1" fmla="*/ 143 h 686"/>
                <a:gd name="T2" fmla="*/ 266 w 451"/>
                <a:gd name="T3" fmla="*/ 127 h 686"/>
                <a:gd name="T4" fmla="*/ 297 w 451"/>
                <a:gd name="T5" fmla="*/ 53 h 686"/>
                <a:gd name="T6" fmla="*/ 234 w 451"/>
                <a:gd name="T7" fmla="*/ 0 h 686"/>
                <a:gd name="T8" fmla="*/ 171 w 451"/>
                <a:gd name="T9" fmla="*/ 53 h 686"/>
                <a:gd name="T10" fmla="*/ 202 w 451"/>
                <a:gd name="T11" fmla="*/ 127 h 686"/>
                <a:gd name="T12" fmla="*/ 202 w 451"/>
                <a:gd name="T13" fmla="*/ 140 h 686"/>
                <a:gd name="T14" fmla="*/ 1 w 451"/>
                <a:gd name="T15" fmla="*/ 363 h 686"/>
                <a:gd name="T16" fmla="*/ 224 w 451"/>
                <a:gd name="T17" fmla="*/ 686 h 686"/>
                <a:gd name="T18" fmla="*/ 450 w 451"/>
                <a:gd name="T19" fmla="*/ 365 h 686"/>
                <a:gd name="T20" fmla="*/ 267 w 451"/>
                <a:gd name="T21" fmla="*/ 143 h 686"/>
                <a:gd name="T22" fmla="*/ 225 w 451"/>
                <a:gd name="T23" fmla="*/ 498 h 686"/>
                <a:gd name="T24" fmla="*/ 81 w 451"/>
                <a:gd name="T25" fmla="*/ 352 h 686"/>
                <a:gd name="T26" fmla="*/ 226 w 451"/>
                <a:gd name="T27" fmla="*/ 208 h 686"/>
                <a:gd name="T28" fmla="*/ 371 w 451"/>
                <a:gd name="T29" fmla="*/ 354 h 686"/>
                <a:gd name="T30" fmla="*/ 225 w 451"/>
                <a:gd name="T31" fmla="*/ 498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51" h="686">
                  <a:moveTo>
                    <a:pt x="267" y="143"/>
                  </a:moveTo>
                  <a:cubicBezTo>
                    <a:pt x="264" y="139"/>
                    <a:pt x="263" y="133"/>
                    <a:pt x="266" y="127"/>
                  </a:cubicBezTo>
                  <a:cubicBezTo>
                    <a:pt x="279" y="99"/>
                    <a:pt x="303" y="94"/>
                    <a:pt x="297" y="53"/>
                  </a:cubicBezTo>
                  <a:cubicBezTo>
                    <a:pt x="291" y="19"/>
                    <a:pt x="263" y="2"/>
                    <a:pt x="234" y="0"/>
                  </a:cubicBezTo>
                  <a:cubicBezTo>
                    <a:pt x="205" y="2"/>
                    <a:pt x="177" y="19"/>
                    <a:pt x="171" y="53"/>
                  </a:cubicBezTo>
                  <a:cubicBezTo>
                    <a:pt x="165" y="94"/>
                    <a:pt x="189" y="99"/>
                    <a:pt x="202" y="127"/>
                  </a:cubicBezTo>
                  <a:cubicBezTo>
                    <a:pt x="204" y="132"/>
                    <a:pt x="204" y="136"/>
                    <a:pt x="202" y="140"/>
                  </a:cubicBezTo>
                  <a:cubicBezTo>
                    <a:pt x="90" y="152"/>
                    <a:pt x="1" y="247"/>
                    <a:pt x="1" y="363"/>
                  </a:cubicBezTo>
                  <a:cubicBezTo>
                    <a:pt x="0" y="503"/>
                    <a:pt x="211" y="667"/>
                    <a:pt x="224" y="686"/>
                  </a:cubicBezTo>
                  <a:cubicBezTo>
                    <a:pt x="238" y="668"/>
                    <a:pt x="450" y="516"/>
                    <a:pt x="450" y="365"/>
                  </a:cubicBezTo>
                  <a:cubicBezTo>
                    <a:pt x="451" y="255"/>
                    <a:pt x="372" y="163"/>
                    <a:pt x="267" y="143"/>
                  </a:cubicBezTo>
                  <a:close/>
                  <a:moveTo>
                    <a:pt x="225" y="498"/>
                  </a:moveTo>
                  <a:cubicBezTo>
                    <a:pt x="145" y="497"/>
                    <a:pt x="80" y="432"/>
                    <a:pt x="81" y="352"/>
                  </a:cubicBezTo>
                  <a:cubicBezTo>
                    <a:pt x="81" y="272"/>
                    <a:pt x="146" y="207"/>
                    <a:pt x="226" y="208"/>
                  </a:cubicBezTo>
                  <a:cubicBezTo>
                    <a:pt x="306" y="208"/>
                    <a:pt x="371" y="274"/>
                    <a:pt x="371" y="354"/>
                  </a:cubicBezTo>
                  <a:cubicBezTo>
                    <a:pt x="370" y="433"/>
                    <a:pt x="305" y="498"/>
                    <a:pt x="225" y="498"/>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29" name="Freeform 21"/>
            <p:cNvSpPr>
              <a:spLocks noEditPoints="1"/>
            </p:cNvSpPr>
            <p:nvPr/>
          </p:nvSpPr>
          <p:spPr bwMode="auto">
            <a:xfrm>
              <a:off x="8390696" y="5322240"/>
              <a:ext cx="1266825" cy="1266825"/>
            </a:xfrm>
            <a:custGeom>
              <a:avLst/>
              <a:gdLst>
                <a:gd name="T0" fmla="*/ 170 w 337"/>
                <a:gd name="T1" fmla="*/ 1 h 337"/>
                <a:gd name="T2" fmla="*/ 1 w 337"/>
                <a:gd name="T3" fmla="*/ 168 h 337"/>
                <a:gd name="T4" fmla="*/ 168 w 337"/>
                <a:gd name="T5" fmla="*/ 336 h 337"/>
                <a:gd name="T6" fmla="*/ 336 w 337"/>
                <a:gd name="T7" fmla="*/ 170 h 337"/>
                <a:gd name="T8" fmla="*/ 170 w 337"/>
                <a:gd name="T9" fmla="*/ 1 h 337"/>
                <a:gd name="T10" fmla="*/ 168 w 337"/>
                <a:gd name="T11" fmla="*/ 314 h 337"/>
                <a:gd name="T12" fmla="*/ 24 w 337"/>
                <a:gd name="T13" fmla="*/ 168 h 337"/>
                <a:gd name="T14" fmla="*/ 169 w 337"/>
                <a:gd name="T15" fmla="*/ 24 h 337"/>
                <a:gd name="T16" fmla="*/ 314 w 337"/>
                <a:gd name="T17" fmla="*/ 170 h 337"/>
                <a:gd name="T18" fmla="*/ 168 w 337"/>
                <a:gd name="T19" fmla="*/ 314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37" h="337">
                  <a:moveTo>
                    <a:pt x="170" y="1"/>
                  </a:moveTo>
                  <a:cubicBezTo>
                    <a:pt x="77" y="0"/>
                    <a:pt x="1" y="75"/>
                    <a:pt x="1" y="168"/>
                  </a:cubicBezTo>
                  <a:cubicBezTo>
                    <a:pt x="0" y="260"/>
                    <a:pt x="75" y="336"/>
                    <a:pt x="168" y="336"/>
                  </a:cubicBezTo>
                  <a:cubicBezTo>
                    <a:pt x="260" y="337"/>
                    <a:pt x="336" y="262"/>
                    <a:pt x="336" y="170"/>
                  </a:cubicBezTo>
                  <a:cubicBezTo>
                    <a:pt x="337" y="77"/>
                    <a:pt x="262" y="2"/>
                    <a:pt x="170" y="1"/>
                  </a:cubicBezTo>
                  <a:close/>
                  <a:moveTo>
                    <a:pt x="168" y="314"/>
                  </a:moveTo>
                  <a:cubicBezTo>
                    <a:pt x="88" y="313"/>
                    <a:pt x="23" y="248"/>
                    <a:pt x="24" y="168"/>
                  </a:cubicBezTo>
                  <a:cubicBezTo>
                    <a:pt x="24" y="88"/>
                    <a:pt x="89" y="23"/>
                    <a:pt x="169" y="24"/>
                  </a:cubicBezTo>
                  <a:cubicBezTo>
                    <a:pt x="249" y="24"/>
                    <a:pt x="314" y="90"/>
                    <a:pt x="314" y="170"/>
                  </a:cubicBezTo>
                  <a:cubicBezTo>
                    <a:pt x="313" y="249"/>
                    <a:pt x="248" y="314"/>
                    <a:pt x="168" y="314"/>
                  </a:cubicBezTo>
                  <a:close/>
                </a:path>
              </a:pathLst>
            </a:custGeom>
            <a:solidFill>
              <a:schemeClr val="accent4">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9265409" y="4236390"/>
            <a:ext cx="2247900" cy="1943100"/>
            <a:chOff x="9265409" y="4236390"/>
            <a:chExt cx="2247900" cy="1943100"/>
          </a:xfrm>
        </p:grpSpPr>
        <p:sp>
          <p:nvSpPr>
            <p:cNvPr id="22" name="Freeform 14"/>
            <p:cNvSpPr>
              <a:spLocks noEditPoints="1"/>
            </p:cNvSpPr>
            <p:nvPr/>
          </p:nvSpPr>
          <p:spPr bwMode="auto">
            <a:xfrm>
              <a:off x="9265409" y="4236390"/>
              <a:ext cx="2247900" cy="1943100"/>
            </a:xfrm>
            <a:custGeom>
              <a:avLst/>
              <a:gdLst>
                <a:gd name="T0" fmla="*/ 433 w 598"/>
                <a:gd name="T1" fmla="*/ 58 h 517"/>
                <a:gd name="T2" fmla="*/ 140 w 598"/>
                <a:gd name="T3" fmla="*/ 117 h 517"/>
                <a:gd name="T4" fmla="*/ 139 w 598"/>
                <a:gd name="T5" fmla="*/ 116 h 517"/>
                <a:gd name="T6" fmla="*/ 90 w 598"/>
                <a:gd name="T7" fmla="*/ 52 h 517"/>
                <a:gd name="T8" fmla="*/ 13 w 598"/>
                <a:gd name="T9" fmla="*/ 80 h 517"/>
                <a:gd name="T10" fmla="*/ 27 w 598"/>
                <a:gd name="T11" fmla="*/ 161 h 517"/>
                <a:gd name="T12" fmla="*/ 107 w 598"/>
                <a:gd name="T13" fmla="*/ 172 h 517"/>
                <a:gd name="T14" fmla="*/ 110 w 598"/>
                <a:gd name="T15" fmla="*/ 172 h 517"/>
                <a:gd name="T16" fmla="*/ 206 w 598"/>
                <a:gd name="T17" fmla="*/ 446 h 517"/>
                <a:gd name="T18" fmla="*/ 598 w 598"/>
                <a:gd name="T19" fmla="*/ 415 h 517"/>
                <a:gd name="T20" fmla="*/ 433 w 598"/>
                <a:gd name="T21" fmla="*/ 58 h 517"/>
                <a:gd name="T22" fmla="*/ 435 w 598"/>
                <a:gd name="T23" fmla="*/ 320 h 517"/>
                <a:gd name="T24" fmla="*/ 309 w 598"/>
                <a:gd name="T25" fmla="*/ 391 h 517"/>
                <a:gd name="T26" fmla="*/ 237 w 598"/>
                <a:gd name="T27" fmla="*/ 372 h 517"/>
                <a:gd name="T28" fmla="*/ 185 w 598"/>
                <a:gd name="T29" fmla="*/ 173 h 517"/>
                <a:gd name="T30" fmla="*/ 311 w 598"/>
                <a:gd name="T31" fmla="*/ 101 h 517"/>
                <a:gd name="T32" fmla="*/ 383 w 598"/>
                <a:gd name="T33" fmla="*/ 121 h 517"/>
                <a:gd name="T34" fmla="*/ 435 w 598"/>
                <a:gd name="T35" fmla="*/ 32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98" h="517">
                  <a:moveTo>
                    <a:pt x="433" y="58"/>
                  </a:moveTo>
                  <a:cubicBezTo>
                    <a:pt x="334" y="0"/>
                    <a:pt x="208" y="27"/>
                    <a:pt x="140" y="117"/>
                  </a:cubicBezTo>
                  <a:cubicBezTo>
                    <a:pt x="140" y="117"/>
                    <a:pt x="140" y="116"/>
                    <a:pt x="139" y="116"/>
                  </a:cubicBezTo>
                  <a:cubicBezTo>
                    <a:pt x="121" y="91"/>
                    <a:pt x="130" y="67"/>
                    <a:pt x="90" y="52"/>
                  </a:cubicBezTo>
                  <a:cubicBezTo>
                    <a:pt x="59" y="40"/>
                    <a:pt x="29" y="56"/>
                    <a:pt x="13" y="80"/>
                  </a:cubicBezTo>
                  <a:cubicBezTo>
                    <a:pt x="0" y="106"/>
                    <a:pt x="1" y="139"/>
                    <a:pt x="27" y="161"/>
                  </a:cubicBezTo>
                  <a:cubicBezTo>
                    <a:pt x="60" y="187"/>
                    <a:pt x="76" y="168"/>
                    <a:pt x="107" y="172"/>
                  </a:cubicBezTo>
                  <a:cubicBezTo>
                    <a:pt x="108" y="172"/>
                    <a:pt x="109" y="172"/>
                    <a:pt x="110" y="172"/>
                  </a:cubicBezTo>
                  <a:cubicBezTo>
                    <a:pt x="71" y="273"/>
                    <a:pt x="110" y="390"/>
                    <a:pt x="206" y="446"/>
                  </a:cubicBezTo>
                  <a:cubicBezTo>
                    <a:pt x="327" y="517"/>
                    <a:pt x="575" y="416"/>
                    <a:pt x="598" y="415"/>
                  </a:cubicBezTo>
                  <a:cubicBezTo>
                    <a:pt x="589" y="394"/>
                    <a:pt x="564" y="134"/>
                    <a:pt x="433" y="58"/>
                  </a:cubicBezTo>
                  <a:close/>
                  <a:moveTo>
                    <a:pt x="435" y="320"/>
                  </a:moveTo>
                  <a:cubicBezTo>
                    <a:pt x="409" y="364"/>
                    <a:pt x="361" y="392"/>
                    <a:pt x="309" y="391"/>
                  </a:cubicBezTo>
                  <a:cubicBezTo>
                    <a:pt x="284" y="391"/>
                    <a:pt x="259" y="384"/>
                    <a:pt x="237" y="372"/>
                  </a:cubicBezTo>
                  <a:cubicBezTo>
                    <a:pt x="168" y="331"/>
                    <a:pt x="144" y="242"/>
                    <a:pt x="185" y="173"/>
                  </a:cubicBezTo>
                  <a:cubicBezTo>
                    <a:pt x="211" y="129"/>
                    <a:pt x="259" y="101"/>
                    <a:pt x="311" y="101"/>
                  </a:cubicBezTo>
                  <a:cubicBezTo>
                    <a:pt x="336" y="101"/>
                    <a:pt x="361" y="108"/>
                    <a:pt x="383" y="121"/>
                  </a:cubicBezTo>
                  <a:cubicBezTo>
                    <a:pt x="452" y="162"/>
                    <a:pt x="475" y="251"/>
                    <a:pt x="435" y="32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0" name="Freeform 22"/>
            <p:cNvSpPr>
              <a:spLocks noEditPoints="1"/>
            </p:cNvSpPr>
            <p:nvPr/>
          </p:nvSpPr>
          <p:spPr bwMode="auto">
            <a:xfrm>
              <a:off x="9709909" y="4442765"/>
              <a:ext cx="1439863" cy="1439863"/>
            </a:xfrm>
            <a:custGeom>
              <a:avLst/>
              <a:gdLst>
                <a:gd name="T0" fmla="*/ 277 w 383"/>
                <a:gd name="T1" fmla="*/ 47 h 383"/>
                <a:gd name="T2" fmla="*/ 47 w 383"/>
                <a:gd name="T3" fmla="*/ 107 h 383"/>
                <a:gd name="T4" fmla="*/ 107 w 383"/>
                <a:gd name="T5" fmla="*/ 336 h 383"/>
                <a:gd name="T6" fmla="*/ 337 w 383"/>
                <a:gd name="T7" fmla="*/ 276 h 383"/>
                <a:gd name="T8" fmla="*/ 277 w 383"/>
                <a:gd name="T9" fmla="*/ 47 h 383"/>
                <a:gd name="T10" fmla="*/ 317 w 383"/>
                <a:gd name="T11" fmla="*/ 265 h 383"/>
                <a:gd name="T12" fmla="*/ 191 w 383"/>
                <a:gd name="T13" fmla="*/ 336 h 383"/>
                <a:gd name="T14" fmla="*/ 119 w 383"/>
                <a:gd name="T15" fmla="*/ 317 h 383"/>
                <a:gd name="T16" fmla="*/ 67 w 383"/>
                <a:gd name="T17" fmla="*/ 118 h 383"/>
                <a:gd name="T18" fmla="*/ 193 w 383"/>
                <a:gd name="T19" fmla="*/ 46 h 383"/>
                <a:gd name="T20" fmla="*/ 265 w 383"/>
                <a:gd name="T21" fmla="*/ 66 h 383"/>
                <a:gd name="T22" fmla="*/ 317 w 383"/>
                <a:gd name="T23" fmla="*/ 265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277" y="47"/>
                  </a:moveTo>
                  <a:cubicBezTo>
                    <a:pt x="197" y="0"/>
                    <a:pt x="94" y="27"/>
                    <a:pt x="47" y="107"/>
                  </a:cubicBezTo>
                  <a:cubicBezTo>
                    <a:pt x="0" y="187"/>
                    <a:pt x="27" y="289"/>
                    <a:pt x="107" y="336"/>
                  </a:cubicBezTo>
                  <a:cubicBezTo>
                    <a:pt x="187" y="383"/>
                    <a:pt x="290" y="356"/>
                    <a:pt x="337" y="276"/>
                  </a:cubicBezTo>
                  <a:cubicBezTo>
                    <a:pt x="383" y="196"/>
                    <a:pt x="357" y="93"/>
                    <a:pt x="277" y="47"/>
                  </a:cubicBezTo>
                  <a:close/>
                  <a:moveTo>
                    <a:pt x="317" y="265"/>
                  </a:moveTo>
                  <a:cubicBezTo>
                    <a:pt x="291" y="309"/>
                    <a:pt x="243" y="337"/>
                    <a:pt x="191" y="336"/>
                  </a:cubicBezTo>
                  <a:cubicBezTo>
                    <a:pt x="166" y="336"/>
                    <a:pt x="141" y="329"/>
                    <a:pt x="119" y="317"/>
                  </a:cubicBezTo>
                  <a:cubicBezTo>
                    <a:pt x="50" y="276"/>
                    <a:pt x="26" y="187"/>
                    <a:pt x="67" y="118"/>
                  </a:cubicBezTo>
                  <a:cubicBezTo>
                    <a:pt x="93" y="74"/>
                    <a:pt x="141" y="46"/>
                    <a:pt x="193" y="46"/>
                  </a:cubicBezTo>
                  <a:cubicBezTo>
                    <a:pt x="218" y="46"/>
                    <a:pt x="243" y="53"/>
                    <a:pt x="265" y="66"/>
                  </a:cubicBezTo>
                  <a:cubicBezTo>
                    <a:pt x="334" y="107"/>
                    <a:pt x="357" y="196"/>
                    <a:pt x="317" y="265"/>
                  </a:cubicBezTo>
                  <a:close/>
                </a:path>
              </a:pathLst>
            </a:custGeom>
            <a:solidFill>
              <a:schemeClr val="accent3">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9281284" y="2510777"/>
            <a:ext cx="2255838" cy="1951038"/>
            <a:chOff x="9281284" y="2510777"/>
            <a:chExt cx="2255838" cy="1951038"/>
          </a:xfrm>
        </p:grpSpPr>
        <p:sp>
          <p:nvSpPr>
            <p:cNvPr id="18" name="Freeform 10"/>
            <p:cNvSpPr>
              <a:spLocks noEditPoints="1"/>
            </p:cNvSpPr>
            <p:nvPr/>
          </p:nvSpPr>
          <p:spPr bwMode="auto">
            <a:xfrm>
              <a:off x="9281284" y="2510777"/>
              <a:ext cx="2255838" cy="1951038"/>
            </a:xfrm>
            <a:custGeom>
              <a:avLst/>
              <a:gdLst>
                <a:gd name="T0" fmla="*/ 209 w 600"/>
                <a:gd name="T1" fmla="*/ 74 h 519"/>
                <a:gd name="T2" fmla="*/ 116 w 600"/>
                <a:gd name="T3" fmla="*/ 365 h 519"/>
                <a:gd name="T4" fmla="*/ 104 w 600"/>
                <a:gd name="T5" fmla="*/ 374 h 519"/>
                <a:gd name="T6" fmla="*/ 24 w 600"/>
                <a:gd name="T7" fmla="*/ 389 h 519"/>
                <a:gd name="T8" fmla="*/ 15 w 600"/>
                <a:gd name="T9" fmla="*/ 471 h 519"/>
                <a:gd name="T10" fmla="*/ 94 w 600"/>
                <a:gd name="T11" fmla="*/ 494 h 519"/>
                <a:gd name="T12" fmla="*/ 139 w 600"/>
                <a:gd name="T13" fmla="*/ 428 h 519"/>
                <a:gd name="T14" fmla="*/ 153 w 600"/>
                <a:gd name="T15" fmla="*/ 420 h 519"/>
                <a:gd name="T16" fmla="*/ 431 w 600"/>
                <a:gd name="T17" fmla="*/ 465 h 519"/>
                <a:gd name="T18" fmla="*/ 600 w 600"/>
                <a:gd name="T19" fmla="*/ 110 h 519"/>
                <a:gd name="T20" fmla="*/ 209 w 600"/>
                <a:gd name="T21" fmla="*/ 74 h 519"/>
                <a:gd name="T22" fmla="*/ 436 w 600"/>
                <a:gd name="T23" fmla="*/ 204 h 519"/>
                <a:gd name="T24" fmla="*/ 382 w 600"/>
                <a:gd name="T25" fmla="*/ 402 h 519"/>
                <a:gd name="T26" fmla="*/ 309 w 600"/>
                <a:gd name="T27" fmla="*/ 421 h 519"/>
                <a:gd name="T28" fmla="*/ 184 w 600"/>
                <a:gd name="T29" fmla="*/ 347 h 519"/>
                <a:gd name="T30" fmla="*/ 238 w 600"/>
                <a:gd name="T31" fmla="*/ 150 h 519"/>
                <a:gd name="T32" fmla="*/ 311 w 600"/>
                <a:gd name="T33" fmla="*/ 130 h 519"/>
                <a:gd name="T34" fmla="*/ 436 w 600"/>
                <a:gd name="T35" fmla="*/ 204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00" h="519">
                  <a:moveTo>
                    <a:pt x="209" y="74"/>
                  </a:moveTo>
                  <a:cubicBezTo>
                    <a:pt x="106" y="133"/>
                    <a:pt x="67" y="260"/>
                    <a:pt x="116" y="365"/>
                  </a:cubicBezTo>
                  <a:cubicBezTo>
                    <a:pt x="114" y="370"/>
                    <a:pt x="110" y="373"/>
                    <a:pt x="104" y="374"/>
                  </a:cubicBezTo>
                  <a:cubicBezTo>
                    <a:pt x="73" y="379"/>
                    <a:pt x="56" y="361"/>
                    <a:pt x="24" y="389"/>
                  </a:cubicBezTo>
                  <a:cubicBezTo>
                    <a:pt x="0" y="412"/>
                    <a:pt x="0" y="445"/>
                    <a:pt x="15" y="471"/>
                  </a:cubicBezTo>
                  <a:cubicBezTo>
                    <a:pt x="33" y="494"/>
                    <a:pt x="63" y="508"/>
                    <a:pt x="94" y="494"/>
                  </a:cubicBezTo>
                  <a:cubicBezTo>
                    <a:pt x="132" y="477"/>
                    <a:pt x="122" y="454"/>
                    <a:pt x="139" y="428"/>
                  </a:cubicBezTo>
                  <a:cubicBezTo>
                    <a:pt x="142" y="422"/>
                    <a:pt x="147" y="419"/>
                    <a:pt x="153" y="420"/>
                  </a:cubicBezTo>
                  <a:cubicBezTo>
                    <a:pt x="222" y="497"/>
                    <a:pt x="338" y="519"/>
                    <a:pt x="431" y="465"/>
                  </a:cubicBezTo>
                  <a:cubicBezTo>
                    <a:pt x="553" y="396"/>
                    <a:pt x="590" y="131"/>
                    <a:pt x="600" y="110"/>
                  </a:cubicBezTo>
                  <a:cubicBezTo>
                    <a:pt x="577" y="107"/>
                    <a:pt x="340" y="0"/>
                    <a:pt x="209" y="74"/>
                  </a:cubicBezTo>
                  <a:close/>
                  <a:moveTo>
                    <a:pt x="436" y="204"/>
                  </a:moveTo>
                  <a:cubicBezTo>
                    <a:pt x="476" y="273"/>
                    <a:pt x="451" y="362"/>
                    <a:pt x="382" y="402"/>
                  </a:cubicBezTo>
                  <a:cubicBezTo>
                    <a:pt x="360" y="414"/>
                    <a:pt x="335" y="421"/>
                    <a:pt x="309" y="421"/>
                  </a:cubicBezTo>
                  <a:cubicBezTo>
                    <a:pt x="258" y="420"/>
                    <a:pt x="210" y="392"/>
                    <a:pt x="184" y="347"/>
                  </a:cubicBezTo>
                  <a:cubicBezTo>
                    <a:pt x="144" y="278"/>
                    <a:pt x="169" y="189"/>
                    <a:pt x="238" y="150"/>
                  </a:cubicBezTo>
                  <a:cubicBezTo>
                    <a:pt x="260" y="137"/>
                    <a:pt x="285" y="130"/>
                    <a:pt x="311" y="130"/>
                  </a:cubicBezTo>
                  <a:cubicBezTo>
                    <a:pt x="362" y="131"/>
                    <a:pt x="411" y="159"/>
                    <a:pt x="436" y="204"/>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1" name="Freeform 23"/>
            <p:cNvSpPr>
              <a:spLocks noEditPoints="1"/>
            </p:cNvSpPr>
            <p:nvPr/>
          </p:nvSpPr>
          <p:spPr bwMode="auto">
            <a:xfrm>
              <a:off x="9728959" y="2826690"/>
              <a:ext cx="1439863" cy="1439863"/>
            </a:xfrm>
            <a:custGeom>
              <a:avLst/>
              <a:gdLst>
                <a:gd name="T0" fmla="*/ 337 w 383"/>
                <a:gd name="T1" fmla="*/ 108 h 383"/>
                <a:gd name="T2" fmla="*/ 108 w 383"/>
                <a:gd name="T3" fmla="*/ 46 h 383"/>
                <a:gd name="T4" fmla="*/ 45 w 383"/>
                <a:gd name="T5" fmla="*/ 275 h 383"/>
                <a:gd name="T6" fmla="*/ 274 w 383"/>
                <a:gd name="T7" fmla="*/ 337 h 383"/>
                <a:gd name="T8" fmla="*/ 337 w 383"/>
                <a:gd name="T9" fmla="*/ 108 h 383"/>
                <a:gd name="T10" fmla="*/ 263 w 383"/>
                <a:gd name="T11" fmla="*/ 318 h 383"/>
                <a:gd name="T12" fmla="*/ 190 w 383"/>
                <a:gd name="T13" fmla="*/ 337 h 383"/>
                <a:gd name="T14" fmla="*/ 65 w 383"/>
                <a:gd name="T15" fmla="*/ 263 h 383"/>
                <a:gd name="T16" fmla="*/ 119 w 383"/>
                <a:gd name="T17" fmla="*/ 66 h 383"/>
                <a:gd name="T18" fmla="*/ 192 w 383"/>
                <a:gd name="T19" fmla="*/ 46 h 383"/>
                <a:gd name="T20" fmla="*/ 317 w 383"/>
                <a:gd name="T21" fmla="*/ 120 h 383"/>
                <a:gd name="T22" fmla="*/ 263 w 383"/>
                <a:gd name="T23" fmla="*/ 318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83" h="383">
                  <a:moveTo>
                    <a:pt x="337" y="108"/>
                  </a:moveTo>
                  <a:cubicBezTo>
                    <a:pt x="291" y="28"/>
                    <a:pt x="189" y="0"/>
                    <a:pt x="108" y="46"/>
                  </a:cubicBezTo>
                  <a:cubicBezTo>
                    <a:pt x="28" y="92"/>
                    <a:pt x="0" y="194"/>
                    <a:pt x="45" y="275"/>
                  </a:cubicBezTo>
                  <a:cubicBezTo>
                    <a:pt x="91" y="355"/>
                    <a:pt x="194" y="383"/>
                    <a:pt x="274" y="337"/>
                  </a:cubicBezTo>
                  <a:cubicBezTo>
                    <a:pt x="355" y="291"/>
                    <a:pt x="383" y="189"/>
                    <a:pt x="337" y="108"/>
                  </a:cubicBezTo>
                  <a:close/>
                  <a:moveTo>
                    <a:pt x="263" y="318"/>
                  </a:moveTo>
                  <a:cubicBezTo>
                    <a:pt x="241" y="330"/>
                    <a:pt x="216" y="337"/>
                    <a:pt x="190" y="337"/>
                  </a:cubicBezTo>
                  <a:cubicBezTo>
                    <a:pt x="139" y="336"/>
                    <a:pt x="91" y="308"/>
                    <a:pt x="65" y="263"/>
                  </a:cubicBezTo>
                  <a:cubicBezTo>
                    <a:pt x="25" y="194"/>
                    <a:pt x="50" y="105"/>
                    <a:pt x="119" y="66"/>
                  </a:cubicBezTo>
                  <a:cubicBezTo>
                    <a:pt x="141" y="53"/>
                    <a:pt x="166" y="46"/>
                    <a:pt x="192" y="46"/>
                  </a:cubicBezTo>
                  <a:cubicBezTo>
                    <a:pt x="243" y="47"/>
                    <a:pt x="292" y="75"/>
                    <a:pt x="317" y="120"/>
                  </a:cubicBezTo>
                  <a:cubicBezTo>
                    <a:pt x="357" y="189"/>
                    <a:pt x="332" y="278"/>
                    <a:pt x="263" y="318"/>
                  </a:cubicBezTo>
                  <a:close/>
                </a:path>
              </a:pathLst>
            </a:custGeom>
            <a:solidFill>
              <a:schemeClr val="accent2">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32" name="Straight Connector 31"/>
          <p:cNvCxnSpPr/>
          <p:nvPr/>
        </p:nvCxnSpPr>
        <p:spPr>
          <a:xfrm>
            <a:off x="5944700" y="224999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549128"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35" name="Group 34"/>
          <p:cNvGrpSpPr/>
          <p:nvPr/>
        </p:nvGrpSpPr>
        <p:grpSpPr>
          <a:xfrm>
            <a:off x="2955786" y="3506146"/>
            <a:ext cx="2352034" cy="150443"/>
            <a:chOff x="5279680" y="3506146"/>
            <a:chExt cx="2352034" cy="150443"/>
          </a:xfrm>
        </p:grpSpPr>
        <p:sp>
          <p:nvSpPr>
            <p:cNvPr id="36" name="Parallelogram 35"/>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7" name="Parallelogram 36"/>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8" name="Parallelogram 37"/>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39" name="Parallelogram 38"/>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40" name="Parallelogram 39"/>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41" name="TextBox 40"/>
          <p:cNvSpPr txBox="1"/>
          <p:nvPr/>
        </p:nvSpPr>
        <p:spPr>
          <a:xfrm>
            <a:off x="1549128"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42" name="Group 41"/>
          <p:cNvGrpSpPr/>
          <p:nvPr/>
        </p:nvGrpSpPr>
        <p:grpSpPr>
          <a:xfrm>
            <a:off x="2955786" y="3902230"/>
            <a:ext cx="2352034" cy="150443"/>
            <a:chOff x="5279680" y="3902230"/>
            <a:chExt cx="2352034" cy="150443"/>
          </a:xfrm>
        </p:grpSpPr>
        <p:sp>
          <p:nvSpPr>
            <p:cNvPr id="43" name="Parallelogram 42"/>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4" name="Parallelogram 43"/>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5" name="Parallelogram 44"/>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6" name="Parallelogram 45"/>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7" name="Parallelogram 46"/>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48" name="TextBox 47"/>
          <p:cNvSpPr txBox="1"/>
          <p:nvPr/>
        </p:nvSpPr>
        <p:spPr>
          <a:xfrm>
            <a:off x="1549128"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49" name="Group 48"/>
          <p:cNvGrpSpPr/>
          <p:nvPr/>
        </p:nvGrpSpPr>
        <p:grpSpPr>
          <a:xfrm>
            <a:off x="2955786" y="4321797"/>
            <a:ext cx="2352034" cy="150443"/>
            <a:chOff x="5279680" y="4321797"/>
            <a:chExt cx="2352034" cy="150443"/>
          </a:xfrm>
        </p:grpSpPr>
        <p:sp>
          <p:nvSpPr>
            <p:cNvPr id="50" name="Parallelogram 49"/>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1" name="Parallelogram 50"/>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2" name="Parallelogram 51"/>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3" name="Parallelogram 52"/>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4" name="Parallelogram 53"/>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5" name="TextBox 54"/>
          <p:cNvSpPr txBox="1"/>
          <p:nvPr/>
        </p:nvSpPr>
        <p:spPr>
          <a:xfrm>
            <a:off x="1549128"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56" name="Group 55"/>
          <p:cNvGrpSpPr/>
          <p:nvPr/>
        </p:nvGrpSpPr>
        <p:grpSpPr>
          <a:xfrm>
            <a:off x="2955786" y="4727406"/>
            <a:ext cx="2352034" cy="150443"/>
            <a:chOff x="5279680" y="4727406"/>
            <a:chExt cx="2352034" cy="150443"/>
          </a:xfrm>
        </p:grpSpPr>
        <p:sp>
          <p:nvSpPr>
            <p:cNvPr id="57" name="Parallelogram 5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8" name="Parallelogram 5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59" name="Parallelogram 5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0" name="Parallelogram 5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1" name="Parallelogram 6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2" name="TextBox 61"/>
          <p:cNvSpPr txBox="1"/>
          <p:nvPr/>
        </p:nvSpPr>
        <p:spPr>
          <a:xfrm>
            <a:off x="1549128"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63" name="Group 62"/>
          <p:cNvGrpSpPr/>
          <p:nvPr/>
        </p:nvGrpSpPr>
        <p:grpSpPr>
          <a:xfrm>
            <a:off x="2955786" y="5146968"/>
            <a:ext cx="2352034" cy="150443"/>
            <a:chOff x="5279680" y="5146968"/>
            <a:chExt cx="2352034" cy="150443"/>
          </a:xfrm>
        </p:grpSpPr>
        <p:sp>
          <p:nvSpPr>
            <p:cNvPr id="64" name="Parallelogram 63"/>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5" name="Parallelogram 64"/>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6" name="Parallelogram 65"/>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7" name="Parallelogram 66"/>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69" name="TextBox 68"/>
          <p:cNvSpPr txBox="1"/>
          <p:nvPr/>
        </p:nvSpPr>
        <p:spPr>
          <a:xfrm>
            <a:off x="1510912" y="2487135"/>
            <a:ext cx="1660676" cy="400110"/>
          </a:xfrm>
          <a:prstGeom prst="rect">
            <a:avLst/>
          </a:prstGeom>
          <a:noFill/>
        </p:spPr>
        <p:txBody>
          <a:bodyPr wrap="none" rtlCol="0">
            <a:spAutoFit/>
          </a:bodyPr>
          <a:lstStyle/>
          <a:p>
            <a:r>
              <a:rPr lang="id-ID" sz="2000" b="1" dirty="0" smtClean="0">
                <a:solidFill>
                  <a:schemeClr val="bg1"/>
                </a:solidFill>
                <a:latin typeface="+mj-lt"/>
              </a:rPr>
              <a:t>Puzzle Criteria</a:t>
            </a:r>
            <a:endParaRPr lang="id-ID" sz="2000" b="1" dirty="0">
              <a:solidFill>
                <a:schemeClr val="bg1"/>
              </a:solidFill>
              <a:latin typeface="+mj-lt"/>
            </a:endParaRPr>
          </a:p>
        </p:txBody>
      </p:sp>
      <p:sp>
        <p:nvSpPr>
          <p:cNvPr id="70" name="TextBox 69"/>
          <p:cNvSpPr txBox="1"/>
          <p:nvPr/>
        </p:nvSpPr>
        <p:spPr>
          <a:xfrm>
            <a:off x="1510912"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sp>
        <p:nvSpPr>
          <p:cNvPr id="81" name="TextBox 80"/>
          <p:cNvSpPr txBox="1"/>
          <p:nvPr/>
        </p:nvSpPr>
        <p:spPr>
          <a:xfrm>
            <a:off x="1552907" y="5490959"/>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82" name="Group 81"/>
          <p:cNvGrpSpPr/>
          <p:nvPr/>
        </p:nvGrpSpPr>
        <p:grpSpPr>
          <a:xfrm>
            <a:off x="2959565" y="5554237"/>
            <a:ext cx="2352034" cy="150443"/>
            <a:chOff x="5279680" y="3902230"/>
            <a:chExt cx="2352034" cy="150443"/>
          </a:xfrm>
        </p:grpSpPr>
        <p:sp>
          <p:nvSpPr>
            <p:cNvPr id="83" name="Parallelogram 82"/>
            <p:cNvSpPr/>
            <p:nvPr/>
          </p:nvSpPr>
          <p:spPr>
            <a:xfrm>
              <a:off x="7159104" y="3902231"/>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4" name="Parallelogram 83"/>
            <p:cNvSpPr/>
            <p:nvPr/>
          </p:nvSpPr>
          <p:spPr>
            <a:xfrm>
              <a:off x="6689248" y="3902231"/>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5" name="Parallelogram 84"/>
            <p:cNvSpPr/>
            <p:nvPr/>
          </p:nvSpPr>
          <p:spPr>
            <a:xfrm>
              <a:off x="6219392" y="3902231"/>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6" name="Parallelogram 85"/>
            <p:cNvSpPr/>
            <p:nvPr/>
          </p:nvSpPr>
          <p:spPr>
            <a:xfrm>
              <a:off x="5749536" y="3902232"/>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7" name="Parallelogram 86"/>
            <p:cNvSpPr/>
            <p:nvPr/>
          </p:nvSpPr>
          <p:spPr>
            <a:xfrm>
              <a:off x="5279680" y="3902230"/>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grpSp>
        <p:nvGrpSpPr>
          <p:cNvPr id="88" name="Group 87"/>
          <p:cNvGrpSpPr/>
          <p:nvPr/>
        </p:nvGrpSpPr>
        <p:grpSpPr>
          <a:xfrm>
            <a:off x="7444839" y="3386248"/>
            <a:ext cx="419917" cy="288465"/>
            <a:chOff x="9902825" y="4503738"/>
            <a:chExt cx="365125" cy="250825"/>
          </a:xfrm>
          <a:solidFill>
            <a:schemeClr val="accent6"/>
          </a:solidFill>
          <a:effectLst/>
        </p:grpSpPr>
        <p:sp>
          <p:nvSpPr>
            <p:cNvPr id="89" name="Freeform 119"/>
            <p:cNvSpPr>
              <a:spLocks/>
            </p:cNvSpPr>
            <p:nvPr/>
          </p:nvSpPr>
          <p:spPr bwMode="auto">
            <a:xfrm>
              <a:off x="9948863" y="4549776"/>
              <a:ext cx="107950" cy="95250"/>
            </a:xfrm>
            <a:custGeom>
              <a:avLst/>
              <a:gdLst>
                <a:gd name="T0" fmla="*/ 18 w 19"/>
                <a:gd name="T1" fmla="*/ 17 h 17"/>
                <a:gd name="T2" fmla="*/ 18 w 19"/>
                <a:gd name="T3" fmla="*/ 14 h 17"/>
                <a:gd name="T4" fmla="*/ 14 w 19"/>
                <a:gd name="T5" fmla="*/ 12 h 17"/>
                <a:gd name="T6" fmla="*/ 12 w 19"/>
                <a:gd name="T7" fmla="*/ 11 h 17"/>
                <a:gd name="T8" fmla="*/ 12 w 19"/>
                <a:gd name="T9" fmla="*/ 9 h 17"/>
                <a:gd name="T10" fmla="*/ 12 w 19"/>
                <a:gd name="T11" fmla="*/ 7 h 17"/>
                <a:gd name="T12" fmla="*/ 13 w 19"/>
                <a:gd name="T13" fmla="*/ 6 h 17"/>
                <a:gd name="T14" fmla="*/ 13 w 19"/>
                <a:gd name="T15" fmla="*/ 5 h 17"/>
                <a:gd name="T16" fmla="*/ 13 w 19"/>
                <a:gd name="T17" fmla="*/ 3 h 17"/>
                <a:gd name="T18" fmla="*/ 9 w 19"/>
                <a:gd name="T19" fmla="*/ 0 h 17"/>
                <a:gd name="T20" fmla="*/ 6 w 19"/>
                <a:gd name="T21" fmla="*/ 3 h 17"/>
                <a:gd name="T22" fmla="*/ 6 w 19"/>
                <a:gd name="T23" fmla="*/ 5 h 17"/>
                <a:gd name="T24" fmla="*/ 5 w 19"/>
                <a:gd name="T25" fmla="*/ 6 h 17"/>
                <a:gd name="T26" fmla="*/ 6 w 19"/>
                <a:gd name="T27" fmla="*/ 7 h 17"/>
                <a:gd name="T28" fmla="*/ 7 w 19"/>
                <a:gd name="T29" fmla="*/ 9 h 17"/>
                <a:gd name="T30" fmla="*/ 7 w 19"/>
                <a:gd name="T31" fmla="*/ 11 h 17"/>
                <a:gd name="T32" fmla="*/ 5 w 19"/>
                <a:gd name="T33" fmla="*/ 12 h 17"/>
                <a:gd name="T34" fmla="*/ 0 w 19"/>
                <a:gd name="T35" fmla="*/ 14 h 17"/>
                <a:gd name="T36" fmla="*/ 0 w 19"/>
                <a:gd name="T37" fmla="*/ 17 h 17"/>
                <a:gd name="T38" fmla="*/ 18 w 19"/>
                <a:gd name="T39"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17">
                  <a:moveTo>
                    <a:pt x="18" y="17"/>
                  </a:moveTo>
                  <a:cubicBezTo>
                    <a:pt x="18" y="17"/>
                    <a:pt x="19" y="15"/>
                    <a:pt x="18" y="14"/>
                  </a:cubicBezTo>
                  <a:cubicBezTo>
                    <a:pt x="18" y="14"/>
                    <a:pt x="16" y="13"/>
                    <a:pt x="14" y="12"/>
                  </a:cubicBezTo>
                  <a:cubicBezTo>
                    <a:pt x="12" y="11"/>
                    <a:pt x="12" y="11"/>
                    <a:pt x="12" y="11"/>
                  </a:cubicBezTo>
                  <a:cubicBezTo>
                    <a:pt x="12" y="9"/>
                    <a:pt x="12" y="9"/>
                    <a:pt x="12" y="9"/>
                  </a:cubicBezTo>
                  <a:cubicBezTo>
                    <a:pt x="12" y="9"/>
                    <a:pt x="12" y="9"/>
                    <a:pt x="12" y="7"/>
                  </a:cubicBezTo>
                  <a:cubicBezTo>
                    <a:pt x="13" y="7"/>
                    <a:pt x="13" y="7"/>
                    <a:pt x="13" y="6"/>
                  </a:cubicBezTo>
                  <a:cubicBezTo>
                    <a:pt x="13" y="6"/>
                    <a:pt x="13" y="5"/>
                    <a:pt x="13" y="5"/>
                  </a:cubicBezTo>
                  <a:cubicBezTo>
                    <a:pt x="13" y="4"/>
                    <a:pt x="13" y="3"/>
                    <a:pt x="13" y="3"/>
                  </a:cubicBezTo>
                  <a:cubicBezTo>
                    <a:pt x="13" y="1"/>
                    <a:pt x="11" y="0"/>
                    <a:pt x="9" y="0"/>
                  </a:cubicBezTo>
                  <a:cubicBezTo>
                    <a:pt x="7" y="0"/>
                    <a:pt x="6" y="1"/>
                    <a:pt x="6" y="3"/>
                  </a:cubicBezTo>
                  <a:cubicBezTo>
                    <a:pt x="6" y="3"/>
                    <a:pt x="6" y="4"/>
                    <a:pt x="6" y="5"/>
                  </a:cubicBezTo>
                  <a:cubicBezTo>
                    <a:pt x="5" y="5"/>
                    <a:pt x="5" y="6"/>
                    <a:pt x="5" y="6"/>
                  </a:cubicBezTo>
                  <a:cubicBezTo>
                    <a:pt x="5" y="7"/>
                    <a:pt x="6" y="7"/>
                    <a:pt x="6" y="7"/>
                  </a:cubicBezTo>
                  <a:cubicBezTo>
                    <a:pt x="6" y="9"/>
                    <a:pt x="7" y="9"/>
                    <a:pt x="7" y="9"/>
                  </a:cubicBezTo>
                  <a:cubicBezTo>
                    <a:pt x="7" y="11"/>
                    <a:pt x="7" y="11"/>
                    <a:pt x="7" y="11"/>
                  </a:cubicBezTo>
                  <a:cubicBezTo>
                    <a:pt x="7" y="11"/>
                    <a:pt x="6" y="11"/>
                    <a:pt x="5" y="12"/>
                  </a:cubicBezTo>
                  <a:cubicBezTo>
                    <a:pt x="3" y="13"/>
                    <a:pt x="1" y="14"/>
                    <a:pt x="0" y="14"/>
                  </a:cubicBezTo>
                  <a:cubicBezTo>
                    <a:pt x="0" y="15"/>
                    <a:pt x="0" y="17"/>
                    <a:pt x="0" y="17"/>
                  </a:cubicBezTo>
                  <a:lnTo>
                    <a:pt x="18" y="1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Rectangle 120"/>
            <p:cNvSpPr>
              <a:spLocks noChangeArrowheads="1"/>
            </p:cNvSpPr>
            <p:nvPr/>
          </p:nvSpPr>
          <p:spPr bwMode="auto">
            <a:xfrm>
              <a:off x="10085388" y="4549776"/>
              <a:ext cx="90487"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Rectangle 121"/>
            <p:cNvSpPr>
              <a:spLocks noChangeArrowheads="1"/>
            </p:cNvSpPr>
            <p:nvPr/>
          </p:nvSpPr>
          <p:spPr bwMode="auto">
            <a:xfrm>
              <a:off x="10085388" y="4594226"/>
              <a:ext cx="136525" cy="238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Rectangle 122"/>
            <p:cNvSpPr>
              <a:spLocks noChangeArrowheads="1"/>
            </p:cNvSpPr>
            <p:nvPr/>
          </p:nvSpPr>
          <p:spPr bwMode="auto">
            <a:xfrm>
              <a:off x="10085388" y="4640263"/>
              <a:ext cx="114300" cy="22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23"/>
            <p:cNvSpPr>
              <a:spLocks noEditPoints="1"/>
            </p:cNvSpPr>
            <p:nvPr/>
          </p:nvSpPr>
          <p:spPr bwMode="auto">
            <a:xfrm>
              <a:off x="9902825" y="4503738"/>
              <a:ext cx="365125" cy="250825"/>
            </a:xfrm>
            <a:custGeom>
              <a:avLst/>
              <a:gdLst>
                <a:gd name="T0" fmla="*/ 0 w 64"/>
                <a:gd name="T1" fmla="*/ 0 h 44"/>
                <a:gd name="T2" fmla="*/ 0 w 64"/>
                <a:gd name="T3" fmla="*/ 44 h 44"/>
                <a:gd name="T4" fmla="*/ 64 w 64"/>
                <a:gd name="T5" fmla="*/ 44 h 44"/>
                <a:gd name="T6" fmla="*/ 64 w 64"/>
                <a:gd name="T7" fmla="*/ 0 h 44"/>
                <a:gd name="T8" fmla="*/ 0 w 64"/>
                <a:gd name="T9" fmla="*/ 0 h 44"/>
                <a:gd name="T10" fmla="*/ 60 w 64"/>
                <a:gd name="T11" fmla="*/ 40 h 44"/>
                <a:gd name="T12" fmla="*/ 52 w 64"/>
                <a:gd name="T13" fmla="*/ 40 h 44"/>
                <a:gd name="T14" fmla="*/ 52 w 64"/>
                <a:gd name="T15" fmla="*/ 38 h 44"/>
                <a:gd name="T16" fmla="*/ 46 w 64"/>
                <a:gd name="T17" fmla="*/ 32 h 44"/>
                <a:gd name="T18" fmla="*/ 40 w 64"/>
                <a:gd name="T19" fmla="*/ 38 h 44"/>
                <a:gd name="T20" fmla="*/ 40 w 64"/>
                <a:gd name="T21" fmla="*/ 40 h 44"/>
                <a:gd name="T22" fmla="*/ 24 w 64"/>
                <a:gd name="T23" fmla="*/ 40 h 44"/>
                <a:gd name="T24" fmla="*/ 24 w 64"/>
                <a:gd name="T25" fmla="*/ 38 h 44"/>
                <a:gd name="T26" fmla="*/ 18 w 64"/>
                <a:gd name="T27" fmla="*/ 32 h 44"/>
                <a:gd name="T28" fmla="*/ 12 w 64"/>
                <a:gd name="T29" fmla="*/ 38 h 44"/>
                <a:gd name="T30" fmla="*/ 12 w 64"/>
                <a:gd name="T31" fmla="*/ 40 h 44"/>
                <a:gd name="T32" fmla="*/ 4 w 64"/>
                <a:gd name="T33" fmla="*/ 40 h 44"/>
                <a:gd name="T34" fmla="*/ 4 w 64"/>
                <a:gd name="T35" fmla="*/ 4 h 44"/>
                <a:gd name="T36" fmla="*/ 60 w 64"/>
                <a:gd name="T37" fmla="*/ 4 h 44"/>
                <a:gd name="T38" fmla="*/ 60 w 64"/>
                <a:gd name="T3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44">
                  <a:moveTo>
                    <a:pt x="0" y="0"/>
                  </a:moveTo>
                  <a:cubicBezTo>
                    <a:pt x="0" y="44"/>
                    <a:pt x="0" y="44"/>
                    <a:pt x="0" y="44"/>
                  </a:cubicBezTo>
                  <a:cubicBezTo>
                    <a:pt x="64" y="44"/>
                    <a:pt x="64" y="44"/>
                    <a:pt x="64" y="44"/>
                  </a:cubicBezTo>
                  <a:cubicBezTo>
                    <a:pt x="64" y="0"/>
                    <a:pt x="64" y="0"/>
                    <a:pt x="64" y="0"/>
                  </a:cubicBezTo>
                  <a:lnTo>
                    <a:pt x="0" y="0"/>
                  </a:lnTo>
                  <a:close/>
                  <a:moveTo>
                    <a:pt x="60" y="40"/>
                  </a:moveTo>
                  <a:cubicBezTo>
                    <a:pt x="52" y="40"/>
                    <a:pt x="52" y="40"/>
                    <a:pt x="52" y="40"/>
                  </a:cubicBezTo>
                  <a:cubicBezTo>
                    <a:pt x="52" y="39"/>
                    <a:pt x="52" y="39"/>
                    <a:pt x="52" y="38"/>
                  </a:cubicBezTo>
                  <a:cubicBezTo>
                    <a:pt x="52" y="35"/>
                    <a:pt x="49" y="32"/>
                    <a:pt x="46" y="32"/>
                  </a:cubicBezTo>
                  <a:cubicBezTo>
                    <a:pt x="43" y="32"/>
                    <a:pt x="40" y="35"/>
                    <a:pt x="40" y="38"/>
                  </a:cubicBezTo>
                  <a:cubicBezTo>
                    <a:pt x="40" y="39"/>
                    <a:pt x="40" y="39"/>
                    <a:pt x="40" y="40"/>
                  </a:cubicBezTo>
                  <a:cubicBezTo>
                    <a:pt x="24" y="40"/>
                    <a:pt x="24" y="40"/>
                    <a:pt x="24" y="40"/>
                  </a:cubicBezTo>
                  <a:cubicBezTo>
                    <a:pt x="24" y="39"/>
                    <a:pt x="24" y="39"/>
                    <a:pt x="24" y="38"/>
                  </a:cubicBezTo>
                  <a:cubicBezTo>
                    <a:pt x="24" y="35"/>
                    <a:pt x="21" y="32"/>
                    <a:pt x="18" y="32"/>
                  </a:cubicBezTo>
                  <a:cubicBezTo>
                    <a:pt x="15" y="32"/>
                    <a:pt x="12" y="35"/>
                    <a:pt x="12" y="38"/>
                  </a:cubicBezTo>
                  <a:cubicBezTo>
                    <a:pt x="12" y="39"/>
                    <a:pt x="12" y="39"/>
                    <a:pt x="12" y="40"/>
                  </a:cubicBezTo>
                  <a:cubicBezTo>
                    <a:pt x="4" y="40"/>
                    <a:pt x="4" y="40"/>
                    <a:pt x="4" y="40"/>
                  </a:cubicBezTo>
                  <a:cubicBezTo>
                    <a:pt x="4" y="4"/>
                    <a:pt x="4" y="4"/>
                    <a:pt x="4" y="4"/>
                  </a:cubicBezTo>
                  <a:cubicBezTo>
                    <a:pt x="60" y="4"/>
                    <a:pt x="60" y="4"/>
                    <a:pt x="60" y="4"/>
                  </a:cubicBezTo>
                  <a:lnTo>
                    <a:pt x="60" y="4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4" name="Freeform 33"/>
          <p:cNvSpPr>
            <a:spLocks noEditPoints="1"/>
          </p:cNvSpPr>
          <p:nvPr/>
        </p:nvSpPr>
        <p:spPr bwMode="auto">
          <a:xfrm>
            <a:off x="7485000" y="4959925"/>
            <a:ext cx="322433" cy="322434"/>
          </a:xfrm>
          <a:custGeom>
            <a:avLst/>
            <a:gdLst>
              <a:gd name="T0" fmla="*/ 144 w 201"/>
              <a:gd name="T1" fmla="*/ 57 h 201"/>
              <a:gd name="T2" fmla="*/ 144 w 201"/>
              <a:gd name="T3" fmla="*/ 0 h 201"/>
              <a:gd name="T4" fmla="*/ 0 w 201"/>
              <a:gd name="T5" fmla="*/ 0 h 201"/>
              <a:gd name="T6" fmla="*/ 0 w 201"/>
              <a:gd name="T7" fmla="*/ 143 h 201"/>
              <a:gd name="T8" fmla="*/ 58 w 201"/>
              <a:gd name="T9" fmla="*/ 143 h 201"/>
              <a:gd name="T10" fmla="*/ 58 w 201"/>
              <a:gd name="T11" fmla="*/ 201 h 201"/>
              <a:gd name="T12" fmla="*/ 201 w 201"/>
              <a:gd name="T13" fmla="*/ 201 h 201"/>
              <a:gd name="T14" fmla="*/ 201 w 201"/>
              <a:gd name="T15" fmla="*/ 57 h 201"/>
              <a:gd name="T16" fmla="*/ 144 w 201"/>
              <a:gd name="T17" fmla="*/ 57 h 201"/>
              <a:gd name="T18" fmla="*/ 187 w 201"/>
              <a:gd name="T19" fmla="*/ 187 h 201"/>
              <a:gd name="T20" fmla="*/ 72 w 201"/>
              <a:gd name="T21" fmla="*/ 187 h 201"/>
              <a:gd name="T22" fmla="*/ 72 w 201"/>
              <a:gd name="T23" fmla="*/ 72 h 201"/>
              <a:gd name="T24" fmla="*/ 187 w 201"/>
              <a:gd name="T25" fmla="*/ 72 h 201"/>
              <a:gd name="T26" fmla="*/ 187 w 201"/>
              <a:gd name="T27" fmla="*/ 187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201">
                <a:moveTo>
                  <a:pt x="144" y="57"/>
                </a:moveTo>
                <a:lnTo>
                  <a:pt x="144" y="0"/>
                </a:lnTo>
                <a:lnTo>
                  <a:pt x="0" y="0"/>
                </a:lnTo>
                <a:lnTo>
                  <a:pt x="0" y="143"/>
                </a:lnTo>
                <a:lnTo>
                  <a:pt x="58" y="143"/>
                </a:lnTo>
                <a:lnTo>
                  <a:pt x="58" y="201"/>
                </a:lnTo>
                <a:lnTo>
                  <a:pt x="201" y="201"/>
                </a:lnTo>
                <a:lnTo>
                  <a:pt x="201" y="57"/>
                </a:lnTo>
                <a:lnTo>
                  <a:pt x="144" y="57"/>
                </a:lnTo>
                <a:close/>
                <a:moveTo>
                  <a:pt x="187" y="187"/>
                </a:moveTo>
                <a:lnTo>
                  <a:pt x="72" y="187"/>
                </a:lnTo>
                <a:lnTo>
                  <a:pt x="72" y="72"/>
                </a:lnTo>
                <a:lnTo>
                  <a:pt x="187" y="72"/>
                </a:lnTo>
                <a:lnTo>
                  <a:pt x="187" y="187"/>
                </a:lnTo>
                <a:close/>
              </a:path>
            </a:pathLst>
          </a:custGeom>
          <a:solidFill>
            <a:schemeClr val="accent5"/>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95" name="Freeform 93"/>
          <p:cNvSpPr>
            <a:spLocks noEditPoints="1"/>
          </p:cNvSpPr>
          <p:nvPr/>
        </p:nvSpPr>
        <p:spPr bwMode="auto">
          <a:xfrm>
            <a:off x="8899882" y="2582220"/>
            <a:ext cx="309151" cy="309151"/>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47 w 64"/>
              <a:gd name="T11" fmla="*/ 53 h 64"/>
              <a:gd name="T12" fmla="*/ 32 w 64"/>
              <a:gd name="T13" fmla="*/ 42 h 64"/>
              <a:gd name="T14" fmla="*/ 17 w 64"/>
              <a:gd name="T15" fmla="*/ 53 h 64"/>
              <a:gd name="T16" fmla="*/ 23 w 64"/>
              <a:gd name="T17" fmla="*/ 35 h 64"/>
              <a:gd name="T18" fmla="*/ 8 w 64"/>
              <a:gd name="T19" fmla="*/ 24 h 64"/>
              <a:gd name="T20" fmla="*/ 26 w 64"/>
              <a:gd name="T21" fmla="*/ 24 h 64"/>
              <a:gd name="T22" fmla="*/ 32 w 64"/>
              <a:gd name="T23" fmla="*/ 7 h 64"/>
              <a:gd name="T24" fmla="*/ 38 w 64"/>
              <a:gd name="T25" fmla="*/ 24 h 64"/>
              <a:gd name="T26" fmla="*/ 56 w 64"/>
              <a:gd name="T27" fmla="*/ 24 h 64"/>
              <a:gd name="T28" fmla="*/ 41 w 64"/>
              <a:gd name="T29" fmla="*/ 35 h 64"/>
              <a:gd name="T30" fmla="*/ 47 w 64"/>
              <a:gd name="T31"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47" y="53"/>
                </a:moveTo>
                <a:cubicBezTo>
                  <a:pt x="32" y="42"/>
                  <a:pt x="32" y="42"/>
                  <a:pt x="32" y="42"/>
                </a:cubicBezTo>
                <a:cubicBezTo>
                  <a:pt x="17" y="53"/>
                  <a:pt x="17" y="53"/>
                  <a:pt x="17" y="53"/>
                </a:cubicBezTo>
                <a:cubicBezTo>
                  <a:pt x="23" y="35"/>
                  <a:pt x="23" y="35"/>
                  <a:pt x="23" y="35"/>
                </a:cubicBezTo>
                <a:cubicBezTo>
                  <a:pt x="8" y="24"/>
                  <a:pt x="8" y="24"/>
                  <a:pt x="8" y="24"/>
                </a:cubicBezTo>
                <a:cubicBezTo>
                  <a:pt x="26" y="24"/>
                  <a:pt x="26" y="24"/>
                  <a:pt x="26" y="24"/>
                </a:cubicBezTo>
                <a:cubicBezTo>
                  <a:pt x="32" y="7"/>
                  <a:pt x="32" y="7"/>
                  <a:pt x="32" y="7"/>
                </a:cubicBezTo>
                <a:cubicBezTo>
                  <a:pt x="38" y="24"/>
                  <a:pt x="38" y="24"/>
                  <a:pt x="38" y="24"/>
                </a:cubicBezTo>
                <a:cubicBezTo>
                  <a:pt x="56" y="24"/>
                  <a:pt x="56" y="24"/>
                  <a:pt x="56" y="24"/>
                </a:cubicBezTo>
                <a:cubicBezTo>
                  <a:pt x="41" y="35"/>
                  <a:pt x="41" y="35"/>
                  <a:pt x="41" y="35"/>
                </a:cubicBezTo>
                <a:lnTo>
                  <a:pt x="47" y="53"/>
                </a:lnTo>
                <a:close/>
              </a:path>
            </a:pathLst>
          </a:custGeom>
          <a:solidFill>
            <a:schemeClr val="accent1"/>
          </a:solidFill>
          <a:ln>
            <a:noFill/>
          </a:ln>
          <a:effectLst/>
          <a:extLst/>
        </p:spPr>
        <p:txBody>
          <a:bodyPr vert="horz" wrap="square" lIns="91440" tIns="45720" rIns="91440" bIns="45720" numCol="1" anchor="t" anchorCtr="0" compatLnSpc="1">
            <a:prstTxWarp prst="textNoShape">
              <a:avLst/>
            </a:prstTxWarp>
          </a:bodyPr>
          <a:lstStyle/>
          <a:p>
            <a:endParaRPr lang="id-ID"/>
          </a:p>
        </p:txBody>
      </p:sp>
      <p:sp>
        <p:nvSpPr>
          <p:cNvPr id="96" name="Freeform 102"/>
          <p:cNvSpPr>
            <a:spLocks noEditPoints="1"/>
          </p:cNvSpPr>
          <p:nvPr/>
        </p:nvSpPr>
        <p:spPr bwMode="auto">
          <a:xfrm>
            <a:off x="8858225" y="5771836"/>
            <a:ext cx="336373" cy="336373"/>
          </a:xfrm>
          <a:custGeom>
            <a:avLst/>
            <a:gdLst>
              <a:gd name="T0" fmla="*/ 32 w 64"/>
              <a:gd name="T1" fmla="*/ 0 h 64"/>
              <a:gd name="T2" fmla="*/ 0 w 64"/>
              <a:gd name="T3" fmla="*/ 32 h 64"/>
              <a:gd name="T4" fmla="*/ 32 w 64"/>
              <a:gd name="T5" fmla="*/ 64 h 64"/>
              <a:gd name="T6" fmla="*/ 64 w 64"/>
              <a:gd name="T7" fmla="*/ 32 h 64"/>
              <a:gd name="T8" fmla="*/ 32 w 64"/>
              <a:gd name="T9" fmla="*/ 0 h 64"/>
              <a:gd name="T10" fmla="*/ 28 w 64"/>
              <a:gd name="T11" fmla="*/ 8 h 64"/>
              <a:gd name="T12" fmla="*/ 36 w 64"/>
              <a:gd name="T13" fmla="*/ 8 h 64"/>
              <a:gd name="T14" fmla="*/ 36 w 64"/>
              <a:gd name="T15" fmla="*/ 28 h 64"/>
              <a:gd name="T16" fmla="*/ 28 w 64"/>
              <a:gd name="T17" fmla="*/ 28 h 64"/>
              <a:gd name="T18" fmla="*/ 28 w 64"/>
              <a:gd name="T19" fmla="*/ 8 h 64"/>
              <a:gd name="T20" fmla="*/ 32 w 64"/>
              <a:gd name="T21" fmla="*/ 53 h 64"/>
              <a:gd name="T22" fmla="*/ 11 w 64"/>
              <a:gd name="T23" fmla="*/ 32 h 64"/>
              <a:gd name="T24" fmla="*/ 24 w 64"/>
              <a:gd name="T25" fmla="*/ 13 h 64"/>
              <a:gd name="T26" fmla="*/ 24 w 64"/>
              <a:gd name="T27" fmla="*/ 12 h 64"/>
              <a:gd name="T28" fmla="*/ 24 w 64"/>
              <a:gd name="T29" fmla="*/ 20 h 64"/>
              <a:gd name="T30" fmla="*/ 17 w 64"/>
              <a:gd name="T31" fmla="*/ 32 h 64"/>
              <a:gd name="T32" fmla="*/ 32 w 64"/>
              <a:gd name="T33" fmla="*/ 47 h 64"/>
              <a:gd name="T34" fmla="*/ 47 w 64"/>
              <a:gd name="T35" fmla="*/ 32 h 64"/>
              <a:gd name="T36" fmla="*/ 40 w 64"/>
              <a:gd name="T37" fmla="*/ 20 h 64"/>
              <a:gd name="T38" fmla="*/ 40 w 64"/>
              <a:gd name="T39" fmla="*/ 12 h 64"/>
              <a:gd name="T40" fmla="*/ 40 w 64"/>
              <a:gd name="T41" fmla="*/ 13 h 64"/>
              <a:gd name="T42" fmla="*/ 53 w 64"/>
              <a:gd name="T43" fmla="*/ 32 h 64"/>
              <a:gd name="T44" fmla="*/ 32 w 64"/>
              <a:gd name="T45" fmla="*/ 5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64">
                <a:moveTo>
                  <a:pt x="32" y="0"/>
                </a:moveTo>
                <a:cubicBezTo>
                  <a:pt x="14" y="0"/>
                  <a:pt x="0" y="14"/>
                  <a:pt x="0" y="32"/>
                </a:cubicBezTo>
                <a:cubicBezTo>
                  <a:pt x="0" y="50"/>
                  <a:pt x="14" y="64"/>
                  <a:pt x="32" y="64"/>
                </a:cubicBezTo>
                <a:cubicBezTo>
                  <a:pt x="50" y="64"/>
                  <a:pt x="64" y="50"/>
                  <a:pt x="64" y="32"/>
                </a:cubicBezTo>
                <a:cubicBezTo>
                  <a:pt x="64" y="14"/>
                  <a:pt x="50" y="0"/>
                  <a:pt x="32" y="0"/>
                </a:cubicBezTo>
                <a:close/>
                <a:moveTo>
                  <a:pt x="28" y="8"/>
                </a:moveTo>
                <a:cubicBezTo>
                  <a:pt x="36" y="8"/>
                  <a:pt x="36" y="8"/>
                  <a:pt x="36" y="8"/>
                </a:cubicBezTo>
                <a:cubicBezTo>
                  <a:pt x="36" y="28"/>
                  <a:pt x="36" y="28"/>
                  <a:pt x="36" y="28"/>
                </a:cubicBezTo>
                <a:cubicBezTo>
                  <a:pt x="28" y="28"/>
                  <a:pt x="28" y="28"/>
                  <a:pt x="28" y="28"/>
                </a:cubicBezTo>
                <a:lnTo>
                  <a:pt x="28" y="8"/>
                </a:lnTo>
                <a:close/>
                <a:moveTo>
                  <a:pt x="32" y="53"/>
                </a:moveTo>
                <a:cubicBezTo>
                  <a:pt x="20" y="53"/>
                  <a:pt x="11" y="44"/>
                  <a:pt x="11" y="32"/>
                </a:cubicBezTo>
                <a:cubicBezTo>
                  <a:pt x="11" y="24"/>
                  <a:pt x="16" y="16"/>
                  <a:pt x="24" y="13"/>
                </a:cubicBezTo>
                <a:cubicBezTo>
                  <a:pt x="24" y="12"/>
                  <a:pt x="24" y="12"/>
                  <a:pt x="24" y="12"/>
                </a:cubicBezTo>
                <a:cubicBezTo>
                  <a:pt x="24" y="20"/>
                  <a:pt x="24" y="20"/>
                  <a:pt x="24" y="20"/>
                </a:cubicBezTo>
                <a:cubicBezTo>
                  <a:pt x="20" y="22"/>
                  <a:pt x="17" y="27"/>
                  <a:pt x="17" y="32"/>
                </a:cubicBezTo>
                <a:cubicBezTo>
                  <a:pt x="17" y="40"/>
                  <a:pt x="24" y="47"/>
                  <a:pt x="32" y="47"/>
                </a:cubicBezTo>
                <a:cubicBezTo>
                  <a:pt x="40" y="47"/>
                  <a:pt x="47" y="40"/>
                  <a:pt x="47" y="32"/>
                </a:cubicBezTo>
                <a:cubicBezTo>
                  <a:pt x="47" y="27"/>
                  <a:pt x="44" y="22"/>
                  <a:pt x="40" y="20"/>
                </a:cubicBezTo>
                <a:cubicBezTo>
                  <a:pt x="40" y="12"/>
                  <a:pt x="40" y="12"/>
                  <a:pt x="40" y="12"/>
                </a:cubicBezTo>
                <a:cubicBezTo>
                  <a:pt x="40" y="13"/>
                  <a:pt x="40" y="13"/>
                  <a:pt x="40" y="13"/>
                </a:cubicBezTo>
                <a:cubicBezTo>
                  <a:pt x="48" y="16"/>
                  <a:pt x="53" y="24"/>
                  <a:pt x="53" y="32"/>
                </a:cubicBezTo>
                <a:cubicBezTo>
                  <a:pt x="53" y="44"/>
                  <a:pt x="44" y="53"/>
                  <a:pt x="32" y="53"/>
                </a:cubicBezTo>
                <a:close/>
              </a:path>
            </a:pathLst>
          </a:custGeom>
          <a:solidFill>
            <a:schemeClr val="accent4"/>
          </a:solidFill>
          <a:ln>
            <a:noFill/>
          </a:ln>
          <a:effectLst/>
          <a:extLst/>
        </p:spPr>
        <p:txBody>
          <a:bodyPr vert="horz" wrap="square" lIns="91440" tIns="45720" rIns="91440" bIns="45720" numCol="1" anchor="t" anchorCtr="0" compatLnSpc="1">
            <a:prstTxWarp prst="textNoShape">
              <a:avLst/>
            </a:prstTxWarp>
          </a:bodyPr>
          <a:lstStyle/>
          <a:p>
            <a:endParaRPr lang="id-ID"/>
          </a:p>
        </p:txBody>
      </p:sp>
      <p:grpSp>
        <p:nvGrpSpPr>
          <p:cNvPr id="97" name="Group 96"/>
          <p:cNvGrpSpPr/>
          <p:nvPr/>
        </p:nvGrpSpPr>
        <p:grpSpPr>
          <a:xfrm>
            <a:off x="10228167" y="4976340"/>
            <a:ext cx="367367" cy="367367"/>
            <a:chOff x="6894513" y="5880100"/>
            <a:chExt cx="376238" cy="376238"/>
          </a:xfrm>
          <a:solidFill>
            <a:schemeClr val="accent3"/>
          </a:solidFill>
          <a:effectLst/>
        </p:grpSpPr>
        <p:sp>
          <p:nvSpPr>
            <p:cNvPr id="98" name="Freeform 103"/>
            <p:cNvSpPr>
              <a:spLocks noEditPoints="1"/>
            </p:cNvSpPr>
            <p:nvPr/>
          </p:nvSpPr>
          <p:spPr bwMode="auto">
            <a:xfrm>
              <a:off x="7005638" y="5880100"/>
              <a:ext cx="265113" cy="265113"/>
            </a:xfrm>
            <a:custGeom>
              <a:avLst/>
              <a:gdLst>
                <a:gd name="T0" fmla="*/ 31 w 45"/>
                <a:gd name="T1" fmla="*/ 5 h 45"/>
                <a:gd name="T2" fmla="*/ 18 w 45"/>
                <a:gd name="T3" fmla="*/ 13 h 45"/>
                <a:gd name="T4" fmla="*/ 1 w 45"/>
                <a:gd name="T5" fmla="*/ 30 h 45"/>
                <a:gd name="T6" fmla="*/ 1 w 45"/>
                <a:gd name="T7" fmla="*/ 35 h 45"/>
                <a:gd name="T8" fmla="*/ 10 w 45"/>
                <a:gd name="T9" fmla="*/ 44 h 45"/>
                <a:gd name="T10" fmla="*/ 15 w 45"/>
                <a:gd name="T11" fmla="*/ 44 h 45"/>
                <a:gd name="T12" fmla="*/ 32 w 45"/>
                <a:gd name="T13" fmla="*/ 27 h 45"/>
                <a:gd name="T14" fmla="*/ 40 w 45"/>
                <a:gd name="T15" fmla="*/ 14 h 45"/>
                <a:gd name="T16" fmla="*/ 45 w 45"/>
                <a:gd name="T17" fmla="*/ 0 h 45"/>
                <a:gd name="T18" fmla="*/ 31 w 45"/>
                <a:gd name="T19" fmla="*/ 5 h 45"/>
                <a:gd name="T20" fmla="*/ 20 w 45"/>
                <a:gd name="T21" fmla="*/ 34 h 45"/>
                <a:gd name="T22" fmla="*/ 11 w 45"/>
                <a:gd name="T23" fmla="*/ 34 h 45"/>
                <a:gd name="T24" fmla="*/ 11 w 45"/>
                <a:gd name="T25" fmla="*/ 25 h 45"/>
                <a:gd name="T26" fmla="*/ 20 w 45"/>
                <a:gd name="T27" fmla="*/ 25 h 45"/>
                <a:gd name="T28" fmla="*/ 20 w 45"/>
                <a:gd name="T29" fmla="*/ 34 h 45"/>
                <a:gd name="T30" fmla="*/ 31 w 45"/>
                <a:gd name="T31" fmla="*/ 23 h 45"/>
                <a:gd name="T32" fmla="*/ 22 w 45"/>
                <a:gd name="T33" fmla="*/ 23 h 45"/>
                <a:gd name="T34" fmla="*/ 22 w 45"/>
                <a:gd name="T35" fmla="*/ 14 h 45"/>
                <a:gd name="T36" fmla="*/ 31 w 45"/>
                <a:gd name="T37" fmla="*/ 14 h 45"/>
                <a:gd name="T38" fmla="*/ 31 w 45"/>
                <a:gd name="T39"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5" h="45">
                  <a:moveTo>
                    <a:pt x="31" y="5"/>
                  </a:moveTo>
                  <a:cubicBezTo>
                    <a:pt x="27" y="6"/>
                    <a:pt x="21" y="10"/>
                    <a:pt x="18" y="13"/>
                  </a:cubicBezTo>
                  <a:cubicBezTo>
                    <a:pt x="1" y="30"/>
                    <a:pt x="1" y="30"/>
                    <a:pt x="1" y="30"/>
                  </a:cubicBezTo>
                  <a:cubicBezTo>
                    <a:pt x="0" y="31"/>
                    <a:pt x="0" y="34"/>
                    <a:pt x="1" y="35"/>
                  </a:cubicBezTo>
                  <a:cubicBezTo>
                    <a:pt x="10" y="44"/>
                    <a:pt x="10" y="44"/>
                    <a:pt x="10" y="44"/>
                  </a:cubicBezTo>
                  <a:cubicBezTo>
                    <a:pt x="11" y="45"/>
                    <a:pt x="14" y="45"/>
                    <a:pt x="15" y="44"/>
                  </a:cubicBezTo>
                  <a:cubicBezTo>
                    <a:pt x="32" y="27"/>
                    <a:pt x="32" y="27"/>
                    <a:pt x="32" y="27"/>
                  </a:cubicBezTo>
                  <a:cubicBezTo>
                    <a:pt x="35" y="24"/>
                    <a:pt x="39" y="18"/>
                    <a:pt x="40" y="14"/>
                  </a:cubicBezTo>
                  <a:cubicBezTo>
                    <a:pt x="45" y="0"/>
                    <a:pt x="45" y="0"/>
                    <a:pt x="45" y="0"/>
                  </a:cubicBezTo>
                  <a:lnTo>
                    <a:pt x="31" y="5"/>
                  </a:lnTo>
                  <a:close/>
                  <a:moveTo>
                    <a:pt x="20" y="34"/>
                  </a:moveTo>
                  <a:cubicBezTo>
                    <a:pt x="17" y="36"/>
                    <a:pt x="13" y="36"/>
                    <a:pt x="11" y="34"/>
                  </a:cubicBezTo>
                  <a:cubicBezTo>
                    <a:pt x="9" y="32"/>
                    <a:pt x="9" y="28"/>
                    <a:pt x="11" y="25"/>
                  </a:cubicBezTo>
                  <a:cubicBezTo>
                    <a:pt x="13" y="23"/>
                    <a:pt x="17" y="23"/>
                    <a:pt x="20" y="25"/>
                  </a:cubicBezTo>
                  <a:cubicBezTo>
                    <a:pt x="22" y="28"/>
                    <a:pt x="22" y="32"/>
                    <a:pt x="20" y="34"/>
                  </a:cubicBezTo>
                  <a:close/>
                  <a:moveTo>
                    <a:pt x="31" y="23"/>
                  </a:moveTo>
                  <a:cubicBezTo>
                    <a:pt x="29" y="25"/>
                    <a:pt x="25" y="25"/>
                    <a:pt x="22" y="23"/>
                  </a:cubicBezTo>
                  <a:cubicBezTo>
                    <a:pt x="20" y="20"/>
                    <a:pt x="20" y="16"/>
                    <a:pt x="22" y="14"/>
                  </a:cubicBezTo>
                  <a:cubicBezTo>
                    <a:pt x="25" y="12"/>
                    <a:pt x="29" y="12"/>
                    <a:pt x="31" y="14"/>
                  </a:cubicBezTo>
                  <a:cubicBezTo>
                    <a:pt x="33" y="16"/>
                    <a:pt x="33" y="20"/>
                    <a:pt x="31" y="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104"/>
            <p:cNvSpPr>
              <a:spLocks/>
            </p:cNvSpPr>
            <p:nvPr/>
          </p:nvSpPr>
          <p:spPr bwMode="auto">
            <a:xfrm>
              <a:off x="6905626" y="5986463"/>
              <a:ext cx="123825" cy="111125"/>
            </a:xfrm>
            <a:custGeom>
              <a:avLst/>
              <a:gdLst>
                <a:gd name="T0" fmla="*/ 7 w 21"/>
                <a:gd name="T1" fmla="*/ 17 h 19"/>
                <a:gd name="T2" fmla="*/ 21 w 21"/>
                <a:gd name="T3" fmla="*/ 3 h 19"/>
                <a:gd name="T4" fmla="*/ 10 w 21"/>
                <a:gd name="T5" fmla="*/ 3 h 19"/>
                <a:gd name="T6" fmla="*/ 1 w 21"/>
                <a:gd name="T7" fmla="*/ 12 h 19"/>
                <a:gd name="T8" fmla="*/ 1 w 21"/>
                <a:gd name="T9" fmla="*/ 17 h 19"/>
                <a:gd name="T10" fmla="*/ 7 w 21"/>
                <a:gd name="T11" fmla="*/ 17 h 19"/>
              </a:gdLst>
              <a:ahLst/>
              <a:cxnLst>
                <a:cxn ang="0">
                  <a:pos x="T0" y="T1"/>
                </a:cxn>
                <a:cxn ang="0">
                  <a:pos x="T2" y="T3"/>
                </a:cxn>
                <a:cxn ang="0">
                  <a:pos x="T4" y="T5"/>
                </a:cxn>
                <a:cxn ang="0">
                  <a:pos x="T6" y="T7"/>
                </a:cxn>
                <a:cxn ang="0">
                  <a:pos x="T8" y="T9"/>
                </a:cxn>
                <a:cxn ang="0">
                  <a:pos x="T10" y="T11"/>
                </a:cxn>
              </a:cxnLst>
              <a:rect l="0" t="0" r="r" b="b"/>
              <a:pathLst>
                <a:path w="21" h="19">
                  <a:moveTo>
                    <a:pt x="7" y="17"/>
                  </a:moveTo>
                  <a:cubicBezTo>
                    <a:pt x="21" y="3"/>
                    <a:pt x="21" y="3"/>
                    <a:pt x="21" y="3"/>
                  </a:cubicBezTo>
                  <a:cubicBezTo>
                    <a:pt x="18" y="0"/>
                    <a:pt x="13" y="0"/>
                    <a:pt x="10" y="3"/>
                  </a:cubicBezTo>
                  <a:cubicBezTo>
                    <a:pt x="1" y="12"/>
                    <a:pt x="1" y="12"/>
                    <a:pt x="1" y="12"/>
                  </a:cubicBezTo>
                  <a:cubicBezTo>
                    <a:pt x="0" y="13"/>
                    <a:pt x="0" y="16"/>
                    <a:pt x="1" y="17"/>
                  </a:cubicBezTo>
                  <a:cubicBezTo>
                    <a:pt x="3" y="19"/>
                    <a:pt x="5" y="19"/>
                    <a:pt x="7" y="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105"/>
            <p:cNvSpPr>
              <a:spLocks/>
            </p:cNvSpPr>
            <p:nvPr/>
          </p:nvSpPr>
          <p:spPr bwMode="auto">
            <a:xfrm>
              <a:off x="7053263" y="6121400"/>
              <a:ext cx="111125" cy="123825"/>
            </a:xfrm>
            <a:custGeom>
              <a:avLst/>
              <a:gdLst>
                <a:gd name="T0" fmla="*/ 2 w 19"/>
                <a:gd name="T1" fmla="*/ 14 h 21"/>
                <a:gd name="T2" fmla="*/ 2 w 19"/>
                <a:gd name="T3" fmla="*/ 20 h 21"/>
                <a:gd name="T4" fmla="*/ 7 w 19"/>
                <a:gd name="T5" fmla="*/ 20 h 21"/>
                <a:gd name="T6" fmla="*/ 16 w 19"/>
                <a:gd name="T7" fmla="*/ 11 h 21"/>
                <a:gd name="T8" fmla="*/ 16 w 19"/>
                <a:gd name="T9" fmla="*/ 0 h 21"/>
                <a:gd name="T10" fmla="*/ 2 w 19"/>
                <a:gd name="T11" fmla="*/ 14 h 21"/>
              </a:gdLst>
              <a:ahLst/>
              <a:cxnLst>
                <a:cxn ang="0">
                  <a:pos x="T0" y="T1"/>
                </a:cxn>
                <a:cxn ang="0">
                  <a:pos x="T2" y="T3"/>
                </a:cxn>
                <a:cxn ang="0">
                  <a:pos x="T4" y="T5"/>
                </a:cxn>
                <a:cxn ang="0">
                  <a:pos x="T6" y="T7"/>
                </a:cxn>
                <a:cxn ang="0">
                  <a:pos x="T8" y="T9"/>
                </a:cxn>
                <a:cxn ang="0">
                  <a:pos x="T10" y="T11"/>
                </a:cxn>
              </a:cxnLst>
              <a:rect l="0" t="0" r="r" b="b"/>
              <a:pathLst>
                <a:path w="19" h="21">
                  <a:moveTo>
                    <a:pt x="2" y="14"/>
                  </a:moveTo>
                  <a:cubicBezTo>
                    <a:pt x="0" y="16"/>
                    <a:pt x="0" y="18"/>
                    <a:pt x="2" y="20"/>
                  </a:cubicBezTo>
                  <a:cubicBezTo>
                    <a:pt x="3" y="21"/>
                    <a:pt x="6" y="21"/>
                    <a:pt x="7" y="20"/>
                  </a:cubicBezTo>
                  <a:cubicBezTo>
                    <a:pt x="16" y="11"/>
                    <a:pt x="16" y="11"/>
                    <a:pt x="16" y="11"/>
                  </a:cubicBezTo>
                  <a:cubicBezTo>
                    <a:pt x="19" y="8"/>
                    <a:pt x="19" y="3"/>
                    <a:pt x="16" y="0"/>
                  </a:cubicBezTo>
                  <a:lnTo>
                    <a:pt x="2"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6"/>
            <p:cNvSpPr>
              <a:spLocks/>
            </p:cNvSpPr>
            <p:nvPr/>
          </p:nvSpPr>
          <p:spPr bwMode="auto">
            <a:xfrm>
              <a:off x="6981826" y="6103938"/>
              <a:ext cx="65088" cy="63500"/>
            </a:xfrm>
            <a:custGeom>
              <a:avLst/>
              <a:gdLst>
                <a:gd name="T0" fmla="*/ 1 w 11"/>
                <a:gd name="T1" fmla="*/ 2 h 11"/>
                <a:gd name="T2" fmla="*/ 1 w 11"/>
                <a:gd name="T3" fmla="*/ 4 h 11"/>
                <a:gd name="T4" fmla="*/ 7 w 11"/>
                <a:gd name="T5" fmla="*/ 10 h 11"/>
                <a:gd name="T6" fmla="*/ 9 w 11"/>
                <a:gd name="T7" fmla="*/ 10 h 11"/>
                <a:gd name="T8" fmla="*/ 11 w 11"/>
                <a:gd name="T9" fmla="*/ 9 h 11"/>
                <a:gd name="T10" fmla="*/ 2 w 11"/>
                <a:gd name="T11" fmla="*/ 0 h 11"/>
                <a:gd name="T12" fmla="*/ 1 w 11"/>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11" h="11">
                  <a:moveTo>
                    <a:pt x="1" y="2"/>
                  </a:moveTo>
                  <a:cubicBezTo>
                    <a:pt x="0" y="2"/>
                    <a:pt x="0" y="4"/>
                    <a:pt x="1" y="4"/>
                  </a:cubicBezTo>
                  <a:cubicBezTo>
                    <a:pt x="7" y="10"/>
                    <a:pt x="7" y="10"/>
                    <a:pt x="7" y="10"/>
                  </a:cubicBezTo>
                  <a:cubicBezTo>
                    <a:pt x="7" y="11"/>
                    <a:pt x="9" y="11"/>
                    <a:pt x="9" y="10"/>
                  </a:cubicBezTo>
                  <a:cubicBezTo>
                    <a:pt x="11" y="9"/>
                    <a:pt x="11" y="9"/>
                    <a:pt x="11" y="9"/>
                  </a:cubicBezTo>
                  <a:cubicBezTo>
                    <a:pt x="2" y="0"/>
                    <a:pt x="2" y="0"/>
                    <a:pt x="2" y="0"/>
                  </a:cubicBezTo>
                  <a:lnTo>
                    <a:pt x="1" y="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7"/>
            <p:cNvSpPr>
              <a:spLocks/>
            </p:cNvSpPr>
            <p:nvPr/>
          </p:nvSpPr>
          <p:spPr bwMode="auto">
            <a:xfrm>
              <a:off x="6894513" y="6138863"/>
              <a:ext cx="117475" cy="117475"/>
            </a:xfrm>
            <a:custGeom>
              <a:avLst/>
              <a:gdLst>
                <a:gd name="T0" fmla="*/ 0 w 20"/>
                <a:gd name="T1" fmla="*/ 20 h 20"/>
                <a:gd name="T2" fmla="*/ 16 w 20"/>
                <a:gd name="T3" fmla="*/ 4 h 20"/>
                <a:gd name="T4" fmla="*/ 0 w 20"/>
                <a:gd name="T5" fmla="*/ 20 h 20"/>
              </a:gdLst>
              <a:ahLst/>
              <a:cxnLst>
                <a:cxn ang="0">
                  <a:pos x="T0" y="T1"/>
                </a:cxn>
                <a:cxn ang="0">
                  <a:pos x="T2" y="T3"/>
                </a:cxn>
                <a:cxn ang="0">
                  <a:pos x="T4" y="T5"/>
                </a:cxn>
              </a:cxnLst>
              <a:rect l="0" t="0" r="r" b="b"/>
              <a:pathLst>
                <a:path w="20" h="20">
                  <a:moveTo>
                    <a:pt x="0" y="20"/>
                  </a:moveTo>
                  <a:cubicBezTo>
                    <a:pt x="8" y="16"/>
                    <a:pt x="20" y="8"/>
                    <a:pt x="16" y="4"/>
                  </a:cubicBezTo>
                  <a:cubicBezTo>
                    <a:pt x="12" y="0"/>
                    <a:pt x="4" y="12"/>
                    <a:pt x="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3" name="Freeform 70"/>
          <p:cNvSpPr>
            <a:spLocks noEditPoints="1"/>
          </p:cNvSpPr>
          <p:nvPr/>
        </p:nvSpPr>
        <p:spPr bwMode="auto">
          <a:xfrm>
            <a:off x="10288782" y="3339520"/>
            <a:ext cx="298318" cy="298318"/>
          </a:xfrm>
          <a:custGeom>
            <a:avLst/>
            <a:gdLst>
              <a:gd name="T0" fmla="*/ 188 w 231"/>
              <a:gd name="T1" fmla="*/ 145 h 231"/>
              <a:gd name="T2" fmla="*/ 188 w 231"/>
              <a:gd name="T3" fmla="*/ 101 h 231"/>
              <a:gd name="T4" fmla="*/ 130 w 231"/>
              <a:gd name="T5" fmla="*/ 101 h 231"/>
              <a:gd name="T6" fmla="*/ 130 w 231"/>
              <a:gd name="T7" fmla="*/ 87 h 231"/>
              <a:gd name="T8" fmla="*/ 173 w 231"/>
              <a:gd name="T9" fmla="*/ 87 h 231"/>
              <a:gd name="T10" fmla="*/ 173 w 231"/>
              <a:gd name="T11" fmla="*/ 0 h 231"/>
              <a:gd name="T12" fmla="*/ 72 w 231"/>
              <a:gd name="T13" fmla="*/ 0 h 231"/>
              <a:gd name="T14" fmla="*/ 72 w 231"/>
              <a:gd name="T15" fmla="*/ 87 h 231"/>
              <a:gd name="T16" fmla="*/ 115 w 231"/>
              <a:gd name="T17" fmla="*/ 87 h 231"/>
              <a:gd name="T18" fmla="*/ 115 w 231"/>
              <a:gd name="T19" fmla="*/ 101 h 231"/>
              <a:gd name="T20" fmla="*/ 43 w 231"/>
              <a:gd name="T21" fmla="*/ 101 h 231"/>
              <a:gd name="T22" fmla="*/ 43 w 231"/>
              <a:gd name="T23" fmla="*/ 145 h 231"/>
              <a:gd name="T24" fmla="*/ 0 w 231"/>
              <a:gd name="T25" fmla="*/ 145 h 231"/>
              <a:gd name="T26" fmla="*/ 0 w 231"/>
              <a:gd name="T27" fmla="*/ 231 h 231"/>
              <a:gd name="T28" fmla="*/ 101 w 231"/>
              <a:gd name="T29" fmla="*/ 231 h 231"/>
              <a:gd name="T30" fmla="*/ 101 w 231"/>
              <a:gd name="T31" fmla="*/ 145 h 231"/>
              <a:gd name="T32" fmla="*/ 58 w 231"/>
              <a:gd name="T33" fmla="*/ 145 h 231"/>
              <a:gd name="T34" fmla="*/ 58 w 231"/>
              <a:gd name="T35" fmla="*/ 116 h 231"/>
              <a:gd name="T36" fmla="*/ 173 w 231"/>
              <a:gd name="T37" fmla="*/ 116 h 231"/>
              <a:gd name="T38" fmla="*/ 173 w 231"/>
              <a:gd name="T39" fmla="*/ 145 h 231"/>
              <a:gd name="T40" fmla="*/ 130 w 231"/>
              <a:gd name="T41" fmla="*/ 145 h 231"/>
              <a:gd name="T42" fmla="*/ 130 w 231"/>
              <a:gd name="T43" fmla="*/ 231 h 231"/>
              <a:gd name="T44" fmla="*/ 231 w 231"/>
              <a:gd name="T45" fmla="*/ 231 h 231"/>
              <a:gd name="T46" fmla="*/ 231 w 231"/>
              <a:gd name="T47" fmla="*/ 145 h 231"/>
              <a:gd name="T48" fmla="*/ 188 w 231"/>
              <a:gd name="T49" fmla="*/ 145 h 231"/>
              <a:gd name="T50" fmla="*/ 87 w 231"/>
              <a:gd name="T51" fmla="*/ 159 h 231"/>
              <a:gd name="T52" fmla="*/ 87 w 231"/>
              <a:gd name="T53" fmla="*/ 173 h 231"/>
              <a:gd name="T54" fmla="*/ 14 w 231"/>
              <a:gd name="T55" fmla="*/ 173 h 231"/>
              <a:gd name="T56" fmla="*/ 14 w 231"/>
              <a:gd name="T57" fmla="*/ 159 h 231"/>
              <a:gd name="T58" fmla="*/ 87 w 231"/>
              <a:gd name="T59" fmla="*/ 159 h 231"/>
              <a:gd name="T60" fmla="*/ 87 w 231"/>
              <a:gd name="T61" fmla="*/ 29 h 231"/>
              <a:gd name="T62" fmla="*/ 87 w 231"/>
              <a:gd name="T63" fmla="*/ 15 h 231"/>
              <a:gd name="T64" fmla="*/ 159 w 231"/>
              <a:gd name="T65" fmla="*/ 15 h 231"/>
              <a:gd name="T66" fmla="*/ 159 w 231"/>
              <a:gd name="T67" fmla="*/ 29 h 231"/>
              <a:gd name="T68" fmla="*/ 87 w 231"/>
              <a:gd name="T69" fmla="*/ 29 h 231"/>
              <a:gd name="T70" fmla="*/ 217 w 231"/>
              <a:gd name="T71" fmla="*/ 173 h 231"/>
              <a:gd name="T72" fmla="*/ 144 w 231"/>
              <a:gd name="T73" fmla="*/ 173 h 231"/>
              <a:gd name="T74" fmla="*/ 144 w 231"/>
              <a:gd name="T75" fmla="*/ 159 h 231"/>
              <a:gd name="T76" fmla="*/ 217 w 231"/>
              <a:gd name="T77" fmla="*/ 159 h 231"/>
              <a:gd name="T78" fmla="*/ 217 w 231"/>
              <a:gd name="T79" fmla="*/ 173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1" h="231">
                <a:moveTo>
                  <a:pt x="188" y="145"/>
                </a:moveTo>
                <a:lnTo>
                  <a:pt x="188" y="101"/>
                </a:lnTo>
                <a:lnTo>
                  <a:pt x="130" y="101"/>
                </a:lnTo>
                <a:lnTo>
                  <a:pt x="130" y="87"/>
                </a:lnTo>
                <a:lnTo>
                  <a:pt x="173" y="87"/>
                </a:lnTo>
                <a:lnTo>
                  <a:pt x="173" y="0"/>
                </a:lnTo>
                <a:lnTo>
                  <a:pt x="72" y="0"/>
                </a:lnTo>
                <a:lnTo>
                  <a:pt x="72" y="87"/>
                </a:lnTo>
                <a:lnTo>
                  <a:pt x="115" y="87"/>
                </a:lnTo>
                <a:lnTo>
                  <a:pt x="115" y="101"/>
                </a:lnTo>
                <a:lnTo>
                  <a:pt x="43" y="101"/>
                </a:lnTo>
                <a:lnTo>
                  <a:pt x="43" y="145"/>
                </a:lnTo>
                <a:lnTo>
                  <a:pt x="0" y="145"/>
                </a:lnTo>
                <a:lnTo>
                  <a:pt x="0" y="231"/>
                </a:lnTo>
                <a:lnTo>
                  <a:pt x="101" y="231"/>
                </a:lnTo>
                <a:lnTo>
                  <a:pt x="101" y="145"/>
                </a:lnTo>
                <a:lnTo>
                  <a:pt x="58" y="145"/>
                </a:lnTo>
                <a:lnTo>
                  <a:pt x="58" y="116"/>
                </a:lnTo>
                <a:lnTo>
                  <a:pt x="173" y="116"/>
                </a:lnTo>
                <a:lnTo>
                  <a:pt x="173" y="145"/>
                </a:lnTo>
                <a:lnTo>
                  <a:pt x="130" y="145"/>
                </a:lnTo>
                <a:lnTo>
                  <a:pt x="130" y="231"/>
                </a:lnTo>
                <a:lnTo>
                  <a:pt x="231" y="231"/>
                </a:lnTo>
                <a:lnTo>
                  <a:pt x="231" y="145"/>
                </a:lnTo>
                <a:lnTo>
                  <a:pt x="188" y="145"/>
                </a:lnTo>
                <a:close/>
                <a:moveTo>
                  <a:pt x="87" y="159"/>
                </a:moveTo>
                <a:lnTo>
                  <a:pt x="87" y="173"/>
                </a:lnTo>
                <a:lnTo>
                  <a:pt x="14" y="173"/>
                </a:lnTo>
                <a:lnTo>
                  <a:pt x="14" y="159"/>
                </a:lnTo>
                <a:lnTo>
                  <a:pt x="87" y="159"/>
                </a:lnTo>
                <a:close/>
                <a:moveTo>
                  <a:pt x="87" y="29"/>
                </a:moveTo>
                <a:lnTo>
                  <a:pt x="87" y="15"/>
                </a:lnTo>
                <a:lnTo>
                  <a:pt x="159" y="15"/>
                </a:lnTo>
                <a:lnTo>
                  <a:pt x="159" y="29"/>
                </a:lnTo>
                <a:lnTo>
                  <a:pt x="87" y="29"/>
                </a:lnTo>
                <a:close/>
                <a:moveTo>
                  <a:pt x="217" y="173"/>
                </a:moveTo>
                <a:lnTo>
                  <a:pt x="144" y="173"/>
                </a:lnTo>
                <a:lnTo>
                  <a:pt x="144" y="159"/>
                </a:lnTo>
                <a:lnTo>
                  <a:pt x="217" y="159"/>
                </a:lnTo>
                <a:lnTo>
                  <a:pt x="217" y="173"/>
                </a:lnTo>
                <a:close/>
              </a:path>
            </a:pathLst>
          </a:custGeom>
          <a:solidFill>
            <a:schemeClr val="accent2"/>
          </a:solidFill>
          <a:ln>
            <a:noFill/>
          </a:ln>
          <a:effectLs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100310343"/>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9" presetClass="entr" presetSubtype="0" decel="10000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500" fill="hold"/>
                                        <p:tgtEl>
                                          <p:spTgt spid="3"/>
                                        </p:tgtEl>
                                        <p:attrNameLst>
                                          <p:attrName>ppt_w</p:attrName>
                                        </p:attrNameLst>
                                      </p:cBhvr>
                                      <p:tavLst>
                                        <p:tav tm="0">
                                          <p:val>
                                            <p:fltVal val="0"/>
                                          </p:val>
                                        </p:tav>
                                        <p:tav tm="100000">
                                          <p:val>
                                            <p:strVal val="#ppt_w"/>
                                          </p:val>
                                        </p:tav>
                                      </p:tavLst>
                                    </p:anim>
                                    <p:anim calcmode="lin" valueType="num">
                                      <p:cBhvr>
                                        <p:cTn id="19" dur="500" fill="hold"/>
                                        <p:tgtEl>
                                          <p:spTgt spid="3"/>
                                        </p:tgtEl>
                                        <p:attrNameLst>
                                          <p:attrName>ppt_h</p:attrName>
                                        </p:attrNameLst>
                                      </p:cBhvr>
                                      <p:tavLst>
                                        <p:tav tm="0">
                                          <p:val>
                                            <p:fltVal val="0"/>
                                          </p:val>
                                        </p:tav>
                                        <p:tav tm="100000">
                                          <p:val>
                                            <p:strVal val="#ppt_h"/>
                                          </p:val>
                                        </p:tav>
                                      </p:tavLst>
                                    </p:anim>
                                    <p:anim calcmode="lin" valueType="num">
                                      <p:cBhvr>
                                        <p:cTn id="20" dur="500" fill="hold"/>
                                        <p:tgtEl>
                                          <p:spTgt spid="3"/>
                                        </p:tgtEl>
                                        <p:attrNameLst>
                                          <p:attrName>style.rotation</p:attrName>
                                        </p:attrNameLst>
                                      </p:cBhvr>
                                      <p:tavLst>
                                        <p:tav tm="0">
                                          <p:val>
                                            <p:fltVal val="360"/>
                                          </p:val>
                                        </p:tav>
                                        <p:tav tm="100000">
                                          <p:val>
                                            <p:fltVal val="0"/>
                                          </p:val>
                                        </p:tav>
                                      </p:tavLst>
                                    </p:anim>
                                    <p:animEffect transition="in" filter="fade">
                                      <p:cBhvr>
                                        <p:cTn id="21" dur="500"/>
                                        <p:tgtEl>
                                          <p:spTgt spid="3"/>
                                        </p:tgtEl>
                                      </p:cBhvr>
                                    </p:animEffect>
                                  </p:childTnLst>
                                </p:cTn>
                              </p:par>
                              <p:par>
                                <p:cTn id="22" presetID="49" presetClass="entr" presetSubtype="0" decel="100000" fill="hold" nodeType="with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p:cTn id="24" dur="500" fill="hold"/>
                                        <p:tgtEl>
                                          <p:spTgt spid="4"/>
                                        </p:tgtEl>
                                        <p:attrNameLst>
                                          <p:attrName>ppt_w</p:attrName>
                                        </p:attrNameLst>
                                      </p:cBhvr>
                                      <p:tavLst>
                                        <p:tav tm="0">
                                          <p:val>
                                            <p:fltVal val="0"/>
                                          </p:val>
                                        </p:tav>
                                        <p:tav tm="100000">
                                          <p:val>
                                            <p:strVal val="#ppt_w"/>
                                          </p:val>
                                        </p:tav>
                                      </p:tavLst>
                                    </p:anim>
                                    <p:anim calcmode="lin" valueType="num">
                                      <p:cBhvr>
                                        <p:cTn id="25" dur="500" fill="hold"/>
                                        <p:tgtEl>
                                          <p:spTgt spid="4"/>
                                        </p:tgtEl>
                                        <p:attrNameLst>
                                          <p:attrName>ppt_h</p:attrName>
                                        </p:attrNameLst>
                                      </p:cBhvr>
                                      <p:tavLst>
                                        <p:tav tm="0">
                                          <p:val>
                                            <p:fltVal val="0"/>
                                          </p:val>
                                        </p:tav>
                                        <p:tav tm="100000">
                                          <p:val>
                                            <p:strVal val="#ppt_h"/>
                                          </p:val>
                                        </p:tav>
                                      </p:tavLst>
                                    </p:anim>
                                    <p:anim calcmode="lin" valueType="num">
                                      <p:cBhvr>
                                        <p:cTn id="26" dur="500" fill="hold"/>
                                        <p:tgtEl>
                                          <p:spTgt spid="4"/>
                                        </p:tgtEl>
                                        <p:attrNameLst>
                                          <p:attrName>style.rotation</p:attrName>
                                        </p:attrNameLst>
                                      </p:cBhvr>
                                      <p:tavLst>
                                        <p:tav tm="0">
                                          <p:val>
                                            <p:fltVal val="360"/>
                                          </p:val>
                                        </p:tav>
                                        <p:tav tm="100000">
                                          <p:val>
                                            <p:fltVal val="0"/>
                                          </p:val>
                                        </p:tav>
                                      </p:tavLst>
                                    </p:anim>
                                    <p:animEffect transition="in" filter="fade">
                                      <p:cBhvr>
                                        <p:cTn id="27" dur="500"/>
                                        <p:tgtEl>
                                          <p:spTgt spid="4"/>
                                        </p:tgtEl>
                                      </p:cBhvr>
                                    </p:animEffect>
                                  </p:childTnLst>
                                </p:cTn>
                              </p:par>
                              <p:par>
                                <p:cTn id="28" presetID="49" presetClass="entr" presetSubtype="0" decel="10000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 calcmode="lin" valueType="num">
                                      <p:cBhvr>
                                        <p:cTn id="32" dur="500" fill="hold"/>
                                        <p:tgtEl>
                                          <p:spTgt spid="6"/>
                                        </p:tgtEl>
                                        <p:attrNameLst>
                                          <p:attrName>style.rotation</p:attrName>
                                        </p:attrNameLst>
                                      </p:cBhvr>
                                      <p:tavLst>
                                        <p:tav tm="0">
                                          <p:val>
                                            <p:fltVal val="360"/>
                                          </p:val>
                                        </p:tav>
                                        <p:tav tm="100000">
                                          <p:val>
                                            <p:fltVal val="0"/>
                                          </p:val>
                                        </p:tav>
                                      </p:tavLst>
                                    </p:anim>
                                    <p:animEffect transition="in" filter="fade">
                                      <p:cBhvr>
                                        <p:cTn id="33" dur="500"/>
                                        <p:tgtEl>
                                          <p:spTgt spid="6"/>
                                        </p:tgtEl>
                                      </p:cBhvr>
                                    </p:animEffect>
                                  </p:childTnLst>
                                </p:cTn>
                              </p:par>
                              <p:par>
                                <p:cTn id="34" presetID="49" presetClass="entr" presetSubtype="0" decel="10000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 calcmode="lin" valueType="num">
                                      <p:cBhvr>
                                        <p:cTn id="36" dur="500" fill="hold"/>
                                        <p:tgtEl>
                                          <p:spTgt spid="7"/>
                                        </p:tgtEl>
                                        <p:attrNameLst>
                                          <p:attrName>ppt_w</p:attrName>
                                        </p:attrNameLst>
                                      </p:cBhvr>
                                      <p:tavLst>
                                        <p:tav tm="0">
                                          <p:val>
                                            <p:fltVal val="0"/>
                                          </p:val>
                                        </p:tav>
                                        <p:tav tm="100000">
                                          <p:val>
                                            <p:strVal val="#ppt_w"/>
                                          </p:val>
                                        </p:tav>
                                      </p:tavLst>
                                    </p:anim>
                                    <p:anim calcmode="lin" valueType="num">
                                      <p:cBhvr>
                                        <p:cTn id="37" dur="500" fill="hold"/>
                                        <p:tgtEl>
                                          <p:spTgt spid="7"/>
                                        </p:tgtEl>
                                        <p:attrNameLst>
                                          <p:attrName>ppt_h</p:attrName>
                                        </p:attrNameLst>
                                      </p:cBhvr>
                                      <p:tavLst>
                                        <p:tav tm="0">
                                          <p:val>
                                            <p:fltVal val="0"/>
                                          </p:val>
                                        </p:tav>
                                        <p:tav tm="100000">
                                          <p:val>
                                            <p:strVal val="#ppt_h"/>
                                          </p:val>
                                        </p:tav>
                                      </p:tavLst>
                                    </p:anim>
                                    <p:anim calcmode="lin" valueType="num">
                                      <p:cBhvr>
                                        <p:cTn id="38" dur="500" fill="hold"/>
                                        <p:tgtEl>
                                          <p:spTgt spid="7"/>
                                        </p:tgtEl>
                                        <p:attrNameLst>
                                          <p:attrName>style.rotation</p:attrName>
                                        </p:attrNameLst>
                                      </p:cBhvr>
                                      <p:tavLst>
                                        <p:tav tm="0">
                                          <p:val>
                                            <p:fltVal val="360"/>
                                          </p:val>
                                        </p:tav>
                                        <p:tav tm="100000">
                                          <p:val>
                                            <p:fltVal val="0"/>
                                          </p:val>
                                        </p:tav>
                                      </p:tavLst>
                                    </p:anim>
                                    <p:animEffect transition="in" filter="fade">
                                      <p:cBhvr>
                                        <p:cTn id="39" dur="500"/>
                                        <p:tgtEl>
                                          <p:spTgt spid="7"/>
                                        </p:tgtEl>
                                      </p:cBhvr>
                                    </p:animEffect>
                                  </p:childTnLst>
                                </p:cTn>
                              </p:par>
                              <p:par>
                                <p:cTn id="40" presetID="49" presetClass="entr" presetSubtype="0" decel="100000" fill="hold"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 calcmode="lin" valueType="num">
                                      <p:cBhvr>
                                        <p:cTn id="44" dur="500" fill="hold"/>
                                        <p:tgtEl>
                                          <p:spTgt spid="8"/>
                                        </p:tgtEl>
                                        <p:attrNameLst>
                                          <p:attrName>style.rotation</p:attrName>
                                        </p:attrNameLst>
                                      </p:cBhvr>
                                      <p:tavLst>
                                        <p:tav tm="0">
                                          <p:val>
                                            <p:fltVal val="360"/>
                                          </p:val>
                                        </p:tav>
                                        <p:tav tm="100000">
                                          <p:val>
                                            <p:fltVal val="0"/>
                                          </p:val>
                                        </p:tav>
                                      </p:tavLst>
                                    </p:anim>
                                    <p:animEffect transition="in" filter="fade">
                                      <p:cBhvr>
                                        <p:cTn id="45" dur="500"/>
                                        <p:tgtEl>
                                          <p:spTgt spid="8"/>
                                        </p:tgtEl>
                                      </p:cBhvr>
                                    </p:animEffect>
                                  </p:childTnLst>
                                </p:cTn>
                              </p:par>
                              <p:par>
                                <p:cTn id="46" presetID="49" presetClass="entr" presetSubtype="0" decel="100000" fill="hold" nodeType="with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 calcmode="lin" valueType="num">
                                      <p:cBhvr>
                                        <p:cTn id="50" dur="500" fill="hold"/>
                                        <p:tgtEl>
                                          <p:spTgt spid="9"/>
                                        </p:tgtEl>
                                        <p:attrNameLst>
                                          <p:attrName>style.rotation</p:attrName>
                                        </p:attrNameLst>
                                      </p:cBhvr>
                                      <p:tavLst>
                                        <p:tav tm="0">
                                          <p:val>
                                            <p:fltVal val="360"/>
                                          </p:val>
                                        </p:tav>
                                        <p:tav tm="100000">
                                          <p:val>
                                            <p:fltVal val="0"/>
                                          </p:val>
                                        </p:tav>
                                      </p:tavLst>
                                    </p:anim>
                                    <p:animEffect transition="in" filter="fade">
                                      <p:cBhvr>
                                        <p:cTn id="51" dur="500"/>
                                        <p:tgtEl>
                                          <p:spTgt spid="9"/>
                                        </p:tgtEl>
                                      </p:cBhvr>
                                    </p:animEffect>
                                  </p:childTnLst>
                                </p:cTn>
                              </p:par>
                              <p:par>
                                <p:cTn id="52" presetID="47" presetClass="entr" presetSubtype="0" fill="hold" nodeType="withEffect">
                                  <p:stCondLst>
                                    <p:cond delay="0"/>
                                  </p:stCondLst>
                                  <p:childTnLst>
                                    <p:set>
                                      <p:cBhvr>
                                        <p:cTn id="53" dur="1" fill="hold">
                                          <p:stCondLst>
                                            <p:cond delay="0"/>
                                          </p:stCondLst>
                                        </p:cTn>
                                        <p:tgtEl>
                                          <p:spTgt spid="88"/>
                                        </p:tgtEl>
                                        <p:attrNameLst>
                                          <p:attrName>style.visibility</p:attrName>
                                        </p:attrNameLst>
                                      </p:cBhvr>
                                      <p:to>
                                        <p:strVal val="visible"/>
                                      </p:to>
                                    </p:set>
                                    <p:animEffect transition="in" filter="fade">
                                      <p:cBhvr>
                                        <p:cTn id="54" dur="750"/>
                                        <p:tgtEl>
                                          <p:spTgt spid="88"/>
                                        </p:tgtEl>
                                      </p:cBhvr>
                                    </p:animEffect>
                                    <p:anim calcmode="lin" valueType="num">
                                      <p:cBhvr>
                                        <p:cTn id="55" dur="750" fill="hold"/>
                                        <p:tgtEl>
                                          <p:spTgt spid="88"/>
                                        </p:tgtEl>
                                        <p:attrNameLst>
                                          <p:attrName>ppt_x</p:attrName>
                                        </p:attrNameLst>
                                      </p:cBhvr>
                                      <p:tavLst>
                                        <p:tav tm="0">
                                          <p:val>
                                            <p:strVal val="#ppt_x"/>
                                          </p:val>
                                        </p:tav>
                                        <p:tav tm="100000">
                                          <p:val>
                                            <p:strVal val="#ppt_x"/>
                                          </p:val>
                                        </p:tav>
                                      </p:tavLst>
                                    </p:anim>
                                    <p:anim calcmode="lin" valueType="num">
                                      <p:cBhvr>
                                        <p:cTn id="56" dur="750" fill="hold"/>
                                        <p:tgtEl>
                                          <p:spTgt spid="88"/>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94"/>
                                        </p:tgtEl>
                                        <p:attrNameLst>
                                          <p:attrName>style.visibility</p:attrName>
                                        </p:attrNameLst>
                                      </p:cBhvr>
                                      <p:to>
                                        <p:strVal val="visible"/>
                                      </p:to>
                                    </p:set>
                                    <p:animEffect transition="in" filter="fade">
                                      <p:cBhvr>
                                        <p:cTn id="59" dur="750"/>
                                        <p:tgtEl>
                                          <p:spTgt spid="94"/>
                                        </p:tgtEl>
                                      </p:cBhvr>
                                    </p:animEffect>
                                    <p:anim calcmode="lin" valueType="num">
                                      <p:cBhvr>
                                        <p:cTn id="60" dur="750" fill="hold"/>
                                        <p:tgtEl>
                                          <p:spTgt spid="94"/>
                                        </p:tgtEl>
                                        <p:attrNameLst>
                                          <p:attrName>ppt_x</p:attrName>
                                        </p:attrNameLst>
                                      </p:cBhvr>
                                      <p:tavLst>
                                        <p:tav tm="0">
                                          <p:val>
                                            <p:strVal val="#ppt_x"/>
                                          </p:val>
                                        </p:tav>
                                        <p:tav tm="100000">
                                          <p:val>
                                            <p:strVal val="#ppt_x"/>
                                          </p:val>
                                        </p:tav>
                                      </p:tavLst>
                                    </p:anim>
                                    <p:anim calcmode="lin" valueType="num">
                                      <p:cBhvr>
                                        <p:cTn id="61" dur="750" fill="hold"/>
                                        <p:tgtEl>
                                          <p:spTgt spid="94"/>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96"/>
                                        </p:tgtEl>
                                        <p:attrNameLst>
                                          <p:attrName>style.visibility</p:attrName>
                                        </p:attrNameLst>
                                      </p:cBhvr>
                                      <p:to>
                                        <p:strVal val="visible"/>
                                      </p:to>
                                    </p:set>
                                    <p:animEffect transition="in" filter="fade">
                                      <p:cBhvr>
                                        <p:cTn id="64" dur="750"/>
                                        <p:tgtEl>
                                          <p:spTgt spid="96"/>
                                        </p:tgtEl>
                                      </p:cBhvr>
                                    </p:animEffect>
                                    <p:anim calcmode="lin" valueType="num">
                                      <p:cBhvr>
                                        <p:cTn id="65" dur="750" fill="hold"/>
                                        <p:tgtEl>
                                          <p:spTgt spid="96"/>
                                        </p:tgtEl>
                                        <p:attrNameLst>
                                          <p:attrName>ppt_x</p:attrName>
                                        </p:attrNameLst>
                                      </p:cBhvr>
                                      <p:tavLst>
                                        <p:tav tm="0">
                                          <p:val>
                                            <p:strVal val="#ppt_x"/>
                                          </p:val>
                                        </p:tav>
                                        <p:tav tm="100000">
                                          <p:val>
                                            <p:strVal val="#ppt_x"/>
                                          </p:val>
                                        </p:tav>
                                      </p:tavLst>
                                    </p:anim>
                                    <p:anim calcmode="lin" valueType="num">
                                      <p:cBhvr>
                                        <p:cTn id="66" dur="750" fill="hold"/>
                                        <p:tgtEl>
                                          <p:spTgt spid="96"/>
                                        </p:tgtEl>
                                        <p:attrNameLst>
                                          <p:attrName>ppt_y</p:attrName>
                                        </p:attrNameLst>
                                      </p:cBhvr>
                                      <p:tavLst>
                                        <p:tav tm="0">
                                          <p:val>
                                            <p:strVal val="#ppt_y-.1"/>
                                          </p:val>
                                        </p:tav>
                                        <p:tav tm="100000">
                                          <p:val>
                                            <p:strVal val="#ppt_y"/>
                                          </p:val>
                                        </p:tav>
                                      </p:tavLst>
                                    </p:anim>
                                  </p:childTnLst>
                                </p:cTn>
                              </p:par>
                              <p:par>
                                <p:cTn id="67" presetID="47" presetClass="entr" presetSubtype="0" fill="hold" nodeType="withEffect">
                                  <p:stCondLst>
                                    <p:cond delay="0"/>
                                  </p:stCondLst>
                                  <p:childTnLst>
                                    <p:set>
                                      <p:cBhvr>
                                        <p:cTn id="68" dur="1" fill="hold">
                                          <p:stCondLst>
                                            <p:cond delay="0"/>
                                          </p:stCondLst>
                                        </p:cTn>
                                        <p:tgtEl>
                                          <p:spTgt spid="97"/>
                                        </p:tgtEl>
                                        <p:attrNameLst>
                                          <p:attrName>style.visibility</p:attrName>
                                        </p:attrNameLst>
                                      </p:cBhvr>
                                      <p:to>
                                        <p:strVal val="visible"/>
                                      </p:to>
                                    </p:set>
                                    <p:animEffect transition="in" filter="fade">
                                      <p:cBhvr>
                                        <p:cTn id="69" dur="750"/>
                                        <p:tgtEl>
                                          <p:spTgt spid="97"/>
                                        </p:tgtEl>
                                      </p:cBhvr>
                                    </p:animEffect>
                                    <p:anim calcmode="lin" valueType="num">
                                      <p:cBhvr>
                                        <p:cTn id="70" dur="750" fill="hold"/>
                                        <p:tgtEl>
                                          <p:spTgt spid="97"/>
                                        </p:tgtEl>
                                        <p:attrNameLst>
                                          <p:attrName>ppt_x</p:attrName>
                                        </p:attrNameLst>
                                      </p:cBhvr>
                                      <p:tavLst>
                                        <p:tav tm="0">
                                          <p:val>
                                            <p:strVal val="#ppt_x"/>
                                          </p:val>
                                        </p:tav>
                                        <p:tav tm="100000">
                                          <p:val>
                                            <p:strVal val="#ppt_x"/>
                                          </p:val>
                                        </p:tav>
                                      </p:tavLst>
                                    </p:anim>
                                    <p:anim calcmode="lin" valueType="num">
                                      <p:cBhvr>
                                        <p:cTn id="71" dur="750" fill="hold"/>
                                        <p:tgtEl>
                                          <p:spTgt spid="97"/>
                                        </p:tgtEl>
                                        <p:attrNameLst>
                                          <p:attrName>ppt_y</p:attrName>
                                        </p:attrNameLst>
                                      </p:cBhvr>
                                      <p:tavLst>
                                        <p:tav tm="0">
                                          <p:val>
                                            <p:strVal val="#ppt_y-.1"/>
                                          </p:val>
                                        </p:tav>
                                        <p:tav tm="100000">
                                          <p:val>
                                            <p:strVal val="#ppt_y"/>
                                          </p:val>
                                        </p:tav>
                                      </p:tavLst>
                                    </p:anim>
                                  </p:childTnLst>
                                </p:cTn>
                              </p:par>
                              <p:par>
                                <p:cTn id="72" presetID="47" presetClass="entr" presetSubtype="0" fill="hold" grpId="0" nodeType="withEffect">
                                  <p:stCondLst>
                                    <p:cond delay="0"/>
                                  </p:stCondLst>
                                  <p:childTnLst>
                                    <p:set>
                                      <p:cBhvr>
                                        <p:cTn id="73" dur="1" fill="hold">
                                          <p:stCondLst>
                                            <p:cond delay="0"/>
                                          </p:stCondLst>
                                        </p:cTn>
                                        <p:tgtEl>
                                          <p:spTgt spid="103"/>
                                        </p:tgtEl>
                                        <p:attrNameLst>
                                          <p:attrName>style.visibility</p:attrName>
                                        </p:attrNameLst>
                                      </p:cBhvr>
                                      <p:to>
                                        <p:strVal val="visible"/>
                                      </p:to>
                                    </p:set>
                                    <p:animEffect transition="in" filter="fade">
                                      <p:cBhvr>
                                        <p:cTn id="74" dur="750"/>
                                        <p:tgtEl>
                                          <p:spTgt spid="103"/>
                                        </p:tgtEl>
                                      </p:cBhvr>
                                    </p:animEffect>
                                    <p:anim calcmode="lin" valueType="num">
                                      <p:cBhvr>
                                        <p:cTn id="75" dur="750" fill="hold"/>
                                        <p:tgtEl>
                                          <p:spTgt spid="103"/>
                                        </p:tgtEl>
                                        <p:attrNameLst>
                                          <p:attrName>ppt_x</p:attrName>
                                        </p:attrNameLst>
                                      </p:cBhvr>
                                      <p:tavLst>
                                        <p:tav tm="0">
                                          <p:val>
                                            <p:strVal val="#ppt_x"/>
                                          </p:val>
                                        </p:tav>
                                        <p:tav tm="100000">
                                          <p:val>
                                            <p:strVal val="#ppt_x"/>
                                          </p:val>
                                        </p:tav>
                                      </p:tavLst>
                                    </p:anim>
                                    <p:anim calcmode="lin" valueType="num">
                                      <p:cBhvr>
                                        <p:cTn id="76" dur="750" fill="hold"/>
                                        <p:tgtEl>
                                          <p:spTgt spid="103"/>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95"/>
                                        </p:tgtEl>
                                        <p:attrNameLst>
                                          <p:attrName>style.visibility</p:attrName>
                                        </p:attrNameLst>
                                      </p:cBhvr>
                                      <p:to>
                                        <p:strVal val="visible"/>
                                      </p:to>
                                    </p:set>
                                    <p:animEffect transition="in" filter="fade">
                                      <p:cBhvr>
                                        <p:cTn id="79" dur="750"/>
                                        <p:tgtEl>
                                          <p:spTgt spid="95"/>
                                        </p:tgtEl>
                                      </p:cBhvr>
                                    </p:animEffect>
                                    <p:anim calcmode="lin" valueType="num">
                                      <p:cBhvr>
                                        <p:cTn id="80" dur="750" fill="hold"/>
                                        <p:tgtEl>
                                          <p:spTgt spid="95"/>
                                        </p:tgtEl>
                                        <p:attrNameLst>
                                          <p:attrName>ppt_x</p:attrName>
                                        </p:attrNameLst>
                                      </p:cBhvr>
                                      <p:tavLst>
                                        <p:tav tm="0">
                                          <p:val>
                                            <p:strVal val="#ppt_x"/>
                                          </p:val>
                                        </p:tav>
                                        <p:tav tm="100000">
                                          <p:val>
                                            <p:strVal val="#ppt_x"/>
                                          </p:val>
                                        </p:tav>
                                      </p:tavLst>
                                    </p:anim>
                                    <p:anim calcmode="lin" valueType="num">
                                      <p:cBhvr>
                                        <p:cTn id="81" dur="750" fill="hold"/>
                                        <p:tgtEl>
                                          <p:spTgt spid="95"/>
                                        </p:tgtEl>
                                        <p:attrNameLst>
                                          <p:attrName>ppt_y</p:attrName>
                                        </p:attrNameLst>
                                      </p:cBhvr>
                                      <p:tavLst>
                                        <p:tav tm="0">
                                          <p:val>
                                            <p:strVal val="#ppt_y-.1"/>
                                          </p:val>
                                        </p:tav>
                                        <p:tav tm="100000">
                                          <p:val>
                                            <p:strVal val="#ppt_y"/>
                                          </p:val>
                                        </p:tav>
                                      </p:tavLst>
                                    </p:anim>
                                  </p:childTnLst>
                                </p:cTn>
                              </p:par>
                              <p:par>
                                <p:cTn id="82" presetID="10" presetClass="entr" presetSubtype="0" fill="hold" nodeType="withEffect">
                                  <p:stCondLst>
                                    <p:cond delay="0"/>
                                  </p:stCondLst>
                                  <p:childTnLst>
                                    <p:set>
                                      <p:cBhvr>
                                        <p:cTn id="83" dur="1" fill="hold">
                                          <p:stCondLst>
                                            <p:cond delay="0"/>
                                          </p:stCondLst>
                                        </p:cTn>
                                        <p:tgtEl>
                                          <p:spTgt spid="32"/>
                                        </p:tgtEl>
                                        <p:attrNameLst>
                                          <p:attrName>style.visibility</p:attrName>
                                        </p:attrNameLst>
                                      </p:cBhvr>
                                      <p:to>
                                        <p:strVal val="visible"/>
                                      </p:to>
                                    </p:set>
                                    <p:animEffect transition="in" filter="fade">
                                      <p:cBhvr>
                                        <p:cTn id="84" dur="500"/>
                                        <p:tgtEl>
                                          <p:spTgt spid="32"/>
                                        </p:tgtEl>
                                      </p:cBhvr>
                                    </p:animEffect>
                                  </p:childTnLst>
                                </p:cTn>
                              </p:par>
                            </p:childTnLst>
                          </p:cTn>
                        </p:par>
                        <p:par>
                          <p:cTn id="85" fill="hold">
                            <p:stCondLst>
                              <p:cond delay="1250"/>
                            </p:stCondLst>
                            <p:childTnLst>
                              <p:par>
                                <p:cTn id="86" presetID="10" presetClass="entr" presetSubtype="0" fill="hold" grpId="0" nodeType="afterEffect">
                                  <p:stCondLst>
                                    <p:cond delay="0"/>
                                  </p:stCondLst>
                                  <p:childTnLst>
                                    <p:set>
                                      <p:cBhvr>
                                        <p:cTn id="87" dur="1" fill="hold">
                                          <p:stCondLst>
                                            <p:cond delay="0"/>
                                          </p:stCondLst>
                                        </p:cTn>
                                        <p:tgtEl>
                                          <p:spTgt spid="69"/>
                                        </p:tgtEl>
                                        <p:attrNameLst>
                                          <p:attrName>style.visibility</p:attrName>
                                        </p:attrNameLst>
                                      </p:cBhvr>
                                      <p:to>
                                        <p:strVal val="visible"/>
                                      </p:to>
                                    </p:set>
                                    <p:animEffect transition="in" filter="fade">
                                      <p:cBhvr>
                                        <p:cTn id="88" dur="500"/>
                                        <p:tgtEl>
                                          <p:spTgt spid="6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70"/>
                                        </p:tgtEl>
                                        <p:attrNameLst>
                                          <p:attrName>style.visibility</p:attrName>
                                        </p:attrNameLst>
                                      </p:cBhvr>
                                      <p:to>
                                        <p:strVal val="visible"/>
                                      </p:to>
                                    </p:set>
                                    <p:animEffect transition="in" filter="fade">
                                      <p:cBhvr>
                                        <p:cTn id="91" dur="500"/>
                                        <p:tgtEl>
                                          <p:spTgt spid="70"/>
                                        </p:tgtEl>
                                      </p:cBhvr>
                                    </p:animEffect>
                                  </p:childTnLst>
                                </p:cTn>
                              </p:par>
                            </p:childTnLst>
                          </p:cTn>
                        </p:par>
                        <p:par>
                          <p:cTn id="92" fill="hold">
                            <p:stCondLst>
                              <p:cond delay="1750"/>
                            </p:stCondLst>
                            <p:childTnLst>
                              <p:par>
                                <p:cTn id="93" presetID="10" presetClass="entr" presetSubtype="0" fill="hold" grpId="0" nodeType="afterEffect">
                                  <p:stCondLst>
                                    <p:cond delay="0"/>
                                  </p:stCondLst>
                                  <p:childTnLst>
                                    <p:set>
                                      <p:cBhvr>
                                        <p:cTn id="94" dur="1" fill="hold">
                                          <p:stCondLst>
                                            <p:cond delay="0"/>
                                          </p:stCondLst>
                                        </p:cTn>
                                        <p:tgtEl>
                                          <p:spTgt spid="34"/>
                                        </p:tgtEl>
                                        <p:attrNameLst>
                                          <p:attrName>style.visibility</p:attrName>
                                        </p:attrNameLst>
                                      </p:cBhvr>
                                      <p:to>
                                        <p:strVal val="visible"/>
                                      </p:to>
                                    </p:set>
                                    <p:animEffect transition="in" filter="fade">
                                      <p:cBhvr>
                                        <p:cTn id="95" dur="500"/>
                                        <p:tgtEl>
                                          <p:spTgt spid="34"/>
                                        </p:tgtEl>
                                      </p:cBhvr>
                                    </p:animEffect>
                                  </p:childTnLst>
                                </p:cTn>
                              </p:par>
                            </p:childTnLst>
                          </p:cTn>
                        </p:par>
                        <p:par>
                          <p:cTn id="96" fill="hold">
                            <p:stCondLst>
                              <p:cond delay="2250"/>
                            </p:stCondLst>
                            <p:childTnLst>
                              <p:par>
                                <p:cTn id="97" presetID="22" presetClass="entr" presetSubtype="8" fill="hold" nodeType="after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wipe(left)">
                                      <p:cBhvr>
                                        <p:cTn id="99" dur="500"/>
                                        <p:tgtEl>
                                          <p:spTgt spid="35"/>
                                        </p:tgtEl>
                                      </p:cBhvr>
                                    </p:animEffect>
                                  </p:childTnLst>
                                </p:cTn>
                              </p:par>
                            </p:childTnLst>
                          </p:cTn>
                        </p:par>
                        <p:par>
                          <p:cTn id="100" fill="hold">
                            <p:stCondLst>
                              <p:cond delay="2750"/>
                            </p:stCondLst>
                            <p:childTnLst>
                              <p:par>
                                <p:cTn id="101" presetID="10" presetClass="entr" presetSubtype="0" fill="hold" grpId="0" nodeType="afterEffect">
                                  <p:stCondLst>
                                    <p:cond delay="0"/>
                                  </p:stCondLst>
                                  <p:childTnLst>
                                    <p:set>
                                      <p:cBhvr>
                                        <p:cTn id="102" dur="1" fill="hold">
                                          <p:stCondLst>
                                            <p:cond delay="0"/>
                                          </p:stCondLst>
                                        </p:cTn>
                                        <p:tgtEl>
                                          <p:spTgt spid="41"/>
                                        </p:tgtEl>
                                        <p:attrNameLst>
                                          <p:attrName>style.visibility</p:attrName>
                                        </p:attrNameLst>
                                      </p:cBhvr>
                                      <p:to>
                                        <p:strVal val="visible"/>
                                      </p:to>
                                    </p:set>
                                    <p:animEffect transition="in" filter="fade">
                                      <p:cBhvr>
                                        <p:cTn id="103" dur="500"/>
                                        <p:tgtEl>
                                          <p:spTgt spid="41"/>
                                        </p:tgtEl>
                                      </p:cBhvr>
                                    </p:animEffect>
                                  </p:childTnLst>
                                </p:cTn>
                              </p:par>
                            </p:childTnLst>
                          </p:cTn>
                        </p:par>
                        <p:par>
                          <p:cTn id="104" fill="hold">
                            <p:stCondLst>
                              <p:cond delay="3250"/>
                            </p:stCondLst>
                            <p:childTnLst>
                              <p:par>
                                <p:cTn id="105" presetID="22" presetClass="entr" presetSubtype="8" fill="hold"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wipe(left)">
                                      <p:cBhvr>
                                        <p:cTn id="107" dur="500"/>
                                        <p:tgtEl>
                                          <p:spTgt spid="42"/>
                                        </p:tgtEl>
                                      </p:cBhvr>
                                    </p:animEffect>
                                  </p:childTnLst>
                                </p:cTn>
                              </p:par>
                            </p:childTnLst>
                          </p:cTn>
                        </p:par>
                        <p:par>
                          <p:cTn id="108" fill="hold">
                            <p:stCondLst>
                              <p:cond delay="3750"/>
                            </p:stCondLst>
                            <p:childTnLst>
                              <p:par>
                                <p:cTn id="109" presetID="10" presetClass="entr" presetSubtype="0" fill="hold" grpId="0" nodeType="afterEffect">
                                  <p:stCondLst>
                                    <p:cond delay="0"/>
                                  </p:stCondLst>
                                  <p:childTnLst>
                                    <p:set>
                                      <p:cBhvr>
                                        <p:cTn id="110" dur="1" fill="hold">
                                          <p:stCondLst>
                                            <p:cond delay="0"/>
                                          </p:stCondLst>
                                        </p:cTn>
                                        <p:tgtEl>
                                          <p:spTgt spid="48"/>
                                        </p:tgtEl>
                                        <p:attrNameLst>
                                          <p:attrName>style.visibility</p:attrName>
                                        </p:attrNameLst>
                                      </p:cBhvr>
                                      <p:to>
                                        <p:strVal val="visible"/>
                                      </p:to>
                                    </p:set>
                                    <p:animEffect transition="in" filter="fade">
                                      <p:cBhvr>
                                        <p:cTn id="111" dur="500"/>
                                        <p:tgtEl>
                                          <p:spTgt spid="48"/>
                                        </p:tgtEl>
                                      </p:cBhvr>
                                    </p:animEffect>
                                  </p:childTnLst>
                                </p:cTn>
                              </p:par>
                            </p:childTnLst>
                          </p:cTn>
                        </p:par>
                        <p:par>
                          <p:cTn id="112" fill="hold">
                            <p:stCondLst>
                              <p:cond delay="4250"/>
                            </p:stCondLst>
                            <p:childTnLst>
                              <p:par>
                                <p:cTn id="113" presetID="22" presetClass="entr" presetSubtype="8" fill="hold" nodeType="afterEffect">
                                  <p:stCondLst>
                                    <p:cond delay="0"/>
                                  </p:stCondLst>
                                  <p:childTnLst>
                                    <p:set>
                                      <p:cBhvr>
                                        <p:cTn id="114" dur="1" fill="hold">
                                          <p:stCondLst>
                                            <p:cond delay="0"/>
                                          </p:stCondLst>
                                        </p:cTn>
                                        <p:tgtEl>
                                          <p:spTgt spid="49"/>
                                        </p:tgtEl>
                                        <p:attrNameLst>
                                          <p:attrName>style.visibility</p:attrName>
                                        </p:attrNameLst>
                                      </p:cBhvr>
                                      <p:to>
                                        <p:strVal val="visible"/>
                                      </p:to>
                                    </p:set>
                                    <p:animEffect transition="in" filter="wipe(left)">
                                      <p:cBhvr>
                                        <p:cTn id="115" dur="500"/>
                                        <p:tgtEl>
                                          <p:spTgt spid="49"/>
                                        </p:tgtEl>
                                      </p:cBhvr>
                                    </p:animEffect>
                                  </p:childTnLst>
                                </p:cTn>
                              </p:par>
                            </p:childTnLst>
                          </p:cTn>
                        </p:par>
                        <p:par>
                          <p:cTn id="116" fill="hold">
                            <p:stCondLst>
                              <p:cond delay="4750"/>
                            </p:stCondLst>
                            <p:childTnLst>
                              <p:par>
                                <p:cTn id="117" presetID="10" presetClass="entr" presetSubtype="0" fill="hold" grpId="0" nodeType="afterEffect">
                                  <p:stCondLst>
                                    <p:cond delay="0"/>
                                  </p:stCondLst>
                                  <p:childTnLst>
                                    <p:set>
                                      <p:cBhvr>
                                        <p:cTn id="118" dur="1" fill="hold">
                                          <p:stCondLst>
                                            <p:cond delay="0"/>
                                          </p:stCondLst>
                                        </p:cTn>
                                        <p:tgtEl>
                                          <p:spTgt spid="55"/>
                                        </p:tgtEl>
                                        <p:attrNameLst>
                                          <p:attrName>style.visibility</p:attrName>
                                        </p:attrNameLst>
                                      </p:cBhvr>
                                      <p:to>
                                        <p:strVal val="visible"/>
                                      </p:to>
                                    </p:set>
                                    <p:animEffect transition="in" filter="fade">
                                      <p:cBhvr>
                                        <p:cTn id="119" dur="500"/>
                                        <p:tgtEl>
                                          <p:spTgt spid="55"/>
                                        </p:tgtEl>
                                      </p:cBhvr>
                                    </p:animEffect>
                                  </p:childTnLst>
                                </p:cTn>
                              </p:par>
                            </p:childTnLst>
                          </p:cTn>
                        </p:par>
                        <p:par>
                          <p:cTn id="120" fill="hold">
                            <p:stCondLst>
                              <p:cond delay="5250"/>
                            </p:stCondLst>
                            <p:childTnLst>
                              <p:par>
                                <p:cTn id="121" presetID="22" presetClass="entr" presetSubtype="8" fill="hold" nodeType="afterEffect">
                                  <p:stCondLst>
                                    <p:cond delay="0"/>
                                  </p:stCondLst>
                                  <p:childTnLst>
                                    <p:set>
                                      <p:cBhvr>
                                        <p:cTn id="122" dur="1" fill="hold">
                                          <p:stCondLst>
                                            <p:cond delay="0"/>
                                          </p:stCondLst>
                                        </p:cTn>
                                        <p:tgtEl>
                                          <p:spTgt spid="56"/>
                                        </p:tgtEl>
                                        <p:attrNameLst>
                                          <p:attrName>style.visibility</p:attrName>
                                        </p:attrNameLst>
                                      </p:cBhvr>
                                      <p:to>
                                        <p:strVal val="visible"/>
                                      </p:to>
                                    </p:set>
                                    <p:animEffect transition="in" filter="wipe(left)">
                                      <p:cBhvr>
                                        <p:cTn id="123" dur="500"/>
                                        <p:tgtEl>
                                          <p:spTgt spid="56"/>
                                        </p:tgtEl>
                                      </p:cBhvr>
                                    </p:animEffect>
                                  </p:childTnLst>
                                </p:cTn>
                              </p:par>
                            </p:childTnLst>
                          </p:cTn>
                        </p:par>
                        <p:par>
                          <p:cTn id="124" fill="hold">
                            <p:stCondLst>
                              <p:cond delay="5750"/>
                            </p:stCondLst>
                            <p:childTnLst>
                              <p:par>
                                <p:cTn id="125" presetID="10" presetClass="entr" presetSubtype="0" fill="hold" grpId="0" nodeType="afterEffect">
                                  <p:stCondLst>
                                    <p:cond delay="0"/>
                                  </p:stCondLst>
                                  <p:childTnLst>
                                    <p:set>
                                      <p:cBhvr>
                                        <p:cTn id="126" dur="1" fill="hold">
                                          <p:stCondLst>
                                            <p:cond delay="0"/>
                                          </p:stCondLst>
                                        </p:cTn>
                                        <p:tgtEl>
                                          <p:spTgt spid="62"/>
                                        </p:tgtEl>
                                        <p:attrNameLst>
                                          <p:attrName>style.visibility</p:attrName>
                                        </p:attrNameLst>
                                      </p:cBhvr>
                                      <p:to>
                                        <p:strVal val="visible"/>
                                      </p:to>
                                    </p:set>
                                    <p:animEffect transition="in" filter="fade">
                                      <p:cBhvr>
                                        <p:cTn id="127" dur="500"/>
                                        <p:tgtEl>
                                          <p:spTgt spid="62"/>
                                        </p:tgtEl>
                                      </p:cBhvr>
                                    </p:animEffect>
                                  </p:childTnLst>
                                </p:cTn>
                              </p:par>
                            </p:childTnLst>
                          </p:cTn>
                        </p:par>
                        <p:par>
                          <p:cTn id="128" fill="hold">
                            <p:stCondLst>
                              <p:cond delay="6250"/>
                            </p:stCondLst>
                            <p:childTnLst>
                              <p:par>
                                <p:cTn id="129" presetID="22" presetClass="entr" presetSubtype="8" fill="hold" nodeType="afterEffect">
                                  <p:stCondLst>
                                    <p:cond delay="0"/>
                                  </p:stCondLst>
                                  <p:childTnLst>
                                    <p:set>
                                      <p:cBhvr>
                                        <p:cTn id="130" dur="1" fill="hold">
                                          <p:stCondLst>
                                            <p:cond delay="0"/>
                                          </p:stCondLst>
                                        </p:cTn>
                                        <p:tgtEl>
                                          <p:spTgt spid="63"/>
                                        </p:tgtEl>
                                        <p:attrNameLst>
                                          <p:attrName>style.visibility</p:attrName>
                                        </p:attrNameLst>
                                      </p:cBhvr>
                                      <p:to>
                                        <p:strVal val="visible"/>
                                      </p:to>
                                    </p:set>
                                    <p:animEffect transition="in" filter="wipe(left)">
                                      <p:cBhvr>
                                        <p:cTn id="131" dur="500"/>
                                        <p:tgtEl>
                                          <p:spTgt spid="63"/>
                                        </p:tgtEl>
                                      </p:cBhvr>
                                    </p:animEffect>
                                  </p:childTnLst>
                                </p:cTn>
                              </p:par>
                            </p:childTnLst>
                          </p:cTn>
                        </p:par>
                        <p:par>
                          <p:cTn id="132" fill="hold">
                            <p:stCondLst>
                              <p:cond delay="6750"/>
                            </p:stCondLst>
                            <p:childTnLst>
                              <p:par>
                                <p:cTn id="133" presetID="10" presetClass="entr" presetSubtype="0" fill="hold" grpId="0" nodeType="afterEffect">
                                  <p:stCondLst>
                                    <p:cond delay="0"/>
                                  </p:stCondLst>
                                  <p:childTnLst>
                                    <p:set>
                                      <p:cBhvr>
                                        <p:cTn id="134" dur="1" fill="hold">
                                          <p:stCondLst>
                                            <p:cond delay="0"/>
                                          </p:stCondLst>
                                        </p:cTn>
                                        <p:tgtEl>
                                          <p:spTgt spid="81"/>
                                        </p:tgtEl>
                                        <p:attrNameLst>
                                          <p:attrName>style.visibility</p:attrName>
                                        </p:attrNameLst>
                                      </p:cBhvr>
                                      <p:to>
                                        <p:strVal val="visible"/>
                                      </p:to>
                                    </p:set>
                                    <p:animEffect transition="in" filter="fade">
                                      <p:cBhvr>
                                        <p:cTn id="135" dur="500"/>
                                        <p:tgtEl>
                                          <p:spTgt spid="81"/>
                                        </p:tgtEl>
                                      </p:cBhvr>
                                    </p:animEffect>
                                  </p:childTnLst>
                                </p:cTn>
                              </p:par>
                            </p:childTnLst>
                          </p:cTn>
                        </p:par>
                        <p:par>
                          <p:cTn id="136" fill="hold">
                            <p:stCondLst>
                              <p:cond delay="7250"/>
                            </p:stCondLst>
                            <p:childTnLst>
                              <p:par>
                                <p:cTn id="137" presetID="22" presetClass="entr" presetSubtype="8" fill="hold" nodeType="afterEffect">
                                  <p:stCondLst>
                                    <p:cond delay="0"/>
                                  </p:stCondLst>
                                  <p:childTnLst>
                                    <p:set>
                                      <p:cBhvr>
                                        <p:cTn id="138" dur="1" fill="hold">
                                          <p:stCondLst>
                                            <p:cond delay="0"/>
                                          </p:stCondLst>
                                        </p:cTn>
                                        <p:tgtEl>
                                          <p:spTgt spid="82"/>
                                        </p:tgtEl>
                                        <p:attrNameLst>
                                          <p:attrName>style.visibility</p:attrName>
                                        </p:attrNameLst>
                                      </p:cBhvr>
                                      <p:to>
                                        <p:strVal val="visible"/>
                                      </p:to>
                                    </p:set>
                                    <p:animEffect transition="in" filter="wipe(left)">
                                      <p:cBhvr>
                                        <p:cTn id="139"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34" grpId="0"/>
      <p:bldP spid="41" grpId="0"/>
      <p:bldP spid="48" grpId="0"/>
      <p:bldP spid="55" grpId="0"/>
      <p:bldP spid="62" grpId="0"/>
      <p:bldP spid="69" grpId="0"/>
      <p:bldP spid="70" grpId="0"/>
      <p:bldP spid="81" grpId="0"/>
      <p:bldP spid="94" grpId="0" animBg="1"/>
      <p:bldP spid="95" grpId="0" animBg="1"/>
      <p:bldP spid="96" grpId="0" animBg="1"/>
      <p:bldP spid="10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TextBox 8"/>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0" name="TextBox 9"/>
          <p:cNvSpPr txBox="1"/>
          <p:nvPr/>
        </p:nvSpPr>
        <p:spPr>
          <a:xfrm>
            <a:off x="3692157" y="680759"/>
            <a:ext cx="4807726" cy="830997"/>
          </a:xfrm>
          <a:prstGeom prst="rect">
            <a:avLst/>
          </a:prstGeom>
          <a:noFill/>
        </p:spPr>
        <p:txBody>
          <a:bodyPr wrap="none" rtlCol="0">
            <a:spAutoFit/>
          </a:bodyPr>
          <a:lstStyle/>
          <a:p>
            <a:pPr algn="ctr"/>
            <a:r>
              <a:rPr lang="id-ID" sz="4800" dirty="0" smtClean="0">
                <a:solidFill>
                  <a:schemeClr val="bg1"/>
                </a:solidFill>
                <a:latin typeface="+mj-lt"/>
              </a:rPr>
              <a:t>Stacked Iconic List</a:t>
            </a:r>
            <a:endParaRPr lang="en-US" sz="4800" dirty="0">
              <a:solidFill>
                <a:schemeClr val="bg1"/>
              </a:solidFill>
              <a:latin typeface="+mj-lt"/>
            </a:endParaRPr>
          </a:p>
        </p:txBody>
      </p:sp>
      <p:sp>
        <p:nvSpPr>
          <p:cNvPr id="49" name="Oval 48"/>
          <p:cNvSpPr/>
          <p:nvPr/>
        </p:nvSpPr>
        <p:spPr>
          <a:xfrm>
            <a:off x="1674914" y="2373985"/>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TextBox 49"/>
          <p:cNvSpPr txBox="1"/>
          <p:nvPr/>
        </p:nvSpPr>
        <p:spPr>
          <a:xfrm>
            <a:off x="1418522" y="3338666"/>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51" name="Rectangle 50"/>
          <p:cNvSpPr/>
          <p:nvPr/>
        </p:nvSpPr>
        <p:spPr>
          <a:xfrm>
            <a:off x="1050722" y="3594096"/>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52" name="Group 51"/>
          <p:cNvGrpSpPr/>
          <p:nvPr/>
        </p:nvGrpSpPr>
        <p:grpSpPr>
          <a:xfrm>
            <a:off x="1925013" y="2650773"/>
            <a:ext cx="423629" cy="370251"/>
            <a:chOff x="8296275" y="8293096"/>
            <a:chExt cx="1385888" cy="1211261"/>
          </a:xfrm>
          <a:solidFill>
            <a:schemeClr val="bg1"/>
          </a:solidFill>
        </p:grpSpPr>
        <p:sp>
          <p:nvSpPr>
            <p:cNvPr id="53"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5" name="Oval 54"/>
          <p:cNvSpPr/>
          <p:nvPr/>
        </p:nvSpPr>
        <p:spPr>
          <a:xfrm>
            <a:off x="1674914" y="4411693"/>
            <a:ext cx="923827" cy="92382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TextBox 55"/>
          <p:cNvSpPr txBox="1"/>
          <p:nvPr/>
        </p:nvSpPr>
        <p:spPr>
          <a:xfrm>
            <a:off x="1501879" y="5376374"/>
            <a:ext cx="1269899" cy="338554"/>
          </a:xfrm>
          <a:prstGeom prst="rect">
            <a:avLst/>
          </a:prstGeom>
          <a:noFill/>
        </p:spPr>
        <p:txBody>
          <a:bodyPr wrap="none" rtlCol="0">
            <a:spAutoFit/>
          </a:bodyPr>
          <a:lstStyle/>
          <a:p>
            <a:pPr algn="ctr"/>
            <a:r>
              <a:rPr lang="id-ID" sz="1600" b="1" dirty="0" smtClean="0">
                <a:solidFill>
                  <a:schemeClr val="bg1"/>
                </a:solidFill>
                <a:latin typeface="+mj-lt"/>
              </a:rPr>
              <a:t>Photography</a:t>
            </a:r>
            <a:endParaRPr lang="id-ID" sz="1600" b="1" dirty="0">
              <a:solidFill>
                <a:schemeClr val="bg1"/>
              </a:solidFill>
              <a:latin typeface="+mj-lt"/>
            </a:endParaRPr>
          </a:p>
        </p:txBody>
      </p:sp>
      <p:sp>
        <p:nvSpPr>
          <p:cNvPr id="57" name="Rectangle 56"/>
          <p:cNvSpPr/>
          <p:nvPr/>
        </p:nvSpPr>
        <p:spPr>
          <a:xfrm>
            <a:off x="1042250" y="5631804"/>
            <a:ext cx="2189154"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8" name="Oval 57"/>
          <p:cNvSpPr/>
          <p:nvPr/>
        </p:nvSpPr>
        <p:spPr>
          <a:xfrm>
            <a:off x="4286860" y="2373985"/>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TextBox 58"/>
          <p:cNvSpPr txBox="1"/>
          <p:nvPr/>
        </p:nvSpPr>
        <p:spPr>
          <a:xfrm>
            <a:off x="4098597" y="3338666"/>
            <a:ext cx="1300356" cy="338554"/>
          </a:xfrm>
          <a:prstGeom prst="rect">
            <a:avLst/>
          </a:prstGeom>
          <a:noFill/>
        </p:spPr>
        <p:txBody>
          <a:bodyPr wrap="none" rtlCol="0">
            <a:spAutoFit/>
          </a:bodyPr>
          <a:lstStyle/>
          <a:p>
            <a:pPr algn="ctr"/>
            <a:r>
              <a:rPr lang="id-ID" sz="1600" b="1" dirty="0" smtClean="0">
                <a:solidFill>
                  <a:schemeClr val="bg1"/>
                </a:solidFill>
                <a:latin typeface="+mj-lt"/>
              </a:rPr>
              <a:t>Cloud Source</a:t>
            </a:r>
            <a:endParaRPr lang="id-ID" sz="1600" b="1" dirty="0">
              <a:solidFill>
                <a:schemeClr val="bg1"/>
              </a:solidFill>
              <a:latin typeface="+mj-lt"/>
            </a:endParaRPr>
          </a:p>
        </p:txBody>
      </p:sp>
      <p:sp>
        <p:nvSpPr>
          <p:cNvPr id="60" name="Rectangle 59"/>
          <p:cNvSpPr/>
          <p:nvPr/>
        </p:nvSpPr>
        <p:spPr>
          <a:xfrm>
            <a:off x="3708862" y="3594096"/>
            <a:ext cx="2079818"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1" name="Oval 60"/>
          <p:cNvSpPr/>
          <p:nvPr/>
        </p:nvSpPr>
        <p:spPr>
          <a:xfrm>
            <a:off x="4286860" y="4411693"/>
            <a:ext cx="923827" cy="92382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TextBox 61"/>
          <p:cNvSpPr txBox="1"/>
          <p:nvPr/>
        </p:nvSpPr>
        <p:spPr>
          <a:xfrm>
            <a:off x="3983182" y="5376374"/>
            <a:ext cx="1531188" cy="338554"/>
          </a:xfrm>
          <a:prstGeom prst="rect">
            <a:avLst/>
          </a:prstGeom>
          <a:noFill/>
        </p:spPr>
        <p:txBody>
          <a:bodyPr wrap="none" rtlCol="0">
            <a:spAutoFit/>
          </a:bodyPr>
          <a:lstStyle/>
          <a:p>
            <a:pPr algn="ctr"/>
            <a:r>
              <a:rPr lang="id-ID" sz="1600" b="1" dirty="0" smtClean="0">
                <a:solidFill>
                  <a:schemeClr val="bg1"/>
                </a:solidFill>
                <a:latin typeface="+mj-lt"/>
              </a:rPr>
              <a:t>Lovely Audience</a:t>
            </a:r>
            <a:endParaRPr lang="id-ID" sz="1600" b="1" dirty="0">
              <a:solidFill>
                <a:schemeClr val="bg1"/>
              </a:solidFill>
              <a:latin typeface="+mj-lt"/>
            </a:endParaRPr>
          </a:p>
        </p:txBody>
      </p:sp>
      <p:sp>
        <p:nvSpPr>
          <p:cNvPr id="63" name="Rectangle 62"/>
          <p:cNvSpPr/>
          <p:nvPr/>
        </p:nvSpPr>
        <p:spPr>
          <a:xfrm>
            <a:off x="3766570" y="5631804"/>
            <a:ext cx="1964401"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4" name="Oval 63"/>
          <p:cNvSpPr/>
          <p:nvPr/>
        </p:nvSpPr>
        <p:spPr>
          <a:xfrm>
            <a:off x="9286601" y="2373985"/>
            <a:ext cx="923827" cy="92382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TextBox 64"/>
          <p:cNvSpPr txBox="1"/>
          <p:nvPr/>
        </p:nvSpPr>
        <p:spPr>
          <a:xfrm>
            <a:off x="8953268" y="3338666"/>
            <a:ext cx="1590500" cy="338554"/>
          </a:xfrm>
          <a:prstGeom prst="rect">
            <a:avLst/>
          </a:prstGeom>
          <a:noFill/>
        </p:spPr>
        <p:txBody>
          <a:bodyPr wrap="none" rtlCol="0">
            <a:spAutoFit/>
          </a:bodyPr>
          <a:lstStyle/>
          <a:p>
            <a:pPr algn="ctr"/>
            <a:r>
              <a:rPr lang="id-ID" sz="1600" b="1" dirty="0" smtClean="0">
                <a:solidFill>
                  <a:schemeClr val="bg1"/>
                </a:solidFill>
                <a:latin typeface="+mj-lt"/>
              </a:rPr>
              <a:t>Streaming Media</a:t>
            </a:r>
            <a:endParaRPr lang="id-ID" sz="1600" b="1" dirty="0">
              <a:solidFill>
                <a:schemeClr val="bg1"/>
              </a:solidFill>
              <a:latin typeface="+mj-lt"/>
            </a:endParaRPr>
          </a:p>
        </p:txBody>
      </p:sp>
      <p:sp>
        <p:nvSpPr>
          <p:cNvPr id="66" name="Rectangle 65"/>
          <p:cNvSpPr/>
          <p:nvPr/>
        </p:nvSpPr>
        <p:spPr>
          <a:xfrm>
            <a:off x="8736690" y="3594096"/>
            <a:ext cx="2032527"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7" name="Oval 66"/>
          <p:cNvSpPr/>
          <p:nvPr/>
        </p:nvSpPr>
        <p:spPr>
          <a:xfrm>
            <a:off x="9286601" y="4411693"/>
            <a:ext cx="923827" cy="9238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TextBox 67"/>
          <p:cNvSpPr txBox="1"/>
          <p:nvPr/>
        </p:nvSpPr>
        <p:spPr>
          <a:xfrm>
            <a:off x="9030209" y="5376374"/>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69" name="Rectangle 68"/>
          <p:cNvSpPr/>
          <p:nvPr/>
        </p:nvSpPr>
        <p:spPr>
          <a:xfrm>
            <a:off x="8615949" y="5631804"/>
            <a:ext cx="2265130"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0" name="Group 69"/>
          <p:cNvGrpSpPr/>
          <p:nvPr/>
        </p:nvGrpSpPr>
        <p:grpSpPr>
          <a:xfrm>
            <a:off x="9536700" y="4688481"/>
            <a:ext cx="423629" cy="370251"/>
            <a:chOff x="8296275" y="8293096"/>
            <a:chExt cx="1385888" cy="1211261"/>
          </a:xfrm>
          <a:solidFill>
            <a:schemeClr val="bg1"/>
          </a:solidFill>
        </p:grpSpPr>
        <p:sp>
          <p:nvSpPr>
            <p:cNvPr id="71"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3" name="Oval 72"/>
          <p:cNvSpPr/>
          <p:nvPr/>
        </p:nvSpPr>
        <p:spPr>
          <a:xfrm>
            <a:off x="6789470" y="2373985"/>
            <a:ext cx="923827" cy="92382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4" name="TextBox 73"/>
          <p:cNvSpPr txBox="1"/>
          <p:nvPr/>
        </p:nvSpPr>
        <p:spPr>
          <a:xfrm>
            <a:off x="6658114" y="3338666"/>
            <a:ext cx="1186542" cy="338554"/>
          </a:xfrm>
          <a:prstGeom prst="rect">
            <a:avLst/>
          </a:prstGeom>
          <a:noFill/>
        </p:spPr>
        <p:txBody>
          <a:bodyPr wrap="none" rtlCol="0">
            <a:spAutoFit/>
          </a:bodyPr>
          <a:lstStyle/>
          <a:p>
            <a:pPr algn="ctr"/>
            <a:r>
              <a:rPr lang="id-ID" sz="1600" b="1" dirty="0" smtClean="0">
                <a:solidFill>
                  <a:schemeClr val="bg1"/>
                </a:solidFill>
                <a:latin typeface="+mj-lt"/>
              </a:rPr>
              <a:t>Print Design</a:t>
            </a:r>
            <a:endParaRPr lang="id-ID" sz="1600" b="1" dirty="0">
              <a:solidFill>
                <a:schemeClr val="bg1"/>
              </a:solidFill>
              <a:latin typeface="+mj-lt"/>
            </a:endParaRPr>
          </a:p>
        </p:txBody>
      </p:sp>
      <p:sp>
        <p:nvSpPr>
          <p:cNvPr id="75" name="Rectangle 74"/>
          <p:cNvSpPr/>
          <p:nvPr/>
        </p:nvSpPr>
        <p:spPr>
          <a:xfrm>
            <a:off x="6201307" y="3594096"/>
            <a:ext cx="2122756"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6" name="Oval 75"/>
          <p:cNvSpPr/>
          <p:nvPr/>
        </p:nvSpPr>
        <p:spPr>
          <a:xfrm>
            <a:off x="6789470" y="4411693"/>
            <a:ext cx="923827" cy="92382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TextBox 76"/>
          <p:cNvSpPr txBox="1"/>
          <p:nvPr/>
        </p:nvSpPr>
        <p:spPr>
          <a:xfrm>
            <a:off x="6533078" y="5376374"/>
            <a:ext cx="1436611" cy="338554"/>
          </a:xfrm>
          <a:prstGeom prst="rect">
            <a:avLst/>
          </a:prstGeom>
          <a:noFill/>
        </p:spPr>
        <p:txBody>
          <a:bodyPr wrap="none" rtlCol="0">
            <a:spAutoFit/>
          </a:bodyPr>
          <a:lstStyle/>
          <a:p>
            <a:pPr algn="ctr"/>
            <a:r>
              <a:rPr lang="id-ID" sz="1600" b="1" dirty="0" smtClean="0">
                <a:solidFill>
                  <a:schemeClr val="bg1"/>
                </a:solidFill>
                <a:latin typeface="+mj-lt"/>
              </a:rPr>
              <a:t>Bundle Packed</a:t>
            </a:r>
            <a:endParaRPr lang="id-ID" sz="1600" b="1" dirty="0">
              <a:solidFill>
                <a:schemeClr val="bg1"/>
              </a:solidFill>
              <a:latin typeface="+mj-lt"/>
            </a:endParaRPr>
          </a:p>
        </p:txBody>
      </p:sp>
      <p:sp>
        <p:nvSpPr>
          <p:cNvPr id="78" name="Rectangle 77"/>
          <p:cNvSpPr/>
          <p:nvPr/>
        </p:nvSpPr>
        <p:spPr>
          <a:xfrm>
            <a:off x="6227244" y="5631804"/>
            <a:ext cx="2032527"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9" name="Group 78"/>
          <p:cNvGrpSpPr/>
          <p:nvPr/>
        </p:nvGrpSpPr>
        <p:grpSpPr>
          <a:xfrm>
            <a:off x="7039569" y="4688481"/>
            <a:ext cx="423629" cy="370251"/>
            <a:chOff x="8296275" y="8293096"/>
            <a:chExt cx="1385888" cy="1211261"/>
          </a:xfrm>
          <a:solidFill>
            <a:schemeClr val="bg1"/>
          </a:solidFill>
        </p:grpSpPr>
        <p:sp>
          <p:nvSpPr>
            <p:cNvPr id="80" name="Freeform 8"/>
            <p:cNvSpPr>
              <a:spLocks noEditPoints="1"/>
            </p:cNvSpPr>
            <p:nvPr/>
          </p:nvSpPr>
          <p:spPr bwMode="auto">
            <a:xfrm>
              <a:off x="8296275" y="8293096"/>
              <a:ext cx="1385888" cy="1211261"/>
            </a:xfrm>
            <a:custGeom>
              <a:avLst/>
              <a:gdLst>
                <a:gd name="T0" fmla="*/ 368 w 369"/>
                <a:gd name="T1" fmla="*/ 190 h 323"/>
                <a:gd name="T2" fmla="*/ 322 w 369"/>
                <a:gd name="T3" fmla="*/ 17 h 323"/>
                <a:gd name="T4" fmla="*/ 299 w 369"/>
                <a:gd name="T5" fmla="*/ 0 h 323"/>
                <a:gd name="T6" fmla="*/ 184 w 369"/>
                <a:gd name="T7" fmla="*/ 0 h 323"/>
                <a:gd name="T8" fmla="*/ 69 w 369"/>
                <a:gd name="T9" fmla="*/ 0 h 323"/>
                <a:gd name="T10" fmla="*/ 47 w 369"/>
                <a:gd name="T11" fmla="*/ 17 h 323"/>
                <a:gd name="T12" fmla="*/ 1 w 369"/>
                <a:gd name="T13" fmla="*/ 190 h 323"/>
                <a:gd name="T14" fmla="*/ 0 w 369"/>
                <a:gd name="T15" fmla="*/ 196 h 323"/>
                <a:gd name="T16" fmla="*/ 0 w 369"/>
                <a:gd name="T17" fmla="*/ 276 h 323"/>
                <a:gd name="T18" fmla="*/ 46 w 369"/>
                <a:gd name="T19" fmla="*/ 323 h 323"/>
                <a:gd name="T20" fmla="*/ 323 w 369"/>
                <a:gd name="T21" fmla="*/ 323 h 323"/>
                <a:gd name="T22" fmla="*/ 369 w 369"/>
                <a:gd name="T23" fmla="*/ 276 h 323"/>
                <a:gd name="T24" fmla="*/ 369 w 369"/>
                <a:gd name="T25" fmla="*/ 196 h 323"/>
                <a:gd name="T26" fmla="*/ 368 w 369"/>
                <a:gd name="T27" fmla="*/ 190 h 323"/>
                <a:gd name="T28" fmla="*/ 346 w 369"/>
                <a:gd name="T29" fmla="*/ 276 h 323"/>
                <a:gd name="T30" fmla="*/ 323 w 369"/>
                <a:gd name="T31" fmla="*/ 299 h 323"/>
                <a:gd name="T32" fmla="*/ 46 w 369"/>
                <a:gd name="T33" fmla="*/ 299 h 323"/>
                <a:gd name="T34" fmla="*/ 23 w 369"/>
                <a:gd name="T35" fmla="*/ 276 h 323"/>
                <a:gd name="T36" fmla="*/ 23 w 369"/>
                <a:gd name="T37" fmla="*/ 196 h 323"/>
                <a:gd name="T38" fmla="*/ 69 w 369"/>
                <a:gd name="T39" fmla="*/ 23 h 323"/>
                <a:gd name="T40" fmla="*/ 299 w 369"/>
                <a:gd name="T41" fmla="*/ 23 h 323"/>
                <a:gd name="T42" fmla="*/ 346 w 369"/>
                <a:gd name="T43" fmla="*/ 196 h 323"/>
                <a:gd name="T44" fmla="*/ 346 w 369"/>
                <a:gd name="T45" fmla="*/ 276 h 3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9" h="323">
                  <a:moveTo>
                    <a:pt x="368" y="190"/>
                  </a:moveTo>
                  <a:cubicBezTo>
                    <a:pt x="322" y="17"/>
                    <a:pt x="322" y="17"/>
                    <a:pt x="322" y="17"/>
                  </a:cubicBezTo>
                  <a:cubicBezTo>
                    <a:pt x="319" y="7"/>
                    <a:pt x="310" y="0"/>
                    <a:pt x="299" y="0"/>
                  </a:cubicBezTo>
                  <a:cubicBezTo>
                    <a:pt x="184" y="0"/>
                    <a:pt x="184" y="0"/>
                    <a:pt x="184" y="0"/>
                  </a:cubicBezTo>
                  <a:cubicBezTo>
                    <a:pt x="69" y="0"/>
                    <a:pt x="69" y="0"/>
                    <a:pt x="69" y="0"/>
                  </a:cubicBezTo>
                  <a:cubicBezTo>
                    <a:pt x="59" y="0"/>
                    <a:pt x="50" y="7"/>
                    <a:pt x="47" y="17"/>
                  </a:cubicBezTo>
                  <a:cubicBezTo>
                    <a:pt x="1" y="190"/>
                    <a:pt x="1" y="190"/>
                    <a:pt x="1" y="190"/>
                  </a:cubicBezTo>
                  <a:cubicBezTo>
                    <a:pt x="0" y="192"/>
                    <a:pt x="0" y="194"/>
                    <a:pt x="0" y="196"/>
                  </a:cubicBezTo>
                  <a:cubicBezTo>
                    <a:pt x="0" y="276"/>
                    <a:pt x="0" y="276"/>
                    <a:pt x="0" y="276"/>
                  </a:cubicBezTo>
                  <a:cubicBezTo>
                    <a:pt x="0" y="302"/>
                    <a:pt x="21" y="323"/>
                    <a:pt x="46" y="323"/>
                  </a:cubicBezTo>
                  <a:cubicBezTo>
                    <a:pt x="323" y="323"/>
                    <a:pt x="323" y="323"/>
                    <a:pt x="323" y="323"/>
                  </a:cubicBezTo>
                  <a:cubicBezTo>
                    <a:pt x="348" y="323"/>
                    <a:pt x="369" y="302"/>
                    <a:pt x="369" y="276"/>
                  </a:cubicBezTo>
                  <a:cubicBezTo>
                    <a:pt x="369" y="196"/>
                    <a:pt x="369" y="196"/>
                    <a:pt x="369" y="196"/>
                  </a:cubicBezTo>
                  <a:cubicBezTo>
                    <a:pt x="369" y="194"/>
                    <a:pt x="368" y="192"/>
                    <a:pt x="368" y="190"/>
                  </a:cubicBezTo>
                  <a:close/>
                  <a:moveTo>
                    <a:pt x="346" y="276"/>
                  </a:moveTo>
                  <a:cubicBezTo>
                    <a:pt x="346" y="289"/>
                    <a:pt x="335" y="299"/>
                    <a:pt x="323" y="299"/>
                  </a:cubicBezTo>
                  <a:cubicBezTo>
                    <a:pt x="46" y="299"/>
                    <a:pt x="46" y="299"/>
                    <a:pt x="46" y="299"/>
                  </a:cubicBezTo>
                  <a:cubicBezTo>
                    <a:pt x="34" y="299"/>
                    <a:pt x="23" y="289"/>
                    <a:pt x="23" y="276"/>
                  </a:cubicBezTo>
                  <a:cubicBezTo>
                    <a:pt x="23" y="196"/>
                    <a:pt x="23" y="196"/>
                    <a:pt x="23" y="196"/>
                  </a:cubicBezTo>
                  <a:cubicBezTo>
                    <a:pt x="69" y="23"/>
                    <a:pt x="69" y="23"/>
                    <a:pt x="69" y="23"/>
                  </a:cubicBezTo>
                  <a:cubicBezTo>
                    <a:pt x="299" y="23"/>
                    <a:pt x="299" y="23"/>
                    <a:pt x="299" y="23"/>
                  </a:cubicBezTo>
                  <a:cubicBezTo>
                    <a:pt x="346" y="196"/>
                    <a:pt x="346" y="196"/>
                    <a:pt x="346" y="196"/>
                  </a:cubicBezTo>
                  <a:lnTo>
                    <a:pt x="346" y="2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9"/>
            <p:cNvSpPr>
              <a:spLocks noEditPoints="1"/>
            </p:cNvSpPr>
            <p:nvPr/>
          </p:nvSpPr>
          <p:spPr bwMode="auto">
            <a:xfrm>
              <a:off x="8461376" y="8466137"/>
              <a:ext cx="1055689" cy="776288"/>
            </a:xfrm>
            <a:custGeom>
              <a:avLst/>
              <a:gdLst>
                <a:gd name="T0" fmla="*/ 229 w 281"/>
                <a:gd name="T1" fmla="*/ 0 h 207"/>
                <a:gd name="T2" fmla="*/ 51 w 281"/>
                <a:gd name="T3" fmla="*/ 0 h 207"/>
                <a:gd name="T4" fmla="*/ 40 w 281"/>
                <a:gd name="T5" fmla="*/ 9 h 207"/>
                <a:gd name="T6" fmla="*/ 0 w 281"/>
                <a:gd name="T7" fmla="*/ 147 h 207"/>
                <a:gd name="T8" fmla="*/ 2 w 281"/>
                <a:gd name="T9" fmla="*/ 157 h 207"/>
                <a:gd name="T10" fmla="*/ 12 w 281"/>
                <a:gd name="T11" fmla="*/ 161 h 207"/>
                <a:gd name="T12" fmla="*/ 45 w 281"/>
                <a:gd name="T13" fmla="*/ 161 h 207"/>
                <a:gd name="T14" fmla="*/ 58 w 281"/>
                <a:gd name="T15" fmla="*/ 161 h 207"/>
                <a:gd name="T16" fmla="*/ 64 w 281"/>
                <a:gd name="T17" fmla="*/ 161 h 207"/>
                <a:gd name="T18" fmla="*/ 81 w 281"/>
                <a:gd name="T19" fmla="*/ 195 h 207"/>
                <a:gd name="T20" fmla="*/ 101 w 281"/>
                <a:gd name="T21" fmla="*/ 207 h 207"/>
                <a:gd name="T22" fmla="*/ 179 w 281"/>
                <a:gd name="T23" fmla="*/ 207 h 207"/>
                <a:gd name="T24" fmla="*/ 200 w 281"/>
                <a:gd name="T25" fmla="*/ 195 h 207"/>
                <a:gd name="T26" fmla="*/ 217 w 281"/>
                <a:gd name="T27" fmla="*/ 161 h 207"/>
                <a:gd name="T28" fmla="*/ 223 w 281"/>
                <a:gd name="T29" fmla="*/ 161 h 207"/>
                <a:gd name="T30" fmla="*/ 236 w 281"/>
                <a:gd name="T31" fmla="*/ 161 h 207"/>
                <a:gd name="T32" fmla="*/ 269 w 281"/>
                <a:gd name="T33" fmla="*/ 161 h 207"/>
                <a:gd name="T34" fmla="*/ 278 w 281"/>
                <a:gd name="T35" fmla="*/ 157 h 207"/>
                <a:gd name="T36" fmla="*/ 280 w 281"/>
                <a:gd name="T37" fmla="*/ 147 h 207"/>
                <a:gd name="T38" fmla="*/ 241 w 281"/>
                <a:gd name="T39" fmla="*/ 9 h 207"/>
                <a:gd name="T40" fmla="*/ 229 w 281"/>
                <a:gd name="T41" fmla="*/ 0 h 207"/>
                <a:gd name="T42" fmla="*/ 236 w 281"/>
                <a:gd name="T43" fmla="*/ 138 h 207"/>
                <a:gd name="T44" fmla="*/ 217 w 281"/>
                <a:gd name="T45" fmla="*/ 138 h 207"/>
                <a:gd name="T46" fmla="*/ 196 w 281"/>
                <a:gd name="T47" fmla="*/ 151 h 207"/>
                <a:gd name="T48" fmla="*/ 179 w 281"/>
                <a:gd name="T49" fmla="*/ 184 h 207"/>
                <a:gd name="T50" fmla="*/ 101 w 281"/>
                <a:gd name="T51" fmla="*/ 184 h 207"/>
                <a:gd name="T52" fmla="*/ 85 w 281"/>
                <a:gd name="T53" fmla="*/ 151 h 207"/>
                <a:gd name="T54" fmla="*/ 64 w 281"/>
                <a:gd name="T55" fmla="*/ 138 h 207"/>
                <a:gd name="T56" fmla="*/ 45 w 281"/>
                <a:gd name="T57" fmla="*/ 138 h 207"/>
                <a:gd name="T58" fmla="*/ 18 w 281"/>
                <a:gd name="T59" fmla="*/ 138 h 207"/>
                <a:gd name="T60" fmla="*/ 51 w 281"/>
                <a:gd name="T61" fmla="*/ 12 h 207"/>
                <a:gd name="T62" fmla="*/ 229 w 281"/>
                <a:gd name="T63" fmla="*/ 12 h 207"/>
                <a:gd name="T64" fmla="*/ 263 w 281"/>
                <a:gd name="T65" fmla="*/ 138 h 207"/>
                <a:gd name="T66" fmla="*/ 236 w 281"/>
                <a:gd name="T67" fmla="*/ 13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1" h="207">
                  <a:moveTo>
                    <a:pt x="229" y="0"/>
                  </a:moveTo>
                  <a:cubicBezTo>
                    <a:pt x="51" y="0"/>
                    <a:pt x="51" y="0"/>
                    <a:pt x="51" y="0"/>
                  </a:cubicBezTo>
                  <a:cubicBezTo>
                    <a:pt x="46" y="0"/>
                    <a:pt x="41" y="4"/>
                    <a:pt x="40" y="9"/>
                  </a:cubicBezTo>
                  <a:cubicBezTo>
                    <a:pt x="0" y="147"/>
                    <a:pt x="0" y="147"/>
                    <a:pt x="0" y="147"/>
                  </a:cubicBezTo>
                  <a:cubicBezTo>
                    <a:pt x="0" y="150"/>
                    <a:pt x="0" y="154"/>
                    <a:pt x="2" y="157"/>
                  </a:cubicBezTo>
                  <a:cubicBezTo>
                    <a:pt x="5" y="160"/>
                    <a:pt x="8" y="161"/>
                    <a:pt x="12" y="161"/>
                  </a:cubicBezTo>
                  <a:cubicBezTo>
                    <a:pt x="45" y="161"/>
                    <a:pt x="45" y="161"/>
                    <a:pt x="45" y="161"/>
                  </a:cubicBezTo>
                  <a:cubicBezTo>
                    <a:pt x="58" y="161"/>
                    <a:pt x="58" y="161"/>
                    <a:pt x="58" y="161"/>
                  </a:cubicBezTo>
                  <a:cubicBezTo>
                    <a:pt x="64" y="161"/>
                    <a:pt x="64" y="161"/>
                    <a:pt x="64" y="161"/>
                  </a:cubicBezTo>
                  <a:cubicBezTo>
                    <a:pt x="81" y="195"/>
                    <a:pt x="81" y="195"/>
                    <a:pt x="81" y="195"/>
                  </a:cubicBezTo>
                  <a:cubicBezTo>
                    <a:pt x="85" y="203"/>
                    <a:pt x="93" y="207"/>
                    <a:pt x="101" y="207"/>
                  </a:cubicBezTo>
                  <a:cubicBezTo>
                    <a:pt x="179" y="207"/>
                    <a:pt x="179" y="207"/>
                    <a:pt x="179" y="207"/>
                  </a:cubicBezTo>
                  <a:cubicBezTo>
                    <a:pt x="188" y="207"/>
                    <a:pt x="196" y="203"/>
                    <a:pt x="200" y="195"/>
                  </a:cubicBezTo>
                  <a:cubicBezTo>
                    <a:pt x="217" y="161"/>
                    <a:pt x="217" y="161"/>
                    <a:pt x="217" y="161"/>
                  </a:cubicBezTo>
                  <a:cubicBezTo>
                    <a:pt x="223" y="161"/>
                    <a:pt x="223" y="161"/>
                    <a:pt x="223" y="161"/>
                  </a:cubicBezTo>
                  <a:cubicBezTo>
                    <a:pt x="236" y="161"/>
                    <a:pt x="236" y="161"/>
                    <a:pt x="236" y="161"/>
                  </a:cubicBezTo>
                  <a:cubicBezTo>
                    <a:pt x="269" y="161"/>
                    <a:pt x="269" y="161"/>
                    <a:pt x="269" y="161"/>
                  </a:cubicBezTo>
                  <a:cubicBezTo>
                    <a:pt x="273" y="161"/>
                    <a:pt x="276" y="160"/>
                    <a:pt x="278" y="157"/>
                  </a:cubicBezTo>
                  <a:cubicBezTo>
                    <a:pt x="280" y="154"/>
                    <a:pt x="281" y="150"/>
                    <a:pt x="280" y="147"/>
                  </a:cubicBezTo>
                  <a:cubicBezTo>
                    <a:pt x="241" y="9"/>
                    <a:pt x="241" y="9"/>
                    <a:pt x="241" y="9"/>
                  </a:cubicBezTo>
                  <a:cubicBezTo>
                    <a:pt x="239" y="4"/>
                    <a:pt x="235" y="0"/>
                    <a:pt x="229" y="0"/>
                  </a:cubicBezTo>
                  <a:close/>
                  <a:moveTo>
                    <a:pt x="236" y="138"/>
                  </a:moveTo>
                  <a:cubicBezTo>
                    <a:pt x="217" y="138"/>
                    <a:pt x="217" y="138"/>
                    <a:pt x="217" y="138"/>
                  </a:cubicBezTo>
                  <a:cubicBezTo>
                    <a:pt x="208" y="138"/>
                    <a:pt x="200" y="143"/>
                    <a:pt x="196" y="151"/>
                  </a:cubicBezTo>
                  <a:cubicBezTo>
                    <a:pt x="179" y="184"/>
                    <a:pt x="179" y="184"/>
                    <a:pt x="179" y="184"/>
                  </a:cubicBezTo>
                  <a:cubicBezTo>
                    <a:pt x="101" y="184"/>
                    <a:pt x="101" y="184"/>
                    <a:pt x="101" y="184"/>
                  </a:cubicBezTo>
                  <a:cubicBezTo>
                    <a:pt x="85" y="151"/>
                    <a:pt x="85" y="151"/>
                    <a:pt x="85" y="151"/>
                  </a:cubicBezTo>
                  <a:cubicBezTo>
                    <a:pt x="81" y="143"/>
                    <a:pt x="73" y="138"/>
                    <a:pt x="64" y="138"/>
                  </a:cubicBezTo>
                  <a:cubicBezTo>
                    <a:pt x="45" y="138"/>
                    <a:pt x="45" y="138"/>
                    <a:pt x="45" y="138"/>
                  </a:cubicBezTo>
                  <a:cubicBezTo>
                    <a:pt x="18" y="138"/>
                    <a:pt x="18" y="138"/>
                    <a:pt x="18" y="138"/>
                  </a:cubicBezTo>
                  <a:cubicBezTo>
                    <a:pt x="51" y="12"/>
                    <a:pt x="51" y="12"/>
                    <a:pt x="51" y="12"/>
                  </a:cubicBezTo>
                  <a:cubicBezTo>
                    <a:pt x="229" y="12"/>
                    <a:pt x="229" y="12"/>
                    <a:pt x="229" y="12"/>
                  </a:cubicBezTo>
                  <a:cubicBezTo>
                    <a:pt x="263" y="138"/>
                    <a:pt x="263" y="138"/>
                    <a:pt x="263" y="138"/>
                  </a:cubicBezTo>
                  <a:lnTo>
                    <a:pt x="236" y="1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2" name="Group 81"/>
          <p:cNvGrpSpPr/>
          <p:nvPr/>
        </p:nvGrpSpPr>
        <p:grpSpPr>
          <a:xfrm>
            <a:off x="9536700" y="2689058"/>
            <a:ext cx="432364" cy="330459"/>
            <a:chOff x="5516563" y="84138"/>
            <a:chExt cx="1414463" cy="1081087"/>
          </a:xfrm>
          <a:solidFill>
            <a:schemeClr val="bg1"/>
          </a:solidFill>
        </p:grpSpPr>
        <p:sp>
          <p:nvSpPr>
            <p:cNvPr id="83" name="Freeform 13"/>
            <p:cNvSpPr>
              <a:spLocks noEditPoints="1"/>
            </p:cNvSpPr>
            <p:nvPr/>
          </p:nvSpPr>
          <p:spPr bwMode="auto">
            <a:xfrm>
              <a:off x="5688013" y="249238"/>
              <a:ext cx="896938" cy="698500"/>
            </a:xfrm>
            <a:custGeom>
              <a:avLst/>
              <a:gdLst>
                <a:gd name="T0" fmla="*/ 214 w 239"/>
                <a:gd name="T1" fmla="*/ 9 h 186"/>
                <a:gd name="T2" fmla="*/ 120 w 239"/>
                <a:gd name="T3" fmla="*/ 0 h 186"/>
                <a:gd name="T4" fmla="*/ 26 w 239"/>
                <a:gd name="T5" fmla="*/ 9 h 186"/>
                <a:gd name="T6" fmla="*/ 17 w 239"/>
                <a:gd name="T7" fmla="*/ 17 h 186"/>
                <a:gd name="T8" fmla="*/ 17 w 239"/>
                <a:gd name="T9" fmla="*/ 169 h 186"/>
                <a:gd name="T10" fmla="*/ 26 w 239"/>
                <a:gd name="T11" fmla="*/ 177 h 186"/>
                <a:gd name="T12" fmla="*/ 120 w 239"/>
                <a:gd name="T13" fmla="*/ 186 h 186"/>
                <a:gd name="T14" fmla="*/ 214 w 239"/>
                <a:gd name="T15" fmla="*/ 177 h 186"/>
                <a:gd name="T16" fmla="*/ 222 w 239"/>
                <a:gd name="T17" fmla="*/ 169 h 186"/>
                <a:gd name="T18" fmla="*/ 222 w 239"/>
                <a:gd name="T19" fmla="*/ 17 h 186"/>
                <a:gd name="T20" fmla="*/ 214 w 239"/>
                <a:gd name="T21" fmla="*/ 9 h 186"/>
                <a:gd name="T22" fmla="*/ 211 w 239"/>
                <a:gd name="T23" fmla="*/ 165 h 186"/>
                <a:gd name="T24" fmla="*/ 28 w 239"/>
                <a:gd name="T25" fmla="*/ 165 h 186"/>
                <a:gd name="T26" fmla="*/ 28 w 239"/>
                <a:gd name="T27" fmla="*/ 21 h 186"/>
                <a:gd name="T28" fmla="*/ 211 w 239"/>
                <a:gd name="T29" fmla="*/ 21 h 186"/>
                <a:gd name="T30" fmla="*/ 211 w 239"/>
                <a:gd name="T31" fmla="*/ 165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9" h="186">
                  <a:moveTo>
                    <a:pt x="214" y="9"/>
                  </a:moveTo>
                  <a:cubicBezTo>
                    <a:pt x="182" y="3"/>
                    <a:pt x="151" y="0"/>
                    <a:pt x="120" y="0"/>
                  </a:cubicBezTo>
                  <a:cubicBezTo>
                    <a:pt x="88" y="0"/>
                    <a:pt x="57" y="3"/>
                    <a:pt x="26" y="9"/>
                  </a:cubicBezTo>
                  <a:cubicBezTo>
                    <a:pt x="22" y="10"/>
                    <a:pt x="18" y="13"/>
                    <a:pt x="17" y="17"/>
                  </a:cubicBezTo>
                  <a:cubicBezTo>
                    <a:pt x="0" y="67"/>
                    <a:pt x="0" y="118"/>
                    <a:pt x="17" y="169"/>
                  </a:cubicBezTo>
                  <a:cubicBezTo>
                    <a:pt x="18" y="173"/>
                    <a:pt x="22" y="176"/>
                    <a:pt x="26" y="177"/>
                  </a:cubicBezTo>
                  <a:cubicBezTo>
                    <a:pt x="57" y="183"/>
                    <a:pt x="88" y="186"/>
                    <a:pt x="120" y="186"/>
                  </a:cubicBezTo>
                  <a:cubicBezTo>
                    <a:pt x="151" y="186"/>
                    <a:pt x="182" y="183"/>
                    <a:pt x="214" y="177"/>
                  </a:cubicBezTo>
                  <a:cubicBezTo>
                    <a:pt x="218" y="176"/>
                    <a:pt x="221" y="173"/>
                    <a:pt x="222" y="169"/>
                  </a:cubicBezTo>
                  <a:cubicBezTo>
                    <a:pt x="239" y="118"/>
                    <a:pt x="239" y="67"/>
                    <a:pt x="222" y="17"/>
                  </a:cubicBezTo>
                  <a:cubicBezTo>
                    <a:pt x="221" y="13"/>
                    <a:pt x="218" y="10"/>
                    <a:pt x="214" y="9"/>
                  </a:cubicBezTo>
                  <a:close/>
                  <a:moveTo>
                    <a:pt x="211" y="165"/>
                  </a:moveTo>
                  <a:cubicBezTo>
                    <a:pt x="150" y="178"/>
                    <a:pt x="89" y="178"/>
                    <a:pt x="28" y="165"/>
                  </a:cubicBezTo>
                  <a:cubicBezTo>
                    <a:pt x="12" y="117"/>
                    <a:pt x="12" y="69"/>
                    <a:pt x="28" y="21"/>
                  </a:cubicBezTo>
                  <a:cubicBezTo>
                    <a:pt x="89" y="8"/>
                    <a:pt x="150" y="8"/>
                    <a:pt x="211" y="21"/>
                  </a:cubicBezTo>
                  <a:cubicBezTo>
                    <a:pt x="227" y="69"/>
                    <a:pt x="227" y="117"/>
                    <a:pt x="211" y="16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4"/>
            <p:cNvSpPr>
              <a:spLocks noEditPoints="1"/>
            </p:cNvSpPr>
            <p:nvPr/>
          </p:nvSpPr>
          <p:spPr bwMode="auto">
            <a:xfrm>
              <a:off x="5516563" y="84138"/>
              <a:ext cx="1414463" cy="1081087"/>
            </a:xfrm>
            <a:custGeom>
              <a:avLst/>
              <a:gdLst>
                <a:gd name="T0" fmla="*/ 359 w 377"/>
                <a:gd name="T1" fmla="*/ 27 h 288"/>
                <a:gd name="T2" fmla="*/ 340 w 377"/>
                <a:gd name="T3" fmla="*/ 9 h 288"/>
                <a:gd name="T4" fmla="*/ 189 w 377"/>
                <a:gd name="T5" fmla="*/ 0 h 288"/>
                <a:gd name="T6" fmla="*/ 37 w 377"/>
                <a:gd name="T7" fmla="*/ 9 h 288"/>
                <a:gd name="T8" fmla="*/ 18 w 377"/>
                <a:gd name="T9" fmla="*/ 27 h 288"/>
                <a:gd name="T10" fmla="*/ 18 w 377"/>
                <a:gd name="T11" fmla="*/ 250 h 288"/>
                <a:gd name="T12" fmla="*/ 37 w 377"/>
                <a:gd name="T13" fmla="*/ 267 h 288"/>
                <a:gd name="T14" fmla="*/ 110 w 377"/>
                <a:gd name="T15" fmla="*/ 274 h 288"/>
                <a:gd name="T16" fmla="*/ 108 w 377"/>
                <a:gd name="T17" fmla="*/ 276 h 288"/>
                <a:gd name="T18" fmla="*/ 189 w 377"/>
                <a:gd name="T19" fmla="*/ 288 h 288"/>
                <a:gd name="T20" fmla="*/ 269 w 377"/>
                <a:gd name="T21" fmla="*/ 276 h 288"/>
                <a:gd name="T22" fmla="*/ 267 w 377"/>
                <a:gd name="T23" fmla="*/ 274 h 288"/>
                <a:gd name="T24" fmla="*/ 340 w 377"/>
                <a:gd name="T25" fmla="*/ 267 h 288"/>
                <a:gd name="T26" fmla="*/ 359 w 377"/>
                <a:gd name="T27" fmla="*/ 250 h 288"/>
                <a:gd name="T28" fmla="*/ 359 w 377"/>
                <a:gd name="T29" fmla="*/ 27 h 288"/>
                <a:gd name="T30" fmla="*/ 337 w 377"/>
                <a:gd name="T31" fmla="*/ 244 h 288"/>
                <a:gd name="T32" fmla="*/ 40 w 377"/>
                <a:gd name="T33" fmla="*/ 244 h 288"/>
                <a:gd name="T34" fmla="*/ 40 w 377"/>
                <a:gd name="T35" fmla="*/ 32 h 288"/>
                <a:gd name="T36" fmla="*/ 337 w 377"/>
                <a:gd name="T37" fmla="*/ 32 h 288"/>
                <a:gd name="T38" fmla="*/ 337 w 377"/>
                <a:gd name="T39" fmla="*/ 24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7" h="288">
                  <a:moveTo>
                    <a:pt x="359" y="27"/>
                  </a:moveTo>
                  <a:cubicBezTo>
                    <a:pt x="357" y="17"/>
                    <a:pt x="349" y="10"/>
                    <a:pt x="340" y="9"/>
                  </a:cubicBezTo>
                  <a:cubicBezTo>
                    <a:pt x="290" y="3"/>
                    <a:pt x="239" y="0"/>
                    <a:pt x="189" y="0"/>
                  </a:cubicBezTo>
                  <a:cubicBezTo>
                    <a:pt x="138" y="0"/>
                    <a:pt x="87" y="3"/>
                    <a:pt x="37" y="9"/>
                  </a:cubicBezTo>
                  <a:cubicBezTo>
                    <a:pt x="28" y="10"/>
                    <a:pt x="20" y="17"/>
                    <a:pt x="18" y="27"/>
                  </a:cubicBezTo>
                  <a:cubicBezTo>
                    <a:pt x="0" y="101"/>
                    <a:pt x="0" y="176"/>
                    <a:pt x="18" y="250"/>
                  </a:cubicBezTo>
                  <a:cubicBezTo>
                    <a:pt x="20" y="259"/>
                    <a:pt x="28" y="266"/>
                    <a:pt x="37" y="267"/>
                  </a:cubicBezTo>
                  <a:cubicBezTo>
                    <a:pt x="61" y="270"/>
                    <a:pt x="86" y="272"/>
                    <a:pt x="110" y="274"/>
                  </a:cubicBezTo>
                  <a:cubicBezTo>
                    <a:pt x="109" y="275"/>
                    <a:pt x="108" y="275"/>
                    <a:pt x="108" y="276"/>
                  </a:cubicBezTo>
                  <a:cubicBezTo>
                    <a:pt x="108" y="283"/>
                    <a:pt x="144" y="288"/>
                    <a:pt x="189" y="288"/>
                  </a:cubicBezTo>
                  <a:cubicBezTo>
                    <a:pt x="233" y="288"/>
                    <a:pt x="269" y="283"/>
                    <a:pt x="269" y="276"/>
                  </a:cubicBezTo>
                  <a:cubicBezTo>
                    <a:pt x="269" y="275"/>
                    <a:pt x="268" y="275"/>
                    <a:pt x="267" y="274"/>
                  </a:cubicBezTo>
                  <a:cubicBezTo>
                    <a:pt x="291" y="272"/>
                    <a:pt x="316" y="270"/>
                    <a:pt x="340" y="267"/>
                  </a:cubicBezTo>
                  <a:cubicBezTo>
                    <a:pt x="349" y="266"/>
                    <a:pt x="357" y="259"/>
                    <a:pt x="359" y="250"/>
                  </a:cubicBezTo>
                  <a:cubicBezTo>
                    <a:pt x="377" y="176"/>
                    <a:pt x="377" y="101"/>
                    <a:pt x="359" y="27"/>
                  </a:cubicBezTo>
                  <a:close/>
                  <a:moveTo>
                    <a:pt x="337" y="244"/>
                  </a:moveTo>
                  <a:cubicBezTo>
                    <a:pt x="238" y="256"/>
                    <a:pt x="139" y="256"/>
                    <a:pt x="40" y="244"/>
                  </a:cubicBezTo>
                  <a:cubicBezTo>
                    <a:pt x="23" y="174"/>
                    <a:pt x="23" y="103"/>
                    <a:pt x="40" y="32"/>
                  </a:cubicBezTo>
                  <a:cubicBezTo>
                    <a:pt x="139" y="20"/>
                    <a:pt x="238" y="20"/>
                    <a:pt x="337" y="32"/>
                  </a:cubicBezTo>
                  <a:cubicBezTo>
                    <a:pt x="354" y="103"/>
                    <a:pt x="354" y="174"/>
                    <a:pt x="337" y="2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5"/>
            <p:cNvSpPr>
              <a:spLocks noEditPoints="1"/>
            </p:cNvSpPr>
            <p:nvPr/>
          </p:nvSpPr>
          <p:spPr bwMode="auto">
            <a:xfrm>
              <a:off x="6611938" y="301625"/>
              <a:ext cx="131763" cy="128587"/>
            </a:xfrm>
            <a:custGeom>
              <a:avLst/>
              <a:gdLst>
                <a:gd name="T0" fmla="*/ 17 w 35"/>
                <a:gd name="T1" fmla="*/ 34 h 34"/>
                <a:gd name="T2" fmla="*/ 35 w 35"/>
                <a:gd name="T3" fmla="*/ 17 h 34"/>
                <a:gd name="T4" fmla="*/ 17 w 35"/>
                <a:gd name="T5" fmla="*/ 0 h 34"/>
                <a:gd name="T6" fmla="*/ 0 w 35"/>
                <a:gd name="T7" fmla="*/ 17 h 34"/>
                <a:gd name="T8" fmla="*/ 17 w 35"/>
                <a:gd name="T9" fmla="*/ 34 h 34"/>
                <a:gd name="T10" fmla="*/ 17 w 35"/>
                <a:gd name="T11" fmla="*/ 11 h 34"/>
                <a:gd name="T12" fmla="*/ 23 w 35"/>
                <a:gd name="T13" fmla="*/ 17 h 34"/>
                <a:gd name="T14" fmla="*/ 17 w 35"/>
                <a:gd name="T15" fmla="*/ 23 h 34"/>
                <a:gd name="T16" fmla="*/ 12 w 35"/>
                <a:gd name="T17" fmla="*/ 17 h 34"/>
                <a:gd name="T18" fmla="*/ 17 w 35"/>
                <a:gd name="T19" fmla="*/ 11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 h="34">
                  <a:moveTo>
                    <a:pt x="17" y="34"/>
                  </a:moveTo>
                  <a:cubicBezTo>
                    <a:pt x="27" y="34"/>
                    <a:pt x="35" y="26"/>
                    <a:pt x="35" y="17"/>
                  </a:cubicBezTo>
                  <a:cubicBezTo>
                    <a:pt x="35" y="7"/>
                    <a:pt x="27" y="0"/>
                    <a:pt x="17" y="0"/>
                  </a:cubicBezTo>
                  <a:cubicBezTo>
                    <a:pt x="8" y="0"/>
                    <a:pt x="0" y="7"/>
                    <a:pt x="0" y="17"/>
                  </a:cubicBezTo>
                  <a:cubicBezTo>
                    <a:pt x="0" y="26"/>
                    <a:pt x="8" y="34"/>
                    <a:pt x="17" y="34"/>
                  </a:cubicBezTo>
                  <a:close/>
                  <a:moveTo>
                    <a:pt x="17" y="11"/>
                  </a:moveTo>
                  <a:cubicBezTo>
                    <a:pt x="21" y="11"/>
                    <a:pt x="23" y="14"/>
                    <a:pt x="23" y="17"/>
                  </a:cubicBezTo>
                  <a:cubicBezTo>
                    <a:pt x="23" y="20"/>
                    <a:pt x="21" y="23"/>
                    <a:pt x="17" y="23"/>
                  </a:cubicBezTo>
                  <a:cubicBezTo>
                    <a:pt x="14" y="23"/>
                    <a:pt x="12" y="20"/>
                    <a:pt x="12" y="17"/>
                  </a:cubicBezTo>
                  <a:cubicBezTo>
                    <a:pt x="12" y="14"/>
                    <a:pt x="14" y="11"/>
                    <a:pt x="17" y="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16"/>
            <p:cNvSpPr>
              <a:spLocks/>
            </p:cNvSpPr>
            <p:nvPr/>
          </p:nvSpPr>
          <p:spPr bwMode="auto">
            <a:xfrm>
              <a:off x="6570663" y="860425"/>
              <a:ext cx="173038" cy="46037"/>
            </a:xfrm>
            <a:custGeom>
              <a:avLst/>
              <a:gdLst>
                <a:gd name="T0" fmla="*/ 40 w 46"/>
                <a:gd name="T1" fmla="*/ 0 h 12"/>
                <a:gd name="T2" fmla="*/ 5 w 46"/>
                <a:gd name="T3" fmla="*/ 0 h 12"/>
                <a:gd name="T4" fmla="*/ 0 w 46"/>
                <a:gd name="T5" fmla="*/ 6 h 12"/>
                <a:gd name="T6" fmla="*/ 5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5" y="0"/>
                    <a:pt x="5" y="0"/>
                    <a:pt x="5" y="0"/>
                  </a:cubicBezTo>
                  <a:cubicBezTo>
                    <a:pt x="2" y="0"/>
                    <a:pt x="0" y="3"/>
                    <a:pt x="0" y="6"/>
                  </a:cubicBezTo>
                  <a:cubicBezTo>
                    <a:pt x="0" y="9"/>
                    <a:pt x="2" y="12"/>
                    <a:pt x="5" y="12"/>
                  </a:cubicBezTo>
                  <a:cubicBezTo>
                    <a:pt x="40" y="12"/>
                    <a:pt x="40" y="12"/>
                    <a:pt x="40" y="12"/>
                  </a:cubicBezTo>
                  <a:cubicBezTo>
                    <a:pt x="43" y="12"/>
                    <a:pt x="46" y="9"/>
                    <a:pt x="46" y="6"/>
                  </a:cubicBezTo>
                  <a:cubicBezTo>
                    <a:pt x="46" y="3"/>
                    <a:pt x="43"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17"/>
            <p:cNvSpPr>
              <a:spLocks/>
            </p:cNvSpPr>
            <p:nvPr/>
          </p:nvSpPr>
          <p:spPr bwMode="auto">
            <a:xfrm>
              <a:off x="6611938" y="733425"/>
              <a:ext cx="173038" cy="41275"/>
            </a:xfrm>
            <a:custGeom>
              <a:avLst/>
              <a:gdLst>
                <a:gd name="T0" fmla="*/ 40 w 46"/>
                <a:gd name="T1" fmla="*/ 0 h 11"/>
                <a:gd name="T2" fmla="*/ 6 w 46"/>
                <a:gd name="T3" fmla="*/ 0 h 11"/>
                <a:gd name="T4" fmla="*/ 0 w 46"/>
                <a:gd name="T5" fmla="*/ 5 h 11"/>
                <a:gd name="T6" fmla="*/ 6 w 46"/>
                <a:gd name="T7" fmla="*/ 11 h 11"/>
                <a:gd name="T8" fmla="*/ 40 w 46"/>
                <a:gd name="T9" fmla="*/ 11 h 11"/>
                <a:gd name="T10" fmla="*/ 46 w 46"/>
                <a:gd name="T11" fmla="*/ 5 h 11"/>
                <a:gd name="T12" fmla="*/ 40 w 4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46" h="11">
                  <a:moveTo>
                    <a:pt x="40" y="0"/>
                  </a:moveTo>
                  <a:cubicBezTo>
                    <a:pt x="6" y="0"/>
                    <a:pt x="6" y="0"/>
                    <a:pt x="6" y="0"/>
                  </a:cubicBezTo>
                  <a:cubicBezTo>
                    <a:pt x="3" y="0"/>
                    <a:pt x="0" y="2"/>
                    <a:pt x="0" y="5"/>
                  </a:cubicBezTo>
                  <a:cubicBezTo>
                    <a:pt x="0" y="9"/>
                    <a:pt x="3" y="11"/>
                    <a:pt x="6" y="11"/>
                  </a:cubicBezTo>
                  <a:cubicBezTo>
                    <a:pt x="40" y="11"/>
                    <a:pt x="40" y="11"/>
                    <a:pt x="40" y="11"/>
                  </a:cubicBezTo>
                  <a:cubicBezTo>
                    <a:pt x="44" y="11"/>
                    <a:pt x="46" y="9"/>
                    <a:pt x="46" y="5"/>
                  </a:cubicBezTo>
                  <a:cubicBezTo>
                    <a:pt x="46" y="2"/>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8"/>
            <p:cNvSpPr>
              <a:spLocks/>
            </p:cNvSpPr>
            <p:nvPr/>
          </p:nvSpPr>
          <p:spPr bwMode="auto">
            <a:xfrm>
              <a:off x="6611938" y="601663"/>
              <a:ext cx="173038" cy="46037"/>
            </a:xfrm>
            <a:custGeom>
              <a:avLst/>
              <a:gdLst>
                <a:gd name="T0" fmla="*/ 40 w 46"/>
                <a:gd name="T1" fmla="*/ 0 h 12"/>
                <a:gd name="T2" fmla="*/ 6 w 46"/>
                <a:gd name="T3" fmla="*/ 0 h 12"/>
                <a:gd name="T4" fmla="*/ 0 w 46"/>
                <a:gd name="T5" fmla="*/ 6 h 12"/>
                <a:gd name="T6" fmla="*/ 6 w 46"/>
                <a:gd name="T7" fmla="*/ 12 h 12"/>
                <a:gd name="T8" fmla="*/ 40 w 46"/>
                <a:gd name="T9" fmla="*/ 12 h 12"/>
                <a:gd name="T10" fmla="*/ 46 w 46"/>
                <a:gd name="T11" fmla="*/ 6 h 12"/>
                <a:gd name="T12" fmla="*/ 40 w 46"/>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46" h="12">
                  <a:moveTo>
                    <a:pt x="40" y="0"/>
                  </a:moveTo>
                  <a:cubicBezTo>
                    <a:pt x="6" y="0"/>
                    <a:pt x="6" y="0"/>
                    <a:pt x="6" y="0"/>
                  </a:cubicBezTo>
                  <a:cubicBezTo>
                    <a:pt x="3" y="0"/>
                    <a:pt x="0" y="3"/>
                    <a:pt x="0" y="6"/>
                  </a:cubicBezTo>
                  <a:cubicBezTo>
                    <a:pt x="0" y="9"/>
                    <a:pt x="3" y="12"/>
                    <a:pt x="6" y="12"/>
                  </a:cubicBezTo>
                  <a:cubicBezTo>
                    <a:pt x="40" y="12"/>
                    <a:pt x="40" y="12"/>
                    <a:pt x="40" y="12"/>
                  </a:cubicBezTo>
                  <a:cubicBezTo>
                    <a:pt x="44" y="12"/>
                    <a:pt x="46" y="9"/>
                    <a:pt x="46" y="6"/>
                  </a:cubicBezTo>
                  <a:cubicBezTo>
                    <a:pt x="46" y="3"/>
                    <a:pt x="44" y="0"/>
                    <a:pt x="4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9"/>
            <p:cNvSpPr>
              <a:spLocks/>
            </p:cNvSpPr>
            <p:nvPr/>
          </p:nvSpPr>
          <p:spPr bwMode="auto">
            <a:xfrm>
              <a:off x="5880100" y="422275"/>
              <a:ext cx="258763" cy="179387"/>
            </a:xfrm>
            <a:custGeom>
              <a:avLst/>
              <a:gdLst>
                <a:gd name="T0" fmla="*/ 63 w 69"/>
                <a:gd name="T1" fmla="*/ 0 h 48"/>
                <a:gd name="T2" fmla="*/ 10 w 69"/>
                <a:gd name="T3" fmla="*/ 4 h 48"/>
                <a:gd name="T4" fmla="*/ 3 w 69"/>
                <a:gd name="T5" fmla="*/ 10 h 48"/>
                <a:gd name="T6" fmla="*/ 0 w 69"/>
                <a:gd name="T7" fmla="*/ 42 h 48"/>
                <a:gd name="T8" fmla="*/ 5 w 69"/>
                <a:gd name="T9" fmla="*/ 48 h 48"/>
                <a:gd name="T10" fmla="*/ 11 w 69"/>
                <a:gd name="T11" fmla="*/ 42 h 48"/>
                <a:gd name="T12" fmla="*/ 13 w 69"/>
                <a:gd name="T13" fmla="*/ 21 h 48"/>
                <a:gd name="T14" fmla="*/ 20 w 69"/>
                <a:gd name="T15" fmla="*/ 14 h 48"/>
                <a:gd name="T16" fmla="*/ 63 w 69"/>
                <a:gd name="T17" fmla="*/ 11 h 48"/>
                <a:gd name="T18" fmla="*/ 69 w 69"/>
                <a:gd name="T19" fmla="*/ 5 h 48"/>
                <a:gd name="T20" fmla="*/ 63 w 69"/>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 h="48">
                  <a:moveTo>
                    <a:pt x="63" y="0"/>
                  </a:moveTo>
                  <a:cubicBezTo>
                    <a:pt x="10" y="4"/>
                    <a:pt x="10" y="4"/>
                    <a:pt x="10" y="4"/>
                  </a:cubicBezTo>
                  <a:cubicBezTo>
                    <a:pt x="7" y="4"/>
                    <a:pt x="4" y="7"/>
                    <a:pt x="3" y="10"/>
                  </a:cubicBezTo>
                  <a:cubicBezTo>
                    <a:pt x="0" y="42"/>
                    <a:pt x="0" y="42"/>
                    <a:pt x="0" y="42"/>
                  </a:cubicBezTo>
                  <a:cubicBezTo>
                    <a:pt x="0" y="46"/>
                    <a:pt x="2" y="48"/>
                    <a:pt x="5" y="48"/>
                  </a:cubicBezTo>
                  <a:cubicBezTo>
                    <a:pt x="8" y="48"/>
                    <a:pt x="11" y="46"/>
                    <a:pt x="11" y="42"/>
                  </a:cubicBezTo>
                  <a:cubicBezTo>
                    <a:pt x="13" y="21"/>
                    <a:pt x="13" y="21"/>
                    <a:pt x="13" y="21"/>
                  </a:cubicBezTo>
                  <a:cubicBezTo>
                    <a:pt x="14" y="17"/>
                    <a:pt x="16" y="15"/>
                    <a:pt x="20" y="14"/>
                  </a:cubicBezTo>
                  <a:cubicBezTo>
                    <a:pt x="63" y="11"/>
                    <a:pt x="63" y="11"/>
                    <a:pt x="63" y="11"/>
                  </a:cubicBezTo>
                  <a:cubicBezTo>
                    <a:pt x="66" y="11"/>
                    <a:pt x="69" y="9"/>
                    <a:pt x="69" y="5"/>
                  </a:cubicBezTo>
                  <a:cubicBezTo>
                    <a:pt x="69" y="2"/>
                    <a:pt x="66" y="0"/>
                    <a:pt x="6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0" name="Group 89"/>
          <p:cNvGrpSpPr/>
          <p:nvPr/>
        </p:nvGrpSpPr>
        <p:grpSpPr>
          <a:xfrm>
            <a:off x="7051057" y="2619519"/>
            <a:ext cx="395484" cy="422173"/>
            <a:chOff x="8342313" y="10972800"/>
            <a:chExt cx="1293813" cy="1381125"/>
          </a:xfrm>
          <a:solidFill>
            <a:schemeClr val="bg1"/>
          </a:solidFill>
        </p:grpSpPr>
        <p:sp>
          <p:nvSpPr>
            <p:cNvPr id="91" name="Freeform 5"/>
            <p:cNvSpPr>
              <a:spLocks noEditPoints="1"/>
            </p:cNvSpPr>
            <p:nvPr/>
          </p:nvSpPr>
          <p:spPr bwMode="auto">
            <a:xfrm>
              <a:off x="8342313" y="10972800"/>
              <a:ext cx="1293813" cy="1381125"/>
            </a:xfrm>
            <a:custGeom>
              <a:avLst/>
              <a:gdLst>
                <a:gd name="T0" fmla="*/ 299 w 345"/>
                <a:gd name="T1" fmla="*/ 0 h 368"/>
                <a:gd name="T2" fmla="*/ 46 w 345"/>
                <a:gd name="T3" fmla="*/ 0 h 368"/>
                <a:gd name="T4" fmla="*/ 0 w 345"/>
                <a:gd name="T5" fmla="*/ 46 h 368"/>
                <a:gd name="T6" fmla="*/ 0 w 345"/>
                <a:gd name="T7" fmla="*/ 322 h 368"/>
                <a:gd name="T8" fmla="*/ 46 w 345"/>
                <a:gd name="T9" fmla="*/ 368 h 368"/>
                <a:gd name="T10" fmla="*/ 299 w 345"/>
                <a:gd name="T11" fmla="*/ 368 h 368"/>
                <a:gd name="T12" fmla="*/ 345 w 345"/>
                <a:gd name="T13" fmla="*/ 322 h 368"/>
                <a:gd name="T14" fmla="*/ 345 w 345"/>
                <a:gd name="T15" fmla="*/ 46 h 368"/>
                <a:gd name="T16" fmla="*/ 299 w 345"/>
                <a:gd name="T17" fmla="*/ 0 h 368"/>
                <a:gd name="T18" fmla="*/ 322 w 345"/>
                <a:gd name="T19" fmla="*/ 322 h 368"/>
                <a:gd name="T20" fmla="*/ 299 w 345"/>
                <a:gd name="T21" fmla="*/ 345 h 368"/>
                <a:gd name="T22" fmla="*/ 46 w 345"/>
                <a:gd name="T23" fmla="*/ 345 h 368"/>
                <a:gd name="T24" fmla="*/ 23 w 345"/>
                <a:gd name="T25" fmla="*/ 322 h 368"/>
                <a:gd name="T26" fmla="*/ 23 w 345"/>
                <a:gd name="T27" fmla="*/ 46 h 368"/>
                <a:gd name="T28" fmla="*/ 46 w 345"/>
                <a:gd name="T29" fmla="*/ 23 h 368"/>
                <a:gd name="T30" fmla="*/ 299 w 345"/>
                <a:gd name="T31" fmla="*/ 23 h 368"/>
                <a:gd name="T32" fmla="*/ 322 w 345"/>
                <a:gd name="T33" fmla="*/ 46 h 368"/>
                <a:gd name="T34" fmla="*/ 322 w 345"/>
                <a:gd name="T35" fmla="*/ 322 h 3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5" h="368">
                  <a:moveTo>
                    <a:pt x="299" y="0"/>
                  </a:moveTo>
                  <a:cubicBezTo>
                    <a:pt x="46" y="0"/>
                    <a:pt x="46" y="0"/>
                    <a:pt x="46" y="0"/>
                  </a:cubicBezTo>
                  <a:cubicBezTo>
                    <a:pt x="20" y="0"/>
                    <a:pt x="0" y="21"/>
                    <a:pt x="0" y="46"/>
                  </a:cubicBezTo>
                  <a:cubicBezTo>
                    <a:pt x="0" y="322"/>
                    <a:pt x="0" y="322"/>
                    <a:pt x="0" y="322"/>
                  </a:cubicBezTo>
                  <a:cubicBezTo>
                    <a:pt x="0" y="348"/>
                    <a:pt x="20" y="368"/>
                    <a:pt x="46" y="368"/>
                  </a:cubicBezTo>
                  <a:cubicBezTo>
                    <a:pt x="299" y="368"/>
                    <a:pt x="299" y="368"/>
                    <a:pt x="299" y="368"/>
                  </a:cubicBezTo>
                  <a:cubicBezTo>
                    <a:pt x="324" y="368"/>
                    <a:pt x="345" y="348"/>
                    <a:pt x="345" y="322"/>
                  </a:cubicBezTo>
                  <a:cubicBezTo>
                    <a:pt x="345" y="46"/>
                    <a:pt x="345" y="46"/>
                    <a:pt x="345" y="46"/>
                  </a:cubicBezTo>
                  <a:cubicBezTo>
                    <a:pt x="345" y="21"/>
                    <a:pt x="324" y="0"/>
                    <a:pt x="299" y="0"/>
                  </a:cubicBezTo>
                  <a:close/>
                  <a:moveTo>
                    <a:pt x="322" y="322"/>
                  </a:moveTo>
                  <a:cubicBezTo>
                    <a:pt x="322" y="335"/>
                    <a:pt x="312" y="345"/>
                    <a:pt x="299" y="345"/>
                  </a:cubicBezTo>
                  <a:cubicBezTo>
                    <a:pt x="46" y="345"/>
                    <a:pt x="46" y="345"/>
                    <a:pt x="46" y="345"/>
                  </a:cubicBezTo>
                  <a:cubicBezTo>
                    <a:pt x="33" y="345"/>
                    <a:pt x="23" y="335"/>
                    <a:pt x="23" y="322"/>
                  </a:cubicBezTo>
                  <a:cubicBezTo>
                    <a:pt x="23" y="46"/>
                    <a:pt x="23" y="46"/>
                    <a:pt x="23" y="46"/>
                  </a:cubicBezTo>
                  <a:cubicBezTo>
                    <a:pt x="23" y="33"/>
                    <a:pt x="33" y="23"/>
                    <a:pt x="46" y="23"/>
                  </a:cubicBezTo>
                  <a:cubicBezTo>
                    <a:pt x="299" y="23"/>
                    <a:pt x="299" y="23"/>
                    <a:pt x="299" y="23"/>
                  </a:cubicBezTo>
                  <a:cubicBezTo>
                    <a:pt x="312" y="23"/>
                    <a:pt x="322" y="33"/>
                    <a:pt x="322" y="46"/>
                  </a:cubicBezTo>
                  <a:lnTo>
                    <a:pt x="322" y="3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6"/>
            <p:cNvSpPr>
              <a:spLocks noEditPoints="1"/>
            </p:cNvSpPr>
            <p:nvPr/>
          </p:nvSpPr>
          <p:spPr bwMode="auto">
            <a:xfrm>
              <a:off x="8513763" y="11145838"/>
              <a:ext cx="949325" cy="863600"/>
            </a:xfrm>
            <a:custGeom>
              <a:avLst/>
              <a:gdLst>
                <a:gd name="T0" fmla="*/ 241 w 253"/>
                <a:gd name="T1" fmla="*/ 0 h 230"/>
                <a:gd name="T2" fmla="*/ 11 w 253"/>
                <a:gd name="T3" fmla="*/ 0 h 230"/>
                <a:gd name="T4" fmla="*/ 0 w 253"/>
                <a:gd name="T5" fmla="*/ 11 h 230"/>
                <a:gd name="T6" fmla="*/ 0 w 253"/>
                <a:gd name="T7" fmla="*/ 219 h 230"/>
                <a:gd name="T8" fmla="*/ 11 w 253"/>
                <a:gd name="T9" fmla="*/ 230 h 230"/>
                <a:gd name="T10" fmla="*/ 241 w 253"/>
                <a:gd name="T11" fmla="*/ 230 h 230"/>
                <a:gd name="T12" fmla="*/ 253 w 253"/>
                <a:gd name="T13" fmla="*/ 219 h 230"/>
                <a:gd name="T14" fmla="*/ 253 w 253"/>
                <a:gd name="T15" fmla="*/ 11 h 230"/>
                <a:gd name="T16" fmla="*/ 241 w 253"/>
                <a:gd name="T17" fmla="*/ 0 h 230"/>
                <a:gd name="T18" fmla="*/ 241 w 253"/>
                <a:gd name="T19" fmla="*/ 11 h 230"/>
                <a:gd name="T20" fmla="*/ 241 w 253"/>
                <a:gd name="T21" fmla="*/ 171 h 230"/>
                <a:gd name="T22" fmla="*/ 204 w 253"/>
                <a:gd name="T23" fmla="*/ 130 h 230"/>
                <a:gd name="T24" fmla="*/ 195 w 253"/>
                <a:gd name="T25" fmla="*/ 127 h 230"/>
                <a:gd name="T26" fmla="*/ 187 w 253"/>
                <a:gd name="T27" fmla="*/ 130 h 230"/>
                <a:gd name="T28" fmla="*/ 157 w 253"/>
                <a:gd name="T29" fmla="*/ 164 h 230"/>
                <a:gd name="T30" fmla="*/ 66 w 253"/>
                <a:gd name="T31" fmla="*/ 61 h 230"/>
                <a:gd name="T32" fmla="*/ 57 w 253"/>
                <a:gd name="T33" fmla="*/ 57 h 230"/>
                <a:gd name="T34" fmla="*/ 49 w 253"/>
                <a:gd name="T35" fmla="*/ 61 h 230"/>
                <a:gd name="T36" fmla="*/ 11 w 253"/>
                <a:gd name="T37" fmla="*/ 105 h 230"/>
                <a:gd name="T38" fmla="*/ 11 w 253"/>
                <a:gd name="T39" fmla="*/ 11 h 230"/>
                <a:gd name="T40" fmla="*/ 241 w 253"/>
                <a:gd name="T41" fmla="*/ 11 h 230"/>
                <a:gd name="T42" fmla="*/ 11 w 253"/>
                <a:gd name="T43" fmla="*/ 122 h 230"/>
                <a:gd name="T44" fmla="*/ 57 w 253"/>
                <a:gd name="T45" fmla="*/ 69 h 230"/>
                <a:gd name="T46" fmla="*/ 150 w 253"/>
                <a:gd name="T47" fmla="*/ 174 h 230"/>
                <a:gd name="T48" fmla="*/ 157 w 253"/>
                <a:gd name="T49" fmla="*/ 182 h 230"/>
                <a:gd name="T50" fmla="*/ 189 w 253"/>
                <a:gd name="T51" fmla="*/ 219 h 230"/>
                <a:gd name="T52" fmla="*/ 11 w 253"/>
                <a:gd name="T53" fmla="*/ 219 h 230"/>
                <a:gd name="T54" fmla="*/ 11 w 253"/>
                <a:gd name="T55" fmla="*/ 122 h 230"/>
                <a:gd name="T56" fmla="*/ 204 w 253"/>
                <a:gd name="T57" fmla="*/ 219 h 230"/>
                <a:gd name="T58" fmla="*/ 165 w 253"/>
                <a:gd name="T59" fmla="*/ 173 h 230"/>
                <a:gd name="T60" fmla="*/ 195 w 253"/>
                <a:gd name="T61" fmla="*/ 138 h 230"/>
                <a:gd name="T62" fmla="*/ 241 w 253"/>
                <a:gd name="T63" fmla="*/ 188 h 230"/>
                <a:gd name="T64" fmla="*/ 241 w 253"/>
                <a:gd name="T65" fmla="*/ 219 h 230"/>
                <a:gd name="T66" fmla="*/ 204 w 253"/>
                <a:gd name="T67" fmla="*/ 219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230">
                  <a:moveTo>
                    <a:pt x="241" y="0"/>
                  </a:moveTo>
                  <a:cubicBezTo>
                    <a:pt x="11" y="0"/>
                    <a:pt x="11" y="0"/>
                    <a:pt x="11" y="0"/>
                  </a:cubicBezTo>
                  <a:cubicBezTo>
                    <a:pt x="5" y="0"/>
                    <a:pt x="0" y="5"/>
                    <a:pt x="0" y="11"/>
                  </a:cubicBezTo>
                  <a:cubicBezTo>
                    <a:pt x="0" y="219"/>
                    <a:pt x="0" y="219"/>
                    <a:pt x="0" y="219"/>
                  </a:cubicBezTo>
                  <a:cubicBezTo>
                    <a:pt x="0" y="225"/>
                    <a:pt x="5" y="230"/>
                    <a:pt x="11" y="230"/>
                  </a:cubicBezTo>
                  <a:cubicBezTo>
                    <a:pt x="241" y="230"/>
                    <a:pt x="241" y="230"/>
                    <a:pt x="241" y="230"/>
                  </a:cubicBezTo>
                  <a:cubicBezTo>
                    <a:pt x="248" y="230"/>
                    <a:pt x="253" y="225"/>
                    <a:pt x="253" y="219"/>
                  </a:cubicBezTo>
                  <a:cubicBezTo>
                    <a:pt x="253" y="11"/>
                    <a:pt x="253" y="11"/>
                    <a:pt x="253" y="11"/>
                  </a:cubicBezTo>
                  <a:cubicBezTo>
                    <a:pt x="253" y="5"/>
                    <a:pt x="248" y="0"/>
                    <a:pt x="241" y="0"/>
                  </a:cubicBezTo>
                  <a:close/>
                  <a:moveTo>
                    <a:pt x="241" y="11"/>
                  </a:moveTo>
                  <a:cubicBezTo>
                    <a:pt x="241" y="171"/>
                    <a:pt x="241" y="171"/>
                    <a:pt x="241" y="171"/>
                  </a:cubicBezTo>
                  <a:cubicBezTo>
                    <a:pt x="204" y="130"/>
                    <a:pt x="204" y="130"/>
                    <a:pt x="204" y="130"/>
                  </a:cubicBezTo>
                  <a:cubicBezTo>
                    <a:pt x="202" y="128"/>
                    <a:pt x="199" y="127"/>
                    <a:pt x="195" y="127"/>
                  </a:cubicBezTo>
                  <a:cubicBezTo>
                    <a:pt x="192" y="127"/>
                    <a:pt x="189" y="128"/>
                    <a:pt x="187" y="130"/>
                  </a:cubicBezTo>
                  <a:cubicBezTo>
                    <a:pt x="157" y="164"/>
                    <a:pt x="157" y="164"/>
                    <a:pt x="157" y="164"/>
                  </a:cubicBezTo>
                  <a:cubicBezTo>
                    <a:pt x="66" y="61"/>
                    <a:pt x="66" y="61"/>
                    <a:pt x="66" y="61"/>
                  </a:cubicBezTo>
                  <a:cubicBezTo>
                    <a:pt x="64" y="59"/>
                    <a:pt x="61" y="57"/>
                    <a:pt x="57" y="57"/>
                  </a:cubicBezTo>
                  <a:cubicBezTo>
                    <a:pt x="54" y="57"/>
                    <a:pt x="51" y="59"/>
                    <a:pt x="49" y="61"/>
                  </a:cubicBezTo>
                  <a:cubicBezTo>
                    <a:pt x="11" y="105"/>
                    <a:pt x="11" y="105"/>
                    <a:pt x="11" y="105"/>
                  </a:cubicBezTo>
                  <a:cubicBezTo>
                    <a:pt x="11" y="11"/>
                    <a:pt x="11" y="11"/>
                    <a:pt x="11" y="11"/>
                  </a:cubicBezTo>
                  <a:lnTo>
                    <a:pt x="241" y="11"/>
                  </a:lnTo>
                  <a:close/>
                  <a:moveTo>
                    <a:pt x="11" y="122"/>
                  </a:moveTo>
                  <a:cubicBezTo>
                    <a:pt x="57" y="69"/>
                    <a:pt x="57" y="69"/>
                    <a:pt x="57" y="69"/>
                  </a:cubicBezTo>
                  <a:cubicBezTo>
                    <a:pt x="150" y="174"/>
                    <a:pt x="150" y="174"/>
                    <a:pt x="150" y="174"/>
                  </a:cubicBezTo>
                  <a:cubicBezTo>
                    <a:pt x="157" y="182"/>
                    <a:pt x="157" y="182"/>
                    <a:pt x="157" y="182"/>
                  </a:cubicBezTo>
                  <a:cubicBezTo>
                    <a:pt x="189" y="219"/>
                    <a:pt x="189" y="219"/>
                    <a:pt x="189" y="219"/>
                  </a:cubicBezTo>
                  <a:cubicBezTo>
                    <a:pt x="11" y="219"/>
                    <a:pt x="11" y="219"/>
                    <a:pt x="11" y="219"/>
                  </a:cubicBezTo>
                  <a:lnTo>
                    <a:pt x="11" y="122"/>
                  </a:lnTo>
                  <a:close/>
                  <a:moveTo>
                    <a:pt x="204" y="219"/>
                  </a:moveTo>
                  <a:cubicBezTo>
                    <a:pt x="165" y="173"/>
                    <a:pt x="165" y="173"/>
                    <a:pt x="165" y="173"/>
                  </a:cubicBezTo>
                  <a:cubicBezTo>
                    <a:pt x="195" y="138"/>
                    <a:pt x="195" y="138"/>
                    <a:pt x="195" y="138"/>
                  </a:cubicBezTo>
                  <a:cubicBezTo>
                    <a:pt x="241" y="188"/>
                    <a:pt x="241" y="188"/>
                    <a:pt x="241" y="188"/>
                  </a:cubicBezTo>
                  <a:cubicBezTo>
                    <a:pt x="241" y="219"/>
                    <a:pt x="241" y="219"/>
                    <a:pt x="241" y="219"/>
                  </a:cubicBezTo>
                  <a:lnTo>
                    <a:pt x="204" y="2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7"/>
            <p:cNvSpPr>
              <a:spLocks noEditPoints="1"/>
            </p:cNvSpPr>
            <p:nvPr/>
          </p:nvSpPr>
          <p:spPr bwMode="auto">
            <a:xfrm>
              <a:off x="9032875" y="11272838"/>
              <a:ext cx="258763" cy="263525"/>
            </a:xfrm>
            <a:custGeom>
              <a:avLst/>
              <a:gdLst>
                <a:gd name="T0" fmla="*/ 34 w 69"/>
                <a:gd name="T1" fmla="*/ 70 h 70"/>
                <a:gd name="T2" fmla="*/ 69 w 69"/>
                <a:gd name="T3" fmla="*/ 35 h 70"/>
                <a:gd name="T4" fmla="*/ 34 w 69"/>
                <a:gd name="T5" fmla="*/ 0 h 70"/>
                <a:gd name="T6" fmla="*/ 0 w 69"/>
                <a:gd name="T7" fmla="*/ 35 h 70"/>
                <a:gd name="T8" fmla="*/ 34 w 69"/>
                <a:gd name="T9" fmla="*/ 70 h 70"/>
                <a:gd name="T10" fmla="*/ 34 w 69"/>
                <a:gd name="T11" fmla="*/ 12 h 70"/>
                <a:gd name="T12" fmla="*/ 57 w 69"/>
                <a:gd name="T13" fmla="*/ 35 h 70"/>
                <a:gd name="T14" fmla="*/ 34 w 69"/>
                <a:gd name="T15" fmla="*/ 58 h 70"/>
                <a:gd name="T16" fmla="*/ 11 w 69"/>
                <a:gd name="T17" fmla="*/ 35 h 70"/>
                <a:gd name="T18" fmla="*/ 34 w 69"/>
                <a:gd name="T19" fmla="*/ 1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70">
                  <a:moveTo>
                    <a:pt x="34" y="70"/>
                  </a:moveTo>
                  <a:cubicBezTo>
                    <a:pt x="53" y="70"/>
                    <a:pt x="69" y="54"/>
                    <a:pt x="69" y="35"/>
                  </a:cubicBezTo>
                  <a:cubicBezTo>
                    <a:pt x="69" y="16"/>
                    <a:pt x="53" y="0"/>
                    <a:pt x="34" y="0"/>
                  </a:cubicBezTo>
                  <a:cubicBezTo>
                    <a:pt x="15" y="0"/>
                    <a:pt x="0" y="16"/>
                    <a:pt x="0" y="35"/>
                  </a:cubicBezTo>
                  <a:cubicBezTo>
                    <a:pt x="0" y="54"/>
                    <a:pt x="15" y="70"/>
                    <a:pt x="34" y="70"/>
                  </a:cubicBezTo>
                  <a:close/>
                  <a:moveTo>
                    <a:pt x="34" y="12"/>
                  </a:moveTo>
                  <a:cubicBezTo>
                    <a:pt x="47" y="12"/>
                    <a:pt x="57" y="22"/>
                    <a:pt x="57" y="35"/>
                  </a:cubicBezTo>
                  <a:cubicBezTo>
                    <a:pt x="57" y="48"/>
                    <a:pt x="47" y="58"/>
                    <a:pt x="34" y="58"/>
                  </a:cubicBezTo>
                  <a:cubicBezTo>
                    <a:pt x="22" y="58"/>
                    <a:pt x="11" y="48"/>
                    <a:pt x="11" y="35"/>
                  </a:cubicBezTo>
                  <a:cubicBezTo>
                    <a:pt x="11" y="22"/>
                    <a:pt x="22" y="12"/>
                    <a:pt x="34"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1926469" y="4679962"/>
            <a:ext cx="422173" cy="356663"/>
            <a:chOff x="13828713" y="2805113"/>
            <a:chExt cx="1381125" cy="1166812"/>
          </a:xfrm>
          <a:solidFill>
            <a:schemeClr val="bg1"/>
          </a:solidFill>
        </p:grpSpPr>
        <p:sp>
          <p:nvSpPr>
            <p:cNvPr id="95" name="Freeform 10"/>
            <p:cNvSpPr>
              <a:spLocks noEditPoints="1"/>
            </p:cNvSpPr>
            <p:nvPr/>
          </p:nvSpPr>
          <p:spPr bwMode="auto">
            <a:xfrm>
              <a:off x="14173200" y="3109913"/>
              <a:ext cx="690563" cy="690562"/>
            </a:xfrm>
            <a:custGeom>
              <a:avLst/>
              <a:gdLst>
                <a:gd name="T0" fmla="*/ 92 w 184"/>
                <a:gd name="T1" fmla="*/ 0 h 184"/>
                <a:gd name="T2" fmla="*/ 0 w 184"/>
                <a:gd name="T3" fmla="*/ 92 h 184"/>
                <a:gd name="T4" fmla="*/ 92 w 184"/>
                <a:gd name="T5" fmla="*/ 184 h 184"/>
                <a:gd name="T6" fmla="*/ 184 w 184"/>
                <a:gd name="T7" fmla="*/ 92 h 184"/>
                <a:gd name="T8" fmla="*/ 92 w 184"/>
                <a:gd name="T9" fmla="*/ 0 h 184"/>
                <a:gd name="T10" fmla="*/ 144 w 184"/>
                <a:gd name="T11" fmla="*/ 137 h 184"/>
                <a:gd name="T12" fmla="*/ 47 w 184"/>
                <a:gd name="T13" fmla="*/ 144 h 184"/>
                <a:gd name="T14" fmla="*/ 39 w 184"/>
                <a:gd name="T15" fmla="*/ 47 h 184"/>
                <a:gd name="T16" fmla="*/ 137 w 184"/>
                <a:gd name="T17" fmla="*/ 39 h 184"/>
                <a:gd name="T18" fmla="*/ 144 w 184"/>
                <a:gd name="T19" fmla="*/ 137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4" h="184">
                  <a:moveTo>
                    <a:pt x="92" y="0"/>
                  </a:moveTo>
                  <a:cubicBezTo>
                    <a:pt x="41" y="0"/>
                    <a:pt x="0" y="41"/>
                    <a:pt x="0" y="92"/>
                  </a:cubicBezTo>
                  <a:cubicBezTo>
                    <a:pt x="0" y="143"/>
                    <a:pt x="41" y="184"/>
                    <a:pt x="92" y="184"/>
                  </a:cubicBezTo>
                  <a:cubicBezTo>
                    <a:pt x="143" y="184"/>
                    <a:pt x="184" y="143"/>
                    <a:pt x="184" y="92"/>
                  </a:cubicBezTo>
                  <a:cubicBezTo>
                    <a:pt x="184" y="41"/>
                    <a:pt x="143" y="0"/>
                    <a:pt x="92" y="0"/>
                  </a:cubicBezTo>
                  <a:close/>
                  <a:moveTo>
                    <a:pt x="144" y="137"/>
                  </a:moveTo>
                  <a:cubicBezTo>
                    <a:pt x="119" y="166"/>
                    <a:pt x="76" y="169"/>
                    <a:pt x="47" y="144"/>
                  </a:cubicBezTo>
                  <a:cubicBezTo>
                    <a:pt x="18" y="120"/>
                    <a:pt x="15" y="76"/>
                    <a:pt x="39" y="47"/>
                  </a:cubicBezTo>
                  <a:cubicBezTo>
                    <a:pt x="64" y="18"/>
                    <a:pt x="108" y="15"/>
                    <a:pt x="137" y="39"/>
                  </a:cubicBezTo>
                  <a:cubicBezTo>
                    <a:pt x="166" y="64"/>
                    <a:pt x="169" y="108"/>
                    <a:pt x="144"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11"/>
            <p:cNvSpPr>
              <a:spLocks/>
            </p:cNvSpPr>
            <p:nvPr/>
          </p:nvSpPr>
          <p:spPr bwMode="auto">
            <a:xfrm>
              <a:off x="14346238" y="3281363"/>
              <a:ext cx="195263" cy="195262"/>
            </a:xfrm>
            <a:custGeom>
              <a:avLst/>
              <a:gdLst>
                <a:gd name="T0" fmla="*/ 46 w 52"/>
                <a:gd name="T1" fmla="*/ 0 h 52"/>
                <a:gd name="T2" fmla="*/ 0 w 52"/>
                <a:gd name="T3" fmla="*/ 46 h 52"/>
                <a:gd name="T4" fmla="*/ 0 w 52"/>
                <a:gd name="T5" fmla="*/ 46 h 52"/>
                <a:gd name="T6" fmla="*/ 6 w 52"/>
                <a:gd name="T7" fmla="*/ 52 h 52"/>
                <a:gd name="T8" fmla="*/ 11 w 52"/>
                <a:gd name="T9" fmla="*/ 46 h 52"/>
                <a:gd name="T10" fmla="*/ 11 w 52"/>
                <a:gd name="T11" fmla="*/ 46 h 52"/>
                <a:gd name="T12" fmla="*/ 46 w 52"/>
                <a:gd name="T13" fmla="*/ 11 h 52"/>
                <a:gd name="T14" fmla="*/ 52 w 52"/>
                <a:gd name="T15" fmla="*/ 6 h 52"/>
                <a:gd name="T16" fmla="*/ 46 w 52"/>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2">
                  <a:moveTo>
                    <a:pt x="46" y="0"/>
                  </a:moveTo>
                  <a:cubicBezTo>
                    <a:pt x="20" y="0"/>
                    <a:pt x="0" y="20"/>
                    <a:pt x="0" y="46"/>
                  </a:cubicBezTo>
                  <a:cubicBezTo>
                    <a:pt x="0" y="46"/>
                    <a:pt x="0" y="46"/>
                    <a:pt x="0" y="46"/>
                  </a:cubicBezTo>
                  <a:cubicBezTo>
                    <a:pt x="0" y="49"/>
                    <a:pt x="2" y="52"/>
                    <a:pt x="6" y="52"/>
                  </a:cubicBezTo>
                  <a:cubicBezTo>
                    <a:pt x="9" y="52"/>
                    <a:pt x="11" y="49"/>
                    <a:pt x="11" y="46"/>
                  </a:cubicBezTo>
                  <a:cubicBezTo>
                    <a:pt x="11" y="46"/>
                    <a:pt x="11" y="46"/>
                    <a:pt x="11" y="46"/>
                  </a:cubicBezTo>
                  <a:cubicBezTo>
                    <a:pt x="11" y="27"/>
                    <a:pt x="27" y="11"/>
                    <a:pt x="46" y="11"/>
                  </a:cubicBezTo>
                  <a:cubicBezTo>
                    <a:pt x="49" y="11"/>
                    <a:pt x="52" y="9"/>
                    <a:pt x="52" y="6"/>
                  </a:cubicBezTo>
                  <a:cubicBezTo>
                    <a:pt x="52" y="2"/>
                    <a:pt x="49" y="0"/>
                    <a:pt x="4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2"/>
            <p:cNvSpPr>
              <a:spLocks noEditPoints="1"/>
            </p:cNvSpPr>
            <p:nvPr/>
          </p:nvSpPr>
          <p:spPr bwMode="auto">
            <a:xfrm>
              <a:off x="13828713" y="2805113"/>
              <a:ext cx="1381125" cy="1166812"/>
            </a:xfrm>
            <a:custGeom>
              <a:avLst/>
              <a:gdLst>
                <a:gd name="T0" fmla="*/ 339 w 368"/>
                <a:gd name="T1" fmla="*/ 70 h 311"/>
                <a:gd name="T2" fmla="*/ 289 w 368"/>
                <a:gd name="T3" fmla="*/ 61 h 311"/>
                <a:gd name="T4" fmla="*/ 273 w 368"/>
                <a:gd name="T5" fmla="*/ 22 h 311"/>
                <a:gd name="T6" fmla="*/ 241 w 368"/>
                <a:gd name="T7" fmla="*/ 0 h 311"/>
                <a:gd name="T8" fmla="*/ 126 w 368"/>
                <a:gd name="T9" fmla="*/ 0 h 311"/>
                <a:gd name="T10" fmla="*/ 94 w 368"/>
                <a:gd name="T11" fmla="*/ 22 h 311"/>
                <a:gd name="T12" fmla="*/ 78 w 368"/>
                <a:gd name="T13" fmla="*/ 61 h 311"/>
                <a:gd name="T14" fmla="*/ 29 w 368"/>
                <a:gd name="T15" fmla="*/ 70 h 311"/>
                <a:gd name="T16" fmla="*/ 0 w 368"/>
                <a:gd name="T17" fmla="*/ 104 h 311"/>
                <a:gd name="T18" fmla="*/ 0 w 368"/>
                <a:gd name="T19" fmla="*/ 277 h 311"/>
                <a:gd name="T20" fmla="*/ 34 w 368"/>
                <a:gd name="T21" fmla="*/ 311 h 311"/>
                <a:gd name="T22" fmla="*/ 333 w 368"/>
                <a:gd name="T23" fmla="*/ 311 h 311"/>
                <a:gd name="T24" fmla="*/ 368 w 368"/>
                <a:gd name="T25" fmla="*/ 277 h 311"/>
                <a:gd name="T26" fmla="*/ 368 w 368"/>
                <a:gd name="T27" fmla="*/ 104 h 311"/>
                <a:gd name="T28" fmla="*/ 339 w 368"/>
                <a:gd name="T29" fmla="*/ 70 h 311"/>
                <a:gd name="T30" fmla="*/ 345 w 368"/>
                <a:gd name="T31" fmla="*/ 277 h 311"/>
                <a:gd name="T32" fmla="*/ 333 w 368"/>
                <a:gd name="T33" fmla="*/ 288 h 311"/>
                <a:gd name="T34" fmla="*/ 34 w 368"/>
                <a:gd name="T35" fmla="*/ 288 h 311"/>
                <a:gd name="T36" fmla="*/ 23 w 368"/>
                <a:gd name="T37" fmla="*/ 277 h 311"/>
                <a:gd name="T38" fmla="*/ 23 w 368"/>
                <a:gd name="T39" fmla="*/ 104 h 311"/>
                <a:gd name="T40" fmla="*/ 32 w 368"/>
                <a:gd name="T41" fmla="*/ 92 h 311"/>
                <a:gd name="T42" fmla="*/ 95 w 368"/>
                <a:gd name="T43" fmla="*/ 82 h 311"/>
                <a:gd name="T44" fmla="*/ 116 w 368"/>
                <a:gd name="T45" fmla="*/ 31 h 311"/>
                <a:gd name="T46" fmla="*/ 126 w 368"/>
                <a:gd name="T47" fmla="*/ 23 h 311"/>
                <a:gd name="T48" fmla="*/ 241 w 368"/>
                <a:gd name="T49" fmla="*/ 23 h 311"/>
                <a:gd name="T50" fmla="*/ 252 w 368"/>
                <a:gd name="T51" fmla="*/ 31 h 311"/>
                <a:gd name="T52" fmla="*/ 273 w 368"/>
                <a:gd name="T53" fmla="*/ 82 h 311"/>
                <a:gd name="T54" fmla="*/ 335 w 368"/>
                <a:gd name="T55" fmla="*/ 92 h 311"/>
                <a:gd name="T56" fmla="*/ 345 w 368"/>
                <a:gd name="T57" fmla="*/ 104 h 311"/>
                <a:gd name="T58" fmla="*/ 345 w 368"/>
                <a:gd name="T59" fmla="*/ 277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8" h="311">
                  <a:moveTo>
                    <a:pt x="339" y="70"/>
                  </a:moveTo>
                  <a:cubicBezTo>
                    <a:pt x="289" y="61"/>
                    <a:pt x="289" y="61"/>
                    <a:pt x="289" y="61"/>
                  </a:cubicBezTo>
                  <a:cubicBezTo>
                    <a:pt x="273" y="22"/>
                    <a:pt x="273" y="22"/>
                    <a:pt x="273" y="22"/>
                  </a:cubicBezTo>
                  <a:cubicBezTo>
                    <a:pt x="268" y="9"/>
                    <a:pt x="256" y="0"/>
                    <a:pt x="241" y="0"/>
                  </a:cubicBezTo>
                  <a:cubicBezTo>
                    <a:pt x="126" y="0"/>
                    <a:pt x="126" y="0"/>
                    <a:pt x="126" y="0"/>
                  </a:cubicBezTo>
                  <a:cubicBezTo>
                    <a:pt x="112" y="0"/>
                    <a:pt x="99" y="9"/>
                    <a:pt x="94" y="22"/>
                  </a:cubicBezTo>
                  <a:cubicBezTo>
                    <a:pt x="78" y="61"/>
                    <a:pt x="78" y="61"/>
                    <a:pt x="78" y="61"/>
                  </a:cubicBezTo>
                  <a:cubicBezTo>
                    <a:pt x="29" y="70"/>
                    <a:pt x="29" y="70"/>
                    <a:pt x="29" y="70"/>
                  </a:cubicBezTo>
                  <a:cubicBezTo>
                    <a:pt x="12" y="73"/>
                    <a:pt x="0" y="87"/>
                    <a:pt x="0" y="104"/>
                  </a:cubicBezTo>
                  <a:cubicBezTo>
                    <a:pt x="0" y="277"/>
                    <a:pt x="0" y="277"/>
                    <a:pt x="0" y="277"/>
                  </a:cubicBezTo>
                  <a:cubicBezTo>
                    <a:pt x="0" y="296"/>
                    <a:pt x="15" y="311"/>
                    <a:pt x="34" y="311"/>
                  </a:cubicBezTo>
                  <a:cubicBezTo>
                    <a:pt x="333" y="311"/>
                    <a:pt x="333" y="311"/>
                    <a:pt x="333" y="311"/>
                  </a:cubicBezTo>
                  <a:cubicBezTo>
                    <a:pt x="353" y="311"/>
                    <a:pt x="368" y="296"/>
                    <a:pt x="368" y="277"/>
                  </a:cubicBezTo>
                  <a:cubicBezTo>
                    <a:pt x="368" y="104"/>
                    <a:pt x="368" y="104"/>
                    <a:pt x="368" y="104"/>
                  </a:cubicBezTo>
                  <a:cubicBezTo>
                    <a:pt x="368" y="87"/>
                    <a:pt x="356" y="73"/>
                    <a:pt x="339" y="70"/>
                  </a:cubicBezTo>
                  <a:close/>
                  <a:moveTo>
                    <a:pt x="345" y="277"/>
                  </a:moveTo>
                  <a:cubicBezTo>
                    <a:pt x="345" y="283"/>
                    <a:pt x="340" y="288"/>
                    <a:pt x="333" y="288"/>
                  </a:cubicBezTo>
                  <a:cubicBezTo>
                    <a:pt x="34" y="288"/>
                    <a:pt x="34" y="288"/>
                    <a:pt x="34" y="288"/>
                  </a:cubicBezTo>
                  <a:cubicBezTo>
                    <a:pt x="28" y="288"/>
                    <a:pt x="23" y="283"/>
                    <a:pt x="23" y="277"/>
                  </a:cubicBezTo>
                  <a:cubicBezTo>
                    <a:pt x="23" y="104"/>
                    <a:pt x="23" y="104"/>
                    <a:pt x="23" y="104"/>
                  </a:cubicBezTo>
                  <a:cubicBezTo>
                    <a:pt x="23" y="98"/>
                    <a:pt x="27" y="93"/>
                    <a:pt x="32" y="92"/>
                  </a:cubicBezTo>
                  <a:cubicBezTo>
                    <a:pt x="95" y="82"/>
                    <a:pt x="95" y="82"/>
                    <a:pt x="95" y="82"/>
                  </a:cubicBezTo>
                  <a:cubicBezTo>
                    <a:pt x="116" y="31"/>
                    <a:pt x="116" y="31"/>
                    <a:pt x="116" y="31"/>
                  </a:cubicBezTo>
                  <a:cubicBezTo>
                    <a:pt x="117" y="26"/>
                    <a:pt x="122" y="23"/>
                    <a:pt x="126" y="23"/>
                  </a:cubicBezTo>
                  <a:cubicBezTo>
                    <a:pt x="241" y="23"/>
                    <a:pt x="241" y="23"/>
                    <a:pt x="241" y="23"/>
                  </a:cubicBezTo>
                  <a:cubicBezTo>
                    <a:pt x="246" y="23"/>
                    <a:pt x="250" y="26"/>
                    <a:pt x="252" y="31"/>
                  </a:cubicBezTo>
                  <a:cubicBezTo>
                    <a:pt x="273" y="82"/>
                    <a:pt x="273" y="82"/>
                    <a:pt x="273" y="82"/>
                  </a:cubicBezTo>
                  <a:cubicBezTo>
                    <a:pt x="335" y="92"/>
                    <a:pt x="335" y="92"/>
                    <a:pt x="335" y="92"/>
                  </a:cubicBezTo>
                  <a:cubicBezTo>
                    <a:pt x="341" y="93"/>
                    <a:pt x="345" y="98"/>
                    <a:pt x="345" y="104"/>
                  </a:cubicBezTo>
                  <a:lnTo>
                    <a:pt x="345" y="2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4525068" y="4688481"/>
            <a:ext cx="447407" cy="385293"/>
            <a:chOff x="2727325" y="-39687"/>
            <a:chExt cx="1463675" cy="1260475"/>
          </a:xfrm>
          <a:solidFill>
            <a:schemeClr val="bg1"/>
          </a:solidFill>
        </p:grpSpPr>
        <p:sp>
          <p:nvSpPr>
            <p:cNvPr id="99" name="Freeform 20"/>
            <p:cNvSpPr>
              <a:spLocks noEditPoints="1"/>
            </p:cNvSpPr>
            <p:nvPr/>
          </p:nvSpPr>
          <p:spPr bwMode="auto">
            <a:xfrm>
              <a:off x="2727325" y="-39687"/>
              <a:ext cx="1463675" cy="1260475"/>
            </a:xfrm>
            <a:custGeom>
              <a:avLst/>
              <a:gdLst>
                <a:gd name="T0" fmla="*/ 347 w 390"/>
                <a:gd name="T1" fmla="*/ 42 h 336"/>
                <a:gd name="T2" fmla="*/ 195 w 390"/>
                <a:gd name="T3" fmla="*/ 38 h 336"/>
                <a:gd name="T4" fmla="*/ 43 w 390"/>
                <a:gd name="T5" fmla="*/ 42 h 336"/>
                <a:gd name="T6" fmla="*/ 43 w 390"/>
                <a:gd name="T7" fmla="*/ 196 h 336"/>
                <a:gd name="T8" fmla="*/ 170 w 390"/>
                <a:gd name="T9" fmla="*/ 322 h 336"/>
                <a:gd name="T10" fmla="*/ 220 w 390"/>
                <a:gd name="T11" fmla="*/ 322 h 336"/>
                <a:gd name="T12" fmla="*/ 347 w 390"/>
                <a:gd name="T13" fmla="*/ 196 h 336"/>
                <a:gd name="T14" fmla="*/ 347 w 390"/>
                <a:gd name="T15" fmla="*/ 42 h 336"/>
                <a:gd name="T16" fmla="*/ 330 w 390"/>
                <a:gd name="T17" fmla="*/ 180 h 336"/>
                <a:gd name="T18" fmla="*/ 203 w 390"/>
                <a:gd name="T19" fmla="*/ 306 h 336"/>
                <a:gd name="T20" fmla="*/ 187 w 390"/>
                <a:gd name="T21" fmla="*/ 306 h 336"/>
                <a:gd name="T22" fmla="*/ 59 w 390"/>
                <a:gd name="T23" fmla="*/ 180 h 336"/>
                <a:gd name="T24" fmla="*/ 59 w 390"/>
                <a:gd name="T25" fmla="*/ 58 h 336"/>
                <a:gd name="T26" fmla="*/ 179 w 390"/>
                <a:gd name="T27" fmla="*/ 55 h 336"/>
                <a:gd name="T28" fmla="*/ 195 w 390"/>
                <a:gd name="T29" fmla="*/ 70 h 336"/>
                <a:gd name="T30" fmla="*/ 210 w 390"/>
                <a:gd name="T31" fmla="*/ 55 h 336"/>
                <a:gd name="T32" fmla="*/ 330 w 390"/>
                <a:gd name="T33" fmla="*/ 58 h 336"/>
                <a:gd name="T34" fmla="*/ 330 w 390"/>
                <a:gd name="T35" fmla="*/ 18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0" h="336">
                  <a:moveTo>
                    <a:pt x="347" y="42"/>
                  </a:moveTo>
                  <a:cubicBezTo>
                    <a:pt x="305" y="0"/>
                    <a:pt x="238" y="0"/>
                    <a:pt x="195" y="38"/>
                  </a:cubicBezTo>
                  <a:cubicBezTo>
                    <a:pt x="152" y="0"/>
                    <a:pt x="85" y="0"/>
                    <a:pt x="43" y="42"/>
                  </a:cubicBezTo>
                  <a:cubicBezTo>
                    <a:pt x="0" y="84"/>
                    <a:pt x="0" y="154"/>
                    <a:pt x="43" y="196"/>
                  </a:cubicBezTo>
                  <a:cubicBezTo>
                    <a:pt x="55" y="208"/>
                    <a:pt x="170" y="322"/>
                    <a:pt x="170" y="322"/>
                  </a:cubicBezTo>
                  <a:cubicBezTo>
                    <a:pt x="184" y="336"/>
                    <a:pt x="206" y="336"/>
                    <a:pt x="220" y="322"/>
                  </a:cubicBezTo>
                  <a:cubicBezTo>
                    <a:pt x="220" y="322"/>
                    <a:pt x="345" y="198"/>
                    <a:pt x="347" y="196"/>
                  </a:cubicBezTo>
                  <a:cubicBezTo>
                    <a:pt x="390" y="154"/>
                    <a:pt x="390" y="84"/>
                    <a:pt x="347" y="42"/>
                  </a:cubicBezTo>
                  <a:close/>
                  <a:moveTo>
                    <a:pt x="330" y="180"/>
                  </a:moveTo>
                  <a:cubicBezTo>
                    <a:pt x="203" y="306"/>
                    <a:pt x="203" y="306"/>
                    <a:pt x="203" y="306"/>
                  </a:cubicBezTo>
                  <a:cubicBezTo>
                    <a:pt x="199" y="310"/>
                    <a:pt x="191" y="310"/>
                    <a:pt x="187" y="306"/>
                  </a:cubicBezTo>
                  <a:cubicBezTo>
                    <a:pt x="59" y="180"/>
                    <a:pt x="59" y="180"/>
                    <a:pt x="59" y="180"/>
                  </a:cubicBezTo>
                  <a:cubicBezTo>
                    <a:pt x="25" y="146"/>
                    <a:pt x="25" y="92"/>
                    <a:pt x="59" y="58"/>
                  </a:cubicBezTo>
                  <a:cubicBezTo>
                    <a:pt x="92" y="26"/>
                    <a:pt x="145" y="25"/>
                    <a:pt x="179" y="55"/>
                  </a:cubicBezTo>
                  <a:cubicBezTo>
                    <a:pt x="195" y="70"/>
                    <a:pt x="195" y="70"/>
                    <a:pt x="195" y="70"/>
                  </a:cubicBezTo>
                  <a:cubicBezTo>
                    <a:pt x="210" y="55"/>
                    <a:pt x="210" y="55"/>
                    <a:pt x="210" y="55"/>
                  </a:cubicBezTo>
                  <a:cubicBezTo>
                    <a:pt x="245" y="25"/>
                    <a:pt x="298" y="26"/>
                    <a:pt x="330" y="58"/>
                  </a:cubicBezTo>
                  <a:cubicBezTo>
                    <a:pt x="364" y="92"/>
                    <a:pt x="364" y="146"/>
                    <a:pt x="330" y="1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1"/>
            <p:cNvSpPr>
              <a:spLocks/>
            </p:cNvSpPr>
            <p:nvPr/>
          </p:nvSpPr>
          <p:spPr bwMode="auto">
            <a:xfrm>
              <a:off x="2982913" y="215900"/>
              <a:ext cx="206375" cy="201612"/>
            </a:xfrm>
            <a:custGeom>
              <a:avLst/>
              <a:gdLst>
                <a:gd name="T0" fmla="*/ 49 w 55"/>
                <a:gd name="T1" fmla="*/ 0 h 54"/>
                <a:gd name="T2" fmla="*/ 49 w 55"/>
                <a:gd name="T3" fmla="*/ 0 h 54"/>
                <a:gd name="T4" fmla="*/ 0 w 55"/>
                <a:gd name="T5" fmla="*/ 48 h 54"/>
                <a:gd name="T6" fmla="*/ 0 w 55"/>
                <a:gd name="T7" fmla="*/ 48 h 54"/>
                <a:gd name="T8" fmla="*/ 6 w 55"/>
                <a:gd name="T9" fmla="*/ 54 h 54"/>
                <a:gd name="T10" fmla="*/ 12 w 55"/>
                <a:gd name="T11" fmla="*/ 48 h 54"/>
                <a:gd name="T12" fmla="*/ 12 w 55"/>
                <a:gd name="T13" fmla="*/ 48 h 54"/>
                <a:gd name="T14" fmla="*/ 49 w 55"/>
                <a:gd name="T15" fmla="*/ 11 h 54"/>
                <a:gd name="T16" fmla="*/ 49 w 55"/>
                <a:gd name="T17" fmla="*/ 11 h 54"/>
                <a:gd name="T18" fmla="*/ 55 w 55"/>
                <a:gd name="T19" fmla="*/ 5 h 54"/>
                <a:gd name="T20" fmla="*/ 49 w 55"/>
                <a:gd name="T21"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5" h="54">
                  <a:moveTo>
                    <a:pt x="49" y="0"/>
                  </a:moveTo>
                  <a:cubicBezTo>
                    <a:pt x="49" y="0"/>
                    <a:pt x="49" y="0"/>
                    <a:pt x="49" y="0"/>
                  </a:cubicBezTo>
                  <a:cubicBezTo>
                    <a:pt x="22" y="0"/>
                    <a:pt x="0" y="21"/>
                    <a:pt x="0" y="48"/>
                  </a:cubicBezTo>
                  <a:cubicBezTo>
                    <a:pt x="0" y="48"/>
                    <a:pt x="0" y="48"/>
                    <a:pt x="0" y="48"/>
                  </a:cubicBezTo>
                  <a:cubicBezTo>
                    <a:pt x="0" y="52"/>
                    <a:pt x="3" y="54"/>
                    <a:pt x="6" y="54"/>
                  </a:cubicBezTo>
                  <a:cubicBezTo>
                    <a:pt x="9" y="54"/>
                    <a:pt x="12" y="52"/>
                    <a:pt x="12" y="48"/>
                  </a:cubicBezTo>
                  <a:cubicBezTo>
                    <a:pt x="12" y="48"/>
                    <a:pt x="12" y="48"/>
                    <a:pt x="12" y="48"/>
                  </a:cubicBezTo>
                  <a:cubicBezTo>
                    <a:pt x="12" y="28"/>
                    <a:pt x="29" y="11"/>
                    <a:pt x="49" y="11"/>
                  </a:cubicBezTo>
                  <a:cubicBezTo>
                    <a:pt x="49" y="11"/>
                    <a:pt x="49" y="11"/>
                    <a:pt x="49" y="11"/>
                  </a:cubicBezTo>
                  <a:cubicBezTo>
                    <a:pt x="52" y="11"/>
                    <a:pt x="55" y="8"/>
                    <a:pt x="55" y="5"/>
                  </a:cubicBezTo>
                  <a:cubicBezTo>
                    <a:pt x="55" y="2"/>
                    <a:pt x="52" y="0"/>
                    <a:pt x="4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1" name="Freeform 22"/>
          <p:cNvSpPr>
            <a:spLocks noEditPoints="1"/>
          </p:cNvSpPr>
          <p:nvPr/>
        </p:nvSpPr>
        <p:spPr bwMode="auto">
          <a:xfrm>
            <a:off x="4537686" y="2678478"/>
            <a:ext cx="422173" cy="304256"/>
          </a:xfrm>
          <a:custGeom>
            <a:avLst/>
            <a:gdLst>
              <a:gd name="T0" fmla="*/ 298 w 368"/>
              <a:gd name="T1" fmla="*/ 94 h 265"/>
              <a:gd name="T2" fmla="*/ 196 w 368"/>
              <a:gd name="T3" fmla="*/ 0 h 265"/>
              <a:gd name="T4" fmla="*/ 102 w 368"/>
              <a:gd name="T5" fmla="*/ 60 h 265"/>
              <a:gd name="T6" fmla="*/ 86 w 368"/>
              <a:gd name="T7" fmla="*/ 58 h 265"/>
              <a:gd name="T8" fmla="*/ 35 w 368"/>
              <a:gd name="T9" fmla="*/ 109 h 265"/>
              <a:gd name="T10" fmla="*/ 37 w 368"/>
              <a:gd name="T11" fmla="*/ 126 h 265"/>
              <a:gd name="T12" fmla="*/ 0 w 368"/>
              <a:gd name="T13" fmla="*/ 190 h 265"/>
              <a:gd name="T14" fmla="*/ 75 w 368"/>
              <a:gd name="T15" fmla="*/ 265 h 265"/>
              <a:gd name="T16" fmla="*/ 75 w 368"/>
              <a:gd name="T17" fmla="*/ 265 h 265"/>
              <a:gd name="T18" fmla="*/ 282 w 368"/>
              <a:gd name="T19" fmla="*/ 265 h 265"/>
              <a:gd name="T20" fmla="*/ 282 w 368"/>
              <a:gd name="T21" fmla="*/ 265 h 265"/>
              <a:gd name="T22" fmla="*/ 368 w 368"/>
              <a:gd name="T23" fmla="*/ 178 h 265"/>
              <a:gd name="T24" fmla="*/ 298 w 368"/>
              <a:gd name="T25" fmla="*/ 94 h 265"/>
              <a:gd name="T26" fmla="*/ 282 w 368"/>
              <a:gd name="T27" fmla="*/ 242 h 265"/>
              <a:gd name="T28" fmla="*/ 282 w 368"/>
              <a:gd name="T29" fmla="*/ 242 h 265"/>
              <a:gd name="T30" fmla="*/ 75 w 368"/>
              <a:gd name="T31" fmla="*/ 242 h 265"/>
              <a:gd name="T32" fmla="*/ 23 w 368"/>
              <a:gd name="T33" fmla="*/ 190 h 265"/>
              <a:gd name="T34" fmla="*/ 49 w 368"/>
              <a:gd name="T35" fmla="*/ 145 h 265"/>
              <a:gd name="T36" fmla="*/ 59 w 368"/>
              <a:gd name="T37" fmla="*/ 118 h 265"/>
              <a:gd name="T38" fmla="*/ 58 w 368"/>
              <a:gd name="T39" fmla="*/ 109 h 265"/>
              <a:gd name="T40" fmla="*/ 86 w 368"/>
              <a:gd name="T41" fmla="*/ 81 h 265"/>
              <a:gd name="T42" fmla="*/ 102 w 368"/>
              <a:gd name="T43" fmla="*/ 83 h 265"/>
              <a:gd name="T44" fmla="*/ 123 w 368"/>
              <a:gd name="T45" fmla="*/ 70 h 265"/>
              <a:gd name="T46" fmla="*/ 196 w 368"/>
              <a:gd name="T47" fmla="*/ 23 h 265"/>
              <a:gd name="T48" fmla="*/ 275 w 368"/>
              <a:gd name="T49" fmla="*/ 96 h 265"/>
              <a:gd name="T50" fmla="*/ 294 w 368"/>
              <a:gd name="T51" fmla="*/ 116 h 265"/>
              <a:gd name="T52" fmla="*/ 345 w 368"/>
              <a:gd name="T53" fmla="*/ 178 h 265"/>
              <a:gd name="T54" fmla="*/ 282 w 368"/>
              <a:gd name="T55" fmla="*/ 24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8" h="265">
                <a:moveTo>
                  <a:pt x="298" y="94"/>
                </a:moveTo>
                <a:cubicBezTo>
                  <a:pt x="293" y="41"/>
                  <a:pt x="250" y="0"/>
                  <a:pt x="196" y="0"/>
                </a:cubicBezTo>
                <a:cubicBezTo>
                  <a:pt x="154" y="0"/>
                  <a:pt x="118" y="25"/>
                  <a:pt x="102" y="60"/>
                </a:cubicBezTo>
                <a:cubicBezTo>
                  <a:pt x="97" y="59"/>
                  <a:pt x="92" y="58"/>
                  <a:pt x="86" y="58"/>
                </a:cubicBezTo>
                <a:cubicBezTo>
                  <a:pt x="58" y="58"/>
                  <a:pt x="35" y="81"/>
                  <a:pt x="35" y="109"/>
                </a:cubicBezTo>
                <a:cubicBezTo>
                  <a:pt x="35" y="115"/>
                  <a:pt x="36" y="120"/>
                  <a:pt x="37" y="126"/>
                </a:cubicBezTo>
                <a:cubicBezTo>
                  <a:pt x="15" y="139"/>
                  <a:pt x="0" y="162"/>
                  <a:pt x="0" y="190"/>
                </a:cubicBezTo>
                <a:cubicBezTo>
                  <a:pt x="0" y="231"/>
                  <a:pt x="34" y="265"/>
                  <a:pt x="75" y="265"/>
                </a:cubicBezTo>
                <a:cubicBezTo>
                  <a:pt x="75" y="265"/>
                  <a:pt x="75" y="265"/>
                  <a:pt x="75" y="265"/>
                </a:cubicBezTo>
                <a:cubicBezTo>
                  <a:pt x="282" y="265"/>
                  <a:pt x="282" y="265"/>
                  <a:pt x="282" y="265"/>
                </a:cubicBezTo>
                <a:cubicBezTo>
                  <a:pt x="282" y="265"/>
                  <a:pt x="282" y="265"/>
                  <a:pt x="282" y="265"/>
                </a:cubicBezTo>
                <a:cubicBezTo>
                  <a:pt x="330" y="265"/>
                  <a:pt x="368" y="226"/>
                  <a:pt x="368" y="178"/>
                </a:cubicBezTo>
                <a:cubicBezTo>
                  <a:pt x="368" y="136"/>
                  <a:pt x="338" y="101"/>
                  <a:pt x="298" y="94"/>
                </a:cubicBezTo>
                <a:close/>
                <a:moveTo>
                  <a:pt x="282" y="242"/>
                </a:moveTo>
                <a:cubicBezTo>
                  <a:pt x="282" y="242"/>
                  <a:pt x="282" y="242"/>
                  <a:pt x="282" y="242"/>
                </a:cubicBezTo>
                <a:cubicBezTo>
                  <a:pt x="75" y="242"/>
                  <a:pt x="75" y="242"/>
                  <a:pt x="75" y="242"/>
                </a:cubicBezTo>
                <a:cubicBezTo>
                  <a:pt x="46" y="242"/>
                  <a:pt x="23" y="219"/>
                  <a:pt x="23" y="190"/>
                </a:cubicBezTo>
                <a:cubicBezTo>
                  <a:pt x="23" y="172"/>
                  <a:pt x="33" y="155"/>
                  <a:pt x="49" y="145"/>
                </a:cubicBezTo>
                <a:cubicBezTo>
                  <a:pt x="65" y="136"/>
                  <a:pt x="66" y="135"/>
                  <a:pt x="59" y="118"/>
                </a:cubicBezTo>
                <a:cubicBezTo>
                  <a:pt x="58" y="115"/>
                  <a:pt x="58" y="112"/>
                  <a:pt x="58" y="109"/>
                </a:cubicBezTo>
                <a:cubicBezTo>
                  <a:pt x="58" y="94"/>
                  <a:pt x="70" y="81"/>
                  <a:pt x="86" y="81"/>
                </a:cubicBezTo>
                <a:cubicBezTo>
                  <a:pt x="86" y="81"/>
                  <a:pt x="94" y="80"/>
                  <a:pt x="102" y="83"/>
                </a:cubicBezTo>
                <a:cubicBezTo>
                  <a:pt x="115" y="89"/>
                  <a:pt x="117" y="83"/>
                  <a:pt x="123" y="70"/>
                </a:cubicBezTo>
                <a:cubicBezTo>
                  <a:pt x="136" y="41"/>
                  <a:pt x="165" y="23"/>
                  <a:pt x="196" y="23"/>
                </a:cubicBezTo>
                <a:cubicBezTo>
                  <a:pt x="237" y="23"/>
                  <a:pt x="271" y="54"/>
                  <a:pt x="275" y="96"/>
                </a:cubicBezTo>
                <a:cubicBezTo>
                  <a:pt x="277" y="112"/>
                  <a:pt x="277" y="112"/>
                  <a:pt x="294" y="116"/>
                </a:cubicBezTo>
                <a:cubicBezTo>
                  <a:pt x="324" y="122"/>
                  <a:pt x="345" y="148"/>
                  <a:pt x="345" y="178"/>
                </a:cubicBezTo>
                <a:cubicBezTo>
                  <a:pt x="345" y="213"/>
                  <a:pt x="317" y="242"/>
                  <a:pt x="282" y="2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75255420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anim calcmode="lin" valueType="num">
                                      <p:cBhvr>
                                        <p:cTn id="8" dur="500" fill="hold"/>
                                        <p:tgtEl>
                                          <p:spTgt spid="10"/>
                                        </p:tgtEl>
                                        <p:attrNameLst>
                                          <p:attrName>ppt_x</p:attrName>
                                        </p:attrNameLst>
                                      </p:cBhvr>
                                      <p:tavLst>
                                        <p:tav tm="0">
                                          <p:val>
                                            <p:strVal val="#ppt_x"/>
                                          </p:val>
                                        </p:tav>
                                        <p:tav tm="100000">
                                          <p:val>
                                            <p:strVal val="#ppt_x"/>
                                          </p:val>
                                        </p:tav>
                                      </p:tavLst>
                                    </p:anim>
                                    <p:anim calcmode="lin" valueType="num">
                                      <p:cBhvr>
                                        <p:cTn id="9" dur="5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52"/>
                                        </p:tgtEl>
                                        <p:attrNameLst>
                                          <p:attrName>style.visibility</p:attrName>
                                        </p:attrNameLst>
                                      </p:cBhvr>
                                      <p:to>
                                        <p:strVal val="visible"/>
                                      </p:to>
                                    </p:set>
                                    <p:anim calcmode="lin" valueType="num">
                                      <p:cBhvr>
                                        <p:cTn id="22" dur="500" fill="hold"/>
                                        <p:tgtEl>
                                          <p:spTgt spid="52"/>
                                        </p:tgtEl>
                                        <p:attrNameLst>
                                          <p:attrName>ppt_w</p:attrName>
                                        </p:attrNameLst>
                                      </p:cBhvr>
                                      <p:tavLst>
                                        <p:tav tm="0">
                                          <p:val>
                                            <p:fltVal val="0"/>
                                          </p:val>
                                        </p:tav>
                                        <p:tav tm="100000">
                                          <p:val>
                                            <p:strVal val="#ppt_w"/>
                                          </p:val>
                                        </p:tav>
                                      </p:tavLst>
                                    </p:anim>
                                    <p:anim calcmode="lin" valueType="num">
                                      <p:cBhvr>
                                        <p:cTn id="23" dur="500" fill="hold"/>
                                        <p:tgtEl>
                                          <p:spTgt spid="52"/>
                                        </p:tgtEl>
                                        <p:attrNameLst>
                                          <p:attrName>ppt_h</p:attrName>
                                        </p:attrNameLst>
                                      </p:cBhvr>
                                      <p:tavLst>
                                        <p:tav tm="0">
                                          <p:val>
                                            <p:fltVal val="0"/>
                                          </p:val>
                                        </p:tav>
                                        <p:tav tm="100000">
                                          <p:val>
                                            <p:strVal val="#ppt_h"/>
                                          </p:val>
                                        </p:tav>
                                      </p:tavLst>
                                    </p:anim>
                                    <p:animEffect transition="in" filter="fade">
                                      <p:cBhvr>
                                        <p:cTn id="24" dur="500"/>
                                        <p:tgtEl>
                                          <p:spTgt spid="52"/>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fade">
                                      <p:cBhvr>
                                        <p:cTn id="31" dur="500"/>
                                        <p:tgtEl>
                                          <p:spTgt spid="51"/>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fade">
                                      <p:cBhvr>
                                        <p:cTn id="35" dur="500"/>
                                        <p:tgtEl>
                                          <p:spTgt spid="58"/>
                                        </p:tgtEl>
                                      </p:cBhvr>
                                    </p:animEffect>
                                  </p:childTnLst>
                                </p:cTn>
                              </p:par>
                            </p:childTnLst>
                          </p:cTn>
                        </p:par>
                        <p:par>
                          <p:cTn id="36" fill="hold">
                            <p:stCondLst>
                              <p:cond delay="2500"/>
                            </p:stCondLst>
                            <p:childTnLst>
                              <p:par>
                                <p:cTn id="37" presetID="53" presetClass="entr" presetSubtype="16" fill="hold" grpId="0" nodeType="afterEffect">
                                  <p:stCondLst>
                                    <p:cond delay="0"/>
                                  </p:stCondLst>
                                  <p:childTnLst>
                                    <p:set>
                                      <p:cBhvr>
                                        <p:cTn id="38" dur="1" fill="hold">
                                          <p:stCondLst>
                                            <p:cond delay="0"/>
                                          </p:stCondLst>
                                        </p:cTn>
                                        <p:tgtEl>
                                          <p:spTgt spid="101"/>
                                        </p:tgtEl>
                                        <p:attrNameLst>
                                          <p:attrName>style.visibility</p:attrName>
                                        </p:attrNameLst>
                                      </p:cBhvr>
                                      <p:to>
                                        <p:strVal val="visible"/>
                                      </p:to>
                                    </p:set>
                                    <p:anim calcmode="lin" valueType="num">
                                      <p:cBhvr>
                                        <p:cTn id="39" dur="500" fill="hold"/>
                                        <p:tgtEl>
                                          <p:spTgt spid="101"/>
                                        </p:tgtEl>
                                        <p:attrNameLst>
                                          <p:attrName>ppt_w</p:attrName>
                                        </p:attrNameLst>
                                      </p:cBhvr>
                                      <p:tavLst>
                                        <p:tav tm="0">
                                          <p:val>
                                            <p:fltVal val="0"/>
                                          </p:val>
                                        </p:tav>
                                        <p:tav tm="100000">
                                          <p:val>
                                            <p:strVal val="#ppt_w"/>
                                          </p:val>
                                        </p:tav>
                                      </p:tavLst>
                                    </p:anim>
                                    <p:anim calcmode="lin" valueType="num">
                                      <p:cBhvr>
                                        <p:cTn id="40" dur="500" fill="hold"/>
                                        <p:tgtEl>
                                          <p:spTgt spid="101"/>
                                        </p:tgtEl>
                                        <p:attrNameLst>
                                          <p:attrName>ppt_h</p:attrName>
                                        </p:attrNameLst>
                                      </p:cBhvr>
                                      <p:tavLst>
                                        <p:tav tm="0">
                                          <p:val>
                                            <p:fltVal val="0"/>
                                          </p:val>
                                        </p:tav>
                                        <p:tav tm="100000">
                                          <p:val>
                                            <p:strVal val="#ppt_h"/>
                                          </p:val>
                                        </p:tav>
                                      </p:tavLst>
                                    </p:anim>
                                    <p:animEffect transition="in" filter="fade">
                                      <p:cBhvr>
                                        <p:cTn id="41" dur="500"/>
                                        <p:tgtEl>
                                          <p:spTgt spid="101"/>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59"/>
                                        </p:tgtEl>
                                        <p:attrNameLst>
                                          <p:attrName>style.visibility</p:attrName>
                                        </p:attrNameLst>
                                      </p:cBhvr>
                                      <p:to>
                                        <p:strVal val="visible"/>
                                      </p:to>
                                    </p:set>
                                    <p:animEffect transition="in" filter="fade">
                                      <p:cBhvr>
                                        <p:cTn id="45" dur="500"/>
                                        <p:tgtEl>
                                          <p:spTgt spid="5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0"/>
                                        </p:tgtEl>
                                        <p:attrNameLst>
                                          <p:attrName>style.visibility</p:attrName>
                                        </p:attrNameLst>
                                      </p:cBhvr>
                                      <p:to>
                                        <p:strVal val="visible"/>
                                      </p:to>
                                    </p:set>
                                    <p:animEffect transition="in" filter="fade">
                                      <p:cBhvr>
                                        <p:cTn id="48" dur="500"/>
                                        <p:tgtEl>
                                          <p:spTgt spid="60"/>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90"/>
                                        </p:tgtEl>
                                        <p:attrNameLst>
                                          <p:attrName>style.visibility</p:attrName>
                                        </p:attrNameLst>
                                      </p:cBhvr>
                                      <p:to>
                                        <p:strVal val="visible"/>
                                      </p:to>
                                    </p:set>
                                    <p:anim calcmode="lin" valueType="num">
                                      <p:cBhvr>
                                        <p:cTn id="56" dur="500" fill="hold"/>
                                        <p:tgtEl>
                                          <p:spTgt spid="90"/>
                                        </p:tgtEl>
                                        <p:attrNameLst>
                                          <p:attrName>ppt_w</p:attrName>
                                        </p:attrNameLst>
                                      </p:cBhvr>
                                      <p:tavLst>
                                        <p:tav tm="0">
                                          <p:val>
                                            <p:fltVal val="0"/>
                                          </p:val>
                                        </p:tav>
                                        <p:tav tm="100000">
                                          <p:val>
                                            <p:strVal val="#ppt_w"/>
                                          </p:val>
                                        </p:tav>
                                      </p:tavLst>
                                    </p:anim>
                                    <p:anim calcmode="lin" valueType="num">
                                      <p:cBhvr>
                                        <p:cTn id="57" dur="500" fill="hold"/>
                                        <p:tgtEl>
                                          <p:spTgt spid="90"/>
                                        </p:tgtEl>
                                        <p:attrNameLst>
                                          <p:attrName>ppt_h</p:attrName>
                                        </p:attrNameLst>
                                      </p:cBhvr>
                                      <p:tavLst>
                                        <p:tav tm="0">
                                          <p:val>
                                            <p:fltVal val="0"/>
                                          </p:val>
                                        </p:tav>
                                        <p:tav tm="100000">
                                          <p:val>
                                            <p:strVal val="#ppt_h"/>
                                          </p:val>
                                        </p:tav>
                                      </p:tavLst>
                                    </p:anim>
                                    <p:animEffect transition="in" filter="fade">
                                      <p:cBhvr>
                                        <p:cTn id="58" dur="500"/>
                                        <p:tgtEl>
                                          <p:spTgt spid="90"/>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74"/>
                                        </p:tgtEl>
                                        <p:attrNameLst>
                                          <p:attrName>style.visibility</p:attrName>
                                        </p:attrNameLst>
                                      </p:cBhvr>
                                      <p:to>
                                        <p:strVal val="visible"/>
                                      </p:to>
                                    </p:set>
                                    <p:animEffect transition="in" filter="fade">
                                      <p:cBhvr>
                                        <p:cTn id="62" dur="500"/>
                                        <p:tgtEl>
                                          <p:spTgt spid="74"/>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5"/>
                                        </p:tgtEl>
                                        <p:attrNameLst>
                                          <p:attrName>style.visibility</p:attrName>
                                        </p:attrNameLst>
                                      </p:cBhvr>
                                      <p:to>
                                        <p:strVal val="visible"/>
                                      </p:to>
                                    </p:set>
                                    <p:animEffect transition="in" filter="fade">
                                      <p:cBhvr>
                                        <p:cTn id="65" dur="500"/>
                                        <p:tgtEl>
                                          <p:spTgt spid="75"/>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64"/>
                                        </p:tgtEl>
                                        <p:attrNameLst>
                                          <p:attrName>style.visibility</p:attrName>
                                        </p:attrNameLst>
                                      </p:cBhvr>
                                      <p:to>
                                        <p:strVal val="visible"/>
                                      </p:to>
                                    </p:set>
                                    <p:animEffect transition="in" filter="fade">
                                      <p:cBhvr>
                                        <p:cTn id="69" dur="500"/>
                                        <p:tgtEl>
                                          <p:spTgt spid="64"/>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82"/>
                                        </p:tgtEl>
                                        <p:attrNameLst>
                                          <p:attrName>style.visibility</p:attrName>
                                        </p:attrNameLst>
                                      </p:cBhvr>
                                      <p:to>
                                        <p:strVal val="visible"/>
                                      </p:to>
                                    </p:set>
                                    <p:anim calcmode="lin" valueType="num">
                                      <p:cBhvr>
                                        <p:cTn id="73" dur="500" fill="hold"/>
                                        <p:tgtEl>
                                          <p:spTgt spid="82"/>
                                        </p:tgtEl>
                                        <p:attrNameLst>
                                          <p:attrName>ppt_w</p:attrName>
                                        </p:attrNameLst>
                                      </p:cBhvr>
                                      <p:tavLst>
                                        <p:tav tm="0">
                                          <p:val>
                                            <p:fltVal val="0"/>
                                          </p:val>
                                        </p:tav>
                                        <p:tav tm="100000">
                                          <p:val>
                                            <p:strVal val="#ppt_w"/>
                                          </p:val>
                                        </p:tav>
                                      </p:tavLst>
                                    </p:anim>
                                    <p:anim calcmode="lin" valueType="num">
                                      <p:cBhvr>
                                        <p:cTn id="74" dur="500" fill="hold"/>
                                        <p:tgtEl>
                                          <p:spTgt spid="82"/>
                                        </p:tgtEl>
                                        <p:attrNameLst>
                                          <p:attrName>ppt_h</p:attrName>
                                        </p:attrNameLst>
                                      </p:cBhvr>
                                      <p:tavLst>
                                        <p:tav tm="0">
                                          <p:val>
                                            <p:fltVal val="0"/>
                                          </p:val>
                                        </p:tav>
                                        <p:tav tm="100000">
                                          <p:val>
                                            <p:strVal val="#ppt_h"/>
                                          </p:val>
                                        </p:tav>
                                      </p:tavLst>
                                    </p:anim>
                                    <p:animEffect transition="in" filter="fade">
                                      <p:cBhvr>
                                        <p:cTn id="75" dur="500"/>
                                        <p:tgtEl>
                                          <p:spTgt spid="82"/>
                                        </p:tgtEl>
                                      </p:cBhvr>
                                    </p:animEffect>
                                  </p:childTnLst>
                                </p:cTn>
                              </p:par>
                            </p:childTnLst>
                          </p:cTn>
                        </p:par>
                        <p:par>
                          <p:cTn id="76" fill="hold">
                            <p:stCondLst>
                              <p:cond delay="6000"/>
                            </p:stCondLst>
                            <p:childTnLst>
                              <p:par>
                                <p:cTn id="77" presetID="10" presetClass="entr" presetSubtype="0" fill="hold" grpId="0" nodeType="afterEffect">
                                  <p:stCondLst>
                                    <p:cond delay="0"/>
                                  </p:stCondLst>
                                  <p:childTnLst>
                                    <p:set>
                                      <p:cBhvr>
                                        <p:cTn id="78" dur="1" fill="hold">
                                          <p:stCondLst>
                                            <p:cond delay="0"/>
                                          </p:stCondLst>
                                        </p:cTn>
                                        <p:tgtEl>
                                          <p:spTgt spid="65"/>
                                        </p:tgtEl>
                                        <p:attrNameLst>
                                          <p:attrName>style.visibility</p:attrName>
                                        </p:attrNameLst>
                                      </p:cBhvr>
                                      <p:to>
                                        <p:strVal val="visible"/>
                                      </p:to>
                                    </p:set>
                                    <p:animEffect transition="in" filter="fade">
                                      <p:cBhvr>
                                        <p:cTn id="79" dur="500"/>
                                        <p:tgtEl>
                                          <p:spTgt spid="6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66"/>
                                        </p:tgtEl>
                                        <p:attrNameLst>
                                          <p:attrName>style.visibility</p:attrName>
                                        </p:attrNameLst>
                                      </p:cBhvr>
                                      <p:to>
                                        <p:strVal val="visible"/>
                                      </p:to>
                                    </p:set>
                                    <p:animEffect transition="in" filter="fade">
                                      <p:cBhvr>
                                        <p:cTn id="82" dur="500"/>
                                        <p:tgtEl>
                                          <p:spTgt spid="66"/>
                                        </p:tgtEl>
                                      </p:cBhvr>
                                    </p:animEffect>
                                  </p:childTnLst>
                                </p:cTn>
                              </p:par>
                            </p:childTnLst>
                          </p:cTn>
                        </p:par>
                        <p:par>
                          <p:cTn id="83" fill="hold">
                            <p:stCondLst>
                              <p:cond delay="6500"/>
                            </p:stCondLst>
                            <p:childTnLst>
                              <p:par>
                                <p:cTn id="84" presetID="10" presetClass="entr" presetSubtype="0" fill="hold" grpId="0" nodeType="afterEffect">
                                  <p:stCondLst>
                                    <p:cond delay="0"/>
                                  </p:stCondLst>
                                  <p:childTnLst>
                                    <p:set>
                                      <p:cBhvr>
                                        <p:cTn id="85" dur="1" fill="hold">
                                          <p:stCondLst>
                                            <p:cond delay="0"/>
                                          </p:stCondLst>
                                        </p:cTn>
                                        <p:tgtEl>
                                          <p:spTgt spid="55"/>
                                        </p:tgtEl>
                                        <p:attrNameLst>
                                          <p:attrName>style.visibility</p:attrName>
                                        </p:attrNameLst>
                                      </p:cBhvr>
                                      <p:to>
                                        <p:strVal val="visible"/>
                                      </p:to>
                                    </p:set>
                                    <p:animEffect transition="in" filter="fade">
                                      <p:cBhvr>
                                        <p:cTn id="86" dur="500"/>
                                        <p:tgtEl>
                                          <p:spTgt spid="55"/>
                                        </p:tgtEl>
                                      </p:cBhvr>
                                    </p:animEffect>
                                  </p:childTnLst>
                                </p:cTn>
                              </p:par>
                            </p:childTnLst>
                          </p:cTn>
                        </p:par>
                        <p:par>
                          <p:cTn id="87" fill="hold">
                            <p:stCondLst>
                              <p:cond delay="7000"/>
                            </p:stCondLst>
                            <p:childTnLst>
                              <p:par>
                                <p:cTn id="88" presetID="53" presetClass="entr" presetSubtype="16" fill="hold" nodeType="afterEffect">
                                  <p:stCondLst>
                                    <p:cond delay="0"/>
                                  </p:stCondLst>
                                  <p:childTnLst>
                                    <p:set>
                                      <p:cBhvr>
                                        <p:cTn id="89" dur="1" fill="hold">
                                          <p:stCondLst>
                                            <p:cond delay="0"/>
                                          </p:stCondLst>
                                        </p:cTn>
                                        <p:tgtEl>
                                          <p:spTgt spid="94"/>
                                        </p:tgtEl>
                                        <p:attrNameLst>
                                          <p:attrName>style.visibility</p:attrName>
                                        </p:attrNameLst>
                                      </p:cBhvr>
                                      <p:to>
                                        <p:strVal val="visible"/>
                                      </p:to>
                                    </p:set>
                                    <p:anim calcmode="lin" valueType="num">
                                      <p:cBhvr>
                                        <p:cTn id="90" dur="500" fill="hold"/>
                                        <p:tgtEl>
                                          <p:spTgt spid="94"/>
                                        </p:tgtEl>
                                        <p:attrNameLst>
                                          <p:attrName>ppt_w</p:attrName>
                                        </p:attrNameLst>
                                      </p:cBhvr>
                                      <p:tavLst>
                                        <p:tav tm="0">
                                          <p:val>
                                            <p:fltVal val="0"/>
                                          </p:val>
                                        </p:tav>
                                        <p:tav tm="100000">
                                          <p:val>
                                            <p:strVal val="#ppt_w"/>
                                          </p:val>
                                        </p:tav>
                                      </p:tavLst>
                                    </p:anim>
                                    <p:anim calcmode="lin" valueType="num">
                                      <p:cBhvr>
                                        <p:cTn id="91" dur="500" fill="hold"/>
                                        <p:tgtEl>
                                          <p:spTgt spid="94"/>
                                        </p:tgtEl>
                                        <p:attrNameLst>
                                          <p:attrName>ppt_h</p:attrName>
                                        </p:attrNameLst>
                                      </p:cBhvr>
                                      <p:tavLst>
                                        <p:tav tm="0">
                                          <p:val>
                                            <p:fltVal val="0"/>
                                          </p:val>
                                        </p:tav>
                                        <p:tav tm="100000">
                                          <p:val>
                                            <p:strVal val="#ppt_h"/>
                                          </p:val>
                                        </p:tav>
                                      </p:tavLst>
                                    </p:anim>
                                    <p:animEffect transition="in" filter="fade">
                                      <p:cBhvr>
                                        <p:cTn id="92" dur="500"/>
                                        <p:tgtEl>
                                          <p:spTgt spid="94"/>
                                        </p:tgtEl>
                                      </p:cBhvr>
                                    </p:animEffect>
                                  </p:childTnLst>
                                </p:cTn>
                              </p:par>
                            </p:childTnLst>
                          </p:cTn>
                        </p:par>
                        <p:par>
                          <p:cTn id="93" fill="hold">
                            <p:stCondLst>
                              <p:cond delay="7500"/>
                            </p:stCondLst>
                            <p:childTnLst>
                              <p:par>
                                <p:cTn id="94" presetID="10" presetClass="entr" presetSubtype="0" fill="hold" grpId="0" nodeType="afterEffect">
                                  <p:stCondLst>
                                    <p:cond delay="0"/>
                                  </p:stCondLst>
                                  <p:childTnLst>
                                    <p:set>
                                      <p:cBhvr>
                                        <p:cTn id="95" dur="1" fill="hold">
                                          <p:stCondLst>
                                            <p:cond delay="0"/>
                                          </p:stCondLst>
                                        </p:cTn>
                                        <p:tgtEl>
                                          <p:spTgt spid="56"/>
                                        </p:tgtEl>
                                        <p:attrNameLst>
                                          <p:attrName>style.visibility</p:attrName>
                                        </p:attrNameLst>
                                      </p:cBhvr>
                                      <p:to>
                                        <p:strVal val="visible"/>
                                      </p:to>
                                    </p:set>
                                    <p:animEffect transition="in" filter="fade">
                                      <p:cBhvr>
                                        <p:cTn id="96" dur="500"/>
                                        <p:tgtEl>
                                          <p:spTgt spid="56"/>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57"/>
                                        </p:tgtEl>
                                        <p:attrNameLst>
                                          <p:attrName>style.visibility</p:attrName>
                                        </p:attrNameLst>
                                      </p:cBhvr>
                                      <p:to>
                                        <p:strVal val="visible"/>
                                      </p:to>
                                    </p:set>
                                    <p:animEffect transition="in" filter="fade">
                                      <p:cBhvr>
                                        <p:cTn id="99" dur="500"/>
                                        <p:tgtEl>
                                          <p:spTgt spid="57"/>
                                        </p:tgtEl>
                                      </p:cBhvr>
                                    </p:animEffect>
                                  </p:childTnLst>
                                </p:cTn>
                              </p:par>
                            </p:childTnLst>
                          </p:cTn>
                        </p:par>
                        <p:par>
                          <p:cTn id="100" fill="hold">
                            <p:stCondLst>
                              <p:cond delay="8000"/>
                            </p:stCondLst>
                            <p:childTnLst>
                              <p:par>
                                <p:cTn id="101" presetID="10" presetClass="entr" presetSubtype="0" fill="hold" grpId="0" nodeType="afterEffect">
                                  <p:stCondLst>
                                    <p:cond delay="0"/>
                                  </p:stCondLst>
                                  <p:childTnLst>
                                    <p:set>
                                      <p:cBhvr>
                                        <p:cTn id="102" dur="1" fill="hold">
                                          <p:stCondLst>
                                            <p:cond delay="0"/>
                                          </p:stCondLst>
                                        </p:cTn>
                                        <p:tgtEl>
                                          <p:spTgt spid="61"/>
                                        </p:tgtEl>
                                        <p:attrNameLst>
                                          <p:attrName>style.visibility</p:attrName>
                                        </p:attrNameLst>
                                      </p:cBhvr>
                                      <p:to>
                                        <p:strVal val="visible"/>
                                      </p:to>
                                    </p:set>
                                    <p:animEffect transition="in" filter="fade">
                                      <p:cBhvr>
                                        <p:cTn id="103" dur="500"/>
                                        <p:tgtEl>
                                          <p:spTgt spid="61"/>
                                        </p:tgtEl>
                                      </p:cBhvr>
                                    </p:animEffect>
                                  </p:childTnLst>
                                </p:cTn>
                              </p:par>
                            </p:childTnLst>
                          </p:cTn>
                        </p:par>
                        <p:par>
                          <p:cTn id="104" fill="hold">
                            <p:stCondLst>
                              <p:cond delay="8500"/>
                            </p:stCondLst>
                            <p:childTnLst>
                              <p:par>
                                <p:cTn id="105" presetID="53" presetClass="entr" presetSubtype="16" fill="hold" nodeType="afterEffect">
                                  <p:stCondLst>
                                    <p:cond delay="0"/>
                                  </p:stCondLst>
                                  <p:childTnLst>
                                    <p:set>
                                      <p:cBhvr>
                                        <p:cTn id="106" dur="1" fill="hold">
                                          <p:stCondLst>
                                            <p:cond delay="0"/>
                                          </p:stCondLst>
                                        </p:cTn>
                                        <p:tgtEl>
                                          <p:spTgt spid="98"/>
                                        </p:tgtEl>
                                        <p:attrNameLst>
                                          <p:attrName>style.visibility</p:attrName>
                                        </p:attrNameLst>
                                      </p:cBhvr>
                                      <p:to>
                                        <p:strVal val="visible"/>
                                      </p:to>
                                    </p:set>
                                    <p:anim calcmode="lin" valueType="num">
                                      <p:cBhvr>
                                        <p:cTn id="107" dur="500" fill="hold"/>
                                        <p:tgtEl>
                                          <p:spTgt spid="98"/>
                                        </p:tgtEl>
                                        <p:attrNameLst>
                                          <p:attrName>ppt_w</p:attrName>
                                        </p:attrNameLst>
                                      </p:cBhvr>
                                      <p:tavLst>
                                        <p:tav tm="0">
                                          <p:val>
                                            <p:fltVal val="0"/>
                                          </p:val>
                                        </p:tav>
                                        <p:tav tm="100000">
                                          <p:val>
                                            <p:strVal val="#ppt_w"/>
                                          </p:val>
                                        </p:tav>
                                      </p:tavLst>
                                    </p:anim>
                                    <p:anim calcmode="lin" valueType="num">
                                      <p:cBhvr>
                                        <p:cTn id="108" dur="500" fill="hold"/>
                                        <p:tgtEl>
                                          <p:spTgt spid="98"/>
                                        </p:tgtEl>
                                        <p:attrNameLst>
                                          <p:attrName>ppt_h</p:attrName>
                                        </p:attrNameLst>
                                      </p:cBhvr>
                                      <p:tavLst>
                                        <p:tav tm="0">
                                          <p:val>
                                            <p:fltVal val="0"/>
                                          </p:val>
                                        </p:tav>
                                        <p:tav tm="100000">
                                          <p:val>
                                            <p:strVal val="#ppt_h"/>
                                          </p:val>
                                        </p:tav>
                                      </p:tavLst>
                                    </p:anim>
                                    <p:animEffect transition="in" filter="fade">
                                      <p:cBhvr>
                                        <p:cTn id="109" dur="500"/>
                                        <p:tgtEl>
                                          <p:spTgt spid="98"/>
                                        </p:tgtEl>
                                      </p:cBhvr>
                                    </p:animEffect>
                                  </p:childTnLst>
                                </p:cTn>
                              </p:par>
                            </p:childTnLst>
                          </p:cTn>
                        </p:par>
                        <p:par>
                          <p:cTn id="110" fill="hold">
                            <p:stCondLst>
                              <p:cond delay="9000"/>
                            </p:stCondLst>
                            <p:childTnLst>
                              <p:par>
                                <p:cTn id="111" presetID="10" presetClass="entr" presetSubtype="0" fill="hold" grpId="0" nodeType="afterEffect">
                                  <p:stCondLst>
                                    <p:cond delay="0"/>
                                  </p:stCondLst>
                                  <p:childTnLst>
                                    <p:set>
                                      <p:cBhvr>
                                        <p:cTn id="112" dur="1" fill="hold">
                                          <p:stCondLst>
                                            <p:cond delay="0"/>
                                          </p:stCondLst>
                                        </p:cTn>
                                        <p:tgtEl>
                                          <p:spTgt spid="62"/>
                                        </p:tgtEl>
                                        <p:attrNameLst>
                                          <p:attrName>style.visibility</p:attrName>
                                        </p:attrNameLst>
                                      </p:cBhvr>
                                      <p:to>
                                        <p:strVal val="visible"/>
                                      </p:to>
                                    </p:set>
                                    <p:animEffect transition="in" filter="fade">
                                      <p:cBhvr>
                                        <p:cTn id="113" dur="500"/>
                                        <p:tgtEl>
                                          <p:spTgt spid="62"/>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63"/>
                                        </p:tgtEl>
                                        <p:attrNameLst>
                                          <p:attrName>style.visibility</p:attrName>
                                        </p:attrNameLst>
                                      </p:cBhvr>
                                      <p:to>
                                        <p:strVal val="visible"/>
                                      </p:to>
                                    </p:set>
                                    <p:animEffect transition="in" filter="fade">
                                      <p:cBhvr>
                                        <p:cTn id="116" dur="500"/>
                                        <p:tgtEl>
                                          <p:spTgt spid="63"/>
                                        </p:tgtEl>
                                      </p:cBhvr>
                                    </p:animEffect>
                                  </p:childTnLst>
                                </p:cTn>
                              </p:par>
                            </p:childTnLst>
                          </p:cTn>
                        </p:par>
                        <p:par>
                          <p:cTn id="117" fill="hold">
                            <p:stCondLst>
                              <p:cond delay="9500"/>
                            </p:stCondLst>
                            <p:childTnLst>
                              <p:par>
                                <p:cTn id="118" presetID="10" presetClass="entr" presetSubtype="0" fill="hold" grpId="0" nodeType="afterEffect">
                                  <p:stCondLst>
                                    <p:cond delay="0"/>
                                  </p:stCondLst>
                                  <p:childTnLst>
                                    <p:set>
                                      <p:cBhvr>
                                        <p:cTn id="119" dur="1" fill="hold">
                                          <p:stCondLst>
                                            <p:cond delay="0"/>
                                          </p:stCondLst>
                                        </p:cTn>
                                        <p:tgtEl>
                                          <p:spTgt spid="76"/>
                                        </p:tgtEl>
                                        <p:attrNameLst>
                                          <p:attrName>style.visibility</p:attrName>
                                        </p:attrNameLst>
                                      </p:cBhvr>
                                      <p:to>
                                        <p:strVal val="visible"/>
                                      </p:to>
                                    </p:set>
                                    <p:animEffect transition="in" filter="fade">
                                      <p:cBhvr>
                                        <p:cTn id="120" dur="500"/>
                                        <p:tgtEl>
                                          <p:spTgt spid="76"/>
                                        </p:tgtEl>
                                      </p:cBhvr>
                                    </p:animEffect>
                                  </p:childTnLst>
                                </p:cTn>
                              </p:par>
                            </p:childTnLst>
                          </p:cTn>
                        </p:par>
                        <p:par>
                          <p:cTn id="121" fill="hold">
                            <p:stCondLst>
                              <p:cond delay="10000"/>
                            </p:stCondLst>
                            <p:childTnLst>
                              <p:par>
                                <p:cTn id="122" presetID="53" presetClass="entr" presetSubtype="16" fill="hold" nodeType="afterEffect">
                                  <p:stCondLst>
                                    <p:cond delay="0"/>
                                  </p:stCondLst>
                                  <p:childTnLst>
                                    <p:set>
                                      <p:cBhvr>
                                        <p:cTn id="123" dur="1" fill="hold">
                                          <p:stCondLst>
                                            <p:cond delay="0"/>
                                          </p:stCondLst>
                                        </p:cTn>
                                        <p:tgtEl>
                                          <p:spTgt spid="79"/>
                                        </p:tgtEl>
                                        <p:attrNameLst>
                                          <p:attrName>style.visibility</p:attrName>
                                        </p:attrNameLst>
                                      </p:cBhvr>
                                      <p:to>
                                        <p:strVal val="visible"/>
                                      </p:to>
                                    </p:set>
                                    <p:anim calcmode="lin" valueType="num">
                                      <p:cBhvr>
                                        <p:cTn id="124" dur="500" fill="hold"/>
                                        <p:tgtEl>
                                          <p:spTgt spid="79"/>
                                        </p:tgtEl>
                                        <p:attrNameLst>
                                          <p:attrName>ppt_w</p:attrName>
                                        </p:attrNameLst>
                                      </p:cBhvr>
                                      <p:tavLst>
                                        <p:tav tm="0">
                                          <p:val>
                                            <p:fltVal val="0"/>
                                          </p:val>
                                        </p:tav>
                                        <p:tav tm="100000">
                                          <p:val>
                                            <p:strVal val="#ppt_w"/>
                                          </p:val>
                                        </p:tav>
                                      </p:tavLst>
                                    </p:anim>
                                    <p:anim calcmode="lin" valueType="num">
                                      <p:cBhvr>
                                        <p:cTn id="125" dur="500" fill="hold"/>
                                        <p:tgtEl>
                                          <p:spTgt spid="79"/>
                                        </p:tgtEl>
                                        <p:attrNameLst>
                                          <p:attrName>ppt_h</p:attrName>
                                        </p:attrNameLst>
                                      </p:cBhvr>
                                      <p:tavLst>
                                        <p:tav tm="0">
                                          <p:val>
                                            <p:fltVal val="0"/>
                                          </p:val>
                                        </p:tav>
                                        <p:tav tm="100000">
                                          <p:val>
                                            <p:strVal val="#ppt_h"/>
                                          </p:val>
                                        </p:tav>
                                      </p:tavLst>
                                    </p:anim>
                                    <p:animEffect transition="in" filter="fade">
                                      <p:cBhvr>
                                        <p:cTn id="126" dur="500"/>
                                        <p:tgtEl>
                                          <p:spTgt spid="79"/>
                                        </p:tgtEl>
                                      </p:cBhvr>
                                    </p:animEffect>
                                  </p:childTnLst>
                                </p:cTn>
                              </p:par>
                            </p:childTnLst>
                          </p:cTn>
                        </p:par>
                        <p:par>
                          <p:cTn id="127" fill="hold">
                            <p:stCondLst>
                              <p:cond delay="10500"/>
                            </p:stCondLst>
                            <p:childTnLst>
                              <p:par>
                                <p:cTn id="128" presetID="10" presetClass="entr" presetSubtype="0" fill="hold" grpId="0" nodeType="afterEffect">
                                  <p:stCondLst>
                                    <p:cond delay="0"/>
                                  </p:stCondLst>
                                  <p:childTnLst>
                                    <p:set>
                                      <p:cBhvr>
                                        <p:cTn id="129" dur="1" fill="hold">
                                          <p:stCondLst>
                                            <p:cond delay="0"/>
                                          </p:stCondLst>
                                        </p:cTn>
                                        <p:tgtEl>
                                          <p:spTgt spid="77"/>
                                        </p:tgtEl>
                                        <p:attrNameLst>
                                          <p:attrName>style.visibility</p:attrName>
                                        </p:attrNameLst>
                                      </p:cBhvr>
                                      <p:to>
                                        <p:strVal val="visible"/>
                                      </p:to>
                                    </p:set>
                                    <p:animEffect transition="in" filter="fade">
                                      <p:cBhvr>
                                        <p:cTn id="130" dur="500"/>
                                        <p:tgtEl>
                                          <p:spTgt spid="77"/>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8"/>
                                        </p:tgtEl>
                                        <p:attrNameLst>
                                          <p:attrName>style.visibility</p:attrName>
                                        </p:attrNameLst>
                                      </p:cBhvr>
                                      <p:to>
                                        <p:strVal val="visible"/>
                                      </p:to>
                                    </p:set>
                                    <p:animEffect transition="in" filter="fade">
                                      <p:cBhvr>
                                        <p:cTn id="133" dur="500"/>
                                        <p:tgtEl>
                                          <p:spTgt spid="78"/>
                                        </p:tgtEl>
                                      </p:cBhvr>
                                    </p:animEffect>
                                  </p:childTnLst>
                                </p:cTn>
                              </p:par>
                            </p:childTnLst>
                          </p:cTn>
                        </p:par>
                        <p:par>
                          <p:cTn id="134" fill="hold">
                            <p:stCondLst>
                              <p:cond delay="11000"/>
                            </p:stCondLst>
                            <p:childTnLst>
                              <p:par>
                                <p:cTn id="135" presetID="10" presetClass="entr" presetSubtype="0" fill="hold" grpId="0" nodeType="afterEffect">
                                  <p:stCondLst>
                                    <p:cond delay="0"/>
                                  </p:stCondLst>
                                  <p:childTnLst>
                                    <p:set>
                                      <p:cBhvr>
                                        <p:cTn id="136" dur="1" fill="hold">
                                          <p:stCondLst>
                                            <p:cond delay="0"/>
                                          </p:stCondLst>
                                        </p:cTn>
                                        <p:tgtEl>
                                          <p:spTgt spid="67"/>
                                        </p:tgtEl>
                                        <p:attrNameLst>
                                          <p:attrName>style.visibility</p:attrName>
                                        </p:attrNameLst>
                                      </p:cBhvr>
                                      <p:to>
                                        <p:strVal val="visible"/>
                                      </p:to>
                                    </p:set>
                                    <p:animEffect transition="in" filter="fade">
                                      <p:cBhvr>
                                        <p:cTn id="137" dur="500"/>
                                        <p:tgtEl>
                                          <p:spTgt spid="67"/>
                                        </p:tgtEl>
                                      </p:cBhvr>
                                    </p:animEffect>
                                  </p:childTnLst>
                                </p:cTn>
                              </p:par>
                            </p:childTnLst>
                          </p:cTn>
                        </p:par>
                        <p:par>
                          <p:cTn id="138" fill="hold">
                            <p:stCondLst>
                              <p:cond delay="11500"/>
                            </p:stCondLst>
                            <p:childTnLst>
                              <p:par>
                                <p:cTn id="139" presetID="53" presetClass="entr" presetSubtype="16" fill="hold" nodeType="afterEffect">
                                  <p:stCondLst>
                                    <p:cond delay="0"/>
                                  </p:stCondLst>
                                  <p:childTnLst>
                                    <p:set>
                                      <p:cBhvr>
                                        <p:cTn id="140" dur="1" fill="hold">
                                          <p:stCondLst>
                                            <p:cond delay="0"/>
                                          </p:stCondLst>
                                        </p:cTn>
                                        <p:tgtEl>
                                          <p:spTgt spid="70"/>
                                        </p:tgtEl>
                                        <p:attrNameLst>
                                          <p:attrName>style.visibility</p:attrName>
                                        </p:attrNameLst>
                                      </p:cBhvr>
                                      <p:to>
                                        <p:strVal val="visible"/>
                                      </p:to>
                                    </p:set>
                                    <p:anim calcmode="lin" valueType="num">
                                      <p:cBhvr>
                                        <p:cTn id="141" dur="500" fill="hold"/>
                                        <p:tgtEl>
                                          <p:spTgt spid="70"/>
                                        </p:tgtEl>
                                        <p:attrNameLst>
                                          <p:attrName>ppt_w</p:attrName>
                                        </p:attrNameLst>
                                      </p:cBhvr>
                                      <p:tavLst>
                                        <p:tav tm="0">
                                          <p:val>
                                            <p:fltVal val="0"/>
                                          </p:val>
                                        </p:tav>
                                        <p:tav tm="100000">
                                          <p:val>
                                            <p:strVal val="#ppt_w"/>
                                          </p:val>
                                        </p:tav>
                                      </p:tavLst>
                                    </p:anim>
                                    <p:anim calcmode="lin" valueType="num">
                                      <p:cBhvr>
                                        <p:cTn id="142" dur="500" fill="hold"/>
                                        <p:tgtEl>
                                          <p:spTgt spid="70"/>
                                        </p:tgtEl>
                                        <p:attrNameLst>
                                          <p:attrName>ppt_h</p:attrName>
                                        </p:attrNameLst>
                                      </p:cBhvr>
                                      <p:tavLst>
                                        <p:tav tm="0">
                                          <p:val>
                                            <p:fltVal val="0"/>
                                          </p:val>
                                        </p:tav>
                                        <p:tav tm="100000">
                                          <p:val>
                                            <p:strVal val="#ppt_h"/>
                                          </p:val>
                                        </p:tav>
                                      </p:tavLst>
                                    </p:anim>
                                    <p:animEffect transition="in" filter="fade">
                                      <p:cBhvr>
                                        <p:cTn id="143" dur="500"/>
                                        <p:tgtEl>
                                          <p:spTgt spid="70"/>
                                        </p:tgtEl>
                                      </p:cBhvr>
                                    </p:animEffect>
                                  </p:childTnLst>
                                </p:cTn>
                              </p:par>
                            </p:childTnLst>
                          </p:cTn>
                        </p:par>
                        <p:par>
                          <p:cTn id="144" fill="hold">
                            <p:stCondLst>
                              <p:cond delay="12000"/>
                            </p:stCondLst>
                            <p:childTnLst>
                              <p:par>
                                <p:cTn id="145" presetID="10" presetClass="entr" presetSubtype="0" fill="hold" grpId="0" nodeType="afterEffect">
                                  <p:stCondLst>
                                    <p:cond delay="0"/>
                                  </p:stCondLst>
                                  <p:childTnLst>
                                    <p:set>
                                      <p:cBhvr>
                                        <p:cTn id="146" dur="1" fill="hold">
                                          <p:stCondLst>
                                            <p:cond delay="0"/>
                                          </p:stCondLst>
                                        </p:cTn>
                                        <p:tgtEl>
                                          <p:spTgt spid="68"/>
                                        </p:tgtEl>
                                        <p:attrNameLst>
                                          <p:attrName>style.visibility</p:attrName>
                                        </p:attrNameLst>
                                      </p:cBhvr>
                                      <p:to>
                                        <p:strVal val="visible"/>
                                      </p:to>
                                    </p:set>
                                    <p:animEffect transition="in" filter="fade">
                                      <p:cBhvr>
                                        <p:cTn id="147" dur="500"/>
                                        <p:tgtEl>
                                          <p:spTgt spid="68"/>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69"/>
                                        </p:tgtEl>
                                        <p:attrNameLst>
                                          <p:attrName>style.visibility</p:attrName>
                                        </p:attrNameLst>
                                      </p:cBhvr>
                                      <p:to>
                                        <p:strVal val="visible"/>
                                      </p:to>
                                    </p:set>
                                    <p:animEffect transition="in" filter="fade">
                                      <p:cBhvr>
                                        <p:cTn id="150"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49" grpId="0" animBg="1"/>
      <p:bldP spid="50" grpId="0"/>
      <p:bldP spid="51" grpId="0"/>
      <p:bldP spid="55" grpId="0" animBg="1"/>
      <p:bldP spid="56" grpId="0"/>
      <p:bldP spid="57" grpId="0"/>
      <p:bldP spid="58" grpId="0" animBg="1"/>
      <p:bldP spid="59" grpId="0"/>
      <p:bldP spid="60" grpId="0"/>
      <p:bldP spid="61" grpId="0" animBg="1"/>
      <p:bldP spid="62" grpId="0"/>
      <p:bldP spid="63" grpId="0"/>
      <p:bldP spid="64" grpId="0" animBg="1"/>
      <p:bldP spid="65" grpId="0"/>
      <p:bldP spid="66" grpId="0"/>
      <p:bldP spid="67" grpId="0" animBg="1"/>
      <p:bldP spid="68" grpId="0"/>
      <p:bldP spid="69" grpId="0"/>
      <p:bldP spid="73" grpId="0" animBg="1"/>
      <p:bldP spid="74" grpId="0"/>
      <p:bldP spid="75" grpId="0"/>
      <p:bldP spid="76" grpId="0" animBg="1"/>
      <p:bldP spid="77" grpId="0"/>
      <p:bldP spid="78" grpId="0"/>
      <p:bldP spid="101" grpId="0" animBg="1"/>
    </p:bldLst>
  </p:timing>
</p:sld>
</file>

<file path=ppt/slides/slide16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049484" y="3104639"/>
            <a:ext cx="6093079" cy="923330"/>
          </a:xfrm>
          <a:prstGeom prst="rect">
            <a:avLst/>
          </a:prstGeom>
          <a:noFill/>
        </p:spPr>
        <p:txBody>
          <a:bodyPr wrap="none" rtlCol="0">
            <a:spAutoFit/>
          </a:bodyPr>
          <a:lstStyle/>
          <a:p>
            <a:pPr algn="ctr"/>
            <a:r>
              <a:rPr lang="id-ID" sz="5400" b="1" dirty="0" smtClean="0">
                <a:solidFill>
                  <a:schemeClr val="bg1"/>
                </a:solidFill>
              </a:rPr>
              <a:t>MAP INFOGRAPHICS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 name="Group 7"/>
          <p:cNvGrpSpPr/>
          <p:nvPr/>
        </p:nvGrpSpPr>
        <p:grpSpPr>
          <a:xfrm>
            <a:off x="5872164" y="2111285"/>
            <a:ext cx="447675" cy="449239"/>
            <a:chOff x="-38100" y="-53974"/>
            <a:chExt cx="3179763" cy="3190874"/>
          </a:xfrm>
          <a:solidFill>
            <a:schemeClr val="bg1"/>
          </a:solidFill>
        </p:grpSpPr>
        <p:sp>
          <p:nvSpPr>
            <p:cNvPr id="5" name="Freeform 5"/>
            <p:cNvSpPr>
              <a:spLocks/>
            </p:cNvSpPr>
            <p:nvPr/>
          </p:nvSpPr>
          <p:spPr bwMode="auto">
            <a:xfrm>
              <a:off x="304800" y="1465263"/>
              <a:ext cx="2836863" cy="1671637"/>
            </a:xfrm>
            <a:custGeom>
              <a:avLst/>
              <a:gdLst>
                <a:gd name="T0" fmla="*/ 511 w 754"/>
                <a:gd name="T1" fmla="*/ 297 h 444"/>
                <a:gd name="T2" fmla="*/ 325 w 754"/>
                <a:gd name="T3" fmla="*/ 7 h 444"/>
                <a:gd name="T4" fmla="*/ 220 w 754"/>
                <a:gd name="T5" fmla="*/ 0 h 444"/>
                <a:gd name="T6" fmla="*/ 370 w 754"/>
                <a:gd name="T7" fmla="*/ 289 h 444"/>
                <a:gd name="T8" fmla="*/ 0 w 754"/>
                <a:gd name="T9" fmla="*/ 444 h 444"/>
                <a:gd name="T10" fmla="*/ 754 w 754"/>
                <a:gd name="T11" fmla="*/ 444 h 444"/>
                <a:gd name="T12" fmla="*/ 511 w 754"/>
                <a:gd name="T13" fmla="*/ 297 h 444"/>
              </a:gdLst>
              <a:ahLst/>
              <a:cxnLst>
                <a:cxn ang="0">
                  <a:pos x="T0" y="T1"/>
                </a:cxn>
                <a:cxn ang="0">
                  <a:pos x="T2" y="T3"/>
                </a:cxn>
                <a:cxn ang="0">
                  <a:pos x="T4" y="T5"/>
                </a:cxn>
                <a:cxn ang="0">
                  <a:pos x="T6" y="T7"/>
                </a:cxn>
                <a:cxn ang="0">
                  <a:pos x="T8" y="T9"/>
                </a:cxn>
                <a:cxn ang="0">
                  <a:pos x="T10" y="T11"/>
                </a:cxn>
                <a:cxn ang="0">
                  <a:pos x="T12" y="T13"/>
                </a:cxn>
              </a:cxnLst>
              <a:rect l="0" t="0" r="r" b="b"/>
              <a:pathLst>
                <a:path w="754" h="444">
                  <a:moveTo>
                    <a:pt x="511" y="297"/>
                  </a:moveTo>
                  <a:cubicBezTo>
                    <a:pt x="476" y="233"/>
                    <a:pt x="404" y="106"/>
                    <a:pt x="325" y="7"/>
                  </a:cubicBezTo>
                  <a:cubicBezTo>
                    <a:pt x="325" y="7"/>
                    <a:pt x="226" y="4"/>
                    <a:pt x="220" y="0"/>
                  </a:cubicBezTo>
                  <a:cubicBezTo>
                    <a:pt x="283" y="86"/>
                    <a:pt x="350" y="198"/>
                    <a:pt x="370" y="289"/>
                  </a:cubicBezTo>
                  <a:cubicBezTo>
                    <a:pt x="204" y="297"/>
                    <a:pt x="64" y="358"/>
                    <a:pt x="0" y="444"/>
                  </a:cubicBezTo>
                  <a:cubicBezTo>
                    <a:pt x="754" y="444"/>
                    <a:pt x="754" y="444"/>
                    <a:pt x="754" y="444"/>
                  </a:cubicBezTo>
                  <a:cubicBezTo>
                    <a:pt x="701" y="372"/>
                    <a:pt x="626" y="318"/>
                    <a:pt x="511" y="2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38100" y="-53974"/>
              <a:ext cx="2152650" cy="2211387"/>
            </a:xfrm>
            <a:custGeom>
              <a:avLst/>
              <a:gdLst>
                <a:gd name="T0" fmla="*/ 143 w 572"/>
                <a:gd name="T1" fmla="*/ 278 h 588"/>
                <a:gd name="T2" fmla="*/ 156 w 572"/>
                <a:gd name="T3" fmla="*/ 588 h 588"/>
                <a:gd name="T4" fmla="*/ 260 w 572"/>
                <a:gd name="T5" fmla="*/ 328 h 588"/>
                <a:gd name="T6" fmla="*/ 364 w 572"/>
                <a:gd name="T7" fmla="*/ 380 h 588"/>
                <a:gd name="T8" fmla="*/ 331 w 572"/>
                <a:gd name="T9" fmla="*/ 268 h 588"/>
                <a:gd name="T10" fmla="*/ 572 w 572"/>
                <a:gd name="T11" fmla="*/ 380 h 588"/>
                <a:gd name="T12" fmla="*/ 364 w 572"/>
                <a:gd name="T13" fmla="*/ 172 h 588"/>
                <a:gd name="T14" fmla="*/ 520 w 572"/>
                <a:gd name="T15" fmla="*/ 120 h 588"/>
                <a:gd name="T16" fmla="*/ 225 w 572"/>
                <a:gd name="T17" fmla="*/ 145 h 588"/>
                <a:gd name="T18" fmla="*/ 208 w 572"/>
                <a:gd name="T19" fmla="*/ 16 h 588"/>
                <a:gd name="T20" fmla="*/ 143 w 572"/>
                <a:gd name="T21" fmla="*/ 139 h 588"/>
                <a:gd name="T22" fmla="*/ 13 w 572"/>
                <a:gd name="T23" fmla="*/ 68 h 588"/>
                <a:gd name="T24" fmla="*/ 85 w 572"/>
                <a:gd name="T25" fmla="*/ 184 h 588"/>
                <a:gd name="T26" fmla="*/ 13 w 572"/>
                <a:gd name="T27" fmla="*/ 432 h 588"/>
                <a:gd name="T28" fmla="*/ 143 w 572"/>
                <a:gd name="T29" fmla="*/ 278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588">
                  <a:moveTo>
                    <a:pt x="143" y="278"/>
                  </a:moveTo>
                  <a:cubicBezTo>
                    <a:pt x="108" y="342"/>
                    <a:pt x="90" y="423"/>
                    <a:pt x="156" y="588"/>
                  </a:cubicBezTo>
                  <a:cubicBezTo>
                    <a:pt x="156" y="502"/>
                    <a:pt x="218" y="368"/>
                    <a:pt x="260" y="328"/>
                  </a:cubicBezTo>
                  <a:cubicBezTo>
                    <a:pt x="312" y="328"/>
                    <a:pt x="364" y="380"/>
                    <a:pt x="364" y="380"/>
                  </a:cubicBezTo>
                  <a:cubicBezTo>
                    <a:pt x="364" y="328"/>
                    <a:pt x="350" y="301"/>
                    <a:pt x="331" y="268"/>
                  </a:cubicBezTo>
                  <a:cubicBezTo>
                    <a:pt x="411" y="265"/>
                    <a:pt x="537" y="276"/>
                    <a:pt x="572" y="380"/>
                  </a:cubicBezTo>
                  <a:cubicBezTo>
                    <a:pt x="520" y="224"/>
                    <a:pt x="416" y="172"/>
                    <a:pt x="364" y="172"/>
                  </a:cubicBezTo>
                  <a:cubicBezTo>
                    <a:pt x="416" y="120"/>
                    <a:pt x="416" y="120"/>
                    <a:pt x="520" y="120"/>
                  </a:cubicBezTo>
                  <a:cubicBezTo>
                    <a:pt x="360" y="0"/>
                    <a:pt x="262" y="95"/>
                    <a:pt x="225" y="145"/>
                  </a:cubicBezTo>
                  <a:cubicBezTo>
                    <a:pt x="208" y="111"/>
                    <a:pt x="208" y="52"/>
                    <a:pt x="208" y="16"/>
                  </a:cubicBezTo>
                  <a:cubicBezTo>
                    <a:pt x="208" y="16"/>
                    <a:pt x="154" y="70"/>
                    <a:pt x="143" y="139"/>
                  </a:cubicBezTo>
                  <a:cubicBezTo>
                    <a:pt x="79" y="120"/>
                    <a:pt x="13" y="68"/>
                    <a:pt x="13" y="68"/>
                  </a:cubicBezTo>
                  <a:cubicBezTo>
                    <a:pt x="36" y="91"/>
                    <a:pt x="65" y="172"/>
                    <a:pt x="85" y="184"/>
                  </a:cubicBezTo>
                  <a:cubicBezTo>
                    <a:pt x="0" y="250"/>
                    <a:pt x="13" y="432"/>
                    <a:pt x="13" y="432"/>
                  </a:cubicBezTo>
                  <a:cubicBezTo>
                    <a:pt x="60" y="337"/>
                    <a:pt x="95" y="285"/>
                    <a:pt x="143" y="2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00084932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16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180886" y="680759"/>
            <a:ext cx="5830443" cy="830997"/>
          </a:xfrm>
          <a:prstGeom prst="rect">
            <a:avLst/>
          </a:prstGeom>
          <a:noFill/>
        </p:spPr>
        <p:txBody>
          <a:bodyPr wrap="none" rtlCol="0">
            <a:spAutoFit/>
          </a:bodyPr>
          <a:lstStyle/>
          <a:p>
            <a:pPr algn="ctr"/>
            <a:r>
              <a:rPr lang="id-ID" sz="4800" dirty="0" smtClean="0">
                <a:solidFill>
                  <a:schemeClr val="bg1"/>
                </a:solidFill>
                <a:latin typeface="+mj-lt"/>
              </a:rPr>
              <a:t>World Map Infographic</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4" name="Group 3"/>
          <p:cNvGrpSpPr/>
          <p:nvPr/>
        </p:nvGrpSpPr>
        <p:grpSpPr>
          <a:xfrm>
            <a:off x="7345353" y="5287770"/>
            <a:ext cx="746731" cy="960177"/>
            <a:chOff x="3880056" y="4761467"/>
            <a:chExt cx="1260000" cy="1620160"/>
          </a:xfrm>
          <a:solidFill>
            <a:schemeClr val="accent2"/>
          </a:solidFill>
        </p:grpSpPr>
        <p:sp>
          <p:nvSpPr>
            <p:cNvPr id="963" name="Rectangle 962"/>
            <p:cNvSpPr>
              <a:spLocks noChangeAspect="1"/>
            </p:cNvSpPr>
            <p:nvPr/>
          </p:nvSpPr>
          <p:spPr>
            <a:xfrm>
              <a:off x="40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42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44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388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40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42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44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460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38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40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42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442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460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47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49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40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424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442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460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478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424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442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46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47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42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442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46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42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44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406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424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406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 name="Group 6"/>
          <p:cNvGrpSpPr/>
          <p:nvPr/>
        </p:nvGrpSpPr>
        <p:grpSpPr>
          <a:xfrm>
            <a:off x="10225599" y="5607833"/>
            <a:ext cx="853406" cy="640114"/>
            <a:chOff x="8740056" y="5301527"/>
            <a:chExt cx="1440000" cy="1080100"/>
          </a:xfrm>
          <a:solidFill>
            <a:schemeClr val="accent5"/>
          </a:solidFill>
        </p:grpSpPr>
        <p:sp>
          <p:nvSpPr>
            <p:cNvPr id="1012" name="Rectangle 1011"/>
            <p:cNvSpPr>
              <a:spLocks noChangeAspect="1"/>
            </p:cNvSpPr>
            <p:nvPr/>
          </p:nvSpPr>
          <p:spPr>
            <a:xfrm>
              <a:off x="910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4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892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91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92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946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87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892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91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928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946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964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46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964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928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946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2" name="Rectangle 391"/>
            <p:cNvSpPr>
              <a:spLocks noChangeAspect="1"/>
            </p:cNvSpPr>
            <p:nvPr/>
          </p:nvSpPr>
          <p:spPr>
            <a:xfrm>
              <a:off x="892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3" name="Rectangle 392"/>
            <p:cNvSpPr>
              <a:spLocks noChangeAspect="1"/>
            </p:cNvSpPr>
            <p:nvPr/>
          </p:nvSpPr>
          <p:spPr>
            <a:xfrm>
              <a:off x="9640056" y="60216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4" name="Rectangle 393"/>
            <p:cNvSpPr>
              <a:spLocks noChangeAspect="1"/>
            </p:cNvSpPr>
            <p:nvPr/>
          </p:nvSpPr>
          <p:spPr>
            <a:xfrm>
              <a:off x="982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5" name="Rectangle 394"/>
            <p:cNvSpPr>
              <a:spLocks noChangeAspect="1"/>
            </p:cNvSpPr>
            <p:nvPr/>
          </p:nvSpPr>
          <p:spPr>
            <a:xfrm>
              <a:off x="946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7" name="Rectangle 526"/>
            <p:cNvSpPr>
              <a:spLocks noChangeAspect="1"/>
            </p:cNvSpPr>
            <p:nvPr/>
          </p:nvSpPr>
          <p:spPr>
            <a:xfrm>
              <a:off x="10000056" y="62016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 name="Group 1"/>
          <p:cNvGrpSpPr/>
          <p:nvPr/>
        </p:nvGrpSpPr>
        <p:grpSpPr>
          <a:xfrm>
            <a:off x="8412111" y="4967708"/>
            <a:ext cx="1066758" cy="1066864"/>
            <a:chOff x="5680056" y="4221407"/>
            <a:chExt cx="1800000" cy="1800180"/>
          </a:xfrm>
          <a:solidFill>
            <a:schemeClr val="accent6"/>
          </a:solidFill>
        </p:grpSpPr>
        <p:sp>
          <p:nvSpPr>
            <p:cNvPr id="917" name="Rectangle 916"/>
            <p:cNvSpPr>
              <a:spLocks noChangeAspect="1"/>
            </p:cNvSpPr>
            <p:nvPr/>
          </p:nvSpPr>
          <p:spPr>
            <a:xfrm>
              <a:off x="58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60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62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56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58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0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2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4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5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7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56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58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0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22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640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65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7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568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7" name="Rectangle 966"/>
            <p:cNvSpPr>
              <a:spLocks noChangeAspect="1"/>
            </p:cNvSpPr>
            <p:nvPr/>
          </p:nvSpPr>
          <p:spPr>
            <a:xfrm>
              <a:off x="58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8" name="Rectangle 967"/>
            <p:cNvSpPr>
              <a:spLocks noChangeAspect="1"/>
            </p:cNvSpPr>
            <p:nvPr/>
          </p:nvSpPr>
          <p:spPr>
            <a:xfrm>
              <a:off x="60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62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640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658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67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694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71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58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60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62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640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658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67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69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622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6400056" y="512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658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676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69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6400056" y="530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658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676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6940056" y="530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640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658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6760056" y="548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640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658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6760056" y="56615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6580056" y="58415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0" name="Rectangle 399"/>
            <p:cNvSpPr>
              <a:spLocks noChangeAspect="1"/>
            </p:cNvSpPr>
            <p:nvPr/>
          </p:nvSpPr>
          <p:spPr>
            <a:xfrm>
              <a:off x="7300056" y="54815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2" name="Rectangle 401"/>
            <p:cNvSpPr>
              <a:spLocks noChangeAspect="1"/>
            </p:cNvSpPr>
            <p:nvPr/>
          </p:nvSpPr>
          <p:spPr>
            <a:xfrm>
              <a:off x="7120056" y="56615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 name="Group 2"/>
          <p:cNvGrpSpPr/>
          <p:nvPr/>
        </p:nvGrpSpPr>
        <p:grpSpPr>
          <a:xfrm>
            <a:off x="6278595" y="3794132"/>
            <a:ext cx="2133516" cy="1493627"/>
            <a:chOff x="2080056" y="2241167"/>
            <a:chExt cx="3600000" cy="2520280"/>
          </a:xfrm>
          <a:solidFill>
            <a:schemeClr val="accent1"/>
          </a:solidFill>
        </p:grpSpPr>
        <p:sp>
          <p:nvSpPr>
            <p:cNvPr id="716" name="Rectangle 715"/>
            <p:cNvSpPr>
              <a:spLocks noChangeAspect="1"/>
            </p:cNvSpPr>
            <p:nvPr/>
          </p:nvSpPr>
          <p:spPr>
            <a:xfrm>
              <a:off x="22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24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26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28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29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31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3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35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37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38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2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4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51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22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24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26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28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29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31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33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35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37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38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49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28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29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31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33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35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37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42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44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20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28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29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31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33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35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37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38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42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44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46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9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31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33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5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7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8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40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42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4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29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1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3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5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37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38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0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42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31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3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5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40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3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35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0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35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37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370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388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31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33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35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40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42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47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49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51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38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44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460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47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496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51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53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38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40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424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46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47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49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514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532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55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496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514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532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9" name="Rectangle 408"/>
            <p:cNvSpPr>
              <a:spLocks noChangeAspect="1"/>
            </p:cNvSpPr>
            <p:nvPr/>
          </p:nvSpPr>
          <p:spPr>
            <a:xfrm>
              <a:off x="20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0" name="Rectangle 409"/>
            <p:cNvSpPr>
              <a:spLocks noChangeAspect="1"/>
            </p:cNvSpPr>
            <p:nvPr/>
          </p:nvSpPr>
          <p:spPr>
            <a:xfrm>
              <a:off x="2260056" y="2776203"/>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1" name="Rectangle 520"/>
            <p:cNvSpPr>
              <a:spLocks noChangeAspect="1"/>
            </p:cNvSpPr>
            <p:nvPr/>
          </p:nvSpPr>
          <p:spPr>
            <a:xfrm>
              <a:off x="3880056" y="22411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2" name="Rectangle 521"/>
            <p:cNvSpPr>
              <a:spLocks noChangeAspect="1"/>
            </p:cNvSpPr>
            <p:nvPr/>
          </p:nvSpPr>
          <p:spPr>
            <a:xfrm>
              <a:off x="370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p:cNvGrpSpPr/>
          <p:nvPr/>
        </p:nvGrpSpPr>
        <p:grpSpPr>
          <a:xfrm>
            <a:off x="8410940" y="4004542"/>
            <a:ext cx="961253" cy="963154"/>
            <a:chOff x="5678080" y="2596203"/>
            <a:chExt cx="1621976" cy="1625184"/>
          </a:xfrm>
          <a:solidFill>
            <a:schemeClr val="accent3"/>
          </a:solidFill>
        </p:grpSpPr>
        <p:sp>
          <p:nvSpPr>
            <p:cNvPr id="730" name="Rectangle 729"/>
            <p:cNvSpPr>
              <a:spLocks noChangeAspect="1"/>
            </p:cNvSpPr>
            <p:nvPr/>
          </p:nvSpPr>
          <p:spPr>
            <a:xfrm>
              <a:off x="64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65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67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69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64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65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69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60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7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9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71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2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64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65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4" name="Rectangle 823"/>
            <p:cNvSpPr>
              <a:spLocks noChangeAspect="1"/>
            </p:cNvSpPr>
            <p:nvPr/>
          </p:nvSpPr>
          <p:spPr>
            <a:xfrm>
              <a:off x="67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5" name="Rectangle 824"/>
            <p:cNvSpPr>
              <a:spLocks noChangeAspect="1"/>
            </p:cNvSpPr>
            <p:nvPr/>
          </p:nvSpPr>
          <p:spPr>
            <a:xfrm>
              <a:off x="69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71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58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60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62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64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65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67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69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71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58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60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64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67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65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65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67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6" name="Rectangle 405"/>
            <p:cNvSpPr>
              <a:spLocks noChangeAspect="1"/>
            </p:cNvSpPr>
            <p:nvPr/>
          </p:nvSpPr>
          <p:spPr>
            <a:xfrm>
              <a:off x="5678080"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7" name="Rectangle 406"/>
            <p:cNvSpPr>
              <a:spLocks noChangeAspect="1"/>
            </p:cNvSpPr>
            <p:nvPr/>
          </p:nvSpPr>
          <p:spPr>
            <a:xfrm>
              <a:off x="6760056" y="2596203"/>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1" name="Rectangle 410"/>
            <p:cNvSpPr>
              <a:spLocks noChangeAspect="1"/>
            </p:cNvSpPr>
            <p:nvPr/>
          </p:nvSpPr>
          <p:spPr>
            <a:xfrm>
              <a:off x="5858080"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2" name="Rectangle 411"/>
            <p:cNvSpPr>
              <a:spLocks noChangeAspect="1"/>
            </p:cNvSpPr>
            <p:nvPr/>
          </p:nvSpPr>
          <p:spPr>
            <a:xfrm>
              <a:off x="6038080"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5"/>
          <p:cNvGrpSpPr/>
          <p:nvPr/>
        </p:nvGrpSpPr>
        <p:grpSpPr>
          <a:xfrm>
            <a:off x="9158841" y="3794144"/>
            <a:ext cx="2133516" cy="1813677"/>
            <a:chOff x="6940056" y="2241187"/>
            <a:chExt cx="3600000" cy="3060320"/>
          </a:xfrm>
          <a:solidFill>
            <a:schemeClr val="accent4"/>
          </a:solidFill>
        </p:grpSpPr>
        <p:sp>
          <p:nvSpPr>
            <p:cNvPr id="734" name="Rectangle 733"/>
            <p:cNvSpPr>
              <a:spLocks noChangeAspect="1"/>
            </p:cNvSpPr>
            <p:nvPr/>
          </p:nvSpPr>
          <p:spPr>
            <a:xfrm>
              <a:off x="74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76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78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80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82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83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85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87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89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910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928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946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6" name="Rectangle 745"/>
            <p:cNvSpPr>
              <a:spLocks noChangeAspect="1"/>
            </p:cNvSpPr>
            <p:nvPr/>
          </p:nvSpPr>
          <p:spPr>
            <a:xfrm>
              <a:off x="964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7" name="Rectangle 746"/>
            <p:cNvSpPr>
              <a:spLocks noChangeAspect="1"/>
            </p:cNvSpPr>
            <p:nvPr/>
          </p:nvSpPr>
          <p:spPr>
            <a:xfrm>
              <a:off x="9820056" y="29612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10000056" y="296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10180056" y="296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71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73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74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76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78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80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82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83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2" name="Rectangle 771"/>
            <p:cNvSpPr>
              <a:spLocks noChangeAspect="1"/>
            </p:cNvSpPr>
            <p:nvPr/>
          </p:nvSpPr>
          <p:spPr>
            <a:xfrm>
              <a:off x="85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3" name="Rectangle 772"/>
            <p:cNvSpPr>
              <a:spLocks noChangeAspect="1"/>
            </p:cNvSpPr>
            <p:nvPr/>
          </p:nvSpPr>
          <p:spPr>
            <a:xfrm>
              <a:off x="87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89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910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928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946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964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9820056" y="31412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1000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1018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10360056" y="314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73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74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76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8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80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82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83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85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87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892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91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928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946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964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10000056" y="33213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73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74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7660056" y="350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78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80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82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83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85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874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892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91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928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946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10000056" y="35013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73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74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7660056" y="368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78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80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82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83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856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874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89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910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928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9820056" y="36813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73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74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76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78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80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82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838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856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874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892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9100056" y="38613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69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71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73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74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76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78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80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820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838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856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874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8920056" y="40413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69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71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748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76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78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80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820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838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856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874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0" name="Rectangle 929"/>
            <p:cNvSpPr>
              <a:spLocks noChangeAspect="1"/>
            </p:cNvSpPr>
            <p:nvPr/>
          </p:nvSpPr>
          <p:spPr>
            <a:xfrm>
              <a:off x="8920056" y="42214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73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78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802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820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838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856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8740056" y="44014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78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802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856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8740056" y="45814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02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56005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74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92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6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78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0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20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3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5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7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89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910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928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946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964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9820056" y="278124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8920056" y="260122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38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560056" y="24212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200056" y="22411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8" name="Rectangle 397"/>
            <p:cNvSpPr>
              <a:spLocks noChangeAspect="1"/>
            </p:cNvSpPr>
            <p:nvPr/>
          </p:nvSpPr>
          <p:spPr>
            <a:xfrm>
              <a:off x="8740056" y="512150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9" name="Rectangle 398"/>
            <p:cNvSpPr>
              <a:spLocks noChangeAspect="1"/>
            </p:cNvSpPr>
            <p:nvPr/>
          </p:nvSpPr>
          <p:spPr>
            <a:xfrm>
              <a:off x="928374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3" name="Rectangle 412"/>
            <p:cNvSpPr>
              <a:spLocks noChangeAspect="1"/>
            </p:cNvSpPr>
            <p:nvPr/>
          </p:nvSpPr>
          <p:spPr>
            <a:xfrm>
              <a:off x="9460056" y="494148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4" name="Rectangle 413"/>
            <p:cNvSpPr>
              <a:spLocks noChangeAspect="1"/>
            </p:cNvSpPr>
            <p:nvPr/>
          </p:nvSpPr>
          <p:spPr>
            <a:xfrm>
              <a:off x="9283746" y="4761467"/>
              <a:ext cx="180000" cy="180000"/>
            </a:xfrm>
            <a:prstGeom prst="rect">
              <a:avLst/>
            </a:prstGeom>
            <a:grpFill/>
            <a:ln w="19050">
              <a:solidFill>
                <a:srgbClr val="222A3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cxnSp>
        <p:nvCxnSpPr>
          <p:cNvPr id="529" name="Straight Connector 528"/>
          <p:cNvCxnSpPr/>
          <p:nvPr/>
        </p:nvCxnSpPr>
        <p:spPr>
          <a:xfrm>
            <a:off x="5900620" y="2369545"/>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546" name="TextBox 545"/>
          <p:cNvSpPr txBox="1"/>
          <p:nvPr/>
        </p:nvSpPr>
        <p:spPr>
          <a:xfrm>
            <a:off x="1529190"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47" name="TextBox 546"/>
          <p:cNvSpPr txBox="1"/>
          <p:nvPr/>
        </p:nvSpPr>
        <p:spPr>
          <a:xfrm>
            <a:off x="1489102"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548" name="TextBox 547"/>
          <p:cNvSpPr txBox="1"/>
          <p:nvPr/>
        </p:nvSpPr>
        <p:spPr>
          <a:xfrm>
            <a:off x="2880830"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49" name="TextBox 548"/>
          <p:cNvSpPr txBox="1"/>
          <p:nvPr/>
        </p:nvSpPr>
        <p:spPr>
          <a:xfrm>
            <a:off x="1489102"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550" name="Group 549"/>
          <p:cNvGrpSpPr/>
          <p:nvPr/>
        </p:nvGrpSpPr>
        <p:grpSpPr>
          <a:xfrm>
            <a:off x="1574107" y="5163784"/>
            <a:ext cx="1603736" cy="803628"/>
            <a:chOff x="1796811" y="4352016"/>
            <a:chExt cx="1603736" cy="803628"/>
          </a:xfrm>
        </p:grpSpPr>
        <p:grpSp>
          <p:nvGrpSpPr>
            <p:cNvPr id="551" name="Group 550"/>
            <p:cNvGrpSpPr/>
            <p:nvPr/>
          </p:nvGrpSpPr>
          <p:grpSpPr>
            <a:xfrm>
              <a:off x="1796811" y="4352016"/>
              <a:ext cx="1603736" cy="621719"/>
              <a:chOff x="1796811" y="4352016"/>
              <a:chExt cx="1603736" cy="621719"/>
            </a:xfrm>
          </p:grpSpPr>
          <p:grpSp>
            <p:nvGrpSpPr>
              <p:cNvPr id="553" name="Group 552"/>
              <p:cNvGrpSpPr/>
              <p:nvPr/>
            </p:nvGrpSpPr>
            <p:grpSpPr>
              <a:xfrm>
                <a:off x="1796811" y="4459323"/>
                <a:ext cx="233460" cy="503500"/>
                <a:chOff x="4395788" y="2198688"/>
                <a:chExt cx="344488" cy="742951"/>
              </a:xfrm>
              <a:solidFill>
                <a:schemeClr val="accent3"/>
              </a:solidFill>
            </p:grpSpPr>
            <p:sp>
              <p:nvSpPr>
                <p:cNvPr id="555" name="Oval 554"/>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6"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4"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52"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7" name="Group 556"/>
          <p:cNvGrpSpPr/>
          <p:nvPr/>
        </p:nvGrpSpPr>
        <p:grpSpPr>
          <a:xfrm>
            <a:off x="3309878" y="5163781"/>
            <a:ext cx="1582623" cy="791891"/>
            <a:chOff x="3532582" y="4352013"/>
            <a:chExt cx="1582623" cy="791891"/>
          </a:xfrm>
        </p:grpSpPr>
        <p:grpSp>
          <p:nvGrpSpPr>
            <p:cNvPr id="558" name="Group 557"/>
            <p:cNvGrpSpPr/>
            <p:nvPr/>
          </p:nvGrpSpPr>
          <p:grpSpPr>
            <a:xfrm>
              <a:off x="3532582" y="4352013"/>
              <a:ext cx="1582623" cy="621719"/>
              <a:chOff x="3532582" y="4352013"/>
              <a:chExt cx="1582623" cy="621719"/>
            </a:xfrm>
          </p:grpSpPr>
          <p:grpSp>
            <p:nvGrpSpPr>
              <p:cNvPr id="560" name="Group 559"/>
              <p:cNvGrpSpPr/>
              <p:nvPr/>
            </p:nvGrpSpPr>
            <p:grpSpPr>
              <a:xfrm>
                <a:off x="3532582" y="4443631"/>
                <a:ext cx="204213" cy="519412"/>
                <a:chOff x="4422775" y="2198688"/>
                <a:chExt cx="292100" cy="742950"/>
              </a:xfrm>
              <a:solidFill>
                <a:schemeClr val="accent2"/>
              </a:solidFill>
            </p:grpSpPr>
            <p:sp>
              <p:nvSpPr>
                <p:cNvPr id="562"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3"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61"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59"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64" name="Straight Connector 563"/>
          <p:cNvCxnSpPr/>
          <p:nvPr/>
        </p:nvCxnSpPr>
        <p:spPr>
          <a:xfrm>
            <a:off x="1420348"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6150543" y="3432872"/>
            <a:ext cx="5141814"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6133642" y="2377761"/>
            <a:ext cx="805486" cy="338554"/>
            <a:chOff x="6133642" y="2377761"/>
            <a:chExt cx="805486" cy="338554"/>
          </a:xfrm>
        </p:grpSpPr>
        <p:grpSp>
          <p:nvGrpSpPr>
            <p:cNvPr id="567" name="Group 566"/>
            <p:cNvGrpSpPr/>
            <p:nvPr/>
          </p:nvGrpSpPr>
          <p:grpSpPr>
            <a:xfrm>
              <a:off x="6133642" y="2399357"/>
              <a:ext cx="277647" cy="276819"/>
              <a:chOff x="2138511" y="2464802"/>
              <a:chExt cx="354012" cy="352956"/>
            </a:xfrm>
            <a:solidFill>
              <a:schemeClr val="accent1"/>
            </a:solidFill>
          </p:grpSpPr>
          <p:sp>
            <p:nvSpPr>
              <p:cNvPr id="568" name="Oval 56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69" name="Freeform 56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71" name="TextBox 570"/>
            <p:cNvSpPr txBox="1"/>
            <p:nvPr/>
          </p:nvSpPr>
          <p:spPr>
            <a:xfrm>
              <a:off x="6411291" y="2377761"/>
              <a:ext cx="527837" cy="338554"/>
            </a:xfrm>
            <a:prstGeom prst="rect">
              <a:avLst/>
            </a:prstGeom>
            <a:noFill/>
          </p:spPr>
          <p:txBody>
            <a:bodyPr wrap="none" rtlCol="0">
              <a:spAutoFit/>
            </a:bodyPr>
            <a:lstStyle/>
            <a:p>
              <a:r>
                <a:rPr lang="id-ID" sz="1600" dirty="0" smtClean="0">
                  <a:solidFill>
                    <a:schemeClr val="bg1"/>
                  </a:solidFill>
                </a:rPr>
                <a:t>USA</a:t>
              </a:r>
              <a:endParaRPr lang="id-ID" sz="1600" dirty="0">
                <a:solidFill>
                  <a:schemeClr val="bg1"/>
                </a:solidFill>
              </a:endParaRPr>
            </a:p>
          </p:txBody>
        </p:sp>
      </p:grpSp>
      <p:grpSp>
        <p:nvGrpSpPr>
          <p:cNvPr id="14" name="Group 13"/>
          <p:cNvGrpSpPr/>
          <p:nvPr/>
        </p:nvGrpSpPr>
        <p:grpSpPr>
          <a:xfrm>
            <a:off x="6133642" y="2917653"/>
            <a:ext cx="1599999" cy="338554"/>
            <a:chOff x="6133642" y="2917653"/>
            <a:chExt cx="1599999" cy="338554"/>
          </a:xfrm>
        </p:grpSpPr>
        <p:grpSp>
          <p:nvGrpSpPr>
            <p:cNvPr id="575" name="Group 574"/>
            <p:cNvGrpSpPr/>
            <p:nvPr/>
          </p:nvGrpSpPr>
          <p:grpSpPr>
            <a:xfrm>
              <a:off x="6133642" y="2939249"/>
              <a:ext cx="277647" cy="276819"/>
              <a:chOff x="2138511" y="2464802"/>
              <a:chExt cx="354012" cy="352956"/>
            </a:xfrm>
            <a:solidFill>
              <a:schemeClr val="accent2"/>
            </a:solidFill>
          </p:grpSpPr>
          <p:sp>
            <p:nvSpPr>
              <p:cNvPr id="576" name="Oval 57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77" name="Freeform 57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78" name="TextBox 577"/>
            <p:cNvSpPr txBox="1"/>
            <p:nvPr/>
          </p:nvSpPr>
          <p:spPr>
            <a:xfrm>
              <a:off x="6411291" y="2917653"/>
              <a:ext cx="1322350" cy="338554"/>
            </a:xfrm>
            <a:prstGeom prst="rect">
              <a:avLst/>
            </a:prstGeom>
            <a:noFill/>
          </p:spPr>
          <p:txBody>
            <a:bodyPr wrap="none" rtlCol="0">
              <a:spAutoFit/>
            </a:bodyPr>
            <a:lstStyle/>
            <a:p>
              <a:r>
                <a:rPr lang="id-ID" sz="1600" dirty="0" smtClean="0">
                  <a:solidFill>
                    <a:schemeClr val="bg1"/>
                  </a:solidFill>
                </a:rPr>
                <a:t>Latin America</a:t>
              </a:r>
              <a:endParaRPr lang="id-ID" sz="1600" dirty="0">
                <a:solidFill>
                  <a:schemeClr val="bg1"/>
                </a:solidFill>
              </a:endParaRPr>
            </a:p>
          </p:txBody>
        </p:sp>
      </p:grpSp>
      <p:grpSp>
        <p:nvGrpSpPr>
          <p:cNvPr id="15" name="Group 14"/>
          <p:cNvGrpSpPr/>
          <p:nvPr/>
        </p:nvGrpSpPr>
        <p:grpSpPr>
          <a:xfrm>
            <a:off x="7989641" y="2377761"/>
            <a:ext cx="1058504" cy="338554"/>
            <a:chOff x="7989641" y="2377761"/>
            <a:chExt cx="1058504" cy="338554"/>
          </a:xfrm>
        </p:grpSpPr>
        <p:grpSp>
          <p:nvGrpSpPr>
            <p:cNvPr id="579" name="Group 578"/>
            <p:cNvGrpSpPr/>
            <p:nvPr/>
          </p:nvGrpSpPr>
          <p:grpSpPr>
            <a:xfrm>
              <a:off x="7989641" y="2399357"/>
              <a:ext cx="277647" cy="276819"/>
              <a:chOff x="2138511" y="2464802"/>
              <a:chExt cx="354012" cy="352956"/>
            </a:xfrm>
            <a:solidFill>
              <a:schemeClr val="accent3"/>
            </a:solidFill>
          </p:grpSpPr>
          <p:sp>
            <p:nvSpPr>
              <p:cNvPr id="580" name="Oval 57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81" name="Freeform 58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82" name="TextBox 581"/>
            <p:cNvSpPr txBox="1"/>
            <p:nvPr/>
          </p:nvSpPr>
          <p:spPr>
            <a:xfrm>
              <a:off x="8267290" y="2377761"/>
              <a:ext cx="780855" cy="338554"/>
            </a:xfrm>
            <a:prstGeom prst="rect">
              <a:avLst/>
            </a:prstGeom>
            <a:noFill/>
          </p:spPr>
          <p:txBody>
            <a:bodyPr wrap="none" rtlCol="0">
              <a:spAutoFit/>
            </a:bodyPr>
            <a:lstStyle/>
            <a:p>
              <a:r>
                <a:rPr lang="id-ID" sz="1600" dirty="0" smtClean="0">
                  <a:solidFill>
                    <a:schemeClr val="bg1"/>
                  </a:solidFill>
                </a:rPr>
                <a:t>Europe</a:t>
              </a:r>
              <a:endParaRPr lang="id-ID" sz="1600" dirty="0">
                <a:solidFill>
                  <a:schemeClr val="bg1"/>
                </a:solidFill>
              </a:endParaRPr>
            </a:p>
          </p:txBody>
        </p:sp>
      </p:grpSp>
      <p:grpSp>
        <p:nvGrpSpPr>
          <p:cNvPr id="16" name="Group 15"/>
          <p:cNvGrpSpPr/>
          <p:nvPr/>
        </p:nvGrpSpPr>
        <p:grpSpPr>
          <a:xfrm>
            <a:off x="7989641" y="2917653"/>
            <a:ext cx="944691" cy="338554"/>
            <a:chOff x="7989641" y="2917653"/>
            <a:chExt cx="944691" cy="338554"/>
          </a:xfrm>
        </p:grpSpPr>
        <p:grpSp>
          <p:nvGrpSpPr>
            <p:cNvPr id="583" name="Group 582"/>
            <p:cNvGrpSpPr/>
            <p:nvPr/>
          </p:nvGrpSpPr>
          <p:grpSpPr>
            <a:xfrm>
              <a:off x="7989641" y="2939249"/>
              <a:ext cx="277647" cy="276819"/>
              <a:chOff x="2138511" y="2464802"/>
              <a:chExt cx="354012" cy="352956"/>
            </a:xfrm>
            <a:solidFill>
              <a:schemeClr val="accent6"/>
            </a:solidFill>
          </p:grpSpPr>
          <p:sp>
            <p:nvSpPr>
              <p:cNvPr id="584" name="Oval 58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5" name="Freeform 58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86" name="TextBox 585"/>
            <p:cNvSpPr txBox="1"/>
            <p:nvPr/>
          </p:nvSpPr>
          <p:spPr>
            <a:xfrm>
              <a:off x="8267290" y="2917653"/>
              <a:ext cx="667042" cy="338554"/>
            </a:xfrm>
            <a:prstGeom prst="rect">
              <a:avLst/>
            </a:prstGeom>
            <a:noFill/>
          </p:spPr>
          <p:txBody>
            <a:bodyPr wrap="none" rtlCol="0">
              <a:spAutoFit/>
            </a:bodyPr>
            <a:lstStyle/>
            <a:p>
              <a:r>
                <a:rPr lang="id-ID" sz="1600" dirty="0" smtClean="0">
                  <a:solidFill>
                    <a:schemeClr val="bg1">
                      <a:lumMod val="50000"/>
                    </a:schemeClr>
                  </a:solidFill>
                </a:rPr>
                <a:t>Africa</a:t>
              </a:r>
              <a:endParaRPr lang="id-ID" sz="1600" dirty="0">
                <a:solidFill>
                  <a:schemeClr val="bg1">
                    <a:lumMod val="50000"/>
                  </a:schemeClr>
                </a:solidFill>
              </a:endParaRPr>
            </a:p>
          </p:txBody>
        </p:sp>
      </p:grpSp>
      <p:grpSp>
        <p:nvGrpSpPr>
          <p:cNvPr id="17" name="Group 16"/>
          <p:cNvGrpSpPr/>
          <p:nvPr/>
        </p:nvGrpSpPr>
        <p:grpSpPr>
          <a:xfrm>
            <a:off x="9190332" y="2377761"/>
            <a:ext cx="912759" cy="338554"/>
            <a:chOff x="9190332" y="2377761"/>
            <a:chExt cx="912759" cy="338554"/>
          </a:xfrm>
        </p:grpSpPr>
        <p:grpSp>
          <p:nvGrpSpPr>
            <p:cNvPr id="587" name="Group 586"/>
            <p:cNvGrpSpPr/>
            <p:nvPr/>
          </p:nvGrpSpPr>
          <p:grpSpPr>
            <a:xfrm>
              <a:off x="9190332" y="2399357"/>
              <a:ext cx="277647" cy="276819"/>
              <a:chOff x="2138511" y="2464802"/>
              <a:chExt cx="354012" cy="352956"/>
            </a:xfrm>
            <a:solidFill>
              <a:schemeClr val="accent4"/>
            </a:solidFill>
          </p:grpSpPr>
          <p:sp>
            <p:nvSpPr>
              <p:cNvPr id="588" name="Oval 58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89" name="Freeform 58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90" name="TextBox 589"/>
            <p:cNvSpPr txBox="1"/>
            <p:nvPr/>
          </p:nvSpPr>
          <p:spPr>
            <a:xfrm>
              <a:off x="9467981" y="2377761"/>
              <a:ext cx="635110" cy="338554"/>
            </a:xfrm>
            <a:prstGeom prst="rect">
              <a:avLst/>
            </a:prstGeom>
            <a:noFill/>
          </p:spPr>
          <p:txBody>
            <a:bodyPr wrap="none" rtlCol="0">
              <a:spAutoFit/>
            </a:bodyPr>
            <a:lstStyle/>
            <a:p>
              <a:r>
                <a:rPr lang="id-ID" sz="1600" dirty="0" smtClean="0">
                  <a:solidFill>
                    <a:schemeClr val="bg1"/>
                  </a:solidFill>
                </a:rPr>
                <a:t>Asian</a:t>
              </a:r>
              <a:endParaRPr lang="id-ID" sz="1600" dirty="0">
                <a:solidFill>
                  <a:schemeClr val="bg1"/>
                </a:solidFill>
              </a:endParaRPr>
            </a:p>
          </p:txBody>
        </p:sp>
      </p:grpSp>
      <p:grpSp>
        <p:nvGrpSpPr>
          <p:cNvPr id="18" name="Group 17"/>
          <p:cNvGrpSpPr/>
          <p:nvPr/>
        </p:nvGrpSpPr>
        <p:grpSpPr>
          <a:xfrm>
            <a:off x="9190332" y="2917653"/>
            <a:ext cx="1191554" cy="338554"/>
            <a:chOff x="9190332" y="2917653"/>
            <a:chExt cx="1191554" cy="338554"/>
          </a:xfrm>
        </p:grpSpPr>
        <p:grpSp>
          <p:nvGrpSpPr>
            <p:cNvPr id="591" name="Group 590"/>
            <p:cNvGrpSpPr/>
            <p:nvPr/>
          </p:nvGrpSpPr>
          <p:grpSpPr>
            <a:xfrm>
              <a:off x="9190332" y="2939249"/>
              <a:ext cx="277647" cy="276819"/>
              <a:chOff x="2138511" y="2464802"/>
              <a:chExt cx="354012" cy="352956"/>
            </a:xfrm>
            <a:solidFill>
              <a:schemeClr val="accent5"/>
            </a:solidFill>
          </p:grpSpPr>
          <p:sp>
            <p:nvSpPr>
              <p:cNvPr id="592" name="Oval 59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93" name="Freeform 59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594" name="TextBox 593"/>
            <p:cNvSpPr txBox="1"/>
            <p:nvPr/>
          </p:nvSpPr>
          <p:spPr>
            <a:xfrm>
              <a:off x="9467981" y="2917653"/>
              <a:ext cx="913905" cy="338554"/>
            </a:xfrm>
            <a:prstGeom prst="rect">
              <a:avLst/>
            </a:prstGeom>
            <a:noFill/>
          </p:spPr>
          <p:txBody>
            <a:bodyPr wrap="none" rtlCol="0">
              <a:spAutoFit/>
            </a:bodyPr>
            <a:lstStyle/>
            <a:p>
              <a:r>
                <a:rPr lang="id-ID" sz="1600" dirty="0" smtClean="0">
                  <a:solidFill>
                    <a:schemeClr val="bg1"/>
                  </a:solidFill>
                </a:rPr>
                <a:t>Australia</a:t>
              </a:r>
              <a:endParaRPr lang="id-ID" sz="1600" dirty="0">
                <a:solidFill>
                  <a:schemeClr val="bg1"/>
                </a:solidFill>
              </a:endParaRPr>
            </a:p>
          </p:txBody>
        </p:sp>
      </p:grpSp>
    </p:spTree>
    <p:extLst>
      <p:ext uri="{BB962C8B-B14F-4D97-AF65-F5344CB8AC3E}">
        <p14:creationId xmlns:p14="http://schemas.microsoft.com/office/powerpoint/2010/main" val="59482042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29"/>
                                        </p:tgtEl>
                                        <p:attrNameLst>
                                          <p:attrName>style.visibility</p:attrName>
                                        </p:attrNameLst>
                                      </p:cBhvr>
                                      <p:to>
                                        <p:strVal val="visible"/>
                                      </p:to>
                                    </p:set>
                                    <p:animEffect transition="in" filter="fade">
                                      <p:cBhvr>
                                        <p:cTn id="17" dur="500"/>
                                        <p:tgtEl>
                                          <p:spTgt spid="529"/>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47"/>
                                        </p:tgtEl>
                                        <p:attrNameLst>
                                          <p:attrName>style.visibility</p:attrName>
                                        </p:attrNameLst>
                                      </p:cBhvr>
                                      <p:to>
                                        <p:strVal val="visible"/>
                                      </p:to>
                                    </p:set>
                                    <p:animEffect transition="in" filter="fade">
                                      <p:cBhvr>
                                        <p:cTn id="21" dur="500"/>
                                        <p:tgtEl>
                                          <p:spTgt spid="547"/>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49"/>
                                        </p:tgtEl>
                                        <p:attrNameLst>
                                          <p:attrName>style.visibility</p:attrName>
                                        </p:attrNameLst>
                                      </p:cBhvr>
                                      <p:to>
                                        <p:strVal val="visible"/>
                                      </p:to>
                                    </p:set>
                                    <p:animEffect transition="in" filter="fade">
                                      <p:cBhvr>
                                        <p:cTn id="25" dur="500"/>
                                        <p:tgtEl>
                                          <p:spTgt spid="54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8"/>
                                        </p:tgtEl>
                                        <p:attrNameLst>
                                          <p:attrName>style.visibility</p:attrName>
                                        </p:attrNameLst>
                                      </p:cBhvr>
                                      <p:to>
                                        <p:strVal val="visible"/>
                                      </p:to>
                                    </p:set>
                                    <p:animEffect transition="in" filter="fade">
                                      <p:cBhvr>
                                        <p:cTn id="28" dur="500"/>
                                        <p:tgtEl>
                                          <p:spTgt spid="548"/>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46"/>
                                        </p:tgtEl>
                                        <p:attrNameLst>
                                          <p:attrName>style.visibility</p:attrName>
                                        </p:attrNameLst>
                                      </p:cBhvr>
                                      <p:to>
                                        <p:strVal val="visible"/>
                                      </p:to>
                                    </p:set>
                                    <p:animEffect transition="in" filter="fade">
                                      <p:cBhvr>
                                        <p:cTn id="32" dur="500"/>
                                        <p:tgtEl>
                                          <p:spTgt spid="546"/>
                                        </p:tgtEl>
                                      </p:cBhvr>
                                    </p:animEffect>
                                  </p:childTnLst>
                                </p:cTn>
                              </p:par>
                              <p:par>
                                <p:cTn id="33" presetID="10" presetClass="entr" presetSubtype="0" fill="hold" nodeType="withEffect">
                                  <p:stCondLst>
                                    <p:cond delay="0"/>
                                  </p:stCondLst>
                                  <p:childTnLst>
                                    <p:set>
                                      <p:cBhvr>
                                        <p:cTn id="34" dur="1" fill="hold">
                                          <p:stCondLst>
                                            <p:cond delay="0"/>
                                          </p:stCondLst>
                                        </p:cTn>
                                        <p:tgtEl>
                                          <p:spTgt spid="564"/>
                                        </p:tgtEl>
                                        <p:attrNameLst>
                                          <p:attrName>style.visibility</p:attrName>
                                        </p:attrNameLst>
                                      </p:cBhvr>
                                      <p:to>
                                        <p:strVal val="visible"/>
                                      </p:to>
                                    </p:set>
                                    <p:animEffect transition="in" filter="fade">
                                      <p:cBhvr>
                                        <p:cTn id="35" dur="500"/>
                                        <p:tgtEl>
                                          <p:spTgt spid="564"/>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550"/>
                                        </p:tgtEl>
                                        <p:attrNameLst>
                                          <p:attrName>style.visibility</p:attrName>
                                        </p:attrNameLst>
                                      </p:cBhvr>
                                      <p:to>
                                        <p:strVal val="visible"/>
                                      </p:to>
                                    </p:set>
                                    <p:animEffect transition="in" filter="fade">
                                      <p:cBhvr>
                                        <p:cTn id="39" dur="500"/>
                                        <p:tgtEl>
                                          <p:spTgt spid="550"/>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557"/>
                                        </p:tgtEl>
                                        <p:attrNameLst>
                                          <p:attrName>style.visibility</p:attrName>
                                        </p:attrNameLst>
                                      </p:cBhvr>
                                      <p:to>
                                        <p:strVal val="visible"/>
                                      </p:to>
                                    </p:set>
                                    <p:animEffect transition="in" filter="fade">
                                      <p:cBhvr>
                                        <p:cTn id="43" dur="500"/>
                                        <p:tgtEl>
                                          <p:spTgt spid="557"/>
                                        </p:tgtEl>
                                      </p:cBhvr>
                                    </p:animEffect>
                                  </p:childTnLst>
                                </p:cTn>
                              </p:par>
                            </p:childTnLst>
                          </p:cTn>
                        </p:par>
                        <p:par>
                          <p:cTn id="44" fill="hold">
                            <p:stCondLst>
                              <p:cond delay="3000"/>
                            </p:stCondLst>
                            <p:childTnLst>
                              <p:par>
                                <p:cTn id="45" presetID="10" presetClass="entr" presetSubtype="0" fill="hold" nodeType="after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childTnLst>
                          </p:cTn>
                        </p:par>
                        <p:par>
                          <p:cTn id="48" fill="hold">
                            <p:stCondLst>
                              <p:cond delay="3500"/>
                            </p:stCondLst>
                            <p:childTnLst>
                              <p:par>
                                <p:cTn id="49" presetID="53" presetClass="entr" presetSubtype="16" fill="hold" nodeType="afterEffect">
                                  <p:stCondLst>
                                    <p:cond delay="0"/>
                                  </p:stCondLst>
                                  <p:childTnLst>
                                    <p:set>
                                      <p:cBhvr>
                                        <p:cTn id="50" dur="1" fill="hold">
                                          <p:stCondLst>
                                            <p:cond delay="0"/>
                                          </p:stCondLst>
                                        </p:cTn>
                                        <p:tgtEl>
                                          <p:spTgt spid="3"/>
                                        </p:tgtEl>
                                        <p:attrNameLst>
                                          <p:attrName>style.visibility</p:attrName>
                                        </p:attrNameLst>
                                      </p:cBhvr>
                                      <p:to>
                                        <p:strVal val="visible"/>
                                      </p:to>
                                    </p:set>
                                    <p:anim calcmode="lin" valueType="num">
                                      <p:cBhvr>
                                        <p:cTn id="51" dur="500" fill="hold"/>
                                        <p:tgtEl>
                                          <p:spTgt spid="3"/>
                                        </p:tgtEl>
                                        <p:attrNameLst>
                                          <p:attrName>ppt_w</p:attrName>
                                        </p:attrNameLst>
                                      </p:cBhvr>
                                      <p:tavLst>
                                        <p:tav tm="0">
                                          <p:val>
                                            <p:fltVal val="0"/>
                                          </p:val>
                                        </p:tav>
                                        <p:tav tm="100000">
                                          <p:val>
                                            <p:strVal val="#ppt_w"/>
                                          </p:val>
                                        </p:tav>
                                      </p:tavLst>
                                    </p:anim>
                                    <p:anim calcmode="lin" valueType="num">
                                      <p:cBhvr>
                                        <p:cTn id="52" dur="500" fill="hold"/>
                                        <p:tgtEl>
                                          <p:spTgt spid="3"/>
                                        </p:tgtEl>
                                        <p:attrNameLst>
                                          <p:attrName>ppt_h</p:attrName>
                                        </p:attrNameLst>
                                      </p:cBhvr>
                                      <p:tavLst>
                                        <p:tav tm="0">
                                          <p:val>
                                            <p:fltVal val="0"/>
                                          </p:val>
                                        </p:tav>
                                        <p:tav tm="100000">
                                          <p:val>
                                            <p:strVal val="#ppt_h"/>
                                          </p:val>
                                        </p:tav>
                                      </p:tavLst>
                                    </p:anim>
                                    <p:animEffect transition="in" filter="fade">
                                      <p:cBhvr>
                                        <p:cTn id="53" dur="500"/>
                                        <p:tgtEl>
                                          <p:spTgt spid="3"/>
                                        </p:tgtEl>
                                      </p:cBhvr>
                                    </p:animEffect>
                                  </p:childTnLst>
                                </p:cTn>
                              </p:par>
                            </p:childTnLst>
                          </p:cTn>
                        </p:par>
                        <p:par>
                          <p:cTn id="54" fill="hold">
                            <p:stCondLst>
                              <p:cond delay="4000"/>
                            </p:stCondLst>
                            <p:childTnLst>
                              <p:par>
                                <p:cTn id="55" presetID="10" presetClass="entr" presetSubtype="0" fill="hold" nodeType="after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par>
                                <p:cTn id="58" presetID="10" presetClass="entr" presetSubtype="0" fill="hold" nodeType="withEffect">
                                  <p:stCondLst>
                                    <p:cond delay="0"/>
                                  </p:stCondLst>
                                  <p:childTnLst>
                                    <p:set>
                                      <p:cBhvr>
                                        <p:cTn id="59" dur="1" fill="hold">
                                          <p:stCondLst>
                                            <p:cond delay="0"/>
                                          </p:stCondLst>
                                        </p:cTn>
                                        <p:tgtEl>
                                          <p:spTgt spid="566"/>
                                        </p:tgtEl>
                                        <p:attrNameLst>
                                          <p:attrName>style.visibility</p:attrName>
                                        </p:attrNameLst>
                                      </p:cBhvr>
                                      <p:to>
                                        <p:strVal val="visible"/>
                                      </p:to>
                                    </p:set>
                                    <p:animEffect transition="in" filter="fade">
                                      <p:cBhvr>
                                        <p:cTn id="60" dur="500"/>
                                        <p:tgtEl>
                                          <p:spTgt spid="566"/>
                                        </p:tgtEl>
                                      </p:cBhvr>
                                    </p:animEffect>
                                  </p:childTnLst>
                                </p:cTn>
                              </p:par>
                            </p:childTnLst>
                          </p:cTn>
                        </p:par>
                        <p:par>
                          <p:cTn id="61" fill="hold">
                            <p:stCondLst>
                              <p:cond delay="4500"/>
                            </p:stCondLst>
                            <p:childTnLst>
                              <p:par>
                                <p:cTn id="62" presetID="53" presetClass="entr" presetSubtype="16" fill="hold" nodeType="afterEffect">
                                  <p:stCondLst>
                                    <p:cond delay="0"/>
                                  </p:stCondLst>
                                  <p:childTnLst>
                                    <p:set>
                                      <p:cBhvr>
                                        <p:cTn id="63" dur="1" fill="hold">
                                          <p:stCondLst>
                                            <p:cond delay="0"/>
                                          </p:stCondLst>
                                        </p:cTn>
                                        <p:tgtEl>
                                          <p:spTgt spid="4"/>
                                        </p:tgtEl>
                                        <p:attrNameLst>
                                          <p:attrName>style.visibility</p:attrName>
                                        </p:attrNameLst>
                                      </p:cBhvr>
                                      <p:to>
                                        <p:strVal val="visible"/>
                                      </p:to>
                                    </p:set>
                                    <p:anim calcmode="lin" valueType="num">
                                      <p:cBhvr>
                                        <p:cTn id="64" dur="500" fill="hold"/>
                                        <p:tgtEl>
                                          <p:spTgt spid="4"/>
                                        </p:tgtEl>
                                        <p:attrNameLst>
                                          <p:attrName>ppt_w</p:attrName>
                                        </p:attrNameLst>
                                      </p:cBhvr>
                                      <p:tavLst>
                                        <p:tav tm="0">
                                          <p:val>
                                            <p:fltVal val="0"/>
                                          </p:val>
                                        </p:tav>
                                        <p:tav tm="100000">
                                          <p:val>
                                            <p:strVal val="#ppt_w"/>
                                          </p:val>
                                        </p:tav>
                                      </p:tavLst>
                                    </p:anim>
                                    <p:anim calcmode="lin" valueType="num">
                                      <p:cBhvr>
                                        <p:cTn id="65" dur="500" fill="hold"/>
                                        <p:tgtEl>
                                          <p:spTgt spid="4"/>
                                        </p:tgtEl>
                                        <p:attrNameLst>
                                          <p:attrName>ppt_h</p:attrName>
                                        </p:attrNameLst>
                                      </p:cBhvr>
                                      <p:tavLst>
                                        <p:tav tm="0">
                                          <p:val>
                                            <p:fltVal val="0"/>
                                          </p:val>
                                        </p:tav>
                                        <p:tav tm="100000">
                                          <p:val>
                                            <p:strVal val="#ppt_h"/>
                                          </p:val>
                                        </p:tav>
                                      </p:tavLst>
                                    </p:anim>
                                    <p:animEffect transition="in" filter="fade">
                                      <p:cBhvr>
                                        <p:cTn id="66" dur="500"/>
                                        <p:tgtEl>
                                          <p:spTgt spid="4"/>
                                        </p:tgtEl>
                                      </p:cBhvr>
                                    </p:animEffect>
                                  </p:childTnLst>
                                </p:cTn>
                              </p:par>
                            </p:childTnLst>
                          </p:cTn>
                        </p:par>
                        <p:par>
                          <p:cTn id="67" fill="hold">
                            <p:stCondLst>
                              <p:cond delay="5000"/>
                            </p:stCondLst>
                            <p:childTnLst>
                              <p:par>
                                <p:cTn id="68" presetID="10" presetClass="entr" presetSubtype="0" fill="hold" nodeType="after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500"/>
                                        <p:tgtEl>
                                          <p:spTgt spid="15"/>
                                        </p:tgtEl>
                                      </p:cBhvr>
                                    </p:animEffect>
                                  </p:childTnLst>
                                </p:cTn>
                              </p:par>
                            </p:childTnLst>
                          </p:cTn>
                        </p:par>
                        <p:par>
                          <p:cTn id="71" fill="hold">
                            <p:stCondLst>
                              <p:cond delay="5500"/>
                            </p:stCondLst>
                            <p:childTnLst>
                              <p:par>
                                <p:cTn id="72" presetID="53" presetClass="entr" presetSubtype="16" fill="hold" nodeType="afterEffect">
                                  <p:stCondLst>
                                    <p:cond delay="0"/>
                                  </p:stCondLst>
                                  <p:childTnLst>
                                    <p:set>
                                      <p:cBhvr>
                                        <p:cTn id="73" dur="1" fill="hold">
                                          <p:stCondLst>
                                            <p:cond delay="0"/>
                                          </p:stCondLst>
                                        </p:cTn>
                                        <p:tgtEl>
                                          <p:spTgt spid="5"/>
                                        </p:tgtEl>
                                        <p:attrNameLst>
                                          <p:attrName>style.visibility</p:attrName>
                                        </p:attrNameLst>
                                      </p:cBhvr>
                                      <p:to>
                                        <p:strVal val="visible"/>
                                      </p:to>
                                    </p:set>
                                    <p:anim calcmode="lin" valueType="num">
                                      <p:cBhvr>
                                        <p:cTn id="74" dur="500" fill="hold"/>
                                        <p:tgtEl>
                                          <p:spTgt spid="5"/>
                                        </p:tgtEl>
                                        <p:attrNameLst>
                                          <p:attrName>ppt_w</p:attrName>
                                        </p:attrNameLst>
                                      </p:cBhvr>
                                      <p:tavLst>
                                        <p:tav tm="0">
                                          <p:val>
                                            <p:fltVal val="0"/>
                                          </p:val>
                                        </p:tav>
                                        <p:tav tm="100000">
                                          <p:val>
                                            <p:strVal val="#ppt_w"/>
                                          </p:val>
                                        </p:tav>
                                      </p:tavLst>
                                    </p:anim>
                                    <p:anim calcmode="lin" valueType="num">
                                      <p:cBhvr>
                                        <p:cTn id="75" dur="500" fill="hold"/>
                                        <p:tgtEl>
                                          <p:spTgt spid="5"/>
                                        </p:tgtEl>
                                        <p:attrNameLst>
                                          <p:attrName>ppt_h</p:attrName>
                                        </p:attrNameLst>
                                      </p:cBhvr>
                                      <p:tavLst>
                                        <p:tav tm="0">
                                          <p:val>
                                            <p:fltVal val="0"/>
                                          </p:val>
                                        </p:tav>
                                        <p:tav tm="100000">
                                          <p:val>
                                            <p:strVal val="#ppt_h"/>
                                          </p:val>
                                        </p:tav>
                                      </p:tavLst>
                                    </p:anim>
                                    <p:animEffect transition="in" filter="fade">
                                      <p:cBhvr>
                                        <p:cTn id="76" dur="500"/>
                                        <p:tgtEl>
                                          <p:spTgt spid="5"/>
                                        </p:tgtEl>
                                      </p:cBhvr>
                                    </p:animEffect>
                                  </p:childTnLst>
                                </p:cTn>
                              </p:par>
                            </p:childTnLst>
                          </p:cTn>
                        </p:par>
                        <p:par>
                          <p:cTn id="77" fill="hold">
                            <p:stCondLst>
                              <p:cond delay="6000"/>
                            </p:stCondLst>
                            <p:childTnLst>
                              <p:par>
                                <p:cTn id="78" presetID="10" presetClass="entr" presetSubtype="0" fill="hold" nodeType="afterEffect">
                                  <p:stCondLst>
                                    <p:cond delay="0"/>
                                  </p:stCondLst>
                                  <p:childTnLst>
                                    <p:set>
                                      <p:cBhvr>
                                        <p:cTn id="79" dur="1" fill="hold">
                                          <p:stCondLst>
                                            <p:cond delay="0"/>
                                          </p:stCondLst>
                                        </p:cTn>
                                        <p:tgtEl>
                                          <p:spTgt spid="16"/>
                                        </p:tgtEl>
                                        <p:attrNameLst>
                                          <p:attrName>style.visibility</p:attrName>
                                        </p:attrNameLst>
                                      </p:cBhvr>
                                      <p:to>
                                        <p:strVal val="visible"/>
                                      </p:to>
                                    </p:set>
                                    <p:animEffect transition="in" filter="fade">
                                      <p:cBhvr>
                                        <p:cTn id="80" dur="500"/>
                                        <p:tgtEl>
                                          <p:spTgt spid="16"/>
                                        </p:tgtEl>
                                      </p:cBhvr>
                                    </p:animEffect>
                                  </p:childTnLst>
                                </p:cTn>
                              </p:par>
                            </p:childTnLst>
                          </p:cTn>
                        </p:par>
                        <p:par>
                          <p:cTn id="81" fill="hold">
                            <p:stCondLst>
                              <p:cond delay="6500"/>
                            </p:stCondLst>
                            <p:childTnLst>
                              <p:par>
                                <p:cTn id="82" presetID="53" presetClass="entr" presetSubtype="16" fill="hold" nodeType="afterEffect">
                                  <p:stCondLst>
                                    <p:cond delay="0"/>
                                  </p:stCondLst>
                                  <p:childTnLst>
                                    <p:set>
                                      <p:cBhvr>
                                        <p:cTn id="83" dur="1" fill="hold">
                                          <p:stCondLst>
                                            <p:cond delay="0"/>
                                          </p:stCondLst>
                                        </p:cTn>
                                        <p:tgtEl>
                                          <p:spTgt spid="2"/>
                                        </p:tgtEl>
                                        <p:attrNameLst>
                                          <p:attrName>style.visibility</p:attrName>
                                        </p:attrNameLst>
                                      </p:cBhvr>
                                      <p:to>
                                        <p:strVal val="visible"/>
                                      </p:to>
                                    </p:set>
                                    <p:anim calcmode="lin" valueType="num">
                                      <p:cBhvr>
                                        <p:cTn id="84" dur="500" fill="hold"/>
                                        <p:tgtEl>
                                          <p:spTgt spid="2"/>
                                        </p:tgtEl>
                                        <p:attrNameLst>
                                          <p:attrName>ppt_w</p:attrName>
                                        </p:attrNameLst>
                                      </p:cBhvr>
                                      <p:tavLst>
                                        <p:tav tm="0">
                                          <p:val>
                                            <p:fltVal val="0"/>
                                          </p:val>
                                        </p:tav>
                                        <p:tav tm="100000">
                                          <p:val>
                                            <p:strVal val="#ppt_w"/>
                                          </p:val>
                                        </p:tav>
                                      </p:tavLst>
                                    </p:anim>
                                    <p:anim calcmode="lin" valueType="num">
                                      <p:cBhvr>
                                        <p:cTn id="85" dur="500" fill="hold"/>
                                        <p:tgtEl>
                                          <p:spTgt spid="2"/>
                                        </p:tgtEl>
                                        <p:attrNameLst>
                                          <p:attrName>ppt_h</p:attrName>
                                        </p:attrNameLst>
                                      </p:cBhvr>
                                      <p:tavLst>
                                        <p:tav tm="0">
                                          <p:val>
                                            <p:fltVal val="0"/>
                                          </p:val>
                                        </p:tav>
                                        <p:tav tm="100000">
                                          <p:val>
                                            <p:strVal val="#ppt_h"/>
                                          </p:val>
                                        </p:tav>
                                      </p:tavLst>
                                    </p:anim>
                                    <p:animEffect transition="in" filter="fade">
                                      <p:cBhvr>
                                        <p:cTn id="86" dur="500"/>
                                        <p:tgtEl>
                                          <p:spTgt spid="2"/>
                                        </p:tgtEl>
                                      </p:cBhvr>
                                    </p:animEffect>
                                  </p:childTnLst>
                                </p:cTn>
                              </p:par>
                            </p:childTnLst>
                          </p:cTn>
                        </p:par>
                        <p:par>
                          <p:cTn id="87" fill="hold">
                            <p:stCondLst>
                              <p:cond delay="7000"/>
                            </p:stCondLst>
                            <p:childTnLst>
                              <p:par>
                                <p:cTn id="88" presetID="10" presetClass="entr" presetSubtype="0" fill="hold" nodeType="afterEffect">
                                  <p:stCondLst>
                                    <p:cond delay="0"/>
                                  </p:stCondLst>
                                  <p:childTnLst>
                                    <p:set>
                                      <p:cBhvr>
                                        <p:cTn id="89" dur="1" fill="hold">
                                          <p:stCondLst>
                                            <p:cond delay="0"/>
                                          </p:stCondLst>
                                        </p:cTn>
                                        <p:tgtEl>
                                          <p:spTgt spid="17"/>
                                        </p:tgtEl>
                                        <p:attrNameLst>
                                          <p:attrName>style.visibility</p:attrName>
                                        </p:attrNameLst>
                                      </p:cBhvr>
                                      <p:to>
                                        <p:strVal val="visible"/>
                                      </p:to>
                                    </p:set>
                                    <p:animEffect transition="in" filter="fade">
                                      <p:cBhvr>
                                        <p:cTn id="90" dur="500"/>
                                        <p:tgtEl>
                                          <p:spTgt spid="17"/>
                                        </p:tgtEl>
                                      </p:cBhvr>
                                    </p:animEffect>
                                  </p:childTnLst>
                                </p:cTn>
                              </p:par>
                            </p:childTnLst>
                          </p:cTn>
                        </p:par>
                        <p:par>
                          <p:cTn id="91" fill="hold">
                            <p:stCondLst>
                              <p:cond delay="7500"/>
                            </p:stCondLst>
                            <p:childTnLst>
                              <p:par>
                                <p:cTn id="92" presetID="53" presetClass="entr" presetSubtype="16" fill="hold" nodeType="afterEffect">
                                  <p:stCondLst>
                                    <p:cond delay="0"/>
                                  </p:stCondLst>
                                  <p:childTnLst>
                                    <p:set>
                                      <p:cBhvr>
                                        <p:cTn id="93" dur="1" fill="hold">
                                          <p:stCondLst>
                                            <p:cond delay="0"/>
                                          </p:stCondLst>
                                        </p:cTn>
                                        <p:tgtEl>
                                          <p:spTgt spid="6"/>
                                        </p:tgtEl>
                                        <p:attrNameLst>
                                          <p:attrName>style.visibility</p:attrName>
                                        </p:attrNameLst>
                                      </p:cBhvr>
                                      <p:to>
                                        <p:strVal val="visible"/>
                                      </p:to>
                                    </p:set>
                                    <p:anim calcmode="lin" valueType="num">
                                      <p:cBhvr>
                                        <p:cTn id="94" dur="500" fill="hold"/>
                                        <p:tgtEl>
                                          <p:spTgt spid="6"/>
                                        </p:tgtEl>
                                        <p:attrNameLst>
                                          <p:attrName>ppt_w</p:attrName>
                                        </p:attrNameLst>
                                      </p:cBhvr>
                                      <p:tavLst>
                                        <p:tav tm="0">
                                          <p:val>
                                            <p:fltVal val="0"/>
                                          </p:val>
                                        </p:tav>
                                        <p:tav tm="100000">
                                          <p:val>
                                            <p:strVal val="#ppt_w"/>
                                          </p:val>
                                        </p:tav>
                                      </p:tavLst>
                                    </p:anim>
                                    <p:anim calcmode="lin" valueType="num">
                                      <p:cBhvr>
                                        <p:cTn id="95" dur="500" fill="hold"/>
                                        <p:tgtEl>
                                          <p:spTgt spid="6"/>
                                        </p:tgtEl>
                                        <p:attrNameLst>
                                          <p:attrName>ppt_h</p:attrName>
                                        </p:attrNameLst>
                                      </p:cBhvr>
                                      <p:tavLst>
                                        <p:tav tm="0">
                                          <p:val>
                                            <p:fltVal val="0"/>
                                          </p:val>
                                        </p:tav>
                                        <p:tav tm="100000">
                                          <p:val>
                                            <p:strVal val="#ppt_h"/>
                                          </p:val>
                                        </p:tav>
                                      </p:tavLst>
                                    </p:anim>
                                    <p:animEffect transition="in" filter="fade">
                                      <p:cBhvr>
                                        <p:cTn id="96" dur="500"/>
                                        <p:tgtEl>
                                          <p:spTgt spid="6"/>
                                        </p:tgtEl>
                                      </p:cBhvr>
                                    </p:animEffect>
                                  </p:childTnLst>
                                </p:cTn>
                              </p:par>
                            </p:childTnLst>
                          </p:cTn>
                        </p:par>
                        <p:par>
                          <p:cTn id="97" fill="hold">
                            <p:stCondLst>
                              <p:cond delay="8000"/>
                            </p:stCondLst>
                            <p:childTnLst>
                              <p:par>
                                <p:cTn id="98" presetID="10" presetClass="entr" presetSubtype="0" fill="hold" nodeType="afterEffect">
                                  <p:stCondLst>
                                    <p:cond delay="0"/>
                                  </p:stCondLst>
                                  <p:childTnLst>
                                    <p:set>
                                      <p:cBhvr>
                                        <p:cTn id="99" dur="1" fill="hold">
                                          <p:stCondLst>
                                            <p:cond delay="0"/>
                                          </p:stCondLst>
                                        </p:cTn>
                                        <p:tgtEl>
                                          <p:spTgt spid="18"/>
                                        </p:tgtEl>
                                        <p:attrNameLst>
                                          <p:attrName>style.visibility</p:attrName>
                                        </p:attrNameLst>
                                      </p:cBhvr>
                                      <p:to>
                                        <p:strVal val="visible"/>
                                      </p:to>
                                    </p:set>
                                    <p:animEffect transition="in" filter="fade">
                                      <p:cBhvr>
                                        <p:cTn id="100" dur="500"/>
                                        <p:tgtEl>
                                          <p:spTgt spid="18"/>
                                        </p:tgtEl>
                                      </p:cBhvr>
                                    </p:animEffect>
                                  </p:childTnLst>
                                </p:cTn>
                              </p:par>
                            </p:childTnLst>
                          </p:cTn>
                        </p:par>
                        <p:par>
                          <p:cTn id="101" fill="hold">
                            <p:stCondLst>
                              <p:cond delay="8500"/>
                            </p:stCondLst>
                            <p:childTnLst>
                              <p:par>
                                <p:cTn id="102" presetID="53" presetClass="entr" presetSubtype="16" fill="hold" nodeType="afterEffect">
                                  <p:stCondLst>
                                    <p:cond delay="0"/>
                                  </p:stCondLst>
                                  <p:childTnLst>
                                    <p:set>
                                      <p:cBhvr>
                                        <p:cTn id="103" dur="1" fill="hold">
                                          <p:stCondLst>
                                            <p:cond delay="0"/>
                                          </p:stCondLst>
                                        </p:cTn>
                                        <p:tgtEl>
                                          <p:spTgt spid="7"/>
                                        </p:tgtEl>
                                        <p:attrNameLst>
                                          <p:attrName>style.visibility</p:attrName>
                                        </p:attrNameLst>
                                      </p:cBhvr>
                                      <p:to>
                                        <p:strVal val="visible"/>
                                      </p:to>
                                    </p:set>
                                    <p:anim calcmode="lin" valueType="num">
                                      <p:cBhvr>
                                        <p:cTn id="104" dur="500" fill="hold"/>
                                        <p:tgtEl>
                                          <p:spTgt spid="7"/>
                                        </p:tgtEl>
                                        <p:attrNameLst>
                                          <p:attrName>ppt_w</p:attrName>
                                        </p:attrNameLst>
                                      </p:cBhvr>
                                      <p:tavLst>
                                        <p:tav tm="0">
                                          <p:val>
                                            <p:fltVal val="0"/>
                                          </p:val>
                                        </p:tav>
                                        <p:tav tm="100000">
                                          <p:val>
                                            <p:strVal val="#ppt_w"/>
                                          </p:val>
                                        </p:tav>
                                      </p:tavLst>
                                    </p:anim>
                                    <p:anim calcmode="lin" valueType="num">
                                      <p:cBhvr>
                                        <p:cTn id="105" dur="500" fill="hold"/>
                                        <p:tgtEl>
                                          <p:spTgt spid="7"/>
                                        </p:tgtEl>
                                        <p:attrNameLst>
                                          <p:attrName>ppt_h</p:attrName>
                                        </p:attrNameLst>
                                      </p:cBhvr>
                                      <p:tavLst>
                                        <p:tav tm="0">
                                          <p:val>
                                            <p:fltVal val="0"/>
                                          </p:val>
                                        </p:tav>
                                        <p:tav tm="100000">
                                          <p:val>
                                            <p:strVal val="#ppt_h"/>
                                          </p:val>
                                        </p:tav>
                                      </p:tavLst>
                                    </p:anim>
                                    <p:animEffect transition="in" filter="fade">
                                      <p:cBhvr>
                                        <p:cTn id="10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546" grpId="0"/>
      <p:bldP spid="547" grpId="0"/>
      <p:bldP spid="548" grpId="0"/>
      <p:bldP spid="549" grpId="0"/>
    </p:bldLst>
  </p:timing>
</p:sld>
</file>

<file path=ppt/slides/slide16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507698" y="680759"/>
            <a:ext cx="3176815" cy="830997"/>
          </a:xfrm>
          <a:prstGeom prst="rect">
            <a:avLst/>
          </a:prstGeom>
          <a:noFill/>
        </p:spPr>
        <p:txBody>
          <a:bodyPr wrap="none" rtlCol="0">
            <a:spAutoFit/>
          </a:bodyPr>
          <a:lstStyle/>
          <a:p>
            <a:pPr algn="ctr"/>
            <a:r>
              <a:rPr lang="id-ID" sz="4800" dirty="0" smtClean="0">
                <a:solidFill>
                  <a:schemeClr val="bg1"/>
                </a:solidFill>
                <a:latin typeface="+mj-lt"/>
              </a:rPr>
              <a:t>Europe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958" name="Group 957"/>
          <p:cNvGrpSpPr/>
          <p:nvPr/>
        </p:nvGrpSpPr>
        <p:grpSpPr>
          <a:xfrm>
            <a:off x="7368048" y="1364434"/>
            <a:ext cx="4823952" cy="3718836"/>
            <a:chOff x="2205852" y="180074"/>
            <a:chExt cx="6832601" cy="5267315"/>
          </a:xfrm>
          <a:solidFill>
            <a:srgbClr val="161F28"/>
          </a:solidFill>
        </p:grpSpPr>
        <p:grpSp>
          <p:nvGrpSpPr>
            <p:cNvPr id="959" name="Group 205"/>
            <p:cNvGrpSpPr>
              <a:grpSpLocks/>
            </p:cNvGrpSpPr>
            <p:nvPr/>
          </p:nvGrpSpPr>
          <p:grpSpPr bwMode="auto">
            <a:xfrm>
              <a:off x="2205852" y="180074"/>
              <a:ext cx="6832601" cy="5267315"/>
              <a:chOff x="1348" y="129"/>
              <a:chExt cx="4304" cy="3318"/>
            </a:xfrm>
            <a:grpFill/>
          </p:grpSpPr>
          <p:sp>
            <p:nvSpPr>
              <p:cNvPr id="996" name="Freeform 5"/>
              <p:cNvSpPr>
                <a:spLocks/>
              </p:cNvSpPr>
              <p:nvPr/>
            </p:nvSpPr>
            <p:spPr bwMode="auto">
              <a:xfrm>
                <a:off x="2997" y="1588"/>
                <a:ext cx="30" cy="105"/>
              </a:xfrm>
              <a:custGeom>
                <a:avLst/>
                <a:gdLst>
                  <a:gd name="T0" fmla="*/ 10 w 15"/>
                  <a:gd name="T1" fmla="*/ 3 h 52"/>
                  <a:gd name="T2" fmla="*/ 10 w 15"/>
                  <a:gd name="T3" fmla="*/ 8 h 52"/>
                  <a:gd name="T4" fmla="*/ 9 w 15"/>
                  <a:gd name="T5" fmla="*/ 12 h 52"/>
                  <a:gd name="T6" fmla="*/ 8 w 15"/>
                  <a:gd name="T7" fmla="*/ 17 h 52"/>
                  <a:gd name="T8" fmla="*/ 6 w 15"/>
                  <a:gd name="T9" fmla="*/ 21 h 52"/>
                  <a:gd name="T10" fmla="*/ 4 w 15"/>
                  <a:gd name="T11" fmla="*/ 24 h 52"/>
                  <a:gd name="T12" fmla="*/ 4 w 15"/>
                  <a:gd name="T13" fmla="*/ 28 h 52"/>
                  <a:gd name="T14" fmla="*/ 2 w 15"/>
                  <a:gd name="T15" fmla="*/ 33 h 52"/>
                  <a:gd name="T16" fmla="*/ 1 w 15"/>
                  <a:gd name="T17" fmla="*/ 38 h 52"/>
                  <a:gd name="T18" fmla="*/ 2 w 15"/>
                  <a:gd name="T19" fmla="*/ 42 h 52"/>
                  <a:gd name="T20" fmla="*/ 3 w 15"/>
                  <a:gd name="T21" fmla="*/ 45 h 52"/>
                  <a:gd name="T22" fmla="*/ 3 w 15"/>
                  <a:gd name="T23" fmla="*/ 51 h 52"/>
                  <a:gd name="T24" fmla="*/ 5 w 15"/>
                  <a:gd name="T25" fmla="*/ 52 h 52"/>
                  <a:gd name="T26" fmla="*/ 5 w 15"/>
                  <a:gd name="T27" fmla="*/ 49 h 52"/>
                  <a:gd name="T28" fmla="*/ 6 w 15"/>
                  <a:gd name="T29" fmla="*/ 43 h 52"/>
                  <a:gd name="T30" fmla="*/ 5 w 15"/>
                  <a:gd name="T31" fmla="*/ 40 h 52"/>
                  <a:gd name="T32" fmla="*/ 8 w 15"/>
                  <a:gd name="T33" fmla="*/ 35 h 52"/>
                  <a:gd name="T34" fmla="*/ 7 w 15"/>
                  <a:gd name="T35" fmla="*/ 31 h 52"/>
                  <a:gd name="T36" fmla="*/ 9 w 15"/>
                  <a:gd name="T37" fmla="*/ 26 h 52"/>
                  <a:gd name="T38" fmla="*/ 10 w 15"/>
                  <a:gd name="T39" fmla="*/ 24 h 52"/>
                  <a:gd name="T40" fmla="*/ 10 w 15"/>
                  <a:gd name="T41" fmla="*/ 21 h 52"/>
                  <a:gd name="T42" fmla="*/ 10 w 15"/>
                  <a:gd name="T43" fmla="*/ 17 h 52"/>
                  <a:gd name="T44" fmla="*/ 12 w 15"/>
                  <a:gd name="T45" fmla="*/ 14 h 52"/>
                  <a:gd name="T46" fmla="*/ 13 w 15"/>
                  <a:gd name="T47" fmla="*/ 11 h 52"/>
                  <a:gd name="T48" fmla="*/ 13 w 15"/>
                  <a:gd name="T49" fmla="*/ 7 h 52"/>
                  <a:gd name="T50" fmla="*/ 12 w 15"/>
                  <a:gd name="T51" fmla="*/ 5 h 52"/>
                  <a:gd name="T52" fmla="*/ 14 w 15"/>
                  <a:gd name="T53" fmla="*/ 4 h 52"/>
                  <a:gd name="T54" fmla="*/ 15 w 15"/>
                  <a:gd name="T55" fmla="*/ 1 h 52"/>
                  <a:gd name="T56" fmla="*/ 12 w 15"/>
                  <a:gd name="T57" fmla="*/ 0 h 52"/>
                  <a:gd name="T58" fmla="*/ 10 w 15"/>
                  <a:gd name="T59"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 h="52">
                    <a:moveTo>
                      <a:pt x="10" y="3"/>
                    </a:moveTo>
                    <a:cubicBezTo>
                      <a:pt x="10" y="4"/>
                      <a:pt x="10" y="7"/>
                      <a:pt x="10" y="8"/>
                    </a:cubicBezTo>
                    <a:cubicBezTo>
                      <a:pt x="11" y="8"/>
                      <a:pt x="9" y="12"/>
                      <a:pt x="9" y="12"/>
                    </a:cubicBezTo>
                    <a:cubicBezTo>
                      <a:pt x="8" y="17"/>
                      <a:pt x="8" y="17"/>
                      <a:pt x="8" y="17"/>
                    </a:cubicBezTo>
                    <a:cubicBezTo>
                      <a:pt x="8" y="17"/>
                      <a:pt x="7" y="20"/>
                      <a:pt x="6" y="21"/>
                    </a:cubicBezTo>
                    <a:cubicBezTo>
                      <a:pt x="6" y="21"/>
                      <a:pt x="5" y="23"/>
                      <a:pt x="4" y="24"/>
                    </a:cubicBezTo>
                    <a:cubicBezTo>
                      <a:pt x="4" y="26"/>
                      <a:pt x="4" y="27"/>
                      <a:pt x="4" y="28"/>
                    </a:cubicBezTo>
                    <a:cubicBezTo>
                      <a:pt x="4" y="30"/>
                      <a:pt x="2" y="31"/>
                      <a:pt x="2" y="33"/>
                    </a:cubicBezTo>
                    <a:cubicBezTo>
                      <a:pt x="2" y="34"/>
                      <a:pt x="1" y="35"/>
                      <a:pt x="1" y="38"/>
                    </a:cubicBezTo>
                    <a:cubicBezTo>
                      <a:pt x="0" y="40"/>
                      <a:pt x="2" y="42"/>
                      <a:pt x="2" y="42"/>
                    </a:cubicBezTo>
                    <a:cubicBezTo>
                      <a:pt x="2" y="43"/>
                      <a:pt x="3" y="45"/>
                      <a:pt x="3" y="45"/>
                    </a:cubicBezTo>
                    <a:cubicBezTo>
                      <a:pt x="3" y="51"/>
                      <a:pt x="3" y="51"/>
                      <a:pt x="3" y="51"/>
                    </a:cubicBezTo>
                    <a:cubicBezTo>
                      <a:pt x="3" y="51"/>
                      <a:pt x="4" y="52"/>
                      <a:pt x="5" y="52"/>
                    </a:cubicBezTo>
                    <a:cubicBezTo>
                      <a:pt x="6" y="52"/>
                      <a:pt x="5" y="49"/>
                      <a:pt x="5" y="49"/>
                    </a:cubicBezTo>
                    <a:cubicBezTo>
                      <a:pt x="5" y="49"/>
                      <a:pt x="6" y="44"/>
                      <a:pt x="6" y="43"/>
                    </a:cubicBezTo>
                    <a:cubicBezTo>
                      <a:pt x="5" y="42"/>
                      <a:pt x="5" y="40"/>
                      <a:pt x="5" y="40"/>
                    </a:cubicBezTo>
                    <a:cubicBezTo>
                      <a:pt x="8" y="35"/>
                      <a:pt x="8" y="35"/>
                      <a:pt x="8" y="35"/>
                    </a:cubicBezTo>
                    <a:cubicBezTo>
                      <a:pt x="7" y="31"/>
                      <a:pt x="7" y="31"/>
                      <a:pt x="7" y="31"/>
                    </a:cubicBezTo>
                    <a:cubicBezTo>
                      <a:pt x="9" y="26"/>
                      <a:pt x="9" y="26"/>
                      <a:pt x="9" y="26"/>
                    </a:cubicBezTo>
                    <a:cubicBezTo>
                      <a:pt x="10" y="24"/>
                      <a:pt x="10" y="24"/>
                      <a:pt x="10" y="24"/>
                    </a:cubicBezTo>
                    <a:cubicBezTo>
                      <a:pt x="10" y="21"/>
                      <a:pt x="10" y="21"/>
                      <a:pt x="10" y="21"/>
                    </a:cubicBezTo>
                    <a:cubicBezTo>
                      <a:pt x="10" y="17"/>
                      <a:pt x="10" y="17"/>
                      <a:pt x="10" y="17"/>
                    </a:cubicBezTo>
                    <a:cubicBezTo>
                      <a:pt x="12" y="14"/>
                      <a:pt x="12" y="14"/>
                      <a:pt x="12" y="14"/>
                    </a:cubicBezTo>
                    <a:cubicBezTo>
                      <a:pt x="13" y="11"/>
                      <a:pt x="13" y="11"/>
                      <a:pt x="13" y="11"/>
                    </a:cubicBezTo>
                    <a:cubicBezTo>
                      <a:pt x="13" y="7"/>
                      <a:pt x="13" y="7"/>
                      <a:pt x="13" y="7"/>
                    </a:cubicBezTo>
                    <a:cubicBezTo>
                      <a:pt x="13" y="7"/>
                      <a:pt x="12" y="6"/>
                      <a:pt x="12" y="5"/>
                    </a:cubicBezTo>
                    <a:cubicBezTo>
                      <a:pt x="12" y="5"/>
                      <a:pt x="13" y="4"/>
                      <a:pt x="14" y="4"/>
                    </a:cubicBezTo>
                    <a:cubicBezTo>
                      <a:pt x="14" y="3"/>
                      <a:pt x="15" y="1"/>
                      <a:pt x="15" y="1"/>
                    </a:cubicBezTo>
                    <a:cubicBezTo>
                      <a:pt x="12" y="0"/>
                      <a:pt x="12" y="0"/>
                      <a:pt x="12" y="0"/>
                    </a:cubicBezTo>
                    <a:cubicBezTo>
                      <a:pt x="12" y="0"/>
                      <a:pt x="10" y="2"/>
                      <a:pt x="10"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7" name="Freeform 6"/>
              <p:cNvSpPr>
                <a:spLocks/>
              </p:cNvSpPr>
              <p:nvPr/>
            </p:nvSpPr>
            <p:spPr bwMode="auto">
              <a:xfrm>
                <a:off x="3064" y="1524"/>
                <a:ext cx="52" cy="104"/>
              </a:xfrm>
              <a:custGeom>
                <a:avLst/>
                <a:gdLst>
                  <a:gd name="T0" fmla="*/ 21 w 26"/>
                  <a:gd name="T1" fmla="*/ 1 h 52"/>
                  <a:gd name="T2" fmla="*/ 20 w 26"/>
                  <a:gd name="T3" fmla="*/ 3 h 52"/>
                  <a:gd name="T4" fmla="*/ 17 w 26"/>
                  <a:gd name="T5" fmla="*/ 3 h 52"/>
                  <a:gd name="T6" fmla="*/ 15 w 26"/>
                  <a:gd name="T7" fmla="*/ 4 h 52"/>
                  <a:gd name="T8" fmla="*/ 15 w 26"/>
                  <a:gd name="T9" fmla="*/ 5 h 52"/>
                  <a:gd name="T10" fmla="*/ 12 w 26"/>
                  <a:gd name="T11" fmla="*/ 3 h 52"/>
                  <a:gd name="T12" fmla="*/ 10 w 26"/>
                  <a:gd name="T13" fmla="*/ 7 h 52"/>
                  <a:gd name="T14" fmla="*/ 8 w 26"/>
                  <a:gd name="T15" fmla="*/ 9 h 52"/>
                  <a:gd name="T16" fmla="*/ 7 w 26"/>
                  <a:gd name="T17" fmla="*/ 11 h 52"/>
                  <a:gd name="T18" fmla="*/ 6 w 26"/>
                  <a:gd name="T19" fmla="*/ 15 h 52"/>
                  <a:gd name="T20" fmla="*/ 1 w 26"/>
                  <a:gd name="T21" fmla="*/ 20 h 52"/>
                  <a:gd name="T22" fmla="*/ 1 w 26"/>
                  <a:gd name="T23" fmla="*/ 23 h 52"/>
                  <a:gd name="T24" fmla="*/ 1 w 26"/>
                  <a:gd name="T25" fmla="*/ 27 h 52"/>
                  <a:gd name="T26" fmla="*/ 3 w 26"/>
                  <a:gd name="T27" fmla="*/ 28 h 52"/>
                  <a:gd name="T28" fmla="*/ 4 w 26"/>
                  <a:gd name="T29" fmla="*/ 32 h 52"/>
                  <a:gd name="T30" fmla="*/ 1 w 26"/>
                  <a:gd name="T31" fmla="*/ 33 h 52"/>
                  <a:gd name="T32" fmla="*/ 2 w 26"/>
                  <a:gd name="T33" fmla="*/ 34 h 52"/>
                  <a:gd name="T34" fmla="*/ 4 w 26"/>
                  <a:gd name="T35" fmla="*/ 37 h 52"/>
                  <a:gd name="T36" fmla="*/ 6 w 26"/>
                  <a:gd name="T37" fmla="*/ 40 h 52"/>
                  <a:gd name="T38" fmla="*/ 7 w 26"/>
                  <a:gd name="T39" fmla="*/ 43 h 52"/>
                  <a:gd name="T40" fmla="*/ 5 w 26"/>
                  <a:gd name="T41" fmla="*/ 46 h 52"/>
                  <a:gd name="T42" fmla="*/ 4 w 26"/>
                  <a:gd name="T43" fmla="*/ 49 h 52"/>
                  <a:gd name="T44" fmla="*/ 8 w 26"/>
                  <a:gd name="T45" fmla="*/ 49 h 52"/>
                  <a:gd name="T46" fmla="*/ 10 w 26"/>
                  <a:gd name="T47" fmla="*/ 46 h 52"/>
                  <a:gd name="T48" fmla="*/ 10 w 26"/>
                  <a:gd name="T49" fmla="*/ 43 h 52"/>
                  <a:gd name="T50" fmla="*/ 12 w 26"/>
                  <a:gd name="T51" fmla="*/ 38 h 52"/>
                  <a:gd name="T52" fmla="*/ 15 w 26"/>
                  <a:gd name="T53" fmla="*/ 36 h 52"/>
                  <a:gd name="T54" fmla="*/ 17 w 26"/>
                  <a:gd name="T55" fmla="*/ 34 h 52"/>
                  <a:gd name="T56" fmla="*/ 17 w 26"/>
                  <a:gd name="T57" fmla="*/ 31 h 52"/>
                  <a:gd name="T58" fmla="*/ 18 w 26"/>
                  <a:gd name="T59" fmla="*/ 28 h 52"/>
                  <a:gd name="T60" fmla="*/ 20 w 26"/>
                  <a:gd name="T61" fmla="*/ 26 h 52"/>
                  <a:gd name="T62" fmla="*/ 19 w 26"/>
                  <a:gd name="T63" fmla="*/ 23 h 52"/>
                  <a:gd name="T64" fmla="*/ 17 w 26"/>
                  <a:gd name="T65" fmla="*/ 22 h 52"/>
                  <a:gd name="T66" fmla="*/ 17 w 26"/>
                  <a:gd name="T67" fmla="*/ 20 h 52"/>
                  <a:gd name="T68" fmla="*/ 16 w 26"/>
                  <a:gd name="T69" fmla="*/ 16 h 52"/>
                  <a:gd name="T70" fmla="*/ 17 w 26"/>
                  <a:gd name="T71" fmla="*/ 14 h 52"/>
                  <a:gd name="T72" fmla="*/ 20 w 26"/>
                  <a:gd name="T73" fmla="*/ 11 h 52"/>
                  <a:gd name="T74" fmla="*/ 21 w 26"/>
                  <a:gd name="T75" fmla="*/ 8 h 52"/>
                  <a:gd name="T76" fmla="*/ 22 w 26"/>
                  <a:gd name="T77" fmla="*/ 6 h 52"/>
                  <a:gd name="T78" fmla="*/ 25 w 26"/>
                  <a:gd name="T79" fmla="*/ 4 h 52"/>
                  <a:gd name="T80" fmla="*/ 25 w 26"/>
                  <a:gd name="T81" fmla="*/ 2 h 52"/>
                  <a:gd name="T82" fmla="*/ 25 w 26"/>
                  <a:gd name="T83" fmla="*/ 1 h 52"/>
                  <a:gd name="T84" fmla="*/ 21 w 26"/>
                  <a:gd name="T85"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2">
                    <a:moveTo>
                      <a:pt x="21" y="1"/>
                    </a:moveTo>
                    <a:cubicBezTo>
                      <a:pt x="20" y="3"/>
                      <a:pt x="20" y="3"/>
                      <a:pt x="20" y="3"/>
                    </a:cubicBezTo>
                    <a:cubicBezTo>
                      <a:pt x="20" y="3"/>
                      <a:pt x="17" y="3"/>
                      <a:pt x="17" y="3"/>
                    </a:cubicBezTo>
                    <a:cubicBezTo>
                      <a:pt x="16" y="3"/>
                      <a:pt x="15" y="3"/>
                      <a:pt x="15" y="4"/>
                    </a:cubicBezTo>
                    <a:cubicBezTo>
                      <a:pt x="15" y="5"/>
                      <a:pt x="15" y="5"/>
                      <a:pt x="15" y="5"/>
                    </a:cubicBezTo>
                    <a:cubicBezTo>
                      <a:pt x="14" y="5"/>
                      <a:pt x="12" y="3"/>
                      <a:pt x="12" y="3"/>
                    </a:cubicBezTo>
                    <a:cubicBezTo>
                      <a:pt x="10" y="7"/>
                      <a:pt x="10" y="7"/>
                      <a:pt x="10" y="7"/>
                    </a:cubicBezTo>
                    <a:cubicBezTo>
                      <a:pt x="8" y="9"/>
                      <a:pt x="8" y="9"/>
                      <a:pt x="8" y="9"/>
                    </a:cubicBezTo>
                    <a:cubicBezTo>
                      <a:pt x="8" y="9"/>
                      <a:pt x="6" y="10"/>
                      <a:pt x="7" y="11"/>
                    </a:cubicBezTo>
                    <a:cubicBezTo>
                      <a:pt x="7" y="13"/>
                      <a:pt x="7" y="13"/>
                      <a:pt x="6" y="15"/>
                    </a:cubicBezTo>
                    <a:cubicBezTo>
                      <a:pt x="4" y="17"/>
                      <a:pt x="1" y="20"/>
                      <a:pt x="1" y="20"/>
                    </a:cubicBezTo>
                    <a:cubicBezTo>
                      <a:pt x="1" y="20"/>
                      <a:pt x="0" y="22"/>
                      <a:pt x="1" y="23"/>
                    </a:cubicBezTo>
                    <a:cubicBezTo>
                      <a:pt x="1" y="23"/>
                      <a:pt x="1" y="25"/>
                      <a:pt x="1" y="27"/>
                    </a:cubicBezTo>
                    <a:cubicBezTo>
                      <a:pt x="2" y="28"/>
                      <a:pt x="3" y="27"/>
                      <a:pt x="3" y="28"/>
                    </a:cubicBezTo>
                    <a:cubicBezTo>
                      <a:pt x="3" y="29"/>
                      <a:pt x="4" y="32"/>
                      <a:pt x="4" y="32"/>
                    </a:cubicBezTo>
                    <a:cubicBezTo>
                      <a:pt x="1" y="33"/>
                      <a:pt x="1" y="33"/>
                      <a:pt x="1" y="33"/>
                    </a:cubicBezTo>
                    <a:cubicBezTo>
                      <a:pt x="2" y="34"/>
                      <a:pt x="2" y="34"/>
                      <a:pt x="2" y="34"/>
                    </a:cubicBezTo>
                    <a:cubicBezTo>
                      <a:pt x="4" y="37"/>
                      <a:pt x="4" y="37"/>
                      <a:pt x="4" y="37"/>
                    </a:cubicBezTo>
                    <a:cubicBezTo>
                      <a:pt x="6" y="40"/>
                      <a:pt x="6" y="40"/>
                      <a:pt x="6" y="40"/>
                    </a:cubicBezTo>
                    <a:cubicBezTo>
                      <a:pt x="7" y="43"/>
                      <a:pt x="7" y="43"/>
                      <a:pt x="7" y="43"/>
                    </a:cubicBezTo>
                    <a:cubicBezTo>
                      <a:pt x="7" y="43"/>
                      <a:pt x="6" y="45"/>
                      <a:pt x="5" y="46"/>
                    </a:cubicBezTo>
                    <a:cubicBezTo>
                      <a:pt x="5" y="48"/>
                      <a:pt x="2" y="49"/>
                      <a:pt x="4" y="49"/>
                    </a:cubicBezTo>
                    <a:cubicBezTo>
                      <a:pt x="7" y="49"/>
                      <a:pt x="7" y="52"/>
                      <a:pt x="8" y="49"/>
                    </a:cubicBezTo>
                    <a:cubicBezTo>
                      <a:pt x="10" y="47"/>
                      <a:pt x="10" y="47"/>
                      <a:pt x="10" y="46"/>
                    </a:cubicBezTo>
                    <a:cubicBezTo>
                      <a:pt x="11" y="46"/>
                      <a:pt x="10" y="44"/>
                      <a:pt x="10" y="43"/>
                    </a:cubicBezTo>
                    <a:cubicBezTo>
                      <a:pt x="10" y="42"/>
                      <a:pt x="11" y="39"/>
                      <a:pt x="12" y="38"/>
                    </a:cubicBezTo>
                    <a:cubicBezTo>
                      <a:pt x="12" y="38"/>
                      <a:pt x="14" y="36"/>
                      <a:pt x="15" y="36"/>
                    </a:cubicBezTo>
                    <a:cubicBezTo>
                      <a:pt x="15" y="35"/>
                      <a:pt x="17" y="36"/>
                      <a:pt x="17" y="34"/>
                    </a:cubicBezTo>
                    <a:cubicBezTo>
                      <a:pt x="17" y="33"/>
                      <a:pt x="17" y="31"/>
                      <a:pt x="17" y="31"/>
                    </a:cubicBezTo>
                    <a:cubicBezTo>
                      <a:pt x="17" y="31"/>
                      <a:pt x="18" y="29"/>
                      <a:pt x="18" y="28"/>
                    </a:cubicBezTo>
                    <a:cubicBezTo>
                      <a:pt x="19" y="28"/>
                      <a:pt x="20" y="27"/>
                      <a:pt x="20" y="26"/>
                    </a:cubicBezTo>
                    <a:cubicBezTo>
                      <a:pt x="21" y="25"/>
                      <a:pt x="20" y="23"/>
                      <a:pt x="19" y="23"/>
                    </a:cubicBezTo>
                    <a:cubicBezTo>
                      <a:pt x="19" y="23"/>
                      <a:pt x="18" y="23"/>
                      <a:pt x="17" y="22"/>
                    </a:cubicBezTo>
                    <a:cubicBezTo>
                      <a:pt x="17" y="21"/>
                      <a:pt x="17" y="21"/>
                      <a:pt x="17" y="20"/>
                    </a:cubicBezTo>
                    <a:cubicBezTo>
                      <a:pt x="17" y="19"/>
                      <a:pt x="16" y="17"/>
                      <a:pt x="16" y="16"/>
                    </a:cubicBezTo>
                    <a:cubicBezTo>
                      <a:pt x="16" y="16"/>
                      <a:pt x="16" y="14"/>
                      <a:pt x="17" y="14"/>
                    </a:cubicBezTo>
                    <a:cubicBezTo>
                      <a:pt x="18" y="13"/>
                      <a:pt x="20" y="12"/>
                      <a:pt x="20" y="11"/>
                    </a:cubicBezTo>
                    <a:cubicBezTo>
                      <a:pt x="21" y="11"/>
                      <a:pt x="21" y="8"/>
                      <a:pt x="21" y="8"/>
                    </a:cubicBezTo>
                    <a:cubicBezTo>
                      <a:pt x="21" y="8"/>
                      <a:pt x="19" y="6"/>
                      <a:pt x="22" y="6"/>
                    </a:cubicBezTo>
                    <a:cubicBezTo>
                      <a:pt x="24" y="5"/>
                      <a:pt x="25" y="4"/>
                      <a:pt x="25" y="4"/>
                    </a:cubicBezTo>
                    <a:cubicBezTo>
                      <a:pt x="25" y="3"/>
                      <a:pt x="25" y="3"/>
                      <a:pt x="25" y="2"/>
                    </a:cubicBezTo>
                    <a:cubicBezTo>
                      <a:pt x="25" y="1"/>
                      <a:pt x="26" y="1"/>
                      <a:pt x="25" y="1"/>
                    </a:cubicBezTo>
                    <a:cubicBezTo>
                      <a:pt x="24" y="0"/>
                      <a:pt x="21" y="1"/>
                      <a:pt x="2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8" name="Freeform 7"/>
              <p:cNvSpPr>
                <a:spLocks/>
              </p:cNvSpPr>
              <p:nvPr/>
            </p:nvSpPr>
            <p:spPr bwMode="auto">
              <a:xfrm>
                <a:off x="2736" y="553"/>
                <a:ext cx="452" cy="1228"/>
              </a:xfrm>
              <a:custGeom>
                <a:avLst/>
                <a:gdLst>
                  <a:gd name="T0" fmla="*/ 169 w 225"/>
                  <a:gd name="T1" fmla="*/ 413 h 612"/>
                  <a:gd name="T2" fmla="*/ 175 w 225"/>
                  <a:gd name="T3" fmla="*/ 405 h 612"/>
                  <a:gd name="T4" fmla="*/ 160 w 225"/>
                  <a:gd name="T5" fmla="*/ 389 h 612"/>
                  <a:gd name="T6" fmla="*/ 140 w 225"/>
                  <a:gd name="T7" fmla="*/ 374 h 612"/>
                  <a:gd name="T8" fmla="*/ 129 w 225"/>
                  <a:gd name="T9" fmla="*/ 366 h 612"/>
                  <a:gd name="T10" fmla="*/ 121 w 225"/>
                  <a:gd name="T11" fmla="*/ 341 h 612"/>
                  <a:gd name="T12" fmla="*/ 128 w 225"/>
                  <a:gd name="T13" fmla="*/ 329 h 612"/>
                  <a:gd name="T14" fmla="*/ 125 w 225"/>
                  <a:gd name="T15" fmla="*/ 302 h 612"/>
                  <a:gd name="T16" fmla="*/ 131 w 225"/>
                  <a:gd name="T17" fmla="*/ 283 h 612"/>
                  <a:gd name="T18" fmla="*/ 141 w 225"/>
                  <a:gd name="T19" fmla="*/ 268 h 612"/>
                  <a:gd name="T20" fmla="*/ 150 w 225"/>
                  <a:gd name="T21" fmla="*/ 255 h 612"/>
                  <a:gd name="T22" fmla="*/ 159 w 225"/>
                  <a:gd name="T23" fmla="*/ 245 h 612"/>
                  <a:gd name="T24" fmla="*/ 170 w 225"/>
                  <a:gd name="T25" fmla="*/ 233 h 612"/>
                  <a:gd name="T26" fmla="*/ 180 w 225"/>
                  <a:gd name="T27" fmla="*/ 211 h 612"/>
                  <a:gd name="T28" fmla="*/ 187 w 225"/>
                  <a:gd name="T29" fmla="*/ 191 h 612"/>
                  <a:gd name="T30" fmla="*/ 178 w 225"/>
                  <a:gd name="T31" fmla="*/ 177 h 612"/>
                  <a:gd name="T32" fmla="*/ 185 w 225"/>
                  <a:gd name="T33" fmla="*/ 161 h 612"/>
                  <a:gd name="T34" fmla="*/ 188 w 225"/>
                  <a:gd name="T35" fmla="*/ 148 h 612"/>
                  <a:gd name="T36" fmla="*/ 196 w 225"/>
                  <a:gd name="T37" fmla="*/ 140 h 612"/>
                  <a:gd name="T38" fmla="*/ 210 w 225"/>
                  <a:gd name="T39" fmla="*/ 133 h 612"/>
                  <a:gd name="T40" fmla="*/ 216 w 225"/>
                  <a:gd name="T41" fmla="*/ 138 h 612"/>
                  <a:gd name="T42" fmla="*/ 221 w 225"/>
                  <a:gd name="T43" fmla="*/ 133 h 612"/>
                  <a:gd name="T44" fmla="*/ 224 w 225"/>
                  <a:gd name="T45" fmla="*/ 130 h 612"/>
                  <a:gd name="T46" fmla="*/ 212 w 225"/>
                  <a:gd name="T47" fmla="*/ 97 h 612"/>
                  <a:gd name="T48" fmla="*/ 199 w 225"/>
                  <a:gd name="T49" fmla="*/ 63 h 612"/>
                  <a:gd name="T50" fmla="*/ 188 w 225"/>
                  <a:gd name="T51" fmla="*/ 34 h 612"/>
                  <a:gd name="T52" fmla="*/ 162 w 225"/>
                  <a:gd name="T53" fmla="*/ 21 h 612"/>
                  <a:gd name="T54" fmla="*/ 145 w 225"/>
                  <a:gd name="T55" fmla="*/ 4 h 612"/>
                  <a:gd name="T56" fmla="*/ 134 w 225"/>
                  <a:gd name="T57" fmla="*/ 23 h 612"/>
                  <a:gd name="T58" fmla="*/ 103 w 225"/>
                  <a:gd name="T59" fmla="*/ 52 h 612"/>
                  <a:gd name="T60" fmla="*/ 76 w 225"/>
                  <a:gd name="T61" fmla="*/ 76 h 612"/>
                  <a:gd name="T62" fmla="*/ 67 w 225"/>
                  <a:gd name="T63" fmla="*/ 133 h 612"/>
                  <a:gd name="T64" fmla="*/ 54 w 225"/>
                  <a:gd name="T65" fmla="*/ 178 h 612"/>
                  <a:gd name="T66" fmla="*/ 46 w 225"/>
                  <a:gd name="T67" fmla="*/ 231 h 612"/>
                  <a:gd name="T68" fmla="*/ 15 w 225"/>
                  <a:gd name="T69" fmla="*/ 281 h 612"/>
                  <a:gd name="T70" fmla="*/ 28 w 225"/>
                  <a:gd name="T71" fmla="*/ 343 h 612"/>
                  <a:gd name="T72" fmla="*/ 24 w 225"/>
                  <a:gd name="T73" fmla="*/ 378 h 612"/>
                  <a:gd name="T74" fmla="*/ 23 w 225"/>
                  <a:gd name="T75" fmla="*/ 410 h 612"/>
                  <a:gd name="T76" fmla="*/ 13 w 225"/>
                  <a:gd name="T77" fmla="*/ 426 h 612"/>
                  <a:gd name="T78" fmla="*/ 10 w 225"/>
                  <a:gd name="T79" fmla="*/ 458 h 612"/>
                  <a:gd name="T80" fmla="*/ 2 w 225"/>
                  <a:gd name="T81" fmla="*/ 474 h 612"/>
                  <a:gd name="T82" fmla="*/ 11 w 225"/>
                  <a:gd name="T83" fmla="*/ 483 h 612"/>
                  <a:gd name="T84" fmla="*/ 13 w 225"/>
                  <a:gd name="T85" fmla="*/ 498 h 612"/>
                  <a:gd name="T86" fmla="*/ 18 w 225"/>
                  <a:gd name="T87" fmla="*/ 510 h 612"/>
                  <a:gd name="T88" fmla="*/ 24 w 225"/>
                  <a:gd name="T89" fmla="*/ 523 h 612"/>
                  <a:gd name="T90" fmla="*/ 40 w 225"/>
                  <a:gd name="T91" fmla="*/ 553 h 612"/>
                  <a:gd name="T92" fmla="*/ 40 w 225"/>
                  <a:gd name="T93" fmla="*/ 563 h 612"/>
                  <a:gd name="T94" fmla="*/ 45 w 225"/>
                  <a:gd name="T95" fmla="*/ 586 h 612"/>
                  <a:gd name="T96" fmla="*/ 49 w 225"/>
                  <a:gd name="T97" fmla="*/ 608 h 612"/>
                  <a:gd name="T98" fmla="*/ 67 w 225"/>
                  <a:gd name="T99" fmla="*/ 606 h 612"/>
                  <a:gd name="T100" fmla="*/ 84 w 225"/>
                  <a:gd name="T101" fmla="*/ 604 h 612"/>
                  <a:gd name="T102" fmla="*/ 82 w 225"/>
                  <a:gd name="T103" fmla="*/ 588 h 612"/>
                  <a:gd name="T104" fmla="*/ 96 w 225"/>
                  <a:gd name="T105" fmla="*/ 583 h 612"/>
                  <a:gd name="T106" fmla="*/ 105 w 225"/>
                  <a:gd name="T107" fmla="*/ 573 h 612"/>
                  <a:gd name="T108" fmla="*/ 129 w 225"/>
                  <a:gd name="T109" fmla="*/ 547 h 612"/>
                  <a:gd name="T110" fmla="*/ 132 w 225"/>
                  <a:gd name="T111" fmla="*/ 502 h 612"/>
                  <a:gd name="T112" fmla="*/ 129 w 225"/>
                  <a:gd name="T113" fmla="*/ 472 h 612"/>
                  <a:gd name="T114" fmla="*/ 145 w 225"/>
                  <a:gd name="T115" fmla="*/ 452 h 612"/>
                  <a:gd name="T116" fmla="*/ 151 w 225"/>
                  <a:gd name="T117" fmla="*/ 449 h 612"/>
                  <a:gd name="T118" fmla="*/ 164 w 225"/>
                  <a:gd name="T119" fmla="*/ 433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612">
                    <a:moveTo>
                      <a:pt x="162" y="432"/>
                    </a:moveTo>
                    <a:cubicBezTo>
                      <a:pt x="161" y="430"/>
                      <a:pt x="161" y="430"/>
                      <a:pt x="161" y="430"/>
                    </a:cubicBezTo>
                    <a:cubicBezTo>
                      <a:pt x="161" y="430"/>
                      <a:pt x="162" y="428"/>
                      <a:pt x="162" y="429"/>
                    </a:cubicBezTo>
                    <a:cubicBezTo>
                      <a:pt x="163" y="430"/>
                      <a:pt x="164" y="432"/>
                      <a:pt x="164" y="432"/>
                    </a:cubicBezTo>
                    <a:cubicBezTo>
                      <a:pt x="165" y="431"/>
                      <a:pt x="167" y="429"/>
                      <a:pt x="167" y="429"/>
                    </a:cubicBezTo>
                    <a:cubicBezTo>
                      <a:pt x="168" y="427"/>
                      <a:pt x="162" y="424"/>
                      <a:pt x="160" y="423"/>
                    </a:cubicBezTo>
                    <a:cubicBezTo>
                      <a:pt x="160" y="420"/>
                      <a:pt x="168" y="416"/>
                      <a:pt x="169" y="415"/>
                    </a:cubicBezTo>
                    <a:cubicBezTo>
                      <a:pt x="169" y="414"/>
                      <a:pt x="169" y="413"/>
                      <a:pt x="169" y="413"/>
                    </a:cubicBezTo>
                    <a:cubicBezTo>
                      <a:pt x="169" y="412"/>
                      <a:pt x="168" y="412"/>
                      <a:pt x="168" y="412"/>
                    </a:cubicBezTo>
                    <a:cubicBezTo>
                      <a:pt x="167" y="413"/>
                      <a:pt x="167" y="414"/>
                      <a:pt x="166" y="414"/>
                    </a:cubicBezTo>
                    <a:cubicBezTo>
                      <a:pt x="166" y="414"/>
                      <a:pt x="165" y="414"/>
                      <a:pt x="165" y="414"/>
                    </a:cubicBezTo>
                    <a:cubicBezTo>
                      <a:pt x="165" y="414"/>
                      <a:pt x="164" y="412"/>
                      <a:pt x="165" y="412"/>
                    </a:cubicBezTo>
                    <a:cubicBezTo>
                      <a:pt x="165" y="411"/>
                      <a:pt x="164" y="411"/>
                      <a:pt x="166" y="410"/>
                    </a:cubicBezTo>
                    <a:cubicBezTo>
                      <a:pt x="167" y="409"/>
                      <a:pt x="167" y="409"/>
                      <a:pt x="168" y="409"/>
                    </a:cubicBezTo>
                    <a:cubicBezTo>
                      <a:pt x="169" y="408"/>
                      <a:pt x="169" y="408"/>
                      <a:pt x="170" y="408"/>
                    </a:cubicBezTo>
                    <a:cubicBezTo>
                      <a:pt x="171" y="408"/>
                      <a:pt x="175" y="405"/>
                      <a:pt x="175" y="405"/>
                    </a:cubicBezTo>
                    <a:cubicBezTo>
                      <a:pt x="175" y="403"/>
                      <a:pt x="175" y="403"/>
                      <a:pt x="175" y="403"/>
                    </a:cubicBezTo>
                    <a:cubicBezTo>
                      <a:pt x="175" y="403"/>
                      <a:pt x="174" y="401"/>
                      <a:pt x="173" y="401"/>
                    </a:cubicBezTo>
                    <a:cubicBezTo>
                      <a:pt x="173" y="401"/>
                      <a:pt x="169" y="398"/>
                      <a:pt x="169" y="398"/>
                    </a:cubicBezTo>
                    <a:cubicBezTo>
                      <a:pt x="169" y="398"/>
                      <a:pt x="168" y="398"/>
                      <a:pt x="168" y="397"/>
                    </a:cubicBezTo>
                    <a:cubicBezTo>
                      <a:pt x="167" y="397"/>
                      <a:pt x="166" y="395"/>
                      <a:pt x="166" y="395"/>
                    </a:cubicBezTo>
                    <a:cubicBezTo>
                      <a:pt x="164" y="392"/>
                      <a:pt x="163" y="394"/>
                      <a:pt x="160" y="393"/>
                    </a:cubicBezTo>
                    <a:cubicBezTo>
                      <a:pt x="159" y="393"/>
                      <a:pt x="158" y="390"/>
                      <a:pt x="158" y="390"/>
                    </a:cubicBezTo>
                    <a:cubicBezTo>
                      <a:pt x="158" y="390"/>
                      <a:pt x="160" y="390"/>
                      <a:pt x="160" y="389"/>
                    </a:cubicBezTo>
                    <a:cubicBezTo>
                      <a:pt x="160" y="388"/>
                      <a:pt x="158" y="386"/>
                      <a:pt x="158" y="386"/>
                    </a:cubicBezTo>
                    <a:cubicBezTo>
                      <a:pt x="156" y="384"/>
                      <a:pt x="156" y="384"/>
                      <a:pt x="156" y="384"/>
                    </a:cubicBezTo>
                    <a:cubicBezTo>
                      <a:pt x="154" y="381"/>
                      <a:pt x="154" y="388"/>
                      <a:pt x="151" y="382"/>
                    </a:cubicBezTo>
                    <a:cubicBezTo>
                      <a:pt x="151" y="382"/>
                      <a:pt x="151" y="382"/>
                      <a:pt x="150" y="380"/>
                    </a:cubicBezTo>
                    <a:cubicBezTo>
                      <a:pt x="149" y="379"/>
                      <a:pt x="146" y="377"/>
                      <a:pt x="146" y="377"/>
                    </a:cubicBezTo>
                    <a:cubicBezTo>
                      <a:pt x="146" y="377"/>
                      <a:pt x="146" y="375"/>
                      <a:pt x="145" y="374"/>
                    </a:cubicBezTo>
                    <a:cubicBezTo>
                      <a:pt x="145" y="374"/>
                      <a:pt x="144" y="372"/>
                      <a:pt x="144" y="372"/>
                    </a:cubicBezTo>
                    <a:cubicBezTo>
                      <a:pt x="140" y="374"/>
                      <a:pt x="140" y="374"/>
                      <a:pt x="140" y="374"/>
                    </a:cubicBezTo>
                    <a:cubicBezTo>
                      <a:pt x="138" y="377"/>
                      <a:pt x="138" y="377"/>
                      <a:pt x="138" y="377"/>
                    </a:cubicBezTo>
                    <a:cubicBezTo>
                      <a:pt x="138" y="377"/>
                      <a:pt x="137" y="376"/>
                      <a:pt x="137" y="375"/>
                    </a:cubicBezTo>
                    <a:cubicBezTo>
                      <a:pt x="137" y="375"/>
                      <a:pt x="137" y="372"/>
                      <a:pt x="137" y="372"/>
                    </a:cubicBezTo>
                    <a:cubicBezTo>
                      <a:pt x="137" y="372"/>
                      <a:pt x="135" y="371"/>
                      <a:pt x="134" y="371"/>
                    </a:cubicBezTo>
                    <a:cubicBezTo>
                      <a:pt x="134" y="371"/>
                      <a:pt x="131" y="371"/>
                      <a:pt x="131" y="371"/>
                    </a:cubicBezTo>
                    <a:cubicBezTo>
                      <a:pt x="128" y="370"/>
                      <a:pt x="128" y="370"/>
                      <a:pt x="128" y="370"/>
                    </a:cubicBezTo>
                    <a:cubicBezTo>
                      <a:pt x="128" y="368"/>
                      <a:pt x="128" y="368"/>
                      <a:pt x="128" y="368"/>
                    </a:cubicBezTo>
                    <a:cubicBezTo>
                      <a:pt x="128" y="368"/>
                      <a:pt x="129" y="367"/>
                      <a:pt x="129" y="366"/>
                    </a:cubicBezTo>
                    <a:cubicBezTo>
                      <a:pt x="129" y="365"/>
                      <a:pt x="127" y="363"/>
                      <a:pt x="127" y="363"/>
                    </a:cubicBezTo>
                    <a:cubicBezTo>
                      <a:pt x="127" y="361"/>
                      <a:pt x="127" y="361"/>
                      <a:pt x="127" y="361"/>
                    </a:cubicBezTo>
                    <a:cubicBezTo>
                      <a:pt x="124" y="359"/>
                      <a:pt x="124" y="359"/>
                      <a:pt x="124" y="359"/>
                    </a:cubicBezTo>
                    <a:cubicBezTo>
                      <a:pt x="124" y="359"/>
                      <a:pt x="125" y="356"/>
                      <a:pt x="125" y="356"/>
                    </a:cubicBezTo>
                    <a:cubicBezTo>
                      <a:pt x="125" y="355"/>
                      <a:pt x="123" y="348"/>
                      <a:pt x="123" y="348"/>
                    </a:cubicBezTo>
                    <a:cubicBezTo>
                      <a:pt x="123" y="348"/>
                      <a:pt x="124" y="344"/>
                      <a:pt x="124" y="344"/>
                    </a:cubicBezTo>
                    <a:cubicBezTo>
                      <a:pt x="124" y="344"/>
                      <a:pt x="123" y="341"/>
                      <a:pt x="123" y="341"/>
                    </a:cubicBezTo>
                    <a:cubicBezTo>
                      <a:pt x="121" y="341"/>
                      <a:pt x="121" y="341"/>
                      <a:pt x="121" y="341"/>
                    </a:cubicBezTo>
                    <a:cubicBezTo>
                      <a:pt x="121" y="337"/>
                      <a:pt x="121" y="337"/>
                      <a:pt x="121" y="337"/>
                    </a:cubicBezTo>
                    <a:cubicBezTo>
                      <a:pt x="121" y="335"/>
                      <a:pt x="121" y="335"/>
                      <a:pt x="121" y="335"/>
                    </a:cubicBezTo>
                    <a:cubicBezTo>
                      <a:pt x="120" y="333"/>
                      <a:pt x="120" y="333"/>
                      <a:pt x="120" y="333"/>
                    </a:cubicBezTo>
                    <a:cubicBezTo>
                      <a:pt x="120" y="333"/>
                      <a:pt x="121" y="332"/>
                      <a:pt x="122" y="332"/>
                    </a:cubicBezTo>
                    <a:cubicBezTo>
                      <a:pt x="122" y="332"/>
                      <a:pt x="122" y="329"/>
                      <a:pt x="122" y="329"/>
                    </a:cubicBezTo>
                    <a:cubicBezTo>
                      <a:pt x="122" y="329"/>
                      <a:pt x="123" y="327"/>
                      <a:pt x="123" y="327"/>
                    </a:cubicBezTo>
                    <a:cubicBezTo>
                      <a:pt x="123" y="327"/>
                      <a:pt x="126" y="329"/>
                      <a:pt x="126" y="329"/>
                    </a:cubicBezTo>
                    <a:cubicBezTo>
                      <a:pt x="126" y="329"/>
                      <a:pt x="128" y="330"/>
                      <a:pt x="128" y="329"/>
                    </a:cubicBezTo>
                    <a:cubicBezTo>
                      <a:pt x="128" y="328"/>
                      <a:pt x="128" y="326"/>
                      <a:pt x="128" y="326"/>
                    </a:cubicBezTo>
                    <a:cubicBezTo>
                      <a:pt x="128" y="326"/>
                      <a:pt x="126" y="324"/>
                      <a:pt x="125" y="324"/>
                    </a:cubicBezTo>
                    <a:cubicBezTo>
                      <a:pt x="125" y="323"/>
                      <a:pt x="125" y="319"/>
                      <a:pt x="125" y="319"/>
                    </a:cubicBezTo>
                    <a:cubicBezTo>
                      <a:pt x="125" y="319"/>
                      <a:pt x="124" y="316"/>
                      <a:pt x="124" y="316"/>
                    </a:cubicBezTo>
                    <a:cubicBezTo>
                      <a:pt x="124" y="316"/>
                      <a:pt x="125" y="314"/>
                      <a:pt x="125" y="314"/>
                    </a:cubicBezTo>
                    <a:cubicBezTo>
                      <a:pt x="126" y="308"/>
                      <a:pt x="126" y="308"/>
                      <a:pt x="126" y="308"/>
                    </a:cubicBezTo>
                    <a:cubicBezTo>
                      <a:pt x="126" y="304"/>
                      <a:pt x="126" y="304"/>
                      <a:pt x="126" y="304"/>
                    </a:cubicBezTo>
                    <a:cubicBezTo>
                      <a:pt x="125" y="302"/>
                      <a:pt x="125" y="302"/>
                      <a:pt x="125" y="302"/>
                    </a:cubicBezTo>
                    <a:cubicBezTo>
                      <a:pt x="124" y="300"/>
                      <a:pt x="124" y="300"/>
                      <a:pt x="124" y="300"/>
                    </a:cubicBezTo>
                    <a:cubicBezTo>
                      <a:pt x="122" y="298"/>
                      <a:pt x="122" y="298"/>
                      <a:pt x="122" y="298"/>
                    </a:cubicBezTo>
                    <a:cubicBezTo>
                      <a:pt x="124" y="294"/>
                      <a:pt x="124" y="294"/>
                      <a:pt x="124" y="294"/>
                    </a:cubicBezTo>
                    <a:cubicBezTo>
                      <a:pt x="126" y="293"/>
                      <a:pt x="126" y="293"/>
                      <a:pt x="126" y="293"/>
                    </a:cubicBezTo>
                    <a:cubicBezTo>
                      <a:pt x="128" y="291"/>
                      <a:pt x="128" y="291"/>
                      <a:pt x="128" y="291"/>
                    </a:cubicBezTo>
                    <a:cubicBezTo>
                      <a:pt x="128" y="291"/>
                      <a:pt x="131" y="289"/>
                      <a:pt x="131" y="289"/>
                    </a:cubicBezTo>
                    <a:cubicBezTo>
                      <a:pt x="131" y="288"/>
                      <a:pt x="131" y="285"/>
                      <a:pt x="131" y="285"/>
                    </a:cubicBezTo>
                    <a:cubicBezTo>
                      <a:pt x="131" y="283"/>
                      <a:pt x="131" y="283"/>
                      <a:pt x="131" y="283"/>
                    </a:cubicBezTo>
                    <a:cubicBezTo>
                      <a:pt x="133" y="284"/>
                      <a:pt x="133" y="284"/>
                      <a:pt x="133" y="284"/>
                    </a:cubicBezTo>
                    <a:cubicBezTo>
                      <a:pt x="132" y="281"/>
                      <a:pt x="132" y="281"/>
                      <a:pt x="132" y="281"/>
                    </a:cubicBezTo>
                    <a:cubicBezTo>
                      <a:pt x="132" y="281"/>
                      <a:pt x="133" y="279"/>
                      <a:pt x="133" y="279"/>
                    </a:cubicBezTo>
                    <a:cubicBezTo>
                      <a:pt x="134" y="279"/>
                      <a:pt x="135" y="278"/>
                      <a:pt x="135" y="278"/>
                    </a:cubicBezTo>
                    <a:cubicBezTo>
                      <a:pt x="135" y="278"/>
                      <a:pt x="136" y="275"/>
                      <a:pt x="136" y="275"/>
                    </a:cubicBezTo>
                    <a:cubicBezTo>
                      <a:pt x="136" y="275"/>
                      <a:pt x="137" y="276"/>
                      <a:pt x="138" y="275"/>
                    </a:cubicBezTo>
                    <a:cubicBezTo>
                      <a:pt x="139" y="274"/>
                      <a:pt x="139" y="274"/>
                      <a:pt x="139" y="273"/>
                    </a:cubicBezTo>
                    <a:cubicBezTo>
                      <a:pt x="139" y="272"/>
                      <a:pt x="141" y="268"/>
                      <a:pt x="141" y="268"/>
                    </a:cubicBezTo>
                    <a:cubicBezTo>
                      <a:pt x="141" y="268"/>
                      <a:pt x="141" y="267"/>
                      <a:pt x="141" y="267"/>
                    </a:cubicBezTo>
                    <a:cubicBezTo>
                      <a:pt x="142" y="267"/>
                      <a:pt x="144" y="267"/>
                      <a:pt x="143" y="266"/>
                    </a:cubicBezTo>
                    <a:cubicBezTo>
                      <a:pt x="143" y="265"/>
                      <a:pt x="141" y="263"/>
                      <a:pt x="141" y="263"/>
                    </a:cubicBezTo>
                    <a:cubicBezTo>
                      <a:pt x="143" y="260"/>
                      <a:pt x="143" y="260"/>
                      <a:pt x="143" y="260"/>
                    </a:cubicBezTo>
                    <a:cubicBezTo>
                      <a:pt x="143" y="260"/>
                      <a:pt x="146" y="258"/>
                      <a:pt x="146" y="258"/>
                    </a:cubicBezTo>
                    <a:cubicBezTo>
                      <a:pt x="146" y="258"/>
                      <a:pt x="147" y="259"/>
                      <a:pt x="147" y="258"/>
                    </a:cubicBezTo>
                    <a:cubicBezTo>
                      <a:pt x="148" y="258"/>
                      <a:pt x="148" y="257"/>
                      <a:pt x="149" y="257"/>
                    </a:cubicBezTo>
                    <a:cubicBezTo>
                      <a:pt x="149" y="257"/>
                      <a:pt x="150" y="256"/>
                      <a:pt x="150" y="255"/>
                    </a:cubicBezTo>
                    <a:cubicBezTo>
                      <a:pt x="151" y="255"/>
                      <a:pt x="152" y="253"/>
                      <a:pt x="152" y="253"/>
                    </a:cubicBezTo>
                    <a:cubicBezTo>
                      <a:pt x="152" y="252"/>
                      <a:pt x="153" y="248"/>
                      <a:pt x="153" y="248"/>
                    </a:cubicBezTo>
                    <a:cubicBezTo>
                      <a:pt x="153" y="246"/>
                      <a:pt x="153" y="246"/>
                      <a:pt x="153" y="246"/>
                    </a:cubicBezTo>
                    <a:cubicBezTo>
                      <a:pt x="154" y="245"/>
                      <a:pt x="154" y="245"/>
                      <a:pt x="154" y="245"/>
                    </a:cubicBezTo>
                    <a:cubicBezTo>
                      <a:pt x="156" y="243"/>
                      <a:pt x="156" y="243"/>
                      <a:pt x="156" y="243"/>
                    </a:cubicBezTo>
                    <a:cubicBezTo>
                      <a:pt x="156" y="243"/>
                      <a:pt x="157" y="243"/>
                      <a:pt x="157" y="243"/>
                    </a:cubicBezTo>
                    <a:cubicBezTo>
                      <a:pt x="157" y="244"/>
                      <a:pt x="157" y="245"/>
                      <a:pt x="157" y="245"/>
                    </a:cubicBezTo>
                    <a:cubicBezTo>
                      <a:pt x="159" y="245"/>
                      <a:pt x="159" y="245"/>
                      <a:pt x="159" y="245"/>
                    </a:cubicBezTo>
                    <a:cubicBezTo>
                      <a:pt x="159" y="245"/>
                      <a:pt x="159" y="244"/>
                      <a:pt x="159" y="244"/>
                    </a:cubicBezTo>
                    <a:cubicBezTo>
                      <a:pt x="159" y="245"/>
                      <a:pt x="160" y="245"/>
                      <a:pt x="160" y="245"/>
                    </a:cubicBezTo>
                    <a:cubicBezTo>
                      <a:pt x="160" y="245"/>
                      <a:pt x="161" y="243"/>
                      <a:pt x="161" y="243"/>
                    </a:cubicBezTo>
                    <a:cubicBezTo>
                      <a:pt x="161" y="240"/>
                      <a:pt x="161" y="240"/>
                      <a:pt x="161" y="240"/>
                    </a:cubicBezTo>
                    <a:cubicBezTo>
                      <a:pt x="161" y="240"/>
                      <a:pt x="163" y="239"/>
                      <a:pt x="163" y="238"/>
                    </a:cubicBezTo>
                    <a:cubicBezTo>
                      <a:pt x="164" y="237"/>
                      <a:pt x="166" y="234"/>
                      <a:pt x="166" y="234"/>
                    </a:cubicBezTo>
                    <a:cubicBezTo>
                      <a:pt x="168" y="234"/>
                      <a:pt x="168" y="234"/>
                      <a:pt x="168" y="234"/>
                    </a:cubicBezTo>
                    <a:cubicBezTo>
                      <a:pt x="168" y="234"/>
                      <a:pt x="169" y="233"/>
                      <a:pt x="170" y="233"/>
                    </a:cubicBezTo>
                    <a:cubicBezTo>
                      <a:pt x="170" y="233"/>
                      <a:pt x="173" y="230"/>
                      <a:pt x="173" y="230"/>
                    </a:cubicBezTo>
                    <a:cubicBezTo>
                      <a:pt x="173" y="230"/>
                      <a:pt x="173" y="229"/>
                      <a:pt x="173" y="228"/>
                    </a:cubicBezTo>
                    <a:cubicBezTo>
                      <a:pt x="174" y="228"/>
                      <a:pt x="175" y="227"/>
                      <a:pt x="175" y="227"/>
                    </a:cubicBezTo>
                    <a:cubicBezTo>
                      <a:pt x="175" y="227"/>
                      <a:pt x="177" y="223"/>
                      <a:pt x="177" y="223"/>
                    </a:cubicBezTo>
                    <a:cubicBezTo>
                      <a:pt x="178" y="223"/>
                      <a:pt x="178" y="223"/>
                      <a:pt x="178" y="222"/>
                    </a:cubicBezTo>
                    <a:cubicBezTo>
                      <a:pt x="178" y="221"/>
                      <a:pt x="179" y="218"/>
                      <a:pt x="179" y="218"/>
                    </a:cubicBezTo>
                    <a:cubicBezTo>
                      <a:pt x="180" y="216"/>
                      <a:pt x="180" y="216"/>
                      <a:pt x="180" y="216"/>
                    </a:cubicBezTo>
                    <a:cubicBezTo>
                      <a:pt x="180" y="211"/>
                      <a:pt x="180" y="211"/>
                      <a:pt x="180" y="211"/>
                    </a:cubicBezTo>
                    <a:cubicBezTo>
                      <a:pt x="182" y="207"/>
                      <a:pt x="182" y="207"/>
                      <a:pt x="182" y="207"/>
                    </a:cubicBezTo>
                    <a:cubicBezTo>
                      <a:pt x="182" y="207"/>
                      <a:pt x="183" y="205"/>
                      <a:pt x="183" y="205"/>
                    </a:cubicBezTo>
                    <a:cubicBezTo>
                      <a:pt x="183" y="205"/>
                      <a:pt x="184" y="203"/>
                      <a:pt x="185" y="203"/>
                    </a:cubicBezTo>
                    <a:cubicBezTo>
                      <a:pt x="185" y="202"/>
                      <a:pt x="187" y="199"/>
                      <a:pt x="187" y="199"/>
                    </a:cubicBezTo>
                    <a:cubicBezTo>
                      <a:pt x="187" y="199"/>
                      <a:pt x="188" y="197"/>
                      <a:pt x="188" y="196"/>
                    </a:cubicBezTo>
                    <a:cubicBezTo>
                      <a:pt x="188" y="196"/>
                      <a:pt x="188" y="196"/>
                      <a:pt x="188" y="196"/>
                    </a:cubicBezTo>
                    <a:cubicBezTo>
                      <a:pt x="188" y="194"/>
                      <a:pt x="188" y="194"/>
                      <a:pt x="188" y="194"/>
                    </a:cubicBezTo>
                    <a:cubicBezTo>
                      <a:pt x="187" y="191"/>
                      <a:pt x="187" y="191"/>
                      <a:pt x="187" y="191"/>
                    </a:cubicBezTo>
                    <a:cubicBezTo>
                      <a:pt x="183" y="188"/>
                      <a:pt x="183" y="188"/>
                      <a:pt x="183" y="188"/>
                    </a:cubicBezTo>
                    <a:cubicBezTo>
                      <a:pt x="181" y="188"/>
                      <a:pt x="181" y="188"/>
                      <a:pt x="181" y="188"/>
                    </a:cubicBezTo>
                    <a:cubicBezTo>
                      <a:pt x="180" y="186"/>
                      <a:pt x="180" y="186"/>
                      <a:pt x="180" y="186"/>
                    </a:cubicBezTo>
                    <a:cubicBezTo>
                      <a:pt x="181" y="185"/>
                      <a:pt x="181" y="185"/>
                      <a:pt x="181" y="185"/>
                    </a:cubicBezTo>
                    <a:cubicBezTo>
                      <a:pt x="179" y="182"/>
                      <a:pt x="179" y="182"/>
                      <a:pt x="179" y="182"/>
                    </a:cubicBezTo>
                    <a:cubicBezTo>
                      <a:pt x="178" y="181"/>
                      <a:pt x="178" y="181"/>
                      <a:pt x="178" y="181"/>
                    </a:cubicBezTo>
                    <a:cubicBezTo>
                      <a:pt x="177" y="179"/>
                      <a:pt x="177" y="179"/>
                      <a:pt x="177" y="179"/>
                    </a:cubicBezTo>
                    <a:cubicBezTo>
                      <a:pt x="177" y="179"/>
                      <a:pt x="178" y="177"/>
                      <a:pt x="178" y="177"/>
                    </a:cubicBezTo>
                    <a:cubicBezTo>
                      <a:pt x="178" y="177"/>
                      <a:pt x="179" y="176"/>
                      <a:pt x="179" y="175"/>
                    </a:cubicBezTo>
                    <a:cubicBezTo>
                      <a:pt x="179" y="175"/>
                      <a:pt x="181" y="173"/>
                      <a:pt x="181" y="173"/>
                    </a:cubicBezTo>
                    <a:cubicBezTo>
                      <a:pt x="181" y="173"/>
                      <a:pt x="182" y="171"/>
                      <a:pt x="182" y="170"/>
                    </a:cubicBezTo>
                    <a:cubicBezTo>
                      <a:pt x="182" y="170"/>
                      <a:pt x="183" y="170"/>
                      <a:pt x="183" y="169"/>
                    </a:cubicBezTo>
                    <a:cubicBezTo>
                      <a:pt x="183" y="168"/>
                      <a:pt x="182" y="165"/>
                      <a:pt x="182" y="165"/>
                    </a:cubicBezTo>
                    <a:cubicBezTo>
                      <a:pt x="182" y="165"/>
                      <a:pt x="182" y="163"/>
                      <a:pt x="183" y="162"/>
                    </a:cubicBezTo>
                    <a:cubicBezTo>
                      <a:pt x="183" y="162"/>
                      <a:pt x="183" y="161"/>
                      <a:pt x="183" y="161"/>
                    </a:cubicBezTo>
                    <a:cubicBezTo>
                      <a:pt x="183" y="161"/>
                      <a:pt x="185" y="161"/>
                      <a:pt x="185" y="161"/>
                    </a:cubicBezTo>
                    <a:cubicBezTo>
                      <a:pt x="186" y="162"/>
                      <a:pt x="186" y="160"/>
                      <a:pt x="186" y="160"/>
                    </a:cubicBezTo>
                    <a:cubicBezTo>
                      <a:pt x="186" y="160"/>
                      <a:pt x="186" y="157"/>
                      <a:pt x="185" y="157"/>
                    </a:cubicBezTo>
                    <a:cubicBezTo>
                      <a:pt x="185" y="157"/>
                      <a:pt x="184" y="156"/>
                      <a:pt x="184" y="156"/>
                    </a:cubicBezTo>
                    <a:cubicBezTo>
                      <a:pt x="184" y="156"/>
                      <a:pt x="184" y="155"/>
                      <a:pt x="184" y="155"/>
                    </a:cubicBezTo>
                    <a:cubicBezTo>
                      <a:pt x="185" y="155"/>
                      <a:pt x="186" y="154"/>
                      <a:pt x="186" y="154"/>
                    </a:cubicBezTo>
                    <a:cubicBezTo>
                      <a:pt x="189" y="153"/>
                      <a:pt x="189" y="153"/>
                      <a:pt x="189" y="153"/>
                    </a:cubicBezTo>
                    <a:cubicBezTo>
                      <a:pt x="188" y="150"/>
                      <a:pt x="188" y="150"/>
                      <a:pt x="188" y="150"/>
                    </a:cubicBezTo>
                    <a:cubicBezTo>
                      <a:pt x="188" y="148"/>
                      <a:pt x="188" y="148"/>
                      <a:pt x="188" y="148"/>
                    </a:cubicBezTo>
                    <a:cubicBezTo>
                      <a:pt x="188" y="148"/>
                      <a:pt x="191" y="149"/>
                      <a:pt x="191" y="149"/>
                    </a:cubicBezTo>
                    <a:cubicBezTo>
                      <a:pt x="191" y="149"/>
                      <a:pt x="191" y="151"/>
                      <a:pt x="192" y="151"/>
                    </a:cubicBezTo>
                    <a:cubicBezTo>
                      <a:pt x="193" y="150"/>
                      <a:pt x="193" y="149"/>
                      <a:pt x="193" y="149"/>
                    </a:cubicBezTo>
                    <a:cubicBezTo>
                      <a:pt x="193" y="149"/>
                      <a:pt x="193" y="147"/>
                      <a:pt x="194" y="147"/>
                    </a:cubicBezTo>
                    <a:cubicBezTo>
                      <a:pt x="196" y="148"/>
                      <a:pt x="197" y="146"/>
                      <a:pt x="197" y="146"/>
                    </a:cubicBezTo>
                    <a:cubicBezTo>
                      <a:pt x="197" y="146"/>
                      <a:pt x="199" y="144"/>
                      <a:pt x="199" y="144"/>
                    </a:cubicBezTo>
                    <a:cubicBezTo>
                      <a:pt x="199" y="144"/>
                      <a:pt x="199" y="141"/>
                      <a:pt x="198" y="141"/>
                    </a:cubicBezTo>
                    <a:cubicBezTo>
                      <a:pt x="197" y="141"/>
                      <a:pt x="197" y="141"/>
                      <a:pt x="196" y="140"/>
                    </a:cubicBezTo>
                    <a:cubicBezTo>
                      <a:pt x="196" y="139"/>
                      <a:pt x="197" y="139"/>
                      <a:pt x="198" y="138"/>
                    </a:cubicBezTo>
                    <a:cubicBezTo>
                      <a:pt x="199" y="138"/>
                      <a:pt x="199" y="139"/>
                      <a:pt x="200" y="138"/>
                    </a:cubicBezTo>
                    <a:cubicBezTo>
                      <a:pt x="201" y="137"/>
                      <a:pt x="202" y="136"/>
                      <a:pt x="202" y="136"/>
                    </a:cubicBezTo>
                    <a:cubicBezTo>
                      <a:pt x="202" y="135"/>
                      <a:pt x="204" y="135"/>
                      <a:pt x="204" y="135"/>
                    </a:cubicBezTo>
                    <a:cubicBezTo>
                      <a:pt x="207" y="134"/>
                      <a:pt x="207" y="134"/>
                      <a:pt x="207" y="134"/>
                    </a:cubicBezTo>
                    <a:cubicBezTo>
                      <a:pt x="207" y="132"/>
                      <a:pt x="207" y="132"/>
                      <a:pt x="207" y="132"/>
                    </a:cubicBezTo>
                    <a:cubicBezTo>
                      <a:pt x="207" y="132"/>
                      <a:pt x="209" y="132"/>
                      <a:pt x="209" y="132"/>
                    </a:cubicBezTo>
                    <a:cubicBezTo>
                      <a:pt x="209" y="132"/>
                      <a:pt x="210" y="133"/>
                      <a:pt x="210" y="133"/>
                    </a:cubicBezTo>
                    <a:cubicBezTo>
                      <a:pt x="210" y="133"/>
                      <a:pt x="211" y="133"/>
                      <a:pt x="212" y="132"/>
                    </a:cubicBezTo>
                    <a:cubicBezTo>
                      <a:pt x="212" y="132"/>
                      <a:pt x="211" y="131"/>
                      <a:pt x="212" y="131"/>
                    </a:cubicBezTo>
                    <a:cubicBezTo>
                      <a:pt x="213" y="132"/>
                      <a:pt x="213" y="132"/>
                      <a:pt x="213" y="132"/>
                    </a:cubicBezTo>
                    <a:cubicBezTo>
                      <a:pt x="213" y="133"/>
                      <a:pt x="214" y="133"/>
                      <a:pt x="214" y="133"/>
                    </a:cubicBezTo>
                    <a:cubicBezTo>
                      <a:pt x="214" y="133"/>
                      <a:pt x="215" y="134"/>
                      <a:pt x="215" y="134"/>
                    </a:cubicBezTo>
                    <a:cubicBezTo>
                      <a:pt x="216" y="134"/>
                      <a:pt x="216" y="135"/>
                      <a:pt x="216" y="136"/>
                    </a:cubicBezTo>
                    <a:cubicBezTo>
                      <a:pt x="216" y="136"/>
                      <a:pt x="216" y="136"/>
                      <a:pt x="216" y="137"/>
                    </a:cubicBezTo>
                    <a:cubicBezTo>
                      <a:pt x="216" y="138"/>
                      <a:pt x="216" y="138"/>
                      <a:pt x="216" y="138"/>
                    </a:cubicBezTo>
                    <a:cubicBezTo>
                      <a:pt x="216" y="138"/>
                      <a:pt x="218" y="140"/>
                      <a:pt x="218" y="139"/>
                    </a:cubicBezTo>
                    <a:cubicBezTo>
                      <a:pt x="218" y="139"/>
                      <a:pt x="218" y="139"/>
                      <a:pt x="218" y="138"/>
                    </a:cubicBezTo>
                    <a:cubicBezTo>
                      <a:pt x="218" y="136"/>
                      <a:pt x="218" y="136"/>
                      <a:pt x="218" y="135"/>
                    </a:cubicBezTo>
                    <a:cubicBezTo>
                      <a:pt x="218" y="134"/>
                      <a:pt x="216" y="132"/>
                      <a:pt x="217" y="132"/>
                    </a:cubicBezTo>
                    <a:cubicBezTo>
                      <a:pt x="217" y="132"/>
                      <a:pt x="217" y="131"/>
                      <a:pt x="218" y="131"/>
                    </a:cubicBezTo>
                    <a:cubicBezTo>
                      <a:pt x="219" y="131"/>
                      <a:pt x="218" y="130"/>
                      <a:pt x="219" y="131"/>
                    </a:cubicBezTo>
                    <a:cubicBezTo>
                      <a:pt x="220" y="132"/>
                      <a:pt x="220" y="132"/>
                      <a:pt x="221" y="133"/>
                    </a:cubicBezTo>
                    <a:cubicBezTo>
                      <a:pt x="221" y="133"/>
                      <a:pt x="221" y="132"/>
                      <a:pt x="221" y="133"/>
                    </a:cubicBezTo>
                    <a:cubicBezTo>
                      <a:pt x="222" y="133"/>
                      <a:pt x="222" y="134"/>
                      <a:pt x="222" y="135"/>
                    </a:cubicBezTo>
                    <a:cubicBezTo>
                      <a:pt x="222" y="135"/>
                      <a:pt x="222" y="136"/>
                      <a:pt x="222" y="136"/>
                    </a:cubicBezTo>
                    <a:cubicBezTo>
                      <a:pt x="222" y="137"/>
                      <a:pt x="224" y="139"/>
                      <a:pt x="224" y="139"/>
                    </a:cubicBezTo>
                    <a:cubicBezTo>
                      <a:pt x="224" y="139"/>
                      <a:pt x="225" y="137"/>
                      <a:pt x="225" y="137"/>
                    </a:cubicBezTo>
                    <a:cubicBezTo>
                      <a:pt x="225" y="137"/>
                      <a:pt x="225" y="136"/>
                      <a:pt x="225" y="135"/>
                    </a:cubicBezTo>
                    <a:cubicBezTo>
                      <a:pt x="225" y="135"/>
                      <a:pt x="225" y="134"/>
                      <a:pt x="225" y="134"/>
                    </a:cubicBezTo>
                    <a:cubicBezTo>
                      <a:pt x="225" y="134"/>
                      <a:pt x="223" y="131"/>
                      <a:pt x="223" y="131"/>
                    </a:cubicBezTo>
                    <a:cubicBezTo>
                      <a:pt x="223" y="131"/>
                      <a:pt x="223" y="131"/>
                      <a:pt x="224" y="130"/>
                    </a:cubicBezTo>
                    <a:cubicBezTo>
                      <a:pt x="224" y="130"/>
                      <a:pt x="224" y="129"/>
                      <a:pt x="225" y="129"/>
                    </a:cubicBezTo>
                    <a:cubicBezTo>
                      <a:pt x="219" y="119"/>
                      <a:pt x="219" y="119"/>
                      <a:pt x="219" y="119"/>
                    </a:cubicBezTo>
                    <a:cubicBezTo>
                      <a:pt x="211" y="113"/>
                      <a:pt x="211" y="113"/>
                      <a:pt x="211" y="113"/>
                    </a:cubicBezTo>
                    <a:cubicBezTo>
                      <a:pt x="211" y="108"/>
                      <a:pt x="211" y="108"/>
                      <a:pt x="211" y="108"/>
                    </a:cubicBezTo>
                    <a:cubicBezTo>
                      <a:pt x="209" y="105"/>
                      <a:pt x="209" y="105"/>
                      <a:pt x="209" y="105"/>
                    </a:cubicBezTo>
                    <a:cubicBezTo>
                      <a:pt x="209" y="105"/>
                      <a:pt x="209" y="105"/>
                      <a:pt x="209" y="105"/>
                    </a:cubicBezTo>
                    <a:cubicBezTo>
                      <a:pt x="209" y="105"/>
                      <a:pt x="209" y="101"/>
                      <a:pt x="210" y="100"/>
                    </a:cubicBezTo>
                    <a:cubicBezTo>
                      <a:pt x="211" y="100"/>
                      <a:pt x="211" y="98"/>
                      <a:pt x="212" y="97"/>
                    </a:cubicBezTo>
                    <a:cubicBezTo>
                      <a:pt x="211" y="96"/>
                      <a:pt x="211" y="94"/>
                      <a:pt x="211" y="92"/>
                    </a:cubicBezTo>
                    <a:cubicBezTo>
                      <a:pt x="211" y="92"/>
                      <a:pt x="212" y="88"/>
                      <a:pt x="212" y="88"/>
                    </a:cubicBezTo>
                    <a:cubicBezTo>
                      <a:pt x="211" y="85"/>
                      <a:pt x="211" y="85"/>
                      <a:pt x="211" y="85"/>
                    </a:cubicBezTo>
                    <a:cubicBezTo>
                      <a:pt x="202" y="73"/>
                      <a:pt x="202" y="73"/>
                      <a:pt x="202" y="73"/>
                    </a:cubicBezTo>
                    <a:cubicBezTo>
                      <a:pt x="202" y="67"/>
                      <a:pt x="202" y="67"/>
                      <a:pt x="202" y="67"/>
                    </a:cubicBezTo>
                    <a:cubicBezTo>
                      <a:pt x="201" y="66"/>
                      <a:pt x="201" y="66"/>
                      <a:pt x="201" y="66"/>
                    </a:cubicBezTo>
                    <a:cubicBezTo>
                      <a:pt x="201" y="65"/>
                      <a:pt x="201" y="64"/>
                      <a:pt x="201" y="63"/>
                    </a:cubicBezTo>
                    <a:cubicBezTo>
                      <a:pt x="199" y="63"/>
                      <a:pt x="199" y="63"/>
                      <a:pt x="199" y="63"/>
                    </a:cubicBezTo>
                    <a:cubicBezTo>
                      <a:pt x="196" y="59"/>
                      <a:pt x="196" y="59"/>
                      <a:pt x="196" y="59"/>
                    </a:cubicBezTo>
                    <a:cubicBezTo>
                      <a:pt x="197" y="54"/>
                      <a:pt x="197" y="54"/>
                      <a:pt x="197" y="54"/>
                    </a:cubicBezTo>
                    <a:cubicBezTo>
                      <a:pt x="195" y="44"/>
                      <a:pt x="195" y="44"/>
                      <a:pt x="195" y="44"/>
                    </a:cubicBezTo>
                    <a:cubicBezTo>
                      <a:pt x="196" y="40"/>
                      <a:pt x="196" y="40"/>
                      <a:pt x="196" y="40"/>
                    </a:cubicBezTo>
                    <a:cubicBezTo>
                      <a:pt x="193" y="39"/>
                      <a:pt x="193" y="39"/>
                      <a:pt x="193" y="39"/>
                    </a:cubicBezTo>
                    <a:cubicBezTo>
                      <a:pt x="190" y="35"/>
                      <a:pt x="190" y="35"/>
                      <a:pt x="190" y="35"/>
                    </a:cubicBezTo>
                    <a:cubicBezTo>
                      <a:pt x="190" y="35"/>
                      <a:pt x="190" y="35"/>
                      <a:pt x="190" y="35"/>
                    </a:cubicBezTo>
                    <a:cubicBezTo>
                      <a:pt x="189" y="35"/>
                      <a:pt x="188" y="35"/>
                      <a:pt x="188" y="34"/>
                    </a:cubicBezTo>
                    <a:cubicBezTo>
                      <a:pt x="188" y="34"/>
                      <a:pt x="187" y="33"/>
                      <a:pt x="183" y="27"/>
                    </a:cubicBezTo>
                    <a:cubicBezTo>
                      <a:pt x="177" y="25"/>
                      <a:pt x="177" y="25"/>
                      <a:pt x="177" y="25"/>
                    </a:cubicBezTo>
                    <a:cubicBezTo>
                      <a:pt x="173" y="24"/>
                      <a:pt x="173" y="24"/>
                      <a:pt x="173" y="24"/>
                    </a:cubicBezTo>
                    <a:cubicBezTo>
                      <a:pt x="171" y="23"/>
                      <a:pt x="171" y="23"/>
                      <a:pt x="171" y="23"/>
                    </a:cubicBezTo>
                    <a:cubicBezTo>
                      <a:pt x="170" y="24"/>
                      <a:pt x="170" y="24"/>
                      <a:pt x="169" y="24"/>
                    </a:cubicBezTo>
                    <a:cubicBezTo>
                      <a:pt x="168" y="24"/>
                      <a:pt x="167" y="24"/>
                      <a:pt x="166" y="22"/>
                    </a:cubicBezTo>
                    <a:cubicBezTo>
                      <a:pt x="166" y="21"/>
                      <a:pt x="165" y="21"/>
                      <a:pt x="165" y="20"/>
                    </a:cubicBezTo>
                    <a:cubicBezTo>
                      <a:pt x="162" y="21"/>
                      <a:pt x="162" y="21"/>
                      <a:pt x="162" y="21"/>
                    </a:cubicBezTo>
                    <a:cubicBezTo>
                      <a:pt x="159" y="18"/>
                      <a:pt x="159" y="18"/>
                      <a:pt x="159" y="18"/>
                    </a:cubicBezTo>
                    <a:cubicBezTo>
                      <a:pt x="159" y="17"/>
                      <a:pt x="159" y="17"/>
                      <a:pt x="158" y="17"/>
                    </a:cubicBezTo>
                    <a:cubicBezTo>
                      <a:pt x="157" y="17"/>
                      <a:pt x="155" y="16"/>
                      <a:pt x="155" y="15"/>
                    </a:cubicBezTo>
                    <a:cubicBezTo>
                      <a:pt x="155" y="15"/>
                      <a:pt x="155" y="15"/>
                      <a:pt x="155" y="15"/>
                    </a:cubicBezTo>
                    <a:cubicBezTo>
                      <a:pt x="153" y="11"/>
                      <a:pt x="153" y="11"/>
                      <a:pt x="153" y="11"/>
                    </a:cubicBezTo>
                    <a:cubicBezTo>
                      <a:pt x="150" y="11"/>
                      <a:pt x="150" y="11"/>
                      <a:pt x="150" y="11"/>
                    </a:cubicBezTo>
                    <a:cubicBezTo>
                      <a:pt x="145" y="8"/>
                      <a:pt x="145" y="8"/>
                      <a:pt x="145" y="8"/>
                    </a:cubicBezTo>
                    <a:cubicBezTo>
                      <a:pt x="145" y="4"/>
                      <a:pt x="145" y="4"/>
                      <a:pt x="145" y="4"/>
                    </a:cubicBezTo>
                    <a:cubicBezTo>
                      <a:pt x="140" y="2"/>
                      <a:pt x="140" y="2"/>
                      <a:pt x="140" y="2"/>
                    </a:cubicBezTo>
                    <a:cubicBezTo>
                      <a:pt x="140" y="2"/>
                      <a:pt x="140" y="2"/>
                      <a:pt x="140" y="2"/>
                    </a:cubicBezTo>
                    <a:cubicBezTo>
                      <a:pt x="140" y="2"/>
                      <a:pt x="139" y="1"/>
                      <a:pt x="139" y="0"/>
                    </a:cubicBezTo>
                    <a:cubicBezTo>
                      <a:pt x="137" y="1"/>
                      <a:pt x="137" y="1"/>
                      <a:pt x="137" y="1"/>
                    </a:cubicBezTo>
                    <a:cubicBezTo>
                      <a:pt x="134" y="1"/>
                      <a:pt x="134" y="1"/>
                      <a:pt x="134" y="1"/>
                    </a:cubicBezTo>
                    <a:cubicBezTo>
                      <a:pt x="134" y="1"/>
                      <a:pt x="133" y="2"/>
                      <a:pt x="133" y="2"/>
                    </a:cubicBezTo>
                    <a:cubicBezTo>
                      <a:pt x="133" y="3"/>
                      <a:pt x="136" y="10"/>
                      <a:pt x="136" y="12"/>
                    </a:cubicBezTo>
                    <a:cubicBezTo>
                      <a:pt x="137" y="13"/>
                      <a:pt x="137" y="18"/>
                      <a:pt x="134" y="23"/>
                    </a:cubicBezTo>
                    <a:cubicBezTo>
                      <a:pt x="137" y="25"/>
                      <a:pt x="137" y="25"/>
                      <a:pt x="137" y="25"/>
                    </a:cubicBezTo>
                    <a:cubicBezTo>
                      <a:pt x="134" y="30"/>
                      <a:pt x="134" y="30"/>
                      <a:pt x="134" y="30"/>
                    </a:cubicBezTo>
                    <a:cubicBezTo>
                      <a:pt x="129" y="31"/>
                      <a:pt x="129" y="31"/>
                      <a:pt x="129" y="31"/>
                    </a:cubicBezTo>
                    <a:cubicBezTo>
                      <a:pt x="129" y="31"/>
                      <a:pt x="124" y="30"/>
                      <a:pt x="123" y="29"/>
                    </a:cubicBezTo>
                    <a:cubicBezTo>
                      <a:pt x="122" y="28"/>
                      <a:pt x="119" y="26"/>
                      <a:pt x="117" y="27"/>
                    </a:cubicBezTo>
                    <a:cubicBezTo>
                      <a:pt x="116" y="27"/>
                      <a:pt x="105" y="27"/>
                      <a:pt x="105" y="27"/>
                    </a:cubicBezTo>
                    <a:cubicBezTo>
                      <a:pt x="102" y="30"/>
                      <a:pt x="104" y="47"/>
                      <a:pt x="104" y="49"/>
                    </a:cubicBezTo>
                    <a:cubicBezTo>
                      <a:pt x="103" y="52"/>
                      <a:pt x="103" y="52"/>
                      <a:pt x="103" y="52"/>
                    </a:cubicBezTo>
                    <a:cubicBezTo>
                      <a:pt x="98" y="52"/>
                      <a:pt x="98" y="52"/>
                      <a:pt x="98" y="52"/>
                    </a:cubicBezTo>
                    <a:cubicBezTo>
                      <a:pt x="91" y="48"/>
                      <a:pt x="91" y="48"/>
                      <a:pt x="91" y="48"/>
                    </a:cubicBezTo>
                    <a:cubicBezTo>
                      <a:pt x="87" y="55"/>
                      <a:pt x="87" y="55"/>
                      <a:pt x="87" y="55"/>
                    </a:cubicBezTo>
                    <a:cubicBezTo>
                      <a:pt x="87" y="55"/>
                      <a:pt x="84" y="58"/>
                      <a:pt x="84" y="59"/>
                    </a:cubicBezTo>
                    <a:cubicBezTo>
                      <a:pt x="84" y="60"/>
                      <a:pt x="82" y="63"/>
                      <a:pt x="82" y="64"/>
                    </a:cubicBezTo>
                    <a:cubicBezTo>
                      <a:pt x="82" y="64"/>
                      <a:pt x="83" y="70"/>
                      <a:pt x="83" y="70"/>
                    </a:cubicBezTo>
                    <a:cubicBezTo>
                      <a:pt x="81" y="73"/>
                      <a:pt x="81" y="73"/>
                      <a:pt x="81" y="73"/>
                    </a:cubicBezTo>
                    <a:cubicBezTo>
                      <a:pt x="76" y="76"/>
                      <a:pt x="76" y="76"/>
                      <a:pt x="76" y="76"/>
                    </a:cubicBezTo>
                    <a:cubicBezTo>
                      <a:pt x="76" y="80"/>
                      <a:pt x="76" y="80"/>
                      <a:pt x="76" y="80"/>
                    </a:cubicBezTo>
                    <a:cubicBezTo>
                      <a:pt x="76" y="80"/>
                      <a:pt x="79" y="85"/>
                      <a:pt x="80" y="86"/>
                    </a:cubicBezTo>
                    <a:cubicBezTo>
                      <a:pt x="81" y="87"/>
                      <a:pt x="82" y="94"/>
                      <a:pt x="82" y="94"/>
                    </a:cubicBezTo>
                    <a:cubicBezTo>
                      <a:pt x="82" y="94"/>
                      <a:pt x="80" y="99"/>
                      <a:pt x="79" y="101"/>
                    </a:cubicBezTo>
                    <a:cubicBezTo>
                      <a:pt x="78" y="103"/>
                      <a:pt x="72" y="111"/>
                      <a:pt x="72" y="111"/>
                    </a:cubicBezTo>
                    <a:cubicBezTo>
                      <a:pt x="68" y="121"/>
                      <a:pt x="68" y="121"/>
                      <a:pt x="68" y="121"/>
                    </a:cubicBezTo>
                    <a:cubicBezTo>
                      <a:pt x="68" y="129"/>
                      <a:pt x="68" y="129"/>
                      <a:pt x="68" y="129"/>
                    </a:cubicBezTo>
                    <a:cubicBezTo>
                      <a:pt x="67" y="133"/>
                      <a:pt x="67" y="133"/>
                      <a:pt x="67" y="133"/>
                    </a:cubicBezTo>
                    <a:cubicBezTo>
                      <a:pt x="62" y="138"/>
                      <a:pt x="62" y="138"/>
                      <a:pt x="62" y="138"/>
                    </a:cubicBezTo>
                    <a:cubicBezTo>
                      <a:pt x="54" y="139"/>
                      <a:pt x="54" y="139"/>
                      <a:pt x="54" y="139"/>
                    </a:cubicBezTo>
                    <a:cubicBezTo>
                      <a:pt x="52" y="142"/>
                      <a:pt x="52" y="142"/>
                      <a:pt x="52" y="142"/>
                    </a:cubicBezTo>
                    <a:cubicBezTo>
                      <a:pt x="56" y="155"/>
                      <a:pt x="56" y="155"/>
                      <a:pt x="56" y="155"/>
                    </a:cubicBezTo>
                    <a:cubicBezTo>
                      <a:pt x="54" y="161"/>
                      <a:pt x="54" y="161"/>
                      <a:pt x="54" y="161"/>
                    </a:cubicBezTo>
                    <a:cubicBezTo>
                      <a:pt x="53" y="167"/>
                      <a:pt x="53" y="167"/>
                      <a:pt x="53" y="167"/>
                    </a:cubicBezTo>
                    <a:cubicBezTo>
                      <a:pt x="53" y="167"/>
                      <a:pt x="52" y="172"/>
                      <a:pt x="53" y="173"/>
                    </a:cubicBezTo>
                    <a:cubicBezTo>
                      <a:pt x="54" y="174"/>
                      <a:pt x="54" y="178"/>
                      <a:pt x="54" y="178"/>
                    </a:cubicBezTo>
                    <a:cubicBezTo>
                      <a:pt x="51" y="180"/>
                      <a:pt x="51" y="180"/>
                      <a:pt x="51" y="180"/>
                    </a:cubicBezTo>
                    <a:cubicBezTo>
                      <a:pt x="52" y="185"/>
                      <a:pt x="52" y="185"/>
                      <a:pt x="52" y="185"/>
                    </a:cubicBezTo>
                    <a:cubicBezTo>
                      <a:pt x="39" y="205"/>
                      <a:pt x="39" y="205"/>
                      <a:pt x="39" y="205"/>
                    </a:cubicBezTo>
                    <a:cubicBezTo>
                      <a:pt x="42" y="210"/>
                      <a:pt x="42" y="210"/>
                      <a:pt x="42" y="210"/>
                    </a:cubicBezTo>
                    <a:cubicBezTo>
                      <a:pt x="49" y="211"/>
                      <a:pt x="49" y="211"/>
                      <a:pt x="49" y="211"/>
                    </a:cubicBezTo>
                    <a:cubicBezTo>
                      <a:pt x="50" y="224"/>
                      <a:pt x="50" y="224"/>
                      <a:pt x="50" y="224"/>
                    </a:cubicBezTo>
                    <a:cubicBezTo>
                      <a:pt x="47" y="230"/>
                      <a:pt x="47" y="230"/>
                      <a:pt x="47" y="230"/>
                    </a:cubicBezTo>
                    <a:cubicBezTo>
                      <a:pt x="46" y="231"/>
                      <a:pt x="46" y="231"/>
                      <a:pt x="46" y="231"/>
                    </a:cubicBezTo>
                    <a:cubicBezTo>
                      <a:pt x="27" y="233"/>
                      <a:pt x="27" y="233"/>
                      <a:pt x="27" y="233"/>
                    </a:cubicBezTo>
                    <a:cubicBezTo>
                      <a:pt x="16" y="246"/>
                      <a:pt x="16" y="246"/>
                      <a:pt x="16" y="246"/>
                    </a:cubicBezTo>
                    <a:cubicBezTo>
                      <a:pt x="15" y="254"/>
                      <a:pt x="15" y="254"/>
                      <a:pt x="15" y="254"/>
                    </a:cubicBezTo>
                    <a:cubicBezTo>
                      <a:pt x="15" y="259"/>
                      <a:pt x="15" y="259"/>
                      <a:pt x="15" y="259"/>
                    </a:cubicBezTo>
                    <a:cubicBezTo>
                      <a:pt x="15" y="259"/>
                      <a:pt x="12" y="263"/>
                      <a:pt x="11" y="264"/>
                    </a:cubicBezTo>
                    <a:cubicBezTo>
                      <a:pt x="11" y="265"/>
                      <a:pt x="11" y="270"/>
                      <a:pt x="11" y="270"/>
                    </a:cubicBezTo>
                    <a:cubicBezTo>
                      <a:pt x="15" y="276"/>
                      <a:pt x="15" y="276"/>
                      <a:pt x="15" y="276"/>
                    </a:cubicBezTo>
                    <a:cubicBezTo>
                      <a:pt x="15" y="281"/>
                      <a:pt x="15" y="281"/>
                      <a:pt x="15" y="281"/>
                    </a:cubicBezTo>
                    <a:cubicBezTo>
                      <a:pt x="13" y="284"/>
                      <a:pt x="13" y="284"/>
                      <a:pt x="13" y="284"/>
                    </a:cubicBezTo>
                    <a:cubicBezTo>
                      <a:pt x="14" y="289"/>
                      <a:pt x="14" y="289"/>
                      <a:pt x="14" y="289"/>
                    </a:cubicBezTo>
                    <a:cubicBezTo>
                      <a:pt x="14" y="289"/>
                      <a:pt x="15" y="291"/>
                      <a:pt x="14" y="292"/>
                    </a:cubicBezTo>
                    <a:cubicBezTo>
                      <a:pt x="13" y="293"/>
                      <a:pt x="13" y="295"/>
                      <a:pt x="13" y="296"/>
                    </a:cubicBezTo>
                    <a:cubicBezTo>
                      <a:pt x="13" y="297"/>
                      <a:pt x="19" y="308"/>
                      <a:pt x="19" y="308"/>
                    </a:cubicBezTo>
                    <a:cubicBezTo>
                      <a:pt x="20" y="333"/>
                      <a:pt x="20" y="333"/>
                      <a:pt x="20" y="333"/>
                    </a:cubicBezTo>
                    <a:cubicBezTo>
                      <a:pt x="22" y="339"/>
                      <a:pt x="22" y="339"/>
                      <a:pt x="22" y="339"/>
                    </a:cubicBezTo>
                    <a:cubicBezTo>
                      <a:pt x="28" y="343"/>
                      <a:pt x="28" y="343"/>
                      <a:pt x="28" y="343"/>
                    </a:cubicBezTo>
                    <a:cubicBezTo>
                      <a:pt x="32" y="348"/>
                      <a:pt x="32" y="348"/>
                      <a:pt x="32" y="348"/>
                    </a:cubicBezTo>
                    <a:cubicBezTo>
                      <a:pt x="33" y="354"/>
                      <a:pt x="33" y="354"/>
                      <a:pt x="33" y="354"/>
                    </a:cubicBezTo>
                    <a:cubicBezTo>
                      <a:pt x="33" y="354"/>
                      <a:pt x="32" y="360"/>
                      <a:pt x="32" y="361"/>
                    </a:cubicBezTo>
                    <a:cubicBezTo>
                      <a:pt x="32" y="362"/>
                      <a:pt x="28" y="361"/>
                      <a:pt x="28" y="361"/>
                    </a:cubicBezTo>
                    <a:cubicBezTo>
                      <a:pt x="24" y="362"/>
                      <a:pt x="24" y="362"/>
                      <a:pt x="24" y="362"/>
                    </a:cubicBezTo>
                    <a:cubicBezTo>
                      <a:pt x="20" y="366"/>
                      <a:pt x="20" y="366"/>
                      <a:pt x="20" y="366"/>
                    </a:cubicBezTo>
                    <a:cubicBezTo>
                      <a:pt x="21" y="371"/>
                      <a:pt x="21" y="371"/>
                      <a:pt x="21" y="371"/>
                    </a:cubicBezTo>
                    <a:cubicBezTo>
                      <a:pt x="24" y="378"/>
                      <a:pt x="24" y="378"/>
                      <a:pt x="24" y="378"/>
                    </a:cubicBezTo>
                    <a:cubicBezTo>
                      <a:pt x="29" y="384"/>
                      <a:pt x="29" y="384"/>
                      <a:pt x="29" y="384"/>
                    </a:cubicBezTo>
                    <a:cubicBezTo>
                      <a:pt x="30" y="389"/>
                      <a:pt x="30" y="389"/>
                      <a:pt x="30" y="389"/>
                    </a:cubicBezTo>
                    <a:cubicBezTo>
                      <a:pt x="28" y="394"/>
                      <a:pt x="28" y="394"/>
                      <a:pt x="28" y="394"/>
                    </a:cubicBezTo>
                    <a:cubicBezTo>
                      <a:pt x="26" y="396"/>
                      <a:pt x="26" y="396"/>
                      <a:pt x="26" y="396"/>
                    </a:cubicBezTo>
                    <a:cubicBezTo>
                      <a:pt x="28" y="400"/>
                      <a:pt x="28" y="400"/>
                      <a:pt x="28" y="400"/>
                    </a:cubicBezTo>
                    <a:cubicBezTo>
                      <a:pt x="28" y="404"/>
                      <a:pt x="28" y="404"/>
                      <a:pt x="28" y="404"/>
                    </a:cubicBezTo>
                    <a:cubicBezTo>
                      <a:pt x="28" y="404"/>
                      <a:pt x="26" y="407"/>
                      <a:pt x="26" y="407"/>
                    </a:cubicBezTo>
                    <a:cubicBezTo>
                      <a:pt x="26" y="408"/>
                      <a:pt x="23" y="410"/>
                      <a:pt x="23" y="410"/>
                    </a:cubicBezTo>
                    <a:cubicBezTo>
                      <a:pt x="21" y="413"/>
                      <a:pt x="21" y="413"/>
                      <a:pt x="21" y="413"/>
                    </a:cubicBezTo>
                    <a:cubicBezTo>
                      <a:pt x="18" y="414"/>
                      <a:pt x="18" y="414"/>
                      <a:pt x="18" y="414"/>
                    </a:cubicBezTo>
                    <a:cubicBezTo>
                      <a:pt x="18" y="414"/>
                      <a:pt x="17" y="413"/>
                      <a:pt x="16" y="413"/>
                    </a:cubicBezTo>
                    <a:cubicBezTo>
                      <a:pt x="15" y="414"/>
                      <a:pt x="14" y="415"/>
                      <a:pt x="14" y="415"/>
                    </a:cubicBezTo>
                    <a:cubicBezTo>
                      <a:pt x="14" y="418"/>
                      <a:pt x="14" y="418"/>
                      <a:pt x="14" y="418"/>
                    </a:cubicBezTo>
                    <a:cubicBezTo>
                      <a:pt x="16" y="420"/>
                      <a:pt x="16" y="420"/>
                      <a:pt x="16" y="420"/>
                    </a:cubicBezTo>
                    <a:cubicBezTo>
                      <a:pt x="15" y="424"/>
                      <a:pt x="15" y="424"/>
                      <a:pt x="15" y="424"/>
                    </a:cubicBezTo>
                    <a:cubicBezTo>
                      <a:pt x="13" y="426"/>
                      <a:pt x="13" y="426"/>
                      <a:pt x="13" y="426"/>
                    </a:cubicBezTo>
                    <a:cubicBezTo>
                      <a:pt x="10" y="427"/>
                      <a:pt x="10" y="427"/>
                      <a:pt x="10" y="427"/>
                    </a:cubicBezTo>
                    <a:cubicBezTo>
                      <a:pt x="11" y="432"/>
                      <a:pt x="11" y="432"/>
                      <a:pt x="11" y="432"/>
                    </a:cubicBezTo>
                    <a:cubicBezTo>
                      <a:pt x="15" y="437"/>
                      <a:pt x="15" y="437"/>
                      <a:pt x="15" y="437"/>
                    </a:cubicBezTo>
                    <a:cubicBezTo>
                      <a:pt x="15" y="442"/>
                      <a:pt x="15" y="442"/>
                      <a:pt x="15" y="442"/>
                    </a:cubicBezTo>
                    <a:cubicBezTo>
                      <a:pt x="12" y="447"/>
                      <a:pt x="12" y="447"/>
                      <a:pt x="12" y="447"/>
                    </a:cubicBezTo>
                    <a:cubicBezTo>
                      <a:pt x="12" y="453"/>
                      <a:pt x="12" y="453"/>
                      <a:pt x="12" y="453"/>
                    </a:cubicBezTo>
                    <a:cubicBezTo>
                      <a:pt x="11" y="457"/>
                      <a:pt x="11" y="457"/>
                      <a:pt x="11" y="457"/>
                    </a:cubicBezTo>
                    <a:cubicBezTo>
                      <a:pt x="10" y="458"/>
                      <a:pt x="10" y="458"/>
                      <a:pt x="10" y="458"/>
                    </a:cubicBezTo>
                    <a:cubicBezTo>
                      <a:pt x="7" y="458"/>
                      <a:pt x="7" y="458"/>
                      <a:pt x="7" y="458"/>
                    </a:cubicBezTo>
                    <a:cubicBezTo>
                      <a:pt x="7" y="458"/>
                      <a:pt x="7" y="453"/>
                      <a:pt x="6" y="453"/>
                    </a:cubicBezTo>
                    <a:cubicBezTo>
                      <a:pt x="6" y="452"/>
                      <a:pt x="1" y="448"/>
                      <a:pt x="1" y="448"/>
                    </a:cubicBezTo>
                    <a:cubicBezTo>
                      <a:pt x="0" y="452"/>
                      <a:pt x="0" y="452"/>
                      <a:pt x="0" y="452"/>
                    </a:cubicBezTo>
                    <a:cubicBezTo>
                      <a:pt x="0" y="458"/>
                      <a:pt x="0" y="458"/>
                      <a:pt x="0" y="458"/>
                    </a:cubicBezTo>
                    <a:cubicBezTo>
                      <a:pt x="0" y="458"/>
                      <a:pt x="1" y="461"/>
                      <a:pt x="1" y="462"/>
                    </a:cubicBezTo>
                    <a:cubicBezTo>
                      <a:pt x="2" y="463"/>
                      <a:pt x="3" y="468"/>
                      <a:pt x="3" y="468"/>
                    </a:cubicBezTo>
                    <a:cubicBezTo>
                      <a:pt x="2" y="474"/>
                      <a:pt x="2" y="474"/>
                      <a:pt x="2" y="474"/>
                    </a:cubicBezTo>
                    <a:cubicBezTo>
                      <a:pt x="2" y="474"/>
                      <a:pt x="3" y="478"/>
                      <a:pt x="4" y="478"/>
                    </a:cubicBezTo>
                    <a:cubicBezTo>
                      <a:pt x="4" y="479"/>
                      <a:pt x="4" y="482"/>
                      <a:pt x="4" y="482"/>
                    </a:cubicBezTo>
                    <a:cubicBezTo>
                      <a:pt x="7" y="481"/>
                      <a:pt x="7" y="481"/>
                      <a:pt x="7" y="481"/>
                    </a:cubicBezTo>
                    <a:cubicBezTo>
                      <a:pt x="7" y="479"/>
                      <a:pt x="7" y="479"/>
                      <a:pt x="7" y="479"/>
                    </a:cubicBezTo>
                    <a:cubicBezTo>
                      <a:pt x="9" y="482"/>
                      <a:pt x="9" y="482"/>
                      <a:pt x="9" y="482"/>
                    </a:cubicBezTo>
                    <a:cubicBezTo>
                      <a:pt x="9" y="482"/>
                      <a:pt x="8" y="483"/>
                      <a:pt x="9" y="483"/>
                    </a:cubicBezTo>
                    <a:cubicBezTo>
                      <a:pt x="10" y="482"/>
                      <a:pt x="12" y="481"/>
                      <a:pt x="12" y="481"/>
                    </a:cubicBezTo>
                    <a:cubicBezTo>
                      <a:pt x="11" y="483"/>
                      <a:pt x="11" y="483"/>
                      <a:pt x="11" y="483"/>
                    </a:cubicBezTo>
                    <a:cubicBezTo>
                      <a:pt x="9" y="486"/>
                      <a:pt x="9" y="486"/>
                      <a:pt x="9" y="486"/>
                    </a:cubicBezTo>
                    <a:cubicBezTo>
                      <a:pt x="10" y="487"/>
                      <a:pt x="10" y="487"/>
                      <a:pt x="10" y="487"/>
                    </a:cubicBezTo>
                    <a:cubicBezTo>
                      <a:pt x="12" y="488"/>
                      <a:pt x="12" y="488"/>
                      <a:pt x="12" y="488"/>
                    </a:cubicBezTo>
                    <a:cubicBezTo>
                      <a:pt x="9" y="492"/>
                      <a:pt x="9" y="492"/>
                      <a:pt x="9" y="492"/>
                    </a:cubicBezTo>
                    <a:cubicBezTo>
                      <a:pt x="9" y="492"/>
                      <a:pt x="11" y="494"/>
                      <a:pt x="11" y="495"/>
                    </a:cubicBezTo>
                    <a:cubicBezTo>
                      <a:pt x="11" y="495"/>
                      <a:pt x="15" y="492"/>
                      <a:pt x="15" y="492"/>
                    </a:cubicBezTo>
                    <a:cubicBezTo>
                      <a:pt x="15" y="492"/>
                      <a:pt x="15" y="493"/>
                      <a:pt x="15" y="494"/>
                    </a:cubicBezTo>
                    <a:cubicBezTo>
                      <a:pt x="15" y="495"/>
                      <a:pt x="12" y="497"/>
                      <a:pt x="13" y="498"/>
                    </a:cubicBezTo>
                    <a:cubicBezTo>
                      <a:pt x="13" y="499"/>
                      <a:pt x="18" y="498"/>
                      <a:pt x="17" y="498"/>
                    </a:cubicBezTo>
                    <a:cubicBezTo>
                      <a:pt x="16" y="499"/>
                      <a:pt x="16" y="501"/>
                      <a:pt x="16" y="501"/>
                    </a:cubicBezTo>
                    <a:cubicBezTo>
                      <a:pt x="16" y="501"/>
                      <a:pt x="14" y="503"/>
                      <a:pt x="15" y="504"/>
                    </a:cubicBezTo>
                    <a:cubicBezTo>
                      <a:pt x="16" y="504"/>
                      <a:pt x="18" y="505"/>
                      <a:pt x="18" y="506"/>
                    </a:cubicBezTo>
                    <a:cubicBezTo>
                      <a:pt x="17" y="506"/>
                      <a:pt x="15" y="508"/>
                      <a:pt x="15" y="508"/>
                    </a:cubicBezTo>
                    <a:cubicBezTo>
                      <a:pt x="15" y="508"/>
                      <a:pt x="14" y="510"/>
                      <a:pt x="15" y="510"/>
                    </a:cubicBezTo>
                    <a:cubicBezTo>
                      <a:pt x="16" y="511"/>
                      <a:pt x="18" y="511"/>
                      <a:pt x="18" y="511"/>
                    </a:cubicBezTo>
                    <a:cubicBezTo>
                      <a:pt x="18" y="511"/>
                      <a:pt x="18" y="510"/>
                      <a:pt x="18" y="510"/>
                    </a:cubicBezTo>
                    <a:cubicBezTo>
                      <a:pt x="18" y="511"/>
                      <a:pt x="17" y="513"/>
                      <a:pt x="17" y="513"/>
                    </a:cubicBezTo>
                    <a:cubicBezTo>
                      <a:pt x="17" y="513"/>
                      <a:pt x="17" y="514"/>
                      <a:pt x="17" y="515"/>
                    </a:cubicBezTo>
                    <a:cubicBezTo>
                      <a:pt x="18" y="515"/>
                      <a:pt x="20" y="515"/>
                      <a:pt x="20" y="515"/>
                    </a:cubicBezTo>
                    <a:cubicBezTo>
                      <a:pt x="20" y="515"/>
                      <a:pt x="20" y="516"/>
                      <a:pt x="20" y="517"/>
                    </a:cubicBezTo>
                    <a:cubicBezTo>
                      <a:pt x="20" y="518"/>
                      <a:pt x="20" y="520"/>
                      <a:pt x="19" y="521"/>
                    </a:cubicBezTo>
                    <a:cubicBezTo>
                      <a:pt x="19" y="521"/>
                      <a:pt x="20" y="523"/>
                      <a:pt x="20" y="523"/>
                    </a:cubicBezTo>
                    <a:cubicBezTo>
                      <a:pt x="20" y="523"/>
                      <a:pt x="19" y="524"/>
                      <a:pt x="21" y="524"/>
                    </a:cubicBezTo>
                    <a:cubicBezTo>
                      <a:pt x="23" y="524"/>
                      <a:pt x="23" y="523"/>
                      <a:pt x="24" y="523"/>
                    </a:cubicBezTo>
                    <a:cubicBezTo>
                      <a:pt x="24" y="523"/>
                      <a:pt x="25" y="524"/>
                      <a:pt x="25" y="525"/>
                    </a:cubicBezTo>
                    <a:cubicBezTo>
                      <a:pt x="25" y="526"/>
                      <a:pt x="26" y="527"/>
                      <a:pt x="26" y="528"/>
                    </a:cubicBezTo>
                    <a:cubicBezTo>
                      <a:pt x="26" y="529"/>
                      <a:pt x="29" y="537"/>
                      <a:pt x="29" y="537"/>
                    </a:cubicBezTo>
                    <a:cubicBezTo>
                      <a:pt x="29" y="537"/>
                      <a:pt x="30" y="540"/>
                      <a:pt x="31" y="541"/>
                    </a:cubicBezTo>
                    <a:cubicBezTo>
                      <a:pt x="31" y="542"/>
                      <a:pt x="32" y="543"/>
                      <a:pt x="32" y="543"/>
                    </a:cubicBezTo>
                    <a:cubicBezTo>
                      <a:pt x="33" y="544"/>
                      <a:pt x="35" y="546"/>
                      <a:pt x="35" y="546"/>
                    </a:cubicBezTo>
                    <a:cubicBezTo>
                      <a:pt x="37" y="547"/>
                      <a:pt x="37" y="547"/>
                      <a:pt x="37" y="547"/>
                    </a:cubicBezTo>
                    <a:cubicBezTo>
                      <a:pt x="40" y="553"/>
                      <a:pt x="40" y="553"/>
                      <a:pt x="40" y="553"/>
                    </a:cubicBezTo>
                    <a:cubicBezTo>
                      <a:pt x="40" y="553"/>
                      <a:pt x="42" y="555"/>
                      <a:pt x="43" y="555"/>
                    </a:cubicBezTo>
                    <a:cubicBezTo>
                      <a:pt x="43" y="555"/>
                      <a:pt x="45" y="553"/>
                      <a:pt x="45" y="553"/>
                    </a:cubicBezTo>
                    <a:cubicBezTo>
                      <a:pt x="45" y="553"/>
                      <a:pt x="47" y="554"/>
                      <a:pt x="47" y="555"/>
                    </a:cubicBezTo>
                    <a:cubicBezTo>
                      <a:pt x="47" y="555"/>
                      <a:pt x="45" y="559"/>
                      <a:pt x="46" y="560"/>
                    </a:cubicBezTo>
                    <a:cubicBezTo>
                      <a:pt x="46" y="560"/>
                      <a:pt x="46" y="562"/>
                      <a:pt x="46" y="562"/>
                    </a:cubicBezTo>
                    <a:cubicBezTo>
                      <a:pt x="45" y="563"/>
                      <a:pt x="45" y="563"/>
                      <a:pt x="45" y="563"/>
                    </a:cubicBezTo>
                    <a:cubicBezTo>
                      <a:pt x="43" y="564"/>
                      <a:pt x="43" y="564"/>
                      <a:pt x="43" y="564"/>
                    </a:cubicBezTo>
                    <a:cubicBezTo>
                      <a:pt x="40" y="563"/>
                      <a:pt x="40" y="563"/>
                      <a:pt x="40" y="563"/>
                    </a:cubicBezTo>
                    <a:cubicBezTo>
                      <a:pt x="39" y="566"/>
                      <a:pt x="39" y="566"/>
                      <a:pt x="39" y="566"/>
                    </a:cubicBezTo>
                    <a:cubicBezTo>
                      <a:pt x="42" y="568"/>
                      <a:pt x="42" y="568"/>
                      <a:pt x="42" y="568"/>
                    </a:cubicBezTo>
                    <a:cubicBezTo>
                      <a:pt x="42" y="568"/>
                      <a:pt x="44" y="570"/>
                      <a:pt x="44" y="570"/>
                    </a:cubicBezTo>
                    <a:cubicBezTo>
                      <a:pt x="44" y="571"/>
                      <a:pt x="45" y="574"/>
                      <a:pt x="44" y="574"/>
                    </a:cubicBezTo>
                    <a:cubicBezTo>
                      <a:pt x="44" y="574"/>
                      <a:pt x="40" y="573"/>
                      <a:pt x="40" y="573"/>
                    </a:cubicBezTo>
                    <a:cubicBezTo>
                      <a:pt x="40" y="573"/>
                      <a:pt x="39" y="576"/>
                      <a:pt x="39" y="576"/>
                    </a:cubicBezTo>
                    <a:cubicBezTo>
                      <a:pt x="39" y="577"/>
                      <a:pt x="38" y="577"/>
                      <a:pt x="39" y="579"/>
                    </a:cubicBezTo>
                    <a:cubicBezTo>
                      <a:pt x="41" y="581"/>
                      <a:pt x="45" y="586"/>
                      <a:pt x="45" y="586"/>
                    </a:cubicBezTo>
                    <a:cubicBezTo>
                      <a:pt x="45" y="586"/>
                      <a:pt x="48" y="591"/>
                      <a:pt x="48" y="591"/>
                    </a:cubicBezTo>
                    <a:cubicBezTo>
                      <a:pt x="48" y="591"/>
                      <a:pt x="50" y="594"/>
                      <a:pt x="50" y="595"/>
                    </a:cubicBezTo>
                    <a:cubicBezTo>
                      <a:pt x="51" y="595"/>
                      <a:pt x="51" y="598"/>
                      <a:pt x="51" y="598"/>
                    </a:cubicBezTo>
                    <a:cubicBezTo>
                      <a:pt x="50" y="599"/>
                      <a:pt x="50" y="599"/>
                      <a:pt x="50" y="599"/>
                    </a:cubicBezTo>
                    <a:cubicBezTo>
                      <a:pt x="49" y="602"/>
                      <a:pt x="49" y="602"/>
                      <a:pt x="49" y="602"/>
                    </a:cubicBezTo>
                    <a:cubicBezTo>
                      <a:pt x="49" y="604"/>
                      <a:pt x="49" y="604"/>
                      <a:pt x="49" y="604"/>
                    </a:cubicBezTo>
                    <a:cubicBezTo>
                      <a:pt x="49" y="606"/>
                      <a:pt x="49" y="606"/>
                      <a:pt x="49" y="606"/>
                    </a:cubicBezTo>
                    <a:cubicBezTo>
                      <a:pt x="49" y="608"/>
                      <a:pt x="49" y="608"/>
                      <a:pt x="49" y="608"/>
                    </a:cubicBezTo>
                    <a:cubicBezTo>
                      <a:pt x="47" y="610"/>
                      <a:pt x="47" y="610"/>
                      <a:pt x="47" y="610"/>
                    </a:cubicBezTo>
                    <a:cubicBezTo>
                      <a:pt x="51" y="611"/>
                      <a:pt x="51" y="611"/>
                      <a:pt x="51" y="611"/>
                    </a:cubicBezTo>
                    <a:cubicBezTo>
                      <a:pt x="56" y="610"/>
                      <a:pt x="56" y="610"/>
                      <a:pt x="56" y="610"/>
                    </a:cubicBezTo>
                    <a:cubicBezTo>
                      <a:pt x="56" y="610"/>
                      <a:pt x="56" y="611"/>
                      <a:pt x="57" y="612"/>
                    </a:cubicBezTo>
                    <a:cubicBezTo>
                      <a:pt x="58" y="612"/>
                      <a:pt x="61" y="612"/>
                      <a:pt x="61" y="612"/>
                    </a:cubicBezTo>
                    <a:cubicBezTo>
                      <a:pt x="65" y="610"/>
                      <a:pt x="65" y="610"/>
                      <a:pt x="65" y="610"/>
                    </a:cubicBezTo>
                    <a:cubicBezTo>
                      <a:pt x="67" y="609"/>
                      <a:pt x="67" y="609"/>
                      <a:pt x="67" y="609"/>
                    </a:cubicBezTo>
                    <a:cubicBezTo>
                      <a:pt x="67" y="606"/>
                      <a:pt x="67" y="606"/>
                      <a:pt x="67" y="606"/>
                    </a:cubicBezTo>
                    <a:cubicBezTo>
                      <a:pt x="67" y="606"/>
                      <a:pt x="68" y="604"/>
                      <a:pt x="69" y="604"/>
                    </a:cubicBezTo>
                    <a:cubicBezTo>
                      <a:pt x="69" y="604"/>
                      <a:pt x="72" y="605"/>
                      <a:pt x="72" y="605"/>
                    </a:cubicBezTo>
                    <a:cubicBezTo>
                      <a:pt x="72" y="605"/>
                      <a:pt x="74" y="605"/>
                      <a:pt x="74" y="606"/>
                    </a:cubicBezTo>
                    <a:cubicBezTo>
                      <a:pt x="74" y="606"/>
                      <a:pt x="76" y="607"/>
                      <a:pt x="76" y="607"/>
                    </a:cubicBezTo>
                    <a:cubicBezTo>
                      <a:pt x="79" y="607"/>
                      <a:pt x="79" y="607"/>
                      <a:pt x="79" y="607"/>
                    </a:cubicBezTo>
                    <a:cubicBezTo>
                      <a:pt x="81" y="607"/>
                      <a:pt x="81" y="607"/>
                      <a:pt x="81" y="607"/>
                    </a:cubicBezTo>
                    <a:cubicBezTo>
                      <a:pt x="84" y="606"/>
                      <a:pt x="84" y="606"/>
                      <a:pt x="84" y="606"/>
                    </a:cubicBezTo>
                    <a:cubicBezTo>
                      <a:pt x="84" y="606"/>
                      <a:pt x="83" y="604"/>
                      <a:pt x="84" y="604"/>
                    </a:cubicBezTo>
                    <a:cubicBezTo>
                      <a:pt x="85" y="604"/>
                      <a:pt x="87" y="605"/>
                      <a:pt x="87" y="605"/>
                    </a:cubicBezTo>
                    <a:cubicBezTo>
                      <a:pt x="87" y="605"/>
                      <a:pt x="88" y="606"/>
                      <a:pt x="88" y="606"/>
                    </a:cubicBezTo>
                    <a:cubicBezTo>
                      <a:pt x="89" y="606"/>
                      <a:pt x="91" y="604"/>
                      <a:pt x="90" y="603"/>
                    </a:cubicBezTo>
                    <a:cubicBezTo>
                      <a:pt x="89" y="602"/>
                      <a:pt x="86" y="601"/>
                      <a:pt x="86" y="601"/>
                    </a:cubicBezTo>
                    <a:cubicBezTo>
                      <a:pt x="86" y="601"/>
                      <a:pt x="84" y="599"/>
                      <a:pt x="84" y="598"/>
                    </a:cubicBezTo>
                    <a:cubicBezTo>
                      <a:pt x="84" y="597"/>
                      <a:pt x="83" y="595"/>
                      <a:pt x="82" y="594"/>
                    </a:cubicBezTo>
                    <a:cubicBezTo>
                      <a:pt x="81" y="594"/>
                      <a:pt x="81" y="593"/>
                      <a:pt x="81" y="591"/>
                    </a:cubicBezTo>
                    <a:cubicBezTo>
                      <a:pt x="81" y="589"/>
                      <a:pt x="82" y="588"/>
                      <a:pt x="82" y="588"/>
                    </a:cubicBezTo>
                    <a:cubicBezTo>
                      <a:pt x="82" y="587"/>
                      <a:pt x="81" y="584"/>
                      <a:pt x="81" y="584"/>
                    </a:cubicBezTo>
                    <a:cubicBezTo>
                      <a:pt x="81" y="584"/>
                      <a:pt x="81" y="583"/>
                      <a:pt x="83" y="581"/>
                    </a:cubicBezTo>
                    <a:cubicBezTo>
                      <a:pt x="85" y="579"/>
                      <a:pt x="86" y="578"/>
                      <a:pt x="86" y="579"/>
                    </a:cubicBezTo>
                    <a:cubicBezTo>
                      <a:pt x="87" y="579"/>
                      <a:pt x="89" y="581"/>
                      <a:pt x="89" y="581"/>
                    </a:cubicBezTo>
                    <a:cubicBezTo>
                      <a:pt x="90" y="582"/>
                      <a:pt x="91" y="582"/>
                      <a:pt x="91" y="583"/>
                    </a:cubicBezTo>
                    <a:cubicBezTo>
                      <a:pt x="91" y="583"/>
                      <a:pt x="91" y="584"/>
                      <a:pt x="92" y="584"/>
                    </a:cubicBezTo>
                    <a:cubicBezTo>
                      <a:pt x="93" y="584"/>
                      <a:pt x="94" y="584"/>
                      <a:pt x="94" y="584"/>
                    </a:cubicBezTo>
                    <a:cubicBezTo>
                      <a:pt x="94" y="584"/>
                      <a:pt x="96" y="584"/>
                      <a:pt x="96" y="583"/>
                    </a:cubicBezTo>
                    <a:cubicBezTo>
                      <a:pt x="95" y="583"/>
                      <a:pt x="95" y="580"/>
                      <a:pt x="94" y="580"/>
                    </a:cubicBezTo>
                    <a:cubicBezTo>
                      <a:pt x="94" y="580"/>
                      <a:pt x="93" y="578"/>
                      <a:pt x="93" y="578"/>
                    </a:cubicBezTo>
                    <a:cubicBezTo>
                      <a:pt x="93" y="578"/>
                      <a:pt x="94" y="578"/>
                      <a:pt x="92" y="577"/>
                    </a:cubicBezTo>
                    <a:cubicBezTo>
                      <a:pt x="90" y="575"/>
                      <a:pt x="89" y="575"/>
                      <a:pt x="91" y="574"/>
                    </a:cubicBezTo>
                    <a:cubicBezTo>
                      <a:pt x="92" y="573"/>
                      <a:pt x="95" y="573"/>
                      <a:pt x="95" y="573"/>
                    </a:cubicBezTo>
                    <a:cubicBezTo>
                      <a:pt x="98" y="573"/>
                      <a:pt x="98" y="573"/>
                      <a:pt x="98" y="573"/>
                    </a:cubicBezTo>
                    <a:cubicBezTo>
                      <a:pt x="98" y="573"/>
                      <a:pt x="99" y="572"/>
                      <a:pt x="101" y="572"/>
                    </a:cubicBezTo>
                    <a:cubicBezTo>
                      <a:pt x="102" y="573"/>
                      <a:pt x="105" y="573"/>
                      <a:pt x="105" y="573"/>
                    </a:cubicBezTo>
                    <a:cubicBezTo>
                      <a:pt x="109" y="573"/>
                      <a:pt x="109" y="573"/>
                      <a:pt x="109" y="573"/>
                    </a:cubicBezTo>
                    <a:cubicBezTo>
                      <a:pt x="111" y="571"/>
                      <a:pt x="111" y="571"/>
                      <a:pt x="111" y="571"/>
                    </a:cubicBezTo>
                    <a:cubicBezTo>
                      <a:pt x="114" y="573"/>
                      <a:pt x="114" y="573"/>
                      <a:pt x="114" y="573"/>
                    </a:cubicBezTo>
                    <a:cubicBezTo>
                      <a:pt x="114" y="573"/>
                      <a:pt x="114" y="573"/>
                      <a:pt x="116" y="573"/>
                    </a:cubicBezTo>
                    <a:cubicBezTo>
                      <a:pt x="118" y="574"/>
                      <a:pt x="120" y="572"/>
                      <a:pt x="121" y="572"/>
                    </a:cubicBezTo>
                    <a:cubicBezTo>
                      <a:pt x="121" y="571"/>
                      <a:pt x="124" y="566"/>
                      <a:pt x="124" y="566"/>
                    </a:cubicBezTo>
                    <a:cubicBezTo>
                      <a:pt x="127" y="549"/>
                      <a:pt x="127" y="549"/>
                      <a:pt x="127" y="549"/>
                    </a:cubicBezTo>
                    <a:cubicBezTo>
                      <a:pt x="127" y="549"/>
                      <a:pt x="129" y="547"/>
                      <a:pt x="129" y="547"/>
                    </a:cubicBezTo>
                    <a:cubicBezTo>
                      <a:pt x="129" y="546"/>
                      <a:pt x="129" y="540"/>
                      <a:pt x="129" y="540"/>
                    </a:cubicBezTo>
                    <a:cubicBezTo>
                      <a:pt x="129" y="539"/>
                      <a:pt x="131" y="533"/>
                      <a:pt x="131" y="533"/>
                    </a:cubicBezTo>
                    <a:cubicBezTo>
                      <a:pt x="131" y="533"/>
                      <a:pt x="134" y="531"/>
                      <a:pt x="133" y="528"/>
                    </a:cubicBezTo>
                    <a:cubicBezTo>
                      <a:pt x="131" y="526"/>
                      <a:pt x="130" y="523"/>
                      <a:pt x="130" y="523"/>
                    </a:cubicBezTo>
                    <a:cubicBezTo>
                      <a:pt x="130" y="523"/>
                      <a:pt x="129" y="518"/>
                      <a:pt x="130" y="518"/>
                    </a:cubicBezTo>
                    <a:cubicBezTo>
                      <a:pt x="130" y="517"/>
                      <a:pt x="133" y="513"/>
                      <a:pt x="133" y="513"/>
                    </a:cubicBezTo>
                    <a:cubicBezTo>
                      <a:pt x="130" y="505"/>
                      <a:pt x="130" y="505"/>
                      <a:pt x="130" y="505"/>
                    </a:cubicBezTo>
                    <a:cubicBezTo>
                      <a:pt x="130" y="505"/>
                      <a:pt x="132" y="503"/>
                      <a:pt x="132" y="502"/>
                    </a:cubicBezTo>
                    <a:cubicBezTo>
                      <a:pt x="132" y="502"/>
                      <a:pt x="131" y="495"/>
                      <a:pt x="131" y="495"/>
                    </a:cubicBezTo>
                    <a:cubicBezTo>
                      <a:pt x="130" y="492"/>
                      <a:pt x="130" y="492"/>
                      <a:pt x="130" y="492"/>
                    </a:cubicBezTo>
                    <a:cubicBezTo>
                      <a:pt x="130" y="492"/>
                      <a:pt x="133" y="489"/>
                      <a:pt x="133" y="488"/>
                    </a:cubicBezTo>
                    <a:cubicBezTo>
                      <a:pt x="133" y="487"/>
                      <a:pt x="132" y="483"/>
                      <a:pt x="132" y="483"/>
                    </a:cubicBezTo>
                    <a:cubicBezTo>
                      <a:pt x="131" y="478"/>
                      <a:pt x="131" y="478"/>
                      <a:pt x="131" y="478"/>
                    </a:cubicBezTo>
                    <a:cubicBezTo>
                      <a:pt x="131" y="478"/>
                      <a:pt x="132" y="477"/>
                      <a:pt x="132" y="476"/>
                    </a:cubicBezTo>
                    <a:cubicBezTo>
                      <a:pt x="131" y="475"/>
                      <a:pt x="130" y="474"/>
                      <a:pt x="130" y="474"/>
                    </a:cubicBezTo>
                    <a:cubicBezTo>
                      <a:pt x="129" y="472"/>
                      <a:pt x="129" y="472"/>
                      <a:pt x="129" y="472"/>
                    </a:cubicBezTo>
                    <a:cubicBezTo>
                      <a:pt x="130" y="471"/>
                      <a:pt x="130" y="471"/>
                      <a:pt x="130" y="471"/>
                    </a:cubicBezTo>
                    <a:cubicBezTo>
                      <a:pt x="133" y="469"/>
                      <a:pt x="133" y="469"/>
                      <a:pt x="133" y="469"/>
                    </a:cubicBezTo>
                    <a:cubicBezTo>
                      <a:pt x="131" y="465"/>
                      <a:pt x="131" y="465"/>
                      <a:pt x="131" y="465"/>
                    </a:cubicBezTo>
                    <a:cubicBezTo>
                      <a:pt x="128" y="464"/>
                      <a:pt x="128" y="464"/>
                      <a:pt x="128" y="464"/>
                    </a:cubicBezTo>
                    <a:cubicBezTo>
                      <a:pt x="128" y="464"/>
                      <a:pt x="128" y="462"/>
                      <a:pt x="129" y="462"/>
                    </a:cubicBezTo>
                    <a:cubicBezTo>
                      <a:pt x="130" y="462"/>
                      <a:pt x="136" y="459"/>
                      <a:pt x="136" y="459"/>
                    </a:cubicBezTo>
                    <a:cubicBezTo>
                      <a:pt x="136" y="459"/>
                      <a:pt x="138" y="456"/>
                      <a:pt x="138" y="456"/>
                    </a:cubicBezTo>
                    <a:cubicBezTo>
                      <a:pt x="139" y="456"/>
                      <a:pt x="145" y="452"/>
                      <a:pt x="145" y="452"/>
                    </a:cubicBezTo>
                    <a:cubicBezTo>
                      <a:pt x="145" y="452"/>
                      <a:pt x="145" y="449"/>
                      <a:pt x="145" y="449"/>
                    </a:cubicBezTo>
                    <a:cubicBezTo>
                      <a:pt x="146" y="448"/>
                      <a:pt x="146" y="447"/>
                      <a:pt x="146" y="446"/>
                    </a:cubicBezTo>
                    <a:cubicBezTo>
                      <a:pt x="146" y="446"/>
                      <a:pt x="145" y="439"/>
                      <a:pt x="145" y="436"/>
                    </a:cubicBezTo>
                    <a:cubicBezTo>
                      <a:pt x="146" y="434"/>
                      <a:pt x="147" y="438"/>
                      <a:pt x="147" y="438"/>
                    </a:cubicBezTo>
                    <a:cubicBezTo>
                      <a:pt x="149" y="440"/>
                      <a:pt x="149" y="440"/>
                      <a:pt x="149" y="440"/>
                    </a:cubicBezTo>
                    <a:cubicBezTo>
                      <a:pt x="148" y="446"/>
                      <a:pt x="148" y="446"/>
                      <a:pt x="148" y="446"/>
                    </a:cubicBezTo>
                    <a:cubicBezTo>
                      <a:pt x="151" y="446"/>
                      <a:pt x="151" y="446"/>
                      <a:pt x="151" y="446"/>
                    </a:cubicBezTo>
                    <a:cubicBezTo>
                      <a:pt x="151" y="449"/>
                      <a:pt x="151" y="449"/>
                      <a:pt x="151" y="449"/>
                    </a:cubicBezTo>
                    <a:cubicBezTo>
                      <a:pt x="151" y="449"/>
                      <a:pt x="150" y="451"/>
                      <a:pt x="151" y="451"/>
                    </a:cubicBezTo>
                    <a:cubicBezTo>
                      <a:pt x="152" y="450"/>
                      <a:pt x="153" y="450"/>
                      <a:pt x="153" y="450"/>
                    </a:cubicBezTo>
                    <a:cubicBezTo>
                      <a:pt x="153" y="445"/>
                      <a:pt x="153" y="445"/>
                      <a:pt x="153" y="445"/>
                    </a:cubicBezTo>
                    <a:cubicBezTo>
                      <a:pt x="153" y="445"/>
                      <a:pt x="156" y="445"/>
                      <a:pt x="156" y="444"/>
                    </a:cubicBezTo>
                    <a:cubicBezTo>
                      <a:pt x="156" y="443"/>
                      <a:pt x="155" y="441"/>
                      <a:pt x="156" y="441"/>
                    </a:cubicBezTo>
                    <a:cubicBezTo>
                      <a:pt x="161" y="441"/>
                      <a:pt x="158" y="441"/>
                      <a:pt x="161" y="439"/>
                    </a:cubicBezTo>
                    <a:cubicBezTo>
                      <a:pt x="161" y="439"/>
                      <a:pt x="163" y="436"/>
                      <a:pt x="163" y="435"/>
                    </a:cubicBezTo>
                    <a:cubicBezTo>
                      <a:pt x="163" y="435"/>
                      <a:pt x="164" y="433"/>
                      <a:pt x="164" y="433"/>
                    </a:cubicBezTo>
                    <a:lnTo>
                      <a:pt x="162" y="43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9" name="Freeform 8"/>
              <p:cNvSpPr>
                <a:spLocks/>
              </p:cNvSpPr>
              <p:nvPr/>
            </p:nvSpPr>
            <p:spPr bwMode="auto">
              <a:xfrm>
                <a:off x="3224" y="1606"/>
                <a:ext cx="287" cy="219"/>
              </a:xfrm>
              <a:custGeom>
                <a:avLst/>
                <a:gdLst>
                  <a:gd name="T0" fmla="*/ 84 w 143"/>
                  <a:gd name="T1" fmla="*/ 108 h 109"/>
                  <a:gd name="T2" fmla="*/ 103 w 143"/>
                  <a:gd name="T3" fmla="*/ 104 h 109"/>
                  <a:gd name="T4" fmla="*/ 107 w 143"/>
                  <a:gd name="T5" fmla="*/ 97 h 109"/>
                  <a:gd name="T6" fmla="*/ 113 w 143"/>
                  <a:gd name="T7" fmla="*/ 93 h 109"/>
                  <a:gd name="T8" fmla="*/ 115 w 143"/>
                  <a:gd name="T9" fmla="*/ 90 h 109"/>
                  <a:gd name="T10" fmla="*/ 123 w 143"/>
                  <a:gd name="T11" fmla="*/ 85 h 109"/>
                  <a:gd name="T12" fmla="*/ 124 w 143"/>
                  <a:gd name="T13" fmla="*/ 72 h 109"/>
                  <a:gd name="T14" fmla="*/ 124 w 143"/>
                  <a:gd name="T15" fmla="*/ 59 h 109"/>
                  <a:gd name="T16" fmla="*/ 132 w 143"/>
                  <a:gd name="T17" fmla="*/ 47 h 109"/>
                  <a:gd name="T18" fmla="*/ 140 w 143"/>
                  <a:gd name="T19" fmla="*/ 41 h 109"/>
                  <a:gd name="T20" fmla="*/ 135 w 143"/>
                  <a:gd name="T21" fmla="*/ 39 h 109"/>
                  <a:gd name="T22" fmla="*/ 135 w 143"/>
                  <a:gd name="T23" fmla="*/ 23 h 109"/>
                  <a:gd name="T24" fmla="*/ 130 w 143"/>
                  <a:gd name="T25" fmla="*/ 22 h 109"/>
                  <a:gd name="T26" fmla="*/ 123 w 143"/>
                  <a:gd name="T27" fmla="*/ 17 h 109"/>
                  <a:gd name="T28" fmla="*/ 116 w 143"/>
                  <a:gd name="T29" fmla="*/ 11 h 109"/>
                  <a:gd name="T30" fmla="*/ 109 w 143"/>
                  <a:gd name="T31" fmla="*/ 8 h 109"/>
                  <a:gd name="T32" fmla="*/ 97 w 143"/>
                  <a:gd name="T33" fmla="*/ 10 h 109"/>
                  <a:gd name="T34" fmla="*/ 90 w 143"/>
                  <a:gd name="T35" fmla="*/ 4 h 109"/>
                  <a:gd name="T36" fmla="*/ 82 w 143"/>
                  <a:gd name="T37" fmla="*/ 7 h 109"/>
                  <a:gd name="T38" fmla="*/ 74 w 143"/>
                  <a:gd name="T39" fmla="*/ 11 h 109"/>
                  <a:gd name="T40" fmla="*/ 60 w 143"/>
                  <a:gd name="T41" fmla="*/ 10 h 109"/>
                  <a:gd name="T42" fmla="*/ 50 w 143"/>
                  <a:gd name="T43" fmla="*/ 11 h 109"/>
                  <a:gd name="T44" fmla="*/ 42 w 143"/>
                  <a:gd name="T45" fmla="*/ 11 h 109"/>
                  <a:gd name="T46" fmla="*/ 27 w 143"/>
                  <a:gd name="T47" fmla="*/ 15 h 109"/>
                  <a:gd name="T48" fmla="*/ 15 w 143"/>
                  <a:gd name="T49" fmla="*/ 21 h 109"/>
                  <a:gd name="T50" fmla="*/ 7 w 143"/>
                  <a:gd name="T51" fmla="*/ 26 h 109"/>
                  <a:gd name="T52" fmla="*/ 1 w 143"/>
                  <a:gd name="T53" fmla="*/ 34 h 109"/>
                  <a:gd name="T54" fmla="*/ 3 w 143"/>
                  <a:gd name="T55" fmla="*/ 43 h 109"/>
                  <a:gd name="T56" fmla="*/ 9 w 143"/>
                  <a:gd name="T57" fmla="*/ 55 h 109"/>
                  <a:gd name="T58" fmla="*/ 12 w 143"/>
                  <a:gd name="T59" fmla="*/ 64 h 109"/>
                  <a:gd name="T60" fmla="*/ 14 w 143"/>
                  <a:gd name="T61" fmla="*/ 64 h 109"/>
                  <a:gd name="T62" fmla="*/ 16 w 143"/>
                  <a:gd name="T63" fmla="*/ 65 h 109"/>
                  <a:gd name="T64" fmla="*/ 26 w 143"/>
                  <a:gd name="T65" fmla="*/ 70 h 109"/>
                  <a:gd name="T66" fmla="*/ 39 w 143"/>
                  <a:gd name="T67" fmla="*/ 68 h 109"/>
                  <a:gd name="T68" fmla="*/ 50 w 143"/>
                  <a:gd name="T69" fmla="*/ 70 h 109"/>
                  <a:gd name="T70" fmla="*/ 56 w 143"/>
                  <a:gd name="T71" fmla="*/ 76 h 109"/>
                  <a:gd name="T72" fmla="*/ 55 w 143"/>
                  <a:gd name="T73" fmla="*/ 83 h 109"/>
                  <a:gd name="T74" fmla="*/ 57 w 143"/>
                  <a:gd name="T75" fmla="*/ 95 h 109"/>
                  <a:gd name="T76" fmla="*/ 58 w 143"/>
                  <a:gd name="T77" fmla="*/ 95 h 109"/>
                  <a:gd name="T78" fmla="*/ 60 w 143"/>
                  <a:gd name="T79" fmla="*/ 93 h 109"/>
                  <a:gd name="T80" fmla="*/ 63 w 143"/>
                  <a:gd name="T81" fmla="*/ 94 h 109"/>
                  <a:gd name="T82" fmla="*/ 65 w 143"/>
                  <a:gd name="T83" fmla="*/ 97 h 109"/>
                  <a:gd name="T84" fmla="*/ 69 w 143"/>
                  <a:gd name="T85" fmla="*/ 97 h 109"/>
                  <a:gd name="T86" fmla="*/ 79 w 143"/>
                  <a:gd name="T87"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3" h="109">
                    <a:moveTo>
                      <a:pt x="79" y="106"/>
                    </a:moveTo>
                    <a:cubicBezTo>
                      <a:pt x="80" y="109"/>
                      <a:pt x="80" y="109"/>
                      <a:pt x="80" y="109"/>
                    </a:cubicBezTo>
                    <a:cubicBezTo>
                      <a:pt x="84" y="108"/>
                      <a:pt x="84" y="108"/>
                      <a:pt x="84" y="108"/>
                    </a:cubicBezTo>
                    <a:cubicBezTo>
                      <a:pt x="93" y="104"/>
                      <a:pt x="93" y="104"/>
                      <a:pt x="93" y="104"/>
                    </a:cubicBezTo>
                    <a:cubicBezTo>
                      <a:pt x="98" y="105"/>
                      <a:pt x="98" y="105"/>
                      <a:pt x="98" y="105"/>
                    </a:cubicBezTo>
                    <a:cubicBezTo>
                      <a:pt x="103" y="104"/>
                      <a:pt x="103" y="104"/>
                      <a:pt x="103" y="104"/>
                    </a:cubicBezTo>
                    <a:cubicBezTo>
                      <a:pt x="106" y="101"/>
                      <a:pt x="106" y="101"/>
                      <a:pt x="106" y="101"/>
                    </a:cubicBezTo>
                    <a:cubicBezTo>
                      <a:pt x="108" y="101"/>
                      <a:pt x="108" y="101"/>
                      <a:pt x="108" y="101"/>
                    </a:cubicBezTo>
                    <a:cubicBezTo>
                      <a:pt x="107" y="97"/>
                      <a:pt x="107" y="97"/>
                      <a:pt x="107" y="97"/>
                    </a:cubicBezTo>
                    <a:cubicBezTo>
                      <a:pt x="107" y="97"/>
                      <a:pt x="107" y="97"/>
                      <a:pt x="107" y="97"/>
                    </a:cubicBezTo>
                    <a:cubicBezTo>
                      <a:pt x="107" y="96"/>
                      <a:pt x="108" y="93"/>
                      <a:pt x="111" y="93"/>
                    </a:cubicBezTo>
                    <a:cubicBezTo>
                      <a:pt x="112" y="93"/>
                      <a:pt x="112" y="93"/>
                      <a:pt x="113" y="93"/>
                    </a:cubicBezTo>
                    <a:cubicBezTo>
                      <a:pt x="114" y="93"/>
                      <a:pt x="114" y="93"/>
                      <a:pt x="114" y="93"/>
                    </a:cubicBezTo>
                    <a:cubicBezTo>
                      <a:pt x="115" y="92"/>
                      <a:pt x="115" y="92"/>
                      <a:pt x="115" y="92"/>
                    </a:cubicBezTo>
                    <a:cubicBezTo>
                      <a:pt x="115" y="90"/>
                      <a:pt x="115" y="90"/>
                      <a:pt x="115" y="90"/>
                    </a:cubicBezTo>
                    <a:cubicBezTo>
                      <a:pt x="122" y="87"/>
                      <a:pt x="122" y="87"/>
                      <a:pt x="122" y="87"/>
                    </a:cubicBezTo>
                    <a:cubicBezTo>
                      <a:pt x="123" y="85"/>
                      <a:pt x="123" y="85"/>
                      <a:pt x="123" y="85"/>
                    </a:cubicBezTo>
                    <a:cubicBezTo>
                      <a:pt x="123" y="85"/>
                      <a:pt x="123" y="85"/>
                      <a:pt x="123" y="85"/>
                    </a:cubicBezTo>
                    <a:cubicBezTo>
                      <a:pt x="123" y="84"/>
                      <a:pt x="122" y="83"/>
                      <a:pt x="123" y="82"/>
                    </a:cubicBezTo>
                    <a:cubicBezTo>
                      <a:pt x="124" y="76"/>
                      <a:pt x="124" y="76"/>
                      <a:pt x="124" y="76"/>
                    </a:cubicBezTo>
                    <a:cubicBezTo>
                      <a:pt x="124" y="72"/>
                      <a:pt x="124" y="72"/>
                      <a:pt x="124" y="72"/>
                    </a:cubicBezTo>
                    <a:cubicBezTo>
                      <a:pt x="123" y="65"/>
                      <a:pt x="123" y="65"/>
                      <a:pt x="123" y="65"/>
                    </a:cubicBezTo>
                    <a:cubicBezTo>
                      <a:pt x="124" y="62"/>
                      <a:pt x="124" y="62"/>
                      <a:pt x="124" y="62"/>
                    </a:cubicBezTo>
                    <a:cubicBezTo>
                      <a:pt x="124" y="59"/>
                      <a:pt x="124" y="59"/>
                      <a:pt x="124" y="59"/>
                    </a:cubicBezTo>
                    <a:cubicBezTo>
                      <a:pt x="126" y="55"/>
                      <a:pt x="126" y="55"/>
                      <a:pt x="126" y="55"/>
                    </a:cubicBezTo>
                    <a:cubicBezTo>
                      <a:pt x="132" y="52"/>
                      <a:pt x="132" y="52"/>
                      <a:pt x="132" y="52"/>
                    </a:cubicBezTo>
                    <a:cubicBezTo>
                      <a:pt x="132" y="47"/>
                      <a:pt x="132" y="47"/>
                      <a:pt x="132" y="47"/>
                    </a:cubicBezTo>
                    <a:cubicBezTo>
                      <a:pt x="136" y="43"/>
                      <a:pt x="136" y="43"/>
                      <a:pt x="136" y="43"/>
                    </a:cubicBezTo>
                    <a:cubicBezTo>
                      <a:pt x="141" y="43"/>
                      <a:pt x="141" y="43"/>
                      <a:pt x="141" y="43"/>
                    </a:cubicBezTo>
                    <a:cubicBezTo>
                      <a:pt x="140" y="41"/>
                      <a:pt x="140" y="41"/>
                      <a:pt x="140" y="41"/>
                    </a:cubicBezTo>
                    <a:cubicBezTo>
                      <a:pt x="143" y="40"/>
                      <a:pt x="143" y="40"/>
                      <a:pt x="143" y="40"/>
                    </a:cubicBezTo>
                    <a:cubicBezTo>
                      <a:pt x="139" y="41"/>
                      <a:pt x="139" y="41"/>
                      <a:pt x="139" y="41"/>
                    </a:cubicBezTo>
                    <a:cubicBezTo>
                      <a:pt x="135" y="39"/>
                      <a:pt x="135" y="39"/>
                      <a:pt x="135" y="39"/>
                    </a:cubicBezTo>
                    <a:cubicBezTo>
                      <a:pt x="135" y="33"/>
                      <a:pt x="135" y="33"/>
                      <a:pt x="135" y="33"/>
                    </a:cubicBezTo>
                    <a:cubicBezTo>
                      <a:pt x="136" y="29"/>
                      <a:pt x="136" y="29"/>
                      <a:pt x="136" y="29"/>
                    </a:cubicBezTo>
                    <a:cubicBezTo>
                      <a:pt x="135" y="23"/>
                      <a:pt x="135" y="23"/>
                      <a:pt x="135" y="23"/>
                    </a:cubicBezTo>
                    <a:cubicBezTo>
                      <a:pt x="135" y="23"/>
                      <a:pt x="135" y="22"/>
                      <a:pt x="135" y="22"/>
                    </a:cubicBezTo>
                    <a:cubicBezTo>
                      <a:pt x="135" y="22"/>
                      <a:pt x="135" y="22"/>
                      <a:pt x="135" y="22"/>
                    </a:cubicBezTo>
                    <a:cubicBezTo>
                      <a:pt x="130" y="22"/>
                      <a:pt x="130" y="22"/>
                      <a:pt x="130" y="22"/>
                    </a:cubicBezTo>
                    <a:cubicBezTo>
                      <a:pt x="127" y="21"/>
                      <a:pt x="127" y="21"/>
                      <a:pt x="127" y="21"/>
                    </a:cubicBezTo>
                    <a:cubicBezTo>
                      <a:pt x="125" y="18"/>
                      <a:pt x="125" y="18"/>
                      <a:pt x="125" y="18"/>
                    </a:cubicBezTo>
                    <a:cubicBezTo>
                      <a:pt x="123" y="17"/>
                      <a:pt x="123" y="17"/>
                      <a:pt x="123" y="17"/>
                    </a:cubicBezTo>
                    <a:cubicBezTo>
                      <a:pt x="121" y="15"/>
                      <a:pt x="121" y="15"/>
                      <a:pt x="121" y="15"/>
                    </a:cubicBezTo>
                    <a:cubicBezTo>
                      <a:pt x="118" y="14"/>
                      <a:pt x="118" y="14"/>
                      <a:pt x="118" y="14"/>
                    </a:cubicBezTo>
                    <a:cubicBezTo>
                      <a:pt x="116" y="11"/>
                      <a:pt x="116" y="11"/>
                      <a:pt x="116" y="11"/>
                    </a:cubicBezTo>
                    <a:cubicBezTo>
                      <a:pt x="112" y="11"/>
                      <a:pt x="112" y="11"/>
                      <a:pt x="112" y="11"/>
                    </a:cubicBezTo>
                    <a:cubicBezTo>
                      <a:pt x="109" y="9"/>
                      <a:pt x="109" y="9"/>
                      <a:pt x="109" y="9"/>
                    </a:cubicBezTo>
                    <a:cubicBezTo>
                      <a:pt x="109" y="8"/>
                      <a:pt x="109" y="8"/>
                      <a:pt x="109" y="8"/>
                    </a:cubicBezTo>
                    <a:cubicBezTo>
                      <a:pt x="106" y="8"/>
                      <a:pt x="106" y="8"/>
                      <a:pt x="106" y="8"/>
                    </a:cubicBezTo>
                    <a:cubicBezTo>
                      <a:pt x="103" y="8"/>
                      <a:pt x="103" y="8"/>
                      <a:pt x="103" y="8"/>
                    </a:cubicBezTo>
                    <a:cubicBezTo>
                      <a:pt x="97" y="10"/>
                      <a:pt x="97" y="10"/>
                      <a:pt x="97" y="10"/>
                    </a:cubicBezTo>
                    <a:cubicBezTo>
                      <a:pt x="94" y="8"/>
                      <a:pt x="94" y="8"/>
                      <a:pt x="94" y="8"/>
                    </a:cubicBezTo>
                    <a:cubicBezTo>
                      <a:pt x="94" y="7"/>
                      <a:pt x="94" y="7"/>
                      <a:pt x="94" y="7"/>
                    </a:cubicBezTo>
                    <a:cubicBezTo>
                      <a:pt x="90" y="4"/>
                      <a:pt x="90" y="4"/>
                      <a:pt x="90" y="4"/>
                    </a:cubicBezTo>
                    <a:cubicBezTo>
                      <a:pt x="88" y="0"/>
                      <a:pt x="88" y="0"/>
                      <a:pt x="88" y="0"/>
                    </a:cubicBezTo>
                    <a:cubicBezTo>
                      <a:pt x="88" y="0"/>
                      <a:pt x="85" y="2"/>
                      <a:pt x="85" y="2"/>
                    </a:cubicBezTo>
                    <a:cubicBezTo>
                      <a:pt x="84" y="2"/>
                      <a:pt x="82" y="7"/>
                      <a:pt x="82" y="7"/>
                    </a:cubicBezTo>
                    <a:cubicBezTo>
                      <a:pt x="81" y="9"/>
                      <a:pt x="81" y="9"/>
                      <a:pt x="81" y="9"/>
                    </a:cubicBezTo>
                    <a:cubicBezTo>
                      <a:pt x="77" y="8"/>
                      <a:pt x="77" y="8"/>
                      <a:pt x="77" y="8"/>
                    </a:cubicBezTo>
                    <a:cubicBezTo>
                      <a:pt x="77" y="8"/>
                      <a:pt x="74" y="11"/>
                      <a:pt x="74" y="11"/>
                    </a:cubicBezTo>
                    <a:cubicBezTo>
                      <a:pt x="73" y="12"/>
                      <a:pt x="70" y="10"/>
                      <a:pt x="70" y="10"/>
                    </a:cubicBezTo>
                    <a:cubicBezTo>
                      <a:pt x="65" y="10"/>
                      <a:pt x="65" y="10"/>
                      <a:pt x="65" y="10"/>
                    </a:cubicBezTo>
                    <a:cubicBezTo>
                      <a:pt x="65" y="10"/>
                      <a:pt x="60" y="10"/>
                      <a:pt x="60" y="10"/>
                    </a:cubicBezTo>
                    <a:cubicBezTo>
                      <a:pt x="59" y="9"/>
                      <a:pt x="59" y="11"/>
                      <a:pt x="59" y="11"/>
                    </a:cubicBezTo>
                    <a:cubicBezTo>
                      <a:pt x="55" y="11"/>
                      <a:pt x="55" y="11"/>
                      <a:pt x="55" y="11"/>
                    </a:cubicBezTo>
                    <a:cubicBezTo>
                      <a:pt x="50" y="11"/>
                      <a:pt x="50" y="11"/>
                      <a:pt x="50" y="11"/>
                    </a:cubicBezTo>
                    <a:cubicBezTo>
                      <a:pt x="50" y="11"/>
                      <a:pt x="49" y="15"/>
                      <a:pt x="48" y="16"/>
                    </a:cubicBezTo>
                    <a:cubicBezTo>
                      <a:pt x="47" y="16"/>
                      <a:pt x="45" y="13"/>
                      <a:pt x="44" y="12"/>
                    </a:cubicBezTo>
                    <a:cubicBezTo>
                      <a:pt x="44" y="12"/>
                      <a:pt x="42" y="11"/>
                      <a:pt x="42" y="11"/>
                    </a:cubicBezTo>
                    <a:cubicBezTo>
                      <a:pt x="39" y="13"/>
                      <a:pt x="39" y="13"/>
                      <a:pt x="39" y="13"/>
                    </a:cubicBezTo>
                    <a:cubicBezTo>
                      <a:pt x="39" y="13"/>
                      <a:pt x="33" y="14"/>
                      <a:pt x="32" y="14"/>
                    </a:cubicBezTo>
                    <a:cubicBezTo>
                      <a:pt x="32" y="14"/>
                      <a:pt x="27" y="15"/>
                      <a:pt x="27" y="15"/>
                    </a:cubicBezTo>
                    <a:cubicBezTo>
                      <a:pt x="22" y="15"/>
                      <a:pt x="22" y="15"/>
                      <a:pt x="22" y="15"/>
                    </a:cubicBezTo>
                    <a:cubicBezTo>
                      <a:pt x="20" y="18"/>
                      <a:pt x="20" y="18"/>
                      <a:pt x="20" y="18"/>
                    </a:cubicBezTo>
                    <a:cubicBezTo>
                      <a:pt x="15" y="21"/>
                      <a:pt x="15" y="21"/>
                      <a:pt x="15" y="21"/>
                    </a:cubicBezTo>
                    <a:cubicBezTo>
                      <a:pt x="12" y="21"/>
                      <a:pt x="12" y="21"/>
                      <a:pt x="12" y="21"/>
                    </a:cubicBezTo>
                    <a:cubicBezTo>
                      <a:pt x="10" y="24"/>
                      <a:pt x="10" y="24"/>
                      <a:pt x="10" y="24"/>
                    </a:cubicBezTo>
                    <a:cubicBezTo>
                      <a:pt x="7" y="26"/>
                      <a:pt x="7" y="26"/>
                      <a:pt x="7" y="26"/>
                    </a:cubicBezTo>
                    <a:cubicBezTo>
                      <a:pt x="5" y="28"/>
                      <a:pt x="5" y="28"/>
                      <a:pt x="5" y="28"/>
                    </a:cubicBezTo>
                    <a:cubicBezTo>
                      <a:pt x="5" y="32"/>
                      <a:pt x="5" y="32"/>
                      <a:pt x="5" y="32"/>
                    </a:cubicBezTo>
                    <a:cubicBezTo>
                      <a:pt x="5" y="32"/>
                      <a:pt x="3" y="33"/>
                      <a:pt x="1" y="34"/>
                    </a:cubicBezTo>
                    <a:cubicBezTo>
                      <a:pt x="0" y="34"/>
                      <a:pt x="2" y="35"/>
                      <a:pt x="2" y="35"/>
                    </a:cubicBezTo>
                    <a:cubicBezTo>
                      <a:pt x="1" y="39"/>
                      <a:pt x="1" y="39"/>
                      <a:pt x="1" y="39"/>
                    </a:cubicBezTo>
                    <a:cubicBezTo>
                      <a:pt x="3" y="43"/>
                      <a:pt x="3" y="43"/>
                      <a:pt x="3" y="43"/>
                    </a:cubicBezTo>
                    <a:cubicBezTo>
                      <a:pt x="4" y="48"/>
                      <a:pt x="4" y="48"/>
                      <a:pt x="4" y="48"/>
                    </a:cubicBezTo>
                    <a:cubicBezTo>
                      <a:pt x="5" y="51"/>
                      <a:pt x="5" y="51"/>
                      <a:pt x="5" y="51"/>
                    </a:cubicBezTo>
                    <a:cubicBezTo>
                      <a:pt x="9" y="55"/>
                      <a:pt x="9" y="55"/>
                      <a:pt x="9" y="55"/>
                    </a:cubicBezTo>
                    <a:cubicBezTo>
                      <a:pt x="10" y="59"/>
                      <a:pt x="10" y="59"/>
                      <a:pt x="10" y="59"/>
                    </a:cubicBezTo>
                    <a:cubicBezTo>
                      <a:pt x="11" y="63"/>
                      <a:pt x="11" y="63"/>
                      <a:pt x="11" y="63"/>
                    </a:cubicBezTo>
                    <a:cubicBezTo>
                      <a:pt x="12" y="64"/>
                      <a:pt x="12" y="64"/>
                      <a:pt x="12" y="64"/>
                    </a:cubicBezTo>
                    <a:cubicBezTo>
                      <a:pt x="13" y="64"/>
                      <a:pt x="13" y="64"/>
                      <a:pt x="13" y="64"/>
                    </a:cubicBezTo>
                    <a:cubicBezTo>
                      <a:pt x="13" y="64"/>
                      <a:pt x="13" y="64"/>
                      <a:pt x="13" y="64"/>
                    </a:cubicBezTo>
                    <a:cubicBezTo>
                      <a:pt x="14" y="64"/>
                      <a:pt x="14" y="64"/>
                      <a:pt x="14" y="64"/>
                    </a:cubicBezTo>
                    <a:cubicBezTo>
                      <a:pt x="14" y="64"/>
                      <a:pt x="14" y="64"/>
                      <a:pt x="15" y="64"/>
                    </a:cubicBezTo>
                    <a:cubicBezTo>
                      <a:pt x="16" y="64"/>
                      <a:pt x="16" y="64"/>
                      <a:pt x="16" y="64"/>
                    </a:cubicBezTo>
                    <a:cubicBezTo>
                      <a:pt x="16" y="65"/>
                      <a:pt x="16" y="65"/>
                      <a:pt x="16" y="65"/>
                    </a:cubicBezTo>
                    <a:cubicBezTo>
                      <a:pt x="19" y="67"/>
                      <a:pt x="19" y="67"/>
                      <a:pt x="19" y="67"/>
                    </a:cubicBezTo>
                    <a:cubicBezTo>
                      <a:pt x="21" y="67"/>
                      <a:pt x="21" y="67"/>
                      <a:pt x="21" y="67"/>
                    </a:cubicBezTo>
                    <a:cubicBezTo>
                      <a:pt x="26" y="70"/>
                      <a:pt x="26" y="70"/>
                      <a:pt x="26" y="70"/>
                    </a:cubicBezTo>
                    <a:cubicBezTo>
                      <a:pt x="34" y="71"/>
                      <a:pt x="34" y="71"/>
                      <a:pt x="34" y="71"/>
                    </a:cubicBezTo>
                    <a:cubicBezTo>
                      <a:pt x="35" y="69"/>
                      <a:pt x="35" y="69"/>
                      <a:pt x="35" y="69"/>
                    </a:cubicBezTo>
                    <a:cubicBezTo>
                      <a:pt x="39" y="68"/>
                      <a:pt x="39" y="68"/>
                      <a:pt x="39" y="68"/>
                    </a:cubicBezTo>
                    <a:cubicBezTo>
                      <a:pt x="46" y="66"/>
                      <a:pt x="46" y="66"/>
                      <a:pt x="46" y="66"/>
                    </a:cubicBezTo>
                    <a:cubicBezTo>
                      <a:pt x="49" y="70"/>
                      <a:pt x="49" y="70"/>
                      <a:pt x="49" y="70"/>
                    </a:cubicBezTo>
                    <a:cubicBezTo>
                      <a:pt x="50" y="70"/>
                      <a:pt x="50" y="70"/>
                      <a:pt x="50" y="70"/>
                    </a:cubicBezTo>
                    <a:cubicBezTo>
                      <a:pt x="50" y="70"/>
                      <a:pt x="50" y="70"/>
                      <a:pt x="50" y="70"/>
                    </a:cubicBezTo>
                    <a:cubicBezTo>
                      <a:pt x="51" y="71"/>
                      <a:pt x="53" y="73"/>
                      <a:pt x="54" y="74"/>
                    </a:cubicBezTo>
                    <a:cubicBezTo>
                      <a:pt x="55" y="75"/>
                      <a:pt x="56" y="76"/>
                      <a:pt x="56" y="76"/>
                    </a:cubicBezTo>
                    <a:cubicBezTo>
                      <a:pt x="56" y="76"/>
                      <a:pt x="56" y="76"/>
                      <a:pt x="56" y="76"/>
                    </a:cubicBezTo>
                    <a:cubicBezTo>
                      <a:pt x="57" y="77"/>
                      <a:pt x="57" y="77"/>
                      <a:pt x="57" y="77"/>
                    </a:cubicBezTo>
                    <a:cubicBezTo>
                      <a:pt x="55" y="83"/>
                      <a:pt x="55" y="83"/>
                      <a:pt x="55" y="83"/>
                    </a:cubicBezTo>
                    <a:cubicBezTo>
                      <a:pt x="56" y="86"/>
                      <a:pt x="56" y="86"/>
                      <a:pt x="56" y="86"/>
                    </a:cubicBezTo>
                    <a:cubicBezTo>
                      <a:pt x="55" y="93"/>
                      <a:pt x="55" y="93"/>
                      <a:pt x="55" y="93"/>
                    </a:cubicBezTo>
                    <a:cubicBezTo>
                      <a:pt x="57" y="95"/>
                      <a:pt x="57" y="95"/>
                      <a:pt x="57" y="95"/>
                    </a:cubicBezTo>
                    <a:cubicBezTo>
                      <a:pt x="57" y="95"/>
                      <a:pt x="57" y="95"/>
                      <a:pt x="57" y="95"/>
                    </a:cubicBezTo>
                    <a:cubicBezTo>
                      <a:pt x="57" y="95"/>
                      <a:pt x="57" y="95"/>
                      <a:pt x="57" y="95"/>
                    </a:cubicBezTo>
                    <a:cubicBezTo>
                      <a:pt x="58" y="95"/>
                      <a:pt x="58" y="95"/>
                      <a:pt x="58" y="95"/>
                    </a:cubicBezTo>
                    <a:cubicBezTo>
                      <a:pt x="59" y="94"/>
                      <a:pt x="59" y="94"/>
                      <a:pt x="60" y="93"/>
                    </a:cubicBezTo>
                    <a:cubicBezTo>
                      <a:pt x="60" y="93"/>
                      <a:pt x="60" y="93"/>
                      <a:pt x="60" y="93"/>
                    </a:cubicBezTo>
                    <a:cubicBezTo>
                      <a:pt x="60" y="93"/>
                      <a:pt x="60" y="93"/>
                      <a:pt x="60" y="93"/>
                    </a:cubicBezTo>
                    <a:cubicBezTo>
                      <a:pt x="61" y="93"/>
                      <a:pt x="61" y="93"/>
                      <a:pt x="61" y="93"/>
                    </a:cubicBezTo>
                    <a:cubicBezTo>
                      <a:pt x="61" y="93"/>
                      <a:pt x="61" y="93"/>
                      <a:pt x="61" y="93"/>
                    </a:cubicBezTo>
                    <a:cubicBezTo>
                      <a:pt x="62" y="93"/>
                      <a:pt x="63" y="94"/>
                      <a:pt x="63" y="94"/>
                    </a:cubicBezTo>
                    <a:cubicBezTo>
                      <a:pt x="64" y="95"/>
                      <a:pt x="64" y="95"/>
                      <a:pt x="64" y="95"/>
                    </a:cubicBezTo>
                    <a:cubicBezTo>
                      <a:pt x="64" y="95"/>
                      <a:pt x="64" y="95"/>
                      <a:pt x="64" y="95"/>
                    </a:cubicBezTo>
                    <a:cubicBezTo>
                      <a:pt x="64" y="96"/>
                      <a:pt x="64" y="96"/>
                      <a:pt x="65" y="97"/>
                    </a:cubicBezTo>
                    <a:cubicBezTo>
                      <a:pt x="65" y="97"/>
                      <a:pt x="65" y="97"/>
                      <a:pt x="65" y="97"/>
                    </a:cubicBezTo>
                    <a:cubicBezTo>
                      <a:pt x="65" y="97"/>
                      <a:pt x="65" y="97"/>
                      <a:pt x="65" y="97"/>
                    </a:cubicBezTo>
                    <a:cubicBezTo>
                      <a:pt x="66" y="97"/>
                      <a:pt x="67" y="97"/>
                      <a:pt x="69" y="97"/>
                    </a:cubicBezTo>
                    <a:cubicBezTo>
                      <a:pt x="72" y="97"/>
                      <a:pt x="74" y="97"/>
                      <a:pt x="75" y="99"/>
                    </a:cubicBezTo>
                    <a:cubicBezTo>
                      <a:pt x="75" y="100"/>
                      <a:pt x="75" y="101"/>
                      <a:pt x="76" y="103"/>
                    </a:cubicBezTo>
                    <a:lnTo>
                      <a:pt x="79" y="10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0" name="Freeform 9"/>
              <p:cNvSpPr>
                <a:spLocks/>
              </p:cNvSpPr>
              <p:nvPr/>
            </p:nvSpPr>
            <p:spPr bwMode="auto">
              <a:xfrm>
                <a:off x="4986" y="2544"/>
                <a:ext cx="28" cy="4"/>
              </a:xfrm>
              <a:custGeom>
                <a:avLst/>
                <a:gdLst>
                  <a:gd name="T0" fmla="*/ 12 w 14"/>
                  <a:gd name="T1" fmla="*/ 2 h 2"/>
                  <a:gd name="T2" fmla="*/ 12 w 14"/>
                  <a:gd name="T3" fmla="*/ 2 h 2"/>
                  <a:gd name="T4" fmla="*/ 12 w 14"/>
                  <a:gd name="T5" fmla="*/ 2 h 2"/>
                  <a:gd name="T6" fmla="*/ 12 w 14"/>
                  <a:gd name="T7" fmla="*/ 2 h 2"/>
                  <a:gd name="T8" fmla="*/ 13 w 14"/>
                  <a:gd name="T9" fmla="*/ 2 h 2"/>
                  <a:gd name="T10" fmla="*/ 13 w 14"/>
                  <a:gd name="T11" fmla="*/ 2 h 2"/>
                  <a:gd name="T12" fmla="*/ 13 w 14"/>
                  <a:gd name="T13" fmla="*/ 1 h 2"/>
                  <a:gd name="T14" fmla="*/ 13 w 14"/>
                  <a:gd name="T15" fmla="*/ 1 h 2"/>
                  <a:gd name="T16" fmla="*/ 13 w 14"/>
                  <a:gd name="T17" fmla="*/ 1 h 2"/>
                  <a:gd name="T18" fmla="*/ 13 w 14"/>
                  <a:gd name="T19" fmla="*/ 1 h 2"/>
                  <a:gd name="T20" fmla="*/ 13 w 14"/>
                  <a:gd name="T21" fmla="*/ 1 h 2"/>
                  <a:gd name="T22" fmla="*/ 13 w 14"/>
                  <a:gd name="T23" fmla="*/ 1 h 2"/>
                  <a:gd name="T24" fmla="*/ 13 w 14"/>
                  <a:gd name="T25" fmla="*/ 1 h 2"/>
                  <a:gd name="T26" fmla="*/ 13 w 14"/>
                  <a:gd name="T27" fmla="*/ 1 h 2"/>
                  <a:gd name="T28" fmla="*/ 13 w 14"/>
                  <a:gd name="T29" fmla="*/ 1 h 2"/>
                  <a:gd name="T30" fmla="*/ 13 w 14"/>
                  <a:gd name="T31" fmla="*/ 1 h 2"/>
                  <a:gd name="T32" fmla="*/ 13 w 14"/>
                  <a:gd name="T33" fmla="*/ 1 h 2"/>
                  <a:gd name="T34" fmla="*/ 13 w 14"/>
                  <a:gd name="T35" fmla="*/ 1 h 2"/>
                  <a:gd name="T36" fmla="*/ 13 w 14"/>
                  <a:gd name="T37" fmla="*/ 1 h 2"/>
                  <a:gd name="T38" fmla="*/ 13 w 14"/>
                  <a:gd name="T39" fmla="*/ 1 h 2"/>
                  <a:gd name="T40" fmla="*/ 13 w 14"/>
                  <a:gd name="T41" fmla="*/ 1 h 2"/>
                  <a:gd name="T42" fmla="*/ 13 w 14"/>
                  <a:gd name="T43" fmla="*/ 1 h 2"/>
                  <a:gd name="T44" fmla="*/ 13 w 14"/>
                  <a:gd name="T45" fmla="*/ 1 h 2"/>
                  <a:gd name="T46" fmla="*/ 14 w 14"/>
                  <a:gd name="T47" fmla="*/ 1 h 2"/>
                  <a:gd name="T48" fmla="*/ 14 w 14"/>
                  <a:gd name="T49" fmla="*/ 1 h 2"/>
                  <a:gd name="T50" fmla="*/ 14 w 14"/>
                  <a:gd name="T51" fmla="*/ 1 h 2"/>
                  <a:gd name="T52" fmla="*/ 14 w 14"/>
                  <a:gd name="T53" fmla="*/ 1 h 2"/>
                  <a:gd name="T54" fmla="*/ 0 w 14"/>
                  <a:gd name="T55" fmla="*/ 0 h 2"/>
                  <a:gd name="T56" fmla="*/ 0 w 14"/>
                  <a:gd name="T57" fmla="*/ 1 h 2"/>
                  <a:gd name="T58" fmla="*/ 12 w 14"/>
                  <a:gd name="T5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2">
                    <a:moveTo>
                      <a:pt x="12" y="2"/>
                    </a:moveTo>
                    <a:cubicBezTo>
                      <a:pt x="12" y="2"/>
                      <a:pt x="12" y="2"/>
                      <a:pt x="12" y="2"/>
                    </a:cubicBezTo>
                    <a:cubicBezTo>
                      <a:pt x="12" y="2"/>
                      <a:pt x="12" y="2"/>
                      <a:pt x="12" y="2"/>
                    </a:cubicBezTo>
                    <a:cubicBezTo>
                      <a:pt x="12" y="2"/>
                      <a:pt x="12" y="2"/>
                      <a:pt x="12" y="2"/>
                    </a:cubicBezTo>
                    <a:cubicBezTo>
                      <a:pt x="13" y="2"/>
                      <a:pt x="13" y="2"/>
                      <a:pt x="13" y="2"/>
                    </a:cubicBezTo>
                    <a:cubicBezTo>
                      <a:pt x="13" y="2"/>
                      <a:pt x="13" y="2"/>
                      <a:pt x="13" y="2"/>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4" y="1"/>
                      <a:pt x="14" y="1"/>
                      <a:pt x="14" y="1"/>
                    </a:cubicBezTo>
                    <a:cubicBezTo>
                      <a:pt x="14" y="1"/>
                      <a:pt x="14" y="1"/>
                      <a:pt x="14" y="1"/>
                    </a:cubicBezTo>
                    <a:cubicBezTo>
                      <a:pt x="14" y="1"/>
                      <a:pt x="14" y="1"/>
                      <a:pt x="14" y="1"/>
                    </a:cubicBezTo>
                    <a:cubicBezTo>
                      <a:pt x="14" y="1"/>
                      <a:pt x="14" y="1"/>
                      <a:pt x="14" y="1"/>
                    </a:cubicBezTo>
                    <a:cubicBezTo>
                      <a:pt x="0" y="0"/>
                      <a:pt x="0" y="0"/>
                      <a:pt x="0" y="0"/>
                    </a:cubicBezTo>
                    <a:cubicBezTo>
                      <a:pt x="0" y="1"/>
                      <a:pt x="0" y="1"/>
                      <a:pt x="0" y="1"/>
                    </a:cubicBezTo>
                    <a:cubicBezTo>
                      <a:pt x="0" y="1"/>
                      <a:pt x="9" y="2"/>
                      <a:pt x="12"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001" name="Freeform 10"/>
              <p:cNvSpPr>
                <a:spLocks/>
              </p:cNvSpPr>
              <p:nvPr/>
            </p:nvSpPr>
            <p:spPr bwMode="auto">
              <a:xfrm>
                <a:off x="3778" y="2572"/>
                <a:ext cx="1280" cy="688"/>
              </a:xfrm>
              <a:custGeom>
                <a:avLst/>
                <a:gdLst>
                  <a:gd name="T0" fmla="*/ 608 w 638"/>
                  <a:gd name="T1" fmla="*/ 105 h 343"/>
                  <a:gd name="T2" fmla="*/ 576 w 638"/>
                  <a:gd name="T3" fmla="*/ 69 h 343"/>
                  <a:gd name="T4" fmla="*/ 578 w 638"/>
                  <a:gd name="T5" fmla="*/ 46 h 343"/>
                  <a:gd name="T6" fmla="*/ 553 w 638"/>
                  <a:gd name="T7" fmla="*/ 49 h 343"/>
                  <a:gd name="T8" fmla="*/ 544 w 638"/>
                  <a:gd name="T9" fmla="*/ 36 h 343"/>
                  <a:gd name="T10" fmla="*/ 541 w 638"/>
                  <a:gd name="T11" fmla="*/ 15 h 343"/>
                  <a:gd name="T12" fmla="*/ 523 w 638"/>
                  <a:gd name="T13" fmla="*/ 11 h 343"/>
                  <a:gd name="T14" fmla="*/ 501 w 638"/>
                  <a:gd name="T15" fmla="*/ 6 h 343"/>
                  <a:gd name="T16" fmla="*/ 465 w 638"/>
                  <a:gd name="T17" fmla="*/ 12 h 343"/>
                  <a:gd name="T18" fmla="*/ 448 w 638"/>
                  <a:gd name="T19" fmla="*/ 35 h 343"/>
                  <a:gd name="T20" fmla="*/ 426 w 638"/>
                  <a:gd name="T21" fmla="*/ 49 h 343"/>
                  <a:gd name="T22" fmla="*/ 401 w 638"/>
                  <a:gd name="T23" fmla="*/ 56 h 343"/>
                  <a:gd name="T24" fmla="*/ 378 w 638"/>
                  <a:gd name="T25" fmla="*/ 69 h 343"/>
                  <a:gd name="T26" fmla="*/ 355 w 638"/>
                  <a:gd name="T27" fmla="*/ 68 h 343"/>
                  <a:gd name="T28" fmla="*/ 330 w 638"/>
                  <a:gd name="T29" fmla="*/ 68 h 343"/>
                  <a:gd name="T30" fmla="*/ 304 w 638"/>
                  <a:gd name="T31" fmla="*/ 66 h 343"/>
                  <a:gd name="T32" fmla="*/ 274 w 638"/>
                  <a:gd name="T33" fmla="*/ 64 h 343"/>
                  <a:gd name="T34" fmla="*/ 240 w 638"/>
                  <a:gd name="T35" fmla="*/ 66 h 343"/>
                  <a:gd name="T36" fmla="*/ 178 w 638"/>
                  <a:gd name="T37" fmla="*/ 99 h 343"/>
                  <a:gd name="T38" fmla="*/ 162 w 638"/>
                  <a:gd name="T39" fmla="*/ 125 h 343"/>
                  <a:gd name="T40" fmla="*/ 107 w 638"/>
                  <a:gd name="T41" fmla="*/ 130 h 343"/>
                  <a:gd name="T42" fmla="*/ 64 w 638"/>
                  <a:gd name="T43" fmla="*/ 124 h 343"/>
                  <a:gd name="T44" fmla="*/ 45 w 638"/>
                  <a:gd name="T45" fmla="*/ 109 h 343"/>
                  <a:gd name="T46" fmla="*/ 18 w 638"/>
                  <a:gd name="T47" fmla="*/ 115 h 343"/>
                  <a:gd name="T48" fmla="*/ 1 w 638"/>
                  <a:gd name="T49" fmla="*/ 129 h 343"/>
                  <a:gd name="T50" fmla="*/ 8 w 638"/>
                  <a:gd name="T51" fmla="*/ 131 h 343"/>
                  <a:gd name="T52" fmla="*/ 19 w 638"/>
                  <a:gd name="T53" fmla="*/ 147 h 343"/>
                  <a:gd name="T54" fmla="*/ 10 w 638"/>
                  <a:gd name="T55" fmla="*/ 173 h 343"/>
                  <a:gd name="T56" fmla="*/ 8 w 638"/>
                  <a:gd name="T57" fmla="*/ 180 h 343"/>
                  <a:gd name="T58" fmla="*/ 18 w 638"/>
                  <a:gd name="T59" fmla="*/ 184 h 343"/>
                  <a:gd name="T60" fmla="*/ 11 w 638"/>
                  <a:gd name="T61" fmla="*/ 204 h 343"/>
                  <a:gd name="T62" fmla="*/ 24 w 638"/>
                  <a:gd name="T63" fmla="*/ 184 h 343"/>
                  <a:gd name="T64" fmla="*/ 54 w 638"/>
                  <a:gd name="T65" fmla="*/ 150 h 343"/>
                  <a:gd name="T66" fmla="*/ 103 w 638"/>
                  <a:gd name="T67" fmla="*/ 143 h 343"/>
                  <a:gd name="T68" fmla="*/ 107 w 638"/>
                  <a:gd name="T69" fmla="*/ 151 h 343"/>
                  <a:gd name="T70" fmla="*/ 104 w 638"/>
                  <a:gd name="T71" fmla="*/ 162 h 343"/>
                  <a:gd name="T72" fmla="*/ 73 w 638"/>
                  <a:gd name="T73" fmla="*/ 173 h 343"/>
                  <a:gd name="T74" fmla="*/ 60 w 638"/>
                  <a:gd name="T75" fmla="*/ 170 h 343"/>
                  <a:gd name="T76" fmla="*/ 46 w 638"/>
                  <a:gd name="T77" fmla="*/ 178 h 343"/>
                  <a:gd name="T78" fmla="*/ 27 w 638"/>
                  <a:gd name="T79" fmla="*/ 184 h 343"/>
                  <a:gd name="T80" fmla="*/ 15 w 638"/>
                  <a:gd name="T81" fmla="*/ 209 h 343"/>
                  <a:gd name="T82" fmla="*/ 23 w 638"/>
                  <a:gd name="T83" fmla="*/ 228 h 343"/>
                  <a:gd name="T84" fmla="*/ 38 w 638"/>
                  <a:gd name="T85" fmla="*/ 230 h 343"/>
                  <a:gd name="T86" fmla="*/ 48 w 638"/>
                  <a:gd name="T87" fmla="*/ 248 h 343"/>
                  <a:gd name="T88" fmla="*/ 46 w 638"/>
                  <a:gd name="T89" fmla="*/ 260 h 343"/>
                  <a:gd name="T90" fmla="*/ 46 w 638"/>
                  <a:gd name="T91" fmla="*/ 267 h 343"/>
                  <a:gd name="T92" fmla="*/ 39 w 638"/>
                  <a:gd name="T93" fmla="*/ 271 h 343"/>
                  <a:gd name="T94" fmla="*/ 46 w 638"/>
                  <a:gd name="T95" fmla="*/ 284 h 343"/>
                  <a:gd name="T96" fmla="*/ 71 w 638"/>
                  <a:gd name="T97" fmla="*/ 285 h 343"/>
                  <a:gd name="T98" fmla="*/ 69 w 638"/>
                  <a:gd name="T99" fmla="*/ 300 h 343"/>
                  <a:gd name="T100" fmla="*/ 80 w 638"/>
                  <a:gd name="T101" fmla="*/ 321 h 343"/>
                  <a:gd name="T102" fmla="*/ 103 w 638"/>
                  <a:gd name="T103" fmla="*/ 331 h 343"/>
                  <a:gd name="T104" fmla="*/ 142 w 638"/>
                  <a:gd name="T105" fmla="*/ 335 h 343"/>
                  <a:gd name="T106" fmla="*/ 209 w 638"/>
                  <a:gd name="T107" fmla="*/ 303 h 343"/>
                  <a:gd name="T108" fmla="*/ 300 w 638"/>
                  <a:gd name="T109" fmla="*/ 302 h 343"/>
                  <a:gd name="T110" fmla="*/ 352 w 638"/>
                  <a:gd name="T111" fmla="*/ 267 h 343"/>
                  <a:gd name="T112" fmla="*/ 379 w 638"/>
                  <a:gd name="T113" fmla="*/ 299 h 343"/>
                  <a:gd name="T114" fmla="*/ 400 w 638"/>
                  <a:gd name="T115" fmla="*/ 256 h 343"/>
                  <a:gd name="T116" fmla="*/ 504 w 638"/>
                  <a:gd name="T117" fmla="*/ 205 h 343"/>
                  <a:gd name="T118" fmla="*/ 562 w 638"/>
                  <a:gd name="T119" fmla="*/ 178 h 343"/>
                  <a:gd name="T120" fmla="*/ 619 w 638"/>
                  <a:gd name="T121" fmla="*/ 15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8" h="343">
                    <a:moveTo>
                      <a:pt x="636" y="140"/>
                    </a:moveTo>
                    <a:cubicBezTo>
                      <a:pt x="632" y="139"/>
                      <a:pt x="626" y="140"/>
                      <a:pt x="626" y="138"/>
                    </a:cubicBezTo>
                    <a:cubicBezTo>
                      <a:pt x="629" y="133"/>
                      <a:pt x="621" y="135"/>
                      <a:pt x="623" y="132"/>
                    </a:cubicBezTo>
                    <a:cubicBezTo>
                      <a:pt x="624" y="128"/>
                      <a:pt x="619" y="126"/>
                      <a:pt x="620" y="125"/>
                    </a:cubicBezTo>
                    <a:cubicBezTo>
                      <a:pt x="619" y="124"/>
                      <a:pt x="608" y="126"/>
                      <a:pt x="607" y="123"/>
                    </a:cubicBezTo>
                    <a:cubicBezTo>
                      <a:pt x="605" y="111"/>
                      <a:pt x="606" y="118"/>
                      <a:pt x="607" y="109"/>
                    </a:cubicBezTo>
                    <a:cubicBezTo>
                      <a:pt x="607" y="106"/>
                      <a:pt x="607" y="105"/>
                      <a:pt x="608" y="105"/>
                    </a:cubicBezTo>
                    <a:cubicBezTo>
                      <a:pt x="608" y="105"/>
                      <a:pt x="607" y="105"/>
                      <a:pt x="607" y="104"/>
                    </a:cubicBezTo>
                    <a:cubicBezTo>
                      <a:pt x="601" y="103"/>
                      <a:pt x="601" y="103"/>
                      <a:pt x="601" y="103"/>
                    </a:cubicBezTo>
                    <a:cubicBezTo>
                      <a:pt x="596" y="92"/>
                      <a:pt x="596" y="92"/>
                      <a:pt x="596" y="92"/>
                    </a:cubicBezTo>
                    <a:cubicBezTo>
                      <a:pt x="589" y="84"/>
                      <a:pt x="589" y="84"/>
                      <a:pt x="589" y="84"/>
                    </a:cubicBezTo>
                    <a:cubicBezTo>
                      <a:pt x="586" y="75"/>
                      <a:pt x="586" y="75"/>
                      <a:pt x="586" y="75"/>
                    </a:cubicBezTo>
                    <a:cubicBezTo>
                      <a:pt x="581" y="74"/>
                      <a:pt x="581" y="74"/>
                      <a:pt x="581" y="74"/>
                    </a:cubicBezTo>
                    <a:cubicBezTo>
                      <a:pt x="576" y="69"/>
                      <a:pt x="576" y="69"/>
                      <a:pt x="576" y="69"/>
                    </a:cubicBezTo>
                    <a:cubicBezTo>
                      <a:pt x="576" y="67"/>
                      <a:pt x="576" y="67"/>
                      <a:pt x="576" y="67"/>
                    </a:cubicBezTo>
                    <a:cubicBezTo>
                      <a:pt x="584" y="63"/>
                      <a:pt x="584" y="63"/>
                      <a:pt x="584" y="63"/>
                    </a:cubicBezTo>
                    <a:cubicBezTo>
                      <a:pt x="584" y="63"/>
                      <a:pt x="587" y="60"/>
                      <a:pt x="587" y="58"/>
                    </a:cubicBezTo>
                    <a:cubicBezTo>
                      <a:pt x="586" y="57"/>
                      <a:pt x="584" y="55"/>
                      <a:pt x="583" y="54"/>
                    </a:cubicBezTo>
                    <a:cubicBezTo>
                      <a:pt x="583" y="54"/>
                      <a:pt x="584" y="52"/>
                      <a:pt x="584" y="50"/>
                    </a:cubicBezTo>
                    <a:cubicBezTo>
                      <a:pt x="584" y="49"/>
                      <a:pt x="582" y="48"/>
                      <a:pt x="582" y="48"/>
                    </a:cubicBezTo>
                    <a:cubicBezTo>
                      <a:pt x="582" y="48"/>
                      <a:pt x="579" y="46"/>
                      <a:pt x="578" y="46"/>
                    </a:cubicBezTo>
                    <a:cubicBezTo>
                      <a:pt x="577" y="46"/>
                      <a:pt x="575" y="46"/>
                      <a:pt x="574" y="46"/>
                    </a:cubicBezTo>
                    <a:cubicBezTo>
                      <a:pt x="573" y="46"/>
                      <a:pt x="569" y="46"/>
                      <a:pt x="569" y="46"/>
                    </a:cubicBezTo>
                    <a:cubicBezTo>
                      <a:pt x="565" y="48"/>
                      <a:pt x="565" y="48"/>
                      <a:pt x="565" y="48"/>
                    </a:cubicBezTo>
                    <a:cubicBezTo>
                      <a:pt x="565" y="48"/>
                      <a:pt x="564" y="49"/>
                      <a:pt x="563" y="49"/>
                    </a:cubicBezTo>
                    <a:cubicBezTo>
                      <a:pt x="561" y="49"/>
                      <a:pt x="560" y="50"/>
                      <a:pt x="560" y="50"/>
                    </a:cubicBezTo>
                    <a:cubicBezTo>
                      <a:pt x="560" y="50"/>
                      <a:pt x="557" y="49"/>
                      <a:pt x="556" y="49"/>
                    </a:cubicBezTo>
                    <a:cubicBezTo>
                      <a:pt x="555" y="49"/>
                      <a:pt x="555" y="49"/>
                      <a:pt x="553" y="49"/>
                    </a:cubicBezTo>
                    <a:cubicBezTo>
                      <a:pt x="552" y="49"/>
                      <a:pt x="548" y="49"/>
                      <a:pt x="548" y="49"/>
                    </a:cubicBezTo>
                    <a:cubicBezTo>
                      <a:pt x="550" y="46"/>
                      <a:pt x="550" y="46"/>
                      <a:pt x="550" y="46"/>
                    </a:cubicBezTo>
                    <a:cubicBezTo>
                      <a:pt x="550" y="46"/>
                      <a:pt x="551" y="45"/>
                      <a:pt x="550" y="44"/>
                    </a:cubicBezTo>
                    <a:cubicBezTo>
                      <a:pt x="550" y="44"/>
                      <a:pt x="549" y="43"/>
                      <a:pt x="548" y="42"/>
                    </a:cubicBezTo>
                    <a:cubicBezTo>
                      <a:pt x="548" y="42"/>
                      <a:pt x="546" y="41"/>
                      <a:pt x="546" y="41"/>
                    </a:cubicBezTo>
                    <a:cubicBezTo>
                      <a:pt x="546" y="41"/>
                      <a:pt x="546" y="40"/>
                      <a:pt x="545" y="39"/>
                    </a:cubicBezTo>
                    <a:cubicBezTo>
                      <a:pt x="545" y="38"/>
                      <a:pt x="544" y="36"/>
                      <a:pt x="544" y="36"/>
                    </a:cubicBezTo>
                    <a:cubicBezTo>
                      <a:pt x="543" y="35"/>
                      <a:pt x="543" y="35"/>
                      <a:pt x="543" y="35"/>
                    </a:cubicBezTo>
                    <a:cubicBezTo>
                      <a:pt x="543" y="35"/>
                      <a:pt x="541" y="33"/>
                      <a:pt x="541" y="32"/>
                    </a:cubicBezTo>
                    <a:cubicBezTo>
                      <a:pt x="542" y="30"/>
                      <a:pt x="544" y="26"/>
                      <a:pt x="544" y="26"/>
                    </a:cubicBezTo>
                    <a:cubicBezTo>
                      <a:pt x="545" y="21"/>
                      <a:pt x="545" y="21"/>
                      <a:pt x="545" y="21"/>
                    </a:cubicBezTo>
                    <a:cubicBezTo>
                      <a:pt x="544" y="19"/>
                      <a:pt x="544" y="19"/>
                      <a:pt x="544" y="19"/>
                    </a:cubicBezTo>
                    <a:cubicBezTo>
                      <a:pt x="542" y="17"/>
                      <a:pt x="542" y="17"/>
                      <a:pt x="542" y="17"/>
                    </a:cubicBezTo>
                    <a:cubicBezTo>
                      <a:pt x="542" y="17"/>
                      <a:pt x="541" y="17"/>
                      <a:pt x="541" y="15"/>
                    </a:cubicBezTo>
                    <a:cubicBezTo>
                      <a:pt x="541" y="14"/>
                      <a:pt x="540" y="14"/>
                      <a:pt x="540" y="13"/>
                    </a:cubicBezTo>
                    <a:cubicBezTo>
                      <a:pt x="540" y="13"/>
                      <a:pt x="539" y="12"/>
                      <a:pt x="539" y="12"/>
                    </a:cubicBezTo>
                    <a:cubicBezTo>
                      <a:pt x="536" y="13"/>
                      <a:pt x="536" y="13"/>
                      <a:pt x="536" y="13"/>
                    </a:cubicBezTo>
                    <a:cubicBezTo>
                      <a:pt x="532" y="11"/>
                      <a:pt x="532" y="11"/>
                      <a:pt x="532" y="11"/>
                    </a:cubicBezTo>
                    <a:cubicBezTo>
                      <a:pt x="528" y="12"/>
                      <a:pt x="528" y="12"/>
                      <a:pt x="528" y="12"/>
                    </a:cubicBezTo>
                    <a:cubicBezTo>
                      <a:pt x="523" y="12"/>
                      <a:pt x="523" y="12"/>
                      <a:pt x="523" y="12"/>
                    </a:cubicBezTo>
                    <a:cubicBezTo>
                      <a:pt x="523" y="12"/>
                      <a:pt x="523" y="12"/>
                      <a:pt x="523" y="11"/>
                    </a:cubicBezTo>
                    <a:cubicBezTo>
                      <a:pt x="522" y="10"/>
                      <a:pt x="520" y="8"/>
                      <a:pt x="520" y="8"/>
                    </a:cubicBezTo>
                    <a:cubicBezTo>
                      <a:pt x="516" y="6"/>
                      <a:pt x="516" y="6"/>
                      <a:pt x="516" y="6"/>
                    </a:cubicBezTo>
                    <a:cubicBezTo>
                      <a:pt x="512" y="3"/>
                      <a:pt x="512" y="3"/>
                      <a:pt x="512" y="3"/>
                    </a:cubicBezTo>
                    <a:cubicBezTo>
                      <a:pt x="510" y="1"/>
                      <a:pt x="510" y="1"/>
                      <a:pt x="510" y="1"/>
                    </a:cubicBezTo>
                    <a:cubicBezTo>
                      <a:pt x="510" y="1"/>
                      <a:pt x="508" y="0"/>
                      <a:pt x="506" y="0"/>
                    </a:cubicBezTo>
                    <a:cubicBezTo>
                      <a:pt x="505" y="1"/>
                      <a:pt x="500" y="3"/>
                      <a:pt x="500" y="3"/>
                    </a:cubicBezTo>
                    <a:cubicBezTo>
                      <a:pt x="501" y="6"/>
                      <a:pt x="501" y="6"/>
                      <a:pt x="501" y="6"/>
                    </a:cubicBezTo>
                    <a:cubicBezTo>
                      <a:pt x="501" y="6"/>
                      <a:pt x="500" y="7"/>
                      <a:pt x="498" y="9"/>
                    </a:cubicBezTo>
                    <a:cubicBezTo>
                      <a:pt x="496" y="10"/>
                      <a:pt x="487" y="11"/>
                      <a:pt x="487" y="11"/>
                    </a:cubicBezTo>
                    <a:cubicBezTo>
                      <a:pt x="483" y="12"/>
                      <a:pt x="483" y="12"/>
                      <a:pt x="483" y="12"/>
                    </a:cubicBezTo>
                    <a:cubicBezTo>
                      <a:pt x="479" y="13"/>
                      <a:pt x="479" y="13"/>
                      <a:pt x="479" y="13"/>
                    </a:cubicBezTo>
                    <a:cubicBezTo>
                      <a:pt x="479" y="13"/>
                      <a:pt x="472" y="16"/>
                      <a:pt x="470" y="15"/>
                    </a:cubicBezTo>
                    <a:cubicBezTo>
                      <a:pt x="468" y="15"/>
                      <a:pt x="467" y="13"/>
                      <a:pt x="466" y="12"/>
                    </a:cubicBezTo>
                    <a:cubicBezTo>
                      <a:pt x="466" y="12"/>
                      <a:pt x="465" y="12"/>
                      <a:pt x="465" y="12"/>
                    </a:cubicBezTo>
                    <a:cubicBezTo>
                      <a:pt x="462" y="12"/>
                      <a:pt x="464" y="14"/>
                      <a:pt x="463" y="16"/>
                    </a:cubicBezTo>
                    <a:cubicBezTo>
                      <a:pt x="461" y="18"/>
                      <a:pt x="462" y="19"/>
                      <a:pt x="462" y="21"/>
                    </a:cubicBezTo>
                    <a:cubicBezTo>
                      <a:pt x="461" y="22"/>
                      <a:pt x="460" y="23"/>
                      <a:pt x="459" y="25"/>
                    </a:cubicBezTo>
                    <a:cubicBezTo>
                      <a:pt x="457" y="26"/>
                      <a:pt x="456" y="27"/>
                      <a:pt x="455" y="28"/>
                    </a:cubicBezTo>
                    <a:cubicBezTo>
                      <a:pt x="453" y="29"/>
                      <a:pt x="454" y="28"/>
                      <a:pt x="454" y="30"/>
                    </a:cubicBezTo>
                    <a:cubicBezTo>
                      <a:pt x="454" y="31"/>
                      <a:pt x="452" y="32"/>
                      <a:pt x="451" y="33"/>
                    </a:cubicBezTo>
                    <a:cubicBezTo>
                      <a:pt x="450" y="33"/>
                      <a:pt x="449" y="35"/>
                      <a:pt x="448" y="35"/>
                    </a:cubicBezTo>
                    <a:cubicBezTo>
                      <a:pt x="447" y="35"/>
                      <a:pt x="447" y="37"/>
                      <a:pt x="447" y="39"/>
                    </a:cubicBezTo>
                    <a:cubicBezTo>
                      <a:pt x="447" y="40"/>
                      <a:pt x="446" y="39"/>
                      <a:pt x="445" y="40"/>
                    </a:cubicBezTo>
                    <a:cubicBezTo>
                      <a:pt x="443" y="40"/>
                      <a:pt x="443" y="41"/>
                      <a:pt x="441" y="42"/>
                    </a:cubicBezTo>
                    <a:cubicBezTo>
                      <a:pt x="439" y="43"/>
                      <a:pt x="439" y="45"/>
                      <a:pt x="439" y="45"/>
                    </a:cubicBezTo>
                    <a:cubicBezTo>
                      <a:pt x="439" y="45"/>
                      <a:pt x="437" y="48"/>
                      <a:pt x="434" y="50"/>
                    </a:cubicBezTo>
                    <a:cubicBezTo>
                      <a:pt x="431" y="52"/>
                      <a:pt x="430" y="51"/>
                      <a:pt x="430" y="51"/>
                    </a:cubicBezTo>
                    <a:cubicBezTo>
                      <a:pt x="429" y="51"/>
                      <a:pt x="427" y="50"/>
                      <a:pt x="426" y="49"/>
                    </a:cubicBezTo>
                    <a:cubicBezTo>
                      <a:pt x="425" y="49"/>
                      <a:pt x="423" y="53"/>
                      <a:pt x="421" y="53"/>
                    </a:cubicBezTo>
                    <a:cubicBezTo>
                      <a:pt x="420" y="54"/>
                      <a:pt x="415" y="53"/>
                      <a:pt x="415" y="53"/>
                    </a:cubicBezTo>
                    <a:cubicBezTo>
                      <a:pt x="408" y="52"/>
                      <a:pt x="408" y="52"/>
                      <a:pt x="408" y="52"/>
                    </a:cubicBezTo>
                    <a:cubicBezTo>
                      <a:pt x="407" y="53"/>
                      <a:pt x="407" y="53"/>
                      <a:pt x="407" y="53"/>
                    </a:cubicBezTo>
                    <a:cubicBezTo>
                      <a:pt x="404" y="54"/>
                      <a:pt x="404" y="54"/>
                      <a:pt x="404" y="54"/>
                    </a:cubicBezTo>
                    <a:cubicBezTo>
                      <a:pt x="403" y="54"/>
                      <a:pt x="403" y="54"/>
                      <a:pt x="403" y="54"/>
                    </a:cubicBezTo>
                    <a:cubicBezTo>
                      <a:pt x="403" y="54"/>
                      <a:pt x="402" y="55"/>
                      <a:pt x="401" y="56"/>
                    </a:cubicBezTo>
                    <a:cubicBezTo>
                      <a:pt x="400" y="56"/>
                      <a:pt x="399" y="58"/>
                      <a:pt x="399" y="58"/>
                    </a:cubicBezTo>
                    <a:cubicBezTo>
                      <a:pt x="399" y="58"/>
                      <a:pt x="394" y="59"/>
                      <a:pt x="393" y="59"/>
                    </a:cubicBezTo>
                    <a:cubicBezTo>
                      <a:pt x="392" y="59"/>
                      <a:pt x="392" y="60"/>
                      <a:pt x="392" y="60"/>
                    </a:cubicBezTo>
                    <a:cubicBezTo>
                      <a:pt x="392" y="60"/>
                      <a:pt x="392" y="62"/>
                      <a:pt x="390" y="63"/>
                    </a:cubicBezTo>
                    <a:cubicBezTo>
                      <a:pt x="387" y="64"/>
                      <a:pt x="387" y="64"/>
                      <a:pt x="387" y="64"/>
                    </a:cubicBezTo>
                    <a:cubicBezTo>
                      <a:pt x="387" y="64"/>
                      <a:pt x="383" y="67"/>
                      <a:pt x="380" y="68"/>
                    </a:cubicBezTo>
                    <a:cubicBezTo>
                      <a:pt x="378" y="69"/>
                      <a:pt x="377" y="69"/>
                      <a:pt x="378" y="69"/>
                    </a:cubicBezTo>
                    <a:cubicBezTo>
                      <a:pt x="378" y="69"/>
                      <a:pt x="378" y="69"/>
                      <a:pt x="378" y="69"/>
                    </a:cubicBezTo>
                    <a:cubicBezTo>
                      <a:pt x="378" y="69"/>
                      <a:pt x="378" y="69"/>
                      <a:pt x="378" y="69"/>
                    </a:cubicBezTo>
                    <a:cubicBezTo>
                      <a:pt x="376" y="70"/>
                      <a:pt x="370" y="70"/>
                      <a:pt x="369" y="70"/>
                    </a:cubicBezTo>
                    <a:cubicBezTo>
                      <a:pt x="368" y="70"/>
                      <a:pt x="365" y="69"/>
                      <a:pt x="364" y="69"/>
                    </a:cubicBezTo>
                    <a:cubicBezTo>
                      <a:pt x="363" y="68"/>
                      <a:pt x="359" y="68"/>
                      <a:pt x="359" y="68"/>
                    </a:cubicBezTo>
                    <a:cubicBezTo>
                      <a:pt x="358" y="67"/>
                      <a:pt x="359" y="68"/>
                      <a:pt x="356" y="68"/>
                    </a:cubicBezTo>
                    <a:cubicBezTo>
                      <a:pt x="354" y="68"/>
                      <a:pt x="355" y="68"/>
                      <a:pt x="355" y="68"/>
                    </a:cubicBezTo>
                    <a:cubicBezTo>
                      <a:pt x="355" y="68"/>
                      <a:pt x="355" y="71"/>
                      <a:pt x="354" y="72"/>
                    </a:cubicBezTo>
                    <a:cubicBezTo>
                      <a:pt x="354" y="72"/>
                      <a:pt x="352" y="73"/>
                      <a:pt x="352" y="73"/>
                    </a:cubicBezTo>
                    <a:cubicBezTo>
                      <a:pt x="345" y="71"/>
                      <a:pt x="345" y="71"/>
                      <a:pt x="345" y="71"/>
                    </a:cubicBezTo>
                    <a:cubicBezTo>
                      <a:pt x="342" y="71"/>
                      <a:pt x="342" y="71"/>
                      <a:pt x="342" y="71"/>
                    </a:cubicBezTo>
                    <a:cubicBezTo>
                      <a:pt x="337" y="72"/>
                      <a:pt x="337" y="72"/>
                      <a:pt x="337" y="72"/>
                    </a:cubicBezTo>
                    <a:cubicBezTo>
                      <a:pt x="337" y="72"/>
                      <a:pt x="333" y="70"/>
                      <a:pt x="333" y="69"/>
                    </a:cubicBezTo>
                    <a:cubicBezTo>
                      <a:pt x="333" y="69"/>
                      <a:pt x="330" y="68"/>
                      <a:pt x="330" y="68"/>
                    </a:cubicBezTo>
                    <a:cubicBezTo>
                      <a:pt x="330" y="68"/>
                      <a:pt x="326" y="67"/>
                      <a:pt x="323" y="67"/>
                    </a:cubicBezTo>
                    <a:cubicBezTo>
                      <a:pt x="321" y="68"/>
                      <a:pt x="320" y="69"/>
                      <a:pt x="320" y="69"/>
                    </a:cubicBezTo>
                    <a:cubicBezTo>
                      <a:pt x="319" y="75"/>
                      <a:pt x="319" y="75"/>
                      <a:pt x="319" y="75"/>
                    </a:cubicBezTo>
                    <a:cubicBezTo>
                      <a:pt x="319" y="75"/>
                      <a:pt x="314" y="74"/>
                      <a:pt x="313" y="74"/>
                    </a:cubicBezTo>
                    <a:cubicBezTo>
                      <a:pt x="312" y="73"/>
                      <a:pt x="309" y="72"/>
                      <a:pt x="309" y="72"/>
                    </a:cubicBezTo>
                    <a:cubicBezTo>
                      <a:pt x="304" y="69"/>
                      <a:pt x="304" y="69"/>
                      <a:pt x="304" y="69"/>
                    </a:cubicBezTo>
                    <a:cubicBezTo>
                      <a:pt x="304" y="69"/>
                      <a:pt x="304" y="67"/>
                      <a:pt x="304" y="66"/>
                    </a:cubicBezTo>
                    <a:cubicBezTo>
                      <a:pt x="305" y="65"/>
                      <a:pt x="302" y="62"/>
                      <a:pt x="302" y="62"/>
                    </a:cubicBezTo>
                    <a:cubicBezTo>
                      <a:pt x="301" y="62"/>
                      <a:pt x="299" y="59"/>
                      <a:pt x="299" y="59"/>
                    </a:cubicBezTo>
                    <a:cubicBezTo>
                      <a:pt x="299" y="59"/>
                      <a:pt x="293" y="61"/>
                      <a:pt x="291" y="62"/>
                    </a:cubicBezTo>
                    <a:cubicBezTo>
                      <a:pt x="289" y="63"/>
                      <a:pt x="288" y="64"/>
                      <a:pt x="287" y="64"/>
                    </a:cubicBezTo>
                    <a:cubicBezTo>
                      <a:pt x="287" y="65"/>
                      <a:pt x="283" y="66"/>
                      <a:pt x="283" y="66"/>
                    </a:cubicBezTo>
                    <a:cubicBezTo>
                      <a:pt x="283" y="66"/>
                      <a:pt x="279" y="65"/>
                      <a:pt x="278" y="64"/>
                    </a:cubicBezTo>
                    <a:cubicBezTo>
                      <a:pt x="277" y="64"/>
                      <a:pt x="275" y="64"/>
                      <a:pt x="274" y="64"/>
                    </a:cubicBezTo>
                    <a:cubicBezTo>
                      <a:pt x="274" y="63"/>
                      <a:pt x="271" y="62"/>
                      <a:pt x="269" y="61"/>
                    </a:cubicBezTo>
                    <a:cubicBezTo>
                      <a:pt x="266" y="60"/>
                      <a:pt x="267" y="59"/>
                      <a:pt x="267" y="58"/>
                    </a:cubicBezTo>
                    <a:cubicBezTo>
                      <a:pt x="267" y="58"/>
                      <a:pt x="268" y="55"/>
                      <a:pt x="268" y="55"/>
                    </a:cubicBezTo>
                    <a:cubicBezTo>
                      <a:pt x="261" y="54"/>
                      <a:pt x="261" y="54"/>
                      <a:pt x="261" y="54"/>
                    </a:cubicBezTo>
                    <a:cubicBezTo>
                      <a:pt x="260" y="57"/>
                      <a:pt x="260" y="57"/>
                      <a:pt x="260" y="57"/>
                    </a:cubicBezTo>
                    <a:cubicBezTo>
                      <a:pt x="254" y="62"/>
                      <a:pt x="254" y="62"/>
                      <a:pt x="254" y="62"/>
                    </a:cubicBezTo>
                    <a:cubicBezTo>
                      <a:pt x="240" y="66"/>
                      <a:pt x="240" y="66"/>
                      <a:pt x="240" y="66"/>
                    </a:cubicBezTo>
                    <a:cubicBezTo>
                      <a:pt x="240" y="66"/>
                      <a:pt x="218" y="69"/>
                      <a:pt x="215" y="70"/>
                    </a:cubicBezTo>
                    <a:cubicBezTo>
                      <a:pt x="211" y="70"/>
                      <a:pt x="211" y="71"/>
                      <a:pt x="210" y="73"/>
                    </a:cubicBezTo>
                    <a:cubicBezTo>
                      <a:pt x="208" y="74"/>
                      <a:pt x="203" y="79"/>
                      <a:pt x="201" y="79"/>
                    </a:cubicBezTo>
                    <a:cubicBezTo>
                      <a:pt x="199" y="78"/>
                      <a:pt x="191" y="85"/>
                      <a:pt x="189" y="85"/>
                    </a:cubicBezTo>
                    <a:cubicBezTo>
                      <a:pt x="187" y="86"/>
                      <a:pt x="184" y="92"/>
                      <a:pt x="184" y="92"/>
                    </a:cubicBezTo>
                    <a:cubicBezTo>
                      <a:pt x="182" y="95"/>
                      <a:pt x="182" y="95"/>
                      <a:pt x="182" y="95"/>
                    </a:cubicBezTo>
                    <a:cubicBezTo>
                      <a:pt x="182" y="95"/>
                      <a:pt x="178" y="99"/>
                      <a:pt x="178" y="99"/>
                    </a:cubicBezTo>
                    <a:cubicBezTo>
                      <a:pt x="177" y="99"/>
                      <a:pt x="176" y="102"/>
                      <a:pt x="175" y="103"/>
                    </a:cubicBezTo>
                    <a:cubicBezTo>
                      <a:pt x="175" y="103"/>
                      <a:pt x="173" y="106"/>
                      <a:pt x="173" y="106"/>
                    </a:cubicBezTo>
                    <a:cubicBezTo>
                      <a:pt x="172" y="107"/>
                      <a:pt x="170" y="109"/>
                      <a:pt x="168" y="111"/>
                    </a:cubicBezTo>
                    <a:cubicBezTo>
                      <a:pt x="166" y="112"/>
                      <a:pt x="165" y="113"/>
                      <a:pt x="163" y="114"/>
                    </a:cubicBezTo>
                    <a:cubicBezTo>
                      <a:pt x="161" y="115"/>
                      <a:pt x="162" y="116"/>
                      <a:pt x="162" y="116"/>
                    </a:cubicBezTo>
                    <a:cubicBezTo>
                      <a:pt x="162" y="116"/>
                      <a:pt x="163" y="118"/>
                      <a:pt x="163" y="120"/>
                    </a:cubicBezTo>
                    <a:cubicBezTo>
                      <a:pt x="164" y="122"/>
                      <a:pt x="162" y="125"/>
                      <a:pt x="162" y="125"/>
                    </a:cubicBezTo>
                    <a:cubicBezTo>
                      <a:pt x="162" y="125"/>
                      <a:pt x="155" y="127"/>
                      <a:pt x="154" y="127"/>
                    </a:cubicBezTo>
                    <a:cubicBezTo>
                      <a:pt x="153" y="127"/>
                      <a:pt x="144" y="129"/>
                      <a:pt x="144" y="129"/>
                    </a:cubicBezTo>
                    <a:cubicBezTo>
                      <a:pt x="135" y="119"/>
                      <a:pt x="135" y="119"/>
                      <a:pt x="135" y="119"/>
                    </a:cubicBezTo>
                    <a:cubicBezTo>
                      <a:pt x="128" y="123"/>
                      <a:pt x="128" y="123"/>
                      <a:pt x="128" y="123"/>
                    </a:cubicBezTo>
                    <a:cubicBezTo>
                      <a:pt x="124" y="126"/>
                      <a:pt x="124" y="126"/>
                      <a:pt x="124" y="126"/>
                    </a:cubicBezTo>
                    <a:cubicBezTo>
                      <a:pt x="124" y="126"/>
                      <a:pt x="117" y="128"/>
                      <a:pt x="115" y="128"/>
                    </a:cubicBezTo>
                    <a:cubicBezTo>
                      <a:pt x="113" y="127"/>
                      <a:pt x="109" y="129"/>
                      <a:pt x="107" y="130"/>
                    </a:cubicBezTo>
                    <a:cubicBezTo>
                      <a:pt x="106" y="130"/>
                      <a:pt x="101" y="131"/>
                      <a:pt x="99" y="130"/>
                    </a:cubicBezTo>
                    <a:cubicBezTo>
                      <a:pt x="98" y="130"/>
                      <a:pt x="95" y="129"/>
                      <a:pt x="95" y="129"/>
                    </a:cubicBezTo>
                    <a:cubicBezTo>
                      <a:pt x="90" y="130"/>
                      <a:pt x="90" y="130"/>
                      <a:pt x="90" y="130"/>
                    </a:cubicBezTo>
                    <a:cubicBezTo>
                      <a:pt x="85" y="126"/>
                      <a:pt x="85" y="126"/>
                      <a:pt x="85" y="126"/>
                    </a:cubicBezTo>
                    <a:cubicBezTo>
                      <a:pt x="75" y="128"/>
                      <a:pt x="75" y="128"/>
                      <a:pt x="75" y="128"/>
                    </a:cubicBezTo>
                    <a:cubicBezTo>
                      <a:pt x="75" y="128"/>
                      <a:pt x="69" y="125"/>
                      <a:pt x="69" y="125"/>
                    </a:cubicBezTo>
                    <a:cubicBezTo>
                      <a:pt x="69" y="124"/>
                      <a:pt x="64" y="124"/>
                      <a:pt x="64" y="124"/>
                    </a:cubicBezTo>
                    <a:cubicBezTo>
                      <a:pt x="64" y="124"/>
                      <a:pt x="59" y="121"/>
                      <a:pt x="58" y="120"/>
                    </a:cubicBezTo>
                    <a:cubicBezTo>
                      <a:pt x="58" y="119"/>
                      <a:pt x="59" y="118"/>
                      <a:pt x="58" y="117"/>
                    </a:cubicBezTo>
                    <a:cubicBezTo>
                      <a:pt x="50" y="112"/>
                      <a:pt x="54" y="120"/>
                      <a:pt x="52" y="105"/>
                    </a:cubicBezTo>
                    <a:cubicBezTo>
                      <a:pt x="52" y="105"/>
                      <a:pt x="52" y="105"/>
                      <a:pt x="52" y="105"/>
                    </a:cubicBezTo>
                    <a:cubicBezTo>
                      <a:pt x="52" y="105"/>
                      <a:pt x="52" y="105"/>
                      <a:pt x="52" y="105"/>
                    </a:cubicBezTo>
                    <a:cubicBezTo>
                      <a:pt x="51" y="105"/>
                      <a:pt x="47" y="107"/>
                      <a:pt x="47" y="107"/>
                    </a:cubicBezTo>
                    <a:cubicBezTo>
                      <a:pt x="45" y="109"/>
                      <a:pt x="45" y="109"/>
                      <a:pt x="45" y="109"/>
                    </a:cubicBezTo>
                    <a:cubicBezTo>
                      <a:pt x="45" y="109"/>
                      <a:pt x="43" y="108"/>
                      <a:pt x="42" y="109"/>
                    </a:cubicBezTo>
                    <a:cubicBezTo>
                      <a:pt x="40" y="110"/>
                      <a:pt x="36" y="112"/>
                      <a:pt x="36" y="112"/>
                    </a:cubicBezTo>
                    <a:cubicBezTo>
                      <a:pt x="30" y="109"/>
                      <a:pt x="30" y="109"/>
                      <a:pt x="30" y="109"/>
                    </a:cubicBezTo>
                    <a:cubicBezTo>
                      <a:pt x="26" y="107"/>
                      <a:pt x="26" y="107"/>
                      <a:pt x="26" y="107"/>
                    </a:cubicBezTo>
                    <a:cubicBezTo>
                      <a:pt x="24" y="110"/>
                      <a:pt x="24" y="110"/>
                      <a:pt x="24" y="110"/>
                    </a:cubicBezTo>
                    <a:cubicBezTo>
                      <a:pt x="20" y="111"/>
                      <a:pt x="20" y="111"/>
                      <a:pt x="20" y="111"/>
                    </a:cubicBezTo>
                    <a:cubicBezTo>
                      <a:pt x="18" y="115"/>
                      <a:pt x="18" y="115"/>
                      <a:pt x="18" y="115"/>
                    </a:cubicBezTo>
                    <a:cubicBezTo>
                      <a:pt x="18" y="115"/>
                      <a:pt x="12" y="117"/>
                      <a:pt x="10" y="117"/>
                    </a:cubicBezTo>
                    <a:cubicBezTo>
                      <a:pt x="9" y="118"/>
                      <a:pt x="6" y="121"/>
                      <a:pt x="6" y="121"/>
                    </a:cubicBezTo>
                    <a:cubicBezTo>
                      <a:pt x="7" y="124"/>
                      <a:pt x="7" y="124"/>
                      <a:pt x="7" y="124"/>
                    </a:cubicBezTo>
                    <a:cubicBezTo>
                      <a:pt x="4" y="126"/>
                      <a:pt x="4" y="126"/>
                      <a:pt x="4" y="126"/>
                    </a:cubicBezTo>
                    <a:cubicBezTo>
                      <a:pt x="4" y="126"/>
                      <a:pt x="1" y="127"/>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2" y="129"/>
                      <a:pt x="2" y="129"/>
                    </a:cubicBezTo>
                    <a:cubicBezTo>
                      <a:pt x="3" y="129"/>
                      <a:pt x="4" y="130"/>
                      <a:pt x="5" y="130"/>
                    </a:cubicBezTo>
                    <a:cubicBezTo>
                      <a:pt x="7" y="130"/>
                      <a:pt x="8" y="130"/>
                      <a:pt x="8" y="131"/>
                    </a:cubicBezTo>
                    <a:cubicBezTo>
                      <a:pt x="9" y="131"/>
                      <a:pt x="13" y="133"/>
                      <a:pt x="14" y="133"/>
                    </a:cubicBezTo>
                    <a:cubicBezTo>
                      <a:pt x="14" y="133"/>
                      <a:pt x="14" y="133"/>
                      <a:pt x="14" y="133"/>
                    </a:cubicBezTo>
                    <a:cubicBezTo>
                      <a:pt x="14" y="134"/>
                      <a:pt x="14" y="134"/>
                      <a:pt x="14" y="134"/>
                    </a:cubicBezTo>
                    <a:cubicBezTo>
                      <a:pt x="15" y="134"/>
                      <a:pt x="16" y="140"/>
                      <a:pt x="16" y="140"/>
                    </a:cubicBezTo>
                    <a:cubicBezTo>
                      <a:pt x="16" y="140"/>
                      <a:pt x="17" y="140"/>
                      <a:pt x="17" y="141"/>
                    </a:cubicBezTo>
                    <a:cubicBezTo>
                      <a:pt x="19" y="143"/>
                      <a:pt x="20" y="145"/>
                      <a:pt x="19" y="146"/>
                    </a:cubicBezTo>
                    <a:cubicBezTo>
                      <a:pt x="19" y="147"/>
                      <a:pt x="19" y="147"/>
                      <a:pt x="19" y="147"/>
                    </a:cubicBezTo>
                    <a:cubicBezTo>
                      <a:pt x="18" y="147"/>
                      <a:pt x="18" y="147"/>
                      <a:pt x="18" y="147"/>
                    </a:cubicBezTo>
                    <a:cubicBezTo>
                      <a:pt x="17" y="148"/>
                      <a:pt x="15" y="148"/>
                      <a:pt x="14" y="149"/>
                    </a:cubicBezTo>
                    <a:cubicBezTo>
                      <a:pt x="13" y="150"/>
                      <a:pt x="13" y="150"/>
                      <a:pt x="13" y="150"/>
                    </a:cubicBezTo>
                    <a:cubicBezTo>
                      <a:pt x="12" y="151"/>
                      <a:pt x="12" y="152"/>
                      <a:pt x="11" y="153"/>
                    </a:cubicBezTo>
                    <a:cubicBezTo>
                      <a:pt x="12" y="154"/>
                      <a:pt x="11" y="156"/>
                      <a:pt x="11" y="157"/>
                    </a:cubicBezTo>
                    <a:cubicBezTo>
                      <a:pt x="15" y="167"/>
                      <a:pt x="15" y="167"/>
                      <a:pt x="15" y="167"/>
                    </a:cubicBezTo>
                    <a:cubicBezTo>
                      <a:pt x="10" y="173"/>
                      <a:pt x="10" y="173"/>
                      <a:pt x="10" y="173"/>
                    </a:cubicBezTo>
                    <a:cubicBezTo>
                      <a:pt x="6" y="177"/>
                      <a:pt x="6" y="177"/>
                      <a:pt x="6" y="177"/>
                    </a:cubicBezTo>
                    <a:cubicBezTo>
                      <a:pt x="4" y="177"/>
                      <a:pt x="4" y="177"/>
                      <a:pt x="4" y="177"/>
                    </a:cubicBezTo>
                    <a:cubicBezTo>
                      <a:pt x="4" y="177"/>
                      <a:pt x="4" y="177"/>
                      <a:pt x="4" y="177"/>
                    </a:cubicBezTo>
                    <a:cubicBezTo>
                      <a:pt x="3" y="177"/>
                      <a:pt x="1" y="177"/>
                      <a:pt x="0" y="177"/>
                    </a:cubicBezTo>
                    <a:cubicBezTo>
                      <a:pt x="1" y="179"/>
                      <a:pt x="1" y="179"/>
                      <a:pt x="1" y="179"/>
                    </a:cubicBezTo>
                    <a:cubicBezTo>
                      <a:pt x="1" y="179"/>
                      <a:pt x="3" y="181"/>
                      <a:pt x="5" y="180"/>
                    </a:cubicBezTo>
                    <a:cubicBezTo>
                      <a:pt x="6" y="180"/>
                      <a:pt x="7" y="180"/>
                      <a:pt x="8" y="180"/>
                    </a:cubicBezTo>
                    <a:cubicBezTo>
                      <a:pt x="9" y="180"/>
                      <a:pt x="15" y="178"/>
                      <a:pt x="15" y="178"/>
                    </a:cubicBezTo>
                    <a:cubicBezTo>
                      <a:pt x="15" y="178"/>
                      <a:pt x="18" y="177"/>
                      <a:pt x="20" y="176"/>
                    </a:cubicBezTo>
                    <a:cubicBezTo>
                      <a:pt x="22" y="176"/>
                      <a:pt x="25" y="174"/>
                      <a:pt x="27" y="174"/>
                    </a:cubicBezTo>
                    <a:cubicBezTo>
                      <a:pt x="29" y="174"/>
                      <a:pt x="28" y="175"/>
                      <a:pt x="28" y="176"/>
                    </a:cubicBezTo>
                    <a:cubicBezTo>
                      <a:pt x="28" y="177"/>
                      <a:pt x="25" y="179"/>
                      <a:pt x="24" y="179"/>
                    </a:cubicBezTo>
                    <a:cubicBezTo>
                      <a:pt x="24" y="180"/>
                      <a:pt x="23" y="181"/>
                      <a:pt x="21" y="182"/>
                    </a:cubicBezTo>
                    <a:cubicBezTo>
                      <a:pt x="19" y="184"/>
                      <a:pt x="19" y="183"/>
                      <a:pt x="18" y="184"/>
                    </a:cubicBezTo>
                    <a:cubicBezTo>
                      <a:pt x="16" y="184"/>
                      <a:pt x="17" y="185"/>
                      <a:pt x="16" y="187"/>
                    </a:cubicBezTo>
                    <a:cubicBezTo>
                      <a:pt x="14" y="188"/>
                      <a:pt x="14" y="188"/>
                      <a:pt x="13" y="189"/>
                    </a:cubicBezTo>
                    <a:cubicBezTo>
                      <a:pt x="12" y="190"/>
                      <a:pt x="13" y="190"/>
                      <a:pt x="12" y="192"/>
                    </a:cubicBezTo>
                    <a:cubicBezTo>
                      <a:pt x="11" y="195"/>
                      <a:pt x="12" y="193"/>
                      <a:pt x="12" y="193"/>
                    </a:cubicBezTo>
                    <a:cubicBezTo>
                      <a:pt x="13" y="197"/>
                      <a:pt x="13" y="197"/>
                      <a:pt x="13" y="197"/>
                    </a:cubicBezTo>
                    <a:cubicBezTo>
                      <a:pt x="13" y="197"/>
                      <a:pt x="13" y="199"/>
                      <a:pt x="12" y="199"/>
                    </a:cubicBezTo>
                    <a:cubicBezTo>
                      <a:pt x="11" y="200"/>
                      <a:pt x="11" y="203"/>
                      <a:pt x="11" y="204"/>
                    </a:cubicBezTo>
                    <a:cubicBezTo>
                      <a:pt x="11" y="205"/>
                      <a:pt x="13" y="203"/>
                      <a:pt x="13" y="203"/>
                    </a:cubicBezTo>
                    <a:cubicBezTo>
                      <a:pt x="13" y="200"/>
                      <a:pt x="13" y="200"/>
                      <a:pt x="13" y="200"/>
                    </a:cubicBezTo>
                    <a:cubicBezTo>
                      <a:pt x="15" y="198"/>
                      <a:pt x="15" y="198"/>
                      <a:pt x="15" y="198"/>
                    </a:cubicBezTo>
                    <a:cubicBezTo>
                      <a:pt x="15" y="198"/>
                      <a:pt x="17" y="194"/>
                      <a:pt x="18" y="193"/>
                    </a:cubicBezTo>
                    <a:cubicBezTo>
                      <a:pt x="18" y="192"/>
                      <a:pt x="20" y="188"/>
                      <a:pt x="20" y="188"/>
                    </a:cubicBezTo>
                    <a:cubicBezTo>
                      <a:pt x="20" y="188"/>
                      <a:pt x="23" y="184"/>
                      <a:pt x="23" y="183"/>
                    </a:cubicBezTo>
                    <a:cubicBezTo>
                      <a:pt x="23" y="183"/>
                      <a:pt x="24" y="184"/>
                      <a:pt x="24" y="184"/>
                    </a:cubicBezTo>
                    <a:cubicBezTo>
                      <a:pt x="24" y="184"/>
                      <a:pt x="30" y="179"/>
                      <a:pt x="30" y="179"/>
                    </a:cubicBezTo>
                    <a:cubicBezTo>
                      <a:pt x="31" y="178"/>
                      <a:pt x="34" y="175"/>
                      <a:pt x="34" y="175"/>
                    </a:cubicBezTo>
                    <a:cubicBezTo>
                      <a:pt x="39" y="171"/>
                      <a:pt x="39" y="171"/>
                      <a:pt x="39" y="171"/>
                    </a:cubicBezTo>
                    <a:cubicBezTo>
                      <a:pt x="39" y="171"/>
                      <a:pt x="43" y="166"/>
                      <a:pt x="43" y="164"/>
                    </a:cubicBezTo>
                    <a:cubicBezTo>
                      <a:pt x="43" y="163"/>
                      <a:pt x="44" y="157"/>
                      <a:pt x="46" y="156"/>
                    </a:cubicBezTo>
                    <a:cubicBezTo>
                      <a:pt x="47" y="155"/>
                      <a:pt x="49" y="154"/>
                      <a:pt x="51" y="153"/>
                    </a:cubicBezTo>
                    <a:cubicBezTo>
                      <a:pt x="53" y="152"/>
                      <a:pt x="54" y="150"/>
                      <a:pt x="54" y="150"/>
                    </a:cubicBezTo>
                    <a:cubicBezTo>
                      <a:pt x="54" y="150"/>
                      <a:pt x="58" y="151"/>
                      <a:pt x="60" y="150"/>
                    </a:cubicBezTo>
                    <a:cubicBezTo>
                      <a:pt x="61" y="149"/>
                      <a:pt x="65" y="145"/>
                      <a:pt x="65" y="145"/>
                    </a:cubicBezTo>
                    <a:cubicBezTo>
                      <a:pt x="66" y="144"/>
                      <a:pt x="70" y="143"/>
                      <a:pt x="71" y="143"/>
                    </a:cubicBezTo>
                    <a:cubicBezTo>
                      <a:pt x="71" y="143"/>
                      <a:pt x="76" y="144"/>
                      <a:pt x="78" y="144"/>
                    </a:cubicBezTo>
                    <a:cubicBezTo>
                      <a:pt x="80" y="144"/>
                      <a:pt x="89" y="143"/>
                      <a:pt x="89" y="143"/>
                    </a:cubicBezTo>
                    <a:cubicBezTo>
                      <a:pt x="89" y="143"/>
                      <a:pt x="95" y="141"/>
                      <a:pt x="96" y="141"/>
                    </a:cubicBezTo>
                    <a:cubicBezTo>
                      <a:pt x="96" y="141"/>
                      <a:pt x="101" y="141"/>
                      <a:pt x="103" y="143"/>
                    </a:cubicBezTo>
                    <a:cubicBezTo>
                      <a:pt x="105" y="145"/>
                      <a:pt x="107" y="146"/>
                      <a:pt x="108" y="146"/>
                    </a:cubicBezTo>
                    <a:cubicBezTo>
                      <a:pt x="109" y="146"/>
                      <a:pt x="116" y="145"/>
                      <a:pt x="119" y="143"/>
                    </a:cubicBezTo>
                    <a:cubicBezTo>
                      <a:pt x="123" y="140"/>
                      <a:pt x="121" y="142"/>
                      <a:pt x="123" y="142"/>
                    </a:cubicBezTo>
                    <a:cubicBezTo>
                      <a:pt x="125" y="141"/>
                      <a:pt x="127" y="142"/>
                      <a:pt x="128" y="142"/>
                    </a:cubicBezTo>
                    <a:cubicBezTo>
                      <a:pt x="128" y="142"/>
                      <a:pt x="126" y="144"/>
                      <a:pt x="122" y="145"/>
                    </a:cubicBezTo>
                    <a:cubicBezTo>
                      <a:pt x="118" y="146"/>
                      <a:pt x="118" y="146"/>
                      <a:pt x="117" y="146"/>
                    </a:cubicBezTo>
                    <a:cubicBezTo>
                      <a:pt x="116" y="146"/>
                      <a:pt x="110" y="150"/>
                      <a:pt x="107" y="151"/>
                    </a:cubicBezTo>
                    <a:cubicBezTo>
                      <a:pt x="103" y="153"/>
                      <a:pt x="103" y="153"/>
                      <a:pt x="102" y="154"/>
                    </a:cubicBezTo>
                    <a:cubicBezTo>
                      <a:pt x="100" y="154"/>
                      <a:pt x="100" y="155"/>
                      <a:pt x="99" y="156"/>
                    </a:cubicBezTo>
                    <a:cubicBezTo>
                      <a:pt x="97" y="156"/>
                      <a:pt x="97" y="157"/>
                      <a:pt x="96" y="158"/>
                    </a:cubicBezTo>
                    <a:cubicBezTo>
                      <a:pt x="94" y="159"/>
                      <a:pt x="95" y="159"/>
                      <a:pt x="94" y="161"/>
                    </a:cubicBezTo>
                    <a:cubicBezTo>
                      <a:pt x="93" y="162"/>
                      <a:pt x="96" y="162"/>
                      <a:pt x="96" y="162"/>
                    </a:cubicBezTo>
                    <a:cubicBezTo>
                      <a:pt x="96" y="163"/>
                      <a:pt x="100" y="162"/>
                      <a:pt x="100" y="162"/>
                    </a:cubicBezTo>
                    <a:cubicBezTo>
                      <a:pt x="104" y="162"/>
                      <a:pt x="104" y="162"/>
                      <a:pt x="104" y="162"/>
                    </a:cubicBezTo>
                    <a:cubicBezTo>
                      <a:pt x="106" y="163"/>
                      <a:pt x="106" y="163"/>
                      <a:pt x="106" y="163"/>
                    </a:cubicBezTo>
                    <a:cubicBezTo>
                      <a:pt x="106" y="163"/>
                      <a:pt x="104" y="165"/>
                      <a:pt x="103" y="166"/>
                    </a:cubicBezTo>
                    <a:cubicBezTo>
                      <a:pt x="103" y="167"/>
                      <a:pt x="101" y="166"/>
                      <a:pt x="99" y="166"/>
                    </a:cubicBezTo>
                    <a:cubicBezTo>
                      <a:pt x="97" y="165"/>
                      <a:pt x="90" y="170"/>
                      <a:pt x="90" y="170"/>
                    </a:cubicBezTo>
                    <a:cubicBezTo>
                      <a:pt x="85" y="171"/>
                      <a:pt x="85" y="171"/>
                      <a:pt x="85" y="171"/>
                    </a:cubicBezTo>
                    <a:cubicBezTo>
                      <a:pt x="77" y="172"/>
                      <a:pt x="77" y="172"/>
                      <a:pt x="77" y="172"/>
                    </a:cubicBezTo>
                    <a:cubicBezTo>
                      <a:pt x="77" y="172"/>
                      <a:pt x="74" y="173"/>
                      <a:pt x="73" y="173"/>
                    </a:cubicBezTo>
                    <a:cubicBezTo>
                      <a:pt x="72" y="174"/>
                      <a:pt x="72" y="175"/>
                      <a:pt x="72" y="175"/>
                    </a:cubicBezTo>
                    <a:cubicBezTo>
                      <a:pt x="72" y="175"/>
                      <a:pt x="68" y="176"/>
                      <a:pt x="67" y="176"/>
                    </a:cubicBezTo>
                    <a:cubicBezTo>
                      <a:pt x="67" y="176"/>
                      <a:pt x="67" y="175"/>
                      <a:pt x="67" y="174"/>
                    </a:cubicBezTo>
                    <a:cubicBezTo>
                      <a:pt x="66" y="174"/>
                      <a:pt x="67" y="173"/>
                      <a:pt x="68" y="173"/>
                    </a:cubicBezTo>
                    <a:cubicBezTo>
                      <a:pt x="69" y="172"/>
                      <a:pt x="68" y="170"/>
                      <a:pt x="68" y="170"/>
                    </a:cubicBezTo>
                    <a:cubicBezTo>
                      <a:pt x="68" y="170"/>
                      <a:pt x="65" y="170"/>
                      <a:pt x="63" y="170"/>
                    </a:cubicBezTo>
                    <a:cubicBezTo>
                      <a:pt x="62" y="170"/>
                      <a:pt x="61" y="170"/>
                      <a:pt x="60" y="170"/>
                    </a:cubicBezTo>
                    <a:cubicBezTo>
                      <a:pt x="60" y="170"/>
                      <a:pt x="58" y="174"/>
                      <a:pt x="58" y="174"/>
                    </a:cubicBezTo>
                    <a:cubicBezTo>
                      <a:pt x="58" y="175"/>
                      <a:pt x="58" y="175"/>
                      <a:pt x="58" y="175"/>
                    </a:cubicBezTo>
                    <a:cubicBezTo>
                      <a:pt x="58" y="175"/>
                      <a:pt x="63" y="176"/>
                      <a:pt x="63" y="176"/>
                    </a:cubicBezTo>
                    <a:cubicBezTo>
                      <a:pt x="64" y="176"/>
                      <a:pt x="63" y="178"/>
                      <a:pt x="63" y="178"/>
                    </a:cubicBezTo>
                    <a:cubicBezTo>
                      <a:pt x="59" y="180"/>
                      <a:pt x="59" y="180"/>
                      <a:pt x="59" y="180"/>
                    </a:cubicBezTo>
                    <a:cubicBezTo>
                      <a:pt x="50" y="182"/>
                      <a:pt x="50" y="182"/>
                      <a:pt x="50" y="182"/>
                    </a:cubicBezTo>
                    <a:cubicBezTo>
                      <a:pt x="50" y="182"/>
                      <a:pt x="46" y="178"/>
                      <a:pt x="46" y="178"/>
                    </a:cubicBezTo>
                    <a:cubicBezTo>
                      <a:pt x="46" y="177"/>
                      <a:pt x="44" y="178"/>
                      <a:pt x="43" y="179"/>
                    </a:cubicBezTo>
                    <a:cubicBezTo>
                      <a:pt x="41" y="179"/>
                      <a:pt x="40" y="179"/>
                      <a:pt x="40" y="179"/>
                    </a:cubicBezTo>
                    <a:cubicBezTo>
                      <a:pt x="39" y="179"/>
                      <a:pt x="37" y="180"/>
                      <a:pt x="37" y="180"/>
                    </a:cubicBezTo>
                    <a:cubicBezTo>
                      <a:pt x="35" y="180"/>
                      <a:pt x="35" y="180"/>
                      <a:pt x="35" y="180"/>
                    </a:cubicBezTo>
                    <a:cubicBezTo>
                      <a:pt x="34" y="182"/>
                      <a:pt x="34" y="182"/>
                      <a:pt x="34" y="182"/>
                    </a:cubicBezTo>
                    <a:cubicBezTo>
                      <a:pt x="34" y="182"/>
                      <a:pt x="31" y="184"/>
                      <a:pt x="31" y="184"/>
                    </a:cubicBezTo>
                    <a:cubicBezTo>
                      <a:pt x="30" y="184"/>
                      <a:pt x="27" y="184"/>
                      <a:pt x="27" y="184"/>
                    </a:cubicBezTo>
                    <a:cubicBezTo>
                      <a:pt x="25" y="187"/>
                      <a:pt x="25" y="187"/>
                      <a:pt x="25" y="187"/>
                    </a:cubicBezTo>
                    <a:cubicBezTo>
                      <a:pt x="25" y="187"/>
                      <a:pt x="20" y="192"/>
                      <a:pt x="19" y="193"/>
                    </a:cubicBezTo>
                    <a:cubicBezTo>
                      <a:pt x="19" y="193"/>
                      <a:pt x="17" y="196"/>
                      <a:pt x="17" y="197"/>
                    </a:cubicBezTo>
                    <a:cubicBezTo>
                      <a:pt x="17" y="197"/>
                      <a:pt x="16" y="200"/>
                      <a:pt x="16" y="200"/>
                    </a:cubicBezTo>
                    <a:cubicBezTo>
                      <a:pt x="15" y="202"/>
                      <a:pt x="15" y="202"/>
                      <a:pt x="15" y="202"/>
                    </a:cubicBezTo>
                    <a:cubicBezTo>
                      <a:pt x="14" y="205"/>
                      <a:pt x="14" y="205"/>
                      <a:pt x="14" y="205"/>
                    </a:cubicBezTo>
                    <a:cubicBezTo>
                      <a:pt x="15" y="209"/>
                      <a:pt x="15" y="209"/>
                      <a:pt x="15" y="209"/>
                    </a:cubicBezTo>
                    <a:cubicBezTo>
                      <a:pt x="15" y="209"/>
                      <a:pt x="16" y="212"/>
                      <a:pt x="16" y="213"/>
                    </a:cubicBezTo>
                    <a:cubicBezTo>
                      <a:pt x="16" y="214"/>
                      <a:pt x="16" y="218"/>
                      <a:pt x="16" y="218"/>
                    </a:cubicBezTo>
                    <a:cubicBezTo>
                      <a:pt x="16" y="219"/>
                      <a:pt x="17" y="222"/>
                      <a:pt x="18" y="222"/>
                    </a:cubicBezTo>
                    <a:cubicBezTo>
                      <a:pt x="18" y="223"/>
                      <a:pt x="16" y="224"/>
                      <a:pt x="16" y="224"/>
                    </a:cubicBezTo>
                    <a:cubicBezTo>
                      <a:pt x="16" y="224"/>
                      <a:pt x="15" y="229"/>
                      <a:pt x="16" y="230"/>
                    </a:cubicBezTo>
                    <a:cubicBezTo>
                      <a:pt x="16" y="230"/>
                      <a:pt x="19" y="230"/>
                      <a:pt x="19" y="230"/>
                    </a:cubicBezTo>
                    <a:cubicBezTo>
                      <a:pt x="19" y="230"/>
                      <a:pt x="23" y="228"/>
                      <a:pt x="23" y="228"/>
                    </a:cubicBezTo>
                    <a:cubicBezTo>
                      <a:pt x="24" y="228"/>
                      <a:pt x="26" y="226"/>
                      <a:pt x="26" y="226"/>
                    </a:cubicBezTo>
                    <a:cubicBezTo>
                      <a:pt x="27" y="225"/>
                      <a:pt x="30" y="224"/>
                      <a:pt x="31" y="224"/>
                    </a:cubicBezTo>
                    <a:cubicBezTo>
                      <a:pt x="31" y="224"/>
                      <a:pt x="34" y="223"/>
                      <a:pt x="34" y="223"/>
                    </a:cubicBezTo>
                    <a:cubicBezTo>
                      <a:pt x="34" y="223"/>
                      <a:pt x="37" y="220"/>
                      <a:pt x="37" y="220"/>
                    </a:cubicBezTo>
                    <a:cubicBezTo>
                      <a:pt x="38" y="220"/>
                      <a:pt x="43" y="220"/>
                      <a:pt x="43" y="220"/>
                    </a:cubicBezTo>
                    <a:cubicBezTo>
                      <a:pt x="43" y="220"/>
                      <a:pt x="42" y="225"/>
                      <a:pt x="39" y="227"/>
                    </a:cubicBezTo>
                    <a:cubicBezTo>
                      <a:pt x="37" y="229"/>
                      <a:pt x="38" y="230"/>
                      <a:pt x="38" y="230"/>
                    </a:cubicBezTo>
                    <a:cubicBezTo>
                      <a:pt x="38" y="231"/>
                      <a:pt x="38" y="233"/>
                      <a:pt x="38" y="234"/>
                    </a:cubicBezTo>
                    <a:cubicBezTo>
                      <a:pt x="38" y="234"/>
                      <a:pt x="43" y="237"/>
                      <a:pt x="43" y="237"/>
                    </a:cubicBezTo>
                    <a:cubicBezTo>
                      <a:pt x="43" y="237"/>
                      <a:pt x="44" y="239"/>
                      <a:pt x="44" y="239"/>
                    </a:cubicBezTo>
                    <a:cubicBezTo>
                      <a:pt x="45" y="240"/>
                      <a:pt x="45" y="241"/>
                      <a:pt x="45" y="241"/>
                    </a:cubicBezTo>
                    <a:cubicBezTo>
                      <a:pt x="45" y="241"/>
                      <a:pt x="45" y="243"/>
                      <a:pt x="45" y="244"/>
                    </a:cubicBezTo>
                    <a:cubicBezTo>
                      <a:pt x="44" y="244"/>
                      <a:pt x="45" y="246"/>
                      <a:pt x="45" y="247"/>
                    </a:cubicBezTo>
                    <a:cubicBezTo>
                      <a:pt x="46" y="247"/>
                      <a:pt x="47" y="248"/>
                      <a:pt x="48" y="248"/>
                    </a:cubicBezTo>
                    <a:cubicBezTo>
                      <a:pt x="48" y="248"/>
                      <a:pt x="53" y="246"/>
                      <a:pt x="54" y="246"/>
                    </a:cubicBezTo>
                    <a:cubicBezTo>
                      <a:pt x="55" y="246"/>
                      <a:pt x="53" y="249"/>
                      <a:pt x="53" y="249"/>
                    </a:cubicBezTo>
                    <a:cubicBezTo>
                      <a:pt x="52" y="253"/>
                      <a:pt x="52" y="253"/>
                      <a:pt x="52" y="253"/>
                    </a:cubicBezTo>
                    <a:cubicBezTo>
                      <a:pt x="52" y="253"/>
                      <a:pt x="49" y="254"/>
                      <a:pt x="49" y="254"/>
                    </a:cubicBezTo>
                    <a:cubicBezTo>
                      <a:pt x="48" y="254"/>
                      <a:pt x="46" y="255"/>
                      <a:pt x="46" y="255"/>
                    </a:cubicBezTo>
                    <a:cubicBezTo>
                      <a:pt x="45" y="255"/>
                      <a:pt x="45" y="257"/>
                      <a:pt x="45" y="258"/>
                    </a:cubicBezTo>
                    <a:cubicBezTo>
                      <a:pt x="45" y="258"/>
                      <a:pt x="46" y="260"/>
                      <a:pt x="46" y="260"/>
                    </a:cubicBezTo>
                    <a:cubicBezTo>
                      <a:pt x="46" y="260"/>
                      <a:pt x="48" y="261"/>
                      <a:pt x="49" y="262"/>
                    </a:cubicBezTo>
                    <a:cubicBezTo>
                      <a:pt x="49" y="262"/>
                      <a:pt x="50" y="263"/>
                      <a:pt x="51" y="263"/>
                    </a:cubicBezTo>
                    <a:cubicBezTo>
                      <a:pt x="51" y="264"/>
                      <a:pt x="56" y="267"/>
                      <a:pt x="56" y="267"/>
                    </a:cubicBezTo>
                    <a:cubicBezTo>
                      <a:pt x="56" y="267"/>
                      <a:pt x="55" y="271"/>
                      <a:pt x="54" y="271"/>
                    </a:cubicBezTo>
                    <a:cubicBezTo>
                      <a:pt x="53" y="271"/>
                      <a:pt x="52" y="270"/>
                      <a:pt x="50" y="270"/>
                    </a:cubicBezTo>
                    <a:cubicBezTo>
                      <a:pt x="49" y="269"/>
                      <a:pt x="48" y="271"/>
                      <a:pt x="48" y="271"/>
                    </a:cubicBezTo>
                    <a:cubicBezTo>
                      <a:pt x="47" y="270"/>
                      <a:pt x="46" y="267"/>
                      <a:pt x="46" y="267"/>
                    </a:cubicBezTo>
                    <a:cubicBezTo>
                      <a:pt x="46" y="267"/>
                      <a:pt x="43" y="264"/>
                      <a:pt x="43" y="264"/>
                    </a:cubicBezTo>
                    <a:cubicBezTo>
                      <a:pt x="42" y="264"/>
                      <a:pt x="41" y="262"/>
                      <a:pt x="41" y="262"/>
                    </a:cubicBezTo>
                    <a:cubicBezTo>
                      <a:pt x="39" y="261"/>
                      <a:pt x="39" y="261"/>
                      <a:pt x="39" y="261"/>
                    </a:cubicBezTo>
                    <a:cubicBezTo>
                      <a:pt x="38" y="261"/>
                      <a:pt x="39" y="261"/>
                      <a:pt x="38" y="261"/>
                    </a:cubicBezTo>
                    <a:cubicBezTo>
                      <a:pt x="37" y="260"/>
                      <a:pt x="34" y="263"/>
                      <a:pt x="35" y="266"/>
                    </a:cubicBezTo>
                    <a:cubicBezTo>
                      <a:pt x="35" y="267"/>
                      <a:pt x="37" y="268"/>
                      <a:pt x="37" y="268"/>
                    </a:cubicBezTo>
                    <a:cubicBezTo>
                      <a:pt x="37" y="268"/>
                      <a:pt x="38" y="270"/>
                      <a:pt x="39" y="271"/>
                    </a:cubicBezTo>
                    <a:cubicBezTo>
                      <a:pt x="39" y="272"/>
                      <a:pt x="42" y="272"/>
                      <a:pt x="41" y="272"/>
                    </a:cubicBezTo>
                    <a:cubicBezTo>
                      <a:pt x="40" y="272"/>
                      <a:pt x="40" y="277"/>
                      <a:pt x="40" y="277"/>
                    </a:cubicBezTo>
                    <a:cubicBezTo>
                      <a:pt x="40" y="277"/>
                      <a:pt x="35" y="275"/>
                      <a:pt x="36" y="275"/>
                    </a:cubicBezTo>
                    <a:cubicBezTo>
                      <a:pt x="37" y="275"/>
                      <a:pt x="34" y="279"/>
                      <a:pt x="34" y="279"/>
                    </a:cubicBezTo>
                    <a:cubicBezTo>
                      <a:pt x="34" y="279"/>
                      <a:pt x="37" y="280"/>
                      <a:pt x="37" y="281"/>
                    </a:cubicBezTo>
                    <a:cubicBezTo>
                      <a:pt x="38" y="282"/>
                      <a:pt x="41" y="282"/>
                      <a:pt x="42" y="282"/>
                    </a:cubicBezTo>
                    <a:cubicBezTo>
                      <a:pt x="43" y="281"/>
                      <a:pt x="45" y="283"/>
                      <a:pt x="46" y="284"/>
                    </a:cubicBezTo>
                    <a:cubicBezTo>
                      <a:pt x="49" y="287"/>
                      <a:pt x="49" y="284"/>
                      <a:pt x="49" y="283"/>
                    </a:cubicBezTo>
                    <a:cubicBezTo>
                      <a:pt x="49" y="283"/>
                      <a:pt x="49" y="279"/>
                      <a:pt x="49" y="280"/>
                    </a:cubicBezTo>
                    <a:cubicBezTo>
                      <a:pt x="49" y="280"/>
                      <a:pt x="52" y="279"/>
                      <a:pt x="52" y="279"/>
                    </a:cubicBezTo>
                    <a:cubicBezTo>
                      <a:pt x="56" y="281"/>
                      <a:pt x="56" y="281"/>
                      <a:pt x="56" y="281"/>
                    </a:cubicBezTo>
                    <a:cubicBezTo>
                      <a:pt x="56" y="281"/>
                      <a:pt x="58" y="282"/>
                      <a:pt x="59" y="283"/>
                    </a:cubicBezTo>
                    <a:cubicBezTo>
                      <a:pt x="61" y="284"/>
                      <a:pt x="60" y="284"/>
                      <a:pt x="60" y="284"/>
                    </a:cubicBezTo>
                    <a:cubicBezTo>
                      <a:pt x="71" y="285"/>
                      <a:pt x="71" y="285"/>
                      <a:pt x="71" y="285"/>
                    </a:cubicBezTo>
                    <a:cubicBezTo>
                      <a:pt x="71" y="285"/>
                      <a:pt x="72" y="285"/>
                      <a:pt x="73" y="286"/>
                    </a:cubicBezTo>
                    <a:cubicBezTo>
                      <a:pt x="74" y="287"/>
                      <a:pt x="73" y="287"/>
                      <a:pt x="73" y="288"/>
                    </a:cubicBezTo>
                    <a:cubicBezTo>
                      <a:pt x="72" y="293"/>
                      <a:pt x="76" y="295"/>
                      <a:pt x="76" y="296"/>
                    </a:cubicBezTo>
                    <a:cubicBezTo>
                      <a:pt x="76" y="296"/>
                      <a:pt x="72" y="297"/>
                      <a:pt x="71" y="297"/>
                    </a:cubicBezTo>
                    <a:cubicBezTo>
                      <a:pt x="70" y="297"/>
                      <a:pt x="70" y="297"/>
                      <a:pt x="70" y="297"/>
                    </a:cubicBezTo>
                    <a:cubicBezTo>
                      <a:pt x="70" y="297"/>
                      <a:pt x="70" y="297"/>
                      <a:pt x="70" y="297"/>
                    </a:cubicBezTo>
                    <a:cubicBezTo>
                      <a:pt x="70" y="298"/>
                      <a:pt x="69" y="299"/>
                      <a:pt x="69" y="300"/>
                    </a:cubicBezTo>
                    <a:cubicBezTo>
                      <a:pt x="70" y="300"/>
                      <a:pt x="70" y="300"/>
                      <a:pt x="70" y="300"/>
                    </a:cubicBezTo>
                    <a:cubicBezTo>
                      <a:pt x="78" y="302"/>
                      <a:pt x="74" y="302"/>
                      <a:pt x="76" y="308"/>
                    </a:cubicBezTo>
                    <a:cubicBezTo>
                      <a:pt x="80" y="319"/>
                      <a:pt x="79" y="304"/>
                      <a:pt x="81" y="308"/>
                    </a:cubicBezTo>
                    <a:cubicBezTo>
                      <a:pt x="81" y="309"/>
                      <a:pt x="84" y="308"/>
                      <a:pt x="86" y="311"/>
                    </a:cubicBezTo>
                    <a:cubicBezTo>
                      <a:pt x="87" y="314"/>
                      <a:pt x="91" y="306"/>
                      <a:pt x="93" y="315"/>
                    </a:cubicBezTo>
                    <a:cubicBezTo>
                      <a:pt x="94" y="317"/>
                      <a:pt x="89" y="319"/>
                      <a:pt x="87" y="320"/>
                    </a:cubicBezTo>
                    <a:cubicBezTo>
                      <a:pt x="83" y="322"/>
                      <a:pt x="83" y="320"/>
                      <a:pt x="80" y="321"/>
                    </a:cubicBezTo>
                    <a:cubicBezTo>
                      <a:pt x="80" y="321"/>
                      <a:pt x="78" y="327"/>
                      <a:pt x="82" y="327"/>
                    </a:cubicBezTo>
                    <a:cubicBezTo>
                      <a:pt x="83" y="327"/>
                      <a:pt x="83" y="325"/>
                      <a:pt x="85" y="325"/>
                    </a:cubicBezTo>
                    <a:cubicBezTo>
                      <a:pt x="88" y="324"/>
                      <a:pt x="88" y="327"/>
                      <a:pt x="90" y="326"/>
                    </a:cubicBezTo>
                    <a:cubicBezTo>
                      <a:pt x="94" y="326"/>
                      <a:pt x="94" y="325"/>
                      <a:pt x="100" y="323"/>
                    </a:cubicBezTo>
                    <a:cubicBezTo>
                      <a:pt x="104" y="322"/>
                      <a:pt x="108" y="315"/>
                      <a:pt x="109" y="315"/>
                    </a:cubicBezTo>
                    <a:cubicBezTo>
                      <a:pt x="110" y="315"/>
                      <a:pt x="118" y="319"/>
                      <a:pt x="118" y="321"/>
                    </a:cubicBezTo>
                    <a:cubicBezTo>
                      <a:pt x="118" y="322"/>
                      <a:pt x="105" y="331"/>
                      <a:pt x="103" y="331"/>
                    </a:cubicBezTo>
                    <a:cubicBezTo>
                      <a:pt x="93" y="334"/>
                      <a:pt x="102" y="336"/>
                      <a:pt x="104" y="335"/>
                    </a:cubicBezTo>
                    <a:cubicBezTo>
                      <a:pt x="111" y="331"/>
                      <a:pt x="110" y="336"/>
                      <a:pt x="113" y="334"/>
                    </a:cubicBezTo>
                    <a:cubicBezTo>
                      <a:pt x="115" y="333"/>
                      <a:pt x="114" y="339"/>
                      <a:pt x="116" y="338"/>
                    </a:cubicBezTo>
                    <a:cubicBezTo>
                      <a:pt x="118" y="337"/>
                      <a:pt x="121" y="330"/>
                      <a:pt x="123" y="328"/>
                    </a:cubicBezTo>
                    <a:cubicBezTo>
                      <a:pt x="127" y="324"/>
                      <a:pt x="130" y="323"/>
                      <a:pt x="131" y="324"/>
                    </a:cubicBezTo>
                    <a:cubicBezTo>
                      <a:pt x="132" y="325"/>
                      <a:pt x="132" y="322"/>
                      <a:pt x="138" y="324"/>
                    </a:cubicBezTo>
                    <a:cubicBezTo>
                      <a:pt x="141" y="325"/>
                      <a:pt x="139" y="324"/>
                      <a:pt x="142" y="335"/>
                    </a:cubicBezTo>
                    <a:cubicBezTo>
                      <a:pt x="143" y="337"/>
                      <a:pt x="151" y="343"/>
                      <a:pt x="151" y="341"/>
                    </a:cubicBezTo>
                    <a:cubicBezTo>
                      <a:pt x="165" y="342"/>
                      <a:pt x="165" y="342"/>
                      <a:pt x="165" y="342"/>
                    </a:cubicBezTo>
                    <a:cubicBezTo>
                      <a:pt x="173" y="336"/>
                      <a:pt x="173" y="336"/>
                      <a:pt x="173" y="336"/>
                    </a:cubicBezTo>
                    <a:cubicBezTo>
                      <a:pt x="187" y="334"/>
                      <a:pt x="187" y="334"/>
                      <a:pt x="187" y="334"/>
                    </a:cubicBezTo>
                    <a:cubicBezTo>
                      <a:pt x="191" y="331"/>
                      <a:pt x="186" y="320"/>
                      <a:pt x="190" y="319"/>
                    </a:cubicBezTo>
                    <a:cubicBezTo>
                      <a:pt x="190" y="309"/>
                      <a:pt x="191" y="315"/>
                      <a:pt x="189" y="306"/>
                    </a:cubicBezTo>
                    <a:cubicBezTo>
                      <a:pt x="192" y="305"/>
                      <a:pt x="207" y="303"/>
                      <a:pt x="209" y="303"/>
                    </a:cubicBezTo>
                    <a:cubicBezTo>
                      <a:pt x="217" y="303"/>
                      <a:pt x="217" y="303"/>
                      <a:pt x="217" y="303"/>
                    </a:cubicBezTo>
                    <a:cubicBezTo>
                      <a:pt x="230" y="307"/>
                      <a:pt x="230" y="307"/>
                      <a:pt x="230" y="307"/>
                    </a:cubicBezTo>
                    <a:cubicBezTo>
                      <a:pt x="235" y="313"/>
                      <a:pt x="240" y="305"/>
                      <a:pt x="241" y="311"/>
                    </a:cubicBezTo>
                    <a:cubicBezTo>
                      <a:pt x="243" y="317"/>
                      <a:pt x="261" y="322"/>
                      <a:pt x="267" y="323"/>
                    </a:cubicBezTo>
                    <a:cubicBezTo>
                      <a:pt x="268" y="322"/>
                      <a:pt x="277" y="315"/>
                      <a:pt x="279" y="315"/>
                    </a:cubicBezTo>
                    <a:cubicBezTo>
                      <a:pt x="283" y="315"/>
                      <a:pt x="288" y="311"/>
                      <a:pt x="291" y="310"/>
                    </a:cubicBezTo>
                    <a:cubicBezTo>
                      <a:pt x="297" y="309"/>
                      <a:pt x="298" y="303"/>
                      <a:pt x="300" y="302"/>
                    </a:cubicBezTo>
                    <a:cubicBezTo>
                      <a:pt x="304" y="301"/>
                      <a:pt x="297" y="298"/>
                      <a:pt x="306" y="295"/>
                    </a:cubicBezTo>
                    <a:cubicBezTo>
                      <a:pt x="312" y="286"/>
                      <a:pt x="312" y="286"/>
                      <a:pt x="312" y="286"/>
                    </a:cubicBezTo>
                    <a:cubicBezTo>
                      <a:pt x="314" y="284"/>
                      <a:pt x="315" y="279"/>
                      <a:pt x="317" y="275"/>
                    </a:cubicBezTo>
                    <a:cubicBezTo>
                      <a:pt x="324" y="271"/>
                      <a:pt x="324" y="271"/>
                      <a:pt x="324" y="271"/>
                    </a:cubicBezTo>
                    <a:cubicBezTo>
                      <a:pt x="327" y="272"/>
                      <a:pt x="334" y="273"/>
                      <a:pt x="340" y="276"/>
                    </a:cubicBezTo>
                    <a:cubicBezTo>
                      <a:pt x="345" y="278"/>
                      <a:pt x="350" y="273"/>
                      <a:pt x="351" y="274"/>
                    </a:cubicBezTo>
                    <a:cubicBezTo>
                      <a:pt x="355" y="275"/>
                      <a:pt x="345" y="267"/>
                      <a:pt x="352" y="267"/>
                    </a:cubicBezTo>
                    <a:cubicBezTo>
                      <a:pt x="358" y="263"/>
                      <a:pt x="358" y="263"/>
                      <a:pt x="358" y="263"/>
                    </a:cubicBezTo>
                    <a:cubicBezTo>
                      <a:pt x="363" y="254"/>
                      <a:pt x="363" y="254"/>
                      <a:pt x="363" y="254"/>
                    </a:cubicBezTo>
                    <a:cubicBezTo>
                      <a:pt x="364" y="256"/>
                      <a:pt x="371" y="258"/>
                      <a:pt x="372" y="260"/>
                    </a:cubicBezTo>
                    <a:cubicBezTo>
                      <a:pt x="373" y="265"/>
                      <a:pt x="374" y="264"/>
                      <a:pt x="373" y="267"/>
                    </a:cubicBezTo>
                    <a:cubicBezTo>
                      <a:pt x="373" y="268"/>
                      <a:pt x="363" y="280"/>
                      <a:pt x="365" y="284"/>
                    </a:cubicBezTo>
                    <a:cubicBezTo>
                      <a:pt x="366" y="287"/>
                      <a:pt x="371" y="289"/>
                      <a:pt x="373" y="292"/>
                    </a:cubicBezTo>
                    <a:cubicBezTo>
                      <a:pt x="375" y="295"/>
                      <a:pt x="377" y="297"/>
                      <a:pt x="379" y="299"/>
                    </a:cubicBezTo>
                    <a:cubicBezTo>
                      <a:pt x="382" y="301"/>
                      <a:pt x="387" y="291"/>
                      <a:pt x="387" y="291"/>
                    </a:cubicBezTo>
                    <a:cubicBezTo>
                      <a:pt x="388" y="291"/>
                      <a:pt x="383" y="282"/>
                      <a:pt x="386" y="280"/>
                    </a:cubicBezTo>
                    <a:cubicBezTo>
                      <a:pt x="388" y="278"/>
                      <a:pt x="393" y="278"/>
                      <a:pt x="393" y="276"/>
                    </a:cubicBezTo>
                    <a:cubicBezTo>
                      <a:pt x="394" y="273"/>
                      <a:pt x="387" y="271"/>
                      <a:pt x="387" y="268"/>
                    </a:cubicBezTo>
                    <a:cubicBezTo>
                      <a:pt x="386" y="265"/>
                      <a:pt x="388" y="264"/>
                      <a:pt x="386" y="261"/>
                    </a:cubicBezTo>
                    <a:cubicBezTo>
                      <a:pt x="382" y="256"/>
                      <a:pt x="386" y="251"/>
                      <a:pt x="393" y="251"/>
                    </a:cubicBezTo>
                    <a:cubicBezTo>
                      <a:pt x="400" y="256"/>
                      <a:pt x="400" y="256"/>
                      <a:pt x="400" y="256"/>
                    </a:cubicBezTo>
                    <a:cubicBezTo>
                      <a:pt x="405" y="256"/>
                      <a:pt x="410" y="254"/>
                      <a:pt x="414" y="251"/>
                    </a:cubicBezTo>
                    <a:cubicBezTo>
                      <a:pt x="425" y="242"/>
                      <a:pt x="425" y="242"/>
                      <a:pt x="425" y="242"/>
                    </a:cubicBezTo>
                    <a:cubicBezTo>
                      <a:pt x="425" y="242"/>
                      <a:pt x="433" y="233"/>
                      <a:pt x="435" y="233"/>
                    </a:cubicBezTo>
                    <a:cubicBezTo>
                      <a:pt x="438" y="232"/>
                      <a:pt x="443" y="231"/>
                      <a:pt x="443" y="231"/>
                    </a:cubicBezTo>
                    <a:cubicBezTo>
                      <a:pt x="453" y="236"/>
                      <a:pt x="453" y="236"/>
                      <a:pt x="453" y="236"/>
                    </a:cubicBezTo>
                    <a:cubicBezTo>
                      <a:pt x="466" y="233"/>
                      <a:pt x="480" y="230"/>
                      <a:pt x="489" y="221"/>
                    </a:cubicBezTo>
                    <a:cubicBezTo>
                      <a:pt x="502" y="209"/>
                      <a:pt x="490" y="209"/>
                      <a:pt x="504" y="205"/>
                    </a:cubicBezTo>
                    <a:cubicBezTo>
                      <a:pt x="512" y="197"/>
                      <a:pt x="512" y="197"/>
                      <a:pt x="512" y="197"/>
                    </a:cubicBezTo>
                    <a:cubicBezTo>
                      <a:pt x="530" y="192"/>
                      <a:pt x="530" y="192"/>
                      <a:pt x="530" y="192"/>
                    </a:cubicBezTo>
                    <a:cubicBezTo>
                      <a:pt x="538" y="187"/>
                      <a:pt x="538" y="187"/>
                      <a:pt x="538" y="187"/>
                    </a:cubicBezTo>
                    <a:cubicBezTo>
                      <a:pt x="550" y="182"/>
                      <a:pt x="550" y="182"/>
                      <a:pt x="550" y="182"/>
                    </a:cubicBezTo>
                    <a:cubicBezTo>
                      <a:pt x="554" y="173"/>
                      <a:pt x="554" y="173"/>
                      <a:pt x="554" y="173"/>
                    </a:cubicBezTo>
                    <a:cubicBezTo>
                      <a:pt x="559" y="174"/>
                      <a:pt x="559" y="174"/>
                      <a:pt x="559" y="174"/>
                    </a:cubicBezTo>
                    <a:cubicBezTo>
                      <a:pt x="560" y="174"/>
                      <a:pt x="556" y="177"/>
                      <a:pt x="562" y="178"/>
                    </a:cubicBezTo>
                    <a:cubicBezTo>
                      <a:pt x="564" y="178"/>
                      <a:pt x="565" y="176"/>
                      <a:pt x="567" y="175"/>
                    </a:cubicBezTo>
                    <a:cubicBezTo>
                      <a:pt x="571" y="173"/>
                      <a:pt x="570" y="163"/>
                      <a:pt x="571" y="163"/>
                    </a:cubicBezTo>
                    <a:cubicBezTo>
                      <a:pt x="579" y="164"/>
                      <a:pt x="573" y="163"/>
                      <a:pt x="580" y="162"/>
                    </a:cubicBezTo>
                    <a:cubicBezTo>
                      <a:pt x="583" y="155"/>
                      <a:pt x="586" y="162"/>
                      <a:pt x="592" y="159"/>
                    </a:cubicBezTo>
                    <a:cubicBezTo>
                      <a:pt x="608" y="157"/>
                      <a:pt x="608" y="157"/>
                      <a:pt x="608" y="157"/>
                    </a:cubicBezTo>
                    <a:cubicBezTo>
                      <a:pt x="611" y="151"/>
                      <a:pt x="611" y="151"/>
                      <a:pt x="611" y="151"/>
                    </a:cubicBezTo>
                    <a:cubicBezTo>
                      <a:pt x="619" y="150"/>
                      <a:pt x="619" y="150"/>
                      <a:pt x="619" y="150"/>
                    </a:cubicBezTo>
                    <a:cubicBezTo>
                      <a:pt x="620" y="157"/>
                      <a:pt x="620" y="157"/>
                      <a:pt x="620" y="157"/>
                    </a:cubicBezTo>
                    <a:cubicBezTo>
                      <a:pt x="626" y="160"/>
                      <a:pt x="626" y="160"/>
                      <a:pt x="626" y="160"/>
                    </a:cubicBezTo>
                    <a:cubicBezTo>
                      <a:pt x="627" y="159"/>
                      <a:pt x="628" y="158"/>
                      <a:pt x="629" y="156"/>
                    </a:cubicBezTo>
                    <a:cubicBezTo>
                      <a:pt x="629" y="155"/>
                      <a:pt x="626" y="153"/>
                      <a:pt x="631" y="149"/>
                    </a:cubicBezTo>
                    <a:cubicBezTo>
                      <a:pt x="635" y="146"/>
                      <a:pt x="635" y="148"/>
                      <a:pt x="637" y="145"/>
                    </a:cubicBezTo>
                    <a:cubicBezTo>
                      <a:pt x="638" y="145"/>
                      <a:pt x="638" y="141"/>
                      <a:pt x="636" y="14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2" name="Freeform 11"/>
              <p:cNvSpPr>
                <a:spLocks/>
              </p:cNvSpPr>
              <p:nvPr/>
            </p:nvSpPr>
            <p:spPr bwMode="auto">
              <a:xfrm>
                <a:off x="3248" y="2538"/>
                <a:ext cx="293" cy="315"/>
              </a:xfrm>
              <a:custGeom>
                <a:avLst/>
                <a:gdLst>
                  <a:gd name="T0" fmla="*/ 135 w 146"/>
                  <a:gd name="T1" fmla="*/ 101 h 157"/>
                  <a:gd name="T2" fmla="*/ 121 w 146"/>
                  <a:gd name="T3" fmla="*/ 88 h 157"/>
                  <a:gd name="T4" fmla="*/ 125 w 146"/>
                  <a:gd name="T5" fmla="*/ 73 h 157"/>
                  <a:gd name="T6" fmla="*/ 124 w 146"/>
                  <a:gd name="T7" fmla="*/ 63 h 157"/>
                  <a:gd name="T8" fmla="*/ 120 w 146"/>
                  <a:gd name="T9" fmla="*/ 54 h 157"/>
                  <a:gd name="T10" fmla="*/ 124 w 146"/>
                  <a:gd name="T11" fmla="*/ 50 h 157"/>
                  <a:gd name="T12" fmla="*/ 111 w 146"/>
                  <a:gd name="T13" fmla="*/ 51 h 157"/>
                  <a:gd name="T14" fmla="*/ 102 w 146"/>
                  <a:gd name="T15" fmla="*/ 55 h 157"/>
                  <a:gd name="T16" fmla="*/ 91 w 146"/>
                  <a:gd name="T17" fmla="*/ 54 h 157"/>
                  <a:gd name="T18" fmla="*/ 81 w 146"/>
                  <a:gd name="T19" fmla="*/ 46 h 157"/>
                  <a:gd name="T20" fmla="*/ 79 w 146"/>
                  <a:gd name="T21" fmla="*/ 40 h 157"/>
                  <a:gd name="T22" fmla="*/ 81 w 146"/>
                  <a:gd name="T23" fmla="*/ 32 h 157"/>
                  <a:gd name="T24" fmla="*/ 71 w 146"/>
                  <a:gd name="T25" fmla="*/ 30 h 157"/>
                  <a:gd name="T26" fmla="*/ 59 w 146"/>
                  <a:gd name="T27" fmla="*/ 24 h 157"/>
                  <a:gd name="T28" fmla="*/ 57 w 146"/>
                  <a:gd name="T29" fmla="*/ 14 h 157"/>
                  <a:gd name="T30" fmla="*/ 47 w 146"/>
                  <a:gd name="T31" fmla="*/ 5 h 157"/>
                  <a:gd name="T32" fmla="*/ 38 w 146"/>
                  <a:gd name="T33" fmla="*/ 1 h 157"/>
                  <a:gd name="T34" fmla="*/ 27 w 146"/>
                  <a:gd name="T35" fmla="*/ 1 h 157"/>
                  <a:gd name="T36" fmla="*/ 18 w 146"/>
                  <a:gd name="T37" fmla="*/ 3 h 157"/>
                  <a:gd name="T38" fmla="*/ 8 w 146"/>
                  <a:gd name="T39" fmla="*/ 11 h 157"/>
                  <a:gd name="T40" fmla="*/ 4 w 146"/>
                  <a:gd name="T41" fmla="*/ 12 h 157"/>
                  <a:gd name="T42" fmla="*/ 3 w 146"/>
                  <a:gd name="T43" fmla="*/ 25 h 157"/>
                  <a:gd name="T44" fmla="*/ 7 w 146"/>
                  <a:gd name="T45" fmla="*/ 33 h 157"/>
                  <a:gd name="T46" fmla="*/ 9 w 146"/>
                  <a:gd name="T47" fmla="*/ 37 h 157"/>
                  <a:gd name="T48" fmla="*/ 14 w 146"/>
                  <a:gd name="T49" fmla="*/ 39 h 157"/>
                  <a:gd name="T50" fmla="*/ 21 w 146"/>
                  <a:gd name="T51" fmla="*/ 41 h 157"/>
                  <a:gd name="T52" fmla="*/ 12 w 146"/>
                  <a:gd name="T53" fmla="*/ 47 h 157"/>
                  <a:gd name="T54" fmla="*/ 12 w 146"/>
                  <a:gd name="T55" fmla="*/ 53 h 157"/>
                  <a:gd name="T56" fmla="*/ 18 w 146"/>
                  <a:gd name="T57" fmla="*/ 69 h 157"/>
                  <a:gd name="T58" fmla="*/ 16 w 146"/>
                  <a:gd name="T59" fmla="*/ 75 h 157"/>
                  <a:gd name="T60" fmla="*/ 23 w 146"/>
                  <a:gd name="T61" fmla="*/ 82 h 157"/>
                  <a:gd name="T62" fmla="*/ 30 w 146"/>
                  <a:gd name="T63" fmla="*/ 88 h 157"/>
                  <a:gd name="T64" fmla="*/ 33 w 146"/>
                  <a:gd name="T65" fmla="*/ 94 h 157"/>
                  <a:gd name="T66" fmla="*/ 30 w 146"/>
                  <a:gd name="T67" fmla="*/ 102 h 157"/>
                  <a:gd name="T68" fmla="*/ 31 w 146"/>
                  <a:gd name="T69" fmla="*/ 114 h 157"/>
                  <a:gd name="T70" fmla="*/ 26 w 146"/>
                  <a:gd name="T71" fmla="*/ 115 h 157"/>
                  <a:gd name="T72" fmla="*/ 29 w 146"/>
                  <a:gd name="T73" fmla="*/ 118 h 157"/>
                  <a:gd name="T74" fmla="*/ 32 w 146"/>
                  <a:gd name="T75" fmla="*/ 120 h 157"/>
                  <a:gd name="T76" fmla="*/ 37 w 146"/>
                  <a:gd name="T77" fmla="*/ 124 h 157"/>
                  <a:gd name="T78" fmla="*/ 43 w 146"/>
                  <a:gd name="T79" fmla="*/ 126 h 157"/>
                  <a:gd name="T80" fmla="*/ 48 w 146"/>
                  <a:gd name="T81" fmla="*/ 126 h 157"/>
                  <a:gd name="T82" fmla="*/ 53 w 146"/>
                  <a:gd name="T83" fmla="*/ 128 h 157"/>
                  <a:gd name="T84" fmla="*/ 60 w 146"/>
                  <a:gd name="T85" fmla="*/ 132 h 157"/>
                  <a:gd name="T86" fmla="*/ 68 w 146"/>
                  <a:gd name="T87" fmla="*/ 138 h 157"/>
                  <a:gd name="T88" fmla="*/ 73 w 146"/>
                  <a:gd name="T89" fmla="*/ 126 h 157"/>
                  <a:gd name="T90" fmla="*/ 76 w 146"/>
                  <a:gd name="T91" fmla="*/ 118 h 157"/>
                  <a:gd name="T92" fmla="*/ 90 w 146"/>
                  <a:gd name="T93" fmla="*/ 126 h 157"/>
                  <a:gd name="T94" fmla="*/ 104 w 146"/>
                  <a:gd name="T95" fmla="*/ 136 h 157"/>
                  <a:gd name="T96" fmla="*/ 112 w 146"/>
                  <a:gd name="T97" fmla="*/ 140 h 157"/>
                  <a:gd name="T98" fmla="*/ 109 w 146"/>
                  <a:gd name="T99" fmla="*/ 150 h 157"/>
                  <a:gd name="T100" fmla="*/ 109 w 146"/>
                  <a:gd name="T101" fmla="*/ 156 h 157"/>
                  <a:gd name="T102" fmla="*/ 113 w 146"/>
                  <a:gd name="T103" fmla="*/ 156 h 157"/>
                  <a:gd name="T104" fmla="*/ 124 w 146"/>
                  <a:gd name="T105" fmla="*/ 151 h 157"/>
                  <a:gd name="T106" fmla="*/ 134 w 146"/>
                  <a:gd name="T107" fmla="*/ 148 h 157"/>
                  <a:gd name="T108" fmla="*/ 133 w 146"/>
                  <a:gd name="T109" fmla="*/ 131 h 157"/>
                  <a:gd name="T110" fmla="*/ 140 w 146"/>
                  <a:gd name="T111"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 h="157">
                    <a:moveTo>
                      <a:pt x="146" y="107"/>
                    </a:moveTo>
                    <a:cubicBezTo>
                      <a:pt x="143" y="107"/>
                      <a:pt x="143" y="107"/>
                      <a:pt x="143" y="107"/>
                    </a:cubicBezTo>
                    <a:cubicBezTo>
                      <a:pt x="140" y="106"/>
                      <a:pt x="140" y="106"/>
                      <a:pt x="140" y="106"/>
                    </a:cubicBezTo>
                    <a:cubicBezTo>
                      <a:pt x="139" y="105"/>
                      <a:pt x="137" y="102"/>
                      <a:pt x="136" y="101"/>
                    </a:cubicBezTo>
                    <a:cubicBezTo>
                      <a:pt x="136" y="101"/>
                      <a:pt x="136" y="101"/>
                      <a:pt x="135" y="101"/>
                    </a:cubicBezTo>
                    <a:cubicBezTo>
                      <a:pt x="134" y="100"/>
                      <a:pt x="132" y="100"/>
                      <a:pt x="132" y="99"/>
                    </a:cubicBezTo>
                    <a:cubicBezTo>
                      <a:pt x="131" y="99"/>
                      <a:pt x="129" y="98"/>
                      <a:pt x="128" y="98"/>
                    </a:cubicBezTo>
                    <a:cubicBezTo>
                      <a:pt x="128" y="98"/>
                      <a:pt x="125" y="94"/>
                      <a:pt x="125" y="93"/>
                    </a:cubicBezTo>
                    <a:cubicBezTo>
                      <a:pt x="124" y="91"/>
                      <a:pt x="123" y="91"/>
                      <a:pt x="123" y="91"/>
                    </a:cubicBezTo>
                    <a:cubicBezTo>
                      <a:pt x="123" y="91"/>
                      <a:pt x="122" y="89"/>
                      <a:pt x="121" y="88"/>
                    </a:cubicBezTo>
                    <a:cubicBezTo>
                      <a:pt x="121" y="87"/>
                      <a:pt x="120" y="85"/>
                      <a:pt x="120" y="85"/>
                    </a:cubicBezTo>
                    <a:cubicBezTo>
                      <a:pt x="120" y="85"/>
                      <a:pt x="121" y="83"/>
                      <a:pt x="121" y="82"/>
                    </a:cubicBezTo>
                    <a:cubicBezTo>
                      <a:pt x="120" y="81"/>
                      <a:pt x="120" y="77"/>
                      <a:pt x="120" y="77"/>
                    </a:cubicBezTo>
                    <a:cubicBezTo>
                      <a:pt x="122" y="74"/>
                      <a:pt x="122" y="74"/>
                      <a:pt x="122" y="74"/>
                    </a:cubicBezTo>
                    <a:cubicBezTo>
                      <a:pt x="122" y="74"/>
                      <a:pt x="124" y="73"/>
                      <a:pt x="125" y="73"/>
                    </a:cubicBezTo>
                    <a:cubicBezTo>
                      <a:pt x="126" y="72"/>
                      <a:pt x="126" y="72"/>
                      <a:pt x="125" y="71"/>
                    </a:cubicBezTo>
                    <a:cubicBezTo>
                      <a:pt x="125" y="68"/>
                      <a:pt x="125" y="68"/>
                      <a:pt x="125" y="68"/>
                    </a:cubicBezTo>
                    <a:cubicBezTo>
                      <a:pt x="125" y="62"/>
                      <a:pt x="125" y="62"/>
                      <a:pt x="125" y="62"/>
                    </a:cubicBezTo>
                    <a:cubicBezTo>
                      <a:pt x="125" y="63"/>
                      <a:pt x="125" y="63"/>
                      <a:pt x="125" y="63"/>
                    </a:cubicBezTo>
                    <a:cubicBezTo>
                      <a:pt x="124" y="63"/>
                      <a:pt x="124" y="63"/>
                      <a:pt x="124" y="63"/>
                    </a:cubicBezTo>
                    <a:cubicBezTo>
                      <a:pt x="121" y="62"/>
                      <a:pt x="121" y="62"/>
                      <a:pt x="121" y="62"/>
                    </a:cubicBezTo>
                    <a:cubicBezTo>
                      <a:pt x="121" y="62"/>
                      <a:pt x="121" y="61"/>
                      <a:pt x="121" y="60"/>
                    </a:cubicBezTo>
                    <a:cubicBezTo>
                      <a:pt x="121" y="60"/>
                      <a:pt x="119" y="59"/>
                      <a:pt x="118" y="58"/>
                    </a:cubicBezTo>
                    <a:cubicBezTo>
                      <a:pt x="116" y="56"/>
                      <a:pt x="116" y="56"/>
                      <a:pt x="116" y="56"/>
                    </a:cubicBezTo>
                    <a:cubicBezTo>
                      <a:pt x="120" y="54"/>
                      <a:pt x="120" y="54"/>
                      <a:pt x="120" y="54"/>
                    </a:cubicBezTo>
                    <a:cubicBezTo>
                      <a:pt x="120" y="54"/>
                      <a:pt x="120" y="52"/>
                      <a:pt x="120" y="52"/>
                    </a:cubicBezTo>
                    <a:cubicBezTo>
                      <a:pt x="121" y="51"/>
                      <a:pt x="122" y="52"/>
                      <a:pt x="122" y="52"/>
                    </a:cubicBezTo>
                    <a:cubicBezTo>
                      <a:pt x="123" y="52"/>
                      <a:pt x="124" y="53"/>
                      <a:pt x="124" y="53"/>
                    </a:cubicBezTo>
                    <a:cubicBezTo>
                      <a:pt x="125" y="53"/>
                      <a:pt x="126" y="52"/>
                      <a:pt x="126" y="51"/>
                    </a:cubicBezTo>
                    <a:cubicBezTo>
                      <a:pt x="126" y="51"/>
                      <a:pt x="125" y="51"/>
                      <a:pt x="124" y="50"/>
                    </a:cubicBezTo>
                    <a:cubicBezTo>
                      <a:pt x="120" y="50"/>
                      <a:pt x="120" y="50"/>
                      <a:pt x="120" y="50"/>
                    </a:cubicBezTo>
                    <a:cubicBezTo>
                      <a:pt x="120" y="50"/>
                      <a:pt x="118" y="48"/>
                      <a:pt x="116" y="47"/>
                    </a:cubicBezTo>
                    <a:cubicBezTo>
                      <a:pt x="116" y="47"/>
                      <a:pt x="115" y="47"/>
                      <a:pt x="115" y="47"/>
                    </a:cubicBezTo>
                    <a:cubicBezTo>
                      <a:pt x="114" y="48"/>
                      <a:pt x="112" y="49"/>
                      <a:pt x="112" y="49"/>
                    </a:cubicBezTo>
                    <a:cubicBezTo>
                      <a:pt x="112" y="50"/>
                      <a:pt x="111" y="50"/>
                      <a:pt x="111" y="51"/>
                    </a:cubicBezTo>
                    <a:cubicBezTo>
                      <a:pt x="111" y="52"/>
                      <a:pt x="110" y="52"/>
                      <a:pt x="110" y="53"/>
                    </a:cubicBezTo>
                    <a:cubicBezTo>
                      <a:pt x="109" y="54"/>
                      <a:pt x="108" y="56"/>
                      <a:pt x="108" y="56"/>
                    </a:cubicBezTo>
                    <a:cubicBezTo>
                      <a:pt x="108" y="56"/>
                      <a:pt x="107" y="57"/>
                      <a:pt x="107" y="57"/>
                    </a:cubicBezTo>
                    <a:cubicBezTo>
                      <a:pt x="107" y="57"/>
                      <a:pt x="107" y="58"/>
                      <a:pt x="107" y="58"/>
                    </a:cubicBezTo>
                    <a:cubicBezTo>
                      <a:pt x="106" y="58"/>
                      <a:pt x="103" y="57"/>
                      <a:pt x="102" y="55"/>
                    </a:cubicBezTo>
                    <a:cubicBezTo>
                      <a:pt x="102" y="53"/>
                      <a:pt x="101" y="53"/>
                      <a:pt x="101" y="53"/>
                    </a:cubicBezTo>
                    <a:cubicBezTo>
                      <a:pt x="101" y="53"/>
                      <a:pt x="97" y="53"/>
                      <a:pt x="96" y="53"/>
                    </a:cubicBezTo>
                    <a:cubicBezTo>
                      <a:pt x="95" y="53"/>
                      <a:pt x="95" y="53"/>
                      <a:pt x="95" y="53"/>
                    </a:cubicBezTo>
                    <a:cubicBezTo>
                      <a:pt x="95" y="53"/>
                      <a:pt x="94" y="53"/>
                      <a:pt x="94" y="53"/>
                    </a:cubicBezTo>
                    <a:cubicBezTo>
                      <a:pt x="93" y="53"/>
                      <a:pt x="92" y="53"/>
                      <a:pt x="91" y="54"/>
                    </a:cubicBezTo>
                    <a:cubicBezTo>
                      <a:pt x="90" y="54"/>
                      <a:pt x="89" y="53"/>
                      <a:pt x="89" y="51"/>
                    </a:cubicBezTo>
                    <a:cubicBezTo>
                      <a:pt x="88" y="50"/>
                      <a:pt x="88" y="50"/>
                      <a:pt x="88" y="50"/>
                    </a:cubicBezTo>
                    <a:cubicBezTo>
                      <a:pt x="87" y="50"/>
                      <a:pt x="86" y="49"/>
                      <a:pt x="85" y="49"/>
                    </a:cubicBezTo>
                    <a:cubicBezTo>
                      <a:pt x="84" y="49"/>
                      <a:pt x="83" y="50"/>
                      <a:pt x="82" y="49"/>
                    </a:cubicBezTo>
                    <a:cubicBezTo>
                      <a:pt x="81" y="48"/>
                      <a:pt x="81" y="46"/>
                      <a:pt x="81" y="46"/>
                    </a:cubicBezTo>
                    <a:cubicBezTo>
                      <a:pt x="82" y="46"/>
                      <a:pt x="84" y="46"/>
                      <a:pt x="84" y="45"/>
                    </a:cubicBezTo>
                    <a:cubicBezTo>
                      <a:pt x="85" y="45"/>
                      <a:pt x="86" y="44"/>
                      <a:pt x="87" y="43"/>
                    </a:cubicBezTo>
                    <a:cubicBezTo>
                      <a:pt x="86" y="42"/>
                      <a:pt x="86" y="42"/>
                      <a:pt x="86" y="42"/>
                    </a:cubicBezTo>
                    <a:cubicBezTo>
                      <a:pt x="84" y="41"/>
                      <a:pt x="84" y="41"/>
                      <a:pt x="84" y="41"/>
                    </a:cubicBezTo>
                    <a:cubicBezTo>
                      <a:pt x="84" y="41"/>
                      <a:pt x="81" y="41"/>
                      <a:pt x="79" y="40"/>
                    </a:cubicBezTo>
                    <a:cubicBezTo>
                      <a:pt x="79" y="40"/>
                      <a:pt x="78" y="40"/>
                      <a:pt x="78" y="39"/>
                    </a:cubicBezTo>
                    <a:cubicBezTo>
                      <a:pt x="78" y="39"/>
                      <a:pt x="79" y="38"/>
                      <a:pt x="80" y="38"/>
                    </a:cubicBezTo>
                    <a:cubicBezTo>
                      <a:pt x="79" y="36"/>
                      <a:pt x="79" y="36"/>
                      <a:pt x="79" y="36"/>
                    </a:cubicBezTo>
                    <a:cubicBezTo>
                      <a:pt x="81" y="33"/>
                      <a:pt x="81" y="33"/>
                      <a:pt x="81" y="33"/>
                    </a:cubicBezTo>
                    <a:cubicBezTo>
                      <a:pt x="81" y="32"/>
                      <a:pt x="81" y="32"/>
                      <a:pt x="81" y="32"/>
                    </a:cubicBezTo>
                    <a:cubicBezTo>
                      <a:pt x="81" y="32"/>
                      <a:pt x="80" y="31"/>
                      <a:pt x="78" y="31"/>
                    </a:cubicBezTo>
                    <a:cubicBezTo>
                      <a:pt x="77" y="31"/>
                      <a:pt x="77" y="31"/>
                      <a:pt x="76" y="31"/>
                    </a:cubicBezTo>
                    <a:cubicBezTo>
                      <a:pt x="75" y="31"/>
                      <a:pt x="75" y="31"/>
                      <a:pt x="75" y="31"/>
                    </a:cubicBezTo>
                    <a:cubicBezTo>
                      <a:pt x="75" y="31"/>
                      <a:pt x="74" y="31"/>
                      <a:pt x="72" y="30"/>
                    </a:cubicBezTo>
                    <a:cubicBezTo>
                      <a:pt x="71" y="30"/>
                      <a:pt x="71" y="30"/>
                      <a:pt x="71" y="30"/>
                    </a:cubicBezTo>
                    <a:cubicBezTo>
                      <a:pt x="69" y="29"/>
                      <a:pt x="69" y="29"/>
                      <a:pt x="69" y="29"/>
                    </a:cubicBezTo>
                    <a:cubicBezTo>
                      <a:pt x="69" y="29"/>
                      <a:pt x="68" y="28"/>
                      <a:pt x="67" y="28"/>
                    </a:cubicBezTo>
                    <a:cubicBezTo>
                      <a:pt x="67" y="28"/>
                      <a:pt x="66" y="28"/>
                      <a:pt x="65" y="27"/>
                    </a:cubicBezTo>
                    <a:cubicBezTo>
                      <a:pt x="63" y="26"/>
                      <a:pt x="62" y="26"/>
                      <a:pt x="61" y="26"/>
                    </a:cubicBezTo>
                    <a:cubicBezTo>
                      <a:pt x="61" y="26"/>
                      <a:pt x="59" y="25"/>
                      <a:pt x="59" y="24"/>
                    </a:cubicBezTo>
                    <a:cubicBezTo>
                      <a:pt x="58" y="23"/>
                      <a:pt x="58" y="23"/>
                      <a:pt x="58" y="23"/>
                    </a:cubicBezTo>
                    <a:cubicBezTo>
                      <a:pt x="58" y="23"/>
                      <a:pt x="58" y="22"/>
                      <a:pt x="58" y="22"/>
                    </a:cubicBezTo>
                    <a:cubicBezTo>
                      <a:pt x="58" y="21"/>
                      <a:pt x="57" y="20"/>
                      <a:pt x="57" y="20"/>
                    </a:cubicBezTo>
                    <a:cubicBezTo>
                      <a:pt x="56" y="18"/>
                      <a:pt x="56" y="17"/>
                      <a:pt x="56" y="17"/>
                    </a:cubicBezTo>
                    <a:cubicBezTo>
                      <a:pt x="56" y="17"/>
                      <a:pt x="56" y="14"/>
                      <a:pt x="57" y="14"/>
                    </a:cubicBezTo>
                    <a:cubicBezTo>
                      <a:pt x="57" y="13"/>
                      <a:pt x="56" y="12"/>
                      <a:pt x="56" y="11"/>
                    </a:cubicBezTo>
                    <a:cubicBezTo>
                      <a:pt x="56" y="11"/>
                      <a:pt x="55" y="11"/>
                      <a:pt x="55" y="11"/>
                    </a:cubicBezTo>
                    <a:cubicBezTo>
                      <a:pt x="54" y="11"/>
                      <a:pt x="53" y="11"/>
                      <a:pt x="53" y="10"/>
                    </a:cubicBezTo>
                    <a:cubicBezTo>
                      <a:pt x="53" y="10"/>
                      <a:pt x="52" y="10"/>
                      <a:pt x="52" y="10"/>
                    </a:cubicBezTo>
                    <a:cubicBezTo>
                      <a:pt x="51" y="9"/>
                      <a:pt x="47" y="6"/>
                      <a:pt x="47" y="5"/>
                    </a:cubicBezTo>
                    <a:cubicBezTo>
                      <a:pt x="47" y="5"/>
                      <a:pt x="45" y="4"/>
                      <a:pt x="44" y="4"/>
                    </a:cubicBezTo>
                    <a:cubicBezTo>
                      <a:pt x="44" y="4"/>
                      <a:pt x="43" y="4"/>
                      <a:pt x="42" y="3"/>
                    </a:cubicBezTo>
                    <a:cubicBezTo>
                      <a:pt x="42" y="3"/>
                      <a:pt x="41" y="3"/>
                      <a:pt x="41" y="3"/>
                    </a:cubicBezTo>
                    <a:cubicBezTo>
                      <a:pt x="40" y="3"/>
                      <a:pt x="39" y="2"/>
                      <a:pt x="39" y="2"/>
                    </a:cubicBezTo>
                    <a:cubicBezTo>
                      <a:pt x="38" y="1"/>
                      <a:pt x="38" y="1"/>
                      <a:pt x="38" y="1"/>
                    </a:cubicBezTo>
                    <a:cubicBezTo>
                      <a:pt x="37" y="1"/>
                      <a:pt x="36" y="1"/>
                      <a:pt x="35" y="1"/>
                    </a:cubicBezTo>
                    <a:cubicBezTo>
                      <a:pt x="34" y="1"/>
                      <a:pt x="34" y="1"/>
                      <a:pt x="34" y="1"/>
                    </a:cubicBezTo>
                    <a:cubicBezTo>
                      <a:pt x="33" y="1"/>
                      <a:pt x="33" y="1"/>
                      <a:pt x="33" y="1"/>
                    </a:cubicBezTo>
                    <a:cubicBezTo>
                      <a:pt x="32" y="0"/>
                      <a:pt x="32" y="0"/>
                      <a:pt x="32" y="0"/>
                    </a:cubicBezTo>
                    <a:cubicBezTo>
                      <a:pt x="27" y="1"/>
                      <a:pt x="27" y="1"/>
                      <a:pt x="27" y="1"/>
                    </a:cubicBezTo>
                    <a:cubicBezTo>
                      <a:pt x="22" y="3"/>
                      <a:pt x="22" y="3"/>
                      <a:pt x="22" y="3"/>
                    </a:cubicBezTo>
                    <a:cubicBezTo>
                      <a:pt x="22" y="2"/>
                      <a:pt x="22" y="2"/>
                      <a:pt x="22" y="2"/>
                    </a:cubicBezTo>
                    <a:cubicBezTo>
                      <a:pt x="21" y="2"/>
                      <a:pt x="21" y="2"/>
                      <a:pt x="21" y="2"/>
                    </a:cubicBezTo>
                    <a:cubicBezTo>
                      <a:pt x="20" y="2"/>
                      <a:pt x="19" y="2"/>
                      <a:pt x="19" y="2"/>
                    </a:cubicBezTo>
                    <a:cubicBezTo>
                      <a:pt x="19" y="3"/>
                      <a:pt x="18" y="3"/>
                      <a:pt x="18" y="3"/>
                    </a:cubicBezTo>
                    <a:cubicBezTo>
                      <a:pt x="18" y="4"/>
                      <a:pt x="16" y="5"/>
                      <a:pt x="16" y="5"/>
                    </a:cubicBezTo>
                    <a:cubicBezTo>
                      <a:pt x="16" y="5"/>
                      <a:pt x="14" y="6"/>
                      <a:pt x="14" y="7"/>
                    </a:cubicBezTo>
                    <a:cubicBezTo>
                      <a:pt x="11" y="10"/>
                      <a:pt x="11" y="10"/>
                      <a:pt x="11" y="10"/>
                    </a:cubicBezTo>
                    <a:cubicBezTo>
                      <a:pt x="11" y="11"/>
                      <a:pt x="11" y="11"/>
                      <a:pt x="11" y="11"/>
                    </a:cubicBezTo>
                    <a:cubicBezTo>
                      <a:pt x="10" y="11"/>
                      <a:pt x="9" y="11"/>
                      <a:pt x="8" y="11"/>
                    </a:cubicBezTo>
                    <a:cubicBezTo>
                      <a:pt x="8" y="11"/>
                      <a:pt x="8" y="11"/>
                      <a:pt x="8" y="11"/>
                    </a:cubicBezTo>
                    <a:cubicBezTo>
                      <a:pt x="7" y="11"/>
                      <a:pt x="7" y="11"/>
                      <a:pt x="5" y="12"/>
                    </a:cubicBezTo>
                    <a:cubicBezTo>
                      <a:pt x="5" y="12"/>
                      <a:pt x="5" y="12"/>
                      <a:pt x="5" y="12"/>
                    </a:cubicBezTo>
                    <a:cubicBezTo>
                      <a:pt x="4" y="12"/>
                      <a:pt x="4" y="12"/>
                      <a:pt x="4" y="12"/>
                    </a:cubicBezTo>
                    <a:cubicBezTo>
                      <a:pt x="4" y="12"/>
                      <a:pt x="4" y="12"/>
                      <a:pt x="4" y="12"/>
                    </a:cubicBezTo>
                    <a:cubicBezTo>
                      <a:pt x="2" y="15"/>
                      <a:pt x="2" y="15"/>
                      <a:pt x="2" y="15"/>
                    </a:cubicBezTo>
                    <a:cubicBezTo>
                      <a:pt x="0" y="16"/>
                      <a:pt x="0" y="16"/>
                      <a:pt x="0" y="16"/>
                    </a:cubicBezTo>
                    <a:cubicBezTo>
                      <a:pt x="2" y="16"/>
                      <a:pt x="2" y="16"/>
                      <a:pt x="2" y="16"/>
                    </a:cubicBezTo>
                    <a:cubicBezTo>
                      <a:pt x="2" y="22"/>
                      <a:pt x="2" y="22"/>
                      <a:pt x="2" y="22"/>
                    </a:cubicBezTo>
                    <a:cubicBezTo>
                      <a:pt x="3" y="25"/>
                      <a:pt x="3" y="25"/>
                      <a:pt x="3" y="25"/>
                    </a:cubicBezTo>
                    <a:cubicBezTo>
                      <a:pt x="3" y="25"/>
                      <a:pt x="3" y="25"/>
                      <a:pt x="3" y="25"/>
                    </a:cubicBezTo>
                    <a:cubicBezTo>
                      <a:pt x="3" y="26"/>
                      <a:pt x="3" y="26"/>
                      <a:pt x="3" y="27"/>
                    </a:cubicBezTo>
                    <a:cubicBezTo>
                      <a:pt x="3" y="27"/>
                      <a:pt x="3" y="27"/>
                      <a:pt x="4" y="27"/>
                    </a:cubicBezTo>
                    <a:cubicBezTo>
                      <a:pt x="5" y="27"/>
                      <a:pt x="7" y="27"/>
                      <a:pt x="8" y="29"/>
                    </a:cubicBezTo>
                    <a:cubicBezTo>
                      <a:pt x="8" y="30"/>
                      <a:pt x="8" y="31"/>
                      <a:pt x="7" y="33"/>
                    </a:cubicBezTo>
                    <a:cubicBezTo>
                      <a:pt x="6" y="34"/>
                      <a:pt x="6" y="34"/>
                      <a:pt x="6" y="34"/>
                    </a:cubicBezTo>
                    <a:cubicBezTo>
                      <a:pt x="6" y="34"/>
                      <a:pt x="6" y="34"/>
                      <a:pt x="6" y="34"/>
                    </a:cubicBezTo>
                    <a:cubicBezTo>
                      <a:pt x="6" y="35"/>
                      <a:pt x="7" y="35"/>
                      <a:pt x="8" y="37"/>
                    </a:cubicBezTo>
                    <a:cubicBezTo>
                      <a:pt x="8" y="37"/>
                      <a:pt x="9" y="37"/>
                      <a:pt x="9" y="37"/>
                    </a:cubicBezTo>
                    <a:cubicBezTo>
                      <a:pt x="9" y="37"/>
                      <a:pt x="9" y="37"/>
                      <a:pt x="9" y="37"/>
                    </a:cubicBezTo>
                    <a:cubicBezTo>
                      <a:pt x="10" y="37"/>
                      <a:pt x="11" y="37"/>
                      <a:pt x="11" y="37"/>
                    </a:cubicBezTo>
                    <a:cubicBezTo>
                      <a:pt x="11" y="37"/>
                      <a:pt x="11" y="37"/>
                      <a:pt x="11" y="37"/>
                    </a:cubicBezTo>
                    <a:cubicBezTo>
                      <a:pt x="12" y="38"/>
                      <a:pt x="12" y="38"/>
                      <a:pt x="12" y="38"/>
                    </a:cubicBezTo>
                    <a:cubicBezTo>
                      <a:pt x="12" y="38"/>
                      <a:pt x="12" y="38"/>
                      <a:pt x="12" y="38"/>
                    </a:cubicBezTo>
                    <a:cubicBezTo>
                      <a:pt x="12" y="38"/>
                      <a:pt x="13" y="39"/>
                      <a:pt x="14" y="39"/>
                    </a:cubicBezTo>
                    <a:cubicBezTo>
                      <a:pt x="14" y="39"/>
                      <a:pt x="14" y="39"/>
                      <a:pt x="14" y="39"/>
                    </a:cubicBezTo>
                    <a:cubicBezTo>
                      <a:pt x="15" y="39"/>
                      <a:pt x="15" y="38"/>
                      <a:pt x="16" y="38"/>
                    </a:cubicBezTo>
                    <a:cubicBezTo>
                      <a:pt x="16" y="38"/>
                      <a:pt x="16" y="38"/>
                      <a:pt x="16" y="38"/>
                    </a:cubicBezTo>
                    <a:cubicBezTo>
                      <a:pt x="18" y="38"/>
                      <a:pt x="19" y="40"/>
                      <a:pt x="20" y="41"/>
                    </a:cubicBezTo>
                    <a:cubicBezTo>
                      <a:pt x="21" y="41"/>
                      <a:pt x="21" y="41"/>
                      <a:pt x="21" y="41"/>
                    </a:cubicBezTo>
                    <a:cubicBezTo>
                      <a:pt x="20" y="42"/>
                      <a:pt x="20" y="42"/>
                      <a:pt x="20" y="42"/>
                    </a:cubicBezTo>
                    <a:cubicBezTo>
                      <a:pt x="20" y="44"/>
                      <a:pt x="17" y="46"/>
                      <a:pt x="15" y="47"/>
                    </a:cubicBezTo>
                    <a:cubicBezTo>
                      <a:pt x="14" y="47"/>
                      <a:pt x="14" y="47"/>
                      <a:pt x="14" y="47"/>
                    </a:cubicBezTo>
                    <a:cubicBezTo>
                      <a:pt x="14" y="47"/>
                      <a:pt x="14" y="47"/>
                      <a:pt x="13" y="47"/>
                    </a:cubicBezTo>
                    <a:cubicBezTo>
                      <a:pt x="13" y="47"/>
                      <a:pt x="13" y="47"/>
                      <a:pt x="12" y="47"/>
                    </a:cubicBezTo>
                    <a:cubicBezTo>
                      <a:pt x="12" y="47"/>
                      <a:pt x="11" y="47"/>
                      <a:pt x="10" y="47"/>
                    </a:cubicBezTo>
                    <a:cubicBezTo>
                      <a:pt x="10" y="47"/>
                      <a:pt x="10" y="47"/>
                      <a:pt x="10" y="47"/>
                    </a:cubicBezTo>
                    <a:cubicBezTo>
                      <a:pt x="10" y="47"/>
                      <a:pt x="10" y="47"/>
                      <a:pt x="10" y="47"/>
                    </a:cubicBezTo>
                    <a:cubicBezTo>
                      <a:pt x="11" y="49"/>
                      <a:pt x="12" y="51"/>
                      <a:pt x="12" y="51"/>
                    </a:cubicBezTo>
                    <a:cubicBezTo>
                      <a:pt x="12" y="53"/>
                      <a:pt x="12" y="53"/>
                      <a:pt x="12" y="53"/>
                    </a:cubicBezTo>
                    <a:cubicBezTo>
                      <a:pt x="20" y="54"/>
                      <a:pt x="20" y="54"/>
                      <a:pt x="20" y="54"/>
                    </a:cubicBezTo>
                    <a:cubicBezTo>
                      <a:pt x="21" y="59"/>
                      <a:pt x="21" y="59"/>
                      <a:pt x="21" y="59"/>
                    </a:cubicBezTo>
                    <a:cubicBezTo>
                      <a:pt x="21" y="62"/>
                      <a:pt x="21" y="62"/>
                      <a:pt x="21" y="62"/>
                    </a:cubicBezTo>
                    <a:cubicBezTo>
                      <a:pt x="20" y="66"/>
                      <a:pt x="20" y="66"/>
                      <a:pt x="20" y="66"/>
                    </a:cubicBezTo>
                    <a:cubicBezTo>
                      <a:pt x="18" y="69"/>
                      <a:pt x="18" y="69"/>
                      <a:pt x="18" y="69"/>
                    </a:cubicBezTo>
                    <a:cubicBezTo>
                      <a:pt x="18" y="69"/>
                      <a:pt x="18" y="70"/>
                      <a:pt x="18" y="71"/>
                    </a:cubicBezTo>
                    <a:cubicBezTo>
                      <a:pt x="18" y="71"/>
                      <a:pt x="18" y="72"/>
                      <a:pt x="17" y="73"/>
                    </a:cubicBezTo>
                    <a:cubicBezTo>
                      <a:pt x="17" y="75"/>
                      <a:pt x="17" y="75"/>
                      <a:pt x="17" y="75"/>
                    </a:cubicBezTo>
                    <a:cubicBezTo>
                      <a:pt x="16" y="75"/>
                      <a:pt x="16" y="75"/>
                      <a:pt x="16" y="75"/>
                    </a:cubicBezTo>
                    <a:cubicBezTo>
                      <a:pt x="16" y="75"/>
                      <a:pt x="16" y="75"/>
                      <a:pt x="16" y="75"/>
                    </a:cubicBezTo>
                    <a:cubicBezTo>
                      <a:pt x="17" y="76"/>
                      <a:pt x="17" y="79"/>
                      <a:pt x="17" y="81"/>
                    </a:cubicBezTo>
                    <a:cubicBezTo>
                      <a:pt x="17" y="81"/>
                      <a:pt x="17" y="81"/>
                      <a:pt x="17" y="81"/>
                    </a:cubicBezTo>
                    <a:cubicBezTo>
                      <a:pt x="18" y="81"/>
                      <a:pt x="18" y="81"/>
                      <a:pt x="18" y="81"/>
                    </a:cubicBezTo>
                    <a:cubicBezTo>
                      <a:pt x="19" y="81"/>
                      <a:pt x="19" y="81"/>
                      <a:pt x="19" y="81"/>
                    </a:cubicBezTo>
                    <a:cubicBezTo>
                      <a:pt x="21" y="81"/>
                      <a:pt x="22" y="81"/>
                      <a:pt x="23" y="82"/>
                    </a:cubicBezTo>
                    <a:cubicBezTo>
                      <a:pt x="25" y="83"/>
                      <a:pt x="25" y="84"/>
                      <a:pt x="25" y="84"/>
                    </a:cubicBezTo>
                    <a:cubicBezTo>
                      <a:pt x="25" y="85"/>
                      <a:pt x="25" y="85"/>
                      <a:pt x="26" y="85"/>
                    </a:cubicBezTo>
                    <a:cubicBezTo>
                      <a:pt x="26" y="85"/>
                      <a:pt x="26" y="85"/>
                      <a:pt x="26" y="85"/>
                    </a:cubicBezTo>
                    <a:cubicBezTo>
                      <a:pt x="27" y="85"/>
                      <a:pt x="27" y="85"/>
                      <a:pt x="27" y="85"/>
                    </a:cubicBezTo>
                    <a:cubicBezTo>
                      <a:pt x="28" y="85"/>
                      <a:pt x="30" y="87"/>
                      <a:pt x="30" y="88"/>
                    </a:cubicBezTo>
                    <a:cubicBezTo>
                      <a:pt x="30" y="88"/>
                      <a:pt x="30" y="88"/>
                      <a:pt x="30" y="88"/>
                    </a:cubicBezTo>
                    <a:cubicBezTo>
                      <a:pt x="30" y="88"/>
                      <a:pt x="30" y="88"/>
                      <a:pt x="31" y="88"/>
                    </a:cubicBezTo>
                    <a:cubicBezTo>
                      <a:pt x="32" y="89"/>
                      <a:pt x="33" y="89"/>
                      <a:pt x="34" y="90"/>
                    </a:cubicBezTo>
                    <a:cubicBezTo>
                      <a:pt x="34" y="91"/>
                      <a:pt x="34" y="92"/>
                      <a:pt x="34" y="93"/>
                    </a:cubicBezTo>
                    <a:cubicBezTo>
                      <a:pt x="34" y="94"/>
                      <a:pt x="33" y="94"/>
                      <a:pt x="33" y="94"/>
                    </a:cubicBezTo>
                    <a:cubicBezTo>
                      <a:pt x="32" y="95"/>
                      <a:pt x="32" y="96"/>
                      <a:pt x="30" y="97"/>
                    </a:cubicBezTo>
                    <a:cubicBezTo>
                      <a:pt x="26" y="97"/>
                      <a:pt x="26" y="97"/>
                      <a:pt x="26" y="97"/>
                    </a:cubicBezTo>
                    <a:cubicBezTo>
                      <a:pt x="26" y="98"/>
                      <a:pt x="26" y="98"/>
                      <a:pt x="26" y="98"/>
                    </a:cubicBezTo>
                    <a:cubicBezTo>
                      <a:pt x="27" y="99"/>
                      <a:pt x="28" y="100"/>
                      <a:pt x="29" y="100"/>
                    </a:cubicBezTo>
                    <a:cubicBezTo>
                      <a:pt x="29" y="101"/>
                      <a:pt x="30" y="102"/>
                      <a:pt x="30" y="102"/>
                    </a:cubicBezTo>
                    <a:cubicBezTo>
                      <a:pt x="33" y="106"/>
                      <a:pt x="33" y="106"/>
                      <a:pt x="33" y="106"/>
                    </a:cubicBezTo>
                    <a:cubicBezTo>
                      <a:pt x="33" y="106"/>
                      <a:pt x="33" y="106"/>
                      <a:pt x="33" y="106"/>
                    </a:cubicBezTo>
                    <a:cubicBezTo>
                      <a:pt x="34" y="107"/>
                      <a:pt x="34" y="108"/>
                      <a:pt x="34" y="111"/>
                    </a:cubicBezTo>
                    <a:cubicBezTo>
                      <a:pt x="34" y="114"/>
                      <a:pt x="32" y="114"/>
                      <a:pt x="31" y="114"/>
                    </a:cubicBezTo>
                    <a:cubicBezTo>
                      <a:pt x="31" y="114"/>
                      <a:pt x="31" y="114"/>
                      <a:pt x="31" y="114"/>
                    </a:cubicBezTo>
                    <a:cubicBezTo>
                      <a:pt x="30" y="114"/>
                      <a:pt x="30" y="114"/>
                      <a:pt x="30" y="114"/>
                    </a:cubicBezTo>
                    <a:cubicBezTo>
                      <a:pt x="29" y="114"/>
                      <a:pt x="29" y="114"/>
                      <a:pt x="29" y="114"/>
                    </a:cubicBezTo>
                    <a:cubicBezTo>
                      <a:pt x="28" y="114"/>
                      <a:pt x="28" y="114"/>
                      <a:pt x="27" y="114"/>
                    </a:cubicBezTo>
                    <a:cubicBezTo>
                      <a:pt x="27" y="114"/>
                      <a:pt x="27" y="114"/>
                      <a:pt x="27" y="114"/>
                    </a:cubicBezTo>
                    <a:cubicBezTo>
                      <a:pt x="26" y="115"/>
                      <a:pt x="26" y="115"/>
                      <a:pt x="26" y="115"/>
                    </a:cubicBezTo>
                    <a:cubicBezTo>
                      <a:pt x="28" y="116"/>
                      <a:pt x="28" y="116"/>
                      <a:pt x="28" y="116"/>
                    </a:cubicBezTo>
                    <a:cubicBezTo>
                      <a:pt x="27" y="116"/>
                      <a:pt x="27" y="116"/>
                      <a:pt x="27" y="116"/>
                    </a:cubicBezTo>
                    <a:cubicBezTo>
                      <a:pt x="28" y="117"/>
                      <a:pt x="28" y="117"/>
                      <a:pt x="28" y="117"/>
                    </a:cubicBezTo>
                    <a:cubicBezTo>
                      <a:pt x="28" y="117"/>
                      <a:pt x="28" y="117"/>
                      <a:pt x="28" y="117"/>
                    </a:cubicBezTo>
                    <a:cubicBezTo>
                      <a:pt x="28" y="117"/>
                      <a:pt x="28" y="117"/>
                      <a:pt x="29" y="118"/>
                    </a:cubicBezTo>
                    <a:cubicBezTo>
                      <a:pt x="29" y="118"/>
                      <a:pt x="29" y="118"/>
                      <a:pt x="29" y="118"/>
                    </a:cubicBezTo>
                    <a:cubicBezTo>
                      <a:pt x="30" y="118"/>
                      <a:pt x="30" y="118"/>
                      <a:pt x="30" y="118"/>
                    </a:cubicBezTo>
                    <a:cubicBezTo>
                      <a:pt x="30" y="118"/>
                      <a:pt x="31" y="119"/>
                      <a:pt x="31" y="119"/>
                    </a:cubicBezTo>
                    <a:cubicBezTo>
                      <a:pt x="32" y="120"/>
                      <a:pt x="32" y="120"/>
                      <a:pt x="32" y="120"/>
                    </a:cubicBezTo>
                    <a:cubicBezTo>
                      <a:pt x="32" y="120"/>
                      <a:pt x="32" y="120"/>
                      <a:pt x="32" y="120"/>
                    </a:cubicBezTo>
                    <a:cubicBezTo>
                      <a:pt x="32" y="120"/>
                      <a:pt x="33" y="120"/>
                      <a:pt x="33" y="120"/>
                    </a:cubicBezTo>
                    <a:cubicBezTo>
                      <a:pt x="33" y="120"/>
                      <a:pt x="33" y="120"/>
                      <a:pt x="33" y="120"/>
                    </a:cubicBezTo>
                    <a:cubicBezTo>
                      <a:pt x="35" y="120"/>
                      <a:pt x="35" y="122"/>
                      <a:pt x="35" y="123"/>
                    </a:cubicBezTo>
                    <a:cubicBezTo>
                      <a:pt x="35" y="123"/>
                      <a:pt x="36" y="123"/>
                      <a:pt x="36" y="123"/>
                    </a:cubicBezTo>
                    <a:cubicBezTo>
                      <a:pt x="36" y="123"/>
                      <a:pt x="37" y="123"/>
                      <a:pt x="37" y="124"/>
                    </a:cubicBezTo>
                    <a:cubicBezTo>
                      <a:pt x="39" y="125"/>
                      <a:pt x="39" y="125"/>
                      <a:pt x="39" y="125"/>
                    </a:cubicBezTo>
                    <a:cubicBezTo>
                      <a:pt x="39" y="125"/>
                      <a:pt x="39" y="126"/>
                      <a:pt x="39" y="126"/>
                    </a:cubicBezTo>
                    <a:cubicBezTo>
                      <a:pt x="40" y="125"/>
                      <a:pt x="40" y="125"/>
                      <a:pt x="41" y="125"/>
                    </a:cubicBezTo>
                    <a:cubicBezTo>
                      <a:pt x="42" y="125"/>
                      <a:pt x="42" y="125"/>
                      <a:pt x="42" y="125"/>
                    </a:cubicBezTo>
                    <a:cubicBezTo>
                      <a:pt x="43" y="126"/>
                      <a:pt x="43" y="126"/>
                      <a:pt x="43" y="126"/>
                    </a:cubicBezTo>
                    <a:cubicBezTo>
                      <a:pt x="43" y="126"/>
                      <a:pt x="44" y="127"/>
                      <a:pt x="44" y="127"/>
                    </a:cubicBezTo>
                    <a:cubicBezTo>
                      <a:pt x="44" y="127"/>
                      <a:pt x="44" y="127"/>
                      <a:pt x="44" y="127"/>
                    </a:cubicBezTo>
                    <a:cubicBezTo>
                      <a:pt x="44" y="127"/>
                      <a:pt x="44" y="127"/>
                      <a:pt x="44" y="127"/>
                    </a:cubicBezTo>
                    <a:cubicBezTo>
                      <a:pt x="45" y="127"/>
                      <a:pt x="45" y="127"/>
                      <a:pt x="45" y="127"/>
                    </a:cubicBezTo>
                    <a:cubicBezTo>
                      <a:pt x="46" y="126"/>
                      <a:pt x="47" y="126"/>
                      <a:pt x="48" y="126"/>
                    </a:cubicBezTo>
                    <a:cubicBezTo>
                      <a:pt x="48" y="126"/>
                      <a:pt x="48" y="126"/>
                      <a:pt x="48" y="126"/>
                    </a:cubicBezTo>
                    <a:cubicBezTo>
                      <a:pt x="49" y="126"/>
                      <a:pt x="49" y="126"/>
                      <a:pt x="50" y="126"/>
                    </a:cubicBezTo>
                    <a:cubicBezTo>
                      <a:pt x="50" y="126"/>
                      <a:pt x="50" y="126"/>
                      <a:pt x="50" y="126"/>
                    </a:cubicBezTo>
                    <a:cubicBezTo>
                      <a:pt x="51" y="128"/>
                      <a:pt x="51" y="128"/>
                      <a:pt x="51" y="128"/>
                    </a:cubicBezTo>
                    <a:cubicBezTo>
                      <a:pt x="51" y="128"/>
                      <a:pt x="53" y="128"/>
                      <a:pt x="53" y="128"/>
                    </a:cubicBezTo>
                    <a:cubicBezTo>
                      <a:pt x="53" y="128"/>
                      <a:pt x="54" y="129"/>
                      <a:pt x="56" y="131"/>
                    </a:cubicBezTo>
                    <a:cubicBezTo>
                      <a:pt x="57" y="131"/>
                      <a:pt x="57" y="131"/>
                      <a:pt x="57" y="131"/>
                    </a:cubicBezTo>
                    <a:cubicBezTo>
                      <a:pt x="57" y="131"/>
                      <a:pt x="57" y="131"/>
                      <a:pt x="57" y="131"/>
                    </a:cubicBezTo>
                    <a:cubicBezTo>
                      <a:pt x="58" y="131"/>
                      <a:pt x="58" y="131"/>
                      <a:pt x="58" y="131"/>
                    </a:cubicBezTo>
                    <a:cubicBezTo>
                      <a:pt x="59" y="131"/>
                      <a:pt x="60" y="132"/>
                      <a:pt x="60" y="132"/>
                    </a:cubicBezTo>
                    <a:cubicBezTo>
                      <a:pt x="62" y="132"/>
                      <a:pt x="63" y="133"/>
                      <a:pt x="63" y="134"/>
                    </a:cubicBezTo>
                    <a:cubicBezTo>
                      <a:pt x="64" y="134"/>
                      <a:pt x="64" y="135"/>
                      <a:pt x="65" y="135"/>
                    </a:cubicBezTo>
                    <a:cubicBezTo>
                      <a:pt x="66" y="136"/>
                      <a:pt x="67" y="137"/>
                      <a:pt x="67" y="137"/>
                    </a:cubicBezTo>
                    <a:cubicBezTo>
                      <a:pt x="68" y="138"/>
                      <a:pt x="68" y="138"/>
                      <a:pt x="68" y="138"/>
                    </a:cubicBezTo>
                    <a:cubicBezTo>
                      <a:pt x="68" y="138"/>
                      <a:pt x="68" y="138"/>
                      <a:pt x="68" y="138"/>
                    </a:cubicBezTo>
                    <a:cubicBezTo>
                      <a:pt x="69" y="137"/>
                      <a:pt x="69" y="137"/>
                      <a:pt x="69" y="137"/>
                    </a:cubicBezTo>
                    <a:cubicBezTo>
                      <a:pt x="67" y="134"/>
                      <a:pt x="67" y="134"/>
                      <a:pt x="67" y="134"/>
                    </a:cubicBezTo>
                    <a:cubicBezTo>
                      <a:pt x="72" y="130"/>
                      <a:pt x="72" y="130"/>
                      <a:pt x="72" y="130"/>
                    </a:cubicBezTo>
                    <a:cubicBezTo>
                      <a:pt x="73" y="126"/>
                      <a:pt x="73" y="126"/>
                      <a:pt x="73" y="126"/>
                    </a:cubicBezTo>
                    <a:cubicBezTo>
                      <a:pt x="73" y="126"/>
                      <a:pt x="73" y="126"/>
                      <a:pt x="73" y="126"/>
                    </a:cubicBezTo>
                    <a:cubicBezTo>
                      <a:pt x="73" y="126"/>
                      <a:pt x="72" y="125"/>
                      <a:pt x="71" y="124"/>
                    </a:cubicBezTo>
                    <a:cubicBezTo>
                      <a:pt x="70" y="123"/>
                      <a:pt x="70" y="122"/>
                      <a:pt x="71" y="122"/>
                    </a:cubicBezTo>
                    <a:cubicBezTo>
                      <a:pt x="71" y="121"/>
                      <a:pt x="72" y="121"/>
                      <a:pt x="72" y="121"/>
                    </a:cubicBezTo>
                    <a:cubicBezTo>
                      <a:pt x="73" y="120"/>
                      <a:pt x="73" y="120"/>
                      <a:pt x="74" y="120"/>
                    </a:cubicBezTo>
                    <a:cubicBezTo>
                      <a:pt x="75" y="119"/>
                      <a:pt x="76" y="119"/>
                      <a:pt x="76" y="118"/>
                    </a:cubicBezTo>
                    <a:cubicBezTo>
                      <a:pt x="78" y="117"/>
                      <a:pt x="79" y="119"/>
                      <a:pt x="79" y="119"/>
                    </a:cubicBezTo>
                    <a:cubicBezTo>
                      <a:pt x="79" y="119"/>
                      <a:pt x="79" y="122"/>
                      <a:pt x="81" y="122"/>
                    </a:cubicBezTo>
                    <a:cubicBezTo>
                      <a:pt x="82" y="123"/>
                      <a:pt x="83" y="123"/>
                      <a:pt x="83" y="123"/>
                    </a:cubicBezTo>
                    <a:cubicBezTo>
                      <a:pt x="86" y="123"/>
                      <a:pt x="86" y="123"/>
                      <a:pt x="86" y="123"/>
                    </a:cubicBezTo>
                    <a:cubicBezTo>
                      <a:pt x="90" y="126"/>
                      <a:pt x="90" y="126"/>
                      <a:pt x="90" y="126"/>
                    </a:cubicBezTo>
                    <a:cubicBezTo>
                      <a:pt x="90" y="126"/>
                      <a:pt x="91" y="127"/>
                      <a:pt x="91" y="127"/>
                    </a:cubicBezTo>
                    <a:cubicBezTo>
                      <a:pt x="92" y="128"/>
                      <a:pt x="93" y="130"/>
                      <a:pt x="93" y="131"/>
                    </a:cubicBezTo>
                    <a:cubicBezTo>
                      <a:pt x="99" y="133"/>
                      <a:pt x="99" y="133"/>
                      <a:pt x="99" y="133"/>
                    </a:cubicBezTo>
                    <a:cubicBezTo>
                      <a:pt x="100" y="136"/>
                      <a:pt x="100" y="136"/>
                      <a:pt x="100" y="136"/>
                    </a:cubicBezTo>
                    <a:cubicBezTo>
                      <a:pt x="100" y="136"/>
                      <a:pt x="103" y="136"/>
                      <a:pt x="104" y="136"/>
                    </a:cubicBezTo>
                    <a:cubicBezTo>
                      <a:pt x="106" y="137"/>
                      <a:pt x="107" y="138"/>
                      <a:pt x="107" y="138"/>
                    </a:cubicBezTo>
                    <a:cubicBezTo>
                      <a:pt x="107" y="138"/>
                      <a:pt x="107" y="138"/>
                      <a:pt x="107" y="138"/>
                    </a:cubicBezTo>
                    <a:cubicBezTo>
                      <a:pt x="108" y="137"/>
                      <a:pt x="108" y="137"/>
                      <a:pt x="108" y="137"/>
                    </a:cubicBezTo>
                    <a:cubicBezTo>
                      <a:pt x="113" y="138"/>
                      <a:pt x="113" y="138"/>
                      <a:pt x="113" y="138"/>
                    </a:cubicBezTo>
                    <a:cubicBezTo>
                      <a:pt x="113" y="139"/>
                      <a:pt x="113" y="139"/>
                      <a:pt x="112" y="140"/>
                    </a:cubicBezTo>
                    <a:cubicBezTo>
                      <a:pt x="111" y="140"/>
                      <a:pt x="111" y="142"/>
                      <a:pt x="112" y="143"/>
                    </a:cubicBezTo>
                    <a:cubicBezTo>
                      <a:pt x="112" y="144"/>
                      <a:pt x="112" y="145"/>
                      <a:pt x="111" y="146"/>
                    </a:cubicBezTo>
                    <a:cubicBezTo>
                      <a:pt x="111" y="147"/>
                      <a:pt x="110" y="147"/>
                      <a:pt x="109" y="147"/>
                    </a:cubicBezTo>
                    <a:cubicBezTo>
                      <a:pt x="108" y="147"/>
                      <a:pt x="109" y="148"/>
                      <a:pt x="109" y="149"/>
                    </a:cubicBezTo>
                    <a:cubicBezTo>
                      <a:pt x="109" y="149"/>
                      <a:pt x="109" y="150"/>
                      <a:pt x="109" y="150"/>
                    </a:cubicBezTo>
                    <a:cubicBezTo>
                      <a:pt x="110" y="151"/>
                      <a:pt x="110" y="151"/>
                      <a:pt x="109" y="152"/>
                    </a:cubicBezTo>
                    <a:cubicBezTo>
                      <a:pt x="108" y="153"/>
                      <a:pt x="107" y="154"/>
                      <a:pt x="107" y="154"/>
                    </a:cubicBezTo>
                    <a:cubicBezTo>
                      <a:pt x="107" y="154"/>
                      <a:pt x="107" y="154"/>
                      <a:pt x="107" y="154"/>
                    </a:cubicBezTo>
                    <a:cubicBezTo>
                      <a:pt x="109" y="156"/>
                      <a:pt x="109" y="156"/>
                      <a:pt x="109" y="156"/>
                    </a:cubicBezTo>
                    <a:cubicBezTo>
                      <a:pt x="109" y="156"/>
                      <a:pt x="109" y="156"/>
                      <a:pt x="109" y="156"/>
                    </a:cubicBezTo>
                    <a:cubicBezTo>
                      <a:pt x="109" y="156"/>
                      <a:pt x="111" y="156"/>
                      <a:pt x="112" y="156"/>
                    </a:cubicBezTo>
                    <a:cubicBezTo>
                      <a:pt x="112" y="157"/>
                      <a:pt x="112" y="157"/>
                      <a:pt x="112" y="157"/>
                    </a:cubicBezTo>
                    <a:cubicBezTo>
                      <a:pt x="112" y="157"/>
                      <a:pt x="112" y="157"/>
                      <a:pt x="112" y="157"/>
                    </a:cubicBezTo>
                    <a:cubicBezTo>
                      <a:pt x="112" y="156"/>
                      <a:pt x="112" y="156"/>
                      <a:pt x="112" y="156"/>
                    </a:cubicBezTo>
                    <a:cubicBezTo>
                      <a:pt x="112" y="156"/>
                      <a:pt x="113" y="156"/>
                      <a:pt x="113" y="156"/>
                    </a:cubicBezTo>
                    <a:cubicBezTo>
                      <a:pt x="113" y="155"/>
                      <a:pt x="115" y="153"/>
                      <a:pt x="115" y="153"/>
                    </a:cubicBezTo>
                    <a:cubicBezTo>
                      <a:pt x="117" y="153"/>
                      <a:pt x="117" y="153"/>
                      <a:pt x="117" y="153"/>
                    </a:cubicBezTo>
                    <a:cubicBezTo>
                      <a:pt x="119" y="151"/>
                      <a:pt x="119" y="151"/>
                      <a:pt x="119" y="151"/>
                    </a:cubicBezTo>
                    <a:cubicBezTo>
                      <a:pt x="119" y="151"/>
                      <a:pt x="121" y="151"/>
                      <a:pt x="121" y="151"/>
                    </a:cubicBezTo>
                    <a:cubicBezTo>
                      <a:pt x="122" y="151"/>
                      <a:pt x="123" y="151"/>
                      <a:pt x="124" y="151"/>
                    </a:cubicBezTo>
                    <a:cubicBezTo>
                      <a:pt x="125" y="151"/>
                      <a:pt x="125" y="150"/>
                      <a:pt x="125" y="150"/>
                    </a:cubicBezTo>
                    <a:cubicBezTo>
                      <a:pt x="125" y="150"/>
                      <a:pt x="127" y="149"/>
                      <a:pt x="129" y="148"/>
                    </a:cubicBezTo>
                    <a:cubicBezTo>
                      <a:pt x="130" y="148"/>
                      <a:pt x="131" y="148"/>
                      <a:pt x="131" y="148"/>
                    </a:cubicBezTo>
                    <a:cubicBezTo>
                      <a:pt x="131" y="148"/>
                      <a:pt x="132" y="148"/>
                      <a:pt x="133" y="148"/>
                    </a:cubicBezTo>
                    <a:cubicBezTo>
                      <a:pt x="133" y="148"/>
                      <a:pt x="134" y="148"/>
                      <a:pt x="134" y="148"/>
                    </a:cubicBezTo>
                    <a:cubicBezTo>
                      <a:pt x="135" y="148"/>
                      <a:pt x="135" y="147"/>
                      <a:pt x="135" y="147"/>
                    </a:cubicBezTo>
                    <a:cubicBezTo>
                      <a:pt x="137" y="142"/>
                      <a:pt x="137" y="142"/>
                      <a:pt x="137" y="142"/>
                    </a:cubicBezTo>
                    <a:cubicBezTo>
                      <a:pt x="137" y="142"/>
                      <a:pt x="136" y="140"/>
                      <a:pt x="136" y="140"/>
                    </a:cubicBezTo>
                    <a:cubicBezTo>
                      <a:pt x="136" y="140"/>
                      <a:pt x="135" y="139"/>
                      <a:pt x="133" y="139"/>
                    </a:cubicBezTo>
                    <a:cubicBezTo>
                      <a:pt x="133" y="131"/>
                      <a:pt x="133" y="131"/>
                      <a:pt x="133" y="131"/>
                    </a:cubicBezTo>
                    <a:cubicBezTo>
                      <a:pt x="131" y="128"/>
                      <a:pt x="131" y="128"/>
                      <a:pt x="131" y="128"/>
                    </a:cubicBezTo>
                    <a:cubicBezTo>
                      <a:pt x="131" y="127"/>
                      <a:pt x="133" y="126"/>
                      <a:pt x="133" y="126"/>
                    </a:cubicBezTo>
                    <a:cubicBezTo>
                      <a:pt x="133" y="125"/>
                      <a:pt x="134" y="124"/>
                      <a:pt x="135" y="124"/>
                    </a:cubicBezTo>
                    <a:cubicBezTo>
                      <a:pt x="138" y="124"/>
                      <a:pt x="138" y="124"/>
                      <a:pt x="138" y="124"/>
                    </a:cubicBezTo>
                    <a:cubicBezTo>
                      <a:pt x="139" y="123"/>
                      <a:pt x="140" y="123"/>
                      <a:pt x="140" y="122"/>
                    </a:cubicBezTo>
                    <a:cubicBezTo>
                      <a:pt x="140" y="122"/>
                      <a:pt x="140" y="120"/>
                      <a:pt x="140" y="119"/>
                    </a:cubicBezTo>
                    <a:cubicBezTo>
                      <a:pt x="140" y="118"/>
                      <a:pt x="141" y="116"/>
                      <a:pt x="142" y="115"/>
                    </a:cubicBezTo>
                    <a:cubicBezTo>
                      <a:pt x="142" y="115"/>
                      <a:pt x="144" y="113"/>
                      <a:pt x="145" y="112"/>
                    </a:cubicBezTo>
                    <a:cubicBezTo>
                      <a:pt x="145" y="111"/>
                      <a:pt x="146" y="108"/>
                      <a:pt x="146" y="107"/>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3" name="Freeform 12"/>
              <p:cNvSpPr>
                <a:spLocks/>
              </p:cNvSpPr>
              <p:nvPr/>
            </p:nvSpPr>
            <p:spPr bwMode="auto">
              <a:xfrm>
                <a:off x="3092" y="2831"/>
                <a:ext cx="16" cy="8"/>
              </a:xfrm>
              <a:custGeom>
                <a:avLst/>
                <a:gdLst>
                  <a:gd name="T0" fmla="*/ 7 w 8"/>
                  <a:gd name="T1" fmla="*/ 0 h 4"/>
                  <a:gd name="T2" fmla="*/ 5 w 8"/>
                  <a:gd name="T3" fmla="*/ 0 h 4"/>
                  <a:gd name="T4" fmla="*/ 4 w 8"/>
                  <a:gd name="T5" fmla="*/ 0 h 4"/>
                  <a:gd name="T6" fmla="*/ 1 w 8"/>
                  <a:gd name="T7" fmla="*/ 1 h 4"/>
                  <a:gd name="T8" fmla="*/ 1 w 8"/>
                  <a:gd name="T9" fmla="*/ 2 h 4"/>
                  <a:gd name="T10" fmla="*/ 3 w 8"/>
                  <a:gd name="T11" fmla="*/ 3 h 4"/>
                  <a:gd name="T12" fmla="*/ 4 w 8"/>
                  <a:gd name="T13" fmla="*/ 4 h 4"/>
                  <a:gd name="T14" fmla="*/ 7 w 8"/>
                  <a:gd name="T15" fmla="*/ 2 h 4"/>
                  <a:gd name="T16" fmla="*/ 8 w 8"/>
                  <a:gd name="T17" fmla="*/ 1 h 4"/>
                  <a:gd name="T18" fmla="*/ 7 w 8"/>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4">
                    <a:moveTo>
                      <a:pt x="7" y="0"/>
                    </a:moveTo>
                    <a:cubicBezTo>
                      <a:pt x="6" y="0"/>
                      <a:pt x="5" y="0"/>
                      <a:pt x="5" y="0"/>
                    </a:cubicBezTo>
                    <a:cubicBezTo>
                      <a:pt x="5" y="0"/>
                      <a:pt x="4" y="0"/>
                      <a:pt x="4" y="0"/>
                    </a:cubicBezTo>
                    <a:cubicBezTo>
                      <a:pt x="4" y="0"/>
                      <a:pt x="2" y="0"/>
                      <a:pt x="1" y="1"/>
                    </a:cubicBezTo>
                    <a:cubicBezTo>
                      <a:pt x="0" y="1"/>
                      <a:pt x="1" y="2"/>
                      <a:pt x="1" y="2"/>
                    </a:cubicBezTo>
                    <a:cubicBezTo>
                      <a:pt x="1" y="2"/>
                      <a:pt x="2" y="3"/>
                      <a:pt x="3" y="3"/>
                    </a:cubicBezTo>
                    <a:cubicBezTo>
                      <a:pt x="4" y="4"/>
                      <a:pt x="4" y="4"/>
                      <a:pt x="4" y="4"/>
                    </a:cubicBezTo>
                    <a:cubicBezTo>
                      <a:pt x="4" y="4"/>
                      <a:pt x="6" y="3"/>
                      <a:pt x="7" y="2"/>
                    </a:cubicBezTo>
                    <a:cubicBezTo>
                      <a:pt x="7" y="1"/>
                      <a:pt x="7" y="2"/>
                      <a:pt x="8" y="1"/>
                    </a:cubicBezTo>
                    <a:cubicBezTo>
                      <a:pt x="8" y="1"/>
                      <a:pt x="7" y="0"/>
                      <a:pt x="7"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4" name="Freeform 13"/>
              <p:cNvSpPr>
                <a:spLocks/>
              </p:cNvSpPr>
              <p:nvPr/>
            </p:nvSpPr>
            <p:spPr bwMode="auto">
              <a:xfrm>
                <a:off x="2973" y="2670"/>
                <a:ext cx="20" cy="52"/>
              </a:xfrm>
              <a:custGeom>
                <a:avLst/>
                <a:gdLst>
                  <a:gd name="T0" fmla="*/ 7 w 10"/>
                  <a:gd name="T1" fmla="*/ 22 h 26"/>
                  <a:gd name="T2" fmla="*/ 5 w 10"/>
                  <a:gd name="T3" fmla="*/ 19 h 26"/>
                  <a:gd name="T4" fmla="*/ 4 w 10"/>
                  <a:gd name="T5" fmla="*/ 16 h 26"/>
                  <a:gd name="T6" fmla="*/ 6 w 10"/>
                  <a:gd name="T7" fmla="*/ 18 h 26"/>
                  <a:gd name="T8" fmla="*/ 8 w 10"/>
                  <a:gd name="T9" fmla="*/ 17 h 26"/>
                  <a:gd name="T10" fmla="*/ 6 w 10"/>
                  <a:gd name="T11" fmla="*/ 13 h 26"/>
                  <a:gd name="T12" fmla="*/ 5 w 10"/>
                  <a:gd name="T13" fmla="*/ 11 h 26"/>
                  <a:gd name="T14" fmla="*/ 5 w 10"/>
                  <a:gd name="T15" fmla="*/ 9 h 26"/>
                  <a:gd name="T16" fmla="*/ 4 w 10"/>
                  <a:gd name="T17" fmla="*/ 7 h 26"/>
                  <a:gd name="T18" fmla="*/ 4 w 10"/>
                  <a:gd name="T19" fmla="*/ 5 h 26"/>
                  <a:gd name="T20" fmla="*/ 4 w 10"/>
                  <a:gd name="T21" fmla="*/ 3 h 26"/>
                  <a:gd name="T22" fmla="*/ 7 w 10"/>
                  <a:gd name="T23" fmla="*/ 3 h 26"/>
                  <a:gd name="T24" fmla="*/ 5 w 10"/>
                  <a:gd name="T25" fmla="*/ 2 h 26"/>
                  <a:gd name="T26" fmla="*/ 3 w 10"/>
                  <a:gd name="T27" fmla="*/ 2 h 26"/>
                  <a:gd name="T28" fmla="*/ 2 w 10"/>
                  <a:gd name="T29" fmla="*/ 0 h 26"/>
                  <a:gd name="T30" fmla="*/ 1 w 10"/>
                  <a:gd name="T31" fmla="*/ 1 h 26"/>
                  <a:gd name="T32" fmla="*/ 1 w 10"/>
                  <a:gd name="T33" fmla="*/ 3 h 26"/>
                  <a:gd name="T34" fmla="*/ 2 w 10"/>
                  <a:gd name="T35" fmla="*/ 6 h 26"/>
                  <a:gd name="T36" fmla="*/ 0 w 10"/>
                  <a:gd name="T37" fmla="*/ 5 h 26"/>
                  <a:gd name="T38" fmla="*/ 1 w 10"/>
                  <a:gd name="T39" fmla="*/ 7 h 26"/>
                  <a:gd name="T40" fmla="*/ 1 w 10"/>
                  <a:gd name="T41" fmla="*/ 10 h 26"/>
                  <a:gd name="T42" fmla="*/ 2 w 10"/>
                  <a:gd name="T43" fmla="*/ 12 h 26"/>
                  <a:gd name="T44" fmla="*/ 4 w 10"/>
                  <a:gd name="T45" fmla="*/ 13 h 26"/>
                  <a:gd name="T46" fmla="*/ 2 w 10"/>
                  <a:gd name="T47" fmla="*/ 14 h 26"/>
                  <a:gd name="T48" fmla="*/ 2 w 10"/>
                  <a:gd name="T49" fmla="*/ 17 h 26"/>
                  <a:gd name="T50" fmla="*/ 3 w 10"/>
                  <a:gd name="T51" fmla="*/ 18 h 26"/>
                  <a:gd name="T52" fmla="*/ 3 w 10"/>
                  <a:gd name="T53" fmla="*/ 19 h 26"/>
                  <a:gd name="T54" fmla="*/ 4 w 10"/>
                  <a:gd name="T55" fmla="*/ 20 h 26"/>
                  <a:gd name="T56" fmla="*/ 5 w 10"/>
                  <a:gd name="T57" fmla="*/ 21 h 26"/>
                  <a:gd name="T58" fmla="*/ 8 w 10"/>
                  <a:gd name="T59" fmla="*/ 24 h 26"/>
                  <a:gd name="T60" fmla="*/ 9 w 10"/>
                  <a:gd name="T61" fmla="*/ 25 h 26"/>
                  <a:gd name="T62" fmla="*/ 8 w 10"/>
                  <a:gd name="T63"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26">
                    <a:moveTo>
                      <a:pt x="8" y="23"/>
                    </a:moveTo>
                    <a:cubicBezTo>
                      <a:pt x="8" y="22"/>
                      <a:pt x="7" y="22"/>
                      <a:pt x="7" y="22"/>
                    </a:cubicBezTo>
                    <a:cubicBezTo>
                      <a:pt x="7" y="22"/>
                      <a:pt x="6" y="21"/>
                      <a:pt x="5" y="20"/>
                    </a:cubicBezTo>
                    <a:cubicBezTo>
                      <a:pt x="5" y="19"/>
                      <a:pt x="5" y="19"/>
                      <a:pt x="5" y="19"/>
                    </a:cubicBezTo>
                    <a:cubicBezTo>
                      <a:pt x="5" y="19"/>
                      <a:pt x="4" y="18"/>
                      <a:pt x="4" y="18"/>
                    </a:cubicBezTo>
                    <a:cubicBezTo>
                      <a:pt x="4" y="18"/>
                      <a:pt x="4" y="17"/>
                      <a:pt x="4" y="16"/>
                    </a:cubicBezTo>
                    <a:cubicBezTo>
                      <a:pt x="5" y="16"/>
                      <a:pt x="5" y="17"/>
                      <a:pt x="5" y="17"/>
                    </a:cubicBezTo>
                    <a:cubicBezTo>
                      <a:pt x="5" y="17"/>
                      <a:pt x="6" y="18"/>
                      <a:pt x="6" y="18"/>
                    </a:cubicBezTo>
                    <a:cubicBezTo>
                      <a:pt x="7" y="19"/>
                      <a:pt x="7" y="18"/>
                      <a:pt x="7" y="18"/>
                    </a:cubicBezTo>
                    <a:cubicBezTo>
                      <a:pt x="7" y="18"/>
                      <a:pt x="8" y="17"/>
                      <a:pt x="8" y="17"/>
                    </a:cubicBezTo>
                    <a:cubicBezTo>
                      <a:pt x="8" y="16"/>
                      <a:pt x="7" y="15"/>
                      <a:pt x="6" y="15"/>
                    </a:cubicBezTo>
                    <a:cubicBezTo>
                      <a:pt x="6" y="15"/>
                      <a:pt x="6" y="13"/>
                      <a:pt x="6" y="13"/>
                    </a:cubicBezTo>
                    <a:cubicBezTo>
                      <a:pt x="6" y="12"/>
                      <a:pt x="6" y="12"/>
                      <a:pt x="6" y="12"/>
                    </a:cubicBezTo>
                    <a:cubicBezTo>
                      <a:pt x="5" y="11"/>
                      <a:pt x="5" y="11"/>
                      <a:pt x="5" y="11"/>
                    </a:cubicBezTo>
                    <a:cubicBezTo>
                      <a:pt x="5" y="11"/>
                      <a:pt x="5" y="10"/>
                      <a:pt x="5" y="10"/>
                    </a:cubicBezTo>
                    <a:cubicBezTo>
                      <a:pt x="5" y="10"/>
                      <a:pt x="5" y="9"/>
                      <a:pt x="5" y="9"/>
                    </a:cubicBezTo>
                    <a:cubicBezTo>
                      <a:pt x="5" y="8"/>
                      <a:pt x="5" y="8"/>
                      <a:pt x="5" y="8"/>
                    </a:cubicBezTo>
                    <a:cubicBezTo>
                      <a:pt x="5" y="8"/>
                      <a:pt x="4" y="7"/>
                      <a:pt x="4" y="7"/>
                    </a:cubicBezTo>
                    <a:cubicBezTo>
                      <a:pt x="4" y="6"/>
                      <a:pt x="4" y="6"/>
                      <a:pt x="4" y="5"/>
                    </a:cubicBezTo>
                    <a:cubicBezTo>
                      <a:pt x="5" y="5"/>
                      <a:pt x="4" y="5"/>
                      <a:pt x="4" y="5"/>
                    </a:cubicBezTo>
                    <a:cubicBezTo>
                      <a:pt x="4" y="4"/>
                      <a:pt x="4" y="3"/>
                      <a:pt x="4" y="3"/>
                    </a:cubicBezTo>
                    <a:cubicBezTo>
                      <a:pt x="4" y="2"/>
                      <a:pt x="4" y="3"/>
                      <a:pt x="4" y="3"/>
                    </a:cubicBezTo>
                    <a:cubicBezTo>
                      <a:pt x="4" y="3"/>
                      <a:pt x="5" y="4"/>
                      <a:pt x="6" y="4"/>
                    </a:cubicBezTo>
                    <a:cubicBezTo>
                      <a:pt x="6" y="4"/>
                      <a:pt x="7" y="3"/>
                      <a:pt x="7" y="3"/>
                    </a:cubicBezTo>
                    <a:cubicBezTo>
                      <a:pt x="7" y="2"/>
                      <a:pt x="6" y="2"/>
                      <a:pt x="6" y="2"/>
                    </a:cubicBezTo>
                    <a:cubicBezTo>
                      <a:pt x="6" y="2"/>
                      <a:pt x="5" y="2"/>
                      <a:pt x="5" y="2"/>
                    </a:cubicBezTo>
                    <a:cubicBezTo>
                      <a:pt x="5" y="2"/>
                      <a:pt x="4" y="2"/>
                      <a:pt x="4" y="2"/>
                    </a:cubicBezTo>
                    <a:cubicBezTo>
                      <a:pt x="3" y="2"/>
                      <a:pt x="4" y="2"/>
                      <a:pt x="3" y="2"/>
                    </a:cubicBezTo>
                    <a:cubicBezTo>
                      <a:pt x="3" y="2"/>
                      <a:pt x="3" y="2"/>
                      <a:pt x="3" y="1"/>
                    </a:cubicBezTo>
                    <a:cubicBezTo>
                      <a:pt x="2" y="1"/>
                      <a:pt x="2" y="0"/>
                      <a:pt x="2" y="0"/>
                    </a:cubicBezTo>
                    <a:cubicBezTo>
                      <a:pt x="2" y="0"/>
                      <a:pt x="1" y="0"/>
                      <a:pt x="1" y="0"/>
                    </a:cubicBezTo>
                    <a:cubicBezTo>
                      <a:pt x="1" y="0"/>
                      <a:pt x="1" y="1"/>
                      <a:pt x="1" y="1"/>
                    </a:cubicBezTo>
                    <a:cubicBezTo>
                      <a:pt x="1" y="1"/>
                      <a:pt x="1" y="2"/>
                      <a:pt x="1" y="2"/>
                    </a:cubicBezTo>
                    <a:cubicBezTo>
                      <a:pt x="1" y="3"/>
                      <a:pt x="1" y="3"/>
                      <a:pt x="1" y="3"/>
                    </a:cubicBezTo>
                    <a:cubicBezTo>
                      <a:pt x="1" y="3"/>
                      <a:pt x="2" y="3"/>
                      <a:pt x="2" y="4"/>
                    </a:cubicBezTo>
                    <a:cubicBezTo>
                      <a:pt x="3" y="4"/>
                      <a:pt x="2" y="5"/>
                      <a:pt x="2" y="6"/>
                    </a:cubicBezTo>
                    <a:cubicBezTo>
                      <a:pt x="2" y="6"/>
                      <a:pt x="2" y="5"/>
                      <a:pt x="1" y="5"/>
                    </a:cubicBezTo>
                    <a:cubicBezTo>
                      <a:pt x="1" y="5"/>
                      <a:pt x="0" y="5"/>
                      <a:pt x="0" y="5"/>
                    </a:cubicBezTo>
                    <a:cubicBezTo>
                      <a:pt x="0" y="5"/>
                      <a:pt x="0" y="6"/>
                      <a:pt x="0" y="6"/>
                    </a:cubicBezTo>
                    <a:cubicBezTo>
                      <a:pt x="0" y="7"/>
                      <a:pt x="0" y="7"/>
                      <a:pt x="1" y="7"/>
                    </a:cubicBezTo>
                    <a:cubicBezTo>
                      <a:pt x="1" y="8"/>
                      <a:pt x="1" y="8"/>
                      <a:pt x="1" y="8"/>
                    </a:cubicBezTo>
                    <a:cubicBezTo>
                      <a:pt x="1" y="8"/>
                      <a:pt x="1" y="9"/>
                      <a:pt x="1" y="10"/>
                    </a:cubicBezTo>
                    <a:cubicBezTo>
                      <a:pt x="2" y="10"/>
                      <a:pt x="2" y="10"/>
                      <a:pt x="2" y="11"/>
                    </a:cubicBezTo>
                    <a:cubicBezTo>
                      <a:pt x="2" y="11"/>
                      <a:pt x="2" y="12"/>
                      <a:pt x="2" y="12"/>
                    </a:cubicBezTo>
                    <a:cubicBezTo>
                      <a:pt x="2" y="12"/>
                      <a:pt x="3" y="13"/>
                      <a:pt x="3" y="13"/>
                    </a:cubicBezTo>
                    <a:cubicBezTo>
                      <a:pt x="3" y="13"/>
                      <a:pt x="4" y="13"/>
                      <a:pt x="4" y="13"/>
                    </a:cubicBezTo>
                    <a:cubicBezTo>
                      <a:pt x="3" y="15"/>
                      <a:pt x="3" y="15"/>
                      <a:pt x="3" y="15"/>
                    </a:cubicBezTo>
                    <a:cubicBezTo>
                      <a:pt x="2" y="14"/>
                      <a:pt x="2" y="14"/>
                      <a:pt x="2" y="14"/>
                    </a:cubicBezTo>
                    <a:cubicBezTo>
                      <a:pt x="2" y="14"/>
                      <a:pt x="2" y="15"/>
                      <a:pt x="2" y="16"/>
                    </a:cubicBezTo>
                    <a:cubicBezTo>
                      <a:pt x="2" y="16"/>
                      <a:pt x="2" y="16"/>
                      <a:pt x="2" y="17"/>
                    </a:cubicBezTo>
                    <a:cubicBezTo>
                      <a:pt x="2" y="17"/>
                      <a:pt x="2" y="17"/>
                      <a:pt x="3" y="17"/>
                    </a:cubicBezTo>
                    <a:cubicBezTo>
                      <a:pt x="3" y="17"/>
                      <a:pt x="3" y="17"/>
                      <a:pt x="3" y="18"/>
                    </a:cubicBezTo>
                    <a:cubicBezTo>
                      <a:pt x="3" y="18"/>
                      <a:pt x="4" y="19"/>
                      <a:pt x="4" y="19"/>
                    </a:cubicBezTo>
                    <a:cubicBezTo>
                      <a:pt x="4" y="19"/>
                      <a:pt x="3" y="19"/>
                      <a:pt x="3" y="19"/>
                    </a:cubicBezTo>
                    <a:cubicBezTo>
                      <a:pt x="2" y="19"/>
                      <a:pt x="2" y="20"/>
                      <a:pt x="2" y="20"/>
                    </a:cubicBezTo>
                    <a:cubicBezTo>
                      <a:pt x="2" y="20"/>
                      <a:pt x="4" y="20"/>
                      <a:pt x="4" y="20"/>
                    </a:cubicBezTo>
                    <a:cubicBezTo>
                      <a:pt x="4" y="20"/>
                      <a:pt x="5" y="20"/>
                      <a:pt x="5" y="20"/>
                    </a:cubicBezTo>
                    <a:cubicBezTo>
                      <a:pt x="5" y="20"/>
                      <a:pt x="5" y="21"/>
                      <a:pt x="5" y="21"/>
                    </a:cubicBezTo>
                    <a:cubicBezTo>
                      <a:pt x="5" y="21"/>
                      <a:pt x="6" y="22"/>
                      <a:pt x="7" y="22"/>
                    </a:cubicBezTo>
                    <a:cubicBezTo>
                      <a:pt x="7" y="22"/>
                      <a:pt x="7" y="24"/>
                      <a:pt x="8" y="24"/>
                    </a:cubicBezTo>
                    <a:cubicBezTo>
                      <a:pt x="8" y="25"/>
                      <a:pt x="8" y="25"/>
                      <a:pt x="9" y="25"/>
                    </a:cubicBezTo>
                    <a:cubicBezTo>
                      <a:pt x="9" y="26"/>
                      <a:pt x="9" y="25"/>
                      <a:pt x="9" y="25"/>
                    </a:cubicBezTo>
                    <a:cubicBezTo>
                      <a:pt x="10" y="25"/>
                      <a:pt x="9" y="24"/>
                      <a:pt x="9" y="24"/>
                    </a:cubicBezTo>
                    <a:cubicBezTo>
                      <a:pt x="9" y="23"/>
                      <a:pt x="9" y="23"/>
                      <a:pt x="8" y="2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5" name="Freeform 14"/>
              <p:cNvSpPr>
                <a:spLocks/>
              </p:cNvSpPr>
              <p:nvPr/>
            </p:nvSpPr>
            <p:spPr bwMode="auto">
              <a:xfrm>
                <a:off x="3092" y="2839"/>
                <a:ext cx="4" cy="4"/>
              </a:xfrm>
              <a:custGeom>
                <a:avLst/>
                <a:gdLst>
                  <a:gd name="T0" fmla="*/ 1 w 2"/>
                  <a:gd name="T1" fmla="*/ 0 h 2"/>
                  <a:gd name="T2" fmla="*/ 0 w 2"/>
                  <a:gd name="T3" fmla="*/ 2 h 2"/>
                  <a:gd name="T4" fmla="*/ 1 w 2"/>
                  <a:gd name="T5" fmla="*/ 2 h 2"/>
                  <a:gd name="T6" fmla="*/ 2 w 2"/>
                  <a:gd name="T7" fmla="*/ 1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0"/>
                      <a:pt x="0" y="2"/>
                      <a:pt x="0" y="2"/>
                    </a:cubicBezTo>
                    <a:cubicBezTo>
                      <a:pt x="0" y="2"/>
                      <a:pt x="1" y="2"/>
                      <a:pt x="1" y="2"/>
                    </a:cubicBezTo>
                    <a:cubicBezTo>
                      <a:pt x="1" y="2"/>
                      <a:pt x="2" y="1"/>
                      <a:pt x="2" y="1"/>
                    </a:cubicBezTo>
                    <a:cubicBezTo>
                      <a:pt x="2" y="0"/>
                      <a:pt x="1" y="0"/>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6" name="Freeform 15"/>
              <p:cNvSpPr>
                <a:spLocks/>
              </p:cNvSpPr>
              <p:nvPr/>
            </p:nvSpPr>
            <p:spPr bwMode="auto">
              <a:xfrm>
                <a:off x="3100" y="2797"/>
                <a:ext cx="44" cy="12"/>
              </a:xfrm>
              <a:custGeom>
                <a:avLst/>
                <a:gdLst>
                  <a:gd name="T0" fmla="*/ 6 w 22"/>
                  <a:gd name="T1" fmla="*/ 3 h 6"/>
                  <a:gd name="T2" fmla="*/ 4 w 22"/>
                  <a:gd name="T3" fmla="*/ 2 h 6"/>
                  <a:gd name="T4" fmla="*/ 2 w 22"/>
                  <a:gd name="T5" fmla="*/ 0 h 6"/>
                  <a:gd name="T6" fmla="*/ 0 w 22"/>
                  <a:gd name="T7" fmla="*/ 1 h 6"/>
                  <a:gd name="T8" fmla="*/ 1 w 22"/>
                  <a:gd name="T9" fmla="*/ 2 h 6"/>
                  <a:gd name="T10" fmla="*/ 3 w 22"/>
                  <a:gd name="T11" fmla="*/ 2 h 6"/>
                  <a:gd name="T12" fmla="*/ 6 w 22"/>
                  <a:gd name="T13" fmla="*/ 4 h 6"/>
                  <a:gd name="T14" fmla="*/ 8 w 22"/>
                  <a:gd name="T15" fmla="*/ 5 h 6"/>
                  <a:gd name="T16" fmla="*/ 11 w 22"/>
                  <a:gd name="T17" fmla="*/ 5 h 6"/>
                  <a:gd name="T18" fmla="*/ 12 w 22"/>
                  <a:gd name="T19" fmla="*/ 6 h 6"/>
                  <a:gd name="T20" fmla="*/ 16 w 22"/>
                  <a:gd name="T21" fmla="*/ 5 h 6"/>
                  <a:gd name="T22" fmla="*/ 18 w 22"/>
                  <a:gd name="T23" fmla="*/ 5 h 6"/>
                  <a:gd name="T24" fmla="*/ 21 w 22"/>
                  <a:gd name="T25" fmla="*/ 4 h 6"/>
                  <a:gd name="T26" fmla="*/ 21 w 22"/>
                  <a:gd name="T27" fmla="*/ 2 h 6"/>
                  <a:gd name="T28" fmla="*/ 19 w 22"/>
                  <a:gd name="T29" fmla="*/ 1 h 6"/>
                  <a:gd name="T30" fmla="*/ 17 w 22"/>
                  <a:gd name="T31" fmla="*/ 1 h 6"/>
                  <a:gd name="T32" fmla="*/ 14 w 22"/>
                  <a:gd name="T33" fmla="*/ 1 h 6"/>
                  <a:gd name="T34" fmla="*/ 11 w 22"/>
                  <a:gd name="T35" fmla="*/ 0 h 6"/>
                  <a:gd name="T36" fmla="*/ 9 w 22"/>
                  <a:gd name="T37" fmla="*/ 0 h 6"/>
                  <a:gd name="T38" fmla="*/ 7 w 22"/>
                  <a:gd name="T39" fmla="*/ 0 h 6"/>
                  <a:gd name="T40" fmla="*/ 8 w 22"/>
                  <a:gd name="T41" fmla="*/ 1 h 6"/>
                  <a:gd name="T42" fmla="*/ 7 w 22"/>
                  <a:gd name="T43" fmla="*/ 3 h 6"/>
                  <a:gd name="T44" fmla="*/ 6 w 22"/>
                  <a:gd name="T45"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6">
                    <a:moveTo>
                      <a:pt x="6" y="3"/>
                    </a:moveTo>
                    <a:cubicBezTo>
                      <a:pt x="6" y="3"/>
                      <a:pt x="4" y="2"/>
                      <a:pt x="4" y="2"/>
                    </a:cubicBezTo>
                    <a:cubicBezTo>
                      <a:pt x="3" y="2"/>
                      <a:pt x="3" y="1"/>
                      <a:pt x="2" y="0"/>
                    </a:cubicBezTo>
                    <a:cubicBezTo>
                      <a:pt x="1" y="0"/>
                      <a:pt x="1" y="1"/>
                      <a:pt x="0" y="1"/>
                    </a:cubicBezTo>
                    <a:cubicBezTo>
                      <a:pt x="0" y="1"/>
                      <a:pt x="1" y="2"/>
                      <a:pt x="1" y="2"/>
                    </a:cubicBezTo>
                    <a:cubicBezTo>
                      <a:pt x="2" y="2"/>
                      <a:pt x="3" y="2"/>
                      <a:pt x="3" y="2"/>
                    </a:cubicBezTo>
                    <a:cubicBezTo>
                      <a:pt x="3" y="3"/>
                      <a:pt x="6" y="4"/>
                      <a:pt x="6" y="4"/>
                    </a:cubicBezTo>
                    <a:cubicBezTo>
                      <a:pt x="6" y="4"/>
                      <a:pt x="7" y="4"/>
                      <a:pt x="8" y="5"/>
                    </a:cubicBezTo>
                    <a:cubicBezTo>
                      <a:pt x="8" y="5"/>
                      <a:pt x="9" y="5"/>
                      <a:pt x="11" y="5"/>
                    </a:cubicBezTo>
                    <a:cubicBezTo>
                      <a:pt x="13" y="6"/>
                      <a:pt x="12" y="6"/>
                      <a:pt x="12" y="6"/>
                    </a:cubicBezTo>
                    <a:cubicBezTo>
                      <a:pt x="12" y="6"/>
                      <a:pt x="14" y="6"/>
                      <a:pt x="16" y="5"/>
                    </a:cubicBezTo>
                    <a:cubicBezTo>
                      <a:pt x="18" y="5"/>
                      <a:pt x="17" y="5"/>
                      <a:pt x="18" y="5"/>
                    </a:cubicBezTo>
                    <a:cubicBezTo>
                      <a:pt x="20" y="5"/>
                      <a:pt x="19" y="5"/>
                      <a:pt x="21" y="4"/>
                    </a:cubicBezTo>
                    <a:cubicBezTo>
                      <a:pt x="22" y="3"/>
                      <a:pt x="21" y="3"/>
                      <a:pt x="21" y="2"/>
                    </a:cubicBezTo>
                    <a:cubicBezTo>
                      <a:pt x="21" y="2"/>
                      <a:pt x="20" y="1"/>
                      <a:pt x="19" y="1"/>
                    </a:cubicBezTo>
                    <a:cubicBezTo>
                      <a:pt x="19" y="1"/>
                      <a:pt x="18" y="1"/>
                      <a:pt x="17" y="1"/>
                    </a:cubicBezTo>
                    <a:cubicBezTo>
                      <a:pt x="16" y="1"/>
                      <a:pt x="16" y="0"/>
                      <a:pt x="14" y="1"/>
                    </a:cubicBezTo>
                    <a:cubicBezTo>
                      <a:pt x="11" y="1"/>
                      <a:pt x="12" y="1"/>
                      <a:pt x="11" y="0"/>
                    </a:cubicBezTo>
                    <a:cubicBezTo>
                      <a:pt x="11" y="0"/>
                      <a:pt x="10" y="0"/>
                      <a:pt x="9" y="0"/>
                    </a:cubicBezTo>
                    <a:cubicBezTo>
                      <a:pt x="9" y="0"/>
                      <a:pt x="7" y="0"/>
                      <a:pt x="7" y="0"/>
                    </a:cubicBezTo>
                    <a:cubicBezTo>
                      <a:pt x="7" y="1"/>
                      <a:pt x="7" y="1"/>
                      <a:pt x="8" y="1"/>
                    </a:cubicBezTo>
                    <a:cubicBezTo>
                      <a:pt x="8" y="2"/>
                      <a:pt x="7" y="3"/>
                      <a:pt x="7" y="3"/>
                    </a:cubicBezTo>
                    <a:cubicBezTo>
                      <a:pt x="7" y="4"/>
                      <a:pt x="6" y="3"/>
                      <a:pt x="6"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7" name="Freeform 16"/>
              <p:cNvSpPr>
                <a:spLocks/>
              </p:cNvSpPr>
              <p:nvPr/>
            </p:nvSpPr>
            <p:spPr bwMode="auto">
              <a:xfrm>
                <a:off x="2969" y="2658"/>
                <a:ext cx="8" cy="12"/>
              </a:xfrm>
              <a:custGeom>
                <a:avLst/>
                <a:gdLst>
                  <a:gd name="T0" fmla="*/ 2 w 4"/>
                  <a:gd name="T1" fmla="*/ 1 h 6"/>
                  <a:gd name="T2" fmla="*/ 1 w 4"/>
                  <a:gd name="T3" fmla="*/ 1 h 6"/>
                  <a:gd name="T4" fmla="*/ 1 w 4"/>
                  <a:gd name="T5" fmla="*/ 2 h 6"/>
                  <a:gd name="T6" fmla="*/ 1 w 4"/>
                  <a:gd name="T7" fmla="*/ 4 h 6"/>
                  <a:gd name="T8" fmla="*/ 1 w 4"/>
                  <a:gd name="T9" fmla="*/ 5 h 6"/>
                  <a:gd name="T10" fmla="*/ 2 w 4"/>
                  <a:gd name="T11" fmla="*/ 6 h 6"/>
                  <a:gd name="T12" fmla="*/ 4 w 4"/>
                  <a:gd name="T13" fmla="*/ 6 h 6"/>
                  <a:gd name="T14" fmla="*/ 3 w 4"/>
                  <a:gd name="T15" fmla="*/ 5 h 6"/>
                  <a:gd name="T16" fmla="*/ 3 w 4"/>
                  <a:gd name="T17" fmla="*/ 4 h 6"/>
                  <a:gd name="T18" fmla="*/ 3 w 4"/>
                  <a:gd name="T19" fmla="*/ 3 h 6"/>
                  <a:gd name="T20" fmla="*/ 2 w 4"/>
                  <a:gd name="T21"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2" y="1"/>
                    </a:moveTo>
                    <a:cubicBezTo>
                      <a:pt x="2" y="0"/>
                      <a:pt x="1" y="1"/>
                      <a:pt x="1" y="1"/>
                    </a:cubicBezTo>
                    <a:cubicBezTo>
                      <a:pt x="1" y="1"/>
                      <a:pt x="1" y="2"/>
                      <a:pt x="1" y="2"/>
                    </a:cubicBezTo>
                    <a:cubicBezTo>
                      <a:pt x="0" y="3"/>
                      <a:pt x="1" y="3"/>
                      <a:pt x="1" y="4"/>
                    </a:cubicBezTo>
                    <a:cubicBezTo>
                      <a:pt x="1" y="4"/>
                      <a:pt x="1" y="4"/>
                      <a:pt x="1" y="5"/>
                    </a:cubicBezTo>
                    <a:cubicBezTo>
                      <a:pt x="1" y="5"/>
                      <a:pt x="2" y="6"/>
                      <a:pt x="2" y="6"/>
                    </a:cubicBezTo>
                    <a:cubicBezTo>
                      <a:pt x="4" y="6"/>
                      <a:pt x="4" y="6"/>
                      <a:pt x="4" y="6"/>
                    </a:cubicBezTo>
                    <a:cubicBezTo>
                      <a:pt x="4" y="6"/>
                      <a:pt x="4" y="5"/>
                      <a:pt x="3" y="5"/>
                    </a:cubicBezTo>
                    <a:cubicBezTo>
                      <a:pt x="3" y="4"/>
                      <a:pt x="3" y="4"/>
                      <a:pt x="3" y="4"/>
                    </a:cubicBezTo>
                    <a:cubicBezTo>
                      <a:pt x="3" y="4"/>
                      <a:pt x="3" y="3"/>
                      <a:pt x="3" y="3"/>
                    </a:cubicBezTo>
                    <a:cubicBezTo>
                      <a:pt x="3" y="2"/>
                      <a:pt x="3"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8" name="Freeform 17"/>
              <p:cNvSpPr>
                <a:spLocks/>
              </p:cNvSpPr>
              <p:nvPr/>
            </p:nvSpPr>
            <p:spPr bwMode="auto">
              <a:xfrm>
                <a:off x="2969" y="2700"/>
                <a:ext cx="4" cy="8"/>
              </a:xfrm>
              <a:custGeom>
                <a:avLst/>
                <a:gdLst>
                  <a:gd name="T0" fmla="*/ 2 w 2"/>
                  <a:gd name="T1" fmla="*/ 0 h 4"/>
                  <a:gd name="T2" fmla="*/ 1 w 2"/>
                  <a:gd name="T3" fmla="*/ 1 h 4"/>
                  <a:gd name="T4" fmla="*/ 1 w 2"/>
                  <a:gd name="T5" fmla="*/ 2 h 4"/>
                  <a:gd name="T6" fmla="*/ 0 w 2"/>
                  <a:gd name="T7" fmla="*/ 3 h 4"/>
                  <a:gd name="T8" fmla="*/ 1 w 2"/>
                  <a:gd name="T9" fmla="*/ 4 h 4"/>
                  <a:gd name="T10" fmla="*/ 2 w 2"/>
                  <a:gd name="T11" fmla="*/ 3 h 4"/>
                  <a:gd name="T12" fmla="*/ 2 w 2"/>
                  <a:gd name="T13" fmla="*/ 1 h 4"/>
                  <a:gd name="T14" fmla="*/ 2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0"/>
                    </a:moveTo>
                    <a:cubicBezTo>
                      <a:pt x="2" y="0"/>
                      <a:pt x="1" y="1"/>
                      <a:pt x="1" y="1"/>
                    </a:cubicBezTo>
                    <a:cubicBezTo>
                      <a:pt x="1" y="1"/>
                      <a:pt x="1" y="2"/>
                      <a:pt x="1" y="2"/>
                    </a:cubicBezTo>
                    <a:cubicBezTo>
                      <a:pt x="0" y="2"/>
                      <a:pt x="0" y="2"/>
                      <a:pt x="0" y="3"/>
                    </a:cubicBezTo>
                    <a:cubicBezTo>
                      <a:pt x="0" y="3"/>
                      <a:pt x="1" y="4"/>
                      <a:pt x="1" y="4"/>
                    </a:cubicBezTo>
                    <a:cubicBezTo>
                      <a:pt x="1" y="4"/>
                      <a:pt x="2" y="3"/>
                      <a:pt x="2" y="3"/>
                    </a:cubicBezTo>
                    <a:cubicBezTo>
                      <a:pt x="2" y="3"/>
                      <a:pt x="2" y="1"/>
                      <a:pt x="2" y="1"/>
                    </a:cubicBezTo>
                    <a:cubicBezTo>
                      <a:pt x="2" y="1"/>
                      <a:pt x="2"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9" name="Freeform 18"/>
              <p:cNvSpPr>
                <a:spLocks/>
              </p:cNvSpPr>
              <p:nvPr/>
            </p:nvSpPr>
            <p:spPr bwMode="auto">
              <a:xfrm>
                <a:off x="2973" y="2714"/>
                <a:ext cx="4" cy="4"/>
              </a:xfrm>
              <a:custGeom>
                <a:avLst/>
                <a:gdLst>
                  <a:gd name="T0" fmla="*/ 0 w 2"/>
                  <a:gd name="T1" fmla="*/ 0 h 2"/>
                  <a:gd name="T2" fmla="*/ 0 w 2"/>
                  <a:gd name="T3" fmla="*/ 1 h 2"/>
                  <a:gd name="T4" fmla="*/ 1 w 2"/>
                  <a:gd name="T5" fmla="*/ 2 h 2"/>
                  <a:gd name="T6" fmla="*/ 2 w 2"/>
                  <a:gd name="T7" fmla="*/ 1 h 2"/>
                  <a:gd name="T8" fmla="*/ 2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cubicBezTo>
                      <a:pt x="0" y="1"/>
                      <a:pt x="0" y="1"/>
                      <a:pt x="0" y="1"/>
                    </a:cubicBezTo>
                    <a:cubicBezTo>
                      <a:pt x="0" y="1"/>
                      <a:pt x="1" y="2"/>
                      <a:pt x="1" y="2"/>
                    </a:cubicBezTo>
                    <a:cubicBezTo>
                      <a:pt x="1" y="2"/>
                      <a:pt x="2" y="1"/>
                      <a:pt x="2" y="1"/>
                    </a:cubicBezTo>
                    <a:cubicBezTo>
                      <a:pt x="2" y="1"/>
                      <a:pt x="2" y="0"/>
                      <a:pt x="2" y="0"/>
                    </a:cubicBezTo>
                    <a:cubicBezTo>
                      <a:pt x="1"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0" name="Freeform 19"/>
              <p:cNvSpPr>
                <a:spLocks/>
              </p:cNvSpPr>
              <p:nvPr/>
            </p:nvSpPr>
            <p:spPr bwMode="auto">
              <a:xfrm>
                <a:off x="2983" y="27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1" name="Freeform 20"/>
              <p:cNvSpPr>
                <a:spLocks/>
              </p:cNvSpPr>
              <p:nvPr/>
            </p:nvSpPr>
            <p:spPr bwMode="auto">
              <a:xfrm>
                <a:off x="3112" y="2811"/>
                <a:ext cx="54" cy="12"/>
              </a:xfrm>
              <a:custGeom>
                <a:avLst/>
                <a:gdLst>
                  <a:gd name="T0" fmla="*/ 9 w 27"/>
                  <a:gd name="T1" fmla="*/ 5 h 6"/>
                  <a:gd name="T2" fmla="*/ 11 w 27"/>
                  <a:gd name="T3" fmla="*/ 6 h 6"/>
                  <a:gd name="T4" fmla="*/ 11 w 27"/>
                  <a:gd name="T5" fmla="*/ 5 h 6"/>
                  <a:gd name="T6" fmla="*/ 11 w 27"/>
                  <a:gd name="T7" fmla="*/ 4 h 6"/>
                  <a:gd name="T8" fmla="*/ 14 w 27"/>
                  <a:gd name="T9" fmla="*/ 3 h 6"/>
                  <a:gd name="T10" fmla="*/ 16 w 27"/>
                  <a:gd name="T11" fmla="*/ 3 h 6"/>
                  <a:gd name="T12" fmla="*/ 18 w 27"/>
                  <a:gd name="T13" fmla="*/ 3 h 6"/>
                  <a:gd name="T14" fmla="*/ 20 w 27"/>
                  <a:gd name="T15" fmla="*/ 3 h 6"/>
                  <a:gd name="T16" fmla="*/ 21 w 27"/>
                  <a:gd name="T17" fmla="*/ 4 h 6"/>
                  <a:gd name="T18" fmla="*/ 23 w 27"/>
                  <a:gd name="T19" fmla="*/ 3 h 6"/>
                  <a:gd name="T20" fmla="*/ 24 w 27"/>
                  <a:gd name="T21" fmla="*/ 4 h 6"/>
                  <a:gd name="T22" fmla="*/ 25 w 27"/>
                  <a:gd name="T23" fmla="*/ 5 h 6"/>
                  <a:gd name="T24" fmla="*/ 27 w 27"/>
                  <a:gd name="T25" fmla="*/ 4 h 6"/>
                  <a:gd name="T26" fmla="*/ 27 w 27"/>
                  <a:gd name="T27" fmla="*/ 3 h 6"/>
                  <a:gd name="T28" fmla="*/ 27 w 27"/>
                  <a:gd name="T29" fmla="*/ 1 h 6"/>
                  <a:gd name="T30" fmla="*/ 25 w 27"/>
                  <a:gd name="T31" fmla="*/ 1 h 6"/>
                  <a:gd name="T32" fmla="*/ 24 w 27"/>
                  <a:gd name="T33" fmla="*/ 2 h 6"/>
                  <a:gd name="T34" fmla="*/ 23 w 27"/>
                  <a:gd name="T35" fmla="*/ 2 h 6"/>
                  <a:gd name="T36" fmla="*/ 22 w 27"/>
                  <a:gd name="T37" fmla="*/ 3 h 6"/>
                  <a:gd name="T38" fmla="*/ 21 w 27"/>
                  <a:gd name="T39" fmla="*/ 2 h 6"/>
                  <a:gd name="T40" fmla="*/ 19 w 27"/>
                  <a:gd name="T41" fmla="*/ 2 h 6"/>
                  <a:gd name="T42" fmla="*/ 18 w 27"/>
                  <a:gd name="T43" fmla="*/ 2 h 6"/>
                  <a:gd name="T44" fmla="*/ 13 w 27"/>
                  <a:gd name="T45" fmla="*/ 1 h 6"/>
                  <a:gd name="T46" fmla="*/ 11 w 27"/>
                  <a:gd name="T47" fmla="*/ 2 h 6"/>
                  <a:gd name="T48" fmla="*/ 10 w 27"/>
                  <a:gd name="T49" fmla="*/ 1 h 6"/>
                  <a:gd name="T50" fmla="*/ 9 w 27"/>
                  <a:gd name="T51" fmla="*/ 0 h 6"/>
                  <a:gd name="T52" fmla="*/ 7 w 27"/>
                  <a:gd name="T53" fmla="*/ 1 h 6"/>
                  <a:gd name="T54" fmla="*/ 6 w 27"/>
                  <a:gd name="T55" fmla="*/ 0 h 6"/>
                  <a:gd name="T56" fmla="*/ 5 w 27"/>
                  <a:gd name="T57" fmla="*/ 1 h 6"/>
                  <a:gd name="T58" fmla="*/ 4 w 27"/>
                  <a:gd name="T59" fmla="*/ 2 h 6"/>
                  <a:gd name="T60" fmla="*/ 3 w 27"/>
                  <a:gd name="T61" fmla="*/ 2 h 6"/>
                  <a:gd name="T62" fmla="*/ 2 w 27"/>
                  <a:gd name="T63" fmla="*/ 1 h 6"/>
                  <a:gd name="T64" fmla="*/ 1 w 27"/>
                  <a:gd name="T65" fmla="*/ 2 h 6"/>
                  <a:gd name="T66" fmla="*/ 0 w 27"/>
                  <a:gd name="T67" fmla="*/ 4 h 6"/>
                  <a:gd name="T68" fmla="*/ 2 w 27"/>
                  <a:gd name="T69" fmla="*/ 4 h 6"/>
                  <a:gd name="T70" fmla="*/ 3 w 27"/>
                  <a:gd name="T71" fmla="*/ 3 h 6"/>
                  <a:gd name="T72" fmla="*/ 6 w 27"/>
                  <a:gd name="T73" fmla="*/ 4 h 6"/>
                  <a:gd name="T74" fmla="*/ 8 w 27"/>
                  <a:gd name="T75" fmla="*/ 4 h 6"/>
                  <a:gd name="T76" fmla="*/ 9 w 27"/>
                  <a:gd name="T7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6">
                    <a:moveTo>
                      <a:pt x="9" y="5"/>
                    </a:moveTo>
                    <a:cubicBezTo>
                      <a:pt x="10" y="6"/>
                      <a:pt x="10" y="6"/>
                      <a:pt x="11" y="6"/>
                    </a:cubicBezTo>
                    <a:cubicBezTo>
                      <a:pt x="12" y="6"/>
                      <a:pt x="11" y="5"/>
                      <a:pt x="11" y="5"/>
                    </a:cubicBezTo>
                    <a:cubicBezTo>
                      <a:pt x="11" y="5"/>
                      <a:pt x="11" y="4"/>
                      <a:pt x="11" y="4"/>
                    </a:cubicBezTo>
                    <a:cubicBezTo>
                      <a:pt x="11" y="4"/>
                      <a:pt x="13" y="4"/>
                      <a:pt x="14" y="3"/>
                    </a:cubicBezTo>
                    <a:cubicBezTo>
                      <a:pt x="14" y="3"/>
                      <a:pt x="15" y="3"/>
                      <a:pt x="16" y="3"/>
                    </a:cubicBezTo>
                    <a:cubicBezTo>
                      <a:pt x="17" y="3"/>
                      <a:pt x="17" y="3"/>
                      <a:pt x="18" y="3"/>
                    </a:cubicBezTo>
                    <a:cubicBezTo>
                      <a:pt x="18" y="3"/>
                      <a:pt x="20" y="3"/>
                      <a:pt x="20" y="3"/>
                    </a:cubicBezTo>
                    <a:cubicBezTo>
                      <a:pt x="20" y="3"/>
                      <a:pt x="20" y="4"/>
                      <a:pt x="21" y="4"/>
                    </a:cubicBezTo>
                    <a:cubicBezTo>
                      <a:pt x="21" y="4"/>
                      <a:pt x="23" y="3"/>
                      <a:pt x="23" y="3"/>
                    </a:cubicBezTo>
                    <a:cubicBezTo>
                      <a:pt x="23" y="3"/>
                      <a:pt x="24" y="4"/>
                      <a:pt x="24" y="4"/>
                    </a:cubicBezTo>
                    <a:cubicBezTo>
                      <a:pt x="24" y="4"/>
                      <a:pt x="25" y="5"/>
                      <a:pt x="25" y="5"/>
                    </a:cubicBezTo>
                    <a:cubicBezTo>
                      <a:pt x="25" y="5"/>
                      <a:pt x="27" y="4"/>
                      <a:pt x="27" y="4"/>
                    </a:cubicBezTo>
                    <a:cubicBezTo>
                      <a:pt x="27" y="3"/>
                      <a:pt x="27" y="3"/>
                      <a:pt x="27" y="3"/>
                    </a:cubicBezTo>
                    <a:cubicBezTo>
                      <a:pt x="27" y="1"/>
                      <a:pt x="27" y="1"/>
                      <a:pt x="27" y="1"/>
                    </a:cubicBezTo>
                    <a:cubicBezTo>
                      <a:pt x="25" y="1"/>
                      <a:pt x="25" y="1"/>
                      <a:pt x="25" y="1"/>
                    </a:cubicBezTo>
                    <a:cubicBezTo>
                      <a:pt x="25" y="1"/>
                      <a:pt x="25" y="1"/>
                      <a:pt x="24" y="2"/>
                    </a:cubicBezTo>
                    <a:cubicBezTo>
                      <a:pt x="23" y="3"/>
                      <a:pt x="23" y="2"/>
                      <a:pt x="23" y="2"/>
                    </a:cubicBezTo>
                    <a:cubicBezTo>
                      <a:pt x="23" y="2"/>
                      <a:pt x="23" y="3"/>
                      <a:pt x="22" y="3"/>
                    </a:cubicBezTo>
                    <a:cubicBezTo>
                      <a:pt x="21" y="3"/>
                      <a:pt x="22" y="3"/>
                      <a:pt x="21" y="2"/>
                    </a:cubicBezTo>
                    <a:cubicBezTo>
                      <a:pt x="21" y="2"/>
                      <a:pt x="20" y="2"/>
                      <a:pt x="19" y="2"/>
                    </a:cubicBezTo>
                    <a:cubicBezTo>
                      <a:pt x="18" y="2"/>
                      <a:pt x="18" y="2"/>
                      <a:pt x="18" y="2"/>
                    </a:cubicBezTo>
                    <a:cubicBezTo>
                      <a:pt x="17" y="2"/>
                      <a:pt x="15" y="1"/>
                      <a:pt x="13" y="1"/>
                    </a:cubicBezTo>
                    <a:cubicBezTo>
                      <a:pt x="12" y="1"/>
                      <a:pt x="12" y="2"/>
                      <a:pt x="11" y="2"/>
                    </a:cubicBezTo>
                    <a:cubicBezTo>
                      <a:pt x="11" y="2"/>
                      <a:pt x="10" y="1"/>
                      <a:pt x="10" y="1"/>
                    </a:cubicBezTo>
                    <a:cubicBezTo>
                      <a:pt x="10" y="1"/>
                      <a:pt x="9" y="1"/>
                      <a:pt x="9" y="0"/>
                    </a:cubicBezTo>
                    <a:cubicBezTo>
                      <a:pt x="8" y="0"/>
                      <a:pt x="7" y="1"/>
                      <a:pt x="7" y="1"/>
                    </a:cubicBezTo>
                    <a:cubicBezTo>
                      <a:pt x="7" y="1"/>
                      <a:pt x="6" y="0"/>
                      <a:pt x="6" y="0"/>
                    </a:cubicBezTo>
                    <a:cubicBezTo>
                      <a:pt x="6" y="0"/>
                      <a:pt x="5" y="0"/>
                      <a:pt x="5" y="1"/>
                    </a:cubicBezTo>
                    <a:cubicBezTo>
                      <a:pt x="5" y="1"/>
                      <a:pt x="4" y="2"/>
                      <a:pt x="4" y="2"/>
                    </a:cubicBezTo>
                    <a:cubicBezTo>
                      <a:pt x="4" y="2"/>
                      <a:pt x="3" y="2"/>
                      <a:pt x="3" y="2"/>
                    </a:cubicBezTo>
                    <a:cubicBezTo>
                      <a:pt x="3" y="2"/>
                      <a:pt x="2" y="1"/>
                      <a:pt x="2" y="1"/>
                    </a:cubicBezTo>
                    <a:cubicBezTo>
                      <a:pt x="1" y="1"/>
                      <a:pt x="1" y="2"/>
                      <a:pt x="1" y="2"/>
                    </a:cubicBezTo>
                    <a:cubicBezTo>
                      <a:pt x="0" y="2"/>
                      <a:pt x="0" y="4"/>
                      <a:pt x="0" y="4"/>
                    </a:cubicBezTo>
                    <a:cubicBezTo>
                      <a:pt x="0" y="4"/>
                      <a:pt x="2" y="4"/>
                      <a:pt x="2" y="4"/>
                    </a:cubicBezTo>
                    <a:cubicBezTo>
                      <a:pt x="2" y="4"/>
                      <a:pt x="3" y="3"/>
                      <a:pt x="3" y="3"/>
                    </a:cubicBezTo>
                    <a:cubicBezTo>
                      <a:pt x="4" y="3"/>
                      <a:pt x="6" y="4"/>
                      <a:pt x="6" y="4"/>
                    </a:cubicBezTo>
                    <a:cubicBezTo>
                      <a:pt x="6" y="4"/>
                      <a:pt x="7" y="4"/>
                      <a:pt x="8" y="4"/>
                    </a:cubicBezTo>
                    <a:cubicBezTo>
                      <a:pt x="10" y="4"/>
                      <a:pt x="9" y="4"/>
                      <a:pt x="9" y="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2" name="Freeform 21"/>
              <p:cNvSpPr>
                <a:spLocks/>
              </p:cNvSpPr>
              <p:nvPr/>
            </p:nvSpPr>
            <p:spPr bwMode="auto">
              <a:xfrm>
                <a:off x="2999" y="2722"/>
                <a:ext cx="4" cy="6"/>
              </a:xfrm>
              <a:custGeom>
                <a:avLst/>
                <a:gdLst>
                  <a:gd name="T0" fmla="*/ 1 w 2"/>
                  <a:gd name="T1" fmla="*/ 0 h 3"/>
                  <a:gd name="T2" fmla="*/ 0 w 2"/>
                  <a:gd name="T3" fmla="*/ 0 h 3"/>
                  <a:gd name="T4" fmla="*/ 0 w 2"/>
                  <a:gd name="T5" fmla="*/ 0 h 3"/>
                  <a:gd name="T6" fmla="*/ 0 w 2"/>
                  <a:gd name="T7" fmla="*/ 1 h 3"/>
                  <a:gd name="T8" fmla="*/ 0 w 2"/>
                  <a:gd name="T9" fmla="*/ 2 h 3"/>
                  <a:gd name="T10" fmla="*/ 1 w 2"/>
                  <a:gd name="T11" fmla="*/ 3 h 3"/>
                  <a:gd name="T12" fmla="*/ 1 w 2"/>
                  <a:gd name="T13" fmla="*/ 2 h 3"/>
                  <a:gd name="T14" fmla="*/ 1 w 2"/>
                  <a:gd name="T15" fmla="*/ 1 h 3"/>
                  <a:gd name="T16" fmla="*/ 1 w 2"/>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0"/>
                    </a:moveTo>
                    <a:cubicBezTo>
                      <a:pt x="1" y="0"/>
                      <a:pt x="0" y="0"/>
                      <a:pt x="0" y="0"/>
                    </a:cubicBezTo>
                    <a:cubicBezTo>
                      <a:pt x="0" y="0"/>
                      <a:pt x="0" y="0"/>
                      <a:pt x="0" y="0"/>
                    </a:cubicBezTo>
                    <a:cubicBezTo>
                      <a:pt x="0" y="1"/>
                      <a:pt x="0" y="1"/>
                      <a:pt x="0" y="1"/>
                    </a:cubicBezTo>
                    <a:cubicBezTo>
                      <a:pt x="0" y="2"/>
                      <a:pt x="0" y="2"/>
                      <a:pt x="0" y="2"/>
                    </a:cubicBezTo>
                    <a:cubicBezTo>
                      <a:pt x="0" y="2"/>
                      <a:pt x="0" y="2"/>
                      <a:pt x="1" y="3"/>
                    </a:cubicBezTo>
                    <a:cubicBezTo>
                      <a:pt x="2" y="3"/>
                      <a:pt x="1" y="3"/>
                      <a:pt x="1" y="2"/>
                    </a:cubicBezTo>
                    <a:cubicBezTo>
                      <a:pt x="1" y="2"/>
                      <a:pt x="1" y="2"/>
                      <a:pt x="1" y="1"/>
                    </a:cubicBezTo>
                    <a:cubicBezTo>
                      <a:pt x="1" y="1"/>
                      <a:pt x="1" y="1"/>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3" name="Freeform 22"/>
              <p:cNvSpPr>
                <a:spLocks/>
              </p:cNvSpPr>
              <p:nvPr/>
            </p:nvSpPr>
            <p:spPr bwMode="auto">
              <a:xfrm>
                <a:off x="3005" y="2720"/>
                <a:ext cx="2" cy="8"/>
              </a:xfrm>
              <a:custGeom>
                <a:avLst/>
                <a:gdLst>
                  <a:gd name="T0" fmla="*/ 1 w 1"/>
                  <a:gd name="T1" fmla="*/ 1 h 4"/>
                  <a:gd name="T2" fmla="*/ 0 w 1"/>
                  <a:gd name="T3" fmla="*/ 0 h 4"/>
                  <a:gd name="T4" fmla="*/ 0 w 1"/>
                  <a:gd name="T5" fmla="*/ 1 h 4"/>
                  <a:gd name="T6" fmla="*/ 0 w 1"/>
                  <a:gd name="T7" fmla="*/ 2 h 4"/>
                  <a:gd name="T8" fmla="*/ 0 w 1"/>
                  <a:gd name="T9" fmla="*/ 3 h 4"/>
                  <a:gd name="T10" fmla="*/ 1 w 1"/>
                  <a:gd name="T11" fmla="*/ 4 h 4"/>
                  <a:gd name="T12" fmla="*/ 1 w 1"/>
                  <a:gd name="T13" fmla="*/ 3 h 4"/>
                  <a:gd name="T14" fmla="*/ 1 w 1"/>
                  <a:gd name="T15" fmla="*/ 2 h 4"/>
                  <a:gd name="T16" fmla="*/ 1 w 1"/>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1"/>
                    </a:moveTo>
                    <a:cubicBezTo>
                      <a:pt x="1" y="0"/>
                      <a:pt x="0" y="0"/>
                      <a:pt x="0" y="0"/>
                    </a:cubicBezTo>
                    <a:cubicBezTo>
                      <a:pt x="0" y="0"/>
                      <a:pt x="0" y="1"/>
                      <a:pt x="0" y="1"/>
                    </a:cubicBezTo>
                    <a:cubicBezTo>
                      <a:pt x="0" y="1"/>
                      <a:pt x="0" y="2"/>
                      <a:pt x="0" y="2"/>
                    </a:cubicBezTo>
                    <a:cubicBezTo>
                      <a:pt x="0" y="2"/>
                      <a:pt x="0" y="3"/>
                      <a:pt x="0" y="3"/>
                    </a:cubicBezTo>
                    <a:cubicBezTo>
                      <a:pt x="0" y="3"/>
                      <a:pt x="0" y="4"/>
                      <a:pt x="1" y="4"/>
                    </a:cubicBezTo>
                    <a:cubicBezTo>
                      <a:pt x="1" y="4"/>
                      <a:pt x="1" y="3"/>
                      <a:pt x="1" y="3"/>
                    </a:cubicBezTo>
                    <a:cubicBezTo>
                      <a:pt x="1" y="2"/>
                      <a:pt x="1" y="2"/>
                      <a:pt x="1" y="2"/>
                    </a:cubicBezTo>
                    <a:cubicBezTo>
                      <a:pt x="1" y="1"/>
                      <a:pt x="1"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4" name="Freeform 23"/>
              <p:cNvSpPr>
                <a:spLocks/>
              </p:cNvSpPr>
              <p:nvPr/>
            </p:nvSpPr>
            <p:spPr bwMode="auto">
              <a:xfrm>
                <a:off x="2999" y="2676"/>
                <a:ext cx="6" cy="6"/>
              </a:xfrm>
              <a:custGeom>
                <a:avLst/>
                <a:gdLst>
                  <a:gd name="T0" fmla="*/ 1 w 3"/>
                  <a:gd name="T1" fmla="*/ 2 h 3"/>
                  <a:gd name="T2" fmla="*/ 2 w 3"/>
                  <a:gd name="T3" fmla="*/ 3 h 3"/>
                  <a:gd name="T4" fmla="*/ 3 w 3"/>
                  <a:gd name="T5" fmla="*/ 2 h 3"/>
                  <a:gd name="T6" fmla="*/ 3 w 3"/>
                  <a:gd name="T7" fmla="*/ 1 h 3"/>
                  <a:gd name="T8" fmla="*/ 2 w 3"/>
                  <a:gd name="T9" fmla="*/ 1 h 3"/>
                  <a:gd name="T10" fmla="*/ 1 w 3"/>
                  <a:gd name="T11" fmla="*/ 1 h 3"/>
                  <a:gd name="T12" fmla="*/ 1 w 3"/>
                  <a:gd name="T13" fmla="*/ 0 h 3"/>
                  <a:gd name="T14" fmla="*/ 0 w 3"/>
                  <a:gd name="T15" fmla="*/ 0 h 3"/>
                  <a:gd name="T16" fmla="*/ 0 w 3"/>
                  <a:gd name="T17" fmla="*/ 1 h 3"/>
                  <a:gd name="T18" fmla="*/ 1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2"/>
                    </a:moveTo>
                    <a:cubicBezTo>
                      <a:pt x="1" y="2"/>
                      <a:pt x="2" y="3"/>
                      <a:pt x="2" y="3"/>
                    </a:cubicBezTo>
                    <a:cubicBezTo>
                      <a:pt x="3" y="3"/>
                      <a:pt x="3" y="2"/>
                      <a:pt x="3" y="2"/>
                    </a:cubicBezTo>
                    <a:cubicBezTo>
                      <a:pt x="3" y="2"/>
                      <a:pt x="3" y="2"/>
                      <a:pt x="3" y="1"/>
                    </a:cubicBezTo>
                    <a:cubicBezTo>
                      <a:pt x="2" y="1"/>
                      <a:pt x="2" y="1"/>
                      <a:pt x="2" y="1"/>
                    </a:cubicBezTo>
                    <a:cubicBezTo>
                      <a:pt x="1" y="1"/>
                      <a:pt x="1" y="1"/>
                      <a:pt x="1" y="1"/>
                    </a:cubicBezTo>
                    <a:cubicBezTo>
                      <a:pt x="1" y="0"/>
                      <a:pt x="1" y="0"/>
                      <a:pt x="1" y="0"/>
                    </a:cubicBezTo>
                    <a:cubicBezTo>
                      <a:pt x="0" y="0"/>
                      <a:pt x="0" y="0"/>
                      <a:pt x="0" y="0"/>
                    </a:cubicBezTo>
                    <a:cubicBezTo>
                      <a:pt x="0"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5" name="Freeform 24"/>
              <p:cNvSpPr>
                <a:spLocks/>
              </p:cNvSpPr>
              <p:nvPr/>
            </p:nvSpPr>
            <p:spPr bwMode="auto">
              <a:xfrm>
                <a:off x="3009" y="2714"/>
                <a:ext cx="8" cy="8"/>
              </a:xfrm>
              <a:custGeom>
                <a:avLst/>
                <a:gdLst>
                  <a:gd name="T0" fmla="*/ 2 w 4"/>
                  <a:gd name="T1" fmla="*/ 4 h 4"/>
                  <a:gd name="T2" fmla="*/ 3 w 4"/>
                  <a:gd name="T3" fmla="*/ 4 h 4"/>
                  <a:gd name="T4" fmla="*/ 3 w 4"/>
                  <a:gd name="T5" fmla="*/ 2 h 4"/>
                  <a:gd name="T6" fmla="*/ 1 w 4"/>
                  <a:gd name="T7" fmla="*/ 2 h 4"/>
                  <a:gd name="T8" fmla="*/ 1 w 4"/>
                  <a:gd name="T9" fmla="*/ 1 h 4"/>
                  <a:gd name="T10" fmla="*/ 0 w 4"/>
                  <a:gd name="T11" fmla="*/ 1 h 4"/>
                  <a:gd name="T12" fmla="*/ 1 w 4"/>
                  <a:gd name="T13" fmla="*/ 2 h 4"/>
                  <a:gd name="T14" fmla="*/ 2 w 4"/>
                  <a:gd name="T15" fmla="*/ 3 h 4"/>
                  <a:gd name="T16" fmla="*/ 2 w 4"/>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4"/>
                    </a:moveTo>
                    <a:cubicBezTo>
                      <a:pt x="3" y="4"/>
                      <a:pt x="3" y="4"/>
                      <a:pt x="3" y="4"/>
                    </a:cubicBezTo>
                    <a:cubicBezTo>
                      <a:pt x="4" y="4"/>
                      <a:pt x="3" y="3"/>
                      <a:pt x="3" y="2"/>
                    </a:cubicBezTo>
                    <a:cubicBezTo>
                      <a:pt x="3" y="2"/>
                      <a:pt x="2" y="2"/>
                      <a:pt x="1" y="2"/>
                    </a:cubicBezTo>
                    <a:cubicBezTo>
                      <a:pt x="1" y="1"/>
                      <a:pt x="1" y="1"/>
                      <a:pt x="1" y="1"/>
                    </a:cubicBezTo>
                    <a:cubicBezTo>
                      <a:pt x="0" y="0"/>
                      <a:pt x="0" y="1"/>
                      <a:pt x="0" y="1"/>
                    </a:cubicBezTo>
                    <a:cubicBezTo>
                      <a:pt x="0" y="1"/>
                      <a:pt x="1" y="2"/>
                      <a:pt x="1" y="2"/>
                    </a:cubicBezTo>
                    <a:cubicBezTo>
                      <a:pt x="1" y="3"/>
                      <a:pt x="2" y="3"/>
                      <a:pt x="2" y="3"/>
                    </a:cubicBezTo>
                    <a:cubicBezTo>
                      <a:pt x="2" y="3"/>
                      <a:pt x="2" y="3"/>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6" name="Freeform 25"/>
              <p:cNvSpPr>
                <a:spLocks/>
              </p:cNvSpPr>
              <p:nvPr/>
            </p:nvSpPr>
            <p:spPr bwMode="auto">
              <a:xfrm>
                <a:off x="3202" y="2833"/>
                <a:ext cx="50" cy="34"/>
              </a:xfrm>
              <a:custGeom>
                <a:avLst/>
                <a:gdLst>
                  <a:gd name="T0" fmla="*/ 23 w 25"/>
                  <a:gd name="T1" fmla="*/ 12 h 17"/>
                  <a:gd name="T2" fmla="*/ 19 w 25"/>
                  <a:gd name="T3" fmla="*/ 10 h 17"/>
                  <a:gd name="T4" fmla="*/ 13 w 25"/>
                  <a:gd name="T5" fmla="*/ 8 h 17"/>
                  <a:gd name="T6" fmla="*/ 10 w 25"/>
                  <a:gd name="T7" fmla="*/ 6 h 17"/>
                  <a:gd name="T8" fmla="*/ 8 w 25"/>
                  <a:gd name="T9" fmla="*/ 4 h 17"/>
                  <a:gd name="T10" fmla="*/ 7 w 25"/>
                  <a:gd name="T11" fmla="*/ 3 h 17"/>
                  <a:gd name="T12" fmla="*/ 5 w 25"/>
                  <a:gd name="T13" fmla="*/ 1 h 17"/>
                  <a:gd name="T14" fmla="*/ 3 w 25"/>
                  <a:gd name="T15" fmla="*/ 0 h 17"/>
                  <a:gd name="T16" fmla="*/ 3 w 25"/>
                  <a:gd name="T17" fmla="*/ 0 h 17"/>
                  <a:gd name="T18" fmla="*/ 1 w 25"/>
                  <a:gd name="T19" fmla="*/ 0 h 17"/>
                  <a:gd name="T20" fmla="*/ 0 w 25"/>
                  <a:gd name="T21" fmla="*/ 1 h 17"/>
                  <a:gd name="T22" fmla="*/ 0 w 25"/>
                  <a:gd name="T23" fmla="*/ 2 h 17"/>
                  <a:gd name="T24" fmla="*/ 2 w 25"/>
                  <a:gd name="T25" fmla="*/ 1 h 17"/>
                  <a:gd name="T26" fmla="*/ 3 w 25"/>
                  <a:gd name="T27" fmla="*/ 2 h 17"/>
                  <a:gd name="T28" fmla="*/ 4 w 25"/>
                  <a:gd name="T29" fmla="*/ 2 h 17"/>
                  <a:gd name="T30" fmla="*/ 5 w 25"/>
                  <a:gd name="T31" fmla="*/ 4 h 17"/>
                  <a:gd name="T32" fmla="*/ 9 w 25"/>
                  <a:gd name="T33" fmla="*/ 5 h 17"/>
                  <a:gd name="T34" fmla="*/ 10 w 25"/>
                  <a:gd name="T35" fmla="*/ 7 h 17"/>
                  <a:gd name="T36" fmla="*/ 14 w 25"/>
                  <a:gd name="T37" fmla="*/ 9 h 17"/>
                  <a:gd name="T38" fmla="*/ 16 w 25"/>
                  <a:gd name="T39" fmla="*/ 11 h 17"/>
                  <a:gd name="T40" fmla="*/ 18 w 25"/>
                  <a:gd name="T41" fmla="*/ 12 h 17"/>
                  <a:gd name="T42" fmla="*/ 21 w 25"/>
                  <a:gd name="T43" fmla="*/ 14 h 17"/>
                  <a:gd name="T44" fmla="*/ 23 w 25"/>
                  <a:gd name="T45" fmla="*/ 16 h 17"/>
                  <a:gd name="T46" fmla="*/ 25 w 25"/>
                  <a:gd name="T47" fmla="*/ 16 h 17"/>
                  <a:gd name="T48" fmla="*/ 23 w 25"/>
                  <a:gd name="T49" fmla="*/ 13 h 17"/>
                  <a:gd name="T50" fmla="*/ 23 w 25"/>
                  <a:gd name="T51"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17">
                    <a:moveTo>
                      <a:pt x="23" y="12"/>
                    </a:moveTo>
                    <a:cubicBezTo>
                      <a:pt x="21" y="12"/>
                      <a:pt x="19" y="10"/>
                      <a:pt x="19" y="10"/>
                    </a:cubicBezTo>
                    <a:cubicBezTo>
                      <a:pt x="13" y="8"/>
                      <a:pt x="13" y="8"/>
                      <a:pt x="13" y="8"/>
                    </a:cubicBezTo>
                    <a:cubicBezTo>
                      <a:pt x="10" y="6"/>
                      <a:pt x="10" y="6"/>
                      <a:pt x="10" y="6"/>
                    </a:cubicBezTo>
                    <a:cubicBezTo>
                      <a:pt x="8" y="4"/>
                      <a:pt x="8" y="4"/>
                      <a:pt x="8" y="4"/>
                    </a:cubicBezTo>
                    <a:cubicBezTo>
                      <a:pt x="7" y="3"/>
                      <a:pt x="7" y="3"/>
                      <a:pt x="7" y="3"/>
                    </a:cubicBezTo>
                    <a:cubicBezTo>
                      <a:pt x="5" y="1"/>
                      <a:pt x="5" y="1"/>
                      <a:pt x="5" y="1"/>
                    </a:cubicBezTo>
                    <a:cubicBezTo>
                      <a:pt x="3" y="0"/>
                      <a:pt x="3" y="0"/>
                      <a:pt x="3" y="0"/>
                    </a:cubicBezTo>
                    <a:cubicBezTo>
                      <a:pt x="3" y="0"/>
                      <a:pt x="3" y="0"/>
                      <a:pt x="3" y="0"/>
                    </a:cubicBezTo>
                    <a:cubicBezTo>
                      <a:pt x="1" y="0"/>
                      <a:pt x="1" y="0"/>
                      <a:pt x="1" y="0"/>
                    </a:cubicBezTo>
                    <a:cubicBezTo>
                      <a:pt x="1" y="0"/>
                      <a:pt x="0" y="1"/>
                      <a:pt x="0" y="1"/>
                    </a:cubicBezTo>
                    <a:cubicBezTo>
                      <a:pt x="0" y="2"/>
                      <a:pt x="0" y="2"/>
                      <a:pt x="0" y="2"/>
                    </a:cubicBezTo>
                    <a:cubicBezTo>
                      <a:pt x="1" y="2"/>
                      <a:pt x="2" y="1"/>
                      <a:pt x="2" y="1"/>
                    </a:cubicBezTo>
                    <a:cubicBezTo>
                      <a:pt x="2" y="1"/>
                      <a:pt x="2" y="1"/>
                      <a:pt x="3" y="2"/>
                    </a:cubicBezTo>
                    <a:cubicBezTo>
                      <a:pt x="4" y="2"/>
                      <a:pt x="3" y="1"/>
                      <a:pt x="4" y="2"/>
                    </a:cubicBezTo>
                    <a:cubicBezTo>
                      <a:pt x="4" y="3"/>
                      <a:pt x="2" y="3"/>
                      <a:pt x="5" y="4"/>
                    </a:cubicBezTo>
                    <a:cubicBezTo>
                      <a:pt x="8" y="5"/>
                      <a:pt x="7" y="5"/>
                      <a:pt x="9" y="5"/>
                    </a:cubicBezTo>
                    <a:cubicBezTo>
                      <a:pt x="10" y="6"/>
                      <a:pt x="10" y="5"/>
                      <a:pt x="10" y="7"/>
                    </a:cubicBezTo>
                    <a:cubicBezTo>
                      <a:pt x="11" y="9"/>
                      <a:pt x="11" y="8"/>
                      <a:pt x="14" y="9"/>
                    </a:cubicBezTo>
                    <a:cubicBezTo>
                      <a:pt x="16" y="9"/>
                      <a:pt x="16" y="10"/>
                      <a:pt x="16" y="11"/>
                    </a:cubicBezTo>
                    <a:cubicBezTo>
                      <a:pt x="17" y="11"/>
                      <a:pt x="17" y="12"/>
                      <a:pt x="18" y="12"/>
                    </a:cubicBezTo>
                    <a:cubicBezTo>
                      <a:pt x="18" y="13"/>
                      <a:pt x="20" y="13"/>
                      <a:pt x="21" y="14"/>
                    </a:cubicBezTo>
                    <a:cubicBezTo>
                      <a:pt x="22" y="14"/>
                      <a:pt x="23" y="16"/>
                      <a:pt x="23" y="16"/>
                    </a:cubicBezTo>
                    <a:cubicBezTo>
                      <a:pt x="23" y="16"/>
                      <a:pt x="25" y="17"/>
                      <a:pt x="25" y="16"/>
                    </a:cubicBezTo>
                    <a:cubicBezTo>
                      <a:pt x="25" y="16"/>
                      <a:pt x="23" y="14"/>
                      <a:pt x="23" y="13"/>
                    </a:cubicBezTo>
                    <a:cubicBezTo>
                      <a:pt x="23" y="13"/>
                      <a:pt x="23" y="13"/>
                      <a:pt x="23" y="1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7" name="Freeform 26"/>
              <p:cNvSpPr>
                <a:spLocks/>
              </p:cNvSpPr>
              <p:nvPr/>
            </p:nvSpPr>
            <p:spPr bwMode="auto">
              <a:xfrm>
                <a:off x="3176" y="2841"/>
                <a:ext cx="28" cy="8"/>
              </a:xfrm>
              <a:custGeom>
                <a:avLst/>
                <a:gdLst>
                  <a:gd name="T0" fmla="*/ 12 w 14"/>
                  <a:gd name="T1" fmla="*/ 2 h 4"/>
                  <a:gd name="T2" fmla="*/ 10 w 14"/>
                  <a:gd name="T3" fmla="*/ 1 h 4"/>
                  <a:gd name="T4" fmla="*/ 9 w 14"/>
                  <a:gd name="T5" fmla="*/ 1 h 4"/>
                  <a:gd name="T6" fmla="*/ 6 w 14"/>
                  <a:gd name="T7" fmla="*/ 1 h 4"/>
                  <a:gd name="T8" fmla="*/ 1 w 14"/>
                  <a:gd name="T9" fmla="*/ 0 h 4"/>
                  <a:gd name="T10" fmla="*/ 0 w 14"/>
                  <a:gd name="T11" fmla="*/ 0 h 4"/>
                  <a:gd name="T12" fmla="*/ 0 w 14"/>
                  <a:gd name="T13" fmla="*/ 1 h 4"/>
                  <a:gd name="T14" fmla="*/ 1 w 14"/>
                  <a:gd name="T15" fmla="*/ 2 h 4"/>
                  <a:gd name="T16" fmla="*/ 4 w 14"/>
                  <a:gd name="T17" fmla="*/ 2 h 4"/>
                  <a:gd name="T18" fmla="*/ 6 w 14"/>
                  <a:gd name="T19" fmla="*/ 3 h 4"/>
                  <a:gd name="T20" fmla="*/ 8 w 14"/>
                  <a:gd name="T21" fmla="*/ 3 h 4"/>
                  <a:gd name="T22" fmla="*/ 9 w 14"/>
                  <a:gd name="T23" fmla="*/ 3 h 4"/>
                  <a:gd name="T24" fmla="*/ 11 w 14"/>
                  <a:gd name="T25" fmla="*/ 3 h 4"/>
                  <a:gd name="T26" fmla="*/ 12 w 14"/>
                  <a:gd name="T27" fmla="*/ 4 h 4"/>
                  <a:gd name="T28" fmla="*/ 13 w 14"/>
                  <a:gd name="T29" fmla="*/ 3 h 4"/>
                  <a:gd name="T30" fmla="*/ 13 w 14"/>
                  <a:gd name="T31" fmla="*/ 2 h 4"/>
                  <a:gd name="T32" fmla="*/ 12 w 1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4">
                    <a:moveTo>
                      <a:pt x="12" y="2"/>
                    </a:moveTo>
                    <a:cubicBezTo>
                      <a:pt x="12" y="1"/>
                      <a:pt x="11" y="1"/>
                      <a:pt x="10" y="1"/>
                    </a:cubicBezTo>
                    <a:cubicBezTo>
                      <a:pt x="10" y="1"/>
                      <a:pt x="9" y="1"/>
                      <a:pt x="9" y="1"/>
                    </a:cubicBezTo>
                    <a:cubicBezTo>
                      <a:pt x="6" y="1"/>
                      <a:pt x="6" y="1"/>
                      <a:pt x="6" y="1"/>
                    </a:cubicBezTo>
                    <a:cubicBezTo>
                      <a:pt x="6" y="1"/>
                      <a:pt x="2" y="0"/>
                      <a:pt x="1" y="0"/>
                    </a:cubicBezTo>
                    <a:cubicBezTo>
                      <a:pt x="1" y="0"/>
                      <a:pt x="0" y="0"/>
                      <a:pt x="0" y="0"/>
                    </a:cubicBezTo>
                    <a:cubicBezTo>
                      <a:pt x="0" y="0"/>
                      <a:pt x="0" y="1"/>
                      <a:pt x="0" y="1"/>
                    </a:cubicBezTo>
                    <a:cubicBezTo>
                      <a:pt x="0" y="1"/>
                      <a:pt x="1" y="2"/>
                      <a:pt x="1" y="2"/>
                    </a:cubicBezTo>
                    <a:cubicBezTo>
                      <a:pt x="1" y="2"/>
                      <a:pt x="4" y="2"/>
                      <a:pt x="4" y="2"/>
                    </a:cubicBezTo>
                    <a:cubicBezTo>
                      <a:pt x="5" y="2"/>
                      <a:pt x="6" y="2"/>
                      <a:pt x="6" y="3"/>
                    </a:cubicBezTo>
                    <a:cubicBezTo>
                      <a:pt x="6" y="3"/>
                      <a:pt x="8" y="3"/>
                      <a:pt x="8" y="3"/>
                    </a:cubicBezTo>
                    <a:cubicBezTo>
                      <a:pt x="9" y="3"/>
                      <a:pt x="9" y="3"/>
                      <a:pt x="9" y="3"/>
                    </a:cubicBezTo>
                    <a:cubicBezTo>
                      <a:pt x="11" y="3"/>
                      <a:pt x="11" y="3"/>
                      <a:pt x="11" y="3"/>
                    </a:cubicBezTo>
                    <a:cubicBezTo>
                      <a:pt x="11" y="3"/>
                      <a:pt x="12" y="3"/>
                      <a:pt x="12" y="4"/>
                    </a:cubicBezTo>
                    <a:cubicBezTo>
                      <a:pt x="12" y="4"/>
                      <a:pt x="13" y="4"/>
                      <a:pt x="13" y="3"/>
                    </a:cubicBezTo>
                    <a:cubicBezTo>
                      <a:pt x="14" y="3"/>
                      <a:pt x="13" y="3"/>
                      <a:pt x="13" y="2"/>
                    </a:cubicBezTo>
                    <a:cubicBezTo>
                      <a:pt x="13" y="2"/>
                      <a:pt x="13" y="2"/>
                      <a:pt x="1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8" name="Freeform 27"/>
              <p:cNvSpPr>
                <a:spLocks/>
              </p:cNvSpPr>
              <p:nvPr/>
            </p:nvSpPr>
            <p:spPr bwMode="auto">
              <a:xfrm>
                <a:off x="2995" y="2682"/>
                <a:ext cx="12" cy="14"/>
              </a:xfrm>
              <a:custGeom>
                <a:avLst/>
                <a:gdLst>
                  <a:gd name="T0" fmla="*/ 1 w 6"/>
                  <a:gd name="T1" fmla="*/ 2 h 7"/>
                  <a:gd name="T2" fmla="*/ 0 w 6"/>
                  <a:gd name="T3" fmla="*/ 3 h 7"/>
                  <a:gd name="T4" fmla="*/ 0 w 6"/>
                  <a:gd name="T5" fmla="*/ 4 h 7"/>
                  <a:gd name="T6" fmla="*/ 2 w 6"/>
                  <a:gd name="T7" fmla="*/ 5 h 7"/>
                  <a:gd name="T8" fmla="*/ 3 w 6"/>
                  <a:gd name="T9" fmla="*/ 6 h 7"/>
                  <a:gd name="T10" fmla="*/ 5 w 6"/>
                  <a:gd name="T11" fmla="*/ 7 h 7"/>
                  <a:gd name="T12" fmla="*/ 5 w 6"/>
                  <a:gd name="T13" fmla="*/ 7 h 7"/>
                  <a:gd name="T14" fmla="*/ 6 w 6"/>
                  <a:gd name="T15" fmla="*/ 6 h 7"/>
                  <a:gd name="T16" fmla="*/ 5 w 6"/>
                  <a:gd name="T17" fmla="*/ 5 h 7"/>
                  <a:gd name="T18" fmla="*/ 4 w 6"/>
                  <a:gd name="T19" fmla="*/ 4 h 7"/>
                  <a:gd name="T20" fmla="*/ 3 w 6"/>
                  <a:gd name="T21" fmla="*/ 4 h 7"/>
                  <a:gd name="T22" fmla="*/ 3 w 6"/>
                  <a:gd name="T23" fmla="*/ 2 h 7"/>
                  <a:gd name="T24" fmla="*/ 5 w 6"/>
                  <a:gd name="T25" fmla="*/ 2 h 7"/>
                  <a:gd name="T26" fmla="*/ 3 w 6"/>
                  <a:gd name="T27" fmla="*/ 0 h 7"/>
                  <a:gd name="T28" fmla="*/ 2 w 6"/>
                  <a:gd name="T29" fmla="*/ 0 h 7"/>
                  <a:gd name="T30" fmla="*/ 2 w 6"/>
                  <a:gd name="T31" fmla="*/ 1 h 7"/>
                  <a:gd name="T32" fmla="*/ 2 w 6"/>
                  <a:gd name="T33" fmla="*/ 2 h 7"/>
                  <a:gd name="T34" fmla="*/ 1 w 6"/>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1" y="2"/>
                    </a:moveTo>
                    <a:cubicBezTo>
                      <a:pt x="1" y="2"/>
                      <a:pt x="1" y="3"/>
                      <a:pt x="0" y="3"/>
                    </a:cubicBezTo>
                    <a:cubicBezTo>
                      <a:pt x="0" y="4"/>
                      <a:pt x="0" y="4"/>
                      <a:pt x="0" y="4"/>
                    </a:cubicBezTo>
                    <a:cubicBezTo>
                      <a:pt x="1" y="4"/>
                      <a:pt x="2" y="5"/>
                      <a:pt x="2" y="5"/>
                    </a:cubicBezTo>
                    <a:cubicBezTo>
                      <a:pt x="3" y="5"/>
                      <a:pt x="3" y="6"/>
                      <a:pt x="3" y="6"/>
                    </a:cubicBezTo>
                    <a:cubicBezTo>
                      <a:pt x="4" y="6"/>
                      <a:pt x="5" y="7"/>
                      <a:pt x="5" y="7"/>
                    </a:cubicBezTo>
                    <a:cubicBezTo>
                      <a:pt x="5" y="7"/>
                      <a:pt x="5" y="7"/>
                      <a:pt x="5" y="7"/>
                    </a:cubicBezTo>
                    <a:cubicBezTo>
                      <a:pt x="6" y="7"/>
                      <a:pt x="6" y="7"/>
                      <a:pt x="6" y="6"/>
                    </a:cubicBezTo>
                    <a:cubicBezTo>
                      <a:pt x="6" y="5"/>
                      <a:pt x="6" y="5"/>
                      <a:pt x="5" y="5"/>
                    </a:cubicBezTo>
                    <a:cubicBezTo>
                      <a:pt x="4" y="4"/>
                      <a:pt x="4" y="4"/>
                      <a:pt x="4" y="4"/>
                    </a:cubicBezTo>
                    <a:cubicBezTo>
                      <a:pt x="4" y="4"/>
                      <a:pt x="4" y="5"/>
                      <a:pt x="3" y="4"/>
                    </a:cubicBezTo>
                    <a:cubicBezTo>
                      <a:pt x="3" y="2"/>
                      <a:pt x="3" y="2"/>
                      <a:pt x="3" y="2"/>
                    </a:cubicBezTo>
                    <a:cubicBezTo>
                      <a:pt x="3" y="2"/>
                      <a:pt x="5" y="2"/>
                      <a:pt x="5" y="2"/>
                    </a:cubicBezTo>
                    <a:cubicBezTo>
                      <a:pt x="5" y="2"/>
                      <a:pt x="3" y="0"/>
                      <a:pt x="3" y="0"/>
                    </a:cubicBezTo>
                    <a:cubicBezTo>
                      <a:pt x="3" y="0"/>
                      <a:pt x="2" y="0"/>
                      <a:pt x="2" y="0"/>
                    </a:cubicBezTo>
                    <a:cubicBezTo>
                      <a:pt x="2" y="1"/>
                      <a:pt x="2" y="1"/>
                      <a:pt x="2" y="1"/>
                    </a:cubicBezTo>
                    <a:cubicBezTo>
                      <a:pt x="2" y="2"/>
                      <a:pt x="2" y="2"/>
                      <a:pt x="2" y="2"/>
                    </a:cubicBezTo>
                    <a:cubicBezTo>
                      <a:pt x="2" y="2"/>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9" name="Freeform 28"/>
              <p:cNvSpPr>
                <a:spLocks/>
              </p:cNvSpPr>
              <p:nvPr/>
            </p:nvSpPr>
            <p:spPr bwMode="auto">
              <a:xfrm>
                <a:off x="3142" y="2845"/>
                <a:ext cx="10" cy="8"/>
              </a:xfrm>
              <a:custGeom>
                <a:avLst/>
                <a:gdLst>
                  <a:gd name="T0" fmla="*/ 0 w 5"/>
                  <a:gd name="T1" fmla="*/ 1 h 4"/>
                  <a:gd name="T2" fmla="*/ 0 w 5"/>
                  <a:gd name="T3" fmla="*/ 3 h 4"/>
                  <a:gd name="T4" fmla="*/ 3 w 5"/>
                  <a:gd name="T5" fmla="*/ 4 h 4"/>
                  <a:gd name="T6" fmla="*/ 4 w 5"/>
                  <a:gd name="T7" fmla="*/ 2 h 4"/>
                  <a:gd name="T8" fmla="*/ 5 w 5"/>
                  <a:gd name="T9" fmla="*/ 1 h 4"/>
                  <a:gd name="T10" fmla="*/ 3 w 5"/>
                  <a:gd name="T11" fmla="*/ 0 h 4"/>
                  <a:gd name="T12" fmla="*/ 0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0" y="1"/>
                    </a:moveTo>
                    <a:cubicBezTo>
                      <a:pt x="0" y="3"/>
                      <a:pt x="0" y="3"/>
                      <a:pt x="0" y="3"/>
                    </a:cubicBezTo>
                    <a:cubicBezTo>
                      <a:pt x="3" y="4"/>
                      <a:pt x="3" y="4"/>
                      <a:pt x="3" y="4"/>
                    </a:cubicBezTo>
                    <a:cubicBezTo>
                      <a:pt x="3" y="4"/>
                      <a:pt x="4" y="2"/>
                      <a:pt x="4" y="2"/>
                    </a:cubicBezTo>
                    <a:cubicBezTo>
                      <a:pt x="5" y="2"/>
                      <a:pt x="5" y="1"/>
                      <a:pt x="5" y="1"/>
                    </a:cubicBezTo>
                    <a:cubicBezTo>
                      <a:pt x="3" y="0"/>
                      <a:pt x="3" y="0"/>
                      <a:pt x="3" y="0"/>
                    </a:cubicBezTo>
                    <a:cubicBezTo>
                      <a:pt x="3" y="0"/>
                      <a:pt x="0"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0" name="Freeform 29"/>
              <p:cNvSpPr>
                <a:spLocks/>
              </p:cNvSpPr>
              <p:nvPr/>
            </p:nvSpPr>
            <p:spPr bwMode="auto">
              <a:xfrm>
                <a:off x="2921" y="2532"/>
                <a:ext cx="363" cy="317"/>
              </a:xfrm>
              <a:custGeom>
                <a:avLst/>
                <a:gdLst>
                  <a:gd name="T0" fmla="*/ 166 w 181"/>
                  <a:gd name="T1" fmla="*/ 36 h 158"/>
                  <a:gd name="T2" fmla="*/ 163 w 181"/>
                  <a:gd name="T3" fmla="*/ 26 h 158"/>
                  <a:gd name="T4" fmla="*/ 141 w 181"/>
                  <a:gd name="T5" fmla="*/ 28 h 158"/>
                  <a:gd name="T6" fmla="*/ 122 w 181"/>
                  <a:gd name="T7" fmla="*/ 25 h 158"/>
                  <a:gd name="T8" fmla="*/ 90 w 181"/>
                  <a:gd name="T9" fmla="*/ 4 h 158"/>
                  <a:gd name="T10" fmla="*/ 81 w 181"/>
                  <a:gd name="T11" fmla="*/ 7 h 158"/>
                  <a:gd name="T12" fmla="*/ 69 w 181"/>
                  <a:gd name="T13" fmla="*/ 14 h 158"/>
                  <a:gd name="T14" fmla="*/ 66 w 181"/>
                  <a:gd name="T15" fmla="*/ 19 h 158"/>
                  <a:gd name="T16" fmla="*/ 64 w 181"/>
                  <a:gd name="T17" fmla="*/ 33 h 158"/>
                  <a:gd name="T18" fmla="*/ 59 w 181"/>
                  <a:gd name="T19" fmla="*/ 39 h 158"/>
                  <a:gd name="T20" fmla="*/ 58 w 181"/>
                  <a:gd name="T21" fmla="*/ 48 h 158"/>
                  <a:gd name="T22" fmla="*/ 49 w 181"/>
                  <a:gd name="T23" fmla="*/ 51 h 158"/>
                  <a:gd name="T24" fmla="*/ 37 w 181"/>
                  <a:gd name="T25" fmla="*/ 49 h 158"/>
                  <a:gd name="T26" fmla="*/ 26 w 181"/>
                  <a:gd name="T27" fmla="*/ 52 h 158"/>
                  <a:gd name="T28" fmla="*/ 16 w 181"/>
                  <a:gd name="T29" fmla="*/ 53 h 158"/>
                  <a:gd name="T30" fmla="*/ 8 w 181"/>
                  <a:gd name="T31" fmla="*/ 54 h 158"/>
                  <a:gd name="T32" fmla="*/ 2 w 181"/>
                  <a:gd name="T33" fmla="*/ 59 h 158"/>
                  <a:gd name="T34" fmla="*/ 7 w 181"/>
                  <a:gd name="T35" fmla="*/ 71 h 158"/>
                  <a:gd name="T36" fmla="*/ 16 w 181"/>
                  <a:gd name="T37" fmla="*/ 80 h 158"/>
                  <a:gd name="T38" fmla="*/ 21 w 181"/>
                  <a:gd name="T39" fmla="*/ 69 h 158"/>
                  <a:gd name="T40" fmla="*/ 31 w 181"/>
                  <a:gd name="T41" fmla="*/ 64 h 158"/>
                  <a:gd name="T42" fmla="*/ 39 w 181"/>
                  <a:gd name="T43" fmla="*/ 72 h 158"/>
                  <a:gd name="T44" fmla="*/ 41 w 181"/>
                  <a:gd name="T45" fmla="*/ 67 h 158"/>
                  <a:gd name="T46" fmla="*/ 57 w 181"/>
                  <a:gd name="T47" fmla="*/ 95 h 158"/>
                  <a:gd name="T48" fmla="*/ 49 w 181"/>
                  <a:gd name="T49" fmla="*/ 89 h 158"/>
                  <a:gd name="T50" fmla="*/ 45 w 181"/>
                  <a:gd name="T51" fmla="*/ 89 h 158"/>
                  <a:gd name="T52" fmla="*/ 54 w 181"/>
                  <a:gd name="T53" fmla="*/ 98 h 158"/>
                  <a:gd name="T54" fmla="*/ 55 w 181"/>
                  <a:gd name="T55" fmla="*/ 99 h 158"/>
                  <a:gd name="T56" fmla="*/ 61 w 181"/>
                  <a:gd name="T57" fmla="*/ 111 h 158"/>
                  <a:gd name="T58" fmla="*/ 64 w 181"/>
                  <a:gd name="T59" fmla="*/ 115 h 158"/>
                  <a:gd name="T60" fmla="*/ 53 w 181"/>
                  <a:gd name="T61" fmla="*/ 110 h 158"/>
                  <a:gd name="T62" fmla="*/ 48 w 181"/>
                  <a:gd name="T63" fmla="*/ 104 h 158"/>
                  <a:gd name="T64" fmla="*/ 40 w 181"/>
                  <a:gd name="T65" fmla="*/ 101 h 158"/>
                  <a:gd name="T66" fmla="*/ 52 w 181"/>
                  <a:gd name="T67" fmla="*/ 110 h 158"/>
                  <a:gd name="T68" fmla="*/ 59 w 181"/>
                  <a:gd name="T69" fmla="*/ 118 h 158"/>
                  <a:gd name="T70" fmla="*/ 67 w 181"/>
                  <a:gd name="T71" fmla="*/ 124 h 158"/>
                  <a:gd name="T72" fmla="*/ 58 w 181"/>
                  <a:gd name="T73" fmla="*/ 115 h 158"/>
                  <a:gd name="T74" fmla="*/ 70 w 181"/>
                  <a:gd name="T75" fmla="*/ 117 h 158"/>
                  <a:gd name="T76" fmla="*/ 70 w 181"/>
                  <a:gd name="T77" fmla="*/ 123 h 158"/>
                  <a:gd name="T78" fmla="*/ 76 w 181"/>
                  <a:gd name="T79" fmla="*/ 122 h 158"/>
                  <a:gd name="T80" fmla="*/ 84 w 181"/>
                  <a:gd name="T81" fmla="*/ 131 h 158"/>
                  <a:gd name="T82" fmla="*/ 99 w 181"/>
                  <a:gd name="T83" fmla="*/ 129 h 158"/>
                  <a:gd name="T84" fmla="*/ 123 w 181"/>
                  <a:gd name="T85" fmla="*/ 140 h 158"/>
                  <a:gd name="T86" fmla="*/ 124 w 181"/>
                  <a:gd name="T87" fmla="*/ 146 h 158"/>
                  <a:gd name="T88" fmla="*/ 105 w 181"/>
                  <a:gd name="T89" fmla="*/ 149 h 158"/>
                  <a:gd name="T90" fmla="*/ 122 w 181"/>
                  <a:gd name="T91" fmla="*/ 147 h 158"/>
                  <a:gd name="T92" fmla="*/ 143 w 181"/>
                  <a:gd name="T93" fmla="*/ 157 h 158"/>
                  <a:gd name="T94" fmla="*/ 139 w 181"/>
                  <a:gd name="T95" fmla="*/ 152 h 158"/>
                  <a:gd name="T96" fmla="*/ 135 w 181"/>
                  <a:gd name="T97" fmla="*/ 148 h 158"/>
                  <a:gd name="T98" fmla="*/ 124 w 181"/>
                  <a:gd name="T99" fmla="*/ 134 h 158"/>
                  <a:gd name="T100" fmla="*/ 111 w 181"/>
                  <a:gd name="T101" fmla="*/ 120 h 158"/>
                  <a:gd name="T102" fmla="*/ 97 w 181"/>
                  <a:gd name="T103" fmla="*/ 108 h 158"/>
                  <a:gd name="T104" fmla="*/ 85 w 181"/>
                  <a:gd name="T105" fmla="*/ 93 h 158"/>
                  <a:gd name="T106" fmla="*/ 75 w 181"/>
                  <a:gd name="T107" fmla="*/ 78 h 158"/>
                  <a:gd name="T108" fmla="*/ 69 w 181"/>
                  <a:gd name="T109" fmla="*/ 66 h 158"/>
                  <a:gd name="T110" fmla="*/ 80 w 181"/>
                  <a:gd name="T111" fmla="*/ 60 h 158"/>
                  <a:gd name="T112" fmla="*/ 94 w 181"/>
                  <a:gd name="T113" fmla="*/ 55 h 158"/>
                  <a:gd name="T114" fmla="*/ 112 w 181"/>
                  <a:gd name="T115" fmla="*/ 55 h 158"/>
                  <a:gd name="T116" fmla="*/ 132 w 181"/>
                  <a:gd name="T117" fmla="*/ 56 h 158"/>
                  <a:gd name="T118" fmla="*/ 144 w 181"/>
                  <a:gd name="T119" fmla="*/ 53 h 158"/>
                  <a:gd name="T120" fmla="*/ 158 w 181"/>
                  <a:gd name="T121" fmla="*/ 53 h 158"/>
                  <a:gd name="T122" fmla="*/ 175 w 181"/>
                  <a:gd name="T123" fmla="*/ 58 h 158"/>
                  <a:gd name="T124" fmla="*/ 170 w 181"/>
                  <a:gd name="T125" fmla="*/ 5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58">
                    <a:moveTo>
                      <a:pt x="179" y="44"/>
                    </a:moveTo>
                    <a:cubicBezTo>
                      <a:pt x="178" y="44"/>
                      <a:pt x="179" y="45"/>
                      <a:pt x="177" y="44"/>
                    </a:cubicBezTo>
                    <a:cubicBezTo>
                      <a:pt x="174" y="44"/>
                      <a:pt x="173" y="43"/>
                      <a:pt x="173" y="43"/>
                    </a:cubicBezTo>
                    <a:cubicBezTo>
                      <a:pt x="173" y="43"/>
                      <a:pt x="173" y="42"/>
                      <a:pt x="172" y="43"/>
                    </a:cubicBezTo>
                    <a:cubicBezTo>
                      <a:pt x="171" y="43"/>
                      <a:pt x="171" y="43"/>
                      <a:pt x="170" y="42"/>
                    </a:cubicBezTo>
                    <a:cubicBezTo>
                      <a:pt x="169" y="41"/>
                      <a:pt x="167" y="39"/>
                      <a:pt x="167" y="39"/>
                    </a:cubicBezTo>
                    <a:cubicBezTo>
                      <a:pt x="167" y="39"/>
                      <a:pt x="166" y="40"/>
                      <a:pt x="166" y="39"/>
                    </a:cubicBezTo>
                    <a:cubicBezTo>
                      <a:pt x="166" y="38"/>
                      <a:pt x="166" y="37"/>
                      <a:pt x="167" y="37"/>
                    </a:cubicBezTo>
                    <a:cubicBezTo>
                      <a:pt x="166" y="36"/>
                      <a:pt x="166" y="36"/>
                      <a:pt x="166" y="36"/>
                    </a:cubicBezTo>
                    <a:cubicBezTo>
                      <a:pt x="166" y="35"/>
                      <a:pt x="166" y="35"/>
                      <a:pt x="166" y="35"/>
                    </a:cubicBezTo>
                    <a:cubicBezTo>
                      <a:pt x="166" y="35"/>
                      <a:pt x="167" y="35"/>
                      <a:pt x="167" y="35"/>
                    </a:cubicBezTo>
                    <a:cubicBezTo>
                      <a:pt x="168" y="34"/>
                      <a:pt x="168" y="34"/>
                      <a:pt x="168" y="34"/>
                    </a:cubicBezTo>
                    <a:cubicBezTo>
                      <a:pt x="169" y="33"/>
                      <a:pt x="168" y="31"/>
                      <a:pt x="165" y="32"/>
                    </a:cubicBezTo>
                    <a:cubicBezTo>
                      <a:pt x="165" y="32"/>
                      <a:pt x="164" y="33"/>
                      <a:pt x="164" y="33"/>
                    </a:cubicBezTo>
                    <a:cubicBezTo>
                      <a:pt x="163" y="33"/>
                      <a:pt x="162" y="32"/>
                      <a:pt x="162" y="31"/>
                    </a:cubicBezTo>
                    <a:cubicBezTo>
                      <a:pt x="162" y="31"/>
                      <a:pt x="161" y="30"/>
                      <a:pt x="162" y="30"/>
                    </a:cubicBezTo>
                    <a:cubicBezTo>
                      <a:pt x="163" y="30"/>
                      <a:pt x="164" y="28"/>
                      <a:pt x="164" y="28"/>
                    </a:cubicBezTo>
                    <a:cubicBezTo>
                      <a:pt x="163" y="26"/>
                      <a:pt x="163" y="26"/>
                      <a:pt x="163" y="26"/>
                    </a:cubicBezTo>
                    <a:cubicBezTo>
                      <a:pt x="163" y="21"/>
                      <a:pt x="163" y="21"/>
                      <a:pt x="163" y="21"/>
                    </a:cubicBezTo>
                    <a:cubicBezTo>
                      <a:pt x="161" y="20"/>
                      <a:pt x="161" y="20"/>
                      <a:pt x="161" y="20"/>
                    </a:cubicBezTo>
                    <a:cubicBezTo>
                      <a:pt x="160" y="21"/>
                      <a:pt x="160" y="21"/>
                      <a:pt x="160" y="21"/>
                    </a:cubicBezTo>
                    <a:cubicBezTo>
                      <a:pt x="159" y="21"/>
                      <a:pt x="159" y="21"/>
                      <a:pt x="159" y="21"/>
                    </a:cubicBezTo>
                    <a:cubicBezTo>
                      <a:pt x="158" y="23"/>
                      <a:pt x="158" y="23"/>
                      <a:pt x="158" y="23"/>
                    </a:cubicBezTo>
                    <a:cubicBezTo>
                      <a:pt x="158" y="23"/>
                      <a:pt x="158" y="23"/>
                      <a:pt x="158" y="23"/>
                    </a:cubicBezTo>
                    <a:cubicBezTo>
                      <a:pt x="157" y="24"/>
                      <a:pt x="156" y="24"/>
                      <a:pt x="156" y="25"/>
                    </a:cubicBezTo>
                    <a:cubicBezTo>
                      <a:pt x="155" y="26"/>
                      <a:pt x="154" y="26"/>
                      <a:pt x="150" y="26"/>
                    </a:cubicBezTo>
                    <a:cubicBezTo>
                      <a:pt x="141" y="28"/>
                      <a:pt x="141" y="28"/>
                      <a:pt x="141" y="28"/>
                    </a:cubicBezTo>
                    <a:cubicBezTo>
                      <a:pt x="141" y="28"/>
                      <a:pt x="139" y="28"/>
                      <a:pt x="138" y="28"/>
                    </a:cubicBezTo>
                    <a:cubicBezTo>
                      <a:pt x="138" y="28"/>
                      <a:pt x="138" y="28"/>
                      <a:pt x="138" y="28"/>
                    </a:cubicBezTo>
                    <a:cubicBezTo>
                      <a:pt x="136" y="28"/>
                      <a:pt x="134" y="28"/>
                      <a:pt x="134" y="28"/>
                    </a:cubicBezTo>
                    <a:cubicBezTo>
                      <a:pt x="131" y="29"/>
                      <a:pt x="131" y="29"/>
                      <a:pt x="131" y="29"/>
                    </a:cubicBezTo>
                    <a:cubicBezTo>
                      <a:pt x="131" y="29"/>
                      <a:pt x="131" y="29"/>
                      <a:pt x="131" y="29"/>
                    </a:cubicBezTo>
                    <a:cubicBezTo>
                      <a:pt x="130" y="29"/>
                      <a:pt x="130" y="29"/>
                      <a:pt x="130" y="29"/>
                    </a:cubicBezTo>
                    <a:cubicBezTo>
                      <a:pt x="130" y="29"/>
                      <a:pt x="130" y="29"/>
                      <a:pt x="130" y="29"/>
                    </a:cubicBezTo>
                    <a:cubicBezTo>
                      <a:pt x="124" y="27"/>
                      <a:pt x="124" y="27"/>
                      <a:pt x="124" y="27"/>
                    </a:cubicBezTo>
                    <a:cubicBezTo>
                      <a:pt x="122" y="25"/>
                      <a:pt x="122" y="25"/>
                      <a:pt x="122" y="25"/>
                    </a:cubicBezTo>
                    <a:cubicBezTo>
                      <a:pt x="118" y="24"/>
                      <a:pt x="118" y="24"/>
                      <a:pt x="118" y="24"/>
                    </a:cubicBezTo>
                    <a:cubicBezTo>
                      <a:pt x="117" y="22"/>
                      <a:pt x="117" y="22"/>
                      <a:pt x="117" y="22"/>
                    </a:cubicBezTo>
                    <a:cubicBezTo>
                      <a:pt x="114" y="22"/>
                      <a:pt x="114" y="22"/>
                      <a:pt x="114" y="22"/>
                    </a:cubicBezTo>
                    <a:cubicBezTo>
                      <a:pt x="110" y="19"/>
                      <a:pt x="110" y="19"/>
                      <a:pt x="110" y="19"/>
                    </a:cubicBezTo>
                    <a:cubicBezTo>
                      <a:pt x="106" y="14"/>
                      <a:pt x="106" y="14"/>
                      <a:pt x="106" y="14"/>
                    </a:cubicBezTo>
                    <a:cubicBezTo>
                      <a:pt x="99" y="12"/>
                      <a:pt x="99" y="12"/>
                      <a:pt x="99" y="12"/>
                    </a:cubicBezTo>
                    <a:cubicBezTo>
                      <a:pt x="96" y="8"/>
                      <a:pt x="96" y="8"/>
                      <a:pt x="96" y="8"/>
                    </a:cubicBezTo>
                    <a:cubicBezTo>
                      <a:pt x="93" y="7"/>
                      <a:pt x="93" y="7"/>
                      <a:pt x="93" y="7"/>
                    </a:cubicBezTo>
                    <a:cubicBezTo>
                      <a:pt x="90" y="4"/>
                      <a:pt x="90" y="4"/>
                      <a:pt x="90" y="4"/>
                    </a:cubicBezTo>
                    <a:cubicBezTo>
                      <a:pt x="85" y="0"/>
                      <a:pt x="85" y="0"/>
                      <a:pt x="85" y="0"/>
                    </a:cubicBezTo>
                    <a:cubicBezTo>
                      <a:pt x="85" y="0"/>
                      <a:pt x="85" y="0"/>
                      <a:pt x="85" y="0"/>
                    </a:cubicBezTo>
                    <a:cubicBezTo>
                      <a:pt x="85" y="0"/>
                      <a:pt x="85" y="0"/>
                      <a:pt x="85" y="0"/>
                    </a:cubicBezTo>
                    <a:cubicBezTo>
                      <a:pt x="83" y="0"/>
                      <a:pt x="83" y="0"/>
                      <a:pt x="83" y="0"/>
                    </a:cubicBezTo>
                    <a:cubicBezTo>
                      <a:pt x="83" y="0"/>
                      <a:pt x="83" y="0"/>
                      <a:pt x="83" y="0"/>
                    </a:cubicBezTo>
                    <a:cubicBezTo>
                      <a:pt x="83" y="0"/>
                      <a:pt x="83" y="1"/>
                      <a:pt x="83" y="1"/>
                    </a:cubicBezTo>
                    <a:cubicBezTo>
                      <a:pt x="83" y="2"/>
                      <a:pt x="83" y="2"/>
                      <a:pt x="83" y="2"/>
                    </a:cubicBezTo>
                    <a:cubicBezTo>
                      <a:pt x="84" y="3"/>
                      <a:pt x="84" y="4"/>
                      <a:pt x="83" y="6"/>
                    </a:cubicBezTo>
                    <a:cubicBezTo>
                      <a:pt x="83" y="7"/>
                      <a:pt x="81" y="7"/>
                      <a:pt x="81" y="7"/>
                    </a:cubicBezTo>
                    <a:cubicBezTo>
                      <a:pt x="80" y="7"/>
                      <a:pt x="80" y="7"/>
                      <a:pt x="78" y="7"/>
                    </a:cubicBezTo>
                    <a:cubicBezTo>
                      <a:pt x="78" y="6"/>
                      <a:pt x="78" y="6"/>
                      <a:pt x="78" y="6"/>
                    </a:cubicBezTo>
                    <a:cubicBezTo>
                      <a:pt x="77" y="6"/>
                      <a:pt x="77" y="6"/>
                      <a:pt x="77" y="6"/>
                    </a:cubicBezTo>
                    <a:cubicBezTo>
                      <a:pt x="77" y="7"/>
                      <a:pt x="77" y="7"/>
                      <a:pt x="77" y="7"/>
                    </a:cubicBezTo>
                    <a:cubicBezTo>
                      <a:pt x="75" y="10"/>
                      <a:pt x="75" y="10"/>
                      <a:pt x="75" y="10"/>
                    </a:cubicBezTo>
                    <a:cubicBezTo>
                      <a:pt x="71" y="12"/>
                      <a:pt x="71" y="12"/>
                      <a:pt x="71" y="12"/>
                    </a:cubicBezTo>
                    <a:cubicBezTo>
                      <a:pt x="69" y="13"/>
                      <a:pt x="69" y="13"/>
                      <a:pt x="69" y="13"/>
                    </a:cubicBezTo>
                    <a:cubicBezTo>
                      <a:pt x="69" y="13"/>
                      <a:pt x="69" y="13"/>
                      <a:pt x="69" y="13"/>
                    </a:cubicBezTo>
                    <a:cubicBezTo>
                      <a:pt x="69" y="14"/>
                      <a:pt x="69" y="14"/>
                      <a:pt x="69" y="14"/>
                    </a:cubicBezTo>
                    <a:cubicBezTo>
                      <a:pt x="68" y="15"/>
                      <a:pt x="68" y="15"/>
                      <a:pt x="68" y="15"/>
                    </a:cubicBezTo>
                    <a:cubicBezTo>
                      <a:pt x="67" y="15"/>
                      <a:pt x="66" y="15"/>
                      <a:pt x="66" y="15"/>
                    </a:cubicBezTo>
                    <a:cubicBezTo>
                      <a:pt x="65" y="15"/>
                      <a:pt x="65" y="15"/>
                      <a:pt x="64" y="15"/>
                    </a:cubicBezTo>
                    <a:cubicBezTo>
                      <a:pt x="64" y="15"/>
                      <a:pt x="64" y="15"/>
                      <a:pt x="64" y="15"/>
                    </a:cubicBezTo>
                    <a:cubicBezTo>
                      <a:pt x="64" y="16"/>
                      <a:pt x="64" y="16"/>
                      <a:pt x="64" y="16"/>
                    </a:cubicBezTo>
                    <a:cubicBezTo>
                      <a:pt x="64" y="16"/>
                      <a:pt x="63" y="16"/>
                      <a:pt x="63" y="16"/>
                    </a:cubicBezTo>
                    <a:cubicBezTo>
                      <a:pt x="63" y="17"/>
                      <a:pt x="63" y="17"/>
                      <a:pt x="63" y="17"/>
                    </a:cubicBezTo>
                    <a:cubicBezTo>
                      <a:pt x="64" y="17"/>
                      <a:pt x="65" y="18"/>
                      <a:pt x="65" y="18"/>
                    </a:cubicBezTo>
                    <a:cubicBezTo>
                      <a:pt x="66" y="19"/>
                      <a:pt x="66" y="19"/>
                      <a:pt x="66" y="19"/>
                    </a:cubicBezTo>
                    <a:cubicBezTo>
                      <a:pt x="67" y="20"/>
                      <a:pt x="67" y="20"/>
                      <a:pt x="67" y="20"/>
                    </a:cubicBezTo>
                    <a:cubicBezTo>
                      <a:pt x="67" y="21"/>
                      <a:pt x="67" y="22"/>
                      <a:pt x="67" y="23"/>
                    </a:cubicBezTo>
                    <a:cubicBezTo>
                      <a:pt x="67" y="23"/>
                      <a:pt x="67" y="23"/>
                      <a:pt x="67" y="24"/>
                    </a:cubicBezTo>
                    <a:cubicBezTo>
                      <a:pt x="67" y="26"/>
                      <a:pt x="67" y="26"/>
                      <a:pt x="67" y="26"/>
                    </a:cubicBezTo>
                    <a:cubicBezTo>
                      <a:pt x="67" y="27"/>
                      <a:pt x="67" y="27"/>
                      <a:pt x="67" y="27"/>
                    </a:cubicBezTo>
                    <a:cubicBezTo>
                      <a:pt x="67" y="27"/>
                      <a:pt x="67" y="27"/>
                      <a:pt x="67" y="27"/>
                    </a:cubicBezTo>
                    <a:cubicBezTo>
                      <a:pt x="68" y="28"/>
                      <a:pt x="68" y="30"/>
                      <a:pt x="67" y="31"/>
                    </a:cubicBezTo>
                    <a:cubicBezTo>
                      <a:pt x="65" y="33"/>
                      <a:pt x="65" y="33"/>
                      <a:pt x="64" y="33"/>
                    </a:cubicBezTo>
                    <a:cubicBezTo>
                      <a:pt x="64" y="33"/>
                      <a:pt x="64" y="33"/>
                      <a:pt x="64" y="33"/>
                    </a:cubicBezTo>
                    <a:cubicBezTo>
                      <a:pt x="64" y="33"/>
                      <a:pt x="62" y="33"/>
                      <a:pt x="61" y="33"/>
                    </a:cubicBezTo>
                    <a:cubicBezTo>
                      <a:pt x="60" y="34"/>
                      <a:pt x="60" y="34"/>
                      <a:pt x="60" y="34"/>
                    </a:cubicBezTo>
                    <a:cubicBezTo>
                      <a:pt x="60" y="34"/>
                      <a:pt x="60" y="34"/>
                      <a:pt x="60" y="34"/>
                    </a:cubicBezTo>
                    <a:cubicBezTo>
                      <a:pt x="57" y="35"/>
                      <a:pt x="57" y="35"/>
                      <a:pt x="57" y="35"/>
                    </a:cubicBezTo>
                    <a:cubicBezTo>
                      <a:pt x="57" y="36"/>
                      <a:pt x="58" y="36"/>
                      <a:pt x="58" y="36"/>
                    </a:cubicBezTo>
                    <a:cubicBezTo>
                      <a:pt x="59" y="39"/>
                      <a:pt x="59" y="39"/>
                      <a:pt x="59" y="39"/>
                    </a:cubicBezTo>
                    <a:cubicBezTo>
                      <a:pt x="59" y="39"/>
                      <a:pt x="59" y="39"/>
                      <a:pt x="59" y="39"/>
                    </a:cubicBezTo>
                    <a:cubicBezTo>
                      <a:pt x="60" y="39"/>
                      <a:pt x="60" y="39"/>
                      <a:pt x="60" y="39"/>
                    </a:cubicBezTo>
                    <a:cubicBezTo>
                      <a:pt x="59" y="39"/>
                      <a:pt x="59" y="39"/>
                      <a:pt x="59" y="39"/>
                    </a:cubicBezTo>
                    <a:cubicBezTo>
                      <a:pt x="59" y="40"/>
                      <a:pt x="58" y="41"/>
                      <a:pt x="57" y="41"/>
                    </a:cubicBezTo>
                    <a:cubicBezTo>
                      <a:pt x="57" y="42"/>
                      <a:pt x="56" y="42"/>
                      <a:pt x="56" y="42"/>
                    </a:cubicBezTo>
                    <a:cubicBezTo>
                      <a:pt x="56" y="42"/>
                      <a:pt x="56" y="42"/>
                      <a:pt x="56" y="43"/>
                    </a:cubicBezTo>
                    <a:cubicBezTo>
                      <a:pt x="56" y="43"/>
                      <a:pt x="56" y="43"/>
                      <a:pt x="56" y="43"/>
                    </a:cubicBezTo>
                    <a:cubicBezTo>
                      <a:pt x="56" y="43"/>
                      <a:pt x="57" y="43"/>
                      <a:pt x="57" y="43"/>
                    </a:cubicBezTo>
                    <a:cubicBezTo>
                      <a:pt x="57" y="43"/>
                      <a:pt x="58" y="44"/>
                      <a:pt x="58" y="44"/>
                    </a:cubicBezTo>
                    <a:cubicBezTo>
                      <a:pt x="59" y="45"/>
                      <a:pt x="59" y="46"/>
                      <a:pt x="59" y="47"/>
                    </a:cubicBezTo>
                    <a:cubicBezTo>
                      <a:pt x="59" y="48"/>
                      <a:pt x="59" y="48"/>
                      <a:pt x="59" y="48"/>
                    </a:cubicBezTo>
                    <a:cubicBezTo>
                      <a:pt x="58" y="48"/>
                      <a:pt x="58" y="48"/>
                      <a:pt x="58" y="48"/>
                    </a:cubicBezTo>
                    <a:cubicBezTo>
                      <a:pt x="58" y="49"/>
                      <a:pt x="56" y="50"/>
                      <a:pt x="55" y="50"/>
                    </a:cubicBezTo>
                    <a:cubicBezTo>
                      <a:pt x="55" y="50"/>
                      <a:pt x="55" y="50"/>
                      <a:pt x="55" y="50"/>
                    </a:cubicBezTo>
                    <a:cubicBezTo>
                      <a:pt x="55" y="50"/>
                      <a:pt x="54" y="50"/>
                      <a:pt x="54" y="50"/>
                    </a:cubicBezTo>
                    <a:cubicBezTo>
                      <a:pt x="54" y="50"/>
                      <a:pt x="54" y="51"/>
                      <a:pt x="54" y="51"/>
                    </a:cubicBezTo>
                    <a:cubicBezTo>
                      <a:pt x="53" y="51"/>
                      <a:pt x="53" y="51"/>
                      <a:pt x="53" y="51"/>
                    </a:cubicBezTo>
                    <a:cubicBezTo>
                      <a:pt x="52" y="51"/>
                      <a:pt x="52" y="51"/>
                      <a:pt x="52" y="51"/>
                    </a:cubicBezTo>
                    <a:cubicBezTo>
                      <a:pt x="51" y="51"/>
                      <a:pt x="51" y="51"/>
                      <a:pt x="50" y="51"/>
                    </a:cubicBezTo>
                    <a:cubicBezTo>
                      <a:pt x="50" y="51"/>
                      <a:pt x="50" y="51"/>
                      <a:pt x="50" y="51"/>
                    </a:cubicBezTo>
                    <a:cubicBezTo>
                      <a:pt x="50" y="51"/>
                      <a:pt x="49" y="51"/>
                      <a:pt x="49" y="51"/>
                    </a:cubicBezTo>
                    <a:cubicBezTo>
                      <a:pt x="48" y="50"/>
                      <a:pt x="47" y="50"/>
                      <a:pt x="47" y="50"/>
                    </a:cubicBezTo>
                    <a:cubicBezTo>
                      <a:pt x="46" y="50"/>
                      <a:pt x="46" y="50"/>
                      <a:pt x="46" y="50"/>
                    </a:cubicBezTo>
                    <a:cubicBezTo>
                      <a:pt x="46" y="50"/>
                      <a:pt x="46" y="49"/>
                      <a:pt x="46" y="49"/>
                    </a:cubicBezTo>
                    <a:cubicBezTo>
                      <a:pt x="46" y="49"/>
                      <a:pt x="46" y="49"/>
                      <a:pt x="46" y="49"/>
                    </a:cubicBezTo>
                    <a:cubicBezTo>
                      <a:pt x="45" y="49"/>
                      <a:pt x="45" y="49"/>
                      <a:pt x="45" y="49"/>
                    </a:cubicBezTo>
                    <a:cubicBezTo>
                      <a:pt x="44" y="50"/>
                      <a:pt x="44" y="50"/>
                      <a:pt x="43" y="50"/>
                    </a:cubicBezTo>
                    <a:cubicBezTo>
                      <a:pt x="42" y="51"/>
                      <a:pt x="42" y="51"/>
                      <a:pt x="42" y="51"/>
                    </a:cubicBezTo>
                    <a:cubicBezTo>
                      <a:pt x="41" y="51"/>
                      <a:pt x="41" y="51"/>
                      <a:pt x="41" y="51"/>
                    </a:cubicBezTo>
                    <a:cubicBezTo>
                      <a:pt x="39" y="51"/>
                      <a:pt x="38" y="50"/>
                      <a:pt x="37" y="49"/>
                    </a:cubicBezTo>
                    <a:cubicBezTo>
                      <a:pt x="37" y="49"/>
                      <a:pt x="36" y="49"/>
                      <a:pt x="36" y="48"/>
                    </a:cubicBezTo>
                    <a:cubicBezTo>
                      <a:pt x="36" y="48"/>
                      <a:pt x="35" y="48"/>
                      <a:pt x="35" y="48"/>
                    </a:cubicBezTo>
                    <a:cubicBezTo>
                      <a:pt x="34" y="48"/>
                      <a:pt x="33" y="48"/>
                      <a:pt x="33" y="46"/>
                    </a:cubicBezTo>
                    <a:cubicBezTo>
                      <a:pt x="33" y="45"/>
                      <a:pt x="32" y="45"/>
                      <a:pt x="32" y="45"/>
                    </a:cubicBezTo>
                    <a:cubicBezTo>
                      <a:pt x="32" y="45"/>
                      <a:pt x="32" y="45"/>
                      <a:pt x="32" y="45"/>
                    </a:cubicBezTo>
                    <a:cubicBezTo>
                      <a:pt x="32" y="45"/>
                      <a:pt x="32" y="45"/>
                      <a:pt x="32" y="45"/>
                    </a:cubicBezTo>
                    <a:cubicBezTo>
                      <a:pt x="32" y="47"/>
                      <a:pt x="31" y="48"/>
                      <a:pt x="30" y="49"/>
                    </a:cubicBezTo>
                    <a:cubicBezTo>
                      <a:pt x="29" y="49"/>
                      <a:pt x="29" y="49"/>
                      <a:pt x="29" y="49"/>
                    </a:cubicBezTo>
                    <a:cubicBezTo>
                      <a:pt x="26" y="52"/>
                      <a:pt x="26" y="52"/>
                      <a:pt x="26" y="52"/>
                    </a:cubicBezTo>
                    <a:cubicBezTo>
                      <a:pt x="22" y="51"/>
                      <a:pt x="22" y="51"/>
                      <a:pt x="22" y="51"/>
                    </a:cubicBezTo>
                    <a:cubicBezTo>
                      <a:pt x="21" y="52"/>
                      <a:pt x="21" y="52"/>
                      <a:pt x="21" y="52"/>
                    </a:cubicBezTo>
                    <a:cubicBezTo>
                      <a:pt x="21" y="52"/>
                      <a:pt x="21" y="52"/>
                      <a:pt x="20" y="52"/>
                    </a:cubicBezTo>
                    <a:cubicBezTo>
                      <a:pt x="20" y="52"/>
                      <a:pt x="20" y="52"/>
                      <a:pt x="20" y="52"/>
                    </a:cubicBezTo>
                    <a:cubicBezTo>
                      <a:pt x="19" y="52"/>
                      <a:pt x="19" y="52"/>
                      <a:pt x="19" y="52"/>
                    </a:cubicBezTo>
                    <a:cubicBezTo>
                      <a:pt x="18" y="52"/>
                      <a:pt x="18" y="52"/>
                      <a:pt x="17" y="52"/>
                    </a:cubicBezTo>
                    <a:cubicBezTo>
                      <a:pt x="17" y="52"/>
                      <a:pt x="17" y="52"/>
                      <a:pt x="17" y="52"/>
                    </a:cubicBezTo>
                    <a:cubicBezTo>
                      <a:pt x="17" y="52"/>
                      <a:pt x="17" y="52"/>
                      <a:pt x="16" y="53"/>
                    </a:cubicBezTo>
                    <a:cubicBezTo>
                      <a:pt x="16" y="53"/>
                      <a:pt x="16" y="53"/>
                      <a:pt x="16" y="53"/>
                    </a:cubicBezTo>
                    <a:cubicBezTo>
                      <a:pt x="16" y="53"/>
                      <a:pt x="15" y="54"/>
                      <a:pt x="15" y="54"/>
                    </a:cubicBezTo>
                    <a:cubicBezTo>
                      <a:pt x="15" y="54"/>
                      <a:pt x="14" y="54"/>
                      <a:pt x="14" y="54"/>
                    </a:cubicBezTo>
                    <a:cubicBezTo>
                      <a:pt x="14" y="54"/>
                      <a:pt x="14" y="55"/>
                      <a:pt x="14" y="55"/>
                    </a:cubicBezTo>
                    <a:cubicBezTo>
                      <a:pt x="12" y="55"/>
                      <a:pt x="12" y="55"/>
                      <a:pt x="12" y="55"/>
                    </a:cubicBezTo>
                    <a:cubicBezTo>
                      <a:pt x="12" y="55"/>
                      <a:pt x="12" y="55"/>
                      <a:pt x="12" y="55"/>
                    </a:cubicBezTo>
                    <a:cubicBezTo>
                      <a:pt x="10" y="55"/>
                      <a:pt x="10" y="55"/>
                      <a:pt x="10" y="55"/>
                    </a:cubicBezTo>
                    <a:cubicBezTo>
                      <a:pt x="10" y="55"/>
                      <a:pt x="10" y="55"/>
                      <a:pt x="10" y="55"/>
                    </a:cubicBezTo>
                    <a:cubicBezTo>
                      <a:pt x="10" y="55"/>
                      <a:pt x="9" y="55"/>
                      <a:pt x="9" y="55"/>
                    </a:cubicBezTo>
                    <a:cubicBezTo>
                      <a:pt x="9" y="55"/>
                      <a:pt x="8" y="54"/>
                      <a:pt x="8" y="54"/>
                    </a:cubicBezTo>
                    <a:cubicBezTo>
                      <a:pt x="7" y="54"/>
                      <a:pt x="6" y="54"/>
                      <a:pt x="6" y="54"/>
                    </a:cubicBezTo>
                    <a:cubicBezTo>
                      <a:pt x="5" y="54"/>
                      <a:pt x="5" y="54"/>
                      <a:pt x="4" y="54"/>
                    </a:cubicBezTo>
                    <a:cubicBezTo>
                      <a:pt x="3" y="54"/>
                      <a:pt x="2" y="54"/>
                      <a:pt x="2" y="54"/>
                    </a:cubicBezTo>
                    <a:cubicBezTo>
                      <a:pt x="1" y="54"/>
                      <a:pt x="1" y="53"/>
                      <a:pt x="0" y="53"/>
                    </a:cubicBezTo>
                    <a:cubicBezTo>
                      <a:pt x="1" y="54"/>
                      <a:pt x="1" y="54"/>
                      <a:pt x="1" y="54"/>
                    </a:cubicBezTo>
                    <a:cubicBezTo>
                      <a:pt x="0" y="56"/>
                      <a:pt x="0" y="56"/>
                      <a:pt x="0" y="56"/>
                    </a:cubicBezTo>
                    <a:cubicBezTo>
                      <a:pt x="0" y="56"/>
                      <a:pt x="1" y="56"/>
                      <a:pt x="1" y="57"/>
                    </a:cubicBezTo>
                    <a:cubicBezTo>
                      <a:pt x="1" y="57"/>
                      <a:pt x="2" y="57"/>
                      <a:pt x="2" y="58"/>
                    </a:cubicBezTo>
                    <a:cubicBezTo>
                      <a:pt x="2" y="58"/>
                      <a:pt x="2" y="59"/>
                      <a:pt x="2" y="59"/>
                    </a:cubicBezTo>
                    <a:cubicBezTo>
                      <a:pt x="2" y="59"/>
                      <a:pt x="2" y="59"/>
                      <a:pt x="2" y="59"/>
                    </a:cubicBezTo>
                    <a:cubicBezTo>
                      <a:pt x="3" y="61"/>
                      <a:pt x="3" y="61"/>
                      <a:pt x="3" y="61"/>
                    </a:cubicBezTo>
                    <a:cubicBezTo>
                      <a:pt x="3" y="62"/>
                      <a:pt x="3" y="62"/>
                      <a:pt x="3" y="62"/>
                    </a:cubicBezTo>
                    <a:cubicBezTo>
                      <a:pt x="4" y="64"/>
                      <a:pt x="4" y="64"/>
                      <a:pt x="4" y="64"/>
                    </a:cubicBezTo>
                    <a:cubicBezTo>
                      <a:pt x="4" y="64"/>
                      <a:pt x="4" y="65"/>
                      <a:pt x="4" y="65"/>
                    </a:cubicBezTo>
                    <a:cubicBezTo>
                      <a:pt x="4" y="65"/>
                      <a:pt x="4" y="66"/>
                      <a:pt x="4" y="66"/>
                    </a:cubicBezTo>
                    <a:cubicBezTo>
                      <a:pt x="4" y="67"/>
                      <a:pt x="5" y="68"/>
                      <a:pt x="5" y="68"/>
                    </a:cubicBezTo>
                    <a:cubicBezTo>
                      <a:pt x="5" y="70"/>
                      <a:pt x="5" y="70"/>
                      <a:pt x="5" y="70"/>
                    </a:cubicBezTo>
                    <a:cubicBezTo>
                      <a:pt x="5" y="70"/>
                      <a:pt x="7" y="71"/>
                      <a:pt x="7" y="71"/>
                    </a:cubicBezTo>
                    <a:cubicBezTo>
                      <a:pt x="7" y="71"/>
                      <a:pt x="8" y="72"/>
                      <a:pt x="8" y="72"/>
                    </a:cubicBezTo>
                    <a:cubicBezTo>
                      <a:pt x="9" y="74"/>
                      <a:pt x="9" y="74"/>
                      <a:pt x="9" y="74"/>
                    </a:cubicBezTo>
                    <a:cubicBezTo>
                      <a:pt x="9" y="75"/>
                      <a:pt x="9" y="75"/>
                      <a:pt x="9" y="75"/>
                    </a:cubicBezTo>
                    <a:cubicBezTo>
                      <a:pt x="11" y="77"/>
                      <a:pt x="11" y="77"/>
                      <a:pt x="11" y="77"/>
                    </a:cubicBezTo>
                    <a:cubicBezTo>
                      <a:pt x="11" y="78"/>
                      <a:pt x="11" y="78"/>
                      <a:pt x="11" y="78"/>
                    </a:cubicBezTo>
                    <a:cubicBezTo>
                      <a:pt x="12" y="79"/>
                      <a:pt x="12" y="79"/>
                      <a:pt x="12" y="79"/>
                    </a:cubicBezTo>
                    <a:cubicBezTo>
                      <a:pt x="13" y="80"/>
                      <a:pt x="13" y="80"/>
                      <a:pt x="13" y="80"/>
                    </a:cubicBezTo>
                    <a:cubicBezTo>
                      <a:pt x="13" y="80"/>
                      <a:pt x="13" y="80"/>
                      <a:pt x="13" y="80"/>
                    </a:cubicBezTo>
                    <a:cubicBezTo>
                      <a:pt x="14" y="80"/>
                      <a:pt x="15" y="81"/>
                      <a:pt x="16" y="80"/>
                    </a:cubicBezTo>
                    <a:cubicBezTo>
                      <a:pt x="16" y="80"/>
                      <a:pt x="16" y="81"/>
                      <a:pt x="17" y="79"/>
                    </a:cubicBezTo>
                    <a:cubicBezTo>
                      <a:pt x="17" y="77"/>
                      <a:pt x="17" y="77"/>
                      <a:pt x="17" y="77"/>
                    </a:cubicBezTo>
                    <a:cubicBezTo>
                      <a:pt x="17" y="77"/>
                      <a:pt x="17" y="76"/>
                      <a:pt x="18" y="76"/>
                    </a:cubicBezTo>
                    <a:cubicBezTo>
                      <a:pt x="19" y="75"/>
                      <a:pt x="19" y="75"/>
                      <a:pt x="19" y="74"/>
                    </a:cubicBezTo>
                    <a:cubicBezTo>
                      <a:pt x="19" y="73"/>
                      <a:pt x="17" y="72"/>
                      <a:pt x="17" y="72"/>
                    </a:cubicBezTo>
                    <a:cubicBezTo>
                      <a:pt x="17" y="72"/>
                      <a:pt x="20" y="72"/>
                      <a:pt x="20" y="72"/>
                    </a:cubicBezTo>
                    <a:cubicBezTo>
                      <a:pt x="20" y="73"/>
                      <a:pt x="20" y="74"/>
                      <a:pt x="21" y="73"/>
                    </a:cubicBezTo>
                    <a:cubicBezTo>
                      <a:pt x="22" y="71"/>
                      <a:pt x="22" y="72"/>
                      <a:pt x="21" y="71"/>
                    </a:cubicBezTo>
                    <a:cubicBezTo>
                      <a:pt x="21" y="70"/>
                      <a:pt x="21" y="70"/>
                      <a:pt x="21" y="69"/>
                    </a:cubicBezTo>
                    <a:cubicBezTo>
                      <a:pt x="21" y="69"/>
                      <a:pt x="22" y="69"/>
                      <a:pt x="22" y="68"/>
                    </a:cubicBezTo>
                    <a:cubicBezTo>
                      <a:pt x="22" y="66"/>
                      <a:pt x="22" y="66"/>
                      <a:pt x="22" y="65"/>
                    </a:cubicBezTo>
                    <a:cubicBezTo>
                      <a:pt x="23" y="64"/>
                      <a:pt x="23" y="64"/>
                      <a:pt x="23" y="63"/>
                    </a:cubicBezTo>
                    <a:cubicBezTo>
                      <a:pt x="23" y="62"/>
                      <a:pt x="23" y="62"/>
                      <a:pt x="24" y="60"/>
                    </a:cubicBezTo>
                    <a:cubicBezTo>
                      <a:pt x="24" y="57"/>
                      <a:pt x="25" y="57"/>
                      <a:pt x="25" y="57"/>
                    </a:cubicBezTo>
                    <a:cubicBezTo>
                      <a:pt x="25" y="57"/>
                      <a:pt x="31" y="59"/>
                      <a:pt x="31" y="59"/>
                    </a:cubicBezTo>
                    <a:cubicBezTo>
                      <a:pt x="31" y="59"/>
                      <a:pt x="32" y="60"/>
                      <a:pt x="32" y="60"/>
                    </a:cubicBezTo>
                    <a:cubicBezTo>
                      <a:pt x="32" y="61"/>
                      <a:pt x="32" y="62"/>
                      <a:pt x="32" y="62"/>
                    </a:cubicBezTo>
                    <a:cubicBezTo>
                      <a:pt x="32" y="63"/>
                      <a:pt x="31" y="64"/>
                      <a:pt x="31" y="64"/>
                    </a:cubicBezTo>
                    <a:cubicBezTo>
                      <a:pt x="31" y="65"/>
                      <a:pt x="31" y="65"/>
                      <a:pt x="31" y="65"/>
                    </a:cubicBezTo>
                    <a:cubicBezTo>
                      <a:pt x="31" y="65"/>
                      <a:pt x="30" y="65"/>
                      <a:pt x="30" y="66"/>
                    </a:cubicBezTo>
                    <a:cubicBezTo>
                      <a:pt x="29" y="67"/>
                      <a:pt x="29" y="68"/>
                      <a:pt x="30" y="69"/>
                    </a:cubicBezTo>
                    <a:cubicBezTo>
                      <a:pt x="31" y="69"/>
                      <a:pt x="31" y="70"/>
                      <a:pt x="32" y="70"/>
                    </a:cubicBezTo>
                    <a:cubicBezTo>
                      <a:pt x="32" y="70"/>
                      <a:pt x="33" y="69"/>
                      <a:pt x="33" y="69"/>
                    </a:cubicBezTo>
                    <a:cubicBezTo>
                      <a:pt x="34" y="69"/>
                      <a:pt x="35" y="69"/>
                      <a:pt x="35" y="69"/>
                    </a:cubicBezTo>
                    <a:cubicBezTo>
                      <a:pt x="35" y="70"/>
                      <a:pt x="35" y="71"/>
                      <a:pt x="35" y="71"/>
                    </a:cubicBezTo>
                    <a:cubicBezTo>
                      <a:pt x="36" y="72"/>
                      <a:pt x="37" y="72"/>
                      <a:pt x="37" y="72"/>
                    </a:cubicBezTo>
                    <a:cubicBezTo>
                      <a:pt x="38" y="72"/>
                      <a:pt x="39" y="72"/>
                      <a:pt x="39" y="72"/>
                    </a:cubicBezTo>
                    <a:cubicBezTo>
                      <a:pt x="39" y="72"/>
                      <a:pt x="39" y="72"/>
                      <a:pt x="40" y="71"/>
                    </a:cubicBezTo>
                    <a:cubicBezTo>
                      <a:pt x="41" y="71"/>
                      <a:pt x="42" y="74"/>
                      <a:pt x="41" y="71"/>
                    </a:cubicBezTo>
                    <a:cubicBezTo>
                      <a:pt x="39" y="68"/>
                      <a:pt x="39" y="68"/>
                      <a:pt x="38" y="68"/>
                    </a:cubicBezTo>
                    <a:cubicBezTo>
                      <a:pt x="38" y="67"/>
                      <a:pt x="37" y="67"/>
                      <a:pt x="37" y="67"/>
                    </a:cubicBezTo>
                    <a:cubicBezTo>
                      <a:pt x="37" y="67"/>
                      <a:pt x="37" y="67"/>
                      <a:pt x="37" y="67"/>
                    </a:cubicBezTo>
                    <a:cubicBezTo>
                      <a:pt x="37" y="67"/>
                      <a:pt x="36" y="66"/>
                      <a:pt x="36" y="65"/>
                    </a:cubicBezTo>
                    <a:cubicBezTo>
                      <a:pt x="37" y="64"/>
                      <a:pt x="37" y="64"/>
                      <a:pt x="38" y="64"/>
                    </a:cubicBezTo>
                    <a:cubicBezTo>
                      <a:pt x="38" y="64"/>
                      <a:pt x="39" y="64"/>
                      <a:pt x="40" y="65"/>
                    </a:cubicBezTo>
                    <a:cubicBezTo>
                      <a:pt x="41" y="66"/>
                      <a:pt x="41" y="66"/>
                      <a:pt x="41" y="67"/>
                    </a:cubicBezTo>
                    <a:cubicBezTo>
                      <a:pt x="42" y="68"/>
                      <a:pt x="43" y="69"/>
                      <a:pt x="43" y="70"/>
                    </a:cubicBezTo>
                    <a:cubicBezTo>
                      <a:pt x="44" y="70"/>
                      <a:pt x="44" y="70"/>
                      <a:pt x="44" y="71"/>
                    </a:cubicBezTo>
                    <a:cubicBezTo>
                      <a:pt x="44" y="73"/>
                      <a:pt x="44" y="75"/>
                      <a:pt x="44" y="75"/>
                    </a:cubicBezTo>
                    <a:cubicBezTo>
                      <a:pt x="44" y="76"/>
                      <a:pt x="44" y="79"/>
                      <a:pt x="44" y="79"/>
                    </a:cubicBezTo>
                    <a:cubicBezTo>
                      <a:pt x="44" y="79"/>
                      <a:pt x="44" y="80"/>
                      <a:pt x="44" y="81"/>
                    </a:cubicBezTo>
                    <a:cubicBezTo>
                      <a:pt x="44" y="82"/>
                      <a:pt x="48" y="87"/>
                      <a:pt x="48" y="87"/>
                    </a:cubicBezTo>
                    <a:cubicBezTo>
                      <a:pt x="48" y="87"/>
                      <a:pt x="50" y="90"/>
                      <a:pt x="50" y="90"/>
                    </a:cubicBezTo>
                    <a:cubicBezTo>
                      <a:pt x="51" y="90"/>
                      <a:pt x="51" y="92"/>
                      <a:pt x="52" y="93"/>
                    </a:cubicBezTo>
                    <a:cubicBezTo>
                      <a:pt x="54" y="93"/>
                      <a:pt x="57" y="95"/>
                      <a:pt x="57" y="95"/>
                    </a:cubicBezTo>
                    <a:cubicBezTo>
                      <a:pt x="62" y="98"/>
                      <a:pt x="62" y="98"/>
                      <a:pt x="62" y="98"/>
                    </a:cubicBezTo>
                    <a:cubicBezTo>
                      <a:pt x="62" y="98"/>
                      <a:pt x="65" y="100"/>
                      <a:pt x="65" y="100"/>
                    </a:cubicBezTo>
                    <a:cubicBezTo>
                      <a:pt x="65" y="100"/>
                      <a:pt x="69" y="100"/>
                      <a:pt x="66" y="100"/>
                    </a:cubicBezTo>
                    <a:cubicBezTo>
                      <a:pt x="64" y="100"/>
                      <a:pt x="60" y="98"/>
                      <a:pt x="60" y="98"/>
                    </a:cubicBezTo>
                    <a:cubicBezTo>
                      <a:pt x="60" y="98"/>
                      <a:pt x="60" y="97"/>
                      <a:pt x="59" y="97"/>
                    </a:cubicBezTo>
                    <a:cubicBezTo>
                      <a:pt x="59" y="97"/>
                      <a:pt x="55" y="96"/>
                      <a:pt x="55" y="96"/>
                    </a:cubicBezTo>
                    <a:cubicBezTo>
                      <a:pt x="54" y="95"/>
                      <a:pt x="54" y="95"/>
                      <a:pt x="53" y="94"/>
                    </a:cubicBezTo>
                    <a:cubicBezTo>
                      <a:pt x="52" y="93"/>
                      <a:pt x="51" y="91"/>
                      <a:pt x="51" y="91"/>
                    </a:cubicBezTo>
                    <a:cubicBezTo>
                      <a:pt x="51" y="91"/>
                      <a:pt x="50" y="90"/>
                      <a:pt x="49" y="89"/>
                    </a:cubicBezTo>
                    <a:cubicBezTo>
                      <a:pt x="48" y="88"/>
                      <a:pt x="49" y="88"/>
                      <a:pt x="48" y="88"/>
                    </a:cubicBezTo>
                    <a:cubicBezTo>
                      <a:pt x="47" y="87"/>
                      <a:pt x="48" y="88"/>
                      <a:pt x="47" y="87"/>
                    </a:cubicBezTo>
                    <a:cubicBezTo>
                      <a:pt x="45" y="86"/>
                      <a:pt x="45" y="85"/>
                      <a:pt x="44" y="85"/>
                    </a:cubicBezTo>
                    <a:cubicBezTo>
                      <a:pt x="44" y="85"/>
                      <a:pt x="42" y="85"/>
                      <a:pt x="42" y="84"/>
                    </a:cubicBezTo>
                    <a:cubicBezTo>
                      <a:pt x="41" y="84"/>
                      <a:pt x="40" y="83"/>
                      <a:pt x="40" y="83"/>
                    </a:cubicBezTo>
                    <a:cubicBezTo>
                      <a:pt x="40" y="83"/>
                      <a:pt x="40" y="84"/>
                      <a:pt x="41" y="85"/>
                    </a:cubicBezTo>
                    <a:cubicBezTo>
                      <a:pt x="42" y="85"/>
                      <a:pt x="44" y="87"/>
                      <a:pt x="44" y="87"/>
                    </a:cubicBezTo>
                    <a:cubicBezTo>
                      <a:pt x="44" y="87"/>
                      <a:pt x="45" y="87"/>
                      <a:pt x="45" y="87"/>
                    </a:cubicBezTo>
                    <a:cubicBezTo>
                      <a:pt x="45" y="87"/>
                      <a:pt x="45" y="89"/>
                      <a:pt x="45" y="89"/>
                    </a:cubicBezTo>
                    <a:cubicBezTo>
                      <a:pt x="45" y="89"/>
                      <a:pt x="43" y="88"/>
                      <a:pt x="45" y="89"/>
                    </a:cubicBezTo>
                    <a:cubicBezTo>
                      <a:pt x="47" y="90"/>
                      <a:pt x="48" y="90"/>
                      <a:pt x="48" y="90"/>
                    </a:cubicBezTo>
                    <a:cubicBezTo>
                      <a:pt x="48" y="90"/>
                      <a:pt x="46" y="91"/>
                      <a:pt x="46" y="91"/>
                    </a:cubicBezTo>
                    <a:cubicBezTo>
                      <a:pt x="46" y="91"/>
                      <a:pt x="47" y="94"/>
                      <a:pt x="48" y="94"/>
                    </a:cubicBezTo>
                    <a:cubicBezTo>
                      <a:pt x="48" y="94"/>
                      <a:pt x="49" y="94"/>
                      <a:pt x="50" y="94"/>
                    </a:cubicBezTo>
                    <a:cubicBezTo>
                      <a:pt x="50" y="94"/>
                      <a:pt x="51" y="94"/>
                      <a:pt x="52" y="94"/>
                    </a:cubicBezTo>
                    <a:cubicBezTo>
                      <a:pt x="52" y="95"/>
                      <a:pt x="52" y="95"/>
                      <a:pt x="52" y="95"/>
                    </a:cubicBezTo>
                    <a:cubicBezTo>
                      <a:pt x="52" y="96"/>
                      <a:pt x="52" y="98"/>
                      <a:pt x="52" y="98"/>
                    </a:cubicBezTo>
                    <a:cubicBezTo>
                      <a:pt x="54" y="98"/>
                      <a:pt x="54" y="98"/>
                      <a:pt x="54" y="98"/>
                    </a:cubicBezTo>
                    <a:cubicBezTo>
                      <a:pt x="54" y="98"/>
                      <a:pt x="52" y="98"/>
                      <a:pt x="51" y="98"/>
                    </a:cubicBezTo>
                    <a:cubicBezTo>
                      <a:pt x="51" y="97"/>
                      <a:pt x="50" y="97"/>
                      <a:pt x="50" y="97"/>
                    </a:cubicBezTo>
                    <a:cubicBezTo>
                      <a:pt x="49" y="98"/>
                      <a:pt x="49" y="98"/>
                      <a:pt x="49" y="99"/>
                    </a:cubicBezTo>
                    <a:cubicBezTo>
                      <a:pt x="50" y="99"/>
                      <a:pt x="51" y="100"/>
                      <a:pt x="51" y="100"/>
                    </a:cubicBezTo>
                    <a:cubicBezTo>
                      <a:pt x="52" y="99"/>
                      <a:pt x="52" y="99"/>
                      <a:pt x="52" y="99"/>
                    </a:cubicBezTo>
                    <a:cubicBezTo>
                      <a:pt x="52" y="99"/>
                      <a:pt x="52" y="99"/>
                      <a:pt x="53" y="99"/>
                    </a:cubicBezTo>
                    <a:cubicBezTo>
                      <a:pt x="53" y="99"/>
                      <a:pt x="54" y="99"/>
                      <a:pt x="54" y="99"/>
                    </a:cubicBezTo>
                    <a:cubicBezTo>
                      <a:pt x="55" y="98"/>
                      <a:pt x="55" y="98"/>
                      <a:pt x="55" y="98"/>
                    </a:cubicBezTo>
                    <a:cubicBezTo>
                      <a:pt x="55" y="98"/>
                      <a:pt x="55" y="98"/>
                      <a:pt x="55" y="99"/>
                    </a:cubicBezTo>
                    <a:cubicBezTo>
                      <a:pt x="55" y="99"/>
                      <a:pt x="55" y="99"/>
                      <a:pt x="55" y="100"/>
                    </a:cubicBezTo>
                    <a:cubicBezTo>
                      <a:pt x="54" y="101"/>
                      <a:pt x="54" y="100"/>
                      <a:pt x="54" y="101"/>
                    </a:cubicBezTo>
                    <a:cubicBezTo>
                      <a:pt x="54" y="101"/>
                      <a:pt x="53" y="101"/>
                      <a:pt x="54" y="102"/>
                    </a:cubicBezTo>
                    <a:cubicBezTo>
                      <a:pt x="54" y="103"/>
                      <a:pt x="54" y="103"/>
                      <a:pt x="54" y="103"/>
                    </a:cubicBezTo>
                    <a:cubicBezTo>
                      <a:pt x="54" y="103"/>
                      <a:pt x="54" y="103"/>
                      <a:pt x="55" y="104"/>
                    </a:cubicBezTo>
                    <a:cubicBezTo>
                      <a:pt x="55" y="105"/>
                      <a:pt x="55" y="105"/>
                      <a:pt x="56" y="106"/>
                    </a:cubicBezTo>
                    <a:cubicBezTo>
                      <a:pt x="56" y="106"/>
                      <a:pt x="58" y="108"/>
                      <a:pt x="58" y="108"/>
                    </a:cubicBezTo>
                    <a:cubicBezTo>
                      <a:pt x="58" y="108"/>
                      <a:pt x="60" y="110"/>
                      <a:pt x="60" y="110"/>
                    </a:cubicBezTo>
                    <a:cubicBezTo>
                      <a:pt x="60" y="110"/>
                      <a:pt x="61" y="111"/>
                      <a:pt x="61" y="111"/>
                    </a:cubicBezTo>
                    <a:cubicBezTo>
                      <a:pt x="61" y="111"/>
                      <a:pt x="61" y="112"/>
                      <a:pt x="61" y="111"/>
                    </a:cubicBezTo>
                    <a:cubicBezTo>
                      <a:pt x="60" y="110"/>
                      <a:pt x="58" y="109"/>
                      <a:pt x="58" y="109"/>
                    </a:cubicBezTo>
                    <a:cubicBezTo>
                      <a:pt x="58" y="111"/>
                      <a:pt x="58" y="111"/>
                      <a:pt x="58" y="111"/>
                    </a:cubicBezTo>
                    <a:cubicBezTo>
                      <a:pt x="58" y="111"/>
                      <a:pt x="59" y="112"/>
                      <a:pt x="59" y="112"/>
                    </a:cubicBezTo>
                    <a:cubicBezTo>
                      <a:pt x="60" y="112"/>
                      <a:pt x="60" y="113"/>
                      <a:pt x="60" y="113"/>
                    </a:cubicBezTo>
                    <a:cubicBezTo>
                      <a:pt x="61" y="113"/>
                      <a:pt x="62" y="113"/>
                      <a:pt x="62" y="114"/>
                    </a:cubicBezTo>
                    <a:cubicBezTo>
                      <a:pt x="63" y="114"/>
                      <a:pt x="63" y="113"/>
                      <a:pt x="63" y="113"/>
                    </a:cubicBezTo>
                    <a:cubicBezTo>
                      <a:pt x="63" y="113"/>
                      <a:pt x="63" y="113"/>
                      <a:pt x="64" y="113"/>
                    </a:cubicBezTo>
                    <a:cubicBezTo>
                      <a:pt x="64" y="113"/>
                      <a:pt x="64" y="114"/>
                      <a:pt x="64" y="115"/>
                    </a:cubicBezTo>
                    <a:cubicBezTo>
                      <a:pt x="64" y="115"/>
                      <a:pt x="63" y="116"/>
                      <a:pt x="63" y="115"/>
                    </a:cubicBezTo>
                    <a:cubicBezTo>
                      <a:pt x="62" y="115"/>
                      <a:pt x="61" y="114"/>
                      <a:pt x="61" y="114"/>
                    </a:cubicBezTo>
                    <a:cubicBezTo>
                      <a:pt x="60" y="114"/>
                      <a:pt x="60" y="114"/>
                      <a:pt x="59" y="114"/>
                    </a:cubicBezTo>
                    <a:cubicBezTo>
                      <a:pt x="58" y="114"/>
                      <a:pt x="57" y="113"/>
                      <a:pt x="57" y="114"/>
                    </a:cubicBezTo>
                    <a:cubicBezTo>
                      <a:pt x="57" y="115"/>
                      <a:pt x="57" y="115"/>
                      <a:pt x="57" y="115"/>
                    </a:cubicBezTo>
                    <a:cubicBezTo>
                      <a:pt x="57" y="115"/>
                      <a:pt x="56" y="113"/>
                      <a:pt x="55" y="112"/>
                    </a:cubicBezTo>
                    <a:cubicBezTo>
                      <a:pt x="54" y="112"/>
                      <a:pt x="53" y="111"/>
                      <a:pt x="53" y="111"/>
                    </a:cubicBezTo>
                    <a:cubicBezTo>
                      <a:pt x="52" y="110"/>
                      <a:pt x="52" y="110"/>
                      <a:pt x="52" y="110"/>
                    </a:cubicBezTo>
                    <a:cubicBezTo>
                      <a:pt x="52" y="110"/>
                      <a:pt x="53" y="110"/>
                      <a:pt x="53" y="110"/>
                    </a:cubicBezTo>
                    <a:cubicBezTo>
                      <a:pt x="54" y="111"/>
                      <a:pt x="53" y="111"/>
                      <a:pt x="54" y="111"/>
                    </a:cubicBezTo>
                    <a:cubicBezTo>
                      <a:pt x="55" y="111"/>
                      <a:pt x="53" y="109"/>
                      <a:pt x="55" y="109"/>
                    </a:cubicBezTo>
                    <a:cubicBezTo>
                      <a:pt x="56" y="109"/>
                      <a:pt x="56" y="109"/>
                      <a:pt x="56" y="109"/>
                    </a:cubicBezTo>
                    <a:cubicBezTo>
                      <a:pt x="57" y="109"/>
                      <a:pt x="58" y="108"/>
                      <a:pt x="56" y="108"/>
                    </a:cubicBezTo>
                    <a:cubicBezTo>
                      <a:pt x="55" y="107"/>
                      <a:pt x="55" y="107"/>
                      <a:pt x="54" y="107"/>
                    </a:cubicBezTo>
                    <a:cubicBezTo>
                      <a:pt x="54" y="107"/>
                      <a:pt x="54" y="107"/>
                      <a:pt x="54" y="106"/>
                    </a:cubicBezTo>
                    <a:cubicBezTo>
                      <a:pt x="53" y="105"/>
                      <a:pt x="53" y="104"/>
                      <a:pt x="52" y="104"/>
                    </a:cubicBezTo>
                    <a:cubicBezTo>
                      <a:pt x="52" y="104"/>
                      <a:pt x="50" y="104"/>
                      <a:pt x="50" y="104"/>
                    </a:cubicBezTo>
                    <a:cubicBezTo>
                      <a:pt x="50" y="104"/>
                      <a:pt x="49" y="104"/>
                      <a:pt x="48" y="104"/>
                    </a:cubicBezTo>
                    <a:cubicBezTo>
                      <a:pt x="47" y="103"/>
                      <a:pt x="46" y="102"/>
                      <a:pt x="46" y="102"/>
                    </a:cubicBezTo>
                    <a:cubicBezTo>
                      <a:pt x="45" y="102"/>
                      <a:pt x="43" y="101"/>
                      <a:pt x="43" y="100"/>
                    </a:cubicBezTo>
                    <a:cubicBezTo>
                      <a:pt x="43" y="100"/>
                      <a:pt x="42" y="99"/>
                      <a:pt x="41" y="99"/>
                    </a:cubicBezTo>
                    <a:cubicBezTo>
                      <a:pt x="40" y="99"/>
                      <a:pt x="40" y="100"/>
                      <a:pt x="39" y="100"/>
                    </a:cubicBezTo>
                    <a:cubicBezTo>
                      <a:pt x="39" y="99"/>
                      <a:pt x="38" y="98"/>
                      <a:pt x="38" y="98"/>
                    </a:cubicBezTo>
                    <a:cubicBezTo>
                      <a:pt x="37" y="98"/>
                      <a:pt x="37" y="97"/>
                      <a:pt x="37" y="97"/>
                    </a:cubicBezTo>
                    <a:cubicBezTo>
                      <a:pt x="37" y="98"/>
                      <a:pt x="36" y="98"/>
                      <a:pt x="38" y="99"/>
                    </a:cubicBezTo>
                    <a:cubicBezTo>
                      <a:pt x="39" y="99"/>
                      <a:pt x="40" y="100"/>
                      <a:pt x="40" y="100"/>
                    </a:cubicBezTo>
                    <a:cubicBezTo>
                      <a:pt x="40" y="100"/>
                      <a:pt x="40" y="100"/>
                      <a:pt x="40" y="101"/>
                    </a:cubicBezTo>
                    <a:cubicBezTo>
                      <a:pt x="40" y="101"/>
                      <a:pt x="41" y="101"/>
                      <a:pt x="41" y="101"/>
                    </a:cubicBezTo>
                    <a:cubicBezTo>
                      <a:pt x="42" y="101"/>
                      <a:pt x="43" y="101"/>
                      <a:pt x="43" y="102"/>
                    </a:cubicBezTo>
                    <a:cubicBezTo>
                      <a:pt x="43" y="102"/>
                      <a:pt x="45" y="102"/>
                      <a:pt x="45" y="103"/>
                    </a:cubicBezTo>
                    <a:cubicBezTo>
                      <a:pt x="45" y="104"/>
                      <a:pt x="46" y="104"/>
                      <a:pt x="45" y="104"/>
                    </a:cubicBezTo>
                    <a:cubicBezTo>
                      <a:pt x="45" y="104"/>
                      <a:pt x="44" y="105"/>
                      <a:pt x="45" y="105"/>
                    </a:cubicBezTo>
                    <a:cubicBezTo>
                      <a:pt x="45" y="106"/>
                      <a:pt x="46" y="106"/>
                      <a:pt x="46" y="106"/>
                    </a:cubicBezTo>
                    <a:cubicBezTo>
                      <a:pt x="47" y="106"/>
                      <a:pt x="47" y="106"/>
                      <a:pt x="48" y="107"/>
                    </a:cubicBezTo>
                    <a:cubicBezTo>
                      <a:pt x="50" y="107"/>
                      <a:pt x="50" y="108"/>
                      <a:pt x="50" y="109"/>
                    </a:cubicBezTo>
                    <a:cubicBezTo>
                      <a:pt x="50" y="109"/>
                      <a:pt x="52" y="110"/>
                      <a:pt x="52" y="110"/>
                    </a:cubicBezTo>
                    <a:cubicBezTo>
                      <a:pt x="52" y="110"/>
                      <a:pt x="51" y="110"/>
                      <a:pt x="51" y="111"/>
                    </a:cubicBezTo>
                    <a:cubicBezTo>
                      <a:pt x="51" y="111"/>
                      <a:pt x="51" y="111"/>
                      <a:pt x="52" y="112"/>
                    </a:cubicBezTo>
                    <a:cubicBezTo>
                      <a:pt x="53" y="112"/>
                      <a:pt x="53" y="112"/>
                      <a:pt x="53" y="112"/>
                    </a:cubicBezTo>
                    <a:cubicBezTo>
                      <a:pt x="53" y="112"/>
                      <a:pt x="53" y="113"/>
                      <a:pt x="53" y="113"/>
                    </a:cubicBezTo>
                    <a:cubicBezTo>
                      <a:pt x="53" y="114"/>
                      <a:pt x="52" y="114"/>
                      <a:pt x="54" y="115"/>
                    </a:cubicBezTo>
                    <a:cubicBezTo>
                      <a:pt x="56" y="115"/>
                      <a:pt x="56" y="115"/>
                      <a:pt x="56" y="115"/>
                    </a:cubicBezTo>
                    <a:cubicBezTo>
                      <a:pt x="56" y="116"/>
                      <a:pt x="56" y="116"/>
                      <a:pt x="56" y="116"/>
                    </a:cubicBezTo>
                    <a:cubicBezTo>
                      <a:pt x="56" y="116"/>
                      <a:pt x="55" y="116"/>
                      <a:pt x="56" y="117"/>
                    </a:cubicBezTo>
                    <a:cubicBezTo>
                      <a:pt x="57" y="118"/>
                      <a:pt x="59" y="118"/>
                      <a:pt x="59" y="118"/>
                    </a:cubicBezTo>
                    <a:cubicBezTo>
                      <a:pt x="60" y="117"/>
                      <a:pt x="60" y="117"/>
                      <a:pt x="60" y="117"/>
                    </a:cubicBezTo>
                    <a:cubicBezTo>
                      <a:pt x="60" y="117"/>
                      <a:pt x="61" y="118"/>
                      <a:pt x="61" y="118"/>
                    </a:cubicBezTo>
                    <a:cubicBezTo>
                      <a:pt x="60" y="119"/>
                      <a:pt x="60" y="119"/>
                      <a:pt x="60" y="119"/>
                    </a:cubicBezTo>
                    <a:cubicBezTo>
                      <a:pt x="60" y="119"/>
                      <a:pt x="60" y="120"/>
                      <a:pt x="60" y="120"/>
                    </a:cubicBezTo>
                    <a:cubicBezTo>
                      <a:pt x="61" y="121"/>
                      <a:pt x="62" y="121"/>
                      <a:pt x="62" y="121"/>
                    </a:cubicBezTo>
                    <a:cubicBezTo>
                      <a:pt x="62" y="121"/>
                      <a:pt x="63" y="121"/>
                      <a:pt x="63" y="122"/>
                    </a:cubicBezTo>
                    <a:cubicBezTo>
                      <a:pt x="63" y="122"/>
                      <a:pt x="63" y="123"/>
                      <a:pt x="64" y="123"/>
                    </a:cubicBezTo>
                    <a:cubicBezTo>
                      <a:pt x="64" y="123"/>
                      <a:pt x="65" y="123"/>
                      <a:pt x="65" y="123"/>
                    </a:cubicBezTo>
                    <a:cubicBezTo>
                      <a:pt x="66" y="124"/>
                      <a:pt x="66" y="124"/>
                      <a:pt x="67" y="124"/>
                    </a:cubicBezTo>
                    <a:cubicBezTo>
                      <a:pt x="67" y="123"/>
                      <a:pt x="67" y="123"/>
                      <a:pt x="67" y="122"/>
                    </a:cubicBezTo>
                    <a:cubicBezTo>
                      <a:pt x="66" y="122"/>
                      <a:pt x="65" y="121"/>
                      <a:pt x="64" y="121"/>
                    </a:cubicBezTo>
                    <a:cubicBezTo>
                      <a:pt x="64" y="121"/>
                      <a:pt x="63" y="121"/>
                      <a:pt x="63" y="121"/>
                    </a:cubicBezTo>
                    <a:cubicBezTo>
                      <a:pt x="63" y="120"/>
                      <a:pt x="63" y="121"/>
                      <a:pt x="63" y="120"/>
                    </a:cubicBezTo>
                    <a:cubicBezTo>
                      <a:pt x="63" y="119"/>
                      <a:pt x="62" y="118"/>
                      <a:pt x="62" y="118"/>
                    </a:cubicBezTo>
                    <a:cubicBezTo>
                      <a:pt x="62" y="118"/>
                      <a:pt x="62" y="117"/>
                      <a:pt x="62" y="117"/>
                    </a:cubicBezTo>
                    <a:cubicBezTo>
                      <a:pt x="61" y="117"/>
                      <a:pt x="61" y="117"/>
                      <a:pt x="60" y="116"/>
                    </a:cubicBezTo>
                    <a:cubicBezTo>
                      <a:pt x="60" y="116"/>
                      <a:pt x="60" y="116"/>
                      <a:pt x="59" y="116"/>
                    </a:cubicBezTo>
                    <a:cubicBezTo>
                      <a:pt x="59" y="116"/>
                      <a:pt x="58" y="116"/>
                      <a:pt x="58" y="115"/>
                    </a:cubicBezTo>
                    <a:cubicBezTo>
                      <a:pt x="58" y="115"/>
                      <a:pt x="58" y="115"/>
                      <a:pt x="59" y="115"/>
                    </a:cubicBezTo>
                    <a:cubicBezTo>
                      <a:pt x="59" y="115"/>
                      <a:pt x="60" y="115"/>
                      <a:pt x="60" y="115"/>
                    </a:cubicBezTo>
                    <a:cubicBezTo>
                      <a:pt x="61" y="115"/>
                      <a:pt x="61" y="115"/>
                      <a:pt x="62" y="115"/>
                    </a:cubicBezTo>
                    <a:cubicBezTo>
                      <a:pt x="63" y="116"/>
                      <a:pt x="62" y="116"/>
                      <a:pt x="63" y="116"/>
                    </a:cubicBezTo>
                    <a:cubicBezTo>
                      <a:pt x="64" y="116"/>
                      <a:pt x="64" y="116"/>
                      <a:pt x="64" y="116"/>
                    </a:cubicBezTo>
                    <a:cubicBezTo>
                      <a:pt x="66" y="115"/>
                      <a:pt x="66" y="115"/>
                      <a:pt x="66" y="115"/>
                    </a:cubicBezTo>
                    <a:cubicBezTo>
                      <a:pt x="66" y="115"/>
                      <a:pt x="66" y="115"/>
                      <a:pt x="66" y="115"/>
                    </a:cubicBezTo>
                    <a:cubicBezTo>
                      <a:pt x="67" y="116"/>
                      <a:pt x="66" y="116"/>
                      <a:pt x="68" y="116"/>
                    </a:cubicBezTo>
                    <a:cubicBezTo>
                      <a:pt x="70" y="116"/>
                      <a:pt x="70" y="116"/>
                      <a:pt x="70" y="117"/>
                    </a:cubicBezTo>
                    <a:cubicBezTo>
                      <a:pt x="70" y="117"/>
                      <a:pt x="70" y="118"/>
                      <a:pt x="70" y="118"/>
                    </a:cubicBezTo>
                    <a:cubicBezTo>
                      <a:pt x="70" y="118"/>
                      <a:pt x="70" y="119"/>
                      <a:pt x="70" y="119"/>
                    </a:cubicBezTo>
                    <a:cubicBezTo>
                      <a:pt x="71" y="119"/>
                      <a:pt x="72" y="119"/>
                      <a:pt x="72" y="119"/>
                    </a:cubicBezTo>
                    <a:cubicBezTo>
                      <a:pt x="72" y="119"/>
                      <a:pt x="74" y="119"/>
                      <a:pt x="74" y="120"/>
                    </a:cubicBezTo>
                    <a:cubicBezTo>
                      <a:pt x="74" y="120"/>
                      <a:pt x="72" y="121"/>
                      <a:pt x="72" y="121"/>
                    </a:cubicBezTo>
                    <a:cubicBezTo>
                      <a:pt x="72" y="121"/>
                      <a:pt x="71" y="121"/>
                      <a:pt x="71" y="121"/>
                    </a:cubicBezTo>
                    <a:cubicBezTo>
                      <a:pt x="71" y="122"/>
                      <a:pt x="70" y="123"/>
                      <a:pt x="71" y="123"/>
                    </a:cubicBezTo>
                    <a:cubicBezTo>
                      <a:pt x="71" y="123"/>
                      <a:pt x="71" y="123"/>
                      <a:pt x="70" y="123"/>
                    </a:cubicBezTo>
                    <a:cubicBezTo>
                      <a:pt x="70" y="123"/>
                      <a:pt x="69" y="122"/>
                      <a:pt x="70" y="123"/>
                    </a:cubicBezTo>
                    <a:cubicBezTo>
                      <a:pt x="70" y="125"/>
                      <a:pt x="71" y="125"/>
                      <a:pt x="71" y="125"/>
                    </a:cubicBezTo>
                    <a:cubicBezTo>
                      <a:pt x="72" y="125"/>
                      <a:pt x="73" y="125"/>
                      <a:pt x="74" y="125"/>
                    </a:cubicBezTo>
                    <a:cubicBezTo>
                      <a:pt x="74" y="125"/>
                      <a:pt x="74" y="125"/>
                      <a:pt x="74" y="125"/>
                    </a:cubicBezTo>
                    <a:cubicBezTo>
                      <a:pt x="73" y="125"/>
                      <a:pt x="73" y="124"/>
                      <a:pt x="73" y="124"/>
                    </a:cubicBezTo>
                    <a:cubicBezTo>
                      <a:pt x="73" y="124"/>
                      <a:pt x="72" y="124"/>
                      <a:pt x="72" y="124"/>
                    </a:cubicBezTo>
                    <a:cubicBezTo>
                      <a:pt x="72" y="124"/>
                      <a:pt x="73" y="124"/>
                      <a:pt x="73" y="123"/>
                    </a:cubicBezTo>
                    <a:cubicBezTo>
                      <a:pt x="73" y="123"/>
                      <a:pt x="74" y="122"/>
                      <a:pt x="74" y="122"/>
                    </a:cubicBezTo>
                    <a:cubicBezTo>
                      <a:pt x="74" y="122"/>
                      <a:pt x="75" y="120"/>
                      <a:pt x="75" y="121"/>
                    </a:cubicBezTo>
                    <a:cubicBezTo>
                      <a:pt x="76" y="122"/>
                      <a:pt x="75" y="122"/>
                      <a:pt x="76" y="122"/>
                    </a:cubicBezTo>
                    <a:cubicBezTo>
                      <a:pt x="77" y="122"/>
                      <a:pt x="79" y="120"/>
                      <a:pt x="79" y="120"/>
                    </a:cubicBezTo>
                    <a:cubicBezTo>
                      <a:pt x="79" y="120"/>
                      <a:pt x="80" y="120"/>
                      <a:pt x="79" y="121"/>
                    </a:cubicBezTo>
                    <a:cubicBezTo>
                      <a:pt x="79" y="121"/>
                      <a:pt x="78" y="122"/>
                      <a:pt x="78" y="123"/>
                    </a:cubicBezTo>
                    <a:cubicBezTo>
                      <a:pt x="79" y="124"/>
                      <a:pt x="79" y="123"/>
                      <a:pt x="79" y="124"/>
                    </a:cubicBezTo>
                    <a:cubicBezTo>
                      <a:pt x="79" y="125"/>
                      <a:pt x="79" y="125"/>
                      <a:pt x="79" y="125"/>
                    </a:cubicBezTo>
                    <a:cubicBezTo>
                      <a:pt x="80" y="126"/>
                      <a:pt x="80" y="126"/>
                      <a:pt x="80" y="126"/>
                    </a:cubicBezTo>
                    <a:cubicBezTo>
                      <a:pt x="80" y="127"/>
                      <a:pt x="81" y="128"/>
                      <a:pt x="81" y="128"/>
                    </a:cubicBezTo>
                    <a:cubicBezTo>
                      <a:pt x="81" y="129"/>
                      <a:pt x="81" y="129"/>
                      <a:pt x="81" y="130"/>
                    </a:cubicBezTo>
                    <a:cubicBezTo>
                      <a:pt x="82" y="130"/>
                      <a:pt x="84" y="131"/>
                      <a:pt x="84" y="131"/>
                    </a:cubicBezTo>
                    <a:cubicBezTo>
                      <a:pt x="84" y="130"/>
                      <a:pt x="84" y="130"/>
                      <a:pt x="84" y="130"/>
                    </a:cubicBezTo>
                    <a:cubicBezTo>
                      <a:pt x="84" y="130"/>
                      <a:pt x="84" y="131"/>
                      <a:pt x="85" y="130"/>
                    </a:cubicBezTo>
                    <a:cubicBezTo>
                      <a:pt x="85" y="129"/>
                      <a:pt x="86" y="129"/>
                      <a:pt x="86" y="129"/>
                    </a:cubicBezTo>
                    <a:cubicBezTo>
                      <a:pt x="87" y="129"/>
                      <a:pt x="86" y="129"/>
                      <a:pt x="88" y="129"/>
                    </a:cubicBezTo>
                    <a:cubicBezTo>
                      <a:pt x="89" y="129"/>
                      <a:pt x="90" y="130"/>
                      <a:pt x="90" y="129"/>
                    </a:cubicBezTo>
                    <a:cubicBezTo>
                      <a:pt x="91" y="129"/>
                      <a:pt x="90" y="129"/>
                      <a:pt x="92" y="129"/>
                    </a:cubicBezTo>
                    <a:cubicBezTo>
                      <a:pt x="93" y="129"/>
                      <a:pt x="95" y="128"/>
                      <a:pt x="95" y="127"/>
                    </a:cubicBezTo>
                    <a:cubicBezTo>
                      <a:pt x="95" y="127"/>
                      <a:pt x="98" y="128"/>
                      <a:pt x="98" y="128"/>
                    </a:cubicBezTo>
                    <a:cubicBezTo>
                      <a:pt x="99" y="129"/>
                      <a:pt x="99" y="129"/>
                      <a:pt x="99" y="129"/>
                    </a:cubicBezTo>
                    <a:cubicBezTo>
                      <a:pt x="99" y="129"/>
                      <a:pt x="100" y="129"/>
                      <a:pt x="100" y="129"/>
                    </a:cubicBezTo>
                    <a:cubicBezTo>
                      <a:pt x="101" y="129"/>
                      <a:pt x="102" y="129"/>
                      <a:pt x="102" y="129"/>
                    </a:cubicBezTo>
                    <a:cubicBezTo>
                      <a:pt x="102" y="129"/>
                      <a:pt x="106" y="130"/>
                      <a:pt x="106" y="130"/>
                    </a:cubicBezTo>
                    <a:cubicBezTo>
                      <a:pt x="108" y="131"/>
                      <a:pt x="108" y="131"/>
                      <a:pt x="108" y="131"/>
                    </a:cubicBezTo>
                    <a:cubicBezTo>
                      <a:pt x="110" y="132"/>
                      <a:pt x="110" y="132"/>
                      <a:pt x="110" y="132"/>
                    </a:cubicBezTo>
                    <a:cubicBezTo>
                      <a:pt x="114" y="134"/>
                      <a:pt x="114" y="134"/>
                      <a:pt x="114" y="134"/>
                    </a:cubicBezTo>
                    <a:cubicBezTo>
                      <a:pt x="117" y="138"/>
                      <a:pt x="117" y="138"/>
                      <a:pt x="117" y="138"/>
                    </a:cubicBezTo>
                    <a:cubicBezTo>
                      <a:pt x="120" y="139"/>
                      <a:pt x="120" y="139"/>
                      <a:pt x="120" y="139"/>
                    </a:cubicBezTo>
                    <a:cubicBezTo>
                      <a:pt x="123" y="140"/>
                      <a:pt x="123" y="140"/>
                      <a:pt x="123" y="140"/>
                    </a:cubicBezTo>
                    <a:cubicBezTo>
                      <a:pt x="125" y="142"/>
                      <a:pt x="125" y="142"/>
                      <a:pt x="125" y="142"/>
                    </a:cubicBezTo>
                    <a:cubicBezTo>
                      <a:pt x="125" y="142"/>
                      <a:pt x="127" y="144"/>
                      <a:pt x="127" y="144"/>
                    </a:cubicBezTo>
                    <a:cubicBezTo>
                      <a:pt x="128" y="144"/>
                      <a:pt x="130" y="146"/>
                      <a:pt x="130" y="146"/>
                    </a:cubicBezTo>
                    <a:cubicBezTo>
                      <a:pt x="133" y="147"/>
                      <a:pt x="133" y="147"/>
                      <a:pt x="133" y="147"/>
                    </a:cubicBezTo>
                    <a:cubicBezTo>
                      <a:pt x="133" y="147"/>
                      <a:pt x="134" y="149"/>
                      <a:pt x="134" y="149"/>
                    </a:cubicBezTo>
                    <a:cubicBezTo>
                      <a:pt x="133" y="149"/>
                      <a:pt x="132" y="149"/>
                      <a:pt x="132" y="149"/>
                    </a:cubicBezTo>
                    <a:cubicBezTo>
                      <a:pt x="131" y="149"/>
                      <a:pt x="128" y="148"/>
                      <a:pt x="128" y="148"/>
                    </a:cubicBezTo>
                    <a:cubicBezTo>
                      <a:pt x="126" y="146"/>
                      <a:pt x="126" y="146"/>
                      <a:pt x="126" y="146"/>
                    </a:cubicBezTo>
                    <a:cubicBezTo>
                      <a:pt x="124" y="146"/>
                      <a:pt x="124" y="146"/>
                      <a:pt x="124" y="146"/>
                    </a:cubicBezTo>
                    <a:cubicBezTo>
                      <a:pt x="122" y="146"/>
                      <a:pt x="122" y="146"/>
                      <a:pt x="122" y="146"/>
                    </a:cubicBezTo>
                    <a:cubicBezTo>
                      <a:pt x="119" y="146"/>
                      <a:pt x="119" y="146"/>
                      <a:pt x="119" y="146"/>
                    </a:cubicBezTo>
                    <a:cubicBezTo>
                      <a:pt x="117" y="145"/>
                      <a:pt x="117" y="145"/>
                      <a:pt x="117" y="145"/>
                    </a:cubicBezTo>
                    <a:cubicBezTo>
                      <a:pt x="117" y="145"/>
                      <a:pt x="116" y="146"/>
                      <a:pt x="116" y="146"/>
                    </a:cubicBezTo>
                    <a:cubicBezTo>
                      <a:pt x="116" y="146"/>
                      <a:pt x="116" y="147"/>
                      <a:pt x="116" y="147"/>
                    </a:cubicBezTo>
                    <a:cubicBezTo>
                      <a:pt x="115" y="148"/>
                      <a:pt x="115" y="148"/>
                      <a:pt x="115" y="148"/>
                    </a:cubicBezTo>
                    <a:cubicBezTo>
                      <a:pt x="111" y="149"/>
                      <a:pt x="111" y="149"/>
                      <a:pt x="111" y="149"/>
                    </a:cubicBezTo>
                    <a:cubicBezTo>
                      <a:pt x="108" y="149"/>
                      <a:pt x="108" y="149"/>
                      <a:pt x="108" y="149"/>
                    </a:cubicBezTo>
                    <a:cubicBezTo>
                      <a:pt x="105" y="149"/>
                      <a:pt x="105" y="149"/>
                      <a:pt x="105" y="149"/>
                    </a:cubicBezTo>
                    <a:cubicBezTo>
                      <a:pt x="105" y="151"/>
                      <a:pt x="105" y="151"/>
                      <a:pt x="105" y="151"/>
                    </a:cubicBezTo>
                    <a:cubicBezTo>
                      <a:pt x="105" y="151"/>
                      <a:pt x="102" y="151"/>
                      <a:pt x="105" y="152"/>
                    </a:cubicBezTo>
                    <a:cubicBezTo>
                      <a:pt x="108" y="152"/>
                      <a:pt x="110" y="152"/>
                      <a:pt x="110" y="151"/>
                    </a:cubicBezTo>
                    <a:cubicBezTo>
                      <a:pt x="111" y="151"/>
                      <a:pt x="111" y="150"/>
                      <a:pt x="111" y="150"/>
                    </a:cubicBezTo>
                    <a:cubicBezTo>
                      <a:pt x="112" y="150"/>
                      <a:pt x="114" y="150"/>
                      <a:pt x="115" y="150"/>
                    </a:cubicBezTo>
                    <a:cubicBezTo>
                      <a:pt x="115" y="150"/>
                      <a:pt x="116" y="150"/>
                      <a:pt x="117" y="150"/>
                    </a:cubicBezTo>
                    <a:cubicBezTo>
                      <a:pt x="119" y="150"/>
                      <a:pt x="119" y="149"/>
                      <a:pt x="120" y="150"/>
                    </a:cubicBezTo>
                    <a:cubicBezTo>
                      <a:pt x="121" y="150"/>
                      <a:pt x="121" y="148"/>
                      <a:pt x="121" y="148"/>
                    </a:cubicBezTo>
                    <a:cubicBezTo>
                      <a:pt x="121" y="148"/>
                      <a:pt x="120" y="147"/>
                      <a:pt x="122" y="147"/>
                    </a:cubicBezTo>
                    <a:cubicBezTo>
                      <a:pt x="123" y="148"/>
                      <a:pt x="123" y="148"/>
                      <a:pt x="123" y="148"/>
                    </a:cubicBezTo>
                    <a:cubicBezTo>
                      <a:pt x="124" y="148"/>
                      <a:pt x="125" y="149"/>
                      <a:pt x="126" y="149"/>
                    </a:cubicBezTo>
                    <a:cubicBezTo>
                      <a:pt x="126" y="149"/>
                      <a:pt x="129" y="149"/>
                      <a:pt x="129" y="149"/>
                    </a:cubicBezTo>
                    <a:cubicBezTo>
                      <a:pt x="129" y="149"/>
                      <a:pt x="130" y="152"/>
                      <a:pt x="130" y="152"/>
                    </a:cubicBezTo>
                    <a:cubicBezTo>
                      <a:pt x="131" y="152"/>
                      <a:pt x="133" y="152"/>
                      <a:pt x="134" y="152"/>
                    </a:cubicBezTo>
                    <a:cubicBezTo>
                      <a:pt x="135" y="152"/>
                      <a:pt x="137" y="152"/>
                      <a:pt x="137" y="152"/>
                    </a:cubicBezTo>
                    <a:cubicBezTo>
                      <a:pt x="138" y="153"/>
                      <a:pt x="139" y="153"/>
                      <a:pt x="139" y="153"/>
                    </a:cubicBezTo>
                    <a:cubicBezTo>
                      <a:pt x="139" y="153"/>
                      <a:pt x="140" y="154"/>
                      <a:pt x="140" y="155"/>
                    </a:cubicBezTo>
                    <a:cubicBezTo>
                      <a:pt x="141" y="155"/>
                      <a:pt x="143" y="157"/>
                      <a:pt x="143" y="157"/>
                    </a:cubicBezTo>
                    <a:cubicBezTo>
                      <a:pt x="143" y="157"/>
                      <a:pt x="147" y="158"/>
                      <a:pt x="147" y="158"/>
                    </a:cubicBezTo>
                    <a:cubicBezTo>
                      <a:pt x="148" y="158"/>
                      <a:pt x="148" y="158"/>
                      <a:pt x="148" y="157"/>
                    </a:cubicBezTo>
                    <a:cubicBezTo>
                      <a:pt x="148" y="157"/>
                      <a:pt x="148" y="156"/>
                      <a:pt x="148" y="156"/>
                    </a:cubicBezTo>
                    <a:cubicBezTo>
                      <a:pt x="147" y="155"/>
                      <a:pt x="144" y="154"/>
                      <a:pt x="144" y="154"/>
                    </a:cubicBezTo>
                    <a:cubicBezTo>
                      <a:pt x="144" y="154"/>
                      <a:pt x="142" y="154"/>
                      <a:pt x="142" y="153"/>
                    </a:cubicBezTo>
                    <a:cubicBezTo>
                      <a:pt x="141" y="150"/>
                      <a:pt x="142" y="153"/>
                      <a:pt x="140" y="152"/>
                    </a:cubicBezTo>
                    <a:cubicBezTo>
                      <a:pt x="140" y="152"/>
                      <a:pt x="140" y="152"/>
                      <a:pt x="140" y="152"/>
                    </a:cubicBezTo>
                    <a:cubicBezTo>
                      <a:pt x="139" y="152"/>
                      <a:pt x="139" y="152"/>
                      <a:pt x="139" y="152"/>
                    </a:cubicBezTo>
                    <a:cubicBezTo>
                      <a:pt x="139" y="153"/>
                      <a:pt x="139" y="152"/>
                      <a:pt x="139" y="152"/>
                    </a:cubicBezTo>
                    <a:cubicBezTo>
                      <a:pt x="138" y="151"/>
                      <a:pt x="138" y="151"/>
                      <a:pt x="138" y="151"/>
                    </a:cubicBezTo>
                    <a:cubicBezTo>
                      <a:pt x="138" y="150"/>
                      <a:pt x="138" y="150"/>
                      <a:pt x="138" y="150"/>
                    </a:cubicBezTo>
                    <a:cubicBezTo>
                      <a:pt x="138" y="150"/>
                      <a:pt x="136" y="149"/>
                      <a:pt x="137" y="148"/>
                    </a:cubicBezTo>
                    <a:cubicBezTo>
                      <a:pt x="138" y="148"/>
                      <a:pt x="137" y="152"/>
                      <a:pt x="140" y="147"/>
                    </a:cubicBezTo>
                    <a:cubicBezTo>
                      <a:pt x="140" y="147"/>
                      <a:pt x="140" y="146"/>
                      <a:pt x="140" y="146"/>
                    </a:cubicBezTo>
                    <a:cubicBezTo>
                      <a:pt x="139" y="146"/>
                      <a:pt x="139" y="146"/>
                      <a:pt x="139" y="146"/>
                    </a:cubicBezTo>
                    <a:cubicBezTo>
                      <a:pt x="137" y="146"/>
                      <a:pt x="137" y="146"/>
                      <a:pt x="137" y="146"/>
                    </a:cubicBezTo>
                    <a:cubicBezTo>
                      <a:pt x="137" y="146"/>
                      <a:pt x="136" y="147"/>
                      <a:pt x="136" y="148"/>
                    </a:cubicBezTo>
                    <a:cubicBezTo>
                      <a:pt x="135" y="149"/>
                      <a:pt x="135" y="148"/>
                      <a:pt x="135" y="148"/>
                    </a:cubicBezTo>
                    <a:cubicBezTo>
                      <a:pt x="135" y="147"/>
                      <a:pt x="135" y="147"/>
                      <a:pt x="135" y="147"/>
                    </a:cubicBezTo>
                    <a:cubicBezTo>
                      <a:pt x="136" y="146"/>
                      <a:pt x="136" y="146"/>
                      <a:pt x="136" y="146"/>
                    </a:cubicBezTo>
                    <a:cubicBezTo>
                      <a:pt x="136" y="146"/>
                      <a:pt x="136" y="144"/>
                      <a:pt x="136" y="143"/>
                    </a:cubicBezTo>
                    <a:cubicBezTo>
                      <a:pt x="136" y="143"/>
                      <a:pt x="136" y="143"/>
                      <a:pt x="136" y="143"/>
                    </a:cubicBezTo>
                    <a:cubicBezTo>
                      <a:pt x="133" y="141"/>
                      <a:pt x="133" y="141"/>
                      <a:pt x="133" y="141"/>
                    </a:cubicBezTo>
                    <a:cubicBezTo>
                      <a:pt x="132" y="140"/>
                      <a:pt x="132" y="140"/>
                      <a:pt x="132" y="140"/>
                    </a:cubicBezTo>
                    <a:cubicBezTo>
                      <a:pt x="130" y="138"/>
                      <a:pt x="130" y="138"/>
                      <a:pt x="130" y="138"/>
                    </a:cubicBezTo>
                    <a:cubicBezTo>
                      <a:pt x="126" y="135"/>
                      <a:pt x="126" y="135"/>
                      <a:pt x="126" y="135"/>
                    </a:cubicBezTo>
                    <a:cubicBezTo>
                      <a:pt x="124" y="134"/>
                      <a:pt x="124" y="134"/>
                      <a:pt x="124" y="134"/>
                    </a:cubicBezTo>
                    <a:cubicBezTo>
                      <a:pt x="123" y="132"/>
                      <a:pt x="123" y="132"/>
                      <a:pt x="123" y="132"/>
                    </a:cubicBezTo>
                    <a:cubicBezTo>
                      <a:pt x="123" y="131"/>
                      <a:pt x="123" y="131"/>
                      <a:pt x="123" y="131"/>
                    </a:cubicBezTo>
                    <a:cubicBezTo>
                      <a:pt x="122" y="128"/>
                      <a:pt x="122" y="128"/>
                      <a:pt x="122" y="128"/>
                    </a:cubicBezTo>
                    <a:cubicBezTo>
                      <a:pt x="122" y="128"/>
                      <a:pt x="122" y="128"/>
                      <a:pt x="122" y="128"/>
                    </a:cubicBezTo>
                    <a:cubicBezTo>
                      <a:pt x="122" y="128"/>
                      <a:pt x="119" y="127"/>
                      <a:pt x="118" y="126"/>
                    </a:cubicBezTo>
                    <a:cubicBezTo>
                      <a:pt x="116" y="125"/>
                      <a:pt x="116" y="125"/>
                      <a:pt x="116" y="125"/>
                    </a:cubicBezTo>
                    <a:cubicBezTo>
                      <a:pt x="114" y="123"/>
                      <a:pt x="114" y="123"/>
                      <a:pt x="114" y="123"/>
                    </a:cubicBezTo>
                    <a:cubicBezTo>
                      <a:pt x="113" y="122"/>
                      <a:pt x="113" y="122"/>
                      <a:pt x="113" y="122"/>
                    </a:cubicBezTo>
                    <a:cubicBezTo>
                      <a:pt x="111" y="120"/>
                      <a:pt x="111" y="120"/>
                      <a:pt x="111" y="120"/>
                    </a:cubicBezTo>
                    <a:cubicBezTo>
                      <a:pt x="111" y="119"/>
                      <a:pt x="111" y="119"/>
                      <a:pt x="111" y="119"/>
                    </a:cubicBezTo>
                    <a:cubicBezTo>
                      <a:pt x="106" y="118"/>
                      <a:pt x="106" y="118"/>
                      <a:pt x="106" y="118"/>
                    </a:cubicBezTo>
                    <a:cubicBezTo>
                      <a:pt x="105" y="116"/>
                      <a:pt x="105" y="116"/>
                      <a:pt x="105" y="116"/>
                    </a:cubicBezTo>
                    <a:cubicBezTo>
                      <a:pt x="104" y="116"/>
                      <a:pt x="104" y="116"/>
                      <a:pt x="104" y="116"/>
                    </a:cubicBezTo>
                    <a:cubicBezTo>
                      <a:pt x="103" y="114"/>
                      <a:pt x="103" y="114"/>
                      <a:pt x="103" y="114"/>
                    </a:cubicBezTo>
                    <a:cubicBezTo>
                      <a:pt x="101" y="113"/>
                      <a:pt x="101" y="113"/>
                      <a:pt x="101" y="113"/>
                    </a:cubicBezTo>
                    <a:cubicBezTo>
                      <a:pt x="100" y="112"/>
                      <a:pt x="100" y="112"/>
                      <a:pt x="100" y="112"/>
                    </a:cubicBezTo>
                    <a:cubicBezTo>
                      <a:pt x="99" y="111"/>
                      <a:pt x="99" y="111"/>
                      <a:pt x="99" y="111"/>
                    </a:cubicBezTo>
                    <a:cubicBezTo>
                      <a:pt x="97" y="108"/>
                      <a:pt x="97" y="108"/>
                      <a:pt x="97" y="108"/>
                    </a:cubicBezTo>
                    <a:cubicBezTo>
                      <a:pt x="94" y="106"/>
                      <a:pt x="94" y="106"/>
                      <a:pt x="94" y="106"/>
                    </a:cubicBezTo>
                    <a:cubicBezTo>
                      <a:pt x="93" y="105"/>
                      <a:pt x="93" y="105"/>
                      <a:pt x="93" y="105"/>
                    </a:cubicBezTo>
                    <a:cubicBezTo>
                      <a:pt x="92" y="105"/>
                      <a:pt x="92" y="105"/>
                      <a:pt x="92" y="105"/>
                    </a:cubicBezTo>
                    <a:cubicBezTo>
                      <a:pt x="91" y="102"/>
                      <a:pt x="91" y="102"/>
                      <a:pt x="91" y="102"/>
                    </a:cubicBezTo>
                    <a:cubicBezTo>
                      <a:pt x="88" y="99"/>
                      <a:pt x="88" y="99"/>
                      <a:pt x="88" y="99"/>
                    </a:cubicBezTo>
                    <a:cubicBezTo>
                      <a:pt x="87" y="98"/>
                      <a:pt x="87" y="98"/>
                      <a:pt x="87" y="98"/>
                    </a:cubicBezTo>
                    <a:cubicBezTo>
                      <a:pt x="85" y="96"/>
                      <a:pt x="85" y="96"/>
                      <a:pt x="85" y="96"/>
                    </a:cubicBezTo>
                    <a:cubicBezTo>
                      <a:pt x="86" y="94"/>
                      <a:pt x="86" y="94"/>
                      <a:pt x="86" y="94"/>
                    </a:cubicBezTo>
                    <a:cubicBezTo>
                      <a:pt x="86" y="93"/>
                      <a:pt x="85" y="93"/>
                      <a:pt x="85" y="93"/>
                    </a:cubicBezTo>
                    <a:cubicBezTo>
                      <a:pt x="84" y="92"/>
                      <a:pt x="83" y="91"/>
                      <a:pt x="83" y="91"/>
                    </a:cubicBezTo>
                    <a:cubicBezTo>
                      <a:pt x="84" y="90"/>
                      <a:pt x="83" y="89"/>
                      <a:pt x="83" y="87"/>
                    </a:cubicBezTo>
                    <a:cubicBezTo>
                      <a:pt x="83" y="87"/>
                      <a:pt x="83" y="86"/>
                      <a:pt x="82" y="86"/>
                    </a:cubicBezTo>
                    <a:cubicBezTo>
                      <a:pt x="81" y="85"/>
                      <a:pt x="81" y="85"/>
                      <a:pt x="81" y="85"/>
                    </a:cubicBezTo>
                    <a:cubicBezTo>
                      <a:pt x="80" y="85"/>
                      <a:pt x="80" y="85"/>
                      <a:pt x="80" y="85"/>
                    </a:cubicBezTo>
                    <a:cubicBezTo>
                      <a:pt x="79" y="85"/>
                      <a:pt x="79" y="85"/>
                      <a:pt x="79" y="85"/>
                    </a:cubicBezTo>
                    <a:cubicBezTo>
                      <a:pt x="79" y="85"/>
                      <a:pt x="79" y="83"/>
                      <a:pt x="79" y="82"/>
                    </a:cubicBezTo>
                    <a:cubicBezTo>
                      <a:pt x="77" y="81"/>
                      <a:pt x="77" y="81"/>
                      <a:pt x="77" y="81"/>
                    </a:cubicBezTo>
                    <a:cubicBezTo>
                      <a:pt x="77" y="81"/>
                      <a:pt x="76" y="79"/>
                      <a:pt x="75" y="78"/>
                    </a:cubicBezTo>
                    <a:cubicBezTo>
                      <a:pt x="73" y="78"/>
                      <a:pt x="73" y="78"/>
                      <a:pt x="73" y="78"/>
                    </a:cubicBezTo>
                    <a:cubicBezTo>
                      <a:pt x="73" y="79"/>
                      <a:pt x="72" y="79"/>
                      <a:pt x="72" y="79"/>
                    </a:cubicBezTo>
                    <a:cubicBezTo>
                      <a:pt x="69" y="77"/>
                      <a:pt x="69" y="77"/>
                      <a:pt x="69" y="77"/>
                    </a:cubicBezTo>
                    <a:cubicBezTo>
                      <a:pt x="69" y="77"/>
                      <a:pt x="69" y="75"/>
                      <a:pt x="70" y="74"/>
                    </a:cubicBezTo>
                    <a:cubicBezTo>
                      <a:pt x="72" y="72"/>
                      <a:pt x="70" y="72"/>
                      <a:pt x="70" y="72"/>
                    </a:cubicBezTo>
                    <a:cubicBezTo>
                      <a:pt x="69" y="69"/>
                      <a:pt x="69" y="69"/>
                      <a:pt x="69" y="69"/>
                    </a:cubicBezTo>
                    <a:cubicBezTo>
                      <a:pt x="70" y="67"/>
                      <a:pt x="70" y="67"/>
                      <a:pt x="70" y="67"/>
                    </a:cubicBezTo>
                    <a:cubicBezTo>
                      <a:pt x="69" y="66"/>
                      <a:pt x="69" y="66"/>
                      <a:pt x="69" y="66"/>
                    </a:cubicBezTo>
                    <a:cubicBezTo>
                      <a:pt x="69" y="66"/>
                      <a:pt x="69" y="66"/>
                      <a:pt x="69" y="66"/>
                    </a:cubicBezTo>
                    <a:cubicBezTo>
                      <a:pt x="69" y="66"/>
                      <a:pt x="69" y="66"/>
                      <a:pt x="69" y="66"/>
                    </a:cubicBezTo>
                    <a:cubicBezTo>
                      <a:pt x="69" y="66"/>
                      <a:pt x="69" y="66"/>
                      <a:pt x="69" y="66"/>
                    </a:cubicBezTo>
                    <a:cubicBezTo>
                      <a:pt x="70" y="63"/>
                      <a:pt x="70" y="63"/>
                      <a:pt x="70" y="63"/>
                    </a:cubicBezTo>
                    <a:cubicBezTo>
                      <a:pt x="70" y="63"/>
                      <a:pt x="69" y="59"/>
                      <a:pt x="70" y="59"/>
                    </a:cubicBezTo>
                    <a:cubicBezTo>
                      <a:pt x="70" y="59"/>
                      <a:pt x="70" y="58"/>
                      <a:pt x="70" y="58"/>
                    </a:cubicBezTo>
                    <a:cubicBezTo>
                      <a:pt x="70" y="58"/>
                      <a:pt x="70" y="58"/>
                      <a:pt x="70" y="58"/>
                    </a:cubicBezTo>
                    <a:cubicBezTo>
                      <a:pt x="71" y="57"/>
                      <a:pt x="74" y="56"/>
                      <a:pt x="74" y="56"/>
                    </a:cubicBezTo>
                    <a:cubicBezTo>
                      <a:pt x="76" y="56"/>
                      <a:pt x="76" y="56"/>
                      <a:pt x="76" y="56"/>
                    </a:cubicBezTo>
                    <a:cubicBezTo>
                      <a:pt x="80" y="60"/>
                      <a:pt x="80" y="60"/>
                      <a:pt x="80" y="60"/>
                    </a:cubicBezTo>
                    <a:cubicBezTo>
                      <a:pt x="82" y="63"/>
                      <a:pt x="82" y="63"/>
                      <a:pt x="82" y="63"/>
                    </a:cubicBezTo>
                    <a:cubicBezTo>
                      <a:pt x="85" y="64"/>
                      <a:pt x="85" y="64"/>
                      <a:pt x="85" y="64"/>
                    </a:cubicBezTo>
                    <a:cubicBezTo>
                      <a:pt x="85" y="64"/>
                      <a:pt x="86" y="64"/>
                      <a:pt x="87" y="63"/>
                    </a:cubicBezTo>
                    <a:cubicBezTo>
                      <a:pt x="87" y="62"/>
                      <a:pt x="87" y="61"/>
                      <a:pt x="87" y="61"/>
                    </a:cubicBezTo>
                    <a:cubicBezTo>
                      <a:pt x="88" y="59"/>
                      <a:pt x="88" y="59"/>
                      <a:pt x="88" y="59"/>
                    </a:cubicBezTo>
                    <a:cubicBezTo>
                      <a:pt x="89" y="58"/>
                      <a:pt x="89" y="58"/>
                      <a:pt x="89" y="58"/>
                    </a:cubicBezTo>
                    <a:cubicBezTo>
                      <a:pt x="90" y="57"/>
                      <a:pt x="90" y="57"/>
                      <a:pt x="90" y="57"/>
                    </a:cubicBezTo>
                    <a:cubicBezTo>
                      <a:pt x="91" y="55"/>
                      <a:pt x="91" y="55"/>
                      <a:pt x="91" y="55"/>
                    </a:cubicBezTo>
                    <a:cubicBezTo>
                      <a:pt x="94" y="55"/>
                      <a:pt x="94" y="55"/>
                      <a:pt x="94" y="55"/>
                    </a:cubicBezTo>
                    <a:cubicBezTo>
                      <a:pt x="96" y="54"/>
                      <a:pt x="96" y="54"/>
                      <a:pt x="96" y="54"/>
                    </a:cubicBezTo>
                    <a:cubicBezTo>
                      <a:pt x="96" y="54"/>
                      <a:pt x="99" y="54"/>
                      <a:pt x="100" y="54"/>
                    </a:cubicBezTo>
                    <a:cubicBezTo>
                      <a:pt x="100" y="54"/>
                      <a:pt x="100" y="54"/>
                      <a:pt x="101" y="54"/>
                    </a:cubicBezTo>
                    <a:cubicBezTo>
                      <a:pt x="102" y="52"/>
                      <a:pt x="102" y="52"/>
                      <a:pt x="102" y="52"/>
                    </a:cubicBezTo>
                    <a:cubicBezTo>
                      <a:pt x="102" y="52"/>
                      <a:pt x="102" y="52"/>
                      <a:pt x="102" y="52"/>
                    </a:cubicBezTo>
                    <a:cubicBezTo>
                      <a:pt x="103" y="51"/>
                      <a:pt x="103" y="51"/>
                      <a:pt x="103" y="51"/>
                    </a:cubicBezTo>
                    <a:cubicBezTo>
                      <a:pt x="107" y="52"/>
                      <a:pt x="107" y="52"/>
                      <a:pt x="107" y="52"/>
                    </a:cubicBezTo>
                    <a:cubicBezTo>
                      <a:pt x="109" y="54"/>
                      <a:pt x="109" y="54"/>
                      <a:pt x="109" y="54"/>
                    </a:cubicBezTo>
                    <a:cubicBezTo>
                      <a:pt x="112" y="55"/>
                      <a:pt x="112" y="55"/>
                      <a:pt x="112" y="55"/>
                    </a:cubicBezTo>
                    <a:cubicBezTo>
                      <a:pt x="112" y="55"/>
                      <a:pt x="112" y="55"/>
                      <a:pt x="112" y="55"/>
                    </a:cubicBezTo>
                    <a:cubicBezTo>
                      <a:pt x="114" y="54"/>
                      <a:pt x="114" y="54"/>
                      <a:pt x="114" y="54"/>
                    </a:cubicBezTo>
                    <a:cubicBezTo>
                      <a:pt x="114" y="54"/>
                      <a:pt x="114" y="54"/>
                      <a:pt x="114" y="54"/>
                    </a:cubicBezTo>
                    <a:cubicBezTo>
                      <a:pt x="118" y="53"/>
                      <a:pt x="118" y="53"/>
                      <a:pt x="118" y="53"/>
                    </a:cubicBezTo>
                    <a:cubicBezTo>
                      <a:pt x="121" y="55"/>
                      <a:pt x="121" y="55"/>
                      <a:pt x="121" y="55"/>
                    </a:cubicBezTo>
                    <a:cubicBezTo>
                      <a:pt x="124" y="54"/>
                      <a:pt x="124" y="54"/>
                      <a:pt x="124" y="54"/>
                    </a:cubicBezTo>
                    <a:cubicBezTo>
                      <a:pt x="128" y="55"/>
                      <a:pt x="128" y="55"/>
                      <a:pt x="128" y="55"/>
                    </a:cubicBezTo>
                    <a:cubicBezTo>
                      <a:pt x="130" y="55"/>
                      <a:pt x="130" y="55"/>
                      <a:pt x="130" y="55"/>
                    </a:cubicBezTo>
                    <a:cubicBezTo>
                      <a:pt x="132" y="56"/>
                      <a:pt x="132" y="56"/>
                      <a:pt x="132" y="56"/>
                    </a:cubicBezTo>
                    <a:cubicBezTo>
                      <a:pt x="132" y="56"/>
                      <a:pt x="132" y="56"/>
                      <a:pt x="132" y="56"/>
                    </a:cubicBezTo>
                    <a:cubicBezTo>
                      <a:pt x="133" y="55"/>
                      <a:pt x="135" y="55"/>
                      <a:pt x="135" y="55"/>
                    </a:cubicBezTo>
                    <a:cubicBezTo>
                      <a:pt x="136" y="53"/>
                      <a:pt x="136" y="53"/>
                      <a:pt x="136" y="53"/>
                    </a:cubicBezTo>
                    <a:cubicBezTo>
                      <a:pt x="137" y="55"/>
                      <a:pt x="137" y="55"/>
                      <a:pt x="137" y="55"/>
                    </a:cubicBezTo>
                    <a:cubicBezTo>
                      <a:pt x="138" y="54"/>
                      <a:pt x="139" y="54"/>
                      <a:pt x="139" y="54"/>
                    </a:cubicBezTo>
                    <a:cubicBezTo>
                      <a:pt x="140" y="52"/>
                      <a:pt x="140" y="52"/>
                      <a:pt x="140" y="52"/>
                    </a:cubicBezTo>
                    <a:cubicBezTo>
                      <a:pt x="141" y="53"/>
                      <a:pt x="141" y="53"/>
                      <a:pt x="141" y="53"/>
                    </a:cubicBezTo>
                    <a:cubicBezTo>
                      <a:pt x="141" y="53"/>
                      <a:pt x="142" y="53"/>
                      <a:pt x="142" y="53"/>
                    </a:cubicBezTo>
                    <a:cubicBezTo>
                      <a:pt x="143" y="53"/>
                      <a:pt x="144" y="53"/>
                      <a:pt x="144" y="53"/>
                    </a:cubicBezTo>
                    <a:cubicBezTo>
                      <a:pt x="144" y="53"/>
                      <a:pt x="144" y="53"/>
                      <a:pt x="145" y="53"/>
                    </a:cubicBezTo>
                    <a:cubicBezTo>
                      <a:pt x="145" y="53"/>
                      <a:pt x="146" y="52"/>
                      <a:pt x="146" y="52"/>
                    </a:cubicBezTo>
                    <a:cubicBezTo>
                      <a:pt x="148" y="52"/>
                      <a:pt x="149" y="52"/>
                      <a:pt x="149" y="52"/>
                    </a:cubicBezTo>
                    <a:cubicBezTo>
                      <a:pt x="149" y="52"/>
                      <a:pt x="150" y="53"/>
                      <a:pt x="151" y="54"/>
                    </a:cubicBezTo>
                    <a:cubicBezTo>
                      <a:pt x="151" y="54"/>
                      <a:pt x="151" y="54"/>
                      <a:pt x="151" y="54"/>
                    </a:cubicBezTo>
                    <a:cubicBezTo>
                      <a:pt x="153" y="54"/>
                      <a:pt x="153" y="54"/>
                      <a:pt x="153" y="54"/>
                    </a:cubicBezTo>
                    <a:cubicBezTo>
                      <a:pt x="153" y="54"/>
                      <a:pt x="153" y="54"/>
                      <a:pt x="153" y="54"/>
                    </a:cubicBezTo>
                    <a:cubicBezTo>
                      <a:pt x="153" y="53"/>
                      <a:pt x="153" y="53"/>
                      <a:pt x="154" y="53"/>
                    </a:cubicBezTo>
                    <a:cubicBezTo>
                      <a:pt x="156" y="53"/>
                      <a:pt x="157" y="53"/>
                      <a:pt x="158" y="53"/>
                    </a:cubicBezTo>
                    <a:cubicBezTo>
                      <a:pt x="159" y="53"/>
                      <a:pt x="160" y="55"/>
                      <a:pt x="160" y="55"/>
                    </a:cubicBezTo>
                    <a:cubicBezTo>
                      <a:pt x="162" y="57"/>
                      <a:pt x="162" y="57"/>
                      <a:pt x="162" y="57"/>
                    </a:cubicBezTo>
                    <a:cubicBezTo>
                      <a:pt x="162" y="57"/>
                      <a:pt x="163" y="59"/>
                      <a:pt x="163" y="60"/>
                    </a:cubicBezTo>
                    <a:cubicBezTo>
                      <a:pt x="164" y="60"/>
                      <a:pt x="164" y="61"/>
                      <a:pt x="164" y="61"/>
                    </a:cubicBezTo>
                    <a:cubicBezTo>
                      <a:pt x="164" y="61"/>
                      <a:pt x="171" y="63"/>
                      <a:pt x="171" y="63"/>
                    </a:cubicBezTo>
                    <a:cubicBezTo>
                      <a:pt x="171" y="63"/>
                      <a:pt x="172" y="63"/>
                      <a:pt x="172" y="63"/>
                    </a:cubicBezTo>
                    <a:cubicBezTo>
                      <a:pt x="172" y="62"/>
                      <a:pt x="172" y="61"/>
                      <a:pt x="173" y="61"/>
                    </a:cubicBezTo>
                    <a:cubicBezTo>
                      <a:pt x="173" y="60"/>
                      <a:pt x="175" y="62"/>
                      <a:pt x="175" y="60"/>
                    </a:cubicBezTo>
                    <a:cubicBezTo>
                      <a:pt x="175" y="59"/>
                      <a:pt x="175" y="59"/>
                      <a:pt x="175" y="58"/>
                    </a:cubicBezTo>
                    <a:cubicBezTo>
                      <a:pt x="175" y="58"/>
                      <a:pt x="175" y="58"/>
                      <a:pt x="175" y="58"/>
                    </a:cubicBezTo>
                    <a:cubicBezTo>
                      <a:pt x="175" y="58"/>
                      <a:pt x="175" y="58"/>
                      <a:pt x="175" y="58"/>
                    </a:cubicBezTo>
                    <a:cubicBezTo>
                      <a:pt x="175" y="58"/>
                      <a:pt x="174" y="60"/>
                      <a:pt x="174" y="60"/>
                    </a:cubicBezTo>
                    <a:cubicBezTo>
                      <a:pt x="173" y="60"/>
                      <a:pt x="173" y="60"/>
                      <a:pt x="172" y="60"/>
                    </a:cubicBezTo>
                    <a:cubicBezTo>
                      <a:pt x="171" y="60"/>
                      <a:pt x="171" y="59"/>
                      <a:pt x="171" y="59"/>
                    </a:cubicBezTo>
                    <a:cubicBezTo>
                      <a:pt x="173" y="57"/>
                      <a:pt x="173" y="57"/>
                      <a:pt x="173" y="57"/>
                    </a:cubicBezTo>
                    <a:cubicBezTo>
                      <a:pt x="173" y="54"/>
                      <a:pt x="173" y="54"/>
                      <a:pt x="173" y="54"/>
                    </a:cubicBezTo>
                    <a:cubicBezTo>
                      <a:pt x="173" y="54"/>
                      <a:pt x="172" y="53"/>
                      <a:pt x="171" y="52"/>
                    </a:cubicBezTo>
                    <a:cubicBezTo>
                      <a:pt x="171" y="51"/>
                      <a:pt x="170" y="50"/>
                      <a:pt x="170" y="50"/>
                    </a:cubicBezTo>
                    <a:cubicBezTo>
                      <a:pt x="172" y="48"/>
                      <a:pt x="172" y="48"/>
                      <a:pt x="172" y="48"/>
                    </a:cubicBezTo>
                    <a:cubicBezTo>
                      <a:pt x="172" y="48"/>
                      <a:pt x="172" y="48"/>
                      <a:pt x="172" y="48"/>
                    </a:cubicBezTo>
                    <a:cubicBezTo>
                      <a:pt x="173" y="47"/>
                      <a:pt x="173" y="47"/>
                      <a:pt x="173" y="47"/>
                    </a:cubicBezTo>
                    <a:cubicBezTo>
                      <a:pt x="173" y="47"/>
                      <a:pt x="174" y="48"/>
                      <a:pt x="176" y="48"/>
                    </a:cubicBezTo>
                    <a:cubicBezTo>
                      <a:pt x="177" y="48"/>
                      <a:pt x="176" y="48"/>
                      <a:pt x="178" y="48"/>
                    </a:cubicBezTo>
                    <a:cubicBezTo>
                      <a:pt x="179" y="47"/>
                      <a:pt x="181" y="45"/>
                      <a:pt x="181" y="45"/>
                    </a:cubicBezTo>
                    <a:cubicBezTo>
                      <a:pt x="181" y="45"/>
                      <a:pt x="180" y="43"/>
                      <a:pt x="179" y="4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1" name="Freeform 30"/>
              <p:cNvSpPr>
                <a:spLocks/>
              </p:cNvSpPr>
              <p:nvPr/>
            </p:nvSpPr>
            <p:spPr bwMode="auto">
              <a:xfrm>
                <a:off x="2909" y="1795"/>
                <a:ext cx="566" cy="476"/>
              </a:xfrm>
              <a:custGeom>
                <a:avLst/>
                <a:gdLst>
                  <a:gd name="T0" fmla="*/ 263 w 282"/>
                  <a:gd name="T1" fmla="*/ 130 h 237"/>
                  <a:gd name="T2" fmla="*/ 255 w 282"/>
                  <a:gd name="T3" fmla="*/ 112 h 237"/>
                  <a:gd name="T4" fmla="*/ 242 w 282"/>
                  <a:gd name="T5" fmla="*/ 90 h 237"/>
                  <a:gd name="T6" fmla="*/ 256 w 282"/>
                  <a:gd name="T7" fmla="*/ 63 h 237"/>
                  <a:gd name="T8" fmla="*/ 235 w 282"/>
                  <a:gd name="T9" fmla="*/ 20 h 237"/>
                  <a:gd name="T10" fmla="*/ 216 w 282"/>
                  <a:gd name="T11" fmla="*/ 3 h 237"/>
                  <a:gd name="T12" fmla="*/ 155 w 282"/>
                  <a:gd name="T13" fmla="*/ 13 h 237"/>
                  <a:gd name="T14" fmla="*/ 118 w 282"/>
                  <a:gd name="T15" fmla="*/ 20 h 237"/>
                  <a:gd name="T16" fmla="*/ 103 w 282"/>
                  <a:gd name="T17" fmla="*/ 6 h 237"/>
                  <a:gd name="T18" fmla="*/ 76 w 282"/>
                  <a:gd name="T19" fmla="*/ 8 h 237"/>
                  <a:gd name="T20" fmla="*/ 53 w 282"/>
                  <a:gd name="T21" fmla="*/ 23 h 237"/>
                  <a:gd name="T22" fmla="*/ 36 w 282"/>
                  <a:gd name="T23" fmla="*/ 37 h 237"/>
                  <a:gd name="T24" fmla="*/ 1 w 282"/>
                  <a:gd name="T25" fmla="*/ 52 h 237"/>
                  <a:gd name="T26" fmla="*/ 4 w 282"/>
                  <a:gd name="T27" fmla="*/ 59 h 237"/>
                  <a:gd name="T28" fmla="*/ 9 w 282"/>
                  <a:gd name="T29" fmla="*/ 82 h 237"/>
                  <a:gd name="T30" fmla="*/ 15 w 282"/>
                  <a:gd name="T31" fmla="*/ 105 h 237"/>
                  <a:gd name="T32" fmla="*/ 21 w 282"/>
                  <a:gd name="T33" fmla="*/ 131 h 237"/>
                  <a:gd name="T34" fmla="*/ 25 w 282"/>
                  <a:gd name="T35" fmla="*/ 147 h 237"/>
                  <a:gd name="T36" fmla="*/ 30 w 282"/>
                  <a:gd name="T37" fmla="*/ 156 h 237"/>
                  <a:gd name="T38" fmla="*/ 35 w 282"/>
                  <a:gd name="T39" fmla="*/ 166 h 237"/>
                  <a:gd name="T40" fmla="*/ 36 w 282"/>
                  <a:gd name="T41" fmla="*/ 174 h 237"/>
                  <a:gd name="T42" fmla="*/ 42 w 282"/>
                  <a:gd name="T43" fmla="*/ 180 h 237"/>
                  <a:gd name="T44" fmla="*/ 52 w 282"/>
                  <a:gd name="T45" fmla="*/ 184 h 237"/>
                  <a:gd name="T46" fmla="*/ 61 w 282"/>
                  <a:gd name="T47" fmla="*/ 185 h 237"/>
                  <a:gd name="T48" fmla="*/ 73 w 282"/>
                  <a:gd name="T49" fmla="*/ 192 h 237"/>
                  <a:gd name="T50" fmla="*/ 80 w 282"/>
                  <a:gd name="T51" fmla="*/ 207 h 237"/>
                  <a:gd name="T52" fmla="*/ 84 w 282"/>
                  <a:gd name="T53" fmla="*/ 195 h 237"/>
                  <a:gd name="T54" fmla="*/ 95 w 282"/>
                  <a:gd name="T55" fmla="*/ 194 h 237"/>
                  <a:gd name="T56" fmla="*/ 108 w 282"/>
                  <a:gd name="T57" fmla="*/ 195 h 237"/>
                  <a:gd name="T58" fmla="*/ 112 w 282"/>
                  <a:gd name="T59" fmla="*/ 207 h 237"/>
                  <a:gd name="T60" fmla="*/ 125 w 282"/>
                  <a:gd name="T61" fmla="*/ 209 h 237"/>
                  <a:gd name="T62" fmla="*/ 145 w 282"/>
                  <a:gd name="T63" fmla="*/ 222 h 237"/>
                  <a:gd name="T64" fmla="*/ 148 w 282"/>
                  <a:gd name="T65" fmla="*/ 233 h 237"/>
                  <a:gd name="T66" fmla="*/ 158 w 282"/>
                  <a:gd name="T67" fmla="*/ 224 h 237"/>
                  <a:gd name="T68" fmla="*/ 169 w 282"/>
                  <a:gd name="T69" fmla="*/ 230 h 237"/>
                  <a:gd name="T70" fmla="*/ 171 w 282"/>
                  <a:gd name="T71" fmla="*/ 237 h 237"/>
                  <a:gd name="T72" fmla="*/ 178 w 282"/>
                  <a:gd name="T73" fmla="*/ 235 h 237"/>
                  <a:gd name="T74" fmla="*/ 181 w 282"/>
                  <a:gd name="T75" fmla="*/ 233 h 237"/>
                  <a:gd name="T76" fmla="*/ 185 w 282"/>
                  <a:gd name="T77" fmla="*/ 229 h 237"/>
                  <a:gd name="T78" fmla="*/ 190 w 282"/>
                  <a:gd name="T79" fmla="*/ 225 h 237"/>
                  <a:gd name="T80" fmla="*/ 194 w 282"/>
                  <a:gd name="T81" fmla="*/ 224 h 237"/>
                  <a:gd name="T82" fmla="*/ 200 w 282"/>
                  <a:gd name="T83" fmla="*/ 227 h 237"/>
                  <a:gd name="T84" fmla="*/ 205 w 282"/>
                  <a:gd name="T85" fmla="*/ 225 h 237"/>
                  <a:gd name="T86" fmla="*/ 210 w 282"/>
                  <a:gd name="T87" fmla="*/ 221 h 237"/>
                  <a:gd name="T88" fmla="*/ 216 w 282"/>
                  <a:gd name="T89" fmla="*/ 220 h 237"/>
                  <a:gd name="T90" fmla="*/ 225 w 282"/>
                  <a:gd name="T91" fmla="*/ 220 h 237"/>
                  <a:gd name="T92" fmla="*/ 232 w 282"/>
                  <a:gd name="T93" fmla="*/ 220 h 237"/>
                  <a:gd name="T94" fmla="*/ 237 w 282"/>
                  <a:gd name="T95" fmla="*/ 226 h 237"/>
                  <a:gd name="T96" fmla="*/ 243 w 282"/>
                  <a:gd name="T97" fmla="*/ 227 h 237"/>
                  <a:gd name="T98" fmla="*/ 251 w 282"/>
                  <a:gd name="T99" fmla="*/ 229 h 237"/>
                  <a:gd name="T100" fmla="*/ 260 w 282"/>
                  <a:gd name="T101" fmla="*/ 229 h 237"/>
                  <a:gd name="T102" fmla="*/ 255 w 282"/>
                  <a:gd name="T103" fmla="*/ 220 h 237"/>
                  <a:gd name="T104" fmla="*/ 263 w 282"/>
                  <a:gd name="T105" fmla="*/ 189 h 237"/>
                  <a:gd name="T106" fmla="*/ 278 w 282"/>
                  <a:gd name="T107" fmla="*/ 167 h 237"/>
                  <a:gd name="T108" fmla="*/ 277 w 282"/>
                  <a:gd name="T109" fmla="*/ 14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 h="237">
                    <a:moveTo>
                      <a:pt x="279" y="146"/>
                    </a:moveTo>
                    <a:cubicBezTo>
                      <a:pt x="278" y="145"/>
                      <a:pt x="278" y="142"/>
                      <a:pt x="276" y="142"/>
                    </a:cubicBezTo>
                    <a:cubicBezTo>
                      <a:pt x="274" y="141"/>
                      <a:pt x="272" y="140"/>
                      <a:pt x="271" y="140"/>
                    </a:cubicBezTo>
                    <a:cubicBezTo>
                      <a:pt x="269" y="139"/>
                      <a:pt x="270" y="136"/>
                      <a:pt x="270" y="136"/>
                    </a:cubicBezTo>
                    <a:cubicBezTo>
                      <a:pt x="270" y="136"/>
                      <a:pt x="266" y="134"/>
                      <a:pt x="265" y="132"/>
                    </a:cubicBezTo>
                    <a:cubicBezTo>
                      <a:pt x="265" y="131"/>
                      <a:pt x="265" y="130"/>
                      <a:pt x="263" y="130"/>
                    </a:cubicBezTo>
                    <a:cubicBezTo>
                      <a:pt x="262" y="130"/>
                      <a:pt x="261" y="127"/>
                      <a:pt x="261" y="127"/>
                    </a:cubicBezTo>
                    <a:cubicBezTo>
                      <a:pt x="262" y="124"/>
                      <a:pt x="262" y="124"/>
                      <a:pt x="262" y="124"/>
                    </a:cubicBezTo>
                    <a:cubicBezTo>
                      <a:pt x="260" y="120"/>
                      <a:pt x="260" y="120"/>
                      <a:pt x="260" y="120"/>
                    </a:cubicBezTo>
                    <a:cubicBezTo>
                      <a:pt x="260" y="120"/>
                      <a:pt x="260" y="120"/>
                      <a:pt x="260" y="119"/>
                    </a:cubicBezTo>
                    <a:cubicBezTo>
                      <a:pt x="259" y="119"/>
                      <a:pt x="258" y="117"/>
                      <a:pt x="257" y="116"/>
                    </a:cubicBezTo>
                    <a:cubicBezTo>
                      <a:pt x="256" y="115"/>
                      <a:pt x="255" y="112"/>
                      <a:pt x="255" y="112"/>
                    </a:cubicBezTo>
                    <a:cubicBezTo>
                      <a:pt x="255" y="112"/>
                      <a:pt x="256" y="107"/>
                      <a:pt x="256" y="106"/>
                    </a:cubicBezTo>
                    <a:cubicBezTo>
                      <a:pt x="256" y="106"/>
                      <a:pt x="255" y="100"/>
                      <a:pt x="255" y="100"/>
                    </a:cubicBezTo>
                    <a:cubicBezTo>
                      <a:pt x="255" y="96"/>
                      <a:pt x="255" y="96"/>
                      <a:pt x="255" y="96"/>
                    </a:cubicBezTo>
                    <a:cubicBezTo>
                      <a:pt x="250" y="93"/>
                      <a:pt x="250" y="93"/>
                      <a:pt x="250" y="93"/>
                    </a:cubicBezTo>
                    <a:cubicBezTo>
                      <a:pt x="250" y="93"/>
                      <a:pt x="245" y="92"/>
                      <a:pt x="243" y="92"/>
                    </a:cubicBezTo>
                    <a:cubicBezTo>
                      <a:pt x="242" y="92"/>
                      <a:pt x="242" y="90"/>
                      <a:pt x="242" y="90"/>
                    </a:cubicBezTo>
                    <a:cubicBezTo>
                      <a:pt x="242" y="88"/>
                      <a:pt x="242" y="88"/>
                      <a:pt x="242" y="88"/>
                    </a:cubicBezTo>
                    <a:cubicBezTo>
                      <a:pt x="245" y="80"/>
                      <a:pt x="245" y="80"/>
                      <a:pt x="245" y="80"/>
                    </a:cubicBezTo>
                    <a:cubicBezTo>
                      <a:pt x="249" y="75"/>
                      <a:pt x="249" y="75"/>
                      <a:pt x="249" y="75"/>
                    </a:cubicBezTo>
                    <a:cubicBezTo>
                      <a:pt x="252" y="73"/>
                      <a:pt x="252" y="73"/>
                      <a:pt x="252" y="73"/>
                    </a:cubicBezTo>
                    <a:cubicBezTo>
                      <a:pt x="252" y="73"/>
                      <a:pt x="256" y="68"/>
                      <a:pt x="256" y="67"/>
                    </a:cubicBezTo>
                    <a:cubicBezTo>
                      <a:pt x="257" y="67"/>
                      <a:pt x="256" y="64"/>
                      <a:pt x="256" y="63"/>
                    </a:cubicBezTo>
                    <a:cubicBezTo>
                      <a:pt x="255" y="62"/>
                      <a:pt x="255" y="60"/>
                      <a:pt x="255" y="59"/>
                    </a:cubicBezTo>
                    <a:cubicBezTo>
                      <a:pt x="255" y="58"/>
                      <a:pt x="253" y="55"/>
                      <a:pt x="253" y="55"/>
                    </a:cubicBezTo>
                    <a:cubicBezTo>
                      <a:pt x="252" y="49"/>
                      <a:pt x="252" y="49"/>
                      <a:pt x="252" y="49"/>
                    </a:cubicBezTo>
                    <a:cubicBezTo>
                      <a:pt x="246" y="40"/>
                      <a:pt x="246" y="40"/>
                      <a:pt x="246" y="40"/>
                    </a:cubicBezTo>
                    <a:cubicBezTo>
                      <a:pt x="241" y="31"/>
                      <a:pt x="241" y="31"/>
                      <a:pt x="241" y="31"/>
                    </a:cubicBezTo>
                    <a:cubicBezTo>
                      <a:pt x="241" y="31"/>
                      <a:pt x="236" y="22"/>
                      <a:pt x="235" y="20"/>
                    </a:cubicBezTo>
                    <a:cubicBezTo>
                      <a:pt x="235" y="17"/>
                      <a:pt x="234" y="13"/>
                      <a:pt x="234" y="13"/>
                    </a:cubicBezTo>
                    <a:cubicBezTo>
                      <a:pt x="231" y="11"/>
                      <a:pt x="231" y="11"/>
                      <a:pt x="231" y="11"/>
                    </a:cubicBezTo>
                    <a:cubicBezTo>
                      <a:pt x="231" y="11"/>
                      <a:pt x="230" y="7"/>
                      <a:pt x="230" y="6"/>
                    </a:cubicBezTo>
                    <a:cubicBezTo>
                      <a:pt x="229" y="5"/>
                      <a:pt x="220" y="5"/>
                      <a:pt x="220" y="5"/>
                    </a:cubicBezTo>
                    <a:cubicBezTo>
                      <a:pt x="220" y="5"/>
                      <a:pt x="219" y="3"/>
                      <a:pt x="219" y="2"/>
                    </a:cubicBezTo>
                    <a:cubicBezTo>
                      <a:pt x="218" y="0"/>
                      <a:pt x="216" y="3"/>
                      <a:pt x="216" y="3"/>
                    </a:cubicBezTo>
                    <a:cubicBezTo>
                      <a:pt x="208" y="4"/>
                      <a:pt x="208" y="4"/>
                      <a:pt x="208" y="4"/>
                    </a:cubicBezTo>
                    <a:cubicBezTo>
                      <a:pt x="202" y="9"/>
                      <a:pt x="202" y="9"/>
                      <a:pt x="202" y="9"/>
                    </a:cubicBezTo>
                    <a:cubicBezTo>
                      <a:pt x="202" y="9"/>
                      <a:pt x="187" y="10"/>
                      <a:pt x="186" y="10"/>
                    </a:cubicBezTo>
                    <a:cubicBezTo>
                      <a:pt x="184" y="10"/>
                      <a:pt x="174" y="11"/>
                      <a:pt x="174" y="11"/>
                    </a:cubicBezTo>
                    <a:cubicBezTo>
                      <a:pt x="173" y="11"/>
                      <a:pt x="167" y="12"/>
                      <a:pt x="166" y="12"/>
                    </a:cubicBezTo>
                    <a:cubicBezTo>
                      <a:pt x="164" y="13"/>
                      <a:pt x="157" y="13"/>
                      <a:pt x="155" y="13"/>
                    </a:cubicBezTo>
                    <a:cubicBezTo>
                      <a:pt x="154" y="13"/>
                      <a:pt x="150" y="13"/>
                      <a:pt x="150" y="13"/>
                    </a:cubicBezTo>
                    <a:cubicBezTo>
                      <a:pt x="150" y="13"/>
                      <a:pt x="142" y="15"/>
                      <a:pt x="139" y="15"/>
                    </a:cubicBezTo>
                    <a:cubicBezTo>
                      <a:pt x="137" y="15"/>
                      <a:pt x="133" y="13"/>
                      <a:pt x="133" y="13"/>
                    </a:cubicBezTo>
                    <a:cubicBezTo>
                      <a:pt x="133" y="13"/>
                      <a:pt x="126" y="19"/>
                      <a:pt x="124" y="19"/>
                    </a:cubicBezTo>
                    <a:cubicBezTo>
                      <a:pt x="124" y="19"/>
                      <a:pt x="122" y="20"/>
                      <a:pt x="121" y="20"/>
                    </a:cubicBezTo>
                    <a:cubicBezTo>
                      <a:pt x="120" y="20"/>
                      <a:pt x="118" y="20"/>
                      <a:pt x="118" y="20"/>
                    </a:cubicBezTo>
                    <a:cubicBezTo>
                      <a:pt x="118" y="20"/>
                      <a:pt x="115" y="21"/>
                      <a:pt x="112" y="20"/>
                    </a:cubicBezTo>
                    <a:cubicBezTo>
                      <a:pt x="109" y="18"/>
                      <a:pt x="110" y="18"/>
                      <a:pt x="110" y="18"/>
                    </a:cubicBezTo>
                    <a:cubicBezTo>
                      <a:pt x="110" y="18"/>
                      <a:pt x="108" y="16"/>
                      <a:pt x="107" y="15"/>
                    </a:cubicBezTo>
                    <a:cubicBezTo>
                      <a:pt x="106" y="14"/>
                      <a:pt x="105" y="13"/>
                      <a:pt x="105" y="12"/>
                    </a:cubicBezTo>
                    <a:cubicBezTo>
                      <a:pt x="105" y="12"/>
                      <a:pt x="107" y="10"/>
                      <a:pt x="107" y="10"/>
                    </a:cubicBezTo>
                    <a:cubicBezTo>
                      <a:pt x="107" y="10"/>
                      <a:pt x="103" y="7"/>
                      <a:pt x="103" y="6"/>
                    </a:cubicBezTo>
                    <a:cubicBezTo>
                      <a:pt x="102" y="5"/>
                      <a:pt x="103" y="5"/>
                      <a:pt x="103" y="4"/>
                    </a:cubicBezTo>
                    <a:cubicBezTo>
                      <a:pt x="104" y="3"/>
                      <a:pt x="102" y="2"/>
                      <a:pt x="102" y="2"/>
                    </a:cubicBezTo>
                    <a:cubicBezTo>
                      <a:pt x="102" y="2"/>
                      <a:pt x="97" y="3"/>
                      <a:pt x="97" y="2"/>
                    </a:cubicBezTo>
                    <a:cubicBezTo>
                      <a:pt x="96" y="2"/>
                      <a:pt x="92" y="3"/>
                      <a:pt x="91" y="3"/>
                    </a:cubicBezTo>
                    <a:cubicBezTo>
                      <a:pt x="91" y="2"/>
                      <a:pt x="85" y="5"/>
                      <a:pt x="85" y="5"/>
                    </a:cubicBezTo>
                    <a:cubicBezTo>
                      <a:pt x="85" y="5"/>
                      <a:pt x="77" y="8"/>
                      <a:pt x="76" y="8"/>
                    </a:cubicBezTo>
                    <a:cubicBezTo>
                      <a:pt x="75" y="8"/>
                      <a:pt x="75" y="9"/>
                      <a:pt x="75" y="9"/>
                    </a:cubicBezTo>
                    <a:cubicBezTo>
                      <a:pt x="74" y="9"/>
                      <a:pt x="72" y="10"/>
                      <a:pt x="71" y="10"/>
                    </a:cubicBezTo>
                    <a:cubicBezTo>
                      <a:pt x="71" y="11"/>
                      <a:pt x="69" y="14"/>
                      <a:pt x="69" y="14"/>
                    </a:cubicBezTo>
                    <a:cubicBezTo>
                      <a:pt x="69" y="15"/>
                      <a:pt x="62" y="18"/>
                      <a:pt x="61" y="18"/>
                    </a:cubicBezTo>
                    <a:cubicBezTo>
                      <a:pt x="60" y="19"/>
                      <a:pt x="56" y="20"/>
                      <a:pt x="55" y="20"/>
                    </a:cubicBezTo>
                    <a:cubicBezTo>
                      <a:pt x="55" y="21"/>
                      <a:pt x="54" y="22"/>
                      <a:pt x="53" y="23"/>
                    </a:cubicBezTo>
                    <a:cubicBezTo>
                      <a:pt x="53" y="24"/>
                      <a:pt x="52" y="25"/>
                      <a:pt x="51" y="26"/>
                    </a:cubicBezTo>
                    <a:cubicBezTo>
                      <a:pt x="51" y="27"/>
                      <a:pt x="50" y="29"/>
                      <a:pt x="50" y="30"/>
                    </a:cubicBezTo>
                    <a:cubicBezTo>
                      <a:pt x="49" y="31"/>
                      <a:pt x="48" y="33"/>
                      <a:pt x="48" y="33"/>
                    </a:cubicBezTo>
                    <a:cubicBezTo>
                      <a:pt x="48" y="33"/>
                      <a:pt x="45" y="33"/>
                      <a:pt x="43" y="33"/>
                    </a:cubicBezTo>
                    <a:cubicBezTo>
                      <a:pt x="42" y="33"/>
                      <a:pt x="42" y="34"/>
                      <a:pt x="41" y="34"/>
                    </a:cubicBezTo>
                    <a:cubicBezTo>
                      <a:pt x="40" y="34"/>
                      <a:pt x="36" y="37"/>
                      <a:pt x="36" y="37"/>
                    </a:cubicBezTo>
                    <a:cubicBezTo>
                      <a:pt x="36" y="37"/>
                      <a:pt x="20" y="42"/>
                      <a:pt x="19" y="43"/>
                    </a:cubicBezTo>
                    <a:cubicBezTo>
                      <a:pt x="18" y="44"/>
                      <a:pt x="18" y="44"/>
                      <a:pt x="16" y="46"/>
                    </a:cubicBezTo>
                    <a:cubicBezTo>
                      <a:pt x="13" y="47"/>
                      <a:pt x="11" y="47"/>
                      <a:pt x="10" y="47"/>
                    </a:cubicBezTo>
                    <a:cubicBezTo>
                      <a:pt x="9" y="48"/>
                      <a:pt x="9" y="48"/>
                      <a:pt x="8" y="49"/>
                    </a:cubicBezTo>
                    <a:cubicBezTo>
                      <a:pt x="7" y="50"/>
                      <a:pt x="6" y="51"/>
                      <a:pt x="4" y="51"/>
                    </a:cubicBezTo>
                    <a:cubicBezTo>
                      <a:pt x="3" y="51"/>
                      <a:pt x="2" y="52"/>
                      <a:pt x="1" y="52"/>
                    </a:cubicBezTo>
                    <a:cubicBezTo>
                      <a:pt x="1" y="52"/>
                      <a:pt x="0" y="52"/>
                      <a:pt x="0" y="53"/>
                    </a:cubicBezTo>
                    <a:cubicBezTo>
                      <a:pt x="0" y="54"/>
                      <a:pt x="0" y="54"/>
                      <a:pt x="0" y="54"/>
                    </a:cubicBezTo>
                    <a:cubicBezTo>
                      <a:pt x="0" y="54"/>
                      <a:pt x="1" y="55"/>
                      <a:pt x="1" y="56"/>
                    </a:cubicBezTo>
                    <a:cubicBezTo>
                      <a:pt x="2" y="56"/>
                      <a:pt x="2" y="56"/>
                      <a:pt x="2" y="56"/>
                    </a:cubicBezTo>
                    <a:cubicBezTo>
                      <a:pt x="3" y="57"/>
                      <a:pt x="3" y="57"/>
                      <a:pt x="3" y="57"/>
                    </a:cubicBezTo>
                    <a:cubicBezTo>
                      <a:pt x="3" y="58"/>
                      <a:pt x="4" y="58"/>
                      <a:pt x="4" y="59"/>
                    </a:cubicBezTo>
                    <a:cubicBezTo>
                      <a:pt x="4" y="59"/>
                      <a:pt x="4" y="60"/>
                      <a:pt x="4" y="60"/>
                    </a:cubicBezTo>
                    <a:cubicBezTo>
                      <a:pt x="4" y="60"/>
                      <a:pt x="4" y="61"/>
                      <a:pt x="5" y="62"/>
                    </a:cubicBezTo>
                    <a:cubicBezTo>
                      <a:pt x="5" y="63"/>
                      <a:pt x="5" y="64"/>
                      <a:pt x="5" y="64"/>
                    </a:cubicBezTo>
                    <a:cubicBezTo>
                      <a:pt x="5" y="65"/>
                      <a:pt x="6" y="67"/>
                      <a:pt x="7" y="69"/>
                    </a:cubicBezTo>
                    <a:cubicBezTo>
                      <a:pt x="9" y="72"/>
                      <a:pt x="9" y="74"/>
                      <a:pt x="9" y="75"/>
                    </a:cubicBezTo>
                    <a:cubicBezTo>
                      <a:pt x="9" y="82"/>
                      <a:pt x="9" y="82"/>
                      <a:pt x="9" y="82"/>
                    </a:cubicBezTo>
                    <a:cubicBezTo>
                      <a:pt x="9" y="90"/>
                      <a:pt x="9" y="90"/>
                      <a:pt x="9" y="90"/>
                    </a:cubicBezTo>
                    <a:cubicBezTo>
                      <a:pt x="5" y="93"/>
                      <a:pt x="5" y="93"/>
                      <a:pt x="5" y="93"/>
                    </a:cubicBezTo>
                    <a:cubicBezTo>
                      <a:pt x="4" y="97"/>
                      <a:pt x="4" y="97"/>
                      <a:pt x="4" y="97"/>
                    </a:cubicBezTo>
                    <a:cubicBezTo>
                      <a:pt x="5" y="98"/>
                      <a:pt x="6" y="99"/>
                      <a:pt x="8" y="101"/>
                    </a:cubicBezTo>
                    <a:cubicBezTo>
                      <a:pt x="8" y="102"/>
                      <a:pt x="11" y="103"/>
                      <a:pt x="12" y="104"/>
                    </a:cubicBezTo>
                    <a:cubicBezTo>
                      <a:pt x="15" y="105"/>
                      <a:pt x="15" y="105"/>
                      <a:pt x="15" y="105"/>
                    </a:cubicBezTo>
                    <a:cubicBezTo>
                      <a:pt x="18" y="106"/>
                      <a:pt x="19" y="110"/>
                      <a:pt x="18" y="112"/>
                    </a:cubicBezTo>
                    <a:cubicBezTo>
                      <a:pt x="18" y="113"/>
                      <a:pt x="18" y="113"/>
                      <a:pt x="18" y="113"/>
                    </a:cubicBezTo>
                    <a:cubicBezTo>
                      <a:pt x="16" y="118"/>
                      <a:pt x="16" y="118"/>
                      <a:pt x="16" y="118"/>
                    </a:cubicBezTo>
                    <a:cubicBezTo>
                      <a:pt x="17" y="118"/>
                      <a:pt x="17" y="118"/>
                      <a:pt x="17" y="119"/>
                    </a:cubicBezTo>
                    <a:cubicBezTo>
                      <a:pt x="19" y="119"/>
                      <a:pt x="20" y="121"/>
                      <a:pt x="20" y="125"/>
                    </a:cubicBezTo>
                    <a:cubicBezTo>
                      <a:pt x="21" y="128"/>
                      <a:pt x="21" y="130"/>
                      <a:pt x="21" y="131"/>
                    </a:cubicBezTo>
                    <a:cubicBezTo>
                      <a:pt x="23" y="135"/>
                      <a:pt x="23" y="135"/>
                      <a:pt x="23" y="135"/>
                    </a:cubicBezTo>
                    <a:cubicBezTo>
                      <a:pt x="23" y="135"/>
                      <a:pt x="23" y="135"/>
                      <a:pt x="23" y="135"/>
                    </a:cubicBezTo>
                    <a:cubicBezTo>
                      <a:pt x="23" y="136"/>
                      <a:pt x="21" y="140"/>
                      <a:pt x="21" y="140"/>
                    </a:cubicBezTo>
                    <a:cubicBezTo>
                      <a:pt x="21" y="141"/>
                      <a:pt x="21" y="141"/>
                      <a:pt x="20" y="142"/>
                    </a:cubicBezTo>
                    <a:cubicBezTo>
                      <a:pt x="21" y="143"/>
                      <a:pt x="21" y="143"/>
                      <a:pt x="21" y="143"/>
                    </a:cubicBezTo>
                    <a:cubicBezTo>
                      <a:pt x="25" y="147"/>
                      <a:pt x="25" y="147"/>
                      <a:pt x="25" y="147"/>
                    </a:cubicBezTo>
                    <a:cubicBezTo>
                      <a:pt x="24" y="152"/>
                      <a:pt x="24" y="152"/>
                      <a:pt x="24" y="152"/>
                    </a:cubicBezTo>
                    <a:cubicBezTo>
                      <a:pt x="24" y="153"/>
                      <a:pt x="24" y="153"/>
                      <a:pt x="24" y="153"/>
                    </a:cubicBezTo>
                    <a:cubicBezTo>
                      <a:pt x="25" y="153"/>
                      <a:pt x="25" y="153"/>
                      <a:pt x="26" y="153"/>
                    </a:cubicBezTo>
                    <a:cubicBezTo>
                      <a:pt x="27" y="154"/>
                      <a:pt x="28" y="155"/>
                      <a:pt x="29" y="155"/>
                    </a:cubicBezTo>
                    <a:cubicBezTo>
                      <a:pt x="29" y="155"/>
                      <a:pt x="29" y="155"/>
                      <a:pt x="29" y="155"/>
                    </a:cubicBezTo>
                    <a:cubicBezTo>
                      <a:pt x="30" y="156"/>
                      <a:pt x="30" y="156"/>
                      <a:pt x="30" y="156"/>
                    </a:cubicBezTo>
                    <a:cubicBezTo>
                      <a:pt x="30" y="156"/>
                      <a:pt x="30" y="157"/>
                      <a:pt x="30" y="158"/>
                    </a:cubicBezTo>
                    <a:cubicBezTo>
                      <a:pt x="30" y="158"/>
                      <a:pt x="30" y="158"/>
                      <a:pt x="30" y="159"/>
                    </a:cubicBezTo>
                    <a:cubicBezTo>
                      <a:pt x="30" y="159"/>
                      <a:pt x="32" y="161"/>
                      <a:pt x="32" y="161"/>
                    </a:cubicBezTo>
                    <a:cubicBezTo>
                      <a:pt x="32" y="162"/>
                      <a:pt x="34" y="164"/>
                      <a:pt x="35" y="165"/>
                    </a:cubicBezTo>
                    <a:cubicBezTo>
                      <a:pt x="35" y="165"/>
                      <a:pt x="35" y="165"/>
                      <a:pt x="35" y="165"/>
                    </a:cubicBezTo>
                    <a:cubicBezTo>
                      <a:pt x="35" y="166"/>
                      <a:pt x="35" y="166"/>
                      <a:pt x="35" y="166"/>
                    </a:cubicBezTo>
                    <a:cubicBezTo>
                      <a:pt x="35" y="167"/>
                      <a:pt x="35" y="169"/>
                      <a:pt x="32" y="171"/>
                    </a:cubicBezTo>
                    <a:cubicBezTo>
                      <a:pt x="32" y="172"/>
                      <a:pt x="32" y="172"/>
                      <a:pt x="32" y="172"/>
                    </a:cubicBezTo>
                    <a:cubicBezTo>
                      <a:pt x="32" y="172"/>
                      <a:pt x="32" y="173"/>
                      <a:pt x="32" y="173"/>
                    </a:cubicBezTo>
                    <a:cubicBezTo>
                      <a:pt x="32" y="173"/>
                      <a:pt x="32" y="173"/>
                      <a:pt x="32" y="173"/>
                    </a:cubicBezTo>
                    <a:cubicBezTo>
                      <a:pt x="33" y="173"/>
                      <a:pt x="33" y="173"/>
                      <a:pt x="33" y="173"/>
                    </a:cubicBezTo>
                    <a:cubicBezTo>
                      <a:pt x="34" y="173"/>
                      <a:pt x="35" y="174"/>
                      <a:pt x="36" y="174"/>
                    </a:cubicBezTo>
                    <a:cubicBezTo>
                      <a:pt x="36" y="174"/>
                      <a:pt x="36" y="174"/>
                      <a:pt x="36" y="174"/>
                    </a:cubicBezTo>
                    <a:cubicBezTo>
                      <a:pt x="36" y="174"/>
                      <a:pt x="36" y="174"/>
                      <a:pt x="36" y="174"/>
                    </a:cubicBezTo>
                    <a:cubicBezTo>
                      <a:pt x="37" y="175"/>
                      <a:pt x="37" y="175"/>
                      <a:pt x="38" y="175"/>
                    </a:cubicBezTo>
                    <a:cubicBezTo>
                      <a:pt x="39" y="175"/>
                      <a:pt x="40" y="176"/>
                      <a:pt x="40" y="176"/>
                    </a:cubicBezTo>
                    <a:cubicBezTo>
                      <a:pt x="41" y="177"/>
                      <a:pt x="41" y="178"/>
                      <a:pt x="41" y="179"/>
                    </a:cubicBezTo>
                    <a:cubicBezTo>
                      <a:pt x="41" y="179"/>
                      <a:pt x="42" y="180"/>
                      <a:pt x="42" y="180"/>
                    </a:cubicBezTo>
                    <a:cubicBezTo>
                      <a:pt x="43" y="181"/>
                      <a:pt x="44" y="182"/>
                      <a:pt x="44" y="182"/>
                    </a:cubicBezTo>
                    <a:cubicBezTo>
                      <a:pt x="47" y="181"/>
                      <a:pt x="47" y="181"/>
                      <a:pt x="47" y="181"/>
                    </a:cubicBezTo>
                    <a:cubicBezTo>
                      <a:pt x="48" y="181"/>
                      <a:pt x="48" y="181"/>
                      <a:pt x="48" y="181"/>
                    </a:cubicBezTo>
                    <a:cubicBezTo>
                      <a:pt x="49" y="182"/>
                      <a:pt x="50" y="183"/>
                      <a:pt x="51" y="184"/>
                    </a:cubicBezTo>
                    <a:cubicBezTo>
                      <a:pt x="51" y="184"/>
                      <a:pt x="51" y="184"/>
                      <a:pt x="51" y="184"/>
                    </a:cubicBezTo>
                    <a:cubicBezTo>
                      <a:pt x="51" y="184"/>
                      <a:pt x="52" y="184"/>
                      <a:pt x="52" y="184"/>
                    </a:cubicBezTo>
                    <a:cubicBezTo>
                      <a:pt x="52" y="183"/>
                      <a:pt x="52" y="183"/>
                      <a:pt x="52" y="183"/>
                    </a:cubicBezTo>
                    <a:cubicBezTo>
                      <a:pt x="56" y="185"/>
                      <a:pt x="56" y="185"/>
                      <a:pt x="56" y="185"/>
                    </a:cubicBezTo>
                    <a:cubicBezTo>
                      <a:pt x="57" y="186"/>
                      <a:pt x="57" y="186"/>
                      <a:pt x="57" y="186"/>
                    </a:cubicBezTo>
                    <a:cubicBezTo>
                      <a:pt x="58" y="185"/>
                      <a:pt x="59" y="185"/>
                      <a:pt x="59" y="185"/>
                    </a:cubicBezTo>
                    <a:cubicBezTo>
                      <a:pt x="60" y="185"/>
                      <a:pt x="60" y="185"/>
                      <a:pt x="60" y="185"/>
                    </a:cubicBezTo>
                    <a:cubicBezTo>
                      <a:pt x="61" y="185"/>
                      <a:pt x="61" y="185"/>
                      <a:pt x="61" y="185"/>
                    </a:cubicBezTo>
                    <a:cubicBezTo>
                      <a:pt x="61" y="185"/>
                      <a:pt x="62" y="186"/>
                      <a:pt x="62" y="188"/>
                    </a:cubicBezTo>
                    <a:cubicBezTo>
                      <a:pt x="63" y="188"/>
                      <a:pt x="63" y="188"/>
                      <a:pt x="63" y="188"/>
                    </a:cubicBezTo>
                    <a:cubicBezTo>
                      <a:pt x="68" y="186"/>
                      <a:pt x="68" y="186"/>
                      <a:pt x="68" y="186"/>
                    </a:cubicBezTo>
                    <a:cubicBezTo>
                      <a:pt x="69" y="186"/>
                      <a:pt x="69" y="186"/>
                      <a:pt x="69" y="186"/>
                    </a:cubicBezTo>
                    <a:cubicBezTo>
                      <a:pt x="70" y="186"/>
                      <a:pt x="71" y="186"/>
                      <a:pt x="72" y="187"/>
                    </a:cubicBezTo>
                    <a:cubicBezTo>
                      <a:pt x="73" y="188"/>
                      <a:pt x="73" y="190"/>
                      <a:pt x="73" y="192"/>
                    </a:cubicBezTo>
                    <a:cubicBezTo>
                      <a:pt x="73" y="194"/>
                      <a:pt x="72" y="196"/>
                      <a:pt x="71" y="197"/>
                    </a:cubicBezTo>
                    <a:cubicBezTo>
                      <a:pt x="70" y="197"/>
                      <a:pt x="70" y="197"/>
                      <a:pt x="70" y="197"/>
                    </a:cubicBezTo>
                    <a:cubicBezTo>
                      <a:pt x="72" y="198"/>
                      <a:pt x="73" y="199"/>
                      <a:pt x="73" y="201"/>
                    </a:cubicBezTo>
                    <a:cubicBezTo>
                      <a:pt x="75" y="201"/>
                      <a:pt x="75" y="201"/>
                      <a:pt x="75" y="201"/>
                    </a:cubicBezTo>
                    <a:cubicBezTo>
                      <a:pt x="76" y="202"/>
                      <a:pt x="77" y="203"/>
                      <a:pt x="77" y="203"/>
                    </a:cubicBezTo>
                    <a:cubicBezTo>
                      <a:pt x="79" y="204"/>
                      <a:pt x="80" y="206"/>
                      <a:pt x="80" y="207"/>
                    </a:cubicBezTo>
                    <a:cubicBezTo>
                      <a:pt x="80" y="209"/>
                      <a:pt x="80" y="209"/>
                      <a:pt x="80" y="209"/>
                    </a:cubicBezTo>
                    <a:cubicBezTo>
                      <a:pt x="81" y="208"/>
                      <a:pt x="81" y="208"/>
                      <a:pt x="82" y="208"/>
                    </a:cubicBezTo>
                    <a:cubicBezTo>
                      <a:pt x="83" y="204"/>
                      <a:pt x="83" y="204"/>
                      <a:pt x="83" y="204"/>
                    </a:cubicBezTo>
                    <a:cubicBezTo>
                      <a:pt x="87" y="202"/>
                      <a:pt x="87" y="202"/>
                      <a:pt x="87" y="202"/>
                    </a:cubicBezTo>
                    <a:cubicBezTo>
                      <a:pt x="84" y="196"/>
                      <a:pt x="84" y="196"/>
                      <a:pt x="84" y="196"/>
                    </a:cubicBezTo>
                    <a:cubicBezTo>
                      <a:pt x="84" y="195"/>
                      <a:pt x="84" y="195"/>
                      <a:pt x="84" y="195"/>
                    </a:cubicBezTo>
                    <a:cubicBezTo>
                      <a:pt x="85" y="194"/>
                      <a:pt x="86" y="194"/>
                      <a:pt x="87" y="194"/>
                    </a:cubicBezTo>
                    <a:cubicBezTo>
                      <a:pt x="87" y="194"/>
                      <a:pt x="88" y="194"/>
                      <a:pt x="89" y="194"/>
                    </a:cubicBezTo>
                    <a:cubicBezTo>
                      <a:pt x="89" y="194"/>
                      <a:pt x="90" y="194"/>
                      <a:pt x="90" y="194"/>
                    </a:cubicBezTo>
                    <a:cubicBezTo>
                      <a:pt x="90" y="194"/>
                      <a:pt x="90" y="194"/>
                      <a:pt x="90" y="194"/>
                    </a:cubicBezTo>
                    <a:cubicBezTo>
                      <a:pt x="92" y="194"/>
                      <a:pt x="94" y="194"/>
                      <a:pt x="94" y="194"/>
                    </a:cubicBezTo>
                    <a:cubicBezTo>
                      <a:pt x="95" y="194"/>
                      <a:pt x="95" y="194"/>
                      <a:pt x="95" y="194"/>
                    </a:cubicBezTo>
                    <a:cubicBezTo>
                      <a:pt x="103" y="198"/>
                      <a:pt x="103" y="198"/>
                      <a:pt x="103" y="198"/>
                    </a:cubicBezTo>
                    <a:cubicBezTo>
                      <a:pt x="103" y="198"/>
                      <a:pt x="103" y="198"/>
                      <a:pt x="103" y="198"/>
                    </a:cubicBezTo>
                    <a:cubicBezTo>
                      <a:pt x="104" y="198"/>
                      <a:pt x="105" y="198"/>
                      <a:pt x="106" y="197"/>
                    </a:cubicBezTo>
                    <a:cubicBezTo>
                      <a:pt x="106" y="196"/>
                      <a:pt x="106" y="196"/>
                      <a:pt x="106" y="196"/>
                    </a:cubicBezTo>
                    <a:cubicBezTo>
                      <a:pt x="107" y="195"/>
                      <a:pt x="107" y="195"/>
                      <a:pt x="107" y="195"/>
                    </a:cubicBezTo>
                    <a:cubicBezTo>
                      <a:pt x="108" y="195"/>
                      <a:pt x="108" y="195"/>
                      <a:pt x="108" y="195"/>
                    </a:cubicBezTo>
                    <a:cubicBezTo>
                      <a:pt x="108" y="195"/>
                      <a:pt x="108" y="195"/>
                      <a:pt x="108" y="195"/>
                    </a:cubicBezTo>
                    <a:cubicBezTo>
                      <a:pt x="110" y="195"/>
                      <a:pt x="111" y="197"/>
                      <a:pt x="112" y="199"/>
                    </a:cubicBezTo>
                    <a:cubicBezTo>
                      <a:pt x="113" y="200"/>
                      <a:pt x="113" y="201"/>
                      <a:pt x="113" y="202"/>
                    </a:cubicBezTo>
                    <a:cubicBezTo>
                      <a:pt x="113" y="203"/>
                      <a:pt x="112" y="204"/>
                      <a:pt x="111" y="204"/>
                    </a:cubicBezTo>
                    <a:cubicBezTo>
                      <a:pt x="111" y="204"/>
                      <a:pt x="111" y="204"/>
                      <a:pt x="110" y="205"/>
                    </a:cubicBezTo>
                    <a:cubicBezTo>
                      <a:pt x="112" y="205"/>
                      <a:pt x="112" y="206"/>
                      <a:pt x="112" y="207"/>
                    </a:cubicBezTo>
                    <a:cubicBezTo>
                      <a:pt x="112" y="207"/>
                      <a:pt x="113" y="207"/>
                      <a:pt x="113" y="208"/>
                    </a:cubicBezTo>
                    <a:cubicBezTo>
                      <a:pt x="113" y="208"/>
                      <a:pt x="114" y="208"/>
                      <a:pt x="116" y="209"/>
                    </a:cubicBezTo>
                    <a:cubicBezTo>
                      <a:pt x="117" y="209"/>
                      <a:pt x="117" y="209"/>
                      <a:pt x="117" y="209"/>
                    </a:cubicBezTo>
                    <a:cubicBezTo>
                      <a:pt x="119" y="206"/>
                      <a:pt x="119" y="206"/>
                      <a:pt x="119" y="206"/>
                    </a:cubicBezTo>
                    <a:cubicBezTo>
                      <a:pt x="120" y="206"/>
                      <a:pt x="120" y="206"/>
                      <a:pt x="120" y="206"/>
                    </a:cubicBezTo>
                    <a:cubicBezTo>
                      <a:pt x="121" y="206"/>
                      <a:pt x="124" y="208"/>
                      <a:pt x="125" y="209"/>
                    </a:cubicBezTo>
                    <a:cubicBezTo>
                      <a:pt x="125" y="209"/>
                      <a:pt x="127" y="210"/>
                      <a:pt x="129" y="210"/>
                    </a:cubicBezTo>
                    <a:cubicBezTo>
                      <a:pt x="136" y="208"/>
                      <a:pt x="136" y="208"/>
                      <a:pt x="136" y="208"/>
                    </a:cubicBezTo>
                    <a:cubicBezTo>
                      <a:pt x="138" y="216"/>
                      <a:pt x="138" y="216"/>
                      <a:pt x="138" y="216"/>
                    </a:cubicBezTo>
                    <a:cubicBezTo>
                      <a:pt x="139" y="216"/>
                      <a:pt x="140" y="217"/>
                      <a:pt x="141" y="219"/>
                    </a:cubicBezTo>
                    <a:cubicBezTo>
                      <a:pt x="141" y="219"/>
                      <a:pt x="141" y="219"/>
                      <a:pt x="141" y="219"/>
                    </a:cubicBezTo>
                    <a:cubicBezTo>
                      <a:pt x="142" y="219"/>
                      <a:pt x="145" y="220"/>
                      <a:pt x="145" y="222"/>
                    </a:cubicBezTo>
                    <a:cubicBezTo>
                      <a:pt x="145" y="223"/>
                      <a:pt x="145" y="223"/>
                      <a:pt x="146" y="224"/>
                    </a:cubicBezTo>
                    <a:cubicBezTo>
                      <a:pt x="146" y="224"/>
                      <a:pt x="146" y="224"/>
                      <a:pt x="146" y="224"/>
                    </a:cubicBezTo>
                    <a:cubicBezTo>
                      <a:pt x="148" y="229"/>
                      <a:pt x="148" y="229"/>
                      <a:pt x="148" y="229"/>
                    </a:cubicBezTo>
                    <a:cubicBezTo>
                      <a:pt x="147" y="230"/>
                      <a:pt x="147" y="230"/>
                      <a:pt x="147" y="230"/>
                    </a:cubicBezTo>
                    <a:cubicBezTo>
                      <a:pt x="147" y="230"/>
                      <a:pt x="147" y="230"/>
                      <a:pt x="147" y="231"/>
                    </a:cubicBezTo>
                    <a:cubicBezTo>
                      <a:pt x="147" y="231"/>
                      <a:pt x="148" y="233"/>
                      <a:pt x="148" y="233"/>
                    </a:cubicBezTo>
                    <a:cubicBezTo>
                      <a:pt x="148" y="233"/>
                      <a:pt x="150" y="233"/>
                      <a:pt x="151" y="232"/>
                    </a:cubicBezTo>
                    <a:cubicBezTo>
                      <a:pt x="151" y="231"/>
                      <a:pt x="153" y="230"/>
                      <a:pt x="153" y="230"/>
                    </a:cubicBezTo>
                    <a:cubicBezTo>
                      <a:pt x="153" y="230"/>
                      <a:pt x="155" y="232"/>
                      <a:pt x="155" y="231"/>
                    </a:cubicBezTo>
                    <a:cubicBezTo>
                      <a:pt x="155" y="230"/>
                      <a:pt x="155" y="227"/>
                      <a:pt x="155" y="227"/>
                    </a:cubicBezTo>
                    <a:cubicBezTo>
                      <a:pt x="157" y="225"/>
                      <a:pt x="157" y="225"/>
                      <a:pt x="157" y="225"/>
                    </a:cubicBezTo>
                    <a:cubicBezTo>
                      <a:pt x="157" y="225"/>
                      <a:pt x="158" y="225"/>
                      <a:pt x="158" y="224"/>
                    </a:cubicBezTo>
                    <a:cubicBezTo>
                      <a:pt x="158" y="223"/>
                      <a:pt x="159" y="221"/>
                      <a:pt x="159" y="221"/>
                    </a:cubicBezTo>
                    <a:cubicBezTo>
                      <a:pt x="162" y="222"/>
                      <a:pt x="162" y="222"/>
                      <a:pt x="162" y="222"/>
                    </a:cubicBezTo>
                    <a:cubicBezTo>
                      <a:pt x="164" y="226"/>
                      <a:pt x="164" y="226"/>
                      <a:pt x="164" y="226"/>
                    </a:cubicBezTo>
                    <a:cubicBezTo>
                      <a:pt x="166" y="228"/>
                      <a:pt x="166" y="228"/>
                      <a:pt x="166" y="228"/>
                    </a:cubicBezTo>
                    <a:cubicBezTo>
                      <a:pt x="167" y="229"/>
                      <a:pt x="167" y="229"/>
                      <a:pt x="167" y="229"/>
                    </a:cubicBezTo>
                    <a:cubicBezTo>
                      <a:pt x="169" y="230"/>
                      <a:pt x="169" y="230"/>
                      <a:pt x="169" y="230"/>
                    </a:cubicBezTo>
                    <a:cubicBezTo>
                      <a:pt x="171" y="229"/>
                      <a:pt x="171" y="229"/>
                      <a:pt x="171" y="229"/>
                    </a:cubicBezTo>
                    <a:cubicBezTo>
                      <a:pt x="171" y="231"/>
                      <a:pt x="171" y="231"/>
                      <a:pt x="171" y="231"/>
                    </a:cubicBezTo>
                    <a:cubicBezTo>
                      <a:pt x="172" y="232"/>
                      <a:pt x="172" y="232"/>
                      <a:pt x="172" y="232"/>
                    </a:cubicBezTo>
                    <a:cubicBezTo>
                      <a:pt x="173" y="235"/>
                      <a:pt x="173" y="235"/>
                      <a:pt x="173" y="235"/>
                    </a:cubicBezTo>
                    <a:cubicBezTo>
                      <a:pt x="172" y="236"/>
                      <a:pt x="172" y="236"/>
                      <a:pt x="172" y="236"/>
                    </a:cubicBezTo>
                    <a:cubicBezTo>
                      <a:pt x="171" y="237"/>
                      <a:pt x="171" y="237"/>
                      <a:pt x="171" y="237"/>
                    </a:cubicBezTo>
                    <a:cubicBezTo>
                      <a:pt x="172" y="237"/>
                      <a:pt x="172" y="237"/>
                      <a:pt x="172" y="237"/>
                    </a:cubicBezTo>
                    <a:cubicBezTo>
                      <a:pt x="172" y="237"/>
                      <a:pt x="173" y="237"/>
                      <a:pt x="173" y="237"/>
                    </a:cubicBezTo>
                    <a:cubicBezTo>
                      <a:pt x="174" y="237"/>
                      <a:pt x="175" y="237"/>
                      <a:pt x="175" y="237"/>
                    </a:cubicBezTo>
                    <a:cubicBezTo>
                      <a:pt x="175" y="236"/>
                      <a:pt x="176" y="236"/>
                      <a:pt x="176" y="236"/>
                    </a:cubicBezTo>
                    <a:cubicBezTo>
                      <a:pt x="176" y="236"/>
                      <a:pt x="177" y="235"/>
                      <a:pt x="177" y="235"/>
                    </a:cubicBezTo>
                    <a:cubicBezTo>
                      <a:pt x="177" y="235"/>
                      <a:pt x="178" y="235"/>
                      <a:pt x="178" y="235"/>
                    </a:cubicBezTo>
                    <a:cubicBezTo>
                      <a:pt x="178" y="236"/>
                      <a:pt x="179" y="237"/>
                      <a:pt x="179" y="237"/>
                    </a:cubicBezTo>
                    <a:cubicBezTo>
                      <a:pt x="179" y="237"/>
                      <a:pt x="179" y="236"/>
                      <a:pt x="180" y="237"/>
                    </a:cubicBezTo>
                    <a:cubicBezTo>
                      <a:pt x="180" y="237"/>
                      <a:pt x="180" y="237"/>
                      <a:pt x="180" y="237"/>
                    </a:cubicBezTo>
                    <a:cubicBezTo>
                      <a:pt x="180" y="237"/>
                      <a:pt x="181" y="237"/>
                      <a:pt x="181" y="236"/>
                    </a:cubicBezTo>
                    <a:cubicBezTo>
                      <a:pt x="180" y="235"/>
                      <a:pt x="180" y="234"/>
                      <a:pt x="180" y="234"/>
                    </a:cubicBezTo>
                    <a:cubicBezTo>
                      <a:pt x="180" y="234"/>
                      <a:pt x="180" y="233"/>
                      <a:pt x="181" y="233"/>
                    </a:cubicBezTo>
                    <a:cubicBezTo>
                      <a:pt x="181" y="232"/>
                      <a:pt x="181" y="232"/>
                      <a:pt x="181" y="231"/>
                    </a:cubicBezTo>
                    <a:cubicBezTo>
                      <a:pt x="181" y="231"/>
                      <a:pt x="181" y="231"/>
                      <a:pt x="181" y="231"/>
                    </a:cubicBezTo>
                    <a:cubicBezTo>
                      <a:pt x="182" y="231"/>
                      <a:pt x="183" y="230"/>
                      <a:pt x="183" y="230"/>
                    </a:cubicBezTo>
                    <a:cubicBezTo>
                      <a:pt x="183" y="230"/>
                      <a:pt x="183" y="230"/>
                      <a:pt x="183" y="229"/>
                    </a:cubicBezTo>
                    <a:cubicBezTo>
                      <a:pt x="183" y="229"/>
                      <a:pt x="184" y="229"/>
                      <a:pt x="184" y="229"/>
                    </a:cubicBezTo>
                    <a:cubicBezTo>
                      <a:pt x="185" y="229"/>
                      <a:pt x="184" y="229"/>
                      <a:pt x="185" y="229"/>
                    </a:cubicBezTo>
                    <a:cubicBezTo>
                      <a:pt x="186" y="228"/>
                      <a:pt x="186" y="228"/>
                      <a:pt x="185" y="228"/>
                    </a:cubicBezTo>
                    <a:cubicBezTo>
                      <a:pt x="185" y="227"/>
                      <a:pt x="185" y="227"/>
                      <a:pt x="185" y="227"/>
                    </a:cubicBezTo>
                    <a:cubicBezTo>
                      <a:pt x="186" y="227"/>
                      <a:pt x="185" y="227"/>
                      <a:pt x="187" y="227"/>
                    </a:cubicBezTo>
                    <a:cubicBezTo>
                      <a:pt x="188" y="227"/>
                      <a:pt x="189" y="227"/>
                      <a:pt x="189" y="226"/>
                    </a:cubicBezTo>
                    <a:cubicBezTo>
                      <a:pt x="189" y="226"/>
                      <a:pt x="189" y="225"/>
                      <a:pt x="189" y="225"/>
                    </a:cubicBezTo>
                    <a:cubicBezTo>
                      <a:pt x="190" y="225"/>
                      <a:pt x="190" y="225"/>
                      <a:pt x="190" y="225"/>
                    </a:cubicBezTo>
                    <a:cubicBezTo>
                      <a:pt x="190" y="225"/>
                      <a:pt x="190" y="225"/>
                      <a:pt x="190" y="225"/>
                    </a:cubicBezTo>
                    <a:cubicBezTo>
                      <a:pt x="190" y="225"/>
                      <a:pt x="191" y="226"/>
                      <a:pt x="191" y="226"/>
                    </a:cubicBezTo>
                    <a:cubicBezTo>
                      <a:pt x="192" y="226"/>
                      <a:pt x="192" y="226"/>
                      <a:pt x="192" y="226"/>
                    </a:cubicBezTo>
                    <a:cubicBezTo>
                      <a:pt x="193" y="226"/>
                      <a:pt x="193" y="225"/>
                      <a:pt x="193" y="225"/>
                    </a:cubicBezTo>
                    <a:cubicBezTo>
                      <a:pt x="193" y="225"/>
                      <a:pt x="193" y="225"/>
                      <a:pt x="193" y="225"/>
                    </a:cubicBezTo>
                    <a:cubicBezTo>
                      <a:pt x="193" y="225"/>
                      <a:pt x="193" y="224"/>
                      <a:pt x="194" y="224"/>
                    </a:cubicBezTo>
                    <a:cubicBezTo>
                      <a:pt x="195" y="224"/>
                      <a:pt x="194" y="225"/>
                      <a:pt x="195" y="224"/>
                    </a:cubicBezTo>
                    <a:cubicBezTo>
                      <a:pt x="195" y="224"/>
                      <a:pt x="196" y="223"/>
                      <a:pt x="196" y="223"/>
                    </a:cubicBezTo>
                    <a:cubicBezTo>
                      <a:pt x="196" y="223"/>
                      <a:pt x="196" y="224"/>
                      <a:pt x="197" y="224"/>
                    </a:cubicBezTo>
                    <a:cubicBezTo>
                      <a:pt x="198" y="225"/>
                      <a:pt x="198" y="225"/>
                      <a:pt x="199" y="226"/>
                    </a:cubicBezTo>
                    <a:cubicBezTo>
                      <a:pt x="199" y="226"/>
                      <a:pt x="199" y="226"/>
                      <a:pt x="199" y="226"/>
                    </a:cubicBezTo>
                    <a:cubicBezTo>
                      <a:pt x="199" y="226"/>
                      <a:pt x="200" y="227"/>
                      <a:pt x="200" y="227"/>
                    </a:cubicBezTo>
                    <a:cubicBezTo>
                      <a:pt x="201" y="227"/>
                      <a:pt x="201" y="227"/>
                      <a:pt x="201" y="227"/>
                    </a:cubicBezTo>
                    <a:cubicBezTo>
                      <a:pt x="202" y="227"/>
                      <a:pt x="202" y="227"/>
                      <a:pt x="202" y="227"/>
                    </a:cubicBezTo>
                    <a:cubicBezTo>
                      <a:pt x="202" y="227"/>
                      <a:pt x="201" y="227"/>
                      <a:pt x="202" y="227"/>
                    </a:cubicBezTo>
                    <a:cubicBezTo>
                      <a:pt x="203" y="228"/>
                      <a:pt x="204" y="228"/>
                      <a:pt x="204" y="228"/>
                    </a:cubicBezTo>
                    <a:cubicBezTo>
                      <a:pt x="204" y="228"/>
                      <a:pt x="204" y="227"/>
                      <a:pt x="204" y="226"/>
                    </a:cubicBezTo>
                    <a:cubicBezTo>
                      <a:pt x="205" y="226"/>
                      <a:pt x="205" y="225"/>
                      <a:pt x="205" y="225"/>
                    </a:cubicBezTo>
                    <a:cubicBezTo>
                      <a:pt x="206" y="225"/>
                      <a:pt x="208" y="224"/>
                      <a:pt x="208" y="224"/>
                    </a:cubicBezTo>
                    <a:cubicBezTo>
                      <a:pt x="208" y="224"/>
                      <a:pt x="207" y="223"/>
                      <a:pt x="206" y="222"/>
                    </a:cubicBezTo>
                    <a:cubicBezTo>
                      <a:pt x="206" y="222"/>
                      <a:pt x="205" y="221"/>
                      <a:pt x="207" y="221"/>
                    </a:cubicBezTo>
                    <a:cubicBezTo>
                      <a:pt x="208" y="221"/>
                      <a:pt x="209" y="221"/>
                      <a:pt x="209" y="221"/>
                    </a:cubicBezTo>
                    <a:cubicBezTo>
                      <a:pt x="210" y="222"/>
                      <a:pt x="210" y="222"/>
                      <a:pt x="210" y="222"/>
                    </a:cubicBezTo>
                    <a:cubicBezTo>
                      <a:pt x="210" y="221"/>
                      <a:pt x="210" y="221"/>
                      <a:pt x="210" y="221"/>
                    </a:cubicBezTo>
                    <a:cubicBezTo>
                      <a:pt x="211" y="220"/>
                      <a:pt x="211" y="220"/>
                      <a:pt x="211" y="220"/>
                    </a:cubicBezTo>
                    <a:cubicBezTo>
                      <a:pt x="211" y="220"/>
                      <a:pt x="211" y="219"/>
                      <a:pt x="212" y="219"/>
                    </a:cubicBezTo>
                    <a:cubicBezTo>
                      <a:pt x="212" y="219"/>
                      <a:pt x="213" y="219"/>
                      <a:pt x="213" y="219"/>
                    </a:cubicBezTo>
                    <a:cubicBezTo>
                      <a:pt x="213" y="219"/>
                      <a:pt x="214" y="220"/>
                      <a:pt x="214" y="220"/>
                    </a:cubicBezTo>
                    <a:cubicBezTo>
                      <a:pt x="214" y="220"/>
                      <a:pt x="215" y="220"/>
                      <a:pt x="215" y="220"/>
                    </a:cubicBezTo>
                    <a:cubicBezTo>
                      <a:pt x="215" y="220"/>
                      <a:pt x="216" y="220"/>
                      <a:pt x="216" y="220"/>
                    </a:cubicBezTo>
                    <a:cubicBezTo>
                      <a:pt x="216" y="220"/>
                      <a:pt x="218" y="220"/>
                      <a:pt x="218" y="220"/>
                    </a:cubicBezTo>
                    <a:cubicBezTo>
                      <a:pt x="218" y="220"/>
                      <a:pt x="218" y="219"/>
                      <a:pt x="218" y="219"/>
                    </a:cubicBezTo>
                    <a:cubicBezTo>
                      <a:pt x="218" y="219"/>
                      <a:pt x="221" y="219"/>
                      <a:pt x="221" y="219"/>
                    </a:cubicBezTo>
                    <a:cubicBezTo>
                      <a:pt x="221" y="219"/>
                      <a:pt x="222" y="219"/>
                      <a:pt x="222" y="219"/>
                    </a:cubicBezTo>
                    <a:cubicBezTo>
                      <a:pt x="223" y="219"/>
                      <a:pt x="224" y="219"/>
                      <a:pt x="224" y="219"/>
                    </a:cubicBezTo>
                    <a:cubicBezTo>
                      <a:pt x="224" y="219"/>
                      <a:pt x="225" y="220"/>
                      <a:pt x="225" y="220"/>
                    </a:cubicBezTo>
                    <a:cubicBezTo>
                      <a:pt x="226" y="220"/>
                      <a:pt x="227" y="220"/>
                      <a:pt x="227" y="220"/>
                    </a:cubicBezTo>
                    <a:cubicBezTo>
                      <a:pt x="227" y="220"/>
                      <a:pt x="227" y="219"/>
                      <a:pt x="227" y="219"/>
                    </a:cubicBezTo>
                    <a:cubicBezTo>
                      <a:pt x="228" y="219"/>
                      <a:pt x="228" y="219"/>
                      <a:pt x="228" y="219"/>
                    </a:cubicBezTo>
                    <a:cubicBezTo>
                      <a:pt x="230" y="220"/>
                      <a:pt x="230" y="220"/>
                      <a:pt x="230" y="220"/>
                    </a:cubicBezTo>
                    <a:cubicBezTo>
                      <a:pt x="230" y="220"/>
                      <a:pt x="231" y="220"/>
                      <a:pt x="231" y="220"/>
                    </a:cubicBezTo>
                    <a:cubicBezTo>
                      <a:pt x="231" y="220"/>
                      <a:pt x="232" y="220"/>
                      <a:pt x="232" y="220"/>
                    </a:cubicBezTo>
                    <a:cubicBezTo>
                      <a:pt x="232" y="220"/>
                      <a:pt x="232" y="221"/>
                      <a:pt x="232" y="221"/>
                    </a:cubicBezTo>
                    <a:cubicBezTo>
                      <a:pt x="233" y="222"/>
                      <a:pt x="233" y="222"/>
                      <a:pt x="233" y="223"/>
                    </a:cubicBezTo>
                    <a:cubicBezTo>
                      <a:pt x="234" y="223"/>
                      <a:pt x="234" y="223"/>
                      <a:pt x="234" y="223"/>
                    </a:cubicBezTo>
                    <a:cubicBezTo>
                      <a:pt x="234" y="224"/>
                      <a:pt x="234" y="224"/>
                      <a:pt x="234" y="225"/>
                    </a:cubicBezTo>
                    <a:cubicBezTo>
                      <a:pt x="234" y="225"/>
                      <a:pt x="234" y="225"/>
                      <a:pt x="235" y="225"/>
                    </a:cubicBezTo>
                    <a:cubicBezTo>
                      <a:pt x="235" y="226"/>
                      <a:pt x="237" y="226"/>
                      <a:pt x="237" y="226"/>
                    </a:cubicBezTo>
                    <a:cubicBezTo>
                      <a:pt x="237" y="226"/>
                      <a:pt x="238" y="226"/>
                      <a:pt x="238" y="226"/>
                    </a:cubicBezTo>
                    <a:cubicBezTo>
                      <a:pt x="239" y="226"/>
                      <a:pt x="240" y="226"/>
                      <a:pt x="240" y="226"/>
                    </a:cubicBezTo>
                    <a:cubicBezTo>
                      <a:pt x="240" y="226"/>
                      <a:pt x="241" y="226"/>
                      <a:pt x="241" y="226"/>
                    </a:cubicBezTo>
                    <a:cubicBezTo>
                      <a:pt x="241" y="226"/>
                      <a:pt x="241" y="227"/>
                      <a:pt x="241" y="227"/>
                    </a:cubicBezTo>
                    <a:cubicBezTo>
                      <a:pt x="243" y="227"/>
                      <a:pt x="243" y="227"/>
                      <a:pt x="243" y="227"/>
                    </a:cubicBezTo>
                    <a:cubicBezTo>
                      <a:pt x="243" y="227"/>
                      <a:pt x="243" y="227"/>
                      <a:pt x="243" y="227"/>
                    </a:cubicBezTo>
                    <a:cubicBezTo>
                      <a:pt x="243" y="227"/>
                      <a:pt x="244" y="227"/>
                      <a:pt x="244" y="227"/>
                    </a:cubicBezTo>
                    <a:cubicBezTo>
                      <a:pt x="244" y="227"/>
                      <a:pt x="245" y="227"/>
                      <a:pt x="245" y="227"/>
                    </a:cubicBezTo>
                    <a:cubicBezTo>
                      <a:pt x="245" y="228"/>
                      <a:pt x="246" y="228"/>
                      <a:pt x="246" y="228"/>
                    </a:cubicBezTo>
                    <a:cubicBezTo>
                      <a:pt x="246" y="228"/>
                      <a:pt x="247" y="228"/>
                      <a:pt x="248" y="228"/>
                    </a:cubicBezTo>
                    <a:cubicBezTo>
                      <a:pt x="248" y="228"/>
                      <a:pt x="250" y="228"/>
                      <a:pt x="250" y="228"/>
                    </a:cubicBezTo>
                    <a:cubicBezTo>
                      <a:pt x="250" y="228"/>
                      <a:pt x="251" y="229"/>
                      <a:pt x="251" y="229"/>
                    </a:cubicBezTo>
                    <a:cubicBezTo>
                      <a:pt x="251" y="229"/>
                      <a:pt x="251" y="230"/>
                      <a:pt x="251" y="230"/>
                    </a:cubicBezTo>
                    <a:cubicBezTo>
                      <a:pt x="251" y="230"/>
                      <a:pt x="251" y="230"/>
                      <a:pt x="252" y="230"/>
                    </a:cubicBezTo>
                    <a:cubicBezTo>
                      <a:pt x="252" y="230"/>
                      <a:pt x="252" y="229"/>
                      <a:pt x="253" y="229"/>
                    </a:cubicBezTo>
                    <a:cubicBezTo>
                      <a:pt x="254" y="229"/>
                      <a:pt x="256" y="230"/>
                      <a:pt x="257" y="230"/>
                    </a:cubicBezTo>
                    <a:cubicBezTo>
                      <a:pt x="258" y="231"/>
                      <a:pt x="258" y="230"/>
                      <a:pt x="259" y="230"/>
                    </a:cubicBezTo>
                    <a:cubicBezTo>
                      <a:pt x="260" y="230"/>
                      <a:pt x="260" y="229"/>
                      <a:pt x="260" y="229"/>
                    </a:cubicBezTo>
                    <a:cubicBezTo>
                      <a:pt x="260" y="229"/>
                      <a:pt x="260" y="228"/>
                      <a:pt x="260" y="227"/>
                    </a:cubicBezTo>
                    <a:cubicBezTo>
                      <a:pt x="260" y="227"/>
                      <a:pt x="258" y="226"/>
                      <a:pt x="258" y="226"/>
                    </a:cubicBezTo>
                    <a:cubicBezTo>
                      <a:pt x="258" y="226"/>
                      <a:pt x="257" y="225"/>
                      <a:pt x="256" y="225"/>
                    </a:cubicBezTo>
                    <a:cubicBezTo>
                      <a:pt x="256" y="225"/>
                      <a:pt x="255" y="222"/>
                      <a:pt x="255" y="222"/>
                    </a:cubicBezTo>
                    <a:cubicBezTo>
                      <a:pt x="256" y="220"/>
                      <a:pt x="256" y="220"/>
                      <a:pt x="256" y="220"/>
                    </a:cubicBezTo>
                    <a:cubicBezTo>
                      <a:pt x="256" y="220"/>
                      <a:pt x="256" y="220"/>
                      <a:pt x="255" y="220"/>
                    </a:cubicBezTo>
                    <a:cubicBezTo>
                      <a:pt x="254" y="219"/>
                      <a:pt x="254" y="217"/>
                      <a:pt x="254" y="217"/>
                    </a:cubicBezTo>
                    <a:cubicBezTo>
                      <a:pt x="254" y="214"/>
                      <a:pt x="254" y="214"/>
                      <a:pt x="254" y="214"/>
                    </a:cubicBezTo>
                    <a:cubicBezTo>
                      <a:pt x="251" y="210"/>
                      <a:pt x="251" y="210"/>
                      <a:pt x="251" y="210"/>
                    </a:cubicBezTo>
                    <a:cubicBezTo>
                      <a:pt x="251" y="210"/>
                      <a:pt x="251" y="207"/>
                      <a:pt x="251" y="207"/>
                    </a:cubicBezTo>
                    <a:cubicBezTo>
                      <a:pt x="252" y="206"/>
                      <a:pt x="255" y="199"/>
                      <a:pt x="255" y="199"/>
                    </a:cubicBezTo>
                    <a:cubicBezTo>
                      <a:pt x="263" y="189"/>
                      <a:pt x="263" y="189"/>
                      <a:pt x="263" y="189"/>
                    </a:cubicBezTo>
                    <a:cubicBezTo>
                      <a:pt x="263" y="189"/>
                      <a:pt x="263" y="188"/>
                      <a:pt x="265" y="184"/>
                    </a:cubicBezTo>
                    <a:cubicBezTo>
                      <a:pt x="266" y="179"/>
                      <a:pt x="266" y="181"/>
                      <a:pt x="267" y="180"/>
                    </a:cubicBezTo>
                    <a:cubicBezTo>
                      <a:pt x="267" y="178"/>
                      <a:pt x="269" y="177"/>
                      <a:pt x="270" y="176"/>
                    </a:cubicBezTo>
                    <a:cubicBezTo>
                      <a:pt x="271" y="176"/>
                      <a:pt x="272" y="173"/>
                      <a:pt x="273" y="170"/>
                    </a:cubicBezTo>
                    <a:cubicBezTo>
                      <a:pt x="274" y="168"/>
                      <a:pt x="275" y="170"/>
                      <a:pt x="276" y="170"/>
                    </a:cubicBezTo>
                    <a:cubicBezTo>
                      <a:pt x="277" y="169"/>
                      <a:pt x="277" y="167"/>
                      <a:pt x="278" y="167"/>
                    </a:cubicBezTo>
                    <a:cubicBezTo>
                      <a:pt x="280" y="167"/>
                      <a:pt x="280" y="165"/>
                      <a:pt x="281" y="164"/>
                    </a:cubicBezTo>
                    <a:cubicBezTo>
                      <a:pt x="281" y="163"/>
                      <a:pt x="281" y="161"/>
                      <a:pt x="281" y="161"/>
                    </a:cubicBezTo>
                    <a:cubicBezTo>
                      <a:pt x="281" y="156"/>
                      <a:pt x="281" y="156"/>
                      <a:pt x="281" y="156"/>
                    </a:cubicBezTo>
                    <a:cubicBezTo>
                      <a:pt x="278" y="152"/>
                      <a:pt x="278" y="152"/>
                      <a:pt x="278" y="152"/>
                    </a:cubicBezTo>
                    <a:cubicBezTo>
                      <a:pt x="278" y="152"/>
                      <a:pt x="277" y="152"/>
                      <a:pt x="277" y="151"/>
                    </a:cubicBezTo>
                    <a:cubicBezTo>
                      <a:pt x="277" y="150"/>
                      <a:pt x="277" y="149"/>
                      <a:pt x="277" y="149"/>
                    </a:cubicBezTo>
                    <a:cubicBezTo>
                      <a:pt x="277" y="149"/>
                      <a:pt x="280" y="149"/>
                      <a:pt x="281" y="149"/>
                    </a:cubicBezTo>
                    <a:cubicBezTo>
                      <a:pt x="282" y="148"/>
                      <a:pt x="281" y="147"/>
                      <a:pt x="279" y="14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2" name="Freeform 31"/>
              <p:cNvSpPr>
                <a:spLocks/>
              </p:cNvSpPr>
              <p:nvPr/>
            </p:nvSpPr>
            <p:spPr bwMode="auto">
              <a:xfrm>
                <a:off x="2827" y="2148"/>
                <a:ext cx="373" cy="207"/>
              </a:xfrm>
              <a:custGeom>
                <a:avLst/>
                <a:gdLst>
                  <a:gd name="T0" fmla="*/ 180 w 186"/>
                  <a:gd name="T1" fmla="*/ 44 h 103"/>
                  <a:gd name="T2" fmla="*/ 164 w 186"/>
                  <a:gd name="T3" fmla="*/ 35 h 103"/>
                  <a:gd name="T4" fmla="*/ 152 w 186"/>
                  <a:gd name="T5" fmla="*/ 33 h 103"/>
                  <a:gd name="T6" fmla="*/ 151 w 186"/>
                  <a:gd name="T7" fmla="*/ 24 h 103"/>
                  <a:gd name="T8" fmla="*/ 135 w 186"/>
                  <a:gd name="T9" fmla="*/ 21 h 103"/>
                  <a:gd name="T10" fmla="*/ 131 w 186"/>
                  <a:gd name="T11" fmla="*/ 28 h 103"/>
                  <a:gd name="T12" fmla="*/ 119 w 186"/>
                  <a:gd name="T13" fmla="*/ 31 h 103"/>
                  <a:gd name="T14" fmla="*/ 111 w 186"/>
                  <a:gd name="T15" fmla="*/ 23 h 103"/>
                  <a:gd name="T16" fmla="*/ 112 w 186"/>
                  <a:gd name="T17" fmla="*/ 16 h 103"/>
                  <a:gd name="T18" fmla="*/ 102 w 186"/>
                  <a:gd name="T19" fmla="*/ 14 h 103"/>
                  <a:gd name="T20" fmla="*/ 95 w 186"/>
                  <a:gd name="T21" fmla="*/ 10 h 103"/>
                  <a:gd name="T22" fmla="*/ 85 w 186"/>
                  <a:gd name="T23" fmla="*/ 9 h 103"/>
                  <a:gd name="T24" fmla="*/ 79 w 186"/>
                  <a:gd name="T25" fmla="*/ 1 h 103"/>
                  <a:gd name="T26" fmla="*/ 73 w 186"/>
                  <a:gd name="T27" fmla="*/ 0 h 103"/>
                  <a:gd name="T28" fmla="*/ 69 w 186"/>
                  <a:gd name="T29" fmla="*/ 7 h 103"/>
                  <a:gd name="T30" fmla="*/ 59 w 186"/>
                  <a:gd name="T31" fmla="*/ 6 h 103"/>
                  <a:gd name="T32" fmla="*/ 54 w 186"/>
                  <a:gd name="T33" fmla="*/ 1 h 103"/>
                  <a:gd name="T34" fmla="*/ 54 w 186"/>
                  <a:gd name="T35" fmla="*/ 8 h 103"/>
                  <a:gd name="T36" fmla="*/ 34 w 186"/>
                  <a:gd name="T37" fmla="*/ 18 h 103"/>
                  <a:gd name="T38" fmla="*/ 21 w 186"/>
                  <a:gd name="T39" fmla="*/ 26 h 103"/>
                  <a:gd name="T40" fmla="*/ 13 w 186"/>
                  <a:gd name="T41" fmla="*/ 31 h 103"/>
                  <a:gd name="T42" fmla="*/ 6 w 186"/>
                  <a:gd name="T43" fmla="*/ 33 h 103"/>
                  <a:gd name="T44" fmla="*/ 4 w 186"/>
                  <a:gd name="T45" fmla="*/ 44 h 103"/>
                  <a:gd name="T46" fmla="*/ 6 w 186"/>
                  <a:gd name="T47" fmla="*/ 57 h 103"/>
                  <a:gd name="T48" fmla="*/ 11 w 186"/>
                  <a:gd name="T49" fmla="*/ 68 h 103"/>
                  <a:gd name="T50" fmla="*/ 16 w 186"/>
                  <a:gd name="T51" fmla="*/ 73 h 103"/>
                  <a:gd name="T52" fmla="*/ 26 w 186"/>
                  <a:gd name="T53" fmla="*/ 77 h 103"/>
                  <a:gd name="T54" fmla="*/ 30 w 186"/>
                  <a:gd name="T55" fmla="*/ 82 h 103"/>
                  <a:gd name="T56" fmla="*/ 34 w 186"/>
                  <a:gd name="T57" fmla="*/ 88 h 103"/>
                  <a:gd name="T58" fmla="*/ 40 w 186"/>
                  <a:gd name="T59" fmla="*/ 89 h 103"/>
                  <a:gd name="T60" fmla="*/ 45 w 186"/>
                  <a:gd name="T61" fmla="*/ 94 h 103"/>
                  <a:gd name="T62" fmla="*/ 51 w 186"/>
                  <a:gd name="T63" fmla="*/ 98 h 103"/>
                  <a:gd name="T64" fmla="*/ 57 w 186"/>
                  <a:gd name="T65" fmla="*/ 102 h 103"/>
                  <a:gd name="T66" fmla="*/ 68 w 186"/>
                  <a:gd name="T67" fmla="*/ 102 h 103"/>
                  <a:gd name="T68" fmla="*/ 71 w 186"/>
                  <a:gd name="T69" fmla="*/ 97 h 103"/>
                  <a:gd name="T70" fmla="*/ 76 w 186"/>
                  <a:gd name="T71" fmla="*/ 92 h 103"/>
                  <a:gd name="T72" fmla="*/ 79 w 186"/>
                  <a:gd name="T73" fmla="*/ 82 h 103"/>
                  <a:gd name="T74" fmla="*/ 89 w 186"/>
                  <a:gd name="T75" fmla="*/ 84 h 103"/>
                  <a:gd name="T76" fmla="*/ 100 w 186"/>
                  <a:gd name="T77" fmla="*/ 86 h 103"/>
                  <a:gd name="T78" fmla="*/ 118 w 186"/>
                  <a:gd name="T79" fmla="*/ 91 h 103"/>
                  <a:gd name="T80" fmla="*/ 126 w 186"/>
                  <a:gd name="T81" fmla="*/ 89 h 103"/>
                  <a:gd name="T82" fmla="*/ 135 w 186"/>
                  <a:gd name="T83" fmla="*/ 89 h 103"/>
                  <a:gd name="T84" fmla="*/ 139 w 186"/>
                  <a:gd name="T85" fmla="*/ 91 h 103"/>
                  <a:gd name="T86" fmla="*/ 142 w 186"/>
                  <a:gd name="T87" fmla="*/ 86 h 103"/>
                  <a:gd name="T88" fmla="*/ 148 w 186"/>
                  <a:gd name="T89" fmla="*/ 88 h 103"/>
                  <a:gd name="T90" fmla="*/ 152 w 186"/>
                  <a:gd name="T91" fmla="*/ 88 h 103"/>
                  <a:gd name="T92" fmla="*/ 158 w 186"/>
                  <a:gd name="T93" fmla="*/ 84 h 103"/>
                  <a:gd name="T94" fmla="*/ 162 w 186"/>
                  <a:gd name="T95" fmla="*/ 78 h 103"/>
                  <a:gd name="T96" fmla="*/ 167 w 186"/>
                  <a:gd name="T97" fmla="*/ 66 h 103"/>
                  <a:gd name="T98" fmla="*/ 174 w 186"/>
                  <a:gd name="T99" fmla="*/ 58 h 103"/>
                  <a:gd name="T100" fmla="*/ 181 w 186"/>
                  <a:gd name="T101" fmla="*/ 5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6" h="103">
                    <a:moveTo>
                      <a:pt x="185" y="49"/>
                    </a:moveTo>
                    <a:cubicBezTo>
                      <a:pt x="185" y="49"/>
                      <a:pt x="184" y="48"/>
                      <a:pt x="184" y="47"/>
                    </a:cubicBezTo>
                    <a:cubicBezTo>
                      <a:pt x="183" y="46"/>
                      <a:pt x="181" y="44"/>
                      <a:pt x="181" y="44"/>
                    </a:cubicBezTo>
                    <a:cubicBezTo>
                      <a:pt x="181" y="44"/>
                      <a:pt x="181" y="46"/>
                      <a:pt x="180" y="44"/>
                    </a:cubicBezTo>
                    <a:cubicBezTo>
                      <a:pt x="178" y="42"/>
                      <a:pt x="177" y="42"/>
                      <a:pt x="177" y="42"/>
                    </a:cubicBezTo>
                    <a:cubicBezTo>
                      <a:pt x="175" y="35"/>
                      <a:pt x="175" y="35"/>
                      <a:pt x="175" y="35"/>
                    </a:cubicBezTo>
                    <a:cubicBezTo>
                      <a:pt x="169" y="37"/>
                      <a:pt x="169" y="37"/>
                      <a:pt x="169" y="37"/>
                    </a:cubicBezTo>
                    <a:cubicBezTo>
                      <a:pt x="169" y="37"/>
                      <a:pt x="165" y="35"/>
                      <a:pt x="164" y="35"/>
                    </a:cubicBezTo>
                    <a:cubicBezTo>
                      <a:pt x="163" y="34"/>
                      <a:pt x="161" y="32"/>
                      <a:pt x="161" y="32"/>
                    </a:cubicBezTo>
                    <a:cubicBezTo>
                      <a:pt x="159" y="35"/>
                      <a:pt x="159" y="35"/>
                      <a:pt x="159" y="35"/>
                    </a:cubicBezTo>
                    <a:cubicBezTo>
                      <a:pt x="156" y="35"/>
                      <a:pt x="156" y="35"/>
                      <a:pt x="156" y="35"/>
                    </a:cubicBezTo>
                    <a:cubicBezTo>
                      <a:pt x="156" y="35"/>
                      <a:pt x="153" y="34"/>
                      <a:pt x="152" y="33"/>
                    </a:cubicBezTo>
                    <a:cubicBezTo>
                      <a:pt x="151" y="32"/>
                      <a:pt x="151" y="31"/>
                      <a:pt x="150" y="31"/>
                    </a:cubicBezTo>
                    <a:cubicBezTo>
                      <a:pt x="149" y="31"/>
                      <a:pt x="148" y="30"/>
                      <a:pt x="148" y="30"/>
                    </a:cubicBezTo>
                    <a:cubicBezTo>
                      <a:pt x="148" y="30"/>
                      <a:pt x="150" y="27"/>
                      <a:pt x="150" y="26"/>
                    </a:cubicBezTo>
                    <a:cubicBezTo>
                      <a:pt x="151" y="26"/>
                      <a:pt x="153" y="26"/>
                      <a:pt x="151" y="24"/>
                    </a:cubicBezTo>
                    <a:cubicBezTo>
                      <a:pt x="150" y="22"/>
                      <a:pt x="149" y="21"/>
                      <a:pt x="149" y="21"/>
                    </a:cubicBezTo>
                    <a:cubicBezTo>
                      <a:pt x="149" y="21"/>
                      <a:pt x="149" y="23"/>
                      <a:pt x="148" y="23"/>
                    </a:cubicBezTo>
                    <a:cubicBezTo>
                      <a:pt x="146" y="24"/>
                      <a:pt x="143" y="25"/>
                      <a:pt x="143" y="25"/>
                    </a:cubicBezTo>
                    <a:cubicBezTo>
                      <a:pt x="135" y="21"/>
                      <a:pt x="135" y="21"/>
                      <a:pt x="135" y="21"/>
                    </a:cubicBezTo>
                    <a:cubicBezTo>
                      <a:pt x="135" y="21"/>
                      <a:pt x="132" y="20"/>
                      <a:pt x="132" y="20"/>
                    </a:cubicBezTo>
                    <a:cubicBezTo>
                      <a:pt x="131" y="20"/>
                      <a:pt x="127" y="20"/>
                      <a:pt x="127" y="20"/>
                    </a:cubicBezTo>
                    <a:cubicBezTo>
                      <a:pt x="129" y="23"/>
                      <a:pt x="129" y="23"/>
                      <a:pt x="129" y="23"/>
                    </a:cubicBezTo>
                    <a:cubicBezTo>
                      <a:pt x="131" y="28"/>
                      <a:pt x="131" y="28"/>
                      <a:pt x="131" y="28"/>
                    </a:cubicBezTo>
                    <a:cubicBezTo>
                      <a:pt x="126" y="30"/>
                      <a:pt x="126" y="30"/>
                      <a:pt x="126" y="30"/>
                    </a:cubicBezTo>
                    <a:cubicBezTo>
                      <a:pt x="125" y="33"/>
                      <a:pt x="125" y="33"/>
                      <a:pt x="125" y="33"/>
                    </a:cubicBezTo>
                    <a:cubicBezTo>
                      <a:pt x="125" y="33"/>
                      <a:pt x="120" y="36"/>
                      <a:pt x="120" y="35"/>
                    </a:cubicBezTo>
                    <a:cubicBezTo>
                      <a:pt x="120" y="35"/>
                      <a:pt x="119" y="31"/>
                      <a:pt x="119" y="31"/>
                    </a:cubicBezTo>
                    <a:cubicBezTo>
                      <a:pt x="119" y="31"/>
                      <a:pt x="118" y="29"/>
                      <a:pt x="117" y="29"/>
                    </a:cubicBezTo>
                    <a:cubicBezTo>
                      <a:pt x="116" y="28"/>
                      <a:pt x="114" y="27"/>
                      <a:pt x="114" y="27"/>
                    </a:cubicBezTo>
                    <a:cubicBezTo>
                      <a:pt x="112" y="26"/>
                      <a:pt x="112" y="26"/>
                      <a:pt x="112" y="26"/>
                    </a:cubicBezTo>
                    <a:cubicBezTo>
                      <a:pt x="112" y="26"/>
                      <a:pt x="111" y="23"/>
                      <a:pt x="111" y="23"/>
                    </a:cubicBezTo>
                    <a:cubicBezTo>
                      <a:pt x="110" y="23"/>
                      <a:pt x="109" y="23"/>
                      <a:pt x="109" y="23"/>
                    </a:cubicBezTo>
                    <a:cubicBezTo>
                      <a:pt x="109" y="21"/>
                      <a:pt x="109" y="21"/>
                      <a:pt x="109" y="21"/>
                    </a:cubicBezTo>
                    <a:cubicBezTo>
                      <a:pt x="110" y="19"/>
                      <a:pt x="110" y="19"/>
                      <a:pt x="110" y="19"/>
                    </a:cubicBezTo>
                    <a:cubicBezTo>
                      <a:pt x="110" y="19"/>
                      <a:pt x="111" y="19"/>
                      <a:pt x="112" y="16"/>
                    </a:cubicBezTo>
                    <a:cubicBezTo>
                      <a:pt x="112" y="12"/>
                      <a:pt x="110" y="12"/>
                      <a:pt x="110" y="12"/>
                    </a:cubicBezTo>
                    <a:cubicBezTo>
                      <a:pt x="108" y="13"/>
                      <a:pt x="108" y="13"/>
                      <a:pt x="108" y="13"/>
                    </a:cubicBezTo>
                    <a:cubicBezTo>
                      <a:pt x="104" y="14"/>
                      <a:pt x="104" y="14"/>
                      <a:pt x="104" y="14"/>
                    </a:cubicBezTo>
                    <a:cubicBezTo>
                      <a:pt x="102" y="14"/>
                      <a:pt x="102" y="14"/>
                      <a:pt x="102" y="14"/>
                    </a:cubicBezTo>
                    <a:cubicBezTo>
                      <a:pt x="102" y="14"/>
                      <a:pt x="100" y="12"/>
                      <a:pt x="100" y="12"/>
                    </a:cubicBezTo>
                    <a:cubicBezTo>
                      <a:pt x="100" y="12"/>
                      <a:pt x="102" y="10"/>
                      <a:pt x="99" y="12"/>
                    </a:cubicBezTo>
                    <a:cubicBezTo>
                      <a:pt x="97" y="14"/>
                      <a:pt x="96" y="11"/>
                      <a:pt x="96" y="11"/>
                    </a:cubicBezTo>
                    <a:cubicBezTo>
                      <a:pt x="95" y="10"/>
                      <a:pt x="95" y="10"/>
                      <a:pt x="95" y="10"/>
                    </a:cubicBezTo>
                    <a:cubicBezTo>
                      <a:pt x="95" y="10"/>
                      <a:pt x="95" y="10"/>
                      <a:pt x="94" y="10"/>
                    </a:cubicBezTo>
                    <a:cubicBezTo>
                      <a:pt x="93" y="11"/>
                      <a:pt x="90" y="11"/>
                      <a:pt x="90" y="10"/>
                    </a:cubicBezTo>
                    <a:cubicBezTo>
                      <a:pt x="90" y="9"/>
                      <a:pt x="88" y="7"/>
                      <a:pt x="88" y="7"/>
                    </a:cubicBezTo>
                    <a:cubicBezTo>
                      <a:pt x="85" y="9"/>
                      <a:pt x="85" y="9"/>
                      <a:pt x="85" y="9"/>
                    </a:cubicBezTo>
                    <a:cubicBezTo>
                      <a:pt x="85" y="9"/>
                      <a:pt x="84" y="9"/>
                      <a:pt x="84" y="8"/>
                    </a:cubicBezTo>
                    <a:cubicBezTo>
                      <a:pt x="83" y="8"/>
                      <a:pt x="84" y="7"/>
                      <a:pt x="82" y="6"/>
                    </a:cubicBezTo>
                    <a:cubicBezTo>
                      <a:pt x="80" y="5"/>
                      <a:pt x="80" y="3"/>
                      <a:pt x="80" y="3"/>
                    </a:cubicBezTo>
                    <a:cubicBezTo>
                      <a:pt x="80" y="3"/>
                      <a:pt x="80" y="1"/>
                      <a:pt x="79" y="1"/>
                    </a:cubicBezTo>
                    <a:cubicBezTo>
                      <a:pt x="77" y="1"/>
                      <a:pt x="76" y="0"/>
                      <a:pt x="76" y="0"/>
                    </a:cubicBezTo>
                    <a:cubicBezTo>
                      <a:pt x="76" y="0"/>
                      <a:pt x="74" y="0"/>
                      <a:pt x="74" y="0"/>
                    </a:cubicBezTo>
                    <a:cubicBezTo>
                      <a:pt x="73" y="0"/>
                      <a:pt x="73" y="0"/>
                      <a:pt x="73" y="0"/>
                    </a:cubicBezTo>
                    <a:cubicBezTo>
                      <a:pt x="73" y="0"/>
                      <a:pt x="73" y="0"/>
                      <a:pt x="73" y="0"/>
                    </a:cubicBezTo>
                    <a:cubicBezTo>
                      <a:pt x="73" y="1"/>
                      <a:pt x="73" y="2"/>
                      <a:pt x="73" y="3"/>
                    </a:cubicBezTo>
                    <a:cubicBezTo>
                      <a:pt x="73" y="3"/>
                      <a:pt x="73" y="5"/>
                      <a:pt x="73" y="5"/>
                    </a:cubicBezTo>
                    <a:cubicBezTo>
                      <a:pt x="73" y="5"/>
                      <a:pt x="70" y="7"/>
                      <a:pt x="70" y="7"/>
                    </a:cubicBezTo>
                    <a:cubicBezTo>
                      <a:pt x="69" y="7"/>
                      <a:pt x="69" y="7"/>
                      <a:pt x="69" y="7"/>
                    </a:cubicBezTo>
                    <a:cubicBezTo>
                      <a:pt x="66" y="10"/>
                      <a:pt x="66" y="10"/>
                      <a:pt x="66" y="10"/>
                    </a:cubicBezTo>
                    <a:cubicBezTo>
                      <a:pt x="65" y="9"/>
                      <a:pt x="65" y="9"/>
                      <a:pt x="65" y="9"/>
                    </a:cubicBezTo>
                    <a:cubicBezTo>
                      <a:pt x="64" y="9"/>
                      <a:pt x="64" y="9"/>
                      <a:pt x="63" y="9"/>
                    </a:cubicBezTo>
                    <a:cubicBezTo>
                      <a:pt x="61" y="9"/>
                      <a:pt x="60" y="7"/>
                      <a:pt x="59" y="6"/>
                    </a:cubicBezTo>
                    <a:cubicBezTo>
                      <a:pt x="59" y="5"/>
                      <a:pt x="59" y="4"/>
                      <a:pt x="59" y="2"/>
                    </a:cubicBezTo>
                    <a:cubicBezTo>
                      <a:pt x="59" y="2"/>
                      <a:pt x="58" y="1"/>
                      <a:pt x="57" y="1"/>
                    </a:cubicBezTo>
                    <a:cubicBezTo>
                      <a:pt x="57" y="1"/>
                      <a:pt x="56" y="1"/>
                      <a:pt x="56" y="1"/>
                    </a:cubicBezTo>
                    <a:cubicBezTo>
                      <a:pt x="55" y="1"/>
                      <a:pt x="54" y="1"/>
                      <a:pt x="54" y="1"/>
                    </a:cubicBezTo>
                    <a:cubicBezTo>
                      <a:pt x="54" y="1"/>
                      <a:pt x="54" y="1"/>
                      <a:pt x="54" y="1"/>
                    </a:cubicBezTo>
                    <a:cubicBezTo>
                      <a:pt x="56" y="4"/>
                      <a:pt x="56" y="4"/>
                      <a:pt x="56" y="4"/>
                    </a:cubicBezTo>
                    <a:cubicBezTo>
                      <a:pt x="55" y="8"/>
                      <a:pt x="55" y="8"/>
                      <a:pt x="55" y="8"/>
                    </a:cubicBezTo>
                    <a:cubicBezTo>
                      <a:pt x="54" y="8"/>
                      <a:pt x="54" y="8"/>
                      <a:pt x="54" y="8"/>
                    </a:cubicBezTo>
                    <a:cubicBezTo>
                      <a:pt x="53" y="8"/>
                      <a:pt x="46" y="10"/>
                      <a:pt x="43" y="10"/>
                    </a:cubicBezTo>
                    <a:cubicBezTo>
                      <a:pt x="43" y="10"/>
                      <a:pt x="42" y="14"/>
                      <a:pt x="42" y="14"/>
                    </a:cubicBezTo>
                    <a:cubicBezTo>
                      <a:pt x="39" y="16"/>
                      <a:pt x="39" y="16"/>
                      <a:pt x="39" y="16"/>
                    </a:cubicBezTo>
                    <a:cubicBezTo>
                      <a:pt x="34" y="18"/>
                      <a:pt x="34" y="18"/>
                      <a:pt x="34" y="18"/>
                    </a:cubicBezTo>
                    <a:cubicBezTo>
                      <a:pt x="33" y="19"/>
                      <a:pt x="30" y="22"/>
                      <a:pt x="28" y="22"/>
                    </a:cubicBezTo>
                    <a:cubicBezTo>
                      <a:pt x="26" y="24"/>
                      <a:pt x="26" y="24"/>
                      <a:pt x="26" y="24"/>
                    </a:cubicBezTo>
                    <a:cubicBezTo>
                      <a:pt x="25" y="24"/>
                      <a:pt x="24" y="25"/>
                      <a:pt x="22" y="26"/>
                    </a:cubicBezTo>
                    <a:cubicBezTo>
                      <a:pt x="21" y="26"/>
                      <a:pt x="21" y="26"/>
                      <a:pt x="21" y="26"/>
                    </a:cubicBezTo>
                    <a:cubicBezTo>
                      <a:pt x="21" y="27"/>
                      <a:pt x="21" y="27"/>
                      <a:pt x="21" y="28"/>
                    </a:cubicBezTo>
                    <a:cubicBezTo>
                      <a:pt x="20" y="31"/>
                      <a:pt x="19" y="31"/>
                      <a:pt x="17" y="31"/>
                    </a:cubicBezTo>
                    <a:cubicBezTo>
                      <a:pt x="17" y="31"/>
                      <a:pt x="16" y="32"/>
                      <a:pt x="16" y="32"/>
                    </a:cubicBezTo>
                    <a:cubicBezTo>
                      <a:pt x="15" y="32"/>
                      <a:pt x="14" y="31"/>
                      <a:pt x="13" y="31"/>
                    </a:cubicBezTo>
                    <a:cubicBezTo>
                      <a:pt x="13" y="31"/>
                      <a:pt x="12" y="31"/>
                      <a:pt x="12" y="31"/>
                    </a:cubicBezTo>
                    <a:cubicBezTo>
                      <a:pt x="12" y="31"/>
                      <a:pt x="11" y="31"/>
                      <a:pt x="11" y="31"/>
                    </a:cubicBezTo>
                    <a:cubicBezTo>
                      <a:pt x="10" y="32"/>
                      <a:pt x="8" y="33"/>
                      <a:pt x="7" y="33"/>
                    </a:cubicBezTo>
                    <a:cubicBezTo>
                      <a:pt x="6" y="33"/>
                      <a:pt x="6" y="33"/>
                      <a:pt x="6" y="33"/>
                    </a:cubicBezTo>
                    <a:cubicBezTo>
                      <a:pt x="3" y="35"/>
                      <a:pt x="3" y="35"/>
                      <a:pt x="3" y="35"/>
                    </a:cubicBezTo>
                    <a:cubicBezTo>
                      <a:pt x="0" y="42"/>
                      <a:pt x="0" y="42"/>
                      <a:pt x="0" y="42"/>
                    </a:cubicBezTo>
                    <a:cubicBezTo>
                      <a:pt x="1" y="42"/>
                      <a:pt x="1" y="42"/>
                      <a:pt x="1" y="42"/>
                    </a:cubicBezTo>
                    <a:cubicBezTo>
                      <a:pt x="2" y="43"/>
                      <a:pt x="3" y="43"/>
                      <a:pt x="4" y="44"/>
                    </a:cubicBezTo>
                    <a:cubicBezTo>
                      <a:pt x="6" y="45"/>
                      <a:pt x="6" y="45"/>
                      <a:pt x="6" y="45"/>
                    </a:cubicBezTo>
                    <a:cubicBezTo>
                      <a:pt x="9" y="47"/>
                      <a:pt x="9" y="50"/>
                      <a:pt x="8" y="51"/>
                    </a:cubicBezTo>
                    <a:cubicBezTo>
                      <a:pt x="8" y="53"/>
                      <a:pt x="8" y="54"/>
                      <a:pt x="6" y="56"/>
                    </a:cubicBezTo>
                    <a:cubicBezTo>
                      <a:pt x="6" y="56"/>
                      <a:pt x="6" y="57"/>
                      <a:pt x="6" y="57"/>
                    </a:cubicBezTo>
                    <a:cubicBezTo>
                      <a:pt x="6" y="57"/>
                      <a:pt x="7" y="58"/>
                      <a:pt x="9" y="60"/>
                    </a:cubicBezTo>
                    <a:cubicBezTo>
                      <a:pt x="10" y="62"/>
                      <a:pt x="10" y="63"/>
                      <a:pt x="10" y="65"/>
                    </a:cubicBezTo>
                    <a:cubicBezTo>
                      <a:pt x="10" y="65"/>
                      <a:pt x="10" y="66"/>
                      <a:pt x="10" y="66"/>
                    </a:cubicBezTo>
                    <a:cubicBezTo>
                      <a:pt x="11" y="67"/>
                      <a:pt x="11" y="67"/>
                      <a:pt x="11" y="68"/>
                    </a:cubicBezTo>
                    <a:cubicBezTo>
                      <a:pt x="11" y="68"/>
                      <a:pt x="11" y="68"/>
                      <a:pt x="12" y="69"/>
                    </a:cubicBezTo>
                    <a:cubicBezTo>
                      <a:pt x="12" y="69"/>
                      <a:pt x="13" y="70"/>
                      <a:pt x="13" y="70"/>
                    </a:cubicBezTo>
                    <a:cubicBezTo>
                      <a:pt x="13" y="70"/>
                      <a:pt x="13" y="70"/>
                      <a:pt x="14" y="71"/>
                    </a:cubicBezTo>
                    <a:cubicBezTo>
                      <a:pt x="15" y="72"/>
                      <a:pt x="15" y="72"/>
                      <a:pt x="16" y="73"/>
                    </a:cubicBezTo>
                    <a:cubicBezTo>
                      <a:pt x="17" y="72"/>
                      <a:pt x="19" y="72"/>
                      <a:pt x="19" y="72"/>
                    </a:cubicBezTo>
                    <a:cubicBezTo>
                      <a:pt x="20" y="72"/>
                      <a:pt x="21" y="73"/>
                      <a:pt x="22" y="73"/>
                    </a:cubicBezTo>
                    <a:cubicBezTo>
                      <a:pt x="23" y="74"/>
                      <a:pt x="24" y="75"/>
                      <a:pt x="24" y="75"/>
                    </a:cubicBezTo>
                    <a:cubicBezTo>
                      <a:pt x="24" y="76"/>
                      <a:pt x="25" y="76"/>
                      <a:pt x="26" y="77"/>
                    </a:cubicBezTo>
                    <a:cubicBezTo>
                      <a:pt x="27" y="79"/>
                      <a:pt x="28" y="80"/>
                      <a:pt x="28" y="81"/>
                    </a:cubicBezTo>
                    <a:cubicBezTo>
                      <a:pt x="28" y="81"/>
                      <a:pt x="28" y="81"/>
                      <a:pt x="28" y="82"/>
                    </a:cubicBezTo>
                    <a:cubicBezTo>
                      <a:pt x="28" y="82"/>
                      <a:pt x="28" y="82"/>
                      <a:pt x="28" y="82"/>
                    </a:cubicBezTo>
                    <a:cubicBezTo>
                      <a:pt x="29" y="82"/>
                      <a:pt x="29" y="82"/>
                      <a:pt x="30" y="82"/>
                    </a:cubicBezTo>
                    <a:cubicBezTo>
                      <a:pt x="33" y="82"/>
                      <a:pt x="33" y="85"/>
                      <a:pt x="33" y="86"/>
                    </a:cubicBezTo>
                    <a:cubicBezTo>
                      <a:pt x="33" y="86"/>
                      <a:pt x="33" y="87"/>
                      <a:pt x="33" y="87"/>
                    </a:cubicBezTo>
                    <a:cubicBezTo>
                      <a:pt x="34" y="88"/>
                      <a:pt x="34" y="88"/>
                      <a:pt x="34" y="88"/>
                    </a:cubicBezTo>
                    <a:cubicBezTo>
                      <a:pt x="34" y="88"/>
                      <a:pt x="34" y="88"/>
                      <a:pt x="34" y="88"/>
                    </a:cubicBezTo>
                    <a:cubicBezTo>
                      <a:pt x="35" y="88"/>
                      <a:pt x="35" y="88"/>
                      <a:pt x="35" y="88"/>
                    </a:cubicBezTo>
                    <a:cubicBezTo>
                      <a:pt x="35" y="88"/>
                      <a:pt x="36" y="88"/>
                      <a:pt x="37" y="88"/>
                    </a:cubicBezTo>
                    <a:cubicBezTo>
                      <a:pt x="37" y="88"/>
                      <a:pt x="37" y="88"/>
                      <a:pt x="37" y="88"/>
                    </a:cubicBezTo>
                    <a:cubicBezTo>
                      <a:pt x="38" y="88"/>
                      <a:pt x="39" y="88"/>
                      <a:pt x="40" y="89"/>
                    </a:cubicBezTo>
                    <a:cubicBezTo>
                      <a:pt x="40" y="89"/>
                      <a:pt x="40" y="90"/>
                      <a:pt x="40" y="91"/>
                    </a:cubicBezTo>
                    <a:cubicBezTo>
                      <a:pt x="41" y="91"/>
                      <a:pt x="41" y="91"/>
                      <a:pt x="42" y="91"/>
                    </a:cubicBezTo>
                    <a:cubicBezTo>
                      <a:pt x="43" y="92"/>
                      <a:pt x="43" y="92"/>
                      <a:pt x="43" y="92"/>
                    </a:cubicBezTo>
                    <a:cubicBezTo>
                      <a:pt x="44" y="92"/>
                      <a:pt x="44" y="93"/>
                      <a:pt x="45" y="94"/>
                    </a:cubicBezTo>
                    <a:cubicBezTo>
                      <a:pt x="45" y="94"/>
                      <a:pt x="45" y="94"/>
                      <a:pt x="46" y="95"/>
                    </a:cubicBezTo>
                    <a:cubicBezTo>
                      <a:pt x="46" y="95"/>
                      <a:pt x="46" y="95"/>
                      <a:pt x="46" y="95"/>
                    </a:cubicBezTo>
                    <a:cubicBezTo>
                      <a:pt x="46" y="95"/>
                      <a:pt x="46" y="95"/>
                      <a:pt x="46" y="95"/>
                    </a:cubicBezTo>
                    <a:cubicBezTo>
                      <a:pt x="47" y="96"/>
                      <a:pt x="50" y="98"/>
                      <a:pt x="51" y="98"/>
                    </a:cubicBezTo>
                    <a:cubicBezTo>
                      <a:pt x="51" y="99"/>
                      <a:pt x="53" y="101"/>
                      <a:pt x="54" y="101"/>
                    </a:cubicBezTo>
                    <a:cubicBezTo>
                      <a:pt x="54" y="101"/>
                      <a:pt x="54" y="101"/>
                      <a:pt x="54" y="101"/>
                    </a:cubicBezTo>
                    <a:cubicBezTo>
                      <a:pt x="55" y="102"/>
                      <a:pt x="57" y="102"/>
                      <a:pt x="57" y="102"/>
                    </a:cubicBezTo>
                    <a:cubicBezTo>
                      <a:pt x="57" y="102"/>
                      <a:pt x="57" y="102"/>
                      <a:pt x="57" y="102"/>
                    </a:cubicBezTo>
                    <a:cubicBezTo>
                      <a:pt x="58" y="102"/>
                      <a:pt x="58" y="102"/>
                      <a:pt x="60" y="103"/>
                    </a:cubicBezTo>
                    <a:cubicBezTo>
                      <a:pt x="60" y="102"/>
                      <a:pt x="60" y="102"/>
                      <a:pt x="60" y="102"/>
                    </a:cubicBezTo>
                    <a:cubicBezTo>
                      <a:pt x="64" y="99"/>
                      <a:pt x="64" y="99"/>
                      <a:pt x="64" y="99"/>
                    </a:cubicBezTo>
                    <a:cubicBezTo>
                      <a:pt x="68" y="102"/>
                      <a:pt x="68" y="102"/>
                      <a:pt x="68" y="102"/>
                    </a:cubicBezTo>
                    <a:cubicBezTo>
                      <a:pt x="69" y="102"/>
                      <a:pt x="69" y="102"/>
                      <a:pt x="69" y="102"/>
                    </a:cubicBezTo>
                    <a:cubicBezTo>
                      <a:pt x="69" y="100"/>
                      <a:pt x="69" y="98"/>
                      <a:pt x="70" y="97"/>
                    </a:cubicBezTo>
                    <a:cubicBezTo>
                      <a:pt x="70" y="97"/>
                      <a:pt x="70" y="97"/>
                      <a:pt x="70" y="97"/>
                    </a:cubicBezTo>
                    <a:cubicBezTo>
                      <a:pt x="71" y="97"/>
                      <a:pt x="71" y="97"/>
                      <a:pt x="71" y="97"/>
                    </a:cubicBezTo>
                    <a:cubicBezTo>
                      <a:pt x="71" y="97"/>
                      <a:pt x="72" y="96"/>
                      <a:pt x="73" y="95"/>
                    </a:cubicBezTo>
                    <a:cubicBezTo>
                      <a:pt x="73" y="94"/>
                      <a:pt x="73" y="94"/>
                      <a:pt x="73" y="94"/>
                    </a:cubicBezTo>
                    <a:cubicBezTo>
                      <a:pt x="75" y="93"/>
                      <a:pt x="75" y="93"/>
                      <a:pt x="75" y="93"/>
                    </a:cubicBezTo>
                    <a:cubicBezTo>
                      <a:pt x="76" y="93"/>
                      <a:pt x="76" y="92"/>
                      <a:pt x="76" y="92"/>
                    </a:cubicBezTo>
                    <a:cubicBezTo>
                      <a:pt x="76" y="91"/>
                      <a:pt x="76" y="88"/>
                      <a:pt x="76" y="88"/>
                    </a:cubicBezTo>
                    <a:cubicBezTo>
                      <a:pt x="76" y="87"/>
                      <a:pt x="75" y="85"/>
                      <a:pt x="76" y="84"/>
                    </a:cubicBezTo>
                    <a:cubicBezTo>
                      <a:pt x="77" y="83"/>
                      <a:pt x="77" y="83"/>
                      <a:pt x="78" y="82"/>
                    </a:cubicBezTo>
                    <a:cubicBezTo>
                      <a:pt x="79" y="82"/>
                      <a:pt x="79" y="82"/>
                      <a:pt x="79" y="82"/>
                    </a:cubicBezTo>
                    <a:cubicBezTo>
                      <a:pt x="79" y="82"/>
                      <a:pt x="79" y="82"/>
                      <a:pt x="79" y="82"/>
                    </a:cubicBezTo>
                    <a:cubicBezTo>
                      <a:pt x="81" y="82"/>
                      <a:pt x="83" y="83"/>
                      <a:pt x="84" y="84"/>
                    </a:cubicBezTo>
                    <a:cubicBezTo>
                      <a:pt x="86" y="84"/>
                      <a:pt x="86" y="84"/>
                      <a:pt x="86" y="84"/>
                    </a:cubicBezTo>
                    <a:cubicBezTo>
                      <a:pt x="87" y="84"/>
                      <a:pt x="88" y="84"/>
                      <a:pt x="89" y="84"/>
                    </a:cubicBezTo>
                    <a:cubicBezTo>
                      <a:pt x="89" y="84"/>
                      <a:pt x="89" y="84"/>
                      <a:pt x="89" y="84"/>
                    </a:cubicBezTo>
                    <a:cubicBezTo>
                      <a:pt x="90" y="84"/>
                      <a:pt x="92" y="85"/>
                      <a:pt x="93" y="85"/>
                    </a:cubicBezTo>
                    <a:cubicBezTo>
                      <a:pt x="96" y="86"/>
                      <a:pt x="97" y="86"/>
                      <a:pt x="97" y="86"/>
                    </a:cubicBezTo>
                    <a:cubicBezTo>
                      <a:pt x="98" y="86"/>
                      <a:pt x="100" y="86"/>
                      <a:pt x="100" y="86"/>
                    </a:cubicBezTo>
                    <a:cubicBezTo>
                      <a:pt x="101" y="86"/>
                      <a:pt x="101" y="86"/>
                      <a:pt x="101" y="86"/>
                    </a:cubicBezTo>
                    <a:cubicBezTo>
                      <a:pt x="103" y="86"/>
                      <a:pt x="103" y="86"/>
                      <a:pt x="103" y="86"/>
                    </a:cubicBezTo>
                    <a:cubicBezTo>
                      <a:pt x="112" y="90"/>
                      <a:pt x="112" y="90"/>
                      <a:pt x="112" y="90"/>
                    </a:cubicBezTo>
                    <a:cubicBezTo>
                      <a:pt x="118" y="91"/>
                      <a:pt x="118" y="91"/>
                      <a:pt x="118" y="91"/>
                    </a:cubicBezTo>
                    <a:cubicBezTo>
                      <a:pt x="119" y="89"/>
                      <a:pt x="119" y="89"/>
                      <a:pt x="119" y="89"/>
                    </a:cubicBezTo>
                    <a:cubicBezTo>
                      <a:pt x="119" y="89"/>
                      <a:pt x="119" y="89"/>
                      <a:pt x="119" y="89"/>
                    </a:cubicBezTo>
                    <a:cubicBezTo>
                      <a:pt x="120" y="88"/>
                      <a:pt x="123" y="88"/>
                      <a:pt x="123" y="88"/>
                    </a:cubicBezTo>
                    <a:cubicBezTo>
                      <a:pt x="124" y="88"/>
                      <a:pt x="125" y="88"/>
                      <a:pt x="126" y="89"/>
                    </a:cubicBezTo>
                    <a:cubicBezTo>
                      <a:pt x="126" y="89"/>
                      <a:pt x="128" y="90"/>
                      <a:pt x="130" y="90"/>
                    </a:cubicBezTo>
                    <a:cubicBezTo>
                      <a:pt x="130" y="90"/>
                      <a:pt x="130" y="90"/>
                      <a:pt x="130" y="90"/>
                    </a:cubicBezTo>
                    <a:cubicBezTo>
                      <a:pt x="132" y="90"/>
                      <a:pt x="133" y="90"/>
                      <a:pt x="133" y="90"/>
                    </a:cubicBezTo>
                    <a:cubicBezTo>
                      <a:pt x="135" y="89"/>
                      <a:pt x="135" y="89"/>
                      <a:pt x="135" y="89"/>
                    </a:cubicBezTo>
                    <a:cubicBezTo>
                      <a:pt x="137" y="95"/>
                      <a:pt x="137" y="95"/>
                      <a:pt x="137" y="95"/>
                    </a:cubicBezTo>
                    <a:cubicBezTo>
                      <a:pt x="137" y="95"/>
                      <a:pt x="137" y="95"/>
                      <a:pt x="137" y="94"/>
                    </a:cubicBezTo>
                    <a:cubicBezTo>
                      <a:pt x="138" y="94"/>
                      <a:pt x="138" y="92"/>
                      <a:pt x="138" y="92"/>
                    </a:cubicBezTo>
                    <a:cubicBezTo>
                      <a:pt x="138" y="92"/>
                      <a:pt x="138" y="91"/>
                      <a:pt x="139" y="91"/>
                    </a:cubicBezTo>
                    <a:cubicBezTo>
                      <a:pt x="139" y="90"/>
                      <a:pt x="140" y="90"/>
                      <a:pt x="140" y="89"/>
                    </a:cubicBezTo>
                    <a:cubicBezTo>
                      <a:pt x="140" y="89"/>
                      <a:pt x="140" y="88"/>
                      <a:pt x="140" y="88"/>
                    </a:cubicBezTo>
                    <a:cubicBezTo>
                      <a:pt x="141" y="88"/>
                      <a:pt x="141" y="88"/>
                      <a:pt x="141" y="88"/>
                    </a:cubicBezTo>
                    <a:cubicBezTo>
                      <a:pt x="141" y="88"/>
                      <a:pt x="142" y="86"/>
                      <a:pt x="142" y="86"/>
                    </a:cubicBezTo>
                    <a:cubicBezTo>
                      <a:pt x="142" y="86"/>
                      <a:pt x="143" y="86"/>
                      <a:pt x="143" y="86"/>
                    </a:cubicBezTo>
                    <a:cubicBezTo>
                      <a:pt x="144" y="86"/>
                      <a:pt x="144" y="87"/>
                      <a:pt x="145" y="87"/>
                    </a:cubicBezTo>
                    <a:cubicBezTo>
                      <a:pt x="145" y="87"/>
                      <a:pt x="145" y="87"/>
                      <a:pt x="146" y="87"/>
                    </a:cubicBezTo>
                    <a:cubicBezTo>
                      <a:pt x="147" y="87"/>
                      <a:pt x="147" y="88"/>
                      <a:pt x="148" y="88"/>
                    </a:cubicBezTo>
                    <a:cubicBezTo>
                      <a:pt x="148" y="88"/>
                      <a:pt x="148" y="88"/>
                      <a:pt x="149" y="87"/>
                    </a:cubicBezTo>
                    <a:cubicBezTo>
                      <a:pt x="149" y="87"/>
                      <a:pt x="149" y="87"/>
                      <a:pt x="149" y="86"/>
                    </a:cubicBezTo>
                    <a:cubicBezTo>
                      <a:pt x="150" y="86"/>
                      <a:pt x="151" y="87"/>
                      <a:pt x="151" y="87"/>
                    </a:cubicBezTo>
                    <a:cubicBezTo>
                      <a:pt x="151" y="87"/>
                      <a:pt x="152" y="88"/>
                      <a:pt x="152" y="88"/>
                    </a:cubicBezTo>
                    <a:cubicBezTo>
                      <a:pt x="153" y="87"/>
                      <a:pt x="154" y="86"/>
                      <a:pt x="154" y="86"/>
                    </a:cubicBezTo>
                    <a:cubicBezTo>
                      <a:pt x="155" y="86"/>
                      <a:pt x="155" y="86"/>
                      <a:pt x="155" y="86"/>
                    </a:cubicBezTo>
                    <a:cubicBezTo>
                      <a:pt x="156" y="86"/>
                      <a:pt x="156" y="86"/>
                      <a:pt x="156" y="86"/>
                    </a:cubicBezTo>
                    <a:cubicBezTo>
                      <a:pt x="158" y="84"/>
                      <a:pt x="158" y="84"/>
                      <a:pt x="158" y="84"/>
                    </a:cubicBezTo>
                    <a:cubicBezTo>
                      <a:pt x="158" y="84"/>
                      <a:pt x="158" y="82"/>
                      <a:pt x="159" y="82"/>
                    </a:cubicBezTo>
                    <a:cubicBezTo>
                      <a:pt x="159" y="82"/>
                      <a:pt x="161" y="82"/>
                      <a:pt x="161" y="82"/>
                    </a:cubicBezTo>
                    <a:cubicBezTo>
                      <a:pt x="161" y="80"/>
                      <a:pt x="161" y="80"/>
                      <a:pt x="161" y="80"/>
                    </a:cubicBezTo>
                    <a:cubicBezTo>
                      <a:pt x="162" y="78"/>
                      <a:pt x="162" y="78"/>
                      <a:pt x="162" y="78"/>
                    </a:cubicBezTo>
                    <a:cubicBezTo>
                      <a:pt x="166" y="76"/>
                      <a:pt x="166" y="76"/>
                      <a:pt x="166" y="76"/>
                    </a:cubicBezTo>
                    <a:cubicBezTo>
                      <a:pt x="167" y="72"/>
                      <a:pt x="167" y="72"/>
                      <a:pt x="167" y="72"/>
                    </a:cubicBezTo>
                    <a:cubicBezTo>
                      <a:pt x="166" y="70"/>
                      <a:pt x="166" y="70"/>
                      <a:pt x="166" y="70"/>
                    </a:cubicBezTo>
                    <a:cubicBezTo>
                      <a:pt x="166" y="70"/>
                      <a:pt x="166" y="67"/>
                      <a:pt x="167" y="66"/>
                    </a:cubicBezTo>
                    <a:cubicBezTo>
                      <a:pt x="167" y="66"/>
                      <a:pt x="170" y="65"/>
                      <a:pt x="170" y="65"/>
                    </a:cubicBezTo>
                    <a:cubicBezTo>
                      <a:pt x="172" y="63"/>
                      <a:pt x="172" y="63"/>
                      <a:pt x="172" y="63"/>
                    </a:cubicBezTo>
                    <a:cubicBezTo>
                      <a:pt x="173" y="60"/>
                      <a:pt x="173" y="60"/>
                      <a:pt x="173" y="60"/>
                    </a:cubicBezTo>
                    <a:cubicBezTo>
                      <a:pt x="174" y="58"/>
                      <a:pt x="174" y="58"/>
                      <a:pt x="174" y="58"/>
                    </a:cubicBezTo>
                    <a:cubicBezTo>
                      <a:pt x="176" y="56"/>
                      <a:pt x="176" y="56"/>
                      <a:pt x="176" y="56"/>
                    </a:cubicBezTo>
                    <a:cubicBezTo>
                      <a:pt x="177" y="54"/>
                      <a:pt x="177" y="54"/>
                      <a:pt x="177" y="54"/>
                    </a:cubicBezTo>
                    <a:cubicBezTo>
                      <a:pt x="179" y="54"/>
                      <a:pt x="179" y="54"/>
                      <a:pt x="179" y="54"/>
                    </a:cubicBezTo>
                    <a:cubicBezTo>
                      <a:pt x="179" y="54"/>
                      <a:pt x="180" y="53"/>
                      <a:pt x="181" y="54"/>
                    </a:cubicBezTo>
                    <a:cubicBezTo>
                      <a:pt x="182" y="54"/>
                      <a:pt x="183" y="53"/>
                      <a:pt x="183" y="53"/>
                    </a:cubicBezTo>
                    <a:cubicBezTo>
                      <a:pt x="184" y="53"/>
                      <a:pt x="186" y="52"/>
                      <a:pt x="186" y="52"/>
                    </a:cubicBezTo>
                    <a:lnTo>
                      <a:pt x="185" y="49"/>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3" name="Freeform 32"/>
              <p:cNvSpPr>
                <a:spLocks/>
              </p:cNvSpPr>
              <p:nvPr/>
            </p:nvSpPr>
            <p:spPr bwMode="auto">
              <a:xfrm>
                <a:off x="2746" y="1795"/>
                <a:ext cx="4" cy="4"/>
              </a:xfrm>
              <a:custGeom>
                <a:avLst/>
                <a:gdLst>
                  <a:gd name="T0" fmla="*/ 2 w 2"/>
                  <a:gd name="T1" fmla="*/ 1 h 2"/>
                  <a:gd name="T2" fmla="*/ 1 w 2"/>
                  <a:gd name="T3" fmla="*/ 0 h 2"/>
                  <a:gd name="T4" fmla="*/ 0 w 2"/>
                  <a:gd name="T5" fmla="*/ 1 h 2"/>
                  <a:gd name="T6" fmla="*/ 0 w 2"/>
                  <a:gd name="T7" fmla="*/ 2 h 2"/>
                  <a:gd name="T8" fmla="*/ 1 w 2"/>
                  <a:gd name="T9" fmla="*/ 2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cubicBezTo>
                      <a:pt x="1" y="0"/>
                      <a:pt x="1" y="0"/>
                      <a:pt x="1" y="0"/>
                    </a:cubicBezTo>
                    <a:cubicBezTo>
                      <a:pt x="0" y="1"/>
                      <a:pt x="0" y="1"/>
                      <a:pt x="0" y="1"/>
                    </a:cubicBezTo>
                    <a:cubicBezTo>
                      <a:pt x="0" y="2"/>
                      <a:pt x="0" y="2"/>
                      <a:pt x="0" y="2"/>
                    </a:cubicBezTo>
                    <a:cubicBezTo>
                      <a:pt x="0" y="2"/>
                      <a:pt x="1" y="2"/>
                      <a:pt x="1" y="2"/>
                    </a:cubicBezTo>
                    <a:cubicBezTo>
                      <a:pt x="1" y="2"/>
                      <a:pt x="2"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4" name="Freeform 33"/>
              <p:cNvSpPr>
                <a:spLocks/>
              </p:cNvSpPr>
              <p:nvPr/>
            </p:nvSpPr>
            <p:spPr bwMode="auto">
              <a:xfrm>
                <a:off x="2765" y="1819"/>
                <a:ext cx="2" cy="2"/>
              </a:xfrm>
              <a:custGeom>
                <a:avLst/>
                <a:gdLst>
                  <a:gd name="T0" fmla="*/ 0 w 2"/>
                  <a:gd name="T1" fmla="*/ 2 h 2"/>
                  <a:gd name="T2" fmla="*/ 0 w 2"/>
                  <a:gd name="T3" fmla="*/ 2 h 2"/>
                  <a:gd name="T4" fmla="*/ 2 w 2"/>
                  <a:gd name="T5" fmla="*/ 2 h 2"/>
                  <a:gd name="T6" fmla="*/ 2 w 2"/>
                  <a:gd name="T7" fmla="*/ 0 h 2"/>
                  <a:gd name="T8" fmla="*/ 0 w 2"/>
                  <a:gd name="T9" fmla="*/ 0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0" y="2"/>
                    </a:lnTo>
                    <a:lnTo>
                      <a:pt x="2" y="2"/>
                    </a:lnTo>
                    <a:lnTo>
                      <a:pt x="2" y="0"/>
                    </a:lnTo>
                    <a:lnTo>
                      <a:pt x="0" y="0"/>
                    </a:lnTo>
                    <a:lnTo>
                      <a:pt x="0" y="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5" name="Freeform 34"/>
              <p:cNvSpPr>
                <a:spLocks/>
              </p:cNvSpPr>
              <p:nvPr/>
            </p:nvSpPr>
            <p:spPr bwMode="auto">
              <a:xfrm>
                <a:off x="2767" y="1811"/>
                <a:ext cx="2" cy="4"/>
              </a:xfrm>
              <a:custGeom>
                <a:avLst/>
                <a:gdLst>
                  <a:gd name="T0" fmla="*/ 1 w 1"/>
                  <a:gd name="T1" fmla="*/ 2 h 2"/>
                  <a:gd name="T2" fmla="*/ 1 w 1"/>
                  <a:gd name="T3" fmla="*/ 1 h 2"/>
                  <a:gd name="T4" fmla="*/ 1 w 1"/>
                  <a:gd name="T5" fmla="*/ 0 h 2"/>
                  <a:gd name="T6" fmla="*/ 0 w 1"/>
                  <a:gd name="T7" fmla="*/ 1 h 2"/>
                  <a:gd name="T8" fmla="*/ 0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cubicBezTo>
                      <a:pt x="1" y="2"/>
                      <a:pt x="1" y="1"/>
                      <a:pt x="1" y="1"/>
                    </a:cubicBezTo>
                    <a:cubicBezTo>
                      <a:pt x="1" y="0"/>
                      <a:pt x="1" y="0"/>
                      <a:pt x="1" y="0"/>
                    </a:cubicBezTo>
                    <a:cubicBezTo>
                      <a:pt x="0" y="1"/>
                      <a:pt x="0" y="1"/>
                      <a:pt x="0" y="1"/>
                    </a:cubicBezTo>
                    <a:cubicBezTo>
                      <a:pt x="0" y="2"/>
                      <a:pt x="0" y="2"/>
                      <a:pt x="0" y="2"/>
                    </a:cubicBezTo>
                    <a:lnTo>
                      <a:pt x="1" y="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6" name="Freeform 35"/>
              <p:cNvSpPr>
                <a:spLocks/>
              </p:cNvSpPr>
              <p:nvPr/>
            </p:nvSpPr>
            <p:spPr bwMode="auto">
              <a:xfrm>
                <a:off x="2759" y="1813"/>
                <a:ext cx="6" cy="4"/>
              </a:xfrm>
              <a:custGeom>
                <a:avLst/>
                <a:gdLst>
                  <a:gd name="T0" fmla="*/ 2 w 3"/>
                  <a:gd name="T1" fmla="*/ 0 h 2"/>
                  <a:gd name="T2" fmla="*/ 2 w 3"/>
                  <a:gd name="T3" fmla="*/ 0 h 2"/>
                  <a:gd name="T4" fmla="*/ 0 w 3"/>
                  <a:gd name="T5" fmla="*/ 1 h 2"/>
                  <a:gd name="T6" fmla="*/ 1 w 3"/>
                  <a:gd name="T7" fmla="*/ 1 h 2"/>
                  <a:gd name="T8" fmla="*/ 2 w 3"/>
                  <a:gd name="T9" fmla="*/ 2 h 2"/>
                  <a:gd name="T10" fmla="*/ 3 w 3"/>
                  <a:gd name="T11" fmla="*/ 2 h 2"/>
                  <a:gd name="T12" fmla="*/ 3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2" y="0"/>
                      <a:pt x="2" y="0"/>
                    </a:cubicBezTo>
                    <a:cubicBezTo>
                      <a:pt x="0" y="1"/>
                      <a:pt x="0" y="1"/>
                      <a:pt x="0" y="1"/>
                    </a:cubicBezTo>
                    <a:cubicBezTo>
                      <a:pt x="1" y="1"/>
                      <a:pt x="1" y="1"/>
                      <a:pt x="1" y="1"/>
                    </a:cubicBezTo>
                    <a:cubicBezTo>
                      <a:pt x="1" y="1"/>
                      <a:pt x="2" y="2"/>
                      <a:pt x="2" y="2"/>
                    </a:cubicBezTo>
                    <a:cubicBezTo>
                      <a:pt x="2" y="2"/>
                      <a:pt x="3" y="2"/>
                      <a:pt x="3" y="2"/>
                    </a:cubicBezTo>
                    <a:cubicBezTo>
                      <a:pt x="3" y="2"/>
                      <a:pt x="3" y="1"/>
                      <a:pt x="3" y="1"/>
                    </a:cubicBezTo>
                    <a:cubicBezTo>
                      <a:pt x="3" y="1"/>
                      <a:pt x="3"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7" name="Freeform 36"/>
              <p:cNvSpPr>
                <a:spLocks/>
              </p:cNvSpPr>
              <p:nvPr/>
            </p:nvSpPr>
            <p:spPr bwMode="auto">
              <a:xfrm>
                <a:off x="2797" y="1805"/>
                <a:ext cx="22" cy="14"/>
              </a:xfrm>
              <a:custGeom>
                <a:avLst/>
                <a:gdLst>
                  <a:gd name="T0" fmla="*/ 0 w 11"/>
                  <a:gd name="T1" fmla="*/ 6 h 7"/>
                  <a:gd name="T2" fmla="*/ 1 w 11"/>
                  <a:gd name="T3" fmla="*/ 6 h 7"/>
                  <a:gd name="T4" fmla="*/ 3 w 11"/>
                  <a:gd name="T5" fmla="*/ 7 h 7"/>
                  <a:gd name="T6" fmla="*/ 4 w 11"/>
                  <a:gd name="T7" fmla="*/ 7 h 7"/>
                  <a:gd name="T8" fmla="*/ 4 w 11"/>
                  <a:gd name="T9" fmla="*/ 6 h 7"/>
                  <a:gd name="T10" fmla="*/ 5 w 11"/>
                  <a:gd name="T11" fmla="*/ 4 h 7"/>
                  <a:gd name="T12" fmla="*/ 7 w 11"/>
                  <a:gd name="T13" fmla="*/ 3 h 7"/>
                  <a:gd name="T14" fmla="*/ 10 w 11"/>
                  <a:gd name="T15" fmla="*/ 4 h 7"/>
                  <a:gd name="T16" fmla="*/ 11 w 11"/>
                  <a:gd name="T17" fmla="*/ 3 h 7"/>
                  <a:gd name="T18" fmla="*/ 11 w 11"/>
                  <a:gd name="T19" fmla="*/ 2 h 7"/>
                  <a:gd name="T20" fmla="*/ 9 w 11"/>
                  <a:gd name="T21" fmla="*/ 1 h 7"/>
                  <a:gd name="T22" fmla="*/ 8 w 11"/>
                  <a:gd name="T23" fmla="*/ 1 h 7"/>
                  <a:gd name="T24" fmla="*/ 5 w 11"/>
                  <a:gd name="T25" fmla="*/ 0 h 7"/>
                  <a:gd name="T26" fmla="*/ 4 w 11"/>
                  <a:gd name="T27" fmla="*/ 0 h 7"/>
                  <a:gd name="T28" fmla="*/ 4 w 11"/>
                  <a:gd name="T29" fmla="*/ 2 h 7"/>
                  <a:gd name="T30" fmla="*/ 3 w 11"/>
                  <a:gd name="T31" fmla="*/ 3 h 7"/>
                  <a:gd name="T32" fmla="*/ 2 w 11"/>
                  <a:gd name="T33" fmla="*/ 3 h 7"/>
                  <a:gd name="T34" fmla="*/ 1 w 11"/>
                  <a:gd name="T35" fmla="*/ 5 h 7"/>
                  <a:gd name="T36" fmla="*/ 0 w 11"/>
                  <a:gd name="T3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7">
                    <a:moveTo>
                      <a:pt x="0" y="6"/>
                    </a:moveTo>
                    <a:cubicBezTo>
                      <a:pt x="1" y="6"/>
                      <a:pt x="1" y="6"/>
                      <a:pt x="1" y="6"/>
                    </a:cubicBezTo>
                    <a:cubicBezTo>
                      <a:pt x="1" y="6"/>
                      <a:pt x="2" y="7"/>
                      <a:pt x="3" y="7"/>
                    </a:cubicBezTo>
                    <a:cubicBezTo>
                      <a:pt x="3" y="7"/>
                      <a:pt x="4" y="7"/>
                      <a:pt x="4" y="7"/>
                    </a:cubicBezTo>
                    <a:cubicBezTo>
                      <a:pt x="4" y="6"/>
                      <a:pt x="4" y="6"/>
                      <a:pt x="4" y="6"/>
                    </a:cubicBezTo>
                    <a:cubicBezTo>
                      <a:pt x="5" y="4"/>
                      <a:pt x="5" y="4"/>
                      <a:pt x="5" y="4"/>
                    </a:cubicBezTo>
                    <a:cubicBezTo>
                      <a:pt x="7" y="3"/>
                      <a:pt x="7" y="3"/>
                      <a:pt x="7" y="3"/>
                    </a:cubicBezTo>
                    <a:cubicBezTo>
                      <a:pt x="7" y="3"/>
                      <a:pt x="10" y="4"/>
                      <a:pt x="10" y="4"/>
                    </a:cubicBezTo>
                    <a:cubicBezTo>
                      <a:pt x="10" y="4"/>
                      <a:pt x="11" y="3"/>
                      <a:pt x="11" y="3"/>
                    </a:cubicBezTo>
                    <a:cubicBezTo>
                      <a:pt x="11" y="2"/>
                      <a:pt x="11" y="2"/>
                      <a:pt x="11" y="2"/>
                    </a:cubicBezTo>
                    <a:cubicBezTo>
                      <a:pt x="9" y="1"/>
                      <a:pt x="9" y="1"/>
                      <a:pt x="9" y="1"/>
                    </a:cubicBezTo>
                    <a:cubicBezTo>
                      <a:pt x="8" y="1"/>
                      <a:pt x="8" y="1"/>
                      <a:pt x="8" y="1"/>
                    </a:cubicBezTo>
                    <a:cubicBezTo>
                      <a:pt x="8" y="1"/>
                      <a:pt x="6" y="0"/>
                      <a:pt x="5" y="0"/>
                    </a:cubicBezTo>
                    <a:cubicBezTo>
                      <a:pt x="5" y="0"/>
                      <a:pt x="4" y="0"/>
                      <a:pt x="4" y="0"/>
                    </a:cubicBezTo>
                    <a:cubicBezTo>
                      <a:pt x="4" y="0"/>
                      <a:pt x="4" y="1"/>
                      <a:pt x="4" y="2"/>
                    </a:cubicBezTo>
                    <a:cubicBezTo>
                      <a:pt x="4" y="3"/>
                      <a:pt x="3" y="3"/>
                      <a:pt x="3" y="3"/>
                    </a:cubicBezTo>
                    <a:cubicBezTo>
                      <a:pt x="2" y="3"/>
                      <a:pt x="2" y="3"/>
                      <a:pt x="2" y="3"/>
                    </a:cubicBezTo>
                    <a:cubicBezTo>
                      <a:pt x="1" y="5"/>
                      <a:pt x="1" y="5"/>
                      <a:pt x="1" y="5"/>
                    </a:cubicBezTo>
                    <a:lnTo>
                      <a:pt x="0" y="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8" name="Freeform 37"/>
              <p:cNvSpPr>
                <a:spLocks/>
              </p:cNvSpPr>
              <p:nvPr/>
            </p:nvSpPr>
            <p:spPr bwMode="auto">
              <a:xfrm>
                <a:off x="2700" y="1745"/>
                <a:ext cx="4" cy="10"/>
              </a:xfrm>
              <a:custGeom>
                <a:avLst/>
                <a:gdLst>
                  <a:gd name="T0" fmla="*/ 0 w 2"/>
                  <a:gd name="T1" fmla="*/ 3 h 5"/>
                  <a:gd name="T2" fmla="*/ 1 w 2"/>
                  <a:gd name="T3" fmla="*/ 4 h 5"/>
                  <a:gd name="T4" fmla="*/ 2 w 2"/>
                  <a:gd name="T5" fmla="*/ 5 h 5"/>
                  <a:gd name="T6" fmla="*/ 2 w 2"/>
                  <a:gd name="T7" fmla="*/ 4 h 5"/>
                  <a:gd name="T8" fmla="*/ 2 w 2"/>
                  <a:gd name="T9" fmla="*/ 2 h 5"/>
                  <a:gd name="T10" fmla="*/ 2 w 2"/>
                  <a:gd name="T11" fmla="*/ 1 h 5"/>
                  <a:gd name="T12" fmla="*/ 2 w 2"/>
                  <a:gd name="T13" fmla="*/ 0 h 5"/>
                  <a:gd name="T14" fmla="*/ 1 w 2"/>
                  <a:gd name="T15" fmla="*/ 1 h 5"/>
                  <a:gd name="T16" fmla="*/ 1 w 2"/>
                  <a:gd name="T17" fmla="*/ 1 h 5"/>
                  <a:gd name="T18" fmla="*/ 1 w 2"/>
                  <a:gd name="T19" fmla="*/ 2 h 5"/>
                  <a:gd name="T20" fmla="*/ 0 w 2"/>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5">
                    <a:moveTo>
                      <a:pt x="0" y="3"/>
                    </a:moveTo>
                    <a:cubicBezTo>
                      <a:pt x="1" y="3"/>
                      <a:pt x="1" y="4"/>
                      <a:pt x="1" y="4"/>
                    </a:cubicBezTo>
                    <a:cubicBezTo>
                      <a:pt x="2" y="5"/>
                      <a:pt x="2" y="5"/>
                      <a:pt x="2" y="5"/>
                    </a:cubicBezTo>
                    <a:cubicBezTo>
                      <a:pt x="2" y="5"/>
                      <a:pt x="2" y="4"/>
                      <a:pt x="2" y="4"/>
                    </a:cubicBezTo>
                    <a:cubicBezTo>
                      <a:pt x="2" y="3"/>
                      <a:pt x="2" y="2"/>
                      <a:pt x="2" y="2"/>
                    </a:cubicBezTo>
                    <a:cubicBezTo>
                      <a:pt x="2" y="2"/>
                      <a:pt x="2" y="1"/>
                      <a:pt x="2" y="1"/>
                    </a:cubicBezTo>
                    <a:cubicBezTo>
                      <a:pt x="2" y="1"/>
                      <a:pt x="2" y="0"/>
                      <a:pt x="2" y="0"/>
                    </a:cubicBezTo>
                    <a:cubicBezTo>
                      <a:pt x="2" y="0"/>
                      <a:pt x="1" y="1"/>
                      <a:pt x="1" y="1"/>
                    </a:cubicBezTo>
                    <a:cubicBezTo>
                      <a:pt x="1" y="1"/>
                      <a:pt x="1" y="1"/>
                      <a:pt x="1" y="1"/>
                    </a:cubicBezTo>
                    <a:cubicBezTo>
                      <a:pt x="1" y="1"/>
                      <a:pt x="1" y="2"/>
                      <a:pt x="1" y="2"/>
                    </a:cubicBezTo>
                    <a:cubicBezTo>
                      <a:pt x="1" y="3"/>
                      <a:pt x="0" y="3"/>
                      <a:pt x="0"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9" name="Freeform 38"/>
              <p:cNvSpPr>
                <a:spLocks/>
              </p:cNvSpPr>
              <p:nvPr/>
            </p:nvSpPr>
            <p:spPr bwMode="auto">
              <a:xfrm>
                <a:off x="2674" y="1753"/>
                <a:ext cx="60" cy="56"/>
              </a:xfrm>
              <a:custGeom>
                <a:avLst/>
                <a:gdLst>
                  <a:gd name="T0" fmla="*/ 13 w 30"/>
                  <a:gd name="T1" fmla="*/ 4 h 28"/>
                  <a:gd name="T2" fmla="*/ 11 w 30"/>
                  <a:gd name="T3" fmla="*/ 5 h 28"/>
                  <a:gd name="T4" fmla="*/ 8 w 30"/>
                  <a:gd name="T5" fmla="*/ 6 h 28"/>
                  <a:gd name="T6" fmla="*/ 6 w 30"/>
                  <a:gd name="T7" fmla="*/ 7 h 28"/>
                  <a:gd name="T8" fmla="*/ 2 w 30"/>
                  <a:gd name="T9" fmla="*/ 7 h 28"/>
                  <a:gd name="T10" fmla="*/ 0 w 30"/>
                  <a:gd name="T11" fmla="*/ 8 h 28"/>
                  <a:gd name="T12" fmla="*/ 0 w 30"/>
                  <a:gd name="T13" fmla="*/ 9 h 28"/>
                  <a:gd name="T14" fmla="*/ 1 w 30"/>
                  <a:gd name="T15" fmla="*/ 10 h 28"/>
                  <a:gd name="T16" fmla="*/ 2 w 30"/>
                  <a:gd name="T17" fmla="*/ 11 h 28"/>
                  <a:gd name="T18" fmla="*/ 3 w 30"/>
                  <a:gd name="T19" fmla="*/ 11 h 28"/>
                  <a:gd name="T20" fmla="*/ 3 w 30"/>
                  <a:gd name="T21" fmla="*/ 13 h 28"/>
                  <a:gd name="T22" fmla="*/ 3 w 30"/>
                  <a:gd name="T23" fmla="*/ 14 h 28"/>
                  <a:gd name="T24" fmla="*/ 5 w 30"/>
                  <a:gd name="T25" fmla="*/ 17 h 28"/>
                  <a:gd name="T26" fmla="*/ 5 w 30"/>
                  <a:gd name="T27" fmla="*/ 19 h 28"/>
                  <a:gd name="T28" fmla="*/ 7 w 30"/>
                  <a:gd name="T29" fmla="*/ 21 h 28"/>
                  <a:gd name="T30" fmla="*/ 9 w 30"/>
                  <a:gd name="T31" fmla="*/ 22 h 28"/>
                  <a:gd name="T32" fmla="*/ 10 w 30"/>
                  <a:gd name="T33" fmla="*/ 23 h 28"/>
                  <a:gd name="T34" fmla="*/ 11 w 30"/>
                  <a:gd name="T35" fmla="*/ 24 h 28"/>
                  <a:gd name="T36" fmla="*/ 10 w 30"/>
                  <a:gd name="T37" fmla="*/ 25 h 28"/>
                  <a:gd name="T38" fmla="*/ 11 w 30"/>
                  <a:gd name="T39" fmla="*/ 27 h 28"/>
                  <a:gd name="T40" fmla="*/ 13 w 30"/>
                  <a:gd name="T41" fmla="*/ 27 h 28"/>
                  <a:gd name="T42" fmla="*/ 13 w 30"/>
                  <a:gd name="T43" fmla="*/ 25 h 28"/>
                  <a:gd name="T44" fmla="*/ 17 w 30"/>
                  <a:gd name="T45" fmla="*/ 27 h 28"/>
                  <a:gd name="T46" fmla="*/ 21 w 30"/>
                  <a:gd name="T47" fmla="*/ 28 h 28"/>
                  <a:gd name="T48" fmla="*/ 23 w 30"/>
                  <a:gd name="T49" fmla="*/ 27 h 28"/>
                  <a:gd name="T50" fmla="*/ 26 w 30"/>
                  <a:gd name="T51" fmla="*/ 26 h 28"/>
                  <a:gd name="T52" fmla="*/ 27 w 30"/>
                  <a:gd name="T53" fmla="*/ 25 h 28"/>
                  <a:gd name="T54" fmla="*/ 27 w 30"/>
                  <a:gd name="T55" fmla="*/ 23 h 28"/>
                  <a:gd name="T56" fmla="*/ 28 w 30"/>
                  <a:gd name="T57" fmla="*/ 22 h 28"/>
                  <a:gd name="T58" fmla="*/ 28 w 30"/>
                  <a:gd name="T59" fmla="*/ 20 h 28"/>
                  <a:gd name="T60" fmla="*/ 28 w 30"/>
                  <a:gd name="T61" fmla="*/ 18 h 28"/>
                  <a:gd name="T62" fmla="*/ 28 w 30"/>
                  <a:gd name="T63" fmla="*/ 15 h 28"/>
                  <a:gd name="T64" fmla="*/ 26 w 30"/>
                  <a:gd name="T65" fmla="*/ 13 h 28"/>
                  <a:gd name="T66" fmla="*/ 26 w 30"/>
                  <a:gd name="T67" fmla="*/ 12 h 28"/>
                  <a:gd name="T68" fmla="*/ 26 w 30"/>
                  <a:gd name="T69" fmla="*/ 11 h 28"/>
                  <a:gd name="T70" fmla="*/ 26 w 30"/>
                  <a:gd name="T71" fmla="*/ 10 h 28"/>
                  <a:gd name="T72" fmla="*/ 27 w 30"/>
                  <a:gd name="T73" fmla="*/ 10 h 28"/>
                  <a:gd name="T74" fmla="*/ 28 w 30"/>
                  <a:gd name="T75" fmla="*/ 7 h 28"/>
                  <a:gd name="T76" fmla="*/ 30 w 30"/>
                  <a:gd name="T77" fmla="*/ 5 h 28"/>
                  <a:gd name="T78" fmla="*/ 30 w 30"/>
                  <a:gd name="T79" fmla="*/ 3 h 28"/>
                  <a:gd name="T80" fmla="*/ 26 w 30"/>
                  <a:gd name="T81" fmla="*/ 2 h 28"/>
                  <a:gd name="T82" fmla="*/ 26 w 30"/>
                  <a:gd name="T83" fmla="*/ 2 h 28"/>
                  <a:gd name="T84" fmla="*/ 25 w 30"/>
                  <a:gd name="T85" fmla="*/ 1 h 28"/>
                  <a:gd name="T86" fmla="*/ 23 w 30"/>
                  <a:gd name="T87" fmla="*/ 1 h 28"/>
                  <a:gd name="T88" fmla="*/ 22 w 30"/>
                  <a:gd name="T89" fmla="*/ 0 h 28"/>
                  <a:gd name="T90" fmla="*/ 21 w 30"/>
                  <a:gd name="T91" fmla="*/ 1 h 28"/>
                  <a:gd name="T92" fmla="*/ 19 w 30"/>
                  <a:gd name="T93" fmla="*/ 1 h 28"/>
                  <a:gd name="T94" fmla="*/ 18 w 30"/>
                  <a:gd name="T95" fmla="*/ 2 h 28"/>
                  <a:gd name="T96" fmla="*/ 19 w 30"/>
                  <a:gd name="T97" fmla="*/ 3 h 28"/>
                  <a:gd name="T98" fmla="*/ 20 w 30"/>
                  <a:gd name="T99" fmla="*/ 6 h 28"/>
                  <a:gd name="T100" fmla="*/ 21 w 30"/>
                  <a:gd name="T101" fmla="*/ 7 h 28"/>
                  <a:gd name="T102" fmla="*/ 22 w 30"/>
                  <a:gd name="T103" fmla="*/ 8 h 28"/>
                  <a:gd name="T104" fmla="*/ 20 w 30"/>
                  <a:gd name="T105" fmla="*/ 7 h 28"/>
                  <a:gd name="T106" fmla="*/ 19 w 30"/>
                  <a:gd name="T107" fmla="*/ 5 h 28"/>
                  <a:gd name="T108" fmla="*/ 16 w 30"/>
                  <a:gd name="T109" fmla="*/ 4 h 28"/>
                  <a:gd name="T110" fmla="*/ 15 w 30"/>
                  <a:gd name="T111" fmla="*/ 1 h 28"/>
                  <a:gd name="T112" fmla="*/ 15 w 30"/>
                  <a:gd name="T113" fmla="*/ 1 h 28"/>
                  <a:gd name="T114" fmla="*/ 14 w 30"/>
                  <a:gd name="T115" fmla="*/ 4 h 28"/>
                  <a:gd name="T116" fmla="*/ 13 w 30"/>
                  <a:gd name="T11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 h="28">
                    <a:moveTo>
                      <a:pt x="13" y="4"/>
                    </a:moveTo>
                    <a:cubicBezTo>
                      <a:pt x="11" y="5"/>
                      <a:pt x="11" y="5"/>
                      <a:pt x="11" y="5"/>
                    </a:cubicBezTo>
                    <a:cubicBezTo>
                      <a:pt x="11" y="5"/>
                      <a:pt x="8" y="6"/>
                      <a:pt x="8" y="6"/>
                    </a:cubicBezTo>
                    <a:cubicBezTo>
                      <a:pt x="7" y="6"/>
                      <a:pt x="6" y="7"/>
                      <a:pt x="6" y="7"/>
                    </a:cubicBezTo>
                    <a:cubicBezTo>
                      <a:pt x="2" y="7"/>
                      <a:pt x="2" y="7"/>
                      <a:pt x="2" y="7"/>
                    </a:cubicBezTo>
                    <a:cubicBezTo>
                      <a:pt x="0" y="8"/>
                      <a:pt x="0" y="8"/>
                      <a:pt x="0" y="8"/>
                    </a:cubicBezTo>
                    <a:cubicBezTo>
                      <a:pt x="0" y="9"/>
                      <a:pt x="0" y="9"/>
                      <a:pt x="0" y="9"/>
                    </a:cubicBezTo>
                    <a:cubicBezTo>
                      <a:pt x="1" y="10"/>
                      <a:pt x="1" y="10"/>
                      <a:pt x="1" y="10"/>
                    </a:cubicBezTo>
                    <a:cubicBezTo>
                      <a:pt x="2" y="11"/>
                      <a:pt x="2" y="11"/>
                      <a:pt x="2" y="11"/>
                    </a:cubicBezTo>
                    <a:cubicBezTo>
                      <a:pt x="3" y="11"/>
                      <a:pt x="3" y="11"/>
                      <a:pt x="3" y="11"/>
                    </a:cubicBezTo>
                    <a:cubicBezTo>
                      <a:pt x="3" y="13"/>
                      <a:pt x="3" y="13"/>
                      <a:pt x="3" y="13"/>
                    </a:cubicBezTo>
                    <a:cubicBezTo>
                      <a:pt x="3" y="14"/>
                      <a:pt x="3" y="14"/>
                      <a:pt x="3" y="14"/>
                    </a:cubicBezTo>
                    <a:cubicBezTo>
                      <a:pt x="3" y="14"/>
                      <a:pt x="4" y="15"/>
                      <a:pt x="5" y="17"/>
                    </a:cubicBezTo>
                    <a:cubicBezTo>
                      <a:pt x="5" y="18"/>
                      <a:pt x="5" y="19"/>
                      <a:pt x="5" y="19"/>
                    </a:cubicBezTo>
                    <a:cubicBezTo>
                      <a:pt x="7" y="21"/>
                      <a:pt x="7" y="21"/>
                      <a:pt x="7" y="21"/>
                    </a:cubicBezTo>
                    <a:cubicBezTo>
                      <a:pt x="9" y="22"/>
                      <a:pt x="9" y="22"/>
                      <a:pt x="9" y="22"/>
                    </a:cubicBezTo>
                    <a:cubicBezTo>
                      <a:pt x="9" y="22"/>
                      <a:pt x="10" y="23"/>
                      <a:pt x="10" y="23"/>
                    </a:cubicBezTo>
                    <a:cubicBezTo>
                      <a:pt x="11" y="23"/>
                      <a:pt x="11" y="24"/>
                      <a:pt x="11" y="24"/>
                    </a:cubicBezTo>
                    <a:cubicBezTo>
                      <a:pt x="10" y="25"/>
                      <a:pt x="10" y="25"/>
                      <a:pt x="10" y="25"/>
                    </a:cubicBezTo>
                    <a:cubicBezTo>
                      <a:pt x="11" y="27"/>
                      <a:pt x="11" y="27"/>
                      <a:pt x="11" y="27"/>
                    </a:cubicBezTo>
                    <a:cubicBezTo>
                      <a:pt x="13" y="27"/>
                      <a:pt x="13" y="27"/>
                      <a:pt x="13" y="27"/>
                    </a:cubicBezTo>
                    <a:cubicBezTo>
                      <a:pt x="13" y="25"/>
                      <a:pt x="13" y="25"/>
                      <a:pt x="13" y="25"/>
                    </a:cubicBezTo>
                    <a:cubicBezTo>
                      <a:pt x="17" y="27"/>
                      <a:pt x="17" y="27"/>
                      <a:pt x="17" y="27"/>
                    </a:cubicBezTo>
                    <a:cubicBezTo>
                      <a:pt x="17" y="27"/>
                      <a:pt x="21" y="28"/>
                      <a:pt x="21" y="28"/>
                    </a:cubicBezTo>
                    <a:cubicBezTo>
                      <a:pt x="21" y="28"/>
                      <a:pt x="23" y="27"/>
                      <a:pt x="23" y="27"/>
                    </a:cubicBezTo>
                    <a:cubicBezTo>
                      <a:pt x="23" y="27"/>
                      <a:pt x="26" y="27"/>
                      <a:pt x="26" y="26"/>
                    </a:cubicBezTo>
                    <a:cubicBezTo>
                      <a:pt x="26" y="26"/>
                      <a:pt x="27" y="26"/>
                      <a:pt x="27" y="25"/>
                    </a:cubicBezTo>
                    <a:cubicBezTo>
                      <a:pt x="27" y="25"/>
                      <a:pt x="27" y="24"/>
                      <a:pt x="27" y="23"/>
                    </a:cubicBezTo>
                    <a:cubicBezTo>
                      <a:pt x="27" y="23"/>
                      <a:pt x="28" y="22"/>
                      <a:pt x="28" y="22"/>
                    </a:cubicBezTo>
                    <a:cubicBezTo>
                      <a:pt x="28" y="20"/>
                      <a:pt x="28" y="20"/>
                      <a:pt x="28" y="20"/>
                    </a:cubicBezTo>
                    <a:cubicBezTo>
                      <a:pt x="28" y="18"/>
                      <a:pt x="28" y="18"/>
                      <a:pt x="28" y="18"/>
                    </a:cubicBezTo>
                    <a:cubicBezTo>
                      <a:pt x="28" y="15"/>
                      <a:pt x="28" y="15"/>
                      <a:pt x="28" y="15"/>
                    </a:cubicBezTo>
                    <a:cubicBezTo>
                      <a:pt x="26" y="13"/>
                      <a:pt x="26" y="13"/>
                      <a:pt x="26" y="13"/>
                    </a:cubicBezTo>
                    <a:cubicBezTo>
                      <a:pt x="26" y="12"/>
                      <a:pt x="26" y="12"/>
                      <a:pt x="26" y="12"/>
                    </a:cubicBezTo>
                    <a:cubicBezTo>
                      <a:pt x="26" y="11"/>
                      <a:pt x="26" y="11"/>
                      <a:pt x="26" y="11"/>
                    </a:cubicBezTo>
                    <a:cubicBezTo>
                      <a:pt x="26" y="10"/>
                      <a:pt x="26" y="10"/>
                      <a:pt x="26" y="10"/>
                    </a:cubicBezTo>
                    <a:cubicBezTo>
                      <a:pt x="27" y="10"/>
                      <a:pt x="27" y="10"/>
                      <a:pt x="27" y="10"/>
                    </a:cubicBezTo>
                    <a:cubicBezTo>
                      <a:pt x="28" y="7"/>
                      <a:pt x="28" y="7"/>
                      <a:pt x="28" y="7"/>
                    </a:cubicBezTo>
                    <a:cubicBezTo>
                      <a:pt x="30" y="5"/>
                      <a:pt x="30" y="5"/>
                      <a:pt x="30" y="5"/>
                    </a:cubicBezTo>
                    <a:cubicBezTo>
                      <a:pt x="30" y="3"/>
                      <a:pt x="30" y="3"/>
                      <a:pt x="30" y="3"/>
                    </a:cubicBezTo>
                    <a:cubicBezTo>
                      <a:pt x="30" y="3"/>
                      <a:pt x="28" y="2"/>
                      <a:pt x="26" y="2"/>
                    </a:cubicBezTo>
                    <a:cubicBezTo>
                      <a:pt x="25" y="2"/>
                      <a:pt x="26" y="2"/>
                      <a:pt x="26" y="2"/>
                    </a:cubicBezTo>
                    <a:cubicBezTo>
                      <a:pt x="26" y="1"/>
                      <a:pt x="25" y="1"/>
                      <a:pt x="25" y="1"/>
                    </a:cubicBezTo>
                    <a:cubicBezTo>
                      <a:pt x="25" y="1"/>
                      <a:pt x="23" y="2"/>
                      <a:pt x="23" y="1"/>
                    </a:cubicBezTo>
                    <a:cubicBezTo>
                      <a:pt x="23" y="1"/>
                      <a:pt x="22" y="0"/>
                      <a:pt x="22" y="0"/>
                    </a:cubicBezTo>
                    <a:cubicBezTo>
                      <a:pt x="22" y="0"/>
                      <a:pt x="21" y="1"/>
                      <a:pt x="21" y="1"/>
                    </a:cubicBezTo>
                    <a:cubicBezTo>
                      <a:pt x="20" y="1"/>
                      <a:pt x="19" y="1"/>
                      <a:pt x="19" y="1"/>
                    </a:cubicBezTo>
                    <a:cubicBezTo>
                      <a:pt x="19" y="1"/>
                      <a:pt x="19" y="1"/>
                      <a:pt x="18" y="2"/>
                    </a:cubicBezTo>
                    <a:cubicBezTo>
                      <a:pt x="18" y="2"/>
                      <a:pt x="19" y="3"/>
                      <a:pt x="19" y="3"/>
                    </a:cubicBezTo>
                    <a:cubicBezTo>
                      <a:pt x="19" y="4"/>
                      <a:pt x="20" y="6"/>
                      <a:pt x="20" y="6"/>
                    </a:cubicBezTo>
                    <a:cubicBezTo>
                      <a:pt x="21" y="7"/>
                      <a:pt x="21" y="7"/>
                      <a:pt x="21" y="7"/>
                    </a:cubicBezTo>
                    <a:cubicBezTo>
                      <a:pt x="22" y="8"/>
                      <a:pt x="22" y="8"/>
                      <a:pt x="22" y="8"/>
                    </a:cubicBezTo>
                    <a:cubicBezTo>
                      <a:pt x="20" y="7"/>
                      <a:pt x="20" y="7"/>
                      <a:pt x="20" y="7"/>
                    </a:cubicBezTo>
                    <a:cubicBezTo>
                      <a:pt x="19" y="5"/>
                      <a:pt x="19" y="5"/>
                      <a:pt x="19" y="5"/>
                    </a:cubicBezTo>
                    <a:cubicBezTo>
                      <a:pt x="16" y="4"/>
                      <a:pt x="16" y="4"/>
                      <a:pt x="16" y="4"/>
                    </a:cubicBezTo>
                    <a:cubicBezTo>
                      <a:pt x="16" y="4"/>
                      <a:pt x="15" y="2"/>
                      <a:pt x="15" y="1"/>
                    </a:cubicBezTo>
                    <a:cubicBezTo>
                      <a:pt x="15" y="1"/>
                      <a:pt x="15" y="1"/>
                      <a:pt x="15" y="1"/>
                    </a:cubicBezTo>
                    <a:cubicBezTo>
                      <a:pt x="15" y="1"/>
                      <a:pt x="15" y="3"/>
                      <a:pt x="14" y="4"/>
                    </a:cubicBezTo>
                    <a:cubicBezTo>
                      <a:pt x="13" y="4"/>
                      <a:pt x="13" y="4"/>
                      <a:pt x="1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0" name="Freeform 39"/>
              <p:cNvSpPr>
                <a:spLocks/>
              </p:cNvSpPr>
              <p:nvPr/>
            </p:nvSpPr>
            <p:spPr bwMode="auto">
              <a:xfrm>
                <a:off x="2740" y="1815"/>
                <a:ext cx="45" cy="28"/>
              </a:xfrm>
              <a:custGeom>
                <a:avLst/>
                <a:gdLst>
                  <a:gd name="T0" fmla="*/ 0 w 22"/>
                  <a:gd name="T1" fmla="*/ 6 h 14"/>
                  <a:gd name="T2" fmla="*/ 1 w 22"/>
                  <a:gd name="T3" fmla="*/ 7 h 14"/>
                  <a:gd name="T4" fmla="*/ 1 w 22"/>
                  <a:gd name="T5" fmla="*/ 9 h 14"/>
                  <a:gd name="T6" fmla="*/ 3 w 22"/>
                  <a:gd name="T7" fmla="*/ 10 h 14"/>
                  <a:gd name="T8" fmla="*/ 7 w 22"/>
                  <a:gd name="T9" fmla="*/ 10 h 14"/>
                  <a:gd name="T10" fmla="*/ 7 w 22"/>
                  <a:gd name="T11" fmla="*/ 11 h 14"/>
                  <a:gd name="T12" fmla="*/ 10 w 22"/>
                  <a:gd name="T13" fmla="*/ 12 h 14"/>
                  <a:gd name="T14" fmla="*/ 12 w 22"/>
                  <a:gd name="T15" fmla="*/ 14 h 14"/>
                  <a:gd name="T16" fmla="*/ 14 w 22"/>
                  <a:gd name="T17" fmla="*/ 14 h 14"/>
                  <a:gd name="T18" fmla="*/ 14 w 22"/>
                  <a:gd name="T19" fmla="*/ 13 h 14"/>
                  <a:gd name="T20" fmla="*/ 17 w 22"/>
                  <a:gd name="T21" fmla="*/ 13 h 14"/>
                  <a:gd name="T22" fmla="*/ 19 w 22"/>
                  <a:gd name="T23" fmla="*/ 13 h 14"/>
                  <a:gd name="T24" fmla="*/ 21 w 22"/>
                  <a:gd name="T25" fmla="*/ 13 h 14"/>
                  <a:gd name="T26" fmla="*/ 22 w 22"/>
                  <a:gd name="T27" fmla="*/ 13 h 14"/>
                  <a:gd name="T28" fmla="*/ 22 w 22"/>
                  <a:gd name="T29" fmla="*/ 11 h 14"/>
                  <a:gd name="T30" fmla="*/ 22 w 22"/>
                  <a:gd name="T31" fmla="*/ 11 h 14"/>
                  <a:gd name="T32" fmla="*/ 20 w 22"/>
                  <a:gd name="T33" fmla="*/ 10 h 14"/>
                  <a:gd name="T34" fmla="*/ 21 w 22"/>
                  <a:gd name="T35" fmla="*/ 10 h 14"/>
                  <a:gd name="T36" fmla="*/ 22 w 22"/>
                  <a:gd name="T37" fmla="*/ 9 h 14"/>
                  <a:gd name="T38" fmla="*/ 21 w 22"/>
                  <a:gd name="T39" fmla="*/ 8 h 14"/>
                  <a:gd name="T40" fmla="*/ 20 w 22"/>
                  <a:gd name="T41" fmla="*/ 7 h 14"/>
                  <a:gd name="T42" fmla="*/ 19 w 22"/>
                  <a:gd name="T43" fmla="*/ 4 h 14"/>
                  <a:gd name="T44" fmla="*/ 18 w 22"/>
                  <a:gd name="T45" fmla="*/ 2 h 14"/>
                  <a:gd name="T46" fmla="*/ 17 w 22"/>
                  <a:gd name="T47" fmla="*/ 2 h 14"/>
                  <a:gd name="T48" fmla="*/ 16 w 22"/>
                  <a:gd name="T49" fmla="*/ 3 h 14"/>
                  <a:gd name="T50" fmla="*/ 15 w 22"/>
                  <a:gd name="T51" fmla="*/ 4 h 14"/>
                  <a:gd name="T52" fmla="*/ 14 w 22"/>
                  <a:gd name="T53" fmla="*/ 5 h 14"/>
                  <a:gd name="T54" fmla="*/ 11 w 22"/>
                  <a:gd name="T55" fmla="*/ 3 h 14"/>
                  <a:gd name="T56" fmla="*/ 10 w 22"/>
                  <a:gd name="T57" fmla="*/ 3 h 14"/>
                  <a:gd name="T58" fmla="*/ 8 w 22"/>
                  <a:gd name="T59" fmla="*/ 2 h 14"/>
                  <a:gd name="T60" fmla="*/ 8 w 22"/>
                  <a:gd name="T61" fmla="*/ 1 h 14"/>
                  <a:gd name="T62" fmla="*/ 7 w 22"/>
                  <a:gd name="T63" fmla="*/ 0 h 14"/>
                  <a:gd name="T64" fmla="*/ 4 w 22"/>
                  <a:gd name="T65" fmla="*/ 0 h 14"/>
                  <a:gd name="T66" fmla="*/ 3 w 22"/>
                  <a:gd name="T67" fmla="*/ 1 h 14"/>
                  <a:gd name="T68" fmla="*/ 1 w 22"/>
                  <a:gd name="T69" fmla="*/ 1 h 14"/>
                  <a:gd name="T70" fmla="*/ 1 w 22"/>
                  <a:gd name="T71" fmla="*/ 4 h 14"/>
                  <a:gd name="T72" fmla="*/ 2 w 22"/>
                  <a:gd name="T73" fmla="*/ 5 h 14"/>
                  <a:gd name="T74" fmla="*/ 2 w 22"/>
                  <a:gd name="T75" fmla="*/ 6 h 14"/>
                  <a:gd name="T76" fmla="*/ 1 w 22"/>
                  <a:gd name="T77" fmla="*/ 6 h 14"/>
                  <a:gd name="T78" fmla="*/ 0 w 22"/>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 h="14">
                    <a:moveTo>
                      <a:pt x="0" y="6"/>
                    </a:moveTo>
                    <a:cubicBezTo>
                      <a:pt x="1" y="7"/>
                      <a:pt x="1" y="7"/>
                      <a:pt x="1" y="7"/>
                    </a:cubicBezTo>
                    <a:cubicBezTo>
                      <a:pt x="1" y="7"/>
                      <a:pt x="1" y="8"/>
                      <a:pt x="1" y="9"/>
                    </a:cubicBezTo>
                    <a:cubicBezTo>
                      <a:pt x="2" y="9"/>
                      <a:pt x="3" y="10"/>
                      <a:pt x="3" y="10"/>
                    </a:cubicBezTo>
                    <a:cubicBezTo>
                      <a:pt x="3" y="10"/>
                      <a:pt x="6" y="10"/>
                      <a:pt x="7" y="10"/>
                    </a:cubicBezTo>
                    <a:cubicBezTo>
                      <a:pt x="7" y="10"/>
                      <a:pt x="7" y="11"/>
                      <a:pt x="7" y="11"/>
                    </a:cubicBezTo>
                    <a:cubicBezTo>
                      <a:pt x="7" y="11"/>
                      <a:pt x="9" y="11"/>
                      <a:pt x="10" y="12"/>
                    </a:cubicBezTo>
                    <a:cubicBezTo>
                      <a:pt x="11" y="13"/>
                      <a:pt x="12" y="13"/>
                      <a:pt x="12" y="14"/>
                    </a:cubicBezTo>
                    <a:cubicBezTo>
                      <a:pt x="12" y="14"/>
                      <a:pt x="14" y="14"/>
                      <a:pt x="14" y="14"/>
                    </a:cubicBezTo>
                    <a:cubicBezTo>
                      <a:pt x="14" y="13"/>
                      <a:pt x="14" y="13"/>
                      <a:pt x="14" y="13"/>
                    </a:cubicBezTo>
                    <a:cubicBezTo>
                      <a:pt x="17" y="13"/>
                      <a:pt x="17" y="13"/>
                      <a:pt x="17" y="13"/>
                    </a:cubicBezTo>
                    <a:cubicBezTo>
                      <a:pt x="19" y="13"/>
                      <a:pt x="19" y="13"/>
                      <a:pt x="19" y="13"/>
                    </a:cubicBezTo>
                    <a:cubicBezTo>
                      <a:pt x="21" y="13"/>
                      <a:pt x="21" y="13"/>
                      <a:pt x="21" y="13"/>
                    </a:cubicBezTo>
                    <a:cubicBezTo>
                      <a:pt x="22" y="13"/>
                      <a:pt x="22" y="13"/>
                      <a:pt x="22" y="13"/>
                    </a:cubicBezTo>
                    <a:cubicBezTo>
                      <a:pt x="22" y="11"/>
                      <a:pt x="22" y="11"/>
                      <a:pt x="22" y="11"/>
                    </a:cubicBezTo>
                    <a:cubicBezTo>
                      <a:pt x="22" y="11"/>
                      <a:pt x="22" y="11"/>
                      <a:pt x="22" y="11"/>
                    </a:cubicBezTo>
                    <a:cubicBezTo>
                      <a:pt x="20" y="10"/>
                      <a:pt x="20" y="10"/>
                      <a:pt x="20" y="10"/>
                    </a:cubicBezTo>
                    <a:cubicBezTo>
                      <a:pt x="21" y="10"/>
                      <a:pt x="21" y="10"/>
                      <a:pt x="21" y="10"/>
                    </a:cubicBezTo>
                    <a:cubicBezTo>
                      <a:pt x="22" y="9"/>
                      <a:pt x="22" y="9"/>
                      <a:pt x="22" y="9"/>
                    </a:cubicBezTo>
                    <a:cubicBezTo>
                      <a:pt x="21" y="8"/>
                      <a:pt x="21" y="8"/>
                      <a:pt x="21" y="8"/>
                    </a:cubicBezTo>
                    <a:cubicBezTo>
                      <a:pt x="20" y="7"/>
                      <a:pt x="20" y="7"/>
                      <a:pt x="20" y="7"/>
                    </a:cubicBezTo>
                    <a:cubicBezTo>
                      <a:pt x="19" y="4"/>
                      <a:pt x="19" y="4"/>
                      <a:pt x="19" y="4"/>
                    </a:cubicBezTo>
                    <a:cubicBezTo>
                      <a:pt x="18" y="2"/>
                      <a:pt x="18" y="2"/>
                      <a:pt x="18" y="2"/>
                    </a:cubicBezTo>
                    <a:cubicBezTo>
                      <a:pt x="17" y="2"/>
                      <a:pt x="17" y="2"/>
                      <a:pt x="17" y="2"/>
                    </a:cubicBezTo>
                    <a:cubicBezTo>
                      <a:pt x="16" y="3"/>
                      <a:pt x="16" y="3"/>
                      <a:pt x="16" y="3"/>
                    </a:cubicBezTo>
                    <a:cubicBezTo>
                      <a:pt x="15" y="4"/>
                      <a:pt x="15" y="4"/>
                      <a:pt x="15" y="4"/>
                    </a:cubicBezTo>
                    <a:cubicBezTo>
                      <a:pt x="14" y="5"/>
                      <a:pt x="14" y="5"/>
                      <a:pt x="14" y="5"/>
                    </a:cubicBezTo>
                    <a:cubicBezTo>
                      <a:pt x="14" y="5"/>
                      <a:pt x="12" y="4"/>
                      <a:pt x="11" y="3"/>
                    </a:cubicBezTo>
                    <a:cubicBezTo>
                      <a:pt x="10" y="3"/>
                      <a:pt x="10" y="3"/>
                      <a:pt x="10" y="3"/>
                    </a:cubicBezTo>
                    <a:cubicBezTo>
                      <a:pt x="10" y="3"/>
                      <a:pt x="9" y="2"/>
                      <a:pt x="8" y="2"/>
                    </a:cubicBezTo>
                    <a:cubicBezTo>
                      <a:pt x="8" y="2"/>
                      <a:pt x="8" y="1"/>
                      <a:pt x="8" y="1"/>
                    </a:cubicBezTo>
                    <a:cubicBezTo>
                      <a:pt x="8" y="1"/>
                      <a:pt x="7" y="0"/>
                      <a:pt x="7" y="0"/>
                    </a:cubicBezTo>
                    <a:cubicBezTo>
                      <a:pt x="6" y="0"/>
                      <a:pt x="6" y="0"/>
                      <a:pt x="4" y="0"/>
                    </a:cubicBezTo>
                    <a:cubicBezTo>
                      <a:pt x="3" y="0"/>
                      <a:pt x="3" y="0"/>
                      <a:pt x="3" y="1"/>
                    </a:cubicBezTo>
                    <a:cubicBezTo>
                      <a:pt x="2" y="1"/>
                      <a:pt x="2" y="1"/>
                      <a:pt x="1" y="1"/>
                    </a:cubicBezTo>
                    <a:cubicBezTo>
                      <a:pt x="1" y="2"/>
                      <a:pt x="1" y="4"/>
                      <a:pt x="1" y="4"/>
                    </a:cubicBezTo>
                    <a:cubicBezTo>
                      <a:pt x="2" y="5"/>
                      <a:pt x="2" y="5"/>
                      <a:pt x="2" y="5"/>
                    </a:cubicBezTo>
                    <a:cubicBezTo>
                      <a:pt x="2" y="6"/>
                      <a:pt x="2" y="6"/>
                      <a:pt x="2" y="6"/>
                    </a:cubicBezTo>
                    <a:cubicBezTo>
                      <a:pt x="1" y="6"/>
                      <a:pt x="1" y="6"/>
                      <a:pt x="1" y="6"/>
                    </a:cubicBezTo>
                    <a:lnTo>
                      <a:pt x="0" y="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1" name="Freeform 40"/>
              <p:cNvSpPr>
                <a:spLocks/>
              </p:cNvSpPr>
              <p:nvPr/>
            </p:nvSpPr>
            <p:spPr bwMode="auto">
              <a:xfrm>
                <a:off x="2712" y="1725"/>
                <a:ext cx="8" cy="22"/>
              </a:xfrm>
              <a:custGeom>
                <a:avLst/>
                <a:gdLst>
                  <a:gd name="T0" fmla="*/ 4 w 4"/>
                  <a:gd name="T1" fmla="*/ 5 h 11"/>
                  <a:gd name="T2" fmla="*/ 3 w 4"/>
                  <a:gd name="T3" fmla="*/ 3 h 11"/>
                  <a:gd name="T4" fmla="*/ 2 w 4"/>
                  <a:gd name="T5" fmla="*/ 0 h 11"/>
                  <a:gd name="T6" fmla="*/ 0 w 4"/>
                  <a:gd name="T7" fmla="*/ 0 h 11"/>
                  <a:gd name="T8" fmla="*/ 0 w 4"/>
                  <a:gd name="T9" fmla="*/ 2 h 11"/>
                  <a:gd name="T10" fmla="*/ 1 w 4"/>
                  <a:gd name="T11" fmla="*/ 3 h 11"/>
                  <a:gd name="T12" fmla="*/ 2 w 4"/>
                  <a:gd name="T13" fmla="*/ 4 h 11"/>
                  <a:gd name="T14" fmla="*/ 2 w 4"/>
                  <a:gd name="T15" fmla="*/ 5 h 11"/>
                  <a:gd name="T16" fmla="*/ 1 w 4"/>
                  <a:gd name="T17" fmla="*/ 6 h 11"/>
                  <a:gd name="T18" fmla="*/ 1 w 4"/>
                  <a:gd name="T19" fmla="*/ 8 h 11"/>
                  <a:gd name="T20" fmla="*/ 1 w 4"/>
                  <a:gd name="T21" fmla="*/ 9 h 11"/>
                  <a:gd name="T22" fmla="*/ 1 w 4"/>
                  <a:gd name="T23" fmla="*/ 11 h 11"/>
                  <a:gd name="T24" fmla="*/ 3 w 4"/>
                  <a:gd name="T25" fmla="*/ 11 h 11"/>
                  <a:gd name="T26" fmla="*/ 4 w 4"/>
                  <a:gd name="T27" fmla="*/ 9 h 11"/>
                  <a:gd name="T28" fmla="*/ 4 w 4"/>
                  <a:gd name="T29" fmla="*/ 8 h 11"/>
                  <a:gd name="T30" fmla="*/ 4 w 4"/>
                  <a:gd name="T31" fmla="*/ 7 h 11"/>
                  <a:gd name="T32" fmla="*/ 4 w 4"/>
                  <a:gd name="T33"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1">
                    <a:moveTo>
                      <a:pt x="4" y="5"/>
                    </a:moveTo>
                    <a:cubicBezTo>
                      <a:pt x="3" y="3"/>
                      <a:pt x="3" y="3"/>
                      <a:pt x="3" y="3"/>
                    </a:cubicBezTo>
                    <a:cubicBezTo>
                      <a:pt x="2" y="0"/>
                      <a:pt x="2" y="0"/>
                      <a:pt x="2" y="0"/>
                    </a:cubicBezTo>
                    <a:cubicBezTo>
                      <a:pt x="0" y="0"/>
                      <a:pt x="0" y="0"/>
                      <a:pt x="0" y="0"/>
                    </a:cubicBezTo>
                    <a:cubicBezTo>
                      <a:pt x="0" y="0"/>
                      <a:pt x="0" y="2"/>
                      <a:pt x="0" y="2"/>
                    </a:cubicBezTo>
                    <a:cubicBezTo>
                      <a:pt x="1" y="2"/>
                      <a:pt x="1" y="3"/>
                      <a:pt x="1" y="3"/>
                    </a:cubicBezTo>
                    <a:cubicBezTo>
                      <a:pt x="2" y="4"/>
                      <a:pt x="2" y="4"/>
                      <a:pt x="2" y="4"/>
                    </a:cubicBezTo>
                    <a:cubicBezTo>
                      <a:pt x="2" y="5"/>
                      <a:pt x="2" y="5"/>
                      <a:pt x="2" y="5"/>
                    </a:cubicBezTo>
                    <a:cubicBezTo>
                      <a:pt x="1" y="6"/>
                      <a:pt x="1" y="6"/>
                      <a:pt x="1" y="6"/>
                    </a:cubicBezTo>
                    <a:cubicBezTo>
                      <a:pt x="1" y="8"/>
                      <a:pt x="1" y="8"/>
                      <a:pt x="1" y="8"/>
                    </a:cubicBezTo>
                    <a:cubicBezTo>
                      <a:pt x="1" y="9"/>
                      <a:pt x="1" y="9"/>
                      <a:pt x="1" y="9"/>
                    </a:cubicBezTo>
                    <a:cubicBezTo>
                      <a:pt x="1" y="11"/>
                      <a:pt x="1" y="11"/>
                      <a:pt x="1" y="11"/>
                    </a:cubicBezTo>
                    <a:cubicBezTo>
                      <a:pt x="3" y="11"/>
                      <a:pt x="3" y="11"/>
                      <a:pt x="3" y="11"/>
                    </a:cubicBezTo>
                    <a:cubicBezTo>
                      <a:pt x="4" y="9"/>
                      <a:pt x="4" y="9"/>
                      <a:pt x="4" y="9"/>
                    </a:cubicBezTo>
                    <a:cubicBezTo>
                      <a:pt x="4" y="9"/>
                      <a:pt x="4" y="8"/>
                      <a:pt x="4" y="8"/>
                    </a:cubicBezTo>
                    <a:cubicBezTo>
                      <a:pt x="4" y="7"/>
                      <a:pt x="4" y="7"/>
                      <a:pt x="4" y="7"/>
                    </a:cubicBezTo>
                    <a:cubicBezTo>
                      <a:pt x="4" y="5"/>
                      <a:pt x="4" y="5"/>
                      <a:pt x="4" y="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2" name="Freeform 41"/>
              <p:cNvSpPr>
                <a:spLocks/>
              </p:cNvSpPr>
              <p:nvPr/>
            </p:nvSpPr>
            <p:spPr bwMode="auto">
              <a:xfrm>
                <a:off x="2674" y="1805"/>
                <a:ext cx="20" cy="18"/>
              </a:xfrm>
              <a:custGeom>
                <a:avLst/>
                <a:gdLst>
                  <a:gd name="T0" fmla="*/ 0 w 10"/>
                  <a:gd name="T1" fmla="*/ 3 h 9"/>
                  <a:gd name="T2" fmla="*/ 1 w 10"/>
                  <a:gd name="T3" fmla="*/ 3 h 9"/>
                  <a:gd name="T4" fmla="*/ 3 w 10"/>
                  <a:gd name="T5" fmla="*/ 4 h 9"/>
                  <a:gd name="T6" fmla="*/ 4 w 10"/>
                  <a:gd name="T7" fmla="*/ 5 h 9"/>
                  <a:gd name="T8" fmla="*/ 3 w 10"/>
                  <a:gd name="T9" fmla="*/ 6 h 9"/>
                  <a:gd name="T10" fmla="*/ 5 w 10"/>
                  <a:gd name="T11" fmla="*/ 8 h 9"/>
                  <a:gd name="T12" fmla="*/ 5 w 10"/>
                  <a:gd name="T13" fmla="*/ 8 h 9"/>
                  <a:gd name="T14" fmla="*/ 7 w 10"/>
                  <a:gd name="T15" fmla="*/ 9 h 9"/>
                  <a:gd name="T16" fmla="*/ 9 w 10"/>
                  <a:gd name="T17" fmla="*/ 9 h 9"/>
                  <a:gd name="T18" fmla="*/ 10 w 10"/>
                  <a:gd name="T19" fmla="*/ 8 h 9"/>
                  <a:gd name="T20" fmla="*/ 10 w 10"/>
                  <a:gd name="T21" fmla="*/ 7 h 9"/>
                  <a:gd name="T22" fmla="*/ 9 w 10"/>
                  <a:gd name="T23" fmla="*/ 5 h 9"/>
                  <a:gd name="T24" fmla="*/ 8 w 10"/>
                  <a:gd name="T25" fmla="*/ 3 h 9"/>
                  <a:gd name="T26" fmla="*/ 5 w 10"/>
                  <a:gd name="T27" fmla="*/ 3 h 9"/>
                  <a:gd name="T28" fmla="*/ 3 w 10"/>
                  <a:gd name="T29" fmla="*/ 1 h 9"/>
                  <a:gd name="T30" fmla="*/ 1 w 10"/>
                  <a:gd name="T31" fmla="*/ 0 h 9"/>
                  <a:gd name="T32" fmla="*/ 0 w 10"/>
                  <a:gd name="T33" fmla="*/ 1 h 9"/>
                  <a:gd name="T34" fmla="*/ 0 w 10"/>
                  <a:gd name="T3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9">
                    <a:moveTo>
                      <a:pt x="0" y="3"/>
                    </a:moveTo>
                    <a:cubicBezTo>
                      <a:pt x="1" y="3"/>
                      <a:pt x="1" y="3"/>
                      <a:pt x="1" y="3"/>
                    </a:cubicBezTo>
                    <a:cubicBezTo>
                      <a:pt x="3" y="4"/>
                      <a:pt x="3" y="4"/>
                      <a:pt x="3" y="4"/>
                    </a:cubicBezTo>
                    <a:cubicBezTo>
                      <a:pt x="4" y="5"/>
                      <a:pt x="4" y="5"/>
                      <a:pt x="4" y="5"/>
                    </a:cubicBezTo>
                    <a:cubicBezTo>
                      <a:pt x="3" y="6"/>
                      <a:pt x="3" y="6"/>
                      <a:pt x="3" y="6"/>
                    </a:cubicBezTo>
                    <a:cubicBezTo>
                      <a:pt x="5" y="8"/>
                      <a:pt x="5" y="8"/>
                      <a:pt x="5" y="8"/>
                    </a:cubicBezTo>
                    <a:cubicBezTo>
                      <a:pt x="5" y="8"/>
                      <a:pt x="5" y="8"/>
                      <a:pt x="5" y="8"/>
                    </a:cubicBezTo>
                    <a:cubicBezTo>
                      <a:pt x="5" y="8"/>
                      <a:pt x="6" y="8"/>
                      <a:pt x="7" y="9"/>
                    </a:cubicBezTo>
                    <a:cubicBezTo>
                      <a:pt x="7" y="9"/>
                      <a:pt x="8" y="9"/>
                      <a:pt x="9" y="9"/>
                    </a:cubicBezTo>
                    <a:cubicBezTo>
                      <a:pt x="10" y="9"/>
                      <a:pt x="10" y="9"/>
                      <a:pt x="10" y="8"/>
                    </a:cubicBezTo>
                    <a:cubicBezTo>
                      <a:pt x="10" y="8"/>
                      <a:pt x="10" y="7"/>
                      <a:pt x="10" y="7"/>
                    </a:cubicBezTo>
                    <a:cubicBezTo>
                      <a:pt x="9" y="5"/>
                      <a:pt x="9" y="5"/>
                      <a:pt x="9" y="5"/>
                    </a:cubicBezTo>
                    <a:cubicBezTo>
                      <a:pt x="8" y="3"/>
                      <a:pt x="8" y="3"/>
                      <a:pt x="8" y="3"/>
                    </a:cubicBezTo>
                    <a:cubicBezTo>
                      <a:pt x="5" y="3"/>
                      <a:pt x="5" y="3"/>
                      <a:pt x="5" y="3"/>
                    </a:cubicBezTo>
                    <a:cubicBezTo>
                      <a:pt x="3" y="1"/>
                      <a:pt x="3" y="1"/>
                      <a:pt x="3" y="1"/>
                    </a:cubicBezTo>
                    <a:cubicBezTo>
                      <a:pt x="1" y="0"/>
                      <a:pt x="1" y="0"/>
                      <a:pt x="1" y="0"/>
                    </a:cubicBezTo>
                    <a:cubicBezTo>
                      <a:pt x="0" y="1"/>
                      <a:pt x="0" y="1"/>
                      <a:pt x="0" y="1"/>
                    </a:cubicBezTo>
                    <a:lnTo>
                      <a:pt x="0" y="3"/>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3" name="Freeform 42"/>
              <p:cNvSpPr>
                <a:spLocks/>
              </p:cNvSpPr>
              <p:nvPr/>
            </p:nvSpPr>
            <p:spPr bwMode="auto">
              <a:xfrm>
                <a:off x="2606" y="1795"/>
                <a:ext cx="14" cy="18"/>
              </a:xfrm>
              <a:custGeom>
                <a:avLst/>
                <a:gdLst>
                  <a:gd name="T0" fmla="*/ 7 w 7"/>
                  <a:gd name="T1" fmla="*/ 6 h 9"/>
                  <a:gd name="T2" fmla="*/ 7 w 7"/>
                  <a:gd name="T3" fmla="*/ 4 h 9"/>
                  <a:gd name="T4" fmla="*/ 7 w 7"/>
                  <a:gd name="T5" fmla="*/ 3 h 9"/>
                  <a:gd name="T6" fmla="*/ 7 w 7"/>
                  <a:gd name="T7" fmla="*/ 1 h 9"/>
                  <a:gd name="T8" fmla="*/ 5 w 7"/>
                  <a:gd name="T9" fmla="*/ 1 h 9"/>
                  <a:gd name="T10" fmla="*/ 4 w 7"/>
                  <a:gd name="T11" fmla="*/ 2 h 9"/>
                  <a:gd name="T12" fmla="*/ 4 w 7"/>
                  <a:gd name="T13" fmla="*/ 4 h 9"/>
                  <a:gd name="T14" fmla="*/ 3 w 7"/>
                  <a:gd name="T15" fmla="*/ 5 h 9"/>
                  <a:gd name="T16" fmla="*/ 2 w 7"/>
                  <a:gd name="T17" fmla="*/ 7 h 9"/>
                  <a:gd name="T18" fmla="*/ 1 w 7"/>
                  <a:gd name="T19" fmla="*/ 8 h 9"/>
                  <a:gd name="T20" fmla="*/ 1 w 7"/>
                  <a:gd name="T21" fmla="*/ 9 h 9"/>
                  <a:gd name="T22" fmla="*/ 3 w 7"/>
                  <a:gd name="T23" fmla="*/ 8 h 9"/>
                  <a:gd name="T24" fmla="*/ 4 w 7"/>
                  <a:gd name="T25" fmla="*/ 7 h 9"/>
                  <a:gd name="T26" fmla="*/ 5 w 7"/>
                  <a:gd name="T27" fmla="*/ 6 h 9"/>
                  <a:gd name="T28" fmla="*/ 7 w 7"/>
                  <a:gd name="T29"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9">
                    <a:moveTo>
                      <a:pt x="7" y="6"/>
                    </a:moveTo>
                    <a:cubicBezTo>
                      <a:pt x="7" y="5"/>
                      <a:pt x="7" y="4"/>
                      <a:pt x="7" y="4"/>
                    </a:cubicBezTo>
                    <a:cubicBezTo>
                      <a:pt x="7" y="3"/>
                      <a:pt x="7" y="3"/>
                      <a:pt x="7" y="3"/>
                    </a:cubicBezTo>
                    <a:cubicBezTo>
                      <a:pt x="7" y="1"/>
                      <a:pt x="7" y="1"/>
                      <a:pt x="7" y="1"/>
                    </a:cubicBezTo>
                    <a:cubicBezTo>
                      <a:pt x="7" y="1"/>
                      <a:pt x="5" y="0"/>
                      <a:pt x="5" y="1"/>
                    </a:cubicBezTo>
                    <a:cubicBezTo>
                      <a:pt x="5" y="1"/>
                      <a:pt x="4" y="2"/>
                      <a:pt x="4" y="2"/>
                    </a:cubicBezTo>
                    <a:cubicBezTo>
                      <a:pt x="4" y="4"/>
                      <a:pt x="4" y="4"/>
                      <a:pt x="4" y="4"/>
                    </a:cubicBezTo>
                    <a:cubicBezTo>
                      <a:pt x="3" y="5"/>
                      <a:pt x="3" y="5"/>
                      <a:pt x="3" y="5"/>
                    </a:cubicBezTo>
                    <a:cubicBezTo>
                      <a:pt x="2" y="7"/>
                      <a:pt x="2" y="7"/>
                      <a:pt x="2" y="7"/>
                    </a:cubicBezTo>
                    <a:cubicBezTo>
                      <a:pt x="1" y="8"/>
                      <a:pt x="1" y="8"/>
                      <a:pt x="1" y="8"/>
                    </a:cubicBezTo>
                    <a:cubicBezTo>
                      <a:pt x="1" y="8"/>
                      <a:pt x="0" y="8"/>
                      <a:pt x="1" y="9"/>
                    </a:cubicBezTo>
                    <a:cubicBezTo>
                      <a:pt x="2" y="9"/>
                      <a:pt x="3" y="9"/>
                      <a:pt x="3" y="8"/>
                    </a:cubicBezTo>
                    <a:cubicBezTo>
                      <a:pt x="3" y="8"/>
                      <a:pt x="4" y="7"/>
                      <a:pt x="4" y="7"/>
                    </a:cubicBezTo>
                    <a:cubicBezTo>
                      <a:pt x="4" y="7"/>
                      <a:pt x="4" y="6"/>
                      <a:pt x="5" y="6"/>
                    </a:cubicBezTo>
                    <a:cubicBezTo>
                      <a:pt x="5" y="6"/>
                      <a:pt x="6" y="6"/>
                      <a:pt x="7" y="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4" name="Freeform 43"/>
              <p:cNvSpPr>
                <a:spLocks/>
              </p:cNvSpPr>
              <p:nvPr/>
            </p:nvSpPr>
            <p:spPr bwMode="auto">
              <a:xfrm>
                <a:off x="2801" y="1803"/>
                <a:ext cx="4" cy="4"/>
              </a:xfrm>
              <a:custGeom>
                <a:avLst/>
                <a:gdLst>
                  <a:gd name="T0" fmla="*/ 2 w 2"/>
                  <a:gd name="T1" fmla="*/ 0 h 2"/>
                  <a:gd name="T2" fmla="*/ 1 w 2"/>
                  <a:gd name="T3" fmla="*/ 0 h 2"/>
                  <a:gd name="T4" fmla="*/ 0 w 2"/>
                  <a:gd name="T5" fmla="*/ 1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2" y="0"/>
                      <a:pt x="1" y="0"/>
                      <a:pt x="1" y="0"/>
                    </a:cubicBezTo>
                    <a:cubicBezTo>
                      <a:pt x="1" y="0"/>
                      <a:pt x="0" y="1"/>
                      <a:pt x="0" y="1"/>
                    </a:cubicBezTo>
                    <a:cubicBezTo>
                      <a:pt x="1" y="2"/>
                      <a:pt x="1" y="2"/>
                      <a:pt x="1" y="2"/>
                    </a:cubicBez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5" name="Freeform 44"/>
              <p:cNvSpPr>
                <a:spLocks/>
              </p:cNvSpPr>
              <p:nvPr/>
            </p:nvSpPr>
            <p:spPr bwMode="auto">
              <a:xfrm>
                <a:off x="2726" y="1608"/>
                <a:ext cx="18" cy="10"/>
              </a:xfrm>
              <a:custGeom>
                <a:avLst/>
                <a:gdLst>
                  <a:gd name="T0" fmla="*/ 2 w 9"/>
                  <a:gd name="T1" fmla="*/ 4 h 5"/>
                  <a:gd name="T2" fmla="*/ 4 w 9"/>
                  <a:gd name="T3" fmla="*/ 5 h 5"/>
                  <a:gd name="T4" fmla="*/ 5 w 9"/>
                  <a:gd name="T5" fmla="*/ 5 h 5"/>
                  <a:gd name="T6" fmla="*/ 6 w 9"/>
                  <a:gd name="T7" fmla="*/ 3 h 5"/>
                  <a:gd name="T8" fmla="*/ 6 w 9"/>
                  <a:gd name="T9" fmla="*/ 2 h 5"/>
                  <a:gd name="T10" fmla="*/ 9 w 9"/>
                  <a:gd name="T11" fmla="*/ 0 h 5"/>
                  <a:gd name="T12" fmla="*/ 7 w 9"/>
                  <a:gd name="T13" fmla="*/ 0 h 5"/>
                  <a:gd name="T14" fmla="*/ 5 w 9"/>
                  <a:gd name="T15" fmla="*/ 0 h 5"/>
                  <a:gd name="T16" fmla="*/ 2 w 9"/>
                  <a:gd name="T17" fmla="*/ 1 h 5"/>
                  <a:gd name="T18" fmla="*/ 1 w 9"/>
                  <a:gd name="T19" fmla="*/ 3 h 5"/>
                  <a:gd name="T20" fmla="*/ 0 w 9"/>
                  <a:gd name="T21" fmla="*/ 3 h 5"/>
                  <a:gd name="T22" fmla="*/ 2 w 9"/>
                  <a:gd name="T23" fmla="*/ 4 h 5"/>
                  <a:gd name="T24" fmla="*/ 2 w 9"/>
                  <a:gd name="T25"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2" y="4"/>
                    </a:moveTo>
                    <a:cubicBezTo>
                      <a:pt x="2" y="4"/>
                      <a:pt x="4" y="4"/>
                      <a:pt x="4" y="5"/>
                    </a:cubicBezTo>
                    <a:cubicBezTo>
                      <a:pt x="4" y="5"/>
                      <a:pt x="5" y="5"/>
                      <a:pt x="5" y="5"/>
                    </a:cubicBezTo>
                    <a:cubicBezTo>
                      <a:pt x="5" y="5"/>
                      <a:pt x="6" y="3"/>
                      <a:pt x="6" y="3"/>
                    </a:cubicBezTo>
                    <a:cubicBezTo>
                      <a:pt x="6" y="2"/>
                      <a:pt x="6" y="2"/>
                      <a:pt x="6" y="2"/>
                    </a:cubicBezTo>
                    <a:cubicBezTo>
                      <a:pt x="7" y="2"/>
                      <a:pt x="9" y="0"/>
                      <a:pt x="9" y="0"/>
                    </a:cubicBezTo>
                    <a:cubicBezTo>
                      <a:pt x="9" y="0"/>
                      <a:pt x="7" y="0"/>
                      <a:pt x="7" y="0"/>
                    </a:cubicBezTo>
                    <a:cubicBezTo>
                      <a:pt x="7" y="0"/>
                      <a:pt x="5" y="0"/>
                      <a:pt x="5" y="0"/>
                    </a:cubicBezTo>
                    <a:cubicBezTo>
                      <a:pt x="4" y="0"/>
                      <a:pt x="2" y="1"/>
                      <a:pt x="2" y="1"/>
                    </a:cubicBezTo>
                    <a:cubicBezTo>
                      <a:pt x="1" y="3"/>
                      <a:pt x="1" y="3"/>
                      <a:pt x="1" y="3"/>
                    </a:cubicBezTo>
                    <a:cubicBezTo>
                      <a:pt x="0" y="3"/>
                      <a:pt x="0" y="3"/>
                      <a:pt x="0" y="3"/>
                    </a:cubicBezTo>
                    <a:cubicBezTo>
                      <a:pt x="0" y="3"/>
                      <a:pt x="1" y="4"/>
                      <a:pt x="2" y="4"/>
                    </a:cubicBezTo>
                    <a:cubicBezTo>
                      <a:pt x="2" y="4"/>
                      <a:pt x="2" y="4"/>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6" name="Freeform 45"/>
              <p:cNvSpPr>
                <a:spLocks/>
              </p:cNvSpPr>
              <p:nvPr/>
            </p:nvSpPr>
            <p:spPr bwMode="auto">
              <a:xfrm>
                <a:off x="2594" y="1574"/>
                <a:ext cx="140" cy="249"/>
              </a:xfrm>
              <a:custGeom>
                <a:avLst/>
                <a:gdLst>
                  <a:gd name="T0" fmla="*/ 3 w 70"/>
                  <a:gd name="T1" fmla="*/ 95 h 124"/>
                  <a:gd name="T2" fmla="*/ 12 w 70"/>
                  <a:gd name="T3" fmla="*/ 100 h 124"/>
                  <a:gd name="T4" fmla="*/ 14 w 70"/>
                  <a:gd name="T5" fmla="*/ 113 h 124"/>
                  <a:gd name="T6" fmla="*/ 13 w 70"/>
                  <a:gd name="T7" fmla="*/ 121 h 124"/>
                  <a:gd name="T8" fmla="*/ 26 w 70"/>
                  <a:gd name="T9" fmla="*/ 122 h 124"/>
                  <a:gd name="T10" fmla="*/ 36 w 70"/>
                  <a:gd name="T11" fmla="*/ 122 h 124"/>
                  <a:gd name="T12" fmla="*/ 39 w 70"/>
                  <a:gd name="T13" fmla="*/ 118 h 124"/>
                  <a:gd name="T14" fmla="*/ 35 w 70"/>
                  <a:gd name="T15" fmla="*/ 113 h 124"/>
                  <a:gd name="T16" fmla="*/ 40 w 70"/>
                  <a:gd name="T17" fmla="*/ 107 h 124"/>
                  <a:gd name="T18" fmla="*/ 38 w 70"/>
                  <a:gd name="T19" fmla="*/ 98 h 124"/>
                  <a:gd name="T20" fmla="*/ 39 w 70"/>
                  <a:gd name="T21" fmla="*/ 96 h 124"/>
                  <a:gd name="T22" fmla="*/ 40 w 70"/>
                  <a:gd name="T23" fmla="*/ 91 h 124"/>
                  <a:gd name="T24" fmla="*/ 42 w 70"/>
                  <a:gd name="T25" fmla="*/ 89 h 124"/>
                  <a:gd name="T26" fmla="*/ 48 w 70"/>
                  <a:gd name="T27" fmla="*/ 85 h 124"/>
                  <a:gd name="T28" fmla="*/ 48 w 70"/>
                  <a:gd name="T29" fmla="*/ 81 h 124"/>
                  <a:gd name="T30" fmla="*/ 53 w 70"/>
                  <a:gd name="T31" fmla="*/ 78 h 124"/>
                  <a:gd name="T32" fmla="*/ 53 w 70"/>
                  <a:gd name="T33" fmla="*/ 68 h 124"/>
                  <a:gd name="T34" fmla="*/ 59 w 70"/>
                  <a:gd name="T35" fmla="*/ 68 h 124"/>
                  <a:gd name="T36" fmla="*/ 62 w 70"/>
                  <a:gd name="T37" fmla="*/ 65 h 124"/>
                  <a:gd name="T38" fmla="*/ 65 w 70"/>
                  <a:gd name="T39" fmla="*/ 65 h 124"/>
                  <a:gd name="T40" fmla="*/ 68 w 70"/>
                  <a:gd name="T41" fmla="*/ 52 h 124"/>
                  <a:gd name="T42" fmla="*/ 55 w 70"/>
                  <a:gd name="T43" fmla="*/ 48 h 124"/>
                  <a:gd name="T44" fmla="*/ 53 w 70"/>
                  <a:gd name="T45" fmla="*/ 33 h 124"/>
                  <a:gd name="T46" fmla="*/ 58 w 70"/>
                  <a:gd name="T47" fmla="*/ 15 h 124"/>
                  <a:gd name="T48" fmla="*/ 57 w 70"/>
                  <a:gd name="T49" fmla="*/ 4 h 124"/>
                  <a:gd name="T50" fmla="*/ 44 w 70"/>
                  <a:gd name="T51" fmla="*/ 7 h 124"/>
                  <a:gd name="T52" fmla="*/ 30 w 70"/>
                  <a:gd name="T53" fmla="*/ 27 h 124"/>
                  <a:gd name="T54" fmla="*/ 19 w 70"/>
                  <a:gd name="T55" fmla="*/ 26 h 124"/>
                  <a:gd name="T56" fmla="*/ 11 w 70"/>
                  <a:gd name="T57" fmla="*/ 31 h 124"/>
                  <a:gd name="T58" fmla="*/ 4 w 70"/>
                  <a:gd name="T59" fmla="*/ 40 h 124"/>
                  <a:gd name="T60" fmla="*/ 7 w 70"/>
                  <a:gd name="T61" fmla="*/ 47 h 124"/>
                  <a:gd name="T62" fmla="*/ 11 w 70"/>
                  <a:gd name="T63" fmla="*/ 50 h 124"/>
                  <a:gd name="T64" fmla="*/ 11 w 70"/>
                  <a:gd name="T65" fmla="*/ 45 h 124"/>
                  <a:gd name="T66" fmla="*/ 12 w 70"/>
                  <a:gd name="T67" fmla="*/ 40 h 124"/>
                  <a:gd name="T68" fmla="*/ 16 w 70"/>
                  <a:gd name="T69" fmla="*/ 34 h 124"/>
                  <a:gd name="T70" fmla="*/ 22 w 70"/>
                  <a:gd name="T71" fmla="*/ 32 h 124"/>
                  <a:gd name="T72" fmla="*/ 29 w 70"/>
                  <a:gd name="T73" fmla="*/ 32 h 124"/>
                  <a:gd name="T74" fmla="*/ 38 w 70"/>
                  <a:gd name="T75" fmla="*/ 29 h 124"/>
                  <a:gd name="T76" fmla="*/ 38 w 70"/>
                  <a:gd name="T77" fmla="*/ 32 h 124"/>
                  <a:gd name="T78" fmla="*/ 29 w 70"/>
                  <a:gd name="T79" fmla="*/ 32 h 124"/>
                  <a:gd name="T80" fmla="*/ 27 w 70"/>
                  <a:gd name="T81" fmla="*/ 42 h 124"/>
                  <a:gd name="T82" fmla="*/ 31 w 70"/>
                  <a:gd name="T83" fmla="*/ 51 h 124"/>
                  <a:gd name="T84" fmla="*/ 29 w 70"/>
                  <a:gd name="T85" fmla="*/ 48 h 124"/>
                  <a:gd name="T86" fmla="*/ 24 w 70"/>
                  <a:gd name="T87" fmla="*/ 49 h 124"/>
                  <a:gd name="T88" fmla="*/ 26 w 70"/>
                  <a:gd name="T89" fmla="*/ 42 h 124"/>
                  <a:gd name="T90" fmla="*/ 21 w 70"/>
                  <a:gd name="T91" fmla="*/ 46 h 124"/>
                  <a:gd name="T92" fmla="*/ 19 w 70"/>
                  <a:gd name="T93" fmla="*/ 41 h 124"/>
                  <a:gd name="T94" fmla="*/ 18 w 70"/>
                  <a:gd name="T95" fmla="*/ 36 h 124"/>
                  <a:gd name="T96" fmla="*/ 13 w 70"/>
                  <a:gd name="T97" fmla="*/ 45 h 124"/>
                  <a:gd name="T98" fmla="*/ 15 w 70"/>
                  <a:gd name="T99" fmla="*/ 50 h 124"/>
                  <a:gd name="T100" fmla="*/ 14 w 70"/>
                  <a:gd name="T101" fmla="*/ 55 h 124"/>
                  <a:gd name="T102" fmla="*/ 5 w 70"/>
                  <a:gd name="T103" fmla="*/ 49 h 124"/>
                  <a:gd name="T104" fmla="*/ 2 w 70"/>
                  <a:gd name="T105" fmla="*/ 54 h 124"/>
                  <a:gd name="T106" fmla="*/ 2 w 70"/>
                  <a:gd name="T107" fmla="*/ 71 h 124"/>
                  <a:gd name="T108" fmla="*/ 7 w 70"/>
                  <a:gd name="T109" fmla="*/ 81 h 124"/>
                  <a:gd name="T110" fmla="*/ 2 w 70"/>
                  <a:gd name="T111" fmla="*/ 9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 h="124">
                    <a:moveTo>
                      <a:pt x="2" y="90"/>
                    </a:moveTo>
                    <a:cubicBezTo>
                      <a:pt x="1" y="91"/>
                      <a:pt x="0" y="92"/>
                      <a:pt x="0" y="92"/>
                    </a:cubicBezTo>
                    <a:cubicBezTo>
                      <a:pt x="0" y="93"/>
                      <a:pt x="2" y="95"/>
                      <a:pt x="2" y="95"/>
                    </a:cubicBezTo>
                    <a:cubicBezTo>
                      <a:pt x="3" y="96"/>
                      <a:pt x="3" y="96"/>
                      <a:pt x="3" y="96"/>
                    </a:cubicBezTo>
                    <a:cubicBezTo>
                      <a:pt x="3" y="96"/>
                      <a:pt x="3" y="96"/>
                      <a:pt x="3" y="95"/>
                    </a:cubicBezTo>
                    <a:cubicBezTo>
                      <a:pt x="3" y="95"/>
                      <a:pt x="5" y="95"/>
                      <a:pt x="5" y="95"/>
                    </a:cubicBezTo>
                    <a:cubicBezTo>
                      <a:pt x="6" y="96"/>
                      <a:pt x="6" y="96"/>
                      <a:pt x="6" y="96"/>
                    </a:cubicBezTo>
                    <a:cubicBezTo>
                      <a:pt x="5" y="97"/>
                      <a:pt x="5" y="97"/>
                      <a:pt x="5" y="97"/>
                    </a:cubicBezTo>
                    <a:cubicBezTo>
                      <a:pt x="5" y="97"/>
                      <a:pt x="8" y="99"/>
                      <a:pt x="10" y="100"/>
                    </a:cubicBezTo>
                    <a:cubicBezTo>
                      <a:pt x="11" y="100"/>
                      <a:pt x="12" y="100"/>
                      <a:pt x="12" y="100"/>
                    </a:cubicBezTo>
                    <a:cubicBezTo>
                      <a:pt x="13" y="103"/>
                      <a:pt x="13" y="103"/>
                      <a:pt x="13" y="103"/>
                    </a:cubicBezTo>
                    <a:cubicBezTo>
                      <a:pt x="13" y="103"/>
                      <a:pt x="14" y="104"/>
                      <a:pt x="14" y="105"/>
                    </a:cubicBezTo>
                    <a:cubicBezTo>
                      <a:pt x="14" y="106"/>
                      <a:pt x="14" y="109"/>
                      <a:pt x="14" y="109"/>
                    </a:cubicBezTo>
                    <a:cubicBezTo>
                      <a:pt x="14" y="109"/>
                      <a:pt x="14" y="110"/>
                      <a:pt x="14" y="110"/>
                    </a:cubicBezTo>
                    <a:cubicBezTo>
                      <a:pt x="14" y="111"/>
                      <a:pt x="14" y="113"/>
                      <a:pt x="14" y="113"/>
                    </a:cubicBezTo>
                    <a:cubicBezTo>
                      <a:pt x="14" y="115"/>
                      <a:pt x="14" y="115"/>
                      <a:pt x="14" y="115"/>
                    </a:cubicBezTo>
                    <a:cubicBezTo>
                      <a:pt x="14" y="115"/>
                      <a:pt x="13" y="116"/>
                      <a:pt x="13" y="116"/>
                    </a:cubicBezTo>
                    <a:cubicBezTo>
                      <a:pt x="13" y="116"/>
                      <a:pt x="11" y="117"/>
                      <a:pt x="10" y="118"/>
                    </a:cubicBezTo>
                    <a:cubicBezTo>
                      <a:pt x="10" y="118"/>
                      <a:pt x="11" y="120"/>
                      <a:pt x="11" y="120"/>
                    </a:cubicBezTo>
                    <a:cubicBezTo>
                      <a:pt x="13" y="121"/>
                      <a:pt x="13" y="121"/>
                      <a:pt x="13" y="121"/>
                    </a:cubicBezTo>
                    <a:cubicBezTo>
                      <a:pt x="16" y="120"/>
                      <a:pt x="16" y="120"/>
                      <a:pt x="16" y="120"/>
                    </a:cubicBezTo>
                    <a:cubicBezTo>
                      <a:pt x="19" y="120"/>
                      <a:pt x="19" y="120"/>
                      <a:pt x="19" y="120"/>
                    </a:cubicBezTo>
                    <a:cubicBezTo>
                      <a:pt x="19" y="120"/>
                      <a:pt x="19" y="120"/>
                      <a:pt x="19" y="120"/>
                    </a:cubicBezTo>
                    <a:cubicBezTo>
                      <a:pt x="20" y="120"/>
                      <a:pt x="23" y="121"/>
                      <a:pt x="23" y="121"/>
                    </a:cubicBezTo>
                    <a:cubicBezTo>
                      <a:pt x="24" y="122"/>
                      <a:pt x="26" y="122"/>
                      <a:pt x="26" y="122"/>
                    </a:cubicBezTo>
                    <a:cubicBezTo>
                      <a:pt x="26" y="122"/>
                      <a:pt x="26" y="122"/>
                      <a:pt x="26" y="122"/>
                    </a:cubicBezTo>
                    <a:cubicBezTo>
                      <a:pt x="31" y="124"/>
                      <a:pt x="31" y="124"/>
                      <a:pt x="31" y="124"/>
                    </a:cubicBezTo>
                    <a:cubicBezTo>
                      <a:pt x="32" y="124"/>
                      <a:pt x="32" y="124"/>
                      <a:pt x="32" y="124"/>
                    </a:cubicBezTo>
                    <a:cubicBezTo>
                      <a:pt x="32" y="124"/>
                      <a:pt x="33" y="124"/>
                      <a:pt x="34" y="124"/>
                    </a:cubicBezTo>
                    <a:cubicBezTo>
                      <a:pt x="34" y="123"/>
                      <a:pt x="36" y="122"/>
                      <a:pt x="36" y="122"/>
                    </a:cubicBezTo>
                    <a:cubicBezTo>
                      <a:pt x="37" y="121"/>
                      <a:pt x="38" y="121"/>
                      <a:pt x="39" y="121"/>
                    </a:cubicBezTo>
                    <a:cubicBezTo>
                      <a:pt x="40" y="121"/>
                      <a:pt x="40" y="121"/>
                      <a:pt x="40" y="121"/>
                    </a:cubicBezTo>
                    <a:cubicBezTo>
                      <a:pt x="40" y="122"/>
                      <a:pt x="40" y="122"/>
                      <a:pt x="40" y="122"/>
                    </a:cubicBezTo>
                    <a:cubicBezTo>
                      <a:pt x="41" y="120"/>
                      <a:pt x="41" y="120"/>
                      <a:pt x="41" y="120"/>
                    </a:cubicBezTo>
                    <a:cubicBezTo>
                      <a:pt x="39" y="118"/>
                      <a:pt x="39" y="118"/>
                      <a:pt x="39" y="118"/>
                    </a:cubicBezTo>
                    <a:cubicBezTo>
                      <a:pt x="37" y="117"/>
                      <a:pt x="37" y="117"/>
                      <a:pt x="37" y="117"/>
                    </a:cubicBezTo>
                    <a:cubicBezTo>
                      <a:pt x="35" y="117"/>
                      <a:pt x="35" y="117"/>
                      <a:pt x="35" y="117"/>
                    </a:cubicBezTo>
                    <a:cubicBezTo>
                      <a:pt x="35" y="117"/>
                      <a:pt x="36" y="116"/>
                      <a:pt x="36" y="116"/>
                    </a:cubicBezTo>
                    <a:cubicBezTo>
                      <a:pt x="36" y="115"/>
                      <a:pt x="36" y="113"/>
                      <a:pt x="36" y="113"/>
                    </a:cubicBezTo>
                    <a:cubicBezTo>
                      <a:pt x="35" y="113"/>
                      <a:pt x="35" y="113"/>
                      <a:pt x="35" y="113"/>
                    </a:cubicBezTo>
                    <a:cubicBezTo>
                      <a:pt x="35" y="111"/>
                      <a:pt x="35" y="111"/>
                      <a:pt x="35" y="111"/>
                    </a:cubicBezTo>
                    <a:cubicBezTo>
                      <a:pt x="35" y="111"/>
                      <a:pt x="38" y="111"/>
                      <a:pt x="39" y="111"/>
                    </a:cubicBezTo>
                    <a:cubicBezTo>
                      <a:pt x="39" y="111"/>
                      <a:pt x="40" y="110"/>
                      <a:pt x="40" y="110"/>
                    </a:cubicBezTo>
                    <a:cubicBezTo>
                      <a:pt x="40" y="108"/>
                      <a:pt x="40" y="108"/>
                      <a:pt x="40" y="108"/>
                    </a:cubicBezTo>
                    <a:cubicBezTo>
                      <a:pt x="40" y="108"/>
                      <a:pt x="40" y="107"/>
                      <a:pt x="40" y="107"/>
                    </a:cubicBezTo>
                    <a:cubicBezTo>
                      <a:pt x="40" y="107"/>
                      <a:pt x="40" y="107"/>
                      <a:pt x="40" y="107"/>
                    </a:cubicBezTo>
                    <a:cubicBezTo>
                      <a:pt x="40" y="105"/>
                      <a:pt x="40" y="105"/>
                      <a:pt x="40" y="105"/>
                    </a:cubicBezTo>
                    <a:cubicBezTo>
                      <a:pt x="38" y="103"/>
                      <a:pt x="38" y="103"/>
                      <a:pt x="38" y="103"/>
                    </a:cubicBezTo>
                    <a:cubicBezTo>
                      <a:pt x="38" y="103"/>
                      <a:pt x="38" y="101"/>
                      <a:pt x="38" y="100"/>
                    </a:cubicBezTo>
                    <a:cubicBezTo>
                      <a:pt x="38" y="98"/>
                      <a:pt x="38" y="99"/>
                      <a:pt x="38" y="98"/>
                    </a:cubicBezTo>
                    <a:cubicBezTo>
                      <a:pt x="38" y="98"/>
                      <a:pt x="38" y="98"/>
                      <a:pt x="38" y="98"/>
                    </a:cubicBezTo>
                    <a:cubicBezTo>
                      <a:pt x="36" y="98"/>
                      <a:pt x="36" y="98"/>
                      <a:pt x="36" y="98"/>
                    </a:cubicBezTo>
                    <a:cubicBezTo>
                      <a:pt x="36" y="97"/>
                      <a:pt x="36" y="97"/>
                      <a:pt x="36" y="97"/>
                    </a:cubicBezTo>
                    <a:cubicBezTo>
                      <a:pt x="36" y="97"/>
                      <a:pt x="37" y="97"/>
                      <a:pt x="38" y="97"/>
                    </a:cubicBezTo>
                    <a:cubicBezTo>
                      <a:pt x="38" y="97"/>
                      <a:pt x="39" y="96"/>
                      <a:pt x="39" y="96"/>
                    </a:cubicBezTo>
                    <a:cubicBezTo>
                      <a:pt x="41" y="95"/>
                      <a:pt x="41" y="95"/>
                      <a:pt x="41" y="95"/>
                    </a:cubicBezTo>
                    <a:cubicBezTo>
                      <a:pt x="42" y="94"/>
                      <a:pt x="42" y="94"/>
                      <a:pt x="42" y="94"/>
                    </a:cubicBezTo>
                    <a:cubicBezTo>
                      <a:pt x="43" y="93"/>
                      <a:pt x="43" y="93"/>
                      <a:pt x="43" y="93"/>
                    </a:cubicBezTo>
                    <a:cubicBezTo>
                      <a:pt x="41" y="92"/>
                      <a:pt x="41" y="92"/>
                      <a:pt x="41" y="92"/>
                    </a:cubicBezTo>
                    <a:cubicBezTo>
                      <a:pt x="40" y="91"/>
                      <a:pt x="40" y="91"/>
                      <a:pt x="40" y="91"/>
                    </a:cubicBezTo>
                    <a:cubicBezTo>
                      <a:pt x="38" y="89"/>
                      <a:pt x="38" y="89"/>
                      <a:pt x="38" y="89"/>
                    </a:cubicBezTo>
                    <a:cubicBezTo>
                      <a:pt x="39" y="89"/>
                      <a:pt x="39" y="89"/>
                      <a:pt x="39" y="89"/>
                    </a:cubicBezTo>
                    <a:cubicBezTo>
                      <a:pt x="43" y="92"/>
                      <a:pt x="43" y="92"/>
                      <a:pt x="43" y="92"/>
                    </a:cubicBezTo>
                    <a:cubicBezTo>
                      <a:pt x="43" y="92"/>
                      <a:pt x="41" y="90"/>
                      <a:pt x="41" y="90"/>
                    </a:cubicBezTo>
                    <a:cubicBezTo>
                      <a:pt x="41" y="90"/>
                      <a:pt x="42" y="89"/>
                      <a:pt x="42" y="89"/>
                    </a:cubicBezTo>
                    <a:cubicBezTo>
                      <a:pt x="43" y="89"/>
                      <a:pt x="44" y="90"/>
                      <a:pt x="44" y="90"/>
                    </a:cubicBezTo>
                    <a:cubicBezTo>
                      <a:pt x="45" y="89"/>
                      <a:pt x="45" y="89"/>
                      <a:pt x="45" y="89"/>
                    </a:cubicBezTo>
                    <a:cubicBezTo>
                      <a:pt x="47" y="88"/>
                      <a:pt x="47" y="88"/>
                      <a:pt x="47" y="88"/>
                    </a:cubicBezTo>
                    <a:cubicBezTo>
                      <a:pt x="47" y="88"/>
                      <a:pt x="48" y="87"/>
                      <a:pt x="49" y="86"/>
                    </a:cubicBezTo>
                    <a:cubicBezTo>
                      <a:pt x="49" y="85"/>
                      <a:pt x="48" y="85"/>
                      <a:pt x="48" y="85"/>
                    </a:cubicBezTo>
                    <a:cubicBezTo>
                      <a:pt x="48" y="83"/>
                      <a:pt x="48" y="83"/>
                      <a:pt x="48" y="83"/>
                    </a:cubicBezTo>
                    <a:cubicBezTo>
                      <a:pt x="47" y="83"/>
                      <a:pt x="47" y="83"/>
                      <a:pt x="47" y="83"/>
                    </a:cubicBezTo>
                    <a:cubicBezTo>
                      <a:pt x="46" y="82"/>
                      <a:pt x="46" y="82"/>
                      <a:pt x="46" y="82"/>
                    </a:cubicBezTo>
                    <a:cubicBezTo>
                      <a:pt x="46" y="82"/>
                      <a:pt x="46" y="82"/>
                      <a:pt x="47" y="82"/>
                    </a:cubicBezTo>
                    <a:cubicBezTo>
                      <a:pt x="47" y="81"/>
                      <a:pt x="47" y="81"/>
                      <a:pt x="48" y="81"/>
                    </a:cubicBezTo>
                    <a:cubicBezTo>
                      <a:pt x="49" y="81"/>
                      <a:pt x="50" y="82"/>
                      <a:pt x="50" y="82"/>
                    </a:cubicBezTo>
                    <a:cubicBezTo>
                      <a:pt x="50" y="82"/>
                      <a:pt x="51" y="82"/>
                      <a:pt x="51" y="82"/>
                    </a:cubicBezTo>
                    <a:cubicBezTo>
                      <a:pt x="51" y="82"/>
                      <a:pt x="53" y="81"/>
                      <a:pt x="53" y="81"/>
                    </a:cubicBezTo>
                    <a:cubicBezTo>
                      <a:pt x="53" y="80"/>
                      <a:pt x="53" y="80"/>
                      <a:pt x="53" y="79"/>
                    </a:cubicBezTo>
                    <a:cubicBezTo>
                      <a:pt x="54" y="79"/>
                      <a:pt x="53" y="79"/>
                      <a:pt x="53" y="78"/>
                    </a:cubicBezTo>
                    <a:cubicBezTo>
                      <a:pt x="53" y="78"/>
                      <a:pt x="53" y="76"/>
                      <a:pt x="53" y="76"/>
                    </a:cubicBezTo>
                    <a:cubicBezTo>
                      <a:pt x="53" y="75"/>
                      <a:pt x="53" y="75"/>
                      <a:pt x="53" y="74"/>
                    </a:cubicBezTo>
                    <a:cubicBezTo>
                      <a:pt x="53" y="74"/>
                      <a:pt x="54" y="73"/>
                      <a:pt x="54" y="73"/>
                    </a:cubicBezTo>
                    <a:cubicBezTo>
                      <a:pt x="54" y="72"/>
                      <a:pt x="53" y="71"/>
                      <a:pt x="53" y="71"/>
                    </a:cubicBezTo>
                    <a:cubicBezTo>
                      <a:pt x="53" y="68"/>
                      <a:pt x="53" y="68"/>
                      <a:pt x="53" y="68"/>
                    </a:cubicBezTo>
                    <a:cubicBezTo>
                      <a:pt x="53" y="68"/>
                      <a:pt x="54" y="65"/>
                      <a:pt x="55" y="64"/>
                    </a:cubicBezTo>
                    <a:cubicBezTo>
                      <a:pt x="55" y="63"/>
                      <a:pt x="56" y="63"/>
                      <a:pt x="56" y="63"/>
                    </a:cubicBezTo>
                    <a:cubicBezTo>
                      <a:pt x="57" y="64"/>
                      <a:pt x="57" y="64"/>
                      <a:pt x="57" y="64"/>
                    </a:cubicBezTo>
                    <a:cubicBezTo>
                      <a:pt x="56" y="67"/>
                      <a:pt x="56" y="67"/>
                      <a:pt x="56" y="67"/>
                    </a:cubicBezTo>
                    <a:cubicBezTo>
                      <a:pt x="59" y="68"/>
                      <a:pt x="59" y="68"/>
                      <a:pt x="59" y="68"/>
                    </a:cubicBezTo>
                    <a:cubicBezTo>
                      <a:pt x="60" y="71"/>
                      <a:pt x="60" y="71"/>
                      <a:pt x="60" y="71"/>
                    </a:cubicBezTo>
                    <a:cubicBezTo>
                      <a:pt x="60" y="71"/>
                      <a:pt x="60" y="71"/>
                      <a:pt x="61" y="71"/>
                    </a:cubicBezTo>
                    <a:cubicBezTo>
                      <a:pt x="62" y="71"/>
                      <a:pt x="61" y="69"/>
                      <a:pt x="61" y="69"/>
                    </a:cubicBezTo>
                    <a:cubicBezTo>
                      <a:pt x="61" y="67"/>
                      <a:pt x="61" y="67"/>
                      <a:pt x="61" y="67"/>
                    </a:cubicBezTo>
                    <a:cubicBezTo>
                      <a:pt x="61" y="67"/>
                      <a:pt x="61" y="66"/>
                      <a:pt x="62" y="65"/>
                    </a:cubicBezTo>
                    <a:cubicBezTo>
                      <a:pt x="62" y="65"/>
                      <a:pt x="63" y="67"/>
                      <a:pt x="63" y="67"/>
                    </a:cubicBezTo>
                    <a:cubicBezTo>
                      <a:pt x="64" y="69"/>
                      <a:pt x="64" y="69"/>
                      <a:pt x="64" y="69"/>
                    </a:cubicBezTo>
                    <a:cubicBezTo>
                      <a:pt x="65" y="69"/>
                      <a:pt x="65" y="69"/>
                      <a:pt x="65" y="69"/>
                    </a:cubicBezTo>
                    <a:cubicBezTo>
                      <a:pt x="65" y="67"/>
                      <a:pt x="65" y="67"/>
                      <a:pt x="65" y="67"/>
                    </a:cubicBezTo>
                    <a:cubicBezTo>
                      <a:pt x="65" y="65"/>
                      <a:pt x="65" y="65"/>
                      <a:pt x="65" y="65"/>
                    </a:cubicBezTo>
                    <a:cubicBezTo>
                      <a:pt x="68" y="63"/>
                      <a:pt x="68" y="63"/>
                      <a:pt x="68" y="63"/>
                    </a:cubicBezTo>
                    <a:cubicBezTo>
                      <a:pt x="68" y="63"/>
                      <a:pt x="69" y="62"/>
                      <a:pt x="69" y="61"/>
                    </a:cubicBezTo>
                    <a:cubicBezTo>
                      <a:pt x="69" y="60"/>
                      <a:pt x="70" y="58"/>
                      <a:pt x="70" y="58"/>
                    </a:cubicBezTo>
                    <a:cubicBezTo>
                      <a:pt x="70" y="56"/>
                      <a:pt x="70" y="56"/>
                      <a:pt x="70" y="56"/>
                    </a:cubicBezTo>
                    <a:cubicBezTo>
                      <a:pt x="68" y="52"/>
                      <a:pt x="68" y="52"/>
                      <a:pt x="68" y="52"/>
                    </a:cubicBezTo>
                    <a:cubicBezTo>
                      <a:pt x="68" y="52"/>
                      <a:pt x="66" y="52"/>
                      <a:pt x="65" y="52"/>
                    </a:cubicBezTo>
                    <a:cubicBezTo>
                      <a:pt x="64" y="52"/>
                      <a:pt x="62" y="52"/>
                      <a:pt x="61" y="53"/>
                    </a:cubicBezTo>
                    <a:cubicBezTo>
                      <a:pt x="60" y="53"/>
                      <a:pt x="58" y="52"/>
                      <a:pt x="58" y="52"/>
                    </a:cubicBezTo>
                    <a:cubicBezTo>
                      <a:pt x="56" y="51"/>
                      <a:pt x="56" y="51"/>
                      <a:pt x="56" y="51"/>
                    </a:cubicBezTo>
                    <a:cubicBezTo>
                      <a:pt x="55" y="48"/>
                      <a:pt x="55" y="48"/>
                      <a:pt x="55" y="48"/>
                    </a:cubicBezTo>
                    <a:cubicBezTo>
                      <a:pt x="56" y="47"/>
                      <a:pt x="56" y="47"/>
                      <a:pt x="56" y="47"/>
                    </a:cubicBezTo>
                    <a:cubicBezTo>
                      <a:pt x="54" y="44"/>
                      <a:pt x="54" y="44"/>
                      <a:pt x="54" y="44"/>
                    </a:cubicBezTo>
                    <a:cubicBezTo>
                      <a:pt x="54" y="41"/>
                      <a:pt x="54" y="41"/>
                      <a:pt x="54" y="41"/>
                    </a:cubicBezTo>
                    <a:cubicBezTo>
                      <a:pt x="54" y="37"/>
                      <a:pt x="54" y="37"/>
                      <a:pt x="54" y="37"/>
                    </a:cubicBezTo>
                    <a:cubicBezTo>
                      <a:pt x="53" y="33"/>
                      <a:pt x="53" y="33"/>
                      <a:pt x="53" y="33"/>
                    </a:cubicBezTo>
                    <a:cubicBezTo>
                      <a:pt x="56" y="28"/>
                      <a:pt x="56" y="28"/>
                      <a:pt x="56" y="28"/>
                    </a:cubicBezTo>
                    <a:cubicBezTo>
                      <a:pt x="57" y="24"/>
                      <a:pt x="57" y="24"/>
                      <a:pt x="57" y="24"/>
                    </a:cubicBezTo>
                    <a:cubicBezTo>
                      <a:pt x="57" y="24"/>
                      <a:pt x="59" y="22"/>
                      <a:pt x="60" y="21"/>
                    </a:cubicBezTo>
                    <a:cubicBezTo>
                      <a:pt x="61" y="20"/>
                      <a:pt x="59" y="18"/>
                      <a:pt x="59" y="18"/>
                    </a:cubicBezTo>
                    <a:cubicBezTo>
                      <a:pt x="58" y="15"/>
                      <a:pt x="58" y="15"/>
                      <a:pt x="58" y="15"/>
                    </a:cubicBezTo>
                    <a:cubicBezTo>
                      <a:pt x="58" y="11"/>
                      <a:pt x="58" y="11"/>
                      <a:pt x="58" y="11"/>
                    </a:cubicBezTo>
                    <a:cubicBezTo>
                      <a:pt x="58" y="11"/>
                      <a:pt x="58" y="11"/>
                      <a:pt x="58" y="11"/>
                    </a:cubicBezTo>
                    <a:cubicBezTo>
                      <a:pt x="57" y="7"/>
                      <a:pt x="57" y="7"/>
                      <a:pt x="57" y="7"/>
                    </a:cubicBezTo>
                    <a:cubicBezTo>
                      <a:pt x="57" y="6"/>
                      <a:pt x="57" y="6"/>
                      <a:pt x="57" y="6"/>
                    </a:cubicBezTo>
                    <a:cubicBezTo>
                      <a:pt x="57" y="4"/>
                      <a:pt x="57" y="4"/>
                      <a:pt x="57" y="4"/>
                    </a:cubicBezTo>
                    <a:cubicBezTo>
                      <a:pt x="59" y="0"/>
                      <a:pt x="59" y="0"/>
                      <a:pt x="59" y="0"/>
                    </a:cubicBezTo>
                    <a:cubicBezTo>
                      <a:pt x="58" y="0"/>
                      <a:pt x="58" y="0"/>
                      <a:pt x="58" y="0"/>
                    </a:cubicBezTo>
                    <a:cubicBezTo>
                      <a:pt x="58" y="0"/>
                      <a:pt x="54" y="4"/>
                      <a:pt x="53" y="4"/>
                    </a:cubicBezTo>
                    <a:cubicBezTo>
                      <a:pt x="52" y="5"/>
                      <a:pt x="49" y="5"/>
                      <a:pt x="49" y="5"/>
                    </a:cubicBezTo>
                    <a:cubicBezTo>
                      <a:pt x="44" y="7"/>
                      <a:pt x="44" y="7"/>
                      <a:pt x="44" y="7"/>
                    </a:cubicBezTo>
                    <a:cubicBezTo>
                      <a:pt x="42" y="11"/>
                      <a:pt x="42" y="11"/>
                      <a:pt x="42" y="11"/>
                    </a:cubicBezTo>
                    <a:cubicBezTo>
                      <a:pt x="41" y="14"/>
                      <a:pt x="41" y="14"/>
                      <a:pt x="41" y="14"/>
                    </a:cubicBezTo>
                    <a:cubicBezTo>
                      <a:pt x="38" y="19"/>
                      <a:pt x="38" y="19"/>
                      <a:pt x="38" y="19"/>
                    </a:cubicBezTo>
                    <a:cubicBezTo>
                      <a:pt x="35" y="24"/>
                      <a:pt x="35" y="24"/>
                      <a:pt x="35" y="24"/>
                    </a:cubicBezTo>
                    <a:cubicBezTo>
                      <a:pt x="30" y="27"/>
                      <a:pt x="30" y="27"/>
                      <a:pt x="30" y="27"/>
                    </a:cubicBezTo>
                    <a:cubicBezTo>
                      <a:pt x="28" y="26"/>
                      <a:pt x="28" y="26"/>
                      <a:pt x="28" y="26"/>
                    </a:cubicBezTo>
                    <a:cubicBezTo>
                      <a:pt x="26" y="26"/>
                      <a:pt x="26" y="26"/>
                      <a:pt x="26" y="26"/>
                    </a:cubicBezTo>
                    <a:cubicBezTo>
                      <a:pt x="24" y="26"/>
                      <a:pt x="24" y="26"/>
                      <a:pt x="24" y="26"/>
                    </a:cubicBezTo>
                    <a:cubicBezTo>
                      <a:pt x="22" y="26"/>
                      <a:pt x="22" y="26"/>
                      <a:pt x="22" y="26"/>
                    </a:cubicBezTo>
                    <a:cubicBezTo>
                      <a:pt x="19" y="26"/>
                      <a:pt x="19" y="26"/>
                      <a:pt x="19" y="26"/>
                    </a:cubicBezTo>
                    <a:cubicBezTo>
                      <a:pt x="19" y="26"/>
                      <a:pt x="18" y="27"/>
                      <a:pt x="18" y="27"/>
                    </a:cubicBezTo>
                    <a:cubicBezTo>
                      <a:pt x="17" y="28"/>
                      <a:pt x="16" y="27"/>
                      <a:pt x="16" y="27"/>
                    </a:cubicBezTo>
                    <a:cubicBezTo>
                      <a:pt x="13" y="27"/>
                      <a:pt x="13" y="27"/>
                      <a:pt x="13" y="27"/>
                    </a:cubicBezTo>
                    <a:cubicBezTo>
                      <a:pt x="12" y="29"/>
                      <a:pt x="12" y="29"/>
                      <a:pt x="12" y="29"/>
                    </a:cubicBezTo>
                    <a:cubicBezTo>
                      <a:pt x="11" y="31"/>
                      <a:pt x="11" y="31"/>
                      <a:pt x="11" y="31"/>
                    </a:cubicBezTo>
                    <a:cubicBezTo>
                      <a:pt x="9" y="33"/>
                      <a:pt x="9" y="33"/>
                      <a:pt x="9" y="33"/>
                    </a:cubicBezTo>
                    <a:cubicBezTo>
                      <a:pt x="8" y="34"/>
                      <a:pt x="8" y="34"/>
                      <a:pt x="8" y="34"/>
                    </a:cubicBezTo>
                    <a:cubicBezTo>
                      <a:pt x="7" y="36"/>
                      <a:pt x="7" y="36"/>
                      <a:pt x="7" y="36"/>
                    </a:cubicBezTo>
                    <a:cubicBezTo>
                      <a:pt x="7" y="36"/>
                      <a:pt x="6" y="39"/>
                      <a:pt x="5" y="39"/>
                    </a:cubicBezTo>
                    <a:cubicBezTo>
                      <a:pt x="5" y="40"/>
                      <a:pt x="5" y="40"/>
                      <a:pt x="4" y="40"/>
                    </a:cubicBezTo>
                    <a:cubicBezTo>
                      <a:pt x="4" y="41"/>
                      <a:pt x="4" y="41"/>
                      <a:pt x="4" y="41"/>
                    </a:cubicBezTo>
                    <a:cubicBezTo>
                      <a:pt x="6" y="43"/>
                      <a:pt x="6" y="43"/>
                      <a:pt x="6" y="43"/>
                    </a:cubicBezTo>
                    <a:cubicBezTo>
                      <a:pt x="6" y="43"/>
                      <a:pt x="6" y="44"/>
                      <a:pt x="6" y="45"/>
                    </a:cubicBezTo>
                    <a:cubicBezTo>
                      <a:pt x="7" y="45"/>
                      <a:pt x="7" y="46"/>
                      <a:pt x="7" y="46"/>
                    </a:cubicBezTo>
                    <a:cubicBezTo>
                      <a:pt x="7" y="47"/>
                      <a:pt x="7" y="47"/>
                      <a:pt x="7" y="47"/>
                    </a:cubicBezTo>
                    <a:cubicBezTo>
                      <a:pt x="9" y="46"/>
                      <a:pt x="9" y="46"/>
                      <a:pt x="9" y="46"/>
                    </a:cubicBezTo>
                    <a:cubicBezTo>
                      <a:pt x="10" y="46"/>
                      <a:pt x="10" y="46"/>
                      <a:pt x="10" y="46"/>
                    </a:cubicBezTo>
                    <a:cubicBezTo>
                      <a:pt x="9" y="47"/>
                      <a:pt x="9" y="47"/>
                      <a:pt x="9" y="47"/>
                    </a:cubicBezTo>
                    <a:cubicBezTo>
                      <a:pt x="10" y="49"/>
                      <a:pt x="10" y="49"/>
                      <a:pt x="10" y="49"/>
                    </a:cubicBezTo>
                    <a:cubicBezTo>
                      <a:pt x="10" y="49"/>
                      <a:pt x="11" y="50"/>
                      <a:pt x="11" y="50"/>
                    </a:cubicBezTo>
                    <a:cubicBezTo>
                      <a:pt x="12" y="50"/>
                      <a:pt x="13" y="49"/>
                      <a:pt x="13" y="49"/>
                    </a:cubicBezTo>
                    <a:cubicBezTo>
                      <a:pt x="14" y="47"/>
                      <a:pt x="14" y="47"/>
                      <a:pt x="14" y="47"/>
                    </a:cubicBezTo>
                    <a:cubicBezTo>
                      <a:pt x="13" y="46"/>
                      <a:pt x="13" y="46"/>
                      <a:pt x="13" y="46"/>
                    </a:cubicBezTo>
                    <a:cubicBezTo>
                      <a:pt x="11" y="46"/>
                      <a:pt x="11" y="46"/>
                      <a:pt x="11" y="46"/>
                    </a:cubicBezTo>
                    <a:cubicBezTo>
                      <a:pt x="11" y="45"/>
                      <a:pt x="11" y="45"/>
                      <a:pt x="11" y="45"/>
                    </a:cubicBezTo>
                    <a:cubicBezTo>
                      <a:pt x="11" y="44"/>
                      <a:pt x="11" y="44"/>
                      <a:pt x="11" y="44"/>
                    </a:cubicBezTo>
                    <a:cubicBezTo>
                      <a:pt x="11" y="44"/>
                      <a:pt x="11" y="43"/>
                      <a:pt x="11" y="43"/>
                    </a:cubicBezTo>
                    <a:cubicBezTo>
                      <a:pt x="11" y="42"/>
                      <a:pt x="10" y="42"/>
                      <a:pt x="10" y="42"/>
                    </a:cubicBezTo>
                    <a:cubicBezTo>
                      <a:pt x="11" y="41"/>
                      <a:pt x="11" y="41"/>
                      <a:pt x="11" y="41"/>
                    </a:cubicBezTo>
                    <a:cubicBezTo>
                      <a:pt x="12" y="40"/>
                      <a:pt x="12" y="40"/>
                      <a:pt x="12" y="40"/>
                    </a:cubicBezTo>
                    <a:cubicBezTo>
                      <a:pt x="13" y="39"/>
                      <a:pt x="13" y="39"/>
                      <a:pt x="13" y="39"/>
                    </a:cubicBezTo>
                    <a:cubicBezTo>
                      <a:pt x="13" y="37"/>
                      <a:pt x="13" y="37"/>
                      <a:pt x="13" y="37"/>
                    </a:cubicBezTo>
                    <a:cubicBezTo>
                      <a:pt x="14" y="36"/>
                      <a:pt x="14" y="36"/>
                      <a:pt x="14" y="36"/>
                    </a:cubicBezTo>
                    <a:cubicBezTo>
                      <a:pt x="15" y="35"/>
                      <a:pt x="15" y="35"/>
                      <a:pt x="15" y="35"/>
                    </a:cubicBezTo>
                    <a:cubicBezTo>
                      <a:pt x="15" y="35"/>
                      <a:pt x="16" y="35"/>
                      <a:pt x="16" y="34"/>
                    </a:cubicBezTo>
                    <a:cubicBezTo>
                      <a:pt x="16" y="34"/>
                      <a:pt x="17" y="34"/>
                      <a:pt x="18" y="34"/>
                    </a:cubicBezTo>
                    <a:cubicBezTo>
                      <a:pt x="19" y="33"/>
                      <a:pt x="19" y="33"/>
                      <a:pt x="19" y="33"/>
                    </a:cubicBezTo>
                    <a:cubicBezTo>
                      <a:pt x="19" y="32"/>
                      <a:pt x="19" y="32"/>
                      <a:pt x="19" y="32"/>
                    </a:cubicBezTo>
                    <a:cubicBezTo>
                      <a:pt x="19" y="32"/>
                      <a:pt x="21" y="32"/>
                      <a:pt x="21" y="32"/>
                    </a:cubicBezTo>
                    <a:cubicBezTo>
                      <a:pt x="22" y="32"/>
                      <a:pt x="22" y="32"/>
                      <a:pt x="22" y="32"/>
                    </a:cubicBezTo>
                    <a:cubicBezTo>
                      <a:pt x="24" y="32"/>
                      <a:pt x="24" y="32"/>
                      <a:pt x="24" y="32"/>
                    </a:cubicBezTo>
                    <a:cubicBezTo>
                      <a:pt x="24" y="32"/>
                      <a:pt x="25" y="31"/>
                      <a:pt x="26" y="31"/>
                    </a:cubicBezTo>
                    <a:cubicBezTo>
                      <a:pt x="26" y="31"/>
                      <a:pt x="27" y="31"/>
                      <a:pt x="27" y="31"/>
                    </a:cubicBezTo>
                    <a:cubicBezTo>
                      <a:pt x="27" y="31"/>
                      <a:pt x="27" y="32"/>
                      <a:pt x="27" y="32"/>
                    </a:cubicBezTo>
                    <a:cubicBezTo>
                      <a:pt x="28" y="32"/>
                      <a:pt x="29" y="32"/>
                      <a:pt x="29" y="32"/>
                    </a:cubicBezTo>
                    <a:cubicBezTo>
                      <a:pt x="30" y="32"/>
                      <a:pt x="30" y="32"/>
                      <a:pt x="30" y="32"/>
                    </a:cubicBezTo>
                    <a:cubicBezTo>
                      <a:pt x="30" y="32"/>
                      <a:pt x="31" y="32"/>
                      <a:pt x="31" y="31"/>
                    </a:cubicBezTo>
                    <a:cubicBezTo>
                      <a:pt x="32" y="30"/>
                      <a:pt x="32" y="30"/>
                      <a:pt x="34" y="30"/>
                    </a:cubicBezTo>
                    <a:cubicBezTo>
                      <a:pt x="36" y="30"/>
                      <a:pt x="35" y="30"/>
                      <a:pt x="36" y="30"/>
                    </a:cubicBezTo>
                    <a:cubicBezTo>
                      <a:pt x="37" y="29"/>
                      <a:pt x="37" y="30"/>
                      <a:pt x="38" y="29"/>
                    </a:cubicBezTo>
                    <a:cubicBezTo>
                      <a:pt x="38" y="29"/>
                      <a:pt x="40" y="28"/>
                      <a:pt x="40" y="28"/>
                    </a:cubicBezTo>
                    <a:cubicBezTo>
                      <a:pt x="41" y="28"/>
                      <a:pt x="42" y="29"/>
                      <a:pt x="42" y="30"/>
                    </a:cubicBezTo>
                    <a:cubicBezTo>
                      <a:pt x="41" y="30"/>
                      <a:pt x="40" y="30"/>
                      <a:pt x="40" y="30"/>
                    </a:cubicBezTo>
                    <a:cubicBezTo>
                      <a:pt x="40" y="30"/>
                      <a:pt x="40" y="31"/>
                      <a:pt x="39" y="32"/>
                    </a:cubicBezTo>
                    <a:cubicBezTo>
                      <a:pt x="38" y="32"/>
                      <a:pt x="39" y="32"/>
                      <a:pt x="38" y="32"/>
                    </a:cubicBezTo>
                    <a:cubicBezTo>
                      <a:pt x="37" y="31"/>
                      <a:pt x="37" y="33"/>
                      <a:pt x="37" y="33"/>
                    </a:cubicBezTo>
                    <a:cubicBezTo>
                      <a:pt x="37" y="33"/>
                      <a:pt x="37" y="33"/>
                      <a:pt x="37" y="33"/>
                    </a:cubicBezTo>
                    <a:cubicBezTo>
                      <a:pt x="37" y="33"/>
                      <a:pt x="35" y="32"/>
                      <a:pt x="34" y="32"/>
                    </a:cubicBezTo>
                    <a:cubicBezTo>
                      <a:pt x="34" y="32"/>
                      <a:pt x="32" y="32"/>
                      <a:pt x="31" y="32"/>
                    </a:cubicBezTo>
                    <a:cubicBezTo>
                      <a:pt x="30" y="32"/>
                      <a:pt x="30" y="32"/>
                      <a:pt x="29" y="32"/>
                    </a:cubicBezTo>
                    <a:cubicBezTo>
                      <a:pt x="28" y="33"/>
                      <a:pt x="29" y="33"/>
                      <a:pt x="28" y="34"/>
                    </a:cubicBezTo>
                    <a:cubicBezTo>
                      <a:pt x="27" y="34"/>
                      <a:pt x="27" y="36"/>
                      <a:pt x="27" y="36"/>
                    </a:cubicBezTo>
                    <a:cubicBezTo>
                      <a:pt x="27" y="36"/>
                      <a:pt x="26" y="37"/>
                      <a:pt x="26" y="38"/>
                    </a:cubicBezTo>
                    <a:cubicBezTo>
                      <a:pt x="26" y="38"/>
                      <a:pt x="27" y="39"/>
                      <a:pt x="27" y="40"/>
                    </a:cubicBezTo>
                    <a:cubicBezTo>
                      <a:pt x="27" y="42"/>
                      <a:pt x="27" y="42"/>
                      <a:pt x="27" y="42"/>
                    </a:cubicBezTo>
                    <a:cubicBezTo>
                      <a:pt x="27" y="42"/>
                      <a:pt x="28" y="45"/>
                      <a:pt x="29" y="45"/>
                    </a:cubicBezTo>
                    <a:cubicBezTo>
                      <a:pt x="29" y="45"/>
                      <a:pt x="30" y="45"/>
                      <a:pt x="30" y="46"/>
                    </a:cubicBezTo>
                    <a:cubicBezTo>
                      <a:pt x="31" y="47"/>
                      <a:pt x="30" y="47"/>
                      <a:pt x="30" y="47"/>
                    </a:cubicBezTo>
                    <a:cubicBezTo>
                      <a:pt x="30" y="48"/>
                      <a:pt x="30" y="48"/>
                      <a:pt x="30" y="48"/>
                    </a:cubicBezTo>
                    <a:cubicBezTo>
                      <a:pt x="30" y="48"/>
                      <a:pt x="31" y="49"/>
                      <a:pt x="31" y="51"/>
                    </a:cubicBezTo>
                    <a:cubicBezTo>
                      <a:pt x="32" y="52"/>
                      <a:pt x="31" y="51"/>
                      <a:pt x="31" y="52"/>
                    </a:cubicBezTo>
                    <a:cubicBezTo>
                      <a:pt x="32" y="53"/>
                      <a:pt x="30" y="51"/>
                      <a:pt x="30" y="51"/>
                    </a:cubicBezTo>
                    <a:cubicBezTo>
                      <a:pt x="30" y="51"/>
                      <a:pt x="30" y="50"/>
                      <a:pt x="30" y="50"/>
                    </a:cubicBezTo>
                    <a:cubicBezTo>
                      <a:pt x="30" y="50"/>
                      <a:pt x="30" y="49"/>
                      <a:pt x="30" y="49"/>
                    </a:cubicBezTo>
                    <a:cubicBezTo>
                      <a:pt x="30" y="49"/>
                      <a:pt x="29" y="48"/>
                      <a:pt x="29" y="48"/>
                    </a:cubicBezTo>
                    <a:cubicBezTo>
                      <a:pt x="28" y="48"/>
                      <a:pt x="28" y="48"/>
                      <a:pt x="28" y="48"/>
                    </a:cubicBezTo>
                    <a:cubicBezTo>
                      <a:pt x="27" y="48"/>
                      <a:pt x="27" y="48"/>
                      <a:pt x="27" y="48"/>
                    </a:cubicBezTo>
                    <a:cubicBezTo>
                      <a:pt x="27" y="48"/>
                      <a:pt x="27" y="50"/>
                      <a:pt x="27" y="50"/>
                    </a:cubicBezTo>
                    <a:cubicBezTo>
                      <a:pt x="27" y="50"/>
                      <a:pt x="27" y="51"/>
                      <a:pt x="25" y="50"/>
                    </a:cubicBezTo>
                    <a:cubicBezTo>
                      <a:pt x="23" y="50"/>
                      <a:pt x="24" y="49"/>
                      <a:pt x="24" y="49"/>
                    </a:cubicBezTo>
                    <a:cubicBezTo>
                      <a:pt x="24" y="49"/>
                      <a:pt x="25" y="48"/>
                      <a:pt x="25" y="48"/>
                    </a:cubicBezTo>
                    <a:cubicBezTo>
                      <a:pt x="25" y="47"/>
                      <a:pt x="26" y="47"/>
                      <a:pt x="26" y="47"/>
                    </a:cubicBezTo>
                    <a:cubicBezTo>
                      <a:pt x="25" y="44"/>
                      <a:pt x="25" y="44"/>
                      <a:pt x="25" y="44"/>
                    </a:cubicBezTo>
                    <a:cubicBezTo>
                      <a:pt x="25" y="44"/>
                      <a:pt x="25" y="44"/>
                      <a:pt x="26" y="43"/>
                    </a:cubicBezTo>
                    <a:cubicBezTo>
                      <a:pt x="26" y="43"/>
                      <a:pt x="26" y="42"/>
                      <a:pt x="26" y="42"/>
                    </a:cubicBezTo>
                    <a:cubicBezTo>
                      <a:pt x="26" y="42"/>
                      <a:pt x="24" y="40"/>
                      <a:pt x="23" y="40"/>
                    </a:cubicBezTo>
                    <a:cubicBezTo>
                      <a:pt x="22" y="40"/>
                      <a:pt x="22" y="41"/>
                      <a:pt x="21" y="41"/>
                    </a:cubicBezTo>
                    <a:cubicBezTo>
                      <a:pt x="21" y="42"/>
                      <a:pt x="20" y="42"/>
                      <a:pt x="20" y="43"/>
                    </a:cubicBezTo>
                    <a:cubicBezTo>
                      <a:pt x="19" y="44"/>
                      <a:pt x="20" y="44"/>
                      <a:pt x="20" y="45"/>
                    </a:cubicBezTo>
                    <a:cubicBezTo>
                      <a:pt x="20" y="45"/>
                      <a:pt x="21" y="46"/>
                      <a:pt x="21" y="46"/>
                    </a:cubicBezTo>
                    <a:cubicBezTo>
                      <a:pt x="19" y="47"/>
                      <a:pt x="19" y="47"/>
                      <a:pt x="19" y="47"/>
                    </a:cubicBezTo>
                    <a:cubicBezTo>
                      <a:pt x="19" y="47"/>
                      <a:pt x="19" y="46"/>
                      <a:pt x="19" y="45"/>
                    </a:cubicBezTo>
                    <a:cubicBezTo>
                      <a:pt x="19" y="45"/>
                      <a:pt x="17" y="44"/>
                      <a:pt x="17" y="44"/>
                    </a:cubicBezTo>
                    <a:cubicBezTo>
                      <a:pt x="19" y="42"/>
                      <a:pt x="19" y="42"/>
                      <a:pt x="19" y="42"/>
                    </a:cubicBezTo>
                    <a:cubicBezTo>
                      <a:pt x="19" y="42"/>
                      <a:pt x="19" y="41"/>
                      <a:pt x="19" y="41"/>
                    </a:cubicBezTo>
                    <a:cubicBezTo>
                      <a:pt x="19" y="40"/>
                      <a:pt x="19" y="39"/>
                      <a:pt x="19" y="39"/>
                    </a:cubicBezTo>
                    <a:cubicBezTo>
                      <a:pt x="20" y="37"/>
                      <a:pt x="20" y="37"/>
                      <a:pt x="20" y="37"/>
                    </a:cubicBezTo>
                    <a:cubicBezTo>
                      <a:pt x="20" y="37"/>
                      <a:pt x="21" y="35"/>
                      <a:pt x="20" y="35"/>
                    </a:cubicBezTo>
                    <a:cubicBezTo>
                      <a:pt x="20" y="34"/>
                      <a:pt x="19" y="35"/>
                      <a:pt x="19" y="35"/>
                    </a:cubicBezTo>
                    <a:cubicBezTo>
                      <a:pt x="19" y="35"/>
                      <a:pt x="18" y="36"/>
                      <a:pt x="18" y="36"/>
                    </a:cubicBezTo>
                    <a:cubicBezTo>
                      <a:pt x="18" y="36"/>
                      <a:pt x="16" y="36"/>
                      <a:pt x="15" y="36"/>
                    </a:cubicBezTo>
                    <a:cubicBezTo>
                      <a:pt x="14" y="37"/>
                      <a:pt x="14" y="38"/>
                      <a:pt x="14" y="38"/>
                    </a:cubicBezTo>
                    <a:cubicBezTo>
                      <a:pt x="14" y="38"/>
                      <a:pt x="14" y="41"/>
                      <a:pt x="13" y="41"/>
                    </a:cubicBezTo>
                    <a:cubicBezTo>
                      <a:pt x="13" y="41"/>
                      <a:pt x="12" y="43"/>
                      <a:pt x="12" y="43"/>
                    </a:cubicBezTo>
                    <a:cubicBezTo>
                      <a:pt x="12" y="43"/>
                      <a:pt x="13" y="44"/>
                      <a:pt x="13" y="45"/>
                    </a:cubicBezTo>
                    <a:cubicBezTo>
                      <a:pt x="13" y="45"/>
                      <a:pt x="14" y="46"/>
                      <a:pt x="14" y="46"/>
                    </a:cubicBezTo>
                    <a:cubicBezTo>
                      <a:pt x="14" y="46"/>
                      <a:pt x="16" y="45"/>
                      <a:pt x="17" y="45"/>
                    </a:cubicBezTo>
                    <a:cubicBezTo>
                      <a:pt x="18" y="45"/>
                      <a:pt x="17" y="46"/>
                      <a:pt x="17" y="46"/>
                    </a:cubicBezTo>
                    <a:cubicBezTo>
                      <a:pt x="16" y="48"/>
                      <a:pt x="16" y="48"/>
                      <a:pt x="16" y="48"/>
                    </a:cubicBezTo>
                    <a:cubicBezTo>
                      <a:pt x="15" y="50"/>
                      <a:pt x="15" y="50"/>
                      <a:pt x="15" y="50"/>
                    </a:cubicBezTo>
                    <a:cubicBezTo>
                      <a:pt x="15" y="50"/>
                      <a:pt x="15" y="51"/>
                      <a:pt x="15" y="51"/>
                    </a:cubicBezTo>
                    <a:cubicBezTo>
                      <a:pt x="15" y="51"/>
                      <a:pt x="16" y="52"/>
                      <a:pt x="16" y="53"/>
                    </a:cubicBezTo>
                    <a:cubicBezTo>
                      <a:pt x="16" y="53"/>
                      <a:pt x="16" y="53"/>
                      <a:pt x="16" y="53"/>
                    </a:cubicBezTo>
                    <a:cubicBezTo>
                      <a:pt x="15" y="55"/>
                      <a:pt x="15" y="55"/>
                      <a:pt x="15" y="55"/>
                    </a:cubicBezTo>
                    <a:cubicBezTo>
                      <a:pt x="14" y="55"/>
                      <a:pt x="14" y="55"/>
                      <a:pt x="14" y="55"/>
                    </a:cubicBezTo>
                    <a:cubicBezTo>
                      <a:pt x="12" y="54"/>
                      <a:pt x="12" y="54"/>
                      <a:pt x="12" y="54"/>
                    </a:cubicBezTo>
                    <a:cubicBezTo>
                      <a:pt x="10" y="52"/>
                      <a:pt x="10" y="52"/>
                      <a:pt x="10" y="52"/>
                    </a:cubicBezTo>
                    <a:cubicBezTo>
                      <a:pt x="8" y="51"/>
                      <a:pt x="8" y="51"/>
                      <a:pt x="8" y="51"/>
                    </a:cubicBezTo>
                    <a:cubicBezTo>
                      <a:pt x="8" y="51"/>
                      <a:pt x="7" y="50"/>
                      <a:pt x="7" y="50"/>
                    </a:cubicBezTo>
                    <a:cubicBezTo>
                      <a:pt x="6" y="50"/>
                      <a:pt x="6" y="50"/>
                      <a:pt x="5" y="49"/>
                    </a:cubicBezTo>
                    <a:cubicBezTo>
                      <a:pt x="4" y="49"/>
                      <a:pt x="5" y="48"/>
                      <a:pt x="5" y="48"/>
                    </a:cubicBezTo>
                    <a:cubicBezTo>
                      <a:pt x="4" y="46"/>
                      <a:pt x="4" y="46"/>
                      <a:pt x="4" y="46"/>
                    </a:cubicBezTo>
                    <a:cubicBezTo>
                      <a:pt x="3" y="47"/>
                      <a:pt x="3" y="47"/>
                      <a:pt x="3" y="47"/>
                    </a:cubicBezTo>
                    <a:cubicBezTo>
                      <a:pt x="3" y="47"/>
                      <a:pt x="2" y="50"/>
                      <a:pt x="1" y="50"/>
                    </a:cubicBezTo>
                    <a:cubicBezTo>
                      <a:pt x="1" y="51"/>
                      <a:pt x="2" y="54"/>
                      <a:pt x="2" y="54"/>
                    </a:cubicBezTo>
                    <a:cubicBezTo>
                      <a:pt x="1" y="58"/>
                      <a:pt x="1" y="58"/>
                      <a:pt x="1" y="58"/>
                    </a:cubicBezTo>
                    <a:cubicBezTo>
                      <a:pt x="2" y="64"/>
                      <a:pt x="2" y="64"/>
                      <a:pt x="2" y="64"/>
                    </a:cubicBezTo>
                    <a:cubicBezTo>
                      <a:pt x="2" y="67"/>
                      <a:pt x="2" y="67"/>
                      <a:pt x="2" y="67"/>
                    </a:cubicBezTo>
                    <a:cubicBezTo>
                      <a:pt x="2" y="67"/>
                      <a:pt x="1" y="69"/>
                      <a:pt x="1" y="70"/>
                    </a:cubicBezTo>
                    <a:cubicBezTo>
                      <a:pt x="1" y="70"/>
                      <a:pt x="2" y="71"/>
                      <a:pt x="2" y="71"/>
                    </a:cubicBezTo>
                    <a:cubicBezTo>
                      <a:pt x="3" y="71"/>
                      <a:pt x="3" y="71"/>
                      <a:pt x="3" y="71"/>
                    </a:cubicBezTo>
                    <a:cubicBezTo>
                      <a:pt x="3" y="71"/>
                      <a:pt x="6" y="75"/>
                      <a:pt x="6" y="76"/>
                    </a:cubicBezTo>
                    <a:cubicBezTo>
                      <a:pt x="6" y="77"/>
                      <a:pt x="6" y="77"/>
                      <a:pt x="6" y="77"/>
                    </a:cubicBezTo>
                    <a:cubicBezTo>
                      <a:pt x="7" y="78"/>
                      <a:pt x="7" y="80"/>
                      <a:pt x="7" y="80"/>
                    </a:cubicBezTo>
                    <a:cubicBezTo>
                      <a:pt x="7" y="81"/>
                      <a:pt x="7" y="81"/>
                      <a:pt x="7" y="81"/>
                    </a:cubicBezTo>
                    <a:cubicBezTo>
                      <a:pt x="7" y="81"/>
                      <a:pt x="5" y="83"/>
                      <a:pt x="4" y="83"/>
                    </a:cubicBezTo>
                    <a:cubicBezTo>
                      <a:pt x="3" y="83"/>
                      <a:pt x="4" y="83"/>
                      <a:pt x="3" y="83"/>
                    </a:cubicBezTo>
                    <a:cubicBezTo>
                      <a:pt x="3" y="83"/>
                      <a:pt x="3" y="84"/>
                      <a:pt x="3" y="84"/>
                    </a:cubicBezTo>
                    <a:cubicBezTo>
                      <a:pt x="3" y="84"/>
                      <a:pt x="3" y="87"/>
                      <a:pt x="3" y="87"/>
                    </a:cubicBezTo>
                    <a:cubicBezTo>
                      <a:pt x="3" y="88"/>
                      <a:pt x="2" y="90"/>
                      <a:pt x="2" y="9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7" name="Freeform 46"/>
              <p:cNvSpPr>
                <a:spLocks/>
              </p:cNvSpPr>
              <p:nvPr/>
            </p:nvSpPr>
            <p:spPr bwMode="auto">
              <a:xfrm>
                <a:off x="2734" y="1711"/>
                <a:ext cx="87" cy="102"/>
              </a:xfrm>
              <a:custGeom>
                <a:avLst/>
                <a:gdLst>
                  <a:gd name="T0" fmla="*/ 2 w 43"/>
                  <a:gd name="T1" fmla="*/ 21 h 51"/>
                  <a:gd name="T2" fmla="*/ 5 w 43"/>
                  <a:gd name="T3" fmla="*/ 24 h 51"/>
                  <a:gd name="T4" fmla="*/ 6 w 43"/>
                  <a:gd name="T5" fmla="*/ 29 h 51"/>
                  <a:gd name="T6" fmla="*/ 7 w 43"/>
                  <a:gd name="T7" fmla="*/ 33 h 51"/>
                  <a:gd name="T8" fmla="*/ 6 w 43"/>
                  <a:gd name="T9" fmla="*/ 36 h 51"/>
                  <a:gd name="T10" fmla="*/ 8 w 43"/>
                  <a:gd name="T11" fmla="*/ 41 h 51"/>
                  <a:gd name="T12" fmla="*/ 15 w 43"/>
                  <a:gd name="T13" fmla="*/ 41 h 51"/>
                  <a:gd name="T14" fmla="*/ 22 w 43"/>
                  <a:gd name="T15" fmla="*/ 43 h 51"/>
                  <a:gd name="T16" fmla="*/ 23 w 43"/>
                  <a:gd name="T17" fmla="*/ 47 h 51"/>
                  <a:gd name="T18" fmla="*/ 26 w 43"/>
                  <a:gd name="T19" fmla="*/ 50 h 51"/>
                  <a:gd name="T20" fmla="*/ 29 w 43"/>
                  <a:gd name="T21" fmla="*/ 51 h 51"/>
                  <a:gd name="T22" fmla="*/ 32 w 43"/>
                  <a:gd name="T23" fmla="*/ 48 h 51"/>
                  <a:gd name="T24" fmla="*/ 32 w 43"/>
                  <a:gd name="T25" fmla="*/ 45 h 51"/>
                  <a:gd name="T26" fmla="*/ 31 w 43"/>
                  <a:gd name="T27" fmla="*/ 43 h 51"/>
                  <a:gd name="T28" fmla="*/ 29 w 43"/>
                  <a:gd name="T29" fmla="*/ 42 h 51"/>
                  <a:gd name="T30" fmla="*/ 34 w 43"/>
                  <a:gd name="T31" fmla="*/ 39 h 51"/>
                  <a:gd name="T32" fmla="*/ 39 w 43"/>
                  <a:gd name="T33" fmla="*/ 36 h 51"/>
                  <a:gd name="T34" fmla="*/ 36 w 43"/>
                  <a:gd name="T35" fmla="*/ 31 h 51"/>
                  <a:gd name="T36" fmla="*/ 33 w 43"/>
                  <a:gd name="T37" fmla="*/ 26 h 51"/>
                  <a:gd name="T38" fmla="*/ 40 w 43"/>
                  <a:gd name="T39" fmla="*/ 24 h 51"/>
                  <a:gd name="T40" fmla="*/ 43 w 43"/>
                  <a:gd name="T41" fmla="*/ 22 h 51"/>
                  <a:gd name="T42" fmla="*/ 41 w 43"/>
                  <a:gd name="T43" fmla="*/ 19 h 51"/>
                  <a:gd name="T44" fmla="*/ 41 w 43"/>
                  <a:gd name="T45" fmla="*/ 13 h 51"/>
                  <a:gd name="T46" fmla="*/ 39 w 43"/>
                  <a:gd name="T47" fmla="*/ 8 h 51"/>
                  <a:gd name="T48" fmla="*/ 40 w 43"/>
                  <a:gd name="T49" fmla="*/ 2 h 51"/>
                  <a:gd name="T50" fmla="*/ 35 w 43"/>
                  <a:gd name="T51" fmla="*/ 0 h 51"/>
                  <a:gd name="T52" fmla="*/ 27 w 43"/>
                  <a:gd name="T53" fmla="*/ 4 h 51"/>
                  <a:gd name="T54" fmla="*/ 23 w 43"/>
                  <a:gd name="T55" fmla="*/ 9 h 51"/>
                  <a:gd name="T56" fmla="*/ 26 w 43"/>
                  <a:gd name="T57" fmla="*/ 9 h 51"/>
                  <a:gd name="T58" fmla="*/ 25 w 43"/>
                  <a:gd name="T59" fmla="*/ 13 h 51"/>
                  <a:gd name="T60" fmla="*/ 22 w 43"/>
                  <a:gd name="T61" fmla="*/ 16 h 51"/>
                  <a:gd name="T62" fmla="*/ 22 w 43"/>
                  <a:gd name="T63" fmla="*/ 19 h 51"/>
                  <a:gd name="T64" fmla="*/ 19 w 43"/>
                  <a:gd name="T65" fmla="*/ 18 h 51"/>
                  <a:gd name="T66" fmla="*/ 21 w 43"/>
                  <a:gd name="T67" fmla="*/ 15 h 51"/>
                  <a:gd name="T68" fmla="*/ 18 w 43"/>
                  <a:gd name="T69" fmla="*/ 15 h 51"/>
                  <a:gd name="T70" fmla="*/ 20 w 43"/>
                  <a:gd name="T71" fmla="*/ 10 h 51"/>
                  <a:gd name="T72" fmla="*/ 19 w 43"/>
                  <a:gd name="T73" fmla="*/ 7 h 51"/>
                  <a:gd name="T74" fmla="*/ 14 w 43"/>
                  <a:gd name="T75" fmla="*/ 9 h 51"/>
                  <a:gd name="T76" fmla="*/ 11 w 43"/>
                  <a:gd name="T77" fmla="*/ 9 h 51"/>
                  <a:gd name="T78" fmla="*/ 15 w 43"/>
                  <a:gd name="T79" fmla="*/ 11 h 51"/>
                  <a:gd name="T80" fmla="*/ 10 w 43"/>
                  <a:gd name="T81" fmla="*/ 14 h 51"/>
                  <a:gd name="T82" fmla="*/ 9 w 43"/>
                  <a:gd name="T83" fmla="*/ 17 h 51"/>
                  <a:gd name="T84" fmla="*/ 5 w 43"/>
                  <a:gd name="T85"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 h="51">
                    <a:moveTo>
                      <a:pt x="1" y="18"/>
                    </a:moveTo>
                    <a:cubicBezTo>
                      <a:pt x="0" y="18"/>
                      <a:pt x="1" y="20"/>
                      <a:pt x="1" y="20"/>
                    </a:cubicBezTo>
                    <a:cubicBezTo>
                      <a:pt x="2" y="21"/>
                      <a:pt x="2" y="21"/>
                      <a:pt x="2" y="21"/>
                    </a:cubicBezTo>
                    <a:cubicBezTo>
                      <a:pt x="1" y="22"/>
                      <a:pt x="1" y="22"/>
                      <a:pt x="1" y="22"/>
                    </a:cubicBezTo>
                    <a:cubicBezTo>
                      <a:pt x="3" y="23"/>
                      <a:pt x="3" y="23"/>
                      <a:pt x="3" y="23"/>
                    </a:cubicBezTo>
                    <a:cubicBezTo>
                      <a:pt x="5" y="24"/>
                      <a:pt x="5" y="24"/>
                      <a:pt x="5" y="24"/>
                    </a:cubicBezTo>
                    <a:cubicBezTo>
                      <a:pt x="6" y="26"/>
                      <a:pt x="6" y="26"/>
                      <a:pt x="6" y="26"/>
                    </a:cubicBezTo>
                    <a:cubicBezTo>
                      <a:pt x="5" y="28"/>
                      <a:pt x="5" y="28"/>
                      <a:pt x="5" y="28"/>
                    </a:cubicBezTo>
                    <a:cubicBezTo>
                      <a:pt x="6" y="29"/>
                      <a:pt x="6" y="29"/>
                      <a:pt x="6" y="29"/>
                    </a:cubicBezTo>
                    <a:cubicBezTo>
                      <a:pt x="6" y="29"/>
                      <a:pt x="7" y="30"/>
                      <a:pt x="7" y="30"/>
                    </a:cubicBezTo>
                    <a:cubicBezTo>
                      <a:pt x="7" y="31"/>
                      <a:pt x="7" y="32"/>
                      <a:pt x="7" y="32"/>
                    </a:cubicBezTo>
                    <a:cubicBezTo>
                      <a:pt x="7" y="33"/>
                      <a:pt x="7" y="33"/>
                      <a:pt x="7" y="33"/>
                    </a:cubicBezTo>
                    <a:cubicBezTo>
                      <a:pt x="7" y="34"/>
                      <a:pt x="7" y="34"/>
                      <a:pt x="7" y="34"/>
                    </a:cubicBezTo>
                    <a:cubicBezTo>
                      <a:pt x="7" y="34"/>
                      <a:pt x="6" y="35"/>
                      <a:pt x="6" y="36"/>
                    </a:cubicBezTo>
                    <a:cubicBezTo>
                      <a:pt x="6" y="36"/>
                      <a:pt x="6" y="36"/>
                      <a:pt x="6" y="36"/>
                    </a:cubicBezTo>
                    <a:cubicBezTo>
                      <a:pt x="8" y="38"/>
                      <a:pt x="8" y="38"/>
                      <a:pt x="8" y="38"/>
                    </a:cubicBezTo>
                    <a:cubicBezTo>
                      <a:pt x="9" y="39"/>
                      <a:pt x="9" y="39"/>
                      <a:pt x="9" y="39"/>
                    </a:cubicBezTo>
                    <a:cubicBezTo>
                      <a:pt x="9" y="39"/>
                      <a:pt x="8" y="41"/>
                      <a:pt x="8" y="41"/>
                    </a:cubicBezTo>
                    <a:cubicBezTo>
                      <a:pt x="8" y="41"/>
                      <a:pt x="9" y="42"/>
                      <a:pt x="9" y="42"/>
                    </a:cubicBezTo>
                    <a:cubicBezTo>
                      <a:pt x="13" y="42"/>
                      <a:pt x="13" y="42"/>
                      <a:pt x="13" y="42"/>
                    </a:cubicBezTo>
                    <a:cubicBezTo>
                      <a:pt x="15" y="41"/>
                      <a:pt x="15" y="41"/>
                      <a:pt x="15" y="41"/>
                    </a:cubicBezTo>
                    <a:cubicBezTo>
                      <a:pt x="15" y="41"/>
                      <a:pt x="17" y="42"/>
                      <a:pt x="17" y="42"/>
                    </a:cubicBezTo>
                    <a:cubicBezTo>
                      <a:pt x="18" y="42"/>
                      <a:pt x="20" y="41"/>
                      <a:pt x="20" y="41"/>
                    </a:cubicBezTo>
                    <a:cubicBezTo>
                      <a:pt x="20" y="41"/>
                      <a:pt x="21" y="42"/>
                      <a:pt x="22" y="43"/>
                    </a:cubicBezTo>
                    <a:cubicBezTo>
                      <a:pt x="23" y="43"/>
                      <a:pt x="23" y="44"/>
                      <a:pt x="23" y="44"/>
                    </a:cubicBezTo>
                    <a:cubicBezTo>
                      <a:pt x="23" y="45"/>
                      <a:pt x="22" y="45"/>
                      <a:pt x="22" y="45"/>
                    </a:cubicBezTo>
                    <a:cubicBezTo>
                      <a:pt x="22" y="45"/>
                      <a:pt x="22" y="47"/>
                      <a:pt x="23" y="47"/>
                    </a:cubicBezTo>
                    <a:cubicBezTo>
                      <a:pt x="23" y="48"/>
                      <a:pt x="23" y="47"/>
                      <a:pt x="23" y="47"/>
                    </a:cubicBezTo>
                    <a:cubicBezTo>
                      <a:pt x="23" y="47"/>
                      <a:pt x="24" y="48"/>
                      <a:pt x="24" y="49"/>
                    </a:cubicBezTo>
                    <a:cubicBezTo>
                      <a:pt x="25" y="50"/>
                      <a:pt x="26" y="50"/>
                      <a:pt x="26" y="50"/>
                    </a:cubicBezTo>
                    <a:cubicBezTo>
                      <a:pt x="27" y="49"/>
                      <a:pt x="27" y="49"/>
                      <a:pt x="27" y="49"/>
                    </a:cubicBezTo>
                    <a:cubicBezTo>
                      <a:pt x="27" y="49"/>
                      <a:pt x="27" y="50"/>
                      <a:pt x="27" y="51"/>
                    </a:cubicBezTo>
                    <a:cubicBezTo>
                      <a:pt x="28" y="51"/>
                      <a:pt x="28" y="51"/>
                      <a:pt x="29" y="51"/>
                    </a:cubicBezTo>
                    <a:cubicBezTo>
                      <a:pt x="30" y="51"/>
                      <a:pt x="30" y="50"/>
                      <a:pt x="30" y="50"/>
                    </a:cubicBezTo>
                    <a:cubicBezTo>
                      <a:pt x="31" y="50"/>
                      <a:pt x="31" y="50"/>
                      <a:pt x="32" y="49"/>
                    </a:cubicBezTo>
                    <a:cubicBezTo>
                      <a:pt x="32" y="49"/>
                      <a:pt x="32" y="48"/>
                      <a:pt x="32" y="48"/>
                    </a:cubicBezTo>
                    <a:cubicBezTo>
                      <a:pt x="32" y="48"/>
                      <a:pt x="32" y="48"/>
                      <a:pt x="32" y="48"/>
                    </a:cubicBezTo>
                    <a:cubicBezTo>
                      <a:pt x="32" y="46"/>
                      <a:pt x="32" y="46"/>
                      <a:pt x="32" y="46"/>
                    </a:cubicBezTo>
                    <a:cubicBezTo>
                      <a:pt x="32" y="45"/>
                      <a:pt x="32" y="45"/>
                      <a:pt x="32" y="45"/>
                    </a:cubicBezTo>
                    <a:cubicBezTo>
                      <a:pt x="32" y="44"/>
                      <a:pt x="32" y="44"/>
                      <a:pt x="32" y="44"/>
                    </a:cubicBezTo>
                    <a:cubicBezTo>
                      <a:pt x="31" y="44"/>
                      <a:pt x="31" y="44"/>
                      <a:pt x="31" y="44"/>
                    </a:cubicBezTo>
                    <a:cubicBezTo>
                      <a:pt x="31" y="44"/>
                      <a:pt x="31" y="43"/>
                      <a:pt x="31" y="43"/>
                    </a:cubicBezTo>
                    <a:cubicBezTo>
                      <a:pt x="31" y="42"/>
                      <a:pt x="30" y="43"/>
                      <a:pt x="30" y="43"/>
                    </a:cubicBezTo>
                    <a:cubicBezTo>
                      <a:pt x="30" y="43"/>
                      <a:pt x="29" y="43"/>
                      <a:pt x="29" y="43"/>
                    </a:cubicBezTo>
                    <a:cubicBezTo>
                      <a:pt x="29" y="43"/>
                      <a:pt x="29" y="42"/>
                      <a:pt x="29" y="42"/>
                    </a:cubicBezTo>
                    <a:cubicBezTo>
                      <a:pt x="30" y="42"/>
                      <a:pt x="30" y="42"/>
                      <a:pt x="30" y="41"/>
                    </a:cubicBezTo>
                    <a:cubicBezTo>
                      <a:pt x="31" y="41"/>
                      <a:pt x="31" y="41"/>
                      <a:pt x="31" y="41"/>
                    </a:cubicBezTo>
                    <a:cubicBezTo>
                      <a:pt x="31" y="41"/>
                      <a:pt x="33" y="39"/>
                      <a:pt x="34" y="39"/>
                    </a:cubicBezTo>
                    <a:cubicBezTo>
                      <a:pt x="36" y="38"/>
                      <a:pt x="36" y="38"/>
                      <a:pt x="36" y="38"/>
                    </a:cubicBezTo>
                    <a:cubicBezTo>
                      <a:pt x="38" y="37"/>
                      <a:pt x="38" y="37"/>
                      <a:pt x="38" y="37"/>
                    </a:cubicBezTo>
                    <a:cubicBezTo>
                      <a:pt x="38" y="37"/>
                      <a:pt x="38" y="36"/>
                      <a:pt x="39" y="36"/>
                    </a:cubicBezTo>
                    <a:cubicBezTo>
                      <a:pt x="39" y="36"/>
                      <a:pt x="39" y="35"/>
                      <a:pt x="39" y="35"/>
                    </a:cubicBezTo>
                    <a:cubicBezTo>
                      <a:pt x="38" y="33"/>
                      <a:pt x="38" y="33"/>
                      <a:pt x="38" y="33"/>
                    </a:cubicBezTo>
                    <a:cubicBezTo>
                      <a:pt x="38" y="33"/>
                      <a:pt x="36" y="32"/>
                      <a:pt x="36" y="31"/>
                    </a:cubicBezTo>
                    <a:cubicBezTo>
                      <a:pt x="36" y="31"/>
                      <a:pt x="33" y="30"/>
                      <a:pt x="33" y="30"/>
                    </a:cubicBezTo>
                    <a:cubicBezTo>
                      <a:pt x="33" y="30"/>
                      <a:pt x="32" y="28"/>
                      <a:pt x="32" y="28"/>
                    </a:cubicBezTo>
                    <a:cubicBezTo>
                      <a:pt x="32" y="28"/>
                      <a:pt x="33" y="26"/>
                      <a:pt x="33" y="26"/>
                    </a:cubicBezTo>
                    <a:cubicBezTo>
                      <a:pt x="33" y="26"/>
                      <a:pt x="35" y="24"/>
                      <a:pt x="36" y="23"/>
                    </a:cubicBezTo>
                    <a:cubicBezTo>
                      <a:pt x="37" y="22"/>
                      <a:pt x="37" y="23"/>
                      <a:pt x="38" y="23"/>
                    </a:cubicBezTo>
                    <a:cubicBezTo>
                      <a:pt x="38" y="23"/>
                      <a:pt x="39" y="24"/>
                      <a:pt x="40" y="24"/>
                    </a:cubicBezTo>
                    <a:cubicBezTo>
                      <a:pt x="40" y="24"/>
                      <a:pt x="41" y="24"/>
                      <a:pt x="41" y="24"/>
                    </a:cubicBezTo>
                    <a:cubicBezTo>
                      <a:pt x="42" y="24"/>
                      <a:pt x="43" y="24"/>
                      <a:pt x="43" y="24"/>
                    </a:cubicBezTo>
                    <a:cubicBezTo>
                      <a:pt x="43" y="24"/>
                      <a:pt x="43" y="23"/>
                      <a:pt x="43" y="22"/>
                    </a:cubicBezTo>
                    <a:cubicBezTo>
                      <a:pt x="43" y="21"/>
                      <a:pt x="43" y="21"/>
                      <a:pt x="43" y="21"/>
                    </a:cubicBezTo>
                    <a:cubicBezTo>
                      <a:pt x="42" y="21"/>
                      <a:pt x="42" y="20"/>
                      <a:pt x="42" y="20"/>
                    </a:cubicBezTo>
                    <a:cubicBezTo>
                      <a:pt x="42" y="20"/>
                      <a:pt x="41" y="19"/>
                      <a:pt x="41" y="19"/>
                    </a:cubicBezTo>
                    <a:cubicBezTo>
                      <a:pt x="41" y="19"/>
                      <a:pt x="42" y="18"/>
                      <a:pt x="42" y="18"/>
                    </a:cubicBezTo>
                    <a:cubicBezTo>
                      <a:pt x="42" y="18"/>
                      <a:pt x="42" y="15"/>
                      <a:pt x="42" y="15"/>
                    </a:cubicBezTo>
                    <a:cubicBezTo>
                      <a:pt x="41" y="15"/>
                      <a:pt x="41" y="13"/>
                      <a:pt x="41" y="13"/>
                    </a:cubicBezTo>
                    <a:cubicBezTo>
                      <a:pt x="41" y="12"/>
                      <a:pt x="40" y="11"/>
                      <a:pt x="40" y="11"/>
                    </a:cubicBezTo>
                    <a:cubicBezTo>
                      <a:pt x="39" y="10"/>
                      <a:pt x="39" y="10"/>
                      <a:pt x="39" y="10"/>
                    </a:cubicBezTo>
                    <a:cubicBezTo>
                      <a:pt x="39" y="10"/>
                      <a:pt x="39" y="10"/>
                      <a:pt x="39" y="8"/>
                    </a:cubicBezTo>
                    <a:cubicBezTo>
                      <a:pt x="39" y="7"/>
                      <a:pt x="40" y="6"/>
                      <a:pt x="40" y="5"/>
                    </a:cubicBezTo>
                    <a:cubicBezTo>
                      <a:pt x="41" y="5"/>
                      <a:pt x="41" y="4"/>
                      <a:pt x="41" y="4"/>
                    </a:cubicBezTo>
                    <a:cubicBezTo>
                      <a:pt x="40" y="2"/>
                      <a:pt x="40" y="2"/>
                      <a:pt x="40" y="2"/>
                    </a:cubicBezTo>
                    <a:cubicBezTo>
                      <a:pt x="40" y="2"/>
                      <a:pt x="37" y="2"/>
                      <a:pt x="37" y="2"/>
                    </a:cubicBezTo>
                    <a:cubicBezTo>
                      <a:pt x="37" y="2"/>
                      <a:pt x="36" y="1"/>
                      <a:pt x="36" y="0"/>
                    </a:cubicBezTo>
                    <a:cubicBezTo>
                      <a:pt x="36" y="0"/>
                      <a:pt x="35" y="0"/>
                      <a:pt x="35" y="0"/>
                    </a:cubicBezTo>
                    <a:cubicBezTo>
                      <a:pt x="35" y="0"/>
                      <a:pt x="32" y="1"/>
                      <a:pt x="32" y="1"/>
                    </a:cubicBezTo>
                    <a:cubicBezTo>
                      <a:pt x="32" y="1"/>
                      <a:pt x="31" y="1"/>
                      <a:pt x="30" y="2"/>
                    </a:cubicBezTo>
                    <a:cubicBezTo>
                      <a:pt x="28" y="3"/>
                      <a:pt x="28" y="3"/>
                      <a:pt x="27" y="4"/>
                    </a:cubicBezTo>
                    <a:cubicBezTo>
                      <a:pt x="26" y="4"/>
                      <a:pt x="25" y="5"/>
                      <a:pt x="25" y="5"/>
                    </a:cubicBezTo>
                    <a:cubicBezTo>
                      <a:pt x="24" y="6"/>
                      <a:pt x="23" y="7"/>
                      <a:pt x="23" y="7"/>
                    </a:cubicBezTo>
                    <a:cubicBezTo>
                      <a:pt x="22" y="8"/>
                      <a:pt x="23" y="8"/>
                      <a:pt x="23" y="9"/>
                    </a:cubicBezTo>
                    <a:cubicBezTo>
                      <a:pt x="23" y="10"/>
                      <a:pt x="24" y="9"/>
                      <a:pt x="24" y="9"/>
                    </a:cubicBezTo>
                    <a:cubicBezTo>
                      <a:pt x="24" y="9"/>
                      <a:pt x="25" y="9"/>
                      <a:pt x="26" y="9"/>
                    </a:cubicBezTo>
                    <a:cubicBezTo>
                      <a:pt x="26" y="9"/>
                      <a:pt x="26" y="9"/>
                      <a:pt x="26" y="9"/>
                    </a:cubicBezTo>
                    <a:cubicBezTo>
                      <a:pt x="26" y="9"/>
                      <a:pt x="26" y="10"/>
                      <a:pt x="26" y="10"/>
                    </a:cubicBezTo>
                    <a:cubicBezTo>
                      <a:pt x="26" y="10"/>
                      <a:pt x="25" y="11"/>
                      <a:pt x="25" y="11"/>
                    </a:cubicBezTo>
                    <a:cubicBezTo>
                      <a:pt x="25" y="11"/>
                      <a:pt x="25" y="12"/>
                      <a:pt x="25" y="13"/>
                    </a:cubicBezTo>
                    <a:cubicBezTo>
                      <a:pt x="25" y="13"/>
                      <a:pt x="24" y="14"/>
                      <a:pt x="24" y="14"/>
                    </a:cubicBezTo>
                    <a:cubicBezTo>
                      <a:pt x="23" y="14"/>
                      <a:pt x="23" y="14"/>
                      <a:pt x="22" y="15"/>
                    </a:cubicBezTo>
                    <a:cubicBezTo>
                      <a:pt x="21" y="15"/>
                      <a:pt x="22" y="16"/>
                      <a:pt x="22" y="16"/>
                    </a:cubicBezTo>
                    <a:cubicBezTo>
                      <a:pt x="22" y="17"/>
                      <a:pt x="22" y="17"/>
                      <a:pt x="22" y="17"/>
                    </a:cubicBezTo>
                    <a:cubicBezTo>
                      <a:pt x="23" y="18"/>
                      <a:pt x="23" y="18"/>
                      <a:pt x="23" y="19"/>
                    </a:cubicBezTo>
                    <a:cubicBezTo>
                      <a:pt x="23" y="19"/>
                      <a:pt x="22" y="20"/>
                      <a:pt x="22" y="19"/>
                    </a:cubicBezTo>
                    <a:cubicBezTo>
                      <a:pt x="21" y="19"/>
                      <a:pt x="21" y="19"/>
                      <a:pt x="21" y="19"/>
                    </a:cubicBezTo>
                    <a:cubicBezTo>
                      <a:pt x="19" y="18"/>
                      <a:pt x="19" y="18"/>
                      <a:pt x="19" y="18"/>
                    </a:cubicBezTo>
                    <a:cubicBezTo>
                      <a:pt x="19" y="18"/>
                      <a:pt x="19" y="18"/>
                      <a:pt x="19" y="18"/>
                    </a:cubicBezTo>
                    <a:cubicBezTo>
                      <a:pt x="18" y="18"/>
                      <a:pt x="20" y="17"/>
                      <a:pt x="20" y="17"/>
                    </a:cubicBezTo>
                    <a:cubicBezTo>
                      <a:pt x="21" y="16"/>
                      <a:pt x="21" y="16"/>
                      <a:pt x="21" y="16"/>
                    </a:cubicBezTo>
                    <a:cubicBezTo>
                      <a:pt x="21" y="15"/>
                      <a:pt x="21" y="15"/>
                      <a:pt x="21" y="15"/>
                    </a:cubicBezTo>
                    <a:cubicBezTo>
                      <a:pt x="19" y="15"/>
                      <a:pt x="19" y="15"/>
                      <a:pt x="19" y="15"/>
                    </a:cubicBezTo>
                    <a:cubicBezTo>
                      <a:pt x="18" y="15"/>
                      <a:pt x="18" y="15"/>
                      <a:pt x="18" y="15"/>
                    </a:cubicBezTo>
                    <a:cubicBezTo>
                      <a:pt x="18" y="15"/>
                      <a:pt x="18" y="15"/>
                      <a:pt x="18" y="15"/>
                    </a:cubicBezTo>
                    <a:cubicBezTo>
                      <a:pt x="18" y="13"/>
                      <a:pt x="18" y="13"/>
                      <a:pt x="18" y="13"/>
                    </a:cubicBezTo>
                    <a:cubicBezTo>
                      <a:pt x="19" y="11"/>
                      <a:pt x="19" y="11"/>
                      <a:pt x="19" y="11"/>
                    </a:cubicBezTo>
                    <a:cubicBezTo>
                      <a:pt x="19" y="11"/>
                      <a:pt x="19" y="10"/>
                      <a:pt x="20" y="10"/>
                    </a:cubicBezTo>
                    <a:cubicBezTo>
                      <a:pt x="20" y="10"/>
                      <a:pt x="21" y="9"/>
                      <a:pt x="21" y="8"/>
                    </a:cubicBezTo>
                    <a:cubicBezTo>
                      <a:pt x="22" y="8"/>
                      <a:pt x="21" y="7"/>
                      <a:pt x="21" y="7"/>
                    </a:cubicBezTo>
                    <a:cubicBezTo>
                      <a:pt x="19" y="7"/>
                      <a:pt x="19" y="7"/>
                      <a:pt x="19" y="7"/>
                    </a:cubicBezTo>
                    <a:cubicBezTo>
                      <a:pt x="17" y="8"/>
                      <a:pt x="17" y="8"/>
                      <a:pt x="17" y="8"/>
                    </a:cubicBezTo>
                    <a:cubicBezTo>
                      <a:pt x="17" y="8"/>
                      <a:pt x="15" y="9"/>
                      <a:pt x="15" y="9"/>
                    </a:cubicBezTo>
                    <a:cubicBezTo>
                      <a:pt x="14" y="9"/>
                      <a:pt x="14" y="9"/>
                      <a:pt x="14" y="9"/>
                    </a:cubicBezTo>
                    <a:cubicBezTo>
                      <a:pt x="13" y="8"/>
                      <a:pt x="13" y="8"/>
                      <a:pt x="13" y="8"/>
                    </a:cubicBezTo>
                    <a:cubicBezTo>
                      <a:pt x="13" y="8"/>
                      <a:pt x="11" y="8"/>
                      <a:pt x="11" y="8"/>
                    </a:cubicBezTo>
                    <a:cubicBezTo>
                      <a:pt x="11" y="8"/>
                      <a:pt x="11" y="9"/>
                      <a:pt x="11" y="9"/>
                    </a:cubicBezTo>
                    <a:cubicBezTo>
                      <a:pt x="11" y="9"/>
                      <a:pt x="13" y="10"/>
                      <a:pt x="13" y="10"/>
                    </a:cubicBezTo>
                    <a:cubicBezTo>
                      <a:pt x="14" y="10"/>
                      <a:pt x="14" y="11"/>
                      <a:pt x="14" y="11"/>
                    </a:cubicBezTo>
                    <a:cubicBezTo>
                      <a:pt x="15" y="11"/>
                      <a:pt x="15" y="11"/>
                      <a:pt x="15" y="11"/>
                    </a:cubicBezTo>
                    <a:cubicBezTo>
                      <a:pt x="15" y="11"/>
                      <a:pt x="13" y="13"/>
                      <a:pt x="13" y="13"/>
                    </a:cubicBezTo>
                    <a:cubicBezTo>
                      <a:pt x="12" y="13"/>
                      <a:pt x="12" y="14"/>
                      <a:pt x="12" y="14"/>
                    </a:cubicBezTo>
                    <a:cubicBezTo>
                      <a:pt x="10" y="14"/>
                      <a:pt x="10" y="14"/>
                      <a:pt x="10" y="14"/>
                    </a:cubicBezTo>
                    <a:cubicBezTo>
                      <a:pt x="10" y="14"/>
                      <a:pt x="11" y="16"/>
                      <a:pt x="11" y="16"/>
                    </a:cubicBezTo>
                    <a:cubicBezTo>
                      <a:pt x="11" y="16"/>
                      <a:pt x="11" y="17"/>
                      <a:pt x="11" y="17"/>
                    </a:cubicBezTo>
                    <a:cubicBezTo>
                      <a:pt x="9" y="17"/>
                      <a:pt x="9" y="17"/>
                      <a:pt x="9" y="17"/>
                    </a:cubicBezTo>
                    <a:cubicBezTo>
                      <a:pt x="7" y="18"/>
                      <a:pt x="7" y="18"/>
                      <a:pt x="7" y="18"/>
                    </a:cubicBezTo>
                    <a:cubicBezTo>
                      <a:pt x="7" y="18"/>
                      <a:pt x="6" y="18"/>
                      <a:pt x="6" y="18"/>
                    </a:cubicBezTo>
                    <a:cubicBezTo>
                      <a:pt x="6" y="18"/>
                      <a:pt x="5" y="18"/>
                      <a:pt x="5" y="18"/>
                    </a:cubicBezTo>
                    <a:cubicBezTo>
                      <a:pt x="4" y="19"/>
                      <a:pt x="4" y="19"/>
                      <a:pt x="4" y="19"/>
                    </a:cubicBezTo>
                    <a:cubicBezTo>
                      <a:pt x="4" y="19"/>
                      <a:pt x="2" y="18"/>
                      <a:pt x="1" y="1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8" name="Freeform 47"/>
              <p:cNvSpPr>
                <a:spLocks/>
              </p:cNvSpPr>
              <p:nvPr/>
            </p:nvSpPr>
            <p:spPr bwMode="auto">
              <a:xfrm>
                <a:off x="2714" y="1807"/>
                <a:ext cx="12" cy="12"/>
              </a:xfrm>
              <a:custGeom>
                <a:avLst/>
                <a:gdLst>
                  <a:gd name="T0" fmla="*/ 3 w 6"/>
                  <a:gd name="T1" fmla="*/ 1 h 6"/>
                  <a:gd name="T2" fmla="*/ 2 w 6"/>
                  <a:gd name="T3" fmla="*/ 2 h 6"/>
                  <a:gd name="T4" fmla="*/ 0 w 6"/>
                  <a:gd name="T5" fmla="*/ 2 h 6"/>
                  <a:gd name="T6" fmla="*/ 1 w 6"/>
                  <a:gd name="T7" fmla="*/ 4 h 6"/>
                  <a:gd name="T8" fmla="*/ 2 w 6"/>
                  <a:gd name="T9" fmla="*/ 6 h 6"/>
                  <a:gd name="T10" fmla="*/ 5 w 6"/>
                  <a:gd name="T11" fmla="*/ 3 h 6"/>
                  <a:gd name="T12" fmla="*/ 5 w 6"/>
                  <a:gd name="T13" fmla="*/ 2 h 6"/>
                  <a:gd name="T14" fmla="*/ 6 w 6"/>
                  <a:gd name="T15" fmla="*/ 0 h 6"/>
                  <a:gd name="T16" fmla="*/ 3 w 6"/>
                  <a:gd name="T1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3" y="1"/>
                    </a:moveTo>
                    <a:cubicBezTo>
                      <a:pt x="2" y="2"/>
                      <a:pt x="2" y="2"/>
                      <a:pt x="2" y="2"/>
                    </a:cubicBezTo>
                    <a:cubicBezTo>
                      <a:pt x="0" y="2"/>
                      <a:pt x="0" y="2"/>
                      <a:pt x="0" y="2"/>
                    </a:cubicBezTo>
                    <a:cubicBezTo>
                      <a:pt x="1" y="4"/>
                      <a:pt x="1" y="4"/>
                      <a:pt x="1" y="4"/>
                    </a:cubicBezTo>
                    <a:cubicBezTo>
                      <a:pt x="1" y="4"/>
                      <a:pt x="2" y="6"/>
                      <a:pt x="2" y="6"/>
                    </a:cubicBezTo>
                    <a:cubicBezTo>
                      <a:pt x="3" y="6"/>
                      <a:pt x="5" y="3"/>
                      <a:pt x="5" y="3"/>
                    </a:cubicBezTo>
                    <a:cubicBezTo>
                      <a:pt x="5" y="2"/>
                      <a:pt x="5" y="2"/>
                      <a:pt x="5" y="2"/>
                    </a:cubicBezTo>
                    <a:cubicBezTo>
                      <a:pt x="6" y="0"/>
                      <a:pt x="6" y="0"/>
                      <a:pt x="6" y="0"/>
                    </a:cubicBezTo>
                    <a:lnTo>
                      <a:pt x="3"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9" name="Freeform 48"/>
              <p:cNvSpPr>
                <a:spLocks/>
              </p:cNvSpPr>
              <p:nvPr/>
            </p:nvSpPr>
            <p:spPr bwMode="auto">
              <a:xfrm>
                <a:off x="2722" y="1799"/>
                <a:ext cx="16" cy="36"/>
              </a:xfrm>
              <a:custGeom>
                <a:avLst/>
                <a:gdLst>
                  <a:gd name="T0" fmla="*/ 6 w 8"/>
                  <a:gd name="T1" fmla="*/ 1 h 18"/>
                  <a:gd name="T2" fmla="*/ 6 w 8"/>
                  <a:gd name="T3" fmla="*/ 3 h 18"/>
                  <a:gd name="T4" fmla="*/ 4 w 8"/>
                  <a:gd name="T5" fmla="*/ 6 h 18"/>
                  <a:gd name="T6" fmla="*/ 3 w 8"/>
                  <a:gd name="T7" fmla="*/ 8 h 18"/>
                  <a:gd name="T8" fmla="*/ 2 w 8"/>
                  <a:gd name="T9" fmla="*/ 9 h 18"/>
                  <a:gd name="T10" fmla="*/ 2 w 8"/>
                  <a:gd name="T11" fmla="*/ 10 h 18"/>
                  <a:gd name="T12" fmla="*/ 2 w 8"/>
                  <a:gd name="T13" fmla="*/ 11 h 18"/>
                  <a:gd name="T14" fmla="*/ 1 w 8"/>
                  <a:gd name="T15" fmla="*/ 12 h 18"/>
                  <a:gd name="T16" fmla="*/ 1 w 8"/>
                  <a:gd name="T17" fmla="*/ 13 h 18"/>
                  <a:gd name="T18" fmla="*/ 0 w 8"/>
                  <a:gd name="T19" fmla="*/ 14 h 18"/>
                  <a:gd name="T20" fmla="*/ 1 w 8"/>
                  <a:gd name="T21" fmla="*/ 17 h 18"/>
                  <a:gd name="T22" fmla="*/ 2 w 8"/>
                  <a:gd name="T23" fmla="*/ 18 h 18"/>
                  <a:gd name="T24" fmla="*/ 3 w 8"/>
                  <a:gd name="T25" fmla="*/ 18 h 18"/>
                  <a:gd name="T26" fmla="*/ 3 w 8"/>
                  <a:gd name="T27" fmla="*/ 16 h 18"/>
                  <a:gd name="T28" fmla="*/ 4 w 8"/>
                  <a:gd name="T29" fmla="*/ 12 h 18"/>
                  <a:gd name="T30" fmla="*/ 5 w 8"/>
                  <a:gd name="T31" fmla="*/ 10 h 18"/>
                  <a:gd name="T32" fmla="*/ 7 w 8"/>
                  <a:gd name="T33" fmla="*/ 7 h 18"/>
                  <a:gd name="T34" fmla="*/ 7 w 8"/>
                  <a:gd name="T35" fmla="*/ 4 h 18"/>
                  <a:gd name="T36" fmla="*/ 8 w 8"/>
                  <a:gd name="T37" fmla="*/ 2 h 18"/>
                  <a:gd name="T38" fmla="*/ 7 w 8"/>
                  <a:gd name="T39" fmla="*/ 0 h 18"/>
                  <a:gd name="T40" fmla="*/ 6 w 8"/>
                  <a:gd name="T41"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8">
                    <a:moveTo>
                      <a:pt x="6" y="1"/>
                    </a:moveTo>
                    <a:cubicBezTo>
                      <a:pt x="6" y="3"/>
                      <a:pt x="6" y="3"/>
                      <a:pt x="6" y="3"/>
                    </a:cubicBezTo>
                    <a:cubicBezTo>
                      <a:pt x="4" y="6"/>
                      <a:pt x="4" y="6"/>
                      <a:pt x="4" y="6"/>
                    </a:cubicBezTo>
                    <a:cubicBezTo>
                      <a:pt x="3" y="8"/>
                      <a:pt x="3" y="8"/>
                      <a:pt x="3" y="8"/>
                    </a:cubicBezTo>
                    <a:cubicBezTo>
                      <a:pt x="2" y="9"/>
                      <a:pt x="2" y="9"/>
                      <a:pt x="2" y="9"/>
                    </a:cubicBezTo>
                    <a:cubicBezTo>
                      <a:pt x="2" y="10"/>
                      <a:pt x="2" y="10"/>
                      <a:pt x="2" y="10"/>
                    </a:cubicBezTo>
                    <a:cubicBezTo>
                      <a:pt x="2" y="11"/>
                      <a:pt x="2" y="11"/>
                      <a:pt x="2" y="11"/>
                    </a:cubicBezTo>
                    <a:cubicBezTo>
                      <a:pt x="1" y="12"/>
                      <a:pt x="1" y="12"/>
                      <a:pt x="1" y="12"/>
                    </a:cubicBezTo>
                    <a:cubicBezTo>
                      <a:pt x="1" y="13"/>
                      <a:pt x="1" y="13"/>
                      <a:pt x="1" y="13"/>
                    </a:cubicBezTo>
                    <a:cubicBezTo>
                      <a:pt x="0" y="14"/>
                      <a:pt x="0" y="14"/>
                      <a:pt x="0" y="14"/>
                    </a:cubicBezTo>
                    <a:cubicBezTo>
                      <a:pt x="1" y="17"/>
                      <a:pt x="1" y="17"/>
                      <a:pt x="1" y="17"/>
                    </a:cubicBezTo>
                    <a:cubicBezTo>
                      <a:pt x="2" y="18"/>
                      <a:pt x="2" y="18"/>
                      <a:pt x="2" y="18"/>
                    </a:cubicBezTo>
                    <a:cubicBezTo>
                      <a:pt x="2" y="18"/>
                      <a:pt x="3" y="18"/>
                      <a:pt x="3" y="18"/>
                    </a:cubicBezTo>
                    <a:cubicBezTo>
                      <a:pt x="3" y="17"/>
                      <a:pt x="3" y="16"/>
                      <a:pt x="3" y="16"/>
                    </a:cubicBezTo>
                    <a:cubicBezTo>
                      <a:pt x="3" y="15"/>
                      <a:pt x="4" y="13"/>
                      <a:pt x="4" y="12"/>
                    </a:cubicBezTo>
                    <a:cubicBezTo>
                      <a:pt x="4" y="12"/>
                      <a:pt x="5" y="10"/>
                      <a:pt x="5" y="10"/>
                    </a:cubicBezTo>
                    <a:cubicBezTo>
                      <a:pt x="6" y="9"/>
                      <a:pt x="7" y="8"/>
                      <a:pt x="7" y="7"/>
                    </a:cubicBezTo>
                    <a:cubicBezTo>
                      <a:pt x="7" y="6"/>
                      <a:pt x="7" y="5"/>
                      <a:pt x="7" y="4"/>
                    </a:cubicBezTo>
                    <a:cubicBezTo>
                      <a:pt x="7" y="4"/>
                      <a:pt x="8" y="2"/>
                      <a:pt x="8" y="2"/>
                    </a:cubicBezTo>
                    <a:cubicBezTo>
                      <a:pt x="8" y="1"/>
                      <a:pt x="7" y="0"/>
                      <a:pt x="7" y="0"/>
                    </a:cubicBezTo>
                    <a:lnTo>
                      <a:pt x="6"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0" name="Freeform 49"/>
              <p:cNvSpPr>
                <a:spLocks/>
              </p:cNvSpPr>
              <p:nvPr/>
            </p:nvSpPr>
            <p:spPr bwMode="auto">
              <a:xfrm>
                <a:off x="2700" y="1815"/>
                <a:ext cx="14" cy="12"/>
              </a:xfrm>
              <a:custGeom>
                <a:avLst/>
                <a:gdLst>
                  <a:gd name="T0" fmla="*/ 4 w 7"/>
                  <a:gd name="T1" fmla="*/ 2 h 6"/>
                  <a:gd name="T2" fmla="*/ 3 w 7"/>
                  <a:gd name="T3" fmla="*/ 2 h 6"/>
                  <a:gd name="T4" fmla="*/ 1 w 7"/>
                  <a:gd name="T5" fmla="*/ 0 h 6"/>
                  <a:gd name="T6" fmla="*/ 0 w 7"/>
                  <a:gd name="T7" fmla="*/ 0 h 6"/>
                  <a:gd name="T8" fmla="*/ 1 w 7"/>
                  <a:gd name="T9" fmla="*/ 3 h 6"/>
                  <a:gd name="T10" fmla="*/ 2 w 7"/>
                  <a:gd name="T11" fmla="*/ 4 h 6"/>
                  <a:gd name="T12" fmla="*/ 4 w 7"/>
                  <a:gd name="T13" fmla="*/ 5 h 6"/>
                  <a:gd name="T14" fmla="*/ 4 w 7"/>
                  <a:gd name="T15" fmla="*/ 6 h 6"/>
                  <a:gd name="T16" fmla="*/ 6 w 7"/>
                  <a:gd name="T17" fmla="*/ 5 h 6"/>
                  <a:gd name="T18" fmla="*/ 7 w 7"/>
                  <a:gd name="T19" fmla="*/ 4 h 6"/>
                  <a:gd name="T20" fmla="*/ 5 w 7"/>
                  <a:gd name="T21" fmla="*/ 3 h 6"/>
                  <a:gd name="T22" fmla="*/ 4 w 7"/>
                  <a:gd name="T2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4" y="2"/>
                    </a:moveTo>
                    <a:cubicBezTo>
                      <a:pt x="4" y="2"/>
                      <a:pt x="3" y="2"/>
                      <a:pt x="3" y="2"/>
                    </a:cubicBezTo>
                    <a:cubicBezTo>
                      <a:pt x="2" y="1"/>
                      <a:pt x="1" y="0"/>
                      <a:pt x="1" y="0"/>
                    </a:cubicBezTo>
                    <a:cubicBezTo>
                      <a:pt x="0" y="0"/>
                      <a:pt x="0" y="0"/>
                      <a:pt x="0" y="0"/>
                    </a:cubicBezTo>
                    <a:cubicBezTo>
                      <a:pt x="0" y="0"/>
                      <a:pt x="1" y="2"/>
                      <a:pt x="1" y="3"/>
                    </a:cubicBezTo>
                    <a:cubicBezTo>
                      <a:pt x="1" y="3"/>
                      <a:pt x="2" y="4"/>
                      <a:pt x="2" y="4"/>
                    </a:cubicBezTo>
                    <a:cubicBezTo>
                      <a:pt x="4" y="5"/>
                      <a:pt x="4" y="5"/>
                      <a:pt x="4" y="5"/>
                    </a:cubicBezTo>
                    <a:cubicBezTo>
                      <a:pt x="4" y="5"/>
                      <a:pt x="4" y="6"/>
                      <a:pt x="4" y="6"/>
                    </a:cubicBezTo>
                    <a:cubicBezTo>
                      <a:pt x="5" y="6"/>
                      <a:pt x="6" y="5"/>
                      <a:pt x="6" y="5"/>
                    </a:cubicBezTo>
                    <a:cubicBezTo>
                      <a:pt x="7" y="4"/>
                      <a:pt x="7" y="4"/>
                      <a:pt x="7" y="4"/>
                    </a:cubicBezTo>
                    <a:cubicBezTo>
                      <a:pt x="7" y="4"/>
                      <a:pt x="6" y="3"/>
                      <a:pt x="5" y="3"/>
                    </a:cubicBezTo>
                    <a:cubicBezTo>
                      <a:pt x="5" y="3"/>
                      <a:pt x="4" y="2"/>
                      <a:pt x="4"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1" name="Freeform 50"/>
              <p:cNvSpPr>
                <a:spLocks/>
              </p:cNvSpPr>
              <p:nvPr/>
            </p:nvSpPr>
            <p:spPr bwMode="auto">
              <a:xfrm>
                <a:off x="2470" y="1940"/>
                <a:ext cx="16" cy="4"/>
              </a:xfrm>
              <a:custGeom>
                <a:avLst/>
                <a:gdLst>
                  <a:gd name="T0" fmla="*/ 0 w 8"/>
                  <a:gd name="T1" fmla="*/ 2 h 2"/>
                  <a:gd name="T2" fmla="*/ 2 w 8"/>
                  <a:gd name="T3" fmla="*/ 2 h 2"/>
                  <a:gd name="T4" fmla="*/ 3 w 8"/>
                  <a:gd name="T5" fmla="*/ 2 h 2"/>
                  <a:gd name="T6" fmla="*/ 4 w 8"/>
                  <a:gd name="T7" fmla="*/ 2 h 2"/>
                  <a:gd name="T8" fmla="*/ 4 w 8"/>
                  <a:gd name="T9" fmla="*/ 2 h 2"/>
                  <a:gd name="T10" fmla="*/ 6 w 8"/>
                  <a:gd name="T11" fmla="*/ 2 h 2"/>
                  <a:gd name="T12" fmla="*/ 7 w 8"/>
                  <a:gd name="T13" fmla="*/ 2 h 2"/>
                  <a:gd name="T14" fmla="*/ 8 w 8"/>
                  <a:gd name="T15" fmla="*/ 2 h 2"/>
                  <a:gd name="T16" fmla="*/ 8 w 8"/>
                  <a:gd name="T17" fmla="*/ 1 h 2"/>
                  <a:gd name="T18" fmla="*/ 6 w 8"/>
                  <a:gd name="T19" fmla="*/ 1 h 2"/>
                  <a:gd name="T20" fmla="*/ 5 w 8"/>
                  <a:gd name="T21" fmla="*/ 1 h 2"/>
                  <a:gd name="T22" fmla="*/ 4 w 8"/>
                  <a:gd name="T23" fmla="*/ 1 h 2"/>
                  <a:gd name="T24" fmla="*/ 3 w 8"/>
                  <a:gd name="T25" fmla="*/ 1 h 2"/>
                  <a:gd name="T26" fmla="*/ 1 w 8"/>
                  <a:gd name="T27" fmla="*/ 0 h 2"/>
                  <a:gd name="T28" fmla="*/ 1 w 8"/>
                  <a:gd name="T29" fmla="*/ 0 h 2"/>
                  <a:gd name="T30" fmla="*/ 0 w 8"/>
                  <a:gd name="T31" fmla="*/ 1 h 2"/>
                  <a:gd name="T32" fmla="*/ 0 w 8"/>
                  <a:gd name="T33" fmla="*/ 2 h 2"/>
                  <a:gd name="T34" fmla="*/ 0 w 8"/>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
                    <a:moveTo>
                      <a:pt x="0" y="2"/>
                    </a:moveTo>
                    <a:cubicBezTo>
                      <a:pt x="0" y="2"/>
                      <a:pt x="0" y="2"/>
                      <a:pt x="2" y="2"/>
                    </a:cubicBezTo>
                    <a:cubicBezTo>
                      <a:pt x="4" y="1"/>
                      <a:pt x="3" y="2"/>
                      <a:pt x="3" y="2"/>
                    </a:cubicBezTo>
                    <a:cubicBezTo>
                      <a:pt x="4" y="2"/>
                      <a:pt x="3" y="2"/>
                      <a:pt x="4" y="2"/>
                    </a:cubicBezTo>
                    <a:cubicBezTo>
                      <a:pt x="4" y="2"/>
                      <a:pt x="4" y="2"/>
                      <a:pt x="4" y="2"/>
                    </a:cubicBezTo>
                    <a:cubicBezTo>
                      <a:pt x="5" y="2"/>
                      <a:pt x="5" y="2"/>
                      <a:pt x="6" y="2"/>
                    </a:cubicBezTo>
                    <a:cubicBezTo>
                      <a:pt x="7" y="2"/>
                      <a:pt x="6" y="2"/>
                      <a:pt x="7" y="2"/>
                    </a:cubicBezTo>
                    <a:cubicBezTo>
                      <a:pt x="7" y="2"/>
                      <a:pt x="7" y="2"/>
                      <a:pt x="8" y="2"/>
                    </a:cubicBezTo>
                    <a:cubicBezTo>
                      <a:pt x="8" y="2"/>
                      <a:pt x="8" y="1"/>
                      <a:pt x="8" y="1"/>
                    </a:cubicBezTo>
                    <a:cubicBezTo>
                      <a:pt x="8" y="1"/>
                      <a:pt x="7" y="1"/>
                      <a:pt x="6" y="1"/>
                    </a:cubicBezTo>
                    <a:cubicBezTo>
                      <a:pt x="5" y="1"/>
                      <a:pt x="6" y="1"/>
                      <a:pt x="5" y="1"/>
                    </a:cubicBezTo>
                    <a:cubicBezTo>
                      <a:pt x="4" y="0"/>
                      <a:pt x="4" y="1"/>
                      <a:pt x="4" y="1"/>
                    </a:cubicBezTo>
                    <a:cubicBezTo>
                      <a:pt x="3" y="1"/>
                      <a:pt x="3" y="1"/>
                      <a:pt x="3" y="1"/>
                    </a:cubicBezTo>
                    <a:cubicBezTo>
                      <a:pt x="2" y="1"/>
                      <a:pt x="2" y="1"/>
                      <a:pt x="1" y="0"/>
                    </a:cubicBezTo>
                    <a:cubicBezTo>
                      <a:pt x="1" y="0"/>
                      <a:pt x="1" y="0"/>
                      <a:pt x="1" y="0"/>
                    </a:cubicBezTo>
                    <a:cubicBezTo>
                      <a:pt x="0" y="0"/>
                      <a:pt x="0" y="1"/>
                      <a:pt x="0" y="1"/>
                    </a:cubicBezTo>
                    <a:cubicBezTo>
                      <a:pt x="0" y="1"/>
                      <a:pt x="0" y="2"/>
                      <a:pt x="0" y="2"/>
                    </a:cubicBezTo>
                    <a:cubicBezTo>
                      <a:pt x="0" y="2"/>
                      <a:pt x="0" y="2"/>
                      <a:pt x="0"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2" name="Freeform 51"/>
              <p:cNvSpPr>
                <a:spLocks/>
              </p:cNvSpPr>
              <p:nvPr/>
            </p:nvSpPr>
            <p:spPr bwMode="auto">
              <a:xfrm>
                <a:off x="2490" y="1940"/>
                <a:ext cx="4" cy="4"/>
              </a:xfrm>
              <a:custGeom>
                <a:avLst/>
                <a:gdLst>
                  <a:gd name="T0" fmla="*/ 1 w 2"/>
                  <a:gd name="T1" fmla="*/ 2 h 2"/>
                  <a:gd name="T2" fmla="*/ 1 w 2"/>
                  <a:gd name="T3" fmla="*/ 1 h 2"/>
                  <a:gd name="T4" fmla="*/ 0 w 2"/>
                  <a:gd name="T5" fmla="*/ 1 h 2"/>
                  <a:gd name="T6" fmla="*/ 0 w 2"/>
                  <a:gd name="T7" fmla="*/ 1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2" y="2"/>
                      <a:pt x="1" y="2"/>
                      <a:pt x="1" y="1"/>
                    </a:cubicBezTo>
                    <a:cubicBezTo>
                      <a:pt x="0" y="0"/>
                      <a:pt x="1" y="1"/>
                      <a:pt x="0" y="1"/>
                    </a:cubicBezTo>
                    <a:cubicBezTo>
                      <a:pt x="0" y="0"/>
                      <a:pt x="0" y="1"/>
                      <a:pt x="0" y="1"/>
                    </a:cubicBezTo>
                    <a:cubicBezTo>
                      <a:pt x="0" y="1"/>
                      <a:pt x="0"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3" name="Freeform 52"/>
              <p:cNvSpPr>
                <a:spLocks/>
              </p:cNvSpPr>
              <p:nvPr/>
            </p:nvSpPr>
            <p:spPr bwMode="auto">
              <a:xfrm>
                <a:off x="2494" y="1938"/>
                <a:ext cx="12" cy="6"/>
              </a:xfrm>
              <a:custGeom>
                <a:avLst/>
                <a:gdLst>
                  <a:gd name="T0" fmla="*/ 1 w 6"/>
                  <a:gd name="T1" fmla="*/ 2 h 3"/>
                  <a:gd name="T2" fmla="*/ 2 w 6"/>
                  <a:gd name="T3" fmla="*/ 2 h 3"/>
                  <a:gd name="T4" fmla="*/ 4 w 6"/>
                  <a:gd name="T5" fmla="*/ 2 h 3"/>
                  <a:gd name="T6" fmla="*/ 5 w 6"/>
                  <a:gd name="T7" fmla="*/ 1 h 3"/>
                  <a:gd name="T8" fmla="*/ 6 w 6"/>
                  <a:gd name="T9" fmla="*/ 1 h 3"/>
                  <a:gd name="T10" fmla="*/ 5 w 6"/>
                  <a:gd name="T11" fmla="*/ 0 h 3"/>
                  <a:gd name="T12" fmla="*/ 5 w 6"/>
                  <a:gd name="T13" fmla="*/ 1 h 3"/>
                  <a:gd name="T14" fmla="*/ 3 w 6"/>
                  <a:gd name="T15" fmla="*/ 0 h 3"/>
                  <a:gd name="T16" fmla="*/ 1 w 6"/>
                  <a:gd name="T17" fmla="*/ 1 h 3"/>
                  <a:gd name="T18" fmla="*/ 0 w 6"/>
                  <a:gd name="T19" fmla="*/ 1 h 3"/>
                  <a:gd name="T20" fmla="*/ 0 w 6"/>
                  <a:gd name="T21" fmla="*/ 2 h 3"/>
                  <a:gd name="T22" fmla="*/ 1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1" y="2"/>
                    </a:moveTo>
                    <a:cubicBezTo>
                      <a:pt x="2" y="2"/>
                      <a:pt x="2" y="2"/>
                      <a:pt x="2" y="2"/>
                    </a:cubicBezTo>
                    <a:cubicBezTo>
                      <a:pt x="2" y="1"/>
                      <a:pt x="3" y="2"/>
                      <a:pt x="4" y="2"/>
                    </a:cubicBezTo>
                    <a:cubicBezTo>
                      <a:pt x="4" y="2"/>
                      <a:pt x="5" y="2"/>
                      <a:pt x="5" y="1"/>
                    </a:cubicBezTo>
                    <a:cubicBezTo>
                      <a:pt x="5" y="1"/>
                      <a:pt x="6" y="1"/>
                      <a:pt x="6" y="1"/>
                    </a:cubicBezTo>
                    <a:cubicBezTo>
                      <a:pt x="6" y="1"/>
                      <a:pt x="6" y="1"/>
                      <a:pt x="5" y="0"/>
                    </a:cubicBezTo>
                    <a:cubicBezTo>
                      <a:pt x="5" y="0"/>
                      <a:pt x="5" y="1"/>
                      <a:pt x="5" y="1"/>
                    </a:cubicBezTo>
                    <a:cubicBezTo>
                      <a:pt x="5" y="1"/>
                      <a:pt x="4" y="1"/>
                      <a:pt x="3" y="0"/>
                    </a:cubicBezTo>
                    <a:cubicBezTo>
                      <a:pt x="2" y="0"/>
                      <a:pt x="2" y="1"/>
                      <a:pt x="1" y="1"/>
                    </a:cubicBezTo>
                    <a:cubicBezTo>
                      <a:pt x="0" y="1"/>
                      <a:pt x="0" y="1"/>
                      <a:pt x="0" y="1"/>
                    </a:cubicBezTo>
                    <a:cubicBezTo>
                      <a:pt x="0" y="1"/>
                      <a:pt x="0" y="2"/>
                      <a:pt x="0" y="2"/>
                    </a:cubicBezTo>
                    <a:cubicBezTo>
                      <a:pt x="1" y="3"/>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4" name="Freeform 53"/>
              <p:cNvSpPr>
                <a:spLocks/>
              </p:cNvSpPr>
              <p:nvPr/>
            </p:nvSpPr>
            <p:spPr bwMode="auto">
              <a:xfrm>
                <a:off x="2510" y="1936"/>
                <a:ext cx="4" cy="4"/>
              </a:xfrm>
              <a:custGeom>
                <a:avLst/>
                <a:gdLst>
                  <a:gd name="T0" fmla="*/ 2 w 2"/>
                  <a:gd name="T1" fmla="*/ 2 h 2"/>
                  <a:gd name="T2" fmla="*/ 2 w 2"/>
                  <a:gd name="T3" fmla="*/ 1 h 2"/>
                  <a:gd name="T4" fmla="*/ 1 w 2"/>
                  <a:gd name="T5" fmla="*/ 0 h 2"/>
                  <a:gd name="T6" fmla="*/ 1 w 2"/>
                  <a:gd name="T7" fmla="*/ 0 h 2"/>
                  <a:gd name="T8" fmla="*/ 0 w 2"/>
                  <a:gd name="T9" fmla="*/ 1 h 2"/>
                  <a:gd name="T10" fmla="*/ 1 w 2"/>
                  <a:gd name="T11" fmla="*/ 1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cubicBezTo>
                      <a:pt x="2" y="1"/>
                      <a:pt x="2" y="1"/>
                      <a:pt x="2" y="1"/>
                    </a:cubicBezTo>
                    <a:cubicBezTo>
                      <a:pt x="2" y="1"/>
                      <a:pt x="1" y="0"/>
                      <a:pt x="1" y="0"/>
                    </a:cubicBezTo>
                    <a:cubicBezTo>
                      <a:pt x="1" y="0"/>
                      <a:pt x="1" y="0"/>
                      <a:pt x="1" y="0"/>
                    </a:cubicBezTo>
                    <a:cubicBezTo>
                      <a:pt x="0" y="0"/>
                      <a:pt x="0" y="1"/>
                      <a:pt x="0" y="1"/>
                    </a:cubicBezTo>
                    <a:cubicBezTo>
                      <a:pt x="0" y="1"/>
                      <a:pt x="1" y="1"/>
                      <a:pt x="1" y="1"/>
                    </a:cubicBezTo>
                    <a:cubicBezTo>
                      <a:pt x="1" y="1"/>
                      <a:pt x="2" y="2"/>
                      <a:pt x="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5" name="Freeform 54"/>
              <p:cNvSpPr>
                <a:spLocks/>
              </p:cNvSpPr>
              <p:nvPr/>
            </p:nvSpPr>
            <p:spPr bwMode="auto">
              <a:xfrm>
                <a:off x="2528" y="1928"/>
                <a:ext cx="4" cy="4"/>
              </a:xfrm>
              <a:custGeom>
                <a:avLst/>
                <a:gdLst>
                  <a:gd name="T0" fmla="*/ 1 w 2"/>
                  <a:gd name="T1" fmla="*/ 2 h 2"/>
                  <a:gd name="T2" fmla="*/ 2 w 2"/>
                  <a:gd name="T3" fmla="*/ 2 h 2"/>
                  <a:gd name="T4" fmla="*/ 2 w 2"/>
                  <a:gd name="T5" fmla="*/ 0 h 2"/>
                  <a:gd name="T6" fmla="*/ 1 w 2"/>
                  <a:gd name="T7" fmla="*/ 0 h 2"/>
                  <a:gd name="T8" fmla="*/ 0 w 2"/>
                  <a:gd name="T9" fmla="*/ 1 h 2"/>
                  <a:gd name="T10" fmla="*/ 1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1" y="2"/>
                    </a:moveTo>
                    <a:cubicBezTo>
                      <a:pt x="2" y="2"/>
                      <a:pt x="2" y="2"/>
                      <a:pt x="2" y="2"/>
                    </a:cubicBezTo>
                    <a:cubicBezTo>
                      <a:pt x="2" y="2"/>
                      <a:pt x="2" y="1"/>
                      <a:pt x="2" y="0"/>
                    </a:cubicBezTo>
                    <a:cubicBezTo>
                      <a:pt x="2" y="0"/>
                      <a:pt x="2" y="0"/>
                      <a:pt x="1" y="0"/>
                    </a:cubicBezTo>
                    <a:cubicBezTo>
                      <a:pt x="1"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6" name="Freeform 55"/>
              <p:cNvSpPr>
                <a:spLocks/>
              </p:cNvSpPr>
              <p:nvPr/>
            </p:nvSpPr>
            <p:spPr bwMode="auto">
              <a:xfrm>
                <a:off x="2446" y="1940"/>
                <a:ext cx="22" cy="8"/>
              </a:xfrm>
              <a:custGeom>
                <a:avLst/>
                <a:gdLst>
                  <a:gd name="T0" fmla="*/ 2 w 11"/>
                  <a:gd name="T1" fmla="*/ 4 h 4"/>
                  <a:gd name="T2" fmla="*/ 3 w 11"/>
                  <a:gd name="T3" fmla="*/ 3 h 4"/>
                  <a:gd name="T4" fmla="*/ 4 w 11"/>
                  <a:gd name="T5" fmla="*/ 3 h 4"/>
                  <a:gd name="T6" fmla="*/ 5 w 11"/>
                  <a:gd name="T7" fmla="*/ 2 h 4"/>
                  <a:gd name="T8" fmla="*/ 7 w 11"/>
                  <a:gd name="T9" fmla="*/ 2 h 4"/>
                  <a:gd name="T10" fmla="*/ 8 w 11"/>
                  <a:gd name="T11" fmla="*/ 1 h 4"/>
                  <a:gd name="T12" fmla="*/ 10 w 11"/>
                  <a:gd name="T13" fmla="*/ 1 h 4"/>
                  <a:gd name="T14" fmla="*/ 11 w 11"/>
                  <a:gd name="T15" fmla="*/ 1 h 4"/>
                  <a:gd name="T16" fmla="*/ 9 w 11"/>
                  <a:gd name="T17" fmla="*/ 0 h 4"/>
                  <a:gd name="T18" fmla="*/ 6 w 11"/>
                  <a:gd name="T19" fmla="*/ 1 h 4"/>
                  <a:gd name="T20" fmla="*/ 2 w 11"/>
                  <a:gd name="T21" fmla="*/ 1 h 4"/>
                  <a:gd name="T22" fmla="*/ 1 w 11"/>
                  <a:gd name="T23" fmla="*/ 2 h 4"/>
                  <a:gd name="T24" fmla="*/ 0 w 11"/>
                  <a:gd name="T25" fmla="*/ 2 h 4"/>
                  <a:gd name="T26" fmla="*/ 1 w 11"/>
                  <a:gd name="T27" fmla="*/ 4 h 4"/>
                  <a:gd name="T28" fmla="*/ 2 w 11"/>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
                    <a:moveTo>
                      <a:pt x="2" y="4"/>
                    </a:moveTo>
                    <a:cubicBezTo>
                      <a:pt x="3" y="3"/>
                      <a:pt x="3" y="3"/>
                      <a:pt x="3" y="3"/>
                    </a:cubicBezTo>
                    <a:cubicBezTo>
                      <a:pt x="3" y="3"/>
                      <a:pt x="4" y="3"/>
                      <a:pt x="4" y="3"/>
                    </a:cubicBezTo>
                    <a:cubicBezTo>
                      <a:pt x="5" y="3"/>
                      <a:pt x="5" y="2"/>
                      <a:pt x="5" y="2"/>
                    </a:cubicBezTo>
                    <a:cubicBezTo>
                      <a:pt x="5" y="2"/>
                      <a:pt x="6" y="2"/>
                      <a:pt x="7" y="2"/>
                    </a:cubicBezTo>
                    <a:cubicBezTo>
                      <a:pt x="7" y="2"/>
                      <a:pt x="8" y="1"/>
                      <a:pt x="8" y="1"/>
                    </a:cubicBezTo>
                    <a:cubicBezTo>
                      <a:pt x="8" y="1"/>
                      <a:pt x="9" y="1"/>
                      <a:pt x="10" y="1"/>
                    </a:cubicBezTo>
                    <a:cubicBezTo>
                      <a:pt x="10" y="2"/>
                      <a:pt x="11" y="1"/>
                      <a:pt x="11" y="1"/>
                    </a:cubicBezTo>
                    <a:cubicBezTo>
                      <a:pt x="9" y="0"/>
                      <a:pt x="9" y="0"/>
                      <a:pt x="9" y="0"/>
                    </a:cubicBezTo>
                    <a:cubicBezTo>
                      <a:pt x="6" y="1"/>
                      <a:pt x="6" y="1"/>
                      <a:pt x="6" y="1"/>
                    </a:cubicBezTo>
                    <a:cubicBezTo>
                      <a:pt x="6" y="1"/>
                      <a:pt x="4" y="2"/>
                      <a:pt x="2" y="1"/>
                    </a:cubicBezTo>
                    <a:cubicBezTo>
                      <a:pt x="1" y="1"/>
                      <a:pt x="1" y="2"/>
                      <a:pt x="1" y="2"/>
                    </a:cubicBezTo>
                    <a:cubicBezTo>
                      <a:pt x="0" y="2"/>
                      <a:pt x="0" y="2"/>
                      <a:pt x="0" y="2"/>
                    </a:cubicBezTo>
                    <a:cubicBezTo>
                      <a:pt x="0" y="2"/>
                      <a:pt x="0" y="4"/>
                      <a:pt x="1" y="4"/>
                    </a:cubicBezTo>
                    <a:cubicBezTo>
                      <a:pt x="1" y="4"/>
                      <a:pt x="2" y="4"/>
                      <a:pt x="2"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7" name="Freeform 56"/>
              <p:cNvSpPr>
                <a:spLocks/>
              </p:cNvSpPr>
              <p:nvPr/>
            </p:nvSpPr>
            <p:spPr bwMode="auto">
              <a:xfrm>
                <a:off x="2518" y="1932"/>
                <a:ext cx="8" cy="4"/>
              </a:xfrm>
              <a:custGeom>
                <a:avLst/>
                <a:gdLst>
                  <a:gd name="T0" fmla="*/ 1 w 4"/>
                  <a:gd name="T1" fmla="*/ 2 h 2"/>
                  <a:gd name="T2" fmla="*/ 2 w 4"/>
                  <a:gd name="T3" fmla="*/ 2 h 2"/>
                  <a:gd name="T4" fmla="*/ 2 w 4"/>
                  <a:gd name="T5" fmla="*/ 1 h 2"/>
                  <a:gd name="T6" fmla="*/ 3 w 4"/>
                  <a:gd name="T7" fmla="*/ 1 h 2"/>
                  <a:gd name="T8" fmla="*/ 4 w 4"/>
                  <a:gd name="T9" fmla="*/ 1 h 2"/>
                  <a:gd name="T10" fmla="*/ 4 w 4"/>
                  <a:gd name="T11" fmla="*/ 0 h 2"/>
                  <a:gd name="T12" fmla="*/ 3 w 4"/>
                  <a:gd name="T13" fmla="*/ 0 h 2"/>
                  <a:gd name="T14" fmla="*/ 2 w 4"/>
                  <a:gd name="T15" fmla="*/ 0 h 2"/>
                  <a:gd name="T16" fmla="*/ 1 w 4"/>
                  <a:gd name="T17" fmla="*/ 0 h 2"/>
                  <a:gd name="T18" fmla="*/ 0 w 4"/>
                  <a:gd name="T19" fmla="*/ 1 h 2"/>
                  <a:gd name="T20" fmla="*/ 1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2"/>
                    </a:moveTo>
                    <a:cubicBezTo>
                      <a:pt x="2" y="2"/>
                      <a:pt x="2" y="2"/>
                      <a:pt x="2" y="2"/>
                    </a:cubicBezTo>
                    <a:cubicBezTo>
                      <a:pt x="2" y="1"/>
                      <a:pt x="2" y="1"/>
                      <a:pt x="2" y="1"/>
                    </a:cubicBezTo>
                    <a:cubicBezTo>
                      <a:pt x="2" y="1"/>
                      <a:pt x="3" y="1"/>
                      <a:pt x="3" y="1"/>
                    </a:cubicBezTo>
                    <a:cubicBezTo>
                      <a:pt x="4" y="1"/>
                      <a:pt x="4" y="1"/>
                      <a:pt x="4" y="1"/>
                    </a:cubicBezTo>
                    <a:cubicBezTo>
                      <a:pt x="4" y="0"/>
                      <a:pt x="4" y="0"/>
                      <a:pt x="4" y="0"/>
                    </a:cubicBezTo>
                    <a:cubicBezTo>
                      <a:pt x="3" y="0"/>
                      <a:pt x="3" y="0"/>
                      <a:pt x="3" y="0"/>
                    </a:cubicBezTo>
                    <a:cubicBezTo>
                      <a:pt x="2" y="0"/>
                      <a:pt x="2" y="0"/>
                      <a:pt x="2" y="0"/>
                    </a:cubicBezTo>
                    <a:cubicBezTo>
                      <a:pt x="2" y="0"/>
                      <a:pt x="1" y="0"/>
                      <a:pt x="1" y="0"/>
                    </a:cubicBezTo>
                    <a:cubicBezTo>
                      <a:pt x="1" y="0"/>
                      <a:pt x="0" y="1"/>
                      <a:pt x="0" y="1"/>
                    </a:cubicBezTo>
                    <a:cubicBezTo>
                      <a:pt x="0" y="1"/>
                      <a:pt x="1" y="2"/>
                      <a:pt x="1"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8" name="Freeform 57"/>
              <p:cNvSpPr>
                <a:spLocks/>
              </p:cNvSpPr>
              <p:nvPr/>
            </p:nvSpPr>
            <p:spPr bwMode="auto">
              <a:xfrm>
                <a:off x="2462" y="2150"/>
                <a:ext cx="20" cy="22"/>
              </a:xfrm>
              <a:custGeom>
                <a:avLst/>
                <a:gdLst>
                  <a:gd name="T0" fmla="*/ 3 w 10"/>
                  <a:gd name="T1" fmla="*/ 4 h 11"/>
                  <a:gd name="T2" fmla="*/ 2 w 10"/>
                  <a:gd name="T3" fmla="*/ 5 h 11"/>
                  <a:gd name="T4" fmla="*/ 0 w 10"/>
                  <a:gd name="T5" fmla="*/ 8 h 11"/>
                  <a:gd name="T6" fmla="*/ 1 w 10"/>
                  <a:gd name="T7" fmla="*/ 9 h 11"/>
                  <a:gd name="T8" fmla="*/ 1 w 10"/>
                  <a:gd name="T9" fmla="*/ 9 h 11"/>
                  <a:gd name="T10" fmla="*/ 2 w 10"/>
                  <a:gd name="T11" fmla="*/ 9 h 11"/>
                  <a:gd name="T12" fmla="*/ 3 w 10"/>
                  <a:gd name="T13" fmla="*/ 10 h 11"/>
                  <a:gd name="T14" fmla="*/ 4 w 10"/>
                  <a:gd name="T15" fmla="*/ 10 h 11"/>
                  <a:gd name="T16" fmla="*/ 4 w 10"/>
                  <a:gd name="T17" fmla="*/ 10 h 11"/>
                  <a:gd name="T18" fmla="*/ 5 w 10"/>
                  <a:gd name="T19" fmla="*/ 10 h 11"/>
                  <a:gd name="T20" fmla="*/ 5 w 10"/>
                  <a:gd name="T21" fmla="*/ 10 h 11"/>
                  <a:gd name="T22" fmla="*/ 8 w 10"/>
                  <a:gd name="T23" fmla="*/ 11 h 11"/>
                  <a:gd name="T24" fmla="*/ 9 w 10"/>
                  <a:gd name="T25" fmla="*/ 9 h 11"/>
                  <a:gd name="T26" fmla="*/ 10 w 10"/>
                  <a:gd name="T27" fmla="*/ 9 h 11"/>
                  <a:gd name="T28" fmla="*/ 10 w 10"/>
                  <a:gd name="T29" fmla="*/ 8 h 11"/>
                  <a:gd name="T30" fmla="*/ 10 w 10"/>
                  <a:gd name="T31" fmla="*/ 6 h 11"/>
                  <a:gd name="T32" fmla="*/ 9 w 10"/>
                  <a:gd name="T33" fmla="*/ 5 h 11"/>
                  <a:gd name="T34" fmla="*/ 9 w 10"/>
                  <a:gd name="T35" fmla="*/ 5 h 11"/>
                  <a:gd name="T36" fmla="*/ 9 w 10"/>
                  <a:gd name="T37" fmla="*/ 4 h 11"/>
                  <a:gd name="T38" fmla="*/ 7 w 10"/>
                  <a:gd name="T39" fmla="*/ 3 h 11"/>
                  <a:gd name="T40" fmla="*/ 6 w 10"/>
                  <a:gd name="T41" fmla="*/ 3 h 11"/>
                  <a:gd name="T42" fmla="*/ 5 w 10"/>
                  <a:gd name="T43" fmla="*/ 1 h 11"/>
                  <a:gd name="T44" fmla="*/ 5 w 10"/>
                  <a:gd name="T45" fmla="*/ 0 h 11"/>
                  <a:gd name="T46" fmla="*/ 5 w 10"/>
                  <a:gd name="T47" fmla="*/ 0 h 11"/>
                  <a:gd name="T48" fmla="*/ 3 w 10"/>
                  <a:gd name="T4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11">
                    <a:moveTo>
                      <a:pt x="3" y="4"/>
                    </a:moveTo>
                    <a:cubicBezTo>
                      <a:pt x="3" y="4"/>
                      <a:pt x="2" y="5"/>
                      <a:pt x="2" y="5"/>
                    </a:cubicBezTo>
                    <a:cubicBezTo>
                      <a:pt x="1" y="7"/>
                      <a:pt x="0" y="8"/>
                      <a:pt x="0" y="8"/>
                    </a:cubicBezTo>
                    <a:cubicBezTo>
                      <a:pt x="1" y="9"/>
                      <a:pt x="1" y="9"/>
                      <a:pt x="1" y="9"/>
                    </a:cubicBezTo>
                    <a:cubicBezTo>
                      <a:pt x="1" y="9"/>
                      <a:pt x="1" y="9"/>
                      <a:pt x="1" y="9"/>
                    </a:cubicBezTo>
                    <a:cubicBezTo>
                      <a:pt x="2" y="9"/>
                      <a:pt x="2" y="9"/>
                      <a:pt x="2" y="9"/>
                    </a:cubicBezTo>
                    <a:cubicBezTo>
                      <a:pt x="2" y="9"/>
                      <a:pt x="2" y="9"/>
                      <a:pt x="3" y="10"/>
                    </a:cubicBezTo>
                    <a:cubicBezTo>
                      <a:pt x="3" y="10"/>
                      <a:pt x="4" y="10"/>
                      <a:pt x="4" y="10"/>
                    </a:cubicBezTo>
                    <a:cubicBezTo>
                      <a:pt x="4" y="10"/>
                      <a:pt x="4" y="10"/>
                      <a:pt x="4" y="10"/>
                    </a:cubicBezTo>
                    <a:cubicBezTo>
                      <a:pt x="5" y="10"/>
                      <a:pt x="5" y="10"/>
                      <a:pt x="5" y="10"/>
                    </a:cubicBezTo>
                    <a:cubicBezTo>
                      <a:pt x="5" y="10"/>
                      <a:pt x="5" y="10"/>
                      <a:pt x="5" y="10"/>
                    </a:cubicBezTo>
                    <a:cubicBezTo>
                      <a:pt x="6" y="10"/>
                      <a:pt x="7" y="10"/>
                      <a:pt x="8" y="11"/>
                    </a:cubicBezTo>
                    <a:cubicBezTo>
                      <a:pt x="8" y="10"/>
                      <a:pt x="8" y="10"/>
                      <a:pt x="9" y="9"/>
                    </a:cubicBezTo>
                    <a:cubicBezTo>
                      <a:pt x="9" y="9"/>
                      <a:pt x="9" y="9"/>
                      <a:pt x="10" y="9"/>
                    </a:cubicBezTo>
                    <a:cubicBezTo>
                      <a:pt x="10" y="10"/>
                      <a:pt x="10" y="9"/>
                      <a:pt x="10" y="8"/>
                    </a:cubicBezTo>
                    <a:cubicBezTo>
                      <a:pt x="10" y="8"/>
                      <a:pt x="10" y="6"/>
                      <a:pt x="10" y="6"/>
                    </a:cubicBezTo>
                    <a:cubicBezTo>
                      <a:pt x="10" y="6"/>
                      <a:pt x="10" y="6"/>
                      <a:pt x="9" y="5"/>
                    </a:cubicBezTo>
                    <a:cubicBezTo>
                      <a:pt x="9" y="5"/>
                      <a:pt x="9" y="5"/>
                      <a:pt x="9" y="5"/>
                    </a:cubicBezTo>
                    <a:cubicBezTo>
                      <a:pt x="8" y="4"/>
                      <a:pt x="9" y="4"/>
                      <a:pt x="9" y="4"/>
                    </a:cubicBezTo>
                    <a:cubicBezTo>
                      <a:pt x="9" y="4"/>
                      <a:pt x="8" y="3"/>
                      <a:pt x="7" y="3"/>
                    </a:cubicBezTo>
                    <a:cubicBezTo>
                      <a:pt x="7" y="3"/>
                      <a:pt x="6" y="3"/>
                      <a:pt x="6" y="3"/>
                    </a:cubicBezTo>
                    <a:cubicBezTo>
                      <a:pt x="5" y="1"/>
                      <a:pt x="5" y="1"/>
                      <a:pt x="5" y="1"/>
                    </a:cubicBezTo>
                    <a:cubicBezTo>
                      <a:pt x="5" y="0"/>
                      <a:pt x="5" y="0"/>
                      <a:pt x="5" y="0"/>
                    </a:cubicBezTo>
                    <a:cubicBezTo>
                      <a:pt x="5" y="0"/>
                      <a:pt x="5" y="0"/>
                      <a:pt x="5" y="0"/>
                    </a:cubicBezTo>
                    <a:cubicBezTo>
                      <a:pt x="5" y="0"/>
                      <a:pt x="4" y="3"/>
                      <a:pt x="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9" name="Freeform 58"/>
              <p:cNvSpPr>
                <a:spLocks noEditPoints="1"/>
              </p:cNvSpPr>
              <p:nvPr/>
            </p:nvSpPr>
            <p:spPr bwMode="auto">
              <a:xfrm>
                <a:off x="2345" y="1948"/>
                <a:ext cx="203" cy="202"/>
              </a:xfrm>
              <a:custGeom>
                <a:avLst/>
                <a:gdLst>
                  <a:gd name="T0" fmla="*/ 93 w 101"/>
                  <a:gd name="T1" fmla="*/ 3 h 101"/>
                  <a:gd name="T2" fmla="*/ 74 w 101"/>
                  <a:gd name="T3" fmla="*/ 0 h 101"/>
                  <a:gd name="T4" fmla="*/ 55 w 101"/>
                  <a:gd name="T5" fmla="*/ 11 h 101"/>
                  <a:gd name="T6" fmla="*/ 55 w 101"/>
                  <a:gd name="T7" fmla="*/ 15 h 101"/>
                  <a:gd name="T8" fmla="*/ 57 w 101"/>
                  <a:gd name="T9" fmla="*/ 22 h 101"/>
                  <a:gd name="T10" fmla="*/ 59 w 101"/>
                  <a:gd name="T11" fmla="*/ 28 h 101"/>
                  <a:gd name="T12" fmla="*/ 66 w 101"/>
                  <a:gd name="T13" fmla="*/ 35 h 101"/>
                  <a:gd name="T14" fmla="*/ 62 w 101"/>
                  <a:gd name="T15" fmla="*/ 35 h 101"/>
                  <a:gd name="T16" fmla="*/ 50 w 101"/>
                  <a:gd name="T17" fmla="*/ 40 h 101"/>
                  <a:gd name="T18" fmla="*/ 54 w 101"/>
                  <a:gd name="T19" fmla="*/ 46 h 101"/>
                  <a:gd name="T20" fmla="*/ 46 w 101"/>
                  <a:gd name="T21" fmla="*/ 43 h 101"/>
                  <a:gd name="T22" fmla="*/ 46 w 101"/>
                  <a:gd name="T23" fmla="*/ 38 h 101"/>
                  <a:gd name="T24" fmla="*/ 47 w 101"/>
                  <a:gd name="T25" fmla="*/ 31 h 101"/>
                  <a:gd name="T26" fmla="*/ 49 w 101"/>
                  <a:gd name="T27" fmla="*/ 25 h 101"/>
                  <a:gd name="T28" fmla="*/ 43 w 101"/>
                  <a:gd name="T29" fmla="*/ 16 h 101"/>
                  <a:gd name="T30" fmla="*/ 37 w 101"/>
                  <a:gd name="T31" fmla="*/ 19 h 101"/>
                  <a:gd name="T32" fmla="*/ 18 w 101"/>
                  <a:gd name="T33" fmla="*/ 54 h 101"/>
                  <a:gd name="T34" fmla="*/ 21 w 101"/>
                  <a:gd name="T35" fmla="*/ 63 h 101"/>
                  <a:gd name="T36" fmla="*/ 31 w 101"/>
                  <a:gd name="T37" fmla="*/ 68 h 101"/>
                  <a:gd name="T38" fmla="*/ 31 w 101"/>
                  <a:gd name="T39" fmla="*/ 69 h 101"/>
                  <a:gd name="T40" fmla="*/ 23 w 101"/>
                  <a:gd name="T41" fmla="*/ 70 h 101"/>
                  <a:gd name="T42" fmla="*/ 16 w 101"/>
                  <a:gd name="T43" fmla="*/ 66 h 101"/>
                  <a:gd name="T44" fmla="*/ 7 w 101"/>
                  <a:gd name="T45" fmla="*/ 65 h 101"/>
                  <a:gd name="T46" fmla="*/ 13 w 101"/>
                  <a:gd name="T47" fmla="*/ 69 h 101"/>
                  <a:gd name="T48" fmla="*/ 20 w 101"/>
                  <a:gd name="T49" fmla="*/ 71 h 101"/>
                  <a:gd name="T50" fmla="*/ 20 w 101"/>
                  <a:gd name="T51" fmla="*/ 74 h 101"/>
                  <a:gd name="T52" fmla="*/ 17 w 101"/>
                  <a:gd name="T53" fmla="*/ 76 h 101"/>
                  <a:gd name="T54" fmla="*/ 11 w 101"/>
                  <a:gd name="T55" fmla="*/ 72 h 101"/>
                  <a:gd name="T56" fmla="*/ 3 w 101"/>
                  <a:gd name="T57" fmla="*/ 69 h 101"/>
                  <a:gd name="T58" fmla="*/ 4 w 101"/>
                  <a:gd name="T59" fmla="*/ 75 h 101"/>
                  <a:gd name="T60" fmla="*/ 14 w 101"/>
                  <a:gd name="T61" fmla="*/ 76 h 101"/>
                  <a:gd name="T62" fmla="*/ 20 w 101"/>
                  <a:gd name="T63" fmla="*/ 80 h 101"/>
                  <a:gd name="T64" fmla="*/ 19 w 101"/>
                  <a:gd name="T65" fmla="*/ 81 h 101"/>
                  <a:gd name="T66" fmla="*/ 28 w 101"/>
                  <a:gd name="T67" fmla="*/ 79 h 101"/>
                  <a:gd name="T68" fmla="*/ 34 w 101"/>
                  <a:gd name="T69" fmla="*/ 77 h 101"/>
                  <a:gd name="T70" fmla="*/ 44 w 101"/>
                  <a:gd name="T71" fmla="*/ 84 h 101"/>
                  <a:gd name="T72" fmla="*/ 48 w 101"/>
                  <a:gd name="T73" fmla="*/ 88 h 101"/>
                  <a:gd name="T74" fmla="*/ 52 w 101"/>
                  <a:gd name="T75" fmla="*/ 87 h 101"/>
                  <a:gd name="T76" fmla="*/ 62 w 101"/>
                  <a:gd name="T77" fmla="*/ 94 h 101"/>
                  <a:gd name="T78" fmla="*/ 65 w 101"/>
                  <a:gd name="T79" fmla="*/ 101 h 101"/>
                  <a:gd name="T80" fmla="*/ 69 w 101"/>
                  <a:gd name="T81" fmla="*/ 97 h 101"/>
                  <a:gd name="T82" fmla="*/ 72 w 101"/>
                  <a:gd name="T83" fmla="*/ 87 h 101"/>
                  <a:gd name="T84" fmla="*/ 69 w 101"/>
                  <a:gd name="T85" fmla="*/ 75 h 101"/>
                  <a:gd name="T86" fmla="*/ 71 w 101"/>
                  <a:gd name="T87" fmla="*/ 68 h 101"/>
                  <a:gd name="T88" fmla="*/ 78 w 101"/>
                  <a:gd name="T89" fmla="*/ 69 h 101"/>
                  <a:gd name="T90" fmla="*/ 87 w 101"/>
                  <a:gd name="T91" fmla="*/ 65 h 101"/>
                  <a:gd name="T92" fmla="*/ 87 w 101"/>
                  <a:gd name="T93" fmla="*/ 58 h 101"/>
                  <a:gd name="T94" fmla="*/ 96 w 101"/>
                  <a:gd name="T95" fmla="*/ 52 h 101"/>
                  <a:gd name="T96" fmla="*/ 88 w 101"/>
                  <a:gd name="T97" fmla="*/ 43 h 101"/>
                  <a:gd name="T98" fmla="*/ 91 w 101"/>
                  <a:gd name="T99" fmla="*/ 35 h 101"/>
                  <a:gd name="T100" fmla="*/ 101 w 101"/>
                  <a:gd name="T101" fmla="*/ 15 h 101"/>
                  <a:gd name="T102" fmla="*/ 58 w 101"/>
                  <a:gd name="T103" fmla="*/ 46 h 101"/>
                  <a:gd name="T104" fmla="*/ 54 w 101"/>
                  <a:gd name="T105" fmla="*/ 47 h 101"/>
                  <a:gd name="T106" fmla="*/ 61 w 101"/>
                  <a:gd name="T107" fmla="*/ 4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1" h="101">
                    <a:moveTo>
                      <a:pt x="101" y="12"/>
                    </a:moveTo>
                    <a:cubicBezTo>
                      <a:pt x="101" y="11"/>
                      <a:pt x="101" y="11"/>
                      <a:pt x="101" y="11"/>
                    </a:cubicBezTo>
                    <a:cubicBezTo>
                      <a:pt x="101" y="11"/>
                      <a:pt x="98" y="9"/>
                      <a:pt x="98" y="9"/>
                    </a:cubicBezTo>
                    <a:cubicBezTo>
                      <a:pt x="97" y="9"/>
                      <a:pt x="98" y="8"/>
                      <a:pt x="98" y="8"/>
                    </a:cubicBezTo>
                    <a:cubicBezTo>
                      <a:pt x="94" y="6"/>
                      <a:pt x="94" y="6"/>
                      <a:pt x="94" y="6"/>
                    </a:cubicBezTo>
                    <a:cubicBezTo>
                      <a:pt x="93" y="3"/>
                      <a:pt x="93" y="3"/>
                      <a:pt x="93" y="3"/>
                    </a:cubicBezTo>
                    <a:cubicBezTo>
                      <a:pt x="91" y="0"/>
                      <a:pt x="91" y="0"/>
                      <a:pt x="91" y="0"/>
                    </a:cubicBezTo>
                    <a:cubicBezTo>
                      <a:pt x="88" y="0"/>
                      <a:pt x="88" y="0"/>
                      <a:pt x="88" y="0"/>
                    </a:cubicBezTo>
                    <a:cubicBezTo>
                      <a:pt x="88" y="0"/>
                      <a:pt x="86" y="1"/>
                      <a:pt x="85" y="1"/>
                    </a:cubicBezTo>
                    <a:cubicBezTo>
                      <a:pt x="84" y="1"/>
                      <a:pt x="83" y="0"/>
                      <a:pt x="83" y="0"/>
                    </a:cubicBezTo>
                    <a:cubicBezTo>
                      <a:pt x="82" y="0"/>
                      <a:pt x="80" y="1"/>
                      <a:pt x="80" y="1"/>
                    </a:cubicBezTo>
                    <a:cubicBezTo>
                      <a:pt x="74" y="0"/>
                      <a:pt x="74" y="0"/>
                      <a:pt x="74" y="0"/>
                    </a:cubicBezTo>
                    <a:cubicBezTo>
                      <a:pt x="74" y="0"/>
                      <a:pt x="68" y="1"/>
                      <a:pt x="68" y="1"/>
                    </a:cubicBezTo>
                    <a:cubicBezTo>
                      <a:pt x="67" y="1"/>
                      <a:pt x="64" y="3"/>
                      <a:pt x="64" y="3"/>
                    </a:cubicBezTo>
                    <a:cubicBezTo>
                      <a:pt x="64" y="3"/>
                      <a:pt x="60" y="4"/>
                      <a:pt x="60" y="4"/>
                    </a:cubicBezTo>
                    <a:cubicBezTo>
                      <a:pt x="59" y="5"/>
                      <a:pt x="57" y="6"/>
                      <a:pt x="57" y="6"/>
                    </a:cubicBezTo>
                    <a:cubicBezTo>
                      <a:pt x="55" y="9"/>
                      <a:pt x="55" y="9"/>
                      <a:pt x="55" y="9"/>
                    </a:cubicBezTo>
                    <a:cubicBezTo>
                      <a:pt x="55" y="11"/>
                      <a:pt x="55" y="11"/>
                      <a:pt x="55" y="11"/>
                    </a:cubicBezTo>
                    <a:cubicBezTo>
                      <a:pt x="54" y="12"/>
                      <a:pt x="54" y="12"/>
                      <a:pt x="54" y="12"/>
                    </a:cubicBezTo>
                    <a:cubicBezTo>
                      <a:pt x="50" y="13"/>
                      <a:pt x="50" y="13"/>
                      <a:pt x="50" y="13"/>
                    </a:cubicBezTo>
                    <a:cubicBezTo>
                      <a:pt x="50" y="14"/>
                      <a:pt x="50" y="14"/>
                      <a:pt x="50" y="14"/>
                    </a:cubicBezTo>
                    <a:cubicBezTo>
                      <a:pt x="53" y="13"/>
                      <a:pt x="53" y="13"/>
                      <a:pt x="53" y="13"/>
                    </a:cubicBezTo>
                    <a:cubicBezTo>
                      <a:pt x="54" y="13"/>
                      <a:pt x="54" y="13"/>
                      <a:pt x="54" y="13"/>
                    </a:cubicBezTo>
                    <a:cubicBezTo>
                      <a:pt x="55" y="15"/>
                      <a:pt x="55" y="15"/>
                      <a:pt x="55" y="15"/>
                    </a:cubicBezTo>
                    <a:cubicBezTo>
                      <a:pt x="55" y="15"/>
                      <a:pt x="55" y="15"/>
                      <a:pt x="55" y="15"/>
                    </a:cubicBezTo>
                    <a:cubicBezTo>
                      <a:pt x="55" y="15"/>
                      <a:pt x="55" y="17"/>
                      <a:pt x="55" y="18"/>
                    </a:cubicBezTo>
                    <a:cubicBezTo>
                      <a:pt x="55" y="18"/>
                      <a:pt x="54" y="19"/>
                      <a:pt x="54" y="20"/>
                    </a:cubicBezTo>
                    <a:cubicBezTo>
                      <a:pt x="54" y="20"/>
                      <a:pt x="54" y="21"/>
                      <a:pt x="54" y="21"/>
                    </a:cubicBezTo>
                    <a:cubicBezTo>
                      <a:pt x="54" y="21"/>
                      <a:pt x="55" y="22"/>
                      <a:pt x="55" y="21"/>
                    </a:cubicBezTo>
                    <a:cubicBezTo>
                      <a:pt x="56" y="21"/>
                      <a:pt x="56" y="21"/>
                      <a:pt x="57" y="22"/>
                    </a:cubicBezTo>
                    <a:cubicBezTo>
                      <a:pt x="57" y="22"/>
                      <a:pt x="57" y="23"/>
                      <a:pt x="59" y="23"/>
                    </a:cubicBezTo>
                    <a:cubicBezTo>
                      <a:pt x="60" y="24"/>
                      <a:pt x="59" y="23"/>
                      <a:pt x="60" y="23"/>
                    </a:cubicBezTo>
                    <a:cubicBezTo>
                      <a:pt x="60" y="23"/>
                      <a:pt x="61" y="23"/>
                      <a:pt x="61" y="23"/>
                    </a:cubicBezTo>
                    <a:cubicBezTo>
                      <a:pt x="62" y="24"/>
                      <a:pt x="61" y="24"/>
                      <a:pt x="60" y="25"/>
                    </a:cubicBezTo>
                    <a:cubicBezTo>
                      <a:pt x="60" y="25"/>
                      <a:pt x="60" y="25"/>
                      <a:pt x="59" y="26"/>
                    </a:cubicBezTo>
                    <a:cubicBezTo>
                      <a:pt x="58" y="27"/>
                      <a:pt x="59" y="27"/>
                      <a:pt x="59" y="28"/>
                    </a:cubicBezTo>
                    <a:cubicBezTo>
                      <a:pt x="59" y="28"/>
                      <a:pt x="59" y="29"/>
                      <a:pt x="59" y="30"/>
                    </a:cubicBezTo>
                    <a:cubicBezTo>
                      <a:pt x="59" y="31"/>
                      <a:pt x="59" y="31"/>
                      <a:pt x="59" y="31"/>
                    </a:cubicBezTo>
                    <a:cubicBezTo>
                      <a:pt x="59" y="32"/>
                      <a:pt x="60" y="33"/>
                      <a:pt x="61" y="33"/>
                    </a:cubicBezTo>
                    <a:cubicBezTo>
                      <a:pt x="61" y="33"/>
                      <a:pt x="61" y="33"/>
                      <a:pt x="62" y="34"/>
                    </a:cubicBezTo>
                    <a:cubicBezTo>
                      <a:pt x="64" y="34"/>
                      <a:pt x="65" y="34"/>
                      <a:pt x="65" y="34"/>
                    </a:cubicBezTo>
                    <a:cubicBezTo>
                      <a:pt x="65" y="34"/>
                      <a:pt x="66" y="34"/>
                      <a:pt x="66" y="35"/>
                    </a:cubicBezTo>
                    <a:cubicBezTo>
                      <a:pt x="66" y="36"/>
                      <a:pt x="66" y="37"/>
                      <a:pt x="66" y="39"/>
                    </a:cubicBezTo>
                    <a:cubicBezTo>
                      <a:pt x="66" y="39"/>
                      <a:pt x="65" y="40"/>
                      <a:pt x="65" y="40"/>
                    </a:cubicBezTo>
                    <a:cubicBezTo>
                      <a:pt x="65" y="40"/>
                      <a:pt x="66" y="39"/>
                      <a:pt x="66" y="38"/>
                    </a:cubicBezTo>
                    <a:cubicBezTo>
                      <a:pt x="66" y="37"/>
                      <a:pt x="65" y="36"/>
                      <a:pt x="65" y="36"/>
                    </a:cubicBezTo>
                    <a:cubicBezTo>
                      <a:pt x="65" y="35"/>
                      <a:pt x="64" y="35"/>
                      <a:pt x="64" y="35"/>
                    </a:cubicBezTo>
                    <a:cubicBezTo>
                      <a:pt x="64" y="35"/>
                      <a:pt x="63" y="35"/>
                      <a:pt x="62" y="35"/>
                    </a:cubicBezTo>
                    <a:cubicBezTo>
                      <a:pt x="62" y="35"/>
                      <a:pt x="62" y="34"/>
                      <a:pt x="61" y="34"/>
                    </a:cubicBezTo>
                    <a:cubicBezTo>
                      <a:pt x="61" y="33"/>
                      <a:pt x="60" y="33"/>
                      <a:pt x="60" y="33"/>
                    </a:cubicBezTo>
                    <a:cubicBezTo>
                      <a:pt x="59" y="33"/>
                      <a:pt x="57" y="34"/>
                      <a:pt x="57" y="34"/>
                    </a:cubicBezTo>
                    <a:cubicBezTo>
                      <a:pt x="54" y="36"/>
                      <a:pt x="54" y="36"/>
                      <a:pt x="54" y="36"/>
                    </a:cubicBezTo>
                    <a:cubicBezTo>
                      <a:pt x="52" y="37"/>
                      <a:pt x="52" y="37"/>
                      <a:pt x="52" y="37"/>
                    </a:cubicBezTo>
                    <a:cubicBezTo>
                      <a:pt x="52" y="37"/>
                      <a:pt x="51" y="39"/>
                      <a:pt x="50" y="40"/>
                    </a:cubicBezTo>
                    <a:cubicBezTo>
                      <a:pt x="49" y="40"/>
                      <a:pt x="49" y="40"/>
                      <a:pt x="47" y="40"/>
                    </a:cubicBezTo>
                    <a:cubicBezTo>
                      <a:pt x="46" y="40"/>
                      <a:pt x="46" y="41"/>
                      <a:pt x="46" y="41"/>
                    </a:cubicBezTo>
                    <a:cubicBezTo>
                      <a:pt x="45" y="41"/>
                      <a:pt x="46" y="42"/>
                      <a:pt x="46" y="42"/>
                    </a:cubicBezTo>
                    <a:cubicBezTo>
                      <a:pt x="46" y="43"/>
                      <a:pt x="48" y="43"/>
                      <a:pt x="48" y="43"/>
                    </a:cubicBezTo>
                    <a:cubicBezTo>
                      <a:pt x="49" y="43"/>
                      <a:pt x="50" y="44"/>
                      <a:pt x="51" y="44"/>
                    </a:cubicBezTo>
                    <a:cubicBezTo>
                      <a:pt x="52" y="45"/>
                      <a:pt x="53" y="46"/>
                      <a:pt x="54" y="46"/>
                    </a:cubicBezTo>
                    <a:cubicBezTo>
                      <a:pt x="54" y="47"/>
                      <a:pt x="54" y="48"/>
                      <a:pt x="54" y="48"/>
                    </a:cubicBezTo>
                    <a:cubicBezTo>
                      <a:pt x="54" y="48"/>
                      <a:pt x="52" y="47"/>
                      <a:pt x="52" y="47"/>
                    </a:cubicBezTo>
                    <a:cubicBezTo>
                      <a:pt x="51" y="46"/>
                      <a:pt x="51" y="46"/>
                      <a:pt x="51" y="46"/>
                    </a:cubicBezTo>
                    <a:cubicBezTo>
                      <a:pt x="51" y="46"/>
                      <a:pt x="49" y="45"/>
                      <a:pt x="49" y="45"/>
                    </a:cubicBezTo>
                    <a:cubicBezTo>
                      <a:pt x="49" y="45"/>
                      <a:pt x="47" y="45"/>
                      <a:pt x="47" y="45"/>
                    </a:cubicBezTo>
                    <a:cubicBezTo>
                      <a:pt x="46" y="43"/>
                      <a:pt x="46" y="43"/>
                      <a:pt x="46" y="43"/>
                    </a:cubicBezTo>
                    <a:cubicBezTo>
                      <a:pt x="46" y="43"/>
                      <a:pt x="44" y="43"/>
                      <a:pt x="43" y="43"/>
                    </a:cubicBezTo>
                    <a:cubicBezTo>
                      <a:pt x="43" y="43"/>
                      <a:pt x="42" y="42"/>
                      <a:pt x="42" y="41"/>
                    </a:cubicBezTo>
                    <a:cubicBezTo>
                      <a:pt x="42" y="41"/>
                      <a:pt x="42" y="41"/>
                      <a:pt x="43" y="41"/>
                    </a:cubicBezTo>
                    <a:cubicBezTo>
                      <a:pt x="43" y="41"/>
                      <a:pt x="45" y="40"/>
                      <a:pt x="45" y="40"/>
                    </a:cubicBezTo>
                    <a:cubicBezTo>
                      <a:pt x="46" y="39"/>
                      <a:pt x="46" y="39"/>
                      <a:pt x="46" y="39"/>
                    </a:cubicBezTo>
                    <a:cubicBezTo>
                      <a:pt x="46" y="38"/>
                      <a:pt x="46" y="38"/>
                      <a:pt x="46" y="38"/>
                    </a:cubicBezTo>
                    <a:cubicBezTo>
                      <a:pt x="45" y="36"/>
                      <a:pt x="45" y="36"/>
                      <a:pt x="45" y="36"/>
                    </a:cubicBezTo>
                    <a:cubicBezTo>
                      <a:pt x="46" y="35"/>
                      <a:pt x="46" y="35"/>
                      <a:pt x="46" y="35"/>
                    </a:cubicBezTo>
                    <a:cubicBezTo>
                      <a:pt x="45" y="33"/>
                      <a:pt x="45" y="33"/>
                      <a:pt x="45" y="33"/>
                    </a:cubicBezTo>
                    <a:cubicBezTo>
                      <a:pt x="45" y="30"/>
                      <a:pt x="45" y="30"/>
                      <a:pt x="45" y="30"/>
                    </a:cubicBezTo>
                    <a:cubicBezTo>
                      <a:pt x="45" y="30"/>
                      <a:pt x="45" y="30"/>
                      <a:pt x="45" y="30"/>
                    </a:cubicBezTo>
                    <a:cubicBezTo>
                      <a:pt x="46" y="30"/>
                      <a:pt x="47" y="31"/>
                      <a:pt x="47" y="31"/>
                    </a:cubicBezTo>
                    <a:cubicBezTo>
                      <a:pt x="47" y="31"/>
                      <a:pt x="49" y="30"/>
                      <a:pt x="49" y="30"/>
                    </a:cubicBezTo>
                    <a:cubicBezTo>
                      <a:pt x="49" y="30"/>
                      <a:pt x="49" y="29"/>
                      <a:pt x="49" y="29"/>
                    </a:cubicBezTo>
                    <a:cubicBezTo>
                      <a:pt x="49" y="29"/>
                      <a:pt x="50" y="29"/>
                      <a:pt x="51" y="29"/>
                    </a:cubicBezTo>
                    <a:cubicBezTo>
                      <a:pt x="51" y="29"/>
                      <a:pt x="51" y="26"/>
                      <a:pt x="51" y="26"/>
                    </a:cubicBezTo>
                    <a:cubicBezTo>
                      <a:pt x="51" y="26"/>
                      <a:pt x="51" y="26"/>
                      <a:pt x="51" y="26"/>
                    </a:cubicBezTo>
                    <a:cubicBezTo>
                      <a:pt x="51" y="26"/>
                      <a:pt x="50" y="25"/>
                      <a:pt x="49" y="25"/>
                    </a:cubicBezTo>
                    <a:cubicBezTo>
                      <a:pt x="48" y="25"/>
                      <a:pt x="48" y="25"/>
                      <a:pt x="48" y="25"/>
                    </a:cubicBezTo>
                    <a:cubicBezTo>
                      <a:pt x="47" y="25"/>
                      <a:pt x="47" y="24"/>
                      <a:pt x="47" y="24"/>
                    </a:cubicBezTo>
                    <a:cubicBezTo>
                      <a:pt x="47" y="24"/>
                      <a:pt x="48" y="23"/>
                      <a:pt x="48" y="22"/>
                    </a:cubicBezTo>
                    <a:cubicBezTo>
                      <a:pt x="48" y="22"/>
                      <a:pt x="47" y="20"/>
                      <a:pt x="47" y="20"/>
                    </a:cubicBezTo>
                    <a:cubicBezTo>
                      <a:pt x="47" y="20"/>
                      <a:pt x="47" y="18"/>
                      <a:pt x="47" y="18"/>
                    </a:cubicBezTo>
                    <a:cubicBezTo>
                      <a:pt x="47" y="18"/>
                      <a:pt x="44" y="16"/>
                      <a:pt x="43" y="16"/>
                    </a:cubicBezTo>
                    <a:cubicBezTo>
                      <a:pt x="43" y="16"/>
                      <a:pt x="41" y="17"/>
                      <a:pt x="41" y="17"/>
                    </a:cubicBezTo>
                    <a:cubicBezTo>
                      <a:pt x="41" y="17"/>
                      <a:pt x="41" y="17"/>
                      <a:pt x="41" y="17"/>
                    </a:cubicBezTo>
                    <a:cubicBezTo>
                      <a:pt x="39" y="16"/>
                      <a:pt x="39" y="16"/>
                      <a:pt x="39" y="16"/>
                    </a:cubicBezTo>
                    <a:cubicBezTo>
                      <a:pt x="39" y="16"/>
                      <a:pt x="39" y="15"/>
                      <a:pt x="39" y="14"/>
                    </a:cubicBezTo>
                    <a:cubicBezTo>
                      <a:pt x="38" y="14"/>
                      <a:pt x="38" y="14"/>
                      <a:pt x="38" y="14"/>
                    </a:cubicBezTo>
                    <a:cubicBezTo>
                      <a:pt x="37" y="19"/>
                      <a:pt x="37" y="19"/>
                      <a:pt x="37" y="19"/>
                    </a:cubicBezTo>
                    <a:cubicBezTo>
                      <a:pt x="35" y="25"/>
                      <a:pt x="35" y="25"/>
                      <a:pt x="35" y="25"/>
                    </a:cubicBezTo>
                    <a:cubicBezTo>
                      <a:pt x="32" y="37"/>
                      <a:pt x="32" y="37"/>
                      <a:pt x="32" y="37"/>
                    </a:cubicBezTo>
                    <a:cubicBezTo>
                      <a:pt x="27" y="45"/>
                      <a:pt x="27" y="45"/>
                      <a:pt x="27" y="45"/>
                    </a:cubicBezTo>
                    <a:cubicBezTo>
                      <a:pt x="20" y="54"/>
                      <a:pt x="20" y="54"/>
                      <a:pt x="20" y="54"/>
                    </a:cubicBezTo>
                    <a:cubicBezTo>
                      <a:pt x="19" y="55"/>
                      <a:pt x="19" y="55"/>
                      <a:pt x="19" y="55"/>
                    </a:cubicBezTo>
                    <a:cubicBezTo>
                      <a:pt x="19" y="55"/>
                      <a:pt x="18" y="54"/>
                      <a:pt x="18" y="54"/>
                    </a:cubicBezTo>
                    <a:cubicBezTo>
                      <a:pt x="18" y="54"/>
                      <a:pt x="17" y="55"/>
                      <a:pt x="17" y="55"/>
                    </a:cubicBezTo>
                    <a:cubicBezTo>
                      <a:pt x="17" y="55"/>
                      <a:pt x="17" y="57"/>
                      <a:pt x="17" y="57"/>
                    </a:cubicBezTo>
                    <a:cubicBezTo>
                      <a:pt x="17" y="57"/>
                      <a:pt x="17" y="59"/>
                      <a:pt x="17" y="60"/>
                    </a:cubicBezTo>
                    <a:cubicBezTo>
                      <a:pt x="17" y="60"/>
                      <a:pt x="17" y="60"/>
                      <a:pt x="17" y="60"/>
                    </a:cubicBezTo>
                    <a:cubicBezTo>
                      <a:pt x="17" y="60"/>
                      <a:pt x="20" y="61"/>
                      <a:pt x="20" y="62"/>
                    </a:cubicBezTo>
                    <a:cubicBezTo>
                      <a:pt x="21" y="62"/>
                      <a:pt x="21" y="63"/>
                      <a:pt x="21" y="63"/>
                    </a:cubicBezTo>
                    <a:cubicBezTo>
                      <a:pt x="22" y="64"/>
                      <a:pt x="22" y="64"/>
                      <a:pt x="22" y="64"/>
                    </a:cubicBezTo>
                    <a:cubicBezTo>
                      <a:pt x="22" y="64"/>
                      <a:pt x="23" y="65"/>
                      <a:pt x="24" y="65"/>
                    </a:cubicBezTo>
                    <a:cubicBezTo>
                      <a:pt x="26" y="66"/>
                      <a:pt x="25" y="66"/>
                      <a:pt x="26" y="66"/>
                    </a:cubicBezTo>
                    <a:cubicBezTo>
                      <a:pt x="26" y="66"/>
                      <a:pt x="28" y="67"/>
                      <a:pt x="28" y="68"/>
                    </a:cubicBezTo>
                    <a:cubicBezTo>
                      <a:pt x="28" y="68"/>
                      <a:pt x="29" y="68"/>
                      <a:pt x="30" y="68"/>
                    </a:cubicBezTo>
                    <a:cubicBezTo>
                      <a:pt x="30" y="68"/>
                      <a:pt x="31" y="68"/>
                      <a:pt x="31" y="68"/>
                    </a:cubicBezTo>
                    <a:cubicBezTo>
                      <a:pt x="32" y="67"/>
                      <a:pt x="32" y="67"/>
                      <a:pt x="32" y="67"/>
                    </a:cubicBezTo>
                    <a:cubicBezTo>
                      <a:pt x="34" y="67"/>
                      <a:pt x="34" y="67"/>
                      <a:pt x="34" y="67"/>
                    </a:cubicBezTo>
                    <a:cubicBezTo>
                      <a:pt x="34" y="67"/>
                      <a:pt x="35" y="67"/>
                      <a:pt x="35" y="67"/>
                    </a:cubicBezTo>
                    <a:cubicBezTo>
                      <a:pt x="36" y="67"/>
                      <a:pt x="35" y="68"/>
                      <a:pt x="35" y="68"/>
                    </a:cubicBezTo>
                    <a:cubicBezTo>
                      <a:pt x="32" y="68"/>
                      <a:pt x="32" y="68"/>
                      <a:pt x="32" y="68"/>
                    </a:cubicBezTo>
                    <a:cubicBezTo>
                      <a:pt x="32" y="68"/>
                      <a:pt x="31" y="68"/>
                      <a:pt x="31" y="69"/>
                    </a:cubicBezTo>
                    <a:cubicBezTo>
                      <a:pt x="31" y="69"/>
                      <a:pt x="30" y="70"/>
                      <a:pt x="31" y="70"/>
                    </a:cubicBezTo>
                    <a:cubicBezTo>
                      <a:pt x="31" y="70"/>
                      <a:pt x="28" y="69"/>
                      <a:pt x="28" y="69"/>
                    </a:cubicBezTo>
                    <a:cubicBezTo>
                      <a:pt x="28" y="68"/>
                      <a:pt x="27" y="68"/>
                      <a:pt x="27" y="68"/>
                    </a:cubicBezTo>
                    <a:cubicBezTo>
                      <a:pt x="26" y="68"/>
                      <a:pt x="25" y="69"/>
                      <a:pt x="24" y="69"/>
                    </a:cubicBezTo>
                    <a:cubicBezTo>
                      <a:pt x="24" y="69"/>
                      <a:pt x="24" y="69"/>
                      <a:pt x="24" y="69"/>
                    </a:cubicBezTo>
                    <a:cubicBezTo>
                      <a:pt x="23" y="69"/>
                      <a:pt x="23" y="70"/>
                      <a:pt x="23" y="70"/>
                    </a:cubicBezTo>
                    <a:cubicBezTo>
                      <a:pt x="22" y="70"/>
                      <a:pt x="22" y="70"/>
                      <a:pt x="22" y="70"/>
                    </a:cubicBezTo>
                    <a:cubicBezTo>
                      <a:pt x="22" y="70"/>
                      <a:pt x="20" y="69"/>
                      <a:pt x="20" y="69"/>
                    </a:cubicBezTo>
                    <a:cubicBezTo>
                      <a:pt x="18" y="69"/>
                      <a:pt x="18" y="69"/>
                      <a:pt x="18" y="69"/>
                    </a:cubicBezTo>
                    <a:cubicBezTo>
                      <a:pt x="18" y="68"/>
                      <a:pt x="18" y="68"/>
                      <a:pt x="18" y="68"/>
                    </a:cubicBezTo>
                    <a:cubicBezTo>
                      <a:pt x="17" y="67"/>
                      <a:pt x="17" y="67"/>
                      <a:pt x="17" y="67"/>
                    </a:cubicBezTo>
                    <a:cubicBezTo>
                      <a:pt x="17" y="67"/>
                      <a:pt x="16" y="67"/>
                      <a:pt x="16" y="66"/>
                    </a:cubicBezTo>
                    <a:cubicBezTo>
                      <a:pt x="16" y="66"/>
                      <a:pt x="16" y="66"/>
                      <a:pt x="15" y="66"/>
                    </a:cubicBezTo>
                    <a:cubicBezTo>
                      <a:pt x="15" y="65"/>
                      <a:pt x="15" y="65"/>
                      <a:pt x="14" y="65"/>
                    </a:cubicBezTo>
                    <a:cubicBezTo>
                      <a:pt x="13" y="64"/>
                      <a:pt x="13" y="64"/>
                      <a:pt x="13" y="64"/>
                    </a:cubicBezTo>
                    <a:cubicBezTo>
                      <a:pt x="12" y="64"/>
                      <a:pt x="12" y="63"/>
                      <a:pt x="11" y="63"/>
                    </a:cubicBezTo>
                    <a:cubicBezTo>
                      <a:pt x="10" y="63"/>
                      <a:pt x="9" y="64"/>
                      <a:pt x="8" y="64"/>
                    </a:cubicBezTo>
                    <a:cubicBezTo>
                      <a:pt x="8" y="64"/>
                      <a:pt x="7" y="64"/>
                      <a:pt x="7" y="65"/>
                    </a:cubicBezTo>
                    <a:cubicBezTo>
                      <a:pt x="7" y="65"/>
                      <a:pt x="7" y="66"/>
                      <a:pt x="7" y="66"/>
                    </a:cubicBezTo>
                    <a:cubicBezTo>
                      <a:pt x="8" y="66"/>
                      <a:pt x="8" y="66"/>
                      <a:pt x="9" y="66"/>
                    </a:cubicBezTo>
                    <a:cubicBezTo>
                      <a:pt x="9" y="66"/>
                      <a:pt x="10" y="66"/>
                      <a:pt x="10" y="66"/>
                    </a:cubicBezTo>
                    <a:cubicBezTo>
                      <a:pt x="11" y="66"/>
                      <a:pt x="11" y="66"/>
                      <a:pt x="11" y="66"/>
                    </a:cubicBezTo>
                    <a:cubicBezTo>
                      <a:pt x="11" y="66"/>
                      <a:pt x="11" y="67"/>
                      <a:pt x="12" y="67"/>
                    </a:cubicBezTo>
                    <a:cubicBezTo>
                      <a:pt x="12" y="67"/>
                      <a:pt x="13" y="68"/>
                      <a:pt x="13" y="69"/>
                    </a:cubicBezTo>
                    <a:cubicBezTo>
                      <a:pt x="13" y="69"/>
                      <a:pt x="14" y="69"/>
                      <a:pt x="14" y="69"/>
                    </a:cubicBezTo>
                    <a:cubicBezTo>
                      <a:pt x="15" y="70"/>
                      <a:pt x="15" y="69"/>
                      <a:pt x="15" y="69"/>
                    </a:cubicBezTo>
                    <a:cubicBezTo>
                      <a:pt x="16" y="69"/>
                      <a:pt x="16" y="69"/>
                      <a:pt x="16" y="69"/>
                    </a:cubicBezTo>
                    <a:cubicBezTo>
                      <a:pt x="18" y="69"/>
                      <a:pt x="18" y="69"/>
                      <a:pt x="18" y="69"/>
                    </a:cubicBezTo>
                    <a:cubicBezTo>
                      <a:pt x="18" y="69"/>
                      <a:pt x="18" y="70"/>
                      <a:pt x="20" y="70"/>
                    </a:cubicBezTo>
                    <a:cubicBezTo>
                      <a:pt x="21" y="71"/>
                      <a:pt x="20" y="71"/>
                      <a:pt x="20" y="71"/>
                    </a:cubicBezTo>
                    <a:cubicBezTo>
                      <a:pt x="20" y="71"/>
                      <a:pt x="19" y="71"/>
                      <a:pt x="17" y="70"/>
                    </a:cubicBezTo>
                    <a:cubicBezTo>
                      <a:pt x="15" y="69"/>
                      <a:pt x="17" y="70"/>
                      <a:pt x="16" y="70"/>
                    </a:cubicBezTo>
                    <a:cubicBezTo>
                      <a:pt x="15" y="70"/>
                      <a:pt x="15" y="71"/>
                      <a:pt x="15" y="71"/>
                    </a:cubicBezTo>
                    <a:cubicBezTo>
                      <a:pt x="15" y="71"/>
                      <a:pt x="15" y="72"/>
                      <a:pt x="16" y="73"/>
                    </a:cubicBezTo>
                    <a:cubicBezTo>
                      <a:pt x="17" y="74"/>
                      <a:pt x="17" y="73"/>
                      <a:pt x="19" y="74"/>
                    </a:cubicBezTo>
                    <a:cubicBezTo>
                      <a:pt x="20" y="75"/>
                      <a:pt x="19" y="74"/>
                      <a:pt x="20" y="74"/>
                    </a:cubicBezTo>
                    <a:cubicBezTo>
                      <a:pt x="20" y="74"/>
                      <a:pt x="21" y="74"/>
                      <a:pt x="22" y="76"/>
                    </a:cubicBezTo>
                    <a:cubicBezTo>
                      <a:pt x="23" y="77"/>
                      <a:pt x="22" y="78"/>
                      <a:pt x="22" y="78"/>
                    </a:cubicBezTo>
                    <a:cubicBezTo>
                      <a:pt x="22" y="78"/>
                      <a:pt x="21" y="78"/>
                      <a:pt x="20" y="78"/>
                    </a:cubicBezTo>
                    <a:cubicBezTo>
                      <a:pt x="20" y="78"/>
                      <a:pt x="20" y="78"/>
                      <a:pt x="20" y="78"/>
                    </a:cubicBezTo>
                    <a:cubicBezTo>
                      <a:pt x="18" y="78"/>
                      <a:pt x="18" y="78"/>
                      <a:pt x="18" y="78"/>
                    </a:cubicBezTo>
                    <a:cubicBezTo>
                      <a:pt x="18" y="78"/>
                      <a:pt x="18" y="78"/>
                      <a:pt x="17" y="76"/>
                    </a:cubicBezTo>
                    <a:cubicBezTo>
                      <a:pt x="16" y="74"/>
                      <a:pt x="17" y="75"/>
                      <a:pt x="18" y="75"/>
                    </a:cubicBezTo>
                    <a:cubicBezTo>
                      <a:pt x="18" y="75"/>
                      <a:pt x="16" y="75"/>
                      <a:pt x="16" y="75"/>
                    </a:cubicBezTo>
                    <a:cubicBezTo>
                      <a:pt x="15" y="73"/>
                      <a:pt x="15" y="73"/>
                      <a:pt x="15" y="73"/>
                    </a:cubicBezTo>
                    <a:cubicBezTo>
                      <a:pt x="14" y="73"/>
                      <a:pt x="14" y="73"/>
                      <a:pt x="14" y="73"/>
                    </a:cubicBezTo>
                    <a:cubicBezTo>
                      <a:pt x="14" y="73"/>
                      <a:pt x="13" y="73"/>
                      <a:pt x="13" y="73"/>
                    </a:cubicBezTo>
                    <a:cubicBezTo>
                      <a:pt x="13" y="73"/>
                      <a:pt x="11" y="72"/>
                      <a:pt x="11" y="72"/>
                    </a:cubicBezTo>
                    <a:cubicBezTo>
                      <a:pt x="11" y="72"/>
                      <a:pt x="12" y="72"/>
                      <a:pt x="12" y="71"/>
                    </a:cubicBezTo>
                    <a:cubicBezTo>
                      <a:pt x="13" y="70"/>
                      <a:pt x="10" y="69"/>
                      <a:pt x="10" y="69"/>
                    </a:cubicBezTo>
                    <a:cubicBezTo>
                      <a:pt x="8" y="68"/>
                      <a:pt x="9" y="69"/>
                      <a:pt x="9" y="69"/>
                    </a:cubicBezTo>
                    <a:cubicBezTo>
                      <a:pt x="9" y="69"/>
                      <a:pt x="8" y="69"/>
                      <a:pt x="7" y="69"/>
                    </a:cubicBezTo>
                    <a:cubicBezTo>
                      <a:pt x="6" y="69"/>
                      <a:pt x="6" y="69"/>
                      <a:pt x="5" y="69"/>
                    </a:cubicBezTo>
                    <a:cubicBezTo>
                      <a:pt x="4" y="69"/>
                      <a:pt x="4" y="69"/>
                      <a:pt x="3" y="69"/>
                    </a:cubicBezTo>
                    <a:cubicBezTo>
                      <a:pt x="3" y="69"/>
                      <a:pt x="2" y="69"/>
                      <a:pt x="1" y="70"/>
                    </a:cubicBezTo>
                    <a:cubicBezTo>
                      <a:pt x="0" y="70"/>
                      <a:pt x="0" y="70"/>
                      <a:pt x="0" y="71"/>
                    </a:cubicBezTo>
                    <a:cubicBezTo>
                      <a:pt x="1" y="71"/>
                      <a:pt x="1" y="71"/>
                      <a:pt x="1" y="72"/>
                    </a:cubicBezTo>
                    <a:cubicBezTo>
                      <a:pt x="1" y="72"/>
                      <a:pt x="1" y="73"/>
                      <a:pt x="2" y="73"/>
                    </a:cubicBezTo>
                    <a:cubicBezTo>
                      <a:pt x="2" y="73"/>
                      <a:pt x="2" y="74"/>
                      <a:pt x="3" y="74"/>
                    </a:cubicBezTo>
                    <a:cubicBezTo>
                      <a:pt x="3" y="75"/>
                      <a:pt x="4" y="75"/>
                      <a:pt x="4" y="75"/>
                    </a:cubicBezTo>
                    <a:cubicBezTo>
                      <a:pt x="5" y="75"/>
                      <a:pt x="6" y="75"/>
                      <a:pt x="6" y="75"/>
                    </a:cubicBezTo>
                    <a:cubicBezTo>
                      <a:pt x="9" y="78"/>
                      <a:pt x="9" y="78"/>
                      <a:pt x="9" y="78"/>
                    </a:cubicBezTo>
                    <a:cubicBezTo>
                      <a:pt x="9" y="78"/>
                      <a:pt x="10" y="78"/>
                      <a:pt x="12" y="78"/>
                    </a:cubicBezTo>
                    <a:cubicBezTo>
                      <a:pt x="13" y="79"/>
                      <a:pt x="12" y="78"/>
                      <a:pt x="12" y="78"/>
                    </a:cubicBezTo>
                    <a:cubicBezTo>
                      <a:pt x="12" y="77"/>
                      <a:pt x="13" y="77"/>
                      <a:pt x="13" y="77"/>
                    </a:cubicBezTo>
                    <a:cubicBezTo>
                      <a:pt x="13" y="76"/>
                      <a:pt x="13" y="76"/>
                      <a:pt x="14" y="76"/>
                    </a:cubicBezTo>
                    <a:cubicBezTo>
                      <a:pt x="15" y="77"/>
                      <a:pt x="15" y="77"/>
                      <a:pt x="15" y="78"/>
                    </a:cubicBezTo>
                    <a:cubicBezTo>
                      <a:pt x="16" y="78"/>
                      <a:pt x="16" y="78"/>
                      <a:pt x="16" y="79"/>
                    </a:cubicBezTo>
                    <a:cubicBezTo>
                      <a:pt x="17" y="79"/>
                      <a:pt x="18" y="79"/>
                      <a:pt x="19" y="79"/>
                    </a:cubicBezTo>
                    <a:cubicBezTo>
                      <a:pt x="19" y="79"/>
                      <a:pt x="20" y="79"/>
                      <a:pt x="20" y="79"/>
                    </a:cubicBezTo>
                    <a:cubicBezTo>
                      <a:pt x="20" y="79"/>
                      <a:pt x="20" y="80"/>
                      <a:pt x="21" y="80"/>
                    </a:cubicBezTo>
                    <a:cubicBezTo>
                      <a:pt x="21" y="80"/>
                      <a:pt x="20" y="80"/>
                      <a:pt x="20" y="80"/>
                    </a:cubicBezTo>
                    <a:cubicBezTo>
                      <a:pt x="20" y="80"/>
                      <a:pt x="20" y="81"/>
                      <a:pt x="19" y="81"/>
                    </a:cubicBezTo>
                    <a:cubicBezTo>
                      <a:pt x="19" y="81"/>
                      <a:pt x="19" y="81"/>
                      <a:pt x="19" y="81"/>
                    </a:cubicBezTo>
                    <a:cubicBezTo>
                      <a:pt x="19" y="81"/>
                      <a:pt x="18" y="81"/>
                      <a:pt x="18" y="81"/>
                    </a:cubicBezTo>
                    <a:cubicBezTo>
                      <a:pt x="18" y="81"/>
                      <a:pt x="19" y="81"/>
                      <a:pt x="19" y="81"/>
                    </a:cubicBezTo>
                    <a:cubicBezTo>
                      <a:pt x="19" y="81"/>
                      <a:pt x="19" y="81"/>
                      <a:pt x="19" y="81"/>
                    </a:cubicBezTo>
                    <a:cubicBezTo>
                      <a:pt x="19" y="81"/>
                      <a:pt x="19" y="81"/>
                      <a:pt x="19" y="81"/>
                    </a:cubicBezTo>
                    <a:cubicBezTo>
                      <a:pt x="20" y="82"/>
                      <a:pt x="20" y="82"/>
                      <a:pt x="21" y="82"/>
                    </a:cubicBezTo>
                    <a:cubicBezTo>
                      <a:pt x="21" y="81"/>
                      <a:pt x="21" y="80"/>
                      <a:pt x="22" y="79"/>
                    </a:cubicBezTo>
                    <a:cubicBezTo>
                      <a:pt x="23" y="78"/>
                      <a:pt x="25" y="78"/>
                      <a:pt x="25" y="78"/>
                    </a:cubicBezTo>
                    <a:cubicBezTo>
                      <a:pt x="25" y="77"/>
                      <a:pt x="25" y="77"/>
                      <a:pt x="25" y="77"/>
                    </a:cubicBezTo>
                    <a:cubicBezTo>
                      <a:pt x="25" y="77"/>
                      <a:pt x="25" y="77"/>
                      <a:pt x="25" y="77"/>
                    </a:cubicBezTo>
                    <a:cubicBezTo>
                      <a:pt x="26" y="77"/>
                      <a:pt x="27" y="78"/>
                      <a:pt x="28" y="79"/>
                    </a:cubicBezTo>
                    <a:cubicBezTo>
                      <a:pt x="29" y="80"/>
                      <a:pt x="29" y="80"/>
                      <a:pt x="29" y="80"/>
                    </a:cubicBezTo>
                    <a:cubicBezTo>
                      <a:pt x="29" y="80"/>
                      <a:pt x="29" y="80"/>
                      <a:pt x="29" y="80"/>
                    </a:cubicBezTo>
                    <a:cubicBezTo>
                      <a:pt x="29" y="80"/>
                      <a:pt x="29" y="80"/>
                      <a:pt x="29" y="80"/>
                    </a:cubicBezTo>
                    <a:cubicBezTo>
                      <a:pt x="30" y="79"/>
                      <a:pt x="30" y="79"/>
                      <a:pt x="30" y="79"/>
                    </a:cubicBezTo>
                    <a:cubicBezTo>
                      <a:pt x="31" y="78"/>
                      <a:pt x="32" y="77"/>
                      <a:pt x="33" y="77"/>
                    </a:cubicBezTo>
                    <a:cubicBezTo>
                      <a:pt x="34" y="77"/>
                      <a:pt x="34" y="77"/>
                      <a:pt x="34" y="77"/>
                    </a:cubicBezTo>
                    <a:cubicBezTo>
                      <a:pt x="36" y="77"/>
                      <a:pt x="36" y="78"/>
                      <a:pt x="37" y="78"/>
                    </a:cubicBezTo>
                    <a:cubicBezTo>
                      <a:pt x="39" y="79"/>
                      <a:pt x="39" y="79"/>
                      <a:pt x="39" y="79"/>
                    </a:cubicBezTo>
                    <a:cubicBezTo>
                      <a:pt x="39" y="78"/>
                      <a:pt x="40" y="78"/>
                      <a:pt x="41" y="78"/>
                    </a:cubicBezTo>
                    <a:cubicBezTo>
                      <a:pt x="42" y="78"/>
                      <a:pt x="43" y="80"/>
                      <a:pt x="43" y="80"/>
                    </a:cubicBezTo>
                    <a:cubicBezTo>
                      <a:pt x="44" y="83"/>
                      <a:pt x="44" y="83"/>
                      <a:pt x="44" y="83"/>
                    </a:cubicBezTo>
                    <a:cubicBezTo>
                      <a:pt x="44" y="83"/>
                      <a:pt x="44" y="84"/>
                      <a:pt x="44" y="84"/>
                    </a:cubicBezTo>
                    <a:cubicBezTo>
                      <a:pt x="45" y="84"/>
                      <a:pt x="45" y="84"/>
                      <a:pt x="45" y="84"/>
                    </a:cubicBezTo>
                    <a:cubicBezTo>
                      <a:pt x="46" y="85"/>
                      <a:pt x="46" y="85"/>
                      <a:pt x="46" y="85"/>
                    </a:cubicBezTo>
                    <a:cubicBezTo>
                      <a:pt x="46" y="86"/>
                      <a:pt x="46" y="86"/>
                      <a:pt x="46" y="86"/>
                    </a:cubicBezTo>
                    <a:cubicBezTo>
                      <a:pt x="46" y="86"/>
                      <a:pt x="46" y="86"/>
                      <a:pt x="46" y="86"/>
                    </a:cubicBezTo>
                    <a:cubicBezTo>
                      <a:pt x="48" y="86"/>
                      <a:pt x="48" y="86"/>
                      <a:pt x="48" y="86"/>
                    </a:cubicBezTo>
                    <a:cubicBezTo>
                      <a:pt x="48" y="86"/>
                      <a:pt x="48" y="88"/>
                      <a:pt x="48" y="88"/>
                    </a:cubicBezTo>
                    <a:cubicBezTo>
                      <a:pt x="48" y="88"/>
                      <a:pt x="49" y="88"/>
                      <a:pt x="49" y="88"/>
                    </a:cubicBezTo>
                    <a:cubicBezTo>
                      <a:pt x="49" y="88"/>
                      <a:pt x="49" y="88"/>
                      <a:pt x="49" y="88"/>
                    </a:cubicBezTo>
                    <a:cubicBezTo>
                      <a:pt x="49" y="88"/>
                      <a:pt x="50" y="88"/>
                      <a:pt x="50" y="88"/>
                    </a:cubicBezTo>
                    <a:cubicBezTo>
                      <a:pt x="50" y="88"/>
                      <a:pt x="50" y="88"/>
                      <a:pt x="50" y="88"/>
                    </a:cubicBezTo>
                    <a:cubicBezTo>
                      <a:pt x="50" y="88"/>
                      <a:pt x="50" y="88"/>
                      <a:pt x="50" y="88"/>
                    </a:cubicBezTo>
                    <a:cubicBezTo>
                      <a:pt x="50" y="88"/>
                      <a:pt x="51" y="87"/>
                      <a:pt x="52" y="87"/>
                    </a:cubicBezTo>
                    <a:cubicBezTo>
                      <a:pt x="53" y="87"/>
                      <a:pt x="53" y="87"/>
                      <a:pt x="53" y="87"/>
                    </a:cubicBezTo>
                    <a:cubicBezTo>
                      <a:pt x="54" y="88"/>
                      <a:pt x="54" y="88"/>
                      <a:pt x="54" y="88"/>
                    </a:cubicBezTo>
                    <a:cubicBezTo>
                      <a:pt x="56" y="89"/>
                      <a:pt x="56" y="90"/>
                      <a:pt x="56" y="91"/>
                    </a:cubicBezTo>
                    <a:cubicBezTo>
                      <a:pt x="56" y="91"/>
                      <a:pt x="56" y="91"/>
                      <a:pt x="56" y="91"/>
                    </a:cubicBezTo>
                    <a:cubicBezTo>
                      <a:pt x="58" y="92"/>
                      <a:pt x="59" y="92"/>
                      <a:pt x="60" y="93"/>
                    </a:cubicBezTo>
                    <a:cubicBezTo>
                      <a:pt x="60" y="93"/>
                      <a:pt x="61" y="93"/>
                      <a:pt x="62" y="94"/>
                    </a:cubicBezTo>
                    <a:cubicBezTo>
                      <a:pt x="63" y="94"/>
                      <a:pt x="63" y="94"/>
                      <a:pt x="63" y="94"/>
                    </a:cubicBezTo>
                    <a:cubicBezTo>
                      <a:pt x="63" y="94"/>
                      <a:pt x="63" y="94"/>
                      <a:pt x="63" y="94"/>
                    </a:cubicBezTo>
                    <a:cubicBezTo>
                      <a:pt x="64" y="94"/>
                      <a:pt x="65" y="95"/>
                      <a:pt x="65" y="97"/>
                    </a:cubicBezTo>
                    <a:cubicBezTo>
                      <a:pt x="65" y="98"/>
                      <a:pt x="64" y="99"/>
                      <a:pt x="64" y="100"/>
                    </a:cubicBezTo>
                    <a:cubicBezTo>
                      <a:pt x="64" y="100"/>
                      <a:pt x="64" y="100"/>
                      <a:pt x="64" y="100"/>
                    </a:cubicBezTo>
                    <a:cubicBezTo>
                      <a:pt x="65" y="101"/>
                      <a:pt x="65" y="101"/>
                      <a:pt x="65" y="101"/>
                    </a:cubicBezTo>
                    <a:cubicBezTo>
                      <a:pt x="65" y="101"/>
                      <a:pt x="65" y="101"/>
                      <a:pt x="66" y="100"/>
                    </a:cubicBezTo>
                    <a:cubicBezTo>
                      <a:pt x="66" y="100"/>
                      <a:pt x="67" y="98"/>
                      <a:pt x="67" y="98"/>
                    </a:cubicBezTo>
                    <a:cubicBezTo>
                      <a:pt x="69" y="98"/>
                      <a:pt x="69" y="98"/>
                      <a:pt x="69" y="98"/>
                    </a:cubicBezTo>
                    <a:cubicBezTo>
                      <a:pt x="69" y="98"/>
                      <a:pt x="71" y="98"/>
                      <a:pt x="72" y="98"/>
                    </a:cubicBezTo>
                    <a:cubicBezTo>
                      <a:pt x="72" y="98"/>
                      <a:pt x="71" y="96"/>
                      <a:pt x="71" y="96"/>
                    </a:cubicBezTo>
                    <a:cubicBezTo>
                      <a:pt x="71" y="96"/>
                      <a:pt x="70" y="97"/>
                      <a:pt x="69" y="97"/>
                    </a:cubicBezTo>
                    <a:cubicBezTo>
                      <a:pt x="68" y="97"/>
                      <a:pt x="69" y="95"/>
                      <a:pt x="69" y="95"/>
                    </a:cubicBezTo>
                    <a:cubicBezTo>
                      <a:pt x="69" y="94"/>
                      <a:pt x="69" y="94"/>
                      <a:pt x="69" y="94"/>
                    </a:cubicBezTo>
                    <a:cubicBezTo>
                      <a:pt x="70" y="92"/>
                      <a:pt x="70" y="92"/>
                      <a:pt x="70" y="92"/>
                    </a:cubicBezTo>
                    <a:cubicBezTo>
                      <a:pt x="71" y="91"/>
                      <a:pt x="71" y="91"/>
                      <a:pt x="71" y="91"/>
                    </a:cubicBezTo>
                    <a:cubicBezTo>
                      <a:pt x="71" y="91"/>
                      <a:pt x="72" y="89"/>
                      <a:pt x="73" y="89"/>
                    </a:cubicBezTo>
                    <a:cubicBezTo>
                      <a:pt x="73" y="89"/>
                      <a:pt x="72" y="87"/>
                      <a:pt x="72" y="87"/>
                    </a:cubicBezTo>
                    <a:cubicBezTo>
                      <a:pt x="73" y="84"/>
                      <a:pt x="73" y="84"/>
                      <a:pt x="73" y="84"/>
                    </a:cubicBezTo>
                    <a:cubicBezTo>
                      <a:pt x="72" y="82"/>
                      <a:pt x="72" y="82"/>
                      <a:pt x="72" y="82"/>
                    </a:cubicBezTo>
                    <a:cubicBezTo>
                      <a:pt x="72" y="80"/>
                      <a:pt x="72" y="80"/>
                      <a:pt x="72" y="80"/>
                    </a:cubicBezTo>
                    <a:cubicBezTo>
                      <a:pt x="70" y="77"/>
                      <a:pt x="70" y="77"/>
                      <a:pt x="70" y="77"/>
                    </a:cubicBezTo>
                    <a:cubicBezTo>
                      <a:pt x="70" y="76"/>
                      <a:pt x="70" y="76"/>
                      <a:pt x="70" y="76"/>
                    </a:cubicBezTo>
                    <a:cubicBezTo>
                      <a:pt x="69" y="75"/>
                      <a:pt x="69" y="75"/>
                      <a:pt x="69" y="75"/>
                    </a:cubicBezTo>
                    <a:cubicBezTo>
                      <a:pt x="70" y="73"/>
                      <a:pt x="70" y="73"/>
                      <a:pt x="70" y="73"/>
                    </a:cubicBezTo>
                    <a:cubicBezTo>
                      <a:pt x="70" y="73"/>
                      <a:pt x="68" y="72"/>
                      <a:pt x="67" y="72"/>
                    </a:cubicBezTo>
                    <a:cubicBezTo>
                      <a:pt x="66" y="71"/>
                      <a:pt x="67" y="71"/>
                      <a:pt x="67" y="71"/>
                    </a:cubicBezTo>
                    <a:cubicBezTo>
                      <a:pt x="67" y="69"/>
                      <a:pt x="67" y="69"/>
                      <a:pt x="67" y="69"/>
                    </a:cubicBezTo>
                    <a:cubicBezTo>
                      <a:pt x="67" y="67"/>
                      <a:pt x="67" y="67"/>
                      <a:pt x="67" y="67"/>
                    </a:cubicBezTo>
                    <a:cubicBezTo>
                      <a:pt x="71" y="68"/>
                      <a:pt x="71" y="68"/>
                      <a:pt x="71" y="68"/>
                    </a:cubicBezTo>
                    <a:cubicBezTo>
                      <a:pt x="73" y="67"/>
                      <a:pt x="73" y="67"/>
                      <a:pt x="73" y="67"/>
                    </a:cubicBezTo>
                    <a:cubicBezTo>
                      <a:pt x="70" y="66"/>
                      <a:pt x="70" y="66"/>
                      <a:pt x="70" y="66"/>
                    </a:cubicBezTo>
                    <a:cubicBezTo>
                      <a:pt x="73" y="65"/>
                      <a:pt x="73" y="65"/>
                      <a:pt x="73" y="65"/>
                    </a:cubicBezTo>
                    <a:cubicBezTo>
                      <a:pt x="74" y="67"/>
                      <a:pt x="74" y="67"/>
                      <a:pt x="74" y="67"/>
                    </a:cubicBezTo>
                    <a:cubicBezTo>
                      <a:pt x="76" y="68"/>
                      <a:pt x="76" y="68"/>
                      <a:pt x="76" y="68"/>
                    </a:cubicBezTo>
                    <a:cubicBezTo>
                      <a:pt x="78" y="69"/>
                      <a:pt x="78" y="69"/>
                      <a:pt x="78" y="69"/>
                    </a:cubicBezTo>
                    <a:cubicBezTo>
                      <a:pt x="78" y="68"/>
                      <a:pt x="78" y="68"/>
                      <a:pt x="78" y="68"/>
                    </a:cubicBezTo>
                    <a:cubicBezTo>
                      <a:pt x="80" y="68"/>
                      <a:pt x="80" y="68"/>
                      <a:pt x="80" y="68"/>
                    </a:cubicBezTo>
                    <a:cubicBezTo>
                      <a:pt x="81" y="67"/>
                      <a:pt x="81" y="67"/>
                      <a:pt x="81" y="67"/>
                    </a:cubicBezTo>
                    <a:cubicBezTo>
                      <a:pt x="84" y="66"/>
                      <a:pt x="84" y="66"/>
                      <a:pt x="84" y="66"/>
                    </a:cubicBezTo>
                    <a:cubicBezTo>
                      <a:pt x="86" y="67"/>
                      <a:pt x="86" y="67"/>
                      <a:pt x="86" y="67"/>
                    </a:cubicBezTo>
                    <a:cubicBezTo>
                      <a:pt x="87" y="65"/>
                      <a:pt x="87" y="65"/>
                      <a:pt x="87" y="65"/>
                    </a:cubicBezTo>
                    <a:cubicBezTo>
                      <a:pt x="89" y="65"/>
                      <a:pt x="89" y="65"/>
                      <a:pt x="89" y="65"/>
                    </a:cubicBezTo>
                    <a:cubicBezTo>
                      <a:pt x="89" y="63"/>
                      <a:pt x="89" y="63"/>
                      <a:pt x="89" y="63"/>
                    </a:cubicBezTo>
                    <a:cubicBezTo>
                      <a:pt x="87" y="62"/>
                      <a:pt x="87" y="62"/>
                      <a:pt x="87" y="62"/>
                    </a:cubicBezTo>
                    <a:cubicBezTo>
                      <a:pt x="85" y="60"/>
                      <a:pt x="85" y="60"/>
                      <a:pt x="85" y="60"/>
                    </a:cubicBezTo>
                    <a:cubicBezTo>
                      <a:pt x="87" y="59"/>
                      <a:pt x="87" y="59"/>
                      <a:pt x="87" y="59"/>
                    </a:cubicBezTo>
                    <a:cubicBezTo>
                      <a:pt x="87" y="58"/>
                      <a:pt x="87" y="58"/>
                      <a:pt x="87" y="58"/>
                    </a:cubicBezTo>
                    <a:cubicBezTo>
                      <a:pt x="87" y="58"/>
                      <a:pt x="90" y="58"/>
                      <a:pt x="90" y="58"/>
                    </a:cubicBezTo>
                    <a:cubicBezTo>
                      <a:pt x="90" y="57"/>
                      <a:pt x="90" y="57"/>
                      <a:pt x="91" y="57"/>
                    </a:cubicBezTo>
                    <a:cubicBezTo>
                      <a:pt x="92" y="56"/>
                      <a:pt x="93" y="55"/>
                      <a:pt x="93" y="55"/>
                    </a:cubicBezTo>
                    <a:cubicBezTo>
                      <a:pt x="94" y="54"/>
                      <a:pt x="94" y="54"/>
                      <a:pt x="94" y="54"/>
                    </a:cubicBezTo>
                    <a:cubicBezTo>
                      <a:pt x="94" y="54"/>
                      <a:pt x="96" y="53"/>
                      <a:pt x="96" y="53"/>
                    </a:cubicBezTo>
                    <a:cubicBezTo>
                      <a:pt x="97" y="53"/>
                      <a:pt x="96" y="52"/>
                      <a:pt x="96" y="52"/>
                    </a:cubicBezTo>
                    <a:cubicBezTo>
                      <a:pt x="96" y="51"/>
                      <a:pt x="95" y="49"/>
                      <a:pt x="95" y="49"/>
                    </a:cubicBezTo>
                    <a:cubicBezTo>
                      <a:pt x="97" y="47"/>
                      <a:pt x="97" y="47"/>
                      <a:pt x="97" y="47"/>
                    </a:cubicBezTo>
                    <a:cubicBezTo>
                      <a:pt x="95" y="44"/>
                      <a:pt x="95" y="44"/>
                      <a:pt x="95" y="44"/>
                    </a:cubicBezTo>
                    <a:cubicBezTo>
                      <a:pt x="93" y="45"/>
                      <a:pt x="93" y="45"/>
                      <a:pt x="93" y="45"/>
                    </a:cubicBezTo>
                    <a:cubicBezTo>
                      <a:pt x="91" y="43"/>
                      <a:pt x="91" y="43"/>
                      <a:pt x="91" y="43"/>
                    </a:cubicBezTo>
                    <a:cubicBezTo>
                      <a:pt x="91" y="43"/>
                      <a:pt x="89" y="43"/>
                      <a:pt x="88" y="43"/>
                    </a:cubicBezTo>
                    <a:cubicBezTo>
                      <a:pt x="88" y="42"/>
                      <a:pt x="87" y="41"/>
                      <a:pt x="87" y="41"/>
                    </a:cubicBezTo>
                    <a:cubicBezTo>
                      <a:pt x="87" y="39"/>
                      <a:pt x="87" y="39"/>
                      <a:pt x="87" y="39"/>
                    </a:cubicBezTo>
                    <a:cubicBezTo>
                      <a:pt x="89" y="38"/>
                      <a:pt x="89" y="38"/>
                      <a:pt x="89" y="38"/>
                    </a:cubicBezTo>
                    <a:cubicBezTo>
                      <a:pt x="88" y="37"/>
                      <a:pt x="88" y="37"/>
                      <a:pt x="88" y="37"/>
                    </a:cubicBezTo>
                    <a:cubicBezTo>
                      <a:pt x="88" y="35"/>
                      <a:pt x="88" y="35"/>
                      <a:pt x="88" y="35"/>
                    </a:cubicBezTo>
                    <a:cubicBezTo>
                      <a:pt x="91" y="35"/>
                      <a:pt x="91" y="35"/>
                      <a:pt x="91" y="35"/>
                    </a:cubicBezTo>
                    <a:cubicBezTo>
                      <a:pt x="91" y="35"/>
                      <a:pt x="95" y="36"/>
                      <a:pt x="96" y="37"/>
                    </a:cubicBezTo>
                    <a:cubicBezTo>
                      <a:pt x="96" y="37"/>
                      <a:pt x="97" y="34"/>
                      <a:pt x="97" y="34"/>
                    </a:cubicBezTo>
                    <a:cubicBezTo>
                      <a:pt x="98" y="30"/>
                      <a:pt x="98" y="30"/>
                      <a:pt x="98" y="30"/>
                    </a:cubicBezTo>
                    <a:cubicBezTo>
                      <a:pt x="98" y="30"/>
                      <a:pt x="97" y="26"/>
                      <a:pt x="97" y="26"/>
                    </a:cubicBezTo>
                    <a:cubicBezTo>
                      <a:pt x="98" y="26"/>
                      <a:pt x="101" y="21"/>
                      <a:pt x="101" y="21"/>
                    </a:cubicBezTo>
                    <a:cubicBezTo>
                      <a:pt x="101" y="21"/>
                      <a:pt x="101" y="16"/>
                      <a:pt x="101" y="15"/>
                    </a:cubicBezTo>
                    <a:cubicBezTo>
                      <a:pt x="101" y="15"/>
                      <a:pt x="101" y="12"/>
                      <a:pt x="101" y="12"/>
                    </a:cubicBezTo>
                    <a:close/>
                    <a:moveTo>
                      <a:pt x="62" y="43"/>
                    </a:moveTo>
                    <a:cubicBezTo>
                      <a:pt x="61" y="44"/>
                      <a:pt x="61" y="44"/>
                      <a:pt x="60" y="44"/>
                    </a:cubicBezTo>
                    <a:cubicBezTo>
                      <a:pt x="59" y="45"/>
                      <a:pt x="59" y="45"/>
                      <a:pt x="59" y="45"/>
                    </a:cubicBezTo>
                    <a:cubicBezTo>
                      <a:pt x="59" y="45"/>
                      <a:pt x="59" y="45"/>
                      <a:pt x="59" y="45"/>
                    </a:cubicBezTo>
                    <a:cubicBezTo>
                      <a:pt x="59" y="46"/>
                      <a:pt x="58" y="46"/>
                      <a:pt x="58" y="46"/>
                    </a:cubicBezTo>
                    <a:cubicBezTo>
                      <a:pt x="57" y="46"/>
                      <a:pt x="57" y="46"/>
                      <a:pt x="57" y="46"/>
                    </a:cubicBezTo>
                    <a:cubicBezTo>
                      <a:pt x="57" y="46"/>
                      <a:pt x="56" y="47"/>
                      <a:pt x="56" y="47"/>
                    </a:cubicBezTo>
                    <a:cubicBezTo>
                      <a:pt x="56" y="47"/>
                      <a:pt x="56" y="47"/>
                      <a:pt x="55" y="47"/>
                    </a:cubicBezTo>
                    <a:cubicBezTo>
                      <a:pt x="55" y="47"/>
                      <a:pt x="55" y="47"/>
                      <a:pt x="54" y="47"/>
                    </a:cubicBezTo>
                    <a:cubicBezTo>
                      <a:pt x="54" y="47"/>
                      <a:pt x="54" y="48"/>
                      <a:pt x="54" y="48"/>
                    </a:cubicBezTo>
                    <a:cubicBezTo>
                      <a:pt x="54" y="47"/>
                      <a:pt x="54" y="47"/>
                      <a:pt x="54" y="47"/>
                    </a:cubicBezTo>
                    <a:cubicBezTo>
                      <a:pt x="54" y="47"/>
                      <a:pt x="55" y="47"/>
                      <a:pt x="55" y="46"/>
                    </a:cubicBezTo>
                    <a:cubicBezTo>
                      <a:pt x="56" y="46"/>
                      <a:pt x="56" y="46"/>
                      <a:pt x="56" y="46"/>
                    </a:cubicBezTo>
                    <a:cubicBezTo>
                      <a:pt x="56" y="45"/>
                      <a:pt x="56" y="45"/>
                      <a:pt x="57" y="44"/>
                    </a:cubicBezTo>
                    <a:cubicBezTo>
                      <a:pt x="58" y="44"/>
                      <a:pt x="58" y="43"/>
                      <a:pt x="58" y="43"/>
                    </a:cubicBezTo>
                    <a:cubicBezTo>
                      <a:pt x="59" y="43"/>
                      <a:pt x="59" y="43"/>
                      <a:pt x="60" y="43"/>
                    </a:cubicBezTo>
                    <a:cubicBezTo>
                      <a:pt x="60" y="43"/>
                      <a:pt x="60" y="42"/>
                      <a:pt x="61" y="42"/>
                    </a:cubicBezTo>
                    <a:cubicBezTo>
                      <a:pt x="62" y="42"/>
                      <a:pt x="62" y="42"/>
                      <a:pt x="62" y="42"/>
                    </a:cubicBezTo>
                    <a:cubicBezTo>
                      <a:pt x="62" y="42"/>
                      <a:pt x="62" y="43"/>
                      <a:pt x="62" y="4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0" name="Freeform 59"/>
              <p:cNvSpPr>
                <a:spLocks/>
              </p:cNvSpPr>
              <p:nvPr/>
            </p:nvSpPr>
            <p:spPr bwMode="auto">
              <a:xfrm>
                <a:off x="2544" y="1919"/>
                <a:ext cx="14" cy="5"/>
              </a:xfrm>
              <a:custGeom>
                <a:avLst/>
                <a:gdLst>
                  <a:gd name="T0" fmla="*/ 7 w 7"/>
                  <a:gd name="T1" fmla="*/ 1 h 2"/>
                  <a:gd name="T2" fmla="*/ 5 w 7"/>
                  <a:gd name="T3" fmla="*/ 0 h 2"/>
                  <a:gd name="T4" fmla="*/ 4 w 7"/>
                  <a:gd name="T5" fmla="*/ 1 h 2"/>
                  <a:gd name="T6" fmla="*/ 2 w 7"/>
                  <a:gd name="T7" fmla="*/ 1 h 2"/>
                  <a:gd name="T8" fmla="*/ 1 w 7"/>
                  <a:gd name="T9" fmla="*/ 1 h 2"/>
                  <a:gd name="T10" fmla="*/ 0 w 7"/>
                  <a:gd name="T11" fmla="*/ 2 h 2"/>
                  <a:gd name="T12" fmla="*/ 0 w 7"/>
                  <a:gd name="T13" fmla="*/ 2 h 2"/>
                  <a:gd name="T14" fmla="*/ 1 w 7"/>
                  <a:gd name="T15" fmla="*/ 2 h 2"/>
                  <a:gd name="T16" fmla="*/ 2 w 7"/>
                  <a:gd name="T17" fmla="*/ 2 h 2"/>
                  <a:gd name="T18" fmla="*/ 4 w 7"/>
                  <a:gd name="T19" fmla="*/ 2 h 2"/>
                  <a:gd name="T20" fmla="*/ 5 w 7"/>
                  <a:gd name="T21" fmla="*/ 1 h 2"/>
                  <a:gd name="T22" fmla="*/ 7 w 7"/>
                  <a:gd name="T23" fmla="*/ 1 h 2"/>
                  <a:gd name="T24" fmla="*/ 7 w 7"/>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
                    <a:moveTo>
                      <a:pt x="7" y="1"/>
                    </a:moveTo>
                    <a:cubicBezTo>
                      <a:pt x="7" y="0"/>
                      <a:pt x="6" y="0"/>
                      <a:pt x="5" y="0"/>
                    </a:cubicBezTo>
                    <a:cubicBezTo>
                      <a:pt x="5" y="0"/>
                      <a:pt x="4" y="1"/>
                      <a:pt x="4" y="1"/>
                    </a:cubicBezTo>
                    <a:cubicBezTo>
                      <a:pt x="4" y="0"/>
                      <a:pt x="3" y="1"/>
                      <a:pt x="2" y="1"/>
                    </a:cubicBezTo>
                    <a:cubicBezTo>
                      <a:pt x="2" y="0"/>
                      <a:pt x="1" y="1"/>
                      <a:pt x="1" y="1"/>
                    </a:cubicBezTo>
                    <a:cubicBezTo>
                      <a:pt x="0" y="1"/>
                      <a:pt x="0" y="2"/>
                      <a:pt x="0" y="2"/>
                    </a:cubicBezTo>
                    <a:cubicBezTo>
                      <a:pt x="0" y="2"/>
                      <a:pt x="0" y="2"/>
                      <a:pt x="0" y="2"/>
                    </a:cubicBezTo>
                    <a:cubicBezTo>
                      <a:pt x="1" y="1"/>
                      <a:pt x="1" y="2"/>
                      <a:pt x="1" y="2"/>
                    </a:cubicBezTo>
                    <a:cubicBezTo>
                      <a:pt x="2" y="2"/>
                      <a:pt x="2" y="2"/>
                      <a:pt x="2" y="2"/>
                    </a:cubicBezTo>
                    <a:cubicBezTo>
                      <a:pt x="3" y="2"/>
                      <a:pt x="3" y="2"/>
                      <a:pt x="4" y="2"/>
                    </a:cubicBezTo>
                    <a:cubicBezTo>
                      <a:pt x="4" y="1"/>
                      <a:pt x="5" y="1"/>
                      <a:pt x="5" y="1"/>
                    </a:cubicBezTo>
                    <a:cubicBezTo>
                      <a:pt x="7" y="1"/>
                      <a:pt x="7" y="1"/>
                      <a:pt x="7" y="1"/>
                    </a:cubicBezTo>
                    <a:cubicBezTo>
                      <a:pt x="7" y="1"/>
                      <a:pt x="7" y="1"/>
                      <a:pt x="7"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1" name="Freeform 60"/>
              <p:cNvSpPr>
                <a:spLocks/>
              </p:cNvSpPr>
              <p:nvPr/>
            </p:nvSpPr>
            <p:spPr bwMode="auto">
              <a:xfrm>
                <a:off x="2339" y="2100"/>
                <a:ext cx="42" cy="20"/>
              </a:xfrm>
              <a:custGeom>
                <a:avLst/>
                <a:gdLst>
                  <a:gd name="T0" fmla="*/ 1 w 21"/>
                  <a:gd name="T1" fmla="*/ 3 h 10"/>
                  <a:gd name="T2" fmla="*/ 2 w 21"/>
                  <a:gd name="T3" fmla="*/ 5 h 10"/>
                  <a:gd name="T4" fmla="*/ 2 w 21"/>
                  <a:gd name="T5" fmla="*/ 6 h 10"/>
                  <a:gd name="T6" fmla="*/ 3 w 21"/>
                  <a:gd name="T7" fmla="*/ 6 h 10"/>
                  <a:gd name="T8" fmla="*/ 6 w 21"/>
                  <a:gd name="T9" fmla="*/ 4 h 10"/>
                  <a:gd name="T10" fmla="*/ 8 w 21"/>
                  <a:gd name="T11" fmla="*/ 5 h 10"/>
                  <a:gd name="T12" fmla="*/ 10 w 21"/>
                  <a:gd name="T13" fmla="*/ 7 h 10"/>
                  <a:gd name="T14" fmla="*/ 10 w 21"/>
                  <a:gd name="T15" fmla="*/ 7 h 10"/>
                  <a:gd name="T16" fmla="*/ 11 w 21"/>
                  <a:gd name="T17" fmla="*/ 8 h 10"/>
                  <a:gd name="T18" fmla="*/ 12 w 21"/>
                  <a:gd name="T19" fmla="*/ 10 h 10"/>
                  <a:gd name="T20" fmla="*/ 12 w 21"/>
                  <a:gd name="T21" fmla="*/ 10 h 10"/>
                  <a:gd name="T22" fmla="*/ 13 w 21"/>
                  <a:gd name="T23" fmla="*/ 10 h 10"/>
                  <a:gd name="T24" fmla="*/ 18 w 21"/>
                  <a:gd name="T25" fmla="*/ 9 h 10"/>
                  <a:gd name="T26" fmla="*/ 19 w 21"/>
                  <a:gd name="T27" fmla="*/ 8 h 10"/>
                  <a:gd name="T28" fmla="*/ 19 w 21"/>
                  <a:gd name="T29" fmla="*/ 6 h 10"/>
                  <a:gd name="T30" fmla="*/ 20 w 21"/>
                  <a:gd name="T31" fmla="*/ 5 h 10"/>
                  <a:gd name="T32" fmla="*/ 21 w 21"/>
                  <a:gd name="T33" fmla="*/ 5 h 10"/>
                  <a:gd name="T34" fmla="*/ 21 w 21"/>
                  <a:gd name="T35" fmla="*/ 5 h 10"/>
                  <a:gd name="T36" fmla="*/ 20 w 21"/>
                  <a:gd name="T37" fmla="*/ 5 h 10"/>
                  <a:gd name="T38" fmla="*/ 19 w 21"/>
                  <a:gd name="T39" fmla="*/ 4 h 10"/>
                  <a:gd name="T40" fmla="*/ 17 w 21"/>
                  <a:gd name="T41" fmla="*/ 2 h 10"/>
                  <a:gd name="T42" fmla="*/ 17 w 21"/>
                  <a:gd name="T43" fmla="*/ 2 h 10"/>
                  <a:gd name="T44" fmla="*/ 16 w 21"/>
                  <a:gd name="T45" fmla="*/ 3 h 10"/>
                  <a:gd name="T46" fmla="*/ 16 w 21"/>
                  <a:gd name="T47" fmla="*/ 4 h 10"/>
                  <a:gd name="T48" fmla="*/ 15 w 21"/>
                  <a:gd name="T49" fmla="*/ 4 h 10"/>
                  <a:gd name="T50" fmla="*/ 13 w 21"/>
                  <a:gd name="T51" fmla="*/ 5 h 10"/>
                  <a:gd name="T52" fmla="*/ 11 w 21"/>
                  <a:gd name="T53" fmla="*/ 4 h 10"/>
                  <a:gd name="T54" fmla="*/ 8 w 21"/>
                  <a:gd name="T55" fmla="*/ 3 h 10"/>
                  <a:gd name="T56" fmla="*/ 6 w 21"/>
                  <a:gd name="T57" fmla="*/ 1 h 10"/>
                  <a:gd name="T58" fmla="*/ 5 w 21"/>
                  <a:gd name="T59" fmla="*/ 0 h 10"/>
                  <a:gd name="T60" fmla="*/ 3 w 21"/>
                  <a:gd name="T61" fmla="*/ 0 h 10"/>
                  <a:gd name="T62" fmla="*/ 0 w 21"/>
                  <a:gd name="T63" fmla="*/ 1 h 10"/>
                  <a:gd name="T64" fmla="*/ 0 w 21"/>
                  <a:gd name="T65" fmla="*/ 4 h 10"/>
                  <a:gd name="T66" fmla="*/ 1 w 21"/>
                  <a:gd name="T6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10">
                    <a:moveTo>
                      <a:pt x="1" y="3"/>
                    </a:moveTo>
                    <a:cubicBezTo>
                      <a:pt x="2" y="5"/>
                      <a:pt x="2" y="5"/>
                      <a:pt x="2" y="5"/>
                    </a:cubicBezTo>
                    <a:cubicBezTo>
                      <a:pt x="2" y="5"/>
                      <a:pt x="2" y="6"/>
                      <a:pt x="2" y="6"/>
                    </a:cubicBezTo>
                    <a:cubicBezTo>
                      <a:pt x="3" y="6"/>
                      <a:pt x="3" y="6"/>
                      <a:pt x="3" y="6"/>
                    </a:cubicBezTo>
                    <a:cubicBezTo>
                      <a:pt x="3" y="5"/>
                      <a:pt x="5" y="4"/>
                      <a:pt x="6" y="4"/>
                    </a:cubicBezTo>
                    <a:cubicBezTo>
                      <a:pt x="7" y="4"/>
                      <a:pt x="7" y="5"/>
                      <a:pt x="8" y="5"/>
                    </a:cubicBezTo>
                    <a:cubicBezTo>
                      <a:pt x="9" y="5"/>
                      <a:pt x="9" y="6"/>
                      <a:pt x="10" y="7"/>
                    </a:cubicBezTo>
                    <a:cubicBezTo>
                      <a:pt x="10" y="7"/>
                      <a:pt x="10" y="7"/>
                      <a:pt x="10" y="7"/>
                    </a:cubicBezTo>
                    <a:cubicBezTo>
                      <a:pt x="11" y="8"/>
                      <a:pt x="11" y="8"/>
                      <a:pt x="11" y="8"/>
                    </a:cubicBezTo>
                    <a:cubicBezTo>
                      <a:pt x="12" y="10"/>
                      <a:pt x="12" y="10"/>
                      <a:pt x="12" y="10"/>
                    </a:cubicBezTo>
                    <a:cubicBezTo>
                      <a:pt x="12" y="10"/>
                      <a:pt x="12" y="10"/>
                      <a:pt x="12" y="10"/>
                    </a:cubicBezTo>
                    <a:cubicBezTo>
                      <a:pt x="13" y="10"/>
                      <a:pt x="13" y="10"/>
                      <a:pt x="13" y="10"/>
                    </a:cubicBezTo>
                    <a:cubicBezTo>
                      <a:pt x="14" y="10"/>
                      <a:pt x="15" y="10"/>
                      <a:pt x="18" y="9"/>
                    </a:cubicBezTo>
                    <a:cubicBezTo>
                      <a:pt x="18" y="9"/>
                      <a:pt x="18" y="8"/>
                      <a:pt x="19" y="8"/>
                    </a:cubicBezTo>
                    <a:cubicBezTo>
                      <a:pt x="19" y="7"/>
                      <a:pt x="19" y="7"/>
                      <a:pt x="19" y="6"/>
                    </a:cubicBezTo>
                    <a:cubicBezTo>
                      <a:pt x="20" y="5"/>
                      <a:pt x="20" y="5"/>
                      <a:pt x="20" y="5"/>
                    </a:cubicBezTo>
                    <a:cubicBezTo>
                      <a:pt x="21" y="5"/>
                      <a:pt x="21" y="5"/>
                      <a:pt x="21" y="5"/>
                    </a:cubicBezTo>
                    <a:cubicBezTo>
                      <a:pt x="21" y="5"/>
                      <a:pt x="21" y="5"/>
                      <a:pt x="21" y="5"/>
                    </a:cubicBezTo>
                    <a:cubicBezTo>
                      <a:pt x="21" y="5"/>
                      <a:pt x="20" y="5"/>
                      <a:pt x="20" y="5"/>
                    </a:cubicBezTo>
                    <a:cubicBezTo>
                      <a:pt x="19" y="4"/>
                      <a:pt x="19" y="4"/>
                      <a:pt x="19" y="4"/>
                    </a:cubicBezTo>
                    <a:cubicBezTo>
                      <a:pt x="19" y="4"/>
                      <a:pt x="17" y="3"/>
                      <a:pt x="17" y="2"/>
                    </a:cubicBezTo>
                    <a:cubicBezTo>
                      <a:pt x="17" y="2"/>
                      <a:pt x="17" y="2"/>
                      <a:pt x="17" y="2"/>
                    </a:cubicBezTo>
                    <a:cubicBezTo>
                      <a:pt x="17" y="2"/>
                      <a:pt x="16" y="3"/>
                      <a:pt x="16" y="3"/>
                    </a:cubicBezTo>
                    <a:cubicBezTo>
                      <a:pt x="16" y="4"/>
                      <a:pt x="16" y="4"/>
                      <a:pt x="16" y="4"/>
                    </a:cubicBezTo>
                    <a:cubicBezTo>
                      <a:pt x="16" y="4"/>
                      <a:pt x="15" y="4"/>
                      <a:pt x="15" y="4"/>
                    </a:cubicBezTo>
                    <a:cubicBezTo>
                      <a:pt x="14" y="5"/>
                      <a:pt x="13" y="5"/>
                      <a:pt x="13" y="5"/>
                    </a:cubicBezTo>
                    <a:cubicBezTo>
                      <a:pt x="13" y="5"/>
                      <a:pt x="11" y="4"/>
                      <a:pt x="11" y="4"/>
                    </a:cubicBezTo>
                    <a:cubicBezTo>
                      <a:pt x="10" y="3"/>
                      <a:pt x="9" y="3"/>
                      <a:pt x="8" y="3"/>
                    </a:cubicBezTo>
                    <a:cubicBezTo>
                      <a:pt x="8" y="3"/>
                      <a:pt x="6" y="2"/>
                      <a:pt x="6" y="1"/>
                    </a:cubicBezTo>
                    <a:cubicBezTo>
                      <a:pt x="5" y="1"/>
                      <a:pt x="5" y="0"/>
                      <a:pt x="5" y="0"/>
                    </a:cubicBezTo>
                    <a:cubicBezTo>
                      <a:pt x="5" y="0"/>
                      <a:pt x="3" y="0"/>
                      <a:pt x="3" y="0"/>
                    </a:cubicBezTo>
                    <a:cubicBezTo>
                      <a:pt x="3" y="0"/>
                      <a:pt x="0" y="1"/>
                      <a:pt x="0" y="1"/>
                    </a:cubicBezTo>
                    <a:cubicBezTo>
                      <a:pt x="0" y="4"/>
                      <a:pt x="0" y="4"/>
                      <a:pt x="0" y="4"/>
                    </a:cubicBezTo>
                    <a:lnTo>
                      <a:pt x="1" y="3"/>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2" name="Freeform 61"/>
              <p:cNvSpPr>
                <a:spLocks/>
              </p:cNvSpPr>
              <p:nvPr/>
            </p:nvSpPr>
            <p:spPr bwMode="auto">
              <a:xfrm>
                <a:off x="2419" y="1958"/>
                <a:ext cx="12" cy="16"/>
              </a:xfrm>
              <a:custGeom>
                <a:avLst/>
                <a:gdLst>
                  <a:gd name="T0" fmla="*/ 2 w 6"/>
                  <a:gd name="T1" fmla="*/ 8 h 8"/>
                  <a:gd name="T2" fmla="*/ 2 w 6"/>
                  <a:gd name="T3" fmla="*/ 8 h 8"/>
                  <a:gd name="T4" fmla="*/ 4 w 6"/>
                  <a:gd name="T5" fmla="*/ 7 h 8"/>
                  <a:gd name="T6" fmla="*/ 5 w 6"/>
                  <a:gd name="T7" fmla="*/ 5 h 8"/>
                  <a:gd name="T8" fmla="*/ 6 w 6"/>
                  <a:gd name="T9" fmla="*/ 3 h 8"/>
                  <a:gd name="T10" fmla="*/ 5 w 6"/>
                  <a:gd name="T11" fmla="*/ 1 h 8"/>
                  <a:gd name="T12" fmla="*/ 4 w 6"/>
                  <a:gd name="T13" fmla="*/ 0 h 8"/>
                  <a:gd name="T14" fmla="*/ 3 w 6"/>
                  <a:gd name="T15" fmla="*/ 2 h 8"/>
                  <a:gd name="T16" fmla="*/ 2 w 6"/>
                  <a:gd name="T17" fmla="*/ 3 h 8"/>
                  <a:gd name="T18" fmla="*/ 1 w 6"/>
                  <a:gd name="T19" fmla="*/ 5 h 8"/>
                  <a:gd name="T20" fmla="*/ 0 w 6"/>
                  <a:gd name="T21" fmla="*/ 7 h 8"/>
                  <a:gd name="T22" fmla="*/ 2 w 6"/>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8">
                    <a:moveTo>
                      <a:pt x="2" y="8"/>
                    </a:moveTo>
                    <a:cubicBezTo>
                      <a:pt x="2" y="8"/>
                      <a:pt x="2" y="8"/>
                      <a:pt x="2" y="8"/>
                    </a:cubicBezTo>
                    <a:cubicBezTo>
                      <a:pt x="4" y="7"/>
                      <a:pt x="4" y="7"/>
                      <a:pt x="4" y="7"/>
                    </a:cubicBezTo>
                    <a:cubicBezTo>
                      <a:pt x="4" y="7"/>
                      <a:pt x="5" y="5"/>
                      <a:pt x="5" y="5"/>
                    </a:cubicBezTo>
                    <a:cubicBezTo>
                      <a:pt x="6" y="5"/>
                      <a:pt x="6" y="3"/>
                      <a:pt x="6" y="3"/>
                    </a:cubicBezTo>
                    <a:cubicBezTo>
                      <a:pt x="5" y="1"/>
                      <a:pt x="5" y="1"/>
                      <a:pt x="5" y="1"/>
                    </a:cubicBezTo>
                    <a:cubicBezTo>
                      <a:pt x="4" y="0"/>
                      <a:pt x="4" y="0"/>
                      <a:pt x="4" y="0"/>
                    </a:cubicBezTo>
                    <a:cubicBezTo>
                      <a:pt x="4" y="0"/>
                      <a:pt x="4" y="2"/>
                      <a:pt x="3" y="2"/>
                    </a:cubicBezTo>
                    <a:cubicBezTo>
                      <a:pt x="3" y="2"/>
                      <a:pt x="3" y="3"/>
                      <a:pt x="2" y="3"/>
                    </a:cubicBezTo>
                    <a:cubicBezTo>
                      <a:pt x="1" y="4"/>
                      <a:pt x="1" y="5"/>
                      <a:pt x="1" y="5"/>
                    </a:cubicBezTo>
                    <a:cubicBezTo>
                      <a:pt x="1" y="6"/>
                      <a:pt x="0" y="7"/>
                      <a:pt x="0" y="7"/>
                    </a:cubicBezTo>
                    <a:cubicBezTo>
                      <a:pt x="0" y="8"/>
                      <a:pt x="1" y="8"/>
                      <a:pt x="2" y="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3" name="Freeform 62"/>
              <p:cNvSpPr>
                <a:spLocks/>
              </p:cNvSpPr>
              <p:nvPr/>
            </p:nvSpPr>
            <p:spPr bwMode="auto">
              <a:xfrm>
                <a:off x="2369" y="2066"/>
                <a:ext cx="26" cy="20"/>
              </a:xfrm>
              <a:custGeom>
                <a:avLst/>
                <a:gdLst>
                  <a:gd name="T0" fmla="*/ 2 w 13"/>
                  <a:gd name="T1" fmla="*/ 3 h 10"/>
                  <a:gd name="T2" fmla="*/ 2 w 13"/>
                  <a:gd name="T3" fmla="*/ 3 h 10"/>
                  <a:gd name="T4" fmla="*/ 3 w 13"/>
                  <a:gd name="T5" fmla="*/ 2 h 10"/>
                  <a:gd name="T6" fmla="*/ 4 w 13"/>
                  <a:gd name="T7" fmla="*/ 3 h 10"/>
                  <a:gd name="T8" fmla="*/ 4 w 13"/>
                  <a:gd name="T9" fmla="*/ 4 h 10"/>
                  <a:gd name="T10" fmla="*/ 5 w 13"/>
                  <a:gd name="T11" fmla="*/ 5 h 10"/>
                  <a:gd name="T12" fmla="*/ 5 w 13"/>
                  <a:gd name="T13" fmla="*/ 6 h 10"/>
                  <a:gd name="T14" fmla="*/ 5 w 13"/>
                  <a:gd name="T15" fmla="*/ 7 h 10"/>
                  <a:gd name="T16" fmla="*/ 6 w 13"/>
                  <a:gd name="T17" fmla="*/ 7 h 10"/>
                  <a:gd name="T18" fmla="*/ 8 w 13"/>
                  <a:gd name="T19" fmla="*/ 8 h 10"/>
                  <a:gd name="T20" fmla="*/ 9 w 13"/>
                  <a:gd name="T21" fmla="*/ 9 h 10"/>
                  <a:gd name="T22" fmla="*/ 10 w 13"/>
                  <a:gd name="T23" fmla="*/ 10 h 10"/>
                  <a:gd name="T24" fmla="*/ 11 w 13"/>
                  <a:gd name="T25" fmla="*/ 10 h 10"/>
                  <a:gd name="T26" fmla="*/ 12 w 13"/>
                  <a:gd name="T27" fmla="*/ 10 h 10"/>
                  <a:gd name="T28" fmla="*/ 13 w 13"/>
                  <a:gd name="T29" fmla="*/ 9 h 10"/>
                  <a:gd name="T30" fmla="*/ 12 w 13"/>
                  <a:gd name="T31" fmla="*/ 8 h 10"/>
                  <a:gd name="T32" fmla="*/ 11 w 13"/>
                  <a:gd name="T33" fmla="*/ 7 h 10"/>
                  <a:gd name="T34" fmla="*/ 11 w 13"/>
                  <a:gd name="T35" fmla="*/ 6 h 10"/>
                  <a:gd name="T36" fmla="*/ 10 w 13"/>
                  <a:gd name="T37" fmla="*/ 6 h 10"/>
                  <a:gd name="T38" fmla="*/ 9 w 13"/>
                  <a:gd name="T39" fmla="*/ 5 h 10"/>
                  <a:gd name="T40" fmla="*/ 8 w 13"/>
                  <a:gd name="T41" fmla="*/ 4 h 10"/>
                  <a:gd name="T42" fmla="*/ 7 w 13"/>
                  <a:gd name="T43" fmla="*/ 3 h 10"/>
                  <a:gd name="T44" fmla="*/ 6 w 13"/>
                  <a:gd name="T45" fmla="*/ 3 h 10"/>
                  <a:gd name="T46" fmla="*/ 4 w 13"/>
                  <a:gd name="T47" fmla="*/ 1 h 10"/>
                  <a:gd name="T48" fmla="*/ 4 w 13"/>
                  <a:gd name="T49" fmla="*/ 0 h 10"/>
                  <a:gd name="T50" fmla="*/ 2 w 13"/>
                  <a:gd name="T51" fmla="*/ 1 h 10"/>
                  <a:gd name="T52" fmla="*/ 1 w 13"/>
                  <a:gd name="T53" fmla="*/ 1 h 10"/>
                  <a:gd name="T54" fmla="*/ 0 w 13"/>
                  <a:gd name="T55" fmla="*/ 2 h 10"/>
                  <a:gd name="T56" fmla="*/ 1 w 13"/>
                  <a:gd name="T57" fmla="*/ 3 h 10"/>
                  <a:gd name="T58" fmla="*/ 2 w 13"/>
                  <a:gd name="T5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 h="10">
                    <a:moveTo>
                      <a:pt x="2" y="3"/>
                    </a:moveTo>
                    <a:cubicBezTo>
                      <a:pt x="2" y="3"/>
                      <a:pt x="2" y="3"/>
                      <a:pt x="2" y="3"/>
                    </a:cubicBezTo>
                    <a:cubicBezTo>
                      <a:pt x="2" y="3"/>
                      <a:pt x="3" y="2"/>
                      <a:pt x="3" y="2"/>
                    </a:cubicBezTo>
                    <a:cubicBezTo>
                      <a:pt x="3" y="2"/>
                      <a:pt x="4" y="3"/>
                      <a:pt x="4" y="3"/>
                    </a:cubicBezTo>
                    <a:cubicBezTo>
                      <a:pt x="4" y="3"/>
                      <a:pt x="4" y="4"/>
                      <a:pt x="4" y="4"/>
                    </a:cubicBezTo>
                    <a:cubicBezTo>
                      <a:pt x="5" y="5"/>
                      <a:pt x="5" y="5"/>
                      <a:pt x="5" y="5"/>
                    </a:cubicBezTo>
                    <a:cubicBezTo>
                      <a:pt x="5" y="5"/>
                      <a:pt x="5" y="6"/>
                      <a:pt x="5" y="6"/>
                    </a:cubicBezTo>
                    <a:cubicBezTo>
                      <a:pt x="5" y="7"/>
                      <a:pt x="5" y="7"/>
                      <a:pt x="5" y="7"/>
                    </a:cubicBezTo>
                    <a:cubicBezTo>
                      <a:pt x="5" y="7"/>
                      <a:pt x="6" y="7"/>
                      <a:pt x="6" y="7"/>
                    </a:cubicBezTo>
                    <a:cubicBezTo>
                      <a:pt x="6" y="7"/>
                      <a:pt x="7" y="8"/>
                      <a:pt x="8" y="8"/>
                    </a:cubicBezTo>
                    <a:cubicBezTo>
                      <a:pt x="9" y="9"/>
                      <a:pt x="8" y="9"/>
                      <a:pt x="9" y="9"/>
                    </a:cubicBezTo>
                    <a:cubicBezTo>
                      <a:pt x="9" y="9"/>
                      <a:pt x="9" y="9"/>
                      <a:pt x="10" y="10"/>
                    </a:cubicBezTo>
                    <a:cubicBezTo>
                      <a:pt x="11" y="10"/>
                      <a:pt x="11" y="10"/>
                      <a:pt x="11" y="10"/>
                    </a:cubicBezTo>
                    <a:cubicBezTo>
                      <a:pt x="12" y="10"/>
                      <a:pt x="12" y="10"/>
                      <a:pt x="12" y="10"/>
                    </a:cubicBezTo>
                    <a:cubicBezTo>
                      <a:pt x="12" y="10"/>
                      <a:pt x="12" y="9"/>
                      <a:pt x="13" y="9"/>
                    </a:cubicBezTo>
                    <a:cubicBezTo>
                      <a:pt x="13" y="9"/>
                      <a:pt x="12" y="8"/>
                      <a:pt x="12" y="8"/>
                    </a:cubicBezTo>
                    <a:cubicBezTo>
                      <a:pt x="12" y="8"/>
                      <a:pt x="11" y="8"/>
                      <a:pt x="11" y="7"/>
                    </a:cubicBezTo>
                    <a:cubicBezTo>
                      <a:pt x="11" y="7"/>
                      <a:pt x="11" y="7"/>
                      <a:pt x="11" y="6"/>
                    </a:cubicBezTo>
                    <a:cubicBezTo>
                      <a:pt x="10" y="6"/>
                      <a:pt x="10" y="6"/>
                      <a:pt x="10" y="6"/>
                    </a:cubicBezTo>
                    <a:cubicBezTo>
                      <a:pt x="9" y="5"/>
                      <a:pt x="9" y="5"/>
                      <a:pt x="9" y="5"/>
                    </a:cubicBezTo>
                    <a:cubicBezTo>
                      <a:pt x="8" y="5"/>
                      <a:pt x="8" y="4"/>
                      <a:pt x="8" y="4"/>
                    </a:cubicBezTo>
                    <a:cubicBezTo>
                      <a:pt x="8" y="4"/>
                      <a:pt x="7" y="3"/>
                      <a:pt x="7" y="3"/>
                    </a:cubicBezTo>
                    <a:cubicBezTo>
                      <a:pt x="6" y="3"/>
                      <a:pt x="6" y="3"/>
                      <a:pt x="6" y="3"/>
                    </a:cubicBezTo>
                    <a:cubicBezTo>
                      <a:pt x="6" y="3"/>
                      <a:pt x="5" y="2"/>
                      <a:pt x="4" y="1"/>
                    </a:cubicBezTo>
                    <a:cubicBezTo>
                      <a:pt x="4" y="1"/>
                      <a:pt x="4" y="0"/>
                      <a:pt x="4" y="0"/>
                    </a:cubicBezTo>
                    <a:cubicBezTo>
                      <a:pt x="4" y="0"/>
                      <a:pt x="3" y="1"/>
                      <a:pt x="2" y="1"/>
                    </a:cubicBezTo>
                    <a:cubicBezTo>
                      <a:pt x="2" y="1"/>
                      <a:pt x="1" y="1"/>
                      <a:pt x="1" y="1"/>
                    </a:cubicBezTo>
                    <a:cubicBezTo>
                      <a:pt x="0" y="1"/>
                      <a:pt x="0" y="2"/>
                      <a:pt x="0" y="2"/>
                    </a:cubicBezTo>
                    <a:cubicBezTo>
                      <a:pt x="0" y="2"/>
                      <a:pt x="0" y="3"/>
                      <a:pt x="1" y="3"/>
                    </a:cubicBezTo>
                    <a:cubicBezTo>
                      <a:pt x="1" y="4"/>
                      <a:pt x="2" y="3"/>
                      <a:pt x="2"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4" name="Freeform 63"/>
              <p:cNvSpPr>
                <a:spLocks/>
              </p:cNvSpPr>
              <p:nvPr/>
            </p:nvSpPr>
            <p:spPr bwMode="auto">
              <a:xfrm>
                <a:off x="2429" y="1950"/>
                <a:ext cx="12" cy="8"/>
              </a:xfrm>
              <a:custGeom>
                <a:avLst/>
                <a:gdLst>
                  <a:gd name="T0" fmla="*/ 1 w 6"/>
                  <a:gd name="T1" fmla="*/ 4 h 4"/>
                  <a:gd name="T2" fmla="*/ 2 w 6"/>
                  <a:gd name="T3" fmla="*/ 3 h 4"/>
                  <a:gd name="T4" fmla="*/ 2 w 6"/>
                  <a:gd name="T5" fmla="*/ 2 h 4"/>
                  <a:gd name="T6" fmla="*/ 4 w 6"/>
                  <a:gd name="T7" fmla="*/ 1 h 4"/>
                  <a:gd name="T8" fmla="*/ 6 w 6"/>
                  <a:gd name="T9" fmla="*/ 0 h 4"/>
                  <a:gd name="T10" fmla="*/ 5 w 6"/>
                  <a:gd name="T11" fmla="*/ 0 h 4"/>
                  <a:gd name="T12" fmla="*/ 3 w 6"/>
                  <a:gd name="T13" fmla="*/ 0 h 4"/>
                  <a:gd name="T14" fmla="*/ 2 w 6"/>
                  <a:gd name="T15" fmla="*/ 1 h 4"/>
                  <a:gd name="T16" fmla="*/ 0 w 6"/>
                  <a:gd name="T17" fmla="*/ 3 h 4"/>
                  <a:gd name="T18" fmla="*/ 0 w 6"/>
                  <a:gd name="T19" fmla="*/ 3 h 4"/>
                  <a:gd name="T20" fmla="*/ 1 w 6"/>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1" y="4"/>
                    </a:moveTo>
                    <a:cubicBezTo>
                      <a:pt x="1" y="4"/>
                      <a:pt x="1" y="3"/>
                      <a:pt x="2" y="3"/>
                    </a:cubicBezTo>
                    <a:cubicBezTo>
                      <a:pt x="2" y="2"/>
                      <a:pt x="2" y="2"/>
                      <a:pt x="2" y="2"/>
                    </a:cubicBezTo>
                    <a:cubicBezTo>
                      <a:pt x="2" y="2"/>
                      <a:pt x="3" y="1"/>
                      <a:pt x="4" y="1"/>
                    </a:cubicBezTo>
                    <a:cubicBezTo>
                      <a:pt x="4" y="1"/>
                      <a:pt x="6" y="0"/>
                      <a:pt x="6" y="0"/>
                    </a:cubicBezTo>
                    <a:cubicBezTo>
                      <a:pt x="5" y="0"/>
                      <a:pt x="5" y="0"/>
                      <a:pt x="5" y="0"/>
                    </a:cubicBezTo>
                    <a:cubicBezTo>
                      <a:pt x="5" y="0"/>
                      <a:pt x="4" y="0"/>
                      <a:pt x="3" y="0"/>
                    </a:cubicBezTo>
                    <a:cubicBezTo>
                      <a:pt x="3" y="0"/>
                      <a:pt x="2" y="1"/>
                      <a:pt x="2" y="1"/>
                    </a:cubicBezTo>
                    <a:cubicBezTo>
                      <a:pt x="2" y="1"/>
                      <a:pt x="0" y="3"/>
                      <a:pt x="0" y="3"/>
                    </a:cubicBezTo>
                    <a:cubicBezTo>
                      <a:pt x="0" y="3"/>
                      <a:pt x="0" y="3"/>
                      <a:pt x="0" y="3"/>
                    </a:cubicBezTo>
                    <a:lnTo>
                      <a:pt x="1"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5" name="Freeform 64"/>
              <p:cNvSpPr>
                <a:spLocks/>
              </p:cNvSpPr>
              <p:nvPr/>
            </p:nvSpPr>
            <p:spPr bwMode="auto">
              <a:xfrm>
                <a:off x="2502" y="2496"/>
                <a:ext cx="786" cy="788"/>
              </a:xfrm>
              <a:custGeom>
                <a:avLst/>
                <a:gdLst>
                  <a:gd name="T0" fmla="*/ 322 w 392"/>
                  <a:gd name="T1" fmla="*/ 246 h 393"/>
                  <a:gd name="T2" fmla="*/ 306 w 392"/>
                  <a:gd name="T3" fmla="*/ 223 h 393"/>
                  <a:gd name="T4" fmla="*/ 250 w 392"/>
                  <a:gd name="T5" fmla="*/ 204 h 393"/>
                  <a:gd name="T6" fmla="*/ 217 w 392"/>
                  <a:gd name="T7" fmla="*/ 150 h 393"/>
                  <a:gd name="T8" fmla="*/ 176 w 392"/>
                  <a:gd name="T9" fmla="*/ 96 h 393"/>
                  <a:gd name="T10" fmla="*/ 178 w 392"/>
                  <a:gd name="T11" fmla="*/ 71 h 393"/>
                  <a:gd name="T12" fmla="*/ 204 w 392"/>
                  <a:gd name="T13" fmla="*/ 61 h 393"/>
                  <a:gd name="T14" fmla="*/ 211 w 392"/>
                  <a:gd name="T15" fmla="*/ 49 h 393"/>
                  <a:gd name="T16" fmla="*/ 206 w 392"/>
                  <a:gd name="T17" fmla="*/ 46 h 393"/>
                  <a:gd name="T18" fmla="*/ 209 w 392"/>
                  <a:gd name="T19" fmla="*/ 39 h 393"/>
                  <a:gd name="T20" fmla="*/ 204 w 392"/>
                  <a:gd name="T21" fmla="*/ 31 h 393"/>
                  <a:gd name="T22" fmla="*/ 206 w 392"/>
                  <a:gd name="T23" fmla="*/ 23 h 393"/>
                  <a:gd name="T24" fmla="*/ 167 w 392"/>
                  <a:gd name="T25" fmla="*/ 13 h 393"/>
                  <a:gd name="T26" fmla="*/ 152 w 392"/>
                  <a:gd name="T27" fmla="*/ 3 h 393"/>
                  <a:gd name="T28" fmla="*/ 128 w 392"/>
                  <a:gd name="T29" fmla="*/ 15 h 393"/>
                  <a:gd name="T30" fmla="*/ 113 w 392"/>
                  <a:gd name="T31" fmla="*/ 14 h 393"/>
                  <a:gd name="T32" fmla="*/ 115 w 392"/>
                  <a:gd name="T33" fmla="*/ 22 h 393"/>
                  <a:gd name="T34" fmla="*/ 108 w 392"/>
                  <a:gd name="T35" fmla="*/ 23 h 393"/>
                  <a:gd name="T36" fmla="*/ 102 w 392"/>
                  <a:gd name="T37" fmla="*/ 25 h 393"/>
                  <a:gd name="T38" fmla="*/ 105 w 392"/>
                  <a:gd name="T39" fmla="*/ 31 h 393"/>
                  <a:gd name="T40" fmla="*/ 104 w 392"/>
                  <a:gd name="T41" fmla="*/ 39 h 393"/>
                  <a:gd name="T42" fmla="*/ 99 w 392"/>
                  <a:gd name="T43" fmla="*/ 33 h 393"/>
                  <a:gd name="T44" fmla="*/ 92 w 392"/>
                  <a:gd name="T45" fmla="*/ 36 h 393"/>
                  <a:gd name="T46" fmla="*/ 84 w 392"/>
                  <a:gd name="T47" fmla="*/ 28 h 393"/>
                  <a:gd name="T48" fmla="*/ 78 w 392"/>
                  <a:gd name="T49" fmla="*/ 30 h 393"/>
                  <a:gd name="T50" fmla="*/ 77 w 392"/>
                  <a:gd name="T51" fmla="*/ 40 h 393"/>
                  <a:gd name="T52" fmla="*/ 71 w 392"/>
                  <a:gd name="T53" fmla="*/ 48 h 393"/>
                  <a:gd name="T54" fmla="*/ 72 w 392"/>
                  <a:gd name="T55" fmla="*/ 57 h 393"/>
                  <a:gd name="T56" fmla="*/ 67 w 392"/>
                  <a:gd name="T57" fmla="*/ 52 h 393"/>
                  <a:gd name="T58" fmla="*/ 64 w 392"/>
                  <a:gd name="T59" fmla="*/ 46 h 393"/>
                  <a:gd name="T60" fmla="*/ 55 w 392"/>
                  <a:gd name="T61" fmla="*/ 41 h 393"/>
                  <a:gd name="T62" fmla="*/ 52 w 392"/>
                  <a:gd name="T63" fmla="*/ 33 h 393"/>
                  <a:gd name="T64" fmla="*/ 43 w 392"/>
                  <a:gd name="T65" fmla="*/ 37 h 393"/>
                  <a:gd name="T66" fmla="*/ 41 w 392"/>
                  <a:gd name="T67" fmla="*/ 45 h 393"/>
                  <a:gd name="T68" fmla="*/ 35 w 392"/>
                  <a:gd name="T69" fmla="*/ 52 h 393"/>
                  <a:gd name="T70" fmla="*/ 27 w 392"/>
                  <a:gd name="T71" fmla="*/ 51 h 393"/>
                  <a:gd name="T72" fmla="*/ 16 w 392"/>
                  <a:gd name="T73" fmla="*/ 54 h 393"/>
                  <a:gd name="T74" fmla="*/ 4 w 392"/>
                  <a:gd name="T75" fmla="*/ 59 h 393"/>
                  <a:gd name="T76" fmla="*/ 9 w 392"/>
                  <a:gd name="T77" fmla="*/ 87 h 393"/>
                  <a:gd name="T78" fmla="*/ 10 w 392"/>
                  <a:gd name="T79" fmla="*/ 109 h 393"/>
                  <a:gd name="T80" fmla="*/ 26 w 392"/>
                  <a:gd name="T81" fmla="*/ 127 h 393"/>
                  <a:gd name="T82" fmla="*/ 37 w 392"/>
                  <a:gd name="T83" fmla="*/ 141 h 393"/>
                  <a:gd name="T84" fmla="*/ 86 w 392"/>
                  <a:gd name="T85" fmla="*/ 130 h 393"/>
                  <a:gd name="T86" fmla="*/ 110 w 392"/>
                  <a:gd name="T87" fmla="*/ 153 h 393"/>
                  <a:gd name="T88" fmla="*/ 125 w 392"/>
                  <a:gd name="T89" fmla="*/ 187 h 393"/>
                  <a:gd name="T90" fmla="*/ 147 w 392"/>
                  <a:gd name="T91" fmla="*/ 206 h 393"/>
                  <a:gd name="T92" fmla="*/ 181 w 392"/>
                  <a:gd name="T93" fmla="*/ 239 h 393"/>
                  <a:gd name="T94" fmla="*/ 203 w 392"/>
                  <a:gd name="T95" fmla="*/ 253 h 393"/>
                  <a:gd name="T96" fmla="*/ 229 w 392"/>
                  <a:gd name="T97" fmla="*/ 255 h 393"/>
                  <a:gd name="T98" fmla="*/ 257 w 392"/>
                  <a:gd name="T99" fmla="*/ 280 h 393"/>
                  <a:gd name="T100" fmla="*/ 271 w 392"/>
                  <a:gd name="T101" fmla="*/ 292 h 393"/>
                  <a:gd name="T102" fmla="*/ 297 w 392"/>
                  <a:gd name="T103" fmla="*/ 301 h 393"/>
                  <a:gd name="T104" fmla="*/ 317 w 392"/>
                  <a:gd name="T105" fmla="*/ 344 h 393"/>
                  <a:gd name="T106" fmla="*/ 311 w 392"/>
                  <a:gd name="T107" fmla="*/ 367 h 393"/>
                  <a:gd name="T108" fmla="*/ 314 w 392"/>
                  <a:gd name="T109" fmla="*/ 393 h 393"/>
                  <a:gd name="T110" fmla="*/ 334 w 392"/>
                  <a:gd name="T111" fmla="*/ 357 h 393"/>
                  <a:gd name="T112" fmla="*/ 349 w 392"/>
                  <a:gd name="T113" fmla="*/ 326 h 393"/>
                  <a:gd name="T114" fmla="*/ 329 w 392"/>
                  <a:gd name="T115" fmla="*/ 298 h 393"/>
                  <a:gd name="T116" fmla="*/ 354 w 392"/>
                  <a:gd name="T117" fmla="*/ 282 h 393"/>
                  <a:gd name="T118" fmla="*/ 388 w 392"/>
                  <a:gd name="T119" fmla="*/ 30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2" h="393">
                    <a:moveTo>
                      <a:pt x="390" y="282"/>
                    </a:moveTo>
                    <a:cubicBezTo>
                      <a:pt x="384" y="276"/>
                      <a:pt x="384" y="276"/>
                      <a:pt x="384" y="276"/>
                    </a:cubicBezTo>
                    <a:cubicBezTo>
                      <a:pt x="379" y="272"/>
                      <a:pt x="379" y="272"/>
                      <a:pt x="379" y="272"/>
                    </a:cubicBezTo>
                    <a:cubicBezTo>
                      <a:pt x="365" y="263"/>
                      <a:pt x="365" y="263"/>
                      <a:pt x="365" y="263"/>
                    </a:cubicBezTo>
                    <a:cubicBezTo>
                      <a:pt x="346" y="257"/>
                      <a:pt x="346" y="257"/>
                      <a:pt x="346" y="257"/>
                    </a:cubicBezTo>
                    <a:cubicBezTo>
                      <a:pt x="333" y="249"/>
                      <a:pt x="333" y="249"/>
                      <a:pt x="333" y="249"/>
                    </a:cubicBezTo>
                    <a:cubicBezTo>
                      <a:pt x="322" y="246"/>
                      <a:pt x="322" y="246"/>
                      <a:pt x="322" y="246"/>
                    </a:cubicBezTo>
                    <a:cubicBezTo>
                      <a:pt x="322" y="246"/>
                      <a:pt x="311" y="241"/>
                      <a:pt x="310" y="241"/>
                    </a:cubicBezTo>
                    <a:cubicBezTo>
                      <a:pt x="310" y="241"/>
                      <a:pt x="307" y="240"/>
                      <a:pt x="307" y="240"/>
                    </a:cubicBezTo>
                    <a:cubicBezTo>
                      <a:pt x="307" y="240"/>
                      <a:pt x="301" y="238"/>
                      <a:pt x="300" y="237"/>
                    </a:cubicBezTo>
                    <a:cubicBezTo>
                      <a:pt x="300" y="237"/>
                      <a:pt x="299" y="234"/>
                      <a:pt x="299" y="233"/>
                    </a:cubicBezTo>
                    <a:cubicBezTo>
                      <a:pt x="299" y="233"/>
                      <a:pt x="299" y="230"/>
                      <a:pt x="299" y="230"/>
                    </a:cubicBezTo>
                    <a:cubicBezTo>
                      <a:pt x="303" y="227"/>
                      <a:pt x="303" y="227"/>
                      <a:pt x="303" y="227"/>
                    </a:cubicBezTo>
                    <a:cubicBezTo>
                      <a:pt x="303" y="227"/>
                      <a:pt x="306" y="224"/>
                      <a:pt x="306" y="223"/>
                    </a:cubicBezTo>
                    <a:cubicBezTo>
                      <a:pt x="306" y="222"/>
                      <a:pt x="306" y="217"/>
                      <a:pt x="306" y="217"/>
                    </a:cubicBezTo>
                    <a:cubicBezTo>
                      <a:pt x="302" y="216"/>
                      <a:pt x="302" y="216"/>
                      <a:pt x="302" y="216"/>
                    </a:cubicBezTo>
                    <a:cubicBezTo>
                      <a:pt x="293" y="217"/>
                      <a:pt x="293" y="217"/>
                      <a:pt x="293" y="217"/>
                    </a:cubicBezTo>
                    <a:cubicBezTo>
                      <a:pt x="278" y="218"/>
                      <a:pt x="278" y="218"/>
                      <a:pt x="278" y="218"/>
                    </a:cubicBezTo>
                    <a:cubicBezTo>
                      <a:pt x="270" y="218"/>
                      <a:pt x="270" y="218"/>
                      <a:pt x="270" y="218"/>
                    </a:cubicBezTo>
                    <a:cubicBezTo>
                      <a:pt x="259" y="212"/>
                      <a:pt x="259" y="212"/>
                      <a:pt x="259" y="212"/>
                    </a:cubicBezTo>
                    <a:cubicBezTo>
                      <a:pt x="250" y="204"/>
                      <a:pt x="250" y="204"/>
                      <a:pt x="250" y="204"/>
                    </a:cubicBezTo>
                    <a:cubicBezTo>
                      <a:pt x="244" y="201"/>
                      <a:pt x="244" y="201"/>
                      <a:pt x="244" y="201"/>
                    </a:cubicBezTo>
                    <a:cubicBezTo>
                      <a:pt x="237" y="193"/>
                      <a:pt x="237" y="193"/>
                      <a:pt x="237" y="193"/>
                    </a:cubicBezTo>
                    <a:cubicBezTo>
                      <a:pt x="233" y="187"/>
                      <a:pt x="233" y="187"/>
                      <a:pt x="233" y="187"/>
                    </a:cubicBezTo>
                    <a:cubicBezTo>
                      <a:pt x="233" y="187"/>
                      <a:pt x="230" y="179"/>
                      <a:pt x="229" y="176"/>
                    </a:cubicBezTo>
                    <a:cubicBezTo>
                      <a:pt x="228" y="173"/>
                      <a:pt x="222" y="164"/>
                      <a:pt x="222" y="164"/>
                    </a:cubicBezTo>
                    <a:cubicBezTo>
                      <a:pt x="222" y="164"/>
                      <a:pt x="219" y="157"/>
                      <a:pt x="218" y="156"/>
                    </a:cubicBezTo>
                    <a:cubicBezTo>
                      <a:pt x="218" y="155"/>
                      <a:pt x="217" y="150"/>
                      <a:pt x="217" y="150"/>
                    </a:cubicBezTo>
                    <a:cubicBezTo>
                      <a:pt x="207" y="145"/>
                      <a:pt x="207" y="145"/>
                      <a:pt x="207" y="145"/>
                    </a:cubicBezTo>
                    <a:cubicBezTo>
                      <a:pt x="193" y="137"/>
                      <a:pt x="193" y="137"/>
                      <a:pt x="193" y="137"/>
                    </a:cubicBezTo>
                    <a:cubicBezTo>
                      <a:pt x="181" y="130"/>
                      <a:pt x="181" y="130"/>
                      <a:pt x="181" y="130"/>
                    </a:cubicBezTo>
                    <a:cubicBezTo>
                      <a:pt x="176" y="121"/>
                      <a:pt x="176" y="121"/>
                      <a:pt x="176" y="121"/>
                    </a:cubicBezTo>
                    <a:cubicBezTo>
                      <a:pt x="172" y="109"/>
                      <a:pt x="172" y="109"/>
                      <a:pt x="172" y="109"/>
                    </a:cubicBezTo>
                    <a:cubicBezTo>
                      <a:pt x="171" y="99"/>
                      <a:pt x="171" y="99"/>
                      <a:pt x="171" y="99"/>
                    </a:cubicBezTo>
                    <a:cubicBezTo>
                      <a:pt x="176" y="96"/>
                      <a:pt x="176" y="96"/>
                      <a:pt x="176" y="96"/>
                    </a:cubicBezTo>
                    <a:cubicBezTo>
                      <a:pt x="176" y="91"/>
                      <a:pt x="176" y="91"/>
                      <a:pt x="176" y="91"/>
                    </a:cubicBezTo>
                    <a:cubicBezTo>
                      <a:pt x="171" y="88"/>
                      <a:pt x="171" y="88"/>
                      <a:pt x="171" y="88"/>
                    </a:cubicBezTo>
                    <a:cubicBezTo>
                      <a:pt x="171" y="83"/>
                      <a:pt x="171" y="83"/>
                      <a:pt x="171" y="83"/>
                    </a:cubicBezTo>
                    <a:cubicBezTo>
                      <a:pt x="169" y="81"/>
                      <a:pt x="169" y="81"/>
                      <a:pt x="169" y="81"/>
                    </a:cubicBezTo>
                    <a:cubicBezTo>
                      <a:pt x="166" y="77"/>
                      <a:pt x="166" y="77"/>
                      <a:pt x="166" y="77"/>
                    </a:cubicBezTo>
                    <a:cubicBezTo>
                      <a:pt x="172" y="74"/>
                      <a:pt x="172" y="74"/>
                      <a:pt x="172" y="74"/>
                    </a:cubicBezTo>
                    <a:cubicBezTo>
                      <a:pt x="172" y="74"/>
                      <a:pt x="175" y="71"/>
                      <a:pt x="178" y="71"/>
                    </a:cubicBezTo>
                    <a:cubicBezTo>
                      <a:pt x="181" y="71"/>
                      <a:pt x="183" y="68"/>
                      <a:pt x="183" y="68"/>
                    </a:cubicBezTo>
                    <a:cubicBezTo>
                      <a:pt x="183" y="68"/>
                      <a:pt x="186" y="66"/>
                      <a:pt x="187" y="65"/>
                    </a:cubicBezTo>
                    <a:cubicBezTo>
                      <a:pt x="188" y="65"/>
                      <a:pt x="190" y="65"/>
                      <a:pt x="191" y="64"/>
                    </a:cubicBezTo>
                    <a:cubicBezTo>
                      <a:pt x="192" y="64"/>
                      <a:pt x="195" y="63"/>
                      <a:pt x="194" y="63"/>
                    </a:cubicBezTo>
                    <a:cubicBezTo>
                      <a:pt x="194" y="62"/>
                      <a:pt x="196" y="57"/>
                      <a:pt x="196" y="57"/>
                    </a:cubicBezTo>
                    <a:cubicBezTo>
                      <a:pt x="197" y="56"/>
                      <a:pt x="199" y="60"/>
                      <a:pt x="201" y="60"/>
                    </a:cubicBezTo>
                    <a:cubicBezTo>
                      <a:pt x="202" y="60"/>
                      <a:pt x="204" y="61"/>
                      <a:pt x="204" y="61"/>
                    </a:cubicBezTo>
                    <a:cubicBezTo>
                      <a:pt x="206" y="60"/>
                      <a:pt x="207" y="57"/>
                      <a:pt x="207" y="57"/>
                    </a:cubicBezTo>
                    <a:cubicBezTo>
                      <a:pt x="207" y="57"/>
                      <a:pt x="208" y="56"/>
                      <a:pt x="211" y="55"/>
                    </a:cubicBezTo>
                    <a:cubicBezTo>
                      <a:pt x="211" y="55"/>
                      <a:pt x="211" y="55"/>
                      <a:pt x="211" y="55"/>
                    </a:cubicBezTo>
                    <a:cubicBezTo>
                      <a:pt x="211" y="55"/>
                      <a:pt x="209" y="54"/>
                      <a:pt x="209" y="54"/>
                    </a:cubicBezTo>
                    <a:cubicBezTo>
                      <a:pt x="209" y="54"/>
                      <a:pt x="209" y="53"/>
                      <a:pt x="210" y="52"/>
                    </a:cubicBezTo>
                    <a:cubicBezTo>
                      <a:pt x="210" y="52"/>
                      <a:pt x="210" y="51"/>
                      <a:pt x="210" y="51"/>
                    </a:cubicBezTo>
                    <a:cubicBezTo>
                      <a:pt x="210" y="51"/>
                      <a:pt x="211" y="49"/>
                      <a:pt x="211" y="49"/>
                    </a:cubicBezTo>
                    <a:cubicBezTo>
                      <a:pt x="211" y="49"/>
                      <a:pt x="211" y="49"/>
                      <a:pt x="211" y="48"/>
                    </a:cubicBezTo>
                    <a:cubicBezTo>
                      <a:pt x="211" y="48"/>
                      <a:pt x="210" y="47"/>
                      <a:pt x="210" y="47"/>
                    </a:cubicBezTo>
                    <a:cubicBezTo>
                      <a:pt x="210" y="47"/>
                      <a:pt x="210" y="47"/>
                      <a:pt x="209" y="47"/>
                    </a:cubicBezTo>
                    <a:cubicBezTo>
                      <a:pt x="209" y="47"/>
                      <a:pt x="209" y="48"/>
                      <a:pt x="209" y="48"/>
                    </a:cubicBezTo>
                    <a:cubicBezTo>
                      <a:pt x="207" y="48"/>
                      <a:pt x="207" y="48"/>
                      <a:pt x="207" y="48"/>
                    </a:cubicBezTo>
                    <a:cubicBezTo>
                      <a:pt x="207" y="48"/>
                      <a:pt x="207" y="47"/>
                      <a:pt x="207" y="47"/>
                    </a:cubicBezTo>
                    <a:cubicBezTo>
                      <a:pt x="206" y="47"/>
                      <a:pt x="205" y="47"/>
                      <a:pt x="206" y="46"/>
                    </a:cubicBezTo>
                    <a:cubicBezTo>
                      <a:pt x="206" y="46"/>
                      <a:pt x="206" y="45"/>
                      <a:pt x="206" y="45"/>
                    </a:cubicBezTo>
                    <a:cubicBezTo>
                      <a:pt x="206" y="45"/>
                      <a:pt x="206" y="45"/>
                      <a:pt x="206" y="44"/>
                    </a:cubicBezTo>
                    <a:cubicBezTo>
                      <a:pt x="206" y="44"/>
                      <a:pt x="207" y="43"/>
                      <a:pt x="208" y="43"/>
                    </a:cubicBezTo>
                    <a:cubicBezTo>
                      <a:pt x="208" y="42"/>
                      <a:pt x="210" y="41"/>
                      <a:pt x="210" y="41"/>
                    </a:cubicBezTo>
                    <a:cubicBezTo>
                      <a:pt x="211" y="39"/>
                      <a:pt x="211" y="39"/>
                      <a:pt x="211" y="39"/>
                    </a:cubicBezTo>
                    <a:cubicBezTo>
                      <a:pt x="210" y="38"/>
                      <a:pt x="210" y="38"/>
                      <a:pt x="210" y="38"/>
                    </a:cubicBezTo>
                    <a:cubicBezTo>
                      <a:pt x="210" y="38"/>
                      <a:pt x="209" y="39"/>
                      <a:pt x="209" y="39"/>
                    </a:cubicBezTo>
                    <a:cubicBezTo>
                      <a:pt x="207" y="38"/>
                      <a:pt x="207" y="38"/>
                      <a:pt x="207" y="38"/>
                    </a:cubicBezTo>
                    <a:cubicBezTo>
                      <a:pt x="205" y="37"/>
                      <a:pt x="205" y="37"/>
                      <a:pt x="205" y="37"/>
                    </a:cubicBezTo>
                    <a:cubicBezTo>
                      <a:pt x="204" y="37"/>
                      <a:pt x="204" y="37"/>
                      <a:pt x="204" y="37"/>
                    </a:cubicBezTo>
                    <a:cubicBezTo>
                      <a:pt x="202" y="36"/>
                      <a:pt x="202" y="36"/>
                      <a:pt x="202" y="36"/>
                    </a:cubicBezTo>
                    <a:cubicBezTo>
                      <a:pt x="202" y="34"/>
                      <a:pt x="202" y="34"/>
                      <a:pt x="202" y="34"/>
                    </a:cubicBezTo>
                    <a:cubicBezTo>
                      <a:pt x="203" y="33"/>
                      <a:pt x="203" y="33"/>
                      <a:pt x="203" y="33"/>
                    </a:cubicBezTo>
                    <a:cubicBezTo>
                      <a:pt x="203" y="33"/>
                      <a:pt x="204" y="31"/>
                      <a:pt x="204" y="31"/>
                    </a:cubicBezTo>
                    <a:cubicBezTo>
                      <a:pt x="205" y="30"/>
                      <a:pt x="207" y="29"/>
                      <a:pt x="207" y="29"/>
                    </a:cubicBezTo>
                    <a:cubicBezTo>
                      <a:pt x="208" y="27"/>
                      <a:pt x="208" y="27"/>
                      <a:pt x="208" y="27"/>
                    </a:cubicBezTo>
                    <a:cubicBezTo>
                      <a:pt x="208" y="27"/>
                      <a:pt x="208" y="27"/>
                      <a:pt x="209" y="27"/>
                    </a:cubicBezTo>
                    <a:cubicBezTo>
                      <a:pt x="210" y="27"/>
                      <a:pt x="210" y="27"/>
                      <a:pt x="210" y="27"/>
                    </a:cubicBezTo>
                    <a:cubicBezTo>
                      <a:pt x="210" y="27"/>
                      <a:pt x="211" y="25"/>
                      <a:pt x="211" y="24"/>
                    </a:cubicBezTo>
                    <a:cubicBezTo>
                      <a:pt x="211" y="22"/>
                      <a:pt x="211" y="22"/>
                      <a:pt x="211" y="22"/>
                    </a:cubicBezTo>
                    <a:cubicBezTo>
                      <a:pt x="206" y="23"/>
                      <a:pt x="206" y="23"/>
                      <a:pt x="206" y="23"/>
                    </a:cubicBezTo>
                    <a:cubicBezTo>
                      <a:pt x="206" y="23"/>
                      <a:pt x="203" y="22"/>
                      <a:pt x="200" y="22"/>
                    </a:cubicBezTo>
                    <a:cubicBezTo>
                      <a:pt x="197" y="22"/>
                      <a:pt x="191" y="21"/>
                      <a:pt x="191" y="21"/>
                    </a:cubicBezTo>
                    <a:cubicBezTo>
                      <a:pt x="183" y="18"/>
                      <a:pt x="183" y="18"/>
                      <a:pt x="183" y="18"/>
                    </a:cubicBezTo>
                    <a:cubicBezTo>
                      <a:pt x="178" y="18"/>
                      <a:pt x="178" y="18"/>
                      <a:pt x="178" y="18"/>
                    </a:cubicBezTo>
                    <a:cubicBezTo>
                      <a:pt x="171" y="17"/>
                      <a:pt x="171" y="17"/>
                      <a:pt x="171" y="17"/>
                    </a:cubicBezTo>
                    <a:cubicBezTo>
                      <a:pt x="171" y="17"/>
                      <a:pt x="170" y="15"/>
                      <a:pt x="169" y="15"/>
                    </a:cubicBezTo>
                    <a:cubicBezTo>
                      <a:pt x="169" y="14"/>
                      <a:pt x="167" y="13"/>
                      <a:pt x="167" y="13"/>
                    </a:cubicBezTo>
                    <a:cubicBezTo>
                      <a:pt x="167" y="10"/>
                      <a:pt x="167" y="10"/>
                      <a:pt x="167" y="10"/>
                    </a:cubicBezTo>
                    <a:cubicBezTo>
                      <a:pt x="164" y="7"/>
                      <a:pt x="164" y="7"/>
                      <a:pt x="164" y="7"/>
                    </a:cubicBezTo>
                    <a:cubicBezTo>
                      <a:pt x="163" y="4"/>
                      <a:pt x="163" y="4"/>
                      <a:pt x="163" y="4"/>
                    </a:cubicBezTo>
                    <a:cubicBezTo>
                      <a:pt x="165" y="2"/>
                      <a:pt x="165" y="2"/>
                      <a:pt x="165" y="2"/>
                    </a:cubicBezTo>
                    <a:cubicBezTo>
                      <a:pt x="163" y="0"/>
                      <a:pt x="163" y="0"/>
                      <a:pt x="163" y="0"/>
                    </a:cubicBezTo>
                    <a:cubicBezTo>
                      <a:pt x="163" y="0"/>
                      <a:pt x="160" y="1"/>
                      <a:pt x="159" y="1"/>
                    </a:cubicBezTo>
                    <a:cubicBezTo>
                      <a:pt x="158" y="2"/>
                      <a:pt x="152" y="3"/>
                      <a:pt x="152" y="3"/>
                    </a:cubicBezTo>
                    <a:cubicBezTo>
                      <a:pt x="151" y="4"/>
                      <a:pt x="151" y="4"/>
                      <a:pt x="151" y="4"/>
                    </a:cubicBezTo>
                    <a:cubicBezTo>
                      <a:pt x="145" y="4"/>
                      <a:pt x="145" y="4"/>
                      <a:pt x="145" y="4"/>
                    </a:cubicBezTo>
                    <a:cubicBezTo>
                      <a:pt x="138" y="4"/>
                      <a:pt x="138" y="4"/>
                      <a:pt x="138" y="4"/>
                    </a:cubicBezTo>
                    <a:cubicBezTo>
                      <a:pt x="136" y="6"/>
                      <a:pt x="136" y="6"/>
                      <a:pt x="136" y="6"/>
                    </a:cubicBezTo>
                    <a:cubicBezTo>
                      <a:pt x="131" y="8"/>
                      <a:pt x="131" y="8"/>
                      <a:pt x="131" y="8"/>
                    </a:cubicBezTo>
                    <a:cubicBezTo>
                      <a:pt x="131" y="12"/>
                      <a:pt x="131" y="12"/>
                      <a:pt x="131" y="12"/>
                    </a:cubicBezTo>
                    <a:cubicBezTo>
                      <a:pt x="128" y="15"/>
                      <a:pt x="128" y="15"/>
                      <a:pt x="128" y="15"/>
                    </a:cubicBezTo>
                    <a:cubicBezTo>
                      <a:pt x="125" y="14"/>
                      <a:pt x="125" y="14"/>
                      <a:pt x="125" y="14"/>
                    </a:cubicBezTo>
                    <a:cubicBezTo>
                      <a:pt x="121" y="12"/>
                      <a:pt x="121" y="12"/>
                      <a:pt x="121" y="12"/>
                    </a:cubicBezTo>
                    <a:cubicBezTo>
                      <a:pt x="119" y="13"/>
                      <a:pt x="119" y="13"/>
                      <a:pt x="119" y="13"/>
                    </a:cubicBezTo>
                    <a:cubicBezTo>
                      <a:pt x="115" y="12"/>
                      <a:pt x="115" y="12"/>
                      <a:pt x="115" y="12"/>
                    </a:cubicBezTo>
                    <a:cubicBezTo>
                      <a:pt x="114" y="12"/>
                      <a:pt x="114" y="12"/>
                      <a:pt x="114" y="12"/>
                    </a:cubicBezTo>
                    <a:cubicBezTo>
                      <a:pt x="114" y="12"/>
                      <a:pt x="114" y="12"/>
                      <a:pt x="114" y="12"/>
                    </a:cubicBezTo>
                    <a:cubicBezTo>
                      <a:pt x="114" y="13"/>
                      <a:pt x="113" y="14"/>
                      <a:pt x="113" y="14"/>
                    </a:cubicBezTo>
                    <a:cubicBezTo>
                      <a:pt x="113" y="15"/>
                      <a:pt x="113" y="15"/>
                      <a:pt x="113" y="15"/>
                    </a:cubicBezTo>
                    <a:cubicBezTo>
                      <a:pt x="113" y="16"/>
                      <a:pt x="113" y="16"/>
                      <a:pt x="113" y="16"/>
                    </a:cubicBezTo>
                    <a:cubicBezTo>
                      <a:pt x="113" y="17"/>
                      <a:pt x="113" y="17"/>
                      <a:pt x="113" y="17"/>
                    </a:cubicBezTo>
                    <a:cubicBezTo>
                      <a:pt x="113" y="17"/>
                      <a:pt x="112" y="18"/>
                      <a:pt x="112" y="18"/>
                    </a:cubicBezTo>
                    <a:cubicBezTo>
                      <a:pt x="111" y="19"/>
                      <a:pt x="112" y="20"/>
                      <a:pt x="112" y="20"/>
                    </a:cubicBezTo>
                    <a:cubicBezTo>
                      <a:pt x="112" y="20"/>
                      <a:pt x="113" y="21"/>
                      <a:pt x="115" y="22"/>
                    </a:cubicBezTo>
                    <a:cubicBezTo>
                      <a:pt x="116" y="22"/>
                      <a:pt x="115" y="22"/>
                      <a:pt x="115" y="22"/>
                    </a:cubicBezTo>
                    <a:cubicBezTo>
                      <a:pt x="115" y="23"/>
                      <a:pt x="115" y="23"/>
                      <a:pt x="115" y="24"/>
                    </a:cubicBezTo>
                    <a:cubicBezTo>
                      <a:pt x="114" y="24"/>
                      <a:pt x="114" y="24"/>
                      <a:pt x="114" y="24"/>
                    </a:cubicBezTo>
                    <a:cubicBezTo>
                      <a:pt x="113" y="24"/>
                      <a:pt x="113" y="24"/>
                      <a:pt x="113" y="24"/>
                    </a:cubicBezTo>
                    <a:cubicBezTo>
                      <a:pt x="113" y="24"/>
                      <a:pt x="111" y="25"/>
                      <a:pt x="111" y="25"/>
                    </a:cubicBezTo>
                    <a:cubicBezTo>
                      <a:pt x="111" y="25"/>
                      <a:pt x="111" y="25"/>
                      <a:pt x="111" y="24"/>
                    </a:cubicBezTo>
                    <a:cubicBezTo>
                      <a:pt x="110" y="24"/>
                      <a:pt x="110" y="24"/>
                      <a:pt x="110" y="24"/>
                    </a:cubicBezTo>
                    <a:cubicBezTo>
                      <a:pt x="110" y="24"/>
                      <a:pt x="108" y="23"/>
                      <a:pt x="108" y="23"/>
                    </a:cubicBezTo>
                    <a:cubicBezTo>
                      <a:pt x="108" y="22"/>
                      <a:pt x="108" y="22"/>
                      <a:pt x="108" y="22"/>
                    </a:cubicBezTo>
                    <a:cubicBezTo>
                      <a:pt x="108" y="22"/>
                      <a:pt x="107" y="21"/>
                      <a:pt x="107" y="21"/>
                    </a:cubicBezTo>
                    <a:cubicBezTo>
                      <a:pt x="106" y="22"/>
                      <a:pt x="106" y="22"/>
                      <a:pt x="106" y="22"/>
                    </a:cubicBezTo>
                    <a:cubicBezTo>
                      <a:pt x="105" y="22"/>
                      <a:pt x="105" y="22"/>
                      <a:pt x="104" y="22"/>
                    </a:cubicBezTo>
                    <a:cubicBezTo>
                      <a:pt x="104" y="22"/>
                      <a:pt x="104" y="23"/>
                      <a:pt x="103" y="23"/>
                    </a:cubicBezTo>
                    <a:cubicBezTo>
                      <a:pt x="103" y="23"/>
                      <a:pt x="103" y="24"/>
                      <a:pt x="103" y="24"/>
                    </a:cubicBezTo>
                    <a:cubicBezTo>
                      <a:pt x="102" y="24"/>
                      <a:pt x="102" y="25"/>
                      <a:pt x="102" y="25"/>
                    </a:cubicBezTo>
                    <a:cubicBezTo>
                      <a:pt x="102" y="26"/>
                      <a:pt x="102" y="26"/>
                      <a:pt x="102" y="26"/>
                    </a:cubicBezTo>
                    <a:cubicBezTo>
                      <a:pt x="102" y="27"/>
                      <a:pt x="102" y="27"/>
                      <a:pt x="102" y="27"/>
                    </a:cubicBezTo>
                    <a:cubicBezTo>
                      <a:pt x="102" y="28"/>
                      <a:pt x="102" y="28"/>
                      <a:pt x="102" y="28"/>
                    </a:cubicBezTo>
                    <a:cubicBezTo>
                      <a:pt x="102" y="28"/>
                      <a:pt x="102" y="29"/>
                      <a:pt x="102" y="29"/>
                    </a:cubicBezTo>
                    <a:cubicBezTo>
                      <a:pt x="102" y="30"/>
                      <a:pt x="102" y="30"/>
                      <a:pt x="102" y="30"/>
                    </a:cubicBezTo>
                    <a:cubicBezTo>
                      <a:pt x="103" y="30"/>
                      <a:pt x="104" y="30"/>
                      <a:pt x="104" y="30"/>
                    </a:cubicBezTo>
                    <a:cubicBezTo>
                      <a:pt x="104" y="30"/>
                      <a:pt x="104" y="31"/>
                      <a:pt x="105" y="31"/>
                    </a:cubicBezTo>
                    <a:cubicBezTo>
                      <a:pt x="105" y="32"/>
                      <a:pt x="105" y="32"/>
                      <a:pt x="105" y="32"/>
                    </a:cubicBezTo>
                    <a:cubicBezTo>
                      <a:pt x="105" y="32"/>
                      <a:pt x="104" y="33"/>
                      <a:pt x="104" y="33"/>
                    </a:cubicBezTo>
                    <a:cubicBezTo>
                      <a:pt x="103" y="33"/>
                      <a:pt x="103" y="33"/>
                      <a:pt x="104" y="34"/>
                    </a:cubicBezTo>
                    <a:cubicBezTo>
                      <a:pt x="104" y="35"/>
                      <a:pt x="104" y="35"/>
                      <a:pt x="105" y="35"/>
                    </a:cubicBezTo>
                    <a:cubicBezTo>
                      <a:pt x="105" y="35"/>
                      <a:pt x="106" y="37"/>
                      <a:pt x="106" y="38"/>
                    </a:cubicBezTo>
                    <a:cubicBezTo>
                      <a:pt x="106" y="38"/>
                      <a:pt x="105" y="39"/>
                      <a:pt x="105" y="39"/>
                    </a:cubicBezTo>
                    <a:cubicBezTo>
                      <a:pt x="105" y="39"/>
                      <a:pt x="105" y="39"/>
                      <a:pt x="104" y="39"/>
                    </a:cubicBezTo>
                    <a:cubicBezTo>
                      <a:pt x="104" y="39"/>
                      <a:pt x="104" y="39"/>
                      <a:pt x="104" y="39"/>
                    </a:cubicBezTo>
                    <a:cubicBezTo>
                      <a:pt x="103" y="40"/>
                      <a:pt x="102" y="39"/>
                      <a:pt x="102" y="39"/>
                    </a:cubicBezTo>
                    <a:cubicBezTo>
                      <a:pt x="102" y="39"/>
                      <a:pt x="103" y="38"/>
                      <a:pt x="103" y="38"/>
                    </a:cubicBezTo>
                    <a:cubicBezTo>
                      <a:pt x="102" y="37"/>
                      <a:pt x="101" y="37"/>
                      <a:pt x="101" y="36"/>
                    </a:cubicBezTo>
                    <a:cubicBezTo>
                      <a:pt x="100" y="35"/>
                      <a:pt x="101" y="35"/>
                      <a:pt x="101" y="35"/>
                    </a:cubicBezTo>
                    <a:cubicBezTo>
                      <a:pt x="101" y="35"/>
                      <a:pt x="101" y="35"/>
                      <a:pt x="100" y="34"/>
                    </a:cubicBezTo>
                    <a:cubicBezTo>
                      <a:pt x="99" y="33"/>
                      <a:pt x="99" y="33"/>
                      <a:pt x="99" y="33"/>
                    </a:cubicBezTo>
                    <a:cubicBezTo>
                      <a:pt x="99" y="33"/>
                      <a:pt x="98" y="33"/>
                      <a:pt x="97" y="33"/>
                    </a:cubicBezTo>
                    <a:cubicBezTo>
                      <a:pt x="96" y="33"/>
                      <a:pt x="96" y="33"/>
                      <a:pt x="96" y="33"/>
                    </a:cubicBezTo>
                    <a:cubicBezTo>
                      <a:pt x="95" y="34"/>
                      <a:pt x="95" y="34"/>
                      <a:pt x="95" y="34"/>
                    </a:cubicBezTo>
                    <a:cubicBezTo>
                      <a:pt x="95" y="34"/>
                      <a:pt x="94" y="34"/>
                      <a:pt x="94" y="34"/>
                    </a:cubicBezTo>
                    <a:cubicBezTo>
                      <a:pt x="93" y="35"/>
                      <a:pt x="93" y="34"/>
                      <a:pt x="93" y="34"/>
                    </a:cubicBezTo>
                    <a:cubicBezTo>
                      <a:pt x="92" y="34"/>
                      <a:pt x="92" y="34"/>
                      <a:pt x="92" y="34"/>
                    </a:cubicBezTo>
                    <a:cubicBezTo>
                      <a:pt x="91" y="34"/>
                      <a:pt x="91" y="35"/>
                      <a:pt x="92" y="36"/>
                    </a:cubicBezTo>
                    <a:cubicBezTo>
                      <a:pt x="92" y="36"/>
                      <a:pt x="91" y="36"/>
                      <a:pt x="91" y="37"/>
                    </a:cubicBezTo>
                    <a:cubicBezTo>
                      <a:pt x="91" y="37"/>
                      <a:pt x="90" y="37"/>
                      <a:pt x="88" y="37"/>
                    </a:cubicBezTo>
                    <a:cubicBezTo>
                      <a:pt x="86" y="36"/>
                      <a:pt x="87" y="36"/>
                      <a:pt x="86" y="36"/>
                    </a:cubicBezTo>
                    <a:cubicBezTo>
                      <a:pt x="86" y="35"/>
                      <a:pt x="85" y="35"/>
                      <a:pt x="85" y="34"/>
                    </a:cubicBezTo>
                    <a:cubicBezTo>
                      <a:pt x="85" y="33"/>
                      <a:pt x="85" y="32"/>
                      <a:pt x="84" y="32"/>
                    </a:cubicBezTo>
                    <a:cubicBezTo>
                      <a:pt x="84" y="31"/>
                      <a:pt x="84" y="30"/>
                      <a:pt x="83" y="30"/>
                    </a:cubicBezTo>
                    <a:cubicBezTo>
                      <a:pt x="83" y="29"/>
                      <a:pt x="84" y="29"/>
                      <a:pt x="84" y="28"/>
                    </a:cubicBezTo>
                    <a:cubicBezTo>
                      <a:pt x="85" y="28"/>
                      <a:pt x="83" y="27"/>
                      <a:pt x="83" y="27"/>
                    </a:cubicBezTo>
                    <a:cubicBezTo>
                      <a:pt x="82" y="28"/>
                      <a:pt x="82" y="28"/>
                      <a:pt x="82" y="28"/>
                    </a:cubicBezTo>
                    <a:cubicBezTo>
                      <a:pt x="81" y="28"/>
                      <a:pt x="81" y="28"/>
                      <a:pt x="81" y="28"/>
                    </a:cubicBezTo>
                    <a:cubicBezTo>
                      <a:pt x="81" y="28"/>
                      <a:pt x="80" y="28"/>
                      <a:pt x="80" y="27"/>
                    </a:cubicBezTo>
                    <a:cubicBezTo>
                      <a:pt x="80" y="27"/>
                      <a:pt x="79" y="27"/>
                      <a:pt x="79" y="27"/>
                    </a:cubicBezTo>
                    <a:cubicBezTo>
                      <a:pt x="78" y="29"/>
                      <a:pt x="78" y="29"/>
                      <a:pt x="78" y="29"/>
                    </a:cubicBezTo>
                    <a:cubicBezTo>
                      <a:pt x="78" y="30"/>
                      <a:pt x="78" y="30"/>
                      <a:pt x="78" y="30"/>
                    </a:cubicBezTo>
                    <a:cubicBezTo>
                      <a:pt x="78" y="31"/>
                      <a:pt x="78" y="31"/>
                      <a:pt x="78" y="31"/>
                    </a:cubicBezTo>
                    <a:cubicBezTo>
                      <a:pt x="78" y="33"/>
                      <a:pt x="78" y="33"/>
                      <a:pt x="78" y="33"/>
                    </a:cubicBezTo>
                    <a:cubicBezTo>
                      <a:pt x="78" y="33"/>
                      <a:pt x="78" y="34"/>
                      <a:pt x="78" y="34"/>
                    </a:cubicBezTo>
                    <a:cubicBezTo>
                      <a:pt x="78" y="35"/>
                      <a:pt x="78" y="36"/>
                      <a:pt x="78" y="36"/>
                    </a:cubicBezTo>
                    <a:cubicBezTo>
                      <a:pt x="78" y="37"/>
                      <a:pt x="78" y="37"/>
                      <a:pt x="78" y="37"/>
                    </a:cubicBezTo>
                    <a:cubicBezTo>
                      <a:pt x="78" y="37"/>
                      <a:pt x="77" y="38"/>
                      <a:pt x="77" y="38"/>
                    </a:cubicBezTo>
                    <a:cubicBezTo>
                      <a:pt x="77" y="38"/>
                      <a:pt x="77" y="39"/>
                      <a:pt x="77" y="40"/>
                    </a:cubicBezTo>
                    <a:cubicBezTo>
                      <a:pt x="77" y="40"/>
                      <a:pt x="76" y="41"/>
                      <a:pt x="76" y="41"/>
                    </a:cubicBezTo>
                    <a:cubicBezTo>
                      <a:pt x="76" y="41"/>
                      <a:pt x="76" y="42"/>
                      <a:pt x="76" y="42"/>
                    </a:cubicBezTo>
                    <a:cubicBezTo>
                      <a:pt x="76" y="42"/>
                      <a:pt x="74" y="42"/>
                      <a:pt x="74" y="42"/>
                    </a:cubicBezTo>
                    <a:cubicBezTo>
                      <a:pt x="74" y="42"/>
                      <a:pt x="73" y="44"/>
                      <a:pt x="73" y="44"/>
                    </a:cubicBezTo>
                    <a:cubicBezTo>
                      <a:pt x="72" y="44"/>
                      <a:pt x="73" y="45"/>
                      <a:pt x="73" y="46"/>
                    </a:cubicBezTo>
                    <a:cubicBezTo>
                      <a:pt x="73" y="46"/>
                      <a:pt x="72" y="47"/>
                      <a:pt x="72" y="47"/>
                    </a:cubicBezTo>
                    <a:cubicBezTo>
                      <a:pt x="71" y="48"/>
                      <a:pt x="71" y="48"/>
                      <a:pt x="71" y="48"/>
                    </a:cubicBezTo>
                    <a:cubicBezTo>
                      <a:pt x="71" y="48"/>
                      <a:pt x="71" y="49"/>
                      <a:pt x="71" y="49"/>
                    </a:cubicBezTo>
                    <a:cubicBezTo>
                      <a:pt x="71" y="50"/>
                      <a:pt x="71" y="50"/>
                      <a:pt x="71" y="50"/>
                    </a:cubicBezTo>
                    <a:cubicBezTo>
                      <a:pt x="70" y="51"/>
                      <a:pt x="71" y="51"/>
                      <a:pt x="70" y="52"/>
                    </a:cubicBezTo>
                    <a:cubicBezTo>
                      <a:pt x="70" y="52"/>
                      <a:pt x="71" y="52"/>
                      <a:pt x="71" y="53"/>
                    </a:cubicBezTo>
                    <a:cubicBezTo>
                      <a:pt x="71" y="53"/>
                      <a:pt x="73" y="54"/>
                      <a:pt x="73" y="54"/>
                    </a:cubicBezTo>
                    <a:cubicBezTo>
                      <a:pt x="73" y="54"/>
                      <a:pt x="73" y="54"/>
                      <a:pt x="72" y="55"/>
                    </a:cubicBezTo>
                    <a:cubicBezTo>
                      <a:pt x="71" y="56"/>
                      <a:pt x="72" y="57"/>
                      <a:pt x="72" y="57"/>
                    </a:cubicBezTo>
                    <a:cubicBezTo>
                      <a:pt x="71" y="58"/>
                      <a:pt x="71" y="58"/>
                      <a:pt x="71" y="58"/>
                    </a:cubicBezTo>
                    <a:cubicBezTo>
                      <a:pt x="71" y="58"/>
                      <a:pt x="70" y="57"/>
                      <a:pt x="69" y="57"/>
                    </a:cubicBezTo>
                    <a:cubicBezTo>
                      <a:pt x="69" y="57"/>
                      <a:pt x="69" y="58"/>
                      <a:pt x="68" y="57"/>
                    </a:cubicBezTo>
                    <a:cubicBezTo>
                      <a:pt x="66" y="57"/>
                      <a:pt x="68" y="56"/>
                      <a:pt x="68" y="56"/>
                    </a:cubicBezTo>
                    <a:cubicBezTo>
                      <a:pt x="68" y="56"/>
                      <a:pt x="68" y="55"/>
                      <a:pt x="68" y="54"/>
                    </a:cubicBezTo>
                    <a:cubicBezTo>
                      <a:pt x="68" y="54"/>
                      <a:pt x="68" y="54"/>
                      <a:pt x="68" y="54"/>
                    </a:cubicBezTo>
                    <a:cubicBezTo>
                      <a:pt x="68" y="54"/>
                      <a:pt x="67" y="53"/>
                      <a:pt x="67" y="52"/>
                    </a:cubicBezTo>
                    <a:cubicBezTo>
                      <a:pt x="67" y="51"/>
                      <a:pt x="66" y="52"/>
                      <a:pt x="66" y="52"/>
                    </a:cubicBezTo>
                    <a:cubicBezTo>
                      <a:pt x="64" y="50"/>
                      <a:pt x="64" y="50"/>
                      <a:pt x="64" y="50"/>
                    </a:cubicBezTo>
                    <a:cubicBezTo>
                      <a:pt x="64" y="50"/>
                      <a:pt x="65" y="48"/>
                      <a:pt x="65" y="48"/>
                    </a:cubicBezTo>
                    <a:cubicBezTo>
                      <a:pt x="65" y="48"/>
                      <a:pt x="65" y="48"/>
                      <a:pt x="65" y="48"/>
                    </a:cubicBezTo>
                    <a:cubicBezTo>
                      <a:pt x="65" y="48"/>
                      <a:pt x="65" y="47"/>
                      <a:pt x="66" y="47"/>
                    </a:cubicBezTo>
                    <a:cubicBezTo>
                      <a:pt x="66" y="46"/>
                      <a:pt x="65" y="46"/>
                      <a:pt x="65" y="46"/>
                    </a:cubicBezTo>
                    <a:cubicBezTo>
                      <a:pt x="64" y="46"/>
                      <a:pt x="64" y="46"/>
                      <a:pt x="64" y="46"/>
                    </a:cubicBezTo>
                    <a:cubicBezTo>
                      <a:pt x="63" y="45"/>
                      <a:pt x="63" y="45"/>
                      <a:pt x="63" y="45"/>
                    </a:cubicBezTo>
                    <a:cubicBezTo>
                      <a:pt x="63" y="45"/>
                      <a:pt x="62" y="46"/>
                      <a:pt x="62" y="46"/>
                    </a:cubicBezTo>
                    <a:cubicBezTo>
                      <a:pt x="61" y="46"/>
                      <a:pt x="60" y="45"/>
                      <a:pt x="60" y="45"/>
                    </a:cubicBezTo>
                    <a:cubicBezTo>
                      <a:pt x="60" y="44"/>
                      <a:pt x="59" y="45"/>
                      <a:pt x="58" y="44"/>
                    </a:cubicBezTo>
                    <a:cubicBezTo>
                      <a:pt x="58" y="44"/>
                      <a:pt x="57" y="44"/>
                      <a:pt x="57" y="44"/>
                    </a:cubicBezTo>
                    <a:cubicBezTo>
                      <a:pt x="57" y="44"/>
                      <a:pt x="56" y="43"/>
                      <a:pt x="56" y="43"/>
                    </a:cubicBezTo>
                    <a:cubicBezTo>
                      <a:pt x="56" y="42"/>
                      <a:pt x="55" y="41"/>
                      <a:pt x="55" y="41"/>
                    </a:cubicBezTo>
                    <a:cubicBezTo>
                      <a:pt x="54" y="41"/>
                      <a:pt x="54" y="41"/>
                      <a:pt x="54" y="41"/>
                    </a:cubicBezTo>
                    <a:cubicBezTo>
                      <a:pt x="54" y="41"/>
                      <a:pt x="53" y="40"/>
                      <a:pt x="52" y="40"/>
                    </a:cubicBezTo>
                    <a:cubicBezTo>
                      <a:pt x="52" y="40"/>
                      <a:pt x="53" y="39"/>
                      <a:pt x="53" y="39"/>
                    </a:cubicBezTo>
                    <a:cubicBezTo>
                      <a:pt x="52" y="38"/>
                      <a:pt x="52" y="38"/>
                      <a:pt x="52" y="38"/>
                    </a:cubicBezTo>
                    <a:cubicBezTo>
                      <a:pt x="52" y="38"/>
                      <a:pt x="52" y="37"/>
                      <a:pt x="52" y="37"/>
                    </a:cubicBezTo>
                    <a:cubicBezTo>
                      <a:pt x="52" y="36"/>
                      <a:pt x="52" y="35"/>
                      <a:pt x="52" y="35"/>
                    </a:cubicBezTo>
                    <a:cubicBezTo>
                      <a:pt x="52" y="35"/>
                      <a:pt x="52" y="33"/>
                      <a:pt x="52" y="33"/>
                    </a:cubicBezTo>
                    <a:cubicBezTo>
                      <a:pt x="52" y="32"/>
                      <a:pt x="52" y="30"/>
                      <a:pt x="52" y="30"/>
                    </a:cubicBezTo>
                    <a:cubicBezTo>
                      <a:pt x="52" y="30"/>
                      <a:pt x="49" y="31"/>
                      <a:pt x="48" y="31"/>
                    </a:cubicBezTo>
                    <a:cubicBezTo>
                      <a:pt x="47" y="32"/>
                      <a:pt x="48" y="32"/>
                      <a:pt x="48" y="32"/>
                    </a:cubicBezTo>
                    <a:cubicBezTo>
                      <a:pt x="48" y="32"/>
                      <a:pt x="48" y="34"/>
                      <a:pt x="47" y="34"/>
                    </a:cubicBezTo>
                    <a:cubicBezTo>
                      <a:pt x="47" y="34"/>
                      <a:pt x="46" y="34"/>
                      <a:pt x="46" y="34"/>
                    </a:cubicBezTo>
                    <a:cubicBezTo>
                      <a:pt x="46" y="34"/>
                      <a:pt x="45" y="35"/>
                      <a:pt x="45" y="36"/>
                    </a:cubicBezTo>
                    <a:cubicBezTo>
                      <a:pt x="44" y="36"/>
                      <a:pt x="44" y="36"/>
                      <a:pt x="43" y="37"/>
                    </a:cubicBezTo>
                    <a:cubicBezTo>
                      <a:pt x="43" y="37"/>
                      <a:pt x="42" y="37"/>
                      <a:pt x="42" y="37"/>
                    </a:cubicBezTo>
                    <a:cubicBezTo>
                      <a:pt x="41" y="38"/>
                      <a:pt x="41" y="38"/>
                      <a:pt x="41" y="38"/>
                    </a:cubicBezTo>
                    <a:cubicBezTo>
                      <a:pt x="42" y="39"/>
                      <a:pt x="42" y="39"/>
                      <a:pt x="42" y="39"/>
                    </a:cubicBezTo>
                    <a:cubicBezTo>
                      <a:pt x="43" y="41"/>
                      <a:pt x="43" y="41"/>
                      <a:pt x="43" y="41"/>
                    </a:cubicBezTo>
                    <a:cubicBezTo>
                      <a:pt x="42" y="43"/>
                      <a:pt x="42" y="43"/>
                      <a:pt x="42" y="43"/>
                    </a:cubicBezTo>
                    <a:cubicBezTo>
                      <a:pt x="42" y="43"/>
                      <a:pt x="42" y="43"/>
                      <a:pt x="42" y="44"/>
                    </a:cubicBezTo>
                    <a:cubicBezTo>
                      <a:pt x="41" y="45"/>
                      <a:pt x="41" y="45"/>
                      <a:pt x="41" y="45"/>
                    </a:cubicBezTo>
                    <a:cubicBezTo>
                      <a:pt x="40" y="46"/>
                      <a:pt x="40" y="46"/>
                      <a:pt x="40" y="46"/>
                    </a:cubicBezTo>
                    <a:cubicBezTo>
                      <a:pt x="39" y="47"/>
                      <a:pt x="39" y="47"/>
                      <a:pt x="39" y="47"/>
                    </a:cubicBezTo>
                    <a:cubicBezTo>
                      <a:pt x="39" y="47"/>
                      <a:pt x="39" y="48"/>
                      <a:pt x="39" y="48"/>
                    </a:cubicBezTo>
                    <a:cubicBezTo>
                      <a:pt x="39" y="49"/>
                      <a:pt x="39" y="49"/>
                      <a:pt x="39" y="50"/>
                    </a:cubicBezTo>
                    <a:cubicBezTo>
                      <a:pt x="38" y="51"/>
                      <a:pt x="38" y="51"/>
                      <a:pt x="38" y="51"/>
                    </a:cubicBezTo>
                    <a:cubicBezTo>
                      <a:pt x="38" y="51"/>
                      <a:pt x="37" y="51"/>
                      <a:pt x="36" y="51"/>
                    </a:cubicBezTo>
                    <a:cubicBezTo>
                      <a:pt x="36" y="51"/>
                      <a:pt x="36" y="52"/>
                      <a:pt x="35" y="52"/>
                    </a:cubicBezTo>
                    <a:cubicBezTo>
                      <a:pt x="33" y="52"/>
                      <a:pt x="34" y="53"/>
                      <a:pt x="34" y="53"/>
                    </a:cubicBezTo>
                    <a:cubicBezTo>
                      <a:pt x="34" y="53"/>
                      <a:pt x="34" y="54"/>
                      <a:pt x="34" y="54"/>
                    </a:cubicBezTo>
                    <a:cubicBezTo>
                      <a:pt x="33" y="54"/>
                      <a:pt x="32" y="54"/>
                      <a:pt x="31" y="53"/>
                    </a:cubicBezTo>
                    <a:cubicBezTo>
                      <a:pt x="31" y="53"/>
                      <a:pt x="31" y="53"/>
                      <a:pt x="30" y="54"/>
                    </a:cubicBezTo>
                    <a:cubicBezTo>
                      <a:pt x="30" y="54"/>
                      <a:pt x="29" y="53"/>
                      <a:pt x="29" y="53"/>
                    </a:cubicBezTo>
                    <a:cubicBezTo>
                      <a:pt x="29" y="53"/>
                      <a:pt x="29" y="52"/>
                      <a:pt x="28" y="52"/>
                    </a:cubicBezTo>
                    <a:cubicBezTo>
                      <a:pt x="28" y="51"/>
                      <a:pt x="27" y="52"/>
                      <a:pt x="27" y="51"/>
                    </a:cubicBezTo>
                    <a:cubicBezTo>
                      <a:pt x="26" y="51"/>
                      <a:pt x="25" y="51"/>
                      <a:pt x="24" y="51"/>
                    </a:cubicBezTo>
                    <a:cubicBezTo>
                      <a:pt x="24" y="51"/>
                      <a:pt x="24" y="52"/>
                      <a:pt x="24" y="52"/>
                    </a:cubicBezTo>
                    <a:cubicBezTo>
                      <a:pt x="24" y="52"/>
                      <a:pt x="23" y="52"/>
                      <a:pt x="23" y="52"/>
                    </a:cubicBezTo>
                    <a:cubicBezTo>
                      <a:pt x="22" y="52"/>
                      <a:pt x="22" y="53"/>
                      <a:pt x="22" y="53"/>
                    </a:cubicBezTo>
                    <a:cubicBezTo>
                      <a:pt x="22" y="54"/>
                      <a:pt x="22" y="54"/>
                      <a:pt x="22" y="54"/>
                    </a:cubicBezTo>
                    <a:cubicBezTo>
                      <a:pt x="22" y="54"/>
                      <a:pt x="19" y="54"/>
                      <a:pt x="19" y="54"/>
                    </a:cubicBezTo>
                    <a:cubicBezTo>
                      <a:pt x="18" y="54"/>
                      <a:pt x="17" y="54"/>
                      <a:pt x="16" y="54"/>
                    </a:cubicBezTo>
                    <a:cubicBezTo>
                      <a:pt x="16" y="54"/>
                      <a:pt x="15" y="54"/>
                      <a:pt x="15" y="54"/>
                    </a:cubicBezTo>
                    <a:cubicBezTo>
                      <a:pt x="15" y="54"/>
                      <a:pt x="13" y="55"/>
                      <a:pt x="13" y="55"/>
                    </a:cubicBezTo>
                    <a:cubicBezTo>
                      <a:pt x="13" y="55"/>
                      <a:pt x="12" y="56"/>
                      <a:pt x="11" y="56"/>
                    </a:cubicBezTo>
                    <a:cubicBezTo>
                      <a:pt x="11" y="56"/>
                      <a:pt x="10" y="55"/>
                      <a:pt x="10" y="55"/>
                    </a:cubicBezTo>
                    <a:cubicBezTo>
                      <a:pt x="10" y="55"/>
                      <a:pt x="10" y="55"/>
                      <a:pt x="10" y="55"/>
                    </a:cubicBezTo>
                    <a:cubicBezTo>
                      <a:pt x="7" y="57"/>
                      <a:pt x="7" y="57"/>
                      <a:pt x="7" y="57"/>
                    </a:cubicBezTo>
                    <a:cubicBezTo>
                      <a:pt x="4" y="59"/>
                      <a:pt x="4" y="59"/>
                      <a:pt x="4" y="59"/>
                    </a:cubicBezTo>
                    <a:cubicBezTo>
                      <a:pt x="4" y="61"/>
                      <a:pt x="4" y="61"/>
                      <a:pt x="4" y="61"/>
                    </a:cubicBezTo>
                    <a:cubicBezTo>
                      <a:pt x="5" y="61"/>
                      <a:pt x="5" y="62"/>
                      <a:pt x="6" y="63"/>
                    </a:cubicBezTo>
                    <a:cubicBezTo>
                      <a:pt x="7" y="64"/>
                      <a:pt x="8" y="65"/>
                      <a:pt x="12" y="67"/>
                    </a:cubicBezTo>
                    <a:cubicBezTo>
                      <a:pt x="13" y="67"/>
                      <a:pt x="16" y="71"/>
                      <a:pt x="15" y="73"/>
                    </a:cubicBezTo>
                    <a:cubicBezTo>
                      <a:pt x="15" y="73"/>
                      <a:pt x="14" y="81"/>
                      <a:pt x="12" y="83"/>
                    </a:cubicBezTo>
                    <a:cubicBezTo>
                      <a:pt x="12" y="83"/>
                      <a:pt x="11" y="84"/>
                      <a:pt x="9" y="86"/>
                    </a:cubicBezTo>
                    <a:cubicBezTo>
                      <a:pt x="9" y="87"/>
                      <a:pt x="9" y="87"/>
                      <a:pt x="9" y="87"/>
                    </a:cubicBezTo>
                    <a:cubicBezTo>
                      <a:pt x="5" y="90"/>
                      <a:pt x="4" y="90"/>
                      <a:pt x="3" y="90"/>
                    </a:cubicBezTo>
                    <a:cubicBezTo>
                      <a:pt x="3" y="90"/>
                      <a:pt x="2" y="91"/>
                      <a:pt x="2" y="91"/>
                    </a:cubicBezTo>
                    <a:cubicBezTo>
                      <a:pt x="1" y="91"/>
                      <a:pt x="0" y="91"/>
                      <a:pt x="0" y="91"/>
                    </a:cubicBezTo>
                    <a:cubicBezTo>
                      <a:pt x="0" y="92"/>
                      <a:pt x="1" y="94"/>
                      <a:pt x="1" y="94"/>
                    </a:cubicBezTo>
                    <a:cubicBezTo>
                      <a:pt x="5" y="95"/>
                      <a:pt x="5" y="95"/>
                      <a:pt x="5" y="95"/>
                    </a:cubicBezTo>
                    <a:cubicBezTo>
                      <a:pt x="9" y="99"/>
                      <a:pt x="9" y="99"/>
                      <a:pt x="9" y="99"/>
                    </a:cubicBezTo>
                    <a:cubicBezTo>
                      <a:pt x="10" y="109"/>
                      <a:pt x="10" y="109"/>
                      <a:pt x="10" y="109"/>
                    </a:cubicBezTo>
                    <a:cubicBezTo>
                      <a:pt x="6" y="114"/>
                      <a:pt x="6" y="114"/>
                      <a:pt x="6" y="114"/>
                    </a:cubicBezTo>
                    <a:cubicBezTo>
                      <a:pt x="5" y="115"/>
                      <a:pt x="5" y="115"/>
                      <a:pt x="5" y="116"/>
                    </a:cubicBezTo>
                    <a:cubicBezTo>
                      <a:pt x="5" y="116"/>
                      <a:pt x="5" y="117"/>
                      <a:pt x="5" y="118"/>
                    </a:cubicBezTo>
                    <a:cubicBezTo>
                      <a:pt x="7" y="118"/>
                      <a:pt x="7" y="118"/>
                      <a:pt x="7" y="118"/>
                    </a:cubicBezTo>
                    <a:cubicBezTo>
                      <a:pt x="11" y="124"/>
                      <a:pt x="11" y="124"/>
                      <a:pt x="11" y="124"/>
                    </a:cubicBezTo>
                    <a:cubicBezTo>
                      <a:pt x="18" y="127"/>
                      <a:pt x="18" y="127"/>
                      <a:pt x="18" y="127"/>
                    </a:cubicBezTo>
                    <a:cubicBezTo>
                      <a:pt x="26" y="127"/>
                      <a:pt x="26" y="127"/>
                      <a:pt x="26" y="127"/>
                    </a:cubicBezTo>
                    <a:cubicBezTo>
                      <a:pt x="31" y="131"/>
                      <a:pt x="31" y="131"/>
                      <a:pt x="31" y="131"/>
                    </a:cubicBezTo>
                    <a:cubicBezTo>
                      <a:pt x="28" y="142"/>
                      <a:pt x="28" y="142"/>
                      <a:pt x="28" y="142"/>
                    </a:cubicBezTo>
                    <a:cubicBezTo>
                      <a:pt x="23" y="146"/>
                      <a:pt x="23" y="146"/>
                      <a:pt x="23" y="146"/>
                    </a:cubicBezTo>
                    <a:cubicBezTo>
                      <a:pt x="23" y="146"/>
                      <a:pt x="23" y="146"/>
                      <a:pt x="23" y="146"/>
                    </a:cubicBezTo>
                    <a:cubicBezTo>
                      <a:pt x="25" y="147"/>
                      <a:pt x="25" y="148"/>
                      <a:pt x="27" y="147"/>
                    </a:cubicBezTo>
                    <a:cubicBezTo>
                      <a:pt x="30" y="147"/>
                      <a:pt x="33" y="146"/>
                      <a:pt x="34" y="145"/>
                    </a:cubicBezTo>
                    <a:cubicBezTo>
                      <a:pt x="34" y="144"/>
                      <a:pt x="37" y="142"/>
                      <a:pt x="37" y="141"/>
                    </a:cubicBezTo>
                    <a:cubicBezTo>
                      <a:pt x="38" y="140"/>
                      <a:pt x="43" y="135"/>
                      <a:pt x="43" y="135"/>
                    </a:cubicBezTo>
                    <a:cubicBezTo>
                      <a:pt x="44" y="135"/>
                      <a:pt x="49" y="128"/>
                      <a:pt x="49" y="127"/>
                    </a:cubicBezTo>
                    <a:cubicBezTo>
                      <a:pt x="50" y="127"/>
                      <a:pt x="57" y="121"/>
                      <a:pt x="57" y="121"/>
                    </a:cubicBezTo>
                    <a:cubicBezTo>
                      <a:pt x="65" y="119"/>
                      <a:pt x="65" y="119"/>
                      <a:pt x="65" y="119"/>
                    </a:cubicBezTo>
                    <a:cubicBezTo>
                      <a:pt x="65" y="119"/>
                      <a:pt x="69" y="122"/>
                      <a:pt x="70" y="123"/>
                    </a:cubicBezTo>
                    <a:cubicBezTo>
                      <a:pt x="71" y="123"/>
                      <a:pt x="80" y="128"/>
                      <a:pt x="80" y="128"/>
                    </a:cubicBezTo>
                    <a:cubicBezTo>
                      <a:pt x="80" y="128"/>
                      <a:pt x="85" y="130"/>
                      <a:pt x="86" y="130"/>
                    </a:cubicBezTo>
                    <a:cubicBezTo>
                      <a:pt x="86" y="131"/>
                      <a:pt x="91" y="136"/>
                      <a:pt x="91" y="136"/>
                    </a:cubicBezTo>
                    <a:cubicBezTo>
                      <a:pt x="94" y="137"/>
                      <a:pt x="94" y="137"/>
                      <a:pt x="94" y="137"/>
                    </a:cubicBezTo>
                    <a:cubicBezTo>
                      <a:pt x="96" y="135"/>
                      <a:pt x="96" y="135"/>
                      <a:pt x="96" y="135"/>
                    </a:cubicBezTo>
                    <a:cubicBezTo>
                      <a:pt x="100" y="136"/>
                      <a:pt x="100" y="136"/>
                      <a:pt x="100" y="136"/>
                    </a:cubicBezTo>
                    <a:cubicBezTo>
                      <a:pt x="105" y="139"/>
                      <a:pt x="105" y="139"/>
                      <a:pt x="105" y="139"/>
                    </a:cubicBezTo>
                    <a:cubicBezTo>
                      <a:pt x="108" y="144"/>
                      <a:pt x="108" y="144"/>
                      <a:pt x="108" y="144"/>
                    </a:cubicBezTo>
                    <a:cubicBezTo>
                      <a:pt x="108" y="144"/>
                      <a:pt x="110" y="151"/>
                      <a:pt x="110" y="153"/>
                    </a:cubicBezTo>
                    <a:cubicBezTo>
                      <a:pt x="110" y="155"/>
                      <a:pt x="110" y="160"/>
                      <a:pt x="110" y="160"/>
                    </a:cubicBezTo>
                    <a:cubicBezTo>
                      <a:pt x="117" y="163"/>
                      <a:pt x="117" y="163"/>
                      <a:pt x="117" y="163"/>
                    </a:cubicBezTo>
                    <a:cubicBezTo>
                      <a:pt x="117" y="163"/>
                      <a:pt x="117" y="170"/>
                      <a:pt x="118" y="171"/>
                    </a:cubicBezTo>
                    <a:cubicBezTo>
                      <a:pt x="118" y="173"/>
                      <a:pt x="118" y="175"/>
                      <a:pt x="118" y="177"/>
                    </a:cubicBezTo>
                    <a:cubicBezTo>
                      <a:pt x="119" y="179"/>
                      <a:pt x="118" y="182"/>
                      <a:pt x="118" y="182"/>
                    </a:cubicBezTo>
                    <a:cubicBezTo>
                      <a:pt x="122" y="184"/>
                      <a:pt x="122" y="184"/>
                      <a:pt x="122" y="184"/>
                    </a:cubicBezTo>
                    <a:cubicBezTo>
                      <a:pt x="125" y="187"/>
                      <a:pt x="125" y="187"/>
                      <a:pt x="125" y="187"/>
                    </a:cubicBezTo>
                    <a:cubicBezTo>
                      <a:pt x="126" y="191"/>
                      <a:pt x="126" y="191"/>
                      <a:pt x="126" y="191"/>
                    </a:cubicBezTo>
                    <a:cubicBezTo>
                      <a:pt x="133" y="193"/>
                      <a:pt x="133" y="193"/>
                      <a:pt x="133" y="193"/>
                    </a:cubicBezTo>
                    <a:cubicBezTo>
                      <a:pt x="135" y="198"/>
                      <a:pt x="135" y="198"/>
                      <a:pt x="135" y="198"/>
                    </a:cubicBezTo>
                    <a:cubicBezTo>
                      <a:pt x="138" y="202"/>
                      <a:pt x="138" y="202"/>
                      <a:pt x="138" y="202"/>
                    </a:cubicBezTo>
                    <a:cubicBezTo>
                      <a:pt x="138" y="205"/>
                      <a:pt x="138" y="205"/>
                      <a:pt x="138" y="205"/>
                    </a:cubicBezTo>
                    <a:cubicBezTo>
                      <a:pt x="138" y="205"/>
                      <a:pt x="138" y="207"/>
                      <a:pt x="140" y="207"/>
                    </a:cubicBezTo>
                    <a:cubicBezTo>
                      <a:pt x="141" y="207"/>
                      <a:pt x="147" y="206"/>
                      <a:pt x="147" y="206"/>
                    </a:cubicBezTo>
                    <a:cubicBezTo>
                      <a:pt x="153" y="211"/>
                      <a:pt x="153" y="211"/>
                      <a:pt x="153" y="211"/>
                    </a:cubicBezTo>
                    <a:cubicBezTo>
                      <a:pt x="159" y="217"/>
                      <a:pt x="159" y="217"/>
                      <a:pt x="159" y="217"/>
                    </a:cubicBezTo>
                    <a:cubicBezTo>
                      <a:pt x="163" y="222"/>
                      <a:pt x="163" y="222"/>
                      <a:pt x="163" y="222"/>
                    </a:cubicBezTo>
                    <a:cubicBezTo>
                      <a:pt x="168" y="224"/>
                      <a:pt x="168" y="224"/>
                      <a:pt x="168" y="224"/>
                    </a:cubicBezTo>
                    <a:cubicBezTo>
                      <a:pt x="174" y="228"/>
                      <a:pt x="174" y="228"/>
                      <a:pt x="174" y="228"/>
                    </a:cubicBezTo>
                    <a:cubicBezTo>
                      <a:pt x="176" y="233"/>
                      <a:pt x="176" y="233"/>
                      <a:pt x="176" y="233"/>
                    </a:cubicBezTo>
                    <a:cubicBezTo>
                      <a:pt x="181" y="239"/>
                      <a:pt x="181" y="239"/>
                      <a:pt x="181" y="239"/>
                    </a:cubicBezTo>
                    <a:cubicBezTo>
                      <a:pt x="185" y="241"/>
                      <a:pt x="185" y="241"/>
                      <a:pt x="185" y="241"/>
                    </a:cubicBezTo>
                    <a:cubicBezTo>
                      <a:pt x="186" y="244"/>
                      <a:pt x="186" y="244"/>
                      <a:pt x="186" y="244"/>
                    </a:cubicBezTo>
                    <a:cubicBezTo>
                      <a:pt x="190" y="245"/>
                      <a:pt x="190" y="245"/>
                      <a:pt x="190" y="245"/>
                    </a:cubicBezTo>
                    <a:cubicBezTo>
                      <a:pt x="193" y="246"/>
                      <a:pt x="193" y="246"/>
                      <a:pt x="193" y="246"/>
                    </a:cubicBezTo>
                    <a:cubicBezTo>
                      <a:pt x="198" y="247"/>
                      <a:pt x="198" y="247"/>
                      <a:pt x="198" y="247"/>
                    </a:cubicBezTo>
                    <a:cubicBezTo>
                      <a:pt x="201" y="250"/>
                      <a:pt x="201" y="250"/>
                      <a:pt x="201" y="250"/>
                    </a:cubicBezTo>
                    <a:cubicBezTo>
                      <a:pt x="201" y="250"/>
                      <a:pt x="203" y="252"/>
                      <a:pt x="203" y="253"/>
                    </a:cubicBezTo>
                    <a:cubicBezTo>
                      <a:pt x="203" y="254"/>
                      <a:pt x="201" y="255"/>
                      <a:pt x="203" y="255"/>
                    </a:cubicBezTo>
                    <a:cubicBezTo>
                      <a:pt x="206" y="255"/>
                      <a:pt x="208" y="255"/>
                      <a:pt x="208" y="255"/>
                    </a:cubicBezTo>
                    <a:cubicBezTo>
                      <a:pt x="213" y="254"/>
                      <a:pt x="213" y="254"/>
                      <a:pt x="213" y="254"/>
                    </a:cubicBezTo>
                    <a:cubicBezTo>
                      <a:pt x="216" y="254"/>
                      <a:pt x="216" y="254"/>
                      <a:pt x="216" y="254"/>
                    </a:cubicBezTo>
                    <a:cubicBezTo>
                      <a:pt x="220" y="254"/>
                      <a:pt x="220" y="254"/>
                      <a:pt x="220" y="254"/>
                    </a:cubicBezTo>
                    <a:cubicBezTo>
                      <a:pt x="225" y="252"/>
                      <a:pt x="225" y="252"/>
                      <a:pt x="225" y="252"/>
                    </a:cubicBezTo>
                    <a:cubicBezTo>
                      <a:pt x="229" y="255"/>
                      <a:pt x="229" y="255"/>
                      <a:pt x="229" y="255"/>
                    </a:cubicBezTo>
                    <a:cubicBezTo>
                      <a:pt x="237" y="265"/>
                      <a:pt x="237" y="265"/>
                      <a:pt x="237" y="265"/>
                    </a:cubicBezTo>
                    <a:cubicBezTo>
                      <a:pt x="237" y="265"/>
                      <a:pt x="240" y="270"/>
                      <a:pt x="240" y="271"/>
                    </a:cubicBezTo>
                    <a:cubicBezTo>
                      <a:pt x="240" y="272"/>
                      <a:pt x="242" y="271"/>
                      <a:pt x="243" y="271"/>
                    </a:cubicBezTo>
                    <a:cubicBezTo>
                      <a:pt x="244" y="271"/>
                      <a:pt x="251" y="271"/>
                      <a:pt x="251" y="271"/>
                    </a:cubicBezTo>
                    <a:cubicBezTo>
                      <a:pt x="256" y="274"/>
                      <a:pt x="256" y="274"/>
                      <a:pt x="256" y="274"/>
                    </a:cubicBezTo>
                    <a:cubicBezTo>
                      <a:pt x="252" y="278"/>
                      <a:pt x="252" y="278"/>
                      <a:pt x="252" y="278"/>
                    </a:cubicBezTo>
                    <a:cubicBezTo>
                      <a:pt x="257" y="280"/>
                      <a:pt x="257" y="280"/>
                      <a:pt x="257" y="280"/>
                    </a:cubicBezTo>
                    <a:cubicBezTo>
                      <a:pt x="260" y="278"/>
                      <a:pt x="260" y="278"/>
                      <a:pt x="260" y="278"/>
                    </a:cubicBezTo>
                    <a:cubicBezTo>
                      <a:pt x="265" y="278"/>
                      <a:pt x="265" y="278"/>
                      <a:pt x="265" y="278"/>
                    </a:cubicBezTo>
                    <a:cubicBezTo>
                      <a:pt x="268" y="282"/>
                      <a:pt x="268" y="282"/>
                      <a:pt x="268" y="282"/>
                    </a:cubicBezTo>
                    <a:cubicBezTo>
                      <a:pt x="269" y="284"/>
                      <a:pt x="269" y="284"/>
                      <a:pt x="269" y="284"/>
                    </a:cubicBezTo>
                    <a:cubicBezTo>
                      <a:pt x="271" y="286"/>
                      <a:pt x="271" y="286"/>
                      <a:pt x="271" y="286"/>
                    </a:cubicBezTo>
                    <a:cubicBezTo>
                      <a:pt x="271" y="289"/>
                      <a:pt x="271" y="289"/>
                      <a:pt x="271" y="289"/>
                    </a:cubicBezTo>
                    <a:cubicBezTo>
                      <a:pt x="271" y="292"/>
                      <a:pt x="271" y="292"/>
                      <a:pt x="271" y="292"/>
                    </a:cubicBezTo>
                    <a:cubicBezTo>
                      <a:pt x="273" y="295"/>
                      <a:pt x="273" y="295"/>
                      <a:pt x="273" y="295"/>
                    </a:cubicBezTo>
                    <a:cubicBezTo>
                      <a:pt x="277" y="297"/>
                      <a:pt x="277" y="297"/>
                      <a:pt x="277" y="297"/>
                    </a:cubicBezTo>
                    <a:cubicBezTo>
                      <a:pt x="280" y="299"/>
                      <a:pt x="280" y="299"/>
                      <a:pt x="280" y="299"/>
                    </a:cubicBezTo>
                    <a:cubicBezTo>
                      <a:pt x="283" y="301"/>
                      <a:pt x="283" y="301"/>
                      <a:pt x="283" y="301"/>
                    </a:cubicBezTo>
                    <a:cubicBezTo>
                      <a:pt x="286" y="301"/>
                      <a:pt x="286" y="301"/>
                      <a:pt x="286" y="301"/>
                    </a:cubicBezTo>
                    <a:cubicBezTo>
                      <a:pt x="291" y="300"/>
                      <a:pt x="291" y="300"/>
                      <a:pt x="291" y="300"/>
                    </a:cubicBezTo>
                    <a:cubicBezTo>
                      <a:pt x="297" y="301"/>
                      <a:pt x="297" y="301"/>
                      <a:pt x="297" y="301"/>
                    </a:cubicBezTo>
                    <a:cubicBezTo>
                      <a:pt x="302" y="309"/>
                      <a:pt x="302" y="309"/>
                      <a:pt x="302" y="309"/>
                    </a:cubicBezTo>
                    <a:cubicBezTo>
                      <a:pt x="304" y="316"/>
                      <a:pt x="304" y="316"/>
                      <a:pt x="304" y="316"/>
                    </a:cubicBezTo>
                    <a:cubicBezTo>
                      <a:pt x="307" y="323"/>
                      <a:pt x="307" y="323"/>
                      <a:pt x="307" y="323"/>
                    </a:cubicBezTo>
                    <a:cubicBezTo>
                      <a:pt x="310" y="326"/>
                      <a:pt x="310" y="326"/>
                      <a:pt x="310" y="326"/>
                    </a:cubicBezTo>
                    <a:cubicBezTo>
                      <a:pt x="311" y="333"/>
                      <a:pt x="311" y="333"/>
                      <a:pt x="311" y="333"/>
                    </a:cubicBezTo>
                    <a:cubicBezTo>
                      <a:pt x="314" y="336"/>
                      <a:pt x="314" y="336"/>
                      <a:pt x="314" y="336"/>
                    </a:cubicBezTo>
                    <a:cubicBezTo>
                      <a:pt x="317" y="344"/>
                      <a:pt x="317" y="344"/>
                      <a:pt x="317" y="344"/>
                    </a:cubicBezTo>
                    <a:cubicBezTo>
                      <a:pt x="319" y="347"/>
                      <a:pt x="319" y="347"/>
                      <a:pt x="319" y="347"/>
                    </a:cubicBezTo>
                    <a:cubicBezTo>
                      <a:pt x="318" y="352"/>
                      <a:pt x="318" y="352"/>
                      <a:pt x="318" y="352"/>
                    </a:cubicBezTo>
                    <a:cubicBezTo>
                      <a:pt x="318" y="352"/>
                      <a:pt x="316" y="355"/>
                      <a:pt x="315" y="356"/>
                    </a:cubicBezTo>
                    <a:cubicBezTo>
                      <a:pt x="315" y="356"/>
                      <a:pt x="313" y="357"/>
                      <a:pt x="312" y="357"/>
                    </a:cubicBezTo>
                    <a:cubicBezTo>
                      <a:pt x="311" y="358"/>
                      <a:pt x="310" y="358"/>
                      <a:pt x="309" y="359"/>
                    </a:cubicBezTo>
                    <a:cubicBezTo>
                      <a:pt x="309" y="360"/>
                      <a:pt x="308" y="362"/>
                      <a:pt x="308" y="362"/>
                    </a:cubicBezTo>
                    <a:cubicBezTo>
                      <a:pt x="311" y="367"/>
                      <a:pt x="311" y="367"/>
                      <a:pt x="311" y="367"/>
                    </a:cubicBezTo>
                    <a:cubicBezTo>
                      <a:pt x="309" y="373"/>
                      <a:pt x="309" y="373"/>
                      <a:pt x="309" y="373"/>
                    </a:cubicBezTo>
                    <a:cubicBezTo>
                      <a:pt x="308" y="378"/>
                      <a:pt x="308" y="378"/>
                      <a:pt x="308" y="378"/>
                    </a:cubicBezTo>
                    <a:cubicBezTo>
                      <a:pt x="305" y="380"/>
                      <a:pt x="305" y="380"/>
                      <a:pt x="305" y="380"/>
                    </a:cubicBezTo>
                    <a:cubicBezTo>
                      <a:pt x="301" y="383"/>
                      <a:pt x="301" y="383"/>
                      <a:pt x="301" y="383"/>
                    </a:cubicBezTo>
                    <a:cubicBezTo>
                      <a:pt x="301" y="383"/>
                      <a:pt x="302" y="386"/>
                      <a:pt x="302" y="388"/>
                    </a:cubicBezTo>
                    <a:cubicBezTo>
                      <a:pt x="303" y="389"/>
                      <a:pt x="306" y="393"/>
                      <a:pt x="306" y="393"/>
                    </a:cubicBezTo>
                    <a:cubicBezTo>
                      <a:pt x="314" y="393"/>
                      <a:pt x="314" y="393"/>
                      <a:pt x="314" y="393"/>
                    </a:cubicBezTo>
                    <a:cubicBezTo>
                      <a:pt x="319" y="390"/>
                      <a:pt x="319" y="390"/>
                      <a:pt x="319" y="390"/>
                    </a:cubicBezTo>
                    <a:cubicBezTo>
                      <a:pt x="320" y="385"/>
                      <a:pt x="320" y="385"/>
                      <a:pt x="320" y="385"/>
                    </a:cubicBezTo>
                    <a:cubicBezTo>
                      <a:pt x="322" y="379"/>
                      <a:pt x="322" y="379"/>
                      <a:pt x="322" y="379"/>
                    </a:cubicBezTo>
                    <a:cubicBezTo>
                      <a:pt x="327" y="375"/>
                      <a:pt x="327" y="375"/>
                      <a:pt x="327" y="375"/>
                    </a:cubicBezTo>
                    <a:cubicBezTo>
                      <a:pt x="331" y="371"/>
                      <a:pt x="331" y="371"/>
                      <a:pt x="331" y="371"/>
                    </a:cubicBezTo>
                    <a:cubicBezTo>
                      <a:pt x="334" y="368"/>
                      <a:pt x="334" y="368"/>
                      <a:pt x="334" y="368"/>
                    </a:cubicBezTo>
                    <a:cubicBezTo>
                      <a:pt x="334" y="357"/>
                      <a:pt x="334" y="357"/>
                      <a:pt x="334" y="357"/>
                    </a:cubicBezTo>
                    <a:cubicBezTo>
                      <a:pt x="336" y="349"/>
                      <a:pt x="336" y="349"/>
                      <a:pt x="336" y="349"/>
                    </a:cubicBezTo>
                    <a:cubicBezTo>
                      <a:pt x="350" y="344"/>
                      <a:pt x="350" y="344"/>
                      <a:pt x="350" y="344"/>
                    </a:cubicBezTo>
                    <a:cubicBezTo>
                      <a:pt x="352" y="343"/>
                      <a:pt x="352" y="343"/>
                      <a:pt x="352" y="343"/>
                    </a:cubicBezTo>
                    <a:cubicBezTo>
                      <a:pt x="352" y="343"/>
                      <a:pt x="352" y="341"/>
                      <a:pt x="352" y="340"/>
                    </a:cubicBezTo>
                    <a:cubicBezTo>
                      <a:pt x="351" y="339"/>
                      <a:pt x="349" y="336"/>
                      <a:pt x="349" y="336"/>
                    </a:cubicBezTo>
                    <a:cubicBezTo>
                      <a:pt x="349" y="336"/>
                      <a:pt x="350" y="333"/>
                      <a:pt x="349" y="333"/>
                    </a:cubicBezTo>
                    <a:cubicBezTo>
                      <a:pt x="349" y="332"/>
                      <a:pt x="349" y="326"/>
                      <a:pt x="349" y="326"/>
                    </a:cubicBezTo>
                    <a:cubicBezTo>
                      <a:pt x="348" y="321"/>
                      <a:pt x="348" y="321"/>
                      <a:pt x="348" y="321"/>
                    </a:cubicBezTo>
                    <a:cubicBezTo>
                      <a:pt x="348" y="321"/>
                      <a:pt x="346" y="321"/>
                      <a:pt x="343" y="320"/>
                    </a:cubicBezTo>
                    <a:cubicBezTo>
                      <a:pt x="341" y="318"/>
                      <a:pt x="337" y="316"/>
                      <a:pt x="337" y="316"/>
                    </a:cubicBezTo>
                    <a:cubicBezTo>
                      <a:pt x="332" y="315"/>
                      <a:pt x="332" y="315"/>
                      <a:pt x="332" y="315"/>
                    </a:cubicBezTo>
                    <a:cubicBezTo>
                      <a:pt x="328" y="313"/>
                      <a:pt x="328" y="313"/>
                      <a:pt x="328" y="313"/>
                    </a:cubicBezTo>
                    <a:cubicBezTo>
                      <a:pt x="326" y="310"/>
                      <a:pt x="326" y="310"/>
                      <a:pt x="326" y="310"/>
                    </a:cubicBezTo>
                    <a:cubicBezTo>
                      <a:pt x="329" y="298"/>
                      <a:pt x="329" y="298"/>
                      <a:pt x="329" y="298"/>
                    </a:cubicBezTo>
                    <a:cubicBezTo>
                      <a:pt x="328" y="293"/>
                      <a:pt x="328" y="293"/>
                      <a:pt x="328" y="293"/>
                    </a:cubicBezTo>
                    <a:cubicBezTo>
                      <a:pt x="334" y="285"/>
                      <a:pt x="334" y="285"/>
                      <a:pt x="334" y="285"/>
                    </a:cubicBezTo>
                    <a:cubicBezTo>
                      <a:pt x="338" y="279"/>
                      <a:pt x="338" y="279"/>
                      <a:pt x="338" y="279"/>
                    </a:cubicBezTo>
                    <a:cubicBezTo>
                      <a:pt x="342" y="276"/>
                      <a:pt x="342" y="276"/>
                      <a:pt x="342" y="276"/>
                    </a:cubicBezTo>
                    <a:cubicBezTo>
                      <a:pt x="348" y="278"/>
                      <a:pt x="348" y="278"/>
                      <a:pt x="348" y="278"/>
                    </a:cubicBezTo>
                    <a:cubicBezTo>
                      <a:pt x="351" y="280"/>
                      <a:pt x="351" y="280"/>
                      <a:pt x="351" y="280"/>
                    </a:cubicBezTo>
                    <a:cubicBezTo>
                      <a:pt x="354" y="282"/>
                      <a:pt x="354" y="282"/>
                      <a:pt x="354" y="282"/>
                    </a:cubicBezTo>
                    <a:cubicBezTo>
                      <a:pt x="361" y="282"/>
                      <a:pt x="361" y="282"/>
                      <a:pt x="361" y="282"/>
                    </a:cubicBezTo>
                    <a:cubicBezTo>
                      <a:pt x="369" y="283"/>
                      <a:pt x="369" y="283"/>
                      <a:pt x="369" y="283"/>
                    </a:cubicBezTo>
                    <a:cubicBezTo>
                      <a:pt x="373" y="288"/>
                      <a:pt x="373" y="288"/>
                      <a:pt x="373" y="288"/>
                    </a:cubicBezTo>
                    <a:cubicBezTo>
                      <a:pt x="376" y="294"/>
                      <a:pt x="376" y="294"/>
                      <a:pt x="376" y="294"/>
                    </a:cubicBezTo>
                    <a:cubicBezTo>
                      <a:pt x="376" y="294"/>
                      <a:pt x="378" y="296"/>
                      <a:pt x="378" y="297"/>
                    </a:cubicBezTo>
                    <a:cubicBezTo>
                      <a:pt x="379" y="297"/>
                      <a:pt x="381" y="299"/>
                      <a:pt x="382" y="299"/>
                    </a:cubicBezTo>
                    <a:cubicBezTo>
                      <a:pt x="383" y="300"/>
                      <a:pt x="388" y="301"/>
                      <a:pt x="388" y="301"/>
                    </a:cubicBezTo>
                    <a:cubicBezTo>
                      <a:pt x="388" y="301"/>
                      <a:pt x="389" y="295"/>
                      <a:pt x="389" y="294"/>
                    </a:cubicBezTo>
                    <a:cubicBezTo>
                      <a:pt x="389" y="293"/>
                      <a:pt x="392" y="290"/>
                      <a:pt x="392" y="289"/>
                    </a:cubicBezTo>
                    <a:cubicBezTo>
                      <a:pt x="392" y="288"/>
                      <a:pt x="390" y="282"/>
                      <a:pt x="390" y="28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6" name="Freeform 65"/>
              <p:cNvSpPr>
                <a:spLocks/>
              </p:cNvSpPr>
              <p:nvPr/>
            </p:nvSpPr>
            <p:spPr bwMode="auto">
              <a:xfrm>
                <a:off x="2584" y="3017"/>
                <a:ext cx="118" cy="211"/>
              </a:xfrm>
              <a:custGeom>
                <a:avLst/>
                <a:gdLst>
                  <a:gd name="T0" fmla="*/ 54 w 59"/>
                  <a:gd name="T1" fmla="*/ 21 h 105"/>
                  <a:gd name="T2" fmla="*/ 49 w 59"/>
                  <a:gd name="T3" fmla="*/ 11 h 105"/>
                  <a:gd name="T4" fmla="*/ 47 w 59"/>
                  <a:gd name="T5" fmla="*/ 4 h 105"/>
                  <a:gd name="T6" fmla="*/ 37 w 59"/>
                  <a:gd name="T7" fmla="*/ 0 h 105"/>
                  <a:gd name="T8" fmla="*/ 32 w 59"/>
                  <a:gd name="T9" fmla="*/ 2 h 105"/>
                  <a:gd name="T10" fmla="*/ 29 w 59"/>
                  <a:gd name="T11" fmla="*/ 4 h 105"/>
                  <a:gd name="T12" fmla="*/ 23 w 59"/>
                  <a:gd name="T13" fmla="*/ 10 h 105"/>
                  <a:gd name="T14" fmla="*/ 21 w 59"/>
                  <a:gd name="T15" fmla="*/ 14 h 105"/>
                  <a:gd name="T16" fmla="*/ 15 w 59"/>
                  <a:gd name="T17" fmla="*/ 15 h 105"/>
                  <a:gd name="T18" fmla="*/ 12 w 59"/>
                  <a:gd name="T19" fmla="*/ 17 h 105"/>
                  <a:gd name="T20" fmla="*/ 5 w 59"/>
                  <a:gd name="T21" fmla="*/ 15 h 105"/>
                  <a:gd name="T22" fmla="*/ 6 w 59"/>
                  <a:gd name="T23" fmla="*/ 10 h 105"/>
                  <a:gd name="T24" fmla="*/ 6 w 59"/>
                  <a:gd name="T25" fmla="*/ 6 h 105"/>
                  <a:gd name="T26" fmla="*/ 4 w 59"/>
                  <a:gd name="T27" fmla="*/ 9 h 105"/>
                  <a:gd name="T28" fmla="*/ 1 w 59"/>
                  <a:gd name="T29" fmla="*/ 18 h 105"/>
                  <a:gd name="T30" fmla="*/ 0 w 59"/>
                  <a:gd name="T31" fmla="*/ 20 h 105"/>
                  <a:gd name="T32" fmla="*/ 1 w 59"/>
                  <a:gd name="T33" fmla="*/ 23 h 105"/>
                  <a:gd name="T34" fmla="*/ 1 w 59"/>
                  <a:gd name="T35" fmla="*/ 28 h 105"/>
                  <a:gd name="T36" fmla="*/ 6 w 59"/>
                  <a:gd name="T37" fmla="*/ 31 h 105"/>
                  <a:gd name="T38" fmla="*/ 8 w 59"/>
                  <a:gd name="T39" fmla="*/ 34 h 105"/>
                  <a:gd name="T40" fmla="*/ 8 w 59"/>
                  <a:gd name="T41" fmla="*/ 38 h 105"/>
                  <a:gd name="T42" fmla="*/ 11 w 59"/>
                  <a:gd name="T43" fmla="*/ 40 h 105"/>
                  <a:gd name="T44" fmla="*/ 12 w 59"/>
                  <a:gd name="T45" fmla="*/ 46 h 105"/>
                  <a:gd name="T46" fmla="*/ 11 w 59"/>
                  <a:gd name="T47" fmla="*/ 50 h 105"/>
                  <a:gd name="T48" fmla="*/ 7 w 59"/>
                  <a:gd name="T49" fmla="*/ 54 h 105"/>
                  <a:gd name="T50" fmla="*/ 12 w 59"/>
                  <a:gd name="T51" fmla="*/ 58 h 105"/>
                  <a:gd name="T52" fmla="*/ 14 w 59"/>
                  <a:gd name="T53" fmla="*/ 58 h 105"/>
                  <a:gd name="T54" fmla="*/ 14 w 59"/>
                  <a:gd name="T55" fmla="*/ 62 h 105"/>
                  <a:gd name="T56" fmla="*/ 12 w 59"/>
                  <a:gd name="T57" fmla="*/ 66 h 105"/>
                  <a:gd name="T58" fmla="*/ 11 w 59"/>
                  <a:gd name="T59" fmla="*/ 71 h 105"/>
                  <a:gd name="T60" fmla="*/ 10 w 59"/>
                  <a:gd name="T61" fmla="*/ 74 h 105"/>
                  <a:gd name="T62" fmla="*/ 10 w 59"/>
                  <a:gd name="T63" fmla="*/ 82 h 105"/>
                  <a:gd name="T64" fmla="*/ 8 w 59"/>
                  <a:gd name="T65" fmla="*/ 88 h 105"/>
                  <a:gd name="T66" fmla="*/ 10 w 59"/>
                  <a:gd name="T67" fmla="*/ 93 h 105"/>
                  <a:gd name="T68" fmla="*/ 8 w 59"/>
                  <a:gd name="T69" fmla="*/ 98 h 105"/>
                  <a:gd name="T70" fmla="*/ 12 w 59"/>
                  <a:gd name="T71" fmla="*/ 98 h 105"/>
                  <a:gd name="T72" fmla="*/ 14 w 59"/>
                  <a:gd name="T73" fmla="*/ 97 h 105"/>
                  <a:gd name="T74" fmla="*/ 19 w 59"/>
                  <a:gd name="T75" fmla="*/ 103 h 105"/>
                  <a:gd name="T76" fmla="*/ 23 w 59"/>
                  <a:gd name="T77" fmla="*/ 105 h 105"/>
                  <a:gd name="T78" fmla="*/ 28 w 59"/>
                  <a:gd name="T79" fmla="*/ 105 h 105"/>
                  <a:gd name="T80" fmla="*/ 31 w 59"/>
                  <a:gd name="T81" fmla="*/ 97 h 105"/>
                  <a:gd name="T82" fmla="*/ 30 w 59"/>
                  <a:gd name="T83" fmla="*/ 93 h 105"/>
                  <a:gd name="T84" fmla="*/ 33 w 59"/>
                  <a:gd name="T85" fmla="*/ 88 h 105"/>
                  <a:gd name="T86" fmla="*/ 36 w 59"/>
                  <a:gd name="T87" fmla="*/ 88 h 105"/>
                  <a:gd name="T88" fmla="*/ 46 w 59"/>
                  <a:gd name="T89" fmla="*/ 95 h 105"/>
                  <a:gd name="T90" fmla="*/ 51 w 59"/>
                  <a:gd name="T91" fmla="*/ 92 h 105"/>
                  <a:gd name="T92" fmla="*/ 52 w 59"/>
                  <a:gd name="T93" fmla="*/ 86 h 105"/>
                  <a:gd name="T94" fmla="*/ 53 w 59"/>
                  <a:gd name="T95" fmla="*/ 74 h 105"/>
                  <a:gd name="T96" fmla="*/ 51 w 59"/>
                  <a:gd name="T97" fmla="*/ 65 h 105"/>
                  <a:gd name="T98" fmla="*/ 56 w 59"/>
                  <a:gd name="T99" fmla="*/ 53 h 105"/>
                  <a:gd name="T100" fmla="*/ 53 w 59"/>
                  <a:gd name="T101" fmla="*/ 47 h 105"/>
                  <a:gd name="T102" fmla="*/ 53 w 59"/>
                  <a:gd name="T103" fmla="*/ 41 h 105"/>
                  <a:gd name="T104" fmla="*/ 58 w 59"/>
                  <a:gd name="T105" fmla="*/ 31 h 105"/>
                  <a:gd name="T106" fmla="*/ 56 w 59"/>
                  <a:gd name="T107" fmla="*/ 25 h 105"/>
                  <a:gd name="T108" fmla="*/ 54 w 59"/>
                  <a:gd name="T109"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 h="105">
                    <a:moveTo>
                      <a:pt x="54" y="21"/>
                    </a:moveTo>
                    <a:cubicBezTo>
                      <a:pt x="49" y="11"/>
                      <a:pt x="49" y="11"/>
                      <a:pt x="49" y="11"/>
                    </a:cubicBezTo>
                    <a:cubicBezTo>
                      <a:pt x="47" y="4"/>
                      <a:pt x="47" y="4"/>
                      <a:pt x="47" y="4"/>
                    </a:cubicBezTo>
                    <a:cubicBezTo>
                      <a:pt x="37" y="0"/>
                      <a:pt x="37" y="0"/>
                      <a:pt x="37" y="0"/>
                    </a:cubicBezTo>
                    <a:cubicBezTo>
                      <a:pt x="37" y="0"/>
                      <a:pt x="33" y="2"/>
                      <a:pt x="32" y="2"/>
                    </a:cubicBezTo>
                    <a:cubicBezTo>
                      <a:pt x="31" y="3"/>
                      <a:pt x="30" y="4"/>
                      <a:pt x="29" y="4"/>
                    </a:cubicBezTo>
                    <a:cubicBezTo>
                      <a:pt x="28" y="5"/>
                      <a:pt x="24" y="9"/>
                      <a:pt x="23" y="10"/>
                    </a:cubicBezTo>
                    <a:cubicBezTo>
                      <a:pt x="22" y="12"/>
                      <a:pt x="21" y="14"/>
                      <a:pt x="21" y="14"/>
                    </a:cubicBezTo>
                    <a:cubicBezTo>
                      <a:pt x="21" y="14"/>
                      <a:pt x="16" y="15"/>
                      <a:pt x="15" y="15"/>
                    </a:cubicBezTo>
                    <a:cubicBezTo>
                      <a:pt x="14" y="16"/>
                      <a:pt x="13" y="17"/>
                      <a:pt x="12" y="17"/>
                    </a:cubicBezTo>
                    <a:cubicBezTo>
                      <a:pt x="11" y="18"/>
                      <a:pt x="5" y="15"/>
                      <a:pt x="5" y="15"/>
                    </a:cubicBezTo>
                    <a:cubicBezTo>
                      <a:pt x="6" y="10"/>
                      <a:pt x="6" y="10"/>
                      <a:pt x="6" y="10"/>
                    </a:cubicBezTo>
                    <a:cubicBezTo>
                      <a:pt x="6" y="6"/>
                      <a:pt x="6" y="6"/>
                      <a:pt x="6" y="6"/>
                    </a:cubicBezTo>
                    <a:cubicBezTo>
                      <a:pt x="4" y="9"/>
                      <a:pt x="4" y="9"/>
                      <a:pt x="4" y="9"/>
                    </a:cubicBezTo>
                    <a:cubicBezTo>
                      <a:pt x="1" y="18"/>
                      <a:pt x="1" y="18"/>
                      <a:pt x="1" y="18"/>
                    </a:cubicBezTo>
                    <a:cubicBezTo>
                      <a:pt x="0" y="20"/>
                      <a:pt x="0" y="20"/>
                      <a:pt x="0" y="20"/>
                    </a:cubicBezTo>
                    <a:cubicBezTo>
                      <a:pt x="1" y="23"/>
                      <a:pt x="1" y="23"/>
                      <a:pt x="1" y="23"/>
                    </a:cubicBezTo>
                    <a:cubicBezTo>
                      <a:pt x="1" y="28"/>
                      <a:pt x="1" y="28"/>
                      <a:pt x="1" y="28"/>
                    </a:cubicBezTo>
                    <a:cubicBezTo>
                      <a:pt x="1" y="28"/>
                      <a:pt x="5" y="31"/>
                      <a:pt x="6" y="31"/>
                    </a:cubicBezTo>
                    <a:cubicBezTo>
                      <a:pt x="8" y="31"/>
                      <a:pt x="8" y="34"/>
                      <a:pt x="8" y="34"/>
                    </a:cubicBezTo>
                    <a:cubicBezTo>
                      <a:pt x="8" y="38"/>
                      <a:pt x="8" y="38"/>
                      <a:pt x="8" y="38"/>
                    </a:cubicBezTo>
                    <a:cubicBezTo>
                      <a:pt x="8" y="38"/>
                      <a:pt x="10" y="40"/>
                      <a:pt x="11" y="40"/>
                    </a:cubicBezTo>
                    <a:cubicBezTo>
                      <a:pt x="12" y="41"/>
                      <a:pt x="12" y="45"/>
                      <a:pt x="12" y="46"/>
                    </a:cubicBezTo>
                    <a:cubicBezTo>
                      <a:pt x="12" y="48"/>
                      <a:pt x="12" y="49"/>
                      <a:pt x="11" y="50"/>
                    </a:cubicBezTo>
                    <a:cubicBezTo>
                      <a:pt x="9" y="52"/>
                      <a:pt x="7" y="54"/>
                      <a:pt x="7" y="54"/>
                    </a:cubicBezTo>
                    <a:cubicBezTo>
                      <a:pt x="12" y="58"/>
                      <a:pt x="12" y="58"/>
                      <a:pt x="12" y="58"/>
                    </a:cubicBezTo>
                    <a:cubicBezTo>
                      <a:pt x="14" y="58"/>
                      <a:pt x="14" y="58"/>
                      <a:pt x="14" y="58"/>
                    </a:cubicBezTo>
                    <a:cubicBezTo>
                      <a:pt x="14" y="62"/>
                      <a:pt x="14" y="62"/>
                      <a:pt x="14" y="62"/>
                    </a:cubicBezTo>
                    <a:cubicBezTo>
                      <a:pt x="12" y="66"/>
                      <a:pt x="12" y="66"/>
                      <a:pt x="12" y="66"/>
                    </a:cubicBezTo>
                    <a:cubicBezTo>
                      <a:pt x="11" y="71"/>
                      <a:pt x="11" y="71"/>
                      <a:pt x="11" y="71"/>
                    </a:cubicBezTo>
                    <a:cubicBezTo>
                      <a:pt x="10" y="74"/>
                      <a:pt x="10" y="74"/>
                      <a:pt x="10" y="74"/>
                    </a:cubicBezTo>
                    <a:cubicBezTo>
                      <a:pt x="10" y="82"/>
                      <a:pt x="10" y="82"/>
                      <a:pt x="10" y="82"/>
                    </a:cubicBezTo>
                    <a:cubicBezTo>
                      <a:pt x="8" y="88"/>
                      <a:pt x="8" y="88"/>
                      <a:pt x="8" y="88"/>
                    </a:cubicBezTo>
                    <a:cubicBezTo>
                      <a:pt x="10" y="93"/>
                      <a:pt x="10" y="93"/>
                      <a:pt x="10" y="93"/>
                    </a:cubicBezTo>
                    <a:cubicBezTo>
                      <a:pt x="8" y="98"/>
                      <a:pt x="8" y="98"/>
                      <a:pt x="8" y="98"/>
                    </a:cubicBezTo>
                    <a:cubicBezTo>
                      <a:pt x="8" y="98"/>
                      <a:pt x="10" y="99"/>
                      <a:pt x="12" y="98"/>
                    </a:cubicBezTo>
                    <a:cubicBezTo>
                      <a:pt x="14" y="98"/>
                      <a:pt x="14" y="97"/>
                      <a:pt x="14" y="97"/>
                    </a:cubicBezTo>
                    <a:cubicBezTo>
                      <a:pt x="19" y="103"/>
                      <a:pt x="19" y="103"/>
                      <a:pt x="19" y="103"/>
                    </a:cubicBezTo>
                    <a:cubicBezTo>
                      <a:pt x="23" y="105"/>
                      <a:pt x="23" y="105"/>
                      <a:pt x="23" y="105"/>
                    </a:cubicBezTo>
                    <a:cubicBezTo>
                      <a:pt x="28" y="105"/>
                      <a:pt x="28" y="105"/>
                      <a:pt x="28" y="105"/>
                    </a:cubicBezTo>
                    <a:cubicBezTo>
                      <a:pt x="31" y="97"/>
                      <a:pt x="31" y="97"/>
                      <a:pt x="31" y="97"/>
                    </a:cubicBezTo>
                    <a:cubicBezTo>
                      <a:pt x="30" y="93"/>
                      <a:pt x="30" y="93"/>
                      <a:pt x="30" y="93"/>
                    </a:cubicBezTo>
                    <a:cubicBezTo>
                      <a:pt x="33" y="88"/>
                      <a:pt x="33" y="88"/>
                      <a:pt x="33" y="88"/>
                    </a:cubicBezTo>
                    <a:cubicBezTo>
                      <a:pt x="36" y="88"/>
                      <a:pt x="36" y="88"/>
                      <a:pt x="36" y="88"/>
                    </a:cubicBezTo>
                    <a:cubicBezTo>
                      <a:pt x="36" y="88"/>
                      <a:pt x="44" y="94"/>
                      <a:pt x="46" y="95"/>
                    </a:cubicBezTo>
                    <a:cubicBezTo>
                      <a:pt x="48" y="96"/>
                      <a:pt x="51" y="92"/>
                      <a:pt x="51" y="92"/>
                    </a:cubicBezTo>
                    <a:cubicBezTo>
                      <a:pt x="52" y="86"/>
                      <a:pt x="52" y="86"/>
                      <a:pt x="52" y="86"/>
                    </a:cubicBezTo>
                    <a:cubicBezTo>
                      <a:pt x="53" y="74"/>
                      <a:pt x="53" y="74"/>
                      <a:pt x="53" y="74"/>
                    </a:cubicBezTo>
                    <a:cubicBezTo>
                      <a:pt x="51" y="65"/>
                      <a:pt x="51" y="65"/>
                      <a:pt x="51" y="65"/>
                    </a:cubicBezTo>
                    <a:cubicBezTo>
                      <a:pt x="56" y="53"/>
                      <a:pt x="56" y="53"/>
                      <a:pt x="56" y="53"/>
                    </a:cubicBezTo>
                    <a:cubicBezTo>
                      <a:pt x="53" y="47"/>
                      <a:pt x="53" y="47"/>
                      <a:pt x="53" y="47"/>
                    </a:cubicBezTo>
                    <a:cubicBezTo>
                      <a:pt x="53" y="41"/>
                      <a:pt x="53" y="41"/>
                      <a:pt x="53" y="41"/>
                    </a:cubicBezTo>
                    <a:cubicBezTo>
                      <a:pt x="53" y="41"/>
                      <a:pt x="57" y="33"/>
                      <a:pt x="58" y="31"/>
                    </a:cubicBezTo>
                    <a:cubicBezTo>
                      <a:pt x="59" y="28"/>
                      <a:pt x="56" y="25"/>
                      <a:pt x="56" y="25"/>
                    </a:cubicBezTo>
                    <a:lnTo>
                      <a:pt x="54" y="2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7" name="Freeform 66"/>
              <p:cNvSpPr>
                <a:spLocks/>
              </p:cNvSpPr>
              <p:nvPr/>
            </p:nvSpPr>
            <p:spPr bwMode="auto">
              <a:xfrm>
                <a:off x="2891" y="3254"/>
                <a:ext cx="211" cy="147"/>
              </a:xfrm>
              <a:custGeom>
                <a:avLst/>
                <a:gdLst>
                  <a:gd name="T0" fmla="*/ 100 w 105"/>
                  <a:gd name="T1" fmla="*/ 19 h 73"/>
                  <a:gd name="T2" fmla="*/ 105 w 105"/>
                  <a:gd name="T3" fmla="*/ 10 h 73"/>
                  <a:gd name="T4" fmla="*/ 104 w 105"/>
                  <a:gd name="T5" fmla="*/ 5 h 73"/>
                  <a:gd name="T6" fmla="*/ 101 w 105"/>
                  <a:gd name="T7" fmla="*/ 0 h 73"/>
                  <a:gd name="T8" fmla="*/ 95 w 105"/>
                  <a:gd name="T9" fmla="*/ 4 h 73"/>
                  <a:gd name="T10" fmla="*/ 93 w 105"/>
                  <a:gd name="T11" fmla="*/ 7 h 73"/>
                  <a:gd name="T12" fmla="*/ 88 w 105"/>
                  <a:gd name="T13" fmla="*/ 6 h 73"/>
                  <a:gd name="T14" fmla="*/ 81 w 105"/>
                  <a:gd name="T15" fmla="*/ 4 h 73"/>
                  <a:gd name="T16" fmla="*/ 76 w 105"/>
                  <a:gd name="T17" fmla="*/ 10 h 73"/>
                  <a:gd name="T18" fmla="*/ 68 w 105"/>
                  <a:gd name="T19" fmla="*/ 13 h 73"/>
                  <a:gd name="T20" fmla="*/ 62 w 105"/>
                  <a:gd name="T21" fmla="*/ 15 h 73"/>
                  <a:gd name="T22" fmla="*/ 57 w 105"/>
                  <a:gd name="T23" fmla="*/ 16 h 73"/>
                  <a:gd name="T24" fmla="*/ 52 w 105"/>
                  <a:gd name="T25" fmla="*/ 16 h 73"/>
                  <a:gd name="T26" fmla="*/ 44 w 105"/>
                  <a:gd name="T27" fmla="*/ 17 h 73"/>
                  <a:gd name="T28" fmla="*/ 36 w 105"/>
                  <a:gd name="T29" fmla="*/ 15 h 73"/>
                  <a:gd name="T30" fmla="*/ 32 w 105"/>
                  <a:gd name="T31" fmla="*/ 11 h 73"/>
                  <a:gd name="T32" fmla="*/ 26 w 105"/>
                  <a:gd name="T33" fmla="*/ 9 h 73"/>
                  <a:gd name="T34" fmla="*/ 22 w 105"/>
                  <a:gd name="T35" fmla="*/ 11 h 73"/>
                  <a:gd name="T36" fmla="*/ 20 w 105"/>
                  <a:gd name="T37" fmla="*/ 15 h 73"/>
                  <a:gd name="T38" fmla="*/ 16 w 105"/>
                  <a:gd name="T39" fmla="*/ 18 h 73"/>
                  <a:gd name="T40" fmla="*/ 11 w 105"/>
                  <a:gd name="T41" fmla="*/ 15 h 73"/>
                  <a:gd name="T42" fmla="*/ 9 w 105"/>
                  <a:gd name="T43" fmla="*/ 12 h 73"/>
                  <a:gd name="T44" fmla="*/ 5 w 105"/>
                  <a:gd name="T45" fmla="*/ 13 h 73"/>
                  <a:gd name="T46" fmla="*/ 1 w 105"/>
                  <a:gd name="T47" fmla="*/ 18 h 73"/>
                  <a:gd name="T48" fmla="*/ 1 w 105"/>
                  <a:gd name="T49" fmla="*/ 26 h 73"/>
                  <a:gd name="T50" fmla="*/ 0 w 105"/>
                  <a:gd name="T51" fmla="*/ 32 h 73"/>
                  <a:gd name="T52" fmla="*/ 6 w 105"/>
                  <a:gd name="T53" fmla="*/ 36 h 73"/>
                  <a:gd name="T54" fmla="*/ 10 w 105"/>
                  <a:gd name="T55" fmla="*/ 38 h 73"/>
                  <a:gd name="T56" fmla="*/ 16 w 105"/>
                  <a:gd name="T57" fmla="*/ 37 h 73"/>
                  <a:gd name="T58" fmla="*/ 20 w 105"/>
                  <a:gd name="T59" fmla="*/ 41 h 73"/>
                  <a:gd name="T60" fmla="*/ 27 w 105"/>
                  <a:gd name="T61" fmla="*/ 41 h 73"/>
                  <a:gd name="T62" fmla="*/ 34 w 105"/>
                  <a:gd name="T63" fmla="*/ 47 h 73"/>
                  <a:gd name="T64" fmla="*/ 37 w 105"/>
                  <a:gd name="T65" fmla="*/ 48 h 73"/>
                  <a:gd name="T66" fmla="*/ 40 w 105"/>
                  <a:gd name="T67" fmla="*/ 51 h 73"/>
                  <a:gd name="T68" fmla="*/ 47 w 105"/>
                  <a:gd name="T69" fmla="*/ 57 h 73"/>
                  <a:gd name="T70" fmla="*/ 63 w 105"/>
                  <a:gd name="T71" fmla="*/ 59 h 73"/>
                  <a:gd name="T72" fmla="*/ 69 w 105"/>
                  <a:gd name="T73" fmla="*/ 60 h 73"/>
                  <a:gd name="T74" fmla="*/ 71 w 105"/>
                  <a:gd name="T75" fmla="*/ 68 h 73"/>
                  <a:gd name="T76" fmla="*/ 74 w 105"/>
                  <a:gd name="T77" fmla="*/ 69 h 73"/>
                  <a:gd name="T78" fmla="*/ 79 w 105"/>
                  <a:gd name="T79" fmla="*/ 71 h 73"/>
                  <a:gd name="T80" fmla="*/ 87 w 105"/>
                  <a:gd name="T81" fmla="*/ 72 h 73"/>
                  <a:gd name="T82" fmla="*/ 96 w 105"/>
                  <a:gd name="T83" fmla="*/ 73 h 73"/>
                  <a:gd name="T84" fmla="*/ 98 w 105"/>
                  <a:gd name="T85" fmla="*/ 70 h 73"/>
                  <a:gd name="T86" fmla="*/ 98 w 105"/>
                  <a:gd name="T87" fmla="*/ 68 h 73"/>
                  <a:gd name="T88" fmla="*/ 98 w 105"/>
                  <a:gd name="T89" fmla="*/ 66 h 73"/>
                  <a:gd name="T90" fmla="*/ 99 w 105"/>
                  <a:gd name="T91" fmla="*/ 61 h 73"/>
                  <a:gd name="T92" fmla="*/ 103 w 105"/>
                  <a:gd name="T93" fmla="*/ 56 h 73"/>
                  <a:gd name="T94" fmla="*/ 101 w 105"/>
                  <a:gd name="T95" fmla="*/ 53 h 73"/>
                  <a:gd name="T96" fmla="*/ 100 w 105"/>
                  <a:gd name="T97" fmla="*/ 49 h 73"/>
                  <a:gd name="T98" fmla="*/ 96 w 105"/>
                  <a:gd name="T99" fmla="*/ 44 h 73"/>
                  <a:gd name="T100" fmla="*/ 93 w 105"/>
                  <a:gd name="T101" fmla="*/ 38 h 73"/>
                  <a:gd name="T102" fmla="*/ 92 w 105"/>
                  <a:gd name="T103" fmla="*/ 34 h 73"/>
                  <a:gd name="T104" fmla="*/ 97 w 105"/>
                  <a:gd name="T105" fmla="*/ 25 h 73"/>
                  <a:gd name="T106" fmla="*/ 100 w 105"/>
                  <a:gd name="T107" fmla="*/ 1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73">
                    <a:moveTo>
                      <a:pt x="100" y="19"/>
                    </a:moveTo>
                    <a:cubicBezTo>
                      <a:pt x="100" y="19"/>
                      <a:pt x="105" y="10"/>
                      <a:pt x="105" y="10"/>
                    </a:cubicBezTo>
                    <a:cubicBezTo>
                      <a:pt x="104" y="5"/>
                      <a:pt x="104" y="5"/>
                      <a:pt x="104" y="5"/>
                    </a:cubicBezTo>
                    <a:cubicBezTo>
                      <a:pt x="101" y="0"/>
                      <a:pt x="101" y="0"/>
                      <a:pt x="101" y="0"/>
                    </a:cubicBezTo>
                    <a:cubicBezTo>
                      <a:pt x="95" y="4"/>
                      <a:pt x="95" y="4"/>
                      <a:pt x="95" y="4"/>
                    </a:cubicBezTo>
                    <a:cubicBezTo>
                      <a:pt x="93" y="7"/>
                      <a:pt x="93" y="7"/>
                      <a:pt x="93" y="7"/>
                    </a:cubicBezTo>
                    <a:cubicBezTo>
                      <a:pt x="88" y="6"/>
                      <a:pt x="88" y="6"/>
                      <a:pt x="88" y="6"/>
                    </a:cubicBezTo>
                    <a:cubicBezTo>
                      <a:pt x="81" y="4"/>
                      <a:pt x="81" y="4"/>
                      <a:pt x="81" y="4"/>
                    </a:cubicBezTo>
                    <a:cubicBezTo>
                      <a:pt x="76" y="10"/>
                      <a:pt x="76" y="10"/>
                      <a:pt x="76" y="10"/>
                    </a:cubicBezTo>
                    <a:cubicBezTo>
                      <a:pt x="68" y="13"/>
                      <a:pt x="68" y="13"/>
                      <a:pt x="68" y="13"/>
                    </a:cubicBezTo>
                    <a:cubicBezTo>
                      <a:pt x="68" y="13"/>
                      <a:pt x="63" y="14"/>
                      <a:pt x="62" y="15"/>
                    </a:cubicBezTo>
                    <a:cubicBezTo>
                      <a:pt x="61" y="15"/>
                      <a:pt x="57" y="16"/>
                      <a:pt x="57" y="16"/>
                    </a:cubicBezTo>
                    <a:cubicBezTo>
                      <a:pt x="52" y="16"/>
                      <a:pt x="52" y="16"/>
                      <a:pt x="52" y="16"/>
                    </a:cubicBezTo>
                    <a:cubicBezTo>
                      <a:pt x="44" y="17"/>
                      <a:pt x="44" y="17"/>
                      <a:pt x="44" y="17"/>
                    </a:cubicBezTo>
                    <a:cubicBezTo>
                      <a:pt x="36" y="15"/>
                      <a:pt x="36" y="15"/>
                      <a:pt x="36" y="15"/>
                    </a:cubicBezTo>
                    <a:cubicBezTo>
                      <a:pt x="32" y="11"/>
                      <a:pt x="32" y="11"/>
                      <a:pt x="32" y="11"/>
                    </a:cubicBezTo>
                    <a:cubicBezTo>
                      <a:pt x="26" y="9"/>
                      <a:pt x="26" y="9"/>
                      <a:pt x="26" y="9"/>
                    </a:cubicBezTo>
                    <a:cubicBezTo>
                      <a:pt x="22" y="11"/>
                      <a:pt x="22" y="11"/>
                      <a:pt x="22" y="11"/>
                    </a:cubicBezTo>
                    <a:cubicBezTo>
                      <a:pt x="20" y="15"/>
                      <a:pt x="20" y="15"/>
                      <a:pt x="20" y="15"/>
                    </a:cubicBezTo>
                    <a:cubicBezTo>
                      <a:pt x="16" y="18"/>
                      <a:pt x="16" y="18"/>
                      <a:pt x="16" y="18"/>
                    </a:cubicBezTo>
                    <a:cubicBezTo>
                      <a:pt x="11" y="15"/>
                      <a:pt x="11" y="15"/>
                      <a:pt x="11" y="15"/>
                    </a:cubicBezTo>
                    <a:cubicBezTo>
                      <a:pt x="9" y="12"/>
                      <a:pt x="9" y="12"/>
                      <a:pt x="9" y="12"/>
                    </a:cubicBezTo>
                    <a:cubicBezTo>
                      <a:pt x="5" y="13"/>
                      <a:pt x="5" y="13"/>
                      <a:pt x="5" y="13"/>
                    </a:cubicBezTo>
                    <a:cubicBezTo>
                      <a:pt x="1" y="18"/>
                      <a:pt x="1" y="18"/>
                      <a:pt x="1" y="18"/>
                    </a:cubicBezTo>
                    <a:cubicBezTo>
                      <a:pt x="1" y="18"/>
                      <a:pt x="1" y="25"/>
                      <a:pt x="1" y="26"/>
                    </a:cubicBezTo>
                    <a:cubicBezTo>
                      <a:pt x="1" y="27"/>
                      <a:pt x="0" y="32"/>
                      <a:pt x="0" y="32"/>
                    </a:cubicBezTo>
                    <a:cubicBezTo>
                      <a:pt x="0" y="32"/>
                      <a:pt x="5" y="35"/>
                      <a:pt x="6" y="36"/>
                    </a:cubicBezTo>
                    <a:cubicBezTo>
                      <a:pt x="6" y="37"/>
                      <a:pt x="10" y="38"/>
                      <a:pt x="10" y="38"/>
                    </a:cubicBezTo>
                    <a:cubicBezTo>
                      <a:pt x="16" y="37"/>
                      <a:pt x="16" y="37"/>
                      <a:pt x="16" y="37"/>
                    </a:cubicBezTo>
                    <a:cubicBezTo>
                      <a:pt x="20" y="41"/>
                      <a:pt x="20" y="41"/>
                      <a:pt x="20" y="41"/>
                    </a:cubicBezTo>
                    <a:cubicBezTo>
                      <a:pt x="27" y="41"/>
                      <a:pt x="27" y="41"/>
                      <a:pt x="27" y="41"/>
                    </a:cubicBezTo>
                    <a:cubicBezTo>
                      <a:pt x="34" y="47"/>
                      <a:pt x="34" y="47"/>
                      <a:pt x="34" y="47"/>
                    </a:cubicBezTo>
                    <a:cubicBezTo>
                      <a:pt x="37" y="48"/>
                      <a:pt x="37" y="48"/>
                      <a:pt x="37" y="48"/>
                    </a:cubicBezTo>
                    <a:cubicBezTo>
                      <a:pt x="37" y="48"/>
                      <a:pt x="39" y="51"/>
                      <a:pt x="40" y="51"/>
                    </a:cubicBezTo>
                    <a:cubicBezTo>
                      <a:pt x="40" y="52"/>
                      <a:pt x="47" y="57"/>
                      <a:pt x="47" y="57"/>
                    </a:cubicBezTo>
                    <a:cubicBezTo>
                      <a:pt x="63" y="59"/>
                      <a:pt x="63" y="59"/>
                      <a:pt x="63" y="59"/>
                    </a:cubicBezTo>
                    <a:cubicBezTo>
                      <a:pt x="69" y="60"/>
                      <a:pt x="69" y="60"/>
                      <a:pt x="69" y="60"/>
                    </a:cubicBezTo>
                    <a:cubicBezTo>
                      <a:pt x="71" y="68"/>
                      <a:pt x="71" y="68"/>
                      <a:pt x="71" y="68"/>
                    </a:cubicBezTo>
                    <a:cubicBezTo>
                      <a:pt x="71" y="68"/>
                      <a:pt x="73" y="69"/>
                      <a:pt x="74" y="69"/>
                    </a:cubicBezTo>
                    <a:cubicBezTo>
                      <a:pt x="75" y="70"/>
                      <a:pt x="79" y="71"/>
                      <a:pt x="79" y="71"/>
                    </a:cubicBezTo>
                    <a:cubicBezTo>
                      <a:pt x="87" y="72"/>
                      <a:pt x="87" y="72"/>
                      <a:pt x="87" y="72"/>
                    </a:cubicBezTo>
                    <a:cubicBezTo>
                      <a:pt x="87" y="72"/>
                      <a:pt x="95" y="73"/>
                      <a:pt x="96" y="73"/>
                    </a:cubicBezTo>
                    <a:cubicBezTo>
                      <a:pt x="97" y="73"/>
                      <a:pt x="97" y="72"/>
                      <a:pt x="98" y="70"/>
                    </a:cubicBezTo>
                    <a:cubicBezTo>
                      <a:pt x="98" y="69"/>
                      <a:pt x="98" y="68"/>
                      <a:pt x="98" y="68"/>
                    </a:cubicBezTo>
                    <a:cubicBezTo>
                      <a:pt x="98" y="66"/>
                      <a:pt x="98" y="66"/>
                      <a:pt x="98" y="66"/>
                    </a:cubicBezTo>
                    <a:cubicBezTo>
                      <a:pt x="99" y="61"/>
                      <a:pt x="99" y="61"/>
                      <a:pt x="99" y="61"/>
                    </a:cubicBezTo>
                    <a:cubicBezTo>
                      <a:pt x="99" y="61"/>
                      <a:pt x="102" y="57"/>
                      <a:pt x="103" y="56"/>
                    </a:cubicBezTo>
                    <a:cubicBezTo>
                      <a:pt x="104" y="56"/>
                      <a:pt x="101" y="53"/>
                      <a:pt x="101" y="53"/>
                    </a:cubicBezTo>
                    <a:cubicBezTo>
                      <a:pt x="100" y="49"/>
                      <a:pt x="100" y="49"/>
                      <a:pt x="100" y="49"/>
                    </a:cubicBezTo>
                    <a:cubicBezTo>
                      <a:pt x="100" y="49"/>
                      <a:pt x="96" y="46"/>
                      <a:pt x="96" y="44"/>
                    </a:cubicBezTo>
                    <a:cubicBezTo>
                      <a:pt x="96" y="42"/>
                      <a:pt x="94" y="39"/>
                      <a:pt x="93" y="38"/>
                    </a:cubicBezTo>
                    <a:cubicBezTo>
                      <a:pt x="92" y="36"/>
                      <a:pt x="92" y="34"/>
                      <a:pt x="92" y="34"/>
                    </a:cubicBezTo>
                    <a:cubicBezTo>
                      <a:pt x="92" y="34"/>
                      <a:pt x="96" y="27"/>
                      <a:pt x="97" y="25"/>
                    </a:cubicBezTo>
                    <a:cubicBezTo>
                      <a:pt x="98" y="24"/>
                      <a:pt x="100" y="20"/>
                      <a:pt x="100" y="19"/>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8" name="Freeform 67"/>
              <p:cNvSpPr>
                <a:spLocks/>
              </p:cNvSpPr>
              <p:nvPr/>
            </p:nvSpPr>
            <p:spPr bwMode="auto">
              <a:xfrm>
                <a:off x="4318" y="3228"/>
                <a:ext cx="152" cy="89"/>
              </a:xfrm>
              <a:custGeom>
                <a:avLst/>
                <a:gdLst>
                  <a:gd name="T0" fmla="*/ 2 w 76"/>
                  <a:gd name="T1" fmla="*/ 31 h 44"/>
                  <a:gd name="T2" fmla="*/ 2 w 76"/>
                  <a:gd name="T3" fmla="*/ 28 h 44"/>
                  <a:gd name="T4" fmla="*/ 0 w 76"/>
                  <a:gd name="T5" fmla="*/ 24 h 44"/>
                  <a:gd name="T6" fmla="*/ 1 w 76"/>
                  <a:gd name="T7" fmla="*/ 24 h 44"/>
                  <a:gd name="T8" fmla="*/ 6 w 76"/>
                  <a:gd name="T9" fmla="*/ 25 h 44"/>
                  <a:gd name="T10" fmla="*/ 7 w 76"/>
                  <a:gd name="T11" fmla="*/ 24 h 44"/>
                  <a:gd name="T12" fmla="*/ 9 w 76"/>
                  <a:gd name="T13" fmla="*/ 21 h 44"/>
                  <a:gd name="T14" fmla="*/ 12 w 76"/>
                  <a:gd name="T15" fmla="*/ 21 h 44"/>
                  <a:gd name="T16" fmla="*/ 13 w 76"/>
                  <a:gd name="T17" fmla="*/ 20 h 44"/>
                  <a:gd name="T18" fmla="*/ 14 w 76"/>
                  <a:gd name="T19" fmla="*/ 21 h 44"/>
                  <a:gd name="T20" fmla="*/ 16 w 76"/>
                  <a:gd name="T21" fmla="*/ 21 h 44"/>
                  <a:gd name="T22" fmla="*/ 18 w 76"/>
                  <a:gd name="T23" fmla="*/ 22 h 44"/>
                  <a:gd name="T24" fmla="*/ 21 w 76"/>
                  <a:gd name="T25" fmla="*/ 20 h 44"/>
                  <a:gd name="T26" fmla="*/ 22 w 76"/>
                  <a:gd name="T27" fmla="*/ 15 h 44"/>
                  <a:gd name="T28" fmla="*/ 22 w 76"/>
                  <a:gd name="T29" fmla="*/ 12 h 44"/>
                  <a:gd name="T30" fmla="*/ 26 w 76"/>
                  <a:gd name="T31" fmla="*/ 14 h 44"/>
                  <a:gd name="T32" fmla="*/ 29 w 76"/>
                  <a:gd name="T33" fmla="*/ 14 h 44"/>
                  <a:gd name="T34" fmla="*/ 35 w 76"/>
                  <a:gd name="T35" fmla="*/ 15 h 44"/>
                  <a:gd name="T36" fmla="*/ 46 w 76"/>
                  <a:gd name="T37" fmla="*/ 13 h 44"/>
                  <a:gd name="T38" fmla="*/ 49 w 76"/>
                  <a:gd name="T39" fmla="*/ 12 h 44"/>
                  <a:gd name="T40" fmla="*/ 53 w 76"/>
                  <a:gd name="T41" fmla="*/ 12 h 44"/>
                  <a:gd name="T42" fmla="*/ 56 w 76"/>
                  <a:gd name="T43" fmla="*/ 10 h 44"/>
                  <a:gd name="T44" fmla="*/ 61 w 76"/>
                  <a:gd name="T45" fmla="*/ 8 h 44"/>
                  <a:gd name="T46" fmla="*/ 62 w 76"/>
                  <a:gd name="T47" fmla="*/ 6 h 44"/>
                  <a:gd name="T48" fmla="*/ 64 w 76"/>
                  <a:gd name="T49" fmla="*/ 6 h 44"/>
                  <a:gd name="T50" fmla="*/ 67 w 76"/>
                  <a:gd name="T51" fmla="*/ 5 h 44"/>
                  <a:gd name="T52" fmla="*/ 71 w 76"/>
                  <a:gd name="T53" fmla="*/ 2 h 44"/>
                  <a:gd name="T54" fmla="*/ 76 w 76"/>
                  <a:gd name="T55" fmla="*/ 1 h 44"/>
                  <a:gd name="T56" fmla="*/ 71 w 76"/>
                  <a:gd name="T57" fmla="*/ 4 h 44"/>
                  <a:gd name="T58" fmla="*/ 66 w 76"/>
                  <a:gd name="T59" fmla="*/ 8 h 44"/>
                  <a:gd name="T60" fmla="*/ 61 w 76"/>
                  <a:gd name="T61" fmla="*/ 11 h 44"/>
                  <a:gd name="T62" fmla="*/ 58 w 76"/>
                  <a:gd name="T63" fmla="*/ 15 h 44"/>
                  <a:gd name="T64" fmla="*/ 55 w 76"/>
                  <a:gd name="T65" fmla="*/ 16 h 44"/>
                  <a:gd name="T66" fmla="*/ 54 w 76"/>
                  <a:gd name="T67" fmla="*/ 21 h 44"/>
                  <a:gd name="T68" fmla="*/ 58 w 76"/>
                  <a:gd name="T69" fmla="*/ 26 h 44"/>
                  <a:gd name="T70" fmla="*/ 60 w 76"/>
                  <a:gd name="T71" fmla="*/ 29 h 44"/>
                  <a:gd name="T72" fmla="*/ 56 w 76"/>
                  <a:gd name="T73" fmla="*/ 28 h 44"/>
                  <a:gd name="T74" fmla="*/ 51 w 76"/>
                  <a:gd name="T75" fmla="*/ 29 h 44"/>
                  <a:gd name="T76" fmla="*/ 47 w 76"/>
                  <a:gd name="T77" fmla="*/ 29 h 44"/>
                  <a:gd name="T78" fmla="*/ 44 w 76"/>
                  <a:gd name="T79" fmla="*/ 33 h 44"/>
                  <a:gd name="T80" fmla="*/ 41 w 76"/>
                  <a:gd name="T81" fmla="*/ 36 h 44"/>
                  <a:gd name="T82" fmla="*/ 38 w 76"/>
                  <a:gd name="T83" fmla="*/ 37 h 44"/>
                  <a:gd name="T84" fmla="*/ 34 w 76"/>
                  <a:gd name="T85" fmla="*/ 39 h 44"/>
                  <a:gd name="T86" fmla="*/ 29 w 76"/>
                  <a:gd name="T87" fmla="*/ 40 h 44"/>
                  <a:gd name="T88" fmla="*/ 23 w 76"/>
                  <a:gd name="T89" fmla="*/ 42 h 44"/>
                  <a:gd name="T90" fmla="*/ 19 w 76"/>
                  <a:gd name="T91" fmla="*/ 40 h 44"/>
                  <a:gd name="T92" fmla="*/ 16 w 76"/>
                  <a:gd name="T93" fmla="*/ 42 h 44"/>
                  <a:gd name="T94" fmla="*/ 10 w 76"/>
                  <a:gd name="T95" fmla="*/ 40 h 44"/>
                  <a:gd name="T96" fmla="*/ 6 w 76"/>
                  <a:gd name="T97" fmla="*/ 39 h 44"/>
                  <a:gd name="T98" fmla="*/ 4 w 76"/>
                  <a:gd name="T99" fmla="*/ 35 h 44"/>
                  <a:gd name="T100" fmla="*/ 2 w 76"/>
                  <a:gd name="T101"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44">
                    <a:moveTo>
                      <a:pt x="2" y="31"/>
                    </a:moveTo>
                    <a:cubicBezTo>
                      <a:pt x="2" y="30"/>
                      <a:pt x="2" y="30"/>
                      <a:pt x="2" y="28"/>
                    </a:cubicBezTo>
                    <a:cubicBezTo>
                      <a:pt x="1" y="26"/>
                      <a:pt x="0" y="24"/>
                      <a:pt x="0" y="24"/>
                    </a:cubicBezTo>
                    <a:cubicBezTo>
                      <a:pt x="0" y="24"/>
                      <a:pt x="0" y="23"/>
                      <a:pt x="1" y="24"/>
                    </a:cubicBezTo>
                    <a:cubicBezTo>
                      <a:pt x="3" y="25"/>
                      <a:pt x="3" y="27"/>
                      <a:pt x="6" y="25"/>
                    </a:cubicBezTo>
                    <a:cubicBezTo>
                      <a:pt x="6" y="25"/>
                      <a:pt x="7" y="25"/>
                      <a:pt x="7" y="24"/>
                    </a:cubicBezTo>
                    <a:cubicBezTo>
                      <a:pt x="8" y="23"/>
                      <a:pt x="9" y="21"/>
                      <a:pt x="9" y="21"/>
                    </a:cubicBezTo>
                    <a:cubicBezTo>
                      <a:pt x="11" y="20"/>
                      <a:pt x="10" y="21"/>
                      <a:pt x="12" y="21"/>
                    </a:cubicBezTo>
                    <a:cubicBezTo>
                      <a:pt x="12" y="21"/>
                      <a:pt x="13" y="20"/>
                      <a:pt x="13" y="20"/>
                    </a:cubicBezTo>
                    <a:cubicBezTo>
                      <a:pt x="13" y="20"/>
                      <a:pt x="14" y="21"/>
                      <a:pt x="14" y="21"/>
                    </a:cubicBezTo>
                    <a:cubicBezTo>
                      <a:pt x="15" y="21"/>
                      <a:pt x="15" y="21"/>
                      <a:pt x="16" y="21"/>
                    </a:cubicBezTo>
                    <a:cubicBezTo>
                      <a:pt x="16" y="21"/>
                      <a:pt x="18" y="22"/>
                      <a:pt x="18" y="22"/>
                    </a:cubicBezTo>
                    <a:cubicBezTo>
                      <a:pt x="19" y="22"/>
                      <a:pt x="21" y="22"/>
                      <a:pt x="21" y="20"/>
                    </a:cubicBezTo>
                    <a:cubicBezTo>
                      <a:pt x="21" y="19"/>
                      <a:pt x="22" y="17"/>
                      <a:pt x="22" y="15"/>
                    </a:cubicBezTo>
                    <a:cubicBezTo>
                      <a:pt x="22" y="13"/>
                      <a:pt x="21" y="11"/>
                      <a:pt x="22" y="12"/>
                    </a:cubicBezTo>
                    <a:cubicBezTo>
                      <a:pt x="23" y="12"/>
                      <a:pt x="25" y="13"/>
                      <a:pt x="26" y="14"/>
                    </a:cubicBezTo>
                    <a:cubicBezTo>
                      <a:pt x="28" y="14"/>
                      <a:pt x="28" y="13"/>
                      <a:pt x="29" y="14"/>
                    </a:cubicBezTo>
                    <a:cubicBezTo>
                      <a:pt x="30" y="14"/>
                      <a:pt x="33" y="15"/>
                      <a:pt x="35" y="15"/>
                    </a:cubicBezTo>
                    <a:cubicBezTo>
                      <a:pt x="39" y="15"/>
                      <a:pt x="42" y="14"/>
                      <a:pt x="46" y="13"/>
                    </a:cubicBezTo>
                    <a:cubicBezTo>
                      <a:pt x="47" y="13"/>
                      <a:pt x="48" y="12"/>
                      <a:pt x="49" y="12"/>
                    </a:cubicBezTo>
                    <a:cubicBezTo>
                      <a:pt x="50" y="12"/>
                      <a:pt x="51" y="12"/>
                      <a:pt x="53" y="12"/>
                    </a:cubicBezTo>
                    <a:cubicBezTo>
                      <a:pt x="54" y="11"/>
                      <a:pt x="55" y="10"/>
                      <a:pt x="56" y="10"/>
                    </a:cubicBezTo>
                    <a:cubicBezTo>
                      <a:pt x="58" y="9"/>
                      <a:pt x="60" y="9"/>
                      <a:pt x="61" y="8"/>
                    </a:cubicBezTo>
                    <a:cubicBezTo>
                      <a:pt x="62" y="7"/>
                      <a:pt x="62" y="6"/>
                      <a:pt x="62" y="6"/>
                    </a:cubicBezTo>
                    <a:cubicBezTo>
                      <a:pt x="63" y="6"/>
                      <a:pt x="64" y="6"/>
                      <a:pt x="64" y="6"/>
                    </a:cubicBezTo>
                    <a:cubicBezTo>
                      <a:pt x="65" y="6"/>
                      <a:pt x="66" y="5"/>
                      <a:pt x="67" y="5"/>
                    </a:cubicBezTo>
                    <a:cubicBezTo>
                      <a:pt x="69" y="4"/>
                      <a:pt x="69" y="3"/>
                      <a:pt x="71" y="2"/>
                    </a:cubicBezTo>
                    <a:cubicBezTo>
                      <a:pt x="74" y="0"/>
                      <a:pt x="76" y="0"/>
                      <a:pt x="76" y="1"/>
                    </a:cubicBezTo>
                    <a:cubicBezTo>
                      <a:pt x="75" y="2"/>
                      <a:pt x="72" y="3"/>
                      <a:pt x="71" y="4"/>
                    </a:cubicBezTo>
                    <a:cubicBezTo>
                      <a:pt x="70" y="6"/>
                      <a:pt x="68" y="7"/>
                      <a:pt x="66" y="8"/>
                    </a:cubicBezTo>
                    <a:cubicBezTo>
                      <a:pt x="65" y="8"/>
                      <a:pt x="62" y="10"/>
                      <a:pt x="61" y="11"/>
                    </a:cubicBezTo>
                    <a:cubicBezTo>
                      <a:pt x="60" y="13"/>
                      <a:pt x="60" y="14"/>
                      <a:pt x="58" y="15"/>
                    </a:cubicBezTo>
                    <a:cubicBezTo>
                      <a:pt x="56" y="16"/>
                      <a:pt x="55" y="14"/>
                      <a:pt x="55" y="16"/>
                    </a:cubicBezTo>
                    <a:cubicBezTo>
                      <a:pt x="54" y="17"/>
                      <a:pt x="54" y="19"/>
                      <a:pt x="54" y="21"/>
                    </a:cubicBezTo>
                    <a:cubicBezTo>
                      <a:pt x="55" y="23"/>
                      <a:pt x="57" y="25"/>
                      <a:pt x="58" y="26"/>
                    </a:cubicBezTo>
                    <a:cubicBezTo>
                      <a:pt x="59" y="27"/>
                      <a:pt x="61" y="29"/>
                      <a:pt x="60" y="29"/>
                    </a:cubicBezTo>
                    <a:cubicBezTo>
                      <a:pt x="59" y="30"/>
                      <a:pt x="58" y="29"/>
                      <a:pt x="56" y="28"/>
                    </a:cubicBezTo>
                    <a:cubicBezTo>
                      <a:pt x="54" y="28"/>
                      <a:pt x="52" y="29"/>
                      <a:pt x="51" y="29"/>
                    </a:cubicBezTo>
                    <a:cubicBezTo>
                      <a:pt x="49" y="29"/>
                      <a:pt x="49" y="28"/>
                      <a:pt x="47" y="29"/>
                    </a:cubicBezTo>
                    <a:cubicBezTo>
                      <a:pt x="45" y="29"/>
                      <a:pt x="44" y="32"/>
                      <a:pt x="44" y="33"/>
                    </a:cubicBezTo>
                    <a:cubicBezTo>
                      <a:pt x="44" y="35"/>
                      <a:pt x="42" y="35"/>
                      <a:pt x="41" y="36"/>
                    </a:cubicBezTo>
                    <a:cubicBezTo>
                      <a:pt x="40" y="37"/>
                      <a:pt x="39" y="36"/>
                      <a:pt x="38" y="37"/>
                    </a:cubicBezTo>
                    <a:cubicBezTo>
                      <a:pt x="36" y="38"/>
                      <a:pt x="36" y="39"/>
                      <a:pt x="34" y="39"/>
                    </a:cubicBezTo>
                    <a:cubicBezTo>
                      <a:pt x="32" y="39"/>
                      <a:pt x="30" y="40"/>
                      <a:pt x="29" y="40"/>
                    </a:cubicBezTo>
                    <a:cubicBezTo>
                      <a:pt x="24" y="40"/>
                      <a:pt x="26" y="44"/>
                      <a:pt x="23" y="42"/>
                    </a:cubicBezTo>
                    <a:cubicBezTo>
                      <a:pt x="22" y="42"/>
                      <a:pt x="21" y="41"/>
                      <a:pt x="19" y="40"/>
                    </a:cubicBezTo>
                    <a:cubicBezTo>
                      <a:pt x="18" y="39"/>
                      <a:pt x="17" y="41"/>
                      <a:pt x="16" y="42"/>
                    </a:cubicBezTo>
                    <a:cubicBezTo>
                      <a:pt x="14" y="42"/>
                      <a:pt x="11" y="41"/>
                      <a:pt x="10" y="40"/>
                    </a:cubicBezTo>
                    <a:cubicBezTo>
                      <a:pt x="8" y="39"/>
                      <a:pt x="8" y="40"/>
                      <a:pt x="6" y="39"/>
                    </a:cubicBezTo>
                    <a:cubicBezTo>
                      <a:pt x="4" y="38"/>
                      <a:pt x="5" y="36"/>
                      <a:pt x="4" y="35"/>
                    </a:cubicBezTo>
                    <a:cubicBezTo>
                      <a:pt x="3" y="34"/>
                      <a:pt x="2" y="33"/>
                      <a:pt x="2" y="3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9" name="Freeform 68"/>
              <p:cNvSpPr>
                <a:spLocks/>
              </p:cNvSpPr>
              <p:nvPr/>
            </p:nvSpPr>
            <p:spPr bwMode="auto">
              <a:xfrm>
                <a:off x="1440" y="547"/>
                <a:ext cx="383" cy="321"/>
              </a:xfrm>
              <a:custGeom>
                <a:avLst/>
                <a:gdLst>
                  <a:gd name="T0" fmla="*/ 38 w 191"/>
                  <a:gd name="T1" fmla="*/ 63 h 160"/>
                  <a:gd name="T2" fmla="*/ 25 w 191"/>
                  <a:gd name="T3" fmla="*/ 59 h 160"/>
                  <a:gd name="T4" fmla="*/ 9 w 191"/>
                  <a:gd name="T5" fmla="*/ 57 h 160"/>
                  <a:gd name="T6" fmla="*/ 11 w 191"/>
                  <a:gd name="T7" fmla="*/ 61 h 160"/>
                  <a:gd name="T8" fmla="*/ 27 w 191"/>
                  <a:gd name="T9" fmla="*/ 74 h 160"/>
                  <a:gd name="T10" fmla="*/ 28 w 191"/>
                  <a:gd name="T11" fmla="*/ 86 h 160"/>
                  <a:gd name="T12" fmla="*/ 28 w 191"/>
                  <a:gd name="T13" fmla="*/ 91 h 160"/>
                  <a:gd name="T14" fmla="*/ 21 w 191"/>
                  <a:gd name="T15" fmla="*/ 103 h 160"/>
                  <a:gd name="T16" fmla="*/ 7 w 191"/>
                  <a:gd name="T17" fmla="*/ 100 h 160"/>
                  <a:gd name="T18" fmla="*/ 17 w 191"/>
                  <a:gd name="T19" fmla="*/ 112 h 160"/>
                  <a:gd name="T20" fmla="*/ 39 w 191"/>
                  <a:gd name="T21" fmla="*/ 131 h 160"/>
                  <a:gd name="T22" fmla="*/ 69 w 191"/>
                  <a:gd name="T23" fmla="*/ 158 h 160"/>
                  <a:gd name="T24" fmla="*/ 105 w 191"/>
                  <a:gd name="T25" fmla="*/ 153 h 160"/>
                  <a:gd name="T26" fmla="*/ 132 w 191"/>
                  <a:gd name="T27" fmla="*/ 146 h 160"/>
                  <a:gd name="T28" fmla="*/ 156 w 191"/>
                  <a:gd name="T29" fmla="*/ 143 h 160"/>
                  <a:gd name="T30" fmla="*/ 171 w 191"/>
                  <a:gd name="T31" fmla="*/ 133 h 160"/>
                  <a:gd name="T32" fmla="*/ 182 w 191"/>
                  <a:gd name="T33" fmla="*/ 127 h 160"/>
                  <a:gd name="T34" fmla="*/ 185 w 191"/>
                  <a:gd name="T35" fmla="*/ 120 h 160"/>
                  <a:gd name="T36" fmla="*/ 190 w 191"/>
                  <a:gd name="T37" fmla="*/ 107 h 160"/>
                  <a:gd name="T38" fmla="*/ 183 w 191"/>
                  <a:gd name="T39" fmla="*/ 88 h 160"/>
                  <a:gd name="T40" fmla="*/ 181 w 191"/>
                  <a:gd name="T41" fmla="*/ 75 h 160"/>
                  <a:gd name="T42" fmla="*/ 183 w 191"/>
                  <a:gd name="T43" fmla="*/ 61 h 160"/>
                  <a:gd name="T44" fmla="*/ 169 w 191"/>
                  <a:gd name="T45" fmla="*/ 62 h 160"/>
                  <a:gd name="T46" fmla="*/ 166 w 191"/>
                  <a:gd name="T47" fmla="*/ 47 h 160"/>
                  <a:gd name="T48" fmla="*/ 154 w 191"/>
                  <a:gd name="T49" fmla="*/ 55 h 160"/>
                  <a:gd name="T50" fmla="*/ 139 w 191"/>
                  <a:gd name="T51" fmla="*/ 54 h 160"/>
                  <a:gd name="T52" fmla="*/ 129 w 191"/>
                  <a:gd name="T53" fmla="*/ 52 h 160"/>
                  <a:gd name="T54" fmla="*/ 118 w 191"/>
                  <a:gd name="T55" fmla="*/ 65 h 160"/>
                  <a:gd name="T56" fmla="*/ 114 w 191"/>
                  <a:gd name="T57" fmla="*/ 44 h 160"/>
                  <a:gd name="T58" fmla="*/ 103 w 191"/>
                  <a:gd name="T59" fmla="*/ 43 h 160"/>
                  <a:gd name="T60" fmla="*/ 96 w 191"/>
                  <a:gd name="T61" fmla="*/ 55 h 160"/>
                  <a:gd name="T62" fmla="*/ 88 w 191"/>
                  <a:gd name="T63" fmla="*/ 35 h 160"/>
                  <a:gd name="T64" fmla="*/ 78 w 191"/>
                  <a:gd name="T65" fmla="*/ 54 h 160"/>
                  <a:gd name="T66" fmla="*/ 65 w 191"/>
                  <a:gd name="T67" fmla="*/ 55 h 160"/>
                  <a:gd name="T68" fmla="*/ 58 w 191"/>
                  <a:gd name="T69" fmla="*/ 61 h 160"/>
                  <a:gd name="T70" fmla="*/ 61 w 191"/>
                  <a:gd name="T71" fmla="*/ 48 h 160"/>
                  <a:gd name="T72" fmla="*/ 63 w 191"/>
                  <a:gd name="T73" fmla="*/ 42 h 160"/>
                  <a:gd name="T74" fmla="*/ 67 w 191"/>
                  <a:gd name="T75" fmla="*/ 32 h 160"/>
                  <a:gd name="T76" fmla="*/ 65 w 191"/>
                  <a:gd name="T77" fmla="*/ 24 h 160"/>
                  <a:gd name="T78" fmla="*/ 60 w 191"/>
                  <a:gd name="T79" fmla="*/ 6 h 160"/>
                  <a:gd name="T80" fmla="*/ 51 w 191"/>
                  <a:gd name="T81" fmla="*/ 2 h 160"/>
                  <a:gd name="T82" fmla="*/ 49 w 191"/>
                  <a:gd name="T83" fmla="*/ 7 h 160"/>
                  <a:gd name="T84" fmla="*/ 54 w 191"/>
                  <a:gd name="T85" fmla="*/ 11 h 160"/>
                  <a:gd name="T86" fmla="*/ 47 w 191"/>
                  <a:gd name="T87" fmla="*/ 10 h 160"/>
                  <a:gd name="T88" fmla="*/ 51 w 191"/>
                  <a:gd name="T89" fmla="*/ 27 h 160"/>
                  <a:gd name="T90" fmla="*/ 48 w 191"/>
                  <a:gd name="T91" fmla="*/ 23 h 160"/>
                  <a:gd name="T92" fmla="*/ 45 w 191"/>
                  <a:gd name="T93" fmla="*/ 20 h 160"/>
                  <a:gd name="T94" fmla="*/ 43 w 191"/>
                  <a:gd name="T95" fmla="*/ 13 h 160"/>
                  <a:gd name="T96" fmla="*/ 35 w 191"/>
                  <a:gd name="T97" fmla="*/ 8 h 160"/>
                  <a:gd name="T98" fmla="*/ 30 w 191"/>
                  <a:gd name="T99" fmla="*/ 15 h 160"/>
                  <a:gd name="T100" fmla="*/ 26 w 191"/>
                  <a:gd name="T101" fmla="*/ 22 h 160"/>
                  <a:gd name="T102" fmla="*/ 25 w 191"/>
                  <a:gd name="T103" fmla="*/ 25 h 160"/>
                  <a:gd name="T104" fmla="*/ 19 w 191"/>
                  <a:gd name="T105" fmla="*/ 23 h 160"/>
                  <a:gd name="T106" fmla="*/ 19 w 191"/>
                  <a:gd name="T107" fmla="*/ 29 h 160"/>
                  <a:gd name="T108" fmla="*/ 9 w 191"/>
                  <a:gd name="T109" fmla="*/ 24 h 160"/>
                  <a:gd name="T110" fmla="*/ 16 w 191"/>
                  <a:gd name="T111" fmla="*/ 36 h 160"/>
                  <a:gd name="T112" fmla="*/ 29 w 191"/>
                  <a:gd name="T113" fmla="*/ 37 h 160"/>
                  <a:gd name="T114" fmla="*/ 36 w 191"/>
                  <a:gd name="T115" fmla="*/ 37 h 160"/>
                  <a:gd name="T116" fmla="*/ 43 w 191"/>
                  <a:gd name="T117" fmla="*/ 43 h 160"/>
                  <a:gd name="T118" fmla="*/ 48 w 191"/>
                  <a:gd name="T119" fmla="*/ 48 h 160"/>
                  <a:gd name="T120" fmla="*/ 38 w 191"/>
                  <a:gd name="T121" fmla="*/ 53 h 160"/>
                  <a:gd name="T122" fmla="*/ 38 w 191"/>
                  <a:gd name="T123" fmla="*/ 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1" h="160">
                    <a:moveTo>
                      <a:pt x="39" y="60"/>
                    </a:moveTo>
                    <a:cubicBezTo>
                      <a:pt x="42" y="62"/>
                      <a:pt x="42" y="62"/>
                      <a:pt x="42" y="62"/>
                    </a:cubicBezTo>
                    <a:cubicBezTo>
                      <a:pt x="44" y="61"/>
                      <a:pt x="44" y="61"/>
                      <a:pt x="44" y="61"/>
                    </a:cubicBezTo>
                    <a:cubicBezTo>
                      <a:pt x="47" y="59"/>
                      <a:pt x="47" y="59"/>
                      <a:pt x="47" y="59"/>
                    </a:cubicBezTo>
                    <a:cubicBezTo>
                      <a:pt x="48" y="61"/>
                      <a:pt x="48" y="61"/>
                      <a:pt x="48" y="61"/>
                    </a:cubicBezTo>
                    <a:cubicBezTo>
                      <a:pt x="45" y="64"/>
                      <a:pt x="45" y="64"/>
                      <a:pt x="45" y="64"/>
                    </a:cubicBezTo>
                    <a:cubicBezTo>
                      <a:pt x="44" y="65"/>
                      <a:pt x="44" y="65"/>
                      <a:pt x="44" y="65"/>
                    </a:cubicBezTo>
                    <a:cubicBezTo>
                      <a:pt x="44" y="67"/>
                      <a:pt x="44" y="67"/>
                      <a:pt x="44" y="67"/>
                    </a:cubicBezTo>
                    <a:cubicBezTo>
                      <a:pt x="41" y="66"/>
                      <a:pt x="41" y="66"/>
                      <a:pt x="41" y="66"/>
                    </a:cubicBezTo>
                    <a:cubicBezTo>
                      <a:pt x="38" y="63"/>
                      <a:pt x="38" y="63"/>
                      <a:pt x="38" y="63"/>
                    </a:cubicBezTo>
                    <a:cubicBezTo>
                      <a:pt x="36" y="63"/>
                      <a:pt x="36" y="63"/>
                      <a:pt x="36" y="63"/>
                    </a:cubicBezTo>
                    <a:cubicBezTo>
                      <a:pt x="34" y="62"/>
                      <a:pt x="34" y="62"/>
                      <a:pt x="34" y="62"/>
                    </a:cubicBezTo>
                    <a:cubicBezTo>
                      <a:pt x="33" y="59"/>
                      <a:pt x="33" y="59"/>
                      <a:pt x="33" y="59"/>
                    </a:cubicBezTo>
                    <a:cubicBezTo>
                      <a:pt x="32" y="60"/>
                      <a:pt x="32" y="60"/>
                      <a:pt x="32" y="60"/>
                    </a:cubicBezTo>
                    <a:cubicBezTo>
                      <a:pt x="30" y="61"/>
                      <a:pt x="30" y="61"/>
                      <a:pt x="30" y="61"/>
                    </a:cubicBezTo>
                    <a:cubicBezTo>
                      <a:pt x="29" y="62"/>
                      <a:pt x="29" y="62"/>
                      <a:pt x="29" y="62"/>
                    </a:cubicBezTo>
                    <a:cubicBezTo>
                      <a:pt x="27" y="60"/>
                      <a:pt x="27" y="60"/>
                      <a:pt x="27" y="60"/>
                    </a:cubicBezTo>
                    <a:cubicBezTo>
                      <a:pt x="28" y="58"/>
                      <a:pt x="28" y="58"/>
                      <a:pt x="28" y="58"/>
                    </a:cubicBezTo>
                    <a:cubicBezTo>
                      <a:pt x="26" y="59"/>
                      <a:pt x="26" y="59"/>
                      <a:pt x="26" y="59"/>
                    </a:cubicBezTo>
                    <a:cubicBezTo>
                      <a:pt x="26" y="59"/>
                      <a:pt x="25" y="60"/>
                      <a:pt x="25" y="59"/>
                    </a:cubicBezTo>
                    <a:cubicBezTo>
                      <a:pt x="24" y="59"/>
                      <a:pt x="23" y="59"/>
                      <a:pt x="23" y="59"/>
                    </a:cubicBezTo>
                    <a:cubicBezTo>
                      <a:pt x="22" y="59"/>
                      <a:pt x="22" y="58"/>
                      <a:pt x="21" y="58"/>
                    </a:cubicBezTo>
                    <a:cubicBezTo>
                      <a:pt x="20" y="57"/>
                      <a:pt x="19" y="56"/>
                      <a:pt x="19" y="56"/>
                    </a:cubicBezTo>
                    <a:cubicBezTo>
                      <a:pt x="17" y="57"/>
                      <a:pt x="17" y="57"/>
                      <a:pt x="17" y="57"/>
                    </a:cubicBezTo>
                    <a:cubicBezTo>
                      <a:pt x="16" y="58"/>
                      <a:pt x="16" y="58"/>
                      <a:pt x="16" y="58"/>
                    </a:cubicBezTo>
                    <a:cubicBezTo>
                      <a:pt x="15" y="57"/>
                      <a:pt x="15" y="57"/>
                      <a:pt x="15" y="57"/>
                    </a:cubicBezTo>
                    <a:cubicBezTo>
                      <a:pt x="14" y="57"/>
                      <a:pt x="14" y="57"/>
                      <a:pt x="14" y="57"/>
                    </a:cubicBezTo>
                    <a:cubicBezTo>
                      <a:pt x="11" y="57"/>
                      <a:pt x="11" y="57"/>
                      <a:pt x="11" y="57"/>
                    </a:cubicBezTo>
                    <a:cubicBezTo>
                      <a:pt x="10" y="57"/>
                      <a:pt x="10" y="57"/>
                      <a:pt x="10" y="57"/>
                    </a:cubicBezTo>
                    <a:cubicBezTo>
                      <a:pt x="10" y="57"/>
                      <a:pt x="10" y="57"/>
                      <a:pt x="9" y="57"/>
                    </a:cubicBezTo>
                    <a:cubicBezTo>
                      <a:pt x="8" y="56"/>
                      <a:pt x="7" y="56"/>
                      <a:pt x="7" y="56"/>
                    </a:cubicBezTo>
                    <a:cubicBezTo>
                      <a:pt x="5" y="55"/>
                      <a:pt x="5" y="55"/>
                      <a:pt x="5" y="55"/>
                    </a:cubicBezTo>
                    <a:cubicBezTo>
                      <a:pt x="3" y="55"/>
                      <a:pt x="3" y="55"/>
                      <a:pt x="3" y="55"/>
                    </a:cubicBezTo>
                    <a:cubicBezTo>
                      <a:pt x="3" y="55"/>
                      <a:pt x="2" y="54"/>
                      <a:pt x="2" y="55"/>
                    </a:cubicBezTo>
                    <a:cubicBezTo>
                      <a:pt x="2" y="56"/>
                      <a:pt x="0" y="58"/>
                      <a:pt x="1" y="58"/>
                    </a:cubicBezTo>
                    <a:cubicBezTo>
                      <a:pt x="1" y="59"/>
                      <a:pt x="2" y="59"/>
                      <a:pt x="3" y="61"/>
                    </a:cubicBezTo>
                    <a:cubicBezTo>
                      <a:pt x="4" y="62"/>
                      <a:pt x="4" y="62"/>
                      <a:pt x="4" y="62"/>
                    </a:cubicBezTo>
                    <a:cubicBezTo>
                      <a:pt x="7" y="62"/>
                      <a:pt x="7" y="62"/>
                      <a:pt x="7" y="62"/>
                    </a:cubicBezTo>
                    <a:cubicBezTo>
                      <a:pt x="8" y="61"/>
                      <a:pt x="8" y="61"/>
                      <a:pt x="8" y="61"/>
                    </a:cubicBezTo>
                    <a:cubicBezTo>
                      <a:pt x="11" y="61"/>
                      <a:pt x="11" y="61"/>
                      <a:pt x="11" y="61"/>
                    </a:cubicBezTo>
                    <a:cubicBezTo>
                      <a:pt x="12" y="63"/>
                      <a:pt x="12" y="65"/>
                      <a:pt x="13" y="64"/>
                    </a:cubicBezTo>
                    <a:cubicBezTo>
                      <a:pt x="14" y="63"/>
                      <a:pt x="14" y="63"/>
                      <a:pt x="14" y="63"/>
                    </a:cubicBezTo>
                    <a:cubicBezTo>
                      <a:pt x="15" y="64"/>
                      <a:pt x="15" y="64"/>
                      <a:pt x="15" y="64"/>
                    </a:cubicBezTo>
                    <a:cubicBezTo>
                      <a:pt x="15" y="64"/>
                      <a:pt x="17" y="67"/>
                      <a:pt x="18" y="67"/>
                    </a:cubicBezTo>
                    <a:cubicBezTo>
                      <a:pt x="19" y="68"/>
                      <a:pt x="19" y="68"/>
                      <a:pt x="19" y="68"/>
                    </a:cubicBezTo>
                    <a:cubicBezTo>
                      <a:pt x="23" y="70"/>
                      <a:pt x="23" y="70"/>
                      <a:pt x="23" y="70"/>
                    </a:cubicBezTo>
                    <a:cubicBezTo>
                      <a:pt x="24" y="70"/>
                      <a:pt x="24" y="70"/>
                      <a:pt x="24" y="70"/>
                    </a:cubicBezTo>
                    <a:cubicBezTo>
                      <a:pt x="24" y="70"/>
                      <a:pt x="27" y="69"/>
                      <a:pt x="27" y="69"/>
                    </a:cubicBezTo>
                    <a:cubicBezTo>
                      <a:pt x="27" y="70"/>
                      <a:pt x="28" y="71"/>
                      <a:pt x="28" y="72"/>
                    </a:cubicBezTo>
                    <a:cubicBezTo>
                      <a:pt x="28" y="72"/>
                      <a:pt x="28" y="73"/>
                      <a:pt x="27" y="74"/>
                    </a:cubicBezTo>
                    <a:cubicBezTo>
                      <a:pt x="27" y="74"/>
                      <a:pt x="28" y="75"/>
                      <a:pt x="28" y="75"/>
                    </a:cubicBezTo>
                    <a:cubicBezTo>
                      <a:pt x="25" y="77"/>
                      <a:pt x="25" y="77"/>
                      <a:pt x="25" y="77"/>
                    </a:cubicBezTo>
                    <a:cubicBezTo>
                      <a:pt x="25" y="80"/>
                      <a:pt x="25" y="80"/>
                      <a:pt x="25" y="80"/>
                    </a:cubicBezTo>
                    <a:cubicBezTo>
                      <a:pt x="25" y="80"/>
                      <a:pt x="25" y="81"/>
                      <a:pt x="25" y="81"/>
                    </a:cubicBezTo>
                    <a:cubicBezTo>
                      <a:pt x="25" y="82"/>
                      <a:pt x="24" y="84"/>
                      <a:pt x="24" y="84"/>
                    </a:cubicBezTo>
                    <a:cubicBezTo>
                      <a:pt x="26" y="83"/>
                      <a:pt x="26" y="83"/>
                      <a:pt x="26" y="83"/>
                    </a:cubicBezTo>
                    <a:cubicBezTo>
                      <a:pt x="26" y="83"/>
                      <a:pt x="27" y="83"/>
                      <a:pt x="27" y="84"/>
                    </a:cubicBezTo>
                    <a:cubicBezTo>
                      <a:pt x="26" y="85"/>
                      <a:pt x="26" y="86"/>
                      <a:pt x="26" y="86"/>
                    </a:cubicBezTo>
                    <a:cubicBezTo>
                      <a:pt x="26" y="86"/>
                      <a:pt x="26" y="88"/>
                      <a:pt x="27" y="87"/>
                    </a:cubicBezTo>
                    <a:cubicBezTo>
                      <a:pt x="28" y="86"/>
                      <a:pt x="28" y="86"/>
                      <a:pt x="28" y="86"/>
                    </a:cubicBezTo>
                    <a:cubicBezTo>
                      <a:pt x="30" y="86"/>
                      <a:pt x="30" y="86"/>
                      <a:pt x="30" y="86"/>
                    </a:cubicBezTo>
                    <a:cubicBezTo>
                      <a:pt x="32" y="85"/>
                      <a:pt x="32" y="85"/>
                      <a:pt x="32" y="85"/>
                    </a:cubicBezTo>
                    <a:cubicBezTo>
                      <a:pt x="32" y="85"/>
                      <a:pt x="32" y="85"/>
                      <a:pt x="34" y="84"/>
                    </a:cubicBezTo>
                    <a:cubicBezTo>
                      <a:pt x="35" y="84"/>
                      <a:pt x="37" y="84"/>
                      <a:pt x="37" y="84"/>
                    </a:cubicBezTo>
                    <a:cubicBezTo>
                      <a:pt x="37" y="84"/>
                      <a:pt x="38" y="86"/>
                      <a:pt x="38" y="86"/>
                    </a:cubicBezTo>
                    <a:cubicBezTo>
                      <a:pt x="37" y="86"/>
                      <a:pt x="33" y="86"/>
                      <a:pt x="33" y="86"/>
                    </a:cubicBezTo>
                    <a:cubicBezTo>
                      <a:pt x="32" y="86"/>
                      <a:pt x="32" y="86"/>
                      <a:pt x="32" y="86"/>
                    </a:cubicBezTo>
                    <a:cubicBezTo>
                      <a:pt x="30" y="88"/>
                      <a:pt x="30" y="88"/>
                      <a:pt x="30" y="88"/>
                    </a:cubicBezTo>
                    <a:cubicBezTo>
                      <a:pt x="28" y="89"/>
                      <a:pt x="28" y="89"/>
                      <a:pt x="28" y="89"/>
                    </a:cubicBezTo>
                    <a:cubicBezTo>
                      <a:pt x="28" y="89"/>
                      <a:pt x="27" y="91"/>
                      <a:pt x="28" y="91"/>
                    </a:cubicBezTo>
                    <a:cubicBezTo>
                      <a:pt x="28" y="92"/>
                      <a:pt x="26" y="93"/>
                      <a:pt x="26" y="93"/>
                    </a:cubicBezTo>
                    <a:cubicBezTo>
                      <a:pt x="25" y="93"/>
                      <a:pt x="25" y="93"/>
                      <a:pt x="25" y="93"/>
                    </a:cubicBezTo>
                    <a:cubicBezTo>
                      <a:pt x="25" y="93"/>
                      <a:pt x="25" y="93"/>
                      <a:pt x="25" y="93"/>
                    </a:cubicBezTo>
                    <a:cubicBezTo>
                      <a:pt x="25" y="93"/>
                      <a:pt x="25" y="94"/>
                      <a:pt x="26" y="95"/>
                    </a:cubicBezTo>
                    <a:cubicBezTo>
                      <a:pt x="27" y="95"/>
                      <a:pt x="30" y="94"/>
                      <a:pt x="30" y="94"/>
                    </a:cubicBezTo>
                    <a:cubicBezTo>
                      <a:pt x="30" y="94"/>
                      <a:pt x="31" y="94"/>
                      <a:pt x="30" y="95"/>
                    </a:cubicBezTo>
                    <a:cubicBezTo>
                      <a:pt x="30" y="96"/>
                      <a:pt x="29" y="98"/>
                      <a:pt x="29" y="98"/>
                    </a:cubicBezTo>
                    <a:cubicBezTo>
                      <a:pt x="29" y="98"/>
                      <a:pt x="28" y="98"/>
                      <a:pt x="26" y="99"/>
                    </a:cubicBezTo>
                    <a:cubicBezTo>
                      <a:pt x="24" y="99"/>
                      <a:pt x="22" y="101"/>
                      <a:pt x="22" y="101"/>
                    </a:cubicBezTo>
                    <a:cubicBezTo>
                      <a:pt x="21" y="103"/>
                      <a:pt x="21" y="103"/>
                      <a:pt x="21" y="103"/>
                    </a:cubicBezTo>
                    <a:cubicBezTo>
                      <a:pt x="21" y="103"/>
                      <a:pt x="21" y="104"/>
                      <a:pt x="19" y="104"/>
                    </a:cubicBezTo>
                    <a:cubicBezTo>
                      <a:pt x="18" y="103"/>
                      <a:pt x="15" y="103"/>
                      <a:pt x="15" y="103"/>
                    </a:cubicBezTo>
                    <a:cubicBezTo>
                      <a:pt x="14" y="104"/>
                      <a:pt x="14" y="104"/>
                      <a:pt x="14" y="104"/>
                    </a:cubicBezTo>
                    <a:cubicBezTo>
                      <a:pt x="14" y="104"/>
                      <a:pt x="13" y="104"/>
                      <a:pt x="12" y="104"/>
                    </a:cubicBezTo>
                    <a:cubicBezTo>
                      <a:pt x="11" y="104"/>
                      <a:pt x="11" y="103"/>
                      <a:pt x="11" y="103"/>
                    </a:cubicBezTo>
                    <a:cubicBezTo>
                      <a:pt x="11" y="100"/>
                      <a:pt x="11" y="100"/>
                      <a:pt x="11" y="100"/>
                    </a:cubicBezTo>
                    <a:cubicBezTo>
                      <a:pt x="11" y="99"/>
                      <a:pt x="11" y="99"/>
                      <a:pt x="11" y="99"/>
                    </a:cubicBezTo>
                    <a:cubicBezTo>
                      <a:pt x="10" y="96"/>
                      <a:pt x="10" y="96"/>
                      <a:pt x="10" y="96"/>
                    </a:cubicBezTo>
                    <a:cubicBezTo>
                      <a:pt x="10" y="96"/>
                      <a:pt x="9" y="98"/>
                      <a:pt x="8" y="98"/>
                    </a:cubicBezTo>
                    <a:cubicBezTo>
                      <a:pt x="8" y="99"/>
                      <a:pt x="7" y="100"/>
                      <a:pt x="7" y="100"/>
                    </a:cubicBezTo>
                    <a:cubicBezTo>
                      <a:pt x="6" y="102"/>
                      <a:pt x="6" y="102"/>
                      <a:pt x="6" y="102"/>
                    </a:cubicBezTo>
                    <a:cubicBezTo>
                      <a:pt x="5" y="103"/>
                      <a:pt x="5" y="103"/>
                      <a:pt x="5" y="103"/>
                    </a:cubicBezTo>
                    <a:cubicBezTo>
                      <a:pt x="6" y="106"/>
                      <a:pt x="6" y="106"/>
                      <a:pt x="6" y="106"/>
                    </a:cubicBezTo>
                    <a:cubicBezTo>
                      <a:pt x="5" y="107"/>
                      <a:pt x="5" y="107"/>
                      <a:pt x="5" y="107"/>
                    </a:cubicBezTo>
                    <a:cubicBezTo>
                      <a:pt x="5" y="107"/>
                      <a:pt x="3" y="108"/>
                      <a:pt x="4" y="108"/>
                    </a:cubicBezTo>
                    <a:cubicBezTo>
                      <a:pt x="5" y="109"/>
                      <a:pt x="8" y="110"/>
                      <a:pt x="8" y="110"/>
                    </a:cubicBezTo>
                    <a:cubicBezTo>
                      <a:pt x="8" y="110"/>
                      <a:pt x="9" y="109"/>
                      <a:pt x="10" y="110"/>
                    </a:cubicBezTo>
                    <a:cubicBezTo>
                      <a:pt x="12" y="111"/>
                      <a:pt x="13" y="112"/>
                      <a:pt x="13" y="112"/>
                    </a:cubicBezTo>
                    <a:cubicBezTo>
                      <a:pt x="14" y="112"/>
                      <a:pt x="14" y="112"/>
                      <a:pt x="14" y="112"/>
                    </a:cubicBezTo>
                    <a:cubicBezTo>
                      <a:pt x="17" y="112"/>
                      <a:pt x="17" y="112"/>
                      <a:pt x="17" y="112"/>
                    </a:cubicBezTo>
                    <a:cubicBezTo>
                      <a:pt x="18" y="113"/>
                      <a:pt x="18" y="113"/>
                      <a:pt x="18" y="113"/>
                    </a:cubicBezTo>
                    <a:cubicBezTo>
                      <a:pt x="22" y="114"/>
                      <a:pt x="22" y="114"/>
                      <a:pt x="22" y="114"/>
                    </a:cubicBezTo>
                    <a:cubicBezTo>
                      <a:pt x="22" y="114"/>
                      <a:pt x="23" y="116"/>
                      <a:pt x="23" y="116"/>
                    </a:cubicBezTo>
                    <a:cubicBezTo>
                      <a:pt x="23" y="117"/>
                      <a:pt x="26" y="118"/>
                      <a:pt x="26" y="118"/>
                    </a:cubicBezTo>
                    <a:cubicBezTo>
                      <a:pt x="26" y="118"/>
                      <a:pt x="25" y="118"/>
                      <a:pt x="27" y="118"/>
                    </a:cubicBezTo>
                    <a:cubicBezTo>
                      <a:pt x="29" y="118"/>
                      <a:pt x="30" y="118"/>
                      <a:pt x="30" y="118"/>
                    </a:cubicBezTo>
                    <a:cubicBezTo>
                      <a:pt x="30" y="118"/>
                      <a:pt x="32" y="118"/>
                      <a:pt x="33" y="119"/>
                    </a:cubicBezTo>
                    <a:cubicBezTo>
                      <a:pt x="33" y="120"/>
                      <a:pt x="35" y="123"/>
                      <a:pt x="35" y="123"/>
                    </a:cubicBezTo>
                    <a:cubicBezTo>
                      <a:pt x="38" y="128"/>
                      <a:pt x="38" y="128"/>
                      <a:pt x="38" y="128"/>
                    </a:cubicBezTo>
                    <a:cubicBezTo>
                      <a:pt x="39" y="131"/>
                      <a:pt x="39" y="131"/>
                      <a:pt x="39" y="131"/>
                    </a:cubicBezTo>
                    <a:cubicBezTo>
                      <a:pt x="39" y="131"/>
                      <a:pt x="39" y="131"/>
                      <a:pt x="41" y="133"/>
                    </a:cubicBezTo>
                    <a:cubicBezTo>
                      <a:pt x="42" y="134"/>
                      <a:pt x="43" y="136"/>
                      <a:pt x="43" y="136"/>
                    </a:cubicBezTo>
                    <a:cubicBezTo>
                      <a:pt x="43" y="136"/>
                      <a:pt x="43" y="136"/>
                      <a:pt x="44" y="137"/>
                    </a:cubicBezTo>
                    <a:cubicBezTo>
                      <a:pt x="45" y="139"/>
                      <a:pt x="46" y="140"/>
                      <a:pt x="46" y="140"/>
                    </a:cubicBezTo>
                    <a:cubicBezTo>
                      <a:pt x="46" y="140"/>
                      <a:pt x="46" y="142"/>
                      <a:pt x="47" y="142"/>
                    </a:cubicBezTo>
                    <a:cubicBezTo>
                      <a:pt x="49" y="143"/>
                      <a:pt x="50" y="143"/>
                      <a:pt x="51" y="144"/>
                    </a:cubicBezTo>
                    <a:cubicBezTo>
                      <a:pt x="52" y="145"/>
                      <a:pt x="54" y="147"/>
                      <a:pt x="54" y="147"/>
                    </a:cubicBezTo>
                    <a:cubicBezTo>
                      <a:pt x="54" y="147"/>
                      <a:pt x="58" y="151"/>
                      <a:pt x="60" y="152"/>
                    </a:cubicBezTo>
                    <a:cubicBezTo>
                      <a:pt x="61" y="154"/>
                      <a:pt x="63" y="156"/>
                      <a:pt x="64" y="156"/>
                    </a:cubicBezTo>
                    <a:cubicBezTo>
                      <a:pt x="65" y="156"/>
                      <a:pt x="69" y="158"/>
                      <a:pt x="69" y="158"/>
                    </a:cubicBezTo>
                    <a:cubicBezTo>
                      <a:pt x="69" y="158"/>
                      <a:pt x="71" y="159"/>
                      <a:pt x="72" y="159"/>
                    </a:cubicBezTo>
                    <a:cubicBezTo>
                      <a:pt x="73" y="159"/>
                      <a:pt x="70" y="158"/>
                      <a:pt x="75" y="158"/>
                    </a:cubicBezTo>
                    <a:cubicBezTo>
                      <a:pt x="80" y="158"/>
                      <a:pt x="83" y="160"/>
                      <a:pt x="83" y="160"/>
                    </a:cubicBezTo>
                    <a:cubicBezTo>
                      <a:pt x="86" y="158"/>
                      <a:pt x="86" y="158"/>
                      <a:pt x="86" y="158"/>
                    </a:cubicBezTo>
                    <a:cubicBezTo>
                      <a:pt x="86" y="158"/>
                      <a:pt x="86" y="159"/>
                      <a:pt x="87" y="157"/>
                    </a:cubicBezTo>
                    <a:cubicBezTo>
                      <a:pt x="87" y="155"/>
                      <a:pt x="88" y="153"/>
                      <a:pt x="88" y="153"/>
                    </a:cubicBezTo>
                    <a:cubicBezTo>
                      <a:pt x="88" y="153"/>
                      <a:pt x="87" y="152"/>
                      <a:pt x="89" y="152"/>
                    </a:cubicBezTo>
                    <a:cubicBezTo>
                      <a:pt x="91" y="151"/>
                      <a:pt x="96" y="151"/>
                      <a:pt x="97" y="151"/>
                    </a:cubicBezTo>
                    <a:cubicBezTo>
                      <a:pt x="97" y="151"/>
                      <a:pt x="98" y="152"/>
                      <a:pt x="98" y="151"/>
                    </a:cubicBezTo>
                    <a:cubicBezTo>
                      <a:pt x="99" y="150"/>
                      <a:pt x="105" y="153"/>
                      <a:pt x="105" y="153"/>
                    </a:cubicBezTo>
                    <a:cubicBezTo>
                      <a:pt x="107" y="151"/>
                      <a:pt x="107" y="151"/>
                      <a:pt x="107" y="151"/>
                    </a:cubicBezTo>
                    <a:cubicBezTo>
                      <a:pt x="108" y="150"/>
                      <a:pt x="108" y="150"/>
                      <a:pt x="108" y="150"/>
                    </a:cubicBezTo>
                    <a:cubicBezTo>
                      <a:pt x="110" y="153"/>
                      <a:pt x="110" y="153"/>
                      <a:pt x="110" y="153"/>
                    </a:cubicBezTo>
                    <a:cubicBezTo>
                      <a:pt x="113" y="154"/>
                      <a:pt x="113" y="154"/>
                      <a:pt x="113" y="154"/>
                    </a:cubicBezTo>
                    <a:cubicBezTo>
                      <a:pt x="113" y="154"/>
                      <a:pt x="116" y="153"/>
                      <a:pt x="117" y="153"/>
                    </a:cubicBezTo>
                    <a:cubicBezTo>
                      <a:pt x="118" y="153"/>
                      <a:pt x="121" y="151"/>
                      <a:pt x="121" y="151"/>
                    </a:cubicBezTo>
                    <a:cubicBezTo>
                      <a:pt x="121" y="151"/>
                      <a:pt x="121" y="149"/>
                      <a:pt x="122" y="149"/>
                    </a:cubicBezTo>
                    <a:cubicBezTo>
                      <a:pt x="123" y="149"/>
                      <a:pt x="126" y="149"/>
                      <a:pt x="127" y="149"/>
                    </a:cubicBezTo>
                    <a:cubicBezTo>
                      <a:pt x="128" y="148"/>
                      <a:pt x="131" y="148"/>
                      <a:pt x="131" y="148"/>
                    </a:cubicBezTo>
                    <a:cubicBezTo>
                      <a:pt x="132" y="146"/>
                      <a:pt x="132" y="146"/>
                      <a:pt x="132" y="146"/>
                    </a:cubicBezTo>
                    <a:cubicBezTo>
                      <a:pt x="132" y="146"/>
                      <a:pt x="133" y="145"/>
                      <a:pt x="134" y="146"/>
                    </a:cubicBezTo>
                    <a:cubicBezTo>
                      <a:pt x="136" y="146"/>
                      <a:pt x="138" y="146"/>
                      <a:pt x="138" y="146"/>
                    </a:cubicBezTo>
                    <a:cubicBezTo>
                      <a:pt x="141" y="145"/>
                      <a:pt x="141" y="145"/>
                      <a:pt x="141" y="145"/>
                    </a:cubicBezTo>
                    <a:cubicBezTo>
                      <a:pt x="143" y="144"/>
                      <a:pt x="143" y="144"/>
                      <a:pt x="143" y="144"/>
                    </a:cubicBezTo>
                    <a:cubicBezTo>
                      <a:pt x="143" y="144"/>
                      <a:pt x="143" y="143"/>
                      <a:pt x="144" y="144"/>
                    </a:cubicBezTo>
                    <a:cubicBezTo>
                      <a:pt x="145" y="144"/>
                      <a:pt x="147" y="146"/>
                      <a:pt x="147" y="146"/>
                    </a:cubicBezTo>
                    <a:cubicBezTo>
                      <a:pt x="150" y="147"/>
                      <a:pt x="150" y="147"/>
                      <a:pt x="150" y="147"/>
                    </a:cubicBezTo>
                    <a:cubicBezTo>
                      <a:pt x="152" y="146"/>
                      <a:pt x="152" y="146"/>
                      <a:pt x="152" y="146"/>
                    </a:cubicBezTo>
                    <a:cubicBezTo>
                      <a:pt x="154" y="144"/>
                      <a:pt x="154" y="144"/>
                      <a:pt x="154" y="144"/>
                    </a:cubicBezTo>
                    <a:cubicBezTo>
                      <a:pt x="154" y="144"/>
                      <a:pt x="154" y="143"/>
                      <a:pt x="156" y="143"/>
                    </a:cubicBezTo>
                    <a:cubicBezTo>
                      <a:pt x="159" y="144"/>
                      <a:pt x="160" y="144"/>
                      <a:pt x="160" y="144"/>
                    </a:cubicBezTo>
                    <a:cubicBezTo>
                      <a:pt x="160" y="144"/>
                      <a:pt x="162" y="143"/>
                      <a:pt x="162" y="143"/>
                    </a:cubicBezTo>
                    <a:cubicBezTo>
                      <a:pt x="162" y="142"/>
                      <a:pt x="162" y="141"/>
                      <a:pt x="162" y="140"/>
                    </a:cubicBezTo>
                    <a:cubicBezTo>
                      <a:pt x="163" y="139"/>
                      <a:pt x="166" y="136"/>
                      <a:pt x="166" y="136"/>
                    </a:cubicBezTo>
                    <a:cubicBezTo>
                      <a:pt x="168" y="135"/>
                      <a:pt x="168" y="135"/>
                      <a:pt x="168" y="135"/>
                    </a:cubicBezTo>
                    <a:cubicBezTo>
                      <a:pt x="167" y="132"/>
                      <a:pt x="167" y="132"/>
                      <a:pt x="167" y="132"/>
                    </a:cubicBezTo>
                    <a:cubicBezTo>
                      <a:pt x="167" y="131"/>
                      <a:pt x="167" y="131"/>
                      <a:pt x="167" y="131"/>
                    </a:cubicBezTo>
                    <a:cubicBezTo>
                      <a:pt x="167" y="131"/>
                      <a:pt x="170" y="130"/>
                      <a:pt x="169" y="132"/>
                    </a:cubicBezTo>
                    <a:cubicBezTo>
                      <a:pt x="168" y="133"/>
                      <a:pt x="169" y="134"/>
                      <a:pt x="169" y="134"/>
                    </a:cubicBezTo>
                    <a:cubicBezTo>
                      <a:pt x="169" y="134"/>
                      <a:pt x="170" y="133"/>
                      <a:pt x="171" y="133"/>
                    </a:cubicBezTo>
                    <a:cubicBezTo>
                      <a:pt x="172" y="133"/>
                      <a:pt x="173" y="132"/>
                      <a:pt x="173" y="133"/>
                    </a:cubicBezTo>
                    <a:cubicBezTo>
                      <a:pt x="174" y="133"/>
                      <a:pt x="175" y="133"/>
                      <a:pt x="175" y="133"/>
                    </a:cubicBezTo>
                    <a:cubicBezTo>
                      <a:pt x="175" y="133"/>
                      <a:pt x="175" y="131"/>
                      <a:pt x="176" y="131"/>
                    </a:cubicBezTo>
                    <a:cubicBezTo>
                      <a:pt x="177" y="131"/>
                      <a:pt x="178" y="131"/>
                      <a:pt x="178" y="131"/>
                    </a:cubicBezTo>
                    <a:cubicBezTo>
                      <a:pt x="178" y="131"/>
                      <a:pt x="179" y="132"/>
                      <a:pt x="179" y="131"/>
                    </a:cubicBezTo>
                    <a:cubicBezTo>
                      <a:pt x="179" y="131"/>
                      <a:pt x="177" y="129"/>
                      <a:pt x="177" y="129"/>
                    </a:cubicBezTo>
                    <a:cubicBezTo>
                      <a:pt x="178" y="130"/>
                      <a:pt x="180" y="129"/>
                      <a:pt x="180" y="129"/>
                    </a:cubicBezTo>
                    <a:cubicBezTo>
                      <a:pt x="180" y="129"/>
                      <a:pt x="182" y="130"/>
                      <a:pt x="180" y="128"/>
                    </a:cubicBezTo>
                    <a:cubicBezTo>
                      <a:pt x="178" y="126"/>
                      <a:pt x="180" y="126"/>
                      <a:pt x="180" y="126"/>
                    </a:cubicBezTo>
                    <a:cubicBezTo>
                      <a:pt x="180" y="126"/>
                      <a:pt x="183" y="127"/>
                      <a:pt x="182" y="127"/>
                    </a:cubicBezTo>
                    <a:cubicBezTo>
                      <a:pt x="181" y="126"/>
                      <a:pt x="178" y="122"/>
                      <a:pt x="178" y="122"/>
                    </a:cubicBezTo>
                    <a:cubicBezTo>
                      <a:pt x="178" y="121"/>
                      <a:pt x="178" y="121"/>
                      <a:pt x="178" y="121"/>
                    </a:cubicBezTo>
                    <a:cubicBezTo>
                      <a:pt x="178" y="120"/>
                      <a:pt x="178" y="120"/>
                      <a:pt x="178" y="120"/>
                    </a:cubicBezTo>
                    <a:cubicBezTo>
                      <a:pt x="178" y="120"/>
                      <a:pt x="180" y="121"/>
                      <a:pt x="180" y="121"/>
                    </a:cubicBezTo>
                    <a:cubicBezTo>
                      <a:pt x="181" y="121"/>
                      <a:pt x="181" y="121"/>
                      <a:pt x="182" y="122"/>
                    </a:cubicBezTo>
                    <a:cubicBezTo>
                      <a:pt x="183" y="123"/>
                      <a:pt x="182" y="124"/>
                      <a:pt x="183" y="124"/>
                    </a:cubicBezTo>
                    <a:cubicBezTo>
                      <a:pt x="184" y="125"/>
                      <a:pt x="186" y="124"/>
                      <a:pt x="186" y="124"/>
                    </a:cubicBezTo>
                    <a:cubicBezTo>
                      <a:pt x="188" y="122"/>
                      <a:pt x="188" y="122"/>
                      <a:pt x="188" y="122"/>
                    </a:cubicBezTo>
                    <a:cubicBezTo>
                      <a:pt x="188" y="122"/>
                      <a:pt x="190" y="119"/>
                      <a:pt x="190" y="118"/>
                    </a:cubicBezTo>
                    <a:cubicBezTo>
                      <a:pt x="189" y="118"/>
                      <a:pt x="185" y="120"/>
                      <a:pt x="185" y="120"/>
                    </a:cubicBezTo>
                    <a:cubicBezTo>
                      <a:pt x="186" y="116"/>
                      <a:pt x="186" y="116"/>
                      <a:pt x="186" y="116"/>
                    </a:cubicBezTo>
                    <a:cubicBezTo>
                      <a:pt x="185" y="116"/>
                      <a:pt x="185" y="116"/>
                      <a:pt x="185" y="116"/>
                    </a:cubicBezTo>
                    <a:cubicBezTo>
                      <a:pt x="183" y="114"/>
                      <a:pt x="183" y="114"/>
                      <a:pt x="183" y="114"/>
                    </a:cubicBezTo>
                    <a:cubicBezTo>
                      <a:pt x="183" y="114"/>
                      <a:pt x="186" y="115"/>
                      <a:pt x="186" y="115"/>
                    </a:cubicBezTo>
                    <a:cubicBezTo>
                      <a:pt x="187" y="115"/>
                      <a:pt x="189" y="114"/>
                      <a:pt x="189" y="114"/>
                    </a:cubicBezTo>
                    <a:cubicBezTo>
                      <a:pt x="189" y="113"/>
                      <a:pt x="189" y="113"/>
                      <a:pt x="189" y="113"/>
                    </a:cubicBezTo>
                    <a:cubicBezTo>
                      <a:pt x="186" y="111"/>
                      <a:pt x="186" y="111"/>
                      <a:pt x="186" y="111"/>
                    </a:cubicBezTo>
                    <a:cubicBezTo>
                      <a:pt x="187" y="110"/>
                      <a:pt x="187" y="110"/>
                      <a:pt x="187" y="110"/>
                    </a:cubicBezTo>
                    <a:cubicBezTo>
                      <a:pt x="188" y="108"/>
                      <a:pt x="188" y="108"/>
                      <a:pt x="188" y="108"/>
                    </a:cubicBezTo>
                    <a:cubicBezTo>
                      <a:pt x="190" y="107"/>
                      <a:pt x="190" y="107"/>
                      <a:pt x="190" y="107"/>
                    </a:cubicBezTo>
                    <a:cubicBezTo>
                      <a:pt x="191" y="103"/>
                      <a:pt x="191" y="103"/>
                      <a:pt x="191" y="103"/>
                    </a:cubicBezTo>
                    <a:cubicBezTo>
                      <a:pt x="191" y="101"/>
                      <a:pt x="191" y="101"/>
                      <a:pt x="191" y="101"/>
                    </a:cubicBezTo>
                    <a:cubicBezTo>
                      <a:pt x="190" y="101"/>
                      <a:pt x="190" y="101"/>
                      <a:pt x="190" y="101"/>
                    </a:cubicBezTo>
                    <a:cubicBezTo>
                      <a:pt x="189" y="98"/>
                      <a:pt x="189" y="98"/>
                      <a:pt x="189" y="98"/>
                    </a:cubicBezTo>
                    <a:cubicBezTo>
                      <a:pt x="186" y="97"/>
                      <a:pt x="186" y="97"/>
                      <a:pt x="186" y="97"/>
                    </a:cubicBezTo>
                    <a:cubicBezTo>
                      <a:pt x="186" y="97"/>
                      <a:pt x="184" y="94"/>
                      <a:pt x="184" y="94"/>
                    </a:cubicBezTo>
                    <a:cubicBezTo>
                      <a:pt x="183" y="94"/>
                      <a:pt x="184" y="92"/>
                      <a:pt x="183" y="93"/>
                    </a:cubicBezTo>
                    <a:cubicBezTo>
                      <a:pt x="182" y="93"/>
                      <a:pt x="181" y="92"/>
                      <a:pt x="181" y="92"/>
                    </a:cubicBezTo>
                    <a:cubicBezTo>
                      <a:pt x="181" y="92"/>
                      <a:pt x="182" y="90"/>
                      <a:pt x="182" y="90"/>
                    </a:cubicBezTo>
                    <a:cubicBezTo>
                      <a:pt x="182" y="90"/>
                      <a:pt x="183" y="89"/>
                      <a:pt x="183" y="88"/>
                    </a:cubicBezTo>
                    <a:cubicBezTo>
                      <a:pt x="183" y="88"/>
                      <a:pt x="183" y="86"/>
                      <a:pt x="182" y="86"/>
                    </a:cubicBezTo>
                    <a:cubicBezTo>
                      <a:pt x="182" y="86"/>
                      <a:pt x="180" y="87"/>
                      <a:pt x="180" y="87"/>
                    </a:cubicBezTo>
                    <a:cubicBezTo>
                      <a:pt x="176" y="88"/>
                      <a:pt x="176" y="88"/>
                      <a:pt x="176" y="88"/>
                    </a:cubicBezTo>
                    <a:cubicBezTo>
                      <a:pt x="174" y="87"/>
                      <a:pt x="174" y="87"/>
                      <a:pt x="174" y="87"/>
                    </a:cubicBezTo>
                    <a:cubicBezTo>
                      <a:pt x="174" y="87"/>
                      <a:pt x="174" y="86"/>
                      <a:pt x="175" y="85"/>
                    </a:cubicBezTo>
                    <a:cubicBezTo>
                      <a:pt x="175" y="85"/>
                      <a:pt x="176" y="85"/>
                      <a:pt x="176" y="84"/>
                    </a:cubicBezTo>
                    <a:cubicBezTo>
                      <a:pt x="177" y="83"/>
                      <a:pt x="177" y="83"/>
                      <a:pt x="178" y="82"/>
                    </a:cubicBezTo>
                    <a:cubicBezTo>
                      <a:pt x="179" y="81"/>
                      <a:pt x="181" y="79"/>
                      <a:pt x="181" y="79"/>
                    </a:cubicBezTo>
                    <a:cubicBezTo>
                      <a:pt x="181" y="77"/>
                      <a:pt x="181" y="77"/>
                      <a:pt x="181" y="77"/>
                    </a:cubicBezTo>
                    <a:cubicBezTo>
                      <a:pt x="181" y="75"/>
                      <a:pt x="181" y="75"/>
                      <a:pt x="181" y="75"/>
                    </a:cubicBezTo>
                    <a:cubicBezTo>
                      <a:pt x="181" y="75"/>
                      <a:pt x="179" y="74"/>
                      <a:pt x="179" y="74"/>
                    </a:cubicBezTo>
                    <a:cubicBezTo>
                      <a:pt x="178" y="74"/>
                      <a:pt x="178" y="75"/>
                      <a:pt x="177" y="74"/>
                    </a:cubicBezTo>
                    <a:cubicBezTo>
                      <a:pt x="176" y="73"/>
                      <a:pt x="176" y="73"/>
                      <a:pt x="176" y="72"/>
                    </a:cubicBezTo>
                    <a:cubicBezTo>
                      <a:pt x="175" y="71"/>
                      <a:pt x="174" y="69"/>
                      <a:pt x="174" y="69"/>
                    </a:cubicBezTo>
                    <a:cubicBezTo>
                      <a:pt x="174" y="69"/>
                      <a:pt x="173" y="68"/>
                      <a:pt x="174" y="68"/>
                    </a:cubicBezTo>
                    <a:cubicBezTo>
                      <a:pt x="175" y="68"/>
                      <a:pt x="177" y="69"/>
                      <a:pt x="177" y="68"/>
                    </a:cubicBezTo>
                    <a:cubicBezTo>
                      <a:pt x="178" y="68"/>
                      <a:pt x="178" y="68"/>
                      <a:pt x="178" y="67"/>
                    </a:cubicBezTo>
                    <a:cubicBezTo>
                      <a:pt x="178" y="67"/>
                      <a:pt x="179" y="64"/>
                      <a:pt x="179" y="64"/>
                    </a:cubicBezTo>
                    <a:cubicBezTo>
                      <a:pt x="179" y="63"/>
                      <a:pt x="179" y="64"/>
                      <a:pt x="181" y="63"/>
                    </a:cubicBezTo>
                    <a:cubicBezTo>
                      <a:pt x="182" y="62"/>
                      <a:pt x="182" y="62"/>
                      <a:pt x="183" y="61"/>
                    </a:cubicBezTo>
                    <a:cubicBezTo>
                      <a:pt x="185" y="61"/>
                      <a:pt x="185" y="60"/>
                      <a:pt x="185" y="60"/>
                    </a:cubicBezTo>
                    <a:cubicBezTo>
                      <a:pt x="184" y="60"/>
                      <a:pt x="183" y="59"/>
                      <a:pt x="183" y="59"/>
                    </a:cubicBezTo>
                    <a:cubicBezTo>
                      <a:pt x="182" y="59"/>
                      <a:pt x="180" y="60"/>
                      <a:pt x="180" y="60"/>
                    </a:cubicBezTo>
                    <a:cubicBezTo>
                      <a:pt x="180" y="60"/>
                      <a:pt x="179" y="61"/>
                      <a:pt x="178" y="62"/>
                    </a:cubicBezTo>
                    <a:cubicBezTo>
                      <a:pt x="177" y="62"/>
                      <a:pt x="176" y="62"/>
                      <a:pt x="175" y="62"/>
                    </a:cubicBezTo>
                    <a:cubicBezTo>
                      <a:pt x="175" y="62"/>
                      <a:pt x="174" y="62"/>
                      <a:pt x="174" y="62"/>
                    </a:cubicBezTo>
                    <a:cubicBezTo>
                      <a:pt x="174" y="62"/>
                      <a:pt x="173" y="61"/>
                      <a:pt x="173" y="63"/>
                    </a:cubicBezTo>
                    <a:cubicBezTo>
                      <a:pt x="172" y="64"/>
                      <a:pt x="171" y="66"/>
                      <a:pt x="171" y="66"/>
                    </a:cubicBezTo>
                    <a:cubicBezTo>
                      <a:pt x="171" y="66"/>
                      <a:pt x="170" y="67"/>
                      <a:pt x="170" y="65"/>
                    </a:cubicBezTo>
                    <a:cubicBezTo>
                      <a:pt x="170" y="64"/>
                      <a:pt x="169" y="62"/>
                      <a:pt x="169" y="62"/>
                    </a:cubicBezTo>
                    <a:cubicBezTo>
                      <a:pt x="169" y="62"/>
                      <a:pt x="169" y="62"/>
                      <a:pt x="169" y="62"/>
                    </a:cubicBezTo>
                    <a:cubicBezTo>
                      <a:pt x="168" y="62"/>
                      <a:pt x="166" y="61"/>
                      <a:pt x="166" y="61"/>
                    </a:cubicBezTo>
                    <a:cubicBezTo>
                      <a:pt x="166" y="61"/>
                      <a:pt x="167" y="61"/>
                      <a:pt x="167" y="60"/>
                    </a:cubicBezTo>
                    <a:cubicBezTo>
                      <a:pt x="166" y="58"/>
                      <a:pt x="166" y="58"/>
                      <a:pt x="166" y="58"/>
                    </a:cubicBezTo>
                    <a:cubicBezTo>
                      <a:pt x="167" y="58"/>
                      <a:pt x="167" y="58"/>
                      <a:pt x="168" y="58"/>
                    </a:cubicBezTo>
                    <a:cubicBezTo>
                      <a:pt x="168" y="57"/>
                      <a:pt x="168" y="57"/>
                      <a:pt x="168" y="56"/>
                    </a:cubicBezTo>
                    <a:cubicBezTo>
                      <a:pt x="169" y="54"/>
                      <a:pt x="168" y="53"/>
                      <a:pt x="168" y="53"/>
                    </a:cubicBezTo>
                    <a:cubicBezTo>
                      <a:pt x="167" y="52"/>
                      <a:pt x="166" y="52"/>
                      <a:pt x="166" y="52"/>
                    </a:cubicBezTo>
                    <a:cubicBezTo>
                      <a:pt x="166" y="49"/>
                      <a:pt x="166" y="49"/>
                      <a:pt x="166" y="49"/>
                    </a:cubicBezTo>
                    <a:cubicBezTo>
                      <a:pt x="166" y="49"/>
                      <a:pt x="166" y="48"/>
                      <a:pt x="166" y="47"/>
                    </a:cubicBezTo>
                    <a:cubicBezTo>
                      <a:pt x="165" y="46"/>
                      <a:pt x="165" y="46"/>
                      <a:pt x="164" y="46"/>
                    </a:cubicBezTo>
                    <a:cubicBezTo>
                      <a:pt x="164" y="46"/>
                      <a:pt x="163" y="47"/>
                      <a:pt x="163" y="47"/>
                    </a:cubicBezTo>
                    <a:cubicBezTo>
                      <a:pt x="162" y="47"/>
                      <a:pt x="160" y="46"/>
                      <a:pt x="160" y="46"/>
                    </a:cubicBezTo>
                    <a:cubicBezTo>
                      <a:pt x="157" y="44"/>
                      <a:pt x="157" y="44"/>
                      <a:pt x="157" y="44"/>
                    </a:cubicBezTo>
                    <a:cubicBezTo>
                      <a:pt x="157" y="44"/>
                      <a:pt x="157" y="44"/>
                      <a:pt x="156" y="45"/>
                    </a:cubicBezTo>
                    <a:cubicBezTo>
                      <a:pt x="156" y="46"/>
                      <a:pt x="156" y="45"/>
                      <a:pt x="156" y="46"/>
                    </a:cubicBezTo>
                    <a:cubicBezTo>
                      <a:pt x="156" y="47"/>
                      <a:pt x="156" y="48"/>
                      <a:pt x="156" y="49"/>
                    </a:cubicBezTo>
                    <a:cubicBezTo>
                      <a:pt x="156" y="49"/>
                      <a:pt x="156" y="51"/>
                      <a:pt x="155" y="52"/>
                    </a:cubicBezTo>
                    <a:cubicBezTo>
                      <a:pt x="155" y="53"/>
                      <a:pt x="154" y="53"/>
                      <a:pt x="154" y="54"/>
                    </a:cubicBezTo>
                    <a:cubicBezTo>
                      <a:pt x="154" y="54"/>
                      <a:pt x="155" y="55"/>
                      <a:pt x="154" y="55"/>
                    </a:cubicBezTo>
                    <a:cubicBezTo>
                      <a:pt x="154" y="55"/>
                      <a:pt x="154" y="57"/>
                      <a:pt x="153" y="57"/>
                    </a:cubicBezTo>
                    <a:cubicBezTo>
                      <a:pt x="153" y="57"/>
                      <a:pt x="152" y="58"/>
                      <a:pt x="152" y="58"/>
                    </a:cubicBezTo>
                    <a:cubicBezTo>
                      <a:pt x="151" y="58"/>
                      <a:pt x="151" y="58"/>
                      <a:pt x="150" y="58"/>
                    </a:cubicBezTo>
                    <a:cubicBezTo>
                      <a:pt x="149" y="58"/>
                      <a:pt x="149" y="59"/>
                      <a:pt x="149" y="59"/>
                    </a:cubicBezTo>
                    <a:cubicBezTo>
                      <a:pt x="149" y="59"/>
                      <a:pt x="147" y="59"/>
                      <a:pt x="146" y="58"/>
                    </a:cubicBezTo>
                    <a:cubicBezTo>
                      <a:pt x="145" y="58"/>
                      <a:pt x="145" y="57"/>
                      <a:pt x="145" y="57"/>
                    </a:cubicBezTo>
                    <a:cubicBezTo>
                      <a:pt x="144" y="55"/>
                      <a:pt x="144" y="55"/>
                      <a:pt x="144" y="55"/>
                    </a:cubicBezTo>
                    <a:cubicBezTo>
                      <a:pt x="144" y="55"/>
                      <a:pt x="148" y="56"/>
                      <a:pt x="144" y="54"/>
                    </a:cubicBezTo>
                    <a:cubicBezTo>
                      <a:pt x="140" y="52"/>
                      <a:pt x="141" y="52"/>
                      <a:pt x="141" y="52"/>
                    </a:cubicBezTo>
                    <a:cubicBezTo>
                      <a:pt x="141" y="52"/>
                      <a:pt x="140" y="53"/>
                      <a:pt x="139" y="54"/>
                    </a:cubicBezTo>
                    <a:cubicBezTo>
                      <a:pt x="139" y="54"/>
                      <a:pt x="138" y="55"/>
                      <a:pt x="138" y="55"/>
                    </a:cubicBezTo>
                    <a:cubicBezTo>
                      <a:pt x="138" y="56"/>
                      <a:pt x="138" y="56"/>
                      <a:pt x="138" y="56"/>
                    </a:cubicBezTo>
                    <a:cubicBezTo>
                      <a:pt x="137" y="56"/>
                      <a:pt x="137" y="56"/>
                      <a:pt x="137" y="56"/>
                    </a:cubicBezTo>
                    <a:cubicBezTo>
                      <a:pt x="136" y="58"/>
                      <a:pt x="136" y="58"/>
                      <a:pt x="136" y="58"/>
                    </a:cubicBezTo>
                    <a:cubicBezTo>
                      <a:pt x="136" y="58"/>
                      <a:pt x="134" y="59"/>
                      <a:pt x="134" y="59"/>
                    </a:cubicBezTo>
                    <a:cubicBezTo>
                      <a:pt x="134" y="59"/>
                      <a:pt x="133" y="59"/>
                      <a:pt x="133" y="59"/>
                    </a:cubicBezTo>
                    <a:cubicBezTo>
                      <a:pt x="132" y="59"/>
                      <a:pt x="132" y="59"/>
                      <a:pt x="131" y="59"/>
                    </a:cubicBezTo>
                    <a:cubicBezTo>
                      <a:pt x="131" y="59"/>
                      <a:pt x="130" y="58"/>
                      <a:pt x="130" y="58"/>
                    </a:cubicBezTo>
                    <a:cubicBezTo>
                      <a:pt x="130" y="57"/>
                      <a:pt x="130" y="55"/>
                      <a:pt x="130" y="55"/>
                    </a:cubicBezTo>
                    <a:cubicBezTo>
                      <a:pt x="130" y="54"/>
                      <a:pt x="130" y="53"/>
                      <a:pt x="129" y="52"/>
                    </a:cubicBezTo>
                    <a:cubicBezTo>
                      <a:pt x="128" y="51"/>
                      <a:pt x="128" y="50"/>
                      <a:pt x="128" y="50"/>
                    </a:cubicBezTo>
                    <a:cubicBezTo>
                      <a:pt x="124" y="47"/>
                      <a:pt x="124" y="47"/>
                      <a:pt x="124" y="47"/>
                    </a:cubicBezTo>
                    <a:cubicBezTo>
                      <a:pt x="124" y="47"/>
                      <a:pt x="124" y="46"/>
                      <a:pt x="123" y="47"/>
                    </a:cubicBezTo>
                    <a:cubicBezTo>
                      <a:pt x="121" y="47"/>
                      <a:pt x="120" y="49"/>
                      <a:pt x="120" y="49"/>
                    </a:cubicBezTo>
                    <a:cubicBezTo>
                      <a:pt x="120" y="49"/>
                      <a:pt x="120" y="50"/>
                      <a:pt x="120" y="51"/>
                    </a:cubicBezTo>
                    <a:cubicBezTo>
                      <a:pt x="120" y="51"/>
                      <a:pt x="119" y="52"/>
                      <a:pt x="119" y="53"/>
                    </a:cubicBezTo>
                    <a:cubicBezTo>
                      <a:pt x="120" y="54"/>
                      <a:pt x="121" y="56"/>
                      <a:pt x="120" y="57"/>
                    </a:cubicBezTo>
                    <a:cubicBezTo>
                      <a:pt x="120" y="57"/>
                      <a:pt x="120" y="58"/>
                      <a:pt x="120" y="60"/>
                    </a:cubicBezTo>
                    <a:cubicBezTo>
                      <a:pt x="120" y="62"/>
                      <a:pt x="120" y="63"/>
                      <a:pt x="119" y="63"/>
                    </a:cubicBezTo>
                    <a:cubicBezTo>
                      <a:pt x="119" y="64"/>
                      <a:pt x="118" y="65"/>
                      <a:pt x="118" y="65"/>
                    </a:cubicBezTo>
                    <a:cubicBezTo>
                      <a:pt x="118" y="65"/>
                      <a:pt x="118" y="65"/>
                      <a:pt x="118" y="65"/>
                    </a:cubicBezTo>
                    <a:cubicBezTo>
                      <a:pt x="118" y="65"/>
                      <a:pt x="118" y="64"/>
                      <a:pt x="118" y="62"/>
                    </a:cubicBezTo>
                    <a:cubicBezTo>
                      <a:pt x="118" y="59"/>
                      <a:pt x="117" y="58"/>
                      <a:pt x="117" y="58"/>
                    </a:cubicBezTo>
                    <a:cubicBezTo>
                      <a:pt x="117" y="58"/>
                      <a:pt x="117" y="57"/>
                      <a:pt x="117" y="57"/>
                    </a:cubicBezTo>
                    <a:cubicBezTo>
                      <a:pt x="117" y="56"/>
                      <a:pt x="117" y="55"/>
                      <a:pt x="117" y="55"/>
                    </a:cubicBezTo>
                    <a:cubicBezTo>
                      <a:pt x="117" y="55"/>
                      <a:pt x="115" y="53"/>
                      <a:pt x="115" y="53"/>
                    </a:cubicBezTo>
                    <a:cubicBezTo>
                      <a:pt x="116" y="52"/>
                      <a:pt x="116" y="51"/>
                      <a:pt x="116" y="49"/>
                    </a:cubicBezTo>
                    <a:cubicBezTo>
                      <a:pt x="116" y="48"/>
                      <a:pt x="117" y="47"/>
                      <a:pt x="116" y="46"/>
                    </a:cubicBezTo>
                    <a:cubicBezTo>
                      <a:pt x="115" y="45"/>
                      <a:pt x="116" y="44"/>
                      <a:pt x="115" y="44"/>
                    </a:cubicBezTo>
                    <a:cubicBezTo>
                      <a:pt x="115" y="44"/>
                      <a:pt x="114" y="44"/>
                      <a:pt x="114" y="44"/>
                    </a:cubicBezTo>
                    <a:cubicBezTo>
                      <a:pt x="114" y="44"/>
                      <a:pt x="113" y="44"/>
                      <a:pt x="113" y="44"/>
                    </a:cubicBezTo>
                    <a:cubicBezTo>
                      <a:pt x="115" y="43"/>
                      <a:pt x="115" y="43"/>
                      <a:pt x="115" y="43"/>
                    </a:cubicBezTo>
                    <a:cubicBezTo>
                      <a:pt x="115" y="43"/>
                      <a:pt x="115" y="40"/>
                      <a:pt x="114" y="41"/>
                    </a:cubicBezTo>
                    <a:cubicBezTo>
                      <a:pt x="114" y="42"/>
                      <a:pt x="112" y="43"/>
                      <a:pt x="112" y="42"/>
                    </a:cubicBezTo>
                    <a:cubicBezTo>
                      <a:pt x="112" y="41"/>
                      <a:pt x="112" y="41"/>
                      <a:pt x="111" y="41"/>
                    </a:cubicBezTo>
                    <a:cubicBezTo>
                      <a:pt x="111" y="41"/>
                      <a:pt x="108" y="41"/>
                      <a:pt x="108" y="41"/>
                    </a:cubicBezTo>
                    <a:cubicBezTo>
                      <a:pt x="108" y="41"/>
                      <a:pt x="108" y="40"/>
                      <a:pt x="108" y="41"/>
                    </a:cubicBezTo>
                    <a:cubicBezTo>
                      <a:pt x="108" y="42"/>
                      <a:pt x="109" y="44"/>
                      <a:pt x="107" y="44"/>
                    </a:cubicBezTo>
                    <a:cubicBezTo>
                      <a:pt x="106" y="45"/>
                      <a:pt x="105" y="45"/>
                      <a:pt x="105" y="45"/>
                    </a:cubicBezTo>
                    <a:cubicBezTo>
                      <a:pt x="105" y="44"/>
                      <a:pt x="103" y="43"/>
                      <a:pt x="103" y="43"/>
                    </a:cubicBezTo>
                    <a:cubicBezTo>
                      <a:pt x="103" y="43"/>
                      <a:pt x="103" y="43"/>
                      <a:pt x="102" y="43"/>
                    </a:cubicBezTo>
                    <a:cubicBezTo>
                      <a:pt x="101" y="44"/>
                      <a:pt x="100" y="44"/>
                      <a:pt x="100" y="44"/>
                    </a:cubicBezTo>
                    <a:cubicBezTo>
                      <a:pt x="100" y="45"/>
                      <a:pt x="100" y="45"/>
                      <a:pt x="100" y="45"/>
                    </a:cubicBezTo>
                    <a:cubicBezTo>
                      <a:pt x="100" y="46"/>
                      <a:pt x="100" y="46"/>
                      <a:pt x="100" y="46"/>
                    </a:cubicBezTo>
                    <a:cubicBezTo>
                      <a:pt x="100" y="46"/>
                      <a:pt x="99" y="46"/>
                      <a:pt x="99" y="47"/>
                    </a:cubicBezTo>
                    <a:cubicBezTo>
                      <a:pt x="98" y="47"/>
                      <a:pt x="98" y="47"/>
                      <a:pt x="98" y="48"/>
                    </a:cubicBezTo>
                    <a:cubicBezTo>
                      <a:pt x="98" y="48"/>
                      <a:pt x="99" y="48"/>
                      <a:pt x="99" y="49"/>
                    </a:cubicBezTo>
                    <a:cubicBezTo>
                      <a:pt x="99" y="50"/>
                      <a:pt x="99" y="50"/>
                      <a:pt x="98" y="51"/>
                    </a:cubicBezTo>
                    <a:cubicBezTo>
                      <a:pt x="98" y="52"/>
                      <a:pt x="97" y="53"/>
                      <a:pt x="97" y="54"/>
                    </a:cubicBezTo>
                    <a:cubicBezTo>
                      <a:pt x="97" y="54"/>
                      <a:pt x="96" y="54"/>
                      <a:pt x="96" y="55"/>
                    </a:cubicBezTo>
                    <a:cubicBezTo>
                      <a:pt x="95" y="55"/>
                      <a:pt x="95" y="55"/>
                      <a:pt x="95" y="55"/>
                    </a:cubicBezTo>
                    <a:cubicBezTo>
                      <a:pt x="94" y="55"/>
                      <a:pt x="94" y="56"/>
                      <a:pt x="94" y="55"/>
                    </a:cubicBezTo>
                    <a:cubicBezTo>
                      <a:pt x="94" y="54"/>
                      <a:pt x="93" y="53"/>
                      <a:pt x="93" y="51"/>
                    </a:cubicBezTo>
                    <a:cubicBezTo>
                      <a:pt x="94" y="50"/>
                      <a:pt x="94" y="50"/>
                      <a:pt x="93" y="49"/>
                    </a:cubicBezTo>
                    <a:cubicBezTo>
                      <a:pt x="92" y="47"/>
                      <a:pt x="91" y="47"/>
                      <a:pt x="91" y="47"/>
                    </a:cubicBezTo>
                    <a:cubicBezTo>
                      <a:pt x="91" y="46"/>
                      <a:pt x="91" y="46"/>
                      <a:pt x="91" y="45"/>
                    </a:cubicBezTo>
                    <a:cubicBezTo>
                      <a:pt x="92" y="44"/>
                      <a:pt x="91" y="46"/>
                      <a:pt x="92" y="43"/>
                    </a:cubicBezTo>
                    <a:cubicBezTo>
                      <a:pt x="92" y="40"/>
                      <a:pt x="92" y="39"/>
                      <a:pt x="92" y="39"/>
                    </a:cubicBezTo>
                    <a:cubicBezTo>
                      <a:pt x="92" y="39"/>
                      <a:pt x="92" y="36"/>
                      <a:pt x="92" y="35"/>
                    </a:cubicBezTo>
                    <a:cubicBezTo>
                      <a:pt x="91" y="35"/>
                      <a:pt x="89" y="35"/>
                      <a:pt x="88" y="35"/>
                    </a:cubicBezTo>
                    <a:cubicBezTo>
                      <a:pt x="87" y="35"/>
                      <a:pt x="87" y="35"/>
                      <a:pt x="87" y="35"/>
                    </a:cubicBezTo>
                    <a:cubicBezTo>
                      <a:pt x="86" y="36"/>
                      <a:pt x="86" y="35"/>
                      <a:pt x="85" y="37"/>
                    </a:cubicBezTo>
                    <a:cubicBezTo>
                      <a:pt x="85" y="38"/>
                      <a:pt x="84" y="38"/>
                      <a:pt x="84" y="40"/>
                    </a:cubicBezTo>
                    <a:cubicBezTo>
                      <a:pt x="84" y="41"/>
                      <a:pt x="84" y="42"/>
                      <a:pt x="84" y="43"/>
                    </a:cubicBezTo>
                    <a:cubicBezTo>
                      <a:pt x="84" y="43"/>
                      <a:pt x="83" y="44"/>
                      <a:pt x="83" y="44"/>
                    </a:cubicBezTo>
                    <a:cubicBezTo>
                      <a:pt x="83" y="44"/>
                      <a:pt x="83" y="44"/>
                      <a:pt x="83" y="46"/>
                    </a:cubicBezTo>
                    <a:cubicBezTo>
                      <a:pt x="83" y="48"/>
                      <a:pt x="82" y="49"/>
                      <a:pt x="82" y="49"/>
                    </a:cubicBezTo>
                    <a:cubicBezTo>
                      <a:pt x="82" y="50"/>
                      <a:pt x="82" y="50"/>
                      <a:pt x="81" y="51"/>
                    </a:cubicBezTo>
                    <a:cubicBezTo>
                      <a:pt x="81" y="52"/>
                      <a:pt x="79" y="53"/>
                      <a:pt x="79" y="54"/>
                    </a:cubicBezTo>
                    <a:cubicBezTo>
                      <a:pt x="78" y="54"/>
                      <a:pt x="78" y="54"/>
                      <a:pt x="78" y="54"/>
                    </a:cubicBezTo>
                    <a:cubicBezTo>
                      <a:pt x="78" y="55"/>
                      <a:pt x="76" y="57"/>
                      <a:pt x="75" y="57"/>
                    </a:cubicBezTo>
                    <a:cubicBezTo>
                      <a:pt x="75" y="57"/>
                      <a:pt x="75" y="58"/>
                      <a:pt x="74" y="57"/>
                    </a:cubicBezTo>
                    <a:cubicBezTo>
                      <a:pt x="74" y="57"/>
                      <a:pt x="73" y="57"/>
                      <a:pt x="73" y="56"/>
                    </a:cubicBezTo>
                    <a:cubicBezTo>
                      <a:pt x="74" y="55"/>
                      <a:pt x="74" y="54"/>
                      <a:pt x="74" y="53"/>
                    </a:cubicBezTo>
                    <a:cubicBezTo>
                      <a:pt x="75" y="52"/>
                      <a:pt x="75" y="51"/>
                      <a:pt x="75" y="51"/>
                    </a:cubicBezTo>
                    <a:cubicBezTo>
                      <a:pt x="75" y="51"/>
                      <a:pt x="76" y="50"/>
                      <a:pt x="75" y="49"/>
                    </a:cubicBezTo>
                    <a:cubicBezTo>
                      <a:pt x="74" y="49"/>
                      <a:pt x="73" y="49"/>
                      <a:pt x="72" y="50"/>
                    </a:cubicBezTo>
                    <a:cubicBezTo>
                      <a:pt x="71" y="50"/>
                      <a:pt x="69" y="51"/>
                      <a:pt x="69" y="51"/>
                    </a:cubicBezTo>
                    <a:cubicBezTo>
                      <a:pt x="68" y="52"/>
                      <a:pt x="68" y="52"/>
                      <a:pt x="66" y="53"/>
                    </a:cubicBezTo>
                    <a:cubicBezTo>
                      <a:pt x="65" y="55"/>
                      <a:pt x="65" y="55"/>
                      <a:pt x="65" y="55"/>
                    </a:cubicBezTo>
                    <a:cubicBezTo>
                      <a:pt x="64" y="56"/>
                      <a:pt x="64" y="56"/>
                      <a:pt x="64" y="56"/>
                    </a:cubicBezTo>
                    <a:cubicBezTo>
                      <a:pt x="64" y="57"/>
                      <a:pt x="64" y="57"/>
                      <a:pt x="64" y="57"/>
                    </a:cubicBezTo>
                    <a:cubicBezTo>
                      <a:pt x="64" y="57"/>
                      <a:pt x="64" y="56"/>
                      <a:pt x="64" y="56"/>
                    </a:cubicBezTo>
                    <a:cubicBezTo>
                      <a:pt x="64" y="56"/>
                      <a:pt x="63" y="55"/>
                      <a:pt x="63" y="56"/>
                    </a:cubicBezTo>
                    <a:cubicBezTo>
                      <a:pt x="63" y="56"/>
                      <a:pt x="62" y="57"/>
                      <a:pt x="62" y="57"/>
                    </a:cubicBezTo>
                    <a:cubicBezTo>
                      <a:pt x="62" y="58"/>
                      <a:pt x="62" y="58"/>
                      <a:pt x="61" y="59"/>
                    </a:cubicBezTo>
                    <a:cubicBezTo>
                      <a:pt x="61" y="60"/>
                      <a:pt x="60" y="61"/>
                      <a:pt x="60" y="62"/>
                    </a:cubicBezTo>
                    <a:cubicBezTo>
                      <a:pt x="60" y="62"/>
                      <a:pt x="60" y="62"/>
                      <a:pt x="60" y="63"/>
                    </a:cubicBezTo>
                    <a:cubicBezTo>
                      <a:pt x="59" y="63"/>
                      <a:pt x="58" y="64"/>
                      <a:pt x="58" y="64"/>
                    </a:cubicBezTo>
                    <a:cubicBezTo>
                      <a:pt x="58" y="64"/>
                      <a:pt x="57" y="62"/>
                      <a:pt x="58" y="61"/>
                    </a:cubicBezTo>
                    <a:cubicBezTo>
                      <a:pt x="58" y="60"/>
                      <a:pt x="58" y="60"/>
                      <a:pt x="58" y="59"/>
                    </a:cubicBezTo>
                    <a:cubicBezTo>
                      <a:pt x="59" y="59"/>
                      <a:pt x="59" y="58"/>
                      <a:pt x="59" y="58"/>
                    </a:cubicBezTo>
                    <a:cubicBezTo>
                      <a:pt x="60" y="58"/>
                      <a:pt x="59" y="59"/>
                      <a:pt x="60" y="57"/>
                    </a:cubicBezTo>
                    <a:cubicBezTo>
                      <a:pt x="61" y="55"/>
                      <a:pt x="61" y="54"/>
                      <a:pt x="61" y="54"/>
                    </a:cubicBezTo>
                    <a:cubicBezTo>
                      <a:pt x="61" y="54"/>
                      <a:pt x="61" y="54"/>
                      <a:pt x="60" y="53"/>
                    </a:cubicBezTo>
                    <a:cubicBezTo>
                      <a:pt x="60" y="53"/>
                      <a:pt x="60" y="53"/>
                      <a:pt x="60" y="53"/>
                    </a:cubicBezTo>
                    <a:cubicBezTo>
                      <a:pt x="61" y="52"/>
                      <a:pt x="61" y="51"/>
                      <a:pt x="61" y="51"/>
                    </a:cubicBezTo>
                    <a:cubicBezTo>
                      <a:pt x="61" y="50"/>
                      <a:pt x="62" y="50"/>
                      <a:pt x="62" y="50"/>
                    </a:cubicBezTo>
                    <a:cubicBezTo>
                      <a:pt x="62" y="50"/>
                      <a:pt x="62" y="50"/>
                      <a:pt x="61" y="49"/>
                    </a:cubicBezTo>
                    <a:cubicBezTo>
                      <a:pt x="61" y="49"/>
                      <a:pt x="61" y="48"/>
                      <a:pt x="61" y="48"/>
                    </a:cubicBezTo>
                    <a:cubicBezTo>
                      <a:pt x="61" y="48"/>
                      <a:pt x="61" y="47"/>
                      <a:pt x="61" y="47"/>
                    </a:cubicBezTo>
                    <a:cubicBezTo>
                      <a:pt x="61" y="47"/>
                      <a:pt x="61" y="46"/>
                      <a:pt x="61" y="46"/>
                    </a:cubicBezTo>
                    <a:cubicBezTo>
                      <a:pt x="61" y="45"/>
                      <a:pt x="61" y="45"/>
                      <a:pt x="60" y="44"/>
                    </a:cubicBezTo>
                    <a:cubicBezTo>
                      <a:pt x="59" y="44"/>
                      <a:pt x="59" y="44"/>
                      <a:pt x="59" y="44"/>
                    </a:cubicBezTo>
                    <a:cubicBezTo>
                      <a:pt x="59" y="44"/>
                      <a:pt x="58" y="43"/>
                      <a:pt x="58" y="43"/>
                    </a:cubicBezTo>
                    <a:cubicBezTo>
                      <a:pt x="58" y="42"/>
                      <a:pt x="58" y="41"/>
                      <a:pt x="58" y="41"/>
                    </a:cubicBezTo>
                    <a:cubicBezTo>
                      <a:pt x="58" y="41"/>
                      <a:pt x="58" y="40"/>
                      <a:pt x="59" y="40"/>
                    </a:cubicBezTo>
                    <a:cubicBezTo>
                      <a:pt x="59" y="41"/>
                      <a:pt x="59" y="42"/>
                      <a:pt x="59" y="42"/>
                    </a:cubicBezTo>
                    <a:cubicBezTo>
                      <a:pt x="59" y="42"/>
                      <a:pt x="61" y="43"/>
                      <a:pt x="61" y="43"/>
                    </a:cubicBezTo>
                    <a:cubicBezTo>
                      <a:pt x="61" y="43"/>
                      <a:pt x="63" y="43"/>
                      <a:pt x="63" y="42"/>
                    </a:cubicBezTo>
                    <a:cubicBezTo>
                      <a:pt x="64" y="42"/>
                      <a:pt x="64" y="41"/>
                      <a:pt x="64" y="41"/>
                    </a:cubicBezTo>
                    <a:cubicBezTo>
                      <a:pt x="64" y="41"/>
                      <a:pt x="63" y="41"/>
                      <a:pt x="64" y="40"/>
                    </a:cubicBezTo>
                    <a:cubicBezTo>
                      <a:pt x="64" y="40"/>
                      <a:pt x="66" y="39"/>
                      <a:pt x="66" y="39"/>
                    </a:cubicBezTo>
                    <a:cubicBezTo>
                      <a:pt x="67" y="39"/>
                      <a:pt x="67" y="38"/>
                      <a:pt x="67" y="38"/>
                    </a:cubicBezTo>
                    <a:cubicBezTo>
                      <a:pt x="67" y="38"/>
                      <a:pt x="68" y="38"/>
                      <a:pt x="68" y="37"/>
                    </a:cubicBezTo>
                    <a:cubicBezTo>
                      <a:pt x="68" y="37"/>
                      <a:pt x="68" y="37"/>
                      <a:pt x="68" y="36"/>
                    </a:cubicBezTo>
                    <a:cubicBezTo>
                      <a:pt x="68" y="36"/>
                      <a:pt x="68" y="35"/>
                      <a:pt x="68" y="35"/>
                    </a:cubicBezTo>
                    <a:cubicBezTo>
                      <a:pt x="68" y="34"/>
                      <a:pt x="70" y="35"/>
                      <a:pt x="68" y="34"/>
                    </a:cubicBezTo>
                    <a:cubicBezTo>
                      <a:pt x="66" y="33"/>
                      <a:pt x="65" y="32"/>
                      <a:pt x="65" y="32"/>
                    </a:cubicBezTo>
                    <a:cubicBezTo>
                      <a:pt x="66" y="32"/>
                      <a:pt x="67" y="32"/>
                      <a:pt x="67" y="32"/>
                    </a:cubicBezTo>
                    <a:cubicBezTo>
                      <a:pt x="68" y="32"/>
                      <a:pt x="68" y="32"/>
                      <a:pt x="69" y="32"/>
                    </a:cubicBezTo>
                    <a:cubicBezTo>
                      <a:pt x="69" y="32"/>
                      <a:pt x="70" y="32"/>
                      <a:pt x="69" y="31"/>
                    </a:cubicBezTo>
                    <a:cubicBezTo>
                      <a:pt x="69" y="31"/>
                      <a:pt x="69" y="31"/>
                      <a:pt x="68" y="30"/>
                    </a:cubicBezTo>
                    <a:cubicBezTo>
                      <a:pt x="68" y="30"/>
                      <a:pt x="68" y="30"/>
                      <a:pt x="67" y="30"/>
                    </a:cubicBezTo>
                    <a:cubicBezTo>
                      <a:pt x="67" y="30"/>
                      <a:pt x="67" y="30"/>
                      <a:pt x="67" y="29"/>
                    </a:cubicBezTo>
                    <a:cubicBezTo>
                      <a:pt x="67" y="27"/>
                      <a:pt x="67" y="27"/>
                      <a:pt x="67" y="27"/>
                    </a:cubicBezTo>
                    <a:cubicBezTo>
                      <a:pt x="67" y="27"/>
                      <a:pt x="69" y="26"/>
                      <a:pt x="67" y="26"/>
                    </a:cubicBezTo>
                    <a:cubicBezTo>
                      <a:pt x="66" y="26"/>
                      <a:pt x="66" y="26"/>
                      <a:pt x="66" y="26"/>
                    </a:cubicBezTo>
                    <a:cubicBezTo>
                      <a:pt x="66" y="26"/>
                      <a:pt x="66" y="25"/>
                      <a:pt x="65" y="25"/>
                    </a:cubicBezTo>
                    <a:cubicBezTo>
                      <a:pt x="64" y="25"/>
                      <a:pt x="64" y="24"/>
                      <a:pt x="65" y="24"/>
                    </a:cubicBezTo>
                    <a:cubicBezTo>
                      <a:pt x="65" y="23"/>
                      <a:pt x="66" y="20"/>
                      <a:pt x="66" y="20"/>
                    </a:cubicBezTo>
                    <a:cubicBezTo>
                      <a:pt x="64" y="19"/>
                      <a:pt x="64" y="19"/>
                      <a:pt x="64" y="19"/>
                    </a:cubicBezTo>
                    <a:cubicBezTo>
                      <a:pt x="64" y="19"/>
                      <a:pt x="64" y="17"/>
                      <a:pt x="64" y="17"/>
                    </a:cubicBezTo>
                    <a:cubicBezTo>
                      <a:pt x="64" y="17"/>
                      <a:pt x="64" y="16"/>
                      <a:pt x="63" y="16"/>
                    </a:cubicBezTo>
                    <a:cubicBezTo>
                      <a:pt x="63" y="16"/>
                      <a:pt x="62" y="15"/>
                      <a:pt x="62" y="15"/>
                    </a:cubicBezTo>
                    <a:cubicBezTo>
                      <a:pt x="62" y="15"/>
                      <a:pt x="62" y="15"/>
                      <a:pt x="62" y="14"/>
                    </a:cubicBezTo>
                    <a:cubicBezTo>
                      <a:pt x="62" y="14"/>
                      <a:pt x="61" y="12"/>
                      <a:pt x="61" y="12"/>
                    </a:cubicBezTo>
                    <a:cubicBezTo>
                      <a:pt x="61" y="12"/>
                      <a:pt x="62" y="11"/>
                      <a:pt x="62" y="11"/>
                    </a:cubicBezTo>
                    <a:cubicBezTo>
                      <a:pt x="60" y="7"/>
                      <a:pt x="60" y="7"/>
                      <a:pt x="60" y="7"/>
                    </a:cubicBezTo>
                    <a:cubicBezTo>
                      <a:pt x="60" y="6"/>
                      <a:pt x="60" y="6"/>
                      <a:pt x="60" y="6"/>
                    </a:cubicBezTo>
                    <a:cubicBezTo>
                      <a:pt x="59" y="5"/>
                      <a:pt x="59" y="5"/>
                      <a:pt x="59" y="5"/>
                    </a:cubicBezTo>
                    <a:cubicBezTo>
                      <a:pt x="59" y="5"/>
                      <a:pt x="59" y="5"/>
                      <a:pt x="59" y="5"/>
                    </a:cubicBezTo>
                    <a:cubicBezTo>
                      <a:pt x="58" y="3"/>
                      <a:pt x="58" y="3"/>
                      <a:pt x="58" y="3"/>
                    </a:cubicBezTo>
                    <a:cubicBezTo>
                      <a:pt x="58" y="3"/>
                      <a:pt x="58" y="3"/>
                      <a:pt x="57" y="4"/>
                    </a:cubicBezTo>
                    <a:cubicBezTo>
                      <a:pt x="57" y="4"/>
                      <a:pt x="57" y="4"/>
                      <a:pt x="57" y="4"/>
                    </a:cubicBezTo>
                    <a:cubicBezTo>
                      <a:pt x="56" y="4"/>
                      <a:pt x="55" y="4"/>
                      <a:pt x="55" y="4"/>
                    </a:cubicBezTo>
                    <a:cubicBezTo>
                      <a:pt x="55" y="4"/>
                      <a:pt x="55" y="3"/>
                      <a:pt x="55" y="3"/>
                    </a:cubicBezTo>
                    <a:cubicBezTo>
                      <a:pt x="54" y="2"/>
                      <a:pt x="52" y="0"/>
                      <a:pt x="52" y="0"/>
                    </a:cubicBezTo>
                    <a:cubicBezTo>
                      <a:pt x="52" y="0"/>
                      <a:pt x="52" y="1"/>
                      <a:pt x="52" y="1"/>
                    </a:cubicBezTo>
                    <a:cubicBezTo>
                      <a:pt x="52" y="2"/>
                      <a:pt x="51" y="2"/>
                      <a:pt x="51" y="2"/>
                    </a:cubicBezTo>
                    <a:cubicBezTo>
                      <a:pt x="50" y="1"/>
                      <a:pt x="49" y="1"/>
                      <a:pt x="49" y="1"/>
                    </a:cubicBezTo>
                    <a:cubicBezTo>
                      <a:pt x="49" y="1"/>
                      <a:pt x="48" y="1"/>
                      <a:pt x="49" y="2"/>
                    </a:cubicBezTo>
                    <a:cubicBezTo>
                      <a:pt x="49" y="2"/>
                      <a:pt x="49" y="3"/>
                      <a:pt x="49" y="3"/>
                    </a:cubicBezTo>
                    <a:cubicBezTo>
                      <a:pt x="49" y="3"/>
                      <a:pt x="48" y="3"/>
                      <a:pt x="48" y="3"/>
                    </a:cubicBezTo>
                    <a:cubicBezTo>
                      <a:pt x="48" y="3"/>
                      <a:pt x="48" y="3"/>
                      <a:pt x="47" y="3"/>
                    </a:cubicBezTo>
                    <a:cubicBezTo>
                      <a:pt x="47" y="3"/>
                      <a:pt x="47" y="2"/>
                      <a:pt x="46" y="3"/>
                    </a:cubicBezTo>
                    <a:cubicBezTo>
                      <a:pt x="46" y="3"/>
                      <a:pt x="45" y="3"/>
                      <a:pt x="46" y="4"/>
                    </a:cubicBezTo>
                    <a:cubicBezTo>
                      <a:pt x="46" y="5"/>
                      <a:pt x="45" y="5"/>
                      <a:pt x="46" y="6"/>
                    </a:cubicBezTo>
                    <a:cubicBezTo>
                      <a:pt x="47" y="7"/>
                      <a:pt x="47" y="7"/>
                      <a:pt x="48" y="7"/>
                    </a:cubicBezTo>
                    <a:cubicBezTo>
                      <a:pt x="48" y="7"/>
                      <a:pt x="49" y="7"/>
                      <a:pt x="49" y="7"/>
                    </a:cubicBezTo>
                    <a:cubicBezTo>
                      <a:pt x="50" y="7"/>
                      <a:pt x="50" y="7"/>
                      <a:pt x="51" y="7"/>
                    </a:cubicBezTo>
                    <a:cubicBezTo>
                      <a:pt x="51" y="7"/>
                      <a:pt x="52" y="6"/>
                      <a:pt x="52" y="6"/>
                    </a:cubicBezTo>
                    <a:cubicBezTo>
                      <a:pt x="52" y="6"/>
                      <a:pt x="52" y="7"/>
                      <a:pt x="52" y="7"/>
                    </a:cubicBezTo>
                    <a:cubicBezTo>
                      <a:pt x="52" y="7"/>
                      <a:pt x="51" y="7"/>
                      <a:pt x="51" y="8"/>
                    </a:cubicBezTo>
                    <a:cubicBezTo>
                      <a:pt x="52" y="8"/>
                      <a:pt x="52" y="8"/>
                      <a:pt x="52" y="8"/>
                    </a:cubicBezTo>
                    <a:cubicBezTo>
                      <a:pt x="53" y="8"/>
                      <a:pt x="53" y="8"/>
                      <a:pt x="53" y="8"/>
                    </a:cubicBezTo>
                    <a:cubicBezTo>
                      <a:pt x="53" y="8"/>
                      <a:pt x="53" y="9"/>
                      <a:pt x="53" y="9"/>
                    </a:cubicBezTo>
                    <a:cubicBezTo>
                      <a:pt x="53" y="9"/>
                      <a:pt x="52" y="9"/>
                      <a:pt x="53" y="10"/>
                    </a:cubicBezTo>
                    <a:cubicBezTo>
                      <a:pt x="53" y="10"/>
                      <a:pt x="53" y="10"/>
                      <a:pt x="53" y="10"/>
                    </a:cubicBezTo>
                    <a:cubicBezTo>
                      <a:pt x="54" y="11"/>
                      <a:pt x="54" y="11"/>
                      <a:pt x="54" y="11"/>
                    </a:cubicBezTo>
                    <a:cubicBezTo>
                      <a:pt x="54" y="11"/>
                      <a:pt x="56" y="12"/>
                      <a:pt x="55" y="12"/>
                    </a:cubicBezTo>
                    <a:cubicBezTo>
                      <a:pt x="55" y="12"/>
                      <a:pt x="54" y="11"/>
                      <a:pt x="55" y="12"/>
                    </a:cubicBezTo>
                    <a:cubicBezTo>
                      <a:pt x="56" y="12"/>
                      <a:pt x="56" y="13"/>
                      <a:pt x="56" y="13"/>
                    </a:cubicBezTo>
                    <a:cubicBezTo>
                      <a:pt x="56" y="13"/>
                      <a:pt x="56" y="13"/>
                      <a:pt x="55" y="13"/>
                    </a:cubicBezTo>
                    <a:cubicBezTo>
                      <a:pt x="54" y="12"/>
                      <a:pt x="53" y="12"/>
                      <a:pt x="53" y="12"/>
                    </a:cubicBezTo>
                    <a:cubicBezTo>
                      <a:pt x="53" y="12"/>
                      <a:pt x="53" y="12"/>
                      <a:pt x="52" y="12"/>
                    </a:cubicBezTo>
                    <a:cubicBezTo>
                      <a:pt x="52" y="11"/>
                      <a:pt x="52" y="11"/>
                      <a:pt x="52" y="10"/>
                    </a:cubicBezTo>
                    <a:cubicBezTo>
                      <a:pt x="52" y="10"/>
                      <a:pt x="51" y="10"/>
                      <a:pt x="50" y="9"/>
                    </a:cubicBezTo>
                    <a:cubicBezTo>
                      <a:pt x="49" y="9"/>
                      <a:pt x="48" y="10"/>
                      <a:pt x="48" y="10"/>
                    </a:cubicBezTo>
                    <a:cubicBezTo>
                      <a:pt x="48" y="10"/>
                      <a:pt x="47" y="10"/>
                      <a:pt x="47" y="10"/>
                    </a:cubicBezTo>
                    <a:cubicBezTo>
                      <a:pt x="46" y="10"/>
                      <a:pt x="46" y="11"/>
                      <a:pt x="47" y="12"/>
                    </a:cubicBezTo>
                    <a:cubicBezTo>
                      <a:pt x="47" y="12"/>
                      <a:pt x="49" y="16"/>
                      <a:pt x="49" y="16"/>
                    </a:cubicBezTo>
                    <a:cubicBezTo>
                      <a:pt x="49" y="16"/>
                      <a:pt x="50" y="17"/>
                      <a:pt x="50" y="17"/>
                    </a:cubicBezTo>
                    <a:cubicBezTo>
                      <a:pt x="50" y="18"/>
                      <a:pt x="51" y="19"/>
                      <a:pt x="51" y="19"/>
                    </a:cubicBezTo>
                    <a:cubicBezTo>
                      <a:pt x="51" y="19"/>
                      <a:pt x="51" y="19"/>
                      <a:pt x="52" y="20"/>
                    </a:cubicBezTo>
                    <a:cubicBezTo>
                      <a:pt x="52" y="20"/>
                      <a:pt x="52" y="20"/>
                      <a:pt x="52" y="20"/>
                    </a:cubicBezTo>
                    <a:cubicBezTo>
                      <a:pt x="51" y="20"/>
                      <a:pt x="51" y="22"/>
                      <a:pt x="51" y="22"/>
                    </a:cubicBezTo>
                    <a:cubicBezTo>
                      <a:pt x="51" y="22"/>
                      <a:pt x="51" y="21"/>
                      <a:pt x="51" y="23"/>
                    </a:cubicBezTo>
                    <a:cubicBezTo>
                      <a:pt x="51" y="24"/>
                      <a:pt x="51" y="26"/>
                      <a:pt x="51" y="26"/>
                    </a:cubicBezTo>
                    <a:cubicBezTo>
                      <a:pt x="51" y="27"/>
                      <a:pt x="51" y="27"/>
                      <a:pt x="51" y="27"/>
                    </a:cubicBezTo>
                    <a:cubicBezTo>
                      <a:pt x="49" y="28"/>
                      <a:pt x="49" y="28"/>
                      <a:pt x="49" y="28"/>
                    </a:cubicBezTo>
                    <a:cubicBezTo>
                      <a:pt x="49" y="28"/>
                      <a:pt x="49" y="28"/>
                      <a:pt x="49" y="28"/>
                    </a:cubicBezTo>
                    <a:cubicBezTo>
                      <a:pt x="49" y="28"/>
                      <a:pt x="49" y="27"/>
                      <a:pt x="49" y="27"/>
                    </a:cubicBezTo>
                    <a:cubicBezTo>
                      <a:pt x="49" y="26"/>
                      <a:pt x="49" y="26"/>
                      <a:pt x="49" y="26"/>
                    </a:cubicBezTo>
                    <a:cubicBezTo>
                      <a:pt x="50" y="25"/>
                      <a:pt x="50" y="25"/>
                      <a:pt x="50" y="25"/>
                    </a:cubicBezTo>
                    <a:cubicBezTo>
                      <a:pt x="50" y="25"/>
                      <a:pt x="49" y="24"/>
                      <a:pt x="49" y="24"/>
                    </a:cubicBezTo>
                    <a:cubicBezTo>
                      <a:pt x="49" y="24"/>
                      <a:pt x="48" y="24"/>
                      <a:pt x="48" y="24"/>
                    </a:cubicBezTo>
                    <a:cubicBezTo>
                      <a:pt x="48" y="24"/>
                      <a:pt x="47" y="26"/>
                      <a:pt x="47" y="26"/>
                    </a:cubicBezTo>
                    <a:cubicBezTo>
                      <a:pt x="47" y="26"/>
                      <a:pt x="46" y="25"/>
                      <a:pt x="47" y="25"/>
                    </a:cubicBezTo>
                    <a:cubicBezTo>
                      <a:pt x="47" y="24"/>
                      <a:pt x="47" y="23"/>
                      <a:pt x="48" y="23"/>
                    </a:cubicBezTo>
                    <a:cubicBezTo>
                      <a:pt x="48" y="23"/>
                      <a:pt x="48" y="23"/>
                      <a:pt x="48" y="23"/>
                    </a:cubicBezTo>
                    <a:cubicBezTo>
                      <a:pt x="48" y="23"/>
                      <a:pt x="48" y="22"/>
                      <a:pt x="48" y="22"/>
                    </a:cubicBezTo>
                    <a:cubicBezTo>
                      <a:pt x="48" y="21"/>
                      <a:pt x="48" y="21"/>
                      <a:pt x="48" y="20"/>
                    </a:cubicBezTo>
                    <a:cubicBezTo>
                      <a:pt x="48" y="20"/>
                      <a:pt x="48" y="19"/>
                      <a:pt x="48" y="19"/>
                    </a:cubicBezTo>
                    <a:cubicBezTo>
                      <a:pt x="47" y="19"/>
                      <a:pt x="47" y="19"/>
                      <a:pt x="46" y="19"/>
                    </a:cubicBezTo>
                    <a:cubicBezTo>
                      <a:pt x="46" y="20"/>
                      <a:pt x="46" y="20"/>
                      <a:pt x="46" y="20"/>
                    </a:cubicBezTo>
                    <a:cubicBezTo>
                      <a:pt x="46" y="21"/>
                      <a:pt x="46" y="21"/>
                      <a:pt x="45" y="22"/>
                    </a:cubicBezTo>
                    <a:cubicBezTo>
                      <a:pt x="44" y="22"/>
                      <a:pt x="44" y="22"/>
                      <a:pt x="44" y="22"/>
                    </a:cubicBezTo>
                    <a:cubicBezTo>
                      <a:pt x="44" y="22"/>
                      <a:pt x="45" y="21"/>
                      <a:pt x="45" y="21"/>
                    </a:cubicBezTo>
                    <a:cubicBezTo>
                      <a:pt x="45" y="21"/>
                      <a:pt x="45" y="20"/>
                      <a:pt x="45" y="20"/>
                    </a:cubicBezTo>
                    <a:cubicBezTo>
                      <a:pt x="45" y="20"/>
                      <a:pt x="45" y="20"/>
                      <a:pt x="45" y="19"/>
                    </a:cubicBezTo>
                    <a:cubicBezTo>
                      <a:pt x="45" y="19"/>
                      <a:pt x="45" y="19"/>
                      <a:pt x="45" y="19"/>
                    </a:cubicBezTo>
                    <a:cubicBezTo>
                      <a:pt x="45" y="19"/>
                      <a:pt x="45" y="18"/>
                      <a:pt x="45" y="18"/>
                    </a:cubicBezTo>
                    <a:cubicBezTo>
                      <a:pt x="44" y="18"/>
                      <a:pt x="44" y="18"/>
                      <a:pt x="44" y="18"/>
                    </a:cubicBezTo>
                    <a:cubicBezTo>
                      <a:pt x="44" y="18"/>
                      <a:pt x="43" y="18"/>
                      <a:pt x="43" y="18"/>
                    </a:cubicBezTo>
                    <a:cubicBezTo>
                      <a:pt x="43" y="18"/>
                      <a:pt x="44" y="17"/>
                      <a:pt x="44" y="17"/>
                    </a:cubicBezTo>
                    <a:cubicBezTo>
                      <a:pt x="44" y="17"/>
                      <a:pt x="45" y="16"/>
                      <a:pt x="44" y="16"/>
                    </a:cubicBezTo>
                    <a:cubicBezTo>
                      <a:pt x="44" y="16"/>
                      <a:pt x="43" y="15"/>
                      <a:pt x="43" y="15"/>
                    </a:cubicBezTo>
                    <a:cubicBezTo>
                      <a:pt x="43" y="15"/>
                      <a:pt x="43" y="14"/>
                      <a:pt x="43" y="14"/>
                    </a:cubicBezTo>
                    <a:cubicBezTo>
                      <a:pt x="43" y="13"/>
                      <a:pt x="43" y="15"/>
                      <a:pt x="43" y="13"/>
                    </a:cubicBezTo>
                    <a:cubicBezTo>
                      <a:pt x="42" y="11"/>
                      <a:pt x="42" y="10"/>
                      <a:pt x="42" y="10"/>
                    </a:cubicBezTo>
                    <a:cubicBezTo>
                      <a:pt x="41" y="9"/>
                      <a:pt x="41" y="9"/>
                      <a:pt x="41" y="9"/>
                    </a:cubicBezTo>
                    <a:cubicBezTo>
                      <a:pt x="41" y="9"/>
                      <a:pt x="41" y="9"/>
                      <a:pt x="41" y="8"/>
                    </a:cubicBezTo>
                    <a:cubicBezTo>
                      <a:pt x="41" y="8"/>
                      <a:pt x="39" y="7"/>
                      <a:pt x="39" y="7"/>
                    </a:cubicBezTo>
                    <a:cubicBezTo>
                      <a:pt x="39" y="6"/>
                      <a:pt x="39" y="6"/>
                      <a:pt x="39" y="6"/>
                    </a:cubicBezTo>
                    <a:cubicBezTo>
                      <a:pt x="39" y="6"/>
                      <a:pt x="39" y="6"/>
                      <a:pt x="39" y="6"/>
                    </a:cubicBezTo>
                    <a:cubicBezTo>
                      <a:pt x="38" y="6"/>
                      <a:pt x="37" y="5"/>
                      <a:pt x="37" y="5"/>
                    </a:cubicBezTo>
                    <a:cubicBezTo>
                      <a:pt x="37" y="6"/>
                      <a:pt x="37" y="7"/>
                      <a:pt x="37" y="7"/>
                    </a:cubicBezTo>
                    <a:cubicBezTo>
                      <a:pt x="37" y="7"/>
                      <a:pt x="35" y="7"/>
                      <a:pt x="35" y="7"/>
                    </a:cubicBezTo>
                    <a:cubicBezTo>
                      <a:pt x="35" y="7"/>
                      <a:pt x="35" y="8"/>
                      <a:pt x="35" y="8"/>
                    </a:cubicBezTo>
                    <a:cubicBezTo>
                      <a:pt x="34" y="8"/>
                      <a:pt x="34" y="8"/>
                      <a:pt x="34" y="8"/>
                    </a:cubicBezTo>
                    <a:cubicBezTo>
                      <a:pt x="34" y="8"/>
                      <a:pt x="33" y="8"/>
                      <a:pt x="34" y="9"/>
                    </a:cubicBezTo>
                    <a:cubicBezTo>
                      <a:pt x="34" y="10"/>
                      <a:pt x="34" y="11"/>
                      <a:pt x="34" y="11"/>
                    </a:cubicBezTo>
                    <a:cubicBezTo>
                      <a:pt x="34" y="11"/>
                      <a:pt x="35" y="12"/>
                      <a:pt x="35" y="12"/>
                    </a:cubicBezTo>
                    <a:cubicBezTo>
                      <a:pt x="35" y="12"/>
                      <a:pt x="34" y="12"/>
                      <a:pt x="34" y="12"/>
                    </a:cubicBezTo>
                    <a:cubicBezTo>
                      <a:pt x="34" y="12"/>
                      <a:pt x="33" y="11"/>
                      <a:pt x="32" y="10"/>
                    </a:cubicBezTo>
                    <a:cubicBezTo>
                      <a:pt x="32" y="10"/>
                      <a:pt x="31" y="9"/>
                      <a:pt x="31" y="9"/>
                    </a:cubicBezTo>
                    <a:cubicBezTo>
                      <a:pt x="31" y="9"/>
                      <a:pt x="30" y="9"/>
                      <a:pt x="29" y="10"/>
                    </a:cubicBezTo>
                    <a:cubicBezTo>
                      <a:pt x="29" y="11"/>
                      <a:pt x="29" y="11"/>
                      <a:pt x="29" y="12"/>
                    </a:cubicBezTo>
                    <a:cubicBezTo>
                      <a:pt x="29" y="13"/>
                      <a:pt x="30" y="15"/>
                      <a:pt x="30" y="15"/>
                    </a:cubicBezTo>
                    <a:cubicBezTo>
                      <a:pt x="30" y="15"/>
                      <a:pt x="30" y="16"/>
                      <a:pt x="31" y="17"/>
                    </a:cubicBezTo>
                    <a:cubicBezTo>
                      <a:pt x="31" y="17"/>
                      <a:pt x="31" y="19"/>
                      <a:pt x="32" y="19"/>
                    </a:cubicBezTo>
                    <a:cubicBezTo>
                      <a:pt x="32" y="20"/>
                      <a:pt x="33" y="21"/>
                      <a:pt x="33" y="21"/>
                    </a:cubicBezTo>
                    <a:cubicBezTo>
                      <a:pt x="33" y="21"/>
                      <a:pt x="29" y="19"/>
                      <a:pt x="29" y="18"/>
                    </a:cubicBezTo>
                    <a:cubicBezTo>
                      <a:pt x="29" y="18"/>
                      <a:pt x="28" y="16"/>
                      <a:pt x="28" y="16"/>
                    </a:cubicBezTo>
                    <a:cubicBezTo>
                      <a:pt x="27" y="16"/>
                      <a:pt x="28" y="15"/>
                      <a:pt x="27" y="16"/>
                    </a:cubicBezTo>
                    <a:cubicBezTo>
                      <a:pt x="26" y="16"/>
                      <a:pt x="26" y="16"/>
                      <a:pt x="26" y="16"/>
                    </a:cubicBezTo>
                    <a:cubicBezTo>
                      <a:pt x="25" y="16"/>
                      <a:pt x="25" y="17"/>
                      <a:pt x="25" y="17"/>
                    </a:cubicBezTo>
                    <a:cubicBezTo>
                      <a:pt x="25" y="17"/>
                      <a:pt x="25" y="18"/>
                      <a:pt x="25" y="19"/>
                    </a:cubicBezTo>
                    <a:cubicBezTo>
                      <a:pt x="26" y="21"/>
                      <a:pt x="26" y="21"/>
                      <a:pt x="26" y="22"/>
                    </a:cubicBezTo>
                    <a:cubicBezTo>
                      <a:pt x="27" y="22"/>
                      <a:pt x="27" y="22"/>
                      <a:pt x="28" y="23"/>
                    </a:cubicBezTo>
                    <a:cubicBezTo>
                      <a:pt x="28" y="23"/>
                      <a:pt x="28" y="24"/>
                      <a:pt x="28" y="24"/>
                    </a:cubicBezTo>
                    <a:cubicBezTo>
                      <a:pt x="28" y="24"/>
                      <a:pt x="28" y="26"/>
                      <a:pt x="28" y="26"/>
                    </a:cubicBezTo>
                    <a:cubicBezTo>
                      <a:pt x="28" y="26"/>
                      <a:pt x="27" y="27"/>
                      <a:pt x="27" y="27"/>
                    </a:cubicBezTo>
                    <a:cubicBezTo>
                      <a:pt x="27" y="27"/>
                      <a:pt x="28" y="28"/>
                      <a:pt x="28" y="28"/>
                    </a:cubicBezTo>
                    <a:cubicBezTo>
                      <a:pt x="28" y="28"/>
                      <a:pt x="29" y="29"/>
                      <a:pt x="29" y="29"/>
                    </a:cubicBezTo>
                    <a:cubicBezTo>
                      <a:pt x="28" y="30"/>
                      <a:pt x="28" y="30"/>
                      <a:pt x="27" y="29"/>
                    </a:cubicBezTo>
                    <a:cubicBezTo>
                      <a:pt x="27" y="29"/>
                      <a:pt x="26" y="29"/>
                      <a:pt x="26" y="28"/>
                    </a:cubicBezTo>
                    <a:cubicBezTo>
                      <a:pt x="27" y="27"/>
                      <a:pt x="27" y="26"/>
                      <a:pt x="27" y="26"/>
                    </a:cubicBezTo>
                    <a:cubicBezTo>
                      <a:pt x="26" y="26"/>
                      <a:pt x="25" y="25"/>
                      <a:pt x="25" y="25"/>
                    </a:cubicBezTo>
                    <a:cubicBezTo>
                      <a:pt x="25" y="25"/>
                      <a:pt x="27" y="27"/>
                      <a:pt x="25" y="23"/>
                    </a:cubicBezTo>
                    <a:cubicBezTo>
                      <a:pt x="23" y="20"/>
                      <a:pt x="23" y="20"/>
                      <a:pt x="23" y="20"/>
                    </a:cubicBezTo>
                    <a:cubicBezTo>
                      <a:pt x="23" y="19"/>
                      <a:pt x="23" y="19"/>
                      <a:pt x="23" y="19"/>
                    </a:cubicBezTo>
                    <a:cubicBezTo>
                      <a:pt x="23" y="19"/>
                      <a:pt x="22" y="18"/>
                      <a:pt x="22" y="18"/>
                    </a:cubicBezTo>
                    <a:cubicBezTo>
                      <a:pt x="22" y="18"/>
                      <a:pt x="21" y="17"/>
                      <a:pt x="21" y="17"/>
                    </a:cubicBezTo>
                    <a:cubicBezTo>
                      <a:pt x="21" y="17"/>
                      <a:pt x="20" y="18"/>
                      <a:pt x="20" y="18"/>
                    </a:cubicBezTo>
                    <a:cubicBezTo>
                      <a:pt x="20" y="18"/>
                      <a:pt x="20" y="18"/>
                      <a:pt x="19" y="19"/>
                    </a:cubicBezTo>
                    <a:cubicBezTo>
                      <a:pt x="19" y="19"/>
                      <a:pt x="19" y="20"/>
                      <a:pt x="18" y="21"/>
                    </a:cubicBezTo>
                    <a:cubicBezTo>
                      <a:pt x="18" y="21"/>
                      <a:pt x="18" y="22"/>
                      <a:pt x="18" y="22"/>
                    </a:cubicBezTo>
                    <a:cubicBezTo>
                      <a:pt x="18" y="22"/>
                      <a:pt x="19" y="23"/>
                      <a:pt x="19" y="23"/>
                    </a:cubicBezTo>
                    <a:cubicBezTo>
                      <a:pt x="19" y="24"/>
                      <a:pt x="20" y="25"/>
                      <a:pt x="20" y="25"/>
                    </a:cubicBezTo>
                    <a:cubicBezTo>
                      <a:pt x="19" y="25"/>
                      <a:pt x="19" y="24"/>
                      <a:pt x="19" y="24"/>
                    </a:cubicBezTo>
                    <a:cubicBezTo>
                      <a:pt x="18" y="24"/>
                      <a:pt x="18" y="24"/>
                      <a:pt x="18" y="24"/>
                    </a:cubicBezTo>
                    <a:cubicBezTo>
                      <a:pt x="17" y="24"/>
                      <a:pt x="17" y="24"/>
                      <a:pt x="17" y="24"/>
                    </a:cubicBezTo>
                    <a:cubicBezTo>
                      <a:pt x="17" y="25"/>
                      <a:pt x="17" y="25"/>
                      <a:pt x="17" y="25"/>
                    </a:cubicBezTo>
                    <a:cubicBezTo>
                      <a:pt x="17" y="25"/>
                      <a:pt x="17" y="27"/>
                      <a:pt x="18" y="27"/>
                    </a:cubicBezTo>
                    <a:cubicBezTo>
                      <a:pt x="18" y="27"/>
                      <a:pt x="18" y="27"/>
                      <a:pt x="18" y="27"/>
                    </a:cubicBezTo>
                    <a:cubicBezTo>
                      <a:pt x="18" y="27"/>
                      <a:pt x="18" y="28"/>
                      <a:pt x="18" y="28"/>
                    </a:cubicBezTo>
                    <a:cubicBezTo>
                      <a:pt x="18" y="28"/>
                      <a:pt x="19" y="29"/>
                      <a:pt x="19" y="29"/>
                    </a:cubicBezTo>
                    <a:cubicBezTo>
                      <a:pt x="19" y="29"/>
                      <a:pt x="19" y="29"/>
                      <a:pt x="19" y="29"/>
                    </a:cubicBezTo>
                    <a:cubicBezTo>
                      <a:pt x="19" y="29"/>
                      <a:pt x="19" y="30"/>
                      <a:pt x="19" y="30"/>
                    </a:cubicBezTo>
                    <a:cubicBezTo>
                      <a:pt x="18" y="30"/>
                      <a:pt x="19" y="30"/>
                      <a:pt x="18" y="29"/>
                    </a:cubicBezTo>
                    <a:cubicBezTo>
                      <a:pt x="17" y="29"/>
                      <a:pt x="17" y="29"/>
                      <a:pt x="17" y="28"/>
                    </a:cubicBezTo>
                    <a:cubicBezTo>
                      <a:pt x="17" y="27"/>
                      <a:pt x="16" y="27"/>
                      <a:pt x="16" y="27"/>
                    </a:cubicBezTo>
                    <a:cubicBezTo>
                      <a:pt x="16" y="27"/>
                      <a:pt x="17" y="27"/>
                      <a:pt x="16" y="25"/>
                    </a:cubicBezTo>
                    <a:cubicBezTo>
                      <a:pt x="15" y="24"/>
                      <a:pt x="15" y="23"/>
                      <a:pt x="15" y="23"/>
                    </a:cubicBezTo>
                    <a:cubicBezTo>
                      <a:pt x="15" y="23"/>
                      <a:pt x="14" y="22"/>
                      <a:pt x="14" y="23"/>
                    </a:cubicBezTo>
                    <a:cubicBezTo>
                      <a:pt x="13" y="23"/>
                      <a:pt x="13" y="23"/>
                      <a:pt x="12" y="23"/>
                    </a:cubicBezTo>
                    <a:cubicBezTo>
                      <a:pt x="12" y="24"/>
                      <a:pt x="11" y="24"/>
                      <a:pt x="11" y="24"/>
                    </a:cubicBezTo>
                    <a:cubicBezTo>
                      <a:pt x="11" y="24"/>
                      <a:pt x="9" y="24"/>
                      <a:pt x="9" y="24"/>
                    </a:cubicBezTo>
                    <a:cubicBezTo>
                      <a:pt x="9" y="24"/>
                      <a:pt x="9" y="24"/>
                      <a:pt x="8" y="25"/>
                    </a:cubicBezTo>
                    <a:cubicBezTo>
                      <a:pt x="6" y="26"/>
                      <a:pt x="6" y="26"/>
                      <a:pt x="7" y="26"/>
                    </a:cubicBezTo>
                    <a:cubicBezTo>
                      <a:pt x="8" y="27"/>
                      <a:pt x="9" y="27"/>
                      <a:pt x="9" y="27"/>
                    </a:cubicBezTo>
                    <a:cubicBezTo>
                      <a:pt x="10" y="27"/>
                      <a:pt x="10" y="27"/>
                      <a:pt x="11" y="28"/>
                    </a:cubicBezTo>
                    <a:cubicBezTo>
                      <a:pt x="11" y="28"/>
                      <a:pt x="13" y="29"/>
                      <a:pt x="13" y="29"/>
                    </a:cubicBezTo>
                    <a:cubicBezTo>
                      <a:pt x="15" y="32"/>
                      <a:pt x="15" y="32"/>
                      <a:pt x="15" y="32"/>
                    </a:cubicBezTo>
                    <a:cubicBezTo>
                      <a:pt x="15" y="32"/>
                      <a:pt x="15" y="32"/>
                      <a:pt x="15" y="33"/>
                    </a:cubicBezTo>
                    <a:cubicBezTo>
                      <a:pt x="15" y="33"/>
                      <a:pt x="15" y="33"/>
                      <a:pt x="15" y="33"/>
                    </a:cubicBezTo>
                    <a:cubicBezTo>
                      <a:pt x="15" y="33"/>
                      <a:pt x="15" y="34"/>
                      <a:pt x="15" y="34"/>
                    </a:cubicBezTo>
                    <a:cubicBezTo>
                      <a:pt x="15" y="35"/>
                      <a:pt x="15" y="35"/>
                      <a:pt x="16" y="36"/>
                    </a:cubicBezTo>
                    <a:cubicBezTo>
                      <a:pt x="17" y="36"/>
                      <a:pt x="17" y="36"/>
                      <a:pt x="18" y="36"/>
                    </a:cubicBezTo>
                    <a:cubicBezTo>
                      <a:pt x="19" y="36"/>
                      <a:pt x="18" y="36"/>
                      <a:pt x="19" y="36"/>
                    </a:cubicBezTo>
                    <a:cubicBezTo>
                      <a:pt x="20" y="35"/>
                      <a:pt x="20" y="35"/>
                      <a:pt x="20" y="35"/>
                    </a:cubicBezTo>
                    <a:cubicBezTo>
                      <a:pt x="20" y="35"/>
                      <a:pt x="21" y="35"/>
                      <a:pt x="22" y="35"/>
                    </a:cubicBezTo>
                    <a:cubicBezTo>
                      <a:pt x="23" y="36"/>
                      <a:pt x="22" y="36"/>
                      <a:pt x="23" y="36"/>
                    </a:cubicBezTo>
                    <a:cubicBezTo>
                      <a:pt x="23" y="36"/>
                      <a:pt x="25" y="35"/>
                      <a:pt x="25" y="35"/>
                    </a:cubicBezTo>
                    <a:cubicBezTo>
                      <a:pt x="25" y="35"/>
                      <a:pt x="25" y="35"/>
                      <a:pt x="26" y="35"/>
                    </a:cubicBezTo>
                    <a:cubicBezTo>
                      <a:pt x="26" y="36"/>
                      <a:pt x="26" y="36"/>
                      <a:pt x="26" y="37"/>
                    </a:cubicBezTo>
                    <a:cubicBezTo>
                      <a:pt x="27" y="37"/>
                      <a:pt x="28" y="37"/>
                      <a:pt x="28" y="37"/>
                    </a:cubicBezTo>
                    <a:cubicBezTo>
                      <a:pt x="29" y="37"/>
                      <a:pt x="29" y="37"/>
                      <a:pt x="29" y="37"/>
                    </a:cubicBezTo>
                    <a:cubicBezTo>
                      <a:pt x="29" y="37"/>
                      <a:pt x="30" y="37"/>
                      <a:pt x="30" y="36"/>
                    </a:cubicBezTo>
                    <a:cubicBezTo>
                      <a:pt x="30" y="36"/>
                      <a:pt x="31" y="35"/>
                      <a:pt x="31" y="35"/>
                    </a:cubicBezTo>
                    <a:cubicBezTo>
                      <a:pt x="31" y="35"/>
                      <a:pt x="30" y="36"/>
                      <a:pt x="31" y="36"/>
                    </a:cubicBezTo>
                    <a:cubicBezTo>
                      <a:pt x="32" y="36"/>
                      <a:pt x="32" y="36"/>
                      <a:pt x="32" y="36"/>
                    </a:cubicBezTo>
                    <a:cubicBezTo>
                      <a:pt x="33" y="37"/>
                      <a:pt x="34" y="36"/>
                      <a:pt x="34" y="36"/>
                    </a:cubicBezTo>
                    <a:cubicBezTo>
                      <a:pt x="35" y="36"/>
                      <a:pt x="35" y="36"/>
                      <a:pt x="35" y="36"/>
                    </a:cubicBezTo>
                    <a:cubicBezTo>
                      <a:pt x="35" y="36"/>
                      <a:pt x="35" y="37"/>
                      <a:pt x="35" y="37"/>
                    </a:cubicBezTo>
                    <a:cubicBezTo>
                      <a:pt x="35" y="37"/>
                      <a:pt x="34" y="37"/>
                      <a:pt x="35" y="37"/>
                    </a:cubicBezTo>
                    <a:cubicBezTo>
                      <a:pt x="36" y="37"/>
                      <a:pt x="37" y="36"/>
                      <a:pt x="37" y="36"/>
                    </a:cubicBezTo>
                    <a:cubicBezTo>
                      <a:pt x="37" y="36"/>
                      <a:pt x="36" y="37"/>
                      <a:pt x="36" y="37"/>
                    </a:cubicBezTo>
                    <a:cubicBezTo>
                      <a:pt x="36" y="38"/>
                      <a:pt x="36" y="38"/>
                      <a:pt x="36" y="38"/>
                    </a:cubicBezTo>
                    <a:cubicBezTo>
                      <a:pt x="36" y="38"/>
                      <a:pt x="36" y="39"/>
                      <a:pt x="36" y="40"/>
                    </a:cubicBezTo>
                    <a:cubicBezTo>
                      <a:pt x="37" y="40"/>
                      <a:pt x="38" y="40"/>
                      <a:pt x="38" y="40"/>
                    </a:cubicBezTo>
                    <a:cubicBezTo>
                      <a:pt x="38" y="40"/>
                      <a:pt x="39" y="40"/>
                      <a:pt x="40" y="40"/>
                    </a:cubicBezTo>
                    <a:cubicBezTo>
                      <a:pt x="40" y="40"/>
                      <a:pt x="40" y="40"/>
                      <a:pt x="40" y="40"/>
                    </a:cubicBezTo>
                    <a:cubicBezTo>
                      <a:pt x="40" y="41"/>
                      <a:pt x="41" y="40"/>
                      <a:pt x="41" y="40"/>
                    </a:cubicBezTo>
                    <a:cubicBezTo>
                      <a:pt x="41" y="40"/>
                      <a:pt x="42" y="40"/>
                      <a:pt x="42" y="40"/>
                    </a:cubicBezTo>
                    <a:cubicBezTo>
                      <a:pt x="42" y="41"/>
                      <a:pt x="42" y="41"/>
                      <a:pt x="42" y="41"/>
                    </a:cubicBezTo>
                    <a:cubicBezTo>
                      <a:pt x="41" y="42"/>
                      <a:pt x="41" y="42"/>
                      <a:pt x="41" y="42"/>
                    </a:cubicBezTo>
                    <a:cubicBezTo>
                      <a:pt x="41" y="42"/>
                      <a:pt x="43" y="43"/>
                      <a:pt x="43" y="43"/>
                    </a:cubicBezTo>
                    <a:cubicBezTo>
                      <a:pt x="43" y="43"/>
                      <a:pt x="43" y="42"/>
                      <a:pt x="44" y="42"/>
                    </a:cubicBezTo>
                    <a:cubicBezTo>
                      <a:pt x="44" y="43"/>
                      <a:pt x="44" y="43"/>
                      <a:pt x="44" y="43"/>
                    </a:cubicBezTo>
                    <a:cubicBezTo>
                      <a:pt x="43" y="44"/>
                      <a:pt x="43" y="42"/>
                      <a:pt x="43" y="44"/>
                    </a:cubicBezTo>
                    <a:cubicBezTo>
                      <a:pt x="42" y="45"/>
                      <a:pt x="43" y="46"/>
                      <a:pt x="43" y="46"/>
                    </a:cubicBezTo>
                    <a:cubicBezTo>
                      <a:pt x="44" y="47"/>
                      <a:pt x="44" y="47"/>
                      <a:pt x="44" y="47"/>
                    </a:cubicBezTo>
                    <a:cubicBezTo>
                      <a:pt x="44" y="47"/>
                      <a:pt x="45" y="47"/>
                      <a:pt x="45" y="47"/>
                    </a:cubicBezTo>
                    <a:cubicBezTo>
                      <a:pt x="45" y="47"/>
                      <a:pt x="45" y="47"/>
                      <a:pt x="46" y="47"/>
                    </a:cubicBezTo>
                    <a:cubicBezTo>
                      <a:pt x="46" y="47"/>
                      <a:pt x="46" y="47"/>
                      <a:pt x="47" y="47"/>
                    </a:cubicBezTo>
                    <a:cubicBezTo>
                      <a:pt x="47" y="47"/>
                      <a:pt x="48" y="47"/>
                      <a:pt x="48" y="47"/>
                    </a:cubicBezTo>
                    <a:cubicBezTo>
                      <a:pt x="48" y="48"/>
                      <a:pt x="48" y="48"/>
                      <a:pt x="48" y="48"/>
                    </a:cubicBezTo>
                    <a:cubicBezTo>
                      <a:pt x="48" y="48"/>
                      <a:pt x="48" y="49"/>
                      <a:pt x="48" y="49"/>
                    </a:cubicBezTo>
                    <a:cubicBezTo>
                      <a:pt x="49" y="49"/>
                      <a:pt x="50" y="50"/>
                      <a:pt x="50" y="50"/>
                    </a:cubicBezTo>
                    <a:cubicBezTo>
                      <a:pt x="50" y="50"/>
                      <a:pt x="49" y="50"/>
                      <a:pt x="50" y="50"/>
                    </a:cubicBezTo>
                    <a:cubicBezTo>
                      <a:pt x="50" y="51"/>
                      <a:pt x="52" y="52"/>
                      <a:pt x="52" y="52"/>
                    </a:cubicBezTo>
                    <a:cubicBezTo>
                      <a:pt x="52" y="52"/>
                      <a:pt x="50" y="52"/>
                      <a:pt x="49" y="51"/>
                    </a:cubicBezTo>
                    <a:cubicBezTo>
                      <a:pt x="49" y="51"/>
                      <a:pt x="47" y="51"/>
                      <a:pt x="47" y="51"/>
                    </a:cubicBezTo>
                    <a:cubicBezTo>
                      <a:pt x="46" y="51"/>
                      <a:pt x="45" y="52"/>
                      <a:pt x="45" y="52"/>
                    </a:cubicBezTo>
                    <a:cubicBezTo>
                      <a:pt x="42" y="52"/>
                      <a:pt x="42" y="52"/>
                      <a:pt x="42" y="52"/>
                    </a:cubicBezTo>
                    <a:cubicBezTo>
                      <a:pt x="42" y="52"/>
                      <a:pt x="40" y="53"/>
                      <a:pt x="40" y="53"/>
                    </a:cubicBezTo>
                    <a:cubicBezTo>
                      <a:pt x="40" y="53"/>
                      <a:pt x="39" y="53"/>
                      <a:pt x="38" y="53"/>
                    </a:cubicBezTo>
                    <a:cubicBezTo>
                      <a:pt x="38" y="53"/>
                      <a:pt x="37" y="54"/>
                      <a:pt x="37" y="54"/>
                    </a:cubicBezTo>
                    <a:cubicBezTo>
                      <a:pt x="36" y="54"/>
                      <a:pt x="35" y="54"/>
                      <a:pt x="35" y="54"/>
                    </a:cubicBezTo>
                    <a:cubicBezTo>
                      <a:pt x="34" y="54"/>
                      <a:pt x="33" y="54"/>
                      <a:pt x="33" y="54"/>
                    </a:cubicBezTo>
                    <a:cubicBezTo>
                      <a:pt x="31" y="54"/>
                      <a:pt x="31" y="54"/>
                      <a:pt x="31" y="54"/>
                    </a:cubicBezTo>
                    <a:cubicBezTo>
                      <a:pt x="32" y="55"/>
                      <a:pt x="32" y="55"/>
                      <a:pt x="32" y="55"/>
                    </a:cubicBezTo>
                    <a:cubicBezTo>
                      <a:pt x="33" y="56"/>
                      <a:pt x="33" y="56"/>
                      <a:pt x="33" y="56"/>
                    </a:cubicBezTo>
                    <a:cubicBezTo>
                      <a:pt x="33" y="56"/>
                      <a:pt x="34" y="56"/>
                      <a:pt x="34" y="56"/>
                    </a:cubicBezTo>
                    <a:cubicBezTo>
                      <a:pt x="34" y="56"/>
                      <a:pt x="35" y="57"/>
                      <a:pt x="35" y="57"/>
                    </a:cubicBezTo>
                    <a:cubicBezTo>
                      <a:pt x="35" y="57"/>
                      <a:pt x="36" y="58"/>
                      <a:pt x="36" y="58"/>
                    </a:cubicBezTo>
                    <a:cubicBezTo>
                      <a:pt x="36" y="58"/>
                      <a:pt x="38" y="59"/>
                      <a:pt x="38" y="59"/>
                    </a:cubicBezTo>
                    <a:lnTo>
                      <a:pt x="39" y="6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0" name="Freeform 69"/>
              <p:cNvSpPr>
                <a:spLocks/>
              </p:cNvSpPr>
              <p:nvPr/>
            </p:nvSpPr>
            <p:spPr bwMode="auto">
              <a:xfrm>
                <a:off x="3653" y="2241"/>
                <a:ext cx="249" cy="245"/>
              </a:xfrm>
              <a:custGeom>
                <a:avLst/>
                <a:gdLst>
                  <a:gd name="T0" fmla="*/ 88 w 124"/>
                  <a:gd name="T1" fmla="*/ 117 h 122"/>
                  <a:gd name="T2" fmla="*/ 86 w 124"/>
                  <a:gd name="T3" fmla="*/ 110 h 122"/>
                  <a:gd name="T4" fmla="*/ 90 w 124"/>
                  <a:gd name="T5" fmla="*/ 103 h 122"/>
                  <a:gd name="T6" fmla="*/ 94 w 124"/>
                  <a:gd name="T7" fmla="*/ 94 h 122"/>
                  <a:gd name="T8" fmla="*/ 92 w 124"/>
                  <a:gd name="T9" fmla="*/ 84 h 122"/>
                  <a:gd name="T10" fmla="*/ 92 w 124"/>
                  <a:gd name="T11" fmla="*/ 71 h 122"/>
                  <a:gd name="T12" fmla="*/ 99 w 124"/>
                  <a:gd name="T13" fmla="*/ 74 h 122"/>
                  <a:gd name="T14" fmla="*/ 103 w 124"/>
                  <a:gd name="T15" fmla="*/ 72 h 122"/>
                  <a:gd name="T16" fmla="*/ 109 w 124"/>
                  <a:gd name="T17" fmla="*/ 73 h 122"/>
                  <a:gd name="T18" fmla="*/ 114 w 124"/>
                  <a:gd name="T19" fmla="*/ 69 h 122"/>
                  <a:gd name="T20" fmla="*/ 124 w 124"/>
                  <a:gd name="T21" fmla="*/ 67 h 122"/>
                  <a:gd name="T22" fmla="*/ 115 w 124"/>
                  <a:gd name="T23" fmla="*/ 62 h 122"/>
                  <a:gd name="T24" fmla="*/ 113 w 124"/>
                  <a:gd name="T25" fmla="*/ 51 h 122"/>
                  <a:gd name="T26" fmla="*/ 105 w 124"/>
                  <a:gd name="T27" fmla="*/ 50 h 122"/>
                  <a:gd name="T28" fmla="*/ 100 w 124"/>
                  <a:gd name="T29" fmla="*/ 44 h 122"/>
                  <a:gd name="T30" fmla="*/ 98 w 124"/>
                  <a:gd name="T31" fmla="*/ 39 h 122"/>
                  <a:gd name="T32" fmla="*/ 93 w 124"/>
                  <a:gd name="T33" fmla="*/ 36 h 122"/>
                  <a:gd name="T34" fmla="*/ 86 w 124"/>
                  <a:gd name="T35" fmla="*/ 31 h 122"/>
                  <a:gd name="T36" fmla="*/ 83 w 124"/>
                  <a:gd name="T37" fmla="*/ 26 h 122"/>
                  <a:gd name="T38" fmla="*/ 80 w 124"/>
                  <a:gd name="T39" fmla="*/ 17 h 122"/>
                  <a:gd name="T40" fmla="*/ 75 w 124"/>
                  <a:gd name="T41" fmla="*/ 10 h 122"/>
                  <a:gd name="T42" fmla="*/ 67 w 124"/>
                  <a:gd name="T43" fmla="*/ 10 h 122"/>
                  <a:gd name="T44" fmla="*/ 56 w 124"/>
                  <a:gd name="T45" fmla="*/ 9 h 122"/>
                  <a:gd name="T46" fmla="*/ 53 w 124"/>
                  <a:gd name="T47" fmla="*/ 8 h 122"/>
                  <a:gd name="T48" fmla="*/ 52 w 124"/>
                  <a:gd name="T49" fmla="*/ 7 h 122"/>
                  <a:gd name="T50" fmla="*/ 47 w 124"/>
                  <a:gd name="T51" fmla="*/ 8 h 122"/>
                  <a:gd name="T52" fmla="*/ 43 w 124"/>
                  <a:gd name="T53" fmla="*/ 6 h 122"/>
                  <a:gd name="T54" fmla="*/ 35 w 124"/>
                  <a:gd name="T55" fmla="*/ 3 h 122"/>
                  <a:gd name="T56" fmla="*/ 27 w 124"/>
                  <a:gd name="T57" fmla="*/ 2 h 122"/>
                  <a:gd name="T58" fmla="*/ 23 w 124"/>
                  <a:gd name="T59" fmla="*/ 6 h 122"/>
                  <a:gd name="T60" fmla="*/ 19 w 124"/>
                  <a:gd name="T61" fmla="*/ 9 h 122"/>
                  <a:gd name="T62" fmla="*/ 13 w 124"/>
                  <a:gd name="T63" fmla="*/ 10 h 122"/>
                  <a:gd name="T64" fmla="*/ 7 w 124"/>
                  <a:gd name="T65" fmla="*/ 12 h 122"/>
                  <a:gd name="T66" fmla="*/ 6 w 124"/>
                  <a:gd name="T67" fmla="*/ 15 h 122"/>
                  <a:gd name="T68" fmla="*/ 0 w 124"/>
                  <a:gd name="T69" fmla="*/ 18 h 122"/>
                  <a:gd name="T70" fmla="*/ 8 w 124"/>
                  <a:gd name="T71" fmla="*/ 18 h 122"/>
                  <a:gd name="T72" fmla="*/ 13 w 124"/>
                  <a:gd name="T73" fmla="*/ 20 h 122"/>
                  <a:gd name="T74" fmla="*/ 16 w 124"/>
                  <a:gd name="T75" fmla="*/ 22 h 122"/>
                  <a:gd name="T76" fmla="*/ 21 w 124"/>
                  <a:gd name="T77" fmla="*/ 27 h 122"/>
                  <a:gd name="T78" fmla="*/ 23 w 124"/>
                  <a:gd name="T79" fmla="*/ 30 h 122"/>
                  <a:gd name="T80" fmla="*/ 26 w 124"/>
                  <a:gd name="T81" fmla="*/ 34 h 122"/>
                  <a:gd name="T82" fmla="*/ 30 w 124"/>
                  <a:gd name="T83" fmla="*/ 40 h 122"/>
                  <a:gd name="T84" fmla="*/ 35 w 124"/>
                  <a:gd name="T85" fmla="*/ 44 h 122"/>
                  <a:gd name="T86" fmla="*/ 40 w 124"/>
                  <a:gd name="T87" fmla="*/ 49 h 122"/>
                  <a:gd name="T88" fmla="*/ 50 w 124"/>
                  <a:gd name="T89" fmla="*/ 57 h 122"/>
                  <a:gd name="T90" fmla="*/ 61 w 124"/>
                  <a:gd name="T91" fmla="*/ 66 h 122"/>
                  <a:gd name="T92" fmla="*/ 67 w 124"/>
                  <a:gd name="T93" fmla="*/ 76 h 122"/>
                  <a:gd name="T94" fmla="*/ 69 w 124"/>
                  <a:gd name="T95" fmla="*/ 84 h 122"/>
                  <a:gd name="T96" fmla="*/ 68 w 124"/>
                  <a:gd name="T97" fmla="*/ 90 h 122"/>
                  <a:gd name="T98" fmla="*/ 69 w 124"/>
                  <a:gd name="T99" fmla="*/ 98 h 122"/>
                  <a:gd name="T100" fmla="*/ 73 w 124"/>
                  <a:gd name="T101" fmla="*/ 109 h 122"/>
                  <a:gd name="T102" fmla="*/ 76 w 124"/>
                  <a:gd name="T103" fmla="*/ 116 h 122"/>
                  <a:gd name="T104" fmla="*/ 77 w 124"/>
                  <a:gd name="T105" fmla="*/ 12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4" h="122">
                    <a:moveTo>
                      <a:pt x="79" y="122"/>
                    </a:moveTo>
                    <a:cubicBezTo>
                      <a:pt x="81" y="119"/>
                      <a:pt x="81" y="119"/>
                      <a:pt x="81" y="119"/>
                    </a:cubicBezTo>
                    <a:cubicBezTo>
                      <a:pt x="81" y="119"/>
                      <a:pt x="83" y="118"/>
                      <a:pt x="83" y="118"/>
                    </a:cubicBezTo>
                    <a:cubicBezTo>
                      <a:pt x="84" y="118"/>
                      <a:pt x="85" y="118"/>
                      <a:pt x="86" y="118"/>
                    </a:cubicBezTo>
                    <a:cubicBezTo>
                      <a:pt x="87" y="118"/>
                      <a:pt x="88" y="117"/>
                      <a:pt x="88" y="117"/>
                    </a:cubicBezTo>
                    <a:cubicBezTo>
                      <a:pt x="88" y="117"/>
                      <a:pt x="88" y="117"/>
                      <a:pt x="88" y="117"/>
                    </a:cubicBezTo>
                    <a:cubicBezTo>
                      <a:pt x="87" y="115"/>
                      <a:pt x="87" y="115"/>
                      <a:pt x="87" y="115"/>
                    </a:cubicBezTo>
                    <a:cubicBezTo>
                      <a:pt x="88" y="113"/>
                      <a:pt x="88" y="113"/>
                      <a:pt x="88" y="113"/>
                    </a:cubicBezTo>
                    <a:cubicBezTo>
                      <a:pt x="85" y="112"/>
                      <a:pt x="85" y="112"/>
                      <a:pt x="85" y="112"/>
                    </a:cubicBezTo>
                    <a:cubicBezTo>
                      <a:pt x="86" y="110"/>
                      <a:pt x="86" y="110"/>
                      <a:pt x="86" y="110"/>
                    </a:cubicBezTo>
                    <a:cubicBezTo>
                      <a:pt x="86" y="110"/>
                      <a:pt x="85" y="109"/>
                      <a:pt x="86" y="109"/>
                    </a:cubicBezTo>
                    <a:cubicBezTo>
                      <a:pt x="87" y="109"/>
                      <a:pt x="87" y="106"/>
                      <a:pt x="87" y="106"/>
                    </a:cubicBezTo>
                    <a:cubicBezTo>
                      <a:pt x="88" y="105"/>
                      <a:pt x="88" y="105"/>
                      <a:pt x="88" y="105"/>
                    </a:cubicBezTo>
                    <a:cubicBezTo>
                      <a:pt x="89" y="105"/>
                      <a:pt x="89" y="105"/>
                      <a:pt x="89" y="105"/>
                    </a:cubicBezTo>
                    <a:cubicBezTo>
                      <a:pt x="89" y="105"/>
                      <a:pt x="89" y="103"/>
                      <a:pt x="90" y="103"/>
                    </a:cubicBezTo>
                    <a:cubicBezTo>
                      <a:pt x="90" y="103"/>
                      <a:pt x="91" y="102"/>
                      <a:pt x="91" y="102"/>
                    </a:cubicBezTo>
                    <a:cubicBezTo>
                      <a:pt x="90" y="99"/>
                      <a:pt x="90" y="99"/>
                      <a:pt x="90" y="99"/>
                    </a:cubicBezTo>
                    <a:cubicBezTo>
                      <a:pt x="90" y="99"/>
                      <a:pt x="89" y="97"/>
                      <a:pt x="89" y="97"/>
                    </a:cubicBezTo>
                    <a:cubicBezTo>
                      <a:pt x="90" y="97"/>
                      <a:pt x="91" y="96"/>
                      <a:pt x="91" y="96"/>
                    </a:cubicBezTo>
                    <a:cubicBezTo>
                      <a:pt x="91" y="96"/>
                      <a:pt x="93" y="94"/>
                      <a:pt x="94" y="94"/>
                    </a:cubicBezTo>
                    <a:cubicBezTo>
                      <a:pt x="94" y="93"/>
                      <a:pt x="95" y="92"/>
                      <a:pt x="95" y="91"/>
                    </a:cubicBezTo>
                    <a:cubicBezTo>
                      <a:pt x="95" y="91"/>
                      <a:pt x="94" y="89"/>
                      <a:pt x="94" y="89"/>
                    </a:cubicBezTo>
                    <a:cubicBezTo>
                      <a:pt x="94" y="87"/>
                      <a:pt x="94" y="87"/>
                      <a:pt x="94" y="87"/>
                    </a:cubicBezTo>
                    <a:cubicBezTo>
                      <a:pt x="94" y="87"/>
                      <a:pt x="95" y="85"/>
                      <a:pt x="95" y="85"/>
                    </a:cubicBezTo>
                    <a:cubicBezTo>
                      <a:pt x="94" y="84"/>
                      <a:pt x="92" y="84"/>
                      <a:pt x="92" y="84"/>
                    </a:cubicBezTo>
                    <a:cubicBezTo>
                      <a:pt x="91" y="82"/>
                      <a:pt x="91" y="82"/>
                      <a:pt x="91" y="82"/>
                    </a:cubicBezTo>
                    <a:cubicBezTo>
                      <a:pt x="91" y="80"/>
                      <a:pt x="91" y="80"/>
                      <a:pt x="91" y="80"/>
                    </a:cubicBezTo>
                    <a:cubicBezTo>
                      <a:pt x="89" y="78"/>
                      <a:pt x="89" y="78"/>
                      <a:pt x="89" y="78"/>
                    </a:cubicBezTo>
                    <a:cubicBezTo>
                      <a:pt x="89" y="78"/>
                      <a:pt x="89" y="76"/>
                      <a:pt x="89" y="75"/>
                    </a:cubicBezTo>
                    <a:cubicBezTo>
                      <a:pt x="90" y="75"/>
                      <a:pt x="91" y="72"/>
                      <a:pt x="92" y="71"/>
                    </a:cubicBezTo>
                    <a:cubicBezTo>
                      <a:pt x="92" y="71"/>
                      <a:pt x="96" y="68"/>
                      <a:pt x="96" y="68"/>
                    </a:cubicBezTo>
                    <a:cubicBezTo>
                      <a:pt x="97" y="72"/>
                      <a:pt x="97" y="72"/>
                      <a:pt x="97" y="72"/>
                    </a:cubicBezTo>
                    <a:cubicBezTo>
                      <a:pt x="97" y="75"/>
                      <a:pt x="97" y="75"/>
                      <a:pt x="97" y="75"/>
                    </a:cubicBezTo>
                    <a:cubicBezTo>
                      <a:pt x="97" y="75"/>
                      <a:pt x="97" y="77"/>
                      <a:pt x="97" y="77"/>
                    </a:cubicBezTo>
                    <a:cubicBezTo>
                      <a:pt x="98" y="76"/>
                      <a:pt x="99" y="74"/>
                      <a:pt x="99" y="74"/>
                    </a:cubicBezTo>
                    <a:cubicBezTo>
                      <a:pt x="100" y="74"/>
                      <a:pt x="100" y="74"/>
                      <a:pt x="100" y="74"/>
                    </a:cubicBezTo>
                    <a:cubicBezTo>
                      <a:pt x="100" y="74"/>
                      <a:pt x="98" y="71"/>
                      <a:pt x="99" y="71"/>
                    </a:cubicBezTo>
                    <a:cubicBezTo>
                      <a:pt x="99" y="71"/>
                      <a:pt x="99" y="70"/>
                      <a:pt x="100" y="71"/>
                    </a:cubicBezTo>
                    <a:cubicBezTo>
                      <a:pt x="100" y="72"/>
                      <a:pt x="100" y="73"/>
                      <a:pt x="101" y="73"/>
                    </a:cubicBezTo>
                    <a:cubicBezTo>
                      <a:pt x="102" y="73"/>
                      <a:pt x="103" y="73"/>
                      <a:pt x="103" y="72"/>
                    </a:cubicBezTo>
                    <a:cubicBezTo>
                      <a:pt x="104" y="71"/>
                      <a:pt x="103" y="71"/>
                      <a:pt x="103" y="71"/>
                    </a:cubicBezTo>
                    <a:cubicBezTo>
                      <a:pt x="104" y="70"/>
                      <a:pt x="104" y="70"/>
                      <a:pt x="104" y="70"/>
                    </a:cubicBezTo>
                    <a:cubicBezTo>
                      <a:pt x="104" y="70"/>
                      <a:pt x="104" y="72"/>
                      <a:pt x="105" y="72"/>
                    </a:cubicBezTo>
                    <a:cubicBezTo>
                      <a:pt x="106" y="72"/>
                      <a:pt x="108" y="72"/>
                      <a:pt x="108" y="72"/>
                    </a:cubicBezTo>
                    <a:cubicBezTo>
                      <a:pt x="109" y="73"/>
                      <a:pt x="109" y="73"/>
                      <a:pt x="109" y="73"/>
                    </a:cubicBezTo>
                    <a:cubicBezTo>
                      <a:pt x="109" y="73"/>
                      <a:pt x="110" y="72"/>
                      <a:pt x="110" y="72"/>
                    </a:cubicBezTo>
                    <a:cubicBezTo>
                      <a:pt x="110" y="71"/>
                      <a:pt x="110" y="70"/>
                      <a:pt x="110" y="70"/>
                    </a:cubicBezTo>
                    <a:cubicBezTo>
                      <a:pt x="112" y="70"/>
                      <a:pt x="112" y="70"/>
                      <a:pt x="112" y="70"/>
                    </a:cubicBezTo>
                    <a:cubicBezTo>
                      <a:pt x="112" y="67"/>
                      <a:pt x="112" y="67"/>
                      <a:pt x="112" y="67"/>
                    </a:cubicBezTo>
                    <a:cubicBezTo>
                      <a:pt x="114" y="69"/>
                      <a:pt x="114" y="69"/>
                      <a:pt x="114" y="69"/>
                    </a:cubicBezTo>
                    <a:cubicBezTo>
                      <a:pt x="115" y="71"/>
                      <a:pt x="115" y="71"/>
                      <a:pt x="115" y="71"/>
                    </a:cubicBezTo>
                    <a:cubicBezTo>
                      <a:pt x="117" y="71"/>
                      <a:pt x="117" y="71"/>
                      <a:pt x="117" y="71"/>
                    </a:cubicBezTo>
                    <a:cubicBezTo>
                      <a:pt x="118" y="68"/>
                      <a:pt x="118" y="68"/>
                      <a:pt x="118" y="68"/>
                    </a:cubicBezTo>
                    <a:cubicBezTo>
                      <a:pt x="118" y="68"/>
                      <a:pt x="120" y="68"/>
                      <a:pt x="121" y="68"/>
                    </a:cubicBezTo>
                    <a:cubicBezTo>
                      <a:pt x="122" y="68"/>
                      <a:pt x="124" y="67"/>
                      <a:pt x="124" y="67"/>
                    </a:cubicBezTo>
                    <a:cubicBezTo>
                      <a:pt x="124" y="66"/>
                      <a:pt x="123" y="66"/>
                      <a:pt x="122" y="66"/>
                    </a:cubicBezTo>
                    <a:cubicBezTo>
                      <a:pt x="121" y="66"/>
                      <a:pt x="120" y="67"/>
                      <a:pt x="119" y="66"/>
                    </a:cubicBezTo>
                    <a:cubicBezTo>
                      <a:pt x="119" y="66"/>
                      <a:pt x="117" y="64"/>
                      <a:pt x="117" y="64"/>
                    </a:cubicBezTo>
                    <a:cubicBezTo>
                      <a:pt x="115" y="64"/>
                      <a:pt x="115" y="64"/>
                      <a:pt x="115" y="64"/>
                    </a:cubicBezTo>
                    <a:cubicBezTo>
                      <a:pt x="115" y="64"/>
                      <a:pt x="114" y="63"/>
                      <a:pt x="115" y="62"/>
                    </a:cubicBezTo>
                    <a:cubicBezTo>
                      <a:pt x="116" y="62"/>
                      <a:pt x="116" y="61"/>
                      <a:pt x="116" y="61"/>
                    </a:cubicBezTo>
                    <a:cubicBezTo>
                      <a:pt x="116" y="61"/>
                      <a:pt x="116" y="60"/>
                      <a:pt x="116" y="59"/>
                    </a:cubicBezTo>
                    <a:cubicBezTo>
                      <a:pt x="115" y="59"/>
                      <a:pt x="115" y="57"/>
                      <a:pt x="115" y="56"/>
                    </a:cubicBezTo>
                    <a:cubicBezTo>
                      <a:pt x="115" y="56"/>
                      <a:pt x="113" y="52"/>
                      <a:pt x="113" y="52"/>
                    </a:cubicBezTo>
                    <a:cubicBezTo>
                      <a:pt x="113" y="51"/>
                      <a:pt x="113" y="51"/>
                      <a:pt x="113" y="51"/>
                    </a:cubicBezTo>
                    <a:cubicBezTo>
                      <a:pt x="112" y="52"/>
                      <a:pt x="112" y="52"/>
                      <a:pt x="112" y="52"/>
                    </a:cubicBezTo>
                    <a:cubicBezTo>
                      <a:pt x="110" y="50"/>
                      <a:pt x="110" y="50"/>
                      <a:pt x="110" y="50"/>
                    </a:cubicBezTo>
                    <a:cubicBezTo>
                      <a:pt x="110" y="50"/>
                      <a:pt x="109" y="51"/>
                      <a:pt x="108" y="51"/>
                    </a:cubicBezTo>
                    <a:cubicBezTo>
                      <a:pt x="107" y="51"/>
                      <a:pt x="107" y="50"/>
                      <a:pt x="107" y="50"/>
                    </a:cubicBezTo>
                    <a:cubicBezTo>
                      <a:pt x="105" y="50"/>
                      <a:pt x="105" y="50"/>
                      <a:pt x="105" y="50"/>
                    </a:cubicBezTo>
                    <a:cubicBezTo>
                      <a:pt x="105" y="50"/>
                      <a:pt x="105" y="50"/>
                      <a:pt x="104" y="50"/>
                    </a:cubicBezTo>
                    <a:cubicBezTo>
                      <a:pt x="102" y="50"/>
                      <a:pt x="101" y="50"/>
                      <a:pt x="101" y="49"/>
                    </a:cubicBezTo>
                    <a:cubicBezTo>
                      <a:pt x="100" y="49"/>
                      <a:pt x="100" y="48"/>
                      <a:pt x="101" y="47"/>
                    </a:cubicBezTo>
                    <a:cubicBezTo>
                      <a:pt x="101" y="47"/>
                      <a:pt x="101" y="46"/>
                      <a:pt x="101" y="46"/>
                    </a:cubicBezTo>
                    <a:cubicBezTo>
                      <a:pt x="101" y="46"/>
                      <a:pt x="101" y="44"/>
                      <a:pt x="100" y="44"/>
                    </a:cubicBezTo>
                    <a:cubicBezTo>
                      <a:pt x="100" y="44"/>
                      <a:pt x="98" y="44"/>
                      <a:pt x="98" y="44"/>
                    </a:cubicBezTo>
                    <a:cubicBezTo>
                      <a:pt x="96" y="43"/>
                      <a:pt x="96" y="43"/>
                      <a:pt x="96" y="43"/>
                    </a:cubicBezTo>
                    <a:cubicBezTo>
                      <a:pt x="99" y="42"/>
                      <a:pt x="99" y="42"/>
                      <a:pt x="99" y="42"/>
                    </a:cubicBezTo>
                    <a:cubicBezTo>
                      <a:pt x="98" y="41"/>
                      <a:pt x="98" y="41"/>
                      <a:pt x="98" y="41"/>
                    </a:cubicBezTo>
                    <a:cubicBezTo>
                      <a:pt x="98" y="41"/>
                      <a:pt x="98" y="39"/>
                      <a:pt x="98" y="39"/>
                    </a:cubicBezTo>
                    <a:cubicBezTo>
                      <a:pt x="98" y="38"/>
                      <a:pt x="97" y="37"/>
                      <a:pt x="97" y="37"/>
                    </a:cubicBezTo>
                    <a:cubicBezTo>
                      <a:pt x="97" y="34"/>
                      <a:pt x="97" y="34"/>
                      <a:pt x="97" y="34"/>
                    </a:cubicBezTo>
                    <a:cubicBezTo>
                      <a:pt x="96" y="34"/>
                      <a:pt x="96" y="34"/>
                      <a:pt x="96" y="34"/>
                    </a:cubicBezTo>
                    <a:cubicBezTo>
                      <a:pt x="94" y="33"/>
                      <a:pt x="94" y="33"/>
                      <a:pt x="94" y="33"/>
                    </a:cubicBezTo>
                    <a:cubicBezTo>
                      <a:pt x="93" y="36"/>
                      <a:pt x="93" y="36"/>
                      <a:pt x="93" y="36"/>
                    </a:cubicBezTo>
                    <a:cubicBezTo>
                      <a:pt x="91" y="36"/>
                      <a:pt x="91" y="36"/>
                      <a:pt x="91" y="36"/>
                    </a:cubicBezTo>
                    <a:cubicBezTo>
                      <a:pt x="90" y="34"/>
                      <a:pt x="90" y="34"/>
                      <a:pt x="90" y="34"/>
                    </a:cubicBezTo>
                    <a:cubicBezTo>
                      <a:pt x="89" y="33"/>
                      <a:pt x="89" y="33"/>
                      <a:pt x="89" y="33"/>
                    </a:cubicBezTo>
                    <a:cubicBezTo>
                      <a:pt x="88" y="33"/>
                      <a:pt x="88" y="33"/>
                      <a:pt x="88" y="33"/>
                    </a:cubicBezTo>
                    <a:cubicBezTo>
                      <a:pt x="86" y="31"/>
                      <a:pt x="86" y="31"/>
                      <a:pt x="86" y="31"/>
                    </a:cubicBezTo>
                    <a:cubicBezTo>
                      <a:pt x="85" y="31"/>
                      <a:pt x="85" y="31"/>
                      <a:pt x="85" y="31"/>
                    </a:cubicBezTo>
                    <a:cubicBezTo>
                      <a:pt x="85" y="31"/>
                      <a:pt x="84" y="34"/>
                      <a:pt x="84" y="32"/>
                    </a:cubicBezTo>
                    <a:cubicBezTo>
                      <a:pt x="83" y="31"/>
                      <a:pt x="82" y="29"/>
                      <a:pt x="82" y="29"/>
                    </a:cubicBezTo>
                    <a:cubicBezTo>
                      <a:pt x="82" y="28"/>
                      <a:pt x="82" y="28"/>
                      <a:pt x="82" y="28"/>
                    </a:cubicBezTo>
                    <a:cubicBezTo>
                      <a:pt x="83" y="26"/>
                      <a:pt x="83" y="26"/>
                      <a:pt x="83" y="26"/>
                    </a:cubicBezTo>
                    <a:cubicBezTo>
                      <a:pt x="82" y="24"/>
                      <a:pt x="82" y="24"/>
                      <a:pt x="82" y="24"/>
                    </a:cubicBezTo>
                    <a:cubicBezTo>
                      <a:pt x="82" y="24"/>
                      <a:pt x="82" y="22"/>
                      <a:pt x="82" y="22"/>
                    </a:cubicBezTo>
                    <a:cubicBezTo>
                      <a:pt x="82" y="22"/>
                      <a:pt x="81" y="20"/>
                      <a:pt x="81" y="20"/>
                    </a:cubicBezTo>
                    <a:cubicBezTo>
                      <a:pt x="82" y="18"/>
                      <a:pt x="82" y="18"/>
                      <a:pt x="82" y="18"/>
                    </a:cubicBezTo>
                    <a:cubicBezTo>
                      <a:pt x="80" y="17"/>
                      <a:pt x="80" y="17"/>
                      <a:pt x="80" y="17"/>
                    </a:cubicBezTo>
                    <a:cubicBezTo>
                      <a:pt x="80" y="15"/>
                      <a:pt x="80" y="15"/>
                      <a:pt x="80" y="15"/>
                    </a:cubicBezTo>
                    <a:cubicBezTo>
                      <a:pt x="80" y="14"/>
                      <a:pt x="80" y="14"/>
                      <a:pt x="80" y="14"/>
                    </a:cubicBezTo>
                    <a:cubicBezTo>
                      <a:pt x="78" y="13"/>
                      <a:pt x="78" y="13"/>
                      <a:pt x="78" y="13"/>
                    </a:cubicBezTo>
                    <a:cubicBezTo>
                      <a:pt x="78" y="13"/>
                      <a:pt x="77" y="13"/>
                      <a:pt x="77" y="12"/>
                    </a:cubicBezTo>
                    <a:cubicBezTo>
                      <a:pt x="77" y="11"/>
                      <a:pt x="75" y="10"/>
                      <a:pt x="75" y="10"/>
                    </a:cubicBezTo>
                    <a:cubicBezTo>
                      <a:pt x="75" y="10"/>
                      <a:pt x="75" y="10"/>
                      <a:pt x="74" y="11"/>
                    </a:cubicBezTo>
                    <a:cubicBezTo>
                      <a:pt x="74" y="11"/>
                      <a:pt x="74" y="13"/>
                      <a:pt x="73" y="13"/>
                    </a:cubicBezTo>
                    <a:cubicBezTo>
                      <a:pt x="73" y="13"/>
                      <a:pt x="74" y="13"/>
                      <a:pt x="72" y="13"/>
                    </a:cubicBezTo>
                    <a:cubicBezTo>
                      <a:pt x="69" y="13"/>
                      <a:pt x="70" y="13"/>
                      <a:pt x="69" y="12"/>
                    </a:cubicBezTo>
                    <a:cubicBezTo>
                      <a:pt x="69" y="11"/>
                      <a:pt x="67" y="10"/>
                      <a:pt x="67" y="10"/>
                    </a:cubicBezTo>
                    <a:cubicBezTo>
                      <a:pt x="66" y="7"/>
                      <a:pt x="66" y="7"/>
                      <a:pt x="66" y="7"/>
                    </a:cubicBezTo>
                    <a:cubicBezTo>
                      <a:pt x="64" y="7"/>
                      <a:pt x="64" y="7"/>
                      <a:pt x="64" y="7"/>
                    </a:cubicBezTo>
                    <a:cubicBezTo>
                      <a:pt x="64" y="7"/>
                      <a:pt x="66" y="7"/>
                      <a:pt x="63" y="7"/>
                    </a:cubicBezTo>
                    <a:cubicBezTo>
                      <a:pt x="60" y="7"/>
                      <a:pt x="57" y="8"/>
                      <a:pt x="57" y="8"/>
                    </a:cubicBezTo>
                    <a:cubicBezTo>
                      <a:pt x="56" y="9"/>
                      <a:pt x="56" y="9"/>
                      <a:pt x="56" y="9"/>
                    </a:cubicBezTo>
                    <a:cubicBezTo>
                      <a:pt x="56" y="9"/>
                      <a:pt x="55" y="11"/>
                      <a:pt x="55" y="11"/>
                    </a:cubicBezTo>
                    <a:cubicBezTo>
                      <a:pt x="55" y="11"/>
                      <a:pt x="56" y="12"/>
                      <a:pt x="55" y="11"/>
                    </a:cubicBezTo>
                    <a:cubicBezTo>
                      <a:pt x="55" y="11"/>
                      <a:pt x="55" y="11"/>
                      <a:pt x="55" y="10"/>
                    </a:cubicBezTo>
                    <a:cubicBezTo>
                      <a:pt x="54" y="10"/>
                      <a:pt x="55" y="9"/>
                      <a:pt x="55" y="9"/>
                    </a:cubicBezTo>
                    <a:cubicBezTo>
                      <a:pt x="55" y="9"/>
                      <a:pt x="53" y="8"/>
                      <a:pt x="53" y="8"/>
                    </a:cubicBezTo>
                    <a:cubicBezTo>
                      <a:pt x="52" y="9"/>
                      <a:pt x="52" y="9"/>
                      <a:pt x="52" y="9"/>
                    </a:cubicBezTo>
                    <a:cubicBezTo>
                      <a:pt x="52" y="9"/>
                      <a:pt x="53" y="10"/>
                      <a:pt x="52" y="10"/>
                    </a:cubicBezTo>
                    <a:cubicBezTo>
                      <a:pt x="51" y="10"/>
                      <a:pt x="50" y="11"/>
                      <a:pt x="50" y="10"/>
                    </a:cubicBezTo>
                    <a:cubicBezTo>
                      <a:pt x="50" y="10"/>
                      <a:pt x="51" y="9"/>
                      <a:pt x="51" y="9"/>
                    </a:cubicBezTo>
                    <a:cubicBezTo>
                      <a:pt x="52" y="9"/>
                      <a:pt x="52" y="8"/>
                      <a:pt x="52" y="7"/>
                    </a:cubicBezTo>
                    <a:cubicBezTo>
                      <a:pt x="52" y="7"/>
                      <a:pt x="52" y="6"/>
                      <a:pt x="51" y="6"/>
                    </a:cubicBezTo>
                    <a:cubicBezTo>
                      <a:pt x="51" y="6"/>
                      <a:pt x="50" y="6"/>
                      <a:pt x="49" y="6"/>
                    </a:cubicBezTo>
                    <a:cubicBezTo>
                      <a:pt x="49" y="6"/>
                      <a:pt x="48" y="7"/>
                      <a:pt x="48" y="7"/>
                    </a:cubicBezTo>
                    <a:cubicBezTo>
                      <a:pt x="48" y="7"/>
                      <a:pt x="49" y="7"/>
                      <a:pt x="48" y="7"/>
                    </a:cubicBezTo>
                    <a:cubicBezTo>
                      <a:pt x="48" y="7"/>
                      <a:pt x="47" y="8"/>
                      <a:pt x="47" y="8"/>
                    </a:cubicBezTo>
                    <a:cubicBezTo>
                      <a:pt x="47" y="8"/>
                      <a:pt x="46" y="7"/>
                      <a:pt x="46" y="7"/>
                    </a:cubicBezTo>
                    <a:cubicBezTo>
                      <a:pt x="46" y="7"/>
                      <a:pt x="46" y="6"/>
                      <a:pt x="46" y="6"/>
                    </a:cubicBezTo>
                    <a:cubicBezTo>
                      <a:pt x="45" y="7"/>
                      <a:pt x="45" y="8"/>
                      <a:pt x="45" y="8"/>
                    </a:cubicBezTo>
                    <a:cubicBezTo>
                      <a:pt x="44" y="9"/>
                      <a:pt x="44" y="8"/>
                      <a:pt x="44" y="8"/>
                    </a:cubicBezTo>
                    <a:cubicBezTo>
                      <a:pt x="44" y="8"/>
                      <a:pt x="43" y="6"/>
                      <a:pt x="43" y="6"/>
                    </a:cubicBezTo>
                    <a:cubicBezTo>
                      <a:pt x="42" y="5"/>
                      <a:pt x="42" y="5"/>
                      <a:pt x="42" y="5"/>
                    </a:cubicBezTo>
                    <a:cubicBezTo>
                      <a:pt x="42" y="5"/>
                      <a:pt x="40" y="6"/>
                      <a:pt x="39" y="5"/>
                    </a:cubicBezTo>
                    <a:cubicBezTo>
                      <a:pt x="39" y="5"/>
                      <a:pt x="38" y="5"/>
                      <a:pt x="37" y="4"/>
                    </a:cubicBezTo>
                    <a:cubicBezTo>
                      <a:pt x="37" y="4"/>
                      <a:pt x="36" y="3"/>
                      <a:pt x="36" y="3"/>
                    </a:cubicBezTo>
                    <a:cubicBezTo>
                      <a:pt x="36" y="3"/>
                      <a:pt x="36" y="3"/>
                      <a:pt x="35" y="3"/>
                    </a:cubicBezTo>
                    <a:cubicBezTo>
                      <a:pt x="34" y="3"/>
                      <a:pt x="34" y="3"/>
                      <a:pt x="34" y="3"/>
                    </a:cubicBezTo>
                    <a:cubicBezTo>
                      <a:pt x="33" y="2"/>
                      <a:pt x="34" y="2"/>
                      <a:pt x="32" y="2"/>
                    </a:cubicBezTo>
                    <a:cubicBezTo>
                      <a:pt x="30" y="2"/>
                      <a:pt x="30" y="3"/>
                      <a:pt x="29" y="3"/>
                    </a:cubicBezTo>
                    <a:cubicBezTo>
                      <a:pt x="28" y="3"/>
                      <a:pt x="28" y="3"/>
                      <a:pt x="28" y="3"/>
                    </a:cubicBezTo>
                    <a:cubicBezTo>
                      <a:pt x="27" y="2"/>
                      <a:pt x="27" y="2"/>
                      <a:pt x="27" y="2"/>
                    </a:cubicBezTo>
                    <a:cubicBezTo>
                      <a:pt x="27" y="1"/>
                      <a:pt x="27" y="0"/>
                      <a:pt x="26" y="1"/>
                    </a:cubicBezTo>
                    <a:cubicBezTo>
                      <a:pt x="26" y="2"/>
                      <a:pt x="27" y="2"/>
                      <a:pt x="26" y="3"/>
                    </a:cubicBezTo>
                    <a:cubicBezTo>
                      <a:pt x="25" y="3"/>
                      <a:pt x="24" y="4"/>
                      <a:pt x="24" y="4"/>
                    </a:cubicBezTo>
                    <a:cubicBezTo>
                      <a:pt x="24" y="4"/>
                      <a:pt x="23" y="5"/>
                      <a:pt x="23" y="5"/>
                    </a:cubicBezTo>
                    <a:cubicBezTo>
                      <a:pt x="23" y="5"/>
                      <a:pt x="23" y="6"/>
                      <a:pt x="23" y="6"/>
                    </a:cubicBezTo>
                    <a:cubicBezTo>
                      <a:pt x="23" y="6"/>
                      <a:pt x="22" y="5"/>
                      <a:pt x="22" y="5"/>
                    </a:cubicBezTo>
                    <a:cubicBezTo>
                      <a:pt x="22" y="5"/>
                      <a:pt x="21" y="5"/>
                      <a:pt x="21" y="5"/>
                    </a:cubicBezTo>
                    <a:cubicBezTo>
                      <a:pt x="21" y="5"/>
                      <a:pt x="20" y="6"/>
                      <a:pt x="20" y="6"/>
                    </a:cubicBezTo>
                    <a:cubicBezTo>
                      <a:pt x="20" y="6"/>
                      <a:pt x="20" y="7"/>
                      <a:pt x="20" y="7"/>
                    </a:cubicBezTo>
                    <a:cubicBezTo>
                      <a:pt x="20" y="8"/>
                      <a:pt x="19" y="9"/>
                      <a:pt x="19" y="9"/>
                    </a:cubicBezTo>
                    <a:cubicBezTo>
                      <a:pt x="18" y="9"/>
                      <a:pt x="18" y="9"/>
                      <a:pt x="18" y="9"/>
                    </a:cubicBezTo>
                    <a:cubicBezTo>
                      <a:pt x="18" y="9"/>
                      <a:pt x="18" y="9"/>
                      <a:pt x="17" y="9"/>
                    </a:cubicBezTo>
                    <a:cubicBezTo>
                      <a:pt x="16" y="9"/>
                      <a:pt x="14" y="9"/>
                      <a:pt x="14" y="9"/>
                    </a:cubicBezTo>
                    <a:cubicBezTo>
                      <a:pt x="14" y="9"/>
                      <a:pt x="13" y="9"/>
                      <a:pt x="13" y="9"/>
                    </a:cubicBezTo>
                    <a:cubicBezTo>
                      <a:pt x="13" y="10"/>
                      <a:pt x="13" y="10"/>
                      <a:pt x="13" y="10"/>
                    </a:cubicBezTo>
                    <a:cubicBezTo>
                      <a:pt x="12" y="11"/>
                      <a:pt x="12" y="11"/>
                      <a:pt x="12" y="11"/>
                    </a:cubicBezTo>
                    <a:cubicBezTo>
                      <a:pt x="12" y="11"/>
                      <a:pt x="11" y="12"/>
                      <a:pt x="10" y="12"/>
                    </a:cubicBezTo>
                    <a:cubicBezTo>
                      <a:pt x="10" y="11"/>
                      <a:pt x="9" y="11"/>
                      <a:pt x="9" y="11"/>
                    </a:cubicBezTo>
                    <a:cubicBezTo>
                      <a:pt x="8" y="11"/>
                      <a:pt x="8" y="11"/>
                      <a:pt x="8" y="11"/>
                    </a:cubicBezTo>
                    <a:cubicBezTo>
                      <a:pt x="8" y="11"/>
                      <a:pt x="7" y="11"/>
                      <a:pt x="7" y="12"/>
                    </a:cubicBezTo>
                    <a:cubicBezTo>
                      <a:pt x="7" y="12"/>
                      <a:pt x="7" y="12"/>
                      <a:pt x="7" y="12"/>
                    </a:cubicBezTo>
                    <a:cubicBezTo>
                      <a:pt x="6" y="12"/>
                      <a:pt x="6" y="12"/>
                      <a:pt x="6" y="12"/>
                    </a:cubicBezTo>
                    <a:cubicBezTo>
                      <a:pt x="6" y="12"/>
                      <a:pt x="7" y="13"/>
                      <a:pt x="7" y="13"/>
                    </a:cubicBezTo>
                    <a:cubicBezTo>
                      <a:pt x="7" y="14"/>
                      <a:pt x="7" y="14"/>
                      <a:pt x="7" y="15"/>
                    </a:cubicBezTo>
                    <a:cubicBezTo>
                      <a:pt x="7" y="15"/>
                      <a:pt x="7" y="15"/>
                      <a:pt x="6" y="15"/>
                    </a:cubicBezTo>
                    <a:cubicBezTo>
                      <a:pt x="6" y="15"/>
                      <a:pt x="5" y="15"/>
                      <a:pt x="5" y="15"/>
                    </a:cubicBezTo>
                    <a:cubicBezTo>
                      <a:pt x="5" y="15"/>
                      <a:pt x="5" y="14"/>
                      <a:pt x="4" y="14"/>
                    </a:cubicBezTo>
                    <a:cubicBezTo>
                      <a:pt x="4" y="14"/>
                      <a:pt x="2" y="15"/>
                      <a:pt x="2" y="15"/>
                    </a:cubicBezTo>
                    <a:cubicBezTo>
                      <a:pt x="1" y="17"/>
                      <a:pt x="1" y="17"/>
                      <a:pt x="1" y="17"/>
                    </a:cubicBezTo>
                    <a:cubicBezTo>
                      <a:pt x="0" y="18"/>
                      <a:pt x="0" y="18"/>
                      <a:pt x="0" y="18"/>
                    </a:cubicBezTo>
                    <a:cubicBezTo>
                      <a:pt x="4" y="18"/>
                      <a:pt x="4" y="18"/>
                      <a:pt x="4" y="18"/>
                    </a:cubicBezTo>
                    <a:cubicBezTo>
                      <a:pt x="5" y="18"/>
                      <a:pt x="5" y="18"/>
                      <a:pt x="5" y="18"/>
                    </a:cubicBezTo>
                    <a:cubicBezTo>
                      <a:pt x="6" y="18"/>
                      <a:pt x="6" y="18"/>
                      <a:pt x="6" y="18"/>
                    </a:cubicBezTo>
                    <a:cubicBezTo>
                      <a:pt x="7" y="17"/>
                      <a:pt x="7" y="17"/>
                      <a:pt x="7" y="17"/>
                    </a:cubicBezTo>
                    <a:cubicBezTo>
                      <a:pt x="7" y="17"/>
                      <a:pt x="8" y="18"/>
                      <a:pt x="8" y="18"/>
                    </a:cubicBezTo>
                    <a:cubicBezTo>
                      <a:pt x="8" y="18"/>
                      <a:pt x="9" y="19"/>
                      <a:pt x="9" y="19"/>
                    </a:cubicBezTo>
                    <a:cubicBezTo>
                      <a:pt x="10" y="19"/>
                      <a:pt x="10" y="19"/>
                      <a:pt x="10" y="19"/>
                    </a:cubicBezTo>
                    <a:cubicBezTo>
                      <a:pt x="12" y="18"/>
                      <a:pt x="12" y="18"/>
                      <a:pt x="12" y="18"/>
                    </a:cubicBezTo>
                    <a:cubicBezTo>
                      <a:pt x="12" y="19"/>
                      <a:pt x="12" y="19"/>
                      <a:pt x="12" y="19"/>
                    </a:cubicBezTo>
                    <a:cubicBezTo>
                      <a:pt x="12" y="19"/>
                      <a:pt x="12" y="20"/>
                      <a:pt x="13" y="20"/>
                    </a:cubicBezTo>
                    <a:cubicBezTo>
                      <a:pt x="13" y="20"/>
                      <a:pt x="13" y="20"/>
                      <a:pt x="13" y="20"/>
                    </a:cubicBezTo>
                    <a:cubicBezTo>
                      <a:pt x="13" y="21"/>
                      <a:pt x="13" y="21"/>
                      <a:pt x="13" y="21"/>
                    </a:cubicBezTo>
                    <a:cubicBezTo>
                      <a:pt x="15" y="21"/>
                      <a:pt x="15" y="21"/>
                      <a:pt x="15" y="21"/>
                    </a:cubicBezTo>
                    <a:cubicBezTo>
                      <a:pt x="15" y="21"/>
                      <a:pt x="16" y="21"/>
                      <a:pt x="16" y="21"/>
                    </a:cubicBezTo>
                    <a:cubicBezTo>
                      <a:pt x="16" y="22"/>
                      <a:pt x="16" y="22"/>
                      <a:pt x="16" y="22"/>
                    </a:cubicBezTo>
                    <a:cubicBezTo>
                      <a:pt x="16" y="22"/>
                      <a:pt x="17" y="23"/>
                      <a:pt x="17" y="23"/>
                    </a:cubicBezTo>
                    <a:cubicBezTo>
                      <a:pt x="18" y="24"/>
                      <a:pt x="18" y="25"/>
                      <a:pt x="18" y="25"/>
                    </a:cubicBezTo>
                    <a:cubicBezTo>
                      <a:pt x="19" y="25"/>
                      <a:pt x="19" y="25"/>
                      <a:pt x="19" y="25"/>
                    </a:cubicBezTo>
                    <a:cubicBezTo>
                      <a:pt x="20" y="26"/>
                      <a:pt x="20" y="26"/>
                      <a:pt x="20" y="26"/>
                    </a:cubicBezTo>
                    <a:cubicBezTo>
                      <a:pt x="21" y="27"/>
                      <a:pt x="21" y="27"/>
                      <a:pt x="21" y="27"/>
                    </a:cubicBezTo>
                    <a:cubicBezTo>
                      <a:pt x="21" y="27"/>
                      <a:pt x="21" y="27"/>
                      <a:pt x="21" y="27"/>
                    </a:cubicBezTo>
                    <a:cubicBezTo>
                      <a:pt x="21" y="28"/>
                      <a:pt x="21" y="28"/>
                      <a:pt x="21" y="28"/>
                    </a:cubicBezTo>
                    <a:cubicBezTo>
                      <a:pt x="21" y="28"/>
                      <a:pt x="22" y="28"/>
                      <a:pt x="22" y="28"/>
                    </a:cubicBezTo>
                    <a:cubicBezTo>
                      <a:pt x="22" y="29"/>
                      <a:pt x="23" y="29"/>
                      <a:pt x="23" y="29"/>
                    </a:cubicBezTo>
                    <a:cubicBezTo>
                      <a:pt x="23" y="29"/>
                      <a:pt x="23" y="30"/>
                      <a:pt x="23" y="30"/>
                    </a:cubicBezTo>
                    <a:cubicBezTo>
                      <a:pt x="23" y="30"/>
                      <a:pt x="24" y="31"/>
                      <a:pt x="24" y="31"/>
                    </a:cubicBezTo>
                    <a:cubicBezTo>
                      <a:pt x="24" y="31"/>
                      <a:pt x="24" y="31"/>
                      <a:pt x="24" y="32"/>
                    </a:cubicBezTo>
                    <a:cubicBezTo>
                      <a:pt x="24" y="32"/>
                      <a:pt x="25" y="33"/>
                      <a:pt x="25" y="33"/>
                    </a:cubicBezTo>
                    <a:cubicBezTo>
                      <a:pt x="25" y="34"/>
                      <a:pt x="25" y="34"/>
                      <a:pt x="26" y="34"/>
                    </a:cubicBezTo>
                    <a:cubicBezTo>
                      <a:pt x="26" y="34"/>
                      <a:pt x="26" y="34"/>
                      <a:pt x="26" y="34"/>
                    </a:cubicBezTo>
                    <a:cubicBezTo>
                      <a:pt x="26" y="34"/>
                      <a:pt x="26" y="34"/>
                      <a:pt x="26" y="35"/>
                    </a:cubicBezTo>
                    <a:cubicBezTo>
                      <a:pt x="26" y="36"/>
                      <a:pt x="26" y="36"/>
                      <a:pt x="26" y="37"/>
                    </a:cubicBezTo>
                    <a:cubicBezTo>
                      <a:pt x="27" y="37"/>
                      <a:pt x="27" y="38"/>
                      <a:pt x="28" y="38"/>
                    </a:cubicBezTo>
                    <a:cubicBezTo>
                      <a:pt x="29" y="38"/>
                      <a:pt x="29" y="38"/>
                      <a:pt x="29" y="38"/>
                    </a:cubicBezTo>
                    <a:cubicBezTo>
                      <a:pt x="29" y="38"/>
                      <a:pt x="30" y="39"/>
                      <a:pt x="30" y="40"/>
                    </a:cubicBezTo>
                    <a:cubicBezTo>
                      <a:pt x="31" y="40"/>
                      <a:pt x="31" y="40"/>
                      <a:pt x="31" y="40"/>
                    </a:cubicBezTo>
                    <a:cubicBezTo>
                      <a:pt x="32" y="41"/>
                      <a:pt x="32" y="41"/>
                      <a:pt x="32" y="41"/>
                    </a:cubicBezTo>
                    <a:cubicBezTo>
                      <a:pt x="32" y="41"/>
                      <a:pt x="32" y="41"/>
                      <a:pt x="32" y="41"/>
                    </a:cubicBezTo>
                    <a:cubicBezTo>
                      <a:pt x="32" y="41"/>
                      <a:pt x="34" y="43"/>
                      <a:pt x="35" y="43"/>
                    </a:cubicBezTo>
                    <a:cubicBezTo>
                      <a:pt x="35" y="43"/>
                      <a:pt x="35" y="44"/>
                      <a:pt x="35" y="44"/>
                    </a:cubicBezTo>
                    <a:cubicBezTo>
                      <a:pt x="35" y="44"/>
                      <a:pt x="36" y="44"/>
                      <a:pt x="36" y="44"/>
                    </a:cubicBezTo>
                    <a:cubicBezTo>
                      <a:pt x="37" y="44"/>
                      <a:pt x="38" y="44"/>
                      <a:pt x="38" y="45"/>
                    </a:cubicBezTo>
                    <a:cubicBezTo>
                      <a:pt x="38" y="45"/>
                      <a:pt x="38" y="46"/>
                      <a:pt x="38" y="46"/>
                    </a:cubicBezTo>
                    <a:cubicBezTo>
                      <a:pt x="39" y="47"/>
                      <a:pt x="39" y="47"/>
                      <a:pt x="39" y="48"/>
                    </a:cubicBezTo>
                    <a:cubicBezTo>
                      <a:pt x="39" y="48"/>
                      <a:pt x="40" y="49"/>
                      <a:pt x="40" y="49"/>
                    </a:cubicBezTo>
                    <a:cubicBezTo>
                      <a:pt x="45" y="51"/>
                      <a:pt x="45" y="51"/>
                      <a:pt x="45" y="51"/>
                    </a:cubicBezTo>
                    <a:cubicBezTo>
                      <a:pt x="46" y="53"/>
                      <a:pt x="46" y="53"/>
                      <a:pt x="46" y="53"/>
                    </a:cubicBezTo>
                    <a:cubicBezTo>
                      <a:pt x="46" y="53"/>
                      <a:pt x="46" y="54"/>
                      <a:pt x="47" y="54"/>
                    </a:cubicBezTo>
                    <a:cubicBezTo>
                      <a:pt x="47" y="55"/>
                      <a:pt x="48" y="55"/>
                      <a:pt x="48" y="55"/>
                    </a:cubicBezTo>
                    <a:cubicBezTo>
                      <a:pt x="50" y="57"/>
                      <a:pt x="50" y="57"/>
                      <a:pt x="50" y="57"/>
                    </a:cubicBezTo>
                    <a:cubicBezTo>
                      <a:pt x="53" y="58"/>
                      <a:pt x="53" y="58"/>
                      <a:pt x="53" y="58"/>
                    </a:cubicBezTo>
                    <a:cubicBezTo>
                      <a:pt x="53" y="58"/>
                      <a:pt x="55" y="59"/>
                      <a:pt x="55" y="59"/>
                    </a:cubicBezTo>
                    <a:cubicBezTo>
                      <a:pt x="56" y="59"/>
                      <a:pt x="57" y="60"/>
                      <a:pt x="57" y="60"/>
                    </a:cubicBezTo>
                    <a:cubicBezTo>
                      <a:pt x="57" y="60"/>
                      <a:pt x="59" y="63"/>
                      <a:pt x="59" y="63"/>
                    </a:cubicBezTo>
                    <a:cubicBezTo>
                      <a:pt x="59" y="63"/>
                      <a:pt x="61" y="64"/>
                      <a:pt x="61" y="66"/>
                    </a:cubicBezTo>
                    <a:cubicBezTo>
                      <a:pt x="62" y="67"/>
                      <a:pt x="62" y="67"/>
                      <a:pt x="62" y="68"/>
                    </a:cubicBezTo>
                    <a:cubicBezTo>
                      <a:pt x="63" y="70"/>
                      <a:pt x="64" y="71"/>
                      <a:pt x="64" y="71"/>
                    </a:cubicBezTo>
                    <a:cubicBezTo>
                      <a:pt x="64" y="71"/>
                      <a:pt x="64" y="71"/>
                      <a:pt x="65" y="72"/>
                    </a:cubicBezTo>
                    <a:cubicBezTo>
                      <a:pt x="66" y="74"/>
                      <a:pt x="66" y="75"/>
                      <a:pt x="67" y="75"/>
                    </a:cubicBezTo>
                    <a:cubicBezTo>
                      <a:pt x="67" y="75"/>
                      <a:pt x="67" y="75"/>
                      <a:pt x="67" y="76"/>
                    </a:cubicBezTo>
                    <a:cubicBezTo>
                      <a:pt x="67" y="76"/>
                      <a:pt x="67" y="77"/>
                      <a:pt x="67" y="77"/>
                    </a:cubicBezTo>
                    <a:cubicBezTo>
                      <a:pt x="67" y="77"/>
                      <a:pt x="67" y="79"/>
                      <a:pt x="67" y="79"/>
                    </a:cubicBezTo>
                    <a:cubicBezTo>
                      <a:pt x="67" y="79"/>
                      <a:pt x="68" y="81"/>
                      <a:pt x="68" y="81"/>
                    </a:cubicBezTo>
                    <a:cubicBezTo>
                      <a:pt x="68" y="81"/>
                      <a:pt x="68" y="81"/>
                      <a:pt x="68" y="81"/>
                    </a:cubicBezTo>
                    <a:cubicBezTo>
                      <a:pt x="69" y="84"/>
                      <a:pt x="69" y="84"/>
                      <a:pt x="69" y="84"/>
                    </a:cubicBezTo>
                    <a:cubicBezTo>
                      <a:pt x="68" y="86"/>
                      <a:pt x="68" y="86"/>
                      <a:pt x="68" y="86"/>
                    </a:cubicBezTo>
                    <a:cubicBezTo>
                      <a:pt x="68" y="86"/>
                      <a:pt x="68" y="87"/>
                      <a:pt x="68" y="87"/>
                    </a:cubicBezTo>
                    <a:cubicBezTo>
                      <a:pt x="69" y="87"/>
                      <a:pt x="69" y="87"/>
                      <a:pt x="69" y="88"/>
                    </a:cubicBezTo>
                    <a:cubicBezTo>
                      <a:pt x="69" y="88"/>
                      <a:pt x="68" y="89"/>
                      <a:pt x="68" y="89"/>
                    </a:cubicBezTo>
                    <a:cubicBezTo>
                      <a:pt x="68" y="90"/>
                      <a:pt x="68" y="90"/>
                      <a:pt x="68" y="90"/>
                    </a:cubicBezTo>
                    <a:cubicBezTo>
                      <a:pt x="68" y="92"/>
                      <a:pt x="68" y="92"/>
                      <a:pt x="68" y="92"/>
                    </a:cubicBezTo>
                    <a:cubicBezTo>
                      <a:pt x="68" y="92"/>
                      <a:pt x="69" y="93"/>
                      <a:pt x="69" y="93"/>
                    </a:cubicBezTo>
                    <a:cubicBezTo>
                      <a:pt x="69" y="93"/>
                      <a:pt x="69" y="95"/>
                      <a:pt x="69" y="95"/>
                    </a:cubicBezTo>
                    <a:cubicBezTo>
                      <a:pt x="69" y="95"/>
                      <a:pt x="69" y="96"/>
                      <a:pt x="69" y="96"/>
                    </a:cubicBezTo>
                    <a:cubicBezTo>
                      <a:pt x="69" y="96"/>
                      <a:pt x="69" y="98"/>
                      <a:pt x="69" y="98"/>
                    </a:cubicBezTo>
                    <a:cubicBezTo>
                      <a:pt x="69" y="99"/>
                      <a:pt x="70" y="99"/>
                      <a:pt x="70" y="100"/>
                    </a:cubicBezTo>
                    <a:cubicBezTo>
                      <a:pt x="70" y="100"/>
                      <a:pt x="69" y="101"/>
                      <a:pt x="70" y="102"/>
                    </a:cubicBezTo>
                    <a:cubicBezTo>
                      <a:pt x="70" y="103"/>
                      <a:pt x="72" y="105"/>
                      <a:pt x="72" y="105"/>
                    </a:cubicBezTo>
                    <a:cubicBezTo>
                      <a:pt x="72" y="105"/>
                      <a:pt x="73" y="107"/>
                      <a:pt x="73" y="107"/>
                    </a:cubicBezTo>
                    <a:cubicBezTo>
                      <a:pt x="73" y="108"/>
                      <a:pt x="72" y="108"/>
                      <a:pt x="73" y="109"/>
                    </a:cubicBezTo>
                    <a:cubicBezTo>
                      <a:pt x="73" y="109"/>
                      <a:pt x="72" y="109"/>
                      <a:pt x="73" y="110"/>
                    </a:cubicBezTo>
                    <a:cubicBezTo>
                      <a:pt x="74" y="110"/>
                      <a:pt x="74" y="112"/>
                      <a:pt x="74" y="112"/>
                    </a:cubicBezTo>
                    <a:cubicBezTo>
                      <a:pt x="74" y="112"/>
                      <a:pt x="75" y="112"/>
                      <a:pt x="75" y="113"/>
                    </a:cubicBezTo>
                    <a:cubicBezTo>
                      <a:pt x="75" y="114"/>
                      <a:pt x="75" y="115"/>
                      <a:pt x="75" y="115"/>
                    </a:cubicBezTo>
                    <a:cubicBezTo>
                      <a:pt x="76" y="116"/>
                      <a:pt x="76" y="116"/>
                      <a:pt x="76" y="116"/>
                    </a:cubicBezTo>
                    <a:cubicBezTo>
                      <a:pt x="75" y="116"/>
                      <a:pt x="75" y="117"/>
                      <a:pt x="75" y="117"/>
                    </a:cubicBezTo>
                    <a:cubicBezTo>
                      <a:pt x="74" y="118"/>
                      <a:pt x="74" y="118"/>
                      <a:pt x="74" y="118"/>
                    </a:cubicBezTo>
                    <a:cubicBezTo>
                      <a:pt x="74" y="118"/>
                      <a:pt x="75" y="119"/>
                      <a:pt x="75" y="119"/>
                    </a:cubicBezTo>
                    <a:cubicBezTo>
                      <a:pt x="76" y="119"/>
                      <a:pt x="76" y="120"/>
                      <a:pt x="76" y="120"/>
                    </a:cubicBezTo>
                    <a:cubicBezTo>
                      <a:pt x="77" y="121"/>
                      <a:pt x="77" y="121"/>
                      <a:pt x="77" y="121"/>
                    </a:cubicBezTo>
                    <a:cubicBezTo>
                      <a:pt x="78" y="122"/>
                      <a:pt x="78" y="122"/>
                      <a:pt x="78" y="122"/>
                    </a:cubicBezTo>
                    <a:lnTo>
                      <a:pt x="79" y="12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1" name="Freeform 70"/>
              <p:cNvSpPr>
                <a:spLocks/>
              </p:cNvSpPr>
              <p:nvPr/>
            </p:nvSpPr>
            <p:spPr bwMode="auto">
              <a:xfrm>
                <a:off x="2560" y="2455"/>
                <a:ext cx="4" cy="4"/>
              </a:xfrm>
              <a:custGeom>
                <a:avLst/>
                <a:gdLst>
                  <a:gd name="T0" fmla="*/ 0 w 2"/>
                  <a:gd name="T1" fmla="*/ 1 h 2"/>
                  <a:gd name="T2" fmla="*/ 0 w 2"/>
                  <a:gd name="T3" fmla="*/ 1 h 2"/>
                  <a:gd name="T4" fmla="*/ 0 w 2"/>
                  <a:gd name="T5" fmla="*/ 1 h 2"/>
                  <a:gd name="T6" fmla="*/ 1 w 2"/>
                  <a:gd name="T7" fmla="*/ 2 h 2"/>
                  <a:gd name="T8" fmla="*/ 2 w 2"/>
                  <a:gd name="T9" fmla="*/ 1 h 2"/>
                  <a:gd name="T10" fmla="*/ 1 w 2"/>
                  <a:gd name="T11" fmla="*/ 0 h 2"/>
                  <a:gd name="T12" fmla="*/ 0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1"/>
                    </a:moveTo>
                    <a:cubicBezTo>
                      <a:pt x="0" y="1"/>
                      <a:pt x="0" y="1"/>
                      <a:pt x="0" y="1"/>
                    </a:cubicBezTo>
                    <a:cubicBezTo>
                      <a:pt x="0" y="1"/>
                      <a:pt x="0" y="1"/>
                      <a:pt x="0" y="1"/>
                    </a:cubicBezTo>
                    <a:cubicBezTo>
                      <a:pt x="1" y="2"/>
                      <a:pt x="1" y="2"/>
                      <a:pt x="1" y="2"/>
                    </a:cubicBezTo>
                    <a:cubicBezTo>
                      <a:pt x="2" y="1"/>
                      <a:pt x="2" y="1"/>
                      <a:pt x="2" y="1"/>
                    </a:cubicBezTo>
                    <a:cubicBezTo>
                      <a:pt x="1" y="1"/>
                      <a:pt x="1" y="1"/>
                      <a:pt x="1" y="0"/>
                    </a:cubicBezTo>
                    <a:cubicBezTo>
                      <a:pt x="1" y="1"/>
                      <a:pt x="1"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2" name="Freeform 71"/>
              <p:cNvSpPr>
                <a:spLocks/>
              </p:cNvSpPr>
              <p:nvPr/>
            </p:nvSpPr>
            <p:spPr bwMode="auto">
              <a:xfrm>
                <a:off x="2508" y="25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3" name="Freeform 72"/>
              <p:cNvSpPr>
                <a:spLocks noEditPoints="1"/>
              </p:cNvSpPr>
              <p:nvPr/>
            </p:nvSpPr>
            <p:spPr bwMode="auto">
              <a:xfrm>
                <a:off x="1838" y="2134"/>
                <a:ext cx="758" cy="765"/>
              </a:xfrm>
              <a:custGeom>
                <a:avLst/>
                <a:gdLst>
                  <a:gd name="T0" fmla="*/ 335 w 378"/>
                  <a:gd name="T1" fmla="*/ 89 h 381"/>
                  <a:gd name="T2" fmla="*/ 321 w 378"/>
                  <a:gd name="T3" fmla="*/ 75 h 381"/>
                  <a:gd name="T4" fmla="*/ 314 w 378"/>
                  <a:gd name="T5" fmla="*/ 76 h 381"/>
                  <a:gd name="T6" fmla="*/ 311 w 378"/>
                  <a:gd name="T7" fmla="*/ 72 h 381"/>
                  <a:gd name="T8" fmla="*/ 300 w 378"/>
                  <a:gd name="T9" fmla="*/ 69 h 381"/>
                  <a:gd name="T10" fmla="*/ 288 w 378"/>
                  <a:gd name="T11" fmla="*/ 61 h 381"/>
                  <a:gd name="T12" fmla="*/ 284 w 378"/>
                  <a:gd name="T13" fmla="*/ 44 h 381"/>
                  <a:gd name="T14" fmla="*/ 269 w 378"/>
                  <a:gd name="T15" fmla="*/ 52 h 381"/>
                  <a:gd name="T16" fmla="*/ 268 w 378"/>
                  <a:gd name="T17" fmla="*/ 39 h 381"/>
                  <a:gd name="T18" fmla="*/ 253 w 378"/>
                  <a:gd name="T19" fmla="*/ 34 h 381"/>
                  <a:gd name="T20" fmla="*/ 243 w 378"/>
                  <a:gd name="T21" fmla="*/ 23 h 381"/>
                  <a:gd name="T22" fmla="*/ 229 w 378"/>
                  <a:gd name="T23" fmla="*/ 14 h 381"/>
                  <a:gd name="T24" fmla="*/ 227 w 378"/>
                  <a:gd name="T25" fmla="*/ 0 h 381"/>
                  <a:gd name="T26" fmla="*/ 190 w 378"/>
                  <a:gd name="T27" fmla="*/ 37 h 381"/>
                  <a:gd name="T28" fmla="*/ 138 w 378"/>
                  <a:gd name="T29" fmla="*/ 70 h 381"/>
                  <a:gd name="T30" fmla="*/ 99 w 378"/>
                  <a:gd name="T31" fmla="*/ 48 h 381"/>
                  <a:gd name="T32" fmla="*/ 97 w 378"/>
                  <a:gd name="T33" fmla="*/ 67 h 381"/>
                  <a:gd name="T34" fmla="*/ 71 w 378"/>
                  <a:gd name="T35" fmla="*/ 89 h 381"/>
                  <a:gd name="T36" fmla="*/ 37 w 378"/>
                  <a:gd name="T37" fmla="*/ 79 h 381"/>
                  <a:gd name="T38" fmla="*/ 3 w 378"/>
                  <a:gd name="T39" fmla="*/ 90 h 381"/>
                  <a:gd name="T40" fmla="*/ 4 w 378"/>
                  <a:gd name="T41" fmla="*/ 106 h 381"/>
                  <a:gd name="T42" fmla="*/ 28 w 378"/>
                  <a:gd name="T43" fmla="*/ 121 h 381"/>
                  <a:gd name="T44" fmla="*/ 65 w 378"/>
                  <a:gd name="T45" fmla="*/ 138 h 381"/>
                  <a:gd name="T46" fmla="*/ 72 w 378"/>
                  <a:gd name="T47" fmla="*/ 162 h 381"/>
                  <a:gd name="T48" fmla="*/ 75 w 378"/>
                  <a:gd name="T49" fmla="*/ 181 h 381"/>
                  <a:gd name="T50" fmla="*/ 83 w 378"/>
                  <a:gd name="T51" fmla="*/ 195 h 381"/>
                  <a:gd name="T52" fmla="*/ 89 w 378"/>
                  <a:gd name="T53" fmla="*/ 208 h 381"/>
                  <a:gd name="T54" fmla="*/ 93 w 378"/>
                  <a:gd name="T55" fmla="*/ 224 h 381"/>
                  <a:gd name="T56" fmla="*/ 89 w 378"/>
                  <a:gd name="T57" fmla="*/ 232 h 381"/>
                  <a:gd name="T58" fmla="*/ 74 w 378"/>
                  <a:gd name="T59" fmla="*/ 297 h 381"/>
                  <a:gd name="T60" fmla="*/ 108 w 378"/>
                  <a:gd name="T61" fmla="*/ 354 h 381"/>
                  <a:gd name="T62" fmla="*/ 154 w 378"/>
                  <a:gd name="T63" fmla="*/ 366 h 381"/>
                  <a:gd name="T64" fmla="*/ 154 w 378"/>
                  <a:gd name="T65" fmla="*/ 370 h 381"/>
                  <a:gd name="T66" fmla="*/ 158 w 378"/>
                  <a:gd name="T67" fmla="*/ 371 h 381"/>
                  <a:gd name="T68" fmla="*/ 209 w 378"/>
                  <a:gd name="T69" fmla="*/ 375 h 381"/>
                  <a:gd name="T70" fmla="*/ 216 w 378"/>
                  <a:gd name="T71" fmla="*/ 341 h 381"/>
                  <a:gd name="T72" fmla="*/ 256 w 378"/>
                  <a:gd name="T73" fmla="*/ 335 h 381"/>
                  <a:gd name="T74" fmla="*/ 298 w 378"/>
                  <a:gd name="T75" fmla="*/ 351 h 381"/>
                  <a:gd name="T76" fmla="*/ 339 w 378"/>
                  <a:gd name="T77" fmla="*/ 332 h 381"/>
                  <a:gd name="T78" fmla="*/ 347 w 378"/>
                  <a:gd name="T79" fmla="*/ 327 h 381"/>
                  <a:gd name="T80" fmla="*/ 349 w 378"/>
                  <a:gd name="T81" fmla="*/ 327 h 381"/>
                  <a:gd name="T82" fmla="*/ 350 w 378"/>
                  <a:gd name="T83" fmla="*/ 326 h 381"/>
                  <a:gd name="T84" fmla="*/ 351 w 378"/>
                  <a:gd name="T85" fmla="*/ 326 h 381"/>
                  <a:gd name="T86" fmla="*/ 349 w 378"/>
                  <a:gd name="T87" fmla="*/ 310 h 381"/>
                  <a:gd name="T88" fmla="*/ 328 w 378"/>
                  <a:gd name="T89" fmla="*/ 271 h 381"/>
                  <a:gd name="T90" fmla="*/ 332 w 378"/>
                  <a:gd name="T91" fmla="*/ 238 h 381"/>
                  <a:gd name="T92" fmla="*/ 336 w 378"/>
                  <a:gd name="T93" fmla="*/ 224 h 381"/>
                  <a:gd name="T94" fmla="*/ 334 w 378"/>
                  <a:gd name="T95" fmla="*/ 213 h 381"/>
                  <a:gd name="T96" fmla="*/ 318 w 378"/>
                  <a:gd name="T97" fmla="*/ 212 h 381"/>
                  <a:gd name="T98" fmla="*/ 313 w 378"/>
                  <a:gd name="T99" fmla="*/ 223 h 381"/>
                  <a:gd name="T100" fmla="*/ 313 w 378"/>
                  <a:gd name="T101" fmla="*/ 218 h 381"/>
                  <a:gd name="T102" fmla="*/ 313 w 378"/>
                  <a:gd name="T103" fmla="*/ 206 h 381"/>
                  <a:gd name="T104" fmla="*/ 323 w 378"/>
                  <a:gd name="T105" fmla="*/ 195 h 381"/>
                  <a:gd name="T106" fmla="*/ 328 w 378"/>
                  <a:gd name="T107" fmla="*/ 187 h 381"/>
                  <a:gd name="T108" fmla="*/ 335 w 378"/>
                  <a:gd name="T109" fmla="*/ 179 h 381"/>
                  <a:gd name="T110" fmla="*/ 342 w 378"/>
                  <a:gd name="T111" fmla="*/ 169 h 381"/>
                  <a:gd name="T112" fmla="*/ 341 w 378"/>
                  <a:gd name="T113" fmla="*/ 166 h 381"/>
                  <a:gd name="T114" fmla="*/ 349 w 378"/>
                  <a:gd name="T115" fmla="*/ 167 h 381"/>
                  <a:gd name="T116" fmla="*/ 356 w 378"/>
                  <a:gd name="T117" fmla="*/ 162 h 381"/>
                  <a:gd name="T118" fmla="*/ 357 w 378"/>
                  <a:gd name="T119" fmla="*/ 151 h 381"/>
                  <a:gd name="T120" fmla="*/ 368 w 378"/>
                  <a:gd name="T121" fmla="*/ 97 h 381"/>
                  <a:gd name="T122" fmla="*/ 158 w 378"/>
                  <a:gd name="T123" fmla="*/ 37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381">
                    <a:moveTo>
                      <a:pt x="362" y="97"/>
                    </a:moveTo>
                    <a:cubicBezTo>
                      <a:pt x="359" y="95"/>
                      <a:pt x="359" y="95"/>
                      <a:pt x="359" y="95"/>
                    </a:cubicBezTo>
                    <a:cubicBezTo>
                      <a:pt x="356" y="91"/>
                      <a:pt x="356" y="91"/>
                      <a:pt x="356" y="91"/>
                    </a:cubicBezTo>
                    <a:cubicBezTo>
                      <a:pt x="353" y="92"/>
                      <a:pt x="353" y="92"/>
                      <a:pt x="353" y="92"/>
                    </a:cubicBezTo>
                    <a:cubicBezTo>
                      <a:pt x="351" y="94"/>
                      <a:pt x="351" y="94"/>
                      <a:pt x="351" y="94"/>
                    </a:cubicBezTo>
                    <a:cubicBezTo>
                      <a:pt x="345" y="92"/>
                      <a:pt x="345" y="92"/>
                      <a:pt x="345" y="92"/>
                    </a:cubicBezTo>
                    <a:cubicBezTo>
                      <a:pt x="341" y="89"/>
                      <a:pt x="341" y="89"/>
                      <a:pt x="341" y="89"/>
                    </a:cubicBezTo>
                    <a:cubicBezTo>
                      <a:pt x="338" y="91"/>
                      <a:pt x="338" y="91"/>
                      <a:pt x="338" y="91"/>
                    </a:cubicBezTo>
                    <a:cubicBezTo>
                      <a:pt x="335" y="89"/>
                      <a:pt x="335" y="89"/>
                      <a:pt x="335" y="89"/>
                    </a:cubicBezTo>
                    <a:cubicBezTo>
                      <a:pt x="333" y="85"/>
                      <a:pt x="333" y="85"/>
                      <a:pt x="333" y="85"/>
                    </a:cubicBezTo>
                    <a:cubicBezTo>
                      <a:pt x="332" y="81"/>
                      <a:pt x="332" y="81"/>
                      <a:pt x="332" y="81"/>
                    </a:cubicBezTo>
                    <a:cubicBezTo>
                      <a:pt x="328" y="77"/>
                      <a:pt x="328" y="77"/>
                      <a:pt x="328" y="77"/>
                    </a:cubicBezTo>
                    <a:cubicBezTo>
                      <a:pt x="326" y="78"/>
                      <a:pt x="326" y="78"/>
                      <a:pt x="326" y="78"/>
                    </a:cubicBezTo>
                    <a:cubicBezTo>
                      <a:pt x="326" y="78"/>
                      <a:pt x="326" y="78"/>
                      <a:pt x="326" y="78"/>
                    </a:cubicBezTo>
                    <a:cubicBezTo>
                      <a:pt x="325" y="78"/>
                      <a:pt x="323" y="77"/>
                      <a:pt x="323" y="77"/>
                    </a:cubicBezTo>
                    <a:cubicBezTo>
                      <a:pt x="323" y="76"/>
                      <a:pt x="323" y="76"/>
                      <a:pt x="323" y="76"/>
                    </a:cubicBezTo>
                    <a:cubicBezTo>
                      <a:pt x="322" y="75"/>
                      <a:pt x="322" y="75"/>
                      <a:pt x="322" y="75"/>
                    </a:cubicBezTo>
                    <a:cubicBezTo>
                      <a:pt x="321" y="75"/>
                      <a:pt x="321" y="75"/>
                      <a:pt x="321" y="75"/>
                    </a:cubicBezTo>
                    <a:cubicBezTo>
                      <a:pt x="319" y="76"/>
                      <a:pt x="319" y="76"/>
                      <a:pt x="319" y="76"/>
                    </a:cubicBezTo>
                    <a:cubicBezTo>
                      <a:pt x="319" y="77"/>
                      <a:pt x="319" y="77"/>
                      <a:pt x="319" y="77"/>
                    </a:cubicBezTo>
                    <a:cubicBezTo>
                      <a:pt x="318" y="77"/>
                      <a:pt x="318" y="77"/>
                      <a:pt x="318" y="77"/>
                    </a:cubicBezTo>
                    <a:cubicBezTo>
                      <a:pt x="317" y="78"/>
                      <a:pt x="317" y="78"/>
                      <a:pt x="317" y="78"/>
                    </a:cubicBezTo>
                    <a:cubicBezTo>
                      <a:pt x="317" y="77"/>
                      <a:pt x="317" y="77"/>
                      <a:pt x="317" y="77"/>
                    </a:cubicBezTo>
                    <a:cubicBezTo>
                      <a:pt x="317" y="77"/>
                      <a:pt x="317" y="78"/>
                      <a:pt x="317" y="78"/>
                    </a:cubicBezTo>
                    <a:cubicBezTo>
                      <a:pt x="316" y="78"/>
                      <a:pt x="315" y="78"/>
                      <a:pt x="315" y="78"/>
                    </a:cubicBezTo>
                    <a:cubicBezTo>
                      <a:pt x="314" y="78"/>
                      <a:pt x="314" y="78"/>
                      <a:pt x="314" y="78"/>
                    </a:cubicBezTo>
                    <a:cubicBezTo>
                      <a:pt x="314" y="76"/>
                      <a:pt x="314" y="76"/>
                      <a:pt x="314" y="76"/>
                    </a:cubicBezTo>
                    <a:cubicBezTo>
                      <a:pt x="314" y="76"/>
                      <a:pt x="314" y="76"/>
                      <a:pt x="314" y="76"/>
                    </a:cubicBezTo>
                    <a:cubicBezTo>
                      <a:pt x="313" y="75"/>
                      <a:pt x="313" y="75"/>
                      <a:pt x="313" y="75"/>
                    </a:cubicBezTo>
                    <a:cubicBezTo>
                      <a:pt x="312" y="75"/>
                      <a:pt x="312" y="75"/>
                      <a:pt x="312" y="75"/>
                    </a:cubicBezTo>
                    <a:cubicBezTo>
                      <a:pt x="312" y="75"/>
                      <a:pt x="311" y="74"/>
                      <a:pt x="311" y="74"/>
                    </a:cubicBezTo>
                    <a:cubicBezTo>
                      <a:pt x="311" y="74"/>
                      <a:pt x="310" y="74"/>
                      <a:pt x="310" y="74"/>
                    </a:cubicBezTo>
                    <a:cubicBezTo>
                      <a:pt x="309" y="73"/>
                      <a:pt x="309" y="73"/>
                      <a:pt x="309" y="73"/>
                    </a:cubicBezTo>
                    <a:cubicBezTo>
                      <a:pt x="311" y="73"/>
                      <a:pt x="311" y="73"/>
                      <a:pt x="311" y="73"/>
                    </a:cubicBezTo>
                    <a:cubicBezTo>
                      <a:pt x="311" y="73"/>
                      <a:pt x="311" y="72"/>
                      <a:pt x="311" y="72"/>
                    </a:cubicBezTo>
                    <a:cubicBezTo>
                      <a:pt x="311" y="72"/>
                      <a:pt x="311" y="72"/>
                      <a:pt x="311" y="72"/>
                    </a:cubicBezTo>
                    <a:cubicBezTo>
                      <a:pt x="311" y="72"/>
                      <a:pt x="310" y="72"/>
                      <a:pt x="310" y="72"/>
                    </a:cubicBezTo>
                    <a:cubicBezTo>
                      <a:pt x="308" y="72"/>
                      <a:pt x="308" y="72"/>
                      <a:pt x="308" y="72"/>
                    </a:cubicBezTo>
                    <a:cubicBezTo>
                      <a:pt x="308" y="73"/>
                      <a:pt x="308" y="73"/>
                      <a:pt x="308" y="73"/>
                    </a:cubicBezTo>
                    <a:cubicBezTo>
                      <a:pt x="306" y="73"/>
                      <a:pt x="306" y="73"/>
                      <a:pt x="306" y="73"/>
                    </a:cubicBezTo>
                    <a:cubicBezTo>
                      <a:pt x="305" y="73"/>
                      <a:pt x="305" y="73"/>
                      <a:pt x="305" y="73"/>
                    </a:cubicBezTo>
                    <a:cubicBezTo>
                      <a:pt x="302" y="73"/>
                      <a:pt x="302" y="73"/>
                      <a:pt x="302" y="73"/>
                    </a:cubicBezTo>
                    <a:cubicBezTo>
                      <a:pt x="301" y="72"/>
                      <a:pt x="301" y="72"/>
                      <a:pt x="301" y="72"/>
                    </a:cubicBezTo>
                    <a:cubicBezTo>
                      <a:pt x="301" y="70"/>
                      <a:pt x="301" y="70"/>
                      <a:pt x="301" y="70"/>
                    </a:cubicBezTo>
                    <a:cubicBezTo>
                      <a:pt x="300" y="69"/>
                      <a:pt x="300" y="69"/>
                      <a:pt x="300" y="69"/>
                    </a:cubicBezTo>
                    <a:cubicBezTo>
                      <a:pt x="299" y="69"/>
                      <a:pt x="299" y="69"/>
                      <a:pt x="299" y="69"/>
                    </a:cubicBezTo>
                    <a:cubicBezTo>
                      <a:pt x="297" y="69"/>
                      <a:pt x="297" y="69"/>
                      <a:pt x="297" y="69"/>
                    </a:cubicBezTo>
                    <a:cubicBezTo>
                      <a:pt x="297" y="67"/>
                      <a:pt x="297" y="67"/>
                      <a:pt x="297" y="67"/>
                    </a:cubicBezTo>
                    <a:cubicBezTo>
                      <a:pt x="297" y="67"/>
                      <a:pt x="297" y="65"/>
                      <a:pt x="296" y="65"/>
                    </a:cubicBezTo>
                    <a:cubicBezTo>
                      <a:pt x="296" y="65"/>
                      <a:pt x="295" y="66"/>
                      <a:pt x="295" y="66"/>
                    </a:cubicBezTo>
                    <a:cubicBezTo>
                      <a:pt x="293" y="63"/>
                      <a:pt x="293" y="63"/>
                      <a:pt x="293" y="63"/>
                    </a:cubicBezTo>
                    <a:cubicBezTo>
                      <a:pt x="293" y="63"/>
                      <a:pt x="293" y="63"/>
                      <a:pt x="293" y="63"/>
                    </a:cubicBezTo>
                    <a:cubicBezTo>
                      <a:pt x="292" y="62"/>
                      <a:pt x="291" y="61"/>
                      <a:pt x="291" y="61"/>
                    </a:cubicBezTo>
                    <a:cubicBezTo>
                      <a:pt x="290" y="61"/>
                      <a:pt x="288" y="61"/>
                      <a:pt x="288" y="61"/>
                    </a:cubicBezTo>
                    <a:cubicBezTo>
                      <a:pt x="288" y="61"/>
                      <a:pt x="288" y="60"/>
                      <a:pt x="287" y="60"/>
                    </a:cubicBezTo>
                    <a:cubicBezTo>
                      <a:pt x="287" y="60"/>
                      <a:pt x="284" y="60"/>
                      <a:pt x="284" y="60"/>
                    </a:cubicBezTo>
                    <a:cubicBezTo>
                      <a:pt x="284" y="60"/>
                      <a:pt x="284" y="58"/>
                      <a:pt x="285" y="57"/>
                    </a:cubicBezTo>
                    <a:cubicBezTo>
                      <a:pt x="285" y="57"/>
                      <a:pt x="285" y="54"/>
                      <a:pt x="285" y="54"/>
                    </a:cubicBezTo>
                    <a:cubicBezTo>
                      <a:pt x="284" y="53"/>
                      <a:pt x="284" y="53"/>
                      <a:pt x="284" y="53"/>
                    </a:cubicBezTo>
                    <a:cubicBezTo>
                      <a:pt x="284" y="53"/>
                      <a:pt x="284" y="53"/>
                      <a:pt x="284" y="51"/>
                    </a:cubicBezTo>
                    <a:cubicBezTo>
                      <a:pt x="285" y="50"/>
                      <a:pt x="285" y="50"/>
                      <a:pt x="285" y="48"/>
                    </a:cubicBezTo>
                    <a:cubicBezTo>
                      <a:pt x="286" y="46"/>
                      <a:pt x="286" y="45"/>
                      <a:pt x="286" y="45"/>
                    </a:cubicBezTo>
                    <a:cubicBezTo>
                      <a:pt x="284" y="44"/>
                      <a:pt x="284" y="44"/>
                      <a:pt x="284" y="44"/>
                    </a:cubicBezTo>
                    <a:cubicBezTo>
                      <a:pt x="284" y="44"/>
                      <a:pt x="284" y="44"/>
                      <a:pt x="283" y="45"/>
                    </a:cubicBezTo>
                    <a:cubicBezTo>
                      <a:pt x="283" y="46"/>
                      <a:pt x="282" y="46"/>
                      <a:pt x="282" y="46"/>
                    </a:cubicBezTo>
                    <a:cubicBezTo>
                      <a:pt x="281" y="48"/>
                      <a:pt x="281" y="48"/>
                      <a:pt x="281" y="48"/>
                    </a:cubicBezTo>
                    <a:cubicBezTo>
                      <a:pt x="280" y="51"/>
                      <a:pt x="280" y="51"/>
                      <a:pt x="280" y="51"/>
                    </a:cubicBezTo>
                    <a:cubicBezTo>
                      <a:pt x="280" y="51"/>
                      <a:pt x="281" y="52"/>
                      <a:pt x="279" y="52"/>
                    </a:cubicBezTo>
                    <a:cubicBezTo>
                      <a:pt x="277" y="52"/>
                      <a:pt x="276" y="52"/>
                      <a:pt x="276" y="52"/>
                    </a:cubicBezTo>
                    <a:cubicBezTo>
                      <a:pt x="276" y="52"/>
                      <a:pt x="277" y="53"/>
                      <a:pt x="275" y="53"/>
                    </a:cubicBezTo>
                    <a:cubicBezTo>
                      <a:pt x="273" y="53"/>
                      <a:pt x="271" y="53"/>
                      <a:pt x="271" y="53"/>
                    </a:cubicBezTo>
                    <a:cubicBezTo>
                      <a:pt x="269" y="52"/>
                      <a:pt x="269" y="52"/>
                      <a:pt x="269" y="52"/>
                    </a:cubicBezTo>
                    <a:cubicBezTo>
                      <a:pt x="266" y="52"/>
                      <a:pt x="266" y="52"/>
                      <a:pt x="266" y="52"/>
                    </a:cubicBezTo>
                    <a:cubicBezTo>
                      <a:pt x="266" y="52"/>
                      <a:pt x="266" y="52"/>
                      <a:pt x="266" y="50"/>
                    </a:cubicBezTo>
                    <a:cubicBezTo>
                      <a:pt x="266" y="49"/>
                      <a:pt x="265" y="48"/>
                      <a:pt x="266" y="48"/>
                    </a:cubicBezTo>
                    <a:cubicBezTo>
                      <a:pt x="267" y="48"/>
                      <a:pt x="268" y="47"/>
                      <a:pt x="268" y="47"/>
                    </a:cubicBezTo>
                    <a:cubicBezTo>
                      <a:pt x="267" y="45"/>
                      <a:pt x="267" y="45"/>
                      <a:pt x="267" y="45"/>
                    </a:cubicBezTo>
                    <a:cubicBezTo>
                      <a:pt x="267" y="45"/>
                      <a:pt x="267" y="45"/>
                      <a:pt x="267" y="45"/>
                    </a:cubicBezTo>
                    <a:cubicBezTo>
                      <a:pt x="267" y="45"/>
                      <a:pt x="266" y="44"/>
                      <a:pt x="266" y="44"/>
                    </a:cubicBezTo>
                    <a:cubicBezTo>
                      <a:pt x="266" y="43"/>
                      <a:pt x="267" y="41"/>
                      <a:pt x="267" y="41"/>
                    </a:cubicBezTo>
                    <a:cubicBezTo>
                      <a:pt x="268" y="41"/>
                      <a:pt x="268" y="39"/>
                      <a:pt x="268" y="39"/>
                    </a:cubicBezTo>
                    <a:cubicBezTo>
                      <a:pt x="267" y="39"/>
                      <a:pt x="267" y="39"/>
                      <a:pt x="267" y="39"/>
                    </a:cubicBezTo>
                    <a:cubicBezTo>
                      <a:pt x="267" y="39"/>
                      <a:pt x="266" y="40"/>
                      <a:pt x="265" y="38"/>
                    </a:cubicBezTo>
                    <a:cubicBezTo>
                      <a:pt x="265" y="37"/>
                      <a:pt x="264" y="35"/>
                      <a:pt x="264" y="35"/>
                    </a:cubicBezTo>
                    <a:cubicBezTo>
                      <a:pt x="264" y="35"/>
                      <a:pt x="263" y="35"/>
                      <a:pt x="263" y="35"/>
                    </a:cubicBezTo>
                    <a:cubicBezTo>
                      <a:pt x="262" y="35"/>
                      <a:pt x="262" y="35"/>
                      <a:pt x="261" y="35"/>
                    </a:cubicBezTo>
                    <a:cubicBezTo>
                      <a:pt x="261" y="36"/>
                      <a:pt x="258" y="35"/>
                      <a:pt x="258" y="35"/>
                    </a:cubicBezTo>
                    <a:cubicBezTo>
                      <a:pt x="258" y="35"/>
                      <a:pt x="257" y="35"/>
                      <a:pt x="256" y="35"/>
                    </a:cubicBezTo>
                    <a:cubicBezTo>
                      <a:pt x="256" y="35"/>
                      <a:pt x="255" y="36"/>
                      <a:pt x="255" y="36"/>
                    </a:cubicBezTo>
                    <a:cubicBezTo>
                      <a:pt x="253" y="34"/>
                      <a:pt x="253" y="34"/>
                      <a:pt x="253" y="34"/>
                    </a:cubicBezTo>
                    <a:cubicBezTo>
                      <a:pt x="254" y="32"/>
                      <a:pt x="254" y="32"/>
                      <a:pt x="254" y="32"/>
                    </a:cubicBezTo>
                    <a:cubicBezTo>
                      <a:pt x="254" y="32"/>
                      <a:pt x="252" y="30"/>
                      <a:pt x="252" y="30"/>
                    </a:cubicBezTo>
                    <a:cubicBezTo>
                      <a:pt x="252" y="29"/>
                      <a:pt x="251" y="28"/>
                      <a:pt x="251" y="28"/>
                    </a:cubicBezTo>
                    <a:cubicBezTo>
                      <a:pt x="250" y="28"/>
                      <a:pt x="250" y="28"/>
                      <a:pt x="250" y="28"/>
                    </a:cubicBezTo>
                    <a:cubicBezTo>
                      <a:pt x="249" y="26"/>
                      <a:pt x="249" y="26"/>
                      <a:pt x="249" y="26"/>
                    </a:cubicBezTo>
                    <a:cubicBezTo>
                      <a:pt x="249" y="26"/>
                      <a:pt x="247" y="27"/>
                      <a:pt x="247" y="27"/>
                    </a:cubicBezTo>
                    <a:cubicBezTo>
                      <a:pt x="246" y="27"/>
                      <a:pt x="246" y="27"/>
                      <a:pt x="245" y="27"/>
                    </a:cubicBezTo>
                    <a:cubicBezTo>
                      <a:pt x="245" y="27"/>
                      <a:pt x="244" y="26"/>
                      <a:pt x="244" y="25"/>
                    </a:cubicBezTo>
                    <a:cubicBezTo>
                      <a:pt x="244" y="24"/>
                      <a:pt x="244" y="24"/>
                      <a:pt x="243" y="23"/>
                    </a:cubicBezTo>
                    <a:cubicBezTo>
                      <a:pt x="243" y="22"/>
                      <a:pt x="242" y="20"/>
                      <a:pt x="242" y="20"/>
                    </a:cubicBezTo>
                    <a:cubicBezTo>
                      <a:pt x="242" y="19"/>
                      <a:pt x="243" y="18"/>
                      <a:pt x="242" y="18"/>
                    </a:cubicBezTo>
                    <a:cubicBezTo>
                      <a:pt x="242" y="17"/>
                      <a:pt x="241" y="16"/>
                      <a:pt x="241" y="16"/>
                    </a:cubicBezTo>
                    <a:cubicBezTo>
                      <a:pt x="239" y="14"/>
                      <a:pt x="239" y="14"/>
                      <a:pt x="239" y="14"/>
                    </a:cubicBezTo>
                    <a:cubicBezTo>
                      <a:pt x="239" y="14"/>
                      <a:pt x="237" y="15"/>
                      <a:pt x="236" y="15"/>
                    </a:cubicBezTo>
                    <a:cubicBezTo>
                      <a:pt x="236" y="15"/>
                      <a:pt x="234" y="15"/>
                      <a:pt x="234" y="15"/>
                    </a:cubicBezTo>
                    <a:cubicBezTo>
                      <a:pt x="234" y="16"/>
                      <a:pt x="234" y="17"/>
                      <a:pt x="234" y="17"/>
                    </a:cubicBezTo>
                    <a:cubicBezTo>
                      <a:pt x="233" y="18"/>
                      <a:pt x="231" y="17"/>
                      <a:pt x="231" y="16"/>
                    </a:cubicBezTo>
                    <a:cubicBezTo>
                      <a:pt x="230" y="16"/>
                      <a:pt x="230" y="15"/>
                      <a:pt x="229" y="14"/>
                    </a:cubicBezTo>
                    <a:cubicBezTo>
                      <a:pt x="229" y="14"/>
                      <a:pt x="229" y="13"/>
                      <a:pt x="228" y="13"/>
                    </a:cubicBezTo>
                    <a:cubicBezTo>
                      <a:pt x="228" y="13"/>
                      <a:pt x="226" y="13"/>
                      <a:pt x="226" y="12"/>
                    </a:cubicBezTo>
                    <a:cubicBezTo>
                      <a:pt x="226" y="11"/>
                      <a:pt x="227" y="9"/>
                      <a:pt x="227" y="9"/>
                    </a:cubicBezTo>
                    <a:cubicBezTo>
                      <a:pt x="226" y="7"/>
                      <a:pt x="226" y="7"/>
                      <a:pt x="226" y="7"/>
                    </a:cubicBezTo>
                    <a:cubicBezTo>
                      <a:pt x="226" y="7"/>
                      <a:pt x="227" y="5"/>
                      <a:pt x="226" y="5"/>
                    </a:cubicBezTo>
                    <a:cubicBezTo>
                      <a:pt x="226" y="4"/>
                      <a:pt x="225" y="3"/>
                      <a:pt x="225" y="3"/>
                    </a:cubicBezTo>
                    <a:cubicBezTo>
                      <a:pt x="225" y="1"/>
                      <a:pt x="225" y="1"/>
                      <a:pt x="225" y="1"/>
                    </a:cubicBezTo>
                    <a:cubicBezTo>
                      <a:pt x="226" y="0"/>
                      <a:pt x="226" y="0"/>
                      <a:pt x="226" y="0"/>
                    </a:cubicBezTo>
                    <a:cubicBezTo>
                      <a:pt x="226" y="0"/>
                      <a:pt x="226" y="0"/>
                      <a:pt x="227" y="0"/>
                    </a:cubicBezTo>
                    <a:cubicBezTo>
                      <a:pt x="209" y="3"/>
                      <a:pt x="209" y="3"/>
                      <a:pt x="209" y="3"/>
                    </a:cubicBezTo>
                    <a:cubicBezTo>
                      <a:pt x="200" y="3"/>
                      <a:pt x="200" y="3"/>
                      <a:pt x="200" y="3"/>
                    </a:cubicBezTo>
                    <a:cubicBezTo>
                      <a:pt x="197" y="7"/>
                      <a:pt x="197" y="7"/>
                      <a:pt x="197" y="7"/>
                    </a:cubicBezTo>
                    <a:cubicBezTo>
                      <a:pt x="196" y="11"/>
                      <a:pt x="196" y="11"/>
                      <a:pt x="196" y="11"/>
                    </a:cubicBezTo>
                    <a:cubicBezTo>
                      <a:pt x="196" y="18"/>
                      <a:pt x="196" y="18"/>
                      <a:pt x="196" y="18"/>
                    </a:cubicBezTo>
                    <a:cubicBezTo>
                      <a:pt x="194" y="22"/>
                      <a:pt x="194" y="22"/>
                      <a:pt x="194" y="22"/>
                    </a:cubicBezTo>
                    <a:cubicBezTo>
                      <a:pt x="194" y="27"/>
                      <a:pt x="194" y="27"/>
                      <a:pt x="194" y="27"/>
                    </a:cubicBezTo>
                    <a:cubicBezTo>
                      <a:pt x="193" y="34"/>
                      <a:pt x="193" y="34"/>
                      <a:pt x="193" y="34"/>
                    </a:cubicBezTo>
                    <a:cubicBezTo>
                      <a:pt x="190" y="37"/>
                      <a:pt x="190" y="37"/>
                      <a:pt x="190" y="37"/>
                    </a:cubicBezTo>
                    <a:cubicBezTo>
                      <a:pt x="184" y="42"/>
                      <a:pt x="184" y="42"/>
                      <a:pt x="184" y="42"/>
                    </a:cubicBezTo>
                    <a:cubicBezTo>
                      <a:pt x="176" y="45"/>
                      <a:pt x="176" y="45"/>
                      <a:pt x="176" y="45"/>
                    </a:cubicBezTo>
                    <a:cubicBezTo>
                      <a:pt x="166" y="48"/>
                      <a:pt x="166" y="48"/>
                      <a:pt x="166" y="48"/>
                    </a:cubicBezTo>
                    <a:cubicBezTo>
                      <a:pt x="157" y="50"/>
                      <a:pt x="157" y="50"/>
                      <a:pt x="157" y="50"/>
                    </a:cubicBezTo>
                    <a:cubicBezTo>
                      <a:pt x="151" y="54"/>
                      <a:pt x="151" y="54"/>
                      <a:pt x="151" y="54"/>
                    </a:cubicBezTo>
                    <a:cubicBezTo>
                      <a:pt x="149" y="60"/>
                      <a:pt x="149" y="60"/>
                      <a:pt x="149" y="60"/>
                    </a:cubicBezTo>
                    <a:cubicBezTo>
                      <a:pt x="148" y="67"/>
                      <a:pt x="148" y="67"/>
                      <a:pt x="148" y="67"/>
                    </a:cubicBezTo>
                    <a:cubicBezTo>
                      <a:pt x="143" y="69"/>
                      <a:pt x="143" y="69"/>
                      <a:pt x="143" y="69"/>
                    </a:cubicBezTo>
                    <a:cubicBezTo>
                      <a:pt x="143" y="69"/>
                      <a:pt x="140" y="71"/>
                      <a:pt x="138" y="70"/>
                    </a:cubicBezTo>
                    <a:cubicBezTo>
                      <a:pt x="136" y="70"/>
                      <a:pt x="131" y="68"/>
                      <a:pt x="131" y="68"/>
                    </a:cubicBezTo>
                    <a:cubicBezTo>
                      <a:pt x="131" y="68"/>
                      <a:pt x="125" y="65"/>
                      <a:pt x="123" y="65"/>
                    </a:cubicBezTo>
                    <a:cubicBezTo>
                      <a:pt x="121" y="65"/>
                      <a:pt x="117" y="60"/>
                      <a:pt x="117" y="60"/>
                    </a:cubicBezTo>
                    <a:cubicBezTo>
                      <a:pt x="113" y="64"/>
                      <a:pt x="113" y="64"/>
                      <a:pt x="113" y="64"/>
                    </a:cubicBezTo>
                    <a:cubicBezTo>
                      <a:pt x="113" y="64"/>
                      <a:pt x="110" y="62"/>
                      <a:pt x="110" y="60"/>
                    </a:cubicBezTo>
                    <a:cubicBezTo>
                      <a:pt x="110" y="59"/>
                      <a:pt x="110" y="59"/>
                      <a:pt x="110" y="57"/>
                    </a:cubicBezTo>
                    <a:cubicBezTo>
                      <a:pt x="110" y="55"/>
                      <a:pt x="110" y="51"/>
                      <a:pt x="110" y="51"/>
                    </a:cubicBezTo>
                    <a:cubicBezTo>
                      <a:pt x="104" y="49"/>
                      <a:pt x="104" y="49"/>
                      <a:pt x="104" y="49"/>
                    </a:cubicBezTo>
                    <a:cubicBezTo>
                      <a:pt x="99" y="48"/>
                      <a:pt x="99" y="48"/>
                      <a:pt x="99" y="48"/>
                    </a:cubicBezTo>
                    <a:cubicBezTo>
                      <a:pt x="99" y="48"/>
                      <a:pt x="99" y="49"/>
                      <a:pt x="97" y="48"/>
                    </a:cubicBezTo>
                    <a:cubicBezTo>
                      <a:pt x="95" y="46"/>
                      <a:pt x="95" y="43"/>
                      <a:pt x="95" y="43"/>
                    </a:cubicBezTo>
                    <a:cubicBezTo>
                      <a:pt x="90" y="41"/>
                      <a:pt x="90" y="41"/>
                      <a:pt x="90" y="41"/>
                    </a:cubicBezTo>
                    <a:cubicBezTo>
                      <a:pt x="88" y="47"/>
                      <a:pt x="88" y="47"/>
                      <a:pt x="88" y="47"/>
                    </a:cubicBezTo>
                    <a:cubicBezTo>
                      <a:pt x="94" y="52"/>
                      <a:pt x="94" y="52"/>
                      <a:pt x="94" y="52"/>
                    </a:cubicBezTo>
                    <a:cubicBezTo>
                      <a:pt x="96" y="55"/>
                      <a:pt x="96" y="55"/>
                      <a:pt x="96" y="55"/>
                    </a:cubicBezTo>
                    <a:cubicBezTo>
                      <a:pt x="94" y="60"/>
                      <a:pt x="94" y="60"/>
                      <a:pt x="94" y="60"/>
                    </a:cubicBezTo>
                    <a:cubicBezTo>
                      <a:pt x="96" y="64"/>
                      <a:pt x="96" y="64"/>
                      <a:pt x="96" y="64"/>
                    </a:cubicBezTo>
                    <a:cubicBezTo>
                      <a:pt x="97" y="67"/>
                      <a:pt x="97" y="67"/>
                      <a:pt x="97" y="67"/>
                    </a:cubicBezTo>
                    <a:cubicBezTo>
                      <a:pt x="97" y="67"/>
                      <a:pt x="98" y="67"/>
                      <a:pt x="97" y="69"/>
                    </a:cubicBezTo>
                    <a:cubicBezTo>
                      <a:pt x="97" y="71"/>
                      <a:pt x="96" y="79"/>
                      <a:pt x="96" y="79"/>
                    </a:cubicBezTo>
                    <a:cubicBezTo>
                      <a:pt x="97" y="86"/>
                      <a:pt x="97" y="86"/>
                      <a:pt x="97" y="86"/>
                    </a:cubicBezTo>
                    <a:cubicBezTo>
                      <a:pt x="99" y="92"/>
                      <a:pt x="99" y="92"/>
                      <a:pt x="99" y="92"/>
                    </a:cubicBezTo>
                    <a:cubicBezTo>
                      <a:pt x="99" y="92"/>
                      <a:pt x="95" y="94"/>
                      <a:pt x="93" y="94"/>
                    </a:cubicBezTo>
                    <a:cubicBezTo>
                      <a:pt x="92" y="94"/>
                      <a:pt x="88" y="93"/>
                      <a:pt x="88" y="93"/>
                    </a:cubicBezTo>
                    <a:cubicBezTo>
                      <a:pt x="86" y="88"/>
                      <a:pt x="86" y="88"/>
                      <a:pt x="86" y="88"/>
                    </a:cubicBezTo>
                    <a:cubicBezTo>
                      <a:pt x="77" y="89"/>
                      <a:pt x="77" y="89"/>
                      <a:pt x="77" y="89"/>
                    </a:cubicBezTo>
                    <a:cubicBezTo>
                      <a:pt x="71" y="89"/>
                      <a:pt x="71" y="89"/>
                      <a:pt x="71" y="89"/>
                    </a:cubicBezTo>
                    <a:cubicBezTo>
                      <a:pt x="66" y="92"/>
                      <a:pt x="66" y="92"/>
                      <a:pt x="66" y="92"/>
                    </a:cubicBezTo>
                    <a:cubicBezTo>
                      <a:pt x="63" y="91"/>
                      <a:pt x="63" y="91"/>
                      <a:pt x="63" y="91"/>
                    </a:cubicBezTo>
                    <a:cubicBezTo>
                      <a:pt x="60" y="88"/>
                      <a:pt x="60" y="88"/>
                      <a:pt x="60" y="88"/>
                    </a:cubicBezTo>
                    <a:cubicBezTo>
                      <a:pt x="59" y="83"/>
                      <a:pt x="59" y="83"/>
                      <a:pt x="59" y="83"/>
                    </a:cubicBezTo>
                    <a:cubicBezTo>
                      <a:pt x="57" y="79"/>
                      <a:pt x="57" y="79"/>
                      <a:pt x="57" y="79"/>
                    </a:cubicBezTo>
                    <a:cubicBezTo>
                      <a:pt x="54" y="75"/>
                      <a:pt x="54" y="75"/>
                      <a:pt x="54" y="75"/>
                    </a:cubicBezTo>
                    <a:cubicBezTo>
                      <a:pt x="43" y="76"/>
                      <a:pt x="43" y="76"/>
                      <a:pt x="43" y="76"/>
                    </a:cubicBezTo>
                    <a:cubicBezTo>
                      <a:pt x="40" y="76"/>
                      <a:pt x="40" y="76"/>
                      <a:pt x="40" y="76"/>
                    </a:cubicBezTo>
                    <a:cubicBezTo>
                      <a:pt x="37" y="79"/>
                      <a:pt x="37" y="79"/>
                      <a:pt x="37" y="79"/>
                    </a:cubicBezTo>
                    <a:cubicBezTo>
                      <a:pt x="32" y="78"/>
                      <a:pt x="32" y="78"/>
                      <a:pt x="32" y="78"/>
                    </a:cubicBezTo>
                    <a:cubicBezTo>
                      <a:pt x="31" y="81"/>
                      <a:pt x="31" y="81"/>
                      <a:pt x="31" y="81"/>
                    </a:cubicBezTo>
                    <a:cubicBezTo>
                      <a:pt x="25" y="79"/>
                      <a:pt x="25" y="79"/>
                      <a:pt x="25" y="79"/>
                    </a:cubicBezTo>
                    <a:cubicBezTo>
                      <a:pt x="20" y="79"/>
                      <a:pt x="20" y="79"/>
                      <a:pt x="20" y="79"/>
                    </a:cubicBezTo>
                    <a:cubicBezTo>
                      <a:pt x="15" y="79"/>
                      <a:pt x="15" y="79"/>
                      <a:pt x="15" y="79"/>
                    </a:cubicBezTo>
                    <a:cubicBezTo>
                      <a:pt x="8" y="81"/>
                      <a:pt x="8" y="81"/>
                      <a:pt x="8" y="81"/>
                    </a:cubicBezTo>
                    <a:cubicBezTo>
                      <a:pt x="4" y="84"/>
                      <a:pt x="4" y="84"/>
                      <a:pt x="4" y="84"/>
                    </a:cubicBezTo>
                    <a:cubicBezTo>
                      <a:pt x="0" y="90"/>
                      <a:pt x="0" y="90"/>
                      <a:pt x="0" y="90"/>
                    </a:cubicBezTo>
                    <a:cubicBezTo>
                      <a:pt x="0" y="90"/>
                      <a:pt x="2" y="90"/>
                      <a:pt x="3" y="90"/>
                    </a:cubicBezTo>
                    <a:cubicBezTo>
                      <a:pt x="4" y="91"/>
                      <a:pt x="11" y="91"/>
                      <a:pt x="11" y="91"/>
                    </a:cubicBezTo>
                    <a:cubicBezTo>
                      <a:pt x="13" y="93"/>
                      <a:pt x="13" y="93"/>
                      <a:pt x="13" y="93"/>
                    </a:cubicBezTo>
                    <a:cubicBezTo>
                      <a:pt x="8" y="96"/>
                      <a:pt x="8" y="96"/>
                      <a:pt x="8" y="96"/>
                    </a:cubicBezTo>
                    <a:cubicBezTo>
                      <a:pt x="12" y="97"/>
                      <a:pt x="12" y="97"/>
                      <a:pt x="12" y="97"/>
                    </a:cubicBezTo>
                    <a:cubicBezTo>
                      <a:pt x="13" y="99"/>
                      <a:pt x="13" y="99"/>
                      <a:pt x="13" y="99"/>
                    </a:cubicBezTo>
                    <a:cubicBezTo>
                      <a:pt x="13" y="102"/>
                      <a:pt x="13" y="102"/>
                      <a:pt x="13" y="102"/>
                    </a:cubicBezTo>
                    <a:cubicBezTo>
                      <a:pt x="4" y="103"/>
                      <a:pt x="4" y="103"/>
                      <a:pt x="4" y="103"/>
                    </a:cubicBezTo>
                    <a:cubicBezTo>
                      <a:pt x="4" y="103"/>
                      <a:pt x="2" y="102"/>
                      <a:pt x="1" y="103"/>
                    </a:cubicBezTo>
                    <a:cubicBezTo>
                      <a:pt x="1" y="105"/>
                      <a:pt x="4" y="106"/>
                      <a:pt x="4" y="106"/>
                    </a:cubicBezTo>
                    <a:cubicBezTo>
                      <a:pt x="8" y="108"/>
                      <a:pt x="8" y="108"/>
                      <a:pt x="8" y="108"/>
                    </a:cubicBezTo>
                    <a:cubicBezTo>
                      <a:pt x="7" y="116"/>
                      <a:pt x="7" y="116"/>
                      <a:pt x="7" y="116"/>
                    </a:cubicBezTo>
                    <a:cubicBezTo>
                      <a:pt x="11" y="116"/>
                      <a:pt x="11" y="116"/>
                      <a:pt x="11" y="116"/>
                    </a:cubicBezTo>
                    <a:cubicBezTo>
                      <a:pt x="15" y="116"/>
                      <a:pt x="15" y="116"/>
                      <a:pt x="15" y="116"/>
                    </a:cubicBezTo>
                    <a:cubicBezTo>
                      <a:pt x="15" y="116"/>
                      <a:pt x="16" y="114"/>
                      <a:pt x="18" y="114"/>
                    </a:cubicBezTo>
                    <a:cubicBezTo>
                      <a:pt x="21" y="113"/>
                      <a:pt x="23" y="114"/>
                      <a:pt x="23" y="114"/>
                    </a:cubicBezTo>
                    <a:cubicBezTo>
                      <a:pt x="23" y="114"/>
                      <a:pt x="23" y="113"/>
                      <a:pt x="24" y="117"/>
                    </a:cubicBezTo>
                    <a:cubicBezTo>
                      <a:pt x="25" y="120"/>
                      <a:pt x="25" y="120"/>
                      <a:pt x="25" y="120"/>
                    </a:cubicBezTo>
                    <a:cubicBezTo>
                      <a:pt x="28" y="121"/>
                      <a:pt x="28" y="121"/>
                      <a:pt x="28" y="121"/>
                    </a:cubicBezTo>
                    <a:cubicBezTo>
                      <a:pt x="30" y="121"/>
                      <a:pt x="30" y="121"/>
                      <a:pt x="30" y="121"/>
                    </a:cubicBezTo>
                    <a:cubicBezTo>
                      <a:pt x="30" y="121"/>
                      <a:pt x="33" y="124"/>
                      <a:pt x="34" y="124"/>
                    </a:cubicBezTo>
                    <a:cubicBezTo>
                      <a:pt x="36" y="125"/>
                      <a:pt x="40" y="128"/>
                      <a:pt x="40" y="128"/>
                    </a:cubicBezTo>
                    <a:cubicBezTo>
                      <a:pt x="41" y="129"/>
                      <a:pt x="41" y="129"/>
                      <a:pt x="41" y="129"/>
                    </a:cubicBezTo>
                    <a:cubicBezTo>
                      <a:pt x="41" y="133"/>
                      <a:pt x="41" y="133"/>
                      <a:pt x="41" y="133"/>
                    </a:cubicBezTo>
                    <a:cubicBezTo>
                      <a:pt x="41" y="133"/>
                      <a:pt x="45" y="134"/>
                      <a:pt x="47" y="134"/>
                    </a:cubicBezTo>
                    <a:cubicBezTo>
                      <a:pt x="49" y="134"/>
                      <a:pt x="54" y="133"/>
                      <a:pt x="54" y="133"/>
                    </a:cubicBezTo>
                    <a:cubicBezTo>
                      <a:pt x="56" y="136"/>
                      <a:pt x="56" y="136"/>
                      <a:pt x="56" y="136"/>
                    </a:cubicBezTo>
                    <a:cubicBezTo>
                      <a:pt x="58" y="136"/>
                      <a:pt x="65" y="138"/>
                      <a:pt x="65" y="138"/>
                    </a:cubicBezTo>
                    <a:cubicBezTo>
                      <a:pt x="63" y="141"/>
                      <a:pt x="63" y="141"/>
                      <a:pt x="63" y="141"/>
                    </a:cubicBezTo>
                    <a:cubicBezTo>
                      <a:pt x="60" y="144"/>
                      <a:pt x="60" y="144"/>
                      <a:pt x="60" y="144"/>
                    </a:cubicBezTo>
                    <a:cubicBezTo>
                      <a:pt x="60" y="147"/>
                      <a:pt x="60" y="147"/>
                      <a:pt x="60" y="147"/>
                    </a:cubicBezTo>
                    <a:cubicBezTo>
                      <a:pt x="60" y="147"/>
                      <a:pt x="60" y="146"/>
                      <a:pt x="63" y="147"/>
                    </a:cubicBezTo>
                    <a:cubicBezTo>
                      <a:pt x="66" y="148"/>
                      <a:pt x="69" y="150"/>
                      <a:pt x="69" y="150"/>
                    </a:cubicBezTo>
                    <a:cubicBezTo>
                      <a:pt x="68" y="154"/>
                      <a:pt x="68" y="154"/>
                      <a:pt x="68" y="154"/>
                    </a:cubicBezTo>
                    <a:cubicBezTo>
                      <a:pt x="71" y="157"/>
                      <a:pt x="71" y="157"/>
                      <a:pt x="71" y="157"/>
                    </a:cubicBezTo>
                    <a:cubicBezTo>
                      <a:pt x="71" y="157"/>
                      <a:pt x="73" y="159"/>
                      <a:pt x="73" y="160"/>
                    </a:cubicBezTo>
                    <a:cubicBezTo>
                      <a:pt x="73" y="161"/>
                      <a:pt x="72" y="162"/>
                      <a:pt x="72" y="162"/>
                    </a:cubicBezTo>
                    <a:cubicBezTo>
                      <a:pt x="70" y="162"/>
                      <a:pt x="70" y="162"/>
                      <a:pt x="70" y="162"/>
                    </a:cubicBezTo>
                    <a:cubicBezTo>
                      <a:pt x="70" y="162"/>
                      <a:pt x="70" y="163"/>
                      <a:pt x="69" y="162"/>
                    </a:cubicBezTo>
                    <a:cubicBezTo>
                      <a:pt x="68" y="160"/>
                      <a:pt x="66" y="159"/>
                      <a:pt x="66" y="159"/>
                    </a:cubicBezTo>
                    <a:cubicBezTo>
                      <a:pt x="66" y="161"/>
                      <a:pt x="66" y="161"/>
                      <a:pt x="66" y="161"/>
                    </a:cubicBezTo>
                    <a:cubicBezTo>
                      <a:pt x="66" y="161"/>
                      <a:pt x="67" y="165"/>
                      <a:pt x="68" y="166"/>
                    </a:cubicBezTo>
                    <a:cubicBezTo>
                      <a:pt x="69" y="166"/>
                      <a:pt x="70" y="165"/>
                      <a:pt x="69" y="167"/>
                    </a:cubicBezTo>
                    <a:cubicBezTo>
                      <a:pt x="69" y="169"/>
                      <a:pt x="70" y="173"/>
                      <a:pt x="71" y="174"/>
                    </a:cubicBezTo>
                    <a:cubicBezTo>
                      <a:pt x="71" y="176"/>
                      <a:pt x="71" y="179"/>
                      <a:pt x="73" y="180"/>
                    </a:cubicBezTo>
                    <a:cubicBezTo>
                      <a:pt x="74" y="180"/>
                      <a:pt x="75" y="181"/>
                      <a:pt x="75" y="181"/>
                    </a:cubicBezTo>
                    <a:cubicBezTo>
                      <a:pt x="76" y="183"/>
                      <a:pt x="76" y="183"/>
                      <a:pt x="76" y="183"/>
                    </a:cubicBezTo>
                    <a:cubicBezTo>
                      <a:pt x="81" y="187"/>
                      <a:pt x="81" y="187"/>
                      <a:pt x="81" y="187"/>
                    </a:cubicBezTo>
                    <a:cubicBezTo>
                      <a:pt x="81" y="187"/>
                      <a:pt x="84" y="189"/>
                      <a:pt x="86" y="190"/>
                    </a:cubicBezTo>
                    <a:cubicBezTo>
                      <a:pt x="88" y="191"/>
                      <a:pt x="89" y="191"/>
                      <a:pt x="89" y="191"/>
                    </a:cubicBezTo>
                    <a:cubicBezTo>
                      <a:pt x="92" y="195"/>
                      <a:pt x="92" y="195"/>
                      <a:pt x="92" y="195"/>
                    </a:cubicBezTo>
                    <a:cubicBezTo>
                      <a:pt x="92" y="195"/>
                      <a:pt x="95" y="199"/>
                      <a:pt x="94" y="199"/>
                    </a:cubicBezTo>
                    <a:cubicBezTo>
                      <a:pt x="93" y="199"/>
                      <a:pt x="94" y="199"/>
                      <a:pt x="92" y="199"/>
                    </a:cubicBezTo>
                    <a:cubicBezTo>
                      <a:pt x="90" y="200"/>
                      <a:pt x="91" y="201"/>
                      <a:pt x="89" y="200"/>
                    </a:cubicBezTo>
                    <a:cubicBezTo>
                      <a:pt x="87" y="198"/>
                      <a:pt x="86" y="195"/>
                      <a:pt x="83" y="195"/>
                    </a:cubicBezTo>
                    <a:cubicBezTo>
                      <a:pt x="81" y="196"/>
                      <a:pt x="81" y="196"/>
                      <a:pt x="81" y="196"/>
                    </a:cubicBezTo>
                    <a:cubicBezTo>
                      <a:pt x="85" y="200"/>
                      <a:pt x="85" y="200"/>
                      <a:pt x="85" y="200"/>
                    </a:cubicBezTo>
                    <a:cubicBezTo>
                      <a:pt x="87" y="201"/>
                      <a:pt x="87" y="201"/>
                      <a:pt x="87" y="201"/>
                    </a:cubicBezTo>
                    <a:cubicBezTo>
                      <a:pt x="91" y="203"/>
                      <a:pt x="91" y="203"/>
                      <a:pt x="91" y="203"/>
                    </a:cubicBezTo>
                    <a:cubicBezTo>
                      <a:pt x="92" y="203"/>
                      <a:pt x="92" y="203"/>
                      <a:pt x="92" y="203"/>
                    </a:cubicBezTo>
                    <a:cubicBezTo>
                      <a:pt x="92" y="203"/>
                      <a:pt x="92" y="206"/>
                      <a:pt x="92" y="206"/>
                    </a:cubicBezTo>
                    <a:cubicBezTo>
                      <a:pt x="92" y="207"/>
                      <a:pt x="91" y="209"/>
                      <a:pt x="91" y="210"/>
                    </a:cubicBezTo>
                    <a:cubicBezTo>
                      <a:pt x="91" y="212"/>
                      <a:pt x="91" y="213"/>
                      <a:pt x="91" y="213"/>
                    </a:cubicBezTo>
                    <a:cubicBezTo>
                      <a:pt x="89" y="208"/>
                      <a:pt x="89" y="208"/>
                      <a:pt x="89" y="208"/>
                    </a:cubicBezTo>
                    <a:cubicBezTo>
                      <a:pt x="89" y="208"/>
                      <a:pt x="89" y="206"/>
                      <a:pt x="87" y="206"/>
                    </a:cubicBezTo>
                    <a:cubicBezTo>
                      <a:pt x="86" y="205"/>
                      <a:pt x="84" y="206"/>
                      <a:pt x="84" y="206"/>
                    </a:cubicBezTo>
                    <a:cubicBezTo>
                      <a:pt x="84" y="206"/>
                      <a:pt x="84" y="208"/>
                      <a:pt x="85" y="209"/>
                    </a:cubicBezTo>
                    <a:cubicBezTo>
                      <a:pt x="86" y="209"/>
                      <a:pt x="87" y="210"/>
                      <a:pt x="87" y="211"/>
                    </a:cubicBezTo>
                    <a:cubicBezTo>
                      <a:pt x="87" y="212"/>
                      <a:pt x="88" y="212"/>
                      <a:pt x="88" y="212"/>
                    </a:cubicBezTo>
                    <a:cubicBezTo>
                      <a:pt x="88" y="212"/>
                      <a:pt x="89" y="213"/>
                      <a:pt x="89" y="214"/>
                    </a:cubicBezTo>
                    <a:cubicBezTo>
                      <a:pt x="90" y="216"/>
                      <a:pt x="89" y="219"/>
                      <a:pt x="89" y="219"/>
                    </a:cubicBezTo>
                    <a:cubicBezTo>
                      <a:pt x="89" y="219"/>
                      <a:pt x="87" y="219"/>
                      <a:pt x="89" y="220"/>
                    </a:cubicBezTo>
                    <a:cubicBezTo>
                      <a:pt x="91" y="222"/>
                      <a:pt x="92" y="223"/>
                      <a:pt x="93" y="224"/>
                    </a:cubicBezTo>
                    <a:cubicBezTo>
                      <a:pt x="94" y="224"/>
                      <a:pt x="97" y="228"/>
                      <a:pt x="97" y="228"/>
                    </a:cubicBezTo>
                    <a:cubicBezTo>
                      <a:pt x="100" y="232"/>
                      <a:pt x="100" y="232"/>
                      <a:pt x="100" y="232"/>
                    </a:cubicBezTo>
                    <a:cubicBezTo>
                      <a:pt x="100" y="232"/>
                      <a:pt x="100" y="233"/>
                      <a:pt x="99" y="233"/>
                    </a:cubicBezTo>
                    <a:cubicBezTo>
                      <a:pt x="99" y="233"/>
                      <a:pt x="98" y="234"/>
                      <a:pt x="98" y="234"/>
                    </a:cubicBezTo>
                    <a:cubicBezTo>
                      <a:pt x="98" y="234"/>
                      <a:pt x="96" y="233"/>
                      <a:pt x="96" y="232"/>
                    </a:cubicBezTo>
                    <a:cubicBezTo>
                      <a:pt x="95" y="231"/>
                      <a:pt x="93" y="228"/>
                      <a:pt x="93" y="228"/>
                    </a:cubicBezTo>
                    <a:cubicBezTo>
                      <a:pt x="91" y="228"/>
                      <a:pt x="91" y="228"/>
                      <a:pt x="91" y="228"/>
                    </a:cubicBezTo>
                    <a:cubicBezTo>
                      <a:pt x="90" y="228"/>
                      <a:pt x="90" y="228"/>
                      <a:pt x="90" y="228"/>
                    </a:cubicBezTo>
                    <a:cubicBezTo>
                      <a:pt x="90" y="228"/>
                      <a:pt x="89" y="231"/>
                      <a:pt x="89" y="232"/>
                    </a:cubicBezTo>
                    <a:cubicBezTo>
                      <a:pt x="89" y="233"/>
                      <a:pt x="86" y="237"/>
                      <a:pt x="86" y="237"/>
                    </a:cubicBezTo>
                    <a:cubicBezTo>
                      <a:pt x="84" y="247"/>
                      <a:pt x="84" y="247"/>
                      <a:pt x="84" y="247"/>
                    </a:cubicBezTo>
                    <a:cubicBezTo>
                      <a:pt x="84" y="247"/>
                      <a:pt x="84" y="258"/>
                      <a:pt x="84" y="259"/>
                    </a:cubicBezTo>
                    <a:cubicBezTo>
                      <a:pt x="84" y="260"/>
                      <a:pt x="81" y="268"/>
                      <a:pt x="81" y="268"/>
                    </a:cubicBezTo>
                    <a:cubicBezTo>
                      <a:pt x="81" y="268"/>
                      <a:pt x="80" y="268"/>
                      <a:pt x="80" y="271"/>
                    </a:cubicBezTo>
                    <a:cubicBezTo>
                      <a:pt x="80" y="273"/>
                      <a:pt x="79" y="278"/>
                      <a:pt x="79" y="278"/>
                    </a:cubicBezTo>
                    <a:cubicBezTo>
                      <a:pt x="79" y="278"/>
                      <a:pt x="78" y="281"/>
                      <a:pt x="78" y="282"/>
                    </a:cubicBezTo>
                    <a:cubicBezTo>
                      <a:pt x="78" y="284"/>
                      <a:pt x="75" y="290"/>
                      <a:pt x="75" y="290"/>
                    </a:cubicBezTo>
                    <a:cubicBezTo>
                      <a:pt x="74" y="297"/>
                      <a:pt x="74" y="297"/>
                      <a:pt x="74" y="297"/>
                    </a:cubicBezTo>
                    <a:cubicBezTo>
                      <a:pt x="68" y="311"/>
                      <a:pt x="68" y="311"/>
                      <a:pt x="68" y="311"/>
                    </a:cubicBezTo>
                    <a:cubicBezTo>
                      <a:pt x="63" y="315"/>
                      <a:pt x="63" y="315"/>
                      <a:pt x="63" y="315"/>
                    </a:cubicBezTo>
                    <a:cubicBezTo>
                      <a:pt x="60" y="317"/>
                      <a:pt x="60" y="317"/>
                      <a:pt x="60" y="317"/>
                    </a:cubicBezTo>
                    <a:cubicBezTo>
                      <a:pt x="62" y="318"/>
                      <a:pt x="65" y="319"/>
                      <a:pt x="65" y="321"/>
                    </a:cubicBezTo>
                    <a:cubicBezTo>
                      <a:pt x="67" y="325"/>
                      <a:pt x="70" y="332"/>
                      <a:pt x="70" y="332"/>
                    </a:cubicBezTo>
                    <a:cubicBezTo>
                      <a:pt x="80" y="335"/>
                      <a:pt x="80" y="335"/>
                      <a:pt x="80" y="335"/>
                    </a:cubicBezTo>
                    <a:cubicBezTo>
                      <a:pt x="80" y="335"/>
                      <a:pt x="86" y="340"/>
                      <a:pt x="87" y="341"/>
                    </a:cubicBezTo>
                    <a:cubicBezTo>
                      <a:pt x="88" y="342"/>
                      <a:pt x="100" y="347"/>
                      <a:pt x="100" y="347"/>
                    </a:cubicBezTo>
                    <a:cubicBezTo>
                      <a:pt x="108" y="354"/>
                      <a:pt x="108" y="354"/>
                      <a:pt x="108" y="354"/>
                    </a:cubicBezTo>
                    <a:cubicBezTo>
                      <a:pt x="120" y="354"/>
                      <a:pt x="120" y="354"/>
                      <a:pt x="120" y="354"/>
                    </a:cubicBezTo>
                    <a:cubicBezTo>
                      <a:pt x="128" y="356"/>
                      <a:pt x="128" y="356"/>
                      <a:pt x="128" y="356"/>
                    </a:cubicBezTo>
                    <a:cubicBezTo>
                      <a:pt x="132" y="351"/>
                      <a:pt x="132" y="351"/>
                      <a:pt x="132" y="351"/>
                    </a:cubicBezTo>
                    <a:cubicBezTo>
                      <a:pt x="132" y="351"/>
                      <a:pt x="152" y="360"/>
                      <a:pt x="153" y="360"/>
                    </a:cubicBezTo>
                    <a:cubicBezTo>
                      <a:pt x="153" y="360"/>
                      <a:pt x="154" y="363"/>
                      <a:pt x="154" y="365"/>
                    </a:cubicBezTo>
                    <a:cubicBezTo>
                      <a:pt x="154" y="365"/>
                      <a:pt x="154" y="365"/>
                      <a:pt x="154" y="365"/>
                    </a:cubicBezTo>
                    <a:cubicBezTo>
                      <a:pt x="154" y="366"/>
                      <a:pt x="154" y="366"/>
                      <a:pt x="154" y="366"/>
                    </a:cubicBezTo>
                    <a:cubicBezTo>
                      <a:pt x="154" y="366"/>
                      <a:pt x="154" y="366"/>
                      <a:pt x="154" y="366"/>
                    </a:cubicBezTo>
                    <a:cubicBezTo>
                      <a:pt x="154" y="366"/>
                      <a:pt x="154" y="366"/>
                      <a:pt x="154" y="366"/>
                    </a:cubicBezTo>
                    <a:cubicBezTo>
                      <a:pt x="155" y="368"/>
                      <a:pt x="155" y="368"/>
                      <a:pt x="155" y="368"/>
                    </a:cubicBezTo>
                    <a:cubicBezTo>
                      <a:pt x="154" y="368"/>
                      <a:pt x="154" y="368"/>
                      <a:pt x="154" y="368"/>
                    </a:cubicBezTo>
                    <a:cubicBezTo>
                      <a:pt x="154" y="368"/>
                      <a:pt x="154" y="368"/>
                      <a:pt x="154" y="368"/>
                    </a:cubicBezTo>
                    <a:cubicBezTo>
                      <a:pt x="154" y="368"/>
                      <a:pt x="153" y="369"/>
                      <a:pt x="154" y="369"/>
                    </a:cubicBezTo>
                    <a:cubicBezTo>
                      <a:pt x="154" y="369"/>
                      <a:pt x="154" y="369"/>
                      <a:pt x="154" y="369"/>
                    </a:cubicBezTo>
                    <a:cubicBezTo>
                      <a:pt x="154" y="369"/>
                      <a:pt x="154" y="369"/>
                      <a:pt x="154" y="369"/>
                    </a:cubicBezTo>
                    <a:cubicBezTo>
                      <a:pt x="154" y="369"/>
                      <a:pt x="154" y="369"/>
                      <a:pt x="154" y="369"/>
                    </a:cubicBezTo>
                    <a:cubicBezTo>
                      <a:pt x="154" y="370"/>
                      <a:pt x="154" y="370"/>
                      <a:pt x="154" y="370"/>
                    </a:cubicBezTo>
                    <a:cubicBezTo>
                      <a:pt x="154" y="370"/>
                      <a:pt x="154" y="370"/>
                      <a:pt x="154" y="370"/>
                    </a:cubicBezTo>
                    <a:cubicBezTo>
                      <a:pt x="154" y="371"/>
                      <a:pt x="154" y="371"/>
                      <a:pt x="154" y="371"/>
                    </a:cubicBezTo>
                    <a:cubicBezTo>
                      <a:pt x="154" y="371"/>
                      <a:pt x="155" y="371"/>
                      <a:pt x="155" y="371"/>
                    </a:cubicBezTo>
                    <a:cubicBezTo>
                      <a:pt x="155" y="371"/>
                      <a:pt x="156" y="372"/>
                      <a:pt x="156" y="372"/>
                    </a:cubicBezTo>
                    <a:cubicBezTo>
                      <a:pt x="156" y="372"/>
                      <a:pt x="157" y="372"/>
                      <a:pt x="157" y="372"/>
                    </a:cubicBezTo>
                    <a:cubicBezTo>
                      <a:pt x="157" y="372"/>
                      <a:pt x="157" y="372"/>
                      <a:pt x="157" y="372"/>
                    </a:cubicBezTo>
                    <a:cubicBezTo>
                      <a:pt x="157" y="372"/>
                      <a:pt x="157" y="372"/>
                      <a:pt x="157" y="372"/>
                    </a:cubicBezTo>
                    <a:cubicBezTo>
                      <a:pt x="158" y="372"/>
                      <a:pt x="158" y="372"/>
                      <a:pt x="158" y="372"/>
                    </a:cubicBezTo>
                    <a:cubicBezTo>
                      <a:pt x="158" y="372"/>
                      <a:pt x="158" y="371"/>
                      <a:pt x="158" y="371"/>
                    </a:cubicBezTo>
                    <a:cubicBezTo>
                      <a:pt x="158" y="371"/>
                      <a:pt x="158" y="371"/>
                      <a:pt x="158" y="371"/>
                    </a:cubicBezTo>
                    <a:cubicBezTo>
                      <a:pt x="169" y="373"/>
                      <a:pt x="169" y="373"/>
                      <a:pt x="169" y="373"/>
                    </a:cubicBezTo>
                    <a:cubicBezTo>
                      <a:pt x="171" y="374"/>
                      <a:pt x="171" y="376"/>
                      <a:pt x="174" y="377"/>
                    </a:cubicBezTo>
                    <a:cubicBezTo>
                      <a:pt x="180" y="375"/>
                      <a:pt x="180" y="375"/>
                      <a:pt x="180" y="375"/>
                    </a:cubicBezTo>
                    <a:cubicBezTo>
                      <a:pt x="188" y="381"/>
                      <a:pt x="188" y="381"/>
                      <a:pt x="188" y="381"/>
                    </a:cubicBezTo>
                    <a:cubicBezTo>
                      <a:pt x="195" y="378"/>
                      <a:pt x="195" y="378"/>
                      <a:pt x="195" y="378"/>
                    </a:cubicBezTo>
                    <a:cubicBezTo>
                      <a:pt x="203" y="378"/>
                      <a:pt x="203" y="378"/>
                      <a:pt x="203" y="378"/>
                    </a:cubicBezTo>
                    <a:cubicBezTo>
                      <a:pt x="203" y="377"/>
                      <a:pt x="206" y="377"/>
                      <a:pt x="208" y="378"/>
                    </a:cubicBezTo>
                    <a:cubicBezTo>
                      <a:pt x="208" y="378"/>
                      <a:pt x="208" y="378"/>
                      <a:pt x="208" y="378"/>
                    </a:cubicBezTo>
                    <a:cubicBezTo>
                      <a:pt x="209" y="375"/>
                      <a:pt x="209" y="375"/>
                      <a:pt x="209" y="375"/>
                    </a:cubicBezTo>
                    <a:cubicBezTo>
                      <a:pt x="209" y="375"/>
                      <a:pt x="209" y="371"/>
                      <a:pt x="208" y="370"/>
                    </a:cubicBezTo>
                    <a:cubicBezTo>
                      <a:pt x="208" y="369"/>
                      <a:pt x="206" y="368"/>
                      <a:pt x="206" y="368"/>
                    </a:cubicBezTo>
                    <a:cubicBezTo>
                      <a:pt x="206" y="368"/>
                      <a:pt x="207" y="365"/>
                      <a:pt x="207" y="364"/>
                    </a:cubicBezTo>
                    <a:cubicBezTo>
                      <a:pt x="207" y="362"/>
                      <a:pt x="207" y="359"/>
                      <a:pt x="207" y="359"/>
                    </a:cubicBezTo>
                    <a:cubicBezTo>
                      <a:pt x="207" y="358"/>
                      <a:pt x="207" y="355"/>
                      <a:pt x="208" y="354"/>
                    </a:cubicBezTo>
                    <a:cubicBezTo>
                      <a:pt x="208" y="354"/>
                      <a:pt x="207" y="354"/>
                      <a:pt x="208" y="352"/>
                    </a:cubicBezTo>
                    <a:cubicBezTo>
                      <a:pt x="210" y="350"/>
                      <a:pt x="210" y="349"/>
                      <a:pt x="210" y="349"/>
                    </a:cubicBezTo>
                    <a:cubicBezTo>
                      <a:pt x="213" y="344"/>
                      <a:pt x="213" y="344"/>
                      <a:pt x="213" y="344"/>
                    </a:cubicBezTo>
                    <a:cubicBezTo>
                      <a:pt x="213" y="344"/>
                      <a:pt x="215" y="341"/>
                      <a:pt x="216" y="341"/>
                    </a:cubicBezTo>
                    <a:cubicBezTo>
                      <a:pt x="217" y="341"/>
                      <a:pt x="220" y="340"/>
                      <a:pt x="221" y="340"/>
                    </a:cubicBezTo>
                    <a:cubicBezTo>
                      <a:pt x="222" y="340"/>
                      <a:pt x="225" y="343"/>
                      <a:pt x="227" y="340"/>
                    </a:cubicBezTo>
                    <a:cubicBezTo>
                      <a:pt x="228" y="338"/>
                      <a:pt x="229" y="336"/>
                      <a:pt x="229" y="335"/>
                    </a:cubicBezTo>
                    <a:cubicBezTo>
                      <a:pt x="230" y="334"/>
                      <a:pt x="231" y="332"/>
                      <a:pt x="233" y="332"/>
                    </a:cubicBezTo>
                    <a:cubicBezTo>
                      <a:pt x="235" y="332"/>
                      <a:pt x="241" y="331"/>
                      <a:pt x="241" y="331"/>
                    </a:cubicBezTo>
                    <a:cubicBezTo>
                      <a:pt x="244" y="332"/>
                      <a:pt x="244" y="332"/>
                      <a:pt x="244" y="332"/>
                    </a:cubicBezTo>
                    <a:cubicBezTo>
                      <a:pt x="250" y="335"/>
                      <a:pt x="250" y="335"/>
                      <a:pt x="250" y="335"/>
                    </a:cubicBezTo>
                    <a:cubicBezTo>
                      <a:pt x="250" y="335"/>
                      <a:pt x="253" y="335"/>
                      <a:pt x="254" y="335"/>
                    </a:cubicBezTo>
                    <a:cubicBezTo>
                      <a:pt x="255" y="335"/>
                      <a:pt x="256" y="335"/>
                      <a:pt x="256" y="335"/>
                    </a:cubicBezTo>
                    <a:cubicBezTo>
                      <a:pt x="258" y="338"/>
                      <a:pt x="258" y="338"/>
                      <a:pt x="258" y="338"/>
                    </a:cubicBezTo>
                    <a:cubicBezTo>
                      <a:pt x="258" y="338"/>
                      <a:pt x="261" y="339"/>
                      <a:pt x="262" y="339"/>
                    </a:cubicBezTo>
                    <a:cubicBezTo>
                      <a:pt x="263" y="339"/>
                      <a:pt x="269" y="338"/>
                      <a:pt x="269" y="338"/>
                    </a:cubicBezTo>
                    <a:cubicBezTo>
                      <a:pt x="269" y="338"/>
                      <a:pt x="272" y="337"/>
                      <a:pt x="272" y="338"/>
                    </a:cubicBezTo>
                    <a:cubicBezTo>
                      <a:pt x="273" y="338"/>
                      <a:pt x="276" y="340"/>
                      <a:pt x="276" y="340"/>
                    </a:cubicBezTo>
                    <a:cubicBezTo>
                      <a:pt x="276" y="341"/>
                      <a:pt x="283" y="344"/>
                      <a:pt x="284" y="345"/>
                    </a:cubicBezTo>
                    <a:cubicBezTo>
                      <a:pt x="285" y="346"/>
                      <a:pt x="288" y="345"/>
                      <a:pt x="288" y="345"/>
                    </a:cubicBezTo>
                    <a:cubicBezTo>
                      <a:pt x="290" y="349"/>
                      <a:pt x="290" y="349"/>
                      <a:pt x="290" y="349"/>
                    </a:cubicBezTo>
                    <a:cubicBezTo>
                      <a:pt x="298" y="351"/>
                      <a:pt x="298" y="351"/>
                      <a:pt x="298" y="351"/>
                    </a:cubicBezTo>
                    <a:cubicBezTo>
                      <a:pt x="302" y="351"/>
                      <a:pt x="302" y="351"/>
                      <a:pt x="302" y="351"/>
                    </a:cubicBezTo>
                    <a:cubicBezTo>
                      <a:pt x="313" y="356"/>
                      <a:pt x="313" y="356"/>
                      <a:pt x="313" y="356"/>
                    </a:cubicBezTo>
                    <a:cubicBezTo>
                      <a:pt x="320" y="350"/>
                      <a:pt x="320" y="350"/>
                      <a:pt x="320" y="350"/>
                    </a:cubicBezTo>
                    <a:cubicBezTo>
                      <a:pt x="320" y="350"/>
                      <a:pt x="322" y="350"/>
                      <a:pt x="323" y="350"/>
                    </a:cubicBezTo>
                    <a:cubicBezTo>
                      <a:pt x="323" y="351"/>
                      <a:pt x="325" y="344"/>
                      <a:pt x="325" y="344"/>
                    </a:cubicBezTo>
                    <a:cubicBezTo>
                      <a:pt x="325" y="344"/>
                      <a:pt x="324" y="343"/>
                      <a:pt x="326" y="343"/>
                    </a:cubicBezTo>
                    <a:cubicBezTo>
                      <a:pt x="327" y="343"/>
                      <a:pt x="333" y="341"/>
                      <a:pt x="333" y="340"/>
                    </a:cubicBezTo>
                    <a:cubicBezTo>
                      <a:pt x="333" y="339"/>
                      <a:pt x="332" y="336"/>
                      <a:pt x="334" y="335"/>
                    </a:cubicBezTo>
                    <a:cubicBezTo>
                      <a:pt x="336" y="335"/>
                      <a:pt x="339" y="332"/>
                      <a:pt x="339" y="332"/>
                    </a:cubicBezTo>
                    <a:cubicBezTo>
                      <a:pt x="340" y="331"/>
                      <a:pt x="339" y="330"/>
                      <a:pt x="341" y="329"/>
                    </a:cubicBezTo>
                    <a:cubicBezTo>
                      <a:pt x="342" y="329"/>
                      <a:pt x="345" y="328"/>
                      <a:pt x="346" y="328"/>
                    </a:cubicBezTo>
                    <a:cubicBezTo>
                      <a:pt x="346" y="328"/>
                      <a:pt x="346" y="328"/>
                      <a:pt x="346" y="328"/>
                    </a:cubicBezTo>
                    <a:cubicBezTo>
                      <a:pt x="347" y="328"/>
                      <a:pt x="347" y="328"/>
                      <a:pt x="347" y="328"/>
                    </a:cubicBezTo>
                    <a:cubicBezTo>
                      <a:pt x="347" y="328"/>
                      <a:pt x="347" y="328"/>
                      <a:pt x="347" y="328"/>
                    </a:cubicBezTo>
                    <a:cubicBezTo>
                      <a:pt x="347" y="328"/>
                      <a:pt x="347" y="328"/>
                      <a:pt x="347" y="328"/>
                    </a:cubicBezTo>
                    <a:cubicBezTo>
                      <a:pt x="347" y="328"/>
                      <a:pt x="347" y="328"/>
                      <a:pt x="347" y="328"/>
                    </a:cubicBezTo>
                    <a:cubicBezTo>
                      <a:pt x="347" y="328"/>
                      <a:pt x="347" y="328"/>
                      <a:pt x="347" y="327"/>
                    </a:cubicBezTo>
                    <a:cubicBezTo>
                      <a:pt x="347" y="327"/>
                      <a:pt x="347" y="327"/>
                      <a:pt x="347" y="327"/>
                    </a:cubicBezTo>
                    <a:cubicBezTo>
                      <a:pt x="347" y="327"/>
                      <a:pt x="347" y="327"/>
                      <a:pt x="347" y="327"/>
                    </a:cubicBezTo>
                    <a:cubicBezTo>
                      <a:pt x="347" y="327"/>
                      <a:pt x="347" y="327"/>
                      <a:pt x="347" y="327"/>
                    </a:cubicBezTo>
                    <a:cubicBezTo>
                      <a:pt x="348" y="327"/>
                      <a:pt x="348" y="327"/>
                      <a:pt x="348" y="327"/>
                    </a:cubicBezTo>
                    <a:cubicBezTo>
                      <a:pt x="348" y="327"/>
                      <a:pt x="348" y="327"/>
                      <a:pt x="348" y="327"/>
                    </a:cubicBezTo>
                    <a:cubicBezTo>
                      <a:pt x="348" y="327"/>
                      <a:pt x="348" y="327"/>
                      <a:pt x="348" y="327"/>
                    </a:cubicBezTo>
                    <a:cubicBezTo>
                      <a:pt x="348" y="327"/>
                      <a:pt x="348" y="327"/>
                      <a:pt x="348" y="327"/>
                    </a:cubicBezTo>
                    <a:cubicBezTo>
                      <a:pt x="348"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6"/>
                      <a:pt x="349" y="326"/>
                      <a:pt x="349" y="326"/>
                    </a:cubicBezTo>
                    <a:cubicBezTo>
                      <a:pt x="349" y="326"/>
                      <a:pt x="349" y="326"/>
                      <a:pt x="349" y="326"/>
                    </a:cubicBezTo>
                    <a:cubicBezTo>
                      <a:pt x="349" y="326"/>
                      <a:pt x="349" y="326"/>
                      <a:pt x="349" y="326"/>
                    </a:cubicBezTo>
                    <a:cubicBezTo>
                      <a:pt x="349" y="326"/>
                      <a:pt x="349" y="326"/>
                      <a:pt x="349"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2" y="325"/>
                      <a:pt x="352" y="325"/>
                      <a:pt x="352" y="325"/>
                    </a:cubicBezTo>
                    <a:cubicBezTo>
                      <a:pt x="357" y="321"/>
                      <a:pt x="357" y="321"/>
                      <a:pt x="357" y="321"/>
                    </a:cubicBezTo>
                    <a:cubicBezTo>
                      <a:pt x="359" y="312"/>
                      <a:pt x="359" y="312"/>
                      <a:pt x="359" y="312"/>
                    </a:cubicBezTo>
                    <a:cubicBezTo>
                      <a:pt x="356" y="309"/>
                      <a:pt x="356" y="309"/>
                      <a:pt x="356" y="309"/>
                    </a:cubicBezTo>
                    <a:cubicBezTo>
                      <a:pt x="349" y="310"/>
                      <a:pt x="349" y="310"/>
                      <a:pt x="349" y="310"/>
                    </a:cubicBezTo>
                    <a:cubicBezTo>
                      <a:pt x="341" y="306"/>
                      <a:pt x="341" y="306"/>
                      <a:pt x="341" y="306"/>
                    </a:cubicBezTo>
                    <a:cubicBezTo>
                      <a:pt x="337" y="300"/>
                      <a:pt x="337" y="300"/>
                      <a:pt x="337" y="300"/>
                    </a:cubicBezTo>
                    <a:cubicBezTo>
                      <a:pt x="334" y="300"/>
                      <a:pt x="334" y="300"/>
                      <a:pt x="334" y="300"/>
                    </a:cubicBezTo>
                    <a:cubicBezTo>
                      <a:pt x="334" y="294"/>
                      <a:pt x="332" y="297"/>
                      <a:pt x="335" y="293"/>
                    </a:cubicBezTo>
                    <a:cubicBezTo>
                      <a:pt x="338" y="288"/>
                      <a:pt x="338" y="288"/>
                      <a:pt x="338" y="288"/>
                    </a:cubicBezTo>
                    <a:cubicBezTo>
                      <a:pt x="338" y="280"/>
                      <a:pt x="338" y="280"/>
                      <a:pt x="338" y="280"/>
                    </a:cubicBezTo>
                    <a:cubicBezTo>
                      <a:pt x="335" y="277"/>
                      <a:pt x="335" y="277"/>
                      <a:pt x="335" y="277"/>
                    </a:cubicBezTo>
                    <a:cubicBezTo>
                      <a:pt x="331" y="276"/>
                      <a:pt x="331" y="276"/>
                      <a:pt x="331" y="276"/>
                    </a:cubicBezTo>
                    <a:cubicBezTo>
                      <a:pt x="331" y="276"/>
                      <a:pt x="328" y="272"/>
                      <a:pt x="328" y="271"/>
                    </a:cubicBezTo>
                    <a:cubicBezTo>
                      <a:pt x="328" y="271"/>
                      <a:pt x="328" y="270"/>
                      <a:pt x="328" y="269"/>
                    </a:cubicBezTo>
                    <a:cubicBezTo>
                      <a:pt x="327" y="269"/>
                      <a:pt x="330" y="269"/>
                      <a:pt x="331" y="269"/>
                    </a:cubicBezTo>
                    <a:cubicBezTo>
                      <a:pt x="331" y="269"/>
                      <a:pt x="334" y="268"/>
                      <a:pt x="334" y="268"/>
                    </a:cubicBezTo>
                    <a:cubicBezTo>
                      <a:pt x="335" y="268"/>
                      <a:pt x="338" y="265"/>
                      <a:pt x="338" y="265"/>
                    </a:cubicBezTo>
                    <a:cubicBezTo>
                      <a:pt x="338" y="265"/>
                      <a:pt x="340" y="262"/>
                      <a:pt x="342" y="261"/>
                    </a:cubicBezTo>
                    <a:cubicBezTo>
                      <a:pt x="343" y="260"/>
                      <a:pt x="344" y="253"/>
                      <a:pt x="344" y="253"/>
                    </a:cubicBezTo>
                    <a:cubicBezTo>
                      <a:pt x="344" y="252"/>
                      <a:pt x="342" y="249"/>
                      <a:pt x="342" y="249"/>
                    </a:cubicBezTo>
                    <a:cubicBezTo>
                      <a:pt x="335" y="245"/>
                      <a:pt x="336" y="244"/>
                      <a:pt x="332" y="242"/>
                    </a:cubicBezTo>
                    <a:cubicBezTo>
                      <a:pt x="332" y="238"/>
                      <a:pt x="332" y="238"/>
                      <a:pt x="332" y="238"/>
                    </a:cubicBezTo>
                    <a:cubicBezTo>
                      <a:pt x="337" y="235"/>
                      <a:pt x="337" y="235"/>
                      <a:pt x="337" y="235"/>
                    </a:cubicBezTo>
                    <a:cubicBezTo>
                      <a:pt x="338" y="234"/>
                      <a:pt x="339" y="234"/>
                      <a:pt x="340" y="233"/>
                    </a:cubicBezTo>
                    <a:cubicBezTo>
                      <a:pt x="340" y="232"/>
                      <a:pt x="340" y="232"/>
                      <a:pt x="340" y="232"/>
                    </a:cubicBezTo>
                    <a:cubicBezTo>
                      <a:pt x="340" y="232"/>
                      <a:pt x="339" y="230"/>
                      <a:pt x="339" y="230"/>
                    </a:cubicBezTo>
                    <a:cubicBezTo>
                      <a:pt x="339" y="230"/>
                      <a:pt x="338" y="229"/>
                      <a:pt x="338" y="229"/>
                    </a:cubicBezTo>
                    <a:cubicBezTo>
                      <a:pt x="337" y="229"/>
                      <a:pt x="337" y="228"/>
                      <a:pt x="337" y="228"/>
                    </a:cubicBezTo>
                    <a:cubicBezTo>
                      <a:pt x="337" y="228"/>
                      <a:pt x="336" y="228"/>
                      <a:pt x="335" y="228"/>
                    </a:cubicBezTo>
                    <a:cubicBezTo>
                      <a:pt x="335" y="228"/>
                      <a:pt x="336" y="226"/>
                      <a:pt x="336" y="226"/>
                    </a:cubicBezTo>
                    <a:cubicBezTo>
                      <a:pt x="336" y="226"/>
                      <a:pt x="336" y="224"/>
                      <a:pt x="336" y="224"/>
                    </a:cubicBezTo>
                    <a:cubicBezTo>
                      <a:pt x="336" y="224"/>
                      <a:pt x="334" y="224"/>
                      <a:pt x="333" y="223"/>
                    </a:cubicBezTo>
                    <a:cubicBezTo>
                      <a:pt x="333" y="223"/>
                      <a:pt x="333" y="223"/>
                      <a:pt x="333" y="223"/>
                    </a:cubicBezTo>
                    <a:cubicBezTo>
                      <a:pt x="333" y="223"/>
                      <a:pt x="333" y="221"/>
                      <a:pt x="334" y="220"/>
                    </a:cubicBezTo>
                    <a:cubicBezTo>
                      <a:pt x="335" y="220"/>
                      <a:pt x="334" y="219"/>
                      <a:pt x="334" y="219"/>
                    </a:cubicBezTo>
                    <a:cubicBezTo>
                      <a:pt x="334" y="219"/>
                      <a:pt x="334" y="218"/>
                      <a:pt x="335" y="217"/>
                    </a:cubicBezTo>
                    <a:cubicBezTo>
                      <a:pt x="335" y="216"/>
                      <a:pt x="335" y="216"/>
                      <a:pt x="335" y="216"/>
                    </a:cubicBezTo>
                    <a:cubicBezTo>
                      <a:pt x="335" y="216"/>
                      <a:pt x="333" y="215"/>
                      <a:pt x="333" y="215"/>
                    </a:cubicBezTo>
                    <a:cubicBezTo>
                      <a:pt x="332" y="215"/>
                      <a:pt x="332" y="215"/>
                      <a:pt x="333" y="214"/>
                    </a:cubicBezTo>
                    <a:cubicBezTo>
                      <a:pt x="334" y="213"/>
                      <a:pt x="334" y="213"/>
                      <a:pt x="334" y="213"/>
                    </a:cubicBezTo>
                    <a:cubicBezTo>
                      <a:pt x="334" y="211"/>
                      <a:pt x="334" y="211"/>
                      <a:pt x="334" y="211"/>
                    </a:cubicBezTo>
                    <a:cubicBezTo>
                      <a:pt x="332" y="211"/>
                      <a:pt x="332" y="211"/>
                      <a:pt x="332" y="211"/>
                    </a:cubicBezTo>
                    <a:cubicBezTo>
                      <a:pt x="330" y="210"/>
                      <a:pt x="330" y="210"/>
                      <a:pt x="330" y="210"/>
                    </a:cubicBezTo>
                    <a:cubicBezTo>
                      <a:pt x="330" y="210"/>
                      <a:pt x="327" y="210"/>
                      <a:pt x="327" y="210"/>
                    </a:cubicBezTo>
                    <a:cubicBezTo>
                      <a:pt x="327" y="210"/>
                      <a:pt x="325" y="210"/>
                      <a:pt x="325" y="210"/>
                    </a:cubicBezTo>
                    <a:cubicBezTo>
                      <a:pt x="323" y="210"/>
                      <a:pt x="323" y="210"/>
                      <a:pt x="323" y="210"/>
                    </a:cubicBezTo>
                    <a:cubicBezTo>
                      <a:pt x="322" y="211"/>
                      <a:pt x="322" y="211"/>
                      <a:pt x="322" y="211"/>
                    </a:cubicBezTo>
                    <a:cubicBezTo>
                      <a:pt x="320" y="212"/>
                      <a:pt x="320" y="212"/>
                      <a:pt x="320" y="212"/>
                    </a:cubicBezTo>
                    <a:cubicBezTo>
                      <a:pt x="318" y="212"/>
                      <a:pt x="318" y="212"/>
                      <a:pt x="318" y="212"/>
                    </a:cubicBezTo>
                    <a:cubicBezTo>
                      <a:pt x="318" y="212"/>
                      <a:pt x="317" y="214"/>
                      <a:pt x="316" y="214"/>
                    </a:cubicBezTo>
                    <a:cubicBezTo>
                      <a:pt x="316" y="215"/>
                      <a:pt x="316" y="216"/>
                      <a:pt x="316" y="216"/>
                    </a:cubicBezTo>
                    <a:cubicBezTo>
                      <a:pt x="317" y="217"/>
                      <a:pt x="317" y="217"/>
                      <a:pt x="317" y="217"/>
                    </a:cubicBezTo>
                    <a:cubicBezTo>
                      <a:pt x="317" y="218"/>
                      <a:pt x="317" y="218"/>
                      <a:pt x="317" y="218"/>
                    </a:cubicBezTo>
                    <a:cubicBezTo>
                      <a:pt x="318" y="218"/>
                      <a:pt x="318" y="218"/>
                      <a:pt x="318" y="218"/>
                    </a:cubicBezTo>
                    <a:cubicBezTo>
                      <a:pt x="318" y="219"/>
                      <a:pt x="318" y="219"/>
                      <a:pt x="318" y="219"/>
                    </a:cubicBezTo>
                    <a:cubicBezTo>
                      <a:pt x="318" y="219"/>
                      <a:pt x="316" y="220"/>
                      <a:pt x="316" y="221"/>
                    </a:cubicBezTo>
                    <a:cubicBezTo>
                      <a:pt x="315" y="221"/>
                      <a:pt x="315" y="222"/>
                      <a:pt x="315" y="222"/>
                    </a:cubicBezTo>
                    <a:cubicBezTo>
                      <a:pt x="313" y="223"/>
                      <a:pt x="313" y="223"/>
                      <a:pt x="313" y="223"/>
                    </a:cubicBezTo>
                    <a:cubicBezTo>
                      <a:pt x="311" y="222"/>
                      <a:pt x="311" y="222"/>
                      <a:pt x="311" y="222"/>
                    </a:cubicBezTo>
                    <a:cubicBezTo>
                      <a:pt x="310" y="223"/>
                      <a:pt x="310" y="223"/>
                      <a:pt x="310" y="223"/>
                    </a:cubicBezTo>
                    <a:cubicBezTo>
                      <a:pt x="309" y="223"/>
                      <a:pt x="309" y="223"/>
                      <a:pt x="309" y="223"/>
                    </a:cubicBezTo>
                    <a:cubicBezTo>
                      <a:pt x="309" y="221"/>
                      <a:pt x="309" y="221"/>
                      <a:pt x="309" y="221"/>
                    </a:cubicBezTo>
                    <a:cubicBezTo>
                      <a:pt x="308" y="221"/>
                      <a:pt x="308" y="221"/>
                      <a:pt x="308" y="221"/>
                    </a:cubicBezTo>
                    <a:cubicBezTo>
                      <a:pt x="308" y="220"/>
                      <a:pt x="308" y="220"/>
                      <a:pt x="308" y="220"/>
                    </a:cubicBezTo>
                    <a:cubicBezTo>
                      <a:pt x="308" y="220"/>
                      <a:pt x="309" y="219"/>
                      <a:pt x="310" y="219"/>
                    </a:cubicBezTo>
                    <a:cubicBezTo>
                      <a:pt x="310" y="219"/>
                      <a:pt x="311" y="218"/>
                      <a:pt x="311" y="218"/>
                    </a:cubicBezTo>
                    <a:cubicBezTo>
                      <a:pt x="313" y="218"/>
                      <a:pt x="313" y="218"/>
                      <a:pt x="313" y="218"/>
                    </a:cubicBezTo>
                    <a:cubicBezTo>
                      <a:pt x="313" y="217"/>
                      <a:pt x="313" y="217"/>
                      <a:pt x="313" y="217"/>
                    </a:cubicBezTo>
                    <a:cubicBezTo>
                      <a:pt x="313" y="215"/>
                      <a:pt x="313" y="215"/>
                      <a:pt x="313" y="215"/>
                    </a:cubicBezTo>
                    <a:cubicBezTo>
                      <a:pt x="314" y="213"/>
                      <a:pt x="314" y="213"/>
                      <a:pt x="314" y="213"/>
                    </a:cubicBezTo>
                    <a:cubicBezTo>
                      <a:pt x="313" y="212"/>
                      <a:pt x="313" y="212"/>
                      <a:pt x="313" y="212"/>
                    </a:cubicBezTo>
                    <a:cubicBezTo>
                      <a:pt x="312" y="211"/>
                      <a:pt x="312" y="211"/>
                      <a:pt x="312" y="211"/>
                    </a:cubicBezTo>
                    <a:cubicBezTo>
                      <a:pt x="312" y="210"/>
                      <a:pt x="312" y="210"/>
                      <a:pt x="312" y="210"/>
                    </a:cubicBezTo>
                    <a:cubicBezTo>
                      <a:pt x="312" y="208"/>
                      <a:pt x="312" y="208"/>
                      <a:pt x="312" y="208"/>
                    </a:cubicBezTo>
                    <a:cubicBezTo>
                      <a:pt x="312" y="207"/>
                      <a:pt x="312" y="207"/>
                      <a:pt x="312" y="207"/>
                    </a:cubicBezTo>
                    <a:cubicBezTo>
                      <a:pt x="312" y="207"/>
                      <a:pt x="313" y="207"/>
                      <a:pt x="313" y="206"/>
                    </a:cubicBezTo>
                    <a:cubicBezTo>
                      <a:pt x="314" y="206"/>
                      <a:pt x="314" y="205"/>
                      <a:pt x="314" y="204"/>
                    </a:cubicBezTo>
                    <a:cubicBezTo>
                      <a:pt x="314" y="204"/>
                      <a:pt x="313" y="204"/>
                      <a:pt x="313" y="204"/>
                    </a:cubicBezTo>
                    <a:cubicBezTo>
                      <a:pt x="316" y="201"/>
                      <a:pt x="316" y="201"/>
                      <a:pt x="316" y="201"/>
                    </a:cubicBezTo>
                    <a:cubicBezTo>
                      <a:pt x="319" y="199"/>
                      <a:pt x="319" y="199"/>
                      <a:pt x="319" y="199"/>
                    </a:cubicBezTo>
                    <a:cubicBezTo>
                      <a:pt x="319" y="199"/>
                      <a:pt x="320" y="198"/>
                      <a:pt x="320" y="198"/>
                    </a:cubicBezTo>
                    <a:cubicBezTo>
                      <a:pt x="320" y="198"/>
                      <a:pt x="322" y="198"/>
                      <a:pt x="322" y="198"/>
                    </a:cubicBezTo>
                    <a:cubicBezTo>
                      <a:pt x="322" y="198"/>
                      <a:pt x="322" y="197"/>
                      <a:pt x="323" y="197"/>
                    </a:cubicBezTo>
                    <a:cubicBezTo>
                      <a:pt x="323" y="197"/>
                      <a:pt x="323" y="196"/>
                      <a:pt x="323" y="196"/>
                    </a:cubicBezTo>
                    <a:cubicBezTo>
                      <a:pt x="323" y="196"/>
                      <a:pt x="323" y="195"/>
                      <a:pt x="323" y="195"/>
                    </a:cubicBezTo>
                    <a:cubicBezTo>
                      <a:pt x="323" y="195"/>
                      <a:pt x="323" y="194"/>
                      <a:pt x="323" y="194"/>
                    </a:cubicBezTo>
                    <a:cubicBezTo>
                      <a:pt x="323" y="194"/>
                      <a:pt x="323" y="193"/>
                      <a:pt x="323" y="193"/>
                    </a:cubicBezTo>
                    <a:cubicBezTo>
                      <a:pt x="323" y="193"/>
                      <a:pt x="324" y="192"/>
                      <a:pt x="324" y="192"/>
                    </a:cubicBezTo>
                    <a:cubicBezTo>
                      <a:pt x="324" y="191"/>
                      <a:pt x="324" y="191"/>
                      <a:pt x="324" y="191"/>
                    </a:cubicBezTo>
                    <a:cubicBezTo>
                      <a:pt x="324" y="191"/>
                      <a:pt x="323" y="190"/>
                      <a:pt x="323" y="189"/>
                    </a:cubicBezTo>
                    <a:cubicBezTo>
                      <a:pt x="323" y="189"/>
                      <a:pt x="323" y="189"/>
                      <a:pt x="323" y="188"/>
                    </a:cubicBezTo>
                    <a:cubicBezTo>
                      <a:pt x="324" y="188"/>
                      <a:pt x="324" y="187"/>
                      <a:pt x="324" y="187"/>
                    </a:cubicBezTo>
                    <a:cubicBezTo>
                      <a:pt x="326" y="187"/>
                      <a:pt x="326" y="187"/>
                      <a:pt x="326" y="187"/>
                    </a:cubicBezTo>
                    <a:cubicBezTo>
                      <a:pt x="326" y="187"/>
                      <a:pt x="327" y="187"/>
                      <a:pt x="328" y="187"/>
                    </a:cubicBezTo>
                    <a:cubicBezTo>
                      <a:pt x="328" y="186"/>
                      <a:pt x="329" y="186"/>
                      <a:pt x="329" y="186"/>
                    </a:cubicBezTo>
                    <a:cubicBezTo>
                      <a:pt x="330" y="185"/>
                      <a:pt x="330" y="185"/>
                      <a:pt x="330" y="185"/>
                    </a:cubicBezTo>
                    <a:cubicBezTo>
                      <a:pt x="331" y="184"/>
                      <a:pt x="331" y="184"/>
                      <a:pt x="331" y="184"/>
                    </a:cubicBezTo>
                    <a:cubicBezTo>
                      <a:pt x="331" y="183"/>
                      <a:pt x="331" y="183"/>
                      <a:pt x="331" y="183"/>
                    </a:cubicBezTo>
                    <a:cubicBezTo>
                      <a:pt x="331" y="182"/>
                      <a:pt x="331" y="182"/>
                      <a:pt x="331" y="182"/>
                    </a:cubicBezTo>
                    <a:cubicBezTo>
                      <a:pt x="333" y="181"/>
                      <a:pt x="333" y="181"/>
                      <a:pt x="333" y="181"/>
                    </a:cubicBezTo>
                    <a:cubicBezTo>
                      <a:pt x="333" y="180"/>
                      <a:pt x="333" y="180"/>
                      <a:pt x="333" y="180"/>
                    </a:cubicBezTo>
                    <a:cubicBezTo>
                      <a:pt x="334" y="180"/>
                      <a:pt x="334" y="180"/>
                      <a:pt x="334" y="180"/>
                    </a:cubicBezTo>
                    <a:cubicBezTo>
                      <a:pt x="335" y="179"/>
                      <a:pt x="335" y="179"/>
                      <a:pt x="335" y="179"/>
                    </a:cubicBezTo>
                    <a:cubicBezTo>
                      <a:pt x="336" y="178"/>
                      <a:pt x="336" y="178"/>
                      <a:pt x="336" y="178"/>
                    </a:cubicBezTo>
                    <a:cubicBezTo>
                      <a:pt x="337" y="177"/>
                      <a:pt x="337" y="177"/>
                      <a:pt x="337" y="177"/>
                    </a:cubicBezTo>
                    <a:cubicBezTo>
                      <a:pt x="337" y="177"/>
                      <a:pt x="339" y="175"/>
                      <a:pt x="339" y="175"/>
                    </a:cubicBezTo>
                    <a:cubicBezTo>
                      <a:pt x="339" y="174"/>
                      <a:pt x="339" y="174"/>
                      <a:pt x="339" y="173"/>
                    </a:cubicBezTo>
                    <a:cubicBezTo>
                      <a:pt x="339" y="173"/>
                      <a:pt x="340" y="173"/>
                      <a:pt x="340" y="172"/>
                    </a:cubicBezTo>
                    <a:cubicBezTo>
                      <a:pt x="341" y="172"/>
                      <a:pt x="341" y="171"/>
                      <a:pt x="341" y="171"/>
                    </a:cubicBezTo>
                    <a:cubicBezTo>
                      <a:pt x="342" y="171"/>
                      <a:pt x="342" y="171"/>
                      <a:pt x="342" y="171"/>
                    </a:cubicBezTo>
                    <a:cubicBezTo>
                      <a:pt x="342" y="170"/>
                      <a:pt x="342" y="170"/>
                      <a:pt x="342" y="170"/>
                    </a:cubicBezTo>
                    <a:cubicBezTo>
                      <a:pt x="342" y="169"/>
                      <a:pt x="342" y="169"/>
                      <a:pt x="342" y="169"/>
                    </a:cubicBezTo>
                    <a:cubicBezTo>
                      <a:pt x="342" y="169"/>
                      <a:pt x="340" y="170"/>
                      <a:pt x="340" y="170"/>
                    </a:cubicBezTo>
                    <a:cubicBezTo>
                      <a:pt x="340" y="170"/>
                      <a:pt x="339" y="170"/>
                      <a:pt x="339" y="170"/>
                    </a:cubicBezTo>
                    <a:cubicBezTo>
                      <a:pt x="338" y="170"/>
                      <a:pt x="337" y="170"/>
                      <a:pt x="337" y="170"/>
                    </a:cubicBezTo>
                    <a:cubicBezTo>
                      <a:pt x="336" y="169"/>
                      <a:pt x="337" y="169"/>
                      <a:pt x="337" y="169"/>
                    </a:cubicBezTo>
                    <a:cubicBezTo>
                      <a:pt x="337" y="169"/>
                      <a:pt x="338" y="169"/>
                      <a:pt x="338" y="168"/>
                    </a:cubicBezTo>
                    <a:cubicBezTo>
                      <a:pt x="338" y="168"/>
                      <a:pt x="338" y="167"/>
                      <a:pt x="338" y="167"/>
                    </a:cubicBezTo>
                    <a:cubicBezTo>
                      <a:pt x="339" y="167"/>
                      <a:pt x="339" y="167"/>
                      <a:pt x="339" y="167"/>
                    </a:cubicBezTo>
                    <a:cubicBezTo>
                      <a:pt x="340" y="166"/>
                      <a:pt x="340" y="166"/>
                      <a:pt x="340" y="166"/>
                    </a:cubicBezTo>
                    <a:cubicBezTo>
                      <a:pt x="340" y="166"/>
                      <a:pt x="340" y="166"/>
                      <a:pt x="341" y="166"/>
                    </a:cubicBezTo>
                    <a:cubicBezTo>
                      <a:pt x="341" y="166"/>
                      <a:pt x="340" y="165"/>
                      <a:pt x="340" y="165"/>
                    </a:cubicBezTo>
                    <a:cubicBezTo>
                      <a:pt x="340" y="164"/>
                      <a:pt x="340" y="164"/>
                      <a:pt x="340" y="164"/>
                    </a:cubicBezTo>
                    <a:cubicBezTo>
                      <a:pt x="342" y="164"/>
                      <a:pt x="342" y="164"/>
                      <a:pt x="342" y="164"/>
                    </a:cubicBezTo>
                    <a:cubicBezTo>
                      <a:pt x="344" y="164"/>
                      <a:pt x="344" y="164"/>
                      <a:pt x="344" y="164"/>
                    </a:cubicBezTo>
                    <a:cubicBezTo>
                      <a:pt x="345" y="164"/>
                      <a:pt x="345" y="164"/>
                      <a:pt x="345" y="164"/>
                    </a:cubicBezTo>
                    <a:cubicBezTo>
                      <a:pt x="345" y="164"/>
                      <a:pt x="346" y="165"/>
                      <a:pt x="346" y="165"/>
                    </a:cubicBezTo>
                    <a:cubicBezTo>
                      <a:pt x="345" y="166"/>
                      <a:pt x="346" y="166"/>
                      <a:pt x="346" y="166"/>
                    </a:cubicBezTo>
                    <a:cubicBezTo>
                      <a:pt x="346" y="167"/>
                      <a:pt x="348" y="167"/>
                      <a:pt x="348" y="167"/>
                    </a:cubicBezTo>
                    <a:cubicBezTo>
                      <a:pt x="348" y="167"/>
                      <a:pt x="348" y="167"/>
                      <a:pt x="349" y="167"/>
                    </a:cubicBezTo>
                    <a:cubicBezTo>
                      <a:pt x="349" y="167"/>
                      <a:pt x="350" y="167"/>
                      <a:pt x="350" y="167"/>
                    </a:cubicBezTo>
                    <a:cubicBezTo>
                      <a:pt x="350" y="167"/>
                      <a:pt x="351" y="167"/>
                      <a:pt x="351" y="167"/>
                    </a:cubicBezTo>
                    <a:cubicBezTo>
                      <a:pt x="351" y="167"/>
                      <a:pt x="352" y="166"/>
                      <a:pt x="353" y="166"/>
                    </a:cubicBezTo>
                    <a:cubicBezTo>
                      <a:pt x="353" y="166"/>
                      <a:pt x="353" y="166"/>
                      <a:pt x="353" y="166"/>
                    </a:cubicBezTo>
                    <a:cubicBezTo>
                      <a:pt x="353" y="166"/>
                      <a:pt x="353" y="165"/>
                      <a:pt x="353" y="165"/>
                    </a:cubicBezTo>
                    <a:cubicBezTo>
                      <a:pt x="353" y="165"/>
                      <a:pt x="354" y="164"/>
                      <a:pt x="354" y="164"/>
                    </a:cubicBezTo>
                    <a:cubicBezTo>
                      <a:pt x="354" y="164"/>
                      <a:pt x="355" y="164"/>
                      <a:pt x="355" y="164"/>
                    </a:cubicBezTo>
                    <a:cubicBezTo>
                      <a:pt x="355" y="164"/>
                      <a:pt x="355" y="164"/>
                      <a:pt x="355" y="163"/>
                    </a:cubicBezTo>
                    <a:cubicBezTo>
                      <a:pt x="355" y="163"/>
                      <a:pt x="356" y="163"/>
                      <a:pt x="356" y="162"/>
                    </a:cubicBezTo>
                    <a:cubicBezTo>
                      <a:pt x="356" y="162"/>
                      <a:pt x="355" y="162"/>
                      <a:pt x="355" y="162"/>
                    </a:cubicBezTo>
                    <a:cubicBezTo>
                      <a:pt x="355" y="162"/>
                      <a:pt x="356" y="162"/>
                      <a:pt x="356" y="162"/>
                    </a:cubicBezTo>
                    <a:cubicBezTo>
                      <a:pt x="356" y="161"/>
                      <a:pt x="356" y="161"/>
                      <a:pt x="356" y="161"/>
                    </a:cubicBezTo>
                    <a:cubicBezTo>
                      <a:pt x="356" y="161"/>
                      <a:pt x="358" y="160"/>
                      <a:pt x="358" y="160"/>
                    </a:cubicBezTo>
                    <a:cubicBezTo>
                      <a:pt x="358" y="160"/>
                      <a:pt x="358" y="160"/>
                      <a:pt x="358" y="160"/>
                    </a:cubicBezTo>
                    <a:cubicBezTo>
                      <a:pt x="360" y="159"/>
                      <a:pt x="360" y="159"/>
                      <a:pt x="360" y="159"/>
                    </a:cubicBezTo>
                    <a:cubicBezTo>
                      <a:pt x="360" y="159"/>
                      <a:pt x="360" y="160"/>
                      <a:pt x="360" y="160"/>
                    </a:cubicBezTo>
                    <a:cubicBezTo>
                      <a:pt x="359" y="158"/>
                      <a:pt x="356" y="155"/>
                      <a:pt x="356" y="155"/>
                    </a:cubicBezTo>
                    <a:cubicBezTo>
                      <a:pt x="357" y="151"/>
                      <a:pt x="357" y="151"/>
                      <a:pt x="357" y="151"/>
                    </a:cubicBezTo>
                    <a:cubicBezTo>
                      <a:pt x="357" y="151"/>
                      <a:pt x="359" y="145"/>
                      <a:pt x="359" y="144"/>
                    </a:cubicBezTo>
                    <a:cubicBezTo>
                      <a:pt x="359" y="143"/>
                      <a:pt x="358" y="139"/>
                      <a:pt x="358" y="139"/>
                    </a:cubicBezTo>
                    <a:cubicBezTo>
                      <a:pt x="358" y="139"/>
                      <a:pt x="356" y="138"/>
                      <a:pt x="358" y="135"/>
                    </a:cubicBezTo>
                    <a:cubicBezTo>
                      <a:pt x="360" y="132"/>
                      <a:pt x="362" y="128"/>
                      <a:pt x="362" y="128"/>
                    </a:cubicBezTo>
                    <a:cubicBezTo>
                      <a:pt x="363" y="120"/>
                      <a:pt x="363" y="120"/>
                      <a:pt x="363" y="120"/>
                    </a:cubicBezTo>
                    <a:cubicBezTo>
                      <a:pt x="363" y="120"/>
                      <a:pt x="360" y="118"/>
                      <a:pt x="363" y="116"/>
                    </a:cubicBezTo>
                    <a:cubicBezTo>
                      <a:pt x="366" y="114"/>
                      <a:pt x="372" y="106"/>
                      <a:pt x="372" y="106"/>
                    </a:cubicBezTo>
                    <a:cubicBezTo>
                      <a:pt x="378" y="100"/>
                      <a:pt x="378" y="100"/>
                      <a:pt x="378" y="100"/>
                    </a:cubicBezTo>
                    <a:cubicBezTo>
                      <a:pt x="368" y="97"/>
                      <a:pt x="368" y="97"/>
                      <a:pt x="368" y="97"/>
                    </a:cubicBezTo>
                    <a:lnTo>
                      <a:pt x="362" y="97"/>
                    </a:lnTo>
                    <a:close/>
                    <a:moveTo>
                      <a:pt x="157" y="372"/>
                    </a:moveTo>
                    <a:cubicBezTo>
                      <a:pt x="157" y="372"/>
                      <a:pt x="157" y="372"/>
                      <a:pt x="157" y="372"/>
                    </a:cubicBezTo>
                    <a:cubicBezTo>
                      <a:pt x="157" y="372"/>
                      <a:pt x="157" y="372"/>
                      <a:pt x="157" y="372"/>
                    </a:cubicBezTo>
                    <a:close/>
                    <a:moveTo>
                      <a:pt x="158" y="371"/>
                    </a:moveTo>
                    <a:cubicBezTo>
                      <a:pt x="158" y="371"/>
                      <a:pt x="158" y="371"/>
                      <a:pt x="158" y="371"/>
                    </a:cubicBezTo>
                    <a:cubicBezTo>
                      <a:pt x="158" y="371"/>
                      <a:pt x="158" y="371"/>
                      <a:pt x="158" y="371"/>
                    </a:cubicBezTo>
                    <a:cubicBezTo>
                      <a:pt x="158" y="371"/>
                      <a:pt x="158" y="371"/>
                      <a:pt x="158" y="371"/>
                    </a:cubicBezTo>
                    <a:cubicBezTo>
                      <a:pt x="158" y="371"/>
                      <a:pt x="158" y="371"/>
                      <a:pt x="158" y="37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4" name="Freeform 73"/>
              <p:cNvSpPr>
                <a:spLocks/>
              </p:cNvSpPr>
              <p:nvPr/>
            </p:nvSpPr>
            <p:spPr bwMode="auto">
              <a:xfrm>
                <a:off x="2614" y="2855"/>
                <a:ext cx="62" cy="144"/>
              </a:xfrm>
              <a:custGeom>
                <a:avLst/>
                <a:gdLst>
                  <a:gd name="T0" fmla="*/ 31 w 31"/>
                  <a:gd name="T1" fmla="*/ 35 h 72"/>
                  <a:gd name="T2" fmla="*/ 28 w 31"/>
                  <a:gd name="T3" fmla="*/ 30 h 72"/>
                  <a:gd name="T4" fmla="*/ 30 w 31"/>
                  <a:gd name="T5" fmla="*/ 21 h 72"/>
                  <a:gd name="T6" fmla="*/ 29 w 31"/>
                  <a:gd name="T7" fmla="*/ 19 h 72"/>
                  <a:gd name="T8" fmla="*/ 28 w 31"/>
                  <a:gd name="T9" fmla="*/ 17 h 72"/>
                  <a:gd name="T10" fmla="*/ 27 w 31"/>
                  <a:gd name="T11" fmla="*/ 10 h 72"/>
                  <a:gd name="T12" fmla="*/ 27 w 31"/>
                  <a:gd name="T13" fmla="*/ 0 h 72"/>
                  <a:gd name="T14" fmla="*/ 22 w 31"/>
                  <a:gd name="T15" fmla="*/ 1 h 72"/>
                  <a:gd name="T16" fmla="*/ 23 w 31"/>
                  <a:gd name="T17" fmla="*/ 5 h 72"/>
                  <a:gd name="T18" fmla="*/ 22 w 31"/>
                  <a:gd name="T19" fmla="*/ 13 h 72"/>
                  <a:gd name="T20" fmla="*/ 18 w 31"/>
                  <a:gd name="T21" fmla="*/ 14 h 72"/>
                  <a:gd name="T22" fmla="*/ 16 w 31"/>
                  <a:gd name="T23" fmla="*/ 14 h 72"/>
                  <a:gd name="T24" fmla="*/ 14 w 31"/>
                  <a:gd name="T25" fmla="*/ 17 h 72"/>
                  <a:gd name="T26" fmla="*/ 10 w 31"/>
                  <a:gd name="T27" fmla="*/ 18 h 72"/>
                  <a:gd name="T28" fmla="*/ 6 w 31"/>
                  <a:gd name="T29" fmla="*/ 20 h 72"/>
                  <a:gd name="T30" fmla="*/ 3 w 31"/>
                  <a:gd name="T31" fmla="*/ 25 h 72"/>
                  <a:gd name="T32" fmla="*/ 0 w 31"/>
                  <a:gd name="T33" fmla="*/ 27 h 72"/>
                  <a:gd name="T34" fmla="*/ 2 w 31"/>
                  <a:gd name="T35" fmla="*/ 30 h 72"/>
                  <a:gd name="T36" fmla="*/ 0 w 31"/>
                  <a:gd name="T37" fmla="*/ 41 h 72"/>
                  <a:gd name="T38" fmla="*/ 3 w 31"/>
                  <a:gd name="T39" fmla="*/ 40 h 72"/>
                  <a:gd name="T40" fmla="*/ 3 w 31"/>
                  <a:gd name="T41" fmla="*/ 45 h 72"/>
                  <a:gd name="T42" fmla="*/ 1 w 31"/>
                  <a:gd name="T43" fmla="*/ 48 h 72"/>
                  <a:gd name="T44" fmla="*/ 4 w 31"/>
                  <a:gd name="T45" fmla="*/ 50 h 72"/>
                  <a:gd name="T46" fmla="*/ 6 w 31"/>
                  <a:gd name="T47" fmla="*/ 50 h 72"/>
                  <a:gd name="T48" fmla="*/ 4 w 31"/>
                  <a:gd name="T49" fmla="*/ 55 h 72"/>
                  <a:gd name="T50" fmla="*/ 4 w 31"/>
                  <a:gd name="T51" fmla="*/ 57 h 72"/>
                  <a:gd name="T52" fmla="*/ 9 w 31"/>
                  <a:gd name="T53" fmla="*/ 59 h 72"/>
                  <a:gd name="T54" fmla="*/ 7 w 31"/>
                  <a:gd name="T55" fmla="*/ 61 h 72"/>
                  <a:gd name="T56" fmla="*/ 6 w 31"/>
                  <a:gd name="T57" fmla="*/ 64 h 72"/>
                  <a:gd name="T58" fmla="*/ 10 w 31"/>
                  <a:gd name="T59" fmla="*/ 66 h 72"/>
                  <a:gd name="T60" fmla="*/ 12 w 31"/>
                  <a:gd name="T61" fmla="*/ 68 h 72"/>
                  <a:gd name="T62" fmla="*/ 16 w 31"/>
                  <a:gd name="T63" fmla="*/ 71 h 72"/>
                  <a:gd name="T64" fmla="*/ 20 w 31"/>
                  <a:gd name="T65" fmla="*/ 72 h 72"/>
                  <a:gd name="T66" fmla="*/ 22 w 31"/>
                  <a:gd name="T67" fmla="*/ 68 h 72"/>
                  <a:gd name="T68" fmla="*/ 23 w 31"/>
                  <a:gd name="T69" fmla="*/ 61 h 72"/>
                  <a:gd name="T70" fmla="*/ 25 w 31"/>
                  <a:gd name="T71" fmla="*/ 55 h 72"/>
                  <a:gd name="T72" fmla="*/ 26 w 31"/>
                  <a:gd name="T73" fmla="*/ 51 h 72"/>
                  <a:gd name="T74" fmla="*/ 24 w 31"/>
                  <a:gd name="T75" fmla="*/ 46 h 72"/>
                  <a:gd name="T76" fmla="*/ 25 w 31"/>
                  <a:gd name="T77" fmla="*/ 45 h 72"/>
                  <a:gd name="T78" fmla="*/ 28 w 31"/>
                  <a:gd name="T79" fmla="*/ 42 h 72"/>
                  <a:gd name="T80" fmla="*/ 30 w 31"/>
                  <a:gd name="T81" fmla="*/ 39 h 72"/>
                  <a:gd name="T82" fmla="*/ 31 w 31"/>
                  <a:gd name="T83"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72">
                    <a:moveTo>
                      <a:pt x="31" y="35"/>
                    </a:moveTo>
                    <a:cubicBezTo>
                      <a:pt x="30" y="34"/>
                      <a:pt x="28" y="30"/>
                      <a:pt x="28" y="30"/>
                    </a:cubicBezTo>
                    <a:cubicBezTo>
                      <a:pt x="30" y="21"/>
                      <a:pt x="30" y="21"/>
                      <a:pt x="30" y="21"/>
                    </a:cubicBezTo>
                    <a:cubicBezTo>
                      <a:pt x="29" y="19"/>
                      <a:pt x="29" y="19"/>
                      <a:pt x="29" y="19"/>
                    </a:cubicBezTo>
                    <a:cubicBezTo>
                      <a:pt x="28" y="17"/>
                      <a:pt x="28" y="17"/>
                      <a:pt x="28" y="17"/>
                    </a:cubicBezTo>
                    <a:cubicBezTo>
                      <a:pt x="27" y="10"/>
                      <a:pt x="27" y="10"/>
                      <a:pt x="27" y="10"/>
                    </a:cubicBezTo>
                    <a:cubicBezTo>
                      <a:pt x="27" y="0"/>
                      <a:pt x="27" y="0"/>
                      <a:pt x="27" y="0"/>
                    </a:cubicBezTo>
                    <a:cubicBezTo>
                      <a:pt x="22" y="1"/>
                      <a:pt x="22" y="1"/>
                      <a:pt x="22" y="1"/>
                    </a:cubicBezTo>
                    <a:cubicBezTo>
                      <a:pt x="23" y="5"/>
                      <a:pt x="23" y="5"/>
                      <a:pt x="23" y="5"/>
                    </a:cubicBezTo>
                    <a:cubicBezTo>
                      <a:pt x="22" y="13"/>
                      <a:pt x="22" y="13"/>
                      <a:pt x="22" y="13"/>
                    </a:cubicBezTo>
                    <a:cubicBezTo>
                      <a:pt x="18" y="14"/>
                      <a:pt x="18" y="14"/>
                      <a:pt x="18" y="14"/>
                    </a:cubicBezTo>
                    <a:cubicBezTo>
                      <a:pt x="16" y="14"/>
                      <a:pt x="16" y="14"/>
                      <a:pt x="16" y="14"/>
                    </a:cubicBezTo>
                    <a:cubicBezTo>
                      <a:pt x="14" y="17"/>
                      <a:pt x="14" y="17"/>
                      <a:pt x="14" y="17"/>
                    </a:cubicBezTo>
                    <a:cubicBezTo>
                      <a:pt x="10" y="18"/>
                      <a:pt x="10" y="18"/>
                      <a:pt x="10" y="18"/>
                    </a:cubicBezTo>
                    <a:cubicBezTo>
                      <a:pt x="6" y="20"/>
                      <a:pt x="6" y="20"/>
                      <a:pt x="6" y="20"/>
                    </a:cubicBezTo>
                    <a:cubicBezTo>
                      <a:pt x="3" y="25"/>
                      <a:pt x="3" y="25"/>
                      <a:pt x="3" y="25"/>
                    </a:cubicBezTo>
                    <a:cubicBezTo>
                      <a:pt x="0" y="27"/>
                      <a:pt x="0" y="27"/>
                      <a:pt x="0" y="27"/>
                    </a:cubicBezTo>
                    <a:cubicBezTo>
                      <a:pt x="0" y="27"/>
                      <a:pt x="1" y="28"/>
                      <a:pt x="2" y="30"/>
                    </a:cubicBezTo>
                    <a:cubicBezTo>
                      <a:pt x="3" y="33"/>
                      <a:pt x="0" y="41"/>
                      <a:pt x="0" y="41"/>
                    </a:cubicBezTo>
                    <a:cubicBezTo>
                      <a:pt x="3" y="40"/>
                      <a:pt x="3" y="40"/>
                      <a:pt x="3" y="40"/>
                    </a:cubicBezTo>
                    <a:cubicBezTo>
                      <a:pt x="3" y="45"/>
                      <a:pt x="3" y="45"/>
                      <a:pt x="3" y="45"/>
                    </a:cubicBezTo>
                    <a:cubicBezTo>
                      <a:pt x="1" y="48"/>
                      <a:pt x="1" y="48"/>
                      <a:pt x="1" y="48"/>
                    </a:cubicBezTo>
                    <a:cubicBezTo>
                      <a:pt x="4" y="50"/>
                      <a:pt x="4" y="50"/>
                      <a:pt x="4" y="50"/>
                    </a:cubicBezTo>
                    <a:cubicBezTo>
                      <a:pt x="6" y="50"/>
                      <a:pt x="6" y="50"/>
                      <a:pt x="6" y="50"/>
                    </a:cubicBezTo>
                    <a:cubicBezTo>
                      <a:pt x="4" y="55"/>
                      <a:pt x="4" y="55"/>
                      <a:pt x="4" y="55"/>
                    </a:cubicBezTo>
                    <a:cubicBezTo>
                      <a:pt x="4" y="57"/>
                      <a:pt x="4" y="57"/>
                      <a:pt x="4" y="57"/>
                    </a:cubicBezTo>
                    <a:cubicBezTo>
                      <a:pt x="9" y="59"/>
                      <a:pt x="9" y="59"/>
                      <a:pt x="9" y="59"/>
                    </a:cubicBezTo>
                    <a:cubicBezTo>
                      <a:pt x="7" y="61"/>
                      <a:pt x="7" y="61"/>
                      <a:pt x="7" y="61"/>
                    </a:cubicBezTo>
                    <a:cubicBezTo>
                      <a:pt x="6" y="64"/>
                      <a:pt x="6" y="64"/>
                      <a:pt x="6" y="64"/>
                    </a:cubicBezTo>
                    <a:cubicBezTo>
                      <a:pt x="10" y="66"/>
                      <a:pt x="10" y="66"/>
                      <a:pt x="10" y="66"/>
                    </a:cubicBezTo>
                    <a:cubicBezTo>
                      <a:pt x="12" y="68"/>
                      <a:pt x="12" y="68"/>
                      <a:pt x="12" y="68"/>
                    </a:cubicBezTo>
                    <a:cubicBezTo>
                      <a:pt x="12" y="68"/>
                      <a:pt x="14" y="71"/>
                      <a:pt x="16" y="71"/>
                    </a:cubicBezTo>
                    <a:cubicBezTo>
                      <a:pt x="17" y="71"/>
                      <a:pt x="20" y="72"/>
                      <a:pt x="20" y="72"/>
                    </a:cubicBezTo>
                    <a:cubicBezTo>
                      <a:pt x="20" y="72"/>
                      <a:pt x="21" y="70"/>
                      <a:pt x="22" y="68"/>
                    </a:cubicBezTo>
                    <a:cubicBezTo>
                      <a:pt x="22" y="65"/>
                      <a:pt x="19" y="62"/>
                      <a:pt x="23" y="61"/>
                    </a:cubicBezTo>
                    <a:cubicBezTo>
                      <a:pt x="28" y="60"/>
                      <a:pt x="25" y="55"/>
                      <a:pt x="25" y="55"/>
                    </a:cubicBezTo>
                    <a:cubicBezTo>
                      <a:pt x="26" y="51"/>
                      <a:pt x="26" y="51"/>
                      <a:pt x="26" y="51"/>
                    </a:cubicBezTo>
                    <a:cubicBezTo>
                      <a:pt x="24" y="46"/>
                      <a:pt x="24" y="46"/>
                      <a:pt x="24" y="46"/>
                    </a:cubicBezTo>
                    <a:cubicBezTo>
                      <a:pt x="25" y="45"/>
                      <a:pt x="25" y="45"/>
                      <a:pt x="25" y="45"/>
                    </a:cubicBezTo>
                    <a:cubicBezTo>
                      <a:pt x="28" y="42"/>
                      <a:pt x="28" y="42"/>
                      <a:pt x="28" y="42"/>
                    </a:cubicBezTo>
                    <a:cubicBezTo>
                      <a:pt x="30" y="39"/>
                      <a:pt x="30" y="39"/>
                      <a:pt x="30" y="39"/>
                    </a:cubicBezTo>
                    <a:cubicBezTo>
                      <a:pt x="30" y="39"/>
                      <a:pt x="31" y="37"/>
                      <a:pt x="31" y="3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5" name="Freeform 74"/>
              <p:cNvSpPr>
                <a:spLocks noEditPoints="1"/>
              </p:cNvSpPr>
              <p:nvPr/>
            </p:nvSpPr>
            <p:spPr bwMode="auto">
              <a:xfrm>
                <a:off x="3266" y="129"/>
                <a:ext cx="2386" cy="2407"/>
              </a:xfrm>
              <a:custGeom>
                <a:avLst/>
                <a:gdLst>
                  <a:gd name="T0" fmla="*/ 317 w 1189"/>
                  <a:gd name="T1" fmla="*/ 847 h 1199"/>
                  <a:gd name="T2" fmla="*/ 272 w 1189"/>
                  <a:gd name="T3" fmla="*/ 852 h 1199"/>
                  <a:gd name="T4" fmla="*/ 289 w 1189"/>
                  <a:gd name="T5" fmla="*/ 813 h 1199"/>
                  <a:gd name="T6" fmla="*/ 239 w 1189"/>
                  <a:gd name="T7" fmla="*/ 779 h 1199"/>
                  <a:gd name="T8" fmla="*/ 214 w 1189"/>
                  <a:gd name="T9" fmla="*/ 734 h 1199"/>
                  <a:gd name="T10" fmla="*/ 158 w 1189"/>
                  <a:gd name="T11" fmla="*/ 729 h 1199"/>
                  <a:gd name="T12" fmla="*/ 128 w 1189"/>
                  <a:gd name="T13" fmla="*/ 703 h 1199"/>
                  <a:gd name="T14" fmla="*/ 120 w 1189"/>
                  <a:gd name="T15" fmla="*/ 659 h 1199"/>
                  <a:gd name="T16" fmla="*/ 104 w 1189"/>
                  <a:gd name="T17" fmla="*/ 592 h 1199"/>
                  <a:gd name="T18" fmla="*/ 149 w 1189"/>
                  <a:gd name="T19" fmla="*/ 559 h 1199"/>
                  <a:gd name="T20" fmla="*/ 98 w 1189"/>
                  <a:gd name="T21" fmla="*/ 539 h 1199"/>
                  <a:gd name="T22" fmla="*/ 129 w 1189"/>
                  <a:gd name="T23" fmla="*/ 448 h 1199"/>
                  <a:gd name="T24" fmla="*/ 81 w 1189"/>
                  <a:gd name="T25" fmla="*/ 368 h 1199"/>
                  <a:gd name="T26" fmla="*/ 61 w 1189"/>
                  <a:gd name="T27" fmla="*/ 307 h 1199"/>
                  <a:gd name="T28" fmla="*/ 9 w 1189"/>
                  <a:gd name="T29" fmla="*/ 218 h 1199"/>
                  <a:gd name="T30" fmla="*/ 0 w 1189"/>
                  <a:gd name="T31" fmla="*/ 190 h 1199"/>
                  <a:gd name="T32" fmla="*/ 0 w 1189"/>
                  <a:gd name="T33" fmla="*/ 190 h 1199"/>
                  <a:gd name="T34" fmla="*/ 1 w 1189"/>
                  <a:gd name="T35" fmla="*/ 189 h 1199"/>
                  <a:gd name="T36" fmla="*/ 2 w 1189"/>
                  <a:gd name="T37" fmla="*/ 188 h 1199"/>
                  <a:gd name="T38" fmla="*/ 6 w 1189"/>
                  <a:gd name="T39" fmla="*/ 183 h 1199"/>
                  <a:gd name="T40" fmla="*/ 38 w 1189"/>
                  <a:gd name="T41" fmla="*/ 134 h 1199"/>
                  <a:gd name="T42" fmla="*/ 45 w 1189"/>
                  <a:gd name="T43" fmla="*/ 141 h 1199"/>
                  <a:gd name="T44" fmla="*/ 74 w 1189"/>
                  <a:gd name="T45" fmla="*/ 147 h 1199"/>
                  <a:gd name="T46" fmla="*/ 157 w 1189"/>
                  <a:gd name="T47" fmla="*/ 156 h 1199"/>
                  <a:gd name="T48" fmla="*/ 208 w 1189"/>
                  <a:gd name="T49" fmla="*/ 166 h 1199"/>
                  <a:gd name="T50" fmla="*/ 226 w 1189"/>
                  <a:gd name="T51" fmla="*/ 225 h 1199"/>
                  <a:gd name="T52" fmla="*/ 129 w 1189"/>
                  <a:gd name="T53" fmla="*/ 257 h 1199"/>
                  <a:gd name="T54" fmla="*/ 88 w 1189"/>
                  <a:gd name="T55" fmla="*/ 249 h 1199"/>
                  <a:gd name="T56" fmla="*/ 121 w 1189"/>
                  <a:gd name="T57" fmla="*/ 273 h 1199"/>
                  <a:gd name="T58" fmla="*/ 152 w 1189"/>
                  <a:gd name="T59" fmla="*/ 311 h 1199"/>
                  <a:gd name="T60" fmla="*/ 186 w 1189"/>
                  <a:gd name="T61" fmla="*/ 339 h 1199"/>
                  <a:gd name="T62" fmla="*/ 232 w 1189"/>
                  <a:gd name="T63" fmla="*/ 334 h 1199"/>
                  <a:gd name="T64" fmla="*/ 192 w 1189"/>
                  <a:gd name="T65" fmla="*/ 305 h 1199"/>
                  <a:gd name="T66" fmla="*/ 259 w 1189"/>
                  <a:gd name="T67" fmla="*/ 297 h 1199"/>
                  <a:gd name="T68" fmla="*/ 253 w 1189"/>
                  <a:gd name="T69" fmla="*/ 203 h 1199"/>
                  <a:gd name="T70" fmla="*/ 282 w 1189"/>
                  <a:gd name="T71" fmla="*/ 171 h 1199"/>
                  <a:gd name="T72" fmla="*/ 227 w 1189"/>
                  <a:gd name="T73" fmla="*/ 109 h 1199"/>
                  <a:gd name="T74" fmla="*/ 282 w 1189"/>
                  <a:gd name="T75" fmla="*/ 126 h 1199"/>
                  <a:gd name="T76" fmla="*/ 327 w 1189"/>
                  <a:gd name="T77" fmla="*/ 143 h 1199"/>
                  <a:gd name="T78" fmla="*/ 338 w 1189"/>
                  <a:gd name="T79" fmla="*/ 68 h 1199"/>
                  <a:gd name="T80" fmla="*/ 360 w 1189"/>
                  <a:gd name="T81" fmla="*/ 13 h 1199"/>
                  <a:gd name="T82" fmla="*/ 1162 w 1189"/>
                  <a:gd name="T83" fmla="*/ 672 h 1199"/>
                  <a:gd name="T84" fmla="*/ 1002 w 1189"/>
                  <a:gd name="T85" fmla="*/ 761 h 1199"/>
                  <a:gd name="T86" fmla="*/ 825 w 1189"/>
                  <a:gd name="T87" fmla="*/ 816 h 1199"/>
                  <a:gd name="T88" fmla="*/ 895 w 1189"/>
                  <a:gd name="T89" fmla="*/ 958 h 1199"/>
                  <a:gd name="T90" fmla="*/ 954 w 1189"/>
                  <a:gd name="T91" fmla="*/ 1173 h 1199"/>
                  <a:gd name="T92" fmla="*/ 899 w 1189"/>
                  <a:gd name="T93" fmla="*/ 1164 h 1199"/>
                  <a:gd name="T94" fmla="*/ 888 w 1189"/>
                  <a:gd name="T95" fmla="*/ 1194 h 1199"/>
                  <a:gd name="T96" fmla="*/ 853 w 1189"/>
                  <a:gd name="T97" fmla="*/ 1166 h 1199"/>
                  <a:gd name="T98" fmla="*/ 794 w 1189"/>
                  <a:gd name="T99" fmla="*/ 1161 h 1199"/>
                  <a:gd name="T100" fmla="*/ 739 w 1189"/>
                  <a:gd name="T101" fmla="*/ 1153 h 1199"/>
                  <a:gd name="T102" fmla="*/ 723 w 1189"/>
                  <a:gd name="T103" fmla="*/ 1155 h 1199"/>
                  <a:gd name="T104" fmla="*/ 722 w 1189"/>
                  <a:gd name="T105" fmla="*/ 1155 h 1199"/>
                  <a:gd name="T106" fmla="*/ 710 w 1189"/>
                  <a:gd name="T107" fmla="*/ 1156 h 1199"/>
                  <a:gd name="T108" fmla="*/ 557 w 1189"/>
                  <a:gd name="T109" fmla="*/ 1135 h 1199"/>
                  <a:gd name="T110" fmla="*/ 522 w 1189"/>
                  <a:gd name="T111" fmla="*/ 1046 h 1199"/>
                  <a:gd name="T112" fmla="*/ 521 w 1189"/>
                  <a:gd name="T113" fmla="*/ 990 h 1199"/>
                  <a:gd name="T114" fmla="*/ 533 w 1189"/>
                  <a:gd name="T115" fmla="*/ 920 h 1199"/>
                  <a:gd name="T116" fmla="*/ 477 w 1189"/>
                  <a:gd name="T117" fmla="*/ 894 h 1199"/>
                  <a:gd name="T118" fmla="*/ 418 w 1189"/>
                  <a:gd name="T119" fmla="*/ 903 h 1199"/>
                  <a:gd name="T120" fmla="*/ 307 w 1189"/>
                  <a:gd name="T121" fmla="*/ 57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89" h="1199">
                    <a:moveTo>
                      <a:pt x="369" y="880"/>
                    </a:moveTo>
                    <a:cubicBezTo>
                      <a:pt x="363" y="882"/>
                      <a:pt x="363" y="882"/>
                      <a:pt x="363" y="882"/>
                    </a:cubicBezTo>
                    <a:cubicBezTo>
                      <a:pt x="363" y="882"/>
                      <a:pt x="359" y="886"/>
                      <a:pt x="359" y="884"/>
                    </a:cubicBezTo>
                    <a:cubicBezTo>
                      <a:pt x="359" y="883"/>
                      <a:pt x="360" y="879"/>
                      <a:pt x="360" y="878"/>
                    </a:cubicBezTo>
                    <a:cubicBezTo>
                      <a:pt x="359" y="877"/>
                      <a:pt x="355" y="880"/>
                      <a:pt x="356" y="876"/>
                    </a:cubicBezTo>
                    <a:cubicBezTo>
                      <a:pt x="357" y="875"/>
                      <a:pt x="356" y="872"/>
                      <a:pt x="355" y="872"/>
                    </a:cubicBezTo>
                    <a:cubicBezTo>
                      <a:pt x="354" y="870"/>
                      <a:pt x="349" y="870"/>
                      <a:pt x="351" y="866"/>
                    </a:cubicBezTo>
                    <a:cubicBezTo>
                      <a:pt x="352" y="864"/>
                      <a:pt x="356" y="863"/>
                      <a:pt x="356" y="863"/>
                    </a:cubicBezTo>
                    <a:cubicBezTo>
                      <a:pt x="356" y="861"/>
                      <a:pt x="356" y="861"/>
                      <a:pt x="356" y="861"/>
                    </a:cubicBezTo>
                    <a:cubicBezTo>
                      <a:pt x="353" y="858"/>
                      <a:pt x="353" y="858"/>
                      <a:pt x="353" y="858"/>
                    </a:cubicBezTo>
                    <a:cubicBezTo>
                      <a:pt x="344" y="854"/>
                      <a:pt x="344" y="854"/>
                      <a:pt x="344" y="854"/>
                    </a:cubicBezTo>
                    <a:cubicBezTo>
                      <a:pt x="344" y="854"/>
                      <a:pt x="343" y="849"/>
                      <a:pt x="342" y="849"/>
                    </a:cubicBezTo>
                    <a:cubicBezTo>
                      <a:pt x="341" y="849"/>
                      <a:pt x="338" y="846"/>
                      <a:pt x="338" y="846"/>
                    </a:cubicBezTo>
                    <a:cubicBezTo>
                      <a:pt x="338" y="846"/>
                      <a:pt x="336" y="843"/>
                      <a:pt x="333" y="841"/>
                    </a:cubicBezTo>
                    <a:cubicBezTo>
                      <a:pt x="330" y="840"/>
                      <a:pt x="327" y="848"/>
                      <a:pt x="327" y="848"/>
                    </a:cubicBezTo>
                    <a:cubicBezTo>
                      <a:pt x="324" y="845"/>
                      <a:pt x="324" y="845"/>
                      <a:pt x="324" y="845"/>
                    </a:cubicBezTo>
                    <a:cubicBezTo>
                      <a:pt x="317" y="847"/>
                      <a:pt x="317" y="847"/>
                      <a:pt x="317" y="847"/>
                    </a:cubicBezTo>
                    <a:cubicBezTo>
                      <a:pt x="313" y="854"/>
                      <a:pt x="313" y="854"/>
                      <a:pt x="313" y="854"/>
                    </a:cubicBezTo>
                    <a:cubicBezTo>
                      <a:pt x="309" y="855"/>
                      <a:pt x="309" y="855"/>
                      <a:pt x="309" y="855"/>
                    </a:cubicBezTo>
                    <a:cubicBezTo>
                      <a:pt x="305" y="855"/>
                      <a:pt x="305" y="855"/>
                      <a:pt x="305" y="855"/>
                    </a:cubicBezTo>
                    <a:cubicBezTo>
                      <a:pt x="298" y="857"/>
                      <a:pt x="298" y="857"/>
                      <a:pt x="298" y="857"/>
                    </a:cubicBezTo>
                    <a:cubicBezTo>
                      <a:pt x="295" y="862"/>
                      <a:pt x="295" y="862"/>
                      <a:pt x="295" y="862"/>
                    </a:cubicBezTo>
                    <a:cubicBezTo>
                      <a:pt x="296" y="867"/>
                      <a:pt x="296" y="867"/>
                      <a:pt x="296" y="867"/>
                    </a:cubicBezTo>
                    <a:cubicBezTo>
                      <a:pt x="292" y="870"/>
                      <a:pt x="292" y="870"/>
                      <a:pt x="292" y="870"/>
                    </a:cubicBezTo>
                    <a:cubicBezTo>
                      <a:pt x="283" y="869"/>
                      <a:pt x="283" y="869"/>
                      <a:pt x="283" y="869"/>
                    </a:cubicBezTo>
                    <a:cubicBezTo>
                      <a:pt x="285" y="869"/>
                      <a:pt x="285" y="869"/>
                      <a:pt x="285" y="869"/>
                    </a:cubicBezTo>
                    <a:cubicBezTo>
                      <a:pt x="279" y="866"/>
                      <a:pt x="279" y="866"/>
                      <a:pt x="279" y="866"/>
                    </a:cubicBezTo>
                    <a:cubicBezTo>
                      <a:pt x="279" y="863"/>
                      <a:pt x="279" y="863"/>
                      <a:pt x="279" y="863"/>
                    </a:cubicBezTo>
                    <a:cubicBezTo>
                      <a:pt x="276" y="864"/>
                      <a:pt x="276" y="864"/>
                      <a:pt x="276" y="864"/>
                    </a:cubicBezTo>
                    <a:cubicBezTo>
                      <a:pt x="274" y="863"/>
                      <a:pt x="274" y="863"/>
                      <a:pt x="274" y="863"/>
                    </a:cubicBezTo>
                    <a:cubicBezTo>
                      <a:pt x="275" y="861"/>
                      <a:pt x="275" y="861"/>
                      <a:pt x="275" y="861"/>
                    </a:cubicBezTo>
                    <a:cubicBezTo>
                      <a:pt x="274" y="859"/>
                      <a:pt x="274" y="859"/>
                      <a:pt x="274" y="859"/>
                    </a:cubicBezTo>
                    <a:cubicBezTo>
                      <a:pt x="271" y="854"/>
                      <a:pt x="271" y="854"/>
                      <a:pt x="271" y="854"/>
                    </a:cubicBezTo>
                    <a:cubicBezTo>
                      <a:pt x="272" y="852"/>
                      <a:pt x="272" y="852"/>
                      <a:pt x="272" y="852"/>
                    </a:cubicBezTo>
                    <a:cubicBezTo>
                      <a:pt x="270" y="851"/>
                      <a:pt x="270" y="851"/>
                      <a:pt x="270" y="851"/>
                    </a:cubicBezTo>
                    <a:cubicBezTo>
                      <a:pt x="268" y="849"/>
                      <a:pt x="268" y="849"/>
                      <a:pt x="268" y="849"/>
                    </a:cubicBezTo>
                    <a:cubicBezTo>
                      <a:pt x="269" y="846"/>
                      <a:pt x="269" y="846"/>
                      <a:pt x="269" y="846"/>
                    </a:cubicBezTo>
                    <a:cubicBezTo>
                      <a:pt x="268" y="843"/>
                      <a:pt x="268" y="843"/>
                      <a:pt x="268" y="843"/>
                    </a:cubicBezTo>
                    <a:cubicBezTo>
                      <a:pt x="265" y="841"/>
                      <a:pt x="265" y="841"/>
                      <a:pt x="265" y="841"/>
                    </a:cubicBezTo>
                    <a:cubicBezTo>
                      <a:pt x="261" y="839"/>
                      <a:pt x="261" y="839"/>
                      <a:pt x="261" y="839"/>
                    </a:cubicBezTo>
                    <a:cubicBezTo>
                      <a:pt x="258" y="837"/>
                      <a:pt x="258" y="837"/>
                      <a:pt x="258" y="837"/>
                    </a:cubicBezTo>
                    <a:cubicBezTo>
                      <a:pt x="258" y="835"/>
                      <a:pt x="258" y="835"/>
                      <a:pt x="258" y="835"/>
                    </a:cubicBezTo>
                    <a:cubicBezTo>
                      <a:pt x="259" y="829"/>
                      <a:pt x="259" y="829"/>
                      <a:pt x="259" y="829"/>
                    </a:cubicBezTo>
                    <a:cubicBezTo>
                      <a:pt x="259" y="829"/>
                      <a:pt x="260" y="828"/>
                      <a:pt x="263" y="827"/>
                    </a:cubicBezTo>
                    <a:cubicBezTo>
                      <a:pt x="266" y="826"/>
                      <a:pt x="266" y="827"/>
                      <a:pt x="266" y="827"/>
                    </a:cubicBezTo>
                    <a:cubicBezTo>
                      <a:pt x="272" y="828"/>
                      <a:pt x="272" y="828"/>
                      <a:pt x="272" y="828"/>
                    </a:cubicBezTo>
                    <a:cubicBezTo>
                      <a:pt x="277" y="826"/>
                      <a:pt x="277" y="826"/>
                      <a:pt x="277" y="826"/>
                    </a:cubicBezTo>
                    <a:cubicBezTo>
                      <a:pt x="277" y="826"/>
                      <a:pt x="283" y="822"/>
                      <a:pt x="284" y="821"/>
                    </a:cubicBezTo>
                    <a:cubicBezTo>
                      <a:pt x="285" y="820"/>
                      <a:pt x="283" y="816"/>
                      <a:pt x="283" y="816"/>
                    </a:cubicBezTo>
                    <a:cubicBezTo>
                      <a:pt x="287" y="815"/>
                      <a:pt x="287" y="815"/>
                      <a:pt x="287" y="815"/>
                    </a:cubicBezTo>
                    <a:cubicBezTo>
                      <a:pt x="289" y="813"/>
                      <a:pt x="289" y="813"/>
                      <a:pt x="289" y="813"/>
                    </a:cubicBezTo>
                    <a:cubicBezTo>
                      <a:pt x="288" y="808"/>
                      <a:pt x="288" y="808"/>
                      <a:pt x="288" y="808"/>
                    </a:cubicBezTo>
                    <a:cubicBezTo>
                      <a:pt x="285" y="807"/>
                      <a:pt x="285" y="807"/>
                      <a:pt x="285" y="807"/>
                    </a:cubicBezTo>
                    <a:cubicBezTo>
                      <a:pt x="282" y="805"/>
                      <a:pt x="282" y="805"/>
                      <a:pt x="282" y="805"/>
                    </a:cubicBezTo>
                    <a:cubicBezTo>
                      <a:pt x="278" y="803"/>
                      <a:pt x="278" y="803"/>
                      <a:pt x="278" y="803"/>
                    </a:cubicBezTo>
                    <a:cubicBezTo>
                      <a:pt x="279" y="799"/>
                      <a:pt x="279" y="799"/>
                      <a:pt x="279" y="799"/>
                    </a:cubicBezTo>
                    <a:cubicBezTo>
                      <a:pt x="276" y="799"/>
                      <a:pt x="276" y="799"/>
                      <a:pt x="276" y="799"/>
                    </a:cubicBezTo>
                    <a:cubicBezTo>
                      <a:pt x="272" y="799"/>
                      <a:pt x="272" y="799"/>
                      <a:pt x="272" y="799"/>
                    </a:cubicBezTo>
                    <a:cubicBezTo>
                      <a:pt x="268" y="798"/>
                      <a:pt x="268" y="798"/>
                      <a:pt x="268" y="798"/>
                    </a:cubicBezTo>
                    <a:cubicBezTo>
                      <a:pt x="266" y="799"/>
                      <a:pt x="266" y="799"/>
                      <a:pt x="266" y="799"/>
                    </a:cubicBezTo>
                    <a:cubicBezTo>
                      <a:pt x="264" y="801"/>
                      <a:pt x="264" y="801"/>
                      <a:pt x="264" y="801"/>
                    </a:cubicBezTo>
                    <a:cubicBezTo>
                      <a:pt x="260" y="801"/>
                      <a:pt x="260" y="801"/>
                      <a:pt x="260" y="801"/>
                    </a:cubicBezTo>
                    <a:cubicBezTo>
                      <a:pt x="259" y="794"/>
                      <a:pt x="259" y="794"/>
                      <a:pt x="259" y="794"/>
                    </a:cubicBezTo>
                    <a:cubicBezTo>
                      <a:pt x="257" y="790"/>
                      <a:pt x="257" y="790"/>
                      <a:pt x="257" y="790"/>
                    </a:cubicBezTo>
                    <a:cubicBezTo>
                      <a:pt x="253" y="789"/>
                      <a:pt x="253" y="789"/>
                      <a:pt x="253" y="789"/>
                    </a:cubicBezTo>
                    <a:cubicBezTo>
                      <a:pt x="244" y="787"/>
                      <a:pt x="244" y="787"/>
                      <a:pt x="244" y="787"/>
                    </a:cubicBezTo>
                    <a:cubicBezTo>
                      <a:pt x="240" y="781"/>
                      <a:pt x="240" y="781"/>
                      <a:pt x="240" y="781"/>
                    </a:cubicBezTo>
                    <a:cubicBezTo>
                      <a:pt x="239" y="779"/>
                      <a:pt x="239" y="779"/>
                      <a:pt x="239" y="779"/>
                    </a:cubicBezTo>
                    <a:cubicBezTo>
                      <a:pt x="239" y="779"/>
                      <a:pt x="239" y="779"/>
                      <a:pt x="236" y="778"/>
                    </a:cubicBezTo>
                    <a:cubicBezTo>
                      <a:pt x="234" y="778"/>
                      <a:pt x="236" y="776"/>
                      <a:pt x="236" y="776"/>
                    </a:cubicBezTo>
                    <a:cubicBezTo>
                      <a:pt x="236" y="772"/>
                      <a:pt x="236" y="772"/>
                      <a:pt x="236" y="772"/>
                    </a:cubicBezTo>
                    <a:cubicBezTo>
                      <a:pt x="232" y="772"/>
                      <a:pt x="232" y="772"/>
                      <a:pt x="232" y="772"/>
                    </a:cubicBezTo>
                    <a:cubicBezTo>
                      <a:pt x="229" y="769"/>
                      <a:pt x="229" y="769"/>
                      <a:pt x="229" y="769"/>
                    </a:cubicBezTo>
                    <a:cubicBezTo>
                      <a:pt x="223" y="767"/>
                      <a:pt x="223" y="767"/>
                      <a:pt x="223" y="767"/>
                    </a:cubicBezTo>
                    <a:cubicBezTo>
                      <a:pt x="225" y="761"/>
                      <a:pt x="225" y="761"/>
                      <a:pt x="225" y="761"/>
                    </a:cubicBezTo>
                    <a:cubicBezTo>
                      <a:pt x="226" y="758"/>
                      <a:pt x="226" y="758"/>
                      <a:pt x="226" y="758"/>
                    </a:cubicBezTo>
                    <a:cubicBezTo>
                      <a:pt x="226" y="754"/>
                      <a:pt x="226" y="754"/>
                      <a:pt x="226" y="754"/>
                    </a:cubicBezTo>
                    <a:cubicBezTo>
                      <a:pt x="224" y="752"/>
                      <a:pt x="224" y="752"/>
                      <a:pt x="224" y="752"/>
                    </a:cubicBezTo>
                    <a:cubicBezTo>
                      <a:pt x="220" y="749"/>
                      <a:pt x="220" y="749"/>
                      <a:pt x="220" y="749"/>
                    </a:cubicBezTo>
                    <a:cubicBezTo>
                      <a:pt x="219" y="746"/>
                      <a:pt x="219" y="746"/>
                      <a:pt x="219" y="746"/>
                    </a:cubicBezTo>
                    <a:cubicBezTo>
                      <a:pt x="219" y="744"/>
                      <a:pt x="219" y="744"/>
                      <a:pt x="219" y="744"/>
                    </a:cubicBezTo>
                    <a:cubicBezTo>
                      <a:pt x="219" y="737"/>
                      <a:pt x="219" y="737"/>
                      <a:pt x="219" y="737"/>
                    </a:cubicBezTo>
                    <a:cubicBezTo>
                      <a:pt x="218" y="734"/>
                      <a:pt x="218" y="734"/>
                      <a:pt x="218" y="734"/>
                    </a:cubicBezTo>
                    <a:cubicBezTo>
                      <a:pt x="214" y="736"/>
                      <a:pt x="214" y="736"/>
                      <a:pt x="214" y="736"/>
                    </a:cubicBezTo>
                    <a:cubicBezTo>
                      <a:pt x="214" y="734"/>
                      <a:pt x="214" y="734"/>
                      <a:pt x="214" y="734"/>
                    </a:cubicBezTo>
                    <a:cubicBezTo>
                      <a:pt x="211" y="735"/>
                      <a:pt x="211" y="735"/>
                      <a:pt x="211" y="735"/>
                    </a:cubicBezTo>
                    <a:cubicBezTo>
                      <a:pt x="209" y="733"/>
                      <a:pt x="209" y="733"/>
                      <a:pt x="209" y="733"/>
                    </a:cubicBezTo>
                    <a:cubicBezTo>
                      <a:pt x="206" y="731"/>
                      <a:pt x="206" y="731"/>
                      <a:pt x="206" y="731"/>
                    </a:cubicBezTo>
                    <a:cubicBezTo>
                      <a:pt x="200" y="729"/>
                      <a:pt x="200" y="729"/>
                      <a:pt x="200" y="729"/>
                    </a:cubicBezTo>
                    <a:cubicBezTo>
                      <a:pt x="200" y="729"/>
                      <a:pt x="197" y="730"/>
                      <a:pt x="194" y="731"/>
                    </a:cubicBezTo>
                    <a:cubicBezTo>
                      <a:pt x="191" y="732"/>
                      <a:pt x="192" y="732"/>
                      <a:pt x="191" y="733"/>
                    </a:cubicBezTo>
                    <a:cubicBezTo>
                      <a:pt x="189" y="733"/>
                      <a:pt x="188" y="735"/>
                      <a:pt x="188" y="737"/>
                    </a:cubicBezTo>
                    <a:cubicBezTo>
                      <a:pt x="187" y="738"/>
                      <a:pt x="184" y="739"/>
                      <a:pt x="183" y="739"/>
                    </a:cubicBezTo>
                    <a:cubicBezTo>
                      <a:pt x="182" y="739"/>
                      <a:pt x="180" y="737"/>
                      <a:pt x="180" y="737"/>
                    </a:cubicBezTo>
                    <a:cubicBezTo>
                      <a:pt x="180" y="735"/>
                      <a:pt x="180" y="735"/>
                      <a:pt x="180" y="735"/>
                    </a:cubicBezTo>
                    <a:cubicBezTo>
                      <a:pt x="179" y="730"/>
                      <a:pt x="179" y="730"/>
                      <a:pt x="179" y="730"/>
                    </a:cubicBezTo>
                    <a:cubicBezTo>
                      <a:pt x="173" y="730"/>
                      <a:pt x="173" y="730"/>
                      <a:pt x="173" y="730"/>
                    </a:cubicBezTo>
                    <a:cubicBezTo>
                      <a:pt x="167" y="732"/>
                      <a:pt x="167" y="732"/>
                      <a:pt x="167" y="732"/>
                    </a:cubicBezTo>
                    <a:cubicBezTo>
                      <a:pt x="166" y="734"/>
                      <a:pt x="166" y="734"/>
                      <a:pt x="166" y="734"/>
                    </a:cubicBezTo>
                    <a:cubicBezTo>
                      <a:pt x="162" y="733"/>
                      <a:pt x="162" y="733"/>
                      <a:pt x="162" y="733"/>
                    </a:cubicBezTo>
                    <a:cubicBezTo>
                      <a:pt x="161" y="730"/>
                      <a:pt x="161" y="730"/>
                      <a:pt x="161" y="730"/>
                    </a:cubicBezTo>
                    <a:cubicBezTo>
                      <a:pt x="158" y="729"/>
                      <a:pt x="158" y="729"/>
                      <a:pt x="158" y="729"/>
                    </a:cubicBezTo>
                    <a:cubicBezTo>
                      <a:pt x="154" y="731"/>
                      <a:pt x="154" y="731"/>
                      <a:pt x="154" y="731"/>
                    </a:cubicBezTo>
                    <a:cubicBezTo>
                      <a:pt x="154" y="731"/>
                      <a:pt x="154" y="732"/>
                      <a:pt x="152" y="733"/>
                    </a:cubicBezTo>
                    <a:cubicBezTo>
                      <a:pt x="152" y="733"/>
                      <a:pt x="151" y="732"/>
                      <a:pt x="150" y="732"/>
                    </a:cubicBezTo>
                    <a:cubicBezTo>
                      <a:pt x="150" y="733"/>
                      <a:pt x="148" y="732"/>
                      <a:pt x="147" y="731"/>
                    </a:cubicBezTo>
                    <a:cubicBezTo>
                      <a:pt x="147" y="730"/>
                      <a:pt x="147" y="730"/>
                      <a:pt x="147" y="729"/>
                    </a:cubicBezTo>
                    <a:cubicBezTo>
                      <a:pt x="147" y="728"/>
                      <a:pt x="147" y="726"/>
                      <a:pt x="147" y="726"/>
                    </a:cubicBezTo>
                    <a:cubicBezTo>
                      <a:pt x="148" y="722"/>
                      <a:pt x="148" y="722"/>
                      <a:pt x="148" y="722"/>
                    </a:cubicBezTo>
                    <a:cubicBezTo>
                      <a:pt x="148" y="722"/>
                      <a:pt x="145" y="719"/>
                      <a:pt x="144" y="719"/>
                    </a:cubicBezTo>
                    <a:cubicBezTo>
                      <a:pt x="144" y="718"/>
                      <a:pt x="143" y="715"/>
                      <a:pt x="143" y="715"/>
                    </a:cubicBezTo>
                    <a:cubicBezTo>
                      <a:pt x="143" y="715"/>
                      <a:pt x="142" y="714"/>
                      <a:pt x="141" y="713"/>
                    </a:cubicBezTo>
                    <a:cubicBezTo>
                      <a:pt x="140" y="713"/>
                      <a:pt x="139" y="712"/>
                      <a:pt x="139" y="712"/>
                    </a:cubicBezTo>
                    <a:cubicBezTo>
                      <a:pt x="140" y="710"/>
                      <a:pt x="140" y="710"/>
                      <a:pt x="140" y="710"/>
                    </a:cubicBezTo>
                    <a:cubicBezTo>
                      <a:pt x="137" y="708"/>
                      <a:pt x="137" y="708"/>
                      <a:pt x="137" y="708"/>
                    </a:cubicBezTo>
                    <a:cubicBezTo>
                      <a:pt x="132" y="705"/>
                      <a:pt x="132" y="705"/>
                      <a:pt x="132" y="705"/>
                    </a:cubicBezTo>
                    <a:cubicBezTo>
                      <a:pt x="134" y="703"/>
                      <a:pt x="134" y="703"/>
                      <a:pt x="134" y="703"/>
                    </a:cubicBezTo>
                    <a:cubicBezTo>
                      <a:pt x="131" y="701"/>
                      <a:pt x="131" y="701"/>
                      <a:pt x="131" y="701"/>
                    </a:cubicBezTo>
                    <a:cubicBezTo>
                      <a:pt x="128" y="703"/>
                      <a:pt x="128" y="703"/>
                      <a:pt x="128" y="703"/>
                    </a:cubicBezTo>
                    <a:cubicBezTo>
                      <a:pt x="128" y="699"/>
                      <a:pt x="128" y="699"/>
                      <a:pt x="128" y="699"/>
                    </a:cubicBezTo>
                    <a:cubicBezTo>
                      <a:pt x="126" y="693"/>
                      <a:pt x="126" y="693"/>
                      <a:pt x="126" y="693"/>
                    </a:cubicBezTo>
                    <a:cubicBezTo>
                      <a:pt x="128" y="691"/>
                      <a:pt x="128" y="691"/>
                      <a:pt x="128" y="691"/>
                    </a:cubicBezTo>
                    <a:cubicBezTo>
                      <a:pt x="127" y="683"/>
                      <a:pt x="127" y="683"/>
                      <a:pt x="127" y="683"/>
                    </a:cubicBezTo>
                    <a:cubicBezTo>
                      <a:pt x="127" y="683"/>
                      <a:pt x="125" y="682"/>
                      <a:pt x="125" y="682"/>
                    </a:cubicBezTo>
                    <a:cubicBezTo>
                      <a:pt x="124" y="682"/>
                      <a:pt x="122" y="680"/>
                      <a:pt x="122" y="680"/>
                    </a:cubicBezTo>
                    <a:cubicBezTo>
                      <a:pt x="118" y="679"/>
                      <a:pt x="118" y="679"/>
                      <a:pt x="118" y="679"/>
                    </a:cubicBezTo>
                    <a:cubicBezTo>
                      <a:pt x="118" y="677"/>
                      <a:pt x="118" y="677"/>
                      <a:pt x="118" y="677"/>
                    </a:cubicBezTo>
                    <a:cubicBezTo>
                      <a:pt x="116" y="675"/>
                      <a:pt x="116" y="675"/>
                      <a:pt x="116" y="675"/>
                    </a:cubicBezTo>
                    <a:cubicBezTo>
                      <a:pt x="113" y="675"/>
                      <a:pt x="113" y="675"/>
                      <a:pt x="113" y="675"/>
                    </a:cubicBezTo>
                    <a:cubicBezTo>
                      <a:pt x="113" y="675"/>
                      <a:pt x="112" y="675"/>
                      <a:pt x="112" y="675"/>
                    </a:cubicBezTo>
                    <a:cubicBezTo>
                      <a:pt x="112" y="674"/>
                      <a:pt x="111" y="671"/>
                      <a:pt x="111" y="671"/>
                    </a:cubicBezTo>
                    <a:cubicBezTo>
                      <a:pt x="113" y="668"/>
                      <a:pt x="113" y="668"/>
                      <a:pt x="113" y="668"/>
                    </a:cubicBezTo>
                    <a:cubicBezTo>
                      <a:pt x="113" y="668"/>
                      <a:pt x="113" y="665"/>
                      <a:pt x="113" y="664"/>
                    </a:cubicBezTo>
                    <a:cubicBezTo>
                      <a:pt x="114" y="663"/>
                      <a:pt x="117" y="663"/>
                      <a:pt x="117" y="663"/>
                    </a:cubicBezTo>
                    <a:cubicBezTo>
                      <a:pt x="119" y="662"/>
                      <a:pt x="119" y="662"/>
                      <a:pt x="119" y="662"/>
                    </a:cubicBezTo>
                    <a:cubicBezTo>
                      <a:pt x="120" y="659"/>
                      <a:pt x="120" y="659"/>
                      <a:pt x="120" y="659"/>
                    </a:cubicBezTo>
                    <a:cubicBezTo>
                      <a:pt x="120" y="659"/>
                      <a:pt x="117" y="659"/>
                      <a:pt x="116" y="657"/>
                    </a:cubicBezTo>
                    <a:cubicBezTo>
                      <a:pt x="115" y="656"/>
                      <a:pt x="116" y="657"/>
                      <a:pt x="116" y="656"/>
                    </a:cubicBezTo>
                    <a:cubicBezTo>
                      <a:pt x="116" y="655"/>
                      <a:pt x="115" y="656"/>
                      <a:pt x="115" y="656"/>
                    </a:cubicBezTo>
                    <a:cubicBezTo>
                      <a:pt x="115" y="656"/>
                      <a:pt x="114" y="656"/>
                      <a:pt x="114" y="654"/>
                    </a:cubicBezTo>
                    <a:cubicBezTo>
                      <a:pt x="114" y="654"/>
                      <a:pt x="114" y="652"/>
                      <a:pt x="113" y="652"/>
                    </a:cubicBezTo>
                    <a:cubicBezTo>
                      <a:pt x="113" y="650"/>
                      <a:pt x="111" y="650"/>
                      <a:pt x="111" y="650"/>
                    </a:cubicBezTo>
                    <a:cubicBezTo>
                      <a:pt x="110" y="649"/>
                      <a:pt x="110" y="649"/>
                      <a:pt x="109" y="648"/>
                    </a:cubicBezTo>
                    <a:cubicBezTo>
                      <a:pt x="108" y="646"/>
                      <a:pt x="108" y="646"/>
                      <a:pt x="108" y="646"/>
                    </a:cubicBezTo>
                    <a:cubicBezTo>
                      <a:pt x="105" y="644"/>
                      <a:pt x="107" y="640"/>
                      <a:pt x="105" y="638"/>
                    </a:cubicBezTo>
                    <a:cubicBezTo>
                      <a:pt x="102" y="636"/>
                      <a:pt x="102" y="630"/>
                      <a:pt x="101" y="628"/>
                    </a:cubicBezTo>
                    <a:cubicBezTo>
                      <a:pt x="98" y="624"/>
                      <a:pt x="99" y="623"/>
                      <a:pt x="100" y="621"/>
                    </a:cubicBezTo>
                    <a:cubicBezTo>
                      <a:pt x="101" y="616"/>
                      <a:pt x="104" y="612"/>
                      <a:pt x="104" y="604"/>
                    </a:cubicBezTo>
                    <a:cubicBezTo>
                      <a:pt x="105" y="598"/>
                      <a:pt x="105" y="598"/>
                      <a:pt x="105" y="598"/>
                    </a:cubicBezTo>
                    <a:cubicBezTo>
                      <a:pt x="109" y="595"/>
                      <a:pt x="109" y="595"/>
                      <a:pt x="109" y="595"/>
                    </a:cubicBezTo>
                    <a:cubicBezTo>
                      <a:pt x="108" y="593"/>
                      <a:pt x="108" y="593"/>
                      <a:pt x="108" y="593"/>
                    </a:cubicBezTo>
                    <a:cubicBezTo>
                      <a:pt x="104" y="592"/>
                      <a:pt x="104" y="592"/>
                      <a:pt x="104" y="592"/>
                    </a:cubicBezTo>
                    <a:cubicBezTo>
                      <a:pt x="104" y="592"/>
                      <a:pt x="104" y="592"/>
                      <a:pt x="104" y="592"/>
                    </a:cubicBezTo>
                    <a:cubicBezTo>
                      <a:pt x="105" y="591"/>
                      <a:pt x="105" y="591"/>
                      <a:pt x="105" y="591"/>
                    </a:cubicBezTo>
                    <a:cubicBezTo>
                      <a:pt x="102" y="581"/>
                      <a:pt x="102" y="581"/>
                      <a:pt x="102" y="581"/>
                    </a:cubicBezTo>
                    <a:cubicBezTo>
                      <a:pt x="103" y="578"/>
                      <a:pt x="103" y="578"/>
                      <a:pt x="103" y="578"/>
                    </a:cubicBezTo>
                    <a:cubicBezTo>
                      <a:pt x="106" y="580"/>
                      <a:pt x="106" y="580"/>
                      <a:pt x="106" y="580"/>
                    </a:cubicBezTo>
                    <a:cubicBezTo>
                      <a:pt x="108" y="581"/>
                      <a:pt x="108" y="581"/>
                      <a:pt x="108" y="581"/>
                    </a:cubicBezTo>
                    <a:cubicBezTo>
                      <a:pt x="110" y="578"/>
                      <a:pt x="110" y="578"/>
                      <a:pt x="110" y="578"/>
                    </a:cubicBezTo>
                    <a:cubicBezTo>
                      <a:pt x="109" y="575"/>
                      <a:pt x="109" y="575"/>
                      <a:pt x="109" y="575"/>
                    </a:cubicBezTo>
                    <a:cubicBezTo>
                      <a:pt x="109" y="575"/>
                      <a:pt x="110" y="572"/>
                      <a:pt x="111" y="572"/>
                    </a:cubicBezTo>
                    <a:cubicBezTo>
                      <a:pt x="112" y="573"/>
                      <a:pt x="116" y="573"/>
                      <a:pt x="116" y="573"/>
                    </a:cubicBezTo>
                    <a:cubicBezTo>
                      <a:pt x="119" y="570"/>
                      <a:pt x="119" y="570"/>
                      <a:pt x="119" y="570"/>
                    </a:cubicBezTo>
                    <a:cubicBezTo>
                      <a:pt x="119" y="566"/>
                      <a:pt x="119" y="566"/>
                      <a:pt x="119" y="566"/>
                    </a:cubicBezTo>
                    <a:cubicBezTo>
                      <a:pt x="121" y="563"/>
                      <a:pt x="121" y="563"/>
                      <a:pt x="121" y="563"/>
                    </a:cubicBezTo>
                    <a:cubicBezTo>
                      <a:pt x="126" y="562"/>
                      <a:pt x="126" y="562"/>
                      <a:pt x="126" y="562"/>
                    </a:cubicBezTo>
                    <a:cubicBezTo>
                      <a:pt x="126" y="562"/>
                      <a:pt x="135" y="562"/>
                      <a:pt x="136" y="562"/>
                    </a:cubicBezTo>
                    <a:cubicBezTo>
                      <a:pt x="137" y="562"/>
                      <a:pt x="140" y="562"/>
                      <a:pt x="141" y="562"/>
                    </a:cubicBezTo>
                    <a:cubicBezTo>
                      <a:pt x="142" y="562"/>
                      <a:pt x="147" y="563"/>
                      <a:pt x="147" y="563"/>
                    </a:cubicBezTo>
                    <a:cubicBezTo>
                      <a:pt x="149" y="559"/>
                      <a:pt x="149" y="559"/>
                      <a:pt x="149" y="559"/>
                    </a:cubicBezTo>
                    <a:cubicBezTo>
                      <a:pt x="142" y="557"/>
                      <a:pt x="142" y="557"/>
                      <a:pt x="142" y="557"/>
                    </a:cubicBezTo>
                    <a:cubicBezTo>
                      <a:pt x="138" y="557"/>
                      <a:pt x="138" y="557"/>
                      <a:pt x="138" y="557"/>
                    </a:cubicBezTo>
                    <a:cubicBezTo>
                      <a:pt x="135" y="553"/>
                      <a:pt x="135" y="553"/>
                      <a:pt x="135" y="553"/>
                    </a:cubicBezTo>
                    <a:cubicBezTo>
                      <a:pt x="130" y="552"/>
                      <a:pt x="130" y="552"/>
                      <a:pt x="130" y="552"/>
                    </a:cubicBezTo>
                    <a:cubicBezTo>
                      <a:pt x="124" y="554"/>
                      <a:pt x="124" y="554"/>
                      <a:pt x="124" y="554"/>
                    </a:cubicBezTo>
                    <a:cubicBezTo>
                      <a:pt x="120" y="555"/>
                      <a:pt x="120" y="555"/>
                      <a:pt x="120" y="555"/>
                    </a:cubicBezTo>
                    <a:cubicBezTo>
                      <a:pt x="114" y="554"/>
                      <a:pt x="114" y="554"/>
                      <a:pt x="114" y="554"/>
                    </a:cubicBezTo>
                    <a:cubicBezTo>
                      <a:pt x="113" y="551"/>
                      <a:pt x="113" y="551"/>
                      <a:pt x="113" y="551"/>
                    </a:cubicBezTo>
                    <a:cubicBezTo>
                      <a:pt x="113" y="551"/>
                      <a:pt x="109" y="551"/>
                      <a:pt x="108" y="551"/>
                    </a:cubicBezTo>
                    <a:cubicBezTo>
                      <a:pt x="107" y="551"/>
                      <a:pt x="106" y="551"/>
                      <a:pt x="105" y="550"/>
                    </a:cubicBezTo>
                    <a:cubicBezTo>
                      <a:pt x="104" y="550"/>
                      <a:pt x="101" y="545"/>
                      <a:pt x="101" y="545"/>
                    </a:cubicBezTo>
                    <a:cubicBezTo>
                      <a:pt x="102" y="542"/>
                      <a:pt x="102" y="542"/>
                      <a:pt x="102" y="542"/>
                    </a:cubicBezTo>
                    <a:cubicBezTo>
                      <a:pt x="104" y="544"/>
                      <a:pt x="104" y="544"/>
                      <a:pt x="104" y="544"/>
                    </a:cubicBezTo>
                    <a:cubicBezTo>
                      <a:pt x="104" y="544"/>
                      <a:pt x="105" y="545"/>
                      <a:pt x="105" y="544"/>
                    </a:cubicBezTo>
                    <a:cubicBezTo>
                      <a:pt x="105" y="543"/>
                      <a:pt x="104" y="539"/>
                      <a:pt x="104" y="539"/>
                    </a:cubicBezTo>
                    <a:cubicBezTo>
                      <a:pt x="104" y="539"/>
                      <a:pt x="105" y="534"/>
                      <a:pt x="103" y="535"/>
                    </a:cubicBezTo>
                    <a:cubicBezTo>
                      <a:pt x="101" y="535"/>
                      <a:pt x="98" y="538"/>
                      <a:pt x="98" y="539"/>
                    </a:cubicBezTo>
                    <a:cubicBezTo>
                      <a:pt x="98" y="540"/>
                      <a:pt x="97" y="542"/>
                      <a:pt x="96" y="543"/>
                    </a:cubicBezTo>
                    <a:cubicBezTo>
                      <a:pt x="96" y="545"/>
                      <a:pt x="95" y="545"/>
                      <a:pt x="94" y="546"/>
                    </a:cubicBezTo>
                    <a:cubicBezTo>
                      <a:pt x="93" y="547"/>
                      <a:pt x="89" y="548"/>
                      <a:pt x="89" y="548"/>
                    </a:cubicBezTo>
                    <a:cubicBezTo>
                      <a:pt x="86" y="548"/>
                      <a:pt x="86" y="548"/>
                      <a:pt x="86" y="548"/>
                    </a:cubicBezTo>
                    <a:cubicBezTo>
                      <a:pt x="88" y="545"/>
                      <a:pt x="88" y="545"/>
                      <a:pt x="88" y="545"/>
                    </a:cubicBezTo>
                    <a:cubicBezTo>
                      <a:pt x="90" y="540"/>
                      <a:pt x="90" y="540"/>
                      <a:pt x="90" y="540"/>
                    </a:cubicBezTo>
                    <a:cubicBezTo>
                      <a:pt x="90" y="540"/>
                      <a:pt x="94" y="533"/>
                      <a:pt x="94" y="531"/>
                    </a:cubicBezTo>
                    <a:cubicBezTo>
                      <a:pt x="95" y="530"/>
                      <a:pt x="96" y="527"/>
                      <a:pt x="96" y="526"/>
                    </a:cubicBezTo>
                    <a:cubicBezTo>
                      <a:pt x="97" y="524"/>
                      <a:pt x="99" y="523"/>
                      <a:pt x="99" y="523"/>
                    </a:cubicBezTo>
                    <a:cubicBezTo>
                      <a:pt x="102" y="514"/>
                      <a:pt x="102" y="514"/>
                      <a:pt x="102" y="514"/>
                    </a:cubicBezTo>
                    <a:cubicBezTo>
                      <a:pt x="112" y="494"/>
                      <a:pt x="112" y="494"/>
                      <a:pt x="112" y="494"/>
                    </a:cubicBezTo>
                    <a:cubicBezTo>
                      <a:pt x="112" y="494"/>
                      <a:pt x="114" y="488"/>
                      <a:pt x="115" y="486"/>
                    </a:cubicBezTo>
                    <a:cubicBezTo>
                      <a:pt x="115" y="485"/>
                      <a:pt x="117" y="480"/>
                      <a:pt x="117" y="479"/>
                    </a:cubicBezTo>
                    <a:cubicBezTo>
                      <a:pt x="118" y="477"/>
                      <a:pt x="120" y="471"/>
                      <a:pt x="120" y="471"/>
                    </a:cubicBezTo>
                    <a:cubicBezTo>
                      <a:pt x="120" y="471"/>
                      <a:pt x="122" y="463"/>
                      <a:pt x="122" y="461"/>
                    </a:cubicBezTo>
                    <a:cubicBezTo>
                      <a:pt x="122" y="459"/>
                      <a:pt x="124" y="458"/>
                      <a:pt x="125" y="457"/>
                    </a:cubicBezTo>
                    <a:cubicBezTo>
                      <a:pt x="126" y="457"/>
                      <a:pt x="128" y="449"/>
                      <a:pt x="129" y="448"/>
                    </a:cubicBezTo>
                    <a:cubicBezTo>
                      <a:pt x="129" y="446"/>
                      <a:pt x="131" y="432"/>
                      <a:pt x="131" y="432"/>
                    </a:cubicBezTo>
                    <a:cubicBezTo>
                      <a:pt x="129" y="422"/>
                      <a:pt x="129" y="422"/>
                      <a:pt x="129" y="422"/>
                    </a:cubicBezTo>
                    <a:cubicBezTo>
                      <a:pt x="125" y="419"/>
                      <a:pt x="125" y="419"/>
                      <a:pt x="125" y="419"/>
                    </a:cubicBezTo>
                    <a:cubicBezTo>
                      <a:pt x="120" y="416"/>
                      <a:pt x="120" y="416"/>
                      <a:pt x="120" y="416"/>
                    </a:cubicBezTo>
                    <a:cubicBezTo>
                      <a:pt x="120" y="416"/>
                      <a:pt x="114" y="413"/>
                      <a:pt x="113" y="412"/>
                    </a:cubicBezTo>
                    <a:cubicBezTo>
                      <a:pt x="113" y="411"/>
                      <a:pt x="109" y="410"/>
                      <a:pt x="108" y="409"/>
                    </a:cubicBezTo>
                    <a:cubicBezTo>
                      <a:pt x="107" y="409"/>
                      <a:pt x="103" y="408"/>
                      <a:pt x="102" y="408"/>
                    </a:cubicBezTo>
                    <a:cubicBezTo>
                      <a:pt x="101" y="408"/>
                      <a:pt x="98" y="406"/>
                      <a:pt x="96" y="404"/>
                    </a:cubicBezTo>
                    <a:cubicBezTo>
                      <a:pt x="94" y="402"/>
                      <a:pt x="90" y="399"/>
                      <a:pt x="90" y="399"/>
                    </a:cubicBezTo>
                    <a:cubicBezTo>
                      <a:pt x="94" y="392"/>
                      <a:pt x="94" y="392"/>
                      <a:pt x="94" y="392"/>
                    </a:cubicBezTo>
                    <a:cubicBezTo>
                      <a:pt x="94" y="392"/>
                      <a:pt x="94" y="387"/>
                      <a:pt x="95" y="386"/>
                    </a:cubicBezTo>
                    <a:cubicBezTo>
                      <a:pt x="95" y="385"/>
                      <a:pt x="95" y="382"/>
                      <a:pt x="95" y="382"/>
                    </a:cubicBezTo>
                    <a:cubicBezTo>
                      <a:pt x="94" y="379"/>
                      <a:pt x="94" y="379"/>
                      <a:pt x="94" y="379"/>
                    </a:cubicBezTo>
                    <a:cubicBezTo>
                      <a:pt x="91" y="375"/>
                      <a:pt x="91" y="375"/>
                      <a:pt x="91" y="375"/>
                    </a:cubicBezTo>
                    <a:cubicBezTo>
                      <a:pt x="91" y="375"/>
                      <a:pt x="87" y="374"/>
                      <a:pt x="86" y="375"/>
                    </a:cubicBezTo>
                    <a:cubicBezTo>
                      <a:pt x="85" y="375"/>
                      <a:pt x="85" y="373"/>
                      <a:pt x="84" y="371"/>
                    </a:cubicBezTo>
                    <a:cubicBezTo>
                      <a:pt x="84" y="370"/>
                      <a:pt x="83" y="370"/>
                      <a:pt x="81" y="368"/>
                    </a:cubicBezTo>
                    <a:cubicBezTo>
                      <a:pt x="79" y="367"/>
                      <a:pt x="78" y="365"/>
                      <a:pt x="78" y="365"/>
                    </a:cubicBezTo>
                    <a:cubicBezTo>
                      <a:pt x="80" y="360"/>
                      <a:pt x="80" y="360"/>
                      <a:pt x="80" y="360"/>
                    </a:cubicBezTo>
                    <a:cubicBezTo>
                      <a:pt x="80" y="360"/>
                      <a:pt x="79" y="358"/>
                      <a:pt x="79" y="356"/>
                    </a:cubicBezTo>
                    <a:cubicBezTo>
                      <a:pt x="79" y="355"/>
                      <a:pt x="76" y="356"/>
                      <a:pt x="76" y="356"/>
                    </a:cubicBezTo>
                    <a:cubicBezTo>
                      <a:pt x="70" y="355"/>
                      <a:pt x="70" y="355"/>
                      <a:pt x="70" y="355"/>
                    </a:cubicBezTo>
                    <a:cubicBezTo>
                      <a:pt x="66" y="348"/>
                      <a:pt x="66" y="348"/>
                      <a:pt x="66" y="348"/>
                    </a:cubicBezTo>
                    <a:cubicBezTo>
                      <a:pt x="66" y="348"/>
                      <a:pt x="67" y="343"/>
                      <a:pt x="67" y="342"/>
                    </a:cubicBezTo>
                    <a:cubicBezTo>
                      <a:pt x="68" y="341"/>
                      <a:pt x="68" y="339"/>
                      <a:pt x="68" y="339"/>
                    </a:cubicBezTo>
                    <a:cubicBezTo>
                      <a:pt x="64" y="338"/>
                      <a:pt x="64" y="338"/>
                      <a:pt x="64" y="338"/>
                    </a:cubicBezTo>
                    <a:cubicBezTo>
                      <a:pt x="65" y="335"/>
                      <a:pt x="65" y="335"/>
                      <a:pt x="65" y="335"/>
                    </a:cubicBezTo>
                    <a:cubicBezTo>
                      <a:pt x="63" y="330"/>
                      <a:pt x="63" y="330"/>
                      <a:pt x="63" y="330"/>
                    </a:cubicBezTo>
                    <a:cubicBezTo>
                      <a:pt x="63" y="327"/>
                      <a:pt x="63" y="327"/>
                      <a:pt x="63" y="327"/>
                    </a:cubicBezTo>
                    <a:cubicBezTo>
                      <a:pt x="61" y="323"/>
                      <a:pt x="61" y="323"/>
                      <a:pt x="61" y="323"/>
                    </a:cubicBezTo>
                    <a:cubicBezTo>
                      <a:pt x="61" y="321"/>
                      <a:pt x="61" y="321"/>
                      <a:pt x="61" y="321"/>
                    </a:cubicBezTo>
                    <a:cubicBezTo>
                      <a:pt x="64" y="317"/>
                      <a:pt x="64" y="317"/>
                      <a:pt x="64" y="317"/>
                    </a:cubicBezTo>
                    <a:cubicBezTo>
                      <a:pt x="64" y="313"/>
                      <a:pt x="64" y="313"/>
                      <a:pt x="64" y="313"/>
                    </a:cubicBezTo>
                    <a:cubicBezTo>
                      <a:pt x="61" y="307"/>
                      <a:pt x="61" y="307"/>
                      <a:pt x="61" y="307"/>
                    </a:cubicBezTo>
                    <a:cubicBezTo>
                      <a:pt x="61" y="307"/>
                      <a:pt x="59" y="304"/>
                      <a:pt x="59" y="303"/>
                    </a:cubicBezTo>
                    <a:cubicBezTo>
                      <a:pt x="58" y="302"/>
                      <a:pt x="52" y="298"/>
                      <a:pt x="52" y="298"/>
                    </a:cubicBezTo>
                    <a:cubicBezTo>
                      <a:pt x="50" y="292"/>
                      <a:pt x="50" y="292"/>
                      <a:pt x="50" y="292"/>
                    </a:cubicBezTo>
                    <a:cubicBezTo>
                      <a:pt x="44" y="285"/>
                      <a:pt x="44" y="285"/>
                      <a:pt x="44" y="285"/>
                    </a:cubicBezTo>
                    <a:cubicBezTo>
                      <a:pt x="39" y="279"/>
                      <a:pt x="39" y="279"/>
                      <a:pt x="39" y="279"/>
                    </a:cubicBezTo>
                    <a:cubicBezTo>
                      <a:pt x="35" y="276"/>
                      <a:pt x="35" y="276"/>
                      <a:pt x="35" y="276"/>
                    </a:cubicBezTo>
                    <a:cubicBezTo>
                      <a:pt x="33" y="270"/>
                      <a:pt x="33" y="270"/>
                      <a:pt x="33" y="270"/>
                    </a:cubicBezTo>
                    <a:cubicBezTo>
                      <a:pt x="33" y="270"/>
                      <a:pt x="34" y="264"/>
                      <a:pt x="34" y="263"/>
                    </a:cubicBezTo>
                    <a:cubicBezTo>
                      <a:pt x="34" y="262"/>
                      <a:pt x="37" y="256"/>
                      <a:pt x="37" y="252"/>
                    </a:cubicBezTo>
                    <a:cubicBezTo>
                      <a:pt x="37" y="249"/>
                      <a:pt x="39" y="244"/>
                      <a:pt x="39" y="244"/>
                    </a:cubicBezTo>
                    <a:cubicBezTo>
                      <a:pt x="39" y="238"/>
                      <a:pt x="39" y="238"/>
                      <a:pt x="39" y="238"/>
                    </a:cubicBezTo>
                    <a:cubicBezTo>
                      <a:pt x="37" y="235"/>
                      <a:pt x="37" y="235"/>
                      <a:pt x="37" y="235"/>
                    </a:cubicBezTo>
                    <a:cubicBezTo>
                      <a:pt x="32" y="232"/>
                      <a:pt x="32" y="232"/>
                      <a:pt x="32" y="232"/>
                    </a:cubicBezTo>
                    <a:cubicBezTo>
                      <a:pt x="29" y="228"/>
                      <a:pt x="29" y="228"/>
                      <a:pt x="29" y="228"/>
                    </a:cubicBezTo>
                    <a:cubicBezTo>
                      <a:pt x="29" y="228"/>
                      <a:pt x="28" y="223"/>
                      <a:pt x="22" y="222"/>
                    </a:cubicBezTo>
                    <a:cubicBezTo>
                      <a:pt x="16" y="220"/>
                      <a:pt x="15" y="221"/>
                      <a:pt x="15" y="221"/>
                    </a:cubicBezTo>
                    <a:cubicBezTo>
                      <a:pt x="9" y="218"/>
                      <a:pt x="9" y="218"/>
                      <a:pt x="9" y="218"/>
                    </a:cubicBezTo>
                    <a:cubicBezTo>
                      <a:pt x="6" y="212"/>
                      <a:pt x="6" y="212"/>
                      <a:pt x="6" y="212"/>
                    </a:cubicBezTo>
                    <a:cubicBezTo>
                      <a:pt x="3" y="207"/>
                      <a:pt x="3" y="207"/>
                      <a:pt x="3" y="207"/>
                    </a:cubicBezTo>
                    <a:cubicBezTo>
                      <a:pt x="5" y="204"/>
                      <a:pt x="5" y="204"/>
                      <a:pt x="5" y="204"/>
                    </a:cubicBezTo>
                    <a:cubicBezTo>
                      <a:pt x="6" y="199"/>
                      <a:pt x="6" y="199"/>
                      <a:pt x="6" y="199"/>
                    </a:cubicBezTo>
                    <a:cubicBezTo>
                      <a:pt x="6" y="196"/>
                      <a:pt x="6" y="196"/>
                      <a:pt x="6" y="196"/>
                    </a:cubicBezTo>
                    <a:cubicBezTo>
                      <a:pt x="5" y="192"/>
                      <a:pt x="5" y="192"/>
                      <a:pt x="5" y="192"/>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89"/>
                      <a:pt x="0" y="189"/>
                      <a:pt x="0"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8"/>
                      <a:pt x="1" y="188"/>
                      <a:pt x="1"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5" y="185"/>
                      <a:pt x="6" y="184"/>
                      <a:pt x="6" y="183"/>
                    </a:cubicBezTo>
                    <a:cubicBezTo>
                      <a:pt x="6" y="183"/>
                      <a:pt x="7" y="183"/>
                      <a:pt x="7" y="183"/>
                    </a:cubicBezTo>
                    <a:cubicBezTo>
                      <a:pt x="8" y="183"/>
                      <a:pt x="8" y="183"/>
                      <a:pt x="9" y="183"/>
                    </a:cubicBezTo>
                    <a:cubicBezTo>
                      <a:pt x="9" y="183"/>
                      <a:pt x="12" y="176"/>
                      <a:pt x="11" y="173"/>
                    </a:cubicBezTo>
                    <a:cubicBezTo>
                      <a:pt x="10" y="170"/>
                      <a:pt x="14" y="167"/>
                      <a:pt x="14" y="167"/>
                    </a:cubicBezTo>
                    <a:cubicBezTo>
                      <a:pt x="19" y="161"/>
                      <a:pt x="19" y="161"/>
                      <a:pt x="19" y="161"/>
                    </a:cubicBezTo>
                    <a:cubicBezTo>
                      <a:pt x="18" y="155"/>
                      <a:pt x="18" y="155"/>
                      <a:pt x="18" y="155"/>
                    </a:cubicBezTo>
                    <a:cubicBezTo>
                      <a:pt x="25" y="155"/>
                      <a:pt x="25" y="155"/>
                      <a:pt x="25" y="155"/>
                    </a:cubicBezTo>
                    <a:cubicBezTo>
                      <a:pt x="25" y="155"/>
                      <a:pt x="30" y="153"/>
                      <a:pt x="28" y="150"/>
                    </a:cubicBezTo>
                    <a:cubicBezTo>
                      <a:pt x="27" y="148"/>
                      <a:pt x="27" y="146"/>
                      <a:pt x="26" y="144"/>
                    </a:cubicBezTo>
                    <a:cubicBezTo>
                      <a:pt x="26" y="144"/>
                      <a:pt x="26" y="143"/>
                      <a:pt x="26" y="143"/>
                    </a:cubicBezTo>
                    <a:cubicBezTo>
                      <a:pt x="26" y="143"/>
                      <a:pt x="28" y="141"/>
                      <a:pt x="28" y="141"/>
                    </a:cubicBezTo>
                    <a:cubicBezTo>
                      <a:pt x="30" y="141"/>
                      <a:pt x="30" y="141"/>
                      <a:pt x="30" y="141"/>
                    </a:cubicBezTo>
                    <a:cubicBezTo>
                      <a:pt x="33" y="141"/>
                      <a:pt x="33" y="141"/>
                      <a:pt x="33" y="141"/>
                    </a:cubicBezTo>
                    <a:cubicBezTo>
                      <a:pt x="33" y="141"/>
                      <a:pt x="34" y="142"/>
                      <a:pt x="36" y="142"/>
                    </a:cubicBezTo>
                    <a:cubicBezTo>
                      <a:pt x="37" y="142"/>
                      <a:pt x="40" y="141"/>
                      <a:pt x="40" y="141"/>
                    </a:cubicBezTo>
                    <a:cubicBezTo>
                      <a:pt x="37" y="137"/>
                      <a:pt x="37" y="137"/>
                      <a:pt x="37" y="137"/>
                    </a:cubicBezTo>
                    <a:cubicBezTo>
                      <a:pt x="38" y="134"/>
                      <a:pt x="38" y="134"/>
                      <a:pt x="38" y="134"/>
                    </a:cubicBezTo>
                    <a:cubicBezTo>
                      <a:pt x="41" y="134"/>
                      <a:pt x="41" y="134"/>
                      <a:pt x="41" y="134"/>
                    </a:cubicBezTo>
                    <a:cubicBezTo>
                      <a:pt x="42" y="134"/>
                      <a:pt x="42" y="134"/>
                      <a:pt x="42" y="134"/>
                    </a:cubicBezTo>
                    <a:cubicBezTo>
                      <a:pt x="39" y="129"/>
                      <a:pt x="39" y="129"/>
                      <a:pt x="39" y="129"/>
                    </a:cubicBezTo>
                    <a:cubicBezTo>
                      <a:pt x="39" y="129"/>
                      <a:pt x="40" y="127"/>
                      <a:pt x="41" y="127"/>
                    </a:cubicBezTo>
                    <a:cubicBezTo>
                      <a:pt x="42" y="127"/>
                      <a:pt x="44" y="129"/>
                      <a:pt x="44" y="129"/>
                    </a:cubicBezTo>
                    <a:cubicBezTo>
                      <a:pt x="45" y="129"/>
                      <a:pt x="48" y="130"/>
                      <a:pt x="48" y="130"/>
                    </a:cubicBezTo>
                    <a:cubicBezTo>
                      <a:pt x="51" y="131"/>
                      <a:pt x="51" y="131"/>
                      <a:pt x="51" y="131"/>
                    </a:cubicBezTo>
                    <a:cubicBezTo>
                      <a:pt x="54" y="131"/>
                      <a:pt x="54" y="131"/>
                      <a:pt x="54" y="131"/>
                    </a:cubicBezTo>
                    <a:cubicBezTo>
                      <a:pt x="58" y="131"/>
                      <a:pt x="58" y="131"/>
                      <a:pt x="58" y="131"/>
                    </a:cubicBezTo>
                    <a:cubicBezTo>
                      <a:pt x="59" y="133"/>
                      <a:pt x="59" y="133"/>
                      <a:pt x="59" y="133"/>
                    </a:cubicBezTo>
                    <a:cubicBezTo>
                      <a:pt x="59" y="133"/>
                      <a:pt x="60" y="135"/>
                      <a:pt x="60" y="135"/>
                    </a:cubicBezTo>
                    <a:cubicBezTo>
                      <a:pt x="59" y="136"/>
                      <a:pt x="59" y="138"/>
                      <a:pt x="58" y="138"/>
                    </a:cubicBezTo>
                    <a:cubicBezTo>
                      <a:pt x="58" y="139"/>
                      <a:pt x="57" y="139"/>
                      <a:pt x="56" y="139"/>
                    </a:cubicBezTo>
                    <a:cubicBezTo>
                      <a:pt x="55" y="139"/>
                      <a:pt x="52" y="140"/>
                      <a:pt x="52" y="140"/>
                    </a:cubicBezTo>
                    <a:cubicBezTo>
                      <a:pt x="48" y="140"/>
                      <a:pt x="48" y="140"/>
                      <a:pt x="48" y="140"/>
                    </a:cubicBezTo>
                    <a:cubicBezTo>
                      <a:pt x="46" y="139"/>
                      <a:pt x="46" y="139"/>
                      <a:pt x="46" y="139"/>
                    </a:cubicBezTo>
                    <a:cubicBezTo>
                      <a:pt x="45" y="141"/>
                      <a:pt x="45" y="141"/>
                      <a:pt x="45" y="141"/>
                    </a:cubicBezTo>
                    <a:cubicBezTo>
                      <a:pt x="45" y="141"/>
                      <a:pt x="47" y="142"/>
                      <a:pt x="48" y="143"/>
                    </a:cubicBezTo>
                    <a:cubicBezTo>
                      <a:pt x="50" y="143"/>
                      <a:pt x="50" y="143"/>
                      <a:pt x="50" y="143"/>
                    </a:cubicBezTo>
                    <a:cubicBezTo>
                      <a:pt x="51" y="143"/>
                      <a:pt x="52" y="145"/>
                      <a:pt x="52" y="145"/>
                    </a:cubicBezTo>
                    <a:cubicBezTo>
                      <a:pt x="51" y="148"/>
                      <a:pt x="51" y="148"/>
                      <a:pt x="51" y="148"/>
                    </a:cubicBezTo>
                    <a:cubicBezTo>
                      <a:pt x="51" y="148"/>
                      <a:pt x="53" y="145"/>
                      <a:pt x="54" y="145"/>
                    </a:cubicBezTo>
                    <a:cubicBezTo>
                      <a:pt x="54" y="145"/>
                      <a:pt x="58" y="145"/>
                      <a:pt x="58" y="145"/>
                    </a:cubicBezTo>
                    <a:cubicBezTo>
                      <a:pt x="58" y="145"/>
                      <a:pt x="62" y="143"/>
                      <a:pt x="62" y="143"/>
                    </a:cubicBezTo>
                    <a:cubicBezTo>
                      <a:pt x="63" y="143"/>
                      <a:pt x="62" y="145"/>
                      <a:pt x="62" y="145"/>
                    </a:cubicBezTo>
                    <a:cubicBezTo>
                      <a:pt x="65" y="144"/>
                      <a:pt x="65" y="144"/>
                      <a:pt x="65" y="144"/>
                    </a:cubicBezTo>
                    <a:cubicBezTo>
                      <a:pt x="68" y="142"/>
                      <a:pt x="68" y="142"/>
                      <a:pt x="68" y="142"/>
                    </a:cubicBezTo>
                    <a:cubicBezTo>
                      <a:pt x="70" y="142"/>
                      <a:pt x="70" y="142"/>
                      <a:pt x="70" y="142"/>
                    </a:cubicBezTo>
                    <a:cubicBezTo>
                      <a:pt x="70" y="142"/>
                      <a:pt x="71" y="144"/>
                      <a:pt x="70" y="145"/>
                    </a:cubicBezTo>
                    <a:cubicBezTo>
                      <a:pt x="70" y="146"/>
                      <a:pt x="70" y="146"/>
                      <a:pt x="70" y="147"/>
                    </a:cubicBezTo>
                    <a:cubicBezTo>
                      <a:pt x="70" y="148"/>
                      <a:pt x="70" y="149"/>
                      <a:pt x="70" y="150"/>
                    </a:cubicBezTo>
                    <a:cubicBezTo>
                      <a:pt x="70" y="150"/>
                      <a:pt x="70" y="151"/>
                      <a:pt x="71" y="151"/>
                    </a:cubicBezTo>
                    <a:cubicBezTo>
                      <a:pt x="72" y="151"/>
                      <a:pt x="72" y="150"/>
                      <a:pt x="72" y="150"/>
                    </a:cubicBezTo>
                    <a:cubicBezTo>
                      <a:pt x="74" y="147"/>
                      <a:pt x="74" y="147"/>
                      <a:pt x="74" y="147"/>
                    </a:cubicBezTo>
                    <a:cubicBezTo>
                      <a:pt x="74" y="147"/>
                      <a:pt x="75" y="145"/>
                      <a:pt x="76" y="145"/>
                    </a:cubicBezTo>
                    <a:cubicBezTo>
                      <a:pt x="76" y="145"/>
                      <a:pt x="78" y="144"/>
                      <a:pt x="78" y="144"/>
                    </a:cubicBezTo>
                    <a:cubicBezTo>
                      <a:pt x="83" y="143"/>
                      <a:pt x="83" y="143"/>
                      <a:pt x="83" y="143"/>
                    </a:cubicBezTo>
                    <a:cubicBezTo>
                      <a:pt x="83" y="143"/>
                      <a:pt x="87" y="143"/>
                      <a:pt x="87" y="143"/>
                    </a:cubicBezTo>
                    <a:cubicBezTo>
                      <a:pt x="88" y="143"/>
                      <a:pt x="89" y="143"/>
                      <a:pt x="90" y="143"/>
                    </a:cubicBezTo>
                    <a:cubicBezTo>
                      <a:pt x="91" y="144"/>
                      <a:pt x="93" y="144"/>
                      <a:pt x="94" y="144"/>
                    </a:cubicBezTo>
                    <a:cubicBezTo>
                      <a:pt x="95" y="144"/>
                      <a:pt x="95" y="144"/>
                      <a:pt x="95" y="144"/>
                    </a:cubicBezTo>
                    <a:cubicBezTo>
                      <a:pt x="95" y="144"/>
                      <a:pt x="97" y="142"/>
                      <a:pt x="97" y="142"/>
                    </a:cubicBezTo>
                    <a:cubicBezTo>
                      <a:pt x="97" y="141"/>
                      <a:pt x="97" y="141"/>
                      <a:pt x="98" y="140"/>
                    </a:cubicBezTo>
                    <a:cubicBezTo>
                      <a:pt x="98" y="139"/>
                      <a:pt x="99" y="138"/>
                      <a:pt x="99" y="138"/>
                    </a:cubicBezTo>
                    <a:cubicBezTo>
                      <a:pt x="100" y="138"/>
                      <a:pt x="113" y="140"/>
                      <a:pt x="113" y="140"/>
                    </a:cubicBezTo>
                    <a:cubicBezTo>
                      <a:pt x="123" y="143"/>
                      <a:pt x="123" y="143"/>
                      <a:pt x="123" y="143"/>
                    </a:cubicBezTo>
                    <a:cubicBezTo>
                      <a:pt x="130" y="144"/>
                      <a:pt x="130" y="144"/>
                      <a:pt x="130" y="144"/>
                    </a:cubicBezTo>
                    <a:cubicBezTo>
                      <a:pt x="130" y="144"/>
                      <a:pt x="136" y="147"/>
                      <a:pt x="137" y="148"/>
                    </a:cubicBezTo>
                    <a:cubicBezTo>
                      <a:pt x="138" y="148"/>
                      <a:pt x="148" y="150"/>
                      <a:pt x="148" y="150"/>
                    </a:cubicBezTo>
                    <a:cubicBezTo>
                      <a:pt x="153" y="153"/>
                      <a:pt x="153" y="153"/>
                      <a:pt x="153" y="153"/>
                    </a:cubicBezTo>
                    <a:cubicBezTo>
                      <a:pt x="153" y="153"/>
                      <a:pt x="157" y="155"/>
                      <a:pt x="157" y="156"/>
                    </a:cubicBezTo>
                    <a:cubicBezTo>
                      <a:pt x="158" y="156"/>
                      <a:pt x="161" y="158"/>
                      <a:pt x="161" y="158"/>
                    </a:cubicBezTo>
                    <a:cubicBezTo>
                      <a:pt x="164" y="156"/>
                      <a:pt x="164" y="156"/>
                      <a:pt x="164" y="156"/>
                    </a:cubicBezTo>
                    <a:cubicBezTo>
                      <a:pt x="164" y="156"/>
                      <a:pt x="168" y="157"/>
                      <a:pt x="168" y="158"/>
                    </a:cubicBezTo>
                    <a:cubicBezTo>
                      <a:pt x="168" y="158"/>
                      <a:pt x="176" y="160"/>
                      <a:pt x="176" y="160"/>
                    </a:cubicBezTo>
                    <a:cubicBezTo>
                      <a:pt x="176" y="160"/>
                      <a:pt x="182" y="162"/>
                      <a:pt x="183" y="162"/>
                    </a:cubicBezTo>
                    <a:cubicBezTo>
                      <a:pt x="184" y="162"/>
                      <a:pt x="187" y="161"/>
                      <a:pt x="187" y="161"/>
                    </a:cubicBezTo>
                    <a:cubicBezTo>
                      <a:pt x="187" y="159"/>
                      <a:pt x="187" y="159"/>
                      <a:pt x="187" y="159"/>
                    </a:cubicBezTo>
                    <a:cubicBezTo>
                      <a:pt x="187" y="159"/>
                      <a:pt x="186" y="158"/>
                      <a:pt x="188" y="158"/>
                    </a:cubicBezTo>
                    <a:cubicBezTo>
                      <a:pt x="189" y="158"/>
                      <a:pt x="190" y="158"/>
                      <a:pt x="191" y="159"/>
                    </a:cubicBezTo>
                    <a:cubicBezTo>
                      <a:pt x="191" y="160"/>
                      <a:pt x="193" y="159"/>
                      <a:pt x="194" y="161"/>
                    </a:cubicBezTo>
                    <a:cubicBezTo>
                      <a:pt x="194" y="162"/>
                      <a:pt x="198" y="163"/>
                      <a:pt x="198" y="163"/>
                    </a:cubicBezTo>
                    <a:cubicBezTo>
                      <a:pt x="201" y="165"/>
                      <a:pt x="201" y="165"/>
                      <a:pt x="201" y="165"/>
                    </a:cubicBezTo>
                    <a:cubicBezTo>
                      <a:pt x="202" y="167"/>
                      <a:pt x="202" y="167"/>
                      <a:pt x="202" y="167"/>
                    </a:cubicBezTo>
                    <a:cubicBezTo>
                      <a:pt x="204" y="168"/>
                      <a:pt x="204" y="168"/>
                      <a:pt x="204" y="168"/>
                    </a:cubicBezTo>
                    <a:cubicBezTo>
                      <a:pt x="204" y="166"/>
                      <a:pt x="204" y="166"/>
                      <a:pt x="204" y="166"/>
                    </a:cubicBezTo>
                    <a:cubicBezTo>
                      <a:pt x="205" y="166"/>
                      <a:pt x="205" y="165"/>
                      <a:pt x="205" y="165"/>
                    </a:cubicBezTo>
                    <a:cubicBezTo>
                      <a:pt x="208" y="166"/>
                      <a:pt x="208" y="166"/>
                      <a:pt x="208" y="166"/>
                    </a:cubicBezTo>
                    <a:cubicBezTo>
                      <a:pt x="208" y="166"/>
                      <a:pt x="209" y="166"/>
                      <a:pt x="209" y="166"/>
                    </a:cubicBezTo>
                    <a:cubicBezTo>
                      <a:pt x="210" y="166"/>
                      <a:pt x="212" y="165"/>
                      <a:pt x="212" y="166"/>
                    </a:cubicBezTo>
                    <a:cubicBezTo>
                      <a:pt x="212" y="166"/>
                      <a:pt x="214" y="167"/>
                      <a:pt x="214" y="168"/>
                    </a:cubicBezTo>
                    <a:cubicBezTo>
                      <a:pt x="215" y="169"/>
                      <a:pt x="216" y="171"/>
                      <a:pt x="216" y="171"/>
                    </a:cubicBezTo>
                    <a:cubicBezTo>
                      <a:pt x="216" y="171"/>
                      <a:pt x="216" y="172"/>
                      <a:pt x="216" y="173"/>
                    </a:cubicBezTo>
                    <a:cubicBezTo>
                      <a:pt x="216" y="174"/>
                      <a:pt x="217" y="175"/>
                      <a:pt x="217" y="175"/>
                    </a:cubicBezTo>
                    <a:cubicBezTo>
                      <a:pt x="219" y="176"/>
                      <a:pt x="219" y="176"/>
                      <a:pt x="219" y="176"/>
                    </a:cubicBezTo>
                    <a:cubicBezTo>
                      <a:pt x="222" y="183"/>
                      <a:pt x="222" y="183"/>
                      <a:pt x="222" y="183"/>
                    </a:cubicBezTo>
                    <a:cubicBezTo>
                      <a:pt x="224" y="184"/>
                      <a:pt x="224" y="184"/>
                      <a:pt x="224" y="184"/>
                    </a:cubicBezTo>
                    <a:cubicBezTo>
                      <a:pt x="226" y="183"/>
                      <a:pt x="226" y="183"/>
                      <a:pt x="226" y="183"/>
                    </a:cubicBezTo>
                    <a:cubicBezTo>
                      <a:pt x="228" y="183"/>
                      <a:pt x="228" y="183"/>
                      <a:pt x="228" y="183"/>
                    </a:cubicBezTo>
                    <a:cubicBezTo>
                      <a:pt x="231" y="188"/>
                      <a:pt x="231" y="188"/>
                      <a:pt x="231" y="188"/>
                    </a:cubicBezTo>
                    <a:cubicBezTo>
                      <a:pt x="233" y="195"/>
                      <a:pt x="233" y="195"/>
                      <a:pt x="233" y="195"/>
                    </a:cubicBezTo>
                    <a:cubicBezTo>
                      <a:pt x="232" y="205"/>
                      <a:pt x="232" y="205"/>
                      <a:pt x="232" y="205"/>
                    </a:cubicBezTo>
                    <a:cubicBezTo>
                      <a:pt x="231" y="212"/>
                      <a:pt x="231" y="212"/>
                      <a:pt x="231" y="212"/>
                    </a:cubicBezTo>
                    <a:cubicBezTo>
                      <a:pt x="231" y="212"/>
                      <a:pt x="230" y="217"/>
                      <a:pt x="230" y="218"/>
                    </a:cubicBezTo>
                    <a:cubicBezTo>
                      <a:pt x="230" y="219"/>
                      <a:pt x="226" y="225"/>
                      <a:pt x="226" y="225"/>
                    </a:cubicBezTo>
                    <a:cubicBezTo>
                      <a:pt x="226" y="225"/>
                      <a:pt x="223" y="230"/>
                      <a:pt x="223" y="231"/>
                    </a:cubicBezTo>
                    <a:cubicBezTo>
                      <a:pt x="222" y="232"/>
                      <a:pt x="218" y="238"/>
                      <a:pt x="218" y="238"/>
                    </a:cubicBezTo>
                    <a:cubicBezTo>
                      <a:pt x="209" y="248"/>
                      <a:pt x="209" y="248"/>
                      <a:pt x="209" y="248"/>
                    </a:cubicBezTo>
                    <a:cubicBezTo>
                      <a:pt x="209" y="248"/>
                      <a:pt x="204" y="251"/>
                      <a:pt x="203" y="252"/>
                    </a:cubicBezTo>
                    <a:cubicBezTo>
                      <a:pt x="201" y="253"/>
                      <a:pt x="194" y="254"/>
                      <a:pt x="194" y="254"/>
                    </a:cubicBezTo>
                    <a:cubicBezTo>
                      <a:pt x="187" y="254"/>
                      <a:pt x="187" y="254"/>
                      <a:pt x="187" y="254"/>
                    </a:cubicBezTo>
                    <a:cubicBezTo>
                      <a:pt x="178" y="251"/>
                      <a:pt x="178" y="251"/>
                      <a:pt x="178" y="251"/>
                    </a:cubicBezTo>
                    <a:cubicBezTo>
                      <a:pt x="172" y="253"/>
                      <a:pt x="172" y="253"/>
                      <a:pt x="172" y="253"/>
                    </a:cubicBezTo>
                    <a:cubicBezTo>
                      <a:pt x="165" y="255"/>
                      <a:pt x="165" y="255"/>
                      <a:pt x="165" y="255"/>
                    </a:cubicBezTo>
                    <a:cubicBezTo>
                      <a:pt x="158" y="255"/>
                      <a:pt x="158" y="255"/>
                      <a:pt x="158" y="255"/>
                    </a:cubicBezTo>
                    <a:cubicBezTo>
                      <a:pt x="151" y="257"/>
                      <a:pt x="151" y="257"/>
                      <a:pt x="151" y="257"/>
                    </a:cubicBezTo>
                    <a:cubicBezTo>
                      <a:pt x="151" y="257"/>
                      <a:pt x="148" y="257"/>
                      <a:pt x="147" y="257"/>
                    </a:cubicBezTo>
                    <a:cubicBezTo>
                      <a:pt x="147" y="257"/>
                      <a:pt x="141" y="255"/>
                      <a:pt x="141" y="255"/>
                    </a:cubicBezTo>
                    <a:cubicBezTo>
                      <a:pt x="136" y="254"/>
                      <a:pt x="136" y="254"/>
                      <a:pt x="136" y="254"/>
                    </a:cubicBezTo>
                    <a:cubicBezTo>
                      <a:pt x="132" y="254"/>
                      <a:pt x="132" y="254"/>
                      <a:pt x="132" y="254"/>
                    </a:cubicBezTo>
                    <a:cubicBezTo>
                      <a:pt x="131" y="257"/>
                      <a:pt x="131" y="257"/>
                      <a:pt x="131" y="257"/>
                    </a:cubicBezTo>
                    <a:cubicBezTo>
                      <a:pt x="131" y="257"/>
                      <a:pt x="131" y="257"/>
                      <a:pt x="129" y="257"/>
                    </a:cubicBezTo>
                    <a:cubicBezTo>
                      <a:pt x="128" y="257"/>
                      <a:pt x="126" y="257"/>
                      <a:pt x="126" y="257"/>
                    </a:cubicBezTo>
                    <a:cubicBezTo>
                      <a:pt x="126" y="254"/>
                      <a:pt x="126" y="254"/>
                      <a:pt x="126" y="254"/>
                    </a:cubicBezTo>
                    <a:cubicBezTo>
                      <a:pt x="120" y="254"/>
                      <a:pt x="120" y="254"/>
                      <a:pt x="120" y="254"/>
                    </a:cubicBezTo>
                    <a:cubicBezTo>
                      <a:pt x="120" y="254"/>
                      <a:pt x="118" y="254"/>
                      <a:pt x="116" y="254"/>
                    </a:cubicBezTo>
                    <a:cubicBezTo>
                      <a:pt x="114" y="254"/>
                      <a:pt x="112" y="252"/>
                      <a:pt x="111" y="252"/>
                    </a:cubicBezTo>
                    <a:cubicBezTo>
                      <a:pt x="110" y="252"/>
                      <a:pt x="110" y="253"/>
                      <a:pt x="110" y="253"/>
                    </a:cubicBezTo>
                    <a:cubicBezTo>
                      <a:pt x="110" y="255"/>
                      <a:pt x="110" y="255"/>
                      <a:pt x="110" y="255"/>
                    </a:cubicBezTo>
                    <a:cubicBezTo>
                      <a:pt x="106" y="255"/>
                      <a:pt x="106" y="255"/>
                      <a:pt x="106" y="255"/>
                    </a:cubicBezTo>
                    <a:cubicBezTo>
                      <a:pt x="101" y="253"/>
                      <a:pt x="101" y="253"/>
                      <a:pt x="101" y="253"/>
                    </a:cubicBezTo>
                    <a:cubicBezTo>
                      <a:pt x="98" y="251"/>
                      <a:pt x="98" y="251"/>
                      <a:pt x="98" y="251"/>
                    </a:cubicBezTo>
                    <a:cubicBezTo>
                      <a:pt x="94" y="247"/>
                      <a:pt x="94" y="247"/>
                      <a:pt x="94" y="247"/>
                    </a:cubicBezTo>
                    <a:cubicBezTo>
                      <a:pt x="94" y="245"/>
                      <a:pt x="94" y="245"/>
                      <a:pt x="94" y="245"/>
                    </a:cubicBezTo>
                    <a:cubicBezTo>
                      <a:pt x="90" y="245"/>
                      <a:pt x="90" y="245"/>
                      <a:pt x="90" y="245"/>
                    </a:cubicBezTo>
                    <a:cubicBezTo>
                      <a:pt x="85" y="245"/>
                      <a:pt x="85" y="245"/>
                      <a:pt x="85" y="245"/>
                    </a:cubicBezTo>
                    <a:cubicBezTo>
                      <a:pt x="81" y="247"/>
                      <a:pt x="81" y="247"/>
                      <a:pt x="81" y="247"/>
                    </a:cubicBezTo>
                    <a:cubicBezTo>
                      <a:pt x="85" y="248"/>
                      <a:pt x="85" y="248"/>
                      <a:pt x="85" y="248"/>
                    </a:cubicBezTo>
                    <a:cubicBezTo>
                      <a:pt x="88" y="249"/>
                      <a:pt x="88" y="249"/>
                      <a:pt x="88" y="249"/>
                    </a:cubicBezTo>
                    <a:cubicBezTo>
                      <a:pt x="88" y="249"/>
                      <a:pt x="91" y="248"/>
                      <a:pt x="91" y="250"/>
                    </a:cubicBezTo>
                    <a:cubicBezTo>
                      <a:pt x="91" y="252"/>
                      <a:pt x="89" y="252"/>
                      <a:pt x="90" y="254"/>
                    </a:cubicBezTo>
                    <a:cubicBezTo>
                      <a:pt x="92" y="256"/>
                      <a:pt x="94" y="257"/>
                      <a:pt x="94" y="257"/>
                    </a:cubicBezTo>
                    <a:cubicBezTo>
                      <a:pt x="94" y="257"/>
                      <a:pt x="96" y="257"/>
                      <a:pt x="97" y="257"/>
                    </a:cubicBezTo>
                    <a:cubicBezTo>
                      <a:pt x="98" y="257"/>
                      <a:pt x="99" y="257"/>
                      <a:pt x="99" y="257"/>
                    </a:cubicBezTo>
                    <a:cubicBezTo>
                      <a:pt x="101" y="259"/>
                      <a:pt x="101" y="259"/>
                      <a:pt x="101" y="259"/>
                    </a:cubicBezTo>
                    <a:cubicBezTo>
                      <a:pt x="101" y="259"/>
                      <a:pt x="100" y="260"/>
                      <a:pt x="101" y="260"/>
                    </a:cubicBezTo>
                    <a:cubicBezTo>
                      <a:pt x="102" y="260"/>
                      <a:pt x="106" y="260"/>
                      <a:pt x="106" y="260"/>
                    </a:cubicBezTo>
                    <a:cubicBezTo>
                      <a:pt x="110" y="262"/>
                      <a:pt x="110" y="262"/>
                      <a:pt x="110" y="262"/>
                    </a:cubicBezTo>
                    <a:cubicBezTo>
                      <a:pt x="110" y="264"/>
                      <a:pt x="110" y="264"/>
                      <a:pt x="110" y="264"/>
                    </a:cubicBezTo>
                    <a:cubicBezTo>
                      <a:pt x="110" y="264"/>
                      <a:pt x="109" y="266"/>
                      <a:pt x="111" y="266"/>
                    </a:cubicBezTo>
                    <a:cubicBezTo>
                      <a:pt x="112" y="266"/>
                      <a:pt x="115" y="266"/>
                      <a:pt x="115" y="266"/>
                    </a:cubicBezTo>
                    <a:cubicBezTo>
                      <a:pt x="115" y="266"/>
                      <a:pt x="114" y="265"/>
                      <a:pt x="116" y="266"/>
                    </a:cubicBezTo>
                    <a:cubicBezTo>
                      <a:pt x="117" y="266"/>
                      <a:pt x="117" y="267"/>
                      <a:pt x="117" y="267"/>
                    </a:cubicBezTo>
                    <a:cubicBezTo>
                      <a:pt x="117" y="267"/>
                      <a:pt x="118" y="269"/>
                      <a:pt x="118" y="270"/>
                    </a:cubicBezTo>
                    <a:cubicBezTo>
                      <a:pt x="118" y="271"/>
                      <a:pt x="119" y="272"/>
                      <a:pt x="119" y="272"/>
                    </a:cubicBezTo>
                    <a:cubicBezTo>
                      <a:pt x="119" y="272"/>
                      <a:pt x="117" y="273"/>
                      <a:pt x="121" y="273"/>
                    </a:cubicBezTo>
                    <a:cubicBezTo>
                      <a:pt x="125" y="273"/>
                      <a:pt x="125" y="273"/>
                      <a:pt x="125" y="273"/>
                    </a:cubicBezTo>
                    <a:cubicBezTo>
                      <a:pt x="127" y="273"/>
                      <a:pt x="127" y="273"/>
                      <a:pt x="127" y="273"/>
                    </a:cubicBezTo>
                    <a:cubicBezTo>
                      <a:pt x="131" y="274"/>
                      <a:pt x="131" y="274"/>
                      <a:pt x="131" y="274"/>
                    </a:cubicBezTo>
                    <a:cubicBezTo>
                      <a:pt x="136" y="276"/>
                      <a:pt x="136" y="276"/>
                      <a:pt x="136" y="276"/>
                    </a:cubicBezTo>
                    <a:cubicBezTo>
                      <a:pt x="142" y="279"/>
                      <a:pt x="142" y="279"/>
                      <a:pt x="142" y="279"/>
                    </a:cubicBezTo>
                    <a:cubicBezTo>
                      <a:pt x="142" y="279"/>
                      <a:pt x="142" y="282"/>
                      <a:pt x="143" y="282"/>
                    </a:cubicBezTo>
                    <a:cubicBezTo>
                      <a:pt x="144" y="282"/>
                      <a:pt x="147" y="282"/>
                      <a:pt x="147" y="282"/>
                    </a:cubicBezTo>
                    <a:cubicBezTo>
                      <a:pt x="150" y="289"/>
                      <a:pt x="150" y="289"/>
                      <a:pt x="150" y="289"/>
                    </a:cubicBezTo>
                    <a:cubicBezTo>
                      <a:pt x="145" y="289"/>
                      <a:pt x="145" y="289"/>
                      <a:pt x="145" y="289"/>
                    </a:cubicBezTo>
                    <a:cubicBezTo>
                      <a:pt x="148" y="295"/>
                      <a:pt x="148" y="295"/>
                      <a:pt x="148" y="295"/>
                    </a:cubicBezTo>
                    <a:cubicBezTo>
                      <a:pt x="150" y="298"/>
                      <a:pt x="150" y="298"/>
                      <a:pt x="150" y="298"/>
                    </a:cubicBezTo>
                    <a:cubicBezTo>
                      <a:pt x="149" y="302"/>
                      <a:pt x="149" y="302"/>
                      <a:pt x="149" y="302"/>
                    </a:cubicBezTo>
                    <a:cubicBezTo>
                      <a:pt x="147" y="305"/>
                      <a:pt x="147" y="305"/>
                      <a:pt x="147" y="305"/>
                    </a:cubicBezTo>
                    <a:cubicBezTo>
                      <a:pt x="147" y="305"/>
                      <a:pt x="147" y="305"/>
                      <a:pt x="147" y="306"/>
                    </a:cubicBezTo>
                    <a:cubicBezTo>
                      <a:pt x="147" y="307"/>
                      <a:pt x="148" y="307"/>
                      <a:pt x="148" y="307"/>
                    </a:cubicBezTo>
                    <a:cubicBezTo>
                      <a:pt x="148" y="307"/>
                      <a:pt x="149" y="308"/>
                      <a:pt x="150" y="309"/>
                    </a:cubicBezTo>
                    <a:cubicBezTo>
                      <a:pt x="150" y="310"/>
                      <a:pt x="152" y="310"/>
                      <a:pt x="152" y="311"/>
                    </a:cubicBezTo>
                    <a:cubicBezTo>
                      <a:pt x="152" y="312"/>
                      <a:pt x="155" y="315"/>
                      <a:pt x="155" y="315"/>
                    </a:cubicBezTo>
                    <a:cubicBezTo>
                      <a:pt x="156" y="316"/>
                      <a:pt x="156" y="316"/>
                      <a:pt x="156" y="316"/>
                    </a:cubicBezTo>
                    <a:cubicBezTo>
                      <a:pt x="159" y="318"/>
                      <a:pt x="159" y="318"/>
                      <a:pt x="159" y="318"/>
                    </a:cubicBezTo>
                    <a:cubicBezTo>
                      <a:pt x="159" y="318"/>
                      <a:pt x="159" y="318"/>
                      <a:pt x="159" y="319"/>
                    </a:cubicBezTo>
                    <a:cubicBezTo>
                      <a:pt x="159" y="320"/>
                      <a:pt x="161" y="322"/>
                      <a:pt x="161" y="322"/>
                    </a:cubicBezTo>
                    <a:cubicBezTo>
                      <a:pt x="164" y="324"/>
                      <a:pt x="164" y="324"/>
                      <a:pt x="164" y="324"/>
                    </a:cubicBezTo>
                    <a:cubicBezTo>
                      <a:pt x="164" y="324"/>
                      <a:pt x="164" y="324"/>
                      <a:pt x="164" y="325"/>
                    </a:cubicBezTo>
                    <a:cubicBezTo>
                      <a:pt x="164" y="327"/>
                      <a:pt x="164" y="329"/>
                      <a:pt x="164" y="329"/>
                    </a:cubicBezTo>
                    <a:cubicBezTo>
                      <a:pt x="167" y="329"/>
                      <a:pt x="167" y="329"/>
                      <a:pt x="167" y="329"/>
                    </a:cubicBezTo>
                    <a:cubicBezTo>
                      <a:pt x="166" y="332"/>
                      <a:pt x="166" y="332"/>
                      <a:pt x="166" y="332"/>
                    </a:cubicBezTo>
                    <a:cubicBezTo>
                      <a:pt x="166" y="332"/>
                      <a:pt x="165" y="333"/>
                      <a:pt x="166" y="335"/>
                    </a:cubicBezTo>
                    <a:cubicBezTo>
                      <a:pt x="168" y="336"/>
                      <a:pt x="168" y="338"/>
                      <a:pt x="168" y="338"/>
                    </a:cubicBezTo>
                    <a:cubicBezTo>
                      <a:pt x="174" y="342"/>
                      <a:pt x="174" y="342"/>
                      <a:pt x="174" y="342"/>
                    </a:cubicBezTo>
                    <a:cubicBezTo>
                      <a:pt x="177" y="342"/>
                      <a:pt x="177" y="342"/>
                      <a:pt x="177" y="342"/>
                    </a:cubicBezTo>
                    <a:cubicBezTo>
                      <a:pt x="180" y="341"/>
                      <a:pt x="180" y="341"/>
                      <a:pt x="180" y="341"/>
                    </a:cubicBezTo>
                    <a:cubicBezTo>
                      <a:pt x="182" y="338"/>
                      <a:pt x="182" y="338"/>
                      <a:pt x="182" y="338"/>
                    </a:cubicBezTo>
                    <a:cubicBezTo>
                      <a:pt x="182" y="338"/>
                      <a:pt x="184" y="338"/>
                      <a:pt x="186" y="339"/>
                    </a:cubicBezTo>
                    <a:cubicBezTo>
                      <a:pt x="188" y="339"/>
                      <a:pt x="191" y="339"/>
                      <a:pt x="191" y="339"/>
                    </a:cubicBezTo>
                    <a:cubicBezTo>
                      <a:pt x="191" y="339"/>
                      <a:pt x="191" y="339"/>
                      <a:pt x="191" y="340"/>
                    </a:cubicBezTo>
                    <a:cubicBezTo>
                      <a:pt x="192" y="342"/>
                      <a:pt x="194" y="341"/>
                      <a:pt x="194" y="341"/>
                    </a:cubicBezTo>
                    <a:cubicBezTo>
                      <a:pt x="194" y="341"/>
                      <a:pt x="196" y="341"/>
                      <a:pt x="196" y="342"/>
                    </a:cubicBezTo>
                    <a:cubicBezTo>
                      <a:pt x="196" y="343"/>
                      <a:pt x="197" y="344"/>
                      <a:pt x="198" y="345"/>
                    </a:cubicBezTo>
                    <a:cubicBezTo>
                      <a:pt x="199" y="346"/>
                      <a:pt x="199" y="346"/>
                      <a:pt x="200" y="347"/>
                    </a:cubicBezTo>
                    <a:cubicBezTo>
                      <a:pt x="200" y="348"/>
                      <a:pt x="197" y="348"/>
                      <a:pt x="201" y="349"/>
                    </a:cubicBezTo>
                    <a:cubicBezTo>
                      <a:pt x="204" y="349"/>
                      <a:pt x="212" y="350"/>
                      <a:pt x="212" y="350"/>
                    </a:cubicBezTo>
                    <a:cubicBezTo>
                      <a:pt x="212" y="350"/>
                      <a:pt x="217" y="349"/>
                      <a:pt x="219" y="349"/>
                    </a:cubicBezTo>
                    <a:cubicBezTo>
                      <a:pt x="222" y="349"/>
                      <a:pt x="222" y="350"/>
                      <a:pt x="222" y="350"/>
                    </a:cubicBezTo>
                    <a:cubicBezTo>
                      <a:pt x="224" y="350"/>
                      <a:pt x="224" y="350"/>
                      <a:pt x="224" y="350"/>
                    </a:cubicBezTo>
                    <a:cubicBezTo>
                      <a:pt x="224" y="350"/>
                      <a:pt x="226" y="349"/>
                      <a:pt x="226" y="348"/>
                    </a:cubicBezTo>
                    <a:cubicBezTo>
                      <a:pt x="226" y="347"/>
                      <a:pt x="226" y="345"/>
                      <a:pt x="226" y="345"/>
                    </a:cubicBezTo>
                    <a:cubicBezTo>
                      <a:pt x="226" y="345"/>
                      <a:pt x="226" y="343"/>
                      <a:pt x="227" y="343"/>
                    </a:cubicBezTo>
                    <a:cubicBezTo>
                      <a:pt x="229" y="343"/>
                      <a:pt x="230" y="342"/>
                      <a:pt x="230" y="342"/>
                    </a:cubicBezTo>
                    <a:cubicBezTo>
                      <a:pt x="232" y="341"/>
                      <a:pt x="232" y="341"/>
                      <a:pt x="232" y="341"/>
                    </a:cubicBezTo>
                    <a:cubicBezTo>
                      <a:pt x="232" y="334"/>
                      <a:pt x="232" y="334"/>
                      <a:pt x="232" y="334"/>
                    </a:cubicBezTo>
                    <a:cubicBezTo>
                      <a:pt x="232" y="334"/>
                      <a:pt x="231" y="331"/>
                      <a:pt x="230" y="331"/>
                    </a:cubicBezTo>
                    <a:cubicBezTo>
                      <a:pt x="229" y="330"/>
                      <a:pt x="227" y="328"/>
                      <a:pt x="227" y="328"/>
                    </a:cubicBezTo>
                    <a:cubicBezTo>
                      <a:pt x="226" y="325"/>
                      <a:pt x="226" y="325"/>
                      <a:pt x="226" y="325"/>
                    </a:cubicBezTo>
                    <a:cubicBezTo>
                      <a:pt x="222" y="323"/>
                      <a:pt x="222" y="323"/>
                      <a:pt x="222" y="323"/>
                    </a:cubicBezTo>
                    <a:cubicBezTo>
                      <a:pt x="222" y="323"/>
                      <a:pt x="222" y="321"/>
                      <a:pt x="221" y="321"/>
                    </a:cubicBezTo>
                    <a:cubicBezTo>
                      <a:pt x="220" y="322"/>
                      <a:pt x="221" y="322"/>
                      <a:pt x="219" y="324"/>
                    </a:cubicBezTo>
                    <a:cubicBezTo>
                      <a:pt x="218" y="326"/>
                      <a:pt x="215" y="327"/>
                      <a:pt x="215" y="327"/>
                    </a:cubicBezTo>
                    <a:cubicBezTo>
                      <a:pt x="211" y="328"/>
                      <a:pt x="211" y="328"/>
                      <a:pt x="211" y="328"/>
                    </a:cubicBezTo>
                    <a:cubicBezTo>
                      <a:pt x="211" y="328"/>
                      <a:pt x="208" y="326"/>
                      <a:pt x="207" y="326"/>
                    </a:cubicBezTo>
                    <a:cubicBezTo>
                      <a:pt x="206" y="325"/>
                      <a:pt x="200" y="320"/>
                      <a:pt x="200" y="320"/>
                    </a:cubicBezTo>
                    <a:cubicBezTo>
                      <a:pt x="200" y="320"/>
                      <a:pt x="197" y="317"/>
                      <a:pt x="196" y="317"/>
                    </a:cubicBezTo>
                    <a:cubicBezTo>
                      <a:pt x="195" y="317"/>
                      <a:pt x="193" y="317"/>
                      <a:pt x="193" y="317"/>
                    </a:cubicBezTo>
                    <a:cubicBezTo>
                      <a:pt x="191" y="313"/>
                      <a:pt x="191" y="313"/>
                      <a:pt x="191" y="313"/>
                    </a:cubicBezTo>
                    <a:cubicBezTo>
                      <a:pt x="190" y="312"/>
                      <a:pt x="190" y="312"/>
                      <a:pt x="190" y="312"/>
                    </a:cubicBezTo>
                    <a:cubicBezTo>
                      <a:pt x="190" y="312"/>
                      <a:pt x="187" y="310"/>
                      <a:pt x="189" y="310"/>
                    </a:cubicBezTo>
                    <a:cubicBezTo>
                      <a:pt x="191" y="310"/>
                      <a:pt x="192" y="308"/>
                      <a:pt x="192" y="308"/>
                    </a:cubicBezTo>
                    <a:cubicBezTo>
                      <a:pt x="192" y="305"/>
                      <a:pt x="192" y="305"/>
                      <a:pt x="192" y="305"/>
                    </a:cubicBezTo>
                    <a:cubicBezTo>
                      <a:pt x="192" y="303"/>
                      <a:pt x="192" y="303"/>
                      <a:pt x="192" y="303"/>
                    </a:cubicBezTo>
                    <a:cubicBezTo>
                      <a:pt x="191" y="299"/>
                      <a:pt x="191" y="299"/>
                      <a:pt x="191" y="299"/>
                    </a:cubicBezTo>
                    <a:cubicBezTo>
                      <a:pt x="191" y="299"/>
                      <a:pt x="190" y="295"/>
                      <a:pt x="191" y="295"/>
                    </a:cubicBezTo>
                    <a:cubicBezTo>
                      <a:pt x="193" y="295"/>
                      <a:pt x="198" y="294"/>
                      <a:pt x="198" y="294"/>
                    </a:cubicBezTo>
                    <a:cubicBezTo>
                      <a:pt x="198" y="294"/>
                      <a:pt x="200" y="295"/>
                      <a:pt x="202" y="295"/>
                    </a:cubicBezTo>
                    <a:cubicBezTo>
                      <a:pt x="204" y="296"/>
                      <a:pt x="206" y="297"/>
                      <a:pt x="206" y="297"/>
                    </a:cubicBezTo>
                    <a:cubicBezTo>
                      <a:pt x="206" y="297"/>
                      <a:pt x="210" y="298"/>
                      <a:pt x="211" y="299"/>
                    </a:cubicBezTo>
                    <a:cubicBezTo>
                      <a:pt x="212" y="300"/>
                      <a:pt x="213" y="301"/>
                      <a:pt x="215" y="302"/>
                    </a:cubicBezTo>
                    <a:cubicBezTo>
                      <a:pt x="217" y="303"/>
                      <a:pt x="222" y="302"/>
                      <a:pt x="222" y="302"/>
                    </a:cubicBezTo>
                    <a:cubicBezTo>
                      <a:pt x="222" y="302"/>
                      <a:pt x="224" y="301"/>
                      <a:pt x="226" y="301"/>
                    </a:cubicBezTo>
                    <a:cubicBezTo>
                      <a:pt x="227" y="301"/>
                      <a:pt x="234" y="301"/>
                      <a:pt x="234" y="301"/>
                    </a:cubicBezTo>
                    <a:cubicBezTo>
                      <a:pt x="234" y="301"/>
                      <a:pt x="237" y="301"/>
                      <a:pt x="238" y="301"/>
                    </a:cubicBezTo>
                    <a:cubicBezTo>
                      <a:pt x="239" y="301"/>
                      <a:pt x="242" y="301"/>
                      <a:pt x="242" y="301"/>
                    </a:cubicBezTo>
                    <a:cubicBezTo>
                      <a:pt x="249" y="303"/>
                      <a:pt x="249" y="303"/>
                      <a:pt x="249" y="303"/>
                    </a:cubicBezTo>
                    <a:cubicBezTo>
                      <a:pt x="254" y="300"/>
                      <a:pt x="254" y="300"/>
                      <a:pt x="254" y="300"/>
                    </a:cubicBezTo>
                    <a:cubicBezTo>
                      <a:pt x="254" y="300"/>
                      <a:pt x="254" y="296"/>
                      <a:pt x="254" y="296"/>
                    </a:cubicBezTo>
                    <a:cubicBezTo>
                      <a:pt x="255" y="297"/>
                      <a:pt x="257" y="296"/>
                      <a:pt x="259" y="297"/>
                    </a:cubicBezTo>
                    <a:cubicBezTo>
                      <a:pt x="261" y="297"/>
                      <a:pt x="265" y="295"/>
                      <a:pt x="265" y="295"/>
                    </a:cubicBezTo>
                    <a:cubicBezTo>
                      <a:pt x="261" y="289"/>
                      <a:pt x="261" y="289"/>
                      <a:pt x="261" y="289"/>
                    </a:cubicBezTo>
                    <a:cubicBezTo>
                      <a:pt x="261" y="289"/>
                      <a:pt x="260" y="289"/>
                      <a:pt x="259" y="286"/>
                    </a:cubicBezTo>
                    <a:cubicBezTo>
                      <a:pt x="258" y="283"/>
                      <a:pt x="255" y="279"/>
                      <a:pt x="255" y="279"/>
                    </a:cubicBezTo>
                    <a:cubicBezTo>
                      <a:pt x="255" y="279"/>
                      <a:pt x="252" y="279"/>
                      <a:pt x="250" y="278"/>
                    </a:cubicBezTo>
                    <a:cubicBezTo>
                      <a:pt x="247" y="277"/>
                      <a:pt x="249" y="278"/>
                      <a:pt x="247" y="277"/>
                    </a:cubicBezTo>
                    <a:cubicBezTo>
                      <a:pt x="246" y="275"/>
                      <a:pt x="239" y="271"/>
                      <a:pt x="239" y="271"/>
                    </a:cubicBezTo>
                    <a:cubicBezTo>
                      <a:pt x="239" y="271"/>
                      <a:pt x="236" y="271"/>
                      <a:pt x="235" y="269"/>
                    </a:cubicBezTo>
                    <a:cubicBezTo>
                      <a:pt x="234" y="266"/>
                      <a:pt x="234" y="259"/>
                      <a:pt x="234" y="259"/>
                    </a:cubicBezTo>
                    <a:cubicBezTo>
                      <a:pt x="236" y="255"/>
                      <a:pt x="236" y="255"/>
                      <a:pt x="236" y="255"/>
                    </a:cubicBezTo>
                    <a:cubicBezTo>
                      <a:pt x="240" y="247"/>
                      <a:pt x="240" y="247"/>
                      <a:pt x="240" y="247"/>
                    </a:cubicBezTo>
                    <a:cubicBezTo>
                      <a:pt x="241" y="240"/>
                      <a:pt x="241" y="240"/>
                      <a:pt x="241" y="240"/>
                    </a:cubicBezTo>
                    <a:cubicBezTo>
                      <a:pt x="249" y="230"/>
                      <a:pt x="249" y="230"/>
                      <a:pt x="249" y="230"/>
                    </a:cubicBezTo>
                    <a:cubicBezTo>
                      <a:pt x="251" y="223"/>
                      <a:pt x="251" y="223"/>
                      <a:pt x="251" y="223"/>
                    </a:cubicBezTo>
                    <a:cubicBezTo>
                      <a:pt x="253" y="216"/>
                      <a:pt x="253" y="216"/>
                      <a:pt x="253" y="216"/>
                    </a:cubicBezTo>
                    <a:cubicBezTo>
                      <a:pt x="254" y="209"/>
                      <a:pt x="254" y="209"/>
                      <a:pt x="254" y="209"/>
                    </a:cubicBezTo>
                    <a:cubicBezTo>
                      <a:pt x="253" y="203"/>
                      <a:pt x="253" y="203"/>
                      <a:pt x="253" y="203"/>
                    </a:cubicBezTo>
                    <a:cubicBezTo>
                      <a:pt x="264" y="203"/>
                      <a:pt x="264" y="203"/>
                      <a:pt x="264" y="203"/>
                    </a:cubicBezTo>
                    <a:cubicBezTo>
                      <a:pt x="264" y="206"/>
                      <a:pt x="264" y="206"/>
                      <a:pt x="264" y="206"/>
                    </a:cubicBezTo>
                    <a:cubicBezTo>
                      <a:pt x="264" y="206"/>
                      <a:pt x="265" y="202"/>
                      <a:pt x="266" y="202"/>
                    </a:cubicBezTo>
                    <a:cubicBezTo>
                      <a:pt x="267" y="202"/>
                      <a:pt x="273" y="199"/>
                      <a:pt x="273" y="199"/>
                    </a:cubicBezTo>
                    <a:cubicBezTo>
                      <a:pt x="276" y="200"/>
                      <a:pt x="276" y="200"/>
                      <a:pt x="276" y="200"/>
                    </a:cubicBezTo>
                    <a:cubicBezTo>
                      <a:pt x="282" y="202"/>
                      <a:pt x="282" y="202"/>
                      <a:pt x="282" y="202"/>
                    </a:cubicBezTo>
                    <a:cubicBezTo>
                      <a:pt x="282" y="202"/>
                      <a:pt x="285" y="202"/>
                      <a:pt x="284" y="204"/>
                    </a:cubicBezTo>
                    <a:cubicBezTo>
                      <a:pt x="283" y="206"/>
                      <a:pt x="283" y="206"/>
                      <a:pt x="284" y="206"/>
                    </a:cubicBezTo>
                    <a:cubicBezTo>
                      <a:pt x="285" y="206"/>
                      <a:pt x="288" y="203"/>
                      <a:pt x="288" y="203"/>
                    </a:cubicBezTo>
                    <a:cubicBezTo>
                      <a:pt x="293" y="205"/>
                      <a:pt x="293" y="205"/>
                      <a:pt x="293" y="205"/>
                    </a:cubicBezTo>
                    <a:cubicBezTo>
                      <a:pt x="288" y="200"/>
                      <a:pt x="288" y="200"/>
                      <a:pt x="288" y="200"/>
                    </a:cubicBezTo>
                    <a:cubicBezTo>
                      <a:pt x="288" y="200"/>
                      <a:pt x="288" y="195"/>
                      <a:pt x="288" y="194"/>
                    </a:cubicBezTo>
                    <a:cubicBezTo>
                      <a:pt x="288" y="193"/>
                      <a:pt x="287" y="186"/>
                      <a:pt x="287" y="186"/>
                    </a:cubicBezTo>
                    <a:cubicBezTo>
                      <a:pt x="286" y="181"/>
                      <a:pt x="286" y="181"/>
                      <a:pt x="286" y="181"/>
                    </a:cubicBezTo>
                    <a:cubicBezTo>
                      <a:pt x="285" y="177"/>
                      <a:pt x="285" y="177"/>
                      <a:pt x="285" y="177"/>
                    </a:cubicBezTo>
                    <a:cubicBezTo>
                      <a:pt x="282" y="175"/>
                      <a:pt x="282" y="175"/>
                      <a:pt x="282" y="175"/>
                    </a:cubicBezTo>
                    <a:cubicBezTo>
                      <a:pt x="282" y="171"/>
                      <a:pt x="282" y="171"/>
                      <a:pt x="282" y="171"/>
                    </a:cubicBezTo>
                    <a:cubicBezTo>
                      <a:pt x="279" y="168"/>
                      <a:pt x="279" y="168"/>
                      <a:pt x="279" y="168"/>
                    </a:cubicBezTo>
                    <a:cubicBezTo>
                      <a:pt x="274" y="165"/>
                      <a:pt x="274" y="165"/>
                      <a:pt x="274" y="165"/>
                    </a:cubicBezTo>
                    <a:cubicBezTo>
                      <a:pt x="270" y="164"/>
                      <a:pt x="270" y="164"/>
                      <a:pt x="270" y="164"/>
                    </a:cubicBezTo>
                    <a:cubicBezTo>
                      <a:pt x="267" y="164"/>
                      <a:pt x="267" y="164"/>
                      <a:pt x="267" y="164"/>
                    </a:cubicBezTo>
                    <a:cubicBezTo>
                      <a:pt x="264" y="164"/>
                      <a:pt x="264" y="164"/>
                      <a:pt x="264" y="164"/>
                    </a:cubicBezTo>
                    <a:cubicBezTo>
                      <a:pt x="261" y="161"/>
                      <a:pt x="261" y="161"/>
                      <a:pt x="261" y="161"/>
                    </a:cubicBezTo>
                    <a:cubicBezTo>
                      <a:pt x="261" y="161"/>
                      <a:pt x="260" y="155"/>
                      <a:pt x="260" y="154"/>
                    </a:cubicBezTo>
                    <a:cubicBezTo>
                      <a:pt x="260" y="153"/>
                      <a:pt x="259" y="148"/>
                      <a:pt x="259" y="148"/>
                    </a:cubicBezTo>
                    <a:cubicBezTo>
                      <a:pt x="258" y="141"/>
                      <a:pt x="258" y="141"/>
                      <a:pt x="258" y="141"/>
                    </a:cubicBezTo>
                    <a:cubicBezTo>
                      <a:pt x="256" y="135"/>
                      <a:pt x="256" y="135"/>
                      <a:pt x="256" y="135"/>
                    </a:cubicBezTo>
                    <a:cubicBezTo>
                      <a:pt x="256" y="135"/>
                      <a:pt x="254" y="131"/>
                      <a:pt x="253" y="129"/>
                    </a:cubicBezTo>
                    <a:cubicBezTo>
                      <a:pt x="252" y="128"/>
                      <a:pt x="251" y="124"/>
                      <a:pt x="251" y="124"/>
                    </a:cubicBezTo>
                    <a:cubicBezTo>
                      <a:pt x="249" y="118"/>
                      <a:pt x="249" y="118"/>
                      <a:pt x="249" y="118"/>
                    </a:cubicBezTo>
                    <a:cubicBezTo>
                      <a:pt x="243" y="117"/>
                      <a:pt x="243" y="117"/>
                      <a:pt x="243" y="117"/>
                    </a:cubicBezTo>
                    <a:cubicBezTo>
                      <a:pt x="232" y="114"/>
                      <a:pt x="232" y="114"/>
                      <a:pt x="232" y="114"/>
                    </a:cubicBezTo>
                    <a:cubicBezTo>
                      <a:pt x="227" y="111"/>
                      <a:pt x="227" y="111"/>
                      <a:pt x="227" y="111"/>
                    </a:cubicBezTo>
                    <a:cubicBezTo>
                      <a:pt x="227" y="109"/>
                      <a:pt x="227" y="109"/>
                      <a:pt x="227" y="109"/>
                    </a:cubicBezTo>
                    <a:cubicBezTo>
                      <a:pt x="230" y="108"/>
                      <a:pt x="230" y="108"/>
                      <a:pt x="230" y="108"/>
                    </a:cubicBezTo>
                    <a:cubicBezTo>
                      <a:pt x="230" y="108"/>
                      <a:pt x="232" y="108"/>
                      <a:pt x="234" y="108"/>
                    </a:cubicBezTo>
                    <a:cubicBezTo>
                      <a:pt x="236" y="109"/>
                      <a:pt x="238" y="109"/>
                      <a:pt x="239" y="109"/>
                    </a:cubicBezTo>
                    <a:cubicBezTo>
                      <a:pt x="241" y="109"/>
                      <a:pt x="243" y="109"/>
                      <a:pt x="243" y="109"/>
                    </a:cubicBezTo>
                    <a:cubicBezTo>
                      <a:pt x="247" y="104"/>
                      <a:pt x="247" y="104"/>
                      <a:pt x="247" y="104"/>
                    </a:cubicBezTo>
                    <a:cubicBezTo>
                      <a:pt x="259" y="98"/>
                      <a:pt x="259" y="98"/>
                      <a:pt x="259" y="98"/>
                    </a:cubicBezTo>
                    <a:cubicBezTo>
                      <a:pt x="264" y="97"/>
                      <a:pt x="264" y="97"/>
                      <a:pt x="264" y="97"/>
                    </a:cubicBezTo>
                    <a:cubicBezTo>
                      <a:pt x="270" y="97"/>
                      <a:pt x="270" y="97"/>
                      <a:pt x="270" y="97"/>
                    </a:cubicBezTo>
                    <a:cubicBezTo>
                      <a:pt x="270" y="97"/>
                      <a:pt x="270" y="100"/>
                      <a:pt x="272" y="101"/>
                    </a:cubicBezTo>
                    <a:cubicBezTo>
                      <a:pt x="273" y="102"/>
                      <a:pt x="274" y="102"/>
                      <a:pt x="275" y="102"/>
                    </a:cubicBezTo>
                    <a:cubicBezTo>
                      <a:pt x="276" y="103"/>
                      <a:pt x="281" y="103"/>
                      <a:pt x="281" y="103"/>
                    </a:cubicBezTo>
                    <a:cubicBezTo>
                      <a:pt x="284" y="105"/>
                      <a:pt x="284" y="105"/>
                      <a:pt x="284" y="105"/>
                    </a:cubicBezTo>
                    <a:cubicBezTo>
                      <a:pt x="287" y="109"/>
                      <a:pt x="287" y="109"/>
                      <a:pt x="287" y="109"/>
                    </a:cubicBezTo>
                    <a:cubicBezTo>
                      <a:pt x="294" y="113"/>
                      <a:pt x="294" y="113"/>
                      <a:pt x="294" y="113"/>
                    </a:cubicBezTo>
                    <a:cubicBezTo>
                      <a:pt x="294" y="113"/>
                      <a:pt x="294" y="115"/>
                      <a:pt x="293" y="116"/>
                    </a:cubicBezTo>
                    <a:cubicBezTo>
                      <a:pt x="292" y="117"/>
                      <a:pt x="294" y="119"/>
                      <a:pt x="290" y="121"/>
                    </a:cubicBezTo>
                    <a:cubicBezTo>
                      <a:pt x="287" y="122"/>
                      <a:pt x="283" y="126"/>
                      <a:pt x="282" y="126"/>
                    </a:cubicBezTo>
                    <a:cubicBezTo>
                      <a:pt x="282" y="127"/>
                      <a:pt x="279" y="130"/>
                      <a:pt x="279" y="130"/>
                    </a:cubicBezTo>
                    <a:cubicBezTo>
                      <a:pt x="277" y="133"/>
                      <a:pt x="277" y="133"/>
                      <a:pt x="277" y="133"/>
                    </a:cubicBezTo>
                    <a:cubicBezTo>
                      <a:pt x="278" y="136"/>
                      <a:pt x="278" y="136"/>
                      <a:pt x="278" y="136"/>
                    </a:cubicBezTo>
                    <a:cubicBezTo>
                      <a:pt x="278" y="136"/>
                      <a:pt x="278" y="137"/>
                      <a:pt x="278" y="137"/>
                    </a:cubicBezTo>
                    <a:cubicBezTo>
                      <a:pt x="278" y="138"/>
                      <a:pt x="276" y="141"/>
                      <a:pt x="276" y="141"/>
                    </a:cubicBezTo>
                    <a:cubicBezTo>
                      <a:pt x="277" y="145"/>
                      <a:pt x="277" y="145"/>
                      <a:pt x="277" y="145"/>
                    </a:cubicBezTo>
                    <a:cubicBezTo>
                      <a:pt x="277" y="145"/>
                      <a:pt x="278" y="147"/>
                      <a:pt x="278" y="148"/>
                    </a:cubicBezTo>
                    <a:cubicBezTo>
                      <a:pt x="279" y="150"/>
                      <a:pt x="286" y="151"/>
                      <a:pt x="286" y="151"/>
                    </a:cubicBezTo>
                    <a:cubicBezTo>
                      <a:pt x="293" y="151"/>
                      <a:pt x="293" y="151"/>
                      <a:pt x="293" y="151"/>
                    </a:cubicBezTo>
                    <a:cubicBezTo>
                      <a:pt x="299" y="157"/>
                      <a:pt x="299" y="157"/>
                      <a:pt x="299" y="157"/>
                    </a:cubicBezTo>
                    <a:cubicBezTo>
                      <a:pt x="304" y="160"/>
                      <a:pt x="304" y="160"/>
                      <a:pt x="304" y="160"/>
                    </a:cubicBezTo>
                    <a:cubicBezTo>
                      <a:pt x="310" y="158"/>
                      <a:pt x="310" y="158"/>
                      <a:pt x="310" y="158"/>
                    </a:cubicBezTo>
                    <a:cubicBezTo>
                      <a:pt x="315" y="155"/>
                      <a:pt x="315" y="155"/>
                      <a:pt x="315" y="155"/>
                    </a:cubicBezTo>
                    <a:cubicBezTo>
                      <a:pt x="319" y="152"/>
                      <a:pt x="319" y="152"/>
                      <a:pt x="319" y="152"/>
                    </a:cubicBezTo>
                    <a:cubicBezTo>
                      <a:pt x="319" y="152"/>
                      <a:pt x="321" y="149"/>
                      <a:pt x="322" y="148"/>
                    </a:cubicBezTo>
                    <a:cubicBezTo>
                      <a:pt x="323" y="148"/>
                      <a:pt x="325" y="145"/>
                      <a:pt x="325" y="145"/>
                    </a:cubicBezTo>
                    <a:cubicBezTo>
                      <a:pt x="325" y="145"/>
                      <a:pt x="327" y="144"/>
                      <a:pt x="327" y="143"/>
                    </a:cubicBezTo>
                    <a:cubicBezTo>
                      <a:pt x="327" y="142"/>
                      <a:pt x="326" y="135"/>
                      <a:pt x="326" y="135"/>
                    </a:cubicBezTo>
                    <a:cubicBezTo>
                      <a:pt x="324" y="130"/>
                      <a:pt x="324" y="130"/>
                      <a:pt x="324" y="130"/>
                    </a:cubicBezTo>
                    <a:cubicBezTo>
                      <a:pt x="322" y="125"/>
                      <a:pt x="322" y="125"/>
                      <a:pt x="322" y="125"/>
                    </a:cubicBezTo>
                    <a:cubicBezTo>
                      <a:pt x="322" y="125"/>
                      <a:pt x="321" y="122"/>
                      <a:pt x="321" y="121"/>
                    </a:cubicBezTo>
                    <a:cubicBezTo>
                      <a:pt x="321" y="120"/>
                      <a:pt x="319" y="117"/>
                      <a:pt x="319" y="117"/>
                    </a:cubicBezTo>
                    <a:cubicBezTo>
                      <a:pt x="316" y="114"/>
                      <a:pt x="316" y="114"/>
                      <a:pt x="316" y="114"/>
                    </a:cubicBezTo>
                    <a:cubicBezTo>
                      <a:pt x="318" y="110"/>
                      <a:pt x="318" y="110"/>
                      <a:pt x="318" y="110"/>
                    </a:cubicBezTo>
                    <a:cubicBezTo>
                      <a:pt x="319" y="108"/>
                      <a:pt x="319" y="108"/>
                      <a:pt x="319" y="108"/>
                    </a:cubicBezTo>
                    <a:cubicBezTo>
                      <a:pt x="324" y="103"/>
                      <a:pt x="324" y="103"/>
                      <a:pt x="324" y="103"/>
                    </a:cubicBezTo>
                    <a:cubicBezTo>
                      <a:pt x="326" y="100"/>
                      <a:pt x="326" y="100"/>
                      <a:pt x="326" y="100"/>
                    </a:cubicBezTo>
                    <a:cubicBezTo>
                      <a:pt x="322" y="96"/>
                      <a:pt x="322" y="96"/>
                      <a:pt x="322" y="96"/>
                    </a:cubicBezTo>
                    <a:cubicBezTo>
                      <a:pt x="320" y="96"/>
                      <a:pt x="320" y="96"/>
                      <a:pt x="320" y="96"/>
                    </a:cubicBezTo>
                    <a:cubicBezTo>
                      <a:pt x="324" y="93"/>
                      <a:pt x="324" y="93"/>
                      <a:pt x="324" y="93"/>
                    </a:cubicBezTo>
                    <a:cubicBezTo>
                      <a:pt x="328" y="91"/>
                      <a:pt x="328" y="91"/>
                      <a:pt x="328" y="91"/>
                    </a:cubicBezTo>
                    <a:cubicBezTo>
                      <a:pt x="332" y="82"/>
                      <a:pt x="332" y="82"/>
                      <a:pt x="332" y="82"/>
                    </a:cubicBezTo>
                    <a:cubicBezTo>
                      <a:pt x="334" y="76"/>
                      <a:pt x="334" y="76"/>
                      <a:pt x="334" y="76"/>
                    </a:cubicBezTo>
                    <a:cubicBezTo>
                      <a:pt x="338" y="68"/>
                      <a:pt x="338" y="68"/>
                      <a:pt x="338" y="68"/>
                    </a:cubicBezTo>
                    <a:cubicBezTo>
                      <a:pt x="338" y="68"/>
                      <a:pt x="339" y="61"/>
                      <a:pt x="339" y="60"/>
                    </a:cubicBezTo>
                    <a:cubicBezTo>
                      <a:pt x="339" y="60"/>
                      <a:pt x="341" y="58"/>
                      <a:pt x="341" y="58"/>
                    </a:cubicBezTo>
                    <a:cubicBezTo>
                      <a:pt x="345" y="54"/>
                      <a:pt x="345" y="54"/>
                      <a:pt x="345" y="54"/>
                    </a:cubicBezTo>
                    <a:cubicBezTo>
                      <a:pt x="347" y="49"/>
                      <a:pt x="347" y="49"/>
                      <a:pt x="347" y="49"/>
                    </a:cubicBezTo>
                    <a:cubicBezTo>
                      <a:pt x="349" y="45"/>
                      <a:pt x="349" y="45"/>
                      <a:pt x="349" y="45"/>
                    </a:cubicBezTo>
                    <a:cubicBezTo>
                      <a:pt x="353" y="39"/>
                      <a:pt x="353" y="39"/>
                      <a:pt x="353" y="39"/>
                    </a:cubicBezTo>
                    <a:cubicBezTo>
                      <a:pt x="356" y="41"/>
                      <a:pt x="356" y="41"/>
                      <a:pt x="356" y="41"/>
                    </a:cubicBezTo>
                    <a:cubicBezTo>
                      <a:pt x="356" y="41"/>
                      <a:pt x="357" y="43"/>
                      <a:pt x="357" y="44"/>
                    </a:cubicBezTo>
                    <a:cubicBezTo>
                      <a:pt x="357" y="45"/>
                      <a:pt x="357" y="46"/>
                      <a:pt x="358" y="46"/>
                    </a:cubicBezTo>
                    <a:cubicBezTo>
                      <a:pt x="359" y="46"/>
                      <a:pt x="358" y="46"/>
                      <a:pt x="360" y="45"/>
                    </a:cubicBezTo>
                    <a:cubicBezTo>
                      <a:pt x="361" y="44"/>
                      <a:pt x="362" y="41"/>
                      <a:pt x="362" y="40"/>
                    </a:cubicBezTo>
                    <a:cubicBezTo>
                      <a:pt x="362" y="39"/>
                      <a:pt x="363" y="39"/>
                      <a:pt x="361" y="38"/>
                    </a:cubicBezTo>
                    <a:cubicBezTo>
                      <a:pt x="359" y="37"/>
                      <a:pt x="356" y="36"/>
                      <a:pt x="356" y="36"/>
                    </a:cubicBezTo>
                    <a:cubicBezTo>
                      <a:pt x="356" y="36"/>
                      <a:pt x="353" y="35"/>
                      <a:pt x="353" y="34"/>
                    </a:cubicBezTo>
                    <a:cubicBezTo>
                      <a:pt x="353" y="33"/>
                      <a:pt x="356" y="26"/>
                      <a:pt x="356" y="26"/>
                    </a:cubicBezTo>
                    <a:cubicBezTo>
                      <a:pt x="359" y="18"/>
                      <a:pt x="359" y="18"/>
                      <a:pt x="359" y="18"/>
                    </a:cubicBezTo>
                    <a:cubicBezTo>
                      <a:pt x="360" y="13"/>
                      <a:pt x="360" y="13"/>
                      <a:pt x="360" y="13"/>
                    </a:cubicBezTo>
                    <a:cubicBezTo>
                      <a:pt x="362" y="10"/>
                      <a:pt x="362" y="10"/>
                      <a:pt x="362" y="10"/>
                    </a:cubicBezTo>
                    <a:cubicBezTo>
                      <a:pt x="364" y="6"/>
                      <a:pt x="366" y="1"/>
                      <a:pt x="369" y="0"/>
                    </a:cubicBezTo>
                    <a:cubicBezTo>
                      <a:pt x="1189" y="0"/>
                      <a:pt x="1189" y="0"/>
                      <a:pt x="1189" y="0"/>
                    </a:cubicBezTo>
                    <a:cubicBezTo>
                      <a:pt x="1189" y="591"/>
                      <a:pt x="1189" y="591"/>
                      <a:pt x="1189" y="591"/>
                    </a:cubicBezTo>
                    <a:cubicBezTo>
                      <a:pt x="1177" y="595"/>
                      <a:pt x="1177" y="595"/>
                      <a:pt x="1177" y="595"/>
                    </a:cubicBezTo>
                    <a:cubicBezTo>
                      <a:pt x="1176" y="595"/>
                      <a:pt x="1153" y="592"/>
                      <a:pt x="1154" y="599"/>
                    </a:cubicBezTo>
                    <a:cubicBezTo>
                      <a:pt x="1154" y="603"/>
                      <a:pt x="1159" y="604"/>
                      <a:pt x="1159" y="604"/>
                    </a:cubicBezTo>
                    <a:cubicBezTo>
                      <a:pt x="1169" y="614"/>
                      <a:pt x="1169" y="614"/>
                      <a:pt x="1169" y="614"/>
                    </a:cubicBezTo>
                    <a:cubicBezTo>
                      <a:pt x="1168" y="619"/>
                      <a:pt x="1168" y="619"/>
                      <a:pt x="1168" y="619"/>
                    </a:cubicBezTo>
                    <a:cubicBezTo>
                      <a:pt x="1175" y="621"/>
                      <a:pt x="1175" y="621"/>
                      <a:pt x="1175" y="621"/>
                    </a:cubicBezTo>
                    <a:cubicBezTo>
                      <a:pt x="1189" y="621"/>
                      <a:pt x="1189" y="621"/>
                      <a:pt x="1189" y="621"/>
                    </a:cubicBezTo>
                    <a:cubicBezTo>
                      <a:pt x="1189" y="631"/>
                      <a:pt x="1189" y="631"/>
                      <a:pt x="1189" y="631"/>
                    </a:cubicBezTo>
                    <a:cubicBezTo>
                      <a:pt x="1180" y="632"/>
                      <a:pt x="1171" y="633"/>
                      <a:pt x="1170" y="633"/>
                    </a:cubicBezTo>
                    <a:cubicBezTo>
                      <a:pt x="1162" y="644"/>
                      <a:pt x="1162" y="644"/>
                      <a:pt x="1162" y="644"/>
                    </a:cubicBezTo>
                    <a:cubicBezTo>
                      <a:pt x="1172" y="657"/>
                      <a:pt x="1172" y="657"/>
                      <a:pt x="1172" y="657"/>
                    </a:cubicBezTo>
                    <a:cubicBezTo>
                      <a:pt x="1171" y="666"/>
                      <a:pt x="1171" y="666"/>
                      <a:pt x="1171" y="666"/>
                    </a:cubicBezTo>
                    <a:cubicBezTo>
                      <a:pt x="1162" y="672"/>
                      <a:pt x="1162" y="672"/>
                      <a:pt x="1162" y="672"/>
                    </a:cubicBezTo>
                    <a:cubicBezTo>
                      <a:pt x="1169" y="680"/>
                      <a:pt x="1169" y="680"/>
                      <a:pt x="1169" y="680"/>
                    </a:cubicBezTo>
                    <a:cubicBezTo>
                      <a:pt x="1182" y="679"/>
                      <a:pt x="1182" y="679"/>
                      <a:pt x="1182" y="679"/>
                    </a:cubicBezTo>
                    <a:cubicBezTo>
                      <a:pt x="1189" y="684"/>
                      <a:pt x="1189" y="684"/>
                      <a:pt x="1189" y="684"/>
                    </a:cubicBezTo>
                    <a:cubicBezTo>
                      <a:pt x="1189" y="722"/>
                      <a:pt x="1189" y="722"/>
                      <a:pt x="1189" y="722"/>
                    </a:cubicBezTo>
                    <a:cubicBezTo>
                      <a:pt x="1186" y="722"/>
                      <a:pt x="1183" y="723"/>
                      <a:pt x="1179" y="723"/>
                    </a:cubicBezTo>
                    <a:cubicBezTo>
                      <a:pt x="1173" y="733"/>
                      <a:pt x="1173" y="733"/>
                      <a:pt x="1173" y="733"/>
                    </a:cubicBezTo>
                    <a:cubicBezTo>
                      <a:pt x="1132" y="725"/>
                      <a:pt x="1132" y="725"/>
                      <a:pt x="1132" y="725"/>
                    </a:cubicBezTo>
                    <a:cubicBezTo>
                      <a:pt x="1119" y="717"/>
                      <a:pt x="1119" y="717"/>
                      <a:pt x="1119" y="717"/>
                    </a:cubicBezTo>
                    <a:cubicBezTo>
                      <a:pt x="1108" y="724"/>
                      <a:pt x="1111" y="722"/>
                      <a:pt x="1102" y="731"/>
                    </a:cubicBezTo>
                    <a:cubicBezTo>
                      <a:pt x="1077" y="724"/>
                      <a:pt x="1077" y="724"/>
                      <a:pt x="1077" y="724"/>
                    </a:cubicBezTo>
                    <a:cubicBezTo>
                      <a:pt x="1062" y="732"/>
                      <a:pt x="1062" y="732"/>
                      <a:pt x="1062" y="732"/>
                    </a:cubicBezTo>
                    <a:cubicBezTo>
                      <a:pt x="1044" y="749"/>
                      <a:pt x="1044" y="749"/>
                      <a:pt x="1044" y="749"/>
                    </a:cubicBezTo>
                    <a:cubicBezTo>
                      <a:pt x="1015" y="748"/>
                      <a:pt x="1015" y="748"/>
                      <a:pt x="1015" y="748"/>
                    </a:cubicBezTo>
                    <a:cubicBezTo>
                      <a:pt x="1008" y="739"/>
                      <a:pt x="1008" y="739"/>
                      <a:pt x="1008" y="739"/>
                    </a:cubicBezTo>
                    <a:cubicBezTo>
                      <a:pt x="1007" y="747"/>
                      <a:pt x="1007" y="747"/>
                      <a:pt x="1007" y="747"/>
                    </a:cubicBezTo>
                    <a:cubicBezTo>
                      <a:pt x="1013" y="755"/>
                      <a:pt x="1013" y="755"/>
                      <a:pt x="1013" y="755"/>
                    </a:cubicBezTo>
                    <a:cubicBezTo>
                      <a:pt x="1002" y="761"/>
                      <a:pt x="1002" y="761"/>
                      <a:pt x="1002" y="761"/>
                    </a:cubicBezTo>
                    <a:cubicBezTo>
                      <a:pt x="998" y="750"/>
                      <a:pt x="998" y="750"/>
                      <a:pt x="998" y="750"/>
                    </a:cubicBezTo>
                    <a:cubicBezTo>
                      <a:pt x="988" y="737"/>
                      <a:pt x="988" y="737"/>
                      <a:pt x="988" y="737"/>
                    </a:cubicBezTo>
                    <a:cubicBezTo>
                      <a:pt x="974" y="734"/>
                      <a:pt x="974" y="734"/>
                      <a:pt x="974" y="734"/>
                    </a:cubicBezTo>
                    <a:cubicBezTo>
                      <a:pt x="966" y="728"/>
                      <a:pt x="966" y="728"/>
                      <a:pt x="966" y="728"/>
                    </a:cubicBezTo>
                    <a:cubicBezTo>
                      <a:pt x="964" y="728"/>
                      <a:pt x="935" y="731"/>
                      <a:pt x="929" y="732"/>
                    </a:cubicBezTo>
                    <a:cubicBezTo>
                      <a:pt x="922" y="727"/>
                      <a:pt x="921" y="727"/>
                      <a:pt x="913" y="723"/>
                    </a:cubicBezTo>
                    <a:cubicBezTo>
                      <a:pt x="905" y="729"/>
                      <a:pt x="905" y="729"/>
                      <a:pt x="905" y="729"/>
                    </a:cubicBezTo>
                    <a:cubicBezTo>
                      <a:pt x="905" y="729"/>
                      <a:pt x="901" y="736"/>
                      <a:pt x="894" y="737"/>
                    </a:cubicBezTo>
                    <a:cubicBezTo>
                      <a:pt x="887" y="737"/>
                      <a:pt x="888" y="727"/>
                      <a:pt x="888" y="727"/>
                    </a:cubicBezTo>
                    <a:cubicBezTo>
                      <a:pt x="877" y="729"/>
                      <a:pt x="877" y="729"/>
                      <a:pt x="877" y="729"/>
                    </a:cubicBezTo>
                    <a:cubicBezTo>
                      <a:pt x="864" y="748"/>
                      <a:pt x="864" y="748"/>
                      <a:pt x="864" y="748"/>
                    </a:cubicBezTo>
                    <a:cubicBezTo>
                      <a:pt x="847" y="762"/>
                      <a:pt x="847" y="762"/>
                      <a:pt x="847" y="762"/>
                    </a:cubicBezTo>
                    <a:cubicBezTo>
                      <a:pt x="837" y="777"/>
                      <a:pt x="837" y="777"/>
                      <a:pt x="837" y="777"/>
                    </a:cubicBezTo>
                    <a:cubicBezTo>
                      <a:pt x="819" y="784"/>
                      <a:pt x="819" y="784"/>
                      <a:pt x="819" y="784"/>
                    </a:cubicBezTo>
                    <a:cubicBezTo>
                      <a:pt x="820" y="791"/>
                      <a:pt x="820" y="791"/>
                      <a:pt x="820" y="791"/>
                    </a:cubicBezTo>
                    <a:cubicBezTo>
                      <a:pt x="838" y="806"/>
                      <a:pt x="838" y="806"/>
                      <a:pt x="838" y="806"/>
                    </a:cubicBezTo>
                    <a:cubicBezTo>
                      <a:pt x="825" y="816"/>
                      <a:pt x="825" y="816"/>
                      <a:pt x="825" y="816"/>
                    </a:cubicBezTo>
                    <a:cubicBezTo>
                      <a:pt x="806" y="795"/>
                      <a:pt x="813" y="811"/>
                      <a:pt x="789" y="792"/>
                    </a:cubicBezTo>
                    <a:cubicBezTo>
                      <a:pt x="785" y="807"/>
                      <a:pt x="785" y="802"/>
                      <a:pt x="786" y="814"/>
                    </a:cubicBezTo>
                    <a:cubicBezTo>
                      <a:pt x="776" y="822"/>
                      <a:pt x="776" y="822"/>
                      <a:pt x="776" y="822"/>
                    </a:cubicBezTo>
                    <a:cubicBezTo>
                      <a:pt x="782" y="843"/>
                      <a:pt x="778" y="836"/>
                      <a:pt x="791" y="851"/>
                    </a:cubicBezTo>
                    <a:cubicBezTo>
                      <a:pt x="784" y="867"/>
                      <a:pt x="785" y="860"/>
                      <a:pt x="786" y="880"/>
                    </a:cubicBezTo>
                    <a:cubicBezTo>
                      <a:pt x="805" y="886"/>
                      <a:pt x="805" y="886"/>
                      <a:pt x="805" y="886"/>
                    </a:cubicBezTo>
                    <a:cubicBezTo>
                      <a:pt x="809" y="897"/>
                      <a:pt x="809" y="897"/>
                      <a:pt x="809" y="897"/>
                    </a:cubicBezTo>
                    <a:cubicBezTo>
                      <a:pt x="822" y="903"/>
                      <a:pt x="822" y="903"/>
                      <a:pt x="822" y="903"/>
                    </a:cubicBezTo>
                    <a:cubicBezTo>
                      <a:pt x="834" y="895"/>
                      <a:pt x="834" y="895"/>
                      <a:pt x="834" y="895"/>
                    </a:cubicBezTo>
                    <a:cubicBezTo>
                      <a:pt x="851" y="904"/>
                      <a:pt x="851" y="904"/>
                      <a:pt x="851" y="904"/>
                    </a:cubicBezTo>
                    <a:cubicBezTo>
                      <a:pt x="874" y="921"/>
                      <a:pt x="874" y="921"/>
                      <a:pt x="874" y="921"/>
                    </a:cubicBezTo>
                    <a:cubicBezTo>
                      <a:pt x="888" y="938"/>
                      <a:pt x="888" y="938"/>
                      <a:pt x="888" y="938"/>
                    </a:cubicBezTo>
                    <a:cubicBezTo>
                      <a:pt x="880" y="932"/>
                      <a:pt x="880" y="932"/>
                      <a:pt x="880" y="932"/>
                    </a:cubicBezTo>
                    <a:cubicBezTo>
                      <a:pt x="875" y="934"/>
                      <a:pt x="875" y="934"/>
                      <a:pt x="875" y="934"/>
                    </a:cubicBezTo>
                    <a:cubicBezTo>
                      <a:pt x="878" y="940"/>
                      <a:pt x="878" y="940"/>
                      <a:pt x="878" y="940"/>
                    </a:cubicBezTo>
                    <a:cubicBezTo>
                      <a:pt x="895" y="944"/>
                      <a:pt x="895" y="944"/>
                      <a:pt x="895" y="944"/>
                    </a:cubicBezTo>
                    <a:cubicBezTo>
                      <a:pt x="895" y="958"/>
                      <a:pt x="895" y="958"/>
                      <a:pt x="895" y="958"/>
                    </a:cubicBezTo>
                    <a:cubicBezTo>
                      <a:pt x="882" y="1006"/>
                      <a:pt x="882" y="1006"/>
                      <a:pt x="882" y="1006"/>
                    </a:cubicBezTo>
                    <a:cubicBezTo>
                      <a:pt x="871" y="1028"/>
                      <a:pt x="871" y="1028"/>
                      <a:pt x="871" y="1028"/>
                    </a:cubicBezTo>
                    <a:cubicBezTo>
                      <a:pt x="868" y="1042"/>
                      <a:pt x="868" y="1042"/>
                      <a:pt x="868" y="1042"/>
                    </a:cubicBezTo>
                    <a:cubicBezTo>
                      <a:pt x="867" y="1055"/>
                      <a:pt x="867" y="1055"/>
                      <a:pt x="867" y="1055"/>
                    </a:cubicBezTo>
                    <a:cubicBezTo>
                      <a:pt x="870" y="1067"/>
                      <a:pt x="870" y="1067"/>
                      <a:pt x="870" y="1067"/>
                    </a:cubicBezTo>
                    <a:cubicBezTo>
                      <a:pt x="870" y="1067"/>
                      <a:pt x="871" y="1070"/>
                      <a:pt x="873" y="1073"/>
                    </a:cubicBezTo>
                    <a:cubicBezTo>
                      <a:pt x="876" y="1076"/>
                      <a:pt x="877" y="1080"/>
                      <a:pt x="881" y="1083"/>
                    </a:cubicBezTo>
                    <a:cubicBezTo>
                      <a:pt x="886" y="1086"/>
                      <a:pt x="884" y="1087"/>
                      <a:pt x="898" y="1088"/>
                    </a:cubicBezTo>
                    <a:cubicBezTo>
                      <a:pt x="912" y="1089"/>
                      <a:pt x="899" y="1096"/>
                      <a:pt x="900" y="1098"/>
                    </a:cubicBezTo>
                    <a:cubicBezTo>
                      <a:pt x="901" y="1100"/>
                      <a:pt x="902" y="1111"/>
                      <a:pt x="907" y="1122"/>
                    </a:cubicBezTo>
                    <a:cubicBezTo>
                      <a:pt x="913" y="1133"/>
                      <a:pt x="916" y="1132"/>
                      <a:pt x="925" y="1136"/>
                    </a:cubicBezTo>
                    <a:cubicBezTo>
                      <a:pt x="933" y="1141"/>
                      <a:pt x="930" y="1143"/>
                      <a:pt x="936" y="1154"/>
                    </a:cubicBezTo>
                    <a:cubicBezTo>
                      <a:pt x="941" y="1164"/>
                      <a:pt x="955" y="1159"/>
                      <a:pt x="957" y="1159"/>
                    </a:cubicBezTo>
                    <a:cubicBezTo>
                      <a:pt x="958" y="1159"/>
                      <a:pt x="960" y="1162"/>
                      <a:pt x="962" y="1165"/>
                    </a:cubicBezTo>
                    <a:cubicBezTo>
                      <a:pt x="962" y="1165"/>
                      <a:pt x="962" y="1165"/>
                      <a:pt x="962" y="1165"/>
                    </a:cubicBezTo>
                    <a:cubicBezTo>
                      <a:pt x="962" y="1165"/>
                      <a:pt x="958" y="1170"/>
                      <a:pt x="956" y="1171"/>
                    </a:cubicBezTo>
                    <a:cubicBezTo>
                      <a:pt x="955" y="1171"/>
                      <a:pt x="954" y="1172"/>
                      <a:pt x="954" y="1173"/>
                    </a:cubicBezTo>
                    <a:cubicBezTo>
                      <a:pt x="953" y="1174"/>
                      <a:pt x="955" y="1175"/>
                      <a:pt x="954" y="1176"/>
                    </a:cubicBezTo>
                    <a:cubicBezTo>
                      <a:pt x="952" y="1177"/>
                      <a:pt x="951" y="1180"/>
                      <a:pt x="951" y="1182"/>
                    </a:cubicBezTo>
                    <a:cubicBezTo>
                      <a:pt x="951" y="1183"/>
                      <a:pt x="950" y="1185"/>
                      <a:pt x="950" y="1185"/>
                    </a:cubicBezTo>
                    <a:cubicBezTo>
                      <a:pt x="950" y="1185"/>
                      <a:pt x="946" y="1190"/>
                      <a:pt x="943" y="1190"/>
                    </a:cubicBezTo>
                    <a:cubicBezTo>
                      <a:pt x="939" y="1190"/>
                      <a:pt x="937" y="1189"/>
                      <a:pt x="934" y="1188"/>
                    </a:cubicBezTo>
                    <a:cubicBezTo>
                      <a:pt x="931" y="1187"/>
                      <a:pt x="930" y="1188"/>
                      <a:pt x="930" y="1188"/>
                    </a:cubicBezTo>
                    <a:cubicBezTo>
                      <a:pt x="930" y="1188"/>
                      <a:pt x="928" y="1188"/>
                      <a:pt x="925" y="1186"/>
                    </a:cubicBezTo>
                    <a:cubicBezTo>
                      <a:pt x="922" y="1185"/>
                      <a:pt x="924" y="1185"/>
                      <a:pt x="924" y="1185"/>
                    </a:cubicBezTo>
                    <a:cubicBezTo>
                      <a:pt x="921" y="1181"/>
                      <a:pt x="921" y="1181"/>
                      <a:pt x="921" y="1181"/>
                    </a:cubicBezTo>
                    <a:cubicBezTo>
                      <a:pt x="918" y="1178"/>
                      <a:pt x="918" y="1178"/>
                      <a:pt x="918" y="1178"/>
                    </a:cubicBezTo>
                    <a:cubicBezTo>
                      <a:pt x="918" y="1178"/>
                      <a:pt x="917" y="1177"/>
                      <a:pt x="917" y="1175"/>
                    </a:cubicBezTo>
                    <a:cubicBezTo>
                      <a:pt x="916" y="1174"/>
                      <a:pt x="916" y="1175"/>
                      <a:pt x="915" y="1175"/>
                    </a:cubicBezTo>
                    <a:cubicBezTo>
                      <a:pt x="913" y="1176"/>
                      <a:pt x="912" y="1176"/>
                      <a:pt x="911" y="1175"/>
                    </a:cubicBezTo>
                    <a:cubicBezTo>
                      <a:pt x="910" y="1175"/>
                      <a:pt x="910" y="1173"/>
                      <a:pt x="910" y="1173"/>
                    </a:cubicBezTo>
                    <a:cubicBezTo>
                      <a:pt x="909" y="1172"/>
                      <a:pt x="907" y="1171"/>
                      <a:pt x="905" y="1170"/>
                    </a:cubicBezTo>
                    <a:cubicBezTo>
                      <a:pt x="902" y="1170"/>
                      <a:pt x="903" y="1168"/>
                      <a:pt x="900" y="1168"/>
                    </a:cubicBezTo>
                    <a:cubicBezTo>
                      <a:pt x="897" y="1168"/>
                      <a:pt x="899" y="1165"/>
                      <a:pt x="899" y="1164"/>
                    </a:cubicBezTo>
                    <a:cubicBezTo>
                      <a:pt x="898" y="1163"/>
                      <a:pt x="896" y="1166"/>
                      <a:pt x="895" y="1167"/>
                    </a:cubicBezTo>
                    <a:cubicBezTo>
                      <a:pt x="894" y="1168"/>
                      <a:pt x="894" y="1169"/>
                      <a:pt x="892" y="1169"/>
                    </a:cubicBezTo>
                    <a:cubicBezTo>
                      <a:pt x="891" y="1169"/>
                      <a:pt x="891" y="1165"/>
                      <a:pt x="891" y="1165"/>
                    </a:cubicBezTo>
                    <a:cubicBezTo>
                      <a:pt x="891" y="1165"/>
                      <a:pt x="891" y="1165"/>
                      <a:pt x="887" y="1165"/>
                    </a:cubicBezTo>
                    <a:cubicBezTo>
                      <a:pt x="883" y="1164"/>
                      <a:pt x="886" y="1167"/>
                      <a:pt x="886" y="1167"/>
                    </a:cubicBezTo>
                    <a:cubicBezTo>
                      <a:pt x="883" y="1172"/>
                      <a:pt x="883" y="1172"/>
                      <a:pt x="883" y="1172"/>
                    </a:cubicBezTo>
                    <a:cubicBezTo>
                      <a:pt x="879" y="1175"/>
                      <a:pt x="879" y="1175"/>
                      <a:pt x="879" y="1175"/>
                    </a:cubicBezTo>
                    <a:cubicBezTo>
                      <a:pt x="879" y="1175"/>
                      <a:pt x="880" y="1178"/>
                      <a:pt x="880" y="1179"/>
                    </a:cubicBezTo>
                    <a:cubicBezTo>
                      <a:pt x="881" y="1181"/>
                      <a:pt x="883" y="1182"/>
                      <a:pt x="883" y="1182"/>
                    </a:cubicBezTo>
                    <a:cubicBezTo>
                      <a:pt x="883" y="1182"/>
                      <a:pt x="885" y="1184"/>
                      <a:pt x="888" y="1185"/>
                    </a:cubicBezTo>
                    <a:cubicBezTo>
                      <a:pt x="890" y="1187"/>
                      <a:pt x="890" y="1187"/>
                      <a:pt x="891" y="1187"/>
                    </a:cubicBezTo>
                    <a:cubicBezTo>
                      <a:pt x="893" y="1187"/>
                      <a:pt x="895" y="1188"/>
                      <a:pt x="898" y="1189"/>
                    </a:cubicBezTo>
                    <a:cubicBezTo>
                      <a:pt x="902" y="1191"/>
                      <a:pt x="900" y="1190"/>
                      <a:pt x="904" y="1194"/>
                    </a:cubicBezTo>
                    <a:cubicBezTo>
                      <a:pt x="909" y="1197"/>
                      <a:pt x="904" y="1194"/>
                      <a:pt x="903" y="1197"/>
                    </a:cubicBezTo>
                    <a:cubicBezTo>
                      <a:pt x="902" y="1199"/>
                      <a:pt x="898" y="1193"/>
                      <a:pt x="895" y="1194"/>
                    </a:cubicBezTo>
                    <a:cubicBezTo>
                      <a:pt x="891" y="1195"/>
                      <a:pt x="890" y="1193"/>
                      <a:pt x="888" y="1193"/>
                    </a:cubicBezTo>
                    <a:cubicBezTo>
                      <a:pt x="888" y="1193"/>
                      <a:pt x="888" y="1194"/>
                      <a:pt x="888" y="1194"/>
                    </a:cubicBezTo>
                    <a:cubicBezTo>
                      <a:pt x="887" y="1194"/>
                      <a:pt x="887" y="1194"/>
                      <a:pt x="887" y="1194"/>
                    </a:cubicBezTo>
                    <a:cubicBezTo>
                      <a:pt x="887" y="1193"/>
                      <a:pt x="886" y="1192"/>
                      <a:pt x="886" y="1192"/>
                    </a:cubicBezTo>
                    <a:cubicBezTo>
                      <a:pt x="885" y="1191"/>
                      <a:pt x="881" y="1190"/>
                      <a:pt x="881" y="1190"/>
                    </a:cubicBezTo>
                    <a:cubicBezTo>
                      <a:pt x="878" y="1190"/>
                      <a:pt x="878" y="1190"/>
                      <a:pt x="878" y="1190"/>
                    </a:cubicBezTo>
                    <a:cubicBezTo>
                      <a:pt x="876" y="1189"/>
                      <a:pt x="876" y="1189"/>
                      <a:pt x="876" y="1189"/>
                    </a:cubicBezTo>
                    <a:cubicBezTo>
                      <a:pt x="873" y="1185"/>
                      <a:pt x="873" y="1185"/>
                      <a:pt x="873" y="1185"/>
                    </a:cubicBezTo>
                    <a:cubicBezTo>
                      <a:pt x="871" y="1183"/>
                      <a:pt x="871" y="1183"/>
                      <a:pt x="871" y="1183"/>
                    </a:cubicBezTo>
                    <a:cubicBezTo>
                      <a:pt x="868" y="1180"/>
                      <a:pt x="868" y="1180"/>
                      <a:pt x="868" y="1180"/>
                    </a:cubicBezTo>
                    <a:cubicBezTo>
                      <a:pt x="869" y="1178"/>
                      <a:pt x="869" y="1178"/>
                      <a:pt x="869" y="1178"/>
                    </a:cubicBezTo>
                    <a:cubicBezTo>
                      <a:pt x="872" y="1176"/>
                      <a:pt x="872" y="1176"/>
                      <a:pt x="872" y="1176"/>
                    </a:cubicBezTo>
                    <a:cubicBezTo>
                      <a:pt x="872" y="1176"/>
                      <a:pt x="873" y="1175"/>
                      <a:pt x="874" y="1173"/>
                    </a:cubicBezTo>
                    <a:cubicBezTo>
                      <a:pt x="875" y="1171"/>
                      <a:pt x="873" y="1172"/>
                      <a:pt x="873" y="1172"/>
                    </a:cubicBezTo>
                    <a:cubicBezTo>
                      <a:pt x="873" y="1172"/>
                      <a:pt x="871" y="1170"/>
                      <a:pt x="869" y="1169"/>
                    </a:cubicBezTo>
                    <a:cubicBezTo>
                      <a:pt x="867" y="1168"/>
                      <a:pt x="865" y="1170"/>
                      <a:pt x="865" y="1170"/>
                    </a:cubicBezTo>
                    <a:cubicBezTo>
                      <a:pt x="860" y="1170"/>
                      <a:pt x="860" y="1170"/>
                      <a:pt x="860" y="1170"/>
                    </a:cubicBezTo>
                    <a:cubicBezTo>
                      <a:pt x="856" y="1169"/>
                      <a:pt x="856" y="1169"/>
                      <a:pt x="856" y="1169"/>
                    </a:cubicBezTo>
                    <a:cubicBezTo>
                      <a:pt x="853" y="1166"/>
                      <a:pt x="853" y="1166"/>
                      <a:pt x="853" y="1166"/>
                    </a:cubicBezTo>
                    <a:cubicBezTo>
                      <a:pt x="847" y="1165"/>
                      <a:pt x="847" y="1165"/>
                      <a:pt x="847" y="1165"/>
                    </a:cubicBezTo>
                    <a:cubicBezTo>
                      <a:pt x="844" y="1163"/>
                      <a:pt x="844" y="1163"/>
                      <a:pt x="844" y="1163"/>
                    </a:cubicBezTo>
                    <a:cubicBezTo>
                      <a:pt x="844" y="1163"/>
                      <a:pt x="844" y="1157"/>
                      <a:pt x="844" y="1156"/>
                    </a:cubicBezTo>
                    <a:cubicBezTo>
                      <a:pt x="844" y="1155"/>
                      <a:pt x="844" y="1152"/>
                      <a:pt x="844" y="1152"/>
                    </a:cubicBezTo>
                    <a:cubicBezTo>
                      <a:pt x="844" y="1152"/>
                      <a:pt x="839" y="1152"/>
                      <a:pt x="837" y="1152"/>
                    </a:cubicBezTo>
                    <a:cubicBezTo>
                      <a:pt x="835" y="1153"/>
                      <a:pt x="833" y="1152"/>
                      <a:pt x="833" y="1152"/>
                    </a:cubicBezTo>
                    <a:cubicBezTo>
                      <a:pt x="833" y="1152"/>
                      <a:pt x="826" y="1151"/>
                      <a:pt x="825" y="1150"/>
                    </a:cubicBezTo>
                    <a:cubicBezTo>
                      <a:pt x="825" y="1148"/>
                      <a:pt x="825" y="1148"/>
                      <a:pt x="824" y="1149"/>
                    </a:cubicBezTo>
                    <a:cubicBezTo>
                      <a:pt x="823" y="1149"/>
                      <a:pt x="818" y="1149"/>
                      <a:pt x="818" y="1149"/>
                    </a:cubicBezTo>
                    <a:cubicBezTo>
                      <a:pt x="813" y="1147"/>
                      <a:pt x="813" y="1147"/>
                      <a:pt x="813" y="1147"/>
                    </a:cubicBezTo>
                    <a:cubicBezTo>
                      <a:pt x="813" y="1154"/>
                      <a:pt x="813" y="1154"/>
                      <a:pt x="813" y="1154"/>
                    </a:cubicBezTo>
                    <a:cubicBezTo>
                      <a:pt x="812" y="1152"/>
                      <a:pt x="812" y="1152"/>
                      <a:pt x="812" y="1152"/>
                    </a:cubicBezTo>
                    <a:cubicBezTo>
                      <a:pt x="804" y="1152"/>
                      <a:pt x="804" y="1152"/>
                      <a:pt x="804" y="1152"/>
                    </a:cubicBezTo>
                    <a:cubicBezTo>
                      <a:pt x="800" y="1155"/>
                      <a:pt x="800" y="1155"/>
                      <a:pt x="800" y="1155"/>
                    </a:cubicBezTo>
                    <a:cubicBezTo>
                      <a:pt x="795" y="1156"/>
                      <a:pt x="795" y="1156"/>
                      <a:pt x="795" y="1156"/>
                    </a:cubicBezTo>
                    <a:cubicBezTo>
                      <a:pt x="796" y="1159"/>
                      <a:pt x="796" y="1159"/>
                      <a:pt x="796" y="1159"/>
                    </a:cubicBezTo>
                    <a:cubicBezTo>
                      <a:pt x="794" y="1161"/>
                      <a:pt x="794" y="1161"/>
                      <a:pt x="794" y="1161"/>
                    </a:cubicBezTo>
                    <a:cubicBezTo>
                      <a:pt x="794" y="1161"/>
                      <a:pt x="791" y="1162"/>
                      <a:pt x="790" y="1162"/>
                    </a:cubicBezTo>
                    <a:cubicBezTo>
                      <a:pt x="790" y="1162"/>
                      <a:pt x="789" y="1164"/>
                      <a:pt x="789" y="1165"/>
                    </a:cubicBezTo>
                    <a:cubicBezTo>
                      <a:pt x="788" y="1166"/>
                      <a:pt x="787" y="1166"/>
                      <a:pt x="787" y="1166"/>
                    </a:cubicBezTo>
                    <a:cubicBezTo>
                      <a:pt x="784" y="1165"/>
                      <a:pt x="784" y="1165"/>
                      <a:pt x="784" y="1165"/>
                    </a:cubicBezTo>
                    <a:cubicBezTo>
                      <a:pt x="781" y="1165"/>
                      <a:pt x="781" y="1165"/>
                      <a:pt x="781" y="1165"/>
                    </a:cubicBezTo>
                    <a:cubicBezTo>
                      <a:pt x="779" y="1164"/>
                      <a:pt x="779" y="1164"/>
                      <a:pt x="779" y="1164"/>
                    </a:cubicBezTo>
                    <a:cubicBezTo>
                      <a:pt x="781" y="1160"/>
                      <a:pt x="781" y="1160"/>
                      <a:pt x="781" y="1160"/>
                    </a:cubicBezTo>
                    <a:cubicBezTo>
                      <a:pt x="781" y="1158"/>
                      <a:pt x="781" y="1158"/>
                      <a:pt x="781" y="1158"/>
                    </a:cubicBezTo>
                    <a:cubicBezTo>
                      <a:pt x="781" y="1158"/>
                      <a:pt x="781" y="1158"/>
                      <a:pt x="781" y="1158"/>
                    </a:cubicBezTo>
                    <a:cubicBezTo>
                      <a:pt x="781" y="1158"/>
                      <a:pt x="781" y="1158"/>
                      <a:pt x="781" y="1158"/>
                    </a:cubicBezTo>
                    <a:cubicBezTo>
                      <a:pt x="776" y="1159"/>
                      <a:pt x="776" y="1159"/>
                      <a:pt x="776" y="1159"/>
                    </a:cubicBezTo>
                    <a:cubicBezTo>
                      <a:pt x="771" y="1156"/>
                      <a:pt x="771" y="1156"/>
                      <a:pt x="771" y="1156"/>
                    </a:cubicBezTo>
                    <a:cubicBezTo>
                      <a:pt x="761" y="1156"/>
                      <a:pt x="761" y="1156"/>
                      <a:pt x="761" y="1156"/>
                    </a:cubicBezTo>
                    <a:cubicBezTo>
                      <a:pt x="755" y="1155"/>
                      <a:pt x="755" y="1155"/>
                      <a:pt x="755" y="1155"/>
                    </a:cubicBezTo>
                    <a:cubicBezTo>
                      <a:pt x="751" y="1150"/>
                      <a:pt x="751" y="1150"/>
                      <a:pt x="751" y="1150"/>
                    </a:cubicBezTo>
                    <a:cubicBezTo>
                      <a:pt x="744" y="1149"/>
                      <a:pt x="744" y="1149"/>
                      <a:pt x="744" y="1149"/>
                    </a:cubicBezTo>
                    <a:cubicBezTo>
                      <a:pt x="739" y="1153"/>
                      <a:pt x="739" y="1153"/>
                      <a:pt x="739" y="1153"/>
                    </a:cubicBezTo>
                    <a:cubicBezTo>
                      <a:pt x="739" y="1153"/>
                      <a:pt x="733" y="1150"/>
                      <a:pt x="731" y="1151"/>
                    </a:cubicBezTo>
                    <a:cubicBezTo>
                      <a:pt x="729" y="1151"/>
                      <a:pt x="726" y="1152"/>
                      <a:pt x="725" y="1153"/>
                    </a:cubicBezTo>
                    <a:cubicBezTo>
                      <a:pt x="724" y="1153"/>
                      <a:pt x="724" y="1153"/>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5"/>
                      <a:pt x="723" y="1155"/>
                      <a:pt x="723" y="1155"/>
                    </a:cubicBezTo>
                    <a:cubicBezTo>
                      <a:pt x="723" y="1155"/>
                      <a:pt x="723" y="1155"/>
                      <a:pt x="723"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0" y="1156"/>
                      <a:pt x="718" y="1155"/>
                      <a:pt x="717" y="1155"/>
                    </a:cubicBezTo>
                    <a:cubicBezTo>
                      <a:pt x="716" y="1156"/>
                      <a:pt x="715" y="1157"/>
                      <a:pt x="713" y="1157"/>
                    </a:cubicBezTo>
                    <a:cubicBezTo>
                      <a:pt x="712" y="1157"/>
                      <a:pt x="711" y="1156"/>
                      <a:pt x="710" y="1156"/>
                    </a:cubicBezTo>
                    <a:cubicBezTo>
                      <a:pt x="709" y="1157"/>
                      <a:pt x="708" y="1157"/>
                      <a:pt x="707" y="1157"/>
                    </a:cubicBezTo>
                    <a:cubicBezTo>
                      <a:pt x="705" y="1157"/>
                      <a:pt x="704" y="1156"/>
                      <a:pt x="704" y="1156"/>
                    </a:cubicBezTo>
                    <a:cubicBezTo>
                      <a:pt x="701" y="1156"/>
                      <a:pt x="701" y="1156"/>
                      <a:pt x="701" y="1156"/>
                    </a:cubicBezTo>
                    <a:cubicBezTo>
                      <a:pt x="699" y="1154"/>
                      <a:pt x="699" y="1154"/>
                      <a:pt x="699" y="1154"/>
                    </a:cubicBezTo>
                    <a:cubicBezTo>
                      <a:pt x="699" y="1154"/>
                      <a:pt x="698" y="1155"/>
                      <a:pt x="696" y="1155"/>
                    </a:cubicBezTo>
                    <a:cubicBezTo>
                      <a:pt x="694" y="1155"/>
                      <a:pt x="692" y="1154"/>
                      <a:pt x="691" y="1154"/>
                    </a:cubicBezTo>
                    <a:cubicBezTo>
                      <a:pt x="689" y="1155"/>
                      <a:pt x="687" y="1155"/>
                      <a:pt x="687" y="1155"/>
                    </a:cubicBezTo>
                    <a:cubicBezTo>
                      <a:pt x="681" y="1153"/>
                      <a:pt x="681" y="1153"/>
                      <a:pt x="681" y="1153"/>
                    </a:cubicBezTo>
                    <a:cubicBezTo>
                      <a:pt x="677" y="1152"/>
                      <a:pt x="677" y="1152"/>
                      <a:pt x="677" y="1152"/>
                    </a:cubicBezTo>
                    <a:cubicBezTo>
                      <a:pt x="673" y="1151"/>
                      <a:pt x="673" y="1151"/>
                      <a:pt x="673" y="1151"/>
                    </a:cubicBezTo>
                    <a:cubicBezTo>
                      <a:pt x="671" y="1153"/>
                      <a:pt x="671" y="1153"/>
                      <a:pt x="671" y="1153"/>
                    </a:cubicBezTo>
                    <a:cubicBezTo>
                      <a:pt x="667" y="1153"/>
                      <a:pt x="667" y="1153"/>
                      <a:pt x="667" y="1153"/>
                    </a:cubicBezTo>
                    <a:cubicBezTo>
                      <a:pt x="667" y="1153"/>
                      <a:pt x="663" y="1152"/>
                      <a:pt x="660" y="1153"/>
                    </a:cubicBezTo>
                    <a:cubicBezTo>
                      <a:pt x="659" y="1153"/>
                      <a:pt x="656" y="1155"/>
                      <a:pt x="656" y="1155"/>
                    </a:cubicBezTo>
                    <a:cubicBezTo>
                      <a:pt x="655" y="1156"/>
                      <a:pt x="658" y="1159"/>
                      <a:pt x="656" y="1159"/>
                    </a:cubicBezTo>
                    <a:cubicBezTo>
                      <a:pt x="633" y="1156"/>
                      <a:pt x="604" y="1146"/>
                      <a:pt x="580" y="1140"/>
                    </a:cubicBezTo>
                    <a:cubicBezTo>
                      <a:pt x="580" y="1140"/>
                      <a:pt x="560" y="1135"/>
                      <a:pt x="557" y="1135"/>
                    </a:cubicBezTo>
                    <a:cubicBezTo>
                      <a:pt x="554" y="1135"/>
                      <a:pt x="547" y="1126"/>
                      <a:pt x="547" y="1124"/>
                    </a:cubicBezTo>
                    <a:cubicBezTo>
                      <a:pt x="547" y="1122"/>
                      <a:pt x="546" y="1114"/>
                      <a:pt x="550" y="1113"/>
                    </a:cubicBezTo>
                    <a:cubicBezTo>
                      <a:pt x="553" y="1111"/>
                      <a:pt x="553" y="1111"/>
                      <a:pt x="558" y="1106"/>
                    </a:cubicBezTo>
                    <a:cubicBezTo>
                      <a:pt x="563" y="1101"/>
                      <a:pt x="563" y="1096"/>
                      <a:pt x="563" y="1096"/>
                    </a:cubicBezTo>
                    <a:cubicBezTo>
                      <a:pt x="551" y="1089"/>
                      <a:pt x="551" y="1089"/>
                      <a:pt x="551" y="1089"/>
                    </a:cubicBezTo>
                    <a:cubicBezTo>
                      <a:pt x="551" y="1089"/>
                      <a:pt x="537" y="1097"/>
                      <a:pt x="535" y="1095"/>
                    </a:cubicBezTo>
                    <a:cubicBezTo>
                      <a:pt x="532" y="1093"/>
                      <a:pt x="519" y="1102"/>
                      <a:pt x="519" y="1102"/>
                    </a:cubicBezTo>
                    <a:cubicBezTo>
                      <a:pt x="506" y="1103"/>
                      <a:pt x="506" y="1103"/>
                      <a:pt x="506" y="1103"/>
                    </a:cubicBezTo>
                    <a:cubicBezTo>
                      <a:pt x="506" y="1101"/>
                      <a:pt x="506" y="1101"/>
                      <a:pt x="506" y="1101"/>
                    </a:cubicBezTo>
                    <a:cubicBezTo>
                      <a:pt x="506" y="1101"/>
                      <a:pt x="509" y="1093"/>
                      <a:pt x="512" y="1095"/>
                    </a:cubicBezTo>
                    <a:cubicBezTo>
                      <a:pt x="515" y="1085"/>
                      <a:pt x="515" y="1085"/>
                      <a:pt x="515" y="1085"/>
                    </a:cubicBezTo>
                    <a:cubicBezTo>
                      <a:pt x="514" y="1074"/>
                      <a:pt x="514" y="1074"/>
                      <a:pt x="514" y="1074"/>
                    </a:cubicBezTo>
                    <a:cubicBezTo>
                      <a:pt x="510" y="1059"/>
                      <a:pt x="510" y="1059"/>
                      <a:pt x="510" y="1059"/>
                    </a:cubicBezTo>
                    <a:cubicBezTo>
                      <a:pt x="526" y="1058"/>
                      <a:pt x="526" y="1058"/>
                      <a:pt x="526" y="1058"/>
                    </a:cubicBezTo>
                    <a:cubicBezTo>
                      <a:pt x="541" y="1050"/>
                      <a:pt x="541" y="1050"/>
                      <a:pt x="541" y="1050"/>
                    </a:cubicBezTo>
                    <a:cubicBezTo>
                      <a:pt x="536" y="1042"/>
                      <a:pt x="536" y="1042"/>
                      <a:pt x="536" y="1042"/>
                    </a:cubicBezTo>
                    <a:cubicBezTo>
                      <a:pt x="522" y="1046"/>
                      <a:pt x="522" y="1046"/>
                      <a:pt x="522" y="1046"/>
                    </a:cubicBezTo>
                    <a:cubicBezTo>
                      <a:pt x="510" y="1044"/>
                      <a:pt x="510" y="1044"/>
                      <a:pt x="510" y="1044"/>
                    </a:cubicBezTo>
                    <a:cubicBezTo>
                      <a:pt x="492" y="1059"/>
                      <a:pt x="492" y="1059"/>
                      <a:pt x="492" y="1059"/>
                    </a:cubicBezTo>
                    <a:cubicBezTo>
                      <a:pt x="473" y="1059"/>
                      <a:pt x="473" y="1059"/>
                      <a:pt x="473" y="1059"/>
                    </a:cubicBezTo>
                    <a:cubicBezTo>
                      <a:pt x="467" y="1058"/>
                      <a:pt x="467" y="1058"/>
                      <a:pt x="467" y="1058"/>
                    </a:cubicBezTo>
                    <a:cubicBezTo>
                      <a:pt x="467" y="1056"/>
                      <a:pt x="468" y="1055"/>
                      <a:pt x="468" y="1055"/>
                    </a:cubicBezTo>
                    <a:cubicBezTo>
                      <a:pt x="470" y="1054"/>
                      <a:pt x="482" y="1050"/>
                      <a:pt x="482" y="1050"/>
                    </a:cubicBezTo>
                    <a:cubicBezTo>
                      <a:pt x="490" y="1045"/>
                      <a:pt x="490" y="1045"/>
                      <a:pt x="490" y="1045"/>
                    </a:cubicBezTo>
                    <a:cubicBezTo>
                      <a:pt x="490" y="1045"/>
                      <a:pt x="494" y="1039"/>
                      <a:pt x="496" y="1039"/>
                    </a:cubicBezTo>
                    <a:cubicBezTo>
                      <a:pt x="498" y="1038"/>
                      <a:pt x="499" y="1035"/>
                      <a:pt x="501" y="1032"/>
                    </a:cubicBezTo>
                    <a:cubicBezTo>
                      <a:pt x="503" y="1028"/>
                      <a:pt x="505" y="1026"/>
                      <a:pt x="505" y="1026"/>
                    </a:cubicBezTo>
                    <a:cubicBezTo>
                      <a:pt x="505" y="1026"/>
                      <a:pt x="514" y="1024"/>
                      <a:pt x="514" y="1022"/>
                    </a:cubicBezTo>
                    <a:cubicBezTo>
                      <a:pt x="513" y="1021"/>
                      <a:pt x="510" y="1018"/>
                      <a:pt x="515" y="1018"/>
                    </a:cubicBezTo>
                    <a:cubicBezTo>
                      <a:pt x="519" y="1017"/>
                      <a:pt x="519" y="1018"/>
                      <a:pt x="521" y="1017"/>
                    </a:cubicBezTo>
                    <a:cubicBezTo>
                      <a:pt x="523" y="1015"/>
                      <a:pt x="523" y="1014"/>
                      <a:pt x="524" y="1012"/>
                    </a:cubicBezTo>
                    <a:cubicBezTo>
                      <a:pt x="524" y="1011"/>
                      <a:pt x="526" y="1008"/>
                      <a:pt x="525" y="1006"/>
                    </a:cubicBezTo>
                    <a:cubicBezTo>
                      <a:pt x="525" y="1005"/>
                      <a:pt x="521" y="999"/>
                      <a:pt x="520" y="997"/>
                    </a:cubicBezTo>
                    <a:cubicBezTo>
                      <a:pt x="520" y="995"/>
                      <a:pt x="521" y="990"/>
                      <a:pt x="521" y="990"/>
                    </a:cubicBezTo>
                    <a:cubicBezTo>
                      <a:pt x="521" y="990"/>
                      <a:pt x="523" y="989"/>
                      <a:pt x="525" y="988"/>
                    </a:cubicBezTo>
                    <a:cubicBezTo>
                      <a:pt x="527" y="986"/>
                      <a:pt x="530" y="981"/>
                      <a:pt x="530" y="981"/>
                    </a:cubicBezTo>
                    <a:cubicBezTo>
                      <a:pt x="531" y="977"/>
                      <a:pt x="531" y="977"/>
                      <a:pt x="531" y="977"/>
                    </a:cubicBezTo>
                    <a:cubicBezTo>
                      <a:pt x="531" y="977"/>
                      <a:pt x="534" y="975"/>
                      <a:pt x="535" y="974"/>
                    </a:cubicBezTo>
                    <a:cubicBezTo>
                      <a:pt x="537" y="974"/>
                      <a:pt x="549" y="969"/>
                      <a:pt x="550" y="969"/>
                    </a:cubicBezTo>
                    <a:cubicBezTo>
                      <a:pt x="551" y="969"/>
                      <a:pt x="559" y="969"/>
                      <a:pt x="557" y="966"/>
                    </a:cubicBezTo>
                    <a:cubicBezTo>
                      <a:pt x="554" y="962"/>
                      <a:pt x="553" y="960"/>
                      <a:pt x="553" y="958"/>
                    </a:cubicBezTo>
                    <a:cubicBezTo>
                      <a:pt x="552" y="956"/>
                      <a:pt x="552" y="950"/>
                      <a:pt x="552" y="949"/>
                    </a:cubicBezTo>
                    <a:cubicBezTo>
                      <a:pt x="553" y="948"/>
                      <a:pt x="560" y="947"/>
                      <a:pt x="552" y="946"/>
                    </a:cubicBezTo>
                    <a:cubicBezTo>
                      <a:pt x="545" y="945"/>
                      <a:pt x="551" y="942"/>
                      <a:pt x="549" y="941"/>
                    </a:cubicBezTo>
                    <a:cubicBezTo>
                      <a:pt x="546" y="939"/>
                      <a:pt x="542" y="936"/>
                      <a:pt x="542" y="936"/>
                    </a:cubicBezTo>
                    <a:cubicBezTo>
                      <a:pt x="539" y="936"/>
                      <a:pt x="539" y="936"/>
                      <a:pt x="539" y="936"/>
                    </a:cubicBezTo>
                    <a:cubicBezTo>
                      <a:pt x="540" y="928"/>
                      <a:pt x="540" y="928"/>
                      <a:pt x="540" y="928"/>
                    </a:cubicBezTo>
                    <a:cubicBezTo>
                      <a:pt x="540" y="928"/>
                      <a:pt x="542" y="925"/>
                      <a:pt x="543" y="924"/>
                    </a:cubicBezTo>
                    <a:cubicBezTo>
                      <a:pt x="544" y="924"/>
                      <a:pt x="545" y="921"/>
                      <a:pt x="543" y="921"/>
                    </a:cubicBezTo>
                    <a:cubicBezTo>
                      <a:pt x="542" y="921"/>
                      <a:pt x="537" y="923"/>
                      <a:pt x="537" y="923"/>
                    </a:cubicBezTo>
                    <a:cubicBezTo>
                      <a:pt x="537" y="923"/>
                      <a:pt x="533" y="922"/>
                      <a:pt x="533" y="920"/>
                    </a:cubicBezTo>
                    <a:cubicBezTo>
                      <a:pt x="534" y="918"/>
                      <a:pt x="535" y="918"/>
                      <a:pt x="538" y="916"/>
                    </a:cubicBezTo>
                    <a:cubicBezTo>
                      <a:pt x="540" y="913"/>
                      <a:pt x="541" y="912"/>
                      <a:pt x="541" y="912"/>
                    </a:cubicBezTo>
                    <a:cubicBezTo>
                      <a:pt x="540" y="907"/>
                      <a:pt x="540" y="907"/>
                      <a:pt x="540" y="907"/>
                    </a:cubicBezTo>
                    <a:cubicBezTo>
                      <a:pt x="540" y="907"/>
                      <a:pt x="540" y="904"/>
                      <a:pt x="539" y="903"/>
                    </a:cubicBezTo>
                    <a:cubicBezTo>
                      <a:pt x="539" y="903"/>
                      <a:pt x="535" y="894"/>
                      <a:pt x="535" y="894"/>
                    </a:cubicBezTo>
                    <a:cubicBezTo>
                      <a:pt x="535" y="894"/>
                      <a:pt x="529" y="892"/>
                      <a:pt x="529" y="893"/>
                    </a:cubicBezTo>
                    <a:cubicBezTo>
                      <a:pt x="529" y="895"/>
                      <a:pt x="527" y="898"/>
                      <a:pt x="527" y="898"/>
                    </a:cubicBezTo>
                    <a:cubicBezTo>
                      <a:pt x="522" y="898"/>
                      <a:pt x="522" y="898"/>
                      <a:pt x="522" y="898"/>
                    </a:cubicBezTo>
                    <a:cubicBezTo>
                      <a:pt x="519" y="895"/>
                      <a:pt x="519" y="895"/>
                      <a:pt x="519" y="895"/>
                    </a:cubicBezTo>
                    <a:cubicBezTo>
                      <a:pt x="511" y="894"/>
                      <a:pt x="511" y="894"/>
                      <a:pt x="511" y="894"/>
                    </a:cubicBezTo>
                    <a:cubicBezTo>
                      <a:pt x="511" y="894"/>
                      <a:pt x="511" y="895"/>
                      <a:pt x="510" y="896"/>
                    </a:cubicBezTo>
                    <a:cubicBezTo>
                      <a:pt x="510" y="896"/>
                      <a:pt x="504" y="892"/>
                      <a:pt x="504" y="892"/>
                    </a:cubicBezTo>
                    <a:cubicBezTo>
                      <a:pt x="504" y="892"/>
                      <a:pt x="502" y="896"/>
                      <a:pt x="501" y="896"/>
                    </a:cubicBezTo>
                    <a:cubicBezTo>
                      <a:pt x="500" y="896"/>
                      <a:pt x="495" y="895"/>
                      <a:pt x="495" y="895"/>
                    </a:cubicBezTo>
                    <a:cubicBezTo>
                      <a:pt x="488" y="895"/>
                      <a:pt x="488" y="895"/>
                      <a:pt x="488" y="895"/>
                    </a:cubicBezTo>
                    <a:cubicBezTo>
                      <a:pt x="482" y="896"/>
                      <a:pt x="482" y="896"/>
                      <a:pt x="482" y="896"/>
                    </a:cubicBezTo>
                    <a:cubicBezTo>
                      <a:pt x="477" y="894"/>
                      <a:pt x="477" y="894"/>
                      <a:pt x="477" y="894"/>
                    </a:cubicBezTo>
                    <a:cubicBezTo>
                      <a:pt x="476" y="896"/>
                      <a:pt x="476" y="896"/>
                      <a:pt x="476" y="896"/>
                    </a:cubicBezTo>
                    <a:cubicBezTo>
                      <a:pt x="477" y="900"/>
                      <a:pt x="477" y="900"/>
                      <a:pt x="477" y="900"/>
                    </a:cubicBezTo>
                    <a:cubicBezTo>
                      <a:pt x="473" y="903"/>
                      <a:pt x="473" y="903"/>
                      <a:pt x="473" y="903"/>
                    </a:cubicBezTo>
                    <a:cubicBezTo>
                      <a:pt x="467" y="900"/>
                      <a:pt x="467" y="900"/>
                      <a:pt x="467" y="900"/>
                    </a:cubicBezTo>
                    <a:cubicBezTo>
                      <a:pt x="464" y="899"/>
                      <a:pt x="464" y="899"/>
                      <a:pt x="464" y="899"/>
                    </a:cubicBezTo>
                    <a:cubicBezTo>
                      <a:pt x="458" y="894"/>
                      <a:pt x="458" y="894"/>
                      <a:pt x="458" y="894"/>
                    </a:cubicBezTo>
                    <a:cubicBezTo>
                      <a:pt x="453" y="892"/>
                      <a:pt x="453" y="892"/>
                      <a:pt x="453" y="892"/>
                    </a:cubicBezTo>
                    <a:cubicBezTo>
                      <a:pt x="448" y="890"/>
                      <a:pt x="448" y="890"/>
                      <a:pt x="448" y="890"/>
                    </a:cubicBezTo>
                    <a:cubicBezTo>
                      <a:pt x="448" y="890"/>
                      <a:pt x="446" y="896"/>
                      <a:pt x="445" y="896"/>
                    </a:cubicBezTo>
                    <a:cubicBezTo>
                      <a:pt x="444" y="896"/>
                      <a:pt x="441" y="898"/>
                      <a:pt x="439" y="898"/>
                    </a:cubicBezTo>
                    <a:cubicBezTo>
                      <a:pt x="438" y="899"/>
                      <a:pt x="437" y="903"/>
                      <a:pt x="437" y="903"/>
                    </a:cubicBezTo>
                    <a:cubicBezTo>
                      <a:pt x="433" y="905"/>
                      <a:pt x="433" y="905"/>
                      <a:pt x="433" y="905"/>
                    </a:cubicBezTo>
                    <a:cubicBezTo>
                      <a:pt x="433" y="905"/>
                      <a:pt x="431" y="903"/>
                      <a:pt x="429" y="904"/>
                    </a:cubicBezTo>
                    <a:cubicBezTo>
                      <a:pt x="428" y="904"/>
                      <a:pt x="428" y="904"/>
                      <a:pt x="428" y="904"/>
                    </a:cubicBezTo>
                    <a:cubicBezTo>
                      <a:pt x="426" y="907"/>
                      <a:pt x="426" y="907"/>
                      <a:pt x="426" y="907"/>
                    </a:cubicBezTo>
                    <a:cubicBezTo>
                      <a:pt x="426" y="907"/>
                      <a:pt x="425" y="907"/>
                      <a:pt x="423" y="906"/>
                    </a:cubicBezTo>
                    <a:cubicBezTo>
                      <a:pt x="421" y="904"/>
                      <a:pt x="418" y="903"/>
                      <a:pt x="418" y="903"/>
                    </a:cubicBezTo>
                    <a:cubicBezTo>
                      <a:pt x="416" y="902"/>
                      <a:pt x="416" y="902"/>
                      <a:pt x="416" y="902"/>
                    </a:cubicBezTo>
                    <a:cubicBezTo>
                      <a:pt x="416" y="902"/>
                      <a:pt x="409" y="905"/>
                      <a:pt x="408" y="906"/>
                    </a:cubicBezTo>
                    <a:cubicBezTo>
                      <a:pt x="408" y="907"/>
                      <a:pt x="407" y="909"/>
                      <a:pt x="407" y="909"/>
                    </a:cubicBezTo>
                    <a:cubicBezTo>
                      <a:pt x="402" y="906"/>
                      <a:pt x="402" y="906"/>
                      <a:pt x="402" y="906"/>
                    </a:cubicBezTo>
                    <a:cubicBezTo>
                      <a:pt x="397" y="903"/>
                      <a:pt x="397" y="903"/>
                      <a:pt x="397" y="903"/>
                    </a:cubicBezTo>
                    <a:cubicBezTo>
                      <a:pt x="397" y="897"/>
                      <a:pt x="397" y="897"/>
                      <a:pt x="397" y="897"/>
                    </a:cubicBezTo>
                    <a:cubicBezTo>
                      <a:pt x="388" y="890"/>
                      <a:pt x="388" y="890"/>
                      <a:pt x="388" y="890"/>
                    </a:cubicBezTo>
                    <a:cubicBezTo>
                      <a:pt x="386" y="881"/>
                      <a:pt x="386" y="881"/>
                      <a:pt x="386" y="881"/>
                    </a:cubicBezTo>
                    <a:cubicBezTo>
                      <a:pt x="380" y="877"/>
                      <a:pt x="380" y="877"/>
                      <a:pt x="380" y="877"/>
                    </a:cubicBezTo>
                    <a:cubicBezTo>
                      <a:pt x="376" y="881"/>
                      <a:pt x="376" y="881"/>
                      <a:pt x="376" y="881"/>
                    </a:cubicBezTo>
                    <a:cubicBezTo>
                      <a:pt x="369" y="880"/>
                      <a:pt x="369" y="880"/>
                      <a:pt x="369" y="880"/>
                    </a:cubicBezTo>
                    <a:close/>
                    <a:moveTo>
                      <a:pt x="287" y="58"/>
                    </a:moveTo>
                    <a:cubicBezTo>
                      <a:pt x="287" y="58"/>
                      <a:pt x="287" y="58"/>
                      <a:pt x="287" y="58"/>
                    </a:cubicBezTo>
                    <a:cubicBezTo>
                      <a:pt x="288" y="59"/>
                      <a:pt x="288" y="59"/>
                      <a:pt x="288" y="59"/>
                    </a:cubicBezTo>
                    <a:cubicBezTo>
                      <a:pt x="288" y="59"/>
                      <a:pt x="293" y="64"/>
                      <a:pt x="297" y="64"/>
                    </a:cubicBezTo>
                    <a:cubicBezTo>
                      <a:pt x="300" y="64"/>
                      <a:pt x="297" y="64"/>
                      <a:pt x="301" y="63"/>
                    </a:cubicBezTo>
                    <a:cubicBezTo>
                      <a:pt x="305" y="62"/>
                      <a:pt x="305" y="59"/>
                      <a:pt x="307" y="57"/>
                    </a:cubicBezTo>
                    <a:cubicBezTo>
                      <a:pt x="309" y="54"/>
                      <a:pt x="309" y="54"/>
                      <a:pt x="309" y="52"/>
                    </a:cubicBezTo>
                    <a:cubicBezTo>
                      <a:pt x="309" y="50"/>
                      <a:pt x="308" y="46"/>
                      <a:pt x="308" y="43"/>
                    </a:cubicBezTo>
                    <a:cubicBezTo>
                      <a:pt x="308" y="40"/>
                      <a:pt x="311" y="41"/>
                      <a:pt x="313" y="41"/>
                    </a:cubicBezTo>
                    <a:cubicBezTo>
                      <a:pt x="315" y="41"/>
                      <a:pt x="312" y="35"/>
                      <a:pt x="312" y="35"/>
                    </a:cubicBezTo>
                    <a:cubicBezTo>
                      <a:pt x="312" y="35"/>
                      <a:pt x="305" y="32"/>
                      <a:pt x="301" y="32"/>
                    </a:cubicBezTo>
                    <a:cubicBezTo>
                      <a:pt x="298" y="32"/>
                      <a:pt x="291" y="31"/>
                      <a:pt x="291" y="31"/>
                    </a:cubicBezTo>
                    <a:cubicBezTo>
                      <a:pt x="282" y="42"/>
                      <a:pt x="282" y="42"/>
                      <a:pt x="282" y="42"/>
                    </a:cubicBezTo>
                    <a:cubicBezTo>
                      <a:pt x="282" y="42"/>
                      <a:pt x="286" y="58"/>
                      <a:pt x="287" y="5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6" name="Freeform 75"/>
              <p:cNvSpPr>
                <a:spLocks noEditPoints="1"/>
              </p:cNvSpPr>
              <p:nvPr/>
            </p:nvSpPr>
            <p:spPr bwMode="auto">
              <a:xfrm>
                <a:off x="1783" y="1277"/>
                <a:ext cx="470" cy="889"/>
              </a:xfrm>
              <a:custGeom>
                <a:avLst/>
                <a:gdLst>
                  <a:gd name="T0" fmla="*/ 24 w 234"/>
                  <a:gd name="T1" fmla="*/ 434 h 443"/>
                  <a:gd name="T2" fmla="*/ 78 w 234"/>
                  <a:gd name="T3" fmla="*/ 436 h 443"/>
                  <a:gd name="T4" fmla="*/ 140 w 234"/>
                  <a:gd name="T5" fmla="*/ 427 h 443"/>
                  <a:gd name="T6" fmla="*/ 171 w 234"/>
                  <a:gd name="T7" fmla="*/ 429 h 443"/>
                  <a:gd name="T8" fmla="*/ 205 w 234"/>
                  <a:gd name="T9" fmla="*/ 408 h 443"/>
                  <a:gd name="T10" fmla="*/ 229 w 234"/>
                  <a:gd name="T11" fmla="*/ 377 h 443"/>
                  <a:gd name="T12" fmla="*/ 202 w 234"/>
                  <a:gd name="T13" fmla="*/ 328 h 443"/>
                  <a:gd name="T14" fmla="*/ 192 w 234"/>
                  <a:gd name="T15" fmla="*/ 297 h 443"/>
                  <a:gd name="T16" fmla="*/ 167 w 234"/>
                  <a:gd name="T17" fmla="*/ 227 h 443"/>
                  <a:gd name="T18" fmla="*/ 127 w 234"/>
                  <a:gd name="T19" fmla="*/ 196 h 443"/>
                  <a:gd name="T20" fmla="*/ 133 w 234"/>
                  <a:gd name="T21" fmla="*/ 183 h 443"/>
                  <a:gd name="T22" fmla="*/ 178 w 234"/>
                  <a:gd name="T23" fmla="*/ 139 h 443"/>
                  <a:gd name="T24" fmla="*/ 134 w 234"/>
                  <a:gd name="T25" fmla="*/ 127 h 443"/>
                  <a:gd name="T26" fmla="*/ 116 w 234"/>
                  <a:gd name="T27" fmla="*/ 126 h 443"/>
                  <a:gd name="T28" fmla="*/ 134 w 234"/>
                  <a:gd name="T29" fmla="*/ 110 h 443"/>
                  <a:gd name="T30" fmla="*/ 126 w 234"/>
                  <a:gd name="T31" fmla="*/ 87 h 443"/>
                  <a:gd name="T32" fmla="*/ 110 w 234"/>
                  <a:gd name="T33" fmla="*/ 86 h 443"/>
                  <a:gd name="T34" fmla="*/ 103 w 234"/>
                  <a:gd name="T35" fmla="*/ 111 h 443"/>
                  <a:gd name="T36" fmla="*/ 90 w 234"/>
                  <a:gd name="T37" fmla="*/ 115 h 443"/>
                  <a:gd name="T38" fmla="*/ 87 w 234"/>
                  <a:gd name="T39" fmla="*/ 133 h 443"/>
                  <a:gd name="T40" fmla="*/ 73 w 234"/>
                  <a:gd name="T41" fmla="*/ 116 h 443"/>
                  <a:gd name="T42" fmla="*/ 68 w 234"/>
                  <a:gd name="T43" fmla="*/ 128 h 443"/>
                  <a:gd name="T44" fmla="*/ 84 w 234"/>
                  <a:gd name="T45" fmla="*/ 139 h 443"/>
                  <a:gd name="T46" fmla="*/ 68 w 234"/>
                  <a:gd name="T47" fmla="*/ 154 h 443"/>
                  <a:gd name="T48" fmla="*/ 77 w 234"/>
                  <a:gd name="T49" fmla="*/ 169 h 443"/>
                  <a:gd name="T50" fmla="*/ 53 w 234"/>
                  <a:gd name="T51" fmla="*/ 195 h 443"/>
                  <a:gd name="T52" fmla="*/ 71 w 234"/>
                  <a:gd name="T53" fmla="*/ 187 h 443"/>
                  <a:gd name="T54" fmla="*/ 68 w 234"/>
                  <a:gd name="T55" fmla="*/ 206 h 443"/>
                  <a:gd name="T56" fmla="*/ 81 w 234"/>
                  <a:gd name="T57" fmla="*/ 191 h 443"/>
                  <a:gd name="T58" fmla="*/ 79 w 234"/>
                  <a:gd name="T59" fmla="*/ 247 h 443"/>
                  <a:gd name="T60" fmla="*/ 107 w 234"/>
                  <a:gd name="T61" fmla="*/ 247 h 443"/>
                  <a:gd name="T62" fmla="*/ 115 w 234"/>
                  <a:gd name="T63" fmla="*/ 271 h 443"/>
                  <a:gd name="T64" fmla="*/ 116 w 234"/>
                  <a:gd name="T65" fmla="*/ 308 h 443"/>
                  <a:gd name="T66" fmla="*/ 78 w 234"/>
                  <a:gd name="T67" fmla="*/ 303 h 443"/>
                  <a:gd name="T68" fmla="*/ 84 w 234"/>
                  <a:gd name="T69" fmla="*/ 340 h 443"/>
                  <a:gd name="T70" fmla="*/ 50 w 234"/>
                  <a:gd name="T71" fmla="*/ 371 h 443"/>
                  <a:gd name="T72" fmla="*/ 82 w 234"/>
                  <a:gd name="T73" fmla="*/ 380 h 443"/>
                  <a:gd name="T74" fmla="*/ 112 w 234"/>
                  <a:gd name="T75" fmla="*/ 388 h 443"/>
                  <a:gd name="T76" fmla="*/ 40 w 234"/>
                  <a:gd name="T77" fmla="*/ 214 h 443"/>
                  <a:gd name="T78" fmla="*/ 65 w 234"/>
                  <a:gd name="T79" fmla="*/ 253 h 443"/>
                  <a:gd name="T80" fmla="*/ 34 w 234"/>
                  <a:gd name="T81" fmla="*/ 261 h 443"/>
                  <a:gd name="T82" fmla="*/ 11 w 234"/>
                  <a:gd name="T83" fmla="*/ 232 h 443"/>
                  <a:gd name="T84" fmla="*/ 61 w 234"/>
                  <a:gd name="T85" fmla="*/ 183 h 443"/>
                  <a:gd name="T86" fmla="*/ 83 w 234"/>
                  <a:gd name="T87" fmla="*/ 212 h 443"/>
                  <a:gd name="T88" fmla="*/ 53 w 234"/>
                  <a:gd name="T89" fmla="*/ 160 h 443"/>
                  <a:gd name="T90" fmla="*/ 63 w 234"/>
                  <a:gd name="T91" fmla="*/ 138 h 443"/>
                  <a:gd name="T92" fmla="*/ 37 w 234"/>
                  <a:gd name="T93" fmla="*/ 143 h 443"/>
                  <a:gd name="T94" fmla="*/ 48 w 234"/>
                  <a:gd name="T95" fmla="*/ 128 h 443"/>
                  <a:gd name="T96" fmla="*/ 56 w 234"/>
                  <a:gd name="T97" fmla="*/ 107 h 443"/>
                  <a:gd name="T98" fmla="*/ 65 w 234"/>
                  <a:gd name="T99" fmla="*/ 86 h 443"/>
                  <a:gd name="T100" fmla="*/ 76 w 234"/>
                  <a:gd name="T101" fmla="*/ 94 h 443"/>
                  <a:gd name="T102" fmla="*/ 215 w 234"/>
                  <a:gd name="T103" fmla="*/ 12 h 443"/>
                  <a:gd name="T104" fmla="*/ 198 w 234"/>
                  <a:gd name="T105" fmla="*/ 22 h 443"/>
                  <a:gd name="T106" fmla="*/ 217 w 234"/>
                  <a:gd name="T107" fmla="*/ 2 h 443"/>
                  <a:gd name="T108" fmla="*/ 209 w 234"/>
                  <a:gd name="T109" fmla="*/ 24 h 443"/>
                  <a:gd name="T110" fmla="*/ 195 w 234"/>
                  <a:gd name="T111" fmla="*/ 52 h 443"/>
                  <a:gd name="T112" fmla="*/ 178 w 234"/>
                  <a:gd name="T113" fmla="*/ 58 h 443"/>
                  <a:gd name="T114" fmla="*/ 166 w 234"/>
                  <a:gd name="T115" fmla="*/ 65 h 443"/>
                  <a:gd name="T116" fmla="*/ 165 w 234"/>
                  <a:gd name="T117" fmla="*/ 61 h 443"/>
                  <a:gd name="T118" fmla="*/ 154 w 234"/>
                  <a:gd name="T119" fmla="*/ 74 h 443"/>
                  <a:gd name="T120" fmla="*/ 151 w 234"/>
                  <a:gd name="T121" fmla="*/ 75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443">
                    <a:moveTo>
                      <a:pt x="59" y="403"/>
                    </a:moveTo>
                    <a:cubicBezTo>
                      <a:pt x="56" y="406"/>
                      <a:pt x="56" y="406"/>
                      <a:pt x="56" y="406"/>
                    </a:cubicBezTo>
                    <a:cubicBezTo>
                      <a:pt x="56" y="409"/>
                      <a:pt x="56" y="409"/>
                      <a:pt x="56" y="409"/>
                    </a:cubicBezTo>
                    <a:cubicBezTo>
                      <a:pt x="54" y="412"/>
                      <a:pt x="54" y="412"/>
                      <a:pt x="54" y="412"/>
                    </a:cubicBezTo>
                    <a:cubicBezTo>
                      <a:pt x="54" y="412"/>
                      <a:pt x="53" y="413"/>
                      <a:pt x="52" y="413"/>
                    </a:cubicBezTo>
                    <a:cubicBezTo>
                      <a:pt x="52" y="414"/>
                      <a:pt x="49" y="417"/>
                      <a:pt x="49" y="417"/>
                    </a:cubicBezTo>
                    <a:cubicBezTo>
                      <a:pt x="49" y="417"/>
                      <a:pt x="48" y="417"/>
                      <a:pt x="48" y="418"/>
                    </a:cubicBezTo>
                    <a:cubicBezTo>
                      <a:pt x="47" y="418"/>
                      <a:pt x="42" y="420"/>
                      <a:pt x="42" y="420"/>
                    </a:cubicBezTo>
                    <a:cubicBezTo>
                      <a:pt x="40" y="423"/>
                      <a:pt x="40" y="423"/>
                      <a:pt x="40" y="423"/>
                    </a:cubicBezTo>
                    <a:cubicBezTo>
                      <a:pt x="36" y="424"/>
                      <a:pt x="36" y="424"/>
                      <a:pt x="36" y="424"/>
                    </a:cubicBezTo>
                    <a:cubicBezTo>
                      <a:pt x="34" y="428"/>
                      <a:pt x="34" y="428"/>
                      <a:pt x="34" y="428"/>
                    </a:cubicBezTo>
                    <a:cubicBezTo>
                      <a:pt x="30" y="430"/>
                      <a:pt x="30" y="430"/>
                      <a:pt x="30" y="430"/>
                    </a:cubicBezTo>
                    <a:cubicBezTo>
                      <a:pt x="27" y="430"/>
                      <a:pt x="27" y="430"/>
                      <a:pt x="27" y="430"/>
                    </a:cubicBezTo>
                    <a:cubicBezTo>
                      <a:pt x="24" y="429"/>
                      <a:pt x="24" y="429"/>
                      <a:pt x="24" y="429"/>
                    </a:cubicBezTo>
                    <a:cubicBezTo>
                      <a:pt x="21" y="430"/>
                      <a:pt x="21" y="430"/>
                      <a:pt x="21" y="430"/>
                    </a:cubicBezTo>
                    <a:cubicBezTo>
                      <a:pt x="19" y="432"/>
                      <a:pt x="19" y="432"/>
                      <a:pt x="19" y="432"/>
                    </a:cubicBezTo>
                    <a:cubicBezTo>
                      <a:pt x="20" y="435"/>
                      <a:pt x="20" y="435"/>
                      <a:pt x="20" y="435"/>
                    </a:cubicBezTo>
                    <a:cubicBezTo>
                      <a:pt x="23" y="437"/>
                      <a:pt x="23" y="437"/>
                      <a:pt x="23" y="437"/>
                    </a:cubicBezTo>
                    <a:cubicBezTo>
                      <a:pt x="24" y="434"/>
                      <a:pt x="24" y="434"/>
                      <a:pt x="24" y="434"/>
                    </a:cubicBezTo>
                    <a:cubicBezTo>
                      <a:pt x="29" y="437"/>
                      <a:pt x="29" y="437"/>
                      <a:pt x="29" y="437"/>
                    </a:cubicBezTo>
                    <a:cubicBezTo>
                      <a:pt x="29" y="437"/>
                      <a:pt x="31" y="439"/>
                      <a:pt x="31" y="440"/>
                    </a:cubicBezTo>
                    <a:cubicBezTo>
                      <a:pt x="31" y="440"/>
                      <a:pt x="31" y="443"/>
                      <a:pt x="32" y="442"/>
                    </a:cubicBezTo>
                    <a:cubicBezTo>
                      <a:pt x="33" y="442"/>
                      <a:pt x="36" y="439"/>
                      <a:pt x="36" y="439"/>
                    </a:cubicBezTo>
                    <a:cubicBezTo>
                      <a:pt x="35" y="436"/>
                      <a:pt x="35" y="436"/>
                      <a:pt x="35" y="436"/>
                    </a:cubicBezTo>
                    <a:cubicBezTo>
                      <a:pt x="35" y="436"/>
                      <a:pt x="38" y="435"/>
                      <a:pt x="39" y="435"/>
                    </a:cubicBezTo>
                    <a:cubicBezTo>
                      <a:pt x="41" y="436"/>
                      <a:pt x="42" y="436"/>
                      <a:pt x="43" y="435"/>
                    </a:cubicBezTo>
                    <a:cubicBezTo>
                      <a:pt x="43" y="434"/>
                      <a:pt x="45" y="433"/>
                      <a:pt x="45" y="433"/>
                    </a:cubicBezTo>
                    <a:cubicBezTo>
                      <a:pt x="45" y="433"/>
                      <a:pt x="47" y="432"/>
                      <a:pt x="47" y="431"/>
                    </a:cubicBezTo>
                    <a:cubicBezTo>
                      <a:pt x="47" y="430"/>
                      <a:pt x="50" y="429"/>
                      <a:pt x="50" y="429"/>
                    </a:cubicBezTo>
                    <a:cubicBezTo>
                      <a:pt x="50" y="429"/>
                      <a:pt x="55" y="431"/>
                      <a:pt x="56" y="431"/>
                    </a:cubicBezTo>
                    <a:cubicBezTo>
                      <a:pt x="57" y="431"/>
                      <a:pt x="62" y="430"/>
                      <a:pt x="62" y="430"/>
                    </a:cubicBezTo>
                    <a:cubicBezTo>
                      <a:pt x="65" y="432"/>
                      <a:pt x="65" y="432"/>
                      <a:pt x="65" y="432"/>
                    </a:cubicBezTo>
                    <a:cubicBezTo>
                      <a:pt x="65" y="432"/>
                      <a:pt x="65" y="434"/>
                      <a:pt x="66" y="434"/>
                    </a:cubicBezTo>
                    <a:cubicBezTo>
                      <a:pt x="68" y="435"/>
                      <a:pt x="69" y="434"/>
                      <a:pt x="69" y="434"/>
                    </a:cubicBezTo>
                    <a:cubicBezTo>
                      <a:pt x="71" y="437"/>
                      <a:pt x="71" y="437"/>
                      <a:pt x="71" y="437"/>
                    </a:cubicBezTo>
                    <a:cubicBezTo>
                      <a:pt x="74" y="440"/>
                      <a:pt x="74" y="440"/>
                      <a:pt x="74" y="440"/>
                    </a:cubicBezTo>
                    <a:cubicBezTo>
                      <a:pt x="74" y="440"/>
                      <a:pt x="76" y="439"/>
                      <a:pt x="76" y="439"/>
                    </a:cubicBezTo>
                    <a:cubicBezTo>
                      <a:pt x="76" y="438"/>
                      <a:pt x="77" y="436"/>
                      <a:pt x="78" y="436"/>
                    </a:cubicBezTo>
                    <a:cubicBezTo>
                      <a:pt x="78" y="435"/>
                      <a:pt x="81" y="435"/>
                      <a:pt x="81" y="435"/>
                    </a:cubicBezTo>
                    <a:cubicBezTo>
                      <a:pt x="81" y="435"/>
                      <a:pt x="81" y="433"/>
                      <a:pt x="81" y="432"/>
                    </a:cubicBezTo>
                    <a:cubicBezTo>
                      <a:pt x="81" y="431"/>
                      <a:pt x="81" y="428"/>
                      <a:pt x="81" y="428"/>
                    </a:cubicBezTo>
                    <a:cubicBezTo>
                      <a:pt x="82" y="427"/>
                      <a:pt x="84" y="424"/>
                      <a:pt x="84" y="424"/>
                    </a:cubicBezTo>
                    <a:cubicBezTo>
                      <a:pt x="88" y="423"/>
                      <a:pt x="88" y="423"/>
                      <a:pt x="88" y="423"/>
                    </a:cubicBezTo>
                    <a:cubicBezTo>
                      <a:pt x="98" y="422"/>
                      <a:pt x="98" y="422"/>
                      <a:pt x="98" y="422"/>
                    </a:cubicBezTo>
                    <a:cubicBezTo>
                      <a:pt x="101" y="422"/>
                      <a:pt x="101" y="422"/>
                      <a:pt x="101" y="422"/>
                    </a:cubicBezTo>
                    <a:cubicBezTo>
                      <a:pt x="105" y="426"/>
                      <a:pt x="105" y="426"/>
                      <a:pt x="105" y="426"/>
                    </a:cubicBezTo>
                    <a:cubicBezTo>
                      <a:pt x="109" y="430"/>
                      <a:pt x="109" y="430"/>
                      <a:pt x="109" y="430"/>
                    </a:cubicBezTo>
                    <a:cubicBezTo>
                      <a:pt x="109" y="430"/>
                      <a:pt x="112" y="433"/>
                      <a:pt x="112" y="432"/>
                    </a:cubicBezTo>
                    <a:cubicBezTo>
                      <a:pt x="112" y="431"/>
                      <a:pt x="113" y="427"/>
                      <a:pt x="114" y="427"/>
                    </a:cubicBezTo>
                    <a:cubicBezTo>
                      <a:pt x="114" y="427"/>
                      <a:pt x="117" y="431"/>
                      <a:pt x="117" y="431"/>
                    </a:cubicBezTo>
                    <a:cubicBezTo>
                      <a:pt x="120" y="431"/>
                      <a:pt x="120" y="431"/>
                      <a:pt x="120" y="431"/>
                    </a:cubicBezTo>
                    <a:cubicBezTo>
                      <a:pt x="123" y="431"/>
                      <a:pt x="123" y="431"/>
                      <a:pt x="123" y="431"/>
                    </a:cubicBezTo>
                    <a:cubicBezTo>
                      <a:pt x="125" y="429"/>
                      <a:pt x="125" y="429"/>
                      <a:pt x="125" y="429"/>
                    </a:cubicBezTo>
                    <a:cubicBezTo>
                      <a:pt x="123" y="427"/>
                      <a:pt x="123" y="427"/>
                      <a:pt x="123" y="427"/>
                    </a:cubicBezTo>
                    <a:cubicBezTo>
                      <a:pt x="127" y="428"/>
                      <a:pt x="127" y="428"/>
                      <a:pt x="127" y="428"/>
                    </a:cubicBezTo>
                    <a:cubicBezTo>
                      <a:pt x="135" y="428"/>
                      <a:pt x="135" y="428"/>
                      <a:pt x="135" y="428"/>
                    </a:cubicBezTo>
                    <a:cubicBezTo>
                      <a:pt x="140" y="427"/>
                      <a:pt x="140" y="427"/>
                      <a:pt x="140" y="427"/>
                    </a:cubicBezTo>
                    <a:cubicBezTo>
                      <a:pt x="143" y="426"/>
                      <a:pt x="143" y="426"/>
                      <a:pt x="143" y="426"/>
                    </a:cubicBezTo>
                    <a:cubicBezTo>
                      <a:pt x="142" y="428"/>
                      <a:pt x="142" y="428"/>
                      <a:pt x="142" y="428"/>
                    </a:cubicBezTo>
                    <a:cubicBezTo>
                      <a:pt x="138" y="430"/>
                      <a:pt x="138" y="430"/>
                      <a:pt x="138" y="430"/>
                    </a:cubicBezTo>
                    <a:cubicBezTo>
                      <a:pt x="138" y="430"/>
                      <a:pt x="136" y="430"/>
                      <a:pt x="137" y="431"/>
                    </a:cubicBezTo>
                    <a:cubicBezTo>
                      <a:pt x="137" y="432"/>
                      <a:pt x="141" y="434"/>
                      <a:pt x="141" y="434"/>
                    </a:cubicBezTo>
                    <a:cubicBezTo>
                      <a:pt x="141" y="434"/>
                      <a:pt x="139" y="435"/>
                      <a:pt x="142" y="435"/>
                    </a:cubicBezTo>
                    <a:cubicBezTo>
                      <a:pt x="145" y="435"/>
                      <a:pt x="146" y="434"/>
                      <a:pt x="146" y="434"/>
                    </a:cubicBezTo>
                    <a:cubicBezTo>
                      <a:pt x="149" y="431"/>
                      <a:pt x="149" y="431"/>
                      <a:pt x="149" y="431"/>
                    </a:cubicBezTo>
                    <a:cubicBezTo>
                      <a:pt x="147" y="430"/>
                      <a:pt x="147" y="430"/>
                      <a:pt x="147" y="430"/>
                    </a:cubicBezTo>
                    <a:cubicBezTo>
                      <a:pt x="143" y="429"/>
                      <a:pt x="143" y="429"/>
                      <a:pt x="143" y="429"/>
                    </a:cubicBezTo>
                    <a:cubicBezTo>
                      <a:pt x="144" y="426"/>
                      <a:pt x="144" y="426"/>
                      <a:pt x="144" y="426"/>
                    </a:cubicBezTo>
                    <a:cubicBezTo>
                      <a:pt x="145" y="425"/>
                      <a:pt x="145" y="425"/>
                      <a:pt x="145" y="425"/>
                    </a:cubicBezTo>
                    <a:cubicBezTo>
                      <a:pt x="147" y="428"/>
                      <a:pt x="147" y="428"/>
                      <a:pt x="147" y="428"/>
                    </a:cubicBezTo>
                    <a:cubicBezTo>
                      <a:pt x="150" y="426"/>
                      <a:pt x="150" y="426"/>
                      <a:pt x="150" y="426"/>
                    </a:cubicBezTo>
                    <a:cubicBezTo>
                      <a:pt x="153" y="427"/>
                      <a:pt x="153" y="427"/>
                      <a:pt x="153" y="427"/>
                    </a:cubicBezTo>
                    <a:cubicBezTo>
                      <a:pt x="155" y="431"/>
                      <a:pt x="155" y="431"/>
                      <a:pt x="155" y="431"/>
                    </a:cubicBezTo>
                    <a:cubicBezTo>
                      <a:pt x="155" y="431"/>
                      <a:pt x="157" y="432"/>
                      <a:pt x="158" y="431"/>
                    </a:cubicBezTo>
                    <a:cubicBezTo>
                      <a:pt x="159" y="430"/>
                      <a:pt x="161" y="429"/>
                      <a:pt x="161" y="429"/>
                    </a:cubicBezTo>
                    <a:cubicBezTo>
                      <a:pt x="171" y="429"/>
                      <a:pt x="171" y="429"/>
                      <a:pt x="171" y="429"/>
                    </a:cubicBezTo>
                    <a:cubicBezTo>
                      <a:pt x="171" y="429"/>
                      <a:pt x="175" y="429"/>
                      <a:pt x="176" y="430"/>
                    </a:cubicBezTo>
                    <a:cubicBezTo>
                      <a:pt x="177" y="431"/>
                      <a:pt x="180" y="433"/>
                      <a:pt x="180" y="433"/>
                    </a:cubicBezTo>
                    <a:cubicBezTo>
                      <a:pt x="184" y="434"/>
                      <a:pt x="184" y="434"/>
                      <a:pt x="184" y="434"/>
                    </a:cubicBezTo>
                    <a:cubicBezTo>
                      <a:pt x="188" y="433"/>
                      <a:pt x="188" y="433"/>
                      <a:pt x="188" y="433"/>
                    </a:cubicBezTo>
                    <a:cubicBezTo>
                      <a:pt x="188" y="433"/>
                      <a:pt x="189" y="432"/>
                      <a:pt x="190" y="432"/>
                    </a:cubicBezTo>
                    <a:cubicBezTo>
                      <a:pt x="191" y="431"/>
                      <a:pt x="194" y="430"/>
                      <a:pt x="195" y="430"/>
                    </a:cubicBezTo>
                    <a:cubicBezTo>
                      <a:pt x="196" y="430"/>
                      <a:pt x="200" y="429"/>
                      <a:pt x="201" y="429"/>
                    </a:cubicBezTo>
                    <a:cubicBezTo>
                      <a:pt x="202" y="429"/>
                      <a:pt x="202" y="430"/>
                      <a:pt x="204" y="429"/>
                    </a:cubicBezTo>
                    <a:cubicBezTo>
                      <a:pt x="205" y="429"/>
                      <a:pt x="207" y="425"/>
                      <a:pt x="207" y="425"/>
                    </a:cubicBezTo>
                    <a:cubicBezTo>
                      <a:pt x="207" y="425"/>
                      <a:pt x="208" y="424"/>
                      <a:pt x="210" y="423"/>
                    </a:cubicBezTo>
                    <a:cubicBezTo>
                      <a:pt x="211" y="423"/>
                      <a:pt x="213" y="424"/>
                      <a:pt x="214" y="422"/>
                    </a:cubicBezTo>
                    <a:cubicBezTo>
                      <a:pt x="215" y="421"/>
                      <a:pt x="216" y="420"/>
                      <a:pt x="217" y="419"/>
                    </a:cubicBezTo>
                    <a:cubicBezTo>
                      <a:pt x="217" y="418"/>
                      <a:pt x="219" y="416"/>
                      <a:pt x="219" y="415"/>
                    </a:cubicBezTo>
                    <a:cubicBezTo>
                      <a:pt x="219" y="414"/>
                      <a:pt x="219" y="411"/>
                      <a:pt x="219" y="411"/>
                    </a:cubicBezTo>
                    <a:cubicBezTo>
                      <a:pt x="219" y="411"/>
                      <a:pt x="216" y="411"/>
                      <a:pt x="216" y="411"/>
                    </a:cubicBezTo>
                    <a:cubicBezTo>
                      <a:pt x="215" y="411"/>
                      <a:pt x="212" y="411"/>
                      <a:pt x="211" y="411"/>
                    </a:cubicBezTo>
                    <a:cubicBezTo>
                      <a:pt x="211" y="411"/>
                      <a:pt x="207" y="410"/>
                      <a:pt x="207" y="410"/>
                    </a:cubicBezTo>
                    <a:cubicBezTo>
                      <a:pt x="207" y="409"/>
                      <a:pt x="207" y="409"/>
                      <a:pt x="207" y="409"/>
                    </a:cubicBezTo>
                    <a:cubicBezTo>
                      <a:pt x="207" y="409"/>
                      <a:pt x="205" y="408"/>
                      <a:pt x="205" y="408"/>
                    </a:cubicBezTo>
                    <a:cubicBezTo>
                      <a:pt x="204" y="408"/>
                      <a:pt x="204" y="407"/>
                      <a:pt x="203" y="407"/>
                    </a:cubicBezTo>
                    <a:cubicBezTo>
                      <a:pt x="202" y="406"/>
                      <a:pt x="201" y="405"/>
                      <a:pt x="201" y="405"/>
                    </a:cubicBezTo>
                    <a:cubicBezTo>
                      <a:pt x="198" y="404"/>
                      <a:pt x="198" y="404"/>
                      <a:pt x="198" y="404"/>
                    </a:cubicBezTo>
                    <a:cubicBezTo>
                      <a:pt x="195" y="404"/>
                      <a:pt x="195" y="404"/>
                      <a:pt x="195" y="404"/>
                    </a:cubicBezTo>
                    <a:cubicBezTo>
                      <a:pt x="198" y="403"/>
                      <a:pt x="198" y="403"/>
                      <a:pt x="198" y="403"/>
                    </a:cubicBezTo>
                    <a:cubicBezTo>
                      <a:pt x="198" y="403"/>
                      <a:pt x="201" y="403"/>
                      <a:pt x="202" y="403"/>
                    </a:cubicBezTo>
                    <a:cubicBezTo>
                      <a:pt x="203" y="403"/>
                      <a:pt x="207" y="403"/>
                      <a:pt x="207" y="403"/>
                    </a:cubicBezTo>
                    <a:cubicBezTo>
                      <a:pt x="207" y="402"/>
                      <a:pt x="209" y="399"/>
                      <a:pt x="209" y="399"/>
                    </a:cubicBezTo>
                    <a:cubicBezTo>
                      <a:pt x="209" y="396"/>
                      <a:pt x="209" y="396"/>
                      <a:pt x="209" y="396"/>
                    </a:cubicBezTo>
                    <a:cubicBezTo>
                      <a:pt x="207" y="395"/>
                      <a:pt x="207" y="395"/>
                      <a:pt x="207" y="395"/>
                    </a:cubicBezTo>
                    <a:cubicBezTo>
                      <a:pt x="203" y="395"/>
                      <a:pt x="203" y="395"/>
                      <a:pt x="203" y="395"/>
                    </a:cubicBezTo>
                    <a:cubicBezTo>
                      <a:pt x="208" y="393"/>
                      <a:pt x="208" y="393"/>
                      <a:pt x="208" y="393"/>
                    </a:cubicBezTo>
                    <a:cubicBezTo>
                      <a:pt x="210" y="391"/>
                      <a:pt x="210" y="391"/>
                      <a:pt x="210" y="391"/>
                    </a:cubicBezTo>
                    <a:cubicBezTo>
                      <a:pt x="212" y="393"/>
                      <a:pt x="212" y="393"/>
                      <a:pt x="212" y="393"/>
                    </a:cubicBezTo>
                    <a:cubicBezTo>
                      <a:pt x="212" y="393"/>
                      <a:pt x="217" y="393"/>
                      <a:pt x="217" y="393"/>
                    </a:cubicBezTo>
                    <a:cubicBezTo>
                      <a:pt x="217" y="392"/>
                      <a:pt x="218" y="390"/>
                      <a:pt x="218" y="390"/>
                    </a:cubicBezTo>
                    <a:cubicBezTo>
                      <a:pt x="219" y="388"/>
                      <a:pt x="219" y="388"/>
                      <a:pt x="219" y="388"/>
                    </a:cubicBezTo>
                    <a:cubicBezTo>
                      <a:pt x="226" y="382"/>
                      <a:pt x="226" y="382"/>
                      <a:pt x="226" y="382"/>
                    </a:cubicBezTo>
                    <a:cubicBezTo>
                      <a:pt x="229" y="377"/>
                      <a:pt x="229" y="377"/>
                      <a:pt x="229" y="377"/>
                    </a:cubicBezTo>
                    <a:cubicBezTo>
                      <a:pt x="230" y="373"/>
                      <a:pt x="230" y="373"/>
                      <a:pt x="230" y="373"/>
                    </a:cubicBezTo>
                    <a:cubicBezTo>
                      <a:pt x="234" y="365"/>
                      <a:pt x="234" y="365"/>
                      <a:pt x="234" y="365"/>
                    </a:cubicBezTo>
                    <a:cubicBezTo>
                      <a:pt x="234" y="356"/>
                      <a:pt x="234" y="356"/>
                      <a:pt x="234" y="356"/>
                    </a:cubicBezTo>
                    <a:cubicBezTo>
                      <a:pt x="229" y="349"/>
                      <a:pt x="229" y="349"/>
                      <a:pt x="229" y="349"/>
                    </a:cubicBezTo>
                    <a:cubicBezTo>
                      <a:pt x="229" y="349"/>
                      <a:pt x="225" y="345"/>
                      <a:pt x="223" y="345"/>
                    </a:cubicBezTo>
                    <a:cubicBezTo>
                      <a:pt x="222" y="344"/>
                      <a:pt x="213" y="343"/>
                      <a:pt x="213" y="343"/>
                    </a:cubicBezTo>
                    <a:cubicBezTo>
                      <a:pt x="206" y="341"/>
                      <a:pt x="206" y="341"/>
                      <a:pt x="206" y="341"/>
                    </a:cubicBezTo>
                    <a:cubicBezTo>
                      <a:pt x="203" y="342"/>
                      <a:pt x="203" y="342"/>
                      <a:pt x="203" y="342"/>
                    </a:cubicBezTo>
                    <a:cubicBezTo>
                      <a:pt x="202" y="345"/>
                      <a:pt x="202" y="345"/>
                      <a:pt x="202" y="345"/>
                    </a:cubicBezTo>
                    <a:cubicBezTo>
                      <a:pt x="200" y="346"/>
                      <a:pt x="200" y="346"/>
                      <a:pt x="200" y="346"/>
                    </a:cubicBezTo>
                    <a:cubicBezTo>
                      <a:pt x="200" y="346"/>
                      <a:pt x="198" y="348"/>
                      <a:pt x="197" y="348"/>
                    </a:cubicBezTo>
                    <a:cubicBezTo>
                      <a:pt x="197" y="348"/>
                      <a:pt x="195" y="345"/>
                      <a:pt x="195" y="345"/>
                    </a:cubicBezTo>
                    <a:cubicBezTo>
                      <a:pt x="195" y="345"/>
                      <a:pt x="193" y="343"/>
                      <a:pt x="192" y="343"/>
                    </a:cubicBezTo>
                    <a:cubicBezTo>
                      <a:pt x="192" y="343"/>
                      <a:pt x="189" y="342"/>
                      <a:pt x="189" y="342"/>
                    </a:cubicBezTo>
                    <a:cubicBezTo>
                      <a:pt x="193" y="340"/>
                      <a:pt x="193" y="340"/>
                      <a:pt x="193" y="340"/>
                    </a:cubicBezTo>
                    <a:cubicBezTo>
                      <a:pt x="196" y="338"/>
                      <a:pt x="196" y="338"/>
                      <a:pt x="196" y="338"/>
                    </a:cubicBezTo>
                    <a:cubicBezTo>
                      <a:pt x="196" y="338"/>
                      <a:pt x="198" y="336"/>
                      <a:pt x="198" y="336"/>
                    </a:cubicBezTo>
                    <a:cubicBezTo>
                      <a:pt x="199" y="336"/>
                      <a:pt x="201" y="334"/>
                      <a:pt x="201" y="334"/>
                    </a:cubicBezTo>
                    <a:cubicBezTo>
                      <a:pt x="202" y="328"/>
                      <a:pt x="202" y="328"/>
                      <a:pt x="202" y="328"/>
                    </a:cubicBezTo>
                    <a:cubicBezTo>
                      <a:pt x="200" y="321"/>
                      <a:pt x="200" y="321"/>
                      <a:pt x="200" y="321"/>
                    </a:cubicBezTo>
                    <a:cubicBezTo>
                      <a:pt x="197" y="318"/>
                      <a:pt x="197" y="318"/>
                      <a:pt x="197" y="318"/>
                    </a:cubicBezTo>
                    <a:cubicBezTo>
                      <a:pt x="196" y="315"/>
                      <a:pt x="196" y="315"/>
                      <a:pt x="196" y="315"/>
                    </a:cubicBezTo>
                    <a:cubicBezTo>
                      <a:pt x="194" y="314"/>
                      <a:pt x="194" y="314"/>
                      <a:pt x="194" y="314"/>
                    </a:cubicBezTo>
                    <a:cubicBezTo>
                      <a:pt x="191" y="312"/>
                      <a:pt x="191" y="312"/>
                      <a:pt x="191" y="312"/>
                    </a:cubicBezTo>
                    <a:cubicBezTo>
                      <a:pt x="189" y="309"/>
                      <a:pt x="189" y="309"/>
                      <a:pt x="189" y="309"/>
                    </a:cubicBezTo>
                    <a:cubicBezTo>
                      <a:pt x="187" y="307"/>
                      <a:pt x="187" y="307"/>
                      <a:pt x="187" y="307"/>
                    </a:cubicBezTo>
                    <a:cubicBezTo>
                      <a:pt x="188" y="305"/>
                      <a:pt x="188" y="305"/>
                      <a:pt x="188" y="305"/>
                    </a:cubicBezTo>
                    <a:cubicBezTo>
                      <a:pt x="189" y="306"/>
                      <a:pt x="189" y="306"/>
                      <a:pt x="189" y="306"/>
                    </a:cubicBezTo>
                    <a:cubicBezTo>
                      <a:pt x="189" y="306"/>
                      <a:pt x="190" y="308"/>
                      <a:pt x="190" y="308"/>
                    </a:cubicBezTo>
                    <a:cubicBezTo>
                      <a:pt x="190" y="308"/>
                      <a:pt x="191" y="309"/>
                      <a:pt x="191" y="310"/>
                    </a:cubicBezTo>
                    <a:cubicBezTo>
                      <a:pt x="192" y="310"/>
                      <a:pt x="195" y="311"/>
                      <a:pt x="195" y="311"/>
                    </a:cubicBezTo>
                    <a:cubicBezTo>
                      <a:pt x="197" y="311"/>
                      <a:pt x="197" y="311"/>
                      <a:pt x="197" y="311"/>
                    </a:cubicBezTo>
                    <a:cubicBezTo>
                      <a:pt x="198" y="314"/>
                      <a:pt x="198" y="314"/>
                      <a:pt x="198" y="314"/>
                    </a:cubicBezTo>
                    <a:cubicBezTo>
                      <a:pt x="198" y="314"/>
                      <a:pt x="199" y="312"/>
                      <a:pt x="199" y="312"/>
                    </a:cubicBezTo>
                    <a:cubicBezTo>
                      <a:pt x="199" y="311"/>
                      <a:pt x="197" y="308"/>
                      <a:pt x="197" y="308"/>
                    </a:cubicBezTo>
                    <a:cubicBezTo>
                      <a:pt x="196" y="307"/>
                      <a:pt x="195" y="305"/>
                      <a:pt x="195" y="304"/>
                    </a:cubicBezTo>
                    <a:cubicBezTo>
                      <a:pt x="195" y="304"/>
                      <a:pt x="193" y="299"/>
                      <a:pt x="193" y="299"/>
                    </a:cubicBezTo>
                    <a:cubicBezTo>
                      <a:pt x="193" y="299"/>
                      <a:pt x="192" y="297"/>
                      <a:pt x="192" y="297"/>
                    </a:cubicBezTo>
                    <a:cubicBezTo>
                      <a:pt x="192" y="296"/>
                      <a:pt x="192" y="292"/>
                      <a:pt x="192" y="292"/>
                    </a:cubicBezTo>
                    <a:cubicBezTo>
                      <a:pt x="194" y="291"/>
                      <a:pt x="194" y="291"/>
                      <a:pt x="194" y="291"/>
                    </a:cubicBezTo>
                    <a:cubicBezTo>
                      <a:pt x="195" y="290"/>
                      <a:pt x="195" y="290"/>
                      <a:pt x="195" y="290"/>
                    </a:cubicBezTo>
                    <a:cubicBezTo>
                      <a:pt x="195" y="290"/>
                      <a:pt x="194" y="290"/>
                      <a:pt x="194" y="289"/>
                    </a:cubicBezTo>
                    <a:cubicBezTo>
                      <a:pt x="194" y="288"/>
                      <a:pt x="192" y="286"/>
                      <a:pt x="192" y="286"/>
                    </a:cubicBezTo>
                    <a:cubicBezTo>
                      <a:pt x="192" y="286"/>
                      <a:pt x="190" y="285"/>
                      <a:pt x="190" y="284"/>
                    </a:cubicBezTo>
                    <a:cubicBezTo>
                      <a:pt x="189" y="283"/>
                      <a:pt x="188" y="281"/>
                      <a:pt x="188" y="281"/>
                    </a:cubicBezTo>
                    <a:cubicBezTo>
                      <a:pt x="188" y="280"/>
                      <a:pt x="187" y="275"/>
                      <a:pt x="187" y="275"/>
                    </a:cubicBezTo>
                    <a:cubicBezTo>
                      <a:pt x="184" y="271"/>
                      <a:pt x="184" y="271"/>
                      <a:pt x="184" y="271"/>
                    </a:cubicBezTo>
                    <a:cubicBezTo>
                      <a:pt x="184" y="271"/>
                      <a:pt x="182" y="269"/>
                      <a:pt x="182" y="269"/>
                    </a:cubicBezTo>
                    <a:cubicBezTo>
                      <a:pt x="181" y="269"/>
                      <a:pt x="179" y="268"/>
                      <a:pt x="179" y="268"/>
                    </a:cubicBezTo>
                    <a:cubicBezTo>
                      <a:pt x="178" y="268"/>
                      <a:pt x="174" y="266"/>
                      <a:pt x="174" y="266"/>
                    </a:cubicBezTo>
                    <a:cubicBezTo>
                      <a:pt x="174" y="266"/>
                      <a:pt x="171" y="262"/>
                      <a:pt x="171" y="261"/>
                    </a:cubicBezTo>
                    <a:cubicBezTo>
                      <a:pt x="171" y="260"/>
                      <a:pt x="169" y="256"/>
                      <a:pt x="169" y="256"/>
                    </a:cubicBezTo>
                    <a:cubicBezTo>
                      <a:pt x="169" y="252"/>
                      <a:pt x="169" y="252"/>
                      <a:pt x="169" y="252"/>
                    </a:cubicBezTo>
                    <a:cubicBezTo>
                      <a:pt x="168" y="246"/>
                      <a:pt x="168" y="246"/>
                      <a:pt x="168" y="246"/>
                    </a:cubicBezTo>
                    <a:cubicBezTo>
                      <a:pt x="167" y="239"/>
                      <a:pt x="167" y="239"/>
                      <a:pt x="167" y="239"/>
                    </a:cubicBezTo>
                    <a:cubicBezTo>
                      <a:pt x="167" y="233"/>
                      <a:pt x="167" y="233"/>
                      <a:pt x="167" y="233"/>
                    </a:cubicBezTo>
                    <a:cubicBezTo>
                      <a:pt x="167" y="227"/>
                      <a:pt x="167" y="227"/>
                      <a:pt x="167" y="227"/>
                    </a:cubicBezTo>
                    <a:cubicBezTo>
                      <a:pt x="166" y="223"/>
                      <a:pt x="166" y="223"/>
                      <a:pt x="166" y="223"/>
                    </a:cubicBezTo>
                    <a:cubicBezTo>
                      <a:pt x="163" y="217"/>
                      <a:pt x="163" y="217"/>
                      <a:pt x="163" y="217"/>
                    </a:cubicBezTo>
                    <a:cubicBezTo>
                      <a:pt x="161" y="213"/>
                      <a:pt x="161" y="213"/>
                      <a:pt x="161" y="213"/>
                    </a:cubicBezTo>
                    <a:cubicBezTo>
                      <a:pt x="156" y="208"/>
                      <a:pt x="156" y="208"/>
                      <a:pt x="156" y="208"/>
                    </a:cubicBezTo>
                    <a:cubicBezTo>
                      <a:pt x="153" y="204"/>
                      <a:pt x="153" y="204"/>
                      <a:pt x="153" y="204"/>
                    </a:cubicBezTo>
                    <a:cubicBezTo>
                      <a:pt x="151" y="203"/>
                      <a:pt x="151" y="203"/>
                      <a:pt x="151" y="203"/>
                    </a:cubicBezTo>
                    <a:cubicBezTo>
                      <a:pt x="147" y="199"/>
                      <a:pt x="147" y="199"/>
                      <a:pt x="147" y="199"/>
                    </a:cubicBezTo>
                    <a:cubicBezTo>
                      <a:pt x="143" y="197"/>
                      <a:pt x="143" y="197"/>
                      <a:pt x="143" y="197"/>
                    </a:cubicBezTo>
                    <a:cubicBezTo>
                      <a:pt x="140" y="199"/>
                      <a:pt x="140" y="199"/>
                      <a:pt x="140" y="199"/>
                    </a:cubicBezTo>
                    <a:cubicBezTo>
                      <a:pt x="137" y="200"/>
                      <a:pt x="137" y="200"/>
                      <a:pt x="137" y="200"/>
                    </a:cubicBezTo>
                    <a:cubicBezTo>
                      <a:pt x="134" y="201"/>
                      <a:pt x="134" y="201"/>
                      <a:pt x="134" y="201"/>
                    </a:cubicBezTo>
                    <a:cubicBezTo>
                      <a:pt x="129" y="198"/>
                      <a:pt x="129" y="198"/>
                      <a:pt x="129" y="198"/>
                    </a:cubicBezTo>
                    <a:cubicBezTo>
                      <a:pt x="126" y="196"/>
                      <a:pt x="126" y="196"/>
                      <a:pt x="126" y="196"/>
                    </a:cubicBezTo>
                    <a:cubicBezTo>
                      <a:pt x="122" y="195"/>
                      <a:pt x="122" y="195"/>
                      <a:pt x="122" y="195"/>
                    </a:cubicBezTo>
                    <a:cubicBezTo>
                      <a:pt x="121" y="195"/>
                      <a:pt x="121" y="195"/>
                      <a:pt x="121" y="195"/>
                    </a:cubicBezTo>
                    <a:cubicBezTo>
                      <a:pt x="121" y="195"/>
                      <a:pt x="121" y="194"/>
                      <a:pt x="121" y="194"/>
                    </a:cubicBezTo>
                    <a:cubicBezTo>
                      <a:pt x="121" y="195"/>
                      <a:pt x="123" y="194"/>
                      <a:pt x="123" y="194"/>
                    </a:cubicBezTo>
                    <a:cubicBezTo>
                      <a:pt x="123" y="194"/>
                      <a:pt x="125" y="195"/>
                      <a:pt x="125" y="195"/>
                    </a:cubicBezTo>
                    <a:cubicBezTo>
                      <a:pt x="125" y="195"/>
                      <a:pt x="127" y="196"/>
                      <a:pt x="127" y="196"/>
                    </a:cubicBezTo>
                    <a:cubicBezTo>
                      <a:pt x="127" y="196"/>
                      <a:pt x="128" y="197"/>
                      <a:pt x="129" y="197"/>
                    </a:cubicBezTo>
                    <a:cubicBezTo>
                      <a:pt x="130" y="197"/>
                      <a:pt x="132" y="197"/>
                      <a:pt x="132" y="197"/>
                    </a:cubicBezTo>
                    <a:cubicBezTo>
                      <a:pt x="135" y="195"/>
                      <a:pt x="135" y="195"/>
                      <a:pt x="135" y="195"/>
                    </a:cubicBezTo>
                    <a:cubicBezTo>
                      <a:pt x="136" y="193"/>
                      <a:pt x="136" y="193"/>
                      <a:pt x="136" y="193"/>
                    </a:cubicBezTo>
                    <a:cubicBezTo>
                      <a:pt x="138" y="192"/>
                      <a:pt x="138" y="192"/>
                      <a:pt x="138" y="192"/>
                    </a:cubicBezTo>
                    <a:cubicBezTo>
                      <a:pt x="140" y="191"/>
                      <a:pt x="140" y="191"/>
                      <a:pt x="140" y="191"/>
                    </a:cubicBezTo>
                    <a:cubicBezTo>
                      <a:pt x="141" y="191"/>
                      <a:pt x="141" y="191"/>
                      <a:pt x="141" y="191"/>
                    </a:cubicBezTo>
                    <a:cubicBezTo>
                      <a:pt x="141" y="191"/>
                      <a:pt x="142" y="192"/>
                      <a:pt x="143" y="192"/>
                    </a:cubicBezTo>
                    <a:cubicBezTo>
                      <a:pt x="145" y="192"/>
                      <a:pt x="146" y="191"/>
                      <a:pt x="146" y="191"/>
                    </a:cubicBezTo>
                    <a:cubicBezTo>
                      <a:pt x="146" y="191"/>
                      <a:pt x="149" y="189"/>
                      <a:pt x="149" y="189"/>
                    </a:cubicBezTo>
                    <a:cubicBezTo>
                      <a:pt x="149" y="189"/>
                      <a:pt x="148" y="188"/>
                      <a:pt x="148" y="188"/>
                    </a:cubicBezTo>
                    <a:cubicBezTo>
                      <a:pt x="148" y="187"/>
                      <a:pt x="146" y="186"/>
                      <a:pt x="146" y="186"/>
                    </a:cubicBezTo>
                    <a:cubicBezTo>
                      <a:pt x="146" y="186"/>
                      <a:pt x="145" y="186"/>
                      <a:pt x="145" y="185"/>
                    </a:cubicBezTo>
                    <a:cubicBezTo>
                      <a:pt x="145" y="184"/>
                      <a:pt x="145" y="182"/>
                      <a:pt x="145" y="182"/>
                    </a:cubicBezTo>
                    <a:cubicBezTo>
                      <a:pt x="144" y="181"/>
                      <a:pt x="144" y="181"/>
                      <a:pt x="144" y="181"/>
                    </a:cubicBezTo>
                    <a:cubicBezTo>
                      <a:pt x="144" y="181"/>
                      <a:pt x="143" y="180"/>
                      <a:pt x="142" y="181"/>
                    </a:cubicBezTo>
                    <a:cubicBezTo>
                      <a:pt x="141" y="181"/>
                      <a:pt x="140" y="181"/>
                      <a:pt x="140" y="181"/>
                    </a:cubicBezTo>
                    <a:cubicBezTo>
                      <a:pt x="137" y="182"/>
                      <a:pt x="137" y="182"/>
                      <a:pt x="137" y="182"/>
                    </a:cubicBezTo>
                    <a:cubicBezTo>
                      <a:pt x="133" y="183"/>
                      <a:pt x="133" y="183"/>
                      <a:pt x="133" y="183"/>
                    </a:cubicBezTo>
                    <a:cubicBezTo>
                      <a:pt x="133" y="182"/>
                      <a:pt x="133" y="182"/>
                      <a:pt x="133" y="182"/>
                    </a:cubicBezTo>
                    <a:cubicBezTo>
                      <a:pt x="137" y="181"/>
                      <a:pt x="137" y="181"/>
                      <a:pt x="137" y="181"/>
                    </a:cubicBezTo>
                    <a:cubicBezTo>
                      <a:pt x="139" y="180"/>
                      <a:pt x="139" y="180"/>
                      <a:pt x="139" y="180"/>
                    </a:cubicBezTo>
                    <a:cubicBezTo>
                      <a:pt x="139" y="180"/>
                      <a:pt x="139" y="179"/>
                      <a:pt x="140" y="179"/>
                    </a:cubicBezTo>
                    <a:cubicBezTo>
                      <a:pt x="141" y="179"/>
                      <a:pt x="143" y="180"/>
                      <a:pt x="144" y="180"/>
                    </a:cubicBezTo>
                    <a:cubicBezTo>
                      <a:pt x="144" y="180"/>
                      <a:pt x="147" y="180"/>
                      <a:pt x="147" y="180"/>
                    </a:cubicBezTo>
                    <a:cubicBezTo>
                      <a:pt x="147" y="180"/>
                      <a:pt x="150" y="178"/>
                      <a:pt x="150" y="178"/>
                    </a:cubicBezTo>
                    <a:cubicBezTo>
                      <a:pt x="151" y="177"/>
                      <a:pt x="154" y="175"/>
                      <a:pt x="154" y="175"/>
                    </a:cubicBezTo>
                    <a:cubicBezTo>
                      <a:pt x="154" y="173"/>
                      <a:pt x="154" y="173"/>
                      <a:pt x="154" y="173"/>
                    </a:cubicBezTo>
                    <a:cubicBezTo>
                      <a:pt x="154" y="173"/>
                      <a:pt x="155" y="171"/>
                      <a:pt x="156" y="171"/>
                    </a:cubicBezTo>
                    <a:cubicBezTo>
                      <a:pt x="156" y="171"/>
                      <a:pt x="159" y="169"/>
                      <a:pt x="159" y="169"/>
                    </a:cubicBezTo>
                    <a:cubicBezTo>
                      <a:pt x="162" y="165"/>
                      <a:pt x="162" y="165"/>
                      <a:pt x="162" y="165"/>
                    </a:cubicBezTo>
                    <a:cubicBezTo>
                      <a:pt x="164" y="161"/>
                      <a:pt x="164" y="161"/>
                      <a:pt x="164" y="161"/>
                    </a:cubicBezTo>
                    <a:cubicBezTo>
                      <a:pt x="166" y="158"/>
                      <a:pt x="166" y="158"/>
                      <a:pt x="166" y="158"/>
                    </a:cubicBezTo>
                    <a:cubicBezTo>
                      <a:pt x="166" y="158"/>
                      <a:pt x="168" y="156"/>
                      <a:pt x="168" y="155"/>
                    </a:cubicBezTo>
                    <a:cubicBezTo>
                      <a:pt x="168" y="154"/>
                      <a:pt x="168" y="151"/>
                      <a:pt x="168" y="151"/>
                    </a:cubicBezTo>
                    <a:cubicBezTo>
                      <a:pt x="168" y="151"/>
                      <a:pt x="170" y="149"/>
                      <a:pt x="171" y="149"/>
                    </a:cubicBezTo>
                    <a:cubicBezTo>
                      <a:pt x="171" y="148"/>
                      <a:pt x="177" y="144"/>
                      <a:pt x="177" y="144"/>
                    </a:cubicBezTo>
                    <a:cubicBezTo>
                      <a:pt x="178" y="139"/>
                      <a:pt x="178" y="139"/>
                      <a:pt x="178" y="139"/>
                    </a:cubicBezTo>
                    <a:cubicBezTo>
                      <a:pt x="177" y="138"/>
                      <a:pt x="177" y="138"/>
                      <a:pt x="177" y="138"/>
                    </a:cubicBezTo>
                    <a:cubicBezTo>
                      <a:pt x="176" y="135"/>
                      <a:pt x="176" y="135"/>
                      <a:pt x="176" y="135"/>
                    </a:cubicBezTo>
                    <a:cubicBezTo>
                      <a:pt x="174" y="133"/>
                      <a:pt x="174" y="133"/>
                      <a:pt x="174" y="133"/>
                    </a:cubicBezTo>
                    <a:cubicBezTo>
                      <a:pt x="172" y="131"/>
                      <a:pt x="172" y="131"/>
                      <a:pt x="172" y="131"/>
                    </a:cubicBezTo>
                    <a:cubicBezTo>
                      <a:pt x="170" y="131"/>
                      <a:pt x="170" y="131"/>
                      <a:pt x="170" y="131"/>
                    </a:cubicBezTo>
                    <a:cubicBezTo>
                      <a:pt x="170" y="131"/>
                      <a:pt x="169" y="132"/>
                      <a:pt x="168" y="132"/>
                    </a:cubicBezTo>
                    <a:cubicBezTo>
                      <a:pt x="168" y="131"/>
                      <a:pt x="166" y="130"/>
                      <a:pt x="166" y="130"/>
                    </a:cubicBezTo>
                    <a:cubicBezTo>
                      <a:pt x="163" y="131"/>
                      <a:pt x="163" y="131"/>
                      <a:pt x="163" y="131"/>
                    </a:cubicBezTo>
                    <a:cubicBezTo>
                      <a:pt x="159" y="130"/>
                      <a:pt x="159" y="130"/>
                      <a:pt x="159" y="130"/>
                    </a:cubicBezTo>
                    <a:cubicBezTo>
                      <a:pt x="158" y="129"/>
                      <a:pt x="158" y="129"/>
                      <a:pt x="158" y="129"/>
                    </a:cubicBezTo>
                    <a:cubicBezTo>
                      <a:pt x="155" y="128"/>
                      <a:pt x="155" y="128"/>
                      <a:pt x="155" y="128"/>
                    </a:cubicBezTo>
                    <a:cubicBezTo>
                      <a:pt x="153" y="127"/>
                      <a:pt x="153" y="127"/>
                      <a:pt x="153" y="127"/>
                    </a:cubicBezTo>
                    <a:cubicBezTo>
                      <a:pt x="150" y="128"/>
                      <a:pt x="150" y="128"/>
                      <a:pt x="150" y="128"/>
                    </a:cubicBezTo>
                    <a:cubicBezTo>
                      <a:pt x="147" y="129"/>
                      <a:pt x="147" y="129"/>
                      <a:pt x="147" y="129"/>
                    </a:cubicBezTo>
                    <a:cubicBezTo>
                      <a:pt x="146" y="127"/>
                      <a:pt x="146" y="127"/>
                      <a:pt x="146" y="127"/>
                    </a:cubicBezTo>
                    <a:cubicBezTo>
                      <a:pt x="144" y="126"/>
                      <a:pt x="144" y="126"/>
                      <a:pt x="144" y="126"/>
                    </a:cubicBezTo>
                    <a:cubicBezTo>
                      <a:pt x="138" y="125"/>
                      <a:pt x="138" y="125"/>
                      <a:pt x="138" y="125"/>
                    </a:cubicBezTo>
                    <a:cubicBezTo>
                      <a:pt x="138" y="127"/>
                      <a:pt x="138" y="127"/>
                      <a:pt x="138" y="127"/>
                    </a:cubicBezTo>
                    <a:cubicBezTo>
                      <a:pt x="134" y="127"/>
                      <a:pt x="134" y="127"/>
                      <a:pt x="134" y="127"/>
                    </a:cubicBezTo>
                    <a:cubicBezTo>
                      <a:pt x="134" y="127"/>
                      <a:pt x="134" y="126"/>
                      <a:pt x="133" y="127"/>
                    </a:cubicBezTo>
                    <a:cubicBezTo>
                      <a:pt x="133" y="127"/>
                      <a:pt x="131" y="128"/>
                      <a:pt x="131" y="128"/>
                    </a:cubicBezTo>
                    <a:cubicBezTo>
                      <a:pt x="130" y="129"/>
                      <a:pt x="130" y="129"/>
                      <a:pt x="130" y="129"/>
                    </a:cubicBezTo>
                    <a:cubicBezTo>
                      <a:pt x="128" y="128"/>
                      <a:pt x="128" y="128"/>
                      <a:pt x="128" y="128"/>
                    </a:cubicBezTo>
                    <a:cubicBezTo>
                      <a:pt x="125" y="128"/>
                      <a:pt x="125" y="128"/>
                      <a:pt x="125" y="128"/>
                    </a:cubicBezTo>
                    <a:cubicBezTo>
                      <a:pt x="123" y="130"/>
                      <a:pt x="123" y="130"/>
                      <a:pt x="123" y="130"/>
                    </a:cubicBezTo>
                    <a:cubicBezTo>
                      <a:pt x="121" y="131"/>
                      <a:pt x="121" y="131"/>
                      <a:pt x="121" y="131"/>
                    </a:cubicBezTo>
                    <a:cubicBezTo>
                      <a:pt x="119" y="133"/>
                      <a:pt x="119" y="133"/>
                      <a:pt x="119" y="133"/>
                    </a:cubicBezTo>
                    <a:cubicBezTo>
                      <a:pt x="120" y="131"/>
                      <a:pt x="120" y="131"/>
                      <a:pt x="120" y="131"/>
                    </a:cubicBezTo>
                    <a:cubicBezTo>
                      <a:pt x="121" y="129"/>
                      <a:pt x="121" y="129"/>
                      <a:pt x="121" y="129"/>
                    </a:cubicBezTo>
                    <a:cubicBezTo>
                      <a:pt x="123" y="129"/>
                      <a:pt x="123" y="129"/>
                      <a:pt x="123" y="129"/>
                    </a:cubicBezTo>
                    <a:cubicBezTo>
                      <a:pt x="125" y="126"/>
                      <a:pt x="125" y="126"/>
                      <a:pt x="125" y="126"/>
                    </a:cubicBezTo>
                    <a:cubicBezTo>
                      <a:pt x="125" y="126"/>
                      <a:pt x="127" y="125"/>
                      <a:pt x="127" y="125"/>
                    </a:cubicBezTo>
                    <a:cubicBezTo>
                      <a:pt x="128" y="124"/>
                      <a:pt x="129" y="123"/>
                      <a:pt x="129" y="123"/>
                    </a:cubicBezTo>
                    <a:cubicBezTo>
                      <a:pt x="127" y="122"/>
                      <a:pt x="127" y="122"/>
                      <a:pt x="127" y="122"/>
                    </a:cubicBezTo>
                    <a:cubicBezTo>
                      <a:pt x="124" y="124"/>
                      <a:pt x="124" y="124"/>
                      <a:pt x="124" y="124"/>
                    </a:cubicBezTo>
                    <a:cubicBezTo>
                      <a:pt x="124" y="124"/>
                      <a:pt x="123" y="123"/>
                      <a:pt x="123" y="123"/>
                    </a:cubicBezTo>
                    <a:cubicBezTo>
                      <a:pt x="123" y="123"/>
                      <a:pt x="121" y="125"/>
                      <a:pt x="121" y="125"/>
                    </a:cubicBezTo>
                    <a:cubicBezTo>
                      <a:pt x="116" y="126"/>
                      <a:pt x="116" y="126"/>
                      <a:pt x="116" y="126"/>
                    </a:cubicBezTo>
                    <a:cubicBezTo>
                      <a:pt x="120" y="123"/>
                      <a:pt x="120" y="123"/>
                      <a:pt x="120" y="123"/>
                    </a:cubicBezTo>
                    <a:cubicBezTo>
                      <a:pt x="120" y="123"/>
                      <a:pt x="122" y="122"/>
                      <a:pt x="123" y="122"/>
                    </a:cubicBezTo>
                    <a:cubicBezTo>
                      <a:pt x="123" y="122"/>
                      <a:pt x="125" y="121"/>
                      <a:pt x="125" y="121"/>
                    </a:cubicBezTo>
                    <a:cubicBezTo>
                      <a:pt x="126" y="121"/>
                      <a:pt x="127" y="121"/>
                      <a:pt x="128" y="121"/>
                    </a:cubicBezTo>
                    <a:cubicBezTo>
                      <a:pt x="128" y="121"/>
                      <a:pt x="130" y="122"/>
                      <a:pt x="131" y="121"/>
                    </a:cubicBezTo>
                    <a:cubicBezTo>
                      <a:pt x="131" y="121"/>
                      <a:pt x="132" y="120"/>
                      <a:pt x="132" y="119"/>
                    </a:cubicBezTo>
                    <a:cubicBezTo>
                      <a:pt x="132" y="119"/>
                      <a:pt x="134" y="117"/>
                      <a:pt x="134" y="117"/>
                    </a:cubicBezTo>
                    <a:cubicBezTo>
                      <a:pt x="129" y="117"/>
                      <a:pt x="129" y="117"/>
                      <a:pt x="129" y="117"/>
                    </a:cubicBezTo>
                    <a:cubicBezTo>
                      <a:pt x="129" y="117"/>
                      <a:pt x="128" y="118"/>
                      <a:pt x="127" y="118"/>
                    </a:cubicBezTo>
                    <a:cubicBezTo>
                      <a:pt x="127" y="117"/>
                      <a:pt x="125" y="117"/>
                      <a:pt x="125" y="117"/>
                    </a:cubicBezTo>
                    <a:cubicBezTo>
                      <a:pt x="124" y="116"/>
                      <a:pt x="123" y="116"/>
                      <a:pt x="123" y="115"/>
                    </a:cubicBezTo>
                    <a:cubicBezTo>
                      <a:pt x="123" y="115"/>
                      <a:pt x="121" y="114"/>
                      <a:pt x="121" y="114"/>
                    </a:cubicBezTo>
                    <a:cubicBezTo>
                      <a:pt x="122" y="113"/>
                      <a:pt x="122" y="113"/>
                      <a:pt x="122" y="113"/>
                    </a:cubicBezTo>
                    <a:cubicBezTo>
                      <a:pt x="123" y="115"/>
                      <a:pt x="123" y="115"/>
                      <a:pt x="123" y="115"/>
                    </a:cubicBezTo>
                    <a:cubicBezTo>
                      <a:pt x="123" y="115"/>
                      <a:pt x="124" y="116"/>
                      <a:pt x="125" y="116"/>
                    </a:cubicBezTo>
                    <a:cubicBezTo>
                      <a:pt x="126" y="115"/>
                      <a:pt x="127" y="115"/>
                      <a:pt x="128" y="115"/>
                    </a:cubicBezTo>
                    <a:cubicBezTo>
                      <a:pt x="129" y="115"/>
                      <a:pt x="130" y="113"/>
                      <a:pt x="130" y="113"/>
                    </a:cubicBezTo>
                    <a:cubicBezTo>
                      <a:pt x="130" y="113"/>
                      <a:pt x="129" y="113"/>
                      <a:pt x="131" y="112"/>
                    </a:cubicBezTo>
                    <a:cubicBezTo>
                      <a:pt x="133" y="111"/>
                      <a:pt x="133" y="111"/>
                      <a:pt x="134" y="110"/>
                    </a:cubicBezTo>
                    <a:cubicBezTo>
                      <a:pt x="136" y="109"/>
                      <a:pt x="140" y="107"/>
                      <a:pt x="140" y="107"/>
                    </a:cubicBezTo>
                    <a:cubicBezTo>
                      <a:pt x="144" y="105"/>
                      <a:pt x="144" y="105"/>
                      <a:pt x="144" y="105"/>
                    </a:cubicBezTo>
                    <a:cubicBezTo>
                      <a:pt x="148" y="101"/>
                      <a:pt x="148" y="101"/>
                      <a:pt x="148" y="101"/>
                    </a:cubicBezTo>
                    <a:cubicBezTo>
                      <a:pt x="150" y="101"/>
                      <a:pt x="150" y="101"/>
                      <a:pt x="150" y="101"/>
                    </a:cubicBezTo>
                    <a:cubicBezTo>
                      <a:pt x="153" y="98"/>
                      <a:pt x="153" y="98"/>
                      <a:pt x="153" y="98"/>
                    </a:cubicBezTo>
                    <a:cubicBezTo>
                      <a:pt x="155" y="96"/>
                      <a:pt x="155" y="96"/>
                      <a:pt x="155" y="96"/>
                    </a:cubicBezTo>
                    <a:cubicBezTo>
                      <a:pt x="154" y="92"/>
                      <a:pt x="154" y="92"/>
                      <a:pt x="154" y="92"/>
                    </a:cubicBezTo>
                    <a:cubicBezTo>
                      <a:pt x="156" y="89"/>
                      <a:pt x="156" y="89"/>
                      <a:pt x="156" y="89"/>
                    </a:cubicBezTo>
                    <a:cubicBezTo>
                      <a:pt x="155" y="87"/>
                      <a:pt x="155" y="87"/>
                      <a:pt x="155" y="87"/>
                    </a:cubicBezTo>
                    <a:cubicBezTo>
                      <a:pt x="153" y="86"/>
                      <a:pt x="153" y="86"/>
                      <a:pt x="153" y="86"/>
                    </a:cubicBezTo>
                    <a:cubicBezTo>
                      <a:pt x="149" y="86"/>
                      <a:pt x="149" y="86"/>
                      <a:pt x="149" y="86"/>
                    </a:cubicBezTo>
                    <a:cubicBezTo>
                      <a:pt x="149" y="86"/>
                      <a:pt x="148" y="88"/>
                      <a:pt x="147" y="88"/>
                    </a:cubicBezTo>
                    <a:cubicBezTo>
                      <a:pt x="147" y="88"/>
                      <a:pt x="143" y="85"/>
                      <a:pt x="143" y="85"/>
                    </a:cubicBezTo>
                    <a:cubicBezTo>
                      <a:pt x="143" y="85"/>
                      <a:pt x="140" y="87"/>
                      <a:pt x="140" y="87"/>
                    </a:cubicBezTo>
                    <a:cubicBezTo>
                      <a:pt x="138" y="87"/>
                      <a:pt x="138" y="87"/>
                      <a:pt x="138" y="87"/>
                    </a:cubicBezTo>
                    <a:cubicBezTo>
                      <a:pt x="138" y="87"/>
                      <a:pt x="137" y="87"/>
                      <a:pt x="136" y="87"/>
                    </a:cubicBezTo>
                    <a:cubicBezTo>
                      <a:pt x="134" y="87"/>
                      <a:pt x="131" y="86"/>
                      <a:pt x="131" y="86"/>
                    </a:cubicBezTo>
                    <a:cubicBezTo>
                      <a:pt x="128" y="87"/>
                      <a:pt x="128" y="87"/>
                      <a:pt x="128" y="87"/>
                    </a:cubicBezTo>
                    <a:cubicBezTo>
                      <a:pt x="126" y="87"/>
                      <a:pt x="126" y="87"/>
                      <a:pt x="126" y="87"/>
                    </a:cubicBezTo>
                    <a:cubicBezTo>
                      <a:pt x="123" y="89"/>
                      <a:pt x="123" y="89"/>
                      <a:pt x="123" y="89"/>
                    </a:cubicBezTo>
                    <a:cubicBezTo>
                      <a:pt x="124" y="88"/>
                      <a:pt x="124" y="88"/>
                      <a:pt x="124" y="88"/>
                    </a:cubicBezTo>
                    <a:cubicBezTo>
                      <a:pt x="125" y="85"/>
                      <a:pt x="125" y="85"/>
                      <a:pt x="125" y="85"/>
                    </a:cubicBezTo>
                    <a:cubicBezTo>
                      <a:pt x="125" y="85"/>
                      <a:pt x="124" y="84"/>
                      <a:pt x="124" y="84"/>
                    </a:cubicBezTo>
                    <a:cubicBezTo>
                      <a:pt x="123" y="84"/>
                      <a:pt x="122" y="83"/>
                      <a:pt x="122" y="83"/>
                    </a:cubicBezTo>
                    <a:cubicBezTo>
                      <a:pt x="120" y="86"/>
                      <a:pt x="120" y="86"/>
                      <a:pt x="120" y="86"/>
                    </a:cubicBezTo>
                    <a:cubicBezTo>
                      <a:pt x="117" y="87"/>
                      <a:pt x="117" y="87"/>
                      <a:pt x="117" y="87"/>
                    </a:cubicBezTo>
                    <a:cubicBezTo>
                      <a:pt x="118" y="86"/>
                      <a:pt x="118" y="86"/>
                      <a:pt x="118" y="86"/>
                    </a:cubicBezTo>
                    <a:cubicBezTo>
                      <a:pt x="120" y="85"/>
                      <a:pt x="120" y="85"/>
                      <a:pt x="120" y="85"/>
                    </a:cubicBezTo>
                    <a:cubicBezTo>
                      <a:pt x="120" y="83"/>
                      <a:pt x="120" y="83"/>
                      <a:pt x="120" y="83"/>
                    </a:cubicBezTo>
                    <a:cubicBezTo>
                      <a:pt x="120" y="83"/>
                      <a:pt x="120" y="83"/>
                      <a:pt x="119" y="83"/>
                    </a:cubicBezTo>
                    <a:cubicBezTo>
                      <a:pt x="119" y="83"/>
                      <a:pt x="118" y="83"/>
                      <a:pt x="118" y="83"/>
                    </a:cubicBezTo>
                    <a:cubicBezTo>
                      <a:pt x="116" y="82"/>
                      <a:pt x="116" y="82"/>
                      <a:pt x="116" y="82"/>
                    </a:cubicBezTo>
                    <a:cubicBezTo>
                      <a:pt x="115" y="80"/>
                      <a:pt x="115" y="80"/>
                      <a:pt x="115" y="80"/>
                    </a:cubicBezTo>
                    <a:cubicBezTo>
                      <a:pt x="113" y="81"/>
                      <a:pt x="113" y="81"/>
                      <a:pt x="113" y="81"/>
                    </a:cubicBezTo>
                    <a:cubicBezTo>
                      <a:pt x="112" y="82"/>
                      <a:pt x="112" y="82"/>
                      <a:pt x="112" y="82"/>
                    </a:cubicBezTo>
                    <a:cubicBezTo>
                      <a:pt x="111" y="83"/>
                      <a:pt x="111" y="83"/>
                      <a:pt x="111" y="83"/>
                    </a:cubicBezTo>
                    <a:cubicBezTo>
                      <a:pt x="109" y="84"/>
                      <a:pt x="109" y="84"/>
                      <a:pt x="109" y="84"/>
                    </a:cubicBezTo>
                    <a:cubicBezTo>
                      <a:pt x="110" y="86"/>
                      <a:pt x="110" y="86"/>
                      <a:pt x="110" y="86"/>
                    </a:cubicBezTo>
                    <a:cubicBezTo>
                      <a:pt x="109" y="88"/>
                      <a:pt x="109" y="88"/>
                      <a:pt x="109" y="88"/>
                    </a:cubicBezTo>
                    <a:cubicBezTo>
                      <a:pt x="107" y="88"/>
                      <a:pt x="107" y="88"/>
                      <a:pt x="107" y="88"/>
                    </a:cubicBezTo>
                    <a:cubicBezTo>
                      <a:pt x="107" y="88"/>
                      <a:pt x="107" y="91"/>
                      <a:pt x="107" y="91"/>
                    </a:cubicBezTo>
                    <a:cubicBezTo>
                      <a:pt x="107" y="92"/>
                      <a:pt x="109" y="93"/>
                      <a:pt x="109" y="93"/>
                    </a:cubicBezTo>
                    <a:cubicBezTo>
                      <a:pt x="108" y="95"/>
                      <a:pt x="108" y="95"/>
                      <a:pt x="108" y="95"/>
                    </a:cubicBezTo>
                    <a:cubicBezTo>
                      <a:pt x="109" y="95"/>
                      <a:pt x="109" y="95"/>
                      <a:pt x="109" y="95"/>
                    </a:cubicBezTo>
                    <a:cubicBezTo>
                      <a:pt x="109" y="95"/>
                      <a:pt x="108" y="96"/>
                      <a:pt x="108" y="96"/>
                    </a:cubicBezTo>
                    <a:cubicBezTo>
                      <a:pt x="107" y="96"/>
                      <a:pt x="106" y="94"/>
                      <a:pt x="106" y="94"/>
                    </a:cubicBezTo>
                    <a:cubicBezTo>
                      <a:pt x="104" y="94"/>
                      <a:pt x="104" y="94"/>
                      <a:pt x="104" y="94"/>
                    </a:cubicBezTo>
                    <a:cubicBezTo>
                      <a:pt x="102" y="94"/>
                      <a:pt x="102" y="94"/>
                      <a:pt x="102" y="94"/>
                    </a:cubicBezTo>
                    <a:cubicBezTo>
                      <a:pt x="101" y="96"/>
                      <a:pt x="101" y="96"/>
                      <a:pt x="101" y="96"/>
                    </a:cubicBezTo>
                    <a:cubicBezTo>
                      <a:pt x="102" y="98"/>
                      <a:pt x="102" y="98"/>
                      <a:pt x="102" y="98"/>
                    </a:cubicBezTo>
                    <a:cubicBezTo>
                      <a:pt x="101" y="100"/>
                      <a:pt x="101" y="100"/>
                      <a:pt x="101" y="100"/>
                    </a:cubicBezTo>
                    <a:cubicBezTo>
                      <a:pt x="101" y="101"/>
                      <a:pt x="101" y="101"/>
                      <a:pt x="101" y="101"/>
                    </a:cubicBezTo>
                    <a:cubicBezTo>
                      <a:pt x="101" y="101"/>
                      <a:pt x="100" y="102"/>
                      <a:pt x="100" y="103"/>
                    </a:cubicBezTo>
                    <a:cubicBezTo>
                      <a:pt x="100" y="103"/>
                      <a:pt x="100" y="106"/>
                      <a:pt x="100" y="106"/>
                    </a:cubicBezTo>
                    <a:cubicBezTo>
                      <a:pt x="100" y="106"/>
                      <a:pt x="101" y="107"/>
                      <a:pt x="101" y="108"/>
                    </a:cubicBezTo>
                    <a:cubicBezTo>
                      <a:pt x="102" y="108"/>
                      <a:pt x="103" y="109"/>
                      <a:pt x="103" y="109"/>
                    </a:cubicBezTo>
                    <a:cubicBezTo>
                      <a:pt x="103" y="111"/>
                      <a:pt x="103" y="111"/>
                      <a:pt x="103" y="111"/>
                    </a:cubicBezTo>
                    <a:cubicBezTo>
                      <a:pt x="102" y="109"/>
                      <a:pt x="102" y="109"/>
                      <a:pt x="102" y="109"/>
                    </a:cubicBezTo>
                    <a:cubicBezTo>
                      <a:pt x="102" y="109"/>
                      <a:pt x="101" y="108"/>
                      <a:pt x="100" y="108"/>
                    </a:cubicBezTo>
                    <a:cubicBezTo>
                      <a:pt x="100" y="107"/>
                      <a:pt x="100" y="106"/>
                      <a:pt x="99" y="106"/>
                    </a:cubicBezTo>
                    <a:cubicBezTo>
                      <a:pt x="99" y="106"/>
                      <a:pt x="98" y="107"/>
                      <a:pt x="98" y="107"/>
                    </a:cubicBezTo>
                    <a:cubicBezTo>
                      <a:pt x="98" y="107"/>
                      <a:pt x="97" y="107"/>
                      <a:pt x="97" y="107"/>
                    </a:cubicBezTo>
                    <a:cubicBezTo>
                      <a:pt x="98" y="108"/>
                      <a:pt x="96" y="109"/>
                      <a:pt x="96" y="109"/>
                    </a:cubicBezTo>
                    <a:cubicBezTo>
                      <a:pt x="96" y="109"/>
                      <a:pt x="94" y="110"/>
                      <a:pt x="94" y="109"/>
                    </a:cubicBezTo>
                    <a:cubicBezTo>
                      <a:pt x="94" y="108"/>
                      <a:pt x="94" y="107"/>
                      <a:pt x="93" y="107"/>
                    </a:cubicBezTo>
                    <a:cubicBezTo>
                      <a:pt x="93" y="106"/>
                      <a:pt x="92" y="107"/>
                      <a:pt x="92" y="107"/>
                    </a:cubicBezTo>
                    <a:cubicBezTo>
                      <a:pt x="92" y="108"/>
                      <a:pt x="91" y="109"/>
                      <a:pt x="91" y="109"/>
                    </a:cubicBezTo>
                    <a:cubicBezTo>
                      <a:pt x="92" y="110"/>
                      <a:pt x="92" y="110"/>
                      <a:pt x="92" y="110"/>
                    </a:cubicBezTo>
                    <a:cubicBezTo>
                      <a:pt x="92" y="110"/>
                      <a:pt x="91" y="112"/>
                      <a:pt x="91" y="112"/>
                    </a:cubicBezTo>
                    <a:cubicBezTo>
                      <a:pt x="91" y="112"/>
                      <a:pt x="90" y="110"/>
                      <a:pt x="90" y="109"/>
                    </a:cubicBezTo>
                    <a:cubicBezTo>
                      <a:pt x="90" y="109"/>
                      <a:pt x="90" y="107"/>
                      <a:pt x="90" y="108"/>
                    </a:cubicBezTo>
                    <a:cubicBezTo>
                      <a:pt x="89" y="108"/>
                      <a:pt x="88" y="109"/>
                      <a:pt x="88" y="109"/>
                    </a:cubicBezTo>
                    <a:cubicBezTo>
                      <a:pt x="88" y="109"/>
                      <a:pt x="87" y="109"/>
                      <a:pt x="87" y="110"/>
                    </a:cubicBezTo>
                    <a:cubicBezTo>
                      <a:pt x="88" y="110"/>
                      <a:pt x="87" y="113"/>
                      <a:pt x="88" y="113"/>
                    </a:cubicBezTo>
                    <a:cubicBezTo>
                      <a:pt x="89" y="114"/>
                      <a:pt x="88" y="114"/>
                      <a:pt x="89" y="114"/>
                    </a:cubicBezTo>
                    <a:cubicBezTo>
                      <a:pt x="90" y="114"/>
                      <a:pt x="90" y="115"/>
                      <a:pt x="90" y="115"/>
                    </a:cubicBezTo>
                    <a:cubicBezTo>
                      <a:pt x="87" y="115"/>
                      <a:pt x="87" y="115"/>
                      <a:pt x="87" y="115"/>
                    </a:cubicBezTo>
                    <a:cubicBezTo>
                      <a:pt x="87" y="115"/>
                      <a:pt x="86" y="116"/>
                      <a:pt x="86" y="116"/>
                    </a:cubicBezTo>
                    <a:cubicBezTo>
                      <a:pt x="86" y="117"/>
                      <a:pt x="87" y="118"/>
                      <a:pt x="87" y="118"/>
                    </a:cubicBezTo>
                    <a:cubicBezTo>
                      <a:pt x="87" y="118"/>
                      <a:pt x="88" y="119"/>
                      <a:pt x="88" y="120"/>
                    </a:cubicBezTo>
                    <a:cubicBezTo>
                      <a:pt x="88" y="120"/>
                      <a:pt x="87" y="121"/>
                      <a:pt x="87" y="121"/>
                    </a:cubicBezTo>
                    <a:cubicBezTo>
                      <a:pt x="87" y="121"/>
                      <a:pt x="86" y="120"/>
                      <a:pt x="85" y="120"/>
                    </a:cubicBezTo>
                    <a:cubicBezTo>
                      <a:pt x="85" y="120"/>
                      <a:pt x="85" y="120"/>
                      <a:pt x="84" y="121"/>
                    </a:cubicBezTo>
                    <a:cubicBezTo>
                      <a:pt x="84" y="121"/>
                      <a:pt x="83" y="122"/>
                      <a:pt x="83" y="123"/>
                    </a:cubicBezTo>
                    <a:cubicBezTo>
                      <a:pt x="83" y="123"/>
                      <a:pt x="84" y="123"/>
                      <a:pt x="84" y="125"/>
                    </a:cubicBezTo>
                    <a:cubicBezTo>
                      <a:pt x="84" y="126"/>
                      <a:pt x="83" y="127"/>
                      <a:pt x="83" y="127"/>
                    </a:cubicBezTo>
                    <a:cubicBezTo>
                      <a:pt x="83" y="127"/>
                      <a:pt x="83" y="128"/>
                      <a:pt x="83" y="128"/>
                    </a:cubicBezTo>
                    <a:cubicBezTo>
                      <a:pt x="84" y="129"/>
                      <a:pt x="86" y="129"/>
                      <a:pt x="86" y="129"/>
                    </a:cubicBezTo>
                    <a:cubicBezTo>
                      <a:pt x="87" y="129"/>
                      <a:pt x="87" y="129"/>
                      <a:pt x="88" y="129"/>
                    </a:cubicBezTo>
                    <a:cubicBezTo>
                      <a:pt x="88" y="129"/>
                      <a:pt x="89" y="129"/>
                      <a:pt x="89" y="130"/>
                    </a:cubicBezTo>
                    <a:cubicBezTo>
                      <a:pt x="90" y="130"/>
                      <a:pt x="91" y="130"/>
                      <a:pt x="91" y="130"/>
                    </a:cubicBezTo>
                    <a:cubicBezTo>
                      <a:pt x="91" y="130"/>
                      <a:pt x="90" y="132"/>
                      <a:pt x="89" y="131"/>
                    </a:cubicBezTo>
                    <a:cubicBezTo>
                      <a:pt x="88" y="130"/>
                      <a:pt x="87" y="130"/>
                      <a:pt x="86" y="130"/>
                    </a:cubicBezTo>
                    <a:cubicBezTo>
                      <a:pt x="85" y="130"/>
                      <a:pt x="85" y="132"/>
                      <a:pt x="85" y="132"/>
                    </a:cubicBezTo>
                    <a:cubicBezTo>
                      <a:pt x="87" y="133"/>
                      <a:pt x="87" y="133"/>
                      <a:pt x="87" y="133"/>
                    </a:cubicBezTo>
                    <a:cubicBezTo>
                      <a:pt x="87" y="133"/>
                      <a:pt x="88" y="134"/>
                      <a:pt x="87" y="134"/>
                    </a:cubicBezTo>
                    <a:cubicBezTo>
                      <a:pt x="86" y="134"/>
                      <a:pt x="84" y="133"/>
                      <a:pt x="84" y="133"/>
                    </a:cubicBezTo>
                    <a:cubicBezTo>
                      <a:pt x="84" y="133"/>
                      <a:pt x="84" y="133"/>
                      <a:pt x="83" y="133"/>
                    </a:cubicBezTo>
                    <a:cubicBezTo>
                      <a:pt x="83" y="133"/>
                      <a:pt x="82" y="134"/>
                      <a:pt x="82" y="134"/>
                    </a:cubicBezTo>
                    <a:cubicBezTo>
                      <a:pt x="81" y="134"/>
                      <a:pt x="81" y="134"/>
                      <a:pt x="80" y="134"/>
                    </a:cubicBezTo>
                    <a:cubicBezTo>
                      <a:pt x="80" y="133"/>
                      <a:pt x="78" y="132"/>
                      <a:pt x="78" y="132"/>
                    </a:cubicBezTo>
                    <a:cubicBezTo>
                      <a:pt x="78" y="132"/>
                      <a:pt x="77" y="131"/>
                      <a:pt x="77" y="131"/>
                    </a:cubicBezTo>
                    <a:cubicBezTo>
                      <a:pt x="77" y="130"/>
                      <a:pt x="77" y="128"/>
                      <a:pt x="78" y="128"/>
                    </a:cubicBezTo>
                    <a:cubicBezTo>
                      <a:pt x="78" y="128"/>
                      <a:pt x="78" y="127"/>
                      <a:pt x="79" y="127"/>
                    </a:cubicBezTo>
                    <a:cubicBezTo>
                      <a:pt x="79" y="127"/>
                      <a:pt x="82" y="127"/>
                      <a:pt x="80" y="126"/>
                    </a:cubicBezTo>
                    <a:cubicBezTo>
                      <a:pt x="79" y="125"/>
                      <a:pt x="79" y="124"/>
                      <a:pt x="78" y="125"/>
                    </a:cubicBezTo>
                    <a:cubicBezTo>
                      <a:pt x="78" y="125"/>
                      <a:pt x="76" y="126"/>
                      <a:pt x="76" y="126"/>
                    </a:cubicBezTo>
                    <a:cubicBezTo>
                      <a:pt x="76" y="126"/>
                      <a:pt x="76" y="125"/>
                      <a:pt x="76" y="123"/>
                    </a:cubicBezTo>
                    <a:cubicBezTo>
                      <a:pt x="77" y="120"/>
                      <a:pt x="76" y="120"/>
                      <a:pt x="77" y="119"/>
                    </a:cubicBezTo>
                    <a:cubicBezTo>
                      <a:pt x="78" y="119"/>
                      <a:pt x="78" y="118"/>
                      <a:pt x="78" y="118"/>
                    </a:cubicBezTo>
                    <a:cubicBezTo>
                      <a:pt x="78" y="118"/>
                      <a:pt x="78" y="117"/>
                      <a:pt x="77" y="116"/>
                    </a:cubicBezTo>
                    <a:cubicBezTo>
                      <a:pt x="76" y="114"/>
                      <a:pt x="76" y="113"/>
                      <a:pt x="75" y="112"/>
                    </a:cubicBezTo>
                    <a:cubicBezTo>
                      <a:pt x="74" y="112"/>
                      <a:pt x="73" y="113"/>
                      <a:pt x="73" y="113"/>
                    </a:cubicBezTo>
                    <a:cubicBezTo>
                      <a:pt x="73" y="114"/>
                      <a:pt x="72" y="115"/>
                      <a:pt x="73" y="116"/>
                    </a:cubicBezTo>
                    <a:cubicBezTo>
                      <a:pt x="73" y="117"/>
                      <a:pt x="73" y="118"/>
                      <a:pt x="72" y="118"/>
                    </a:cubicBezTo>
                    <a:cubicBezTo>
                      <a:pt x="72" y="119"/>
                      <a:pt x="72" y="119"/>
                      <a:pt x="71" y="119"/>
                    </a:cubicBezTo>
                    <a:cubicBezTo>
                      <a:pt x="70" y="118"/>
                      <a:pt x="70" y="118"/>
                      <a:pt x="70" y="117"/>
                    </a:cubicBezTo>
                    <a:cubicBezTo>
                      <a:pt x="69" y="117"/>
                      <a:pt x="69" y="117"/>
                      <a:pt x="69" y="116"/>
                    </a:cubicBezTo>
                    <a:cubicBezTo>
                      <a:pt x="68" y="116"/>
                      <a:pt x="67" y="115"/>
                      <a:pt x="67" y="115"/>
                    </a:cubicBezTo>
                    <a:cubicBezTo>
                      <a:pt x="67" y="115"/>
                      <a:pt x="65" y="114"/>
                      <a:pt x="65" y="115"/>
                    </a:cubicBezTo>
                    <a:cubicBezTo>
                      <a:pt x="65" y="115"/>
                      <a:pt x="65" y="116"/>
                      <a:pt x="66" y="116"/>
                    </a:cubicBezTo>
                    <a:cubicBezTo>
                      <a:pt x="66" y="117"/>
                      <a:pt x="66" y="117"/>
                      <a:pt x="66" y="118"/>
                    </a:cubicBezTo>
                    <a:cubicBezTo>
                      <a:pt x="66" y="118"/>
                      <a:pt x="66" y="119"/>
                      <a:pt x="66" y="119"/>
                    </a:cubicBezTo>
                    <a:cubicBezTo>
                      <a:pt x="66" y="119"/>
                      <a:pt x="65" y="118"/>
                      <a:pt x="64" y="118"/>
                    </a:cubicBezTo>
                    <a:cubicBezTo>
                      <a:pt x="64" y="118"/>
                      <a:pt x="62" y="120"/>
                      <a:pt x="62" y="120"/>
                    </a:cubicBezTo>
                    <a:cubicBezTo>
                      <a:pt x="62" y="120"/>
                      <a:pt x="62" y="120"/>
                      <a:pt x="62" y="121"/>
                    </a:cubicBezTo>
                    <a:cubicBezTo>
                      <a:pt x="63" y="121"/>
                      <a:pt x="62" y="122"/>
                      <a:pt x="63" y="123"/>
                    </a:cubicBezTo>
                    <a:cubicBezTo>
                      <a:pt x="63" y="124"/>
                      <a:pt x="63" y="125"/>
                      <a:pt x="64" y="125"/>
                    </a:cubicBezTo>
                    <a:cubicBezTo>
                      <a:pt x="65" y="126"/>
                      <a:pt x="69" y="124"/>
                      <a:pt x="69" y="124"/>
                    </a:cubicBezTo>
                    <a:cubicBezTo>
                      <a:pt x="69" y="124"/>
                      <a:pt x="71" y="126"/>
                      <a:pt x="71" y="126"/>
                    </a:cubicBezTo>
                    <a:cubicBezTo>
                      <a:pt x="71" y="126"/>
                      <a:pt x="71" y="128"/>
                      <a:pt x="71" y="128"/>
                    </a:cubicBezTo>
                    <a:cubicBezTo>
                      <a:pt x="71" y="128"/>
                      <a:pt x="71" y="128"/>
                      <a:pt x="70" y="128"/>
                    </a:cubicBezTo>
                    <a:cubicBezTo>
                      <a:pt x="69" y="128"/>
                      <a:pt x="68" y="127"/>
                      <a:pt x="68" y="128"/>
                    </a:cubicBezTo>
                    <a:cubicBezTo>
                      <a:pt x="68" y="129"/>
                      <a:pt x="68" y="131"/>
                      <a:pt x="68" y="131"/>
                    </a:cubicBezTo>
                    <a:cubicBezTo>
                      <a:pt x="69" y="132"/>
                      <a:pt x="69" y="134"/>
                      <a:pt x="70" y="134"/>
                    </a:cubicBezTo>
                    <a:cubicBezTo>
                      <a:pt x="72" y="135"/>
                      <a:pt x="72" y="135"/>
                      <a:pt x="73" y="135"/>
                    </a:cubicBezTo>
                    <a:cubicBezTo>
                      <a:pt x="74" y="134"/>
                      <a:pt x="73" y="133"/>
                      <a:pt x="74" y="134"/>
                    </a:cubicBezTo>
                    <a:cubicBezTo>
                      <a:pt x="75" y="134"/>
                      <a:pt x="76" y="134"/>
                      <a:pt x="77" y="135"/>
                    </a:cubicBezTo>
                    <a:cubicBezTo>
                      <a:pt x="77" y="136"/>
                      <a:pt x="76" y="136"/>
                      <a:pt x="76" y="136"/>
                    </a:cubicBezTo>
                    <a:cubicBezTo>
                      <a:pt x="76" y="136"/>
                      <a:pt x="75" y="136"/>
                      <a:pt x="75" y="136"/>
                    </a:cubicBezTo>
                    <a:cubicBezTo>
                      <a:pt x="75" y="137"/>
                      <a:pt x="74" y="137"/>
                      <a:pt x="75" y="137"/>
                    </a:cubicBezTo>
                    <a:cubicBezTo>
                      <a:pt x="77" y="138"/>
                      <a:pt x="78" y="137"/>
                      <a:pt x="78" y="137"/>
                    </a:cubicBezTo>
                    <a:cubicBezTo>
                      <a:pt x="78" y="137"/>
                      <a:pt x="79" y="136"/>
                      <a:pt x="79" y="137"/>
                    </a:cubicBezTo>
                    <a:cubicBezTo>
                      <a:pt x="79" y="137"/>
                      <a:pt x="78" y="138"/>
                      <a:pt x="78" y="138"/>
                    </a:cubicBezTo>
                    <a:cubicBezTo>
                      <a:pt x="77" y="139"/>
                      <a:pt x="77" y="139"/>
                      <a:pt x="77" y="140"/>
                    </a:cubicBezTo>
                    <a:cubicBezTo>
                      <a:pt x="77" y="140"/>
                      <a:pt x="76" y="141"/>
                      <a:pt x="76" y="141"/>
                    </a:cubicBezTo>
                    <a:cubicBezTo>
                      <a:pt x="76" y="142"/>
                      <a:pt x="74" y="145"/>
                      <a:pt x="77" y="143"/>
                    </a:cubicBezTo>
                    <a:cubicBezTo>
                      <a:pt x="80" y="141"/>
                      <a:pt x="80" y="141"/>
                      <a:pt x="80" y="140"/>
                    </a:cubicBezTo>
                    <a:cubicBezTo>
                      <a:pt x="80" y="140"/>
                      <a:pt x="80" y="140"/>
                      <a:pt x="81" y="139"/>
                    </a:cubicBezTo>
                    <a:cubicBezTo>
                      <a:pt x="83" y="138"/>
                      <a:pt x="84" y="138"/>
                      <a:pt x="84" y="138"/>
                    </a:cubicBezTo>
                    <a:cubicBezTo>
                      <a:pt x="84" y="137"/>
                      <a:pt x="85" y="137"/>
                      <a:pt x="85" y="138"/>
                    </a:cubicBezTo>
                    <a:cubicBezTo>
                      <a:pt x="84" y="139"/>
                      <a:pt x="84" y="138"/>
                      <a:pt x="84" y="139"/>
                    </a:cubicBezTo>
                    <a:cubicBezTo>
                      <a:pt x="85" y="140"/>
                      <a:pt x="85" y="140"/>
                      <a:pt x="86" y="140"/>
                    </a:cubicBezTo>
                    <a:cubicBezTo>
                      <a:pt x="86" y="140"/>
                      <a:pt x="87" y="141"/>
                      <a:pt x="87" y="141"/>
                    </a:cubicBezTo>
                    <a:cubicBezTo>
                      <a:pt x="87" y="141"/>
                      <a:pt x="85" y="140"/>
                      <a:pt x="84" y="140"/>
                    </a:cubicBezTo>
                    <a:cubicBezTo>
                      <a:pt x="84" y="140"/>
                      <a:pt x="83" y="140"/>
                      <a:pt x="83" y="140"/>
                    </a:cubicBezTo>
                    <a:cubicBezTo>
                      <a:pt x="83" y="140"/>
                      <a:pt x="82" y="141"/>
                      <a:pt x="82" y="141"/>
                    </a:cubicBezTo>
                    <a:cubicBezTo>
                      <a:pt x="82" y="142"/>
                      <a:pt x="82" y="142"/>
                      <a:pt x="82" y="142"/>
                    </a:cubicBezTo>
                    <a:cubicBezTo>
                      <a:pt x="82" y="142"/>
                      <a:pt x="83" y="143"/>
                      <a:pt x="83" y="143"/>
                    </a:cubicBezTo>
                    <a:cubicBezTo>
                      <a:pt x="83" y="144"/>
                      <a:pt x="83" y="144"/>
                      <a:pt x="82" y="144"/>
                    </a:cubicBezTo>
                    <a:cubicBezTo>
                      <a:pt x="81" y="144"/>
                      <a:pt x="82" y="143"/>
                      <a:pt x="80" y="143"/>
                    </a:cubicBezTo>
                    <a:cubicBezTo>
                      <a:pt x="79" y="144"/>
                      <a:pt x="79" y="142"/>
                      <a:pt x="78" y="144"/>
                    </a:cubicBezTo>
                    <a:cubicBezTo>
                      <a:pt x="78" y="147"/>
                      <a:pt x="77" y="147"/>
                      <a:pt x="77" y="147"/>
                    </a:cubicBezTo>
                    <a:cubicBezTo>
                      <a:pt x="77" y="147"/>
                      <a:pt x="77" y="147"/>
                      <a:pt x="77" y="148"/>
                    </a:cubicBezTo>
                    <a:cubicBezTo>
                      <a:pt x="77" y="148"/>
                      <a:pt x="77" y="148"/>
                      <a:pt x="79" y="149"/>
                    </a:cubicBezTo>
                    <a:cubicBezTo>
                      <a:pt x="80" y="150"/>
                      <a:pt x="81" y="151"/>
                      <a:pt x="81" y="151"/>
                    </a:cubicBezTo>
                    <a:cubicBezTo>
                      <a:pt x="81" y="151"/>
                      <a:pt x="80" y="151"/>
                      <a:pt x="79" y="151"/>
                    </a:cubicBezTo>
                    <a:cubicBezTo>
                      <a:pt x="78" y="152"/>
                      <a:pt x="77" y="152"/>
                      <a:pt x="76" y="152"/>
                    </a:cubicBezTo>
                    <a:cubicBezTo>
                      <a:pt x="76" y="153"/>
                      <a:pt x="75" y="153"/>
                      <a:pt x="74" y="153"/>
                    </a:cubicBezTo>
                    <a:cubicBezTo>
                      <a:pt x="74" y="153"/>
                      <a:pt x="72" y="153"/>
                      <a:pt x="71" y="153"/>
                    </a:cubicBezTo>
                    <a:cubicBezTo>
                      <a:pt x="70" y="153"/>
                      <a:pt x="69" y="153"/>
                      <a:pt x="68" y="154"/>
                    </a:cubicBezTo>
                    <a:cubicBezTo>
                      <a:pt x="68" y="154"/>
                      <a:pt x="68" y="155"/>
                      <a:pt x="68" y="155"/>
                    </a:cubicBezTo>
                    <a:cubicBezTo>
                      <a:pt x="68" y="155"/>
                      <a:pt x="67" y="155"/>
                      <a:pt x="68" y="156"/>
                    </a:cubicBezTo>
                    <a:cubicBezTo>
                      <a:pt x="69" y="156"/>
                      <a:pt x="72" y="156"/>
                      <a:pt x="72" y="156"/>
                    </a:cubicBezTo>
                    <a:cubicBezTo>
                      <a:pt x="73" y="156"/>
                      <a:pt x="73" y="157"/>
                      <a:pt x="73" y="157"/>
                    </a:cubicBezTo>
                    <a:cubicBezTo>
                      <a:pt x="71" y="157"/>
                      <a:pt x="71" y="157"/>
                      <a:pt x="71" y="157"/>
                    </a:cubicBezTo>
                    <a:cubicBezTo>
                      <a:pt x="71" y="157"/>
                      <a:pt x="70" y="156"/>
                      <a:pt x="69" y="156"/>
                    </a:cubicBezTo>
                    <a:cubicBezTo>
                      <a:pt x="69" y="157"/>
                      <a:pt x="66" y="157"/>
                      <a:pt x="66" y="157"/>
                    </a:cubicBezTo>
                    <a:cubicBezTo>
                      <a:pt x="66" y="157"/>
                      <a:pt x="65" y="159"/>
                      <a:pt x="65" y="159"/>
                    </a:cubicBezTo>
                    <a:cubicBezTo>
                      <a:pt x="65" y="160"/>
                      <a:pt x="65" y="161"/>
                      <a:pt x="66" y="162"/>
                    </a:cubicBezTo>
                    <a:cubicBezTo>
                      <a:pt x="67" y="163"/>
                      <a:pt x="67" y="164"/>
                      <a:pt x="67" y="164"/>
                    </a:cubicBezTo>
                    <a:cubicBezTo>
                      <a:pt x="67" y="165"/>
                      <a:pt x="67" y="164"/>
                      <a:pt x="67" y="165"/>
                    </a:cubicBezTo>
                    <a:cubicBezTo>
                      <a:pt x="67" y="166"/>
                      <a:pt x="65" y="167"/>
                      <a:pt x="65" y="167"/>
                    </a:cubicBezTo>
                    <a:cubicBezTo>
                      <a:pt x="65" y="167"/>
                      <a:pt x="65" y="167"/>
                      <a:pt x="65" y="168"/>
                    </a:cubicBezTo>
                    <a:cubicBezTo>
                      <a:pt x="64" y="170"/>
                      <a:pt x="63" y="172"/>
                      <a:pt x="64" y="172"/>
                    </a:cubicBezTo>
                    <a:cubicBezTo>
                      <a:pt x="65" y="172"/>
                      <a:pt x="65" y="173"/>
                      <a:pt x="67" y="172"/>
                    </a:cubicBezTo>
                    <a:cubicBezTo>
                      <a:pt x="69" y="172"/>
                      <a:pt x="66" y="171"/>
                      <a:pt x="70" y="172"/>
                    </a:cubicBezTo>
                    <a:cubicBezTo>
                      <a:pt x="73" y="172"/>
                      <a:pt x="73" y="172"/>
                      <a:pt x="74" y="172"/>
                    </a:cubicBezTo>
                    <a:cubicBezTo>
                      <a:pt x="75" y="171"/>
                      <a:pt x="75" y="171"/>
                      <a:pt x="76" y="171"/>
                    </a:cubicBezTo>
                    <a:cubicBezTo>
                      <a:pt x="76" y="170"/>
                      <a:pt x="74" y="170"/>
                      <a:pt x="77" y="169"/>
                    </a:cubicBezTo>
                    <a:cubicBezTo>
                      <a:pt x="79" y="168"/>
                      <a:pt x="79" y="168"/>
                      <a:pt x="79" y="168"/>
                    </a:cubicBezTo>
                    <a:cubicBezTo>
                      <a:pt x="79" y="168"/>
                      <a:pt x="78" y="166"/>
                      <a:pt x="80" y="168"/>
                    </a:cubicBezTo>
                    <a:cubicBezTo>
                      <a:pt x="82" y="170"/>
                      <a:pt x="81" y="170"/>
                      <a:pt x="81" y="170"/>
                    </a:cubicBezTo>
                    <a:cubicBezTo>
                      <a:pt x="80" y="172"/>
                      <a:pt x="80" y="172"/>
                      <a:pt x="80" y="172"/>
                    </a:cubicBezTo>
                    <a:cubicBezTo>
                      <a:pt x="80" y="173"/>
                      <a:pt x="80" y="173"/>
                      <a:pt x="80" y="173"/>
                    </a:cubicBezTo>
                    <a:cubicBezTo>
                      <a:pt x="80" y="173"/>
                      <a:pt x="79" y="173"/>
                      <a:pt x="78" y="174"/>
                    </a:cubicBezTo>
                    <a:cubicBezTo>
                      <a:pt x="77" y="176"/>
                      <a:pt x="75" y="179"/>
                      <a:pt x="74" y="179"/>
                    </a:cubicBezTo>
                    <a:cubicBezTo>
                      <a:pt x="74" y="179"/>
                      <a:pt x="75" y="179"/>
                      <a:pt x="73" y="180"/>
                    </a:cubicBezTo>
                    <a:cubicBezTo>
                      <a:pt x="72" y="181"/>
                      <a:pt x="71" y="182"/>
                      <a:pt x="69" y="183"/>
                    </a:cubicBezTo>
                    <a:cubicBezTo>
                      <a:pt x="68" y="184"/>
                      <a:pt x="68" y="183"/>
                      <a:pt x="67" y="184"/>
                    </a:cubicBezTo>
                    <a:cubicBezTo>
                      <a:pt x="67" y="184"/>
                      <a:pt x="67" y="186"/>
                      <a:pt x="67" y="186"/>
                    </a:cubicBezTo>
                    <a:cubicBezTo>
                      <a:pt x="66" y="187"/>
                      <a:pt x="66" y="187"/>
                      <a:pt x="66" y="187"/>
                    </a:cubicBezTo>
                    <a:cubicBezTo>
                      <a:pt x="63" y="188"/>
                      <a:pt x="63" y="188"/>
                      <a:pt x="63" y="188"/>
                    </a:cubicBezTo>
                    <a:cubicBezTo>
                      <a:pt x="61" y="187"/>
                      <a:pt x="61" y="187"/>
                      <a:pt x="61" y="187"/>
                    </a:cubicBezTo>
                    <a:cubicBezTo>
                      <a:pt x="59" y="189"/>
                      <a:pt x="59" y="189"/>
                      <a:pt x="59" y="189"/>
                    </a:cubicBezTo>
                    <a:cubicBezTo>
                      <a:pt x="59" y="189"/>
                      <a:pt x="57" y="188"/>
                      <a:pt x="56" y="188"/>
                    </a:cubicBezTo>
                    <a:cubicBezTo>
                      <a:pt x="55" y="188"/>
                      <a:pt x="55" y="189"/>
                      <a:pt x="55" y="189"/>
                    </a:cubicBezTo>
                    <a:cubicBezTo>
                      <a:pt x="55" y="189"/>
                      <a:pt x="54" y="190"/>
                      <a:pt x="54" y="191"/>
                    </a:cubicBezTo>
                    <a:cubicBezTo>
                      <a:pt x="53" y="192"/>
                      <a:pt x="53" y="195"/>
                      <a:pt x="53" y="195"/>
                    </a:cubicBezTo>
                    <a:cubicBezTo>
                      <a:pt x="51" y="196"/>
                      <a:pt x="51" y="196"/>
                      <a:pt x="51" y="196"/>
                    </a:cubicBezTo>
                    <a:cubicBezTo>
                      <a:pt x="51" y="196"/>
                      <a:pt x="51" y="198"/>
                      <a:pt x="52" y="197"/>
                    </a:cubicBezTo>
                    <a:cubicBezTo>
                      <a:pt x="53" y="196"/>
                      <a:pt x="54" y="195"/>
                      <a:pt x="55" y="194"/>
                    </a:cubicBezTo>
                    <a:cubicBezTo>
                      <a:pt x="56" y="194"/>
                      <a:pt x="57" y="193"/>
                      <a:pt x="57" y="193"/>
                    </a:cubicBezTo>
                    <a:cubicBezTo>
                      <a:pt x="57" y="195"/>
                      <a:pt x="57" y="195"/>
                      <a:pt x="57" y="195"/>
                    </a:cubicBezTo>
                    <a:cubicBezTo>
                      <a:pt x="56" y="198"/>
                      <a:pt x="56" y="198"/>
                      <a:pt x="56" y="198"/>
                    </a:cubicBezTo>
                    <a:cubicBezTo>
                      <a:pt x="55" y="199"/>
                      <a:pt x="55" y="199"/>
                      <a:pt x="55" y="199"/>
                    </a:cubicBezTo>
                    <a:cubicBezTo>
                      <a:pt x="54" y="200"/>
                      <a:pt x="54" y="200"/>
                      <a:pt x="54" y="200"/>
                    </a:cubicBezTo>
                    <a:cubicBezTo>
                      <a:pt x="54" y="200"/>
                      <a:pt x="53" y="204"/>
                      <a:pt x="54" y="203"/>
                    </a:cubicBezTo>
                    <a:cubicBezTo>
                      <a:pt x="56" y="202"/>
                      <a:pt x="55" y="202"/>
                      <a:pt x="57" y="202"/>
                    </a:cubicBezTo>
                    <a:cubicBezTo>
                      <a:pt x="58" y="201"/>
                      <a:pt x="58" y="200"/>
                      <a:pt x="61" y="200"/>
                    </a:cubicBezTo>
                    <a:cubicBezTo>
                      <a:pt x="63" y="200"/>
                      <a:pt x="63" y="198"/>
                      <a:pt x="63" y="198"/>
                    </a:cubicBezTo>
                    <a:cubicBezTo>
                      <a:pt x="63" y="197"/>
                      <a:pt x="63" y="196"/>
                      <a:pt x="63" y="196"/>
                    </a:cubicBezTo>
                    <a:cubicBezTo>
                      <a:pt x="63" y="195"/>
                      <a:pt x="62" y="194"/>
                      <a:pt x="64" y="194"/>
                    </a:cubicBezTo>
                    <a:cubicBezTo>
                      <a:pt x="66" y="193"/>
                      <a:pt x="65" y="194"/>
                      <a:pt x="66" y="193"/>
                    </a:cubicBezTo>
                    <a:cubicBezTo>
                      <a:pt x="66" y="193"/>
                      <a:pt x="66" y="194"/>
                      <a:pt x="67" y="192"/>
                    </a:cubicBezTo>
                    <a:cubicBezTo>
                      <a:pt x="67" y="190"/>
                      <a:pt x="67" y="191"/>
                      <a:pt x="68" y="189"/>
                    </a:cubicBezTo>
                    <a:cubicBezTo>
                      <a:pt x="70" y="188"/>
                      <a:pt x="69" y="188"/>
                      <a:pt x="70" y="188"/>
                    </a:cubicBezTo>
                    <a:cubicBezTo>
                      <a:pt x="70" y="187"/>
                      <a:pt x="70" y="187"/>
                      <a:pt x="71" y="187"/>
                    </a:cubicBezTo>
                    <a:cubicBezTo>
                      <a:pt x="72" y="186"/>
                      <a:pt x="72" y="186"/>
                      <a:pt x="72" y="185"/>
                    </a:cubicBezTo>
                    <a:cubicBezTo>
                      <a:pt x="72" y="185"/>
                      <a:pt x="75" y="183"/>
                      <a:pt x="75" y="183"/>
                    </a:cubicBezTo>
                    <a:cubicBezTo>
                      <a:pt x="75" y="182"/>
                      <a:pt x="75" y="182"/>
                      <a:pt x="75" y="182"/>
                    </a:cubicBezTo>
                    <a:cubicBezTo>
                      <a:pt x="78" y="179"/>
                      <a:pt x="78" y="179"/>
                      <a:pt x="78" y="179"/>
                    </a:cubicBezTo>
                    <a:cubicBezTo>
                      <a:pt x="78" y="179"/>
                      <a:pt x="79" y="179"/>
                      <a:pt x="78" y="180"/>
                    </a:cubicBezTo>
                    <a:cubicBezTo>
                      <a:pt x="78" y="181"/>
                      <a:pt x="77" y="182"/>
                      <a:pt x="77" y="182"/>
                    </a:cubicBezTo>
                    <a:cubicBezTo>
                      <a:pt x="77" y="184"/>
                      <a:pt x="77" y="184"/>
                      <a:pt x="77" y="184"/>
                    </a:cubicBezTo>
                    <a:cubicBezTo>
                      <a:pt x="75" y="186"/>
                      <a:pt x="75" y="186"/>
                      <a:pt x="75" y="186"/>
                    </a:cubicBezTo>
                    <a:cubicBezTo>
                      <a:pt x="75" y="186"/>
                      <a:pt x="76" y="187"/>
                      <a:pt x="75" y="187"/>
                    </a:cubicBezTo>
                    <a:cubicBezTo>
                      <a:pt x="74" y="188"/>
                      <a:pt x="73" y="189"/>
                      <a:pt x="73" y="189"/>
                    </a:cubicBezTo>
                    <a:cubicBezTo>
                      <a:pt x="73" y="191"/>
                      <a:pt x="73" y="191"/>
                      <a:pt x="73" y="191"/>
                    </a:cubicBezTo>
                    <a:cubicBezTo>
                      <a:pt x="73" y="191"/>
                      <a:pt x="73" y="191"/>
                      <a:pt x="73" y="191"/>
                    </a:cubicBezTo>
                    <a:cubicBezTo>
                      <a:pt x="72" y="194"/>
                      <a:pt x="72" y="194"/>
                      <a:pt x="72" y="194"/>
                    </a:cubicBezTo>
                    <a:cubicBezTo>
                      <a:pt x="74" y="196"/>
                      <a:pt x="74" y="196"/>
                      <a:pt x="74" y="196"/>
                    </a:cubicBezTo>
                    <a:cubicBezTo>
                      <a:pt x="74" y="197"/>
                      <a:pt x="74" y="197"/>
                      <a:pt x="74" y="197"/>
                    </a:cubicBezTo>
                    <a:cubicBezTo>
                      <a:pt x="74" y="197"/>
                      <a:pt x="73" y="198"/>
                      <a:pt x="73" y="199"/>
                    </a:cubicBezTo>
                    <a:cubicBezTo>
                      <a:pt x="72" y="199"/>
                      <a:pt x="70" y="202"/>
                      <a:pt x="70" y="202"/>
                    </a:cubicBezTo>
                    <a:cubicBezTo>
                      <a:pt x="69" y="204"/>
                      <a:pt x="69" y="204"/>
                      <a:pt x="69" y="204"/>
                    </a:cubicBezTo>
                    <a:cubicBezTo>
                      <a:pt x="68" y="206"/>
                      <a:pt x="68" y="206"/>
                      <a:pt x="68" y="206"/>
                    </a:cubicBezTo>
                    <a:cubicBezTo>
                      <a:pt x="67" y="209"/>
                      <a:pt x="67" y="209"/>
                      <a:pt x="67" y="209"/>
                    </a:cubicBezTo>
                    <a:cubicBezTo>
                      <a:pt x="66" y="212"/>
                      <a:pt x="66" y="212"/>
                      <a:pt x="66" y="212"/>
                    </a:cubicBezTo>
                    <a:cubicBezTo>
                      <a:pt x="65" y="213"/>
                      <a:pt x="65" y="213"/>
                      <a:pt x="65" y="213"/>
                    </a:cubicBezTo>
                    <a:cubicBezTo>
                      <a:pt x="65" y="213"/>
                      <a:pt x="64" y="215"/>
                      <a:pt x="66" y="215"/>
                    </a:cubicBezTo>
                    <a:cubicBezTo>
                      <a:pt x="67" y="216"/>
                      <a:pt x="67" y="216"/>
                      <a:pt x="68" y="216"/>
                    </a:cubicBezTo>
                    <a:cubicBezTo>
                      <a:pt x="70" y="216"/>
                      <a:pt x="69" y="216"/>
                      <a:pt x="70" y="216"/>
                    </a:cubicBezTo>
                    <a:cubicBezTo>
                      <a:pt x="70" y="216"/>
                      <a:pt x="72" y="216"/>
                      <a:pt x="72" y="214"/>
                    </a:cubicBezTo>
                    <a:cubicBezTo>
                      <a:pt x="72" y="213"/>
                      <a:pt x="72" y="211"/>
                      <a:pt x="72" y="211"/>
                    </a:cubicBezTo>
                    <a:cubicBezTo>
                      <a:pt x="72" y="210"/>
                      <a:pt x="74" y="208"/>
                      <a:pt x="74" y="208"/>
                    </a:cubicBezTo>
                    <a:cubicBezTo>
                      <a:pt x="74" y="205"/>
                      <a:pt x="74" y="205"/>
                      <a:pt x="74" y="205"/>
                    </a:cubicBezTo>
                    <a:cubicBezTo>
                      <a:pt x="74" y="205"/>
                      <a:pt x="73" y="204"/>
                      <a:pt x="75" y="202"/>
                    </a:cubicBezTo>
                    <a:cubicBezTo>
                      <a:pt x="77" y="201"/>
                      <a:pt x="76" y="202"/>
                      <a:pt x="77" y="201"/>
                    </a:cubicBezTo>
                    <a:cubicBezTo>
                      <a:pt x="77" y="201"/>
                      <a:pt x="78" y="200"/>
                      <a:pt x="78" y="199"/>
                    </a:cubicBezTo>
                    <a:cubicBezTo>
                      <a:pt x="79" y="198"/>
                      <a:pt x="79" y="198"/>
                      <a:pt x="79" y="198"/>
                    </a:cubicBezTo>
                    <a:cubicBezTo>
                      <a:pt x="80" y="197"/>
                      <a:pt x="80" y="197"/>
                      <a:pt x="80" y="197"/>
                    </a:cubicBezTo>
                    <a:cubicBezTo>
                      <a:pt x="79" y="191"/>
                      <a:pt x="79" y="191"/>
                      <a:pt x="79" y="191"/>
                    </a:cubicBezTo>
                    <a:cubicBezTo>
                      <a:pt x="79" y="191"/>
                      <a:pt x="80" y="189"/>
                      <a:pt x="80" y="189"/>
                    </a:cubicBezTo>
                    <a:cubicBezTo>
                      <a:pt x="81" y="188"/>
                      <a:pt x="82" y="189"/>
                      <a:pt x="82" y="189"/>
                    </a:cubicBezTo>
                    <a:cubicBezTo>
                      <a:pt x="82" y="189"/>
                      <a:pt x="82" y="189"/>
                      <a:pt x="81" y="191"/>
                    </a:cubicBezTo>
                    <a:cubicBezTo>
                      <a:pt x="81" y="192"/>
                      <a:pt x="82" y="195"/>
                      <a:pt x="82" y="195"/>
                    </a:cubicBezTo>
                    <a:cubicBezTo>
                      <a:pt x="87" y="200"/>
                      <a:pt x="87" y="200"/>
                      <a:pt x="87" y="200"/>
                    </a:cubicBezTo>
                    <a:cubicBezTo>
                      <a:pt x="87" y="200"/>
                      <a:pt x="90" y="204"/>
                      <a:pt x="90" y="204"/>
                    </a:cubicBezTo>
                    <a:cubicBezTo>
                      <a:pt x="90" y="205"/>
                      <a:pt x="94" y="208"/>
                      <a:pt x="94" y="208"/>
                    </a:cubicBezTo>
                    <a:cubicBezTo>
                      <a:pt x="94" y="208"/>
                      <a:pt x="94" y="209"/>
                      <a:pt x="94" y="210"/>
                    </a:cubicBezTo>
                    <a:cubicBezTo>
                      <a:pt x="94" y="210"/>
                      <a:pt x="95" y="211"/>
                      <a:pt x="94" y="212"/>
                    </a:cubicBezTo>
                    <a:cubicBezTo>
                      <a:pt x="94" y="213"/>
                      <a:pt x="93" y="215"/>
                      <a:pt x="93" y="215"/>
                    </a:cubicBezTo>
                    <a:cubicBezTo>
                      <a:pt x="91" y="216"/>
                      <a:pt x="91" y="216"/>
                      <a:pt x="91" y="216"/>
                    </a:cubicBezTo>
                    <a:cubicBezTo>
                      <a:pt x="89" y="218"/>
                      <a:pt x="89" y="218"/>
                      <a:pt x="89" y="218"/>
                    </a:cubicBezTo>
                    <a:cubicBezTo>
                      <a:pt x="88" y="222"/>
                      <a:pt x="88" y="222"/>
                      <a:pt x="88" y="222"/>
                    </a:cubicBezTo>
                    <a:cubicBezTo>
                      <a:pt x="86" y="224"/>
                      <a:pt x="86" y="224"/>
                      <a:pt x="86" y="224"/>
                    </a:cubicBezTo>
                    <a:cubicBezTo>
                      <a:pt x="83" y="226"/>
                      <a:pt x="83" y="226"/>
                      <a:pt x="83" y="226"/>
                    </a:cubicBezTo>
                    <a:cubicBezTo>
                      <a:pt x="79" y="230"/>
                      <a:pt x="79" y="230"/>
                      <a:pt x="79" y="230"/>
                    </a:cubicBezTo>
                    <a:cubicBezTo>
                      <a:pt x="78" y="233"/>
                      <a:pt x="78" y="233"/>
                      <a:pt x="78" y="233"/>
                    </a:cubicBezTo>
                    <a:cubicBezTo>
                      <a:pt x="75" y="236"/>
                      <a:pt x="75" y="236"/>
                      <a:pt x="75" y="236"/>
                    </a:cubicBezTo>
                    <a:cubicBezTo>
                      <a:pt x="75" y="239"/>
                      <a:pt x="75" y="239"/>
                      <a:pt x="75" y="239"/>
                    </a:cubicBezTo>
                    <a:cubicBezTo>
                      <a:pt x="75" y="239"/>
                      <a:pt x="77" y="242"/>
                      <a:pt x="77" y="242"/>
                    </a:cubicBezTo>
                    <a:cubicBezTo>
                      <a:pt x="78" y="242"/>
                      <a:pt x="79" y="243"/>
                      <a:pt x="79" y="243"/>
                    </a:cubicBezTo>
                    <a:cubicBezTo>
                      <a:pt x="79" y="247"/>
                      <a:pt x="79" y="247"/>
                      <a:pt x="79" y="247"/>
                    </a:cubicBezTo>
                    <a:cubicBezTo>
                      <a:pt x="79" y="247"/>
                      <a:pt x="80" y="249"/>
                      <a:pt x="80" y="249"/>
                    </a:cubicBezTo>
                    <a:cubicBezTo>
                      <a:pt x="81" y="249"/>
                      <a:pt x="82" y="246"/>
                      <a:pt x="82" y="246"/>
                    </a:cubicBezTo>
                    <a:cubicBezTo>
                      <a:pt x="82" y="246"/>
                      <a:pt x="80" y="244"/>
                      <a:pt x="80" y="242"/>
                    </a:cubicBezTo>
                    <a:cubicBezTo>
                      <a:pt x="80" y="241"/>
                      <a:pt x="81" y="238"/>
                      <a:pt x="81" y="238"/>
                    </a:cubicBezTo>
                    <a:cubicBezTo>
                      <a:pt x="83" y="238"/>
                      <a:pt x="83" y="238"/>
                      <a:pt x="83" y="238"/>
                    </a:cubicBezTo>
                    <a:cubicBezTo>
                      <a:pt x="83" y="238"/>
                      <a:pt x="83" y="238"/>
                      <a:pt x="84" y="239"/>
                    </a:cubicBezTo>
                    <a:cubicBezTo>
                      <a:pt x="84" y="240"/>
                      <a:pt x="84" y="239"/>
                      <a:pt x="85" y="240"/>
                    </a:cubicBezTo>
                    <a:cubicBezTo>
                      <a:pt x="85" y="241"/>
                      <a:pt x="88" y="243"/>
                      <a:pt x="88" y="243"/>
                    </a:cubicBezTo>
                    <a:cubicBezTo>
                      <a:pt x="88" y="243"/>
                      <a:pt x="90" y="246"/>
                      <a:pt x="90" y="246"/>
                    </a:cubicBezTo>
                    <a:cubicBezTo>
                      <a:pt x="91" y="247"/>
                      <a:pt x="92" y="249"/>
                      <a:pt x="93" y="249"/>
                    </a:cubicBezTo>
                    <a:cubicBezTo>
                      <a:pt x="94" y="248"/>
                      <a:pt x="94" y="249"/>
                      <a:pt x="95" y="247"/>
                    </a:cubicBezTo>
                    <a:cubicBezTo>
                      <a:pt x="95" y="245"/>
                      <a:pt x="95" y="245"/>
                      <a:pt x="95" y="244"/>
                    </a:cubicBezTo>
                    <a:cubicBezTo>
                      <a:pt x="95" y="243"/>
                      <a:pt x="95" y="241"/>
                      <a:pt x="95" y="241"/>
                    </a:cubicBezTo>
                    <a:cubicBezTo>
                      <a:pt x="95" y="241"/>
                      <a:pt x="94" y="240"/>
                      <a:pt x="96" y="240"/>
                    </a:cubicBezTo>
                    <a:cubicBezTo>
                      <a:pt x="97" y="240"/>
                      <a:pt x="97" y="242"/>
                      <a:pt x="97" y="242"/>
                    </a:cubicBezTo>
                    <a:cubicBezTo>
                      <a:pt x="97" y="242"/>
                      <a:pt x="98" y="244"/>
                      <a:pt x="99" y="245"/>
                    </a:cubicBezTo>
                    <a:cubicBezTo>
                      <a:pt x="100" y="245"/>
                      <a:pt x="100" y="245"/>
                      <a:pt x="101" y="246"/>
                    </a:cubicBezTo>
                    <a:cubicBezTo>
                      <a:pt x="102" y="247"/>
                      <a:pt x="106" y="248"/>
                      <a:pt x="106" y="248"/>
                    </a:cubicBezTo>
                    <a:cubicBezTo>
                      <a:pt x="106" y="248"/>
                      <a:pt x="106" y="247"/>
                      <a:pt x="107" y="247"/>
                    </a:cubicBezTo>
                    <a:cubicBezTo>
                      <a:pt x="108" y="246"/>
                      <a:pt x="109" y="245"/>
                      <a:pt x="109" y="245"/>
                    </a:cubicBezTo>
                    <a:cubicBezTo>
                      <a:pt x="109" y="245"/>
                      <a:pt x="109" y="244"/>
                      <a:pt x="110" y="245"/>
                    </a:cubicBezTo>
                    <a:cubicBezTo>
                      <a:pt x="112" y="245"/>
                      <a:pt x="113" y="245"/>
                      <a:pt x="113" y="245"/>
                    </a:cubicBezTo>
                    <a:cubicBezTo>
                      <a:pt x="114" y="244"/>
                      <a:pt x="115" y="241"/>
                      <a:pt x="115" y="241"/>
                    </a:cubicBezTo>
                    <a:cubicBezTo>
                      <a:pt x="115" y="241"/>
                      <a:pt x="115" y="239"/>
                      <a:pt x="117" y="240"/>
                    </a:cubicBezTo>
                    <a:cubicBezTo>
                      <a:pt x="118" y="241"/>
                      <a:pt x="128" y="243"/>
                      <a:pt x="128" y="243"/>
                    </a:cubicBezTo>
                    <a:cubicBezTo>
                      <a:pt x="127" y="244"/>
                      <a:pt x="127" y="244"/>
                      <a:pt x="127" y="244"/>
                    </a:cubicBezTo>
                    <a:cubicBezTo>
                      <a:pt x="123" y="244"/>
                      <a:pt x="123" y="244"/>
                      <a:pt x="123" y="244"/>
                    </a:cubicBezTo>
                    <a:cubicBezTo>
                      <a:pt x="121" y="244"/>
                      <a:pt x="121" y="244"/>
                      <a:pt x="121" y="244"/>
                    </a:cubicBezTo>
                    <a:cubicBezTo>
                      <a:pt x="121" y="244"/>
                      <a:pt x="120" y="244"/>
                      <a:pt x="120" y="245"/>
                    </a:cubicBezTo>
                    <a:cubicBezTo>
                      <a:pt x="120" y="246"/>
                      <a:pt x="119" y="247"/>
                      <a:pt x="119" y="248"/>
                    </a:cubicBezTo>
                    <a:cubicBezTo>
                      <a:pt x="118" y="249"/>
                      <a:pt x="118" y="249"/>
                      <a:pt x="117" y="250"/>
                    </a:cubicBezTo>
                    <a:cubicBezTo>
                      <a:pt x="117" y="251"/>
                      <a:pt x="114" y="253"/>
                      <a:pt x="114" y="253"/>
                    </a:cubicBezTo>
                    <a:cubicBezTo>
                      <a:pt x="112" y="255"/>
                      <a:pt x="112" y="255"/>
                      <a:pt x="112" y="255"/>
                    </a:cubicBezTo>
                    <a:cubicBezTo>
                      <a:pt x="110" y="259"/>
                      <a:pt x="110" y="259"/>
                      <a:pt x="110" y="259"/>
                    </a:cubicBezTo>
                    <a:cubicBezTo>
                      <a:pt x="110" y="259"/>
                      <a:pt x="111" y="263"/>
                      <a:pt x="111" y="263"/>
                    </a:cubicBezTo>
                    <a:cubicBezTo>
                      <a:pt x="112" y="263"/>
                      <a:pt x="114" y="266"/>
                      <a:pt x="114" y="266"/>
                    </a:cubicBezTo>
                    <a:cubicBezTo>
                      <a:pt x="114" y="266"/>
                      <a:pt x="114" y="267"/>
                      <a:pt x="114" y="268"/>
                    </a:cubicBezTo>
                    <a:cubicBezTo>
                      <a:pt x="114" y="269"/>
                      <a:pt x="114" y="270"/>
                      <a:pt x="115" y="271"/>
                    </a:cubicBezTo>
                    <a:cubicBezTo>
                      <a:pt x="115" y="272"/>
                      <a:pt x="116" y="275"/>
                      <a:pt x="116" y="275"/>
                    </a:cubicBezTo>
                    <a:cubicBezTo>
                      <a:pt x="117" y="276"/>
                      <a:pt x="117" y="276"/>
                      <a:pt x="117" y="276"/>
                    </a:cubicBezTo>
                    <a:cubicBezTo>
                      <a:pt x="117" y="278"/>
                      <a:pt x="117" y="278"/>
                      <a:pt x="117" y="278"/>
                    </a:cubicBezTo>
                    <a:cubicBezTo>
                      <a:pt x="117" y="278"/>
                      <a:pt x="117" y="280"/>
                      <a:pt x="118" y="280"/>
                    </a:cubicBezTo>
                    <a:cubicBezTo>
                      <a:pt x="119" y="280"/>
                      <a:pt x="122" y="278"/>
                      <a:pt x="122" y="278"/>
                    </a:cubicBezTo>
                    <a:cubicBezTo>
                      <a:pt x="128" y="277"/>
                      <a:pt x="128" y="277"/>
                      <a:pt x="128" y="277"/>
                    </a:cubicBezTo>
                    <a:cubicBezTo>
                      <a:pt x="128" y="277"/>
                      <a:pt x="128" y="280"/>
                      <a:pt x="127" y="281"/>
                    </a:cubicBezTo>
                    <a:cubicBezTo>
                      <a:pt x="127" y="282"/>
                      <a:pt x="126" y="282"/>
                      <a:pt x="125" y="283"/>
                    </a:cubicBezTo>
                    <a:cubicBezTo>
                      <a:pt x="125" y="283"/>
                      <a:pt x="125" y="285"/>
                      <a:pt x="125" y="285"/>
                    </a:cubicBezTo>
                    <a:cubicBezTo>
                      <a:pt x="125" y="285"/>
                      <a:pt x="125" y="286"/>
                      <a:pt x="123" y="287"/>
                    </a:cubicBezTo>
                    <a:cubicBezTo>
                      <a:pt x="122" y="287"/>
                      <a:pt x="121" y="287"/>
                      <a:pt x="121" y="287"/>
                    </a:cubicBezTo>
                    <a:cubicBezTo>
                      <a:pt x="121" y="287"/>
                      <a:pt x="119" y="286"/>
                      <a:pt x="119" y="288"/>
                    </a:cubicBezTo>
                    <a:cubicBezTo>
                      <a:pt x="119" y="290"/>
                      <a:pt x="118" y="291"/>
                      <a:pt x="118" y="292"/>
                    </a:cubicBezTo>
                    <a:cubicBezTo>
                      <a:pt x="118" y="293"/>
                      <a:pt x="116" y="294"/>
                      <a:pt x="118" y="295"/>
                    </a:cubicBezTo>
                    <a:cubicBezTo>
                      <a:pt x="120" y="295"/>
                      <a:pt x="120" y="297"/>
                      <a:pt x="120" y="297"/>
                    </a:cubicBezTo>
                    <a:cubicBezTo>
                      <a:pt x="120" y="297"/>
                      <a:pt x="119" y="299"/>
                      <a:pt x="118" y="300"/>
                    </a:cubicBezTo>
                    <a:cubicBezTo>
                      <a:pt x="117" y="300"/>
                      <a:pt x="116" y="300"/>
                      <a:pt x="116" y="301"/>
                    </a:cubicBezTo>
                    <a:cubicBezTo>
                      <a:pt x="116" y="302"/>
                      <a:pt x="117" y="306"/>
                      <a:pt x="117" y="306"/>
                    </a:cubicBezTo>
                    <a:cubicBezTo>
                      <a:pt x="117" y="306"/>
                      <a:pt x="118" y="308"/>
                      <a:pt x="116" y="308"/>
                    </a:cubicBezTo>
                    <a:cubicBezTo>
                      <a:pt x="115" y="307"/>
                      <a:pt x="115" y="307"/>
                      <a:pt x="114" y="307"/>
                    </a:cubicBezTo>
                    <a:cubicBezTo>
                      <a:pt x="113" y="307"/>
                      <a:pt x="113" y="308"/>
                      <a:pt x="113" y="308"/>
                    </a:cubicBezTo>
                    <a:cubicBezTo>
                      <a:pt x="113" y="308"/>
                      <a:pt x="113" y="308"/>
                      <a:pt x="113" y="310"/>
                    </a:cubicBezTo>
                    <a:cubicBezTo>
                      <a:pt x="113" y="311"/>
                      <a:pt x="113" y="313"/>
                      <a:pt x="113" y="313"/>
                    </a:cubicBezTo>
                    <a:cubicBezTo>
                      <a:pt x="111" y="313"/>
                      <a:pt x="111" y="313"/>
                      <a:pt x="111" y="313"/>
                    </a:cubicBezTo>
                    <a:cubicBezTo>
                      <a:pt x="109" y="310"/>
                      <a:pt x="109" y="310"/>
                      <a:pt x="109" y="310"/>
                    </a:cubicBezTo>
                    <a:cubicBezTo>
                      <a:pt x="109" y="310"/>
                      <a:pt x="106" y="310"/>
                      <a:pt x="105" y="310"/>
                    </a:cubicBezTo>
                    <a:cubicBezTo>
                      <a:pt x="104" y="310"/>
                      <a:pt x="102" y="311"/>
                      <a:pt x="102" y="311"/>
                    </a:cubicBezTo>
                    <a:cubicBezTo>
                      <a:pt x="102" y="311"/>
                      <a:pt x="98" y="309"/>
                      <a:pt x="97" y="308"/>
                    </a:cubicBezTo>
                    <a:cubicBezTo>
                      <a:pt x="97" y="308"/>
                      <a:pt x="97" y="307"/>
                      <a:pt x="96" y="308"/>
                    </a:cubicBezTo>
                    <a:cubicBezTo>
                      <a:pt x="96" y="309"/>
                      <a:pt x="97" y="308"/>
                      <a:pt x="96" y="309"/>
                    </a:cubicBezTo>
                    <a:cubicBezTo>
                      <a:pt x="95" y="309"/>
                      <a:pt x="97" y="309"/>
                      <a:pt x="94" y="309"/>
                    </a:cubicBezTo>
                    <a:cubicBezTo>
                      <a:pt x="91" y="310"/>
                      <a:pt x="87" y="311"/>
                      <a:pt x="87" y="311"/>
                    </a:cubicBezTo>
                    <a:cubicBezTo>
                      <a:pt x="87" y="311"/>
                      <a:pt x="90" y="308"/>
                      <a:pt x="89" y="308"/>
                    </a:cubicBezTo>
                    <a:cubicBezTo>
                      <a:pt x="88" y="307"/>
                      <a:pt x="89" y="307"/>
                      <a:pt x="88" y="307"/>
                    </a:cubicBezTo>
                    <a:cubicBezTo>
                      <a:pt x="86" y="306"/>
                      <a:pt x="85" y="304"/>
                      <a:pt x="85" y="304"/>
                    </a:cubicBezTo>
                    <a:cubicBezTo>
                      <a:pt x="85" y="303"/>
                      <a:pt x="85" y="301"/>
                      <a:pt x="84" y="301"/>
                    </a:cubicBezTo>
                    <a:cubicBezTo>
                      <a:pt x="82" y="301"/>
                      <a:pt x="82" y="299"/>
                      <a:pt x="80" y="301"/>
                    </a:cubicBezTo>
                    <a:cubicBezTo>
                      <a:pt x="79" y="302"/>
                      <a:pt x="79" y="302"/>
                      <a:pt x="78" y="303"/>
                    </a:cubicBezTo>
                    <a:cubicBezTo>
                      <a:pt x="78" y="304"/>
                      <a:pt x="74" y="304"/>
                      <a:pt x="74" y="304"/>
                    </a:cubicBezTo>
                    <a:cubicBezTo>
                      <a:pt x="74" y="304"/>
                      <a:pt x="77" y="308"/>
                      <a:pt x="77" y="309"/>
                    </a:cubicBezTo>
                    <a:cubicBezTo>
                      <a:pt x="77" y="309"/>
                      <a:pt x="78" y="313"/>
                      <a:pt x="78" y="313"/>
                    </a:cubicBezTo>
                    <a:cubicBezTo>
                      <a:pt x="84" y="312"/>
                      <a:pt x="84" y="312"/>
                      <a:pt x="84" y="312"/>
                    </a:cubicBezTo>
                    <a:cubicBezTo>
                      <a:pt x="84" y="312"/>
                      <a:pt x="80" y="314"/>
                      <a:pt x="80" y="315"/>
                    </a:cubicBezTo>
                    <a:cubicBezTo>
                      <a:pt x="79" y="317"/>
                      <a:pt x="79" y="317"/>
                      <a:pt x="79" y="318"/>
                    </a:cubicBezTo>
                    <a:cubicBezTo>
                      <a:pt x="78" y="319"/>
                      <a:pt x="78" y="320"/>
                      <a:pt x="76" y="320"/>
                    </a:cubicBezTo>
                    <a:cubicBezTo>
                      <a:pt x="74" y="321"/>
                      <a:pt x="71" y="321"/>
                      <a:pt x="70" y="322"/>
                    </a:cubicBezTo>
                    <a:cubicBezTo>
                      <a:pt x="69" y="323"/>
                      <a:pt x="68" y="323"/>
                      <a:pt x="68" y="324"/>
                    </a:cubicBezTo>
                    <a:cubicBezTo>
                      <a:pt x="68" y="325"/>
                      <a:pt x="64" y="325"/>
                      <a:pt x="68" y="326"/>
                    </a:cubicBezTo>
                    <a:cubicBezTo>
                      <a:pt x="73" y="327"/>
                      <a:pt x="74" y="327"/>
                      <a:pt x="74" y="327"/>
                    </a:cubicBezTo>
                    <a:cubicBezTo>
                      <a:pt x="74" y="327"/>
                      <a:pt x="76" y="325"/>
                      <a:pt x="77" y="324"/>
                    </a:cubicBezTo>
                    <a:cubicBezTo>
                      <a:pt x="79" y="323"/>
                      <a:pt x="79" y="323"/>
                      <a:pt x="82" y="323"/>
                    </a:cubicBezTo>
                    <a:cubicBezTo>
                      <a:pt x="85" y="324"/>
                      <a:pt x="85" y="323"/>
                      <a:pt x="85" y="324"/>
                    </a:cubicBezTo>
                    <a:cubicBezTo>
                      <a:pt x="85" y="325"/>
                      <a:pt x="85" y="326"/>
                      <a:pt x="85" y="327"/>
                    </a:cubicBezTo>
                    <a:cubicBezTo>
                      <a:pt x="84" y="329"/>
                      <a:pt x="83" y="330"/>
                      <a:pt x="84" y="332"/>
                    </a:cubicBezTo>
                    <a:cubicBezTo>
                      <a:pt x="86" y="334"/>
                      <a:pt x="83" y="336"/>
                      <a:pt x="83" y="336"/>
                    </a:cubicBezTo>
                    <a:cubicBezTo>
                      <a:pt x="83" y="336"/>
                      <a:pt x="82" y="339"/>
                      <a:pt x="83" y="339"/>
                    </a:cubicBezTo>
                    <a:cubicBezTo>
                      <a:pt x="83" y="339"/>
                      <a:pt x="84" y="340"/>
                      <a:pt x="84" y="340"/>
                    </a:cubicBezTo>
                    <a:cubicBezTo>
                      <a:pt x="84" y="340"/>
                      <a:pt x="82" y="344"/>
                      <a:pt x="82" y="344"/>
                    </a:cubicBezTo>
                    <a:cubicBezTo>
                      <a:pt x="82" y="345"/>
                      <a:pt x="79" y="350"/>
                      <a:pt x="79" y="350"/>
                    </a:cubicBezTo>
                    <a:cubicBezTo>
                      <a:pt x="78" y="350"/>
                      <a:pt x="79" y="350"/>
                      <a:pt x="75" y="352"/>
                    </a:cubicBezTo>
                    <a:cubicBezTo>
                      <a:pt x="70" y="353"/>
                      <a:pt x="67" y="354"/>
                      <a:pt x="67" y="354"/>
                    </a:cubicBezTo>
                    <a:cubicBezTo>
                      <a:pt x="63" y="355"/>
                      <a:pt x="63" y="355"/>
                      <a:pt x="63" y="355"/>
                    </a:cubicBezTo>
                    <a:cubicBezTo>
                      <a:pt x="60" y="357"/>
                      <a:pt x="60" y="357"/>
                      <a:pt x="60" y="357"/>
                    </a:cubicBezTo>
                    <a:cubicBezTo>
                      <a:pt x="58" y="357"/>
                      <a:pt x="58" y="357"/>
                      <a:pt x="58" y="357"/>
                    </a:cubicBezTo>
                    <a:cubicBezTo>
                      <a:pt x="54" y="357"/>
                      <a:pt x="54" y="357"/>
                      <a:pt x="54" y="357"/>
                    </a:cubicBezTo>
                    <a:cubicBezTo>
                      <a:pt x="54" y="357"/>
                      <a:pt x="50" y="359"/>
                      <a:pt x="50" y="360"/>
                    </a:cubicBezTo>
                    <a:cubicBezTo>
                      <a:pt x="49" y="360"/>
                      <a:pt x="47" y="361"/>
                      <a:pt x="47" y="361"/>
                    </a:cubicBezTo>
                    <a:cubicBezTo>
                      <a:pt x="46" y="362"/>
                      <a:pt x="50" y="364"/>
                      <a:pt x="50" y="364"/>
                    </a:cubicBezTo>
                    <a:cubicBezTo>
                      <a:pt x="51" y="366"/>
                      <a:pt x="51" y="366"/>
                      <a:pt x="51" y="366"/>
                    </a:cubicBezTo>
                    <a:cubicBezTo>
                      <a:pt x="49" y="366"/>
                      <a:pt x="49" y="366"/>
                      <a:pt x="49" y="366"/>
                    </a:cubicBezTo>
                    <a:cubicBezTo>
                      <a:pt x="47" y="367"/>
                      <a:pt x="47" y="367"/>
                      <a:pt x="47" y="367"/>
                    </a:cubicBezTo>
                    <a:cubicBezTo>
                      <a:pt x="46" y="369"/>
                      <a:pt x="46" y="369"/>
                      <a:pt x="46" y="369"/>
                    </a:cubicBezTo>
                    <a:cubicBezTo>
                      <a:pt x="48" y="370"/>
                      <a:pt x="48" y="370"/>
                      <a:pt x="48" y="370"/>
                    </a:cubicBezTo>
                    <a:cubicBezTo>
                      <a:pt x="48" y="370"/>
                      <a:pt x="49" y="370"/>
                      <a:pt x="50" y="370"/>
                    </a:cubicBezTo>
                    <a:cubicBezTo>
                      <a:pt x="51" y="370"/>
                      <a:pt x="54" y="369"/>
                      <a:pt x="54" y="369"/>
                    </a:cubicBezTo>
                    <a:cubicBezTo>
                      <a:pt x="50" y="371"/>
                      <a:pt x="50" y="371"/>
                      <a:pt x="50" y="371"/>
                    </a:cubicBezTo>
                    <a:cubicBezTo>
                      <a:pt x="50" y="374"/>
                      <a:pt x="50" y="374"/>
                      <a:pt x="50" y="374"/>
                    </a:cubicBezTo>
                    <a:cubicBezTo>
                      <a:pt x="50" y="374"/>
                      <a:pt x="49" y="375"/>
                      <a:pt x="50" y="375"/>
                    </a:cubicBezTo>
                    <a:cubicBezTo>
                      <a:pt x="52" y="375"/>
                      <a:pt x="53" y="375"/>
                      <a:pt x="53" y="375"/>
                    </a:cubicBezTo>
                    <a:cubicBezTo>
                      <a:pt x="53" y="375"/>
                      <a:pt x="55" y="374"/>
                      <a:pt x="56" y="374"/>
                    </a:cubicBezTo>
                    <a:cubicBezTo>
                      <a:pt x="58" y="374"/>
                      <a:pt x="59" y="374"/>
                      <a:pt x="59" y="374"/>
                    </a:cubicBezTo>
                    <a:cubicBezTo>
                      <a:pt x="59" y="374"/>
                      <a:pt x="59" y="372"/>
                      <a:pt x="60" y="372"/>
                    </a:cubicBezTo>
                    <a:cubicBezTo>
                      <a:pt x="60" y="372"/>
                      <a:pt x="59" y="372"/>
                      <a:pt x="61" y="372"/>
                    </a:cubicBezTo>
                    <a:cubicBezTo>
                      <a:pt x="63" y="372"/>
                      <a:pt x="69" y="372"/>
                      <a:pt x="69" y="372"/>
                    </a:cubicBezTo>
                    <a:cubicBezTo>
                      <a:pt x="69" y="372"/>
                      <a:pt x="69" y="372"/>
                      <a:pt x="70" y="373"/>
                    </a:cubicBezTo>
                    <a:cubicBezTo>
                      <a:pt x="70" y="374"/>
                      <a:pt x="71" y="375"/>
                      <a:pt x="72" y="376"/>
                    </a:cubicBezTo>
                    <a:cubicBezTo>
                      <a:pt x="74" y="377"/>
                      <a:pt x="77" y="377"/>
                      <a:pt x="77" y="377"/>
                    </a:cubicBezTo>
                    <a:cubicBezTo>
                      <a:pt x="75" y="378"/>
                      <a:pt x="75" y="378"/>
                      <a:pt x="75" y="378"/>
                    </a:cubicBezTo>
                    <a:cubicBezTo>
                      <a:pt x="72" y="378"/>
                      <a:pt x="72" y="378"/>
                      <a:pt x="72" y="378"/>
                    </a:cubicBezTo>
                    <a:cubicBezTo>
                      <a:pt x="72" y="378"/>
                      <a:pt x="70" y="377"/>
                      <a:pt x="70" y="378"/>
                    </a:cubicBezTo>
                    <a:cubicBezTo>
                      <a:pt x="70" y="379"/>
                      <a:pt x="68" y="381"/>
                      <a:pt x="69" y="382"/>
                    </a:cubicBezTo>
                    <a:cubicBezTo>
                      <a:pt x="70" y="382"/>
                      <a:pt x="74" y="383"/>
                      <a:pt x="74" y="383"/>
                    </a:cubicBezTo>
                    <a:cubicBezTo>
                      <a:pt x="78" y="382"/>
                      <a:pt x="78" y="382"/>
                      <a:pt x="78" y="382"/>
                    </a:cubicBezTo>
                    <a:cubicBezTo>
                      <a:pt x="79" y="381"/>
                      <a:pt x="79" y="381"/>
                      <a:pt x="79" y="381"/>
                    </a:cubicBezTo>
                    <a:cubicBezTo>
                      <a:pt x="82" y="380"/>
                      <a:pt x="82" y="380"/>
                      <a:pt x="82" y="380"/>
                    </a:cubicBezTo>
                    <a:cubicBezTo>
                      <a:pt x="82" y="380"/>
                      <a:pt x="82" y="381"/>
                      <a:pt x="82" y="382"/>
                    </a:cubicBezTo>
                    <a:cubicBezTo>
                      <a:pt x="82" y="382"/>
                      <a:pt x="82" y="384"/>
                      <a:pt x="82" y="384"/>
                    </a:cubicBezTo>
                    <a:cubicBezTo>
                      <a:pt x="82" y="384"/>
                      <a:pt x="83" y="386"/>
                      <a:pt x="83" y="386"/>
                    </a:cubicBezTo>
                    <a:cubicBezTo>
                      <a:pt x="84" y="387"/>
                      <a:pt x="86" y="388"/>
                      <a:pt x="86" y="388"/>
                    </a:cubicBezTo>
                    <a:cubicBezTo>
                      <a:pt x="87" y="391"/>
                      <a:pt x="87" y="391"/>
                      <a:pt x="87" y="391"/>
                    </a:cubicBezTo>
                    <a:cubicBezTo>
                      <a:pt x="90" y="392"/>
                      <a:pt x="90" y="392"/>
                      <a:pt x="90" y="392"/>
                    </a:cubicBezTo>
                    <a:cubicBezTo>
                      <a:pt x="90" y="392"/>
                      <a:pt x="93" y="392"/>
                      <a:pt x="93" y="392"/>
                    </a:cubicBezTo>
                    <a:cubicBezTo>
                      <a:pt x="94" y="392"/>
                      <a:pt x="96" y="393"/>
                      <a:pt x="96" y="393"/>
                    </a:cubicBezTo>
                    <a:cubicBezTo>
                      <a:pt x="97" y="392"/>
                      <a:pt x="99" y="390"/>
                      <a:pt x="99" y="390"/>
                    </a:cubicBezTo>
                    <a:cubicBezTo>
                      <a:pt x="102" y="388"/>
                      <a:pt x="102" y="388"/>
                      <a:pt x="102" y="388"/>
                    </a:cubicBezTo>
                    <a:cubicBezTo>
                      <a:pt x="102" y="388"/>
                      <a:pt x="104" y="388"/>
                      <a:pt x="105" y="388"/>
                    </a:cubicBezTo>
                    <a:cubicBezTo>
                      <a:pt x="106" y="388"/>
                      <a:pt x="111" y="387"/>
                      <a:pt x="111" y="387"/>
                    </a:cubicBezTo>
                    <a:cubicBezTo>
                      <a:pt x="111" y="387"/>
                      <a:pt x="112" y="385"/>
                      <a:pt x="114" y="385"/>
                    </a:cubicBezTo>
                    <a:cubicBezTo>
                      <a:pt x="115" y="384"/>
                      <a:pt x="118" y="382"/>
                      <a:pt x="118" y="382"/>
                    </a:cubicBezTo>
                    <a:cubicBezTo>
                      <a:pt x="124" y="381"/>
                      <a:pt x="124" y="381"/>
                      <a:pt x="124" y="381"/>
                    </a:cubicBezTo>
                    <a:cubicBezTo>
                      <a:pt x="119" y="383"/>
                      <a:pt x="119" y="383"/>
                      <a:pt x="119" y="383"/>
                    </a:cubicBezTo>
                    <a:cubicBezTo>
                      <a:pt x="117" y="384"/>
                      <a:pt x="117" y="384"/>
                      <a:pt x="117" y="384"/>
                    </a:cubicBezTo>
                    <a:cubicBezTo>
                      <a:pt x="114" y="387"/>
                      <a:pt x="114" y="387"/>
                      <a:pt x="114" y="387"/>
                    </a:cubicBezTo>
                    <a:cubicBezTo>
                      <a:pt x="112" y="388"/>
                      <a:pt x="112" y="388"/>
                      <a:pt x="112" y="388"/>
                    </a:cubicBezTo>
                    <a:cubicBezTo>
                      <a:pt x="112" y="388"/>
                      <a:pt x="110" y="389"/>
                      <a:pt x="110" y="389"/>
                    </a:cubicBezTo>
                    <a:cubicBezTo>
                      <a:pt x="110" y="390"/>
                      <a:pt x="107" y="394"/>
                      <a:pt x="107" y="394"/>
                    </a:cubicBezTo>
                    <a:cubicBezTo>
                      <a:pt x="105" y="394"/>
                      <a:pt x="105" y="394"/>
                      <a:pt x="105" y="394"/>
                    </a:cubicBezTo>
                    <a:cubicBezTo>
                      <a:pt x="105" y="394"/>
                      <a:pt x="103" y="396"/>
                      <a:pt x="102" y="397"/>
                    </a:cubicBezTo>
                    <a:cubicBezTo>
                      <a:pt x="101" y="399"/>
                      <a:pt x="100" y="399"/>
                      <a:pt x="100" y="399"/>
                    </a:cubicBezTo>
                    <a:cubicBezTo>
                      <a:pt x="100" y="399"/>
                      <a:pt x="101" y="401"/>
                      <a:pt x="97" y="401"/>
                    </a:cubicBezTo>
                    <a:cubicBezTo>
                      <a:pt x="93" y="400"/>
                      <a:pt x="90" y="399"/>
                      <a:pt x="90" y="399"/>
                    </a:cubicBezTo>
                    <a:cubicBezTo>
                      <a:pt x="90" y="399"/>
                      <a:pt x="85" y="398"/>
                      <a:pt x="85" y="398"/>
                    </a:cubicBezTo>
                    <a:cubicBezTo>
                      <a:pt x="84" y="398"/>
                      <a:pt x="84" y="398"/>
                      <a:pt x="82" y="398"/>
                    </a:cubicBezTo>
                    <a:cubicBezTo>
                      <a:pt x="80" y="397"/>
                      <a:pt x="72" y="395"/>
                      <a:pt x="72" y="395"/>
                    </a:cubicBezTo>
                    <a:cubicBezTo>
                      <a:pt x="72" y="395"/>
                      <a:pt x="70" y="395"/>
                      <a:pt x="69" y="396"/>
                    </a:cubicBezTo>
                    <a:cubicBezTo>
                      <a:pt x="69" y="396"/>
                      <a:pt x="67" y="397"/>
                      <a:pt x="67" y="398"/>
                    </a:cubicBezTo>
                    <a:cubicBezTo>
                      <a:pt x="67" y="399"/>
                      <a:pt x="67" y="400"/>
                      <a:pt x="67" y="400"/>
                    </a:cubicBezTo>
                    <a:cubicBezTo>
                      <a:pt x="67" y="402"/>
                      <a:pt x="67" y="402"/>
                      <a:pt x="67" y="402"/>
                    </a:cubicBezTo>
                    <a:cubicBezTo>
                      <a:pt x="64" y="403"/>
                      <a:pt x="64" y="403"/>
                      <a:pt x="64" y="403"/>
                    </a:cubicBezTo>
                    <a:cubicBezTo>
                      <a:pt x="59" y="403"/>
                      <a:pt x="59" y="403"/>
                      <a:pt x="59" y="403"/>
                    </a:cubicBezTo>
                    <a:close/>
                    <a:moveTo>
                      <a:pt x="35" y="214"/>
                    </a:moveTo>
                    <a:cubicBezTo>
                      <a:pt x="35" y="214"/>
                      <a:pt x="35" y="214"/>
                      <a:pt x="35" y="214"/>
                    </a:cubicBezTo>
                    <a:cubicBezTo>
                      <a:pt x="36" y="215"/>
                      <a:pt x="40" y="214"/>
                      <a:pt x="40" y="214"/>
                    </a:cubicBezTo>
                    <a:cubicBezTo>
                      <a:pt x="44" y="214"/>
                      <a:pt x="44" y="214"/>
                      <a:pt x="44" y="214"/>
                    </a:cubicBezTo>
                    <a:cubicBezTo>
                      <a:pt x="44" y="214"/>
                      <a:pt x="48" y="214"/>
                      <a:pt x="48" y="214"/>
                    </a:cubicBezTo>
                    <a:cubicBezTo>
                      <a:pt x="49" y="215"/>
                      <a:pt x="50" y="215"/>
                      <a:pt x="50" y="215"/>
                    </a:cubicBezTo>
                    <a:cubicBezTo>
                      <a:pt x="50" y="215"/>
                      <a:pt x="52" y="214"/>
                      <a:pt x="53" y="214"/>
                    </a:cubicBezTo>
                    <a:cubicBezTo>
                      <a:pt x="54" y="215"/>
                      <a:pt x="56" y="217"/>
                      <a:pt x="56" y="217"/>
                    </a:cubicBezTo>
                    <a:cubicBezTo>
                      <a:pt x="56" y="221"/>
                      <a:pt x="56" y="221"/>
                      <a:pt x="56" y="221"/>
                    </a:cubicBezTo>
                    <a:cubicBezTo>
                      <a:pt x="57" y="225"/>
                      <a:pt x="57" y="225"/>
                      <a:pt x="57" y="225"/>
                    </a:cubicBezTo>
                    <a:cubicBezTo>
                      <a:pt x="59" y="229"/>
                      <a:pt x="59" y="229"/>
                      <a:pt x="59" y="229"/>
                    </a:cubicBezTo>
                    <a:cubicBezTo>
                      <a:pt x="62" y="233"/>
                      <a:pt x="62" y="233"/>
                      <a:pt x="62" y="233"/>
                    </a:cubicBezTo>
                    <a:cubicBezTo>
                      <a:pt x="60" y="236"/>
                      <a:pt x="60" y="236"/>
                      <a:pt x="60" y="236"/>
                    </a:cubicBezTo>
                    <a:cubicBezTo>
                      <a:pt x="60" y="236"/>
                      <a:pt x="60" y="239"/>
                      <a:pt x="60" y="239"/>
                    </a:cubicBezTo>
                    <a:cubicBezTo>
                      <a:pt x="59" y="239"/>
                      <a:pt x="57" y="240"/>
                      <a:pt x="56" y="240"/>
                    </a:cubicBezTo>
                    <a:cubicBezTo>
                      <a:pt x="56" y="241"/>
                      <a:pt x="55" y="243"/>
                      <a:pt x="55" y="243"/>
                    </a:cubicBezTo>
                    <a:cubicBezTo>
                      <a:pt x="55" y="243"/>
                      <a:pt x="59" y="240"/>
                      <a:pt x="59" y="241"/>
                    </a:cubicBezTo>
                    <a:cubicBezTo>
                      <a:pt x="60" y="241"/>
                      <a:pt x="62" y="241"/>
                      <a:pt x="62" y="241"/>
                    </a:cubicBezTo>
                    <a:cubicBezTo>
                      <a:pt x="64" y="242"/>
                      <a:pt x="64" y="242"/>
                      <a:pt x="64" y="242"/>
                    </a:cubicBezTo>
                    <a:cubicBezTo>
                      <a:pt x="65" y="246"/>
                      <a:pt x="65" y="246"/>
                      <a:pt x="65" y="246"/>
                    </a:cubicBezTo>
                    <a:cubicBezTo>
                      <a:pt x="65" y="250"/>
                      <a:pt x="65" y="250"/>
                      <a:pt x="65" y="250"/>
                    </a:cubicBezTo>
                    <a:cubicBezTo>
                      <a:pt x="65" y="250"/>
                      <a:pt x="65" y="253"/>
                      <a:pt x="65" y="253"/>
                    </a:cubicBezTo>
                    <a:cubicBezTo>
                      <a:pt x="65" y="254"/>
                      <a:pt x="64" y="255"/>
                      <a:pt x="64" y="254"/>
                    </a:cubicBezTo>
                    <a:cubicBezTo>
                      <a:pt x="63" y="254"/>
                      <a:pt x="62" y="254"/>
                      <a:pt x="62" y="253"/>
                    </a:cubicBezTo>
                    <a:cubicBezTo>
                      <a:pt x="62" y="251"/>
                      <a:pt x="63" y="250"/>
                      <a:pt x="63" y="249"/>
                    </a:cubicBezTo>
                    <a:cubicBezTo>
                      <a:pt x="63" y="249"/>
                      <a:pt x="64" y="246"/>
                      <a:pt x="63" y="246"/>
                    </a:cubicBezTo>
                    <a:cubicBezTo>
                      <a:pt x="62" y="246"/>
                      <a:pt x="61" y="244"/>
                      <a:pt x="61" y="246"/>
                    </a:cubicBezTo>
                    <a:cubicBezTo>
                      <a:pt x="60" y="247"/>
                      <a:pt x="61" y="249"/>
                      <a:pt x="61" y="249"/>
                    </a:cubicBezTo>
                    <a:cubicBezTo>
                      <a:pt x="61" y="249"/>
                      <a:pt x="62" y="250"/>
                      <a:pt x="61" y="251"/>
                    </a:cubicBezTo>
                    <a:cubicBezTo>
                      <a:pt x="61" y="252"/>
                      <a:pt x="61" y="252"/>
                      <a:pt x="60" y="253"/>
                    </a:cubicBezTo>
                    <a:cubicBezTo>
                      <a:pt x="59" y="254"/>
                      <a:pt x="61" y="255"/>
                      <a:pt x="61" y="255"/>
                    </a:cubicBezTo>
                    <a:cubicBezTo>
                      <a:pt x="61" y="256"/>
                      <a:pt x="61" y="256"/>
                      <a:pt x="61" y="256"/>
                    </a:cubicBezTo>
                    <a:cubicBezTo>
                      <a:pt x="61" y="256"/>
                      <a:pt x="62" y="259"/>
                      <a:pt x="61" y="259"/>
                    </a:cubicBezTo>
                    <a:cubicBezTo>
                      <a:pt x="60" y="259"/>
                      <a:pt x="60" y="260"/>
                      <a:pt x="57" y="259"/>
                    </a:cubicBezTo>
                    <a:cubicBezTo>
                      <a:pt x="54" y="257"/>
                      <a:pt x="52" y="257"/>
                      <a:pt x="52" y="257"/>
                    </a:cubicBezTo>
                    <a:cubicBezTo>
                      <a:pt x="52" y="261"/>
                      <a:pt x="52" y="261"/>
                      <a:pt x="52" y="261"/>
                    </a:cubicBezTo>
                    <a:cubicBezTo>
                      <a:pt x="50" y="264"/>
                      <a:pt x="50" y="264"/>
                      <a:pt x="50" y="264"/>
                    </a:cubicBezTo>
                    <a:cubicBezTo>
                      <a:pt x="44" y="266"/>
                      <a:pt x="44" y="266"/>
                      <a:pt x="44" y="266"/>
                    </a:cubicBezTo>
                    <a:cubicBezTo>
                      <a:pt x="41" y="262"/>
                      <a:pt x="41" y="262"/>
                      <a:pt x="41" y="262"/>
                    </a:cubicBezTo>
                    <a:cubicBezTo>
                      <a:pt x="41" y="262"/>
                      <a:pt x="39" y="262"/>
                      <a:pt x="38" y="262"/>
                    </a:cubicBezTo>
                    <a:cubicBezTo>
                      <a:pt x="38" y="262"/>
                      <a:pt x="34" y="261"/>
                      <a:pt x="34" y="261"/>
                    </a:cubicBezTo>
                    <a:cubicBezTo>
                      <a:pt x="33" y="257"/>
                      <a:pt x="33" y="257"/>
                      <a:pt x="33" y="257"/>
                    </a:cubicBezTo>
                    <a:cubicBezTo>
                      <a:pt x="29" y="253"/>
                      <a:pt x="29" y="253"/>
                      <a:pt x="29" y="253"/>
                    </a:cubicBezTo>
                    <a:cubicBezTo>
                      <a:pt x="29" y="250"/>
                      <a:pt x="29" y="250"/>
                      <a:pt x="29" y="250"/>
                    </a:cubicBezTo>
                    <a:cubicBezTo>
                      <a:pt x="27" y="245"/>
                      <a:pt x="27" y="245"/>
                      <a:pt x="27" y="245"/>
                    </a:cubicBezTo>
                    <a:cubicBezTo>
                      <a:pt x="22" y="246"/>
                      <a:pt x="22" y="246"/>
                      <a:pt x="22" y="246"/>
                    </a:cubicBezTo>
                    <a:cubicBezTo>
                      <a:pt x="21" y="250"/>
                      <a:pt x="21" y="250"/>
                      <a:pt x="21" y="250"/>
                    </a:cubicBezTo>
                    <a:cubicBezTo>
                      <a:pt x="21" y="250"/>
                      <a:pt x="22" y="251"/>
                      <a:pt x="20" y="252"/>
                    </a:cubicBezTo>
                    <a:cubicBezTo>
                      <a:pt x="19" y="252"/>
                      <a:pt x="16" y="253"/>
                      <a:pt x="16" y="253"/>
                    </a:cubicBezTo>
                    <a:cubicBezTo>
                      <a:pt x="16" y="253"/>
                      <a:pt x="12" y="254"/>
                      <a:pt x="11" y="253"/>
                    </a:cubicBezTo>
                    <a:cubicBezTo>
                      <a:pt x="11" y="253"/>
                      <a:pt x="8" y="249"/>
                      <a:pt x="8" y="249"/>
                    </a:cubicBezTo>
                    <a:cubicBezTo>
                      <a:pt x="8" y="249"/>
                      <a:pt x="6" y="249"/>
                      <a:pt x="6" y="249"/>
                    </a:cubicBezTo>
                    <a:cubicBezTo>
                      <a:pt x="5" y="249"/>
                      <a:pt x="4" y="250"/>
                      <a:pt x="4" y="248"/>
                    </a:cubicBezTo>
                    <a:cubicBezTo>
                      <a:pt x="4" y="246"/>
                      <a:pt x="4" y="244"/>
                      <a:pt x="4" y="244"/>
                    </a:cubicBezTo>
                    <a:cubicBezTo>
                      <a:pt x="4" y="244"/>
                      <a:pt x="6" y="247"/>
                      <a:pt x="4" y="243"/>
                    </a:cubicBezTo>
                    <a:cubicBezTo>
                      <a:pt x="1" y="240"/>
                      <a:pt x="0" y="237"/>
                      <a:pt x="0" y="237"/>
                    </a:cubicBezTo>
                    <a:cubicBezTo>
                      <a:pt x="5" y="235"/>
                      <a:pt x="5" y="235"/>
                      <a:pt x="5" y="235"/>
                    </a:cubicBezTo>
                    <a:cubicBezTo>
                      <a:pt x="5" y="235"/>
                      <a:pt x="9" y="235"/>
                      <a:pt x="9" y="235"/>
                    </a:cubicBezTo>
                    <a:cubicBezTo>
                      <a:pt x="10" y="235"/>
                      <a:pt x="11" y="233"/>
                      <a:pt x="11" y="233"/>
                    </a:cubicBezTo>
                    <a:cubicBezTo>
                      <a:pt x="11" y="233"/>
                      <a:pt x="12" y="232"/>
                      <a:pt x="11" y="232"/>
                    </a:cubicBezTo>
                    <a:cubicBezTo>
                      <a:pt x="10" y="231"/>
                      <a:pt x="8" y="230"/>
                      <a:pt x="8" y="230"/>
                    </a:cubicBezTo>
                    <a:cubicBezTo>
                      <a:pt x="8" y="230"/>
                      <a:pt x="7" y="228"/>
                      <a:pt x="9" y="227"/>
                    </a:cubicBezTo>
                    <a:cubicBezTo>
                      <a:pt x="12" y="227"/>
                      <a:pt x="12" y="227"/>
                      <a:pt x="13" y="227"/>
                    </a:cubicBezTo>
                    <a:cubicBezTo>
                      <a:pt x="15" y="228"/>
                      <a:pt x="16" y="230"/>
                      <a:pt x="17" y="227"/>
                    </a:cubicBezTo>
                    <a:cubicBezTo>
                      <a:pt x="18" y="225"/>
                      <a:pt x="16" y="225"/>
                      <a:pt x="18" y="224"/>
                    </a:cubicBezTo>
                    <a:cubicBezTo>
                      <a:pt x="21" y="224"/>
                      <a:pt x="22" y="223"/>
                      <a:pt x="22" y="222"/>
                    </a:cubicBezTo>
                    <a:cubicBezTo>
                      <a:pt x="22" y="222"/>
                      <a:pt x="23" y="219"/>
                      <a:pt x="23" y="219"/>
                    </a:cubicBezTo>
                    <a:cubicBezTo>
                      <a:pt x="24" y="219"/>
                      <a:pt x="28" y="219"/>
                      <a:pt x="28" y="219"/>
                    </a:cubicBezTo>
                    <a:cubicBezTo>
                      <a:pt x="28" y="219"/>
                      <a:pt x="29" y="218"/>
                      <a:pt x="31" y="218"/>
                    </a:cubicBezTo>
                    <a:cubicBezTo>
                      <a:pt x="33" y="219"/>
                      <a:pt x="33" y="218"/>
                      <a:pt x="33" y="218"/>
                    </a:cubicBezTo>
                    <a:cubicBezTo>
                      <a:pt x="33" y="218"/>
                      <a:pt x="35" y="215"/>
                      <a:pt x="35" y="214"/>
                    </a:cubicBezTo>
                    <a:close/>
                    <a:moveTo>
                      <a:pt x="60" y="183"/>
                    </a:moveTo>
                    <a:cubicBezTo>
                      <a:pt x="60" y="183"/>
                      <a:pt x="60" y="183"/>
                      <a:pt x="60" y="183"/>
                    </a:cubicBezTo>
                    <a:cubicBezTo>
                      <a:pt x="60" y="183"/>
                      <a:pt x="59" y="180"/>
                      <a:pt x="60" y="181"/>
                    </a:cubicBezTo>
                    <a:cubicBezTo>
                      <a:pt x="61" y="181"/>
                      <a:pt x="63" y="180"/>
                      <a:pt x="63" y="180"/>
                    </a:cubicBezTo>
                    <a:cubicBezTo>
                      <a:pt x="63" y="180"/>
                      <a:pt x="64" y="179"/>
                      <a:pt x="64" y="179"/>
                    </a:cubicBezTo>
                    <a:cubicBezTo>
                      <a:pt x="65" y="179"/>
                      <a:pt x="65" y="181"/>
                      <a:pt x="64" y="181"/>
                    </a:cubicBezTo>
                    <a:cubicBezTo>
                      <a:pt x="64" y="181"/>
                      <a:pt x="63" y="182"/>
                      <a:pt x="62" y="182"/>
                    </a:cubicBezTo>
                    <a:cubicBezTo>
                      <a:pt x="62" y="182"/>
                      <a:pt x="61" y="183"/>
                      <a:pt x="61" y="183"/>
                    </a:cubicBezTo>
                    <a:cubicBezTo>
                      <a:pt x="60" y="183"/>
                      <a:pt x="60" y="183"/>
                      <a:pt x="60" y="183"/>
                    </a:cubicBezTo>
                    <a:close/>
                    <a:moveTo>
                      <a:pt x="71" y="200"/>
                    </a:moveTo>
                    <a:cubicBezTo>
                      <a:pt x="71" y="200"/>
                      <a:pt x="71" y="200"/>
                      <a:pt x="71" y="200"/>
                    </a:cubicBezTo>
                    <a:cubicBezTo>
                      <a:pt x="71" y="200"/>
                      <a:pt x="70" y="200"/>
                      <a:pt x="70" y="201"/>
                    </a:cubicBezTo>
                    <a:cubicBezTo>
                      <a:pt x="69" y="201"/>
                      <a:pt x="67" y="200"/>
                      <a:pt x="67" y="200"/>
                    </a:cubicBezTo>
                    <a:cubicBezTo>
                      <a:pt x="67" y="200"/>
                      <a:pt x="68" y="199"/>
                      <a:pt x="68" y="198"/>
                    </a:cubicBezTo>
                    <a:cubicBezTo>
                      <a:pt x="69" y="198"/>
                      <a:pt x="70" y="197"/>
                      <a:pt x="70" y="197"/>
                    </a:cubicBezTo>
                    <a:cubicBezTo>
                      <a:pt x="70" y="197"/>
                      <a:pt x="70" y="196"/>
                      <a:pt x="70" y="196"/>
                    </a:cubicBezTo>
                    <a:cubicBezTo>
                      <a:pt x="70" y="197"/>
                      <a:pt x="71" y="199"/>
                      <a:pt x="71" y="199"/>
                    </a:cubicBezTo>
                    <a:cubicBezTo>
                      <a:pt x="71" y="200"/>
                      <a:pt x="71" y="200"/>
                      <a:pt x="71" y="200"/>
                    </a:cubicBezTo>
                    <a:close/>
                    <a:moveTo>
                      <a:pt x="77" y="205"/>
                    </a:moveTo>
                    <a:cubicBezTo>
                      <a:pt x="77" y="205"/>
                      <a:pt x="77" y="205"/>
                      <a:pt x="77" y="205"/>
                    </a:cubicBezTo>
                    <a:cubicBezTo>
                      <a:pt x="77" y="205"/>
                      <a:pt x="78" y="203"/>
                      <a:pt x="79" y="203"/>
                    </a:cubicBezTo>
                    <a:cubicBezTo>
                      <a:pt x="79" y="202"/>
                      <a:pt x="79" y="202"/>
                      <a:pt x="80" y="201"/>
                    </a:cubicBezTo>
                    <a:cubicBezTo>
                      <a:pt x="80" y="201"/>
                      <a:pt x="81" y="200"/>
                      <a:pt x="82" y="201"/>
                    </a:cubicBezTo>
                    <a:cubicBezTo>
                      <a:pt x="83" y="201"/>
                      <a:pt x="85" y="203"/>
                      <a:pt x="84" y="203"/>
                    </a:cubicBezTo>
                    <a:cubicBezTo>
                      <a:pt x="84" y="204"/>
                      <a:pt x="83" y="203"/>
                      <a:pt x="83" y="206"/>
                    </a:cubicBezTo>
                    <a:cubicBezTo>
                      <a:pt x="83" y="208"/>
                      <a:pt x="84" y="208"/>
                      <a:pt x="84" y="209"/>
                    </a:cubicBezTo>
                    <a:cubicBezTo>
                      <a:pt x="84" y="209"/>
                      <a:pt x="83" y="212"/>
                      <a:pt x="83" y="212"/>
                    </a:cubicBezTo>
                    <a:cubicBezTo>
                      <a:pt x="83" y="212"/>
                      <a:pt x="83" y="214"/>
                      <a:pt x="82" y="213"/>
                    </a:cubicBezTo>
                    <a:cubicBezTo>
                      <a:pt x="82" y="213"/>
                      <a:pt x="82" y="213"/>
                      <a:pt x="80" y="213"/>
                    </a:cubicBezTo>
                    <a:cubicBezTo>
                      <a:pt x="79" y="213"/>
                      <a:pt x="77" y="211"/>
                      <a:pt x="77" y="211"/>
                    </a:cubicBezTo>
                    <a:cubicBezTo>
                      <a:pt x="77" y="211"/>
                      <a:pt x="77" y="207"/>
                      <a:pt x="77" y="207"/>
                    </a:cubicBezTo>
                    <a:cubicBezTo>
                      <a:pt x="77" y="207"/>
                      <a:pt x="76" y="205"/>
                      <a:pt x="76" y="205"/>
                    </a:cubicBezTo>
                    <a:cubicBezTo>
                      <a:pt x="77" y="205"/>
                      <a:pt x="77" y="205"/>
                      <a:pt x="77" y="205"/>
                    </a:cubicBezTo>
                    <a:close/>
                    <a:moveTo>
                      <a:pt x="60" y="169"/>
                    </a:moveTo>
                    <a:cubicBezTo>
                      <a:pt x="60" y="169"/>
                      <a:pt x="60" y="169"/>
                      <a:pt x="60" y="169"/>
                    </a:cubicBezTo>
                    <a:cubicBezTo>
                      <a:pt x="60" y="169"/>
                      <a:pt x="60" y="168"/>
                      <a:pt x="61" y="169"/>
                    </a:cubicBezTo>
                    <a:cubicBezTo>
                      <a:pt x="62" y="169"/>
                      <a:pt x="63" y="170"/>
                      <a:pt x="63" y="171"/>
                    </a:cubicBezTo>
                    <a:cubicBezTo>
                      <a:pt x="63" y="171"/>
                      <a:pt x="65" y="172"/>
                      <a:pt x="64" y="173"/>
                    </a:cubicBezTo>
                    <a:cubicBezTo>
                      <a:pt x="63" y="173"/>
                      <a:pt x="62" y="174"/>
                      <a:pt x="62" y="173"/>
                    </a:cubicBezTo>
                    <a:cubicBezTo>
                      <a:pt x="61" y="173"/>
                      <a:pt x="61" y="173"/>
                      <a:pt x="61" y="173"/>
                    </a:cubicBezTo>
                    <a:cubicBezTo>
                      <a:pt x="61" y="172"/>
                      <a:pt x="59" y="171"/>
                      <a:pt x="59" y="171"/>
                    </a:cubicBezTo>
                    <a:cubicBezTo>
                      <a:pt x="59" y="171"/>
                      <a:pt x="60" y="169"/>
                      <a:pt x="60" y="169"/>
                    </a:cubicBezTo>
                    <a:close/>
                    <a:moveTo>
                      <a:pt x="50" y="158"/>
                    </a:moveTo>
                    <a:cubicBezTo>
                      <a:pt x="50" y="158"/>
                      <a:pt x="50" y="158"/>
                      <a:pt x="50" y="158"/>
                    </a:cubicBezTo>
                    <a:cubicBezTo>
                      <a:pt x="51" y="159"/>
                      <a:pt x="52" y="158"/>
                      <a:pt x="52" y="159"/>
                    </a:cubicBezTo>
                    <a:cubicBezTo>
                      <a:pt x="52" y="159"/>
                      <a:pt x="54" y="159"/>
                      <a:pt x="53" y="160"/>
                    </a:cubicBezTo>
                    <a:cubicBezTo>
                      <a:pt x="52" y="161"/>
                      <a:pt x="51" y="161"/>
                      <a:pt x="50" y="161"/>
                    </a:cubicBezTo>
                    <a:cubicBezTo>
                      <a:pt x="49" y="161"/>
                      <a:pt x="51" y="161"/>
                      <a:pt x="49" y="161"/>
                    </a:cubicBezTo>
                    <a:cubicBezTo>
                      <a:pt x="47" y="161"/>
                      <a:pt x="45" y="163"/>
                      <a:pt x="46" y="161"/>
                    </a:cubicBezTo>
                    <a:cubicBezTo>
                      <a:pt x="48" y="159"/>
                      <a:pt x="50" y="158"/>
                      <a:pt x="50" y="158"/>
                    </a:cubicBezTo>
                    <a:close/>
                    <a:moveTo>
                      <a:pt x="59" y="154"/>
                    </a:moveTo>
                    <a:cubicBezTo>
                      <a:pt x="59" y="154"/>
                      <a:pt x="59" y="154"/>
                      <a:pt x="59" y="154"/>
                    </a:cubicBezTo>
                    <a:cubicBezTo>
                      <a:pt x="59" y="154"/>
                      <a:pt x="60" y="152"/>
                      <a:pt x="61" y="153"/>
                    </a:cubicBezTo>
                    <a:cubicBezTo>
                      <a:pt x="62" y="154"/>
                      <a:pt x="63" y="155"/>
                      <a:pt x="62" y="156"/>
                    </a:cubicBezTo>
                    <a:cubicBezTo>
                      <a:pt x="60" y="157"/>
                      <a:pt x="60" y="157"/>
                      <a:pt x="59" y="157"/>
                    </a:cubicBezTo>
                    <a:cubicBezTo>
                      <a:pt x="58" y="158"/>
                      <a:pt x="56" y="159"/>
                      <a:pt x="55" y="159"/>
                    </a:cubicBezTo>
                    <a:cubicBezTo>
                      <a:pt x="55" y="159"/>
                      <a:pt x="53" y="158"/>
                      <a:pt x="54" y="157"/>
                    </a:cubicBezTo>
                    <a:cubicBezTo>
                      <a:pt x="55" y="157"/>
                      <a:pt x="56" y="157"/>
                      <a:pt x="56" y="156"/>
                    </a:cubicBezTo>
                    <a:cubicBezTo>
                      <a:pt x="57" y="156"/>
                      <a:pt x="59" y="154"/>
                      <a:pt x="59" y="154"/>
                    </a:cubicBezTo>
                    <a:close/>
                    <a:moveTo>
                      <a:pt x="63" y="138"/>
                    </a:moveTo>
                    <a:cubicBezTo>
                      <a:pt x="63" y="138"/>
                      <a:pt x="63" y="138"/>
                      <a:pt x="63" y="138"/>
                    </a:cubicBezTo>
                    <a:cubicBezTo>
                      <a:pt x="63" y="138"/>
                      <a:pt x="63" y="135"/>
                      <a:pt x="64" y="136"/>
                    </a:cubicBezTo>
                    <a:cubicBezTo>
                      <a:pt x="66" y="137"/>
                      <a:pt x="66" y="136"/>
                      <a:pt x="66" y="137"/>
                    </a:cubicBezTo>
                    <a:cubicBezTo>
                      <a:pt x="66" y="138"/>
                      <a:pt x="67" y="137"/>
                      <a:pt x="66" y="138"/>
                    </a:cubicBezTo>
                    <a:cubicBezTo>
                      <a:pt x="65" y="138"/>
                      <a:pt x="63" y="138"/>
                      <a:pt x="63" y="138"/>
                    </a:cubicBezTo>
                    <a:close/>
                    <a:moveTo>
                      <a:pt x="70" y="146"/>
                    </a:moveTo>
                    <a:cubicBezTo>
                      <a:pt x="70" y="146"/>
                      <a:pt x="70" y="146"/>
                      <a:pt x="70" y="146"/>
                    </a:cubicBezTo>
                    <a:cubicBezTo>
                      <a:pt x="70" y="146"/>
                      <a:pt x="71" y="144"/>
                      <a:pt x="72" y="145"/>
                    </a:cubicBezTo>
                    <a:cubicBezTo>
                      <a:pt x="72" y="145"/>
                      <a:pt x="73" y="144"/>
                      <a:pt x="73" y="145"/>
                    </a:cubicBezTo>
                    <a:cubicBezTo>
                      <a:pt x="73" y="146"/>
                      <a:pt x="73" y="147"/>
                      <a:pt x="72" y="148"/>
                    </a:cubicBezTo>
                    <a:cubicBezTo>
                      <a:pt x="71" y="148"/>
                      <a:pt x="71" y="148"/>
                      <a:pt x="70" y="148"/>
                    </a:cubicBezTo>
                    <a:cubicBezTo>
                      <a:pt x="70" y="147"/>
                      <a:pt x="70" y="146"/>
                      <a:pt x="70" y="146"/>
                    </a:cubicBezTo>
                    <a:close/>
                    <a:moveTo>
                      <a:pt x="66" y="143"/>
                    </a:moveTo>
                    <a:cubicBezTo>
                      <a:pt x="66" y="143"/>
                      <a:pt x="66" y="143"/>
                      <a:pt x="66" y="143"/>
                    </a:cubicBezTo>
                    <a:cubicBezTo>
                      <a:pt x="66" y="143"/>
                      <a:pt x="66" y="140"/>
                      <a:pt x="67" y="139"/>
                    </a:cubicBezTo>
                    <a:cubicBezTo>
                      <a:pt x="68" y="139"/>
                      <a:pt x="69" y="139"/>
                      <a:pt x="69" y="139"/>
                    </a:cubicBezTo>
                    <a:cubicBezTo>
                      <a:pt x="69" y="139"/>
                      <a:pt x="72" y="142"/>
                      <a:pt x="72" y="142"/>
                    </a:cubicBezTo>
                    <a:cubicBezTo>
                      <a:pt x="72" y="143"/>
                      <a:pt x="71" y="143"/>
                      <a:pt x="70" y="144"/>
                    </a:cubicBezTo>
                    <a:cubicBezTo>
                      <a:pt x="69" y="144"/>
                      <a:pt x="68" y="144"/>
                      <a:pt x="68" y="144"/>
                    </a:cubicBezTo>
                    <a:cubicBezTo>
                      <a:pt x="67" y="143"/>
                      <a:pt x="66" y="143"/>
                      <a:pt x="66" y="143"/>
                    </a:cubicBezTo>
                    <a:close/>
                    <a:moveTo>
                      <a:pt x="37" y="140"/>
                    </a:moveTo>
                    <a:cubicBezTo>
                      <a:pt x="37" y="140"/>
                      <a:pt x="37" y="140"/>
                      <a:pt x="37" y="140"/>
                    </a:cubicBezTo>
                    <a:cubicBezTo>
                      <a:pt x="37" y="141"/>
                      <a:pt x="37" y="140"/>
                      <a:pt x="38" y="141"/>
                    </a:cubicBezTo>
                    <a:cubicBezTo>
                      <a:pt x="38" y="142"/>
                      <a:pt x="37" y="143"/>
                      <a:pt x="37" y="143"/>
                    </a:cubicBezTo>
                    <a:cubicBezTo>
                      <a:pt x="37" y="143"/>
                      <a:pt x="36" y="144"/>
                      <a:pt x="36" y="144"/>
                    </a:cubicBezTo>
                    <a:cubicBezTo>
                      <a:pt x="35" y="143"/>
                      <a:pt x="35" y="142"/>
                      <a:pt x="35" y="142"/>
                    </a:cubicBezTo>
                    <a:cubicBezTo>
                      <a:pt x="37" y="140"/>
                      <a:pt x="37" y="140"/>
                      <a:pt x="37" y="140"/>
                    </a:cubicBezTo>
                    <a:close/>
                    <a:moveTo>
                      <a:pt x="43" y="133"/>
                    </a:moveTo>
                    <a:cubicBezTo>
                      <a:pt x="43" y="133"/>
                      <a:pt x="43" y="133"/>
                      <a:pt x="43" y="133"/>
                    </a:cubicBezTo>
                    <a:cubicBezTo>
                      <a:pt x="44" y="133"/>
                      <a:pt x="45" y="135"/>
                      <a:pt x="45" y="135"/>
                    </a:cubicBezTo>
                    <a:cubicBezTo>
                      <a:pt x="43" y="137"/>
                      <a:pt x="43" y="137"/>
                      <a:pt x="43" y="137"/>
                    </a:cubicBezTo>
                    <a:cubicBezTo>
                      <a:pt x="43" y="137"/>
                      <a:pt x="41" y="138"/>
                      <a:pt x="40" y="138"/>
                    </a:cubicBezTo>
                    <a:cubicBezTo>
                      <a:pt x="40" y="139"/>
                      <a:pt x="41" y="141"/>
                      <a:pt x="40" y="140"/>
                    </a:cubicBezTo>
                    <a:cubicBezTo>
                      <a:pt x="38" y="140"/>
                      <a:pt x="38" y="138"/>
                      <a:pt x="38" y="138"/>
                    </a:cubicBezTo>
                    <a:cubicBezTo>
                      <a:pt x="39" y="137"/>
                      <a:pt x="39" y="137"/>
                      <a:pt x="40" y="136"/>
                    </a:cubicBezTo>
                    <a:cubicBezTo>
                      <a:pt x="40" y="136"/>
                      <a:pt x="42" y="133"/>
                      <a:pt x="42" y="133"/>
                    </a:cubicBezTo>
                    <a:cubicBezTo>
                      <a:pt x="43" y="133"/>
                      <a:pt x="43" y="133"/>
                      <a:pt x="43" y="133"/>
                    </a:cubicBezTo>
                    <a:close/>
                    <a:moveTo>
                      <a:pt x="47" y="121"/>
                    </a:moveTo>
                    <a:cubicBezTo>
                      <a:pt x="47" y="121"/>
                      <a:pt x="47" y="121"/>
                      <a:pt x="47" y="121"/>
                    </a:cubicBezTo>
                    <a:cubicBezTo>
                      <a:pt x="47" y="121"/>
                      <a:pt x="49" y="121"/>
                      <a:pt x="49" y="122"/>
                    </a:cubicBezTo>
                    <a:cubicBezTo>
                      <a:pt x="50" y="122"/>
                      <a:pt x="50" y="124"/>
                      <a:pt x="50" y="124"/>
                    </a:cubicBezTo>
                    <a:cubicBezTo>
                      <a:pt x="50" y="124"/>
                      <a:pt x="51" y="125"/>
                      <a:pt x="50" y="126"/>
                    </a:cubicBezTo>
                    <a:cubicBezTo>
                      <a:pt x="50" y="127"/>
                      <a:pt x="48" y="128"/>
                      <a:pt x="48" y="128"/>
                    </a:cubicBezTo>
                    <a:cubicBezTo>
                      <a:pt x="48" y="132"/>
                      <a:pt x="48" y="132"/>
                      <a:pt x="48" y="132"/>
                    </a:cubicBezTo>
                    <a:cubicBezTo>
                      <a:pt x="47" y="133"/>
                      <a:pt x="47" y="133"/>
                      <a:pt x="47" y="133"/>
                    </a:cubicBezTo>
                    <a:cubicBezTo>
                      <a:pt x="45" y="132"/>
                      <a:pt x="45" y="132"/>
                      <a:pt x="45" y="132"/>
                    </a:cubicBezTo>
                    <a:cubicBezTo>
                      <a:pt x="45" y="128"/>
                      <a:pt x="45" y="128"/>
                      <a:pt x="45" y="128"/>
                    </a:cubicBezTo>
                    <a:cubicBezTo>
                      <a:pt x="44" y="125"/>
                      <a:pt x="44" y="125"/>
                      <a:pt x="44" y="125"/>
                    </a:cubicBezTo>
                    <a:cubicBezTo>
                      <a:pt x="46" y="123"/>
                      <a:pt x="46" y="123"/>
                      <a:pt x="46" y="123"/>
                    </a:cubicBezTo>
                    <a:cubicBezTo>
                      <a:pt x="47" y="121"/>
                      <a:pt x="47" y="121"/>
                      <a:pt x="47" y="121"/>
                    </a:cubicBezTo>
                    <a:close/>
                    <a:moveTo>
                      <a:pt x="49" y="115"/>
                    </a:moveTo>
                    <a:cubicBezTo>
                      <a:pt x="49" y="115"/>
                      <a:pt x="49" y="115"/>
                      <a:pt x="49" y="115"/>
                    </a:cubicBezTo>
                    <a:cubicBezTo>
                      <a:pt x="49" y="115"/>
                      <a:pt x="51" y="114"/>
                      <a:pt x="52" y="115"/>
                    </a:cubicBezTo>
                    <a:cubicBezTo>
                      <a:pt x="52" y="115"/>
                      <a:pt x="52" y="114"/>
                      <a:pt x="53" y="116"/>
                    </a:cubicBezTo>
                    <a:cubicBezTo>
                      <a:pt x="53" y="118"/>
                      <a:pt x="54" y="117"/>
                      <a:pt x="54" y="118"/>
                    </a:cubicBezTo>
                    <a:cubicBezTo>
                      <a:pt x="53" y="119"/>
                      <a:pt x="53" y="120"/>
                      <a:pt x="53" y="120"/>
                    </a:cubicBezTo>
                    <a:cubicBezTo>
                      <a:pt x="52" y="121"/>
                      <a:pt x="53" y="122"/>
                      <a:pt x="51" y="121"/>
                    </a:cubicBezTo>
                    <a:cubicBezTo>
                      <a:pt x="49" y="120"/>
                      <a:pt x="49" y="120"/>
                      <a:pt x="49" y="120"/>
                    </a:cubicBezTo>
                    <a:cubicBezTo>
                      <a:pt x="48" y="119"/>
                      <a:pt x="48" y="119"/>
                      <a:pt x="48" y="119"/>
                    </a:cubicBezTo>
                    <a:cubicBezTo>
                      <a:pt x="49" y="115"/>
                      <a:pt x="49" y="115"/>
                      <a:pt x="49" y="115"/>
                    </a:cubicBezTo>
                    <a:close/>
                    <a:moveTo>
                      <a:pt x="56" y="107"/>
                    </a:moveTo>
                    <a:cubicBezTo>
                      <a:pt x="56" y="107"/>
                      <a:pt x="56" y="107"/>
                      <a:pt x="56" y="107"/>
                    </a:cubicBezTo>
                    <a:cubicBezTo>
                      <a:pt x="56" y="107"/>
                      <a:pt x="57" y="106"/>
                      <a:pt x="56" y="108"/>
                    </a:cubicBezTo>
                    <a:cubicBezTo>
                      <a:pt x="55" y="110"/>
                      <a:pt x="54" y="110"/>
                      <a:pt x="55" y="111"/>
                    </a:cubicBezTo>
                    <a:cubicBezTo>
                      <a:pt x="55" y="111"/>
                      <a:pt x="56" y="111"/>
                      <a:pt x="56" y="111"/>
                    </a:cubicBezTo>
                    <a:cubicBezTo>
                      <a:pt x="56" y="114"/>
                      <a:pt x="56" y="114"/>
                      <a:pt x="56" y="114"/>
                    </a:cubicBezTo>
                    <a:cubicBezTo>
                      <a:pt x="56" y="114"/>
                      <a:pt x="56" y="114"/>
                      <a:pt x="54" y="114"/>
                    </a:cubicBezTo>
                    <a:cubicBezTo>
                      <a:pt x="52" y="114"/>
                      <a:pt x="50" y="113"/>
                      <a:pt x="50" y="113"/>
                    </a:cubicBezTo>
                    <a:cubicBezTo>
                      <a:pt x="47" y="111"/>
                      <a:pt x="47" y="111"/>
                      <a:pt x="47" y="111"/>
                    </a:cubicBezTo>
                    <a:cubicBezTo>
                      <a:pt x="47" y="111"/>
                      <a:pt x="47" y="110"/>
                      <a:pt x="48" y="108"/>
                    </a:cubicBezTo>
                    <a:cubicBezTo>
                      <a:pt x="49" y="107"/>
                      <a:pt x="51" y="107"/>
                      <a:pt x="51" y="107"/>
                    </a:cubicBezTo>
                    <a:cubicBezTo>
                      <a:pt x="51" y="107"/>
                      <a:pt x="52" y="109"/>
                      <a:pt x="53" y="107"/>
                    </a:cubicBezTo>
                    <a:cubicBezTo>
                      <a:pt x="54" y="106"/>
                      <a:pt x="54" y="104"/>
                      <a:pt x="54" y="105"/>
                    </a:cubicBezTo>
                    <a:cubicBezTo>
                      <a:pt x="55" y="106"/>
                      <a:pt x="56" y="107"/>
                      <a:pt x="56" y="107"/>
                    </a:cubicBezTo>
                    <a:close/>
                    <a:moveTo>
                      <a:pt x="63" y="98"/>
                    </a:moveTo>
                    <a:cubicBezTo>
                      <a:pt x="63" y="98"/>
                      <a:pt x="63" y="98"/>
                      <a:pt x="63" y="98"/>
                    </a:cubicBezTo>
                    <a:cubicBezTo>
                      <a:pt x="62" y="97"/>
                      <a:pt x="61" y="96"/>
                      <a:pt x="61" y="96"/>
                    </a:cubicBezTo>
                    <a:cubicBezTo>
                      <a:pt x="63" y="94"/>
                      <a:pt x="63" y="94"/>
                      <a:pt x="63" y="94"/>
                    </a:cubicBezTo>
                    <a:cubicBezTo>
                      <a:pt x="63" y="94"/>
                      <a:pt x="61" y="92"/>
                      <a:pt x="61" y="91"/>
                    </a:cubicBezTo>
                    <a:cubicBezTo>
                      <a:pt x="61" y="90"/>
                      <a:pt x="61" y="89"/>
                      <a:pt x="62" y="88"/>
                    </a:cubicBezTo>
                    <a:cubicBezTo>
                      <a:pt x="63" y="87"/>
                      <a:pt x="64" y="86"/>
                      <a:pt x="65" y="86"/>
                    </a:cubicBezTo>
                    <a:cubicBezTo>
                      <a:pt x="65" y="86"/>
                      <a:pt x="65" y="86"/>
                      <a:pt x="66" y="88"/>
                    </a:cubicBezTo>
                    <a:cubicBezTo>
                      <a:pt x="66" y="89"/>
                      <a:pt x="66" y="90"/>
                      <a:pt x="67" y="90"/>
                    </a:cubicBezTo>
                    <a:cubicBezTo>
                      <a:pt x="68" y="89"/>
                      <a:pt x="68" y="88"/>
                      <a:pt x="69" y="87"/>
                    </a:cubicBezTo>
                    <a:cubicBezTo>
                      <a:pt x="70" y="86"/>
                      <a:pt x="70" y="84"/>
                      <a:pt x="70" y="84"/>
                    </a:cubicBezTo>
                    <a:cubicBezTo>
                      <a:pt x="70" y="84"/>
                      <a:pt x="72" y="85"/>
                      <a:pt x="73" y="84"/>
                    </a:cubicBezTo>
                    <a:cubicBezTo>
                      <a:pt x="74" y="83"/>
                      <a:pt x="73" y="84"/>
                      <a:pt x="76" y="83"/>
                    </a:cubicBezTo>
                    <a:cubicBezTo>
                      <a:pt x="78" y="82"/>
                      <a:pt x="78" y="82"/>
                      <a:pt x="79" y="81"/>
                    </a:cubicBezTo>
                    <a:cubicBezTo>
                      <a:pt x="80" y="80"/>
                      <a:pt x="80" y="81"/>
                      <a:pt x="81" y="80"/>
                    </a:cubicBezTo>
                    <a:cubicBezTo>
                      <a:pt x="81" y="80"/>
                      <a:pt x="82" y="78"/>
                      <a:pt x="83" y="79"/>
                    </a:cubicBezTo>
                    <a:cubicBezTo>
                      <a:pt x="84" y="79"/>
                      <a:pt x="85" y="80"/>
                      <a:pt x="85" y="81"/>
                    </a:cubicBezTo>
                    <a:cubicBezTo>
                      <a:pt x="85" y="82"/>
                      <a:pt x="86" y="83"/>
                      <a:pt x="85" y="84"/>
                    </a:cubicBezTo>
                    <a:cubicBezTo>
                      <a:pt x="84" y="85"/>
                      <a:pt x="84" y="86"/>
                      <a:pt x="84" y="86"/>
                    </a:cubicBezTo>
                    <a:cubicBezTo>
                      <a:pt x="83" y="87"/>
                      <a:pt x="80" y="89"/>
                      <a:pt x="80" y="89"/>
                    </a:cubicBezTo>
                    <a:cubicBezTo>
                      <a:pt x="80" y="89"/>
                      <a:pt x="80" y="90"/>
                      <a:pt x="81" y="90"/>
                    </a:cubicBezTo>
                    <a:cubicBezTo>
                      <a:pt x="82" y="90"/>
                      <a:pt x="83" y="88"/>
                      <a:pt x="83" y="89"/>
                    </a:cubicBezTo>
                    <a:cubicBezTo>
                      <a:pt x="83" y="90"/>
                      <a:pt x="85" y="92"/>
                      <a:pt x="83" y="92"/>
                    </a:cubicBezTo>
                    <a:cubicBezTo>
                      <a:pt x="81" y="92"/>
                      <a:pt x="79" y="92"/>
                      <a:pt x="79" y="92"/>
                    </a:cubicBezTo>
                    <a:cubicBezTo>
                      <a:pt x="78" y="94"/>
                      <a:pt x="78" y="94"/>
                      <a:pt x="78" y="94"/>
                    </a:cubicBezTo>
                    <a:cubicBezTo>
                      <a:pt x="78" y="94"/>
                      <a:pt x="76" y="93"/>
                      <a:pt x="76" y="94"/>
                    </a:cubicBezTo>
                    <a:cubicBezTo>
                      <a:pt x="76" y="95"/>
                      <a:pt x="77" y="96"/>
                      <a:pt x="77" y="96"/>
                    </a:cubicBezTo>
                    <a:cubicBezTo>
                      <a:pt x="75" y="98"/>
                      <a:pt x="75" y="98"/>
                      <a:pt x="75" y="98"/>
                    </a:cubicBezTo>
                    <a:cubicBezTo>
                      <a:pt x="75" y="98"/>
                      <a:pt x="73" y="97"/>
                      <a:pt x="73" y="98"/>
                    </a:cubicBezTo>
                    <a:cubicBezTo>
                      <a:pt x="73" y="99"/>
                      <a:pt x="74" y="101"/>
                      <a:pt x="74" y="101"/>
                    </a:cubicBezTo>
                    <a:cubicBezTo>
                      <a:pt x="74" y="101"/>
                      <a:pt x="74" y="102"/>
                      <a:pt x="73" y="102"/>
                    </a:cubicBezTo>
                    <a:cubicBezTo>
                      <a:pt x="72" y="102"/>
                      <a:pt x="70" y="102"/>
                      <a:pt x="69" y="102"/>
                    </a:cubicBezTo>
                    <a:cubicBezTo>
                      <a:pt x="68" y="101"/>
                      <a:pt x="68" y="101"/>
                      <a:pt x="68" y="101"/>
                    </a:cubicBezTo>
                    <a:cubicBezTo>
                      <a:pt x="67" y="104"/>
                      <a:pt x="67" y="104"/>
                      <a:pt x="67" y="104"/>
                    </a:cubicBezTo>
                    <a:cubicBezTo>
                      <a:pt x="67" y="104"/>
                      <a:pt x="68" y="104"/>
                      <a:pt x="67" y="105"/>
                    </a:cubicBezTo>
                    <a:cubicBezTo>
                      <a:pt x="66" y="106"/>
                      <a:pt x="64" y="106"/>
                      <a:pt x="64" y="106"/>
                    </a:cubicBezTo>
                    <a:cubicBezTo>
                      <a:pt x="64" y="106"/>
                      <a:pt x="63" y="106"/>
                      <a:pt x="63" y="106"/>
                    </a:cubicBezTo>
                    <a:cubicBezTo>
                      <a:pt x="63" y="107"/>
                      <a:pt x="62" y="108"/>
                      <a:pt x="62" y="108"/>
                    </a:cubicBezTo>
                    <a:cubicBezTo>
                      <a:pt x="61" y="108"/>
                      <a:pt x="59" y="106"/>
                      <a:pt x="59" y="106"/>
                    </a:cubicBezTo>
                    <a:cubicBezTo>
                      <a:pt x="59" y="105"/>
                      <a:pt x="58" y="102"/>
                      <a:pt x="59" y="102"/>
                    </a:cubicBezTo>
                    <a:cubicBezTo>
                      <a:pt x="61" y="103"/>
                      <a:pt x="62" y="103"/>
                      <a:pt x="62" y="102"/>
                    </a:cubicBezTo>
                    <a:cubicBezTo>
                      <a:pt x="62" y="100"/>
                      <a:pt x="62" y="99"/>
                      <a:pt x="62" y="99"/>
                    </a:cubicBezTo>
                    <a:cubicBezTo>
                      <a:pt x="63" y="98"/>
                      <a:pt x="63" y="98"/>
                      <a:pt x="63" y="98"/>
                    </a:cubicBezTo>
                    <a:close/>
                    <a:moveTo>
                      <a:pt x="215" y="12"/>
                    </a:moveTo>
                    <a:cubicBezTo>
                      <a:pt x="215" y="12"/>
                      <a:pt x="215" y="12"/>
                      <a:pt x="215" y="12"/>
                    </a:cubicBezTo>
                    <a:cubicBezTo>
                      <a:pt x="216" y="13"/>
                      <a:pt x="218" y="14"/>
                      <a:pt x="218" y="13"/>
                    </a:cubicBezTo>
                    <a:cubicBezTo>
                      <a:pt x="219" y="12"/>
                      <a:pt x="219" y="11"/>
                      <a:pt x="219" y="11"/>
                    </a:cubicBezTo>
                    <a:cubicBezTo>
                      <a:pt x="219" y="10"/>
                      <a:pt x="217" y="10"/>
                      <a:pt x="217" y="10"/>
                    </a:cubicBezTo>
                    <a:cubicBezTo>
                      <a:pt x="216" y="10"/>
                      <a:pt x="215" y="11"/>
                      <a:pt x="215" y="11"/>
                    </a:cubicBezTo>
                    <a:cubicBezTo>
                      <a:pt x="215" y="12"/>
                      <a:pt x="215" y="12"/>
                      <a:pt x="215" y="12"/>
                    </a:cubicBezTo>
                    <a:close/>
                    <a:moveTo>
                      <a:pt x="190" y="26"/>
                    </a:moveTo>
                    <a:cubicBezTo>
                      <a:pt x="190" y="26"/>
                      <a:pt x="190" y="26"/>
                      <a:pt x="190" y="26"/>
                    </a:cubicBezTo>
                    <a:cubicBezTo>
                      <a:pt x="190" y="26"/>
                      <a:pt x="191" y="25"/>
                      <a:pt x="191" y="26"/>
                    </a:cubicBezTo>
                    <a:cubicBezTo>
                      <a:pt x="191" y="27"/>
                      <a:pt x="191" y="27"/>
                      <a:pt x="191" y="28"/>
                    </a:cubicBezTo>
                    <a:cubicBezTo>
                      <a:pt x="190" y="28"/>
                      <a:pt x="188" y="30"/>
                      <a:pt x="188" y="29"/>
                    </a:cubicBezTo>
                    <a:cubicBezTo>
                      <a:pt x="187" y="28"/>
                      <a:pt x="188" y="26"/>
                      <a:pt x="188" y="26"/>
                    </a:cubicBezTo>
                    <a:cubicBezTo>
                      <a:pt x="190" y="26"/>
                      <a:pt x="190" y="26"/>
                      <a:pt x="190" y="26"/>
                    </a:cubicBezTo>
                    <a:close/>
                    <a:moveTo>
                      <a:pt x="204" y="28"/>
                    </a:moveTo>
                    <a:cubicBezTo>
                      <a:pt x="204" y="28"/>
                      <a:pt x="204" y="28"/>
                      <a:pt x="204" y="28"/>
                    </a:cubicBezTo>
                    <a:cubicBezTo>
                      <a:pt x="204" y="28"/>
                      <a:pt x="205" y="28"/>
                      <a:pt x="203" y="28"/>
                    </a:cubicBezTo>
                    <a:cubicBezTo>
                      <a:pt x="201" y="28"/>
                      <a:pt x="200" y="29"/>
                      <a:pt x="200" y="27"/>
                    </a:cubicBezTo>
                    <a:cubicBezTo>
                      <a:pt x="200" y="26"/>
                      <a:pt x="201" y="25"/>
                      <a:pt x="199" y="25"/>
                    </a:cubicBezTo>
                    <a:cubicBezTo>
                      <a:pt x="198" y="25"/>
                      <a:pt x="198" y="25"/>
                      <a:pt x="198" y="25"/>
                    </a:cubicBezTo>
                    <a:cubicBezTo>
                      <a:pt x="197" y="25"/>
                      <a:pt x="197" y="23"/>
                      <a:pt x="198" y="22"/>
                    </a:cubicBezTo>
                    <a:cubicBezTo>
                      <a:pt x="199" y="21"/>
                      <a:pt x="199" y="21"/>
                      <a:pt x="200" y="21"/>
                    </a:cubicBezTo>
                    <a:cubicBezTo>
                      <a:pt x="201" y="22"/>
                      <a:pt x="201" y="22"/>
                      <a:pt x="202" y="22"/>
                    </a:cubicBezTo>
                    <a:cubicBezTo>
                      <a:pt x="204" y="22"/>
                      <a:pt x="204" y="23"/>
                      <a:pt x="204" y="22"/>
                    </a:cubicBezTo>
                    <a:cubicBezTo>
                      <a:pt x="205" y="21"/>
                      <a:pt x="205" y="20"/>
                      <a:pt x="204" y="19"/>
                    </a:cubicBezTo>
                    <a:cubicBezTo>
                      <a:pt x="203" y="18"/>
                      <a:pt x="203" y="18"/>
                      <a:pt x="202" y="17"/>
                    </a:cubicBezTo>
                    <a:cubicBezTo>
                      <a:pt x="202" y="16"/>
                      <a:pt x="200" y="14"/>
                      <a:pt x="200" y="13"/>
                    </a:cubicBezTo>
                    <a:cubicBezTo>
                      <a:pt x="200" y="13"/>
                      <a:pt x="200" y="12"/>
                      <a:pt x="202" y="11"/>
                    </a:cubicBezTo>
                    <a:cubicBezTo>
                      <a:pt x="203" y="10"/>
                      <a:pt x="205" y="8"/>
                      <a:pt x="206" y="8"/>
                    </a:cubicBezTo>
                    <a:cubicBezTo>
                      <a:pt x="207" y="9"/>
                      <a:pt x="208" y="8"/>
                      <a:pt x="208" y="10"/>
                    </a:cubicBezTo>
                    <a:cubicBezTo>
                      <a:pt x="208" y="11"/>
                      <a:pt x="208" y="12"/>
                      <a:pt x="207" y="13"/>
                    </a:cubicBezTo>
                    <a:cubicBezTo>
                      <a:pt x="207" y="13"/>
                      <a:pt x="206" y="14"/>
                      <a:pt x="206" y="14"/>
                    </a:cubicBezTo>
                    <a:cubicBezTo>
                      <a:pt x="206" y="14"/>
                      <a:pt x="206" y="16"/>
                      <a:pt x="207" y="16"/>
                    </a:cubicBezTo>
                    <a:cubicBezTo>
                      <a:pt x="209" y="15"/>
                      <a:pt x="210" y="14"/>
                      <a:pt x="210" y="13"/>
                    </a:cubicBezTo>
                    <a:cubicBezTo>
                      <a:pt x="210" y="12"/>
                      <a:pt x="211" y="13"/>
                      <a:pt x="211" y="11"/>
                    </a:cubicBezTo>
                    <a:cubicBezTo>
                      <a:pt x="210" y="9"/>
                      <a:pt x="209" y="9"/>
                      <a:pt x="210" y="9"/>
                    </a:cubicBezTo>
                    <a:cubicBezTo>
                      <a:pt x="211" y="9"/>
                      <a:pt x="212" y="10"/>
                      <a:pt x="213" y="8"/>
                    </a:cubicBezTo>
                    <a:cubicBezTo>
                      <a:pt x="214" y="6"/>
                      <a:pt x="214" y="5"/>
                      <a:pt x="214" y="5"/>
                    </a:cubicBezTo>
                    <a:cubicBezTo>
                      <a:pt x="214" y="5"/>
                      <a:pt x="214" y="6"/>
                      <a:pt x="215" y="5"/>
                    </a:cubicBezTo>
                    <a:cubicBezTo>
                      <a:pt x="217" y="4"/>
                      <a:pt x="216" y="3"/>
                      <a:pt x="217" y="2"/>
                    </a:cubicBezTo>
                    <a:cubicBezTo>
                      <a:pt x="217" y="2"/>
                      <a:pt x="216" y="0"/>
                      <a:pt x="218" y="1"/>
                    </a:cubicBezTo>
                    <a:cubicBezTo>
                      <a:pt x="220" y="1"/>
                      <a:pt x="220" y="1"/>
                      <a:pt x="221" y="2"/>
                    </a:cubicBezTo>
                    <a:cubicBezTo>
                      <a:pt x="221" y="3"/>
                      <a:pt x="220" y="5"/>
                      <a:pt x="219" y="5"/>
                    </a:cubicBezTo>
                    <a:cubicBezTo>
                      <a:pt x="219" y="5"/>
                      <a:pt x="218" y="5"/>
                      <a:pt x="217" y="6"/>
                    </a:cubicBezTo>
                    <a:cubicBezTo>
                      <a:pt x="216" y="7"/>
                      <a:pt x="217" y="8"/>
                      <a:pt x="217" y="9"/>
                    </a:cubicBezTo>
                    <a:cubicBezTo>
                      <a:pt x="216" y="9"/>
                      <a:pt x="215" y="9"/>
                      <a:pt x="215" y="10"/>
                    </a:cubicBezTo>
                    <a:cubicBezTo>
                      <a:pt x="214" y="10"/>
                      <a:pt x="213" y="11"/>
                      <a:pt x="213" y="11"/>
                    </a:cubicBezTo>
                    <a:cubicBezTo>
                      <a:pt x="214" y="12"/>
                      <a:pt x="213" y="13"/>
                      <a:pt x="212" y="13"/>
                    </a:cubicBezTo>
                    <a:cubicBezTo>
                      <a:pt x="212" y="14"/>
                      <a:pt x="209" y="12"/>
                      <a:pt x="212" y="14"/>
                    </a:cubicBezTo>
                    <a:cubicBezTo>
                      <a:pt x="214" y="15"/>
                      <a:pt x="215" y="15"/>
                      <a:pt x="214" y="16"/>
                    </a:cubicBezTo>
                    <a:cubicBezTo>
                      <a:pt x="213" y="16"/>
                      <a:pt x="212" y="16"/>
                      <a:pt x="211" y="16"/>
                    </a:cubicBezTo>
                    <a:cubicBezTo>
                      <a:pt x="210" y="17"/>
                      <a:pt x="210" y="18"/>
                      <a:pt x="211" y="18"/>
                    </a:cubicBezTo>
                    <a:cubicBezTo>
                      <a:pt x="213" y="19"/>
                      <a:pt x="212" y="19"/>
                      <a:pt x="213" y="19"/>
                    </a:cubicBezTo>
                    <a:cubicBezTo>
                      <a:pt x="214" y="19"/>
                      <a:pt x="218" y="19"/>
                      <a:pt x="217" y="20"/>
                    </a:cubicBezTo>
                    <a:cubicBezTo>
                      <a:pt x="217" y="20"/>
                      <a:pt x="217" y="21"/>
                      <a:pt x="216" y="21"/>
                    </a:cubicBezTo>
                    <a:cubicBezTo>
                      <a:pt x="214" y="22"/>
                      <a:pt x="212" y="22"/>
                      <a:pt x="211" y="21"/>
                    </a:cubicBezTo>
                    <a:cubicBezTo>
                      <a:pt x="210" y="20"/>
                      <a:pt x="210" y="19"/>
                      <a:pt x="210" y="21"/>
                    </a:cubicBezTo>
                    <a:cubicBezTo>
                      <a:pt x="211" y="24"/>
                      <a:pt x="213" y="24"/>
                      <a:pt x="212" y="24"/>
                    </a:cubicBezTo>
                    <a:cubicBezTo>
                      <a:pt x="210" y="24"/>
                      <a:pt x="209" y="24"/>
                      <a:pt x="209" y="24"/>
                    </a:cubicBezTo>
                    <a:cubicBezTo>
                      <a:pt x="209" y="24"/>
                      <a:pt x="208" y="23"/>
                      <a:pt x="209" y="25"/>
                    </a:cubicBezTo>
                    <a:cubicBezTo>
                      <a:pt x="209" y="27"/>
                      <a:pt x="209" y="27"/>
                      <a:pt x="209" y="27"/>
                    </a:cubicBezTo>
                    <a:cubicBezTo>
                      <a:pt x="209" y="27"/>
                      <a:pt x="208" y="28"/>
                      <a:pt x="208" y="28"/>
                    </a:cubicBezTo>
                    <a:cubicBezTo>
                      <a:pt x="208" y="29"/>
                      <a:pt x="209" y="30"/>
                      <a:pt x="209" y="31"/>
                    </a:cubicBezTo>
                    <a:cubicBezTo>
                      <a:pt x="210" y="32"/>
                      <a:pt x="209" y="34"/>
                      <a:pt x="208" y="34"/>
                    </a:cubicBezTo>
                    <a:cubicBezTo>
                      <a:pt x="208" y="35"/>
                      <a:pt x="207" y="35"/>
                      <a:pt x="207" y="36"/>
                    </a:cubicBezTo>
                    <a:cubicBezTo>
                      <a:pt x="206" y="37"/>
                      <a:pt x="206" y="38"/>
                      <a:pt x="206" y="38"/>
                    </a:cubicBezTo>
                    <a:cubicBezTo>
                      <a:pt x="204" y="42"/>
                      <a:pt x="204" y="42"/>
                      <a:pt x="204" y="42"/>
                    </a:cubicBezTo>
                    <a:cubicBezTo>
                      <a:pt x="204" y="42"/>
                      <a:pt x="203" y="44"/>
                      <a:pt x="203" y="42"/>
                    </a:cubicBezTo>
                    <a:cubicBezTo>
                      <a:pt x="202" y="40"/>
                      <a:pt x="202" y="41"/>
                      <a:pt x="202" y="40"/>
                    </a:cubicBezTo>
                    <a:cubicBezTo>
                      <a:pt x="203" y="40"/>
                      <a:pt x="203" y="38"/>
                      <a:pt x="204" y="38"/>
                    </a:cubicBezTo>
                    <a:cubicBezTo>
                      <a:pt x="204" y="37"/>
                      <a:pt x="205" y="34"/>
                      <a:pt x="205" y="34"/>
                    </a:cubicBezTo>
                    <a:cubicBezTo>
                      <a:pt x="205" y="34"/>
                      <a:pt x="206" y="33"/>
                      <a:pt x="207" y="33"/>
                    </a:cubicBezTo>
                    <a:cubicBezTo>
                      <a:pt x="207" y="33"/>
                      <a:pt x="205" y="30"/>
                      <a:pt x="205" y="30"/>
                    </a:cubicBezTo>
                    <a:cubicBezTo>
                      <a:pt x="206" y="28"/>
                      <a:pt x="206" y="28"/>
                      <a:pt x="206" y="28"/>
                    </a:cubicBezTo>
                    <a:cubicBezTo>
                      <a:pt x="204" y="28"/>
                      <a:pt x="204" y="28"/>
                      <a:pt x="204" y="28"/>
                    </a:cubicBezTo>
                    <a:close/>
                    <a:moveTo>
                      <a:pt x="193" y="55"/>
                    </a:moveTo>
                    <a:cubicBezTo>
                      <a:pt x="193" y="55"/>
                      <a:pt x="193" y="55"/>
                      <a:pt x="193" y="55"/>
                    </a:cubicBezTo>
                    <a:cubicBezTo>
                      <a:pt x="193" y="55"/>
                      <a:pt x="195" y="52"/>
                      <a:pt x="195" y="52"/>
                    </a:cubicBezTo>
                    <a:cubicBezTo>
                      <a:pt x="196" y="52"/>
                      <a:pt x="196" y="53"/>
                      <a:pt x="196" y="53"/>
                    </a:cubicBezTo>
                    <a:cubicBezTo>
                      <a:pt x="196" y="54"/>
                      <a:pt x="196" y="56"/>
                      <a:pt x="196" y="55"/>
                    </a:cubicBezTo>
                    <a:cubicBezTo>
                      <a:pt x="195" y="55"/>
                      <a:pt x="194" y="55"/>
                      <a:pt x="194" y="55"/>
                    </a:cubicBezTo>
                    <a:cubicBezTo>
                      <a:pt x="193" y="55"/>
                      <a:pt x="193" y="55"/>
                      <a:pt x="193" y="55"/>
                    </a:cubicBezTo>
                    <a:close/>
                    <a:moveTo>
                      <a:pt x="158" y="79"/>
                    </a:moveTo>
                    <a:cubicBezTo>
                      <a:pt x="158" y="79"/>
                      <a:pt x="158" y="79"/>
                      <a:pt x="158" y="79"/>
                    </a:cubicBezTo>
                    <a:cubicBezTo>
                      <a:pt x="160" y="78"/>
                      <a:pt x="160" y="78"/>
                      <a:pt x="160" y="78"/>
                    </a:cubicBezTo>
                    <a:cubicBezTo>
                      <a:pt x="162" y="78"/>
                      <a:pt x="162" y="78"/>
                      <a:pt x="162" y="78"/>
                    </a:cubicBezTo>
                    <a:cubicBezTo>
                      <a:pt x="162" y="78"/>
                      <a:pt x="163" y="77"/>
                      <a:pt x="163" y="79"/>
                    </a:cubicBezTo>
                    <a:cubicBezTo>
                      <a:pt x="162" y="80"/>
                      <a:pt x="160" y="83"/>
                      <a:pt x="160" y="83"/>
                    </a:cubicBezTo>
                    <a:cubicBezTo>
                      <a:pt x="160" y="83"/>
                      <a:pt x="161" y="83"/>
                      <a:pt x="160" y="83"/>
                    </a:cubicBezTo>
                    <a:cubicBezTo>
                      <a:pt x="158" y="84"/>
                      <a:pt x="158" y="85"/>
                      <a:pt x="157" y="84"/>
                    </a:cubicBezTo>
                    <a:cubicBezTo>
                      <a:pt x="156" y="83"/>
                      <a:pt x="156" y="83"/>
                      <a:pt x="156" y="82"/>
                    </a:cubicBezTo>
                    <a:cubicBezTo>
                      <a:pt x="156" y="81"/>
                      <a:pt x="156" y="79"/>
                      <a:pt x="156" y="79"/>
                    </a:cubicBezTo>
                    <a:cubicBezTo>
                      <a:pt x="158" y="79"/>
                      <a:pt x="158" y="79"/>
                      <a:pt x="158" y="79"/>
                    </a:cubicBezTo>
                    <a:close/>
                    <a:moveTo>
                      <a:pt x="175" y="59"/>
                    </a:moveTo>
                    <a:cubicBezTo>
                      <a:pt x="175" y="59"/>
                      <a:pt x="175" y="59"/>
                      <a:pt x="175" y="59"/>
                    </a:cubicBezTo>
                    <a:cubicBezTo>
                      <a:pt x="175" y="58"/>
                      <a:pt x="176" y="57"/>
                      <a:pt x="177" y="57"/>
                    </a:cubicBezTo>
                    <a:cubicBezTo>
                      <a:pt x="177" y="57"/>
                      <a:pt x="178" y="57"/>
                      <a:pt x="178" y="58"/>
                    </a:cubicBezTo>
                    <a:cubicBezTo>
                      <a:pt x="177" y="59"/>
                      <a:pt x="177" y="60"/>
                      <a:pt x="176" y="60"/>
                    </a:cubicBezTo>
                    <a:cubicBezTo>
                      <a:pt x="175" y="60"/>
                      <a:pt x="175" y="59"/>
                      <a:pt x="175" y="59"/>
                    </a:cubicBezTo>
                    <a:close/>
                    <a:moveTo>
                      <a:pt x="172" y="62"/>
                    </a:moveTo>
                    <a:cubicBezTo>
                      <a:pt x="172" y="62"/>
                      <a:pt x="172" y="62"/>
                      <a:pt x="172" y="62"/>
                    </a:cubicBezTo>
                    <a:cubicBezTo>
                      <a:pt x="172" y="62"/>
                      <a:pt x="174" y="61"/>
                      <a:pt x="174" y="61"/>
                    </a:cubicBezTo>
                    <a:cubicBezTo>
                      <a:pt x="174" y="62"/>
                      <a:pt x="175" y="61"/>
                      <a:pt x="174" y="62"/>
                    </a:cubicBezTo>
                    <a:cubicBezTo>
                      <a:pt x="174" y="63"/>
                      <a:pt x="176" y="63"/>
                      <a:pt x="174" y="64"/>
                    </a:cubicBezTo>
                    <a:cubicBezTo>
                      <a:pt x="172" y="65"/>
                      <a:pt x="172" y="66"/>
                      <a:pt x="171" y="65"/>
                    </a:cubicBezTo>
                    <a:cubicBezTo>
                      <a:pt x="170" y="64"/>
                      <a:pt x="170" y="63"/>
                      <a:pt x="170" y="63"/>
                    </a:cubicBezTo>
                    <a:cubicBezTo>
                      <a:pt x="170" y="62"/>
                      <a:pt x="171" y="61"/>
                      <a:pt x="171" y="61"/>
                    </a:cubicBezTo>
                    <a:cubicBezTo>
                      <a:pt x="171" y="61"/>
                      <a:pt x="172" y="62"/>
                      <a:pt x="172" y="62"/>
                    </a:cubicBezTo>
                    <a:close/>
                    <a:moveTo>
                      <a:pt x="166" y="65"/>
                    </a:moveTo>
                    <a:cubicBezTo>
                      <a:pt x="166" y="65"/>
                      <a:pt x="166" y="65"/>
                      <a:pt x="166" y="65"/>
                    </a:cubicBezTo>
                    <a:cubicBezTo>
                      <a:pt x="166" y="65"/>
                      <a:pt x="167" y="66"/>
                      <a:pt x="167" y="66"/>
                    </a:cubicBezTo>
                    <a:cubicBezTo>
                      <a:pt x="167" y="66"/>
                      <a:pt x="168" y="66"/>
                      <a:pt x="169" y="65"/>
                    </a:cubicBezTo>
                    <a:cubicBezTo>
                      <a:pt x="170" y="65"/>
                      <a:pt x="169" y="65"/>
                      <a:pt x="169" y="64"/>
                    </a:cubicBezTo>
                    <a:cubicBezTo>
                      <a:pt x="170" y="63"/>
                      <a:pt x="169" y="63"/>
                      <a:pt x="169" y="63"/>
                    </a:cubicBezTo>
                    <a:cubicBezTo>
                      <a:pt x="169" y="62"/>
                      <a:pt x="168" y="62"/>
                      <a:pt x="167" y="62"/>
                    </a:cubicBezTo>
                    <a:cubicBezTo>
                      <a:pt x="166" y="62"/>
                      <a:pt x="166" y="65"/>
                      <a:pt x="166" y="65"/>
                    </a:cubicBezTo>
                    <a:close/>
                    <a:moveTo>
                      <a:pt x="169" y="69"/>
                    </a:moveTo>
                    <a:cubicBezTo>
                      <a:pt x="169" y="69"/>
                      <a:pt x="169" y="69"/>
                      <a:pt x="169" y="69"/>
                    </a:cubicBezTo>
                    <a:cubicBezTo>
                      <a:pt x="169" y="69"/>
                      <a:pt x="169" y="68"/>
                      <a:pt x="170" y="68"/>
                    </a:cubicBezTo>
                    <a:cubicBezTo>
                      <a:pt x="171" y="68"/>
                      <a:pt x="171" y="68"/>
                      <a:pt x="171" y="68"/>
                    </a:cubicBezTo>
                    <a:cubicBezTo>
                      <a:pt x="171" y="69"/>
                      <a:pt x="171" y="70"/>
                      <a:pt x="170" y="70"/>
                    </a:cubicBezTo>
                    <a:cubicBezTo>
                      <a:pt x="170" y="70"/>
                      <a:pt x="169" y="69"/>
                      <a:pt x="169" y="69"/>
                    </a:cubicBezTo>
                    <a:close/>
                    <a:moveTo>
                      <a:pt x="162" y="70"/>
                    </a:moveTo>
                    <a:cubicBezTo>
                      <a:pt x="162" y="70"/>
                      <a:pt x="162" y="70"/>
                      <a:pt x="162" y="70"/>
                    </a:cubicBezTo>
                    <a:cubicBezTo>
                      <a:pt x="163" y="68"/>
                      <a:pt x="163" y="68"/>
                      <a:pt x="163" y="68"/>
                    </a:cubicBezTo>
                    <a:cubicBezTo>
                      <a:pt x="164" y="69"/>
                      <a:pt x="164" y="69"/>
                      <a:pt x="164" y="69"/>
                    </a:cubicBezTo>
                    <a:cubicBezTo>
                      <a:pt x="164" y="69"/>
                      <a:pt x="165" y="70"/>
                      <a:pt x="165" y="70"/>
                    </a:cubicBezTo>
                    <a:cubicBezTo>
                      <a:pt x="164" y="71"/>
                      <a:pt x="164" y="71"/>
                      <a:pt x="163" y="71"/>
                    </a:cubicBezTo>
                    <a:cubicBezTo>
                      <a:pt x="163" y="71"/>
                      <a:pt x="162" y="71"/>
                      <a:pt x="162" y="71"/>
                    </a:cubicBezTo>
                    <a:cubicBezTo>
                      <a:pt x="162" y="70"/>
                      <a:pt x="162" y="70"/>
                      <a:pt x="162" y="70"/>
                    </a:cubicBezTo>
                    <a:close/>
                    <a:moveTo>
                      <a:pt x="162" y="59"/>
                    </a:moveTo>
                    <a:cubicBezTo>
                      <a:pt x="162" y="59"/>
                      <a:pt x="162" y="59"/>
                      <a:pt x="162" y="59"/>
                    </a:cubicBezTo>
                    <a:cubicBezTo>
                      <a:pt x="162" y="59"/>
                      <a:pt x="164" y="57"/>
                      <a:pt x="164" y="57"/>
                    </a:cubicBezTo>
                    <a:cubicBezTo>
                      <a:pt x="164" y="57"/>
                      <a:pt x="165" y="56"/>
                      <a:pt x="165" y="58"/>
                    </a:cubicBezTo>
                    <a:cubicBezTo>
                      <a:pt x="166" y="59"/>
                      <a:pt x="167" y="61"/>
                      <a:pt x="165" y="61"/>
                    </a:cubicBezTo>
                    <a:cubicBezTo>
                      <a:pt x="163" y="61"/>
                      <a:pt x="162" y="62"/>
                      <a:pt x="162" y="61"/>
                    </a:cubicBezTo>
                    <a:cubicBezTo>
                      <a:pt x="162" y="60"/>
                      <a:pt x="162" y="59"/>
                      <a:pt x="162" y="59"/>
                    </a:cubicBezTo>
                    <a:close/>
                    <a:moveTo>
                      <a:pt x="159" y="64"/>
                    </a:moveTo>
                    <a:cubicBezTo>
                      <a:pt x="159" y="64"/>
                      <a:pt x="159" y="64"/>
                      <a:pt x="159" y="64"/>
                    </a:cubicBezTo>
                    <a:cubicBezTo>
                      <a:pt x="159" y="64"/>
                      <a:pt x="161" y="63"/>
                      <a:pt x="161" y="63"/>
                    </a:cubicBezTo>
                    <a:cubicBezTo>
                      <a:pt x="162" y="63"/>
                      <a:pt x="163" y="63"/>
                      <a:pt x="163" y="64"/>
                    </a:cubicBezTo>
                    <a:cubicBezTo>
                      <a:pt x="163" y="65"/>
                      <a:pt x="163" y="65"/>
                      <a:pt x="162" y="66"/>
                    </a:cubicBezTo>
                    <a:cubicBezTo>
                      <a:pt x="162" y="66"/>
                      <a:pt x="161" y="67"/>
                      <a:pt x="161" y="66"/>
                    </a:cubicBezTo>
                    <a:cubicBezTo>
                      <a:pt x="160" y="66"/>
                      <a:pt x="159" y="64"/>
                      <a:pt x="159" y="64"/>
                    </a:cubicBezTo>
                    <a:close/>
                    <a:moveTo>
                      <a:pt x="161" y="74"/>
                    </a:moveTo>
                    <a:cubicBezTo>
                      <a:pt x="161" y="74"/>
                      <a:pt x="161" y="74"/>
                      <a:pt x="161" y="74"/>
                    </a:cubicBezTo>
                    <a:cubicBezTo>
                      <a:pt x="161" y="74"/>
                      <a:pt x="160" y="77"/>
                      <a:pt x="161" y="77"/>
                    </a:cubicBezTo>
                    <a:cubicBezTo>
                      <a:pt x="161" y="78"/>
                      <a:pt x="163" y="77"/>
                      <a:pt x="163" y="77"/>
                    </a:cubicBezTo>
                    <a:cubicBezTo>
                      <a:pt x="164" y="77"/>
                      <a:pt x="164" y="75"/>
                      <a:pt x="164" y="75"/>
                    </a:cubicBezTo>
                    <a:cubicBezTo>
                      <a:pt x="164" y="75"/>
                      <a:pt x="163" y="74"/>
                      <a:pt x="163" y="73"/>
                    </a:cubicBezTo>
                    <a:cubicBezTo>
                      <a:pt x="162" y="72"/>
                      <a:pt x="161" y="74"/>
                      <a:pt x="161" y="74"/>
                    </a:cubicBezTo>
                    <a:close/>
                    <a:moveTo>
                      <a:pt x="154" y="71"/>
                    </a:moveTo>
                    <a:cubicBezTo>
                      <a:pt x="154" y="71"/>
                      <a:pt x="154" y="71"/>
                      <a:pt x="154" y="71"/>
                    </a:cubicBezTo>
                    <a:cubicBezTo>
                      <a:pt x="154" y="74"/>
                      <a:pt x="154" y="74"/>
                      <a:pt x="154" y="74"/>
                    </a:cubicBezTo>
                    <a:cubicBezTo>
                      <a:pt x="154" y="74"/>
                      <a:pt x="156" y="75"/>
                      <a:pt x="156" y="75"/>
                    </a:cubicBezTo>
                    <a:cubicBezTo>
                      <a:pt x="157" y="76"/>
                      <a:pt x="157" y="76"/>
                      <a:pt x="158" y="76"/>
                    </a:cubicBezTo>
                    <a:cubicBezTo>
                      <a:pt x="160" y="76"/>
                      <a:pt x="159" y="76"/>
                      <a:pt x="160" y="76"/>
                    </a:cubicBezTo>
                    <a:cubicBezTo>
                      <a:pt x="160" y="75"/>
                      <a:pt x="160" y="75"/>
                      <a:pt x="160" y="75"/>
                    </a:cubicBezTo>
                    <a:cubicBezTo>
                      <a:pt x="160" y="75"/>
                      <a:pt x="159" y="73"/>
                      <a:pt x="158" y="73"/>
                    </a:cubicBezTo>
                    <a:cubicBezTo>
                      <a:pt x="158" y="73"/>
                      <a:pt x="158" y="72"/>
                      <a:pt x="158" y="72"/>
                    </a:cubicBezTo>
                    <a:cubicBezTo>
                      <a:pt x="158" y="71"/>
                      <a:pt x="159" y="71"/>
                      <a:pt x="159" y="70"/>
                    </a:cubicBezTo>
                    <a:cubicBezTo>
                      <a:pt x="160" y="70"/>
                      <a:pt x="160" y="68"/>
                      <a:pt x="160" y="68"/>
                    </a:cubicBezTo>
                    <a:cubicBezTo>
                      <a:pt x="160" y="68"/>
                      <a:pt x="158" y="68"/>
                      <a:pt x="158" y="67"/>
                    </a:cubicBezTo>
                    <a:cubicBezTo>
                      <a:pt x="158" y="67"/>
                      <a:pt x="157" y="66"/>
                      <a:pt x="157" y="66"/>
                    </a:cubicBezTo>
                    <a:cubicBezTo>
                      <a:pt x="156" y="65"/>
                      <a:pt x="155" y="65"/>
                      <a:pt x="154" y="65"/>
                    </a:cubicBezTo>
                    <a:cubicBezTo>
                      <a:pt x="154" y="65"/>
                      <a:pt x="153" y="67"/>
                      <a:pt x="153" y="68"/>
                    </a:cubicBezTo>
                    <a:cubicBezTo>
                      <a:pt x="153" y="69"/>
                      <a:pt x="152" y="70"/>
                      <a:pt x="151" y="70"/>
                    </a:cubicBezTo>
                    <a:cubicBezTo>
                      <a:pt x="151" y="71"/>
                      <a:pt x="152" y="72"/>
                      <a:pt x="153" y="72"/>
                    </a:cubicBezTo>
                    <a:cubicBezTo>
                      <a:pt x="153" y="72"/>
                      <a:pt x="154" y="71"/>
                      <a:pt x="154" y="71"/>
                    </a:cubicBezTo>
                    <a:close/>
                    <a:moveTo>
                      <a:pt x="151" y="78"/>
                    </a:moveTo>
                    <a:cubicBezTo>
                      <a:pt x="151" y="78"/>
                      <a:pt x="151" y="78"/>
                      <a:pt x="151" y="78"/>
                    </a:cubicBezTo>
                    <a:cubicBezTo>
                      <a:pt x="151" y="78"/>
                      <a:pt x="149" y="76"/>
                      <a:pt x="149" y="76"/>
                    </a:cubicBezTo>
                    <a:cubicBezTo>
                      <a:pt x="149" y="76"/>
                      <a:pt x="151" y="75"/>
                      <a:pt x="151" y="75"/>
                    </a:cubicBezTo>
                    <a:cubicBezTo>
                      <a:pt x="151" y="75"/>
                      <a:pt x="151" y="74"/>
                      <a:pt x="152" y="74"/>
                    </a:cubicBezTo>
                    <a:cubicBezTo>
                      <a:pt x="154" y="74"/>
                      <a:pt x="154" y="75"/>
                      <a:pt x="154" y="75"/>
                    </a:cubicBezTo>
                    <a:cubicBezTo>
                      <a:pt x="154" y="75"/>
                      <a:pt x="155" y="77"/>
                      <a:pt x="155" y="77"/>
                    </a:cubicBezTo>
                    <a:cubicBezTo>
                      <a:pt x="155" y="78"/>
                      <a:pt x="155" y="78"/>
                      <a:pt x="155" y="79"/>
                    </a:cubicBezTo>
                    <a:cubicBezTo>
                      <a:pt x="155" y="79"/>
                      <a:pt x="156" y="80"/>
                      <a:pt x="154" y="80"/>
                    </a:cubicBezTo>
                    <a:cubicBezTo>
                      <a:pt x="153" y="80"/>
                      <a:pt x="152" y="80"/>
                      <a:pt x="152" y="80"/>
                    </a:cubicBezTo>
                    <a:lnTo>
                      <a:pt x="151" y="7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7" name="Rectangle 76"/>
              <p:cNvSpPr>
                <a:spLocks noChangeArrowheads="1"/>
              </p:cNvSpPr>
              <p:nvPr/>
            </p:nvSpPr>
            <p:spPr bwMode="auto">
              <a:xfrm>
                <a:off x="1707" y="1845"/>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8" name="Rectangle 77"/>
              <p:cNvSpPr>
                <a:spLocks noChangeArrowheads="1"/>
              </p:cNvSpPr>
              <p:nvPr/>
            </p:nvSpPr>
            <p:spPr bwMode="auto">
              <a:xfrm>
                <a:off x="1713" y="183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9" name="Freeform 78"/>
              <p:cNvSpPr>
                <a:spLocks/>
              </p:cNvSpPr>
              <p:nvPr/>
            </p:nvSpPr>
            <p:spPr bwMode="auto">
              <a:xfrm>
                <a:off x="1695" y="17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0" name="Freeform 79"/>
              <p:cNvSpPr>
                <a:spLocks/>
              </p:cNvSpPr>
              <p:nvPr/>
            </p:nvSpPr>
            <p:spPr bwMode="auto">
              <a:xfrm>
                <a:off x="1695" y="17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1" name="Rectangle 80"/>
              <p:cNvSpPr>
                <a:spLocks noChangeArrowheads="1"/>
              </p:cNvSpPr>
              <p:nvPr/>
            </p:nvSpPr>
            <p:spPr bwMode="auto">
              <a:xfrm>
                <a:off x="1687" y="1775"/>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2" name="Freeform 81"/>
              <p:cNvSpPr>
                <a:spLocks/>
              </p:cNvSpPr>
              <p:nvPr/>
            </p:nvSpPr>
            <p:spPr bwMode="auto">
              <a:xfrm>
                <a:off x="1705" y="18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3" name="Rectangle 82"/>
              <p:cNvSpPr>
                <a:spLocks noChangeArrowheads="1"/>
              </p:cNvSpPr>
              <p:nvPr/>
            </p:nvSpPr>
            <p:spPr bwMode="auto">
              <a:xfrm>
                <a:off x="1713" y="184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4" name="Freeform 83"/>
              <p:cNvSpPr>
                <a:spLocks/>
              </p:cNvSpPr>
              <p:nvPr/>
            </p:nvSpPr>
            <p:spPr bwMode="auto">
              <a:xfrm>
                <a:off x="1655" y="18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5" name="Freeform 84"/>
              <p:cNvSpPr>
                <a:spLocks/>
              </p:cNvSpPr>
              <p:nvPr/>
            </p:nvSpPr>
            <p:spPr bwMode="auto">
              <a:xfrm>
                <a:off x="1779" y="17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6" name="Freeform 85"/>
              <p:cNvSpPr>
                <a:spLocks/>
              </p:cNvSpPr>
              <p:nvPr/>
            </p:nvSpPr>
            <p:spPr bwMode="auto">
              <a:xfrm>
                <a:off x="1701" y="18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7" name="Rectangle 86"/>
              <p:cNvSpPr>
                <a:spLocks noChangeArrowheads="1"/>
              </p:cNvSpPr>
              <p:nvPr/>
            </p:nvSpPr>
            <p:spPr bwMode="auto">
              <a:xfrm>
                <a:off x="1625" y="191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8" name="Freeform 87"/>
              <p:cNvSpPr>
                <a:spLocks/>
              </p:cNvSpPr>
              <p:nvPr/>
            </p:nvSpPr>
            <p:spPr bwMode="auto">
              <a:xfrm>
                <a:off x="1645" y="19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9" name="Freeform 88"/>
              <p:cNvSpPr>
                <a:spLocks/>
              </p:cNvSpPr>
              <p:nvPr/>
            </p:nvSpPr>
            <p:spPr bwMode="auto">
              <a:xfrm>
                <a:off x="1647" y="19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0" name="Freeform 89"/>
              <p:cNvSpPr>
                <a:spLocks/>
              </p:cNvSpPr>
              <p:nvPr/>
            </p:nvSpPr>
            <p:spPr bwMode="auto">
              <a:xfrm>
                <a:off x="1631"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1" name="Freeform 90"/>
              <p:cNvSpPr>
                <a:spLocks/>
              </p:cNvSpPr>
              <p:nvPr/>
            </p:nvSpPr>
            <p:spPr bwMode="auto">
              <a:xfrm>
                <a:off x="1611" y="1683"/>
                <a:ext cx="257" cy="301"/>
              </a:xfrm>
              <a:custGeom>
                <a:avLst/>
                <a:gdLst>
                  <a:gd name="T0" fmla="*/ 93 w 128"/>
                  <a:gd name="T1" fmla="*/ 137 h 150"/>
                  <a:gd name="T2" fmla="*/ 108 w 128"/>
                  <a:gd name="T3" fmla="*/ 137 h 150"/>
                  <a:gd name="T4" fmla="*/ 109 w 128"/>
                  <a:gd name="T5" fmla="*/ 131 h 150"/>
                  <a:gd name="T6" fmla="*/ 122 w 128"/>
                  <a:gd name="T7" fmla="*/ 111 h 150"/>
                  <a:gd name="T8" fmla="*/ 123 w 128"/>
                  <a:gd name="T9" fmla="*/ 91 h 150"/>
                  <a:gd name="T10" fmla="*/ 125 w 128"/>
                  <a:gd name="T11" fmla="*/ 72 h 150"/>
                  <a:gd name="T12" fmla="*/ 113 w 128"/>
                  <a:gd name="T13" fmla="*/ 48 h 150"/>
                  <a:gd name="T14" fmla="*/ 91 w 128"/>
                  <a:gd name="T15" fmla="*/ 49 h 150"/>
                  <a:gd name="T16" fmla="*/ 93 w 128"/>
                  <a:gd name="T17" fmla="*/ 29 h 150"/>
                  <a:gd name="T18" fmla="*/ 113 w 128"/>
                  <a:gd name="T19" fmla="*/ 15 h 150"/>
                  <a:gd name="T20" fmla="*/ 120 w 128"/>
                  <a:gd name="T21" fmla="*/ 5 h 150"/>
                  <a:gd name="T22" fmla="*/ 117 w 128"/>
                  <a:gd name="T23" fmla="*/ 4 h 150"/>
                  <a:gd name="T24" fmla="*/ 109 w 128"/>
                  <a:gd name="T25" fmla="*/ 4 h 150"/>
                  <a:gd name="T26" fmla="*/ 107 w 128"/>
                  <a:gd name="T27" fmla="*/ 13 h 150"/>
                  <a:gd name="T28" fmla="*/ 107 w 128"/>
                  <a:gd name="T29" fmla="*/ 5 h 150"/>
                  <a:gd name="T30" fmla="*/ 98 w 128"/>
                  <a:gd name="T31" fmla="*/ 3 h 150"/>
                  <a:gd name="T32" fmla="*/ 86 w 128"/>
                  <a:gd name="T33" fmla="*/ 8 h 150"/>
                  <a:gd name="T34" fmla="*/ 86 w 128"/>
                  <a:gd name="T35" fmla="*/ 15 h 150"/>
                  <a:gd name="T36" fmla="*/ 80 w 128"/>
                  <a:gd name="T37" fmla="*/ 18 h 150"/>
                  <a:gd name="T38" fmla="*/ 77 w 128"/>
                  <a:gd name="T39" fmla="*/ 24 h 150"/>
                  <a:gd name="T40" fmla="*/ 87 w 128"/>
                  <a:gd name="T41" fmla="*/ 25 h 150"/>
                  <a:gd name="T42" fmla="*/ 73 w 128"/>
                  <a:gd name="T43" fmla="*/ 34 h 150"/>
                  <a:gd name="T44" fmla="*/ 72 w 128"/>
                  <a:gd name="T45" fmla="*/ 41 h 150"/>
                  <a:gd name="T46" fmla="*/ 58 w 128"/>
                  <a:gd name="T47" fmla="*/ 37 h 150"/>
                  <a:gd name="T48" fmla="*/ 49 w 128"/>
                  <a:gd name="T49" fmla="*/ 29 h 150"/>
                  <a:gd name="T50" fmla="*/ 39 w 128"/>
                  <a:gd name="T51" fmla="*/ 28 h 150"/>
                  <a:gd name="T52" fmla="*/ 36 w 128"/>
                  <a:gd name="T53" fmla="*/ 33 h 150"/>
                  <a:gd name="T54" fmla="*/ 37 w 128"/>
                  <a:gd name="T55" fmla="*/ 38 h 150"/>
                  <a:gd name="T56" fmla="*/ 28 w 128"/>
                  <a:gd name="T57" fmla="*/ 39 h 150"/>
                  <a:gd name="T58" fmla="*/ 38 w 128"/>
                  <a:gd name="T59" fmla="*/ 46 h 150"/>
                  <a:gd name="T60" fmla="*/ 36 w 128"/>
                  <a:gd name="T61" fmla="*/ 50 h 150"/>
                  <a:gd name="T62" fmla="*/ 34 w 128"/>
                  <a:gd name="T63" fmla="*/ 57 h 150"/>
                  <a:gd name="T64" fmla="*/ 28 w 128"/>
                  <a:gd name="T65" fmla="*/ 61 h 150"/>
                  <a:gd name="T66" fmla="*/ 28 w 128"/>
                  <a:gd name="T67" fmla="*/ 65 h 150"/>
                  <a:gd name="T68" fmla="*/ 32 w 128"/>
                  <a:gd name="T69" fmla="*/ 70 h 150"/>
                  <a:gd name="T70" fmla="*/ 36 w 128"/>
                  <a:gd name="T71" fmla="*/ 72 h 150"/>
                  <a:gd name="T72" fmla="*/ 37 w 128"/>
                  <a:gd name="T73" fmla="*/ 74 h 150"/>
                  <a:gd name="T74" fmla="*/ 51 w 128"/>
                  <a:gd name="T75" fmla="*/ 77 h 150"/>
                  <a:gd name="T76" fmla="*/ 51 w 128"/>
                  <a:gd name="T77" fmla="*/ 82 h 150"/>
                  <a:gd name="T78" fmla="*/ 39 w 128"/>
                  <a:gd name="T79" fmla="*/ 85 h 150"/>
                  <a:gd name="T80" fmla="*/ 29 w 128"/>
                  <a:gd name="T81" fmla="*/ 95 h 150"/>
                  <a:gd name="T82" fmla="*/ 23 w 128"/>
                  <a:gd name="T83" fmla="*/ 101 h 150"/>
                  <a:gd name="T84" fmla="*/ 35 w 128"/>
                  <a:gd name="T85" fmla="*/ 102 h 150"/>
                  <a:gd name="T86" fmla="*/ 46 w 128"/>
                  <a:gd name="T87" fmla="*/ 99 h 150"/>
                  <a:gd name="T88" fmla="*/ 34 w 128"/>
                  <a:gd name="T89" fmla="*/ 104 h 150"/>
                  <a:gd name="T90" fmla="*/ 24 w 128"/>
                  <a:gd name="T91" fmla="*/ 106 h 150"/>
                  <a:gd name="T92" fmla="*/ 19 w 128"/>
                  <a:gd name="T93" fmla="*/ 114 h 150"/>
                  <a:gd name="T94" fmla="*/ 13 w 128"/>
                  <a:gd name="T95" fmla="*/ 111 h 150"/>
                  <a:gd name="T96" fmla="*/ 5 w 128"/>
                  <a:gd name="T97" fmla="*/ 111 h 150"/>
                  <a:gd name="T98" fmla="*/ 8 w 128"/>
                  <a:gd name="T99" fmla="*/ 117 h 150"/>
                  <a:gd name="T100" fmla="*/ 19 w 128"/>
                  <a:gd name="T101" fmla="*/ 118 h 150"/>
                  <a:gd name="T102" fmla="*/ 8 w 128"/>
                  <a:gd name="T103" fmla="*/ 121 h 150"/>
                  <a:gd name="T104" fmla="*/ 0 w 128"/>
                  <a:gd name="T105" fmla="*/ 128 h 150"/>
                  <a:gd name="T106" fmla="*/ 4 w 128"/>
                  <a:gd name="T107" fmla="*/ 132 h 150"/>
                  <a:gd name="T108" fmla="*/ 16 w 128"/>
                  <a:gd name="T109" fmla="*/ 131 h 150"/>
                  <a:gd name="T110" fmla="*/ 5 w 128"/>
                  <a:gd name="T111" fmla="*/ 137 h 150"/>
                  <a:gd name="T112" fmla="*/ 15 w 128"/>
                  <a:gd name="T113" fmla="*/ 139 h 150"/>
                  <a:gd name="T114" fmla="*/ 11 w 128"/>
                  <a:gd name="T115" fmla="*/ 143 h 150"/>
                  <a:gd name="T116" fmla="*/ 16 w 128"/>
                  <a:gd name="T117" fmla="*/ 144 h 150"/>
                  <a:gd name="T118" fmla="*/ 23 w 128"/>
                  <a:gd name="T119" fmla="*/ 149 h 150"/>
                  <a:gd name="T120" fmla="*/ 46 w 128"/>
                  <a:gd name="T121" fmla="*/ 146 h 150"/>
                  <a:gd name="T122" fmla="*/ 56 w 128"/>
                  <a:gd name="T123" fmla="*/ 144 h 150"/>
                  <a:gd name="T124" fmla="*/ 75 w 128"/>
                  <a:gd name="T125"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50">
                    <a:moveTo>
                      <a:pt x="75" y="138"/>
                    </a:moveTo>
                    <a:cubicBezTo>
                      <a:pt x="74" y="138"/>
                      <a:pt x="74" y="138"/>
                      <a:pt x="74" y="138"/>
                    </a:cubicBezTo>
                    <a:cubicBezTo>
                      <a:pt x="74" y="136"/>
                      <a:pt x="74" y="136"/>
                      <a:pt x="74" y="136"/>
                    </a:cubicBezTo>
                    <a:cubicBezTo>
                      <a:pt x="80" y="136"/>
                      <a:pt x="80" y="136"/>
                      <a:pt x="80" y="136"/>
                    </a:cubicBezTo>
                    <a:cubicBezTo>
                      <a:pt x="82" y="136"/>
                      <a:pt x="82" y="136"/>
                      <a:pt x="82" y="136"/>
                    </a:cubicBezTo>
                    <a:cubicBezTo>
                      <a:pt x="82" y="136"/>
                      <a:pt x="85" y="136"/>
                      <a:pt x="87" y="136"/>
                    </a:cubicBezTo>
                    <a:cubicBezTo>
                      <a:pt x="90" y="137"/>
                      <a:pt x="90" y="137"/>
                      <a:pt x="90" y="137"/>
                    </a:cubicBezTo>
                    <a:cubicBezTo>
                      <a:pt x="90" y="137"/>
                      <a:pt x="90" y="136"/>
                      <a:pt x="90" y="135"/>
                    </a:cubicBezTo>
                    <a:cubicBezTo>
                      <a:pt x="93" y="135"/>
                      <a:pt x="93" y="135"/>
                      <a:pt x="93" y="135"/>
                    </a:cubicBezTo>
                    <a:cubicBezTo>
                      <a:pt x="93" y="137"/>
                      <a:pt x="93" y="137"/>
                      <a:pt x="93" y="137"/>
                    </a:cubicBezTo>
                    <a:cubicBezTo>
                      <a:pt x="93" y="137"/>
                      <a:pt x="94" y="137"/>
                      <a:pt x="94" y="137"/>
                    </a:cubicBezTo>
                    <a:cubicBezTo>
                      <a:pt x="94" y="137"/>
                      <a:pt x="95" y="137"/>
                      <a:pt x="95" y="137"/>
                    </a:cubicBezTo>
                    <a:cubicBezTo>
                      <a:pt x="96" y="135"/>
                      <a:pt x="96" y="135"/>
                      <a:pt x="96" y="135"/>
                    </a:cubicBezTo>
                    <a:cubicBezTo>
                      <a:pt x="96" y="135"/>
                      <a:pt x="98" y="136"/>
                      <a:pt x="99" y="136"/>
                    </a:cubicBezTo>
                    <a:cubicBezTo>
                      <a:pt x="100" y="136"/>
                      <a:pt x="101" y="138"/>
                      <a:pt x="101" y="138"/>
                    </a:cubicBezTo>
                    <a:cubicBezTo>
                      <a:pt x="104" y="138"/>
                      <a:pt x="104" y="138"/>
                      <a:pt x="104" y="138"/>
                    </a:cubicBezTo>
                    <a:cubicBezTo>
                      <a:pt x="104" y="138"/>
                      <a:pt x="105" y="139"/>
                      <a:pt x="105" y="139"/>
                    </a:cubicBezTo>
                    <a:cubicBezTo>
                      <a:pt x="106" y="139"/>
                      <a:pt x="106" y="139"/>
                      <a:pt x="106" y="139"/>
                    </a:cubicBezTo>
                    <a:cubicBezTo>
                      <a:pt x="107" y="139"/>
                      <a:pt x="107" y="139"/>
                      <a:pt x="107" y="139"/>
                    </a:cubicBezTo>
                    <a:cubicBezTo>
                      <a:pt x="108" y="137"/>
                      <a:pt x="108" y="137"/>
                      <a:pt x="108" y="137"/>
                    </a:cubicBezTo>
                    <a:cubicBezTo>
                      <a:pt x="108" y="137"/>
                      <a:pt x="108" y="136"/>
                      <a:pt x="108" y="135"/>
                    </a:cubicBezTo>
                    <a:cubicBezTo>
                      <a:pt x="108" y="135"/>
                      <a:pt x="107" y="135"/>
                      <a:pt x="106" y="134"/>
                    </a:cubicBezTo>
                    <a:cubicBezTo>
                      <a:pt x="106" y="134"/>
                      <a:pt x="105" y="133"/>
                      <a:pt x="105" y="133"/>
                    </a:cubicBezTo>
                    <a:cubicBezTo>
                      <a:pt x="105" y="131"/>
                      <a:pt x="105" y="131"/>
                      <a:pt x="105" y="131"/>
                    </a:cubicBezTo>
                    <a:cubicBezTo>
                      <a:pt x="105" y="131"/>
                      <a:pt x="105" y="131"/>
                      <a:pt x="106" y="131"/>
                    </a:cubicBezTo>
                    <a:cubicBezTo>
                      <a:pt x="105" y="131"/>
                      <a:pt x="105" y="131"/>
                      <a:pt x="105" y="131"/>
                    </a:cubicBezTo>
                    <a:cubicBezTo>
                      <a:pt x="105" y="131"/>
                      <a:pt x="106" y="131"/>
                      <a:pt x="106" y="131"/>
                    </a:cubicBezTo>
                    <a:cubicBezTo>
                      <a:pt x="106" y="131"/>
                      <a:pt x="107" y="132"/>
                      <a:pt x="107" y="132"/>
                    </a:cubicBezTo>
                    <a:cubicBezTo>
                      <a:pt x="107" y="132"/>
                      <a:pt x="108" y="132"/>
                      <a:pt x="108" y="132"/>
                    </a:cubicBezTo>
                    <a:cubicBezTo>
                      <a:pt x="108" y="132"/>
                      <a:pt x="109" y="131"/>
                      <a:pt x="109" y="131"/>
                    </a:cubicBezTo>
                    <a:cubicBezTo>
                      <a:pt x="110" y="130"/>
                      <a:pt x="110" y="129"/>
                      <a:pt x="110" y="129"/>
                    </a:cubicBezTo>
                    <a:cubicBezTo>
                      <a:pt x="114" y="125"/>
                      <a:pt x="114" y="125"/>
                      <a:pt x="114" y="125"/>
                    </a:cubicBezTo>
                    <a:cubicBezTo>
                      <a:pt x="115" y="124"/>
                      <a:pt x="115" y="124"/>
                      <a:pt x="115" y="124"/>
                    </a:cubicBezTo>
                    <a:cubicBezTo>
                      <a:pt x="115" y="123"/>
                      <a:pt x="115" y="122"/>
                      <a:pt x="115" y="122"/>
                    </a:cubicBezTo>
                    <a:cubicBezTo>
                      <a:pt x="115" y="120"/>
                      <a:pt x="115" y="120"/>
                      <a:pt x="115" y="120"/>
                    </a:cubicBezTo>
                    <a:cubicBezTo>
                      <a:pt x="116" y="119"/>
                      <a:pt x="117" y="118"/>
                      <a:pt x="117" y="118"/>
                    </a:cubicBezTo>
                    <a:cubicBezTo>
                      <a:pt x="118" y="117"/>
                      <a:pt x="118" y="116"/>
                      <a:pt x="118" y="116"/>
                    </a:cubicBezTo>
                    <a:cubicBezTo>
                      <a:pt x="119" y="116"/>
                      <a:pt x="119" y="115"/>
                      <a:pt x="119" y="115"/>
                    </a:cubicBezTo>
                    <a:cubicBezTo>
                      <a:pt x="119" y="114"/>
                      <a:pt x="120" y="113"/>
                      <a:pt x="121" y="113"/>
                    </a:cubicBezTo>
                    <a:cubicBezTo>
                      <a:pt x="122" y="111"/>
                      <a:pt x="122" y="111"/>
                      <a:pt x="122" y="111"/>
                    </a:cubicBezTo>
                    <a:cubicBezTo>
                      <a:pt x="124" y="109"/>
                      <a:pt x="124" y="109"/>
                      <a:pt x="124" y="109"/>
                    </a:cubicBezTo>
                    <a:cubicBezTo>
                      <a:pt x="123" y="108"/>
                      <a:pt x="123" y="108"/>
                      <a:pt x="123" y="108"/>
                    </a:cubicBezTo>
                    <a:cubicBezTo>
                      <a:pt x="124" y="106"/>
                      <a:pt x="124" y="106"/>
                      <a:pt x="124" y="106"/>
                    </a:cubicBezTo>
                    <a:cubicBezTo>
                      <a:pt x="124" y="103"/>
                      <a:pt x="124" y="103"/>
                      <a:pt x="124" y="103"/>
                    </a:cubicBezTo>
                    <a:cubicBezTo>
                      <a:pt x="124" y="102"/>
                      <a:pt x="124" y="101"/>
                      <a:pt x="124" y="101"/>
                    </a:cubicBezTo>
                    <a:cubicBezTo>
                      <a:pt x="124" y="101"/>
                      <a:pt x="123" y="101"/>
                      <a:pt x="124" y="97"/>
                    </a:cubicBezTo>
                    <a:cubicBezTo>
                      <a:pt x="124" y="97"/>
                      <a:pt x="124" y="96"/>
                      <a:pt x="125" y="95"/>
                    </a:cubicBezTo>
                    <a:cubicBezTo>
                      <a:pt x="125" y="95"/>
                      <a:pt x="124" y="95"/>
                      <a:pt x="124" y="94"/>
                    </a:cubicBezTo>
                    <a:cubicBezTo>
                      <a:pt x="124" y="94"/>
                      <a:pt x="123" y="93"/>
                      <a:pt x="123" y="92"/>
                    </a:cubicBezTo>
                    <a:cubicBezTo>
                      <a:pt x="123" y="92"/>
                      <a:pt x="123" y="91"/>
                      <a:pt x="123" y="91"/>
                    </a:cubicBezTo>
                    <a:cubicBezTo>
                      <a:pt x="126" y="91"/>
                      <a:pt x="126" y="91"/>
                      <a:pt x="126" y="91"/>
                    </a:cubicBezTo>
                    <a:cubicBezTo>
                      <a:pt x="126" y="91"/>
                      <a:pt x="125" y="91"/>
                      <a:pt x="125" y="91"/>
                    </a:cubicBezTo>
                    <a:cubicBezTo>
                      <a:pt x="125" y="88"/>
                      <a:pt x="125" y="88"/>
                      <a:pt x="125" y="88"/>
                    </a:cubicBezTo>
                    <a:cubicBezTo>
                      <a:pt x="126" y="87"/>
                      <a:pt x="126" y="87"/>
                      <a:pt x="126" y="87"/>
                    </a:cubicBezTo>
                    <a:cubicBezTo>
                      <a:pt x="128" y="83"/>
                      <a:pt x="128" y="83"/>
                      <a:pt x="128" y="83"/>
                    </a:cubicBezTo>
                    <a:cubicBezTo>
                      <a:pt x="126" y="82"/>
                      <a:pt x="126" y="82"/>
                      <a:pt x="126" y="82"/>
                    </a:cubicBezTo>
                    <a:cubicBezTo>
                      <a:pt x="126" y="82"/>
                      <a:pt x="125" y="80"/>
                      <a:pt x="125" y="80"/>
                    </a:cubicBezTo>
                    <a:cubicBezTo>
                      <a:pt x="125" y="79"/>
                      <a:pt x="124" y="78"/>
                      <a:pt x="124" y="78"/>
                    </a:cubicBezTo>
                    <a:cubicBezTo>
                      <a:pt x="125" y="75"/>
                      <a:pt x="125" y="75"/>
                      <a:pt x="125" y="75"/>
                    </a:cubicBezTo>
                    <a:cubicBezTo>
                      <a:pt x="125" y="72"/>
                      <a:pt x="125" y="72"/>
                      <a:pt x="125" y="72"/>
                    </a:cubicBezTo>
                    <a:cubicBezTo>
                      <a:pt x="126" y="70"/>
                      <a:pt x="126" y="70"/>
                      <a:pt x="126" y="70"/>
                    </a:cubicBezTo>
                    <a:cubicBezTo>
                      <a:pt x="123" y="67"/>
                      <a:pt x="123" y="67"/>
                      <a:pt x="123" y="67"/>
                    </a:cubicBezTo>
                    <a:cubicBezTo>
                      <a:pt x="126" y="63"/>
                      <a:pt x="126" y="63"/>
                      <a:pt x="126" y="63"/>
                    </a:cubicBezTo>
                    <a:cubicBezTo>
                      <a:pt x="128" y="64"/>
                      <a:pt x="128" y="64"/>
                      <a:pt x="128" y="64"/>
                    </a:cubicBezTo>
                    <a:cubicBezTo>
                      <a:pt x="126" y="62"/>
                      <a:pt x="126" y="62"/>
                      <a:pt x="126" y="62"/>
                    </a:cubicBezTo>
                    <a:cubicBezTo>
                      <a:pt x="126" y="63"/>
                      <a:pt x="125" y="63"/>
                      <a:pt x="124" y="63"/>
                    </a:cubicBezTo>
                    <a:cubicBezTo>
                      <a:pt x="118" y="61"/>
                      <a:pt x="118" y="61"/>
                      <a:pt x="118" y="61"/>
                    </a:cubicBezTo>
                    <a:cubicBezTo>
                      <a:pt x="117" y="56"/>
                      <a:pt x="117" y="56"/>
                      <a:pt x="117" y="56"/>
                    </a:cubicBezTo>
                    <a:cubicBezTo>
                      <a:pt x="112" y="52"/>
                      <a:pt x="112" y="52"/>
                      <a:pt x="112" y="52"/>
                    </a:cubicBezTo>
                    <a:cubicBezTo>
                      <a:pt x="113" y="48"/>
                      <a:pt x="113" y="48"/>
                      <a:pt x="113" y="48"/>
                    </a:cubicBezTo>
                    <a:cubicBezTo>
                      <a:pt x="112" y="45"/>
                      <a:pt x="112" y="45"/>
                      <a:pt x="112" y="45"/>
                    </a:cubicBezTo>
                    <a:cubicBezTo>
                      <a:pt x="110" y="46"/>
                      <a:pt x="110" y="46"/>
                      <a:pt x="110" y="46"/>
                    </a:cubicBezTo>
                    <a:cubicBezTo>
                      <a:pt x="109" y="47"/>
                      <a:pt x="109" y="47"/>
                      <a:pt x="109" y="47"/>
                    </a:cubicBezTo>
                    <a:cubicBezTo>
                      <a:pt x="110" y="48"/>
                      <a:pt x="110" y="49"/>
                      <a:pt x="109" y="50"/>
                    </a:cubicBezTo>
                    <a:cubicBezTo>
                      <a:pt x="109" y="51"/>
                      <a:pt x="108" y="52"/>
                      <a:pt x="107" y="52"/>
                    </a:cubicBezTo>
                    <a:cubicBezTo>
                      <a:pt x="105" y="53"/>
                      <a:pt x="102" y="53"/>
                      <a:pt x="102" y="53"/>
                    </a:cubicBezTo>
                    <a:cubicBezTo>
                      <a:pt x="102" y="53"/>
                      <a:pt x="99" y="54"/>
                      <a:pt x="98" y="54"/>
                    </a:cubicBezTo>
                    <a:cubicBezTo>
                      <a:pt x="96" y="54"/>
                      <a:pt x="95" y="52"/>
                      <a:pt x="93" y="49"/>
                    </a:cubicBezTo>
                    <a:cubicBezTo>
                      <a:pt x="92" y="49"/>
                      <a:pt x="92" y="49"/>
                      <a:pt x="92" y="49"/>
                    </a:cubicBezTo>
                    <a:cubicBezTo>
                      <a:pt x="91" y="49"/>
                      <a:pt x="91" y="49"/>
                      <a:pt x="91" y="49"/>
                    </a:cubicBezTo>
                    <a:cubicBezTo>
                      <a:pt x="91" y="49"/>
                      <a:pt x="91" y="49"/>
                      <a:pt x="91" y="49"/>
                    </a:cubicBezTo>
                    <a:cubicBezTo>
                      <a:pt x="90" y="49"/>
                      <a:pt x="88" y="49"/>
                      <a:pt x="88" y="46"/>
                    </a:cubicBezTo>
                    <a:cubicBezTo>
                      <a:pt x="88" y="45"/>
                      <a:pt x="88" y="43"/>
                      <a:pt x="88" y="43"/>
                    </a:cubicBezTo>
                    <a:cubicBezTo>
                      <a:pt x="88" y="43"/>
                      <a:pt x="88" y="43"/>
                      <a:pt x="88" y="43"/>
                    </a:cubicBezTo>
                    <a:cubicBezTo>
                      <a:pt x="85" y="39"/>
                      <a:pt x="84" y="36"/>
                      <a:pt x="84" y="36"/>
                    </a:cubicBezTo>
                    <a:cubicBezTo>
                      <a:pt x="84" y="34"/>
                      <a:pt x="84" y="34"/>
                      <a:pt x="84" y="34"/>
                    </a:cubicBezTo>
                    <a:cubicBezTo>
                      <a:pt x="90" y="30"/>
                      <a:pt x="90" y="30"/>
                      <a:pt x="90" y="30"/>
                    </a:cubicBezTo>
                    <a:cubicBezTo>
                      <a:pt x="91" y="30"/>
                      <a:pt x="91" y="30"/>
                      <a:pt x="91" y="30"/>
                    </a:cubicBezTo>
                    <a:cubicBezTo>
                      <a:pt x="91" y="30"/>
                      <a:pt x="93" y="30"/>
                      <a:pt x="94" y="31"/>
                    </a:cubicBezTo>
                    <a:cubicBezTo>
                      <a:pt x="93" y="30"/>
                      <a:pt x="93" y="29"/>
                      <a:pt x="93" y="29"/>
                    </a:cubicBezTo>
                    <a:cubicBezTo>
                      <a:pt x="92" y="28"/>
                      <a:pt x="91" y="27"/>
                      <a:pt x="92" y="25"/>
                    </a:cubicBezTo>
                    <a:cubicBezTo>
                      <a:pt x="92" y="25"/>
                      <a:pt x="93" y="23"/>
                      <a:pt x="95" y="23"/>
                    </a:cubicBezTo>
                    <a:cubicBezTo>
                      <a:pt x="96" y="23"/>
                      <a:pt x="97" y="23"/>
                      <a:pt x="98" y="23"/>
                    </a:cubicBezTo>
                    <a:cubicBezTo>
                      <a:pt x="98" y="23"/>
                      <a:pt x="99" y="23"/>
                      <a:pt x="100" y="23"/>
                    </a:cubicBezTo>
                    <a:cubicBezTo>
                      <a:pt x="100" y="23"/>
                      <a:pt x="100" y="23"/>
                      <a:pt x="101" y="24"/>
                    </a:cubicBezTo>
                    <a:cubicBezTo>
                      <a:pt x="101" y="23"/>
                      <a:pt x="101" y="23"/>
                      <a:pt x="101" y="23"/>
                    </a:cubicBezTo>
                    <a:cubicBezTo>
                      <a:pt x="101" y="21"/>
                      <a:pt x="103" y="20"/>
                      <a:pt x="104" y="20"/>
                    </a:cubicBezTo>
                    <a:cubicBezTo>
                      <a:pt x="105" y="20"/>
                      <a:pt x="106" y="20"/>
                      <a:pt x="106" y="19"/>
                    </a:cubicBezTo>
                    <a:cubicBezTo>
                      <a:pt x="106" y="17"/>
                      <a:pt x="107" y="14"/>
                      <a:pt x="109" y="14"/>
                    </a:cubicBezTo>
                    <a:cubicBezTo>
                      <a:pt x="110" y="14"/>
                      <a:pt x="112" y="15"/>
                      <a:pt x="113" y="15"/>
                    </a:cubicBezTo>
                    <a:cubicBezTo>
                      <a:pt x="114" y="14"/>
                      <a:pt x="115" y="14"/>
                      <a:pt x="116" y="14"/>
                    </a:cubicBezTo>
                    <a:cubicBezTo>
                      <a:pt x="117" y="14"/>
                      <a:pt x="117" y="14"/>
                      <a:pt x="118" y="14"/>
                    </a:cubicBezTo>
                    <a:cubicBezTo>
                      <a:pt x="118" y="13"/>
                      <a:pt x="118" y="12"/>
                      <a:pt x="119" y="11"/>
                    </a:cubicBezTo>
                    <a:cubicBezTo>
                      <a:pt x="119" y="11"/>
                      <a:pt x="119" y="11"/>
                      <a:pt x="119" y="11"/>
                    </a:cubicBezTo>
                    <a:cubicBezTo>
                      <a:pt x="120" y="10"/>
                      <a:pt x="120" y="10"/>
                      <a:pt x="120" y="10"/>
                    </a:cubicBezTo>
                    <a:cubicBezTo>
                      <a:pt x="121" y="10"/>
                      <a:pt x="121" y="10"/>
                      <a:pt x="122" y="10"/>
                    </a:cubicBezTo>
                    <a:cubicBezTo>
                      <a:pt x="122" y="9"/>
                      <a:pt x="122" y="9"/>
                      <a:pt x="122" y="9"/>
                    </a:cubicBezTo>
                    <a:cubicBezTo>
                      <a:pt x="122" y="9"/>
                      <a:pt x="122" y="8"/>
                      <a:pt x="123" y="8"/>
                    </a:cubicBezTo>
                    <a:cubicBezTo>
                      <a:pt x="121" y="6"/>
                      <a:pt x="121" y="6"/>
                      <a:pt x="121" y="6"/>
                    </a:cubicBezTo>
                    <a:cubicBezTo>
                      <a:pt x="121" y="6"/>
                      <a:pt x="120" y="5"/>
                      <a:pt x="120" y="5"/>
                    </a:cubicBezTo>
                    <a:cubicBezTo>
                      <a:pt x="120" y="5"/>
                      <a:pt x="119" y="5"/>
                      <a:pt x="119" y="4"/>
                    </a:cubicBezTo>
                    <a:cubicBezTo>
                      <a:pt x="119" y="4"/>
                      <a:pt x="118" y="3"/>
                      <a:pt x="118" y="3"/>
                    </a:cubicBezTo>
                    <a:cubicBezTo>
                      <a:pt x="118" y="3"/>
                      <a:pt x="118" y="2"/>
                      <a:pt x="118" y="2"/>
                    </a:cubicBezTo>
                    <a:cubicBezTo>
                      <a:pt x="118" y="2"/>
                      <a:pt x="117" y="1"/>
                      <a:pt x="116" y="0"/>
                    </a:cubicBezTo>
                    <a:cubicBezTo>
                      <a:pt x="115" y="0"/>
                      <a:pt x="115" y="0"/>
                      <a:pt x="115" y="0"/>
                    </a:cubicBezTo>
                    <a:cubicBezTo>
                      <a:pt x="114" y="0"/>
                      <a:pt x="114" y="1"/>
                      <a:pt x="114" y="1"/>
                    </a:cubicBezTo>
                    <a:cubicBezTo>
                      <a:pt x="114" y="1"/>
                      <a:pt x="114" y="1"/>
                      <a:pt x="115" y="1"/>
                    </a:cubicBezTo>
                    <a:cubicBezTo>
                      <a:pt x="115" y="2"/>
                      <a:pt x="115" y="2"/>
                      <a:pt x="115" y="2"/>
                    </a:cubicBezTo>
                    <a:cubicBezTo>
                      <a:pt x="116" y="2"/>
                      <a:pt x="116" y="3"/>
                      <a:pt x="116" y="3"/>
                    </a:cubicBezTo>
                    <a:cubicBezTo>
                      <a:pt x="116" y="3"/>
                      <a:pt x="117" y="4"/>
                      <a:pt x="117" y="4"/>
                    </a:cubicBezTo>
                    <a:cubicBezTo>
                      <a:pt x="117" y="4"/>
                      <a:pt x="116" y="4"/>
                      <a:pt x="116" y="4"/>
                    </a:cubicBezTo>
                    <a:cubicBezTo>
                      <a:pt x="116" y="4"/>
                      <a:pt x="115" y="4"/>
                      <a:pt x="115" y="4"/>
                    </a:cubicBezTo>
                    <a:cubicBezTo>
                      <a:pt x="115" y="4"/>
                      <a:pt x="114" y="4"/>
                      <a:pt x="114" y="4"/>
                    </a:cubicBezTo>
                    <a:cubicBezTo>
                      <a:pt x="115" y="3"/>
                      <a:pt x="115" y="3"/>
                      <a:pt x="115" y="3"/>
                    </a:cubicBezTo>
                    <a:cubicBezTo>
                      <a:pt x="114" y="3"/>
                      <a:pt x="114" y="3"/>
                      <a:pt x="114" y="3"/>
                    </a:cubicBezTo>
                    <a:cubicBezTo>
                      <a:pt x="114" y="3"/>
                      <a:pt x="114" y="2"/>
                      <a:pt x="113" y="2"/>
                    </a:cubicBezTo>
                    <a:cubicBezTo>
                      <a:pt x="113" y="2"/>
                      <a:pt x="113" y="2"/>
                      <a:pt x="113" y="2"/>
                    </a:cubicBezTo>
                    <a:cubicBezTo>
                      <a:pt x="112" y="2"/>
                      <a:pt x="111" y="2"/>
                      <a:pt x="110" y="2"/>
                    </a:cubicBezTo>
                    <a:cubicBezTo>
                      <a:pt x="110" y="2"/>
                      <a:pt x="110" y="3"/>
                      <a:pt x="110" y="3"/>
                    </a:cubicBezTo>
                    <a:cubicBezTo>
                      <a:pt x="109" y="4"/>
                      <a:pt x="109" y="4"/>
                      <a:pt x="109" y="4"/>
                    </a:cubicBezTo>
                    <a:cubicBezTo>
                      <a:pt x="109" y="5"/>
                      <a:pt x="109" y="5"/>
                      <a:pt x="109" y="5"/>
                    </a:cubicBezTo>
                    <a:cubicBezTo>
                      <a:pt x="109" y="6"/>
                      <a:pt x="109" y="7"/>
                      <a:pt x="109" y="7"/>
                    </a:cubicBezTo>
                    <a:cubicBezTo>
                      <a:pt x="109" y="7"/>
                      <a:pt x="110" y="8"/>
                      <a:pt x="110" y="8"/>
                    </a:cubicBezTo>
                    <a:cubicBezTo>
                      <a:pt x="111" y="9"/>
                      <a:pt x="109" y="10"/>
                      <a:pt x="109" y="10"/>
                    </a:cubicBezTo>
                    <a:cubicBezTo>
                      <a:pt x="108" y="11"/>
                      <a:pt x="108" y="11"/>
                      <a:pt x="108" y="11"/>
                    </a:cubicBezTo>
                    <a:cubicBezTo>
                      <a:pt x="108" y="11"/>
                      <a:pt x="108" y="11"/>
                      <a:pt x="108" y="11"/>
                    </a:cubicBezTo>
                    <a:cubicBezTo>
                      <a:pt x="109" y="11"/>
                      <a:pt x="109" y="11"/>
                      <a:pt x="109" y="11"/>
                    </a:cubicBezTo>
                    <a:cubicBezTo>
                      <a:pt x="109" y="12"/>
                      <a:pt x="108" y="12"/>
                      <a:pt x="108" y="12"/>
                    </a:cubicBezTo>
                    <a:cubicBezTo>
                      <a:pt x="107" y="12"/>
                      <a:pt x="107" y="12"/>
                      <a:pt x="107" y="12"/>
                    </a:cubicBezTo>
                    <a:cubicBezTo>
                      <a:pt x="107" y="13"/>
                      <a:pt x="107" y="13"/>
                      <a:pt x="107" y="13"/>
                    </a:cubicBezTo>
                    <a:cubicBezTo>
                      <a:pt x="106" y="12"/>
                      <a:pt x="106" y="12"/>
                      <a:pt x="106" y="12"/>
                    </a:cubicBezTo>
                    <a:cubicBezTo>
                      <a:pt x="106" y="13"/>
                      <a:pt x="106" y="13"/>
                      <a:pt x="106" y="13"/>
                    </a:cubicBezTo>
                    <a:cubicBezTo>
                      <a:pt x="106" y="12"/>
                      <a:pt x="106" y="12"/>
                      <a:pt x="106" y="12"/>
                    </a:cubicBezTo>
                    <a:cubicBezTo>
                      <a:pt x="107" y="11"/>
                      <a:pt x="107" y="11"/>
                      <a:pt x="107" y="11"/>
                    </a:cubicBezTo>
                    <a:cubicBezTo>
                      <a:pt x="107" y="11"/>
                      <a:pt x="107" y="10"/>
                      <a:pt x="107" y="10"/>
                    </a:cubicBezTo>
                    <a:cubicBezTo>
                      <a:pt x="107" y="10"/>
                      <a:pt x="107" y="9"/>
                      <a:pt x="108" y="9"/>
                    </a:cubicBezTo>
                    <a:cubicBezTo>
                      <a:pt x="108" y="8"/>
                      <a:pt x="108" y="8"/>
                      <a:pt x="108" y="8"/>
                    </a:cubicBezTo>
                    <a:cubicBezTo>
                      <a:pt x="108" y="8"/>
                      <a:pt x="107" y="7"/>
                      <a:pt x="107" y="7"/>
                    </a:cubicBezTo>
                    <a:cubicBezTo>
                      <a:pt x="107" y="7"/>
                      <a:pt x="107" y="7"/>
                      <a:pt x="107" y="6"/>
                    </a:cubicBezTo>
                    <a:cubicBezTo>
                      <a:pt x="107" y="6"/>
                      <a:pt x="107" y="6"/>
                      <a:pt x="107" y="5"/>
                    </a:cubicBezTo>
                    <a:cubicBezTo>
                      <a:pt x="107" y="5"/>
                      <a:pt x="107" y="3"/>
                      <a:pt x="107" y="3"/>
                    </a:cubicBezTo>
                    <a:cubicBezTo>
                      <a:pt x="107" y="2"/>
                      <a:pt x="106" y="2"/>
                      <a:pt x="106" y="2"/>
                    </a:cubicBezTo>
                    <a:cubicBezTo>
                      <a:pt x="106" y="2"/>
                      <a:pt x="106" y="2"/>
                      <a:pt x="105" y="2"/>
                    </a:cubicBezTo>
                    <a:cubicBezTo>
                      <a:pt x="105" y="2"/>
                      <a:pt x="105" y="2"/>
                      <a:pt x="105" y="2"/>
                    </a:cubicBezTo>
                    <a:cubicBezTo>
                      <a:pt x="104" y="3"/>
                      <a:pt x="104" y="3"/>
                      <a:pt x="103" y="3"/>
                    </a:cubicBezTo>
                    <a:cubicBezTo>
                      <a:pt x="102" y="4"/>
                      <a:pt x="102" y="4"/>
                      <a:pt x="102" y="4"/>
                    </a:cubicBezTo>
                    <a:cubicBezTo>
                      <a:pt x="102" y="5"/>
                      <a:pt x="101" y="6"/>
                      <a:pt x="100" y="6"/>
                    </a:cubicBezTo>
                    <a:cubicBezTo>
                      <a:pt x="100" y="6"/>
                      <a:pt x="99" y="5"/>
                      <a:pt x="99" y="4"/>
                    </a:cubicBezTo>
                    <a:cubicBezTo>
                      <a:pt x="99" y="4"/>
                      <a:pt x="98" y="4"/>
                      <a:pt x="98" y="4"/>
                    </a:cubicBezTo>
                    <a:cubicBezTo>
                      <a:pt x="98" y="3"/>
                      <a:pt x="98" y="3"/>
                      <a:pt x="98" y="3"/>
                    </a:cubicBezTo>
                    <a:cubicBezTo>
                      <a:pt x="97" y="3"/>
                      <a:pt x="96" y="3"/>
                      <a:pt x="96" y="3"/>
                    </a:cubicBezTo>
                    <a:cubicBezTo>
                      <a:pt x="95" y="4"/>
                      <a:pt x="95" y="4"/>
                      <a:pt x="95" y="4"/>
                    </a:cubicBezTo>
                    <a:cubicBezTo>
                      <a:pt x="95" y="4"/>
                      <a:pt x="94" y="4"/>
                      <a:pt x="94" y="4"/>
                    </a:cubicBezTo>
                    <a:cubicBezTo>
                      <a:pt x="94" y="4"/>
                      <a:pt x="93" y="3"/>
                      <a:pt x="93" y="3"/>
                    </a:cubicBezTo>
                    <a:cubicBezTo>
                      <a:pt x="92" y="4"/>
                      <a:pt x="92" y="4"/>
                      <a:pt x="92" y="4"/>
                    </a:cubicBezTo>
                    <a:cubicBezTo>
                      <a:pt x="92" y="4"/>
                      <a:pt x="91" y="4"/>
                      <a:pt x="91" y="3"/>
                    </a:cubicBezTo>
                    <a:cubicBezTo>
                      <a:pt x="89" y="4"/>
                      <a:pt x="89" y="4"/>
                      <a:pt x="89" y="4"/>
                    </a:cubicBezTo>
                    <a:cubicBezTo>
                      <a:pt x="89" y="4"/>
                      <a:pt x="89" y="5"/>
                      <a:pt x="88" y="6"/>
                    </a:cubicBezTo>
                    <a:cubicBezTo>
                      <a:pt x="88" y="6"/>
                      <a:pt x="87" y="7"/>
                      <a:pt x="87" y="7"/>
                    </a:cubicBezTo>
                    <a:cubicBezTo>
                      <a:pt x="86" y="7"/>
                      <a:pt x="86" y="7"/>
                      <a:pt x="86" y="8"/>
                    </a:cubicBezTo>
                    <a:cubicBezTo>
                      <a:pt x="85" y="8"/>
                      <a:pt x="85" y="8"/>
                      <a:pt x="85" y="8"/>
                    </a:cubicBezTo>
                    <a:cubicBezTo>
                      <a:pt x="84" y="9"/>
                      <a:pt x="84" y="9"/>
                      <a:pt x="84" y="9"/>
                    </a:cubicBezTo>
                    <a:cubicBezTo>
                      <a:pt x="84" y="9"/>
                      <a:pt x="84" y="9"/>
                      <a:pt x="84" y="9"/>
                    </a:cubicBezTo>
                    <a:cubicBezTo>
                      <a:pt x="84" y="9"/>
                      <a:pt x="84" y="9"/>
                      <a:pt x="84" y="9"/>
                    </a:cubicBezTo>
                    <a:cubicBezTo>
                      <a:pt x="84" y="9"/>
                      <a:pt x="84" y="9"/>
                      <a:pt x="84" y="9"/>
                    </a:cubicBezTo>
                    <a:cubicBezTo>
                      <a:pt x="84" y="9"/>
                      <a:pt x="84" y="10"/>
                      <a:pt x="84" y="11"/>
                    </a:cubicBezTo>
                    <a:cubicBezTo>
                      <a:pt x="84" y="11"/>
                      <a:pt x="84" y="11"/>
                      <a:pt x="83" y="11"/>
                    </a:cubicBezTo>
                    <a:cubicBezTo>
                      <a:pt x="83" y="12"/>
                      <a:pt x="84" y="12"/>
                      <a:pt x="84" y="12"/>
                    </a:cubicBezTo>
                    <a:cubicBezTo>
                      <a:pt x="85" y="13"/>
                      <a:pt x="85" y="13"/>
                      <a:pt x="85" y="14"/>
                    </a:cubicBezTo>
                    <a:cubicBezTo>
                      <a:pt x="86" y="14"/>
                      <a:pt x="86" y="15"/>
                      <a:pt x="86" y="15"/>
                    </a:cubicBezTo>
                    <a:cubicBezTo>
                      <a:pt x="86" y="15"/>
                      <a:pt x="85" y="15"/>
                      <a:pt x="85" y="15"/>
                    </a:cubicBezTo>
                    <a:cubicBezTo>
                      <a:pt x="85" y="15"/>
                      <a:pt x="84" y="15"/>
                      <a:pt x="84" y="15"/>
                    </a:cubicBezTo>
                    <a:cubicBezTo>
                      <a:pt x="82" y="15"/>
                      <a:pt x="82" y="15"/>
                      <a:pt x="82" y="15"/>
                    </a:cubicBezTo>
                    <a:cubicBezTo>
                      <a:pt x="81" y="15"/>
                      <a:pt x="81" y="15"/>
                      <a:pt x="81" y="15"/>
                    </a:cubicBezTo>
                    <a:cubicBezTo>
                      <a:pt x="81" y="15"/>
                      <a:pt x="80" y="15"/>
                      <a:pt x="80" y="15"/>
                    </a:cubicBezTo>
                    <a:cubicBezTo>
                      <a:pt x="80" y="15"/>
                      <a:pt x="81" y="16"/>
                      <a:pt x="82" y="16"/>
                    </a:cubicBezTo>
                    <a:cubicBezTo>
                      <a:pt x="83" y="17"/>
                      <a:pt x="83" y="17"/>
                      <a:pt x="83" y="17"/>
                    </a:cubicBezTo>
                    <a:cubicBezTo>
                      <a:pt x="83" y="17"/>
                      <a:pt x="83" y="17"/>
                      <a:pt x="83" y="18"/>
                    </a:cubicBezTo>
                    <a:cubicBezTo>
                      <a:pt x="83" y="18"/>
                      <a:pt x="82" y="18"/>
                      <a:pt x="81" y="18"/>
                    </a:cubicBezTo>
                    <a:cubicBezTo>
                      <a:pt x="81" y="18"/>
                      <a:pt x="80" y="18"/>
                      <a:pt x="80" y="18"/>
                    </a:cubicBezTo>
                    <a:cubicBezTo>
                      <a:pt x="79" y="18"/>
                      <a:pt x="79" y="18"/>
                      <a:pt x="79" y="18"/>
                    </a:cubicBezTo>
                    <a:cubicBezTo>
                      <a:pt x="79" y="17"/>
                      <a:pt x="78" y="17"/>
                      <a:pt x="77" y="16"/>
                    </a:cubicBezTo>
                    <a:cubicBezTo>
                      <a:pt x="76" y="16"/>
                      <a:pt x="76" y="16"/>
                      <a:pt x="76" y="16"/>
                    </a:cubicBezTo>
                    <a:cubicBezTo>
                      <a:pt x="76" y="17"/>
                      <a:pt x="76" y="17"/>
                      <a:pt x="75" y="18"/>
                    </a:cubicBezTo>
                    <a:cubicBezTo>
                      <a:pt x="75" y="18"/>
                      <a:pt x="75" y="18"/>
                      <a:pt x="75" y="18"/>
                    </a:cubicBezTo>
                    <a:cubicBezTo>
                      <a:pt x="74" y="18"/>
                      <a:pt x="74" y="19"/>
                      <a:pt x="74" y="19"/>
                    </a:cubicBezTo>
                    <a:cubicBezTo>
                      <a:pt x="73" y="20"/>
                      <a:pt x="73" y="20"/>
                      <a:pt x="73" y="20"/>
                    </a:cubicBezTo>
                    <a:cubicBezTo>
                      <a:pt x="73" y="20"/>
                      <a:pt x="73" y="20"/>
                      <a:pt x="73" y="21"/>
                    </a:cubicBezTo>
                    <a:cubicBezTo>
                      <a:pt x="75" y="21"/>
                      <a:pt x="75" y="21"/>
                      <a:pt x="75" y="21"/>
                    </a:cubicBezTo>
                    <a:cubicBezTo>
                      <a:pt x="74" y="21"/>
                      <a:pt x="76" y="23"/>
                      <a:pt x="77" y="24"/>
                    </a:cubicBezTo>
                    <a:cubicBezTo>
                      <a:pt x="78" y="24"/>
                      <a:pt x="78" y="24"/>
                      <a:pt x="78" y="24"/>
                    </a:cubicBezTo>
                    <a:cubicBezTo>
                      <a:pt x="79" y="24"/>
                      <a:pt x="79" y="24"/>
                      <a:pt x="79" y="24"/>
                    </a:cubicBezTo>
                    <a:cubicBezTo>
                      <a:pt x="80" y="25"/>
                      <a:pt x="81" y="25"/>
                      <a:pt x="81" y="26"/>
                    </a:cubicBezTo>
                    <a:cubicBezTo>
                      <a:pt x="81" y="25"/>
                      <a:pt x="82" y="24"/>
                      <a:pt x="83" y="24"/>
                    </a:cubicBezTo>
                    <a:cubicBezTo>
                      <a:pt x="84" y="24"/>
                      <a:pt x="84" y="26"/>
                      <a:pt x="85" y="26"/>
                    </a:cubicBezTo>
                    <a:cubicBezTo>
                      <a:pt x="85" y="26"/>
                      <a:pt x="85" y="26"/>
                      <a:pt x="85" y="26"/>
                    </a:cubicBezTo>
                    <a:cubicBezTo>
                      <a:pt x="87" y="24"/>
                      <a:pt x="87" y="24"/>
                      <a:pt x="87" y="24"/>
                    </a:cubicBezTo>
                    <a:cubicBezTo>
                      <a:pt x="87" y="25"/>
                      <a:pt x="87" y="25"/>
                      <a:pt x="87" y="25"/>
                    </a:cubicBezTo>
                    <a:cubicBezTo>
                      <a:pt x="87" y="25"/>
                      <a:pt x="87" y="25"/>
                      <a:pt x="87" y="25"/>
                    </a:cubicBezTo>
                    <a:cubicBezTo>
                      <a:pt x="87" y="25"/>
                      <a:pt x="87" y="25"/>
                      <a:pt x="87" y="25"/>
                    </a:cubicBezTo>
                    <a:cubicBezTo>
                      <a:pt x="87" y="28"/>
                      <a:pt x="87" y="28"/>
                      <a:pt x="87" y="28"/>
                    </a:cubicBezTo>
                    <a:cubicBezTo>
                      <a:pt x="87" y="28"/>
                      <a:pt x="86" y="29"/>
                      <a:pt x="85" y="29"/>
                    </a:cubicBezTo>
                    <a:cubicBezTo>
                      <a:pt x="85" y="29"/>
                      <a:pt x="85" y="30"/>
                      <a:pt x="85" y="30"/>
                    </a:cubicBezTo>
                    <a:cubicBezTo>
                      <a:pt x="84" y="31"/>
                      <a:pt x="84" y="31"/>
                      <a:pt x="83" y="31"/>
                    </a:cubicBezTo>
                    <a:cubicBezTo>
                      <a:pt x="83" y="31"/>
                      <a:pt x="82" y="31"/>
                      <a:pt x="82" y="31"/>
                    </a:cubicBezTo>
                    <a:cubicBezTo>
                      <a:pt x="82" y="31"/>
                      <a:pt x="81" y="31"/>
                      <a:pt x="80" y="31"/>
                    </a:cubicBezTo>
                    <a:cubicBezTo>
                      <a:pt x="79" y="31"/>
                      <a:pt x="78" y="32"/>
                      <a:pt x="78" y="32"/>
                    </a:cubicBezTo>
                    <a:cubicBezTo>
                      <a:pt x="78" y="32"/>
                      <a:pt x="77" y="33"/>
                      <a:pt x="75" y="33"/>
                    </a:cubicBezTo>
                    <a:cubicBezTo>
                      <a:pt x="74" y="33"/>
                      <a:pt x="74" y="33"/>
                      <a:pt x="73" y="34"/>
                    </a:cubicBezTo>
                    <a:cubicBezTo>
                      <a:pt x="73" y="34"/>
                      <a:pt x="73" y="34"/>
                      <a:pt x="73" y="34"/>
                    </a:cubicBezTo>
                    <a:cubicBezTo>
                      <a:pt x="72" y="35"/>
                      <a:pt x="73" y="35"/>
                      <a:pt x="73" y="35"/>
                    </a:cubicBezTo>
                    <a:cubicBezTo>
                      <a:pt x="74" y="36"/>
                      <a:pt x="74" y="36"/>
                      <a:pt x="74" y="36"/>
                    </a:cubicBezTo>
                    <a:cubicBezTo>
                      <a:pt x="75" y="37"/>
                      <a:pt x="75" y="37"/>
                      <a:pt x="75" y="37"/>
                    </a:cubicBezTo>
                    <a:cubicBezTo>
                      <a:pt x="75" y="37"/>
                      <a:pt x="74" y="38"/>
                      <a:pt x="72" y="38"/>
                    </a:cubicBezTo>
                    <a:cubicBezTo>
                      <a:pt x="72" y="38"/>
                      <a:pt x="72" y="38"/>
                      <a:pt x="73" y="39"/>
                    </a:cubicBezTo>
                    <a:cubicBezTo>
                      <a:pt x="74" y="41"/>
                      <a:pt x="74" y="41"/>
                      <a:pt x="74" y="41"/>
                    </a:cubicBezTo>
                    <a:cubicBezTo>
                      <a:pt x="73" y="41"/>
                      <a:pt x="73" y="41"/>
                      <a:pt x="73" y="41"/>
                    </a:cubicBezTo>
                    <a:cubicBezTo>
                      <a:pt x="73" y="41"/>
                      <a:pt x="73" y="41"/>
                      <a:pt x="73" y="41"/>
                    </a:cubicBezTo>
                    <a:cubicBezTo>
                      <a:pt x="73" y="41"/>
                      <a:pt x="73" y="41"/>
                      <a:pt x="73" y="41"/>
                    </a:cubicBezTo>
                    <a:cubicBezTo>
                      <a:pt x="72" y="41"/>
                      <a:pt x="72" y="41"/>
                      <a:pt x="72" y="41"/>
                    </a:cubicBezTo>
                    <a:cubicBezTo>
                      <a:pt x="70" y="39"/>
                      <a:pt x="70" y="39"/>
                      <a:pt x="70" y="38"/>
                    </a:cubicBezTo>
                    <a:cubicBezTo>
                      <a:pt x="70" y="38"/>
                      <a:pt x="70" y="38"/>
                      <a:pt x="69" y="38"/>
                    </a:cubicBezTo>
                    <a:cubicBezTo>
                      <a:pt x="68" y="37"/>
                      <a:pt x="68" y="37"/>
                      <a:pt x="68" y="37"/>
                    </a:cubicBezTo>
                    <a:cubicBezTo>
                      <a:pt x="66" y="37"/>
                      <a:pt x="66" y="37"/>
                      <a:pt x="66" y="37"/>
                    </a:cubicBezTo>
                    <a:cubicBezTo>
                      <a:pt x="66" y="36"/>
                      <a:pt x="66" y="36"/>
                      <a:pt x="66" y="36"/>
                    </a:cubicBezTo>
                    <a:cubicBezTo>
                      <a:pt x="63" y="35"/>
                      <a:pt x="63" y="35"/>
                      <a:pt x="63" y="35"/>
                    </a:cubicBezTo>
                    <a:cubicBezTo>
                      <a:pt x="63" y="35"/>
                      <a:pt x="62" y="35"/>
                      <a:pt x="62" y="35"/>
                    </a:cubicBezTo>
                    <a:cubicBezTo>
                      <a:pt x="61" y="35"/>
                      <a:pt x="60" y="36"/>
                      <a:pt x="60" y="36"/>
                    </a:cubicBezTo>
                    <a:cubicBezTo>
                      <a:pt x="60" y="36"/>
                      <a:pt x="59" y="37"/>
                      <a:pt x="59" y="37"/>
                    </a:cubicBezTo>
                    <a:cubicBezTo>
                      <a:pt x="59" y="37"/>
                      <a:pt x="58" y="37"/>
                      <a:pt x="58" y="37"/>
                    </a:cubicBezTo>
                    <a:cubicBezTo>
                      <a:pt x="58" y="37"/>
                      <a:pt x="57" y="36"/>
                      <a:pt x="57" y="35"/>
                    </a:cubicBezTo>
                    <a:cubicBezTo>
                      <a:pt x="57" y="35"/>
                      <a:pt x="57" y="35"/>
                      <a:pt x="57" y="35"/>
                    </a:cubicBezTo>
                    <a:cubicBezTo>
                      <a:pt x="57" y="35"/>
                      <a:pt x="57" y="34"/>
                      <a:pt x="56" y="34"/>
                    </a:cubicBezTo>
                    <a:cubicBezTo>
                      <a:pt x="56" y="34"/>
                      <a:pt x="56" y="34"/>
                      <a:pt x="56" y="33"/>
                    </a:cubicBezTo>
                    <a:cubicBezTo>
                      <a:pt x="55" y="32"/>
                      <a:pt x="55" y="32"/>
                      <a:pt x="55" y="32"/>
                    </a:cubicBezTo>
                    <a:cubicBezTo>
                      <a:pt x="55" y="32"/>
                      <a:pt x="54" y="32"/>
                      <a:pt x="53" y="32"/>
                    </a:cubicBezTo>
                    <a:cubicBezTo>
                      <a:pt x="53" y="32"/>
                      <a:pt x="52" y="32"/>
                      <a:pt x="52" y="31"/>
                    </a:cubicBezTo>
                    <a:cubicBezTo>
                      <a:pt x="52" y="31"/>
                      <a:pt x="51" y="31"/>
                      <a:pt x="51" y="31"/>
                    </a:cubicBezTo>
                    <a:cubicBezTo>
                      <a:pt x="51" y="31"/>
                      <a:pt x="50" y="30"/>
                      <a:pt x="50" y="30"/>
                    </a:cubicBezTo>
                    <a:cubicBezTo>
                      <a:pt x="49" y="30"/>
                      <a:pt x="49" y="29"/>
                      <a:pt x="49" y="29"/>
                    </a:cubicBezTo>
                    <a:cubicBezTo>
                      <a:pt x="48" y="30"/>
                      <a:pt x="48" y="30"/>
                      <a:pt x="48" y="30"/>
                    </a:cubicBezTo>
                    <a:cubicBezTo>
                      <a:pt x="47" y="29"/>
                      <a:pt x="47" y="29"/>
                      <a:pt x="46" y="29"/>
                    </a:cubicBezTo>
                    <a:cubicBezTo>
                      <a:pt x="45" y="28"/>
                      <a:pt x="45" y="28"/>
                      <a:pt x="45" y="28"/>
                    </a:cubicBezTo>
                    <a:cubicBezTo>
                      <a:pt x="45" y="28"/>
                      <a:pt x="45" y="28"/>
                      <a:pt x="44" y="27"/>
                    </a:cubicBezTo>
                    <a:cubicBezTo>
                      <a:pt x="44" y="27"/>
                      <a:pt x="43" y="27"/>
                      <a:pt x="43" y="27"/>
                    </a:cubicBezTo>
                    <a:cubicBezTo>
                      <a:pt x="43" y="28"/>
                      <a:pt x="43" y="28"/>
                      <a:pt x="43" y="28"/>
                    </a:cubicBezTo>
                    <a:cubicBezTo>
                      <a:pt x="44" y="29"/>
                      <a:pt x="44" y="30"/>
                      <a:pt x="44" y="30"/>
                    </a:cubicBezTo>
                    <a:cubicBezTo>
                      <a:pt x="43" y="30"/>
                      <a:pt x="42" y="30"/>
                      <a:pt x="41" y="29"/>
                    </a:cubicBezTo>
                    <a:cubicBezTo>
                      <a:pt x="40" y="29"/>
                      <a:pt x="40" y="29"/>
                      <a:pt x="40" y="29"/>
                    </a:cubicBezTo>
                    <a:cubicBezTo>
                      <a:pt x="39" y="28"/>
                      <a:pt x="39" y="28"/>
                      <a:pt x="39" y="28"/>
                    </a:cubicBezTo>
                    <a:cubicBezTo>
                      <a:pt x="39" y="28"/>
                      <a:pt x="38" y="28"/>
                      <a:pt x="38" y="28"/>
                    </a:cubicBezTo>
                    <a:cubicBezTo>
                      <a:pt x="38" y="28"/>
                      <a:pt x="37" y="29"/>
                      <a:pt x="37" y="29"/>
                    </a:cubicBezTo>
                    <a:cubicBezTo>
                      <a:pt x="36" y="29"/>
                      <a:pt x="36" y="29"/>
                      <a:pt x="36" y="29"/>
                    </a:cubicBezTo>
                    <a:cubicBezTo>
                      <a:pt x="36" y="31"/>
                      <a:pt x="36" y="31"/>
                      <a:pt x="36" y="31"/>
                    </a:cubicBezTo>
                    <a:cubicBezTo>
                      <a:pt x="36" y="32"/>
                      <a:pt x="36" y="32"/>
                      <a:pt x="35" y="32"/>
                    </a:cubicBezTo>
                    <a:cubicBezTo>
                      <a:pt x="34" y="32"/>
                      <a:pt x="34" y="32"/>
                      <a:pt x="34" y="33"/>
                    </a:cubicBezTo>
                    <a:cubicBezTo>
                      <a:pt x="34" y="33"/>
                      <a:pt x="34" y="34"/>
                      <a:pt x="34" y="34"/>
                    </a:cubicBezTo>
                    <a:cubicBezTo>
                      <a:pt x="34" y="34"/>
                      <a:pt x="34" y="34"/>
                      <a:pt x="34" y="34"/>
                    </a:cubicBezTo>
                    <a:cubicBezTo>
                      <a:pt x="34" y="34"/>
                      <a:pt x="35" y="34"/>
                      <a:pt x="35" y="33"/>
                    </a:cubicBezTo>
                    <a:cubicBezTo>
                      <a:pt x="36" y="33"/>
                      <a:pt x="36" y="33"/>
                      <a:pt x="36" y="33"/>
                    </a:cubicBezTo>
                    <a:cubicBezTo>
                      <a:pt x="35" y="33"/>
                      <a:pt x="35" y="33"/>
                      <a:pt x="35" y="33"/>
                    </a:cubicBezTo>
                    <a:cubicBezTo>
                      <a:pt x="35" y="32"/>
                      <a:pt x="36" y="32"/>
                      <a:pt x="36" y="32"/>
                    </a:cubicBezTo>
                    <a:cubicBezTo>
                      <a:pt x="37" y="32"/>
                      <a:pt x="37" y="32"/>
                      <a:pt x="37" y="32"/>
                    </a:cubicBezTo>
                    <a:cubicBezTo>
                      <a:pt x="37" y="31"/>
                      <a:pt x="38" y="31"/>
                      <a:pt x="38" y="31"/>
                    </a:cubicBezTo>
                    <a:cubicBezTo>
                      <a:pt x="39" y="31"/>
                      <a:pt x="39" y="31"/>
                      <a:pt x="39" y="32"/>
                    </a:cubicBezTo>
                    <a:cubicBezTo>
                      <a:pt x="39" y="32"/>
                      <a:pt x="39" y="33"/>
                      <a:pt x="38" y="33"/>
                    </a:cubicBezTo>
                    <a:cubicBezTo>
                      <a:pt x="39" y="34"/>
                      <a:pt x="39" y="34"/>
                      <a:pt x="39" y="34"/>
                    </a:cubicBezTo>
                    <a:cubicBezTo>
                      <a:pt x="39" y="35"/>
                      <a:pt x="38" y="35"/>
                      <a:pt x="38" y="35"/>
                    </a:cubicBezTo>
                    <a:cubicBezTo>
                      <a:pt x="38" y="35"/>
                      <a:pt x="37" y="36"/>
                      <a:pt x="37" y="36"/>
                    </a:cubicBezTo>
                    <a:cubicBezTo>
                      <a:pt x="37" y="37"/>
                      <a:pt x="37" y="37"/>
                      <a:pt x="37" y="38"/>
                    </a:cubicBezTo>
                    <a:cubicBezTo>
                      <a:pt x="37" y="37"/>
                      <a:pt x="38" y="38"/>
                      <a:pt x="38" y="38"/>
                    </a:cubicBezTo>
                    <a:cubicBezTo>
                      <a:pt x="38" y="38"/>
                      <a:pt x="38" y="38"/>
                      <a:pt x="38" y="39"/>
                    </a:cubicBezTo>
                    <a:cubicBezTo>
                      <a:pt x="38" y="39"/>
                      <a:pt x="38" y="39"/>
                      <a:pt x="38" y="39"/>
                    </a:cubicBezTo>
                    <a:cubicBezTo>
                      <a:pt x="38" y="40"/>
                      <a:pt x="38" y="40"/>
                      <a:pt x="37" y="40"/>
                    </a:cubicBezTo>
                    <a:cubicBezTo>
                      <a:pt x="36" y="40"/>
                      <a:pt x="36" y="40"/>
                      <a:pt x="36" y="40"/>
                    </a:cubicBezTo>
                    <a:cubicBezTo>
                      <a:pt x="36" y="40"/>
                      <a:pt x="36" y="39"/>
                      <a:pt x="35" y="39"/>
                    </a:cubicBezTo>
                    <a:cubicBezTo>
                      <a:pt x="34" y="39"/>
                      <a:pt x="34" y="39"/>
                      <a:pt x="34" y="39"/>
                    </a:cubicBezTo>
                    <a:cubicBezTo>
                      <a:pt x="34" y="39"/>
                      <a:pt x="33" y="39"/>
                      <a:pt x="32" y="39"/>
                    </a:cubicBezTo>
                    <a:cubicBezTo>
                      <a:pt x="31" y="38"/>
                      <a:pt x="30" y="38"/>
                      <a:pt x="29" y="38"/>
                    </a:cubicBezTo>
                    <a:cubicBezTo>
                      <a:pt x="28" y="38"/>
                      <a:pt x="28" y="39"/>
                      <a:pt x="28" y="39"/>
                    </a:cubicBezTo>
                    <a:cubicBezTo>
                      <a:pt x="28" y="39"/>
                      <a:pt x="29" y="39"/>
                      <a:pt x="31" y="40"/>
                    </a:cubicBezTo>
                    <a:cubicBezTo>
                      <a:pt x="31" y="40"/>
                      <a:pt x="32" y="40"/>
                      <a:pt x="32" y="40"/>
                    </a:cubicBezTo>
                    <a:cubicBezTo>
                      <a:pt x="32" y="40"/>
                      <a:pt x="32" y="40"/>
                      <a:pt x="32" y="40"/>
                    </a:cubicBezTo>
                    <a:cubicBezTo>
                      <a:pt x="33" y="40"/>
                      <a:pt x="33" y="40"/>
                      <a:pt x="33" y="41"/>
                    </a:cubicBezTo>
                    <a:cubicBezTo>
                      <a:pt x="33" y="43"/>
                      <a:pt x="33" y="43"/>
                      <a:pt x="33" y="43"/>
                    </a:cubicBezTo>
                    <a:cubicBezTo>
                      <a:pt x="33" y="43"/>
                      <a:pt x="34" y="43"/>
                      <a:pt x="34" y="44"/>
                    </a:cubicBezTo>
                    <a:cubicBezTo>
                      <a:pt x="34" y="45"/>
                      <a:pt x="34" y="45"/>
                      <a:pt x="34" y="45"/>
                    </a:cubicBezTo>
                    <a:cubicBezTo>
                      <a:pt x="35" y="46"/>
                      <a:pt x="35" y="46"/>
                      <a:pt x="36" y="46"/>
                    </a:cubicBezTo>
                    <a:cubicBezTo>
                      <a:pt x="36" y="46"/>
                      <a:pt x="37" y="46"/>
                      <a:pt x="37" y="46"/>
                    </a:cubicBezTo>
                    <a:cubicBezTo>
                      <a:pt x="37" y="46"/>
                      <a:pt x="38" y="46"/>
                      <a:pt x="38" y="46"/>
                    </a:cubicBezTo>
                    <a:cubicBezTo>
                      <a:pt x="39" y="46"/>
                      <a:pt x="39" y="46"/>
                      <a:pt x="39" y="46"/>
                    </a:cubicBezTo>
                    <a:cubicBezTo>
                      <a:pt x="40" y="46"/>
                      <a:pt x="41" y="46"/>
                      <a:pt x="42" y="46"/>
                    </a:cubicBezTo>
                    <a:cubicBezTo>
                      <a:pt x="43" y="46"/>
                      <a:pt x="44" y="47"/>
                      <a:pt x="44" y="47"/>
                    </a:cubicBezTo>
                    <a:cubicBezTo>
                      <a:pt x="44" y="48"/>
                      <a:pt x="43" y="49"/>
                      <a:pt x="43" y="50"/>
                    </a:cubicBezTo>
                    <a:cubicBezTo>
                      <a:pt x="43" y="49"/>
                      <a:pt x="43" y="49"/>
                      <a:pt x="43" y="49"/>
                    </a:cubicBezTo>
                    <a:cubicBezTo>
                      <a:pt x="42" y="50"/>
                      <a:pt x="42" y="50"/>
                      <a:pt x="42" y="50"/>
                    </a:cubicBezTo>
                    <a:cubicBezTo>
                      <a:pt x="42" y="51"/>
                      <a:pt x="42" y="51"/>
                      <a:pt x="42" y="51"/>
                    </a:cubicBezTo>
                    <a:cubicBezTo>
                      <a:pt x="42" y="51"/>
                      <a:pt x="42" y="51"/>
                      <a:pt x="41" y="51"/>
                    </a:cubicBezTo>
                    <a:cubicBezTo>
                      <a:pt x="39" y="51"/>
                      <a:pt x="38" y="51"/>
                      <a:pt x="38" y="51"/>
                    </a:cubicBezTo>
                    <a:cubicBezTo>
                      <a:pt x="36" y="50"/>
                      <a:pt x="36" y="50"/>
                      <a:pt x="36" y="50"/>
                    </a:cubicBezTo>
                    <a:cubicBezTo>
                      <a:pt x="36" y="50"/>
                      <a:pt x="35" y="51"/>
                      <a:pt x="35" y="51"/>
                    </a:cubicBezTo>
                    <a:cubicBezTo>
                      <a:pt x="34" y="52"/>
                      <a:pt x="34" y="52"/>
                      <a:pt x="34" y="52"/>
                    </a:cubicBezTo>
                    <a:cubicBezTo>
                      <a:pt x="34" y="53"/>
                      <a:pt x="34" y="53"/>
                      <a:pt x="34" y="53"/>
                    </a:cubicBezTo>
                    <a:cubicBezTo>
                      <a:pt x="34" y="53"/>
                      <a:pt x="34" y="53"/>
                      <a:pt x="33" y="55"/>
                    </a:cubicBezTo>
                    <a:cubicBezTo>
                      <a:pt x="33" y="55"/>
                      <a:pt x="34" y="55"/>
                      <a:pt x="34" y="55"/>
                    </a:cubicBezTo>
                    <a:cubicBezTo>
                      <a:pt x="34" y="57"/>
                      <a:pt x="34" y="57"/>
                      <a:pt x="34" y="57"/>
                    </a:cubicBezTo>
                    <a:cubicBezTo>
                      <a:pt x="34" y="57"/>
                      <a:pt x="34" y="57"/>
                      <a:pt x="34" y="57"/>
                    </a:cubicBezTo>
                    <a:cubicBezTo>
                      <a:pt x="34" y="57"/>
                      <a:pt x="34" y="57"/>
                      <a:pt x="34" y="57"/>
                    </a:cubicBezTo>
                    <a:cubicBezTo>
                      <a:pt x="34" y="57"/>
                      <a:pt x="34" y="57"/>
                      <a:pt x="34" y="57"/>
                    </a:cubicBezTo>
                    <a:cubicBezTo>
                      <a:pt x="34" y="57"/>
                      <a:pt x="34" y="57"/>
                      <a:pt x="34" y="57"/>
                    </a:cubicBezTo>
                    <a:cubicBezTo>
                      <a:pt x="33" y="58"/>
                      <a:pt x="32" y="57"/>
                      <a:pt x="32" y="57"/>
                    </a:cubicBezTo>
                    <a:cubicBezTo>
                      <a:pt x="32" y="57"/>
                      <a:pt x="32" y="57"/>
                      <a:pt x="31" y="57"/>
                    </a:cubicBezTo>
                    <a:cubicBezTo>
                      <a:pt x="31" y="56"/>
                      <a:pt x="30" y="56"/>
                      <a:pt x="30" y="56"/>
                    </a:cubicBezTo>
                    <a:cubicBezTo>
                      <a:pt x="29" y="58"/>
                      <a:pt x="29" y="58"/>
                      <a:pt x="29" y="58"/>
                    </a:cubicBezTo>
                    <a:cubicBezTo>
                      <a:pt x="28" y="58"/>
                      <a:pt x="28" y="58"/>
                      <a:pt x="28" y="58"/>
                    </a:cubicBezTo>
                    <a:cubicBezTo>
                      <a:pt x="27" y="58"/>
                      <a:pt x="27" y="58"/>
                      <a:pt x="27" y="58"/>
                    </a:cubicBezTo>
                    <a:cubicBezTo>
                      <a:pt x="27" y="58"/>
                      <a:pt x="26" y="58"/>
                      <a:pt x="26" y="58"/>
                    </a:cubicBezTo>
                    <a:cubicBezTo>
                      <a:pt x="26" y="58"/>
                      <a:pt x="26" y="58"/>
                      <a:pt x="26" y="59"/>
                    </a:cubicBezTo>
                    <a:cubicBezTo>
                      <a:pt x="26" y="59"/>
                      <a:pt x="26" y="60"/>
                      <a:pt x="26" y="60"/>
                    </a:cubicBezTo>
                    <a:cubicBezTo>
                      <a:pt x="26" y="60"/>
                      <a:pt x="27" y="60"/>
                      <a:pt x="28" y="61"/>
                    </a:cubicBezTo>
                    <a:cubicBezTo>
                      <a:pt x="28" y="61"/>
                      <a:pt x="28" y="62"/>
                      <a:pt x="28" y="62"/>
                    </a:cubicBezTo>
                    <a:cubicBezTo>
                      <a:pt x="28" y="62"/>
                      <a:pt x="27" y="63"/>
                      <a:pt x="27" y="63"/>
                    </a:cubicBezTo>
                    <a:cubicBezTo>
                      <a:pt x="27" y="63"/>
                      <a:pt x="27" y="63"/>
                      <a:pt x="25" y="61"/>
                    </a:cubicBezTo>
                    <a:cubicBezTo>
                      <a:pt x="25" y="61"/>
                      <a:pt x="25" y="61"/>
                      <a:pt x="25" y="61"/>
                    </a:cubicBezTo>
                    <a:cubicBezTo>
                      <a:pt x="25" y="61"/>
                      <a:pt x="25" y="61"/>
                      <a:pt x="25" y="61"/>
                    </a:cubicBezTo>
                    <a:cubicBezTo>
                      <a:pt x="24" y="61"/>
                      <a:pt x="24" y="62"/>
                      <a:pt x="24" y="62"/>
                    </a:cubicBezTo>
                    <a:cubicBezTo>
                      <a:pt x="24" y="63"/>
                      <a:pt x="24" y="63"/>
                      <a:pt x="25" y="63"/>
                    </a:cubicBezTo>
                    <a:cubicBezTo>
                      <a:pt x="26" y="63"/>
                      <a:pt x="26" y="63"/>
                      <a:pt x="26" y="63"/>
                    </a:cubicBezTo>
                    <a:cubicBezTo>
                      <a:pt x="27" y="64"/>
                      <a:pt x="27" y="64"/>
                      <a:pt x="27" y="64"/>
                    </a:cubicBezTo>
                    <a:cubicBezTo>
                      <a:pt x="28" y="65"/>
                      <a:pt x="28" y="65"/>
                      <a:pt x="28" y="65"/>
                    </a:cubicBezTo>
                    <a:cubicBezTo>
                      <a:pt x="28" y="65"/>
                      <a:pt x="28" y="65"/>
                      <a:pt x="28" y="66"/>
                    </a:cubicBezTo>
                    <a:cubicBezTo>
                      <a:pt x="29" y="66"/>
                      <a:pt x="30" y="65"/>
                      <a:pt x="31" y="65"/>
                    </a:cubicBezTo>
                    <a:cubicBezTo>
                      <a:pt x="32" y="65"/>
                      <a:pt x="32" y="65"/>
                      <a:pt x="32" y="65"/>
                    </a:cubicBezTo>
                    <a:cubicBezTo>
                      <a:pt x="33" y="66"/>
                      <a:pt x="33" y="67"/>
                      <a:pt x="33" y="67"/>
                    </a:cubicBezTo>
                    <a:cubicBezTo>
                      <a:pt x="33" y="67"/>
                      <a:pt x="32" y="68"/>
                      <a:pt x="32" y="68"/>
                    </a:cubicBezTo>
                    <a:cubicBezTo>
                      <a:pt x="32" y="68"/>
                      <a:pt x="32" y="67"/>
                      <a:pt x="32" y="67"/>
                    </a:cubicBezTo>
                    <a:cubicBezTo>
                      <a:pt x="32" y="67"/>
                      <a:pt x="32" y="67"/>
                      <a:pt x="32" y="67"/>
                    </a:cubicBezTo>
                    <a:cubicBezTo>
                      <a:pt x="31" y="67"/>
                      <a:pt x="31" y="68"/>
                      <a:pt x="31" y="69"/>
                    </a:cubicBezTo>
                    <a:cubicBezTo>
                      <a:pt x="31" y="69"/>
                      <a:pt x="31" y="69"/>
                      <a:pt x="31" y="69"/>
                    </a:cubicBezTo>
                    <a:cubicBezTo>
                      <a:pt x="31" y="70"/>
                      <a:pt x="31" y="70"/>
                      <a:pt x="32" y="70"/>
                    </a:cubicBezTo>
                    <a:cubicBezTo>
                      <a:pt x="33" y="70"/>
                      <a:pt x="33" y="70"/>
                      <a:pt x="33" y="70"/>
                    </a:cubicBezTo>
                    <a:cubicBezTo>
                      <a:pt x="34" y="70"/>
                      <a:pt x="34" y="70"/>
                      <a:pt x="34" y="70"/>
                    </a:cubicBezTo>
                    <a:cubicBezTo>
                      <a:pt x="34" y="69"/>
                      <a:pt x="35" y="69"/>
                      <a:pt x="35" y="69"/>
                    </a:cubicBezTo>
                    <a:cubicBezTo>
                      <a:pt x="35" y="68"/>
                      <a:pt x="36" y="68"/>
                      <a:pt x="36" y="68"/>
                    </a:cubicBezTo>
                    <a:cubicBezTo>
                      <a:pt x="36" y="68"/>
                      <a:pt x="38" y="69"/>
                      <a:pt x="38" y="69"/>
                    </a:cubicBezTo>
                    <a:cubicBezTo>
                      <a:pt x="38" y="69"/>
                      <a:pt x="38" y="69"/>
                      <a:pt x="38" y="69"/>
                    </a:cubicBezTo>
                    <a:cubicBezTo>
                      <a:pt x="38" y="70"/>
                      <a:pt x="38" y="70"/>
                      <a:pt x="38" y="70"/>
                    </a:cubicBezTo>
                    <a:cubicBezTo>
                      <a:pt x="38" y="70"/>
                      <a:pt x="38" y="70"/>
                      <a:pt x="38" y="70"/>
                    </a:cubicBezTo>
                    <a:cubicBezTo>
                      <a:pt x="37" y="70"/>
                      <a:pt x="37" y="70"/>
                      <a:pt x="37" y="70"/>
                    </a:cubicBezTo>
                    <a:cubicBezTo>
                      <a:pt x="37" y="70"/>
                      <a:pt x="36" y="71"/>
                      <a:pt x="36" y="72"/>
                    </a:cubicBezTo>
                    <a:cubicBezTo>
                      <a:pt x="36" y="72"/>
                      <a:pt x="36" y="72"/>
                      <a:pt x="35" y="72"/>
                    </a:cubicBezTo>
                    <a:cubicBezTo>
                      <a:pt x="35" y="72"/>
                      <a:pt x="35" y="72"/>
                      <a:pt x="35" y="72"/>
                    </a:cubicBezTo>
                    <a:cubicBezTo>
                      <a:pt x="34" y="71"/>
                      <a:pt x="34" y="71"/>
                      <a:pt x="34" y="71"/>
                    </a:cubicBezTo>
                    <a:cubicBezTo>
                      <a:pt x="34" y="72"/>
                      <a:pt x="34" y="72"/>
                      <a:pt x="34" y="72"/>
                    </a:cubicBezTo>
                    <a:cubicBezTo>
                      <a:pt x="34" y="73"/>
                      <a:pt x="34" y="73"/>
                      <a:pt x="34" y="73"/>
                    </a:cubicBezTo>
                    <a:cubicBezTo>
                      <a:pt x="34" y="74"/>
                      <a:pt x="34" y="74"/>
                      <a:pt x="34" y="73"/>
                    </a:cubicBezTo>
                    <a:cubicBezTo>
                      <a:pt x="35" y="73"/>
                      <a:pt x="35" y="73"/>
                      <a:pt x="35" y="73"/>
                    </a:cubicBezTo>
                    <a:cubicBezTo>
                      <a:pt x="35" y="73"/>
                      <a:pt x="35" y="73"/>
                      <a:pt x="35" y="73"/>
                    </a:cubicBezTo>
                    <a:cubicBezTo>
                      <a:pt x="36" y="73"/>
                      <a:pt x="36" y="73"/>
                      <a:pt x="37" y="73"/>
                    </a:cubicBezTo>
                    <a:cubicBezTo>
                      <a:pt x="37" y="74"/>
                      <a:pt x="37" y="74"/>
                      <a:pt x="37" y="74"/>
                    </a:cubicBezTo>
                    <a:cubicBezTo>
                      <a:pt x="38" y="74"/>
                      <a:pt x="38" y="75"/>
                      <a:pt x="38" y="75"/>
                    </a:cubicBezTo>
                    <a:cubicBezTo>
                      <a:pt x="38" y="75"/>
                      <a:pt x="39" y="75"/>
                      <a:pt x="39" y="75"/>
                    </a:cubicBezTo>
                    <a:cubicBezTo>
                      <a:pt x="40" y="76"/>
                      <a:pt x="40" y="76"/>
                      <a:pt x="41" y="76"/>
                    </a:cubicBezTo>
                    <a:cubicBezTo>
                      <a:pt x="44" y="76"/>
                      <a:pt x="44" y="76"/>
                      <a:pt x="44" y="76"/>
                    </a:cubicBezTo>
                    <a:cubicBezTo>
                      <a:pt x="45" y="76"/>
                      <a:pt x="45" y="76"/>
                      <a:pt x="45" y="76"/>
                    </a:cubicBezTo>
                    <a:cubicBezTo>
                      <a:pt x="46" y="76"/>
                      <a:pt x="49" y="76"/>
                      <a:pt x="49" y="76"/>
                    </a:cubicBezTo>
                    <a:cubicBezTo>
                      <a:pt x="51" y="77"/>
                      <a:pt x="51" y="77"/>
                      <a:pt x="51" y="77"/>
                    </a:cubicBezTo>
                    <a:cubicBezTo>
                      <a:pt x="51" y="77"/>
                      <a:pt x="51" y="77"/>
                      <a:pt x="51" y="77"/>
                    </a:cubicBezTo>
                    <a:cubicBezTo>
                      <a:pt x="51" y="77"/>
                      <a:pt x="51" y="77"/>
                      <a:pt x="51" y="77"/>
                    </a:cubicBezTo>
                    <a:cubicBezTo>
                      <a:pt x="51" y="77"/>
                      <a:pt x="51" y="77"/>
                      <a:pt x="51" y="77"/>
                    </a:cubicBezTo>
                    <a:cubicBezTo>
                      <a:pt x="51" y="79"/>
                      <a:pt x="51" y="79"/>
                      <a:pt x="51" y="79"/>
                    </a:cubicBezTo>
                    <a:cubicBezTo>
                      <a:pt x="51" y="79"/>
                      <a:pt x="51" y="79"/>
                      <a:pt x="51" y="79"/>
                    </a:cubicBezTo>
                    <a:cubicBezTo>
                      <a:pt x="51" y="79"/>
                      <a:pt x="52" y="79"/>
                      <a:pt x="53" y="79"/>
                    </a:cubicBezTo>
                    <a:cubicBezTo>
                      <a:pt x="53" y="80"/>
                      <a:pt x="53" y="80"/>
                      <a:pt x="51" y="80"/>
                    </a:cubicBezTo>
                    <a:cubicBezTo>
                      <a:pt x="51" y="80"/>
                      <a:pt x="51" y="80"/>
                      <a:pt x="51" y="80"/>
                    </a:cubicBezTo>
                    <a:cubicBezTo>
                      <a:pt x="52" y="81"/>
                      <a:pt x="52" y="81"/>
                      <a:pt x="52" y="81"/>
                    </a:cubicBezTo>
                    <a:cubicBezTo>
                      <a:pt x="51" y="83"/>
                      <a:pt x="51" y="83"/>
                      <a:pt x="51" y="83"/>
                    </a:cubicBezTo>
                    <a:cubicBezTo>
                      <a:pt x="51" y="82"/>
                      <a:pt x="51" y="82"/>
                      <a:pt x="51" y="82"/>
                    </a:cubicBezTo>
                    <a:cubicBezTo>
                      <a:pt x="51" y="82"/>
                      <a:pt x="51" y="82"/>
                      <a:pt x="51" y="82"/>
                    </a:cubicBezTo>
                    <a:cubicBezTo>
                      <a:pt x="51" y="82"/>
                      <a:pt x="51" y="82"/>
                      <a:pt x="51" y="82"/>
                    </a:cubicBezTo>
                    <a:cubicBezTo>
                      <a:pt x="50" y="81"/>
                      <a:pt x="50" y="81"/>
                      <a:pt x="50" y="81"/>
                    </a:cubicBezTo>
                    <a:cubicBezTo>
                      <a:pt x="48" y="81"/>
                      <a:pt x="48" y="81"/>
                      <a:pt x="48" y="81"/>
                    </a:cubicBezTo>
                    <a:cubicBezTo>
                      <a:pt x="48" y="81"/>
                      <a:pt x="48" y="81"/>
                      <a:pt x="48" y="81"/>
                    </a:cubicBezTo>
                    <a:cubicBezTo>
                      <a:pt x="48" y="82"/>
                      <a:pt x="48" y="82"/>
                      <a:pt x="48" y="82"/>
                    </a:cubicBezTo>
                    <a:cubicBezTo>
                      <a:pt x="47" y="82"/>
                      <a:pt x="47" y="82"/>
                      <a:pt x="47" y="82"/>
                    </a:cubicBezTo>
                    <a:cubicBezTo>
                      <a:pt x="46" y="82"/>
                      <a:pt x="45" y="82"/>
                      <a:pt x="45" y="82"/>
                    </a:cubicBezTo>
                    <a:cubicBezTo>
                      <a:pt x="44" y="81"/>
                      <a:pt x="44" y="81"/>
                      <a:pt x="43" y="81"/>
                    </a:cubicBezTo>
                    <a:cubicBezTo>
                      <a:pt x="42" y="82"/>
                      <a:pt x="42" y="82"/>
                      <a:pt x="42" y="82"/>
                    </a:cubicBezTo>
                    <a:cubicBezTo>
                      <a:pt x="42" y="83"/>
                      <a:pt x="41" y="83"/>
                      <a:pt x="40" y="83"/>
                    </a:cubicBezTo>
                    <a:cubicBezTo>
                      <a:pt x="40" y="83"/>
                      <a:pt x="40" y="84"/>
                      <a:pt x="39" y="85"/>
                    </a:cubicBezTo>
                    <a:cubicBezTo>
                      <a:pt x="36" y="87"/>
                      <a:pt x="36" y="87"/>
                      <a:pt x="36" y="87"/>
                    </a:cubicBezTo>
                    <a:cubicBezTo>
                      <a:pt x="36" y="88"/>
                      <a:pt x="36" y="88"/>
                      <a:pt x="36" y="88"/>
                    </a:cubicBezTo>
                    <a:cubicBezTo>
                      <a:pt x="36" y="88"/>
                      <a:pt x="37" y="88"/>
                      <a:pt x="38" y="89"/>
                    </a:cubicBezTo>
                    <a:cubicBezTo>
                      <a:pt x="38" y="89"/>
                      <a:pt x="38" y="90"/>
                      <a:pt x="37" y="90"/>
                    </a:cubicBezTo>
                    <a:cubicBezTo>
                      <a:pt x="37" y="90"/>
                      <a:pt x="37" y="90"/>
                      <a:pt x="36" y="91"/>
                    </a:cubicBezTo>
                    <a:cubicBezTo>
                      <a:pt x="36" y="91"/>
                      <a:pt x="35" y="92"/>
                      <a:pt x="35" y="92"/>
                    </a:cubicBezTo>
                    <a:cubicBezTo>
                      <a:pt x="35" y="93"/>
                      <a:pt x="34" y="93"/>
                      <a:pt x="34" y="93"/>
                    </a:cubicBezTo>
                    <a:cubicBezTo>
                      <a:pt x="34" y="94"/>
                      <a:pt x="34" y="94"/>
                      <a:pt x="33" y="95"/>
                    </a:cubicBezTo>
                    <a:cubicBezTo>
                      <a:pt x="33" y="96"/>
                      <a:pt x="32" y="95"/>
                      <a:pt x="31" y="95"/>
                    </a:cubicBezTo>
                    <a:cubicBezTo>
                      <a:pt x="30" y="95"/>
                      <a:pt x="30" y="95"/>
                      <a:pt x="29" y="95"/>
                    </a:cubicBezTo>
                    <a:cubicBezTo>
                      <a:pt x="29" y="96"/>
                      <a:pt x="29" y="96"/>
                      <a:pt x="29" y="96"/>
                    </a:cubicBezTo>
                    <a:cubicBezTo>
                      <a:pt x="28" y="96"/>
                      <a:pt x="28" y="97"/>
                      <a:pt x="28" y="97"/>
                    </a:cubicBezTo>
                    <a:cubicBezTo>
                      <a:pt x="27" y="97"/>
                      <a:pt x="27" y="98"/>
                      <a:pt x="27" y="98"/>
                    </a:cubicBezTo>
                    <a:cubicBezTo>
                      <a:pt x="26" y="99"/>
                      <a:pt x="26" y="99"/>
                      <a:pt x="25" y="99"/>
                    </a:cubicBezTo>
                    <a:cubicBezTo>
                      <a:pt x="25" y="99"/>
                      <a:pt x="24" y="99"/>
                      <a:pt x="24" y="99"/>
                    </a:cubicBezTo>
                    <a:cubicBezTo>
                      <a:pt x="23" y="99"/>
                      <a:pt x="23" y="99"/>
                      <a:pt x="23" y="99"/>
                    </a:cubicBezTo>
                    <a:cubicBezTo>
                      <a:pt x="23" y="99"/>
                      <a:pt x="23" y="99"/>
                      <a:pt x="22" y="99"/>
                    </a:cubicBezTo>
                    <a:cubicBezTo>
                      <a:pt x="21" y="99"/>
                      <a:pt x="21" y="101"/>
                      <a:pt x="21" y="101"/>
                    </a:cubicBezTo>
                    <a:cubicBezTo>
                      <a:pt x="21" y="101"/>
                      <a:pt x="21" y="101"/>
                      <a:pt x="22" y="100"/>
                    </a:cubicBezTo>
                    <a:cubicBezTo>
                      <a:pt x="22" y="100"/>
                      <a:pt x="22" y="101"/>
                      <a:pt x="23" y="101"/>
                    </a:cubicBezTo>
                    <a:cubicBezTo>
                      <a:pt x="23" y="101"/>
                      <a:pt x="24" y="101"/>
                      <a:pt x="25" y="100"/>
                    </a:cubicBezTo>
                    <a:cubicBezTo>
                      <a:pt x="26" y="100"/>
                      <a:pt x="26" y="100"/>
                      <a:pt x="26" y="100"/>
                    </a:cubicBezTo>
                    <a:cubicBezTo>
                      <a:pt x="27" y="100"/>
                      <a:pt x="27" y="100"/>
                      <a:pt x="27" y="100"/>
                    </a:cubicBezTo>
                    <a:cubicBezTo>
                      <a:pt x="28" y="100"/>
                      <a:pt x="29" y="100"/>
                      <a:pt x="29" y="100"/>
                    </a:cubicBezTo>
                    <a:cubicBezTo>
                      <a:pt x="29" y="100"/>
                      <a:pt x="30" y="100"/>
                      <a:pt x="30" y="100"/>
                    </a:cubicBezTo>
                    <a:cubicBezTo>
                      <a:pt x="30" y="99"/>
                      <a:pt x="30" y="99"/>
                      <a:pt x="31" y="99"/>
                    </a:cubicBezTo>
                    <a:cubicBezTo>
                      <a:pt x="31" y="99"/>
                      <a:pt x="31" y="99"/>
                      <a:pt x="32" y="101"/>
                    </a:cubicBezTo>
                    <a:cubicBezTo>
                      <a:pt x="32" y="101"/>
                      <a:pt x="32" y="101"/>
                      <a:pt x="32" y="102"/>
                    </a:cubicBezTo>
                    <a:cubicBezTo>
                      <a:pt x="32" y="102"/>
                      <a:pt x="33" y="102"/>
                      <a:pt x="34" y="102"/>
                    </a:cubicBezTo>
                    <a:cubicBezTo>
                      <a:pt x="35" y="102"/>
                      <a:pt x="35" y="102"/>
                      <a:pt x="35" y="102"/>
                    </a:cubicBezTo>
                    <a:cubicBezTo>
                      <a:pt x="35" y="102"/>
                      <a:pt x="36" y="102"/>
                      <a:pt x="36" y="102"/>
                    </a:cubicBezTo>
                    <a:cubicBezTo>
                      <a:pt x="36" y="102"/>
                      <a:pt x="37" y="102"/>
                      <a:pt x="37" y="102"/>
                    </a:cubicBezTo>
                    <a:cubicBezTo>
                      <a:pt x="37" y="102"/>
                      <a:pt x="38" y="102"/>
                      <a:pt x="38" y="102"/>
                    </a:cubicBezTo>
                    <a:cubicBezTo>
                      <a:pt x="39" y="103"/>
                      <a:pt x="39" y="103"/>
                      <a:pt x="39" y="103"/>
                    </a:cubicBezTo>
                    <a:cubicBezTo>
                      <a:pt x="40" y="103"/>
                      <a:pt x="40" y="103"/>
                      <a:pt x="40" y="103"/>
                    </a:cubicBezTo>
                    <a:cubicBezTo>
                      <a:pt x="41" y="103"/>
                      <a:pt x="41" y="103"/>
                      <a:pt x="41" y="103"/>
                    </a:cubicBezTo>
                    <a:cubicBezTo>
                      <a:pt x="42" y="102"/>
                      <a:pt x="43" y="102"/>
                      <a:pt x="43" y="101"/>
                    </a:cubicBezTo>
                    <a:cubicBezTo>
                      <a:pt x="43" y="101"/>
                      <a:pt x="44" y="100"/>
                      <a:pt x="44" y="100"/>
                    </a:cubicBezTo>
                    <a:cubicBezTo>
                      <a:pt x="45" y="99"/>
                      <a:pt x="45" y="99"/>
                      <a:pt x="46" y="99"/>
                    </a:cubicBezTo>
                    <a:cubicBezTo>
                      <a:pt x="46" y="99"/>
                      <a:pt x="46" y="99"/>
                      <a:pt x="46" y="99"/>
                    </a:cubicBezTo>
                    <a:cubicBezTo>
                      <a:pt x="47" y="100"/>
                      <a:pt x="47" y="100"/>
                      <a:pt x="46" y="101"/>
                    </a:cubicBezTo>
                    <a:cubicBezTo>
                      <a:pt x="47" y="103"/>
                      <a:pt x="47" y="103"/>
                      <a:pt x="47" y="103"/>
                    </a:cubicBezTo>
                    <a:cubicBezTo>
                      <a:pt x="47" y="103"/>
                      <a:pt x="47" y="103"/>
                      <a:pt x="46" y="103"/>
                    </a:cubicBezTo>
                    <a:cubicBezTo>
                      <a:pt x="46" y="103"/>
                      <a:pt x="45" y="103"/>
                      <a:pt x="45" y="104"/>
                    </a:cubicBezTo>
                    <a:cubicBezTo>
                      <a:pt x="45" y="104"/>
                      <a:pt x="44" y="104"/>
                      <a:pt x="43" y="104"/>
                    </a:cubicBezTo>
                    <a:cubicBezTo>
                      <a:pt x="43" y="104"/>
                      <a:pt x="42" y="104"/>
                      <a:pt x="41" y="104"/>
                    </a:cubicBezTo>
                    <a:cubicBezTo>
                      <a:pt x="41" y="104"/>
                      <a:pt x="41" y="104"/>
                      <a:pt x="41" y="104"/>
                    </a:cubicBezTo>
                    <a:cubicBezTo>
                      <a:pt x="40" y="104"/>
                      <a:pt x="39" y="104"/>
                      <a:pt x="38" y="104"/>
                    </a:cubicBezTo>
                    <a:cubicBezTo>
                      <a:pt x="38" y="104"/>
                      <a:pt x="37" y="105"/>
                      <a:pt x="37" y="105"/>
                    </a:cubicBezTo>
                    <a:cubicBezTo>
                      <a:pt x="36" y="105"/>
                      <a:pt x="35" y="105"/>
                      <a:pt x="34" y="104"/>
                    </a:cubicBezTo>
                    <a:cubicBezTo>
                      <a:pt x="34" y="104"/>
                      <a:pt x="33" y="103"/>
                      <a:pt x="33" y="103"/>
                    </a:cubicBezTo>
                    <a:cubicBezTo>
                      <a:pt x="31" y="103"/>
                      <a:pt x="31" y="103"/>
                      <a:pt x="31" y="103"/>
                    </a:cubicBezTo>
                    <a:cubicBezTo>
                      <a:pt x="30" y="103"/>
                      <a:pt x="30" y="103"/>
                      <a:pt x="30" y="103"/>
                    </a:cubicBezTo>
                    <a:cubicBezTo>
                      <a:pt x="27" y="102"/>
                      <a:pt x="27" y="102"/>
                      <a:pt x="27" y="102"/>
                    </a:cubicBezTo>
                    <a:cubicBezTo>
                      <a:pt x="27" y="103"/>
                      <a:pt x="27" y="103"/>
                      <a:pt x="27" y="103"/>
                    </a:cubicBezTo>
                    <a:cubicBezTo>
                      <a:pt x="27" y="103"/>
                      <a:pt x="27" y="103"/>
                      <a:pt x="27" y="103"/>
                    </a:cubicBezTo>
                    <a:cubicBezTo>
                      <a:pt x="27" y="103"/>
                      <a:pt x="26" y="104"/>
                      <a:pt x="26" y="104"/>
                    </a:cubicBezTo>
                    <a:cubicBezTo>
                      <a:pt x="26" y="104"/>
                      <a:pt x="26" y="104"/>
                      <a:pt x="26" y="105"/>
                    </a:cubicBezTo>
                    <a:cubicBezTo>
                      <a:pt x="25" y="105"/>
                      <a:pt x="25" y="105"/>
                      <a:pt x="25" y="105"/>
                    </a:cubicBezTo>
                    <a:cubicBezTo>
                      <a:pt x="25" y="105"/>
                      <a:pt x="24" y="106"/>
                      <a:pt x="24" y="106"/>
                    </a:cubicBezTo>
                    <a:cubicBezTo>
                      <a:pt x="24" y="106"/>
                      <a:pt x="23" y="106"/>
                      <a:pt x="23" y="106"/>
                    </a:cubicBezTo>
                    <a:cubicBezTo>
                      <a:pt x="22" y="107"/>
                      <a:pt x="22" y="107"/>
                      <a:pt x="22" y="107"/>
                    </a:cubicBezTo>
                    <a:cubicBezTo>
                      <a:pt x="18" y="107"/>
                      <a:pt x="18" y="107"/>
                      <a:pt x="18" y="107"/>
                    </a:cubicBezTo>
                    <a:cubicBezTo>
                      <a:pt x="18" y="107"/>
                      <a:pt x="18" y="107"/>
                      <a:pt x="18" y="107"/>
                    </a:cubicBezTo>
                    <a:cubicBezTo>
                      <a:pt x="18" y="107"/>
                      <a:pt x="19" y="107"/>
                      <a:pt x="20" y="108"/>
                    </a:cubicBezTo>
                    <a:cubicBezTo>
                      <a:pt x="20" y="108"/>
                      <a:pt x="20" y="108"/>
                      <a:pt x="20" y="108"/>
                    </a:cubicBezTo>
                    <a:cubicBezTo>
                      <a:pt x="20" y="108"/>
                      <a:pt x="20" y="109"/>
                      <a:pt x="20" y="109"/>
                    </a:cubicBezTo>
                    <a:cubicBezTo>
                      <a:pt x="20" y="109"/>
                      <a:pt x="19" y="111"/>
                      <a:pt x="19" y="111"/>
                    </a:cubicBezTo>
                    <a:cubicBezTo>
                      <a:pt x="19" y="111"/>
                      <a:pt x="19" y="112"/>
                      <a:pt x="19" y="112"/>
                    </a:cubicBezTo>
                    <a:cubicBezTo>
                      <a:pt x="19" y="112"/>
                      <a:pt x="19" y="113"/>
                      <a:pt x="19" y="114"/>
                    </a:cubicBezTo>
                    <a:cubicBezTo>
                      <a:pt x="19" y="114"/>
                      <a:pt x="19" y="114"/>
                      <a:pt x="19" y="114"/>
                    </a:cubicBezTo>
                    <a:cubicBezTo>
                      <a:pt x="19" y="114"/>
                      <a:pt x="19" y="114"/>
                      <a:pt x="19" y="114"/>
                    </a:cubicBezTo>
                    <a:cubicBezTo>
                      <a:pt x="19" y="114"/>
                      <a:pt x="18" y="114"/>
                      <a:pt x="18" y="114"/>
                    </a:cubicBezTo>
                    <a:cubicBezTo>
                      <a:pt x="18" y="114"/>
                      <a:pt x="18" y="114"/>
                      <a:pt x="18" y="114"/>
                    </a:cubicBezTo>
                    <a:cubicBezTo>
                      <a:pt x="18" y="114"/>
                      <a:pt x="18" y="115"/>
                      <a:pt x="18" y="115"/>
                    </a:cubicBezTo>
                    <a:cubicBezTo>
                      <a:pt x="17" y="115"/>
                      <a:pt x="17" y="114"/>
                      <a:pt x="16" y="114"/>
                    </a:cubicBezTo>
                    <a:cubicBezTo>
                      <a:pt x="16" y="114"/>
                      <a:pt x="16" y="114"/>
                      <a:pt x="15" y="114"/>
                    </a:cubicBezTo>
                    <a:cubicBezTo>
                      <a:pt x="16" y="113"/>
                      <a:pt x="15" y="113"/>
                      <a:pt x="15" y="113"/>
                    </a:cubicBezTo>
                    <a:cubicBezTo>
                      <a:pt x="14" y="113"/>
                      <a:pt x="14" y="112"/>
                      <a:pt x="14" y="112"/>
                    </a:cubicBezTo>
                    <a:cubicBezTo>
                      <a:pt x="14" y="112"/>
                      <a:pt x="14" y="111"/>
                      <a:pt x="13" y="111"/>
                    </a:cubicBezTo>
                    <a:cubicBezTo>
                      <a:pt x="13" y="111"/>
                      <a:pt x="13" y="111"/>
                      <a:pt x="12" y="112"/>
                    </a:cubicBezTo>
                    <a:cubicBezTo>
                      <a:pt x="12" y="113"/>
                      <a:pt x="11" y="112"/>
                      <a:pt x="10" y="112"/>
                    </a:cubicBezTo>
                    <a:cubicBezTo>
                      <a:pt x="10" y="112"/>
                      <a:pt x="10" y="112"/>
                      <a:pt x="10" y="112"/>
                    </a:cubicBezTo>
                    <a:cubicBezTo>
                      <a:pt x="10" y="112"/>
                      <a:pt x="10" y="111"/>
                      <a:pt x="10" y="111"/>
                    </a:cubicBezTo>
                    <a:cubicBezTo>
                      <a:pt x="10" y="111"/>
                      <a:pt x="10" y="111"/>
                      <a:pt x="10" y="111"/>
                    </a:cubicBezTo>
                    <a:cubicBezTo>
                      <a:pt x="10" y="111"/>
                      <a:pt x="10" y="110"/>
                      <a:pt x="10" y="110"/>
                    </a:cubicBezTo>
                    <a:cubicBezTo>
                      <a:pt x="10" y="110"/>
                      <a:pt x="10" y="110"/>
                      <a:pt x="10" y="110"/>
                    </a:cubicBezTo>
                    <a:cubicBezTo>
                      <a:pt x="10" y="110"/>
                      <a:pt x="9" y="110"/>
                      <a:pt x="8" y="110"/>
                    </a:cubicBezTo>
                    <a:cubicBezTo>
                      <a:pt x="8" y="110"/>
                      <a:pt x="7" y="111"/>
                      <a:pt x="6" y="111"/>
                    </a:cubicBezTo>
                    <a:cubicBezTo>
                      <a:pt x="6" y="111"/>
                      <a:pt x="5" y="111"/>
                      <a:pt x="5" y="111"/>
                    </a:cubicBezTo>
                    <a:cubicBezTo>
                      <a:pt x="5" y="112"/>
                      <a:pt x="4" y="113"/>
                      <a:pt x="4" y="113"/>
                    </a:cubicBezTo>
                    <a:cubicBezTo>
                      <a:pt x="3" y="114"/>
                      <a:pt x="3" y="113"/>
                      <a:pt x="3" y="113"/>
                    </a:cubicBezTo>
                    <a:cubicBezTo>
                      <a:pt x="3" y="112"/>
                      <a:pt x="3" y="112"/>
                      <a:pt x="3" y="112"/>
                    </a:cubicBezTo>
                    <a:cubicBezTo>
                      <a:pt x="2" y="112"/>
                      <a:pt x="2" y="113"/>
                      <a:pt x="1" y="113"/>
                    </a:cubicBezTo>
                    <a:cubicBezTo>
                      <a:pt x="1" y="113"/>
                      <a:pt x="1" y="114"/>
                      <a:pt x="1" y="114"/>
                    </a:cubicBezTo>
                    <a:cubicBezTo>
                      <a:pt x="1" y="114"/>
                      <a:pt x="2" y="115"/>
                      <a:pt x="2" y="115"/>
                    </a:cubicBezTo>
                    <a:cubicBezTo>
                      <a:pt x="2" y="115"/>
                      <a:pt x="3" y="115"/>
                      <a:pt x="3" y="115"/>
                    </a:cubicBezTo>
                    <a:cubicBezTo>
                      <a:pt x="3" y="115"/>
                      <a:pt x="4" y="115"/>
                      <a:pt x="4" y="115"/>
                    </a:cubicBezTo>
                    <a:cubicBezTo>
                      <a:pt x="4" y="115"/>
                      <a:pt x="5" y="115"/>
                      <a:pt x="6" y="116"/>
                    </a:cubicBezTo>
                    <a:cubicBezTo>
                      <a:pt x="8" y="116"/>
                      <a:pt x="8" y="116"/>
                      <a:pt x="8" y="117"/>
                    </a:cubicBezTo>
                    <a:cubicBezTo>
                      <a:pt x="8" y="117"/>
                      <a:pt x="8" y="117"/>
                      <a:pt x="7" y="117"/>
                    </a:cubicBezTo>
                    <a:cubicBezTo>
                      <a:pt x="8" y="117"/>
                      <a:pt x="8" y="117"/>
                      <a:pt x="8" y="117"/>
                    </a:cubicBezTo>
                    <a:cubicBezTo>
                      <a:pt x="9" y="117"/>
                      <a:pt x="9" y="117"/>
                      <a:pt x="9" y="117"/>
                    </a:cubicBezTo>
                    <a:cubicBezTo>
                      <a:pt x="9" y="117"/>
                      <a:pt x="10" y="117"/>
                      <a:pt x="11" y="117"/>
                    </a:cubicBezTo>
                    <a:cubicBezTo>
                      <a:pt x="12" y="117"/>
                      <a:pt x="12" y="118"/>
                      <a:pt x="12" y="118"/>
                    </a:cubicBezTo>
                    <a:cubicBezTo>
                      <a:pt x="12" y="118"/>
                      <a:pt x="13" y="117"/>
                      <a:pt x="14" y="117"/>
                    </a:cubicBezTo>
                    <a:cubicBezTo>
                      <a:pt x="15" y="117"/>
                      <a:pt x="15" y="118"/>
                      <a:pt x="15" y="118"/>
                    </a:cubicBezTo>
                    <a:cubicBezTo>
                      <a:pt x="16" y="118"/>
                      <a:pt x="16" y="118"/>
                      <a:pt x="17" y="118"/>
                    </a:cubicBezTo>
                    <a:cubicBezTo>
                      <a:pt x="18" y="118"/>
                      <a:pt x="18" y="118"/>
                      <a:pt x="18" y="118"/>
                    </a:cubicBezTo>
                    <a:cubicBezTo>
                      <a:pt x="18" y="118"/>
                      <a:pt x="19" y="118"/>
                      <a:pt x="19" y="118"/>
                    </a:cubicBezTo>
                    <a:cubicBezTo>
                      <a:pt x="19" y="118"/>
                      <a:pt x="19" y="119"/>
                      <a:pt x="19" y="119"/>
                    </a:cubicBezTo>
                    <a:cubicBezTo>
                      <a:pt x="19" y="119"/>
                      <a:pt x="18" y="119"/>
                      <a:pt x="18" y="119"/>
                    </a:cubicBezTo>
                    <a:cubicBezTo>
                      <a:pt x="17" y="119"/>
                      <a:pt x="17" y="119"/>
                      <a:pt x="17" y="119"/>
                    </a:cubicBezTo>
                    <a:cubicBezTo>
                      <a:pt x="16" y="119"/>
                      <a:pt x="16" y="119"/>
                      <a:pt x="16" y="119"/>
                    </a:cubicBezTo>
                    <a:cubicBezTo>
                      <a:pt x="16" y="119"/>
                      <a:pt x="16" y="119"/>
                      <a:pt x="16" y="119"/>
                    </a:cubicBezTo>
                    <a:cubicBezTo>
                      <a:pt x="15" y="120"/>
                      <a:pt x="15" y="120"/>
                      <a:pt x="15" y="120"/>
                    </a:cubicBezTo>
                    <a:cubicBezTo>
                      <a:pt x="14" y="121"/>
                      <a:pt x="13" y="121"/>
                      <a:pt x="13" y="121"/>
                    </a:cubicBezTo>
                    <a:cubicBezTo>
                      <a:pt x="12" y="121"/>
                      <a:pt x="11" y="121"/>
                      <a:pt x="11" y="121"/>
                    </a:cubicBezTo>
                    <a:cubicBezTo>
                      <a:pt x="11" y="121"/>
                      <a:pt x="10" y="121"/>
                      <a:pt x="10" y="121"/>
                    </a:cubicBezTo>
                    <a:cubicBezTo>
                      <a:pt x="10" y="121"/>
                      <a:pt x="9" y="121"/>
                      <a:pt x="8" y="121"/>
                    </a:cubicBezTo>
                    <a:cubicBezTo>
                      <a:pt x="8" y="121"/>
                      <a:pt x="7" y="121"/>
                      <a:pt x="7" y="122"/>
                    </a:cubicBezTo>
                    <a:cubicBezTo>
                      <a:pt x="6" y="122"/>
                      <a:pt x="6" y="122"/>
                      <a:pt x="6" y="122"/>
                    </a:cubicBezTo>
                    <a:cubicBezTo>
                      <a:pt x="6" y="122"/>
                      <a:pt x="5" y="122"/>
                      <a:pt x="5" y="122"/>
                    </a:cubicBezTo>
                    <a:cubicBezTo>
                      <a:pt x="4" y="122"/>
                      <a:pt x="4" y="122"/>
                      <a:pt x="4" y="123"/>
                    </a:cubicBezTo>
                    <a:cubicBezTo>
                      <a:pt x="3" y="123"/>
                      <a:pt x="3" y="123"/>
                      <a:pt x="3" y="123"/>
                    </a:cubicBezTo>
                    <a:cubicBezTo>
                      <a:pt x="4" y="124"/>
                      <a:pt x="4" y="125"/>
                      <a:pt x="3" y="125"/>
                    </a:cubicBezTo>
                    <a:cubicBezTo>
                      <a:pt x="2" y="125"/>
                      <a:pt x="2" y="125"/>
                      <a:pt x="2" y="125"/>
                    </a:cubicBezTo>
                    <a:cubicBezTo>
                      <a:pt x="1" y="125"/>
                      <a:pt x="1" y="125"/>
                      <a:pt x="0" y="126"/>
                    </a:cubicBezTo>
                    <a:cubicBezTo>
                      <a:pt x="0" y="126"/>
                      <a:pt x="0" y="126"/>
                      <a:pt x="0" y="126"/>
                    </a:cubicBezTo>
                    <a:cubicBezTo>
                      <a:pt x="1" y="127"/>
                      <a:pt x="0" y="128"/>
                      <a:pt x="0" y="128"/>
                    </a:cubicBezTo>
                    <a:cubicBezTo>
                      <a:pt x="0" y="128"/>
                      <a:pt x="0" y="129"/>
                      <a:pt x="0" y="129"/>
                    </a:cubicBezTo>
                    <a:cubicBezTo>
                      <a:pt x="1" y="129"/>
                      <a:pt x="1" y="129"/>
                      <a:pt x="1" y="129"/>
                    </a:cubicBezTo>
                    <a:cubicBezTo>
                      <a:pt x="1" y="129"/>
                      <a:pt x="1" y="129"/>
                      <a:pt x="1" y="129"/>
                    </a:cubicBezTo>
                    <a:cubicBezTo>
                      <a:pt x="1" y="129"/>
                      <a:pt x="1" y="129"/>
                      <a:pt x="1" y="129"/>
                    </a:cubicBezTo>
                    <a:cubicBezTo>
                      <a:pt x="2" y="128"/>
                      <a:pt x="3" y="128"/>
                      <a:pt x="3" y="128"/>
                    </a:cubicBezTo>
                    <a:cubicBezTo>
                      <a:pt x="3" y="128"/>
                      <a:pt x="4" y="128"/>
                      <a:pt x="4" y="128"/>
                    </a:cubicBezTo>
                    <a:cubicBezTo>
                      <a:pt x="5" y="128"/>
                      <a:pt x="5" y="128"/>
                      <a:pt x="5" y="128"/>
                    </a:cubicBezTo>
                    <a:cubicBezTo>
                      <a:pt x="5" y="129"/>
                      <a:pt x="4" y="129"/>
                      <a:pt x="4" y="130"/>
                    </a:cubicBezTo>
                    <a:cubicBezTo>
                      <a:pt x="4" y="130"/>
                      <a:pt x="4" y="130"/>
                      <a:pt x="4" y="131"/>
                    </a:cubicBezTo>
                    <a:cubicBezTo>
                      <a:pt x="4" y="131"/>
                      <a:pt x="4" y="132"/>
                      <a:pt x="4" y="132"/>
                    </a:cubicBezTo>
                    <a:cubicBezTo>
                      <a:pt x="4" y="132"/>
                      <a:pt x="5" y="132"/>
                      <a:pt x="6" y="132"/>
                    </a:cubicBezTo>
                    <a:cubicBezTo>
                      <a:pt x="6" y="132"/>
                      <a:pt x="7" y="132"/>
                      <a:pt x="8" y="132"/>
                    </a:cubicBezTo>
                    <a:cubicBezTo>
                      <a:pt x="9" y="132"/>
                      <a:pt x="9" y="132"/>
                      <a:pt x="9" y="132"/>
                    </a:cubicBezTo>
                    <a:cubicBezTo>
                      <a:pt x="9" y="132"/>
                      <a:pt x="9" y="132"/>
                      <a:pt x="10" y="132"/>
                    </a:cubicBezTo>
                    <a:cubicBezTo>
                      <a:pt x="10" y="132"/>
                      <a:pt x="10" y="131"/>
                      <a:pt x="10" y="131"/>
                    </a:cubicBezTo>
                    <a:cubicBezTo>
                      <a:pt x="11" y="132"/>
                      <a:pt x="11" y="132"/>
                      <a:pt x="11" y="132"/>
                    </a:cubicBezTo>
                    <a:cubicBezTo>
                      <a:pt x="12" y="132"/>
                      <a:pt x="12" y="132"/>
                      <a:pt x="13" y="132"/>
                    </a:cubicBezTo>
                    <a:cubicBezTo>
                      <a:pt x="13" y="131"/>
                      <a:pt x="14" y="131"/>
                      <a:pt x="14" y="131"/>
                    </a:cubicBezTo>
                    <a:cubicBezTo>
                      <a:pt x="14" y="131"/>
                      <a:pt x="15" y="131"/>
                      <a:pt x="15" y="131"/>
                    </a:cubicBezTo>
                    <a:cubicBezTo>
                      <a:pt x="16" y="131"/>
                      <a:pt x="16" y="131"/>
                      <a:pt x="16" y="131"/>
                    </a:cubicBezTo>
                    <a:cubicBezTo>
                      <a:pt x="17" y="131"/>
                      <a:pt x="17" y="131"/>
                      <a:pt x="17" y="131"/>
                    </a:cubicBezTo>
                    <a:cubicBezTo>
                      <a:pt x="17" y="131"/>
                      <a:pt x="18" y="132"/>
                      <a:pt x="18" y="132"/>
                    </a:cubicBezTo>
                    <a:cubicBezTo>
                      <a:pt x="18" y="133"/>
                      <a:pt x="16" y="133"/>
                      <a:pt x="15" y="133"/>
                    </a:cubicBezTo>
                    <a:cubicBezTo>
                      <a:pt x="15" y="133"/>
                      <a:pt x="14" y="133"/>
                      <a:pt x="14" y="133"/>
                    </a:cubicBezTo>
                    <a:cubicBezTo>
                      <a:pt x="14" y="133"/>
                      <a:pt x="13" y="133"/>
                      <a:pt x="13" y="133"/>
                    </a:cubicBezTo>
                    <a:cubicBezTo>
                      <a:pt x="12" y="134"/>
                      <a:pt x="12" y="134"/>
                      <a:pt x="11" y="134"/>
                    </a:cubicBezTo>
                    <a:cubicBezTo>
                      <a:pt x="10" y="134"/>
                      <a:pt x="10" y="134"/>
                      <a:pt x="10" y="134"/>
                    </a:cubicBezTo>
                    <a:cubicBezTo>
                      <a:pt x="8" y="135"/>
                      <a:pt x="8" y="135"/>
                      <a:pt x="8" y="135"/>
                    </a:cubicBezTo>
                    <a:cubicBezTo>
                      <a:pt x="8" y="135"/>
                      <a:pt x="6" y="136"/>
                      <a:pt x="6" y="136"/>
                    </a:cubicBezTo>
                    <a:cubicBezTo>
                      <a:pt x="6" y="137"/>
                      <a:pt x="6" y="137"/>
                      <a:pt x="5" y="137"/>
                    </a:cubicBezTo>
                    <a:cubicBezTo>
                      <a:pt x="4" y="138"/>
                      <a:pt x="4" y="138"/>
                      <a:pt x="4" y="138"/>
                    </a:cubicBezTo>
                    <a:cubicBezTo>
                      <a:pt x="3" y="138"/>
                      <a:pt x="2" y="138"/>
                      <a:pt x="1" y="139"/>
                    </a:cubicBezTo>
                    <a:cubicBezTo>
                      <a:pt x="2" y="139"/>
                      <a:pt x="4" y="139"/>
                      <a:pt x="6" y="139"/>
                    </a:cubicBezTo>
                    <a:cubicBezTo>
                      <a:pt x="6" y="139"/>
                      <a:pt x="6" y="139"/>
                      <a:pt x="6" y="139"/>
                    </a:cubicBezTo>
                    <a:cubicBezTo>
                      <a:pt x="7" y="139"/>
                      <a:pt x="7" y="139"/>
                      <a:pt x="8" y="139"/>
                    </a:cubicBezTo>
                    <a:cubicBezTo>
                      <a:pt x="8" y="139"/>
                      <a:pt x="8" y="139"/>
                      <a:pt x="9" y="138"/>
                    </a:cubicBezTo>
                    <a:cubicBezTo>
                      <a:pt x="10" y="138"/>
                      <a:pt x="10" y="138"/>
                      <a:pt x="10" y="138"/>
                    </a:cubicBezTo>
                    <a:cubicBezTo>
                      <a:pt x="11" y="138"/>
                      <a:pt x="11" y="138"/>
                      <a:pt x="12" y="138"/>
                    </a:cubicBezTo>
                    <a:cubicBezTo>
                      <a:pt x="13" y="138"/>
                      <a:pt x="13" y="139"/>
                      <a:pt x="14" y="139"/>
                    </a:cubicBezTo>
                    <a:cubicBezTo>
                      <a:pt x="15" y="139"/>
                      <a:pt x="15" y="139"/>
                      <a:pt x="15" y="139"/>
                    </a:cubicBezTo>
                    <a:cubicBezTo>
                      <a:pt x="16" y="139"/>
                      <a:pt x="16" y="139"/>
                      <a:pt x="16" y="139"/>
                    </a:cubicBezTo>
                    <a:cubicBezTo>
                      <a:pt x="16" y="139"/>
                      <a:pt x="18" y="138"/>
                      <a:pt x="18" y="138"/>
                    </a:cubicBezTo>
                    <a:cubicBezTo>
                      <a:pt x="19" y="138"/>
                      <a:pt x="20" y="137"/>
                      <a:pt x="20" y="137"/>
                    </a:cubicBezTo>
                    <a:cubicBezTo>
                      <a:pt x="20" y="137"/>
                      <a:pt x="21" y="138"/>
                      <a:pt x="21" y="139"/>
                    </a:cubicBezTo>
                    <a:cubicBezTo>
                      <a:pt x="21" y="140"/>
                      <a:pt x="20" y="141"/>
                      <a:pt x="20" y="141"/>
                    </a:cubicBezTo>
                    <a:cubicBezTo>
                      <a:pt x="19" y="141"/>
                      <a:pt x="18" y="142"/>
                      <a:pt x="17" y="141"/>
                    </a:cubicBezTo>
                    <a:cubicBezTo>
                      <a:pt x="16" y="141"/>
                      <a:pt x="15" y="142"/>
                      <a:pt x="14" y="142"/>
                    </a:cubicBezTo>
                    <a:cubicBezTo>
                      <a:pt x="14" y="142"/>
                      <a:pt x="14" y="142"/>
                      <a:pt x="13" y="142"/>
                    </a:cubicBezTo>
                    <a:cubicBezTo>
                      <a:pt x="12" y="142"/>
                      <a:pt x="12" y="142"/>
                      <a:pt x="12" y="142"/>
                    </a:cubicBezTo>
                    <a:cubicBezTo>
                      <a:pt x="12" y="142"/>
                      <a:pt x="12" y="143"/>
                      <a:pt x="11" y="143"/>
                    </a:cubicBezTo>
                    <a:cubicBezTo>
                      <a:pt x="11" y="143"/>
                      <a:pt x="12" y="143"/>
                      <a:pt x="13" y="143"/>
                    </a:cubicBezTo>
                    <a:cubicBezTo>
                      <a:pt x="13" y="143"/>
                      <a:pt x="14" y="143"/>
                      <a:pt x="14" y="143"/>
                    </a:cubicBezTo>
                    <a:cubicBezTo>
                      <a:pt x="15" y="143"/>
                      <a:pt x="15" y="143"/>
                      <a:pt x="15" y="143"/>
                    </a:cubicBezTo>
                    <a:cubicBezTo>
                      <a:pt x="15" y="143"/>
                      <a:pt x="15" y="143"/>
                      <a:pt x="15" y="143"/>
                    </a:cubicBezTo>
                    <a:cubicBezTo>
                      <a:pt x="16" y="142"/>
                      <a:pt x="16" y="142"/>
                      <a:pt x="16" y="142"/>
                    </a:cubicBezTo>
                    <a:cubicBezTo>
                      <a:pt x="16" y="142"/>
                      <a:pt x="17" y="142"/>
                      <a:pt x="17" y="142"/>
                    </a:cubicBezTo>
                    <a:cubicBezTo>
                      <a:pt x="17" y="142"/>
                      <a:pt x="17" y="142"/>
                      <a:pt x="17" y="142"/>
                    </a:cubicBezTo>
                    <a:cubicBezTo>
                      <a:pt x="17" y="142"/>
                      <a:pt x="17" y="142"/>
                      <a:pt x="17" y="142"/>
                    </a:cubicBezTo>
                    <a:cubicBezTo>
                      <a:pt x="17" y="143"/>
                      <a:pt x="17" y="143"/>
                      <a:pt x="17" y="143"/>
                    </a:cubicBezTo>
                    <a:cubicBezTo>
                      <a:pt x="17" y="143"/>
                      <a:pt x="16" y="144"/>
                      <a:pt x="16" y="144"/>
                    </a:cubicBezTo>
                    <a:cubicBezTo>
                      <a:pt x="16" y="144"/>
                      <a:pt x="15" y="145"/>
                      <a:pt x="13" y="145"/>
                    </a:cubicBezTo>
                    <a:cubicBezTo>
                      <a:pt x="13" y="145"/>
                      <a:pt x="12" y="145"/>
                      <a:pt x="11" y="145"/>
                    </a:cubicBezTo>
                    <a:cubicBezTo>
                      <a:pt x="11" y="145"/>
                      <a:pt x="11" y="146"/>
                      <a:pt x="10" y="146"/>
                    </a:cubicBezTo>
                    <a:cubicBezTo>
                      <a:pt x="10" y="146"/>
                      <a:pt x="10" y="146"/>
                      <a:pt x="10" y="146"/>
                    </a:cubicBezTo>
                    <a:cubicBezTo>
                      <a:pt x="10" y="147"/>
                      <a:pt x="10" y="147"/>
                      <a:pt x="11" y="147"/>
                    </a:cubicBezTo>
                    <a:cubicBezTo>
                      <a:pt x="14" y="146"/>
                      <a:pt x="14" y="146"/>
                      <a:pt x="14" y="146"/>
                    </a:cubicBezTo>
                    <a:cubicBezTo>
                      <a:pt x="15" y="146"/>
                      <a:pt x="18" y="147"/>
                      <a:pt x="19" y="147"/>
                    </a:cubicBezTo>
                    <a:cubicBezTo>
                      <a:pt x="20" y="147"/>
                      <a:pt x="21" y="147"/>
                      <a:pt x="21" y="147"/>
                    </a:cubicBezTo>
                    <a:cubicBezTo>
                      <a:pt x="22" y="147"/>
                      <a:pt x="22" y="147"/>
                      <a:pt x="22" y="147"/>
                    </a:cubicBezTo>
                    <a:cubicBezTo>
                      <a:pt x="23" y="149"/>
                      <a:pt x="23" y="149"/>
                      <a:pt x="23" y="149"/>
                    </a:cubicBezTo>
                    <a:cubicBezTo>
                      <a:pt x="25" y="148"/>
                      <a:pt x="25" y="148"/>
                      <a:pt x="25" y="148"/>
                    </a:cubicBezTo>
                    <a:cubicBezTo>
                      <a:pt x="31" y="148"/>
                      <a:pt x="31" y="148"/>
                      <a:pt x="31" y="148"/>
                    </a:cubicBezTo>
                    <a:cubicBezTo>
                      <a:pt x="32" y="150"/>
                      <a:pt x="32" y="150"/>
                      <a:pt x="32" y="150"/>
                    </a:cubicBezTo>
                    <a:cubicBezTo>
                      <a:pt x="36" y="149"/>
                      <a:pt x="36" y="149"/>
                      <a:pt x="36" y="149"/>
                    </a:cubicBezTo>
                    <a:cubicBezTo>
                      <a:pt x="38" y="150"/>
                      <a:pt x="38" y="150"/>
                      <a:pt x="38" y="150"/>
                    </a:cubicBezTo>
                    <a:cubicBezTo>
                      <a:pt x="39" y="148"/>
                      <a:pt x="39" y="148"/>
                      <a:pt x="39" y="148"/>
                    </a:cubicBezTo>
                    <a:cubicBezTo>
                      <a:pt x="43" y="148"/>
                      <a:pt x="43" y="148"/>
                      <a:pt x="43" y="148"/>
                    </a:cubicBezTo>
                    <a:cubicBezTo>
                      <a:pt x="46" y="148"/>
                      <a:pt x="46" y="148"/>
                      <a:pt x="46" y="148"/>
                    </a:cubicBezTo>
                    <a:cubicBezTo>
                      <a:pt x="46" y="146"/>
                      <a:pt x="46" y="146"/>
                      <a:pt x="46" y="146"/>
                    </a:cubicBezTo>
                    <a:cubicBezTo>
                      <a:pt x="46" y="146"/>
                      <a:pt x="46" y="146"/>
                      <a:pt x="46" y="146"/>
                    </a:cubicBezTo>
                    <a:cubicBezTo>
                      <a:pt x="46" y="146"/>
                      <a:pt x="46" y="146"/>
                      <a:pt x="46" y="146"/>
                    </a:cubicBezTo>
                    <a:cubicBezTo>
                      <a:pt x="47" y="146"/>
                      <a:pt x="47" y="146"/>
                      <a:pt x="47" y="146"/>
                    </a:cubicBezTo>
                    <a:cubicBezTo>
                      <a:pt x="48" y="146"/>
                      <a:pt x="48" y="146"/>
                      <a:pt x="48" y="146"/>
                    </a:cubicBezTo>
                    <a:cubicBezTo>
                      <a:pt x="50" y="146"/>
                      <a:pt x="50" y="146"/>
                      <a:pt x="50" y="146"/>
                    </a:cubicBezTo>
                    <a:cubicBezTo>
                      <a:pt x="53" y="144"/>
                      <a:pt x="53" y="144"/>
                      <a:pt x="53" y="144"/>
                    </a:cubicBezTo>
                    <a:cubicBezTo>
                      <a:pt x="53" y="144"/>
                      <a:pt x="53" y="142"/>
                      <a:pt x="53" y="141"/>
                    </a:cubicBezTo>
                    <a:cubicBezTo>
                      <a:pt x="54" y="141"/>
                      <a:pt x="54" y="140"/>
                      <a:pt x="55" y="140"/>
                    </a:cubicBezTo>
                    <a:cubicBezTo>
                      <a:pt x="55" y="140"/>
                      <a:pt x="56" y="141"/>
                      <a:pt x="56" y="141"/>
                    </a:cubicBezTo>
                    <a:cubicBezTo>
                      <a:pt x="55" y="143"/>
                      <a:pt x="55" y="143"/>
                      <a:pt x="55" y="143"/>
                    </a:cubicBezTo>
                    <a:cubicBezTo>
                      <a:pt x="55" y="143"/>
                      <a:pt x="56" y="144"/>
                      <a:pt x="56" y="144"/>
                    </a:cubicBezTo>
                    <a:cubicBezTo>
                      <a:pt x="59" y="144"/>
                      <a:pt x="59" y="144"/>
                      <a:pt x="59" y="144"/>
                    </a:cubicBezTo>
                    <a:cubicBezTo>
                      <a:pt x="62" y="144"/>
                      <a:pt x="62" y="144"/>
                      <a:pt x="62" y="144"/>
                    </a:cubicBezTo>
                    <a:cubicBezTo>
                      <a:pt x="62" y="143"/>
                      <a:pt x="62" y="143"/>
                      <a:pt x="62" y="143"/>
                    </a:cubicBezTo>
                    <a:cubicBezTo>
                      <a:pt x="61" y="142"/>
                      <a:pt x="61" y="142"/>
                      <a:pt x="61" y="142"/>
                    </a:cubicBezTo>
                    <a:cubicBezTo>
                      <a:pt x="66" y="139"/>
                      <a:pt x="66" y="139"/>
                      <a:pt x="66" y="139"/>
                    </a:cubicBezTo>
                    <a:cubicBezTo>
                      <a:pt x="68" y="141"/>
                      <a:pt x="68" y="141"/>
                      <a:pt x="68" y="141"/>
                    </a:cubicBezTo>
                    <a:cubicBezTo>
                      <a:pt x="68" y="141"/>
                      <a:pt x="68" y="141"/>
                      <a:pt x="68" y="141"/>
                    </a:cubicBezTo>
                    <a:cubicBezTo>
                      <a:pt x="68" y="139"/>
                      <a:pt x="68" y="139"/>
                      <a:pt x="68" y="139"/>
                    </a:cubicBezTo>
                    <a:cubicBezTo>
                      <a:pt x="72" y="140"/>
                      <a:pt x="72" y="140"/>
                      <a:pt x="72" y="140"/>
                    </a:cubicBezTo>
                    <a:cubicBezTo>
                      <a:pt x="75" y="138"/>
                      <a:pt x="75" y="138"/>
                      <a:pt x="75" y="13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2" name="Freeform 91"/>
              <p:cNvSpPr>
                <a:spLocks/>
              </p:cNvSpPr>
              <p:nvPr/>
            </p:nvSpPr>
            <p:spPr bwMode="auto">
              <a:xfrm>
                <a:off x="1621" y="1956"/>
                <a:ext cx="2"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1" y="0"/>
                    </a:cubicBezTo>
                    <a:cubicBezTo>
                      <a:pt x="1" y="0"/>
                      <a:pt x="1" y="0"/>
                      <a:pt x="1" y="0"/>
                    </a:cubicBezTo>
                    <a:cubicBezTo>
                      <a:pt x="1" y="0"/>
                      <a:pt x="1" y="0"/>
                      <a:pt x="1"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3" name="Freeform 92"/>
              <p:cNvSpPr>
                <a:spLocks/>
              </p:cNvSpPr>
              <p:nvPr/>
            </p:nvSpPr>
            <p:spPr bwMode="auto">
              <a:xfrm>
                <a:off x="1721" y="19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4" name="Freeform 93"/>
              <p:cNvSpPr>
                <a:spLocks/>
              </p:cNvSpPr>
              <p:nvPr/>
            </p:nvSpPr>
            <p:spPr bwMode="auto">
              <a:xfrm>
                <a:off x="1703" y="1976"/>
                <a:ext cx="2" cy="2"/>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5" name="Freeform 94"/>
              <p:cNvSpPr>
                <a:spLocks/>
              </p:cNvSpPr>
              <p:nvPr/>
            </p:nvSpPr>
            <p:spPr bwMode="auto">
              <a:xfrm>
                <a:off x="1645" y="19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6" name="Rectangle 95"/>
              <p:cNvSpPr>
                <a:spLocks noChangeArrowheads="1"/>
              </p:cNvSpPr>
              <p:nvPr/>
            </p:nvSpPr>
            <p:spPr bwMode="auto">
              <a:xfrm>
                <a:off x="1707" y="1847"/>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7" name="Freeform 96"/>
              <p:cNvSpPr>
                <a:spLocks/>
              </p:cNvSpPr>
              <p:nvPr/>
            </p:nvSpPr>
            <p:spPr bwMode="auto">
              <a:xfrm>
                <a:off x="1619"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8" name="Freeform 97"/>
              <p:cNvSpPr>
                <a:spLocks/>
              </p:cNvSpPr>
              <p:nvPr/>
            </p:nvSpPr>
            <p:spPr bwMode="auto">
              <a:xfrm>
                <a:off x="1647" y="1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9" name="Freeform 98"/>
              <p:cNvSpPr>
                <a:spLocks/>
              </p:cNvSpPr>
              <p:nvPr/>
            </p:nvSpPr>
            <p:spPr bwMode="auto">
              <a:xfrm>
                <a:off x="1637" y="1903"/>
                <a:ext cx="0" cy="2"/>
              </a:xfrm>
              <a:custGeom>
                <a:avLst/>
                <a:gdLst>
                  <a:gd name="T0" fmla="*/ 1 h 1"/>
                  <a:gd name="T1" fmla="*/ 1 h 1"/>
                  <a:gd name="T2" fmla="*/ 1 h 1"/>
                </a:gdLst>
                <a:ahLst/>
                <a:cxnLst>
                  <a:cxn ang="0">
                    <a:pos x="0" y="T0"/>
                  </a:cxn>
                  <a:cxn ang="0">
                    <a:pos x="0" y="T1"/>
                  </a:cxn>
                  <a:cxn ang="0">
                    <a:pos x="0" y="T2"/>
                  </a:cxn>
                </a:cxnLst>
                <a:rect l="0" t="0" r="r" b="b"/>
                <a:pathLst>
                  <a:path h="1">
                    <a:moveTo>
                      <a:pt x="0" y="1"/>
                    </a:moveTo>
                    <a:cubicBezTo>
                      <a:pt x="0" y="0"/>
                      <a:pt x="0" y="0"/>
                      <a:pt x="0" y="1"/>
                    </a:cubicBezTo>
                    <a:cubicBezTo>
                      <a:pt x="0" y="1"/>
                      <a:pt x="0" y="1"/>
                      <a:pt x="0"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0" name="Freeform 99"/>
              <p:cNvSpPr>
                <a:spLocks/>
              </p:cNvSpPr>
              <p:nvPr/>
            </p:nvSpPr>
            <p:spPr bwMode="auto">
              <a:xfrm>
                <a:off x="1721" y="17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1" name="Freeform 100"/>
              <p:cNvSpPr>
                <a:spLocks/>
              </p:cNvSpPr>
              <p:nvPr/>
            </p:nvSpPr>
            <p:spPr bwMode="auto">
              <a:xfrm>
                <a:off x="1661" y="1797"/>
                <a:ext cx="0" cy="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2" name="Freeform 101"/>
              <p:cNvSpPr>
                <a:spLocks/>
              </p:cNvSpPr>
              <p:nvPr/>
            </p:nvSpPr>
            <p:spPr bwMode="auto">
              <a:xfrm>
                <a:off x="1687" y="17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3" name="Freeform 102"/>
              <p:cNvSpPr>
                <a:spLocks/>
              </p:cNvSpPr>
              <p:nvPr/>
            </p:nvSpPr>
            <p:spPr bwMode="auto">
              <a:xfrm>
                <a:off x="1617" y="19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4" name="Rectangle 103"/>
              <p:cNvSpPr>
                <a:spLocks noChangeArrowheads="1"/>
              </p:cNvSpPr>
              <p:nvPr/>
            </p:nvSpPr>
            <p:spPr bwMode="auto">
              <a:xfrm>
                <a:off x="1761" y="1962"/>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5" name="Rectangle 104"/>
              <p:cNvSpPr>
                <a:spLocks noChangeArrowheads="1"/>
              </p:cNvSpPr>
              <p:nvPr/>
            </p:nvSpPr>
            <p:spPr bwMode="auto">
              <a:xfrm>
                <a:off x="1745" y="1966"/>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6" name="Rectangle 105"/>
              <p:cNvSpPr>
                <a:spLocks noChangeArrowheads="1"/>
              </p:cNvSpPr>
              <p:nvPr/>
            </p:nvSpPr>
            <p:spPr bwMode="auto">
              <a:xfrm>
                <a:off x="1735" y="1972"/>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7" name="Rectangle 106"/>
              <p:cNvSpPr>
                <a:spLocks noChangeArrowheads="1"/>
              </p:cNvSpPr>
              <p:nvPr/>
            </p:nvSpPr>
            <p:spPr bwMode="auto">
              <a:xfrm>
                <a:off x="1864" y="1809"/>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8" name="Freeform 107"/>
              <p:cNvSpPr>
                <a:spLocks/>
              </p:cNvSpPr>
              <p:nvPr/>
            </p:nvSpPr>
            <p:spPr bwMode="auto">
              <a:xfrm>
                <a:off x="1783" y="1733"/>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9" name="Freeform 108"/>
              <p:cNvSpPr>
                <a:spLocks/>
              </p:cNvSpPr>
              <p:nvPr/>
            </p:nvSpPr>
            <p:spPr bwMode="auto">
              <a:xfrm>
                <a:off x="1797" y="16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0" name="Freeform 109"/>
              <p:cNvSpPr>
                <a:spLocks/>
              </p:cNvSpPr>
              <p:nvPr/>
            </p:nvSpPr>
            <p:spPr bwMode="auto">
              <a:xfrm>
                <a:off x="1821" y="1946"/>
                <a:ext cx="2" cy="2"/>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0" y="0"/>
                      <a:pt x="0" y="0"/>
                      <a:pt x="0" y="0"/>
                    </a:cubicBezTo>
                    <a:lnTo>
                      <a:pt x="1"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1" name="Rectangle 110"/>
              <p:cNvSpPr>
                <a:spLocks noChangeArrowheads="1"/>
              </p:cNvSpPr>
              <p:nvPr/>
            </p:nvSpPr>
            <p:spPr bwMode="auto">
              <a:xfrm>
                <a:off x="1757" y="1763"/>
                <a:ext cx="1" cy="2"/>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2" name="Freeform 111"/>
              <p:cNvSpPr>
                <a:spLocks/>
              </p:cNvSpPr>
              <p:nvPr/>
            </p:nvSpPr>
            <p:spPr bwMode="auto">
              <a:xfrm>
                <a:off x="1842" y="1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3" name="Rectangle 112"/>
              <p:cNvSpPr>
                <a:spLocks noChangeArrowheads="1"/>
              </p:cNvSpPr>
              <p:nvPr/>
            </p:nvSpPr>
            <p:spPr bwMode="auto">
              <a:xfrm>
                <a:off x="1795" y="1954"/>
                <a:ext cx="1" cy="1"/>
              </a:xfrm>
              <a:prstGeom prst="rect">
                <a:avLst/>
              </a:pr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4" name="Freeform 113"/>
              <p:cNvSpPr>
                <a:spLocks/>
              </p:cNvSpPr>
              <p:nvPr/>
            </p:nvSpPr>
            <p:spPr bwMode="auto">
              <a:xfrm>
                <a:off x="1825" y="17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5" name="Freeform 114"/>
              <p:cNvSpPr>
                <a:spLocks/>
              </p:cNvSpPr>
              <p:nvPr/>
            </p:nvSpPr>
            <p:spPr bwMode="auto">
              <a:xfrm>
                <a:off x="1823" y="170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6" name="Freeform 115"/>
              <p:cNvSpPr>
                <a:spLocks/>
              </p:cNvSpPr>
              <p:nvPr/>
            </p:nvSpPr>
            <p:spPr bwMode="auto">
              <a:xfrm>
                <a:off x="1825" y="17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7" name="Freeform 116"/>
              <p:cNvSpPr>
                <a:spLocks/>
              </p:cNvSpPr>
              <p:nvPr/>
            </p:nvSpPr>
            <p:spPr bwMode="auto">
              <a:xfrm>
                <a:off x="2088" y="3170"/>
                <a:ext cx="38" cy="26"/>
              </a:xfrm>
              <a:custGeom>
                <a:avLst/>
                <a:gdLst>
                  <a:gd name="T0" fmla="*/ 12 w 19"/>
                  <a:gd name="T1" fmla="*/ 0 h 13"/>
                  <a:gd name="T2" fmla="*/ 3 w 19"/>
                  <a:gd name="T3" fmla="*/ 6 h 13"/>
                  <a:gd name="T4" fmla="*/ 8 w 19"/>
                  <a:gd name="T5" fmla="*/ 13 h 13"/>
                  <a:gd name="T6" fmla="*/ 19 w 19"/>
                  <a:gd name="T7" fmla="*/ 4 h 13"/>
                  <a:gd name="T8" fmla="*/ 12 w 19"/>
                  <a:gd name="T9" fmla="*/ 0 h 13"/>
                </a:gdLst>
                <a:ahLst/>
                <a:cxnLst>
                  <a:cxn ang="0">
                    <a:pos x="T0" y="T1"/>
                  </a:cxn>
                  <a:cxn ang="0">
                    <a:pos x="T2" y="T3"/>
                  </a:cxn>
                  <a:cxn ang="0">
                    <a:pos x="T4" y="T5"/>
                  </a:cxn>
                  <a:cxn ang="0">
                    <a:pos x="T6" y="T7"/>
                  </a:cxn>
                  <a:cxn ang="0">
                    <a:pos x="T8" y="T9"/>
                  </a:cxn>
                </a:cxnLst>
                <a:rect l="0" t="0" r="r" b="b"/>
                <a:pathLst>
                  <a:path w="19" h="13">
                    <a:moveTo>
                      <a:pt x="12" y="0"/>
                    </a:moveTo>
                    <a:cubicBezTo>
                      <a:pt x="8" y="1"/>
                      <a:pt x="5" y="4"/>
                      <a:pt x="3" y="6"/>
                    </a:cubicBezTo>
                    <a:cubicBezTo>
                      <a:pt x="0" y="9"/>
                      <a:pt x="6" y="13"/>
                      <a:pt x="8" y="13"/>
                    </a:cubicBezTo>
                    <a:cubicBezTo>
                      <a:pt x="9" y="13"/>
                      <a:pt x="19" y="7"/>
                      <a:pt x="19" y="4"/>
                    </a:cubicBezTo>
                    <a:cubicBezTo>
                      <a:pt x="18" y="1"/>
                      <a:pt x="14" y="0"/>
                      <a:pt x="1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8" name="Freeform 117"/>
              <p:cNvSpPr>
                <a:spLocks/>
              </p:cNvSpPr>
              <p:nvPr/>
            </p:nvSpPr>
            <p:spPr bwMode="auto">
              <a:xfrm>
                <a:off x="2183" y="3098"/>
                <a:ext cx="78" cy="70"/>
              </a:xfrm>
              <a:custGeom>
                <a:avLst/>
                <a:gdLst>
                  <a:gd name="T0" fmla="*/ 36 w 39"/>
                  <a:gd name="T1" fmla="*/ 15 h 35"/>
                  <a:gd name="T2" fmla="*/ 26 w 39"/>
                  <a:gd name="T3" fmla="*/ 15 h 35"/>
                  <a:gd name="T4" fmla="*/ 26 w 39"/>
                  <a:gd name="T5" fmla="*/ 5 h 35"/>
                  <a:gd name="T6" fmla="*/ 12 w 39"/>
                  <a:gd name="T7" fmla="*/ 9 h 35"/>
                  <a:gd name="T8" fmla="*/ 1 w 39"/>
                  <a:gd name="T9" fmla="*/ 16 h 35"/>
                  <a:gd name="T10" fmla="*/ 1 w 39"/>
                  <a:gd name="T11" fmla="*/ 20 h 35"/>
                  <a:gd name="T12" fmla="*/ 11 w 39"/>
                  <a:gd name="T13" fmla="*/ 19 h 35"/>
                  <a:gd name="T14" fmla="*/ 13 w 39"/>
                  <a:gd name="T15" fmla="*/ 26 h 35"/>
                  <a:gd name="T16" fmla="*/ 21 w 39"/>
                  <a:gd name="T17" fmla="*/ 30 h 35"/>
                  <a:gd name="T18" fmla="*/ 26 w 39"/>
                  <a:gd name="T19" fmla="*/ 34 h 35"/>
                  <a:gd name="T20" fmla="*/ 39 w 39"/>
                  <a:gd name="T21" fmla="*/ 18 h 35"/>
                  <a:gd name="T22" fmla="*/ 36 w 39"/>
                  <a:gd name="T2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35">
                    <a:moveTo>
                      <a:pt x="36" y="15"/>
                    </a:moveTo>
                    <a:cubicBezTo>
                      <a:pt x="33" y="14"/>
                      <a:pt x="29" y="17"/>
                      <a:pt x="26" y="15"/>
                    </a:cubicBezTo>
                    <a:cubicBezTo>
                      <a:pt x="24" y="14"/>
                      <a:pt x="29" y="7"/>
                      <a:pt x="26" y="5"/>
                    </a:cubicBezTo>
                    <a:cubicBezTo>
                      <a:pt x="19" y="0"/>
                      <a:pt x="17" y="6"/>
                      <a:pt x="12" y="9"/>
                    </a:cubicBezTo>
                    <a:cubicBezTo>
                      <a:pt x="9" y="12"/>
                      <a:pt x="4" y="13"/>
                      <a:pt x="1" y="16"/>
                    </a:cubicBezTo>
                    <a:cubicBezTo>
                      <a:pt x="0" y="17"/>
                      <a:pt x="0" y="19"/>
                      <a:pt x="1" y="20"/>
                    </a:cubicBezTo>
                    <a:cubicBezTo>
                      <a:pt x="5" y="20"/>
                      <a:pt x="8" y="17"/>
                      <a:pt x="11" y="19"/>
                    </a:cubicBezTo>
                    <a:cubicBezTo>
                      <a:pt x="13" y="20"/>
                      <a:pt x="12" y="24"/>
                      <a:pt x="13" y="26"/>
                    </a:cubicBezTo>
                    <a:cubicBezTo>
                      <a:pt x="8" y="31"/>
                      <a:pt x="21" y="30"/>
                      <a:pt x="21" y="30"/>
                    </a:cubicBezTo>
                    <a:cubicBezTo>
                      <a:pt x="22" y="32"/>
                      <a:pt x="24" y="35"/>
                      <a:pt x="26" y="34"/>
                    </a:cubicBezTo>
                    <a:cubicBezTo>
                      <a:pt x="39" y="18"/>
                      <a:pt x="39" y="18"/>
                      <a:pt x="39" y="18"/>
                    </a:cubicBezTo>
                    <a:cubicBezTo>
                      <a:pt x="39" y="17"/>
                      <a:pt x="38" y="15"/>
                      <a:pt x="36" y="15"/>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9" name="Freeform 118"/>
              <p:cNvSpPr>
                <a:spLocks/>
              </p:cNvSpPr>
              <p:nvPr/>
            </p:nvSpPr>
            <p:spPr bwMode="auto">
              <a:xfrm>
                <a:off x="2279" y="3098"/>
                <a:ext cx="46" cy="44"/>
              </a:xfrm>
              <a:custGeom>
                <a:avLst/>
                <a:gdLst>
                  <a:gd name="T0" fmla="*/ 12 w 23"/>
                  <a:gd name="T1" fmla="*/ 2 h 22"/>
                  <a:gd name="T2" fmla="*/ 0 w 23"/>
                  <a:gd name="T3" fmla="*/ 4 h 22"/>
                  <a:gd name="T4" fmla="*/ 12 w 23"/>
                  <a:gd name="T5" fmla="*/ 10 h 22"/>
                  <a:gd name="T6" fmla="*/ 14 w 23"/>
                  <a:gd name="T7" fmla="*/ 17 h 22"/>
                  <a:gd name="T8" fmla="*/ 18 w 23"/>
                  <a:gd name="T9" fmla="*/ 4 h 22"/>
                  <a:gd name="T10" fmla="*/ 12 w 23"/>
                  <a:gd name="T11" fmla="*/ 2 h 22"/>
                </a:gdLst>
                <a:ahLst/>
                <a:cxnLst>
                  <a:cxn ang="0">
                    <a:pos x="T0" y="T1"/>
                  </a:cxn>
                  <a:cxn ang="0">
                    <a:pos x="T2" y="T3"/>
                  </a:cxn>
                  <a:cxn ang="0">
                    <a:pos x="T4" y="T5"/>
                  </a:cxn>
                  <a:cxn ang="0">
                    <a:pos x="T6" y="T7"/>
                  </a:cxn>
                  <a:cxn ang="0">
                    <a:pos x="T8" y="T9"/>
                  </a:cxn>
                  <a:cxn ang="0">
                    <a:pos x="T10" y="T11"/>
                  </a:cxn>
                </a:cxnLst>
                <a:rect l="0" t="0" r="r" b="b"/>
                <a:pathLst>
                  <a:path w="23" h="22">
                    <a:moveTo>
                      <a:pt x="12" y="2"/>
                    </a:moveTo>
                    <a:cubicBezTo>
                      <a:pt x="8" y="2"/>
                      <a:pt x="0" y="0"/>
                      <a:pt x="0" y="4"/>
                    </a:cubicBezTo>
                    <a:cubicBezTo>
                      <a:pt x="0" y="9"/>
                      <a:pt x="9" y="7"/>
                      <a:pt x="12" y="10"/>
                    </a:cubicBezTo>
                    <a:cubicBezTo>
                      <a:pt x="14" y="12"/>
                      <a:pt x="13" y="16"/>
                      <a:pt x="14" y="17"/>
                    </a:cubicBezTo>
                    <a:cubicBezTo>
                      <a:pt x="20" y="22"/>
                      <a:pt x="23" y="13"/>
                      <a:pt x="18" y="4"/>
                    </a:cubicBezTo>
                    <a:cubicBezTo>
                      <a:pt x="17" y="2"/>
                      <a:pt x="14" y="2"/>
                      <a:pt x="12"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0" name="Freeform 119"/>
              <p:cNvSpPr>
                <a:spLocks/>
              </p:cNvSpPr>
              <p:nvPr/>
            </p:nvSpPr>
            <p:spPr bwMode="auto">
              <a:xfrm>
                <a:off x="1462" y="2652"/>
                <a:ext cx="809" cy="709"/>
              </a:xfrm>
              <a:custGeom>
                <a:avLst/>
                <a:gdLst>
                  <a:gd name="T0" fmla="*/ 375 w 403"/>
                  <a:gd name="T1" fmla="*/ 125 h 353"/>
                  <a:gd name="T2" fmla="*/ 355 w 403"/>
                  <a:gd name="T3" fmla="*/ 117 h 353"/>
                  <a:gd name="T4" fmla="*/ 342 w 403"/>
                  <a:gd name="T5" fmla="*/ 112 h 353"/>
                  <a:gd name="T6" fmla="*/ 341 w 403"/>
                  <a:gd name="T7" fmla="*/ 110 h 353"/>
                  <a:gd name="T8" fmla="*/ 320 w 403"/>
                  <a:gd name="T9" fmla="*/ 95 h 353"/>
                  <a:gd name="T10" fmla="*/ 256 w 403"/>
                  <a:gd name="T11" fmla="*/ 76 h 353"/>
                  <a:gd name="T12" fmla="*/ 226 w 403"/>
                  <a:gd name="T13" fmla="*/ 58 h 353"/>
                  <a:gd name="T14" fmla="*/ 105 w 403"/>
                  <a:gd name="T15" fmla="*/ 21 h 353"/>
                  <a:gd name="T16" fmla="*/ 29 w 403"/>
                  <a:gd name="T17" fmla="*/ 14 h 353"/>
                  <a:gd name="T18" fmla="*/ 6 w 403"/>
                  <a:gd name="T19" fmla="*/ 33 h 353"/>
                  <a:gd name="T20" fmla="*/ 6 w 403"/>
                  <a:gd name="T21" fmla="*/ 62 h 353"/>
                  <a:gd name="T22" fmla="*/ 11 w 403"/>
                  <a:gd name="T23" fmla="*/ 69 h 353"/>
                  <a:gd name="T24" fmla="*/ 24 w 403"/>
                  <a:gd name="T25" fmla="*/ 68 h 353"/>
                  <a:gd name="T26" fmla="*/ 28 w 403"/>
                  <a:gd name="T27" fmla="*/ 75 h 353"/>
                  <a:gd name="T28" fmla="*/ 28 w 403"/>
                  <a:gd name="T29" fmla="*/ 82 h 353"/>
                  <a:gd name="T30" fmla="*/ 36 w 403"/>
                  <a:gd name="T31" fmla="*/ 82 h 353"/>
                  <a:gd name="T32" fmla="*/ 44 w 403"/>
                  <a:gd name="T33" fmla="*/ 87 h 353"/>
                  <a:gd name="T34" fmla="*/ 51 w 403"/>
                  <a:gd name="T35" fmla="*/ 87 h 353"/>
                  <a:gd name="T36" fmla="*/ 61 w 403"/>
                  <a:gd name="T37" fmla="*/ 83 h 353"/>
                  <a:gd name="T38" fmla="*/ 70 w 403"/>
                  <a:gd name="T39" fmla="*/ 86 h 353"/>
                  <a:gd name="T40" fmla="*/ 78 w 403"/>
                  <a:gd name="T41" fmla="*/ 91 h 353"/>
                  <a:gd name="T42" fmla="*/ 76 w 403"/>
                  <a:gd name="T43" fmla="*/ 98 h 353"/>
                  <a:gd name="T44" fmla="*/ 85 w 403"/>
                  <a:gd name="T45" fmla="*/ 105 h 353"/>
                  <a:gd name="T46" fmla="*/ 78 w 403"/>
                  <a:gd name="T47" fmla="*/ 115 h 353"/>
                  <a:gd name="T48" fmla="*/ 67 w 403"/>
                  <a:gd name="T49" fmla="*/ 120 h 353"/>
                  <a:gd name="T50" fmla="*/ 57 w 403"/>
                  <a:gd name="T51" fmla="*/ 126 h 353"/>
                  <a:gd name="T52" fmla="*/ 57 w 403"/>
                  <a:gd name="T53" fmla="*/ 136 h 353"/>
                  <a:gd name="T54" fmla="*/ 56 w 403"/>
                  <a:gd name="T55" fmla="*/ 146 h 353"/>
                  <a:gd name="T56" fmla="*/ 53 w 403"/>
                  <a:gd name="T57" fmla="*/ 157 h 353"/>
                  <a:gd name="T58" fmla="*/ 45 w 403"/>
                  <a:gd name="T59" fmla="*/ 161 h 353"/>
                  <a:gd name="T60" fmla="*/ 47 w 403"/>
                  <a:gd name="T61" fmla="*/ 172 h 353"/>
                  <a:gd name="T62" fmla="*/ 42 w 403"/>
                  <a:gd name="T63" fmla="*/ 179 h 353"/>
                  <a:gd name="T64" fmla="*/ 36 w 403"/>
                  <a:gd name="T65" fmla="*/ 183 h 353"/>
                  <a:gd name="T66" fmla="*/ 27 w 403"/>
                  <a:gd name="T67" fmla="*/ 181 h 353"/>
                  <a:gd name="T68" fmla="*/ 24 w 403"/>
                  <a:gd name="T69" fmla="*/ 185 h 353"/>
                  <a:gd name="T70" fmla="*/ 27 w 403"/>
                  <a:gd name="T71" fmla="*/ 193 h 353"/>
                  <a:gd name="T72" fmla="*/ 28 w 403"/>
                  <a:gd name="T73" fmla="*/ 202 h 353"/>
                  <a:gd name="T74" fmla="*/ 33 w 403"/>
                  <a:gd name="T75" fmla="*/ 207 h 353"/>
                  <a:gd name="T76" fmla="*/ 31 w 403"/>
                  <a:gd name="T77" fmla="*/ 216 h 353"/>
                  <a:gd name="T78" fmla="*/ 23 w 403"/>
                  <a:gd name="T79" fmla="*/ 221 h 353"/>
                  <a:gd name="T80" fmla="*/ 18 w 403"/>
                  <a:gd name="T81" fmla="*/ 231 h 353"/>
                  <a:gd name="T82" fmla="*/ 19 w 403"/>
                  <a:gd name="T83" fmla="*/ 239 h 353"/>
                  <a:gd name="T84" fmla="*/ 26 w 403"/>
                  <a:gd name="T85" fmla="*/ 247 h 353"/>
                  <a:gd name="T86" fmla="*/ 22 w 403"/>
                  <a:gd name="T87" fmla="*/ 254 h 353"/>
                  <a:gd name="T88" fmla="*/ 12 w 403"/>
                  <a:gd name="T89" fmla="*/ 258 h 353"/>
                  <a:gd name="T90" fmla="*/ 2 w 403"/>
                  <a:gd name="T91" fmla="*/ 268 h 353"/>
                  <a:gd name="T92" fmla="*/ 1 w 403"/>
                  <a:gd name="T93" fmla="*/ 280 h 353"/>
                  <a:gd name="T94" fmla="*/ 33 w 403"/>
                  <a:gd name="T95" fmla="*/ 309 h 353"/>
                  <a:gd name="T96" fmla="*/ 63 w 403"/>
                  <a:gd name="T97" fmla="*/ 348 h 353"/>
                  <a:gd name="T98" fmla="*/ 140 w 403"/>
                  <a:gd name="T99" fmla="*/ 339 h 353"/>
                  <a:gd name="T100" fmla="*/ 196 w 403"/>
                  <a:gd name="T101" fmla="*/ 332 h 353"/>
                  <a:gd name="T102" fmla="*/ 246 w 403"/>
                  <a:gd name="T103" fmla="*/ 296 h 353"/>
                  <a:gd name="T104" fmla="*/ 281 w 403"/>
                  <a:gd name="T105" fmla="*/ 216 h 353"/>
                  <a:gd name="T106" fmla="*/ 348 w 403"/>
                  <a:gd name="T107" fmla="*/ 167 h 353"/>
                  <a:gd name="T108" fmla="*/ 398 w 403"/>
                  <a:gd name="T109" fmla="*/ 1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3" h="353">
                    <a:moveTo>
                      <a:pt x="398" y="121"/>
                    </a:moveTo>
                    <a:cubicBezTo>
                      <a:pt x="397" y="122"/>
                      <a:pt x="397" y="122"/>
                      <a:pt x="397" y="122"/>
                    </a:cubicBezTo>
                    <a:cubicBezTo>
                      <a:pt x="396" y="122"/>
                      <a:pt x="396" y="122"/>
                      <a:pt x="396" y="122"/>
                    </a:cubicBezTo>
                    <a:cubicBezTo>
                      <a:pt x="394" y="122"/>
                      <a:pt x="392" y="122"/>
                      <a:pt x="390" y="122"/>
                    </a:cubicBezTo>
                    <a:cubicBezTo>
                      <a:pt x="383" y="122"/>
                      <a:pt x="383" y="122"/>
                      <a:pt x="383" y="122"/>
                    </a:cubicBezTo>
                    <a:cubicBezTo>
                      <a:pt x="376" y="125"/>
                      <a:pt x="376" y="125"/>
                      <a:pt x="376" y="125"/>
                    </a:cubicBezTo>
                    <a:cubicBezTo>
                      <a:pt x="375" y="125"/>
                      <a:pt x="375" y="125"/>
                      <a:pt x="375" y="125"/>
                    </a:cubicBezTo>
                    <a:cubicBezTo>
                      <a:pt x="374" y="125"/>
                      <a:pt x="374" y="125"/>
                      <a:pt x="374" y="125"/>
                    </a:cubicBezTo>
                    <a:cubicBezTo>
                      <a:pt x="374" y="124"/>
                      <a:pt x="374" y="124"/>
                      <a:pt x="374" y="124"/>
                    </a:cubicBezTo>
                    <a:cubicBezTo>
                      <a:pt x="367" y="119"/>
                      <a:pt x="367" y="119"/>
                      <a:pt x="367" y="119"/>
                    </a:cubicBezTo>
                    <a:cubicBezTo>
                      <a:pt x="361" y="121"/>
                      <a:pt x="361" y="121"/>
                      <a:pt x="361" y="121"/>
                    </a:cubicBezTo>
                    <a:cubicBezTo>
                      <a:pt x="360" y="121"/>
                      <a:pt x="360" y="121"/>
                      <a:pt x="360" y="121"/>
                    </a:cubicBezTo>
                    <a:cubicBezTo>
                      <a:pt x="358" y="120"/>
                      <a:pt x="357" y="119"/>
                      <a:pt x="356" y="118"/>
                    </a:cubicBezTo>
                    <a:cubicBezTo>
                      <a:pt x="356" y="118"/>
                      <a:pt x="355" y="117"/>
                      <a:pt x="355" y="117"/>
                    </a:cubicBezTo>
                    <a:cubicBezTo>
                      <a:pt x="342" y="115"/>
                      <a:pt x="342" y="115"/>
                      <a:pt x="342" y="115"/>
                    </a:cubicBezTo>
                    <a:cubicBezTo>
                      <a:pt x="343" y="113"/>
                      <a:pt x="343" y="113"/>
                      <a:pt x="343" y="113"/>
                    </a:cubicBezTo>
                    <a:cubicBezTo>
                      <a:pt x="343" y="113"/>
                      <a:pt x="343" y="113"/>
                      <a:pt x="343" y="113"/>
                    </a:cubicBezTo>
                    <a:cubicBezTo>
                      <a:pt x="343" y="113"/>
                      <a:pt x="342" y="113"/>
                      <a:pt x="342" y="113"/>
                    </a:cubicBezTo>
                    <a:cubicBezTo>
                      <a:pt x="342" y="113"/>
                      <a:pt x="342" y="113"/>
                      <a:pt x="342" y="113"/>
                    </a:cubicBezTo>
                    <a:cubicBezTo>
                      <a:pt x="342" y="113"/>
                      <a:pt x="342" y="113"/>
                      <a:pt x="342" y="113"/>
                    </a:cubicBezTo>
                    <a:cubicBezTo>
                      <a:pt x="342" y="113"/>
                      <a:pt x="342" y="113"/>
                      <a:pt x="342" y="112"/>
                    </a:cubicBezTo>
                    <a:cubicBezTo>
                      <a:pt x="342" y="112"/>
                      <a:pt x="341" y="112"/>
                      <a:pt x="341" y="112"/>
                    </a:cubicBezTo>
                    <a:cubicBezTo>
                      <a:pt x="341" y="112"/>
                      <a:pt x="341" y="112"/>
                      <a:pt x="341" y="112"/>
                    </a:cubicBezTo>
                    <a:cubicBezTo>
                      <a:pt x="341" y="111"/>
                      <a:pt x="341" y="111"/>
                      <a:pt x="341" y="111"/>
                    </a:cubicBezTo>
                    <a:cubicBezTo>
                      <a:pt x="341" y="111"/>
                      <a:pt x="341" y="111"/>
                      <a:pt x="341" y="111"/>
                    </a:cubicBezTo>
                    <a:cubicBezTo>
                      <a:pt x="341" y="111"/>
                      <a:pt x="341" y="111"/>
                      <a:pt x="341" y="111"/>
                    </a:cubicBezTo>
                    <a:cubicBezTo>
                      <a:pt x="341" y="110"/>
                      <a:pt x="341" y="110"/>
                      <a:pt x="341" y="110"/>
                    </a:cubicBezTo>
                    <a:cubicBezTo>
                      <a:pt x="341" y="110"/>
                      <a:pt x="341" y="110"/>
                      <a:pt x="341" y="110"/>
                    </a:cubicBezTo>
                    <a:cubicBezTo>
                      <a:pt x="342" y="110"/>
                      <a:pt x="342" y="110"/>
                      <a:pt x="342" y="110"/>
                    </a:cubicBezTo>
                    <a:cubicBezTo>
                      <a:pt x="342" y="109"/>
                      <a:pt x="342" y="109"/>
                      <a:pt x="342" y="109"/>
                    </a:cubicBezTo>
                    <a:cubicBezTo>
                      <a:pt x="341" y="109"/>
                      <a:pt x="341" y="109"/>
                      <a:pt x="341" y="109"/>
                    </a:cubicBezTo>
                    <a:cubicBezTo>
                      <a:pt x="341" y="110"/>
                      <a:pt x="341" y="110"/>
                      <a:pt x="341" y="110"/>
                    </a:cubicBezTo>
                    <a:cubicBezTo>
                      <a:pt x="340" y="110"/>
                      <a:pt x="339" y="109"/>
                      <a:pt x="339" y="108"/>
                    </a:cubicBezTo>
                    <a:cubicBezTo>
                      <a:pt x="339" y="106"/>
                      <a:pt x="338" y="105"/>
                      <a:pt x="338" y="104"/>
                    </a:cubicBezTo>
                    <a:cubicBezTo>
                      <a:pt x="335" y="102"/>
                      <a:pt x="325" y="98"/>
                      <a:pt x="320" y="95"/>
                    </a:cubicBezTo>
                    <a:cubicBezTo>
                      <a:pt x="316" y="100"/>
                      <a:pt x="316" y="100"/>
                      <a:pt x="316" y="100"/>
                    </a:cubicBezTo>
                    <a:cubicBezTo>
                      <a:pt x="306" y="98"/>
                      <a:pt x="306" y="98"/>
                      <a:pt x="306" y="98"/>
                    </a:cubicBezTo>
                    <a:cubicBezTo>
                      <a:pt x="294" y="98"/>
                      <a:pt x="294" y="98"/>
                      <a:pt x="294" y="98"/>
                    </a:cubicBezTo>
                    <a:cubicBezTo>
                      <a:pt x="285" y="91"/>
                      <a:pt x="285" y="91"/>
                      <a:pt x="285" y="91"/>
                    </a:cubicBezTo>
                    <a:cubicBezTo>
                      <a:pt x="283" y="90"/>
                      <a:pt x="273" y="86"/>
                      <a:pt x="272" y="85"/>
                    </a:cubicBezTo>
                    <a:cubicBezTo>
                      <a:pt x="271" y="84"/>
                      <a:pt x="267" y="80"/>
                      <a:pt x="266" y="79"/>
                    </a:cubicBezTo>
                    <a:cubicBezTo>
                      <a:pt x="256" y="76"/>
                      <a:pt x="256" y="76"/>
                      <a:pt x="256" y="76"/>
                    </a:cubicBezTo>
                    <a:cubicBezTo>
                      <a:pt x="256" y="75"/>
                      <a:pt x="256" y="75"/>
                      <a:pt x="256" y="75"/>
                    </a:cubicBezTo>
                    <a:cubicBezTo>
                      <a:pt x="255" y="75"/>
                      <a:pt x="251" y="67"/>
                      <a:pt x="250" y="64"/>
                    </a:cubicBezTo>
                    <a:cubicBezTo>
                      <a:pt x="250" y="63"/>
                      <a:pt x="249" y="62"/>
                      <a:pt x="247" y="61"/>
                    </a:cubicBezTo>
                    <a:cubicBezTo>
                      <a:pt x="243" y="60"/>
                      <a:pt x="243" y="60"/>
                      <a:pt x="243" y="60"/>
                    </a:cubicBezTo>
                    <a:cubicBezTo>
                      <a:pt x="245" y="58"/>
                      <a:pt x="245" y="58"/>
                      <a:pt x="245" y="58"/>
                    </a:cubicBezTo>
                    <a:cubicBezTo>
                      <a:pt x="244" y="58"/>
                      <a:pt x="243" y="58"/>
                      <a:pt x="243" y="58"/>
                    </a:cubicBezTo>
                    <a:cubicBezTo>
                      <a:pt x="239" y="54"/>
                      <a:pt x="230" y="59"/>
                      <a:pt x="226" y="58"/>
                    </a:cubicBezTo>
                    <a:cubicBezTo>
                      <a:pt x="223" y="57"/>
                      <a:pt x="216" y="50"/>
                      <a:pt x="210" y="50"/>
                    </a:cubicBezTo>
                    <a:cubicBezTo>
                      <a:pt x="210" y="50"/>
                      <a:pt x="200" y="52"/>
                      <a:pt x="199" y="51"/>
                    </a:cubicBezTo>
                    <a:cubicBezTo>
                      <a:pt x="199" y="51"/>
                      <a:pt x="191" y="45"/>
                      <a:pt x="188" y="43"/>
                    </a:cubicBezTo>
                    <a:cubicBezTo>
                      <a:pt x="185" y="40"/>
                      <a:pt x="179" y="40"/>
                      <a:pt x="178" y="40"/>
                    </a:cubicBezTo>
                    <a:cubicBezTo>
                      <a:pt x="178" y="40"/>
                      <a:pt x="160" y="43"/>
                      <a:pt x="159" y="43"/>
                    </a:cubicBezTo>
                    <a:cubicBezTo>
                      <a:pt x="159" y="42"/>
                      <a:pt x="130" y="28"/>
                      <a:pt x="130" y="28"/>
                    </a:cubicBezTo>
                    <a:cubicBezTo>
                      <a:pt x="121" y="25"/>
                      <a:pt x="113" y="22"/>
                      <a:pt x="105" y="21"/>
                    </a:cubicBezTo>
                    <a:cubicBezTo>
                      <a:pt x="96" y="19"/>
                      <a:pt x="86" y="17"/>
                      <a:pt x="77" y="15"/>
                    </a:cubicBezTo>
                    <a:cubicBezTo>
                      <a:pt x="66" y="12"/>
                      <a:pt x="71" y="8"/>
                      <a:pt x="62" y="3"/>
                    </a:cubicBezTo>
                    <a:cubicBezTo>
                      <a:pt x="60" y="2"/>
                      <a:pt x="58" y="1"/>
                      <a:pt x="55" y="1"/>
                    </a:cubicBezTo>
                    <a:cubicBezTo>
                      <a:pt x="51" y="0"/>
                      <a:pt x="50" y="5"/>
                      <a:pt x="48" y="4"/>
                    </a:cubicBezTo>
                    <a:cubicBezTo>
                      <a:pt x="48" y="6"/>
                      <a:pt x="39" y="3"/>
                      <a:pt x="38" y="7"/>
                    </a:cubicBezTo>
                    <a:cubicBezTo>
                      <a:pt x="38" y="10"/>
                      <a:pt x="36" y="10"/>
                      <a:pt x="35" y="12"/>
                    </a:cubicBezTo>
                    <a:cubicBezTo>
                      <a:pt x="34" y="13"/>
                      <a:pt x="30" y="13"/>
                      <a:pt x="29" y="14"/>
                    </a:cubicBezTo>
                    <a:cubicBezTo>
                      <a:pt x="21" y="13"/>
                      <a:pt x="21" y="11"/>
                      <a:pt x="18" y="12"/>
                    </a:cubicBezTo>
                    <a:cubicBezTo>
                      <a:pt x="17" y="13"/>
                      <a:pt x="14" y="12"/>
                      <a:pt x="12" y="14"/>
                    </a:cubicBezTo>
                    <a:cubicBezTo>
                      <a:pt x="10" y="16"/>
                      <a:pt x="8" y="18"/>
                      <a:pt x="5" y="19"/>
                    </a:cubicBezTo>
                    <a:cubicBezTo>
                      <a:pt x="5" y="19"/>
                      <a:pt x="3" y="19"/>
                      <a:pt x="3" y="22"/>
                    </a:cubicBezTo>
                    <a:cubicBezTo>
                      <a:pt x="3" y="24"/>
                      <a:pt x="2" y="27"/>
                      <a:pt x="2" y="27"/>
                    </a:cubicBezTo>
                    <a:cubicBezTo>
                      <a:pt x="5" y="28"/>
                      <a:pt x="5" y="28"/>
                      <a:pt x="5" y="28"/>
                    </a:cubicBezTo>
                    <a:cubicBezTo>
                      <a:pt x="6" y="33"/>
                      <a:pt x="6" y="33"/>
                      <a:pt x="6" y="33"/>
                    </a:cubicBezTo>
                    <a:cubicBezTo>
                      <a:pt x="11" y="35"/>
                      <a:pt x="11" y="35"/>
                      <a:pt x="11" y="35"/>
                    </a:cubicBezTo>
                    <a:cubicBezTo>
                      <a:pt x="6" y="39"/>
                      <a:pt x="4" y="38"/>
                      <a:pt x="5" y="43"/>
                    </a:cubicBezTo>
                    <a:cubicBezTo>
                      <a:pt x="5" y="45"/>
                      <a:pt x="14" y="38"/>
                      <a:pt x="15" y="40"/>
                    </a:cubicBezTo>
                    <a:cubicBezTo>
                      <a:pt x="16" y="43"/>
                      <a:pt x="9" y="47"/>
                      <a:pt x="9" y="50"/>
                    </a:cubicBezTo>
                    <a:cubicBezTo>
                      <a:pt x="11" y="52"/>
                      <a:pt x="11" y="52"/>
                      <a:pt x="11" y="52"/>
                    </a:cubicBezTo>
                    <a:cubicBezTo>
                      <a:pt x="9" y="59"/>
                      <a:pt x="9" y="59"/>
                      <a:pt x="9" y="59"/>
                    </a:cubicBezTo>
                    <a:cubicBezTo>
                      <a:pt x="6" y="62"/>
                      <a:pt x="6" y="62"/>
                      <a:pt x="6" y="62"/>
                    </a:cubicBezTo>
                    <a:cubicBezTo>
                      <a:pt x="3" y="69"/>
                      <a:pt x="3" y="69"/>
                      <a:pt x="3" y="69"/>
                    </a:cubicBezTo>
                    <a:cubicBezTo>
                      <a:pt x="4" y="73"/>
                      <a:pt x="4" y="73"/>
                      <a:pt x="4" y="73"/>
                    </a:cubicBezTo>
                    <a:cubicBezTo>
                      <a:pt x="5" y="73"/>
                      <a:pt x="6" y="72"/>
                      <a:pt x="6" y="72"/>
                    </a:cubicBezTo>
                    <a:cubicBezTo>
                      <a:pt x="6" y="72"/>
                      <a:pt x="7" y="71"/>
                      <a:pt x="7" y="71"/>
                    </a:cubicBezTo>
                    <a:cubicBezTo>
                      <a:pt x="8" y="71"/>
                      <a:pt x="9" y="71"/>
                      <a:pt x="9" y="71"/>
                    </a:cubicBezTo>
                    <a:cubicBezTo>
                      <a:pt x="9" y="71"/>
                      <a:pt x="11" y="70"/>
                      <a:pt x="11" y="70"/>
                    </a:cubicBezTo>
                    <a:cubicBezTo>
                      <a:pt x="11" y="69"/>
                      <a:pt x="11" y="69"/>
                      <a:pt x="11" y="69"/>
                    </a:cubicBezTo>
                    <a:cubicBezTo>
                      <a:pt x="13" y="68"/>
                      <a:pt x="13" y="68"/>
                      <a:pt x="13" y="68"/>
                    </a:cubicBezTo>
                    <a:cubicBezTo>
                      <a:pt x="14" y="69"/>
                      <a:pt x="14" y="69"/>
                      <a:pt x="14" y="69"/>
                    </a:cubicBezTo>
                    <a:cubicBezTo>
                      <a:pt x="14" y="69"/>
                      <a:pt x="15" y="68"/>
                      <a:pt x="15" y="68"/>
                    </a:cubicBezTo>
                    <a:cubicBezTo>
                      <a:pt x="15" y="68"/>
                      <a:pt x="18" y="68"/>
                      <a:pt x="18" y="68"/>
                    </a:cubicBezTo>
                    <a:cubicBezTo>
                      <a:pt x="18" y="68"/>
                      <a:pt x="19" y="68"/>
                      <a:pt x="20" y="69"/>
                    </a:cubicBezTo>
                    <a:cubicBezTo>
                      <a:pt x="20" y="69"/>
                      <a:pt x="21" y="69"/>
                      <a:pt x="22" y="69"/>
                    </a:cubicBezTo>
                    <a:cubicBezTo>
                      <a:pt x="22" y="69"/>
                      <a:pt x="24" y="68"/>
                      <a:pt x="24" y="68"/>
                    </a:cubicBezTo>
                    <a:cubicBezTo>
                      <a:pt x="27" y="67"/>
                      <a:pt x="27" y="67"/>
                      <a:pt x="27" y="67"/>
                    </a:cubicBezTo>
                    <a:cubicBezTo>
                      <a:pt x="28" y="69"/>
                      <a:pt x="28" y="69"/>
                      <a:pt x="28" y="69"/>
                    </a:cubicBezTo>
                    <a:cubicBezTo>
                      <a:pt x="28" y="69"/>
                      <a:pt x="28" y="70"/>
                      <a:pt x="28" y="70"/>
                    </a:cubicBezTo>
                    <a:cubicBezTo>
                      <a:pt x="28" y="71"/>
                      <a:pt x="28" y="71"/>
                      <a:pt x="29" y="71"/>
                    </a:cubicBezTo>
                    <a:cubicBezTo>
                      <a:pt x="29" y="71"/>
                      <a:pt x="30" y="71"/>
                      <a:pt x="30" y="71"/>
                    </a:cubicBezTo>
                    <a:cubicBezTo>
                      <a:pt x="30" y="72"/>
                      <a:pt x="30" y="74"/>
                      <a:pt x="30" y="74"/>
                    </a:cubicBezTo>
                    <a:cubicBezTo>
                      <a:pt x="28" y="75"/>
                      <a:pt x="28" y="75"/>
                      <a:pt x="28" y="75"/>
                    </a:cubicBezTo>
                    <a:cubicBezTo>
                      <a:pt x="28" y="75"/>
                      <a:pt x="26" y="75"/>
                      <a:pt x="26" y="76"/>
                    </a:cubicBezTo>
                    <a:cubicBezTo>
                      <a:pt x="26" y="76"/>
                      <a:pt x="25" y="77"/>
                      <a:pt x="25" y="77"/>
                    </a:cubicBezTo>
                    <a:cubicBezTo>
                      <a:pt x="25" y="77"/>
                      <a:pt x="24" y="78"/>
                      <a:pt x="24" y="78"/>
                    </a:cubicBezTo>
                    <a:cubicBezTo>
                      <a:pt x="25" y="79"/>
                      <a:pt x="26" y="80"/>
                      <a:pt x="26" y="80"/>
                    </a:cubicBezTo>
                    <a:cubicBezTo>
                      <a:pt x="25" y="81"/>
                      <a:pt x="25" y="81"/>
                      <a:pt x="25" y="81"/>
                    </a:cubicBezTo>
                    <a:cubicBezTo>
                      <a:pt x="25" y="81"/>
                      <a:pt x="25" y="82"/>
                      <a:pt x="26" y="82"/>
                    </a:cubicBezTo>
                    <a:cubicBezTo>
                      <a:pt x="27" y="83"/>
                      <a:pt x="27" y="83"/>
                      <a:pt x="28" y="82"/>
                    </a:cubicBezTo>
                    <a:cubicBezTo>
                      <a:pt x="30" y="82"/>
                      <a:pt x="31" y="81"/>
                      <a:pt x="31" y="81"/>
                    </a:cubicBezTo>
                    <a:cubicBezTo>
                      <a:pt x="31" y="81"/>
                      <a:pt x="32" y="82"/>
                      <a:pt x="32" y="81"/>
                    </a:cubicBezTo>
                    <a:cubicBezTo>
                      <a:pt x="33" y="81"/>
                      <a:pt x="35" y="80"/>
                      <a:pt x="35" y="80"/>
                    </a:cubicBezTo>
                    <a:cubicBezTo>
                      <a:pt x="35" y="80"/>
                      <a:pt x="35" y="79"/>
                      <a:pt x="35" y="79"/>
                    </a:cubicBezTo>
                    <a:cubicBezTo>
                      <a:pt x="35" y="79"/>
                      <a:pt x="35" y="81"/>
                      <a:pt x="35" y="81"/>
                    </a:cubicBezTo>
                    <a:cubicBezTo>
                      <a:pt x="35" y="81"/>
                      <a:pt x="34" y="82"/>
                      <a:pt x="35" y="82"/>
                    </a:cubicBezTo>
                    <a:cubicBezTo>
                      <a:pt x="35" y="83"/>
                      <a:pt x="36" y="82"/>
                      <a:pt x="36" y="82"/>
                    </a:cubicBezTo>
                    <a:cubicBezTo>
                      <a:pt x="37" y="82"/>
                      <a:pt x="37" y="82"/>
                      <a:pt x="37" y="82"/>
                    </a:cubicBezTo>
                    <a:cubicBezTo>
                      <a:pt x="39" y="82"/>
                      <a:pt x="39" y="82"/>
                      <a:pt x="39" y="82"/>
                    </a:cubicBezTo>
                    <a:cubicBezTo>
                      <a:pt x="39" y="82"/>
                      <a:pt x="41" y="81"/>
                      <a:pt x="41" y="81"/>
                    </a:cubicBezTo>
                    <a:cubicBezTo>
                      <a:pt x="41" y="82"/>
                      <a:pt x="42" y="82"/>
                      <a:pt x="42" y="82"/>
                    </a:cubicBezTo>
                    <a:cubicBezTo>
                      <a:pt x="42" y="83"/>
                      <a:pt x="45" y="84"/>
                      <a:pt x="45" y="84"/>
                    </a:cubicBezTo>
                    <a:cubicBezTo>
                      <a:pt x="44" y="85"/>
                      <a:pt x="44" y="85"/>
                      <a:pt x="44" y="85"/>
                    </a:cubicBezTo>
                    <a:cubicBezTo>
                      <a:pt x="44" y="85"/>
                      <a:pt x="43" y="87"/>
                      <a:pt x="44" y="87"/>
                    </a:cubicBezTo>
                    <a:cubicBezTo>
                      <a:pt x="44" y="87"/>
                      <a:pt x="45" y="86"/>
                      <a:pt x="45" y="86"/>
                    </a:cubicBezTo>
                    <a:cubicBezTo>
                      <a:pt x="45" y="86"/>
                      <a:pt x="46" y="85"/>
                      <a:pt x="46" y="85"/>
                    </a:cubicBezTo>
                    <a:cubicBezTo>
                      <a:pt x="46" y="85"/>
                      <a:pt x="47" y="85"/>
                      <a:pt x="47" y="85"/>
                    </a:cubicBezTo>
                    <a:cubicBezTo>
                      <a:pt x="47" y="85"/>
                      <a:pt x="48" y="86"/>
                      <a:pt x="48" y="86"/>
                    </a:cubicBezTo>
                    <a:cubicBezTo>
                      <a:pt x="48" y="86"/>
                      <a:pt x="49" y="88"/>
                      <a:pt x="49" y="88"/>
                    </a:cubicBezTo>
                    <a:cubicBezTo>
                      <a:pt x="49" y="88"/>
                      <a:pt x="50" y="87"/>
                      <a:pt x="50" y="87"/>
                    </a:cubicBezTo>
                    <a:cubicBezTo>
                      <a:pt x="50" y="87"/>
                      <a:pt x="51" y="87"/>
                      <a:pt x="51" y="87"/>
                    </a:cubicBezTo>
                    <a:cubicBezTo>
                      <a:pt x="52" y="87"/>
                      <a:pt x="52" y="87"/>
                      <a:pt x="52" y="87"/>
                    </a:cubicBezTo>
                    <a:cubicBezTo>
                      <a:pt x="53" y="87"/>
                      <a:pt x="56" y="87"/>
                      <a:pt x="56" y="87"/>
                    </a:cubicBezTo>
                    <a:cubicBezTo>
                      <a:pt x="57" y="86"/>
                      <a:pt x="57" y="86"/>
                      <a:pt x="57" y="86"/>
                    </a:cubicBezTo>
                    <a:cubicBezTo>
                      <a:pt x="58" y="84"/>
                      <a:pt x="58" y="84"/>
                      <a:pt x="58" y="84"/>
                    </a:cubicBezTo>
                    <a:cubicBezTo>
                      <a:pt x="58" y="83"/>
                      <a:pt x="58" y="83"/>
                      <a:pt x="58" y="83"/>
                    </a:cubicBezTo>
                    <a:cubicBezTo>
                      <a:pt x="58" y="83"/>
                      <a:pt x="60" y="82"/>
                      <a:pt x="60" y="82"/>
                    </a:cubicBezTo>
                    <a:cubicBezTo>
                      <a:pt x="60" y="82"/>
                      <a:pt x="61" y="82"/>
                      <a:pt x="61" y="83"/>
                    </a:cubicBezTo>
                    <a:cubicBezTo>
                      <a:pt x="61" y="83"/>
                      <a:pt x="63" y="85"/>
                      <a:pt x="63" y="85"/>
                    </a:cubicBezTo>
                    <a:cubicBezTo>
                      <a:pt x="63" y="85"/>
                      <a:pt x="64" y="84"/>
                      <a:pt x="64" y="84"/>
                    </a:cubicBezTo>
                    <a:cubicBezTo>
                      <a:pt x="65" y="85"/>
                      <a:pt x="65" y="84"/>
                      <a:pt x="66" y="85"/>
                    </a:cubicBezTo>
                    <a:cubicBezTo>
                      <a:pt x="66" y="86"/>
                      <a:pt x="66" y="86"/>
                      <a:pt x="66" y="86"/>
                    </a:cubicBezTo>
                    <a:cubicBezTo>
                      <a:pt x="67" y="86"/>
                      <a:pt x="67" y="86"/>
                      <a:pt x="68" y="87"/>
                    </a:cubicBezTo>
                    <a:cubicBezTo>
                      <a:pt x="68" y="87"/>
                      <a:pt x="70" y="87"/>
                      <a:pt x="70" y="87"/>
                    </a:cubicBezTo>
                    <a:cubicBezTo>
                      <a:pt x="70" y="86"/>
                      <a:pt x="70" y="86"/>
                      <a:pt x="70" y="86"/>
                    </a:cubicBezTo>
                    <a:cubicBezTo>
                      <a:pt x="70" y="86"/>
                      <a:pt x="70" y="85"/>
                      <a:pt x="71" y="85"/>
                    </a:cubicBezTo>
                    <a:cubicBezTo>
                      <a:pt x="72" y="86"/>
                      <a:pt x="72" y="87"/>
                      <a:pt x="72" y="87"/>
                    </a:cubicBezTo>
                    <a:cubicBezTo>
                      <a:pt x="72" y="87"/>
                      <a:pt x="73" y="88"/>
                      <a:pt x="73" y="88"/>
                    </a:cubicBezTo>
                    <a:cubicBezTo>
                      <a:pt x="73" y="88"/>
                      <a:pt x="76" y="88"/>
                      <a:pt x="76" y="88"/>
                    </a:cubicBezTo>
                    <a:cubicBezTo>
                      <a:pt x="76" y="88"/>
                      <a:pt x="77" y="88"/>
                      <a:pt x="77" y="88"/>
                    </a:cubicBezTo>
                    <a:cubicBezTo>
                      <a:pt x="78" y="88"/>
                      <a:pt x="78" y="89"/>
                      <a:pt x="78" y="89"/>
                    </a:cubicBezTo>
                    <a:cubicBezTo>
                      <a:pt x="78" y="89"/>
                      <a:pt x="78" y="90"/>
                      <a:pt x="78" y="91"/>
                    </a:cubicBezTo>
                    <a:cubicBezTo>
                      <a:pt x="77" y="91"/>
                      <a:pt x="77" y="91"/>
                      <a:pt x="77" y="91"/>
                    </a:cubicBezTo>
                    <a:cubicBezTo>
                      <a:pt x="78" y="92"/>
                      <a:pt x="79" y="93"/>
                      <a:pt x="79" y="93"/>
                    </a:cubicBezTo>
                    <a:cubicBezTo>
                      <a:pt x="79" y="93"/>
                      <a:pt x="78" y="94"/>
                      <a:pt x="78" y="94"/>
                    </a:cubicBezTo>
                    <a:cubicBezTo>
                      <a:pt x="78" y="95"/>
                      <a:pt x="77" y="96"/>
                      <a:pt x="77" y="96"/>
                    </a:cubicBezTo>
                    <a:cubicBezTo>
                      <a:pt x="77" y="97"/>
                      <a:pt x="77" y="97"/>
                      <a:pt x="77" y="97"/>
                    </a:cubicBezTo>
                    <a:cubicBezTo>
                      <a:pt x="76" y="97"/>
                      <a:pt x="76" y="97"/>
                      <a:pt x="76" y="97"/>
                    </a:cubicBezTo>
                    <a:cubicBezTo>
                      <a:pt x="76" y="98"/>
                      <a:pt x="76" y="98"/>
                      <a:pt x="76" y="98"/>
                    </a:cubicBezTo>
                    <a:cubicBezTo>
                      <a:pt x="76" y="98"/>
                      <a:pt x="76" y="99"/>
                      <a:pt x="76" y="99"/>
                    </a:cubicBezTo>
                    <a:cubicBezTo>
                      <a:pt x="76" y="99"/>
                      <a:pt x="76" y="101"/>
                      <a:pt x="76" y="101"/>
                    </a:cubicBezTo>
                    <a:cubicBezTo>
                      <a:pt x="77" y="102"/>
                      <a:pt x="77" y="102"/>
                      <a:pt x="77" y="102"/>
                    </a:cubicBezTo>
                    <a:cubicBezTo>
                      <a:pt x="77" y="102"/>
                      <a:pt x="78" y="101"/>
                      <a:pt x="79" y="101"/>
                    </a:cubicBezTo>
                    <a:cubicBezTo>
                      <a:pt x="79" y="101"/>
                      <a:pt x="81" y="101"/>
                      <a:pt x="81" y="101"/>
                    </a:cubicBezTo>
                    <a:cubicBezTo>
                      <a:pt x="81" y="101"/>
                      <a:pt x="83" y="103"/>
                      <a:pt x="83" y="103"/>
                    </a:cubicBezTo>
                    <a:cubicBezTo>
                      <a:pt x="83" y="103"/>
                      <a:pt x="85" y="105"/>
                      <a:pt x="85" y="105"/>
                    </a:cubicBezTo>
                    <a:cubicBezTo>
                      <a:pt x="87" y="107"/>
                      <a:pt x="87" y="107"/>
                      <a:pt x="87" y="107"/>
                    </a:cubicBezTo>
                    <a:cubicBezTo>
                      <a:pt x="85" y="108"/>
                      <a:pt x="85" y="108"/>
                      <a:pt x="85" y="108"/>
                    </a:cubicBezTo>
                    <a:cubicBezTo>
                      <a:pt x="83" y="111"/>
                      <a:pt x="83" y="111"/>
                      <a:pt x="83" y="111"/>
                    </a:cubicBezTo>
                    <a:cubicBezTo>
                      <a:pt x="82" y="112"/>
                      <a:pt x="82" y="112"/>
                      <a:pt x="82" y="112"/>
                    </a:cubicBezTo>
                    <a:cubicBezTo>
                      <a:pt x="82" y="112"/>
                      <a:pt x="81" y="113"/>
                      <a:pt x="81" y="113"/>
                    </a:cubicBezTo>
                    <a:cubicBezTo>
                      <a:pt x="81" y="114"/>
                      <a:pt x="79" y="115"/>
                      <a:pt x="79" y="115"/>
                    </a:cubicBezTo>
                    <a:cubicBezTo>
                      <a:pt x="78" y="115"/>
                      <a:pt x="78" y="115"/>
                      <a:pt x="78" y="115"/>
                    </a:cubicBezTo>
                    <a:cubicBezTo>
                      <a:pt x="76" y="116"/>
                      <a:pt x="76" y="116"/>
                      <a:pt x="76" y="116"/>
                    </a:cubicBezTo>
                    <a:cubicBezTo>
                      <a:pt x="75" y="117"/>
                      <a:pt x="75" y="117"/>
                      <a:pt x="75" y="117"/>
                    </a:cubicBezTo>
                    <a:cubicBezTo>
                      <a:pt x="73" y="119"/>
                      <a:pt x="73" y="119"/>
                      <a:pt x="73" y="119"/>
                    </a:cubicBezTo>
                    <a:cubicBezTo>
                      <a:pt x="72" y="119"/>
                      <a:pt x="72" y="119"/>
                      <a:pt x="72" y="119"/>
                    </a:cubicBezTo>
                    <a:cubicBezTo>
                      <a:pt x="70" y="120"/>
                      <a:pt x="70" y="120"/>
                      <a:pt x="70" y="120"/>
                    </a:cubicBezTo>
                    <a:cubicBezTo>
                      <a:pt x="69" y="119"/>
                      <a:pt x="69" y="119"/>
                      <a:pt x="69" y="119"/>
                    </a:cubicBezTo>
                    <a:cubicBezTo>
                      <a:pt x="67" y="120"/>
                      <a:pt x="67" y="120"/>
                      <a:pt x="67" y="120"/>
                    </a:cubicBezTo>
                    <a:cubicBezTo>
                      <a:pt x="66" y="121"/>
                      <a:pt x="66" y="121"/>
                      <a:pt x="66" y="121"/>
                    </a:cubicBezTo>
                    <a:cubicBezTo>
                      <a:pt x="64" y="122"/>
                      <a:pt x="64" y="122"/>
                      <a:pt x="64" y="122"/>
                    </a:cubicBezTo>
                    <a:cubicBezTo>
                      <a:pt x="63" y="125"/>
                      <a:pt x="63" y="125"/>
                      <a:pt x="63" y="125"/>
                    </a:cubicBezTo>
                    <a:cubicBezTo>
                      <a:pt x="63" y="125"/>
                      <a:pt x="61" y="125"/>
                      <a:pt x="61" y="125"/>
                    </a:cubicBezTo>
                    <a:cubicBezTo>
                      <a:pt x="60" y="126"/>
                      <a:pt x="59" y="126"/>
                      <a:pt x="59" y="126"/>
                    </a:cubicBezTo>
                    <a:cubicBezTo>
                      <a:pt x="58" y="126"/>
                      <a:pt x="58" y="126"/>
                      <a:pt x="58" y="126"/>
                    </a:cubicBezTo>
                    <a:cubicBezTo>
                      <a:pt x="57" y="126"/>
                      <a:pt x="57" y="126"/>
                      <a:pt x="57" y="126"/>
                    </a:cubicBezTo>
                    <a:cubicBezTo>
                      <a:pt x="57" y="128"/>
                      <a:pt x="57" y="128"/>
                      <a:pt x="57" y="128"/>
                    </a:cubicBezTo>
                    <a:cubicBezTo>
                      <a:pt x="58" y="128"/>
                      <a:pt x="58" y="128"/>
                      <a:pt x="58" y="128"/>
                    </a:cubicBezTo>
                    <a:cubicBezTo>
                      <a:pt x="58" y="128"/>
                      <a:pt x="58" y="129"/>
                      <a:pt x="57" y="130"/>
                    </a:cubicBezTo>
                    <a:cubicBezTo>
                      <a:pt x="57" y="130"/>
                      <a:pt x="58" y="132"/>
                      <a:pt x="58" y="132"/>
                    </a:cubicBezTo>
                    <a:cubicBezTo>
                      <a:pt x="59" y="133"/>
                      <a:pt x="59" y="133"/>
                      <a:pt x="59" y="133"/>
                    </a:cubicBezTo>
                    <a:cubicBezTo>
                      <a:pt x="59" y="133"/>
                      <a:pt x="59" y="135"/>
                      <a:pt x="59" y="135"/>
                    </a:cubicBezTo>
                    <a:cubicBezTo>
                      <a:pt x="58" y="135"/>
                      <a:pt x="57" y="136"/>
                      <a:pt x="57" y="136"/>
                    </a:cubicBezTo>
                    <a:cubicBezTo>
                      <a:pt x="57" y="137"/>
                      <a:pt x="57" y="137"/>
                      <a:pt x="57" y="137"/>
                    </a:cubicBezTo>
                    <a:cubicBezTo>
                      <a:pt x="57" y="139"/>
                      <a:pt x="57" y="139"/>
                      <a:pt x="57" y="139"/>
                    </a:cubicBezTo>
                    <a:cubicBezTo>
                      <a:pt x="57" y="139"/>
                      <a:pt x="57" y="141"/>
                      <a:pt x="57" y="141"/>
                    </a:cubicBezTo>
                    <a:cubicBezTo>
                      <a:pt x="57" y="142"/>
                      <a:pt x="56" y="143"/>
                      <a:pt x="56" y="143"/>
                    </a:cubicBezTo>
                    <a:cubicBezTo>
                      <a:pt x="55" y="144"/>
                      <a:pt x="55" y="144"/>
                      <a:pt x="55" y="144"/>
                    </a:cubicBezTo>
                    <a:cubicBezTo>
                      <a:pt x="55" y="145"/>
                      <a:pt x="55" y="145"/>
                      <a:pt x="55" y="145"/>
                    </a:cubicBezTo>
                    <a:cubicBezTo>
                      <a:pt x="56" y="146"/>
                      <a:pt x="56" y="146"/>
                      <a:pt x="56" y="146"/>
                    </a:cubicBezTo>
                    <a:cubicBezTo>
                      <a:pt x="55" y="149"/>
                      <a:pt x="55" y="149"/>
                      <a:pt x="55" y="149"/>
                    </a:cubicBezTo>
                    <a:cubicBezTo>
                      <a:pt x="53" y="150"/>
                      <a:pt x="53" y="150"/>
                      <a:pt x="53" y="150"/>
                    </a:cubicBezTo>
                    <a:cubicBezTo>
                      <a:pt x="53" y="152"/>
                      <a:pt x="53" y="152"/>
                      <a:pt x="53" y="152"/>
                    </a:cubicBezTo>
                    <a:cubicBezTo>
                      <a:pt x="54" y="153"/>
                      <a:pt x="54" y="153"/>
                      <a:pt x="54" y="153"/>
                    </a:cubicBezTo>
                    <a:cubicBezTo>
                      <a:pt x="54" y="155"/>
                      <a:pt x="54" y="155"/>
                      <a:pt x="54" y="155"/>
                    </a:cubicBezTo>
                    <a:cubicBezTo>
                      <a:pt x="54" y="156"/>
                      <a:pt x="54" y="156"/>
                      <a:pt x="54" y="156"/>
                    </a:cubicBezTo>
                    <a:cubicBezTo>
                      <a:pt x="53" y="157"/>
                      <a:pt x="53" y="157"/>
                      <a:pt x="53" y="157"/>
                    </a:cubicBezTo>
                    <a:cubicBezTo>
                      <a:pt x="52" y="157"/>
                      <a:pt x="52" y="157"/>
                      <a:pt x="52" y="157"/>
                    </a:cubicBezTo>
                    <a:cubicBezTo>
                      <a:pt x="51" y="159"/>
                      <a:pt x="51" y="159"/>
                      <a:pt x="51" y="159"/>
                    </a:cubicBezTo>
                    <a:cubicBezTo>
                      <a:pt x="49" y="159"/>
                      <a:pt x="49" y="159"/>
                      <a:pt x="49" y="159"/>
                    </a:cubicBezTo>
                    <a:cubicBezTo>
                      <a:pt x="48" y="159"/>
                      <a:pt x="48" y="159"/>
                      <a:pt x="48" y="159"/>
                    </a:cubicBezTo>
                    <a:cubicBezTo>
                      <a:pt x="47" y="160"/>
                      <a:pt x="47" y="160"/>
                      <a:pt x="47" y="160"/>
                    </a:cubicBezTo>
                    <a:cubicBezTo>
                      <a:pt x="46" y="160"/>
                      <a:pt x="46" y="160"/>
                      <a:pt x="46" y="160"/>
                    </a:cubicBezTo>
                    <a:cubicBezTo>
                      <a:pt x="45" y="161"/>
                      <a:pt x="45" y="161"/>
                      <a:pt x="45" y="161"/>
                    </a:cubicBezTo>
                    <a:cubicBezTo>
                      <a:pt x="45" y="162"/>
                      <a:pt x="45" y="162"/>
                      <a:pt x="45" y="162"/>
                    </a:cubicBezTo>
                    <a:cubicBezTo>
                      <a:pt x="45" y="162"/>
                      <a:pt x="45" y="163"/>
                      <a:pt x="45" y="164"/>
                    </a:cubicBezTo>
                    <a:cubicBezTo>
                      <a:pt x="45" y="164"/>
                      <a:pt x="46" y="164"/>
                      <a:pt x="46" y="164"/>
                    </a:cubicBezTo>
                    <a:cubicBezTo>
                      <a:pt x="47" y="165"/>
                      <a:pt x="47" y="165"/>
                      <a:pt x="47" y="165"/>
                    </a:cubicBezTo>
                    <a:cubicBezTo>
                      <a:pt x="48" y="168"/>
                      <a:pt x="48" y="168"/>
                      <a:pt x="48" y="168"/>
                    </a:cubicBezTo>
                    <a:cubicBezTo>
                      <a:pt x="48" y="170"/>
                      <a:pt x="48" y="170"/>
                      <a:pt x="48" y="170"/>
                    </a:cubicBezTo>
                    <a:cubicBezTo>
                      <a:pt x="48" y="170"/>
                      <a:pt x="48" y="171"/>
                      <a:pt x="47" y="172"/>
                    </a:cubicBezTo>
                    <a:cubicBezTo>
                      <a:pt x="47" y="172"/>
                      <a:pt x="46" y="173"/>
                      <a:pt x="46" y="173"/>
                    </a:cubicBezTo>
                    <a:cubicBezTo>
                      <a:pt x="46" y="175"/>
                      <a:pt x="46" y="175"/>
                      <a:pt x="46" y="175"/>
                    </a:cubicBezTo>
                    <a:cubicBezTo>
                      <a:pt x="45" y="176"/>
                      <a:pt x="45" y="176"/>
                      <a:pt x="45" y="176"/>
                    </a:cubicBezTo>
                    <a:cubicBezTo>
                      <a:pt x="44" y="177"/>
                      <a:pt x="44" y="177"/>
                      <a:pt x="44" y="177"/>
                    </a:cubicBezTo>
                    <a:cubicBezTo>
                      <a:pt x="42" y="177"/>
                      <a:pt x="42" y="177"/>
                      <a:pt x="42" y="177"/>
                    </a:cubicBezTo>
                    <a:cubicBezTo>
                      <a:pt x="42" y="178"/>
                      <a:pt x="42" y="178"/>
                      <a:pt x="42" y="178"/>
                    </a:cubicBezTo>
                    <a:cubicBezTo>
                      <a:pt x="42" y="179"/>
                      <a:pt x="42" y="179"/>
                      <a:pt x="42" y="179"/>
                    </a:cubicBezTo>
                    <a:cubicBezTo>
                      <a:pt x="41" y="180"/>
                      <a:pt x="41" y="180"/>
                      <a:pt x="41" y="180"/>
                    </a:cubicBezTo>
                    <a:cubicBezTo>
                      <a:pt x="41" y="180"/>
                      <a:pt x="41" y="180"/>
                      <a:pt x="41" y="180"/>
                    </a:cubicBezTo>
                    <a:cubicBezTo>
                      <a:pt x="41" y="182"/>
                      <a:pt x="41" y="182"/>
                      <a:pt x="41" y="182"/>
                    </a:cubicBezTo>
                    <a:cubicBezTo>
                      <a:pt x="40" y="183"/>
                      <a:pt x="40" y="183"/>
                      <a:pt x="40" y="183"/>
                    </a:cubicBezTo>
                    <a:cubicBezTo>
                      <a:pt x="40" y="183"/>
                      <a:pt x="39" y="183"/>
                      <a:pt x="39" y="183"/>
                    </a:cubicBezTo>
                    <a:cubicBezTo>
                      <a:pt x="38" y="183"/>
                      <a:pt x="37" y="183"/>
                      <a:pt x="37" y="183"/>
                    </a:cubicBezTo>
                    <a:cubicBezTo>
                      <a:pt x="37" y="183"/>
                      <a:pt x="36" y="183"/>
                      <a:pt x="36" y="183"/>
                    </a:cubicBezTo>
                    <a:cubicBezTo>
                      <a:pt x="36" y="183"/>
                      <a:pt x="35" y="183"/>
                      <a:pt x="35" y="183"/>
                    </a:cubicBezTo>
                    <a:cubicBezTo>
                      <a:pt x="35" y="183"/>
                      <a:pt x="34" y="182"/>
                      <a:pt x="34" y="182"/>
                    </a:cubicBezTo>
                    <a:cubicBezTo>
                      <a:pt x="33" y="182"/>
                      <a:pt x="33" y="182"/>
                      <a:pt x="33" y="182"/>
                    </a:cubicBezTo>
                    <a:cubicBezTo>
                      <a:pt x="31" y="182"/>
                      <a:pt x="31" y="182"/>
                      <a:pt x="31" y="182"/>
                    </a:cubicBezTo>
                    <a:cubicBezTo>
                      <a:pt x="29" y="182"/>
                      <a:pt x="29" y="182"/>
                      <a:pt x="29" y="182"/>
                    </a:cubicBezTo>
                    <a:cubicBezTo>
                      <a:pt x="27" y="182"/>
                      <a:pt x="27" y="182"/>
                      <a:pt x="27" y="182"/>
                    </a:cubicBezTo>
                    <a:cubicBezTo>
                      <a:pt x="27" y="181"/>
                      <a:pt x="27" y="181"/>
                      <a:pt x="27" y="181"/>
                    </a:cubicBezTo>
                    <a:cubicBezTo>
                      <a:pt x="26" y="182"/>
                      <a:pt x="26" y="182"/>
                      <a:pt x="26" y="182"/>
                    </a:cubicBezTo>
                    <a:cubicBezTo>
                      <a:pt x="26" y="181"/>
                      <a:pt x="26" y="181"/>
                      <a:pt x="26" y="181"/>
                    </a:cubicBezTo>
                    <a:cubicBezTo>
                      <a:pt x="24" y="180"/>
                      <a:pt x="24" y="180"/>
                      <a:pt x="24" y="180"/>
                    </a:cubicBezTo>
                    <a:cubicBezTo>
                      <a:pt x="22" y="180"/>
                      <a:pt x="22" y="180"/>
                      <a:pt x="22" y="180"/>
                    </a:cubicBezTo>
                    <a:cubicBezTo>
                      <a:pt x="22" y="180"/>
                      <a:pt x="23" y="181"/>
                      <a:pt x="23" y="182"/>
                    </a:cubicBezTo>
                    <a:cubicBezTo>
                      <a:pt x="23" y="182"/>
                      <a:pt x="24" y="183"/>
                      <a:pt x="24" y="183"/>
                    </a:cubicBezTo>
                    <a:cubicBezTo>
                      <a:pt x="24" y="183"/>
                      <a:pt x="24" y="185"/>
                      <a:pt x="24" y="185"/>
                    </a:cubicBezTo>
                    <a:cubicBezTo>
                      <a:pt x="24" y="185"/>
                      <a:pt x="26" y="187"/>
                      <a:pt x="26" y="187"/>
                    </a:cubicBezTo>
                    <a:cubicBezTo>
                      <a:pt x="26" y="188"/>
                      <a:pt x="26" y="188"/>
                      <a:pt x="26" y="188"/>
                    </a:cubicBezTo>
                    <a:cubicBezTo>
                      <a:pt x="26" y="188"/>
                      <a:pt x="26" y="189"/>
                      <a:pt x="26" y="189"/>
                    </a:cubicBezTo>
                    <a:cubicBezTo>
                      <a:pt x="27" y="189"/>
                      <a:pt x="28" y="190"/>
                      <a:pt x="28" y="190"/>
                    </a:cubicBezTo>
                    <a:cubicBezTo>
                      <a:pt x="28" y="191"/>
                      <a:pt x="28" y="191"/>
                      <a:pt x="28" y="191"/>
                    </a:cubicBezTo>
                    <a:cubicBezTo>
                      <a:pt x="27" y="193"/>
                      <a:pt x="27" y="193"/>
                      <a:pt x="27" y="193"/>
                    </a:cubicBezTo>
                    <a:cubicBezTo>
                      <a:pt x="27" y="193"/>
                      <a:pt x="27" y="193"/>
                      <a:pt x="27" y="193"/>
                    </a:cubicBezTo>
                    <a:cubicBezTo>
                      <a:pt x="27" y="195"/>
                      <a:pt x="27" y="195"/>
                      <a:pt x="27" y="195"/>
                    </a:cubicBezTo>
                    <a:cubicBezTo>
                      <a:pt x="27" y="196"/>
                      <a:pt x="27" y="196"/>
                      <a:pt x="27" y="196"/>
                    </a:cubicBezTo>
                    <a:cubicBezTo>
                      <a:pt x="28" y="197"/>
                      <a:pt x="28" y="197"/>
                      <a:pt x="28" y="197"/>
                    </a:cubicBezTo>
                    <a:cubicBezTo>
                      <a:pt x="28" y="198"/>
                      <a:pt x="28" y="198"/>
                      <a:pt x="28" y="198"/>
                    </a:cubicBezTo>
                    <a:cubicBezTo>
                      <a:pt x="27" y="199"/>
                      <a:pt x="27" y="199"/>
                      <a:pt x="27" y="199"/>
                    </a:cubicBezTo>
                    <a:cubicBezTo>
                      <a:pt x="27" y="201"/>
                      <a:pt x="27" y="201"/>
                      <a:pt x="27" y="201"/>
                    </a:cubicBezTo>
                    <a:cubicBezTo>
                      <a:pt x="28" y="202"/>
                      <a:pt x="28" y="202"/>
                      <a:pt x="28" y="202"/>
                    </a:cubicBezTo>
                    <a:cubicBezTo>
                      <a:pt x="29" y="203"/>
                      <a:pt x="29" y="203"/>
                      <a:pt x="29" y="203"/>
                    </a:cubicBezTo>
                    <a:cubicBezTo>
                      <a:pt x="31" y="204"/>
                      <a:pt x="31" y="204"/>
                      <a:pt x="31" y="204"/>
                    </a:cubicBezTo>
                    <a:cubicBezTo>
                      <a:pt x="31" y="205"/>
                      <a:pt x="31" y="205"/>
                      <a:pt x="31" y="205"/>
                    </a:cubicBezTo>
                    <a:cubicBezTo>
                      <a:pt x="30" y="206"/>
                      <a:pt x="30" y="206"/>
                      <a:pt x="30" y="206"/>
                    </a:cubicBezTo>
                    <a:cubicBezTo>
                      <a:pt x="30" y="206"/>
                      <a:pt x="29" y="207"/>
                      <a:pt x="30" y="207"/>
                    </a:cubicBezTo>
                    <a:cubicBezTo>
                      <a:pt x="30" y="207"/>
                      <a:pt x="31" y="207"/>
                      <a:pt x="31" y="207"/>
                    </a:cubicBezTo>
                    <a:cubicBezTo>
                      <a:pt x="33" y="207"/>
                      <a:pt x="33" y="207"/>
                      <a:pt x="33" y="207"/>
                    </a:cubicBezTo>
                    <a:cubicBezTo>
                      <a:pt x="33" y="207"/>
                      <a:pt x="34" y="207"/>
                      <a:pt x="34" y="207"/>
                    </a:cubicBezTo>
                    <a:cubicBezTo>
                      <a:pt x="34" y="207"/>
                      <a:pt x="35" y="209"/>
                      <a:pt x="35" y="209"/>
                    </a:cubicBezTo>
                    <a:cubicBezTo>
                      <a:pt x="35" y="210"/>
                      <a:pt x="35" y="210"/>
                      <a:pt x="35" y="210"/>
                    </a:cubicBezTo>
                    <a:cubicBezTo>
                      <a:pt x="35" y="212"/>
                      <a:pt x="35" y="212"/>
                      <a:pt x="35" y="212"/>
                    </a:cubicBezTo>
                    <a:cubicBezTo>
                      <a:pt x="34" y="214"/>
                      <a:pt x="34" y="214"/>
                      <a:pt x="34" y="214"/>
                    </a:cubicBezTo>
                    <a:cubicBezTo>
                      <a:pt x="32" y="215"/>
                      <a:pt x="32" y="215"/>
                      <a:pt x="32" y="215"/>
                    </a:cubicBezTo>
                    <a:cubicBezTo>
                      <a:pt x="31" y="216"/>
                      <a:pt x="31" y="216"/>
                      <a:pt x="31" y="216"/>
                    </a:cubicBezTo>
                    <a:cubicBezTo>
                      <a:pt x="31" y="217"/>
                      <a:pt x="31" y="217"/>
                      <a:pt x="31" y="217"/>
                    </a:cubicBezTo>
                    <a:cubicBezTo>
                      <a:pt x="30" y="218"/>
                      <a:pt x="30" y="218"/>
                      <a:pt x="30" y="218"/>
                    </a:cubicBezTo>
                    <a:cubicBezTo>
                      <a:pt x="29" y="219"/>
                      <a:pt x="29" y="219"/>
                      <a:pt x="29" y="219"/>
                    </a:cubicBezTo>
                    <a:cubicBezTo>
                      <a:pt x="27" y="219"/>
                      <a:pt x="27" y="219"/>
                      <a:pt x="27" y="219"/>
                    </a:cubicBezTo>
                    <a:cubicBezTo>
                      <a:pt x="27" y="220"/>
                      <a:pt x="27" y="220"/>
                      <a:pt x="27" y="220"/>
                    </a:cubicBezTo>
                    <a:cubicBezTo>
                      <a:pt x="25" y="220"/>
                      <a:pt x="25" y="220"/>
                      <a:pt x="25" y="220"/>
                    </a:cubicBezTo>
                    <a:cubicBezTo>
                      <a:pt x="23" y="221"/>
                      <a:pt x="23" y="221"/>
                      <a:pt x="23" y="221"/>
                    </a:cubicBezTo>
                    <a:cubicBezTo>
                      <a:pt x="22" y="221"/>
                      <a:pt x="22" y="221"/>
                      <a:pt x="22" y="221"/>
                    </a:cubicBezTo>
                    <a:cubicBezTo>
                      <a:pt x="21" y="224"/>
                      <a:pt x="21" y="224"/>
                      <a:pt x="21" y="224"/>
                    </a:cubicBezTo>
                    <a:cubicBezTo>
                      <a:pt x="21" y="224"/>
                      <a:pt x="20" y="226"/>
                      <a:pt x="21" y="226"/>
                    </a:cubicBezTo>
                    <a:cubicBezTo>
                      <a:pt x="21" y="226"/>
                      <a:pt x="21" y="227"/>
                      <a:pt x="21" y="227"/>
                    </a:cubicBezTo>
                    <a:cubicBezTo>
                      <a:pt x="21" y="227"/>
                      <a:pt x="20" y="229"/>
                      <a:pt x="20" y="229"/>
                    </a:cubicBezTo>
                    <a:cubicBezTo>
                      <a:pt x="20" y="229"/>
                      <a:pt x="18" y="229"/>
                      <a:pt x="18" y="229"/>
                    </a:cubicBezTo>
                    <a:cubicBezTo>
                      <a:pt x="18" y="231"/>
                      <a:pt x="18" y="231"/>
                      <a:pt x="18" y="231"/>
                    </a:cubicBezTo>
                    <a:cubicBezTo>
                      <a:pt x="18" y="231"/>
                      <a:pt x="18" y="231"/>
                      <a:pt x="18" y="231"/>
                    </a:cubicBezTo>
                    <a:cubicBezTo>
                      <a:pt x="17" y="232"/>
                      <a:pt x="17" y="232"/>
                      <a:pt x="17" y="232"/>
                    </a:cubicBezTo>
                    <a:cubicBezTo>
                      <a:pt x="18" y="233"/>
                      <a:pt x="18" y="233"/>
                      <a:pt x="18" y="233"/>
                    </a:cubicBezTo>
                    <a:cubicBezTo>
                      <a:pt x="17" y="234"/>
                      <a:pt x="17" y="234"/>
                      <a:pt x="17" y="234"/>
                    </a:cubicBezTo>
                    <a:cubicBezTo>
                      <a:pt x="17" y="235"/>
                      <a:pt x="17" y="235"/>
                      <a:pt x="17" y="235"/>
                    </a:cubicBezTo>
                    <a:cubicBezTo>
                      <a:pt x="17" y="235"/>
                      <a:pt x="18" y="237"/>
                      <a:pt x="18" y="237"/>
                    </a:cubicBezTo>
                    <a:cubicBezTo>
                      <a:pt x="18" y="238"/>
                      <a:pt x="19" y="239"/>
                      <a:pt x="19" y="239"/>
                    </a:cubicBezTo>
                    <a:cubicBezTo>
                      <a:pt x="19" y="239"/>
                      <a:pt x="20" y="240"/>
                      <a:pt x="20" y="240"/>
                    </a:cubicBezTo>
                    <a:cubicBezTo>
                      <a:pt x="20" y="240"/>
                      <a:pt x="20" y="242"/>
                      <a:pt x="20" y="242"/>
                    </a:cubicBezTo>
                    <a:cubicBezTo>
                      <a:pt x="20" y="243"/>
                      <a:pt x="21" y="245"/>
                      <a:pt x="21" y="245"/>
                    </a:cubicBezTo>
                    <a:cubicBezTo>
                      <a:pt x="21" y="246"/>
                      <a:pt x="21" y="246"/>
                      <a:pt x="21" y="246"/>
                    </a:cubicBezTo>
                    <a:cubicBezTo>
                      <a:pt x="21" y="246"/>
                      <a:pt x="21" y="247"/>
                      <a:pt x="22" y="247"/>
                    </a:cubicBezTo>
                    <a:cubicBezTo>
                      <a:pt x="22" y="247"/>
                      <a:pt x="24" y="247"/>
                      <a:pt x="24" y="247"/>
                    </a:cubicBezTo>
                    <a:cubicBezTo>
                      <a:pt x="24" y="247"/>
                      <a:pt x="25" y="247"/>
                      <a:pt x="26" y="247"/>
                    </a:cubicBezTo>
                    <a:cubicBezTo>
                      <a:pt x="26" y="247"/>
                      <a:pt x="26" y="246"/>
                      <a:pt x="27" y="247"/>
                    </a:cubicBezTo>
                    <a:cubicBezTo>
                      <a:pt x="27" y="247"/>
                      <a:pt x="27" y="248"/>
                      <a:pt x="27" y="248"/>
                    </a:cubicBezTo>
                    <a:cubicBezTo>
                      <a:pt x="27" y="248"/>
                      <a:pt x="27" y="249"/>
                      <a:pt x="27" y="249"/>
                    </a:cubicBezTo>
                    <a:cubicBezTo>
                      <a:pt x="24" y="252"/>
                      <a:pt x="24" y="252"/>
                      <a:pt x="24" y="252"/>
                    </a:cubicBezTo>
                    <a:cubicBezTo>
                      <a:pt x="24" y="254"/>
                      <a:pt x="24" y="254"/>
                      <a:pt x="24" y="254"/>
                    </a:cubicBezTo>
                    <a:cubicBezTo>
                      <a:pt x="24" y="254"/>
                      <a:pt x="23" y="254"/>
                      <a:pt x="23" y="254"/>
                    </a:cubicBezTo>
                    <a:cubicBezTo>
                      <a:pt x="23" y="254"/>
                      <a:pt x="22" y="254"/>
                      <a:pt x="22" y="254"/>
                    </a:cubicBezTo>
                    <a:cubicBezTo>
                      <a:pt x="20" y="253"/>
                      <a:pt x="20" y="253"/>
                      <a:pt x="20" y="253"/>
                    </a:cubicBezTo>
                    <a:cubicBezTo>
                      <a:pt x="18" y="253"/>
                      <a:pt x="18" y="253"/>
                      <a:pt x="18" y="253"/>
                    </a:cubicBezTo>
                    <a:cubicBezTo>
                      <a:pt x="18" y="254"/>
                      <a:pt x="18" y="254"/>
                      <a:pt x="18" y="254"/>
                    </a:cubicBezTo>
                    <a:cubicBezTo>
                      <a:pt x="18" y="254"/>
                      <a:pt x="17" y="254"/>
                      <a:pt x="17" y="254"/>
                    </a:cubicBezTo>
                    <a:cubicBezTo>
                      <a:pt x="16" y="254"/>
                      <a:pt x="14" y="254"/>
                      <a:pt x="14" y="254"/>
                    </a:cubicBezTo>
                    <a:cubicBezTo>
                      <a:pt x="14" y="255"/>
                      <a:pt x="14" y="255"/>
                      <a:pt x="14" y="255"/>
                    </a:cubicBezTo>
                    <a:cubicBezTo>
                      <a:pt x="12" y="258"/>
                      <a:pt x="12" y="258"/>
                      <a:pt x="12" y="258"/>
                    </a:cubicBezTo>
                    <a:cubicBezTo>
                      <a:pt x="11" y="260"/>
                      <a:pt x="11" y="260"/>
                      <a:pt x="11" y="260"/>
                    </a:cubicBezTo>
                    <a:cubicBezTo>
                      <a:pt x="9" y="261"/>
                      <a:pt x="9" y="261"/>
                      <a:pt x="9" y="261"/>
                    </a:cubicBezTo>
                    <a:cubicBezTo>
                      <a:pt x="8" y="262"/>
                      <a:pt x="8" y="262"/>
                      <a:pt x="8" y="262"/>
                    </a:cubicBezTo>
                    <a:cubicBezTo>
                      <a:pt x="6" y="263"/>
                      <a:pt x="6" y="263"/>
                      <a:pt x="6" y="263"/>
                    </a:cubicBezTo>
                    <a:cubicBezTo>
                      <a:pt x="6" y="263"/>
                      <a:pt x="5" y="264"/>
                      <a:pt x="5" y="264"/>
                    </a:cubicBezTo>
                    <a:cubicBezTo>
                      <a:pt x="5" y="264"/>
                      <a:pt x="4" y="267"/>
                      <a:pt x="4" y="267"/>
                    </a:cubicBezTo>
                    <a:cubicBezTo>
                      <a:pt x="4" y="267"/>
                      <a:pt x="3" y="268"/>
                      <a:pt x="2" y="268"/>
                    </a:cubicBezTo>
                    <a:cubicBezTo>
                      <a:pt x="2" y="269"/>
                      <a:pt x="1" y="269"/>
                      <a:pt x="1" y="269"/>
                    </a:cubicBezTo>
                    <a:cubicBezTo>
                      <a:pt x="1" y="269"/>
                      <a:pt x="1" y="271"/>
                      <a:pt x="1" y="271"/>
                    </a:cubicBezTo>
                    <a:cubicBezTo>
                      <a:pt x="1" y="271"/>
                      <a:pt x="1" y="273"/>
                      <a:pt x="1" y="273"/>
                    </a:cubicBezTo>
                    <a:cubicBezTo>
                      <a:pt x="2" y="275"/>
                      <a:pt x="2" y="275"/>
                      <a:pt x="2" y="275"/>
                    </a:cubicBezTo>
                    <a:cubicBezTo>
                      <a:pt x="1" y="277"/>
                      <a:pt x="1" y="277"/>
                      <a:pt x="1" y="277"/>
                    </a:cubicBezTo>
                    <a:cubicBezTo>
                      <a:pt x="2" y="278"/>
                      <a:pt x="2" y="278"/>
                      <a:pt x="2" y="278"/>
                    </a:cubicBezTo>
                    <a:cubicBezTo>
                      <a:pt x="1" y="280"/>
                      <a:pt x="1" y="280"/>
                      <a:pt x="1" y="280"/>
                    </a:cubicBezTo>
                    <a:cubicBezTo>
                      <a:pt x="1" y="282"/>
                      <a:pt x="1" y="282"/>
                      <a:pt x="1" y="282"/>
                    </a:cubicBezTo>
                    <a:cubicBezTo>
                      <a:pt x="1" y="283"/>
                      <a:pt x="1" y="283"/>
                      <a:pt x="1" y="283"/>
                    </a:cubicBezTo>
                    <a:cubicBezTo>
                      <a:pt x="0" y="285"/>
                      <a:pt x="0" y="285"/>
                      <a:pt x="0" y="285"/>
                    </a:cubicBezTo>
                    <a:cubicBezTo>
                      <a:pt x="1" y="288"/>
                      <a:pt x="1" y="288"/>
                      <a:pt x="1" y="288"/>
                    </a:cubicBezTo>
                    <a:cubicBezTo>
                      <a:pt x="12" y="290"/>
                      <a:pt x="12" y="290"/>
                      <a:pt x="12" y="290"/>
                    </a:cubicBezTo>
                    <a:cubicBezTo>
                      <a:pt x="17" y="290"/>
                      <a:pt x="21" y="294"/>
                      <a:pt x="25" y="296"/>
                    </a:cubicBezTo>
                    <a:cubicBezTo>
                      <a:pt x="27" y="297"/>
                      <a:pt x="32" y="307"/>
                      <a:pt x="33" y="309"/>
                    </a:cubicBezTo>
                    <a:cubicBezTo>
                      <a:pt x="33" y="309"/>
                      <a:pt x="33" y="315"/>
                      <a:pt x="31" y="315"/>
                    </a:cubicBezTo>
                    <a:cubicBezTo>
                      <a:pt x="30" y="318"/>
                      <a:pt x="33" y="319"/>
                      <a:pt x="34" y="321"/>
                    </a:cubicBezTo>
                    <a:cubicBezTo>
                      <a:pt x="37" y="325"/>
                      <a:pt x="34" y="328"/>
                      <a:pt x="34" y="328"/>
                    </a:cubicBezTo>
                    <a:cubicBezTo>
                      <a:pt x="34" y="331"/>
                      <a:pt x="37" y="339"/>
                      <a:pt x="40" y="342"/>
                    </a:cubicBezTo>
                    <a:cubicBezTo>
                      <a:pt x="42" y="344"/>
                      <a:pt x="44" y="342"/>
                      <a:pt x="45" y="344"/>
                    </a:cubicBezTo>
                    <a:cubicBezTo>
                      <a:pt x="47" y="351"/>
                      <a:pt x="52" y="351"/>
                      <a:pt x="56" y="353"/>
                    </a:cubicBezTo>
                    <a:cubicBezTo>
                      <a:pt x="58" y="352"/>
                      <a:pt x="61" y="349"/>
                      <a:pt x="63" y="348"/>
                    </a:cubicBezTo>
                    <a:cubicBezTo>
                      <a:pt x="67" y="346"/>
                      <a:pt x="68" y="343"/>
                      <a:pt x="71" y="341"/>
                    </a:cubicBezTo>
                    <a:cubicBezTo>
                      <a:pt x="72" y="339"/>
                      <a:pt x="76" y="340"/>
                      <a:pt x="78" y="339"/>
                    </a:cubicBezTo>
                    <a:cubicBezTo>
                      <a:pt x="85" y="336"/>
                      <a:pt x="90" y="339"/>
                      <a:pt x="93" y="338"/>
                    </a:cubicBezTo>
                    <a:cubicBezTo>
                      <a:pt x="95" y="338"/>
                      <a:pt x="98" y="335"/>
                      <a:pt x="101" y="334"/>
                    </a:cubicBezTo>
                    <a:cubicBezTo>
                      <a:pt x="103" y="333"/>
                      <a:pt x="106" y="333"/>
                      <a:pt x="108" y="331"/>
                    </a:cubicBezTo>
                    <a:cubicBezTo>
                      <a:pt x="108" y="331"/>
                      <a:pt x="118" y="333"/>
                      <a:pt x="122" y="334"/>
                    </a:cubicBezTo>
                    <a:cubicBezTo>
                      <a:pt x="129" y="335"/>
                      <a:pt x="136" y="339"/>
                      <a:pt x="140" y="339"/>
                    </a:cubicBezTo>
                    <a:cubicBezTo>
                      <a:pt x="143" y="339"/>
                      <a:pt x="143" y="336"/>
                      <a:pt x="145" y="337"/>
                    </a:cubicBezTo>
                    <a:cubicBezTo>
                      <a:pt x="145" y="337"/>
                      <a:pt x="157" y="343"/>
                      <a:pt x="163" y="344"/>
                    </a:cubicBezTo>
                    <a:cubicBezTo>
                      <a:pt x="167" y="344"/>
                      <a:pt x="167" y="338"/>
                      <a:pt x="172" y="339"/>
                    </a:cubicBezTo>
                    <a:cubicBezTo>
                      <a:pt x="175" y="339"/>
                      <a:pt x="175" y="340"/>
                      <a:pt x="178" y="340"/>
                    </a:cubicBezTo>
                    <a:cubicBezTo>
                      <a:pt x="180" y="340"/>
                      <a:pt x="182" y="346"/>
                      <a:pt x="184" y="346"/>
                    </a:cubicBezTo>
                    <a:cubicBezTo>
                      <a:pt x="185" y="345"/>
                      <a:pt x="189" y="341"/>
                      <a:pt x="190" y="340"/>
                    </a:cubicBezTo>
                    <a:cubicBezTo>
                      <a:pt x="190" y="340"/>
                      <a:pt x="196" y="334"/>
                      <a:pt x="196" y="332"/>
                    </a:cubicBezTo>
                    <a:cubicBezTo>
                      <a:pt x="196" y="330"/>
                      <a:pt x="199" y="322"/>
                      <a:pt x="199" y="322"/>
                    </a:cubicBezTo>
                    <a:cubicBezTo>
                      <a:pt x="202" y="320"/>
                      <a:pt x="207" y="322"/>
                      <a:pt x="210" y="319"/>
                    </a:cubicBezTo>
                    <a:cubicBezTo>
                      <a:pt x="218" y="312"/>
                      <a:pt x="218" y="312"/>
                      <a:pt x="218" y="312"/>
                    </a:cubicBezTo>
                    <a:cubicBezTo>
                      <a:pt x="232" y="316"/>
                      <a:pt x="232" y="316"/>
                      <a:pt x="232" y="316"/>
                    </a:cubicBezTo>
                    <a:cubicBezTo>
                      <a:pt x="240" y="315"/>
                      <a:pt x="240" y="315"/>
                      <a:pt x="240" y="315"/>
                    </a:cubicBezTo>
                    <a:cubicBezTo>
                      <a:pt x="240" y="313"/>
                      <a:pt x="239" y="308"/>
                      <a:pt x="240" y="305"/>
                    </a:cubicBezTo>
                    <a:cubicBezTo>
                      <a:pt x="244" y="300"/>
                      <a:pt x="242" y="301"/>
                      <a:pt x="246" y="296"/>
                    </a:cubicBezTo>
                    <a:cubicBezTo>
                      <a:pt x="248" y="293"/>
                      <a:pt x="249" y="290"/>
                      <a:pt x="252" y="288"/>
                    </a:cubicBezTo>
                    <a:cubicBezTo>
                      <a:pt x="258" y="281"/>
                      <a:pt x="261" y="278"/>
                      <a:pt x="266" y="277"/>
                    </a:cubicBezTo>
                    <a:cubicBezTo>
                      <a:pt x="269" y="276"/>
                      <a:pt x="279" y="270"/>
                      <a:pt x="280" y="269"/>
                    </a:cubicBezTo>
                    <a:cubicBezTo>
                      <a:pt x="282" y="268"/>
                      <a:pt x="274" y="262"/>
                      <a:pt x="270" y="257"/>
                    </a:cubicBezTo>
                    <a:cubicBezTo>
                      <a:pt x="267" y="252"/>
                      <a:pt x="267" y="247"/>
                      <a:pt x="267" y="245"/>
                    </a:cubicBezTo>
                    <a:cubicBezTo>
                      <a:pt x="264" y="232"/>
                      <a:pt x="265" y="238"/>
                      <a:pt x="270" y="228"/>
                    </a:cubicBezTo>
                    <a:cubicBezTo>
                      <a:pt x="273" y="223"/>
                      <a:pt x="278" y="219"/>
                      <a:pt x="281" y="216"/>
                    </a:cubicBezTo>
                    <a:cubicBezTo>
                      <a:pt x="282" y="215"/>
                      <a:pt x="288" y="205"/>
                      <a:pt x="295" y="200"/>
                    </a:cubicBezTo>
                    <a:cubicBezTo>
                      <a:pt x="297" y="199"/>
                      <a:pt x="299" y="193"/>
                      <a:pt x="301" y="192"/>
                    </a:cubicBezTo>
                    <a:cubicBezTo>
                      <a:pt x="306" y="188"/>
                      <a:pt x="312" y="189"/>
                      <a:pt x="313" y="187"/>
                    </a:cubicBezTo>
                    <a:cubicBezTo>
                      <a:pt x="314" y="184"/>
                      <a:pt x="309" y="186"/>
                      <a:pt x="309" y="183"/>
                    </a:cubicBezTo>
                    <a:cubicBezTo>
                      <a:pt x="308" y="176"/>
                      <a:pt x="312" y="177"/>
                      <a:pt x="315" y="176"/>
                    </a:cubicBezTo>
                    <a:cubicBezTo>
                      <a:pt x="318" y="175"/>
                      <a:pt x="322" y="173"/>
                      <a:pt x="325" y="172"/>
                    </a:cubicBezTo>
                    <a:cubicBezTo>
                      <a:pt x="345" y="166"/>
                      <a:pt x="342" y="170"/>
                      <a:pt x="348" y="167"/>
                    </a:cubicBezTo>
                    <a:cubicBezTo>
                      <a:pt x="351" y="165"/>
                      <a:pt x="357" y="167"/>
                      <a:pt x="358" y="165"/>
                    </a:cubicBezTo>
                    <a:cubicBezTo>
                      <a:pt x="359" y="163"/>
                      <a:pt x="365" y="157"/>
                      <a:pt x="367" y="158"/>
                    </a:cubicBezTo>
                    <a:cubicBezTo>
                      <a:pt x="370" y="159"/>
                      <a:pt x="374" y="154"/>
                      <a:pt x="377" y="154"/>
                    </a:cubicBezTo>
                    <a:cubicBezTo>
                      <a:pt x="386" y="152"/>
                      <a:pt x="393" y="147"/>
                      <a:pt x="396" y="142"/>
                    </a:cubicBezTo>
                    <a:cubicBezTo>
                      <a:pt x="398" y="139"/>
                      <a:pt x="392" y="131"/>
                      <a:pt x="395" y="128"/>
                    </a:cubicBezTo>
                    <a:cubicBezTo>
                      <a:pt x="396" y="126"/>
                      <a:pt x="397" y="130"/>
                      <a:pt x="399" y="128"/>
                    </a:cubicBezTo>
                    <a:cubicBezTo>
                      <a:pt x="403" y="124"/>
                      <a:pt x="401" y="122"/>
                      <a:pt x="398" y="12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1" name="Rectangle 120"/>
              <p:cNvSpPr>
                <a:spLocks noChangeArrowheads="1"/>
              </p:cNvSpPr>
              <p:nvPr/>
            </p:nvSpPr>
            <p:spPr bwMode="auto">
              <a:xfrm>
                <a:off x="2676" y="2463"/>
                <a:ext cx="2"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2" name="Freeform 121"/>
              <p:cNvSpPr>
                <a:spLocks/>
              </p:cNvSpPr>
              <p:nvPr/>
            </p:nvSpPr>
            <p:spPr bwMode="auto">
              <a:xfrm>
                <a:off x="2973" y="21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3" name="Freeform 122"/>
              <p:cNvSpPr>
                <a:spLocks/>
              </p:cNvSpPr>
              <p:nvPr/>
            </p:nvSpPr>
            <p:spPr bwMode="auto">
              <a:xfrm>
                <a:off x="2460" y="2225"/>
                <a:ext cx="42" cy="60"/>
              </a:xfrm>
              <a:custGeom>
                <a:avLst/>
                <a:gdLst>
                  <a:gd name="T0" fmla="*/ 0 w 21"/>
                  <a:gd name="T1" fmla="*/ 16 h 30"/>
                  <a:gd name="T2" fmla="*/ 0 w 21"/>
                  <a:gd name="T3" fmla="*/ 17 h 30"/>
                  <a:gd name="T4" fmla="*/ 2 w 21"/>
                  <a:gd name="T5" fmla="*/ 19 h 30"/>
                  <a:gd name="T6" fmla="*/ 3 w 21"/>
                  <a:gd name="T7" fmla="*/ 21 h 30"/>
                  <a:gd name="T8" fmla="*/ 3 w 21"/>
                  <a:gd name="T9" fmla="*/ 22 h 30"/>
                  <a:gd name="T10" fmla="*/ 3 w 21"/>
                  <a:gd name="T11" fmla="*/ 22 h 30"/>
                  <a:gd name="T12" fmla="*/ 3 w 21"/>
                  <a:gd name="T13" fmla="*/ 22 h 30"/>
                  <a:gd name="T14" fmla="*/ 4 w 21"/>
                  <a:gd name="T15" fmla="*/ 24 h 30"/>
                  <a:gd name="T16" fmla="*/ 2 w 21"/>
                  <a:gd name="T17" fmla="*/ 25 h 30"/>
                  <a:gd name="T18" fmla="*/ 3 w 21"/>
                  <a:gd name="T19" fmla="*/ 26 h 30"/>
                  <a:gd name="T20" fmla="*/ 3 w 21"/>
                  <a:gd name="T21" fmla="*/ 28 h 30"/>
                  <a:gd name="T22" fmla="*/ 6 w 21"/>
                  <a:gd name="T23" fmla="*/ 30 h 30"/>
                  <a:gd name="T24" fmla="*/ 8 w 21"/>
                  <a:gd name="T25" fmla="*/ 30 h 30"/>
                  <a:gd name="T26" fmla="*/ 15 w 21"/>
                  <a:gd name="T27" fmla="*/ 29 h 30"/>
                  <a:gd name="T28" fmla="*/ 16 w 21"/>
                  <a:gd name="T29" fmla="*/ 30 h 30"/>
                  <a:gd name="T30" fmla="*/ 20 w 21"/>
                  <a:gd name="T31" fmla="*/ 23 h 30"/>
                  <a:gd name="T32" fmla="*/ 17 w 21"/>
                  <a:gd name="T33" fmla="*/ 17 h 30"/>
                  <a:gd name="T34" fmla="*/ 11 w 21"/>
                  <a:gd name="T35" fmla="*/ 8 h 30"/>
                  <a:gd name="T36" fmla="*/ 11 w 21"/>
                  <a:gd name="T37" fmla="*/ 0 h 30"/>
                  <a:gd name="T38" fmla="*/ 9 w 21"/>
                  <a:gd name="T39" fmla="*/ 1 h 30"/>
                  <a:gd name="T40" fmla="*/ 9 w 21"/>
                  <a:gd name="T41" fmla="*/ 1 h 30"/>
                  <a:gd name="T42" fmla="*/ 9 w 21"/>
                  <a:gd name="T43" fmla="*/ 1 h 30"/>
                  <a:gd name="T44" fmla="*/ 8 w 21"/>
                  <a:gd name="T45" fmla="*/ 0 h 30"/>
                  <a:gd name="T46" fmla="*/ 8 w 21"/>
                  <a:gd name="T47" fmla="*/ 0 h 30"/>
                  <a:gd name="T48" fmla="*/ 7 w 21"/>
                  <a:gd name="T49" fmla="*/ 1 h 30"/>
                  <a:gd name="T50" fmla="*/ 7 w 21"/>
                  <a:gd name="T51" fmla="*/ 1 h 30"/>
                  <a:gd name="T52" fmla="*/ 7 w 21"/>
                  <a:gd name="T53" fmla="*/ 1 h 30"/>
                  <a:gd name="T54" fmla="*/ 7 w 21"/>
                  <a:gd name="T55" fmla="*/ 1 h 30"/>
                  <a:gd name="T56" fmla="*/ 6 w 21"/>
                  <a:gd name="T57" fmla="*/ 1 h 30"/>
                  <a:gd name="T58" fmla="*/ 6 w 21"/>
                  <a:gd name="T59" fmla="*/ 2 h 30"/>
                  <a:gd name="T60" fmla="*/ 6 w 21"/>
                  <a:gd name="T61" fmla="*/ 2 h 30"/>
                  <a:gd name="T62" fmla="*/ 5 w 21"/>
                  <a:gd name="T63" fmla="*/ 3 h 30"/>
                  <a:gd name="T64" fmla="*/ 4 w 21"/>
                  <a:gd name="T65" fmla="*/ 4 h 30"/>
                  <a:gd name="T66" fmla="*/ 4 w 21"/>
                  <a:gd name="T67" fmla="*/ 5 h 30"/>
                  <a:gd name="T68" fmla="*/ 4 w 21"/>
                  <a:gd name="T69" fmla="*/ 5 h 30"/>
                  <a:gd name="T70" fmla="*/ 4 w 21"/>
                  <a:gd name="T71" fmla="*/ 5 h 30"/>
                  <a:gd name="T72" fmla="*/ 2 w 21"/>
                  <a:gd name="T73" fmla="*/ 7 h 30"/>
                  <a:gd name="T74" fmla="*/ 3 w 21"/>
                  <a:gd name="T75" fmla="*/ 8 h 30"/>
                  <a:gd name="T76" fmla="*/ 3 w 21"/>
                  <a:gd name="T77" fmla="*/ 8 h 30"/>
                  <a:gd name="T78" fmla="*/ 3 w 21"/>
                  <a:gd name="T79" fmla="*/ 8 h 30"/>
                  <a:gd name="T80" fmla="*/ 0 w 21"/>
                  <a:gd name="T81" fmla="*/ 11 h 30"/>
                  <a:gd name="T82" fmla="*/ 0 w 21"/>
                  <a:gd name="T83" fmla="*/ 11 h 30"/>
                  <a:gd name="T84" fmla="*/ 0 w 21"/>
                  <a:gd name="T85" fmla="*/ 12 h 30"/>
                  <a:gd name="T86" fmla="*/ 0 w 21"/>
                  <a:gd name="T87" fmla="*/ 15 h 30"/>
                  <a:gd name="T88" fmla="*/ 0 w 21"/>
                  <a:gd name="T89"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 h="30">
                    <a:moveTo>
                      <a:pt x="0" y="16"/>
                    </a:moveTo>
                    <a:cubicBezTo>
                      <a:pt x="0" y="16"/>
                      <a:pt x="0" y="16"/>
                      <a:pt x="0" y="16"/>
                    </a:cubicBezTo>
                    <a:cubicBezTo>
                      <a:pt x="0" y="16"/>
                      <a:pt x="0" y="16"/>
                      <a:pt x="0" y="16"/>
                    </a:cubicBezTo>
                    <a:cubicBezTo>
                      <a:pt x="0" y="16"/>
                      <a:pt x="0" y="16"/>
                      <a:pt x="0" y="16"/>
                    </a:cubicBezTo>
                    <a:cubicBezTo>
                      <a:pt x="0" y="16"/>
                      <a:pt x="0" y="16"/>
                      <a:pt x="0" y="16"/>
                    </a:cubicBezTo>
                    <a:cubicBezTo>
                      <a:pt x="0" y="17"/>
                      <a:pt x="0" y="17"/>
                      <a:pt x="0" y="17"/>
                    </a:cubicBezTo>
                    <a:cubicBezTo>
                      <a:pt x="1" y="17"/>
                      <a:pt x="1" y="17"/>
                      <a:pt x="1" y="17"/>
                    </a:cubicBezTo>
                    <a:cubicBezTo>
                      <a:pt x="1" y="18"/>
                      <a:pt x="1" y="18"/>
                      <a:pt x="1" y="18"/>
                    </a:cubicBezTo>
                    <a:cubicBezTo>
                      <a:pt x="2" y="19"/>
                      <a:pt x="2" y="19"/>
                      <a:pt x="2" y="19"/>
                    </a:cubicBezTo>
                    <a:cubicBezTo>
                      <a:pt x="3" y="20"/>
                      <a:pt x="3" y="20"/>
                      <a:pt x="3" y="20"/>
                    </a:cubicBezTo>
                    <a:cubicBezTo>
                      <a:pt x="3" y="20"/>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4" y="23"/>
                      <a:pt x="4" y="23"/>
                    </a:cubicBezTo>
                    <a:cubicBezTo>
                      <a:pt x="4" y="24"/>
                      <a:pt x="4" y="24"/>
                      <a:pt x="4" y="24"/>
                    </a:cubicBezTo>
                    <a:cubicBezTo>
                      <a:pt x="4" y="24"/>
                      <a:pt x="4" y="24"/>
                      <a:pt x="4" y="24"/>
                    </a:cubicBezTo>
                    <a:cubicBezTo>
                      <a:pt x="4" y="24"/>
                      <a:pt x="4" y="24"/>
                      <a:pt x="4" y="24"/>
                    </a:cubicBezTo>
                    <a:cubicBezTo>
                      <a:pt x="2" y="25"/>
                      <a:pt x="2" y="25"/>
                      <a:pt x="2" y="25"/>
                    </a:cubicBezTo>
                    <a:cubicBezTo>
                      <a:pt x="2" y="25"/>
                      <a:pt x="2" y="25"/>
                      <a:pt x="2" y="25"/>
                    </a:cubicBezTo>
                    <a:cubicBezTo>
                      <a:pt x="3" y="25"/>
                      <a:pt x="3" y="25"/>
                      <a:pt x="3" y="25"/>
                    </a:cubicBezTo>
                    <a:cubicBezTo>
                      <a:pt x="3" y="26"/>
                      <a:pt x="3" y="26"/>
                      <a:pt x="3" y="26"/>
                    </a:cubicBezTo>
                    <a:cubicBezTo>
                      <a:pt x="4" y="27"/>
                      <a:pt x="4" y="27"/>
                      <a:pt x="4" y="27"/>
                    </a:cubicBezTo>
                    <a:cubicBezTo>
                      <a:pt x="3" y="28"/>
                      <a:pt x="3" y="28"/>
                      <a:pt x="3" y="28"/>
                    </a:cubicBezTo>
                    <a:cubicBezTo>
                      <a:pt x="3" y="28"/>
                      <a:pt x="3" y="28"/>
                      <a:pt x="3" y="28"/>
                    </a:cubicBezTo>
                    <a:cubicBezTo>
                      <a:pt x="4" y="28"/>
                      <a:pt x="4" y="28"/>
                      <a:pt x="4" y="28"/>
                    </a:cubicBezTo>
                    <a:cubicBezTo>
                      <a:pt x="5" y="29"/>
                      <a:pt x="5" y="29"/>
                      <a:pt x="5" y="29"/>
                    </a:cubicBezTo>
                    <a:cubicBezTo>
                      <a:pt x="6" y="29"/>
                      <a:pt x="6" y="29"/>
                      <a:pt x="6" y="30"/>
                    </a:cubicBezTo>
                    <a:cubicBezTo>
                      <a:pt x="6" y="30"/>
                      <a:pt x="6" y="30"/>
                      <a:pt x="6" y="30"/>
                    </a:cubicBezTo>
                    <a:cubicBezTo>
                      <a:pt x="7" y="30"/>
                      <a:pt x="7" y="30"/>
                      <a:pt x="7" y="30"/>
                    </a:cubicBezTo>
                    <a:cubicBezTo>
                      <a:pt x="7" y="30"/>
                      <a:pt x="7" y="30"/>
                      <a:pt x="8" y="30"/>
                    </a:cubicBezTo>
                    <a:cubicBezTo>
                      <a:pt x="10" y="28"/>
                      <a:pt x="10" y="28"/>
                      <a:pt x="10" y="28"/>
                    </a:cubicBezTo>
                    <a:cubicBezTo>
                      <a:pt x="13" y="28"/>
                      <a:pt x="13" y="28"/>
                      <a:pt x="13" y="28"/>
                    </a:cubicBezTo>
                    <a:cubicBezTo>
                      <a:pt x="15" y="29"/>
                      <a:pt x="15" y="29"/>
                      <a:pt x="15" y="29"/>
                    </a:cubicBezTo>
                    <a:cubicBezTo>
                      <a:pt x="16" y="30"/>
                      <a:pt x="16" y="30"/>
                      <a:pt x="16" y="30"/>
                    </a:cubicBezTo>
                    <a:cubicBezTo>
                      <a:pt x="16" y="30"/>
                      <a:pt x="16" y="30"/>
                      <a:pt x="16" y="30"/>
                    </a:cubicBezTo>
                    <a:cubicBezTo>
                      <a:pt x="16" y="30"/>
                      <a:pt x="16" y="30"/>
                      <a:pt x="16" y="30"/>
                    </a:cubicBezTo>
                    <a:cubicBezTo>
                      <a:pt x="16" y="27"/>
                      <a:pt x="16" y="27"/>
                      <a:pt x="16" y="27"/>
                    </a:cubicBezTo>
                    <a:cubicBezTo>
                      <a:pt x="18" y="25"/>
                      <a:pt x="18" y="25"/>
                      <a:pt x="18" y="25"/>
                    </a:cubicBezTo>
                    <a:cubicBezTo>
                      <a:pt x="20" y="23"/>
                      <a:pt x="20" y="23"/>
                      <a:pt x="20" y="23"/>
                    </a:cubicBezTo>
                    <a:cubicBezTo>
                      <a:pt x="21" y="20"/>
                      <a:pt x="21" y="20"/>
                      <a:pt x="21" y="20"/>
                    </a:cubicBezTo>
                    <a:cubicBezTo>
                      <a:pt x="20" y="18"/>
                      <a:pt x="20" y="18"/>
                      <a:pt x="20" y="18"/>
                    </a:cubicBezTo>
                    <a:cubicBezTo>
                      <a:pt x="20" y="18"/>
                      <a:pt x="17" y="17"/>
                      <a:pt x="17" y="17"/>
                    </a:cubicBezTo>
                    <a:cubicBezTo>
                      <a:pt x="16" y="16"/>
                      <a:pt x="13" y="15"/>
                      <a:pt x="13" y="15"/>
                    </a:cubicBezTo>
                    <a:cubicBezTo>
                      <a:pt x="12" y="11"/>
                      <a:pt x="12" y="11"/>
                      <a:pt x="12" y="11"/>
                    </a:cubicBezTo>
                    <a:cubicBezTo>
                      <a:pt x="11" y="8"/>
                      <a:pt x="11" y="8"/>
                      <a:pt x="11" y="8"/>
                    </a:cubicBezTo>
                    <a:cubicBezTo>
                      <a:pt x="10" y="5"/>
                      <a:pt x="10" y="5"/>
                      <a:pt x="10" y="5"/>
                    </a:cubicBezTo>
                    <a:cubicBezTo>
                      <a:pt x="11" y="0"/>
                      <a:pt x="11" y="0"/>
                      <a:pt x="11" y="0"/>
                    </a:cubicBezTo>
                    <a:cubicBezTo>
                      <a:pt x="11" y="0"/>
                      <a:pt x="11" y="0"/>
                      <a:pt x="11" y="0"/>
                    </a:cubicBezTo>
                    <a:cubicBezTo>
                      <a:pt x="11" y="0"/>
                      <a:pt x="10" y="0"/>
                      <a:pt x="10" y="1"/>
                    </a:cubicBezTo>
                    <a:cubicBezTo>
                      <a:pt x="10" y="1"/>
                      <a:pt x="10" y="1"/>
                      <a:pt x="10" y="1"/>
                    </a:cubicBezTo>
                    <a:cubicBezTo>
                      <a:pt x="10"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8" y="1"/>
                      <a:pt x="8" y="1"/>
                      <a:pt x="8" y="1"/>
                    </a:cubicBezTo>
                    <a:cubicBezTo>
                      <a:pt x="8" y="1"/>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6" y="1"/>
                      <a:pt x="6" y="1"/>
                      <a:pt x="6" y="1"/>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3"/>
                      <a:pt x="6" y="3"/>
                      <a:pt x="6" y="3"/>
                    </a:cubicBezTo>
                    <a:cubicBezTo>
                      <a:pt x="5" y="3"/>
                      <a:pt x="5" y="3"/>
                      <a:pt x="5" y="3"/>
                    </a:cubicBezTo>
                    <a:cubicBezTo>
                      <a:pt x="5" y="3"/>
                      <a:pt x="5" y="3"/>
                      <a:pt x="5" y="3"/>
                    </a:cubicBezTo>
                    <a:cubicBezTo>
                      <a:pt x="5" y="3"/>
                      <a:pt x="4" y="3"/>
                      <a:pt x="4" y="4"/>
                    </a:cubicBezTo>
                    <a:cubicBezTo>
                      <a:pt x="4" y="4"/>
                      <a:pt x="4" y="4"/>
                      <a:pt x="4" y="4"/>
                    </a:cubicBezTo>
                    <a:cubicBezTo>
                      <a:pt x="4" y="4"/>
                      <a:pt x="4" y="4"/>
                      <a:pt x="4" y="4"/>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6"/>
                      <a:pt x="3" y="7"/>
                      <a:pt x="2" y="7"/>
                    </a:cubicBezTo>
                    <a:cubicBezTo>
                      <a:pt x="2" y="7"/>
                      <a:pt x="2" y="7"/>
                      <a:pt x="2" y="7"/>
                    </a:cubicBezTo>
                    <a:cubicBezTo>
                      <a:pt x="2" y="7"/>
                      <a:pt x="2" y="7"/>
                      <a:pt x="2" y="7"/>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2" y="9"/>
                      <a:pt x="2" y="10"/>
                    </a:cubicBezTo>
                    <a:cubicBezTo>
                      <a:pt x="1" y="10"/>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2"/>
                      <a:pt x="0" y="12"/>
                      <a:pt x="0" y="12"/>
                    </a:cubicBezTo>
                    <a:cubicBezTo>
                      <a:pt x="0" y="12"/>
                      <a:pt x="0" y="12"/>
                      <a:pt x="0" y="12"/>
                    </a:cubicBezTo>
                    <a:cubicBezTo>
                      <a:pt x="0" y="12"/>
                      <a:pt x="0" y="12"/>
                      <a:pt x="0" y="12"/>
                    </a:cubicBezTo>
                    <a:cubicBezTo>
                      <a:pt x="0" y="12"/>
                      <a:pt x="0" y="12"/>
                      <a:pt x="0" y="12"/>
                    </a:cubicBezTo>
                    <a:cubicBezTo>
                      <a:pt x="0" y="13"/>
                      <a:pt x="1" y="13"/>
                      <a:pt x="1" y="13"/>
                    </a:cubicBezTo>
                    <a:cubicBezTo>
                      <a:pt x="0" y="15"/>
                      <a:pt x="0" y="15"/>
                      <a:pt x="0" y="15"/>
                    </a:cubicBezTo>
                    <a:cubicBezTo>
                      <a:pt x="0" y="15"/>
                      <a:pt x="0" y="15"/>
                      <a:pt x="0" y="16"/>
                    </a:cubicBezTo>
                    <a:cubicBezTo>
                      <a:pt x="0" y="16"/>
                      <a:pt x="0" y="16"/>
                      <a:pt x="0" y="16"/>
                    </a:cubicBezTo>
                    <a:cubicBezTo>
                      <a:pt x="0" y="16"/>
                      <a:pt x="0" y="16"/>
                      <a:pt x="0" y="1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4" name="Freeform 123"/>
              <p:cNvSpPr>
                <a:spLocks/>
              </p:cNvSpPr>
              <p:nvPr/>
            </p:nvSpPr>
            <p:spPr bwMode="auto">
              <a:xfrm>
                <a:off x="1348" y="2793"/>
                <a:ext cx="283" cy="441"/>
              </a:xfrm>
              <a:custGeom>
                <a:avLst/>
                <a:gdLst>
                  <a:gd name="T0" fmla="*/ 56 w 141"/>
                  <a:gd name="T1" fmla="*/ 208 h 220"/>
                  <a:gd name="T2" fmla="*/ 56 w 141"/>
                  <a:gd name="T3" fmla="*/ 198 h 220"/>
                  <a:gd name="T4" fmla="*/ 61 w 141"/>
                  <a:gd name="T5" fmla="*/ 191 h 220"/>
                  <a:gd name="T6" fmla="*/ 73 w 141"/>
                  <a:gd name="T7" fmla="*/ 182 h 220"/>
                  <a:gd name="T8" fmla="*/ 80 w 141"/>
                  <a:gd name="T9" fmla="*/ 180 h 220"/>
                  <a:gd name="T10" fmla="*/ 74 w 141"/>
                  <a:gd name="T11" fmla="*/ 170 h 220"/>
                  <a:gd name="T12" fmla="*/ 71 w 141"/>
                  <a:gd name="T13" fmla="*/ 163 h 220"/>
                  <a:gd name="T14" fmla="*/ 76 w 141"/>
                  <a:gd name="T15" fmla="*/ 154 h 220"/>
                  <a:gd name="T16" fmla="*/ 90 w 141"/>
                  <a:gd name="T17" fmla="*/ 141 h 220"/>
                  <a:gd name="T18" fmla="*/ 86 w 141"/>
                  <a:gd name="T19" fmla="*/ 139 h 220"/>
                  <a:gd name="T20" fmla="*/ 82 w 141"/>
                  <a:gd name="T21" fmla="*/ 128 h 220"/>
                  <a:gd name="T22" fmla="*/ 80 w 141"/>
                  <a:gd name="T23" fmla="*/ 118 h 220"/>
                  <a:gd name="T24" fmla="*/ 77 w 141"/>
                  <a:gd name="T25" fmla="*/ 109 h 220"/>
                  <a:gd name="T26" fmla="*/ 88 w 141"/>
                  <a:gd name="T27" fmla="*/ 109 h 220"/>
                  <a:gd name="T28" fmla="*/ 97 w 141"/>
                  <a:gd name="T29" fmla="*/ 109 h 220"/>
                  <a:gd name="T30" fmla="*/ 103 w 141"/>
                  <a:gd name="T31" fmla="*/ 100 h 220"/>
                  <a:gd name="T32" fmla="*/ 100 w 141"/>
                  <a:gd name="T33" fmla="*/ 92 h 220"/>
                  <a:gd name="T34" fmla="*/ 108 w 141"/>
                  <a:gd name="T35" fmla="*/ 85 h 220"/>
                  <a:gd name="T36" fmla="*/ 110 w 141"/>
                  <a:gd name="T37" fmla="*/ 73 h 220"/>
                  <a:gd name="T38" fmla="*/ 112 w 141"/>
                  <a:gd name="T39" fmla="*/ 65 h 220"/>
                  <a:gd name="T40" fmla="*/ 111 w 141"/>
                  <a:gd name="T41" fmla="*/ 55 h 220"/>
                  <a:gd name="T42" fmla="*/ 122 w 141"/>
                  <a:gd name="T43" fmla="*/ 49 h 220"/>
                  <a:gd name="T44" fmla="*/ 130 w 141"/>
                  <a:gd name="T45" fmla="*/ 46 h 220"/>
                  <a:gd name="T46" fmla="*/ 139 w 141"/>
                  <a:gd name="T47" fmla="*/ 39 h 220"/>
                  <a:gd name="T48" fmla="*/ 135 w 141"/>
                  <a:gd name="T49" fmla="*/ 34 h 220"/>
                  <a:gd name="T50" fmla="*/ 132 w 141"/>
                  <a:gd name="T51" fmla="*/ 25 h 220"/>
                  <a:gd name="T52" fmla="*/ 129 w 141"/>
                  <a:gd name="T53" fmla="*/ 20 h 220"/>
                  <a:gd name="T54" fmla="*/ 120 w 141"/>
                  <a:gd name="T55" fmla="*/ 17 h 220"/>
                  <a:gd name="T56" fmla="*/ 111 w 141"/>
                  <a:gd name="T57" fmla="*/ 20 h 220"/>
                  <a:gd name="T58" fmla="*/ 101 w 141"/>
                  <a:gd name="T59" fmla="*/ 19 h 220"/>
                  <a:gd name="T60" fmla="*/ 95 w 141"/>
                  <a:gd name="T61" fmla="*/ 14 h 220"/>
                  <a:gd name="T62" fmla="*/ 90 w 141"/>
                  <a:gd name="T63" fmla="*/ 13 h 220"/>
                  <a:gd name="T64" fmla="*/ 82 w 141"/>
                  <a:gd name="T65" fmla="*/ 14 h 220"/>
                  <a:gd name="T66" fmla="*/ 79 w 141"/>
                  <a:gd name="T67" fmla="*/ 9 h 220"/>
                  <a:gd name="T68" fmla="*/ 83 w 141"/>
                  <a:gd name="T69" fmla="*/ 1 h 220"/>
                  <a:gd name="T70" fmla="*/ 76 w 141"/>
                  <a:gd name="T71" fmla="*/ 1 h 220"/>
                  <a:gd name="T72" fmla="*/ 70 w 141"/>
                  <a:gd name="T73" fmla="*/ 1 h 220"/>
                  <a:gd name="T74" fmla="*/ 65 w 141"/>
                  <a:gd name="T75" fmla="*/ 3 h 220"/>
                  <a:gd name="T76" fmla="*/ 59 w 141"/>
                  <a:gd name="T77" fmla="*/ 5 h 220"/>
                  <a:gd name="T78" fmla="*/ 59 w 141"/>
                  <a:gd name="T79" fmla="*/ 16 h 220"/>
                  <a:gd name="T80" fmla="*/ 57 w 141"/>
                  <a:gd name="T81" fmla="*/ 27 h 220"/>
                  <a:gd name="T82" fmla="*/ 53 w 141"/>
                  <a:gd name="T83" fmla="*/ 51 h 220"/>
                  <a:gd name="T84" fmla="*/ 34 w 141"/>
                  <a:gd name="T85" fmla="*/ 89 h 220"/>
                  <a:gd name="T86" fmla="*/ 25 w 141"/>
                  <a:gd name="T87" fmla="*/ 102 h 220"/>
                  <a:gd name="T88" fmla="*/ 16 w 141"/>
                  <a:gd name="T89" fmla="*/ 106 h 220"/>
                  <a:gd name="T90" fmla="*/ 12 w 141"/>
                  <a:gd name="T91" fmla="*/ 116 h 220"/>
                  <a:gd name="T92" fmla="*/ 7 w 141"/>
                  <a:gd name="T93" fmla="*/ 127 h 220"/>
                  <a:gd name="T94" fmla="*/ 7 w 141"/>
                  <a:gd name="T95" fmla="*/ 136 h 220"/>
                  <a:gd name="T96" fmla="*/ 11 w 141"/>
                  <a:gd name="T97" fmla="*/ 139 h 220"/>
                  <a:gd name="T98" fmla="*/ 12 w 141"/>
                  <a:gd name="T99" fmla="*/ 148 h 220"/>
                  <a:gd name="T100" fmla="*/ 22 w 141"/>
                  <a:gd name="T101" fmla="*/ 150 h 220"/>
                  <a:gd name="T102" fmla="*/ 20 w 141"/>
                  <a:gd name="T103" fmla="*/ 165 h 220"/>
                  <a:gd name="T104" fmla="*/ 15 w 141"/>
                  <a:gd name="T105" fmla="*/ 184 h 220"/>
                  <a:gd name="T106" fmla="*/ 9 w 141"/>
                  <a:gd name="T107" fmla="*/ 199 h 220"/>
                  <a:gd name="T108" fmla="*/ 0 w 141"/>
                  <a:gd name="T109" fmla="*/ 210 h 220"/>
                  <a:gd name="T110" fmla="*/ 13 w 141"/>
                  <a:gd name="T111" fmla="*/ 210 h 220"/>
                  <a:gd name="T112" fmla="*/ 25 w 141"/>
                  <a:gd name="T113" fmla="*/ 213 h 220"/>
                  <a:gd name="T114" fmla="*/ 36 w 141"/>
                  <a:gd name="T115" fmla="*/ 220 h 220"/>
                  <a:gd name="T116" fmla="*/ 55 w 141"/>
                  <a:gd name="T117" fmla="*/ 21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1" h="220">
                    <a:moveTo>
                      <a:pt x="55" y="215"/>
                    </a:moveTo>
                    <a:cubicBezTo>
                      <a:pt x="55" y="213"/>
                      <a:pt x="55" y="213"/>
                      <a:pt x="55" y="213"/>
                    </a:cubicBezTo>
                    <a:cubicBezTo>
                      <a:pt x="55" y="212"/>
                      <a:pt x="55" y="212"/>
                      <a:pt x="55" y="212"/>
                    </a:cubicBezTo>
                    <a:cubicBezTo>
                      <a:pt x="56" y="209"/>
                      <a:pt x="56" y="209"/>
                      <a:pt x="56" y="209"/>
                    </a:cubicBezTo>
                    <a:cubicBezTo>
                      <a:pt x="56" y="208"/>
                      <a:pt x="56" y="208"/>
                      <a:pt x="56" y="208"/>
                    </a:cubicBezTo>
                    <a:cubicBezTo>
                      <a:pt x="56" y="208"/>
                      <a:pt x="56" y="208"/>
                      <a:pt x="56" y="208"/>
                    </a:cubicBezTo>
                    <a:cubicBezTo>
                      <a:pt x="56" y="205"/>
                      <a:pt x="56" y="205"/>
                      <a:pt x="56" y="205"/>
                    </a:cubicBezTo>
                    <a:cubicBezTo>
                      <a:pt x="56" y="204"/>
                      <a:pt x="56" y="204"/>
                      <a:pt x="56" y="204"/>
                    </a:cubicBezTo>
                    <a:cubicBezTo>
                      <a:pt x="56" y="204"/>
                      <a:pt x="56" y="204"/>
                      <a:pt x="56" y="204"/>
                    </a:cubicBezTo>
                    <a:cubicBezTo>
                      <a:pt x="56" y="204"/>
                      <a:pt x="56" y="202"/>
                      <a:pt x="55" y="202"/>
                    </a:cubicBezTo>
                    <a:cubicBezTo>
                      <a:pt x="55" y="201"/>
                      <a:pt x="55" y="200"/>
                      <a:pt x="56" y="199"/>
                    </a:cubicBezTo>
                    <a:cubicBezTo>
                      <a:pt x="56" y="198"/>
                      <a:pt x="56" y="198"/>
                      <a:pt x="56" y="198"/>
                    </a:cubicBezTo>
                    <a:cubicBezTo>
                      <a:pt x="56" y="198"/>
                      <a:pt x="56" y="198"/>
                      <a:pt x="56" y="198"/>
                    </a:cubicBezTo>
                    <a:cubicBezTo>
                      <a:pt x="56" y="198"/>
                      <a:pt x="57" y="198"/>
                      <a:pt x="57" y="197"/>
                    </a:cubicBezTo>
                    <a:cubicBezTo>
                      <a:pt x="57" y="197"/>
                      <a:pt x="58" y="197"/>
                      <a:pt x="58" y="197"/>
                    </a:cubicBezTo>
                    <a:cubicBezTo>
                      <a:pt x="58" y="197"/>
                      <a:pt x="58" y="196"/>
                      <a:pt x="59" y="196"/>
                    </a:cubicBezTo>
                    <a:cubicBezTo>
                      <a:pt x="59" y="195"/>
                      <a:pt x="60" y="194"/>
                      <a:pt x="60" y="194"/>
                    </a:cubicBezTo>
                    <a:cubicBezTo>
                      <a:pt x="60" y="193"/>
                      <a:pt x="60" y="192"/>
                      <a:pt x="61" y="191"/>
                    </a:cubicBezTo>
                    <a:cubicBezTo>
                      <a:pt x="61" y="191"/>
                      <a:pt x="61" y="191"/>
                      <a:pt x="61" y="191"/>
                    </a:cubicBezTo>
                    <a:cubicBezTo>
                      <a:pt x="67" y="188"/>
                      <a:pt x="67" y="188"/>
                      <a:pt x="67" y="188"/>
                    </a:cubicBezTo>
                    <a:cubicBezTo>
                      <a:pt x="67" y="187"/>
                      <a:pt x="67" y="187"/>
                      <a:pt x="67" y="187"/>
                    </a:cubicBezTo>
                    <a:cubicBezTo>
                      <a:pt x="69" y="182"/>
                      <a:pt x="69" y="182"/>
                      <a:pt x="69" y="182"/>
                    </a:cubicBezTo>
                    <a:cubicBezTo>
                      <a:pt x="70" y="182"/>
                      <a:pt x="70" y="182"/>
                      <a:pt x="70" y="182"/>
                    </a:cubicBezTo>
                    <a:cubicBezTo>
                      <a:pt x="71" y="182"/>
                      <a:pt x="73" y="182"/>
                      <a:pt x="73" y="182"/>
                    </a:cubicBezTo>
                    <a:cubicBezTo>
                      <a:pt x="73" y="182"/>
                      <a:pt x="74" y="182"/>
                      <a:pt x="74" y="182"/>
                    </a:cubicBezTo>
                    <a:cubicBezTo>
                      <a:pt x="74" y="182"/>
                      <a:pt x="74" y="182"/>
                      <a:pt x="74" y="182"/>
                    </a:cubicBezTo>
                    <a:cubicBezTo>
                      <a:pt x="77" y="180"/>
                      <a:pt x="77" y="180"/>
                      <a:pt x="77" y="180"/>
                    </a:cubicBezTo>
                    <a:cubicBezTo>
                      <a:pt x="79" y="181"/>
                      <a:pt x="79" y="181"/>
                      <a:pt x="79" y="181"/>
                    </a:cubicBezTo>
                    <a:cubicBezTo>
                      <a:pt x="79" y="180"/>
                      <a:pt x="79" y="180"/>
                      <a:pt x="79" y="180"/>
                    </a:cubicBezTo>
                    <a:cubicBezTo>
                      <a:pt x="80" y="180"/>
                      <a:pt x="80" y="180"/>
                      <a:pt x="80" y="180"/>
                    </a:cubicBezTo>
                    <a:cubicBezTo>
                      <a:pt x="80" y="180"/>
                      <a:pt x="79" y="180"/>
                      <a:pt x="79" y="180"/>
                    </a:cubicBezTo>
                    <a:cubicBezTo>
                      <a:pt x="78" y="179"/>
                      <a:pt x="76" y="179"/>
                      <a:pt x="76" y="176"/>
                    </a:cubicBezTo>
                    <a:cubicBezTo>
                      <a:pt x="76" y="176"/>
                      <a:pt x="76" y="176"/>
                      <a:pt x="76" y="176"/>
                    </a:cubicBezTo>
                    <a:cubicBezTo>
                      <a:pt x="75" y="175"/>
                      <a:pt x="75" y="173"/>
                      <a:pt x="74" y="172"/>
                    </a:cubicBezTo>
                    <a:cubicBezTo>
                      <a:pt x="74" y="172"/>
                      <a:pt x="74" y="171"/>
                      <a:pt x="75" y="171"/>
                    </a:cubicBezTo>
                    <a:cubicBezTo>
                      <a:pt x="75" y="171"/>
                      <a:pt x="74" y="170"/>
                      <a:pt x="74" y="170"/>
                    </a:cubicBezTo>
                    <a:cubicBezTo>
                      <a:pt x="74" y="170"/>
                      <a:pt x="74" y="170"/>
                      <a:pt x="74" y="170"/>
                    </a:cubicBezTo>
                    <a:cubicBezTo>
                      <a:pt x="73" y="169"/>
                      <a:pt x="73" y="168"/>
                      <a:pt x="73" y="168"/>
                    </a:cubicBezTo>
                    <a:cubicBezTo>
                      <a:pt x="73" y="167"/>
                      <a:pt x="73" y="167"/>
                      <a:pt x="72" y="166"/>
                    </a:cubicBezTo>
                    <a:cubicBezTo>
                      <a:pt x="72" y="165"/>
                      <a:pt x="72" y="165"/>
                      <a:pt x="72" y="165"/>
                    </a:cubicBezTo>
                    <a:cubicBezTo>
                      <a:pt x="71" y="164"/>
                      <a:pt x="71" y="164"/>
                      <a:pt x="71" y="164"/>
                    </a:cubicBezTo>
                    <a:cubicBezTo>
                      <a:pt x="71" y="163"/>
                      <a:pt x="71" y="163"/>
                      <a:pt x="71" y="163"/>
                    </a:cubicBezTo>
                    <a:cubicBezTo>
                      <a:pt x="70" y="163"/>
                      <a:pt x="70" y="163"/>
                      <a:pt x="70" y="163"/>
                    </a:cubicBezTo>
                    <a:cubicBezTo>
                      <a:pt x="72" y="161"/>
                      <a:pt x="72" y="161"/>
                      <a:pt x="72" y="161"/>
                    </a:cubicBezTo>
                    <a:cubicBezTo>
                      <a:pt x="74" y="158"/>
                      <a:pt x="74" y="158"/>
                      <a:pt x="74" y="158"/>
                    </a:cubicBezTo>
                    <a:cubicBezTo>
                      <a:pt x="74" y="157"/>
                      <a:pt x="74" y="157"/>
                      <a:pt x="74" y="157"/>
                    </a:cubicBezTo>
                    <a:cubicBezTo>
                      <a:pt x="74" y="157"/>
                      <a:pt x="75" y="157"/>
                      <a:pt x="75" y="157"/>
                    </a:cubicBezTo>
                    <a:cubicBezTo>
                      <a:pt x="75" y="156"/>
                      <a:pt x="76" y="154"/>
                      <a:pt x="76" y="154"/>
                    </a:cubicBezTo>
                    <a:cubicBezTo>
                      <a:pt x="77" y="149"/>
                      <a:pt x="77" y="149"/>
                      <a:pt x="77" y="149"/>
                    </a:cubicBezTo>
                    <a:cubicBezTo>
                      <a:pt x="80" y="149"/>
                      <a:pt x="80" y="149"/>
                      <a:pt x="80" y="149"/>
                    </a:cubicBezTo>
                    <a:cubicBezTo>
                      <a:pt x="86" y="146"/>
                      <a:pt x="86" y="146"/>
                      <a:pt x="86" y="146"/>
                    </a:cubicBezTo>
                    <a:cubicBezTo>
                      <a:pt x="86" y="145"/>
                      <a:pt x="86" y="145"/>
                      <a:pt x="86" y="145"/>
                    </a:cubicBezTo>
                    <a:cubicBezTo>
                      <a:pt x="89" y="142"/>
                      <a:pt x="89" y="142"/>
                      <a:pt x="89" y="142"/>
                    </a:cubicBezTo>
                    <a:cubicBezTo>
                      <a:pt x="90" y="141"/>
                      <a:pt x="90" y="141"/>
                      <a:pt x="90" y="141"/>
                    </a:cubicBezTo>
                    <a:cubicBezTo>
                      <a:pt x="90" y="141"/>
                      <a:pt x="90" y="141"/>
                      <a:pt x="90" y="141"/>
                    </a:cubicBezTo>
                    <a:cubicBezTo>
                      <a:pt x="90" y="140"/>
                      <a:pt x="90" y="140"/>
                      <a:pt x="90" y="140"/>
                    </a:cubicBezTo>
                    <a:cubicBezTo>
                      <a:pt x="90" y="140"/>
                      <a:pt x="89" y="140"/>
                      <a:pt x="89" y="139"/>
                    </a:cubicBezTo>
                    <a:cubicBezTo>
                      <a:pt x="89" y="140"/>
                      <a:pt x="89" y="140"/>
                      <a:pt x="89" y="140"/>
                    </a:cubicBezTo>
                    <a:cubicBezTo>
                      <a:pt x="88" y="140"/>
                      <a:pt x="88" y="140"/>
                      <a:pt x="88" y="140"/>
                    </a:cubicBezTo>
                    <a:cubicBezTo>
                      <a:pt x="88" y="140"/>
                      <a:pt x="86" y="139"/>
                      <a:pt x="86" y="139"/>
                    </a:cubicBezTo>
                    <a:cubicBezTo>
                      <a:pt x="85" y="139"/>
                      <a:pt x="85" y="139"/>
                      <a:pt x="85" y="139"/>
                    </a:cubicBezTo>
                    <a:cubicBezTo>
                      <a:pt x="85" y="138"/>
                      <a:pt x="85" y="138"/>
                      <a:pt x="85" y="138"/>
                    </a:cubicBezTo>
                    <a:cubicBezTo>
                      <a:pt x="84" y="137"/>
                      <a:pt x="84" y="136"/>
                      <a:pt x="85" y="135"/>
                    </a:cubicBezTo>
                    <a:cubicBezTo>
                      <a:pt x="83" y="134"/>
                      <a:pt x="83" y="134"/>
                      <a:pt x="83" y="134"/>
                    </a:cubicBezTo>
                    <a:cubicBezTo>
                      <a:pt x="82" y="131"/>
                      <a:pt x="82" y="131"/>
                      <a:pt x="82" y="131"/>
                    </a:cubicBezTo>
                    <a:cubicBezTo>
                      <a:pt x="82" y="128"/>
                      <a:pt x="82" y="128"/>
                      <a:pt x="82" y="128"/>
                    </a:cubicBezTo>
                    <a:cubicBezTo>
                      <a:pt x="82" y="127"/>
                      <a:pt x="82" y="127"/>
                      <a:pt x="82" y="127"/>
                    </a:cubicBezTo>
                    <a:cubicBezTo>
                      <a:pt x="81" y="123"/>
                      <a:pt x="81" y="123"/>
                      <a:pt x="81" y="123"/>
                    </a:cubicBezTo>
                    <a:cubicBezTo>
                      <a:pt x="82" y="121"/>
                      <a:pt x="82" y="121"/>
                      <a:pt x="82" y="121"/>
                    </a:cubicBezTo>
                    <a:cubicBezTo>
                      <a:pt x="82" y="121"/>
                      <a:pt x="82" y="121"/>
                      <a:pt x="82" y="121"/>
                    </a:cubicBezTo>
                    <a:cubicBezTo>
                      <a:pt x="81" y="121"/>
                      <a:pt x="81" y="120"/>
                      <a:pt x="80" y="118"/>
                    </a:cubicBezTo>
                    <a:cubicBezTo>
                      <a:pt x="80" y="118"/>
                      <a:pt x="80" y="118"/>
                      <a:pt x="80" y="118"/>
                    </a:cubicBezTo>
                    <a:cubicBezTo>
                      <a:pt x="80" y="118"/>
                      <a:pt x="80" y="118"/>
                      <a:pt x="80" y="118"/>
                    </a:cubicBezTo>
                    <a:cubicBezTo>
                      <a:pt x="80" y="117"/>
                      <a:pt x="80" y="117"/>
                      <a:pt x="79" y="117"/>
                    </a:cubicBezTo>
                    <a:cubicBezTo>
                      <a:pt x="79" y="116"/>
                      <a:pt x="79" y="116"/>
                      <a:pt x="78" y="114"/>
                    </a:cubicBezTo>
                    <a:cubicBezTo>
                      <a:pt x="78" y="114"/>
                      <a:pt x="78" y="113"/>
                      <a:pt x="78" y="113"/>
                    </a:cubicBezTo>
                    <a:cubicBezTo>
                      <a:pt x="78" y="112"/>
                      <a:pt x="77" y="112"/>
                      <a:pt x="77" y="111"/>
                    </a:cubicBezTo>
                    <a:cubicBezTo>
                      <a:pt x="77" y="109"/>
                      <a:pt x="77" y="109"/>
                      <a:pt x="77" y="109"/>
                    </a:cubicBezTo>
                    <a:cubicBezTo>
                      <a:pt x="81" y="108"/>
                      <a:pt x="81" y="108"/>
                      <a:pt x="81" y="108"/>
                    </a:cubicBezTo>
                    <a:cubicBezTo>
                      <a:pt x="84" y="109"/>
                      <a:pt x="84" y="109"/>
                      <a:pt x="84" y="109"/>
                    </a:cubicBezTo>
                    <a:cubicBezTo>
                      <a:pt x="85" y="109"/>
                      <a:pt x="85" y="109"/>
                      <a:pt x="85" y="109"/>
                    </a:cubicBezTo>
                    <a:cubicBezTo>
                      <a:pt x="85" y="109"/>
                      <a:pt x="85" y="109"/>
                      <a:pt x="85" y="109"/>
                    </a:cubicBezTo>
                    <a:cubicBezTo>
                      <a:pt x="86" y="110"/>
                      <a:pt x="86" y="110"/>
                      <a:pt x="86" y="110"/>
                    </a:cubicBezTo>
                    <a:cubicBezTo>
                      <a:pt x="88" y="109"/>
                      <a:pt x="88" y="109"/>
                      <a:pt x="88" y="109"/>
                    </a:cubicBezTo>
                    <a:cubicBezTo>
                      <a:pt x="91" y="110"/>
                      <a:pt x="91" y="110"/>
                      <a:pt x="91" y="110"/>
                    </a:cubicBezTo>
                    <a:cubicBezTo>
                      <a:pt x="92" y="110"/>
                      <a:pt x="92" y="110"/>
                      <a:pt x="93" y="111"/>
                    </a:cubicBezTo>
                    <a:cubicBezTo>
                      <a:pt x="93" y="111"/>
                      <a:pt x="94" y="111"/>
                      <a:pt x="94" y="111"/>
                    </a:cubicBezTo>
                    <a:cubicBezTo>
                      <a:pt x="94" y="111"/>
                      <a:pt x="95" y="111"/>
                      <a:pt x="95" y="111"/>
                    </a:cubicBezTo>
                    <a:cubicBezTo>
                      <a:pt x="96" y="109"/>
                      <a:pt x="96" y="109"/>
                      <a:pt x="96" y="109"/>
                    </a:cubicBezTo>
                    <a:cubicBezTo>
                      <a:pt x="97" y="109"/>
                      <a:pt x="97" y="109"/>
                      <a:pt x="97" y="109"/>
                    </a:cubicBezTo>
                    <a:cubicBezTo>
                      <a:pt x="97" y="107"/>
                      <a:pt x="97" y="107"/>
                      <a:pt x="97" y="107"/>
                    </a:cubicBezTo>
                    <a:cubicBezTo>
                      <a:pt x="97" y="107"/>
                      <a:pt x="98" y="106"/>
                      <a:pt x="98" y="106"/>
                    </a:cubicBezTo>
                    <a:cubicBezTo>
                      <a:pt x="98" y="105"/>
                      <a:pt x="98" y="105"/>
                      <a:pt x="98" y="105"/>
                    </a:cubicBezTo>
                    <a:cubicBezTo>
                      <a:pt x="99" y="105"/>
                      <a:pt x="99" y="105"/>
                      <a:pt x="99" y="105"/>
                    </a:cubicBezTo>
                    <a:cubicBezTo>
                      <a:pt x="101" y="102"/>
                      <a:pt x="101" y="102"/>
                      <a:pt x="101" y="102"/>
                    </a:cubicBezTo>
                    <a:cubicBezTo>
                      <a:pt x="102" y="101"/>
                      <a:pt x="102" y="100"/>
                      <a:pt x="103" y="100"/>
                    </a:cubicBezTo>
                    <a:cubicBezTo>
                      <a:pt x="103" y="100"/>
                      <a:pt x="103" y="100"/>
                      <a:pt x="103" y="100"/>
                    </a:cubicBezTo>
                    <a:cubicBezTo>
                      <a:pt x="102" y="99"/>
                      <a:pt x="102" y="99"/>
                      <a:pt x="102" y="99"/>
                    </a:cubicBezTo>
                    <a:cubicBezTo>
                      <a:pt x="102" y="96"/>
                      <a:pt x="102" y="96"/>
                      <a:pt x="102" y="96"/>
                    </a:cubicBezTo>
                    <a:cubicBezTo>
                      <a:pt x="101" y="96"/>
                      <a:pt x="101" y="96"/>
                      <a:pt x="101" y="96"/>
                    </a:cubicBezTo>
                    <a:cubicBezTo>
                      <a:pt x="101" y="96"/>
                      <a:pt x="101" y="96"/>
                      <a:pt x="101" y="95"/>
                    </a:cubicBezTo>
                    <a:cubicBezTo>
                      <a:pt x="100" y="95"/>
                      <a:pt x="100" y="93"/>
                      <a:pt x="100" y="92"/>
                    </a:cubicBezTo>
                    <a:cubicBezTo>
                      <a:pt x="99" y="91"/>
                      <a:pt x="99" y="91"/>
                      <a:pt x="99" y="91"/>
                    </a:cubicBezTo>
                    <a:cubicBezTo>
                      <a:pt x="101" y="88"/>
                      <a:pt x="101" y="88"/>
                      <a:pt x="101" y="88"/>
                    </a:cubicBezTo>
                    <a:cubicBezTo>
                      <a:pt x="103" y="88"/>
                      <a:pt x="103" y="88"/>
                      <a:pt x="103" y="88"/>
                    </a:cubicBezTo>
                    <a:cubicBezTo>
                      <a:pt x="104" y="87"/>
                      <a:pt x="104" y="87"/>
                      <a:pt x="104" y="87"/>
                    </a:cubicBezTo>
                    <a:cubicBezTo>
                      <a:pt x="107" y="86"/>
                      <a:pt x="107" y="86"/>
                      <a:pt x="107" y="86"/>
                    </a:cubicBezTo>
                    <a:cubicBezTo>
                      <a:pt x="108" y="85"/>
                      <a:pt x="108" y="85"/>
                      <a:pt x="108" y="85"/>
                    </a:cubicBezTo>
                    <a:cubicBezTo>
                      <a:pt x="109" y="85"/>
                      <a:pt x="109" y="85"/>
                      <a:pt x="109" y="85"/>
                    </a:cubicBezTo>
                    <a:cubicBezTo>
                      <a:pt x="108" y="83"/>
                      <a:pt x="108" y="83"/>
                      <a:pt x="108" y="83"/>
                    </a:cubicBezTo>
                    <a:cubicBezTo>
                      <a:pt x="108" y="79"/>
                      <a:pt x="108" y="79"/>
                      <a:pt x="108" y="79"/>
                    </a:cubicBezTo>
                    <a:cubicBezTo>
                      <a:pt x="110" y="77"/>
                      <a:pt x="110" y="77"/>
                      <a:pt x="110" y="77"/>
                    </a:cubicBezTo>
                    <a:cubicBezTo>
                      <a:pt x="109" y="77"/>
                      <a:pt x="109" y="77"/>
                      <a:pt x="109" y="77"/>
                    </a:cubicBezTo>
                    <a:cubicBezTo>
                      <a:pt x="110" y="73"/>
                      <a:pt x="110" y="73"/>
                      <a:pt x="110" y="73"/>
                    </a:cubicBezTo>
                    <a:cubicBezTo>
                      <a:pt x="112" y="72"/>
                      <a:pt x="112" y="72"/>
                      <a:pt x="112" y="72"/>
                    </a:cubicBezTo>
                    <a:cubicBezTo>
                      <a:pt x="112" y="71"/>
                      <a:pt x="112" y="71"/>
                      <a:pt x="112" y="71"/>
                    </a:cubicBezTo>
                    <a:cubicBezTo>
                      <a:pt x="112" y="70"/>
                      <a:pt x="112" y="70"/>
                      <a:pt x="112" y="69"/>
                    </a:cubicBezTo>
                    <a:cubicBezTo>
                      <a:pt x="112" y="67"/>
                      <a:pt x="112" y="67"/>
                      <a:pt x="112" y="67"/>
                    </a:cubicBezTo>
                    <a:cubicBezTo>
                      <a:pt x="112" y="65"/>
                      <a:pt x="112" y="65"/>
                      <a:pt x="112" y="65"/>
                    </a:cubicBezTo>
                    <a:cubicBezTo>
                      <a:pt x="112" y="65"/>
                      <a:pt x="112" y="65"/>
                      <a:pt x="112" y="65"/>
                    </a:cubicBezTo>
                    <a:cubicBezTo>
                      <a:pt x="113" y="64"/>
                      <a:pt x="113" y="64"/>
                      <a:pt x="113" y="64"/>
                    </a:cubicBezTo>
                    <a:cubicBezTo>
                      <a:pt x="113" y="64"/>
                      <a:pt x="113" y="64"/>
                      <a:pt x="113" y="64"/>
                    </a:cubicBezTo>
                    <a:cubicBezTo>
                      <a:pt x="112" y="63"/>
                      <a:pt x="112" y="63"/>
                      <a:pt x="112" y="63"/>
                    </a:cubicBezTo>
                    <a:cubicBezTo>
                      <a:pt x="112" y="63"/>
                      <a:pt x="112" y="61"/>
                      <a:pt x="112" y="60"/>
                    </a:cubicBezTo>
                    <a:cubicBezTo>
                      <a:pt x="112" y="60"/>
                      <a:pt x="112" y="60"/>
                      <a:pt x="112" y="60"/>
                    </a:cubicBezTo>
                    <a:cubicBezTo>
                      <a:pt x="111" y="55"/>
                      <a:pt x="111" y="55"/>
                      <a:pt x="111" y="55"/>
                    </a:cubicBezTo>
                    <a:cubicBezTo>
                      <a:pt x="114" y="53"/>
                      <a:pt x="114" y="53"/>
                      <a:pt x="114" y="53"/>
                    </a:cubicBezTo>
                    <a:cubicBezTo>
                      <a:pt x="114" y="53"/>
                      <a:pt x="116" y="54"/>
                      <a:pt x="116" y="54"/>
                    </a:cubicBezTo>
                    <a:cubicBezTo>
                      <a:pt x="116" y="54"/>
                      <a:pt x="116" y="53"/>
                      <a:pt x="117" y="53"/>
                    </a:cubicBezTo>
                    <a:cubicBezTo>
                      <a:pt x="117" y="53"/>
                      <a:pt x="118" y="53"/>
                      <a:pt x="118" y="53"/>
                    </a:cubicBezTo>
                    <a:cubicBezTo>
                      <a:pt x="119" y="51"/>
                      <a:pt x="119" y="51"/>
                      <a:pt x="119" y="51"/>
                    </a:cubicBezTo>
                    <a:cubicBezTo>
                      <a:pt x="122" y="49"/>
                      <a:pt x="122" y="49"/>
                      <a:pt x="122" y="49"/>
                    </a:cubicBezTo>
                    <a:cubicBezTo>
                      <a:pt x="122" y="48"/>
                      <a:pt x="122" y="48"/>
                      <a:pt x="122" y="48"/>
                    </a:cubicBezTo>
                    <a:cubicBezTo>
                      <a:pt x="127" y="47"/>
                      <a:pt x="127" y="47"/>
                      <a:pt x="127" y="47"/>
                    </a:cubicBezTo>
                    <a:cubicBezTo>
                      <a:pt x="127" y="47"/>
                      <a:pt x="127" y="47"/>
                      <a:pt x="127" y="47"/>
                    </a:cubicBezTo>
                    <a:cubicBezTo>
                      <a:pt x="128" y="46"/>
                      <a:pt x="128" y="46"/>
                      <a:pt x="128" y="46"/>
                    </a:cubicBezTo>
                    <a:cubicBezTo>
                      <a:pt x="129" y="46"/>
                      <a:pt x="129" y="46"/>
                      <a:pt x="129" y="46"/>
                    </a:cubicBezTo>
                    <a:cubicBezTo>
                      <a:pt x="130" y="46"/>
                      <a:pt x="130" y="46"/>
                      <a:pt x="130" y="46"/>
                    </a:cubicBezTo>
                    <a:cubicBezTo>
                      <a:pt x="132" y="45"/>
                      <a:pt x="132" y="45"/>
                      <a:pt x="132" y="45"/>
                    </a:cubicBezTo>
                    <a:cubicBezTo>
                      <a:pt x="134" y="42"/>
                      <a:pt x="134" y="42"/>
                      <a:pt x="134" y="42"/>
                    </a:cubicBezTo>
                    <a:cubicBezTo>
                      <a:pt x="136" y="42"/>
                      <a:pt x="136" y="42"/>
                      <a:pt x="136" y="42"/>
                    </a:cubicBezTo>
                    <a:cubicBezTo>
                      <a:pt x="136" y="42"/>
                      <a:pt x="136" y="42"/>
                      <a:pt x="136" y="42"/>
                    </a:cubicBezTo>
                    <a:cubicBezTo>
                      <a:pt x="136" y="42"/>
                      <a:pt x="137" y="40"/>
                      <a:pt x="137" y="40"/>
                    </a:cubicBezTo>
                    <a:cubicBezTo>
                      <a:pt x="139" y="39"/>
                      <a:pt x="139" y="39"/>
                      <a:pt x="139" y="39"/>
                    </a:cubicBezTo>
                    <a:cubicBezTo>
                      <a:pt x="141" y="37"/>
                      <a:pt x="141" y="37"/>
                      <a:pt x="141" y="37"/>
                    </a:cubicBezTo>
                    <a:cubicBezTo>
                      <a:pt x="140" y="36"/>
                      <a:pt x="140" y="36"/>
                      <a:pt x="140" y="36"/>
                    </a:cubicBezTo>
                    <a:cubicBezTo>
                      <a:pt x="139" y="36"/>
                      <a:pt x="138" y="35"/>
                      <a:pt x="138" y="34"/>
                    </a:cubicBezTo>
                    <a:cubicBezTo>
                      <a:pt x="138" y="34"/>
                      <a:pt x="137" y="34"/>
                      <a:pt x="137" y="33"/>
                    </a:cubicBezTo>
                    <a:cubicBezTo>
                      <a:pt x="136" y="33"/>
                      <a:pt x="136" y="33"/>
                      <a:pt x="136" y="33"/>
                    </a:cubicBezTo>
                    <a:cubicBezTo>
                      <a:pt x="136" y="33"/>
                      <a:pt x="135" y="33"/>
                      <a:pt x="135" y="34"/>
                    </a:cubicBezTo>
                    <a:cubicBezTo>
                      <a:pt x="134" y="34"/>
                      <a:pt x="134" y="34"/>
                      <a:pt x="134" y="34"/>
                    </a:cubicBezTo>
                    <a:cubicBezTo>
                      <a:pt x="131" y="32"/>
                      <a:pt x="131" y="32"/>
                      <a:pt x="131" y="32"/>
                    </a:cubicBezTo>
                    <a:cubicBezTo>
                      <a:pt x="131" y="31"/>
                      <a:pt x="131" y="31"/>
                      <a:pt x="131" y="31"/>
                    </a:cubicBezTo>
                    <a:cubicBezTo>
                      <a:pt x="130" y="30"/>
                      <a:pt x="130" y="29"/>
                      <a:pt x="131" y="28"/>
                    </a:cubicBezTo>
                    <a:cubicBezTo>
                      <a:pt x="130" y="27"/>
                      <a:pt x="130" y="27"/>
                      <a:pt x="130" y="27"/>
                    </a:cubicBezTo>
                    <a:cubicBezTo>
                      <a:pt x="132" y="25"/>
                      <a:pt x="132" y="25"/>
                      <a:pt x="132" y="25"/>
                    </a:cubicBezTo>
                    <a:cubicBezTo>
                      <a:pt x="132" y="25"/>
                      <a:pt x="133" y="24"/>
                      <a:pt x="133" y="24"/>
                    </a:cubicBezTo>
                    <a:cubicBezTo>
                      <a:pt x="133" y="23"/>
                      <a:pt x="133" y="23"/>
                      <a:pt x="133" y="23"/>
                    </a:cubicBezTo>
                    <a:cubicBezTo>
                      <a:pt x="133" y="23"/>
                      <a:pt x="133" y="23"/>
                      <a:pt x="133" y="23"/>
                    </a:cubicBezTo>
                    <a:cubicBezTo>
                      <a:pt x="132" y="22"/>
                      <a:pt x="132" y="22"/>
                      <a:pt x="132" y="22"/>
                    </a:cubicBezTo>
                    <a:cubicBezTo>
                      <a:pt x="132" y="22"/>
                      <a:pt x="132" y="21"/>
                      <a:pt x="132" y="21"/>
                    </a:cubicBezTo>
                    <a:cubicBezTo>
                      <a:pt x="131" y="20"/>
                      <a:pt x="130" y="20"/>
                      <a:pt x="129" y="20"/>
                    </a:cubicBezTo>
                    <a:cubicBezTo>
                      <a:pt x="129" y="20"/>
                      <a:pt x="128" y="20"/>
                      <a:pt x="128" y="19"/>
                    </a:cubicBezTo>
                    <a:cubicBezTo>
                      <a:pt x="128" y="19"/>
                      <a:pt x="128" y="19"/>
                      <a:pt x="128" y="19"/>
                    </a:cubicBezTo>
                    <a:cubicBezTo>
                      <a:pt x="124" y="19"/>
                      <a:pt x="124" y="19"/>
                      <a:pt x="124" y="19"/>
                    </a:cubicBezTo>
                    <a:cubicBezTo>
                      <a:pt x="123" y="19"/>
                      <a:pt x="123" y="18"/>
                      <a:pt x="122" y="18"/>
                    </a:cubicBezTo>
                    <a:cubicBezTo>
                      <a:pt x="121" y="18"/>
                      <a:pt x="121" y="17"/>
                      <a:pt x="121" y="17"/>
                    </a:cubicBezTo>
                    <a:cubicBezTo>
                      <a:pt x="120" y="17"/>
                      <a:pt x="120" y="17"/>
                      <a:pt x="120" y="17"/>
                    </a:cubicBezTo>
                    <a:cubicBezTo>
                      <a:pt x="119" y="17"/>
                      <a:pt x="119" y="17"/>
                      <a:pt x="119" y="17"/>
                    </a:cubicBezTo>
                    <a:cubicBezTo>
                      <a:pt x="119" y="17"/>
                      <a:pt x="119" y="17"/>
                      <a:pt x="119" y="17"/>
                    </a:cubicBezTo>
                    <a:cubicBezTo>
                      <a:pt x="118" y="16"/>
                      <a:pt x="117" y="16"/>
                      <a:pt x="117" y="15"/>
                    </a:cubicBezTo>
                    <a:cubicBezTo>
                      <a:pt x="116" y="17"/>
                      <a:pt x="116" y="17"/>
                      <a:pt x="116" y="17"/>
                    </a:cubicBezTo>
                    <a:cubicBezTo>
                      <a:pt x="114" y="20"/>
                      <a:pt x="114" y="20"/>
                      <a:pt x="114" y="20"/>
                    </a:cubicBezTo>
                    <a:cubicBezTo>
                      <a:pt x="114" y="20"/>
                      <a:pt x="112" y="20"/>
                      <a:pt x="111" y="20"/>
                    </a:cubicBezTo>
                    <a:cubicBezTo>
                      <a:pt x="109" y="20"/>
                      <a:pt x="109" y="20"/>
                      <a:pt x="109" y="20"/>
                    </a:cubicBezTo>
                    <a:cubicBezTo>
                      <a:pt x="109" y="20"/>
                      <a:pt x="109" y="20"/>
                      <a:pt x="109" y="20"/>
                    </a:cubicBezTo>
                    <a:cubicBezTo>
                      <a:pt x="109" y="20"/>
                      <a:pt x="108" y="20"/>
                      <a:pt x="108" y="20"/>
                    </a:cubicBezTo>
                    <a:cubicBezTo>
                      <a:pt x="107" y="20"/>
                      <a:pt x="106" y="20"/>
                      <a:pt x="106" y="20"/>
                    </a:cubicBezTo>
                    <a:cubicBezTo>
                      <a:pt x="105" y="20"/>
                      <a:pt x="104" y="19"/>
                      <a:pt x="103" y="18"/>
                    </a:cubicBezTo>
                    <a:cubicBezTo>
                      <a:pt x="103" y="18"/>
                      <a:pt x="102" y="19"/>
                      <a:pt x="101" y="19"/>
                    </a:cubicBezTo>
                    <a:cubicBezTo>
                      <a:pt x="100" y="19"/>
                      <a:pt x="100" y="19"/>
                      <a:pt x="100" y="19"/>
                    </a:cubicBezTo>
                    <a:cubicBezTo>
                      <a:pt x="100" y="19"/>
                      <a:pt x="100" y="19"/>
                      <a:pt x="100" y="19"/>
                    </a:cubicBezTo>
                    <a:cubicBezTo>
                      <a:pt x="99" y="18"/>
                      <a:pt x="98" y="17"/>
                      <a:pt x="98" y="15"/>
                    </a:cubicBezTo>
                    <a:cubicBezTo>
                      <a:pt x="98" y="14"/>
                      <a:pt x="97" y="14"/>
                      <a:pt x="97" y="14"/>
                    </a:cubicBezTo>
                    <a:cubicBezTo>
                      <a:pt x="97" y="14"/>
                      <a:pt x="96" y="14"/>
                      <a:pt x="96" y="14"/>
                    </a:cubicBezTo>
                    <a:cubicBezTo>
                      <a:pt x="95" y="14"/>
                      <a:pt x="95" y="14"/>
                      <a:pt x="95" y="14"/>
                    </a:cubicBezTo>
                    <a:cubicBezTo>
                      <a:pt x="95" y="14"/>
                      <a:pt x="94" y="14"/>
                      <a:pt x="94" y="14"/>
                    </a:cubicBezTo>
                    <a:cubicBezTo>
                      <a:pt x="94" y="14"/>
                      <a:pt x="94" y="14"/>
                      <a:pt x="94" y="14"/>
                    </a:cubicBezTo>
                    <a:cubicBezTo>
                      <a:pt x="93" y="15"/>
                      <a:pt x="92" y="15"/>
                      <a:pt x="92" y="15"/>
                    </a:cubicBezTo>
                    <a:cubicBezTo>
                      <a:pt x="91" y="15"/>
                      <a:pt x="91" y="15"/>
                      <a:pt x="91" y="15"/>
                    </a:cubicBezTo>
                    <a:cubicBezTo>
                      <a:pt x="91" y="15"/>
                      <a:pt x="91" y="15"/>
                      <a:pt x="91" y="15"/>
                    </a:cubicBezTo>
                    <a:cubicBezTo>
                      <a:pt x="90" y="14"/>
                      <a:pt x="90" y="14"/>
                      <a:pt x="90" y="13"/>
                    </a:cubicBezTo>
                    <a:cubicBezTo>
                      <a:pt x="89" y="14"/>
                      <a:pt x="89" y="14"/>
                      <a:pt x="89" y="14"/>
                    </a:cubicBezTo>
                    <a:cubicBezTo>
                      <a:pt x="88" y="14"/>
                      <a:pt x="88" y="14"/>
                      <a:pt x="88" y="14"/>
                    </a:cubicBezTo>
                    <a:cubicBezTo>
                      <a:pt x="88" y="14"/>
                      <a:pt x="88" y="14"/>
                      <a:pt x="88" y="14"/>
                    </a:cubicBezTo>
                    <a:cubicBezTo>
                      <a:pt x="87" y="14"/>
                      <a:pt x="87" y="14"/>
                      <a:pt x="86" y="15"/>
                    </a:cubicBezTo>
                    <a:cubicBezTo>
                      <a:pt x="85" y="15"/>
                      <a:pt x="84" y="15"/>
                      <a:pt x="84" y="15"/>
                    </a:cubicBezTo>
                    <a:cubicBezTo>
                      <a:pt x="83" y="15"/>
                      <a:pt x="82" y="14"/>
                      <a:pt x="82" y="14"/>
                    </a:cubicBezTo>
                    <a:cubicBezTo>
                      <a:pt x="80" y="13"/>
                      <a:pt x="80" y="12"/>
                      <a:pt x="80" y="11"/>
                    </a:cubicBezTo>
                    <a:cubicBezTo>
                      <a:pt x="80" y="11"/>
                      <a:pt x="80" y="11"/>
                      <a:pt x="80" y="11"/>
                    </a:cubicBezTo>
                    <a:cubicBezTo>
                      <a:pt x="80" y="10"/>
                      <a:pt x="80" y="10"/>
                      <a:pt x="80" y="10"/>
                    </a:cubicBezTo>
                    <a:cubicBezTo>
                      <a:pt x="80" y="10"/>
                      <a:pt x="80" y="10"/>
                      <a:pt x="80" y="10"/>
                    </a:cubicBezTo>
                    <a:cubicBezTo>
                      <a:pt x="80" y="10"/>
                      <a:pt x="80" y="10"/>
                      <a:pt x="80" y="10"/>
                    </a:cubicBezTo>
                    <a:cubicBezTo>
                      <a:pt x="79" y="9"/>
                      <a:pt x="79" y="9"/>
                      <a:pt x="79" y="9"/>
                    </a:cubicBezTo>
                    <a:cubicBezTo>
                      <a:pt x="79" y="8"/>
                      <a:pt x="79" y="7"/>
                      <a:pt x="80" y="6"/>
                    </a:cubicBezTo>
                    <a:cubicBezTo>
                      <a:pt x="80" y="5"/>
                      <a:pt x="81" y="5"/>
                      <a:pt x="81" y="5"/>
                    </a:cubicBezTo>
                    <a:cubicBezTo>
                      <a:pt x="81" y="5"/>
                      <a:pt x="81" y="4"/>
                      <a:pt x="81" y="4"/>
                    </a:cubicBezTo>
                    <a:cubicBezTo>
                      <a:pt x="82" y="4"/>
                      <a:pt x="83" y="3"/>
                      <a:pt x="84" y="3"/>
                    </a:cubicBezTo>
                    <a:cubicBezTo>
                      <a:pt x="84" y="3"/>
                      <a:pt x="84" y="3"/>
                      <a:pt x="84" y="3"/>
                    </a:cubicBezTo>
                    <a:cubicBezTo>
                      <a:pt x="83" y="2"/>
                      <a:pt x="83" y="2"/>
                      <a:pt x="83" y="1"/>
                    </a:cubicBezTo>
                    <a:cubicBezTo>
                      <a:pt x="82" y="0"/>
                      <a:pt x="82" y="0"/>
                      <a:pt x="82" y="0"/>
                    </a:cubicBezTo>
                    <a:cubicBezTo>
                      <a:pt x="81" y="0"/>
                      <a:pt x="81" y="0"/>
                      <a:pt x="81" y="0"/>
                    </a:cubicBezTo>
                    <a:cubicBezTo>
                      <a:pt x="81" y="0"/>
                      <a:pt x="80" y="1"/>
                      <a:pt x="79" y="1"/>
                    </a:cubicBezTo>
                    <a:cubicBezTo>
                      <a:pt x="79" y="1"/>
                      <a:pt x="79" y="1"/>
                      <a:pt x="79" y="1"/>
                    </a:cubicBezTo>
                    <a:cubicBezTo>
                      <a:pt x="79" y="1"/>
                      <a:pt x="79" y="1"/>
                      <a:pt x="79" y="1"/>
                    </a:cubicBezTo>
                    <a:cubicBezTo>
                      <a:pt x="77" y="1"/>
                      <a:pt x="77" y="1"/>
                      <a:pt x="76" y="1"/>
                    </a:cubicBezTo>
                    <a:cubicBezTo>
                      <a:pt x="76" y="1"/>
                      <a:pt x="75" y="1"/>
                      <a:pt x="75" y="0"/>
                    </a:cubicBezTo>
                    <a:cubicBezTo>
                      <a:pt x="74" y="0"/>
                      <a:pt x="74" y="0"/>
                      <a:pt x="74" y="0"/>
                    </a:cubicBezTo>
                    <a:cubicBezTo>
                      <a:pt x="74" y="0"/>
                      <a:pt x="73" y="1"/>
                      <a:pt x="73" y="1"/>
                    </a:cubicBezTo>
                    <a:cubicBezTo>
                      <a:pt x="72" y="1"/>
                      <a:pt x="72" y="1"/>
                      <a:pt x="72" y="1"/>
                    </a:cubicBezTo>
                    <a:cubicBezTo>
                      <a:pt x="71" y="1"/>
                      <a:pt x="71" y="1"/>
                      <a:pt x="71" y="1"/>
                    </a:cubicBezTo>
                    <a:cubicBezTo>
                      <a:pt x="70" y="1"/>
                      <a:pt x="70" y="1"/>
                      <a:pt x="70" y="1"/>
                    </a:cubicBezTo>
                    <a:cubicBezTo>
                      <a:pt x="70" y="1"/>
                      <a:pt x="70" y="1"/>
                      <a:pt x="70" y="1"/>
                    </a:cubicBezTo>
                    <a:cubicBezTo>
                      <a:pt x="69" y="1"/>
                      <a:pt x="69" y="1"/>
                      <a:pt x="69" y="1"/>
                    </a:cubicBezTo>
                    <a:cubicBezTo>
                      <a:pt x="69" y="2"/>
                      <a:pt x="69" y="2"/>
                      <a:pt x="69" y="2"/>
                    </a:cubicBezTo>
                    <a:cubicBezTo>
                      <a:pt x="68" y="2"/>
                      <a:pt x="67" y="3"/>
                      <a:pt x="66" y="3"/>
                    </a:cubicBezTo>
                    <a:cubicBezTo>
                      <a:pt x="66" y="3"/>
                      <a:pt x="66" y="3"/>
                      <a:pt x="66" y="3"/>
                    </a:cubicBezTo>
                    <a:cubicBezTo>
                      <a:pt x="65" y="3"/>
                      <a:pt x="65" y="3"/>
                      <a:pt x="65" y="3"/>
                    </a:cubicBezTo>
                    <a:cubicBezTo>
                      <a:pt x="65" y="4"/>
                      <a:pt x="64" y="4"/>
                      <a:pt x="64" y="4"/>
                    </a:cubicBezTo>
                    <a:cubicBezTo>
                      <a:pt x="64" y="4"/>
                      <a:pt x="64" y="4"/>
                      <a:pt x="64" y="4"/>
                    </a:cubicBezTo>
                    <a:cubicBezTo>
                      <a:pt x="64" y="4"/>
                      <a:pt x="63" y="5"/>
                      <a:pt x="62" y="5"/>
                    </a:cubicBezTo>
                    <a:cubicBezTo>
                      <a:pt x="60" y="7"/>
                      <a:pt x="60" y="7"/>
                      <a:pt x="60" y="7"/>
                    </a:cubicBezTo>
                    <a:cubicBezTo>
                      <a:pt x="59" y="5"/>
                      <a:pt x="59" y="5"/>
                      <a:pt x="59" y="5"/>
                    </a:cubicBezTo>
                    <a:cubicBezTo>
                      <a:pt x="59" y="5"/>
                      <a:pt x="59" y="5"/>
                      <a:pt x="59" y="5"/>
                    </a:cubicBezTo>
                    <a:cubicBezTo>
                      <a:pt x="59" y="7"/>
                      <a:pt x="59" y="7"/>
                      <a:pt x="59" y="7"/>
                    </a:cubicBezTo>
                    <a:cubicBezTo>
                      <a:pt x="59" y="9"/>
                      <a:pt x="59" y="9"/>
                      <a:pt x="59" y="9"/>
                    </a:cubicBezTo>
                    <a:cubicBezTo>
                      <a:pt x="59" y="11"/>
                      <a:pt x="59" y="11"/>
                      <a:pt x="59" y="11"/>
                    </a:cubicBezTo>
                    <a:cubicBezTo>
                      <a:pt x="59" y="12"/>
                      <a:pt x="59" y="12"/>
                      <a:pt x="59" y="12"/>
                    </a:cubicBezTo>
                    <a:cubicBezTo>
                      <a:pt x="59" y="14"/>
                      <a:pt x="59" y="14"/>
                      <a:pt x="59" y="14"/>
                    </a:cubicBezTo>
                    <a:cubicBezTo>
                      <a:pt x="59" y="16"/>
                      <a:pt x="59" y="16"/>
                      <a:pt x="59" y="16"/>
                    </a:cubicBezTo>
                    <a:cubicBezTo>
                      <a:pt x="59" y="18"/>
                      <a:pt x="59" y="18"/>
                      <a:pt x="59" y="18"/>
                    </a:cubicBezTo>
                    <a:cubicBezTo>
                      <a:pt x="59" y="19"/>
                      <a:pt x="59" y="19"/>
                      <a:pt x="59" y="19"/>
                    </a:cubicBezTo>
                    <a:cubicBezTo>
                      <a:pt x="59" y="21"/>
                      <a:pt x="59" y="21"/>
                      <a:pt x="59" y="21"/>
                    </a:cubicBezTo>
                    <a:cubicBezTo>
                      <a:pt x="57" y="23"/>
                      <a:pt x="57" y="23"/>
                      <a:pt x="57" y="23"/>
                    </a:cubicBezTo>
                    <a:cubicBezTo>
                      <a:pt x="57" y="25"/>
                      <a:pt x="57" y="25"/>
                      <a:pt x="57" y="25"/>
                    </a:cubicBezTo>
                    <a:cubicBezTo>
                      <a:pt x="57" y="27"/>
                      <a:pt x="57" y="27"/>
                      <a:pt x="57" y="27"/>
                    </a:cubicBezTo>
                    <a:cubicBezTo>
                      <a:pt x="58" y="28"/>
                      <a:pt x="58" y="28"/>
                      <a:pt x="58" y="28"/>
                    </a:cubicBezTo>
                    <a:cubicBezTo>
                      <a:pt x="57" y="31"/>
                      <a:pt x="57" y="31"/>
                      <a:pt x="57" y="31"/>
                    </a:cubicBezTo>
                    <a:cubicBezTo>
                      <a:pt x="58" y="36"/>
                      <a:pt x="58" y="36"/>
                      <a:pt x="58" y="36"/>
                    </a:cubicBezTo>
                    <a:cubicBezTo>
                      <a:pt x="58" y="41"/>
                      <a:pt x="58" y="41"/>
                      <a:pt x="58" y="41"/>
                    </a:cubicBezTo>
                    <a:cubicBezTo>
                      <a:pt x="56" y="46"/>
                      <a:pt x="56" y="46"/>
                      <a:pt x="56" y="46"/>
                    </a:cubicBezTo>
                    <a:cubicBezTo>
                      <a:pt x="53" y="51"/>
                      <a:pt x="53" y="51"/>
                      <a:pt x="53" y="51"/>
                    </a:cubicBezTo>
                    <a:cubicBezTo>
                      <a:pt x="51" y="57"/>
                      <a:pt x="51" y="57"/>
                      <a:pt x="51" y="57"/>
                    </a:cubicBezTo>
                    <a:cubicBezTo>
                      <a:pt x="46" y="66"/>
                      <a:pt x="46" y="66"/>
                      <a:pt x="46" y="66"/>
                    </a:cubicBezTo>
                    <a:cubicBezTo>
                      <a:pt x="42" y="72"/>
                      <a:pt x="42" y="72"/>
                      <a:pt x="42" y="72"/>
                    </a:cubicBezTo>
                    <a:cubicBezTo>
                      <a:pt x="40" y="76"/>
                      <a:pt x="40" y="76"/>
                      <a:pt x="40" y="76"/>
                    </a:cubicBezTo>
                    <a:cubicBezTo>
                      <a:pt x="41" y="77"/>
                      <a:pt x="41" y="77"/>
                      <a:pt x="41" y="77"/>
                    </a:cubicBezTo>
                    <a:cubicBezTo>
                      <a:pt x="34" y="89"/>
                      <a:pt x="34" y="89"/>
                      <a:pt x="34" y="89"/>
                    </a:cubicBezTo>
                    <a:cubicBezTo>
                      <a:pt x="30" y="94"/>
                      <a:pt x="30" y="94"/>
                      <a:pt x="30" y="94"/>
                    </a:cubicBezTo>
                    <a:cubicBezTo>
                      <a:pt x="30" y="94"/>
                      <a:pt x="28" y="97"/>
                      <a:pt x="28" y="97"/>
                    </a:cubicBezTo>
                    <a:cubicBezTo>
                      <a:pt x="28" y="98"/>
                      <a:pt x="27" y="99"/>
                      <a:pt x="27" y="99"/>
                    </a:cubicBezTo>
                    <a:cubicBezTo>
                      <a:pt x="27" y="100"/>
                      <a:pt x="26" y="100"/>
                      <a:pt x="26" y="100"/>
                    </a:cubicBezTo>
                    <a:cubicBezTo>
                      <a:pt x="25" y="101"/>
                      <a:pt x="25" y="101"/>
                      <a:pt x="25" y="101"/>
                    </a:cubicBezTo>
                    <a:cubicBezTo>
                      <a:pt x="25" y="101"/>
                      <a:pt x="25" y="101"/>
                      <a:pt x="25" y="102"/>
                    </a:cubicBezTo>
                    <a:cubicBezTo>
                      <a:pt x="24" y="103"/>
                      <a:pt x="24" y="103"/>
                      <a:pt x="24" y="103"/>
                    </a:cubicBezTo>
                    <a:cubicBezTo>
                      <a:pt x="24" y="103"/>
                      <a:pt x="22" y="104"/>
                      <a:pt x="22" y="104"/>
                    </a:cubicBezTo>
                    <a:cubicBezTo>
                      <a:pt x="22" y="104"/>
                      <a:pt x="21" y="104"/>
                      <a:pt x="21" y="104"/>
                    </a:cubicBezTo>
                    <a:cubicBezTo>
                      <a:pt x="20" y="104"/>
                      <a:pt x="19" y="105"/>
                      <a:pt x="19" y="106"/>
                    </a:cubicBezTo>
                    <a:cubicBezTo>
                      <a:pt x="18" y="106"/>
                      <a:pt x="17" y="106"/>
                      <a:pt x="17" y="106"/>
                    </a:cubicBezTo>
                    <a:cubicBezTo>
                      <a:pt x="16" y="106"/>
                      <a:pt x="16" y="106"/>
                      <a:pt x="16" y="106"/>
                    </a:cubicBezTo>
                    <a:cubicBezTo>
                      <a:pt x="14" y="107"/>
                      <a:pt x="14" y="107"/>
                      <a:pt x="14" y="107"/>
                    </a:cubicBezTo>
                    <a:cubicBezTo>
                      <a:pt x="15" y="108"/>
                      <a:pt x="15" y="108"/>
                      <a:pt x="15" y="108"/>
                    </a:cubicBezTo>
                    <a:cubicBezTo>
                      <a:pt x="15" y="109"/>
                      <a:pt x="15" y="109"/>
                      <a:pt x="15" y="109"/>
                    </a:cubicBezTo>
                    <a:cubicBezTo>
                      <a:pt x="15" y="109"/>
                      <a:pt x="15" y="112"/>
                      <a:pt x="15" y="112"/>
                    </a:cubicBezTo>
                    <a:cubicBezTo>
                      <a:pt x="15" y="112"/>
                      <a:pt x="14" y="114"/>
                      <a:pt x="14" y="114"/>
                    </a:cubicBezTo>
                    <a:cubicBezTo>
                      <a:pt x="14" y="114"/>
                      <a:pt x="12" y="116"/>
                      <a:pt x="12" y="116"/>
                    </a:cubicBezTo>
                    <a:cubicBezTo>
                      <a:pt x="12" y="116"/>
                      <a:pt x="11" y="118"/>
                      <a:pt x="11" y="118"/>
                    </a:cubicBezTo>
                    <a:cubicBezTo>
                      <a:pt x="11" y="118"/>
                      <a:pt x="10" y="119"/>
                      <a:pt x="10" y="119"/>
                    </a:cubicBezTo>
                    <a:cubicBezTo>
                      <a:pt x="10" y="120"/>
                      <a:pt x="9" y="121"/>
                      <a:pt x="9" y="121"/>
                    </a:cubicBezTo>
                    <a:cubicBezTo>
                      <a:pt x="9" y="122"/>
                      <a:pt x="9" y="123"/>
                      <a:pt x="9" y="123"/>
                    </a:cubicBezTo>
                    <a:cubicBezTo>
                      <a:pt x="8" y="126"/>
                      <a:pt x="8" y="126"/>
                      <a:pt x="8" y="126"/>
                    </a:cubicBezTo>
                    <a:cubicBezTo>
                      <a:pt x="8" y="126"/>
                      <a:pt x="8" y="126"/>
                      <a:pt x="7" y="127"/>
                    </a:cubicBezTo>
                    <a:cubicBezTo>
                      <a:pt x="6" y="127"/>
                      <a:pt x="6" y="128"/>
                      <a:pt x="5" y="129"/>
                    </a:cubicBezTo>
                    <a:cubicBezTo>
                      <a:pt x="5" y="129"/>
                      <a:pt x="5" y="130"/>
                      <a:pt x="4" y="131"/>
                    </a:cubicBezTo>
                    <a:cubicBezTo>
                      <a:pt x="4" y="132"/>
                      <a:pt x="4" y="132"/>
                      <a:pt x="4" y="132"/>
                    </a:cubicBezTo>
                    <a:cubicBezTo>
                      <a:pt x="4" y="133"/>
                      <a:pt x="4" y="134"/>
                      <a:pt x="4" y="134"/>
                    </a:cubicBezTo>
                    <a:cubicBezTo>
                      <a:pt x="4" y="134"/>
                      <a:pt x="6" y="135"/>
                      <a:pt x="6" y="135"/>
                    </a:cubicBezTo>
                    <a:cubicBezTo>
                      <a:pt x="7" y="136"/>
                      <a:pt x="7" y="136"/>
                      <a:pt x="7" y="136"/>
                    </a:cubicBezTo>
                    <a:cubicBezTo>
                      <a:pt x="8" y="137"/>
                      <a:pt x="8" y="137"/>
                      <a:pt x="8" y="137"/>
                    </a:cubicBezTo>
                    <a:cubicBezTo>
                      <a:pt x="8" y="137"/>
                      <a:pt x="9" y="136"/>
                      <a:pt x="9" y="136"/>
                    </a:cubicBezTo>
                    <a:cubicBezTo>
                      <a:pt x="10" y="136"/>
                      <a:pt x="11" y="136"/>
                      <a:pt x="11" y="136"/>
                    </a:cubicBezTo>
                    <a:cubicBezTo>
                      <a:pt x="12" y="137"/>
                      <a:pt x="12" y="137"/>
                      <a:pt x="12" y="137"/>
                    </a:cubicBezTo>
                    <a:cubicBezTo>
                      <a:pt x="12" y="137"/>
                      <a:pt x="11" y="137"/>
                      <a:pt x="11" y="138"/>
                    </a:cubicBezTo>
                    <a:cubicBezTo>
                      <a:pt x="10" y="138"/>
                      <a:pt x="11" y="139"/>
                      <a:pt x="11" y="139"/>
                    </a:cubicBezTo>
                    <a:cubicBezTo>
                      <a:pt x="11" y="139"/>
                      <a:pt x="12" y="142"/>
                      <a:pt x="12" y="142"/>
                    </a:cubicBezTo>
                    <a:cubicBezTo>
                      <a:pt x="12" y="142"/>
                      <a:pt x="12" y="144"/>
                      <a:pt x="12" y="145"/>
                    </a:cubicBezTo>
                    <a:cubicBezTo>
                      <a:pt x="12" y="145"/>
                      <a:pt x="12" y="145"/>
                      <a:pt x="12" y="145"/>
                    </a:cubicBezTo>
                    <a:cubicBezTo>
                      <a:pt x="12" y="145"/>
                      <a:pt x="10" y="148"/>
                      <a:pt x="9" y="148"/>
                    </a:cubicBezTo>
                    <a:cubicBezTo>
                      <a:pt x="9" y="149"/>
                      <a:pt x="10" y="149"/>
                      <a:pt x="10" y="149"/>
                    </a:cubicBezTo>
                    <a:cubicBezTo>
                      <a:pt x="11" y="149"/>
                      <a:pt x="12" y="148"/>
                      <a:pt x="12" y="148"/>
                    </a:cubicBezTo>
                    <a:cubicBezTo>
                      <a:pt x="14" y="149"/>
                      <a:pt x="14" y="149"/>
                      <a:pt x="14" y="149"/>
                    </a:cubicBezTo>
                    <a:cubicBezTo>
                      <a:pt x="16" y="148"/>
                      <a:pt x="16" y="148"/>
                      <a:pt x="16" y="148"/>
                    </a:cubicBezTo>
                    <a:cubicBezTo>
                      <a:pt x="16" y="148"/>
                      <a:pt x="19" y="148"/>
                      <a:pt x="19" y="148"/>
                    </a:cubicBezTo>
                    <a:cubicBezTo>
                      <a:pt x="20" y="148"/>
                      <a:pt x="20" y="148"/>
                      <a:pt x="20" y="148"/>
                    </a:cubicBezTo>
                    <a:cubicBezTo>
                      <a:pt x="22" y="147"/>
                      <a:pt x="22" y="147"/>
                      <a:pt x="22" y="147"/>
                    </a:cubicBezTo>
                    <a:cubicBezTo>
                      <a:pt x="22" y="150"/>
                      <a:pt x="22" y="150"/>
                      <a:pt x="22" y="150"/>
                    </a:cubicBezTo>
                    <a:cubicBezTo>
                      <a:pt x="22" y="150"/>
                      <a:pt x="23" y="151"/>
                      <a:pt x="23" y="151"/>
                    </a:cubicBezTo>
                    <a:cubicBezTo>
                      <a:pt x="23" y="151"/>
                      <a:pt x="23" y="152"/>
                      <a:pt x="23" y="152"/>
                    </a:cubicBezTo>
                    <a:cubicBezTo>
                      <a:pt x="23" y="152"/>
                      <a:pt x="23" y="154"/>
                      <a:pt x="23" y="155"/>
                    </a:cubicBezTo>
                    <a:cubicBezTo>
                      <a:pt x="23" y="155"/>
                      <a:pt x="23" y="157"/>
                      <a:pt x="23" y="157"/>
                    </a:cubicBezTo>
                    <a:cubicBezTo>
                      <a:pt x="22" y="161"/>
                      <a:pt x="22" y="161"/>
                      <a:pt x="22" y="161"/>
                    </a:cubicBezTo>
                    <a:cubicBezTo>
                      <a:pt x="20" y="165"/>
                      <a:pt x="20" y="165"/>
                      <a:pt x="20" y="165"/>
                    </a:cubicBezTo>
                    <a:cubicBezTo>
                      <a:pt x="18" y="169"/>
                      <a:pt x="18" y="169"/>
                      <a:pt x="18" y="169"/>
                    </a:cubicBezTo>
                    <a:cubicBezTo>
                      <a:pt x="16" y="172"/>
                      <a:pt x="16" y="172"/>
                      <a:pt x="16" y="172"/>
                    </a:cubicBezTo>
                    <a:cubicBezTo>
                      <a:pt x="18" y="175"/>
                      <a:pt x="18" y="175"/>
                      <a:pt x="18" y="175"/>
                    </a:cubicBezTo>
                    <a:cubicBezTo>
                      <a:pt x="18" y="175"/>
                      <a:pt x="18" y="177"/>
                      <a:pt x="17" y="178"/>
                    </a:cubicBezTo>
                    <a:cubicBezTo>
                      <a:pt x="17" y="178"/>
                      <a:pt x="16" y="180"/>
                      <a:pt x="16" y="180"/>
                    </a:cubicBezTo>
                    <a:cubicBezTo>
                      <a:pt x="16" y="180"/>
                      <a:pt x="15" y="183"/>
                      <a:pt x="15" y="184"/>
                    </a:cubicBezTo>
                    <a:cubicBezTo>
                      <a:pt x="15" y="185"/>
                      <a:pt x="14" y="187"/>
                      <a:pt x="14" y="187"/>
                    </a:cubicBezTo>
                    <a:cubicBezTo>
                      <a:pt x="14" y="187"/>
                      <a:pt x="14" y="190"/>
                      <a:pt x="14" y="190"/>
                    </a:cubicBezTo>
                    <a:cubicBezTo>
                      <a:pt x="14" y="191"/>
                      <a:pt x="13" y="192"/>
                      <a:pt x="13" y="192"/>
                    </a:cubicBezTo>
                    <a:cubicBezTo>
                      <a:pt x="13" y="193"/>
                      <a:pt x="12" y="194"/>
                      <a:pt x="12" y="195"/>
                    </a:cubicBezTo>
                    <a:cubicBezTo>
                      <a:pt x="12" y="196"/>
                      <a:pt x="11" y="196"/>
                      <a:pt x="11" y="196"/>
                    </a:cubicBezTo>
                    <a:cubicBezTo>
                      <a:pt x="9" y="199"/>
                      <a:pt x="9" y="199"/>
                      <a:pt x="9" y="199"/>
                    </a:cubicBezTo>
                    <a:cubicBezTo>
                      <a:pt x="9" y="202"/>
                      <a:pt x="9" y="202"/>
                      <a:pt x="9" y="202"/>
                    </a:cubicBezTo>
                    <a:cubicBezTo>
                      <a:pt x="6" y="203"/>
                      <a:pt x="6" y="203"/>
                      <a:pt x="6" y="203"/>
                    </a:cubicBezTo>
                    <a:cubicBezTo>
                      <a:pt x="6" y="206"/>
                      <a:pt x="6" y="206"/>
                      <a:pt x="6" y="206"/>
                    </a:cubicBezTo>
                    <a:cubicBezTo>
                      <a:pt x="4" y="207"/>
                      <a:pt x="4" y="207"/>
                      <a:pt x="4" y="207"/>
                    </a:cubicBezTo>
                    <a:cubicBezTo>
                      <a:pt x="2" y="209"/>
                      <a:pt x="2" y="209"/>
                      <a:pt x="2" y="209"/>
                    </a:cubicBezTo>
                    <a:cubicBezTo>
                      <a:pt x="0" y="210"/>
                      <a:pt x="0" y="210"/>
                      <a:pt x="0" y="210"/>
                    </a:cubicBezTo>
                    <a:cubicBezTo>
                      <a:pt x="3" y="211"/>
                      <a:pt x="3" y="211"/>
                      <a:pt x="3" y="211"/>
                    </a:cubicBezTo>
                    <a:cubicBezTo>
                      <a:pt x="4" y="210"/>
                      <a:pt x="4" y="210"/>
                      <a:pt x="4" y="210"/>
                    </a:cubicBezTo>
                    <a:cubicBezTo>
                      <a:pt x="8" y="210"/>
                      <a:pt x="8" y="210"/>
                      <a:pt x="8" y="210"/>
                    </a:cubicBezTo>
                    <a:cubicBezTo>
                      <a:pt x="9" y="210"/>
                      <a:pt x="9" y="210"/>
                      <a:pt x="9" y="210"/>
                    </a:cubicBezTo>
                    <a:cubicBezTo>
                      <a:pt x="11" y="210"/>
                      <a:pt x="11" y="210"/>
                      <a:pt x="11" y="210"/>
                    </a:cubicBezTo>
                    <a:cubicBezTo>
                      <a:pt x="13" y="210"/>
                      <a:pt x="13" y="210"/>
                      <a:pt x="13" y="210"/>
                    </a:cubicBezTo>
                    <a:cubicBezTo>
                      <a:pt x="14" y="210"/>
                      <a:pt x="14" y="210"/>
                      <a:pt x="14" y="210"/>
                    </a:cubicBezTo>
                    <a:cubicBezTo>
                      <a:pt x="15" y="209"/>
                      <a:pt x="15" y="209"/>
                      <a:pt x="15" y="209"/>
                    </a:cubicBezTo>
                    <a:cubicBezTo>
                      <a:pt x="18" y="211"/>
                      <a:pt x="18" y="211"/>
                      <a:pt x="18" y="211"/>
                    </a:cubicBezTo>
                    <a:cubicBezTo>
                      <a:pt x="21" y="213"/>
                      <a:pt x="21" y="213"/>
                      <a:pt x="21" y="213"/>
                    </a:cubicBezTo>
                    <a:cubicBezTo>
                      <a:pt x="23" y="212"/>
                      <a:pt x="23" y="212"/>
                      <a:pt x="23" y="212"/>
                    </a:cubicBezTo>
                    <a:cubicBezTo>
                      <a:pt x="25" y="213"/>
                      <a:pt x="25" y="213"/>
                      <a:pt x="25" y="213"/>
                    </a:cubicBezTo>
                    <a:cubicBezTo>
                      <a:pt x="26" y="214"/>
                      <a:pt x="26" y="214"/>
                      <a:pt x="26" y="214"/>
                    </a:cubicBezTo>
                    <a:cubicBezTo>
                      <a:pt x="28" y="214"/>
                      <a:pt x="28" y="214"/>
                      <a:pt x="28" y="214"/>
                    </a:cubicBezTo>
                    <a:cubicBezTo>
                      <a:pt x="30" y="215"/>
                      <a:pt x="30" y="215"/>
                      <a:pt x="30" y="215"/>
                    </a:cubicBezTo>
                    <a:cubicBezTo>
                      <a:pt x="32" y="217"/>
                      <a:pt x="32" y="217"/>
                      <a:pt x="32" y="217"/>
                    </a:cubicBezTo>
                    <a:cubicBezTo>
                      <a:pt x="35" y="219"/>
                      <a:pt x="35" y="219"/>
                      <a:pt x="35" y="219"/>
                    </a:cubicBezTo>
                    <a:cubicBezTo>
                      <a:pt x="36" y="220"/>
                      <a:pt x="36" y="220"/>
                      <a:pt x="36" y="220"/>
                    </a:cubicBezTo>
                    <a:cubicBezTo>
                      <a:pt x="39" y="220"/>
                      <a:pt x="39" y="220"/>
                      <a:pt x="39" y="220"/>
                    </a:cubicBezTo>
                    <a:cubicBezTo>
                      <a:pt x="42" y="220"/>
                      <a:pt x="42" y="220"/>
                      <a:pt x="42" y="220"/>
                    </a:cubicBezTo>
                    <a:cubicBezTo>
                      <a:pt x="47" y="219"/>
                      <a:pt x="47" y="219"/>
                      <a:pt x="47" y="219"/>
                    </a:cubicBezTo>
                    <a:cubicBezTo>
                      <a:pt x="51" y="218"/>
                      <a:pt x="51" y="218"/>
                      <a:pt x="51" y="218"/>
                    </a:cubicBezTo>
                    <a:cubicBezTo>
                      <a:pt x="53" y="217"/>
                      <a:pt x="53" y="217"/>
                      <a:pt x="53" y="217"/>
                    </a:cubicBezTo>
                    <a:cubicBezTo>
                      <a:pt x="55" y="217"/>
                      <a:pt x="55" y="217"/>
                      <a:pt x="55" y="217"/>
                    </a:cubicBezTo>
                    <a:cubicBezTo>
                      <a:pt x="56" y="217"/>
                      <a:pt x="56" y="217"/>
                      <a:pt x="56" y="217"/>
                    </a:cubicBezTo>
                    <a:lnTo>
                      <a:pt x="55" y="21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5" name="Freeform 124"/>
              <p:cNvSpPr>
                <a:spLocks/>
              </p:cNvSpPr>
              <p:nvPr/>
            </p:nvSpPr>
            <p:spPr bwMode="auto">
              <a:xfrm>
                <a:off x="2468" y="2435"/>
                <a:ext cx="264" cy="167"/>
              </a:xfrm>
              <a:custGeom>
                <a:avLst/>
                <a:gdLst>
                  <a:gd name="T0" fmla="*/ 23 w 132"/>
                  <a:gd name="T1" fmla="*/ 68 h 83"/>
                  <a:gd name="T2" fmla="*/ 24 w 132"/>
                  <a:gd name="T3" fmla="*/ 76 h 83"/>
                  <a:gd name="T4" fmla="*/ 29 w 132"/>
                  <a:gd name="T5" fmla="*/ 83 h 83"/>
                  <a:gd name="T6" fmla="*/ 37 w 132"/>
                  <a:gd name="T7" fmla="*/ 82 h 83"/>
                  <a:gd name="T8" fmla="*/ 44 w 132"/>
                  <a:gd name="T9" fmla="*/ 79 h 83"/>
                  <a:gd name="T10" fmla="*/ 49 w 132"/>
                  <a:gd name="T11" fmla="*/ 80 h 83"/>
                  <a:gd name="T12" fmla="*/ 54 w 132"/>
                  <a:gd name="T13" fmla="*/ 79 h 83"/>
                  <a:gd name="T14" fmla="*/ 57 w 132"/>
                  <a:gd name="T15" fmla="*/ 72 h 83"/>
                  <a:gd name="T16" fmla="*/ 60 w 132"/>
                  <a:gd name="T17" fmla="*/ 64 h 83"/>
                  <a:gd name="T18" fmla="*/ 69 w 132"/>
                  <a:gd name="T19" fmla="*/ 57 h 83"/>
                  <a:gd name="T20" fmla="*/ 71 w 132"/>
                  <a:gd name="T21" fmla="*/ 67 h 83"/>
                  <a:gd name="T22" fmla="*/ 75 w 132"/>
                  <a:gd name="T23" fmla="*/ 72 h 83"/>
                  <a:gd name="T24" fmla="*/ 84 w 132"/>
                  <a:gd name="T25" fmla="*/ 74 h 83"/>
                  <a:gd name="T26" fmla="*/ 86 w 132"/>
                  <a:gd name="T27" fmla="*/ 79 h 83"/>
                  <a:gd name="T28" fmla="*/ 88 w 132"/>
                  <a:gd name="T29" fmla="*/ 72 h 83"/>
                  <a:gd name="T30" fmla="*/ 91 w 132"/>
                  <a:gd name="T31" fmla="*/ 70 h 83"/>
                  <a:gd name="T32" fmla="*/ 93 w 132"/>
                  <a:gd name="T33" fmla="*/ 64 h 83"/>
                  <a:gd name="T34" fmla="*/ 94 w 132"/>
                  <a:gd name="T35" fmla="*/ 56 h 83"/>
                  <a:gd name="T36" fmla="*/ 100 w 132"/>
                  <a:gd name="T37" fmla="*/ 55 h 83"/>
                  <a:gd name="T38" fmla="*/ 104 w 132"/>
                  <a:gd name="T39" fmla="*/ 63 h 83"/>
                  <a:gd name="T40" fmla="*/ 110 w 132"/>
                  <a:gd name="T41" fmla="*/ 62 h 83"/>
                  <a:gd name="T42" fmla="*/ 117 w 132"/>
                  <a:gd name="T43" fmla="*/ 59 h 83"/>
                  <a:gd name="T44" fmla="*/ 118 w 132"/>
                  <a:gd name="T45" fmla="*/ 53 h 83"/>
                  <a:gd name="T46" fmla="*/ 124 w 132"/>
                  <a:gd name="T47" fmla="*/ 49 h 83"/>
                  <a:gd name="T48" fmla="*/ 128 w 132"/>
                  <a:gd name="T49" fmla="*/ 47 h 83"/>
                  <a:gd name="T50" fmla="*/ 130 w 132"/>
                  <a:gd name="T51" fmla="*/ 40 h 83"/>
                  <a:gd name="T52" fmla="*/ 130 w 132"/>
                  <a:gd name="T53" fmla="*/ 37 h 83"/>
                  <a:gd name="T54" fmla="*/ 125 w 132"/>
                  <a:gd name="T55" fmla="*/ 38 h 83"/>
                  <a:gd name="T56" fmla="*/ 118 w 132"/>
                  <a:gd name="T57" fmla="*/ 40 h 83"/>
                  <a:gd name="T58" fmla="*/ 112 w 132"/>
                  <a:gd name="T59" fmla="*/ 34 h 83"/>
                  <a:gd name="T60" fmla="*/ 101 w 132"/>
                  <a:gd name="T61" fmla="*/ 33 h 83"/>
                  <a:gd name="T62" fmla="*/ 101 w 132"/>
                  <a:gd name="T63" fmla="*/ 31 h 83"/>
                  <a:gd name="T64" fmla="*/ 101 w 132"/>
                  <a:gd name="T65" fmla="*/ 28 h 83"/>
                  <a:gd name="T66" fmla="*/ 104 w 132"/>
                  <a:gd name="T67" fmla="*/ 20 h 83"/>
                  <a:gd name="T68" fmla="*/ 104 w 132"/>
                  <a:gd name="T69" fmla="*/ 14 h 83"/>
                  <a:gd name="T70" fmla="*/ 96 w 132"/>
                  <a:gd name="T71" fmla="*/ 8 h 83"/>
                  <a:gd name="T72" fmla="*/ 88 w 132"/>
                  <a:gd name="T73" fmla="*/ 6 h 83"/>
                  <a:gd name="T74" fmla="*/ 80 w 132"/>
                  <a:gd name="T75" fmla="*/ 4 h 83"/>
                  <a:gd name="T76" fmla="*/ 78 w 132"/>
                  <a:gd name="T77" fmla="*/ 5 h 83"/>
                  <a:gd name="T78" fmla="*/ 76 w 132"/>
                  <a:gd name="T79" fmla="*/ 1 h 83"/>
                  <a:gd name="T80" fmla="*/ 70 w 132"/>
                  <a:gd name="T81" fmla="*/ 2 h 83"/>
                  <a:gd name="T82" fmla="*/ 73 w 132"/>
                  <a:gd name="T83" fmla="*/ 7 h 83"/>
                  <a:gd name="T84" fmla="*/ 70 w 132"/>
                  <a:gd name="T85" fmla="*/ 10 h 83"/>
                  <a:gd name="T86" fmla="*/ 60 w 132"/>
                  <a:gd name="T87" fmla="*/ 11 h 83"/>
                  <a:gd name="T88" fmla="*/ 48 w 132"/>
                  <a:gd name="T89" fmla="*/ 11 h 83"/>
                  <a:gd name="T90" fmla="*/ 44 w 132"/>
                  <a:gd name="T91" fmla="*/ 12 h 83"/>
                  <a:gd name="T92" fmla="*/ 40 w 132"/>
                  <a:gd name="T93" fmla="*/ 18 h 83"/>
                  <a:gd name="T94" fmla="*/ 34 w 132"/>
                  <a:gd name="T95" fmla="*/ 20 h 83"/>
                  <a:gd name="T96" fmla="*/ 29 w 132"/>
                  <a:gd name="T97" fmla="*/ 17 h 83"/>
                  <a:gd name="T98" fmla="*/ 27 w 132"/>
                  <a:gd name="T99" fmla="*/ 25 h 83"/>
                  <a:gd name="T100" fmla="*/ 19 w 132"/>
                  <a:gd name="T101" fmla="*/ 33 h 83"/>
                  <a:gd name="T102" fmla="*/ 13 w 132"/>
                  <a:gd name="T103" fmla="*/ 39 h 83"/>
                  <a:gd name="T104" fmla="*/ 12 w 132"/>
                  <a:gd name="T105" fmla="*/ 46 h 83"/>
                  <a:gd name="T106" fmla="*/ 2 w 132"/>
                  <a:gd name="T107" fmla="*/ 54 h 83"/>
                  <a:gd name="T108" fmla="*/ 2 w 132"/>
                  <a:gd name="T109" fmla="*/ 61 h 83"/>
                  <a:gd name="T110" fmla="*/ 17 w 132"/>
                  <a:gd name="T111"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2" h="83">
                    <a:moveTo>
                      <a:pt x="17" y="57"/>
                    </a:moveTo>
                    <a:cubicBezTo>
                      <a:pt x="22" y="60"/>
                      <a:pt x="22" y="60"/>
                      <a:pt x="22" y="60"/>
                    </a:cubicBezTo>
                    <a:cubicBezTo>
                      <a:pt x="22" y="63"/>
                      <a:pt x="22" y="63"/>
                      <a:pt x="22" y="63"/>
                    </a:cubicBezTo>
                    <a:cubicBezTo>
                      <a:pt x="22" y="63"/>
                      <a:pt x="22" y="64"/>
                      <a:pt x="22" y="64"/>
                    </a:cubicBezTo>
                    <a:cubicBezTo>
                      <a:pt x="23" y="65"/>
                      <a:pt x="23" y="67"/>
                      <a:pt x="23" y="67"/>
                    </a:cubicBezTo>
                    <a:cubicBezTo>
                      <a:pt x="23" y="68"/>
                      <a:pt x="23" y="68"/>
                      <a:pt x="23" y="68"/>
                    </a:cubicBezTo>
                    <a:cubicBezTo>
                      <a:pt x="23" y="69"/>
                      <a:pt x="23" y="70"/>
                      <a:pt x="23" y="70"/>
                    </a:cubicBezTo>
                    <a:cubicBezTo>
                      <a:pt x="23" y="70"/>
                      <a:pt x="22" y="71"/>
                      <a:pt x="22" y="72"/>
                    </a:cubicBezTo>
                    <a:cubicBezTo>
                      <a:pt x="22" y="72"/>
                      <a:pt x="23" y="72"/>
                      <a:pt x="23" y="72"/>
                    </a:cubicBezTo>
                    <a:cubicBezTo>
                      <a:pt x="24" y="72"/>
                      <a:pt x="24" y="72"/>
                      <a:pt x="24" y="72"/>
                    </a:cubicBezTo>
                    <a:cubicBezTo>
                      <a:pt x="24" y="73"/>
                      <a:pt x="24" y="75"/>
                      <a:pt x="24" y="76"/>
                    </a:cubicBezTo>
                    <a:cubicBezTo>
                      <a:pt x="24" y="76"/>
                      <a:pt x="24" y="76"/>
                      <a:pt x="24" y="76"/>
                    </a:cubicBezTo>
                    <a:cubicBezTo>
                      <a:pt x="24" y="76"/>
                      <a:pt x="25" y="77"/>
                      <a:pt x="25" y="77"/>
                    </a:cubicBezTo>
                    <a:cubicBezTo>
                      <a:pt x="26" y="78"/>
                      <a:pt x="26" y="78"/>
                      <a:pt x="27" y="79"/>
                    </a:cubicBezTo>
                    <a:cubicBezTo>
                      <a:pt x="28" y="80"/>
                      <a:pt x="29" y="81"/>
                      <a:pt x="29" y="82"/>
                    </a:cubicBezTo>
                    <a:cubicBezTo>
                      <a:pt x="29" y="82"/>
                      <a:pt x="29" y="82"/>
                      <a:pt x="29" y="82"/>
                    </a:cubicBezTo>
                    <a:cubicBezTo>
                      <a:pt x="28" y="83"/>
                      <a:pt x="28" y="83"/>
                      <a:pt x="28" y="83"/>
                    </a:cubicBezTo>
                    <a:cubicBezTo>
                      <a:pt x="29" y="83"/>
                      <a:pt x="29" y="83"/>
                      <a:pt x="29" y="83"/>
                    </a:cubicBezTo>
                    <a:cubicBezTo>
                      <a:pt x="29" y="83"/>
                      <a:pt x="29" y="83"/>
                      <a:pt x="29" y="83"/>
                    </a:cubicBezTo>
                    <a:cubicBezTo>
                      <a:pt x="30" y="83"/>
                      <a:pt x="30" y="83"/>
                      <a:pt x="31" y="82"/>
                    </a:cubicBezTo>
                    <a:cubicBezTo>
                      <a:pt x="31" y="82"/>
                      <a:pt x="32" y="81"/>
                      <a:pt x="33" y="81"/>
                    </a:cubicBezTo>
                    <a:cubicBezTo>
                      <a:pt x="34" y="81"/>
                      <a:pt x="34" y="81"/>
                      <a:pt x="35" y="82"/>
                    </a:cubicBezTo>
                    <a:cubicBezTo>
                      <a:pt x="35" y="82"/>
                      <a:pt x="35" y="82"/>
                      <a:pt x="36" y="82"/>
                    </a:cubicBezTo>
                    <a:cubicBezTo>
                      <a:pt x="36" y="82"/>
                      <a:pt x="36" y="82"/>
                      <a:pt x="37" y="82"/>
                    </a:cubicBezTo>
                    <a:cubicBezTo>
                      <a:pt x="37" y="81"/>
                      <a:pt x="38" y="80"/>
                      <a:pt x="39" y="80"/>
                    </a:cubicBezTo>
                    <a:cubicBezTo>
                      <a:pt x="39" y="80"/>
                      <a:pt x="39" y="79"/>
                      <a:pt x="39" y="79"/>
                    </a:cubicBezTo>
                    <a:cubicBezTo>
                      <a:pt x="40" y="79"/>
                      <a:pt x="40" y="79"/>
                      <a:pt x="40" y="79"/>
                    </a:cubicBezTo>
                    <a:cubicBezTo>
                      <a:pt x="41" y="79"/>
                      <a:pt x="41" y="79"/>
                      <a:pt x="41" y="79"/>
                    </a:cubicBezTo>
                    <a:cubicBezTo>
                      <a:pt x="41" y="79"/>
                      <a:pt x="41" y="79"/>
                      <a:pt x="41" y="79"/>
                    </a:cubicBezTo>
                    <a:cubicBezTo>
                      <a:pt x="42" y="79"/>
                      <a:pt x="43" y="79"/>
                      <a:pt x="44" y="79"/>
                    </a:cubicBezTo>
                    <a:cubicBezTo>
                      <a:pt x="45" y="79"/>
                      <a:pt x="45" y="79"/>
                      <a:pt x="45" y="79"/>
                    </a:cubicBezTo>
                    <a:cubicBezTo>
                      <a:pt x="46" y="79"/>
                      <a:pt x="47" y="80"/>
                      <a:pt x="47" y="80"/>
                    </a:cubicBezTo>
                    <a:cubicBezTo>
                      <a:pt x="47" y="81"/>
                      <a:pt x="48" y="81"/>
                      <a:pt x="48" y="81"/>
                    </a:cubicBezTo>
                    <a:cubicBezTo>
                      <a:pt x="48" y="81"/>
                      <a:pt x="48" y="81"/>
                      <a:pt x="48" y="81"/>
                    </a:cubicBezTo>
                    <a:cubicBezTo>
                      <a:pt x="48" y="81"/>
                      <a:pt x="48" y="81"/>
                      <a:pt x="49" y="81"/>
                    </a:cubicBezTo>
                    <a:cubicBezTo>
                      <a:pt x="49" y="81"/>
                      <a:pt x="49" y="81"/>
                      <a:pt x="49" y="80"/>
                    </a:cubicBezTo>
                    <a:cubicBezTo>
                      <a:pt x="50" y="79"/>
                      <a:pt x="51" y="79"/>
                      <a:pt x="52" y="79"/>
                    </a:cubicBezTo>
                    <a:cubicBezTo>
                      <a:pt x="52" y="79"/>
                      <a:pt x="52" y="79"/>
                      <a:pt x="52" y="79"/>
                    </a:cubicBezTo>
                    <a:cubicBezTo>
                      <a:pt x="53" y="79"/>
                      <a:pt x="53" y="79"/>
                      <a:pt x="53" y="79"/>
                    </a:cubicBezTo>
                    <a:cubicBezTo>
                      <a:pt x="53" y="79"/>
                      <a:pt x="53" y="79"/>
                      <a:pt x="53" y="79"/>
                    </a:cubicBezTo>
                    <a:cubicBezTo>
                      <a:pt x="53" y="79"/>
                      <a:pt x="53" y="79"/>
                      <a:pt x="53" y="79"/>
                    </a:cubicBezTo>
                    <a:cubicBezTo>
                      <a:pt x="54" y="79"/>
                      <a:pt x="54" y="79"/>
                      <a:pt x="54" y="79"/>
                    </a:cubicBezTo>
                    <a:cubicBezTo>
                      <a:pt x="54" y="78"/>
                      <a:pt x="54" y="78"/>
                      <a:pt x="54" y="78"/>
                    </a:cubicBezTo>
                    <a:cubicBezTo>
                      <a:pt x="54" y="78"/>
                      <a:pt x="54" y="77"/>
                      <a:pt x="54" y="77"/>
                    </a:cubicBezTo>
                    <a:cubicBezTo>
                      <a:pt x="54" y="76"/>
                      <a:pt x="54" y="76"/>
                      <a:pt x="54" y="76"/>
                    </a:cubicBezTo>
                    <a:cubicBezTo>
                      <a:pt x="56" y="74"/>
                      <a:pt x="56" y="74"/>
                      <a:pt x="56" y="74"/>
                    </a:cubicBezTo>
                    <a:cubicBezTo>
                      <a:pt x="56" y="74"/>
                      <a:pt x="57" y="73"/>
                      <a:pt x="57" y="73"/>
                    </a:cubicBezTo>
                    <a:cubicBezTo>
                      <a:pt x="57" y="73"/>
                      <a:pt x="57" y="72"/>
                      <a:pt x="57" y="72"/>
                    </a:cubicBezTo>
                    <a:cubicBezTo>
                      <a:pt x="57" y="71"/>
                      <a:pt x="57" y="71"/>
                      <a:pt x="57" y="71"/>
                    </a:cubicBezTo>
                    <a:cubicBezTo>
                      <a:pt x="57" y="70"/>
                      <a:pt x="57" y="70"/>
                      <a:pt x="57" y="70"/>
                    </a:cubicBezTo>
                    <a:cubicBezTo>
                      <a:pt x="55" y="68"/>
                      <a:pt x="55" y="68"/>
                      <a:pt x="55" y="68"/>
                    </a:cubicBezTo>
                    <a:cubicBezTo>
                      <a:pt x="58" y="65"/>
                      <a:pt x="58" y="65"/>
                      <a:pt x="58" y="65"/>
                    </a:cubicBezTo>
                    <a:cubicBezTo>
                      <a:pt x="58" y="65"/>
                      <a:pt x="58" y="65"/>
                      <a:pt x="58" y="65"/>
                    </a:cubicBezTo>
                    <a:cubicBezTo>
                      <a:pt x="58" y="65"/>
                      <a:pt x="58" y="65"/>
                      <a:pt x="60" y="64"/>
                    </a:cubicBezTo>
                    <a:cubicBezTo>
                      <a:pt x="61" y="64"/>
                      <a:pt x="62" y="63"/>
                      <a:pt x="62" y="63"/>
                    </a:cubicBezTo>
                    <a:cubicBezTo>
                      <a:pt x="62" y="62"/>
                      <a:pt x="62" y="62"/>
                      <a:pt x="62" y="62"/>
                    </a:cubicBezTo>
                    <a:cubicBezTo>
                      <a:pt x="62" y="62"/>
                      <a:pt x="62" y="62"/>
                      <a:pt x="62" y="62"/>
                    </a:cubicBezTo>
                    <a:cubicBezTo>
                      <a:pt x="62" y="61"/>
                      <a:pt x="63" y="60"/>
                      <a:pt x="64" y="59"/>
                    </a:cubicBezTo>
                    <a:cubicBezTo>
                      <a:pt x="65" y="59"/>
                      <a:pt x="68" y="58"/>
                      <a:pt x="68" y="58"/>
                    </a:cubicBezTo>
                    <a:cubicBezTo>
                      <a:pt x="69" y="57"/>
                      <a:pt x="69" y="57"/>
                      <a:pt x="69" y="57"/>
                    </a:cubicBezTo>
                    <a:cubicBezTo>
                      <a:pt x="70" y="58"/>
                      <a:pt x="70" y="58"/>
                      <a:pt x="70" y="58"/>
                    </a:cubicBezTo>
                    <a:cubicBezTo>
                      <a:pt x="71" y="59"/>
                      <a:pt x="71" y="60"/>
                      <a:pt x="71" y="62"/>
                    </a:cubicBezTo>
                    <a:cubicBezTo>
                      <a:pt x="71" y="62"/>
                      <a:pt x="71" y="62"/>
                      <a:pt x="71" y="63"/>
                    </a:cubicBezTo>
                    <a:cubicBezTo>
                      <a:pt x="71" y="63"/>
                      <a:pt x="71" y="65"/>
                      <a:pt x="71" y="65"/>
                    </a:cubicBezTo>
                    <a:cubicBezTo>
                      <a:pt x="71" y="65"/>
                      <a:pt x="71" y="65"/>
                      <a:pt x="71" y="66"/>
                    </a:cubicBezTo>
                    <a:cubicBezTo>
                      <a:pt x="71" y="66"/>
                      <a:pt x="71" y="67"/>
                      <a:pt x="71" y="67"/>
                    </a:cubicBezTo>
                    <a:cubicBezTo>
                      <a:pt x="71" y="67"/>
                      <a:pt x="71" y="67"/>
                      <a:pt x="71" y="67"/>
                    </a:cubicBezTo>
                    <a:cubicBezTo>
                      <a:pt x="72" y="68"/>
                      <a:pt x="72" y="68"/>
                      <a:pt x="72" y="69"/>
                    </a:cubicBezTo>
                    <a:cubicBezTo>
                      <a:pt x="72" y="69"/>
                      <a:pt x="73" y="69"/>
                      <a:pt x="73" y="69"/>
                    </a:cubicBezTo>
                    <a:cubicBezTo>
                      <a:pt x="73" y="69"/>
                      <a:pt x="73" y="69"/>
                      <a:pt x="73" y="69"/>
                    </a:cubicBezTo>
                    <a:cubicBezTo>
                      <a:pt x="74" y="71"/>
                      <a:pt x="75" y="71"/>
                      <a:pt x="75" y="72"/>
                    </a:cubicBezTo>
                    <a:cubicBezTo>
                      <a:pt x="75" y="72"/>
                      <a:pt x="75" y="72"/>
                      <a:pt x="75" y="72"/>
                    </a:cubicBezTo>
                    <a:cubicBezTo>
                      <a:pt x="75" y="72"/>
                      <a:pt x="76" y="72"/>
                      <a:pt x="76" y="72"/>
                    </a:cubicBezTo>
                    <a:cubicBezTo>
                      <a:pt x="77" y="72"/>
                      <a:pt x="78" y="72"/>
                      <a:pt x="79" y="73"/>
                    </a:cubicBezTo>
                    <a:cubicBezTo>
                      <a:pt x="79" y="73"/>
                      <a:pt x="79" y="73"/>
                      <a:pt x="79" y="73"/>
                    </a:cubicBezTo>
                    <a:cubicBezTo>
                      <a:pt x="79" y="73"/>
                      <a:pt x="79" y="73"/>
                      <a:pt x="80" y="73"/>
                    </a:cubicBezTo>
                    <a:cubicBezTo>
                      <a:pt x="80" y="73"/>
                      <a:pt x="80" y="73"/>
                      <a:pt x="80" y="73"/>
                    </a:cubicBezTo>
                    <a:cubicBezTo>
                      <a:pt x="84" y="74"/>
                      <a:pt x="84" y="74"/>
                      <a:pt x="84" y="74"/>
                    </a:cubicBezTo>
                    <a:cubicBezTo>
                      <a:pt x="84" y="75"/>
                      <a:pt x="84" y="75"/>
                      <a:pt x="84" y="75"/>
                    </a:cubicBezTo>
                    <a:cubicBezTo>
                      <a:pt x="85" y="76"/>
                      <a:pt x="85" y="77"/>
                      <a:pt x="85" y="78"/>
                    </a:cubicBezTo>
                    <a:cubicBezTo>
                      <a:pt x="84" y="78"/>
                      <a:pt x="84" y="78"/>
                      <a:pt x="84" y="79"/>
                    </a:cubicBezTo>
                    <a:cubicBezTo>
                      <a:pt x="84" y="80"/>
                      <a:pt x="84" y="80"/>
                      <a:pt x="84" y="80"/>
                    </a:cubicBezTo>
                    <a:cubicBezTo>
                      <a:pt x="84" y="80"/>
                      <a:pt x="85" y="80"/>
                      <a:pt x="85" y="80"/>
                    </a:cubicBezTo>
                    <a:cubicBezTo>
                      <a:pt x="85" y="80"/>
                      <a:pt x="85" y="80"/>
                      <a:pt x="86" y="79"/>
                    </a:cubicBezTo>
                    <a:cubicBezTo>
                      <a:pt x="86" y="79"/>
                      <a:pt x="86" y="79"/>
                      <a:pt x="86" y="79"/>
                    </a:cubicBezTo>
                    <a:cubicBezTo>
                      <a:pt x="86" y="79"/>
                      <a:pt x="86" y="79"/>
                      <a:pt x="86" y="78"/>
                    </a:cubicBezTo>
                    <a:cubicBezTo>
                      <a:pt x="85" y="77"/>
                      <a:pt x="85" y="77"/>
                      <a:pt x="85" y="77"/>
                    </a:cubicBezTo>
                    <a:cubicBezTo>
                      <a:pt x="87" y="76"/>
                      <a:pt x="87" y="76"/>
                      <a:pt x="87" y="76"/>
                    </a:cubicBezTo>
                    <a:cubicBezTo>
                      <a:pt x="87" y="74"/>
                      <a:pt x="87" y="73"/>
                      <a:pt x="88" y="72"/>
                    </a:cubicBezTo>
                    <a:cubicBezTo>
                      <a:pt x="88" y="72"/>
                      <a:pt x="88" y="72"/>
                      <a:pt x="88" y="72"/>
                    </a:cubicBezTo>
                    <a:cubicBezTo>
                      <a:pt x="89" y="72"/>
                      <a:pt x="89" y="72"/>
                      <a:pt x="89" y="72"/>
                    </a:cubicBezTo>
                    <a:cubicBezTo>
                      <a:pt x="89" y="72"/>
                      <a:pt x="89" y="72"/>
                      <a:pt x="89" y="72"/>
                    </a:cubicBezTo>
                    <a:cubicBezTo>
                      <a:pt x="89" y="72"/>
                      <a:pt x="89" y="72"/>
                      <a:pt x="89" y="71"/>
                    </a:cubicBezTo>
                    <a:cubicBezTo>
                      <a:pt x="90" y="70"/>
                      <a:pt x="90" y="70"/>
                      <a:pt x="90" y="70"/>
                    </a:cubicBezTo>
                    <a:cubicBezTo>
                      <a:pt x="90" y="70"/>
                      <a:pt x="91" y="70"/>
                      <a:pt x="91" y="70"/>
                    </a:cubicBezTo>
                    <a:cubicBezTo>
                      <a:pt x="91" y="70"/>
                      <a:pt x="91" y="70"/>
                      <a:pt x="91" y="70"/>
                    </a:cubicBezTo>
                    <a:cubicBezTo>
                      <a:pt x="91" y="69"/>
                      <a:pt x="92" y="69"/>
                      <a:pt x="92" y="69"/>
                    </a:cubicBezTo>
                    <a:cubicBezTo>
                      <a:pt x="92" y="68"/>
                      <a:pt x="92" y="68"/>
                      <a:pt x="92" y="68"/>
                    </a:cubicBezTo>
                    <a:cubicBezTo>
                      <a:pt x="92" y="68"/>
                      <a:pt x="92" y="67"/>
                      <a:pt x="93" y="66"/>
                    </a:cubicBezTo>
                    <a:cubicBezTo>
                      <a:pt x="93" y="65"/>
                      <a:pt x="93" y="65"/>
                      <a:pt x="93" y="65"/>
                    </a:cubicBezTo>
                    <a:cubicBezTo>
                      <a:pt x="93" y="65"/>
                      <a:pt x="93" y="65"/>
                      <a:pt x="93" y="64"/>
                    </a:cubicBezTo>
                    <a:cubicBezTo>
                      <a:pt x="93" y="64"/>
                      <a:pt x="93" y="64"/>
                      <a:pt x="93" y="64"/>
                    </a:cubicBezTo>
                    <a:cubicBezTo>
                      <a:pt x="93" y="63"/>
                      <a:pt x="93" y="63"/>
                      <a:pt x="93" y="63"/>
                    </a:cubicBezTo>
                    <a:cubicBezTo>
                      <a:pt x="93" y="63"/>
                      <a:pt x="93" y="63"/>
                      <a:pt x="93" y="63"/>
                    </a:cubicBezTo>
                    <a:cubicBezTo>
                      <a:pt x="93" y="62"/>
                      <a:pt x="93" y="62"/>
                      <a:pt x="93" y="62"/>
                    </a:cubicBezTo>
                    <a:cubicBezTo>
                      <a:pt x="92" y="61"/>
                      <a:pt x="92" y="61"/>
                      <a:pt x="92" y="61"/>
                    </a:cubicBezTo>
                    <a:cubicBezTo>
                      <a:pt x="92" y="59"/>
                      <a:pt x="92" y="59"/>
                      <a:pt x="92" y="59"/>
                    </a:cubicBezTo>
                    <a:cubicBezTo>
                      <a:pt x="94" y="56"/>
                      <a:pt x="94" y="56"/>
                      <a:pt x="94" y="56"/>
                    </a:cubicBezTo>
                    <a:cubicBezTo>
                      <a:pt x="94" y="56"/>
                      <a:pt x="94" y="56"/>
                      <a:pt x="94" y="56"/>
                    </a:cubicBezTo>
                    <a:cubicBezTo>
                      <a:pt x="95" y="55"/>
                      <a:pt x="96" y="55"/>
                      <a:pt x="97" y="55"/>
                    </a:cubicBezTo>
                    <a:cubicBezTo>
                      <a:pt x="97" y="55"/>
                      <a:pt x="98" y="55"/>
                      <a:pt x="99" y="56"/>
                    </a:cubicBezTo>
                    <a:cubicBezTo>
                      <a:pt x="99" y="56"/>
                      <a:pt x="99" y="56"/>
                      <a:pt x="99" y="56"/>
                    </a:cubicBezTo>
                    <a:cubicBezTo>
                      <a:pt x="99" y="55"/>
                      <a:pt x="99" y="55"/>
                      <a:pt x="99" y="55"/>
                    </a:cubicBezTo>
                    <a:cubicBezTo>
                      <a:pt x="100" y="55"/>
                      <a:pt x="100" y="55"/>
                      <a:pt x="100" y="55"/>
                    </a:cubicBezTo>
                    <a:cubicBezTo>
                      <a:pt x="102" y="55"/>
                      <a:pt x="103" y="56"/>
                      <a:pt x="103" y="57"/>
                    </a:cubicBezTo>
                    <a:cubicBezTo>
                      <a:pt x="104" y="58"/>
                      <a:pt x="104" y="58"/>
                      <a:pt x="104" y="58"/>
                    </a:cubicBezTo>
                    <a:cubicBezTo>
                      <a:pt x="103" y="60"/>
                      <a:pt x="103" y="60"/>
                      <a:pt x="103" y="60"/>
                    </a:cubicBezTo>
                    <a:cubicBezTo>
                      <a:pt x="103" y="60"/>
                      <a:pt x="104" y="61"/>
                      <a:pt x="104" y="61"/>
                    </a:cubicBezTo>
                    <a:cubicBezTo>
                      <a:pt x="104" y="62"/>
                      <a:pt x="104" y="62"/>
                      <a:pt x="104" y="63"/>
                    </a:cubicBezTo>
                    <a:cubicBezTo>
                      <a:pt x="104" y="63"/>
                      <a:pt x="104" y="63"/>
                      <a:pt x="104" y="63"/>
                    </a:cubicBezTo>
                    <a:cubicBezTo>
                      <a:pt x="104" y="63"/>
                      <a:pt x="104" y="63"/>
                      <a:pt x="104" y="63"/>
                    </a:cubicBezTo>
                    <a:cubicBezTo>
                      <a:pt x="104" y="64"/>
                      <a:pt x="105" y="64"/>
                      <a:pt x="105" y="64"/>
                    </a:cubicBezTo>
                    <a:cubicBezTo>
                      <a:pt x="106" y="64"/>
                      <a:pt x="106" y="64"/>
                      <a:pt x="106" y="64"/>
                    </a:cubicBezTo>
                    <a:cubicBezTo>
                      <a:pt x="106" y="64"/>
                      <a:pt x="106" y="63"/>
                      <a:pt x="107" y="63"/>
                    </a:cubicBezTo>
                    <a:cubicBezTo>
                      <a:pt x="107" y="62"/>
                      <a:pt x="107" y="62"/>
                      <a:pt x="107" y="62"/>
                    </a:cubicBezTo>
                    <a:cubicBezTo>
                      <a:pt x="110" y="62"/>
                      <a:pt x="110" y="62"/>
                      <a:pt x="110" y="62"/>
                    </a:cubicBezTo>
                    <a:cubicBezTo>
                      <a:pt x="110" y="62"/>
                      <a:pt x="110" y="62"/>
                      <a:pt x="110" y="62"/>
                    </a:cubicBezTo>
                    <a:cubicBezTo>
                      <a:pt x="110" y="62"/>
                      <a:pt x="110" y="62"/>
                      <a:pt x="110" y="62"/>
                    </a:cubicBezTo>
                    <a:cubicBezTo>
                      <a:pt x="112" y="61"/>
                      <a:pt x="112" y="61"/>
                      <a:pt x="112" y="61"/>
                    </a:cubicBezTo>
                    <a:cubicBezTo>
                      <a:pt x="113" y="60"/>
                      <a:pt x="114" y="60"/>
                      <a:pt x="114" y="60"/>
                    </a:cubicBezTo>
                    <a:cubicBezTo>
                      <a:pt x="117" y="60"/>
                      <a:pt x="117" y="60"/>
                      <a:pt x="117" y="60"/>
                    </a:cubicBezTo>
                    <a:cubicBezTo>
                      <a:pt x="117" y="60"/>
                      <a:pt x="117" y="60"/>
                      <a:pt x="117" y="59"/>
                    </a:cubicBezTo>
                    <a:cubicBezTo>
                      <a:pt x="117" y="59"/>
                      <a:pt x="117" y="59"/>
                      <a:pt x="117" y="59"/>
                    </a:cubicBezTo>
                    <a:cubicBezTo>
                      <a:pt x="116" y="58"/>
                      <a:pt x="116" y="58"/>
                      <a:pt x="116" y="58"/>
                    </a:cubicBezTo>
                    <a:cubicBezTo>
                      <a:pt x="117" y="56"/>
                      <a:pt x="117" y="56"/>
                      <a:pt x="117" y="56"/>
                    </a:cubicBezTo>
                    <a:cubicBezTo>
                      <a:pt x="117" y="55"/>
                      <a:pt x="117" y="55"/>
                      <a:pt x="117" y="55"/>
                    </a:cubicBezTo>
                    <a:cubicBezTo>
                      <a:pt x="117" y="55"/>
                      <a:pt x="117" y="55"/>
                      <a:pt x="117" y="55"/>
                    </a:cubicBezTo>
                    <a:cubicBezTo>
                      <a:pt x="117" y="55"/>
                      <a:pt x="117" y="54"/>
                      <a:pt x="118" y="53"/>
                    </a:cubicBezTo>
                    <a:cubicBezTo>
                      <a:pt x="118" y="52"/>
                      <a:pt x="118" y="52"/>
                      <a:pt x="119" y="52"/>
                    </a:cubicBezTo>
                    <a:cubicBezTo>
                      <a:pt x="119" y="51"/>
                      <a:pt x="120" y="50"/>
                      <a:pt x="121" y="50"/>
                    </a:cubicBezTo>
                    <a:cubicBezTo>
                      <a:pt x="121" y="50"/>
                      <a:pt x="121" y="50"/>
                      <a:pt x="121" y="50"/>
                    </a:cubicBezTo>
                    <a:cubicBezTo>
                      <a:pt x="121" y="50"/>
                      <a:pt x="122" y="50"/>
                      <a:pt x="122" y="50"/>
                    </a:cubicBezTo>
                    <a:cubicBezTo>
                      <a:pt x="123" y="49"/>
                      <a:pt x="123" y="49"/>
                      <a:pt x="123" y="49"/>
                    </a:cubicBezTo>
                    <a:cubicBezTo>
                      <a:pt x="123" y="49"/>
                      <a:pt x="124" y="49"/>
                      <a:pt x="124" y="49"/>
                    </a:cubicBezTo>
                    <a:cubicBezTo>
                      <a:pt x="125" y="49"/>
                      <a:pt x="126" y="50"/>
                      <a:pt x="126" y="50"/>
                    </a:cubicBezTo>
                    <a:cubicBezTo>
                      <a:pt x="127" y="50"/>
                      <a:pt x="127" y="50"/>
                      <a:pt x="127" y="50"/>
                    </a:cubicBezTo>
                    <a:cubicBezTo>
                      <a:pt x="126" y="50"/>
                      <a:pt x="126" y="49"/>
                      <a:pt x="126" y="49"/>
                    </a:cubicBezTo>
                    <a:cubicBezTo>
                      <a:pt x="126" y="48"/>
                      <a:pt x="126" y="48"/>
                      <a:pt x="126" y="48"/>
                    </a:cubicBezTo>
                    <a:cubicBezTo>
                      <a:pt x="127" y="47"/>
                      <a:pt x="127" y="47"/>
                      <a:pt x="127" y="47"/>
                    </a:cubicBezTo>
                    <a:cubicBezTo>
                      <a:pt x="127" y="47"/>
                      <a:pt x="127" y="47"/>
                      <a:pt x="128" y="47"/>
                    </a:cubicBezTo>
                    <a:cubicBezTo>
                      <a:pt x="127" y="46"/>
                      <a:pt x="127" y="46"/>
                      <a:pt x="127" y="46"/>
                    </a:cubicBezTo>
                    <a:cubicBezTo>
                      <a:pt x="128" y="44"/>
                      <a:pt x="128" y="44"/>
                      <a:pt x="128" y="44"/>
                    </a:cubicBezTo>
                    <a:cubicBezTo>
                      <a:pt x="127" y="44"/>
                      <a:pt x="127" y="44"/>
                      <a:pt x="127" y="44"/>
                    </a:cubicBezTo>
                    <a:cubicBezTo>
                      <a:pt x="128" y="43"/>
                      <a:pt x="128" y="43"/>
                      <a:pt x="128" y="43"/>
                    </a:cubicBezTo>
                    <a:cubicBezTo>
                      <a:pt x="128" y="42"/>
                      <a:pt x="128" y="42"/>
                      <a:pt x="128" y="42"/>
                    </a:cubicBezTo>
                    <a:cubicBezTo>
                      <a:pt x="129" y="41"/>
                      <a:pt x="129" y="40"/>
                      <a:pt x="130" y="40"/>
                    </a:cubicBezTo>
                    <a:cubicBezTo>
                      <a:pt x="130" y="40"/>
                      <a:pt x="130" y="40"/>
                      <a:pt x="130" y="40"/>
                    </a:cubicBezTo>
                    <a:cubicBezTo>
                      <a:pt x="131" y="40"/>
                      <a:pt x="131" y="40"/>
                      <a:pt x="131" y="40"/>
                    </a:cubicBezTo>
                    <a:cubicBezTo>
                      <a:pt x="131" y="40"/>
                      <a:pt x="131" y="40"/>
                      <a:pt x="131" y="40"/>
                    </a:cubicBezTo>
                    <a:cubicBezTo>
                      <a:pt x="131" y="40"/>
                      <a:pt x="131" y="39"/>
                      <a:pt x="131" y="39"/>
                    </a:cubicBezTo>
                    <a:cubicBezTo>
                      <a:pt x="131" y="39"/>
                      <a:pt x="131" y="38"/>
                      <a:pt x="131" y="38"/>
                    </a:cubicBezTo>
                    <a:cubicBezTo>
                      <a:pt x="132" y="38"/>
                      <a:pt x="130" y="37"/>
                      <a:pt x="130" y="37"/>
                    </a:cubicBezTo>
                    <a:cubicBezTo>
                      <a:pt x="130" y="36"/>
                      <a:pt x="130" y="36"/>
                      <a:pt x="130" y="36"/>
                    </a:cubicBezTo>
                    <a:cubicBezTo>
                      <a:pt x="130" y="36"/>
                      <a:pt x="129" y="35"/>
                      <a:pt x="129" y="35"/>
                    </a:cubicBezTo>
                    <a:cubicBezTo>
                      <a:pt x="128" y="35"/>
                      <a:pt x="127" y="35"/>
                      <a:pt x="127" y="35"/>
                    </a:cubicBezTo>
                    <a:cubicBezTo>
                      <a:pt x="127" y="35"/>
                      <a:pt x="127" y="37"/>
                      <a:pt x="127" y="37"/>
                    </a:cubicBezTo>
                    <a:cubicBezTo>
                      <a:pt x="127" y="37"/>
                      <a:pt x="126" y="38"/>
                      <a:pt x="126" y="38"/>
                    </a:cubicBezTo>
                    <a:cubicBezTo>
                      <a:pt x="125" y="38"/>
                      <a:pt x="125" y="38"/>
                      <a:pt x="125" y="38"/>
                    </a:cubicBezTo>
                    <a:cubicBezTo>
                      <a:pt x="125" y="38"/>
                      <a:pt x="125" y="38"/>
                      <a:pt x="125" y="38"/>
                    </a:cubicBezTo>
                    <a:cubicBezTo>
                      <a:pt x="124" y="39"/>
                      <a:pt x="124" y="39"/>
                      <a:pt x="124" y="39"/>
                    </a:cubicBezTo>
                    <a:cubicBezTo>
                      <a:pt x="123" y="40"/>
                      <a:pt x="123" y="40"/>
                      <a:pt x="123" y="40"/>
                    </a:cubicBezTo>
                    <a:cubicBezTo>
                      <a:pt x="123" y="40"/>
                      <a:pt x="122" y="41"/>
                      <a:pt x="121" y="41"/>
                    </a:cubicBezTo>
                    <a:cubicBezTo>
                      <a:pt x="120" y="41"/>
                      <a:pt x="119" y="41"/>
                      <a:pt x="119" y="41"/>
                    </a:cubicBezTo>
                    <a:cubicBezTo>
                      <a:pt x="118" y="40"/>
                      <a:pt x="118" y="40"/>
                      <a:pt x="118" y="40"/>
                    </a:cubicBezTo>
                    <a:cubicBezTo>
                      <a:pt x="116" y="39"/>
                      <a:pt x="116" y="39"/>
                      <a:pt x="116" y="39"/>
                    </a:cubicBezTo>
                    <a:cubicBezTo>
                      <a:pt x="116" y="39"/>
                      <a:pt x="116" y="39"/>
                      <a:pt x="116" y="39"/>
                    </a:cubicBezTo>
                    <a:cubicBezTo>
                      <a:pt x="114" y="38"/>
                      <a:pt x="114" y="38"/>
                      <a:pt x="114" y="38"/>
                    </a:cubicBezTo>
                    <a:cubicBezTo>
                      <a:pt x="113" y="38"/>
                      <a:pt x="113" y="38"/>
                      <a:pt x="113" y="38"/>
                    </a:cubicBezTo>
                    <a:cubicBezTo>
                      <a:pt x="113" y="36"/>
                      <a:pt x="113" y="36"/>
                      <a:pt x="113" y="36"/>
                    </a:cubicBezTo>
                    <a:cubicBezTo>
                      <a:pt x="112" y="34"/>
                      <a:pt x="112" y="34"/>
                      <a:pt x="112" y="34"/>
                    </a:cubicBezTo>
                    <a:cubicBezTo>
                      <a:pt x="109" y="33"/>
                      <a:pt x="109" y="33"/>
                      <a:pt x="109" y="33"/>
                    </a:cubicBezTo>
                    <a:cubicBezTo>
                      <a:pt x="106" y="32"/>
                      <a:pt x="106" y="32"/>
                      <a:pt x="106" y="32"/>
                    </a:cubicBezTo>
                    <a:cubicBezTo>
                      <a:pt x="104" y="33"/>
                      <a:pt x="104" y="33"/>
                      <a:pt x="104" y="33"/>
                    </a:cubicBezTo>
                    <a:cubicBezTo>
                      <a:pt x="104" y="33"/>
                      <a:pt x="102" y="33"/>
                      <a:pt x="101" y="33"/>
                    </a:cubicBezTo>
                    <a:cubicBezTo>
                      <a:pt x="101" y="33"/>
                      <a:pt x="101" y="33"/>
                      <a:pt x="101" y="32"/>
                    </a:cubicBezTo>
                    <a:cubicBezTo>
                      <a:pt x="101" y="33"/>
                      <a:pt x="101" y="33"/>
                      <a:pt x="101" y="33"/>
                    </a:cubicBezTo>
                    <a:cubicBezTo>
                      <a:pt x="101" y="33"/>
                      <a:pt x="101" y="33"/>
                      <a:pt x="101" y="32"/>
                    </a:cubicBezTo>
                    <a:cubicBezTo>
                      <a:pt x="101" y="32"/>
                      <a:pt x="101" y="32"/>
                      <a:pt x="101" y="32"/>
                    </a:cubicBezTo>
                    <a:cubicBezTo>
                      <a:pt x="101" y="32"/>
                      <a:pt x="101" y="32"/>
                      <a:pt x="101" y="32"/>
                    </a:cubicBezTo>
                    <a:cubicBezTo>
                      <a:pt x="101" y="32"/>
                      <a:pt x="101" y="32"/>
                      <a:pt x="101" y="32"/>
                    </a:cubicBezTo>
                    <a:cubicBezTo>
                      <a:pt x="100" y="32"/>
                      <a:pt x="100" y="32"/>
                      <a:pt x="100" y="32"/>
                    </a:cubicBezTo>
                    <a:cubicBezTo>
                      <a:pt x="101" y="31"/>
                      <a:pt x="101" y="31"/>
                      <a:pt x="101" y="31"/>
                    </a:cubicBezTo>
                    <a:cubicBezTo>
                      <a:pt x="101" y="31"/>
                      <a:pt x="101" y="31"/>
                      <a:pt x="101" y="31"/>
                    </a:cubicBezTo>
                    <a:cubicBezTo>
                      <a:pt x="101" y="31"/>
                      <a:pt x="101" y="31"/>
                      <a:pt x="101" y="30"/>
                    </a:cubicBezTo>
                    <a:cubicBezTo>
                      <a:pt x="101" y="30"/>
                      <a:pt x="101" y="30"/>
                      <a:pt x="101" y="29"/>
                    </a:cubicBezTo>
                    <a:cubicBezTo>
                      <a:pt x="101" y="29"/>
                      <a:pt x="101" y="29"/>
                      <a:pt x="101" y="29"/>
                    </a:cubicBezTo>
                    <a:cubicBezTo>
                      <a:pt x="101" y="29"/>
                      <a:pt x="101" y="28"/>
                      <a:pt x="101" y="28"/>
                    </a:cubicBezTo>
                    <a:cubicBezTo>
                      <a:pt x="101" y="28"/>
                      <a:pt x="101" y="28"/>
                      <a:pt x="101" y="28"/>
                    </a:cubicBezTo>
                    <a:cubicBezTo>
                      <a:pt x="101" y="28"/>
                      <a:pt x="101" y="28"/>
                      <a:pt x="101" y="28"/>
                    </a:cubicBezTo>
                    <a:cubicBezTo>
                      <a:pt x="101" y="27"/>
                      <a:pt x="101" y="27"/>
                      <a:pt x="101" y="27"/>
                    </a:cubicBezTo>
                    <a:cubicBezTo>
                      <a:pt x="101" y="25"/>
                      <a:pt x="101" y="25"/>
                      <a:pt x="101" y="25"/>
                    </a:cubicBezTo>
                    <a:cubicBezTo>
                      <a:pt x="103" y="23"/>
                      <a:pt x="103" y="23"/>
                      <a:pt x="103" y="23"/>
                    </a:cubicBezTo>
                    <a:cubicBezTo>
                      <a:pt x="103" y="23"/>
                      <a:pt x="103" y="22"/>
                      <a:pt x="104" y="21"/>
                    </a:cubicBezTo>
                    <a:cubicBezTo>
                      <a:pt x="104" y="21"/>
                      <a:pt x="104" y="20"/>
                      <a:pt x="104" y="20"/>
                    </a:cubicBezTo>
                    <a:cubicBezTo>
                      <a:pt x="106" y="19"/>
                      <a:pt x="106" y="19"/>
                      <a:pt x="106" y="19"/>
                    </a:cubicBezTo>
                    <a:cubicBezTo>
                      <a:pt x="106" y="19"/>
                      <a:pt x="106" y="18"/>
                      <a:pt x="106" y="18"/>
                    </a:cubicBezTo>
                    <a:cubicBezTo>
                      <a:pt x="106" y="18"/>
                      <a:pt x="105" y="17"/>
                      <a:pt x="105" y="17"/>
                    </a:cubicBezTo>
                    <a:cubicBezTo>
                      <a:pt x="105" y="16"/>
                      <a:pt x="106" y="15"/>
                      <a:pt x="106" y="15"/>
                    </a:cubicBezTo>
                    <a:cubicBezTo>
                      <a:pt x="106" y="15"/>
                      <a:pt x="105" y="14"/>
                      <a:pt x="105" y="14"/>
                    </a:cubicBezTo>
                    <a:cubicBezTo>
                      <a:pt x="105" y="14"/>
                      <a:pt x="104" y="14"/>
                      <a:pt x="104" y="14"/>
                    </a:cubicBezTo>
                    <a:cubicBezTo>
                      <a:pt x="104" y="13"/>
                      <a:pt x="103" y="12"/>
                      <a:pt x="103" y="12"/>
                    </a:cubicBezTo>
                    <a:cubicBezTo>
                      <a:pt x="103" y="12"/>
                      <a:pt x="103" y="11"/>
                      <a:pt x="103" y="11"/>
                    </a:cubicBezTo>
                    <a:cubicBezTo>
                      <a:pt x="102" y="11"/>
                      <a:pt x="102" y="11"/>
                      <a:pt x="101" y="10"/>
                    </a:cubicBezTo>
                    <a:cubicBezTo>
                      <a:pt x="100" y="10"/>
                      <a:pt x="99" y="9"/>
                      <a:pt x="99" y="9"/>
                    </a:cubicBezTo>
                    <a:cubicBezTo>
                      <a:pt x="99" y="9"/>
                      <a:pt x="97" y="8"/>
                      <a:pt x="97" y="8"/>
                    </a:cubicBezTo>
                    <a:cubicBezTo>
                      <a:pt x="97" y="8"/>
                      <a:pt x="96" y="8"/>
                      <a:pt x="96" y="8"/>
                    </a:cubicBezTo>
                    <a:cubicBezTo>
                      <a:pt x="96" y="8"/>
                      <a:pt x="95" y="7"/>
                      <a:pt x="95" y="7"/>
                    </a:cubicBezTo>
                    <a:cubicBezTo>
                      <a:pt x="94" y="7"/>
                      <a:pt x="94" y="7"/>
                      <a:pt x="94" y="7"/>
                    </a:cubicBezTo>
                    <a:cubicBezTo>
                      <a:pt x="94" y="7"/>
                      <a:pt x="94" y="7"/>
                      <a:pt x="94" y="7"/>
                    </a:cubicBezTo>
                    <a:cubicBezTo>
                      <a:pt x="94" y="7"/>
                      <a:pt x="94" y="7"/>
                      <a:pt x="93" y="6"/>
                    </a:cubicBezTo>
                    <a:cubicBezTo>
                      <a:pt x="91" y="6"/>
                      <a:pt x="92" y="6"/>
                      <a:pt x="91" y="6"/>
                    </a:cubicBezTo>
                    <a:cubicBezTo>
                      <a:pt x="89" y="6"/>
                      <a:pt x="88" y="6"/>
                      <a:pt x="88" y="6"/>
                    </a:cubicBezTo>
                    <a:cubicBezTo>
                      <a:pt x="88" y="6"/>
                      <a:pt x="88" y="6"/>
                      <a:pt x="86" y="6"/>
                    </a:cubicBezTo>
                    <a:cubicBezTo>
                      <a:pt x="85" y="6"/>
                      <a:pt x="84" y="7"/>
                      <a:pt x="83" y="7"/>
                    </a:cubicBezTo>
                    <a:cubicBezTo>
                      <a:pt x="83" y="7"/>
                      <a:pt x="82" y="6"/>
                      <a:pt x="82" y="6"/>
                    </a:cubicBezTo>
                    <a:cubicBezTo>
                      <a:pt x="82" y="6"/>
                      <a:pt x="82" y="6"/>
                      <a:pt x="82" y="5"/>
                    </a:cubicBezTo>
                    <a:cubicBezTo>
                      <a:pt x="82" y="5"/>
                      <a:pt x="81" y="4"/>
                      <a:pt x="81" y="4"/>
                    </a:cubicBezTo>
                    <a:cubicBezTo>
                      <a:pt x="81" y="4"/>
                      <a:pt x="80" y="4"/>
                      <a:pt x="80" y="4"/>
                    </a:cubicBezTo>
                    <a:cubicBezTo>
                      <a:pt x="80" y="4"/>
                      <a:pt x="79" y="4"/>
                      <a:pt x="80" y="4"/>
                    </a:cubicBezTo>
                    <a:cubicBezTo>
                      <a:pt x="80" y="5"/>
                      <a:pt x="81" y="6"/>
                      <a:pt x="80" y="5"/>
                    </a:cubicBezTo>
                    <a:cubicBezTo>
                      <a:pt x="79" y="5"/>
                      <a:pt x="78" y="5"/>
                      <a:pt x="78" y="5"/>
                    </a:cubicBezTo>
                    <a:cubicBezTo>
                      <a:pt x="76" y="6"/>
                      <a:pt x="76" y="6"/>
                      <a:pt x="76" y="6"/>
                    </a:cubicBezTo>
                    <a:cubicBezTo>
                      <a:pt x="76" y="4"/>
                      <a:pt x="76" y="4"/>
                      <a:pt x="76" y="4"/>
                    </a:cubicBezTo>
                    <a:cubicBezTo>
                      <a:pt x="76" y="4"/>
                      <a:pt x="78" y="5"/>
                      <a:pt x="78" y="5"/>
                    </a:cubicBezTo>
                    <a:cubicBezTo>
                      <a:pt x="78" y="4"/>
                      <a:pt x="78" y="4"/>
                      <a:pt x="78" y="4"/>
                    </a:cubicBezTo>
                    <a:cubicBezTo>
                      <a:pt x="78" y="4"/>
                      <a:pt x="77" y="3"/>
                      <a:pt x="78" y="3"/>
                    </a:cubicBezTo>
                    <a:cubicBezTo>
                      <a:pt x="78" y="3"/>
                      <a:pt x="79" y="3"/>
                      <a:pt x="78" y="2"/>
                    </a:cubicBezTo>
                    <a:cubicBezTo>
                      <a:pt x="78" y="2"/>
                      <a:pt x="77" y="2"/>
                      <a:pt x="77" y="2"/>
                    </a:cubicBezTo>
                    <a:cubicBezTo>
                      <a:pt x="77" y="1"/>
                      <a:pt x="77" y="1"/>
                      <a:pt x="77" y="1"/>
                    </a:cubicBezTo>
                    <a:cubicBezTo>
                      <a:pt x="77" y="1"/>
                      <a:pt x="76" y="0"/>
                      <a:pt x="76" y="1"/>
                    </a:cubicBezTo>
                    <a:cubicBezTo>
                      <a:pt x="76" y="1"/>
                      <a:pt x="76" y="2"/>
                      <a:pt x="75" y="2"/>
                    </a:cubicBezTo>
                    <a:cubicBezTo>
                      <a:pt x="75" y="2"/>
                      <a:pt x="75" y="2"/>
                      <a:pt x="75" y="1"/>
                    </a:cubicBezTo>
                    <a:cubicBezTo>
                      <a:pt x="75" y="1"/>
                      <a:pt x="75" y="1"/>
                      <a:pt x="75" y="0"/>
                    </a:cubicBezTo>
                    <a:cubicBezTo>
                      <a:pt x="74" y="0"/>
                      <a:pt x="73" y="0"/>
                      <a:pt x="73" y="0"/>
                    </a:cubicBezTo>
                    <a:cubicBezTo>
                      <a:pt x="73" y="0"/>
                      <a:pt x="74" y="2"/>
                      <a:pt x="73" y="2"/>
                    </a:cubicBezTo>
                    <a:cubicBezTo>
                      <a:pt x="72" y="2"/>
                      <a:pt x="71" y="2"/>
                      <a:pt x="70" y="2"/>
                    </a:cubicBezTo>
                    <a:cubicBezTo>
                      <a:pt x="69" y="3"/>
                      <a:pt x="69" y="4"/>
                      <a:pt x="69" y="4"/>
                    </a:cubicBezTo>
                    <a:cubicBezTo>
                      <a:pt x="69" y="4"/>
                      <a:pt x="68" y="5"/>
                      <a:pt x="68" y="5"/>
                    </a:cubicBezTo>
                    <a:cubicBezTo>
                      <a:pt x="68" y="6"/>
                      <a:pt x="68" y="6"/>
                      <a:pt x="69" y="6"/>
                    </a:cubicBezTo>
                    <a:cubicBezTo>
                      <a:pt x="70" y="6"/>
                      <a:pt x="70" y="7"/>
                      <a:pt x="71" y="7"/>
                    </a:cubicBezTo>
                    <a:cubicBezTo>
                      <a:pt x="72" y="7"/>
                      <a:pt x="72" y="6"/>
                      <a:pt x="72" y="6"/>
                    </a:cubicBezTo>
                    <a:cubicBezTo>
                      <a:pt x="72" y="6"/>
                      <a:pt x="72" y="6"/>
                      <a:pt x="73" y="7"/>
                    </a:cubicBezTo>
                    <a:cubicBezTo>
                      <a:pt x="74" y="7"/>
                      <a:pt x="74" y="6"/>
                      <a:pt x="74" y="7"/>
                    </a:cubicBezTo>
                    <a:cubicBezTo>
                      <a:pt x="74" y="8"/>
                      <a:pt x="75" y="9"/>
                      <a:pt x="74" y="9"/>
                    </a:cubicBezTo>
                    <a:cubicBezTo>
                      <a:pt x="74" y="9"/>
                      <a:pt x="73" y="9"/>
                      <a:pt x="73" y="9"/>
                    </a:cubicBezTo>
                    <a:cubicBezTo>
                      <a:pt x="73" y="9"/>
                      <a:pt x="73" y="8"/>
                      <a:pt x="72" y="8"/>
                    </a:cubicBezTo>
                    <a:cubicBezTo>
                      <a:pt x="71" y="8"/>
                      <a:pt x="71" y="8"/>
                      <a:pt x="71" y="8"/>
                    </a:cubicBezTo>
                    <a:cubicBezTo>
                      <a:pt x="70" y="10"/>
                      <a:pt x="70" y="10"/>
                      <a:pt x="70" y="10"/>
                    </a:cubicBezTo>
                    <a:cubicBezTo>
                      <a:pt x="70" y="10"/>
                      <a:pt x="70" y="10"/>
                      <a:pt x="69" y="10"/>
                    </a:cubicBezTo>
                    <a:cubicBezTo>
                      <a:pt x="68" y="10"/>
                      <a:pt x="69" y="10"/>
                      <a:pt x="68" y="10"/>
                    </a:cubicBezTo>
                    <a:cubicBezTo>
                      <a:pt x="66" y="10"/>
                      <a:pt x="66" y="9"/>
                      <a:pt x="65" y="9"/>
                    </a:cubicBezTo>
                    <a:cubicBezTo>
                      <a:pt x="65" y="9"/>
                      <a:pt x="65" y="9"/>
                      <a:pt x="65" y="9"/>
                    </a:cubicBezTo>
                    <a:cubicBezTo>
                      <a:pt x="64" y="9"/>
                      <a:pt x="63" y="8"/>
                      <a:pt x="62" y="9"/>
                    </a:cubicBezTo>
                    <a:cubicBezTo>
                      <a:pt x="61" y="10"/>
                      <a:pt x="60" y="11"/>
                      <a:pt x="60" y="11"/>
                    </a:cubicBezTo>
                    <a:cubicBezTo>
                      <a:pt x="58" y="11"/>
                      <a:pt x="58" y="11"/>
                      <a:pt x="58" y="11"/>
                    </a:cubicBezTo>
                    <a:cubicBezTo>
                      <a:pt x="58" y="11"/>
                      <a:pt x="58" y="11"/>
                      <a:pt x="57" y="11"/>
                    </a:cubicBezTo>
                    <a:cubicBezTo>
                      <a:pt x="56" y="11"/>
                      <a:pt x="55" y="11"/>
                      <a:pt x="55" y="11"/>
                    </a:cubicBezTo>
                    <a:cubicBezTo>
                      <a:pt x="54" y="12"/>
                      <a:pt x="53" y="10"/>
                      <a:pt x="53" y="10"/>
                    </a:cubicBezTo>
                    <a:cubicBezTo>
                      <a:pt x="53" y="10"/>
                      <a:pt x="54" y="8"/>
                      <a:pt x="52" y="9"/>
                    </a:cubicBezTo>
                    <a:cubicBezTo>
                      <a:pt x="49" y="11"/>
                      <a:pt x="49" y="11"/>
                      <a:pt x="48" y="11"/>
                    </a:cubicBezTo>
                    <a:cubicBezTo>
                      <a:pt x="48" y="11"/>
                      <a:pt x="48" y="11"/>
                      <a:pt x="48" y="11"/>
                    </a:cubicBezTo>
                    <a:cubicBezTo>
                      <a:pt x="48" y="11"/>
                      <a:pt x="48" y="11"/>
                      <a:pt x="48" y="11"/>
                    </a:cubicBezTo>
                    <a:cubicBezTo>
                      <a:pt x="47" y="12"/>
                      <a:pt x="47" y="12"/>
                      <a:pt x="47" y="12"/>
                    </a:cubicBezTo>
                    <a:cubicBezTo>
                      <a:pt x="47" y="12"/>
                      <a:pt x="47" y="12"/>
                      <a:pt x="46" y="12"/>
                    </a:cubicBezTo>
                    <a:cubicBezTo>
                      <a:pt x="46" y="12"/>
                      <a:pt x="46" y="12"/>
                      <a:pt x="46" y="12"/>
                    </a:cubicBezTo>
                    <a:cubicBezTo>
                      <a:pt x="44" y="12"/>
                      <a:pt x="44" y="12"/>
                      <a:pt x="44" y="12"/>
                    </a:cubicBezTo>
                    <a:cubicBezTo>
                      <a:pt x="44" y="12"/>
                      <a:pt x="44" y="12"/>
                      <a:pt x="44" y="12"/>
                    </a:cubicBezTo>
                    <a:cubicBezTo>
                      <a:pt x="44" y="13"/>
                      <a:pt x="44" y="13"/>
                      <a:pt x="44" y="13"/>
                    </a:cubicBezTo>
                    <a:cubicBezTo>
                      <a:pt x="44" y="13"/>
                      <a:pt x="43" y="15"/>
                      <a:pt x="43" y="15"/>
                    </a:cubicBezTo>
                    <a:cubicBezTo>
                      <a:pt x="42" y="15"/>
                      <a:pt x="42" y="16"/>
                      <a:pt x="42" y="16"/>
                    </a:cubicBezTo>
                    <a:cubicBezTo>
                      <a:pt x="41" y="16"/>
                      <a:pt x="41" y="16"/>
                      <a:pt x="41" y="16"/>
                    </a:cubicBezTo>
                    <a:cubicBezTo>
                      <a:pt x="41" y="17"/>
                      <a:pt x="40" y="18"/>
                      <a:pt x="40" y="18"/>
                    </a:cubicBezTo>
                    <a:cubicBezTo>
                      <a:pt x="40" y="18"/>
                      <a:pt x="38" y="19"/>
                      <a:pt x="37" y="19"/>
                    </a:cubicBezTo>
                    <a:cubicBezTo>
                      <a:pt x="37" y="19"/>
                      <a:pt x="37" y="19"/>
                      <a:pt x="37" y="19"/>
                    </a:cubicBezTo>
                    <a:cubicBezTo>
                      <a:pt x="36" y="19"/>
                      <a:pt x="36" y="19"/>
                      <a:pt x="36" y="19"/>
                    </a:cubicBezTo>
                    <a:cubicBezTo>
                      <a:pt x="35" y="19"/>
                      <a:pt x="35" y="19"/>
                      <a:pt x="35" y="19"/>
                    </a:cubicBezTo>
                    <a:cubicBezTo>
                      <a:pt x="35" y="19"/>
                      <a:pt x="35" y="19"/>
                      <a:pt x="35" y="19"/>
                    </a:cubicBezTo>
                    <a:cubicBezTo>
                      <a:pt x="34" y="20"/>
                      <a:pt x="34" y="20"/>
                      <a:pt x="34" y="20"/>
                    </a:cubicBezTo>
                    <a:cubicBezTo>
                      <a:pt x="33" y="19"/>
                      <a:pt x="33" y="19"/>
                      <a:pt x="33" y="19"/>
                    </a:cubicBezTo>
                    <a:cubicBezTo>
                      <a:pt x="31" y="19"/>
                      <a:pt x="31" y="18"/>
                      <a:pt x="30" y="18"/>
                    </a:cubicBezTo>
                    <a:cubicBezTo>
                      <a:pt x="30" y="17"/>
                      <a:pt x="30" y="17"/>
                      <a:pt x="29" y="16"/>
                    </a:cubicBezTo>
                    <a:cubicBezTo>
                      <a:pt x="29" y="16"/>
                      <a:pt x="29" y="16"/>
                      <a:pt x="29" y="16"/>
                    </a:cubicBezTo>
                    <a:cubicBezTo>
                      <a:pt x="29" y="17"/>
                      <a:pt x="29" y="17"/>
                      <a:pt x="29" y="17"/>
                    </a:cubicBezTo>
                    <a:cubicBezTo>
                      <a:pt x="29" y="17"/>
                      <a:pt x="29" y="17"/>
                      <a:pt x="29" y="17"/>
                    </a:cubicBezTo>
                    <a:cubicBezTo>
                      <a:pt x="29" y="18"/>
                      <a:pt x="29" y="18"/>
                      <a:pt x="29" y="18"/>
                    </a:cubicBezTo>
                    <a:cubicBezTo>
                      <a:pt x="30" y="20"/>
                      <a:pt x="30" y="20"/>
                      <a:pt x="30" y="20"/>
                    </a:cubicBezTo>
                    <a:cubicBezTo>
                      <a:pt x="30" y="23"/>
                      <a:pt x="30" y="23"/>
                      <a:pt x="30" y="23"/>
                    </a:cubicBezTo>
                    <a:cubicBezTo>
                      <a:pt x="29" y="23"/>
                      <a:pt x="29" y="23"/>
                      <a:pt x="29" y="23"/>
                    </a:cubicBezTo>
                    <a:cubicBezTo>
                      <a:pt x="29" y="23"/>
                      <a:pt x="28" y="24"/>
                      <a:pt x="28" y="24"/>
                    </a:cubicBezTo>
                    <a:cubicBezTo>
                      <a:pt x="28" y="24"/>
                      <a:pt x="27" y="25"/>
                      <a:pt x="27" y="25"/>
                    </a:cubicBezTo>
                    <a:cubicBezTo>
                      <a:pt x="27" y="26"/>
                      <a:pt x="26" y="27"/>
                      <a:pt x="25" y="28"/>
                    </a:cubicBezTo>
                    <a:cubicBezTo>
                      <a:pt x="25" y="29"/>
                      <a:pt x="25" y="29"/>
                      <a:pt x="25" y="29"/>
                    </a:cubicBezTo>
                    <a:cubicBezTo>
                      <a:pt x="23" y="30"/>
                      <a:pt x="23" y="30"/>
                      <a:pt x="23" y="30"/>
                    </a:cubicBezTo>
                    <a:cubicBezTo>
                      <a:pt x="21" y="32"/>
                      <a:pt x="21" y="32"/>
                      <a:pt x="21" y="32"/>
                    </a:cubicBezTo>
                    <a:cubicBezTo>
                      <a:pt x="21" y="33"/>
                      <a:pt x="21" y="33"/>
                      <a:pt x="21" y="33"/>
                    </a:cubicBezTo>
                    <a:cubicBezTo>
                      <a:pt x="19" y="33"/>
                      <a:pt x="19" y="33"/>
                      <a:pt x="19" y="33"/>
                    </a:cubicBezTo>
                    <a:cubicBezTo>
                      <a:pt x="19" y="36"/>
                      <a:pt x="19" y="36"/>
                      <a:pt x="19" y="36"/>
                    </a:cubicBezTo>
                    <a:cubicBezTo>
                      <a:pt x="17" y="36"/>
                      <a:pt x="17" y="36"/>
                      <a:pt x="17" y="36"/>
                    </a:cubicBezTo>
                    <a:cubicBezTo>
                      <a:pt x="17" y="38"/>
                      <a:pt x="17" y="38"/>
                      <a:pt x="17" y="38"/>
                    </a:cubicBezTo>
                    <a:cubicBezTo>
                      <a:pt x="15" y="39"/>
                      <a:pt x="15" y="39"/>
                      <a:pt x="15" y="39"/>
                    </a:cubicBezTo>
                    <a:cubicBezTo>
                      <a:pt x="14" y="39"/>
                      <a:pt x="14" y="39"/>
                      <a:pt x="13" y="39"/>
                    </a:cubicBezTo>
                    <a:cubicBezTo>
                      <a:pt x="13" y="39"/>
                      <a:pt x="13" y="39"/>
                      <a:pt x="13" y="39"/>
                    </a:cubicBezTo>
                    <a:cubicBezTo>
                      <a:pt x="12" y="39"/>
                      <a:pt x="12" y="39"/>
                      <a:pt x="12" y="39"/>
                    </a:cubicBezTo>
                    <a:cubicBezTo>
                      <a:pt x="12" y="40"/>
                      <a:pt x="12" y="40"/>
                      <a:pt x="12" y="40"/>
                    </a:cubicBezTo>
                    <a:cubicBezTo>
                      <a:pt x="12" y="43"/>
                      <a:pt x="12" y="43"/>
                      <a:pt x="12" y="43"/>
                    </a:cubicBezTo>
                    <a:cubicBezTo>
                      <a:pt x="12" y="43"/>
                      <a:pt x="12" y="43"/>
                      <a:pt x="12" y="43"/>
                    </a:cubicBezTo>
                    <a:cubicBezTo>
                      <a:pt x="12" y="44"/>
                      <a:pt x="11" y="44"/>
                      <a:pt x="11" y="44"/>
                    </a:cubicBezTo>
                    <a:cubicBezTo>
                      <a:pt x="12" y="45"/>
                      <a:pt x="12" y="46"/>
                      <a:pt x="12" y="46"/>
                    </a:cubicBezTo>
                    <a:cubicBezTo>
                      <a:pt x="11" y="48"/>
                      <a:pt x="11" y="48"/>
                      <a:pt x="10" y="49"/>
                    </a:cubicBezTo>
                    <a:cubicBezTo>
                      <a:pt x="9" y="50"/>
                      <a:pt x="9" y="50"/>
                      <a:pt x="9" y="50"/>
                    </a:cubicBezTo>
                    <a:cubicBezTo>
                      <a:pt x="9" y="50"/>
                      <a:pt x="8" y="50"/>
                      <a:pt x="7" y="50"/>
                    </a:cubicBezTo>
                    <a:cubicBezTo>
                      <a:pt x="7" y="50"/>
                      <a:pt x="6" y="51"/>
                      <a:pt x="6" y="51"/>
                    </a:cubicBezTo>
                    <a:cubicBezTo>
                      <a:pt x="4" y="52"/>
                      <a:pt x="4" y="52"/>
                      <a:pt x="4" y="52"/>
                    </a:cubicBezTo>
                    <a:cubicBezTo>
                      <a:pt x="2" y="54"/>
                      <a:pt x="2" y="54"/>
                      <a:pt x="2" y="54"/>
                    </a:cubicBezTo>
                    <a:cubicBezTo>
                      <a:pt x="2" y="54"/>
                      <a:pt x="2" y="54"/>
                      <a:pt x="2" y="54"/>
                    </a:cubicBezTo>
                    <a:cubicBezTo>
                      <a:pt x="2" y="54"/>
                      <a:pt x="2" y="56"/>
                      <a:pt x="1" y="57"/>
                    </a:cubicBezTo>
                    <a:cubicBezTo>
                      <a:pt x="1" y="58"/>
                      <a:pt x="1" y="59"/>
                      <a:pt x="0" y="59"/>
                    </a:cubicBezTo>
                    <a:cubicBezTo>
                      <a:pt x="1" y="60"/>
                      <a:pt x="1" y="60"/>
                      <a:pt x="1" y="60"/>
                    </a:cubicBezTo>
                    <a:cubicBezTo>
                      <a:pt x="0" y="60"/>
                      <a:pt x="0" y="60"/>
                      <a:pt x="0" y="60"/>
                    </a:cubicBezTo>
                    <a:cubicBezTo>
                      <a:pt x="2" y="61"/>
                      <a:pt x="2" y="61"/>
                      <a:pt x="2" y="61"/>
                    </a:cubicBezTo>
                    <a:cubicBezTo>
                      <a:pt x="2" y="61"/>
                      <a:pt x="2" y="61"/>
                      <a:pt x="2" y="61"/>
                    </a:cubicBezTo>
                    <a:cubicBezTo>
                      <a:pt x="3" y="60"/>
                      <a:pt x="3" y="60"/>
                      <a:pt x="3" y="60"/>
                    </a:cubicBezTo>
                    <a:cubicBezTo>
                      <a:pt x="7" y="59"/>
                      <a:pt x="7" y="59"/>
                      <a:pt x="7" y="59"/>
                    </a:cubicBezTo>
                    <a:cubicBezTo>
                      <a:pt x="10" y="58"/>
                      <a:pt x="10" y="58"/>
                      <a:pt x="10" y="58"/>
                    </a:cubicBezTo>
                    <a:cubicBezTo>
                      <a:pt x="11" y="57"/>
                      <a:pt x="13" y="57"/>
                      <a:pt x="13" y="57"/>
                    </a:cubicBezTo>
                    <a:lnTo>
                      <a:pt x="17" y="5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6" name="Freeform 125"/>
              <p:cNvSpPr>
                <a:spLocks/>
              </p:cNvSpPr>
              <p:nvPr/>
            </p:nvSpPr>
            <p:spPr bwMode="auto">
              <a:xfrm>
                <a:off x="2670" y="25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7" name="Freeform 126"/>
              <p:cNvSpPr>
                <a:spLocks/>
              </p:cNvSpPr>
              <p:nvPr/>
            </p:nvSpPr>
            <p:spPr bwMode="auto">
              <a:xfrm>
                <a:off x="2668" y="2498"/>
                <a:ext cx="2" cy="2"/>
              </a:xfrm>
              <a:custGeom>
                <a:avLst/>
                <a:gdLst>
                  <a:gd name="T0" fmla="*/ 0 w 1"/>
                  <a:gd name="T1" fmla="*/ 1 h 1"/>
                  <a:gd name="T2" fmla="*/ 1 w 1"/>
                  <a:gd name="T3" fmla="*/ 1 h 1"/>
                  <a:gd name="T4" fmla="*/ 1 w 1"/>
                  <a:gd name="T5" fmla="*/ 0 h 1"/>
                  <a:gd name="T6" fmla="*/ 1 w 1"/>
                  <a:gd name="T7" fmla="*/ 0 h 1"/>
                  <a:gd name="T8" fmla="*/ 1 w 1"/>
                  <a:gd name="T9" fmla="*/ 0 h 1"/>
                  <a:gd name="T10" fmla="*/ 1 w 1"/>
                  <a:gd name="T11" fmla="*/ 0 h 1"/>
                  <a:gd name="T12" fmla="*/ 1 w 1"/>
                  <a:gd name="T13" fmla="*/ 0 h 1"/>
                  <a:gd name="T14" fmla="*/ 0 w 1"/>
                  <a:gd name="T15" fmla="*/ 1 h 1"/>
                  <a:gd name="T16" fmla="*/ 1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1" y="1"/>
                      <a:pt x="1" y="1"/>
                      <a:pt x="1" y="1"/>
                    </a:cubicBezTo>
                    <a:cubicBezTo>
                      <a:pt x="1" y="1"/>
                      <a:pt x="0" y="1"/>
                      <a:pt x="0"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8" name="Rectangle 127"/>
              <p:cNvSpPr>
                <a:spLocks noChangeArrowheads="1"/>
              </p:cNvSpPr>
              <p:nvPr/>
            </p:nvSpPr>
            <p:spPr bwMode="auto">
              <a:xfrm>
                <a:off x="2676" y="2463"/>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19" name="Freeform 128"/>
              <p:cNvSpPr>
                <a:spLocks/>
              </p:cNvSpPr>
              <p:nvPr/>
            </p:nvSpPr>
            <p:spPr bwMode="auto">
              <a:xfrm>
                <a:off x="2913" y="2498"/>
                <a:ext cx="183" cy="140"/>
              </a:xfrm>
              <a:custGeom>
                <a:avLst/>
                <a:gdLst>
                  <a:gd name="T0" fmla="*/ 85 w 91"/>
                  <a:gd name="T1" fmla="*/ 6 h 70"/>
                  <a:gd name="T2" fmla="*/ 84 w 91"/>
                  <a:gd name="T3" fmla="*/ 3 h 70"/>
                  <a:gd name="T4" fmla="*/ 83 w 91"/>
                  <a:gd name="T5" fmla="*/ 2 h 70"/>
                  <a:gd name="T6" fmla="*/ 81 w 91"/>
                  <a:gd name="T7" fmla="*/ 0 h 70"/>
                  <a:gd name="T8" fmla="*/ 75 w 91"/>
                  <a:gd name="T9" fmla="*/ 6 h 70"/>
                  <a:gd name="T10" fmla="*/ 66 w 91"/>
                  <a:gd name="T11" fmla="*/ 11 h 70"/>
                  <a:gd name="T12" fmla="*/ 53 w 91"/>
                  <a:gd name="T13" fmla="*/ 14 h 70"/>
                  <a:gd name="T14" fmla="*/ 40 w 91"/>
                  <a:gd name="T15" fmla="*/ 21 h 70"/>
                  <a:gd name="T16" fmla="*/ 32 w 91"/>
                  <a:gd name="T17" fmla="*/ 27 h 70"/>
                  <a:gd name="T18" fmla="*/ 14 w 91"/>
                  <a:gd name="T19" fmla="*/ 25 h 70"/>
                  <a:gd name="T20" fmla="*/ 5 w 91"/>
                  <a:gd name="T21" fmla="*/ 28 h 70"/>
                  <a:gd name="T22" fmla="*/ 3 w 91"/>
                  <a:gd name="T23" fmla="*/ 30 h 70"/>
                  <a:gd name="T24" fmla="*/ 0 w 91"/>
                  <a:gd name="T25" fmla="*/ 32 h 70"/>
                  <a:gd name="T26" fmla="*/ 3 w 91"/>
                  <a:gd name="T27" fmla="*/ 35 h 70"/>
                  <a:gd name="T28" fmla="*/ 8 w 91"/>
                  <a:gd name="T29" fmla="*/ 37 h 70"/>
                  <a:gd name="T30" fmla="*/ 4 w 91"/>
                  <a:gd name="T31" fmla="*/ 44 h 70"/>
                  <a:gd name="T32" fmla="*/ 7 w 91"/>
                  <a:gd name="T33" fmla="*/ 45 h 70"/>
                  <a:gd name="T34" fmla="*/ 7 w 91"/>
                  <a:gd name="T35" fmla="*/ 51 h 70"/>
                  <a:gd name="T36" fmla="*/ 7 w 91"/>
                  <a:gd name="T37" fmla="*/ 56 h 70"/>
                  <a:gd name="T38" fmla="*/ 14 w 91"/>
                  <a:gd name="T39" fmla="*/ 62 h 70"/>
                  <a:gd name="T40" fmla="*/ 11 w 91"/>
                  <a:gd name="T41" fmla="*/ 63 h 70"/>
                  <a:gd name="T42" fmla="*/ 11 w 91"/>
                  <a:gd name="T43" fmla="*/ 65 h 70"/>
                  <a:gd name="T44" fmla="*/ 7 w 91"/>
                  <a:gd name="T45" fmla="*/ 66 h 70"/>
                  <a:gd name="T46" fmla="*/ 6 w 91"/>
                  <a:gd name="T47" fmla="*/ 68 h 70"/>
                  <a:gd name="T48" fmla="*/ 10 w 91"/>
                  <a:gd name="T49" fmla="*/ 69 h 70"/>
                  <a:gd name="T50" fmla="*/ 15 w 91"/>
                  <a:gd name="T51" fmla="*/ 70 h 70"/>
                  <a:gd name="T52" fmla="*/ 17 w 91"/>
                  <a:gd name="T53" fmla="*/ 69 h 70"/>
                  <a:gd name="T54" fmla="*/ 18 w 91"/>
                  <a:gd name="T55" fmla="*/ 67 h 70"/>
                  <a:gd name="T56" fmla="*/ 20 w 91"/>
                  <a:gd name="T57" fmla="*/ 66 h 70"/>
                  <a:gd name="T58" fmla="*/ 24 w 91"/>
                  <a:gd name="T59" fmla="*/ 67 h 70"/>
                  <a:gd name="T60" fmla="*/ 30 w 91"/>
                  <a:gd name="T61" fmla="*/ 66 h 70"/>
                  <a:gd name="T62" fmla="*/ 34 w 91"/>
                  <a:gd name="T63" fmla="*/ 63 h 70"/>
                  <a:gd name="T64" fmla="*/ 35 w 91"/>
                  <a:gd name="T65" fmla="*/ 59 h 70"/>
                  <a:gd name="T66" fmla="*/ 37 w 91"/>
                  <a:gd name="T67" fmla="*/ 59 h 70"/>
                  <a:gd name="T68" fmla="*/ 39 w 91"/>
                  <a:gd name="T69" fmla="*/ 62 h 70"/>
                  <a:gd name="T70" fmla="*/ 42 w 91"/>
                  <a:gd name="T71" fmla="*/ 65 h 70"/>
                  <a:gd name="T72" fmla="*/ 47 w 91"/>
                  <a:gd name="T73" fmla="*/ 64 h 70"/>
                  <a:gd name="T74" fmla="*/ 50 w 91"/>
                  <a:gd name="T75" fmla="*/ 64 h 70"/>
                  <a:gd name="T76" fmla="*/ 54 w 91"/>
                  <a:gd name="T77" fmla="*/ 66 h 70"/>
                  <a:gd name="T78" fmla="*/ 57 w 91"/>
                  <a:gd name="T79" fmla="*/ 65 h 70"/>
                  <a:gd name="T80" fmla="*/ 61 w 91"/>
                  <a:gd name="T81" fmla="*/ 63 h 70"/>
                  <a:gd name="T82" fmla="*/ 58 w 91"/>
                  <a:gd name="T83" fmla="*/ 59 h 70"/>
                  <a:gd name="T84" fmla="*/ 60 w 91"/>
                  <a:gd name="T85" fmla="*/ 57 h 70"/>
                  <a:gd name="T86" fmla="*/ 59 w 91"/>
                  <a:gd name="T87" fmla="*/ 53 h 70"/>
                  <a:gd name="T88" fmla="*/ 57 w 91"/>
                  <a:gd name="T89" fmla="*/ 53 h 70"/>
                  <a:gd name="T90" fmla="*/ 62 w 91"/>
                  <a:gd name="T91" fmla="*/ 50 h 70"/>
                  <a:gd name="T92" fmla="*/ 65 w 91"/>
                  <a:gd name="T93" fmla="*/ 48 h 70"/>
                  <a:gd name="T94" fmla="*/ 69 w 91"/>
                  <a:gd name="T95" fmla="*/ 47 h 70"/>
                  <a:gd name="T96" fmla="*/ 69 w 91"/>
                  <a:gd name="T97" fmla="*/ 43 h 70"/>
                  <a:gd name="T98" fmla="*/ 69 w 91"/>
                  <a:gd name="T99" fmla="*/ 38 h 70"/>
                  <a:gd name="T100" fmla="*/ 65 w 91"/>
                  <a:gd name="T101" fmla="*/ 35 h 70"/>
                  <a:gd name="T102" fmla="*/ 66 w 91"/>
                  <a:gd name="T103" fmla="*/ 30 h 70"/>
                  <a:gd name="T104" fmla="*/ 70 w 91"/>
                  <a:gd name="T105" fmla="*/ 29 h 70"/>
                  <a:gd name="T106" fmla="*/ 75 w 91"/>
                  <a:gd name="T107" fmla="*/ 26 h 70"/>
                  <a:gd name="T108" fmla="*/ 79 w 91"/>
                  <a:gd name="T109" fmla="*/ 24 h 70"/>
                  <a:gd name="T110" fmla="*/ 80 w 91"/>
                  <a:gd name="T111" fmla="*/ 21 h 70"/>
                  <a:gd name="T112" fmla="*/ 84 w 91"/>
                  <a:gd name="T113" fmla="*/ 18 h 70"/>
                  <a:gd name="T114" fmla="*/ 85 w 91"/>
                  <a:gd name="T115" fmla="*/ 16 h 70"/>
                  <a:gd name="T116" fmla="*/ 91 w 91"/>
                  <a:gd name="T117" fmla="*/ 1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70">
                    <a:moveTo>
                      <a:pt x="86" y="7"/>
                    </a:moveTo>
                    <a:cubicBezTo>
                      <a:pt x="85" y="6"/>
                      <a:pt x="85" y="6"/>
                      <a:pt x="85" y="6"/>
                    </a:cubicBezTo>
                    <a:cubicBezTo>
                      <a:pt x="85" y="6"/>
                      <a:pt x="85" y="6"/>
                      <a:pt x="85" y="6"/>
                    </a:cubicBezTo>
                    <a:cubicBezTo>
                      <a:pt x="85" y="6"/>
                      <a:pt x="85" y="5"/>
                      <a:pt x="85" y="5"/>
                    </a:cubicBezTo>
                    <a:cubicBezTo>
                      <a:pt x="84" y="4"/>
                      <a:pt x="84" y="4"/>
                      <a:pt x="84" y="4"/>
                    </a:cubicBezTo>
                    <a:cubicBezTo>
                      <a:pt x="84" y="3"/>
                      <a:pt x="84" y="3"/>
                      <a:pt x="84" y="3"/>
                    </a:cubicBezTo>
                    <a:cubicBezTo>
                      <a:pt x="84" y="3"/>
                      <a:pt x="84" y="3"/>
                      <a:pt x="84" y="3"/>
                    </a:cubicBezTo>
                    <a:cubicBezTo>
                      <a:pt x="83" y="3"/>
                      <a:pt x="83" y="2"/>
                      <a:pt x="83" y="2"/>
                    </a:cubicBezTo>
                    <a:cubicBezTo>
                      <a:pt x="83" y="2"/>
                      <a:pt x="83" y="2"/>
                      <a:pt x="83" y="2"/>
                    </a:cubicBezTo>
                    <a:cubicBezTo>
                      <a:pt x="83" y="1"/>
                      <a:pt x="83" y="1"/>
                      <a:pt x="83" y="1"/>
                    </a:cubicBezTo>
                    <a:cubicBezTo>
                      <a:pt x="81" y="0"/>
                      <a:pt x="81" y="0"/>
                      <a:pt x="81" y="0"/>
                    </a:cubicBezTo>
                    <a:cubicBezTo>
                      <a:pt x="81" y="0"/>
                      <a:pt x="81" y="0"/>
                      <a:pt x="81" y="0"/>
                    </a:cubicBezTo>
                    <a:cubicBezTo>
                      <a:pt x="80" y="2"/>
                      <a:pt x="80" y="2"/>
                      <a:pt x="80" y="2"/>
                    </a:cubicBezTo>
                    <a:cubicBezTo>
                      <a:pt x="76" y="4"/>
                      <a:pt x="76" y="4"/>
                      <a:pt x="76" y="4"/>
                    </a:cubicBezTo>
                    <a:cubicBezTo>
                      <a:pt x="75" y="6"/>
                      <a:pt x="75" y="6"/>
                      <a:pt x="75" y="6"/>
                    </a:cubicBezTo>
                    <a:cubicBezTo>
                      <a:pt x="77" y="14"/>
                      <a:pt x="77" y="14"/>
                      <a:pt x="77" y="14"/>
                    </a:cubicBezTo>
                    <a:cubicBezTo>
                      <a:pt x="69" y="10"/>
                      <a:pt x="69" y="10"/>
                      <a:pt x="69" y="10"/>
                    </a:cubicBezTo>
                    <a:cubicBezTo>
                      <a:pt x="66" y="11"/>
                      <a:pt x="66" y="11"/>
                      <a:pt x="66" y="11"/>
                    </a:cubicBezTo>
                    <a:cubicBezTo>
                      <a:pt x="63" y="12"/>
                      <a:pt x="63" y="12"/>
                      <a:pt x="63" y="12"/>
                    </a:cubicBezTo>
                    <a:cubicBezTo>
                      <a:pt x="59" y="16"/>
                      <a:pt x="59" y="16"/>
                      <a:pt x="59" y="16"/>
                    </a:cubicBezTo>
                    <a:cubicBezTo>
                      <a:pt x="53" y="14"/>
                      <a:pt x="53" y="14"/>
                      <a:pt x="53" y="14"/>
                    </a:cubicBezTo>
                    <a:cubicBezTo>
                      <a:pt x="44" y="15"/>
                      <a:pt x="44" y="15"/>
                      <a:pt x="44" y="15"/>
                    </a:cubicBezTo>
                    <a:cubicBezTo>
                      <a:pt x="42" y="16"/>
                      <a:pt x="42" y="16"/>
                      <a:pt x="42" y="16"/>
                    </a:cubicBezTo>
                    <a:cubicBezTo>
                      <a:pt x="40" y="21"/>
                      <a:pt x="40" y="21"/>
                      <a:pt x="40" y="21"/>
                    </a:cubicBezTo>
                    <a:cubicBezTo>
                      <a:pt x="37" y="22"/>
                      <a:pt x="37" y="22"/>
                      <a:pt x="37" y="22"/>
                    </a:cubicBezTo>
                    <a:cubicBezTo>
                      <a:pt x="35" y="25"/>
                      <a:pt x="35" y="25"/>
                      <a:pt x="35" y="25"/>
                    </a:cubicBezTo>
                    <a:cubicBezTo>
                      <a:pt x="32" y="27"/>
                      <a:pt x="32" y="27"/>
                      <a:pt x="32" y="27"/>
                    </a:cubicBezTo>
                    <a:cubicBezTo>
                      <a:pt x="31" y="27"/>
                      <a:pt x="31" y="27"/>
                      <a:pt x="31" y="27"/>
                    </a:cubicBezTo>
                    <a:cubicBezTo>
                      <a:pt x="22" y="26"/>
                      <a:pt x="22" y="26"/>
                      <a:pt x="22" y="26"/>
                    </a:cubicBezTo>
                    <a:cubicBezTo>
                      <a:pt x="14" y="25"/>
                      <a:pt x="14" y="25"/>
                      <a:pt x="14" y="25"/>
                    </a:cubicBezTo>
                    <a:cubicBezTo>
                      <a:pt x="8" y="24"/>
                      <a:pt x="8" y="24"/>
                      <a:pt x="8" y="24"/>
                    </a:cubicBezTo>
                    <a:cubicBezTo>
                      <a:pt x="8" y="26"/>
                      <a:pt x="7" y="27"/>
                      <a:pt x="7" y="27"/>
                    </a:cubicBezTo>
                    <a:cubicBezTo>
                      <a:pt x="7" y="28"/>
                      <a:pt x="6" y="28"/>
                      <a:pt x="5" y="28"/>
                    </a:cubicBezTo>
                    <a:cubicBezTo>
                      <a:pt x="4" y="28"/>
                      <a:pt x="4" y="28"/>
                      <a:pt x="4" y="28"/>
                    </a:cubicBezTo>
                    <a:cubicBezTo>
                      <a:pt x="4" y="28"/>
                      <a:pt x="4" y="28"/>
                      <a:pt x="4" y="28"/>
                    </a:cubicBezTo>
                    <a:cubicBezTo>
                      <a:pt x="3" y="30"/>
                      <a:pt x="3" y="30"/>
                      <a:pt x="3" y="30"/>
                    </a:cubicBezTo>
                    <a:cubicBezTo>
                      <a:pt x="3" y="30"/>
                      <a:pt x="3" y="30"/>
                      <a:pt x="3" y="30"/>
                    </a:cubicBezTo>
                    <a:cubicBezTo>
                      <a:pt x="3" y="30"/>
                      <a:pt x="2" y="31"/>
                      <a:pt x="1" y="32"/>
                    </a:cubicBezTo>
                    <a:cubicBezTo>
                      <a:pt x="0" y="32"/>
                      <a:pt x="0" y="32"/>
                      <a:pt x="0" y="32"/>
                    </a:cubicBezTo>
                    <a:cubicBezTo>
                      <a:pt x="0" y="34"/>
                      <a:pt x="0" y="34"/>
                      <a:pt x="0" y="34"/>
                    </a:cubicBezTo>
                    <a:cubicBezTo>
                      <a:pt x="1" y="34"/>
                      <a:pt x="1" y="34"/>
                      <a:pt x="1" y="34"/>
                    </a:cubicBezTo>
                    <a:cubicBezTo>
                      <a:pt x="3" y="35"/>
                      <a:pt x="3" y="35"/>
                      <a:pt x="3" y="35"/>
                    </a:cubicBezTo>
                    <a:cubicBezTo>
                      <a:pt x="4" y="35"/>
                      <a:pt x="4" y="35"/>
                      <a:pt x="4" y="35"/>
                    </a:cubicBezTo>
                    <a:cubicBezTo>
                      <a:pt x="5" y="35"/>
                      <a:pt x="5" y="35"/>
                      <a:pt x="5" y="35"/>
                    </a:cubicBezTo>
                    <a:cubicBezTo>
                      <a:pt x="8" y="37"/>
                      <a:pt x="8" y="37"/>
                      <a:pt x="8" y="37"/>
                    </a:cubicBezTo>
                    <a:cubicBezTo>
                      <a:pt x="7" y="40"/>
                      <a:pt x="7" y="40"/>
                      <a:pt x="7" y="40"/>
                    </a:cubicBezTo>
                    <a:cubicBezTo>
                      <a:pt x="7" y="41"/>
                      <a:pt x="7" y="41"/>
                      <a:pt x="7" y="41"/>
                    </a:cubicBezTo>
                    <a:cubicBezTo>
                      <a:pt x="7" y="41"/>
                      <a:pt x="4" y="43"/>
                      <a:pt x="4" y="44"/>
                    </a:cubicBezTo>
                    <a:cubicBezTo>
                      <a:pt x="4" y="44"/>
                      <a:pt x="4" y="44"/>
                      <a:pt x="4" y="44"/>
                    </a:cubicBezTo>
                    <a:cubicBezTo>
                      <a:pt x="4" y="44"/>
                      <a:pt x="4" y="44"/>
                      <a:pt x="5" y="44"/>
                    </a:cubicBezTo>
                    <a:cubicBezTo>
                      <a:pt x="5" y="44"/>
                      <a:pt x="6" y="44"/>
                      <a:pt x="7" y="45"/>
                    </a:cubicBezTo>
                    <a:cubicBezTo>
                      <a:pt x="7" y="45"/>
                      <a:pt x="8" y="46"/>
                      <a:pt x="8" y="46"/>
                    </a:cubicBezTo>
                    <a:cubicBezTo>
                      <a:pt x="8" y="47"/>
                      <a:pt x="8" y="48"/>
                      <a:pt x="8" y="49"/>
                    </a:cubicBezTo>
                    <a:cubicBezTo>
                      <a:pt x="8" y="50"/>
                      <a:pt x="8" y="50"/>
                      <a:pt x="7" y="51"/>
                    </a:cubicBezTo>
                    <a:cubicBezTo>
                      <a:pt x="7" y="52"/>
                      <a:pt x="7" y="52"/>
                      <a:pt x="7" y="52"/>
                    </a:cubicBezTo>
                    <a:cubicBezTo>
                      <a:pt x="7" y="52"/>
                      <a:pt x="10" y="54"/>
                      <a:pt x="10" y="54"/>
                    </a:cubicBezTo>
                    <a:cubicBezTo>
                      <a:pt x="7" y="56"/>
                      <a:pt x="7" y="56"/>
                      <a:pt x="7" y="56"/>
                    </a:cubicBezTo>
                    <a:cubicBezTo>
                      <a:pt x="7" y="56"/>
                      <a:pt x="7" y="56"/>
                      <a:pt x="7" y="56"/>
                    </a:cubicBezTo>
                    <a:cubicBezTo>
                      <a:pt x="7" y="59"/>
                      <a:pt x="9" y="59"/>
                      <a:pt x="11" y="61"/>
                    </a:cubicBezTo>
                    <a:cubicBezTo>
                      <a:pt x="12" y="62"/>
                      <a:pt x="15" y="62"/>
                      <a:pt x="14" y="62"/>
                    </a:cubicBezTo>
                    <a:cubicBezTo>
                      <a:pt x="14" y="63"/>
                      <a:pt x="14" y="63"/>
                      <a:pt x="13" y="63"/>
                    </a:cubicBezTo>
                    <a:cubicBezTo>
                      <a:pt x="13" y="63"/>
                      <a:pt x="13" y="63"/>
                      <a:pt x="12" y="63"/>
                    </a:cubicBezTo>
                    <a:cubicBezTo>
                      <a:pt x="12" y="63"/>
                      <a:pt x="11" y="63"/>
                      <a:pt x="11" y="63"/>
                    </a:cubicBezTo>
                    <a:cubicBezTo>
                      <a:pt x="10" y="63"/>
                      <a:pt x="10" y="64"/>
                      <a:pt x="10" y="64"/>
                    </a:cubicBezTo>
                    <a:cubicBezTo>
                      <a:pt x="10" y="64"/>
                      <a:pt x="10" y="64"/>
                      <a:pt x="10" y="64"/>
                    </a:cubicBezTo>
                    <a:cubicBezTo>
                      <a:pt x="11" y="64"/>
                      <a:pt x="10" y="64"/>
                      <a:pt x="11" y="65"/>
                    </a:cubicBezTo>
                    <a:cubicBezTo>
                      <a:pt x="11" y="66"/>
                      <a:pt x="10" y="65"/>
                      <a:pt x="10" y="65"/>
                    </a:cubicBezTo>
                    <a:cubicBezTo>
                      <a:pt x="9" y="65"/>
                      <a:pt x="9" y="65"/>
                      <a:pt x="9" y="66"/>
                    </a:cubicBezTo>
                    <a:cubicBezTo>
                      <a:pt x="9" y="66"/>
                      <a:pt x="8" y="66"/>
                      <a:pt x="7" y="66"/>
                    </a:cubicBezTo>
                    <a:cubicBezTo>
                      <a:pt x="7" y="66"/>
                      <a:pt x="6" y="66"/>
                      <a:pt x="5" y="66"/>
                    </a:cubicBezTo>
                    <a:cubicBezTo>
                      <a:pt x="5" y="66"/>
                      <a:pt x="6" y="67"/>
                      <a:pt x="6" y="67"/>
                    </a:cubicBezTo>
                    <a:cubicBezTo>
                      <a:pt x="6" y="67"/>
                      <a:pt x="6" y="68"/>
                      <a:pt x="6" y="68"/>
                    </a:cubicBezTo>
                    <a:cubicBezTo>
                      <a:pt x="6" y="69"/>
                      <a:pt x="7" y="69"/>
                      <a:pt x="7" y="69"/>
                    </a:cubicBezTo>
                    <a:cubicBezTo>
                      <a:pt x="7" y="69"/>
                      <a:pt x="8" y="69"/>
                      <a:pt x="9" y="69"/>
                    </a:cubicBezTo>
                    <a:cubicBezTo>
                      <a:pt x="9" y="69"/>
                      <a:pt x="10" y="69"/>
                      <a:pt x="10" y="69"/>
                    </a:cubicBezTo>
                    <a:cubicBezTo>
                      <a:pt x="10" y="69"/>
                      <a:pt x="12" y="69"/>
                      <a:pt x="12" y="69"/>
                    </a:cubicBezTo>
                    <a:cubicBezTo>
                      <a:pt x="13" y="69"/>
                      <a:pt x="14" y="70"/>
                      <a:pt x="14" y="70"/>
                    </a:cubicBezTo>
                    <a:cubicBezTo>
                      <a:pt x="14" y="70"/>
                      <a:pt x="15" y="70"/>
                      <a:pt x="15" y="70"/>
                    </a:cubicBezTo>
                    <a:cubicBezTo>
                      <a:pt x="16" y="70"/>
                      <a:pt x="16" y="70"/>
                      <a:pt x="16" y="70"/>
                    </a:cubicBezTo>
                    <a:cubicBezTo>
                      <a:pt x="16" y="70"/>
                      <a:pt x="16" y="69"/>
                      <a:pt x="16" y="69"/>
                    </a:cubicBezTo>
                    <a:cubicBezTo>
                      <a:pt x="16" y="69"/>
                      <a:pt x="17" y="69"/>
                      <a:pt x="17" y="69"/>
                    </a:cubicBezTo>
                    <a:cubicBezTo>
                      <a:pt x="18" y="69"/>
                      <a:pt x="18" y="68"/>
                      <a:pt x="18" y="68"/>
                    </a:cubicBezTo>
                    <a:cubicBezTo>
                      <a:pt x="19" y="68"/>
                      <a:pt x="19" y="68"/>
                      <a:pt x="19" y="67"/>
                    </a:cubicBezTo>
                    <a:cubicBezTo>
                      <a:pt x="19" y="67"/>
                      <a:pt x="18" y="67"/>
                      <a:pt x="18" y="67"/>
                    </a:cubicBezTo>
                    <a:cubicBezTo>
                      <a:pt x="18" y="66"/>
                      <a:pt x="18" y="66"/>
                      <a:pt x="18" y="66"/>
                    </a:cubicBezTo>
                    <a:cubicBezTo>
                      <a:pt x="18" y="66"/>
                      <a:pt x="19" y="66"/>
                      <a:pt x="19" y="66"/>
                    </a:cubicBezTo>
                    <a:cubicBezTo>
                      <a:pt x="19" y="66"/>
                      <a:pt x="20" y="66"/>
                      <a:pt x="20" y="66"/>
                    </a:cubicBezTo>
                    <a:cubicBezTo>
                      <a:pt x="21" y="66"/>
                      <a:pt x="21" y="67"/>
                      <a:pt x="22" y="67"/>
                    </a:cubicBezTo>
                    <a:cubicBezTo>
                      <a:pt x="22" y="67"/>
                      <a:pt x="23" y="67"/>
                      <a:pt x="23" y="67"/>
                    </a:cubicBezTo>
                    <a:cubicBezTo>
                      <a:pt x="23" y="67"/>
                      <a:pt x="24" y="67"/>
                      <a:pt x="24" y="67"/>
                    </a:cubicBezTo>
                    <a:cubicBezTo>
                      <a:pt x="26" y="66"/>
                      <a:pt x="26" y="66"/>
                      <a:pt x="26" y="66"/>
                    </a:cubicBezTo>
                    <a:cubicBezTo>
                      <a:pt x="28" y="66"/>
                      <a:pt x="28" y="66"/>
                      <a:pt x="28" y="66"/>
                    </a:cubicBezTo>
                    <a:cubicBezTo>
                      <a:pt x="30" y="66"/>
                      <a:pt x="30" y="66"/>
                      <a:pt x="30" y="66"/>
                    </a:cubicBezTo>
                    <a:cubicBezTo>
                      <a:pt x="30" y="66"/>
                      <a:pt x="31" y="65"/>
                      <a:pt x="32" y="65"/>
                    </a:cubicBezTo>
                    <a:cubicBezTo>
                      <a:pt x="32" y="64"/>
                      <a:pt x="32" y="64"/>
                      <a:pt x="33" y="64"/>
                    </a:cubicBezTo>
                    <a:cubicBezTo>
                      <a:pt x="33" y="64"/>
                      <a:pt x="34" y="63"/>
                      <a:pt x="34" y="63"/>
                    </a:cubicBezTo>
                    <a:cubicBezTo>
                      <a:pt x="34" y="62"/>
                      <a:pt x="34" y="62"/>
                      <a:pt x="33" y="62"/>
                    </a:cubicBezTo>
                    <a:cubicBezTo>
                      <a:pt x="33" y="61"/>
                      <a:pt x="34" y="61"/>
                      <a:pt x="34" y="60"/>
                    </a:cubicBezTo>
                    <a:cubicBezTo>
                      <a:pt x="34" y="60"/>
                      <a:pt x="35" y="59"/>
                      <a:pt x="35" y="59"/>
                    </a:cubicBezTo>
                    <a:cubicBezTo>
                      <a:pt x="35" y="59"/>
                      <a:pt x="35" y="58"/>
                      <a:pt x="36" y="58"/>
                    </a:cubicBezTo>
                    <a:cubicBezTo>
                      <a:pt x="36" y="57"/>
                      <a:pt x="36" y="57"/>
                      <a:pt x="36" y="57"/>
                    </a:cubicBezTo>
                    <a:cubicBezTo>
                      <a:pt x="37" y="59"/>
                      <a:pt x="37" y="59"/>
                      <a:pt x="37" y="59"/>
                    </a:cubicBezTo>
                    <a:cubicBezTo>
                      <a:pt x="37" y="59"/>
                      <a:pt x="38" y="60"/>
                      <a:pt x="38" y="60"/>
                    </a:cubicBezTo>
                    <a:cubicBezTo>
                      <a:pt x="38" y="61"/>
                      <a:pt x="39" y="61"/>
                      <a:pt x="39" y="61"/>
                    </a:cubicBezTo>
                    <a:cubicBezTo>
                      <a:pt x="40" y="61"/>
                      <a:pt x="39" y="61"/>
                      <a:pt x="39" y="62"/>
                    </a:cubicBezTo>
                    <a:cubicBezTo>
                      <a:pt x="39" y="63"/>
                      <a:pt x="39" y="63"/>
                      <a:pt x="40" y="63"/>
                    </a:cubicBezTo>
                    <a:cubicBezTo>
                      <a:pt x="40" y="63"/>
                      <a:pt x="40" y="63"/>
                      <a:pt x="41" y="63"/>
                    </a:cubicBezTo>
                    <a:cubicBezTo>
                      <a:pt x="41" y="63"/>
                      <a:pt x="42" y="64"/>
                      <a:pt x="42" y="65"/>
                    </a:cubicBezTo>
                    <a:cubicBezTo>
                      <a:pt x="43" y="65"/>
                      <a:pt x="44" y="66"/>
                      <a:pt x="45" y="66"/>
                    </a:cubicBezTo>
                    <a:cubicBezTo>
                      <a:pt x="46" y="66"/>
                      <a:pt x="45" y="66"/>
                      <a:pt x="46" y="65"/>
                    </a:cubicBezTo>
                    <a:cubicBezTo>
                      <a:pt x="47" y="65"/>
                      <a:pt x="47" y="64"/>
                      <a:pt x="47" y="64"/>
                    </a:cubicBezTo>
                    <a:cubicBezTo>
                      <a:pt x="47" y="63"/>
                      <a:pt x="47" y="63"/>
                      <a:pt x="47" y="63"/>
                    </a:cubicBezTo>
                    <a:cubicBezTo>
                      <a:pt x="48" y="64"/>
                      <a:pt x="48" y="64"/>
                      <a:pt x="48" y="64"/>
                    </a:cubicBezTo>
                    <a:cubicBezTo>
                      <a:pt x="50" y="64"/>
                      <a:pt x="50" y="64"/>
                      <a:pt x="50" y="64"/>
                    </a:cubicBezTo>
                    <a:cubicBezTo>
                      <a:pt x="50" y="64"/>
                      <a:pt x="51" y="64"/>
                      <a:pt x="51" y="64"/>
                    </a:cubicBezTo>
                    <a:cubicBezTo>
                      <a:pt x="51" y="64"/>
                      <a:pt x="52" y="65"/>
                      <a:pt x="52" y="65"/>
                    </a:cubicBezTo>
                    <a:cubicBezTo>
                      <a:pt x="52" y="65"/>
                      <a:pt x="53" y="65"/>
                      <a:pt x="54" y="66"/>
                    </a:cubicBezTo>
                    <a:cubicBezTo>
                      <a:pt x="56" y="66"/>
                      <a:pt x="55" y="66"/>
                      <a:pt x="55" y="66"/>
                    </a:cubicBezTo>
                    <a:cubicBezTo>
                      <a:pt x="55" y="66"/>
                      <a:pt x="56" y="66"/>
                      <a:pt x="56" y="66"/>
                    </a:cubicBezTo>
                    <a:cubicBezTo>
                      <a:pt x="56" y="66"/>
                      <a:pt x="57" y="65"/>
                      <a:pt x="57" y="65"/>
                    </a:cubicBezTo>
                    <a:cubicBezTo>
                      <a:pt x="57" y="64"/>
                      <a:pt x="59" y="65"/>
                      <a:pt x="59" y="65"/>
                    </a:cubicBezTo>
                    <a:cubicBezTo>
                      <a:pt x="59" y="65"/>
                      <a:pt x="61" y="64"/>
                      <a:pt x="61" y="64"/>
                    </a:cubicBezTo>
                    <a:cubicBezTo>
                      <a:pt x="61" y="64"/>
                      <a:pt x="61" y="63"/>
                      <a:pt x="61" y="63"/>
                    </a:cubicBezTo>
                    <a:cubicBezTo>
                      <a:pt x="60" y="62"/>
                      <a:pt x="60" y="62"/>
                      <a:pt x="60" y="62"/>
                    </a:cubicBezTo>
                    <a:cubicBezTo>
                      <a:pt x="60" y="62"/>
                      <a:pt x="58" y="61"/>
                      <a:pt x="58" y="61"/>
                    </a:cubicBezTo>
                    <a:cubicBezTo>
                      <a:pt x="58" y="60"/>
                      <a:pt x="58" y="59"/>
                      <a:pt x="58" y="59"/>
                    </a:cubicBezTo>
                    <a:cubicBezTo>
                      <a:pt x="58" y="59"/>
                      <a:pt x="58" y="58"/>
                      <a:pt x="58" y="58"/>
                    </a:cubicBezTo>
                    <a:cubicBezTo>
                      <a:pt x="58" y="58"/>
                      <a:pt x="58" y="58"/>
                      <a:pt x="59" y="57"/>
                    </a:cubicBezTo>
                    <a:cubicBezTo>
                      <a:pt x="59" y="57"/>
                      <a:pt x="59" y="57"/>
                      <a:pt x="60" y="57"/>
                    </a:cubicBezTo>
                    <a:cubicBezTo>
                      <a:pt x="60" y="56"/>
                      <a:pt x="61" y="56"/>
                      <a:pt x="61" y="56"/>
                    </a:cubicBezTo>
                    <a:cubicBezTo>
                      <a:pt x="60" y="54"/>
                      <a:pt x="60" y="54"/>
                      <a:pt x="60" y="54"/>
                    </a:cubicBezTo>
                    <a:cubicBezTo>
                      <a:pt x="60" y="54"/>
                      <a:pt x="59" y="54"/>
                      <a:pt x="59" y="53"/>
                    </a:cubicBezTo>
                    <a:cubicBezTo>
                      <a:pt x="59" y="53"/>
                      <a:pt x="59" y="54"/>
                      <a:pt x="59" y="54"/>
                    </a:cubicBezTo>
                    <a:cubicBezTo>
                      <a:pt x="59" y="54"/>
                      <a:pt x="58" y="54"/>
                      <a:pt x="58" y="54"/>
                    </a:cubicBezTo>
                    <a:cubicBezTo>
                      <a:pt x="57" y="53"/>
                      <a:pt x="57" y="53"/>
                      <a:pt x="57" y="53"/>
                    </a:cubicBezTo>
                    <a:cubicBezTo>
                      <a:pt x="58" y="52"/>
                      <a:pt x="58" y="52"/>
                      <a:pt x="58" y="52"/>
                    </a:cubicBezTo>
                    <a:cubicBezTo>
                      <a:pt x="60" y="51"/>
                      <a:pt x="60" y="51"/>
                      <a:pt x="60" y="51"/>
                    </a:cubicBezTo>
                    <a:cubicBezTo>
                      <a:pt x="62" y="50"/>
                      <a:pt x="62" y="50"/>
                      <a:pt x="62" y="50"/>
                    </a:cubicBezTo>
                    <a:cubicBezTo>
                      <a:pt x="62" y="48"/>
                      <a:pt x="62" y="48"/>
                      <a:pt x="62" y="48"/>
                    </a:cubicBezTo>
                    <a:cubicBezTo>
                      <a:pt x="63" y="49"/>
                      <a:pt x="63" y="49"/>
                      <a:pt x="63" y="49"/>
                    </a:cubicBezTo>
                    <a:cubicBezTo>
                      <a:pt x="65" y="48"/>
                      <a:pt x="65" y="48"/>
                      <a:pt x="65" y="48"/>
                    </a:cubicBezTo>
                    <a:cubicBezTo>
                      <a:pt x="65" y="48"/>
                      <a:pt x="66" y="48"/>
                      <a:pt x="66" y="48"/>
                    </a:cubicBezTo>
                    <a:cubicBezTo>
                      <a:pt x="66" y="48"/>
                      <a:pt x="67" y="48"/>
                      <a:pt x="68" y="48"/>
                    </a:cubicBezTo>
                    <a:cubicBezTo>
                      <a:pt x="68" y="48"/>
                      <a:pt x="69" y="47"/>
                      <a:pt x="69" y="47"/>
                    </a:cubicBezTo>
                    <a:cubicBezTo>
                      <a:pt x="70" y="46"/>
                      <a:pt x="69" y="46"/>
                      <a:pt x="69" y="46"/>
                    </a:cubicBezTo>
                    <a:cubicBezTo>
                      <a:pt x="68" y="44"/>
                      <a:pt x="68" y="44"/>
                      <a:pt x="68" y="44"/>
                    </a:cubicBezTo>
                    <a:cubicBezTo>
                      <a:pt x="69" y="43"/>
                      <a:pt x="69" y="43"/>
                      <a:pt x="69" y="43"/>
                    </a:cubicBezTo>
                    <a:cubicBezTo>
                      <a:pt x="68" y="41"/>
                      <a:pt x="68" y="41"/>
                      <a:pt x="68" y="41"/>
                    </a:cubicBezTo>
                    <a:cubicBezTo>
                      <a:pt x="68" y="41"/>
                      <a:pt x="69" y="39"/>
                      <a:pt x="69" y="39"/>
                    </a:cubicBezTo>
                    <a:cubicBezTo>
                      <a:pt x="69" y="39"/>
                      <a:pt x="69" y="38"/>
                      <a:pt x="69" y="38"/>
                    </a:cubicBezTo>
                    <a:cubicBezTo>
                      <a:pt x="68" y="37"/>
                      <a:pt x="68" y="37"/>
                      <a:pt x="68" y="37"/>
                    </a:cubicBezTo>
                    <a:cubicBezTo>
                      <a:pt x="68" y="37"/>
                      <a:pt x="67" y="37"/>
                      <a:pt x="67" y="36"/>
                    </a:cubicBezTo>
                    <a:cubicBezTo>
                      <a:pt x="67" y="36"/>
                      <a:pt x="65" y="35"/>
                      <a:pt x="65" y="35"/>
                    </a:cubicBezTo>
                    <a:cubicBezTo>
                      <a:pt x="65" y="35"/>
                      <a:pt x="65" y="33"/>
                      <a:pt x="65" y="33"/>
                    </a:cubicBezTo>
                    <a:cubicBezTo>
                      <a:pt x="65" y="33"/>
                      <a:pt x="66" y="32"/>
                      <a:pt x="66" y="32"/>
                    </a:cubicBezTo>
                    <a:cubicBezTo>
                      <a:pt x="66" y="30"/>
                      <a:pt x="66" y="30"/>
                      <a:pt x="66" y="30"/>
                    </a:cubicBezTo>
                    <a:cubicBezTo>
                      <a:pt x="66" y="30"/>
                      <a:pt x="68" y="30"/>
                      <a:pt x="68" y="30"/>
                    </a:cubicBezTo>
                    <a:cubicBezTo>
                      <a:pt x="68" y="30"/>
                      <a:pt x="70" y="30"/>
                      <a:pt x="70" y="30"/>
                    </a:cubicBezTo>
                    <a:cubicBezTo>
                      <a:pt x="70" y="29"/>
                      <a:pt x="70" y="29"/>
                      <a:pt x="70" y="29"/>
                    </a:cubicBezTo>
                    <a:cubicBezTo>
                      <a:pt x="72" y="27"/>
                      <a:pt x="72" y="27"/>
                      <a:pt x="72" y="27"/>
                    </a:cubicBezTo>
                    <a:cubicBezTo>
                      <a:pt x="74" y="27"/>
                      <a:pt x="74" y="27"/>
                      <a:pt x="74" y="27"/>
                    </a:cubicBezTo>
                    <a:cubicBezTo>
                      <a:pt x="75" y="26"/>
                      <a:pt x="75" y="26"/>
                      <a:pt x="75" y="26"/>
                    </a:cubicBezTo>
                    <a:cubicBezTo>
                      <a:pt x="76" y="26"/>
                      <a:pt x="76" y="26"/>
                      <a:pt x="76" y="26"/>
                    </a:cubicBezTo>
                    <a:cubicBezTo>
                      <a:pt x="78" y="25"/>
                      <a:pt x="78" y="25"/>
                      <a:pt x="78" y="25"/>
                    </a:cubicBezTo>
                    <a:cubicBezTo>
                      <a:pt x="79" y="24"/>
                      <a:pt x="79" y="24"/>
                      <a:pt x="79" y="24"/>
                    </a:cubicBezTo>
                    <a:cubicBezTo>
                      <a:pt x="79" y="24"/>
                      <a:pt x="79" y="22"/>
                      <a:pt x="79" y="22"/>
                    </a:cubicBezTo>
                    <a:cubicBezTo>
                      <a:pt x="79" y="22"/>
                      <a:pt x="79" y="22"/>
                      <a:pt x="79" y="22"/>
                    </a:cubicBezTo>
                    <a:cubicBezTo>
                      <a:pt x="80" y="21"/>
                      <a:pt x="80" y="21"/>
                      <a:pt x="80" y="21"/>
                    </a:cubicBezTo>
                    <a:cubicBezTo>
                      <a:pt x="81" y="20"/>
                      <a:pt x="81" y="20"/>
                      <a:pt x="81" y="20"/>
                    </a:cubicBezTo>
                    <a:cubicBezTo>
                      <a:pt x="82" y="21"/>
                      <a:pt x="82" y="21"/>
                      <a:pt x="82" y="21"/>
                    </a:cubicBezTo>
                    <a:cubicBezTo>
                      <a:pt x="86" y="22"/>
                      <a:pt x="86" y="22"/>
                      <a:pt x="84" y="18"/>
                    </a:cubicBezTo>
                    <a:cubicBezTo>
                      <a:pt x="84" y="17"/>
                      <a:pt x="84" y="17"/>
                      <a:pt x="84" y="17"/>
                    </a:cubicBezTo>
                    <a:cubicBezTo>
                      <a:pt x="85" y="17"/>
                      <a:pt x="85" y="17"/>
                      <a:pt x="85" y="17"/>
                    </a:cubicBezTo>
                    <a:cubicBezTo>
                      <a:pt x="85" y="17"/>
                      <a:pt x="85" y="16"/>
                      <a:pt x="85" y="16"/>
                    </a:cubicBezTo>
                    <a:cubicBezTo>
                      <a:pt x="86" y="15"/>
                      <a:pt x="87" y="15"/>
                      <a:pt x="87" y="15"/>
                    </a:cubicBezTo>
                    <a:cubicBezTo>
                      <a:pt x="87" y="15"/>
                      <a:pt x="89" y="15"/>
                      <a:pt x="89" y="15"/>
                    </a:cubicBezTo>
                    <a:cubicBezTo>
                      <a:pt x="89" y="15"/>
                      <a:pt x="90" y="15"/>
                      <a:pt x="91" y="15"/>
                    </a:cubicBezTo>
                    <a:cubicBezTo>
                      <a:pt x="86" y="9"/>
                      <a:pt x="86" y="9"/>
                      <a:pt x="86" y="9"/>
                    </a:cubicBezTo>
                    <a:lnTo>
                      <a:pt x="86" y="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0" name="Freeform 129"/>
              <p:cNvSpPr>
                <a:spLocks/>
              </p:cNvSpPr>
              <p:nvPr/>
            </p:nvSpPr>
            <p:spPr bwMode="auto">
              <a:xfrm>
                <a:off x="2674" y="2317"/>
                <a:ext cx="444" cy="229"/>
              </a:xfrm>
              <a:custGeom>
                <a:avLst/>
                <a:gdLst>
                  <a:gd name="T0" fmla="*/ 219 w 221"/>
                  <a:gd name="T1" fmla="*/ 34 h 114"/>
                  <a:gd name="T2" fmla="*/ 214 w 221"/>
                  <a:gd name="T3" fmla="*/ 29 h 114"/>
                  <a:gd name="T4" fmla="*/ 211 w 221"/>
                  <a:gd name="T5" fmla="*/ 22 h 114"/>
                  <a:gd name="T6" fmla="*/ 213 w 221"/>
                  <a:gd name="T7" fmla="*/ 14 h 114"/>
                  <a:gd name="T8" fmla="*/ 201 w 221"/>
                  <a:gd name="T9" fmla="*/ 6 h 114"/>
                  <a:gd name="T10" fmla="*/ 178 w 221"/>
                  <a:gd name="T11" fmla="*/ 5 h 114"/>
                  <a:gd name="T12" fmla="*/ 162 w 221"/>
                  <a:gd name="T13" fmla="*/ 3 h 114"/>
                  <a:gd name="T14" fmla="*/ 153 w 221"/>
                  <a:gd name="T15" fmla="*/ 11 h 114"/>
                  <a:gd name="T16" fmla="*/ 140 w 221"/>
                  <a:gd name="T17" fmla="*/ 18 h 114"/>
                  <a:gd name="T18" fmla="*/ 125 w 221"/>
                  <a:gd name="T19" fmla="*/ 16 h 114"/>
                  <a:gd name="T20" fmla="*/ 123 w 221"/>
                  <a:gd name="T21" fmla="*/ 23 h 114"/>
                  <a:gd name="T22" fmla="*/ 115 w 221"/>
                  <a:gd name="T23" fmla="*/ 25 h 114"/>
                  <a:gd name="T24" fmla="*/ 108 w 221"/>
                  <a:gd name="T25" fmla="*/ 36 h 114"/>
                  <a:gd name="T26" fmla="*/ 102 w 221"/>
                  <a:gd name="T27" fmla="*/ 39 h 114"/>
                  <a:gd name="T28" fmla="*/ 94 w 221"/>
                  <a:gd name="T29" fmla="*/ 44 h 114"/>
                  <a:gd name="T30" fmla="*/ 99 w 221"/>
                  <a:gd name="T31" fmla="*/ 59 h 114"/>
                  <a:gd name="T32" fmla="*/ 105 w 221"/>
                  <a:gd name="T33" fmla="*/ 61 h 114"/>
                  <a:gd name="T34" fmla="*/ 102 w 221"/>
                  <a:gd name="T35" fmla="*/ 74 h 114"/>
                  <a:gd name="T36" fmla="*/ 93 w 221"/>
                  <a:gd name="T37" fmla="*/ 65 h 114"/>
                  <a:gd name="T38" fmla="*/ 87 w 221"/>
                  <a:gd name="T39" fmla="*/ 67 h 114"/>
                  <a:gd name="T40" fmla="*/ 79 w 221"/>
                  <a:gd name="T41" fmla="*/ 64 h 114"/>
                  <a:gd name="T42" fmla="*/ 76 w 221"/>
                  <a:gd name="T43" fmla="*/ 69 h 114"/>
                  <a:gd name="T44" fmla="*/ 65 w 221"/>
                  <a:gd name="T45" fmla="*/ 71 h 114"/>
                  <a:gd name="T46" fmla="*/ 55 w 221"/>
                  <a:gd name="T47" fmla="*/ 74 h 114"/>
                  <a:gd name="T48" fmla="*/ 47 w 221"/>
                  <a:gd name="T49" fmla="*/ 77 h 114"/>
                  <a:gd name="T50" fmla="*/ 41 w 221"/>
                  <a:gd name="T51" fmla="*/ 79 h 114"/>
                  <a:gd name="T52" fmla="*/ 34 w 221"/>
                  <a:gd name="T53" fmla="*/ 73 h 114"/>
                  <a:gd name="T54" fmla="*/ 27 w 221"/>
                  <a:gd name="T55" fmla="*/ 73 h 114"/>
                  <a:gd name="T56" fmla="*/ 27 w 221"/>
                  <a:gd name="T57" fmla="*/ 77 h 114"/>
                  <a:gd name="T58" fmla="*/ 24 w 221"/>
                  <a:gd name="T59" fmla="*/ 83 h 114"/>
                  <a:gd name="T60" fmla="*/ 15 w 221"/>
                  <a:gd name="T61" fmla="*/ 81 h 114"/>
                  <a:gd name="T62" fmla="*/ 9 w 221"/>
                  <a:gd name="T63" fmla="*/ 73 h 114"/>
                  <a:gd name="T64" fmla="*/ 5 w 221"/>
                  <a:gd name="T65" fmla="*/ 75 h 114"/>
                  <a:gd name="T66" fmla="*/ 2 w 221"/>
                  <a:gd name="T67" fmla="*/ 82 h 114"/>
                  <a:gd name="T68" fmla="*/ 0 w 221"/>
                  <a:gd name="T69" fmla="*/ 87 h 114"/>
                  <a:gd name="T70" fmla="*/ 1 w 221"/>
                  <a:gd name="T71" fmla="*/ 90 h 114"/>
                  <a:gd name="T72" fmla="*/ 12 w 221"/>
                  <a:gd name="T73" fmla="*/ 96 h 114"/>
                  <a:gd name="T74" fmla="*/ 17 w 221"/>
                  <a:gd name="T75" fmla="*/ 98 h 114"/>
                  <a:gd name="T76" fmla="*/ 22 w 221"/>
                  <a:gd name="T77" fmla="*/ 95 h 114"/>
                  <a:gd name="T78" fmla="*/ 23 w 221"/>
                  <a:gd name="T79" fmla="*/ 93 h 114"/>
                  <a:gd name="T80" fmla="*/ 29 w 221"/>
                  <a:gd name="T81" fmla="*/ 94 h 114"/>
                  <a:gd name="T82" fmla="*/ 32 w 221"/>
                  <a:gd name="T83" fmla="*/ 100 h 114"/>
                  <a:gd name="T84" fmla="*/ 43 w 221"/>
                  <a:gd name="T85" fmla="*/ 96 h 114"/>
                  <a:gd name="T86" fmla="*/ 65 w 221"/>
                  <a:gd name="T87" fmla="*/ 90 h 114"/>
                  <a:gd name="T88" fmla="*/ 80 w 221"/>
                  <a:gd name="T89" fmla="*/ 93 h 114"/>
                  <a:gd name="T90" fmla="*/ 86 w 221"/>
                  <a:gd name="T91" fmla="*/ 104 h 114"/>
                  <a:gd name="T92" fmla="*/ 121 w 221"/>
                  <a:gd name="T93" fmla="*/ 109 h 114"/>
                  <a:gd name="T94" fmla="*/ 149 w 221"/>
                  <a:gd name="T95" fmla="*/ 114 h 114"/>
                  <a:gd name="T96" fmla="*/ 158 w 221"/>
                  <a:gd name="T97" fmla="*/ 108 h 114"/>
                  <a:gd name="T98" fmla="*/ 177 w 221"/>
                  <a:gd name="T99" fmla="*/ 103 h 114"/>
                  <a:gd name="T100" fmla="*/ 192 w 221"/>
                  <a:gd name="T101" fmla="*/ 96 h 114"/>
                  <a:gd name="T102" fmla="*/ 204 w 221"/>
                  <a:gd name="T103" fmla="*/ 80 h 114"/>
                  <a:gd name="T104" fmla="*/ 206 w 221"/>
                  <a:gd name="T105" fmla="*/ 66 h 114"/>
                  <a:gd name="T106" fmla="*/ 204 w 221"/>
                  <a:gd name="T107" fmla="*/ 53 h 114"/>
                  <a:gd name="T108" fmla="*/ 219 w 221"/>
                  <a:gd name="T109"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1" h="114">
                    <a:moveTo>
                      <a:pt x="219" y="49"/>
                    </a:moveTo>
                    <a:cubicBezTo>
                      <a:pt x="219" y="47"/>
                      <a:pt x="219" y="45"/>
                      <a:pt x="219" y="45"/>
                    </a:cubicBezTo>
                    <a:cubicBezTo>
                      <a:pt x="219" y="41"/>
                      <a:pt x="219" y="41"/>
                      <a:pt x="219" y="41"/>
                    </a:cubicBezTo>
                    <a:cubicBezTo>
                      <a:pt x="219" y="41"/>
                      <a:pt x="219" y="35"/>
                      <a:pt x="219" y="35"/>
                    </a:cubicBezTo>
                    <a:cubicBezTo>
                      <a:pt x="219" y="35"/>
                      <a:pt x="219" y="35"/>
                      <a:pt x="219" y="34"/>
                    </a:cubicBezTo>
                    <a:cubicBezTo>
                      <a:pt x="218" y="34"/>
                      <a:pt x="217" y="34"/>
                      <a:pt x="217" y="34"/>
                    </a:cubicBezTo>
                    <a:cubicBezTo>
                      <a:pt x="217" y="34"/>
                      <a:pt x="215" y="33"/>
                      <a:pt x="215" y="33"/>
                    </a:cubicBezTo>
                    <a:cubicBezTo>
                      <a:pt x="215" y="33"/>
                      <a:pt x="215" y="32"/>
                      <a:pt x="215" y="31"/>
                    </a:cubicBezTo>
                    <a:cubicBezTo>
                      <a:pt x="214" y="30"/>
                      <a:pt x="214" y="29"/>
                      <a:pt x="214" y="29"/>
                    </a:cubicBezTo>
                    <a:cubicBezTo>
                      <a:pt x="214" y="29"/>
                      <a:pt x="214" y="29"/>
                      <a:pt x="214" y="29"/>
                    </a:cubicBezTo>
                    <a:cubicBezTo>
                      <a:pt x="213" y="29"/>
                      <a:pt x="212" y="28"/>
                      <a:pt x="212" y="28"/>
                    </a:cubicBezTo>
                    <a:cubicBezTo>
                      <a:pt x="212" y="28"/>
                      <a:pt x="213" y="26"/>
                      <a:pt x="212" y="26"/>
                    </a:cubicBezTo>
                    <a:cubicBezTo>
                      <a:pt x="212" y="26"/>
                      <a:pt x="211" y="26"/>
                      <a:pt x="211" y="26"/>
                    </a:cubicBezTo>
                    <a:cubicBezTo>
                      <a:pt x="211" y="26"/>
                      <a:pt x="211" y="23"/>
                      <a:pt x="211" y="23"/>
                    </a:cubicBezTo>
                    <a:cubicBezTo>
                      <a:pt x="211" y="22"/>
                      <a:pt x="211" y="22"/>
                      <a:pt x="211" y="22"/>
                    </a:cubicBezTo>
                    <a:cubicBezTo>
                      <a:pt x="212" y="20"/>
                      <a:pt x="212" y="20"/>
                      <a:pt x="212" y="20"/>
                    </a:cubicBezTo>
                    <a:cubicBezTo>
                      <a:pt x="212" y="20"/>
                      <a:pt x="212" y="19"/>
                      <a:pt x="212" y="19"/>
                    </a:cubicBezTo>
                    <a:cubicBezTo>
                      <a:pt x="212" y="18"/>
                      <a:pt x="213" y="17"/>
                      <a:pt x="213" y="17"/>
                    </a:cubicBezTo>
                    <a:cubicBezTo>
                      <a:pt x="212" y="16"/>
                      <a:pt x="212" y="16"/>
                      <a:pt x="212" y="16"/>
                    </a:cubicBezTo>
                    <a:cubicBezTo>
                      <a:pt x="213" y="14"/>
                      <a:pt x="213" y="14"/>
                      <a:pt x="213" y="14"/>
                    </a:cubicBezTo>
                    <a:cubicBezTo>
                      <a:pt x="213" y="14"/>
                      <a:pt x="213" y="14"/>
                      <a:pt x="213" y="14"/>
                    </a:cubicBezTo>
                    <a:cubicBezTo>
                      <a:pt x="212" y="13"/>
                      <a:pt x="212" y="13"/>
                      <a:pt x="212" y="13"/>
                    </a:cubicBezTo>
                    <a:cubicBezTo>
                      <a:pt x="210" y="8"/>
                      <a:pt x="210" y="8"/>
                      <a:pt x="210" y="8"/>
                    </a:cubicBezTo>
                    <a:cubicBezTo>
                      <a:pt x="210" y="8"/>
                      <a:pt x="207" y="9"/>
                      <a:pt x="205" y="9"/>
                    </a:cubicBezTo>
                    <a:cubicBezTo>
                      <a:pt x="203" y="8"/>
                      <a:pt x="201" y="6"/>
                      <a:pt x="201" y="6"/>
                    </a:cubicBezTo>
                    <a:cubicBezTo>
                      <a:pt x="200" y="6"/>
                      <a:pt x="197" y="6"/>
                      <a:pt x="197" y="6"/>
                    </a:cubicBezTo>
                    <a:cubicBezTo>
                      <a:pt x="196" y="9"/>
                      <a:pt x="196" y="9"/>
                      <a:pt x="196" y="9"/>
                    </a:cubicBezTo>
                    <a:cubicBezTo>
                      <a:pt x="187" y="9"/>
                      <a:pt x="187" y="9"/>
                      <a:pt x="187" y="9"/>
                    </a:cubicBezTo>
                    <a:cubicBezTo>
                      <a:pt x="184" y="7"/>
                      <a:pt x="184" y="7"/>
                      <a:pt x="184" y="7"/>
                    </a:cubicBezTo>
                    <a:cubicBezTo>
                      <a:pt x="178" y="5"/>
                      <a:pt x="178" y="5"/>
                      <a:pt x="178" y="5"/>
                    </a:cubicBezTo>
                    <a:cubicBezTo>
                      <a:pt x="177" y="4"/>
                      <a:pt x="177" y="4"/>
                      <a:pt x="177" y="4"/>
                    </a:cubicBezTo>
                    <a:cubicBezTo>
                      <a:pt x="177" y="4"/>
                      <a:pt x="174" y="4"/>
                      <a:pt x="173" y="4"/>
                    </a:cubicBezTo>
                    <a:cubicBezTo>
                      <a:pt x="172" y="4"/>
                      <a:pt x="169" y="4"/>
                      <a:pt x="169" y="4"/>
                    </a:cubicBezTo>
                    <a:cubicBezTo>
                      <a:pt x="169" y="4"/>
                      <a:pt x="166" y="2"/>
                      <a:pt x="165" y="2"/>
                    </a:cubicBezTo>
                    <a:cubicBezTo>
                      <a:pt x="164" y="2"/>
                      <a:pt x="162" y="3"/>
                      <a:pt x="162" y="3"/>
                    </a:cubicBezTo>
                    <a:cubicBezTo>
                      <a:pt x="159" y="2"/>
                      <a:pt x="159" y="2"/>
                      <a:pt x="159" y="2"/>
                    </a:cubicBezTo>
                    <a:cubicBezTo>
                      <a:pt x="159" y="2"/>
                      <a:pt x="156" y="0"/>
                      <a:pt x="155" y="1"/>
                    </a:cubicBezTo>
                    <a:cubicBezTo>
                      <a:pt x="153" y="1"/>
                      <a:pt x="154" y="3"/>
                      <a:pt x="154" y="3"/>
                    </a:cubicBezTo>
                    <a:cubicBezTo>
                      <a:pt x="154" y="3"/>
                      <a:pt x="154" y="7"/>
                      <a:pt x="154" y="8"/>
                    </a:cubicBezTo>
                    <a:cubicBezTo>
                      <a:pt x="154" y="9"/>
                      <a:pt x="153" y="11"/>
                      <a:pt x="153" y="11"/>
                    </a:cubicBezTo>
                    <a:cubicBezTo>
                      <a:pt x="150" y="12"/>
                      <a:pt x="150" y="12"/>
                      <a:pt x="150" y="12"/>
                    </a:cubicBezTo>
                    <a:cubicBezTo>
                      <a:pt x="150" y="12"/>
                      <a:pt x="149" y="15"/>
                      <a:pt x="148" y="15"/>
                    </a:cubicBezTo>
                    <a:cubicBezTo>
                      <a:pt x="147" y="15"/>
                      <a:pt x="147" y="19"/>
                      <a:pt x="147" y="19"/>
                    </a:cubicBezTo>
                    <a:cubicBezTo>
                      <a:pt x="144" y="20"/>
                      <a:pt x="144" y="20"/>
                      <a:pt x="144" y="20"/>
                    </a:cubicBezTo>
                    <a:cubicBezTo>
                      <a:pt x="140" y="18"/>
                      <a:pt x="140" y="18"/>
                      <a:pt x="140" y="18"/>
                    </a:cubicBezTo>
                    <a:cubicBezTo>
                      <a:pt x="138" y="19"/>
                      <a:pt x="138" y="19"/>
                      <a:pt x="138" y="19"/>
                    </a:cubicBezTo>
                    <a:cubicBezTo>
                      <a:pt x="138" y="21"/>
                      <a:pt x="138" y="21"/>
                      <a:pt x="138" y="21"/>
                    </a:cubicBezTo>
                    <a:cubicBezTo>
                      <a:pt x="138" y="21"/>
                      <a:pt x="133" y="21"/>
                      <a:pt x="133" y="21"/>
                    </a:cubicBezTo>
                    <a:cubicBezTo>
                      <a:pt x="133" y="21"/>
                      <a:pt x="129" y="19"/>
                      <a:pt x="129" y="19"/>
                    </a:cubicBezTo>
                    <a:cubicBezTo>
                      <a:pt x="129" y="19"/>
                      <a:pt x="126" y="17"/>
                      <a:pt x="125" y="16"/>
                    </a:cubicBezTo>
                    <a:cubicBezTo>
                      <a:pt x="125" y="16"/>
                      <a:pt x="123" y="15"/>
                      <a:pt x="122" y="14"/>
                    </a:cubicBezTo>
                    <a:cubicBezTo>
                      <a:pt x="122" y="15"/>
                      <a:pt x="122" y="15"/>
                      <a:pt x="122" y="15"/>
                    </a:cubicBezTo>
                    <a:cubicBezTo>
                      <a:pt x="123" y="19"/>
                      <a:pt x="123" y="19"/>
                      <a:pt x="123" y="19"/>
                    </a:cubicBezTo>
                    <a:cubicBezTo>
                      <a:pt x="123" y="22"/>
                      <a:pt x="123" y="22"/>
                      <a:pt x="123" y="22"/>
                    </a:cubicBezTo>
                    <a:cubicBezTo>
                      <a:pt x="123" y="23"/>
                      <a:pt x="123" y="23"/>
                      <a:pt x="123" y="23"/>
                    </a:cubicBezTo>
                    <a:cubicBezTo>
                      <a:pt x="122" y="24"/>
                      <a:pt x="121" y="25"/>
                      <a:pt x="121" y="25"/>
                    </a:cubicBezTo>
                    <a:cubicBezTo>
                      <a:pt x="120" y="25"/>
                      <a:pt x="119" y="26"/>
                      <a:pt x="118" y="26"/>
                    </a:cubicBezTo>
                    <a:cubicBezTo>
                      <a:pt x="117" y="27"/>
                      <a:pt x="117" y="27"/>
                      <a:pt x="117" y="27"/>
                    </a:cubicBezTo>
                    <a:cubicBezTo>
                      <a:pt x="116" y="26"/>
                      <a:pt x="116" y="26"/>
                      <a:pt x="116" y="26"/>
                    </a:cubicBezTo>
                    <a:cubicBezTo>
                      <a:pt x="116" y="26"/>
                      <a:pt x="115" y="25"/>
                      <a:pt x="115" y="25"/>
                    </a:cubicBezTo>
                    <a:cubicBezTo>
                      <a:pt x="113" y="25"/>
                      <a:pt x="113" y="25"/>
                      <a:pt x="113" y="25"/>
                    </a:cubicBezTo>
                    <a:cubicBezTo>
                      <a:pt x="113" y="25"/>
                      <a:pt x="113" y="26"/>
                      <a:pt x="113" y="26"/>
                    </a:cubicBezTo>
                    <a:cubicBezTo>
                      <a:pt x="112" y="27"/>
                      <a:pt x="112" y="27"/>
                      <a:pt x="112" y="27"/>
                    </a:cubicBezTo>
                    <a:cubicBezTo>
                      <a:pt x="113" y="32"/>
                      <a:pt x="113" y="32"/>
                      <a:pt x="113" y="32"/>
                    </a:cubicBezTo>
                    <a:cubicBezTo>
                      <a:pt x="108" y="36"/>
                      <a:pt x="108" y="36"/>
                      <a:pt x="108" y="36"/>
                    </a:cubicBezTo>
                    <a:cubicBezTo>
                      <a:pt x="108" y="36"/>
                      <a:pt x="108" y="37"/>
                      <a:pt x="107" y="37"/>
                    </a:cubicBezTo>
                    <a:cubicBezTo>
                      <a:pt x="107" y="37"/>
                      <a:pt x="107" y="37"/>
                      <a:pt x="107" y="37"/>
                    </a:cubicBezTo>
                    <a:cubicBezTo>
                      <a:pt x="106" y="37"/>
                      <a:pt x="106" y="37"/>
                      <a:pt x="106" y="37"/>
                    </a:cubicBezTo>
                    <a:cubicBezTo>
                      <a:pt x="106" y="37"/>
                      <a:pt x="105" y="37"/>
                      <a:pt x="105" y="37"/>
                    </a:cubicBezTo>
                    <a:cubicBezTo>
                      <a:pt x="105" y="37"/>
                      <a:pt x="103" y="38"/>
                      <a:pt x="102" y="39"/>
                    </a:cubicBezTo>
                    <a:cubicBezTo>
                      <a:pt x="100" y="41"/>
                      <a:pt x="100" y="41"/>
                      <a:pt x="100" y="41"/>
                    </a:cubicBezTo>
                    <a:cubicBezTo>
                      <a:pt x="99" y="41"/>
                      <a:pt x="99" y="41"/>
                      <a:pt x="99" y="41"/>
                    </a:cubicBezTo>
                    <a:cubicBezTo>
                      <a:pt x="99" y="41"/>
                      <a:pt x="99" y="41"/>
                      <a:pt x="99" y="41"/>
                    </a:cubicBezTo>
                    <a:cubicBezTo>
                      <a:pt x="99" y="41"/>
                      <a:pt x="98" y="42"/>
                      <a:pt x="95" y="44"/>
                    </a:cubicBezTo>
                    <a:cubicBezTo>
                      <a:pt x="94" y="44"/>
                      <a:pt x="94" y="44"/>
                      <a:pt x="94" y="44"/>
                    </a:cubicBezTo>
                    <a:cubicBezTo>
                      <a:pt x="95" y="46"/>
                      <a:pt x="95" y="46"/>
                      <a:pt x="95" y="46"/>
                    </a:cubicBezTo>
                    <a:cubicBezTo>
                      <a:pt x="98" y="49"/>
                      <a:pt x="98" y="49"/>
                      <a:pt x="98" y="49"/>
                    </a:cubicBezTo>
                    <a:cubicBezTo>
                      <a:pt x="100" y="53"/>
                      <a:pt x="100" y="53"/>
                      <a:pt x="100" y="53"/>
                    </a:cubicBezTo>
                    <a:cubicBezTo>
                      <a:pt x="101" y="57"/>
                      <a:pt x="101" y="57"/>
                      <a:pt x="101" y="57"/>
                    </a:cubicBezTo>
                    <a:cubicBezTo>
                      <a:pt x="101" y="57"/>
                      <a:pt x="99" y="58"/>
                      <a:pt x="99" y="59"/>
                    </a:cubicBezTo>
                    <a:cubicBezTo>
                      <a:pt x="100" y="59"/>
                      <a:pt x="100" y="59"/>
                      <a:pt x="101" y="59"/>
                    </a:cubicBezTo>
                    <a:cubicBezTo>
                      <a:pt x="102" y="59"/>
                      <a:pt x="102" y="59"/>
                      <a:pt x="102" y="59"/>
                    </a:cubicBezTo>
                    <a:cubicBezTo>
                      <a:pt x="102" y="59"/>
                      <a:pt x="102" y="59"/>
                      <a:pt x="102" y="59"/>
                    </a:cubicBezTo>
                    <a:cubicBezTo>
                      <a:pt x="104" y="60"/>
                      <a:pt x="104" y="61"/>
                      <a:pt x="104" y="61"/>
                    </a:cubicBezTo>
                    <a:cubicBezTo>
                      <a:pt x="105" y="61"/>
                      <a:pt x="105" y="61"/>
                      <a:pt x="105" y="61"/>
                    </a:cubicBezTo>
                    <a:cubicBezTo>
                      <a:pt x="104" y="65"/>
                      <a:pt x="104" y="65"/>
                      <a:pt x="104" y="65"/>
                    </a:cubicBezTo>
                    <a:cubicBezTo>
                      <a:pt x="104" y="65"/>
                      <a:pt x="104" y="67"/>
                      <a:pt x="104" y="69"/>
                    </a:cubicBezTo>
                    <a:cubicBezTo>
                      <a:pt x="105" y="71"/>
                      <a:pt x="104" y="72"/>
                      <a:pt x="104" y="73"/>
                    </a:cubicBezTo>
                    <a:cubicBezTo>
                      <a:pt x="103" y="74"/>
                      <a:pt x="103" y="74"/>
                      <a:pt x="103" y="74"/>
                    </a:cubicBezTo>
                    <a:cubicBezTo>
                      <a:pt x="102" y="74"/>
                      <a:pt x="102" y="74"/>
                      <a:pt x="102" y="74"/>
                    </a:cubicBezTo>
                    <a:cubicBezTo>
                      <a:pt x="101" y="74"/>
                      <a:pt x="101" y="74"/>
                      <a:pt x="100" y="73"/>
                    </a:cubicBezTo>
                    <a:cubicBezTo>
                      <a:pt x="96" y="72"/>
                      <a:pt x="96" y="72"/>
                      <a:pt x="96" y="72"/>
                    </a:cubicBezTo>
                    <a:cubicBezTo>
                      <a:pt x="95" y="71"/>
                      <a:pt x="94" y="70"/>
                      <a:pt x="94" y="70"/>
                    </a:cubicBezTo>
                    <a:cubicBezTo>
                      <a:pt x="93" y="69"/>
                      <a:pt x="92" y="67"/>
                      <a:pt x="93" y="65"/>
                    </a:cubicBezTo>
                    <a:cubicBezTo>
                      <a:pt x="93" y="65"/>
                      <a:pt x="93" y="65"/>
                      <a:pt x="93" y="65"/>
                    </a:cubicBezTo>
                    <a:cubicBezTo>
                      <a:pt x="93" y="65"/>
                      <a:pt x="92" y="65"/>
                      <a:pt x="92" y="65"/>
                    </a:cubicBezTo>
                    <a:cubicBezTo>
                      <a:pt x="92" y="65"/>
                      <a:pt x="92" y="65"/>
                      <a:pt x="92" y="65"/>
                    </a:cubicBezTo>
                    <a:cubicBezTo>
                      <a:pt x="91" y="65"/>
                      <a:pt x="91" y="65"/>
                      <a:pt x="90" y="65"/>
                    </a:cubicBezTo>
                    <a:cubicBezTo>
                      <a:pt x="90" y="65"/>
                      <a:pt x="89" y="66"/>
                      <a:pt x="89" y="66"/>
                    </a:cubicBezTo>
                    <a:cubicBezTo>
                      <a:pt x="89" y="67"/>
                      <a:pt x="88" y="67"/>
                      <a:pt x="87" y="67"/>
                    </a:cubicBezTo>
                    <a:cubicBezTo>
                      <a:pt x="86" y="67"/>
                      <a:pt x="86" y="67"/>
                      <a:pt x="85" y="67"/>
                    </a:cubicBezTo>
                    <a:cubicBezTo>
                      <a:pt x="84" y="66"/>
                      <a:pt x="83" y="66"/>
                      <a:pt x="83" y="65"/>
                    </a:cubicBezTo>
                    <a:cubicBezTo>
                      <a:pt x="83" y="65"/>
                      <a:pt x="82" y="65"/>
                      <a:pt x="82" y="65"/>
                    </a:cubicBezTo>
                    <a:cubicBezTo>
                      <a:pt x="81" y="64"/>
                      <a:pt x="80" y="64"/>
                      <a:pt x="80" y="64"/>
                    </a:cubicBezTo>
                    <a:cubicBezTo>
                      <a:pt x="80" y="64"/>
                      <a:pt x="79" y="64"/>
                      <a:pt x="79" y="64"/>
                    </a:cubicBezTo>
                    <a:cubicBezTo>
                      <a:pt x="79" y="64"/>
                      <a:pt x="79" y="65"/>
                      <a:pt x="79" y="65"/>
                    </a:cubicBezTo>
                    <a:cubicBezTo>
                      <a:pt x="79" y="65"/>
                      <a:pt x="80" y="67"/>
                      <a:pt x="79" y="68"/>
                    </a:cubicBezTo>
                    <a:cubicBezTo>
                      <a:pt x="78" y="68"/>
                      <a:pt x="78" y="68"/>
                      <a:pt x="78" y="68"/>
                    </a:cubicBezTo>
                    <a:cubicBezTo>
                      <a:pt x="78" y="69"/>
                      <a:pt x="78" y="69"/>
                      <a:pt x="78" y="69"/>
                    </a:cubicBezTo>
                    <a:cubicBezTo>
                      <a:pt x="77" y="69"/>
                      <a:pt x="77" y="69"/>
                      <a:pt x="76" y="69"/>
                    </a:cubicBezTo>
                    <a:cubicBezTo>
                      <a:pt x="76" y="69"/>
                      <a:pt x="76" y="69"/>
                      <a:pt x="76" y="69"/>
                    </a:cubicBezTo>
                    <a:cubicBezTo>
                      <a:pt x="75" y="69"/>
                      <a:pt x="75" y="69"/>
                      <a:pt x="75" y="69"/>
                    </a:cubicBezTo>
                    <a:cubicBezTo>
                      <a:pt x="72" y="69"/>
                      <a:pt x="72" y="69"/>
                      <a:pt x="72" y="69"/>
                    </a:cubicBezTo>
                    <a:cubicBezTo>
                      <a:pt x="72" y="69"/>
                      <a:pt x="70" y="69"/>
                      <a:pt x="70" y="69"/>
                    </a:cubicBezTo>
                    <a:cubicBezTo>
                      <a:pt x="69" y="71"/>
                      <a:pt x="67" y="71"/>
                      <a:pt x="65" y="71"/>
                    </a:cubicBezTo>
                    <a:cubicBezTo>
                      <a:pt x="62" y="71"/>
                      <a:pt x="62" y="71"/>
                      <a:pt x="62" y="71"/>
                    </a:cubicBezTo>
                    <a:cubicBezTo>
                      <a:pt x="62" y="71"/>
                      <a:pt x="61" y="72"/>
                      <a:pt x="61" y="72"/>
                    </a:cubicBezTo>
                    <a:cubicBezTo>
                      <a:pt x="60" y="73"/>
                      <a:pt x="58" y="73"/>
                      <a:pt x="56" y="73"/>
                    </a:cubicBezTo>
                    <a:cubicBezTo>
                      <a:pt x="56" y="73"/>
                      <a:pt x="56" y="73"/>
                      <a:pt x="56" y="73"/>
                    </a:cubicBezTo>
                    <a:cubicBezTo>
                      <a:pt x="55" y="74"/>
                      <a:pt x="55" y="74"/>
                      <a:pt x="55" y="74"/>
                    </a:cubicBezTo>
                    <a:cubicBezTo>
                      <a:pt x="54" y="75"/>
                      <a:pt x="54" y="75"/>
                      <a:pt x="53" y="76"/>
                    </a:cubicBezTo>
                    <a:cubicBezTo>
                      <a:pt x="52" y="77"/>
                      <a:pt x="51" y="78"/>
                      <a:pt x="50" y="78"/>
                    </a:cubicBezTo>
                    <a:cubicBezTo>
                      <a:pt x="50" y="78"/>
                      <a:pt x="49" y="78"/>
                      <a:pt x="49" y="78"/>
                    </a:cubicBezTo>
                    <a:cubicBezTo>
                      <a:pt x="49" y="78"/>
                      <a:pt x="48" y="78"/>
                      <a:pt x="47" y="78"/>
                    </a:cubicBezTo>
                    <a:cubicBezTo>
                      <a:pt x="47" y="78"/>
                      <a:pt x="47" y="77"/>
                      <a:pt x="47" y="77"/>
                    </a:cubicBezTo>
                    <a:cubicBezTo>
                      <a:pt x="47" y="78"/>
                      <a:pt x="47" y="78"/>
                      <a:pt x="47" y="78"/>
                    </a:cubicBezTo>
                    <a:cubicBezTo>
                      <a:pt x="46" y="78"/>
                      <a:pt x="46" y="78"/>
                      <a:pt x="46" y="78"/>
                    </a:cubicBezTo>
                    <a:cubicBezTo>
                      <a:pt x="45" y="79"/>
                      <a:pt x="44" y="80"/>
                      <a:pt x="43" y="80"/>
                    </a:cubicBezTo>
                    <a:cubicBezTo>
                      <a:pt x="43" y="80"/>
                      <a:pt x="42" y="79"/>
                      <a:pt x="42" y="79"/>
                    </a:cubicBezTo>
                    <a:cubicBezTo>
                      <a:pt x="41" y="79"/>
                      <a:pt x="41" y="79"/>
                      <a:pt x="41" y="79"/>
                    </a:cubicBezTo>
                    <a:cubicBezTo>
                      <a:pt x="41" y="79"/>
                      <a:pt x="41" y="79"/>
                      <a:pt x="41" y="79"/>
                    </a:cubicBezTo>
                    <a:cubicBezTo>
                      <a:pt x="39" y="79"/>
                      <a:pt x="38" y="77"/>
                      <a:pt x="38" y="75"/>
                    </a:cubicBezTo>
                    <a:cubicBezTo>
                      <a:pt x="38" y="74"/>
                      <a:pt x="38" y="74"/>
                      <a:pt x="38" y="74"/>
                    </a:cubicBezTo>
                    <a:cubicBezTo>
                      <a:pt x="38" y="74"/>
                      <a:pt x="38" y="74"/>
                      <a:pt x="38" y="74"/>
                    </a:cubicBezTo>
                    <a:cubicBezTo>
                      <a:pt x="36" y="74"/>
                      <a:pt x="35" y="73"/>
                      <a:pt x="34" y="73"/>
                    </a:cubicBezTo>
                    <a:cubicBezTo>
                      <a:pt x="34" y="73"/>
                      <a:pt x="33" y="73"/>
                      <a:pt x="33" y="73"/>
                    </a:cubicBezTo>
                    <a:cubicBezTo>
                      <a:pt x="30" y="73"/>
                      <a:pt x="30" y="73"/>
                      <a:pt x="30" y="73"/>
                    </a:cubicBezTo>
                    <a:cubicBezTo>
                      <a:pt x="29" y="73"/>
                      <a:pt x="29" y="73"/>
                      <a:pt x="28" y="73"/>
                    </a:cubicBezTo>
                    <a:cubicBezTo>
                      <a:pt x="28" y="73"/>
                      <a:pt x="27" y="73"/>
                      <a:pt x="27" y="73"/>
                    </a:cubicBezTo>
                    <a:cubicBezTo>
                      <a:pt x="27" y="73"/>
                      <a:pt x="27" y="73"/>
                      <a:pt x="27" y="73"/>
                    </a:cubicBezTo>
                    <a:cubicBezTo>
                      <a:pt x="27" y="73"/>
                      <a:pt x="27" y="73"/>
                      <a:pt x="27" y="73"/>
                    </a:cubicBezTo>
                    <a:cubicBezTo>
                      <a:pt x="27" y="74"/>
                      <a:pt x="27" y="74"/>
                      <a:pt x="28" y="75"/>
                    </a:cubicBezTo>
                    <a:cubicBezTo>
                      <a:pt x="28" y="75"/>
                      <a:pt x="28" y="75"/>
                      <a:pt x="28" y="75"/>
                    </a:cubicBezTo>
                    <a:cubicBezTo>
                      <a:pt x="28" y="75"/>
                      <a:pt x="28" y="75"/>
                      <a:pt x="28" y="75"/>
                    </a:cubicBezTo>
                    <a:cubicBezTo>
                      <a:pt x="28" y="76"/>
                      <a:pt x="27" y="76"/>
                      <a:pt x="27" y="77"/>
                    </a:cubicBezTo>
                    <a:cubicBezTo>
                      <a:pt x="27" y="77"/>
                      <a:pt x="27" y="77"/>
                      <a:pt x="27" y="77"/>
                    </a:cubicBezTo>
                    <a:cubicBezTo>
                      <a:pt x="27" y="78"/>
                      <a:pt x="27" y="79"/>
                      <a:pt x="26" y="80"/>
                    </a:cubicBezTo>
                    <a:cubicBezTo>
                      <a:pt x="26" y="80"/>
                      <a:pt x="26" y="80"/>
                      <a:pt x="26" y="80"/>
                    </a:cubicBezTo>
                    <a:cubicBezTo>
                      <a:pt x="25" y="81"/>
                      <a:pt x="25" y="81"/>
                      <a:pt x="25" y="82"/>
                    </a:cubicBezTo>
                    <a:cubicBezTo>
                      <a:pt x="24" y="83"/>
                      <a:pt x="24" y="83"/>
                      <a:pt x="24" y="83"/>
                    </a:cubicBezTo>
                    <a:cubicBezTo>
                      <a:pt x="24" y="84"/>
                      <a:pt x="23" y="86"/>
                      <a:pt x="21" y="86"/>
                    </a:cubicBezTo>
                    <a:cubicBezTo>
                      <a:pt x="20" y="86"/>
                      <a:pt x="19" y="85"/>
                      <a:pt x="19" y="85"/>
                    </a:cubicBezTo>
                    <a:cubicBezTo>
                      <a:pt x="18" y="85"/>
                      <a:pt x="18" y="85"/>
                      <a:pt x="18" y="85"/>
                    </a:cubicBezTo>
                    <a:cubicBezTo>
                      <a:pt x="17" y="84"/>
                      <a:pt x="16" y="84"/>
                      <a:pt x="15" y="83"/>
                    </a:cubicBezTo>
                    <a:cubicBezTo>
                      <a:pt x="15" y="82"/>
                      <a:pt x="15" y="82"/>
                      <a:pt x="15" y="81"/>
                    </a:cubicBezTo>
                    <a:cubicBezTo>
                      <a:pt x="15" y="81"/>
                      <a:pt x="14" y="81"/>
                      <a:pt x="13" y="80"/>
                    </a:cubicBezTo>
                    <a:cubicBezTo>
                      <a:pt x="12" y="79"/>
                      <a:pt x="12" y="77"/>
                      <a:pt x="13" y="76"/>
                    </a:cubicBezTo>
                    <a:cubicBezTo>
                      <a:pt x="13" y="75"/>
                      <a:pt x="12" y="75"/>
                      <a:pt x="12" y="75"/>
                    </a:cubicBezTo>
                    <a:cubicBezTo>
                      <a:pt x="11" y="75"/>
                      <a:pt x="10" y="74"/>
                      <a:pt x="10" y="74"/>
                    </a:cubicBezTo>
                    <a:cubicBezTo>
                      <a:pt x="9" y="74"/>
                      <a:pt x="9" y="73"/>
                      <a:pt x="9" y="73"/>
                    </a:cubicBezTo>
                    <a:cubicBezTo>
                      <a:pt x="8" y="72"/>
                      <a:pt x="7" y="72"/>
                      <a:pt x="7" y="71"/>
                    </a:cubicBezTo>
                    <a:cubicBezTo>
                      <a:pt x="6" y="72"/>
                      <a:pt x="6" y="72"/>
                      <a:pt x="6" y="72"/>
                    </a:cubicBezTo>
                    <a:cubicBezTo>
                      <a:pt x="6" y="72"/>
                      <a:pt x="6" y="72"/>
                      <a:pt x="5" y="73"/>
                    </a:cubicBezTo>
                    <a:cubicBezTo>
                      <a:pt x="5" y="73"/>
                      <a:pt x="5" y="73"/>
                      <a:pt x="5" y="73"/>
                    </a:cubicBezTo>
                    <a:cubicBezTo>
                      <a:pt x="5" y="74"/>
                      <a:pt x="5" y="75"/>
                      <a:pt x="5" y="75"/>
                    </a:cubicBezTo>
                    <a:cubicBezTo>
                      <a:pt x="5" y="76"/>
                      <a:pt x="5" y="76"/>
                      <a:pt x="5" y="76"/>
                    </a:cubicBezTo>
                    <a:cubicBezTo>
                      <a:pt x="5" y="77"/>
                      <a:pt x="5" y="78"/>
                      <a:pt x="4" y="79"/>
                    </a:cubicBezTo>
                    <a:cubicBezTo>
                      <a:pt x="4" y="80"/>
                      <a:pt x="4" y="80"/>
                      <a:pt x="4" y="80"/>
                    </a:cubicBezTo>
                    <a:cubicBezTo>
                      <a:pt x="3" y="80"/>
                      <a:pt x="3" y="80"/>
                      <a:pt x="3" y="80"/>
                    </a:cubicBezTo>
                    <a:cubicBezTo>
                      <a:pt x="3" y="81"/>
                      <a:pt x="3" y="81"/>
                      <a:pt x="2" y="82"/>
                    </a:cubicBezTo>
                    <a:cubicBezTo>
                      <a:pt x="2" y="82"/>
                      <a:pt x="2" y="83"/>
                      <a:pt x="2" y="83"/>
                    </a:cubicBezTo>
                    <a:cubicBezTo>
                      <a:pt x="2" y="83"/>
                      <a:pt x="2" y="83"/>
                      <a:pt x="2" y="83"/>
                    </a:cubicBezTo>
                    <a:cubicBezTo>
                      <a:pt x="0" y="85"/>
                      <a:pt x="0" y="85"/>
                      <a:pt x="0" y="85"/>
                    </a:cubicBezTo>
                    <a:cubicBezTo>
                      <a:pt x="0" y="86"/>
                      <a:pt x="0" y="86"/>
                      <a:pt x="0" y="86"/>
                    </a:cubicBezTo>
                    <a:cubicBezTo>
                      <a:pt x="0" y="87"/>
                      <a:pt x="0" y="87"/>
                      <a:pt x="0" y="87"/>
                    </a:cubicBezTo>
                    <a:cubicBezTo>
                      <a:pt x="0" y="88"/>
                      <a:pt x="0" y="88"/>
                      <a:pt x="0" y="88"/>
                    </a:cubicBezTo>
                    <a:cubicBezTo>
                      <a:pt x="0" y="88"/>
                      <a:pt x="0" y="88"/>
                      <a:pt x="0" y="88"/>
                    </a:cubicBezTo>
                    <a:cubicBezTo>
                      <a:pt x="0" y="88"/>
                      <a:pt x="0" y="89"/>
                      <a:pt x="0" y="89"/>
                    </a:cubicBezTo>
                    <a:cubicBezTo>
                      <a:pt x="1" y="90"/>
                      <a:pt x="1" y="90"/>
                      <a:pt x="1" y="90"/>
                    </a:cubicBezTo>
                    <a:cubicBezTo>
                      <a:pt x="1" y="90"/>
                      <a:pt x="1" y="90"/>
                      <a:pt x="1" y="90"/>
                    </a:cubicBezTo>
                    <a:cubicBezTo>
                      <a:pt x="3" y="89"/>
                      <a:pt x="3" y="89"/>
                      <a:pt x="3" y="89"/>
                    </a:cubicBezTo>
                    <a:cubicBezTo>
                      <a:pt x="7" y="90"/>
                      <a:pt x="7" y="90"/>
                      <a:pt x="7" y="90"/>
                    </a:cubicBezTo>
                    <a:cubicBezTo>
                      <a:pt x="10" y="91"/>
                      <a:pt x="10" y="91"/>
                      <a:pt x="10" y="91"/>
                    </a:cubicBezTo>
                    <a:cubicBezTo>
                      <a:pt x="12" y="94"/>
                      <a:pt x="12" y="94"/>
                      <a:pt x="12" y="94"/>
                    </a:cubicBezTo>
                    <a:cubicBezTo>
                      <a:pt x="12" y="96"/>
                      <a:pt x="12" y="96"/>
                      <a:pt x="12" y="96"/>
                    </a:cubicBezTo>
                    <a:cubicBezTo>
                      <a:pt x="13" y="96"/>
                      <a:pt x="13" y="96"/>
                      <a:pt x="13" y="96"/>
                    </a:cubicBezTo>
                    <a:cubicBezTo>
                      <a:pt x="14" y="96"/>
                      <a:pt x="14" y="96"/>
                      <a:pt x="14" y="96"/>
                    </a:cubicBezTo>
                    <a:cubicBezTo>
                      <a:pt x="16" y="97"/>
                      <a:pt x="16" y="97"/>
                      <a:pt x="16" y="97"/>
                    </a:cubicBezTo>
                    <a:cubicBezTo>
                      <a:pt x="17" y="98"/>
                      <a:pt x="17" y="98"/>
                      <a:pt x="17" y="98"/>
                    </a:cubicBezTo>
                    <a:cubicBezTo>
                      <a:pt x="17" y="98"/>
                      <a:pt x="17" y="98"/>
                      <a:pt x="17" y="98"/>
                    </a:cubicBezTo>
                    <a:cubicBezTo>
                      <a:pt x="18" y="98"/>
                      <a:pt x="18" y="98"/>
                      <a:pt x="18" y="98"/>
                    </a:cubicBezTo>
                    <a:cubicBezTo>
                      <a:pt x="18" y="98"/>
                      <a:pt x="19" y="98"/>
                      <a:pt x="19" y="98"/>
                    </a:cubicBezTo>
                    <a:cubicBezTo>
                      <a:pt x="19" y="97"/>
                      <a:pt x="19" y="97"/>
                      <a:pt x="19" y="97"/>
                    </a:cubicBezTo>
                    <a:cubicBezTo>
                      <a:pt x="20" y="95"/>
                      <a:pt x="20" y="95"/>
                      <a:pt x="20" y="95"/>
                    </a:cubicBezTo>
                    <a:cubicBezTo>
                      <a:pt x="22" y="95"/>
                      <a:pt x="22" y="95"/>
                      <a:pt x="22" y="95"/>
                    </a:cubicBezTo>
                    <a:cubicBezTo>
                      <a:pt x="22" y="95"/>
                      <a:pt x="22" y="95"/>
                      <a:pt x="22" y="95"/>
                    </a:cubicBezTo>
                    <a:cubicBezTo>
                      <a:pt x="22" y="95"/>
                      <a:pt x="22" y="95"/>
                      <a:pt x="22" y="95"/>
                    </a:cubicBezTo>
                    <a:cubicBezTo>
                      <a:pt x="22" y="95"/>
                      <a:pt x="22" y="94"/>
                      <a:pt x="22" y="94"/>
                    </a:cubicBezTo>
                    <a:cubicBezTo>
                      <a:pt x="23" y="94"/>
                      <a:pt x="23" y="94"/>
                      <a:pt x="23" y="94"/>
                    </a:cubicBezTo>
                    <a:cubicBezTo>
                      <a:pt x="23" y="93"/>
                      <a:pt x="23" y="93"/>
                      <a:pt x="23" y="93"/>
                    </a:cubicBezTo>
                    <a:cubicBezTo>
                      <a:pt x="24" y="92"/>
                      <a:pt x="25" y="92"/>
                      <a:pt x="25" y="92"/>
                    </a:cubicBezTo>
                    <a:cubicBezTo>
                      <a:pt x="25" y="92"/>
                      <a:pt x="25" y="92"/>
                      <a:pt x="25" y="92"/>
                    </a:cubicBezTo>
                    <a:cubicBezTo>
                      <a:pt x="26" y="92"/>
                      <a:pt x="26" y="92"/>
                      <a:pt x="26" y="92"/>
                    </a:cubicBezTo>
                    <a:cubicBezTo>
                      <a:pt x="26" y="92"/>
                      <a:pt x="27" y="92"/>
                      <a:pt x="28" y="93"/>
                    </a:cubicBezTo>
                    <a:cubicBezTo>
                      <a:pt x="29" y="94"/>
                      <a:pt x="29" y="94"/>
                      <a:pt x="29" y="94"/>
                    </a:cubicBezTo>
                    <a:cubicBezTo>
                      <a:pt x="30" y="95"/>
                      <a:pt x="31" y="96"/>
                      <a:pt x="30" y="98"/>
                    </a:cubicBezTo>
                    <a:cubicBezTo>
                      <a:pt x="30" y="98"/>
                      <a:pt x="30" y="98"/>
                      <a:pt x="30" y="98"/>
                    </a:cubicBezTo>
                    <a:cubicBezTo>
                      <a:pt x="30" y="98"/>
                      <a:pt x="30" y="99"/>
                      <a:pt x="30" y="99"/>
                    </a:cubicBezTo>
                    <a:cubicBezTo>
                      <a:pt x="30" y="99"/>
                      <a:pt x="30" y="99"/>
                      <a:pt x="30" y="99"/>
                    </a:cubicBezTo>
                    <a:cubicBezTo>
                      <a:pt x="32" y="100"/>
                      <a:pt x="32" y="100"/>
                      <a:pt x="32" y="100"/>
                    </a:cubicBezTo>
                    <a:cubicBezTo>
                      <a:pt x="34" y="98"/>
                      <a:pt x="34" y="98"/>
                      <a:pt x="34" y="98"/>
                    </a:cubicBezTo>
                    <a:cubicBezTo>
                      <a:pt x="39" y="101"/>
                      <a:pt x="39" y="101"/>
                      <a:pt x="39" y="101"/>
                    </a:cubicBezTo>
                    <a:cubicBezTo>
                      <a:pt x="42" y="102"/>
                      <a:pt x="42" y="102"/>
                      <a:pt x="42" y="102"/>
                    </a:cubicBezTo>
                    <a:cubicBezTo>
                      <a:pt x="43" y="100"/>
                      <a:pt x="43" y="100"/>
                      <a:pt x="43" y="100"/>
                    </a:cubicBezTo>
                    <a:cubicBezTo>
                      <a:pt x="43" y="96"/>
                      <a:pt x="43" y="96"/>
                      <a:pt x="43" y="96"/>
                    </a:cubicBezTo>
                    <a:cubicBezTo>
                      <a:pt x="49" y="93"/>
                      <a:pt x="49" y="93"/>
                      <a:pt x="49" y="93"/>
                    </a:cubicBezTo>
                    <a:cubicBezTo>
                      <a:pt x="51" y="91"/>
                      <a:pt x="51" y="91"/>
                      <a:pt x="51" y="91"/>
                    </a:cubicBezTo>
                    <a:cubicBezTo>
                      <a:pt x="65" y="90"/>
                      <a:pt x="65" y="90"/>
                      <a:pt x="65" y="90"/>
                    </a:cubicBezTo>
                    <a:cubicBezTo>
                      <a:pt x="65" y="90"/>
                      <a:pt x="65" y="90"/>
                      <a:pt x="65" y="90"/>
                    </a:cubicBezTo>
                    <a:cubicBezTo>
                      <a:pt x="65" y="90"/>
                      <a:pt x="65" y="90"/>
                      <a:pt x="65" y="90"/>
                    </a:cubicBezTo>
                    <a:cubicBezTo>
                      <a:pt x="66" y="89"/>
                      <a:pt x="72" y="88"/>
                      <a:pt x="72" y="88"/>
                    </a:cubicBezTo>
                    <a:cubicBezTo>
                      <a:pt x="73" y="88"/>
                      <a:pt x="75" y="87"/>
                      <a:pt x="77" y="87"/>
                    </a:cubicBezTo>
                    <a:cubicBezTo>
                      <a:pt x="78" y="86"/>
                      <a:pt x="78" y="86"/>
                      <a:pt x="78" y="86"/>
                    </a:cubicBezTo>
                    <a:cubicBezTo>
                      <a:pt x="81" y="90"/>
                      <a:pt x="81" y="90"/>
                      <a:pt x="81" y="90"/>
                    </a:cubicBezTo>
                    <a:cubicBezTo>
                      <a:pt x="80" y="93"/>
                      <a:pt x="80" y="93"/>
                      <a:pt x="80" y="93"/>
                    </a:cubicBezTo>
                    <a:cubicBezTo>
                      <a:pt x="81" y="95"/>
                      <a:pt x="81" y="95"/>
                      <a:pt x="81" y="95"/>
                    </a:cubicBezTo>
                    <a:cubicBezTo>
                      <a:pt x="83" y="99"/>
                      <a:pt x="83" y="99"/>
                      <a:pt x="83" y="99"/>
                    </a:cubicBezTo>
                    <a:cubicBezTo>
                      <a:pt x="83" y="100"/>
                      <a:pt x="83" y="100"/>
                      <a:pt x="83" y="100"/>
                    </a:cubicBezTo>
                    <a:cubicBezTo>
                      <a:pt x="84" y="101"/>
                      <a:pt x="85" y="102"/>
                      <a:pt x="85" y="102"/>
                    </a:cubicBezTo>
                    <a:cubicBezTo>
                      <a:pt x="85" y="103"/>
                      <a:pt x="86" y="103"/>
                      <a:pt x="86" y="104"/>
                    </a:cubicBezTo>
                    <a:cubicBezTo>
                      <a:pt x="97" y="105"/>
                      <a:pt x="97" y="105"/>
                      <a:pt x="97" y="105"/>
                    </a:cubicBezTo>
                    <a:cubicBezTo>
                      <a:pt x="105" y="107"/>
                      <a:pt x="105" y="107"/>
                      <a:pt x="105" y="107"/>
                    </a:cubicBezTo>
                    <a:cubicBezTo>
                      <a:pt x="106" y="108"/>
                      <a:pt x="111" y="109"/>
                      <a:pt x="113" y="109"/>
                    </a:cubicBezTo>
                    <a:cubicBezTo>
                      <a:pt x="113" y="109"/>
                      <a:pt x="115" y="109"/>
                      <a:pt x="115" y="109"/>
                    </a:cubicBezTo>
                    <a:cubicBezTo>
                      <a:pt x="117" y="109"/>
                      <a:pt x="120" y="109"/>
                      <a:pt x="121" y="109"/>
                    </a:cubicBezTo>
                    <a:cubicBezTo>
                      <a:pt x="127" y="109"/>
                      <a:pt x="127" y="109"/>
                      <a:pt x="127" y="109"/>
                    </a:cubicBezTo>
                    <a:cubicBezTo>
                      <a:pt x="127" y="111"/>
                      <a:pt x="127" y="111"/>
                      <a:pt x="127" y="111"/>
                    </a:cubicBezTo>
                    <a:cubicBezTo>
                      <a:pt x="134" y="113"/>
                      <a:pt x="134" y="113"/>
                      <a:pt x="134" y="113"/>
                    </a:cubicBezTo>
                    <a:cubicBezTo>
                      <a:pt x="142" y="114"/>
                      <a:pt x="142" y="114"/>
                      <a:pt x="142" y="114"/>
                    </a:cubicBezTo>
                    <a:cubicBezTo>
                      <a:pt x="149" y="114"/>
                      <a:pt x="149" y="114"/>
                      <a:pt x="149" y="114"/>
                    </a:cubicBezTo>
                    <a:cubicBezTo>
                      <a:pt x="150" y="114"/>
                      <a:pt x="150" y="114"/>
                      <a:pt x="150" y="114"/>
                    </a:cubicBezTo>
                    <a:cubicBezTo>
                      <a:pt x="153" y="113"/>
                      <a:pt x="153" y="113"/>
                      <a:pt x="153" y="113"/>
                    </a:cubicBezTo>
                    <a:cubicBezTo>
                      <a:pt x="155" y="110"/>
                      <a:pt x="155" y="110"/>
                      <a:pt x="155" y="110"/>
                    </a:cubicBezTo>
                    <a:cubicBezTo>
                      <a:pt x="157" y="110"/>
                      <a:pt x="157" y="110"/>
                      <a:pt x="157" y="110"/>
                    </a:cubicBezTo>
                    <a:cubicBezTo>
                      <a:pt x="158" y="108"/>
                      <a:pt x="158" y="108"/>
                      <a:pt x="158" y="108"/>
                    </a:cubicBezTo>
                    <a:cubicBezTo>
                      <a:pt x="160" y="105"/>
                      <a:pt x="160" y="105"/>
                      <a:pt x="160" y="105"/>
                    </a:cubicBezTo>
                    <a:cubicBezTo>
                      <a:pt x="163" y="103"/>
                      <a:pt x="163" y="103"/>
                      <a:pt x="163" y="103"/>
                    </a:cubicBezTo>
                    <a:cubicBezTo>
                      <a:pt x="167" y="103"/>
                      <a:pt x="167" y="103"/>
                      <a:pt x="167" y="103"/>
                    </a:cubicBezTo>
                    <a:cubicBezTo>
                      <a:pt x="173" y="102"/>
                      <a:pt x="173" y="102"/>
                      <a:pt x="173" y="102"/>
                    </a:cubicBezTo>
                    <a:cubicBezTo>
                      <a:pt x="177" y="103"/>
                      <a:pt x="177" y="103"/>
                      <a:pt x="177" y="103"/>
                    </a:cubicBezTo>
                    <a:cubicBezTo>
                      <a:pt x="181" y="99"/>
                      <a:pt x="181" y="99"/>
                      <a:pt x="181" y="99"/>
                    </a:cubicBezTo>
                    <a:cubicBezTo>
                      <a:pt x="184" y="99"/>
                      <a:pt x="184" y="99"/>
                      <a:pt x="184" y="99"/>
                    </a:cubicBezTo>
                    <a:cubicBezTo>
                      <a:pt x="188" y="98"/>
                      <a:pt x="188" y="98"/>
                      <a:pt x="188" y="98"/>
                    </a:cubicBezTo>
                    <a:cubicBezTo>
                      <a:pt x="193" y="101"/>
                      <a:pt x="193" y="101"/>
                      <a:pt x="193" y="101"/>
                    </a:cubicBezTo>
                    <a:cubicBezTo>
                      <a:pt x="192" y="96"/>
                      <a:pt x="192" y="96"/>
                      <a:pt x="192" y="96"/>
                    </a:cubicBezTo>
                    <a:cubicBezTo>
                      <a:pt x="193" y="92"/>
                      <a:pt x="193" y="92"/>
                      <a:pt x="193" y="92"/>
                    </a:cubicBezTo>
                    <a:cubicBezTo>
                      <a:pt x="197" y="90"/>
                      <a:pt x="197" y="90"/>
                      <a:pt x="197" y="90"/>
                    </a:cubicBezTo>
                    <a:cubicBezTo>
                      <a:pt x="199" y="84"/>
                      <a:pt x="199" y="84"/>
                      <a:pt x="199" y="84"/>
                    </a:cubicBezTo>
                    <a:cubicBezTo>
                      <a:pt x="202" y="84"/>
                      <a:pt x="202" y="84"/>
                      <a:pt x="202" y="84"/>
                    </a:cubicBezTo>
                    <a:cubicBezTo>
                      <a:pt x="204" y="80"/>
                      <a:pt x="204" y="80"/>
                      <a:pt x="204" y="80"/>
                    </a:cubicBezTo>
                    <a:cubicBezTo>
                      <a:pt x="204" y="75"/>
                      <a:pt x="204" y="75"/>
                      <a:pt x="204" y="75"/>
                    </a:cubicBezTo>
                    <a:cubicBezTo>
                      <a:pt x="203" y="73"/>
                      <a:pt x="203" y="73"/>
                      <a:pt x="203" y="73"/>
                    </a:cubicBezTo>
                    <a:cubicBezTo>
                      <a:pt x="201" y="69"/>
                      <a:pt x="201" y="69"/>
                      <a:pt x="201" y="69"/>
                    </a:cubicBezTo>
                    <a:cubicBezTo>
                      <a:pt x="201" y="69"/>
                      <a:pt x="202" y="68"/>
                      <a:pt x="203" y="68"/>
                    </a:cubicBezTo>
                    <a:cubicBezTo>
                      <a:pt x="204" y="68"/>
                      <a:pt x="206" y="66"/>
                      <a:pt x="206" y="66"/>
                    </a:cubicBezTo>
                    <a:cubicBezTo>
                      <a:pt x="211" y="63"/>
                      <a:pt x="211" y="63"/>
                      <a:pt x="211" y="63"/>
                    </a:cubicBezTo>
                    <a:cubicBezTo>
                      <a:pt x="207" y="56"/>
                      <a:pt x="207" y="56"/>
                      <a:pt x="207" y="56"/>
                    </a:cubicBezTo>
                    <a:cubicBezTo>
                      <a:pt x="205" y="57"/>
                      <a:pt x="205" y="57"/>
                      <a:pt x="205" y="57"/>
                    </a:cubicBezTo>
                    <a:cubicBezTo>
                      <a:pt x="200" y="55"/>
                      <a:pt x="200" y="55"/>
                      <a:pt x="200" y="55"/>
                    </a:cubicBezTo>
                    <a:cubicBezTo>
                      <a:pt x="204" y="53"/>
                      <a:pt x="204" y="53"/>
                      <a:pt x="204" y="53"/>
                    </a:cubicBezTo>
                    <a:cubicBezTo>
                      <a:pt x="205" y="50"/>
                      <a:pt x="205" y="50"/>
                      <a:pt x="205" y="50"/>
                    </a:cubicBezTo>
                    <a:cubicBezTo>
                      <a:pt x="211" y="53"/>
                      <a:pt x="211" y="53"/>
                      <a:pt x="211" y="53"/>
                    </a:cubicBezTo>
                    <a:cubicBezTo>
                      <a:pt x="211" y="53"/>
                      <a:pt x="214" y="54"/>
                      <a:pt x="213" y="53"/>
                    </a:cubicBezTo>
                    <a:cubicBezTo>
                      <a:pt x="213" y="51"/>
                      <a:pt x="214" y="52"/>
                      <a:pt x="214" y="53"/>
                    </a:cubicBezTo>
                    <a:cubicBezTo>
                      <a:pt x="215" y="54"/>
                      <a:pt x="217" y="52"/>
                      <a:pt x="219" y="52"/>
                    </a:cubicBezTo>
                    <a:cubicBezTo>
                      <a:pt x="221" y="52"/>
                      <a:pt x="219" y="50"/>
                      <a:pt x="219" y="49"/>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1" name="Freeform 130"/>
              <p:cNvSpPr>
                <a:spLocks/>
              </p:cNvSpPr>
              <p:nvPr/>
            </p:nvSpPr>
            <p:spPr bwMode="auto">
              <a:xfrm>
                <a:off x="2480" y="1819"/>
                <a:ext cx="495" cy="667"/>
              </a:xfrm>
              <a:custGeom>
                <a:avLst/>
                <a:gdLst>
                  <a:gd name="T0" fmla="*/ 233 w 247"/>
                  <a:gd name="T1" fmla="*/ 133 h 332"/>
                  <a:gd name="T2" fmla="*/ 230 w 247"/>
                  <a:gd name="T3" fmla="*/ 100 h 332"/>
                  <a:gd name="T4" fmla="*/ 219 w 247"/>
                  <a:gd name="T5" fmla="*/ 59 h 332"/>
                  <a:gd name="T6" fmla="*/ 211 w 247"/>
                  <a:gd name="T7" fmla="*/ 41 h 332"/>
                  <a:gd name="T8" fmla="*/ 190 w 247"/>
                  <a:gd name="T9" fmla="*/ 29 h 332"/>
                  <a:gd name="T10" fmla="*/ 195 w 247"/>
                  <a:gd name="T11" fmla="*/ 17 h 332"/>
                  <a:gd name="T12" fmla="*/ 189 w 247"/>
                  <a:gd name="T13" fmla="*/ 13 h 332"/>
                  <a:gd name="T14" fmla="*/ 184 w 247"/>
                  <a:gd name="T15" fmla="*/ 15 h 332"/>
                  <a:gd name="T16" fmla="*/ 170 w 247"/>
                  <a:gd name="T17" fmla="*/ 23 h 332"/>
                  <a:gd name="T18" fmla="*/ 166 w 247"/>
                  <a:gd name="T19" fmla="*/ 24 h 332"/>
                  <a:gd name="T20" fmla="*/ 143 w 247"/>
                  <a:gd name="T21" fmla="*/ 40 h 332"/>
                  <a:gd name="T22" fmla="*/ 126 w 247"/>
                  <a:gd name="T23" fmla="*/ 40 h 332"/>
                  <a:gd name="T24" fmla="*/ 134 w 247"/>
                  <a:gd name="T25" fmla="*/ 25 h 332"/>
                  <a:gd name="T26" fmla="*/ 133 w 247"/>
                  <a:gd name="T27" fmla="*/ 24 h 332"/>
                  <a:gd name="T28" fmla="*/ 114 w 247"/>
                  <a:gd name="T29" fmla="*/ 23 h 332"/>
                  <a:gd name="T30" fmla="*/ 106 w 247"/>
                  <a:gd name="T31" fmla="*/ 8 h 332"/>
                  <a:gd name="T32" fmla="*/ 86 w 247"/>
                  <a:gd name="T33" fmla="*/ 4 h 332"/>
                  <a:gd name="T34" fmla="*/ 75 w 247"/>
                  <a:gd name="T35" fmla="*/ 12 h 332"/>
                  <a:gd name="T36" fmla="*/ 81 w 247"/>
                  <a:gd name="T37" fmla="*/ 19 h 332"/>
                  <a:gd name="T38" fmla="*/ 78 w 247"/>
                  <a:gd name="T39" fmla="*/ 33 h 332"/>
                  <a:gd name="T40" fmla="*/ 85 w 247"/>
                  <a:gd name="T41" fmla="*/ 44 h 332"/>
                  <a:gd name="T42" fmla="*/ 69 w 247"/>
                  <a:gd name="T43" fmla="*/ 52 h 332"/>
                  <a:gd name="T44" fmla="*/ 62 w 247"/>
                  <a:gd name="T45" fmla="*/ 63 h 332"/>
                  <a:gd name="T46" fmla="*/ 52 w 247"/>
                  <a:gd name="T47" fmla="*/ 49 h 332"/>
                  <a:gd name="T48" fmla="*/ 33 w 247"/>
                  <a:gd name="T49" fmla="*/ 54 h 332"/>
                  <a:gd name="T50" fmla="*/ 33 w 247"/>
                  <a:gd name="T51" fmla="*/ 70 h 332"/>
                  <a:gd name="T52" fmla="*/ 36 w 247"/>
                  <a:gd name="T53" fmla="*/ 86 h 332"/>
                  <a:gd name="T54" fmla="*/ 23 w 247"/>
                  <a:gd name="T55" fmla="*/ 104 h 332"/>
                  <a:gd name="T56" fmla="*/ 31 w 247"/>
                  <a:gd name="T57" fmla="*/ 119 h 332"/>
                  <a:gd name="T58" fmla="*/ 25 w 247"/>
                  <a:gd name="T59" fmla="*/ 126 h 332"/>
                  <a:gd name="T60" fmla="*/ 6 w 247"/>
                  <a:gd name="T61" fmla="*/ 133 h 332"/>
                  <a:gd name="T62" fmla="*/ 7 w 247"/>
                  <a:gd name="T63" fmla="*/ 143 h 332"/>
                  <a:gd name="T64" fmla="*/ 4 w 247"/>
                  <a:gd name="T65" fmla="*/ 158 h 332"/>
                  <a:gd name="T66" fmla="*/ 2 w 247"/>
                  <a:gd name="T67" fmla="*/ 169 h 332"/>
                  <a:gd name="T68" fmla="*/ 3 w 247"/>
                  <a:gd name="T69" fmla="*/ 178 h 332"/>
                  <a:gd name="T70" fmla="*/ 10 w 247"/>
                  <a:gd name="T71" fmla="*/ 189 h 332"/>
                  <a:gd name="T72" fmla="*/ 4 w 247"/>
                  <a:gd name="T73" fmla="*/ 201 h 332"/>
                  <a:gd name="T74" fmla="*/ 11 w 247"/>
                  <a:gd name="T75" fmla="*/ 217 h 332"/>
                  <a:gd name="T76" fmla="*/ 15 w 247"/>
                  <a:gd name="T77" fmla="*/ 241 h 332"/>
                  <a:gd name="T78" fmla="*/ 43 w 247"/>
                  <a:gd name="T79" fmla="*/ 252 h 332"/>
                  <a:gd name="T80" fmla="*/ 45 w 247"/>
                  <a:gd name="T81" fmla="*/ 277 h 332"/>
                  <a:gd name="T82" fmla="*/ 38 w 247"/>
                  <a:gd name="T83" fmla="*/ 311 h 332"/>
                  <a:gd name="T84" fmla="*/ 51 w 247"/>
                  <a:gd name="T85" fmla="*/ 316 h 332"/>
                  <a:gd name="T86" fmla="*/ 60 w 247"/>
                  <a:gd name="T87" fmla="*/ 313 h 332"/>
                  <a:gd name="T88" fmla="*/ 74 w 247"/>
                  <a:gd name="T89" fmla="*/ 307 h 332"/>
                  <a:gd name="T90" fmla="*/ 87 w 247"/>
                  <a:gd name="T91" fmla="*/ 311 h 332"/>
                  <a:gd name="T92" fmla="*/ 99 w 247"/>
                  <a:gd name="T93" fmla="*/ 318 h 332"/>
                  <a:gd name="T94" fmla="*/ 113 w 247"/>
                  <a:gd name="T95" fmla="*/ 327 h 332"/>
                  <a:gd name="T96" fmla="*/ 122 w 247"/>
                  <a:gd name="T97" fmla="*/ 321 h 332"/>
                  <a:gd name="T98" fmla="*/ 141 w 247"/>
                  <a:gd name="T99" fmla="*/ 325 h 332"/>
                  <a:gd name="T100" fmla="*/ 165 w 247"/>
                  <a:gd name="T101" fmla="*/ 316 h 332"/>
                  <a:gd name="T102" fmla="*/ 185 w 247"/>
                  <a:gd name="T103" fmla="*/ 313 h 332"/>
                  <a:gd name="T104" fmla="*/ 199 w 247"/>
                  <a:gd name="T105" fmla="*/ 313 h 332"/>
                  <a:gd name="T106" fmla="*/ 190 w 247"/>
                  <a:gd name="T107" fmla="*/ 296 h 332"/>
                  <a:gd name="T108" fmla="*/ 203 w 247"/>
                  <a:gd name="T109" fmla="*/ 283 h 332"/>
                  <a:gd name="T110" fmla="*/ 218 w 247"/>
                  <a:gd name="T111" fmla="*/ 270 h 332"/>
                  <a:gd name="T112" fmla="*/ 206 w 247"/>
                  <a:gd name="T113" fmla="*/ 254 h 332"/>
                  <a:gd name="T114" fmla="*/ 183 w 247"/>
                  <a:gd name="T115" fmla="*/ 234 h 332"/>
                  <a:gd name="T116" fmla="*/ 167 w 247"/>
                  <a:gd name="T117" fmla="*/ 200 h 332"/>
                  <a:gd name="T118" fmla="*/ 190 w 247"/>
                  <a:gd name="T119" fmla="*/ 193 h 332"/>
                  <a:gd name="T120" fmla="*/ 216 w 247"/>
                  <a:gd name="T121" fmla="*/ 172 h 332"/>
                  <a:gd name="T122" fmla="*/ 236 w 247"/>
                  <a:gd name="T123" fmla="*/ 171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7" h="332">
                    <a:moveTo>
                      <a:pt x="247" y="154"/>
                    </a:moveTo>
                    <a:cubicBezTo>
                      <a:pt x="247" y="154"/>
                      <a:pt x="245" y="151"/>
                      <a:pt x="244" y="151"/>
                    </a:cubicBezTo>
                    <a:cubicBezTo>
                      <a:pt x="244" y="151"/>
                      <a:pt x="242" y="148"/>
                      <a:pt x="242" y="147"/>
                    </a:cubicBezTo>
                    <a:cubicBezTo>
                      <a:pt x="242" y="147"/>
                      <a:pt x="242" y="145"/>
                      <a:pt x="242" y="145"/>
                    </a:cubicBezTo>
                    <a:cubicBezTo>
                      <a:pt x="242" y="145"/>
                      <a:pt x="240" y="144"/>
                      <a:pt x="239" y="144"/>
                    </a:cubicBezTo>
                    <a:cubicBezTo>
                      <a:pt x="239" y="143"/>
                      <a:pt x="236" y="143"/>
                      <a:pt x="236" y="143"/>
                    </a:cubicBezTo>
                    <a:cubicBezTo>
                      <a:pt x="236" y="140"/>
                      <a:pt x="236" y="140"/>
                      <a:pt x="236" y="140"/>
                    </a:cubicBezTo>
                    <a:cubicBezTo>
                      <a:pt x="237" y="136"/>
                      <a:pt x="237" y="136"/>
                      <a:pt x="237" y="136"/>
                    </a:cubicBezTo>
                    <a:cubicBezTo>
                      <a:pt x="233" y="133"/>
                      <a:pt x="233" y="133"/>
                      <a:pt x="233" y="133"/>
                    </a:cubicBezTo>
                    <a:cubicBezTo>
                      <a:pt x="232" y="130"/>
                      <a:pt x="232" y="130"/>
                      <a:pt x="232" y="130"/>
                    </a:cubicBezTo>
                    <a:cubicBezTo>
                      <a:pt x="232" y="130"/>
                      <a:pt x="233" y="128"/>
                      <a:pt x="233" y="127"/>
                    </a:cubicBezTo>
                    <a:cubicBezTo>
                      <a:pt x="234" y="126"/>
                      <a:pt x="235" y="123"/>
                      <a:pt x="235" y="123"/>
                    </a:cubicBezTo>
                    <a:cubicBezTo>
                      <a:pt x="233" y="120"/>
                      <a:pt x="233" y="120"/>
                      <a:pt x="233" y="120"/>
                    </a:cubicBezTo>
                    <a:cubicBezTo>
                      <a:pt x="233" y="120"/>
                      <a:pt x="232" y="119"/>
                      <a:pt x="233" y="118"/>
                    </a:cubicBezTo>
                    <a:cubicBezTo>
                      <a:pt x="233" y="118"/>
                      <a:pt x="232" y="113"/>
                      <a:pt x="232" y="113"/>
                    </a:cubicBezTo>
                    <a:cubicBezTo>
                      <a:pt x="232" y="113"/>
                      <a:pt x="232" y="109"/>
                      <a:pt x="230" y="109"/>
                    </a:cubicBezTo>
                    <a:cubicBezTo>
                      <a:pt x="229" y="109"/>
                      <a:pt x="228" y="106"/>
                      <a:pt x="228" y="106"/>
                    </a:cubicBezTo>
                    <a:cubicBezTo>
                      <a:pt x="230" y="100"/>
                      <a:pt x="230" y="100"/>
                      <a:pt x="230" y="100"/>
                    </a:cubicBezTo>
                    <a:cubicBezTo>
                      <a:pt x="230" y="100"/>
                      <a:pt x="231" y="96"/>
                      <a:pt x="228" y="95"/>
                    </a:cubicBezTo>
                    <a:cubicBezTo>
                      <a:pt x="225" y="94"/>
                      <a:pt x="221" y="92"/>
                      <a:pt x="220" y="91"/>
                    </a:cubicBezTo>
                    <a:cubicBezTo>
                      <a:pt x="220" y="90"/>
                      <a:pt x="218" y="88"/>
                      <a:pt x="217" y="87"/>
                    </a:cubicBezTo>
                    <a:cubicBezTo>
                      <a:pt x="216" y="87"/>
                      <a:pt x="216" y="87"/>
                      <a:pt x="216" y="87"/>
                    </a:cubicBezTo>
                    <a:cubicBezTo>
                      <a:pt x="217" y="80"/>
                      <a:pt x="217" y="80"/>
                      <a:pt x="217" y="80"/>
                    </a:cubicBezTo>
                    <a:cubicBezTo>
                      <a:pt x="221" y="77"/>
                      <a:pt x="221" y="77"/>
                      <a:pt x="221" y="77"/>
                    </a:cubicBezTo>
                    <a:cubicBezTo>
                      <a:pt x="221" y="70"/>
                      <a:pt x="221" y="70"/>
                      <a:pt x="221" y="70"/>
                    </a:cubicBezTo>
                    <a:cubicBezTo>
                      <a:pt x="221" y="63"/>
                      <a:pt x="221" y="63"/>
                      <a:pt x="221" y="63"/>
                    </a:cubicBezTo>
                    <a:cubicBezTo>
                      <a:pt x="221" y="63"/>
                      <a:pt x="222" y="61"/>
                      <a:pt x="219" y="59"/>
                    </a:cubicBezTo>
                    <a:cubicBezTo>
                      <a:pt x="217" y="56"/>
                      <a:pt x="217" y="53"/>
                      <a:pt x="217" y="52"/>
                    </a:cubicBezTo>
                    <a:cubicBezTo>
                      <a:pt x="217" y="52"/>
                      <a:pt x="216" y="49"/>
                      <a:pt x="216" y="48"/>
                    </a:cubicBezTo>
                    <a:cubicBezTo>
                      <a:pt x="216" y="47"/>
                      <a:pt x="215" y="47"/>
                      <a:pt x="215" y="46"/>
                    </a:cubicBezTo>
                    <a:cubicBezTo>
                      <a:pt x="212" y="46"/>
                      <a:pt x="208" y="47"/>
                      <a:pt x="208" y="47"/>
                    </a:cubicBezTo>
                    <a:cubicBezTo>
                      <a:pt x="208" y="47"/>
                      <a:pt x="207" y="46"/>
                      <a:pt x="206" y="46"/>
                    </a:cubicBezTo>
                    <a:cubicBezTo>
                      <a:pt x="206" y="46"/>
                      <a:pt x="204" y="44"/>
                      <a:pt x="204" y="44"/>
                    </a:cubicBezTo>
                    <a:cubicBezTo>
                      <a:pt x="206" y="44"/>
                      <a:pt x="206" y="44"/>
                      <a:pt x="206" y="44"/>
                    </a:cubicBezTo>
                    <a:cubicBezTo>
                      <a:pt x="209" y="43"/>
                      <a:pt x="209" y="43"/>
                      <a:pt x="209" y="43"/>
                    </a:cubicBezTo>
                    <a:cubicBezTo>
                      <a:pt x="211" y="41"/>
                      <a:pt x="211" y="41"/>
                      <a:pt x="211" y="41"/>
                    </a:cubicBezTo>
                    <a:cubicBezTo>
                      <a:pt x="212" y="40"/>
                      <a:pt x="212" y="40"/>
                      <a:pt x="212" y="40"/>
                    </a:cubicBezTo>
                    <a:cubicBezTo>
                      <a:pt x="211" y="36"/>
                      <a:pt x="211" y="36"/>
                      <a:pt x="211" y="36"/>
                    </a:cubicBezTo>
                    <a:cubicBezTo>
                      <a:pt x="210" y="36"/>
                      <a:pt x="210" y="36"/>
                      <a:pt x="210" y="36"/>
                    </a:cubicBezTo>
                    <a:cubicBezTo>
                      <a:pt x="210" y="36"/>
                      <a:pt x="206" y="34"/>
                      <a:pt x="206" y="33"/>
                    </a:cubicBezTo>
                    <a:cubicBezTo>
                      <a:pt x="206" y="33"/>
                      <a:pt x="205" y="31"/>
                      <a:pt x="205" y="31"/>
                    </a:cubicBezTo>
                    <a:cubicBezTo>
                      <a:pt x="203" y="31"/>
                      <a:pt x="203" y="31"/>
                      <a:pt x="203" y="31"/>
                    </a:cubicBezTo>
                    <a:cubicBezTo>
                      <a:pt x="203" y="31"/>
                      <a:pt x="197" y="31"/>
                      <a:pt x="197" y="31"/>
                    </a:cubicBezTo>
                    <a:cubicBezTo>
                      <a:pt x="197" y="32"/>
                      <a:pt x="193" y="31"/>
                      <a:pt x="193" y="31"/>
                    </a:cubicBezTo>
                    <a:cubicBezTo>
                      <a:pt x="193" y="31"/>
                      <a:pt x="191" y="30"/>
                      <a:pt x="190" y="29"/>
                    </a:cubicBezTo>
                    <a:cubicBezTo>
                      <a:pt x="190" y="28"/>
                      <a:pt x="190" y="27"/>
                      <a:pt x="190" y="26"/>
                    </a:cubicBezTo>
                    <a:cubicBezTo>
                      <a:pt x="190" y="25"/>
                      <a:pt x="190" y="26"/>
                      <a:pt x="192" y="25"/>
                    </a:cubicBezTo>
                    <a:cubicBezTo>
                      <a:pt x="193" y="24"/>
                      <a:pt x="194" y="24"/>
                      <a:pt x="195" y="24"/>
                    </a:cubicBezTo>
                    <a:cubicBezTo>
                      <a:pt x="195" y="23"/>
                      <a:pt x="195" y="23"/>
                      <a:pt x="195" y="23"/>
                    </a:cubicBezTo>
                    <a:cubicBezTo>
                      <a:pt x="195" y="23"/>
                      <a:pt x="199" y="23"/>
                      <a:pt x="199" y="23"/>
                    </a:cubicBezTo>
                    <a:cubicBezTo>
                      <a:pt x="199" y="23"/>
                      <a:pt x="199" y="21"/>
                      <a:pt x="199" y="21"/>
                    </a:cubicBezTo>
                    <a:cubicBezTo>
                      <a:pt x="197" y="20"/>
                      <a:pt x="197" y="20"/>
                      <a:pt x="197" y="20"/>
                    </a:cubicBezTo>
                    <a:cubicBezTo>
                      <a:pt x="197" y="20"/>
                      <a:pt x="195" y="18"/>
                      <a:pt x="195" y="18"/>
                    </a:cubicBezTo>
                    <a:cubicBezTo>
                      <a:pt x="195" y="17"/>
                      <a:pt x="195" y="17"/>
                      <a:pt x="195" y="17"/>
                    </a:cubicBezTo>
                    <a:cubicBezTo>
                      <a:pt x="195" y="17"/>
                      <a:pt x="197" y="15"/>
                      <a:pt x="197" y="15"/>
                    </a:cubicBezTo>
                    <a:cubicBezTo>
                      <a:pt x="198" y="14"/>
                      <a:pt x="197" y="13"/>
                      <a:pt x="197" y="13"/>
                    </a:cubicBezTo>
                    <a:cubicBezTo>
                      <a:pt x="197" y="13"/>
                      <a:pt x="196" y="12"/>
                      <a:pt x="195" y="12"/>
                    </a:cubicBezTo>
                    <a:cubicBezTo>
                      <a:pt x="195" y="12"/>
                      <a:pt x="194" y="14"/>
                      <a:pt x="194" y="14"/>
                    </a:cubicBezTo>
                    <a:cubicBezTo>
                      <a:pt x="193" y="14"/>
                      <a:pt x="193" y="16"/>
                      <a:pt x="193" y="16"/>
                    </a:cubicBezTo>
                    <a:cubicBezTo>
                      <a:pt x="193" y="16"/>
                      <a:pt x="191" y="17"/>
                      <a:pt x="191" y="17"/>
                    </a:cubicBezTo>
                    <a:cubicBezTo>
                      <a:pt x="190" y="16"/>
                      <a:pt x="191" y="16"/>
                      <a:pt x="191" y="15"/>
                    </a:cubicBezTo>
                    <a:cubicBezTo>
                      <a:pt x="191" y="15"/>
                      <a:pt x="190" y="14"/>
                      <a:pt x="190" y="14"/>
                    </a:cubicBezTo>
                    <a:cubicBezTo>
                      <a:pt x="190" y="14"/>
                      <a:pt x="189" y="13"/>
                      <a:pt x="189" y="13"/>
                    </a:cubicBezTo>
                    <a:cubicBezTo>
                      <a:pt x="189" y="12"/>
                      <a:pt x="190" y="12"/>
                      <a:pt x="191" y="12"/>
                    </a:cubicBezTo>
                    <a:cubicBezTo>
                      <a:pt x="191" y="11"/>
                      <a:pt x="191" y="10"/>
                      <a:pt x="191" y="10"/>
                    </a:cubicBezTo>
                    <a:cubicBezTo>
                      <a:pt x="191" y="10"/>
                      <a:pt x="191" y="9"/>
                      <a:pt x="190" y="9"/>
                    </a:cubicBezTo>
                    <a:cubicBezTo>
                      <a:pt x="190" y="8"/>
                      <a:pt x="189" y="9"/>
                      <a:pt x="189" y="9"/>
                    </a:cubicBezTo>
                    <a:cubicBezTo>
                      <a:pt x="189" y="9"/>
                      <a:pt x="187" y="11"/>
                      <a:pt x="187" y="11"/>
                    </a:cubicBezTo>
                    <a:cubicBezTo>
                      <a:pt x="187" y="11"/>
                      <a:pt x="186" y="12"/>
                      <a:pt x="186" y="12"/>
                    </a:cubicBezTo>
                    <a:cubicBezTo>
                      <a:pt x="186" y="12"/>
                      <a:pt x="186" y="14"/>
                      <a:pt x="186" y="14"/>
                    </a:cubicBezTo>
                    <a:cubicBezTo>
                      <a:pt x="186" y="14"/>
                      <a:pt x="184" y="15"/>
                      <a:pt x="184" y="15"/>
                    </a:cubicBezTo>
                    <a:cubicBezTo>
                      <a:pt x="184" y="15"/>
                      <a:pt x="184" y="15"/>
                      <a:pt x="184" y="15"/>
                    </a:cubicBezTo>
                    <a:cubicBezTo>
                      <a:pt x="184" y="15"/>
                      <a:pt x="183" y="17"/>
                      <a:pt x="183" y="17"/>
                    </a:cubicBezTo>
                    <a:cubicBezTo>
                      <a:pt x="183" y="17"/>
                      <a:pt x="183" y="19"/>
                      <a:pt x="183" y="19"/>
                    </a:cubicBezTo>
                    <a:cubicBezTo>
                      <a:pt x="183" y="19"/>
                      <a:pt x="182" y="20"/>
                      <a:pt x="181" y="21"/>
                    </a:cubicBezTo>
                    <a:cubicBezTo>
                      <a:pt x="180" y="21"/>
                      <a:pt x="180" y="22"/>
                      <a:pt x="180" y="22"/>
                    </a:cubicBezTo>
                    <a:cubicBezTo>
                      <a:pt x="180" y="23"/>
                      <a:pt x="180" y="23"/>
                      <a:pt x="180" y="23"/>
                    </a:cubicBezTo>
                    <a:cubicBezTo>
                      <a:pt x="177" y="24"/>
                      <a:pt x="177" y="24"/>
                      <a:pt x="177" y="24"/>
                    </a:cubicBezTo>
                    <a:cubicBezTo>
                      <a:pt x="177" y="24"/>
                      <a:pt x="175" y="23"/>
                      <a:pt x="175" y="23"/>
                    </a:cubicBezTo>
                    <a:cubicBezTo>
                      <a:pt x="175" y="23"/>
                      <a:pt x="173" y="23"/>
                      <a:pt x="173" y="23"/>
                    </a:cubicBezTo>
                    <a:cubicBezTo>
                      <a:pt x="173" y="23"/>
                      <a:pt x="170" y="23"/>
                      <a:pt x="170" y="23"/>
                    </a:cubicBezTo>
                    <a:cubicBezTo>
                      <a:pt x="170" y="23"/>
                      <a:pt x="169" y="24"/>
                      <a:pt x="169" y="24"/>
                    </a:cubicBezTo>
                    <a:cubicBezTo>
                      <a:pt x="168" y="26"/>
                      <a:pt x="168" y="26"/>
                      <a:pt x="168" y="26"/>
                    </a:cubicBezTo>
                    <a:cubicBezTo>
                      <a:pt x="168" y="26"/>
                      <a:pt x="168" y="24"/>
                      <a:pt x="168" y="24"/>
                    </a:cubicBezTo>
                    <a:cubicBezTo>
                      <a:pt x="169" y="23"/>
                      <a:pt x="170" y="22"/>
                      <a:pt x="170" y="22"/>
                    </a:cubicBezTo>
                    <a:cubicBezTo>
                      <a:pt x="171" y="22"/>
                      <a:pt x="171" y="21"/>
                      <a:pt x="171" y="20"/>
                    </a:cubicBezTo>
                    <a:cubicBezTo>
                      <a:pt x="171" y="20"/>
                      <a:pt x="170" y="19"/>
                      <a:pt x="170" y="19"/>
                    </a:cubicBezTo>
                    <a:cubicBezTo>
                      <a:pt x="168" y="20"/>
                      <a:pt x="168" y="20"/>
                      <a:pt x="168" y="20"/>
                    </a:cubicBezTo>
                    <a:cubicBezTo>
                      <a:pt x="168" y="20"/>
                      <a:pt x="167" y="22"/>
                      <a:pt x="167" y="23"/>
                    </a:cubicBezTo>
                    <a:cubicBezTo>
                      <a:pt x="167" y="24"/>
                      <a:pt x="166" y="24"/>
                      <a:pt x="166" y="24"/>
                    </a:cubicBezTo>
                    <a:cubicBezTo>
                      <a:pt x="164" y="26"/>
                      <a:pt x="164" y="26"/>
                      <a:pt x="164" y="26"/>
                    </a:cubicBezTo>
                    <a:cubicBezTo>
                      <a:pt x="163" y="28"/>
                      <a:pt x="163" y="28"/>
                      <a:pt x="163" y="28"/>
                    </a:cubicBezTo>
                    <a:cubicBezTo>
                      <a:pt x="163" y="28"/>
                      <a:pt x="160" y="31"/>
                      <a:pt x="159" y="31"/>
                    </a:cubicBezTo>
                    <a:cubicBezTo>
                      <a:pt x="159" y="32"/>
                      <a:pt x="156" y="33"/>
                      <a:pt x="156" y="33"/>
                    </a:cubicBezTo>
                    <a:cubicBezTo>
                      <a:pt x="156" y="33"/>
                      <a:pt x="151" y="33"/>
                      <a:pt x="150" y="33"/>
                    </a:cubicBezTo>
                    <a:cubicBezTo>
                      <a:pt x="149" y="33"/>
                      <a:pt x="148" y="35"/>
                      <a:pt x="148" y="35"/>
                    </a:cubicBezTo>
                    <a:cubicBezTo>
                      <a:pt x="148" y="35"/>
                      <a:pt x="147" y="36"/>
                      <a:pt x="147" y="37"/>
                    </a:cubicBezTo>
                    <a:cubicBezTo>
                      <a:pt x="146" y="37"/>
                      <a:pt x="145" y="38"/>
                      <a:pt x="145" y="38"/>
                    </a:cubicBezTo>
                    <a:cubicBezTo>
                      <a:pt x="144" y="39"/>
                      <a:pt x="143" y="40"/>
                      <a:pt x="143" y="40"/>
                    </a:cubicBezTo>
                    <a:cubicBezTo>
                      <a:pt x="143" y="40"/>
                      <a:pt x="142" y="42"/>
                      <a:pt x="142" y="42"/>
                    </a:cubicBezTo>
                    <a:cubicBezTo>
                      <a:pt x="142" y="43"/>
                      <a:pt x="139" y="42"/>
                      <a:pt x="139" y="42"/>
                    </a:cubicBezTo>
                    <a:cubicBezTo>
                      <a:pt x="138" y="41"/>
                      <a:pt x="138" y="41"/>
                      <a:pt x="138" y="41"/>
                    </a:cubicBezTo>
                    <a:cubicBezTo>
                      <a:pt x="135" y="40"/>
                      <a:pt x="135" y="40"/>
                      <a:pt x="135" y="40"/>
                    </a:cubicBezTo>
                    <a:cubicBezTo>
                      <a:pt x="132" y="40"/>
                      <a:pt x="132" y="40"/>
                      <a:pt x="132" y="40"/>
                    </a:cubicBezTo>
                    <a:cubicBezTo>
                      <a:pt x="131" y="41"/>
                      <a:pt x="131" y="41"/>
                      <a:pt x="131" y="41"/>
                    </a:cubicBezTo>
                    <a:cubicBezTo>
                      <a:pt x="130" y="42"/>
                      <a:pt x="130" y="42"/>
                      <a:pt x="130" y="42"/>
                    </a:cubicBezTo>
                    <a:cubicBezTo>
                      <a:pt x="128" y="42"/>
                      <a:pt x="128" y="42"/>
                      <a:pt x="128" y="42"/>
                    </a:cubicBezTo>
                    <a:cubicBezTo>
                      <a:pt x="126" y="40"/>
                      <a:pt x="126" y="40"/>
                      <a:pt x="126" y="40"/>
                    </a:cubicBezTo>
                    <a:cubicBezTo>
                      <a:pt x="125" y="38"/>
                      <a:pt x="125" y="38"/>
                      <a:pt x="125" y="38"/>
                    </a:cubicBezTo>
                    <a:cubicBezTo>
                      <a:pt x="126" y="37"/>
                      <a:pt x="126" y="37"/>
                      <a:pt x="126" y="37"/>
                    </a:cubicBezTo>
                    <a:cubicBezTo>
                      <a:pt x="129" y="37"/>
                      <a:pt x="129" y="37"/>
                      <a:pt x="129" y="37"/>
                    </a:cubicBezTo>
                    <a:cubicBezTo>
                      <a:pt x="131" y="35"/>
                      <a:pt x="131" y="35"/>
                      <a:pt x="131" y="35"/>
                    </a:cubicBezTo>
                    <a:cubicBezTo>
                      <a:pt x="131" y="34"/>
                      <a:pt x="131" y="34"/>
                      <a:pt x="131" y="34"/>
                    </a:cubicBezTo>
                    <a:cubicBezTo>
                      <a:pt x="131" y="34"/>
                      <a:pt x="133" y="33"/>
                      <a:pt x="133" y="33"/>
                    </a:cubicBezTo>
                    <a:cubicBezTo>
                      <a:pt x="134" y="33"/>
                      <a:pt x="134" y="31"/>
                      <a:pt x="134" y="31"/>
                    </a:cubicBezTo>
                    <a:cubicBezTo>
                      <a:pt x="134" y="28"/>
                      <a:pt x="134" y="28"/>
                      <a:pt x="134" y="28"/>
                    </a:cubicBezTo>
                    <a:cubicBezTo>
                      <a:pt x="134" y="25"/>
                      <a:pt x="134" y="25"/>
                      <a:pt x="134" y="25"/>
                    </a:cubicBezTo>
                    <a:cubicBezTo>
                      <a:pt x="135" y="23"/>
                      <a:pt x="135" y="23"/>
                      <a:pt x="135" y="23"/>
                    </a:cubicBezTo>
                    <a:cubicBezTo>
                      <a:pt x="138" y="22"/>
                      <a:pt x="138" y="22"/>
                      <a:pt x="138" y="22"/>
                    </a:cubicBezTo>
                    <a:cubicBezTo>
                      <a:pt x="138" y="20"/>
                      <a:pt x="138" y="20"/>
                      <a:pt x="138" y="20"/>
                    </a:cubicBezTo>
                    <a:cubicBezTo>
                      <a:pt x="137" y="17"/>
                      <a:pt x="137" y="17"/>
                      <a:pt x="137" y="17"/>
                    </a:cubicBezTo>
                    <a:cubicBezTo>
                      <a:pt x="137" y="17"/>
                      <a:pt x="133" y="17"/>
                      <a:pt x="133" y="17"/>
                    </a:cubicBezTo>
                    <a:cubicBezTo>
                      <a:pt x="132" y="17"/>
                      <a:pt x="131" y="18"/>
                      <a:pt x="131" y="18"/>
                    </a:cubicBezTo>
                    <a:cubicBezTo>
                      <a:pt x="131" y="21"/>
                      <a:pt x="131" y="21"/>
                      <a:pt x="131" y="21"/>
                    </a:cubicBezTo>
                    <a:cubicBezTo>
                      <a:pt x="133" y="23"/>
                      <a:pt x="133" y="23"/>
                      <a:pt x="133" y="23"/>
                    </a:cubicBezTo>
                    <a:cubicBezTo>
                      <a:pt x="133" y="24"/>
                      <a:pt x="133" y="24"/>
                      <a:pt x="133" y="24"/>
                    </a:cubicBezTo>
                    <a:cubicBezTo>
                      <a:pt x="131" y="25"/>
                      <a:pt x="131" y="25"/>
                      <a:pt x="131" y="25"/>
                    </a:cubicBezTo>
                    <a:cubicBezTo>
                      <a:pt x="129" y="24"/>
                      <a:pt x="129" y="24"/>
                      <a:pt x="129" y="24"/>
                    </a:cubicBezTo>
                    <a:cubicBezTo>
                      <a:pt x="128" y="26"/>
                      <a:pt x="128" y="26"/>
                      <a:pt x="128" y="26"/>
                    </a:cubicBezTo>
                    <a:cubicBezTo>
                      <a:pt x="127" y="28"/>
                      <a:pt x="127" y="28"/>
                      <a:pt x="127" y="28"/>
                    </a:cubicBezTo>
                    <a:cubicBezTo>
                      <a:pt x="123" y="27"/>
                      <a:pt x="123" y="27"/>
                      <a:pt x="123" y="27"/>
                    </a:cubicBezTo>
                    <a:cubicBezTo>
                      <a:pt x="120" y="25"/>
                      <a:pt x="120" y="25"/>
                      <a:pt x="120" y="25"/>
                    </a:cubicBezTo>
                    <a:cubicBezTo>
                      <a:pt x="118" y="23"/>
                      <a:pt x="118" y="23"/>
                      <a:pt x="118" y="23"/>
                    </a:cubicBezTo>
                    <a:cubicBezTo>
                      <a:pt x="115" y="23"/>
                      <a:pt x="115" y="23"/>
                      <a:pt x="115" y="23"/>
                    </a:cubicBezTo>
                    <a:cubicBezTo>
                      <a:pt x="114" y="23"/>
                      <a:pt x="114" y="23"/>
                      <a:pt x="114" y="23"/>
                    </a:cubicBezTo>
                    <a:cubicBezTo>
                      <a:pt x="111" y="23"/>
                      <a:pt x="111" y="23"/>
                      <a:pt x="111" y="23"/>
                    </a:cubicBezTo>
                    <a:cubicBezTo>
                      <a:pt x="110" y="22"/>
                      <a:pt x="110" y="22"/>
                      <a:pt x="110" y="22"/>
                    </a:cubicBezTo>
                    <a:cubicBezTo>
                      <a:pt x="109" y="21"/>
                      <a:pt x="109" y="21"/>
                      <a:pt x="109" y="21"/>
                    </a:cubicBezTo>
                    <a:cubicBezTo>
                      <a:pt x="107" y="21"/>
                      <a:pt x="107" y="21"/>
                      <a:pt x="107" y="21"/>
                    </a:cubicBezTo>
                    <a:cubicBezTo>
                      <a:pt x="105" y="20"/>
                      <a:pt x="105" y="20"/>
                      <a:pt x="105" y="20"/>
                    </a:cubicBezTo>
                    <a:cubicBezTo>
                      <a:pt x="105" y="18"/>
                      <a:pt x="105" y="18"/>
                      <a:pt x="105" y="18"/>
                    </a:cubicBezTo>
                    <a:cubicBezTo>
                      <a:pt x="105" y="18"/>
                      <a:pt x="106" y="15"/>
                      <a:pt x="106" y="14"/>
                    </a:cubicBezTo>
                    <a:cubicBezTo>
                      <a:pt x="107" y="14"/>
                      <a:pt x="107" y="12"/>
                      <a:pt x="107" y="12"/>
                    </a:cubicBezTo>
                    <a:cubicBezTo>
                      <a:pt x="106" y="8"/>
                      <a:pt x="106" y="8"/>
                      <a:pt x="106" y="8"/>
                    </a:cubicBezTo>
                    <a:cubicBezTo>
                      <a:pt x="99" y="1"/>
                      <a:pt x="99" y="1"/>
                      <a:pt x="99" y="1"/>
                    </a:cubicBezTo>
                    <a:cubicBezTo>
                      <a:pt x="99" y="3"/>
                      <a:pt x="99" y="3"/>
                      <a:pt x="99" y="3"/>
                    </a:cubicBezTo>
                    <a:cubicBezTo>
                      <a:pt x="97" y="4"/>
                      <a:pt x="97" y="4"/>
                      <a:pt x="97" y="4"/>
                    </a:cubicBezTo>
                    <a:cubicBezTo>
                      <a:pt x="96" y="2"/>
                      <a:pt x="96" y="2"/>
                      <a:pt x="96" y="2"/>
                    </a:cubicBezTo>
                    <a:cubicBezTo>
                      <a:pt x="96" y="2"/>
                      <a:pt x="95" y="1"/>
                      <a:pt x="95" y="2"/>
                    </a:cubicBezTo>
                    <a:cubicBezTo>
                      <a:pt x="94" y="2"/>
                      <a:pt x="91" y="4"/>
                      <a:pt x="91" y="4"/>
                    </a:cubicBezTo>
                    <a:cubicBezTo>
                      <a:pt x="91" y="4"/>
                      <a:pt x="90" y="4"/>
                      <a:pt x="89" y="4"/>
                    </a:cubicBezTo>
                    <a:cubicBezTo>
                      <a:pt x="89" y="4"/>
                      <a:pt x="88" y="5"/>
                      <a:pt x="88" y="5"/>
                    </a:cubicBezTo>
                    <a:cubicBezTo>
                      <a:pt x="86" y="4"/>
                      <a:pt x="86" y="4"/>
                      <a:pt x="86" y="4"/>
                    </a:cubicBezTo>
                    <a:cubicBezTo>
                      <a:pt x="83" y="2"/>
                      <a:pt x="83" y="2"/>
                      <a:pt x="83" y="2"/>
                    </a:cubicBezTo>
                    <a:cubicBezTo>
                      <a:pt x="83" y="2"/>
                      <a:pt x="81" y="2"/>
                      <a:pt x="80" y="2"/>
                    </a:cubicBezTo>
                    <a:cubicBezTo>
                      <a:pt x="79" y="2"/>
                      <a:pt x="76" y="0"/>
                      <a:pt x="76" y="0"/>
                    </a:cubicBezTo>
                    <a:cubicBezTo>
                      <a:pt x="74" y="0"/>
                      <a:pt x="74" y="0"/>
                      <a:pt x="74" y="0"/>
                    </a:cubicBezTo>
                    <a:cubicBezTo>
                      <a:pt x="71" y="1"/>
                      <a:pt x="71" y="1"/>
                      <a:pt x="71" y="1"/>
                    </a:cubicBezTo>
                    <a:cubicBezTo>
                      <a:pt x="72" y="7"/>
                      <a:pt x="72" y="7"/>
                      <a:pt x="72" y="7"/>
                    </a:cubicBezTo>
                    <a:cubicBezTo>
                      <a:pt x="73" y="9"/>
                      <a:pt x="73" y="9"/>
                      <a:pt x="73" y="9"/>
                    </a:cubicBezTo>
                    <a:cubicBezTo>
                      <a:pt x="74" y="11"/>
                      <a:pt x="74" y="11"/>
                      <a:pt x="74" y="11"/>
                    </a:cubicBezTo>
                    <a:cubicBezTo>
                      <a:pt x="75" y="12"/>
                      <a:pt x="75" y="12"/>
                      <a:pt x="75" y="12"/>
                    </a:cubicBezTo>
                    <a:cubicBezTo>
                      <a:pt x="77" y="14"/>
                      <a:pt x="77" y="14"/>
                      <a:pt x="77" y="14"/>
                    </a:cubicBezTo>
                    <a:cubicBezTo>
                      <a:pt x="79" y="17"/>
                      <a:pt x="79" y="17"/>
                      <a:pt x="79" y="17"/>
                    </a:cubicBezTo>
                    <a:cubicBezTo>
                      <a:pt x="80" y="19"/>
                      <a:pt x="80" y="19"/>
                      <a:pt x="80" y="19"/>
                    </a:cubicBezTo>
                    <a:cubicBezTo>
                      <a:pt x="79" y="19"/>
                      <a:pt x="79" y="19"/>
                      <a:pt x="79" y="19"/>
                    </a:cubicBezTo>
                    <a:cubicBezTo>
                      <a:pt x="77" y="19"/>
                      <a:pt x="77" y="19"/>
                      <a:pt x="77" y="19"/>
                    </a:cubicBezTo>
                    <a:cubicBezTo>
                      <a:pt x="77" y="21"/>
                      <a:pt x="77" y="21"/>
                      <a:pt x="77" y="21"/>
                    </a:cubicBezTo>
                    <a:cubicBezTo>
                      <a:pt x="77" y="21"/>
                      <a:pt x="78" y="21"/>
                      <a:pt x="78" y="21"/>
                    </a:cubicBezTo>
                    <a:cubicBezTo>
                      <a:pt x="79" y="21"/>
                      <a:pt x="80" y="20"/>
                      <a:pt x="80" y="20"/>
                    </a:cubicBezTo>
                    <a:cubicBezTo>
                      <a:pt x="81" y="19"/>
                      <a:pt x="81" y="19"/>
                      <a:pt x="81" y="19"/>
                    </a:cubicBezTo>
                    <a:cubicBezTo>
                      <a:pt x="82" y="21"/>
                      <a:pt x="82" y="21"/>
                      <a:pt x="82" y="21"/>
                    </a:cubicBezTo>
                    <a:cubicBezTo>
                      <a:pt x="76" y="23"/>
                      <a:pt x="76" y="23"/>
                      <a:pt x="76" y="23"/>
                    </a:cubicBezTo>
                    <a:cubicBezTo>
                      <a:pt x="72" y="24"/>
                      <a:pt x="72" y="24"/>
                      <a:pt x="72" y="24"/>
                    </a:cubicBezTo>
                    <a:cubicBezTo>
                      <a:pt x="71" y="27"/>
                      <a:pt x="71" y="27"/>
                      <a:pt x="71" y="27"/>
                    </a:cubicBezTo>
                    <a:cubicBezTo>
                      <a:pt x="73" y="29"/>
                      <a:pt x="73" y="29"/>
                      <a:pt x="73" y="29"/>
                    </a:cubicBezTo>
                    <a:cubicBezTo>
                      <a:pt x="75" y="29"/>
                      <a:pt x="75" y="29"/>
                      <a:pt x="75" y="29"/>
                    </a:cubicBezTo>
                    <a:cubicBezTo>
                      <a:pt x="78" y="29"/>
                      <a:pt x="78" y="29"/>
                      <a:pt x="78" y="29"/>
                    </a:cubicBezTo>
                    <a:cubicBezTo>
                      <a:pt x="78" y="29"/>
                      <a:pt x="78" y="30"/>
                      <a:pt x="77" y="31"/>
                    </a:cubicBezTo>
                    <a:cubicBezTo>
                      <a:pt x="77" y="33"/>
                      <a:pt x="78" y="33"/>
                      <a:pt x="78" y="33"/>
                    </a:cubicBezTo>
                    <a:cubicBezTo>
                      <a:pt x="80" y="33"/>
                      <a:pt x="80" y="33"/>
                      <a:pt x="80" y="33"/>
                    </a:cubicBezTo>
                    <a:cubicBezTo>
                      <a:pt x="80" y="33"/>
                      <a:pt x="80" y="34"/>
                      <a:pt x="79" y="35"/>
                    </a:cubicBezTo>
                    <a:cubicBezTo>
                      <a:pt x="78" y="35"/>
                      <a:pt x="78" y="38"/>
                      <a:pt x="78" y="38"/>
                    </a:cubicBezTo>
                    <a:cubicBezTo>
                      <a:pt x="81" y="40"/>
                      <a:pt x="81" y="40"/>
                      <a:pt x="81" y="40"/>
                    </a:cubicBezTo>
                    <a:cubicBezTo>
                      <a:pt x="80" y="41"/>
                      <a:pt x="80" y="41"/>
                      <a:pt x="80" y="41"/>
                    </a:cubicBezTo>
                    <a:cubicBezTo>
                      <a:pt x="79" y="43"/>
                      <a:pt x="79" y="43"/>
                      <a:pt x="79" y="43"/>
                    </a:cubicBezTo>
                    <a:cubicBezTo>
                      <a:pt x="79" y="43"/>
                      <a:pt x="81" y="45"/>
                      <a:pt x="81" y="46"/>
                    </a:cubicBezTo>
                    <a:cubicBezTo>
                      <a:pt x="81" y="46"/>
                      <a:pt x="84" y="46"/>
                      <a:pt x="84" y="46"/>
                    </a:cubicBezTo>
                    <a:cubicBezTo>
                      <a:pt x="84" y="46"/>
                      <a:pt x="85" y="44"/>
                      <a:pt x="85" y="44"/>
                    </a:cubicBezTo>
                    <a:cubicBezTo>
                      <a:pt x="85" y="44"/>
                      <a:pt x="87" y="45"/>
                      <a:pt x="87" y="45"/>
                    </a:cubicBezTo>
                    <a:cubicBezTo>
                      <a:pt x="88" y="45"/>
                      <a:pt x="89" y="47"/>
                      <a:pt x="89" y="47"/>
                    </a:cubicBezTo>
                    <a:cubicBezTo>
                      <a:pt x="86" y="47"/>
                      <a:pt x="86" y="47"/>
                      <a:pt x="86" y="47"/>
                    </a:cubicBezTo>
                    <a:cubicBezTo>
                      <a:pt x="84" y="48"/>
                      <a:pt x="84" y="48"/>
                      <a:pt x="84" y="48"/>
                    </a:cubicBezTo>
                    <a:cubicBezTo>
                      <a:pt x="79" y="48"/>
                      <a:pt x="79" y="48"/>
                      <a:pt x="79" y="48"/>
                    </a:cubicBezTo>
                    <a:cubicBezTo>
                      <a:pt x="75" y="48"/>
                      <a:pt x="75" y="48"/>
                      <a:pt x="75" y="48"/>
                    </a:cubicBezTo>
                    <a:cubicBezTo>
                      <a:pt x="73" y="47"/>
                      <a:pt x="73" y="47"/>
                      <a:pt x="73" y="47"/>
                    </a:cubicBezTo>
                    <a:cubicBezTo>
                      <a:pt x="70" y="49"/>
                      <a:pt x="70" y="49"/>
                      <a:pt x="70" y="49"/>
                    </a:cubicBezTo>
                    <a:cubicBezTo>
                      <a:pt x="69" y="52"/>
                      <a:pt x="69" y="52"/>
                      <a:pt x="69" y="52"/>
                    </a:cubicBezTo>
                    <a:cubicBezTo>
                      <a:pt x="68" y="56"/>
                      <a:pt x="68" y="56"/>
                      <a:pt x="68" y="56"/>
                    </a:cubicBezTo>
                    <a:cubicBezTo>
                      <a:pt x="68" y="56"/>
                      <a:pt x="70" y="60"/>
                      <a:pt x="71" y="60"/>
                    </a:cubicBezTo>
                    <a:cubicBezTo>
                      <a:pt x="71" y="60"/>
                      <a:pt x="68" y="61"/>
                      <a:pt x="68" y="61"/>
                    </a:cubicBezTo>
                    <a:cubicBezTo>
                      <a:pt x="66" y="60"/>
                      <a:pt x="66" y="60"/>
                      <a:pt x="66" y="60"/>
                    </a:cubicBezTo>
                    <a:cubicBezTo>
                      <a:pt x="66" y="60"/>
                      <a:pt x="64" y="58"/>
                      <a:pt x="63" y="58"/>
                    </a:cubicBezTo>
                    <a:cubicBezTo>
                      <a:pt x="62" y="57"/>
                      <a:pt x="61" y="58"/>
                      <a:pt x="61" y="58"/>
                    </a:cubicBezTo>
                    <a:cubicBezTo>
                      <a:pt x="60" y="61"/>
                      <a:pt x="60" y="61"/>
                      <a:pt x="60" y="61"/>
                    </a:cubicBezTo>
                    <a:cubicBezTo>
                      <a:pt x="61" y="61"/>
                      <a:pt x="61" y="61"/>
                      <a:pt x="61" y="61"/>
                    </a:cubicBezTo>
                    <a:cubicBezTo>
                      <a:pt x="62" y="63"/>
                      <a:pt x="62" y="63"/>
                      <a:pt x="62" y="63"/>
                    </a:cubicBezTo>
                    <a:cubicBezTo>
                      <a:pt x="62" y="65"/>
                      <a:pt x="62" y="65"/>
                      <a:pt x="62" y="65"/>
                    </a:cubicBezTo>
                    <a:cubicBezTo>
                      <a:pt x="60" y="66"/>
                      <a:pt x="60" y="66"/>
                      <a:pt x="60" y="66"/>
                    </a:cubicBezTo>
                    <a:cubicBezTo>
                      <a:pt x="60" y="66"/>
                      <a:pt x="59" y="65"/>
                      <a:pt x="59" y="64"/>
                    </a:cubicBezTo>
                    <a:cubicBezTo>
                      <a:pt x="59" y="64"/>
                      <a:pt x="58" y="61"/>
                      <a:pt x="58" y="61"/>
                    </a:cubicBezTo>
                    <a:cubicBezTo>
                      <a:pt x="58" y="60"/>
                      <a:pt x="58" y="58"/>
                      <a:pt x="58" y="58"/>
                    </a:cubicBezTo>
                    <a:cubicBezTo>
                      <a:pt x="58" y="58"/>
                      <a:pt x="57" y="56"/>
                      <a:pt x="57" y="56"/>
                    </a:cubicBezTo>
                    <a:cubicBezTo>
                      <a:pt x="58" y="55"/>
                      <a:pt x="56" y="54"/>
                      <a:pt x="56" y="53"/>
                    </a:cubicBezTo>
                    <a:cubicBezTo>
                      <a:pt x="56" y="53"/>
                      <a:pt x="54" y="51"/>
                      <a:pt x="54" y="51"/>
                    </a:cubicBezTo>
                    <a:cubicBezTo>
                      <a:pt x="52" y="49"/>
                      <a:pt x="52" y="49"/>
                      <a:pt x="52" y="49"/>
                    </a:cubicBezTo>
                    <a:cubicBezTo>
                      <a:pt x="49" y="51"/>
                      <a:pt x="49" y="51"/>
                      <a:pt x="49" y="51"/>
                    </a:cubicBezTo>
                    <a:cubicBezTo>
                      <a:pt x="44" y="50"/>
                      <a:pt x="44" y="50"/>
                      <a:pt x="44" y="50"/>
                    </a:cubicBezTo>
                    <a:cubicBezTo>
                      <a:pt x="41" y="52"/>
                      <a:pt x="41" y="52"/>
                      <a:pt x="41" y="52"/>
                    </a:cubicBezTo>
                    <a:cubicBezTo>
                      <a:pt x="41" y="53"/>
                      <a:pt x="41" y="53"/>
                      <a:pt x="41" y="53"/>
                    </a:cubicBezTo>
                    <a:cubicBezTo>
                      <a:pt x="37" y="54"/>
                      <a:pt x="37" y="54"/>
                      <a:pt x="37" y="54"/>
                    </a:cubicBezTo>
                    <a:cubicBezTo>
                      <a:pt x="37" y="54"/>
                      <a:pt x="36" y="54"/>
                      <a:pt x="36" y="54"/>
                    </a:cubicBezTo>
                    <a:cubicBezTo>
                      <a:pt x="35" y="54"/>
                      <a:pt x="35" y="54"/>
                      <a:pt x="34" y="54"/>
                    </a:cubicBezTo>
                    <a:cubicBezTo>
                      <a:pt x="33" y="54"/>
                      <a:pt x="33" y="54"/>
                      <a:pt x="33" y="54"/>
                    </a:cubicBezTo>
                    <a:cubicBezTo>
                      <a:pt x="33" y="54"/>
                      <a:pt x="33" y="54"/>
                      <a:pt x="33" y="54"/>
                    </a:cubicBezTo>
                    <a:cubicBezTo>
                      <a:pt x="32" y="54"/>
                      <a:pt x="32" y="54"/>
                      <a:pt x="32" y="54"/>
                    </a:cubicBezTo>
                    <a:cubicBezTo>
                      <a:pt x="32" y="54"/>
                      <a:pt x="32" y="54"/>
                      <a:pt x="32" y="54"/>
                    </a:cubicBezTo>
                    <a:cubicBezTo>
                      <a:pt x="30" y="56"/>
                      <a:pt x="30" y="56"/>
                      <a:pt x="30" y="56"/>
                    </a:cubicBezTo>
                    <a:cubicBezTo>
                      <a:pt x="32" y="59"/>
                      <a:pt x="32" y="59"/>
                      <a:pt x="32" y="59"/>
                    </a:cubicBezTo>
                    <a:cubicBezTo>
                      <a:pt x="32" y="62"/>
                      <a:pt x="32" y="62"/>
                      <a:pt x="32" y="62"/>
                    </a:cubicBezTo>
                    <a:cubicBezTo>
                      <a:pt x="32" y="62"/>
                      <a:pt x="30" y="64"/>
                      <a:pt x="29" y="64"/>
                    </a:cubicBezTo>
                    <a:cubicBezTo>
                      <a:pt x="29" y="64"/>
                      <a:pt x="29" y="65"/>
                      <a:pt x="28" y="67"/>
                    </a:cubicBezTo>
                    <a:cubicBezTo>
                      <a:pt x="29" y="68"/>
                      <a:pt x="29" y="68"/>
                      <a:pt x="29" y="68"/>
                    </a:cubicBezTo>
                    <a:cubicBezTo>
                      <a:pt x="33" y="70"/>
                      <a:pt x="33" y="70"/>
                      <a:pt x="33" y="70"/>
                    </a:cubicBezTo>
                    <a:cubicBezTo>
                      <a:pt x="33" y="70"/>
                      <a:pt x="33" y="72"/>
                      <a:pt x="33" y="72"/>
                    </a:cubicBezTo>
                    <a:cubicBezTo>
                      <a:pt x="34" y="72"/>
                      <a:pt x="36" y="73"/>
                      <a:pt x="36" y="73"/>
                    </a:cubicBezTo>
                    <a:cubicBezTo>
                      <a:pt x="36" y="75"/>
                      <a:pt x="36" y="75"/>
                      <a:pt x="36" y="75"/>
                    </a:cubicBezTo>
                    <a:cubicBezTo>
                      <a:pt x="36" y="76"/>
                      <a:pt x="36" y="76"/>
                      <a:pt x="36" y="76"/>
                    </a:cubicBezTo>
                    <a:cubicBezTo>
                      <a:pt x="36" y="76"/>
                      <a:pt x="36" y="76"/>
                      <a:pt x="36" y="77"/>
                    </a:cubicBezTo>
                    <a:cubicBezTo>
                      <a:pt x="36" y="77"/>
                      <a:pt x="36" y="79"/>
                      <a:pt x="36" y="79"/>
                    </a:cubicBezTo>
                    <a:cubicBezTo>
                      <a:pt x="36" y="80"/>
                      <a:pt x="36" y="85"/>
                      <a:pt x="36" y="85"/>
                    </a:cubicBezTo>
                    <a:cubicBezTo>
                      <a:pt x="36" y="86"/>
                      <a:pt x="36" y="86"/>
                      <a:pt x="36" y="86"/>
                    </a:cubicBezTo>
                    <a:cubicBezTo>
                      <a:pt x="36" y="86"/>
                      <a:pt x="36" y="86"/>
                      <a:pt x="36" y="86"/>
                    </a:cubicBezTo>
                    <a:cubicBezTo>
                      <a:pt x="36" y="86"/>
                      <a:pt x="34" y="89"/>
                      <a:pt x="33" y="91"/>
                    </a:cubicBezTo>
                    <a:cubicBezTo>
                      <a:pt x="33" y="92"/>
                      <a:pt x="33" y="92"/>
                      <a:pt x="33" y="93"/>
                    </a:cubicBezTo>
                    <a:cubicBezTo>
                      <a:pt x="33" y="93"/>
                      <a:pt x="33" y="93"/>
                      <a:pt x="33" y="93"/>
                    </a:cubicBezTo>
                    <a:cubicBezTo>
                      <a:pt x="32" y="98"/>
                      <a:pt x="32" y="98"/>
                      <a:pt x="32" y="98"/>
                    </a:cubicBezTo>
                    <a:cubicBezTo>
                      <a:pt x="32" y="99"/>
                      <a:pt x="31" y="103"/>
                      <a:pt x="29" y="103"/>
                    </a:cubicBezTo>
                    <a:cubicBezTo>
                      <a:pt x="28" y="103"/>
                      <a:pt x="28" y="103"/>
                      <a:pt x="28" y="103"/>
                    </a:cubicBezTo>
                    <a:cubicBezTo>
                      <a:pt x="28" y="103"/>
                      <a:pt x="28" y="103"/>
                      <a:pt x="28" y="103"/>
                    </a:cubicBezTo>
                    <a:cubicBezTo>
                      <a:pt x="28" y="103"/>
                      <a:pt x="27" y="103"/>
                      <a:pt x="27" y="102"/>
                    </a:cubicBezTo>
                    <a:cubicBezTo>
                      <a:pt x="23" y="104"/>
                      <a:pt x="23" y="104"/>
                      <a:pt x="23" y="104"/>
                    </a:cubicBezTo>
                    <a:cubicBezTo>
                      <a:pt x="23" y="105"/>
                      <a:pt x="23" y="105"/>
                      <a:pt x="23" y="105"/>
                    </a:cubicBezTo>
                    <a:cubicBezTo>
                      <a:pt x="23" y="105"/>
                      <a:pt x="24" y="105"/>
                      <a:pt x="24" y="105"/>
                    </a:cubicBezTo>
                    <a:cubicBezTo>
                      <a:pt x="25" y="105"/>
                      <a:pt x="25" y="105"/>
                      <a:pt x="25" y="105"/>
                    </a:cubicBezTo>
                    <a:cubicBezTo>
                      <a:pt x="27" y="106"/>
                      <a:pt x="27" y="106"/>
                      <a:pt x="27" y="106"/>
                    </a:cubicBezTo>
                    <a:cubicBezTo>
                      <a:pt x="28" y="106"/>
                      <a:pt x="28" y="106"/>
                      <a:pt x="28" y="106"/>
                    </a:cubicBezTo>
                    <a:cubicBezTo>
                      <a:pt x="32" y="111"/>
                      <a:pt x="32" y="111"/>
                      <a:pt x="32" y="111"/>
                    </a:cubicBezTo>
                    <a:cubicBezTo>
                      <a:pt x="31" y="114"/>
                      <a:pt x="31" y="114"/>
                      <a:pt x="31" y="114"/>
                    </a:cubicBezTo>
                    <a:cubicBezTo>
                      <a:pt x="31" y="114"/>
                      <a:pt x="31" y="115"/>
                      <a:pt x="31" y="116"/>
                    </a:cubicBezTo>
                    <a:cubicBezTo>
                      <a:pt x="32" y="117"/>
                      <a:pt x="32" y="118"/>
                      <a:pt x="31" y="119"/>
                    </a:cubicBezTo>
                    <a:cubicBezTo>
                      <a:pt x="31" y="119"/>
                      <a:pt x="31" y="119"/>
                      <a:pt x="31" y="119"/>
                    </a:cubicBezTo>
                    <a:cubicBezTo>
                      <a:pt x="30" y="119"/>
                      <a:pt x="30" y="119"/>
                      <a:pt x="30" y="119"/>
                    </a:cubicBezTo>
                    <a:cubicBezTo>
                      <a:pt x="29" y="119"/>
                      <a:pt x="29" y="120"/>
                      <a:pt x="29" y="120"/>
                    </a:cubicBezTo>
                    <a:cubicBezTo>
                      <a:pt x="29" y="120"/>
                      <a:pt x="29" y="120"/>
                      <a:pt x="29" y="120"/>
                    </a:cubicBezTo>
                    <a:cubicBezTo>
                      <a:pt x="28" y="121"/>
                      <a:pt x="28" y="121"/>
                      <a:pt x="28" y="121"/>
                    </a:cubicBezTo>
                    <a:cubicBezTo>
                      <a:pt x="28" y="121"/>
                      <a:pt x="27" y="122"/>
                      <a:pt x="25" y="123"/>
                    </a:cubicBezTo>
                    <a:cubicBezTo>
                      <a:pt x="25" y="123"/>
                      <a:pt x="24" y="124"/>
                      <a:pt x="22" y="124"/>
                    </a:cubicBezTo>
                    <a:cubicBezTo>
                      <a:pt x="22" y="124"/>
                      <a:pt x="22" y="124"/>
                      <a:pt x="22" y="124"/>
                    </a:cubicBezTo>
                    <a:cubicBezTo>
                      <a:pt x="25" y="126"/>
                      <a:pt x="25" y="126"/>
                      <a:pt x="25" y="126"/>
                    </a:cubicBezTo>
                    <a:cubicBezTo>
                      <a:pt x="24" y="130"/>
                      <a:pt x="24" y="130"/>
                      <a:pt x="24" y="130"/>
                    </a:cubicBezTo>
                    <a:cubicBezTo>
                      <a:pt x="21" y="131"/>
                      <a:pt x="21" y="131"/>
                      <a:pt x="21" y="131"/>
                    </a:cubicBezTo>
                    <a:cubicBezTo>
                      <a:pt x="20" y="133"/>
                      <a:pt x="20" y="133"/>
                      <a:pt x="20" y="133"/>
                    </a:cubicBezTo>
                    <a:cubicBezTo>
                      <a:pt x="17" y="133"/>
                      <a:pt x="17" y="133"/>
                      <a:pt x="17" y="133"/>
                    </a:cubicBezTo>
                    <a:cubicBezTo>
                      <a:pt x="14" y="134"/>
                      <a:pt x="14" y="134"/>
                      <a:pt x="14" y="134"/>
                    </a:cubicBezTo>
                    <a:cubicBezTo>
                      <a:pt x="13" y="134"/>
                      <a:pt x="13" y="134"/>
                      <a:pt x="13" y="134"/>
                    </a:cubicBezTo>
                    <a:cubicBezTo>
                      <a:pt x="12" y="137"/>
                      <a:pt x="12" y="137"/>
                      <a:pt x="12" y="137"/>
                    </a:cubicBezTo>
                    <a:cubicBezTo>
                      <a:pt x="8" y="134"/>
                      <a:pt x="8" y="134"/>
                      <a:pt x="8" y="134"/>
                    </a:cubicBezTo>
                    <a:cubicBezTo>
                      <a:pt x="6" y="133"/>
                      <a:pt x="6" y="133"/>
                      <a:pt x="6" y="133"/>
                    </a:cubicBezTo>
                    <a:cubicBezTo>
                      <a:pt x="4" y="134"/>
                      <a:pt x="4" y="134"/>
                      <a:pt x="4" y="134"/>
                    </a:cubicBezTo>
                    <a:cubicBezTo>
                      <a:pt x="3" y="134"/>
                      <a:pt x="3" y="134"/>
                      <a:pt x="3" y="134"/>
                    </a:cubicBezTo>
                    <a:cubicBezTo>
                      <a:pt x="3" y="134"/>
                      <a:pt x="3" y="134"/>
                      <a:pt x="3" y="134"/>
                    </a:cubicBezTo>
                    <a:cubicBezTo>
                      <a:pt x="3" y="135"/>
                      <a:pt x="4" y="135"/>
                      <a:pt x="4" y="135"/>
                    </a:cubicBezTo>
                    <a:cubicBezTo>
                      <a:pt x="5" y="136"/>
                      <a:pt x="5" y="136"/>
                      <a:pt x="5" y="136"/>
                    </a:cubicBezTo>
                    <a:cubicBezTo>
                      <a:pt x="4" y="138"/>
                      <a:pt x="4" y="138"/>
                      <a:pt x="4" y="138"/>
                    </a:cubicBezTo>
                    <a:cubicBezTo>
                      <a:pt x="6" y="140"/>
                      <a:pt x="6" y="140"/>
                      <a:pt x="6" y="140"/>
                    </a:cubicBezTo>
                    <a:cubicBezTo>
                      <a:pt x="6" y="141"/>
                      <a:pt x="6" y="141"/>
                      <a:pt x="6" y="141"/>
                    </a:cubicBezTo>
                    <a:cubicBezTo>
                      <a:pt x="7" y="143"/>
                      <a:pt x="7" y="143"/>
                      <a:pt x="7" y="143"/>
                    </a:cubicBezTo>
                    <a:cubicBezTo>
                      <a:pt x="7" y="145"/>
                      <a:pt x="7" y="145"/>
                      <a:pt x="7" y="145"/>
                    </a:cubicBezTo>
                    <a:cubicBezTo>
                      <a:pt x="9" y="148"/>
                      <a:pt x="9" y="148"/>
                      <a:pt x="9" y="148"/>
                    </a:cubicBezTo>
                    <a:cubicBezTo>
                      <a:pt x="8" y="151"/>
                      <a:pt x="8" y="151"/>
                      <a:pt x="8" y="151"/>
                    </a:cubicBezTo>
                    <a:cubicBezTo>
                      <a:pt x="8" y="152"/>
                      <a:pt x="8" y="153"/>
                      <a:pt x="8" y="154"/>
                    </a:cubicBezTo>
                    <a:cubicBezTo>
                      <a:pt x="8" y="154"/>
                      <a:pt x="8" y="154"/>
                      <a:pt x="8" y="154"/>
                    </a:cubicBezTo>
                    <a:cubicBezTo>
                      <a:pt x="7" y="154"/>
                      <a:pt x="7" y="154"/>
                      <a:pt x="7" y="154"/>
                    </a:cubicBezTo>
                    <a:cubicBezTo>
                      <a:pt x="7" y="155"/>
                      <a:pt x="6" y="156"/>
                      <a:pt x="6" y="156"/>
                    </a:cubicBezTo>
                    <a:cubicBezTo>
                      <a:pt x="4" y="158"/>
                      <a:pt x="4" y="158"/>
                      <a:pt x="4" y="158"/>
                    </a:cubicBezTo>
                    <a:cubicBezTo>
                      <a:pt x="4" y="158"/>
                      <a:pt x="4" y="158"/>
                      <a:pt x="4" y="158"/>
                    </a:cubicBezTo>
                    <a:cubicBezTo>
                      <a:pt x="6" y="159"/>
                      <a:pt x="8" y="160"/>
                      <a:pt x="7" y="162"/>
                    </a:cubicBezTo>
                    <a:cubicBezTo>
                      <a:pt x="7" y="163"/>
                      <a:pt x="7" y="163"/>
                      <a:pt x="7" y="163"/>
                    </a:cubicBezTo>
                    <a:cubicBezTo>
                      <a:pt x="7" y="163"/>
                      <a:pt x="7" y="163"/>
                      <a:pt x="7" y="163"/>
                    </a:cubicBezTo>
                    <a:cubicBezTo>
                      <a:pt x="5" y="164"/>
                      <a:pt x="4" y="164"/>
                      <a:pt x="2" y="164"/>
                    </a:cubicBezTo>
                    <a:cubicBezTo>
                      <a:pt x="1" y="164"/>
                      <a:pt x="1" y="164"/>
                      <a:pt x="1" y="164"/>
                    </a:cubicBezTo>
                    <a:cubicBezTo>
                      <a:pt x="1" y="165"/>
                      <a:pt x="1" y="165"/>
                      <a:pt x="1" y="165"/>
                    </a:cubicBezTo>
                    <a:cubicBezTo>
                      <a:pt x="0" y="166"/>
                      <a:pt x="0" y="166"/>
                      <a:pt x="0" y="166"/>
                    </a:cubicBezTo>
                    <a:cubicBezTo>
                      <a:pt x="0" y="166"/>
                      <a:pt x="2" y="167"/>
                      <a:pt x="2" y="167"/>
                    </a:cubicBezTo>
                    <a:cubicBezTo>
                      <a:pt x="2" y="167"/>
                      <a:pt x="2" y="169"/>
                      <a:pt x="2" y="169"/>
                    </a:cubicBezTo>
                    <a:cubicBezTo>
                      <a:pt x="3" y="169"/>
                      <a:pt x="3" y="170"/>
                      <a:pt x="3" y="170"/>
                    </a:cubicBezTo>
                    <a:cubicBezTo>
                      <a:pt x="4" y="170"/>
                      <a:pt x="4" y="170"/>
                      <a:pt x="4" y="170"/>
                    </a:cubicBezTo>
                    <a:cubicBezTo>
                      <a:pt x="4" y="171"/>
                      <a:pt x="4" y="171"/>
                      <a:pt x="4" y="171"/>
                    </a:cubicBezTo>
                    <a:cubicBezTo>
                      <a:pt x="4" y="171"/>
                      <a:pt x="4" y="173"/>
                      <a:pt x="3" y="174"/>
                    </a:cubicBezTo>
                    <a:cubicBezTo>
                      <a:pt x="3" y="175"/>
                      <a:pt x="3" y="176"/>
                      <a:pt x="1" y="177"/>
                    </a:cubicBezTo>
                    <a:cubicBezTo>
                      <a:pt x="1" y="177"/>
                      <a:pt x="1" y="177"/>
                      <a:pt x="1" y="177"/>
                    </a:cubicBezTo>
                    <a:cubicBezTo>
                      <a:pt x="1" y="177"/>
                      <a:pt x="1" y="177"/>
                      <a:pt x="1" y="177"/>
                    </a:cubicBezTo>
                    <a:cubicBezTo>
                      <a:pt x="2" y="177"/>
                      <a:pt x="2" y="178"/>
                      <a:pt x="3" y="178"/>
                    </a:cubicBezTo>
                    <a:cubicBezTo>
                      <a:pt x="3" y="178"/>
                      <a:pt x="3" y="178"/>
                      <a:pt x="3" y="178"/>
                    </a:cubicBezTo>
                    <a:cubicBezTo>
                      <a:pt x="4" y="180"/>
                      <a:pt x="4" y="180"/>
                      <a:pt x="4" y="180"/>
                    </a:cubicBezTo>
                    <a:cubicBezTo>
                      <a:pt x="4" y="180"/>
                      <a:pt x="4" y="180"/>
                      <a:pt x="4" y="180"/>
                    </a:cubicBezTo>
                    <a:cubicBezTo>
                      <a:pt x="4" y="180"/>
                      <a:pt x="6" y="181"/>
                      <a:pt x="6" y="181"/>
                    </a:cubicBezTo>
                    <a:cubicBezTo>
                      <a:pt x="7" y="182"/>
                      <a:pt x="7" y="182"/>
                      <a:pt x="7" y="182"/>
                    </a:cubicBezTo>
                    <a:cubicBezTo>
                      <a:pt x="7" y="183"/>
                      <a:pt x="7" y="183"/>
                      <a:pt x="7" y="183"/>
                    </a:cubicBezTo>
                    <a:cubicBezTo>
                      <a:pt x="7" y="183"/>
                      <a:pt x="7" y="185"/>
                      <a:pt x="6" y="186"/>
                    </a:cubicBezTo>
                    <a:cubicBezTo>
                      <a:pt x="7" y="187"/>
                      <a:pt x="7" y="187"/>
                      <a:pt x="7" y="187"/>
                    </a:cubicBezTo>
                    <a:cubicBezTo>
                      <a:pt x="7" y="187"/>
                      <a:pt x="8" y="187"/>
                      <a:pt x="10" y="188"/>
                    </a:cubicBezTo>
                    <a:cubicBezTo>
                      <a:pt x="10" y="189"/>
                      <a:pt x="10" y="189"/>
                      <a:pt x="10" y="189"/>
                    </a:cubicBezTo>
                    <a:cubicBezTo>
                      <a:pt x="10" y="189"/>
                      <a:pt x="10" y="189"/>
                      <a:pt x="10" y="189"/>
                    </a:cubicBezTo>
                    <a:cubicBezTo>
                      <a:pt x="10" y="189"/>
                      <a:pt x="11" y="191"/>
                      <a:pt x="11" y="192"/>
                    </a:cubicBezTo>
                    <a:cubicBezTo>
                      <a:pt x="11" y="193"/>
                      <a:pt x="10" y="194"/>
                      <a:pt x="10" y="195"/>
                    </a:cubicBezTo>
                    <a:cubicBezTo>
                      <a:pt x="10" y="196"/>
                      <a:pt x="10" y="196"/>
                      <a:pt x="10" y="196"/>
                    </a:cubicBezTo>
                    <a:cubicBezTo>
                      <a:pt x="10" y="197"/>
                      <a:pt x="10" y="198"/>
                      <a:pt x="8" y="199"/>
                    </a:cubicBezTo>
                    <a:cubicBezTo>
                      <a:pt x="8" y="199"/>
                      <a:pt x="7" y="200"/>
                      <a:pt x="7" y="200"/>
                    </a:cubicBezTo>
                    <a:cubicBezTo>
                      <a:pt x="7" y="201"/>
                      <a:pt x="6" y="201"/>
                      <a:pt x="5" y="201"/>
                    </a:cubicBezTo>
                    <a:cubicBezTo>
                      <a:pt x="5" y="201"/>
                      <a:pt x="5" y="201"/>
                      <a:pt x="5" y="201"/>
                    </a:cubicBezTo>
                    <a:cubicBezTo>
                      <a:pt x="5" y="201"/>
                      <a:pt x="5" y="201"/>
                      <a:pt x="4" y="201"/>
                    </a:cubicBezTo>
                    <a:cubicBezTo>
                      <a:pt x="4" y="203"/>
                      <a:pt x="4" y="203"/>
                      <a:pt x="4" y="203"/>
                    </a:cubicBezTo>
                    <a:cubicBezTo>
                      <a:pt x="3" y="204"/>
                      <a:pt x="3" y="204"/>
                      <a:pt x="3" y="204"/>
                    </a:cubicBezTo>
                    <a:cubicBezTo>
                      <a:pt x="3" y="204"/>
                      <a:pt x="3" y="204"/>
                      <a:pt x="3" y="204"/>
                    </a:cubicBezTo>
                    <a:cubicBezTo>
                      <a:pt x="2" y="207"/>
                      <a:pt x="2" y="207"/>
                      <a:pt x="2" y="207"/>
                    </a:cubicBezTo>
                    <a:cubicBezTo>
                      <a:pt x="3" y="210"/>
                      <a:pt x="3" y="210"/>
                      <a:pt x="3" y="210"/>
                    </a:cubicBezTo>
                    <a:cubicBezTo>
                      <a:pt x="5" y="215"/>
                      <a:pt x="5" y="215"/>
                      <a:pt x="5" y="215"/>
                    </a:cubicBezTo>
                    <a:cubicBezTo>
                      <a:pt x="5" y="215"/>
                      <a:pt x="6" y="215"/>
                      <a:pt x="6" y="216"/>
                    </a:cubicBezTo>
                    <a:cubicBezTo>
                      <a:pt x="7" y="216"/>
                      <a:pt x="7" y="216"/>
                      <a:pt x="8" y="217"/>
                    </a:cubicBezTo>
                    <a:cubicBezTo>
                      <a:pt x="8" y="217"/>
                      <a:pt x="9" y="217"/>
                      <a:pt x="11" y="217"/>
                    </a:cubicBezTo>
                    <a:cubicBezTo>
                      <a:pt x="12" y="218"/>
                      <a:pt x="12" y="218"/>
                      <a:pt x="12" y="218"/>
                    </a:cubicBezTo>
                    <a:cubicBezTo>
                      <a:pt x="13" y="222"/>
                      <a:pt x="13" y="222"/>
                      <a:pt x="13" y="222"/>
                    </a:cubicBezTo>
                    <a:cubicBezTo>
                      <a:pt x="12" y="226"/>
                      <a:pt x="12" y="226"/>
                      <a:pt x="12" y="226"/>
                    </a:cubicBezTo>
                    <a:cubicBezTo>
                      <a:pt x="10" y="228"/>
                      <a:pt x="10" y="228"/>
                      <a:pt x="10" y="228"/>
                    </a:cubicBezTo>
                    <a:cubicBezTo>
                      <a:pt x="8" y="230"/>
                      <a:pt x="8" y="230"/>
                      <a:pt x="8" y="230"/>
                    </a:cubicBezTo>
                    <a:cubicBezTo>
                      <a:pt x="9" y="232"/>
                      <a:pt x="9" y="232"/>
                      <a:pt x="9" y="232"/>
                    </a:cubicBezTo>
                    <a:cubicBezTo>
                      <a:pt x="9" y="232"/>
                      <a:pt x="9" y="232"/>
                      <a:pt x="9" y="232"/>
                    </a:cubicBezTo>
                    <a:cubicBezTo>
                      <a:pt x="14" y="237"/>
                      <a:pt x="14" y="237"/>
                      <a:pt x="14" y="237"/>
                    </a:cubicBezTo>
                    <a:cubicBezTo>
                      <a:pt x="15" y="241"/>
                      <a:pt x="15" y="241"/>
                      <a:pt x="15" y="241"/>
                    </a:cubicBezTo>
                    <a:cubicBezTo>
                      <a:pt x="17" y="244"/>
                      <a:pt x="17" y="244"/>
                      <a:pt x="17" y="244"/>
                    </a:cubicBezTo>
                    <a:cubicBezTo>
                      <a:pt x="18" y="245"/>
                      <a:pt x="18" y="245"/>
                      <a:pt x="18" y="245"/>
                    </a:cubicBezTo>
                    <a:cubicBezTo>
                      <a:pt x="21" y="243"/>
                      <a:pt x="21" y="243"/>
                      <a:pt x="21" y="243"/>
                    </a:cubicBezTo>
                    <a:cubicBezTo>
                      <a:pt x="27" y="247"/>
                      <a:pt x="27" y="247"/>
                      <a:pt x="27" y="247"/>
                    </a:cubicBezTo>
                    <a:cubicBezTo>
                      <a:pt x="30" y="248"/>
                      <a:pt x="30" y="248"/>
                      <a:pt x="30" y="248"/>
                    </a:cubicBezTo>
                    <a:cubicBezTo>
                      <a:pt x="32" y="247"/>
                      <a:pt x="32" y="247"/>
                      <a:pt x="32" y="247"/>
                    </a:cubicBezTo>
                    <a:cubicBezTo>
                      <a:pt x="37" y="245"/>
                      <a:pt x="37" y="245"/>
                      <a:pt x="37" y="245"/>
                    </a:cubicBezTo>
                    <a:cubicBezTo>
                      <a:pt x="40" y="250"/>
                      <a:pt x="40" y="250"/>
                      <a:pt x="40" y="250"/>
                    </a:cubicBezTo>
                    <a:cubicBezTo>
                      <a:pt x="43" y="252"/>
                      <a:pt x="43" y="252"/>
                      <a:pt x="43" y="252"/>
                    </a:cubicBezTo>
                    <a:cubicBezTo>
                      <a:pt x="49" y="252"/>
                      <a:pt x="49" y="252"/>
                      <a:pt x="49" y="252"/>
                    </a:cubicBezTo>
                    <a:cubicBezTo>
                      <a:pt x="62" y="256"/>
                      <a:pt x="62" y="256"/>
                      <a:pt x="62" y="256"/>
                    </a:cubicBezTo>
                    <a:cubicBezTo>
                      <a:pt x="54" y="265"/>
                      <a:pt x="54" y="265"/>
                      <a:pt x="54" y="265"/>
                    </a:cubicBezTo>
                    <a:cubicBezTo>
                      <a:pt x="54" y="265"/>
                      <a:pt x="48" y="273"/>
                      <a:pt x="45" y="275"/>
                    </a:cubicBezTo>
                    <a:cubicBezTo>
                      <a:pt x="44" y="275"/>
                      <a:pt x="44" y="275"/>
                      <a:pt x="44" y="275"/>
                    </a:cubicBezTo>
                    <a:cubicBezTo>
                      <a:pt x="44" y="275"/>
                      <a:pt x="44" y="275"/>
                      <a:pt x="44" y="275"/>
                    </a:cubicBezTo>
                    <a:cubicBezTo>
                      <a:pt x="44" y="275"/>
                      <a:pt x="44" y="275"/>
                      <a:pt x="44" y="276"/>
                    </a:cubicBezTo>
                    <a:cubicBezTo>
                      <a:pt x="45" y="276"/>
                      <a:pt x="45" y="276"/>
                      <a:pt x="45" y="276"/>
                    </a:cubicBezTo>
                    <a:cubicBezTo>
                      <a:pt x="45" y="277"/>
                      <a:pt x="45" y="277"/>
                      <a:pt x="45" y="277"/>
                    </a:cubicBezTo>
                    <a:cubicBezTo>
                      <a:pt x="45" y="286"/>
                      <a:pt x="45" y="286"/>
                      <a:pt x="45" y="286"/>
                    </a:cubicBezTo>
                    <a:cubicBezTo>
                      <a:pt x="44" y="286"/>
                      <a:pt x="44" y="286"/>
                      <a:pt x="44" y="286"/>
                    </a:cubicBezTo>
                    <a:cubicBezTo>
                      <a:pt x="44" y="286"/>
                      <a:pt x="42" y="291"/>
                      <a:pt x="40" y="294"/>
                    </a:cubicBezTo>
                    <a:cubicBezTo>
                      <a:pt x="40" y="294"/>
                      <a:pt x="40" y="294"/>
                      <a:pt x="39" y="294"/>
                    </a:cubicBezTo>
                    <a:cubicBezTo>
                      <a:pt x="40" y="294"/>
                      <a:pt x="40" y="294"/>
                      <a:pt x="40" y="294"/>
                    </a:cubicBezTo>
                    <a:cubicBezTo>
                      <a:pt x="41" y="295"/>
                      <a:pt x="41" y="301"/>
                      <a:pt x="41" y="301"/>
                    </a:cubicBezTo>
                    <a:cubicBezTo>
                      <a:pt x="41" y="303"/>
                      <a:pt x="40" y="308"/>
                      <a:pt x="40" y="309"/>
                    </a:cubicBezTo>
                    <a:cubicBezTo>
                      <a:pt x="40" y="309"/>
                      <a:pt x="40" y="309"/>
                      <a:pt x="40" y="309"/>
                    </a:cubicBezTo>
                    <a:cubicBezTo>
                      <a:pt x="38" y="311"/>
                      <a:pt x="38" y="311"/>
                      <a:pt x="38" y="311"/>
                    </a:cubicBezTo>
                    <a:cubicBezTo>
                      <a:pt x="39" y="312"/>
                      <a:pt x="41" y="313"/>
                      <a:pt x="42" y="315"/>
                    </a:cubicBezTo>
                    <a:cubicBezTo>
                      <a:pt x="42" y="315"/>
                      <a:pt x="42" y="315"/>
                      <a:pt x="42" y="315"/>
                    </a:cubicBezTo>
                    <a:cubicBezTo>
                      <a:pt x="42" y="316"/>
                      <a:pt x="42" y="316"/>
                      <a:pt x="42" y="316"/>
                    </a:cubicBezTo>
                    <a:cubicBezTo>
                      <a:pt x="43" y="315"/>
                      <a:pt x="43" y="315"/>
                      <a:pt x="44" y="315"/>
                    </a:cubicBezTo>
                    <a:cubicBezTo>
                      <a:pt x="45" y="314"/>
                      <a:pt x="46" y="313"/>
                      <a:pt x="47" y="313"/>
                    </a:cubicBezTo>
                    <a:cubicBezTo>
                      <a:pt x="48" y="313"/>
                      <a:pt x="48" y="313"/>
                      <a:pt x="48" y="313"/>
                    </a:cubicBezTo>
                    <a:cubicBezTo>
                      <a:pt x="48" y="314"/>
                      <a:pt x="48" y="314"/>
                      <a:pt x="48" y="314"/>
                    </a:cubicBezTo>
                    <a:cubicBezTo>
                      <a:pt x="49" y="314"/>
                      <a:pt x="49" y="315"/>
                      <a:pt x="50" y="316"/>
                    </a:cubicBezTo>
                    <a:cubicBezTo>
                      <a:pt x="51" y="316"/>
                      <a:pt x="51" y="316"/>
                      <a:pt x="51" y="316"/>
                    </a:cubicBezTo>
                    <a:cubicBezTo>
                      <a:pt x="52" y="316"/>
                      <a:pt x="52" y="316"/>
                      <a:pt x="52" y="316"/>
                    </a:cubicBezTo>
                    <a:cubicBezTo>
                      <a:pt x="53" y="316"/>
                      <a:pt x="53" y="316"/>
                      <a:pt x="53" y="316"/>
                    </a:cubicBezTo>
                    <a:cubicBezTo>
                      <a:pt x="54" y="315"/>
                      <a:pt x="54" y="315"/>
                      <a:pt x="55" y="314"/>
                    </a:cubicBezTo>
                    <a:cubicBezTo>
                      <a:pt x="55" y="314"/>
                      <a:pt x="56" y="313"/>
                      <a:pt x="57" y="313"/>
                    </a:cubicBezTo>
                    <a:cubicBezTo>
                      <a:pt x="58" y="313"/>
                      <a:pt x="59" y="314"/>
                      <a:pt x="59" y="314"/>
                    </a:cubicBezTo>
                    <a:cubicBezTo>
                      <a:pt x="60" y="314"/>
                      <a:pt x="60" y="314"/>
                      <a:pt x="60" y="314"/>
                    </a:cubicBezTo>
                    <a:cubicBezTo>
                      <a:pt x="60" y="314"/>
                      <a:pt x="60" y="314"/>
                      <a:pt x="60" y="314"/>
                    </a:cubicBezTo>
                    <a:cubicBezTo>
                      <a:pt x="61" y="315"/>
                      <a:pt x="61" y="315"/>
                      <a:pt x="61" y="315"/>
                    </a:cubicBezTo>
                    <a:cubicBezTo>
                      <a:pt x="61" y="314"/>
                      <a:pt x="60" y="314"/>
                      <a:pt x="60" y="313"/>
                    </a:cubicBezTo>
                    <a:cubicBezTo>
                      <a:pt x="60" y="312"/>
                      <a:pt x="59" y="311"/>
                      <a:pt x="61" y="310"/>
                    </a:cubicBezTo>
                    <a:cubicBezTo>
                      <a:pt x="61" y="310"/>
                      <a:pt x="61" y="310"/>
                      <a:pt x="61" y="310"/>
                    </a:cubicBezTo>
                    <a:cubicBezTo>
                      <a:pt x="61" y="309"/>
                      <a:pt x="62" y="308"/>
                      <a:pt x="63" y="307"/>
                    </a:cubicBezTo>
                    <a:cubicBezTo>
                      <a:pt x="63" y="307"/>
                      <a:pt x="64" y="307"/>
                      <a:pt x="64" y="307"/>
                    </a:cubicBezTo>
                    <a:cubicBezTo>
                      <a:pt x="64" y="306"/>
                      <a:pt x="64" y="306"/>
                      <a:pt x="64" y="306"/>
                    </a:cubicBezTo>
                    <a:cubicBezTo>
                      <a:pt x="70" y="305"/>
                      <a:pt x="70" y="305"/>
                      <a:pt x="70" y="305"/>
                    </a:cubicBezTo>
                    <a:cubicBezTo>
                      <a:pt x="70" y="306"/>
                      <a:pt x="70" y="306"/>
                      <a:pt x="70" y="306"/>
                    </a:cubicBezTo>
                    <a:cubicBezTo>
                      <a:pt x="71" y="306"/>
                      <a:pt x="72" y="306"/>
                      <a:pt x="73" y="307"/>
                    </a:cubicBezTo>
                    <a:cubicBezTo>
                      <a:pt x="73" y="307"/>
                      <a:pt x="74" y="307"/>
                      <a:pt x="74" y="307"/>
                    </a:cubicBezTo>
                    <a:cubicBezTo>
                      <a:pt x="74" y="307"/>
                      <a:pt x="74" y="308"/>
                      <a:pt x="74" y="308"/>
                    </a:cubicBezTo>
                    <a:cubicBezTo>
                      <a:pt x="74" y="308"/>
                      <a:pt x="74" y="308"/>
                      <a:pt x="74" y="308"/>
                    </a:cubicBezTo>
                    <a:cubicBezTo>
                      <a:pt x="75" y="308"/>
                      <a:pt x="75" y="309"/>
                      <a:pt x="76" y="309"/>
                    </a:cubicBezTo>
                    <a:cubicBezTo>
                      <a:pt x="76" y="309"/>
                      <a:pt x="77" y="310"/>
                      <a:pt x="78" y="311"/>
                    </a:cubicBezTo>
                    <a:cubicBezTo>
                      <a:pt x="79" y="311"/>
                      <a:pt x="79" y="311"/>
                      <a:pt x="80" y="310"/>
                    </a:cubicBezTo>
                    <a:cubicBezTo>
                      <a:pt x="81" y="310"/>
                      <a:pt x="81" y="310"/>
                      <a:pt x="81" y="310"/>
                    </a:cubicBezTo>
                    <a:cubicBezTo>
                      <a:pt x="82" y="310"/>
                      <a:pt x="83" y="310"/>
                      <a:pt x="83" y="311"/>
                    </a:cubicBezTo>
                    <a:cubicBezTo>
                      <a:pt x="84" y="311"/>
                      <a:pt x="84" y="311"/>
                      <a:pt x="85" y="311"/>
                    </a:cubicBezTo>
                    <a:cubicBezTo>
                      <a:pt x="87" y="311"/>
                      <a:pt x="87" y="311"/>
                      <a:pt x="87" y="311"/>
                    </a:cubicBezTo>
                    <a:cubicBezTo>
                      <a:pt x="87" y="311"/>
                      <a:pt x="88" y="311"/>
                      <a:pt x="88" y="311"/>
                    </a:cubicBezTo>
                    <a:cubicBezTo>
                      <a:pt x="89" y="311"/>
                      <a:pt x="89" y="312"/>
                      <a:pt x="90" y="312"/>
                    </a:cubicBezTo>
                    <a:cubicBezTo>
                      <a:pt x="91" y="313"/>
                      <a:pt x="91" y="313"/>
                      <a:pt x="91" y="313"/>
                    </a:cubicBezTo>
                    <a:cubicBezTo>
                      <a:pt x="91" y="313"/>
                      <a:pt x="92" y="313"/>
                      <a:pt x="92" y="313"/>
                    </a:cubicBezTo>
                    <a:cubicBezTo>
                      <a:pt x="93" y="314"/>
                      <a:pt x="93" y="314"/>
                      <a:pt x="94" y="314"/>
                    </a:cubicBezTo>
                    <a:cubicBezTo>
                      <a:pt x="94" y="314"/>
                      <a:pt x="94" y="314"/>
                      <a:pt x="95" y="315"/>
                    </a:cubicBezTo>
                    <a:cubicBezTo>
                      <a:pt x="96" y="315"/>
                      <a:pt x="96" y="315"/>
                      <a:pt x="96" y="315"/>
                    </a:cubicBezTo>
                    <a:cubicBezTo>
                      <a:pt x="97" y="316"/>
                      <a:pt x="97" y="316"/>
                      <a:pt x="98" y="316"/>
                    </a:cubicBezTo>
                    <a:cubicBezTo>
                      <a:pt x="99" y="317"/>
                      <a:pt x="99" y="318"/>
                      <a:pt x="99" y="318"/>
                    </a:cubicBezTo>
                    <a:cubicBezTo>
                      <a:pt x="99" y="319"/>
                      <a:pt x="100" y="319"/>
                      <a:pt x="100" y="319"/>
                    </a:cubicBezTo>
                    <a:cubicBezTo>
                      <a:pt x="100" y="319"/>
                      <a:pt x="100" y="319"/>
                      <a:pt x="100" y="319"/>
                    </a:cubicBezTo>
                    <a:cubicBezTo>
                      <a:pt x="101" y="318"/>
                      <a:pt x="102" y="318"/>
                      <a:pt x="102" y="318"/>
                    </a:cubicBezTo>
                    <a:cubicBezTo>
                      <a:pt x="102" y="318"/>
                      <a:pt x="104" y="316"/>
                      <a:pt x="105" y="317"/>
                    </a:cubicBezTo>
                    <a:cubicBezTo>
                      <a:pt x="106" y="318"/>
                      <a:pt x="108" y="320"/>
                      <a:pt x="108" y="320"/>
                    </a:cubicBezTo>
                    <a:cubicBezTo>
                      <a:pt x="108" y="320"/>
                      <a:pt x="109" y="321"/>
                      <a:pt x="110" y="321"/>
                    </a:cubicBezTo>
                    <a:cubicBezTo>
                      <a:pt x="110" y="321"/>
                      <a:pt x="111" y="322"/>
                      <a:pt x="112" y="322"/>
                    </a:cubicBezTo>
                    <a:cubicBezTo>
                      <a:pt x="112" y="323"/>
                      <a:pt x="112" y="322"/>
                      <a:pt x="112" y="324"/>
                    </a:cubicBezTo>
                    <a:cubicBezTo>
                      <a:pt x="112" y="325"/>
                      <a:pt x="111" y="327"/>
                      <a:pt x="113" y="327"/>
                    </a:cubicBezTo>
                    <a:cubicBezTo>
                      <a:pt x="114" y="326"/>
                      <a:pt x="114" y="326"/>
                      <a:pt x="115" y="326"/>
                    </a:cubicBezTo>
                    <a:cubicBezTo>
                      <a:pt x="115" y="327"/>
                      <a:pt x="116" y="326"/>
                      <a:pt x="115" y="328"/>
                    </a:cubicBezTo>
                    <a:cubicBezTo>
                      <a:pt x="115" y="330"/>
                      <a:pt x="114" y="330"/>
                      <a:pt x="115" y="330"/>
                    </a:cubicBezTo>
                    <a:cubicBezTo>
                      <a:pt x="117" y="331"/>
                      <a:pt x="118" y="332"/>
                      <a:pt x="119" y="331"/>
                    </a:cubicBezTo>
                    <a:cubicBezTo>
                      <a:pt x="119" y="329"/>
                      <a:pt x="119" y="331"/>
                      <a:pt x="120" y="329"/>
                    </a:cubicBezTo>
                    <a:cubicBezTo>
                      <a:pt x="121" y="327"/>
                      <a:pt x="120" y="327"/>
                      <a:pt x="121" y="327"/>
                    </a:cubicBezTo>
                    <a:cubicBezTo>
                      <a:pt x="122" y="326"/>
                      <a:pt x="121" y="326"/>
                      <a:pt x="122" y="325"/>
                    </a:cubicBezTo>
                    <a:cubicBezTo>
                      <a:pt x="122" y="323"/>
                      <a:pt x="123" y="324"/>
                      <a:pt x="122" y="323"/>
                    </a:cubicBezTo>
                    <a:cubicBezTo>
                      <a:pt x="122" y="323"/>
                      <a:pt x="122" y="322"/>
                      <a:pt x="122" y="321"/>
                    </a:cubicBezTo>
                    <a:cubicBezTo>
                      <a:pt x="121" y="320"/>
                      <a:pt x="120" y="320"/>
                      <a:pt x="122" y="320"/>
                    </a:cubicBezTo>
                    <a:cubicBezTo>
                      <a:pt x="124" y="319"/>
                      <a:pt x="124" y="319"/>
                      <a:pt x="124" y="319"/>
                    </a:cubicBezTo>
                    <a:cubicBezTo>
                      <a:pt x="125" y="318"/>
                      <a:pt x="127" y="318"/>
                      <a:pt x="127" y="318"/>
                    </a:cubicBezTo>
                    <a:cubicBezTo>
                      <a:pt x="127" y="318"/>
                      <a:pt x="129" y="318"/>
                      <a:pt x="130" y="318"/>
                    </a:cubicBezTo>
                    <a:cubicBezTo>
                      <a:pt x="130" y="318"/>
                      <a:pt x="133" y="318"/>
                      <a:pt x="133" y="319"/>
                    </a:cubicBezTo>
                    <a:cubicBezTo>
                      <a:pt x="133" y="320"/>
                      <a:pt x="135" y="320"/>
                      <a:pt x="135" y="320"/>
                    </a:cubicBezTo>
                    <a:cubicBezTo>
                      <a:pt x="135" y="320"/>
                      <a:pt x="137" y="320"/>
                      <a:pt x="137" y="322"/>
                    </a:cubicBezTo>
                    <a:cubicBezTo>
                      <a:pt x="138" y="323"/>
                      <a:pt x="138" y="325"/>
                      <a:pt x="138" y="325"/>
                    </a:cubicBezTo>
                    <a:cubicBezTo>
                      <a:pt x="139" y="325"/>
                      <a:pt x="140" y="326"/>
                      <a:pt x="141" y="325"/>
                    </a:cubicBezTo>
                    <a:cubicBezTo>
                      <a:pt x="142" y="324"/>
                      <a:pt x="142" y="324"/>
                      <a:pt x="143" y="324"/>
                    </a:cubicBezTo>
                    <a:cubicBezTo>
                      <a:pt x="144" y="323"/>
                      <a:pt x="142" y="323"/>
                      <a:pt x="145" y="323"/>
                    </a:cubicBezTo>
                    <a:cubicBezTo>
                      <a:pt x="148" y="324"/>
                      <a:pt x="147" y="324"/>
                      <a:pt x="148" y="323"/>
                    </a:cubicBezTo>
                    <a:cubicBezTo>
                      <a:pt x="150" y="321"/>
                      <a:pt x="150" y="321"/>
                      <a:pt x="151" y="320"/>
                    </a:cubicBezTo>
                    <a:cubicBezTo>
                      <a:pt x="152" y="320"/>
                      <a:pt x="152" y="319"/>
                      <a:pt x="152" y="319"/>
                    </a:cubicBezTo>
                    <a:cubicBezTo>
                      <a:pt x="153" y="319"/>
                      <a:pt x="155" y="319"/>
                      <a:pt x="156" y="319"/>
                    </a:cubicBezTo>
                    <a:cubicBezTo>
                      <a:pt x="157" y="318"/>
                      <a:pt x="157" y="316"/>
                      <a:pt x="158" y="316"/>
                    </a:cubicBezTo>
                    <a:cubicBezTo>
                      <a:pt x="158" y="316"/>
                      <a:pt x="161" y="316"/>
                      <a:pt x="162" y="316"/>
                    </a:cubicBezTo>
                    <a:cubicBezTo>
                      <a:pt x="163" y="316"/>
                      <a:pt x="165" y="316"/>
                      <a:pt x="165" y="316"/>
                    </a:cubicBezTo>
                    <a:cubicBezTo>
                      <a:pt x="165" y="315"/>
                      <a:pt x="165" y="314"/>
                      <a:pt x="167" y="314"/>
                    </a:cubicBezTo>
                    <a:cubicBezTo>
                      <a:pt x="168" y="314"/>
                      <a:pt x="169" y="314"/>
                      <a:pt x="170" y="314"/>
                    </a:cubicBezTo>
                    <a:cubicBezTo>
                      <a:pt x="172" y="314"/>
                      <a:pt x="172" y="314"/>
                      <a:pt x="172" y="314"/>
                    </a:cubicBezTo>
                    <a:cubicBezTo>
                      <a:pt x="173" y="314"/>
                      <a:pt x="174" y="316"/>
                      <a:pt x="174" y="313"/>
                    </a:cubicBezTo>
                    <a:cubicBezTo>
                      <a:pt x="173" y="311"/>
                      <a:pt x="173" y="311"/>
                      <a:pt x="174" y="310"/>
                    </a:cubicBezTo>
                    <a:cubicBezTo>
                      <a:pt x="175" y="310"/>
                      <a:pt x="177" y="310"/>
                      <a:pt x="177" y="310"/>
                    </a:cubicBezTo>
                    <a:cubicBezTo>
                      <a:pt x="177" y="310"/>
                      <a:pt x="181" y="311"/>
                      <a:pt x="181" y="311"/>
                    </a:cubicBezTo>
                    <a:cubicBezTo>
                      <a:pt x="181" y="311"/>
                      <a:pt x="182" y="312"/>
                      <a:pt x="183" y="312"/>
                    </a:cubicBezTo>
                    <a:cubicBezTo>
                      <a:pt x="183" y="312"/>
                      <a:pt x="184" y="313"/>
                      <a:pt x="185" y="313"/>
                    </a:cubicBezTo>
                    <a:cubicBezTo>
                      <a:pt x="185" y="312"/>
                      <a:pt x="186" y="311"/>
                      <a:pt x="186" y="311"/>
                    </a:cubicBezTo>
                    <a:cubicBezTo>
                      <a:pt x="187" y="311"/>
                      <a:pt x="190" y="310"/>
                      <a:pt x="190" y="311"/>
                    </a:cubicBezTo>
                    <a:cubicBezTo>
                      <a:pt x="190" y="311"/>
                      <a:pt x="193" y="312"/>
                      <a:pt x="193" y="312"/>
                    </a:cubicBezTo>
                    <a:cubicBezTo>
                      <a:pt x="192" y="312"/>
                      <a:pt x="192" y="313"/>
                      <a:pt x="192" y="314"/>
                    </a:cubicBezTo>
                    <a:cubicBezTo>
                      <a:pt x="192" y="315"/>
                      <a:pt x="192" y="316"/>
                      <a:pt x="192" y="316"/>
                    </a:cubicBezTo>
                    <a:cubicBezTo>
                      <a:pt x="193" y="317"/>
                      <a:pt x="194" y="318"/>
                      <a:pt x="194" y="318"/>
                    </a:cubicBezTo>
                    <a:cubicBezTo>
                      <a:pt x="195" y="318"/>
                      <a:pt x="198" y="319"/>
                      <a:pt x="198" y="319"/>
                    </a:cubicBezTo>
                    <a:cubicBezTo>
                      <a:pt x="198" y="319"/>
                      <a:pt x="199" y="321"/>
                      <a:pt x="199" y="317"/>
                    </a:cubicBezTo>
                    <a:cubicBezTo>
                      <a:pt x="199" y="314"/>
                      <a:pt x="199" y="313"/>
                      <a:pt x="199" y="313"/>
                    </a:cubicBezTo>
                    <a:cubicBezTo>
                      <a:pt x="199" y="310"/>
                      <a:pt x="199" y="310"/>
                      <a:pt x="199" y="310"/>
                    </a:cubicBezTo>
                    <a:cubicBezTo>
                      <a:pt x="199" y="310"/>
                      <a:pt x="199" y="309"/>
                      <a:pt x="199" y="309"/>
                    </a:cubicBezTo>
                    <a:cubicBezTo>
                      <a:pt x="198" y="309"/>
                      <a:pt x="198" y="309"/>
                      <a:pt x="198" y="309"/>
                    </a:cubicBezTo>
                    <a:cubicBezTo>
                      <a:pt x="197" y="309"/>
                      <a:pt x="194" y="309"/>
                      <a:pt x="194" y="308"/>
                    </a:cubicBezTo>
                    <a:cubicBezTo>
                      <a:pt x="193" y="308"/>
                      <a:pt x="193" y="307"/>
                      <a:pt x="193" y="306"/>
                    </a:cubicBezTo>
                    <a:cubicBezTo>
                      <a:pt x="193" y="306"/>
                      <a:pt x="195" y="304"/>
                      <a:pt x="195" y="304"/>
                    </a:cubicBezTo>
                    <a:cubicBezTo>
                      <a:pt x="195" y="302"/>
                      <a:pt x="195" y="302"/>
                      <a:pt x="195" y="302"/>
                    </a:cubicBezTo>
                    <a:cubicBezTo>
                      <a:pt x="193" y="298"/>
                      <a:pt x="193" y="298"/>
                      <a:pt x="193" y="298"/>
                    </a:cubicBezTo>
                    <a:cubicBezTo>
                      <a:pt x="190" y="296"/>
                      <a:pt x="190" y="296"/>
                      <a:pt x="190" y="296"/>
                    </a:cubicBezTo>
                    <a:cubicBezTo>
                      <a:pt x="189" y="292"/>
                      <a:pt x="189" y="292"/>
                      <a:pt x="189" y="292"/>
                    </a:cubicBezTo>
                    <a:cubicBezTo>
                      <a:pt x="189" y="292"/>
                      <a:pt x="189" y="292"/>
                      <a:pt x="189" y="292"/>
                    </a:cubicBezTo>
                    <a:cubicBezTo>
                      <a:pt x="189" y="291"/>
                      <a:pt x="189" y="291"/>
                      <a:pt x="189" y="291"/>
                    </a:cubicBezTo>
                    <a:cubicBezTo>
                      <a:pt x="191" y="290"/>
                      <a:pt x="191" y="290"/>
                      <a:pt x="191" y="290"/>
                    </a:cubicBezTo>
                    <a:cubicBezTo>
                      <a:pt x="193" y="289"/>
                      <a:pt x="195" y="287"/>
                      <a:pt x="195" y="287"/>
                    </a:cubicBezTo>
                    <a:cubicBezTo>
                      <a:pt x="195" y="287"/>
                      <a:pt x="195" y="287"/>
                      <a:pt x="196" y="286"/>
                    </a:cubicBezTo>
                    <a:cubicBezTo>
                      <a:pt x="197" y="285"/>
                      <a:pt x="197" y="285"/>
                      <a:pt x="197" y="285"/>
                    </a:cubicBezTo>
                    <a:cubicBezTo>
                      <a:pt x="197" y="285"/>
                      <a:pt x="201" y="283"/>
                      <a:pt x="202" y="283"/>
                    </a:cubicBezTo>
                    <a:cubicBezTo>
                      <a:pt x="202" y="283"/>
                      <a:pt x="202" y="283"/>
                      <a:pt x="203" y="283"/>
                    </a:cubicBezTo>
                    <a:cubicBezTo>
                      <a:pt x="203" y="283"/>
                      <a:pt x="203" y="283"/>
                      <a:pt x="203" y="283"/>
                    </a:cubicBezTo>
                    <a:cubicBezTo>
                      <a:pt x="207" y="279"/>
                      <a:pt x="207" y="279"/>
                      <a:pt x="207" y="279"/>
                    </a:cubicBezTo>
                    <a:cubicBezTo>
                      <a:pt x="207" y="275"/>
                      <a:pt x="207" y="275"/>
                      <a:pt x="207" y="275"/>
                    </a:cubicBezTo>
                    <a:cubicBezTo>
                      <a:pt x="208" y="273"/>
                      <a:pt x="208" y="273"/>
                      <a:pt x="208" y="273"/>
                    </a:cubicBezTo>
                    <a:cubicBezTo>
                      <a:pt x="208" y="272"/>
                      <a:pt x="208" y="271"/>
                      <a:pt x="208" y="271"/>
                    </a:cubicBezTo>
                    <a:cubicBezTo>
                      <a:pt x="213" y="270"/>
                      <a:pt x="213" y="270"/>
                      <a:pt x="213" y="270"/>
                    </a:cubicBezTo>
                    <a:cubicBezTo>
                      <a:pt x="213" y="270"/>
                      <a:pt x="213" y="271"/>
                      <a:pt x="214" y="272"/>
                    </a:cubicBezTo>
                    <a:cubicBezTo>
                      <a:pt x="215" y="272"/>
                      <a:pt x="216" y="271"/>
                      <a:pt x="216" y="271"/>
                    </a:cubicBezTo>
                    <a:cubicBezTo>
                      <a:pt x="217" y="271"/>
                      <a:pt x="218" y="270"/>
                      <a:pt x="218" y="270"/>
                    </a:cubicBezTo>
                    <a:cubicBezTo>
                      <a:pt x="218" y="267"/>
                      <a:pt x="218" y="267"/>
                      <a:pt x="218" y="267"/>
                    </a:cubicBezTo>
                    <a:cubicBezTo>
                      <a:pt x="217" y="263"/>
                      <a:pt x="217" y="263"/>
                      <a:pt x="217" y="263"/>
                    </a:cubicBezTo>
                    <a:cubicBezTo>
                      <a:pt x="217" y="261"/>
                      <a:pt x="217" y="261"/>
                      <a:pt x="217" y="261"/>
                    </a:cubicBezTo>
                    <a:cubicBezTo>
                      <a:pt x="217" y="261"/>
                      <a:pt x="217" y="261"/>
                      <a:pt x="217" y="261"/>
                    </a:cubicBezTo>
                    <a:cubicBezTo>
                      <a:pt x="217" y="261"/>
                      <a:pt x="217" y="260"/>
                      <a:pt x="217" y="260"/>
                    </a:cubicBezTo>
                    <a:cubicBezTo>
                      <a:pt x="215" y="258"/>
                      <a:pt x="216" y="259"/>
                      <a:pt x="215" y="258"/>
                    </a:cubicBezTo>
                    <a:cubicBezTo>
                      <a:pt x="213" y="257"/>
                      <a:pt x="212" y="257"/>
                      <a:pt x="211" y="256"/>
                    </a:cubicBezTo>
                    <a:cubicBezTo>
                      <a:pt x="211" y="255"/>
                      <a:pt x="212" y="254"/>
                      <a:pt x="210" y="254"/>
                    </a:cubicBezTo>
                    <a:cubicBezTo>
                      <a:pt x="208" y="254"/>
                      <a:pt x="207" y="255"/>
                      <a:pt x="206" y="254"/>
                    </a:cubicBezTo>
                    <a:cubicBezTo>
                      <a:pt x="205" y="253"/>
                      <a:pt x="205" y="253"/>
                      <a:pt x="204" y="252"/>
                    </a:cubicBezTo>
                    <a:cubicBezTo>
                      <a:pt x="204" y="250"/>
                      <a:pt x="204" y="248"/>
                      <a:pt x="203" y="248"/>
                    </a:cubicBezTo>
                    <a:cubicBezTo>
                      <a:pt x="201" y="248"/>
                      <a:pt x="200" y="248"/>
                      <a:pt x="200" y="248"/>
                    </a:cubicBezTo>
                    <a:cubicBezTo>
                      <a:pt x="200" y="248"/>
                      <a:pt x="199" y="248"/>
                      <a:pt x="199" y="246"/>
                    </a:cubicBezTo>
                    <a:cubicBezTo>
                      <a:pt x="198" y="244"/>
                      <a:pt x="200" y="245"/>
                      <a:pt x="197" y="243"/>
                    </a:cubicBezTo>
                    <a:cubicBezTo>
                      <a:pt x="195" y="240"/>
                      <a:pt x="196" y="241"/>
                      <a:pt x="194" y="239"/>
                    </a:cubicBezTo>
                    <a:cubicBezTo>
                      <a:pt x="192" y="238"/>
                      <a:pt x="187" y="239"/>
                      <a:pt x="187" y="239"/>
                    </a:cubicBezTo>
                    <a:cubicBezTo>
                      <a:pt x="187" y="239"/>
                      <a:pt x="187" y="238"/>
                      <a:pt x="186" y="237"/>
                    </a:cubicBezTo>
                    <a:cubicBezTo>
                      <a:pt x="184" y="235"/>
                      <a:pt x="185" y="236"/>
                      <a:pt x="183" y="234"/>
                    </a:cubicBezTo>
                    <a:cubicBezTo>
                      <a:pt x="181" y="232"/>
                      <a:pt x="182" y="233"/>
                      <a:pt x="181" y="231"/>
                    </a:cubicBezTo>
                    <a:cubicBezTo>
                      <a:pt x="181" y="228"/>
                      <a:pt x="181" y="227"/>
                      <a:pt x="180" y="226"/>
                    </a:cubicBezTo>
                    <a:cubicBezTo>
                      <a:pt x="178" y="224"/>
                      <a:pt x="177" y="223"/>
                      <a:pt x="177" y="223"/>
                    </a:cubicBezTo>
                    <a:cubicBezTo>
                      <a:pt x="177" y="223"/>
                      <a:pt x="176" y="220"/>
                      <a:pt x="177" y="219"/>
                    </a:cubicBezTo>
                    <a:cubicBezTo>
                      <a:pt x="179" y="217"/>
                      <a:pt x="179" y="216"/>
                      <a:pt x="179" y="216"/>
                    </a:cubicBezTo>
                    <a:cubicBezTo>
                      <a:pt x="179" y="215"/>
                      <a:pt x="180" y="213"/>
                      <a:pt x="178" y="211"/>
                    </a:cubicBezTo>
                    <a:cubicBezTo>
                      <a:pt x="175" y="210"/>
                      <a:pt x="175" y="209"/>
                      <a:pt x="173" y="208"/>
                    </a:cubicBezTo>
                    <a:cubicBezTo>
                      <a:pt x="171" y="207"/>
                      <a:pt x="170" y="207"/>
                      <a:pt x="169" y="206"/>
                    </a:cubicBezTo>
                    <a:cubicBezTo>
                      <a:pt x="169" y="205"/>
                      <a:pt x="167" y="200"/>
                      <a:pt x="167" y="200"/>
                    </a:cubicBezTo>
                    <a:cubicBezTo>
                      <a:pt x="166" y="198"/>
                      <a:pt x="166" y="198"/>
                      <a:pt x="166" y="198"/>
                    </a:cubicBezTo>
                    <a:cubicBezTo>
                      <a:pt x="170" y="198"/>
                      <a:pt x="170" y="198"/>
                      <a:pt x="170" y="198"/>
                    </a:cubicBezTo>
                    <a:cubicBezTo>
                      <a:pt x="171" y="200"/>
                      <a:pt x="171" y="200"/>
                      <a:pt x="171" y="200"/>
                    </a:cubicBezTo>
                    <a:cubicBezTo>
                      <a:pt x="172" y="203"/>
                      <a:pt x="172" y="203"/>
                      <a:pt x="172" y="203"/>
                    </a:cubicBezTo>
                    <a:cubicBezTo>
                      <a:pt x="174" y="198"/>
                      <a:pt x="174" y="198"/>
                      <a:pt x="174" y="198"/>
                    </a:cubicBezTo>
                    <a:cubicBezTo>
                      <a:pt x="178" y="195"/>
                      <a:pt x="178" y="195"/>
                      <a:pt x="178" y="195"/>
                    </a:cubicBezTo>
                    <a:cubicBezTo>
                      <a:pt x="178" y="195"/>
                      <a:pt x="177" y="195"/>
                      <a:pt x="180" y="194"/>
                    </a:cubicBezTo>
                    <a:cubicBezTo>
                      <a:pt x="182" y="194"/>
                      <a:pt x="184" y="193"/>
                      <a:pt x="185" y="193"/>
                    </a:cubicBezTo>
                    <a:cubicBezTo>
                      <a:pt x="186" y="193"/>
                      <a:pt x="188" y="194"/>
                      <a:pt x="190" y="193"/>
                    </a:cubicBezTo>
                    <a:cubicBezTo>
                      <a:pt x="191" y="193"/>
                      <a:pt x="192" y="193"/>
                      <a:pt x="192" y="191"/>
                    </a:cubicBezTo>
                    <a:cubicBezTo>
                      <a:pt x="192" y="190"/>
                      <a:pt x="191" y="189"/>
                      <a:pt x="194" y="188"/>
                    </a:cubicBezTo>
                    <a:cubicBezTo>
                      <a:pt x="197" y="187"/>
                      <a:pt x="197" y="186"/>
                      <a:pt x="197" y="186"/>
                    </a:cubicBezTo>
                    <a:cubicBezTo>
                      <a:pt x="200" y="184"/>
                      <a:pt x="200" y="184"/>
                      <a:pt x="200" y="184"/>
                    </a:cubicBezTo>
                    <a:cubicBezTo>
                      <a:pt x="202" y="184"/>
                      <a:pt x="206" y="180"/>
                      <a:pt x="206" y="180"/>
                    </a:cubicBezTo>
                    <a:cubicBezTo>
                      <a:pt x="211" y="178"/>
                      <a:pt x="211" y="178"/>
                      <a:pt x="211" y="178"/>
                    </a:cubicBezTo>
                    <a:cubicBezTo>
                      <a:pt x="213" y="177"/>
                      <a:pt x="213" y="177"/>
                      <a:pt x="213" y="177"/>
                    </a:cubicBezTo>
                    <a:cubicBezTo>
                      <a:pt x="214" y="173"/>
                      <a:pt x="214" y="173"/>
                      <a:pt x="214" y="173"/>
                    </a:cubicBezTo>
                    <a:cubicBezTo>
                      <a:pt x="214" y="173"/>
                      <a:pt x="213" y="172"/>
                      <a:pt x="216" y="172"/>
                    </a:cubicBezTo>
                    <a:cubicBezTo>
                      <a:pt x="218" y="172"/>
                      <a:pt x="226" y="170"/>
                      <a:pt x="226" y="170"/>
                    </a:cubicBezTo>
                    <a:cubicBezTo>
                      <a:pt x="227" y="168"/>
                      <a:pt x="227" y="168"/>
                      <a:pt x="227" y="168"/>
                    </a:cubicBezTo>
                    <a:cubicBezTo>
                      <a:pt x="224" y="166"/>
                      <a:pt x="224" y="166"/>
                      <a:pt x="224" y="166"/>
                    </a:cubicBezTo>
                    <a:cubicBezTo>
                      <a:pt x="224" y="166"/>
                      <a:pt x="225" y="163"/>
                      <a:pt x="225" y="163"/>
                    </a:cubicBezTo>
                    <a:cubicBezTo>
                      <a:pt x="226" y="163"/>
                      <a:pt x="229" y="162"/>
                      <a:pt x="230" y="162"/>
                    </a:cubicBezTo>
                    <a:cubicBezTo>
                      <a:pt x="232" y="163"/>
                      <a:pt x="234" y="164"/>
                      <a:pt x="234" y="165"/>
                    </a:cubicBezTo>
                    <a:cubicBezTo>
                      <a:pt x="234" y="166"/>
                      <a:pt x="235" y="165"/>
                      <a:pt x="235" y="166"/>
                    </a:cubicBezTo>
                    <a:cubicBezTo>
                      <a:pt x="234" y="168"/>
                      <a:pt x="235" y="169"/>
                      <a:pt x="235" y="169"/>
                    </a:cubicBezTo>
                    <a:cubicBezTo>
                      <a:pt x="235" y="169"/>
                      <a:pt x="235" y="170"/>
                      <a:pt x="236" y="171"/>
                    </a:cubicBezTo>
                    <a:cubicBezTo>
                      <a:pt x="237" y="171"/>
                      <a:pt x="238" y="171"/>
                      <a:pt x="238" y="171"/>
                    </a:cubicBezTo>
                    <a:cubicBezTo>
                      <a:pt x="238" y="171"/>
                      <a:pt x="239" y="171"/>
                      <a:pt x="239" y="171"/>
                    </a:cubicBezTo>
                    <a:cubicBezTo>
                      <a:pt x="241" y="168"/>
                      <a:pt x="241" y="168"/>
                      <a:pt x="241" y="168"/>
                    </a:cubicBezTo>
                    <a:cubicBezTo>
                      <a:pt x="242" y="167"/>
                      <a:pt x="243" y="165"/>
                      <a:pt x="243" y="165"/>
                    </a:cubicBezTo>
                    <a:cubicBezTo>
                      <a:pt x="243" y="165"/>
                      <a:pt x="244" y="164"/>
                      <a:pt x="244" y="164"/>
                    </a:cubicBezTo>
                    <a:cubicBezTo>
                      <a:pt x="244" y="164"/>
                      <a:pt x="244" y="162"/>
                      <a:pt x="244" y="161"/>
                    </a:cubicBezTo>
                    <a:cubicBezTo>
                      <a:pt x="244" y="161"/>
                      <a:pt x="242" y="160"/>
                      <a:pt x="244" y="158"/>
                    </a:cubicBezTo>
                    <a:cubicBezTo>
                      <a:pt x="247" y="156"/>
                      <a:pt x="247" y="154"/>
                      <a:pt x="247" y="15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2" name="Freeform 131"/>
              <p:cNvSpPr>
                <a:spLocks/>
              </p:cNvSpPr>
              <p:nvPr/>
            </p:nvSpPr>
            <p:spPr bwMode="auto">
              <a:xfrm>
                <a:off x="2293" y="2106"/>
                <a:ext cx="203" cy="171"/>
              </a:xfrm>
              <a:custGeom>
                <a:avLst/>
                <a:gdLst>
                  <a:gd name="T0" fmla="*/ 84 w 101"/>
                  <a:gd name="T1" fmla="*/ 82 h 85"/>
                  <a:gd name="T2" fmla="*/ 83 w 101"/>
                  <a:gd name="T3" fmla="*/ 80 h 85"/>
                  <a:gd name="T4" fmla="*/ 80 w 101"/>
                  <a:gd name="T5" fmla="*/ 75 h 85"/>
                  <a:gd name="T6" fmla="*/ 83 w 101"/>
                  <a:gd name="T7" fmla="*/ 67 h 85"/>
                  <a:gd name="T8" fmla="*/ 85 w 101"/>
                  <a:gd name="T9" fmla="*/ 63 h 85"/>
                  <a:gd name="T10" fmla="*/ 87 w 101"/>
                  <a:gd name="T11" fmla="*/ 60 h 85"/>
                  <a:gd name="T12" fmla="*/ 89 w 101"/>
                  <a:gd name="T13" fmla="*/ 58 h 85"/>
                  <a:gd name="T14" fmla="*/ 91 w 101"/>
                  <a:gd name="T15" fmla="*/ 57 h 85"/>
                  <a:gd name="T16" fmla="*/ 95 w 101"/>
                  <a:gd name="T17" fmla="*/ 58 h 85"/>
                  <a:gd name="T18" fmla="*/ 98 w 101"/>
                  <a:gd name="T19" fmla="*/ 56 h 85"/>
                  <a:gd name="T20" fmla="*/ 101 w 101"/>
                  <a:gd name="T21" fmla="*/ 52 h 85"/>
                  <a:gd name="T22" fmla="*/ 97 w 101"/>
                  <a:gd name="T23" fmla="*/ 46 h 85"/>
                  <a:gd name="T24" fmla="*/ 96 w 101"/>
                  <a:gd name="T25" fmla="*/ 39 h 85"/>
                  <a:gd name="T26" fmla="*/ 91 w 101"/>
                  <a:gd name="T27" fmla="*/ 35 h 85"/>
                  <a:gd name="T28" fmla="*/ 83 w 101"/>
                  <a:gd name="T29" fmla="*/ 34 h 85"/>
                  <a:gd name="T30" fmla="*/ 83 w 101"/>
                  <a:gd name="T31" fmla="*/ 28 h 85"/>
                  <a:gd name="T32" fmla="*/ 88 w 101"/>
                  <a:gd name="T33" fmla="*/ 20 h 85"/>
                  <a:gd name="T34" fmla="*/ 80 w 101"/>
                  <a:gd name="T35" fmla="*/ 14 h 85"/>
                  <a:gd name="T36" fmla="*/ 75 w 101"/>
                  <a:gd name="T37" fmla="*/ 11 h 85"/>
                  <a:gd name="T38" fmla="*/ 69 w 101"/>
                  <a:gd name="T39" fmla="*/ 8 h 85"/>
                  <a:gd name="T40" fmla="*/ 67 w 101"/>
                  <a:gd name="T41" fmla="*/ 2 h 85"/>
                  <a:gd name="T42" fmla="*/ 61 w 101"/>
                  <a:gd name="T43" fmla="*/ 3 h 85"/>
                  <a:gd name="T44" fmla="*/ 57 w 101"/>
                  <a:gd name="T45" fmla="*/ 3 h 85"/>
                  <a:gd name="T46" fmla="*/ 51 w 101"/>
                  <a:gd name="T47" fmla="*/ 1 h 85"/>
                  <a:gd name="T48" fmla="*/ 47 w 101"/>
                  <a:gd name="T49" fmla="*/ 5 h 85"/>
                  <a:gd name="T50" fmla="*/ 31 w 101"/>
                  <a:gd name="T51" fmla="*/ 8 h 85"/>
                  <a:gd name="T52" fmla="*/ 24 w 101"/>
                  <a:gd name="T53" fmla="*/ 6 h 85"/>
                  <a:gd name="T54" fmla="*/ 15 w 101"/>
                  <a:gd name="T55" fmla="*/ 5 h 85"/>
                  <a:gd name="T56" fmla="*/ 0 w 101"/>
                  <a:gd name="T57" fmla="*/ 17 h 85"/>
                  <a:gd name="T58" fmla="*/ 2 w 101"/>
                  <a:gd name="T59" fmla="*/ 24 h 85"/>
                  <a:gd name="T60" fmla="*/ 9 w 101"/>
                  <a:gd name="T61" fmla="*/ 27 h 85"/>
                  <a:gd name="T62" fmla="*/ 17 w 101"/>
                  <a:gd name="T63" fmla="*/ 30 h 85"/>
                  <a:gd name="T64" fmla="*/ 19 w 101"/>
                  <a:gd name="T65" fmla="*/ 39 h 85"/>
                  <a:gd name="T66" fmla="*/ 23 w 101"/>
                  <a:gd name="T67" fmla="*/ 38 h 85"/>
                  <a:gd name="T68" fmla="*/ 27 w 101"/>
                  <a:gd name="T69" fmla="*/ 43 h 85"/>
                  <a:gd name="T70" fmla="*/ 30 w 101"/>
                  <a:gd name="T71" fmla="*/ 47 h 85"/>
                  <a:gd name="T72" fmla="*/ 38 w 101"/>
                  <a:gd name="T73" fmla="*/ 47 h 85"/>
                  <a:gd name="T74" fmla="*/ 43 w 101"/>
                  <a:gd name="T75" fmla="*/ 51 h 85"/>
                  <a:gd name="T76" fmla="*/ 42 w 101"/>
                  <a:gd name="T77" fmla="*/ 57 h 85"/>
                  <a:gd name="T78" fmla="*/ 41 w 101"/>
                  <a:gd name="T79" fmla="*/ 64 h 85"/>
                  <a:gd name="T80" fmla="*/ 48 w 101"/>
                  <a:gd name="T81" fmla="*/ 64 h 85"/>
                  <a:gd name="T82" fmla="*/ 53 w 101"/>
                  <a:gd name="T83" fmla="*/ 59 h 85"/>
                  <a:gd name="T84" fmla="*/ 57 w 101"/>
                  <a:gd name="T85" fmla="*/ 56 h 85"/>
                  <a:gd name="T86" fmla="*/ 61 w 101"/>
                  <a:gd name="T87" fmla="*/ 62 h 85"/>
                  <a:gd name="T88" fmla="*/ 59 w 101"/>
                  <a:gd name="T89" fmla="*/ 67 h 85"/>
                  <a:gd name="T90" fmla="*/ 60 w 101"/>
                  <a:gd name="T91" fmla="*/ 72 h 85"/>
                  <a:gd name="T92" fmla="*/ 67 w 101"/>
                  <a:gd name="T93" fmla="*/ 74 h 85"/>
                  <a:gd name="T94" fmla="*/ 72 w 101"/>
                  <a:gd name="T95" fmla="*/ 80 h 85"/>
                  <a:gd name="T96" fmla="*/ 76 w 101"/>
                  <a:gd name="T97" fmla="*/ 82 h 85"/>
                  <a:gd name="T98" fmla="*/ 79 w 101"/>
                  <a:gd name="T99" fmla="*/ 8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85">
                    <a:moveTo>
                      <a:pt x="80" y="84"/>
                    </a:moveTo>
                    <a:cubicBezTo>
                      <a:pt x="80" y="84"/>
                      <a:pt x="82" y="84"/>
                      <a:pt x="83" y="83"/>
                    </a:cubicBezTo>
                    <a:cubicBezTo>
                      <a:pt x="83" y="83"/>
                      <a:pt x="83" y="83"/>
                      <a:pt x="83" y="83"/>
                    </a:cubicBezTo>
                    <a:cubicBezTo>
                      <a:pt x="84" y="82"/>
                      <a:pt x="84" y="82"/>
                      <a:pt x="84" y="82"/>
                    </a:cubicBezTo>
                    <a:cubicBezTo>
                      <a:pt x="84" y="82"/>
                      <a:pt x="84" y="81"/>
                      <a:pt x="84" y="81"/>
                    </a:cubicBezTo>
                    <a:cubicBezTo>
                      <a:pt x="84" y="81"/>
                      <a:pt x="84" y="81"/>
                      <a:pt x="84" y="81"/>
                    </a:cubicBezTo>
                    <a:cubicBezTo>
                      <a:pt x="84" y="81"/>
                      <a:pt x="84" y="81"/>
                      <a:pt x="84" y="81"/>
                    </a:cubicBezTo>
                    <a:cubicBezTo>
                      <a:pt x="83" y="80"/>
                      <a:pt x="83" y="80"/>
                      <a:pt x="83" y="80"/>
                    </a:cubicBezTo>
                    <a:cubicBezTo>
                      <a:pt x="82" y="77"/>
                      <a:pt x="82" y="77"/>
                      <a:pt x="82" y="77"/>
                    </a:cubicBezTo>
                    <a:cubicBezTo>
                      <a:pt x="80" y="77"/>
                      <a:pt x="80" y="77"/>
                      <a:pt x="80" y="77"/>
                    </a:cubicBezTo>
                    <a:cubicBezTo>
                      <a:pt x="80" y="76"/>
                      <a:pt x="80" y="76"/>
                      <a:pt x="80" y="76"/>
                    </a:cubicBezTo>
                    <a:cubicBezTo>
                      <a:pt x="80" y="75"/>
                      <a:pt x="80" y="75"/>
                      <a:pt x="80" y="75"/>
                    </a:cubicBezTo>
                    <a:cubicBezTo>
                      <a:pt x="80" y="74"/>
                      <a:pt x="81" y="73"/>
                      <a:pt x="81" y="73"/>
                    </a:cubicBezTo>
                    <a:cubicBezTo>
                      <a:pt x="81" y="72"/>
                      <a:pt x="81" y="72"/>
                      <a:pt x="81" y="72"/>
                    </a:cubicBezTo>
                    <a:cubicBezTo>
                      <a:pt x="81" y="72"/>
                      <a:pt x="80" y="71"/>
                      <a:pt x="80" y="70"/>
                    </a:cubicBezTo>
                    <a:cubicBezTo>
                      <a:pt x="81" y="69"/>
                      <a:pt x="83" y="67"/>
                      <a:pt x="83" y="67"/>
                    </a:cubicBezTo>
                    <a:cubicBezTo>
                      <a:pt x="83" y="66"/>
                      <a:pt x="83" y="66"/>
                      <a:pt x="83" y="66"/>
                    </a:cubicBezTo>
                    <a:cubicBezTo>
                      <a:pt x="83" y="65"/>
                      <a:pt x="83" y="65"/>
                      <a:pt x="83" y="65"/>
                    </a:cubicBezTo>
                    <a:cubicBezTo>
                      <a:pt x="84" y="65"/>
                      <a:pt x="84" y="64"/>
                      <a:pt x="85" y="63"/>
                    </a:cubicBezTo>
                    <a:cubicBezTo>
                      <a:pt x="85" y="63"/>
                      <a:pt x="85" y="63"/>
                      <a:pt x="85" y="63"/>
                    </a:cubicBezTo>
                    <a:cubicBezTo>
                      <a:pt x="85" y="63"/>
                      <a:pt x="85" y="63"/>
                      <a:pt x="85" y="63"/>
                    </a:cubicBezTo>
                    <a:cubicBezTo>
                      <a:pt x="85" y="62"/>
                      <a:pt x="85" y="62"/>
                      <a:pt x="85" y="62"/>
                    </a:cubicBezTo>
                    <a:cubicBezTo>
                      <a:pt x="85" y="61"/>
                      <a:pt x="86" y="60"/>
                      <a:pt x="87" y="60"/>
                    </a:cubicBezTo>
                    <a:cubicBezTo>
                      <a:pt x="87" y="60"/>
                      <a:pt x="87" y="60"/>
                      <a:pt x="87" y="60"/>
                    </a:cubicBezTo>
                    <a:cubicBezTo>
                      <a:pt x="87" y="59"/>
                      <a:pt x="87" y="59"/>
                      <a:pt x="87" y="59"/>
                    </a:cubicBezTo>
                    <a:cubicBezTo>
                      <a:pt x="88" y="59"/>
                      <a:pt x="88" y="58"/>
                      <a:pt x="88" y="58"/>
                    </a:cubicBezTo>
                    <a:cubicBezTo>
                      <a:pt x="88" y="58"/>
                      <a:pt x="88" y="58"/>
                      <a:pt x="88" y="58"/>
                    </a:cubicBezTo>
                    <a:cubicBezTo>
                      <a:pt x="89" y="58"/>
                      <a:pt x="89" y="58"/>
                      <a:pt x="89" y="58"/>
                    </a:cubicBezTo>
                    <a:cubicBezTo>
                      <a:pt x="89" y="58"/>
                      <a:pt x="89" y="57"/>
                      <a:pt x="89" y="57"/>
                    </a:cubicBezTo>
                    <a:cubicBezTo>
                      <a:pt x="90" y="57"/>
                      <a:pt x="91" y="57"/>
                      <a:pt x="91" y="57"/>
                    </a:cubicBezTo>
                    <a:cubicBezTo>
                      <a:pt x="91" y="57"/>
                      <a:pt x="91" y="57"/>
                      <a:pt x="91" y="57"/>
                    </a:cubicBezTo>
                    <a:cubicBezTo>
                      <a:pt x="91" y="57"/>
                      <a:pt x="91" y="57"/>
                      <a:pt x="91" y="57"/>
                    </a:cubicBezTo>
                    <a:cubicBezTo>
                      <a:pt x="92" y="57"/>
                      <a:pt x="92" y="57"/>
                      <a:pt x="92" y="58"/>
                    </a:cubicBezTo>
                    <a:cubicBezTo>
                      <a:pt x="93" y="57"/>
                      <a:pt x="93" y="57"/>
                      <a:pt x="93" y="57"/>
                    </a:cubicBezTo>
                    <a:cubicBezTo>
                      <a:pt x="94" y="57"/>
                      <a:pt x="94" y="57"/>
                      <a:pt x="94" y="57"/>
                    </a:cubicBezTo>
                    <a:cubicBezTo>
                      <a:pt x="95" y="58"/>
                      <a:pt x="95" y="58"/>
                      <a:pt x="95" y="58"/>
                    </a:cubicBezTo>
                    <a:cubicBezTo>
                      <a:pt x="95" y="58"/>
                      <a:pt x="95" y="58"/>
                      <a:pt x="95" y="58"/>
                    </a:cubicBezTo>
                    <a:cubicBezTo>
                      <a:pt x="96" y="57"/>
                      <a:pt x="96" y="57"/>
                      <a:pt x="96" y="57"/>
                    </a:cubicBezTo>
                    <a:cubicBezTo>
                      <a:pt x="96" y="57"/>
                      <a:pt x="96" y="56"/>
                      <a:pt x="97" y="56"/>
                    </a:cubicBezTo>
                    <a:cubicBezTo>
                      <a:pt x="97" y="56"/>
                      <a:pt x="97" y="56"/>
                      <a:pt x="98" y="56"/>
                    </a:cubicBezTo>
                    <a:cubicBezTo>
                      <a:pt x="99" y="56"/>
                      <a:pt x="99" y="54"/>
                      <a:pt x="99" y="54"/>
                    </a:cubicBezTo>
                    <a:cubicBezTo>
                      <a:pt x="100" y="54"/>
                      <a:pt x="100" y="54"/>
                      <a:pt x="100" y="54"/>
                    </a:cubicBezTo>
                    <a:cubicBezTo>
                      <a:pt x="100" y="54"/>
                      <a:pt x="101" y="53"/>
                      <a:pt x="101" y="53"/>
                    </a:cubicBezTo>
                    <a:cubicBezTo>
                      <a:pt x="101" y="52"/>
                      <a:pt x="101" y="52"/>
                      <a:pt x="101" y="52"/>
                    </a:cubicBezTo>
                    <a:cubicBezTo>
                      <a:pt x="101" y="52"/>
                      <a:pt x="101" y="50"/>
                      <a:pt x="101" y="49"/>
                    </a:cubicBezTo>
                    <a:cubicBezTo>
                      <a:pt x="101" y="48"/>
                      <a:pt x="101" y="47"/>
                      <a:pt x="101" y="47"/>
                    </a:cubicBezTo>
                    <a:cubicBezTo>
                      <a:pt x="101" y="47"/>
                      <a:pt x="100" y="46"/>
                      <a:pt x="100" y="46"/>
                    </a:cubicBezTo>
                    <a:cubicBezTo>
                      <a:pt x="99" y="46"/>
                      <a:pt x="98" y="46"/>
                      <a:pt x="97" y="46"/>
                    </a:cubicBezTo>
                    <a:cubicBezTo>
                      <a:pt x="97" y="46"/>
                      <a:pt x="96" y="44"/>
                      <a:pt x="96" y="44"/>
                    </a:cubicBezTo>
                    <a:cubicBezTo>
                      <a:pt x="96" y="44"/>
                      <a:pt x="97" y="43"/>
                      <a:pt x="97" y="43"/>
                    </a:cubicBezTo>
                    <a:cubicBezTo>
                      <a:pt x="98" y="42"/>
                      <a:pt x="98" y="40"/>
                      <a:pt x="98" y="40"/>
                    </a:cubicBezTo>
                    <a:cubicBezTo>
                      <a:pt x="98" y="40"/>
                      <a:pt x="96" y="40"/>
                      <a:pt x="96" y="39"/>
                    </a:cubicBezTo>
                    <a:cubicBezTo>
                      <a:pt x="96" y="39"/>
                      <a:pt x="95" y="39"/>
                      <a:pt x="95" y="39"/>
                    </a:cubicBezTo>
                    <a:cubicBezTo>
                      <a:pt x="94" y="37"/>
                      <a:pt x="94" y="37"/>
                      <a:pt x="94" y="37"/>
                    </a:cubicBezTo>
                    <a:cubicBezTo>
                      <a:pt x="94" y="37"/>
                      <a:pt x="93" y="36"/>
                      <a:pt x="92" y="36"/>
                    </a:cubicBezTo>
                    <a:cubicBezTo>
                      <a:pt x="92" y="36"/>
                      <a:pt x="91" y="35"/>
                      <a:pt x="91" y="35"/>
                    </a:cubicBezTo>
                    <a:cubicBezTo>
                      <a:pt x="91" y="35"/>
                      <a:pt x="90" y="34"/>
                      <a:pt x="89" y="34"/>
                    </a:cubicBezTo>
                    <a:cubicBezTo>
                      <a:pt x="89" y="34"/>
                      <a:pt x="88" y="34"/>
                      <a:pt x="87" y="34"/>
                    </a:cubicBezTo>
                    <a:cubicBezTo>
                      <a:pt x="86" y="34"/>
                      <a:pt x="85" y="34"/>
                      <a:pt x="85" y="34"/>
                    </a:cubicBezTo>
                    <a:cubicBezTo>
                      <a:pt x="83" y="34"/>
                      <a:pt x="83" y="34"/>
                      <a:pt x="83" y="34"/>
                    </a:cubicBezTo>
                    <a:cubicBezTo>
                      <a:pt x="83" y="33"/>
                      <a:pt x="83" y="33"/>
                      <a:pt x="83" y="33"/>
                    </a:cubicBezTo>
                    <a:cubicBezTo>
                      <a:pt x="81" y="31"/>
                      <a:pt x="81" y="31"/>
                      <a:pt x="81" y="31"/>
                    </a:cubicBezTo>
                    <a:cubicBezTo>
                      <a:pt x="81" y="31"/>
                      <a:pt x="81" y="29"/>
                      <a:pt x="81" y="29"/>
                    </a:cubicBezTo>
                    <a:cubicBezTo>
                      <a:pt x="81" y="28"/>
                      <a:pt x="82" y="28"/>
                      <a:pt x="83" y="28"/>
                    </a:cubicBezTo>
                    <a:cubicBezTo>
                      <a:pt x="83" y="28"/>
                      <a:pt x="84" y="26"/>
                      <a:pt x="84" y="26"/>
                    </a:cubicBezTo>
                    <a:cubicBezTo>
                      <a:pt x="84" y="26"/>
                      <a:pt x="85" y="25"/>
                      <a:pt x="86" y="24"/>
                    </a:cubicBezTo>
                    <a:cubicBezTo>
                      <a:pt x="86" y="24"/>
                      <a:pt x="87" y="22"/>
                      <a:pt x="87" y="21"/>
                    </a:cubicBezTo>
                    <a:cubicBezTo>
                      <a:pt x="87" y="21"/>
                      <a:pt x="88" y="20"/>
                      <a:pt x="88" y="20"/>
                    </a:cubicBezTo>
                    <a:cubicBezTo>
                      <a:pt x="88" y="20"/>
                      <a:pt x="89" y="18"/>
                      <a:pt x="89" y="18"/>
                    </a:cubicBezTo>
                    <a:cubicBezTo>
                      <a:pt x="89" y="17"/>
                      <a:pt x="88" y="17"/>
                      <a:pt x="87" y="17"/>
                    </a:cubicBezTo>
                    <a:cubicBezTo>
                      <a:pt x="87" y="17"/>
                      <a:pt x="84" y="16"/>
                      <a:pt x="84" y="15"/>
                    </a:cubicBezTo>
                    <a:cubicBezTo>
                      <a:pt x="84" y="15"/>
                      <a:pt x="82" y="15"/>
                      <a:pt x="80" y="14"/>
                    </a:cubicBezTo>
                    <a:cubicBezTo>
                      <a:pt x="78" y="14"/>
                      <a:pt x="80" y="13"/>
                      <a:pt x="80" y="12"/>
                    </a:cubicBezTo>
                    <a:cubicBezTo>
                      <a:pt x="80" y="11"/>
                      <a:pt x="78" y="11"/>
                      <a:pt x="78" y="11"/>
                    </a:cubicBezTo>
                    <a:cubicBezTo>
                      <a:pt x="78" y="10"/>
                      <a:pt x="78" y="11"/>
                      <a:pt x="77" y="12"/>
                    </a:cubicBezTo>
                    <a:cubicBezTo>
                      <a:pt x="76" y="12"/>
                      <a:pt x="75" y="11"/>
                      <a:pt x="75" y="11"/>
                    </a:cubicBezTo>
                    <a:cubicBezTo>
                      <a:pt x="74" y="11"/>
                      <a:pt x="72" y="11"/>
                      <a:pt x="72" y="11"/>
                    </a:cubicBezTo>
                    <a:cubicBezTo>
                      <a:pt x="72" y="11"/>
                      <a:pt x="72" y="10"/>
                      <a:pt x="72" y="9"/>
                    </a:cubicBezTo>
                    <a:cubicBezTo>
                      <a:pt x="72" y="8"/>
                      <a:pt x="71" y="9"/>
                      <a:pt x="71" y="9"/>
                    </a:cubicBezTo>
                    <a:cubicBezTo>
                      <a:pt x="71" y="9"/>
                      <a:pt x="70" y="8"/>
                      <a:pt x="69" y="8"/>
                    </a:cubicBezTo>
                    <a:cubicBezTo>
                      <a:pt x="69" y="8"/>
                      <a:pt x="70" y="8"/>
                      <a:pt x="70" y="7"/>
                    </a:cubicBezTo>
                    <a:cubicBezTo>
                      <a:pt x="70" y="7"/>
                      <a:pt x="69" y="7"/>
                      <a:pt x="69" y="7"/>
                    </a:cubicBezTo>
                    <a:cubicBezTo>
                      <a:pt x="68" y="7"/>
                      <a:pt x="68" y="5"/>
                      <a:pt x="68" y="5"/>
                    </a:cubicBezTo>
                    <a:cubicBezTo>
                      <a:pt x="68" y="5"/>
                      <a:pt x="67" y="3"/>
                      <a:pt x="67" y="2"/>
                    </a:cubicBezTo>
                    <a:cubicBezTo>
                      <a:pt x="67" y="1"/>
                      <a:pt x="66" y="2"/>
                      <a:pt x="66" y="2"/>
                    </a:cubicBezTo>
                    <a:cubicBezTo>
                      <a:pt x="65" y="5"/>
                      <a:pt x="65" y="5"/>
                      <a:pt x="65" y="5"/>
                    </a:cubicBezTo>
                    <a:cubicBezTo>
                      <a:pt x="65" y="5"/>
                      <a:pt x="64" y="5"/>
                      <a:pt x="62" y="4"/>
                    </a:cubicBezTo>
                    <a:cubicBezTo>
                      <a:pt x="60" y="3"/>
                      <a:pt x="61" y="3"/>
                      <a:pt x="61" y="3"/>
                    </a:cubicBezTo>
                    <a:cubicBezTo>
                      <a:pt x="62" y="1"/>
                      <a:pt x="62" y="1"/>
                      <a:pt x="62" y="1"/>
                    </a:cubicBezTo>
                    <a:cubicBezTo>
                      <a:pt x="62" y="1"/>
                      <a:pt x="61" y="1"/>
                      <a:pt x="60" y="0"/>
                    </a:cubicBezTo>
                    <a:cubicBezTo>
                      <a:pt x="59" y="0"/>
                      <a:pt x="59" y="0"/>
                      <a:pt x="58" y="1"/>
                    </a:cubicBezTo>
                    <a:cubicBezTo>
                      <a:pt x="58" y="2"/>
                      <a:pt x="57" y="3"/>
                      <a:pt x="57" y="3"/>
                    </a:cubicBezTo>
                    <a:cubicBezTo>
                      <a:pt x="56" y="4"/>
                      <a:pt x="56" y="3"/>
                      <a:pt x="55" y="3"/>
                    </a:cubicBezTo>
                    <a:cubicBezTo>
                      <a:pt x="53" y="3"/>
                      <a:pt x="53" y="3"/>
                      <a:pt x="53" y="3"/>
                    </a:cubicBezTo>
                    <a:cubicBezTo>
                      <a:pt x="53" y="2"/>
                      <a:pt x="52" y="2"/>
                      <a:pt x="52" y="1"/>
                    </a:cubicBezTo>
                    <a:cubicBezTo>
                      <a:pt x="52" y="0"/>
                      <a:pt x="51" y="1"/>
                      <a:pt x="51" y="1"/>
                    </a:cubicBezTo>
                    <a:cubicBezTo>
                      <a:pt x="51" y="1"/>
                      <a:pt x="50" y="1"/>
                      <a:pt x="49" y="2"/>
                    </a:cubicBezTo>
                    <a:cubicBezTo>
                      <a:pt x="49" y="2"/>
                      <a:pt x="49" y="3"/>
                      <a:pt x="50" y="4"/>
                    </a:cubicBezTo>
                    <a:cubicBezTo>
                      <a:pt x="50" y="4"/>
                      <a:pt x="50" y="6"/>
                      <a:pt x="50" y="6"/>
                    </a:cubicBezTo>
                    <a:cubicBezTo>
                      <a:pt x="50" y="6"/>
                      <a:pt x="48" y="5"/>
                      <a:pt x="47" y="5"/>
                    </a:cubicBezTo>
                    <a:cubicBezTo>
                      <a:pt x="47" y="5"/>
                      <a:pt x="46" y="5"/>
                      <a:pt x="45" y="5"/>
                    </a:cubicBezTo>
                    <a:cubicBezTo>
                      <a:pt x="43" y="4"/>
                      <a:pt x="44" y="6"/>
                      <a:pt x="44" y="6"/>
                    </a:cubicBezTo>
                    <a:cubicBezTo>
                      <a:pt x="44" y="6"/>
                      <a:pt x="42" y="8"/>
                      <a:pt x="42" y="8"/>
                    </a:cubicBezTo>
                    <a:cubicBezTo>
                      <a:pt x="34" y="10"/>
                      <a:pt x="37" y="9"/>
                      <a:pt x="31" y="8"/>
                    </a:cubicBezTo>
                    <a:cubicBezTo>
                      <a:pt x="31" y="8"/>
                      <a:pt x="31" y="4"/>
                      <a:pt x="30" y="4"/>
                    </a:cubicBezTo>
                    <a:cubicBezTo>
                      <a:pt x="29" y="3"/>
                      <a:pt x="28" y="4"/>
                      <a:pt x="27" y="4"/>
                    </a:cubicBezTo>
                    <a:cubicBezTo>
                      <a:pt x="27" y="5"/>
                      <a:pt x="27" y="6"/>
                      <a:pt x="26" y="6"/>
                    </a:cubicBezTo>
                    <a:cubicBezTo>
                      <a:pt x="26" y="7"/>
                      <a:pt x="25" y="6"/>
                      <a:pt x="24" y="6"/>
                    </a:cubicBezTo>
                    <a:cubicBezTo>
                      <a:pt x="24" y="5"/>
                      <a:pt x="23" y="3"/>
                      <a:pt x="23" y="3"/>
                    </a:cubicBezTo>
                    <a:cubicBezTo>
                      <a:pt x="22" y="4"/>
                      <a:pt x="22" y="4"/>
                      <a:pt x="22" y="4"/>
                    </a:cubicBezTo>
                    <a:cubicBezTo>
                      <a:pt x="19" y="4"/>
                      <a:pt x="19" y="4"/>
                      <a:pt x="19" y="4"/>
                    </a:cubicBezTo>
                    <a:cubicBezTo>
                      <a:pt x="15" y="5"/>
                      <a:pt x="15" y="5"/>
                      <a:pt x="15" y="5"/>
                    </a:cubicBezTo>
                    <a:cubicBezTo>
                      <a:pt x="15" y="5"/>
                      <a:pt x="9" y="9"/>
                      <a:pt x="4" y="11"/>
                    </a:cubicBezTo>
                    <a:cubicBezTo>
                      <a:pt x="1" y="14"/>
                      <a:pt x="1" y="14"/>
                      <a:pt x="1" y="14"/>
                    </a:cubicBezTo>
                    <a:cubicBezTo>
                      <a:pt x="1" y="15"/>
                      <a:pt x="1" y="15"/>
                      <a:pt x="0" y="15"/>
                    </a:cubicBezTo>
                    <a:cubicBezTo>
                      <a:pt x="0" y="17"/>
                      <a:pt x="0" y="17"/>
                      <a:pt x="0" y="17"/>
                    </a:cubicBezTo>
                    <a:cubicBezTo>
                      <a:pt x="0" y="17"/>
                      <a:pt x="0" y="17"/>
                      <a:pt x="1" y="17"/>
                    </a:cubicBezTo>
                    <a:cubicBezTo>
                      <a:pt x="2" y="18"/>
                      <a:pt x="2" y="19"/>
                      <a:pt x="2" y="21"/>
                    </a:cubicBezTo>
                    <a:cubicBezTo>
                      <a:pt x="2" y="23"/>
                      <a:pt x="2" y="23"/>
                      <a:pt x="2" y="23"/>
                    </a:cubicBezTo>
                    <a:cubicBezTo>
                      <a:pt x="2" y="23"/>
                      <a:pt x="2" y="24"/>
                      <a:pt x="2" y="24"/>
                    </a:cubicBezTo>
                    <a:cubicBezTo>
                      <a:pt x="3" y="25"/>
                      <a:pt x="4" y="26"/>
                      <a:pt x="5" y="27"/>
                    </a:cubicBezTo>
                    <a:cubicBezTo>
                      <a:pt x="5" y="28"/>
                      <a:pt x="5" y="28"/>
                      <a:pt x="5" y="29"/>
                    </a:cubicBezTo>
                    <a:cubicBezTo>
                      <a:pt x="6" y="28"/>
                      <a:pt x="6" y="27"/>
                      <a:pt x="8" y="27"/>
                    </a:cubicBezTo>
                    <a:cubicBezTo>
                      <a:pt x="8" y="27"/>
                      <a:pt x="9" y="27"/>
                      <a:pt x="9" y="27"/>
                    </a:cubicBezTo>
                    <a:cubicBezTo>
                      <a:pt x="9" y="27"/>
                      <a:pt x="10" y="27"/>
                      <a:pt x="11" y="26"/>
                    </a:cubicBezTo>
                    <a:cubicBezTo>
                      <a:pt x="12" y="25"/>
                      <a:pt x="12" y="25"/>
                      <a:pt x="12" y="25"/>
                    </a:cubicBezTo>
                    <a:cubicBezTo>
                      <a:pt x="15" y="28"/>
                      <a:pt x="15" y="28"/>
                      <a:pt x="15" y="28"/>
                    </a:cubicBezTo>
                    <a:cubicBezTo>
                      <a:pt x="16" y="29"/>
                      <a:pt x="16" y="29"/>
                      <a:pt x="17" y="30"/>
                    </a:cubicBezTo>
                    <a:cubicBezTo>
                      <a:pt x="18" y="31"/>
                      <a:pt x="18" y="33"/>
                      <a:pt x="17" y="34"/>
                    </a:cubicBezTo>
                    <a:cubicBezTo>
                      <a:pt x="18" y="34"/>
                      <a:pt x="18" y="35"/>
                      <a:pt x="18" y="35"/>
                    </a:cubicBezTo>
                    <a:cubicBezTo>
                      <a:pt x="18" y="35"/>
                      <a:pt x="18" y="36"/>
                      <a:pt x="18" y="36"/>
                    </a:cubicBezTo>
                    <a:cubicBezTo>
                      <a:pt x="19" y="36"/>
                      <a:pt x="19" y="37"/>
                      <a:pt x="19" y="39"/>
                    </a:cubicBezTo>
                    <a:cubicBezTo>
                      <a:pt x="19" y="39"/>
                      <a:pt x="19" y="39"/>
                      <a:pt x="19" y="39"/>
                    </a:cubicBezTo>
                    <a:cubicBezTo>
                      <a:pt x="20" y="39"/>
                      <a:pt x="20" y="39"/>
                      <a:pt x="20" y="39"/>
                    </a:cubicBezTo>
                    <a:cubicBezTo>
                      <a:pt x="20" y="39"/>
                      <a:pt x="21" y="38"/>
                      <a:pt x="21" y="38"/>
                    </a:cubicBezTo>
                    <a:cubicBezTo>
                      <a:pt x="23" y="38"/>
                      <a:pt x="23" y="38"/>
                      <a:pt x="23" y="38"/>
                    </a:cubicBezTo>
                    <a:cubicBezTo>
                      <a:pt x="24" y="40"/>
                      <a:pt x="24" y="40"/>
                      <a:pt x="24" y="40"/>
                    </a:cubicBezTo>
                    <a:cubicBezTo>
                      <a:pt x="25" y="39"/>
                      <a:pt x="25" y="39"/>
                      <a:pt x="25" y="39"/>
                    </a:cubicBezTo>
                    <a:cubicBezTo>
                      <a:pt x="26" y="40"/>
                      <a:pt x="26" y="40"/>
                      <a:pt x="26" y="40"/>
                    </a:cubicBezTo>
                    <a:cubicBezTo>
                      <a:pt x="26" y="40"/>
                      <a:pt x="27" y="42"/>
                      <a:pt x="27" y="43"/>
                    </a:cubicBezTo>
                    <a:cubicBezTo>
                      <a:pt x="28" y="43"/>
                      <a:pt x="28" y="44"/>
                      <a:pt x="28" y="44"/>
                    </a:cubicBezTo>
                    <a:cubicBezTo>
                      <a:pt x="29" y="45"/>
                      <a:pt x="29" y="45"/>
                      <a:pt x="29" y="45"/>
                    </a:cubicBezTo>
                    <a:cubicBezTo>
                      <a:pt x="29" y="47"/>
                      <a:pt x="29" y="47"/>
                      <a:pt x="29" y="47"/>
                    </a:cubicBezTo>
                    <a:cubicBezTo>
                      <a:pt x="29" y="47"/>
                      <a:pt x="29" y="47"/>
                      <a:pt x="30" y="47"/>
                    </a:cubicBezTo>
                    <a:cubicBezTo>
                      <a:pt x="31" y="47"/>
                      <a:pt x="32" y="47"/>
                      <a:pt x="32" y="47"/>
                    </a:cubicBezTo>
                    <a:cubicBezTo>
                      <a:pt x="33" y="47"/>
                      <a:pt x="33" y="47"/>
                      <a:pt x="34" y="47"/>
                    </a:cubicBezTo>
                    <a:cubicBezTo>
                      <a:pt x="34" y="47"/>
                      <a:pt x="35" y="47"/>
                      <a:pt x="35" y="47"/>
                    </a:cubicBezTo>
                    <a:cubicBezTo>
                      <a:pt x="36" y="47"/>
                      <a:pt x="38" y="47"/>
                      <a:pt x="38" y="47"/>
                    </a:cubicBezTo>
                    <a:cubicBezTo>
                      <a:pt x="38" y="47"/>
                      <a:pt x="38" y="47"/>
                      <a:pt x="38" y="47"/>
                    </a:cubicBezTo>
                    <a:cubicBezTo>
                      <a:pt x="39" y="48"/>
                      <a:pt x="39" y="48"/>
                      <a:pt x="39" y="48"/>
                    </a:cubicBezTo>
                    <a:cubicBezTo>
                      <a:pt x="39" y="48"/>
                      <a:pt x="40" y="49"/>
                      <a:pt x="40" y="50"/>
                    </a:cubicBezTo>
                    <a:cubicBezTo>
                      <a:pt x="40" y="51"/>
                      <a:pt x="43" y="51"/>
                      <a:pt x="43" y="51"/>
                    </a:cubicBezTo>
                    <a:cubicBezTo>
                      <a:pt x="43" y="52"/>
                      <a:pt x="43" y="52"/>
                      <a:pt x="43" y="52"/>
                    </a:cubicBezTo>
                    <a:cubicBezTo>
                      <a:pt x="43" y="54"/>
                      <a:pt x="43" y="56"/>
                      <a:pt x="42" y="56"/>
                    </a:cubicBezTo>
                    <a:cubicBezTo>
                      <a:pt x="42" y="57"/>
                      <a:pt x="42" y="57"/>
                      <a:pt x="42" y="57"/>
                    </a:cubicBezTo>
                    <a:cubicBezTo>
                      <a:pt x="42" y="57"/>
                      <a:pt x="42" y="57"/>
                      <a:pt x="42" y="57"/>
                    </a:cubicBezTo>
                    <a:cubicBezTo>
                      <a:pt x="43" y="61"/>
                      <a:pt x="43" y="61"/>
                      <a:pt x="43" y="61"/>
                    </a:cubicBezTo>
                    <a:cubicBezTo>
                      <a:pt x="43" y="62"/>
                      <a:pt x="43" y="62"/>
                      <a:pt x="43" y="62"/>
                    </a:cubicBezTo>
                    <a:cubicBezTo>
                      <a:pt x="43" y="62"/>
                      <a:pt x="42" y="63"/>
                      <a:pt x="41" y="63"/>
                    </a:cubicBezTo>
                    <a:cubicBezTo>
                      <a:pt x="41" y="64"/>
                      <a:pt x="41" y="64"/>
                      <a:pt x="41" y="64"/>
                    </a:cubicBezTo>
                    <a:cubicBezTo>
                      <a:pt x="42" y="64"/>
                      <a:pt x="42" y="64"/>
                      <a:pt x="42" y="64"/>
                    </a:cubicBezTo>
                    <a:cubicBezTo>
                      <a:pt x="45" y="65"/>
                      <a:pt x="45" y="65"/>
                      <a:pt x="45" y="65"/>
                    </a:cubicBezTo>
                    <a:cubicBezTo>
                      <a:pt x="45" y="65"/>
                      <a:pt x="47" y="65"/>
                      <a:pt x="47" y="65"/>
                    </a:cubicBezTo>
                    <a:cubicBezTo>
                      <a:pt x="47" y="64"/>
                      <a:pt x="48" y="64"/>
                      <a:pt x="48" y="64"/>
                    </a:cubicBezTo>
                    <a:cubicBezTo>
                      <a:pt x="48" y="64"/>
                      <a:pt x="50" y="63"/>
                      <a:pt x="51" y="63"/>
                    </a:cubicBezTo>
                    <a:cubicBezTo>
                      <a:pt x="51" y="63"/>
                      <a:pt x="51" y="63"/>
                      <a:pt x="51" y="63"/>
                    </a:cubicBezTo>
                    <a:cubicBezTo>
                      <a:pt x="52" y="62"/>
                      <a:pt x="52" y="62"/>
                      <a:pt x="52" y="62"/>
                    </a:cubicBezTo>
                    <a:cubicBezTo>
                      <a:pt x="53" y="59"/>
                      <a:pt x="53" y="59"/>
                      <a:pt x="53" y="59"/>
                    </a:cubicBezTo>
                    <a:cubicBezTo>
                      <a:pt x="53" y="59"/>
                      <a:pt x="53" y="59"/>
                      <a:pt x="53" y="59"/>
                    </a:cubicBezTo>
                    <a:cubicBezTo>
                      <a:pt x="54" y="58"/>
                      <a:pt x="54" y="58"/>
                      <a:pt x="54" y="58"/>
                    </a:cubicBezTo>
                    <a:cubicBezTo>
                      <a:pt x="54" y="58"/>
                      <a:pt x="54" y="58"/>
                      <a:pt x="54" y="58"/>
                    </a:cubicBezTo>
                    <a:cubicBezTo>
                      <a:pt x="55" y="57"/>
                      <a:pt x="56" y="56"/>
                      <a:pt x="57" y="56"/>
                    </a:cubicBezTo>
                    <a:cubicBezTo>
                      <a:pt x="58" y="56"/>
                      <a:pt x="58" y="56"/>
                      <a:pt x="58" y="56"/>
                    </a:cubicBezTo>
                    <a:cubicBezTo>
                      <a:pt x="61" y="58"/>
                      <a:pt x="61" y="58"/>
                      <a:pt x="61" y="58"/>
                    </a:cubicBezTo>
                    <a:cubicBezTo>
                      <a:pt x="61" y="59"/>
                      <a:pt x="61" y="59"/>
                      <a:pt x="61" y="59"/>
                    </a:cubicBezTo>
                    <a:cubicBezTo>
                      <a:pt x="62" y="59"/>
                      <a:pt x="61" y="60"/>
                      <a:pt x="61" y="62"/>
                    </a:cubicBezTo>
                    <a:cubicBezTo>
                      <a:pt x="60" y="63"/>
                      <a:pt x="60" y="63"/>
                      <a:pt x="60" y="63"/>
                    </a:cubicBezTo>
                    <a:cubicBezTo>
                      <a:pt x="60" y="64"/>
                      <a:pt x="60" y="64"/>
                      <a:pt x="60" y="64"/>
                    </a:cubicBezTo>
                    <a:cubicBezTo>
                      <a:pt x="60" y="65"/>
                      <a:pt x="60" y="65"/>
                      <a:pt x="60" y="66"/>
                    </a:cubicBezTo>
                    <a:cubicBezTo>
                      <a:pt x="59" y="66"/>
                      <a:pt x="59" y="67"/>
                      <a:pt x="59" y="67"/>
                    </a:cubicBezTo>
                    <a:cubicBezTo>
                      <a:pt x="60" y="68"/>
                      <a:pt x="60" y="68"/>
                      <a:pt x="60" y="68"/>
                    </a:cubicBezTo>
                    <a:cubicBezTo>
                      <a:pt x="60" y="71"/>
                      <a:pt x="60" y="71"/>
                      <a:pt x="60" y="71"/>
                    </a:cubicBezTo>
                    <a:cubicBezTo>
                      <a:pt x="60" y="71"/>
                      <a:pt x="60" y="72"/>
                      <a:pt x="60" y="72"/>
                    </a:cubicBezTo>
                    <a:cubicBezTo>
                      <a:pt x="60" y="72"/>
                      <a:pt x="60" y="72"/>
                      <a:pt x="60" y="72"/>
                    </a:cubicBezTo>
                    <a:cubicBezTo>
                      <a:pt x="61" y="72"/>
                      <a:pt x="62" y="72"/>
                      <a:pt x="62" y="73"/>
                    </a:cubicBezTo>
                    <a:cubicBezTo>
                      <a:pt x="63" y="73"/>
                      <a:pt x="63" y="73"/>
                      <a:pt x="64" y="73"/>
                    </a:cubicBezTo>
                    <a:cubicBezTo>
                      <a:pt x="64" y="73"/>
                      <a:pt x="64" y="73"/>
                      <a:pt x="64" y="73"/>
                    </a:cubicBezTo>
                    <a:cubicBezTo>
                      <a:pt x="65" y="73"/>
                      <a:pt x="66" y="74"/>
                      <a:pt x="67" y="74"/>
                    </a:cubicBezTo>
                    <a:cubicBezTo>
                      <a:pt x="67" y="75"/>
                      <a:pt x="68" y="76"/>
                      <a:pt x="68" y="76"/>
                    </a:cubicBezTo>
                    <a:cubicBezTo>
                      <a:pt x="69" y="77"/>
                      <a:pt x="69" y="77"/>
                      <a:pt x="69" y="77"/>
                    </a:cubicBezTo>
                    <a:cubicBezTo>
                      <a:pt x="69" y="77"/>
                      <a:pt x="69" y="77"/>
                      <a:pt x="69" y="77"/>
                    </a:cubicBezTo>
                    <a:cubicBezTo>
                      <a:pt x="71" y="77"/>
                      <a:pt x="72" y="79"/>
                      <a:pt x="72" y="80"/>
                    </a:cubicBezTo>
                    <a:cubicBezTo>
                      <a:pt x="73" y="80"/>
                      <a:pt x="73" y="80"/>
                      <a:pt x="73" y="80"/>
                    </a:cubicBezTo>
                    <a:cubicBezTo>
                      <a:pt x="73" y="81"/>
                      <a:pt x="73" y="81"/>
                      <a:pt x="73" y="81"/>
                    </a:cubicBezTo>
                    <a:cubicBezTo>
                      <a:pt x="73" y="81"/>
                      <a:pt x="73" y="81"/>
                      <a:pt x="73" y="81"/>
                    </a:cubicBezTo>
                    <a:cubicBezTo>
                      <a:pt x="76" y="82"/>
                      <a:pt x="76" y="82"/>
                      <a:pt x="76" y="82"/>
                    </a:cubicBezTo>
                    <a:cubicBezTo>
                      <a:pt x="76" y="85"/>
                      <a:pt x="76" y="85"/>
                      <a:pt x="76" y="85"/>
                    </a:cubicBezTo>
                    <a:cubicBezTo>
                      <a:pt x="76" y="85"/>
                      <a:pt x="76" y="85"/>
                      <a:pt x="76" y="85"/>
                    </a:cubicBezTo>
                    <a:cubicBezTo>
                      <a:pt x="77" y="85"/>
                      <a:pt x="77" y="85"/>
                      <a:pt x="77" y="85"/>
                    </a:cubicBezTo>
                    <a:cubicBezTo>
                      <a:pt x="79" y="84"/>
                      <a:pt x="79" y="84"/>
                      <a:pt x="79" y="84"/>
                    </a:cubicBezTo>
                    <a:cubicBezTo>
                      <a:pt x="80" y="84"/>
                      <a:pt x="80" y="84"/>
                      <a:pt x="80" y="8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3" name="Freeform 132"/>
              <p:cNvSpPr>
                <a:spLocks/>
              </p:cNvSpPr>
              <p:nvPr/>
            </p:nvSpPr>
            <p:spPr bwMode="auto">
              <a:xfrm>
                <a:off x="3182" y="1739"/>
                <a:ext cx="152" cy="80"/>
              </a:xfrm>
              <a:custGeom>
                <a:avLst/>
                <a:gdLst>
                  <a:gd name="T0" fmla="*/ 7 w 76"/>
                  <a:gd name="T1" fmla="*/ 30 h 40"/>
                  <a:gd name="T2" fmla="*/ 11 w 76"/>
                  <a:gd name="T3" fmla="*/ 32 h 40"/>
                  <a:gd name="T4" fmla="*/ 4 w 76"/>
                  <a:gd name="T5" fmla="*/ 39 h 40"/>
                  <a:gd name="T6" fmla="*/ 3 w 76"/>
                  <a:gd name="T7" fmla="*/ 40 h 40"/>
                  <a:gd name="T8" fmla="*/ 13 w 76"/>
                  <a:gd name="T9" fmla="*/ 39 h 40"/>
                  <a:gd name="T10" fmla="*/ 14 w 76"/>
                  <a:gd name="T11" fmla="*/ 39 h 40"/>
                  <a:gd name="T12" fmla="*/ 19 w 76"/>
                  <a:gd name="T13" fmla="*/ 39 h 40"/>
                  <a:gd name="T14" fmla="*/ 29 w 76"/>
                  <a:gd name="T15" fmla="*/ 38 h 40"/>
                  <a:gd name="T16" fmla="*/ 37 w 76"/>
                  <a:gd name="T17" fmla="*/ 37 h 40"/>
                  <a:gd name="T18" fmla="*/ 49 w 76"/>
                  <a:gd name="T19" fmla="*/ 36 h 40"/>
                  <a:gd name="T20" fmla="*/ 65 w 76"/>
                  <a:gd name="T21" fmla="*/ 34 h 40"/>
                  <a:gd name="T22" fmla="*/ 66 w 76"/>
                  <a:gd name="T23" fmla="*/ 34 h 40"/>
                  <a:gd name="T24" fmla="*/ 71 w 76"/>
                  <a:gd name="T25" fmla="*/ 30 h 40"/>
                  <a:gd name="T26" fmla="*/ 76 w 76"/>
                  <a:gd name="T27" fmla="*/ 30 h 40"/>
                  <a:gd name="T28" fmla="*/ 74 w 76"/>
                  <a:gd name="T29" fmla="*/ 28 h 40"/>
                  <a:gd name="T30" fmla="*/ 74 w 76"/>
                  <a:gd name="T31" fmla="*/ 20 h 40"/>
                  <a:gd name="T32" fmla="*/ 74 w 76"/>
                  <a:gd name="T33" fmla="*/ 17 h 40"/>
                  <a:gd name="T34" fmla="*/ 76 w 76"/>
                  <a:gd name="T35" fmla="*/ 12 h 40"/>
                  <a:gd name="T36" fmla="*/ 73 w 76"/>
                  <a:gd name="T37" fmla="*/ 9 h 40"/>
                  <a:gd name="T38" fmla="*/ 70 w 76"/>
                  <a:gd name="T39" fmla="*/ 6 h 40"/>
                  <a:gd name="T40" fmla="*/ 68 w 76"/>
                  <a:gd name="T41" fmla="*/ 6 h 40"/>
                  <a:gd name="T42" fmla="*/ 66 w 76"/>
                  <a:gd name="T43" fmla="*/ 3 h 40"/>
                  <a:gd name="T44" fmla="*/ 61 w 76"/>
                  <a:gd name="T45" fmla="*/ 4 h 40"/>
                  <a:gd name="T46" fmla="*/ 57 w 76"/>
                  <a:gd name="T47" fmla="*/ 5 h 40"/>
                  <a:gd name="T48" fmla="*/ 55 w 76"/>
                  <a:gd name="T49" fmla="*/ 7 h 40"/>
                  <a:gd name="T50" fmla="*/ 46 w 76"/>
                  <a:gd name="T51" fmla="*/ 6 h 40"/>
                  <a:gd name="T52" fmla="*/ 42 w 76"/>
                  <a:gd name="T53" fmla="*/ 3 h 40"/>
                  <a:gd name="T54" fmla="*/ 39 w 76"/>
                  <a:gd name="T55" fmla="*/ 3 h 40"/>
                  <a:gd name="T56" fmla="*/ 36 w 76"/>
                  <a:gd name="T57" fmla="*/ 0 h 40"/>
                  <a:gd name="T58" fmla="*/ 32 w 76"/>
                  <a:gd name="T59" fmla="*/ 1 h 40"/>
                  <a:gd name="T60" fmla="*/ 31 w 76"/>
                  <a:gd name="T61" fmla="*/ 6 h 40"/>
                  <a:gd name="T62" fmla="*/ 21 w 76"/>
                  <a:gd name="T63" fmla="*/ 19 h 40"/>
                  <a:gd name="T64" fmla="*/ 8 w 76"/>
                  <a:gd name="T65" fmla="*/ 17 h 40"/>
                  <a:gd name="T66" fmla="*/ 3 w 76"/>
                  <a:gd name="T67" fmla="*/ 28 h 40"/>
                  <a:gd name="T68" fmla="*/ 7 w 76"/>
                  <a:gd name="T69"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40">
                    <a:moveTo>
                      <a:pt x="7" y="30"/>
                    </a:moveTo>
                    <a:cubicBezTo>
                      <a:pt x="11" y="32"/>
                      <a:pt x="11" y="32"/>
                      <a:pt x="11" y="32"/>
                    </a:cubicBezTo>
                    <a:cubicBezTo>
                      <a:pt x="14" y="31"/>
                      <a:pt x="4" y="39"/>
                      <a:pt x="4" y="39"/>
                    </a:cubicBezTo>
                    <a:cubicBezTo>
                      <a:pt x="4" y="39"/>
                      <a:pt x="4" y="40"/>
                      <a:pt x="3" y="40"/>
                    </a:cubicBezTo>
                    <a:cubicBezTo>
                      <a:pt x="4" y="40"/>
                      <a:pt x="7" y="40"/>
                      <a:pt x="13" y="39"/>
                    </a:cubicBezTo>
                    <a:cubicBezTo>
                      <a:pt x="14" y="39"/>
                      <a:pt x="14" y="39"/>
                      <a:pt x="14" y="39"/>
                    </a:cubicBezTo>
                    <a:cubicBezTo>
                      <a:pt x="15" y="39"/>
                      <a:pt x="18" y="39"/>
                      <a:pt x="19" y="39"/>
                    </a:cubicBezTo>
                    <a:cubicBezTo>
                      <a:pt x="21" y="39"/>
                      <a:pt x="28" y="38"/>
                      <a:pt x="29" y="38"/>
                    </a:cubicBezTo>
                    <a:cubicBezTo>
                      <a:pt x="37" y="37"/>
                      <a:pt x="37" y="37"/>
                      <a:pt x="37" y="37"/>
                    </a:cubicBezTo>
                    <a:cubicBezTo>
                      <a:pt x="38" y="37"/>
                      <a:pt x="48" y="36"/>
                      <a:pt x="49" y="36"/>
                    </a:cubicBezTo>
                    <a:cubicBezTo>
                      <a:pt x="50" y="36"/>
                      <a:pt x="53" y="36"/>
                      <a:pt x="65" y="34"/>
                    </a:cubicBezTo>
                    <a:cubicBezTo>
                      <a:pt x="66" y="34"/>
                      <a:pt x="66" y="34"/>
                      <a:pt x="66" y="34"/>
                    </a:cubicBezTo>
                    <a:cubicBezTo>
                      <a:pt x="71" y="30"/>
                      <a:pt x="71" y="30"/>
                      <a:pt x="71" y="30"/>
                    </a:cubicBezTo>
                    <a:cubicBezTo>
                      <a:pt x="76" y="30"/>
                      <a:pt x="76" y="30"/>
                      <a:pt x="76" y="30"/>
                    </a:cubicBezTo>
                    <a:cubicBezTo>
                      <a:pt x="74" y="28"/>
                      <a:pt x="74" y="28"/>
                      <a:pt x="74" y="28"/>
                    </a:cubicBezTo>
                    <a:cubicBezTo>
                      <a:pt x="74" y="20"/>
                      <a:pt x="74" y="20"/>
                      <a:pt x="74" y="20"/>
                    </a:cubicBezTo>
                    <a:cubicBezTo>
                      <a:pt x="74" y="17"/>
                      <a:pt x="74" y="17"/>
                      <a:pt x="74" y="17"/>
                    </a:cubicBezTo>
                    <a:cubicBezTo>
                      <a:pt x="76" y="12"/>
                      <a:pt x="76" y="12"/>
                      <a:pt x="76" y="12"/>
                    </a:cubicBezTo>
                    <a:cubicBezTo>
                      <a:pt x="76" y="12"/>
                      <a:pt x="74" y="11"/>
                      <a:pt x="73" y="9"/>
                    </a:cubicBezTo>
                    <a:cubicBezTo>
                      <a:pt x="72" y="8"/>
                      <a:pt x="70" y="6"/>
                      <a:pt x="70" y="6"/>
                    </a:cubicBezTo>
                    <a:cubicBezTo>
                      <a:pt x="68" y="6"/>
                      <a:pt x="68" y="6"/>
                      <a:pt x="68" y="6"/>
                    </a:cubicBezTo>
                    <a:cubicBezTo>
                      <a:pt x="66" y="3"/>
                      <a:pt x="66" y="3"/>
                      <a:pt x="66" y="3"/>
                    </a:cubicBezTo>
                    <a:cubicBezTo>
                      <a:pt x="61" y="4"/>
                      <a:pt x="61" y="4"/>
                      <a:pt x="61" y="4"/>
                    </a:cubicBezTo>
                    <a:cubicBezTo>
                      <a:pt x="57" y="5"/>
                      <a:pt x="57" y="5"/>
                      <a:pt x="57" y="5"/>
                    </a:cubicBezTo>
                    <a:cubicBezTo>
                      <a:pt x="55" y="7"/>
                      <a:pt x="55" y="7"/>
                      <a:pt x="55" y="7"/>
                    </a:cubicBezTo>
                    <a:cubicBezTo>
                      <a:pt x="46" y="6"/>
                      <a:pt x="46" y="6"/>
                      <a:pt x="46" y="6"/>
                    </a:cubicBezTo>
                    <a:cubicBezTo>
                      <a:pt x="42" y="3"/>
                      <a:pt x="42" y="3"/>
                      <a:pt x="42" y="3"/>
                    </a:cubicBezTo>
                    <a:cubicBezTo>
                      <a:pt x="39" y="3"/>
                      <a:pt x="39" y="3"/>
                      <a:pt x="39" y="3"/>
                    </a:cubicBezTo>
                    <a:cubicBezTo>
                      <a:pt x="36" y="0"/>
                      <a:pt x="36" y="0"/>
                      <a:pt x="36" y="0"/>
                    </a:cubicBezTo>
                    <a:cubicBezTo>
                      <a:pt x="35" y="2"/>
                      <a:pt x="33" y="0"/>
                      <a:pt x="32" y="1"/>
                    </a:cubicBezTo>
                    <a:cubicBezTo>
                      <a:pt x="31" y="1"/>
                      <a:pt x="31" y="4"/>
                      <a:pt x="31" y="6"/>
                    </a:cubicBezTo>
                    <a:cubicBezTo>
                      <a:pt x="32" y="15"/>
                      <a:pt x="34" y="20"/>
                      <a:pt x="21" y="19"/>
                    </a:cubicBezTo>
                    <a:cubicBezTo>
                      <a:pt x="16" y="19"/>
                      <a:pt x="10" y="18"/>
                      <a:pt x="8" y="17"/>
                    </a:cubicBezTo>
                    <a:cubicBezTo>
                      <a:pt x="4" y="17"/>
                      <a:pt x="0" y="21"/>
                      <a:pt x="3" y="28"/>
                    </a:cubicBezTo>
                    <a:lnTo>
                      <a:pt x="7" y="3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4" name="Freeform 133"/>
              <p:cNvSpPr>
                <a:spLocks/>
              </p:cNvSpPr>
              <p:nvPr/>
            </p:nvSpPr>
            <p:spPr bwMode="auto">
              <a:xfrm>
                <a:off x="3102" y="2239"/>
                <a:ext cx="309" cy="170"/>
              </a:xfrm>
              <a:custGeom>
                <a:avLst/>
                <a:gdLst>
                  <a:gd name="T0" fmla="*/ 152 w 154"/>
                  <a:gd name="T1" fmla="*/ 9 h 85"/>
                  <a:gd name="T2" fmla="*/ 147 w 154"/>
                  <a:gd name="T3" fmla="*/ 9 h 85"/>
                  <a:gd name="T4" fmla="*/ 137 w 154"/>
                  <a:gd name="T5" fmla="*/ 6 h 85"/>
                  <a:gd name="T6" fmla="*/ 136 w 154"/>
                  <a:gd name="T7" fmla="*/ 3 h 85"/>
                  <a:gd name="T8" fmla="*/ 135 w 154"/>
                  <a:gd name="T9" fmla="*/ 3 h 85"/>
                  <a:gd name="T10" fmla="*/ 133 w 154"/>
                  <a:gd name="T11" fmla="*/ 1 h 85"/>
                  <a:gd name="T12" fmla="*/ 127 w 154"/>
                  <a:gd name="T13" fmla="*/ 0 h 85"/>
                  <a:gd name="T14" fmla="*/ 123 w 154"/>
                  <a:gd name="T15" fmla="*/ 0 h 85"/>
                  <a:gd name="T16" fmla="*/ 118 w 154"/>
                  <a:gd name="T17" fmla="*/ 1 h 85"/>
                  <a:gd name="T18" fmla="*/ 116 w 154"/>
                  <a:gd name="T19" fmla="*/ 3 h 85"/>
                  <a:gd name="T20" fmla="*/ 110 w 154"/>
                  <a:gd name="T21" fmla="*/ 7 h 85"/>
                  <a:gd name="T22" fmla="*/ 107 w 154"/>
                  <a:gd name="T23" fmla="*/ 9 h 85"/>
                  <a:gd name="T24" fmla="*/ 103 w 154"/>
                  <a:gd name="T25" fmla="*/ 8 h 85"/>
                  <a:gd name="T26" fmla="*/ 99 w 154"/>
                  <a:gd name="T27" fmla="*/ 6 h 85"/>
                  <a:gd name="T28" fmla="*/ 97 w 154"/>
                  <a:gd name="T29" fmla="*/ 7 h 85"/>
                  <a:gd name="T30" fmla="*/ 92 w 154"/>
                  <a:gd name="T31" fmla="*/ 8 h 85"/>
                  <a:gd name="T32" fmla="*/ 89 w 154"/>
                  <a:gd name="T33" fmla="*/ 11 h 85"/>
                  <a:gd name="T34" fmla="*/ 85 w 154"/>
                  <a:gd name="T35" fmla="*/ 18 h 85"/>
                  <a:gd name="T36" fmla="*/ 83 w 154"/>
                  <a:gd name="T37" fmla="*/ 18 h 85"/>
                  <a:gd name="T38" fmla="*/ 76 w 154"/>
                  <a:gd name="T39" fmla="*/ 19 h 85"/>
                  <a:gd name="T40" fmla="*/ 74 w 154"/>
                  <a:gd name="T41" fmla="*/ 14 h 85"/>
                  <a:gd name="T42" fmla="*/ 72 w 154"/>
                  <a:gd name="T43" fmla="*/ 11 h 85"/>
                  <a:gd name="T44" fmla="*/ 62 w 154"/>
                  <a:gd name="T45" fmla="*/ 6 h 85"/>
                  <a:gd name="T46" fmla="*/ 61 w 154"/>
                  <a:gd name="T47" fmla="*/ 11 h 85"/>
                  <a:gd name="T48" fmla="*/ 56 w 154"/>
                  <a:gd name="T49" fmla="*/ 13 h 85"/>
                  <a:gd name="T50" fmla="*/ 49 w 154"/>
                  <a:gd name="T51" fmla="*/ 10 h 85"/>
                  <a:gd name="T52" fmla="*/ 43 w 154"/>
                  <a:gd name="T53" fmla="*/ 11 h 85"/>
                  <a:gd name="T54" fmla="*/ 38 w 154"/>
                  <a:gd name="T55" fmla="*/ 16 h 85"/>
                  <a:gd name="T56" fmla="*/ 32 w 154"/>
                  <a:gd name="T57" fmla="*/ 25 h 85"/>
                  <a:gd name="T58" fmla="*/ 26 w 154"/>
                  <a:gd name="T59" fmla="*/ 38 h 85"/>
                  <a:gd name="T60" fmla="*/ 20 w 154"/>
                  <a:gd name="T61" fmla="*/ 43 h 85"/>
                  <a:gd name="T62" fmla="*/ 16 w 154"/>
                  <a:gd name="T63" fmla="*/ 45 h 85"/>
                  <a:gd name="T64" fmla="*/ 13 w 154"/>
                  <a:gd name="T65" fmla="*/ 44 h 85"/>
                  <a:gd name="T66" fmla="*/ 11 w 154"/>
                  <a:gd name="T67" fmla="*/ 45 h 85"/>
                  <a:gd name="T68" fmla="*/ 6 w 154"/>
                  <a:gd name="T69" fmla="*/ 44 h 85"/>
                  <a:gd name="T70" fmla="*/ 5 w 154"/>
                  <a:gd name="T71" fmla="*/ 45 h 85"/>
                  <a:gd name="T72" fmla="*/ 2 w 154"/>
                  <a:gd name="T73" fmla="*/ 52 h 85"/>
                  <a:gd name="T74" fmla="*/ 2 w 154"/>
                  <a:gd name="T75" fmla="*/ 58 h 85"/>
                  <a:gd name="T76" fmla="*/ 0 w 154"/>
                  <a:gd name="T77" fmla="*/ 62 h 85"/>
                  <a:gd name="T78" fmla="*/ 2 w 154"/>
                  <a:gd name="T79" fmla="*/ 67 h 85"/>
                  <a:gd name="T80" fmla="*/ 5 w 154"/>
                  <a:gd name="T81" fmla="*/ 71 h 85"/>
                  <a:gd name="T82" fmla="*/ 8 w 154"/>
                  <a:gd name="T83" fmla="*/ 80 h 85"/>
                  <a:gd name="T84" fmla="*/ 15 w 154"/>
                  <a:gd name="T85" fmla="*/ 76 h 85"/>
                  <a:gd name="T86" fmla="*/ 28 w 154"/>
                  <a:gd name="T87" fmla="*/ 85 h 85"/>
                  <a:gd name="T88" fmla="*/ 61 w 154"/>
                  <a:gd name="T89" fmla="*/ 78 h 85"/>
                  <a:gd name="T90" fmla="*/ 67 w 154"/>
                  <a:gd name="T91" fmla="*/ 66 h 85"/>
                  <a:gd name="T92" fmla="*/ 83 w 154"/>
                  <a:gd name="T93" fmla="*/ 59 h 85"/>
                  <a:gd name="T94" fmla="*/ 95 w 154"/>
                  <a:gd name="T95" fmla="*/ 55 h 85"/>
                  <a:gd name="T96" fmla="*/ 104 w 154"/>
                  <a:gd name="T97" fmla="*/ 41 h 85"/>
                  <a:gd name="T98" fmla="*/ 129 w 154"/>
                  <a:gd name="T99" fmla="*/ 36 h 85"/>
                  <a:gd name="T100" fmla="*/ 148 w 154"/>
                  <a:gd name="T101" fmla="*/ 42 h 85"/>
                  <a:gd name="T102" fmla="*/ 149 w 154"/>
                  <a:gd name="T103" fmla="*/ 36 h 85"/>
                  <a:gd name="T104" fmla="*/ 148 w 154"/>
                  <a:gd name="T105" fmla="*/ 30 h 85"/>
                  <a:gd name="T106" fmla="*/ 151 w 154"/>
                  <a:gd name="T107" fmla="*/ 25 h 85"/>
                  <a:gd name="T108" fmla="*/ 152 w 154"/>
                  <a:gd name="T109" fmla="*/ 20 h 85"/>
                  <a:gd name="T110" fmla="*/ 153 w 154"/>
                  <a:gd name="T111" fmla="*/ 1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85">
                    <a:moveTo>
                      <a:pt x="154" y="11"/>
                    </a:moveTo>
                    <a:cubicBezTo>
                      <a:pt x="153" y="11"/>
                      <a:pt x="153" y="11"/>
                      <a:pt x="153" y="11"/>
                    </a:cubicBezTo>
                    <a:cubicBezTo>
                      <a:pt x="152" y="9"/>
                      <a:pt x="152" y="9"/>
                      <a:pt x="152" y="9"/>
                    </a:cubicBezTo>
                    <a:cubicBezTo>
                      <a:pt x="152" y="9"/>
                      <a:pt x="152" y="9"/>
                      <a:pt x="152" y="9"/>
                    </a:cubicBezTo>
                    <a:cubicBezTo>
                      <a:pt x="152" y="9"/>
                      <a:pt x="151" y="9"/>
                      <a:pt x="151" y="10"/>
                    </a:cubicBezTo>
                    <a:cubicBezTo>
                      <a:pt x="151" y="10"/>
                      <a:pt x="151" y="10"/>
                      <a:pt x="151" y="10"/>
                    </a:cubicBezTo>
                    <a:cubicBezTo>
                      <a:pt x="150" y="10"/>
                      <a:pt x="149" y="9"/>
                      <a:pt x="148" y="8"/>
                    </a:cubicBezTo>
                    <a:cubicBezTo>
                      <a:pt x="147" y="9"/>
                      <a:pt x="147" y="9"/>
                      <a:pt x="147" y="9"/>
                    </a:cubicBezTo>
                    <a:cubicBezTo>
                      <a:pt x="144" y="8"/>
                      <a:pt x="144" y="8"/>
                      <a:pt x="144" y="8"/>
                    </a:cubicBezTo>
                    <a:cubicBezTo>
                      <a:pt x="144" y="8"/>
                      <a:pt x="143" y="8"/>
                      <a:pt x="143" y="8"/>
                    </a:cubicBezTo>
                    <a:cubicBezTo>
                      <a:pt x="143" y="7"/>
                      <a:pt x="142" y="7"/>
                      <a:pt x="141" y="7"/>
                    </a:cubicBezTo>
                    <a:cubicBezTo>
                      <a:pt x="138" y="7"/>
                      <a:pt x="138" y="7"/>
                      <a:pt x="137" y="6"/>
                    </a:cubicBezTo>
                    <a:cubicBezTo>
                      <a:pt x="137" y="6"/>
                      <a:pt x="136" y="5"/>
                      <a:pt x="136" y="4"/>
                    </a:cubicBezTo>
                    <a:cubicBezTo>
                      <a:pt x="136" y="3"/>
                      <a:pt x="136" y="3"/>
                      <a:pt x="136" y="3"/>
                    </a:cubicBezTo>
                    <a:cubicBezTo>
                      <a:pt x="136" y="3"/>
                      <a:pt x="136" y="3"/>
                      <a:pt x="136" y="3"/>
                    </a:cubicBezTo>
                    <a:cubicBezTo>
                      <a:pt x="136" y="3"/>
                      <a:pt x="136" y="3"/>
                      <a:pt x="136" y="3"/>
                    </a:cubicBezTo>
                    <a:cubicBezTo>
                      <a:pt x="136" y="3"/>
                      <a:pt x="136" y="3"/>
                      <a:pt x="136" y="3"/>
                    </a:cubicBezTo>
                    <a:cubicBezTo>
                      <a:pt x="136" y="3"/>
                      <a:pt x="136" y="3"/>
                      <a:pt x="136" y="3"/>
                    </a:cubicBezTo>
                    <a:cubicBezTo>
                      <a:pt x="137" y="2"/>
                      <a:pt x="137" y="2"/>
                      <a:pt x="137" y="2"/>
                    </a:cubicBezTo>
                    <a:cubicBezTo>
                      <a:pt x="135" y="3"/>
                      <a:pt x="135" y="3"/>
                      <a:pt x="135" y="3"/>
                    </a:cubicBezTo>
                    <a:cubicBezTo>
                      <a:pt x="135" y="2"/>
                      <a:pt x="135" y="2"/>
                      <a:pt x="135" y="2"/>
                    </a:cubicBezTo>
                    <a:cubicBezTo>
                      <a:pt x="135" y="2"/>
                      <a:pt x="135" y="2"/>
                      <a:pt x="135" y="2"/>
                    </a:cubicBezTo>
                    <a:cubicBezTo>
                      <a:pt x="134" y="2"/>
                      <a:pt x="133" y="2"/>
                      <a:pt x="133" y="1"/>
                    </a:cubicBezTo>
                    <a:cubicBezTo>
                      <a:pt x="133" y="1"/>
                      <a:pt x="133" y="1"/>
                      <a:pt x="133" y="1"/>
                    </a:cubicBezTo>
                    <a:cubicBezTo>
                      <a:pt x="132" y="1"/>
                      <a:pt x="132" y="1"/>
                      <a:pt x="132" y="1"/>
                    </a:cubicBezTo>
                    <a:cubicBezTo>
                      <a:pt x="132" y="2"/>
                      <a:pt x="131" y="2"/>
                      <a:pt x="130" y="2"/>
                    </a:cubicBezTo>
                    <a:cubicBezTo>
                      <a:pt x="130" y="2"/>
                      <a:pt x="129" y="2"/>
                      <a:pt x="128" y="1"/>
                    </a:cubicBezTo>
                    <a:cubicBezTo>
                      <a:pt x="128" y="1"/>
                      <a:pt x="127" y="0"/>
                      <a:pt x="127" y="0"/>
                    </a:cubicBezTo>
                    <a:cubicBezTo>
                      <a:pt x="127" y="0"/>
                      <a:pt x="127" y="0"/>
                      <a:pt x="127" y="0"/>
                    </a:cubicBezTo>
                    <a:cubicBezTo>
                      <a:pt x="127" y="0"/>
                      <a:pt x="127" y="0"/>
                      <a:pt x="127" y="0"/>
                    </a:cubicBezTo>
                    <a:cubicBezTo>
                      <a:pt x="126" y="0"/>
                      <a:pt x="126" y="0"/>
                      <a:pt x="125" y="0"/>
                    </a:cubicBezTo>
                    <a:cubicBezTo>
                      <a:pt x="125" y="0"/>
                      <a:pt x="124" y="0"/>
                      <a:pt x="123" y="0"/>
                    </a:cubicBezTo>
                    <a:cubicBezTo>
                      <a:pt x="123" y="1"/>
                      <a:pt x="122" y="2"/>
                      <a:pt x="121" y="2"/>
                    </a:cubicBezTo>
                    <a:cubicBezTo>
                      <a:pt x="121" y="2"/>
                      <a:pt x="120" y="1"/>
                      <a:pt x="120" y="1"/>
                    </a:cubicBezTo>
                    <a:cubicBezTo>
                      <a:pt x="119" y="1"/>
                      <a:pt x="119" y="1"/>
                      <a:pt x="119" y="1"/>
                    </a:cubicBezTo>
                    <a:cubicBezTo>
                      <a:pt x="118" y="1"/>
                      <a:pt x="118" y="1"/>
                      <a:pt x="118" y="1"/>
                    </a:cubicBezTo>
                    <a:cubicBezTo>
                      <a:pt x="118" y="1"/>
                      <a:pt x="118" y="1"/>
                      <a:pt x="118" y="1"/>
                    </a:cubicBezTo>
                    <a:cubicBezTo>
                      <a:pt x="118" y="1"/>
                      <a:pt x="118" y="1"/>
                      <a:pt x="118" y="1"/>
                    </a:cubicBezTo>
                    <a:cubicBezTo>
                      <a:pt x="117" y="1"/>
                      <a:pt x="117" y="1"/>
                      <a:pt x="117" y="1"/>
                    </a:cubicBezTo>
                    <a:cubicBezTo>
                      <a:pt x="116" y="3"/>
                      <a:pt x="116" y="3"/>
                      <a:pt x="116" y="3"/>
                    </a:cubicBezTo>
                    <a:cubicBezTo>
                      <a:pt x="114" y="3"/>
                      <a:pt x="114" y="3"/>
                      <a:pt x="114" y="3"/>
                    </a:cubicBezTo>
                    <a:cubicBezTo>
                      <a:pt x="114" y="3"/>
                      <a:pt x="114" y="3"/>
                      <a:pt x="114" y="3"/>
                    </a:cubicBezTo>
                    <a:cubicBezTo>
                      <a:pt x="113" y="5"/>
                      <a:pt x="112" y="5"/>
                      <a:pt x="111" y="6"/>
                    </a:cubicBezTo>
                    <a:cubicBezTo>
                      <a:pt x="111" y="6"/>
                      <a:pt x="110" y="6"/>
                      <a:pt x="110" y="7"/>
                    </a:cubicBezTo>
                    <a:cubicBezTo>
                      <a:pt x="110" y="7"/>
                      <a:pt x="110" y="8"/>
                      <a:pt x="110" y="8"/>
                    </a:cubicBezTo>
                    <a:cubicBezTo>
                      <a:pt x="109" y="9"/>
                      <a:pt x="109" y="9"/>
                      <a:pt x="109" y="9"/>
                    </a:cubicBezTo>
                    <a:cubicBezTo>
                      <a:pt x="109" y="9"/>
                      <a:pt x="109" y="9"/>
                      <a:pt x="109" y="9"/>
                    </a:cubicBezTo>
                    <a:cubicBezTo>
                      <a:pt x="108" y="9"/>
                      <a:pt x="108" y="9"/>
                      <a:pt x="107" y="9"/>
                    </a:cubicBezTo>
                    <a:cubicBezTo>
                      <a:pt x="107" y="9"/>
                      <a:pt x="106" y="9"/>
                      <a:pt x="106" y="9"/>
                    </a:cubicBezTo>
                    <a:cubicBezTo>
                      <a:pt x="106" y="9"/>
                      <a:pt x="106" y="9"/>
                      <a:pt x="106" y="9"/>
                    </a:cubicBezTo>
                    <a:cubicBezTo>
                      <a:pt x="106" y="9"/>
                      <a:pt x="105" y="9"/>
                      <a:pt x="104" y="8"/>
                    </a:cubicBezTo>
                    <a:cubicBezTo>
                      <a:pt x="103" y="8"/>
                      <a:pt x="103" y="8"/>
                      <a:pt x="103" y="8"/>
                    </a:cubicBezTo>
                    <a:cubicBezTo>
                      <a:pt x="102" y="8"/>
                      <a:pt x="102" y="8"/>
                      <a:pt x="102" y="8"/>
                    </a:cubicBezTo>
                    <a:cubicBezTo>
                      <a:pt x="102" y="7"/>
                      <a:pt x="102" y="7"/>
                      <a:pt x="101" y="6"/>
                    </a:cubicBezTo>
                    <a:cubicBezTo>
                      <a:pt x="101" y="6"/>
                      <a:pt x="100" y="6"/>
                      <a:pt x="100" y="6"/>
                    </a:cubicBezTo>
                    <a:cubicBezTo>
                      <a:pt x="100" y="6"/>
                      <a:pt x="99" y="6"/>
                      <a:pt x="99" y="6"/>
                    </a:cubicBezTo>
                    <a:cubicBezTo>
                      <a:pt x="99" y="6"/>
                      <a:pt x="99" y="6"/>
                      <a:pt x="99" y="6"/>
                    </a:cubicBezTo>
                    <a:cubicBezTo>
                      <a:pt x="98" y="6"/>
                      <a:pt x="98" y="6"/>
                      <a:pt x="98" y="7"/>
                    </a:cubicBezTo>
                    <a:cubicBezTo>
                      <a:pt x="97" y="7"/>
                      <a:pt x="97" y="7"/>
                      <a:pt x="97" y="7"/>
                    </a:cubicBezTo>
                    <a:cubicBezTo>
                      <a:pt x="97" y="7"/>
                      <a:pt x="97" y="7"/>
                      <a:pt x="97" y="7"/>
                    </a:cubicBezTo>
                    <a:cubicBezTo>
                      <a:pt x="97" y="7"/>
                      <a:pt x="97" y="7"/>
                      <a:pt x="97" y="7"/>
                    </a:cubicBezTo>
                    <a:cubicBezTo>
                      <a:pt x="96" y="7"/>
                      <a:pt x="96" y="7"/>
                      <a:pt x="96" y="7"/>
                    </a:cubicBezTo>
                    <a:cubicBezTo>
                      <a:pt x="95" y="7"/>
                      <a:pt x="95" y="7"/>
                      <a:pt x="94" y="7"/>
                    </a:cubicBezTo>
                    <a:cubicBezTo>
                      <a:pt x="94" y="8"/>
                      <a:pt x="93" y="8"/>
                      <a:pt x="92" y="8"/>
                    </a:cubicBezTo>
                    <a:cubicBezTo>
                      <a:pt x="92" y="8"/>
                      <a:pt x="92" y="8"/>
                      <a:pt x="92" y="8"/>
                    </a:cubicBezTo>
                    <a:cubicBezTo>
                      <a:pt x="91" y="9"/>
                      <a:pt x="91" y="9"/>
                      <a:pt x="90" y="10"/>
                    </a:cubicBezTo>
                    <a:cubicBezTo>
                      <a:pt x="90" y="10"/>
                      <a:pt x="89" y="10"/>
                      <a:pt x="89" y="10"/>
                    </a:cubicBezTo>
                    <a:cubicBezTo>
                      <a:pt x="89" y="10"/>
                      <a:pt x="89" y="11"/>
                      <a:pt x="89" y="11"/>
                    </a:cubicBezTo>
                    <a:cubicBezTo>
                      <a:pt x="88" y="11"/>
                      <a:pt x="88" y="11"/>
                      <a:pt x="87" y="12"/>
                    </a:cubicBezTo>
                    <a:cubicBezTo>
                      <a:pt x="87" y="12"/>
                      <a:pt x="87" y="13"/>
                      <a:pt x="87" y="13"/>
                    </a:cubicBezTo>
                    <a:cubicBezTo>
                      <a:pt x="87" y="14"/>
                      <a:pt x="87" y="14"/>
                      <a:pt x="87" y="14"/>
                    </a:cubicBezTo>
                    <a:cubicBezTo>
                      <a:pt x="87" y="16"/>
                      <a:pt x="86" y="17"/>
                      <a:pt x="85" y="18"/>
                    </a:cubicBezTo>
                    <a:cubicBezTo>
                      <a:pt x="85" y="18"/>
                      <a:pt x="85" y="18"/>
                      <a:pt x="85" y="18"/>
                    </a:cubicBezTo>
                    <a:cubicBezTo>
                      <a:pt x="85" y="18"/>
                      <a:pt x="85" y="18"/>
                      <a:pt x="85" y="18"/>
                    </a:cubicBezTo>
                    <a:cubicBezTo>
                      <a:pt x="84" y="18"/>
                      <a:pt x="84" y="18"/>
                      <a:pt x="84" y="18"/>
                    </a:cubicBezTo>
                    <a:cubicBezTo>
                      <a:pt x="83" y="18"/>
                      <a:pt x="83" y="18"/>
                      <a:pt x="83" y="18"/>
                    </a:cubicBezTo>
                    <a:cubicBezTo>
                      <a:pt x="82" y="17"/>
                      <a:pt x="82" y="17"/>
                      <a:pt x="81" y="17"/>
                    </a:cubicBezTo>
                    <a:cubicBezTo>
                      <a:pt x="81" y="18"/>
                      <a:pt x="80" y="18"/>
                      <a:pt x="78" y="19"/>
                    </a:cubicBezTo>
                    <a:cubicBezTo>
                      <a:pt x="77" y="19"/>
                      <a:pt x="77" y="19"/>
                      <a:pt x="77" y="19"/>
                    </a:cubicBezTo>
                    <a:cubicBezTo>
                      <a:pt x="76" y="19"/>
                      <a:pt x="76" y="19"/>
                      <a:pt x="76" y="19"/>
                    </a:cubicBezTo>
                    <a:cubicBezTo>
                      <a:pt x="76" y="19"/>
                      <a:pt x="76" y="19"/>
                      <a:pt x="76" y="19"/>
                    </a:cubicBezTo>
                    <a:cubicBezTo>
                      <a:pt x="76" y="19"/>
                      <a:pt x="76" y="19"/>
                      <a:pt x="76" y="19"/>
                    </a:cubicBezTo>
                    <a:cubicBezTo>
                      <a:pt x="73" y="18"/>
                      <a:pt x="73" y="18"/>
                      <a:pt x="73" y="18"/>
                    </a:cubicBezTo>
                    <a:cubicBezTo>
                      <a:pt x="74" y="14"/>
                      <a:pt x="74" y="14"/>
                      <a:pt x="74" y="14"/>
                    </a:cubicBezTo>
                    <a:cubicBezTo>
                      <a:pt x="74" y="13"/>
                      <a:pt x="74" y="13"/>
                      <a:pt x="74" y="13"/>
                    </a:cubicBezTo>
                    <a:cubicBezTo>
                      <a:pt x="74" y="12"/>
                      <a:pt x="74" y="12"/>
                      <a:pt x="74" y="12"/>
                    </a:cubicBezTo>
                    <a:cubicBezTo>
                      <a:pt x="73" y="11"/>
                      <a:pt x="73" y="11"/>
                      <a:pt x="73" y="11"/>
                    </a:cubicBezTo>
                    <a:cubicBezTo>
                      <a:pt x="72" y="11"/>
                      <a:pt x="72" y="11"/>
                      <a:pt x="72" y="11"/>
                    </a:cubicBezTo>
                    <a:cubicBezTo>
                      <a:pt x="66" y="7"/>
                      <a:pt x="66" y="7"/>
                      <a:pt x="66" y="7"/>
                    </a:cubicBezTo>
                    <a:cubicBezTo>
                      <a:pt x="64" y="3"/>
                      <a:pt x="64" y="3"/>
                      <a:pt x="64" y="3"/>
                    </a:cubicBezTo>
                    <a:cubicBezTo>
                      <a:pt x="64" y="4"/>
                      <a:pt x="64" y="4"/>
                      <a:pt x="64" y="4"/>
                    </a:cubicBezTo>
                    <a:cubicBezTo>
                      <a:pt x="64" y="5"/>
                      <a:pt x="63" y="6"/>
                      <a:pt x="62" y="6"/>
                    </a:cubicBezTo>
                    <a:cubicBezTo>
                      <a:pt x="61" y="7"/>
                      <a:pt x="61" y="7"/>
                      <a:pt x="61" y="7"/>
                    </a:cubicBezTo>
                    <a:cubicBezTo>
                      <a:pt x="61" y="7"/>
                      <a:pt x="61" y="8"/>
                      <a:pt x="61" y="8"/>
                    </a:cubicBezTo>
                    <a:cubicBezTo>
                      <a:pt x="61" y="9"/>
                      <a:pt x="61" y="10"/>
                      <a:pt x="61" y="10"/>
                    </a:cubicBezTo>
                    <a:cubicBezTo>
                      <a:pt x="61" y="11"/>
                      <a:pt x="61" y="11"/>
                      <a:pt x="61" y="11"/>
                    </a:cubicBezTo>
                    <a:cubicBezTo>
                      <a:pt x="61" y="12"/>
                      <a:pt x="61" y="12"/>
                      <a:pt x="61" y="12"/>
                    </a:cubicBezTo>
                    <a:cubicBezTo>
                      <a:pt x="60" y="12"/>
                      <a:pt x="60" y="13"/>
                      <a:pt x="59" y="13"/>
                    </a:cubicBezTo>
                    <a:cubicBezTo>
                      <a:pt x="58" y="13"/>
                      <a:pt x="58" y="13"/>
                      <a:pt x="57" y="12"/>
                    </a:cubicBezTo>
                    <a:cubicBezTo>
                      <a:pt x="57" y="12"/>
                      <a:pt x="57" y="12"/>
                      <a:pt x="56" y="13"/>
                    </a:cubicBezTo>
                    <a:cubicBezTo>
                      <a:pt x="55" y="14"/>
                      <a:pt x="53" y="14"/>
                      <a:pt x="52" y="14"/>
                    </a:cubicBezTo>
                    <a:cubicBezTo>
                      <a:pt x="51" y="14"/>
                      <a:pt x="51" y="14"/>
                      <a:pt x="51" y="14"/>
                    </a:cubicBezTo>
                    <a:cubicBezTo>
                      <a:pt x="51" y="14"/>
                      <a:pt x="51" y="14"/>
                      <a:pt x="51" y="14"/>
                    </a:cubicBezTo>
                    <a:cubicBezTo>
                      <a:pt x="50" y="13"/>
                      <a:pt x="49" y="11"/>
                      <a:pt x="49" y="10"/>
                    </a:cubicBezTo>
                    <a:cubicBezTo>
                      <a:pt x="49" y="10"/>
                      <a:pt x="49" y="10"/>
                      <a:pt x="49" y="10"/>
                    </a:cubicBezTo>
                    <a:cubicBezTo>
                      <a:pt x="48" y="10"/>
                      <a:pt x="47" y="10"/>
                      <a:pt x="47" y="10"/>
                    </a:cubicBezTo>
                    <a:cubicBezTo>
                      <a:pt x="46" y="10"/>
                      <a:pt x="45" y="11"/>
                      <a:pt x="44" y="11"/>
                    </a:cubicBezTo>
                    <a:cubicBezTo>
                      <a:pt x="44" y="11"/>
                      <a:pt x="43" y="11"/>
                      <a:pt x="43" y="11"/>
                    </a:cubicBezTo>
                    <a:cubicBezTo>
                      <a:pt x="41" y="11"/>
                      <a:pt x="41" y="11"/>
                      <a:pt x="41" y="11"/>
                    </a:cubicBezTo>
                    <a:cubicBezTo>
                      <a:pt x="41" y="13"/>
                      <a:pt x="41" y="13"/>
                      <a:pt x="41" y="13"/>
                    </a:cubicBezTo>
                    <a:cubicBezTo>
                      <a:pt x="39" y="14"/>
                      <a:pt x="39" y="14"/>
                      <a:pt x="39" y="14"/>
                    </a:cubicBezTo>
                    <a:cubicBezTo>
                      <a:pt x="38" y="16"/>
                      <a:pt x="38" y="16"/>
                      <a:pt x="38" y="16"/>
                    </a:cubicBezTo>
                    <a:cubicBezTo>
                      <a:pt x="37" y="19"/>
                      <a:pt x="37" y="19"/>
                      <a:pt x="37" y="19"/>
                    </a:cubicBezTo>
                    <a:cubicBezTo>
                      <a:pt x="34" y="21"/>
                      <a:pt x="34" y="21"/>
                      <a:pt x="34" y="21"/>
                    </a:cubicBezTo>
                    <a:cubicBezTo>
                      <a:pt x="33" y="22"/>
                      <a:pt x="32" y="23"/>
                      <a:pt x="32" y="23"/>
                    </a:cubicBezTo>
                    <a:cubicBezTo>
                      <a:pt x="32" y="24"/>
                      <a:pt x="32" y="24"/>
                      <a:pt x="32" y="25"/>
                    </a:cubicBezTo>
                    <a:cubicBezTo>
                      <a:pt x="32" y="27"/>
                      <a:pt x="32" y="27"/>
                      <a:pt x="32" y="27"/>
                    </a:cubicBezTo>
                    <a:cubicBezTo>
                      <a:pt x="31" y="32"/>
                      <a:pt x="31" y="32"/>
                      <a:pt x="31" y="32"/>
                    </a:cubicBezTo>
                    <a:cubicBezTo>
                      <a:pt x="27" y="34"/>
                      <a:pt x="27" y="34"/>
                      <a:pt x="27" y="34"/>
                    </a:cubicBezTo>
                    <a:cubicBezTo>
                      <a:pt x="26" y="38"/>
                      <a:pt x="26" y="38"/>
                      <a:pt x="26" y="38"/>
                    </a:cubicBezTo>
                    <a:cubicBezTo>
                      <a:pt x="25" y="39"/>
                      <a:pt x="25" y="39"/>
                      <a:pt x="25" y="39"/>
                    </a:cubicBezTo>
                    <a:cubicBezTo>
                      <a:pt x="25" y="39"/>
                      <a:pt x="24" y="39"/>
                      <a:pt x="24" y="39"/>
                    </a:cubicBezTo>
                    <a:cubicBezTo>
                      <a:pt x="24" y="40"/>
                      <a:pt x="24" y="40"/>
                      <a:pt x="24" y="40"/>
                    </a:cubicBezTo>
                    <a:cubicBezTo>
                      <a:pt x="20" y="43"/>
                      <a:pt x="20" y="43"/>
                      <a:pt x="20" y="43"/>
                    </a:cubicBezTo>
                    <a:cubicBezTo>
                      <a:pt x="19" y="43"/>
                      <a:pt x="19" y="43"/>
                      <a:pt x="19" y="43"/>
                    </a:cubicBezTo>
                    <a:cubicBezTo>
                      <a:pt x="19" y="43"/>
                      <a:pt x="19" y="43"/>
                      <a:pt x="18" y="43"/>
                    </a:cubicBezTo>
                    <a:cubicBezTo>
                      <a:pt x="18" y="43"/>
                      <a:pt x="18" y="43"/>
                      <a:pt x="18" y="43"/>
                    </a:cubicBezTo>
                    <a:cubicBezTo>
                      <a:pt x="18" y="44"/>
                      <a:pt x="17" y="45"/>
                      <a:pt x="16" y="45"/>
                    </a:cubicBezTo>
                    <a:cubicBezTo>
                      <a:pt x="16" y="45"/>
                      <a:pt x="16" y="45"/>
                      <a:pt x="16" y="45"/>
                    </a:cubicBezTo>
                    <a:cubicBezTo>
                      <a:pt x="16" y="45"/>
                      <a:pt x="16" y="45"/>
                      <a:pt x="16" y="45"/>
                    </a:cubicBezTo>
                    <a:cubicBezTo>
                      <a:pt x="15" y="45"/>
                      <a:pt x="15" y="45"/>
                      <a:pt x="15" y="45"/>
                    </a:cubicBezTo>
                    <a:cubicBezTo>
                      <a:pt x="14" y="45"/>
                      <a:pt x="14" y="45"/>
                      <a:pt x="13" y="44"/>
                    </a:cubicBezTo>
                    <a:cubicBezTo>
                      <a:pt x="13" y="44"/>
                      <a:pt x="13" y="44"/>
                      <a:pt x="13" y="44"/>
                    </a:cubicBezTo>
                    <a:cubicBezTo>
                      <a:pt x="13" y="44"/>
                      <a:pt x="13" y="44"/>
                      <a:pt x="13" y="44"/>
                    </a:cubicBezTo>
                    <a:cubicBezTo>
                      <a:pt x="13" y="44"/>
                      <a:pt x="11" y="45"/>
                      <a:pt x="11" y="45"/>
                    </a:cubicBezTo>
                    <a:cubicBezTo>
                      <a:pt x="11" y="45"/>
                      <a:pt x="11" y="45"/>
                      <a:pt x="11" y="45"/>
                    </a:cubicBezTo>
                    <a:cubicBezTo>
                      <a:pt x="11" y="45"/>
                      <a:pt x="11" y="45"/>
                      <a:pt x="11" y="45"/>
                    </a:cubicBezTo>
                    <a:cubicBezTo>
                      <a:pt x="10" y="45"/>
                      <a:pt x="9" y="45"/>
                      <a:pt x="9" y="44"/>
                    </a:cubicBezTo>
                    <a:cubicBezTo>
                      <a:pt x="7" y="44"/>
                      <a:pt x="7" y="44"/>
                      <a:pt x="7" y="44"/>
                    </a:cubicBezTo>
                    <a:cubicBezTo>
                      <a:pt x="7" y="44"/>
                      <a:pt x="6" y="44"/>
                      <a:pt x="6" y="44"/>
                    </a:cubicBezTo>
                    <a:cubicBezTo>
                      <a:pt x="6" y="44"/>
                      <a:pt x="6" y="44"/>
                      <a:pt x="6" y="44"/>
                    </a:cubicBezTo>
                    <a:cubicBezTo>
                      <a:pt x="6" y="44"/>
                      <a:pt x="6" y="44"/>
                      <a:pt x="6" y="44"/>
                    </a:cubicBezTo>
                    <a:cubicBezTo>
                      <a:pt x="5" y="44"/>
                      <a:pt x="5" y="44"/>
                      <a:pt x="5" y="44"/>
                    </a:cubicBezTo>
                    <a:cubicBezTo>
                      <a:pt x="5" y="45"/>
                      <a:pt x="5" y="45"/>
                      <a:pt x="5" y="45"/>
                    </a:cubicBezTo>
                    <a:cubicBezTo>
                      <a:pt x="5" y="46"/>
                      <a:pt x="4" y="47"/>
                      <a:pt x="4" y="47"/>
                    </a:cubicBezTo>
                    <a:cubicBezTo>
                      <a:pt x="3" y="47"/>
                      <a:pt x="3" y="48"/>
                      <a:pt x="3" y="48"/>
                    </a:cubicBezTo>
                    <a:cubicBezTo>
                      <a:pt x="3" y="50"/>
                      <a:pt x="3" y="50"/>
                      <a:pt x="2" y="51"/>
                    </a:cubicBezTo>
                    <a:cubicBezTo>
                      <a:pt x="2" y="52"/>
                      <a:pt x="2" y="52"/>
                      <a:pt x="2" y="52"/>
                    </a:cubicBezTo>
                    <a:cubicBezTo>
                      <a:pt x="2" y="54"/>
                      <a:pt x="2" y="54"/>
                      <a:pt x="2" y="54"/>
                    </a:cubicBezTo>
                    <a:cubicBezTo>
                      <a:pt x="2" y="55"/>
                      <a:pt x="2" y="55"/>
                      <a:pt x="2" y="55"/>
                    </a:cubicBezTo>
                    <a:cubicBezTo>
                      <a:pt x="2" y="56"/>
                      <a:pt x="2" y="56"/>
                      <a:pt x="2" y="56"/>
                    </a:cubicBezTo>
                    <a:cubicBezTo>
                      <a:pt x="2" y="58"/>
                      <a:pt x="2" y="58"/>
                      <a:pt x="2" y="58"/>
                    </a:cubicBezTo>
                    <a:cubicBezTo>
                      <a:pt x="2" y="58"/>
                      <a:pt x="2" y="58"/>
                      <a:pt x="2" y="58"/>
                    </a:cubicBezTo>
                    <a:cubicBezTo>
                      <a:pt x="2" y="58"/>
                      <a:pt x="1" y="59"/>
                      <a:pt x="1" y="60"/>
                    </a:cubicBezTo>
                    <a:cubicBezTo>
                      <a:pt x="0" y="61"/>
                      <a:pt x="0" y="61"/>
                      <a:pt x="0" y="61"/>
                    </a:cubicBezTo>
                    <a:cubicBezTo>
                      <a:pt x="0" y="62"/>
                      <a:pt x="0" y="62"/>
                      <a:pt x="0" y="62"/>
                    </a:cubicBezTo>
                    <a:cubicBezTo>
                      <a:pt x="0" y="62"/>
                      <a:pt x="0" y="62"/>
                      <a:pt x="0" y="62"/>
                    </a:cubicBezTo>
                    <a:cubicBezTo>
                      <a:pt x="0" y="62"/>
                      <a:pt x="0" y="63"/>
                      <a:pt x="0" y="63"/>
                    </a:cubicBezTo>
                    <a:cubicBezTo>
                      <a:pt x="1" y="64"/>
                      <a:pt x="2" y="64"/>
                      <a:pt x="2" y="66"/>
                    </a:cubicBezTo>
                    <a:cubicBezTo>
                      <a:pt x="2" y="66"/>
                      <a:pt x="2" y="66"/>
                      <a:pt x="2" y="67"/>
                    </a:cubicBezTo>
                    <a:cubicBezTo>
                      <a:pt x="2" y="67"/>
                      <a:pt x="3" y="67"/>
                      <a:pt x="3" y="67"/>
                    </a:cubicBezTo>
                    <a:cubicBezTo>
                      <a:pt x="3" y="68"/>
                      <a:pt x="4" y="69"/>
                      <a:pt x="4" y="70"/>
                    </a:cubicBezTo>
                    <a:cubicBezTo>
                      <a:pt x="4" y="70"/>
                      <a:pt x="4" y="70"/>
                      <a:pt x="4" y="71"/>
                    </a:cubicBezTo>
                    <a:cubicBezTo>
                      <a:pt x="4" y="71"/>
                      <a:pt x="4" y="71"/>
                      <a:pt x="5" y="71"/>
                    </a:cubicBezTo>
                    <a:cubicBezTo>
                      <a:pt x="6" y="71"/>
                      <a:pt x="6" y="71"/>
                      <a:pt x="6" y="71"/>
                    </a:cubicBezTo>
                    <a:cubicBezTo>
                      <a:pt x="7" y="71"/>
                      <a:pt x="8" y="73"/>
                      <a:pt x="8" y="74"/>
                    </a:cubicBezTo>
                    <a:cubicBezTo>
                      <a:pt x="8" y="74"/>
                      <a:pt x="8" y="78"/>
                      <a:pt x="8" y="80"/>
                    </a:cubicBezTo>
                    <a:cubicBezTo>
                      <a:pt x="8" y="80"/>
                      <a:pt x="8" y="80"/>
                      <a:pt x="8" y="80"/>
                    </a:cubicBezTo>
                    <a:cubicBezTo>
                      <a:pt x="9" y="79"/>
                      <a:pt x="9" y="79"/>
                      <a:pt x="9" y="79"/>
                    </a:cubicBezTo>
                    <a:cubicBezTo>
                      <a:pt x="9" y="76"/>
                      <a:pt x="9" y="76"/>
                      <a:pt x="9" y="76"/>
                    </a:cubicBezTo>
                    <a:cubicBezTo>
                      <a:pt x="9" y="76"/>
                      <a:pt x="9" y="76"/>
                      <a:pt x="9" y="76"/>
                    </a:cubicBezTo>
                    <a:cubicBezTo>
                      <a:pt x="15" y="76"/>
                      <a:pt x="15" y="76"/>
                      <a:pt x="15" y="76"/>
                    </a:cubicBezTo>
                    <a:cubicBezTo>
                      <a:pt x="15" y="76"/>
                      <a:pt x="15" y="76"/>
                      <a:pt x="15" y="76"/>
                    </a:cubicBezTo>
                    <a:cubicBezTo>
                      <a:pt x="20" y="80"/>
                      <a:pt x="20" y="80"/>
                      <a:pt x="20" y="80"/>
                    </a:cubicBezTo>
                    <a:cubicBezTo>
                      <a:pt x="25" y="83"/>
                      <a:pt x="25" y="83"/>
                      <a:pt x="25" y="83"/>
                    </a:cubicBezTo>
                    <a:cubicBezTo>
                      <a:pt x="28" y="85"/>
                      <a:pt x="28" y="85"/>
                      <a:pt x="28" y="85"/>
                    </a:cubicBezTo>
                    <a:cubicBezTo>
                      <a:pt x="36" y="84"/>
                      <a:pt x="36" y="84"/>
                      <a:pt x="36" y="84"/>
                    </a:cubicBezTo>
                    <a:cubicBezTo>
                      <a:pt x="49" y="83"/>
                      <a:pt x="49" y="83"/>
                      <a:pt x="49" y="83"/>
                    </a:cubicBezTo>
                    <a:cubicBezTo>
                      <a:pt x="49" y="83"/>
                      <a:pt x="56" y="82"/>
                      <a:pt x="57" y="81"/>
                    </a:cubicBezTo>
                    <a:cubicBezTo>
                      <a:pt x="58" y="80"/>
                      <a:pt x="63" y="79"/>
                      <a:pt x="61" y="78"/>
                    </a:cubicBezTo>
                    <a:cubicBezTo>
                      <a:pt x="60" y="77"/>
                      <a:pt x="56" y="75"/>
                      <a:pt x="56" y="75"/>
                    </a:cubicBezTo>
                    <a:cubicBezTo>
                      <a:pt x="56" y="73"/>
                      <a:pt x="56" y="73"/>
                      <a:pt x="56" y="73"/>
                    </a:cubicBezTo>
                    <a:cubicBezTo>
                      <a:pt x="60" y="69"/>
                      <a:pt x="60" y="69"/>
                      <a:pt x="60" y="69"/>
                    </a:cubicBezTo>
                    <a:cubicBezTo>
                      <a:pt x="67" y="66"/>
                      <a:pt x="67" y="66"/>
                      <a:pt x="67" y="66"/>
                    </a:cubicBezTo>
                    <a:cubicBezTo>
                      <a:pt x="73" y="66"/>
                      <a:pt x="73" y="66"/>
                      <a:pt x="73" y="66"/>
                    </a:cubicBezTo>
                    <a:cubicBezTo>
                      <a:pt x="76" y="65"/>
                      <a:pt x="76" y="65"/>
                      <a:pt x="76" y="65"/>
                    </a:cubicBezTo>
                    <a:cubicBezTo>
                      <a:pt x="78" y="60"/>
                      <a:pt x="78" y="60"/>
                      <a:pt x="78" y="60"/>
                    </a:cubicBezTo>
                    <a:cubicBezTo>
                      <a:pt x="83" y="59"/>
                      <a:pt x="83" y="59"/>
                      <a:pt x="83" y="59"/>
                    </a:cubicBezTo>
                    <a:cubicBezTo>
                      <a:pt x="86" y="60"/>
                      <a:pt x="86" y="60"/>
                      <a:pt x="86" y="60"/>
                    </a:cubicBezTo>
                    <a:cubicBezTo>
                      <a:pt x="90" y="60"/>
                      <a:pt x="90" y="60"/>
                      <a:pt x="90" y="60"/>
                    </a:cubicBezTo>
                    <a:cubicBezTo>
                      <a:pt x="93" y="57"/>
                      <a:pt x="93" y="57"/>
                      <a:pt x="93" y="57"/>
                    </a:cubicBezTo>
                    <a:cubicBezTo>
                      <a:pt x="95" y="55"/>
                      <a:pt x="95" y="55"/>
                      <a:pt x="95" y="55"/>
                    </a:cubicBezTo>
                    <a:cubicBezTo>
                      <a:pt x="99" y="54"/>
                      <a:pt x="99" y="54"/>
                      <a:pt x="99" y="54"/>
                    </a:cubicBezTo>
                    <a:cubicBezTo>
                      <a:pt x="101" y="49"/>
                      <a:pt x="101" y="49"/>
                      <a:pt x="101" y="49"/>
                    </a:cubicBezTo>
                    <a:cubicBezTo>
                      <a:pt x="103" y="43"/>
                      <a:pt x="103" y="43"/>
                      <a:pt x="103" y="43"/>
                    </a:cubicBezTo>
                    <a:cubicBezTo>
                      <a:pt x="104" y="41"/>
                      <a:pt x="104" y="41"/>
                      <a:pt x="104" y="41"/>
                    </a:cubicBezTo>
                    <a:cubicBezTo>
                      <a:pt x="115" y="37"/>
                      <a:pt x="115" y="37"/>
                      <a:pt x="115" y="37"/>
                    </a:cubicBezTo>
                    <a:cubicBezTo>
                      <a:pt x="119" y="40"/>
                      <a:pt x="119" y="40"/>
                      <a:pt x="119" y="40"/>
                    </a:cubicBezTo>
                    <a:cubicBezTo>
                      <a:pt x="124" y="39"/>
                      <a:pt x="124" y="39"/>
                      <a:pt x="124" y="39"/>
                    </a:cubicBezTo>
                    <a:cubicBezTo>
                      <a:pt x="129" y="36"/>
                      <a:pt x="129" y="36"/>
                      <a:pt x="129" y="36"/>
                    </a:cubicBezTo>
                    <a:cubicBezTo>
                      <a:pt x="134" y="37"/>
                      <a:pt x="134" y="37"/>
                      <a:pt x="134" y="37"/>
                    </a:cubicBezTo>
                    <a:cubicBezTo>
                      <a:pt x="140" y="43"/>
                      <a:pt x="140" y="43"/>
                      <a:pt x="140" y="43"/>
                    </a:cubicBezTo>
                    <a:cubicBezTo>
                      <a:pt x="146" y="43"/>
                      <a:pt x="146" y="43"/>
                      <a:pt x="146" y="43"/>
                    </a:cubicBezTo>
                    <a:cubicBezTo>
                      <a:pt x="148" y="42"/>
                      <a:pt x="148" y="42"/>
                      <a:pt x="148" y="42"/>
                    </a:cubicBezTo>
                    <a:cubicBezTo>
                      <a:pt x="147" y="39"/>
                      <a:pt x="147" y="39"/>
                      <a:pt x="147" y="39"/>
                    </a:cubicBezTo>
                    <a:cubicBezTo>
                      <a:pt x="148" y="39"/>
                      <a:pt x="148" y="39"/>
                      <a:pt x="148" y="39"/>
                    </a:cubicBezTo>
                    <a:cubicBezTo>
                      <a:pt x="149" y="38"/>
                      <a:pt x="149" y="38"/>
                      <a:pt x="149" y="38"/>
                    </a:cubicBezTo>
                    <a:cubicBezTo>
                      <a:pt x="149" y="38"/>
                      <a:pt x="149" y="37"/>
                      <a:pt x="149" y="36"/>
                    </a:cubicBezTo>
                    <a:cubicBezTo>
                      <a:pt x="149" y="36"/>
                      <a:pt x="148" y="35"/>
                      <a:pt x="148" y="35"/>
                    </a:cubicBezTo>
                    <a:cubicBezTo>
                      <a:pt x="148" y="35"/>
                      <a:pt x="149" y="34"/>
                      <a:pt x="149" y="34"/>
                    </a:cubicBezTo>
                    <a:cubicBezTo>
                      <a:pt x="149" y="34"/>
                      <a:pt x="148" y="33"/>
                      <a:pt x="148" y="33"/>
                    </a:cubicBezTo>
                    <a:cubicBezTo>
                      <a:pt x="148" y="32"/>
                      <a:pt x="148" y="31"/>
                      <a:pt x="148" y="30"/>
                    </a:cubicBezTo>
                    <a:cubicBezTo>
                      <a:pt x="148" y="30"/>
                      <a:pt x="149" y="29"/>
                      <a:pt x="149" y="29"/>
                    </a:cubicBezTo>
                    <a:cubicBezTo>
                      <a:pt x="149" y="28"/>
                      <a:pt x="149" y="28"/>
                      <a:pt x="149" y="28"/>
                    </a:cubicBezTo>
                    <a:cubicBezTo>
                      <a:pt x="149" y="28"/>
                      <a:pt x="150" y="26"/>
                      <a:pt x="150" y="26"/>
                    </a:cubicBezTo>
                    <a:cubicBezTo>
                      <a:pt x="150" y="26"/>
                      <a:pt x="151" y="26"/>
                      <a:pt x="151" y="25"/>
                    </a:cubicBezTo>
                    <a:cubicBezTo>
                      <a:pt x="152" y="25"/>
                      <a:pt x="151" y="24"/>
                      <a:pt x="151" y="24"/>
                    </a:cubicBezTo>
                    <a:cubicBezTo>
                      <a:pt x="151" y="22"/>
                      <a:pt x="151" y="22"/>
                      <a:pt x="151" y="22"/>
                    </a:cubicBezTo>
                    <a:cubicBezTo>
                      <a:pt x="152" y="21"/>
                      <a:pt x="152" y="21"/>
                      <a:pt x="152" y="21"/>
                    </a:cubicBezTo>
                    <a:cubicBezTo>
                      <a:pt x="152" y="20"/>
                      <a:pt x="152" y="20"/>
                      <a:pt x="152" y="20"/>
                    </a:cubicBezTo>
                    <a:cubicBezTo>
                      <a:pt x="152" y="20"/>
                      <a:pt x="152" y="19"/>
                      <a:pt x="152" y="19"/>
                    </a:cubicBezTo>
                    <a:cubicBezTo>
                      <a:pt x="151" y="18"/>
                      <a:pt x="152" y="17"/>
                      <a:pt x="152" y="17"/>
                    </a:cubicBezTo>
                    <a:cubicBezTo>
                      <a:pt x="152" y="16"/>
                      <a:pt x="152" y="16"/>
                      <a:pt x="152" y="16"/>
                    </a:cubicBezTo>
                    <a:cubicBezTo>
                      <a:pt x="152" y="16"/>
                      <a:pt x="152" y="14"/>
                      <a:pt x="153" y="14"/>
                    </a:cubicBezTo>
                    <a:cubicBezTo>
                      <a:pt x="153" y="14"/>
                      <a:pt x="153" y="14"/>
                      <a:pt x="153" y="14"/>
                    </a:cubicBezTo>
                    <a:cubicBezTo>
                      <a:pt x="153" y="14"/>
                      <a:pt x="153" y="12"/>
                      <a:pt x="153" y="11"/>
                    </a:cubicBezTo>
                    <a:cubicBezTo>
                      <a:pt x="153" y="11"/>
                      <a:pt x="154" y="11"/>
                      <a:pt x="154" y="1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5" name="Freeform 134"/>
              <p:cNvSpPr>
                <a:spLocks/>
              </p:cNvSpPr>
              <p:nvPr/>
            </p:nvSpPr>
            <p:spPr bwMode="auto">
              <a:xfrm>
                <a:off x="3078" y="2317"/>
                <a:ext cx="379" cy="267"/>
              </a:xfrm>
              <a:custGeom>
                <a:avLst/>
                <a:gdLst>
                  <a:gd name="T0" fmla="*/ 184 w 189"/>
                  <a:gd name="T1" fmla="*/ 10 h 133"/>
                  <a:gd name="T2" fmla="*/ 175 w 189"/>
                  <a:gd name="T3" fmla="*/ 5 h 133"/>
                  <a:gd name="T4" fmla="*/ 166 w 189"/>
                  <a:gd name="T5" fmla="*/ 0 h 133"/>
                  <a:gd name="T6" fmla="*/ 163 w 189"/>
                  <a:gd name="T7" fmla="*/ 4 h 133"/>
                  <a:gd name="T8" fmla="*/ 145 w 189"/>
                  <a:gd name="T9" fmla="*/ 0 h 133"/>
                  <a:gd name="T10" fmla="*/ 131 w 189"/>
                  <a:gd name="T11" fmla="*/ 3 h 133"/>
                  <a:gd name="T12" fmla="*/ 117 w 189"/>
                  <a:gd name="T13" fmla="*/ 5 h 133"/>
                  <a:gd name="T14" fmla="*/ 108 w 189"/>
                  <a:gd name="T15" fmla="*/ 18 h 133"/>
                  <a:gd name="T16" fmla="*/ 95 w 189"/>
                  <a:gd name="T17" fmla="*/ 22 h 133"/>
                  <a:gd name="T18" fmla="*/ 86 w 189"/>
                  <a:gd name="T19" fmla="*/ 29 h 133"/>
                  <a:gd name="T20" fmla="*/ 71 w 189"/>
                  <a:gd name="T21" fmla="*/ 35 h 133"/>
                  <a:gd name="T22" fmla="*/ 76 w 189"/>
                  <a:gd name="T23" fmla="*/ 40 h 133"/>
                  <a:gd name="T24" fmla="*/ 61 w 189"/>
                  <a:gd name="T25" fmla="*/ 46 h 133"/>
                  <a:gd name="T26" fmla="*/ 40 w 189"/>
                  <a:gd name="T27" fmla="*/ 48 h 133"/>
                  <a:gd name="T28" fmla="*/ 30 w 189"/>
                  <a:gd name="T29" fmla="*/ 43 h 133"/>
                  <a:gd name="T30" fmla="*/ 23 w 189"/>
                  <a:gd name="T31" fmla="*/ 41 h 133"/>
                  <a:gd name="T32" fmla="*/ 21 w 189"/>
                  <a:gd name="T33" fmla="*/ 45 h 133"/>
                  <a:gd name="T34" fmla="*/ 21 w 189"/>
                  <a:gd name="T35" fmla="*/ 49 h 133"/>
                  <a:gd name="T36" fmla="*/ 17 w 189"/>
                  <a:gd name="T37" fmla="*/ 55 h 133"/>
                  <a:gd name="T38" fmla="*/ 12 w 189"/>
                  <a:gd name="T39" fmla="*/ 56 h 133"/>
                  <a:gd name="T40" fmla="*/ 13 w 189"/>
                  <a:gd name="T41" fmla="*/ 64 h 133"/>
                  <a:gd name="T42" fmla="*/ 5 w 189"/>
                  <a:gd name="T43" fmla="*/ 73 h 133"/>
                  <a:gd name="T44" fmla="*/ 3 w 189"/>
                  <a:gd name="T45" fmla="*/ 86 h 133"/>
                  <a:gd name="T46" fmla="*/ 3 w 189"/>
                  <a:gd name="T47" fmla="*/ 89 h 133"/>
                  <a:gd name="T48" fmla="*/ 4 w 189"/>
                  <a:gd name="T49" fmla="*/ 93 h 133"/>
                  <a:gd name="T50" fmla="*/ 12 w 189"/>
                  <a:gd name="T51" fmla="*/ 105 h 133"/>
                  <a:gd name="T52" fmla="*/ 14 w 189"/>
                  <a:gd name="T53" fmla="*/ 109 h 133"/>
                  <a:gd name="T54" fmla="*/ 22 w 189"/>
                  <a:gd name="T55" fmla="*/ 117 h 133"/>
                  <a:gd name="T56" fmla="*/ 37 w 189"/>
                  <a:gd name="T57" fmla="*/ 127 h 133"/>
                  <a:gd name="T58" fmla="*/ 45 w 189"/>
                  <a:gd name="T59" fmla="*/ 130 h 133"/>
                  <a:gd name="T60" fmla="*/ 55 w 189"/>
                  <a:gd name="T61" fmla="*/ 133 h 133"/>
                  <a:gd name="T62" fmla="*/ 68 w 189"/>
                  <a:gd name="T63" fmla="*/ 131 h 133"/>
                  <a:gd name="T64" fmla="*/ 78 w 189"/>
                  <a:gd name="T65" fmla="*/ 128 h 133"/>
                  <a:gd name="T66" fmla="*/ 85 w 189"/>
                  <a:gd name="T67" fmla="*/ 123 h 133"/>
                  <a:gd name="T68" fmla="*/ 92 w 189"/>
                  <a:gd name="T69" fmla="*/ 119 h 133"/>
                  <a:gd name="T70" fmla="*/ 97 w 189"/>
                  <a:gd name="T71" fmla="*/ 115 h 133"/>
                  <a:gd name="T72" fmla="*/ 106 w 189"/>
                  <a:gd name="T73" fmla="*/ 109 h 133"/>
                  <a:gd name="T74" fmla="*/ 116 w 189"/>
                  <a:gd name="T75" fmla="*/ 108 h 133"/>
                  <a:gd name="T76" fmla="*/ 125 w 189"/>
                  <a:gd name="T77" fmla="*/ 108 h 133"/>
                  <a:gd name="T78" fmla="*/ 138 w 189"/>
                  <a:gd name="T79" fmla="*/ 107 h 133"/>
                  <a:gd name="T80" fmla="*/ 144 w 189"/>
                  <a:gd name="T81" fmla="*/ 104 h 133"/>
                  <a:gd name="T82" fmla="*/ 152 w 189"/>
                  <a:gd name="T83" fmla="*/ 92 h 133"/>
                  <a:gd name="T84" fmla="*/ 155 w 189"/>
                  <a:gd name="T85" fmla="*/ 85 h 133"/>
                  <a:gd name="T86" fmla="*/ 158 w 189"/>
                  <a:gd name="T87" fmla="*/ 75 h 133"/>
                  <a:gd name="T88" fmla="*/ 161 w 189"/>
                  <a:gd name="T89" fmla="*/ 63 h 133"/>
                  <a:gd name="T90" fmla="*/ 165 w 189"/>
                  <a:gd name="T91" fmla="*/ 47 h 133"/>
                  <a:gd name="T92" fmla="*/ 168 w 189"/>
                  <a:gd name="T93" fmla="*/ 38 h 133"/>
                  <a:gd name="T94" fmla="*/ 173 w 189"/>
                  <a:gd name="T95" fmla="*/ 29 h 133"/>
                  <a:gd name="T96" fmla="*/ 182 w 189"/>
                  <a:gd name="T97" fmla="*/ 25 h 133"/>
                  <a:gd name="T98" fmla="*/ 189 w 189"/>
                  <a:gd name="T99" fmla="*/ 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 h="133">
                    <a:moveTo>
                      <a:pt x="187" y="15"/>
                    </a:moveTo>
                    <a:cubicBezTo>
                      <a:pt x="188" y="13"/>
                      <a:pt x="188" y="13"/>
                      <a:pt x="188" y="13"/>
                    </a:cubicBezTo>
                    <a:cubicBezTo>
                      <a:pt x="184" y="10"/>
                      <a:pt x="184" y="10"/>
                      <a:pt x="184" y="10"/>
                    </a:cubicBezTo>
                    <a:cubicBezTo>
                      <a:pt x="180" y="11"/>
                      <a:pt x="180" y="11"/>
                      <a:pt x="180" y="11"/>
                    </a:cubicBezTo>
                    <a:cubicBezTo>
                      <a:pt x="178" y="8"/>
                      <a:pt x="178" y="8"/>
                      <a:pt x="178" y="8"/>
                    </a:cubicBezTo>
                    <a:cubicBezTo>
                      <a:pt x="175" y="5"/>
                      <a:pt x="175" y="5"/>
                      <a:pt x="175" y="5"/>
                    </a:cubicBezTo>
                    <a:cubicBezTo>
                      <a:pt x="171" y="5"/>
                      <a:pt x="171" y="5"/>
                      <a:pt x="171" y="5"/>
                    </a:cubicBezTo>
                    <a:cubicBezTo>
                      <a:pt x="169" y="3"/>
                      <a:pt x="169" y="3"/>
                      <a:pt x="169" y="3"/>
                    </a:cubicBezTo>
                    <a:cubicBezTo>
                      <a:pt x="166" y="0"/>
                      <a:pt x="166" y="0"/>
                      <a:pt x="166" y="0"/>
                    </a:cubicBezTo>
                    <a:cubicBezTo>
                      <a:pt x="162" y="2"/>
                      <a:pt x="162" y="2"/>
                      <a:pt x="162" y="2"/>
                    </a:cubicBezTo>
                    <a:cubicBezTo>
                      <a:pt x="162" y="2"/>
                      <a:pt x="162" y="2"/>
                      <a:pt x="162" y="2"/>
                    </a:cubicBezTo>
                    <a:cubicBezTo>
                      <a:pt x="163" y="4"/>
                      <a:pt x="163" y="4"/>
                      <a:pt x="163" y="4"/>
                    </a:cubicBezTo>
                    <a:cubicBezTo>
                      <a:pt x="159" y="6"/>
                      <a:pt x="159" y="6"/>
                      <a:pt x="159" y="6"/>
                    </a:cubicBezTo>
                    <a:cubicBezTo>
                      <a:pt x="152" y="7"/>
                      <a:pt x="152" y="7"/>
                      <a:pt x="152" y="7"/>
                    </a:cubicBezTo>
                    <a:cubicBezTo>
                      <a:pt x="145" y="0"/>
                      <a:pt x="145" y="0"/>
                      <a:pt x="145" y="0"/>
                    </a:cubicBezTo>
                    <a:cubicBezTo>
                      <a:pt x="141" y="0"/>
                      <a:pt x="141" y="0"/>
                      <a:pt x="141" y="0"/>
                    </a:cubicBezTo>
                    <a:cubicBezTo>
                      <a:pt x="137" y="2"/>
                      <a:pt x="137" y="2"/>
                      <a:pt x="137" y="2"/>
                    </a:cubicBezTo>
                    <a:cubicBezTo>
                      <a:pt x="131" y="3"/>
                      <a:pt x="131" y="3"/>
                      <a:pt x="131" y="3"/>
                    </a:cubicBezTo>
                    <a:cubicBezTo>
                      <a:pt x="126" y="1"/>
                      <a:pt x="126" y="1"/>
                      <a:pt x="126" y="1"/>
                    </a:cubicBezTo>
                    <a:cubicBezTo>
                      <a:pt x="118" y="4"/>
                      <a:pt x="118" y="4"/>
                      <a:pt x="118" y="4"/>
                    </a:cubicBezTo>
                    <a:cubicBezTo>
                      <a:pt x="117" y="5"/>
                      <a:pt x="117" y="5"/>
                      <a:pt x="117" y="5"/>
                    </a:cubicBezTo>
                    <a:cubicBezTo>
                      <a:pt x="115" y="11"/>
                      <a:pt x="115" y="11"/>
                      <a:pt x="115" y="11"/>
                    </a:cubicBezTo>
                    <a:cubicBezTo>
                      <a:pt x="112" y="16"/>
                      <a:pt x="112" y="16"/>
                      <a:pt x="112" y="16"/>
                    </a:cubicBezTo>
                    <a:cubicBezTo>
                      <a:pt x="108" y="18"/>
                      <a:pt x="108" y="18"/>
                      <a:pt x="108" y="18"/>
                    </a:cubicBezTo>
                    <a:cubicBezTo>
                      <a:pt x="107" y="19"/>
                      <a:pt x="107" y="19"/>
                      <a:pt x="107" y="19"/>
                    </a:cubicBezTo>
                    <a:cubicBezTo>
                      <a:pt x="104" y="23"/>
                      <a:pt x="104" y="23"/>
                      <a:pt x="104" y="23"/>
                    </a:cubicBezTo>
                    <a:cubicBezTo>
                      <a:pt x="95" y="22"/>
                      <a:pt x="95" y="22"/>
                      <a:pt x="95" y="22"/>
                    </a:cubicBezTo>
                    <a:cubicBezTo>
                      <a:pt x="92" y="23"/>
                      <a:pt x="92" y="23"/>
                      <a:pt x="92" y="23"/>
                    </a:cubicBezTo>
                    <a:cubicBezTo>
                      <a:pt x="90" y="27"/>
                      <a:pt x="90" y="27"/>
                      <a:pt x="90" y="27"/>
                    </a:cubicBezTo>
                    <a:cubicBezTo>
                      <a:pt x="86" y="29"/>
                      <a:pt x="86" y="29"/>
                      <a:pt x="86" y="29"/>
                    </a:cubicBezTo>
                    <a:cubicBezTo>
                      <a:pt x="80" y="30"/>
                      <a:pt x="80" y="30"/>
                      <a:pt x="80" y="30"/>
                    </a:cubicBezTo>
                    <a:cubicBezTo>
                      <a:pt x="74" y="32"/>
                      <a:pt x="74" y="32"/>
                      <a:pt x="74" y="32"/>
                    </a:cubicBezTo>
                    <a:cubicBezTo>
                      <a:pt x="71" y="35"/>
                      <a:pt x="71" y="35"/>
                      <a:pt x="71" y="35"/>
                    </a:cubicBezTo>
                    <a:cubicBezTo>
                      <a:pt x="72" y="35"/>
                      <a:pt x="73" y="36"/>
                      <a:pt x="74" y="37"/>
                    </a:cubicBezTo>
                    <a:cubicBezTo>
                      <a:pt x="75" y="37"/>
                      <a:pt x="75" y="37"/>
                      <a:pt x="75" y="37"/>
                    </a:cubicBezTo>
                    <a:cubicBezTo>
                      <a:pt x="75" y="37"/>
                      <a:pt x="76" y="39"/>
                      <a:pt x="76" y="40"/>
                    </a:cubicBezTo>
                    <a:cubicBezTo>
                      <a:pt x="76" y="42"/>
                      <a:pt x="74" y="43"/>
                      <a:pt x="72" y="43"/>
                    </a:cubicBezTo>
                    <a:cubicBezTo>
                      <a:pt x="71" y="43"/>
                      <a:pt x="71" y="44"/>
                      <a:pt x="71" y="44"/>
                    </a:cubicBezTo>
                    <a:cubicBezTo>
                      <a:pt x="70" y="44"/>
                      <a:pt x="69" y="45"/>
                      <a:pt x="61" y="46"/>
                    </a:cubicBezTo>
                    <a:cubicBezTo>
                      <a:pt x="48" y="47"/>
                      <a:pt x="48" y="47"/>
                      <a:pt x="48" y="47"/>
                    </a:cubicBezTo>
                    <a:cubicBezTo>
                      <a:pt x="40" y="48"/>
                      <a:pt x="40" y="48"/>
                      <a:pt x="40" y="48"/>
                    </a:cubicBezTo>
                    <a:cubicBezTo>
                      <a:pt x="40" y="48"/>
                      <a:pt x="40" y="48"/>
                      <a:pt x="40" y="48"/>
                    </a:cubicBezTo>
                    <a:cubicBezTo>
                      <a:pt x="40" y="48"/>
                      <a:pt x="40" y="48"/>
                      <a:pt x="40" y="48"/>
                    </a:cubicBezTo>
                    <a:cubicBezTo>
                      <a:pt x="36" y="46"/>
                      <a:pt x="36" y="46"/>
                      <a:pt x="36" y="46"/>
                    </a:cubicBezTo>
                    <a:cubicBezTo>
                      <a:pt x="30" y="43"/>
                      <a:pt x="30" y="43"/>
                      <a:pt x="30" y="43"/>
                    </a:cubicBezTo>
                    <a:cubicBezTo>
                      <a:pt x="26" y="39"/>
                      <a:pt x="26" y="39"/>
                      <a:pt x="26" y="39"/>
                    </a:cubicBezTo>
                    <a:cubicBezTo>
                      <a:pt x="23" y="39"/>
                      <a:pt x="23" y="39"/>
                      <a:pt x="23" y="39"/>
                    </a:cubicBezTo>
                    <a:cubicBezTo>
                      <a:pt x="23" y="41"/>
                      <a:pt x="23" y="41"/>
                      <a:pt x="23" y="41"/>
                    </a:cubicBezTo>
                    <a:cubicBezTo>
                      <a:pt x="21" y="44"/>
                      <a:pt x="21" y="44"/>
                      <a:pt x="21" y="44"/>
                    </a:cubicBezTo>
                    <a:cubicBezTo>
                      <a:pt x="21" y="45"/>
                      <a:pt x="21" y="45"/>
                      <a:pt x="21" y="45"/>
                    </a:cubicBezTo>
                    <a:cubicBezTo>
                      <a:pt x="21" y="45"/>
                      <a:pt x="21" y="45"/>
                      <a:pt x="21" y="45"/>
                    </a:cubicBezTo>
                    <a:cubicBezTo>
                      <a:pt x="21" y="46"/>
                      <a:pt x="21" y="46"/>
                      <a:pt x="21" y="46"/>
                    </a:cubicBezTo>
                    <a:cubicBezTo>
                      <a:pt x="20" y="47"/>
                      <a:pt x="20" y="48"/>
                      <a:pt x="20" y="48"/>
                    </a:cubicBezTo>
                    <a:cubicBezTo>
                      <a:pt x="20" y="48"/>
                      <a:pt x="20" y="49"/>
                      <a:pt x="21" y="49"/>
                    </a:cubicBezTo>
                    <a:cubicBezTo>
                      <a:pt x="21" y="50"/>
                      <a:pt x="21" y="51"/>
                      <a:pt x="21" y="53"/>
                    </a:cubicBezTo>
                    <a:cubicBezTo>
                      <a:pt x="20" y="53"/>
                      <a:pt x="20" y="54"/>
                      <a:pt x="18" y="54"/>
                    </a:cubicBezTo>
                    <a:cubicBezTo>
                      <a:pt x="18" y="54"/>
                      <a:pt x="18" y="55"/>
                      <a:pt x="17" y="55"/>
                    </a:cubicBezTo>
                    <a:cubicBezTo>
                      <a:pt x="16" y="55"/>
                      <a:pt x="15" y="56"/>
                      <a:pt x="14" y="56"/>
                    </a:cubicBezTo>
                    <a:cubicBezTo>
                      <a:pt x="14" y="56"/>
                      <a:pt x="14" y="55"/>
                      <a:pt x="13" y="55"/>
                    </a:cubicBezTo>
                    <a:cubicBezTo>
                      <a:pt x="13" y="56"/>
                      <a:pt x="12" y="56"/>
                      <a:pt x="12" y="56"/>
                    </a:cubicBezTo>
                    <a:cubicBezTo>
                      <a:pt x="11" y="56"/>
                      <a:pt x="9" y="55"/>
                      <a:pt x="9" y="55"/>
                    </a:cubicBezTo>
                    <a:cubicBezTo>
                      <a:pt x="7" y="54"/>
                      <a:pt x="7" y="54"/>
                      <a:pt x="7" y="54"/>
                    </a:cubicBezTo>
                    <a:cubicBezTo>
                      <a:pt x="13" y="64"/>
                      <a:pt x="13" y="64"/>
                      <a:pt x="13" y="64"/>
                    </a:cubicBezTo>
                    <a:cubicBezTo>
                      <a:pt x="6" y="68"/>
                      <a:pt x="6" y="68"/>
                      <a:pt x="6" y="68"/>
                    </a:cubicBezTo>
                    <a:cubicBezTo>
                      <a:pt x="5" y="68"/>
                      <a:pt x="4" y="69"/>
                      <a:pt x="3" y="70"/>
                    </a:cubicBezTo>
                    <a:cubicBezTo>
                      <a:pt x="5" y="73"/>
                      <a:pt x="5" y="73"/>
                      <a:pt x="5" y="73"/>
                    </a:cubicBezTo>
                    <a:cubicBezTo>
                      <a:pt x="5" y="75"/>
                      <a:pt x="5" y="75"/>
                      <a:pt x="5" y="75"/>
                    </a:cubicBezTo>
                    <a:cubicBezTo>
                      <a:pt x="6" y="80"/>
                      <a:pt x="6" y="80"/>
                      <a:pt x="6" y="80"/>
                    </a:cubicBezTo>
                    <a:cubicBezTo>
                      <a:pt x="3" y="86"/>
                      <a:pt x="3" y="86"/>
                      <a:pt x="3" y="86"/>
                    </a:cubicBezTo>
                    <a:cubicBezTo>
                      <a:pt x="0" y="86"/>
                      <a:pt x="0" y="86"/>
                      <a:pt x="0" y="86"/>
                    </a:cubicBezTo>
                    <a:cubicBezTo>
                      <a:pt x="0" y="87"/>
                      <a:pt x="0" y="87"/>
                      <a:pt x="0" y="87"/>
                    </a:cubicBezTo>
                    <a:cubicBezTo>
                      <a:pt x="3" y="89"/>
                      <a:pt x="3" y="89"/>
                      <a:pt x="3" y="89"/>
                    </a:cubicBezTo>
                    <a:cubicBezTo>
                      <a:pt x="4" y="92"/>
                      <a:pt x="4" y="92"/>
                      <a:pt x="4" y="92"/>
                    </a:cubicBezTo>
                    <a:cubicBezTo>
                      <a:pt x="4" y="92"/>
                      <a:pt x="4" y="92"/>
                      <a:pt x="4" y="92"/>
                    </a:cubicBezTo>
                    <a:cubicBezTo>
                      <a:pt x="4" y="93"/>
                      <a:pt x="4" y="93"/>
                      <a:pt x="4" y="93"/>
                    </a:cubicBezTo>
                    <a:cubicBezTo>
                      <a:pt x="7" y="96"/>
                      <a:pt x="7" y="96"/>
                      <a:pt x="7" y="96"/>
                    </a:cubicBezTo>
                    <a:cubicBezTo>
                      <a:pt x="6" y="98"/>
                      <a:pt x="6" y="98"/>
                      <a:pt x="6" y="98"/>
                    </a:cubicBezTo>
                    <a:cubicBezTo>
                      <a:pt x="12" y="105"/>
                      <a:pt x="12" y="105"/>
                      <a:pt x="12" y="105"/>
                    </a:cubicBezTo>
                    <a:cubicBezTo>
                      <a:pt x="10" y="106"/>
                      <a:pt x="10" y="106"/>
                      <a:pt x="10" y="106"/>
                    </a:cubicBezTo>
                    <a:cubicBezTo>
                      <a:pt x="11" y="107"/>
                      <a:pt x="11" y="107"/>
                      <a:pt x="11" y="107"/>
                    </a:cubicBezTo>
                    <a:cubicBezTo>
                      <a:pt x="14" y="109"/>
                      <a:pt x="14" y="109"/>
                      <a:pt x="14" y="109"/>
                    </a:cubicBezTo>
                    <a:cubicBezTo>
                      <a:pt x="17" y="112"/>
                      <a:pt x="17" y="112"/>
                      <a:pt x="17" y="112"/>
                    </a:cubicBezTo>
                    <a:cubicBezTo>
                      <a:pt x="19" y="114"/>
                      <a:pt x="19" y="114"/>
                      <a:pt x="19" y="114"/>
                    </a:cubicBezTo>
                    <a:cubicBezTo>
                      <a:pt x="22" y="117"/>
                      <a:pt x="22" y="117"/>
                      <a:pt x="22" y="117"/>
                    </a:cubicBezTo>
                    <a:cubicBezTo>
                      <a:pt x="29" y="119"/>
                      <a:pt x="29" y="119"/>
                      <a:pt x="29" y="119"/>
                    </a:cubicBezTo>
                    <a:cubicBezTo>
                      <a:pt x="33" y="124"/>
                      <a:pt x="33" y="124"/>
                      <a:pt x="33" y="124"/>
                    </a:cubicBezTo>
                    <a:cubicBezTo>
                      <a:pt x="37" y="127"/>
                      <a:pt x="37" y="127"/>
                      <a:pt x="37" y="127"/>
                    </a:cubicBezTo>
                    <a:cubicBezTo>
                      <a:pt x="40" y="127"/>
                      <a:pt x="40" y="127"/>
                      <a:pt x="40" y="127"/>
                    </a:cubicBezTo>
                    <a:cubicBezTo>
                      <a:pt x="41" y="129"/>
                      <a:pt x="41" y="129"/>
                      <a:pt x="41" y="129"/>
                    </a:cubicBezTo>
                    <a:cubicBezTo>
                      <a:pt x="45" y="130"/>
                      <a:pt x="45" y="130"/>
                      <a:pt x="45" y="130"/>
                    </a:cubicBezTo>
                    <a:cubicBezTo>
                      <a:pt x="48" y="132"/>
                      <a:pt x="48" y="132"/>
                      <a:pt x="48" y="132"/>
                    </a:cubicBezTo>
                    <a:cubicBezTo>
                      <a:pt x="53" y="133"/>
                      <a:pt x="53" y="133"/>
                      <a:pt x="53" y="133"/>
                    </a:cubicBezTo>
                    <a:cubicBezTo>
                      <a:pt x="55" y="133"/>
                      <a:pt x="55" y="133"/>
                      <a:pt x="55" y="133"/>
                    </a:cubicBezTo>
                    <a:cubicBezTo>
                      <a:pt x="55" y="133"/>
                      <a:pt x="59" y="133"/>
                      <a:pt x="60" y="133"/>
                    </a:cubicBezTo>
                    <a:cubicBezTo>
                      <a:pt x="61" y="133"/>
                      <a:pt x="62" y="132"/>
                      <a:pt x="62" y="132"/>
                    </a:cubicBezTo>
                    <a:cubicBezTo>
                      <a:pt x="68" y="131"/>
                      <a:pt x="68" y="131"/>
                      <a:pt x="68" y="131"/>
                    </a:cubicBezTo>
                    <a:cubicBezTo>
                      <a:pt x="72" y="131"/>
                      <a:pt x="72" y="131"/>
                      <a:pt x="72" y="131"/>
                    </a:cubicBezTo>
                    <a:cubicBezTo>
                      <a:pt x="72" y="131"/>
                      <a:pt x="76" y="131"/>
                      <a:pt x="76" y="130"/>
                    </a:cubicBezTo>
                    <a:cubicBezTo>
                      <a:pt x="76" y="130"/>
                      <a:pt x="78" y="128"/>
                      <a:pt x="78" y="128"/>
                    </a:cubicBezTo>
                    <a:cubicBezTo>
                      <a:pt x="80" y="125"/>
                      <a:pt x="80" y="125"/>
                      <a:pt x="80" y="125"/>
                    </a:cubicBezTo>
                    <a:cubicBezTo>
                      <a:pt x="82" y="125"/>
                      <a:pt x="82" y="125"/>
                      <a:pt x="82" y="125"/>
                    </a:cubicBezTo>
                    <a:cubicBezTo>
                      <a:pt x="85" y="123"/>
                      <a:pt x="85" y="123"/>
                      <a:pt x="85" y="123"/>
                    </a:cubicBezTo>
                    <a:cubicBezTo>
                      <a:pt x="88" y="119"/>
                      <a:pt x="88" y="119"/>
                      <a:pt x="88" y="119"/>
                    </a:cubicBezTo>
                    <a:cubicBezTo>
                      <a:pt x="89" y="120"/>
                      <a:pt x="89" y="120"/>
                      <a:pt x="89" y="120"/>
                    </a:cubicBezTo>
                    <a:cubicBezTo>
                      <a:pt x="89" y="120"/>
                      <a:pt x="91" y="119"/>
                      <a:pt x="92" y="119"/>
                    </a:cubicBezTo>
                    <a:cubicBezTo>
                      <a:pt x="94" y="119"/>
                      <a:pt x="94" y="119"/>
                      <a:pt x="94" y="119"/>
                    </a:cubicBezTo>
                    <a:cubicBezTo>
                      <a:pt x="96" y="117"/>
                      <a:pt x="96" y="117"/>
                      <a:pt x="96" y="117"/>
                    </a:cubicBezTo>
                    <a:cubicBezTo>
                      <a:pt x="97" y="115"/>
                      <a:pt x="97" y="115"/>
                      <a:pt x="97" y="115"/>
                    </a:cubicBezTo>
                    <a:cubicBezTo>
                      <a:pt x="97" y="115"/>
                      <a:pt x="99" y="113"/>
                      <a:pt x="101" y="113"/>
                    </a:cubicBezTo>
                    <a:cubicBezTo>
                      <a:pt x="102" y="112"/>
                      <a:pt x="101" y="111"/>
                      <a:pt x="101" y="111"/>
                    </a:cubicBezTo>
                    <a:cubicBezTo>
                      <a:pt x="101" y="111"/>
                      <a:pt x="105" y="109"/>
                      <a:pt x="106" y="109"/>
                    </a:cubicBezTo>
                    <a:cubicBezTo>
                      <a:pt x="107" y="109"/>
                      <a:pt x="107" y="110"/>
                      <a:pt x="107" y="110"/>
                    </a:cubicBezTo>
                    <a:cubicBezTo>
                      <a:pt x="111" y="109"/>
                      <a:pt x="111" y="109"/>
                      <a:pt x="111" y="109"/>
                    </a:cubicBezTo>
                    <a:cubicBezTo>
                      <a:pt x="111" y="109"/>
                      <a:pt x="116" y="108"/>
                      <a:pt x="116" y="108"/>
                    </a:cubicBezTo>
                    <a:cubicBezTo>
                      <a:pt x="117" y="108"/>
                      <a:pt x="119" y="108"/>
                      <a:pt x="119" y="108"/>
                    </a:cubicBezTo>
                    <a:cubicBezTo>
                      <a:pt x="119" y="108"/>
                      <a:pt x="123" y="108"/>
                      <a:pt x="124" y="108"/>
                    </a:cubicBezTo>
                    <a:cubicBezTo>
                      <a:pt x="125" y="108"/>
                      <a:pt x="125" y="108"/>
                      <a:pt x="125" y="108"/>
                    </a:cubicBezTo>
                    <a:cubicBezTo>
                      <a:pt x="131" y="109"/>
                      <a:pt x="131" y="109"/>
                      <a:pt x="131" y="109"/>
                    </a:cubicBezTo>
                    <a:cubicBezTo>
                      <a:pt x="132" y="109"/>
                      <a:pt x="132" y="109"/>
                      <a:pt x="132" y="109"/>
                    </a:cubicBezTo>
                    <a:cubicBezTo>
                      <a:pt x="132" y="109"/>
                      <a:pt x="136" y="108"/>
                      <a:pt x="138" y="107"/>
                    </a:cubicBezTo>
                    <a:cubicBezTo>
                      <a:pt x="139" y="106"/>
                      <a:pt x="138" y="105"/>
                      <a:pt x="138" y="105"/>
                    </a:cubicBezTo>
                    <a:cubicBezTo>
                      <a:pt x="140" y="103"/>
                      <a:pt x="140" y="103"/>
                      <a:pt x="140" y="103"/>
                    </a:cubicBezTo>
                    <a:cubicBezTo>
                      <a:pt x="144" y="104"/>
                      <a:pt x="144" y="104"/>
                      <a:pt x="144" y="104"/>
                    </a:cubicBezTo>
                    <a:cubicBezTo>
                      <a:pt x="150" y="98"/>
                      <a:pt x="150" y="98"/>
                      <a:pt x="150" y="98"/>
                    </a:cubicBezTo>
                    <a:cubicBezTo>
                      <a:pt x="152" y="94"/>
                      <a:pt x="152" y="94"/>
                      <a:pt x="152" y="94"/>
                    </a:cubicBezTo>
                    <a:cubicBezTo>
                      <a:pt x="152" y="92"/>
                      <a:pt x="152" y="92"/>
                      <a:pt x="152" y="92"/>
                    </a:cubicBezTo>
                    <a:cubicBezTo>
                      <a:pt x="153" y="91"/>
                      <a:pt x="153" y="91"/>
                      <a:pt x="153" y="91"/>
                    </a:cubicBezTo>
                    <a:cubicBezTo>
                      <a:pt x="155" y="88"/>
                      <a:pt x="155" y="88"/>
                      <a:pt x="155" y="88"/>
                    </a:cubicBezTo>
                    <a:cubicBezTo>
                      <a:pt x="155" y="85"/>
                      <a:pt x="155" y="85"/>
                      <a:pt x="155" y="85"/>
                    </a:cubicBezTo>
                    <a:cubicBezTo>
                      <a:pt x="156" y="82"/>
                      <a:pt x="156" y="82"/>
                      <a:pt x="156" y="82"/>
                    </a:cubicBezTo>
                    <a:cubicBezTo>
                      <a:pt x="155" y="79"/>
                      <a:pt x="155" y="79"/>
                      <a:pt x="155" y="79"/>
                    </a:cubicBezTo>
                    <a:cubicBezTo>
                      <a:pt x="158" y="75"/>
                      <a:pt x="158" y="75"/>
                      <a:pt x="158" y="75"/>
                    </a:cubicBezTo>
                    <a:cubicBezTo>
                      <a:pt x="157" y="69"/>
                      <a:pt x="157" y="69"/>
                      <a:pt x="157" y="69"/>
                    </a:cubicBezTo>
                    <a:cubicBezTo>
                      <a:pt x="157" y="69"/>
                      <a:pt x="159" y="67"/>
                      <a:pt x="160" y="67"/>
                    </a:cubicBezTo>
                    <a:cubicBezTo>
                      <a:pt x="162" y="67"/>
                      <a:pt x="161" y="63"/>
                      <a:pt x="161" y="63"/>
                    </a:cubicBezTo>
                    <a:cubicBezTo>
                      <a:pt x="161" y="57"/>
                      <a:pt x="161" y="57"/>
                      <a:pt x="161" y="57"/>
                    </a:cubicBezTo>
                    <a:cubicBezTo>
                      <a:pt x="164" y="54"/>
                      <a:pt x="164" y="54"/>
                      <a:pt x="164" y="54"/>
                    </a:cubicBezTo>
                    <a:cubicBezTo>
                      <a:pt x="165" y="47"/>
                      <a:pt x="165" y="47"/>
                      <a:pt x="165" y="47"/>
                    </a:cubicBezTo>
                    <a:cubicBezTo>
                      <a:pt x="165" y="47"/>
                      <a:pt x="166" y="47"/>
                      <a:pt x="167" y="46"/>
                    </a:cubicBezTo>
                    <a:cubicBezTo>
                      <a:pt x="169" y="46"/>
                      <a:pt x="167" y="42"/>
                      <a:pt x="167" y="42"/>
                    </a:cubicBezTo>
                    <a:cubicBezTo>
                      <a:pt x="168" y="38"/>
                      <a:pt x="168" y="38"/>
                      <a:pt x="168" y="38"/>
                    </a:cubicBezTo>
                    <a:cubicBezTo>
                      <a:pt x="171" y="36"/>
                      <a:pt x="171" y="36"/>
                      <a:pt x="171" y="36"/>
                    </a:cubicBezTo>
                    <a:cubicBezTo>
                      <a:pt x="172" y="31"/>
                      <a:pt x="172" y="31"/>
                      <a:pt x="172" y="31"/>
                    </a:cubicBezTo>
                    <a:cubicBezTo>
                      <a:pt x="173" y="29"/>
                      <a:pt x="173" y="29"/>
                      <a:pt x="173" y="29"/>
                    </a:cubicBezTo>
                    <a:cubicBezTo>
                      <a:pt x="176" y="29"/>
                      <a:pt x="176" y="29"/>
                      <a:pt x="176" y="29"/>
                    </a:cubicBezTo>
                    <a:cubicBezTo>
                      <a:pt x="179" y="28"/>
                      <a:pt x="179" y="28"/>
                      <a:pt x="179" y="28"/>
                    </a:cubicBezTo>
                    <a:cubicBezTo>
                      <a:pt x="182" y="25"/>
                      <a:pt x="182" y="25"/>
                      <a:pt x="182" y="25"/>
                    </a:cubicBezTo>
                    <a:cubicBezTo>
                      <a:pt x="182" y="25"/>
                      <a:pt x="183" y="24"/>
                      <a:pt x="184" y="24"/>
                    </a:cubicBezTo>
                    <a:cubicBezTo>
                      <a:pt x="185" y="24"/>
                      <a:pt x="186" y="22"/>
                      <a:pt x="186" y="22"/>
                    </a:cubicBezTo>
                    <a:cubicBezTo>
                      <a:pt x="189" y="19"/>
                      <a:pt x="189" y="19"/>
                      <a:pt x="189" y="19"/>
                    </a:cubicBezTo>
                    <a:lnTo>
                      <a:pt x="187" y="1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6" name="Freeform 135"/>
              <p:cNvSpPr>
                <a:spLocks/>
              </p:cNvSpPr>
              <p:nvPr/>
            </p:nvSpPr>
            <p:spPr bwMode="auto">
              <a:xfrm>
                <a:off x="3421" y="2622"/>
                <a:ext cx="2" cy="2"/>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0"/>
                      <a:pt x="0" y="0"/>
                      <a:pt x="0" y="0"/>
                    </a:cubicBezTo>
                    <a:lnTo>
                      <a:pt x="1" y="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7" name="Freeform 136"/>
              <p:cNvSpPr>
                <a:spLocks/>
              </p:cNvSpPr>
              <p:nvPr/>
            </p:nvSpPr>
            <p:spPr bwMode="auto">
              <a:xfrm>
                <a:off x="3702" y="2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8" name="Rectangle 137"/>
              <p:cNvSpPr>
                <a:spLocks noChangeArrowheads="1"/>
              </p:cNvSpPr>
              <p:nvPr/>
            </p:nvSpPr>
            <p:spPr bwMode="auto">
              <a:xfrm>
                <a:off x="3718" y="2323"/>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29" name="Freeform 138"/>
              <p:cNvSpPr>
                <a:spLocks/>
              </p:cNvSpPr>
              <p:nvPr/>
            </p:nvSpPr>
            <p:spPr bwMode="auto">
              <a:xfrm>
                <a:off x="3499" y="2662"/>
                <a:ext cx="2" cy="2"/>
              </a:xfrm>
              <a:custGeom>
                <a:avLst/>
                <a:gdLst>
                  <a:gd name="T0" fmla="*/ 0 w 2"/>
                  <a:gd name="T1" fmla="*/ 0 h 2"/>
                  <a:gd name="T2" fmla="*/ 2 w 2"/>
                  <a:gd name="T3" fmla="*/ 0 h 2"/>
                  <a:gd name="T4" fmla="*/ 0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0"/>
                    </a:lnTo>
                    <a:lnTo>
                      <a:pt x="0" y="2"/>
                    </a:lnTo>
                    <a:lnTo>
                      <a:pt x="0"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0" name="Freeform 139"/>
              <p:cNvSpPr>
                <a:spLocks/>
              </p:cNvSpPr>
              <p:nvPr/>
            </p:nvSpPr>
            <p:spPr bwMode="auto">
              <a:xfrm>
                <a:off x="3680" y="22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1" name="Freeform 140"/>
              <p:cNvSpPr>
                <a:spLocks/>
              </p:cNvSpPr>
              <p:nvPr/>
            </p:nvSpPr>
            <p:spPr bwMode="auto">
              <a:xfrm>
                <a:off x="3696" y="22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2" name="Rectangle 141"/>
              <p:cNvSpPr>
                <a:spLocks noChangeArrowheads="1"/>
              </p:cNvSpPr>
              <p:nvPr/>
            </p:nvSpPr>
            <p:spPr bwMode="auto">
              <a:xfrm>
                <a:off x="3698" y="2297"/>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3" name="Rectangle 142"/>
              <p:cNvSpPr>
                <a:spLocks noChangeArrowheads="1"/>
              </p:cNvSpPr>
              <p:nvPr/>
            </p:nvSpPr>
            <p:spPr bwMode="auto">
              <a:xfrm>
                <a:off x="3790" y="2403"/>
                <a:ext cx="1" cy="2"/>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4" name="Freeform 143"/>
              <p:cNvSpPr>
                <a:spLocks/>
              </p:cNvSpPr>
              <p:nvPr/>
            </p:nvSpPr>
            <p:spPr bwMode="auto">
              <a:xfrm>
                <a:off x="3268" y="26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5" name="Rectangle 144"/>
              <p:cNvSpPr>
                <a:spLocks noChangeArrowheads="1"/>
              </p:cNvSpPr>
              <p:nvPr/>
            </p:nvSpPr>
            <p:spPr bwMode="auto">
              <a:xfrm>
                <a:off x="3483" y="2650"/>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6" name="Freeform 145"/>
              <p:cNvSpPr>
                <a:spLocks/>
              </p:cNvSpPr>
              <p:nvPr/>
            </p:nvSpPr>
            <p:spPr bwMode="auto">
              <a:xfrm>
                <a:off x="3501" y="2662"/>
                <a:ext cx="0" cy="2"/>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7" name="Freeform 146"/>
              <p:cNvSpPr>
                <a:spLocks/>
              </p:cNvSpPr>
              <p:nvPr/>
            </p:nvSpPr>
            <p:spPr bwMode="auto">
              <a:xfrm>
                <a:off x="3328" y="27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8" name="Freeform 147"/>
              <p:cNvSpPr>
                <a:spLocks/>
              </p:cNvSpPr>
              <p:nvPr/>
            </p:nvSpPr>
            <p:spPr bwMode="auto">
              <a:xfrm>
                <a:off x="3292" y="27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39" name="Freeform 148"/>
              <p:cNvSpPr>
                <a:spLocks/>
              </p:cNvSpPr>
              <p:nvPr/>
            </p:nvSpPr>
            <p:spPr bwMode="auto">
              <a:xfrm>
                <a:off x="3272"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0" name="Freeform 149"/>
              <p:cNvSpPr>
                <a:spLocks/>
              </p:cNvSpPr>
              <p:nvPr/>
            </p:nvSpPr>
            <p:spPr bwMode="auto">
              <a:xfrm>
                <a:off x="3278" y="26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1" name="Freeform 150"/>
              <p:cNvSpPr>
                <a:spLocks/>
              </p:cNvSpPr>
              <p:nvPr/>
            </p:nvSpPr>
            <p:spPr bwMode="auto">
              <a:xfrm>
                <a:off x="3292" y="2767"/>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2" name="Freeform 151"/>
              <p:cNvSpPr>
                <a:spLocks/>
              </p:cNvSpPr>
              <p:nvPr/>
            </p:nvSpPr>
            <p:spPr bwMode="auto">
              <a:xfrm>
                <a:off x="3064" y="2640"/>
                <a:ext cx="248" cy="219"/>
              </a:xfrm>
              <a:custGeom>
                <a:avLst/>
                <a:gdLst>
                  <a:gd name="T0" fmla="*/ 122 w 124"/>
                  <a:gd name="T1" fmla="*/ 43 h 109"/>
                  <a:gd name="T2" fmla="*/ 120 w 124"/>
                  <a:gd name="T3" fmla="*/ 38 h 109"/>
                  <a:gd name="T4" fmla="*/ 114 w 124"/>
                  <a:gd name="T5" fmla="*/ 33 h 109"/>
                  <a:gd name="T6" fmla="*/ 107 w 124"/>
                  <a:gd name="T7" fmla="*/ 29 h 109"/>
                  <a:gd name="T8" fmla="*/ 107 w 124"/>
                  <a:gd name="T9" fmla="*/ 19 h 109"/>
                  <a:gd name="T10" fmla="*/ 111 w 124"/>
                  <a:gd name="T11" fmla="*/ 8 h 109"/>
                  <a:gd name="T12" fmla="*/ 106 w 124"/>
                  <a:gd name="T13" fmla="*/ 6 h 109"/>
                  <a:gd name="T14" fmla="*/ 103 w 124"/>
                  <a:gd name="T15" fmla="*/ 9 h 109"/>
                  <a:gd name="T16" fmla="*/ 92 w 124"/>
                  <a:gd name="T17" fmla="*/ 9 h 109"/>
                  <a:gd name="T18" fmla="*/ 90 w 124"/>
                  <a:gd name="T19" fmla="*/ 4 h 109"/>
                  <a:gd name="T20" fmla="*/ 83 w 124"/>
                  <a:gd name="T21" fmla="*/ 2 h 109"/>
                  <a:gd name="T22" fmla="*/ 79 w 124"/>
                  <a:gd name="T23" fmla="*/ 2 h 109"/>
                  <a:gd name="T24" fmla="*/ 75 w 124"/>
                  <a:gd name="T25" fmla="*/ 1 h 109"/>
                  <a:gd name="T26" fmla="*/ 72 w 124"/>
                  <a:gd name="T27" fmla="*/ 1 h 109"/>
                  <a:gd name="T28" fmla="*/ 70 w 124"/>
                  <a:gd name="T29" fmla="*/ 2 h 109"/>
                  <a:gd name="T30" fmla="*/ 65 w 124"/>
                  <a:gd name="T31" fmla="*/ 3 h 109"/>
                  <a:gd name="T32" fmla="*/ 63 w 124"/>
                  <a:gd name="T33" fmla="*/ 4 h 109"/>
                  <a:gd name="T34" fmla="*/ 60 w 124"/>
                  <a:gd name="T35" fmla="*/ 4 h 109"/>
                  <a:gd name="T36" fmla="*/ 46 w 124"/>
                  <a:gd name="T37" fmla="*/ 2 h 109"/>
                  <a:gd name="T38" fmla="*/ 37 w 124"/>
                  <a:gd name="T39" fmla="*/ 2 h 109"/>
                  <a:gd name="T40" fmla="*/ 32 w 124"/>
                  <a:gd name="T41" fmla="*/ 0 h 109"/>
                  <a:gd name="T42" fmla="*/ 25 w 124"/>
                  <a:gd name="T43" fmla="*/ 2 h 109"/>
                  <a:gd name="T44" fmla="*/ 21 w 124"/>
                  <a:gd name="T45" fmla="*/ 5 h 109"/>
                  <a:gd name="T46" fmla="*/ 18 w 124"/>
                  <a:gd name="T47" fmla="*/ 11 h 109"/>
                  <a:gd name="T48" fmla="*/ 10 w 124"/>
                  <a:gd name="T49" fmla="*/ 11 h 109"/>
                  <a:gd name="T50" fmla="*/ 1 w 124"/>
                  <a:gd name="T51" fmla="*/ 6 h 109"/>
                  <a:gd name="T52" fmla="*/ 1 w 124"/>
                  <a:gd name="T53" fmla="*/ 13 h 109"/>
                  <a:gd name="T54" fmla="*/ 1 w 124"/>
                  <a:gd name="T55" fmla="*/ 21 h 109"/>
                  <a:gd name="T56" fmla="*/ 5 w 124"/>
                  <a:gd name="T57" fmla="*/ 22 h 109"/>
                  <a:gd name="T58" fmla="*/ 10 w 124"/>
                  <a:gd name="T59" fmla="*/ 27 h 109"/>
                  <a:gd name="T60" fmla="*/ 14 w 124"/>
                  <a:gd name="T61" fmla="*/ 34 h 109"/>
                  <a:gd name="T62" fmla="*/ 17 w 124"/>
                  <a:gd name="T63" fmla="*/ 38 h 109"/>
                  <a:gd name="T64" fmla="*/ 21 w 124"/>
                  <a:gd name="T65" fmla="*/ 46 h 109"/>
                  <a:gd name="T66" fmla="*/ 27 w 124"/>
                  <a:gd name="T67" fmla="*/ 52 h 109"/>
                  <a:gd name="T68" fmla="*/ 34 w 124"/>
                  <a:gd name="T69" fmla="*/ 58 h 109"/>
                  <a:gd name="T70" fmla="*/ 41 w 124"/>
                  <a:gd name="T71" fmla="*/ 63 h 109"/>
                  <a:gd name="T72" fmla="*/ 47 w 124"/>
                  <a:gd name="T73" fmla="*/ 69 h 109"/>
                  <a:gd name="T74" fmla="*/ 53 w 124"/>
                  <a:gd name="T75" fmla="*/ 73 h 109"/>
                  <a:gd name="T76" fmla="*/ 63 w 124"/>
                  <a:gd name="T77" fmla="*/ 84 h 109"/>
                  <a:gd name="T78" fmla="*/ 67 w 124"/>
                  <a:gd name="T79" fmla="*/ 90 h 109"/>
                  <a:gd name="T80" fmla="*/ 71 w 124"/>
                  <a:gd name="T81" fmla="*/ 92 h 109"/>
                  <a:gd name="T82" fmla="*/ 79 w 124"/>
                  <a:gd name="T83" fmla="*/ 99 h 109"/>
                  <a:gd name="T84" fmla="*/ 92 w 124"/>
                  <a:gd name="T85" fmla="*/ 106 h 109"/>
                  <a:gd name="T86" fmla="*/ 97 w 124"/>
                  <a:gd name="T87" fmla="*/ 109 h 109"/>
                  <a:gd name="T88" fmla="*/ 100 w 124"/>
                  <a:gd name="T89" fmla="*/ 105 h 109"/>
                  <a:gd name="T90" fmla="*/ 99 w 124"/>
                  <a:gd name="T91" fmla="*/ 101 h 109"/>
                  <a:gd name="T92" fmla="*/ 97 w 124"/>
                  <a:gd name="T93" fmla="*/ 95 h 109"/>
                  <a:gd name="T94" fmla="*/ 97 w 124"/>
                  <a:gd name="T95" fmla="*/ 88 h 109"/>
                  <a:gd name="T96" fmla="*/ 100 w 124"/>
                  <a:gd name="T97" fmla="*/ 81 h 109"/>
                  <a:gd name="T98" fmla="*/ 104 w 124"/>
                  <a:gd name="T99" fmla="*/ 73 h 109"/>
                  <a:gd name="T100" fmla="*/ 109 w 124"/>
                  <a:gd name="T101" fmla="*/ 75 h 109"/>
                  <a:gd name="T102" fmla="*/ 111 w 124"/>
                  <a:gd name="T103" fmla="*/ 72 h 109"/>
                  <a:gd name="T104" fmla="*/ 108 w 124"/>
                  <a:gd name="T105" fmla="*/ 68 h 109"/>
                  <a:gd name="T106" fmla="*/ 106 w 124"/>
                  <a:gd name="T107" fmla="*/ 66 h 109"/>
                  <a:gd name="T108" fmla="*/ 110 w 124"/>
                  <a:gd name="T109" fmla="*/ 65 h 109"/>
                  <a:gd name="T110" fmla="*/ 114 w 124"/>
                  <a:gd name="T111" fmla="*/ 63 h 109"/>
                  <a:gd name="T112" fmla="*/ 122 w 124"/>
                  <a:gd name="T113" fmla="*/ 61 h 109"/>
                  <a:gd name="T114" fmla="*/ 119 w 124"/>
                  <a:gd name="T115" fmla="*/ 51 h 109"/>
                  <a:gd name="T116" fmla="*/ 113 w 124"/>
                  <a:gd name="T117" fmla="*/ 4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109">
                    <a:moveTo>
                      <a:pt x="114" y="44"/>
                    </a:moveTo>
                    <a:cubicBezTo>
                      <a:pt x="115" y="44"/>
                      <a:pt x="116" y="44"/>
                      <a:pt x="117" y="44"/>
                    </a:cubicBezTo>
                    <a:cubicBezTo>
                      <a:pt x="118" y="44"/>
                      <a:pt x="119" y="44"/>
                      <a:pt x="119" y="44"/>
                    </a:cubicBezTo>
                    <a:cubicBezTo>
                      <a:pt x="120" y="44"/>
                      <a:pt x="122" y="43"/>
                      <a:pt x="122" y="43"/>
                    </a:cubicBezTo>
                    <a:cubicBezTo>
                      <a:pt x="122" y="43"/>
                      <a:pt x="123" y="42"/>
                      <a:pt x="123" y="42"/>
                    </a:cubicBezTo>
                    <a:cubicBezTo>
                      <a:pt x="123" y="42"/>
                      <a:pt x="124" y="41"/>
                      <a:pt x="124" y="40"/>
                    </a:cubicBezTo>
                    <a:cubicBezTo>
                      <a:pt x="123" y="40"/>
                      <a:pt x="122" y="39"/>
                      <a:pt x="122" y="39"/>
                    </a:cubicBezTo>
                    <a:cubicBezTo>
                      <a:pt x="121" y="39"/>
                      <a:pt x="120" y="38"/>
                      <a:pt x="120" y="38"/>
                    </a:cubicBezTo>
                    <a:cubicBezTo>
                      <a:pt x="120" y="37"/>
                      <a:pt x="119" y="36"/>
                      <a:pt x="118" y="36"/>
                    </a:cubicBezTo>
                    <a:cubicBezTo>
                      <a:pt x="118" y="36"/>
                      <a:pt x="118" y="37"/>
                      <a:pt x="117" y="36"/>
                    </a:cubicBezTo>
                    <a:cubicBezTo>
                      <a:pt x="116" y="36"/>
                      <a:pt x="115" y="35"/>
                      <a:pt x="115" y="35"/>
                    </a:cubicBezTo>
                    <a:cubicBezTo>
                      <a:pt x="115" y="34"/>
                      <a:pt x="115" y="34"/>
                      <a:pt x="114" y="33"/>
                    </a:cubicBezTo>
                    <a:cubicBezTo>
                      <a:pt x="113" y="33"/>
                      <a:pt x="112" y="32"/>
                      <a:pt x="111" y="32"/>
                    </a:cubicBezTo>
                    <a:cubicBezTo>
                      <a:pt x="110" y="32"/>
                      <a:pt x="111" y="32"/>
                      <a:pt x="109" y="32"/>
                    </a:cubicBezTo>
                    <a:cubicBezTo>
                      <a:pt x="107" y="32"/>
                      <a:pt x="106" y="31"/>
                      <a:pt x="106" y="30"/>
                    </a:cubicBezTo>
                    <a:cubicBezTo>
                      <a:pt x="106" y="29"/>
                      <a:pt x="106" y="30"/>
                      <a:pt x="107" y="29"/>
                    </a:cubicBezTo>
                    <a:cubicBezTo>
                      <a:pt x="107" y="28"/>
                      <a:pt x="107" y="26"/>
                      <a:pt x="107" y="25"/>
                    </a:cubicBezTo>
                    <a:cubicBezTo>
                      <a:pt x="106" y="25"/>
                      <a:pt x="106" y="25"/>
                      <a:pt x="105" y="23"/>
                    </a:cubicBezTo>
                    <a:cubicBezTo>
                      <a:pt x="105" y="21"/>
                      <a:pt x="107" y="22"/>
                      <a:pt x="107" y="22"/>
                    </a:cubicBezTo>
                    <a:cubicBezTo>
                      <a:pt x="107" y="22"/>
                      <a:pt x="107" y="20"/>
                      <a:pt x="107" y="19"/>
                    </a:cubicBezTo>
                    <a:cubicBezTo>
                      <a:pt x="107" y="19"/>
                      <a:pt x="108" y="17"/>
                      <a:pt x="108" y="17"/>
                    </a:cubicBezTo>
                    <a:cubicBezTo>
                      <a:pt x="110" y="14"/>
                      <a:pt x="110" y="14"/>
                      <a:pt x="110" y="14"/>
                    </a:cubicBezTo>
                    <a:cubicBezTo>
                      <a:pt x="111" y="11"/>
                      <a:pt x="111" y="11"/>
                      <a:pt x="111" y="11"/>
                    </a:cubicBezTo>
                    <a:cubicBezTo>
                      <a:pt x="111" y="8"/>
                      <a:pt x="111" y="8"/>
                      <a:pt x="111" y="8"/>
                    </a:cubicBezTo>
                    <a:cubicBezTo>
                      <a:pt x="111" y="5"/>
                      <a:pt x="111" y="5"/>
                      <a:pt x="111" y="5"/>
                    </a:cubicBezTo>
                    <a:cubicBezTo>
                      <a:pt x="108" y="5"/>
                      <a:pt x="108" y="5"/>
                      <a:pt x="108" y="5"/>
                    </a:cubicBezTo>
                    <a:cubicBezTo>
                      <a:pt x="106" y="4"/>
                      <a:pt x="106" y="4"/>
                      <a:pt x="106" y="4"/>
                    </a:cubicBezTo>
                    <a:cubicBezTo>
                      <a:pt x="106" y="5"/>
                      <a:pt x="106" y="5"/>
                      <a:pt x="106" y="6"/>
                    </a:cubicBezTo>
                    <a:cubicBezTo>
                      <a:pt x="106" y="6"/>
                      <a:pt x="106" y="8"/>
                      <a:pt x="105" y="8"/>
                    </a:cubicBezTo>
                    <a:cubicBezTo>
                      <a:pt x="105" y="9"/>
                      <a:pt x="105" y="9"/>
                      <a:pt x="105" y="9"/>
                    </a:cubicBezTo>
                    <a:cubicBezTo>
                      <a:pt x="104" y="9"/>
                      <a:pt x="104" y="9"/>
                      <a:pt x="104" y="9"/>
                    </a:cubicBezTo>
                    <a:cubicBezTo>
                      <a:pt x="104" y="9"/>
                      <a:pt x="104" y="9"/>
                      <a:pt x="103" y="9"/>
                    </a:cubicBezTo>
                    <a:cubicBezTo>
                      <a:pt x="103" y="10"/>
                      <a:pt x="103" y="10"/>
                      <a:pt x="103" y="10"/>
                    </a:cubicBezTo>
                    <a:cubicBezTo>
                      <a:pt x="101" y="12"/>
                      <a:pt x="101" y="12"/>
                      <a:pt x="101" y="12"/>
                    </a:cubicBezTo>
                    <a:cubicBezTo>
                      <a:pt x="100" y="12"/>
                      <a:pt x="100" y="12"/>
                      <a:pt x="100" y="12"/>
                    </a:cubicBezTo>
                    <a:cubicBezTo>
                      <a:pt x="99" y="12"/>
                      <a:pt x="97" y="11"/>
                      <a:pt x="92" y="9"/>
                    </a:cubicBezTo>
                    <a:cubicBezTo>
                      <a:pt x="92" y="9"/>
                      <a:pt x="92" y="9"/>
                      <a:pt x="92" y="9"/>
                    </a:cubicBezTo>
                    <a:cubicBezTo>
                      <a:pt x="92" y="9"/>
                      <a:pt x="92" y="9"/>
                      <a:pt x="92" y="9"/>
                    </a:cubicBezTo>
                    <a:cubicBezTo>
                      <a:pt x="92" y="9"/>
                      <a:pt x="90" y="8"/>
                      <a:pt x="90" y="6"/>
                    </a:cubicBezTo>
                    <a:cubicBezTo>
                      <a:pt x="90" y="6"/>
                      <a:pt x="90" y="5"/>
                      <a:pt x="90" y="4"/>
                    </a:cubicBezTo>
                    <a:cubicBezTo>
                      <a:pt x="87" y="2"/>
                      <a:pt x="87" y="2"/>
                      <a:pt x="87" y="2"/>
                    </a:cubicBezTo>
                    <a:cubicBezTo>
                      <a:pt x="87" y="2"/>
                      <a:pt x="87" y="2"/>
                      <a:pt x="87" y="2"/>
                    </a:cubicBezTo>
                    <a:cubicBezTo>
                      <a:pt x="87" y="2"/>
                      <a:pt x="87" y="1"/>
                      <a:pt x="86" y="1"/>
                    </a:cubicBezTo>
                    <a:cubicBezTo>
                      <a:pt x="83" y="2"/>
                      <a:pt x="83" y="2"/>
                      <a:pt x="83" y="2"/>
                    </a:cubicBezTo>
                    <a:cubicBezTo>
                      <a:pt x="83" y="2"/>
                      <a:pt x="83" y="2"/>
                      <a:pt x="83" y="2"/>
                    </a:cubicBezTo>
                    <a:cubicBezTo>
                      <a:pt x="83" y="2"/>
                      <a:pt x="83" y="2"/>
                      <a:pt x="83" y="2"/>
                    </a:cubicBezTo>
                    <a:cubicBezTo>
                      <a:pt x="80" y="2"/>
                      <a:pt x="80" y="2"/>
                      <a:pt x="80" y="2"/>
                    </a:cubicBezTo>
                    <a:cubicBezTo>
                      <a:pt x="79" y="2"/>
                      <a:pt x="79" y="2"/>
                      <a:pt x="79" y="2"/>
                    </a:cubicBezTo>
                    <a:cubicBezTo>
                      <a:pt x="78" y="1"/>
                      <a:pt x="77" y="1"/>
                      <a:pt x="77" y="0"/>
                    </a:cubicBezTo>
                    <a:cubicBezTo>
                      <a:pt x="76" y="0"/>
                      <a:pt x="76" y="0"/>
                      <a:pt x="76" y="0"/>
                    </a:cubicBezTo>
                    <a:cubicBezTo>
                      <a:pt x="76" y="0"/>
                      <a:pt x="76" y="0"/>
                      <a:pt x="75" y="1"/>
                    </a:cubicBezTo>
                    <a:cubicBezTo>
                      <a:pt x="75" y="1"/>
                      <a:pt x="75" y="1"/>
                      <a:pt x="75" y="1"/>
                    </a:cubicBezTo>
                    <a:cubicBezTo>
                      <a:pt x="74" y="1"/>
                      <a:pt x="74" y="1"/>
                      <a:pt x="74" y="1"/>
                    </a:cubicBezTo>
                    <a:cubicBezTo>
                      <a:pt x="73" y="1"/>
                      <a:pt x="73" y="1"/>
                      <a:pt x="73" y="1"/>
                    </a:cubicBezTo>
                    <a:cubicBezTo>
                      <a:pt x="73" y="1"/>
                      <a:pt x="73" y="1"/>
                      <a:pt x="73" y="1"/>
                    </a:cubicBezTo>
                    <a:cubicBezTo>
                      <a:pt x="73" y="1"/>
                      <a:pt x="73" y="1"/>
                      <a:pt x="72" y="1"/>
                    </a:cubicBezTo>
                    <a:cubicBezTo>
                      <a:pt x="71" y="1"/>
                      <a:pt x="71" y="1"/>
                      <a:pt x="71" y="1"/>
                    </a:cubicBezTo>
                    <a:cubicBezTo>
                      <a:pt x="70" y="2"/>
                      <a:pt x="70" y="2"/>
                      <a:pt x="70" y="2"/>
                    </a:cubicBezTo>
                    <a:cubicBezTo>
                      <a:pt x="70" y="2"/>
                      <a:pt x="70" y="2"/>
                      <a:pt x="70" y="2"/>
                    </a:cubicBezTo>
                    <a:cubicBezTo>
                      <a:pt x="70" y="2"/>
                      <a:pt x="70" y="2"/>
                      <a:pt x="70" y="2"/>
                    </a:cubicBezTo>
                    <a:cubicBezTo>
                      <a:pt x="69" y="3"/>
                      <a:pt x="69" y="3"/>
                      <a:pt x="69" y="3"/>
                    </a:cubicBezTo>
                    <a:cubicBezTo>
                      <a:pt x="68" y="3"/>
                      <a:pt x="68" y="3"/>
                      <a:pt x="68" y="3"/>
                    </a:cubicBezTo>
                    <a:cubicBezTo>
                      <a:pt x="67" y="3"/>
                      <a:pt x="67" y="3"/>
                      <a:pt x="67" y="3"/>
                    </a:cubicBezTo>
                    <a:cubicBezTo>
                      <a:pt x="65" y="3"/>
                      <a:pt x="65" y="3"/>
                      <a:pt x="65" y="3"/>
                    </a:cubicBezTo>
                    <a:cubicBezTo>
                      <a:pt x="65" y="3"/>
                      <a:pt x="65" y="3"/>
                      <a:pt x="65" y="3"/>
                    </a:cubicBezTo>
                    <a:cubicBezTo>
                      <a:pt x="64" y="3"/>
                      <a:pt x="64" y="3"/>
                      <a:pt x="64" y="3"/>
                    </a:cubicBezTo>
                    <a:cubicBezTo>
                      <a:pt x="64" y="3"/>
                      <a:pt x="63" y="3"/>
                      <a:pt x="63" y="3"/>
                    </a:cubicBezTo>
                    <a:cubicBezTo>
                      <a:pt x="63" y="4"/>
                      <a:pt x="63" y="4"/>
                      <a:pt x="63" y="4"/>
                    </a:cubicBezTo>
                    <a:cubicBezTo>
                      <a:pt x="62" y="5"/>
                      <a:pt x="62" y="5"/>
                      <a:pt x="62" y="5"/>
                    </a:cubicBezTo>
                    <a:cubicBezTo>
                      <a:pt x="61" y="5"/>
                      <a:pt x="61" y="5"/>
                      <a:pt x="61" y="5"/>
                    </a:cubicBezTo>
                    <a:cubicBezTo>
                      <a:pt x="60" y="5"/>
                      <a:pt x="60" y="5"/>
                      <a:pt x="60" y="5"/>
                    </a:cubicBezTo>
                    <a:cubicBezTo>
                      <a:pt x="60" y="4"/>
                      <a:pt x="60" y="4"/>
                      <a:pt x="60" y="4"/>
                    </a:cubicBezTo>
                    <a:cubicBezTo>
                      <a:pt x="58" y="4"/>
                      <a:pt x="58" y="4"/>
                      <a:pt x="58" y="4"/>
                    </a:cubicBezTo>
                    <a:cubicBezTo>
                      <a:pt x="53" y="3"/>
                      <a:pt x="53" y="3"/>
                      <a:pt x="53" y="3"/>
                    </a:cubicBezTo>
                    <a:cubicBezTo>
                      <a:pt x="50" y="3"/>
                      <a:pt x="50" y="3"/>
                      <a:pt x="50" y="3"/>
                    </a:cubicBezTo>
                    <a:cubicBezTo>
                      <a:pt x="46" y="2"/>
                      <a:pt x="46" y="2"/>
                      <a:pt x="46" y="2"/>
                    </a:cubicBezTo>
                    <a:cubicBezTo>
                      <a:pt x="44" y="2"/>
                      <a:pt x="44" y="2"/>
                      <a:pt x="44" y="2"/>
                    </a:cubicBezTo>
                    <a:cubicBezTo>
                      <a:pt x="44" y="2"/>
                      <a:pt x="44" y="2"/>
                      <a:pt x="44" y="2"/>
                    </a:cubicBezTo>
                    <a:cubicBezTo>
                      <a:pt x="41" y="3"/>
                      <a:pt x="41" y="3"/>
                      <a:pt x="41" y="3"/>
                    </a:cubicBezTo>
                    <a:cubicBezTo>
                      <a:pt x="37" y="2"/>
                      <a:pt x="37" y="2"/>
                      <a:pt x="37" y="2"/>
                    </a:cubicBezTo>
                    <a:cubicBezTo>
                      <a:pt x="35" y="0"/>
                      <a:pt x="35" y="0"/>
                      <a:pt x="35" y="0"/>
                    </a:cubicBezTo>
                    <a:cubicBezTo>
                      <a:pt x="33" y="0"/>
                      <a:pt x="33" y="0"/>
                      <a:pt x="33" y="0"/>
                    </a:cubicBezTo>
                    <a:cubicBezTo>
                      <a:pt x="33" y="0"/>
                      <a:pt x="33" y="0"/>
                      <a:pt x="33" y="0"/>
                    </a:cubicBezTo>
                    <a:cubicBezTo>
                      <a:pt x="32" y="0"/>
                      <a:pt x="32" y="0"/>
                      <a:pt x="32" y="0"/>
                    </a:cubicBezTo>
                    <a:cubicBezTo>
                      <a:pt x="31" y="2"/>
                      <a:pt x="31" y="2"/>
                      <a:pt x="31" y="2"/>
                    </a:cubicBezTo>
                    <a:cubicBezTo>
                      <a:pt x="31" y="2"/>
                      <a:pt x="31" y="2"/>
                      <a:pt x="31" y="2"/>
                    </a:cubicBezTo>
                    <a:cubicBezTo>
                      <a:pt x="30" y="3"/>
                      <a:pt x="30" y="3"/>
                      <a:pt x="29" y="3"/>
                    </a:cubicBezTo>
                    <a:cubicBezTo>
                      <a:pt x="28" y="3"/>
                      <a:pt x="26" y="2"/>
                      <a:pt x="25" y="2"/>
                    </a:cubicBezTo>
                    <a:cubicBezTo>
                      <a:pt x="23" y="3"/>
                      <a:pt x="23" y="3"/>
                      <a:pt x="23" y="3"/>
                    </a:cubicBezTo>
                    <a:cubicBezTo>
                      <a:pt x="21" y="3"/>
                      <a:pt x="21" y="3"/>
                      <a:pt x="21" y="3"/>
                    </a:cubicBezTo>
                    <a:cubicBezTo>
                      <a:pt x="21" y="4"/>
                      <a:pt x="21" y="4"/>
                      <a:pt x="21" y="4"/>
                    </a:cubicBezTo>
                    <a:cubicBezTo>
                      <a:pt x="21" y="5"/>
                      <a:pt x="21" y="5"/>
                      <a:pt x="21" y="5"/>
                    </a:cubicBezTo>
                    <a:cubicBezTo>
                      <a:pt x="19" y="7"/>
                      <a:pt x="19" y="7"/>
                      <a:pt x="19" y="7"/>
                    </a:cubicBezTo>
                    <a:cubicBezTo>
                      <a:pt x="18" y="8"/>
                      <a:pt x="18" y="8"/>
                      <a:pt x="18" y="8"/>
                    </a:cubicBezTo>
                    <a:cubicBezTo>
                      <a:pt x="18" y="8"/>
                      <a:pt x="18" y="9"/>
                      <a:pt x="18" y="10"/>
                    </a:cubicBezTo>
                    <a:cubicBezTo>
                      <a:pt x="18" y="11"/>
                      <a:pt x="18" y="11"/>
                      <a:pt x="18" y="11"/>
                    </a:cubicBezTo>
                    <a:cubicBezTo>
                      <a:pt x="15" y="12"/>
                      <a:pt x="15" y="12"/>
                      <a:pt x="15" y="12"/>
                    </a:cubicBezTo>
                    <a:cubicBezTo>
                      <a:pt x="15" y="13"/>
                      <a:pt x="15" y="13"/>
                      <a:pt x="15" y="13"/>
                    </a:cubicBezTo>
                    <a:cubicBezTo>
                      <a:pt x="14" y="13"/>
                      <a:pt x="14" y="13"/>
                      <a:pt x="14" y="13"/>
                    </a:cubicBezTo>
                    <a:cubicBezTo>
                      <a:pt x="10" y="11"/>
                      <a:pt x="10" y="11"/>
                      <a:pt x="10" y="11"/>
                    </a:cubicBezTo>
                    <a:cubicBezTo>
                      <a:pt x="5" y="4"/>
                      <a:pt x="5" y="4"/>
                      <a:pt x="5" y="4"/>
                    </a:cubicBezTo>
                    <a:cubicBezTo>
                      <a:pt x="4" y="4"/>
                      <a:pt x="4" y="4"/>
                      <a:pt x="4" y="4"/>
                    </a:cubicBezTo>
                    <a:cubicBezTo>
                      <a:pt x="3" y="5"/>
                      <a:pt x="1" y="5"/>
                      <a:pt x="1" y="6"/>
                    </a:cubicBezTo>
                    <a:cubicBezTo>
                      <a:pt x="1" y="6"/>
                      <a:pt x="1" y="6"/>
                      <a:pt x="1" y="6"/>
                    </a:cubicBezTo>
                    <a:cubicBezTo>
                      <a:pt x="1" y="6"/>
                      <a:pt x="1" y="7"/>
                      <a:pt x="1" y="9"/>
                    </a:cubicBezTo>
                    <a:cubicBezTo>
                      <a:pt x="1" y="9"/>
                      <a:pt x="1" y="9"/>
                      <a:pt x="1" y="9"/>
                    </a:cubicBezTo>
                    <a:cubicBezTo>
                      <a:pt x="0" y="11"/>
                      <a:pt x="0" y="11"/>
                      <a:pt x="0" y="11"/>
                    </a:cubicBezTo>
                    <a:cubicBezTo>
                      <a:pt x="1" y="13"/>
                      <a:pt x="1" y="13"/>
                      <a:pt x="1" y="13"/>
                    </a:cubicBezTo>
                    <a:cubicBezTo>
                      <a:pt x="1" y="15"/>
                      <a:pt x="1" y="15"/>
                      <a:pt x="1" y="15"/>
                    </a:cubicBezTo>
                    <a:cubicBezTo>
                      <a:pt x="1" y="16"/>
                      <a:pt x="1" y="16"/>
                      <a:pt x="1" y="16"/>
                    </a:cubicBezTo>
                    <a:cubicBezTo>
                      <a:pt x="1" y="16"/>
                      <a:pt x="2" y="17"/>
                      <a:pt x="2" y="18"/>
                    </a:cubicBezTo>
                    <a:cubicBezTo>
                      <a:pt x="2" y="18"/>
                      <a:pt x="2" y="20"/>
                      <a:pt x="1" y="21"/>
                    </a:cubicBezTo>
                    <a:cubicBezTo>
                      <a:pt x="1" y="21"/>
                      <a:pt x="1" y="22"/>
                      <a:pt x="1" y="22"/>
                    </a:cubicBezTo>
                    <a:cubicBezTo>
                      <a:pt x="1" y="22"/>
                      <a:pt x="1" y="22"/>
                      <a:pt x="1" y="22"/>
                    </a:cubicBezTo>
                    <a:cubicBezTo>
                      <a:pt x="1" y="22"/>
                      <a:pt x="1" y="22"/>
                      <a:pt x="1" y="22"/>
                    </a:cubicBezTo>
                    <a:cubicBezTo>
                      <a:pt x="5" y="22"/>
                      <a:pt x="5" y="22"/>
                      <a:pt x="5" y="22"/>
                    </a:cubicBezTo>
                    <a:cubicBezTo>
                      <a:pt x="5" y="22"/>
                      <a:pt x="5" y="22"/>
                      <a:pt x="5" y="22"/>
                    </a:cubicBezTo>
                    <a:cubicBezTo>
                      <a:pt x="6" y="23"/>
                      <a:pt x="7" y="24"/>
                      <a:pt x="8" y="25"/>
                    </a:cubicBezTo>
                    <a:cubicBezTo>
                      <a:pt x="10" y="26"/>
                      <a:pt x="10" y="26"/>
                      <a:pt x="10" y="26"/>
                    </a:cubicBezTo>
                    <a:cubicBezTo>
                      <a:pt x="10" y="27"/>
                      <a:pt x="10" y="27"/>
                      <a:pt x="10" y="27"/>
                    </a:cubicBezTo>
                    <a:cubicBezTo>
                      <a:pt x="10" y="28"/>
                      <a:pt x="10" y="29"/>
                      <a:pt x="10" y="29"/>
                    </a:cubicBezTo>
                    <a:cubicBezTo>
                      <a:pt x="12" y="29"/>
                      <a:pt x="12" y="29"/>
                      <a:pt x="12" y="29"/>
                    </a:cubicBezTo>
                    <a:cubicBezTo>
                      <a:pt x="13" y="30"/>
                      <a:pt x="13" y="30"/>
                      <a:pt x="13" y="30"/>
                    </a:cubicBezTo>
                    <a:cubicBezTo>
                      <a:pt x="14" y="31"/>
                      <a:pt x="15" y="33"/>
                      <a:pt x="14" y="34"/>
                    </a:cubicBezTo>
                    <a:cubicBezTo>
                      <a:pt x="14" y="34"/>
                      <a:pt x="15" y="34"/>
                      <a:pt x="15" y="35"/>
                    </a:cubicBezTo>
                    <a:cubicBezTo>
                      <a:pt x="15" y="35"/>
                      <a:pt x="15" y="36"/>
                      <a:pt x="15" y="36"/>
                    </a:cubicBezTo>
                    <a:cubicBezTo>
                      <a:pt x="15" y="37"/>
                      <a:pt x="15" y="37"/>
                      <a:pt x="15" y="37"/>
                    </a:cubicBezTo>
                    <a:cubicBezTo>
                      <a:pt x="16" y="37"/>
                      <a:pt x="16" y="38"/>
                      <a:pt x="17" y="38"/>
                    </a:cubicBezTo>
                    <a:cubicBezTo>
                      <a:pt x="18" y="39"/>
                      <a:pt x="18" y="39"/>
                      <a:pt x="18" y="39"/>
                    </a:cubicBezTo>
                    <a:cubicBezTo>
                      <a:pt x="17" y="42"/>
                      <a:pt x="17" y="42"/>
                      <a:pt x="17" y="42"/>
                    </a:cubicBezTo>
                    <a:cubicBezTo>
                      <a:pt x="18" y="43"/>
                      <a:pt x="18" y="43"/>
                      <a:pt x="18" y="43"/>
                    </a:cubicBezTo>
                    <a:cubicBezTo>
                      <a:pt x="21" y="46"/>
                      <a:pt x="21" y="46"/>
                      <a:pt x="21" y="46"/>
                    </a:cubicBezTo>
                    <a:cubicBezTo>
                      <a:pt x="23" y="49"/>
                      <a:pt x="23" y="49"/>
                      <a:pt x="23" y="49"/>
                    </a:cubicBezTo>
                    <a:cubicBezTo>
                      <a:pt x="24" y="49"/>
                      <a:pt x="24" y="49"/>
                      <a:pt x="24" y="49"/>
                    </a:cubicBezTo>
                    <a:cubicBezTo>
                      <a:pt x="25" y="51"/>
                      <a:pt x="25" y="51"/>
                      <a:pt x="25" y="51"/>
                    </a:cubicBezTo>
                    <a:cubicBezTo>
                      <a:pt x="27" y="52"/>
                      <a:pt x="27" y="52"/>
                      <a:pt x="27" y="52"/>
                    </a:cubicBezTo>
                    <a:cubicBezTo>
                      <a:pt x="29" y="55"/>
                      <a:pt x="29" y="55"/>
                      <a:pt x="29" y="55"/>
                    </a:cubicBezTo>
                    <a:cubicBezTo>
                      <a:pt x="31" y="56"/>
                      <a:pt x="31" y="56"/>
                      <a:pt x="31" y="56"/>
                    </a:cubicBezTo>
                    <a:cubicBezTo>
                      <a:pt x="31" y="58"/>
                      <a:pt x="31" y="58"/>
                      <a:pt x="31" y="58"/>
                    </a:cubicBezTo>
                    <a:cubicBezTo>
                      <a:pt x="34" y="58"/>
                      <a:pt x="34" y="58"/>
                      <a:pt x="34" y="58"/>
                    </a:cubicBezTo>
                    <a:cubicBezTo>
                      <a:pt x="34" y="60"/>
                      <a:pt x="34" y="60"/>
                      <a:pt x="34" y="60"/>
                    </a:cubicBezTo>
                    <a:cubicBezTo>
                      <a:pt x="35" y="60"/>
                      <a:pt x="35" y="60"/>
                      <a:pt x="35" y="60"/>
                    </a:cubicBezTo>
                    <a:cubicBezTo>
                      <a:pt x="37" y="62"/>
                      <a:pt x="37" y="62"/>
                      <a:pt x="37" y="62"/>
                    </a:cubicBezTo>
                    <a:cubicBezTo>
                      <a:pt x="41" y="63"/>
                      <a:pt x="41" y="63"/>
                      <a:pt x="41" y="63"/>
                    </a:cubicBezTo>
                    <a:cubicBezTo>
                      <a:pt x="42" y="64"/>
                      <a:pt x="42" y="64"/>
                      <a:pt x="42" y="64"/>
                    </a:cubicBezTo>
                    <a:cubicBezTo>
                      <a:pt x="44" y="67"/>
                      <a:pt x="44" y="67"/>
                      <a:pt x="44" y="67"/>
                    </a:cubicBezTo>
                    <a:cubicBezTo>
                      <a:pt x="45" y="67"/>
                      <a:pt x="45" y="67"/>
                      <a:pt x="45" y="67"/>
                    </a:cubicBezTo>
                    <a:cubicBezTo>
                      <a:pt x="47" y="69"/>
                      <a:pt x="47" y="69"/>
                      <a:pt x="47" y="69"/>
                    </a:cubicBezTo>
                    <a:cubicBezTo>
                      <a:pt x="47" y="69"/>
                      <a:pt x="47" y="70"/>
                      <a:pt x="48" y="70"/>
                    </a:cubicBezTo>
                    <a:cubicBezTo>
                      <a:pt x="48" y="71"/>
                      <a:pt x="50" y="71"/>
                      <a:pt x="52" y="72"/>
                    </a:cubicBezTo>
                    <a:cubicBezTo>
                      <a:pt x="53" y="72"/>
                      <a:pt x="53" y="72"/>
                      <a:pt x="53" y="72"/>
                    </a:cubicBezTo>
                    <a:cubicBezTo>
                      <a:pt x="53" y="73"/>
                      <a:pt x="53" y="73"/>
                      <a:pt x="53" y="73"/>
                    </a:cubicBezTo>
                    <a:cubicBezTo>
                      <a:pt x="54" y="76"/>
                      <a:pt x="54" y="76"/>
                      <a:pt x="54" y="76"/>
                    </a:cubicBezTo>
                    <a:cubicBezTo>
                      <a:pt x="55" y="78"/>
                      <a:pt x="55" y="78"/>
                      <a:pt x="55" y="78"/>
                    </a:cubicBezTo>
                    <a:cubicBezTo>
                      <a:pt x="55" y="78"/>
                      <a:pt x="55" y="78"/>
                      <a:pt x="55" y="78"/>
                    </a:cubicBezTo>
                    <a:cubicBezTo>
                      <a:pt x="63" y="84"/>
                      <a:pt x="63" y="84"/>
                      <a:pt x="63" y="84"/>
                    </a:cubicBezTo>
                    <a:cubicBezTo>
                      <a:pt x="64" y="86"/>
                      <a:pt x="64" y="86"/>
                      <a:pt x="64" y="86"/>
                    </a:cubicBezTo>
                    <a:cubicBezTo>
                      <a:pt x="68" y="87"/>
                      <a:pt x="68" y="87"/>
                      <a:pt x="68" y="87"/>
                    </a:cubicBezTo>
                    <a:cubicBezTo>
                      <a:pt x="67" y="89"/>
                      <a:pt x="67" y="89"/>
                      <a:pt x="67" y="89"/>
                    </a:cubicBezTo>
                    <a:cubicBezTo>
                      <a:pt x="67" y="89"/>
                      <a:pt x="67" y="89"/>
                      <a:pt x="67" y="90"/>
                    </a:cubicBezTo>
                    <a:cubicBezTo>
                      <a:pt x="67" y="90"/>
                      <a:pt x="67" y="90"/>
                      <a:pt x="67" y="90"/>
                    </a:cubicBezTo>
                    <a:cubicBezTo>
                      <a:pt x="68" y="90"/>
                      <a:pt x="68" y="90"/>
                      <a:pt x="68" y="90"/>
                    </a:cubicBezTo>
                    <a:cubicBezTo>
                      <a:pt x="71" y="90"/>
                      <a:pt x="71" y="90"/>
                      <a:pt x="71" y="90"/>
                    </a:cubicBezTo>
                    <a:cubicBezTo>
                      <a:pt x="71" y="92"/>
                      <a:pt x="71" y="92"/>
                      <a:pt x="71" y="92"/>
                    </a:cubicBezTo>
                    <a:cubicBezTo>
                      <a:pt x="71" y="92"/>
                      <a:pt x="71" y="93"/>
                      <a:pt x="71" y="94"/>
                    </a:cubicBezTo>
                    <a:cubicBezTo>
                      <a:pt x="73" y="94"/>
                      <a:pt x="73" y="94"/>
                      <a:pt x="73" y="94"/>
                    </a:cubicBezTo>
                    <a:cubicBezTo>
                      <a:pt x="78" y="97"/>
                      <a:pt x="78" y="97"/>
                      <a:pt x="78" y="97"/>
                    </a:cubicBezTo>
                    <a:cubicBezTo>
                      <a:pt x="79" y="99"/>
                      <a:pt x="79" y="99"/>
                      <a:pt x="79" y="99"/>
                    </a:cubicBezTo>
                    <a:cubicBezTo>
                      <a:pt x="80" y="100"/>
                      <a:pt x="80" y="100"/>
                      <a:pt x="80" y="100"/>
                    </a:cubicBezTo>
                    <a:cubicBezTo>
                      <a:pt x="84" y="102"/>
                      <a:pt x="84" y="102"/>
                      <a:pt x="84" y="102"/>
                    </a:cubicBezTo>
                    <a:cubicBezTo>
                      <a:pt x="89" y="104"/>
                      <a:pt x="89" y="104"/>
                      <a:pt x="89" y="104"/>
                    </a:cubicBezTo>
                    <a:cubicBezTo>
                      <a:pt x="90" y="105"/>
                      <a:pt x="92" y="106"/>
                      <a:pt x="92" y="106"/>
                    </a:cubicBezTo>
                    <a:cubicBezTo>
                      <a:pt x="93" y="106"/>
                      <a:pt x="93" y="107"/>
                      <a:pt x="94" y="108"/>
                    </a:cubicBezTo>
                    <a:cubicBezTo>
                      <a:pt x="94" y="108"/>
                      <a:pt x="94" y="108"/>
                      <a:pt x="94" y="108"/>
                    </a:cubicBezTo>
                    <a:cubicBezTo>
                      <a:pt x="97" y="108"/>
                      <a:pt x="97" y="108"/>
                      <a:pt x="97" y="108"/>
                    </a:cubicBezTo>
                    <a:cubicBezTo>
                      <a:pt x="97" y="109"/>
                      <a:pt x="97" y="109"/>
                      <a:pt x="97" y="109"/>
                    </a:cubicBezTo>
                    <a:cubicBezTo>
                      <a:pt x="98" y="107"/>
                      <a:pt x="98" y="107"/>
                      <a:pt x="98" y="107"/>
                    </a:cubicBezTo>
                    <a:cubicBezTo>
                      <a:pt x="99" y="108"/>
                      <a:pt x="99" y="108"/>
                      <a:pt x="99" y="108"/>
                    </a:cubicBezTo>
                    <a:cubicBezTo>
                      <a:pt x="99" y="106"/>
                      <a:pt x="99" y="106"/>
                      <a:pt x="99" y="106"/>
                    </a:cubicBezTo>
                    <a:cubicBezTo>
                      <a:pt x="100" y="105"/>
                      <a:pt x="100" y="105"/>
                      <a:pt x="100" y="105"/>
                    </a:cubicBezTo>
                    <a:cubicBezTo>
                      <a:pt x="100" y="103"/>
                      <a:pt x="100" y="103"/>
                      <a:pt x="100" y="103"/>
                    </a:cubicBezTo>
                    <a:cubicBezTo>
                      <a:pt x="100" y="102"/>
                      <a:pt x="100" y="102"/>
                      <a:pt x="100" y="102"/>
                    </a:cubicBezTo>
                    <a:cubicBezTo>
                      <a:pt x="100" y="101"/>
                      <a:pt x="100" y="101"/>
                      <a:pt x="100" y="101"/>
                    </a:cubicBezTo>
                    <a:cubicBezTo>
                      <a:pt x="99" y="101"/>
                      <a:pt x="99" y="101"/>
                      <a:pt x="99" y="101"/>
                    </a:cubicBezTo>
                    <a:cubicBezTo>
                      <a:pt x="98" y="101"/>
                      <a:pt x="98" y="101"/>
                      <a:pt x="98" y="101"/>
                    </a:cubicBezTo>
                    <a:cubicBezTo>
                      <a:pt x="96" y="97"/>
                      <a:pt x="96" y="97"/>
                      <a:pt x="96" y="97"/>
                    </a:cubicBezTo>
                    <a:cubicBezTo>
                      <a:pt x="96" y="96"/>
                      <a:pt x="96" y="96"/>
                      <a:pt x="96" y="96"/>
                    </a:cubicBezTo>
                    <a:cubicBezTo>
                      <a:pt x="97" y="95"/>
                      <a:pt x="97" y="95"/>
                      <a:pt x="97" y="95"/>
                    </a:cubicBezTo>
                    <a:cubicBezTo>
                      <a:pt x="95" y="93"/>
                      <a:pt x="95" y="93"/>
                      <a:pt x="95" y="93"/>
                    </a:cubicBezTo>
                    <a:cubicBezTo>
                      <a:pt x="94" y="92"/>
                      <a:pt x="94" y="92"/>
                      <a:pt x="94" y="92"/>
                    </a:cubicBezTo>
                    <a:cubicBezTo>
                      <a:pt x="94" y="89"/>
                      <a:pt x="94" y="89"/>
                      <a:pt x="94" y="89"/>
                    </a:cubicBezTo>
                    <a:cubicBezTo>
                      <a:pt x="97" y="88"/>
                      <a:pt x="97" y="88"/>
                      <a:pt x="97" y="88"/>
                    </a:cubicBezTo>
                    <a:cubicBezTo>
                      <a:pt x="101" y="88"/>
                      <a:pt x="101" y="88"/>
                      <a:pt x="101" y="88"/>
                    </a:cubicBezTo>
                    <a:cubicBezTo>
                      <a:pt x="100" y="85"/>
                      <a:pt x="100" y="85"/>
                      <a:pt x="100" y="85"/>
                    </a:cubicBezTo>
                    <a:cubicBezTo>
                      <a:pt x="99" y="84"/>
                      <a:pt x="99" y="84"/>
                      <a:pt x="99" y="84"/>
                    </a:cubicBezTo>
                    <a:cubicBezTo>
                      <a:pt x="100" y="81"/>
                      <a:pt x="100" y="81"/>
                      <a:pt x="100" y="81"/>
                    </a:cubicBezTo>
                    <a:cubicBezTo>
                      <a:pt x="101" y="79"/>
                      <a:pt x="101" y="79"/>
                      <a:pt x="101" y="79"/>
                    </a:cubicBezTo>
                    <a:cubicBezTo>
                      <a:pt x="100" y="78"/>
                      <a:pt x="100" y="78"/>
                      <a:pt x="100" y="78"/>
                    </a:cubicBezTo>
                    <a:cubicBezTo>
                      <a:pt x="104" y="74"/>
                      <a:pt x="104" y="74"/>
                      <a:pt x="104" y="74"/>
                    </a:cubicBezTo>
                    <a:cubicBezTo>
                      <a:pt x="104" y="73"/>
                      <a:pt x="104" y="73"/>
                      <a:pt x="104" y="73"/>
                    </a:cubicBezTo>
                    <a:cubicBezTo>
                      <a:pt x="106" y="72"/>
                      <a:pt x="106" y="72"/>
                      <a:pt x="106" y="72"/>
                    </a:cubicBezTo>
                    <a:cubicBezTo>
                      <a:pt x="107" y="73"/>
                      <a:pt x="107" y="73"/>
                      <a:pt x="107" y="73"/>
                    </a:cubicBezTo>
                    <a:cubicBezTo>
                      <a:pt x="108" y="74"/>
                      <a:pt x="108" y="74"/>
                      <a:pt x="108" y="74"/>
                    </a:cubicBezTo>
                    <a:cubicBezTo>
                      <a:pt x="109" y="75"/>
                      <a:pt x="109" y="75"/>
                      <a:pt x="109" y="75"/>
                    </a:cubicBezTo>
                    <a:cubicBezTo>
                      <a:pt x="110" y="76"/>
                      <a:pt x="110" y="76"/>
                      <a:pt x="110" y="76"/>
                    </a:cubicBezTo>
                    <a:cubicBezTo>
                      <a:pt x="111" y="74"/>
                      <a:pt x="111" y="74"/>
                      <a:pt x="111" y="74"/>
                    </a:cubicBezTo>
                    <a:cubicBezTo>
                      <a:pt x="112" y="73"/>
                      <a:pt x="112" y="73"/>
                      <a:pt x="112" y="73"/>
                    </a:cubicBezTo>
                    <a:cubicBezTo>
                      <a:pt x="111" y="72"/>
                      <a:pt x="111" y="72"/>
                      <a:pt x="111" y="72"/>
                    </a:cubicBezTo>
                    <a:cubicBezTo>
                      <a:pt x="110" y="71"/>
                      <a:pt x="110" y="71"/>
                      <a:pt x="110" y="71"/>
                    </a:cubicBezTo>
                    <a:cubicBezTo>
                      <a:pt x="110" y="70"/>
                      <a:pt x="110" y="70"/>
                      <a:pt x="110" y="70"/>
                    </a:cubicBezTo>
                    <a:cubicBezTo>
                      <a:pt x="109" y="69"/>
                      <a:pt x="109" y="69"/>
                      <a:pt x="109" y="69"/>
                    </a:cubicBezTo>
                    <a:cubicBezTo>
                      <a:pt x="109" y="69"/>
                      <a:pt x="108" y="68"/>
                      <a:pt x="108" y="68"/>
                    </a:cubicBezTo>
                    <a:cubicBezTo>
                      <a:pt x="108" y="68"/>
                      <a:pt x="107" y="68"/>
                      <a:pt x="107" y="68"/>
                    </a:cubicBezTo>
                    <a:cubicBezTo>
                      <a:pt x="107" y="67"/>
                      <a:pt x="107" y="67"/>
                      <a:pt x="107" y="67"/>
                    </a:cubicBezTo>
                    <a:cubicBezTo>
                      <a:pt x="107" y="67"/>
                      <a:pt x="106" y="67"/>
                      <a:pt x="106" y="67"/>
                    </a:cubicBezTo>
                    <a:cubicBezTo>
                      <a:pt x="106" y="67"/>
                      <a:pt x="106" y="66"/>
                      <a:pt x="106" y="66"/>
                    </a:cubicBezTo>
                    <a:cubicBezTo>
                      <a:pt x="107" y="65"/>
                      <a:pt x="107" y="65"/>
                      <a:pt x="107" y="65"/>
                    </a:cubicBezTo>
                    <a:cubicBezTo>
                      <a:pt x="108" y="64"/>
                      <a:pt x="108" y="64"/>
                      <a:pt x="108" y="64"/>
                    </a:cubicBezTo>
                    <a:cubicBezTo>
                      <a:pt x="109" y="64"/>
                      <a:pt x="109" y="64"/>
                      <a:pt x="109" y="64"/>
                    </a:cubicBezTo>
                    <a:cubicBezTo>
                      <a:pt x="110" y="65"/>
                      <a:pt x="110" y="65"/>
                      <a:pt x="110" y="65"/>
                    </a:cubicBezTo>
                    <a:cubicBezTo>
                      <a:pt x="110" y="65"/>
                      <a:pt x="110" y="65"/>
                      <a:pt x="110" y="65"/>
                    </a:cubicBezTo>
                    <a:cubicBezTo>
                      <a:pt x="110" y="65"/>
                      <a:pt x="111" y="64"/>
                      <a:pt x="111" y="64"/>
                    </a:cubicBezTo>
                    <a:cubicBezTo>
                      <a:pt x="111" y="64"/>
                      <a:pt x="113" y="63"/>
                      <a:pt x="113" y="63"/>
                    </a:cubicBezTo>
                    <a:cubicBezTo>
                      <a:pt x="114" y="63"/>
                      <a:pt x="114" y="63"/>
                      <a:pt x="114" y="63"/>
                    </a:cubicBezTo>
                    <a:cubicBezTo>
                      <a:pt x="115" y="63"/>
                      <a:pt x="116" y="62"/>
                      <a:pt x="116" y="62"/>
                    </a:cubicBezTo>
                    <a:cubicBezTo>
                      <a:pt x="118" y="60"/>
                      <a:pt x="118" y="60"/>
                      <a:pt x="118" y="60"/>
                    </a:cubicBezTo>
                    <a:cubicBezTo>
                      <a:pt x="118" y="60"/>
                      <a:pt x="118" y="60"/>
                      <a:pt x="119" y="60"/>
                    </a:cubicBezTo>
                    <a:cubicBezTo>
                      <a:pt x="120" y="61"/>
                      <a:pt x="121" y="61"/>
                      <a:pt x="122" y="61"/>
                    </a:cubicBezTo>
                    <a:cubicBezTo>
                      <a:pt x="123" y="61"/>
                      <a:pt x="123" y="62"/>
                      <a:pt x="123" y="60"/>
                    </a:cubicBezTo>
                    <a:cubicBezTo>
                      <a:pt x="124" y="57"/>
                      <a:pt x="123" y="56"/>
                      <a:pt x="123" y="56"/>
                    </a:cubicBezTo>
                    <a:cubicBezTo>
                      <a:pt x="120" y="53"/>
                      <a:pt x="120" y="53"/>
                      <a:pt x="120" y="53"/>
                    </a:cubicBezTo>
                    <a:cubicBezTo>
                      <a:pt x="120" y="53"/>
                      <a:pt x="120" y="52"/>
                      <a:pt x="119" y="51"/>
                    </a:cubicBezTo>
                    <a:cubicBezTo>
                      <a:pt x="118" y="50"/>
                      <a:pt x="117" y="49"/>
                      <a:pt x="117" y="49"/>
                    </a:cubicBezTo>
                    <a:cubicBezTo>
                      <a:pt x="117" y="49"/>
                      <a:pt x="114" y="47"/>
                      <a:pt x="114" y="47"/>
                    </a:cubicBezTo>
                    <a:cubicBezTo>
                      <a:pt x="114" y="47"/>
                      <a:pt x="113" y="46"/>
                      <a:pt x="113" y="46"/>
                    </a:cubicBezTo>
                    <a:cubicBezTo>
                      <a:pt x="113" y="45"/>
                      <a:pt x="113" y="44"/>
                      <a:pt x="113" y="44"/>
                    </a:cubicBezTo>
                    <a:cubicBezTo>
                      <a:pt x="114" y="44"/>
                      <a:pt x="114" y="43"/>
                      <a:pt x="114" y="4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3" name="Freeform 152"/>
              <p:cNvSpPr>
                <a:spLocks/>
              </p:cNvSpPr>
              <p:nvPr/>
            </p:nvSpPr>
            <p:spPr bwMode="auto">
              <a:xfrm>
                <a:off x="3258" y="2773"/>
                <a:ext cx="123" cy="138"/>
              </a:xfrm>
              <a:custGeom>
                <a:avLst/>
                <a:gdLst>
                  <a:gd name="T0" fmla="*/ 52 w 61"/>
                  <a:gd name="T1" fmla="*/ 16 h 69"/>
                  <a:gd name="T2" fmla="*/ 44 w 61"/>
                  <a:gd name="T3" fmla="*/ 13 h 69"/>
                  <a:gd name="T4" fmla="*/ 42 w 61"/>
                  <a:gd name="T5" fmla="*/ 12 h 69"/>
                  <a:gd name="T6" fmla="*/ 36 w 61"/>
                  <a:gd name="T7" fmla="*/ 10 h 69"/>
                  <a:gd name="T8" fmla="*/ 32 w 61"/>
                  <a:gd name="T9" fmla="*/ 10 h 69"/>
                  <a:gd name="T10" fmla="*/ 29 w 61"/>
                  <a:gd name="T11" fmla="*/ 8 h 69"/>
                  <a:gd name="T12" fmla="*/ 25 w 61"/>
                  <a:gd name="T13" fmla="*/ 5 h 69"/>
                  <a:gd name="T14" fmla="*/ 22 w 61"/>
                  <a:gd name="T15" fmla="*/ 3 h 69"/>
                  <a:gd name="T16" fmla="*/ 17 w 61"/>
                  <a:gd name="T17" fmla="*/ 0 h 69"/>
                  <a:gd name="T18" fmla="*/ 17 w 61"/>
                  <a:gd name="T19" fmla="*/ 0 h 69"/>
                  <a:gd name="T20" fmla="*/ 15 w 61"/>
                  <a:gd name="T21" fmla="*/ 1 h 69"/>
                  <a:gd name="T22" fmla="*/ 15 w 61"/>
                  <a:gd name="T23" fmla="*/ 4 h 69"/>
                  <a:gd name="T24" fmla="*/ 14 w 61"/>
                  <a:gd name="T25" fmla="*/ 12 h 69"/>
                  <a:gd name="T26" fmla="*/ 6 w 61"/>
                  <a:gd name="T27" fmla="*/ 12 h 69"/>
                  <a:gd name="T28" fmla="*/ 5 w 61"/>
                  <a:gd name="T29" fmla="*/ 17 h 69"/>
                  <a:gd name="T30" fmla="*/ 0 w 61"/>
                  <a:gd name="T31" fmla="*/ 25 h 69"/>
                  <a:gd name="T32" fmla="*/ 1 w 61"/>
                  <a:gd name="T33" fmla="*/ 31 h 69"/>
                  <a:gd name="T34" fmla="*/ 5 w 61"/>
                  <a:gd name="T35" fmla="*/ 36 h 69"/>
                  <a:gd name="T36" fmla="*/ 4 w 61"/>
                  <a:gd name="T37" fmla="*/ 41 h 69"/>
                  <a:gd name="T38" fmla="*/ 2 w 61"/>
                  <a:gd name="T39" fmla="*/ 44 h 69"/>
                  <a:gd name="T40" fmla="*/ 0 w 61"/>
                  <a:gd name="T41" fmla="*/ 45 h 69"/>
                  <a:gd name="T42" fmla="*/ 7 w 61"/>
                  <a:gd name="T43" fmla="*/ 47 h 69"/>
                  <a:gd name="T44" fmla="*/ 7 w 61"/>
                  <a:gd name="T45" fmla="*/ 44 h 69"/>
                  <a:gd name="T46" fmla="*/ 11 w 61"/>
                  <a:gd name="T47" fmla="*/ 44 h 69"/>
                  <a:gd name="T48" fmla="*/ 9 w 61"/>
                  <a:gd name="T49" fmla="*/ 46 h 69"/>
                  <a:gd name="T50" fmla="*/ 8 w 61"/>
                  <a:gd name="T51" fmla="*/ 49 h 69"/>
                  <a:gd name="T52" fmla="*/ 4 w 61"/>
                  <a:gd name="T53" fmla="*/ 48 h 69"/>
                  <a:gd name="T54" fmla="*/ 7 w 61"/>
                  <a:gd name="T55" fmla="*/ 49 h 69"/>
                  <a:gd name="T56" fmla="*/ 10 w 61"/>
                  <a:gd name="T57" fmla="*/ 51 h 69"/>
                  <a:gd name="T58" fmla="*/ 15 w 61"/>
                  <a:gd name="T59" fmla="*/ 52 h 69"/>
                  <a:gd name="T60" fmla="*/ 20 w 61"/>
                  <a:gd name="T61" fmla="*/ 57 h 69"/>
                  <a:gd name="T62" fmla="*/ 23 w 61"/>
                  <a:gd name="T63" fmla="*/ 59 h 69"/>
                  <a:gd name="T64" fmla="*/ 25 w 61"/>
                  <a:gd name="T65" fmla="*/ 61 h 69"/>
                  <a:gd name="T66" fmla="*/ 26 w 61"/>
                  <a:gd name="T67" fmla="*/ 64 h 69"/>
                  <a:gd name="T68" fmla="*/ 29 w 61"/>
                  <a:gd name="T69" fmla="*/ 66 h 69"/>
                  <a:gd name="T70" fmla="*/ 31 w 61"/>
                  <a:gd name="T71" fmla="*/ 67 h 69"/>
                  <a:gd name="T72" fmla="*/ 34 w 61"/>
                  <a:gd name="T73" fmla="*/ 68 h 69"/>
                  <a:gd name="T74" fmla="*/ 32 w 61"/>
                  <a:gd name="T75" fmla="*/ 65 h 69"/>
                  <a:gd name="T76" fmla="*/ 33 w 61"/>
                  <a:gd name="T77" fmla="*/ 62 h 69"/>
                  <a:gd name="T78" fmla="*/ 33 w 61"/>
                  <a:gd name="T79" fmla="*/ 58 h 69"/>
                  <a:gd name="T80" fmla="*/ 30 w 61"/>
                  <a:gd name="T81" fmla="*/ 55 h 69"/>
                  <a:gd name="T82" fmla="*/ 31 w 61"/>
                  <a:gd name="T83" fmla="*/ 51 h 69"/>
                  <a:gd name="T84" fmla="*/ 32 w 61"/>
                  <a:gd name="T85" fmla="*/ 47 h 69"/>
                  <a:gd name="T86" fmla="*/ 33 w 61"/>
                  <a:gd name="T87" fmla="*/ 44 h 69"/>
                  <a:gd name="T88" fmla="*/ 36 w 61"/>
                  <a:gd name="T89" fmla="*/ 40 h 69"/>
                  <a:gd name="T90" fmla="*/ 37 w 61"/>
                  <a:gd name="T91" fmla="*/ 36 h 69"/>
                  <a:gd name="T92" fmla="*/ 42 w 61"/>
                  <a:gd name="T93" fmla="*/ 33 h 69"/>
                  <a:gd name="T94" fmla="*/ 43 w 61"/>
                  <a:gd name="T95" fmla="*/ 36 h 69"/>
                  <a:gd name="T96" fmla="*/ 44 w 61"/>
                  <a:gd name="T97" fmla="*/ 39 h 69"/>
                  <a:gd name="T98" fmla="*/ 47 w 61"/>
                  <a:gd name="T99" fmla="*/ 40 h 69"/>
                  <a:gd name="T100" fmla="*/ 52 w 61"/>
                  <a:gd name="T101" fmla="*/ 36 h 69"/>
                  <a:gd name="T102" fmla="*/ 52 w 61"/>
                  <a:gd name="T103" fmla="*/ 31 h 69"/>
                  <a:gd name="T104" fmla="*/ 51 w 61"/>
                  <a:gd name="T105" fmla="*/ 30 h 69"/>
                  <a:gd name="T106" fmla="*/ 55 w 61"/>
                  <a:gd name="T107" fmla="*/ 24 h 69"/>
                  <a:gd name="T108" fmla="*/ 61 w 61"/>
                  <a:gd name="T109"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 h="69">
                    <a:moveTo>
                      <a:pt x="56" y="18"/>
                    </a:moveTo>
                    <a:cubicBezTo>
                      <a:pt x="56" y="18"/>
                      <a:pt x="56" y="18"/>
                      <a:pt x="55" y="17"/>
                    </a:cubicBezTo>
                    <a:cubicBezTo>
                      <a:pt x="54" y="17"/>
                      <a:pt x="52" y="16"/>
                      <a:pt x="52" y="16"/>
                    </a:cubicBezTo>
                    <a:cubicBezTo>
                      <a:pt x="50" y="16"/>
                      <a:pt x="50" y="16"/>
                      <a:pt x="50" y="16"/>
                    </a:cubicBezTo>
                    <a:cubicBezTo>
                      <a:pt x="50" y="16"/>
                      <a:pt x="47" y="14"/>
                      <a:pt x="47" y="14"/>
                    </a:cubicBezTo>
                    <a:cubicBezTo>
                      <a:pt x="47" y="14"/>
                      <a:pt x="44" y="13"/>
                      <a:pt x="44" y="13"/>
                    </a:cubicBezTo>
                    <a:cubicBezTo>
                      <a:pt x="44" y="11"/>
                      <a:pt x="44" y="11"/>
                      <a:pt x="44" y="11"/>
                    </a:cubicBezTo>
                    <a:cubicBezTo>
                      <a:pt x="44" y="11"/>
                      <a:pt x="43" y="11"/>
                      <a:pt x="43" y="11"/>
                    </a:cubicBezTo>
                    <a:cubicBezTo>
                      <a:pt x="43" y="11"/>
                      <a:pt x="42" y="12"/>
                      <a:pt x="42" y="12"/>
                    </a:cubicBezTo>
                    <a:cubicBezTo>
                      <a:pt x="39" y="13"/>
                      <a:pt x="39" y="13"/>
                      <a:pt x="39" y="13"/>
                    </a:cubicBezTo>
                    <a:cubicBezTo>
                      <a:pt x="39" y="13"/>
                      <a:pt x="38" y="13"/>
                      <a:pt x="38" y="12"/>
                    </a:cubicBezTo>
                    <a:cubicBezTo>
                      <a:pt x="37" y="12"/>
                      <a:pt x="36" y="10"/>
                      <a:pt x="36" y="10"/>
                    </a:cubicBezTo>
                    <a:cubicBezTo>
                      <a:pt x="36" y="10"/>
                      <a:pt x="36" y="10"/>
                      <a:pt x="35" y="10"/>
                    </a:cubicBezTo>
                    <a:cubicBezTo>
                      <a:pt x="35" y="11"/>
                      <a:pt x="36" y="11"/>
                      <a:pt x="34" y="11"/>
                    </a:cubicBezTo>
                    <a:cubicBezTo>
                      <a:pt x="32" y="10"/>
                      <a:pt x="32" y="10"/>
                      <a:pt x="32" y="10"/>
                    </a:cubicBezTo>
                    <a:cubicBezTo>
                      <a:pt x="30" y="9"/>
                      <a:pt x="30" y="9"/>
                      <a:pt x="30" y="9"/>
                    </a:cubicBezTo>
                    <a:cubicBezTo>
                      <a:pt x="30" y="8"/>
                      <a:pt x="30" y="8"/>
                      <a:pt x="30" y="8"/>
                    </a:cubicBezTo>
                    <a:cubicBezTo>
                      <a:pt x="29" y="8"/>
                      <a:pt x="29" y="8"/>
                      <a:pt x="29" y="8"/>
                    </a:cubicBezTo>
                    <a:cubicBezTo>
                      <a:pt x="29" y="8"/>
                      <a:pt x="28" y="7"/>
                      <a:pt x="28" y="7"/>
                    </a:cubicBezTo>
                    <a:cubicBezTo>
                      <a:pt x="28" y="7"/>
                      <a:pt x="28" y="5"/>
                      <a:pt x="28" y="5"/>
                    </a:cubicBezTo>
                    <a:cubicBezTo>
                      <a:pt x="28" y="5"/>
                      <a:pt x="25" y="5"/>
                      <a:pt x="25" y="5"/>
                    </a:cubicBezTo>
                    <a:cubicBezTo>
                      <a:pt x="24" y="3"/>
                      <a:pt x="24" y="3"/>
                      <a:pt x="24" y="3"/>
                    </a:cubicBezTo>
                    <a:cubicBezTo>
                      <a:pt x="24" y="3"/>
                      <a:pt x="24" y="3"/>
                      <a:pt x="24" y="3"/>
                    </a:cubicBezTo>
                    <a:cubicBezTo>
                      <a:pt x="23" y="3"/>
                      <a:pt x="22" y="3"/>
                      <a:pt x="22" y="3"/>
                    </a:cubicBezTo>
                    <a:cubicBezTo>
                      <a:pt x="21" y="1"/>
                      <a:pt x="21" y="1"/>
                      <a:pt x="21" y="1"/>
                    </a:cubicBezTo>
                    <a:cubicBezTo>
                      <a:pt x="19" y="1"/>
                      <a:pt x="19" y="1"/>
                      <a:pt x="19" y="1"/>
                    </a:cubicBezTo>
                    <a:cubicBezTo>
                      <a:pt x="17" y="0"/>
                      <a:pt x="17" y="0"/>
                      <a:pt x="17" y="0"/>
                    </a:cubicBezTo>
                    <a:cubicBezTo>
                      <a:pt x="17" y="0"/>
                      <a:pt x="17" y="0"/>
                      <a:pt x="17" y="0"/>
                    </a:cubicBezTo>
                    <a:cubicBezTo>
                      <a:pt x="17" y="0"/>
                      <a:pt x="17" y="0"/>
                      <a:pt x="17" y="0"/>
                    </a:cubicBezTo>
                    <a:cubicBezTo>
                      <a:pt x="17" y="0"/>
                      <a:pt x="17" y="0"/>
                      <a:pt x="17" y="0"/>
                    </a:cubicBezTo>
                    <a:cubicBezTo>
                      <a:pt x="16" y="0"/>
                      <a:pt x="16" y="0"/>
                      <a:pt x="16" y="0"/>
                    </a:cubicBezTo>
                    <a:cubicBezTo>
                      <a:pt x="16" y="0"/>
                      <a:pt x="16" y="0"/>
                      <a:pt x="16" y="0"/>
                    </a:cubicBezTo>
                    <a:cubicBezTo>
                      <a:pt x="16" y="0"/>
                      <a:pt x="15" y="0"/>
                      <a:pt x="15" y="1"/>
                    </a:cubicBezTo>
                    <a:cubicBezTo>
                      <a:pt x="14" y="1"/>
                      <a:pt x="14" y="1"/>
                      <a:pt x="14" y="1"/>
                    </a:cubicBezTo>
                    <a:cubicBezTo>
                      <a:pt x="15" y="3"/>
                      <a:pt x="15" y="3"/>
                      <a:pt x="15" y="3"/>
                    </a:cubicBezTo>
                    <a:cubicBezTo>
                      <a:pt x="15" y="4"/>
                      <a:pt x="15" y="4"/>
                      <a:pt x="15" y="4"/>
                    </a:cubicBezTo>
                    <a:cubicBezTo>
                      <a:pt x="16" y="4"/>
                      <a:pt x="16" y="4"/>
                      <a:pt x="16" y="4"/>
                    </a:cubicBezTo>
                    <a:cubicBezTo>
                      <a:pt x="17" y="8"/>
                      <a:pt x="17" y="8"/>
                      <a:pt x="17" y="8"/>
                    </a:cubicBezTo>
                    <a:cubicBezTo>
                      <a:pt x="14" y="12"/>
                      <a:pt x="14" y="12"/>
                      <a:pt x="14" y="12"/>
                    </a:cubicBezTo>
                    <a:cubicBezTo>
                      <a:pt x="10" y="12"/>
                      <a:pt x="10" y="12"/>
                      <a:pt x="10" y="12"/>
                    </a:cubicBezTo>
                    <a:cubicBezTo>
                      <a:pt x="9" y="10"/>
                      <a:pt x="9" y="10"/>
                      <a:pt x="9" y="10"/>
                    </a:cubicBezTo>
                    <a:cubicBezTo>
                      <a:pt x="6" y="12"/>
                      <a:pt x="6" y="12"/>
                      <a:pt x="6" y="12"/>
                    </a:cubicBezTo>
                    <a:cubicBezTo>
                      <a:pt x="7" y="13"/>
                      <a:pt x="7" y="13"/>
                      <a:pt x="7" y="13"/>
                    </a:cubicBezTo>
                    <a:cubicBezTo>
                      <a:pt x="5" y="16"/>
                      <a:pt x="5" y="16"/>
                      <a:pt x="5" y="16"/>
                    </a:cubicBezTo>
                    <a:cubicBezTo>
                      <a:pt x="5" y="17"/>
                      <a:pt x="5" y="17"/>
                      <a:pt x="5" y="17"/>
                    </a:cubicBezTo>
                    <a:cubicBezTo>
                      <a:pt x="5" y="19"/>
                      <a:pt x="5" y="19"/>
                      <a:pt x="5" y="19"/>
                    </a:cubicBezTo>
                    <a:cubicBezTo>
                      <a:pt x="6" y="23"/>
                      <a:pt x="6" y="23"/>
                      <a:pt x="6" y="23"/>
                    </a:cubicBezTo>
                    <a:cubicBezTo>
                      <a:pt x="0" y="25"/>
                      <a:pt x="0" y="25"/>
                      <a:pt x="0" y="25"/>
                    </a:cubicBezTo>
                    <a:cubicBezTo>
                      <a:pt x="0" y="25"/>
                      <a:pt x="0" y="25"/>
                      <a:pt x="0" y="25"/>
                    </a:cubicBezTo>
                    <a:cubicBezTo>
                      <a:pt x="2" y="29"/>
                      <a:pt x="2" y="29"/>
                      <a:pt x="2" y="29"/>
                    </a:cubicBezTo>
                    <a:cubicBezTo>
                      <a:pt x="1" y="31"/>
                      <a:pt x="1" y="31"/>
                      <a:pt x="1" y="31"/>
                    </a:cubicBezTo>
                    <a:cubicBezTo>
                      <a:pt x="3" y="33"/>
                      <a:pt x="3" y="33"/>
                      <a:pt x="3" y="33"/>
                    </a:cubicBezTo>
                    <a:cubicBezTo>
                      <a:pt x="5" y="33"/>
                      <a:pt x="5" y="33"/>
                      <a:pt x="5" y="33"/>
                    </a:cubicBezTo>
                    <a:cubicBezTo>
                      <a:pt x="5" y="36"/>
                      <a:pt x="5" y="36"/>
                      <a:pt x="5" y="36"/>
                    </a:cubicBezTo>
                    <a:cubicBezTo>
                      <a:pt x="6" y="37"/>
                      <a:pt x="6" y="37"/>
                      <a:pt x="6" y="37"/>
                    </a:cubicBezTo>
                    <a:cubicBezTo>
                      <a:pt x="5" y="40"/>
                      <a:pt x="5" y="40"/>
                      <a:pt x="5" y="40"/>
                    </a:cubicBezTo>
                    <a:cubicBezTo>
                      <a:pt x="4" y="41"/>
                      <a:pt x="4" y="41"/>
                      <a:pt x="4" y="41"/>
                    </a:cubicBezTo>
                    <a:cubicBezTo>
                      <a:pt x="5" y="44"/>
                      <a:pt x="5" y="44"/>
                      <a:pt x="5" y="44"/>
                    </a:cubicBezTo>
                    <a:cubicBezTo>
                      <a:pt x="2" y="44"/>
                      <a:pt x="2" y="44"/>
                      <a:pt x="2" y="44"/>
                    </a:cubicBezTo>
                    <a:cubicBezTo>
                      <a:pt x="2" y="44"/>
                      <a:pt x="2" y="44"/>
                      <a:pt x="2" y="44"/>
                    </a:cubicBezTo>
                    <a:cubicBezTo>
                      <a:pt x="1" y="45"/>
                      <a:pt x="1" y="45"/>
                      <a:pt x="1" y="45"/>
                    </a:cubicBezTo>
                    <a:cubicBezTo>
                      <a:pt x="1" y="45"/>
                      <a:pt x="1" y="45"/>
                      <a:pt x="1" y="45"/>
                    </a:cubicBezTo>
                    <a:cubicBezTo>
                      <a:pt x="0" y="45"/>
                      <a:pt x="0" y="45"/>
                      <a:pt x="0" y="45"/>
                    </a:cubicBezTo>
                    <a:cubicBezTo>
                      <a:pt x="1" y="46"/>
                      <a:pt x="1" y="46"/>
                      <a:pt x="1" y="46"/>
                    </a:cubicBezTo>
                    <a:cubicBezTo>
                      <a:pt x="5" y="47"/>
                      <a:pt x="5" y="47"/>
                      <a:pt x="5" y="47"/>
                    </a:cubicBezTo>
                    <a:cubicBezTo>
                      <a:pt x="7" y="47"/>
                      <a:pt x="7" y="47"/>
                      <a:pt x="7" y="47"/>
                    </a:cubicBezTo>
                    <a:cubicBezTo>
                      <a:pt x="7" y="46"/>
                      <a:pt x="7" y="46"/>
                      <a:pt x="7" y="46"/>
                    </a:cubicBezTo>
                    <a:cubicBezTo>
                      <a:pt x="7" y="45"/>
                      <a:pt x="7" y="45"/>
                      <a:pt x="7" y="45"/>
                    </a:cubicBezTo>
                    <a:cubicBezTo>
                      <a:pt x="7" y="45"/>
                      <a:pt x="7" y="44"/>
                      <a:pt x="7" y="44"/>
                    </a:cubicBezTo>
                    <a:cubicBezTo>
                      <a:pt x="7" y="43"/>
                      <a:pt x="8" y="43"/>
                      <a:pt x="8" y="43"/>
                    </a:cubicBezTo>
                    <a:cubicBezTo>
                      <a:pt x="8" y="44"/>
                      <a:pt x="8" y="44"/>
                      <a:pt x="8" y="44"/>
                    </a:cubicBezTo>
                    <a:cubicBezTo>
                      <a:pt x="11" y="44"/>
                      <a:pt x="11" y="44"/>
                      <a:pt x="11" y="44"/>
                    </a:cubicBezTo>
                    <a:cubicBezTo>
                      <a:pt x="10" y="46"/>
                      <a:pt x="10" y="46"/>
                      <a:pt x="10" y="46"/>
                    </a:cubicBezTo>
                    <a:cubicBezTo>
                      <a:pt x="10" y="46"/>
                      <a:pt x="10" y="46"/>
                      <a:pt x="10" y="46"/>
                    </a:cubicBezTo>
                    <a:cubicBezTo>
                      <a:pt x="9" y="46"/>
                      <a:pt x="9" y="46"/>
                      <a:pt x="9" y="46"/>
                    </a:cubicBezTo>
                    <a:cubicBezTo>
                      <a:pt x="9" y="46"/>
                      <a:pt x="9" y="46"/>
                      <a:pt x="9" y="46"/>
                    </a:cubicBezTo>
                    <a:cubicBezTo>
                      <a:pt x="9" y="47"/>
                      <a:pt x="9" y="49"/>
                      <a:pt x="9" y="49"/>
                    </a:cubicBezTo>
                    <a:cubicBezTo>
                      <a:pt x="9" y="49"/>
                      <a:pt x="9" y="49"/>
                      <a:pt x="8" y="49"/>
                    </a:cubicBezTo>
                    <a:cubicBezTo>
                      <a:pt x="8" y="48"/>
                      <a:pt x="7" y="48"/>
                      <a:pt x="7" y="48"/>
                    </a:cubicBezTo>
                    <a:cubicBezTo>
                      <a:pt x="5" y="47"/>
                      <a:pt x="5" y="47"/>
                      <a:pt x="5" y="47"/>
                    </a:cubicBezTo>
                    <a:cubicBezTo>
                      <a:pt x="4" y="48"/>
                      <a:pt x="4" y="48"/>
                      <a:pt x="4" y="48"/>
                    </a:cubicBezTo>
                    <a:cubicBezTo>
                      <a:pt x="4" y="48"/>
                      <a:pt x="4" y="49"/>
                      <a:pt x="4" y="49"/>
                    </a:cubicBezTo>
                    <a:cubicBezTo>
                      <a:pt x="5" y="49"/>
                      <a:pt x="5" y="50"/>
                      <a:pt x="6" y="50"/>
                    </a:cubicBezTo>
                    <a:cubicBezTo>
                      <a:pt x="6" y="50"/>
                      <a:pt x="7" y="49"/>
                      <a:pt x="7" y="49"/>
                    </a:cubicBezTo>
                    <a:cubicBezTo>
                      <a:pt x="7" y="49"/>
                      <a:pt x="8" y="49"/>
                      <a:pt x="8" y="50"/>
                    </a:cubicBezTo>
                    <a:cubicBezTo>
                      <a:pt x="8" y="50"/>
                      <a:pt x="9" y="50"/>
                      <a:pt x="9" y="50"/>
                    </a:cubicBezTo>
                    <a:cubicBezTo>
                      <a:pt x="10" y="51"/>
                      <a:pt x="10" y="51"/>
                      <a:pt x="10" y="51"/>
                    </a:cubicBezTo>
                    <a:cubicBezTo>
                      <a:pt x="11" y="52"/>
                      <a:pt x="11" y="52"/>
                      <a:pt x="11" y="52"/>
                    </a:cubicBezTo>
                    <a:cubicBezTo>
                      <a:pt x="14" y="52"/>
                      <a:pt x="14" y="52"/>
                      <a:pt x="14" y="52"/>
                    </a:cubicBezTo>
                    <a:cubicBezTo>
                      <a:pt x="15" y="52"/>
                      <a:pt x="15" y="52"/>
                      <a:pt x="15" y="52"/>
                    </a:cubicBezTo>
                    <a:cubicBezTo>
                      <a:pt x="17" y="55"/>
                      <a:pt x="17" y="55"/>
                      <a:pt x="17" y="55"/>
                    </a:cubicBezTo>
                    <a:cubicBezTo>
                      <a:pt x="17" y="55"/>
                      <a:pt x="19" y="56"/>
                      <a:pt x="19" y="56"/>
                    </a:cubicBezTo>
                    <a:cubicBezTo>
                      <a:pt x="19" y="56"/>
                      <a:pt x="20" y="57"/>
                      <a:pt x="20" y="57"/>
                    </a:cubicBezTo>
                    <a:cubicBezTo>
                      <a:pt x="21" y="57"/>
                      <a:pt x="21" y="57"/>
                      <a:pt x="21" y="57"/>
                    </a:cubicBezTo>
                    <a:cubicBezTo>
                      <a:pt x="22" y="58"/>
                      <a:pt x="22" y="58"/>
                      <a:pt x="22" y="58"/>
                    </a:cubicBezTo>
                    <a:cubicBezTo>
                      <a:pt x="22" y="58"/>
                      <a:pt x="23" y="58"/>
                      <a:pt x="23" y="59"/>
                    </a:cubicBezTo>
                    <a:cubicBezTo>
                      <a:pt x="23" y="59"/>
                      <a:pt x="22" y="59"/>
                      <a:pt x="22" y="59"/>
                    </a:cubicBezTo>
                    <a:cubicBezTo>
                      <a:pt x="23" y="61"/>
                      <a:pt x="23" y="61"/>
                      <a:pt x="23" y="61"/>
                    </a:cubicBezTo>
                    <a:cubicBezTo>
                      <a:pt x="25" y="61"/>
                      <a:pt x="25" y="61"/>
                      <a:pt x="25" y="61"/>
                    </a:cubicBezTo>
                    <a:cubicBezTo>
                      <a:pt x="25" y="61"/>
                      <a:pt x="25" y="61"/>
                      <a:pt x="25" y="61"/>
                    </a:cubicBezTo>
                    <a:cubicBezTo>
                      <a:pt x="25" y="62"/>
                      <a:pt x="25" y="63"/>
                      <a:pt x="25" y="63"/>
                    </a:cubicBezTo>
                    <a:cubicBezTo>
                      <a:pt x="26" y="64"/>
                      <a:pt x="26" y="64"/>
                      <a:pt x="26" y="64"/>
                    </a:cubicBezTo>
                    <a:cubicBezTo>
                      <a:pt x="26" y="64"/>
                      <a:pt x="26" y="64"/>
                      <a:pt x="27" y="65"/>
                    </a:cubicBezTo>
                    <a:cubicBezTo>
                      <a:pt x="27" y="65"/>
                      <a:pt x="26" y="65"/>
                      <a:pt x="27" y="65"/>
                    </a:cubicBezTo>
                    <a:cubicBezTo>
                      <a:pt x="27" y="66"/>
                      <a:pt x="29" y="66"/>
                      <a:pt x="29" y="66"/>
                    </a:cubicBezTo>
                    <a:cubicBezTo>
                      <a:pt x="30" y="66"/>
                      <a:pt x="30" y="66"/>
                      <a:pt x="30" y="66"/>
                    </a:cubicBezTo>
                    <a:cubicBezTo>
                      <a:pt x="31" y="67"/>
                      <a:pt x="31" y="67"/>
                      <a:pt x="31" y="67"/>
                    </a:cubicBezTo>
                    <a:cubicBezTo>
                      <a:pt x="31" y="67"/>
                      <a:pt x="31" y="67"/>
                      <a:pt x="31" y="67"/>
                    </a:cubicBezTo>
                    <a:cubicBezTo>
                      <a:pt x="31" y="67"/>
                      <a:pt x="35" y="69"/>
                      <a:pt x="35" y="69"/>
                    </a:cubicBezTo>
                    <a:cubicBezTo>
                      <a:pt x="35" y="69"/>
                      <a:pt x="35" y="68"/>
                      <a:pt x="34" y="68"/>
                    </a:cubicBezTo>
                    <a:cubicBezTo>
                      <a:pt x="34" y="68"/>
                      <a:pt x="34" y="68"/>
                      <a:pt x="34" y="68"/>
                    </a:cubicBezTo>
                    <a:cubicBezTo>
                      <a:pt x="34" y="68"/>
                      <a:pt x="33" y="68"/>
                      <a:pt x="33" y="67"/>
                    </a:cubicBezTo>
                    <a:cubicBezTo>
                      <a:pt x="33" y="67"/>
                      <a:pt x="33" y="66"/>
                      <a:pt x="33" y="66"/>
                    </a:cubicBezTo>
                    <a:cubicBezTo>
                      <a:pt x="33" y="66"/>
                      <a:pt x="32" y="65"/>
                      <a:pt x="32" y="65"/>
                    </a:cubicBezTo>
                    <a:cubicBezTo>
                      <a:pt x="33" y="64"/>
                      <a:pt x="33" y="64"/>
                      <a:pt x="33" y="64"/>
                    </a:cubicBezTo>
                    <a:cubicBezTo>
                      <a:pt x="33" y="64"/>
                      <a:pt x="33" y="63"/>
                      <a:pt x="33" y="63"/>
                    </a:cubicBezTo>
                    <a:cubicBezTo>
                      <a:pt x="33" y="62"/>
                      <a:pt x="33" y="62"/>
                      <a:pt x="33" y="62"/>
                    </a:cubicBezTo>
                    <a:cubicBezTo>
                      <a:pt x="33" y="62"/>
                      <a:pt x="32" y="60"/>
                      <a:pt x="32" y="60"/>
                    </a:cubicBezTo>
                    <a:cubicBezTo>
                      <a:pt x="33" y="59"/>
                      <a:pt x="33" y="59"/>
                      <a:pt x="33" y="59"/>
                    </a:cubicBezTo>
                    <a:cubicBezTo>
                      <a:pt x="33" y="59"/>
                      <a:pt x="33" y="58"/>
                      <a:pt x="33" y="58"/>
                    </a:cubicBezTo>
                    <a:cubicBezTo>
                      <a:pt x="33" y="58"/>
                      <a:pt x="33" y="57"/>
                      <a:pt x="33" y="57"/>
                    </a:cubicBezTo>
                    <a:cubicBezTo>
                      <a:pt x="32" y="56"/>
                      <a:pt x="32" y="56"/>
                      <a:pt x="32" y="56"/>
                    </a:cubicBezTo>
                    <a:cubicBezTo>
                      <a:pt x="30" y="55"/>
                      <a:pt x="30" y="55"/>
                      <a:pt x="30" y="55"/>
                    </a:cubicBezTo>
                    <a:cubicBezTo>
                      <a:pt x="29" y="54"/>
                      <a:pt x="29" y="54"/>
                      <a:pt x="29" y="54"/>
                    </a:cubicBezTo>
                    <a:cubicBezTo>
                      <a:pt x="29" y="53"/>
                      <a:pt x="29" y="53"/>
                      <a:pt x="29" y="53"/>
                    </a:cubicBezTo>
                    <a:cubicBezTo>
                      <a:pt x="31" y="51"/>
                      <a:pt x="31" y="51"/>
                      <a:pt x="31" y="51"/>
                    </a:cubicBezTo>
                    <a:cubicBezTo>
                      <a:pt x="31" y="49"/>
                      <a:pt x="31" y="49"/>
                      <a:pt x="31" y="49"/>
                    </a:cubicBezTo>
                    <a:cubicBezTo>
                      <a:pt x="31" y="49"/>
                      <a:pt x="32" y="49"/>
                      <a:pt x="32" y="48"/>
                    </a:cubicBezTo>
                    <a:cubicBezTo>
                      <a:pt x="32" y="48"/>
                      <a:pt x="32" y="47"/>
                      <a:pt x="32" y="47"/>
                    </a:cubicBezTo>
                    <a:cubicBezTo>
                      <a:pt x="32" y="45"/>
                      <a:pt x="32" y="45"/>
                      <a:pt x="32" y="45"/>
                    </a:cubicBezTo>
                    <a:cubicBezTo>
                      <a:pt x="33" y="45"/>
                      <a:pt x="33" y="45"/>
                      <a:pt x="33" y="45"/>
                    </a:cubicBezTo>
                    <a:cubicBezTo>
                      <a:pt x="33" y="44"/>
                      <a:pt x="33" y="44"/>
                      <a:pt x="33" y="44"/>
                    </a:cubicBezTo>
                    <a:cubicBezTo>
                      <a:pt x="33" y="44"/>
                      <a:pt x="34" y="43"/>
                      <a:pt x="34" y="43"/>
                    </a:cubicBezTo>
                    <a:cubicBezTo>
                      <a:pt x="35" y="43"/>
                      <a:pt x="35" y="42"/>
                      <a:pt x="35" y="42"/>
                    </a:cubicBezTo>
                    <a:cubicBezTo>
                      <a:pt x="36" y="40"/>
                      <a:pt x="36" y="40"/>
                      <a:pt x="36" y="40"/>
                    </a:cubicBezTo>
                    <a:cubicBezTo>
                      <a:pt x="37" y="38"/>
                      <a:pt x="37" y="38"/>
                      <a:pt x="37" y="38"/>
                    </a:cubicBezTo>
                    <a:cubicBezTo>
                      <a:pt x="38" y="37"/>
                      <a:pt x="38" y="37"/>
                      <a:pt x="38" y="37"/>
                    </a:cubicBezTo>
                    <a:cubicBezTo>
                      <a:pt x="37" y="36"/>
                      <a:pt x="37" y="36"/>
                      <a:pt x="37" y="36"/>
                    </a:cubicBezTo>
                    <a:cubicBezTo>
                      <a:pt x="37" y="36"/>
                      <a:pt x="40" y="33"/>
                      <a:pt x="40" y="33"/>
                    </a:cubicBezTo>
                    <a:cubicBezTo>
                      <a:pt x="40" y="33"/>
                      <a:pt x="41" y="33"/>
                      <a:pt x="41" y="33"/>
                    </a:cubicBezTo>
                    <a:cubicBezTo>
                      <a:pt x="42" y="33"/>
                      <a:pt x="42" y="33"/>
                      <a:pt x="42" y="33"/>
                    </a:cubicBezTo>
                    <a:cubicBezTo>
                      <a:pt x="43" y="35"/>
                      <a:pt x="43" y="35"/>
                      <a:pt x="43" y="35"/>
                    </a:cubicBezTo>
                    <a:cubicBezTo>
                      <a:pt x="43" y="35"/>
                      <a:pt x="43" y="35"/>
                      <a:pt x="43" y="35"/>
                    </a:cubicBezTo>
                    <a:cubicBezTo>
                      <a:pt x="43" y="35"/>
                      <a:pt x="43" y="36"/>
                      <a:pt x="43" y="36"/>
                    </a:cubicBezTo>
                    <a:cubicBezTo>
                      <a:pt x="43" y="37"/>
                      <a:pt x="43" y="37"/>
                      <a:pt x="43" y="37"/>
                    </a:cubicBezTo>
                    <a:cubicBezTo>
                      <a:pt x="43" y="37"/>
                      <a:pt x="43" y="38"/>
                      <a:pt x="43" y="39"/>
                    </a:cubicBezTo>
                    <a:cubicBezTo>
                      <a:pt x="44" y="39"/>
                      <a:pt x="44" y="39"/>
                      <a:pt x="44" y="39"/>
                    </a:cubicBezTo>
                    <a:cubicBezTo>
                      <a:pt x="44" y="39"/>
                      <a:pt x="44" y="40"/>
                      <a:pt x="45" y="40"/>
                    </a:cubicBezTo>
                    <a:cubicBezTo>
                      <a:pt x="45" y="40"/>
                      <a:pt x="45" y="40"/>
                      <a:pt x="45" y="40"/>
                    </a:cubicBezTo>
                    <a:cubicBezTo>
                      <a:pt x="47" y="40"/>
                      <a:pt x="47" y="40"/>
                      <a:pt x="47" y="40"/>
                    </a:cubicBezTo>
                    <a:cubicBezTo>
                      <a:pt x="48" y="38"/>
                      <a:pt x="48" y="38"/>
                      <a:pt x="48" y="38"/>
                    </a:cubicBezTo>
                    <a:cubicBezTo>
                      <a:pt x="48" y="38"/>
                      <a:pt x="50" y="38"/>
                      <a:pt x="51" y="38"/>
                    </a:cubicBezTo>
                    <a:cubicBezTo>
                      <a:pt x="51" y="37"/>
                      <a:pt x="52" y="36"/>
                      <a:pt x="52" y="36"/>
                    </a:cubicBezTo>
                    <a:cubicBezTo>
                      <a:pt x="52" y="36"/>
                      <a:pt x="52" y="36"/>
                      <a:pt x="52" y="36"/>
                    </a:cubicBezTo>
                    <a:cubicBezTo>
                      <a:pt x="53" y="36"/>
                      <a:pt x="53" y="36"/>
                      <a:pt x="53" y="36"/>
                    </a:cubicBezTo>
                    <a:cubicBezTo>
                      <a:pt x="51" y="34"/>
                      <a:pt x="53" y="33"/>
                      <a:pt x="52" y="31"/>
                    </a:cubicBezTo>
                    <a:cubicBezTo>
                      <a:pt x="52" y="31"/>
                      <a:pt x="52" y="31"/>
                      <a:pt x="51" y="30"/>
                    </a:cubicBezTo>
                    <a:cubicBezTo>
                      <a:pt x="51" y="30"/>
                      <a:pt x="51" y="30"/>
                      <a:pt x="51" y="30"/>
                    </a:cubicBezTo>
                    <a:cubicBezTo>
                      <a:pt x="51" y="30"/>
                      <a:pt x="51" y="30"/>
                      <a:pt x="51" y="30"/>
                    </a:cubicBezTo>
                    <a:cubicBezTo>
                      <a:pt x="50" y="29"/>
                      <a:pt x="48" y="28"/>
                      <a:pt x="48" y="28"/>
                    </a:cubicBezTo>
                    <a:cubicBezTo>
                      <a:pt x="49" y="26"/>
                      <a:pt x="52" y="27"/>
                      <a:pt x="54" y="26"/>
                    </a:cubicBezTo>
                    <a:cubicBezTo>
                      <a:pt x="55" y="26"/>
                      <a:pt x="55" y="25"/>
                      <a:pt x="55" y="24"/>
                    </a:cubicBezTo>
                    <a:cubicBezTo>
                      <a:pt x="56" y="24"/>
                      <a:pt x="58" y="24"/>
                      <a:pt x="58" y="23"/>
                    </a:cubicBezTo>
                    <a:cubicBezTo>
                      <a:pt x="58" y="22"/>
                      <a:pt x="59" y="21"/>
                      <a:pt x="61" y="22"/>
                    </a:cubicBezTo>
                    <a:cubicBezTo>
                      <a:pt x="61" y="22"/>
                      <a:pt x="61" y="22"/>
                      <a:pt x="61" y="22"/>
                    </a:cubicBezTo>
                    <a:cubicBezTo>
                      <a:pt x="59" y="21"/>
                      <a:pt x="57" y="19"/>
                      <a:pt x="56" y="1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4" name="Freeform 153"/>
              <p:cNvSpPr>
                <a:spLocks/>
              </p:cNvSpPr>
              <p:nvPr/>
            </p:nvSpPr>
            <p:spPr bwMode="auto">
              <a:xfrm>
                <a:off x="3364" y="2779"/>
                <a:ext cx="105" cy="120"/>
              </a:xfrm>
              <a:custGeom>
                <a:avLst/>
                <a:gdLst>
                  <a:gd name="T0" fmla="*/ 47 w 52"/>
                  <a:gd name="T1" fmla="*/ 35 h 60"/>
                  <a:gd name="T2" fmla="*/ 48 w 52"/>
                  <a:gd name="T3" fmla="*/ 32 h 60"/>
                  <a:gd name="T4" fmla="*/ 50 w 52"/>
                  <a:gd name="T5" fmla="*/ 30 h 60"/>
                  <a:gd name="T6" fmla="*/ 50 w 52"/>
                  <a:gd name="T7" fmla="*/ 25 h 60"/>
                  <a:gd name="T8" fmla="*/ 51 w 52"/>
                  <a:gd name="T9" fmla="*/ 25 h 60"/>
                  <a:gd name="T10" fmla="*/ 52 w 52"/>
                  <a:gd name="T11" fmla="*/ 23 h 60"/>
                  <a:gd name="T12" fmla="*/ 51 w 52"/>
                  <a:gd name="T13" fmla="*/ 20 h 60"/>
                  <a:gd name="T14" fmla="*/ 47 w 52"/>
                  <a:gd name="T15" fmla="*/ 21 h 60"/>
                  <a:gd name="T16" fmla="*/ 46 w 52"/>
                  <a:gd name="T17" fmla="*/ 18 h 60"/>
                  <a:gd name="T18" fmla="*/ 41 w 52"/>
                  <a:gd name="T19" fmla="*/ 20 h 60"/>
                  <a:gd name="T20" fmla="*/ 33 w 52"/>
                  <a:gd name="T21" fmla="*/ 12 h 60"/>
                  <a:gd name="T22" fmla="*/ 32 w 52"/>
                  <a:gd name="T23" fmla="*/ 8 h 60"/>
                  <a:gd name="T24" fmla="*/ 31 w 52"/>
                  <a:gd name="T25" fmla="*/ 8 h 60"/>
                  <a:gd name="T26" fmla="*/ 25 w 52"/>
                  <a:gd name="T27" fmla="*/ 5 h 60"/>
                  <a:gd name="T28" fmla="*/ 19 w 52"/>
                  <a:gd name="T29" fmla="*/ 0 h 60"/>
                  <a:gd name="T30" fmla="*/ 15 w 52"/>
                  <a:gd name="T31" fmla="*/ 2 h 60"/>
                  <a:gd name="T32" fmla="*/ 15 w 52"/>
                  <a:gd name="T33" fmla="*/ 3 h 60"/>
                  <a:gd name="T34" fmla="*/ 17 w 52"/>
                  <a:gd name="T35" fmla="*/ 4 h 60"/>
                  <a:gd name="T36" fmla="*/ 12 w 52"/>
                  <a:gd name="T37" fmla="*/ 15 h 60"/>
                  <a:gd name="T38" fmla="*/ 13 w 52"/>
                  <a:gd name="T39" fmla="*/ 17 h 60"/>
                  <a:gd name="T40" fmla="*/ 12 w 52"/>
                  <a:gd name="T41" fmla="*/ 20 h 60"/>
                  <a:gd name="T42" fmla="*/ 7 w 52"/>
                  <a:gd name="T43" fmla="*/ 21 h 60"/>
                  <a:gd name="T44" fmla="*/ 4 w 52"/>
                  <a:gd name="T45" fmla="*/ 23 h 60"/>
                  <a:gd name="T46" fmla="*/ 0 w 52"/>
                  <a:gd name="T47" fmla="*/ 26 h 60"/>
                  <a:gd name="T48" fmla="*/ 1 w 52"/>
                  <a:gd name="T49" fmla="*/ 31 h 60"/>
                  <a:gd name="T50" fmla="*/ 2 w 52"/>
                  <a:gd name="T51" fmla="*/ 33 h 60"/>
                  <a:gd name="T52" fmla="*/ 1 w 52"/>
                  <a:gd name="T53" fmla="*/ 34 h 60"/>
                  <a:gd name="T54" fmla="*/ 5 w 52"/>
                  <a:gd name="T55" fmla="*/ 37 h 60"/>
                  <a:gd name="T56" fmla="*/ 7 w 52"/>
                  <a:gd name="T57" fmla="*/ 42 h 60"/>
                  <a:gd name="T58" fmla="*/ 10 w 52"/>
                  <a:gd name="T59" fmla="*/ 43 h 60"/>
                  <a:gd name="T60" fmla="*/ 11 w 52"/>
                  <a:gd name="T61" fmla="*/ 43 h 60"/>
                  <a:gd name="T62" fmla="*/ 15 w 52"/>
                  <a:gd name="T63" fmla="*/ 46 h 60"/>
                  <a:gd name="T64" fmla="*/ 18 w 52"/>
                  <a:gd name="T65" fmla="*/ 51 h 60"/>
                  <a:gd name="T66" fmla="*/ 19 w 52"/>
                  <a:gd name="T67" fmla="*/ 54 h 60"/>
                  <a:gd name="T68" fmla="*/ 20 w 52"/>
                  <a:gd name="T69" fmla="*/ 58 h 60"/>
                  <a:gd name="T70" fmla="*/ 25 w 52"/>
                  <a:gd name="T71" fmla="*/ 59 h 60"/>
                  <a:gd name="T72" fmla="*/ 27 w 52"/>
                  <a:gd name="T73" fmla="*/ 50 h 60"/>
                  <a:gd name="T74" fmla="*/ 36 w 52"/>
                  <a:gd name="T75" fmla="*/ 42 h 60"/>
                  <a:gd name="T76" fmla="*/ 49 w 52"/>
                  <a:gd name="T77"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60">
                    <a:moveTo>
                      <a:pt x="48" y="36"/>
                    </a:moveTo>
                    <a:cubicBezTo>
                      <a:pt x="47" y="35"/>
                      <a:pt x="47" y="35"/>
                      <a:pt x="47" y="35"/>
                    </a:cubicBezTo>
                    <a:cubicBezTo>
                      <a:pt x="45" y="34"/>
                      <a:pt x="45" y="34"/>
                      <a:pt x="45" y="34"/>
                    </a:cubicBezTo>
                    <a:cubicBezTo>
                      <a:pt x="48" y="32"/>
                      <a:pt x="48" y="32"/>
                      <a:pt x="48" y="32"/>
                    </a:cubicBezTo>
                    <a:cubicBezTo>
                      <a:pt x="48" y="32"/>
                      <a:pt x="48" y="32"/>
                      <a:pt x="49" y="31"/>
                    </a:cubicBezTo>
                    <a:cubicBezTo>
                      <a:pt x="49" y="31"/>
                      <a:pt x="50" y="31"/>
                      <a:pt x="50" y="30"/>
                    </a:cubicBezTo>
                    <a:cubicBezTo>
                      <a:pt x="49" y="30"/>
                      <a:pt x="49" y="30"/>
                      <a:pt x="49" y="30"/>
                    </a:cubicBezTo>
                    <a:cubicBezTo>
                      <a:pt x="48" y="27"/>
                      <a:pt x="50" y="26"/>
                      <a:pt x="50" y="25"/>
                    </a:cubicBezTo>
                    <a:cubicBezTo>
                      <a:pt x="51" y="25"/>
                      <a:pt x="51" y="25"/>
                      <a:pt x="51" y="25"/>
                    </a:cubicBezTo>
                    <a:cubicBezTo>
                      <a:pt x="51" y="25"/>
                      <a:pt x="51" y="25"/>
                      <a:pt x="51" y="25"/>
                    </a:cubicBezTo>
                    <a:cubicBezTo>
                      <a:pt x="51" y="25"/>
                      <a:pt x="51" y="25"/>
                      <a:pt x="52" y="25"/>
                    </a:cubicBezTo>
                    <a:cubicBezTo>
                      <a:pt x="52" y="25"/>
                      <a:pt x="52" y="24"/>
                      <a:pt x="52" y="23"/>
                    </a:cubicBezTo>
                    <a:cubicBezTo>
                      <a:pt x="51" y="22"/>
                      <a:pt x="51" y="21"/>
                      <a:pt x="52" y="20"/>
                    </a:cubicBezTo>
                    <a:cubicBezTo>
                      <a:pt x="51" y="20"/>
                      <a:pt x="51" y="20"/>
                      <a:pt x="51" y="20"/>
                    </a:cubicBezTo>
                    <a:cubicBezTo>
                      <a:pt x="50" y="20"/>
                      <a:pt x="50" y="20"/>
                      <a:pt x="50" y="20"/>
                    </a:cubicBezTo>
                    <a:cubicBezTo>
                      <a:pt x="47" y="21"/>
                      <a:pt x="47" y="21"/>
                      <a:pt x="47" y="21"/>
                    </a:cubicBezTo>
                    <a:cubicBezTo>
                      <a:pt x="47" y="19"/>
                      <a:pt x="47" y="19"/>
                      <a:pt x="47" y="19"/>
                    </a:cubicBezTo>
                    <a:cubicBezTo>
                      <a:pt x="47" y="19"/>
                      <a:pt x="46" y="19"/>
                      <a:pt x="46" y="18"/>
                    </a:cubicBezTo>
                    <a:cubicBezTo>
                      <a:pt x="45" y="18"/>
                      <a:pt x="44" y="18"/>
                      <a:pt x="43" y="18"/>
                    </a:cubicBezTo>
                    <a:cubicBezTo>
                      <a:pt x="41" y="20"/>
                      <a:pt x="41" y="20"/>
                      <a:pt x="41" y="20"/>
                    </a:cubicBezTo>
                    <a:cubicBezTo>
                      <a:pt x="40" y="14"/>
                      <a:pt x="40" y="14"/>
                      <a:pt x="40" y="14"/>
                    </a:cubicBezTo>
                    <a:cubicBezTo>
                      <a:pt x="33" y="12"/>
                      <a:pt x="33" y="12"/>
                      <a:pt x="33" y="12"/>
                    </a:cubicBezTo>
                    <a:cubicBezTo>
                      <a:pt x="33" y="11"/>
                      <a:pt x="33" y="11"/>
                      <a:pt x="33" y="11"/>
                    </a:cubicBezTo>
                    <a:cubicBezTo>
                      <a:pt x="33" y="10"/>
                      <a:pt x="32" y="9"/>
                      <a:pt x="32" y="8"/>
                    </a:cubicBezTo>
                    <a:cubicBezTo>
                      <a:pt x="32" y="8"/>
                      <a:pt x="32" y="8"/>
                      <a:pt x="32" y="8"/>
                    </a:cubicBezTo>
                    <a:cubicBezTo>
                      <a:pt x="31" y="8"/>
                      <a:pt x="31" y="8"/>
                      <a:pt x="31" y="8"/>
                    </a:cubicBezTo>
                    <a:cubicBezTo>
                      <a:pt x="27" y="5"/>
                      <a:pt x="27" y="5"/>
                      <a:pt x="27" y="5"/>
                    </a:cubicBezTo>
                    <a:cubicBezTo>
                      <a:pt x="27" y="5"/>
                      <a:pt x="25" y="5"/>
                      <a:pt x="25" y="5"/>
                    </a:cubicBezTo>
                    <a:cubicBezTo>
                      <a:pt x="25" y="5"/>
                      <a:pt x="24" y="5"/>
                      <a:pt x="22" y="4"/>
                    </a:cubicBezTo>
                    <a:cubicBezTo>
                      <a:pt x="20" y="3"/>
                      <a:pt x="19" y="1"/>
                      <a:pt x="19" y="0"/>
                    </a:cubicBezTo>
                    <a:cubicBezTo>
                      <a:pt x="18" y="1"/>
                      <a:pt x="17" y="1"/>
                      <a:pt x="17" y="2"/>
                    </a:cubicBezTo>
                    <a:cubicBezTo>
                      <a:pt x="16" y="2"/>
                      <a:pt x="16" y="2"/>
                      <a:pt x="15" y="2"/>
                    </a:cubicBezTo>
                    <a:cubicBezTo>
                      <a:pt x="15" y="3"/>
                      <a:pt x="15" y="3"/>
                      <a:pt x="15" y="3"/>
                    </a:cubicBezTo>
                    <a:cubicBezTo>
                      <a:pt x="15" y="3"/>
                      <a:pt x="15" y="3"/>
                      <a:pt x="15" y="3"/>
                    </a:cubicBezTo>
                    <a:cubicBezTo>
                      <a:pt x="15" y="3"/>
                      <a:pt x="16" y="4"/>
                      <a:pt x="16" y="4"/>
                    </a:cubicBezTo>
                    <a:cubicBezTo>
                      <a:pt x="17" y="4"/>
                      <a:pt x="17" y="4"/>
                      <a:pt x="17" y="4"/>
                    </a:cubicBezTo>
                    <a:cubicBezTo>
                      <a:pt x="16" y="11"/>
                      <a:pt x="16" y="11"/>
                      <a:pt x="16" y="11"/>
                    </a:cubicBezTo>
                    <a:cubicBezTo>
                      <a:pt x="12" y="15"/>
                      <a:pt x="12" y="15"/>
                      <a:pt x="12" y="15"/>
                    </a:cubicBezTo>
                    <a:cubicBezTo>
                      <a:pt x="13" y="16"/>
                      <a:pt x="13" y="16"/>
                      <a:pt x="13" y="16"/>
                    </a:cubicBezTo>
                    <a:cubicBezTo>
                      <a:pt x="13" y="17"/>
                      <a:pt x="13" y="17"/>
                      <a:pt x="13" y="17"/>
                    </a:cubicBezTo>
                    <a:cubicBezTo>
                      <a:pt x="13" y="18"/>
                      <a:pt x="12" y="19"/>
                      <a:pt x="11" y="19"/>
                    </a:cubicBezTo>
                    <a:cubicBezTo>
                      <a:pt x="12" y="20"/>
                      <a:pt x="12" y="20"/>
                      <a:pt x="12" y="20"/>
                    </a:cubicBezTo>
                    <a:cubicBezTo>
                      <a:pt x="8" y="21"/>
                      <a:pt x="8" y="21"/>
                      <a:pt x="8" y="21"/>
                    </a:cubicBezTo>
                    <a:cubicBezTo>
                      <a:pt x="8" y="21"/>
                      <a:pt x="7" y="21"/>
                      <a:pt x="7" y="21"/>
                    </a:cubicBezTo>
                    <a:cubicBezTo>
                      <a:pt x="7" y="21"/>
                      <a:pt x="7" y="21"/>
                      <a:pt x="7" y="21"/>
                    </a:cubicBezTo>
                    <a:cubicBezTo>
                      <a:pt x="6" y="22"/>
                      <a:pt x="6" y="23"/>
                      <a:pt x="4" y="23"/>
                    </a:cubicBezTo>
                    <a:cubicBezTo>
                      <a:pt x="3" y="24"/>
                      <a:pt x="3" y="25"/>
                      <a:pt x="1" y="26"/>
                    </a:cubicBezTo>
                    <a:cubicBezTo>
                      <a:pt x="1" y="26"/>
                      <a:pt x="1" y="26"/>
                      <a:pt x="0" y="26"/>
                    </a:cubicBezTo>
                    <a:cubicBezTo>
                      <a:pt x="1" y="26"/>
                      <a:pt x="1" y="27"/>
                      <a:pt x="1" y="27"/>
                    </a:cubicBezTo>
                    <a:cubicBezTo>
                      <a:pt x="2" y="29"/>
                      <a:pt x="2" y="30"/>
                      <a:pt x="1" y="31"/>
                    </a:cubicBezTo>
                    <a:cubicBezTo>
                      <a:pt x="1" y="31"/>
                      <a:pt x="1" y="31"/>
                      <a:pt x="2" y="32"/>
                    </a:cubicBezTo>
                    <a:cubicBezTo>
                      <a:pt x="2" y="33"/>
                      <a:pt x="2" y="33"/>
                      <a:pt x="2" y="33"/>
                    </a:cubicBezTo>
                    <a:cubicBezTo>
                      <a:pt x="1" y="34"/>
                      <a:pt x="1" y="34"/>
                      <a:pt x="1" y="34"/>
                    </a:cubicBezTo>
                    <a:cubicBezTo>
                      <a:pt x="1" y="34"/>
                      <a:pt x="1" y="34"/>
                      <a:pt x="1" y="34"/>
                    </a:cubicBezTo>
                    <a:cubicBezTo>
                      <a:pt x="3" y="35"/>
                      <a:pt x="3" y="35"/>
                      <a:pt x="3" y="35"/>
                    </a:cubicBezTo>
                    <a:cubicBezTo>
                      <a:pt x="5" y="37"/>
                      <a:pt x="5" y="37"/>
                      <a:pt x="5" y="37"/>
                    </a:cubicBezTo>
                    <a:cubicBezTo>
                      <a:pt x="5" y="39"/>
                      <a:pt x="5" y="39"/>
                      <a:pt x="5" y="39"/>
                    </a:cubicBezTo>
                    <a:cubicBezTo>
                      <a:pt x="7" y="42"/>
                      <a:pt x="7" y="42"/>
                      <a:pt x="7" y="42"/>
                    </a:cubicBezTo>
                    <a:cubicBezTo>
                      <a:pt x="8" y="42"/>
                      <a:pt x="8" y="42"/>
                      <a:pt x="8" y="42"/>
                    </a:cubicBezTo>
                    <a:cubicBezTo>
                      <a:pt x="10" y="43"/>
                      <a:pt x="10" y="43"/>
                      <a:pt x="10" y="43"/>
                    </a:cubicBezTo>
                    <a:cubicBezTo>
                      <a:pt x="10" y="43"/>
                      <a:pt x="10" y="43"/>
                      <a:pt x="10" y="43"/>
                    </a:cubicBezTo>
                    <a:cubicBezTo>
                      <a:pt x="11" y="43"/>
                      <a:pt x="11" y="43"/>
                      <a:pt x="11" y="43"/>
                    </a:cubicBezTo>
                    <a:cubicBezTo>
                      <a:pt x="11" y="43"/>
                      <a:pt x="13" y="44"/>
                      <a:pt x="14" y="44"/>
                    </a:cubicBezTo>
                    <a:cubicBezTo>
                      <a:pt x="15" y="45"/>
                      <a:pt x="15" y="46"/>
                      <a:pt x="15" y="46"/>
                    </a:cubicBezTo>
                    <a:cubicBezTo>
                      <a:pt x="16" y="46"/>
                      <a:pt x="17" y="48"/>
                      <a:pt x="17" y="48"/>
                    </a:cubicBezTo>
                    <a:cubicBezTo>
                      <a:pt x="18" y="51"/>
                      <a:pt x="18" y="51"/>
                      <a:pt x="18" y="51"/>
                    </a:cubicBezTo>
                    <a:cubicBezTo>
                      <a:pt x="18" y="51"/>
                      <a:pt x="19" y="52"/>
                      <a:pt x="19" y="53"/>
                    </a:cubicBezTo>
                    <a:cubicBezTo>
                      <a:pt x="19" y="53"/>
                      <a:pt x="19" y="54"/>
                      <a:pt x="19" y="54"/>
                    </a:cubicBezTo>
                    <a:cubicBezTo>
                      <a:pt x="21" y="56"/>
                      <a:pt x="21" y="56"/>
                      <a:pt x="21" y="56"/>
                    </a:cubicBezTo>
                    <a:cubicBezTo>
                      <a:pt x="20" y="58"/>
                      <a:pt x="20" y="58"/>
                      <a:pt x="20" y="58"/>
                    </a:cubicBezTo>
                    <a:cubicBezTo>
                      <a:pt x="20" y="59"/>
                      <a:pt x="20" y="59"/>
                      <a:pt x="20" y="59"/>
                    </a:cubicBezTo>
                    <a:cubicBezTo>
                      <a:pt x="22" y="60"/>
                      <a:pt x="24" y="60"/>
                      <a:pt x="25" y="59"/>
                    </a:cubicBezTo>
                    <a:cubicBezTo>
                      <a:pt x="26" y="59"/>
                      <a:pt x="26" y="57"/>
                      <a:pt x="26" y="55"/>
                    </a:cubicBezTo>
                    <a:cubicBezTo>
                      <a:pt x="26" y="53"/>
                      <a:pt x="26" y="52"/>
                      <a:pt x="27" y="50"/>
                    </a:cubicBezTo>
                    <a:cubicBezTo>
                      <a:pt x="27" y="48"/>
                      <a:pt x="30" y="47"/>
                      <a:pt x="32" y="45"/>
                    </a:cubicBezTo>
                    <a:cubicBezTo>
                      <a:pt x="34" y="44"/>
                      <a:pt x="33" y="42"/>
                      <a:pt x="36" y="42"/>
                    </a:cubicBezTo>
                    <a:cubicBezTo>
                      <a:pt x="39" y="43"/>
                      <a:pt x="42" y="52"/>
                      <a:pt x="43" y="43"/>
                    </a:cubicBezTo>
                    <a:cubicBezTo>
                      <a:pt x="43" y="38"/>
                      <a:pt x="47" y="38"/>
                      <a:pt x="49" y="37"/>
                    </a:cubicBezTo>
                    <a:lnTo>
                      <a:pt x="48" y="36"/>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5" name="Rectangle 154"/>
              <p:cNvSpPr>
                <a:spLocks noChangeArrowheads="1"/>
              </p:cNvSpPr>
              <p:nvPr/>
            </p:nvSpPr>
            <p:spPr bwMode="auto">
              <a:xfrm>
                <a:off x="3557" y="2917"/>
                <a:ext cx="1" cy="1"/>
              </a:xfrm>
              <a:prstGeom prst="rect">
                <a:avLst/>
              </a:prstGeom>
              <a:grpFill/>
              <a:ln w="9525">
                <a:solidFill>
                  <a:srgbClr val="222A35">
                    <a:alpha val="25000"/>
                  </a:srgb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6" name="Freeform 155"/>
              <p:cNvSpPr>
                <a:spLocks/>
              </p:cNvSpPr>
              <p:nvPr/>
            </p:nvSpPr>
            <p:spPr bwMode="auto">
              <a:xfrm>
                <a:off x="3517" y="2692"/>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1"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7" name="Freeform 156"/>
              <p:cNvSpPr>
                <a:spLocks/>
              </p:cNvSpPr>
              <p:nvPr/>
            </p:nvSpPr>
            <p:spPr bwMode="auto">
              <a:xfrm>
                <a:off x="3525" y="28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48" name="Freeform 157"/>
              <p:cNvSpPr>
                <a:spLocks/>
              </p:cNvSpPr>
              <p:nvPr/>
            </p:nvSpPr>
            <p:spPr bwMode="auto">
              <a:xfrm>
                <a:off x="3322" y="2845"/>
                <a:ext cx="131" cy="251"/>
              </a:xfrm>
              <a:custGeom>
                <a:avLst/>
                <a:gdLst>
                  <a:gd name="T0" fmla="*/ 61 w 65"/>
                  <a:gd name="T1" fmla="*/ 70 h 125"/>
                  <a:gd name="T2" fmla="*/ 56 w 65"/>
                  <a:gd name="T3" fmla="*/ 68 h 125"/>
                  <a:gd name="T4" fmla="*/ 51 w 65"/>
                  <a:gd name="T5" fmla="*/ 69 h 125"/>
                  <a:gd name="T6" fmla="*/ 51 w 65"/>
                  <a:gd name="T7" fmla="*/ 69 h 125"/>
                  <a:gd name="T8" fmla="*/ 51 w 65"/>
                  <a:gd name="T9" fmla="*/ 69 h 125"/>
                  <a:gd name="T10" fmla="*/ 49 w 65"/>
                  <a:gd name="T11" fmla="*/ 62 h 125"/>
                  <a:gd name="T12" fmla="*/ 45 w 65"/>
                  <a:gd name="T13" fmla="*/ 58 h 125"/>
                  <a:gd name="T14" fmla="*/ 41 w 65"/>
                  <a:gd name="T15" fmla="*/ 51 h 125"/>
                  <a:gd name="T16" fmla="*/ 39 w 65"/>
                  <a:gd name="T17" fmla="*/ 44 h 125"/>
                  <a:gd name="T18" fmla="*/ 42 w 65"/>
                  <a:gd name="T19" fmla="*/ 39 h 125"/>
                  <a:gd name="T20" fmla="*/ 40 w 65"/>
                  <a:gd name="T21" fmla="*/ 31 h 125"/>
                  <a:gd name="T22" fmla="*/ 40 w 65"/>
                  <a:gd name="T23" fmla="*/ 28 h 125"/>
                  <a:gd name="T24" fmla="*/ 38 w 65"/>
                  <a:gd name="T25" fmla="*/ 22 h 125"/>
                  <a:gd name="T26" fmla="*/ 35 w 65"/>
                  <a:gd name="T27" fmla="*/ 15 h 125"/>
                  <a:gd name="T28" fmla="*/ 29 w 65"/>
                  <a:gd name="T29" fmla="*/ 11 h 125"/>
                  <a:gd name="T30" fmla="*/ 21 w 65"/>
                  <a:gd name="T31" fmla="*/ 3 h 125"/>
                  <a:gd name="T32" fmla="*/ 14 w 65"/>
                  <a:gd name="T33" fmla="*/ 7 h 125"/>
                  <a:gd name="T34" fmla="*/ 9 w 65"/>
                  <a:gd name="T35" fmla="*/ 4 h 125"/>
                  <a:gd name="T36" fmla="*/ 8 w 65"/>
                  <a:gd name="T37" fmla="*/ 1 h 125"/>
                  <a:gd name="T38" fmla="*/ 6 w 65"/>
                  <a:gd name="T39" fmla="*/ 5 h 125"/>
                  <a:gd name="T40" fmla="*/ 3 w 65"/>
                  <a:gd name="T41" fmla="*/ 10 h 125"/>
                  <a:gd name="T42" fmla="*/ 2 w 65"/>
                  <a:gd name="T43" fmla="*/ 13 h 125"/>
                  <a:gd name="T44" fmla="*/ 3 w 65"/>
                  <a:gd name="T45" fmla="*/ 19 h 125"/>
                  <a:gd name="T46" fmla="*/ 3 w 65"/>
                  <a:gd name="T47" fmla="*/ 24 h 125"/>
                  <a:gd name="T48" fmla="*/ 3 w 65"/>
                  <a:gd name="T49" fmla="*/ 29 h 125"/>
                  <a:gd name="T50" fmla="*/ 5 w 65"/>
                  <a:gd name="T51" fmla="*/ 32 h 125"/>
                  <a:gd name="T52" fmla="*/ 9 w 65"/>
                  <a:gd name="T53" fmla="*/ 34 h 125"/>
                  <a:gd name="T54" fmla="*/ 9 w 65"/>
                  <a:gd name="T55" fmla="*/ 41 h 125"/>
                  <a:gd name="T56" fmla="*/ 6 w 65"/>
                  <a:gd name="T57" fmla="*/ 44 h 125"/>
                  <a:gd name="T58" fmla="*/ 8 w 65"/>
                  <a:gd name="T59" fmla="*/ 48 h 125"/>
                  <a:gd name="T60" fmla="*/ 5 w 65"/>
                  <a:gd name="T61" fmla="*/ 51 h 125"/>
                  <a:gd name="T62" fmla="*/ 7 w 65"/>
                  <a:gd name="T63" fmla="*/ 54 h 125"/>
                  <a:gd name="T64" fmla="*/ 8 w 65"/>
                  <a:gd name="T65" fmla="*/ 62 h 125"/>
                  <a:gd name="T66" fmla="*/ 7 w 65"/>
                  <a:gd name="T67" fmla="*/ 68 h 125"/>
                  <a:gd name="T68" fmla="*/ 7 w 65"/>
                  <a:gd name="T69" fmla="*/ 72 h 125"/>
                  <a:gd name="T70" fmla="*/ 7 w 65"/>
                  <a:gd name="T71" fmla="*/ 75 h 125"/>
                  <a:gd name="T72" fmla="*/ 7 w 65"/>
                  <a:gd name="T73" fmla="*/ 80 h 125"/>
                  <a:gd name="T74" fmla="*/ 8 w 65"/>
                  <a:gd name="T75" fmla="*/ 88 h 125"/>
                  <a:gd name="T76" fmla="*/ 11 w 65"/>
                  <a:gd name="T77" fmla="*/ 95 h 125"/>
                  <a:gd name="T78" fmla="*/ 11 w 65"/>
                  <a:gd name="T79" fmla="*/ 97 h 125"/>
                  <a:gd name="T80" fmla="*/ 6 w 65"/>
                  <a:gd name="T81" fmla="*/ 93 h 125"/>
                  <a:gd name="T82" fmla="*/ 9 w 65"/>
                  <a:gd name="T83" fmla="*/ 97 h 125"/>
                  <a:gd name="T84" fmla="*/ 19 w 65"/>
                  <a:gd name="T85" fmla="*/ 105 h 125"/>
                  <a:gd name="T86" fmla="*/ 24 w 65"/>
                  <a:gd name="T87" fmla="*/ 108 h 125"/>
                  <a:gd name="T88" fmla="*/ 30 w 65"/>
                  <a:gd name="T89" fmla="*/ 113 h 125"/>
                  <a:gd name="T90" fmla="*/ 33 w 65"/>
                  <a:gd name="T91" fmla="*/ 119 h 125"/>
                  <a:gd name="T92" fmla="*/ 34 w 65"/>
                  <a:gd name="T93" fmla="*/ 123 h 125"/>
                  <a:gd name="T94" fmla="*/ 41 w 65"/>
                  <a:gd name="T95" fmla="*/ 125 h 125"/>
                  <a:gd name="T96" fmla="*/ 44 w 65"/>
                  <a:gd name="T97" fmla="*/ 120 h 125"/>
                  <a:gd name="T98" fmla="*/ 48 w 65"/>
                  <a:gd name="T99" fmla="*/ 117 h 125"/>
                  <a:gd name="T100" fmla="*/ 43 w 65"/>
                  <a:gd name="T101" fmla="*/ 112 h 125"/>
                  <a:gd name="T102" fmla="*/ 45 w 65"/>
                  <a:gd name="T103" fmla="*/ 109 h 125"/>
                  <a:gd name="T104" fmla="*/ 53 w 65"/>
                  <a:gd name="T105" fmla="*/ 103 h 125"/>
                  <a:gd name="T106" fmla="*/ 65 w 65"/>
                  <a:gd name="T107" fmla="*/ 8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125">
                    <a:moveTo>
                      <a:pt x="62" y="72"/>
                    </a:moveTo>
                    <a:cubicBezTo>
                      <a:pt x="62" y="70"/>
                      <a:pt x="62" y="70"/>
                      <a:pt x="62" y="70"/>
                    </a:cubicBezTo>
                    <a:cubicBezTo>
                      <a:pt x="62" y="70"/>
                      <a:pt x="62" y="70"/>
                      <a:pt x="61" y="70"/>
                    </a:cubicBezTo>
                    <a:cubicBezTo>
                      <a:pt x="61" y="70"/>
                      <a:pt x="61" y="70"/>
                      <a:pt x="61" y="70"/>
                    </a:cubicBezTo>
                    <a:cubicBezTo>
                      <a:pt x="60" y="69"/>
                      <a:pt x="60" y="69"/>
                      <a:pt x="60" y="69"/>
                    </a:cubicBezTo>
                    <a:cubicBezTo>
                      <a:pt x="58" y="68"/>
                      <a:pt x="58" y="68"/>
                      <a:pt x="58" y="68"/>
                    </a:cubicBezTo>
                    <a:cubicBezTo>
                      <a:pt x="58" y="68"/>
                      <a:pt x="58" y="68"/>
                      <a:pt x="57" y="68"/>
                    </a:cubicBezTo>
                    <a:cubicBezTo>
                      <a:pt x="57" y="68"/>
                      <a:pt x="56" y="67"/>
                      <a:pt x="56" y="68"/>
                    </a:cubicBezTo>
                    <a:cubicBezTo>
                      <a:pt x="56" y="68"/>
                      <a:pt x="56" y="68"/>
                      <a:pt x="56" y="68"/>
                    </a:cubicBezTo>
                    <a:cubicBezTo>
                      <a:pt x="55" y="67"/>
                      <a:pt x="54" y="67"/>
                      <a:pt x="54" y="68"/>
                    </a:cubicBezTo>
                    <a:cubicBezTo>
                      <a:pt x="53" y="68"/>
                      <a:pt x="52" y="69"/>
                      <a:pt x="52" y="69"/>
                    </a:cubicBezTo>
                    <a:cubicBezTo>
                      <a:pt x="52" y="69"/>
                      <a:pt x="52"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8"/>
                      <a:pt x="51" y="67"/>
                      <a:pt x="51" y="66"/>
                    </a:cubicBezTo>
                    <a:cubicBezTo>
                      <a:pt x="51" y="66"/>
                      <a:pt x="50" y="64"/>
                      <a:pt x="50" y="63"/>
                    </a:cubicBezTo>
                    <a:cubicBezTo>
                      <a:pt x="49" y="63"/>
                      <a:pt x="49" y="62"/>
                      <a:pt x="49" y="62"/>
                    </a:cubicBezTo>
                    <a:cubicBezTo>
                      <a:pt x="49" y="62"/>
                      <a:pt x="48" y="62"/>
                      <a:pt x="47" y="62"/>
                    </a:cubicBezTo>
                    <a:cubicBezTo>
                      <a:pt x="47" y="62"/>
                      <a:pt x="46" y="62"/>
                      <a:pt x="46" y="62"/>
                    </a:cubicBezTo>
                    <a:cubicBezTo>
                      <a:pt x="46" y="62"/>
                      <a:pt x="45" y="60"/>
                      <a:pt x="46" y="60"/>
                    </a:cubicBezTo>
                    <a:cubicBezTo>
                      <a:pt x="46" y="60"/>
                      <a:pt x="45" y="58"/>
                      <a:pt x="45" y="58"/>
                    </a:cubicBezTo>
                    <a:cubicBezTo>
                      <a:pt x="44" y="58"/>
                      <a:pt x="43" y="55"/>
                      <a:pt x="43" y="55"/>
                    </a:cubicBezTo>
                    <a:cubicBezTo>
                      <a:pt x="43" y="55"/>
                      <a:pt x="42" y="56"/>
                      <a:pt x="42" y="55"/>
                    </a:cubicBezTo>
                    <a:cubicBezTo>
                      <a:pt x="42" y="54"/>
                      <a:pt x="42" y="53"/>
                      <a:pt x="42" y="53"/>
                    </a:cubicBezTo>
                    <a:cubicBezTo>
                      <a:pt x="41" y="51"/>
                      <a:pt x="41" y="51"/>
                      <a:pt x="41" y="51"/>
                    </a:cubicBezTo>
                    <a:cubicBezTo>
                      <a:pt x="41" y="51"/>
                      <a:pt x="42" y="50"/>
                      <a:pt x="42" y="50"/>
                    </a:cubicBezTo>
                    <a:cubicBezTo>
                      <a:pt x="42" y="50"/>
                      <a:pt x="43" y="49"/>
                      <a:pt x="43" y="48"/>
                    </a:cubicBezTo>
                    <a:cubicBezTo>
                      <a:pt x="43" y="48"/>
                      <a:pt x="41" y="46"/>
                      <a:pt x="41" y="46"/>
                    </a:cubicBezTo>
                    <a:cubicBezTo>
                      <a:pt x="41" y="46"/>
                      <a:pt x="39" y="45"/>
                      <a:pt x="39" y="44"/>
                    </a:cubicBezTo>
                    <a:cubicBezTo>
                      <a:pt x="38" y="43"/>
                      <a:pt x="38" y="42"/>
                      <a:pt x="38" y="42"/>
                    </a:cubicBezTo>
                    <a:cubicBezTo>
                      <a:pt x="38" y="42"/>
                      <a:pt x="39" y="42"/>
                      <a:pt x="40" y="42"/>
                    </a:cubicBezTo>
                    <a:cubicBezTo>
                      <a:pt x="40" y="41"/>
                      <a:pt x="41" y="41"/>
                      <a:pt x="41" y="40"/>
                    </a:cubicBezTo>
                    <a:cubicBezTo>
                      <a:pt x="41" y="40"/>
                      <a:pt x="42" y="40"/>
                      <a:pt x="42" y="39"/>
                    </a:cubicBezTo>
                    <a:cubicBezTo>
                      <a:pt x="41" y="39"/>
                      <a:pt x="40" y="38"/>
                      <a:pt x="40" y="38"/>
                    </a:cubicBezTo>
                    <a:cubicBezTo>
                      <a:pt x="41" y="35"/>
                      <a:pt x="41" y="35"/>
                      <a:pt x="41" y="35"/>
                    </a:cubicBezTo>
                    <a:cubicBezTo>
                      <a:pt x="41" y="34"/>
                      <a:pt x="41" y="34"/>
                      <a:pt x="41" y="34"/>
                    </a:cubicBezTo>
                    <a:cubicBezTo>
                      <a:pt x="40" y="31"/>
                      <a:pt x="40" y="31"/>
                      <a:pt x="40" y="31"/>
                    </a:cubicBezTo>
                    <a:cubicBezTo>
                      <a:pt x="41" y="30"/>
                      <a:pt x="41" y="30"/>
                      <a:pt x="41" y="30"/>
                    </a:cubicBezTo>
                    <a:cubicBezTo>
                      <a:pt x="41" y="30"/>
                      <a:pt x="41" y="29"/>
                      <a:pt x="41" y="29"/>
                    </a:cubicBezTo>
                    <a:cubicBezTo>
                      <a:pt x="41" y="29"/>
                      <a:pt x="41" y="29"/>
                      <a:pt x="41" y="28"/>
                    </a:cubicBezTo>
                    <a:cubicBezTo>
                      <a:pt x="41" y="28"/>
                      <a:pt x="40" y="28"/>
                      <a:pt x="40" y="28"/>
                    </a:cubicBezTo>
                    <a:cubicBezTo>
                      <a:pt x="39" y="28"/>
                      <a:pt x="39" y="28"/>
                      <a:pt x="39" y="28"/>
                    </a:cubicBezTo>
                    <a:cubicBezTo>
                      <a:pt x="39" y="25"/>
                      <a:pt x="39" y="25"/>
                      <a:pt x="39" y="25"/>
                    </a:cubicBezTo>
                    <a:cubicBezTo>
                      <a:pt x="40" y="23"/>
                      <a:pt x="40" y="23"/>
                      <a:pt x="40" y="23"/>
                    </a:cubicBezTo>
                    <a:cubicBezTo>
                      <a:pt x="38" y="22"/>
                      <a:pt x="38" y="22"/>
                      <a:pt x="38" y="22"/>
                    </a:cubicBezTo>
                    <a:cubicBezTo>
                      <a:pt x="38" y="21"/>
                      <a:pt x="38" y="21"/>
                      <a:pt x="38" y="21"/>
                    </a:cubicBezTo>
                    <a:cubicBezTo>
                      <a:pt x="37" y="20"/>
                      <a:pt x="37" y="19"/>
                      <a:pt x="37" y="18"/>
                    </a:cubicBezTo>
                    <a:cubicBezTo>
                      <a:pt x="36" y="17"/>
                      <a:pt x="36" y="17"/>
                      <a:pt x="36" y="17"/>
                    </a:cubicBezTo>
                    <a:cubicBezTo>
                      <a:pt x="36" y="16"/>
                      <a:pt x="35" y="15"/>
                      <a:pt x="35" y="15"/>
                    </a:cubicBezTo>
                    <a:cubicBezTo>
                      <a:pt x="34" y="14"/>
                      <a:pt x="34" y="14"/>
                      <a:pt x="34" y="13"/>
                    </a:cubicBezTo>
                    <a:cubicBezTo>
                      <a:pt x="33" y="13"/>
                      <a:pt x="32" y="13"/>
                      <a:pt x="32" y="12"/>
                    </a:cubicBezTo>
                    <a:cubicBezTo>
                      <a:pt x="30" y="12"/>
                      <a:pt x="30" y="12"/>
                      <a:pt x="30" y="12"/>
                    </a:cubicBezTo>
                    <a:cubicBezTo>
                      <a:pt x="29" y="11"/>
                      <a:pt x="29" y="11"/>
                      <a:pt x="29" y="11"/>
                    </a:cubicBezTo>
                    <a:cubicBezTo>
                      <a:pt x="27" y="12"/>
                      <a:pt x="27" y="12"/>
                      <a:pt x="27" y="12"/>
                    </a:cubicBezTo>
                    <a:cubicBezTo>
                      <a:pt x="24" y="7"/>
                      <a:pt x="24" y="7"/>
                      <a:pt x="24" y="7"/>
                    </a:cubicBezTo>
                    <a:cubicBezTo>
                      <a:pt x="24" y="5"/>
                      <a:pt x="24" y="5"/>
                      <a:pt x="24" y="5"/>
                    </a:cubicBezTo>
                    <a:cubicBezTo>
                      <a:pt x="21" y="3"/>
                      <a:pt x="21" y="3"/>
                      <a:pt x="21" y="3"/>
                    </a:cubicBezTo>
                    <a:cubicBezTo>
                      <a:pt x="20" y="3"/>
                      <a:pt x="20" y="3"/>
                      <a:pt x="20" y="4"/>
                    </a:cubicBezTo>
                    <a:cubicBezTo>
                      <a:pt x="19" y="4"/>
                      <a:pt x="19" y="4"/>
                      <a:pt x="17" y="4"/>
                    </a:cubicBezTo>
                    <a:cubicBezTo>
                      <a:pt x="16" y="6"/>
                      <a:pt x="16" y="6"/>
                      <a:pt x="16" y="6"/>
                    </a:cubicBezTo>
                    <a:cubicBezTo>
                      <a:pt x="14" y="7"/>
                      <a:pt x="14" y="7"/>
                      <a:pt x="14" y="7"/>
                    </a:cubicBezTo>
                    <a:cubicBezTo>
                      <a:pt x="13" y="7"/>
                      <a:pt x="13" y="7"/>
                      <a:pt x="13" y="7"/>
                    </a:cubicBezTo>
                    <a:cubicBezTo>
                      <a:pt x="13" y="7"/>
                      <a:pt x="12" y="7"/>
                      <a:pt x="11" y="6"/>
                    </a:cubicBezTo>
                    <a:cubicBezTo>
                      <a:pt x="11" y="6"/>
                      <a:pt x="11" y="6"/>
                      <a:pt x="10" y="5"/>
                    </a:cubicBezTo>
                    <a:cubicBezTo>
                      <a:pt x="9" y="4"/>
                      <a:pt x="9" y="4"/>
                      <a:pt x="9" y="4"/>
                    </a:cubicBezTo>
                    <a:cubicBezTo>
                      <a:pt x="9" y="4"/>
                      <a:pt x="9" y="3"/>
                      <a:pt x="9" y="3"/>
                    </a:cubicBezTo>
                    <a:cubicBezTo>
                      <a:pt x="8" y="3"/>
                      <a:pt x="8" y="3"/>
                      <a:pt x="8" y="3"/>
                    </a:cubicBezTo>
                    <a:cubicBezTo>
                      <a:pt x="8" y="2"/>
                      <a:pt x="8" y="2"/>
                      <a:pt x="8" y="2"/>
                    </a:cubicBezTo>
                    <a:cubicBezTo>
                      <a:pt x="8" y="1"/>
                      <a:pt x="8" y="1"/>
                      <a:pt x="8" y="1"/>
                    </a:cubicBezTo>
                    <a:cubicBezTo>
                      <a:pt x="8" y="1"/>
                      <a:pt x="8" y="0"/>
                      <a:pt x="8" y="0"/>
                    </a:cubicBezTo>
                    <a:cubicBezTo>
                      <a:pt x="8" y="0"/>
                      <a:pt x="8" y="0"/>
                      <a:pt x="8" y="0"/>
                    </a:cubicBezTo>
                    <a:cubicBezTo>
                      <a:pt x="8" y="1"/>
                      <a:pt x="8" y="1"/>
                      <a:pt x="8" y="1"/>
                    </a:cubicBezTo>
                    <a:cubicBezTo>
                      <a:pt x="6" y="5"/>
                      <a:pt x="6" y="5"/>
                      <a:pt x="6" y="5"/>
                    </a:cubicBezTo>
                    <a:cubicBezTo>
                      <a:pt x="5" y="7"/>
                      <a:pt x="5" y="7"/>
                      <a:pt x="5" y="7"/>
                    </a:cubicBezTo>
                    <a:cubicBezTo>
                      <a:pt x="5" y="8"/>
                      <a:pt x="4" y="8"/>
                      <a:pt x="4" y="8"/>
                    </a:cubicBezTo>
                    <a:cubicBezTo>
                      <a:pt x="4" y="9"/>
                      <a:pt x="3" y="10"/>
                      <a:pt x="3" y="10"/>
                    </a:cubicBezTo>
                    <a:cubicBezTo>
                      <a:pt x="3" y="10"/>
                      <a:pt x="3" y="10"/>
                      <a:pt x="3" y="10"/>
                    </a:cubicBezTo>
                    <a:cubicBezTo>
                      <a:pt x="2" y="10"/>
                      <a:pt x="2" y="10"/>
                      <a:pt x="2" y="10"/>
                    </a:cubicBezTo>
                    <a:cubicBezTo>
                      <a:pt x="3" y="11"/>
                      <a:pt x="3" y="11"/>
                      <a:pt x="3" y="11"/>
                    </a:cubicBezTo>
                    <a:cubicBezTo>
                      <a:pt x="3" y="12"/>
                      <a:pt x="3" y="12"/>
                      <a:pt x="3" y="12"/>
                    </a:cubicBezTo>
                    <a:cubicBezTo>
                      <a:pt x="3" y="12"/>
                      <a:pt x="2" y="13"/>
                      <a:pt x="2" y="13"/>
                    </a:cubicBezTo>
                    <a:cubicBezTo>
                      <a:pt x="2" y="13"/>
                      <a:pt x="2" y="13"/>
                      <a:pt x="1" y="14"/>
                    </a:cubicBezTo>
                    <a:cubicBezTo>
                      <a:pt x="1" y="16"/>
                      <a:pt x="1" y="16"/>
                      <a:pt x="1" y="16"/>
                    </a:cubicBezTo>
                    <a:cubicBezTo>
                      <a:pt x="0" y="18"/>
                      <a:pt x="0" y="18"/>
                      <a:pt x="0" y="18"/>
                    </a:cubicBezTo>
                    <a:cubicBezTo>
                      <a:pt x="3" y="19"/>
                      <a:pt x="3" y="19"/>
                      <a:pt x="3" y="19"/>
                    </a:cubicBezTo>
                    <a:cubicBezTo>
                      <a:pt x="3" y="19"/>
                      <a:pt x="3" y="19"/>
                      <a:pt x="3" y="19"/>
                    </a:cubicBezTo>
                    <a:cubicBezTo>
                      <a:pt x="4" y="20"/>
                      <a:pt x="4" y="22"/>
                      <a:pt x="4" y="22"/>
                    </a:cubicBezTo>
                    <a:cubicBezTo>
                      <a:pt x="4" y="23"/>
                      <a:pt x="3" y="23"/>
                      <a:pt x="3" y="24"/>
                    </a:cubicBezTo>
                    <a:cubicBezTo>
                      <a:pt x="3" y="24"/>
                      <a:pt x="3" y="24"/>
                      <a:pt x="3" y="24"/>
                    </a:cubicBezTo>
                    <a:cubicBezTo>
                      <a:pt x="3" y="25"/>
                      <a:pt x="3" y="25"/>
                      <a:pt x="3" y="25"/>
                    </a:cubicBezTo>
                    <a:cubicBezTo>
                      <a:pt x="3" y="25"/>
                      <a:pt x="4" y="26"/>
                      <a:pt x="3" y="27"/>
                    </a:cubicBezTo>
                    <a:cubicBezTo>
                      <a:pt x="3" y="27"/>
                      <a:pt x="3" y="29"/>
                      <a:pt x="3" y="29"/>
                    </a:cubicBezTo>
                    <a:cubicBezTo>
                      <a:pt x="3" y="29"/>
                      <a:pt x="3" y="29"/>
                      <a:pt x="3" y="29"/>
                    </a:cubicBezTo>
                    <a:cubicBezTo>
                      <a:pt x="3" y="29"/>
                      <a:pt x="3" y="29"/>
                      <a:pt x="3" y="30"/>
                    </a:cubicBezTo>
                    <a:cubicBezTo>
                      <a:pt x="3" y="30"/>
                      <a:pt x="3" y="30"/>
                      <a:pt x="3" y="30"/>
                    </a:cubicBezTo>
                    <a:cubicBezTo>
                      <a:pt x="4" y="31"/>
                      <a:pt x="4" y="31"/>
                      <a:pt x="4" y="31"/>
                    </a:cubicBezTo>
                    <a:cubicBezTo>
                      <a:pt x="5" y="32"/>
                      <a:pt x="5" y="32"/>
                      <a:pt x="5" y="32"/>
                    </a:cubicBezTo>
                    <a:cubicBezTo>
                      <a:pt x="5" y="32"/>
                      <a:pt x="5" y="32"/>
                      <a:pt x="5" y="32"/>
                    </a:cubicBezTo>
                    <a:cubicBezTo>
                      <a:pt x="7" y="32"/>
                      <a:pt x="7" y="32"/>
                      <a:pt x="7" y="32"/>
                    </a:cubicBezTo>
                    <a:cubicBezTo>
                      <a:pt x="8" y="33"/>
                      <a:pt x="8" y="33"/>
                      <a:pt x="8" y="33"/>
                    </a:cubicBezTo>
                    <a:cubicBezTo>
                      <a:pt x="9" y="34"/>
                      <a:pt x="9" y="34"/>
                      <a:pt x="9" y="34"/>
                    </a:cubicBezTo>
                    <a:cubicBezTo>
                      <a:pt x="9" y="36"/>
                      <a:pt x="9" y="36"/>
                      <a:pt x="9" y="36"/>
                    </a:cubicBezTo>
                    <a:cubicBezTo>
                      <a:pt x="9" y="38"/>
                      <a:pt x="9" y="38"/>
                      <a:pt x="9" y="38"/>
                    </a:cubicBezTo>
                    <a:cubicBezTo>
                      <a:pt x="8" y="40"/>
                      <a:pt x="8" y="40"/>
                      <a:pt x="8" y="40"/>
                    </a:cubicBezTo>
                    <a:cubicBezTo>
                      <a:pt x="9" y="41"/>
                      <a:pt x="9" y="41"/>
                      <a:pt x="9" y="41"/>
                    </a:cubicBezTo>
                    <a:cubicBezTo>
                      <a:pt x="10" y="41"/>
                      <a:pt x="10" y="41"/>
                      <a:pt x="10" y="41"/>
                    </a:cubicBezTo>
                    <a:cubicBezTo>
                      <a:pt x="10" y="41"/>
                      <a:pt x="10" y="43"/>
                      <a:pt x="9" y="43"/>
                    </a:cubicBezTo>
                    <a:cubicBezTo>
                      <a:pt x="9" y="43"/>
                      <a:pt x="8" y="43"/>
                      <a:pt x="7" y="44"/>
                    </a:cubicBezTo>
                    <a:cubicBezTo>
                      <a:pt x="6" y="44"/>
                      <a:pt x="6" y="44"/>
                      <a:pt x="6" y="44"/>
                    </a:cubicBezTo>
                    <a:cubicBezTo>
                      <a:pt x="6" y="45"/>
                      <a:pt x="6" y="45"/>
                      <a:pt x="6" y="45"/>
                    </a:cubicBezTo>
                    <a:cubicBezTo>
                      <a:pt x="7" y="46"/>
                      <a:pt x="7" y="46"/>
                      <a:pt x="7" y="46"/>
                    </a:cubicBezTo>
                    <a:cubicBezTo>
                      <a:pt x="7" y="46"/>
                      <a:pt x="8" y="45"/>
                      <a:pt x="8" y="46"/>
                    </a:cubicBezTo>
                    <a:cubicBezTo>
                      <a:pt x="8" y="46"/>
                      <a:pt x="8" y="48"/>
                      <a:pt x="8" y="48"/>
                    </a:cubicBezTo>
                    <a:cubicBezTo>
                      <a:pt x="8" y="48"/>
                      <a:pt x="8" y="49"/>
                      <a:pt x="8" y="49"/>
                    </a:cubicBezTo>
                    <a:cubicBezTo>
                      <a:pt x="7" y="49"/>
                      <a:pt x="6" y="50"/>
                      <a:pt x="6" y="50"/>
                    </a:cubicBezTo>
                    <a:cubicBezTo>
                      <a:pt x="6" y="51"/>
                      <a:pt x="6" y="51"/>
                      <a:pt x="6" y="51"/>
                    </a:cubicBezTo>
                    <a:cubicBezTo>
                      <a:pt x="5" y="51"/>
                      <a:pt x="5" y="51"/>
                      <a:pt x="5" y="51"/>
                    </a:cubicBezTo>
                    <a:cubicBezTo>
                      <a:pt x="4" y="52"/>
                      <a:pt x="4" y="52"/>
                      <a:pt x="4" y="52"/>
                    </a:cubicBezTo>
                    <a:cubicBezTo>
                      <a:pt x="5" y="54"/>
                      <a:pt x="5" y="54"/>
                      <a:pt x="5" y="54"/>
                    </a:cubicBezTo>
                    <a:cubicBezTo>
                      <a:pt x="6" y="54"/>
                      <a:pt x="6" y="54"/>
                      <a:pt x="6" y="54"/>
                    </a:cubicBezTo>
                    <a:cubicBezTo>
                      <a:pt x="6" y="54"/>
                      <a:pt x="6" y="54"/>
                      <a:pt x="7" y="54"/>
                    </a:cubicBezTo>
                    <a:cubicBezTo>
                      <a:pt x="7" y="54"/>
                      <a:pt x="9" y="56"/>
                      <a:pt x="9" y="56"/>
                    </a:cubicBezTo>
                    <a:cubicBezTo>
                      <a:pt x="9" y="57"/>
                      <a:pt x="9" y="57"/>
                      <a:pt x="9" y="57"/>
                    </a:cubicBezTo>
                    <a:cubicBezTo>
                      <a:pt x="9" y="57"/>
                      <a:pt x="8" y="58"/>
                      <a:pt x="8" y="58"/>
                    </a:cubicBezTo>
                    <a:cubicBezTo>
                      <a:pt x="8" y="59"/>
                      <a:pt x="8" y="62"/>
                      <a:pt x="8" y="62"/>
                    </a:cubicBezTo>
                    <a:cubicBezTo>
                      <a:pt x="7" y="63"/>
                      <a:pt x="7" y="63"/>
                      <a:pt x="7" y="63"/>
                    </a:cubicBezTo>
                    <a:cubicBezTo>
                      <a:pt x="7" y="63"/>
                      <a:pt x="8" y="66"/>
                      <a:pt x="8" y="66"/>
                    </a:cubicBezTo>
                    <a:cubicBezTo>
                      <a:pt x="8" y="67"/>
                      <a:pt x="8" y="67"/>
                      <a:pt x="8" y="67"/>
                    </a:cubicBezTo>
                    <a:cubicBezTo>
                      <a:pt x="7" y="68"/>
                      <a:pt x="7" y="68"/>
                      <a:pt x="7" y="68"/>
                    </a:cubicBezTo>
                    <a:cubicBezTo>
                      <a:pt x="10" y="69"/>
                      <a:pt x="10" y="69"/>
                      <a:pt x="10" y="69"/>
                    </a:cubicBezTo>
                    <a:cubicBezTo>
                      <a:pt x="10" y="70"/>
                      <a:pt x="10" y="70"/>
                      <a:pt x="10" y="70"/>
                    </a:cubicBezTo>
                    <a:cubicBezTo>
                      <a:pt x="8" y="71"/>
                      <a:pt x="8" y="71"/>
                      <a:pt x="8" y="71"/>
                    </a:cubicBezTo>
                    <a:cubicBezTo>
                      <a:pt x="8" y="71"/>
                      <a:pt x="7" y="71"/>
                      <a:pt x="7" y="72"/>
                    </a:cubicBezTo>
                    <a:cubicBezTo>
                      <a:pt x="7" y="72"/>
                      <a:pt x="7" y="73"/>
                      <a:pt x="7" y="73"/>
                    </a:cubicBezTo>
                    <a:cubicBezTo>
                      <a:pt x="9" y="73"/>
                      <a:pt x="9" y="73"/>
                      <a:pt x="9" y="73"/>
                    </a:cubicBezTo>
                    <a:cubicBezTo>
                      <a:pt x="8" y="74"/>
                      <a:pt x="8" y="74"/>
                      <a:pt x="8" y="74"/>
                    </a:cubicBezTo>
                    <a:cubicBezTo>
                      <a:pt x="7" y="75"/>
                      <a:pt x="7" y="75"/>
                      <a:pt x="7" y="75"/>
                    </a:cubicBezTo>
                    <a:cubicBezTo>
                      <a:pt x="7" y="75"/>
                      <a:pt x="7" y="76"/>
                      <a:pt x="7" y="76"/>
                    </a:cubicBezTo>
                    <a:cubicBezTo>
                      <a:pt x="7" y="76"/>
                      <a:pt x="7" y="77"/>
                      <a:pt x="7" y="77"/>
                    </a:cubicBezTo>
                    <a:cubicBezTo>
                      <a:pt x="7" y="77"/>
                      <a:pt x="6" y="78"/>
                      <a:pt x="6" y="78"/>
                    </a:cubicBezTo>
                    <a:cubicBezTo>
                      <a:pt x="7" y="80"/>
                      <a:pt x="7" y="80"/>
                      <a:pt x="7" y="80"/>
                    </a:cubicBezTo>
                    <a:cubicBezTo>
                      <a:pt x="6" y="83"/>
                      <a:pt x="6" y="83"/>
                      <a:pt x="6" y="83"/>
                    </a:cubicBezTo>
                    <a:cubicBezTo>
                      <a:pt x="5" y="84"/>
                      <a:pt x="5" y="84"/>
                      <a:pt x="5" y="84"/>
                    </a:cubicBezTo>
                    <a:cubicBezTo>
                      <a:pt x="7" y="86"/>
                      <a:pt x="7" y="86"/>
                      <a:pt x="7" y="86"/>
                    </a:cubicBezTo>
                    <a:cubicBezTo>
                      <a:pt x="8" y="88"/>
                      <a:pt x="8" y="88"/>
                      <a:pt x="8" y="88"/>
                    </a:cubicBezTo>
                    <a:cubicBezTo>
                      <a:pt x="10" y="90"/>
                      <a:pt x="10" y="90"/>
                      <a:pt x="10" y="90"/>
                    </a:cubicBezTo>
                    <a:cubicBezTo>
                      <a:pt x="11" y="91"/>
                      <a:pt x="11" y="91"/>
                      <a:pt x="11" y="91"/>
                    </a:cubicBezTo>
                    <a:cubicBezTo>
                      <a:pt x="12" y="92"/>
                      <a:pt x="12" y="92"/>
                      <a:pt x="12" y="92"/>
                    </a:cubicBezTo>
                    <a:cubicBezTo>
                      <a:pt x="11" y="95"/>
                      <a:pt x="11" y="95"/>
                      <a:pt x="11" y="95"/>
                    </a:cubicBezTo>
                    <a:cubicBezTo>
                      <a:pt x="12" y="96"/>
                      <a:pt x="12" y="96"/>
                      <a:pt x="12" y="96"/>
                    </a:cubicBezTo>
                    <a:cubicBezTo>
                      <a:pt x="12" y="97"/>
                      <a:pt x="12" y="97"/>
                      <a:pt x="12" y="97"/>
                    </a:cubicBezTo>
                    <a:cubicBezTo>
                      <a:pt x="12" y="97"/>
                      <a:pt x="12" y="97"/>
                      <a:pt x="12" y="98"/>
                    </a:cubicBezTo>
                    <a:cubicBezTo>
                      <a:pt x="11" y="98"/>
                      <a:pt x="11" y="98"/>
                      <a:pt x="11" y="97"/>
                    </a:cubicBezTo>
                    <a:cubicBezTo>
                      <a:pt x="10" y="97"/>
                      <a:pt x="9" y="96"/>
                      <a:pt x="9" y="95"/>
                    </a:cubicBezTo>
                    <a:cubicBezTo>
                      <a:pt x="9" y="95"/>
                      <a:pt x="8" y="94"/>
                      <a:pt x="8" y="94"/>
                    </a:cubicBezTo>
                    <a:cubicBezTo>
                      <a:pt x="8" y="94"/>
                      <a:pt x="7" y="93"/>
                      <a:pt x="7" y="93"/>
                    </a:cubicBezTo>
                    <a:cubicBezTo>
                      <a:pt x="6" y="93"/>
                      <a:pt x="6" y="93"/>
                      <a:pt x="6" y="93"/>
                    </a:cubicBezTo>
                    <a:cubicBezTo>
                      <a:pt x="6" y="93"/>
                      <a:pt x="6" y="94"/>
                      <a:pt x="6" y="94"/>
                    </a:cubicBezTo>
                    <a:cubicBezTo>
                      <a:pt x="6" y="94"/>
                      <a:pt x="6" y="95"/>
                      <a:pt x="7" y="95"/>
                    </a:cubicBezTo>
                    <a:cubicBezTo>
                      <a:pt x="7" y="96"/>
                      <a:pt x="8" y="96"/>
                      <a:pt x="8" y="96"/>
                    </a:cubicBezTo>
                    <a:cubicBezTo>
                      <a:pt x="8" y="97"/>
                      <a:pt x="9" y="97"/>
                      <a:pt x="9" y="97"/>
                    </a:cubicBezTo>
                    <a:cubicBezTo>
                      <a:pt x="9" y="98"/>
                      <a:pt x="9" y="100"/>
                      <a:pt x="9" y="100"/>
                    </a:cubicBezTo>
                    <a:cubicBezTo>
                      <a:pt x="11" y="101"/>
                      <a:pt x="11" y="101"/>
                      <a:pt x="11" y="101"/>
                    </a:cubicBezTo>
                    <a:cubicBezTo>
                      <a:pt x="12" y="102"/>
                      <a:pt x="12" y="102"/>
                      <a:pt x="12" y="102"/>
                    </a:cubicBezTo>
                    <a:cubicBezTo>
                      <a:pt x="19" y="105"/>
                      <a:pt x="19" y="105"/>
                      <a:pt x="19" y="105"/>
                    </a:cubicBezTo>
                    <a:cubicBezTo>
                      <a:pt x="21" y="106"/>
                      <a:pt x="21" y="106"/>
                      <a:pt x="21" y="106"/>
                    </a:cubicBezTo>
                    <a:cubicBezTo>
                      <a:pt x="22" y="106"/>
                      <a:pt x="22" y="106"/>
                      <a:pt x="22" y="106"/>
                    </a:cubicBezTo>
                    <a:cubicBezTo>
                      <a:pt x="23" y="108"/>
                      <a:pt x="23" y="108"/>
                      <a:pt x="23" y="108"/>
                    </a:cubicBezTo>
                    <a:cubicBezTo>
                      <a:pt x="24" y="108"/>
                      <a:pt x="24" y="108"/>
                      <a:pt x="24" y="108"/>
                    </a:cubicBezTo>
                    <a:cubicBezTo>
                      <a:pt x="24" y="108"/>
                      <a:pt x="24" y="108"/>
                      <a:pt x="25" y="108"/>
                    </a:cubicBezTo>
                    <a:cubicBezTo>
                      <a:pt x="25" y="108"/>
                      <a:pt x="27" y="108"/>
                      <a:pt x="27" y="108"/>
                    </a:cubicBezTo>
                    <a:cubicBezTo>
                      <a:pt x="27" y="108"/>
                      <a:pt x="27" y="108"/>
                      <a:pt x="27" y="109"/>
                    </a:cubicBezTo>
                    <a:cubicBezTo>
                      <a:pt x="27" y="110"/>
                      <a:pt x="30" y="113"/>
                      <a:pt x="30" y="113"/>
                    </a:cubicBezTo>
                    <a:cubicBezTo>
                      <a:pt x="30" y="113"/>
                      <a:pt x="30" y="114"/>
                      <a:pt x="31" y="115"/>
                    </a:cubicBezTo>
                    <a:cubicBezTo>
                      <a:pt x="31" y="115"/>
                      <a:pt x="33" y="116"/>
                      <a:pt x="33" y="116"/>
                    </a:cubicBezTo>
                    <a:cubicBezTo>
                      <a:pt x="33" y="116"/>
                      <a:pt x="33" y="117"/>
                      <a:pt x="33" y="118"/>
                    </a:cubicBezTo>
                    <a:cubicBezTo>
                      <a:pt x="33" y="118"/>
                      <a:pt x="32" y="119"/>
                      <a:pt x="33" y="119"/>
                    </a:cubicBezTo>
                    <a:cubicBezTo>
                      <a:pt x="33" y="120"/>
                      <a:pt x="33" y="120"/>
                      <a:pt x="33" y="120"/>
                    </a:cubicBezTo>
                    <a:cubicBezTo>
                      <a:pt x="33" y="120"/>
                      <a:pt x="33" y="120"/>
                      <a:pt x="33" y="120"/>
                    </a:cubicBezTo>
                    <a:cubicBezTo>
                      <a:pt x="34" y="121"/>
                      <a:pt x="34" y="121"/>
                      <a:pt x="34" y="121"/>
                    </a:cubicBezTo>
                    <a:cubicBezTo>
                      <a:pt x="34" y="123"/>
                      <a:pt x="34" y="123"/>
                      <a:pt x="34" y="123"/>
                    </a:cubicBezTo>
                    <a:cubicBezTo>
                      <a:pt x="35" y="124"/>
                      <a:pt x="35" y="124"/>
                      <a:pt x="35" y="124"/>
                    </a:cubicBezTo>
                    <a:cubicBezTo>
                      <a:pt x="37" y="124"/>
                      <a:pt x="37" y="124"/>
                      <a:pt x="37" y="124"/>
                    </a:cubicBezTo>
                    <a:cubicBezTo>
                      <a:pt x="39" y="125"/>
                      <a:pt x="39" y="125"/>
                      <a:pt x="39" y="125"/>
                    </a:cubicBezTo>
                    <a:cubicBezTo>
                      <a:pt x="41" y="125"/>
                      <a:pt x="41" y="125"/>
                      <a:pt x="41" y="125"/>
                    </a:cubicBezTo>
                    <a:cubicBezTo>
                      <a:pt x="43" y="123"/>
                      <a:pt x="43" y="123"/>
                      <a:pt x="43" y="123"/>
                    </a:cubicBezTo>
                    <a:cubicBezTo>
                      <a:pt x="43" y="123"/>
                      <a:pt x="44" y="122"/>
                      <a:pt x="44" y="122"/>
                    </a:cubicBezTo>
                    <a:cubicBezTo>
                      <a:pt x="44" y="122"/>
                      <a:pt x="44" y="121"/>
                      <a:pt x="44" y="121"/>
                    </a:cubicBezTo>
                    <a:cubicBezTo>
                      <a:pt x="44" y="120"/>
                      <a:pt x="44" y="120"/>
                      <a:pt x="44" y="120"/>
                    </a:cubicBezTo>
                    <a:cubicBezTo>
                      <a:pt x="44" y="120"/>
                      <a:pt x="43" y="118"/>
                      <a:pt x="44" y="118"/>
                    </a:cubicBezTo>
                    <a:cubicBezTo>
                      <a:pt x="45" y="118"/>
                      <a:pt x="45" y="118"/>
                      <a:pt x="45" y="118"/>
                    </a:cubicBezTo>
                    <a:cubicBezTo>
                      <a:pt x="46" y="118"/>
                      <a:pt x="45" y="118"/>
                      <a:pt x="46" y="118"/>
                    </a:cubicBezTo>
                    <a:cubicBezTo>
                      <a:pt x="47" y="118"/>
                      <a:pt x="47" y="117"/>
                      <a:pt x="48" y="117"/>
                    </a:cubicBezTo>
                    <a:cubicBezTo>
                      <a:pt x="48" y="116"/>
                      <a:pt x="48" y="116"/>
                      <a:pt x="48" y="116"/>
                    </a:cubicBezTo>
                    <a:cubicBezTo>
                      <a:pt x="48" y="116"/>
                      <a:pt x="48" y="116"/>
                      <a:pt x="48" y="116"/>
                    </a:cubicBezTo>
                    <a:cubicBezTo>
                      <a:pt x="47" y="115"/>
                      <a:pt x="44" y="114"/>
                      <a:pt x="44" y="114"/>
                    </a:cubicBezTo>
                    <a:cubicBezTo>
                      <a:pt x="44" y="113"/>
                      <a:pt x="43" y="113"/>
                      <a:pt x="43" y="112"/>
                    </a:cubicBezTo>
                    <a:cubicBezTo>
                      <a:pt x="43" y="112"/>
                      <a:pt x="43" y="111"/>
                      <a:pt x="43" y="111"/>
                    </a:cubicBezTo>
                    <a:cubicBezTo>
                      <a:pt x="43" y="110"/>
                      <a:pt x="43" y="110"/>
                      <a:pt x="43" y="110"/>
                    </a:cubicBezTo>
                    <a:cubicBezTo>
                      <a:pt x="43" y="110"/>
                      <a:pt x="44" y="110"/>
                      <a:pt x="44" y="109"/>
                    </a:cubicBezTo>
                    <a:cubicBezTo>
                      <a:pt x="44" y="109"/>
                      <a:pt x="45" y="109"/>
                      <a:pt x="45" y="109"/>
                    </a:cubicBezTo>
                    <a:cubicBezTo>
                      <a:pt x="46" y="107"/>
                      <a:pt x="46" y="107"/>
                      <a:pt x="46" y="107"/>
                    </a:cubicBezTo>
                    <a:cubicBezTo>
                      <a:pt x="46" y="107"/>
                      <a:pt x="46" y="106"/>
                      <a:pt x="47" y="106"/>
                    </a:cubicBezTo>
                    <a:cubicBezTo>
                      <a:pt x="47" y="106"/>
                      <a:pt x="47" y="106"/>
                      <a:pt x="48" y="106"/>
                    </a:cubicBezTo>
                    <a:cubicBezTo>
                      <a:pt x="53" y="103"/>
                      <a:pt x="53" y="103"/>
                      <a:pt x="53" y="103"/>
                    </a:cubicBezTo>
                    <a:cubicBezTo>
                      <a:pt x="57" y="96"/>
                      <a:pt x="57" y="96"/>
                      <a:pt x="57" y="96"/>
                    </a:cubicBezTo>
                    <a:cubicBezTo>
                      <a:pt x="58" y="89"/>
                      <a:pt x="58" y="89"/>
                      <a:pt x="58" y="89"/>
                    </a:cubicBezTo>
                    <a:cubicBezTo>
                      <a:pt x="61" y="82"/>
                      <a:pt x="61" y="82"/>
                      <a:pt x="61" y="82"/>
                    </a:cubicBezTo>
                    <a:cubicBezTo>
                      <a:pt x="61" y="82"/>
                      <a:pt x="64" y="79"/>
                      <a:pt x="65" y="80"/>
                    </a:cubicBezTo>
                    <a:cubicBezTo>
                      <a:pt x="65" y="81"/>
                      <a:pt x="64" y="74"/>
                      <a:pt x="64" y="74"/>
                    </a:cubicBezTo>
                    <a:lnTo>
                      <a:pt x="62" y="7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9" name="Freeform 158"/>
              <p:cNvSpPr>
                <a:spLocks/>
              </p:cNvSpPr>
              <p:nvPr/>
            </p:nvSpPr>
            <p:spPr bwMode="auto">
              <a:xfrm>
                <a:off x="3405" y="2839"/>
                <a:ext cx="166" cy="140"/>
              </a:xfrm>
              <a:custGeom>
                <a:avLst/>
                <a:gdLst>
                  <a:gd name="T0" fmla="*/ 83 w 83"/>
                  <a:gd name="T1" fmla="*/ 37 h 70"/>
                  <a:gd name="T2" fmla="*/ 81 w 83"/>
                  <a:gd name="T3" fmla="*/ 25 h 70"/>
                  <a:gd name="T4" fmla="*/ 79 w 83"/>
                  <a:gd name="T5" fmla="*/ 19 h 70"/>
                  <a:gd name="T6" fmla="*/ 74 w 83"/>
                  <a:gd name="T7" fmla="*/ 12 h 70"/>
                  <a:gd name="T8" fmla="*/ 67 w 83"/>
                  <a:gd name="T9" fmla="*/ 8 h 70"/>
                  <a:gd name="T10" fmla="*/ 59 w 83"/>
                  <a:gd name="T11" fmla="*/ 2 h 70"/>
                  <a:gd name="T12" fmla="*/ 57 w 83"/>
                  <a:gd name="T13" fmla="*/ 0 h 70"/>
                  <a:gd name="T14" fmla="*/ 54 w 83"/>
                  <a:gd name="T15" fmla="*/ 0 h 70"/>
                  <a:gd name="T16" fmla="*/ 52 w 83"/>
                  <a:gd name="T17" fmla="*/ 0 h 70"/>
                  <a:gd name="T18" fmla="*/ 49 w 83"/>
                  <a:gd name="T19" fmla="*/ 1 h 70"/>
                  <a:gd name="T20" fmla="*/ 47 w 83"/>
                  <a:gd name="T21" fmla="*/ 3 h 70"/>
                  <a:gd name="T22" fmla="*/ 43 w 83"/>
                  <a:gd name="T23" fmla="*/ 3 h 70"/>
                  <a:gd name="T24" fmla="*/ 40 w 83"/>
                  <a:gd name="T25" fmla="*/ 5 h 70"/>
                  <a:gd name="T26" fmla="*/ 36 w 83"/>
                  <a:gd name="T27" fmla="*/ 7 h 70"/>
                  <a:gd name="T28" fmla="*/ 36 w 83"/>
                  <a:gd name="T29" fmla="*/ 8 h 70"/>
                  <a:gd name="T30" fmla="*/ 34 w 83"/>
                  <a:gd name="T31" fmla="*/ 7 h 70"/>
                  <a:gd name="T32" fmla="*/ 34 w 83"/>
                  <a:gd name="T33" fmla="*/ 7 h 70"/>
                  <a:gd name="T34" fmla="*/ 34 w 83"/>
                  <a:gd name="T35" fmla="*/ 8 h 70"/>
                  <a:gd name="T36" fmla="*/ 33 w 83"/>
                  <a:gd name="T37" fmla="*/ 8 h 70"/>
                  <a:gd name="T38" fmla="*/ 31 w 83"/>
                  <a:gd name="T39" fmla="*/ 9 h 70"/>
                  <a:gd name="T40" fmla="*/ 25 w 83"/>
                  <a:gd name="T41" fmla="*/ 13 h 70"/>
                  <a:gd name="T42" fmla="*/ 18 w 83"/>
                  <a:gd name="T43" fmla="*/ 16 h 70"/>
                  <a:gd name="T44" fmla="*/ 15 w 83"/>
                  <a:gd name="T45" fmla="*/ 15 h 70"/>
                  <a:gd name="T46" fmla="*/ 15 w 83"/>
                  <a:gd name="T47" fmla="*/ 15 h 70"/>
                  <a:gd name="T48" fmla="*/ 11 w 83"/>
                  <a:gd name="T49" fmla="*/ 19 h 70"/>
                  <a:gd name="T50" fmla="*/ 8 w 83"/>
                  <a:gd name="T51" fmla="*/ 24 h 70"/>
                  <a:gd name="T52" fmla="*/ 3 w 83"/>
                  <a:gd name="T53" fmla="*/ 32 h 70"/>
                  <a:gd name="T54" fmla="*/ 2 w 83"/>
                  <a:gd name="T55" fmla="*/ 34 h 70"/>
                  <a:gd name="T56" fmla="*/ 2 w 83"/>
                  <a:gd name="T57" fmla="*/ 38 h 70"/>
                  <a:gd name="T58" fmla="*/ 2 w 83"/>
                  <a:gd name="T59" fmla="*/ 41 h 70"/>
                  <a:gd name="T60" fmla="*/ 1 w 83"/>
                  <a:gd name="T61" fmla="*/ 46 h 70"/>
                  <a:gd name="T62" fmla="*/ 1 w 83"/>
                  <a:gd name="T63" fmla="*/ 47 h 70"/>
                  <a:gd name="T64" fmla="*/ 4 w 83"/>
                  <a:gd name="T65" fmla="*/ 53 h 70"/>
                  <a:gd name="T66" fmla="*/ 3 w 83"/>
                  <a:gd name="T67" fmla="*/ 55 h 70"/>
                  <a:gd name="T68" fmla="*/ 4 w 83"/>
                  <a:gd name="T69" fmla="*/ 57 h 70"/>
                  <a:gd name="T70" fmla="*/ 7 w 83"/>
                  <a:gd name="T71" fmla="*/ 62 h 70"/>
                  <a:gd name="T72" fmla="*/ 9 w 83"/>
                  <a:gd name="T73" fmla="*/ 63 h 70"/>
                  <a:gd name="T74" fmla="*/ 11 w 83"/>
                  <a:gd name="T75" fmla="*/ 65 h 70"/>
                  <a:gd name="T76" fmla="*/ 14 w 83"/>
                  <a:gd name="T77" fmla="*/ 68 h 70"/>
                  <a:gd name="T78" fmla="*/ 16 w 83"/>
                  <a:gd name="T79" fmla="*/ 68 h 70"/>
                  <a:gd name="T80" fmla="*/ 17 w 83"/>
                  <a:gd name="T81" fmla="*/ 68 h 70"/>
                  <a:gd name="T82" fmla="*/ 21 w 83"/>
                  <a:gd name="T83" fmla="*/ 70 h 70"/>
                  <a:gd name="T84" fmla="*/ 26 w 83"/>
                  <a:gd name="T85" fmla="*/ 69 h 70"/>
                  <a:gd name="T86" fmla="*/ 30 w 83"/>
                  <a:gd name="T87" fmla="*/ 68 h 70"/>
                  <a:gd name="T88" fmla="*/ 35 w 83"/>
                  <a:gd name="T89" fmla="*/ 66 h 70"/>
                  <a:gd name="T90" fmla="*/ 45 w 83"/>
                  <a:gd name="T91" fmla="*/ 63 h 70"/>
                  <a:gd name="T92" fmla="*/ 50 w 83"/>
                  <a:gd name="T93" fmla="*/ 54 h 70"/>
                  <a:gd name="T94" fmla="*/ 56 w 83"/>
                  <a:gd name="T95" fmla="*/ 52 h 70"/>
                  <a:gd name="T96" fmla="*/ 62 w 83"/>
                  <a:gd name="T97" fmla="*/ 51 h 70"/>
                  <a:gd name="T98" fmla="*/ 77 w 83"/>
                  <a:gd name="T99" fmla="*/ 46 h 70"/>
                  <a:gd name="T100" fmla="*/ 83 w 83"/>
                  <a:gd name="T101" fmla="*/ 3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70">
                    <a:moveTo>
                      <a:pt x="83" y="37"/>
                    </a:moveTo>
                    <a:cubicBezTo>
                      <a:pt x="83" y="37"/>
                      <a:pt x="83" y="37"/>
                      <a:pt x="83" y="37"/>
                    </a:cubicBezTo>
                    <a:cubicBezTo>
                      <a:pt x="82" y="36"/>
                      <a:pt x="80" y="31"/>
                      <a:pt x="80" y="28"/>
                    </a:cubicBezTo>
                    <a:cubicBezTo>
                      <a:pt x="80" y="26"/>
                      <a:pt x="81" y="26"/>
                      <a:pt x="81" y="25"/>
                    </a:cubicBezTo>
                    <a:cubicBezTo>
                      <a:pt x="81" y="24"/>
                      <a:pt x="82" y="23"/>
                      <a:pt x="82" y="22"/>
                    </a:cubicBezTo>
                    <a:cubicBezTo>
                      <a:pt x="81" y="21"/>
                      <a:pt x="80" y="20"/>
                      <a:pt x="79" y="19"/>
                    </a:cubicBezTo>
                    <a:cubicBezTo>
                      <a:pt x="78" y="18"/>
                      <a:pt x="77" y="18"/>
                      <a:pt x="77" y="16"/>
                    </a:cubicBezTo>
                    <a:cubicBezTo>
                      <a:pt x="76" y="14"/>
                      <a:pt x="75" y="13"/>
                      <a:pt x="74" y="12"/>
                    </a:cubicBezTo>
                    <a:cubicBezTo>
                      <a:pt x="73" y="11"/>
                      <a:pt x="73" y="10"/>
                      <a:pt x="73" y="10"/>
                    </a:cubicBezTo>
                    <a:cubicBezTo>
                      <a:pt x="71" y="9"/>
                      <a:pt x="69" y="8"/>
                      <a:pt x="67" y="8"/>
                    </a:cubicBezTo>
                    <a:cubicBezTo>
                      <a:pt x="65" y="7"/>
                      <a:pt x="63" y="7"/>
                      <a:pt x="61" y="5"/>
                    </a:cubicBezTo>
                    <a:cubicBezTo>
                      <a:pt x="60" y="4"/>
                      <a:pt x="59" y="3"/>
                      <a:pt x="59" y="2"/>
                    </a:cubicBezTo>
                    <a:cubicBezTo>
                      <a:pt x="58" y="1"/>
                      <a:pt x="58" y="0"/>
                      <a:pt x="58" y="0"/>
                    </a:cubicBezTo>
                    <a:cubicBezTo>
                      <a:pt x="57" y="0"/>
                      <a:pt x="57" y="0"/>
                      <a:pt x="57" y="0"/>
                    </a:cubicBezTo>
                    <a:cubicBezTo>
                      <a:pt x="56" y="0"/>
                      <a:pt x="56" y="0"/>
                      <a:pt x="55" y="0"/>
                    </a:cubicBezTo>
                    <a:cubicBezTo>
                      <a:pt x="55" y="0"/>
                      <a:pt x="54" y="0"/>
                      <a:pt x="54" y="0"/>
                    </a:cubicBezTo>
                    <a:cubicBezTo>
                      <a:pt x="53" y="2"/>
                      <a:pt x="53" y="2"/>
                      <a:pt x="53" y="2"/>
                    </a:cubicBezTo>
                    <a:cubicBezTo>
                      <a:pt x="52" y="0"/>
                      <a:pt x="52" y="0"/>
                      <a:pt x="52" y="0"/>
                    </a:cubicBezTo>
                    <a:cubicBezTo>
                      <a:pt x="51" y="0"/>
                      <a:pt x="51" y="0"/>
                      <a:pt x="51" y="0"/>
                    </a:cubicBezTo>
                    <a:cubicBezTo>
                      <a:pt x="50" y="0"/>
                      <a:pt x="49" y="1"/>
                      <a:pt x="49" y="1"/>
                    </a:cubicBezTo>
                    <a:cubicBezTo>
                      <a:pt x="49" y="1"/>
                      <a:pt x="49" y="1"/>
                      <a:pt x="49" y="1"/>
                    </a:cubicBezTo>
                    <a:cubicBezTo>
                      <a:pt x="48" y="2"/>
                      <a:pt x="47" y="3"/>
                      <a:pt x="47" y="3"/>
                    </a:cubicBezTo>
                    <a:cubicBezTo>
                      <a:pt x="45" y="3"/>
                      <a:pt x="44" y="3"/>
                      <a:pt x="43" y="3"/>
                    </a:cubicBezTo>
                    <a:cubicBezTo>
                      <a:pt x="43" y="3"/>
                      <a:pt x="43" y="3"/>
                      <a:pt x="43" y="3"/>
                    </a:cubicBezTo>
                    <a:cubicBezTo>
                      <a:pt x="43" y="3"/>
                      <a:pt x="42" y="3"/>
                      <a:pt x="42" y="3"/>
                    </a:cubicBezTo>
                    <a:cubicBezTo>
                      <a:pt x="40" y="5"/>
                      <a:pt x="40" y="5"/>
                      <a:pt x="40" y="5"/>
                    </a:cubicBezTo>
                    <a:cubicBezTo>
                      <a:pt x="38" y="5"/>
                      <a:pt x="38" y="5"/>
                      <a:pt x="38" y="5"/>
                    </a:cubicBezTo>
                    <a:cubicBezTo>
                      <a:pt x="38" y="5"/>
                      <a:pt x="37" y="6"/>
                      <a:pt x="36" y="7"/>
                    </a:cubicBezTo>
                    <a:cubicBezTo>
                      <a:pt x="36" y="8"/>
                      <a:pt x="36" y="8"/>
                      <a:pt x="36" y="8"/>
                    </a:cubicBezTo>
                    <a:cubicBezTo>
                      <a:pt x="36" y="8"/>
                      <a:pt x="36" y="8"/>
                      <a:pt x="36" y="8"/>
                    </a:cubicBezTo>
                    <a:cubicBezTo>
                      <a:pt x="35" y="8"/>
                      <a:pt x="35" y="8"/>
                      <a:pt x="34" y="8"/>
                    </a:cubicBezTo>
                    <a:cubicBezTo>
                      <a:pt x="34" y="7"/>
                      <a:pt x="34" y="7"/>
                      <a:pt x="34" y="7"/>
                    </a:cubicBezTo>
                    <a:cubicBezTo>
                      <a:pt x="34" y="7"/>
                      <a:pt x="34" y="7"/>
                      <a:pt x="34" y="7"/>
                    </a:cubicBezTo>
                    <a:cubicBezTo>
                      <a:pt x="34" y="7"/>
                      <a:pt x="34" y="7"/>
                      <a:pt x="34" y="7"/>
                    </a:cubicBezTo>
                    <a:cubicBezTo>
                      <a:pt x="34" y="7"/>
                      <a:pt x="34" y="7"/>
                      <a:pt x="34" y="7"/>
                    </a:cubicBezTo>
                    <a:cubicBezTo>
                      <a:pt x="34" y="8"/>
                      <a:pt x="34" y="8"/>
                      <a:pt x="34" y="8"/>
                    </a:cubicBezTo>
                    <a:cubicBezTo>
                      <a:pt x="33" y="8"/>
                      <a:pt x="33" y="8"/>
                      <a:pt x="33" y="8"/>
                    </a:cubicBezTo>
                    <a:cubicBezTo>
                      <a:pt x="33" y="8"/>
                      <a:pt x="33" y="8"/>
                      <a:pt x="33" y="8"/>
                    </a:cubicBezTo>
                    <a:cubicBezTo>
                      <a:pt x="33" y="10"/>
                      <a:pt x="33" y="10"/>
                      <a:pt x="33" y="10"/>
                    </a:cubicBezTo>
                    <a:cubicBezTo>
                      <a:pt x="31" y="9"/>
                      <a:pt x="31" y="9"/>
                      <a:pt x="31" y="9"/>
                    </a:cubicBezTo>
                    <a:cubicBezTo>
                      <a:pt x="30" y="10"/>
                      <a:pt x="29" y="10"/>
                      <a:pt x="28" y="10"/>
                    </a:cubicBezTo>
                    <a:cubicBezTo>
                      <a:pt x="26" y="11"/>
                      <a:pt x="25" y="11"/>
                      <a:pt x="25" y="13"/>
                    </a:cubicBezTo>
                    <a:cubicBezTo>
                      <a:pt x="25" y="14"/>
                      <a:pt x="25" y="19"/>
                      <a:pt x="22" y="19"/>
                    </a:cubicBezTo>
                    <a:cubicBezTo>
                      <a:pt x="20" y="19"/>
                      <a:pt x="19" y="18"/>
                      <a:pt x="18" y="16"/>
                    </a:cubicBezTo>
                    <a:cubicBezTo>
                      <a:pt x="17" y="16"/>
                      <a:pt x="16" y="15"/>
                      <a:pt x="16" y="15"/>
                    </a:cubicBezTo>
                    <a:cubicBezTo>
                      <a:pt x="16" y="15"/>
                      <a:pt x="15" y="15"/>
                      <a:pt x="15" y="15"/>
                    </a:cubicBezTo>
                    <a:cubicBezTo>
                      <a:pt x="15" y="15"/>
                      <a:pt x="15" y="15"/>
                      <a:pt x="15" y="15"/>
                    </a:cubicBezTo>
                    <a:cubicBezTo>
                      <a:pt x="16" y="15"/>
                      <a:pt x="15" y="15"/>
                      <a:pt x="15" y="15"/>
                    </a:cubicBezTo>
                    <a:cubicBezTo>
                      <a:pt x="15" y="16"/>
                      <a:pt x="15" y="16"/>
                      <a:pt x="14" y="17"/>
                    </a:cubicBezTo>
                    <a:cubicBezTo>
                      <a:pt x="13" y="18"/>
                      <a:pt x="12" y="19"/>
                      <a:pt x="11" y="19"/>
                    </a:cubicBezTo>
                    <a:cubicBezTo>
                      <a:pt x="10" y="20"/>
                      <a:pt x="9" y="20"/>
                      <a:pt x="9" y="20"/>
                    </a:cubicBezTo>
                    <a:cubicBezTo>
                      <a:pt x="8" y="22"/>
                      <a:pt x="8" y="23"/>
                      <a:pt x="8" y="24"/>
                    </a:cubicBezTo>
                    <a:cubicBezTo>
                      <a:pt x="8" y="26"/>
                      <a:pt x="9" y="31"/>
                      <a:pt x="5" y="32"/>
                    </a:cubicBezTo>
                    <a:cubicBezTo>
                      <a:pt x="5" y="32"/>
                      <a:pt x="4" y="32"/>
                      <a:pt x="3" y="32"/>
                    </a:cubicBezTo>
                    <a:cubicBezTo>
                      <a:pt x="2" y="32"/>
                      <a:pt x="2" y="32"/>
                      <a:pt x="2" y="32"/>
                    </a:cubicBezTo>
                    <a:cubicBezTo>
                      <a:pt x="2" y="32"/>
                      <a:pt x="2" y="33"/>
                      <a:pt x="2" y="34"/>
                    </a:cubicBezTo>
                    <a:cubicBezTo>
                      <a:pt x="2" y="34"/>
                      <a:pt x="2" y="34"/>
                      <a:pt x="2" y="34"/>
                    </a:cubicBezTo>
                    <a:cubicBezTo>
                      <a:pt x="2" y="38"/>
                      <a:pt x="2" y="38"/>
                      <a:pt x="2" y="38"/>
                    </a:cubicBezTo>
                    <a:cubicBezTo>
                      <a:pt x="2" y="40"/>
                      <a:pt x="2" y="40"/>
                      <a:pt x="2" y="40"/>
                    </a:cubicBezTo>
                    <a:cubicBezTo>
                      <a:pt x="2" y="40"/>
                      <a:pt x="2" y="41"/>
                      <a:pt x="2" y="41"/>
                    </a:cubicBezTo>
                    <a:cubicBezTo>
                      <a:pt x="3" y="42"/>
                      <a:pt x="4" y="43"/>
                      <a:pt x="2" y="45"/>
                    </a:cubicBezTo>
                    <a:cubicBezTo>
                      <a:pt x="2" y="45"/>
                      <a:pt x="1" y="46"/>
                      <a:pt x="1" y="46"/>
                    </a:cubicBezTo>
                    <a:cubicBezTo>
                      <a:pt x="0" y="46"/>
                      <a:pt x="0" y="46"/>
                      <a:pt x="0" y="46"/>
                    </a:cubicBezTo>
                    <a:cubicBezTo>
                      <a:pt x="0" y="47"/>
                      <a:pt x="1" y="47"/>
                      <a:pt x="1" y="47"/>
                    </a:cubicBezTo>
                    <a:cubicBezTo>
                      <a:pt x="1" y="47"/>
                      <a:pt x="3" y="49"/>
                      <a:pt x="4" y="50"/>
                    </a:cubicBezTo>
                    <a:cubicBezTo>
                      <a:pt x="5" y="51"/>
                      <a:pt x="4" y="53"/>
                      <a:pt x="4" y="53"/>
                    </a:cubicBezTo>
                    <a:cubicBezTo>
                      <a:pt x="4" y="54"/>
                      <a:pt x="3" y="54"/>
                      <a:pt x="3" y="55"/>
                    </a:cubicBezTo>
                    <a:cubicBezTo>
                      <a:pt x="3" y="55"/>
                      <a:pt x="3" y="55"/>
                      <a:pt x="3" y="55"/>
                    </a:cubicBezTo>
                    <a:cubicBezTo>
                      <a:pt x="3" y="56"/>
                      <a:pt x="3" y="56"/>
                      <a:pt x="3" y="56"/>
                    </a:cubicBezTo>
                    <a:cubicBezTo>
                      <a:pt x="3" y="57"/>
                      <a:pt x="4" y="57"/>
                      <a:pt x="4" y="57"/>
                    </a:cubicBezTo>
                    <a:cubicBezTo>
                      <a:pt x="4" y="58"/>
                      <a:pt x="5" y="59"/>
                      <a:pt x="5" y="59"/>
                    </a:cubicBezTo>
                    <a:cubicBezTo>
                      <a:pt x="5" y="59"/>
                      <a:pt x="7" y="61"/>
                      <a:pt x="7" y="62"/>
                    </a:cubicBezTo>
                    <a:cubicBezTo>
                      <a:pt x="8" y="63"/>
                      <a:pt x="9" y="63"/>
                      <a:pt x="9" y="63"/>
                    </a:cubicBezTo>
                    <a:cubicBezTo>
                      <a:pt x="9" y="63"/>
                      <a:pt x="9" y="63"/>
                      <a:pt x="9" y="63"/>
                    </a:cubicBezTo>
                    <a:cubicBezTo>
                      <a:pt x="9" y="63"/>
                      <a:pt x="9" y="63"/>
                      <a:pt x="9" y="63"/>
                    </a:cubicBezTo>
                    <a:cubicBezTo>
                      <a:pt x="10" y="63"/>
                      <a:pt x="10" y="64"/>
                      <a:pt x="11" y="65"/>
                    </a:cubicBezTo>
                    <a:cubicBezTo>
                      <a:pt x="11" y="66"/>
                      <a:pt x="12" y="67"/>
                      <a:pt x="12" y="68"/>
                    </a:cubicBezTo>
                    <a:cubicBezTo>
                      <a:pt x="13" y="68"/>
                      <a:pt x="13" y="68"/>
                      <a:pt x="14" y="68"/>
                    </a:cubicBezTo>
                    <a:cubicBezTo>
                      <a:pt x="14" y="68"/>
                      <a:pt x="15" y="68"/>
                      <a:pt x="15" y="68"/>
                    </a:cubicBezTo>
                    <a:cubicBezTo>
                      <a:pt x="16" y="68"/>
                      <a:pt x="16" y="68"/>
                      <a:pt x="16" y="68"/>
                    </a:cubicBezTo>
                    <a:cubicBezTo>
                      <a:pt x="16" y="69"/>
                      <a:pt x="17" y="69"/>
                      <a:pt x="17" y="69"/>
                    </a:cubicBezTo>
                    <a:cubicBezTo>
                      <a:pt x="17" y="68"/>
                      <a:pt x="17" y="68"/>
                      <a:pt x="17" y="68"/>
                    </a:cubicBezTo>
                    <a:cubicBezTo>
                      <a:pt x="18" y="68"/>
                      <a:pt x="18" y="68"/>
                      <a:pt x="18" y="68"/>
                    </a:cubicBezTo>
                    <a:cubicBezTo>
                      <a:pt x="21" y="70"/>
                      <a:pt x="21" y="70"/>
                      <a:pt x="21" y="70"/>
                    </a:cubicBezTo>
                    <a:cubicBezTo>
                      <a:pt x="21" y="70"/>
                      <a:pt x="21" y="70"/>
                      <a:pt x="21" y="70"/>
                    </a:cubicBezTo>
                    <a:cubicBezTo>
                      <a:pt x="22" y="70"/>
                      <a:pt x="25" y="69"/>
                      <a:pt x="26" y="69"/>
                    </a:cubicBezTo>
                    <a:cubicBezTo>
                      <a:pt x="26" y="69"/>
                      <a:pt x="27" y="69"/>
                      <a:pt x="28" y="69"/>
                    </a:cubicBezTo>
                    <a:cubicBezTo>
                      <a:pt x="29" y="68"/>
                      <a:pt x="29" y="68"/>
                      <a:pt x="30" y="68"/>
                    </a:cubicBezTo>
                    <a:cubicBezTo>
                      <a:pt x="31" y="68"/>
                      <a:pt x="32" y="67"/>
                      <a:pt x="33" y="67"/>
                    </a:cubicBezTo>
                    <a:cubicBezTo>
                      <a:pt x="34" y="66"/>
                      <a:pt x="35" y="66"/>
                      <a:pt x="35" y="66"/>
                    </a:cubicBezTo>
                    <a:cubicBezTo>
                      <a:pt x="36" y="66"/>
                      <a:pt x="40" y="66"/>
                      <a:pt x="41" y="66"/>
                    </a:cubicBezTo>
                    <a:cubicBezTo>
                      <a:pt x="41" y="66"/>
                      <a:pt x="44" y="64"/>
                      <a:pt x="45" y="63"/>
                    </a:cubicBezTo>
                    <a:cubicBezTo>
                      <a:pt x="45" y="63"/>
                      <a:pt x="47" y="60"/>
                      <a:pt x="48" y="59"/>
                    </a:cubicBezTo>
                    <a:cubicBezTo>
                      <a:pt x="48" y="58"/>
                      <a:pt x="49" y="55"/>
                      <a:pt x="50" y="54"/>
                    </a:cubicBezTo>
                    <a:cubicBezTo>
                      <a:pt x="50" y="54"/>
                      <a:pt x="51" y="54"/>
                      <a:pt x="51" y="54"/>
                    </a:cubicBezTo>
                    <a:cubicBezTo>
                      <a:pt x="53" y="53"/>
                      <a:pt x="55" y="52"/>
                      <a:pt x="56" y="52"/>
                    </a:cubicBezTo>
                    <a:cubicBezTo>
                      <a:pt x="57" y="52"/>
                      <a:pt x="59" y="52"/>
                      <a:pt x="60" y="51"/>
                    </a:cubicBezTo>
                    <a:cubicBezTo>
                      <a:pt x="61" y="51"/>
                      <a:pt x="62" y="51"/>
                      <a:pt x="62" y="51"/>
                    </a:cubicBezTo>
                    <a:cubicBezTo>
                      <a:pt x="63" y="51"/>
                      <a:pt x="73" y="49"/>
                      <a:pt x="73" y="49"/>
                    </a:cubicBezTo>
                    <a:cubicBezTo>
                      <a:pt x="77" y="46"/>
                      <a:pt x="77" y="46"/>
                      <a:pt x="77" y="46"/>
                    </a:cubicBezTo>
                    <a:cubicBezTo>
                      <a:pt x="75" y="39"/>
                      <a:pt x="75" y="39"/>
                      <a:pt x="75" y="39"/>
                    </a:cubicBezTo>
                    <a:lnTo>
                      <a:pt x="83" y="37"/>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50" name="Freeform 159"/>
              <p:cNvSpPr>
                <a:spLocks/>
              </p:cNvSpPr>
              <p:nvPr/>
            </p:nvSpPr>
            <p:spPr bwMode="auto">
              <a:xfrm>
                <a:off x="3746" y="2997"/>
                <a:ext cx="14" cy="22"/>
              </a:xfrm>
              <a:custGeom>
                <a:avLst/>
                <a:gdLst>
                  <a:gd name="T0" fmla="*/ 2 w 7"/>
                  <a:gd name="T1" fmla="*/ 9 h 11"/>
                  <a:gd name="T2" fmla="*/ 3 w 7"/>
                  <a:gd name="T3" fmla="*/ 10 h 11"/>
                  <a:gd name="T4" fmla="*/ 5 w 7"/>
                  <a:gd name="T5" fmla="*/ 9 h 11"/>
                  <a:gd name="T6" fmla="*/ 6 w 7"/>
                  <a:gd name="T7" fmla="*/ 8 h 11"/>
                  <a:gd name="T8" fmla="*/ 5 w 7"/>
                  <a:gd name="T9" fmla="*/ 6 h 11"/>
                  <a:gd name="T10" fmla="*/ 5 w 7"/>
                  <a:gd name="T11" fmla="*/ 5 h 11"/>
                  <a:gd name="T12" fmla="*/ 6 w 7"/>
                  <a:gd name="T13" fmla="*/ 3 h 11"/>
                  <a:gd name="T14" fmla="*/ 7 w 7"/>
                  <a:gd name="T15" fmla="*/ 1 h 11"/>
                  <a:gd name="T16" fmla="*/ 5 w 7"/>
                  <a:gd name="T17" fmla="*/ 0 h 11"/>
                  <a:gd name="T18" fmla="*/ 4 w 7"/>
                  <a:gd name="T19" fmla="*/ 2 h 11"/>
                  <a:gd name="T20" fmla="*/ 3 w 7"/>
                  <a:gd name="T21" fmla="*/ 3 h 11"/>
                  <a:gd name="T22" fmla="*/ 2 w 7"/>
                  <a:gd name="T23" fmla="*/ 5 h 11"/>
                  <a:gd name="T24" fmla="*/ 1 w 7"/>
                  <a:gd name="T25" fmla="*/ 7 h 11"/>
                  <a:gd name="T26" fmla="*/ 2 w 7"/>
                  <a:gd name="T2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2" y="9"/>
                    </a:moveTo>
                    <a:cubicBezTo>
                      <a:pt x="3" y="10"/>
                      <a:pt x="2" y="9"/>
                      <a:pt x="3" y="10"/>
                    </a:cubicBezTo>
                    <a:cubicBezTo>
                      <a:pt x="3" y="11"/>
                      <a:pt x="4" y="10"/>
                      <a:pt x="5" y="9"/>
                    </a:cubicBezTo>
                    <a:cubicBezTo>
                      <a:pt x="7" y="8"/>
                      <a:pt x="6" y="9"/>
                      <a:pt x="6" y="8"/>
                    </a:cubicBezTo>
                    <a:cubicBezTo>
                      <a:pt x="6" y="8"/>
                      <a:pt x="5" y="6"/>
                      <a:pt x="5" y="6"/>
                    </a:cubicBezTo>
                    <a:cubicBezTo>
                      <a:pt x="5" y="6"/>
                      <a:pt x="4" y="5"/>
                      <a:pt x="5" y="5"/>
                    </a:cubicBezTo>
                    <a:cubicBezTo>
                      <a:pt x="5" y="5"/>
                      <a:pt x="5" y="4"/>
                      <a:pt x="6" y="3"/>
                    </a:cubicBezTo>
                    <a:cubicBezTo>
                      <a:pt x="7" y="2"/>
                      <a:pt x="7" y="1"/>
                      <a:pt x="7" y="1"/>
                    </a:cubicBezTo>
                    <a:cubicBezTo>
                      <a:pt x="7" y="0"/>
                      <a:pt x="5" y="0"/>
                      <a:pt x="5" y="0"/>
                    </a:cubicBezTo>
                    <a:cubicBezTo>
                      <a:pt x="5" y="0"/>
                      <a:pt x="4" y="1"/>
                      <a:pt x="4" y="2"/>
                    </a:cubicBezTo>
                    <a:cubicBezTo>
                      <a:pt x="4" y="2"/>
                      <a:pt x="3" y="3"/>
                      <a:pt x="3" y="3"/>
                    </a:cubicBezTo>
                    <a:cubicBezTo>
                      <a:pt x="3" y="4"/>
                      <a:pt x="2" y="5"/>
                      <a:pt x="2" y="5"/>
                    </a:cubicBezTo>
                    <a:cubicBezTo>
                      <a:pt x="2" y="5"/>
                      <a:pt x="2" y="6"/>
                      <a:pt x="1" y="7"/>
                    </a:cubicBezTo>
                    <a:cubicBezTo>
                      <a:pt x="0" y="8"/>
                      <a:pt x="1" y="8"/>
                      <a:pt x="2" y="9"/>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1" name="Freeform 160"/>
              <p:cNvSpPr>
                <a:spLocks/>
              </p:cNvSpPr>
              <p:nvPr/>
            </p:nvSpPr>
            <p:spPr bwMode="auto">
              <a:xfrm>
                <a:off x="3742" y="3252"/>
                <a:ext cx="10" cy="12"/>
              </a:xfrm>
              <a:custGeom>
                <a:avLst/>
                <a:gdLst>
                  <a:gd name="T0" fmla="*/ 2 w 5"/>
                  <a:gd name="T1" fmla="*/ 6 h 6"/>
                  <a:gd name="T2" fmla="*/ 5 w 5"/>
                  <a:gd name="T3" fmla="*/ 3 h 6"/>
                  <a:gd name="T4" fmla="*/ 4 w 5"/>
                  <a:gd name="T5" fmla="*/ 1 h 6"/>
                  <a:gd name="T6" fmla="*/ 0 w 5"/>
                  <a:gd name="T7" fmla="*/ 1 h 6"/>
                  <a:gd name="T8" fmla="*/ 1 w 5"/>
                  <a:gd name="T9" fmla="*/ 5 h 6"/>
                  <a:gd name="T10" fmla="*/ 2 w 5"/>
                  <a:gd name="T11" fmla="*/ 6 h 6"/>
                </a:gdLst>
                <a:ahLst/>
                <a:cxnLst>
                  <a:cxn ang="0">
                    <a:pos x="T0" y="T1"/>
                  </a:cxn>
                  <a:cxn ang="0">
                    <a:pos x="T2" y="T3"/>
                  </a:cxn>
                  <a:cxn ang="0">
                    <a:pos x="T4" y="T5"/>
                  </a:cxn>
                  <a:cxn ang="0">
                    <a:pos x="T6" y="T7"/>
                  </a:cxn>
                  <a:cxn ang="0">
                    <a:pos x="T8" y="T9"/>
                  </a:cxn>
                  <a:cxn ang="0">
                    <a:pos x="T10" y="T11"/>
                  </a:cxn>
                </a:cxnLst>
                <a:rect l="0" t="0" r="r" b="b"/>
                <a:pathLst>
                  <a:path w="5" h="6">
                    <a:moveTo>
                      <a:pt x="2" y="6"/>
                    </a:moveTo>
                    <a:cubicBezTo>
                      <a:pt x="2" y="6"/>
                      <a:pt x="5" y="3"/>
                      <a:pt x="5" y="3"/>
                    </a:cubicBezTo>
                    <a:cubicBezTo>
                      <a:pt x="4" y="2"/>
                      <a:pt x="4" y="1"/>
                      <a:pt x="4" y="1"/>
                    </a:cubicBezTo>
                    <a:cubicBezTo>
                      <a:pt x="4" y="0"/>
                      <a:pt x="0" y="1"/>
                      <a:pt x="0" y="1"/>
                    </a:cubicBezTo>
                    <a:cubicBezTo>
                      <a:pt x="1" y="5"/>
                      <a:pt x="1" y="5"/>
                      <a:pt x="1" y="5"/>
                    </a:cubicBezTo>
                    <a:cubicBezTo>
                      <a:pt x="1" y="5"/>
                      <a:pt x="2" y="6"/>
                      <a:pt x="2"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2" name="Freeform 161"/>
              <p:cNvSpPr>
                <a:spLocks/>
              </p:cNvSpPr>
              <p:nvPr/>
            </p:nvSpPr>
            <p:spPr bwMode="auto">
              <a:xfrm>
                <a:off x="3750" y="3212"/>
                <a:ext cx="8" cy="6"/>
              </a:xfrm>
              <a:custGeom>
                <a:avLst/>
                <a:gdLst>
                  <a:gd name="T0" fmla="*/ 0 w 4"/>
                  <a:gd name="T1" fmla="*/ 2 h 3"/>
                  <a:gd name="T2" fmla="*/ 0 w 4"/>
                  <a:gd name="T3" fmla="*/ 3 h 3"/>
                  <a:gd name="T4" fmla="*/ 0 w 4"/>
                  <a:gd name="T5" fmla="*/ 3 h 3"/>
                  <a:gd name="T6" fmla="*/ 3 w 4"/>
                  <a:gd name="T7" fmla="*/ 2 h 3"/>
                  <a:gd name="T8" fmla="*/ 3 w 4"/>
                  <a:gd name="T9" fmla="*/ 0 h 3"/>
                  <a:gd name="T10" fmla="*/ 0 w 4"/>
                  <a:gd name="T11" fmla="*/ 2 h 3"/>
                </a:gdLst>
                <a:ahLst/>
                <a:cxnLst>
                  <a:cxn ang="0">
                    <a:pos x="T0" y="T1"/>
                  </a:cxn>
                  <a:cxn ang="0">
                    <a:pos x="T2" y="T3"/>
                  </a:cxn>
                  <a:cxn ang="0">
                    <a:pos x="T4" y="T5"/>
                  </a:cxn>
                  <a:cxn ang="0">
                    <a:pos x="T6" y="T7"/>
                  </a:cxn>
                  <a:cxn ang="0">
                    <a:pos x="T8" y="T9"/>
                  </a:cxn>
                  <a:cxn ang="0">
                    <a:pos x="T10" y="T11"/>
                  </a:cxn>
                </a:cxnLst>
                <a:rect l="0" t="0" r="r" b="b"/>
                <a:pathLst>
                  <a:path w="4" h="3">
                    <a:moveTo>
                      <a:pt x="0" y="2"/>
                    </a:moveTo>
                    <a:cubicBezTo>
                      <a:pt x="0" y="3"/>
                      <a:pt x="0" y="3"/>
                      <a:pt x="0" y="3"/>
                    </a:cubicBezTo>
                    <a:cubicBezTo>
                      <a:pt x="0" y="3"/>
                      <a:pt x="0" y="3"/>
                      <a:pt x="0" y="3"/>
                    </a:cubicBezTo>
                    <a:cubicBezTo>
                      <a:pt x="0" y="3"/>
                      <a:pt x="3" y="3"/>
                      <a:pt x="3" y="2"/>
                    </a:cubicBezTo>
                    <a:cubicBezTo>
                      <a:pt x="4" y="2"/>
                      <a:pt x="3" y="1"/>
                      <a:pt x="3" y="0"/>
                    </a:cubicBezTo>
                    <a:cubicBezTo>
                      <a:pt x="3" y="0"/>
                      <a:pt x="0" y="2"/>
                      <a:pt x="0"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3" name="Freeform 162"/>
              <p:cNvSpPr>
                <a:spLocks/>
              </p:cNvSpPr>
              <p:nvPr/>
            </p:nvSpPr>
            <p:spPr bwMode="auto">
              <a:xfrm>
                <a:off x="3748" y="2951"/>
                <a:ext cx="24" cy="10"/>
              </a:xfrm>
              <a:custGeom>
                <a:avLst/>
                <a:gdLst>
                  <a:gd name="T0" fmla="*/ 9 w 12"/>
                  <a:gd name="T1" fmla="*/ 1 h 5"/>
                  <a:gd name="T2" fmla="*/ 5 w 12"/>
                  <a:gd name="T3" fmla="*/ 0 h 5"/>
                  <a:gd name="T4" fmla="*/ 1 w 12"/>
                  <a:gd name="T5" fmla="*/ 2 h 5"/>
                  <a:gd name="T6" fmla="*/ 2 w 12"/>
                  <a:gd name="T7" fmla="*/ 4 h 5"/>
                  <a:gd name="T8" fmla="*/ 5 w 12"/>
                  <a:gd name="T9" fmla="*/ 5 h 5"/>
                  <a:gd name="T10" fmla="*/ 10 w 12"/>
                  <a:gd name="T11" fmla="*/ 3 h 5"/>
                  <a:gd name="T12" fmla="*/ 9 w 12"/>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9" y="1"/>
                    </a:moveTo>
                    <a:cubicBezTo>
                      <a:pt x="5" y="0"/>
                      <a:pt x="5" y="0"/>
                      <a:pt x="5" y="0"/>
                    </a:cubicBezTo>
                    <a:cubicBezTo>
                      <a:pt x="5" y="0"/>
                      <a:pt x="1" y="2"/>
                      <a:pt x="1" y="2"/>
                    </a:cubicBezTo>
                    <a:cubicBezTo>
                      <a:pt x="0" y="2"/>
                      <a:pt x="1" y="4"/>
                      <a:pt x="2" y="4"/>
                    </a:cubicBezTo>
                    <a:cubicBezTo>
                      <a:pt x="2" y="5"/>
                      <a:pt x="5" y="5"/>
                      <a:pt x="5" y="5"/>
                    </a:cubicBezTo>
                    <a:cubicBezTo>
                      <a:pt x="6" y="5"/>
                      <a:pt x="8" y="4"/>
                      <a:pt x="10" y="3"/>
                    </a:cubicBezTo>
                    <a:cubicBezTo>
                      <a:pt x="12" y="1"/>
                      <a:pt x="9" y="1"/>
                      <a:pt x="9"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4" name="Freeform 163"/>
              <p:cNvSpPr>
                <a:spLocks/>
              </p:cNvSpPr>
              <p:nvPr/>
            </p:nvSpPr>
            <p:spPr bwMode="auto">
              <a:xfrm>
                <a:off x="3744" y="3182"/>
                <a:ext cx="26" cy="22"/>
              </a:xfrm>
              <a:custGeom>
                <a:avLst/>
                <a:gdLst>
                  <a:gd name="T0" fmla="*/ 12 w 13"/>
                  <a:gd name="T1" fmla="*/ 11 h 11"/>
                  <a:gd name="T2" fmla="*/ 12 w 13"/>
                  <a:gd name="T3" fmla="*/ 10 h 11"/>
                  <a:gd name="T4" fmla="*/ 13 w 13"/>
                  <a:gd name="T5" fmla="*/ 7 h 11"/>
                  <a:gd name="T6" fmla="*/ 12 w 13"/>
                  <a:gd name="T7" fmla="*/ 5 h 11"/>
                  <a:gd name="T8" fmla="*/ 11 w 13"/>
                  <a:gd name="T9" fmla="*/ 3 h 11"/>
                  <a:gd name="T10" fmla="*/ 10 w 13"/>
                  <a:gd name="T11" fmla="*/ 3 h 11"/>
                  <a:gd name="T12" fmla="*/ 7 w 13"/>
                  <a:gd name="T13" fmla="*/ 3 h 11"/>
                  <a:gd name="T14" fmla="*/ 5 w 13"/>
                  <a:gd name="T15" fmla="*/ 1 h 11"/>
                  <a:gd name="T16" fmla="*/ 3 w 13"/>
                  <a:gd name="T17" fmla="*/ 0 h 11"/>
                  <a:gd name="T18" fmla="*/ 0 w 13"/>
                  <a:gd name="T19" fmla="*/ 3 h 11"/>
                  <a:gd name="T20" fmla="*/ 4 w 13"/>
                  <a:gd name="T21" fmla="*/ 6 h 11"/>
                  <a:gd name="T22" fmla="*/ 8 w 13"/>
                  <a:gd name="T23" fmla="*/ 8 h 11"/>
                  <a:gd name="T24" fmla="*/ 12 w 13"/>
                  <a:gd name="T2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2" y="11"/>
                    </a:moveTo>
                    <a:cubicBezTo>
                      <a:pt x="12" y="10"/>
                      <a:pt x="12" y="10"/>
                      <a:pt x="12" y="10"/>
                    </a:cubicBezTo>
                    <a:cubicBezTo>
                      <a:pt x="12" y="10"/>
                      <a:pt x="13" y="9"/>
                      <a:pt x="13" y="7"/>
                    </a:cubicBezTo>
                    <a:cubicBezTo>
                      <a:pt x="13" y="4"/>
                      <a:pt x="12" y="6"/>
                      <a:pt x="12" y="5"/>
                    </a:cubicBezTo>
                    <a:cubicBezTo>
                      <a:pt x="12" y="5"/>
                      <a:pt x="12" y="4"/>
                      <a:pt x="11" y="3"/>
                    </a:cubicBezTo>
                    <a:cubicBezTo>
                      <a:pt x="10" y="1"/>
                      <a:pt x="10" y="2"/>
                      <a:pt x="10" y="3"/>
                    </a:cubicBezTo>
                    <a:cubicBezTo>
                      <a:pt x="9" y="3"/>
                      <a:pt x="8" y="3"/>
                      <a:pt x="7" y="3"/>
                    </a:cubicBezTo>
                    <a:cubicBezTo>
                      <a:pt x="6" y="3"/>
                      <a:pt x="6" y="2"/>
                      <a:pt x="5" y="1"/>
                    </a:cubicBezTo>
                    <a:cubicBezTo>
                      <a:pt x="5" y="0"/>
                      <a:pt x="3" y="0"/>
                      <a:pt x="3" y="0"/>
                    </a:cubicBezTo>
                    <a:cubicBezTo>
                      <a:pt x="2" y="0"/>
                      <a:pt x="0" y="2"/>
                      <a:pt x="0" y="3"/>
                    </a:cubicBezTo>
                    <a:cubicBezTo>
                      <a:pt x="1" y="4"/>
                      <a:pt x="1" y="4"/>
                      <a:pt x="4" y="6"/>
                    </a:cubicBezTo>
                    <a:cubicBezTo>
                      <a:pt x="7" y="8"/>
                      <a:pt x="7" y="8"/>
                      <a:pt x="8" y="8"/>
                    </a:cubicBezTo>
                    <a:cubicBezTo>
                      <a:pt x="9" y="9"/>
                      <a:pt x="12" y="10"/>
                      <a:pt x="12" y="1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5" name="Freeform 164"/>
              <p:cNvSpPr>
                <a:spLocks/>
              </p:cNvSpPr>
              <p:nvPr/>
            </p:nvSpPr>
            <p:spPr bwMode="auto">
              <a:xfrm>
                <a:off x="3784" y="3294"/>
                <a:ext cx="8" cy="6"/>
              </a:xfrm>
              <a:custGeom>
                <a:avLst/>
                <a:gdLst>
                  <a:gd name="T0" fmla="*/ 1 w 4"/>
                  <a:gd name="T1" fmla="*/ 2 h 3"/>
                  <a:gd name="T2" fmla="*/ 3 w 4"/>
                  <a:gd name="T3" fmla="*/ 3 h 3"/>
                  <a:gd name="T4" fmla="*/ 4 w 4"/>
                  <a:gd name="T5" fmla="*/ 2 h 3"/>
                  <a:gd name="T6" fmla="*/ 2 w 4"/>
                  <a:gd name="T7" fmla="*/ 1 h 3"/>
                  <a:gd name="T8" fmla="*/ 0 w 4"/>
                  <a:gd name="T9" fmla="*/ 0 h 3"/>
                  <a:gd name="T10" fmla="*/ 0 w 4"/>
                  <a:gd name="T11" fmla="*/ 2 h 3"/>
                  <a:gd name="T12" fmla="*/ 1 w 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1" y="2"/>
                    </a:moveTo>
                    <a:cubicBezTo>
                      <a:pt x="1" y="2"/>
                      <a:pt x="3" y="3"/>
                      <a:pt x="3" y="3"/>
                    </a:cubicBezTo>
                    <a:cubicBezTo>
                      <a:pt x="4" y="3"/>
                      <a:pt x="4" y="2"/>
                      <a:pt x="4" y="2"/>
                    </a:cubicBezTo>
                    <a:cubicBezTo>
                      <a:pt x="3" y="1"/>
                      <a:pt x="2" y="1"/>
                      <a:pt x="2" y="1"/>
                    </a:cubicBezTo>
                    <a:cubicBezTo>
                      <a:pt x="0" y="0"/>
                      <a:pt x="0" y="0"/>
                      <a:pt x="0" y="0"/>
                    </a:cubicBezTo>
                    <a:cubicBezTo>
                      <a:pt x="0" y="0"/>
                      <a:pt x="0" y="1"/>
                      <a:pt x="0" y="2"/>
                    </a:cubicBezTo>
                    <a:cubicBezTo>
                      <a:pt x="0" y="3"/>
                      <a:pt x="1" y="2"/>
                      <a:pt x="1"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6" name="Freeform 165"/>
              <p:cNvSpPr>
                <a:spLocks/>
              </p:cNvSpPr>
              <p:nvPr/>
            </p:nvSpPr>
            <p:spPr bwMode="auto">
              <a:xfrm>
                <a:off x="3768" y="3222"/>
                <a:ext cx="8" cy="16"/>
              </a:xfrm>
              <a:custGeom>
                <a:avLst/>
                <a:gdLst>
                  <a:gd name="T0" fmla="*/ 3 w 4"/>
                  <a:gd name="T1" fmla="*/ 2 h 8"/>
                  <a:gd name="T2" fmla="*/ 1 w 4"/>
                  <a:gd name="T3" fmla="*/ 1 h 8"/>
                  <a:gd name="T4" fmla="*/ 0 w 4"/>
                  <a:gd name="T5" fmla="*/ 0 h 8"/>
                  <a:gd name="T6" fmla="*/ 0 w 4"/>
                  <a:gd name="T7" fmla="*/ 2 h 8"/>
                  <a:gd name="T8" fmla="*/ 1 w 4"/>
                  <a:gd name="T9" fmla="*/ 4 h 8"/>
                  <a:gd name="T10" fmla="*/ 0 w 4"/>
                  <a:gd name="T11" fmla="*/ 5 h 8"/>
                  <a:gd name="T12" fmla="*/ 1 w 4"/>
                  <a:gd name="T13" fmla="*/ 8 h 8"/>
                  <a:gd name="T14" fmla="*/ 4 w 4"/>
                  <a:gd name="T15" fmla="*/ 4 h 8"/>
                  <a:gd name="T16" fmla="*/ 3 w 4"/>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3" y="2"/>
                    </a:moveTo>
                    <a:cubicBezTo>
                      <a:pt x="3" y="1"/>
                      <a:pt x="1" y="1"/>
                      <a:pt x="1" y="1"/>
                    </a:cubicBezTo>
                    <a:cubicBezTo>
                      <a:pt x="0" y="0"/>
                      <a:pt x="0" y="0"/>
                      <a:pt x="0" y="0"/>
                    </a:cubicBezTo>
                    <a:cubicBezTo>
                      <a:pt x="0" y="2"/>
                      <a:pt x="0" y="2"/>
                      <a:pt x="0" y="2"/>
                    </a:cubicBezTo>
                    <a:cubicBezTo>
                      <a:pt x="0" y="2"/>
                      <a:pt x="1" y="3"/>
                      <a:pt x="1" y="4"/>
                    </a:cubicBezTo>
                    <a:cubicBezTo>
                      <a:pt x="1" y="4"/>
                      <a:pt x="0" y="5"/>
                      <a:pt x="0" y="5"/>
                    </a:cubicBezTo>
                    <a:cubicBezTo>
                      <a:pt x="1" y="8"/>
                      <a:pt x="1" y="8"/>
                      <a:pt x="1" y="8"/>
                    </a:cubicBezTo>
                    <a:cubicBezTo>
                      <a:pt x="4" y="4"/>
                      <a:pt x="4" y="4"/>
                      <a:pt x="4" y="4"/>
                    </a:cubicBezTo>
                    <a:cubicBezTo>
                      <a:pt x="4" y="4"/>
                      <a:pt x="3" y="3"/>
                      <a:pt x="3"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7" name="Freeform 166"/>
              <p:cNvSpPr>
                <a:spLocks/>
              </p:cNvSpPr>
              <p:nvPr/>
            </p:nvSpPr>
            <p:spPr bwMode="auto">
              <a:xfrm>
                <a:off x="3790" y="3224"/>
                <a:ext cx="6" cy="6"/>
              </a:xfrm>
              <a:custGeom>
                <a:avLst/>
                <a:gdLst>
                  <a:gd name="T0" fmla="*/ 1 w 3"/>
                  <a:gd name="T1" fmla="*/ 3 h 3"/>
                  <a:gd name="T2" fmla="*/ 3 w 3"/>
                  <a:gd name="T3" fmla="*/ 1 h 3"/>
                  <a:gd name="T4" fmla="*/ 1 w 3"/>
                  <a:gd name="T5" fmla="*/ 0 h 3"/>
                  <a:gd name="T6" fmla="*/ 0 w 3"/>
                  <a:gd name="T7" fmla="*/ 2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3"/>
                      <a:pt x="3" y="1"/>
                      <a:pt x="3" y="1"/>
                    </a:cubicBezTo>
                    <a:cubicBezTo>
                      <a:pt x="1" y="0"/>
                      <a:pt x="1" y="0"/>
                      <a:pt x="1" y="0"/>
                    </a:cubicBezTo>
                    <a:cubicBezTo>
                      <a:pt x="0" y="2"/>
                      <a:pt x="0" y="2"/>
                      <a:pt x="0" y="2"/>
                    </a:cubicBezTo>
                    <a:cubicBezTo>
                      <a:pt x="0" y="2"/>
                      <a:pt x="1" y="3"/>
                      <a:pt x="1"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8" name="Freeform 167"/>
              <p:cNvSpPr>
                <a:spLocks/>
              </p:cNvSpPr>
              <p:nvPr/>
            </p:nvSpPr>
            <p:spPr bwMode="auto">
              <a:xfrm>
                <a:off x="3790" y="3118"/>
                <a:ext cx="14" cy="8"/>
              </a:xfrm>
              <a:custGeom>
                <a:avLst/>
                <a:gdLst>
                  <a:gd name="T0" fmla="*/ 5 w 7"/>
                  <a:gd name="T1" fmla="*/ 0 h 4"/>
                  <a:gd name="T2" fmla="*/ 2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2" y="0"/>
                      <a:pt x="2" y="0"/>
                      <a:pt x="2" y="0"/>
                    </a:cubicBezTo>
                    <a:cubicBezTo>
                      <a:pt x="2" y="0"/>
                      <a:pt x="0" y="2"/>
                      <a:pt x="0" y="2"/>
                    </a:cubicBezTo>
                    <a:cubicBezTo>
                      <a:pt x="1" y="4"/>
                      <a:pt x="1" y="4"/>
                      <a:pt x="1" y="4"/>
                    </a:cubicBezTo>
                    <a:cubicBezTo>
                      <a:pt x="1" y="4"/>
                      <a:pt x="3" y="3"/>
                      <a:pt x="5" y="2"/>
                    </a:cubicBezTo>
                    <a:cubicBezTo>
                      <a:pt x="7"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59" name="Freeform 168"/>
              <p:cNvSpPr>
                <a:spLocks/>
              </p:cNvSpPr>
              <p:nvPr/>
            </p:nvSpPr>
            <p:spPr bwMode="auto">
              <a:xfrm>
                <a:off x="3770" y="3204"/>
                <a:ext cx="22" cy="12"/>
              </a:xfrm>
              <a:custGeom>
                <a:avLst/>
                <a:gdLst>
                  <a:gd name="T0" fmla="*/ 7 w 11"/>
                  <a:gd name="T1" fmla="*/ 5 h 6"/>
                  <a:gd name="T2" fmla="*/ 10 w 11"/>
                  <a:gd name="T3" fmla="*/ 5 h 6"/>
                  <a:gd name="T4" fmla="*/ 11 w 11"/>
                  <a:gd name="T5" fmla="*/ 4 h 6"/>
                  <a:gd name="T6" fmla="*/ 10 w 11"/>
                  <a:gd name="T7" fmla="*/ 2 h 6"/>
                  <a:gd name="T8" fmla="*/ 7 w 11"/>
                  <a:gd name="T9" fmla="*/ 1 h 6"/>
                  <a:gd name="T10" fmla="*/ 5 w 11"/>
                  <a:gd name="T11" fmla="*/ 1 h 6"/>
                  <a:gd name="T12" fmla="*/ 2 w 11"/>
                  <a:gd name="T13" fmla="*/ 0 h 6"/>
                  <a:gd name="T14" fmla="*/ 1 w 11"/>
                  <a:gd name="T15" fmla="*/ 1 h 6"/>
                  <a:gd name="T16" fmla="*/ 3 w 11"/>
                  <a:gd name="T17" fmla="*/ 3 h 6"/>
                  <a:gd name="T18" fmla="*/ 7 w 11"/>
                  <a:gd name="T19"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6">
                    <a:moveTo>
                      <a:pt x="7" y="5"/>
                    </a:moveTo>
                    <a:cubicBezTo>
                      <a:pt x="7" y="6"/>
                      <a:pt x="9" y="5"/>
                      <a:pt x="10" y="5"/>
                    </a:cubicBezTo>
                    <a:cubicBezTo>
                      <a:pt x="11" y="4"/>
                      <a:pt x="11" y="4"/>
                      <a:pt x="11" y="4"/>
                    </a:cubicBezTo>
                    <a:cubicBezTo>
                      <a:pt x="11" y="3"/>
                      <a:pt x="10" y="2"/>
                      <a:pt x="10" y="2"/>
                    </a:cubicBezTo>
                    <a:cubicBezTo>
                      <a:pt x="10" y="2"/>
                      <a:pt x="9" y="1"/>
                      <a:pt x="7" y="1"/>
                    </a:cubicBezTo>
                    <a:cubicBezTo>
                      <a:pt x="5" y="1"/>
                      <a:pt x="5" y="1"/>
                      <a:pt x="5" y="1"/>
                    </a:cubicBezTo>
                    <a:cubicBezTo>
                      <a:pt x="5" y="1"/>
                      <a:pt x="5" y="1"/>
                      <a:pt x="2" y="0"/>
                    </a:cubicBezTo>
                    <a:cubicBezTo>
                      <a:pt x="0" y="0"/>
                      <a:pt x="1" y="1"/>
                      <a:pt x="1" y="1"/>
                    </a:cubicBezTo>
                    <a:cubicBezTo>
                      <a:pt x="3" y="3"/>
                      <a:pt x="3" y="3"/>
                      <a:pt x="3" y="3"/>
                    </a:cubicBezTo>
                    <a:cubicBezTo>
                      <a:pt x="3" y="3"/>
                      <a:pt x="7" y="5"/>
                      <a:pt x="7" y="5"/>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0" name="Freeform 169"/>
              <p:cNvSpPr>
                <a:spLocks/>
              </p:cNvSpPr>
              <p:nvPr/>
            </p:nvSpPr>
            <p:spPr bwMode="auto">
              <a:xfrm>
                <a:off x="3710" y="3098"/>
                <a:ext cx="30" cy="22"/>
              </a:xfrm>
              <a:custGeom>
                <a:avLst/>
                <a:gdLst>
                  <a:gd name="T0" fmla="*/ 4 w 15"/>
                  <a:gd name="T1" fmla="*/ 2 h 11"/>
                  <a:gd name="T2" fmla="*/ 2 w 15"/>
                  <a:gd name="T3" fmla="*/ 1 h 11"/>
                  <a:gd name="T4" fmla="*/ 0 w 15"/>
                  <a:gd name="T5" fmla="*/ 2 h 11"/>
                  <a:gd name="T6" fmla="*/ 3 w 15"/>
                  <a:gd name="T7" fmla="*/ 5 h 11"/>
                  <a:gd name="T8" fmla="*/ 9 w 15"/>
                  <a:gd name="T9" fmla="*/ 9 h 11"/>
                  <a:gd name="T10" fmla="*/ 4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4" y="2"/>
                    </a:moveTo>
                    <a:cubicBezTo>
                      <a:pt x="4" y="2"/>
                      <a:pt x="2" y="0"/>
                      <a:pt x="2" y="1"/>
                    </a:cubicBezTo>
                    <a:cubicBezTo>
                      <a:pt x="0" y="2"/>
                      <a:pt x="0" y="2"/>
                      <a:pt x="0" y="2"/>
                    </a:cubicBezTo>
                    <a:cubicBezTo>
                      <a:pt x="0" y="2"/>
                      <a:pt x="2" y="4"/>
                      <a:pt x="3" y="5"/>
                    </a:cubicBezTo>
                    <a:cubicBezTo>
                      <a:pt x="4" y="6"/>
                      <a:pt x="7" y="9"/>
                      <a:pt x="9" y="9"/>
                    </a:cubicBezTo>
                    <a:cubicBezTo>
                      <a:pt x="15" y="11"/>
                      <a:pt x="5" y="3"/>
                      <a:pt x="4"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1" name="Freeform 170"/>
              <p:cNvSpPr>
                <a:spLocks/>
              </p:cNvSpPr>
              <p:nvPr/>
            </p:nvSpPr>
            <p:spPr bwMode="auto">
              <a:xfrm>
                <a:off x="3820" y="3266"/>
                <a:ext cx="8" cy="8"/>
              </a:xfrm>
              <a:custGeom>
                <a:avLst/>
                <a:gdLst>
                  <a:gd name="T0" fmla="*/ 4 w 4"/>
                  <a:gd name="T1" fmla="*/ 1 h 4"/>
                  <a:gd name="T2" fmla="*/ 1 w 4"/>
                  <a:gd name="T3" fmla="*/ 1 h 4"/>
                  <a:gd name="T4" fmla="*/ 1 w 4"/>
                  <a:gd name="T5" fmla="*/ 2 h 4"/>
                  <a:gd name="T6" fmla="*/ 4 w 4"/>
                  <a:gd name="T7" fmla="*/ 1 h 4"/>
                </a:gdLst>
                <a:ahLst/>
                <a:cxnLst>
                  <a:cxn ang="0">
                    <a:pos x="T0" y="T1"/>
                  </a:cxn>
                  <a:cxn ang="0">
                    <a:pos x="T2" y="T3"/>
                  </a:cxn>
                  <a:cxn ang="0">
                    <a:pos x="T4" y="T5"/>
                  </a:cxn>
                  <a:cxn ang="0">
                    <a:pos x="T6" y="T7"/>
                  </a:cxn>
                </a:cxnLst>
                <a:rect l="0" t="0" r="r" b="b"/>
                <a:pathLst>
                  <a:path w="4" h="4">
                    <a:moveTo>
                      <a:pt x="4" y="1"/>
                    </a:moveTo>
                    <a:cubicBezTo>
                      <a:pt x="4" y="1"/>
                      <a:pt x="2" y="0"/>
                      <a:pt x="1" y="1"/>
                    </a:cubicBezTo>
                    <a:cubicBezTo>
                      <a:pt x="0" y="1"/>
                      <a:pt x="1" y="2"/>
                      <a:pt x="1" y="2"/>
                    </a:cubicBezTo>
                    <a:cubicBezTo>
                      <a:pt x="3" y="4"/>
                      <a:pt x="4" y="1"/>
                      <a:pt x="4"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2" name="Freeform 171"/>
              <p:cNvSpPr>
                <a:spLocks/>
              </p:cNvSpPr>
              <p:nvPr/>
            </p:nvSpPr>
            <p:spPr bwMode="auto">
              <a:xfrm>
                <a:off x="3812" y="3274"/>
                <a:ext cx="10" cy="16"/>
              </a:xfrm>
              <a:custGeom>
                <a:avLst/>
                <a:gdLst>
                  <a:gd name="T0" fmla="*/ 0 w 5"/>
                  <a:gd name="T1" fmla="*/ 6 h 8"/>
                  <a:gd name="T2" fmla="*/ 1 w 5"/>
                  <a:gd name="T3" fmla="*/ 7 h 8"/>
                  <a:gd name="T4" fmla="*/ 4 w 5"/>
                  <a:gd name="T5" fmla="*/ 7 h 8"/>
                  <a:gd name="T6" fmla="*/ 5 w 5"/>
                  <a:gd name="T7" fmla="*/ 5 h 8"/>
                  <a:gd name="T8" fmla="*/ 4 w 5"/>
                  <a:gd name="T9" fmla="*/ 2 h 8"/>
                  <a:gd name="T10" fmla="*/ 1 w 5"/>
                  <a:gd name="T11" fmla="*/ 2 h 8"/>
                  <a:gd name="T12" fmla="*/ 0 w 5"/>
                  <a:gd name="T13" fmla="*/ 6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6"/>
                    </a:moveTo>
                    <a:cubicBezTo>
                      <a:pt x="0" y="7"/>
                      <a:pt x="1" y="6"/>
                      <a:pt x="1" y="7"/>
                    </a:cubicBezTo>
                    <a:cubicBezTo>
                      <a:pt x="2" y="8"/>
                      <a:pt x="3" y="7"/>
                      <a:pt x="4" y="7"/>
                    </a:cubicBezTo>
                    <a:cubicBezTo>
                      <a:pt x="5" y="7"/>
                      <a:pt x="5" y="5"/>
                      <a:pt x="5" y="5"/>
                    </a:cubicBezTo>
                    <a:cubicBezTo>
                      <a:pt x="5" y="5"/>
                      <a:pt x="4" y="4"/>
                      <a:pt x="4" y="2"/>
                    </a:cubicBezTo>
                    <a:cubicBezTo>
                      <a:pt x="3" y="0"/>
                      <a:pt x="1" y="2"/>
                      <a:pt x="1" y="2"/>
                    </a:cubicBezTo>
                    <a:cubicBezTo>
                      <a:pt x="1" y="2"/>
                      <a:pt x="0" y="5"/>
                      <a:pt x="0"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3" name="Freeform 172"/>
              <p:cNvSpPr>
                <a:spLocks/>
              </p:cNvSpPr>
              <p:nvPr/>
            </p:nvSpPr>
            <p:spPr bwMode="auto">
              <a:xfrm>
                <a:off x="3814" y="3238"/>
                <a:ext cx="14" cy="28"/>
              </a:xfrm>
              <a:custGeom>
                <a:avLst/>
                <a:gdLst>
                  <a:gd name="T0" fmla="*/ 0 w 7"/>
                  <a:gd name="T1" fmla="*/ 11 h 14"/>
                  <a:gd name="T2" fmla="*/ 3 w 7"/>
                  <a:gd name="T3" fmla="*/ 13 h 14"/>
                  <a:gd name="T4" fmla="*/ 5 w 7"/>
                  <a:gd name="T5" fmla="*/ 12 h 14"/>
                  <a:gd name="T6" fmla="*/ 6 w 7"/>
                  <a:gd name="T7" fmla="*/ 10 h 14"/>
                  <a:gd name="T8" fmla="*/ 7 w 7"/>
                  <a:gd name="T9" fmla="*/ 7 h 14"/>
                  <a:gd name="T10" fmla="*/ 6 w 7"/>
                  <a:gd name="T11" fmla="*/ 5 h 14"/>
                  <a:gd name="T12" fmla="*/ 7 w 7"/>
                  <a:gd name="T13" fmla="*/ 2 h 14"/>
                  <a:gd name="T14" fmla="*/ 5 w 7"/>
                  <a:gd name="T15" fmla="*/ 0 h 14"/>
                  <a:gd name="T16" fmla="*/ 3 w 7"/>
                  <a:gd name="T17" fmla="*/ 1 h 14"/>
                  <a:gd name="T18" fmla="*/ 1 w 7"/>
                  <a:gd name="T19" fmla="*/ 3 h 14"/>
                  <a:gd name="T20" fmla="*/ 0 w 7"/>
                  <a:gd name="T21" fmla="*/ 7 h 14"/>
                  <a:gd name="T22" fmla="*/ 0 w 7"/>
                  <a:gd name="T23" fmla="*/ 9 h 14"/>
                  <a:gd name="T24" fmla="*/ 0 w 7"/>
                  <a:gd name="T25"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4">
                    <a:moveTo>
                      <a:pt x="0" y="11"/>
                    </a:moveTo>
                    <a:cubicBezTo>
                      <a:pt x="0" y="11"/>
                      <a:pt x="2" y="12"/>
                      <a:pt x="3" y="13"/>
                    </a:cubicBezTo>
                    <a:cubicBezTo>
                      <a:pt x="5" y="14"/>
                      <a:pt x="4" y="13"/>
                      <a:pt x="5" y="12"/>
                    </a:cubicBezTo>
                    <a:cubicBezTo>
                      <a:pt x="6" y="12"/>
                      <a:pt x="6" y="11"/>
                      <a:pt x="6" y="10"/>
                    </a:cubicBezTo>
                    <a:cubicBezTo>
                      <a:pt x="7" y="9"/>
                      <a:pt x="7" y="8"/>
                      <a:pt x="7" y="7"/>
                    </a:cubicBezTo>
                    <a:cubicBezTo>
                      <a:pt x="7" y="6"/>
                      <a:pt x="6" y="5"/>
                      <a:pt x="6" y="5"/>
                    </a:cubicBezTo>
                    <a:cubicBezTo>
                      <a:pt x="6" y="4"/>
                      <a:pt x="7" y="2"/>
                      <a:pt x="7" y="2"/>
                    </a:cubicBezTo>
                    <a:cubicBezTo>
                      <a:pt x="5" y="0"/>
                      <a:pt x="5" y="0"/>
                      <a:pt x="5" y="0"/>
                    </a:cubicBezTo>
                    <a:cubicBezTo>
                      <a:pt x="5" y="0"/>
                      <a:pt x="3" y="0"/>
                      <a:pt x="3" y="1"/>
                    </a:cubicBezTo>
                    <a:cubicBezTo>
                      <a:pt x="2" y="2"/>
                      <a:pt x="2" y="3"/>
                      <a:pt x="1" y="3"/>
                    </a:cubicBezTo>
                    <a:cubicBezTo>
                      <a:pt x="0" y="4"/>
                      <a:pt x="0" y="7"/>
                      <a:pt x="0" y="7"/>
                    </a:cubicBezTo>
                    <a:cubicBezTo>
                      <a:pt x="0" y="9"/>
                      <a:pt x="0" y="9"/>
                      <a:pt x="0" y="9"/>
                    </a:cubicBezTo>
                    <a:cubicBezTo>
                      <a:pt x="0" y="9"/>
                      <a:pt x="0" y="10"/>
                      <a:pt x="0" y="1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4" name="Freeform 173"/>
              <p:cNvSpPr>
                <a:spLocks/>
              </p:cNvSpPr>
              <p:nvPr/>
            </p:nvSpPr>
            <p:spPr bwMode="auto">
              <a:xfrm>
                <a:off x="3808" y="3110"/>
                <a:ext cx="38" cy="40"/>
              </a:xfrm>
              <a:custGeom>
                <a:avLst/>
                <a:gdLst>
                  <a:gd name="T0" fmla="*/ 17 w 19"/>
                  <a:gd name="T1" fmla="*/ 2 h 20"/>
                  <a:gd name="T2" fmla="*/ 15 w 19"/>
                  <a:gd name="T3" fmla="*/ 1 h 20"/>
                  <a:gd name="T4" fmla="*/ 12 w 19"/>
                  <a:gd name="T5" fmla="*/ 2 h 20"/>
                  <a:gd name="T6" fmla="*/ 9 w 19"/>
                  <a:gd name="T7" fmla="*/ 1 h 20"/>
                  <a:gd name="T8" fmla="*/ 5 w 19"/>
                  <a:gd name="T9" fmla="*/ 0 h 20"/>
                  <a:gd name="T10" fmla="*/ 3 w 19"/>
                  <a:gd name="T11" fmla="*/ 3 h 20"/>
                  <a:gd name="T12" fmla="*/ 1 w 19"/>
                  <a:gd name="T13" fmla="*/ 5 h 20"/>
                  <a:gd name="T14" fmla="*/ 4 w 19"/>
                  <a:gd name="T15" fmla="*/ 7 h 20"/>
                  <a:gd name="T16" fmla="*/ 7 w 19"/>
                  <a:gd name="T17" fmla="*/ 8 h 20"/>
                  <a:gd name="T18" fmla="*/ 10 w 19"/>
                  <a:gd name="T19" fmla="*/ 10 h 20"/>
                  <a:gd name="T20" fmla="*/ 9 w 19"/>
                  <a:gd name="T21" fmla="*/ 13 h 20"/>
                  <a:gd name="T22" fmla="*/ 6 w 19"/>
                  <a:gd name="T23" fmla="*/ 16 h 20"/>
                  <a:gd name="T24" fmla="*/ 8 w 19"/>
                  <a:gd name="T25" fmla="*/ 18 h 20"/>
                  <a:gd name="T26" fmla="*/ 11 w 19"/>
                  <a:gd name="T27" fmla="*/ 19 h 20"/>
                  <a:gd name="T28" fmla="*/ 13 w 19"/>
                  <a:gd name="T29" fmla="*/ 18 h 20"/>
                  <a:gd name="T30" fmla="*/ 14 w 19"/>
                  <a:gd name="T31" fmla="*/ 15 h 20"/>
                  <a:gd name="T32" fmla="*/ 15 w 19"/>
                  <a:gd name="T33" fmla="*/ 14 h 20"/>
                  <a:gd name="T34" fmla="*/ 16 w 19"/>
                  <a:gd name="T35" fmla="*/ 12 h 20"/>
                  <a:gd name="T36" fmla="*/ 15 w 19"/>
                  <a:gd name="T37" fmla="*/ 10 h 20"/>
                  <a:gd name="T38" fmla="*/ 14 w 19"/>
                  <a:gd name="T39" fmla="*/ 9 h 20"/>
                  <a:gd name="T40" fmla="*/ 14 w 19"/>
                  <a:gd name="T41" fmla="*/ 7 h 20"/>
                  <a:gd name="T42" fmla="*/ 12 w 19"/>
                  <a:gd name="T43" fmla="*/ 6 h 20"/>
                  <a:gd name="T44" fmla="*/ 17 w 19"/>
                  <a:gd name="T45" fmla="*/ 3 h 20"/>
                  <a:gd name="T46" fmla="*/ 17 w 19"/>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20">
                    <a:moveTo>
                      <a:pt x="17" y="2"/>
                    </a:moveTo>
                    <a:cubicBezTo>
                      <a:pt x="17" y="1"/>
                      <a:pt x="16" y="1"/>
                      <a:pt x="15" y="1"/>
                    </a:cubicBezTo>
                    <a:cubicBezTo>
                      <a:pt x="14" y="1"/>
                      <a:pt x="13" y="1"/>
                      <a:pt x="12" y="2"/>
                    </a:cubicBezTo>
                    <a:cubicBezTo>
                      <a:pt x="10" y="2"/>
                      <a:pt x="10" y="1"/>
                      <a:pt x="9" y="1"/>
                    </a:cubicBezTo>
                    <a:cubicBezTo>
                      <a:pt x="9" y="1"/>
                      <a:pt x="5" y="0"/>
                      <a:pt x="5" y="0"/>
                    </a:cubicBezTo>
                    <a:cubicBezTo>
                      <a:pt x="5" y="0"/>
                      <a:pt x="4" y="2"/>
                      <a:pt x="3" y="3"/>
                    </a:cubicBezTo>
                    <a:cubicBezTo>
                      <a:pt x="2" y="3"/>
                      <a:pt x="2" y="4"/>
                      <a:pt x="1" y="5"/>
                    </a:cubicBezTo>
                    <a:cubicBezTo>
                      <a:pt x="0" y="5"/>
                      <a:pt x="3" y="7"/>
                      <a:pt x="4" y="7"/>
                    </a:cubicBezTo>
                    <a:cubicBezTo>
                      <a:pt x="4" y="8"/>
                      <a:pt x="6" y="8"/>
                      <a:pt x="7" y="8"/>
                    </a:cubicBezTo>
                    <a:cubicBezTo>
                      <a:pt x="7" y="8"/>
                      <a:pt x="10" y="10"/>
                      <a:pt x="10" y="10"/>
                    </a:cubicBezTo>
                    <a:cubicBezTo>
                      <a:pt x="11" y="11"/>
                      <a:pt x="10" y="12"/>
                      <a:pt x="9" y="13"/>
                    </a:cubicBezTo>
                    <a:cubicBezTo>
                      <a:pt x="8" y="15"/>
                      <a:pt x="7" y="15"/>
                      <a:pt x="6" y="16"/>
                    </a:cubicBezTo>
                    <a:cubicBezTo>
                      <a:pt x="5" y="16"/>
                      <a:pt x="8" y="17"/>
                      <a:pt x="8" y="18"/>
                    </a:cubicBezTo>
                    <a:cubicBezTo>
                      <a:pt x="9" y="19"/>
                      <a:pt x="10" y="20"/>
                      <a:pt x="11" y="19"/>
                    </a:cubicBezTo>
                    <a:cubicBezTo>
                      <a:pt x="11" y="19"/>
                      <a:pt x="13" y="18"/>
                      <a:pt x="13" y="18"/>
                    </a:cubicBezTo>
                    <a:cubicBezTo>
                      <a:pt x="13" y="18"/>
                      <a:pt x="14" y="16"/>
                      <a:pt x="14" y="15"/>
                    </a:cubicBezTo>
                    <a:cubicBezTo>
                      <a:pt x="14" y="15"/>
                      <a:pt x="15" y="14"/>
                      <a:pt x="15" y="14"/>
                    </a:cubicBezTo>
                    <a:cubicBezTo>
                      <a:pt x="16" y="12"/>
                      <a:pt x="16" y="12"/>
                      <a:pt x="16" y="12"/>
                    </a:cubicBezTo>
                    <a:cubicBezTo>
                      <a:pt x="15" y="10"/>
                      <a:pt x="15" y="10"/>
                      <a:pt x="15" y="10"/>
                    </a:cubicBezTo>
                    <a:cubicBezTo>
                      <a:pt x="14" y="9"/>
                      <a:pt x="14" y="9"/>
                      <a:pt x="14" y="9"/>
                    </a:cubicBezTo>
                    <a:cubicBezTo>
                      <a:pt x="14" y="7"/>
                      <a:pt x="14" y="7"/>
                      <a:pt x="14" y="7"/>
                    </a:cubicBezTo>
                    <a:cubicBezTo>
                      <a:pt x="12" y="6"/>
                      <a:pt x="12" y="6"/>
                      <a:pt x="12" y="6"/>
                    </a:cubicBezTo>
                    <a:cubicBezTo>
                      <a:pt x="12" y="6"/>
                      <a:pt x="15" y="4"/>
                      <a:pt x="17" y="3"/>
                    </a:cubicBezTo>
                    <a:cubicBezTo>
                      <a:pt x="19" y="2"/>
                      <a:pt x="17" y="2"/>
                      <a:pt x="17"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5" name="Freeform 174"/>
              <p:cNvSpPr>
                <a:spLocks/>
              </p:cNvSpPr>
              <p:nvPr/>
            </p:nvSpPr>
            <p:spPr bwMode="auto">
              <a:xfrm>
                <a:off x="3842" y="3184"/>
                <a:ext cx="26" cy="20"/>
              </a:xfrm>
              <a:custGeom>
                <a:avLst/>
                <a:gdLst>
                  <a:gd name="T0" fmla="*/ 1 w 13"/>
                  <a:gd name="T1" fmla="*/ 8 h 10"/>
                  <a:gd name="T2" fmla="*/ 3 w 13"/>
                  <a:gd name="T3" fmla="*/ 10 h 10"/>
                  <a:gd name="T4" fmla="*/ 6 w 13"/>
                  <a:gd name="T5" fmla="*/ 8 h 10"/>
                  <a:gd name="T6" fmla="*/ 8 w 13"/>
                  <a:gd name="T7" fmla="*/ 6 h 10"/>
                  <a:gd name="T8" fmla="*/ 10 w 13"/>
                  <a:gd name="T9" fmla="*/ 4 h 10"/>
                  <a:gd name="T10" fmla="*/ 13 w 13"/>
                  <a:gd name="T11" fmla="*/ 0 h 10"/>
                  <a:gd name="T12" fmla="*/ 10 w 13"/>
                  <a:gd name="T13" fmla="*/ 0 h 10"/>
                  <a:gd name="T14" fmla="*/ 8 w 13"/>
                  <a:gd name="T15" fmla="*/ 3 h 10"/>
                  <a:gd name="T16" fmla="*/ 5 w 13"/>
                  <a:gd name="T17" fmla="*/ 2 h 10"/>
                  <a:gd name="T18" fmla="*/ 1 w 13"/>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 y="8"/>
                    </a:moveTo>
                    <a:cubicBezTo>
                      <a:pt x="0" y="9"/>
                      <a:pt x="3" y="10"/>
                      <a:pt x="3" y="10"/>
                    </a:cubicBezTo>
                    <a:cubicBezTo>
                      <a:pt x="3" y="10"/>
                      <a:pt x="6" y="8"/>
                      <a:pt x="6" y="8"/>
                    </a:cubicBezTo>
                    <a:cubicBezTo>
                      <a:pt x="7" y="8"/>
                      <a:pt x="7" y="7"/>
                      <a:pt x="8" y="6"/>
                    </a:cubicBezTo>
                    <a:cubicBezTo>
                      <a:pt x="8" y="5"/>
                      <a:pt x="9" y="5"/>
                      <a:pt x="10" y="4"/>
                    </a:cubicBezTo>
                    <a:cubicBezTo>
                      <a:pt x="12" y="4"/>
                      <a:pt x="13" y="0"/>
                      <a:pt x="13" y="0"/>
                    </a:cubicBezTo>
                    <a:cubicBezTo>
                      <a:pt x="13" y="0"/>
                      <a:pt x="10" y="0"/>
                      <a:pt x="10" y="0"/>
                    </a:cubicBezTo>
                    <a:cubicBezTo>
                      <a:pt x="10" y="1"/>
                      <a:pt x="9" y="3"/>
                      <a:pt x="8" y="3"/>
                    </a:cubicBezTo>
                    <a:cubicBezTo>
                      <a:pt x="8" y="3"/>
                      <a:pt x="6" y="2"/>
                      <a:pt x="5" y="2"/>
                    </a:cubicBezTo>
                    <a:cubicBezTo>
                      <a:pt x="5" y="2"/>
                      <a:pt x="1" y="6"/>
                      <a:pt x="1" y="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6" name="Freeform 175"/>
              <p:cNvSpPr>
                <a:spLocks/>
              </p:cNvSpPr>
              <p:nvPr/>
            </p:nvSpPr>
            <p:spPr bwMode="auto">
              <a:xfrm>
                <a:off x="3734" y="3230"/>
                <a:ext cx="8" cy="18"/>
              </a:xfrm>
              <a:custGeom>
                <a:avLst/>
                <a:gdLst>
                  <a:gd name="T0" fmla="*/ 1 w 4"/>
                  <a:gd name="T1" fmla="*/ 1 h 9"/>
                  <a:gd name="T2" fmla="*/ 0 w 4"/>
                  <a:gd name="T3" fmla="*/ 4 h 9"/>
                  <a:gd name="T4" fmla="*/ 1 w 4"/>
                  <a:gd name="T5" fmla="*/ 9 h 9"/>
                  <a:gd name="T6" fmla="*/ 3 w 4"/>
                  <a:gd name="T7" fmla="*/ 7 h 9"/>
                  <a:gd name="T8" fmla="*/ 4 w 4"/>
                  <a:gd name="T9" fmla="*/ 4 h 9"/>
                  <a:gd name="T10" fmla="*/ 2 w 4"/>
                  <a:gd name="T11" fmla="*/ 1 h 9"/>
                  <a:gd name="T12" fmla="*/ 1 w 4"/>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4" h="9">
                    <a:moveTo>
                      <a:pt x="1" y="1"/>
                    </a:moveTo>
                    <a:cubicBezTo>
                      <a:pt x="0" y="4"/>
                      <a:pt x="0" y="4"/>
                      <a:pt x="0" y="4"/>
                    </a:cubicBezTo>
                    <a:cubicBezTo>
                      <a:pt x="0" y="4"/>
                      <a:pt x="1" y="8"/>
                      <a:pt x="1" y="9"/>
                    </a:cubicBezTo>
                    <a:cubicBezTo>
                      <a:pt x="1" y="9"/>
                      <a:pt x="3" y="7"/>
                      <a:pt x="3" y="7"/>
                    </a:cubicBezTo>
                    <a:cubicBezTo>
                      <a:pt x="4" y="4"/>
                      <a:pt x="4" y="4"/>
                      <a:pt x="4" y="4"/>
                    </a:cubicBezTo>
                    <a:cubicBezTo>
                      <a:pt x="4" y="4"/>
                      <a:pt x="3" y="2"/>
                      <a:pt x="2" y="1"/>
                    </a:cubicBezTo>
                    <a:cubicBezTo>
                      <a:pt x="2" y="0"/>
                      <a:pt x="1" y="1"/>
                      <a:pt x="1"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7" name="Freeform 176"/>
              <p:cNvSpPr>
                <a:spLocks/>
              </p:cNvSpPr>
              <p:nvPr/>
            </p:nvSpPr>
            <p:spPr bwMode="auto">
              <a:xfrm>
                <a:off x="3822" y="3302"/>
                <a:ext cx="14" cy="13"/>
              </a:xfrm>
              <a:custGeom>
                <a:avLst/>
                <a:gdLst>
                  <a:gd name="T0" fmla="*/ 2 w 7"/>
                  <a:gd name="T1" fmla="*/ 4 h 6"/>
                  <a:gd name="T2" fmla="*/ 2 w 7"/>
                  <a:gd name="T3" fmla="*/ 5 h 6"/>
                  <a:gd name="T4" fmla="*/ 4 w 7"/>
                  <a:gd name="T5" fmla="*/ 6 h 6"/>
                  <a:gd name="T6" fmla="*/ 6 w 7"/>
                  <a:gd name="T7" fmla="*/ 5 h 6"/>
                  <a:gd name="T8" fmla="*/ 6 w 7"/>
                  <a:gd name="T9" fmla="*/ 3 h 6"/>
                  <a:gd name="T10" fmla="*/ 4 w 7"/>
                  <a:gd name="T11" fmla="*/ 1 h 6"/>
                  <a:gd name="T12" fmla="*/ 2 w 7"/>
                  <a:gd name="T13" fmla="*/ 0 h 6"/>
                  <a:gd name="T14" fmla="*/ 0 w 7"/>
                  <a:gd name="T15" fmla="*/ 2 h 6"/>
                  <a:gd name="T16" fmla="*/ 0 w 7"/>
                  <a:gd name="T17" fmla="*/ 3 h 6"/>
                  <a:gd name="T18" fmla="*/ 2 w 7"/>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2" y="4"/>
                    </a:moveTo>
                    <a:cubicBezTo>
                      <a:pt x="2" y="4"/>
                      <a:pt x="2" y="4"/>
                      <a:pt x="2" y="5"/>
                    </a:cubicBezTo>
                    <a:cubicBezTo>
                      <a:pt x="2" y="6"/>
                      <a:pt x="3" y="6"/>
                      <a:pt x="4" y="6"/>
                    </a:cubicBezTo>
                    <a:cubicBezTo>
                      <a:pt x="4" y="6"/>
                      <a:pt x="5" y="6"/>
                      <a:pt x="6" y="5"/>
                    </a:cubicBezTo>
                    <a:cubicBezTo>
                      <a:pt x="7" y="5"/>
                      <a:pt x="6" y="3"/>
                      <a:pt x="6" y="3"/>
                    </a:cubicBezTo>
                    <a:cubicBezTo>
                      <a:pt x="5" y="2"/>
                      <a:pt x="4" y="1"/>
                      <a:pt x="4" y="1"/>
                    </a:cubicBezTo>
                    <a:cubicBezTo>
                      <a:pt x="4" y="1"/>
                      <a:pt x="2" y="0"/>
                      <a:pt x="2" y="0"/>
                    </a:cubicBezTo>
                    <a:cubicBezTo>
                      <a:pt x="1" y="0"/>
                      <a:pt x="0" y="2"/>
                      <a:pt x="0" y="2"/>
                    </a:cubicBezTo>
                    <a:cubicBezTo>
                      <a:pt x="0" y="3"/>
                      <a:pt x="0" y="3"/>
                      <a:pt x="0" y="3"/>
                    </a:cubicBezTo>
                    <a:cubicBezTo>
                      <a:pt x="0" y="3"/>
                      <a:pt x="2" y="3"/>
                      <a:pt x="2" y="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8" name="Freeform 177"/>
              <p:cNvSpPr>
                <a:spLocks/>
              </p:cNvSpPr>
              <p:nvPr/>
            </p:nvSpPr>
            <p:spPr bwMode="auto">
              <a:xfrm>
                <a:off x="3790" y="3246"/>
                <a:ext cx="16" cy="24"/>
              </a:xfrm>
              <a:custGeom>
                <a:avLst/>
                <a:gdLst>
                  <a:gd name="T0" fmla="*/ 2 w 8"/>
                  <a:gd name="T1" fmla="*/ 12 h 12"/>
                  <a:gd name="T2" fmla="*/ 2 w 8"/>
                  <a:gd name="T3" fmla="*/ 10 h 12"/>
                  <a:gd name="T4" fmla="*/ 4 w 8"/>
                  <a:gd name="T5" fmla="*/ 9 h 12"/>
                  <a:gd name="T6" fmla="*/ 6 w 8"/>
                  <a:gd name="T7" fmla="*/ 7 h 12"/>
                  <a:gd name="T8" fmla="*/ 8 w 8"/>
                  <a:gd name="T9" fmla="*/ 5 h 12"/>
                  <a:gd name="T10" fmla="*/ 8 w 8"/>
                  <a:gd name="T11" fmla="*/ 3 h 12"/>
                  <a:gd name="T12" fmla="*/ 8 w 8"/>
                  <a:gd name="T13" fmla="*/ 2 h 12"/>
                  <a:gd name="T14" fmla="*/ 6 w 8"/>
                  <a:gd name="T15" fmla="*/ 1 h 12"/>
                  <a:gd name="T16" fmla="*/ 5 w 8"/>
                  <a:gd name="T17" fmla="*/ 1 h 12"/>
                  <a:gd name="T18" fmla="*/ 4 w 8"/>
                  <a:gd name="T19" fmla="*/ 3 h 12"/>
                  <a:gd name="T20" fmla="*/ 2 w 8"/>
                  <a:gd name="T21" fmla="*/ 7 h 12"/>
                  <a:gd name="T22" fmla="*/ 2 w 8"/>
                  <a:gd name="T23" fmla="*/ 7 h 12"/>
                  <a:gd name="T24" fmla="*/ 0 w 8"/>
                  <a:gd name="T25" fmla="*/ 9 h 12"/>
                  <a:gd name="T26" fmla="*/ 1 w 8"/>
                  <a:gd name="T27" fmla="*/ 11 h 12"/>
                  <a:gd name="T28" fmla="*/ 2 w 8"/>
                  <a:gd name="T2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12">
                    <a:moveTo>
                      <a:pt x="2" y="12"/>
                    </a:moveTo>
                    <a:cubicBezTo>
                      <a:pt x="2" y="10"/>
                      <a:pt x="2" y="10"/>
                      <a:pt x="2" y="10"/>
                    </a:cubicBezTo>
                    <a:cubicBezTo>
                      <a:pt x="4" y="9"/>
                      <a:pt x="4" y="9"/>
                      <a:pt x="4" y="9"/>
                    </a:cubicBezTo>
                    <a:cubicBezTo>
                      <a:pt x="4" y="9"/>
                      <a:pt x="6" y="8"/>
                      <a:pt x="6" y="7"/>
                    </a:cubicBezTo>
                    <a:cubicBezTo>
                      <a:pt x="7" y="7"/>
                      <a:pt x="8" y="6"/>
                      <a:pt x="8" y="5"/>
                    </a:cubicBezTo>
                    <a:cubicBezTo>
                      <a:pt x="8" y="5"/>
                      <a:pt x="8" y="3"/>
                      <a:pt x="8" y="3"/>
                    </a:cubicBezTo>
                    <a:cubicBezTo>
                      <a:pt x="8" y="3"/>
                      <a:pt x="8" y="2"/>
                      <a:pt x="8" y="2"/>
                    </a:cubicBezTo>
                    <a:cubicBezTo>
                      <a:pt x="8" y="2"/>
                      <a:pt x="7" y="1"/>
                      <a:pt x="6" y="1"/>
                    </a:cubicBezTo>
                    <a:cubicBezTo>
                      <a:pt x="5" y="0"/>
                      <a:pt x="6" y="1"/>
                      <a:pt x="5" y="1"/>
                    </a:cubicBezTo>
                    <a:cubicBezTo>
                      <a:pt x="4" y="1"/>
                      <a:pt x="4" y="3"/>
                      <a:pt x="4" y="3"/>
                    </a:cubicBezTo>
                    <a:cubicBezTo>
                      <a:pt x="4" y="3"/>
                      <a:pt x="3" y="6"/>
                      <a:pt x="2" y="7"/>
                    </a:cubicBezTo>
                    <a:cubicBezTo>
                      <a:pt x="2" y="7"/>
                      <a:pt x="2" y="7"/>
                      <a:pt x="2" y="7"/>
                    </a:cubicBezTo>
                    <a:cubicBezTo>
                      <a:pt x="0" y="9"/>
                      <a:pt x="0" y="9"/>
                      <a:pt x="0" y="9"/>
                    </a:cubicBezTo>
                    <a:cubicBezTo>
                      <a:pt x="1" y="11"/>
                      <a:pt x="1" y="11"/>
                      <a:pt x="1" y="11"/>
                    </a:cubicBezTo>
                    <a:lnTo>
                      <a:pt x="2" y="12"/>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69" name="Freeform 178"/>
              <p:cNvSpPr>
                <a:spLocks/>
              </p:cNvSpPr>
              <p:nvPr/>
            </p:nvSpPr>
            <p:spPr bwMode="auto">
              <a:xfrm>
                <a:off x="3730" y="2999"/>
                <a:ext cx="20" cy="20"/>
              </a:xfrm>
              <a:custGeom>
                <a:avLst/>
                <a:gdLst>
                  <a:gd name="T0" fmla="*/ 6 w 10"/>
                  <a:gd name="T1" fmla="*/ 6 h 10"/>
                  <a:gd name="T2" fmla="*/ 9 w 10"/>
                  <a:gd name="T3" fmla="*/ 4 h 10"/>
                  <a:gd name="T4" fmla="*/ 9 w 10"/>
                  <a:gd name="T5" fmla="*/ 2 h 10"/>
                  <a:gd name="T6" fmla="*/ 9 w 10"/>
                  <a:gd name="T7" fmla="*/ 1 h 10"/>
                  <a:gd name="T8" fmla="*/ 5 w 10"/>
                  <a:gd name="T9" fmla="*/ 0 h 10"/>
                  <a:gd name="T10" fmla="*/ 2 w 10"/>
                  <a:gd name="T11" fmla="*/ 1 h 10"/>
                  <a:gd name="T12" fmla="*/ 0 w 10"/>
                  <a:gd name="T13" fmla="*/ 3 h 10"/>
                  <a:gd name="T14" fmla="*/ 1 w 10"/>
                  <a:gd name="T15" fmla="*/ 5 h 10"/>
                  <a:gd name="T16" fmla="*/ 2 w 10"/>
                  <a:gd name="T17" fmla="*/ 8 h 10"/>
                  <a:gd name="T18" fmla="*/ 3 w 10"/>
                  <a:gd name="T19" fmla="*/ 9 h 10"/>
                  <a:gd name="T20" fmla="*/ 6 w 10"/>
                  <a:gd name="T21" fmla="*/ 8 h 10"/>
                  <a:gd name="T22" fmla="*/ 6 w 10"/>
                  <a:gd name="T2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6" y="6"/>
                    </a:moveTo>
                    <a:cubicBezTo>
                      <a:pt x="6" y="6"/>
                      <a:pt x="8" y="5"/>
                      <a:pt x="9" y="4"/>
                    </a:cubicBezTo>
                    <a:cubicBezTo>
                      <a:pt x="10" y="3"/>
                      <a:pt x="9" y="2"/>
                      <a:pt x="9" y="2"/>
                    </a:cubicBezTo>
                    <a:cubicBezTo>
                      <a:pt x="9" y="1"/>
                      <a:pt x="9" y="1"/>
                      <a:pt x="9" y="1"/>
                    </a:cubicBezTo>
                    <a:cubicBezTo>
                      <a:pt x="9" y="1"/>
                      <a:pt x="7" y="0"/>
                      <a:pt x="5" y="0"/>
                    </a:cubicBezTo>
                    <a:cubicBezTo>
                      <a:pt x="3" y="0"/>
                      <a:pt x="4" y="0"/>
                      <a:pt x="2" y="1"/>
                    </a:cubicBezTo>
                    <a:cubicBezTo>
                      <a:pt x="1" y="1"/>
                      <a:pt x="1" y="2"/>
                      <a:pt x="0" y="3"/>
                    </a:cubicBezTo>
                    <a:cubicBezTo>
                      <a:pt x="0" y="4"/>
                      <a:pt x="0" y="4"/>
                      <a:pt x="1" y="5"/>
                    </a:cubicBezTo>
                    <a:cubicBezTo>
                      <a:pt x="2" y="6"/>
                      <a:pt x="2" y="6"/>
                      <a:pt x="2" y="8"/>
                    </a:cubicBezTo>
                    <a:cubicBezTo>
                      <a:pt x="2" y="10"/>
                      <a:pt x="3" y="9"/>
                      <a:pt x="3" y="9"/>
                    </a:cubicBezTo>
                    <a:cubicBezTo>
                      <a:pt x="4" y="9"/>
                      <a:pt x="5" y="9"/>
                      <a:pt x="6" y="8"/>
                    </a:cubicBezTo>
                    <a:cubicBezTo>
                      <a:pt x="8" y="7"/>
                      <a:pt x="6" y="6"/>
                      <a:pt x="6"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0" name="Freeform 179"/>
              <p:cNvSpPr>
                <a:spLocks/>
              </p:cNvSpPr>
              <p:nvPr/>
            </p:nvSpPr>
            <p:spPr bwMode="auto">
              <a:xfrm>
                <a:off x="3742" y="3282"/>
                <a:ext cx="24" cy="22"/>
              </a:xfrm>
              <a:custGeom>
                <a:avLst/>
                <a:gdLst>
                  <a:gd name="T0" fmla="*/ 10 w 12"/>
                  <a:gd name="T1" fmla="*/ 4 h 11"/>
                  <a:gd name="T2" fmla="*/ 11 w 12"/>
                  <a:gd name="T3" fmla="*/ 3 h 11"/>
                  <a:gd name="T4" fmla="*/ 10 w 12"/>
                  <a:gd name="T5" fmla="*/ 1 h 11"/>
                  <a:gd name="T6" fmla="*/ 7 w 12"/>
                  <a:gd name="T7" fmla="*/ 2 h 11"/>
                  <a:gd name="T8" fmla="*/ 8 w 12"/>
                  <a:gd name="T9" fmla="*/ 3 h 11"/>
                  <a:gd name="T10" fmla="*/ 7 w 12"/>
                  <a:gd name="T11" fmla="*/ 3 h 11"/>
                  <a:gd name="T12" fmla="*/ 5 w 12"/>
                  <a:gd name="T13" fmla="*/ 4 h 11"/>
                  <a:gd name="T14" fmla="*/ 6 w 12"/>
                  <a:gd name="T15" fmla="*/ 6 h 11"/>
                  <a:gd name="T16" fmla="*/ 5 w 12"/>
                  <a:gd name="T17" fmla="*/ 7 h 11"/>
                  <a:gd name="T18" fmla="*/ 4 w 12"/>
                  <a:gd name="T19" fmla="*/ 6 h 11"/>
                  <a:gd name="T20" fmla="*/ 2 w 12"/>
                  <a:gd name="T21" fmla="*/ 6 h 11"/>
                  <a:gd name="T22" fmla="*/ 1 w 12"/>
                  <a:gd name="T23" fmla="*/ 10 h 11"/>
                  <a:gd name="T24" fmla="*/ 3 w 12"/>
                  <a:gd name="T25" fmla="*/ 10 h 11"/>
                  <a:gd name="T26" fmla="*/ 5 w 12"/>
                  <a:gd name="T27" fmla="*/ 9 h 11"/>
                  <a:gd name="T28" fmla="*/ 5 w 12"/>
                  <a:gd name="T29" fmla="*/ 10 h 11"/>
                  <a:gd name="T30" fmla="*/ 8 w 12"/>
                  <a:gd name="T31" fmla="*/ 8 h 11"/>
                  <a:gd name="T32" fmla="*/ 9 w 12"/>
                  <a:gd name="T33" fmla="*/ 7 h 11"/>
                  <a:gd name="T34" fmla="*/ 8 w 12"/>
                  <a:gd name="T35" fmla="*/ 5 h 11"/>
                  <a:gd name="T36" fmla="*/ 10 w 12"/>
                  <a:gd name="T3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1">
                    <a:moveTo>
                      <a:pt x="10" y="4"/>
                    </a:moveTo>
                    <a:cubicBezTo>
                      <a:pt x="12" y="4"/>
                      <a:pt x="11" y="3"/>
                      <a:pt x="11" y="3"/>
                    </a:cubicBezTo>
                    <a:cubicBezTo>
                      <a:pt x="11" y="2"/>
                      <a:pt x="11" y="2"/>
                      <a:pt x="10" y="1"/>
                    </a:cubicBezTo>
                    <a:cubicBezTo>
                      <a:pt x="10" y="0"/>
                      <a:pt x="8" y="1"/>
                      <a:pt x="7" y="2"/>
                    </a:cubicBezTo>
                    <a:cubicBezTo>
                      <a:pt x="8" y="3"/>
                      <a:pt x="8" y="3"/>
                      <a:pt x="8" y="3"/>
                    </a:cubicBezTo>
                    <a:cubicBezTo>
                      <a:pt x="8" y="3"/>
                      <a:pt x="7" y="3"/>
                      <a:pt x="7" y="3"/>
                    </a:cubicBezTo>
                    <a:cubicBezTo>
                      <a:pt x="6" y="3"/>
                      <a:pt x="6" y="4"/>
                      <a:pt x="5" y="4"/>
                    </a:cubicBezTo>
                    <a:cubicBezTo>
                      <a:pt x="5" y="5"/>
                      <a:pt x="6" y="6"/>
                      <a:pt x="6" y="6"/>
                    </a:cubicBezTo>
                    <a:cubicBezTo>
                      <a:pt x="5" y="7"/>
                      <a:pt x="5" y="7"/>
                      <a:pt x="5" y="7"/>
                    </a:cubicBezTo>
                    <a:cubicBezTo>
                      <a:pt x="5" y="7"/>
                      <a:pt x="5" y="7"/>
                      <a:pt x="4" y="6"/>
                    </a:cubicBezTo>
                    <a:cubicBezTo>
                      <a:pt x="3" y="5"/>
                      <a:pt x="3" y="6"/>
                      <a:pt x="2" y="6"/>
                    </a:cubicBezTo>
                    <a:cubicBezTo>
                      <a:pt x="0" y="7"/>
                      <a:pt x="1" y="9"/>
                      <a:pt x="1" y="10"/>
                    </a:cubicBezTo>
                    <a:cubicBezTo>
                      <a:pt x="2" y="11"/>
                      <a:pt x="3" y="10"/>
                      <a:pt x="3" y="10"/>
                    </a:cubicBezTo>
                    <a:cubicBezTo>
                      <a:pt x="5" y="9"/>
                      <a:pt x="5" y="9"/>
                      <a:pt x="5" y="9"/>
                    </a:cubicBezTo>
                    <a:cubicBezTo>
                      <a:pt x="5" y="10"/>
                      <a:pt x="5" y="10"/>
                      <a:pt x="5" y="10"/>
                    </a:cubicBezTo>
                    <a:cubicBezTo>
                      <a:pt x="5" y="10"/>
                      <a:pt x="6" y="10"/>
                      <a:pt x="8" y="8"/>
                    </a:cubicBezTo>
                    <a:cubicBezTo>
                      <a:pt x="11" y="7"/>
                      <a:pt x="9" y="7"/>
                      <a:pt x="9" y="7"/>
                    </a:cubicBezTo>
                    <a:cubicBezTo>
                      <a:pt x="8" y="5"/>
                      <a:pt x="8" y="5"/>
                      <a:pt x="8" y="5"/>
                    </a:cubicBezTo>
                    <a:cubicBezTo>
                      <a:pt x="8" y="5"/>
                      <a:pt x="8" y="5"/>
                      <a:pt x="10" y="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1" name="Freeform 180"/>
              <p:cNvSpPr>
                <a:spLocks/>
              </p:cNvSpPr>
              <p:nvPr/>
            </p:nvSpPr>
            <p:spPr bwMode="auto">
              <a:xfrm>
                <a:off x="3736" y="3044"/>
                <a:ext cx="8" cy="6"/>
              </a:xfrm>
              <a:custGeom>
                <a:avLst/>
                <a:gdLst>
                  <a:gd name="T0" fmla="*/ 3 w 4"/>
                  <a:gd name="T1" fmla="*/ 0 h 3"/>
                  <a:gd name="T2" fmla="*/ 1 w 4"/>
                  <a:gd name="T3" fmla="*/ 1 h 3"/>
                  <a:gd name="T4" fmla="*/ 0 w 4"/>
                  <a:gd name="T5" fmla="*/ 2 h 3"/>
                  <a:gd name="T6" fmla="*/ 1 w 4"/>
                  <a:gd name="T7" fmla="*/ 3 h 3"/>
                  <a:gd name="T8" fmla="*/ 3 w 4"/>
                  <a:gd name="T9" fmla="*/ 1 h 3"/>
                  <a:gd name="T10" fmla="*/ 3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3" y="0"/>
                    </a:moveTo>
                    <a:cubicBezTo>
                      <a:pt x="1" y="1"/>
                      <a:pt x="1" y="1"/>
                      <a:pt x="1" y="1"/>
                    </a:cubicBezTo>
                    <a:cubicBezTo>
                      <a:pt x="1" y="1"/>
                      <a:pt x="0" y="2"/>
                      <a:pt x="0" y="2"/>
                    </a:cubicBezTo>
                    <a:cubicBezTo>
                      <a:pt x="1" y="3"/>
                      <a:pt x="1" y="3"/>
                      <a:pt x="1" y="3"/>
                    </a:cubicBezTo>
                    <a:cubicBezTo>
                      <a:pt x="1" y="3"/>
                      <a:pt x="2" y="2"/>
                      <a:pt x="3" y="1"/>
                    </a:cubicBezTo>
                    <a:cubicBezTo>
                      <a:pt x="4" y="0"/>
                      <a:pt x="3" y="0"/>
                      <a:pt x="3"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2" name="Freeform 181"/>
              <p:cNvSpPr>
                <a:spLocks/>
              </p:cNvSpPr>
              <p:nvPr/>
            </p:nvSpPr>
            <p:spPr bwMode="auto">
              <a:xfrm>
                <a:off x="3762" y="3266"/>
                <a:ext cx="10" cy="14"/>
              </a:xfrm>
              <a:custGeom>
                <a:avLst/>
                <a:gdLst>
                  <a:gd name="T0" fmla="*/ 3 w 5"/>
                  <a:gd name="T1" fmla="*/ 6 h 7"/>
                  <a:gd name="T2" fmla="*/ 5 w 5"/>
                  <a:gd name="T3" fmla="*/ 3 h 7"/>
                  <a:gd name="T4" fmla="*/ 5 w 5"/>
                  <a:gd name="T5" fmla="*/ 1 h 7"/>
                  <a:gd name="T6" fmla="*/ 3 w 5"/>
                  <a:gd name="T7" fmla="*/ 0 h 7"/>
                  <a:gd name="T8" fmla="*/ 0 w 5"/>
                  <a:gd name="T9" fmla="*/ 1 h 7"/>
                  <a:gd name="T10" fmla="*/ 2 w 5"/>
                  <a:gd name="T11" fmla="*/ 3 h 7"/>
                  <a:gd name="T12" fmla="*/ 3 w 5"/>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3" y="6"/>
                    </a:moveTo>
                    <a:cubicBezTo>
                      <a:pt x="4" y="7"/>
                      <a:pt x="5" y="3"/>
                      <a:pt x="5" y="3"/>
                    </a:cubicBezTo>
                    <a:cubicBezTo>
                      <a:pt x="5" y="1"/>
                      <a:pt x="5" y="1"/>
                      <a:pt x="5" y="1"/>
                    </a:cubicBezTo>
                    <a:cubicBezTo>
                      <a:pt x="3" y="0"/>
                      <a:pt x="3" y="0"/>
                      <a:pt x="3" y="0"/>
                    </a:cubicBezTo>
                    <a:cubicBezTo>
                      <a:pt x="0" y="1"/>
                      <a:pt x="0" y="1"/>
                      <a:pt x="0" y="1"/>
                    </a:cubicBezTo>
                    <a:cubicBezTo>
                      <a:pt x="2" y="3"/>
                      <a:pt x="2" y="3"/>
                      <a:pt x="2" y="3"/>
                    </a:cubicBezTo>
                    <a:cubicBezTo>
                      <a:pt x="2" y="3"/>
                      <a:pt x="2" y="5"/>
                      <a:pt x="3"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3" name="Freeform 182"/>
              <p:cNvSpPr>
                <a:spLocks/>
              </p:cNvSpPr>
              <p:nvPr/>
            </p:nvSpPr>
            <p:spPr bwMode="auto">
              <a:xfrm>
                <a:off x="3708" y="3391"/>
                <a:ext cx="204" cy="56"/>
              </a:xfrm>
              <a:custGeom>
                <a:avLst/>
                <a:gdLst>
                  <a:gd name="T0" fmla="*/ 102 w 102"/>
                  <a:gd name="T1" fmla="*/ 0 h 28"/>
                  <a:gd name="T2" fmla="*/ 98 w 102"/>
                  <a:gd name="T3" fmla="*/ 3 h 28"/>
                  <a:gd name="T4" fmla="*/ 94 w 102"/>
                  <a:gd name="T5" fmla="*/ 6 h 28"/>
                  <a:gd name="T6" fmla="*/ 88 w 102"/>
                  <a:gd name="T7" fmla="*/ 9 h 28"/>
                  <a:gd name="T8" fmla="*/ 83 w 102"/>
                  <a:gd name="T9" fmla="*/ 12 h 28"/>
                  <a:gd name="T10" fmla="*/ 81 w 102"/>
                  <a:gd name="T11" fmla="*/ 5 h 28"/>
                  <a:gd name="T12" fmla="*/ 75 w 102"/>
                  <a:gd name="T13" fmla="*/ 5 h 28"/>
                  <a:gd name="T14" fmla="*/ 66 w 102"/>
                  <a:gd name="T15" fmla="*/ 8 h 28"/>
                  <a:gd name="T16" fmla="*/ 60 w 102"/>
                  <a:gd name="T17" fmla="*/ 9 h 28"/>
                  <a:gd name="T18" fmla="*/ 51 w 102"/>
                  <a:gd name="T19" fmla="*/ 6 h 28"/>
                  <a:gd name="T20" fmla="*/ 42 w 102"/>
                  <a:gd name="T21" fmla="*/ 8 h 28"/>
                  <a:gd name="T22" fmla="*/ 31 w 102"/>
                  <a:gd name="T23" fmla="*/ 13 h 28"/>
                  <a:gd name="T24" fmla="*/ 28 w 102"/>
                  <a:gd name="T25" fmla="*/ 11 h 28"/>
                  <a:gd name="T26" fmla="*/ 24 w 102"/>
                  <a:gd name="T27" fmla="*/ 9 h 28"/>
                  <a:gd name="T28" fmla="*/ 21 w 102"/>
                  <a:gd name="T29" fmla="*/ 9 h 28"/>
                  <a:gd name="T30" fmla="*/ 23 w 102"/>
                  <a:gd name="T31" fmla="*/ 5 h 28"/>
                  <a:gd name="T32" fmla="*/ 18 w 102"/>
                  <a:gd name="T33" fmla="*/ 6 h 28"/>
                  <a:gd name="T34" fmla="*/ 11 w 102"/>
                  <a:gd name="T35" fmla="*/ 10 h 28"/>
                  <a:gd name="T36" fmla="*/ 8 w 102"/>
                  <a:gd name="T37" fmla="*/ 6 h 28"/>
                  <a:gd name="T38" fmla="*/ 5 w 102"/>
                  <a:gd name="T39" fmla="*/ 4 h 28"/>
                  <a:gd name="T40" fmla="*/ 7 w 102"/>
                  <a:gd name="T41" fmla="*/ 10 h 28"/>
                  <a:gd name="T42" fmla="*/ 3 w 102"/>
                  <a:gd name="T43" fmla="*/ 12 h 28"/>
                  <a:gd name="T44" fmla="*/ 2 w 102"/>
                  <a:gd name="T45" fmla="*/ 8 h 28"/>
                  <a:gd name="T46" fmla="*/ 2 w 102"/>
                  <a:gd name="T47" fmla="*/ 15 h 28"/>
                  <a:gd name="T48" fmla="*/ 3 w 102"/>
                  <a:gd name="T49" fmla="*/ 22 h 28"/>
                  <a:gd name="T50" fmla="*/ 9 w 102"/>
                  <a:gd name="T51" fmla="*/ 24 h 28"/>
                  <a:gd name="T52" fmla="*/ 14 w 102"/>
                  <a:gd name="T53" fmla="*/ 21 h 28"/>
                  <a:gd name="T54" fmla="*/ 22 w 102"/>
                  <a:gd name="T55" fmla="*/ 22 h 28"/>
                  <a:gd name="T56" fmla="*/ 30 w 102"/>
                  <a:gd name="T57" fmla="*/ 21 h 28"/>
                  <a:gd name="T58" fmla="*/ 42 w 102"/>
                  <a:gd name="T59" fmla="*/ 22 h 28"/>
                  <a:gd name="T60" fmla="*/ 48 w 102"/>
                  <a:gd name="T61" fmla="*/ 23 h 28"/>
                  <a:gd name="T62" fmla="*/ 50 w 102"/>
                  <a:gd name="T63" fmla="*/ 28 h 28"/>
                  <a:gd name="T64" fmla="*/ 60 w 102"/>
                  <a:gd name="T65" fmla="*/ 26 h 28"/>
                  <a:gd name="T66" fmla="*/ 70 w 102"/>
                  <a:gd name="T67" fmla="*/ 22 h 28"/>
                  <a:gd name="T68" fmla="*/ 80 w 102"/>
                  <a:gd name="T69" fmla="*/ 18 h 28"/>
                  <a:gd name="T70" fmla="*/ 91 w 102"/>
                  <a:gd name="T71" fmla="*/ 15 h 28"/>
                  <a:gd name="T72" fmla="*/ 97 w 102"/>
                  <a:gd name="T73" fmla="*/ 15 h 28"/>
                  <a:gd name="T74" fmla="*/ 101 w 102"/>
                  <a:gd name="T75" fmla="*/ 11 h 28"/>
                  <a:gd name="T76" fmla="*/ 102 w 102"/>
                  <a:gd name="T77" fmla="*/ 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 h="28">
                    <a:moveTo>
                      <a:pt x="100" y="3"/>
                    </a:moveTo>
                    <a:cubicBezTo>
                      <a:pt x="102" y="0"/>
                      <a:pt x="102" y="0"/>
                      <a:pt x="102" y="0"/>
                    </a:cubicBezTo>
                    <a:cubicBezTo>
                      <a:pt x="102" y="0"/>
                      <a:pt x="100" y="1"/>
                      <a:pt x="100" y="1"/>
                    </a:cubicBezTo>
                    <a:cubicBezTo>
                      <a:pt x="99" y="1"/>
                      <a:pt x="98" y="3"/>
                      <a:pt x="98" y="3"/>
                    </a:cubicBezTo>
                    <a:cubicBezTo>
                      <a:pt x="98" y="3"/>
                      <a:pt x="97" y="5"/>
                      <a:pt x="96" y="6"/>
                    </a:cubicBezTo>
                    <a:cubicBezTo>
                      <a:pt x="95" y="6"/>
                      <a:pt x="95" y="6"/>
                      <a:pt x="94" y="6"/>
                    </a:cubicBezTo>
                    <a:cubicBezTo>
                      <a:pt x="93" y="6"/>
                      <a:pt x="92" y="6"/>
                      <a:pt x="92" y="7"/>
                    </a:cubicBezTo>
                    <a:cubicBezTo>
                      <a:pt x="91" y="7"/>
                      <a:pt x="90" y="7"/>
                      <a:pt x="88" y="9"/>
                    </a:cubicBezTo>
                    <a:cubicBezTo>
                      <a:pt x="85" y="11"/>
                      <a:pt x="86" y="11"/>
                      <a:pt x="86" y="11"/>
                    </a:cubicBezTo>
                    <a:cubicBezTo>
                      <a:pt x="86" y="11"/>
                      <a:pt x="84" y="12"/>
                      <a:pt x="83" y="12"/>
                    </a:cubicBezTo>
                    <a:cubicBezTo>
                      <a:pt x="82" y="12"/>
                      <a:pt x="82" y="11"/>
                      <a:pt x="82" y="10"/>
                    </a:cubicBezTo>
                    <a:cubicBezTo>
                      <a:pt x="82" y="9"/>
                      <a:pt x="82" y="7"/>
                      <a:pt x="81" y="5"/>
                    </a:cubicBezTo>
                    <a:cubicBezTo>
                      <a:pt x="81" y="3"/>
                      <a:pt x="81" y="3"/>
                      <a:pt x="81" y="3"/>
                    </a:cubicBezTo>
                    <a:cubicBezTo>
                      <a:pt x="81" y="3"/>
                      <a:pt x="75" y="5"/>
                      <a:pt x="75" y="5"/>
                    </a:cubicBezTo>
                    <a:cubicBezTo>
                      <a:pt x="74" y="5"/>
                      <a:pt x="72" y="8"/>
                      <a:pt x="72" y="8"/>
                    </a:cubicBezTo>
                    <a:cubicBezTo>
                      <a:pt x="72" y="8"/>
                      <a:pt x="67" y="8"/>
                      <a:pt x="66" y="8"/>
                    </a:cubicBezTo>
                    <a:cubicBezTo>
                      <a:pt x="66" y="8"/>
                      <a:pt x="64" y="8"/>
                      <a:pt x="64" y="8"/>
                    </a:cubicBezTo>
                    <a:cubicBezTo>
                      <a:pt x="60" y="9"/>
                      <a:pt x="60" y="9"/>
                      <a:pt x="60" y="9"/>
                    </a:cubicBezTo>
                    <a:cubicBezTo>
                      <a:pt x="60" y="9"/>
                      <a:pt x="56" y="7"/>
                      <a:pt x="55" y="5"/>
                    </a:cubicBezTo>
                    <a:cubicBezTo>
                      <a:pt x="54" y="4"/>
                      <a:pt x="51" y="6"/>
                      <a:pt x="51" y="6"/>
                    </a:cubicBezTo>
                    <a:cubicBezTo>
                      <a:pt x="51" y="6"/>
                      <a:pt x="47" y="7"/>
                      <a:pt x="46" y="8"/>
                    </a:cubicBezTo>
                    <a:cubicBezTo>
                      <a:pt x="45" y="8"/>
                      <a:pt x="42" y="8"/>
                      <a:pt x="42" y="8"/>
                    </a:cubicBezTo>
                    <a:cubicBezTo>
                      <a:pt x="40" y="10"/>
                      <a:pt x="40" y="10"/>
                      <a:pt x="40" y="10"/>
                    </a:cubicBezTo>
                    <a:cubicBezTo>
                      <a:pt x="40" y="10"/>
                      <a:pt x="32" y="13"/>
                      <a:pt x="31" y="13"/>
                    </a:cubicBezTo>
                    <a:cubicBezTo>
                      <a:pt x="31" y="13"/>
                      <a:pt x="29" y="13"/>
                      <a:pt x="28" y="13"/>
                    </a:cubicBezTo>
                    <a:cubicBezTo>
                      <a:pt x="28" y="13"/>
                      <a:pt x="28" y="11"/>
                      <a:pt x="28" y="11"/>
                    </a:cubicBezTo>
                    <a:cubicBezTo>
                      <a:pt x="28" y="11"/>
                      <a:pt x="26" y="9"/>
                      <a:pt x="26" y="9"/>
                    </a:cubicBezTo>
                    <a:cubicBezTo>
                      <a:pt x="25" y="8"/>
                      <a:pt x="25" y="9"/>
                      <a:pt x="24" y="9"/>
                    </a:cubicBezTo>
                    <a:cubicBezTo>
                      <a:pt x="24" y="9"/>
                      <a:pt x="23" y="10"/>
                      <a:pt x="23" y="10"/>
                    </a:cubicBezTo>
                    <a:cubicBezTo>
                      <a:pt x="21" y="9"/>
                      <a:pt x="21" y="9"/>
                      <a:pt x="21" y="9"/>
                    </a:cubicBezTo>
                    <a:cubicBezTo>
                      <a:pt x="21" y="9"/>
                      <a:pt x="22" y="8"/>
                      <a:pt x="23" y="8"/>
                    </a:cubicBezTo>
                    <a:cubicBezTo>
                      <a:pt x="23" y="8"/>
                      <a:pt x="24" y="6"/>
                      <a:pt x="23" y="5"/>
                    </a:cubicBezTo>
                    <a:cubicBezTo>
                      <a:pt x="21" y="4"/>
                      <a:pt x="21" y="4"/>
                      <a:pt x="21" y="4"/>
                    </a:cubicBezTo>
                    <a:cubicBezTo>
                      <a:pt x="21" y="4"/>
                      <a:pt x="18" y="6"/>
                      <a:pt x="18" y="6"/>
                    </a:cubicBezTo>
                    <a:cubicBezTo>
                      <a:pt x="18" y="7"/>
                      <a:pt x="16" y="9"/>
                      <a:pt x="16" y="9"/>
                    </a:cubicBezTo>
                    <a:cubicBezTo>
                      <a:pt x="16" y="9"/>
                      <a:pt x="11" y="10"/>
                      <a:pt x="11" y="10"/>
                    </a:cubicBezTo>
                    <a:cubicBezTo>
                      <a:pt x="10" y="10"/>
                      <a:pt x="9" y="8"/>
                      <a:pt x="9" y="8"/>
                    </a:cubicBezTo>
                    <a:cubicBezTo>
                      <a:pt x="9" y="8"/>
                      <a:pt x="8" y="7"/>
                      <a:pt x="8" y="6"/>
                    </a:cubicBezTo>
                    <a:cubicBezTo>
                      <a:pt x="8" y="5"/>
                      <a:pt x="7" y="3"/>
                      <a:pt x="7" y="3"/>
                    </a:cubicBezTo>
                    <a:cubicBezTo>
                      <a:pt x="5" y="4"/>
                      <a:pt x="5" y="4"/>
                      <a:pt x="5" y="4"/>
                    </a:cubicBezTo>
                    <a:cubicBezTo>
                      <a:pt x="6" y="7"/>
                      <a:pt x="6" y="7"/>
                      <a:pt x="6" y="7"/>
                    </a:cubicBezTo>
                    <a:cubicBezTo>
                      <a:pt x="7" y="10"/>
                      <a:pt x="7" y="10"/>
                      <a:pt x="7" y="10"/>
                    </a:cubicBezTo>
                    <a:cubicBezTo>
                      <a:pt x="6" y="12"/>
                      <a:pt x="6" y="12"/>
                      <a:pt x="6" y="12"/>
                    </a:cubicBezTo>
                    <a:cubicBezTo>
                      <a:pt x="6" y="12"/>
                      <a:pt x="5" y="12"/>
                      <a:pt x="3" y="12"/>
                    </a:cubicBezTo>
                    <a:cubicBezTo>
                      <a:pt x="2" y="12"/>
                      <a:pt x="3" y="10"/>
                      <a:pt x="3" y="10"/>
                    </a:cubicBezTo>
                    <a:cubicBezTo>
                      <a:pt x="3" y="9"/>
                      <a:pt x="2" y="8"/>
                      <a:pt x="2" y="8"/>
                    </a:cubicBezTo>
                    <a:cubicBezTo>
                      <a:pt x="0" y="10"/>
                      <a:pt x="0" y="10"/>
                      <a:pt x="0" y="10"/>
                    </a:cubicBezTo>
                    <a:cubicBezTo>
                      <a:pt x="0" y="10"/>
                      <a:pt x="1" y="13"/>
                      <a:pt x="2" y="15"/>
                    </a:cubicBezTo>
                    <a:cubicBezTo>
                      <a:pt x="2" y="17"/>
                      <a:pt x="2" y="17"/>
                      <a:pt x="2" y="17"/>
                    </a:cubicBezTo>
                    <a:cubicBezTo>
                      <a:pt x="3" y="22"/>
                      <a:pt x="3" y="22"/>
                      <a:pt x="3" y="22"/>
                    </a:cubicBezTo>
                    <a:cubicBezTo>
                      <a:pt x="3" y="22"/>
                      <a:pt x="5" y="23"/>
                      <a:pt x="6" y="24"/>
                    </a:cubicBezTo>
                    <a:cubicBezTo>
                      <a:pt x="8" y="25"/>
                      <a:pt x="8" y="24"/>
                      <a:pt x="9" y="24"/>
                    </a:cubicBezTo>
                    <a:cubicBezTo>
                      <a:pt x="11" y="24"/>
                      <a:pt x="10" y="23"/>
                      <a:pt x="11" y="22"/>
                    </a:cubicBezTo>
                    <a:cubicBezTo>
                      <a:pt x="12" y="21"/>
                      <a:pt x="14" y="21"/>
                      <a:pt x="14" y="21"/>
                    </a:cubicBezTo>
                    <a:cubicBezTo>
                      <a:pt x="17" y="23"/>
                      <a:pt x="17" y="23"/>
                      <a:pt x="17" y="23"/>
                    </a:cubicBezTo>
                    <a:cubicBezTo>
                      <a:pt x="17" y="23"/>
                      <a:pt x="19" y="22"/>
                      <a:pt x="22" y="22"/>
                    </a:cubicBezTo>
                    <a:cubicBezTo>
                      <a:pt x="24" y="21"/>
                      <a:pt x="24" y="22"/>
                      <a:pt x="25" y="22"/>
                    </a:cubicBezTo>
                    <a:cubicBezTo>
                      <a:pt x="26" y="21"/>
                      <a:pt x="29" y="21"/>
                      <a:pt x="30" y="21"/>
                    </a:cubicBezTo>
                    <a:cubicBezTo>
                      <a:pt x="32" y="20"/>
                      <a:pt x="36" y="20"/>
                      <a:pt x="36" y="20"/>
                    </a:cubicBezTo>
                    <a:cubicBezTo>
                      <a:pt x="36" y="20"/>
                      <a:pt x="38" y="23"/>
                      <a:pt x="42" y="22"/>
                    </a:cubicBezTo>
                    <a:cubicBezTo>
                      <a:pt x="46" y="21"/>
                      <a:pt x="44" y="22"/>
                      <a:pt x="46" y="21"/>
                    </a:cubicBezTo>
                    <a:cubicBezTo>
                      <a:pt x="49" y="21"/>
                      <a:pt x="48" y="23"/>
                      <a:pt x="48" y="23"/>
                    </a:cubicBezTo>
                    <a:cubicBezTo>
                      <a:pt x="49" y="28"/>
                      <a:pt x="49" y="28"/>
                      <a:pt x="49" y="28"/>
                    </a:cubicBezTo>
                    <a:cubicBezTo>
                      <a:pt x="50" y="28"/>
                      <a:pt x="50" y="28"/>
                      <a:pt x="50" y="28"/>
                    </a:cubicBezTo>
                    <a:cubicBezTo>
                      <a:pt x="50" y="28"/>
                      <a:pt x="52" y="28"/>
                      <a:pt x="55" y="27"/>
                    </a:cubicBezTo>
                    <a:cubicBezTo>
                      <a:pt x="58" y="26"/>
                      <a:pt x="59" y="26"/>
                      <a:pt x="60" y="26"/>
                    </a:cubicBezTo>
                    <a:cubicBezTo>
                      <a:pt x="62" y="26"/>
                      <a:pt x="64" y="24"/>
                      <a:pt x="65" y="24"/>
                    </a:cubicBezTo>
                    <a:cubicBezTo>
                      <a:pt x="65" y="23"/>
                      <a:pt x="69" y="22"/>
                      <a:pt x="70" y="22"/>
                    </a:cubicBezTo>
                    <a:cubicBezTo>
                      <a:pt x="71" y="21"/>
                      <a:pt x="72" y="20"/>
                      <a:pt x="72" y="20"/>
                    </a:cubicBezTo>
                    <a:cubicBezTo>
                      <a:pt x="72" y="20"/>
                      <a:pt x="78" y="19"/>
                      <a:pt x="80" y="18"/>
                    </a:cubicBezTo>
                    <a:cubicBezTo>
                      <a:pt x="83" y="18"/>
                      <a:pt x="85" y="18"/>
                      <a:pt x="86" y="18"/>
                    </a:cubicBezTo>
                    <a:cubicBezTo>
                      <a:pt x="87" y="18"/>
                      <a:pt x="90" y="16"/>
                      <a:pt x="91" y="15"/>
                    </a:cubicBezTo>
                    <a:cubicBezTo>
                      <a:pt x="92" y="15"/>
                      <a:pt x="93" y="14"/>
                      <a:pt x="93" y="14"/>
                    </a:cubicBezTo>
                    <a:cubicBezTo>
                      <a:pt x="97" y="15"/>
                      <a:pt x="97" y="15"/>
                      <a:pt x="97" y="15"/>
                    </a:cubicBezTo>
                    <a:cubicBezTo>
                      <a:pt x="97" y="15"/>
                      <a:pt x="100" y="13"/>
                      <a:pt x="100" y="13"/>
                    </a:cubicBezTo>
                    <a:cubicBezTo>
                      <a:pt x="101" y="12"/>
                      <a:pt x="101" y="11"/>
                      <a:pt x="101" y="11"/>
                    </a:cubicBezTo>
                    <a:cubicBezTo>
                      <a:pt x="101" y="10"/>
                      <a:pt x="101" y="10"/>
                      <a:pt x="102" y="9"/>
                    </a:cubicBezTo>
                    <a:cubicBezTo>
                      <a:pt x="102" y="7"/>
                      <a:pt x="102" y="7"/>
                      <a:pt x="102" y="7"/>
                    </a:cubicBezTo>
                    <a:cubicBezTo>
                      <a:pt x="102" y="6"/>
                      <a:pt x="100" y="3"/>
                      <a:pt x="100"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4" name="Freeform 183"/>
              <p:cNvSpPr>
                <a:spLocks/>
              </p:cNvSpPr>
              <p:nvPr/>
            </p:nvSpPr>
            <p:spPr bwMode="auto">
              <a:xfrm>
                <a:off x="3882" y="3208"/>
                <a:ext cx="8" cy="10"/>
              </a:xfrm>
              <a:custGeom>
                <a:avLst/>
                <a:gdLst>
                  <a:gd name="T0" fmla="*/ 4 w 4"/>
                  <a:gd name="T1" fmla="*/ 1 h 5"/>
                  <a:gd name="T2" fmla="*/ 2 w 4"/>
                  <a:gd name="T3" fmla="*/ 0 h 5"/>
                  <a:gd name="T4" fmla="*/ 0 w 4"/>
                  <a:gd name="T5" fmla="*/ 3 h 5"/>
                  <a:gd name="T6" fmla="*/ 2 w 4"/>
                  <a:gd name="T7" fmla="*/ 5 h 5"/>
                  <a:gd name="T8" fmla="*/ 4 w 4"/>
                  <a:gd name="T9" fmla="*/ 1 h 5"/>
                </a:gdLst>
                <a:ahLst/>
                <a:cxnLst>
                  <a:cxn ang="0">
                    <a:pos x="T0" y="T1"/>
                  </a:cxn>
                  <a:cxn ang="0">
                    <a:pos x="T2" y="T3"/>
                  </a:cxn>
                  <a:cxn ang="0">
                    <a:pos x="T4" y="T5"/>
                  </a:cxn>
                  <a:cxn ang="0">
                    <a:pos x="T6" y="T7"/>
                  </a:cxn>
                  <a:cxn ang="0">
                    <a:pos x="T8" y="T9"/>
                  </a:cxn>
                </a:cxnLst>
                <a:rect l="0" t="0" r="r" b="b"/>
                <a:pathLst>
                  <a:path w="4" h="5">
                    <a:moveTo>
                      <a:pt x="4" y="1"/>
                    </a:moveTo>
                    <a:cubicBezTo>
                      <a:pt x="4" y="1"/>
                      <a:pt x="2" y="0"/>
                      <a:pt x="2" y="0"/>
                    </a:cubicBezTo>
                    <a:cubicBezTo>
                      <a:pt x="0" y="3"/>
                      <a:pt x="0" y="3"/>
                      <a:pt x="0" y="3"/>
                    </a:cubicBezTo>
                    <a:cubicBezTo>
                      <a:pt x="2" y="5"/>
                      <a:pt x="2" y="5"/>
                      <a:pt x="2" y="5"/>
                    </a:cubicBezTo>
                    <a:lnTo>
                      <a:pt x="4" y="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5" name="Freeform 184"/>
              <p:cNvSpPr>
                <a:spLocks/>
              </p:cNvSpPr>
              <p:nvPr/>
            </p:nvSpPr>
            <p:spPr bwMode="auto">
              <a:xfrm>
                <a:off x="3637" y="3096"/>
                <a:ext cx="8" cy="4"/>
              </a:xfrm>
              <a:custGeom>
                <a:avLst/>
                <a:gdLst>
                  <a:gd name="T0" fmla="*/ 1 w 4"/>
                  <a:gd name="T1" fmla="*/ 0 h 2"/>
                  <a:gd name="T2" fmla="*/ 0 w 4"/>
                  <a:gd name="T3" fmla="*/ 2 h 2"/>
                  <a:gd name="T4" fmla="*/ 1 w 4"/>
                  <a:gd name="T5" fmla="*/ 2 h 2"/>
                  <a:gd name="T6" fmla="*/ 3 w 4"/>
                  <a:gd name="T7" fmla="*/ 1 h 2"/>
                  <a:gd name="T8" fmla="*/ 2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1"/>
                      <a:pt x="0" y="2"/>
                    </a:cubicBezTo>
                    <a:cubicBezTo>
                      <a:pt x="1" y="2"/>
                      <a:pt x="1" y="2"/>
                      <a:pt x="1" y="2"/>
                    </a:cubicBezTo>
                    <a:cubicBezTo>
                      <a:pt x="1" y="2"/>
                      <a:pt x="2" y="1"/>
                      <a:pt x="3" y="1"/>
                    </a:cubicBezTo>
                    <a:cubicBezTo>
                      <a:pt x="4" y="0"/>
                      <a:pt x="2" y="0"/>
                      <a:pt x="2" y="0"/>
                    </a:cubicBezTo>
                    <a:lnTo>
                      <a:pt x="1"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6" name="Freeform 185"/>
              <p:cNvSpPr>
                <a:spLocks/>
              </p:cNvSpPr>
              <p:nvPr/>
            </p:nvSpPr>
            <p:spPr bwMode="auto">
              <a:xfrm>
                <a:off x="3724" y="3214"/>
                <a:ext cx="10" cy="18"/>
              </a:xfrm>
              <a:custGeom>
                <a:avLst/>
                <a:gdLst>
                  <a:gd name="T0" fmla="*/ 1 w 5"/>
                  <a:gd name="T1" fmla="*/ 3 h 9"/>
                  <a:gd name="T2" fmla="*/ 0 w 5"/>
                  <a:gd name="T3" fmla="*/ 6 h 9"/>
                  <a:gd name="T4" fmla="*/ 1 w 5"/>
                  <a:gd name="T5" fmla="*/ 8 h 9"/>
                  <a:gd name="T6" fmla="*/ 2 w 5"/>
                  <a:gd name="T7" fmla="*/ 7 h 9"/>
                  <a:gd name="T8" fmla="*/ 3 w 5"/>
                  <a:gd name="T9" fmla="*/ 6 h 9"/>
                  <a:gd name="T10" fmla="*/ 5 w 5"/>
                  <a:gd name="T11" fmla="*/ 4 h 9"/>
                  <a:gd name="T12" fmla="*/ 5 w 5"/>
                  <a:gd name="T13" fmla="*/ 2 h 9"/>
                  <a:gd name="T14" fmla="*/ 2 w 5"/>
                  <a:gd name="T15" fmla="*/ 0 h 9"/>
                  <a:gd name="T16" fmla="*/ 1 w 5"/>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1" y="3"/>
                    </a:moveTo>
                    <a:cubicBezTo>
                      <a:pt x="1" y="3"/>
                      <a:pt x="0" y="6"/>
                      <a:pt x="0" y="6"/>
                    </a:cubicBezTo>
                    <a:cubicBezTo>
                      <a:pt x="0" y="7"/>
                      <a:pt x="1" y="8"/>
                      <a:pt x="1" y="8"/>
                    </a:cubicBezTo>
                    <a:cubicBezTo>
                      <a:pt x="1" y="9"/>
                      <a:pt x="1" y="8"/>
                      <a:pt x="2" y="7"/>
                    </a:cubicBezTo>
                    <a:cubicBezTo>
                      <a:pt x="3" y="6"/>
                      <a:pt x="3" y="6"/>
                      <a:pt x="3" y="6"/>
                    </a:cubicBezTo>
                    <a:cubicBezTo>
                      <a:pt x="3" y="6"/>
                      <a:pt x="4" y="4"/>
                      <a:pt x="5" y="4"/>
                    </a:cubicBezTo>
                    <a:cubicBezTo>
                      <a:pt x="5" y="4"/>
                      <a:pt x="5" y="2"/>
                      <a:pt x="5" y="2"/>
                    </a:cubicBezTo>
                    <a:cubicBezTo>
                      <a:pt x="5" y="2"/>
                      <a:pt x="3" y="0"/>
                      <a:pt x="2" y="0"/>
                    </a:cubicBezTo>
                    <a:cubicBezTo>
                      <a:pt x="2" y="0"/>
                      <a:pt x="1" y="3"/>
                      <a:pt x="1"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7" name="Freeform 186"/>
              <p:cNvSpPr>
                <a:spLocks/>
              </p:cNvSpPr>
              <p:nvPr/>
            </p:nvSpPr>
            <p:spPr bwMode="auto">
              <a:xfrm>
                <a:off x="3880" y="3164"/>
                <a:ext cx="34" cy="20"/>
              </a:xfrm>
              <a:custGeom>
                <a:avLst/>
                <a:gdLst>
                  <a:gd name="T0" fmla="*/ 11 w 17"/>
                  <a:gd name="T1" fmla="*/ 1 h 10"/>
                  <a:gd name="T2" fmla="*/ 9 w 17"/>
                  <a:gd name="T3" fmla="*/ 2 h 10"/>
                  <a:gd name="T4" fmla="*/ 5 w 17"/>
                  <a:gd name="T5" fmla="*/ 1 h 10"/>
                  <a:gd name="T6" fmla="*/ 3 w 17"/>
                  <a:gd name="T7" fmla="*/ 1 h 10"/>
                  <a:gd name="T8" fmla="*/ 1 w 17"/>
                  <a:gd name="T9" fmla="*/ 4 h 10"/>
                  <a:gd name="T10" fmla="*/ 0 w 17"/>
                  <a:gd name="T11" fmla="*/ 7 h 10"/>
                  <a:gd name="T12" fmla="*/ 3 w 17"/>
                  <a:gd name="T13" fmla="*/ 8 h 10"/>
                  <a:gd name="T14" fmla="*/ 5 w 17"/>
                  <a:gd name="T15" fmla="*/ 6 h 10"/>
                  <a:gd name="T16" fmla="*/ 8 w 17"/>
                  <a:gd name="T17" fmla="*/ 9 h 10"/>
                  <a:gd name="T18" fmla="*/ 11 w 17"/>
                  <a:gd name="T19" fmla="*/ 9 h 10"/>
                  <a:gd name="T20" fmla="*/ 12 w 17"/>
                  <a:gd name="T21" fmla="*/ 7 h 10"/>
                  <a:gd name="T22" fmla="*/ 15 w 17"/>
                  <a:gd name="T23" fmla="*/ 5 h 10"/>
                  <a:gd name="T24" fmla="*/ 17 w 17"/>
                  <a:gd name="T25" fmla="*/ 2 h 10"/>
                  <a:gd name="T26" fmla="*/ 14 w 17"/>
                  <a:gd name="T27" fmla="*/ 0 h 10"/>
                  <a:gd name="T28" fmla="*/ 11 w 17"/>
                  <a:gd name="T2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1" y="1"/>
                    </a:moveTo>
                    <a:cubicBezTo>
                      <a:pt x="11" y="1"/>
                      <a:pt x="9" y="2"/>
                      <a:pt x="9" y="2"/>
                    </a:cubicBezTo>
                    <a:cubicBezTo>
                      <a:pt x="9" y="2"/>
                      <a:pt x="6" y="1"/>
                      <a:pt x="5" y="1"/>
                    </a:cubicBezTo>
                    <a:cubicBezTo>
                      <a:pt x="5" y="0"/>
                      <a:pt x="4" y="1"/>
                      <a:pt x="3" y="1"/>
                    </a:cubicBezTo>
                    <a:cubicBezTo>
                      <a:pt x="3" y="1"/>
                      <a:pt x="2" y="3"/>
                      <a:pt x="1" y="4"/>
                    </a:cubicBezTo>
                    <a:cubicBezTo>
                      <a:pt x="0" y="5"/>
                      <a:pt x="1" y="6"/>
                      <a:pt x="0" y="7"/>
                    </a:cubicBezTo>
                    <a:cubicBezTo>
                      <a:pt x="0" y="7"/>
                      <a:pt x="2" y="8"/>
                      <a:pt x="3" y="8"/>
                    </a:cubicBezTo>
                    <a:cubicBezTo>
                      <a:pt x="3" y="7"/>
                      <a:pt x="5" y="6"/>
                      <a:pt x="5" y="6"/>
                    </a:cubicBezTo>
                    <a:cubicBezTo>
                      <a:pt x="5" y="6"/>
                      <a:pt x="7" y="8"/>
                      <a:pt x="8" y="9"/>
                    </a:cubicBezTo>
                    <a:cubicBezTo>
                      <a:pt x="10" y="10"/>
                      <a:pt x="10" y="9"/>
                      <a:pt x="11" y="9"/>
                    </a:cubicBezTo>
                    <a:cubicBezTo>
                      <a:pt x="12" y="8"/>
                      <a:pt x="11" y="8"/>
                      <a:pt x="12" y="7"/>
                    </a:cubicBezTo>
                    <a:cubicBezTo>
                      <a:pt x="13" y="6"/>
                      <a:pt x="14" y="5"/>
                      <a:pt x="15" y="5"/>
                    </a:cubicBezTo>
                    <a:cubicBezTo>
                      <a:pt x="16" y="5"/>
                      <a:pt x="17" y="2"/>
                      <a:pt x="17" y="2"/>
                    </a:cubicBezTo>
                    <a:cubicBezTo>
                      <a:pt x="17" y="2"/>
                      <a:pt x="14" y="0"/>
                      <a:pt x="14" y="0"/>
                    </a:cubicBezTo>
                    <a:cubicBezTo>
                      <a:pt x="14" y="0"/>
                      <a:pt x="11" y="1"/>
                      <a:pt x="11" y="1"/>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8" name="Freeform 187"/>
              <p:cNvSpPr>
                <a:spLocks/>
              </p:cNvSpPr>
              <p:nvPr/>
            </p:nvSpPr>
            <p:spPr bwMode="auto">
              <a:xfrm>
                <a:off x="3912" y="3216"/>
                <a:ext cx="22" cy="24"/>
              </a:xfrm>
              <a:custGeom>
                <a:avLst/>
                <a:gdLst>
                  <a:gd name="T0" fmla="*/ 6 w 11"/>
                  <a:gd name="T1" fmla="*/ 11 h 12"/>
                  <a:gd name="T2" fmla="*/ 10 w 11"/>
                  <a:gd name="T3" fmla="*/ 11 h 12"/>
                  <a:gd name="T4" fmla="*/ 10 w 11"/>
                  <a:gd name="T5" fmla="*/ 8 h 12"/>
                  <a:gd name="T6" fmla="*/ 7 w 11"/>
                  <a:gd name="T7" fmla="*/ 7 h 12"/>
                  <a:gd name="T8" fmla="*/ 5 w 11"/>
                  <a:gd name="T9" fmla="*/ 6 h 12"/>
                  <a:gd name="T10" fmla="*/ 6 w 11"/>
                  <a:gd name="T11" fmla="*/ 9 h 12"/>
                  <a:gd name="T12" fmla="*/ 6 w 11"/>
                  <a:gd name="T13" fmla="*/ 10 h 12"/>
                  <a:gd name="T14" fmla="*/ 6 w 11"/>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2">
                    <a:moveTo>
                      <a:pt x="6" y="11"/>
                    </a:moveTo>
                    <a:cubicBezTo>
                      <a:pt x="6" y="11"/>
                      <a:pt x="10" y="12"/>
                      <a:pt x="10" y="11"/>
                    </a:cubicBezTo>
                    <a:cubicBezTo>
                      <a:pt x="10" y="10"/>
                      <a:pt x="11" y="9"/>
                      <a:pt x="10" y="8"/>
                    </a:cubicBezTo>
                    <a:cubicBezTo>
                      <a:pt x="10" y="8"/>
                      <a:pt x="8" y="7"/>
                      <a:pt x="7" y="7"/>
                    </a:cubicBezTo>
                    <a:cubicBezTo>
                      <a:pt x="6" y="7"/>
                      <a:pt x="6" y="7"/>
                      <a:pt x="5" y="6"/>
                    </a:cubicBezTo>
                    <a:cubicBezTo>
                      <a:pt x="0" y="0"/>
                      <a:pt x="3" y="8"/>
                      <a:pt x="6" y="9"/>
                    </a:cubicBezTo>
                    <a:cubicBezTo>
                      <a:pt x="6" y="10"/>
                      <a:pt x="6" y="10"/>
                      <a:pt x="6" y="10"/>
                    </a:cubicBezTo>
                    <a:lnTo>
                      <a:pt x="6" y="11"/>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79" name="Freeform 188"/>
              <p:cNvSpPr>
                <a:spLocks/>
              </p:cNvSpPr>
              <p:nvPr/>
            </p:nvSpPr>
            <p:spPr bwMode="auto">
              <a:xfrm>
                <a:off x="3798" y="3284"/>
                <a:ext cx="10" cy="10"/>
              </a:xfrm>
              <a:custGeom>
                <a:avLst/>
                <a:gdLst>
                  <a:gd name="T0" fmla="*/ 4 w 5"/>
                  <a:gd name="T1" fmla="*/ 3 h 5"/>
                  <a:gd name="T2" fmla="*/ 4 w 5"/>
                  <a:gd name="T3" fmla="*/ 0 h 5"/>
                  <a:gd name="T4" fmla="*/ 1 w 5"/>
                  <a:gd name="T5" fmla="*/ 2 h 5"/>
                  <a:gd name="T6" fmla="*/ 0 w 5"/>
                  <a:gd name="T7" fmla="*/ 3 h 5"/>
                  <a:gd name="T8" fmla="*/ 1 w 5"/>
                  <a:gd name="T9" fmla="*/ 5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2"/>
                      <a:pt x="4" y="0"/>
                      <a:pt x="4" y="0"/>
                    </a:cubicBezTo>
                    <a:cubicBezTo>
                      <a:pt x="1" y="2"/>
                      <a:pt x="1" y="2"/>
                      <a:pt x="1" y="2"/>
                    </a:cubicBezTo>
                    <a:cubicBezTo>
                      <a:pt x="0" y="3"/>
                      <a:pt x="0" y="3"/>
                      <a:pt x="0" y="3"/>
                    </a:cubicBezTo>
                    <a:cubicBezTo>
                      <a:pt x="1" y="5"/>
                      <a:pt x="1" y="5"/>
                      <a:pt x="1" y="5"/>
                    </a:cubicBezTo>
                    <a:cubicBezTo>
                      <a:pt x="1" y="5"/>
                      <a:pt x="3" y="4"/>
                      <a:pt x="4"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0" name="Freeform 189"/>
              <p:cNvSpPr>
                <a:spLocks/>
              </p:cNvSpPr>
              <p:nvPr/>
            </p:nvSpPr>
            <p:spPr bwMode="auto">
              <a:xfrm>
                <a:off x="3999" y="3258"/>
                <a:ext cx="32" cy="57"/>
              </a:xfrm>
              <a:custGeom>
                <a:avLst/>
                <a:gdLst>
                  <a:gd name="T0" fmla="*/ 15 w 16"/>
                  <a:gd name="T1" fmla="*/ 10 h 28"/>
                  <a:gd name="T2" fmla="*/ 16 w 16"/>
                  <a:gd name="T3" fmla="*/ 6 h 28"/>
                  <a:gd name="T4" fmla="*/ 14 w 16"/>
                  <a:gd name="T5" fmla="*/ 0 h 28"/>
                  <a:gd name="T6" fmla="*/ 12 w 16"/>
                  <a:gd name="T7" fmla="*/ 2 h 28"/>
                  <a:gd name="T8" fmla="*/ 10 w 16"/>
                  <a:gd name="T9" fmla="*/ 4 h 28"/>
                  <a:gd name="T10" fmla="*/ 6 w 16"/>
                  <a:gd name="T11" fmla="*/ 6 h 28"/>
                  <a:gd name="T12" fmla="*/ 5 w 16"/>
                  <a:gd name="T13" fmla="*/ 9 h 28"/>
                  <a:gd name="T14" fmla="*/ 2 w 16"/>
                  <a:gd name="T15" fmla="*/ 13 h 28"/>
                  <a:gd name="T16" fmla="*/ 1 w 16"/>
                  <a:gd name="T17" fmla="*/ 16 h 28"/>
                  <a:gd name="T18" fmla="*/ 0 w 16"/>
                  <a:gd name="T19" fmla="*/ 19 h 28"/>
                  <a:gd name="T20" fmla="*/ 3 w 16"/>
                  <a:gd name="T21" fmla="*/ 22 h 28"/>
                  <a:gd name="T22" fmla="*/ 3 w 16"/>
                  <a:gd name="T23" fmla="*/ 26 h 28"/>
                  <a:gd name="T24" fmla="*/ 4 w 16"/>
                  <a:gd name="T25" fmla="*/ 28 h 28"/>
                  <a:gd name="T26" fmla="*/ 8 w 16"/>
                  <a:gd name="T27" fmla="*/ 27 h 28"/>
                  <a:gd name="T28" fmla="*/ 9 w 16"/>
                  <a:gd name="T29" fmla="*/ 23 h 28"/>
                  <a:gd name="T30" fmla="*/ 12 w 16"/>
                  <a:gd name="T31" fmla="*/ 19 h 28"/>
                  <a:gd name="T32" fmla="*/ 13 w 16"/>
                  <a:gd name="T33" fmla="*/ 18 h 28"/>
                  <a:gd name="T34" fmla="*/ 13 w 16"/>
                  <a:gd name="T35" fmla="*/ 15 h 28"/>
                  <a:gd name="T36" fmla="*/ 14 w 16"/>
                  <a:gd name="T37" fmla="*/ 13 h 28"/>
                  <a:gd name="T38" fmla="*/ 15 w 16"/>
                  <a:gd name="T3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28">
                    <a:moveTo>
                      <a:pt x="15" y="10"/>
                    </a:moveTo>
                    <a:cubicBezTo>
                      <a:pt x="15" y="9"/>
                      <a:pt x="16" y="7"/>
                      <a:pt x="16" y="6"/>
                    </a:cubicBezTo>
                    <a:cubicBezTo>
                      <a:pt x="15" y="5"/>
                      <a:pt x="14" y="0"/>
                      <a:pt x="14" y="0"/>
                    </a:cubicBezTo>
                    <a:cubicBezTo>
                      <a:pt x="12" y="2"/>
                      <a:pt x="12" y="2"/>
                      <a:pt x="12" y="2"/>
                    </a:cubicBezTo>
                    <a:cubicBezTo>
                      <a:pt x="12" y="2"/>
                      <a:pt x="11" y="4"/>
                      <a:pt x="10" y="4"/>
                    </a:cubicBezTo>
                    <a:cubicBezTo>
                      <a:pt x="8" y="4"/>
                      <a:pt x="6" y="6"/>
                      <a:pt x="6" y="6"/>
                    </a:cubicBezTo>
                    <a:cubicBezTo>
                      <a:pt x="6" y="6"/>
                      <a:pt x="6" y="8"/>
                      <a:pt x="5" y="9"/>
                    </a:cubicBezTo>
                    <a:cubicBezTo>
                      <a:pt x="4" y="10"/>
                      <a:pt x="2" y="13"/>
                      <a:pt x="2" y="13"/>
                    </a:cubicBezTo>
                    <a:cubicBezTo>
                      <a:pt x="1" y="16"/>
                      <a:pt x="1" y="16"/>
                      <a:pt x="1" y="16"/>
                    </a:cubicBezTo>
                    <a:cubicBezTo>
                      <a:pt x="1" y="16"/>
                      <a:pt x="0" y="19"/>
                      <a:pt x="0" y="19"/>
                    </a:cubicBezTo>
                    <a:cubicBezTo>
                      <a:pt x="0" y="19"/>
                      <a:pt x="3" y="22"/>
                      <a:pt x="3" y="22"/>
                    </a:cubicBezTo>
                    <a:cubicBezTo>
                      <a:pt x="3" y="26"/>
                      <a:pt x="3" y="26"/>
                      <a:pt x="3" y="26"/>
                    </a:cubicBezTo>
                    <a:cubicBezTo>
                      <a:pt x="3" y="26"/>
                      <a:pt x="3" y="28"/>
                      <a:pt x="4" y="28"/>
                    </a:cubicBezTo>
                    <a:cubicBezTo>
                      <a:pt x="6" y="28"/>
                      <a:pt x="8" y="28"/>
                      <a:pt x="8" y="27"/>
                    </a:cubicBezTo>
                    <a:cubicBezTo>
                      <a:pt x="8" y="25"/>
                      <a:pt x="8" y="24"/>
                      <a:pt x="9" y="23"/>
                    </a:cubicBezTo>
                    <a:cubicBezTo>
                      <a:pt x="10" y="21"/>
                      <a:pt x="12" y="19"/>
                      <a:pt x="12" y="19"/>
                    </a:cubicBezTo>
                    <a:cubicBezTo>
                      <a:pt x="12" y="19"/>
                      <a:pt x="13" y="19"/>
                      <a:pt x="13" y="18"/>
                    </a:cubicBezTo>
                    <a:cubicBezTo>
                      <a:pt x="14" y="18"/>
                      <a:pt x="13" y="15"/>
                      <a:pt x="13" y="15"/>
                    </a:cubicBezTo>
                    <a:cubicBezTo>
                      <a:pt x="13" y="15"/>
                      <a:pt x="12" y="15"/>
                      <a:pt x="14" y="13"/>
                    </a:cubicBezTo>
                    <a:cubicBezTo>
                      <a:pt x="15" y="10"/>
                      <a:pt x="15" y="10"/>
                      <a:pt x="15" y="1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1" name="Freeform 190"/>
              <p:cNvSpPr>
                <a:spLocks/>
              </p:cNvSpPr>
              <p:nvPr/>
            </p:nvSpPr>
            <p:spPr bwMode="auto">
              <a:xfrm>
                <a:off x="3952" y="3367"/>
                <a:ext cx="18" cy="14"/>
              </a:xfrm>
              <a:custGeom>
                <a:avLst/>
                <a:gdLst>
                  <a:gd name="T0" fmla="*/ 5 w 9"/>
                  <a:gd name="T1" fmla="*/ 0 h 7"/>
                  <a:gd name="T2" fmla="*/ 1 w 9"/>
                  <a:gd name="T3" fmla="*/ 3 h 7"/>
                  <a:gd name="T4" fmla="*/ 0 w 9"/>
                  <a:gd name="T5" fmla="*/ 6 h 7"/>
                  <a:gd name="T6" fmla="*/ 2 w 9"/>
                  <a:gd name="T7" fmla="*/ 6 h 7"/>
                  <a:gd name="T8" fmla="*/ 4 w 9"/>
                  <a:gd name="T9" fmla="*/ 5 h 7"/>
                  <a:gd name="T10" fmla="*/ 8 w 9"/>
                  <a:gd name="T11" fmla="*/ 2 h 7"/>
                  <a:gd name="T12" fmla="*/ 5 w 9"/>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5" y="0"/>
                    </a:moveTo>
                    <a:cubicBezTo>
                      <a:pt x="1" y="3"/>
                      <a:pt x="1" y="3"/>
                      <a:pt x="1" y="3"/>
                    </a:cubicBezTo>
                    <a:cubicBezTo>
                      <a:pt x="1" y="3"/>
                      <a:pt x="0" y="6"/>
                      <a:pt x="0" y="6"/>
                    </a:cubicBezTo>
                    <a:cubicBezTo>
                      <a:pt x="1" y="7"/>
                      <a:pt x="1" y="6"/>
                      <a:pt x="2" y="6"/>
                    </a:cubicBezTo>
                    <a:cubicBezTo>
                      <a:pt x="3" y="6"/>
                      <a:pt x="3" y="6"/>
                      <a:pt x="4" y="5"/>
                    </a:cubicBezTo>
                    <a:cubicBezTo>
                      <a:pt x="5" y="4"/>
                      <a:pt x="7" y="3"/>
                      <a:pt x="8" y="2"/>
                    </a:cubicBezTo>
                    <a:cubicBezTo>
                      <a:pt x="9"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2" name="Freeform 191"/>
              <p:cNvSpPr>
                <a:spLocks/>
              </p:cNvSpPr>
              <p:nvPr/>
            </p:nvSpPr>
            <p:spPr bwMode="auto">
              <a:xfrm>
                <a:off x="3653" y="3096"/>
                <a:ext cx="12" cy="8"/>
              </a:xfrm>
              <a:custGeom>
                <a:avLst/>
                <a:gdLst>
                  <a:gd name="T0" fmla="*/ 0 w 6"/>
                  <a:gd name="T1" fmla="*/ 0 h 4"/>
                  <a:gd name="T2" fmla="*/ 0 w 6"/>
                  <a:gd name="T3" fmla="*/ 2 h 4"/>
                  <a:gd name="T4" fmla="*/ 4 w 6"/>
                  <a:gd name="T5" fmla="*/ 3 h 4"/>
                  <a:gd name="T6" fmla="*/ 5 w 6"/>
                  <a:gd name="T7" fmla="*/ 2 h 4"/>
                  <a:gd name="T8" fmla="*/ 3 w 6"/>
                  <a:gd name="T9" fmla="*/ 0 h 4"/>
                  <a:gd name="T10" fmla="*/ 0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0" y="0"/>
                    </a:moveTo>
                    <a:cubicBezTo>
                      <a:pt x="0" y="2"/>
                      <a:pt x="0" y="2"/>
                      <a:pt x="0" y="2"/>
                    </a:cubicBezTo>
                    <a:cubicBezTo>
                      <a:pt x="0" y="2"/>
                      <a:pt x="2" y="3"/>
                      <a:pt x="4" y="3"/>
                    </a:cubicBezTo>
                    <a:cubicBezTo>
                      <a:pt x="6" y="4"/>
                      <a:pt x="5" y="2"/>
                      <a:pt x="5" y="2"/>
                    </a:cubicBezTo>
                    <a:cubicBezTo>
                      <a:pt x="3" y="0"/>
                      <a:pt x="3" y="0"/>
                      <a:pt x="3" y="0"/>
                    </a:cubicBezTo>
                    <a:cubicBezTo>
                      <a:pt x="3"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3" name="Freeform 192"/>
              <p:cNvSpPr>
                <a:spLocks/>
              </p:cNvSpPr>
              <p:nvPr/>
            </p:nvSpPr>
            <p:spPr bwMode="auto">
              <a:xfrm>
                <a:off x="3924" y="3236"/>
                <a:ext cx="36" cy="28"/>
              </a:xfrm>
              <a:custGeom>
                <a:avLst/>
                <a:gdLst>
                  <a:gd name="T0" fmla="*/ 15 w 18"/>
                  <a:gd name="T1" fmla="*/ 0 h 14"/>
                  <a:gd name="T2" fmla="*/ 11 w 18"/>
                  <a:gd name="T3" fmla="*/ 1 h 14"/>
                  <a:gd name="T4" fmla="*/ 8 w 18"/>
                  <a:gd name="T5" fmla="*/ 3 h 14"/>
                  <a:gd name="T6" fmla="*/ 6 w 18"/>
                  <a:gd name="T7" fmla="*/ 7 h 14"/>
                  <a:gd name="T8" fmla="*/ 4 w 18"/>
                  <a:gd name="T9" fmla="*/ 7 h 14"/>
                  <a:gd name="T10" fmla="*/ 0 w 18"/>
                  <a:gd name="T11" fmla="*/ 7 h 14"/>
                  <a:gd name="T12" fmla="*/ 0 w 18"/>
                  <a:gd name="T13" fmla="*/ 11 h 14"/>
                  <a:gd name="T14" fmla="*/ 3 w 18"/>
                  <a:gd name="T15" fmla="*/ 13 h 14"/>
                  <a:gd name="T16" fmla="*/ 4 w 18"/>
                  <a:gd name="T17" fmla="*/ 13 h 14"/>
                  <a:gd name="T18" fmla="*/ 3 w 18"/>
                  <a:gd name="T19" fmla="*/ 10 h 14"/>
                  <a:gd name="T20" fmla="*/ 6 w 18"/>
                  <a:gd name="T21" fmla="*/ 8 h 14"/>
                  <a:gd name="T22" fmla="*/ 9 w 18"/>
                  <a:gd name="T23" fmla="*/ 7 h 14"/>
                  <a:gd name="T24" fmla="*/ 12 w 18"/>
                  <a:gd name="T25" fmla="*/ 4 h 14"/>
                  <a:gd name="T26" fmla="*/ 16 w 18"/>
                  <a:gd name="T27" fmla="*/ 2 h 14"/>
                  <a:gd name="T28" fmla="*/ 15 w 18"/>
                  <a:gd name="T2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4">
                    <a:moveTo>
                      <a:pt x="15" y="0"/>
                    </a:moveTo>
                    <a:cubicBezTo>
                      <a:pt x="15" y="0"/>
                      <a:pt x="12" y="1"/>
                      <a:pt x="11" y="1"/>
                    </a:cubicBezTo>
                    <a:cubicBezTo>
                      <a:pt x="10" y="1"/>
                      <a:pt x="8" y="3"/>
                      <a:pt x="8" y="3"/>
                    </a:cubicBezTo>
                    <a:cubicBezTo>
                      <a:pt x="6" y="7"/>
                      <a:pt x="6" y="7"/>
                      <a:pt x="6" y="7"/>
                    </a:cubicBezTo>
                    <a:cubicBezTo>
                      <a:pt x="4" y="7"/>
                      <a:pt x="4" y="7"/>
                      <a:pt x="4" y="7"/>
                    </a:cubicBezTo>
                    <a:cubicBezTo>
                      <a:pt x="0" y="7"/>
                      <a:pt x="0" y="7"/>
                      <a:pt x="0" y="7"/>
                    </a:cubicBezTo>
                    <a:cubicBezTo>
                      <a:pt x="0" y="11"/>
                      <a:pt x="0" y="11"/>
                      <a:pt x="0" y="11"/>
                    </a:cubicBezTo>
                    <a:cubicBezTo>
                      <a:pt x="0" y="11"/>
                      <a:pt x="2" y="13"/>
                      <a:pt x="3" y="13"/>
                    </a:cubicBezTo>
                    <a:cubicBezTo>
                      <a:pt x="3" y="14"/>
                      <a:pt x="4" y="13"/>
                      <a:pt x="4" y="13"/>
                    </a:cubicBezTo>
                    <a:cubicBezTo>
                      <a:pt x="3" y="10"/>
                      <a:pt x="3" y="10"/>
                      <a:pt x="3" y="10"/>
                    </a:cubicBezTo>
                    <a:cubicBezTo>
                      <a:pt x="6" y="8"/>
                      <a:pt x="6" y="8"/>
                      <a:pt x="6" y="8"/>
                    </a:cubicBezTo>
                    <a:cubicBezTo>
                      <a:pt x="9" y="7"/>
                      <a:pt x="9" y="7"/>
                      <a:pt x="9" y="7"/>
                    </a:cubicBezTo>
                    <a:cubicBezTo>
                      <a:pt x="9" y="7"/>
                      <a:pt x="11" y="5"/>
                      <a:pt x="12" y="4"/>
                    </a:cubicBezTo>
                    <a:cubicBezTo>
                      <a:pt x="12" y="4"/>
                      <a:pt x="15" y="3"/>
                      <a:pt x="16" y="2"/>
                    </a:cubicBezTo>
                    <a:cubicBezTo>
                      <a:pt x="18" y="1"/>
                      <a:pt x="15" y="0"/>
                      <a:pt x="1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4" name="Freeform 193"/>
              <p:cNvSpPr>
                <a:spLocks/>
              </p:cNvSpPr>
              <p:nvPr/>
            </p:nvSpPr>
            <p:spPr bwMode="auto">
              <a:xfrm>
                <a:off x="3966" y="3331"/>
                <a:ext cx="12" cy="38"/>
              </a:xfrm>
              <a:custGeom>
                <a:avLst/>
                <a:gdLst>
                  <a:gd name="T0" fmla="*/ 2 w 6"/>
                  <a:gd name="T1" fmla="*/ 9 h 19"/>
                  <a:gd name="T2" fmla="*/ 3 w 6"/>
                  <a:gd name="T3" fmla="*/ 4 h 19"/>
                  <a:gd name="T4" fmla="*/ 4 w 6"/>
                  <a:gd name="T5" fmla="*/ 0 h 19"/>
                  <a:gd name="T6" fmla="*/ 1 w 6"/>
                  <a:gd name="T7" fmla="*/ 0 h 19"/>
                  <a:gd name="T8" fmla="*/ 1 w 6"/>
                  <a:gd name="T9" fmla="*/ 6 h 19"/>
                  <a:gd name="T10" fmla="*/ 0 w 6"/>
                  <a:gd name="T11" fmla="*/ 11 h 19"/>
                  <a:gd name="T12" fmla="*/ 1 w 6"/>
                  <a:gd name="T13" fmla="*/ 12 h 19"/>
                  <a:gd name="T14" fmla="*/ 1 w 6"/>
                  <a:gd name="T15" fmla="*/ 15 h 19"/>
                  <a:gd name="T16" fmla="*/ 4 w 6"/>
                  <a:gd name="T17" fmla="*/ 19 h 19"/>
                  <a:gd name="T18" fmla="*/ 5 w 6"/>
                  <a:gd name="T19" fmla="*/ 16 h 19"/>
                  <a:gd name="T20" fmla="*/ 6 w 6"/>
                  <a:gd name="T21" fmla="*/ 14 h 19"/>
                  <a:gd name="T22" fmla="*/ 5 w 6"/>
                  <a:gd name="T23" fmla="*/ 10 h 19"/>
                  <a:gd name="T24" fmla="*/ 2 w 6"/>
                  <a:gd name="T25"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9">
                    <a:moveTo>
                      <a:pt x="2" y="9"/>
                    </a:moveTo>
                    <a:cubicBezTo>
                      <a:pt x="2" y="9"/>
                      <a:pt x="3" y="5"/>
                      <a:pt x="3" y="4"/>
                    </a:cubicBezTo>
                    <a:cubicBezTo>
                      <a:pt x="3" y="3"/>
                      <a:pt x="4" y="1"/>
                      <a:pt x="4" y="0"/>
                    </a:cubicBezTo>
                    <a:cubicBezTo>
                      <a:pt x="4" y="0"/>
                      <a:pt x="1" y="0"/>
                      <a:pt x="1" y="0"/>
                    </a:cubicBezTo>
                    <a:cubicBezTo>
                      <a:pt x="1" y="0"/>
                      <a:pt x="1" y="5"/>
                      <a:pt x="1" y="6"/>
                    </a:cubicBezTo>
                    <a:cubicBezTo>
                      <a:pt x="1" y="7"/>
                      <a:pt x="0" y="11"/>
                      <a:pt x="0" y="11"/>
                    </a:cubicBezTo>
                    <a:cubicBezTo>
                      <a:pt x="0" y="12"/>
                      <a:pt x="1" y="12"/>
                      <a:pt x="1" y="12"/>
                    </a:cubicBezTo>
                    <a:cubicBezTo>
                      <a:pt x="1" y="12"/>
                      <a:pt x="1" y="14"/>
                      <a:pt x="1" y="15"/>
                    </a:cubicBezTo>
                    <a:cubicBezTo>
                      <a:pt x="1" y="16"/>
                      <a:pt x="3" y="18"/>
                      <a:pt x="4" y="19"/>
                    </a:cubicBezTo>
                    <a:cubicBezTo>
                      <a:pt x="5" y="16"/>
                      <a:pt x="5" y="16"/>
                      <a:pt x="5" y="16"/>
                    </a:cubicBezTo>
                    <a:cubicBezTo>
                      <a:pt x="6" y="14"/>
                      <a:pt x="6" y="14"/>
                      <a:pt x="6" y="14"/>
                    </a:cubicBezTo>
                    <a:cubicBezTo>
                      <a:pt x="6" y="14"/>
                      <a:pt x="6" y="11"/>
                      <a:pt x="5" y="10"/>
                    </a:cubicBezTo>
                    <a:cubicBezTo>
                      <a:pt x="3" y="9"/>
                      <a:pt x="2" y="10"/>
                      <a:pt x="2" y="9"/>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5" name="Freeform 194"/>
              <p:cNvSpPr>
                <a:spLocks/>
              </p:cNvSpPr>
              <p:nvPr/>
            </p:nvSpPr>
            <p:spPr bwMode="auto">
              <a:xfrm>
                <a:off x="3441" y="3192"/>
                <a:ext cx="38" cy="36"/>
              </a:xfrm>
              <a:custGeom>
                <a:avLst/>
                <a:gdLst>
                  <a:gd name="T0" fmla="*/ 18 w 19"/>
                  <a:gd name="T1" fmla="*/ 17 h 18"/>
                  <a:gd name="T2" fmla="*/ 17 w 19"/>
                  <a:gd name="T3" fmla="*/ 14 h 18"/>
                  <a:gd name="T4" fmla="*/ 14 w 19"/>
                  <a:gd name="T5" fmla="*/ 12 h 18"/>
                  <a:gd name="T6" fmla="*/ 13 w 19"/>
                  <a:gd name="T7" fmla="*/ 10 h 18"/>
                  <a:gd name="T8" fmla="*/ 10 w 19"/>
                  <a:gd name="T9" fmla="*/ 9 h 18"/>
                  <a:gd name="T10" fmla="*/ 9 w 19"/>
                  <a:gd name="T11" fmla="*/ 7 h 18"/>
                  <a:gd name="T12" fmla="*/ 10 w 19"/>
                  <a:gd name="T13" fmla="*/ 6 h 18"/>
                  <a:gd name="T14" fmla="*/ 12 w 19"/>
                  <a:gd name="T15" fmla="*/ 7 h 18"/>
                  <a:gd name="T16" fmla="*/ 14 w 19"/>
                  <a:gd name="T17" fmla="*/ 6 h 18"/>
                  <a:gd name="T18" fmla="*/ 14 w 19"/>
                  <a:gd name="T19" fmla="*/ 5 h 18"/>
                  <a:gd name="T20" fmla="*/ 11 w 19"/>
                  <a:gd name="T21" fmla="*/ 4 h 18"/>
                  <a:gd name="T22" fmla="*/ 12 w 19"/>
                  <a:gd name="T23" fmla="*/ 1 h 18"/>
                  <a:gd name="T24" fmla="*/ 10 w 19"/>
                  <a:gd name="T25" fmla="*/ 0 h 18"/>
                  <a:gd name="T26" fmla="*/ 8 w 19"/>
                  <a:gd name="T27" fmla="*/ 2 h 18"/>
                  <a:gd name="T28" fmla="*/ 7 w 19"/>
                  <a:gd name="T29" fmla="*/ 1 h 18"/>
                  <a:gd name="T30" fmla="*/ 6 w 19"/>
                  <a:gd name="T31" fmla="*/ 3 h 18"/>
                  <a:gd name="T32" fmla="*/ 6 w 19"/>
                  <a:gd name="T33" fmla="*/ 6 h 18"/>
                  <a:gd name="T34" fmla="*/ 4 w 19"/>
                  <a:gd name="T35" fmla="*/ 10 h 18"/>
                  <a:gd name="T36" fmla="*/ 2 w 19"/>
                  <a:gd name="T37" fmla="*/ 7 h 18"/>
                  <a:gd name="T38" fmla="*/ 1 w 19"/>
                  <a:gd name="T39" fmla="*/ 10 h 18"/>
                  <a:gd name="T40" fmla="*/ 0 w 19"/>
                  <a:gd name="T41" fmla="*/ 13 h 18"/>
                  <a:gd name="T42" fmla="*/ 2 w 19"/>
                  <a:gd name="T43" fmla="*/ 15 h 18"/>
                  <a:gd name="T44" fmla="*/ 3 w 19"/>
                  <a:gd name="T45" fmla="*/ 15 h 18"/>
                  <a:gd name="T46" fmla="*/ 4 w 19"/>
                  <a:gd name="T47" fmla="*/ 13 h 18"/>
                  <a:gd name="T48" fmla="*/ 6 w 19"/>
                  <a:gd name="T49" fmla="*/ 15 h 18"/>
                  <a:gd name="T50" fmla="*/ 8 w 19"/>
                  <a:gd name="T51" fmla="*/ 18 h 18"/>
                  <a:gd name="T52" fmla="*/ 10 w 19"/>
                  <a:gd name="T53" fmla="*/ 16 h 18"/>
                  <a:gd name="T54" fmla="*/ 14 w 19"/>
                  <a:gd name="T55" fmla="*/ 18 h 18"/>
                  <a:gd name="T56" fmla="*/ 18 w 19"/>
                  <a:gd name="T5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18">
                    <a:moveTo>
                      <a:pt x="18" y="17"/>
                    </a:moveTo>
                    <a:cubicBezTo>
                      <a:pt x="19" y="16"/>
                      <a:pt x="17" y="14"/>
                      <a:pt x="17" y="14"/>
                    </a:cubicBezTo>
                    <a:cubicBezTo>
                      <a:pt x="14" y="12"/>
                      <a:pt x="14" y="12"/>
                      <a:pt x="14" y="12"/>
                    </a:cubicBezTo>
                    <a:cubicBezTo>
                      <a:pt x="13" y="10"/>
                      <a:pt x="13" y="10"/>
                      <a:pt x="13" y="10"/>
                    </a:cubicBezTo>
                    <a:cubicBezTo>
                      <a:pt x="10" y="9"/>
                      <a:pt x="10" y="9"/>
                      <a:pt x="10" y="9"/>
                    </a:cubicBezTo>
                    <a:cubicBezTo>
                      <a:pt x="9" y="7"/>
                      <a:pt x="9" y="7"/>
                      <a:pt x="9" y="7"/>
                    </a:cubicBezTo>
                    <a:cubicBezTo>
                      <a:pt x="10" y="6"/>
                      <a:pt x="10" y="6"/>
                      <a:pt x="10" y="6"/>
                    </a:cubicBezTo>
                    <a:cubicBezTo>
                      <a:pt x="10" y="6"/>
                      <a:pt x="10" y="7"/>
                      <a:pt x="12" y="7"/>
                    </a:cubicBezTo>
                    <a:cubicBezTo>
                      <a:pt x="14" y="7"/>
                      <a:pt x="13" y="7"/>
                      <a:pt x="14" y="6"/>
                    </a:cubicBezTo>
                    <a:cubicBezTo>
                      <a:pt x="14" y="6"/>
                      <a:pt x="14" y="5"/>
                      <a:pt x="14" y="5"/>
                    </a:cubicBezTo>
                    <a:cubicBezTo>
                      <a:pt x="11" y="4"/>
                      <a:pt x="11" y="4"/>
                      <a:pt x="11" y="4"/>
                    </a:cubicBezTo>
                    <a:cubicBezTo>
                      <a:pt x="12" y="1"/>
                      <a:pt x="12" y="1"/>
                      <a:pt x="12" y="1"/>
                    </a:cubicBezTo>
                    <a:cubicBezTo>
                      <a:pt x="10" y="0"/>
                      <a:pt x="10" y="0"/>
                      <a:pt x="10" y="0"/>
                    </a:cubicBezTo>
                    <a:cubicBezTo>
                      <a:pt x="8" y="2"/>
                      <a:pt x="8" y="2"/>
                      <a:pt x="8" y="2"/>
                    </a:cubicBezTo>
                    <a:cubicBezTo>
                      <a:pt x="7" y="1"/>
                      <a:pt x="7" y="1"/>
                      <a:pt x="7" y="1"/>
                    </a:cubicBezTo>
                    <a:cubicBezTo>
                      <a:pt x="7" y="1"/>
                      <a:pt x="6" y="3"/>
                      <a:pt x="6" y="3"/>
                    </a:cubicBezTo>
                    <a:cubicBezTo>
                      <a:pt x="6" y="3"/>
                      <a:pt x="6" y="6"/>
                      <a:pt x="6" y="6"/>
                    </a:cubicBezTo>
                    <a:cubicBezTo>
                      <a:pt x="4" y="10"/>
                      <a:pt x="4" y="10"/>
                      <a:pt x="4" y="10"/>
                    </a:cubicBezTo>
                    <a:cubicBezTo>
                      <a:pt x="2" y="7"/>
                      <a:pt x="2" y="7"/>
                      <a:pt x="2" y="7"/>
                    </a:cubicBezTo>
                    <a:cubicBezTo>
                      <a:pt x="1" y="10"/>
                      <a:pt x="1" y="10"/>
                      <a:pt x="1" y="10"/>
                    </a:cubicBezTo>
                    <a:cubicBezTo>
                      <a:pt x="0" y="13"/>
                      <a:pt x="0" y="13"/>
                      <a:pt x="0" y="13"/>
                    </a:cubicBezTo>
                    <a:cubicBezTo>
                      <a:pt x="2" y="15"/>
                      <a:pt x="2" y="15"/>
                      <a:pt x="2" y="15"/>
                    </a:cubicBezTo>
                    <a:cubicBezTo>
                      <a:pt x="3" y="15"/>
                      <a:pt x="3" y="15"/>
                      <a:pt x="3" y="15"/>
                    </a:cubicBezTo>
                    <a:cubicBezTo>
                      <a:pt x="4" y="13"/>
                      <a:pt x="4" y="13"/>
                      <a:pt x="4" y="13"/>
                    </a:cubicBezTo>
                    <a:cubicBezTo>
                      <a:pt x="6" y="15"/>
                      <a:pt x="6" y="15"/>
                      <a:pt x="6" y="15"/>
                    </a:cubicBezTo>
                    <a:cubicBezTo>
                      <a:pt x="8" y="18"/>
                      <a:pt x="8" y="18"/>
                      <a:pt x="8" y="18"/>
                    </a:cubicBezTo>
                    <a:cubicBezTo>
                      <a:pt x="8" y="18"/>
                      <a:pt x="9" y="16"/>
                      <a:pt x="10" y="16"/>
                    </a:cubicBezTo>
                    <a:cubicBezTo>
                      <a:pt x="11" y="16"/>
                      <a:pt x="14" y="18"/>
                      <a:pt x="14" y="18"/>
                    </a:cubicBezTo>
                    <a:cubicBezTo>
                      <a:pt x="14" y="18"/>
                      <a:pt x="17" y="17"/>
                      <a:pt x="18" y="17"/>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6" name="Freeform 195"/>
              <p:cNvSpPr>
                <a:spLocks/>
              </p:cNvSpPr>
              <p:nvPr/>
            </p:nvSpPr>
            <p:spPr bwMode="auto">
              <a:xfrm>
                <a:off x="3373" y="3084"/>
                <a:ext cx="38" cy="40"/>
              </a:xfrm>
              <a:custGeom>
                <a:avLst/>
                <a:gdLst>
                  <a:gd name="T0" fmla="*/ 15 w 19"/>
                  <a:gd name="T1" fmla="*/ 15 h 20"/>
                  <a:gd name="T2" fmla="*/ 12 w 19"/>
                  <a:gd name="T3" fmla="*/ 14 h 20"/>
                  <a:gd name="T4" fmla="*/ 10 w 19"/>
                  <a:gd name="T5" fmla="*/ 13 h 20"/>
                  <a:gd name="T6" fmla="*/ 8 w 19"/>
                  <a:gd name="T7" fmla="*/ 7 h 20"/>
                  <a:gd name="T8" fmla="*/ 8 w 19"/>
                  <a:gd name="T9" fmla="*/ 6 h 20"/>
                  <a:gd name="T10" fmla="*/ 7 w 19"/>
                  <a:gd name="T11" fmla="*/ 6 h 20"/>
                  <a:gd name="T12" fmla="*/ 7 w 19"/>
                  <a:gd name="T13" fmla="*/ 3 h 20"/>
                  <a:gd name="T14" fmla="*/ 6 w 19"/>
                  <a:gd name="T15" fmla="*/ 2 h 20"/>
                  <a:gd name="T16" fmla="*/ 6 w 19"/>
                  <a:gd name="T17" fmla="*/ 2 h 20"/>
                  <a:gd name="T18" fmla="*/ 5 w 19"/>
                  <a:gd name="T19" fmla="*/ 0 h 20"/>
                  <a:gd name="T20" fmla="*/ 2 w 19"/>
                  <a:gd name="T21" fmla="*/ 1 h 20"/>
                  <a:gd name="T22" fmla="*/ 1 w 19"/>
                  <a:gd name="T23" fmla="*/ 3 h 20"/>
                  <a:gd name="T24" fmla="*/ 0 w 19"/>
                  <a:gd name="T25" fmla="*/ 7 h 20"/>
                  <a:gd name="T26" fmla="*/ 5 w 19"/>
                  <a:gd name="T27" fmla="*/ 9 h 20"/>
                  <a:gd name="T28" fmla="*/ 7 w 19"/>
                  <a:gd name="T29" fmla="*/ 10 h 20"/>
                  <a:gd name="T30" fmla="*/ 8 w 19"/>
                  <a:gd name="T31" fmla="*/ 15 h 20"/>
                  <a:gd name="T32" fmla="*/ 11 w 19"/>
                  <a:gd name="T33" fmla="*/ 16 h 20"/>
                  <a:gd name="T34" fmla="*/ 17 w 19"/>
                  <a:gd name="T35" fmla="*/ 19 h 20"/>
                  <a:gd name="T36" fmla="*/ 18 w 19"/>
                  <a:gd name="T37" fmla="*/ 18 h 20"/>
                  <a:gd name="T38" fmla="*/ 15 w 19"/>
                  <a:gd name="T3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20">
                    <a:moveTo>
                      <a:pt x="15" y="15"/>
                    </a:moveTo>
                    <a:cubicBezTo>
                      <a:pt x="12" y="14"/>
                      <a:pt x="12" y="14"/>
                      <a:pt x="12" y="14"/>
                    </a:cubicBezTo>
                    <a:cubicBezTo>
                      <a:pt x="10" y="13"/>
                      <a:pt x="10" y="13"/>
                      <a:pt x="10" y="13"/>
                    </a:cubicBezTo>
                    <a:cubicBezTo>
                      <a:pt x="10" y="13"/>
                      <a:pt x="9" y="8"/>
                      <a:pt x="8" y="7"/>
                    </a:cubicBezTo>
                    <a:cubicBezTo>
                      <a:pt x="8" y="7"/>
                      <a:pt x="8" y="6"/>
                      <a:pt x="8" y="6"/>
                    </a:cubicBezTo>
                    <a:cubicBezTo>
                      <a:pt x="7" y="6"/>
                      <a:pt x="7" y="6"/>
                      <a:pt x="7" y="6"/>
                    </a:cubicBezTo>
                    <a:cubicBezTo>
                      <a:pt x="7" y="3"/>
                      <a:pt x="7" y="3"/>
                      <a:pt x="7" y="3"/>
                    </a:cubicBezTo>
                    <a:cubicBezTo>
                      <a:pt x="7" y="3"/>
                      <a:pt x="6" y="2"/>
                      <a:pt x="6" y="2"/>
                    </a:cubicBezTo>
                    <a:cubicBezTo>
                      <a:pt x="6" y="2"/>
                      <a:pt x="6" y="2"/>
                      <a:pt x="6" y="2"/>
                    </a:cubicBezTo>
                    <a:cubicBezTo>
                      <a:pt x="6" y="1"/>
                      <a:pt x="5" y="1"/>
                      <a:pt x="5" y="0"/>
                    </a:cubicBezTo>
                    <a:cubicBezTo>
                      <a:pt x="5" y="1"/>
                      <a:pt x="3" y="1"/>
                      <a:pt x="2" y="1"/>
                    </a:cubicBezTo>
                    <a:cubicBezTo>
                      <a:pt x="1" y="2"/>
                      <a:pt x="1" y="3"/>
                      <a:pt x="1" y="3"/>
                    </a:cubicBezTo>
                    <a:cubicBezTo>
                      <a:pt x="0" y="4"/>
                      <a:pt x="0" y="7"/>
                      <a:pt x="0" y="7"/>
                    </a:cubicBezTo>
                    <a:cubicBezTo>
                      <a:pt x="5" y="9"/>
                      <a:pt x="5" y="9"/>
                      <a:pt x="5" y="9"/>
                    </a:cubicBezTo>
                    <a:cubicBezTo>
                      <a:pt x="5" y="9"/>
                      <a:pt x="7" y="10"/>
                      <a:pt x="7" y="10"/>
                    </a:cubicBezTo>
                    <a:cubicBezTo>
                      <a:pt x="7" y="11"/>
                      <a:pt x="8" y="15"/>
                      <a:pt x="8" y="15"/>
                    </a:cubicBezTo>
                    <a:cubicBezTo>
                      <a:pt x="8" y="15"/>
                      <a:pt x="10" y="16"/>
                      <a:pt x="11" y="16"/>
                    </a:cubicBezTo>
                    <a:cubicBezTo>
                      <a:pt x="12" y="17"/>
                      <a:pt x="14" y="19"/>
                      <a:pt x="17" y="19"/>
                    </a:cubicBezTo>
                    <a:cubicBezTo>
                      <a:pt x="19" y="20"/>
                      <a:pt x="18" y="18"/>
                      <a:pt x="18" y="18"/>
                    </a:cubicBezTo>
                    <a:lnTo>
                      <a:pt x="15" y="15"/>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7" name="Freeform 196"/>
              <p:cNvSpPr>
                <a:spLocks/>
              </p:cNvSpPr>
              <p:nvPr/>
            </p:nvSpPr>
            <p:spPr bwMode="auto">
              <a:xfrm>
                <a:off x="3796" y="3038"/>
                <a:ext cx="62" cy="34"/>
              </a:xfrm>
              <a:custGeom>
                <a:avLst/>
                <a:gdLst>
                  <a:gd name="T0" fmla="*/ 4 w 31"/>
                  <a:gd name="T1" fmla="*/ 8 h 17"/>
                  <a:gd name="T2" fmla="*/ 1 w 31"/>
                  <a:gd name="T3" fmla="*/ 10 h 17"/>
                  <a:gd name="T4" fmla="*/ 2 w 31"/>
                  <a:gd name="T5" fmla="*/ 12 h 17"/>
                  <a:gd name="T6" fmla="*/ 6 w 31"/>
                  <a:gd name="T7" fmla="*/ 14 h 17"/>
                  <a:gd name="T8" fmla="*/ 7 w 31"/>
                  <a:gd name="T9" fmla="*/ 14 h 17"/>
                  <a:gd name="T10" fmla="*/ 9 w 31"/>
                  <a:gd name="T11" fmla="*/ 15 h 17"/>
                  <a:gd name="T12" fmla="*/ 12 w 31"/>
                  <a:gd name="T13" fmla="*/ 13 h 17"/>
                  <a:gd name="T14" fmla="*/ 13 w 31"/>
                  <a:gd name="T15" fmla="*/ 11 h 17"/>
                  <a:gd name="T16" fmla="*/ 15 w 31"/>
                  <a:gd name="T17" fmla="*/ 9 h 17"/>
                  <a:gd name="T18" fmla="*/ 17 w 31"/>
                  <a:gd name="T19" fmla="*/ 8 h 17"/>
                  <a:gd name="T20" fmla="*/ 17 w 31"/>
                  <a:gd name="T21" fmla="*/ 11 h 17"/>
                  <a:gd name="T22" fmla="*/ 16 w 31"/>
                  <a:gd name="T23" fmla="*/ 13 h 17"/>
                  <a:gd name="T24" fmla="*/ 15 w 31"/>
                  <a:gd name="T25" fmla="*/ 14 h 17"/>
                  <a:gd name="T26" fmla="*/ 13 w 31"/>
                  <a:gd name="T27" fmla="*/ 16 h 17"/>
                  <a:gd name="T28" fmla="*/ 15 w 31"/>
                  <a:gd name="T29" fmla="*/ 17 h 17"/>
                  <a:gd name="T30" fmla="*/ 17 w 31"/>
                  <a:gd name="T31" fmla="*/ 17 h 17"/>
                  <a:gd name="T32" fmla="*/ 20 w 31"/>
                  <a:gd name="T33" fmla="*/ 17 h 17"/>
                  <a:gd name="T34" fmla="*/ 26 w 31"/>
                  <a:gd name="T35" fmla="*/ 17 h 17"/>
                  <a:gd name="T36" fmla="*/ 28 w 31"/>
                  <a:gd name="T37" fmla="*/ 16 h 17"/>
                  <a:gd name="T38" fmla="*/ 27 w 31"/>
                  <a:gd name="T39" fmla="*/ 14 h 17"/>
                  <a:gd name="T40" fmla="*/ 24 w 31"/>
                  <a:gd name="T41" fmla="*/ 12 h 17"/>
                  <a:gd name="T42" fmla="*/ 25 w 31"/>
                  <a:gd name="T43" fmla="*/ 11 h 17"/>
                  <a:gd name="T44" fmla="*/ 28 w 31"/>
                  <a:gd name="T45" fmla="*/ 14 h 17"/>
                  <a:gd name="T46" fmla="*/ 30 w 31"/>
                  <a:gd name="T47" fmla="*/ 13 h 17"/>
                  <a:gd name="T48" fmla="*/ 29 w 31"/>
                  <a:gd name="T49" fmla="*/ 9 h 17"/>
                  <a:gd name="T50" fmla="*/ 25 w 31"/>
                  <a:gd name="T51" fmla="*/ 8 h 17"/>
                  <a:gd name="T52" fmla="*/ 23 w 31"/>
                  <a:gd name="T53" fmla="*/ 6 h 17"/>
                  <a:gd name="T54" fmla="*/ 20 w 31"/>
                  <a:gd name="T55" fmla="*/ 4 h 17"/>
                  <a:gd name="T56" fmla="*/ 21 w 31"/>
                  <a:gd name="T57" fmla="*/ 1 h 17"/>
                  <a:gd name="T58" fmla="*/ 17 w 31"/>
                  <a:gd name="T59" fmla="*/ 0 h 17"/>
                  <a:gd name="T60" fmla="*/ 13 w 31"/>
                  <a:gd name="T61" fmla="*/ 1 h 17"/>
                  <a:gd name="T62" fmla="*/ 12 w 31"/>
                  <a:gd name="T63" fmla="*/ 2 h 17"/>
                  <a:gd name="T64" fmla="*/ 12 w 31"/>
                  <a:gd name="T65" fmla="*/ 4 h 17"/>
                  <a:gd name="T66" fmla="*/ 10 w 31"/>
                  <a:gd name="T67" fmla="*/ 5 h 17"/>
                  <a:gd name="T68" fmla="*/ 9 w 31"/>
                  <a:gd name="T69" fmla="*/ 7 h 17"/>
                  <a:gd name="T70" fmla="*/ 6 w 31"/>
                  <a:gd name="T71" fmla="*/ 8 h 17"/>
                  <a:gd name="T72" fmla="*/ 4 w 31"/>
                  <a:gd name="T7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17">
                    <a:moveTo>
                      <a:pt x="4" y="8"/>
                    </a:moveTo>
                    <a:cubicBezTo>
                      <a:pt x="3" y="9"/>
                      <a:pt x="1" y="10"/>
                      <a:pt x="1" y="10"/>
                    </a:cubicBezTo>
                    <a:cubicBezTo>
                      <a:pt x="1" y="10"/>
                      <a:pt x="0" y="11"/>
                      <a:pt x="2" y="12"/>
                    </a:cubicBezTo>
                    <a:cubicBezTo>
                      <a:pt x="3" y="13"/>
                      <a:pt x="5" y="13"/>
                      <a:pt x="6" y="14"/>
                    </a:cubicBezTo>
                    <a:cubicBezTo>
                      <a:pt x="6" y="14"/>
                      <a:pt x="6" y="14"/>
                      <a:pt x="7" y="14"/>
                    </a:cubicBezTo>
                    <a:cubicBezTo>
                      <a:pt x="8" y="15"/>
                      <a:pt x="8" y="15"/>
                      <a:pt x="9" y="15"/>
                    </a:cubicBezTo>
                    <a:cubicBezTo>
                      <a:pt x="10" y="14"/>
                      <a:pt x="11" y="14"/>
                      <a:pt x="12" y="13"/>
                    </a:cubicBezTo>
                    <a:cubicBezTo>
                      <a:pt x="12" y="13"/>
                      <a:pt x="13" y="11"/>
                      <a:pt x="13" y="11"/>
                    </a:cubicBezTo>
                    <a:cubicBezTo>
                      <a:pt x="14" y="10"/>
                      <a:pt x="13" y="9"/>
                      <a:pt x="15" y="9"/>
                    </a:cubicBezTo>
                    <a:cubicBezTo>
                      <a:pt x="16" y="9"/>
                      <a:pt x="17" y="8"/>
                      <a:pt x="17" y="8"/>
                    </a:cubicBezTo>
                    <a:cubicBezTo>
                      <a:pt x="17" y="8"/>
                      <a:pt x="17" y="11"/>
                      <a:pt x="17" y="11"/>
                    </a:cubicBezTo>
                    <a:cubicBezTo>
                      <a:pt x="16" y="11"/>
                      <a:pt x="16" y="13"/>
                      <a:pt x="16" y="13"/>
                    </a:cubicBezTo>
                    <a:cubicBezTo>
                      <a:pt x="16" y="13"/>
                      <a:pt x="15" y="13"/>
                      <a:pt x="15" y="14"/>
                    </a:cubicBezTo>
                    <a:cubicBezTo>
                      <a:pt x="14" y="14"/>
                      <a:pt x="13" y="16"/>
                      <a:pt x="13" y="16"/>
                    </a:cubicBezTo>
                    <a:cubicBezTo>
                      <a:pt x="13" y="16"/>
                      <a:pt x="14" y="16"/>
                      <a:pt x="15" y="17"/>
                    </a:cubicBezTo>
                    <a:cubicBezTo>
                      <a:pt x="16" y="17"/>
                      <a:pt x="16" y="17"/>
                      <a:pt x="17" y="17"/>
                    </a:cubicBezTo>
                    <a:cubicBezTo>
                      <a:pt x="18" y="17"/>
                      <a:pt x="17" y="17"/>
                      <a:pt x="20" y="17"/>
                    </a:cubicBezTo>
                    <a:cubicBezTo>
                      <a:pt x="23" y="17"/>
                      <a:pt x="26" y="17"/>
                      <a:pt x="26" y="17"/>
                    </a:cubicBezTo>
                    <a:cubicBezTo>
                      <a:pt x="26" y="17"/>
                      <a:pt x="28" y="16"/>
                      <a:pt x="28" y="16"/>
                    </a:cubicBezTo>
                    <a:cubicBezTo>
                      <a:pt x="28" y="16"/>
                      <a:pt x="28" y="15"/>
                      <a:pt x="27" y="14"/>
                    </a:cubicBezTo>
                    <a:cubicBezTo>
                      <a:pt x="26" y="13"/>
                      <a:pt x="25" y="12"/>
                      <a:pt x="24" y="12"/>
                    </a:cubicBezTo>
                    <a:cubicBezTo>
                      <a:pt x="24" y="12"/>
                      <a:pt x="24" y="11"/>
                      <a:pt x="25" y="11"/>
                    </a:cubicBezTo>
                    <a:cubicBezTo>
                      <a:pt x="26" y="11"/>
                      <a:pt x="27" y="14"/>
                      <a:pt x="28" y="14"/>
                    </a:cubicBezTo>
                    <a:cubicBezTo>
                      <a:pt x="29" y="14"/>
                      <a:pt x="30" y="14"/>
                      <a:pt x="30" y="13"/>
                    </a:cubicBezTo>
                    <a:cubicBezTo>
                      <a:pt x="30" y="11"/>
                      <a:pt x="31" y="10"/>
                      <a:pt x="29" y="9"/>
                    </a:cubicBezTo>
                    <a:cubicBezTo>
                      <a:pt x="27" y="8"/>
                      <a:pt x="26" y="8"/>
                      <a:pt x="25" y="8"/>
                    </a:cubicBezTo>
                    <a:cubicBezTo>
                      <a:pt x="24" y="7"/>
                      <a:pt x="26" y="8"/>
                      <a:pt x="23" y="6"/>
                    </a:cubicBezTo>
                    <a:cubicBezTo>
                      <a:pt x="19" y="4"/>
                      <a:pt x="20" y="4"/>
                      <a:pt x="20" y="4"/>
                    </a:cubicBezTo>
                    <a:cubicBezTo>
                      <a:pt x="20" y="4"/>
                      <a:pt x="21" y="2"/>
                      <a:pt x="21" y="1"/>
                    </a:cubicBezTo>
                    <a:cubicBezTo>
                      <a:pt x="20" y="1"/>
                      <a:pt x="17" y="0"/>
                      <a:pt x="17" y="0"/>
                    </a:cubicBezTo>
                    <a:cubicBezTo>
                      <a:pt x="17" y="0"/>
                      <a:pt x="13" y="1"/>
                      <a:pt x="13" y="1"/>
                    </a:cubicBezTo>
                    <a:cubicBezTo>
                      <a:pt x="13" y="2"/>
                      <a:pt x="12" y="2"/>
                      <a:pt x="12" y="2"/>
                    </a:cubicBezTo>
                    <a:cubicBezTo>
                      <a:pt x="12" y="4"/>
                      <a:pt x="12" y="4"/>
                      <a:pt x="12" y="4"/>
                    </a:cubicBezTo>
                    <a:cubicBezTo>
                      <a:pt x="10" y="5"/>
                      <a:pt x="10" y="5"/>
                      <a:pt x="10" y="5"/>
                    </a:cubicBezTo>
                    <a:cubicBezTo>
                      <a:pt x="10" y="5"/>
                      <a:pt x="9" y="7"/>
                      <a:pt x="9" y="7"/>
                    </a:cubicBezTo>
                    <a:cubicBezTo>
                      <a:pt x="9" y="7"/>
                      <a:pt x="7" y="8"/>
                      <a:pt x="6" y="8"/>
                    </a:cubicBezTo>
                    <a:cubicBezTo>
                      <a:pt x="6" y="8"/>
                      <a:pt x="5" y="8"/>
                      <a:pt x="4" y="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8" name="Freeform 197"/>
              <p:cNvSpPr>
                <a:spLocks/>
              </p:cNvSpPr>
              <p:nvPr/>
            </p:nvSpPr>
            <p:spPr bwMode="auto">
              <a:xfrm>
                <a:off x="3798" y="3214"/>
                <a:ext cx="14" cy="8"/>
              </a:xfrm>
              <a:custGeom>
                <a:avLst/>
                <a:gdLst>
                  <a:gd name="T0" fmla="*/ 5 w 7"/>
                  <a:gd name="T1" fmla="*/ 0 h 4"/>
                  <a:gd name="T2" fmla="*/ 3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3" y="0"/>
                      <a:pt x="3" y="0"/>
                      <a:pt x="3" y="0"/>
                    </a:cubicBezTo>
                    <a:cubicBezTo>
                      <a:pt x="3" y="0"/>
                      <a:pt x="0" y="2"/>
                      <a:pt x="0" y="2"/>
                    </a:cubicBezTo>
                    <a:cubicBezTo>
                      <a:pt x="1" y="4"/>
                      <a:pt x="1" y="4"/>
                      <a:pt x="1" y="4"/>
                    </a:cubicBezTo>
                    <a:cubicBezTo>
                      <a:pt x="1" y="4"/>
                      <a:pt x="3" y="3"/>
                      <a:pt x="5" y="2"/>
                    </a:cubicBezTo>
                    <a:cubicBezTo>
                      <a:pt x="7" y="2"/>
                      <a:pt x="5" y="0"/>
                      <a:pt x="5"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89" name="Freeform 198"/>
              <p:cNvSpPr>
                <a:spLocks/>
              </p:cNvSpPr>
              <p:nvPr/>
            </p:nvSpPr>
            <p:spPr bwMode="auto">
              <a:xfrm>
                <a:off x="3467" y="3240"/>
                <a:ext cx="30" cy="24"/>
              </a:xfrm>
              <a:custGeom>
                <a:avLst/>
                <a:gdLst>
                  <a:gd name="T0" fmla="*/ 12 w 15"/>
                  <a:gd name="T1" fmla="*/ 6 h 12"/>
                  <a:gd name="T2" fmla="*/ 10 w 15"/>
                  <a:gd name="T3" fmla="*/ 4 h 12"/>
                  <a:gd name="T4" fmla="*/ 7 w 15"/>
                  <a:gd name="T5" fmla="*/ 4 h 12"/>
                  <a:gd name="T6" fmla="*/ 4 w 15"/>
                  <a:gd name="T7" fmla="*/ 2 h 12"/>
                  <a:gd name="T8" fmla="*/ 3 w 15"/>
                  <a:gd name="T9" fmla="*/ 0 h 12"/>
                  <a:gd name="T10" fmla="*/ 2 w 15"/>
                  <a:gd name="T11" fmla="*/ 0 h 12"/>
                  <a:gd name="T12" fmla="*/ 0 w 15"/>
                  <a:gd name="T13" fmla="*/ 2 h 12"/>
                  <a:gd name="T14" fmla="*/ 0 w 15"/>
                  <a:gd name="T15" fmla="*/ 4 h 12"/>
                  <a:gd name="T16" fmla="*/ 0 w 15"/>
                  <a:gd name="T17" fmla="*/ 6 h 12"/>
                  <a:gd name="T18" fmla="*/ 5 w 15"/>
                  <a:gd name="T19" fmla="*/ 10 h 12"/>
                  <a:gd name="T20" fmla="*/ 6 w 15"/>
                  <a:gd name="T21" fmla="*/ 11 h 12"/>
                  <a:gd name="T22" fmla="*/ 9 w 15"/>
                  <a:gd name="T23" fmla="*/ 12 h 12"/>
                  <a:gd name="T24" fmla="*/ 10 w 15"/>
                  <a:gd name="T25" fmla="*/ 11 h 12"/>
                  <a:gd name="T26" fmla="*/ 11 w 15"/>
                  <a:gd name="T27" fmla="*/ 10 h 12"/>
                  <a:gd name="T28" fmla="*/ 15 w 15"/>
                  <a:gd name="T29" fmla="*/ 8 h 12"/>
                  <a:gd name="T30" fmla="*/ 12 w 15"/>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2">
                    <a:moveTo>
                      <a:pt x="12" y="6"/>
                    </a:moveTo>
                    <a:cubicBezTo>
                      <a:pt x="10" y="4"/>
                      <a:pt x="10" y="4"/>
                      <a:pt x="10" y="4"/>
                    </a:cubicBezTo>
                    <a:cubicBezTo>
                      <a:pt x="10" y="4"/>
                      <a:pt x="8" y="4"/>
                      <a:pt x="7" y="4"/>
                    </a:cubicBezTo>
                    <a:cubicBezTo>
                      <a:pt x="6" y="4"/>
                      <a:pt x="4" y="3"/>
                      <a:pt x="4" y="2"/>
                    </a:cubicBezTo>
                    <a:cubicBezTo>
                      <a:pt x="4" y="1"/>
                      <a:pt x="3" y="1"/>
                      <a:pt x="3" y="0"/>
                    </a:cubicBezTo>
                    <a:cubicBezTo>
                      <a:pt x="3" y="0"/>
                      <a:pt x="2" y="0"/>
                      <a:pt x="2" y="0"/>
                    </a:cubicBezTo>
                    <a:cubicBezTo>
                      <a:pt x="0" y="2"/>
                      <a:pt x="0" y="2"/>
                      <a:pt x="0" y="2"/>
                    </a:cubicBezTo>
                    <a:cubicBezTo>
                      <a:pt x="0" y="4"/>
                      <a:pt x="0" y="4"/>
                      <a:pt x="0" y="4"/>
                    </a:cubicBezTo>
                    <a:cubicBezTo>
                      <a:pt x="0" y="6"/>
                      <a:pt x="0" y="6"/>
                      <a:pt x="0" y="6"/>
                    </a:cubicBezTo>
                    <a:cubicBezTo>
                      <a:pt x="0" y="6"/>
                      <a:pt x="4" y="9"/>
                      <a:pt x="5" y="10"/>
                    </a:cubicBezTo>
                    <a:cubicBezTo>
                      <a:pt x="6" y="10"/>
                      <a:pt x="6" y="11"/>
                      <a:pt x="6" y="11"/>
                    </a:cubicBezTo>
                    <a:cubicBezTo>
                      <a:pt x="7" y="12"/>
                      <a:pt x="7" y="12"/>
                      <a:pt x="9" y="12"/>
                    </a:cubicBezTo>
                    <a:cubicBezTo>
                      <a:pt x="10" y="12"/>
                      <a:pt x="10" y="11"/>
                      <a:pt x="10" y="11"/>
                    </a:cubicBezTo>
                    <a:cubicBezTo>
                      <a:pt x="11" y="10"/>
                      <a:pt x="11" y="10"/>
                      <a:pt x="11" y="10"/>
                    </a:cubicBezTo>
                    <a:cubicBezTo>
                      <a:pt x="11" y="10"/>
                      <a:pt x="15" y="8"/>
                      <a:pt x="15" y="8"/>
                    </a:cubicBezTo>
                    <a:cubicBezTo>
                      <a:pt x="15" y="7"/>
                      <a:pt x="12" y="6"/>
                      <a:pt x="12" y="6"/>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0" name="Freeform 199"/>
              <p:cNvSpPr>
                <a:spLocks/>
              </p:cNvSpPr>
              <p:nvPr/>
            </p:nvSpPr>
            <p:spPr bwMode="auto">
              <a:xfrm>
                <a:off x="3647" y="3349"/>
                <a:ext cx="20" cy="20"/>
              </a:xfrm>
              <a:custGeom>
                <a:avLst/>
                <a:gdLst>
                  <a:gd name="T0" fmla="*/ 7 w 10"/>
                  <a:gd name="T1" fmla="*/ 3 h 10"/>
                  <a:gd name="T2" fmla="*/ 5 w 10"/>
                  <a:gd name="T3" fmla="*/ 2 h 10"/>
                  <a:gd name="T4" fmla="*/ 4 w 10"/>
                  <a:gd name="T5" fmla="*/ 0 h 10"/>
                  <a:gd name="T6" fmla="*/ 2 w 10"/>
                  <a:gd name="T7" fmla="*/ 0 h 10"/>
                  <a:gd name="T8" fmla="*/ 0 w 10"/>
                  <a:gd name="T9" fmla="*/ 3 h 10"/>
                  <a:gd name="T10" fmla="*/ 2 w 10"/>
                  <a:gd name="T11" fmla="*/ 5 h 10"/>
                  <a:gd name="T12" fmla="*/ 3 w 10"/>
                  <a:gd name="T13" fmla="*/ 8 h 10"/>
                  <a:gd name="T14" fmla="*/ 6 w 10"/>
                  <a:gd name="T15" fmla="*/ 10 h 10"/>
                  <a:gd name="T16" fmla="*/ 9 w 10"/>
                  <a:gd name="T17" fmla="*/ 10 h 10"/>
                  <a:gd name="T18" fmla="*/ 9 w 10"/>
                  <a:gd name="T19" fmla="*/ 8 h 10"/>
                  <a:gd name="T20" fmla="*/ 10 w 10"/>
                  <a:gd name="T21" fmla="*/ 5 h 10"/>
                  <a:gd name="T22" fmla="*/ 7 w 10"/>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7" y="3"/>
                    </a:moveTo>
                    <a:cubicBezTo>
                      <a:pt x="5" y="2"/>
                      <a:pt x="5" y="2"/>
                      <a:pt x="5" y="2"/>
                    </a:cubicBezTo>
                    <a:cubicBezTo>
                      <a:pt x="4" y="0"/>
                      <a:pt x="4" y="0"/>
                      <a:pt x="4" y="0"/>
                    </a:cubicBezTo>
                    <a:cubicBezTo>
                      <a:pt x="2" y="0"/>
                      <a:pt x="2" y="0"/>
                      <a:pt x="2" y="0"/>
                    </a:cubicBezTo>
                    <a:cubicBezTo>
                      <a:pt x="0" y="3"/>
                      <a:pt x="0" y="3"/>
                      <a:pt x="0" y="3"/>
                    </a:cubicBezTo>
                    <a:cubicBezTo>
                      <a:pt x="2" y="5"/>
                      <a:pt x="2" y="5"/>
                      <a:pt x="2" y="5"/>
                    </a:cubicBezTo>
                    <a:cubicBezTo>
                      <a:pt x="3" y="8"/>
                      <a:pt x="3" y="8"/>
                      <a:pt x="3" y="8"/>
                    </a:cubicBezTo>
                    <a:cubicBezTo>
                      <a:pt x="3" y="8"/>
                      <a:pt x="5" y="9"/>
                      <a:pt x="6" y="10"/>
                    </a:cubicBezTo>
                    <a:cubicBezTo>
                      <a:pt x="7" y="10"/>
                      <a:pt x="8" y="10"/>
                      <a:pt x="9" y="10"/>
                    </a:cubicBezTo>
                    <a:cubicBezTo>
                      <a:pt x="9" y="9"/>
                      <a:pt x="9" y="8"/>
                      <a:pt x="9" y="8"/>
                    </a:cubicBezTo>
                    <a:cubicBezTo>
                      <a:pt x="9" y="8"/>
                      <a:pt x="10" y="5"/>
                      <a:pt x="10" y="5"/>
                    </a:cubicBezTo>
                    <a:cubicBezTo>
                      <a:pt x="10" y="5"/>
                      <a:pt x="7" y="3"/>
                      <a:pt x="7" y="3"/>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1" name="Freeform 200"/>
              <p:cNvSpPr>
                <a:spLocks/>
              </p:cNvSpPr>
              <p:nvPr/>
            </p:nvSpPr>
            <p:spPr bwMode="auto">
              <a:xfrm>
                <a:off x="3684" y="2941"/>
                <a:ext cx="20" cy="22"/>
              </a:xfrm>
              <a:custGeom>
                <a:avLst/>
                <a:gdLst>
                  <a:gd name="T0" fmla="*/ 9 w 10"/>
                  <a:gd name="T1" fmla="*/ 2 h 11"/>
                  <a:gd name="T2" fmla="*/ 7 w 10"/>
                  <a:gd name="T3" fmla="*/ 0 h 11"/>
                  <a:gd name="T4" fmla="*/ 4 w 10"/>
                  <a:gd name="T5" fmla="*/ 0 h 11"/>
                  <a:gd name="T6" fmla="*/ 2 w 10"/>
                  <a:gd name="T7" fmla="*/ 2 h 11"/>
                  <a:gd name="T8" fmla="*/ 1 w 10"/>
                  <a:gd name="T9" fmla="*/ 6 h 11"/>
                  <a:gd name="T10" fmla="*/ 1 w 10"/>
                  <a:gd name="T11" fmla="*/ 8 h 11"/>
                  <a:gd name="T12" fmla="*/ 4 w 10"/>
                  <a:gd name="T13" fmla="*/ 9 h 11"/>
                  <a:gd name="T14" fmla="*/ 8 w 10"/>
                  <a:gd name="T15" fmla="*/ 8 h 11"/>
                  <a:gd name="T16" fmla="*/ 10 w 10"/>
                  <a:gd name="T17" fmla="*/ 5 h 11"/>
                  <a:gd name="T18" fmla="*/ 9 w 10"/>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9" y="2"/>
                    </a:moveTo>
                    <a:cubicBezTo>
                      <a:pt x="9" y="1"/>
                      <a:pt x="7" y="0"/>
                      <a:pt x="7" y="0"/>
                    </a:cubicBezTo>
                    <a:cubicBezTo>
                      <a:pt x="7" y="0"/>
                      <a:pt x="5" y="0"/>
                      <a:pt x="4" y="0"/>
                    </a:cubicBezTo>
                    <a:cubicBezTo>
                      <a:pt x="3" y="0"/>
                      <a:pt x="3" y="1"/>
                      <a:pt x="2" y="2"/>
                    </a:cubicBezTo>
                    <a:cubicBezTo>
                      <a:pt x="1" y="3"/>
                      <a:pt x="1" y="4"/>
                      <a:pt x="1" y="6"/>
                    </a:cubicBezTo>
                    <a:cubicBezTo>
                      <a:pt x="0" y="7"/>
                      <a:pt x="1" y="7"/>
                      <a:pt x="1" y="8"/>
                    </a:cubicBezTo>
                    <a:cubicBezTo>
                      <a:pt x="2" y="8"/>
                      <a:pt x="2" y="8"/>
                      <a:pt x="4" y="9"/>
                    </a:cubicBezTo>
                    <a:cubicBezTo>
                      <a:pt x="5" y="11"/>
                      <a:pt x="7" y="9"/>
                      <a:pt x="8" y="8"/>
                    </a:cubicBezTo>
                    <a:cubicBezTo>
                      <a:pt x="10" y="7"/>
                      <a:pt x="9" y="6"/>
                      <a:pt x="10" y="5"/>
                    </a:cubicBezTo>
                    <a:cubicBezTo>
                      <a:pt x="10" y="4"/>
                      <a:pt x="9" y="2"/>
                      <a:pt x="9" y="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2" name="Freeform 201"/>
              <p:cNvSpPr>
                <a:spLocks/>
              </p:cNvSpPr>
              <p:nvPr/>
            </p:nvSpPr>
            <p:spPr bwMode="auto">
              <a:xfrm>
                <a:off x="3675" y="3074"/>
                <a:ext cx="9" cy="4"/>
              </a:xfrm>
              <a:custGeom>
                <a:avLst/>
                <a:gdLst>
                  <a:gd name="T0" fmla="*/ 1 w 4"/>
                  <a:gd name="T1" fmla="*/ 0 h 2"/>
                  <a:gd name="T2" fmla="*/ 0 w 4"/>
                  <a:gd name="T3" fmla="*/ 1 h 2"/>
                  <a:gd name="T4" fmla="*/ 1 w 4"/>
                  <a:gd name="T5" fmla="*/ 2 h 2"/>
                  <a:gd name="T6" fmla="*/ 3 w 4"/>
                  <a:gd name="T7" fmla="*/ 1 h 2"/>
                  <a:gd name="T8" fmla="*/ 3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0"/>
                      <a:pt x="0" y="1"/>
                    </a:cubicBezTo>
                    <a:cubicBezTo>
                      <a:pt x="1" y="2"/>
                      <a:pt x="1" y="2"/>
                      <a:pt x="1" y="2"/>
                    </a:cubicBezTo>
                    <a:cubicBezTo>
                      <a:pt x="1" y="2"/>
                      <a:pt x="2" y="1"/>
                      <a:pt x="3" y="1"/>
                    </a:cubicBezTo>
                    <a:cubicBezTo>
                      <a:pt x="4" y="1"/>
                      <a:pt x="3" y="0"/>
                      <a:pt x="3" y="0"/>
                    </a:cubicBezTo>
                    <a:lnTo>
                      <a:pt x="1" y="0"/>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3" name="Freeform 202"/>
              <p:cNvSpPr>
                <a:spLocks/>
              </p:cNvSpPr>
              <p:nvPr/>
            </p:nvSpPr>
            <p:spPr bwMode="auto">
              <a:xfrm>
                <a:off x="3669" y="3080"/>
                <a:ext cx="6" cy="10"/>
              </a:xfrm>
              <a:custGeom>
                <a:avLst/>
                <a:gdLst>
                  <a:gd name="T0" fmla="*/ 1 w 3"/>
                  <a:gd name="T1" fmla="*/ 2 h 5"/>
                  <a:gd name="T2" fmla="*/ 0 w 3"/>
                  <a:gd name="T3" fmla="*/ 4 h 5"/>
                  <a:gd name="T4" fmla="*/ 1 w 3"/>
                  <a:gd name="T5" fmla="*/ 5 h 5"/>
                  <a:gd name="T6" fmla="*/ 2 w 3"/>
                  <a:gd name="T7" fmla="*/ 2 h 5"/>
                  <a:gd name="T8" fmla="*/ 2 w 3"/>
                  <a:gd name="T9" fmla="*/ 1 h 5"/>
                  <a:gd name="T10" fmla="*/ 1 w 3"/>
                  <a:gd name="T11" fmla="*/ 2 h 5"/>
                </a:gdLst>
                <a:ahLst/>
                <a:cxnLst>
                  <a:cxn ang="0">
                    <a:pos x="T0" y="T1"/>
                  </a:cxn>
                  <a:cxn ang="0">
                    <a:pos x="T2" y="T3"/>
                  </a:cxn>
                  <a:cxn ang="0">
                    <a:pos x="T4" y="T5"/>
                  </a:cxn>
                  <a:cxn ang="0">
                    <a:pos x="T6" y="T7"/>
                  </a:cxn>
                  <a:cxn ang="0">
                    <a:pos x="T8" y="T9"/>
                  </a:cxn>
                  <a:cxn ang="0">
                    <a:pos x="T10" y="T11"/>
                  </a:cxn>
                </a:cxnLst>
                <a:rect l="0" t="0" r="r" b="b"/>
                <a:pathLst>
                  <a:path w="3" h="5">
                    <a:moveTo>
                      <a:pt x="1" y="2"/>
                    </a:moveTo>
                    <a:cubicBezTo>
                      <a:pt x="1" y="2"/>
                      <a:pt x="0" y="4"/>
                      <a:pt x="0" y="4"/>
                    </a:cubicBezTo>
                    <a:cubicBezTo>
                      <a:pt x="1" y="5"/>
                      <a:pt x="1" y="5"/>
                      <a:pt x="1" y="5"/>
                    </a:cubicBezTo>
                    <a:cubicBezTo>
                      <a:pt x="1" y="5"/>
                      <a:pt x="2" y="3"/>
                      <a:pt x="2" y="2"/>
                    </a:cubicBezTo>
                    <a:cubicBezTo>
                      <a:pt x="3" y="0"/>
                      <a:pt x="2" y="1"/>
                      <a:pt x="2" y="1"/>
                    </a:cubicBezTo>
                    <a:lnTo>
                      <a:pt x="1" y="2"/>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4" name="Freeform 203"/>
              <p:cNvSpPr>
                <a:spLocks/>
              </p:cNvSpPr>
              <p:nvPr/>
            </p:nvSpPr>
            <p:spPr bwMode="auto">
              <a:xfrm>
                <a:off x="3499" y="3192"/>
                <a:ext cx="174" cy="161"/>
              </a:xfrm>
              <a:custGeom>
                <a:avLst/>
                <a:gdLst>
                  <a:gd name="T0" fmla="*/ 82 w 87"/>
                  <a:gd name="T1" fmla="*/ 23 h 80"/>
                  <a:gd name="T2" fmla="*/ 80 w 87"/>
                  <a:gd name="T3" fmla="*/ 20 h 80"/>
                  <a:gd name="T4" fmla="*/ 74 w 87"/>
                  <a:gd name="T5" fmla="*/ 20 h 80"/>
                  <a:gd name="T6" fmla="*/ 72 w 87"/>
                  <a:gd name="T7" fmla="*/ 13 h 80"/>
                  <a:gd name="T8" fmla="*/ 64 w 87"/>
                  <a:gd name="T9" fmla="*/ 9 h 80"/>
                  <a:gd name="T10" fmla="*/ 58 w 87"/>
                  <a:gd name="T11" fmla="*/ 9 h 80"/>
                  <a:gd name="T12" fmla="*/ 44 w 87"/>
                  <a:gd name="T13" fmla="*/ 5 h 80"/>
                  <a:gd name="T14" fmla="*/ 29 w 87"/>
                  <a:gd name="T15" fmla="*/ 1 h 80"/>
                  <a:gd name="T16" fmla="*/ 19 w 87"/>
                  <a:gd name="T17" fmla="*/ 3 h 80"/>
                  <a:gd name="T18" fmla="*/ 11 w 87"/>
                  <a:gd name="T19" fmla="*/ 8 h 80"/>
                  <a:gd name="T20" fmla="*/ 7 w 87"/>
                  <a:gd name="T21" fmla="*/ 11 h 80"/>
                  <a:gd name="T22" fmla="*/ 5 w 87"/>
                  <a:gd name="T23" fmla="*/ 18 h 80"/>
                  <a:gd name="T24" fmla="*/ 1 w 87"/>
                  <a:gd name="T25" fmla="*/ 25 h 80"/>
                  <a:gd name="T26" fmla="*/ 9 w 87"/>
                  <a:gd name="T27" fmla="*/ 33 h 80"/>
                  <a:gd name="T28" fmla="*/ 17 w 87"/>
                  <a:gd name="T29" fmla="*/ 36 h 80"/>
                  <a:gd name="T30" fmla="*/ 24 w 87"/>
                  <a:gd name="T31" fmla="*/ 44 h 80"/>
                  <a:gd name="T32" fmla="*/ 23 w 87"/>
                  <a:gd name="T33" fmla="*/ 53 h 80"/>
                  <a:gd name="T34" fmla="*/ 25 w 87"/>
                  <a:gd name="T35" fmla="*/ 59 h 80"/>
                  <a:gd name="T36" fmla="*/ 28 w 87"/>
                  <a:gd name="T37" fmla="*/ 64 h 80"/>
                  <a:gd name="T38" fmla="*/ 34 w 87"/>
                  <a:gd name="T39" fmla="*/ 68 h 80"/>
                  <a:gd name="T40" fmla="*/ 37 w 87"/>
                  <a:gd name="T41" fmla="*/ 65 h 80"/>
                  <a:gd name="T42" fmla="*/ 37 w 87"/>
                  <a:gd name="T43" fmla="*/ 56 h 80"/>
                  <a:gd name="T44" fmla="*/ 43 w 87"/>
                  <a:gd name="T45" fmla="*/ 60 h 80"/>
                  <a:gd name="T46" fmla="*/ 51 w 87"/>
                  <a:gd name="T47" fmla="*/ 66 h 80"/>
                  <a:gd name="T48" fmla="*/ 55 w 87"/>
                  <a:gd name="T49" fmla="*/ 76 h 80"/>
                  <a:gd name="T50" fmla="*/ 60 w 87"/>
                  <a:gd name="T51" fmla="*/ 78 h 80"/>
                  <a:gd name="T52" fmla="*/ 59 w 87"/>
                  <a:gd name="T53" fmla="*/ 70 h 80"/>
                  <a:gd name="T54" fmla="*/ 61 w 87"/>
                  <a:gd name="T55" fmla="*/ 64 h 80"/>
                  <a:gd name="T56" fmla="*/ 66 w 87"/>
                  <a:gd name="T57" fmla="*/ 61 h 80"/>
                  <a:gd name="T58" fmla="*/ 70 w 87"/>
                  <a:gd name="T59" fmla="*/ 65 h 80"/>
                  <a:gd name="T60" fmla="*/ 75 w 87"/>
                  <a:gd name="T61" fmla="*/ 71 h 80"/>
                  <a:gd name="T62" fmla="*/ 77 w 87"/>
                  <a:gd name="T63" fmla="*/ 72 h 80"/>
                  <a:gd name="T64" fmla="*/ 85 w 87"/>
                  <a:gd name="T65" fmla="*/ 73 h 80"/>
                  <a:gd name="T66" fmla="*/ 78 w 87"/>
                  <a:gd name="T67" fmla="*/ 66 h 80"/>
                  <a:gd name="T68" fmla="*/ 78 w 87"/>
                  <a:gd name="T69" fmla="*/ 58 h 80"/>
                  <a:gd name="T70" fmla="*/ 73 w 87"/>
                  <a:gd name="T71" fmla="*/ 49 h 80"/>
                  <a:gd name="T72" fmla="*/ 67 w 87"/>
                  <a:gd name="T73" fmla="*/ 44 h 80"/>
                  <a:gd name="T74" fmla="*/ 62 w 87"/>
                  <a:gd name="T75" fmla="*/ 34 h 80"/>
                  <a:gd name="T76" fmla="*/ 60 w 87"/>
                  <a:gd name="T77" fmla="*/ 27 h 80"/>
                  <a:gd name="T78" fmla="*/ 68 w 87"/>
                  <a:gd name="T79" fmla="*/ 29 h 80"/>
                  <a:gd name="T80" fmla="*/ 74 w 87"/>
                  <a:gd name="T81" fmla="*/ 32 h 80"/>
                  <a:gd name="T82" fmla="*/ 75 w 87"/>
                  <a:gd name="T83" fmla="*/ 36 h 80"/>
                  <a:gd name="T84" fmla="*/ 76 w 87"/>
                  <a:gd name="T85" fmla="*/ 38 h 80"/>
                  <a:gd name="T86" fmla="*/ 80 w 87"/>
                  <a:gd name="T87" fmla="*/ 31 h 80"/>
                  <a:gd name="T88" fmla="*/ 87 w 87"/>
                  <a:gd name="T89"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 h="80">
                    <a:moveTo>
                      <a:pt x="85" y="24"/>
                    </a:moveTo>
                    <a:cubicBezTo>
                      <a:pt x="82" y="25"/>
                      <a:pt x="82" y="25"/>
                      <a:pt x="82" y="25"/>
                    </a:cubicBezTo>
                    <a:cubicBezTo>
                      <a:pt x="82" y="23"/>
                      <a:pt x="82" y="23"/>
                      <a:pt x="82" y="23"/>
                    </a:cubicBezTo>
                    <a:cubicBezTo>
                      <a:pt x="82" y="23"/>
                      <a:pt x="82" y="23"/>
                      <a:pt x="82" y="23"/>
                    </a:cubicBezTo>
                    <a:cubicBezTo>
                      <a:pt x="83" y="23"/>
                      <a:pt x="83" y="20"/>
                      <a:pt x="83" y="20"/>
                    </a:cubicBezTo>
                    <a:cubicBezTo>
                      <a:pt x="83" y="20"/>
                      <a:pt x="81" y="20"/>
                      <a:pt x="80" y="20"/>
                    </a:cubicBezTo>
                    <a:cubicBezTo>
                      <a:pt x="79" y="21"/>
                      <a:pt x="80" y="23"/>
                      <a:pt x="80" y="23"/>
                    </a:cubicBezTo>
                    <a:cubicBezTo>
                      <a:pt x="80" y="23"/>
                      <a:pt x="76" y="22"/>
                      <a:pt x="75" y="22"/>
                    </a:cubicBezTo>
                    <a:cubicBezTo>
                      <a:pt x="75" y="22"/>
                      <a:pt x="74" y="21"/>
                      <a:pt x="74" y="20"/>
                    </a:cubicBezTo>
                    <a:cubicBezTo>
                      <a:pt x="74" y="20"/>
                      <a:pt x="75" y="17"/>
                      <a:pt x="75" y="17"/>
                    </a:cubicBezTo>
                    <a:cubicBezTo>
                      <a:pt x="76" y="14"/>
                      <a:pt x="76" y="14"/>
                      <a:pt x="76" y="14"/>
                    </a:cubicBezTo>
                    <a:cubicBezTo>
                      <a:pt x="76" y="14"/>
                      <a:pt x="72" y="13"/>
                      <a:pt x="72" y="13"/>
                    </a:cubicBezTo>
                    <a:cubicBezTo>
                      <a:pt x="72" y="12"/>
                      <a:pt x="68" y="14"/>
                      <a:pt x="67" y="12"/>
                    </a:cubicBezTo>
                    <a:cubicBezTo>
                      <a:pt x="66" y="11"/>
                      <a:pt x="66" y="11"/>
                      <a:pt x="66" y="11"/>
                    </a:cubicBezTo>
                    <a:cubicBezTo>
                      <a:pt x="64" y="9"/>
                      <a:pt x="64" y="9"/>
                      <a:pt x="64" y="9"/>
                    </a:cubicBezTo>
                    <a:cubicBezTo>
                      <a:pt x="62" y="10"/>
                      <a:pt x="62" y="10"/>
                      <a:pt x="62" y="10"/>
                    </a:cubicBezTo>
                    <a:cubicBezTo>
                      <a:pt x="62" y="10"/>
                      <a:pt x="60" y="10"/>
                      <a:pt x="59" y="10"/>
                    </a:cubicBezTo>
                    <a:cubicBezTo>
                      <a:pt x="58" y="10"/>
                      <a:pt x="58" y="9"/>
                      <a:pt x="58" y="9"/>
                    </a:cubicBezTo>
                    <a:cubicBezTo>
                      <a:pt x="54" y="7"/>
                      <a:pt x="54" y="7"/>
                      <a:pt x="54" y="7"/>
                    </a:cubicBezTo>
                    <a:cubicBezTo>
                      <a:pt x="50" y="6"/>
                      <a:pt x="50" y="6"/>
                      <a:pt x="50" y="6"/>
                    </a:cubicBezTo>
                    <a:cubicBezTo>
                      <a:pt x="50" y="6"/>
                      <a:pt x="45" y="5"/>
                      <a:pt x="44" y="5"/>
                    </a:cubicBezTo>
                    <a:cubicBezTo>
                      <a:pt x="43" y="4"/>
                      <a:pt x="39" y="4"/>
                      <a:pt x="38" y="4"/>
                    </a:cubicBezTo>
                    <a:cubicBezTo>
                      <a:pt x="36" y="3"/>
                      <a:pt x="34" y="4"/>
                      <a:pt x="33" y="3"/>
                    </a:cubicBezTo>
                    <a:cubicBezTo>
                      <a:pt x="32" y="2"/>
                      <a:pt x="29" y="1"/>
                      <a:pt x="29" y="1"/>
                    </a:cubicBezTo>
                    <a:cubicBezTo>
                      <a:pt x="29" y="1"/>
                      <a:pt x="25" y="0"/>
                      <a:pt x="24" y="0"/>
                    </a:cubicBezTo>
                    <a:cubicBezTo>
                      <a:pt x="24" y="0"/>
                      <a:pt x="23" y="0"/>
                      <a:pt x="23" y="0"/>
                    </a:cubicBezTo>
                    <a:cubicBezTo>
                      <a:pt x="22" y="0"/>
                      <a:pt x="20" y="2"/>
                      <a:pt x="19" y="3"/>
                    </a:cubicBezTo>
                    <a:cubicBezTo>
                      <a:pt x="18" y="3"/>
                      <a:pt x="18" y="5"/>
                      <a:pt x="18" y="6"/>
                    </a:cubicBezTo>
                    <a:cubicBezTo>
                      <a:pt x="17" y="7"/>
                      <a:pt x="16" y="8"/>
                      <a:pt x="16" y="9"/>
                    </a:cubicBezTo>
                    <a:cubicBezTo>
                      <a:pt x="16" y="9"/>
                      <a:pt x="11" y="8"/>
                      <a:pt x="11" y="8"/>
                    </a:cubicBezTo>
                    <a:cubicBezTo>
                      <a:pt x="11" y="8"/>
                      <a:pt x="10" y="8"/>
                      <a:pt x="9" y="9"/>
                    </a:cubicBezTo>
                    <a:cubicBezTo>
                      <a:pt x="9" y="9"/>
                      <a:pt x="8" y="8"/>
                      <a:pt x="7" y="8"/>
                    </a:cubicBezTo>
                    <a:cubicBezTo>
                      <a:pt x="6" y="8"/>
                      <a:pt x="7" y="10"/>
                      <a:pt x="7" y="11"/>
                    </a:cubicBezTo>
                    <a:cubicBezTo>
                      <a:pt x="7" y="11"/>
                      <a:pt x="7" y="12"/>
                      <a:pt x="7" y="13"/>
                    </a:cubicBezTo>
                    <a:cubicBezTo>
                      <a:pt x="6" y="14"/>
                      <a:pt x="6" y="15"/>
                      <a:pt x="6" y="15"/>
                    </a:cubicBezTo>
                    <a:cubicBezTo>
                      <a:pt x="6" y="16"/>
                      <a:pt x="5" y="18"/>
                      <a:pt x="5" y="18"/>
                    </a:cubicBezTo>
                    <a:cubicBezTo>
                      <a:pt x="5" y="18"/>
                      <a:pt x="3" y="20"/>
                      <a:pt x="2" y="20"/>
                    </a:cubicBezTo>
                    <a:cubicBezTo>
                      <a:pt x="1" y="20"/>
                      <a:pt x="0" y="22"/>
                      <a:pt x="0" y="22"/>
                    </a:cubicBezTo>
                    <a:cubicBezTo>
                      <a:pt x="1" y="25"/>
                      <a:pt x="1" y="25"/>
                      <a:pt x="1" y="25"/>
                    </a:cubicBezTo>
                    <a:cubicBezTo>
                      <a:pt x="1" y="25"/>
                      <a:pt x="3" y="25"/>
                      <a:pt x="4" y="25"/>
                    </a:cubicBezTo>
                    <a:cubicBezTo>
                      <a:pt x="5" y="26"/>
                      <a:pt x="7" y="28"/>
                      <a:pt x="7" y="28"/>
                    </a:cubicBezTo>
                    <a:cubicBezTo>
                      <a:pt x="8" y="28"/>
                      <a:pt x="9" y="32"/>
                      <a:pt x="9" y="33"/>
                    </a:cubicBezTo>
                    <a:cubicBezTo>
                      <a:pt x="10" y="33"/>
                      <a:pt x="11" y="33"/>
                      <a:pt x="11" y="33"/>
                    </a:cubicBezTo>
                    <a:cubicBezTo>
                      <a:pt x="11" y="33"/>
                      <a:pt x="12" y="34"/>
                      <a:pt x="13" y="34"/>
                    </a:cubicBezTo>
                    <a:cubicBezTo>
                      <a:pt x="14" y="34"/>
                      <a:pt x="16" y="35"/>
                      <a:pt x="17" y="36"/>
                    </a:cubicBezTo>
                    <a:cubicBezTo>
                      <a:pt x="17" y="36"/>
                      <a:pt x="19" y="38"/>
                      <a:pt x="20" y="38"/>
                    </a:cubicBezTo>
                    <a:cubicBezTo>
                      <a:pt x="20" y="39"/>
                      <a:pt x="22" y="40"/>
                      <a:pt x="22" y="40"/>
                    </a:cubicBezTo>
                    <a:cubicBezTo>
                      <a:pt x="22" y="40"/>
                      <a:pt x="24" y="43"/>
                      <a:pt x="24" y="44"/>
                    </a:cubicBezTo>
                    <a:cubicBezTo>
                      <a:pt x="25" y="45"/>
                      <a:pt x="24" y="46"/>
                      <a:pt x="24" y="47"/>
                    </a:cubicBezTo>
                    <a:cubicBezTo>
                      <a:pt x="23" y="47"/>
                      <a:pt x="23" y="48"/>
                      <a:pt x="22" y="49"/>
                    </a:cubicBezTo>
                    <a:cubicBezTo>
                      <a:pt x="21" y="51"/>
                      <a:pt x="23" y="53"/>
                      <a:pt x="23" y="53"/>
                    </a:cubicBezTo>
                    <a:cubicBezTo>
                      <a:pt x="23" y="57"/>
                      <a:pt x="23" y="57"/>
                      <a:pt x="23" y="57"/>
                    </a:cubicBezTo>
                    <a:cubicBezTo>
                      <a:pt x="24" y="58"/>
                      <a:pt x="24" y="58"/>
                      <a:pt x="24" y="58"/>
                    </a:cubicBezTo>
                    <a:cubicBezTo>
                      <a:pt x="24" y="58"/>
                      <a:pt x="25" y="59"/>
                      <a:pt x="25" y="59"/>
                    </a:cubicBezTo>
                    <a:cubicBezTo>
                      <a:pt x="26" y="60"/>
                      <a:pt x="26" y="60"/>
                      <a:pt x="26" y="60"/>
                    </a:cubicBezTo>
                    <a:cubicBezTo>
                      <a:pt x="26" y="60"/>
                      <a:pt x="28" y="62"/>
                      <a:pt x="28" y="62"/>
                    </a:cubicBezTo>
                    <a:cubicBezTo>
                      <a:pt x="29" y="63"/>
                      <a:pt x="28" y="64"/>
                      <a:pt x="28" y="64"/>
                    </a:cubicBezTo>
                    <a:cubicBezTo>
                      <a:pt x="27" y="65"/>
                      <a:pt x="29" y="68"/>
                      <a:pt x="29" y="68"/>
                    </a:cubicBezTo>
                    <a:cubicBezTo>
                      <a:pt x="29" y="68"/>
                      <a:pt x="31" y="68"/>
                      <a:pt x="32" y="68"/>
                    </a:cubicBezTo>
                    <a:cubicBezTo>
                      <a:pt x="33" y="67"/>
                      <a:pt x="33" y="68"/>
                      <a:pt x="34" y="68"/>
                    </a:cubicBezTo>
                    <a:cubicBezTo>
                      <a:pt x="35" y="69"/>
                      <a:pt x="35" y="70"/>
                      <a:pt x="35" y="70"/>
                    </a:cubicBezTo>
                    <a:cubicBezTo>
                      <a:pt x="35" y="70"/>
                      <a:pt x="38" y="68"/>
                      <a:pt x="38" y="67"/>
                    </a:cubicBezTo>
                    <a:cubicBezTo>
                      <a:pt x="38" y="67"/>
                      <a:pt x="37" y="65"/>
                      <a:pt x="37" y="65"/>
                    </a:cubicBezTo>
                    <a:cubicBezTo>
                      <a:pt x="37" y="65"/>
                      <a:pt x="38" y="62"/>
                      <a:pt x="37" y="61"/>
                    </a:cubicBezTo>
                    <a:cubicBezTo>
                      <a:pt x="37" y="61"/>
                      <a:pt x="37" y="58"/>
                      <a:pt x="36" y="58"/>
                    </a:cubicBezTo>
                    <a:cubicBezTo>
                      <a:pt x="36" y="57"/>
                      <a:pt x="37" y="56"/>
                      <a:pt x="37" y="56"/>
                    </a:cubicBezTo>
                    <a:cubicBezTo>
                      <a:pt x="37" y="56"/>
                      <a:pt x="40" y="55"/>
                      <a:pt x="41" y="55"/>
                    </a:cubicBezTo>
                    <a:cubicBezTo>
                      <a:pt x="41" y="55"/>
                      <a:pt x="43" y="56"/>
                      <a:pt x="43" y="57"/>
                    </a:cubicBezTo>
                    <a:cubicBezTo>
                      <a:pt x="43" y="57"/>
                      <a:pt x="43" y="60"/>
                      <a:pt x="43" y="60"/>
                    </a:cubicBezTo>
                    <a:cubicBezTo>
                      <a:pt x="48" y="61"/>
                      <a:pt x="48" y="61"/>
                      <a:pt x="48" y="61"/>
                    </a:cubicBezTo>
                    <a:cubicBezTo>
                      <a:pt x="48" y="61"/>
                      <a:pt x="50" y="62"/>
                      <a:pt x="50" y="63"/>
                    </a:cubicBezTo>
                    <a:cubicBezTo>
                      <a:pt x="50" y="63"/>
                      <a:pt x="50" y="65"/>
                      <a:pt x="51" y="66"/>
                    </a:cubicBezTo>
                    <a:cubicBezTo>
                      <a:pt x="52" y="66"/>
                      <a:pt x="53" y="67"/>
                      <a:pt x="53" y="67"/>
                    </a:cubicBezTo>
                    <a:cubicBezTo>
                      <a:pt x="53" y="67"/>
                      <a:pt x="55" y="71"/>
                      <a:pt x="55" y="72"/>
                    </a:cubicBezTo>
                    <a:cubicBezTo>
                      <a:pt x="55" y="73"/>
                      <a:pt x="55" y="74"/>
                      <a:pt x="55" y="76"/>
                    </a:cubicBezTo>
                    <a:cubicBezTo>
                      <a:pt x="55" y="78"/>
                      <a:pt x="55" y="77"/>
                      <a:pt x="55" y="77"/>
                    </a:cubicBezTo>
                    <a:cubicBezTo>
                      <a:pt x="55" y="77"/>
                      <a:pt x="57" y="78"/>
                      <a:pt x="58" y="79"/>
                    </a:cubicBezTo>
                    <a:cubicBezTo>
                      <a:pt x="60" y="80"/>
                      <a:pt x="59" y="79"/>
                      <a:pt x="60" y="78"/>
                    </a:cubicBezTo>
                    <a:cubicBezTo>
                      <a:pt x="61" y="78"/>
                      <a:pt x="60" y="77"/>
                      <a:pt x="60" y="76"/>
                    </a:cubicBezTo>
                    <a:cubicBezTo>
                      <a:pt x="60" y="75"/>
                      <a:pt x="60" y="74"/>
                      <a:pt x="60" y="72"/>
                    </a:cubicBezTo>
                    <a:cubicBezTo>
                      <a:pt x="59" y="71"/>
                      <a:pt x="59" y="70"/>
                      <a:pt x="59" y="70"/>
                    </a:cubicBezTo>
                    <a:cubicBezTo>
                      <a:pt x="59" y="70"/>
                      <a:pt x="60" y="68"/>
                      <a:pt x="60" y="68"/>
                    </a:cubicBezTo>
                    <a:cubicBezTo>
                      <a:pt x="60" y="68"/>
                      <a:pt x="60" y="67"/>
                      <a:pt x="60" y="66"/>
                    </a:cubicBezTo>
                    <a:cubicBezTo>
                      <a:pt x="60" y="65"/>
                      <a:pt x="61" y="64"/>
                      <a:pt x="61" y="64"/>
                    </a:cubicBezTo>
                    <a:cubicBezTo>
                      <a:pt x="61" y="64"/>
                      <a:pt x="62" y="63"/>
                      <a:pt x="62" y="62"/>
                    </a:cubicBezTo>
                    <a:cubicBezTo>
                      <a:pt x="63" y="61"/>
                      <a:pt x="63" y="62"/>
                      <a:pt x="63" y="61"/>
                    </a:cubicBezTo>
                    <a:cubicBezTo>
                      <a:pt x="64" y="61"/>
                      <a:pt x="65" y="61"/>
                      <a:pt x="66" y="61"/>
                    </a:cubicBezTo>
                    <a:cubicBezTo>
                      <a:pt x="67" y="61"/>
                      <a:pt x="68" y="61"/>
                      <a:pt x="68" y="61"/>
                    </a:cubicBezTo>
                    <a:cubicBezTo>
                      <a:pt x="70" y="64"/>
                      <a:pt x="70" y="64"/>
                      <a:pt x="70" y="64"/>
                    </a:cubicBezTo>
                    <a:cubicBezTo>
                      <a:pt x="70" y="64"/>
                      <a:pt x="70" y="64"/>
                      <a:pt x="70" y="65"/>
                    </a:cubicBezTo>
                    <a:cubicBezTo>
                      <a:pt x="70" y="65"/>
                      <a:pt x="71" y="67"/>
                      <a:pt x="71" y="67"/>
                    </a:cubicBezTo>
                    <a:cubicBezTo>
                      <a:pt x="74" y="69"/>
                      <a:pt x="74" y="69"/>
                      <a:pt x="74" y="69"/>
                    </a:cubicBezTo>
                    <a:cubicBezTo>
                      <a:pt x="74" y="69"/>
                      <a:pt x="75" y="70"/>
                      <a:pt x="75" y="71"/>
                    </a:cubicBezTo>
                    <a:cubicBezTo>
                      <a:pt x="75" y="71"/>
                      <a:pt x="75" y="73"/>
                      <a:pt x="76" y="74"/>
                    </a:cubicBezTo>
                    <a:cubicBezTo>
                      <a:pt x="77" y="75"/>
                      <a:pt x="76" y="73"/>
                      <a:pt x="76" y="73"/>
                    </a:cubicBezTo>
                    <a:cubicBezTo>
                      <a:pt x="77" y="72"/>
                      <a:pt x="77" y="72"/>
                      <a:pt x="77" y="72"/>
                    </a:cubicBezTo>
                    <a:cubicBezTo>
                      <a:pt x="79" y="73"/>
                      <a:pt x="79" y="73"/>
                      <a:pt x="79" y="73"/>
                    </a:cubicBezTo>
                    <a:cubicBezTo>
                      <a:pt x="79" y="73"/>
                      <a:pt x="83" y="74"/>
                      <a:pt x="84" y="74"/>
                    </a:cubicBezTo>
                    <a:cubicBezTo>
                      <a:pt x="84" y="74"/>
                      <a:pt x="85" y="73"/>
                      <a:pt x="85" y="73"/>
                    </a:cubicBezTo>
                    <a:cubicBezTo>
                      <a:pt x="83" y="72"/>
                      <a:pt x="83" y="72"/>
                      <a:pt x="83" y="72"/>
                    </a:cubicBezTo>
                    <a:cubicBezTo>
                      <a:pt x="82" y="69"/>
                      <a:pt x="82" y="69"/>
                      <a:pt x="82" y="69"/>
                    </a:cubicBezTo>
                    <a:cubicBezTo>
                      <a:pt x="82" y="69"/>
                      <a:pt x="79" y="67"/>
                      <a:pt x="78" y="66"/>
                    </a:cubicBezTo>
                    <a:cubicBezTo>
                      <a:pt x="78" y="66"/>
                      <a:pt x="77" y="64"/>
                      <a:pt x="77" y="64"/>
                    </a:cubicBezTo>
                    <a:cubicBezTo>
                      <a:pt x="76" y="63"/>
                      <a:pt x="76" y="62"/>
                      <a:pt x="76" y="61"/>
                    </a:cubicBezTo>
                    <a:cubicBezTo>
                      <a:pt x="76" y="60"/>
                      <a:pt x="77" y="59"/>
                      <a:pt x="78" y="58"/>
                    </a:cubicBezTo>
                    <a:cubicBezTo>
                      <a:pt x="79" y="56"/>
                      <a:pt x="77" y="58"/>
                      <a:pt x="77" y="58"/>
                    </a:cubicBezTo>
                    <a:cubicBezTo>
                      <a:pt x="77" y="58"/>
                      <a:pt x="76" y="55"/>
                      <a:pt x="76" y="54"/>
                    </a:cubicBezTo>
                    <a:cubicBezTo>
                      <a:pt x="76" y="54"/>
                      <a:pt x="73" y="49"/>
                      <a:pt x="73" y="49"/>
                    </a:cubicBezTo>
                    <a:cubicBezTo>
                      <a:pt x="73" y="49"/>
                      <a:pt x="72" y="48"/>
                      <a:pt x="72" y="48"/>
                    </a:cubicBezTo>
                    <a:cubicBezTo>
                      <a:pt x="72" y="47"/>
                      <a:pt x="70" y="46"/>
                      <a:pt x="69" y="46"/>
                    </a:cubicBezTo>
                    <a:cubicBezTo>
                      <a:pt x="68" y="46"/>
                      <a:pt x="68" y="45"/>
                      <a:pt x="67" y="44"/>
                    </a:cubicBezTo>
                    <a:cubicBezTo>
                      <a:pt x="67" y="44"/>
                      <a:pt x="67" y="42"/>
                      <a:pt x="67" y="41"/>
                    </a:cubicBezTo>
                    <a:cubicBezTo>
                      <a:pt x="67" y="40"/>
                      <a:pt x="65" y="39"/>
                      <a:pt x="65" y="38"/>
                    </a:cubicBezTo>
                    <a:cubicBezTo>
                      <a:pt x="64" y="37"/>
                      <a:pt x="64" y="36"/>
                      <a:pt x="62" y="34"/>
                    </a:cubicBezTo>
                    <a:cubicBezTo>
                      <a:pt x="61" y="33"/>
                      <a:pt x="60" y="31"/>
                      <a:pt x="60" y="31"/>
                    </a:cubicBezTo>
                    <a:cubicBezTo>
                      <a:pt x="60" y="29"/>
                      <a:pt x="60" y="29"/>
                      <a:pt x="60" y="29"/>
                    </a:cubicBezTo>
                    <a:cubicBezTo>
                      <a:pt x="60" y="27"/>
                      <a:pt x="60" y="27"/>
                      <a:pt x="60" y="27"/>
                    </a:cubicBezTo>
                    <a:cubicBezTo>
                      <a:pt x="63" y="28"/>
                      <a:pt x="63" y="28"/>
                      <a:pt x="63" y="28"/>
                    </a:cubicBezTo>
                    <a:cubicBezTo>
                      <a:pt x="63" y="28"/>
                      <a:pt x="64" y="28"/>
                      <a:pt x="65" y="28"/>
                    </a:cubicBezTo>
                    <a:cubicBezTo>
                      <a:pt x="65" y="28"/>
                      <a:pt x="68" y="29"/>
                      <a:pt x="68" y="29"/>
                    </a:cubicBezTo>
                    <a:cubicBezTo>
                      <a:pt x="68" y="29"/>
                      <a:pt x="70" y="29"/>
                      <a:pt x="70" y="30"/>
                    </a:cubicBezTo>
                    <a:cubicBezTo>
                      <a:pt x="71" y="30"/>
                      <a:pt x="71" y="30"/>
                      <a:pt x="72" y="30"/>
                    </a:cubicBezTo>
                    <a:cubicBezTo>
                      <a:pt x="72" y="30"/>
                      <a:pt x="73" y="31"/>
                      <a:pt x="74" y="32"/>
                    </a:cubicBezTo>
                    <a:cubicBezTo>
                      <a:pt x="74" y="32"/>
                      <a:pt x="73" y="33"/>
                      <a:pt x="73" y="34"/>
                    </a:cubicBezTo>
                    <a:cubicBezTo>
                      <a:pt x="72" y="34"/>
                      <a:pt x="73" y="35"/>
                      <a:pt x="73" y="35"/>
                    </a:cubicBezTo>
                    <a:cubicBezTo>
                      <a:pt x="73" y="35"/>
                      <a:pt x="75" y="35"/>
                      <a:pt x="75" y="36"/>
                    </a:cubicBezTo>
                    <a:cubicBezTo>
                      <a:pt x="76" y="36"/>
                      <a:pt x="75" y="37"/>
                      <a:pt x="75" y="37"/>
                    </a:cubicBezTo>
                    <a:cubicBezTo>
                      <a:pt x="75" y="37"/>
                      <a:pt x="75" y="39"/>
                      <a:pt x="75" y="40"/>
                    </a:cubicBezTo>
                    <a:cubicBezTo>
                      <a:pt x="75" y="40"/>
                      <a:pt x="76" y="38"/>
                      <a:pt x="76" y="38"/>
                    </a:cubicBezTo>
                    <a:cubicBezTo>
                      <a:pt x="76" y="38"/>
                      <a:pt x="77" y="37"/>
                      <a:pt x="77" y="36"/>
                    </a:cubicBezTo>
                    <a:cubicBezTo>
                      <a:pt x="77" y="35"/>
                      <a:pt x="78" y="34"/>
                      <a:pt x="78" y="34"/>
                    </a:cubicBezTo>
                    <a:cubicBezTo>
                      <a:pt x="80" y="31"/>
                      <a:pt x="80" y="31"/>
                      <a:pt x="80" y="31"/>
                    </a:cubicBezTo>
                    <a:cubicBezTo>
                      <a:pt x="82" y="29"/>
                      <a:pt x="82" y="29"/>
                      <a:pt x="82" y="29"/>
                    </a:cubicBezTo>
                    <a:cubicBezTo>
                      <a:pt x="82" y="29"/>
                      <a:pt x="85" y="28"/>
                      <a:pt x="86" y="28"/>
                    </a:cubicBezTo>
                    <a:cubicBezTo>
                      <a:pt x="87" y="27"/>
                      <a:pt x="86" y="27"/>
                      <a:pt x="87" y="27"/>
                    </a:cubicBezTo>
                    <a:cubicBezTo>
                      <a:pt x="87" y="27"/>
                      <a:pt x="87" y="25"/>
                      <a:pt x="87" y="25"/>
                    </a:cubicBezTo>
                    <a:lnTo>
                      <a:pt x="85" y="24"/>
                    </a:ln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95" name="Freeform 204"/>
              <p:cNvSpPr>
                <a:spLocks/>
              </p:cNvSpPr>
              <p:nvPr/>
            </p:nvSpPr>
            <p:spPr bwMode="auto">
              <a:xfrm>
                <a:off x="3411" y="2835"/>
                <a:ext cx="403" cy="387"/>
              </a:xfrm>
              <a:custGeom>
                <a:avLst/>
                <a:gdLst>
                  <a:gd name="T0" fmla="*/ 143 w 201"/>
                  <a:gd name="T1" fmla="*/ 176 h 193"/>
                  <a:gd name="T2" fmla="*/ 129 w 201"/>
                  <a:gd name="T3" fmla="*/ 165 h 193"/>
                  <a:gd name="T4" fmla="*/ 142 w 201"/>
                  <a:gd name="T5" fmla="*/ 164 h 193"/>
                  <a:gd name="T6" fmla="*/ 153 w 201"/>
                  <a:gd name="T7" fmla="*/ 177 h 193"/>
                  <a:gd name="T8" fmla="*/ 157 w 201"/>
                  <a:gd name="T9" fmla="*/ 167 h 193"/>
                  <a:gd name="T10" fmla="*/ 145 w 201"/>
                  <a:gd name="T11" fmla="*/ 155 h 193"/>
                  <a:gd name="T12" fmla="*/ 128 w 201"/>
                  <a:gd name="T13" fmla="*/ 147 h 193"/>
                  <a:gd name="T14" fmla="*/ 111 w 201"/>
                  <a:gd name="T15" fmla="*/ 138 h 193"/>
                  <a:gd name="T16" fmla="*/ 111 w 201"/>
                  <a:gd name="T17" fmla="*/ 150 h 193"/>
                  <a:gd name="T18" fmla="*/ 115 w 201"/>
                  <a:gd name="T19" fmla="*/ 159 h 193"/>
                  <a:gd name="T20" fmla="*/ 106 w 201"/>
                  <a:gd name="T21" fmla="*/ 155 h 193"/>
                  <a:gd name="T22" fmla="*/ 93 w 201"/>
                  <a:gd name="T23" fmla="*/ 151 h 193"/>
                  <a:gd name="T24" fmla="*/ 96 w 201"/>
                  <a:gd name="T25" fmla="*/ 147 h 193"/>
                  <a:gd name="T26" fmla="*/ 98 w 201"/>
                  <a:gd name="T27" fmla="*/ 136 h 193"/>
                  <a:gd name="T28" fmla="*/ 101 w 201"/>
                  <a:gd name="T29" fmla="*/ 127 h 193"/>
                  <a:gd name="T30" fmla="*/ 106 w 201"/>
                  <a:gd name="T31" fmla="*/ 135 h 193"/>
                  <a:gd name="T32" fmla="*/ 99 w 201"/>
                  <a:gd name="T33" fmla="*/ 120 h 193"/>
                  <a:gd name="T34" fmla="*/ 90 w 201"/>
                  <a:gd name="T35" fmla="*/ 109 h 193"/>
                  <a:gd name="T36" fmla="*/ 76 w 201"/>
                  <a:gd name="T37" fmla="*/ 96 h 193"/>
                  <a:gd name="T38" fmla="*/ 79 w 201"/>
                  <a:gd name="T39" fmla="*/ 76 h 193"/>
                  <a:gd name="T40" fmla="*/ 84 w 201"/>
                  <a:gd name="T41" fmla="*/ 81 h 193"/>
                  <a:gd name="T42" fmla="*/ 102 w 201"/>
                  <a:gd name="T43" fmla="*/ 91 h 193"/>
                  <a:gd name="T44" fmla="*/ 114 w 201"/>
                  <a:gd name="T45" fmla="*/ 97 h 193"/>
                  <a:gd name="T46" fmla="*/ 106 w 201"/>
                  <a:gd name="T47" fmla="*/ 91 h 193"/>
                  <a:gd name="T48" fmla="*/ 110 w 201"/>
                  <a:gd name="T49" fmla="*/ 84 h 193"/>
                  <a:gd name="T50" fmla="*/ 124 w 201"/>
                  <a:gd name="T51" fmla="*/ 93 h 193"/>
                  <a:gd name="T52" fmla="*/ 113 w 201"/>
                  <a:gd name="T53" fmla="*/ 80 h 193"/>
                  <a:gd name="T54" fmla="*/ 122 w 201"/>
                  <a:gd name="T55" fmla="*/ 78 h 193"/>
                  <a:gd name="T56" fmla="*/ 138 w 201"/>
                  <a:gd name="T57" fmla="*/ 82 h 193"/>
                  <a:gd name="T58" fmla="*/ 123 w 201"/>
                  <a:gd name="T59" fmla="*/ 71 h 193"/>
                  <a:gd name="T60" fmla="*/ 115 w 201"/>
                  <a:gd name="T61" fmla="*/ 67 h 193"/>
                  <a:gd name="T62" fmla="*/ 123 w 201"/>
                  <a:gd name="T63" fmla="*/ 57 h 193"/>
                  <a:gd name="T64" fmla="*/ 146 w 201"/>
                  <a:gd name="T65" fmla="*/ 46 h 193"/>
                  <a:gd name="T66" fmla="*/ 163 w 201"/>
                  <a:gd name="T67" fmla="*/ 43 h 193"/>
                  <a:gd name="T68" fmla="*/ 195 w 201"/>
                  <a:gd name="T69" fmla="*/ 36 h 193"/>
                  <a:gd name="T70" fmla="*/ 197 w 201"/>
                  <a:gd name="T71" fmla="*/ 9 h 193"/>
                  <a:gd name="T72" fmla="*/ 182 w 201"/>
                  <a:gd name="T73" fmla="*/ 9 h 193"/>
                  <a:gd name="T74" fmla="*/ 163 w 201"/>
                  <a:gd name="T75" fmla="*/ 24 h 193"/>
                  <a:gd name="T76" fmla="*/ 132 w 201"/>
                  <a:gd name="T77" fmla="*/ 23 h 193"/>
                  <a:gd name="T78" fmla="*/ 113 w 201"/>
                  <a:gd name="T79" fmla="*/ 27 h 193"/>
                  <a:gd name="T80" fmla="*/ 84 w 201"/>
                  <a:gd name="T81" fmla="*/ 39 h 193"/>
                  <a:gd name="T82" fmla="*/ 47 w 201"/>
                  <a:gd name="T83" fmla="*/ 57 h 193"/>
                  <a:gd name="T84" fmla="*/ 23 w 201"/>
                  <a:gd name="T85" fmla="*/ 71 h 193"/>
                  <a:gd name="T86" fmla="*/ 22 w 201"/>
                  <a:gd name="T87" fmla="*/ 78 h 193"/>
                  <a:gd name="T88" fmla="*/ 17 w 201"/>
                  <a:gd name="T89" fmla="*/ 95 h 193"/>
                  <a:gd name="T90" fmla="*/ 3 w 201"/>
                  <a:gd name="T91" fmla="*/ 118 h 193"/>
                  <a:gd name="T92" fmla="*/ 4 w 201"/>
                  <a:gd name="T93" fmla="*/ 126 h 193"/>
                  <a:gd name="T94" fmla="*/ 7 w 201"/>
                  <a:gd name="T95" fmla="*/ 144 h 193"/>
                  <a:gd name="T96" fmla="*/ 22 w 201"/>
                  <a:gd name="T97" fmla="*/ 156 h 193"/>
                  <a:gd name="T98" fmla="*/ 38 w 201"/>
                  <a:gd name="T99" fmla="*/ 156 h 193"/>
                  <a:gd name="T100" fmla="*/ 23 w 201"/>
                  <a:gd name="T101" fmla="*/ 164 h 193"/>
                  <a:gd name="T102" fmla="*/ 25 w 201"/>
                  <a:gd name="T103" fmla="*/ 168 h 193"/>
                  <a:gd name="T104" fmla="*/ 35 w 201"/>
                  <a:gd name="T105" fmla="*/ 170 h 193"/>
                  <a:gd name="T106" fmla="*/ 48 w 201"/>
                  <a:gd name="T107" fmla="*/ 175 h 193"/>
                  <a:gd name="T108" fmla="*/ 70 w 201"/>
                  <a:gd name="T109" fmla="*/ 175 h 193"/>
                  <a:gd name="T110" fmla="*/ 88 w 201"/>
                  <a:gd name="T111" fmla="*/ 170 h 193"/>
                  <a:gd name="T112" fmla="*/ 104 w 201"/>
                  <a:gd name="T113" fmla="*/ 177 h 193"/>
                  <a:gd name="T114" fmla="*/ 108 w 201"/>
                  <a:gd name="T115" fmla="*/ 181 h 193"/>
                  <a:gd name="T116" fmla="*/ 113 w 201"/>
                  <a:gd name="T117" fmla="*/ 188 h 193"/>
                  <a:gd name="T118" fmla="*/ 127 w 201"/>
                  <a:gd name="T119" fmla="*/ 179 h 193"/>
                  <a:gd name="T120" fmla="*/ 129 w 201"/>
                  <a:gd name="T121" fmla="*/ 184 h 193"/>
                  <a:gd name="T122" fmla="*/ 141 w 201"/>
                  <a:gd name="T123" fmla="*/ 18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1" h="193">
                    <a:moveTo>
                      <a:pt x="149" y="188"/>
                    </a:moveTo>
                    <a:cubicBezTo>
                      <a:pt x="148" y="188"/>
                      <a:pt x="148" y="188"/>
                      <a:pt x="148" y="188"/>
                    </a:cubicBezTo>
                    <a:cubicBezTo>
                      <a:pt x="148" y="185"/>
                      <a:pt x="148" y="185"/>
                      <a:pt x="148" y="185"/>
                    </a:cubicBezTo>
                    <a:cubicBezTo>
                      <a:pt x="147" y="184"/>
                      <a:pt x="147" y="184"/>
                      <a:pt x="147" y="184"/>
                    </a:cubicBezTo>
                    <a:cubicBezTo>
                      <a:pt x="145" y="181"/>
                      <a:pt x="145" y="181"/>
                      <a:pt x="145" y="181"/>
                    </a:cubicBezTo>
                    <a:cubicBezTo>
                      <a:pt x="143" y="176"/>
                      <a:pt x="143" y="176"/>
                      <a:pt x="143" y="176"/>
                    </a:cubicBezTo>
                    <a:cubicBezTo>
                      <a:pt x="143" y="176"/>
                      <a:pt x="142" y="172"/>
                      <a:pt x="142" y="172"/>
                    </a:cubicBezTo>
                    <a:cubicBezTo>
                      <a:pt x="142" y="171"/>
                      <a:pt x="141" y="170"/>
                      <a:pt x="141" y="170"/>
                    </a:cubicBezTo>
                    <a:cubicBezTo>
                      <a:pt x="141" y="166"/>
                      <a:pt x="141" y="166"/>
                      <a:pt x="141" y="166"/>
                    </a:cubicBezTo>
                    <a:cubicBezTo>
                      <a:pt x="136" y="165"/>
                      <a:pt x="136" y="165"/>
                      <a:pt x="136" y="165"/>
                    </a:cubicBezTo>
                    <a:cubicBezTo>
                      <a:pt x="133" y="165"/>
                      <a:pt x="133" y="165"/>
                      <a:pt x="133" y="165"/>
                    </a:cubicBezTo>
                    <a:cubicBezTo>
                      <a:pt x="129" y="165"/>
                      <a:pt x="129" y="165"/>
                      <a:pt x="129" y="165"/>
                    </a:cubicBezTo>
                    <a:cubicBezTo>
                      <a:pt x="129" y="163"/>
                      <a:pt x="129" y="163"/>
                      <a:pt x="129" y="163"/>
                    </a:cubicBezTo>
                    <a:cubicBezTo>
                      <a:pt x="131" y="163"/>
                      <a:pt x="131" y="163"/>
                      <a:pt x="131" y="163"/>
                    </a:cubicBezTo>
                    <a:cubicBezTo>
                      <a:pt x="131" y="163"/>
                      <a:pt x="134" y="163"/>
                      <a:pt x="135" y="163"/>
                    </a:cubicBezTo>
                    <a:cubicBezTo>
                      <a:pt x="136" y="163"/>
                      <a:pt x="137" y="162"/>
                      <a:pt x="137" y="162"/>
                    </a:cubicBezTo>
                    <a:cubicBezTo>
                      <a:pt x="140" y="161"/>
                      <a:pt x="140" y="161"/>
                      <a:pt x="140" y="161"/>
                    </a:cubicBezTo>
                    <a:cubicBezTo>
                      <a:pt x="142" y="164"/>
                      <a:pt x="142" y="164"/>
                      <a:pt x="142" y="164"/>
                    </a:cubicBezTo>
                    <a:cubicBezTo>
                      <a:pt x="144" y="166"/>
                      <a:pt x="144" y="166"/>
                      <a:pt x="144" y="166"/>
                    </a:cubicBezTo>
                    <a:cubicBezTo>
                      <a:pt x="147" y="168"/>
                      <a:pt x="147" y="168"/>
                      <a:pt x="147" y="168"/>
                    </a:cubicBezTo>
                    <a:cubicBezTo>
                      <a:pt x="147" y="172"/>
                      <a:pt x="147" y="172"/>
                      <a:pt x="147" y="172"/>
                    </a:cubicBezTo>
                    <a:cubicBezTo>
                      <a:pt x="147" y="172"/>
                      <a:pt x="152" y="173"/>
                      <a:pt x="153" y="174"/>
                    </a:cubicBezTo>
                    <a:cubicBezTo>
                      <a:pt x="153" y="174"/>
                      <a:pt x="153" y="174"/>
                      <a:pt x="153" y="174"/>
                    </a:cubicBezTo>
                    <a:cubicBezTo>
                      <a:pt x="153" y="177"/>
                      <a:pt x="153" y="177"/>
                      <a:pt x="153" y="177"/>
                    </a:cubicBezTo>
                    <a:cubicBezTo>
                      <a:pt x="153" y="177"/>
                      <a:pt x="156" y="176"/>
                      <a:pt x="157" y="176"/>
                    </a:cubicBezTo>
                    <a:cubicBezTo>
                      <a:pt x="157" y="176"/>
                      <a:pt x="160" y="176"/>
                      <a:pt x="160" y="176"/>
                    </a:cubicBezTo>
                    <a:cubicBezTo>
                      <a:pt x="161" y="176"/>
                      <a:pt x="163" y="174"/>
                      <a:pt x="163" y="174"/>
                    </a:cubicBezTo>
                    <a:cubicBezTo>
                      <a:pt x="164" y="174"/>
                      <a:pt x="163" y="170"/>
                      <a:pt x="163" y="170"/>
                    </a:cubicBezTo>
                    <a:cubicBezTo>
                      <a:pt x="163" y="170"/>
                      <a:pt x="160" y="168"/>
                      <a:pt x="160" y="167"/>
                    </a:cubicBezTo>
                    <a:cubicBezTo>
                      <a:pt x="159" y="167"/>
                      <a:pt x="157" y="167"/>
                      <a:pt x="157" y="167"/>
                    </a:cubicBezTo>
                    <a:cubicBezTo>
                      <a:pt x="157" y="167"/>
                      <a:pt x="155" y="168"/>
                      <a:pt x="154" y="168"/>
                    </a:cubicBezTo>
                    <a:cubicBezTo>
                      <a:pt x="154" y="168"/>
                      <a:pt x="153" y="168"/>
                      <a:pt x="153" y="169"/>
                    </a:cubicBezTo>
                    <a:cubicBezTo>
                      <a:pt x="152" y="169"/>
                      <a:pt x="151" y="167"/>
                      <a:pt x="150" y="166"/>
                    </a:cubicBezTo>
                    <a:cubicBezTo>
                      <a:pt x="150" y="165"/>
                      <a:pt x="147" y="162"/>
                      <a:pt x="147" y="162"/>
                    </a:cubicBezTo>
                    <a:cubicBezTo>
                      <a:pt x="147" y="161"/>
                      <a:pt x="145" y="158"/>
                      <a:pt x="145" y="158"/>
                    </a:cubicBezTo>
                    <a:cubicBezTo>
                      <a:pt x="145" y="157"/>
                      <a:pt x="145" y="155"/>
                      <a:pt x="145" y="155"/>
                    </a:cubicBezTo>
                    <a:cubicBezTo>
                      <a:pt x="145" y="155"/>
                      <a:pt x="144" y="152"/>
                      <a:pt x="144" y="151"/>
                    </a:cubicBezTo>
                    <a:cubicBezTo>
                      <a:pt x="143" y="151"/>
                      <a:pt x="141" y="149"/>
                      <a:pt x="141" y="149"/>
                    </a:cubicBezTo>
                    <a:cubicBezTo>
                      <a:pt x="140" y="148"/>
                      <a:pt x="140" y="148"/>
                      <a:pt x="140" y="148"/>
                    </a:cubicBezTo>
                    <a:cubicBezTo>
                      <a:pt x="136" y="149"/>
                      <a:pt x="136" y="149"/>
                      <a:pt x="136" y="149"/>
                    </a:cubicBezTo>
                    <a:cubicBezTo>
                      <a:pt x="131" y="149"/>
                      <a:pt x="131" y="149"/>
                      <a:pt x="131" y="149"/>
                    </a:cubicBezTo>
                    <a:cubicBezTo>
                      <a:pt x="128" y="147"/>
                      <a:pt x="128" y="147"/>
                      <a:pt x="128" y="147"/>
                    </a:cubicBezTo>
                    <a:cubicBezTo>
                      <a:pt x="128" y="147"/>
                      <a:pt x="126" y="147"/>
                      <a:pt x="126" y="147"/>
                    </a:cubicBezTo>
                    <a:cubicBezTo>
                      <a:pt x="125" y="147"/>
                      <a:pt x="121" y="145"/>
                      <a:pt x="121" y="145"/>
                    </a:cubicBezTo>
                    <a:cubicBezTo>
                      <a:pt x="121" y="145"/>
                      <a:pt x="117" y="144"/>
                      <a:pt x="116" y="144"/>
                    </a:cubicBezTo>
                    <a:cubicBezTo>
                      <a:pt x="116" y="143"/>
                      <a:pt x="115" y="142"/>
                      <a:pt x="115" y="141"/>
                    </a:cubicBezTo>
                    <a:cubicBezTo>
                      <a:pt x="114" y="140"/>
                      <a:pt x="113" y="139"/>
                      <a:pt x="113" y="139"/>
                    </a:cubicBezTo>
                    <a:cubicBezTo>
                      <a:pt x="113" y="139"/>
                      <a:pt x="112" y="138"/>
                      <a:pt x="111" y="138"/>
                    </a:cubicBezTo>
                    <a:cubicBezTo>
                      <a:pt x="110" y="138"/>
                      <a:pt x="109" y="139"/>
                      <a:pt x="108" y="139"/>
                    </a:cubicBezTo>
                    <a:cubicBezTo>
                      <a:pt x="108" y="139"/>
                      <a:pt x="105" y="139"/>
                      <a:pt x="105" y="139"/>
                    </a:cubicBezTo>
                    <a:cubicBezTo>
                      <a:pt x="104" y="138"/>
                      <a:pt x="104" y="141"/>
                      <a:pt x="104" y="141"/>
                    </a:cubicBezTo>
                    <a:cubicBezTo>
                      <a:pt x="103" y="142"/>
                      <a:pt x="102" y="145"/>
                      <a:pt x="102" y="145"/>
                    </a:cubicBezTo>
                    <a:cubicBezTo>
                      <a:pt x="106" y="147"/>
                      <a:pt x="106" y="147"/>
                      <a:pt x="106" y="147"/>
                    </a:cubicBezTo>
                    <a:cubicBezTo>
                      <a:pt x="111" y="150"/>
                      <a:pt x="111" y="150"/>
                      <a:pt x="111" y="150"/>
                    </a:cubicBezTo>
                    <a:cubicBezTo>
                      <a:pt x="115" y="150"/>
                      <a:pt x="115" y="150"/>
                      <a:pt x="115" y="150"/>
                    </a:cubicBezTo>
                    <a:cubicBezTo>
                      <a:pt x="115" y="150"/>
                      <a:pt x="119" y="153"/>
                      <a:pt x="119" y="154"/>
                    </a:cubicBezTo>
                    <a:cubicBezTo>
                      <a:pt x="120" y="154"/>
                      <a:pt x="122" y="156"/>
                      <a:pt x="122" y="156"/>
                    </a:cubicBezTo>
                    <a:cubicBezTo>
                      <a:pt x="125" y="158"/>
                      <a:pt x="125" y="158"/>
                      <a:pt x="125" y="158"/>
                    </a:cubicBezTo>
                    <a:cubicBezTo>
                      <a:pt x="125" y="158"/>
                      <a:pt x="118" y="160"/>
                      <a:pt x="118" y="160"/>
                    </a:cubicBezTo>
                    <a:cubicBezTo>
                      <a:pt x="117" y="160"/>
                      <a:pt x="116" y="159"/>
                      <a:pt x="115" y="159"/>
                    </a:cubicBezTo>
                    <a:cubicBezTo>
                      <a:pt x="114" y="159"/>
                      <a:pt x="114" y="157"/>
                      <a:pt x="114" y="157"/>
                    </a:cubicBezTo>
                    <a:cubicBezTo>
                      <a:pt x="113" y="155"/>
                      <a:pt x="113" y="155"/>
                      <a:pt x="113" y="155"/>
                    </a:cubicBezTo>
                    <a:cubicBezTo>
                      <a:pt x="113" y="155"/>
                      <a:pt x="110" y="154"/>
                      <a:pt x="110" y="154"/>
                    </a:cubicBezTo>
                    <a:cubicBezTo>
                      <a:pt x="109" y="154"/>
                      <a:pt x="109" y="155"/>
                      <a:pt x="108" y="155"/>
                    </a:cubicBezTo>
                    <a:cubicBezTo>
                      <a:pt x="108" y="155"/>
                      <a:pt x="107" y="155"/>
                      <a:pt x="107" y="155"/>
                    </a:cubicBezTo>
                    <a:cubicBezTo>
                      <a:pt x="106" y="155"/>
                      <a:pt x="106" y="155"/>
                      <a:pt x="106" y="155"/>
                    </a:cubicBezTo>
                    <a:cubicBezTo>
                      <a:pt x="106" y="155"/>
                      <a:pt x="105" y="155"/>
                      <a:pt x="104" y="155"/>
                    </a:cubicBezTo>
                    <a:cubicBezTo>
                      <a:pt x="103" y="155"/>
                      <a:pt x="103" y="154"/>
                      <a:pt x="103" y="154"/>
                    </a:cubicBezTo>
                    <a:cubicBezTo>
                      <a:pt x="103" y="154"/>
                      <a:pt x="103" y="153"/>
                      <a:pt x="102" y="152"/>
                    </a:cubicBezTo>
                    <a:cubicBezTo>
                      <a:pt x="101" y="152"/>
                      <a:pt x="100" y="152"/>
                      <a:pt x="99" y="152"/>
                    </a:cubicBezTo>
                    <a:cubicBezTo>
                      <a:pt x="98" y="151"/>
                      <a:pt x="97" y="151"/>
                      <a:pt x="97" y="151"/>
                    </a:cubicBezTo>
                    <a:cubicBezTo>
                      <a:pt x="96" y="151"/>
                      <a:pt x="94" y="151"/>
                      <a:pt x="93" y="151"/>
                    </a:cubicBezTo>
                    <a:cubicBezTo>
                      <a:pt x="93" y="151"/>
                      <a:pt x="92" y="151"/>
                      <a:pt x="89" y="151"/>
                    </a:cubicBezTo>
                    <a:cubicBezTo>
                      <a:pt x="85" y="150"/>
                      <a:pt x="88" y="149"/>
                      <a:pt x="88" y="149"/>
                    </a:cubicBezTo>
                    <a:cubicBezTo>
                      <a:pt x="88" y="148"/>
                      <a:pt x="90" y="148"/>
                      <a:pt x="90" y="148"/>
                    </a:cubicBezTo>
                    <a:cubicBezTo>
                      <a:pt x="90" y="148"/>
                      <a:pt x="92" y="149"/>
                      <a:pt x="92" y="148"/>
                    </a:cubicBezTo>
                    <a:cubicBezTo>
                      <a:pt x="93" y="148"/>
                      <a:pt x="93" y="148"/>
                      <a:pt x="93" y="148"/>
                    </a:cubicBezTo>
                    <a:cubicBezTo>
                      <a:pt x="93" y="148"/>
                      <a:pt x="95" y="147"/>
                      <a:pt x="96" y="147"/>
                    </a:cubicBezTo>
                    <a:cubicBezTo>
                      <a:pt x="96" y="147"/>
                      <a:pt x="97" y="146"/>
                      <a:pt x="97" y="146"/>
                    </a:cubicBezTo>
                    <a:cubicBezTo>
                      <a:pt x="100" y="143"/>
                      <a:pt x="100" y="143"/>
                      <a:pt x="100" y="143"/>
                    </a:cubicBezTo>
                    <a:cubicBezTo>
                      <a:pt x="101" y="141"/>
                      <a:pt x="101" y="141"/>
                      <a:pt x="101" y="141"/>
                    </a:cubicBezTo>
                    <a:cubicBezTo>
                      <a:pt x="101" y="139"/>
                      <a:pt x="101" y="139"/>
                      <a:pt x="101" y="139"/>
                    </a:cubicBezTo>
                    <a:cubicBezTo>
                      <a:pt x="99" y="138"/>
                      <a:pt x="99" y="138"/>
                      <a:pt x="99" y="138"/>
                    </a:cubicBezTo>
                    <a:cubicBezTo>
                      <a:pt x="99" y="138"/>
                      <a:pt x="98" y="137"/>
                      <a:pt x="98" y="136"/>
                    </a:cubicBezTo>
                    <a:cubicBezTo>
                      <a:pt x="98" y="136"/>
                      <a:pt x="96" y="135"/>
                      <a:pt x="96" y="135"/>
                    </a:cubicBezTo>
                    <a:cubicBezTo>
                      <a:pt x="92" y="133"/>
                      <a:pt x="92" y="133"/>
                      <a:pt x="92" y="133"/>
                    </a:cubicBezTo>
                    <a:cubicBezTo>
                      <a:pt x="93" y="131"/>
                      <a:pt x="93" y="131"/>
                      <a:pt x="93" y="131"/>
                    </a:cubicBezTo>
                    <a:cubicBezTo>
                      <a:pt x="93" y="131"/>
                      <a:pt x="96" y="128"/>
                      <a:pt x="97" y="128"/>
                    </a:cubicBezTo>
                    <a:cubicBezTo>
                      <a:pt x="97" y="127"/>
                      <a:pt x="99" y="127"/>
                      <a:pt x="99" y="127"/>
                    </a:cubicBezTo>
                    <a:cubicBezTo>
                      <a:pt x="101" y="127"/>
                      <a:pt x="101" y="127"/>
                      <a:pt x="101" y="127"/>
                    </a:cubicBezTo>
                    <a:cubicBezTo>
                      <a:pt x="103" y="129"/>
                      <a:pt x="103" y="129"/>
                      <a:pt x="103" y="129"/>
                    </a:cubicBezTo>
                    <a:cubicBezTo>
                      <a:pt x="103" y="129"/>
                      <a:pt x="105" y="130"/>
                      <a:pt x="106" y="131"/>
                    </a:cubicBezTo>
                    <a:cubicBezTo>
                      <a:pt x="106" y="131"/>
                      <a:pt x="107" y="133"/>
                      <a:pt x="107" y="133"/>
                    </a:cubicBezTo>
                    <a:cubicBezTo>
                      <a:pt x="107" y="133"/>
                      <a:pt x="104" y="134"/>
                      <a:pt x="104" y="135"/>
                    </a:cubicBezTo>
                    <a:cubicBezTo>
                      <a:pt x="103" y="135"/>
                      <a:pt x="104" y="136"/>
                      <a:pt x="104" y="136"/>
                    </a:cubicBezTo>
                    <a:cubicBezTo>
                      <a:pt x="104" y="136"/>
                      <a:pt x="105" y="135"/>
                      <a:pt x="106" y="135"/>
                    </a:cubicBezTo>
                    <a:cubicBezTo>
                      <a:pt x="106" y="135"/>
                      <a:pt x="108" y="134"/>
                      <a:pt x="108" y="134"/>
                    </a:cubicBezTo>
                    <a:cubicBezTo>
                      <a:pt x="109" y="132"/>
                      <a:pt x="109" y="132"/>
                      <a:pt x="109" y="132"/>
                    </a:cubicBezTo>
                    <a:cubicBezTo>
                      <a:pt x="110" y="129"/>
                      <a:pt x="110" y="129"/>
                      <a:pt x="110" y="129"/>
                    </a:cubicBezTo>
                    <a:cubicBezTo>
                      <a:pt x="107" y="127"/>
                      <a:pt x="107" y="127"/>
                      <a:pt x="107" y="127"/>
                    </a:cubicBezTo>
                    <a:cubicBezTo>
                      <a:pt x="104" y="123"/>
                      <a:pt x="104" y="123"/>
                      <a:pt x="104" y="123"/>
                    </a:cubicBezTo>
                    <a:cubicBezTo>
                      <a:pt x="99" y="120"/>
                      <a:pt x="99" y="120"/>
                      <a:pt x="99" y="120"/>
                    </a:cubicBezTo>
                    <a:cubicBezTo>
                      <a:pt x="99" y="120"/>
                      <a:pt x="97" y="119"/>
                      <a:pt x="97" y="119"/>
                    </a:cubicBezTo>
                    <a:cubicBezTo>
                      <a:pt x="96" y="119"/>
                      <a:pt x="96" y="118"/>
                      <a:pt x="94" y="117"/>
                    </a:cubicBezTo>
                    <a:cubicBezTo>
                      <a:pt x="92" y="115"/>
                      <a:pt x="93" y="115"/>
                      <a:pt x="93" y="114"/>
                    </a:cubicBezTo>
                    <a:cubicBezTo>
                      <a:pt x="93" y="114"/>
                      <a:pt x="92" y="114"/>
                      <a:pt x="91" y="113"/>
                    </a:cubicBezTo>
                    <a:cubicBezTo>
                      <a:pt x="91" y="113"/>
                      <a:pt x="90" y="112"/>
                      <a:pt x="90" y="112"/>
                    </a:cubicBezTo>
                    <a:cubicBezTo>
                      <a:pt x="90" y="112"/>
                      <a:pt x="90" y="110"/>
                      <a:pt x="90" y="109"/>
                    </a:cubicBezTo>
                    <a:cubicBezTo>
                      <a:pt x="89" y="107"/>
                      <a:pt x="87" y="107"/>
                      <a:pt x="86" y="107"/>
                    </a:cubicBezTo>
                    <a:cubicBezTo>
                      <a:pt x="86" y="106"/>
                      <a:pt x="85" y="105"/>
                      <a:pt x="85" y="105"/>
                    </a:cubicBezTo>
                    <a:cubicBezTo>
                      <a:pt x="83" y="102"/>
                      <a:pt x="83" y="102"/>
                      <a:pt x="83" y="102"/>
                    </a:cubicBezTo>
                    <a:cubicBezTo>
                      <a:pt x="83" y="102"/>
                      <a:pt x="82" y="101"/>
                      <a:pt x="81" y="100"/>
                    </a:cubicBezTo>
                    <a:cubicBezTo>
                      <a:pt x="79" y="100"/>
                      <a:pt x="79" y="100"/>
                      <a:pt x="78" y="99"/>
                    </a:cubicBezTo>
                    <a:cubicBezTo>
                      <a:pt x="77" y="98"/>
                      <a:pt x="77" y="97"/>
                      <a:pt x="76" y="96"/>
                    </a:cubicBezTo>
                    <a:cubicBezTo>
                      <a:pt x="76" y="95"/>
                      <a:pt x="76" y="93"/>
                      <a:pt x="76" y="92"/>
                    </a:cubicBezTo>
                    <a:cubicBezTo>
                      <a:pt x="76" y="92"/>
                      <a:pt x="77" y="88"/>
                      <a:pt x="77" y="88"/>
                    </a:cubicBezTo>
                    <a:cubicBezTo>
                      <a:pt x="77" y="84"/>
                      <a:pt x="77" y="84"/>
                      <a:pt x="77" y="84"/>
                    </a:cubicBezTo>
                    <a:cubicBezTo>
                      <a:pt x="74" y="81"/>
                      <a:pt x="74" y="81"/>
                      <a:pt x="74" y="81"/>
                    </a:cubicBezTo>
                    <a:cubicBezTo>
                      <a:pt x="76" y="78"/>
                      <a:pt x="76" y="78"/>
                      <a:pt x="76" y="78"/>
                    </a:cubicBezTo>
                    <a:cubicBezTo>
                      <a:pt x="79" y="76"/>
                      <a:pt x="79" y="76"/>
                      <a:pt x="79" y="76"/>
                    </a:cubicBezTo>
                    <a:cubicBezTo>
                      <a:pt x="80" y="74"/>
                      <a:pt x="80" y="74"/>
                      <a:pt x="80" y="74"/>
                    </a:cubicBezTo>
                    <a:cubicBezTo>
                      <a:pt x="84" y="71"/>
                      <a:pt x="84" y="71"/>
                      <a:pt x="84" y="71"/>
                    </a:cubicBezTo>
                    <a:cubicBezTo>
                      <a:pt x="86" y="73"/>
                      <a:pt x="86" y="73"/>
                      <a:pt x="86" y="73"/>
                    </a:cubicBezTo>
                    <a:cubicBezTo>
                      <a:pt x="86" y="76"/>
                      <a:pt x="86" y="76"/>
                      <a:pt x="86" y="76"/>
                    </a:cubicBezTo>
                    <a:cubicBezTo>
                      <a:pt x="83" y="78"/>
                      <a:pt x="83" y="78"/>
                      <a:pt x="83" y="78"/>
                    </a:cubicBezTo>
                    <a:cubicBezTo>
                      <a:pt x="84" y="81"/>
                      <a:pt x="84" y="81"/>
                      <a:pt x="84" y="81"/>
                    </a:cubicBezTo>
                    <a:cubicBezTo>
                      <a:pt x="89" y="83"/>
                      <a:pt x="89" y="83"/>
                      <a:pt x="89" y="83"/>
                    </a:cubicBezTo>
                    <a:cubicBezTo>
                      <a:pt x="94" y="85"/>
                      <a:pt x="94" y="85"/>
                      <a:pt x="94" y="85"/>
                    </a:cubicBezTo>
                    <a:cubicBezTo>
                      <a:pt x="98" y="85"/>
                      <a:pt x="98" y="85"/>
                      <a:pt x="98" y="85"/>
                    </a:cubicBezTo>
                    <a:cubicBezTo>
                      <a:pt x="101" y="87"/>
                      <a:pt x="101" y="87"/>
                      <a:pt x="101" y="87"/>
                    </a:cubicBezTo>
                    <a:cubicBezTo>
                      <a:pt x="102" y="90"/>
                      <a:pt x="102" y="90"/>
                      <a:pt x="102" y="90"/>
                    </a:cubicBezTo>
                    <a:cubicBezTo>
                      <a:pt x="102" y="91"/>
                      <a:pt x="102" y="91"/>
                      <a:pt x="102" y="91"/>
                    </a:cubicBezTo>
                    <a:cubicBezTo>
                      <a:pt x="101" y="93"/>
                      <a:pt x="101" y="93"/>
                      <a:pt x="101" y="93"/>
                    </a:cubicBezTo>
                    <a:cubicBezTo>
                      <a:pt x="101" y="93"/>
                      <a:pt x="102" y="95"/>
                      <a:pt x="103" y="97"/>
                    </a:cubicBezTo>
                    <a:cubicBezTo>
                      <a:pt x="104" y="98"/>
                      <a:pt x="105" y="97"/>
                      <a:pt x="105" y="97"/>
                    </a:cubicBezTo>
                    <a:cubicBezTo>
                      <a:pt x="105" y="97"/>
                      <a:pt x="108" y="96"/>
                      <a:pt x="108" y="96"/>
                    </a:cubicBezTo>
                    <a:cubicBezTo>
                      <a:pt x="108" y="96"/>
                      <a:pt x="110" y="97"/>
                      <a:pt x="110" y="97"/>
                    </a:cubicBezTo>
                    <a:cubicBezTo>
                      <a:pt x="110" y="97"/>
                      <a:pt x="113" y="97"/>
                      <a:pt x="114" y="97"/>
                    </a:cubicBezTo>
                    <a:cubicBezTo>
                      <a:pt x="115" y="97"/>
                      <a:pt x="117" y="96"/>
                      <a:pt x="117" y="96"/>
                    </a:cubicBezTo>
                    <a:cubicBezTo>
                      <a:pt x="116" y="95"/>
                      <a:pt x="116" y="95"/>
                      <a:pt x="116" y="95"/>
                    </a:cubicBezTo>
                    <a:cubicBezTo>
                      <a:pt x="114" y="94"/>
                      <a:pt x="114" y="94"/>
                      <a:pt x="114" y="94"/>
                    </a:cubicBezTo>
                    <a:cubicBezTo>
                      <a:pt x="114" y="94"/>
                      <a:pt x="112" y="93"/>
                      <a:pt x="111" y="93"/>
                    </a:cubicBezTo>
                    <a:cubicBezTo>
                      <a:pt x="109" y="93"/>
                      <a:pt x="109" y="93"/>
                      <a:pt x="109" y="93"/>
                    </a:cubicBezTo>
                    <a:cubicBezTo>
                      <a:pt x="109" y="93"/>
                      <a:pt x="107" y="92"/>
                      <a:pt x="106" y="91"/>
                    </a:cubicBezTo>
                    <a:cubicBezTo>
                      <a:pt x="106" y="90"/>
                      <a:pt x="105" y="90"/>
                      <a:pt x="105" y="90"/>
                    </a:cubicBezTo>
                    <a:cubicBezTo>
                      <a:pt x="105" y="90"/>
                      <a:pt x="102" y="88"/>
                      <a:pt x="102" y="88"/>
                    </a:cubicBezTo>
                    <a:cubicBezTo>
                      <a:pt x="102" y="88"/>
                      <a:pt x="101" y="86"/>
                      <a:pt x="101" y="86"/>
                    </a:cubicBezTo>
                    <a:cubicBezTo>
                      <a:pt x="103" y="83"/>
                      <a:pt x="103" y="83"/>
                      <a:pt x="103" y="83"/>
                    </a:cubicBezTo>
                    <a:cubicBezTo>
                      <a:pt x="105" y="83"/>
                      <a:pt x="105" y="83"/>
                      <a:pt x="105" y="83"/>
                    </a:cubicBezTo>
                    <a:cubicBezTo>
                      <a:pt x="110" y="84"/>
                      <a:pt x="110" y="84"/>
                      <a:pt x="110" y="84"/>
                    </a:cubicBezTo>
                    <a:cubicBezTo>
                      <a:pt x="110" y="84"/>
                      <a:pt x="115" y="86"/>
                      <a:pt x="115" y="86"/>
                    </a:cubicBezTo>
                    <a:cubicBezTo>
                      <a:pt x="115" y="86"/>
                      <a:pt x="117" y="88"/>
                      <a:pt x="117" y="88"/>
                    </a:cubicBezTo>
                    <a:cubicBezTo>
                      <a:pt x="117" y="91"/>
                      <a:pt x="117" y="91"/>
                      <a:pt x="117" y="91"/>
                    </a:cubicBezTo>
                    <a:cubicBezTo>
                      <a:pt x="120" y="92"/>
                      <a:pt x="120" y="92"/>
                      <a:pt x="120" y="92"/>
                    </a:cubicBezTo>
                    <a:cubicBezTo>
                      <a:pt x="120" y="92"/>
                      <a:pt x="121" y="93"/>
                      <a:pt x="123" y="93"/>
                    </a:cubicBezTo>
                    <a:cubicBezTo>
                      <a:pt x="124" y="94"/>
                      <a:pt x="124" y="93"/>
                      <a:pt x="124" y="93"/>
                    </a:cubicBezTo>
                    <a:cubicBezTo>
                      <a:pt x="125" y="90"/>
                      <a:pt x="125" y="90"/>
                      <a:pt x="125" y="90"/>
                    </a:cubicBezTo>
                    <a:cubicBezTo>
                      <a:pt x="125" y="88"/>
                      <a:pt x="125" y="88"/>
                      <a:pt x="125" y="88"/>
                    </a:cubicBezTo>
                    <a:cubicBezTo>
                      <a:pt x="125" y="88"/>
                      <a:pt x="123" y="85"/>
                      <a:pt x="123" y="85"/>
                    </a:cubicBezTo>
                    <a:cubicBezTo>
                      <a:pt x="122" y="85"/>
                      <a:pt x="118" y="84"/>
                      <a:pt x="118" y="84"/>
                    </a:cubicBezTo>
                    <a:cubicBezTo>
                      <a:pt x="116" y="82"/>
                      <a:pt x="116" y="82"/>
                      <a:pt x="116" y="82"/>
                    </a:cubicBezTo>
                    <a:cubicBezTo>
                      <a:pt x="113" y="80"/>
                      <a:pt x="113" y="80"/>
                      <a:pt x="113" y="80"/>
                    </a:cubicBezTo>
                    <a:cubicBezTo>
                      <a:pt x="113" y="79"/>
                      <a:pt x="113" y="79"/>
                      <a:pt x="113" y="79"/>
                    </a:cubicBezTo>
                    <a:cubicBezTo>
                      <a:pt x="115" y="78"/>
                      <a:pt x="115" y="78"/>
                      <a:pt x="115" y="78"/>
                    </a:cubicBezTo>
                    <a:cubicBezTo>
                      <a:pt x="115" y="78"/>
                      <a:pt x="116" y="77"/>
                      <a:pt x="116" y="76"/>
                    </a:cubicBezTo>
                    <a:cubicBezTo>
                      <a:pt x="116" y="76"/>
                      <a:pt x="117" y="75"/>
                      <a:pt x="117" y="75"/>
                    </a:cubicBezTo>
                    <a:cubicBezTo>
                      <a:pt x="121" y="76"/>
                      <a:pt x="121" y="76"/>
                      <a:pt x="121" y="76"/>
                    </a:cubicBezTo>
                    <a:cubicBezTo>
                      <a:pt x="121" y="76"/>
                      <a:pt x="122" y="78"/>
                      <a:pt x="122" y="78"/>
                    </a:cubicBezTo>
                    <a:cubicBezTo>
                      <a:pt x="122" y="79"/>
                      <a:pt x="124" y="79"/>
                      <a:pt x="125" y="78"/>
                    </a:cubicBezTo>
                    <a:cubicBezTo>
                      <a:pt x="126" y="78"/>
                      <a:pt x="128" y="78"/>
                      <a:pt x="128" y="78"/>
                    </a:cubicBezTo>
                    <a:cubicBezTo>
                      <a:pt x="128" y="78"/>
                      <a:pt x="130" y="79"/>
                      <a:pt x="131" y="79"/>
                    </a:cubicBezTo>
                    <a:cubicBezTo>
                      <a:pt x="131" y="80"/>
                      <a:pt x="132" y="81"/>
                      <a:pt x="132" y="82"/>
                    </a:cubicBezTo>
                    <a:cubicBezTo>
                      <a:pt x="132" y="83"/>
                      <a:pt x="134" y="83"/>
                      <a:pt x="134" y="84"/>
                    </a:cubicBezTo>
                    <a:cubicBezTo>
                      <a:pt x="134" y="84"/>
                      <a:pt x="136" y="83"/>
                      <a:pt x="138" y="82"/>
                    </a:cubicBezTo>
                    <a:cubicBezTo>
                      <a:pt x="139" y="81"/>
                      <a:pt x="135" y="80"/>
                      <a:pt x="135" y="80"/>
                    </a:cubicBezTo>
                    <a:cubicBezTo>
                      <a:pt x="131" y="77"/>
                      <a:pt x="131" y="77"/>
                      <a:pt x="131" y="77"/>
                    </a:cubicBezTo>
                    <a:cubicBezTo>
                      <a:pt x="128" y="75"/>
                      <a:pt x="128" y="75"/>
                      <a:pt x="128" y="75"/>
                    </a:cubicBezTo>
                    <a:cubicBezTo>
                      <a:pt x="128" y="75"/>
                      <a:pt x="126" y="75"/>
                      <a:pt x="125" y="75"/>
                    </a:cubicBezTo>
                    <a:cubicBezTo>
                      <a:pt x="125" y="75"/>
                      <a:pt x="124" y="73"/>
                      <a:pt x="124" y="73"/>
                    </a:cubicBezTo>
                    <a:cubicBezTo>
                      <a:pt x="123" y="71"/>
                      <a:pt x="123" y="71"/>
                      <a:pt x="123" y="71"/>
                    </a:cubicBezTo>
                    <a:cubicBezTo>
                      <a:pt x="123" y="71"/>
                      <a:pt x="122" y="72"/>
                      <a:pt x="122" y="73"/>
                    </a:cubicBezTo>
                    <a:cubicBezTo>
                      <a:pt x="122" y="73"/>
                      <a:pt x="119" y="74"/>
                      <a:pt x="119" y="74"/>
                    </a:cubicBezTo>
                    <a:cubicBezTo>
                      <a:pt x="118" y="75"/>
                      <a:pt x="116" y="74"/>
                      <a:pt x="116" y="74"/>
                    </a:cubicBezTo>
                    <a:cubicBezTo>
                      <a:pt x="116" y="70"/>
                      <a:pt x="116" y="70"/>
                      <a:pt x="116" y="70"/>
                    </a:cubicBezTo>
                    <a:cubicBezTo>
                      <a:pt x="116" y="70"/>
                      <a:pt x="117" y="68"/>
                      <a:pt x="117" y="68"/>
                    </a:cubicBezTo>
                    <a:cubicBezTo>
                      <a:pt x="117" y="68"/>
                      <a:pt x="115" y="67"/>
                      <a:pt x="115" y="67"/>
                    </a:cubicBezTo>
                    <a:cubicBezTo>
                      <a:pt x="111" y="65"/>
                      <a:pt x="111" y="65"/>
                      <a:pt x="111" y="65"/>
                    </a:cubicBezTo>
                    <a:cubicBezTo>
                      <a:pt x="109" y="64"/>
                      <a:pt x="109" y="64"/>
                      <a:pt x="109" y="64"/>
                    </a:cubicBezTo>
                    <a:cubicBezTo>
                      <a:pt x="111" y="61"/>
                      <a:pt x="111" y="61"/>
                      <a:pt x="111" y="61"/>
                    </a:cubicBezTo>
                    <a:cubicBezTo>
                      <a:pt x="114" y="59"/>
                      <a:pt x="114" y="59"/>
                      <a:pt x="114" y="59"/>
                    </a:cubicBezTo>
                    <a:cubicBezTo>
                      <a:pt x="114" y="59"/>
                      <a:pt x="117" y="59"/>
                      <a:pt x="118" y="59"/>
                    </a:cubicBezTo>
                    <a:cubicBezTo>
                      <a:pt x="118" y="59"/>
                      <a:pt x="123" y="57"/>
                      <a:pt x="123" y="57"/>
                    </a:cubicBezTo>
                    <a:cubicBezTo>
                      <a:pt x="127" y="55"/>
                      <a:pt x="127" y="55"/>
                      <a:pt x="127" y="55"/>
                    </a:cubicBezTo>
                    <a:cubicBezTo>
                      <a:pt x="129" y="50"/>
                      <a:pt x="129" y="50"/>
                      <a:pt x="129" y="50"/>
                    </a:cubicBezTo>
                    <a:cubicBezTo>
                      <a:pt x="129" y="48"/>
                      <a:pt x="129" y="48"/>
                      <a:pt x="129" y="48"/>
                    </a:cubicBezTo>
                    <a:cubicBezTo>
                      <a:pt x="134" y="48"/>
                      <a:pt x="134" y="48"/>
                      <a:pt x="134" y="48"/>
                    </a:cubicBezTo>
                    <a:cubicBezTo>
                      <a:pt x="142" y="48"/>
                      <a:pt x="142" y="48"/>
                      <a:pt x="142" y="48"/>
                    </a:cubicBezTo>
                    <a:cubicBezTo>
                      <a:pt x="146" y="46"/>
                      <a:pt x="146" y="46"/>
                      <a:pt x="146" y="46"/>
                    </a:cubicBezTo>
                    <a:cubicBezTo>
                      <a:pt x="150" y="44"/>
                      <a:pt x="150" y="44"/>
                      <a:pt x="150" y="44"/>
                    </a:cubicBezTo>
                    <a:cubicBezTo>
                      <a:pt x="150" y="40"/>
                      <a:pt x="150" y="40"/>
                      <a:pt x="150" y="40"/>
                    </a:cubicBezTo>
                    <a:cubicBezTo>
                      <a:pt x="154" y="39"/>
                      <a:pt x="154" y="39"/>
                      <a:pt x="154" y="39"/>
                    </a:cubicBezTo>
                    <a:cubicBezTo>
                      <a:pt x="155" y="43"/>
                      <a:pt x="155" y="43"/>
                      <a:pt x="155" y="43"/>
                    </a:cubicBezTo>
                    <a:cubicBezTo>
                      <a:pt x="155" y="43"/>
                      <a:pt x="159" y="43"/>
                      <a:pt x="160" y="43"/>
                    </a:cubicBezTo>
                    <a:cubicBezTo>
                      <a:pt x="160" y="42"/>
                      <a:pt x="163" y="43"/>
                      <a:pt x="163" y="43"/>
                    </a:cubicBezTo>
                    <a:cubicBezTo>
                      <a:pt x="163" y="43"/>
                      <a:pt x="174" y="43"/>
                      <a:pt x="174" y="42"/>
                    </a:cubicBezTo>
                    <a:cubicBezTo>
                      <a:pt x="175" y="42"/>
                      <a:pt x="180" y="41"/>
                      <a:pt x="180" y="41"/>
                    </a:cubicBezTo>
                    <a:cubicBezTo>
                      <a:pt x="180" y="41"/>
                      <a:pt x="183" y="43"/>
                      <a:pt x="183" y="43"/>
                    </a:cubicBezTo>
                    <a:cubicBezTo>
                      <a:pt x="184" y="44"/>
                      <a:pt x="188" y="44"/>
                      <a:pt x="188" y="44"/>
                    </a:cubicBezTo>
                    <a:cubicBezTo>
                      <a:pt x="191" y="41"/>
                      <a:pt x="191" y="41"/>
                      <a:pt x="191" y="41"/>
                    </a:cubicBezTo>
                    <a:cubicBezTo>
                      <a:pt x="195" y="36"/>
                      <a:pt x="195" y="36"/>
                      <a:pt x="195" y="36"/>
                    </a:cubicBezTo>
                    <a:cubicBezTo>
                      <a:pt x="192" y="26"/>
                      <a:pt x="192" y="26"/>
                      <a:pt x="192" y="26"/>
                    </a:cubicBezTo>
                    <a:cubicBezTo>
                      <a:pt x="192" y="26"/>
                      <a:pt x="192" y="23"/>
                      <a:pt x="192" y="22"/>
                    </a:cubicBezTo>
                    <a:cubicBezTo>
                      <a:pt x="192" y="21"/>
                      <a:pt x="194" y="18"/>
                      <a:pt x="194" y="18"/>
                    </a:cubicBezTo>
                    <a:cubicBezTo>
                      <a:pt x="196" y="16"/>
                      <a:pt x="196" y="16"/>
                      <a:pt x="196" y="16"/>
                    </a:cubicBezTo>
                    <a:cubicBezTo>
                      <a:pt x="196" y="16"/>
                      <a:pt x="199" y="15"/>
                      <a:pt x="200" y="15"/>
                    </a:cubicBezTo>
                    <a:cubicBezTo>
                      <a:pt x="201" y="14"/>
                      <a:pt x="197" y="10"/>
                      <a:pt x="197" y="9"/>
                    </a:cubicBezTo>
                    <a:cubicBezTo>
                      <a:pt x="197" y="8"/>
                      <a:pt x="196" y="4"/>
                      <a:pt x="196" y="4"/>
                    </a:cubicBezTo>
                    <a:cubicBezTo>
                      <a:pt x="196" y="4"/>
                      <a:pt x="191" y="2"/>
                      <a:pt x="191" y="2"/>
                    </a:cubicBezTo>
                    <a:cubicBezTo>
                      <a:pt x="190" y="1"/>
                      <a:pt x="186" y="1"/>
                      <a:pt x="184" y="0"/>
                    </a:cubicBezTo>
                    <a:cubicBezTo>
                      <a:pt x="183" y="0"/>
                      <a:pt x="181" y="1"/>
                      <a:pt x="180" y="1"/>
                    </a:cubicBezTo>
                    <a:cubicBezTo>
                      <a:pt x="178" y="2"/>
                      <a:pt x="179" y="4"/>
                      <a:pt x="179" y="4"/>
                    </a:cubicBezTo>
                    <a:cubicBezTo>
                      <a:pt x="180" y="5"/>
                      <a:pt x="181" y="7"/>
                      <a:pt x="182" y="9"/>
                    </a:cubicBezTo>
                    <a:cubicBezTo>
                      <a:pt x="184" y="12"/>
                      <a:pt x="184" y="12"/>
                      <a:pt x="184" y="13"/>
                    </a:cubicBezTo>
                    <a:cubicBezTo>
                      <a:pt x="184" y="14"/>
                      <a:pt x="184" y="16"/>
                      <a:pt x="182" y="17"/>
                    </a:cubicBezTo>
                    <a:cubicBezTo>
                      <a:pt x="181" y="18"/>
                      <a:pt x="180" y="18"/>
                      <a:pt x="179" y="19"/>
                    </a:cubicBezTo>
                    <a:cubicBezTo>
                      <a:pt x="178" y="19"/>
                      <a:pt x="175" y="21"/>
                      <a:pt x="174" y="21"/>
                    </a:cubicBezTo>
                    <a:cubicBezTo>
                      <a:pt x="174" y="22"/>
                      <a:pt x="170" y="22"/>
                      <a:pt x="169" y="22"/>
                    </a:cubicBezTo>
                    <a:cubicBezTo>
                      <a:pt x="168" y="23"/>
                      <a:pt x="163" y="24"/>
                      <a:pt x="163" y="24"/>
                    </a:cubicBezTo>
                    <a:cubicBezTo>
                      <a:pt x="160" y="26"/>
                      <a:pt x="160" y="26"/>
                      <a:pt x="160" y="26"/>
                    </a:cubicBezTo>
                    <a:cubicBezTo>
                      <a:pt x="157" y="28"/>
                      <a:pt x="157" y="28"/>
                      <a:pt x="157" y="28"/>
                    </a:cubicBezTo>
                    <a:cubicBezTo>
                      <a:pt x="151" y="25"/>
                      <a:pt x="151" y="25"/>
                      <a:pt x="151" y="25"/>
                    </a:cubicBezTo>
                    <a:cubicBezTo>
                      <a:pt x="143" y="24"/>
                      <a:pt x="143" y="24"/>
                      <a:pt x="143" y="24"/>
                    </a:cubicBezTo>
                    <a:cubicBezTo>
                      <a:pt x="143" y="24"/>
                      <a:pt x="138" y="26"/>
                      <a:pt x="138" y="26"/>
                    </a:cubicBezTo>
                    <a:cubicBezTo>
                      <a:pt x="137" y="27"/>
                      <a:pt x="132" y="23"/>
                      <a:pt x="132" y="23"/>
                    </a:cubicBezTo>
                    <a:cubicBezTo>
                      <a:pt x="130" y="20"/>
                      <a:pt x="130" y="20"/>
                      <a:pt x="130" y="20"/>
                    </a:cubicBezTo>
                    <a:cubicBezTo>
                      <a:pt x="130" y="20"/>
                      <a:pt x="125" y="20"/>
                      <a:pt x="124" y="20"/>
                    </a:cubicBezTo>
                    <a:cubicBezTo>
                      <a:pt x="123" y="20"/>
                      <a:pt x="123" y="22"/>
                      <a:pt x="122" y="22"/>
                    </a:cubicBezTo>
                    <a:cubicBezTo>
                      <a:pt x="122" y="22"/>
                      <a:pt x="120" y="22"/>
                      <a:pt x="118" y="22"/>
                    </a:cubicBezTo>
                    <a:cubicBezTo>
                      <a:pt x="116" y="22"/>
                      <a:pt x="115" y="24"/>
                      <a:pt x="115" y="24"/>
                    </a:cubicBezTo>
                    <a:cubicBezTo>
                      <a:pt x="113" y="27"/>
                      <a:pt x="113" y="27"/>
                      <a:pt x="113" y="27"/>
                    </a:cubicBezTo>
                    <a:cubicBezTo>
                      <a:pt x="113" y="27"/>
                      <a:pt x="109" y="29"/>
                      <a:pt x="108" y="29"/>
                    </a:cubicBezTo>
                    <a:cubicBezTo>
                      <a:pt x="108" y="29"/>
                      <a:pt x="101" y="32"/>
                      <a:pt x="101" y="32"/>
                    </a:cubicBezTo>
                    <a:cubicBezTo>
                      <a:pt x="95" y="34"/>
                      <a:pt x="95" y="34"/>
                      <a:pt x="95" y="34"/>
                    </a:cubicBezTo>
                    <a:cubicBezTo>
                      <a:pt x="95" y="34"/>
                      <a:pt x="93" y="34"/>
                      <a:pt x="93" y="34"/>
                    </a:cubicBezTo>
                    <a:cubicBezTo>
                      <a:pt x="92" y="34"/>
                      <a:pt x="90" y="36"/>
                      <a:pt x="90" y="36"/>
                    </a:cubicBezTo>
                    <a:cubicBezTo>
                      <a:pt x="84" y="39"/>
                      <a:pt x="84" y="39"/>
                      <a:pt x="84" y="39"/>
                    </a:cubicBezTo>
                    <a:cubicBezTo>
                      <a:pt x="72" y="41"/>
                      <a:pt x="72" y="41"/>
                      <a:pt x="72" y="41"/>
                    </a:cubicBezTo>
                    <a:cubicBezTo>
                      <a:pt x="74" y="48"/>
                      <a:pt x="74" y="48"/>
                      <a:pt x="74" y="48"/>
                    </a:cubicBezTo>
                    <a:cubicBezTo>
                      <a:pt x="70" y="51"/>
                      <a:pt x="70" y="51"/>
                      <a:pt x="70" y="51"/>
                    </a:cubicBezTo>
                    <a:cubicBezTo>
                      <a:pt x="70" y="51"/>
                      <a:pt x="60" y="53"/>
                      <a:pt x="59" y="53"/>
                    </a:cubicBezTo>
                    <a:cubicBezTo>
                      <a:pt x="58" y="53"/>
                      <a:pt x="54" y="54"/>
                      <a:pt x="53" y="54"/>
                    </a:cubicBezTo>
                    <a:cubicBezTo>
                      <a:pt x="51" y="55"/>
                      <a:pt x="48" y="56"/>
                      <a:pt x="47" y="57"/>
                    </a:cubicBezTo>
                    <a:cubicBezTo>
                      <a:pt x="47" y="57"/>
                      <a:pt x="45" y="61"/>
                      <a:pt x="45" y="61"/>
                    </a:cubicBezTo>
                    <a:cubicBezTo>
                      <a:pt x="45" y="61"/>
                      <a:pt x="43" y="65"/>
                      <a:pt x="42" y="65"/>
                    </a:cubicBezTo>
                    <a:cubicBezTo>
                      <a:pt x="41" y="66"/>
                      <a:pt x="38" y="69"/>
                      <a:pt x="38" y="69"/>
                    </a:cubicBezTo>
                    <a:cubicBezTo>
                      <a:pt x="38" y="69"/>
                      <a:pt x="33" y="68"/>
                      <a:pt x="32" y="68"/>
                    </a:cubicBezTo>
                    <a:cubicBezTo>
                      <a:pt x="31" y="68"/>
                      <a:pt x="29" y="70"/>
                      <a:pt x="27" y="70"/>
                    </a:cubicBezTo>
                    <a:cubicBezTo>
                      <a:pt x="25" y="71"/>
                      <a:pt x="24" y="71"/>
                      <a:pt x="23" y="71"/>
                    </a:cubicBezTo>
                    <a:cubicBezTo>
                      <a:pt x="22" y="71"/>
                      <a:pt x="19" y="72"/>
                      <a:pt x="18" y="72"/>
                    </a:cubicBezTo>
                    <a:cubicBezTo>
                      <a:pt x="18" y="73"/>
                      <a:pt x="18" y="73"/>
                      <a:pt x="18" y="73"/>
                    </a:cubicBezTo>
                    <a:cubicBezTo>
                      <a:pt x="20" y="73"/>
                      <a:pt x="20" y="73"/>
                      <a:pt x="20" y="73"/>
                    </a:cubicBezTo>
                    <a:cubicBezTo>
                      <a:pt x="20" y="74"/>
                      <a:pt x="20" y="74"/>
                      <a:pt x="20" y="74"/>
                    </a:cubicBezTo>
                    <a:cubicBezTo>
                      <a:pt x="20" y="76"/>
                      <a:pt x="20" y="76"/>
                      <a:pt x="20" y="76"/>
                    </a:cubicBezTo>
                    <a:cubicBezTo>
                      <a:pt x="22" y="78"/>
                      <a:pt x="22" y="78"/>
                      <a:pt x="22" y="78"/>
                    </a:cubicBezTo>
                    <a:cubicBezTo>
                      <a:pt x="22" y="78"/>
                      <a:pt x="22" y="78"/>
                      <a:pt x="22" y="78"/>
                    </a:cubicBezTo>
                    <a:cubicBezTo>
                      <a:pt x="23" y="86"/>
                      <a:pt x="23" y="86"/>
                      <a:pt x="22" y="87"/>
                    </a:cubicBezTo>
                    <a:cubicBezTo>
                      <a:pt x="22" y="88"/>
                      <a:pt x="22" y="88"/>
                      <a:pt x="22" y="88"/>
                    </a:cubicBezTo>
                    <a:cubicBezTo>
                      <a:pt x="21" y="88"/>
                      <a:pt x="21" y="88"/>
                      <a:pt x="21" y="88"/>
                    </a:cubicBezTo>
                    <a:cubicBezTo>
                      <a:pt x="21" y="88"/>
                      <a:pt x="20" y="88"/>
                      <a:pt x="19" y="89"/>
                    </a:cubicBezTo>
                    <a:cubicBezTo>
                      <a:pt x="17" y="95"/>
                      <a:pt x="17" y="95"/>
                      <a:pt x="17" y="95"/>
                    </a:cubicBezTo>
                    <a:cubicBezTo>
                      <a:pt x="15" y="102"/>
                      <a:pt x="15" y="102"/>
                      <a:pt x="15" y="102"/>
                    </a:cubicBezTo>
                    <a:cubicBezTo>
                      <a:pt x="11" y="110"/>
                      <a:pt x="11" y="110"/>
                      <a:pt x="11" y="110"/>
                    </a:cubicBezTo>
                    <a:cubicBezTo>
                      <a:pt x="4" y="113"/>
                      <a:pt x="4" y="113"/>
                      <a:pt x="4" y="113"/>
                    </a:cubicBezTo>
                    <a:cubicBezTo>
                      <a:pt x="4" y="113"/>
                      <a:pt x="4" y="113"/>
                      <a:pt x="4" y="113"/>
                    </a:cubicBezTo>
                    <a:cubicBezTo>
                      <a:pt x="3" y="115"/>
                      <a:pt x="3" y="115"/>
                      <a:pt x="3" y="115"/>
                    </a:cubicBezTo>
                    <a:cubicBezTo>
                      <a:pt x="3" y="116"/>
                      <a:pt x="3" y="117"/>
                      <a:pt x="3" y="118"/>
                    </a:cubicBezTo>
                    <a:cubicBezTo>
                      <a:pt x="4" y="119"/>
                      <a:pt x="5" y="119"/>
                      <a:pt x="5" y="119"/>
                    </a:cubicBezTo>
                    <a:cubicBezTo>
                      <a:pt x="6" y="120"/>
                      <a:pt x="6" y="120"/>
                      <a:pt x="6" y="120"/>
                    </a:cubicBezTo>
                    <a:cubicBezTo>
                      <a:pt x="6" y="122"/>
                      <a:pt x="6" y="122"/>
                      <a:pt x="6" y="122"/>
                    </a:cubicBezTo>
                    <a:cubicBezTo>
                      <a:pt x="6" y="123"/>
                      <a:pt x="6" y="123"/>
                      <a:pt x="6" y="123"/>
                    </a:cubicBezTo>
                    <a:cubicBezTo>
                      <a:pt x="5" y="123"/>
                      <a:pt x="5" y="124"/>
                      <a:pt x="4" y="125"/>
                    </a:cubicBezTo>
                    <a:cubicBezTo>
                      <a:pt x="4" y="125"/>
                      <a:pt x="4" y="126"/>
                      <a:pt x="4" y="126"/>
                    </a:cubicBezTo>
                    <a:cubicBezTo>
                      <a:pt x="3" y="129"/>
                      <a:pt x="3" y="129"/>
                      <a:pt x="3" y="129"/>
                    </a:cubicBezTo>
                    <a:cubicBezTo>
                      <a:pt x="3" y="129"/>
                      <a:pt x="1" y="132"/>
                      <a:pt x="1" y="133"/>
                    </a:cubicBezTo>
                    <a:cubicBezTo>
                      <a:pt x="0" y="134"/>
                      <a:pt x="2" y="135"/>
                      <a:pt x="2" y="135"/>
                    </a:cubicBezTo>
                    <a:cubicBezTo>
                      <a:pt x="5" y="136"/>
                      <a:pt x="5" y="136"/>
                      <a:pt x="5" y="136"/>
                    </a:cubicBezTo>
                    <a:cubicBezTo>
                      <a:pt x="4" y="139"/>
                      <a:pt x="4" y="139"/>
                      <a:pt x="4" y="139"/>
                    </a:cubicBezTo>
                    <a:cubicBezTo>
                      <a:pt x="4" y="139"/>
                      <a:pt x="7" y="142"/>
                      <a:pt x="7" y="144"/>
                    </a:cubicBezTo>
                    <a:cubicBezTo>
                      <a:pt x="7" y="145"/>
                      <a:pt x="9" y="145"/>
                      <a:pt x="10" y="144"/>
                    </a:cubicBezTo>
                    <a:cubicBezTo>
                      <a:pt x="11" y="143"/>
                      <a:pt x="12" y="140"/>
                      <a:pt x="12" y="140"/>
                    </a:cubicBezTo>
                    <a:cubicBezTo>
                      <a:pt x="14" y="144"/>
                      <a:pt x="14" y="144"/>
                      <a:pt x="14" y="144"/>
                    </a:cubicBezTo>
                    <a:cubicBezTo>
                      <a:pt x="16" y="149"/>
                      <a:pt x="16" y="149"/>
                      <a:pt x="16" y="149"/>
                    </a:cubicBezTo>
                    <a:cubicBezTo>
                      <a:pt x="19" y="153"/>
                      <a:pt x="19" y="153"/>
                      <a:pt x="19" y="153"/>
                    </a:cubicBezTo>
                    <a:cubicBezTo>
                      <a:pt x="19" y="153"/>
                      <a:pt x="19" y="153"/>
                      <a:pt x="22" y="156"/>
                    </a:cubicBezTo>
                    <a:cubicBezTo>
                      <a:pt x="25" y="158"/>
                      <a:pt x="24" y="155"/>
                      <a:pt x="24" y="155"/>
                    </a:cubicBezTo>
                    <a:cubicBezTo>
                      <a:pt x="26" y="152"/>
                      <a:pt x="26" y="152"/>
                      <a:pt x="26" y="152"/>
                    </a:cubicBezTo>
                    <a:cubicBezTo>
                      <a:pt x="26" y="152"/>
                      <a:pt x="28" y="152"/>
                      <a:pt x="29" y="153"/>
                    </a:cubicBezTo>
                    <a:cubicBezTo>
                      <a:pt x="30" y="153"/>
                      <a:pt x="31" y="154"/>
                      <a:pt x="32" y="154"/>
                    </a:cubicBezTo>
                    <a:cubicBezTo>
                      <a:pt x="33" y="153"/>
                      <a:pt x="35" y="152"/>
                      <a:pt x="37" y="152"/>
                    </a:cubicBezTo>
                    <a:cubicBezTo>
                      <a:pt x="39" y="152"/>
                      <a:pt x="38" y="155"/>
                      <a:pt x="38" y="156"/>
                    </a:cubicBezTo>
                    <a:cubicBezTo>
                      <a:pt x="38" y="157"/>
                      <a:pt x="37" y="158"/>
                      <a:pt x="35" y="158"/>
                    </a:cubicBezTo>
                    <a:cubicBezTo>
                      <a:pt x="34" y="158"/>
                      <a:pt x="34" y="158"/>
                      <a:pt x="33" y="158"/>
                    </a:cubicBezTo>
                    <a:cubicBezTo>
                      <a:pt x="32" y="157"/>
                      <a:pt x="30" y="157"/>
                      <a:pt x="29" y="157"/>
                    </a:cubicBezTo>
                    <a:cubicBezTo>
                      <a:pt x="28" y="156"/>
                      <a:pt x="25" y="157"/>
                      <a:pt x="25" y="157"/>
                    </a:cubicBezTo>
                    <a:cubicBezTo>
                      <a:pt x="25" y="160"/>
                      <a:pt x="25" y="160"/>
                      <a:pt x="25" y="160"/>
                    </a:cubicBezTo>
                    <a:cubicBezTo>
                      <a:pt x="25" y="160"/>
                      <a:pt x="23" y="164"/>
                      <a:pt x="23" y="164"/>
                    </a:cubicBezTo>
                    <a:cubicBezTo>
                      <a:pt x="23" y="165"/>
                      <a:pt x="19" y="167"/>
                      <a:pt x="19" y="167"/>
                    </a:cubicBezTo>
                    <a:cubicBezTo>
                      <a:pt x="19" y="167"/>
                      <a:pt x="20" y="169"/>
                      <a:pt x="20" y="170"/>
                    </a:cubicBezTo>
                    <a:cubicBezTo>
                      <a:pt x="19" y="171"/>
                      <a:pt x="21" y="174"/>
                      <a:pt x="21" y="174"/>
                    </a:cubicBezTo>
                    <a:cubicBezTo>
                      <a:pt x="21" y="174"/>
                      <a:pt x="24" y="172"/>
                      <a:pt x="25" y="172"/>
                    </a:cubicBezTo>
                    <a:cubicBezTo>
                      <a:pt x="25" y="172"/>
                      <a:pt x="26" y="171"/>
                      <a:pt x="26" y="170"/>
                    </a:cubicBezTo>
                    <a:cubicBezTo>
                      <a:pt x="26" y="170"/>
                      <a:pt x="25" y="168"/>
                      <a:pt x="25" y="168"/>
                    </a:cubicBezTo>
                    <a:cubicBezTo>
                      <a:pt x="26" y="165"/>
                      <a:pt x="26" y="165"/>
                      <a:pt x="26" y="165"/>
                    </a:cubicBezTo>
                    <a:cubicBezTo>
                      <a:pt x="27" y="164"/>
                      <a:pt x="27" y="164"/>
                      <a:pt x="27" y="164"/>
                    </a:cubicBezTo>
                    <a:cubicBezTo>
                      <a:pt x="30" y="164"/>
                      <a:pt x="30" y="164"/>
                      <a:pt x="30" y="164"/>
                    </a:cubicBezTo>
                    <a:cubicBezTo>
                      <a:pt x="32" y="166"/>
                      <a:pt x="32" y="166"/>
                      <a:pt x="32" y="166"/>
                    </a:cubicBezTo>
                    <a:cubicBezTo>
                      <a:pt x="32" y="170"/>
                      <a:pt x="32" y="170"/>
                      <a:pt x="32" y="170"/>
                    </a:cubicBezTo>
                    <a:cubicBezTo>
                      <a:pt x="35" y="170"/>
                      <a:pt x="35" y="170"/>
                      <a:pt x="35" y="170"/>
                    </a:cubicBezTo>
                    <a:cubicBezTo>
                      <a:pt x="39" y="174"/>
                      <a:pt x="39" y="174"/>
                      <a:pt x="39" y="174"/>
                    </a:cubicBezTo>
                    <a:cubicBezTo>
                      <a:pt x="40" y="179"/>
                      <a:pt x="40" y="179"/>
                      <a:pt x="40" y="179"/>
                    </a:cubicBezTo>
                    <a:cubicBezTo>
                      <a:pt x="40" y="179"/>
                      <a:pt x="43" y="183"/>
                      <a:pt x="44" y="183"/>
                    </a:cubicBezTo>
                    <a:cubicBezTo>
                      <a:pt x="44" y="183"/>
                      <a:pt x="47" y="180"/>
                      <a:pt x="47" y="180"/>
                    </a:cubicBezTo>
                    <a:cubicBezTo>
                      <a:pt x="48" y="178"/>
                      <a:pt x="48" y="178"/>
                      <a:pt x="48" y="178"/>
                    </a:cubicBezTo>
                    <a:cubicBezTo>
                      <a:pt x="48" y="175"/>
                      <a:pt x="48" y="175"/>
                      <a:pt x="48" y="175"/>
                    </a:cubicBezTo>
                    <a:cubicBezTo>
                      <a:pt x="50" y="177"/>
                      <a:pt x="50" y="177"/>
                      <a:pt x="50" y="177"/>
                    </a:cubicBezTo>
                    <a:cubicBezTo>
                      <a:pt x="52" y="180"/>
                      <a:pt x="52" y="180"/>
                      <a:pt x="52" y="180"/>
                    </a:cubicBezTo>
                    <a:cubicBezTo>
                      <a:pt x="55" y="180"/>
                      <a:pt x="55" y="180"/>
                      <a:pt x="55" y="180"/>
                    </a:cubicBezTo>
                    <a:cubicBezTo>
                      <a:pt x="59" y="177"/>
                      <a:pt x="59" y="177"/>
                      <a:pt x="59" y="177"/>
                    </a:cubicBezTo>
                    <a:cubicBezTo>
                      <a:pt x="59" y="177"/>
                      <a:pt x="67" y="176"/>
                      <a:pt x="67" y="176"/>
                    </a:cubicBezTo>
                    <a:cubicBezTo>
                      <a:pt x="68" y="175"/>
                      <a:pt x="70" y="175"/>
                      <a:pt x="70" y="175"/>
                    </a:cubicBezTo>
                    <a:cubicBezTo>
                      <a:pt x="75" y="176"/>
                      <a:pt x="75" y="176"/>
                      <a:pt x="75" y="176"/>
                    </a:cubicBezTo>
                    <a:cubicBezTo>
                      <a:pt x="75" y="176"/>
                      <a:pt x="79" y="176"/>
                      <a:pt x="79" y="176"/>
                    </a:cubicBezTo>
                    <a:cubicBezTo>
                      <a:pt x="80" y="176"/>
                      <a:pt x="83" y="175"/>
                      <a:pt x="83" y="175"/>
                    </a:cubicBezTo>
                    <a:cubicBezTo>
                      <a:pt x="83" y="175"/>
                      <a:pt x="85" y="173"/>
                      <a:pt x="85" y="173"/>
                    </a:cubicBezTo>
                    <a:cubicBezTo>
                      <a:pt x="85" y="170"/>
                      <a:pt x="85" y="170"/>
                      <a:pt x="85" y="170"/>
                    </a:cubicBezTo>
                    <a:cubicBezTo>
                      <a:pt x="88" y="170"/>
                      <a:pt x="88" y="170"/>
                      <a:pt x="88" y="170"/>
                    </a:cubicBezTo>
                    <a:cubicBezTo>
                      <a:pt x="88" y="170"/>
                      <a:pt x="88" y="172"/>
                      <a:pt x="90" y="174"/>
                    </a:cubicBezTo>
                    <a:cubicBezTo>
                      <a:pt x="91" y="176"/>
                      <a:pt x="91" y="174"/>
                      <a:pt x="91" y="174"/>
                    </a:cubicBezTo>
                    <a:cubicBezTo>
                      <a:pt x="93" y="173"/>
                      <a:pt x="93" y="173"/>
                      <a:pt x="93" y="173"/>
                    </a:cubicBezTo>
                    <a:cubicBezTo>
                      <a:pt x="95" y="171"/>
                      <a:pt x="95" y="171"/>
                      <a:pt x="95" y="171"/>
                    </a:cubicBezTo>
                    <a:cubicBezTo>
                      <a:pt x="99" y="174"/>
                      <a:pt x="99" y="174"/>
                      <a:pt x="99" y="174"/>
                    </a:cubicBezTo>
                    <a:cubicBezTo>
                      <a:pt x="99" y="174"/>
                      <a:pt x="102" y="176"/>
                      <a:pt x="104" y="177"/>
                    </a:cubicBezTo>
                    <a:cubicBezTo>
                      <a:pt x="106" y="177"/>
                      <a:pt x="106" y="176"/>
                      <a:pt x="107" y="176"/>
                    </a:cubicBezTo>
                    <a:cubicBezTo>
                      <a:pt x="108" y="175"/>
                      <a:pt x="111" y="175"/>
                      <a:pt x="111" y="175"/>
                    </a:cubicBezTo>
                    <a:cubicBezTo>
                      <a:pt x="111" y="175"/>
                      <a:pt x="113" y="178"/>
                      <a:pt x="114" y="179"/>
                    </a:cubicBezTo>
                    <a:cubicBezTo>
                      <a:pt x="114" y="180"/>
                      <a:pt x="113" y="180"/>
                      <a:pt x="113" y="180"/>
                    </a:cubicBezTo>
                    <a:cubicBezTo>
                      <a:pt x="113" y="180"/>
                      <a:pt x="112" y="181"/>
                      <a:pt x="111" y="181"/>
                    </a:cubicBezTo>
                    <a:cubicBezTo>
                      <a:pt x="110" y="181"/>
                      <a:pt x="110" y="181"/>
                      <a:pt x="108" y="181"/>
                    </a:cubicBezTo>
                    <a:cubicBezTo>
                      <a:pt x="107" y="181"/>
                      <a:pt x="106" y="182"/>
                      <a:pt x="105" y="182"/>
                    </a:cubicBezTo>
                    <a:cubicBezTo>
                      <a:pt x="105" y="182"/>
                      <a:pt x="105" y="184"/>
                      <a:pt x="105" y="184"/>
                    </a:cubicBezTo>
                    <a:cubicBezTo>
                      <a:pt x="106" y="184"/>
                      <a:pt x="106" y="184"/>
                      <a:pt x="106" y="184"/>
                    </a:cubicBezTo>
                    <a:cubicBezTo>
                      <a:pt x="108" y="187"/>
                      <a:pt x="108" y="187"/>
                      <a:pt x="108" y="187"/>
                    </a:cubicBezTo>
                    <a:cubicBezTo>
                      <a:pt x="110" y="188"/>
                      <a:pt x="110" y="188"/>
                      <a:pt x="110" y="188"/>
                    </a:cubicBezTo>
                    <a:cubicBezTo>
                      <a:pt x="113" y="188"/>
                      <a:pt x="113" y="188"/>
                      <a:pt x="113" y="188"/>
                    </a:cubicBezTo>
                    <a:cubicBezTo>
                      <a:pt x="116" y="186"/>
                      <a:pt x="116" y="186"/>
                      <a:pt x="116" y="186"/>
                    </a:cubicBezTo>
                    <a:cubicBezTo>
                      <a:pt x="118" y="185"/>
                      <a:pt x="118" y="185"/>
                      <a:pt x="118" y="185"/>
                    </a:cubicBezTo>
                    <a:cubicBezTo>
                      <a:pt x="121" y="184"/>
                      <a:pt x="121" y="184"/>
                      <a:pt x="121" y="184"/>
                    </a:cubicBezTo>
                    <a:cubicBezTo>
                      <a:pt x="124" y="182"/>
                      <a:pt x="124" y="182"/>
                      <a:pt x="124" y="182"/>
                    </a:cubicBezTo>
                    <a:cubicBezTo>
                      <a:pt x="126" y="180"/>
                      <a:pt x="126" y="180"/>
                      <a:pt x="126" y="180"/>
                    </a:cubicBezTo>
                    <a:cubicBezTo>
                      <a:pt x="127" y="179"/>
                      <a:pt x="127" y="179"/>
                      <a:pt x="127" y="179"/>
                    </a:cubicBezTo>
                    <a:cubicBezTo>
                      <a:pt x="127" y="179"/>
                      <a:pt x="129" y="182"/>
                      <a:pt x="129" y="182"/>
                    </a:cubicBezTo>
                    <a:cubicBezTo>
                      <a:pt x="129" y="183"/>
                      <a:pt x="124" y="185"/>
                      <a:pt x="123" y="186"/>
                    </a:cubicBezTo>
                    <a:cubicBezTo>
                      <a:pt x="123" y="186"/>
                      <a:pt x="123" y="186"/>
                      <a:pt x="123" y="187"/>
                    </a:cubicBezTo>
                    <a:cubicBezTo>
                      <a:pt x="123" y="187"/>
                      <a:pt x="125" y="187"/>
                      <a:pt x="126" y="187"/>
                    </a:cubicBezTo>
                    <a:cubicBezTo>
                      <a:pt x="127" y="187"/>
                      <a:pt x="126" y="187"/>
                      <a:pt x="127" y="186"/>
                    </a:cubicBezTo>
                    <a:cubicBezTo>
                      <a:pt x="127" y="186"/>
                      <a:pt x="129" y="184"/>
                      <a:pt x="129" y="184"/>
                    </a:cubicBezTo>
                    <a:cubicBezTo>
                      <a:pt x="129" y="184"/>
                      <a:pt x="130" y="184"/>
                      <a:pt x="131" y="184"/>
                    </a:cubicBezTo>
                    <a:cubicBezTo>
                      <a:pt x="132" y="184"/>
                      <a:pt x="131" y="182"/>
                      <a:pt x="131" y="181"/>
                    </a:cubicBezTo>
                    <a:cubicBezTo>
                      <a:pt x="131" y="180"/>
                      <a:pt x="133" y="182"/>
                      <a:pt x="134" y="183"/>
                    </a:cubicBezTo>
                    <a:cubicBezTo>
                      <a:pt x="135" y="184"/>
                      <a:pt x="135" y="185"/>
                      <a:pt x="136" y="185"/>
                    </a:cubicBezTo>
                    <a:cubicBezTo>
                      <a:pt x="136" y="186"/>
                      <a:pt x="137" y="188"/>
                      <a:pt x="137" y="188"/>
                    </a:cubicBezTo>
                    <a:cubicBezTo>
                      <a:pt x="137" y="188"/>
                      <a:pt x="140" y="188"/>
                      <a:pt x="141" y="188"/>
                    </a:cubicBezTo>
                    <a:cubicBezTo>
                      <a:pt x="142" y="188"/>
                      <a:pt x="142" y="190"/>
                      <a:pt x="143" y="190"/>
                    </a:cubicBezTo>
                    <a:cubicBezTo>
                      <a:pt x="144" y="191"/>
                      <a:pt x="145" y="192"/>
                      <a:pt x="145" y="193"/>
                    </a:cubicBezTo>
                    <a:cubicBezTo>
                      <a:pt x="145" y="193"/>
                      <a:pt x="147" y="193"/>
                      <a:pt x="147" y="193"/>
                    </a:cubicBezTo>
                    <a:cubicBezTo>
                      <a:pt x="147" y="193"/>
                      <a:pt x="149" y="191"/>
                      <a:pt x="149" y="190"/>
                    </a:cubicBezTo>
                    <a:cubicBezTo>
                      <a:pt x="149" y="190"/>
                      <a:pt x="149" y="188"/>
                      <a:pt x="149" y="188"/>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sp>
          <p:nvSpPr>
            <p:cNvPr id="960" name="Freeform 206"/>
            <p:cNvSpPr>
              <a:spLocks/>
            </p:cNvSpPr>
            <p:nvPr/>
          </p:nvSpPr>
          <p:spPr bwMode="auto">
            <a:xfrm>
              <a:off x="5611039" y="4131355"/>
              <a:ext cx="611188" cy="465138"/>
            </a:xfrm>
            <a:custGeom>
              <a:avLst/>
              <a:gdLst>
                <a:gd name="T0" fmla="*/ 140 w 192"/>
                <a:gd name="T1" fmla="*/ 121 h 146"/>
                <a:gd name="T2" fmla="*/ 136 w 192"/>
                <a:gd name="T3" fmla="*/ 114 h 146"/>
                <a:gd name="T4" fmla="*/ 139 w 192"/>
                <a:gd name="T5" fmla="*/ 107 h 146"/>
                <a:gd name="T6" fmla="*/ 145 w 192"/>
                <a:gd name="T7" fmla="*/ 101 h 146"/>
                <a:gd name="T8" fmla="*/ 146 w 192"/>
                <a:gd name="T9" fmla="*/ 97 h 146"/>
                <a:gd name="T10" fmla="*/ 160 w 192"/>
                <a:gd name="T11" fmla="*/ 86 h 146"/>
                <a:gd name="T12" fmla="*/ 172 w 192"/>
                <a:gd name="T13" fmla="*/ 84 h 146"/>
                <a:gd name="T14" fmla="*/ 183 w 192"/>
                <a:gd name="T15" fmla="*/ 84 h 146"/>
                <a:gd name="T16" fmla="*/ 189 w 192"/>
                <a:gd name="T17" fmla="*/ 81 h 146"/>
                <a:gd name="T18" fmla="*/ 186 w 192"/>
                <a:gd name="T19" fmla="*/ 78 h 146"/>
                <a:gd name="T20" fmla="*/ 180 w 192"/>
                <a:gd name="T21" fmla="*/ 68 h 146"/>
                <a:gd name="T22" fmla="*/ 173 w 192"/>
                <a:gd name="T23" fmla="*/ 62 h 146"/>
                <a:gd name="T24" fmla="*/ 176 w 192"/>
                <a:gd name="T25" fmla="*/ 55 h 146"/>
                <a:gd name="T26" fmla="*/ 178 w 192"/>
                <a:gd name="T27" fmla="*/ 45 h 146"/>
                <a:gd name="T28" fmla="*/ 178 w 192"/>
                <a:gd name="T29" fmla="*/ 28 h 146"/>
                <a:gd name="T30" fmla="*/ 184 w 192"/>
                <a:gd name="T31" fmla="*/ 21 h 146"/>
                <a:gd name="T32" fmla="*/ 192 w 192"/>
                <a:gd name="T33" fmla="*/ 13 h 146"/>
                <a:gd name="T34" fmla="*/ 189 w 192"/>
                <a:gd name="T35" fmla="*/ 6 h 146"/>
                <a:gd name="T36" fmla="*/ 161 w 192"/>
                <a:gd name="T37" fmla="*/ 2 h 146"/>
                <a:gd name="T38" fmla="*/ 125 w 192"/>
                <a:gd name="T39" fmla="*/ 9 h 146"/>
                <a:gd name="T40" fmla="*/ 107 w 192"/>
                <a:gd name="T41" fmla="*/ 29 h 146"/>
                <a:gd name="T42" fmla="*/ 60 w 192"/>
                <a:gd name="T43" fmla="*/ 39 h 146"/>
                <a:gd name="T44" fmla="*/ 33 w 192"/>
                <a:gd name="T45" fmla="*/ 39 h 146"/>
                <a:gd name="T46" fmla="*/ 15 w 192"/>
                <a:gd name="T47" fmla="*/ 42 h 146"/>
                <a:gd name="T48" fmla="*/ 13 w 192"/>
                <a:gd name="T49" fmla="*/ 36 h 146"/>
                <a:gd name="T50" fmla="*/ 14 w 192"/>
                <a:gd name="T51" fmla="*/ 30 h 146"/>
                <a:gd name="T52" fmla="*/ 5 w 192"/>
                <a:gd name="T53" fmla="*/ 34 h 146"/>
                <a:gd name="T54" fmla="*/ 2 w 192"/>
                <a:gd name="T55" fmla="*/ 36 h 146"/>
                <a:gd name="T56" fmla="*/ 0 w 192"/>
                <a:gd name="T57" fmla="*/ 45 h 146"/>
                <a:gd name="T58" fmla="*/ 2 w 192"/>
                <a:gd name="T59" fmla="*/ 49 h 146"/>
                <a:gd name="T60" fmla="*/ 10 w 192"/>
                <a:gd name="T61" fmla="*/ 57 h 146"/>
                <a:gd name="T62" fmla="*/ 19 w 192"/>
                <a:gd name="T63" fmla="*/ 64 h 146"/>
                <a:gd name="T64" fmla="*/ 26 w 192"/>
                <a:gd name="T65" fmla="*/ 65 h 146"/>
                <a:gd name="T66" fmla="*/ 21 w 192"/>
                <a:gd name="T67" fmla="*/ 77 h 146"/>
                <a:gd name="T68" fmla="*/ 20 w 192"/>
                <a:gd name="T69" fmla="*/ 81 h 146"/>
                <a:gd name="T70" fmla="*/ 17 w 192"/>
                <a:gd name="T71" fmla="*/ 86 h 146"/>
                <a:gd name="T72" fmla="*/ 12 w 192"/>
                <a:gd name="T73" fmla="*/ 88 h 146"/>
                <a:gd name="T74" fmla="*/ 13 w 192"/>
                <a:gd name="T75" fmla="*/ 97 h 146"/>
                <a:gd name="T76" fmla="*/ 18 w 192"/>
                <a:gd name="T77" fmla="*/ 101 h 146"/>
                <a:gd name="T78" fmla="*/ 15 w 192"/>
                <a:gd name="T79" fmla="*/ 110 h 146"/>
                <a:gd name="T80" fmla="*/ 17 w 192"/>
                <a:gd name="T81" fmla="*/ 114 h 146"/>
                <a:gd name="T82" fmla="*/ 31 w 192"/>
                <a:gd name="T83" fmla="*/ 121 h 146"/>
                <a:gd name="T84" fmla="*/ 38 w 192"/>
                <a:gd name="T85" fmla="*/ 132 h 146"/>
                <a:gd name="T86" fmla="*/ 38 w 192"/>
                <a:gd name="T87" fmla="*/ 143 h 146"/>
                <a:gd name="T88" fmla="*/ 47 w 192"/>
                <a:gd name="T89" fmla="*/ 142 h 146"/>
                <a:gd name="T90" fmla="*/ 52 w 192"/>
                <a:gd name="T91" fmla="*/ 140 h 146"/>
                <a:gd name="T92" fmla="*/ 59 w 192"/>
                <a:gd name="T93" fmla="*/ 138 h 146"/>
                <a:gd name="T94" fmla="*/ 72 w 192"/>
                <a:gd name="T95" fmla="*/ 131 h 146"/>
                <a:gd name="T96" fmla="*/ 83 w 192"/>
                <a:gd name="T97" fmla="*/ 126 h 146"/>
                <a:gd name="T98" fmla="*/ 93 w 192"/>
                <a:gd name="T99" fmla="*/ 129 h 146"/>
                <a:gd name="T100" fmla="*/ 110 w 192"/>
                <a:gd name="T101" fmla="*/ 131 h 146"/>
                <a:gd name="T102" fmla="*/ 121 w 192"/>
                <a:gd name="T103" fmla="*/ 130 h 146"/>
                <a:gd name="T104" fmla="*/ 133 w 192"/>
                <a:gd name="T105" fmla="*/ 127 h 146"/>
                <a:gd name="T106" fmla="*/ 138 w 192"/>
                <a:gd name="T107" fmla="*/ 12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46">
                  <a:moveTo>
                    <a:pt x="141" y="121"/>
                  </a:moveTo>
                  <a:cubicBezTo>
                    <a:pt x="141" y="121"/>
                    <a:pt x="141" y="121"/>
                    <a:pt x="141" y="121"/>
                  </a:cubicBezTo>
                  <a:cubicBezTo>
                    <a:pt x="141" y="121"/>
                    <a:pt x="141" y="121"/>
                    <a:pt x="140" y="121"/>
                  </a:cubicBezTo>
                  <a:cubicBezTo>
                    <a:pt x="140" y="120"/>
                    <a:pt x="140" y="120"/>
                    <a:pt x="139" y="119"/>
                  </a:cubicBezTo>
                  <a:cubicBezTo>
                    <a:pt x="138" y="117"/>
                    <a:pt x="138" y="116"/>
                    <a:pt x="137" y="115"/>
                  </a:cubicBezTo>
                  <a:cubicBezTo>
                    <a:pt x="136" y="114"/>
                    <a:pt x="136" y="114"/>
                    <a:pt x="136" y="114"/>
                  </a:cubicBezTo>
                  <a:cubicBezTo>
                    <a:pt x="136" y="113"/>
                    <a:pt x="135" y="110"/>
                    <a:pt x="136" y="109"/>
                  </a:cubicBezTo>
                  <a:cubicBezTo>
                    <a:pt x="136" y="108"/>
                    <a:pt x="137" y="107"/>
                    <a:pt x="138" y="107"/>
                  </a:cubicBezTo>
                  <a:cubicBezTo>
                    <a:pt x="138" y="107"/>
                    <a:pt x="138" y="107"/>
                    <a:pt x="139" y="107"/>
                  </a:cubicBezTo>
                  <a:cubicBezTo>
                    <a:pt x="139" y="107"/>
                    <a:pt x="140" y="106"/>
                    <a:pt x="141" y="106"/>
                  </a:cubicBezTo>
                  <a:cubicBezTo>
                    <a:pt x="141" y="106"/>
                    <a:pt x="141" y="106"/>
                    <a:pt x="141" y="106"/>
                  </a:cubicBezTo>
                  <a:cubicBezTo>
                    <a:pt x="141" y="103"/>
                    <a:pt x="143" y="102"/>
                    <a:pt x="145" y="101"/>
                  </a:cubicBezTo>
                  <a:cubicBezTo>
                    <a:pt x="147" y="100"/>
                    <a:pt x="147" y="100"/>
                    <a:pt x="147" y="100"/>
                  </a:cubicBezTo>
                  <a:cubicBezTo>
                    <a:pt x="146" y="98"/>
                    <a:pt x="146" y="98"/>
                    <a:pt x="146" y="98"/>
                  </a:cubicBezTo>
                  <a:cubicBezTo>
                    <a:pt x="146" y="97"/>
                    <a:pt x="146" y="97"/>
                    <a:pt x="146" y="97"/>
                  </a:cubicBezTo>
                  <a:cubicBezTo>
                    <a:pt x="147" y="96"/>
                    <a:pt x="150" y="93"/>
                    <a:pt x="151" y="92"/>
                  </a:cubicBezTo>
                  <a:cubicBezTo>
                    <a:pt x="152" y="92"/>
                    <a:pt x="155" y="91"/>
                    <a:pt x="158" y="90"/>
                  </a:cubicBezTo>
                  <a:cubicBezTo>
                    <a:pt x="160" y="86"/>
                    <a:pt x="160" y="86"/>
                    <a:pt x="160" y="86"/>
                  </a:cubicBezTo>
                  <a:cubicBezTo>
                    <a:pt x="165" y="85"/>
                    <a:pt x="165" y="85"/>
                    <a:pt x="165" y="85"/>
                  </a:cubicBezTo>
                  <a:cubicBezTo>
                    <a:pt x="167" y="82"/>
                    <a:pt x="167" y="82"/>
                    <a:pt x="167" y="82"/>
                  </a:cubicBezTo>
                  <a:cubicBezTo>
                    <a:pt x="172" y="84"/>
                    <a:pt x="172" y="84"/>
                    <a:pt x="172" y="84"/>
                  </a:cubicBezTo>
                  <a:cubicBezTo>
                    <a:pt x="178" y="87"/>
                    <a:pt x="178" y="87"/>
                    <a:pt x="178" y="87"/>
                  </a:cubicBezTo>
                  <a:cubicBezTo>
                    <a:pt x="178" y="87"/>
                    <a:pt x="179" y="86"/>
                    <a:pt x="180" y="86"/>
                  </a:cubicBezTo>
                  <a:cubicBezTo>
                    <a:pt x="181" y="85"/>
                    <a:pt x="182" y="85"/>
                    <a:pt x="183" y="84"/>
                  </a:cubicBezTo>
                  <a:cubicBezTo>
                    <a:pt x="184" y="84"/>
                    <a:pt x="185" y="83"/>
                    <a:pt x="186" y="83"/>
                  </a:cubicBezTo>
                  <a:cubicBezTo>
                    <a:pt x="188" y="82"/>
                    <a:pt x="188" y="82"/>
                    <a:pt x="188" y="82"/>
                  </a:cubicBezTo>
                  <a:cubicBezTo>
                    <a:pt x="188" y="82"/>
                    <a:pt x="188" y="82"/>
                    <a:pt x="189" y="81"/>
                  </a:cubicBezTo>
                  <a:cubicBezTo>
                    <a:pt x="190" y="81"/>
                    <a:pt x="191" y="81"/>
                    <a:pt x="192" y="80"/>
                  </a:cubicBezTo>
                  <a:cubicBezTo>
                    <a:pt x="191" y="80"/>
                    <a:pt x="191" y="80"/>
                    <a:pt x="191" y="80"/>
                  </a:cubicBezTo>
                  <a:cubicBezTo>
                    <a:pt x="186" y="78"/>
                    <a:pt x="186" y="78"/>
                    <a:pt x="186" y="78"/>
                  </a:cubicBezTo>
                  <a:cubicBezTo>
                    <a:pt x="184" y="73"/>
                    <a:pt x="184" y="73"/>
                    <a:pt x="184" y="73"/>
                  </a:cubicBezTo>
                  <a:cubicBezTo>
                    <a:pt x="180" y="70"/>
                    <a:pt x="180" y="70"/>
                    <a:pt x="180" y="70"/>
                  </a:cubicBezTo>
                  <a:cubicBezTo>
                    <a:pt x="180" y="68"/>
                    <a:pt x="180" y="68"/>
                    <a:pt x="180" y="68"/>
                  </a:cubicBezTo>
                  <a:cubicBezTo>
                    <a:pt x="172" y="67"/>
                    <a:pt x="172" y="67"/>
                    <a:pt x="172" y="67"/>
                  </a:cubicBezTo>
                  <a:cubicBezTo>
                    <a:pt x="171" y="64"/>
                    <a:pt x="171" y="64"/>
                    <a:pt x="171" y="64"/>
                  </a:cubicBezTo>
                  <a:cubicBezTo>
                    <a:pt x="171" y="64"/>
                    <a:pt x="172" y="62"/>
                    <a:pt x="173" y="62"/>
                  </a:cubicBezTo>
                  <a:cubicBezTo>
                    <a:pt x="174" y="62"/>
                    <a:pt x="174" y="61"/>
                    <a:pt x="174" y="60"/>
                  </a:cubicBezTo>
                  <a:cubicBezTo>
                    <a:pt x="176" y="56"/>
                    <a:pt x="176" y="56"/>
                    <a:pt x="176" y="56"/>
                  </a:cubicBezTo>
                  <a:cubicBezTo>
                    <a:pt x="176" y="55"/>
                    <a:pt x="176" y="55"/>
                    <a:pt x="176" y="55"/>
                  </a:cubicBezTo>
                  <a:cubicBezTo>
                    <a:pt x="176" y="55"/>
                    <a:pt x="177" y="54"/>
                    <a:pt x="177" y="54"/>
                  </a:cubicBezTo>
                  <a:cubicBezTo>
                    <a:pt x="178" y="54"/>
                    <a:pt x="179" y="53"/>
                    <a:pt x="180" y="51"/>
                  </a:cubicBezTo>
                  <a:cubicBezTo>
                    <a:pt x="178" y="45"/>
                    <a:pt x="178" y="45"/>
                    <a:pt x="178" y="45"/>
                  </a:cubicBezTo>
                  <a:cubicBezTo>
                    <a:pt x="177" y="39"/>
                    <a:pt x="177" y="39"/>
                    <a:pt x="177" y="39"/>
                  </a:cubicBezTo>
                  <a:cubicBezTo>
                    <a:pt x="177" y="32"/>
                    <a:pt x="177" y="32"/>
                    <a:pt x="177" y="32"/>
                  </a:cubicBezTo>
                  <a:cubicBezTo>
                    <a:pt x="178" y="28"/>
                    <a:pt x="178" y="28"/>
                    <a:pt x="178" y="28"/>
                  </a:cubicBezTo>
                  <a:cubicBezTo>
                    <a:pt x="178" y="28"/>
                    <a:pt x="179" y="26"/>
                    <a:pt x="180" y="25"/>
                  </a:cubicBezTo>
                  <a:cubicBezTo>
                    <a:pt x="180" y="23"/>
                    <a:pt x="181" y="22"/>
                    <a:pt x="181" y="22"/>
                  </a:cubicBezTo>
                  <a:cubicBezTo>
                    <a:pt x="182" y="22"/>
                    <a:pt x="184" y="21"/>
                    <a:pt x="184" y="21"/>
                  </a:cubicBezTo>
                  <a:cubicBezTo>
                    <a:pt x="185" y="21"/>
                    <a:pt x="186" y="20"/>
                    <a:pt x="186" y="20"/>
                  </a:cubicBezTo>
                  <a:cubicBezTo>
                    <a:pt x="192" y="17"/>
                    <a:pt x="192" y="17"/>
                    <a:pt x="192" y="17"/>
                  </a:cubicBezTo>
                  <a:cubicBezTo>
                    <a:pt x="192" y="13"/>
                    <a:pt x="192" y="13"/>
                    <a:pt x="192" y="13"/>
                  </a:cubicBezTo>
                  <a:cubicBezTo>
                    <a:pt x="192" y="13"/>
                    <a:pt x="191" y="10"/>
                    <a:pt x="190" y="8"/>
                  </a:cubicBezTo>
                  <a:cubicBezTo>
                    <a:pt x="190" y="7"/>
                    <a:pt x="189" y="6"/>
                    <a:pt x="189" y="6"/>
                  </a:cubicBezTo>
                  <a:cubicBezTo>
                    <a:pt x="189" y="6"/>
                    <a:pt x="189" y="6"/>
                    <a:pt x="189" y="6"/>
                  </a:cubicBezTo>
                  <a:cubicBezTo>
                    <a:pt x="187" y="8"/>
                    <a:pt x="182" y="8"/>
                    <a:pt x="174" y="7"/>
                  </a:cubicBezTo>
                  <a:cubicBezTo>
                    <a:pt x="171" y="6"/>
                    <a:pt x="169" y="0"/>
                    <a:pt x="169" y="0"/>
                  </a:cubicBezTo>
                  <a:cubicBezTo>
                    <a:pt x="161" y="2"/>
                    <a:pt x="161" y="2"/>
                    <a:pt x="161" y="2"/>
                  </a:cubicBezTo>
                  <a:cubicBezTo>
                    <a:pt x="161" y="2"/>
                    <a:pt x="150" y="2"/>
                    <a:pt x="144" y="2"/>
                  </a:cubicBezTo>
                  <a:cubicBezTo>
                    <a:pt x="143" y="2"/>
                    <a:pt x="142" y="2"/>
                    <a:pt x="142" y="2"/>
                  </a:cubicBezTo>
                  <a:cubicBezTo>
                    <a:pt x="139" y="2"/>
                    <a:pt x="129" y="5"/>
                    <a:pt x="125" y="9"/>
                  </a:cubicBezTo>
                  <a:cubicBezTo>
                    <a:pt x="123" y="10"/>
                    <a:pt x="122" y="11"/>
                    <a:pt x="120" y="11"/>
                  </a:cubicBezTo>
                  <a:cubicBezTo>
                    <a:pt x="118" y="13"/>
                    <a:pt x="115" y="14"/>
                    <a:pt x="114" y="17"/>
                  </a:cubicBezTo>
                  <a:cubicBezTo>
                    <a:pt x="111" y="21"/>
                    <a:pt x="108" y="29"/>
                    <a:pt x="107" y="29"/>
                  </a:cubicBezTo>
                  <a:cubicBezTo>
                    <a:pt x="101" y="34"/>
                    <a:pt x="100" y="34"/>
                    <a:pt x="87" y="34"/>
                  </a:cubicBezTo>
                  <a:cubicBezTo>
                    <a:pt x="86" y="34"/>
                    <a:pt x="86" y="34"/>
                    <a:pt x="86" y="34"/>
                  </a:cubicBezTo>
                  <a:cubicBezTo>
                    <a:pt x="80" y="34"/>
                    <a:pt x="64" y="36"/>
                    <a:pt x="60" y="39"/>
                  </a:cubicBezTo>
                  <a:cubicBezTo>
                    <a:pt x="57" y="41"/>
                    <a:pt x="51" y="40"/>
                    <a:pt x="46" y="39"/>
                  </a:cubicBezTo>
                  <a:cubicBezTo>
                    <a:pt x="42" y="38"/>
                    <a:pt x="39" y="38"/>
                    <a:pt x="37" y="39"/>
                  </a:cubicBezTo>
                  <a:cubicBezTo>
                    <a:pt x="37" y="40"/>
                    <a:pt x="35" y="40"/>
                    <a:pt x="33" y="39"/>
                  </a:cubicBezTo>
                  <a:cubicBezTo>
                    <a:pt x="31" y="39"/>
                    <a:pt x="29" y="39"/>
                    <a:pt x="27" y="39"/>
                  </a:cubicBezTo>
                  <a:cubicBezTo>
                    <a:pt x="25" y="39"/>
                    <a:pt x="23" y="40"/>
                    <a:pt x="21" y="40"/>
                  </a:cubicBezTo>
                  <a:cubicBezTo>
                    <a:pt x="19" y="41"/>
                    <a:pt x="17" y="42"/>
                    <a:pt x="15" y="42"/>
                  </a:cubicBezTo>
                  <a:cubicBezTo>
                    <a:pt x="13" y="41"/>
                    <a:pt x="13" y="40"/>
                    <a:pt x="13" y="39"/>
                  </a:cubicBezTo>
                  <a:cubicBezTo>
                    <a:pt x="13" y="37"/>
                    <a:pt x="13" y="37"/>
                    <a:pt x="12" y="37"/>
                  </a:cubicBezTo>
                  <a:cubicBezTo>
                    <a:pt x="12" y="36"/>
                    <a:pt x="12" y="36"/>
                    <a:pt x="13" y="36"/>
                  </a:cubicBezTo>
                  <a:cubicBezTo>
                    <a:pt x="14" y="35"/>
                    <a:pt x="17" y="32"/>
                    <a:pt x="17" y="31"/>
                  </a:cubicBezTo>
                  <a:cubicBezTo>
                    <a:pt x="17" y="31"/>
                    <a:pt x="17" y="31"/>
                    <a:pt x="16" y="31"/>
                  </a:cubicBezTo>
                  <a:cubicBezTo>
                    <a:pt x="15" y="31"/>
                    <a:pt x="15" y="30"/>
                    <a:pt x="14" y="30"/>
                  </a:cubicBezTo>
                  <a:cubicBezTo>
                    <a:pt x="11" y="29"/>
                    <a:pt x="8" y="28"/>
                    <a:pt x="5" y="29"/>
                  </a:cubicBezTo>
                  <a:cubicBezTo>
                    <a:pt x="5" y="31"/>
                    <a:pt x="5" y="31"/>
                    <a:pt x="5" y="31"/>
                  </a:cubicBezTo>
                  <a:cubicBezTo>
                    <a:pt x="6" y="31"/>
                    <a:pt x="6" y="33"/>
                    <a:pt x="5" y="34"/>
                  </a:cubicBezTo>
                  <a:cubicBezTo>
                    <a:pt x="4" y="35"/>
                    <a:pt x="4" y="35"/>
                    <a:pt x="4" y="35"/>
                  </a:cubicBezTo>
                  <a:cubicBezTo>
                    <a:pt x="4" y="35"/>
                    <a:pt x="4" y="35"/>
                    <a:pt x="4" y="35"/>
                  </a:cubicBezTo>
                  <a:cubicBezTo>
                    <a:pt x="3" y="35"/>
                    <a:pt x="2" y="35"/>
                    <a:pt x="2" y="36"/>
                  </a:cubicBezTo>
                  <a:cubicBezTo>
                    <a:pt x="0" y="38"/>
                    <a:pt x="0" y="38"/>
                    <a:pt x="0" y="38"/>
                  </a:cubicBezTo>
                  <a:cubicBezTo>
                    <a:pt x="0" y="39"/>
                    <a:pt x="0" y="41"/>
                    <a:pt x="1" y="41"/>
                  </a:cubicBezTo>
                  <a:cubicBezTo>
                    <a:pt x="1" y="42"/>
                    <a:pt x="1" y="44"/>
                    <a:pt x="0" y="45"/>
                  </a:cubicBezTo>
                  <a:cubicBezTo>
                    <a:pt x="1" y="46"/>
                    <a:pt x="1" y="46"/>
                    <a:pt x="1" y="47"/>
                  </a:cubicBezTo>
                  <a:cubicBezTo>
                    <a:pt x="2" y="48"/>
                    <a:pt x="2" y="48"/>
                    <a:pt x="2" y="49"/>
                  </a:cubicBezTo>
                  <a:cubicBezTo>
                    <a:pt x="2" y="49"/>
                    <a:pt x="2" y="49"/>
                    <a:pt x="2" y="49"/>
                  </a:cubicBezTo>
                  <a:cubicBezTo>
                    <a:pt x="3" y="50"/>
                    <a:pt x="4" y="51"/>
                    <a:pt x="4" y="52"/>
                  </a:cubicBezTo>
                  <a:cubicBezTo>
                    <a:pt x="5" y="53"/>
                    <a:pt x="7" y="56"/>
                    <a:pt x="8" y="57"/>
                  </a:cubicBezTo>
                  <a:cubicBezTo>
                    <a:pt x="9" y="57"/>
                    <a:pt x="10" y="57"/>
                    <a:pt x="10" y="57"/>
                  </a:cubicBezTo>
                  <a:cubicBezTo>
                    <a:pt x="10" y="58"/>
                    <a:pt x="11" y="58"/>
                    <a:pt x="13" y="59"/>
                  </a:cubicBezTo>
                  <a:cubicBezTo>
                    <a:pt x="14" y="59"/>
                    <a:pt x="16" y="59"/>
                    <a:pt x="16" y="61"/>
                  </a:cubicBezTo>
                  <a:cubicBezTo>
                    <a:pt x="17" y="61"/>
                    <a:pt x="18" y="63"/>
                    <a:pt x="19" y="64"/>
                  </a:cubicBezTo>
                  <a:cubicBezTo>
                    <a:pt x="21" y="65"/>
                    <a:pt x="21" y="65"/>
                    <a:pt x="21" y="65"/>
                  </a:cubicBezTo>
                  <a:cubicBezTo>
                    <a:pt x="24" y="65"/>
                    <a:pt x="24" y="65"/>
                    <a:pt x="24" y="65"/>
                  </a:cubicBezTo>
                  <a:cubicBezTo>
                    <a:pt x="26" y="65"/>
                    <a:pt x="26" y="65"/>
                    <a:pt x="26" y="65"/>
                  </a:cubicBezTo>
                  <a:cubicBezTo>
                    <a:pt x="26" y="67"/>
                    <a:pt x="26" y="67"/>
                    <a:pt x="26" y="67"/>
                  </a:cubicBezTo>
                  <a:cubicBezTo>
                    <a:pt x="26" y="69"/>
                    <a:pt x="25" y="72"/>
                    <a:pt x="24" y="73"/>
                  </a:cubicBezTo>
                  <a:cubicBezTo>
                    <a:pt x="24" y="74"/>
                    <a:pt x="22" y="76"/>
                    <a:pt x="21" y="77"/>
                  </a:cubicBezTo>
                  <a:cubicBezTo>
                    <a:pt x="21" y="77"/>
                    <a:pt x="20" y="78"/>
                    <a:pt x="20" y="79"/>
                  </a:cubicBezTo>
                  <a:cubicBezTo>
                    <a:pt x="20" y="79"/>
                    <a:pt x="20" y="80"/>
                    <a:pt x="20" y="80"/>
                  </a:cubicBezTo>
                  <a:cubicBezTo>
                    <a:pt x="20" y="80"/>
                    <a:pt x="20" y="81"/>
                    <a:pt x="20" y="81"/>
                  </a:cubicBezTo>
                  <a:cubicBezTo>
                    <a:pt x="22" y="81"/>
                    <a:pt x="22" y="81"/>
                    <a:pt x="22" y="81"/>
                  </a:cubicBezTo>
                  <a:cubicBezTo>
                    <a:pt x="20" y="83"/>
                    <a:pt x="20" y="83"/>
                    <a:pt x="20" y="83"/>
                  </a:cubicBezTo>
                  <a:cubicBezTo>
                    <a:pt x="19" y="84"/>
                    <a:pt x="18" y="85"/>
                    <a:pt x="17" y="86"/>
                  </a:cubicBezTo>
                  <a:cubicBezTo>
                    <a:pt x="13" y="86"/>
                    <a:pt x="13" y="86"/>
                    <a:pt x="13" y="86"/>
                  </a:cubicBezTo>
                  <a:cubicBezTo>
                    <a:pt x="13" y="86"/>
                    <a:pt x="13" y="86"/>
                    <a:pt x="13" y="87"/>
                  </a:cubicBezTo>
                  <a:cubicBezTo>
                    <a:pt x="13" y="87"/>
                    <a:pt x="12" y="87"/>
                    <a:pt x="12" y="88"/>
                  </a:cubicBezTo>
                  <a:cubicBezTo>
                    <a:pt x="12" y="88"/>
                    <a:pt x="12" y="88"/>
                    <a:pt x="11" y="88"/>
                  </a:cubicBezTo>
                  <a:cubicBezTo>
                    <a:pt x="13" y="90"/>
                    <a:pt x="13" y="90"/>
                    <a:pt x="13" y="90"/>
                  </a:cubicBezTo>
                  <a:cubicBezTo>
                    <a:pt x="13" y="97"/>
                    <a:pt x="13" y="97"/>
                    <a:pt x="13" y="97"/>
                  </a:cubicBezTo>
                  <a:cubicBezTo>
                    <a:pt x="15" y="98"/>
                    <a:pt x="15" y="98"/>
                    <a:pt x="16" y="99"/>
                  </a:cubicBezTo>
                  <a:cubicBezTo>
                    <a:pt x="16" y="99"/>
                    <a:pt x="16" y="100"/>
                    <a:pt x="16" y="100"/>
                  </a:cubicBezTo>
                  <a:cubicBezTo>
                    <a:pt x="18" y="101"/>
                    <a:pt x="18" y="101"/>
                    <a:pt x="18" y="101"/>
                  </a:cubicBezTo>
                  <a:cubicBezTo>
                    <a:pt x="15" y="107"/>
                    <a:pt x="15" y="107"/>
                    <a:pt x="15" y="107"/>
                  </a:cubicBezTo>
                  <a:cubicBezTo>
                    <a:pt x="15" y="108"/>
                    <a:pt x="15" y="109"/>
                    <a:pt x="14" y="109"/>
                  </a:cubicBezTo>
                  <a:cubicBezTo>
                    <a:pt x="14" y="110"/>
                    <a:pt x="15" y="110"/>
                    <a:pt x="15" y="110"/>
                  </a:cubicBezTo>
                  <a:cubicBezTo>
                    <a:pt x="16" y="111"/>
                    <a:pt x="16" y="111"/>
                    <a:pt x="16" y="111"/>
                  </a:cubicBezTo>
                  <a:cubicBezTo>
                    <a:pt x="16" y="112"/>
                    <a:pt x="16" y="112"/>
                    <a:pt x="16" y="112"/>
                  </a:cubicBezTo>
                  <a:cubicBezTo>
                    <a:pt x="16" y="113"/>
                    <a:pt x="16" y="113"/>
                    <a:pt x="17" y="114"/>
                  </a:cubicBezTo>
                  <a:cubicBezTo>
                    <a:pt x="19" y="116"/>
                    <a:pt x="21" y="117"/>
                    <a:pt x="23" y="117"/>
                  </a:cubicBezTo>
                  <a:cubicBezTo>
                    <a:pt x="25" y="118"/>
                    <a:pt x="27" y="118"/>
                    <a:pt x="29" y="120"/>
                  </a:cubicBezTo>
                  <a:cubicBezTo>
                    <a:pt x="29" y="120"/>
                    <a:pt x="30" y="121"/>
                    <a:pt x="31" y="121"/>
                  </a:cubicBezTo>
                  <a:cubicBezTo>
                    <a:pt x="31" y="123"/>
                    <a:pt x="33" y="124"/>
                    <a:pt x="33" y="126"/>
                  </a:cubicBezTo>
                  <a:cubicBezTo>
                    <a:pt x="34" y="127"/>
                    <a:pt x="35" y="128"/>
                    <a:pt x="36" y="129"/>
                  </a:cubicBezTo>
                  <a:cubicBezTo>
                    <a:pt x="37" y="129"/>
                    <a:pt x="38" y="130"/>
                    <a:pt x="38" y="132"/>
                  </a:cubicBezTo>
                  <a:cubicBezTo>
                    <a:pt x="38" y="133"/>
                    <a:pt x="38" y="134"/>
                    <a:pt x="38" y="135"/>
                  </a:cubicBezTo>
                  <a:cubicBezTo>
                    <a:pt x="37" y="136"/>
                    <a:pt x="37" y="137"/>
                    <a:pt x="37" y="138"/>
                  </a:cubicBezTo>
                  <a:cubicBezTo>
                    <a:pt x="37" y="139"/>
                    <a:pt x="38" y="142"/>
                    <a:pt x="38" y="143"/>
                  </a:cubicBezTo>
                  <a:cubicBezTo>
                    <a:pt x="39" y="144"/>
                    <a:pt x="39" y="145"/>
                    <a:pt x="39" y="146"/>
                  </a:cubicBezTo>
                  <a:cubicBezTo>
                    <a:pt x="43" y="145"/>
                    <a:pt x="43" y="145"/>
                    <a:pt x="43" y="145"/>
                  </a:cubicBezTo>
                  <a:cubicBezTo>
                    <a:pt x="47" y="142"/>
                    <a:pt x="47" y="142"/>
                    <a:pt x="47" y="142"/>
                  </a:cubicBezTo>
                  <a:cubicBezTo>
                    <a:pt x="48" y="141"/>
                    <a:pt x="50" y="140"/>
                    <a:pt x="51" y="140"/>
                  </a:cubicBezTo>
                  <a:cubicBezTo>
                    <a:pt x="52" y="140"/>
                    <a:pt x="52" y="140"/>
                    <a:pt x="52" y="140"/>
                  </a:cubicBezTo>
                  <a:cubicBezTo>
                    <a:pt x="52" y="140"/>
                    <a:pt x="52" y="140"/>
                    <a:pt x="52" y="140"/>
                  </a:cubicBezTo>
                  <a:cubicBezTo>
                    <a:pt x="52" y="140"/>
                    <a:pt x="52" y="140"/>
                    <a:pt x="52" y="140"/>
                  </a:cubicBezTo>
                  <a:cubicBezTo>
                    <a:pt x="53" y="140"/>
                    <a:pt x="53" y="140"/>
                    <a:pt x="54" y="140"/>
                  </a:cubicBezTo>
                  <a:cubicBezTo>
                    <a:pt x="59" y="138"/>
                    <a:pt x="59" y="138"/>
                    <a:pt x="59" y="138"/>
                  </a:cubicBezTo>
                  <a:cubicBezTo>
                    <a:pt x="59" y="138"/>
                    <a:pt x="66" y="135"/>
                    <a:pt x="67" y="135"/>
                  </a:cubicBezTo>
                  <a:cubicBezTo>
                    <a:pt x="67" y="135"/>
                    <a:pt x="69" y="134"/>
                    <a:pt x="70" y="133"/>
                  </a:cubicBezTo>
                  <a:cubicBezTo>
                    <a:pt x="72" y="131"/>
                    <a:pt x="72" y="131"/>
                    <a:pt x="72" y="131"/>
                  </a:cubicBezTo>
                  <a:cubicBezTo>
                    <a:pt x="72" y="130"/>
                    <a:pt x="75" y="128"/>
                    <a:pt x="77" y="128"/>
                  </a:cubicBezTo>
                  <a:cubicBezTo>
                    <a:pt x="79" y="128"/>
                    <a:pt x="80" y="128"/>
                    <a:pt x="80" y="128"/>
                  </a:cubicBezTo>
                  <a:cubicBezTo>
                    <a:pt x="81" y="127"/>
                    <a:pt x="81" y="126"/>
                    <a:pt x="83" y="126"/>
                  </a:cubicBezTo>
                  <a:cubicBezTo>
                    <a:pt x="83" y="126"/>
                    <a:pt x="87" y="125"/>
                    <a:pt x="88" y="125"/>
                  </a:cubicBezTo>
                  <a:cubicBezTo>
                    <a:pt x="90" y="125"/>
                    <a:pt x="90" y="125"/>
                    <a:pt x="90" y="125"/>
                  </a:cubicBezTo>
                  <a:cubicBezTo>
                    <a:pt x="93" y="129"/>
                    <a:pt x="93" y="129"/>
                    <a:pt x="93" y="129"/>
                  </a:cubicBezTo>
                  <a:cubicBezTo>
                    <a:pt x="95" y="131"/>
                    <a:pt x="96" y="131"/>
                    <a:pt x="97" y="132"/>
                  </a:cubicBezTo>
                  <a:cubicBezTo>
                    <a:pt x="98" y="131"/>
                    <a:pt x="101" y="129"/>
                    <a:pt x="101" y="129"/>
                  </a:cubicBezTo>
                  <a:cubicBezTo>
                    <a:pt x="110" y="131"/>
                    <a:pt x="110" y="131"/>
                    <a:pt x="110" y="131"/>
                  </a:cubicBezTo>
                  <a:cubicBezTo>
                    <a:pt x="116" y="133"/>
                    <a:pt x="116" y="133"/>
                    <a:pt x="116" y="133"/>
                  </a:cubicBezTo>
                  <a:cubicBezTo>
                    <a:pt x="118" y="132"/>
                    <a:pt x="118" y="132"/>
                    <a:pt x="118" y="132"/>
                  </a:cubicBezTo>
                  <a:cubicBezTo>
                    <a:pt x="121" y="130"/>
                    <a:pt x="121" y="130"/>
                    <a:pt x="121" y="130"/>
                  </a:cubicBezTo>
                  <a:cubicBezTo>
                    <a:pt x="122" y="130"/>
                    <a:pt x="127" y="128"/>
                    <a:pt x="127" y="128"/>
                  </a:cubicBezTo>
                  <a:cubicBezTo>
                    <a:pt x="128" y="128"/>
                    <a:pt x="128" y="128"/>
                    <a:pt x="128" y="128"/>
                  </a:cubicBezTo>
                  <a:cubicBezTo>
                    <a:pt x="130" y="128"/>
                    <a:pt x="132" y="127"/>
                    <a:pt x="133" y="127"/>
                  </a:cubicBezTo>
                  <a:cubicBezTo>
                    <a:pt x="133" y="127"/>
                    <a:pt x="133" y="127"/>
                    <a:pt x="134" y="126"/>
                  </a:cubicBezTo>
                  <a:cubicBezTo>
                    <a:pt x="136" y="125"/>
                    <a:pt x="136" y="125"/>
                    <a:pt x="137" y="125"/>
                  </a:cubicBezTo>
                  <a:cubicBezTo>
                    <a:pt x="137" y="124"/>
                    <a:pt x="138" y="124"/>
                    <a:pt x="138" y="124"/>
                  </a:cubicBezTo>
                  <a:cubicBezTo>
                    <a:pt x="139" y="124"/>
                    <a:pt x="139" y="124"/>
                    <a:pt x="140" y="123"/>
                  </a:cubicBezTo>
                  <a:cubicBezTo>
                    <a:pt x="141" y="123"/>
                    <a:pt x="141" y="122"/>
                    <a:pt x="141" y="12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1" name="Freeform 207"/>
            <p:cNvSpPr>
              <a:spLocks/>
            </p:cNvSpPr>
            <p:nvPr/>
          </p:nvSpPr>
          <p:spPr bwMode="auto">
            <a:xfrm>
              <a:off x="7747814" y="4001180"/>
              <a:ext cx="433387" cy="304800"/>
            </a:xfrm>
            <a:custGeom>
              <a:avLst/>
              <a:gdLst>
                <a:gd name="T0" fmla="*/ 128 w 136"/>
                <a:gd name="T1" fmla="*/ 81 h 96"/>
                <a:gd name="T2" fmla="*/ 132 w 136"/>
                <a:gd name="T3" fmla="*/ 75 h 96"/>
                <a:gd name="T4" fmla="*/ 124 w 136"/>
                <a:gd name="T5" fmla="*/ 69 h 96"/>
                <a:gd name="T6" fmla="*/ 127 w 136"/>
                <a:gd name="T7" fmla="*/ 63 h 96"/>
                <a:gd name="T8" fmla="*/ 119 w 136"/>
                <a:gd name="T9" fmla="*/ 61 h 96"/>
                <a:gd name="T10" fmla="*/ 109 w 136"/>
                <a:gd name="T11" fmla="*/ 61 h 96"/>
                <a:gd name="T12" fmla="*/ 98 w 136"/>
                <a:gd name="T13" fmla="*/ 55 h 96"/>
                <a:gd name="T14" fmla="*/ 88 w 136"/>
                <a:gd name="T15" fmla="*/ 52 h 96"/>
                <a:gd name="T16" fmla="*/ 98 w 136"/>
                <a:gd name="T17" fmla="*/ 47 h 96"/>
                <a:gd name="T18" fmla="*/ 100 w 136"/>
                <a:gd name="T19" fmla="*/ 41 h 96"/>
                <a:gd name="T20" fmla="*/ 93 w 136"/>
                <a:gd name="T21" fmla="*/ 37 h 96"/>
                <a:gd name="T22" fmla="*/ 82 w 136"/>
                <a:gd name="T23" fmla="*/ 32 h 96"/>
                <a:gd name="T24" fmla="*/ 73 w 136"/>
                <a:gd name="T25" fmla="*/ 23 h 96"/>
                <a:gd name="T26" fmla="*/ 77 w 136"/>
                <a:gd name="T27" fmla="*/ 17 h 96"/>
                <a:gd name="T28" fmla="*/ 75 w 136"/>
                <a:gd name="T29" fmla="*/ 14 h 96"/>
                <a:gd name="T30" fmla="*/ 70 w 136"/>
                <a:gd name="T31" fmla="*/ 9 h 96"/>
                <a:gd name="T32" fmla="*/ 63 w 136"/>
                <a:gd name="T33" fmla="*/ 10 h 96"/>
                <a:gd name="T34" fmla="*/ 56 w 136"/>
                <a:gd name="T35" fmla="*/ 9 h 96"/>
                <a:gd name="T36" fmla="*/ 57 w 136"/>
                <a:gd name="T37" fmla="*/ 3 h 96"/>
                <a:gd name="T38" fmla="*/ 51 w 136"/>
                <a:gd name="T39" fmla="*/ 1 h 96"/>
                <a:gd name="T40" fmla="*/ 44 w 136"/>
                <a:gd name="T41" fmla="*/ 3 h 96"/>
                <a:gd name="T42" fmla="*/ 40 w 136"/>
                <a:gd name="T43" fmla="*/ 7 h 96"/>
                <a:gd name="T44" fmla="*/ 36 w 136"/>
                <a:gd name="T45" fmla="*/ 9 h 96"/>
                <a:gd name="T46" fmla="*/ 30 w 136"/>
                <a:gd name="T47" fmla="*/ 11 h 96"/>
                <a:gd name="T48" fmla="*/ 24 w 136"/>
                <a:gd name="T49" fmla="*/ 11 h 96"/>
                <a:gd name="T50" fmla="*/ 19 w 136"/>
                <a:gd name="T51" fmla="*/ 15 h 96"/>
                <a:gd name="T52" fmla="*/ 12 w 136"/>
                <a:gd name="T53" fmla="*/ 21 h 96"/>
                <a:gd name="T54" fmla="*/ 2 w 136"/>
                <a:gd name="T55" fmla="*/ 27 h 96"/>
                <a:gd name="T56" fmla="*/ 8 w 136"/>
                <a:gd name="T57" fmla="*/ 28 h 96"/>
                <a:gd name="T58" fmla="*/ 13 w 136"/>
                <a:gd name="T59" fmla="*/ 30 h 96"/>
                <a:gd name="T60" fmla="*/ 18 w 136"/>
                <a:gd name="T61" fmla="*/ 39 h 96"/>
                <a:gd name="T62" fmla="*/ 15 w 136"/>
                <a:gd name="T63" fmla="*/ 51 h 96"/>
                <a:gd name="T64" fmla="*/ 18 w 136"/>
                <a:gd name="T65" fmla="*/ 56 h 96"/>
                <a:gd name="T66" fmla="*/ 23 w 136"/>
                <a:gd name="T67" fmla="*/ 65 h 96"/>
                <a:gd name="T68" fmla="*/ 31 w 136"/>
                <a:gd name="T69" fmla="*/ 65 h 96"/>
                <a:gd name="T70" fmla="*/ 40 w 136"/>
                <a:gd name="T71" fmla="*/ 62 h 96"/>
                <a:gd name="T72" fmla="*/ 49 w 136"/>
                <a:gd name="T73" fmla="*/ 62 h 96"/>
                <a:gd name="T74" fmla="*/ 57 w 136"/>
                <a:gd name="T75" fmla="*/ 66 h 96"/>
                <a:gd name="T76" fmla="*/ 60 w 136"/>
                <a:gd name="T77" fmla="*/ 70 h 96"/>
                <a:gd name="T78" fmla="*/ 71 w 136"/>
                <a:gd name="T79" fmla="*/ 68 h 96"/>
                <a:gd name="T80" fmla="*/ 78 w 136"/>
                <a:gd name="T81" fmla="*/ 73 h 96"/>
                <a:gd name="T82" fmla="*/ 88 w 136"/>
                <a:gd name="T83" fmla="*/ 75 h 96"/>
                <a:gd name="T84" fmla="*/ 102 w 136"/>
                <a:gd name="T85" fmla="*/ 68 h 96"/>
                <a:gd name="T86" fmla="*/ 105 w 136"/>
                <a:gd name="T87" fmla="*/ 78 h 96"/>
                <a:gd name="T88" fmla="*/ 113 w 136"/>
                <a:gd name="T89" fmla="*/ 83 h 96"/>
                <a:gd name="T90" fmla="*/ 124 w 136"/>
                <a:gd name="T91" fmla="*/ 96 h 96"/>
                <a:gd name="T92" fmla="*/ 133 w 136"/>
                <a:gd name="T93" fmla="*/ 92 h 96"/>
                <a:gd name="T94" fmla="*/ 133 w 136"/>
                <a:gd name="T95" fmla="*/ 8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 h="96">
                  <a:moveTo>
                    <a:pt x="133" y="83"/>
                  </a:moveTo>
                  <a:cubicBezTo>
                    <a:pt x="133" y="83"/>
                    <a:pt x="132" y="82"/>
                    <a:pt x="132" y="81"/>
                  </a:cubicBezTo>
                  <a:cubicBezTo>
                    <a:pt x="131" y="80"/>
                    <a:pt x="131" y="81"/>
                    <a:pt x="131" y="81"/>
                  </a:cubicBezTo>
                  <a:cubicBezTo>
                    <a:pt x="128" y="81"/>
                    <a:pt x="128" y="81"/>
                    <a:pt x="128" y="81"/>
                  </a:cubicBezTo>
                  <a:cubicBezTo>
                    <a:pt x="127" y="78"/>
                    <a:pt x="127" y="78"/>
                    <a:pt x="127" y="78"/>
                  </a:cubicBezTo>
                  <a:cubicBezTo>
                    <a:pt x="127" y="78"/>
                    <a:pt x="130" y="79"/>
                    <a:pt x="131" y="78"/>
                  </a:cubicBezTo>
                  <a:cubicBezTo>
                    <a:pt x="132" y="78"/>
                    <a:pt x="135" y="76"/>
                    <a:pt x="135" y="76"/>
                  </a:cubicBezTo>
                  <a:cubicBezTo>
                    <a:pt x="135" y="76"/>
                    <a:pt x="133" y="75"/>
                    <a:pt x="132" y="75"/>
                  </a:cubicBezTo>
                  <a:cubicBezTo>
                    <a:pt x="132" y="75"/>
                    <a:pt x="131" y="73"/>
                    <a:pt x="131" y="73"/>
                  </a:cubicBezTo>
                  <a:cubicBezTo>
                    <a:pt x="129" y="71"/>
                    <a:pt x="129" y="71"/>
                    <a:pt x="129" y="71"/>
                  </a:cubicBezTo>
                  <a:cubicBezTo>
                    <a:pt x="126" y="70"/>
                    <a:pt x="126" y="70"/>
                    <a:pt x="126" y="70"/>
                  </a:cubicBezTo>
                  <a:cubicBezTo>
                    <a:pt x="126" y="70"/>
                    <a:pt x="125" y="70"/>
                    <a:pt x="124" y="69"/>
                  </a:cubicBezTo>
                  <a:cubicBezTo>
                    <a:pt x="124" y="69"/>
                    <a:pt x="124" y="68"/>
                    <a:pt x="124" y="68"/>
                  </a:cubicBezTo>
                  <a:cubicBezTo>
                    <a:pt x="125" y="67"/>
                    <a:pt x="125" y="67"/>
                    <a:pt x="125" y="67"/>
                  </a:cubicBezTo>
                  <a:cubicBezTo>
                    <a:pt x="127" y="65"/>
                    <a:pt x="127" y="65"/>
                    <a:pt x="127" y="65"/>
                  </a:cubicBezTo>
                  <a:cubicBezTo>
                    <a:pt x="127" y="63"/>
                    <a:pt x="127" y="63"/>
                    <a:pt x="127" y="63"/>
                  </a:cubicBezTo>
                  <a:cubicBezTo>
                    <a:pt x="127" y="60"/>
                    <a:pt x="127" y="60"/>
                    <a:pt x="127" y="60"/>
                  </a:cubicBezTo>
                  <a:cubicBezTo>
                    <a:pt x="125" y="61"/>
                    <a:pt x="125" y="61"/>
                    <a:pt x="125" y="61"/>
                  </a:cubicBezTo>
                  <a:cubicBezTo>
                    <a:pt x="125" y="61"/>
                    <a:pt x="122" y="62"/>
                    <a:pt x="121" y="61"/>
                  </a:cubicBezTo>
                  <a:cubicBezTo>
                    <a:pt x="119" y="59"/>
                    <a:pt x="120" y="61"/>
                    <a:pt x="119" y="61"/>
                  </a:cubicBezTo>
                  <a:cubicBezTo>
                    <a:pt x="118" y="62"/>
                    <a:pt x="116" y="63"/>
                    <a:pt x="116" y="63"/>
                  </a:cubicBezTo>
                  <a:cubicBezTo>
                    <a:pt x="116" y="63"/>
                    <a:pt x="115" y="64"/>
                    <a:pt x="114" y="64"/>
                  </a:cubicBezTo>
                  <a:cubicBezTo>
                    <a:pt x="113" y="64"/>
                    <a:pt x="113" y="61"/>
                    <a:pt x="113" y="61"/>
                  </a:cubicBezTo>
                  <a:cubicBezTo>
                    <a:pt x="109" y="61"/>
                    <a:pt x="109" y="61"/>
                    <a:pt x="109" y="61"/>
                  </a:cubicBezTo>
                  <a:cubicBezTo>
                    <a:pt x="106" y="58"/>
                    <a:pt x="106" y="58"/>
                    <a:pt x="106" y="58"/>
                  </a:cubicBezTo>
                  <a:cubicBezTo>
                    <a:pt x="101" y="57"/>
                    <a:pt x="101" y="57"/>
                    <a:pt x="101" y="57"/>
                  </a:cubicBezTo>
                  <a:cubicBezTo>
                    <a:pt x="99" y="57"/>
                    <a:pt x="99" y="57"/>
                    <a:pt x="99" y="57"/>
                  </a:cubicBezTo>
                  <a:cubicBezTo>
                    <a:pt x="98" y="55"/>
                    <a:pt x="98" y="55"/>
                    <a:pt x="98" y="55"/>
                  </a:cubicBezTo>
                  <a:cubicBezTo>
                    <a:pt x="98" y="55"/>
                    <a:pt x="96" y="54"/>
                    <a:pt x="96" y="53"/>
                  </a:cubicBezTo>
                  <a:cubicBezTo>
                    <a:pt x="95" y="53"/>
                    <a:pt x="94" y="53"/>
                    <a:pt x="93" y="54"/>
                  </a:cubicBezTo>
                  <a:cubicBezTo>
                    <a:pt x="93" y="54"/>
                    <a:pt x="92" y="54"/>
                    <a:pt x="90" y="53"/>
                  </a:cubicBezTo>
                  <a:cubicBezTo>
                    <a:pt x="88" y="53"/>
                    <a:pt x="88" y="52"/>
                    <a:pt x="88" y="52"/>
                  </a:cubicBezTo>
                  <a:cubicBezTo>
                    <a:pt x="88" y="52"/>
                    <a:pt x="89" y="50"/>
                    <a:pt x="89" y="50"/>
                  </a:cubicBezTo>
                  <a:cubicBezTo>
                    <a:pt x="90" y="49"/>
                    <a:pt x="91" y="49"/>
                    <a:pt x="91" y="49"/>
                  </a:cubicBezTo>
                  <a:cubicBezTo>
                    <a:pt x="92" y="49"/>
                    <a:pt x="94" y="48"/>
                    <a:pt x="96" y="48"/>
                  </a:cubicBezTo>
                  <a:cubicBezTo>
                    <a:pt x="97" y="47"/>
                    <a:pt x="97" y="47"/>
                    <a:pt x="98" y="47"/>
                  </a:cubicBezTo>
                  <a:cubicBezTo>
                    <a:pt x="99" y="47"/>
                    <a:pt x="99" y="46"/>
                    <a:pt x="99" y="46"/>
                  </a:cubicBezTo>
                  <a:cubicBezTo>
                    <a:pt x="99" y="46"/>
                    <a:pt x="99" y="43"/>
                    <a:pt x="99" y="43"/>
                  </a:cubicBezTo>
                  <a:cubicBezTo>
                    <a:pt x="99" y="42"/>
                    <a:pt x="99" y="42"/>
                    <a:pt x="100" y="42"/>
                  </a:cubicBezTo>
                  <a:cubicBezTo>
                    <a:pt x="100" y="41"/>
                    <a:pt x="100" y="41"/>
                    <a:pt x="100" y="41"/>
                  </a:cubicBezTo>
                  <a:cubicBezTo>
                    <a:pt x="100" y="41"/>
                    <a:pt x="99" y="39"/>
                    <a:pt x="99" y="38"/>
                  </a:cubicBezTo>
                  <a:cubicBezTo>
                    <a:pt x="98" y="36"/>
                    <a:pt x="98" y="37"/>
                    <a:pt x="98" y="37"/>
                  </a:cubicBezTo>
                  <a:cubicBezTo>
                    <a:pt x="96" y="37"/>
                    <a:pt x="96" y="37"/>
                    <a:pt x="96" y="37"/>
                  </a:cubicBezTo>
                  <a:cubicBezTo>
                    <a:pt x="96" y="37"/>
                    <a:pt x="94" y="37"/>
                    <a:pt x="93" y="37"/>
                  </a:cubicBezTo>
                  <a:cubicBezTo>
                    <a:pt x="93" y="37"/>
                    <a:pt x="91" y="37"/>
                    <a:pt x="91" y="37"/>
                  </a:cubicBezTo>
                  <a:cubicBezTo>
                    <a:pt x="89" y="34"/>
                    <a:pt x="89" y="34"/>
                    <a:pt x="89" y="34"/>
                  </a:cubicBezTo>
                  <a:cubicBezTo>
                    <a:pt x="89" y="34"/>
                    <a:pt x="87" y="34"/>
                    <a:pt x="85" y="34"/>
                  </a:cubicBezTo>
                  <a:cubicBezTo>
                    <a:pt x="84" y="34"/>
                    <a:pt x="82" y="32"/>
                    <a:pt x="82" y="32"/>
                  </a:cubicBezTo>
                  <a:cubicBezTo>
                    <a:pt x="77" y="29"/>
                    <a:pt x="77" y="29"/>
                    <a:pt x="77" y="29"/>
                  </a:cubicBezTo>
                  <a:cubicBezTo>
                    <a:pt x="76" y="27"/>
                    <a:pt x="76" y="27"/>
                    <a:pt x="76" y="27"/>
                  </a:cubicBezTo>
                  <a:cubicBezTo>
                    <a:pt x="75" y="27"/>
                    <a:pt x="75" y="27"/>
                    <a:pt x="75" y="27"/>
                  </a:cubicBezTo>
                  <a:cubicBezTo>
                    <a:pt x="75" y="27"/>
                    <a:pt x="73" y="24"/>
                    <a:pt x="73" y="23"/>
                  </a:cubicBezTo>
                  <a:cubicBezTo>
                    <a:pt x="73" y="23"/>
                    <a:pt x="73" y="23"/>
                    <a:pt x="73" y="22"/>
                  </a:cubicBezTo>
                  <a:cubicBezTo>
                    <a:pt x="74" y="22"/>
                    <a:pt x="74" y="21"/>
                    <a:pt x="74" y="20"/>
                  </a:cubicBezTo>
                  <a:cubicBezTo>
                    <a:pt x="74" y="20"/>
                    <a:pt x="75" y="19"/>
                    <a:pt x="75" y="18"/>
                  </a:cubicBezTo>
                  <a:cubicBezTo>
                    <a:pt x="75" y="18"/>
                    <a:pt x="76" y="18"/>
                    <a:pt x="77" y="17"/>
                  </a:cubicBezTo>
                  <a:cubicBezTo>
                    <a:pt x="77" y="17"/>
                    <a:pt x="78" y="17"/>
                    <a:pt x="78" y="16"/>
                  </a:cubicBezTo>
                  <a:cubicBezTo>
                    <a:pt x="78" y="16"/>
                    <a:pt x="79" y="15"/>
                    <a:pt x="79" y="14"/>
                  </a:cubicBezTo>
                  <a:cubicBezTo>
                    <a:pt x="79" y="13"/>
                    <a:pt x="77" y="14"/>
                    <a:pt x="76" y="13"/>
                  </a:cubicBezTo>
                  <a:cubicBezTo>
                    <a:pt x="75" y="13"/>
                    <a:pt x="76" y="14"/>
                    <a:pt x="75" y="14"/>
                  </a:cubicBezTo>
                  <a:cubicBezTo>
                    <a:pt x="75" y="14"/>
                    <a:pt x="74" y="13"/>
                    <a:pt x="73" y="12"/>
                  </a:cubicBezTo>
                  <a:cubicBezTo>
                    <a:pt x="73" y="12"/>
                    <a:pt x="72" y="11"/>
                    <a:pt x="71" y="11"/>
                  </a:cubicBezTo>
                  <a:cubicBezTo>
                    <a:pt x="70" y="11"/>
                    <a:pt x="70" y="11"/>
                    <a:pt x="70" y="10"/>
                  </a:cubicBezTo>
                  <a:cubicBezTo>
                    <a:pt x="70" y="9"/>
                    <a:pt x="70" y="9"/>
                    <a:pt x="70" y="9"/>
                  </a:cubicBezTo>
                  <a:cubicBezTo>
                    <a:pt x="70" y="9"/>
                    <a:pt x="69" y="8"/>
                    <a:pt x="69" y="8"/>
                  </a:cubicBezTo>
                  <a:cubicBezTo>
                    <a:pt x="69" y="8"/>
                    <a:pt x="67" y="10"/>
                    <a:pt x="67" y="10"/>
                  </a:cubicBezTo>
                  <a:cubicBezTo>
                    <a:pt x="66" y="10"/>
                    <a:pt x="66" y="9"/>
                    <a:pt x="65" y="9"/>
                  </a:cubicBezTo>
                  <a:cubicBezTo>
                    <a:pt x="65" y="9"/>
                    <a:pt x="64" y="10"/>
                    <a:pt x="63" y="10"/>
                  </a:cubicBezTo>
                  <a:cubicBezTo>
                    <a:pt x="63" y="10"/>
                    <a:pt x="61" y="9"/>
                    <a:pt x="61" y="9"/>
                  </a:cubicBezTo>
                  <a:cubicBezTo>
                    <a:pt x="61" y="9"/>
                    <a:pt x="59" y="8"/>
                    <a:pt x="59" y="8"/>
                  </a:cubicBezTo>
                  <a:cubicBezTo>
                    <a:pt x="59" y="8"/>
                    <a:pt x="59" y="9"/>
                    <a:pt x="58" y="9"/>
                  </a:cubicBezTo>
                  <a:cubicBezTo>
                    <a:pt x="57" y="10"/>
                    <a:pt x="57" y="9"/>
                    <a:pt x="56" y="9"/>
                  </a:cubicBezTo>
                  <a:cubicBezTo>
                    <a:pt x="56" y="9"/>
                    <a:pt x="56" y="8"/>
                    <a:pt x="56" y="8"/>
                  </a:cubicBezTo>
                  <a:cubicBezTo>
                    <a:pt x="59" y="7"/>
                    <a:pt x="59" y="7"/>
                    <a:pt x="59" y="7"/>
                  </a:cubicBezTo>
                  <a:cubicBezTo>
                    <a:pt x="60" y="5"/>
                    <a:pt x="60" y="5"/>
                    <a:pt x="60" y="5"/>
                  </a:cubicBezTo>
                  <a:cubicBezTo>
                    <a:pt x="60" y="5"/>
                    <a:pt x="58" y="4"/>
                    <a:pt x="57" y="3"/>
                  </a:cubicBezTo>
                  <a:cubicBezTo>
                    <a:pt x="57" y="3"/>
                    <a:pt x="56" y="4"/>
                    <a:pt x="56" y="4"/>
                  </a:cubicBezTo>
                  <a:cubicBezTo>
                    <a:pt x="53" y="4"/>
                    <a:pt x="53" y="4"/>
                    <a:pt x="53" y="4"/>
                  </a:cubicBezTo>
                  <a:cubicBezTo>
                    <a:pt x="54" y="2"/>
                    <a:pt x="54" y="2"/>
                    <a:pt x="54" y="2"/>
                  </a:cubicBezTo>
                  <a:cubicBezTo>
                    <a:pt x="54" y="2"/>
                    <a:pt x="52" y="0"/>
                    <a:pt x="51" y="1"/>
                  </a:cubicBezTo>
                  <a:cubicBezTo>
                    <a:pt x="51" y="1"/>
                    <a:pt x="50" y="1"/>
                    <a:pt x="49" y="2"/>
                  </a:cubicBezTo>
                  <a:cubicBezTo>
                    <a:pt x="48" y="2"/>
                    <a:pt x="48" y="3"/>
                    <a:pt x="48" y="3"/>
                  </a:cubicBezTo>
                  <a:cubicBezTo>
                    <a:pt x="48" y="3"/>
                    <a:pt x="47" y="3"/>
                    <a:pt x="45" y="2"/>
                  </a:cubicBezTo>
                  <a:cubicBezTo>
                    <a:pt x="42" y="2"/>
                    <a:pt x="44" y="3"/>
                    <a:pt x="44" y="3"/>
                  </a:cubicBezTo>
                  <a:cubicBezTo>
                    <a:pt x="44" y="3"/>
                    <a:pt x="47" y="5"/>
                    <a:pt x="47" y="5"/>
                  </a:cubicBezTo>
                  <a:cubicBezTo>
                    <a:pt x="47" y="5"/>
                    <a:pt x="46" y="6"/>
                    <a:pt x="46" y="6"/>
                  </a:cubicBezTo>
                  <a:cubicBezTo>
                    <a:pt x="45" y="6"/>
                    <a:pt x="44" y="6"/>
                    <a:pt x="43" y="7"/>
                  </a:cubicBezTo>
                  <a:cubicBezTo>
                    <a:pt x="41" y="7"/>
                    <a:pt x="41" y="7"/>
                    <a:pt x="40" y="7"/>
                  </a:cubicBezTo>
                  <a:cubicBezTo>
                    <a:pt x="38" y="7"/>
                    <a:pt x="39" y="7"/>
                    <a:pt x="39" y="7"/>
                  </a:cubicBezTo>
                  <a:cubicBezTo>
                    <a:pt x="39" y="7"/>
                    <a:pt x="38" y="9"/>
                    <a:pt x="37" y="9"/>
                  </a:cubicBezTo>
                  <a:cubicBezTo>
                    <a:pt x="37" y="10"/>
                    <a:pt x="37" y="9"/>
                    <a:pt x="37" y="9"/>
                  </a:cubicBezTo>
                  <a:cubicBezTo>
                    <a:pt x="36" y="9"/>
                    <a:pt x="36" y="9"/>
                    <a:pt x="36" y="9"/>
                  </a:cubicBezTo>
                  <a:cubicBezTo>
                    <a:pt x="35" y="9"/>
                    <a:pt x="35" y="10"/>
                    <a:pt x="35" y="10"/>
                  </a:cubicBezTo>
                  <a:cubicBezTo>
                    <a:pt x="35" y="10"/>
                    <a:pt x="33" y="10"/>
                    <a:pt x="33" y="10"/>
                  </a:cubicBezTo>
                  <a:cubicBezTo>
                    <a:pt x="32" y="10"/>
                    <a:pt x="31" y="10"/>
                    <a:pt x="31" y="10"/>
                  </a:cubicBezTo>
                  <a:cubicBezTo>
                    <a:pt x="30" y="10"/>
                    <a:pt x="30" y="11"/>
                    <a:pt x="30" y="11"/>
                  </a:cubicBezTo>
                  <a:cubicBezTo>
                    <a:pt x="30" y="11"/>
                    <a:pt x="29" y="11"/>
                    <a:pt x="28" y="12"/>
                  </a:cubicBezTo>
                  <a:cubicBezTo>
                    <a:pt x="28" y="12"/>
                    <a:pt x="26" y="12"/>
                    <a:pt x="26" y="12"/>
                  </a:cubicBezTo>
                  <a:cubicBezTo>
                    <a:pt x="26" y="12"/>
                    <a:pt x="25" y="11"/>
                    <a:pt x="25" y="11"/>
                  </a:cubicBezTo>
                  <a:cubicBezTo>
                    <a:pt x="24" y="11"/>
                    <a:pt x="24" y="11"/>
                    <a:pt x="24" y="11"/>
                  </a:cubicBezTo>
                  <a:cubicBezTo>
                    <a:pt x="24" y="11"/>
                    <a:pt x="24" y="13"/>
                    <a:pt x="23" y="13"/>
                  </a:cubicBezTo>
                  <a:cubicBezTo>
                    <a:pt x="23" y="14"/>
                    <a:pt x="23" y="14"/>
                    <a:pt x="22" y="14"/>
                  </a:cubicBezTo>
                  <a:cubicBezTo>
                    <a:pt x="21" y="14"/>
                    <a:pt x="21" y="15"/>
                    <a:pt x="20" y="15"/>
                  </a:cubicBezTo>
                  <a:cubicBezTo>
                    <a:pt x="20" y="15"/>
                    <a:pt x="19" y="15"/>
                    <a:pt x="19" y="15"/>
                  </a:cubicBezTo>
                  <a:cubicBezTo>
                    <a:pt x="19" y="15"/>
                    <a:pt x="19" y="17"/>
                    <a:pt x="18" y="17"/>
                  </a:cubicBezTo>
                  <a:cubicBezTo>
                    <a:pt x="18" y="17"/>
                    <a:pt x="16" y="17"/>
                    <a:pt x="16" y="18"/>
                  </a:cubicBezTo>
                  <a:cubicBezTo>
                    <a:pt x="15" y="18"/>
                    <a:pt x="14" y="19"/>
                    <a:pt x="14" y="19"/>
                  </a:cubicBezTo>
                  <a:cubicBezTo>
                    <a:pt x="12" y="21"/>
                    <a:pt x="12" y="21"/>
                    <a:pt x="12" y="21"/>
                  </a:cubicBezTo>
                  <a:cubicBezTo>
                    <a:pt x="12" y="21"/>
                    <a:pt x="7" y="22"/>
                    <a:pt x="6" y="22"/>
                  </a:cubicBezTo>
                  <a:cubicBezTo>
                    <a:pt x="5" y="23"/>
                    <a:pt x="3" y="23"/>
                    <a:pt x="3" y="23"/>
                  </a:cubicBezTo>
                  <a:cubicBezTo>
                    <a:pt x="0" y="25"/>
                    <a:pt x="0" y="25"/>
                    <a:pt x="0" y="25"/>
                  </a:cubicBezTo>
                  <a:cubicBezTo>
                    <a:pt x="2" y="27"/>
                    <a:pt x="2" y="27"/>
                    <a:pt x="2" y="27"/>
                  </a:cubicBezTo>
                  <a:cubicBezTo>
                    <a:pt x="3" y="26"/>
                    <a:pt x="3" y="26"/>
                    <a:pt x="3" y="26"/>
                  </a:cubicBezTo>
                  <a:cubicBezTo>
                    <a:pt x="6" y="28"/>
                    <a:pt x="6" y="28"/>
                    <a:pt x="6" y="28"/>
                  </a:cubicBezTo>
                  <a:cubicBezTo>
                    <a:pt x="6" y="28"/>
                    <a:pt x="6" y="28"/>
                    <a:pt x="6" y="28"/>
                  </a:cubicBezTo>
                  <a:cubicBezTo>
                    <a:pt x="6" y="28"/>
                    <a:pt x="7" y="28"/>
                    <a:pt x="8" y="28"/>
                  </a:cubicBezTo>
                  <a:cubicBezTo>
                    <a:pt x="10" y="27"/>
                    <a:pt x="10" y="27"/>
                    <a:pt x="10" y="27"/>
                  </a:cubicBezTo>
                  <a:cubicBezTo>
                    <a:pt x="11" y="28"/>
                    <a:pt x="11" y="28"/>
                    <a:pt x="11" y="28"/>
                  </a:cubicBezTo>
                  <a:cubicBezTo>
                    <a:pt x="12" y="28"/>
                    <a:pt x="12" y="29"/>
                    <a:pt x="13" y="29"/>
                  </a:cubicBezTo>
                  <a:cubicBezTo>
                    <a:pt x="13" y="30"/>
                    <a:pt x="13" y="30"/>
                    <a:pt x="13" y="30"/>
                  </a:cubicBezTo>
                  <a:cubicBezTo>
                    <a:pt x="13" y="30"/>
                    <a:pt x="14" y="32"/>
                    <a:pt x="14" y="32"/>
                  </a:cubicBezTo>
                  <a:cubicBezTo>
                    <a:pt x="14" y="33"/>
                    <a:pt x="14" y="33"/>
                    <a:pt x="14" y="33"/>
                  </a:cubicBezTo>
                  <a:cubicBezTo>
                    <a:pt x="16" y="36"/>
                    <a:pt x="16" y="36"/>
                    <a:pt x="16" y="36"/>
                  </a:cubicBezTo>
                  <a:cubicBezTo>
                    <a:pt x="18" y="39"/>
                    <a:pt x="18" y="39"/>
                    <a:pt x="18" y="39"/>
                  </a:cubicBezTo>
                  <a:cubicBezTo>
                    <a:pt x="17" y="44"/>
                    <a:pt x="17" y="44"/>
                    <a:pt x="17" y="44"/>
                  </a:cubicBezTo>
                  <a:cubicBezTo>
                    <a:pt x="17" y="45"/>
                    <a:pt x="17" y="45"/>
                    <a:pt x="17" y="45"/>
                  </a:cubicBezTo>
                  <a:cubicBezTo>
                    <a:pt x="15" y="48"/>
                    <a:pt x="15" y="49"/>
                    <a:pt x="15" y="50"/>
                  </a:cubicBezTo>
                  <a:cubicBezTo>
                    <a:pt x="15" y="50"/>
                    <a:pt x="15" y="50"/>
                    <a:pt x="15" y="51"/>
                  </a:cubicBezTo>
                  <a:cubicBezTo>
                    <a:pt x="16" y="51"/>
                    <a:pt x="16" y="51"/>
                    <a:pt x="16" y="51"/>
                  </a:cubicBezTo>
                  <a:cubicBezTo>
                    <a:pt x="16" y="52"/>
                    <a:pt x="16" y="52"/>
                    <a:pt x="16" y="52"/>
                  </a:cubicBezTo>
                  <a:cubicBezTo>
                    <a:pt x="17" y="53"/>
                    <a:pt x="17" y="53"/>
                    <a:pt x="17" y="53"/>
                  </a:cubicBezTo>
                  <a:cubicBezTo>
                    <a:pt x="18" y="55"/>
                    <a:pt x="18" y="56"/>
                    <a:pt x="18" y="56"/>
                  </a:cubicBezTo>
                  <a:cubicBezTo>
                    <a:pt x="18" y="56"/>
                    <a:pt x="19" y="57"/>
                    <a:pt x="19" y="57"/>
                  </a:cubicBezTo>
                  <a:cubicBezTo>
                    <a:pt x="19" y="57"/>
                    <a:pt x="20" y="58"/>
                    <a:pt x="21" y="58"/>
                  </a:cubicBezTo>
                  <a:cubicBezTo>
                    <a:pt x="22" y="59"/>
                    <a:pt x="22" y="60"/>
                    <a:pt x="23" y="61"/>
                  </a:cubicBezTo>
                  <a:cubicBezTo>
                    <a:pt x="24" y="62"/>
                    <a:pt x="24" y="64"/>
                    <a:pt x="23" y="65"/>
                  </a:cubicBezTo>
                  <a:cubicBezTo>
                    <a:pt x="24" y="65"/>
                    <a:pt x="26" y="65"/>
                    <a:pt x="26" y="65"/>
                  </a:cubicBezTo>
                  <a:cubicBezTo>
                    <a:pt x="26" y="65"/>
                    <a:pt x="26" y="65"/>
                    <a:pt x="26" y="65"/>
                  </a:cubicBezTo>
                  <a:cubicBezTo>
                    <a:pt x="27" y="65"/>
                    <a:pt x="27" y="65"/>
                    <a:pt x="27" y="65"/>
                  </a:cubicBezTo>
                  <a:cubicBezTo>
                    <a:pt x="29" y="65"/>
                    <a:pt x="30" y="65"/>
                    <a:pt x="31" y="65"/>
                  </a:cubicBezTo>
                  <a:cubicBezTo>
                    <a:pt x="33" y="65"/>
                    <a:pt x="33" y="65"/>
                    <a:pt x="33" y="65"/>
                  </a:cubicBezTo>
                  <a:cubicBezTo>
                    <a:pt x="34" y="64"/>
                    <a:pt x="35" y="64"/>
                    <a:pt x="36" y="64"/>
                  </a:cubicBezTo>
                  <a:cubicBezTo>
                    <a:pt x="39" y="62"/>
                    <a:pt x="39" y="62"/>
                    <a:pt x="39" y="62"/>
                  </a:cubicBezTo>
                  <a:cubicBezTo>
                    <a:pt x="40" y="62"/>
                    <a:pt x="40" y="62"/>
                    <a:pt x="40" y="62"/>
                  </a:cubicBezTo>
                  <a:cubicBezTo>
                    <a:pt x="40" y="62"/>
                    <a:pt x="44" y="62"/>
                    <a:pt x="45" y="62"/>
                  </a:cubicBezTo>
                  <a:cubicBezTo>
                    <a:pt x="46" y="62"/>
                    <a:pt x="46" y="62"/>
                    <a:pt x="46" y="62"/>
                  </a:cubicBezTo>
                  <a:cubicBezTo>
                    <a:pt x="47" y="62"/>
                    <a:pt x="48" y="62"/>
                    <a:pt x="48" y="62"/>
                  </a:cubicBezTo>
                  <a:cubicBezTo>
                    <a:pt x="49" y="62"/>
                    <a:pt x="49" y="62"/>
                    <a:pt x="49" y="62"/>
                  </a:cubicBezTo>
                  <a:cubicBezTo>
                    <a:pt x="49" y="62"/>
                    <a:pt x="49" y="62"/>
                    <a:pt x="49" y="62"/>
                  </a:cubicBezTo>
                  <a:cubicBezTo>
                    <a:pt x="51" y="62"/>
                    <a:pt x="53" y="63"/>
                    <a:pt x="54" y="63"/>
                  </a:cubicBezTo>
                  <a:cubicBezTo>
                    <a:pt x="54" y="64"/>
                    <a:pt x="54" y="64"/>
                    <a:pt x="54" y="64"/>
                  </a:cubicBezTo>
                  <a:cubicBezTo>
                    <a:pt x="55" y="64"/>
                    <a:pt x="57" y="65"/>
                    <a:pt x="57" y="66"/>
                  </a:cubicBezTo>
                  <a:cubicBezTo>
                    <a:pt x="58" y="67"/>
                    <a:pt x="58" y="67"/>
                    <a:pt x="58" y="67"/>
                  </a:cubicBezTo>
                  <a:cubicBezTo>
                    <a:pt x="58" y="68"/>
                    <a:pt x="58" y="68"/>
                    <a:pt x="58" y="68"/>
                  </a:cubicBezTo>
                  <a:cubicBezTo>
                    <a:pt x="57" y="69"/>
                    <a:pt x="57" y="69"/>
                    <a:pt x="57" y="70"/>
                  </a:cubicBezTo>
                  <a:cubicBezTo>
                    <a:pt x="58" y="70"/>
                    <a:pt x="59" y="70"/>
                    <a:pt x="60" y="70"/>
                  </a:cubicBezTo>
                  <a:cubicBezTo>
                    <a:pt x="61" y="70"/>
                    <a:pt x="61" y="71"/>
                    <a:pt x="61" y="71"/>
                  </a:cubicBezTo>
                  <a:cubicBezTo>
                    <a:pt x="65" y="72"/>
                    <a:pt x="65" y="72"/>
                    <a:pt x="65" y="72"/>
                  </a:cubicBezTo>
                  <a:cubicBezTo>
                    <a:pt x="68" y="71"/>
                    <a:pt x="68" y="71"/>
                    <a:pt x="68" y="71"/>
                  </a:cubicBezTo>
                  <a:cubicBezTo>
                    <a:pt x="71" y="68"/>
                    <a:pt x="71" y="68"/>
                    <a:pt x="71" y="68"/>
                  </a:cubicBezTo>
                  <a:cubicBezTo>
                    <a:pt x="73" y="68"/>
                    <a:pt x="73" y="68"/>
                    <a:pt x="73" y="68"/>
                  </a:cubicBezTo>
                  <a:cubicBezTo>
                    <a:pt x="73" y="68"/>
                    <a:pt x="75" y="69"/>
                    <a:pt x="76" y="69"/>
                  </a:cubicBezTo>
                  <a:cubicBezTo>
                    <a:pt x="77" y="69"/>
                    <a:pt x="77" y="70"/>
                    <a:pt x="77" y="70"/>
                  </a:cubicBezTo>
                  <a:cubicBezTo>
                    <a:pt x="77" y="70"/>
                    <a:pt x="78" y="72"/>
                    <a:pt x="78" y="73"/>
                  </a:cubicBezTo>
                  <a:cubicBezTo>
                    <a:pt x="79" y="74"/>
                    <a:pt x="79" y="76"/>
                    <a:pt x="79" y="76"/>
                  </a:cubicBezTo>
                  <a:cubicBezTo>
                    <a:pt x="81" y="73"/>
                    <a:pt x="81" y="73"/>
                    <a:pt x="81" y="73"/>
                  </a:cubicBezTo>
                  <a:cubicBezTo>
                    <a:pt x="86" y="74"/>
                    <a:pt x="86" y="74"/>
                    <a:pt x="86" y="74"/>
                  </a:cubicBezTo>
                  <a:cubicBezTo>
                    <a:pt x="88" y="75"/>
                    <a:pt x="88" y="75"/>
                    <a:pt x="88" y="75"/>
                  </a:cubicBezTo>
                  <a:cubicBezTo>
                    <a:pt x="92" y="74"/>
                    <a:pt x="92" y="74"/>
                    <a:pt x="92" y="74"/>
                  </a:cubicBezTo>
                  <a:cubicBezTo>
                    <a:pt x="92" y="74"/>
                    <a:pt x="93" y="72"/>
                    <a:pt x="94" y="72"/>
                  </a:cubicBezTo>
                  <a:cubicBezTo>
                    <a:pt x="95" y="71"/>
                    <a:pt x="97" y="70"/>
                    <a:pt x="98" y="70"/>
                  </a:cubicBezTo>
                  <a:cubicBezTo>
                    <a:pt x="99" y="69"/>
                    <a:pt x="102" y="68"/>
                    <a:pt x="102" y="68"/>
                  </a:cubicBezTo>
                  <a:cubicBezTo>
                    <a:pt x="102" y="68"/>
                    <a:pt x="102" y="70"/>
                    <a:pt x="103" y="71"/>
                  </a:cubicBezTo>
                  <a:cubicBezTo>
                    <a:pt x="103" y="71"/>
                    <a:pt x="104" y="74"/>
                    <a:pt x="104" y="74"/>
                  </a:cubicBezTo>
                  <a:cubicBezTo>
                    <a:pt x="104" y="78"/>
                    <a:pt x="104" y="78"/>
                    <a:pt x="104" y="78"/>
                  </a:cubicBezTo>
                  <a:cubicBezTo>
                    <a:pt x="105" y="78"/>
                    <a:pt x="105" y="78"/>
                    <a:pt x="105" y="78"/>
                  </a:cubicBezTo>
                  <a:cubicBezTo>
                    <a:pt x="105" y="78"/>
                    <a:pt x="108" y="79"/>
                    <a:pt x="109" y="79"/>
                  </a:cubicBezTo>
                  <a:cubicBezTo>
                    <a:pt x="110" y="79"/>
                    <a:pt x="111" y="79"/>
                    <a:pt x="111" y="79"/>
                  </a:cubicBezTo>
                  <a:cubicBezTo>
                    <a:pt x="113" y="81"/>
                    <a:pt x="113" y="81"/>
                    <a:pt x="113" y="81"/>
                  </a:cubicBezTo>
                  <a:cubicBezTo>
                    <a:pt x="113" y="83"/>
                    <a:pt x="113" y="83"/>
                    <a:pt x="113" y="83"/>
                  </a:cubicBezTo>
                  <a:cubicBezTo>
                    <a:pt x="115" y="86"/>
                    <a:pt x="115" y="86"/>
                    <a:pt x="115" y="86"/>
                  </a:cubicBezTo>
                  <a:cubicBezTo>
                    <a:pt x="117" y="89"/>
                    <a:pt x="117" y="89"/>
                    <a:pt x="117" y="89"/>
                  </a:cubicBezTo>
                  <a:cubicBezTo>
                    <a:pt x="121" y="93"/>
                    <a:pt x="121" y="93"/>
                    <a:pt x="121" y="93"/>
                  </a:cubicBezTo>
                  <a:cubicBezTo>
                    <a:pt x="124" y="96"/>
                    <a:pt x="124" y="96"/>
                    <a:pt x="124" y="96"/>
                  </a:cubicBezTo>
                  <a:cubicBezTo>
                    <a:pt x="125" y="96"/>
                    <a:pt x="125" y="96"/>
                    <a:pt x="125" y="96"/>
                  </a:cubicBezTo>
                  <a:cubicBezTo>
                    <a:pt x="128" y="94"/>
                    <a:pt x="128" y="94"/>
                    <a:pt x="128" y="94"/>
                  </a:cubicBezTo>
                  <a:cubicBezTo>
                    <a:pt x="130" y="92"/>
                    <a:pt x="130" y="92"/>
                    <a:pt x="130" y="92"/>
                  </a:cubicBezTo>
                  <a:cubicBezTo>
                    <a:pt x="133" y="92"/>
                    <a:pt x="133" y="92"/>
                    <a:pt x="133" y="92"/>
                  </a:cubicBezTo>
                  <a:cubicBezTo>
                    <a:pt x="135" y="90"/>
                    <a:pt x="135" y="90"/>
                    <a:pt x="135" y="90"/>
                  </a:cubicBezTo>
                  <a:cubicBezTo>
                    <a:pt x="135" y="90"/>
                    <a:pt x="135" y="90"/>
                    <a:pt x="135" y="89"/>
                  </a:cubicBezTo>
                  <a:cubicBezTo>
                    <a:pt x="134" y="89"/>
                    <a:pt x="136" y="86"/>
                    <a:pt x="136" y="86"/>
                  </a:cubicBezTo>
                  <a:cubicBezTo>
                    <a:pt x="136" y="82"/>
                    <a:pt x="133" y="83"/>
                    <a:pt x="133" y="8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2" name="Freeform 208"/>
            <p:cNvSpPr>
              <a:spLocks/>
            </p:cNvSpPr>
            <p:nvPr/>
          </p:nvSpPr>
          <p:spPr bwMode="auto">
            <a:xfrm>
              <a:off x="7766866" y="4090079"/>
              <a:ext cx="6350" cy="3175"/>
            </a:xfrm>
            <a:custGeom>
              <a:avLst/>
              <a:gdLst>
                <a:gd name="T0" fmla="*/ 0 w 2"/>
                <a:gd name="T1" fmla="*/ 0 h 1"/>
                <a:gd name="T2" fmla="*/ 1 w 2"/>
                <a:gd name="T3" fmla="*/ 1 h 1"/>
                <a:gd name="T4" fmla="*/ 2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1" y="1"/>
                    <a:pt x="1" y="1"/>
                    <a:pt x="1" y="1"/>
                  </a:cubicBezTo>
                  <a:cubicBezTo>
                    <a:pt x="2" y="0"/>
                    <a:pt x="2" y="0"/>
                    <a:pt x="2" y="0"/>
                  </a:cubicBezTo>
                  <a:cubicBezTo>
                    <a:pt x="1" y="0"/>
                    <a:pt x="0" y="0"/>
                    <a:pt x="0" y="0"/>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63" name="Freeform 209"/>
            <p:cNvSpPr>
              <a:spLocks/>
            </p:cNvSpPr>
            <p:nvPr/>
          </p:nvSpPr>
          <p:spPr bwMode="auto">
            <a:xfrm>
              <a:off x="5349101" y="3596368"/>
              <a:ext cx="930275" cy="668336"/>
            </a:xfrm>
            <a:custGeom>
              <a:avLst/>
              <a:gdLst>
                <a:gd name="T0" fmla="*/ 277 w 292"/>
                <a:gd name="T1" fmla="*/ 94 h 210"/>
                <a:gd name="T2" fmla="*/ 239 w 292"/>
                <a:gd name="T3" fmla="*/ 104 h 210"/>
                <a:gd name="T4" fmla="*/ 235 w 292"/>
                <a:gd name="T5" fmla="*/ 95 h 210"/>
                <a:gd name="T6" fmla="*/ 233 w 292"/>
                <a:gd name="T7" fmla="*/ 91 h 210"/>
                <a:gd name="T8" fmla="*/ 230 w 292"/>
                <a:gd name="T9" fmla="*/ 82 h 210"/>
                <a:gd name="T10" fmla="*/ 228 w 292"/>
                <a:gd name="T11" fmla="*/ 74 h 210"/>
                <a:gd name="T12" fmla="*/ 228 w 292"/>
                <a:gd name="T13" fmla="*/ 63 h 210"/>
                <a:gd name="T14" fmla="*/ 226 w 292"/>
                <a:gd name="T15" fmla="*/ 56 h 210"/>
                <a:gd name="T16" fmla="*/ 222 w 292"/>
                <a:gd name="T17" fmla="*/ 49 h 210"/>
                <a:gd name="T18" fmla="*/ 217 w 292"/>
                <a:gd name="T19" fmla="*/ 41 h 210"/>
                <a:gd name="T20" fmla="*/ 206 w 292"/>
                <a:gd name="T21" fmla="*/ 33 h 210"/>
                <a:gd name="T22" fmla="*/ 198 w 292"/>
                <a:gd name="T23" fmla="*/ 27 h 210"/>
                <a:gd name="T24" fmla="*/ 195 w 292"/>
                <a:gd name="T25" fmla="*/ 25 h 210"/>
                <a:gd name="T26" fmla="*/ 187 w 292"/>
                <a:gd name="T27" fmla="*/ 18 h 210"/>
                <a:gd name="T28" fmla="*/ 184 w 292"/>
                <a:gd name="T29" fmla="*/ 12 h 210"/>
                <a:gd name="T30" fmla="*/ 178 w 292"/>
                <a:gd name="T31" fmla="*/ 6 h 210"/>
                <a:gd name="T32" fmla="*/ 173 w 292"/>
                <a:gd name="T33" fmla="*/ 3 h 210"/>
                <a:gd name="T34" fmla="*/ 169 w 292"/>
                <a:gd name="T35" fmla="*/ 0 h 210"/>
                <a:gd name="T36" fmla="*/ 155 w 292"/>
                <a:gd name="T37" fmla="*/ 5 h 210"/>
                <a:gd name="T38" fmla="*/ 132 w 292"/>
                <a:gd name="T39" fmla="*/ 20 h 210"/>
                <a:gd name="T40" fmla="*/ 108 w 292"/>
                <a:gd name="T41" fmla="*/ 27 h 210"/>
                <a:gd name="T42" fmla="*/ 73 w 292"/>
                <a:gd name="T43" fmla="*/ 29 h 210"/>
                <a:gd name="T44" fmla="*/ 67 w 292"/>
                <a:gd name="T45" fmla="*/ 37 h 210"/>
                <a:gd name="T46" fmla="*/ 55 w 292"/>
                <a:gd name="T47" fmla="*/ 48 h 210"/>
                <a:gd name="T48" fmla="*/ 45 w 292"/>
                <a:gd name="T49" fmla="*/ 57 h 210"/>
                <a:gd name="T50" fmla="*/ 42 w 292"/>
                <a:gd name="T51" fmla="*/ 73 h 210"/>
                <a:gd name="T52" fmla="*/ 35 w 292"/>
                <a:gd name="T53" fmla="*/ 88 h 210"/>
                <a:gd name="T54" fmla="*/ 32 w 292"/>
                <a:gd name="T55" fmla="*/ 107 h 210"/>
                <a:gd name="T56" fmla="*/ 16 w 292"/>
                <a:gd name="T57" fmla="*/ 124 h 210"/>
                <a:gd name="T58" fmla="*/ 6 w 292"/>
                <a:gd name="T59" fmla="*/ 129 h 210"/>
                <a:gd name="T60" fmla="*/ 7 w 292"/>
                <a:gd name="T61" fmla="*/ 131 h 210"/>
                <a:gd name="T62" fmla="*/ 16 w 292"/>
                <a:gd name="T63" fmla="*/ 136 h 210"/>
                <a:gd name="T64" fmla="*/ 18 w 292"/>
                <a:gd name="T65" fmla="*/ 145 h 210"/>
                <a:gd name="T66" fmla="*/ 22 w 292"/>
                <a:gd name="T67" fmla="*/ 152 h 210"/>
                <a:gd name="T68" fmla="*/ 33 w 292"/>
                <a:gd name="T69" fmla="*/ 156 h 210"/>
                <a:gd name="T70" fmla="*/ 43 w 292"/>
                <a:gd name="T71" fmla="*/ 158 h 210"/>
                <a:gd name="T72" fmla="*/ 45 w 292"/>
                <a:gd name="T73" fmla="*/ 168 h 210"/>
                <a:gd name="T74" fmla="*/ 45 w 292"/>
                <a:gd name="T75" fmla="*/ 175 h 210"/>
                <a:gd name="T76" fmla="*/ 51 w 292"/>
                <a:gd name="T77" fmla="*/ 178 h 210"/>
                <a:gd name="T78" fmla="*/ 56 w 292"/>
                <a:gd name="T79" fmla="*/ 179 h 210"/>
                <a:gd name="T80" fmla="*/ 66 w 292"/>
                <a:gd name="T81" fmla="*/ 183 h 210"/>
                <a:gd name="T82" fmla="*/ 71 w 292"/>
                <a:gd name="T83" fmla="*/ 176 h 210"/>
                <a:gd name="T84" fmla="*/ 80 w 292"/>
                <a:gd name="T85" fmla="*/ 176 h 210"/>
                <a:gd name="T86" fmla="*/ 84 w 292"/>
                <a:gd name="T87" fmla="*/ 183 h 210"/>
                <a:gd name="T88" fmla="*/ 83 w 292"/>
                <a:gd name="T89" fmla="*/ 189 h 210"/>
                <a:gd name="T90" fmla="*/ 87 w 292"/>
                <a:gd name="T91" fmla="*/ 196 h 210"/>
                <a:gd name="T92" fmla="*/ 95 w 292"/>
                <a:gd name="T93" fmla="*/ 204 h 210"/>
                <a:gd name="T94" fmla="*/ 97 w 292"/>
                <a:gd name="T95" fmla="*/ 209 h 210"/>
                <a:gd name="T96" fmla="*/ 128 w 292"/>
                <a:gd name="T97" fmla="*/ 207 h 210"/>
                <a:gd name="T98" fmla="*/ 195 w 292"/>
                <a:gd name="T99" fmla="*/ 185 h 210"/>
                <a:gd name="T100" fmla="*/ 252 w 292"/>
                <a:gd name="T101" fmla="*/ 168 h 210"/>
                <a:gd name="T102" fmla="*/ 271 w 292"/>
                <a:gd name="T103" fmla="*/ 143 h 210"/>
                <a:gd name="T104" fmla="*/ 287 w 292"/>
                <a:gd name="T105" fmla="*/ 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2" h="210">
                  <a:moveTo>
                    <a:pt x="287" y="96"/>
                  </a:moveTo>
                  <a:cubicBezTo>
                    <a:pt x="284" y="96"/>
                    <a:pt x="284" y="96"/>
                    <a:pt x="284" y="96"/>
                  </a:cubicBezTo>
                  <a:cubicBezTo>
                    <a:pt x="277" y="94"/>
                    <a:pt x="277" y="94"/>
                    <a:pt x="277" y="94"/>
                  </a:cubicBezTo>
                  <a:cubicBezTo>
                    <a:pt x="277" y="94"/>
                    <a:pt x="277" y="94"/>
                    <a:pt x="277" y="94"/>
                  </a:cubicBezTo>
                  <a:cubicBezTo>
                    <a:pt x="277" y="94"/>
                    <a:pt x="277" y="94"/>
                    <a:pt x="277" y="94"/>
                  </a:cubicBezTo>
                  <a:cubicBezTo>
                    <a:pt x="271" y="94"/>
                    <a:pt x="264" y="106"/>
                    <a:pt x="264" y="106"/>
                  </a:cubicBezTo>
                  <a:cubicBezTo>
                    <a:pt x="261" y="112"/>
                    <a:pt x="261" y="112"/>
                    <a:pt x="261" y="112"/>
                  </a:cubicBezTo>
                  <a:cubicBezTo>
                    <a:pt x="257" y="111"/>
                    <a:pt x="257" y="111"/>
                    <a:pt x="257" y="111"/>
                  </a:cubicBezTo>
                  <a:cubicBezTo>
                    <a:pt x="251" y="110"/>
                    <a:pt x="245" y="108"/>
                    <a:pt x="240" y="105"/>
                  </a:cubicBezTo>
                  <a:cubicBezTo>
                    <a:pt x="239" y="104"/>
                    <a:pt x="239" y="104"/>
                    <a:pt x="239" y="104"/>
                  </a:cubicBezTo>
                  <a:cubicBezTo>
                    <a:pt x="237" y="101"/>
                    <a:pt x="237" y="101"/>
                    <a:pt x="237" y="101"/>
                  </a:cubicBezTo>
                  <a:cubicBezTo>
                    <a:pt x="236" y="101"/>
                    <a:pt x="235" y="101"/>
                    <a:pt x="235" y="100"/>
                  </a:cubicBezTo>
                  <a:cubicBezTo>
                    <a:pt x="234" y="99"/>
                    <a:pt x="234" y="99"/>
                    <a:pt x="234" y="99"/>
                  </a:cubicBezTo>
                  <a:cubicBezTo>
                    <a:pt x="234" y="96"/>
                    <a:pt x="234" y="96"/>
                    <a:pt x="234" y="96"/>
                  </a:cubicBezTo>
                  <a:cubicBezTo>
                    <a:pt x="234" y="96"/>
                    <a:pt x="235" y="95"/>
                    <a:pt x="235" y="95"/>
                  </a:cubicBezTo>
                  <a:cubicBezTo>
                    <a:pt x="235" y="95"/>
                    <a:pt x="235" y="95"/>
                    <a:pt x="235" y="95"/>
                  </a:cubicBezTo>
                  <a:cubicBezTo>
                    <a:pt x="235" y="94"/>
                    <a:pt x="235" y="94"/>
                    <a:pt x="235" y="94"/>
                  </a:cubicBezTo>
                  <a:cubicBezTo>
                    <a:pt x="235" y="94"/>
                    <a:pt x="235" y="93"/>
                    <a:pt x="235" y="93"/>
                  </a:cubicBezTo>
                  <a:cubicBezTo>
                    <a:pt x="235" y="93"/>
                    <a:pt x="235" y="93"/>
                    <a:pt x="235" y="93"/>
                  </a:cubicBezTo>
                  <a:cubicBezTo>
                    <a:pt x="234" y="92"/>
                    <a:pt x="234" y="92"/>
                    <a:pt x="233" y="91"/>
                  </a:cubicBezTo>
                  <a:cubicBezTo>
                    <a:pt x="232" y="90"/>
                    <a:pt x="232" y="90"/>
                    <a:pt x="232" y="89"/>
                  </a:cubicBezTo>
                  <a:cubicBezTo>
                    <a:pt x="232" y="88"/>
                    <a:pt x="232" y="88"/>
                    <a:pt x="232" y="87"/>
                  </a:cubicBezTo>
                  <a:cubicBezTo>
                    <a:pt x="232" y="87"/>
                    <a:pt x="232" y="87"/>
                    <a:pt x="232" y="87"/>
                  </a:cubicBezTo>
                  <a:cubicBezTo>
                    <a:pt x="232" y="87"/>
                    <a:pt x="232" y="87"/>
                    <a:pt x="232" y="86"/>
                  </a:cubicBezTo>
                  <a:cubicBezTo>
                    <a:pt x="231" y="85"/>
                    <a:pt x="230" y="83"/>
                    <a:pt x="230" y="82"/>
                  </a:cubicBezTo>
                  <a:cubicBezTo>
                    <a:pt x="229" y="82"/>
                    <a:pt x="229" y="81"/>
                    <a:pt x="229" y="80"/>
                  </a:cubicBezTo>
                  <a:cubicBezTo>
                    <a:pt x="229" y="80"/>
                    <a:pt x="229" y="79"/>
                    <a:pt x="229" y="79"/>
                  </a:cubicBezTo>
                  <a:cubicBezTo>
                    <a:pt x="229" y="79"/>
                    <a:pt x="228" y="78"/>
                    <a:pt x="229" y="76"/>
                  </a:cubicBezTo>
                  <a:cubicBezTo>
                    <a:pt x="229" y="75"/>
                    <a:pt x="229" y="75"/>
                    <a:pt x="229" y="74"/>
                  </a:cubicBezTo>
                  <a:cubicBezTo>
                    <a:pt x="229" y="74"/>
                    <a:pt x="228" y="74"/>
                    <a:pt x="228" y="74"/>
                  </a:cubicBezTo>
                  <a:cubicBezTo>
                    <a:pt x="228" y="69"/>
                    <a:pt x="228" y="69"/>
                    <a:pt x="228" y="69"/>
                  </a:cubicBezTo>
                  <a:cubicBezTo>
                    <a:pt x="228" y="68"/>
                    <a:pt x="228" y="68"/>
                    <a:pt x="228" y="68"/>
                  </a:cubicBezTo>
                  <a:cubicBezTo>
                    <a:pt x="228" y="68"/>
                    <a:pt x="228" y="68"/>
                    <a:pt x="228" y="68"/>
                  </a:cubicBezTo>
                  <a:cubicBezTo>
                    <a:pt x="228" y="67"/>
                    <a:pt x="228" y="66"/>
                    <a:pt x="228" y="65"/>
                  </a:cubicBezTo>
                  <a:cubicBezTo>
                    <a:pt x="228" y="63"/>
                    <a:pt x="228" y="63"/>
                    <a:pt x="228" y="63"/>
                  </a:cubicBezTo>
                  <a:cubicBezTo>
                    <a:pt x="228" y="62"/>
                    <a:pt x="228" y="62"/>
                    <a:pt x="228" y="62"/>
                  </a:cubicBezTo>
                  <a:cubicBezTo>
                    <a:pt x="227" y="61"/>
                    <a:pt x="227" y="60"/>
                    <a:pt x="227" y="59"/>
                  </a:cubicBezTo>
                  <a:cubicBezTo>
                    <a:pt x="227" y="59"/>
                    <a:pt x="227" y="58"/>
                    <a:pt x="227" y="58"/>
                  </a:cubicBezTo>
                  <a:cubicBezTo>
                    <a:pt x="227" y="58"/>
                    <a:pt x="227" y="58"/>
                    <a:pt x="227" y="58"/>
                  </a:cubicBezTo>
                  <a:cubicBezTo>
                    <a:pt x="227" y="58"/>
                    <a:pt x="226" y="56"/>
                    <a:pt x="226" y="56"/>
                  </a:cubicBezTo>
                  <a:cubicBezTo>
                    <a:pt x="226" y="55"/>
                    <a:pt x="226" y="55"/>
                    <a:pt x="226" y="55"/>
                  </a:cubicBezTo>
                  <a:cubicBezTo>
                    <a:pt x="226" y="55"/>
                    <a:pt x="226" y="55"/>
                    <a:pt x="226" y="55"/>
                  </a:cubicBezTo>
                  <a:cubicBezTo>
                    <a:pt x="226" y="55"/>
                    <a:pt x="226" y="55"/>
                    <a:pt x="225" y="54"/>
                  </a:cubicBezTo>
                  <a:cubicBezTo>
                    <a:pt x="225" y="53"/>
                    <a:pt x="225" y="53"/>
                    <a:pt x="224" y="52"/>
                  </a:cubicBezTo>
                  <a:cubicBezTo>
                    <a:pt x="223" y="51"/>
                    <a:pt x="222" y="50"/>
                    <a:pt x="222" y="49"/>
                  </a:cubicBezTo>
                  <a:cubicBezTo>
                    <a:pt x="222" y="48"/>
                    <a:pt x="221" y="48"/>
                    <a:pt x="221" y="47"/>
                  </a:cubicBezTo>
                  <a:cubicBezTo>
                    <a:pt x="221" y="47"/>
                    <a:pt x="221" y="47"/>
                    <a:pt x="221" y="47"/>
                  </a:cubicBezTo>
                  <a:cubicBezTo>
                    <a:pt x="221" y="47"/>
                    <a:pt x="221" y="46"/>
                    <a:pt x="220" y="45"/>
                  </a:cubicBezTo>
                  <a:cubicBezTo>
                    <a:pt x="219" y="44"/>
                    <a:pt x="218" y="43"/>
                    <a:pt x="218" y="42"/>
                  </a:cubicBezTo>
                  <a:cubicBezTo>
                    <a:pt x="217" y="42"/>
                    <a:pt x="217" y="41"/>
                    <a:pt x="217" y="41"/>
                  </a:cubicBezTo>
                  <a:cubicBezTo>
                    <a:pt x="216" y="41"/>
                    <a:pt x="215" y="41"/>
                    <a:pt x="214" y="41"/>
                  </a:cubicBezTo>
                  <a:cubicBezTo>
                    <a:pt x="211" y="39"/>
                    <a:pt x="211" y="39"/>
                    <a:pt x="211" y="39"/>
                  </a:cubicBezTo>
                  <a:cubicBezTo>
                    <a:pt x="209" y="37"/>
                    <a:pt x="209" y="37"/>
                    <a:pt x="209" y="37"/>
                  </a:cubicBezTo>
                  <a:cubicBezTo>
                    <a:pt x="208" y="37"/>
                    <a:pt x="208" y="36"/>
                    <a:pt x="207" y="36"/>
                  </a:cubicBezTo>
                  <a:cubicBezTo>
                    <a:pt x="206" y="35"/>
                    <a:pt x="206" y="34"/>
                    <a:pt x="206" y="33"/>
                  </a:cubicBezTo>
                  <a:cubicBezTo>
                    <a:pt x="205" y="33"/>
                    <a:pt x="205" y="33"/>
                    <a:pt x="205" y="33"/>
                  </a:cubicBezTo>
                  <a:cubicBezTo>
                    <a:pt x="201" y="31"/>
                    <a:pt x="201" y="31"/>
                    <a:pt x="201" y="31"/>
                  </a:cubicBezTo>
                  <a:cubicBezTo>
                    <a:pt x="201" y="31"/>
                    <a:pt x="201" y="31"/>
                    <a:pt x="201" y="31"/>
                  </a:cubicBezTo>
                  <a:cubicBezTo>
                    <a:pt x="201" y="31"/>
                    <a:pt x="199" y="29"/>
                    <a:pt x="199" y="28"/>
                  </a:cubicBezTo>
                  <a:cubicBezTo>
                    <a:pt x="199" y="28"/>
                    <a:pt x="199" y="28"/>
                    <a:pt x="198" y="27"/>
                  </a:cubicBezTo>
                  <a:cubicBezTo>
                    <a:pt x="198" y="27"/>
                    <a:pt x="198" y="27"/>
                    <a:pt x="198" y="26"/>
                  </a:cubicBezTo>
                  <a:cubicBezTo>
                    <a:pt x="197" y="26"/>
                    <a:pt x="197" y="26"/>
                    <a:pt x="197" y="26"/>
                  </a:cubicBezTo>
                  <a:cubicBezTo>
                    <a:pt x="196" y="26"/>
                    <a:pt x="196" y="26"/>
                    <a:pt x="196" y="26"/>
                  </a:cubicBezTo>
                  <a:cubicBezTo>
                    <a:pt x="196" y="26"/>
                    <a:pt x="196" y="26"/>
                    <a:pt x="196" y="26"/>
                  </a:cubicBezTo>
                  <a:cubicBezTo>
                    <a:pt x="195" y="25"/>
                    <a:pt x="195" y="25"/>
                    <a:pt x="195" y="25"/>
                  </a:cubicBezTo>
                  <a:cubicBezTo>
                    <a:pt x="195" y="25"/>
                    <a:pt x="194" y="24"/>
                    <a:pt x="193" y="23"/>
                  </a:cubicBezTo>
                  <a:cubicBezTo>
                    <a:pt x="192" y="23"/>
                    <a:pt x="192" y="23"/>
                    <a:pt x="192" y="23"/>
                  </a:cubicBezTo>
                  <a:cubicBezTo>
                    <a:pt x="192" y="22"/>
                    <a:pt x="191" y="22"/>
                    <a:pt x="191" y="22"/>
                  </a:cubicBezTo>
                  <a:cubicBezTo>
                    <a:pt x="190" y="21"/>
                    <a:pt x="190" y="21"/>
                    <a:pt x="190" y="20"/>
                  </a:cubicBezTo>
                  <a:cubicBezTo>
                    <a:pt x="189" y="20"/>
                    <a:pt x="188" y="20"/>
                    <a:pt x="187" y="18"/>
                  </a:cubicBezTo>
                  <a:cubicBezTo>
                    <a:pt x="186" y="18"/>
                    <a:pt x="186" y="17"/>
                    <a:pt x="186" y="16"/>
                  </a:cubicBezTo>
                  <a:cubicBezTo>
                    <a:pt x="185" y="15"/>
                    <a:pt x="185" y="14"/>
                    <a:pt x="185" y="14"/>
                  </a:cubicBezTo>
                  <a:cubicBezTo>
                    <a:pt x="184" y="14"/>
                    <a:pt x="184" y="13"/>
                    <a:pt x="184" y="12"/>
                  </a:cubicBezTo>
                  <a:cubicBezTo>
                    <a:pt x="184" y="12"/>
                    <a:pt x="184" y="12"/>
                    <a:pt x="184" y="12"/>
                  </a:cubicBezTo>
                  <a:cubicBezTo>
                    <a:pt x="184" y="12"/>
                    <a:pt x="184" y="12"/>
                    <a:pt x="184" y="12"/>
                  </a:cubicBezTo>
                  <a:cubicBezTo>
                    <a:pt x="183" y="11"/>
                    <a:pt x="183" y="11"/>
                    <a:pt x="183" y="11"/>
                  </a:cubicBezTo>
                  <a:cubicBezTo>
                    <a:pt x="182" y="10"/>
                    <a:pt x="182" y="10"/>
                    <a:pt x="181" y="10"/>
                  </a:cubicBezTo>
                  <a:cubicBezTo>
                    <a:pt x="181" y="9"/>
                    <a:pt x="181" y="9"/>
                    <a:pt x="181" y="8"/>
                  </a:cubicBezTo>
                  <a:cubicBezTo>
                    <a:pt x="180" y="7"/>
                    <a:pt x="180" y="7"/>
                    <a:pt x="180" y="7"/>
                  </a:cubicBezTo>
                  <a:cubicBezTo>
                    <a:pt x="178" y="6"/>
                    <a:pt x="178" y="6"/>
                    <a:pt x="178" y="6"/>
                  </a:cubicBezTo>
                  <a:cubicBezTo>
                    <a:pt x="178" y="6"/>
                    <a:pt x="178" y="5"/>
                    <a:pt x="178" y="5"/>
                  </a:cubicBezTo>
                  <a:cubicBezTo>
                    <a:pt x="177" y="5"/>
                    <a:pt x="177" y="5"/>
                    <a:pt x="177" y="4"/>
                  </a:cubicBezTo>
                  <a:cubicBezTo>
                    <a:pt x="176" y="4"/>
                    <a:pt x="176" y="4"/>
                    <a:pt x="176" y="4"/>
                  </a:cubicBezTo>
                  <a:cubicBezTo>
                    <a:pt x="176" y="4"/>
                    <a:pt x="176" y="4"/>
                    <a:pt x="176" y="4"/>
                  </a:cubicBezTo>
                  <a:cubicBezTo>
                    <a:pt x="173" y="3"/>
                    <a:pt x="173" y="3"/>
                    <a:pt x="173" y="3"/>
                  </a:cubicBezTo>
                  <a:cubicBezTo>
                    <a:pt x="173" y="2"/>
                    <a:pt x="173" y="2"/>
                    <a:pt x="173" y="2"/>
                  </a:cubicBezTo>
                  <a:cubicBezTo>
                    <a:pt x="173" y="1"/>
                    <a:pt x="173" y="1"/>
                    <a:pt x="172" y="1"/>
                  </a:cubicBezTo>
                  <a:cubicBezTo>
                    <a:pt x="172" y="1"/>
                    <a:pt x="172" y="1"/>
                    <a:pt x="172" y="1"/>
                  </a:cubicBezTo>
                  <a:cubicBezTo>
                    <a:pt x="172" y="1"/>
                    <a:pt x="172" y="1"/>
                    <a:pt x="172" y="1"/>
                  </a:cubicBezTo>
                  <a:cubicBezTo>
                    <a:pt x="171" y="1"/>
                    <a:pt x="170" y="0"/>
                    <a:pt x="169" y="0"/>
                  </a:cubicBezTo>
                  <a:cubicBezTo>
                    <a:pt x="169" y="0"/>
                    <a:pt x="169" y="0"/>
                    <a:pt x="169" y="0"/>
                  </a:cubicBezTo>
                  <a:cubicBezTo>
                    <a:pt x="166" y="0"/>
                    <a:pt x="166" y="0"/>
                    <a:pt x="166" y="0"/>
                  </a:cubicBezTo>
                  <a:cubicBezTo>
                    <a:pt x="159" y="0"/>
                    <a:pt x="159" y="0"/>
                    <a:pt x="159" y="0"/>
                  </a:cubicBezTo>
                  <a:cubicBezTo>
                    <a:pt x="157" y="1"/>
                    <a:pt x="156" y="2"/>
                    <a:pt x="156" y="3"/>
                  </a:cubicBezTo>
                  <a:cubicBezTo>
                    <a:pt x="155" y="4"/>
                    <a:pt x="155" y="4"/>
                    <a:pt x="155" y="5"/>
                  </a:cubicBezTo>
                  <a:cubicBezTo>
                    <a:pt x="155" y="7"/>
                    <a:pt x="155" y="9"/>
                    <a:pt x="154" y="9"/>
                  </a:cubicBezTo>
                  <a:cubicBezTo>
                    <a:pt x="152" y="10"/>
                    <a:pt x="151" y="11"/>
                    <a:pt x="150" y="12"/>
                  </a:cubicBezTo>
                  <a:cubicBezTo>
                    <a:pt x="149" y="13"/>
                    <a:pt x="149" y="14"/>
                    <a:pt x="148" y="14"/>
                  </a:cubicBezTo>
                  <a:cubicBezTo>
                    <a:pt x="141" y="18"/>
                    <a:pt x="141" y="18"/>
                    <a:pt x="141" y="18"/>
                  </a:cubicBezTo>
                  <a:cubicBezTo>
                    <a:pt x="141" y="18"/>
                    <a:pt x="135" y="20"/>
                    <a:pt x="132" y="20"/>
                  </a:cubicBezTo>
                  <a:cubicBezTo>
                    <a:pt x="129" y="20"/>
                    <a:pt x="127" y="23"/>
                    <a:pt x="127" y="23"/>
                  </a:cubicBezTo>
                  <a:cubicBezTo>
                    <a:pt x="123" y="29"/>
                    <a:pt x="123" y="29"/>
                    <a:pt x="123" y="29"/>
                  </a:cubicBezTo>
                  <a:cubicBezTo>
                    <a:pt x="116" y="29"/>
                    <a:pt x="116" y="29"/>
                    <a:pt x="116" y="29"/>
                  </a:cubicBezTo>
                  <a:cubicBezTo>
                    <a:pt x="113" y="26"/>
                    <a:pt x="113" y="26"/>
                    <a:pt x="113" y="26"/>
                  </a:cubicBezTo>
                  <a:cubicBezTo>
                    <a:pt x="108" y="27"/>
                    <a:pt x="108" y="27"/>
                    <a:pt x="108" y="27"/>
                  </a:cubicBezTo>
                  <a:cubicBezTo>
                    <a:pt x="98" y="26"/>
                    <a:pt x="98" y="26"/>
                    <a:pt x="98" y="26"/>
                  </a:cubicBezTo>
                  <a:cubicBezTo>
                    <a:pt x="93" y="29"/>
                    <a:pt x="93" y="29"/>
                    <a:pt x="93" y="29"/>
                  </a:cubicBezTo>
                  <a:cubicBezTo>
                    <a:pt x="84" y="28"/>
                    <a:pt x="84" y="28"/>
                    <a:pt x="84" y="28"/>
                  </a:cubicBezTo>
                  <a:cubicBezTo>
                    <a:pt x="84" y="28"/>
                    <a:pt x="78" y="29"/>
                    <a:pt x="76" y="29"/>
                  </a:cubicBezTo>
                  <a:cubicBezTo>
                    <a:pt x="73" y="29"/>
                    <a:pt x="73" y="29"/>
                    <a:pt x="73" y="29"/>
                  </a:cubicBezTo>
                  <a:cubicBezTo>
                    <a:pt x="72" y="28"/>
                    <a:pt x="70" y="27"/>
                    <a:pt x="70" y="27"/>
                  </a:cubicBezTo>
                  <a:cubicBezTo>
                    <a:pt x="70" y="27"/>
                    <a:pt x="67" y="27"/>
                    <a:pt x="66" y="28"/>
                  </a:cubicBezTo>
                  <a:cubicBezTo>
                    <a:pt x="66" y="29"/>
                    <a:pt x="66" y="29"/>
                    <a:pt x="65" y="30"/>
                  </a:cubicBezTo>
                  <a:cubicBezTo>
                    <a:pt x="64" y="33"/>
                    <a:pt x="64" y="33"/>
                    <a:pt x="64" y="33"/>
                  </a:cubicBezTo>
                  <a:cubicBezTo>
                    <a:pt x="67" y="37"/>
                    <a:pt x="67" y="37"/>
                    <a:pt x="67" y="37"/>
                  </a:cubicBezTo>
                  <a:cubicBezTo>
                    <a:pt x="63" y="41"/>
                    <a:pt x="63" y="41"/>
                    <a:pt x="63" y="41"/>
                  </a:cubicBezTo>
                  <a:cubicBezTo>
                    <a:pt x="63" y="42"/>
                    <a:pt x="62" y="42"/>
                    <a:pt x="62" y="42"/>
                  </a:cubicBezTo>
                  <a:cubicBezTo>
                    <a:pt x="62" y="43"/>
                    <a:pt x="61" y="44"/>
                    <a:pt x="60" y="44"/>
                  </a:cubicBezTo>
                  <a:cubicBezTo>
                    <a:pt x="59" y="44"/>
                    <a:pt x="59" y="44"/>
                    <a:pt x="58" y="45"/>
                  </a:cubicBezTo>
                  <a:cubicBezTo>
                    <a:pt x="55" y="48"/>
                    <a:pt x="55" y="48"/>
                    <a:pt x="55" y="48"/>
                  </a:cubicBezTo>
                  <a:cubicBezTo>
                    <a:pt x="52" y="49"/>
                    <a:pt x="52" y="49"/>
                    <a:pt x="52" y="49"/>
                  </a:cubicBezTo>
                  <a:cubicBezTo>
                    <a:pt x="50" y="49"/>
                    <a:pt x="50" y="49"/>
                    <a:pt x="50" y="49"/>
                  </a:cubicBezTo>
                  <a:cubicBezTo>
                    <a:pt x="49" y="50"/>
                    <a:pt x="49" y="50"/>
                    <a:pt x="49" y="50"/>
                  </a:cubicBezTo>
                  <a:cubicBezTo>
                    <a:pt x="48" y="55"/>
                    <a:pt x="48" y="55"/>
                    <a:pt x="48" y="55"/>
                  </a:cubicBezTo>
                  <a:cubicBezTo>
                    <a:pt x="45" y="57"/>
                    <a:pt x="45" y="57"/>
                    <a:pt x="45" y="57"/>
                  </a:cubicBezTo>
                  <a:cubicBezTo>
                    <a:pt x="44" y="60"/>
                    <a:pt x="44" y="60"/>
                    <a:pt x="44" y="60"/>
                  </a:cubicBezTo>
                  <a:cubicBezTo>
                    <a:pt x="45" y="61"/>
                    <a:pt x="46" y="64"/>
                    <a:pt x="45" y="65"/>
                  </a:cubicBezTo>
                  <a:cubicBezTo>
                    <a:pt x="44" y="66"/>
                    <a:pt x="43" y="67"/>
                    <a:pt x="43" y="67"/>
                  </a:cubicBezTo>
                  <a:cubicBezTo>
                    <a:pt x="43" y="67"/>
                    <a:pt x="42" y="67"/>
                    <a:pt x="42" y="67"/>
                  </a:cubicBezTo>
                  <a:cubicBezTo>
                    <a:pt x="42" y="73"/>
                    <a:pt x="42" y="73"/>
                    <a:pt x="42" y="73"/>
                  </a:cubicBezTo>
                  <a:cubicBezTo>
                    <a:pt x="38" y="76"/>
                    <a:pt x="38" y="76"/>
                    <a:pt x="38" y="76"/>
                  </a:cubicBezTo>
                  <a:cubicBezTo>
                    <a:pt x="38" y="81"/>
                    <a:pt x="38" y="81"/>
                    <a:pt x="38" y="81"/>
                  </a:cubicBezTo>
                  <a:cubicBezTo>
                    <a:pt x="38" y="82"/>
                    <a:pt x="39" y="84"/>
                    <a:pt x="38" y="86"/>
                  </a:cubicBezTo>
                  <a:cubicBezTo>
                    <a:pt x="37" y="87"/>
                    <a:pt x="37" y="87"/>
                    <a:pt x="36" y="87"/>
                  </a:cubicBezTo>
                  <a:cubicBezTo>
                    <a:pt x="35" y="87"/>
                    <a:pt x="35" y="88"/>
                    <a:pt x="35" y="88"/>
                  </a:cubicBezTo>
                  <a:cubicBezTo>
                    <a:pt x="35" y="94"/>
                    <a:pt x="35" y="94"/>
                    <a:pt x="35" y="94"/>
                  </a:cubicBezTo>
                  <a:cubicBezTo>
                    <a:pt x="33" y="98"/>
                    <a:pt x="33" y="98"/>
                    <a:pt x="33" y="98"/>
                  </a:cubicBezTo>
                  <a:cubicBezTo>
                    <a:pt x="33" y="100"/>
                    <a:pt x="33" y="100"/>
                    <a:pt x="33" y="100"/>
                  </a:cubicBezTo>
                  <a:cubicBezTo>
                    <a:pt x="32" y="103"/>
                    <a:pt x="32" y="103"/>
                    <a:pt x="32" y="103"/>
                  </a:cubicBezTo>
                  <a:cubicBezTo>
                    <a:pt x="32" y="107"/>
                    <a:pt x="32" y="107"/>
                    <a:pt x="32" y="107"/>
                  </a:cubicBezTo>
                  <a:cubicBezTo>
                    <a:pt x="29" y="111"/>
                    <a:pt x="29" y="111"/>
                    <a:pt x="29" y="111"/>
                  </a:cubicBezTo>
                  <a:cubicBezTo>
                    <a:pt x="27" y="117"/>
                    <a:pt x="27" y="117"/>
                    <a:pt x="27" y="117"/>
                  </a:cubicBezTo>
                  <a:cubicBezTo>
                    <a:pt x="20" y="124"/>
                    <a:pt x="20" y="124"/>
                    <a:pt x="20" y="124"/>
                  </a:cubicBezTo>
                  <a:cubicBezTo>
                    <a:pt x="16" y="124"/>
                    <a:pt x="16" y="124"/>
                    <a:pt x="16" y="124"/>
                  </a:cubicBezTo>
                  <a:cubicBezTo>
                    <a:pt x="16" y="124"/>
                    <a:pt x="16" y="124"/>
                    <a:pt x="16" y="124"/>
                  </a:cubicBezTo>
                  <a:cubicBezTo>
                    <a:pt x="16" y="124"/>
                    <a:pt x="16" y="124"/>
                    <a:pt x="16" y="124"/>
                  </a:cubicBezTo>
                  <a:cubicBezTo>
                    <a:pt x="16" y="125"/>
                    <a:pt x="15" y="126"/>
                    <a:pt x="14" y="127"/>
                  </a:cubicBezTo>
                  <a:cubicBezTo>
                    <a:pt x="12" y="128"/>
                    <a:pt x="9" y="129"/>
                    <a:pt x="8" y="129"/>
                  </a:cubicBezTo>
                  <a:cubicBezTo>
                    <a:pt x="8" y="129"/>
                    <a:pt x="8" y="129"/>
                    <a:pt x="8" y="129"/>
                  </a:cubicBezTo>
                  <a:cubicBezTo>
                    <a:pt x="6" y="129"/>
                    <a:pt x="6" y="129"/>
                    <a:pt x="6" y="129"/>
                  </a:cubicBezTo>
                  <a:cubicBezTo>
                    <a:pt x="0" y="128"/>
                    <a:pt x="0" y="128"/>
                    <a:pt x="0" y="128"/>
                  </a:cubicBezTo>
                  <a:cubicBezTo>
                    <a:pt x="1" y="129"/>
                    <a:pt x="1" y="129"/>
                    <a:pt x="1" y="129"/>
                  </a:cubicBezTo>
                  <a:cubicBezTo>
                    <a:pt x="1" y="129"/>
                    <a:pt x="2" y="129"/>
                    <a:pt x="3" y="129"/>
                  </a:cubicBezTo>
                  <a:cubicBezTo>
                    <a:pt x="4" y="130"/>
                    <a:pt x="4" y="130"/>
                    <a:pt x="5" y="130"/>
                  </a:cubicBezTo>
                  <a:cubicBezTo>
                    <a:pt x="6" y="130"/>
                    <a:pt x="7" y="131"/>
                    <a:pt x="7" y="131"/>
                  </a:cubicBezTo>
                  <a:cubicBezTo>
                    <a:pt x="7" y="131"/>
                    <a:pt x="7" y="131"/>
                    <a:pt x="7" y="131"/>
                  </a:cubicBezTo>
                  <a:cubicBezTo>
                    <a:pt x="8" y="132"/>
                    <a:pt x="8" y="132"/>
                    <a:pt x="8" y="132"/>
                  </a:cubicBezTo>
                  <a:cubicBezTo>
                    <a:pt x="11" y="134"/>
                    <a:pt x="12" y="136"/>
                    <a:pt x="13" y="136"/>
                  </a:cubicBezTo>
                  <a:cubicBezTo>
                    <a:pt x="13" y="136"/>
                    <a:pt x="14" y="136"/>
                    <a:pt x="15" y="137"/>
                  </a:cubicBezTo>
                  <a:cubicBezTo>
                    <a:pt x="16" y="136"/>
                    <a:pt x="16" y="136"/>
                    <a:pt x="16" y="136"/>
                  </a:cubicBezTo>
                  <a:cubicBezTo>
                    <a:pt x="18" y="138"/>
                    <a:pt x="18" y="138"/>
                    <a:pt x="18" y="138"/>
                  </a:cubicBezTo>
                  <a:cubicBezTo>
                    <a:pt x="18" y="139"/>
                    <a:pt x="19" y="141"/>
                    <a:pt x="18" y="143"/>
                  </a:cubicBezTo>
                  <a:cubicBezTo>
                    <a:pt x="18" y="143"/>
                    <a:pt x="18" y="144"/>
                    <a:pt x="18" y="145"/>
                  </a:cubicBezTo>
                  <a:cubicBezTo>
                    <a:pt x="18" y="145"/>
                    <a:pt x="18" y="145"/>
                    <a:pt x="18" y="145"/>
                  </a:cubicBezTo>
                  <a:cubicBezTo>
                    <a:pt x="18" y="145"/>
                    <a:pt x="18" y="145"/>
                    <a:pt x="18" y="145"/>
                  </a:cubicBezTo>
                  <a:cubicBezTo>
                    <a:pt x="18" y="145"/>
                    <a:pt x="18" y="145"/>
                    <a:pt x="18" y="145"/>
                  </a:cubicBezTo>
                  <a:cubicBezTo>
                    <a:pt x="18" y="145"/>
                    <a:pt x="18" y="146"/>
                    <a:pt x="18" y="146"/>
                  </a:cubicBezTo>
                  <a:cubicBezTo>
                    <a:pt x="19" y="147"/>
                    <a:pt x="20" y="148"/>
                    <a:pt x="20" y="150"/>
                  </a:cubicBezTo>
                  <a:cubicBezTo>
                    <a:pt x="20" y="150"/>
                    <a:pt x="20" y="150"/>
                    <a:pt x="20" y="151"/>
                  </a:cubicBezTo>
                  <a:cubicBezTo>
                    <a:pt x="21" y="151"/>
                    <a:pt x="22" y="152"/>
                    <a:pt x="22" y="152"/>
                  </a:cubicBezTo>
                  <a:cubicBezTo>
                    <a:pt x="23" y="152"/>
                    <a:pt x="24" y="153"/>
                    <a:pt x="26" y="153"/>
                  </a:cubicBezTo>
                  <a:cubicBezTo>
                    <a:pt x="27" y="154"/>
                    <a:pt x="28" y="154"/>
                    <a:pt x="28" y="154"/>
                  </a:cubicBezTo>
                  <a:cubicBezTo>
                    <a:pt x="29" y="155"/>
                    <a:pt x="29" y="155"/>
                    <a:pt x="30" y="155"/>
                  </a:cubicBezTo>
                  <a:cubicBezTo>
                    <a:pt x="31" y="156"/>
                    <a:pt x="31" y="156"/>
                    <a:pt x="31" y="156"/>
                  </a:cubicBezTo>
                  <a:cubicBezTo>
                    <a:pt x="32" y="156"/>
                    <a:pt x="32" y="156"/>
                    <a:pt x="33" y="156"/>
                  </a:cubicBezTo>
                  <a:cubicBezTo>
                    <a:pt x="34" y="157"/>
                    <a:pt x="35" y="157"/>
                    <a:pt x="35" y="157"/>
                  </a:cubicBezTo>
                  <a:cubicBezTo>
                    <a:pt x="36" y="157"/>
                    <a:pt x="36" y="157"/>
                    <a:pt x="36" y="157"/>
                  </a:cubicBezTo>
                  <a:cubicBezTo>
                    <a:pt x="37" y="157"/>
                    <a:pt x="37" y="157"/>
                    <a:pt x="38" y="157"/>
                  </a:cubicBezTo>
                  <a:cubicBezTo>
                    <a:pt x="40" y="157"/>
                    <a:pt x="41" y="158"/>
                    <a:pt x="41" y="158"/>
                  </a:cubicBezTo>
                  <a:cubicBezTo>
                    <a:pt x="43" y="158"/>
                    <a:pt x="43" y="158"/>
                    <a:pt x="43" y="158"/>
                  </a:cubicBezTo>
                  <a:cubicBezTo>
                    <a:pt x="43" y="161"/>
                    <a:pt x="43" y="161"/>
                    <a:pt x="43" y="161"/>
                  </a:cubicBezTo>
                  <a:cubicBezTo>
                    <a:pt x="41" y="165"/>
                    <a:pt x="41" y="165"/>
                    <a:pt x="41" y="165"/>
                  </a:cubicBezTo>
                  <a:cubicBezTo>
                    <a:pt x="42" y="167"/>
                    <a:pt x="42" y="167"/>
                    <a:pt x="42" y="167"/>
                  </a:cubicBezTo>
                  <a:cubicBezTo>
                    <a:pt x="42" y="167"/>
                    <a:pt x="43" y="167"/>
                    <a:pt x="44" y="167"/>
                  </a:cubicBezTo>
                  <a:cubicBezTo>
                    <a:pt x="44" y="167"/>
                    <a:pt x="44" y="167"/>
                    <a:pt x="45" y="168"/>
                  </a:cubicBezTo>
                  <a:cubicBezTo>
                    <a:pt x="45" y="168"/>
                    <a:pt x="45" y="168"/>
                    <a:pt x="45" y="168"/>
                  </a:cubicBezTo>
                  <a:cubicBezTo>
                    <a:pt x="47" y="168"/>
                    <a:pt x="47" y="168"/>
                    <a:pt x="47" y="168"/>
                  </a:cubicBezTo>
                  <a:cubicBezTo>
                    <a:pt x="50" y="170"/>
                    <a:pt x="50" y="170"/>
                    <a:pt x="50" y="170"/>
                  </a:cubicBezTo>
                  <a:cubicBezTo>
                    <a:pt x="48" y="172"/>
                    <a:pt x="48" y="172"/>
                    <a:pt x="48" y="172"/>
                  </a:cubicBezTo>
                  <a:cubicBezTo>
                    <a:pt x="46" y="175"/>
                    <a:pt x="45" y="175"/>
                    <a:pt x="45" y="175"/>
                  </a:cubicBezTo>
                  <a:cubicBezTo>
                    <a:pt x="45" y="175"/>
                    <a:pt x="45" y="175"/>
                    <a:pt x="45" y="175"/>
                  </a:cubicBezTo>
                  <a:cubicBezTo>
                    <a:pt x="45" y="175"/>
                    <a:pt x="45" y="175"/>
                    <a:pt x="45" y="175"/>
                  </a:cubicBezTo>
                  <a:cubicBezTo>
                    <a:pt x="45" y="175"/>
                    <a:pt x="45" y="175"/>
                    <a:pt x="45" y="175"/>
                  </a:cubicBezTo>
                  <a:cubicBezTo>
                    <a:pt x="46" y="175"/>
                    <a:pt x="47" y="175"/>
                    <a:pt x="49" y="176"/>
                  </a:cubicBezTo>
                  <a:cubicBezTo>
                    <a:pt x="50" y="176"/>
                    <a:pt x="50" y="177"/>
                    <a:pt x="51" y="178"/>
                  </a:cubicBezTo>
                  <a:cubicBezTo>
                    <a:pt x="51" y="179"/>
                    <a:pt x="51" y="179"/>
                    <a:pt x="51" y="180"/>
                  </a:cubicBezTo>
                  <a:cubicBezTo>
                    <a:pt x="52" y="179"/>
                    <a:pt x="53" y="179"/>
                    <a:pt x="54" y="179"/>
                  </a:cubicBezTo>
                  <a:cubicBezTo>
                    <a:pt x="55" y="179"/>
                    <a:pt x="55" y="179"/>
                    <a:pt x="55" y="179"/>
                  </a:cubicBezTo>
                  <a:cubicBezTo>
                    <a:pt x="55" y="179"/>
                    <a:pt x="55" y="179"/>
                    <a:pt x="55" y="179"/>
                  </a:cubicBezTo>
                  <a:cubicBezTo>
                    <a:pt x="56" y="179"/>
                    <a:pt x="56" y="179"/>
                    <a:pt x="56" y="179"/>
                  </a:cubicBezTo>
                  <a:cubicBezTo>
                    <a:pt x="57" y="179"/>
                    <a:pt x="61" y="179"/>
                    <a:pt x="61" y="179"/>
                  </a:cubicBezTo>
                  <a:cubicBezTo>
                    <a:pt x="61" y="179"/>
                    <a:pt x="61" y="179"/>
                    <a:pt x="61" y="179"/>
                  </a:cubicBezTo>
                  <a:cubicBezTo>
                    <a:pt x="61" y="179"/>
                    <a:pt x="61" y="179"/>
                    <a:pt x="61" y="179"/>
                  </a:cubicBezTo>
                  <a:cubicBezTo>
                    <a:pt x="62" y="179"/>
                    <a:pt x="63" y="180"/>
                    <a:pt x="64" y="182"/>
                  </a:cubicBezTo>
                  <a:cubicBezTo>
                    <a:pt x="64" y="182"/>
                    <a:pt x="65" y="183"/>
                    <a:pt x="66" y="183"/>
                  </a:cubicBezTo>
                  <a:cubicBezTo>
                    <a:pt x="66" y="183"/>
                    <a:pt x="66" y="183"/>
                    <a:pt x="66" y="183"/>
                  </a:cubicBezTo>
                  <a:cubicBezTo>
                    <a:pt x="66" y="182"/>
                    <a:pt x="66" y="182"/>
                    <a:pt x="66" y="182"/>
                  </a:cubicBezTo>
                  <a:cubicBezTo>
                    <a:pt x="66" y="182"/>
                    <a:pt x="68" y="180"/>
                    <a:pt x="68" y="180"/>
                  </a:cubicBezTo>
                  <a:cubicBezTo>
                    <a:pt x="69" y="179"/>
                    <a:pt x="69" y="179"/>
                    <a:pt x="69" y="178"/>
                  </a:cubicBezTo>
                  <a:cubicBezTo>
                    <a:pt x="70" y="177"/>
                    <a:pt x="70" y="176"/>
                    <a:pt x="71" y="176"/>
                  </a:cubicBezTo>
                  <a:cubicBezTo>
                    <a:pt x="71" y="175"/>
                    <a:pt x="72" y="175"/>
                    <a:pt x="73" y="174"/>
                  </a:cubicBezTo>
                  <a:cubicBezTo>
                    <a:pt x="75" y="173"/>
                    <a:pt x="75" y="173"/>
                    <a:pt x="75" y="173"/>
                  </a:cubicBezTo>
                  <a:cubicBezTo>
                    <a:pt x="75" y="173"/>
                    <a:pt x="75" y="173"/>
                    <a:pt x="75" y="173"/>
                  </a:cubicBezTo>
                  <a:cubicBezTo>
                    <a:pt x="76" y="173"/>
                    <a:pt x="77" y="173"/>
                    <a:pt x="77" y="174"/>
                  </a:cubicBezTo>
                  <a:cubicBezTo>
                    <a:pt x="78" y="174"/>
                    <a:pt x="79" y="175"/>
                    <a:pt x="80" y="176"/>
                  </a:cubicBezTo>
                  <a:cubicBezTo>
                    <a:pt x="80" y="176"/>
                    <a:pt x="80" y="176"/>
                    <a:pt x="81" y="176"/>
                  </a:cubicBezTo>
                  <a:cubicBezTo>
                    <a:pt x="84" y="176"/>
                    <a:pt x="84" y="176"/>
                    <a:pt x="84" y="176"/>
                  </a:cubicBezTo>
                  <a:cubicBezTo>
                    <a:pt x="85" y="176"/>
                    <a:pt x="85" y="176"/>
                    <a:pt x="85" y="176"/>
                  </a:cubicBezTo>
                  <a:cubicBezTo>
                    <a:pt x="88" y="177"/>
                    <a:pt x="88" y="179"/>
                    <a:pt x="88" y="179"/>
                  </a:cubicBezTo>
                  <a:cubicBezTo>
                    <a:pt x="88" y="181"/>
                    <a:pt x="86" y="182"/>
                    <a:pt x="84" y="183"/>
                  </a:cubicBezTo>
                  <a:cubicBezTo>
                    <a:pt x="84" y="183"/>
                    <a:pt x="84" y="183"/>
                    <a:pt x="84" y="183"/>
                  </a:cubicBezTo>
                  <a:cubicBezTo>
                    <a:pt x="84" y="183"/>
                    <a:pt x="83" y="183"/>
                    <a:pt x="83" y="182"/>
                  </a:cubicBezTo>
                  <a:cubicBezTo>
                    <a:pt x="79" y="184"/>
                    <a:pt x="79" y="184"/>
                    <a:pt x="79" y="184"/>
                  </a:cubicBezTo>
                  <a:cubicBezTo>
                    <a:pt x="83" y="186"/>
                    <a:pt x="83" y="187"/>
                    <a:pt x="83" y="188"/>
                  </a:cubicBezTo>
                  <a:cubicBezTo>
                    <a:pt x="83" y="188"/>
                    <a:pt x="83" y="188"/>
                    <a:pt x="83" y="189"/>
                  </a:cubicBezTo>
                  <a:cubicBezTo>
                    <a:pt x="84" y="189"/>
                    <a:pt x="84" y="189"/>
                    <a:pt x="84" y="189"/>
                  </a:cubicBezTo>
                  <a:cubicBezTo>
                    <a:pt x="85" y="189"/>
                    <a:pt x="85" y="189"/>
                    <a:pt x="85" y="189"/>
                  </a:cubicBezTo>
                  <a:cubicBezTo>
                    <a:pt x="87" y="188"/>
                    <a:pt x="87" y="188"/>
                    <a:pt x="87" y="188"/>
                  </a:cubicBezTo>
                  <a:cubicBezTo>
                    <a:pt x="87" y="191"/>
                    <a:pt x="87" y="191"/>
                    <a:pt x="87" y="191"/>
                  </a:cubicBezTo>
                  <a:cubicBezTo>
                    <a:pt x="87" y="196"/>
                    <a:pt x="87" y="196"/>
                    <a:pt x="87" y="196"/>
                  </a:cubicBezTo>
                  <a:cubicBezTo>
                    <a:pt x="88" y="196"/>
                    <a:pt x="88" y="196"/>
                    <a:pt x="89" y="196"/>
                  </a:cubicBezTo>
                  <a:cubicBezTo>
                    <a:pt x="92" y="196"/>
                    <a:pt x="94" y="197"/>
                    <a:pt x="96" y="197"/>
                  </a:cubicBezTo>
                  <a:cubicBezTo>
                    <a:pt x="97" y="198"/>
                    <a:pt x="98" y="198"/>
                    <a:pt x="98" y="198"/>
                  </a:cubicBezTo>
                  <a:cubicBezTo>
                    <a:pt x="99" y="198"/>
                    <a:pt x="100" y="199"/>
                    <a:pt x="100" y="199"/>
                  </a:cubicBezTo>
                  <a:cubicBezTo>
                    <a:pt x="100" y="201"/>
                    <a:pt x="98" y="202"/>
                    <a:pt x="95" y="204"/>
                  </a:cubicBezTo>
                  <a:cubicBezTo>
                    <a:pt x="95" y="204"/>
                    <a:pt x="95" y="205"/>
                    <a:pt x="94" y="205"/>
                  </a:cubicBezTo>
                  <a:cubicBezTo>
                    <a:pt x="95" y="205"/>
                    <a:pt x="95" y="205"/>
                    <a:pt x="95" y="205"/>
                  </a:cubicBezTo>
                  <a:cubicBezTo>
                    <a:pt x="95" y="205"/>
                    <a:pt x="95" y="205"/>
                    <a:pt x="95" y="205"/>
                  </a:cubicBezTo>
                  <a:cubicBezTo>
                    <a:pt x="95" y="205"/>
                    <a:pt x="96" y="206"/>
                    <a:pt x="96" y="206"/>
                  </a:cubicBezTo>
                  <a:cubicBezTo>
                    <a:pt x="96" y="208"/>
                    <a:pt x="96" y="209"/>
                    <a:pt x="97" y="209"/>
                  </a:cubicBezTo>
                  <a:cubicBezTo>
                    <a:pt x="99" y="210"/>
                    <a:pt x="101" y="209"/>
                    <a:pt x="103" y="208"/>
                  </a:cubicBezTo>
                  <a:cubicBezTo>
                    <a:pt x="105" y="207"/>
                    <a:pt x="107" y="206"/>
                    <a:pt x="109" y="206"/>
                  </a:cubicBezTo>
                  <a:cubicBezTo>
                    <a:pt x="111" y="206"/>
                    <a:pt x="113" y="206"/>
                    <a:pt x="115" y="207"/>
                  </a:cubicBezTo>
                  <a:cubicBezTo>
                    <a:pt x="117" y="207"/>
                    <a:pt x="118" y="207"/>
                    <a:pt x="119" y="207"/>
                  </a:cubicBezTo>
                  <a:cubicBezTo>
                    <a:pt x="120" y="205"/>
                    <a:pt x="124" y="206"/>
                    <a:pt x="128" y="207"/>
                  </a:cubicBezTo>
                  <a:cubicBezTo>
                    <a:pt x="133" y="208"/>
                    <a:pt x="139" y="208"/>
                    <a:pt x="142" y="206"/>
                  </a:cubicBezTo>
                  <a:cubicBezTo>
                    <a:pt x="146" y="204"/>
                    <a:pt x="162" y="202"/>
                    <a:pt x="168" y="202"/>
                  </a:cubicBezTo>
                  <a:cubicBezTo>
                    <a:pt x="169" y="202"/>
                    <a:pt x="169" y="202"/>
                    <a:pt x="169" y="202"/>
                  </a:cubicBezTo>
                  <a:cubicBezTo>
                    <a:pt x="182" y="201"/>
                    <a:pt x="183" y="201"/>
                    <a:pt x="189" y="197"/>
                  </a:cubicBezTo>
                  <a:cubicBezTo>
                    <a:pt x="189" y="197"/>
                    <a:pt x="193" y="188"/>
                    <a:pt x="195" y="185"/>
                  </a:cubicBezTo>
                  <a:cubicBezTo>
                    <a:pt x="196" y="182"/>
                    <a:pt x="199" y="180"/>
                    <a:pt x="202" y="179"/>
                  </a:cubicBezTo>
                  <a:cubicBezTo>
                    <a:pt x="204" y="178"/>
                    <a:pt x="205" y="177"/>
                    <a:pt x="207" y="176"/>
                  </a:cubicBezTo>
                  <a:cubicBezTo>
                    <a:pt x="211" y="173"/>
                    <a:pt x="221" y="170"/>
                    <a:pt x="224" y="169"/>
                  </a:cubicBezTo>
                  <a:cubicBezTo>
                    <a:pt x="226" y="169"/>
                    <a:pt x="243" y="170"/>
                    <a:pt x="243" y="170"/>
                  </a:cubicBezTo>
                  <a:cubicBezTo>
                    <a:pt x="252" y="168"/>
                    <a:pt x="252" y="168"/>
                    <a:pt x="252" y="168"/>
                  </a:cubicBezTo>
                  <a:cubicBezTo>
                    <a:pt x="252" y="169"/>
                    <a:pt x="254" y="174"/>
                    <a:pt x="256" y="174"/>
                  </a:cubicBezTo>
                  <a:cubicBezTo>
                    <a:pt x="267" y="176"/>
                    <a:pt x="272" y="175"/>
                    <a:pt x="273" y="170"/>
                  </a:cubicBezTo>
                  <a:cubicBezTo>
                    <a:pt x="273" y="168"/>
                    <a:pt x="272" y="165"/>
                    <a:pt x="271" y="162"/>
                  </a:cubicBezTo>
                  <a:cubicBezTo>
                    <a:pt x="270" y="159"/>
                    <a:pt x="269" y="156"/>
                    <a:pt x="269" y="154"/>
                  </a:cubicBezTo>
                  <a:cubicBezTo>
                    <a:pt x="269" y="150"/>
                    <a:pt x="270" y="146"/>
                    <a:pt x="271" y="143"/>
                  </a:cubicBezTo>
                  <a:cubicBezTo>
                    <a:pt x="271" y="140"/>
                    <a:pt x="272" y="137"/>
                    <a:pt x="272" y="134"/>
                  </a:cubicBezTo>
                  <a:cubicBezTo>
                    <a:pt x="271" y="132"/>
                    <a:pt x="273" y="128"/>
                    <a:pt x="275" y="125"/>
                  </a:cubicBezTo>
                  <a:cubicBezTo>
                    <a:pt x="277" y="122"/>
                    <a:pt x="281" y="121"/>
                    <a:pt x="285" y="121"/>
                  </a:cubicBezTo>
                  <a:cubicBezTo>
                    <a:pt x="288" y="120"/>
                    <a:pt x="291" y="120"/>
                    <a:pt x="292" y="118"/>
                  </a:cubicBezTo>
                  <a:lnTo>
                    <a:pt x="287" y="96"/>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4" name="Freeform 210"/>
            <p:cNvSpPr>
              <a:spLocks/>
            </p:cNvSpPr>
            <p:nvPr/>
          </p:nvSpPr>
          <p:spPr bwMode="auto">
            <a:xfrm>
              <a:off x="5060177" y="2075546"/>
              <a:ext cx="9525" cy="12700"/>
            </a:xfrm>
            <a:custGeom>
              <a:avLst/>
              <a:gdLst>
                <a:gd name="T0" fmla="*/ 2 w 3"/>
                <a:gd name="T1" fmla="*/ 0 h 4"/>
                <a:gd name="T2" fmla="*/ 1 w 3"/>
                <a:gd name="T3" fmla="*/ 1 h 4"/>
                <a:gd name="T4" fmla="*/ 1 w 3"/>
                <a:gd name="T5" fmla="*/ 3 h 4"/>
                <a:gd name="T6" fmla="*/ 3 w 3"/>
                <a:gd name="T7" fmla="*/ 2 h 4"/>
                <a:gd name="T8" fmla="*/ 2 w 3"/>
                <a:gd name="T9" fmla="*/ 0 h 4"/>
              </a:gdLst>
              <a:ahLst/>
              <a:cxnLst>
                <a:cxn ang="0">
                  <a:pos x="T0" y="T1"/>
                </a:cxn>
                <a:cxn ang="0">
                  <a:pos x="T2" y="T3"/>
                </a:cxn>
                <a:cxn ang="0">
                  <a:pos x="T4" y="T5"/>
                </a:cxn>
                <a:cxn ang="0">
                  <a:pos x="T6" y="T7"/>
                </a:cxn>
                <a:cxn ang="0">
                  <a:pos x="T8" y="T9"/>
                </a:cxn>
              </a:cxnLst>
              <a:rect l="0" t="0" r="r" b="b"/>
              <a:pathLst>
                <a:path w="3" h="4">
                  <a:moveTo>
                    <a:pt x="2" y="0"/>
                  </a:moveTo>
                  <a:cubicBezTo>
                    <a:pt x="1" y="0"/>
                    <a:pt x="1" y="1"/>
                    <a:pt x="1" y="1"/>
                  </a:cubicBezTo>
                  <a:cubicBezTo>
                    <a:pt x="1" y="1"/>
                    <a:pt x="0" y="3"/>
                    <a:pt x="1" y="3"/>
                  </a:cubicBezTo>
                  <a:cubicBezTo>
                    <a:pt x="2" y="4"/>
                    <a:pt x="2" y="3"/>
                    <a:pt x="3" y="2"/>
                  </a:cubicBezTo>
                  <a:cubicBezTo>
                    <a:pt x="3" y="1"/>
                    <a:pt x="2" y="1"/>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5" name="Freeform 211"/>
            <p:cNvSpPr>
              <a:spLocks/>
            </p:cNvSpPr>
            <p:nvPr/>
          </p:nvSpPr>
          <p:spPr bwMode="auto">
            <a:xfrm>
              <a:off x="5034777" y="2091421"/>
              <a:ext cx="31750" cy="19050"/>
            </a:xfrm>
            <a:custGeom>
              <a:avLst/>
              <a:gdLst>
                <a:gd name="T0" fmla="*/ 6 w 10"/>
                <a:gd name="T1" fmla="*/ 0 h 6"/>
                <a:gd name="T2" fmla="*/ 5 w 10"/>
                <a:gd name="T3" fmla="*/ 1 h 6"/>
                <a:gd name="T4" fmla="*/ 2 w 10"/>
                <a:gd name="T5" fmla="*/ 2 h 6"/>
                <a:gd name="T6" fmla="*/ 2 w 10"/>
                <a:gd name="T7" fmla="*/ 5 h 6"/>
                <a:gd name="T8" fmla="*/ 5 w 10"/>
                <a:gd name="T9" fmla="*/ 4 h 6"/>
                <a:gd name="T10" fmla="*/ 6 w 10"/>
                <a:gd name="T11" fmla="*/ 3 h 6"/>
                <a:gd name="T12" fmla="*/ 8 w 10"/>
                <a:gd name="T13" fmla="*/ 2 h 6"/>
                <a:gd name="T14" fmla="*/ 8 w 10"/>
                <a:gd name="T15" fmla="*/ 1 h 6"/>
                <a:gd name="T16" fmla="*/ 6 w 10"/>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6">
                  <a:moveTo>
                    <a:pt x="6" y="0"/>
                  </a:moveTo>
                  <a:cubicBezTo>
                    <a:pt x="5" y="1"/>
                    <a:pt x="5" y="1"/>
                    <a:pt x="5" y="1"/>
                  </a:cubicBezTo>
                  <a:cubicBezTo>
                    <a:pt x="5" y="1"/>
                    <a:pt x="4" y="1"/>
                    <a:pt x="2" y="2"/>
                  </a:cubicBezTo>
                  <a:cubicBezTo>
                    <a:pt x="0" y="4"/>
                    <a:pt x="2" y="4"/>
                    <a:pt x="2" y="5"/>
                  </a:cubicBezTo>
                  <a:cubicBezTo>
                    <a:pt x="1" y="6"/>
                    <a:pt x="4" y="4"/>
                    <a:pt x="5" y="4"/>
                  </a:cubicBezTo>
                  <a:cubicBezTo>
                    <a:pt x="6" y="4"/>
                    <a:pt x="5" y="3"/>
                    <a:pt x="6" y="3"/>
                  </a:cubicBezTo>
                  <a:cubicBezTo>
                    <a:pt x="6" y="3"/>
                    <a:pt x="7" y="3"/>
                    <a:pt x="8" y="2"/>
                  </a:cubicBezTo>
                  <a:cubicBezTo>
                    <a:pt x="10" y="2"/>
                    <a:pt x="8" y="1"/>
                    <a:pt x="8" y="1"/>
                  </a:cubicBezTo>
                  <a:cubicBezTo>
                    <a:pt x="8" y="1"/>
                    <a:pt x="7" y="0"/>
                    <a:pt x="6"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6" name="Freeform 212"/>
            <p:cNvSpPr>
              <a:spLocks/>
            </p:cNvSpPr>
            <p:nvPr/>
          </p:nvSpPr>
          <p:spPr bwMode="auto">
            <a:xfrm>
              <a:off x="4980801" y="2104120"/>
              <a:ext cx="15875" cy="15875"/>
            </a:xfrm>
            <a:custGeom>
              <a:avLst/>
              <a:gdLst>
                <a:gd name="T0" fmla="*/ 2 w 5"/>
                <a:gd name="T1" fmla="*/ 0 h 5"/>
                <a:gd name="T2" fmla="*/ 0 w 5"/>
                <a:gd name="T3" fmla="*/ 1 h 5"/>
                <a:gd name="T4" fmla="*/ 0 w 5"/>
                <a:gd name="T5" fmla="*/ 4 h 5"/>
                <a:gd name="T6" fmla="*/ 2 w 5"/>
                <a:gd name="T7" fmla="*/ 5 h 5"/>
                <a:gd name="T8" fmla="*/ 4 w 5"/>
                <a:gd name="T9" fmla="*/ 4 h 5"/>
                <a:gd name="T10" fmla="*/ 5 w 5"/>
                <a:gd name="T11" fmla="*/ 1 h 5"/>
                <a:gd name="T12" fmla="*/ 2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2" y="0"/>
                  </a:moveTo>
                  <a:cubicBezTo>
                    <a:pt x="2" y="0"/>
                    <a:pt x="0" y="1"/>
                    <a:pt x="0" y="1"/>
                  </a:cubicBezTo>
                  <a:cubicBezTo>
                    <a:pt x="0" y="1"/>
                    <a:pt x="0" y="3"/>
                    <a:pt x="0" y="4"/>
                  </a:cubicBezTo>
                  <a:cubicBezTo>
                    <a:pt x="0" y="5"/>
                    <a:pt x="2" y="5"/>
                    <a:pt x="2" y="5"/>
                  </a:cubicBezTo>
                  <a:cubicBezTo>
                    <a:pt x="3" y="5"/>
                    <a:pt x="4" y="4"/>
                    <a:pt x="4" y="4"/>
                  </a:cubicBezTo>
                  <a:cubicBezTo>
                    <a:pt x="5" y="3"/>
                    <a:pt x="5" y="2"/>
                    <a:pt x="5" y="1"/>
                  </a:cubicBezTo>
                  <a:cubicBezTo>
                    <a:pt x="4" y="0"/>
                    <a:pt x="3" y="0"/>
                    <a:pt x="2"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7" name="Freeform 213"/>
            <p:cNvSpPr>
              <a:spLocks/>
            </p:cNvSpPr>
            <p:nvPr/>
          </p:nvSpPr>
          <p:spPr bwMode="auto">
            <a:xfrm>
              <a:off x="4980801" y="2046971"/>
              <a:ext cx="60326" cy="63501"/>
            </a:xfrm>
            <a:custGeom>
              <a:avLst/>
              <a:gdLst>
                <a:gd name="T0" fmla="*/ 13 w 19"/>
                <a:gd name="T1" fmla="*/ 13 h 20"/>
                <a:gd name="T2" fmla="*/ 13 w 19"/>
                <a:gd name="T3" fmla="*/ 11 h 20"/>
                <a:gd name="T4" fmla="*/ 15 w 19"/>
                <a:gd name="T5" fmla="*/ 12 h 20"/>
                <a:gd name="T6" fmla="*/ 17 w 19"/>
                <a:gd name="T7" fmla="*/ 13 h 20"/>
                <a:gd name="T8" fmla="*/ 18 w 19"/>
                <a:gd name="T9" fmla="*/ 11 h 20"/>
                <a:gd name="T10" fmla="*/ 16 w 19"/>
                <a:gd name="T11" fmla="*/ 9 h 20"/>
                <a:gd name="T12" fmla="*/ 17 w 19"/>
                <a:gd name="T13" fmla="*/ 7 h 20"/>
                <a:gd name="T14" fmla="*/ 18 w 19"/>
                <a:gd name="T15" fmla="*/ 5 h 20"/>
                <a:gd name="T16" fmla="*/ 16 w 19"/>
                <a:gd name="T17" fmla="*/ 4 h 20"/>
                <a:gd name="T18" fmla="*/ 15 w 19"/>
                <a:gd name="T19" fmla="*/ 4 h 20"/>
                <a:gd name="T20" fmla="*/ 12 w 19"/>
                <a:gd name="T21" fmla="*/ 3 h 20"/>
                <a:gd name="T22" fmla="*/ 11 w 19"/>
                <a:gd name="T23" fmla="*/ 1 h 20"/>
                <a:gd name="T24" fmla="*/ 8 w 19"/>
                <a:gd name="T25" fmla="*/ 0 h 20"/>
                <a:gd name="T26" fmla="*/ 7 w 19"/>
                <a:gd name="T27" fmla="*/ 3 h 20"/>
                <a:gd name="T28" fmla="*/ 9 w 19"/>
                <a:gd name="T29" fmla="*/ 5 h 20"/>
                <a:gd name="T30" fmla="*/ 8 w 19"/>
                <a:gd name="T31" fmla="*/ 7 h 20"/>
                <a:gd name="T32" fmla="*/ 8 w 19"/>
                <a:gd name="T33" fmla="*/ 7 h 20"/>
                <a:gd name="T34" fmla="*/ 7 w 19"/>
                <a:gd name="T35" fmla="*/ 9 h 20"/>
                <a:gd name="T36" fmla="*/ 7 w 19"/>
                <a:gd name="T37" fmla="*/ 6 h 20"/>
                <a:gd name="T38" fmla="*/ 3 w 19"/>
                <a:gd name="T39" fmla="*/ 6 h 20"/>
                <a:gd name="T40" fmla="*/ 3 w 19"/>
                <a:gd name="T41" fmla="*/ 10 h 20"/>
                <a:gd name="T42" fmla="*/ 1 w 19"/>
                <a:gd name="T43" fmla="*/ 11 h 20"/>
                <a:gd name="T44" fmla="*/ 1 w 19"/>
                <a:gd name="T45" fmla="*/ 13 h 20"/>
                <a:gd name="T46" fmla="*/ 3 w 19"/>
                <a:gd name="T47" fmla="*/ 14 h 20"/>
                <a:gd name="T48" fmla="*/ 6 w 19"/>
                <a:gd name="T49" fmla="*/ 15 h 20"/>
                <a:gd name="T50" fmla="*/ 9 w 19"/>
                <a:gd name="T51" fmla="*/ 15 h 20"/>
                <a:gd name="T52" fmla="*/ 11 w 19"/>
                <a:gd name="T53" fmla="*/ 16 h 20"/>
                <a:gd name="T54" fmla="*/ 14 w 19"/>
                <a:gd name="T55" fmla="*/ 19 h 20"/>
                <a:gd name="T56" fmla="*/ 16 w 19"/>
                <a:gd name="T57" fmla="*/ 18 h 20"/>
                <a:gd name="T58" fmla="*/ 18 w 19"/>
                <a:gd name="T59" fmla="*/ 15 h 20"/>
                <a:gd name="T60" fmla="*/ 13 w 19"/>
                <a:gd name="T61"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20">
                  <a:moveTo>
                    <a:pt x="13" y="13"/>
                  </a:moveTo>
                  <a:cubicBezTo>
                    <a:pt x="13" y="13"/>
                    <a:pt x="12" y="11"/>
                    <a:pt x="13" y="11"/>
                  </a:cubicBezTo>
                  <a:cubicBezTo>
                    <a:pt x="14" y="10"/>
                    <a:pt x="14" y="12"/>
                    <a:pt x="15" y="12"/>
                  </a:cubicBezTo>
                  <a:cubicBezTo>
                    <a:pt x="15" y="13"/>
                    <a:pt x="16" y="13"/>
                    <a:pt x="17" y="13"/>
                  </a:cubicBezTo>
                  <a:cubicBezTo>
                    <a:pt x="18" y="13"/>
                    <a:pt x="18" y="12"/>
                    <a:pt x="18" y="11"/>
                  </a:cubicBezTo>
                  <a:cubicBezTo>
                    <a:pt x="18" y="11"/>
                    <a:pt x="18" y="11"/>
                    <a:pt x="16" y="9"/>
                  </a:cubicBezTo>
                  <a:cubicBezTo>
                    <a:pt x="13" y="7"/>
                    <a:pt x="16" y="8"/>
                    <a:pt x="17" y="7"/>
                  </a:cubicBezTo>
                  <a:cubicBezTo>
                    <a:pt x="17" y="7"/>
                    <a:pt x="18" y="5"/>
                    <a:pt x="18" y="5"/>
                  </a:cubicBezTo>
                  <a:cubicBezTo>
                    <a:pt x="19" y="5"/>
                    <a:pt x="16" y="4"/>
                    <a:pt x="16" y="4"/>
                  </a:cubicBezTo>
                  <a:cubicBezTo>
                    <a:pt x="15" y="3"/>
                    <a:pt x="15" y="4"/>
                    <a:pt x="15" y="4"/>
                  </a:cubicBezTo>
                  <a:cubicBezTo>
                    <a:pt x="15" y="4"/>
                    <a:pt x="13" y="3"/>
                    <a:pt x="12" y="3"/>
                  </a:cubicBezTo>
                  <a:cubicBezTo>
                    <a:pt x="12" y="2"/>
                    <a:pt x="12" y="1"/>
                    <a:pt x="11" y="1"/>
                  </a:cubicBezTo>
                  <a:cubicBezTo>
                    <a:pt x="11" y="0"/>
                    <a:pt x="10" y="0"/>
                    <a:pt x="8" y="0"/>
                  </a:cubicBezTo>
                  <a:cubicBezTo>
                    <a:pt x="7" y="1"/>
                    <a:pt x="7" y="3"/>
                    <a:pt x="7" y="3"/>
                  </a:cubicBezTo>
                  <a:cubicBezTo>
                    <a:pt x="7" y="3"/>
                    <a:pt x="8" y="4"/>
                    <a:pt x="9" y="5"/>
                  </a:cubicBezTo>
                  <a:cubicBezTo>
                    <a:pt x="9" y="5"/>
                    <a:pt x="9" y="7"/>
                    <a:pt x="8" y="7"/>
                  </a:cubicBezTo>
                  <a:cubicBezTo>
                    <a:pt x="8" y="7"/>
                    <a:pt x="8" y="7"/>
                    <a:pt x="8" y="7"/>
                  </a:cubicBezTo>
                  <a:cubicBezTo>
                    <a:pt x="8" y="7"/>
                    <a:pt x="9" y="8"/>
                    <a:pt x="7" y="9"/>
                  </a:cubicBezTo>
                  <a:cubicBezTo>
                    <a:pt x="6" y="9"/>
                    <a:pt x="7" y="7"/>
                    <a:pt x="7" y="6"/>
                  </a:cubicBezTo>
                  <a:cubicBezTo>
                    <a:pt x="7" y="5"/>
                    <a:pt x="3" y="6"/>
                    <a:pt x="3" y="6"/>
                  </a:cubicBezTo>
                  <a:cubicBezTo>
                    <a:pt x="3" y="6"/>
                    <a:pt x="4" y="9"/>
                    <a:pt x="3" y="10"/>
                  </a:cubicBezTo>
                  <a:cubicBezTo>
                    <a:pt x="2" y="10"/>
                    <a:pt x="2" y="10"/>
                    <a:pt x="1" y="11"/>
                  </a:cubicBezTo>
                  <a:cubicBezTo>
                    <a:pt x="0" y="12"/>
                    <a:pt x="1" y="13"/>
                    <a:pt x="1" y="13"/>
                  </a:cubicBezTo>
                  <a:cubicBezTo>
                    <a:pt x="1" y="14"/>
                    <a:pt x="3" y="14"/>
                    <a:pt x="3" y="14"/>
                  </a:cubicBezTo>
                  <a:cubicBezTo>
                    <a:pt x="4" y="14"/>
                    <a:pt x="4" y="14"/>
                    <a:pt x="6" y="15"/>
                  </a:cubicBezTo>
                  <a:cubicBezTo>
                    <a:pt x="9" y="17"/>
                    <a:pt x="7" y="15"/>
                    <a:pt x="9" y="15"/>
                  </a:cubicBezTo>
                  <a:cubicBezTo>
                    <a:pt x="11" y="15"/>
                    <a:pt x="10" y="16"/>
                    <a:pt x="11" y="16"/>
                  </a:cubicBezTo>
                  <a:cubicBezTo>
                    <a:pt x="12" y="17"/>
                    <a:pt x="13" y="18"/>
                    <a:pt x="14" y="19"/>
                  </a:cubicBezTo>
                  <a:cubicBezTo>
                    <a:pt x="15" y="20"/>
                    <a:pt x="16" y="18"/>
                    <a:pt x="16" y="18"/>
                  </a:cubicBezTo>
                  <a:cubicBezTo>
                    <a:pt x="17" y="17"/>
                    <a:pt x="18" y="15"/>
                    <a:pt x="18" y="15"/>
                  </a:cubicBezTo>
                  <a:cubicBezTo>
                    <a:pt x="18" y="15"/>
                    <a:pt x="14" y="13"/>
                    <a:pt x="13" y="1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8" name="Freeform 214"/>
            <p:cNvSpPr>
              <a:spLocks/>
            </p:cNvSpPr>
            <p:nvPr/>
          </p:nvSpPr>
          <p:spPr bwMode="auto">
            <a:xfrm>
              <a:off x="5060177" y="2062846"/>
              <a:ext cx="12700" cy="12700"/>
            </a:xfrm>
            <a:custGeom>
              <a:avLst/>
              <a:gdLst>
                <a:gd name="T0" fmla="*/ 2 w 4"/>
                <a:gd name="T1" fmla="*/ 1 h 4"/>
                <a:gd name="T2" fmla="*/ 0 w 4"/>
                <a:gd name="T3" fmla="*/ 1 h 4"/>
                <a:gd name="T4" fmla="*/ 0 w 4"/>
                <a:gd name="T5" fmla="*/ 3 h 4"/>
                <a:gd name="T6" fmla="*/ 3 w 4"/>
                <a:gd name="T7" fmla="*/ 2 h 4"/>
                <a:gd name="T8" fmla="*/ 2 w 4"/>
                <a:gd name="T9" fmla="*/ 1 h 4"/>
              </a:gdLst>
              <a:ahLst/>
              <a:cxnLst>
                <a:cxn ang="0">
                  <a:pos x="T0" y="T1"/>
                </a:cxn>
                <a:cxn ang="0">
                  <a:pos x="T2" y="T3"/>
                </a:cxn>
                <a:cxn ang="0">
                  <a:pos x="T4" y="T5"/>
                </a:cxn>
                <a:cxn ang="0">
                  <a:pos x="T6" y="T7"/>
                </a:cxn>
                <a:cxn ang="0">
                  <a:pos x="T8" y="T9"/>
                </a:cxn>
              </a:cxnLst>
              <a:rect l="0" t="0" r="r" b="b"/>
              <a:pathLst>
                <a:path w="4" h="4">
                  <a:moveTo>
                    <a:pt x="2" y="1"/>
                  </a:moveTo>
                  <a:cubicBezTo>
                    <a:pt x="2" y="0"/>
                    <a:pt x="1" y="1"/>
                    <a:pt x="0" y="1"/>
                  </a:cubicBezTo>
                  <a:cubicBezTo>
                    <a:pt x="0" y="1"/>
                    <a:pt x="0" y="2"/>
                    <a:pt x="0" y="3"/>
                  </a:cubicBezTo>
                  <a:cubicBezTo>
                    <a:pt x="1" y="4"/>
                    <a:pt x="1" y="3"/>
                    <a:pt x="3" y="2"/>
                  </a:cubicBezTo>
                  <a:cubicBezTo>
                    <a:pt x="4" y="0"/>
                    <a:pt x="2" y="1"/>
                    <a:pt x="2"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9" name="Freeform 215"/>
            <p:cNvSpPr>
              <a:spLocks/>
            </p:cNvSpPr>
            <p:nvPr/>
          </p:nvSpPr>
          <p:spPr bwMode="auto">
            <a:xfrm>
              <a:off x="4855390" y="638862"/>
              <a:ext cx="806450" cy="1452560"/>
            </a:xfrm>
            <a:custGeom>
              <a:avLst/>
              <a:gdLst>
                <a:gd name="T0" fmla="*/ 222 w 253"/>
                <a:gd name="T1" fmla="*/ 377 h 456"/>
                <a:gd name="T2" fmla="*/ 247 w 253"/>
                <a:gd name="T3" fmla="*/ 312 h 456"/>
                <a:gd name="T4" fmla="*/ 235 w 253"/>
                <a:gd name="T5" fmla="*/ 269 h 456"/>
                <a:gd name="T6" fmla="*/ 216 w 253"/>
                <a:gd name="T7" fmla="*/ 241 h 456"/>
                <a:gd name="T8" fmla="*/ 204 w 253"/>
                <a:gd name="T9" fmla="*/ 226 h 456"/>
                <a:gd name="T10" fmla="*/ 200 w 253"/>
                <a:gd name="T11" fmla="*/ 214 h 456"/>
                <a:gd name="T12" fmla="*/ 185 w 253"/>
                <a:gd name="T13" fmla="*/ 195 h 456"/>
                <a:gd name="T14" fmla="*/ 186 w 253"/>
                <a:gd name="T15" fmla="*/ 170 h 456"/>
                <a:gd name="T16" fmla="*/ 161 w 253"/>
                <a:gd name="T17" fmla="*/ 137 h 456"/>
                <a:gd name="T18" fmla="*/ 160 w 253"/>
                <a:gd name="T19" fmla="*/ 100 h 456"/>
                <a:gd name="T20" fmla="*/ 141 w 253"/>
                <a:gd name="T21" fmla="*/ 79 h 456"/>
                <a:gd name="T22" fmla="*/ 128 w 253"/>
                <a:gd name="T23" fmla="*/ 52 h 456"/>
                <a:gd name="T24" fmla="*/ 123 w 253"/>
                <a:gd name="T25" fmla="*/ 44 h 456"/>
                <a:gd name="T26" fmla="*/ 129 w 253"/>
                <a:gd name="T27" fmla="*/ 38 h 456"/>
                <a:gd name="T28" fmla="*/ 128 w 253"/>
                <a:gd name="T29" fmla="*/ 19 h 456"/>
                <a:gd name="T30" fmla="*/ 104 w 253"/>
                <a:gd name="T31" fmla="*/ 1 h 456"/>
                <a:gd name="T32" fmla="*/ 82 w 253"/>
                <a:gd name="T33" fmla="*/ 20 h 456"/>
                <a:gd name="T34" fmla="*/ 79 w 253"/>
                <a:gd name="T35" fmla="*/ 58 h 456"/>
                <a:gd name="T36" fmla="*/ 74 w 253"/>
                <a:gd name="T37" fmla="*/ 73 h 456"/>
                <a:gd name="T38" fmla="*/ 59 w 253"/>
                <a:gd name="T39" fmla="*/ 70 h 456"/>
                <a:gd name="T40" fmla="*/ 27 w 253"/>
                <a:gd name="T41" fmla="*/ 68 h 456"/>
                <a:gd name="T42" fmla="*/ 7 w 253"/>
                <a:gd name="T43" fmla="*/ 63 h 456"/>
                <a:gd name="T44" fmla="*/ 7 w 253"/>
                <a:gd name="T45" fmla="*/ 74 h 456"/>
                <a:gd name="T46" fmla="*/ 26 w 253"/>
                <a:gd name="T47" fmla="*/ 85 h 456"/>
                <a:gd name="T48" fmla="*/ 51 w 253"/>
                <a:gd name="T49" fmla="*/ 99 h 456"/>
                <a:gd name="T50" fmla="*/ 63 w 253"/>
                <a:gd name="T51" fmla="*/ 127 h 456"/>
                <a:gd name="T52" fmla="*/ 74 w 253"/>
                <a:gd name="T53" fmla="*/ 159 h 456"/>
                <a:gd name="T54" fmla="*/ 81 w 253"/>
                <a:gd name="T55" fmla="*/ 184 h 456"/>
                <a:gd name="T56" fmla="*/ 109 w 253"/>
                <a:gd name="T57" fmla="*/ 205 h 456"/>
                <a:gd name="T58" fmla="*/ 113 w 253"/>
                <a:gd name="T59" fmla="*/ 228 h 456"/>
                <a:gd name="T60" fmla="*/ 102 w 253"/>
                <a:gd name="T61" fmla="*/ 246 h 456"/>
                <a:gd name="T62" fmla="*/ 88 w 253"/>
                <a:gd name="T63" fmla="*/ 280 h 456"/>
                <a:gd name="T64" fmla="*/ 81 w 253"/>
                <a:gd name="T65" fmla="*/ 293 h 456"/>
                <a:gd name="T66" fmla="*/ 73 w 253"/>
                <a:gd name="T67" fmla="*/ 307 h 456"/>
                <a:gd name="T68" fmla="*/ 67 w 253"/>
                <a:gd name="T69" fmla="*/ 314 h 456"/>
                <a:gd name="T70" fmla="*/ 54 w 253"/>
                <a:gd name="T71" fmla="*/ 313 h 456"/>
                <a:gd name="T72" fmla="*/ 61 w 253"/>
                <a:gd name="T73" fmla="*/ 327 h 456"/>
                <a:gd name="T74" fmla="*/ 58 w 253"/>
                <a:gd name="T75" fmla="*/ 348 h 456"/>
                <a:gd name="T76" fmla="*/ 65 w 253"/>
                <a:gd name="T77" fmla="*/ 369 h 456"/>
                <a:gd name="T78" fmla="*/ 71 w 253"/>
                <a:gd name="T79" fmla="*/ 387 h 456"/>
                <a:gd name="T80" fmla="*/ 73 w 253"/>
                <a:gd name="T81" fmla="*/ 400 h 456"/>
                <a:gd name="T82" fmla="*/ 73 w 253"/>
                <a:gd name="T83" fmla="*/ 414 h 456"/>
                <a:gd name="T84" fmla="*/ 76 w 253"/>
                <a:gd name="T85" fmla="*/ 420 h 456"/>
                <a:gd name="T86" fmla="*/ 75 w 253"/>
                <a:gd name="T87" fmla="*/ 429 h 456"/>
                <a:gd name="T88" fmla="*/ 83 w 253"/>
                <a:gd name="T89" fmla="*/ 433 h 456"/>
                <a:gd name="T90" fmla="*/ 89 w 253"/>
                <a:gd name="T91" fmla="*/ 436 h 456"/>
                <a:gd name="T92" fmla="*/ 95 w 253"/>
                <a:gd name="T93" fmla="*/ 436 h 456"/>
                <a:gd name="T94" fmla="*/ 98 w 253"/>
                <a:gd name="T95" fmla="*/ 442 h 456"/>
                <a:gd name="T96" fmla="*/ 104 w 253"/>
                <a:gd name="T97" fmla="*/ 447 h 456"/>
                <a:gd name="T98" fmla="*/ 104 w 253"/>
                <a:gd name="T99" fmla="*/ 454 h 456"/>
                <a:gd name="T100" fmla="*/ 113 w 253"/>
                <a:gd name="T101" fmla="*/ 447 h 456"/>
                <a:gd name="T102" fmla="*/ 116 w 253"/>
                <a:gd name="T103" fmla="*/ 453 h 456"/>
                <a:gd name="T104" fmla="*/ 122 w 253"/>
                <a:gd name="T105" fmla="*/ 455 h 456"/>
                <a:gd name="T106" fmla="*/ 127 w 253"/>
                <a:gd name="T107" fmla="*/ 452 h 456"/>
                <a:gd name="T108" fmla="*/ 139 w 253"/>
                <a:gd name="T109" fmla="*/ 443 h 456"/>
                <a:gd name="T110" fmla="*/ 153 w 253"/>
                <a:gd name="T111" fmla="*/ 439 h 456"/>
                <a:gd name="T112" fmla="*/ 167 w 253"/>
                <a:gd name="T113" fmla="*/ 428 h 456"/>
                <a:gd name="T114" fmla="*/ 176 w 253"/>
                <a:gd name="T115" fmla="*/ 420 h 456"/>
                <a:gd name="T116" fmla="*/ 188 w 253"/>
                <a:gd name="T117" fmla="*/ 414 h 456"/>
                <a:gd name="T118" fmla="*/ 201 w 253"/>
                <a:gd name="T119" fmla="*/ 40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3" h="456">
                  <a:moveTo>
                    <a:pt x="207" y="405"/>
                  </a:moveTo>
                  <a:cubicBezTo>
                    <a:pt x="210" y="399"/>
                    <a:pt x="210" y="399"/>
                    <a:pt x="210" y="399"/>
                  </a:cubicBezTo>
                  <a:cubicBezTo>
                    <a:pt x="212" y="395"/>
                    <a:pt x="212" y="395"/>
                    <a:pt x="212" y="395"/>
                  </a:cubicBezTo>
                  <a:cubicBezTo>
                    <a:pt x="212" y="395"/>
                    <a:pt x="212" y="395"/>
                    <a:pt x="212" y="395"/>
                  </a:cubicBezTo>
                  <a:cubicBezTo>
                    <a:pt x="215" y="390"/>
                    <a:pt x="216" y="388"/>
                    <a:pt x="216" y="387"/>
                  </a:cubicBezTo>
                  <a:cubicBezTo>
                    <a:pt x="217" y="385"/>
                    <a:pt x="218" y="382"/>
                    <a:pt x="218" y="381"/>
                  </a:cubicBezTo>
                  <a:cubicBezTo>
                    <a:pt x="219" y="379"/>
                    <a:pt x="221" y="378"/>
                    <a:pt x="222" y="377"/>
                  </a:cubicBezTo>
                  <a:cubicBezTo>
                    <a:pt x="224" y="370"/>
                    <a:pt x="224" y="370"/>
                    <a:pt x="224" y="370"/>
                  </a:cubicBezTo>
                  <a:cubicBezTo>
                    <a:pt x="234" y="349"/>
                    <a:pt x="234" y="349"/>
                    <a:pt x="234" y="349"/>
                  </a:cubicBezTo>
                  <a:cubicBezTo>
                    <a:pt x="235" y="348"/>
                    <a:pt x="236" y="343"/>
                    <a:pt x="237" y="341"/>
                  </a:cubicBezTo>
                  <a:cubicBezTo>
                    <a:pt x="237" y="341"/>
                    <a:pt x="239" y="335"/>
                    <a:pt x="239" y="334"/>
                  </a:cubicBezTo>
                  <a:cubicBezTo>
                    <a:pt x="239" y="333"/>
                    <a:pt x="241" y="327"/>
                    <a:pt x="241" y="327"/>
                  </a:cubicBezTo>
                  <a:cubicBezTo>
                    <a:pt x="242" y="326"/>
                    <a:pt x="244" y="318"/>
                    <a:pt x="244" y="317"/>
                  </a:cubicBezTo>
                  <a:cubicBezTo>
                    <a:pt x="244" y="314"/>
                    <a:pt x="246" y="313"/>
                    <a:pt x="247" y="312"/>
                  </a:cubicBezTo>
                  <a:cubicBezTo>
                    <a:pt x="248" y="312"/>
                    <a:pt x="248" y="312"/>
                    <a:pt x="248" y="312"/>
                  </a:cubicBezTo>
                  <a:cubicBezTo>
                    <a:pt x="248" y="311"/>
                    <a:pt x="250" y="306"/>
                    <a:pt x="251" y="303"/>
                  </a:cubicBezTo>
                  <a:cubicBezTo>
                    <a:pt x="251" y="303"/>
                    <a:pt x="252" y="298"/>
                    <a:pt x="253" y="288"/>
                  </a:cubicBezTo>
                  <a:cubicBezTo>
                    <a:pt x="251" y="280"/>
                    <a:pt x="251" y="280"/>
                    <a:pt x="251" y="280"/>
                  </a:cubicBezTo>
                  <a:cubicBezTo>
                    <a:pt x="248" y="277"/>
                    <a:pt x="248" y="277"/>
                    <a:pt x="248" y="277"/>
                  </a:cubicBezTo>
                  <a:cubicBezTo>
                    <a:pt x="243" y="274"/>
                    <a:pt x="243" y="274"/>
                    <a:pt x="243" y="274"/>
                  </a:cubicBezTo>
                  <a:cubicBezTo>
                    <a:pt x="237" y="271"/>
                    <a:pt x="236" y="270"/>
                    <a:pt x="235" y="269"/>
                  </a:cubicBezTo>
                  <a:cubicBezTo>
                    <a:pt x="235" y="269"/>
                    <a:pt x="234" y="268"/>
                    <a:pt x="232" y="268"/>
                  </a:cubicBezTo>
                  <a:cubicBezTo>
                    <a:pt x="231" y="267"/>
                    <a:pt x="227" y="266"/>
                    <a:pt x="226" y="266"/>
                  </a:cubicBezTo>
                  <a:cubicBezTo>
                    <a:pt x="225" y="266"/>
                    <a:pt x="224" y="266"/>
                    <a:pt x="219" y="262"/>
                  </a:cubicBezTo>
                  <a:cubicBezTo>
                    <a:pt x="216" y="260"/>
                    <a:pt x="213" y="256"/>
                    <a:pt x="212" y="256"/>
                  </a:cubicBezTo>
                  <a:cubicBezTo>
                    <a:pt x="212" y="255"/>
                    <a:pt x="212" y="255"/>
                    <a:pt x="212" y="255"/>
                  </a:cubicBezTo>
                  <a:cubicBezTo>
                    <a:pt x="215" y="247"/>
                    <a:pt x="215" y="247"/>
                    <a:pt x="215" y="247"/>
                  </a:cubicBezTo>
                  <a:cubicBezTo>
                    <a:pt x="216" y="246"/>
                    <a:pt x="216" y="242"/>
                    <a:pt x="216" y="241"/>
                  </a:cubicBezTo>
                  <a:cubicBezTo>
                    <a:pt x="216" y="241"/>
                    <a:pt x="216" y="239"/>
                    <a:pt x="216" y="239"/>
                  </a:cubicBezTo>
                  <a:cubicBezTo>
                    <a:pt x="215" y="236"/>
                    <a:pt x="215" y="236"/>
                    <a:pt x="215" y="236"/>
                  </a:cubicBezTo>
                  <a:cubicBezTo>
                    <a:pt x="214" y="233"/>
                    <a:pt x="214" y="233"/>
                    <a:pt x="214" y="233"/>
                  </a:cubicBezTo>
                  <a:cubicBezTo>
                    <a:pt x="213" y="233"/>
                    <a:pt x="211" y="233"/>
                    <a:pt x="210" y="233"/>
                  </a:cubicBezTo>
                  <a:cubicBezTo>
                    <a:pt x="207" y="233"/>
                    <a:pt x="207" y="230"/>
                    <a:pt x="206" y="228"/>
                  </a:cubicBezTo>
                  <a:cubicBezTo>
                    <a:pt x="206" y="228"/>
                    <a:pt x="206" y="228"/>
                    <a:pt x="205" y="227"/>
                  </a:cubicBezTo>
                  <a:cubicBezTo>
                    <a:pt x="205" y="227"/>
                    <a:pt x="204" y="227"/>
                    <a:pt x="204" y="226"/>
                  </a:cubicBezTo>
                  <a:cubicBezTo>
                    <a:pt x="201" y="225"/>
                    <a:pt x="200" y="222"/>
                    <a:pt x="200" y="221"/>
                  </a:cubicBezTo>
                  <a:cubicBezTo>
                    <a:pt x="200" y="221"/>
                    <a:pt x="200" y="221"/>
                    <a:pt x="200" y="221"/>
                  </a:cubicBezTo>
                  <a:cubicBezTo>
                    <a:pt x="202" y="216"/>
                    <a:pt x="202" y="216"/>
                    <a:pt x="202" y="216"/>
                  </a:cubicBezTo>
                  <a:cubicBezTo>
                    <a:pt x="201" y="215"/>
                    <a:pt x="201" y="214"/>
                    <a:pt x="201" y="214"/>
                  </a:cubicBezTo>
                  <a:cubicBezTo>
                    <a:pt x="201" y="214"/>
                    <a:pt x="201" y="214"/>
                    <a:pt x="201" y="214"/>
                  </a:cubicBezTo>
                  <a:cubicBezTo>
                    <a:pt x="200" y="214"/>
                    <a:pt x="200" y="214"/>
                    <a:pt x="200" y="214"/>
                  </a:cubicBezTo>
                  <a:cubicBezTo>
                    <a:pt x="200" y="214"/>
                    <a:pt x="200" y="214"/>
                    <a:pt x="200" y="214"/>
                  </a:cubicBezTo>
                  <a:cubicBezTo>
                    <a:pt x="200" y="214"/>
                    <a:pt x="200" y="214"/>
                    <a:pt x="200" y="214"/>
                  </a:cubicBezTo>
                  <a:cubicBezTo>
                    <a:pt x="193" y="213"/>
                    <a:pt x="193" y="213"/>
                    <a:pt x="193" y="213"/>
                  </a:cubicBezTo>
                  <a:cubicBezTo>
                    <a:pt x="187" y="205"/>
                    <a:pt x="187" y="205"/>
                    <a:pt x="187" y="205"/>
                  </a:cubicBezTo>
                  <a:cubicBezTo>
                    <a:pt x="188" y="204"/>
                    <a:pt x="188" y="204"/>
                    <a:pt x="188" y="204"/>
                  </a:cubicBezTo>
                  <a:cubicBezTo>
                    <a:pt x="188" y="204"/>
                    <a:pt x="189" y="198"/>
                    <a:pt x="189" y="197"/>
                  </a:cubicBezTo>
                  <a:cubicBezTo>
                    <a:pt x="189" y="197"/>
                    <a:pt x="189" y="197"/>
                    <a:pt x="189" y="197"/>
                  </a:cubicBezTo>
                  <a:cubicBezTo>
                    <a:pt x="185" y="195"/>
                    <a:pt x="185" y="195"/>
                    <a:pt x="185" y="195"/>
                  </a:cubicBezTo>
                  <a:cubicBezTo>
                    <a:pt x="187" y="191"/>
                    <a:pt x="187" y="191"/>
                    <a:pt x="187" y="191"/>
                  </a:cubicBezTo>
                  <a:cubicBezTo>
                    <a:pt x="184" y="186"/>
                    <a:pt x="184" y="186"/>
                    <a:pt x="184" y="186"/>
                  </a:cubicBezTo>
                  <a:cubicBezTo>
                    <a:pt x="185" y="183"/>
                    <a:pt x="185" y="183"/>
                    <a:pt x="185" y="183"/>
                  </a:cubicBezTo>
                  <a:cubicBezTo>
                    <a:pt x="183" y="180"/>
                    <a:pt x="183" y="180"/>
                    <a:pt x="183" y="180"/>
                  </a:cubicBezTo>
                  <a:cubicBezTo>
                    <a:pt x="182" y="177"/>
                    <a:pt x="182" y="177"/>
                    <a:pt x="182" y="177"/>
                  </a:cubicBezTo>
                  <a:cubicBezTo>
                    <a:pt x="186" y="172"/>
                    <a:pt x="186" y="172"/>
                    <a:pt x="186" y="172"/>
                  </a:cubicBezTo>
                  <a:cubicBezTo>
                    <a:pt x="186" y="170"/>
                    <a:pt x="186" y="170"/>
                    <a:pt x="186" y="170"/>
                  </a:cubicBezTo>
                  <a:cubicBezTo>
                    <a:pt x="183" y="164"/>
                    <a:pt x="183" y="164"/>
                    <a:pt x="183" y="164"/>
                  </a:cubicBezTo>
                  <a:cubicBezTo>
                    <a:pt x="181" y="162"/>
                    <a:pt x="181" y="160"/>
                    <a:pt x="181" y="160"/>
                  </a:cubicBezTo>
                  <a:cubicBezTo>
                    <a:pt x="180" y="159"/>
                    <a:pt x="178" y="158"/>
                    <a:pt x="175" y="156"/>
                  </a:cubicBezTo>
                  <a:cubicBezTo>
                    <a:pt x="175" y="156"/>
                    <a:pt x="175" y="156"/>
                    <a:pt x="175" y="156"/>
                  </a:cubicBezTo>
                  <a:cubicBezTo>
                    <a:pt x="172" y="149"/>
                    <a:pt x="172" y="149"/>
                    <a:pt x="172" y="149"/>
                  </a:cubicBezTo>
                  <a:cubicBezTo>
                    <a:pt x="166" y="143"/>
                    <a:pt x="166" y="143"/>
                    <a:pt x="166" y="143"/>
                  </a:cubicBezTo>
                  <a:cubicBezTo>
                    <a:pt x="161" y="137"/>
                    <a:pt x="161" y="137"/>
                    <a:pt x="161" y="137"/>
                  </a:cubicBezTo>
                  <a:cubicBezTo>
                    <a:pt x="158" y="134"/>
                    <a:pt x="158" y="134"/>
                    <a:pt x="158" y="134"/>
                  </a:cubicBezTo>
                  <a:cubicBezTo>
                    <a:pt x="155" y="126"/>
                    <a:pt x="155" y="126"/>
                    <a:pt x="155" y="126"/>
                  </a:cubicBezTo>
                  <a:cubicBezTo>
                    <a:pt x="155" y="124"/>
                    <a:pt x="155" y="124"/>
                    <a:pt x="155" y="124"/>
                  </a:cubicBezTo>
                  <a:cubicBezTo>
                    <a:pt x="155" y="123"/>
                    <a:pt x="156" y="120"/>
                    <a:pt x="156" y="119"/>
                  </a:cubicBezTo>
                  <a:cubicBezTo>
                    <a:pt x="156" y="118"/>
                    <a:pt x="156" y="118"/>
                    <a:pt x="157" y="116"/>
                  </a:cubicBezTo>
                  <a:cubicBezTo>
                    <a:pt x="157" y="114"/>
                    <a:pt x="158" y="110"/>
                    <a:pt x="158" y="108"/>
                  </a:cubicBezTo>
                  <a:cubicBezTo>
                    <a:pt x="158" y="105"/>
                    <a:pt x="160" y="101"/>
                    <a:pt x="160" y="100"/>
                  </a:cubicBezTo>
                  <a:cubicBezTo>
                    <a:pt x="161" y="94"/>
                    <a:pt x="161" y="94"/>
                    <a:pt x="161" y="94"/>
                  </a:cubicBezTo>
                  <a:cubicBezTo>
                    <a:pt x="160" y="93"/>
                    <a:pt x="160" y="93"/>
                    <a:pt x="160" y="93"/>
                  </a:cubicBezTo>
                  <a:cubicBezTo>
                    <a:pt x="155" y="90"/>
                    <a:pt x="155" y="90"/>
                    <a:pt x="155" y="90"/>
                  </a:cubicBezTo>
                  <a:cubicBezTo>
                    <a:pt x="151" y="85"/>
                    <a:pt x="151" y="85"/>
                    <a:pt x="151" y="85"/>
                  </a:cubicBezTo>
                  <a:cubicBezTo>
                    <a:pt x="151" y="85"/>
                    <a:pt x="151" y="85"/>
                    <a:pt x="151" y="85"/>
                  </a:cubicBezTo>
                  <a:cubicBezTo>
                    <a:pt x="151" y="84"/>
                    <a:pt x="149" y="81"/>
                    <a:pt x="145" y="80"/>
                  </a:cubicBezTo>
                  <a:cubicBezTo>
                    <a:pt x="144" y="80"/>
                    <a:pt x="142" y="79"/>
                    <a:pt x="141" y="79"/>
                  </a:cubicBezTo>
                  <a:cubicBezTo>
                    <a:pt x="141" y="79"/>
                    <a:pt x="141" y="79"/>
                    <a:pt x="140" y="79"/>
                  </a:cubicBezTo>
                  <a:cubicBezTo>
                    <a:pt x="140" y="80"/>
                    <a:pt x="140" y="80"/>
                    <a:pt x="140" y="80"/>
                  </a:cubicBezTo>
                  <a:cubicBezTo>
                    <a:pt x="132" y="76"/>
                    <a:pt x="132" y="76"/>
                    <a:pt x="132" y="76"/>
                  </a:cubicBezTo>
                  <a:cubicBezTo>
                    <a:pt x="128" y="69"/>
                    <a:pt x="128" y="69"/>
                    <a:pt x="128" y="69"/>
                  </a:cubicBezTo>
                  <a:cubicBezTo>
                    <a:pt x="124" y="63"/>
                    <a:pt x="124" y="63"/>
                    <a:pt x="124" y="63"/>
                  </a:cubicBezTo>
                  <a:cubicBezTo>
                    <a:pt x="127" y="59"/>
                    <a:pt x="127" y="59"/>
                    <a:pt x="127" y="59"/>
                  </a:cubicBezTo>
                  <a:cubicBezTo>
                    <a:pt x="128" y="52"/>
                    <a:pt x="128" y="52"/>
                    <a:pt x="128" y="52"/>
                  </a:cubicBezTo>
                  <a:cubicBezTo>
                    <a:pt x="127" y="49"/>
                    <a:pt x="127" y="49"/>
                    <a:pt x="127" y="49"/>
                  </a:cubicBezTo>
                  <a:cubicBezTo>
                    <a:pt x="120" y="48"/>
                    <a:pt x="120" y="48"/>
                    <a:pt x="120" y="48"/>
                  </a:cubicBezTo>
                  <a:cubicBezTo>
                    <a:pt x="122" y="46"/>
                    <a:pt x="122" y="46"/>
                    <a:pt x="122" y="46"/>
                  </a:cubicBezTo>
                  <a:cubicBezTo>
                    <a:pt x="122" y="45"/>
                    <a:pt x="122" y="45"/>
                    <a:pt x="122" y="44"/>
                  </a:cubicBezTo>
                  <a:cubicBezTo>
                    <a:pt x="123" y="44"/>
                    <a:pt x="123" y="44"/>
                    <a:pt x="123" y="44"/>
                  </a:cubicBezTo>
                  <a:cubicBezTo>
                    <a:pt x="123" y="44"/>
                    <a:pt x="123" y="44"/>
                    <a:pt x="123" y="44"/>
                  </a:cubicBezTo>
                  <a:cubicBezTo>
                    <a:pt x="123" y="44"/>
                    <a:pt x="123" y="44"/>
                    <a:pt x="123" y="44"/>
                  </a:cubicBezTo>
                  <a:cubicBezTo>
                    <a:pt x="123" y="43"/>
                    <a:pt x="123" y="43"/>
                    <a:pt x="123" y="43"/>
                  </a:cubicBezTo>
                  <a:cubicBezTo>
                    <a:pt x="123" y="43"/>
                    <a:pt x="123" y="43"/>
                    <a:pt x="123" y="43"/>
                  </a:cubicBezTo>
                  <a:cubicBezTo>
                    <a:pt x="123" y="43"/>
                    <a:pt x="123" y="43"/>
                    <a:pt x="123" y="43"/>
                  </a:cubicBezTo>
                  <a:cubicBezTo>
                    <a:pt x="125" y="41"/>
                    <a:pt x="125" y="41"/>
                    <a:pt x="125" y="41"/>
                  </a:cubicBezTo>
                  <a:cubicBezTo>
                    <a:pt x="125" y="41"/>
                    <a:pt x="126" y="41"/>
                    <a:pt x="126" y="41"/>
                  </a:cubicBezTo>
                  <a:cubicBezTo>
                    <a:pt x="127" y="39"/>
                    <a:pt x="128" y="39"/>
                    <a:pt x="129" y="38"/>
                  </a:cubicBezTo>
                  <a:cubicBezTo>
                    <a:pt x="129" y="38"/>
                    <a:pt x="129" y="38"/>
                    <a:pt x="129" y="38"/>
                  </a:cubicBezTo>
                  <a:cubicBezTo>
                    <a:pt x="129" y="38"/>
                    <a:pt x="129" y="38"/>
                    <a:pt x="129" y="38"/>
                  </a:cubicBezTo>
                  <a:cubicBezTo>
                    <a:pt x="129" y="37"/>
                    <a:pt x="129" y="37"/>
                    <a:pt x="130" y="37"/>
                  </a:cubicBezTo>
                  <a:cubicBezTo>
                    <a:pt x="129" y="37"/>
                    <a:pt x="127" y="36"/>
                    <a:pt x="127" y="35"/>
                  </a:cubicBezTo>
                  <a:cubicBezTo>
                    <a:pt x="127" y="34"/>
                    <a:pt x="126" y="32"/>
                    <a:pt x="126" y="30"/>
                  </a:cubicBezTo>
                  <a:cubicBezTo>
                    <a:pt x="126" y="30"/>
                    <a:pt x="126" y="29"/>
                    <a:pt x="126" y="28"/>
                  </a:cubicBezTo>
                  <a:cubicBezTo>
                    <a:pt x="126" y="27"/>
                    <a:pt x="126" y="25"/>
                    <a:pt x="126" y="23"/>
                  </a:cubicBezTo>
                  <a:cubicBezTo>
                    <a:pt x="126" y="22"/>
                    <a:pt x="128" y="19"/>
                    <a:pt x="128" y="19"/>
                  </a:cubicBezTo>
                  <a:cubicBezTo>
                    <a:pt x="128" y="19"/>
                    <a:pt x="126" y="17"/>
                    <a:pt x="126" y="16"/>
                  </a:cubicBezTo>
                  <a:cubicBezTo>
                    <a:pt x="126" y="15"/>
                    <a:pt x="125" y="13"/>
                    <a:pt x="126" y="12"/>
                  </a:cubicBezTo>
                  <a:cubicBezTo>
                    <a:pt x="126" y="11"/>
                    <a:pt x="126" y="11"/>
                    <a:pt x="126" y="11"/>
                  </a:cubicBezTo>
                  <a:cubicBezTo>
                    <a:pt x="124" y="10"/>
                    <a:pt x="124" y="10"/>
                    <a:pt x="124" y="10"/>
                  </a:cubicBezTo>
                  <a:cubicBezTo>
                    <a:pt x="119" y="9"/>
                    <a:pt x="119" y="9"/>
                    <a:pt x="119" y="9"/>
                  </a:cubicBezTo>
                  <a:cubicBezTo>
                    <a:pt x="108" y="6"/>
                    <a:pt x="108" y="6"/>
                    <a:pt x="108" y="6"/>
                  </a:cubicBezTo>
                  <a:cubicBezTo>
                    <a:pt x="105" y="5"/>
                    <a:pt x="106" y="3"/>
                    <a:pt x="104" y="1"/>
                  </a:cubicBezTo>
                  <a:cubicBezTo>
                    <a:pt x="103" y="0"/>
                    <a:pt x="99" y="1"/>
                    <a:pt x="97" y="1"/>
                  </a:cubicBezTo>
                  <a:cubicBezTo>
                    <a:pt x="93" y="5"/>
                    <a:pt x="93" y="5"/>
                    <a:pt x="93" y="5"/>
                  </a:cubicBezTo>
                  <a:cubicBezTo>
                    <a:pt x="92" y="9"/>
                    <a:pt x="92" y="9"/>
                    <a:pt x="92" y="9"/>
                  </a:cubicBezTo>
                  <a:cubicBezTo>
                    <a:pt x="85" y="9"/>
                    <a:pt x="85" y="9"/>
                    <a:pt x="85" y="9"/>
                  </a:cubicBezTo>
                  <a:cubicBezTo>
                    <a:pt x="82" y="11"/>
                    <a:pt x="82" y="11"/>
                    <a:pt x="82" y="11"/>
                  </a:cubicBezTo>
                  <a:cubicBezTo>
                    <a:pt x="76" y="12"/>
                    <a:pt x="81" y="16"/>
                    <a:pt x="81" y="19"/>
                  </a:cubicBezTo>
                  <a:cubicBezTo>
                    <a:pt x="82" y="20"/>
                    <a:pt x="82" y="20"/>
                    <a:pt x="82" y="20"/>
                  </a:cubicBezTo>
                  <a:cubicBezTo>
                    <a:pt x="79" y="22"/>
                    <a:pt x="79" y="22"/>
                    <a:pt x="79" y="22"/>
                  </a:cubicBezTo>
                  <a:cubicBezTo>
                    <a:pt x="77" y="23"/>
                    <a:pt x="77" y="23"/>
                    <a:pt x="77" y="23"/>
                  </a:cubicBezTo>
                  <a:cubicBezTo>
                    <a:pt x="77" y="23"/>
                    <a:pt x="77" y="23"/>
                    <a:pt x="77" y="23"/>
                  </a:cubicBezTo>
                  <a:cubicBezTo>
                    <a:pt x="75" y="24"/>
                    <a:pt x="79" y="31"/>
                    <a:pt x="78" y="40"/>
                  </a:cubicBezTo>
                  <a:cubicBezTo>
                    <a:pt x="77" y="42"/>
                    <a:pt x="79" y="46"/>
                    <a:pt x="79" y="46"/>
                  </a:cubicBezTo>
                  <a:cubicBezTo>
                    <a:pt x="79" y="46"/>
                    <a:pt x="81" y="52"/>
                    <a:pt x="81" y="55"/>
                  </a:cubicBezTo>
                  <a:cubicBezTo>
                    <a:pt x="81" y="58"/>
                    <a:pt x="79" y="58"/>
                    <a:pt x="79" y="58"/>
                  </a:cubicBezTo>
                  <a:cubicBezTo>
                    <a:pt x="79" y="58"/>
                    <a:pt x="76" y="61"/>
                    <a:pt x="73" y="63"/>
                  </a:cubicBezTo>
                  <a:cubicBezTo>
                    <a:pt x="71" y="65"/>
                    <a:pt x="73" y="66"/>
                    <a:pt x="73" y="66"/>
                  </a:cubicBezTo>
                  <a:cubicBezTo>
                    <a:pt x="73" y="66"/>
                    <a:pt x="73" y="71"/>
                    <a:pt x="74" y="72"/>
                  </a:cubicBezTo>
                  <a:cubicBezTo>
                    <a:pt x="74" y="72"/>
                    <a:pt x="74" y="72"/>
                    <a:pt x="74" y="72"/>
                  </a:cubicBezTo>
                  <a:cubicBezTo>
                    <a:pt x="74" y="72"/>
                    <a:pt x="74" y="72"/>
                    <a:pt x="74" y="72"/>
                  </a:cubicBezTo>
                  <a:cubicBezTo>
                    <a:pt x="74" y="73"/>
                    <a:pt x="74" y="73"/>
                    <a:pt x="74" y="73"/>
                  </a:cubicBezTo>
                  <a:cubicBezTo>
                    <a:pt x="74" y="73"/>
                    <a:pt x="74" y="73"/>
                    <a:pt x="74" y="73"/>
                  </a:cubicBezTo>
                  <a:cubicBezTo>
                    <a:pt x="73" y="73"/>
                    <a:pt x="73" y="73"/>
                    <a:pt x="73" y="73"/>
                  </a:cubicBezTo>
                  <a:cubicBezTo>
                    <a:pt x="73" y="73"/>
                    <a:pt x="73" y="73"/>
                    <a:pt x="73" y="73"/>
                  </a:cubicBezTo>
                  <a:cubicBezTo>
                    <a:pt x="73" y="73"/>
                    <a:pt x="72" y="73"/>
                    <a:pt x="72" y="74"/>
                  </a:cubicBezTo>
                  <a:cubicBezTo>
                    <a:pt x="72" y="74"/>
                    <a:pt x="72" y="74"/>
                    <a:pt x="72" y="74"/>
                  </a:cubicBezTo>
                  <a:cubicBezTo>
                    <a:pt x="71" y="74"/>
                    <a:pt x="70" y="74"/>
                    <a:pt x="70" y="74"/>
                  </a:cubicBezTo>
                  <a:cubicBezTo>
                    <a:pt x="67" y="72"/>
                    <a:pt x="67" y="72"/>
                    <a:pt x="67" y="72"/>
                  </a:cubicBezTo>
                  <a:cubicBezTo>
                    <a:pt x="59" y="70"/>
                    <a:pt x="59" y="70"/>
                    <a:pt x="59" y="70"/>
                  </a:cubicBezTo>
                  <a:cubicBezTo>
                    <a:pt x="56" y="68"/>
                    <a:pt x="56" y="68"/>
                    <a:pt x="56" y="68"/>
                  </a:cubicBezTo>
                  <a:cubicBezTo>
                    <a:pt x="52" y="70"/>
                    <a:pt x="52" y="70"/>
                    <a:pt x="52" y="70"/>
                  </a:cubicBezTo>
                  <a:cubicBezTo>
                    <a:pt x="52" y="72"/>
                    <a:pt x="52" y="72"/>
                    <a:pt x="52" y="72"/>
                  </a:cubicBezTo>
                  <a:cubicBezTo>
                    <a:pt x="50" y="74"/>
                    <a:pt x="50" y="74"/>
                    <a:pt x="50" y="74"/>
                  </a:cubicBezTo>
                  <a:cubicBezTo>
                    <a:pt x="47" y="77"/>
                    <a:pt x="47" y="77"/>
                    <a:pt x="47" y="77"/>
                  </a:cubicBezTo>
                  <a:cubicBezTo>
                    <a:pt x="46" y="77"/>
                    <a:pt x="38" y="75"/>
                    <a:pt x="36" y="74"/>
                  </a:cubicBezTo>
                  <a:cubicBezTo>
                    <a:pt x="34" y="74"/>
                    <a:pt x="27" y="68"/>
                    <a:pt x="27" y="68"/>
                  </a:cubicBezTo>
                  <a:cubicBezTo>
                    <a:pt x="22" y="62"/>
                    <a:pt x="22" y="62"/>
                    <a:pt x="22" y="62"/>
                  </a:cubicBezTo>
                  <a:cubicBezTo>
                    <a:pt x="16" y="55"/>
                    <a:pt x="16" y="55"/>
                    <a:pt x="16" y="55"/>
                  </a:cubicBezTo>
                  <a:cubicBezTo>
                    <a:pt x="13" y="55"/>
                    <a:pt x="13" y="55"/>
                    <a:pt x="13" y="55"/>
                  </a:cubicBezTo>
                  <a:cubicBezTo>
                    <a:pt x="11" y="53"/>
                    <a:pt x="8" y="53"/>
                    <a:pt x="7" y="55"/>
                  </a:cubicBezTo>
                  <a:cubicBezTo>
                    <a:pt x="7" y="55"/>
                    <a:pt x="7" y="55"/>
                    <a:pt x="7" y="55"/>
                  </a:cubicBezTo>
                  <a:cubicBezTo>
                    <a:pt x="6" y="56"/>
                    <a:pt x="6" y="56"/>
                    <a:pt x="6" y="56"/>
                  </a:cubicBezTo>
                  <a:cubicBezTo>
                    <a:pt x="5" y="58"/>
                    <a:pt x="7" y="63"/>
                    <a:pt x="7" y="63"/>
                  </a:cubicBezTo>
                  <a:cubicBezTo>
                    <a:pt x="7" y="63"/>
                    <a:pt x="7" y="64"/>
                    <a:pt x="6" y="64"/>
                  </a:cubicBezTo>
                  <a:cubicBezTo>
                    <a:pt x="6" y="64"/>
                    <a:pt x="6" y="64"/>
                    <a:pt x="6" y="64"/>
                  </a:cubicBezTo>
                  <a:cubicBezTo>
                    <a:pt x="6" y="64"/>
                    <a:pt x="6" y="64"/>
                    <a:pt x="6" y="64"/>
                  </a:cubicBezTo>
                  <a:cubicBezTo>
                    <a:pt x="5" y="64"/>
                    <a:pt x="2" y="65"/>
                    <a:pt x="1" y="65"/>
                  </a:cubicBezTo>
                  <a:cubicBezTo>
                    <a:pt x="0" y="65"/>
                    <a:pt x="1" y="67"/>
                    <a:pt x="1" y="67"/>
                  </a:cubicBezTo>
                  <a:cubicBezTo>
                    <a:pt x="7" y="70"/>
                    <a:pt x="7" y="70"/>
                    <a:pt x="7" y="70"/>
                  </a:cubicBezTo>
                  <a:cubicBezTo>
                    <a:pt x="7" y="74"/>
                    <a:pt x="7" y="74"/>
                    <a:pt x="7" y="74"/>
                  </a:cubicBezTo>
                  <a:cubicBezTo>
                    <a:pt x="11" y="75"/>
                    <a:pt x="11" y="75"/>
                    <a:pt x="11" y="75"/>
                  </a:cubicBezTo>
                  <a:cubicBezTo>
                    <a:pt x="14" y="77"/>
                    <a:pt x="14" y="77"/>
                    <a:pt x="14" y="77"/>
                  </a:cubicBezTo>
                  <a:cubicBezTo>
                    <a:pt x="17" y="81"/>
                    <a:pt x="17" y="81"/>
                    <a:pt x="17" y="81"/>
                  </a:cubicBezTo>
                  <a:cubicBezTo>
                    <a:pt x="17" y="81"/>
                    <a:pt x="18" y="82"/>
                    <a:pt x="19" y="82"/>
                  </a:cubicBezTo>
                  <a:cubicBezTo>
                    <a:pt x="20" y="82"/>
                    <a:pt x="21" y="83"/>
                    <a:pt x="21" y="83"/>
                  </a:cubicBezTo>
                  <a:cubicBezTo>
                    <a:pt x="23" y="86"/>
                    <a:pt x="23" y="86"/>
                    <a:pt x="23" y="86"/>
                  </a:cubicBezTo>
                  <a:cubicBezTo>
                    <a:pt x="26" y="85"/>
                    <a:pt x="26" y="85"/>
                    <a:pt x="26" y="85"/>
                  </a:cubicBezTo>
                  <a:cubicBezTo>
                    <a:pt x="26" y="85"/>
                    <a:pt x="27" y="86"/>
                    <a:pt x="28" y="88"/>
                  </a:cubicBezTo>
                  <a:cubicBezTo>
                    <a:pt x="29" y="89"/>
                    <a:pt x="30" y="88"/>
                    <a:pt x="30" y="88"/>
                  </a:cubicBezTo>
                  <a:cubicBezTo>
                    <a:pt x="34" y="88"/>
                    <a:pt x="34" y="88"/>
                    <a:pt x="34" y="88"/>
                  </a:cubicBezTo>
                  <a:cubicBezTo>
                    <a:pt x="38" y="90"/>
                    <a:pt x="38" y="90"/>
                    <a:pt x="38" y="90"/>
                  </a:cubicBezTo>
                  <a:cubicBezTo>
                    <a:pt x="44" y="93"/>
                    <a:pt x="44" y="93"/>
                    <a:pt x="44" y="93"/>
                  </a:cubicBezTo>
                  <a:cubicBezTo>
                    <a:pt x="44" y="93"/>
                    <a:pt x="49" y="99"/>
                    <a:pt x="49" y="100"/>
                  </a:cubicBezTo>
                  <a:cubicBezTo>
                    <a:pt x="50" y="100"/>
                    <a:pt x="51" y="99"/>
                    <a:pt x="51" y="99"/>
                  </a:cubicBezTo>
                  <a:cubicBezTo>
                    <a:pt x="54" y="104"/>
                    <a:pt x="54" y="104"/>
                    <a:pt x="54" y="104"/>
                  </a:cubicBezTo>
                  <a:cubicBezTo>
                    <a:pt x="59" y="106"/>
                    <a:pt x="59" y="106"/>
                    <a:pt x="59" y="106"/>
                  </a:cubicBezTo>
                  <a:cubicBezTo>
                    <a:pt x="57" y="111"/>
                    <a:pt x="57" y="111"/>
                    <a:pt x="57" y="111"/>
                  </a:cubicBezTo>
                  <a:cubicBezTo>
                    <a:pt x="59" y="121"/>
                    <a:pt x="59" y="121"/>
                    <a:pt x="59" y="121"/>
                  </a:cubicBezTo>
                  <a:cubicBezTo>
                    <a:pt x="59" y="125"/>
                    <a:pt x="59" y="125"/>
                    <a:pt x="59" y="125"/>
                  </a:cubicBezTo>
                  <a:cubicBezTo>
                    <a:pt x="60" y="128"/>
                    <a:pt x="60" y="128"/>
                    <a:pt x="60" y="128"/>
                  </a:cubicBezTo>
                  <a:cubicBezTo>
                    <a:pt x="63" y="127"/>
                    <a:pt x="63" y="127"/>
                    <a:pt x="63" y="127"/>
                  </a:cubicBezTo>
                  <a:cubicBezTo>
                    <a:pt x="64" y="128"/>
                    <a:pt x="64" y="128"/>
                    <a:pt x="64" y="128"/>
                  </a:cubicBezTo>
                  <a:cubicBezTo>
                    <a:pt x="63" y="130"/>
                    <a:pt x="63" y="130"/>
                    <a:pt x="64" y="132"/>
                  </a:cubicBezTo>
                  <a:cubicBezTo>
                    <a:pt x="64" y="134"/>
                    <a:pt x="64" y="134"/>
                    <a:pt x="64" y="134"/>
                  </a:cubicBezTo>
                  <a:cubicBezTo>
                    <a:pt x="64" y="139"/>
                    <a:pt x="64" y="139"/>
                    <a:pt x="64" y="139"/>
                  </a:cubicBezTo>
                  <a:cubicBezTo>
                    <a:pt x="74" y="151"/>
                    <a:pt x="74" y="151"/>
                    <a:pt x="74" y="151"/>
                  </a:cubicBezTo>
                  <a:cubicBezTo>
                    <a:pt x="74" y="155"/>
                    <a:pt x="74" y="155"/>
                    <a:pt x="74" y="155"/>
                  </a:cubicBezTo>
                  <a:cubicBezTo>
                    <a:pt x="74" y="155"/>
                    <a:pt x="74" y="159"/>
                    <a:pt x="74" y="159"/>
                  </a:cubicBezTo>
                  <a:cubicBezTo>
                    <a:pt x="73" y="160"/>
                    <a:pt x="74" y="164"/>
                    <a:pt x="74" y="164"/>
                  </a:cubicBezTo>
                  <a:cubicBezTo>
                    <a:pt x="74" y="164"/>
                    <a:pt x="73" y="168"/>
                    <a:pt x="72" y="168"/>
                  </a:cubicBezTo>
                  <a:cubicBezTo>
                    <a:pt x="71" y="169"/>
                    <a:pt x="71" y="171"/>
                    <a:pt x="71" y="171"/>
                  </a:cubicBezTo>
                  <a:cubicBezTo>
                    <a:pt x="73" y="175"/>
                    <a:pt x="73" y="175"/>
                    <a:pt x="73" y="175"/>
                  </a:cubicBezTo>
                  <a:cubicBezTo>
                    <a:pt x="73" y="179"/>
                    <a:pt x="73" y="179"/>
                    <a:pt x="73" y="179"/>
                  </a:cubicBezTo>
                  <a:cubicBezTo>
                    <a:pt x="77" y="182"/>
                    <a:pt x="77" y="182"/>
                    <a:pt x="77" y="182"/>
                  </a:cubicBezTo>
                  <a:cubicBezTo>
                    <a:pt x="81" y="184"/>
                    <a:pt x="81" y="184"/>
                    <a:pt x="81" y="184"/>
                  </a:cubicBezTo>
                  <a:cubicBezTo>
                    <a:pt x="87" y="196"/>
                    <a:pt x="87" y="196"/>
                    <a:pt x="87" y="196"/>
                  </a:cubicBezTo>
                  <a:cubicBezTo>
                    <a:pt x="90" y="196"/>
                    <a:pt x="90" y="196"/>
                    <a:pt x="90" y="196"/>
                  </a:cubicBezTo>
                  <a:cubicBezTo>
                    <a:pt x="93" y="197"/>
                    <a:pt x="93" y="197"/>
                    <a:pt x="93" y="197"/>
                  </a:cubicBezTo>
                  <a:cubicBezTo>
                    <a:pt x="98" y="201"/>
                    <a:pt x="98" y="201"/>
                    <a:pt x="98" y="201"/>
                  </a:cubicBezTo>
                  <a:cubicBezTo>
                    <a:pt x="99" y="199"/>
                    <a:pt x="99" y="199"/>
                    <a:pt x="99" y="199"/>
                  </a:cubicBezTo>
                  <a:cubicBezTo>
                    <a:pt x="105" y="202"/>
                    <a:pt x="105" y="202"/>
                    <a:pt x="105" y="202"/>
                  </a:cubicBezTo>
                  <a:cubicBezTo>
                    <a:pt x="105" y="202"/>
                    <a:pt x="108" y="204"/>
                    <a:pt x="109" y="205"/>
                  </a:cubicBezTo>
                  <a:cubicBezTo>
                    <a:pt x="110" y="206"/>
                    <a:pt x="110" y="208"/>
                    <a:pt x="111" y="209"/>
                  </a:cubicBezTo>
                  <a:cubicBezTo>
                    <a:pt x="111" y="210"/>
                    <a:pt x="111" y="213"/>
                    <a:pt x="111" y="213"/>
                  </a:cubicBezTo>
                  <a:cubicBezTo>
                    <a:pt x="111" y="213"/>
                    <a:pt x="111" y="216"/>
                    <a:pt x="111" y="217"/>
                  </a:cubicBezTo>
                  <a:cubicBezTo>
                    <a:pt x="111" y="218"/>
                    <a:pt x="112" y="220"/>
                    <a:pt x="112" y="221"/>
                  </a:cubicBezTo>
                  <a:cubicBezTo>
                    <a:pt x="112" y="221"/>
                    <a:pt x="114" y="223"/>
                    <a:pt x="116" y="223"/>
                  </a:cubicBezTo>
                  <a:cubicBezTo>
                    <a:pt x="117" y="224"/>
                    <a:pt x="115" y="225"/>
                    <a:pt x="115" y="225"/>
                  </a:cubicBezTo>
                  <a:cubicBezTo>
                    <a:pt x="113" y="228"/>
                    <a:pt x="113" y="228"/>
                    <a:pt x="113" y="228"/>
                  </a:cubicBezTo>
                  <a:cubicBezTo>
                    <a:pt x="113" y="228"/>
                    <a:pt x="117" y="231"/>
                    <a:pt x="117" y="231"/>
                  </a:cubicBezTo>
                  <a:cubicBezTo>
                    <a:pt x="117" y="232"/>
                    <a:pt x="114" y="232"/>
                    <a:pt x="114" y="232"/>
                  </a:cubicBezTo>
                  <a:cubicBezTo>
                    <a:pt x="109" y="230"/>
                    <a:pt x="112" y="232"/>
                    <a:pt x="107" y="233"/>
                  </a:cubicBezTo>
                  <a:cubicBezTo>
                    <a:pt x="107" y="233"/>
                    <a:pt x="103" y="236"/>
                    <a:pt x="103" y="236"/>
                  </a:cubicBezTo>
                  <a:cubicBezTo>
                    <a:pt x="103" y="239"/>
                    <a:pt x="103" y="239"/>
                    <a:pt x="103" y="239"/>
                  </a:cubicBezTo>
                  <a:cubicBezTo>
                    <a:pt x="103" y="239"/>
                    <a:pt x="102" y="241"/>
                    <a:pt x="101" y="242"/>
                  </a:cubicBezTo>
                  <a:cubicBezTo>
                    <a:pt x="101" y="242"/>
                    <a:pt x="102" y="245"/>
                    <a:pt x="102" y="246"/>
                  </a:cubicBezTo>
                  <a:cubicBezTo>
                    <a:pt x="102" y="248"/>
                    <a:pt x="102" y="250"/>
                    <a:pt x="102" y="250"/>
                  </a:cubicBezTo>
                  <a:cubicBezTo>
                    <a:pt x="99" y="255"/>
                    <a:pt x="99" y="255"/>
                    <a:pt x="99" y="255"/>
                  </a:cubicBezTo>
                  <a:cubicBezTo>
                    <a:pt x="99" y="255"/>
                    <a:pt x="96" y="260"/>
                    <a:pt x="97" y="261"/>
                  </a:cubicBezTo>
                  <a:cubicBezTo>
                    <a:pt x="97" y="263"/>
                    <a:pt x="94" y="265"/>
                    <a:pt x="93" y="267"/>
                  </a:cubicBezTo>
                  <a:cubicBezTo>
                    <a:pt x="92" y="268"/>
                    <a:pt x="92" y="272"/>
                    <a:pt x="91" y="273"/>
                  </a:cubicBezTo>
                  <a:cubicBezTo>
                    <a:pt x="90" y="274"/>
                    <a:pt x="88" y="273"/>
                    <a:pt x="88" y="274"/>
                  </a:cubicBezTo>
                  <a:cubicBezTo>
                    <a:pt x="88" y="275"/>
                    <a:pt x="88" y="279"/>
                    <a:pt x="88" y="280"/>
                  </a:cubicBezTo>
                  <a:cubicBezTo>
                    <a:pt x="87" y="281"/>
                    <a:pt x="86" y="282"/>
                    <a:pt x="85" y="282"/>
                  </a:cubicBezTo>
                  <a:cubicBezTo>
                    <a:pt x="85" y="283"/>
                    <a:pt x="85" y="283"/>
                    <a:pt x="83" y="284"/>
                  </a:cubicBezTo>
                  <a:cubicBezTo>
                    <a:pt x="82" y="285"/>
                    <a:pt x="82" y="284"/>
                    <a:pt x="81" y="284"/>
                  </a:cubicBezTo>
                  <a:cubicBezTo>
                    <a:pt x="80" y="284"/>
                    <a:pt x="80" y="285"/>
                    <a:pt x="80" y="286"/>
                  </a:cubicBezTo>
                  <a:cubicBezTo>
                    <a:pt x="79" y="286"/>
                    <a:pt x="79" y="288"/>
                    <a:pt x="80" y="288"/>
                  </a:cubicBezTo>
                  <a:cubicBezTo>
                    <a:pt x="80" y="288"/>
                    <a:pt x="82" y="289"/>
                    <a:pt x="82" y="289"/>
                  </a:cubicBezTo>
                  <a:cubicBezTo>
                    <a:pt x="82" y="289"/>
                    <a:pt x="82" y="293"/>
                    <a:pt x="81" y="293"/>
                  </a:cubicBezTo>
                  <a:cubicBezTo>
                    <a:pt x="80" y="294"/>
                    <a:pt x="80" y="293"/>
                    <a:pt x="79" y="293"/>
                  </a:cubicBezTo>
                  <a:cubicBezTo>
                    <a:pt x="77" y="292"/>
                    <a:pt x="78" y="293"/>
                    <a:pt x="77" y="294"/>
                  </a:cubicBezTo>
                  <a:cubicBezTo>
                    <a:pt x="75" y="295"/>
                    <a:pt x="77" y="295"/>
                    <a:pt x="77" y="297"/>
                  </a:cubicBezTo>
                  <a:cubicBezTo>
                    <a:pt x="77" y="299"/>
                    <a:pt x="77" y="301"/>
                    <a:pt x="75" y="301"/>
                  </a:cubicBezTo>
                  <a:cubicBezTo>
                    <a:pt x="73" y="301"/>
                    <a:pt x="75" y="301"/>
                    <a:pt x="73" y="301"/>
                  </a:cubicBezTo>
                  <a:cubicBezTo>
                    <a:pt x="72" y="302"/>
                    <a:pt x="73" y="303"/>
                    <a:pt x="72" y="305"/>
                  </a:cubicBezTo>
                  <a:cubicBezTo>
                    <a:pt x="72" y="307"/>
                    <a:pt x="72" y="306"/>
                    <a:pt x="73" y="307"/>
                  </a:cubicBezTo>
                  <a:cubicBezTo>
                    <a:pt x="73" y="308"/>
                    <a:pt x="75" y="308"/>
                    <a:pt x="75" y="310"/>
                  </a:cubicBezTo>
                  <a:cubicBezTo>
                    <a:pt x="75" y="311"/>
                    <a:pt x="75" y="311"/>
                    <a:pt x="75" y="312"/>
                  </a:cubicBezTo>
                  <a:cubicBezTo>
                    <a:pt x="74" y="313"/>
                    <a:pt x="72" y="312"/>
                    <a:pt x="72" y="311"/>
                  </a:cubicBezTo>
                  <a:cubicBezTo>
                    <a:pt x="72" y="310"/>
                    <a:pt x="72" y="309"/>
                    <a:pt x="72" y="309"/>
                  </a:cubicBezTo>
                  <a:cubicBezTo>
                    <a:pt x="72" y="309"/>
                    <a:pt x="71" y="308"/>
                    <a:pt x="69" y="308"/>
                  </a:cubicBezTo>
                  <a:cubicBezTo>
                    <a:pt x="67" y="308"/>
                    <a:pt x="69" y="311"/>
                    <a:pt x="69" y="312"/>
                  </a:cubicBezTo>
                  <a:cubicBezTo>
                    <a:pt x="70" y="314"/>
                    <a:pt x="69" y="315"/>
                    <a:pt x="67" y="314"/>
                  </a:cubicBezTo>
                  <a:cubicBezTo>
                    <a:pt x="65" y="314"/>
                    <a:pt x="66" y="314"/>
                    <a:pt x="66" y="314"/>
                  </a:cubicBezTo>
                  <a:cubicBezTo>
                    <a:pt x="66" y="314"/>
                    <a:pt x="62" y="316"/>
                    <a:pt x="62" y="315"/>
                  </a:cubicBezTo>
                  <a:cubicBezTo>
                    <a:pt x="62" y="315"/>
                    <a:pt x="61" y="314"/>
                    <a:pt x="61" y="314"/>
                  </a:cubicBezTo>
                  <a:cubicBezTo>
                    <a:pt x="60" y="314"/>
                    <a:pt x="60" y="315"/>
                    <a:pt x="59" y="316"/>
                  </a:cubicBezTo>
                  <a:cubicBezTo>
                    <a:pt x="59" y="316"/>
                    <a:pt x="57" y="316"/>
                    <a:pt x="57" y="315"/>
                  </a:cubicBezTo>
                  <a:cubicBezTo>
                    <a:pt x="57" y="314"/>
                    <a:pt x="56" y="311"/>
                    <a:pt x="56" y="311"/>
                  </a:cubicBezTo>
                  <a:cubicBezTo>
                    <a:pt x="56" y="311"/>
                    <a:pt x="54" y="312"/>
                    <a:pt x="54" y="313"/>
                  </a:cubicBezTo>
                  <a:cubicBezTo>
                    <a:pt x="54" y="314"/>
                    <a:pt x="55" y="316"/>
                    <a:pt x="55" y="316"/>
                  </a:cubicBezTo>
                  <a:cubicBezTo>
                    <a:pt x="55" y="318"/>
                    <a:pt x="55" y="318"/>
                    <a:pt x="55" y="318"/>
                  </a:cubicBezTo>
                  <a:cubicBezTo>
                    <a:pt x="56" y="319"/>
                    <a:pt x="56" y="319"/>
                    <a:pt x="56" y="319"/>
                  </a:cubicBezTo>
                  <a:cubicBezTo>
                    <a:pt x="59" y="317"/>
                    <a:pt x="59" y="317"/>
                    <a:pt x="59" y="317"/>
                  </a:cubicBezTo>
                  <a:cubicBezTo>
                    <a:pt x="59" y="317"/>
                    <a:pt x="61" y="320"/>
                    <a:pt x="61" y="321"/>
                  </a:cubicBezTo>
                  <a:cubicBezTo>
                    <a:pt x="61" y="321"/>
                    <a:pt x="59" y="323"/>
                    <a:pt x="59" y="323"/>
                  </a:cubicBezTo>
                  <a:cubicBezTo>
                    <a:pt x="59" y="323"/>
                    <a:pt x="61" y="326"/>
                    <a:pt x="61" y="327"/>
                  </a:cubicBezTo>
                  <a:cubicBezTo>
                    <a:pt x="61" y="328"/>
                    <a:pt x="60" y="331"/>
                    <a:pt x="60" y="331"/>
                  </a:cubicBezTo>
                  <a:cubicBezTo>
                    <a:pt x="60" y="331"/>
                    <a:pt x="58" y="333"/>
                    <a:pt x="57" y="333"/>
                  </a:cubicBezTo>
                  <a:cubicBezTo>
                    <a:pt x="57" y="333"/>
                    <a:pt x="57" y="337"/>
                    <a:pt x="57" y="337"/>
                  </a:cubicBezTo>
                  <a:cubicBezTo>
                    <a:pt x="57" y="340"/>
                    <a:pt x="57" y="340"/>
                    <a:pt x="57" y="340"/>
                  </a:cubicBezTo>
                  <a:cubicBezTo>
                    <a:pt x="56" y="343"/>
                    <a:pt x="56" y="343"/>
                    <a:pt x="56" y="343"/>
                  </a:cubicBezTo>
                  <a:cubicBezTo>
                    <a:pt x="58" y="346"/>
                    <a:pt x="58" y="346"/>
                    <a:pt x="58" y="346"/>
                  </a:cubicBezTo>
                  <a:cubicBezTo>
                    <a:pt x="58" y="346"/>
                    <a:pt x="58" y="348"/>
                    <a:pt x="58" y="348"/>
                  </a:cubicBezTo>
                  <a:cubicBezTo>
                    <a:pt x="58" y="349"/>
                    <a:pt x="58" y="350"/>
                    <a:pt x="59" y="352"/>
                  </a:cubicBezTo>
                  <a:cubicBezTo>
                    <a:pt x="59" y="353"/>
                    <a:pt x="59" y="353"/>
                    <a:pt x="59" y="353"/>
                  </a:cubicBezTo>
                  <a:cubicBezTo>
                    <a:pt x="59" y="353"/>
                    <a:pt x="62" y="357"/>
                    <a:pt x="63" y="358"/>
                  </a:cubicBezTo>
                  <a:cubicBezTo>
                    <a:pt x="64" y="359"/>
                    <a:pt x="64" y="359"/>
                    <a:pt x="64" y="359"/>
                  </a:cubicBezTo>
                  <a:cubicBezTo>
                    <a:pt x="64" y="359"/>
                    <a:pt x="64" y="361"/>
                    <a:pt x="64" y="362"/>
                  </a:cubicBezTo>
                  <a:cubicBezTo>
                    <a:pt x="63" y="363"/>
                    <a:pt x="65" y="365"/>
                    <a:pt x="65" y="365"/>
                  </a:cubicBezTo>
                  <a:cubicBezTo>
                    <a:pt x="65" y="366"/>
                    <a:pt x="65" y="367"/>
                    <a:pt x="65" y="369"/>
                  </a:cubicBezTo>
                  <a:cubicBezTo>
                    <a:pt x="65" y="371"/>
                    <a:pt x="65" y="371"/>
                    <a:pt x="65" y="371"/>
                  </a:cubicBezTo>
                  <a:cubicBezTo>
                    <a:pt x="65" y="371"/>
                    <a:pt x="66" y="373"/>
                    <a:pt x="66" y="373"/>
                  </a:cubicBezTo>
                  <a:cubicBezTo>
                    <a:pt x="66" y="374"/>
                    <a:pt x="68" y="375"/>
                    <a:pt x="68" y="375"/>
                  </a:cubicBezTo>
                  <a:cubicBezTo>
                    <a:pt x="68" y="375"/>
                    <a:pt x="68" y="377"/>
                    <a:pt x="68" y="377"/>
                  </a:cubicBezTo>
                  <a:cubicBezTo>
                    <a:pt x="68" y="377"/>
                    <a:pt x="69" y="378"/>
                    <a:pt x="71" y="379"/>
                  </a:cubicBezTo>
                  <a:cubicBezTo>
                    <a:pt x="72" y="380"/>
                    <a:pt x="72" y="383"/>
                    <a:pt x="72" y="383"/>
                  </a:cubicBezTo>
                  <a:cubicBezTo>
                    <a:pt x="72" y="383"/>
                    <a:pt x="71" y="386"/>
                    <a:pt x="71" y="387"/>
                  </a:cubicBezTo>
                  <a:cubicBezTo>
                    <a:pt x="71" y="387"/>
                    <a:pt x="71" y="389"/>
                    <a:pt x="72" y="390"/>
                  </a:cubicBezTo>
                  <a:cubicBezTo>
                    <a:pt x="73" y="392"/>
                    <a:pt x="73" y="392"/>
                    <a:pt x="73" y="392"/>
                  </a:cubicBezTo>
                  <a:cubicBezTo>
                    <a:pt x="73" y="392"/>
                    <a:pt x="73" y="393"/>
                    <a:pt x="73" y="393"/>
                  </a:cubicBezTo>
                  <a:cubicBezTo>
                    <a:pt x="73" y="393"/>
                    <a:pt x="73" y="394"/>
                    <a:pt x="72" y="394"/>
                  </a:cubicBezTo>
                  <a:cubicBezTo>
                    <a:pt x="71" y="395"/>
                    <a:pt x="72" y="395"/>
                    <a:pt x="72" y="396"/>
                  </a:cubicBezTo>
                  <a:cubicBezTo>
                    <a:pt x="72" y="397"/>
                    <a:pt x="74" y="397"/>
                    <a:pt x="74" y="398"/>
                  </a:cubicBezTo>
                  <a:cubicBezTo>
                    <a:pt x="74" y="399"/>
                    <a:pt x="73" y="399"/>
                    <a:pt x="73" y="400"/>
                  </a:cubicBezTo>
                  <a:cubicBezTo>
                    <a:pt x="74" y="401"/>
                    <a:pt x="73" y="403"/>
                    <a:pt x="73" y="403"/>
                  </a:cubicBezTo>
                  <a:cubicBezTo>
                    <a:pt x="73" y="403"/>
                    <a:pt x="73" y="403"/>
                    <a:pt x="72" y="404"/>
                  </a:cubicBezTo>
                  <a:cubicBezTo>
                    <a:pt x="70" y="405"/>
                    <a:pt x="72" y="406"/>
                    <a:pt x="72" y="406"/>
                  </a:cubicBezTo>
                  <a:cubicBezTo>
                    <a:pt x="72" y="407"/>
                    <a:pt x="74" y="408"/>
                    <a:pt x="74" y="408"/>
                  </a:cubicBezTo>
                  <a:cubicBezTo>
                    <a:pt x="74" y="408"/>
                    <a:pt x="74" y="409"/>
                    <a:pt x="73" y="410"/>
                  </a:cubicBezTo>
                  <a:cubicBezTo>
                    <a:pt x="72" y="411"/>
                    <a:pt x="72" y="412"/>
                    <a:pt x="72" y="412"/>
                  </a:cubicBezTo>
                  <a:cubicBezTo>
                    <a:pt x="72" y="413"/>
                    <a:pt x="72" y="412"/>
                    <a:pt x="73" y="414"/>
                  </a:cubicBezTo>
                  <a:cubicBezTo>
                    <a:pt x="74" y="415"/>
                    <a:pt x="73" y="415"/>
                    <a:pt x="73" y="415"/>
                  </a:cubicBezTo>
                  <a:cubicBezTo>
                    <a:pt x="73" y="415"/>
                    <a:pt x="74" y="416"/>
                    <a:pt x="74" y="417"/>
                  </a:cubicBezTo>
                  <a:cubicBezTo>
                    <a:pt x="73" y="418"/>
                    <a:pt x="71" y="418"/>
                    <a:pt x="70" y="419"/>
                  </a:cubicBezTo>
                  <a:cubicBezTo>
                    <a:pt x="70" y="419"/>
                    <a:pt x="70" y="421"/>
                    <a:pt x="70" y="421"/>
                  </a:cubicBezTo>
                  <a:cubicBezTo>
                    <a:pt x="70" y="422"/>
                    <a:pt x="73" y="420"/>
                    <a:pt x="74" y="419"/>
                  </a:cubicBezTo>
                  <a:cubicBezTo>
                    <a:pt x="75" y="419"/>
                    <a:pt x="75" y="418"/>
                    <a:pt x="75" y="418"/>
                  </a:cubicBezTo>
                  <a:cubicBezTo>
                    <a:pt x="75" y="418"/>
                    <a:pt x="76" y="419"/>
                    <a:pt x="76" y="420"/>
                  </a:cubicBezTo>
                  <a:cubicBezTo>
                    <a:pt x="76" y="420"/>
                    <a:pt x="75" y="422"/>
                    <a:pt x="75" y="423"/>
                  </a:cubicBezTo>
                  <a:cubicBezTo>
                    <a:pt x="75" y="423"/>
                    <a:pt x="76" y="423"/>
                    <a:pt x="76" y="423"/>
                  </a:cubicBezTo>
                  <a:cubicBezTo>
                    <a:pt x="76" y="423"/>
                    <a:pt x="77" y="423"/>
                    <a:pt x="77" y="424"/>
                  </a:cubicBezTo>
                  <a:cubicBezTo>
                    <a:pt x="78" y="424"/>
                    <a:pt x="77" y="425"/>
                    <a:pt x="76" y="425"/>
                  </a:cubicBezTo>
                  <a:cubicBezTo>
                    <a:pt x="76" y="425"/>
                    <a:pt x="75" y="426"/>
                    <a:pt x="75" y="426"/>
                  </a:cubicBezTo>
                  <a:cubicBezTo>
                    <a:pt x="75" y="426"/>
                    <a:pt x="74" y="428"/>
                    <a:pt x="73" y="428"/>
                  </a:cubicBezTo>
                  <a:cubicBezTo>
                    <a:pt x="73" y="428"/>
                    <a:pt x="75" y="429"/>
                    <a:pt x="75" y="429"/>
                  </a:cubicBezTo>
                  <a:cubicBezTo>
                    <a:pt x="76" y="429"/>
                    <a:pt x="76" y="429"/>
                    <a:pt x="76" y="429"/>
                  </a:cubicBezTo>
                  <a:cubicBezTo>
                    <a:pt x="75" y="430"/>
                    <a:pt x="75" y="430"/>
                    <a:pt x="75" y="430"/>
                  </a:cubicBezTo>
                  <a:cubicBezTo>
                    <a:pt x="75" y="430"/>
                    <a:pt x="74" y="433"/>
                    <a:pt x="74" y="433"/>
                  </a:cubicBezTo>
                  <a:cubicBezTo>
                    <a:pt x="74" y="433"/>
                    <a:pt x="75" y="435"/>
                    <a:pt x="75" y="435"/>
                  </a:cubicBezTo>
                  <a:cubicBezTo>
                    <a:pt x="75" y="435"/>
                    <a:pt x="79" y="435"/>
                    <a:pt x="79" y="434"/>
                  </a:cubicBezTo>
                  <a:cubicBezTo>
                    <a:pt x="80" y="433"/>
                    <a:pt x="80" y="434"/>
                    <a:pt x="80" y="434"/>
                  </a:cubicBezTo>
                  <a:cubicBezTo>
                    <a:pt x="80" y="434"/>
                    <a:pt x="82" y="434"/>
                    <a:pt x="83" y="433"/>
                  </a:cubicBezTo>
                  <a:cubicBezTo>
                    <a:pt x="83" y="433"/>
                    <a:pt x="83" y="433"/>
                    <a:pt x="83" y="432"/>
                  </a:cubicBezTo>
                  <a:cubicBezTo>
                    <a:pt x="84" y="432"/>
                    <a:pt x="85" y="433"/>
                    <a:pt x="85" y="433"/>
                  </a:cubicBezTo>
                  <a:cubicBezTo>
                    <a:pt x="85" y="434"/>
                    <a:pt x="85" y="434"/>
                    <a:pt x="85" y="434"/>
                  </a:cubicBezTo>
                  <a:cubicBezTo>
                    <a:pt x="87" y="434"/>
                    <a:pt x="87" y="434"/>
                    <a:pt x="87" y="434"/>
                  </a:cubicBezTo>
                  <a:cubicBezTo>
                    <a:pt x="87" y="435"/>
                    <a:pt x="87" y="435"/>
                    <a:pt x="87" y="435"/>
                  </a:cubicBezTo>
                  <a:cubicBezTo>
                    <a:pt x="87" y="435"/>
                    <a:pt x="88" y="435"/>
                    <a:pt x="88" y="435"/>
                  </a:cubicBezTo>
                  <a:cubicBezTo>
                    <a:pt x="89" y="435"/>
                    <a:pt x="89" y="436"/>
                    <a:pt x="89" y="436"/>
                  </a:cubicBezTo>
                  <a:cubicBezTo>
                    <a:pt x="89" y="436"/>
                    <a:pt x="89" y="437"/>
                    <a:pt x="89" y="438"/>
                  </a:cubicBezTo>
                  <a:cubicBezTo>
                    <a:pt x="89" y="438"/>
                    <a:pt x="89" y="438"/>
                    <a:pt x="89" y="439"/>
                  </a:cubicBezTo>
                  <a:cubicBezTo>
                    <a:pt x="90" y="439"/>
                    <a:pt x="92" y="439"/>
                    <a:pt x="93" y="439"/>
                  </a:cubicBezTo>
                  <a:cubicBezTo>
                    <a:pt x="94" y="438"/>
                    <a:pt x="94" y="437"/>
                    <a:pt x="94" y="437"/>
                  </a:cubicBezTo>
                  <a:cubicBezTo>
                    <a:pt x="94" y="436"/>
                    <a:pt x="94" y="435"/>
                    <a:pt x="94" y="435"/>
                  </a:cubicBezTo>
                  <a:cubicBezTo>
                    <a:pt x="95" y="435"/>
                    <a:pt x="96" y="435"/>
                    <a:pt x="96" y="435"/>
                  </a:cubicBezTo>
                  <a:cubicBezTo>
                    <a:pt x="96" y="435"/>
                    <a:pt x="95" y="436"/>
                    <a:pt x="95" y="436"/>
                  </a:cubicBezTo>
                  <a:cubicBezTo>
                    <a:pt x="95" y="436"/>
                    <a:pt x="94" y="439"/>
                    <a:pt x="94" y="439"/>
                  </a:cubicBezTo>
                  <a:cubicBezTo>
                    <a:pt x="94" y="440"/>
                    <a:pt x="95" y="440"/>
                    <a:pt x="95" y="441"/>
                  </a:cubicBezTo>
                  <a:cubicBezTo>
                    <a:pt x="95" y="441"/>
                    <a:pt x="98" y="441"/>
                    <a:pt x="98" y="441"/>
                  </a:cubicBezTo>
                  <a:cubicBezTo>
                    <a:pt x="98" y="441"/>
                    <a:pt x="99" y="440"/>
                    <a:pt x="99" y="438"/>
                  </a:cubicBezTo>
                  <a:cubicBezTo>
                    <a:pt x="99" y="437"/>
                    <a:pt x="100" y="439"/>
                    <a:pt x="100" y="439"/>
                  </a:cubicBezTo>
                  <a:cubicBezTo>
                    <a:pt x="101" y="440"/>
                    <a:pt x="101" y="441"/>
                    <a:pt x="100" y="441"/>
                  </a:cubicBezTo>
                  <a:cubicBezTo>
                    <a:pt x="100" y="442"/>
                    <a:pt x="100" y="441"/>
                    <a:pt x="98" y="442"/>
                  </a:cubicBezTo>
                  <a:cubicBezTo>
                    <a:pt x="95" y="442"/>
                    <a:pt x="97" y="443"/>
                    <a:pt x="97" y="444"/>
                  </a:cubicBezTo>
                  <a:cubicBezTo>
                    <a:pt x="97" y="444"/>
                    <a:pt x="99" y="445"/>
                    <a:pt x="102" y="445"/>
                  </a:cubicBezTo>
                  <a:cubicBezTo>
                    <a:pt x="104" y="445"/>
                    <a:pt x="103" y="444"/>
                    <a:pt x="103" y="444"/>
                  </a:cubicBezTo>
                  <a:cubicBezTo>
                    <a:pt x="103" y="443"/>
                    <a:pt x="104" y="441"/>
                    <a:pt x="104" y="441"/>
                  </a:cubicBezTo>
                  <a:cubicBezTo>
                    <a:pt x="104" y="441"/>
                    <a:pt x="105" y="442"/>
                    <a:pt x="105" y="443"/>
                  </a:cubicBezTo>
                  <a:cubicBezTo>
                    <a:pt x="105" y="443"/>
                    <a:pt x="105" y="444"/>
                    <a:pt x="104" y="445"/>
                  </a:cubicBezTo>
                  <a:cubicBezTo>
                    <a:pt x="103" y="446"/>
                    <a:pt x="104" y="447"/>
                    <a:pt x="104" y="447"/>
                  </a:cubicBezTo>
                  <a:cubicBezTo>
                    <a:pt x="104" y="447"/>
                    <a:pt x="104" y="447"/>
                    <a:pt x="104" y="448"/>
                  </a:cubicBezTo>
                  <a:cubicBezTo>
                    <a:pt x="104" y="448"/>
                    <a:pt x="102" y="449"/>
                    <a:pt x="102" y="450"/>
                  </a:cubicBezTo>
                  <a:cubicBezTo>
                    <a:pt x="102" y="450"/>
                    <a:pt x="102" y="451"/>
                    <a:pt x="103" y="452"/>
                  </a:cubicBezTo>
                  <a:cubicBezTo>
                    <a:pt x="104" y="453"/>
                    <a:pt x="103" y="452"/>
                    <a:pt x="103" y="453"/>
                  </a:cubicBezTo>
                  <a:cubicBezTo>
                    <a:pt x="103" y="453"/>
                    <a:pt x="102" y="454"/>
                    <a:pt x="102" y="455"/>
                  </a:cubicBezTo>
                  <a:cubicBezTo>
                    <a:pt x="102" y="455"/>
                    <a:pt x="103" y="455"/>
                    <a:pt x="103" y="455"/>
                  </a:cubicBezTo>
                  <a:cubicBezTo>
                    <a:pt x="104" y="454"/>
                    <a:pt x="104" y="454"/>
                    <a:pt x="104" y="454"/>
                  </a:cubicBezTo>
                  <a:cubicBezTo>
                    <a:pt x="104" y="454"/>
                    <a:pt x="105" y="454"/>
                    <a:pt x="107" y="454"/>
                  </a:cubicBezTo>
                  <a:cubicBezTo>
                    <a:pt x="108" y="453"/>
                    <a:pt x="108" y="453"/>
                    <a:pt x="108" y="453"/>
                  </a:cubicBezTo>
                  <a:cubicBezTo>
                    <a:pt x="108" y="453"/>
                    <a:pt x="106" y="452"/>
                    <a:pt x="106" y="451"/>
                  </a:cubicBezTo>
                  <a:cubicBezTo>
                    <a:pt x="106" y="450"/>
                    <a:pt x="107" y="450"/>
                    <a:pt x="107" y="450"/>
                  </a:cubicBezTo>
                  <a:cubicBezTo>
                    <a:pt x="107" y="450"/>
                    <a:pt x="110" y="450"/>
                    <a:pt x="110" y="450"/>
                  </a:cubicBezTo>
                  <a:cubicBezTo>
                    <a:pt x="111" y="449"/>
                    <a:pt x="110" y="450"/>
                    <a:pt x="113" y="449"/>
                  </a:cubicBezTo>
                  <a:cubicBezTo>
                    <a:pt x="115" y="449"/>
                    <a:pt x="113" y="448"/>
                    <a:pt x="113" y="447"/>
                  </a:cubicBezTo>
                  <a:cubicBezTo>
                    <a:pt x="113" y="447"/>
                    <a:pt x="113" y="445"/>
                    <a:pt x="113" y="445"/>
                  </a:cubicBezTo>
                  <a:cubicBezTo>
                    <a:pt x="113" y="445"/>
                    <a:pt x="113" y="446"/>
                    <a:pt x="116" y="448"/>
                  </a:cubicBezTo>
                  <a:cubicBezTo>
                    <a:pt x="118" y="450"/>
                    <a:pt x="116" y="448"/>
                    <a:pt x="116" y="448"/>
                  </a:cubicBezTo>
                  <a:cubicBezTo>
                    <a:pt x="116" y="448"/>
                    <a:pt x="116" y="450"/>
                    <a:pt x="115" y="450"/>
                  </a:cubicBezTo>
                  <a:cubicBezTo>
                    <a:pt x="114" y="451"/>
                    <a:pt x="114" y="451"/>
                    <a:pt x="113" y="452"/>
                  </a:cubicBezTo>
                  <a:cubicBezTo>
                    <a:pt x="112" y="453"/>
                    <a:pt x="113" y="453"/>
                    <a:pt x="113" y="453"/>
                  </a:cubicBezTo>
                  <a:cubicBezTo>
                    <a:pt x="114" y="453"/>
                    <a:pt x="114" y="453"/>
                    <a:pt x="116" y="453"/>
                  </a:cubicBezTo>
                  <a:cubicBezTo>
                    <a:pt x="118" y="453"/>
                    <a:pt x="118" y="452"/>
                    <a:pt x="118" y="452"/>
                  </a:cubicBezTo>
                  <a:cubicBezTo>
                    <a:pt x="118" y="452"/>
                    <a:pt x="118" y="453"/>
                    <a:pt x="119" y="453"/>
                  </a:cubicBezTo>
                  <a:cubicBezTo>
                    <a:pt x="120" y="454"/>
                    <a:pt x="119" y="455"/>
                    <a:pt x="119" y="455"/>
                  </a:cubicBezTo>
                  <a:cubicBezTo>
                    <a:pt x="119" y="455"/>
                    <a:pt x="118" y="455"/>
                    <a:pt x="117" y="455"/>
                  </a:cubicBezTo>
                  <a:cubicBezTo>
                    <a:pt x="117" y="456"/>
                    <a:pt x="118" y="456"/>
                    <a:pt x="118" y="456"/>
                  </a:cubicBezTo>
                  <a:cubicBezTo>
                    <a:pt x="119" y="456"/>
                    <a:pt x="120" y="456"/>
                    <a:pt x="120" y="456"/>
                  </a:cubicBezTo>
                  <a:cubicBezTo>
                    <a:pt x="121" y="456"/>
                    <a:pt x="122" y="456"/>
                    <a:pt x="122" y="455"/>
                  </a:cubicBezTo>
                  <a:cubicBezTo>
                    <a:pt x="122" y="455"/>
                    <a:pt x="123" y="454"/>
                    <a:pt x="123" y="454"/>
                  </a:cubicBezTo>
                  <a:cubicBezTo>
                    <a:pt x="124" y="453"/>
                    <a:pt x="124" y="453"/>
                    <a:pt x="124" y="452"/>
                  </a:cubicBezTo>
                  <a:cubicBezTo>
                    <a:pt x="124" y="451"/>
                    <a:pt x="124" y="451"/>
                    <a:pt x="124" y="451"/>
                  </a:cubicBezTo>
                  <a:cubicBezTo>
                    <a:pt x="124" y="451"/>
                    <a:pt x="124" y="450"/>
                    <a:pt x="124" y="449"/>
                  </a:cubicBezTo>
                  <a:cubicBezTo>
                    <a:pt x="125" y="448"/>
                    <a:pt x="126" y="450"/>
                    <a:pt x="126" y="450"/>
                  </a:cubicBezTo>
                  <a:cubicBezTo>
                    <a:pt x="125" y="451"/>
                    <a:pt x="125" y="451"/>
                    <a:pt x="125" y="451"/>
                  </a:cubicBezTo>
                  <a:cubicBezTo>
                    <a:pt x="127" y="452"/>
                    <a:pt x="127" y="452"/>
                    <a:pt x="127" y="452"/>
                  </a:cubicBezTo>
                  <a:cubicBezTo>
                    <a:pt x="127" y="452"/>
                    <a:pt x="127" y="452"/>
                    <a:pt x="128" y="452"/>
                  </a:cubicBezTo>
                  <a:cubicBezTo>
                    <a:pt x="130" y="451"/>
                    <a:pt x="129" y="451"/>
                    <a:pt x="129" y="451"/>
                  </a:cubicBezTo>
                  <a:cubicBezTo>
                    <a:pt x="130" y="450"/>
                    <a:pt x="131" y="449"/>
                    <a:pt x="131" y="449"/>
                  </a:cubicBezTo>
                  <a:cubicBezTo>
                    <a:pt x="131" y="449"/>
                    <a:pt x="134" y="449"/>
                    <a:pt x="135" y="448"/>
                  </a:cubicBezTo>
                  <a:cubicBezTo>
                    <a:pt x="137" y="448"/>
                    <a:pt x="135" y="448"/>
                    <a:pt x="135" y="447"/>
                  </a:cubicBezTo>
                  <a:cubicBezTo>
                    <a:pt x="135" y="446"/>
                    <a:pt x="136" y="445"/>
                    <a:pt x="137" y="444"/>
                  </a:cubicBezTo>
                  <a:cubicBezTo>
                    <a:pt x="137" y="444"/>
                    <a:pt x="139" y="444"/>
                    <a:pt x="139" y="443"/>
                  </a:cubicBezTo>
                  <a:cubicBezTo>
                    <a:pt x="140" y="443"/>
                    <a:pt x="141" y="443"/>
                    <a:pt x="141" y="443"/>
                  </a:cubicBezTo>
                  <a:cubicBezTo>
                    <a:pt x="142" y="442"/>
                    <a:pt x="142" y="441"/>
                    <a:pt x="143" y="441"/>
                  </a:cubicBezTo>
                  <a:cubicBezTo>
                    <a:pt x="143" y="440"/>
                    <a:pt x="145" y="440"/>
                    <a:pt x="145" y="440"/>
                  </a:cubicBezTo>
                  <a:cubicBezTo>
                    <a:pt x="145" y="440"/>
                    <a:pt x="146" y="442"/>
                    <a:pt x="147" y="442"/>
                  </a:cubicBezTo>
                  <a:cubicBezTo>
                    <a:pt x="148" y="443"/>
                    <a:pt x="149" y="442"/>
                    <a:pt x="149" y="442"/>
                  </a:cubicBezTo>
                  <a:cubicBezTo>
                    <a:pt x="149" y="442"/>
                    <a:pt x="151" y="441"/>
                    <a:pt x="151" y="441"/>
                  </a:cubicBezTo>
                  <a:cubicBezTo>
                    <a:pt x="152" y="440"/>
                    <a:pt x="153" y="439"/>
                    <a:pt x="153" y="439"/>
                  </a:cubicBezTo>
                  <a:cubicBezTo>
                    <a:pt x="153" y="439"/>
                    <a:pt x="154" y="438"/>
                    <a:pt x="154" y="437"/>
                  </a:cubicBezTo>
                  <a:cubicBezTo>
                    <a:pt x="154" y="437"/>
                    <a:pt x="154" y="436"/>
                    <a:pt x="155" y="436"/>
                  </a:cubicBezTo>
                  <a:cubicBezTo>
                    <a:pt x="155" y="436"/>
                    <a:pt x="156" y="436"/>
                    <a:pt x="156" y="436"/>
                  </a:cubicBezTo>
                  <a:cubicBezTo>
                    <a:pt x="156" y="436"/>
                    <a:pt x="158" y="435"/>
                    <a:pt x="158" y="435"/>
                  </a:cubicBezTo>
                  <a:cubicBezTo>
                    <a:pt x="158" y="434"/>
                    <a:pt x="159" y="432"/>
                    <a:pt x="159" y="432"/>
                  </a:cubicBezTo>
                  <a:cubicBezTo>
                    <a:pt x="159" y="432"/>
                    <a:pt x="160" y="434"/>
                    <a:pt x="161" y="434"/>
                  </a:cubicBezTo>
                  <a:cubicBezTo>
                    <a:pt x="161" y="434"/>
                    <a:pt x="167" y="428"/>
                    <a:pt x="167" y="428"/>
                  </a:cubicBezTo>
                  <a:cubicBezTo>
                    <a:pt x="167" y="428"/>
                    <a:pt x="167" y="427"/>
                    <a:pt x="167" y="426"/>
                  </a:cubicBezTo>
                  <a:cubicBezTo>
                    <a:pt x="167" y="426"/>
                    <a:pt x="168" y="424"/>
                    <a:pt x="169" y="424"/>
                  </a:cubicBezTo>
                  <a:cubicBezTo>
                    <a:pt x="169" y="424"/>
                    <a:pt x="171" y="425"/>
                    <a:pt x="171" y="425"/>
                  </a:cubicBezTo>
                  <a:cubicBezTo>
                    <a:pt x="171" y="425"/>
                    <a:pt x="172" y="425"/>
                    <a:pt x="173" y="424"/>
                  </a:cubicBezTo>
                  <a:cubicBezTo>
                    <a:pt x="173" y="424"/>
                    <a:pt x="173" y="422"/>
                    <a:pt x="173" y="422"/>
                  </a:cubicBezTo>
                  <a:cubicBezTo>
                    <a:pt x="173" y="422"/>
                    <a:pt x="175" y="422"/>
                    <a:pt x="175" y="421"/>
                  </a:cubicBezTo>
                  <a:cubicBezTo>
                    <a:pt x="176" y="421"/>
                    <a:pt x="176" y="420"/>
                    <a:pt x="176" y="420"/>
                  </a:cubicBezTo>
                  <a:cubicBezTo>
                    <a:pt x="176" y="419"/>
                    <a:pt x="175" y="416"/>
                    <a:pt x="175" y="416"/>
                  </a:cubicBezTo>
                  <a:cubicBezTo>
                    <a:pt x="175" y="416"/>
                    <a:pt x="176" y="416"/>
                    <a:pt x="177" y="416"/>
                  </a:cubicBezTo>
                  <a:cubicBezTo>
                    <a:pt x="178" y="416"/>
                    <a:pt x="179" y="417"/>
                    <a:pt x="180" y="417"/>
                  </a:cubicBezTo>
                  <a:cubicBezTo>
                    <a:pt x="181" y="418"/>
                    <a:pt x="183" y="415"/>
                    <a:pt x="183" y="415"/>
                  </a:cubicBezTo>
                  <a:cubicBezTo>
                    <a:pt x="183" y="414"/>
                    <a:pt x="183" y="412"/>
                    <a:pt x="183" y="412"/>
                  </a:cubicBezTo>
                  <a:cubicBezTo>
                    <a:pt x="183" y="412"/>
                    <a:pt x="184" y="413"/>
                    <a:pt x="185" y="413"/>
                  </a:cubicBezTo>
                  <a:cubicBezTo>
                    <a:pt x="186" y="414"/>
                    <a:pt x="188" y="414"/>
                    <a:pt x="188" y="414"/>
                  </a:cubicBezTo>
                  <a:cubicBezTo>
                    <a:pt x="189" y="414"/>
                    <a:pt x="189" y="413"/>
                    <a:pt x="189" y="413"/>
                  </a:cubicBezTo>
                  <a:cubicBezTo>
                    <a:pt x="189" y="413"/>
                    <a:pt x="191" y="412"/>
                    <a:pt x="191" y="412"/>
                  </a:cubicBezTo>
                  <a:cubicBezTo>
                    <a:pt x="191" y="412"/>
                    <a:pt x="192" y="411"/>
                    <a:pt x="193" y="410"/>
                  </a:cubicBezTo>
                  <a:cubicBezTo>
                    <a:pt x="194" y="410"/>
                    <a:pt x="195" y="409"/>
                    <a:pt x="195" y="408"/>
                  </a:cubicBezTo>
                  <a:cubicBezTo>
                    <a:pt x="195" y="408"/>
                    <a:pt x="196" y="407"/>
                    <a:pt x="196" y="406"/>
                  </a:cubicBezTo>
                  <a:cubicBezTo>
                    <a:pt x="196" y="406"/>
                    <a:pt x="199" y="405"/>
                    <a:pt x="199" y="405"/>
                  </a:cubicBezTo>
                  <a:cubicBezTo>
                    <a:pt x="201" y="406"/>
                    <a:pt x="201" y="406"/>
                    <a:pt x="201" y="406"/>
                  </a:cubicBezTo>
                  <a:cubicBezTo>
                    <a:pt x="205" y="407"/>
                    <a:pt x="205" y="407"/>
                    <a:pt x="205" y="407"/>
                  </a:cubicBezTo>
                  <a:cubicBezTo>
                    <a:pt x="205" y="407"/>
                    <a:pt x="207" y="406"/>
                    <a:pt x="207" y="406"/>
                  </a:cubicBezTo>
                  <a:cubicBezTo>
                    <a:pt x="207" y="406"/>
                    <a:pt x="207" y="406"/>
                    <a:pt x="208" y="406"/>
                  </a:cubicBezTo>
                  <a:lnTo>
                    <a:pt x="207" y="405"/>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0" name="Freeform 216"/>
            <p:cNvSpPr>
              <a:spLocks/>
            </p:cNvSpPr>
            <p:nvPr/>
          </p:nvSpPr>
          <p:spPr bwMode="auto">
            <a:xfrm>
              <a:off x="5187177" y="2088246"/>
              <a:ext cx="12700" cy="12700"/>
            </a:xfrm>
            <a:custGeom>
              <a:avLst/>
              <a:gdLst>
                <a:gd name="T0" fmla="*/ 1 w 4"/>
                <a:gd name="T1" fmla="*/ 1 h 4"/>
                <a:gd name="T2" fmla="*/ 0 w 4"/>
                <a:gd name="T3" fmla="*/ 2 h 4"/>
                <a:gd name="T4" fmla="*/ 0 w 4"/>
                <a:gd name="T5" fmla="*/ 3 h 4"/>
                <a:gd name="T6" fmla="*/ 1 w 4"/>
                <a:gd name="T7" fmla="*/ 4 h 4"/>
                <a:gd name="T8" fmla="*/ 3 w 4"/>
                <a:gd name="T9" fmla="*/ 2 h 4"/>
                <a:gd name="T10" fmla="*/ 2 w 4"/>
                <a:gd name="T11" fmla="*/ 1 h 4"/>
                <a:gd name="T12" fmla="*/ 1 w 4"/>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1"/>
                  </a:moveTo>
                  <a:cubicBezTo>
                    <a:pt x="1" y="1"/>
                    <a:pt x="0" y="2"/>
                    <a:pt x="0" y="2"/>
                  </a:cubicBezTo>
                  <a:cubicBezTo>
                    <a:pt x="0" y="2"/>
                    <a:pt x="0" y="3"/>
                    <a:pt x="0" y="3"/>
                  </a:cubicBezTo>
                  <a:cubicBezTo>
                    <a:pt x="0" y="4"/>
                    <a:pt x="1" y="4"/>
                    <a:pt x="1" y="4"/>
                  </a:cubicBezTo>
                  <a:cubicBezTo>
                    <a:pt x="2" y="4"/>
                    <a:pt x="2" y="3"/>
                    <a:pt x="3" y="2"/>
                  </a:cubicBezTo>
                  <a:cubicBezTo>
                    <a:pt x="4" y="2"/>
                    <a:pt x="3" y="1"/>
                    <a:pt x="2" y="1"/>
                  </a:cubicBezTo>
                  <a:cubicBezTo>
                    <a:pt x="2" y="0"/>
                    <a:pt x="2"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1" name="Freeform 217"/>
            <p:cNvSpPr>
              <a:spLocks/>
            </p:cNvSpPr>
            <p:nvPr/>
          </p:nvSpPr>
          <p:spPr bwMode="auto">
            <a:xfrm>
              <a:off x="5218926" y="2091421"/>
              <a:ext cx="19050" cy="9525"/>
            </a:xfrm>
            <a:custGeom>
              <a:avLst/>
              <a:gdLst>
                <a:gd name="T0" fmla="*/ 4 w 6"/>
                <a:gd name="T1" fmla="*/ 1 h 3"/>
                <a:gd name="T2" fmla="*/ 3 w 6"/>
                <a:gd name="T3" fmla="*/ 0 h 3"/>
                <a:gd name="T4" fmla="*/ 0 w 6"/>
                <a:gd name="T5" fmla="*/ 1 h 3"/>
                <a:gd name="T6" fmla="*/ 0 w 6"/>
                <a:gd name="T7" fmla="*/ 2 h 3"/>
                <a:gd name="T8" fmla="*/ 2 w 6"/>
                <a:gd name="T9" fmla="*/ 3 h 3"/>
                <a:gd name="T10" fmla="*/ 5 w 6"/>
                <a:gd name="T11" fmla="*/ 1 h 3"/>
                <a:gd name="T12" fmla="*/ 4 w 6"/>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4" y="1"/>
                  </a:moveTo>
                  <a:cubicBezTo>
                    <a:pt x="3" y="0"/>
                    <a:pt x="3" y="0"/>
                    <a:pt x="3" y="0"/>
                  </a:cubicBezTo>
                  <a:cubicBezTo>
                    <a:pt x="3" y="0"/>
                    <a:pt x="1" y="1"/>
                    <a:pt x="0" y="1"/>
                  </a:cubicBezTo>
                  <a:cubicBezTo>
                    <a:pt x="0" y="1"/>
                    <a:pt x="0" y="2"/>
                    <a:pt x="0" y="2"/>
                  </a:cubicBezTo>
                  <a:cubicBezTo>
                    <a:pt x="0" y="2"/>
                    <a:pt x="1" y="3"/>
                    <a:pt x="2" y="3"/>
                  </a:cubicBezTo>
                  <a:cubicBezTo>
                    <a:pt x="2" y="3"/>
                    <a:pt x="4" y="2"/>
                    <a:pt x="5" y="1"/>
                  </a:cubicBezTo>
                  <a:cubicBezTo>
                    <a:pt x="6" y="1"/>
                    <a:pt x="4" y="1"/>
                    <a:pt x="4"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2" name="Freeform 218"/>
            <p:cNvSpPr>
              <a:spLocks/>
            </p:cNvSpPr>
            <p:nvPr/>
          </p:nvSpPr>
          <p:spPr bwMode="auto">
            <a:xfrm>
              <a:off x="5079227" y="2015220"/>
              <a:ext cx="12700" cy="31750"/>
            </a:xfrm>
            <a:custGeom>
              <a:avLst/>
              <a:gdLst>
                <a:gd name="T0" fmla="*/ 1 w 4"/>
                <a:gd name="T1" fmla="*/ 3 h 10"/>
                <a:gd name="T2" fmla="*/ 2 w 4"/>
                <a:gd name="T3" fmla="*/ 5 h 10"/>
                <a:gd name="T4" fmla="*/ 1 w 4"/>
                <a:gd name="T5" fmla="*/ 7 h 10"/>
                <a:gd name="T6" fmla="*/ 4 w 4"/>
                <a:gd name="T7" fmla="*/ 5 h 10"/>
                <a:gd name="T8" fmla="*/ 3 w 4"/>
                <a:gd name="T9" fmla="*/ 2 h 10"/>
                <a:gd name="T10" fmla="*/ 1 w 4"/>
                <a:gd name="T11" fmla="*/ 3 h 10"/>
              </a:gdLst>
              <a:ahLst/>
              <a:cxnLst>
                <a:cxn ang="0">
                  <a:pos x="T0" y="T1"/>
                </a:cxn>
                <a:cxn ang="0">
                  <a:pos x="T2" y="T3"/>
                </a:cxn>
                <a:cxn ang="0">
                  <a:pos x="T4" y="T5"/>
                </a:cxn>
                <a:cxn ang="0">
                  <a:pos x="T6" y="T7"/>
                </a:cxn>
                <a:cxn ang="0">
                  <a:pos x="T8" y="T9"/>
                </a:cxn>
                <a:cxn ang="0">
                  <a:pos x="T10" y="T11"/>
                </a:cxn>
              </a:cxnLst>
              <a:rect l="0" t="0" r="r" b="b"/>
              <a:pathLst>
                <a:path w="4" h="10">
                  <a:moveTo>
                    <a:pt x="1" y="3"/>
                  </a:moveTo>
                  <a:cubicBezTo>
                    <a:pt x="0" y="4"/>
                    <a:pt x="1" y="5"/>
                    <a:pt x="2" y="5"/>
                  </a:cubicBezTo>
                  <a:cubicBezTo>
                    <a:pt x="2" y="6"/>
                    <a:pt x="1" y="5"/>
                    <a:pt x="1" y="7"/>
                  </a:cubicBezTo>
                  <a:cubicBezTo>
                    <a:pt x="0" y="10"/>
                    <a:pt x="4" y="8"/>
                    <a:pt x="4" y="5"/>
                  </a:cubicBezTo>
                  <a:cubicBezTo>
                    <a:pt x="4" y="4"/>
                    <a:pt x="4" y="4"/>
                    <a:pt x="3" y="2"/>
                  </a:cubicBezTo>
                  <a:cubicBezTo>
                    <a:pt x="1" y="0"/>
                    <a:pt x="2" y="2"/>
                    <a:pt x="1"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3" name="Freeform 219"/>
            <p:cNvSpPr>
              <a:spLocks/>
            </p:cNvSpPr>
            <p:nvPr/>
          </p:nvSpPr>
          <p:spPr bwMode="auto">
            <a:xfrm>
              <a:off x="5120501" y="2053321"/>
              <a:ext cx="41274" cy="22225"/>
            </a:xfrm>
            <a:custGeom>
              <a:avLst/>
              <a:gdLst>
                <a:gd name="T0" fmla="*/ 9 w 13"/>
                <a:gd name="T1" fmla="*/ 1 h 7"/>
                <a:gd name="T2" fmla="*/ 7 w 13"/>
                <a:gd name="T3" fmla="*/ 0 h 7"/>
                <a:gd name="T4" fmla="*/ 5 w 13"/>
                <a:gd name="T5" fmla="*/ 0 h 7"/>
                <a:gd name="T6" fmla="*/ 4 w 13"/>
                <a:gd name="T7" fmla="*/ 2 h 7"/>
                <a:gd name="T8" fmla="*/ 3 w 13"/>
                <a:gd name="T9" fmla="*/ 2 h 7"/>
                <a:gd name="T10" fmla="*/ 1 w 13"/>
                <a:gd name="T11" fmla="*/ 1 h 7"/>
                <a:gd name="T12" fmla="*/ 1 w 13"/>
                <a:gd name="T13" fmla="*/ 3 h 7"/>
                <a:gd name="T14" fmla="*/ 1 w 13"/>
                <a:gd name="T15" fmla="*/ 4 h 7"/>
                <a:gd name="T16" fmla="*/ 1 w 13"/>
                <a:gd name="T17" fmla="*/ 6 h 7"/>
                <a:gd name="T18" fmla="*/ 2 w 13"/>
                <a:gd name="T19" fmla="*/ 7 h 7"/>
                <a:gd name="T20" fmla="*/ 4 w 13"/>
                <a:gd name="T21" fmla="*/ 6 h 7"/>
                <a:gd name="T22" fmla="*/ 7 w 13"/>
                <a:gd name="T23" fmla="*/ 4 h 7"/>
                <a:gd name="T24" fmla="*/ 8 w 13"/>
                <a:gd name="T25" fmla="*/ 2 h 7"/>
                <a:gd name="T26" fmla="*/ 12 w 13"/>
                <a:gd name="T27" fmla="*/ 3 h 7"/>
                <a:gd name="T28" fmla="*/ 11 w 13"/>
                <a:gd name="T29" fmla="*/ 1 h 7"/>
                <a:gd name="T30" fmla="*/ 9 w 13"/>
                <a:gd name="T3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7">
                  <a:moveTo>
                    <a:pt x="9" y="1"/>
                  </a:moveTo>
                  <a:cubicBezTo>
                    <a:pt x="9" y="1"/>
                    <a:pt x="8" y="0"/>
                    <a:pt x="7" y="0"/>
                  </a:cubicBezTo>
                  <a:cubicBezTo>
                    <a:pt x="6" y="0"/>
                    <a:pt x="6" y="0"/>
                    <a:pt x="5" y="0"/>
                  </a:cubicBezTo>
                  <a:cubicBezTo>
                    <a:pt x="5" y="0"/>
                    <a:pt x="5" y="2"/>
                    <a:pt x="4" y="2"/>
                  </a:cubicBezTo>
                  <a:cubicBezTo>
                    <a:pt x="3" y="3"/>
                    <a:pt x="3" y="2"/>
                    <a:pt x="3" y="2"/>
                  </a:cubicBezTo>
                  <a:cubicBezTo>
                    <a:pt x="3" y="1"/>
                    <a:pt x="1" y="1"/>
                    <a:pt x="1" y="1"/>
                  </a:cubicBezTo>
                  <a:cubicBezTo>
                    <a:pt x="1" y="1"/>
                    <a:pt x="1" y="3"/>
                    <a:pt x="1" y="3"/>
                  </a:cubicBezTo>
                  <a:cubicBezTo>
                    <a:pt x="1" y="4"/>
                    <a:pt x="1" y="4"/>
                    <a:pt x="1" y="4"/>
                  </a:cubicBezTo>
                  <a:cubicBezTo>
                    <a:pt x="1" y="4"/>
                    <a:pt x="0" y="5"/>
                    <a:pt x="1" y="6"/>
                  </a:cubicBezTo>
                  <a:cubicBezTo>
                    <a:pt x="1" y="7"/>
                    <a:pt x="2" y="7"/>
                    <a:pt x="2" y="7"/>
                  </a:cubicBezTo>
                  <a:cubicBezTo>
                    <a:pt x="2" y="7"/>
                    <a:pt x="3" y="7"/>
                    <a:pt x="4" y="6"/>
                  </a:cubicBezTo>
                  <a:cubicBezTo>
                    <a:pt x="5" y="6"/>
                    <a:pt x="6" y="5"/>
                    <a:pt x="7" y="4"/>
                  </a:cubicBezTo>
                  <a:cubicBezTo>
                    <a:pt x="7" y="4"/>
                    <a:pt x="8" y="3"/>
                    <a:pt x="8" y="2"/>
                  </a:cubicBezTo>
                  <a:cubicBezTo>
                    <a:pt x="9" y="2"/>
                    <a:pt x="12" y="3"/>
                    <a:pt x="12" y="3"/>
                  </a:cubicBezTo>
                  <a:cubicBezTo>
                    <a:pt x="13" y="3"/>
                    <a:pt x="12" y="1"/>
                    <a:pt x="11" y="1"/>
                  </a:cubicBezTo>
                  <a:cubicBezTo>
                    <a:pt x="11" y="0"/>
                    <a:pt x="9" y="1"/>
                    <a:pt x="9"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4" name="Freeform 220"/>
            <p:cNvSpPr>
              <a:spLocks/>
            </p:cNvSpPr>
            <p:nvPr/>
          </p:nvSpPr>
          <p:spPr bwMode="auto">
            <a:xfrm>
              <a:off x="5104626" y="2056496"/>
              <a:ext cx="15875" cy="9525"/>
            </a:xfrm>
            <a:custGeom>
              <a:avLst/>
              <a:gdLst>
                <a:gd name="T0" fmla="*/ 3 w 5"/>
                <a:gd name="T1" fmla="*/ 1 h 3"/>
                <a:gd name="T2" fmla="*/ 1 w 5"/>
                <a:gd name="T3" fmla="*/ 0 h 3"/>
                <a:gd name="T4" fmla="*/ 0 w 5"/>
                <a:gd name="T5" fmla="*/ 2 h 3"/>
                <a:gd name="T6" fmla="*/ 3 w 5"/>
                <a:gd name="T7" fmla="*/ 3 h 3"/>
                <a:gd name="T8" fmla="*/ 4 w 5"/>
                <a:gd name="T9" fmla="*/ 1 h 3"/>
                <a:gd name="T10" fmla="*/ 3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3" y="1"/>
                  </a:moveTo>
                  <a:cubicBezTo>
                    <a:pt x="2" y="1"/>
                    <a:pt x="2" y="0"/>
                    <a:pt x="1" y="0"/>
                  </a:cubicBezTo>
                  <a:cubicBezTo>
                    <a:pt x="0" y="1"/>
                    <a:pt x="0" y="2"/>
                    <a:pt x="0" y="2"/>
                  </a:cubicBezTo>
                  <a:cubicBezTo>
                    <a:pt x="0" y="2"/>
                    <a:pt x="2" y="3"/>
                    <a:pt x="3" y="3"/>
                  </a:cubicBezTo>
                  <a:cubicBezTo>
                    <a:pt x="5" y="3"/>
                    <a:pt x="4" y="2"/>
                    <a:pt x="4" y="1"/>
                  </a:cubicBezTo>
                  <a:cubicBezTo>
                    <a:pt x="4" y="0"/>
                    <a:pt x="4" y="1"/>
                    <a:pt x="3"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5" name="Freeform 221"/>
            <p:cNvSpPr>
              <a:spLocks/>
            </p:cNvSpPr>
            <p:nvPr/>
          </p:nvSpPr>
          <p:spPr bwMode="auto">
            <a:xfrm>
              <a:off x="8933678" y="2069196"/>
              <a:ext cx="104775" cy="84139"/>
            </a:xfrm>
            <a:custGeom>
              <a:avLst/>
              <a:gdLst>
                <a:gd name="T0" fmla="*/ 22 w 33"/>
                <a:gd name="T1" fmla="*/ 4 h 26"/>
                <a:gd name="T2" fmla="*/ 21 w 33"/>
                <a:gd name="T3" fmla="*/ 4 h 26"/>
                <a:gd name="T4" fmla="*/ 19 w 33"/>
                <a:gd name="T5" fmla="*/ 4 h 26"/>
                <a:gd name="T6" fmla="*/ 11 w 33"/>
                <a:gd name="T7" fmla="*/ 4 h 26"/>
                <a:gd name="T8" fmla="*/ 0 w 33"/>
                <a:gd name="T9" fmla="*/ 5 h 26"/>
                <a:gd name="T10" fmla="*/ 4 w 33"/>
                <a:gd name="T11" fmla="*/ 9 h 26"/>
                <a:gd name="T12" fmla="*/ 4 w 33"/>
                <a:gd name="T13" fmla="*/ 9 h 26"/>
                <a:gd name="T14" fmla="*/ 5 w 33"/>
                <a:gd name="T15" fmla="*/ 10 h 26"/>
                <a:gd name="T16" fmla="*/ 16 w 33"/>
                <a:gd name="T17" fmla="*/ 20 h 26"/>
                <a:gd name="T18" fmla="*/ 15 w 33"/>
                <a:gd name="T19" fmla="*/ 25 h 26"/>
                <a:gd name="T20" fmla="*/ 19 w 33"/>
                <a:gd name="T21" fmla="*/ 26 h 26"/>
                <a:gd name="T22" fmla="*/ 33 w 33"/>
                <a:gd name="T23" fmla="*/ 25 h 26"/>
                <a:gd name="T24" fmla="*/ 33 w 33"/>
                <a:gd name="T25" fmla="*/ 0 h 26"/>
                <a:gd name="T26" fmla="*/ 22 w 33"/>
                <a:gd name="T2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6">
                  <a:moveTo>
                    <a:pt x="22" y="4"/>
                  </a:moveTo>
                  <a:cubicBezTo>
                    <a:pt x="21" y="4"/>
                    <a:pt x="21" y="4"/>
                    <a:pt x="21" y="4"/>
                  </a:cubicBezTo>
                  <a:cubicBezTo>
                    <a:pt x="20" y="4"/>
                    <a:pt x="20" y="4"/>
                    <a:pt x="19" y="4"/>
                  </a:cubicBezTo>
                  <a:cubicBezTo>
                    <a:pt x="16" y="4"/>
                    <a:pt x="13" y="4"/>
                    <a:pt x="11" y="4"/>
                  </a:cubicBezTo>
                  <a:cubicBezTo>
                    <a:pt x="2" y="4"/>
                    <a:pt x="1" y="5"/>
                    <a:pt x="0" y="5"/>
                  </a:cubicBezTo>
                  <a:cubicBezTo>
                    <a:pt x="0" y="8"/>
                    <a:pt x="3" y="9"/>
                    <a:pt x="4" y="9"/>
                  </a:cubicBezTo>
                  <a:cubicBezTo>
                    <a:pt x="4" y="9"/>
                    <a:pt x="4" y="9"/>
                    <a:pt x="4" y="9"/>
                  </a:cubicBezTo>
                  <a:cubicBezTo>
                    <a:pt x="5" y="10"/>
                    <a:pt x="5" y="10"/>
                    <a:pt x="5" y="10"/>
                  </a:cubicBezTo>
                  <a:cubicBezTo>
                    <a:pt x="16" y="20"/>
                    <a:pt x="16" y="20"/>
                    <a:pt x="16" y="20"/>
                  </a:cubicBezTo>
                  <a:cubicBezTo>
                    <a:pt x="15" y="25"/>
                    <a:pt x="15" y="25"/>
                    <a:pt x="15" y="25"/>
                  </a:cubicBezTo>
                  <a:cubicBezTo>
                    <a:pt x="19" y="26"/>
                    <a:pt x="19" y="26"/>
                    <a:pt x="19" y="26"/>
                  </a:cubicBezTo>
                  <a:cubicBezTo>
                    <a:pt x="33" y="25"/>
                    <a:pt x="33" y="25"/>
                    <a:pt x="33" y="25"/>
                  </a:cubicBezTo>
                  <a:cubicBezTo>
                    <a:pt x="33" y="0"/>
                    <a:pt x="33" y="0"/>
                    <a:pt x="33" y="0"/>
                  </a:cubicBezTo>
                  <a:lnTo>
                    <a:pt x="22"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6" name="Freeform 222"/>
            <p:cNvSpPr>
              <a:spLocks/>
            </p:cNvSpPr>
            <p:nvPr/>
          </p:nvSpPr>
          <p:spPr bwMode="auto">
            <a:xfrm>
              <a:off x="8959077" y="2197784"/>
              <a:ext cx="79376" cy="152399"/>
            </a:xfrm>
            <a:custGeom>
              <a:avLst/>
              <a:gdLst>
                <a:gd name="T0" fmla="*/ 8 w 25"/>
                <a:gd name="T1" fmla="*/ 2 h 48"/>
                <a:gd name="T2" fmla="*/ 0 w 25"/>
                <a:gd name="T3" fmla="*/ 11 h 48"/>
                <a:gd name="T4" fmla="*/ 10 w 25"/>
                <a:gd name="T5" fmla="*/ 23 h 48"/>
                <a:gd name="T6" fmla="*/ 9 w 25"/>
                <a:gd name="T7" fmla="*/ 34 h 48"/>
                <a:gd name="T8" fmla="*/ 1 w 25"/>
                <a:gd name="T9" fmla="*/ 40 h 48"/>
                <a:gd name="T10" fmla="*/ 6 w 25"/>
                <a:gd name="T11" fmla="*/ 45 h 48"/>
                <a:gd name="T12" fmla="*/ 18 w 25"/>
                <a:gd name="T13" fmla="*/ 44 h 48"/>
                <a:gd name="T14" fmla="*/ 25 w 25"/>
                <a:gd name="T15" fmla="*/ 48 h 48"/>
                <a:gd name="T16" fmla="*/ 25 w 25"/>
                <a:gd name="T17" fmla="*/ 0 h 48"/>
                <a:gd name="T18" fmla="*/ 8 w 25"/>
                <a:gd name="T19"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48">
                  <a:moveTo>
                    <a:pt x="8" y="2"/>
                  </a:moveTo>
                  <a:cubicBezTo>
                    <a:pt x="0" y="11"/>
                    <a:pt x="0" y="11"/>
                    <a:pt x="0" y="11"/>
                  </a:cubicBezTo>
                  <a:cubicBezTo>
                    <a:pt x="10" y="23"/>
                    <a:pt x="10" y="23"/>
                    <a:pt x="10" y="23"/>
                  </a:cubicBezTo>
                  <a:cubicBezTo>
                    <a:pt x="9" y="34"/>
                    <a:pt x="9" y="34"/>
                    <a:pt x="9" y="34"/>
                  </a:cubicBezTo>
                  <a:cubicBezTo>
                    <a:pt x="1" y="40"/>
                    <a:pt x="1" y="40"/>
                    <a:pt x="1" y="40"/>
                  </a:cubicBezTo>
                  <a:cubicBezTo>
                    <a:pt x="6" y="45"/>
                    <a:pt x="6" y="45"/>
                    <a:pt x="6" y="45"/>
                  </a:cubicBezTo>
                  <a:cubicBezTo>
                    <a:pt x="18" y="44"/>
                    <a:pt x="18" y="44"/>
                    <a:pt x="18" y="44"/>
                  </a:cubicBezTo>
                  <a:cubicBezTo>
                    <a:pt x="25" y="48"/>
                    <a:pt x="25" y="48"/>
                    <a:pt x="25" y="48"/>
                  </a:cubicBezTo>
                  <a:cubicBezTo>
                    <a:pt x="25" y="0"/>
                    <a:pt x="25" y="0"/>
                    <a:pt x="25" y="0"/>
                  </a:cubicBezTo>
                  <a:cubicBezTo>
                    <a:pt x="19" y="0"/>
                    <a:pt x="10" y="2"/>
                    <a:pt x="8" y="2"/>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7" name="Freeform 223"/>
            <p:cNvSpPr>
              <a:spLocks/>
            </p:cNvSpPr>
            <p:nvPr/>
          </p:nvSpPr>
          <p:spPr bwMode="auto">
            <a:xfrm>
              <a:off x="7728765" y="2474008"/>
              <a:ext cx="1309688" cy="1255710"/>
            </a:xfrm>
            <a:custGeom>
              <a:avLst/>
              <a:gdLst>
                <a:gd name="T0" fmla="*/ 402 w 411"/>
                <a:gd name="T1" fmla="*/ 5 h 394"/>
                <a:gd name="T2" fmla="*/ 354 w 411"/>
                <a:gd name="T3" fmla="*/ 7 h 394"/>
                <a:gd name="T4" fmla="*/ 337 w 411"/>
                <a:gd name="T5" fmla="*/ 2 h 394"/>
                <a:gd name="T6" fmla="*/ 324 w 411"/>
                <a:gd name="T7" fmla="*/ 13 h 394"/>
                <a:gd name="T8" fmla="*/ 285 w 411"/>
                <a:gd name="T9" fmla="*/ 14 h 394"/>
                <a:gd name="T10" fmla="*/ 236 w 411"/>
                <a:gd name="T11" fmla="*/ 30 h 394"/>
                <a:gd name="T12" fmla="*/ 231 w 411"/>
                <a:gd name="T13" fmla="*/ 26 h 394"/>
                <a:gd name="T14" fmla="*/ 223 w 411"/>
                <a:gd name="T15" fmla="*/ 44 h 394"/>
                <a:gd name="T16" fmla="*/ 209 w 411"/>
                <a:gd name="T17" fmla="*/ 19 h 394"/>
                <a:gd name="T18" fmla="*/ 187 w 411"/>
                <a:gd name="T19" fmla="*/ 11 h 394"/>
                <a:gd name="T20" fmla="*/ 151 w 411"/>
                <a:gd name="T21" fmla="*/ 14 h 394"/>
                <a:gd name="T22" fmla="*/ 149 w 411"/>
                <a:gd name="T23" fmla="*/ 14 h 394"/>
                <a:gd name="T24" fmla="*/ 135 w 411"/>
                <a:gd name="T25" fmla="*/ 5 h 394"/>
                <a:gd name="T26" fmla="*/ 116 w 411"/>
                <a:gd name="T27" fmla="*/ 19 h 394"/>
                <a:gd name="T28" fmla="*/ 111 w 411"/>
                <a:gd name="T29" fmla="*/ 17 h 394"/>
                <a:gd name="T30" fmla="*/ 101 w 411"/>
                <a:gd name="T31" fmla="*/ 11 h 394"/>
                <a:gd name="T32" fmla="*/ 70 w 411"/>
                <a:gd name="T33" fmla="*/ 44 h 394"/>
                <a:gd name="T34" fmla="*/ 43 w 411"/>
                <a:gd name="T35" fmla="*/ 66 h 394"/>
                <a:gd name="T36" fmla="*/ 63 w 411"/>
                <a:gd name="T37" fmla="*/ 86 h 394"/>
                <a:gd name="T38" fmla="*/ 46 w 411"/>
                <a:gd name="T39" fmla="*/ 97 h 394"/>
                <a:gd name="T40" fmla="*/ 12 w 411"/>
                <a:gd name="T41" fmla="*/ 76 h 394"/>
                <a:gd name="T42" fmla="*/ 10 w 411"/>
                <a:gd name="T43" fmla="*/ 92 h 394"/>
                <a:gd name="T44" fmla="*/ 0 w 411"/>
                <a:gd name="T45" fmla="*/ 103 h 394"/>
                <a:gd name="T46" fmla="*/ 10 w 411"/>
                <a:gd name="T47" fmla="*/ 124 h 394"/>
                <a:gd name="T48" fmla="*/ 15 w 411"/>
                <a:gd name="T49" fmla="*/ 129 h 394"/>
                <a:gd name="T50" fmla="*/ 16 w 411"/>
                <a:gd name="T51" fmla="*/ 132 h 394"/>
                <a:gd name="T52" fmla="*/ 10 w 411"/>
                <a:gd name="T53" fmla="*/ 152 h 394"/>
                <a:gd name="T54" fmla="*/ 10 w 411"/>
                <a:gd name="T55" fmla="*/ 159 h 394"/>
                <a:gd name="T56" fmla="*/ 33 w 411"/>
                <a:gd name="T57" fmla="*/ 176 h 394"/>
                <a:gd name="T58" fmla="*/ 55 w 411"/>
                <a:gd name="T59" fmla="*/ 173 h 394"/>
                <a:gd name="T60" fmla="*/ 98 w 411"/>
                <a:gd name="T61" fmla="*/ 199 h 394"/>
                <a:gd name="T62" fmla="*/ 109 w 411"/>
                <a:gd name="T63" fmla="*/ 220 h 394"/>
                <a:gd name="T64" fmla="*/ 100 w 411"/>
                <a:gd name="T65" fmla="*/ 215 h 394"/>
                <a:gd name="T66" fmla="*/ 119 w 411"/>
                <a:gd name="T67" fmla="*/ 223 h 394"/>
                <a:gd name="T68" fmla="*/ 119 w 411"/>
                <a:gd name="T69" fmla="*/ 225 h 394"/>
                <a:gd name="T70" fmla="*/ 173 w 411"/>
                <a:gd name="T71" fmla="*/ 188 h 394"/>
                <a:gd name="T72" fmla="*/ 229 w 411"/>
                <a:gd name="T73" fmla="*/ 183 h 394"/>
                <a:gd name="T74" fmla="*/ 254 w 411"/>
                <a:gd name="T75" fmla="*/ 213 h 394"/>
                <a:gd name="T76" fmla="*/ 281 w 411"/>
                <a:gd name="T77" fmla="*/ 241 h 394"/>
                <a:gd name="T78" fmla="*/ 307 w 411"/>
                <a:gd name="T79" fmla="*/ 248 h 394"/>
                <a:gd name="T80" fmla="*/ 283 w 411"/>
                <a:gd name="T81" fmla="*/ 279 h 394"/>
                <a:gd name="T82" fmla="*/ 284 w 411"/>
                <a:gd name="T83" fmla="*/ 250 h 394"/>
                <a:gd name="T84" fmla="*/ 256 w 411"/>
                <a:gd name="T85" fmla="*/ 248 h 394"/>
                <a:gd name="T86" fmla="*/ 210 w 411"/>
                <a:gd name="T87" fmla="*/ 254 h 394"/>
                <a:gd name="T88" fmla="*/ 218 w 411"/>
                <a:gd name="T89" fmla="*/ 292 h 394"/>
                <a:gd name="T90" fmla="*/ 184 w 411"/>
                <a:gd name="T91" fmla="*/ 288 h 394"/>
                <a:gd name="T92" fmla="*/ 196 w 411"/>
                <a:gd name="T93" fmla="*/ 297 h 394"/>
                <a:gd name="T94" fmla="*/ 214 w 411"/>
                <a:gd name="T95" fmla="*/ 311 h 394"/>
                <a:gd name="T96" fmla="*/ 234 w 411"/>
                <a:gd name="T97" fmla="*/ 342 h 394"/>
                <a:gd name="T98" fmla="*/ 286 w 411"/>
                <a:gd name="T99" fmla="*/ 345 h 394"/>
                <a:gd name="T100" fmla="*/ 289 w 411"/>
                <a:gd name="T101" fmla="*/ 368 h 394"/>
                <a:gd name="T102" fmla="*/ 304 w 411"/>
                <a:gd name="T103" fmla="*/ 374 h 394"/>
                <a:gd name="T104" fmla="*/ 330 w 411"/>
                <a:gd name="T105" fmla="*/ 358 h 394"/>
                <a:gd name="T106" fmla="*/ 385 w 411"/>
                <a:gd name="T107" fmla="*/ 383 h 394"/>
                <a:gd name="T108" fmla="*/ 409 w 411"/>
                <a:gd name="T109" fmla="*/ 390 h 394"/>
                <a:gd name="T110" fmla="*/ 411 w 411"/>
                <a:gd name="T111" fmla="*/ 368 h 394"/>
                <a:gd name="T112" fmla="*/ 411 w 411"/>
                <a:gd name="T113" fmla="*/ 22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1" h="394">
                  <a:moveTo>
                    <a:pt x="411" y="4"/>
                  </a:moveTo>
                  <a:cubicBezTo>
                    <a:pt x="408" y="5"/>
                    <a:pt x="405" y="5"/>
                    <a:pt x="402" y="5"/>
                  </a:cubicBezTo>
                  <a:cubicBezTo>
                    <a:pt x="396" y="15"/>
                    <a:pt x="396" y="15"/>
                    <a:pt x="396" y="15"/>
                  </a:cubicBezTo>
                  <a:cubicBezTo>
                    <a:pt x="354" y="7"/>
                    <a:pt x="354" y="7"/>
                    <a:pt x="354" y="7"/>
                  </a:cubicBezTo>
                  <a:cubicBezTo>
                    <a:pt x="341" y="0"/>
                    <a:pt x="341" y="0"/>
                    <a:pt x="341" y="0"/>
                  </a:cubicBezTo>
                  <a:cubicBezTo>
                    <a:pt x="337" y="2"/>
                    <a:pt x="337" y="2"/>
                    <a:pt x="337" y="2"/>
                  </a:cubicBezTo>
                  <a:cubicBezTo>
                    <a:pt x="332" y="5"/>
                    <a:pt x="332" y="5"/>
                    <a:pt x="327" y="10"/>
                  </a:cubicBezTo>
                  <a:cubicBezTo>
                    <a:pt x="324" y="13"/>
                    <a:pt x="324" y="13"/>
                    <a:pt x="324" y="13"/>
                  </a:cubicBezTo>
                  <a:cubicBezTo>
                    <a:pt x="299" y="7"/>
                    <a:pt x="299" y="7"/>
                    <a:pt x="299" y="7"/>
                  </a:cubicBezTo>
                  <a:cubicBezTo>
                    <a:pt x="285" y="14"/>
                    <a:pt x="285" y="14"/>
                    <a:pt x="285" y="14"/>
                  </a:cubicBezTo>
                  <a:cubicBezTo>
                    <a:pt x="267" y="31"/>
                    <a:pt x="267" y="31"/>
                    <a:pt x="267" y="31"/>
                  </a:cubicBezTo>
                  <a:cubicBezTo>
                    <a:pt x="236" y="30"/>
                    <a:pt x="236" y="30"/>
                    <a:pt x="236" y="30"/>
                  </a:cubicBezTo>
                  <a:cubicBezTo>
                    <a:pt x="231" y="24"/>
                    <a:pt x="231" y="24"/>
                    <a:pt x="231" y="24"/>
                  </a:cubicBezTo>
                  <a:cubicBezTo>
                    <a:pt x="231" y="26"/>
                    <a:pt x="231" y="26"/>
                    <a:pt x="231" y="26"/>
                  </a:cubicBezTo>
                  <a:cubicBezTo>
                    <a:pt x="238" y="35"/>
                    <a:pt x="238" y="35"/>
                    <a:pt x="238" y="35"/>
                  </a:cubicBezTo>
                  <a:cubicBezTo>
                    <a:pt x="223" y="44"/>
                    <a:pt x="223" y="44"/>
                    <a:pt x="223" y="44"/>
                  </a:cubicBezTo>
                  <a:cubicBezTo>
                    <a:pt x="218" y="31"/>
                    <a:pt x="218" y="31"/>
                    <a:pt x="218" y="31"/>
                  </a:cubicBezTo>
                  <a:cubicBezTo>
                    <a:pt x="209" y="19"/>
                    <a:pt x="209" y="19"/>
                    <a:pt x="209" y="19"/>
                  </a:cubicBezTo>
                  <a:cubicBezTo>
                    <a:pt x="195" y="16"/>
                    <a:pt x="195" y="16"/>
                    <a:pt x="195" y="16"/>
                  </a:cubicBezTo>
                  <a:cubicBezTo>
                    <a:pt x="187" y="11"/>
                    <a:pt x="187" y="11"/>
                    <a:pt x="187" y="11"/>
                  </a:cubicBezTo>
                  <a:cubicBezTo>
                    <a:pt x="187" y="11"/>
                    <a:pt x="187" y="11"/>
                    <a:pt x="187" y="11"/>
                  </a:cubicBezTo>
                  <a:cubicBezTo>
                    <a:pt x="182" y="11"/>
                    <a:pt x="156" y="13"/>
                    <a:pt x="151" y="14"/>
                  </a:cubicBezTo>
                  <a:cubicBezTo>
                    <a:pt x="150" y="14"/>
                    <a:pt x="150" y="14"/>
                    <a:pt x="150" y="14"/>
                  </a:cubicBezTo>
                  <a:cubicBezTo>
                    <a:pt x="149" y="14"/>
                    <a:pt x="149" y="14"/>
                    <a:pt x="149" y="14"/>
                  </a:cubicBezTo>
                  <a:cubicBezTo>
                    <a:pt x="144" y="10"/>
                    <a:pt x="142" y="9"/>
                    <a:pt x="138" y="7"/>
                  </a:cubicBezTo>
                  <a:cubicBezTo>
                    <a:pt x="135" y="5"/>
                    <a:pt x="135" y="5"/>
                    <a:pt x="135" y="5"/>
                  </a:cubicBezTo>
                  <a:cubicBezTo>
                    <a:pt x="128" y="11"/>
                    <a:pt x="128" y="11"/>
                    <a:pt x="128" y="11"/>
                  </a:cubicBezTo>
                  <a:cubicBezTo>
                    <a:pt x="127" y="13"/>
                    <a:pt x="123" y="19"/>
                    <a:pt x="116" y="19"/>
                  </a:cubicBezTo>
                  <a:cubicBezTo>
                    <a:pt x="116" y="19"/>
                    <a:pt x="116" y="19"/>
                    <a:pt x="116" y="19"/>
                  </a:cubicBezTo>
                  <a:cubicBezTo>
                    <a:pt x="114" y="19"/>
                    <a:pt x="112" y="18"/>
                    <a:pt x="111" y="17"/>
                  </a:cubicBezTo>
                  <a:cubicBezTo>
                    <a:pt x="109" y="15"/>
                    <a:pt x="108" y="12"/>
                    <a:pt x="108" y="10"/>
                  </a:cubicBezTo>
                  <a:cubicBezTo>
                    <a:pt x="101" y="11"/>
                    <a:pt x="101" y="11"/>
                    <a:pt x="101" y="11"/>
                  </a:cubicBezTo>
                  <a:cubicBezTo>
                    <a:pt x="87" y="30"/>
                    <a:pt x="87" y="30"/>
                    <a:pt x="87" y="30"/>
                  </a:cubicBezTo>
                  <a:cubicBezTo>
                    <a:pt x="70" y="44"/>
                    <a:pt x="70" y="44"/>
                    <a:pt x="70" y="44"/>
                  </a:cubicBezTo>
                  <a:cubicBezTo>
                    <a:pt x="61" y="59"/>
                    <a:pt x="61" y="59"/>
                    <a:pt x="61" y="59"/>
                  </a:cubicBezTo>
                  <a:cubicBezTo>
                    <a:pt x="43" y="66"/>
                    <a:pt x="43" y="66"/>
                    <a:pt x="43" y="66"/>
                  </a:cubicBezTo>
                  <a:cubicBezTo>
                    <a:pt x="44" y="70"/>
                    <a:pt x="44" y="70"/>
                    <a:pt x="44" y="70"/>
                  </a:cubicBezTo>
                  <a:cubicBezTo>
                    <a:pt x="63" y="86"/>
                    <a:pt x="63" y="86"/>
                    <a:pt x="63" y="86"/>
                  </a:cubicBezTo>
                  <a:cubicBezTo>
                    <a:pt x="47" y="99"/>
                    <a:pt x="47" y="99"/>
                    <a:pt x="47" y="99"/>
                  </a:cubicBezTo>
                  <a:cubicBezTo>
                    <a:pt x="46" y="97"/>
                    <a:pt x="46" y="97"/>
                    <a:pt x="46" y="97"/>
                  </a:cubicBezTo>
                  <a:cubicBezTo>
                    <a:pt x="36" y="87"/>
                    <a:pt x="33" y="86"/>
                    <a:pt x="30" y="85"/>
                  </a:cubicBezTo>
                  <a:cubicBezTo>
                    <a:pt x="26" y="84"/>
                    <a:pt x="22" y="83"/>
                    <a:pt x="12" y="76"/>
                  </a:cubicBezTo>
                  <a:cubicBezTo>
                    <a:pt x="12" y="77"/>
                    <a:pt x="11" y="79"/>
                    <a:pt x="11" y="80"/>
                  </a:cubicBezTo>
                  <a:cubicBezTo>
                    <a:pt x="9" y="85"/>
                    <a:pt x="9" y="85"/>
                    <a:pt x="10" y="92"/>
                  </a:cubicBezTo>
                  <a:cubicBezTo>
                    <a:pt x="11" y="95"/>
                    <a:pt x="11" y="95"/>
                    <a:pt x="11" y="95"/>
                  </a:cubicBezTo>
                  <a:cubicBezTo>
                    <a:pt x="0" y="103"/>
                    <a:pt x="0" y="103"/>
                    <a:pt x="0" y="103"/>
                  </a:cubicBezTo>
                  <a:cubicBezTo>
                    <a:pt x="1" y="106"/>
                    <a:pt x="2" y="108"/>
                    <a:pt x="3" y="110"/>
                  </a:cubicBezTo>
                  <a:cubicBezTo>
                    <a:pt x="5" y="118"/>
                    <a:pt x="5" y="118"/>
                    <a:pt x="10" y="124"/>
                  </a:cubicBezTo>
                  <a:cubicBezTo>
                    <a:pt x="11" y="125"/>
                    <a:pt x="11" y="125"/>
                    <a:pt x="11" y="125"/>
                  </a:cubicBezTo>
                  <a:cubicBezTo>
                    <a:pt x="12" y="126"/>
                    <a:pt x="13" y="127"/>
                    <a:pt x="15" y="129"/>
                  </a:cubicBezTo>
                  <a:cubicBezTo>
                    <a:pt x="16" y="130"/>
                    <a:pt x="16" y="130"/>
                    <a:pt x="16" y="130"/>
                  </a:cubicBezTo>
                  <a:cubicBezTo>
                    <a:pt x="16" y="132"/>
                    <a:pt x="16" y="132"/>
                    <a:pt x="16" y="132"/>
                  </a:cubicBezTo>
                  <a:cubicBezTo>
                    <a:pt x="14" y="134"/>
                    <a:pt x="13" y="136"/>
                    <a:pt x="13" y="138"/>
                  </a:cubicBezTo>
                  <a:cubicBezTo>
                    <a:pt x="9" y="144"/>
                    <a:pt x="9" y="144"/>
                    <a:pt x="10" y="152"/>
                  </a:cubicBezTo>
                  <a:cubicBezTo>
                    <a:pt x="10" y="152"/>
                    <a:pt x="10" y="152"/>
                    <a:pt x="10" y="152"/>
                  </a:cubicBezTo>
                  <a:cubicBezTo>
                    <a:pt x="10" y="154"/>
                    <a:pt x="10" y="156"/>
                    <a:pt x="10" y="159"/>
                  </a:cubicBezTo>
                  <a:cubicBezTo>
                    <a:pt x="28" y="164"/>
                    <a:pt x="28" y="164"/>
                    <a:pt x="28" y="164"/>
                  </a:cubicBezTo>
                  <a:cubicBezTo>
                    <a:pt x="33" y="176"/>
                    <a:pt x="33" y="176"/>
                    <a:pt x="33" y="176"/>
                  </a:cubicBezTo>
                  <a:cubicBezTo>
                    <a:pt x="43" y="180"/>
                    <a:pt x="43" y="180"/>
                    <a:pt x="43" y="180"/>
                  </a:cubicBezTo>
                  <a:cubicBezTo>
                    <a:pt x="55" y="173"/>
                    <a:pt x="55" y="173"/>
                    <a:pt x="55" y="173"/>
                  </a:cubicBezTo>
                  <a:cubicBezTo>
                    <a:pt x="74" y="182"/>
                    <a:pt x="74" y="182"/>
                    <a:pt x="74" y="182"/>
                  </a:cubicBezTo>
                  <a:cubicBezTo>
                    <a:pt x="98" y="199"/>
                    <a:pt x="98" y="199"/>
                    <a:pt x="98" y="199"/>
                  </a:cubicBezTo>
                  <a:cubicBezTo>
                    <a:pt x="112" y="217"/>
                    <a:pt x="112" y="217"/>
                    <a:pt x="112" y="217"/>
                  </a:cubicBezTo>
                  <a:cubicBezTo>
                    <a:pt x="109" y="220"/>
                    <a:pt x="109" y="220"/>
                    <a:pt x="109" y="220"/>
                  </a:cubicBezTo>
                  <a:cubicBezTo>
                    <a:pt x="101" y="214"/>
                    <a:pt x="101" y="214"/>
                    <a:pt x="101" y="214"/>
                  </a:cubicBezTo>
                  <a:cubicBezTo>
                    <a:pt x="100" y="215"/>
                    <a:pt x="100" y="215"/>
                    <a:pt x="100" y="215"/>
                  </a:cubicBezTo>
                  <a:cubicBezTo>
                    <a:pt x="101" y="218"/>
                    <a:pt x="101" y="218"/>
                    <a:pt x="101" y="218"/>
                  </a:cubicBezTo>
                  <a:cubicBezTo>
                    <a:pt x="119" y="223"/>
                    <a:pt x="119" y="223"/>
                    <a:pt x="119" y="223"/>
                  </a:cubicBezTo>
                  <a:cubicBezTo>
                    <a:pt x="119" y="225"/>
                    <a:pt x="119" y="225"/>
                    <a:pt x="119" y="225"/>
                  </a:cubicBezTo>
                  <a:cubicBezTo>
                    <a:pt x="119" y="225"/>
                    <a:pt x="119" y="225"/>
                    <a:pt x="119" y="225"/>
                  </a:cubicBezTo>
                  <a:cubicBezTo>
                    <a:pt x="144" y="210"/>
                    <a:pt x="144" y="210"/>
                    <a:pt x="144" y="210"/>
                  </a:cubicBezTo>
                  <a:cubicBezTo>
                    <a:pt x="173" y="188"/>
                    <a:pt x="173" y="188"/>
                    <a:pt x="173" y="188"/>
                  </a:cubicBezTo>
                  <a:cubicBezTo>
                    <a:pt x="204" y="187"/>
                    <a:pt x="204" y="187"/>
                    <a:pt x="204" y="187"/>
                  </a:cubicBezTo>
                  <a:cubicBezTo>
                    <a:pt x="212" y="189"/>
                    <a:pt x="214" y="194"/>
                    <a:pt x="229" y="183"/>
                  </a:cubicBezTo>
                  <a:cubicBezTo>
                    <a:pt x="244" y="193"/>
                    <a:pt x="244" y="193"/>
                    <a:pt x="244" y="193"/>
                  </a:cubicBezTo>
                  <a:cubicBezTo>
                    <a:pt x="254" y="213"/>
                    <a:pt x="254" y="213"/>
                    <a:pt x="254" y="213"/>
                  </a:cubicBezTo>
                  <a:cubicBezTo>
                    <a:pt x="259" y="240"/>
                    <a:pt x="259" y="240"/>
                    <a:pt x="259" y="240"/>
                  </a:cubicBezTo>
                  <a:cubicBezTo>
                    <a:pt x="281" y="241"/>
                    <a:pt x="281" y="241"/>
                    <a:pt x="281" y="241"/>
                  </a:cubicBezTo>
                  <a:cubicBezTo>
                    <a:pt x="296" y="235"/>
                    <a:pt x="296" y="235"/>
                    <a:pt x="296" y="235"/>
                  </a:cubicBezTo>
                  <a:cubicBezTo>
                    <a:pt x="307" y="243"/>
                    <a:pt x="305" y="240"/>
                    <a:pt x="307" y="248"/>
                  </a:cubicBezTo>
                  <a:cubicBezTo>
                    <a:pt x="297" y="255"/>
                    <a:pt x="299" y="254"/>
                    <a:pt x="288" y="260"/>
                  </a:cubicBezTo>
                  <a:cubicBezTo>
                    <a:pt x="283" y="279"/>
                    <a:pt x="283" y="279"/>
                    <a:pt x="283" y="279"/>
                  </a:cubicBezTo>
                  <a:cubicBezTo>
                    <a:pt x="277" y="280"/>
                    <a:pt x="277" y="280"/>
                    <a:pt x="277" y="280"/>
                  </a:cubicBezTo>
                  <a:cubicBezTo>
                    <a:pt x="277" y="261"/>
                    <a:pt x="276" y="268"/>
                    <a:pt x="284" y="250"/>
                  </a:cubicBezTo>
                  <a:cubicBezTo>
                    <a:pt x="279" y="248"/>
                    <a:pt x="279" y="248"/>
                    <a:pt x="279" y="248"/>
                  </a:cubicBezTo>
                  <a:cubicBezTo>
                    <a:pt x="256" y="248"/>
                    <a:pt x="256" y="248"/>
                    <a:pt x="256" y="248"/>
                  </a:cubicBezTo>
                  <a:cubicBezTo>
                    <a:pt x="234" y="248"/>
                    <a:pt x="244" y="247"/>
                    <a:pt x="221" y="252"/>
                  </a:cubicBezTo>
                  <a:cubicBezTo>
                    <a:pt x="220" y="254"/>
                    <a:pt x="211" y="252"/>
                    <a:pt x="210" y="254"/>
                  </a:cubicBezTo>
                  <a:cubicBezTo>
                    <a:pt x="199" y="270"/>
                    <a:pt x="195" y="274"/>
                    <a:pt x="221" y="283"/>
                  </a:cubicBezTo>
                  <a:cubicBezTo>
                    <a:pt x="218" y="292"/>
                    <a:pt x="218" y="292"/>
                    <a:pt x="218" y="292"/>
                  </a:cubicBezTo>
                  <a:cubicBezTo>
                    <a:pt x="207" y="285"/>
                    <a:pt x="213" y="287"/>
                    <a:pt x="195" y="287"/>
                  </a:cubicBezTo>
                  <a:cubicBezTo>
                    <a:pt x="184" y="288"/>
                    <a:pt x="184" y="288"/>
                    <a:pt x="184" y="288"/>
                  </a:cubicBezTo>
                  <a:cubicBezTo>
                    <a:pt x="184" y="297"/>
                    <a:pt x="184" y="297"/>
                    <a:pt x="184" y="297"/>
                  </a:cubicBezTo>
                  <a:cubicBezTo>
                    <a:pt x="196" y="297"/>
                    <a:pt x="196" y="297"/>
                    <a:pt x="196" y="297"/>
                  </a:cubicBezTo>
                  <a:cubicBezTo>
                    <a:pt x="207" y="303"/>
                    <a:pt x="207" y="303"/>
                    <a:pt x="207" y="303"/>
                  </a:cubicBezTo>
                  <a:cubicBezTo>
                    <a:pt x="214" y="311"/>
                    <a:pt x="214" y="311"/>
                    <a:pt x="214" y="311"/>
                  </a:cubicBezTo>
                  <a:cubicBezTo>
                    <a:pt x="232" y="327"/>
                    <a:pt x="232" y="327"/>
                    <a:pt x="232" y="327"/>
                  </a:cubicBezTo>
                  <a:cubicBezTo>
                    <a:pt x="234" y="342"/>
                    <a:pt x="234" y="342"/>
                    <a:pt x="234" y="342"/>
                  </a:cubicBezTo>
                  <a:cubicBezTo>
                    <a:pt x="244" y="340"/>
                    <a:pt x="243" y="339"/>
                    <a:pt x="252" y="343"/>
                  </a:cubicBezTo>
                  <a:cubicBezTo>
                    <a:pt x="266" y="350"/>
                    <a:pt x="269" y="347"/>
                    <a:pt x="286" y="345"/>
                  </a:cubicBezTo>
                  <a:cubicBezTo>
                    <a:pt x="289" y="352"/>
                    <a:pt x="289" y="352"/>
                    <a:pt x="289" y="352"/>
                  </a:cubicBezTo>
                  <a:cubicBezTo>
                    <a:pt x="289" y="368"/>
                    <a:pt x="289" y="368"/>
                    <a:pt x="289" y="368"/>
                  </a:cubicBezTo>
                  <a:cubicBezTo>
                    <a:pt x="291" y="382"/>
                    <a:pt x="291" y="382"/>
                    <a:pt x="291" y="382"/>
                  </a:cubicBezTo>
                  <a:cubicBezTo>
                    <a:pt x="304" y="374"/>
                    <a:pt x="304" y="374"/>
                    <a:pt x="304" y="374"/>
                  </a:cubicBezTo>
                  <a:cubicBezTo>
                    <a:pt x="310" y="366"/>
                    <a:pt x="310" y="366"/>
                    <a:pt x="310" y="366"/>
                  </a:cubicBezTo>
                  <a:cubicBezTo>
                    <a:pt x="330" y="358"/>
                    <a:pt x="330" y="358"/>
                    <a:pt x="330" y="358"/>
                  </a:cubicBezTo>
                  <a:cubicBezTo>
                    <a:pt x="353" y="361"/>
                    <a:pt x="353" y="361"/>
                    <a:pt x="353" y="361"/>
                  </a:cubicBezTo>
                  <a:cubicBezTo>
                    <a:pt x="354" y="361"/>
                    <a:pt x="382" y="379"/>
                    <a:pt x="385" y="383"/>
                  </a:cubicBezTo>
                  <a:cubicBezTo>
                    <a:pt x="389" y="387"/>
                    <a:pt x="394" y="394"/>
                    <a:pt x="394" y="394"/>
                  </a:cubicBezTo>
                  <a:cubicBezTo>
                    <a:pt x="409" y="390"/>
                    <a:pt x="409" y="390"/>
                    <a:pt x="409" y="390"/>
                  </a:cubicBezTo>
                  <a:cubicBezTo>
                    <a:pt x="411" y="388"/>
                    <a:pt x="411" y="388"/>
                    <a:pt x="411" y="388"/>
                  </a:cubicBezTo>
                  <a:cubicBezTo>
                    <a:pt x="411" y="368"/>
                    <a:pt x="411" y="368"/>
                    <a:pt x="411" y="368"/>
                  </a:cubicBezTo>
                  <a:cubicBezTo>
                    <a:pt x="359" y="245"/>
                    <a:pt x="359" y="245"/>
                    <a:pt x="359" y="245"/>
                  </a:cubicBezTo>
                  <a:cubicBezTo>
                    <a:pt x="411" y="222"/>
                    <a:pt x="411" y="222"/>
                    <a:pt x="411" y="222"/>
                  </a:cubicBezTo>
                  <a:lnTo>
                    <a:pt x="411" y="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8" name="Freeform 224"/>
            <p:cNvSpPr>
              <a:spLocks/>
            </p:cNvSpPr>
            <p:nvPr/>
          </p:nvSpPr>
          <p:spPr bwMode="auto">
            <a:xfrm>
              <a:off x="5468164" y="2869293"/>
              <a:ext cx="1550988" cy="1074736"/>
            </a:xfrm>
            <a:custGeom>
              <a:avLst/>
              <a:gdLst>
                <a:gd name="T0" fmla="*/ 403 w 487"/>
                <a:gd name="T1" fmla="*/ 271 h 337"/>
                <a:gd name="T2" fmla="*/ 348 w 487"/>
                <a:gd name="T3" fmla="*/ 250 h 337"/>
                <a:gd name="T4" fmla="*/ 390 w 487"/>
                <a:gd name="T5" fmla="*/ 230 h 337"/>
                <a:gd name="T6" fmla="*/ 429 w 487"/>
                <a:gd name="T7" fmla="*/ 190 h 337"/>
                <a:gd name="T8" fmla="*/ 452 w 487"/>
                <a:gd name="T9" fmla="*/ 171 h 337"/>
                <a:gd name="T10" fmla="*/ 453 w 487"/>
                <a:gd name="T11" fmla="*/ 143 h 337"/>
                <a:gd name="T12" fmla="*/ 487 w 487"/>
                <a:gd name="T13" fmla="*/ 122 h 337"/>
                <a:gd name="T14" fmla="*/ 470 w 487"/>
                <a:gd name="T15" fmla="*/ 83 h 337"/>
                <a:gd name="T16" fmla="*/ 466 w 487"/>
                <a:gd name="T17" fmla="*/ 72 h 337"/>
                <a:gd name="T18" fmla="*/ 453 w 487"/>
                <a:gd name="T19" fmla="*/ 56 h 337"/>
                <a:gd name="T20" fmla="*/ 433 w 487"/>
                <a:gd name="T21" fmla="*/ 54 h 337"/>
                <a:gd name="T22" fmla="*/ 389 w 487"/>
                <a:gd name="T23" fmla="*/ 52 h 337"/>
                <a:gd name="T24" fmla="*/ 362 w 487"/>
                <a:gd name="T25" fmla="*/ 62 h 337"/>
                <a:gd name="T26" fmla="*/ 340 w 487"/>
                <a:gd name="T27" fmla="*/ 67 h 337"/>
                <a:gd name="T28" fmla="*/ 301 w 487"/>
                <a:gd name="T29" fmla="*/ 38 h 337"/>
                <a:gd name="T30" fmla="*/ 280 w 487"/>
                <a:gd name="T31" fmla="*/ 25 h 337"/>
                <a:gd name="T32" fmla="*/ 261 w 487"/>
                <a:gd name="T33" fmla="*/ 4 h 337"/>
                <a:gd name="T34" fmla="*/ 225 w 487"/>
                <a:gd name="T35" fmla="*/ 28 h 337"/>
                <a:gd name="T36" fmla="*/ 189 w 487"/>
                <a:gd name="T37" fmla="*/ 55 h 337"/>
                <a:gd name="T38" fmla="*/ 176 w 487"/>
                <a:gd name="T39" fmla="*/ 69 h 337"/>
                <a:gd name="T40" fmla="*/ 146 w 487"/>
                <a:gd name="T41" fmla="*/ 75 h 337"/>
                <a:gd name="T42" fmla="*/ 117 w 487"/>
                <a:gd name="T43" fmla="*/ 81 h 337"/>
                <a:gd name="T44" fmla="*/ 59 w 487"/>
                <a:gd name="T45" fmla="*/ 80 h 337"/>
                <a:gd name="T46" fmla="*/ 28 w 487"/>
                <a:gd name="T47" fmla="*/ 91 h 337"/>
                <a:gd name="T48" fmla="*/ 16 w 487"/>
                <a:gd name="T49" fmla="*/ 104 h 337"/>
                <a:gd name="T50" fmla="*/ 27 w 487"/>
                <a:gd name="T51" fmla="*/ 124 h 337"/>
                <a:gd name="T52" fmla="*/ 37 w 487"/>
                <a:gd name="T53" fmla="*/ 151 h 337"/>
                <a:gd name="T54" fmla="*/ 26 w 487"/>
                <a:gd name="T55" fmla="*/ 164 h 337"/>
                <a:gd name="T56" fmla="*/ 11 w 487"/>
                <a:gd name="T57" fmla="*/ 199 h 337"/>
                <a:gd name="T58" fmla="*/ 13 w 487"/>
                <a:gd name="T59" fmla="*/ 219 h 337"/>
                <a:gd name="T60" fmla="*/ 5 w 487"/>
                <a:gd name="T61" fmla="*/ 222 h 337"/>
                <a:gd name="T62" fmla="*/ 1 w 487"/>
                <a:gd name="T63" fmla="*/ 236 h 337"/>
                <a:gd name="T64" fmla="*/ 1 w 487"/>
                <a:gd name="T65" fmla="*/ 242 h 337"/>
                <a:gd name="T66" fmla="*/ 9 w 487"/>
                <a:gd name="T67" fmla="*/ 251 h 337"/>
                <a:gd name="T68" fmla="*/ 27 w 487"/>
                <a:gd name="T69" fmla="*/ 256 h 337"/>
                <a:gd name="T70" fmla="*/ 55 w 487"/>
                <a:gd name="T71" fmla="*/ 255 h 337"/>
                <a:gd name="T72" fmla="*/ 110 w 487"/>
                <a:gd name="T73" fmla="*/ 240 h 337"/>
                <a:gd name="T74" fmla="*/ 124 w 487"/>
                <a:gd name="T75" fmla="*/ 224 h 337"/>
                <a:gd name="T76" fmla="*/ 131 w 487"/>
                <a:gd name="T77" fmla="*/ 217 h 337"/>
                <a:gd name="T78" fmla="*/ 142 w 487"/>
                <a:gd name="T79" fmla="*/ 215 h 337"/>
                <a:gd name="T80" fmla="*/ 149 w 487"/>
                <a:gd name="T81" fmla="*/ 209 h 337"/>
                <a:gd name="T82" fmla="*/ 162 w 487"/>
                <a:gd name="T83" fmla="*/ 209 h 337"/>
                <a:gd name="T84" fmla="*/ 176 w 487"/>
                <a:gd name="T85" fmla="*/ 211 h 337"/>
                <a:gd name="T86" fmla="*/ 194 w 487"/>
                <a:gd name="T87" fmla="*/ 217 h 337"/>
                <a:gd name="T88" fmla="*/ 209 w 487"/>
                <a:gd name="T89" fmla="*/ 225 h 337"/>
                <a:gd name="T90" fmla="*/ 214 w 487"/>
                <a:gd name="T91" fmla="*/ 239 h 337"/>
                <a:gd name="T92" fmla="*/ 226 w 487"/>
                <a:gd name="T93" fmla="*/ 250 h 337"/>
                <a:gd name="T94" fmla="*/ 233 w 487"/>
                <a:gd name="T95" fmla="*/ 256 h 337"/>
                <a:gd name="T96" fmla="*/ 243 w 487"/>
                <a:gd name="T97" fmla="*/ 268 h 337"/>
                <a:gd name="T98" fmla="*/ 252 w 487"/>
                <a:gd name="T99" fmla="*/ 275 h 337"/>
                <a:gd name="T100" fmla="*/ 234 w 487"/>
                <a:gd name="T101" fmla="*/ 283 h 337"/>
                <a:gd name="T102" fmla="*/ 229 w 487"/>
                <a:gd name="T103" fmla="*/ 283 h 337"/>
                <a:gd name="T104" fmla="*/ 220 w 487"/>
                <a:gd name="T105" fmla="*/ 286 h 337"/>
                <a:gd name="T106" fmla="*/ 219 w 487"/>
                <a:gd name="T107" fmla="*/ 290 h 337"/>
                <a:gd name="T108" fmla="*/ 217 w 487"/>
                <a:gd name="T109" fmla="*/ 306 h 337"/>
                <a:gd name="T110" fmla="*/ 213 w 487"/>
                <a:gd name="T111" fmla="*/ 318 h 337"/>
                <a:gd name="T112" fmla="*/ 209 w 487"/>
                <a:gd name="T113" fmla="*/ 328 h 337"/>
                <a:gd name="T114" fmla="*/ 248 w 487"/>
                <a:gd name="T115" fmla="*/ 322 h 337"/>
                <a:gd name="T116" fmla="*/ 308 w 487"/>
                <a:gd name="T117" fmla="*/ 248 h 337"/>
                <a:gd name="T118" fmla="*/ 345 w 487"/>
                <a:gd name="T119" fmla="*/ 274 h 337"/>
                <a:gd name="T120" fmla="*/ 367 w 487"/>
                <a:gd name="T121" fmla="*/ 323 h 337"/>
                <a:gd name="T122" fmla="*/ 411 w 487"/>
                <a:gd name="T123" fmla="*/ 282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7" h="337">
                  <a:moveTo>
                    <a:pt x="436" y="262"/>
                  </a:moveTo>
                  <a:cubicBezTo>
                    <a:pt x="436" y="257"/>
                    <a:pt x="436" y="257"/>
                    <a:pt x="436" y="257"/>
                  </a:cubicBezTo>
                  <a:cubicBezTo>
                    <a:pt x="436" y="257"/>
                    <a:pt x="436" y="257"/>
                    <a:pt x="436" y="257"/>
                  </a:cubicBezTo>
                  <a:cubicBezTo>
                    <a:pt x="436" y="257"/>
                    <a:pt x="436" y="255"/>
                    <a:pt x="438" y="253"/>
                  </a:cubicBezTo>
                  <a:cubicBezTo>
                    <a:pt x="437" y="252"/>
                    <a:pt x="437" y="252"/>
                    <a:pt x="436" y="252"/>
                  </a:cubicBezTo>
                  <a:cubicBezTo>
                    <a:pt x="433" y="252"/>
                    <a:pt x="425" y="261"/>
                    <a:pt x="425" y="261"/>
                  </a:cubicBezTo>
                  <a:cubicBezTo>
                    <a:pt x="416" y="262"/>
                    <a:pt x="416" y="262"/>
                    <a:pt x="416" y="262"/>
                  </a:cubicBezTo>
                  <a:cubicBezTo>
                    <a:pt x="416" y="262"/>
                    <a:pt x="412" y="268"/>
                    <a:pt x="411" y="269"/>
                  </a:cubicBezTo>
                  <a:cubicBezTo>
                    <a:pt x="410" y="269"/>
                    <a:pt x="405" y="271"/>
                    <a:pt x="403" y="271"/>
                  </a:cubicBezTo>
                  <a:cubicBezTo>
                    <a:pt x="401" y="270"/>
                    <a:pt x="403" y="279"/>
                    <a:pt x="398" y="269"/>
                  </a:cubicBezTo>
                  <a:cubicBezTo>
                    <a:pt x="392" y="258"/>
                    <a:pt x="390" y="258"/>
                    <a:pt x="390" y="258"/>
                  </a:cubicBezTo>
                  <a:cubicBezTo>
                    <a:pt x="384" y="258"/>
                    <a:pt x="384" y="258"/>
                    <a:pt x="384" y="258"/>
                  </a:cubicBezTo>
                  <a:cubicBezTo>
                    <a:pt x="384" y="258"/>
                    <a:pt x="379" y="260"/>
                    <a:pt x="379" y="259"/>
                  </a:cubicBezTo>
                  <a:cubicBezTo>
                    <a:pt x="378" y="257"/>
                    <a:pt x="376" y="253"/>
                    <a:pt x="376" y="253"/>
                  </a:cubicBezTo>
                  <a:cubicBezTo>
                    <a:pt x="368" y="253"/>
                    <a:pt x="368" y="253"/>
                    <a:pt x="368" y="253"/>
                  </a:cubicBezTo>
                  <a:cubicBezTo>
                    <a:pt x="365" y="254"/>
                    <a:pt x="365" y="254"/>
                    <a:pt x="365" y="254"/>
                  </a:cubicBezTo>
                  <a:cubicBezTo>
                    <a:pt x="353" y="254"/>
                    <a:pt x="353" y="254"/>
                    <a:pt x="353" y="254"/>
                  </a:cubicBezTo>
                  <a:cubicBezTo>
                    <a:pt x="348" y="250"/>
                    <a:pt x="348" y="250"/>
                    <a:pt x="348" y="250"/>
                  </a:cubicBezTo>
                  <a:cubicBezTo>
                    <a:pt x="355" y="247"/>
                    <a:pt x="355" y="247"/>
                    <a:pt x="355" y="247"/>
                  </a:cubicBezTo>
                  <a:cubicBezTo>
                    <a:pt x="355" y="247"/>
                    <a:pt x="357" y="250"/>
                    <a:pt x="358" y="249"/>
                  </a:cubicBezTo>
                  <a:cubicBezTo>
                    <a:pt x="359" y="249"/>
                    <a:pt x="358" y="246"/>
                    <a:pt x="360" y="245"/>
                  </a:cubicBezTo>
                  <a:cubicBezTo>
                    <a:pt x="362" y="244"/>
                    <a:pt x="364" y="242"/>
                    <a:pt x="367" y="244"/>
                  </a:cubicBezTo>
                  <a:cubicBezTo>
                    <a:pt x="369" y="245"/>
                    <a:pt x="367" y="249"/>
                    <a:pt x="371" y="246"/>
                  </a:cubicBezTo>
                  <a:cubicBezTo>
                    <a:pt x="375" y="243"/>
                    <a:pt x="379" y="244"/>
                    <a:pt x="379" y="244"/>
                  </a:cubicBezTo>
                  <a:cubicBezTo>
                    <a:pt x="383" y="236"/>
                    <a:pt x="383" y="236"/>
                    <a:pt x="383" y="236"/>
                  </a:cubicBezTo>
                  <a:cubicBezTo>
                    <a:pt x="387" y="228"/>
                    <a:pt x="387" y="228"/>
                    <a:pt x="387" y="228"/>
                  </a:cubicBezTo>
                  <a:cubicBezTo>
                    <a:pt x="387" y="228"/>
                    <a:pt x="388" y="230"/>
                    <a:pt x="390" y="230"/>
                  </a:cubicBezTo>
                  <a:cubicBezTo>
                    <a:pt x="393" y="230"/>
                    <a:pt x="398" y="220"/>
                    <a:pt x="398" y="220"/>
                  </a:cubicBezTo>
                  <a:cubicBezTo>
                    <a:pt x="398" y="220"/>
                    <a:pt x="398" y="218"/>
                    <a:pt x="399" y="216"/>
                  </a:cubicBezTo>
                  <a:cubicBezTo>
                    <a:pt x="397" y="216"/>
                    <a:pt x="397" y="216"/>
                    <a:pt x="397" y="216"/>
                  </a:cubicBezTo>
                  <a:cubicBezTo>
                    <a:pt x="397" y="214"/>
                    <a:pt x="397" y="214"/>
                    <a:pt x="397" y="214"/>
                  </a:cubicBezTo>
                  <a:cubicBezTo>
                    <a:pt x="397" y="211"/>
                    <a:pt x="398" y="209"/>
                    <a:pt x="400" y="208"/>
                  </a:cubicBezTo>
                  <a:cubicBezTo>
                    <a:pt x="413" y="204"/>
                    <a:pt x="413" y="204"/>
                    <a:pt x="413" y="204"/>
                  </a:cubicBezTo>
                  <a:cubicBezTo>
                    <a:pt x="420" y="200"/>
                    <a:pt x="420" y="200"/>
                    <a:pt x="420" y="200"/>
                  </a:cubicBezTo>
                  <a:cubicBezTo>
                    <a:pt x="421" y="198"/>
                    <a:pt x="425" y="193"/>
                    <a:pt x="427" y="193"/>
                  </a:cubicBezTo>
                  <a:cubicBezTo>
                    <a:pt x="428" y="192"/>
                    <a:pt x="428" y="191"/>
                    <a:pt x="429" y="190"/>
                  </a:cubicBezTo>
                  <a:cubicBezTo>
                    <a:pt x="430" y="189"/>
                    <a:pt x="430" y="188"/>
                    <a:pt x="431" y="187"/>
                  </a:cubicBezTo>
                  <a:cubicBezTo>
                    <a:pt x="433" y="183"/>
                    <a:pt x="435" y="180"/>
                    <a:pt x="435" y="180"/>
                  </a:cubicBezTo>
                  <a:cubicBezTo>
                    <a:pt x="436" y="180"/>
                    <a:pt x="436" y="180"/>
                    <a:pt x="436" y="180"/>
                  </a:cubicBezTo>
                  <a:cubicBezTo>
                    <a:pt x="436" y="180"/>
                    <a:pt x="436" y="180"/>
                    <a:pt x="436" y="180"/>
                  </a:cubicBezTo>
                  <a:cubicBezTo>
                    <a:pt x="439" y="179"/>
                    <a:pt x="441" y="178"/>
                    <a:pt x="443" y="178"/>
                  </a:cubicBezTo>
                  <a:cubicBezTo>
                    <a:pt x="442" y="177"/>
                    <a:pt x="441" y="175"/>
                    <a:pt x="442" y="174"/>
                  </a:cubicBezTo>
                  <a:cubicBezTo>
                    <a:pt x="443" y="172"/>
                    <a:pt x="446" y="171"/>
                    <a:pt x="446" y="171"/>
                  </a:cubicBezTo>
                  <a:cubicBezTo>
                    <a:pt x="449" y="171"/>
                    <a:pt x="449" y="171"/>
                    <a:pt x="449" y="171"/>
                  </a:cubicBezTo>
                  <a:cubicBezTo>
                    <a:pt x="451" y="171"/>
                    <a:pt x="451" y="171"/>
                    <a:pt x="452" y="171"/>
                  </a:cubicBezTo>
                  <a:cubicBezTo>
                    <a:pt x="452" y="170"/>
                    <a:pt x="452" y="170"/>
                    <a:pt x="453" y="169"/>
                  </a:cubicBezTo>
                  <a:cubicBezTo>
                    <a:pt x="453" y="169"/>
                    <a:pt x="453" y="168"/>
                    <a:pt x="453" y="167"/>
                  </a:cubicBezTo>
                  <a:cubicBezTo>
                    <a:pt x="455" y="165"/>
                    <a:pt x="455" y="163"/>
                    <a:pt x="455" y="163"/>
                  </a:cubicBezTo>
                  <a:cubicBezTo>
                    <a:pt x="455" y="162"/>
                    <a:pt x="454" y="160"/>
                    <a:pt x="453" y="159"/>
                  </a:cubicBezTo>
                  <a:cubicBezTo>
                    <a:pt x="451" y="156"/>
                    <a:pt x="451" y="155"/>
                    <a:pt x="450" y="153"/>
                  </a:cubicBezTo>
                  <a:cubicBezTo>
                    <a:pt x="449" y="151"/>
                    <a:pt x="451" y="146"/>
                    <a:pt x="451" y="145"/>
                  </a:cubicBezTo>
                  <a:cubicBezTo>
                    <a:pt x="451" y="145"/>
                    <a:pt x="451" y="145"/>
                    <a:pt x="451" y="145"/>
                  </a:cubicBezTo>
                  <a:cubicBezTo>
                    <a:pt x="451" y="145"/>
                    <a:pt x="451" y="145"/>
                    <a:pt x="451" y="145"/>
                  </a:cubicBezTo>
                  <a:cubicBezTo>
                    <a:pt x="452" y="144"/>
                    <a:pt x="452" y="144"/>
                    <a:pt x="453" y="143"/>
                  </a:cubicBezTo>
                  <a:cubicBezTo>
                    <a:pt x="454" y="143"/>
                    <a:pt x="455" y="142"/>
                    <a:pt x="456" y="142"/>
                  </a:cubicBezTo>
                  <a:cubicBezTo>
                    <a:pt x="457" y="141"/>
                    <a:pt x="458" y="139"/>
                    <a:pt x="460" y="136"/>
                  </a:cubicBezTo>
                  <a:cubicBezTo>
                    <a:pt x="461" y="132"/>
                    <a:pt x="461" y="132"/>
                    <a:pt x="461" y="132"/>
                  </a:cubicBezTo>
                  <a:cubicBezTo>
                    <a:pt x="461" y="132"/>
                    <a:pt x="461" y="132"/>
                    <a:pt x="461" y="132"/>
                  </a:cubicBezTo>
                  <a:cubicBezTo>
                    <a:pt x="462" y="131"/>
                    <a:pt x="465" y="129"/>
                    <a:pt x="467" y="128"/>
                  </a:cubicBezTo>
                  <a:cubicBezTo>
                    <a:pt x="467" y="128"/>
                    <a:pt x="471" y="126"/>
                    <a:pt x="473" y="126"/>
                  </a:cubicBezTo>
                  <a:cubicBezTo>
                    <a:pt x="480" y="123"/>
                    <a:pt x="481" y="122"/>
                    <a:pt x="482" y="122"/>
                  </a:cubicBezTo>
                  <a:cubicBezTo>
                    <a:pt x="485" y="122"/>
                    <a:pt x="485" y="122"/>
                    <a:pt x="485" y="122"/>
                  </a:cubicBezTo>
                  <a:cubicBezTo>
                    <a:pt x="485" y="122"/>
                    <a:pt x="486" y="122"/>
                    <a:pt x="487" y="122"/>
                  </a:cubicBezTo>
                  <a:cubicBezTo>
                    <a:pt x="487" y="122"/>
                    <a:pt x="487" y="122"/>
                    <a:pt x="487" y="122"/>
                  </a:cubicBezTo>
                  <a:cubicBezTo>
                    <a:pt x="484" y="119"/>
                    <a:pt x="483" y="117"/>
                    <a:pt x="482" y="115"/>
                  </a:cubicBezTo>
                  <a:cubicBezTo>
                    <a:pt x="482" y="113"/>
                    <a:pt x="482" y="106"/>
                    <a:pt x="482" y="104"/>
                  </a:cubicBezTo>
                  <a:cubicBezTo>
                    <a:pt x="482" y="104"/>
                    <a:pt x="482" y="104"/>
                    <a:pt x="483" y="104"/>
                  </a:cubicBezTo>
                  <a:cubicBezTo>
                    <a:pt x="481" y="104"/>
                    <a:pt x="480" y="103"/>
                    <a:pt x="479" y="102"/>
                  </a:cubicBezTo>
                  <a:cubicBezTo>
                    <a:pt x="478" y="100"/>
                    <a:pt x="478" y="99"/>
                    <a:pt x="479" y="98"/>
                  </a:cubicBezTo>
                  <a:cubicBezTo>
                    <a:pt x="477" y="97"/>
                    <a:pt x="474" y="95"/>
                    <a:pt x="473" y="94"/>
                  </a:cubicBezTo>
                  <a:cubicBezTo>
                    <a:pt x="469" y="95"/>
                    <a:pt x="469" y="95"/>
                    <a:pt x="469" y="95"/>
                  </a:cubicBezTo>
                  <a:cubicBezTo>
                    <a:pt x="470" y="83"/>
                    <a:pt x="470" y="83"/>
                    <a:pt x="470" y="83"/>
                  </a:cubicBezTo>
                  <a:cubicBezTo>
                    <a:pt x="470" y="83"/>
                    <a:pt x="470" y="83"/>
                    <a:pt x="470" y="83"/>
                  </a:cubicBezTo>
                  <a:cubicBezTo>
                    <a:pt x="470" y="83"/>
                    <a:pt x="471" y="81"/>
                    <a:pt x="472" y="80"/>
                  </a:cubicBezTo>
                  <a:cubicBezTo>
                    <a:pt x="471" y="80"/>
                    <a:pt x="469" y="81"/>
                    <a:pt x="469" y="81"/>
                  </a:cubicBezTo>
                  <a:cubicBezTo>
                    <a:pt x="469" y="81"/>
                    <a:pt x="469" y="81"/>
                    <a:pt x="469" y="81"/>
                  </a:cubicBezTo>
                  <a:cubicBezTo>
                    <a:pt x="469" y="79"/>
                    <a:pt x="469" y="79"/>
                    <a:pt x="469" y="79"/>
                  </a:cubicBezTo>
                  <a:cubicBezTo>
                    <a:pt x="469" y="81"/>
                    <a:pt x="469" y="81"/>
                    <a:pt x="469" y="81"/>
                  </a:cubicBezTo>
                  <a:cubicBezTo>
                    <a:pt x="468" y="81"/>
                    <a:pt x="465" y="80"/>
                    <a:pt x="464" y="79"/>
                  </a:cubicBezTo>
                  <a:cubicBezTo>
                    <a:pt x="463" y="78"/>
                    <a:pt x="463" y="77"/>
                    <a:pt x="463" y="76"/>
                  </a:cubicBezTo>
                  <a:cubicBezTo>
                    <a:pt x="464" y="74"/>
                    <a:pt x="465" y="73"/>
                    <a:pt x="466" y="72"/>
                  </a:cubicBezTo>
                  <a:cubicBezTo>
                    <a:pt x="467" y="71"/>
                    <a:pt x="467" y="71"/>
                    <a:pt x="468" y="70"/>
                  </a:cubicBezTo>
                  <a:cubicBezTo>
                    <a:pt x="469" y="69"/>
                    <a:pt x="470" y="68"/>
                    <a:pt x="470" y="68"/>
                  </a:cubicBezTo>
                  <a:cubicBezTo>
                    <a:pt x="470" y="63"/>
                    <a:pt x="470" y="63"/>
                    <a:pt x="470" y="63"/>
                  </a:cubicBezTo>
                  <a:cubicBezTo>
                    <a:pt x="470" y="62"/>
                    <a:pt x="469" y="61"/>
                    <a:pt x="469" y="60"/>
                  </a:cubicBezTo>
                  <a:cubicBezTo>
                    <a:pt x="469" y="60"/>
                    <a:pt x="466" y="54"/>
                    <a:pt x="465" y="51"/>
                  </a:cubicBezTo>
                  <a:cubicBezTo>
                    <a:pt x="464" y="51"/>
                    <a:pt x="464" y="51"/>
                    <a:pt x="463" y="51"/>
                  </a:cubicBezTo>
                  <a:cubicBezTo>
                    <a:pt x="462" y="53"/>
                    <a:pt x="461" y="55"/>
                    <a:pt x="461" y="55"/>
                  </a:cubicBezTo>
                  <a:cubicBezTo>
                    <a:pt x="461" y="57"/>
                    <a:pt x="461" y="57"/>
                    <a:pt x="461" y="57"/>
                  </a:cubicBezTo>
                  <a:cubicBezTo>
                    <a:pt x="453" y="56"/>
                    <a:pt x="453" y="56"/>
                    <a:pt x="453" y="56"/>
                  </a:cubicBezTo>
                  <a:cubicBezTo>
                    <a:pt x="450" y="53"/>
                    <a:pt x="450" y="53"/>
                    <a:pt x="450" y="53"/>
                  </a:cubicBezTo>
                  <a:cubicBezTo>
                    <a:pt x="445" y="52"/>
                    <a:pt x="445" y="52"/>
                    <a:pt x="445" y="52"/>
                  </a:cubicBezTo>
                  <a:cubicBezTo>
                    <a:pt x="445" y="52"/>
                    <a:pt x="444" y="53"/>
                    <a:pt x="444" y="53"/>
                  </a:cubicBezTo>
                  <a:cubicBezTo>
                    <a:pt x="443" y="54"/>
                    <a:pt x="443" y="54"/>
                    <a:pt x="443" y="54"/>
                  </a:cubicBezTo>
                  <a:cubicBezTo>
                    <a:pt x="442" y="54"/>
                    <a:pt x="442" y="54"/>
                    <a:pt x="442" y="54"/>
                  </a:cubicBezTo>
                  <a:cubicBezTo>
                    <a:pt x="441" y="54"/>
                    <a:pt x="440" y="53"/>
                    <a:pt x="437" y="51"/>
                  </a:cubicBezTo>
                  <a:cubicBezTo>
                    <a:pt x="436" y="53"/>
                    <a:pt x="435" y="54"/>
                    <a:pt x="434" y="54"/>
                  </a:cubicBezTo>
                  <a:cubicBezTo>
                    <a:pt x="433" y="54"/>
                    <a:pt x="433" y="54"/>
                    <a:pt x="433" y="54"/>
                  </a:cubicBezTo>
                  <a:cubicBezTo>
                    <a:pt x="433" y="54"/>
                    <a:pt x="433" y="54"/>
                    <a:pt x="433" y="54"/>
                  </a:cubicBezTo>
                  <a:cubicBezTo>
                    <a:pt x="431" y="54"/>
                    <a:pt x="429" y="54"/>
                    <a:pt x="426" y="53"/>
                  </a:cubicBezTo>
                  <a:cubicBezTo>
                    <a:pt x="420" y="54"/>
                    <a:pt x="420" y="54"/>
                    <a:pt x="420" y="54"/>
                  </a:cubicBezTo>
                  <a:cubicBezTo>
                    <a:pt x="414" y="55"/>
                    <a:pt x="414" y="55"/>
                    <a:pt x="414" y="55"/>
                  </a:cubicBezTo>
                  <a:cubicBezTo>
                    <a:pt x="410" y="53"/>
                    <a:pt x="410" y="53"/>
                    <a:pt x="410" y="53"/>
                  </a:cubicBezTo>
                  <a:cubicBezTo>
                    <a:pt x="411" y="57"/>
                    <a:pt x="411" y="57"/>
                    <a:pt x="411" y="57"/>
                  </a:cubicBezTo>
                  <a:cubicBezTo>
                    <a:pt x="405" y="61"/>
                    <a:pt x="405" y="61"/>
                    <a:pt x="405" y="61"/>
                  </a:cubicBezTo>
                  <a:cubicBezTo>
                    <a:pt x="399" y="58"/>
                    <a:pt x="399" y="58"/>
                    <a:pt x="399" y="58"/>
                  </a:cubicBezTo>
                  <a:cubicBezTo>
                    <a:pt x="395" y="57"/>
                    <a:pt x="395" y="57"/>
                    <a:pt x="395" y="57"/>
                  </a:cubicBezTo>
                  <a:cubicBezTo>
                    <a:pt x="389" y="52"/>
                    <a:pt x="389" y="52"/>
                    <a:pt x="389" y="52"/>
                  </a:cubicBezTo>
                  <a:cubicBezTo>
                    <a:pt x="382" y="49"/>
                    <a:pt x="382" y="49"/>
                    <a:pt x="382" y="49"/>
                  </a:cubicBezTo>
                  <a:cubicBezTo>
                    <a:pt x="381" y="51"/>
                    <a:pt x="380" y="54"/>
                    <a:pt x="378" y="54"/>
                  </a:cubicBezTo>
                  <a:cubicBezTo>
                    <a:pt x="377" y="55"/>
                    <a:pt x="373" y="56"/>
                    <a:pt x="372" y="56"/>
                  </a:cubicBezTo>
                  <a:cubicBezTo>
                    <a:pt x="372" y="57"/>
                    <a:pt x="371" y="58"/>
                    <a:pt x="371" y="59"/>
                  </a:cubicBezTo>
                  <a:cubicBezTo>
                    <a:pt x="371" y="60"/>
                    <a:pt x="371" y="60"/>
                    <a:pt x="371" y="60"/>
                  </a:cubicBezTo>
                  <a:cubicBezTo>
                    <a:pt x="365" y="64"/>
                    <a:pt x="365" y="64"/>
                    <a:pt x="365" y="64"/>
                  </a:cubicBezTo>
                  <a:cubicBezTo>
                    <a:pt x="365" y="63"/>
                    <a:pt x="365" y="63"/>
                    <a:pt x="365" y="63"/>
                  </a:cubicBezTo>
                  <a:cubicBezTo>
                    <a:pt x="364" y="63"/>
                    <a:pt x="364" y="63"/>
                    <a:pt x="363" y="63"/>
                  </a:cubicBezTo>
                  <a:cubicBezTo>
                    <a:pt x="363" y="63"/>
                    <a:pt x="362" y="62"/>
                    <a:pt x="362" y="62"/>
                  </a:cubicBezTo>
                  <a:cubicBezTo>
                    <a:pt x="361" y="62"/>
                    <a:pt x="361" y="62"/>
                    <a:pt x="361" y="62"/>
                  </a:cubicBezTo>
                  <a:cubicBezTo>
                    <a:pt x="360" y="65"/>
                    <a:pt x="360" y="65"/>
                    <a:pt x="360" y="65"/>
                  </a:cubicBezTo>
                  <a:cubicBezTo>
                    <a:pt x="359" y="65"/>
                    <a:pt x="359" y="65"/>
                    <a:pt x="359" y="65"/>
                  </a:cubicBezTo>
                  <a:cubicBezTo>
                    <a:pt x="359" y="65"/>
                    <a:pt x="358" y="65"/>
                    <a:pt x="358" y="65"/>
                  </a:cubicBezTo>
                  <a:cubicBezTo>
                    <a:pt x="357" y="65"/>
                    <a:pt x="356" y="65"/>
                    <a:pt x="354" y="63"/>
                  </a:cubicBezTo>
                  <a:cubicBezTo>
                    <a:pt x="352" y="63"/>
                    <a:pt x="350" y="61"/>
                    <a:pt x="350" y="61"/>
                  </a:cubicBezTo>
                  <a:cubicBezTo>
                    <a:pt x="348" y="61"/>
                    <a:pt x="348" y="61"/>
                    <a:pt x="348" y="61"/>
                  </a:cubicBezTo>
                  <a:cubicBezTo>
                    <a:pt x="345" y="62"/>
                    <a:pt x="343" y="63"/>
                    <a:pt x="342" y="63"/>
                  </a:cubicBezTo>
                  <a:cubicBezTo>
                    <a:pt x="342" y="65"/>
                    <a:pt x="341" y="66"/>
                    <a:pt x="340" y="67"/>
                  </a:cubicBezTo>
                  <a:cubicBezTo>
                    <a:pt x="339" y="68"/>
                    <a:pt x="339" y="68"/>
                    <a:pt x="339" y="68"/>
                  </a:cubicBezTo>
                  <a:cubicBezTo>
                    <a:pt x="333" y="64"/>
                    <a:pt x="333" y="64"/>
                    <a:pt x="333" y="64"/>
                  </a:cubicBezTo>
                  <a:cubicBezTo>
                    <a:pt x="327" y="60"/>
                    <a:pt x="327" y="60"/>
                    <a:pt x="327" y="60"/>
                  </a:cubicBezTo>
                  <a:cubicBezTo>
                    <a:pt x="327" y="54"/>
                    <a:pt x="327" y="54"/>
                    <a:pt x="327" y="54"/>
                  </a:cubicBezTo>
                  <a:cubicBezTo>
                    <a:pt x="318" y="47"/>
                    <a:pt x="318" y="47"/>
                    <a:pt x="318" y="47"/>
                  </a:cubicBezTo>
                  <a:cubicBezTo>
                    <a:pt x="316" y="38"/>
                    <a:pt x="316" y="38"/>
                    <a:pt x="316" y="38"/>
                  </a:cubicBezTo>
                  <a:cubicBezTo>
                    <a:pt x="312" y="35"/>
                    <a:pt x="312" y="35"/>
                    <a:pt x="312" y="35"/>
                  </a:cubicBezTo>
                  <a:cubicBezTo>
                    <a:pt x="309" y="39"/>
                    <a:pt x="309" y="39"/>
                    <a:pt x="309" y="39"/>
                  </a:cubicBezTo>
                  <a:cubicBezTo>
                    <a:pt x="301" y="38"/>
                    <a:pt x="301" y="38"/>
                    <a:pt x="301" y="38"/>
                  </a:cubicBezTo>
                  <a:cubicBezTo>
                    <a:pt x="297" y="40"/>
                    <a:pt x="297" y="40"/>
                    <a:pt x="297" y="40"/>
                  </a:cubicBezTo>
                  <a:cubicBezTo>
                    <a:pt x="296" y="41"/>
                    <a:pt x="293" y="43"/>
                    <a:pt x="292" y="43"/>
                  </a:cubicBezTo>
                  <a:cubicBezTo>
                    <a:pt x="291" y="43"/>
                    <a:pt x="289" y="42"/>
                    <a:pt x="289" y="41"/>
                  </a:cubicBezTo>
                  <a:cubicBezTo>
                    <a:pt x="288" y="39"/>
                    <a:pt x="289" y="38"/>
                    <a:pt x="289" y="36"/>
                  </a:cubicBezTo>
                  <a:cubicBezTo>
                    <a:pt x="288" y="36"/>
                    <a:pt x="287" y="36"/>
                    <a:pt x="286" y="35"/>
                  </a:cubicBezTo>
                  <a:cubicBezTo>
                    <a:pt x="286" y="34"/>
                    <a:pt x="286" y="33"/>
                    <a:pt x="286" y="31"/>
                  </a:cubicBezTo>
                  <a:cubicBezTo>
                    <a:pt x="286" y="31"/>
                    <a:pt x="286" y="30"/>
                    <a:pt x="286" y="29"/>
                  </a:cubicBezTo>
                  <a:cubicBezTo>
                    <a:pt x="286" y="29"/>
                    <a:pt x="285" y="29"/>
                    <a:pt x="284" y="28"/>
                  </a:cubicBezTo>
                  <a:cubicBezTo>
                    <a:pt x="283" y="28"/>
                    <a:pt x="281" y="27"/>
                    <a:pt x="280" y="25"/>
                  </a:cubicBezTo>
                  <a:cubicBezTo>
                    <a:pt x="280" y="24"/>
                    <a:pt x="280" y="23"/>
                    <a:pt x="281" y="21"/>
                  </a:cubicBezTo>
                  <a:cubicBezTo>
                    <a:pt x="282" y="19"/>
                    <a:pt x="284" y="18"/>
                    <a:pt x="286" y="17"/>
                  </a:cubicBezTo>
                  <a:cubicBezTo>
                    <a:pt x="284" y="16"/>
                    <a:pt x="284" y="16"/>
                    <a:pt x="284" y="16"/>
                  </a:cubicBezTo>
                  <a:cubicBezTo>
                    <a:pt x="274" y="11"/>
                    <a:pt x="274" y="11"/>
                    <a:pt x="274" y="11"/>
                  </a:cubicBezTo>
                  <a:cubicBezTo>
                    <a:pt x="274" y="10"/>
                    <a:pt x="274" y="10"/>
                    <a:pt x="274" y="10"/>
                  </a:cubicBezTo>
                  <a:cubicBezTo>
                    <a:pt x="273" y="8"/>
                    <a:pt x="273" y="7"/>
                    <a:pt x="273" y="7"/>
                  </a:cubicBezTo>
                  <a:cubicBezTo>
                    <a:pt x="272" y="6"/>
                    <a:pt x="270" y="5"/>
                    <a:pt x="269" y="4"/>
                  </a:cubicBezTo>
                  <a:cubicBezTo>
                    <a:pt x="269" y="3"/>
                    <a:pt x="266" y="1"/>
                    <a:pt x="264" y="0"/>
                  </a:cubicBezTo>
                  <a:cubicBezTo>
                    <a:pt x="263" y="0"/>
                    <a:pt x="262" y="2"/>
                    <a:pt x="261" y="4"/>
                  </a:cubicBezTo>
                  <a:cubicBezTo>
                    <a:pt x="260" y="7"/>
                    <a:pt x="260" y="7"/>
                    <a:pt x="260" y="7"/>
                  </a:cubicBezTo>
                  <a:cubicBezTo>
                    <a:pt x="255" y="3"/>
                    <a:pt x="255" y="3"/>
                    <a:pt x="255" y="3"/>
                  </a:cubicBezTo>
                  <a:cubicBezTo>
                    <a:pt x="251" y="5"/>
                    <a:pt x="251" y="5"/>
                    <a:pt x="251" y="5"/>
                  </a:cubicBezTo>
                  <a:cubicBezTo>
                    <a:pt x="246" y="12"/>
                    <a:pt x="246" y="12"/>
                    <a:pt x="246" y="12"/>
                  </a:cubicBezTo>
                  <a:cubicBezTo>
                    <a:pt x="242" y="13"/>
                    <a:pt x="242" y="13"/>
                    <a:pt x="242" y="13"/>
                  </a:cubicBezTo>
                  <a:cubicBezTo>
                    <a:pt x="231" y="15"/>
                    <a:pt x="231" y="15"/>
                    <a:pt x="231" y="15"/>
                  </a:cubicBezTo>
                  <a:cubicBezTo>
                    <a:pt x="230" y="18"/>
                    <a:pt x="230" y="18"/>
                    <a:pt x="230" y="18"/>
                  </a:cubicBezTo>
                  <a:cubicBezTo>
                    <a:pt x="231" y="24"/>
                    <a:pt x="231" y="24"/>
                    <a:pt x="231" y="24"/>
                  </a:cubicBezTo>
                  <a:cubicBezTo>
                    <a:pt x="225" y="28"/>
                    <a:pt x="225" y="28"/>
                    <a:pt x="225" y="28"/>
                  </a:cubicBezTo>
                  <a:cubicBezTo>
                    <a:pt x="215" y="27"/>
                    <a:pt x="215" y="27"/>
                    <a:pt x="215" y="27"/>
                  </a:cubicBezTo>
                  <a:cubicBezTo>
                    <a:pt x="215" y="27"/>
                    <a:pt x="215" y="27"/>
                    <a:pt x="215" y="27"/>
                  </a:cubicBezTo>
                  <a:cubicBezTo>
                    <a:pt x="213" y="26"/>
                    <a:pt x="213" y="26"/>
                    <a:pt x="213" y="26"/>
                  </a:cubicBezTo>
                  <a:cubicBezTo>
                    <a:pt x="208" y="27"/>
                    <a:pt x="208" y="27"/>
                    <a:pt x="208" y="27"/>
                  </a:cubicBezTo>
                  <a:cubicBezTo>
                    <a:pt x="205" y="32"/>
                    <a:pt x="205" y="32"/>
                    <a:pt x="205" y="32"/>
                  </a:cubicBezTo>
                  <a:cubicBezTo>
                    <a:pt x="195" y="32"/>
                    <a:pt x="195" y="32"/>
                    <a:pt x="195" y="32"/>
                  </a:cubicBezTo>
                  <a:cubicBezTo>
                    <a:pt x="194" y="41"/>
                    <a:pt x="194" y="41"/>
                    <a:pt x="194" y="41"/>
                  </a:cubicBezTo>
                  <a:cubicBezTo>
                    <a:pt x="191" y="48"/>
                    <a:pt x="191" y="48"/>
                    <a:pt x="191" y="48"/>
                  </a:cubicBezTo>
                  <a:cubicBezTo>
                    <a:pt x="189" y="55"/>
                    <a:pt x="189" y="55"/>
                    <a:pt x="189" y="55"/>
                  </a:cubicBezTo>
                  <a:cubicBezTo>
                    <a:pt x="191" y="59"/>
                    <a:pt x="191" y="59"/>
                    <a:pt x="191" y="59"/>
                  </a:cubicBezTo>
                  <a:cubicBezTo>
                    <a:pt x="194" y="65"/>
                    <a:pt x="194" y="65"/>
                    <a:pt x="194" y="65"/>
                  </a:cubicBezTo>
                  <a:cubicBezTo>
                    <a:pt x="198" y="70"/>
                    <a:pt x="198" y="70"/>
                    <a:pt x="198" y="70"/>
                  </a:cubicBezTo>
                  <a:cubicBezTo>
                    <a:pt x="198" y="70"/>
                    <a:pt x="198" y="70"/>
                    <a:pt x="198" y="70"/>
                  </a:cubicBezTo>
                  <a:cubicBezTo>
                    <a:pt x="193" y="72"/>
                    <a:pt x="193" y="72"/>
                    <a:pt x="193" y="72"/>
                  </a:cubicBezTo>
                  <a:cubicBezTo>
                    <a:pt x="190" y="72"/>
                    <a:pt x="190" y="72"/>
                    <a:pt x="190" y="72"/>
                  </a:cubicBezTo>
                  <a:cubicBezTo>
                    <a:pt x="187" y="68"/>
                    <a:pt x="187" y="68"/>
                    <a:pt x="187" y="68"/>
                  </a:cubicBezTo>
                  <a:cubicBezTo>
                    <a:pt x="182" y="66"/>
                    <a:pt x="182" y="66"/>
                    <a:pt x="182" y="66"/>
                  </a:cubicBezTo>
                  <a:cubicBezTo>
                    <a:pt x="176" y="69"/>
                    <a:pt x="176" y="69"/>
                    <a:pt x="176" y="69"/>
                  </a:cubicBezTo>
                  <a:cubicBezTo>
                    <a:pt x="171" y="70"/>
                    <a:pt x="171" y="70"/>
                    <a:pt x="171" y="70"/>
                  </a:cubicBezTo>
                  <a:cubicBezTo>
                    <a:pt x="169" y="70"/>
                    <a:pt x="169" y="70"/>
                    <a:pt x="169" y="70"/>
                  </a:cubicBezTo>
                  <a:cubicBezTo>
                    <a:pt x="167" y="73"/>
                    <a:pt x="167" y="73"/>
                    <a:pt x="167" y="73"/>
                  </a:cubicBezTo>
                  <a:cubicBezTo>
                    <a:pt x="163" y="76"/>
                    <a:pt x="163" y="76"/>
                    <a:pt x="163" y="76"/>
                  </a:cubicBezTo>
                  <a:cubicBezTo>
                    <a:pt x="163" y="76"/>
                    <a:pt x="161" y="74"/>
                    <a:pt x="160" y="74"/>
                  </a:cubicBezTo>
                  <a:cubicBezTo>
                    <a:pt x="159" y="73"/>
                    <a:pt x="157" y="71"/>
                    <a:pt x="157" y="71"/>
                  </a:cubicBezTo>
                  <a:cubicBezTo>
                    <a:pt x="157" y="71"/>
                    <a:pt x="156" y="69"/>
                    <a:pt x="155" y="69"/>
                  </a:cubicBezTo>
                  <a:cubicBezTo>
                    <a:pt x="154" y="69"/>
                    <a:pt x="150" y="72"/>
                    <a:pt x="150" y="72"/>
                  </a:cubicBezTo>
                  <a:cubicBezTo>
                    <a:pt x="150" y="72"/>
                    <a:pt x="146" y="74"/>
                    <a:pt x="146" y="75"/>
                  </a:cubicBezTo>
                  <a:cubicBezTo>
                    <a:pt x="146" y="75"/>
                    <a:pt x="146" y="79"/>
                    <a:pt x="146" y="79"/>
                  </a:cubicBezTo>
                  <a:cubicBezTo>
                    <a:pt x="140" y="74"/>
                    <a:pt x="140" y="74"/>
                    <a:pt x="140" y="74"/>
                  </a:cubicBezTo>
                  <a:cubicBezTo>
                    <a:pt x="136" y="77"/>
                    <a:pt x="136" y="77"/>
                    <a:pt x="136" y="77"/>
                  </a:cubicBezTo>
                  <a:cubicBezTo>
                    <a:pt x="133" y="75"/>
                    <a:pt x="133" y="75"/>
                    <a:pt x="133" y="75"/>
                  </a:cubicBezTo>
                  <a:cubicBezTo>
                    <a:pt x="131" y="74"/>
                    <a:pt x="131" y="74"/>
                    <a:pt x="131" y="74"/>
                  </a:cubicBezTo>
                  <a:cubicBezTo>
                    <a:pt x="127" y="80"/>
                    <a:pt x="127" y="80"/>
                    <a:pt x="127" y="80"/>
                  </a:cubicBezTo>
                  <a:cubicBezTo>
                    <a:pt x="123" y="78"/>
                    <a:pt x="123" y="78"/>
                    <a:pt x="123" y="78"/>
                  </a:cubicBezTo>
                  <a:cubicBezTo>
                    <a:pt x="122" y="84"/>
                    <a:pt x="122" y="84"/>
                    <a:pt x="122" y="84"/>
                  </a:cubicBezTo>
                  <a:cubicBezTo>
                    <a:pt x="117" y="81"/>
                    <a:pt x="117" y="81"/>
                    <a:pt x="117" y="81"/>
                  </a:cubicBezTo>
                  <a:cubicBezTo>
                    <a:pt x="117" y="81"/>
                    <a:pt x="113" y="79"/>
                    <a:pt x="113" y="80"/>
                  </a:cubicBezTo>
                  <a:cubicBezTo>
                    <a:pt x="112" y="80"/>
                    <a:pt x="110" y="83"/>
                    <a:pt x="110" y="83"/>
                  </a:cubicBezTo>
                  <a:cubicBezTo>
                    <a:pt x="105" y="80"/>
                    <a:pt x="105" y="80"/>
                    <a:pt x="105" y="80"/>
                  </a:cubicBezTo>
                  <a:cubicBezTo>
                    <a:pt x="103" y="77"/>
                    <a:pt x="103" y="77"/>
                    <a:pt x="103" y="77"/>
                  </a:cubicBezTo>
                  <a:cubicBezTo>
                    <a:pt x="103" y="77"/>
                    <a:pt x="94" y="78"/>
                    <a:pt x="93" y="78"/>
                  </a:cubicBezTo>
                  <a:cubicBezTo>
                    <a:pt x="92" y="79"/>
                    <a:pt x="86" y="78"/>
                    <a:pt x="86" y="78"/>
                  </a:cubicBezTo>
                  <a:cubicBezTo>
                    <a:pt x="79" y="79"/>
                    <a:pt x="79" y="79"/>
                    <a:pt x="79" y="79"/>
                  </a:cubicBezTo>
                  <a:cubicBezTo>
                    <a:pt x="68" y="79"/>
                    <a:pt x="68" y="79"/>
                    <a:pt x="68" y="79"/>
                  </a:cubicBezTo>
                  <a:cubicBezTo>
                    <a:pt x="59" y="80"/>
                    <a:pt x="59" y="80"/>
                    <a:pt x="59" y="80"/>
                  </a:cubicBezTo>
                  <a:cubicBezTo>
                    <a:pt x="52" y="80"/>
                    <a:pt x="52" y="80"/>
                    <a:pt x="52" y="80"/>
                  </a:cubicBezTo>
                  <a:cubicBezTo>
                    <a:pt x="46" y="84"/>
                    <a:pt x="46" y="84"/>
                    <a:pt x="46" y="84"/>
                  </a:cubicBezTo>
                  <a:cubicBezTo>
                    <a:pt x="41" y="84"/>
                    <a:pt x="41" y="84"/>
                    <a:pt x="41" y="84"/>
                  </a:cubicBezTo>
                  <a:cubicBezTo>
                    <a:pt x="34" y="85"/>
                    <a:pt x="34" y="85"/>
                    <a:pt x="34" y="85"/>
                  </a:cubicBezTo>
                  <a:cubicBezTo>
                    <a:pt x="33" y="85"/>
                    <a:pt x="33" y="85"/>
                    <a:pt x="33" y="85"/>
                  </a:cubicBezTo>
                  <a:cubicBezTo>
                    <a:pt x="33" y="86"/>
                    <a:pt x="33" y="86"/>
                    <a:pt x="33" y="86"/>
                  </a:cubicBezTo>
                  <a:cubicBezTo>
                    <a:pt x="30" y="88"/>
                    <a:pt x="30" y="88"/>
                    <a:pt x="30" y="88"/>
                  </a:cubicBezTo>
                  <a:cubicBezTo>
                    <a:pt x="30" y="89"/>
                    <a:pt x="30" y="89"/>
                    <a:pt x="30" y="89"/>
                  </a:cubicBezTo>
                  <a:cubicBezTo>
                    <a:pt x="28" y="91"/>
                    <a:pt x="28" y="91"/>
                    <a:pt x="28" y="91"/>
                  </a:cubicBezTo>
                  <a:cubicBezTo>
                    <a:pt x="28" y="94"/>
                    <a:pt x="28" y="94"/>
                    <a:pt x="28" y="94"/>
                  </a:cubicBezTo>
                  <a:cubicBezTo>
                    <a:pt x="27" y="96"/>
                    <a:pt x="25" y="98"/>
                    <a:pt x="24" y="99"/>
                  </a:cubicBezTo>
                  <a:cubicBezTo>
                    <a:pt x="24" y="99"/>
                    <a:pt x="24" y="99"/>
                    <a:pt x="24" y="99"/>
                  </a:cubicBezTo>
                  <a:cubicBezTo>
                    <a:pt x="24" y="99"/>
                    <a:pt x="22" y="98"/>
                    <a:pt x="22" y="100"/>
                  </a:cubicBezTo>
                  <a:cubicBezTo>
                    <a:pt x="22" y="100"/>
                    <a:pt x="22" y="101"/>
                    <a:pt x="22" y="101"/>
                  </a:cubicBezTo>
                  <a:cubicBezTo>
                    <a:pt x="20" y="101"/>
                    <a:pt x="15" y="100"/>
                    <a:pt x="15" y="100"/>
                  </a:cubicBezTo>
                  <a:cubicBezTo>
                    <a:pt x="13" y="101"/>
                    <a:pt x="13" y="101"/>
                    <a:pt x="13" y="101"/>
                  </a:cubicBezTo>
                  <a:cubicBezTo>
                    <a:pt x="13" y="102"/>
                    <a:pt x="14" y="102"/>
                    <a:pt x="14" y="103"/>
                  </a:cubicBezTo>
                  <a:cubicBezTo>
                    <a:pt x="15" y="103"/>
                    <a:pt x="15" y="104"/>
                    <a:pt x="16" y="104"/>
                  </a:cubicBezTo>
                  <a:cubicBezTo>
                    <a:pt x="18" y="110"/>
                    <a:pt x="18" y="110"/>
                    <a:pt x="18" y="110"/>
                  </a:cubicBezTo>
                  <a:cubicBezTo>
                    <a:pt x="18" y="113"/>
                    <a:pt x="18" y="113"/>
                    <a:pt x="18" y="113"/>
                  </a:cubicBezTo>
                  <a:cubicBezTo>
                    <a:pt x="18" y="114"/>
                    <a:pt x="18" y="114"/>
                    <a:pt x="18" y="114"/>
                  </a:cubicBezTo>
                  <a:cubicBezTo>
                    <a:pt x="20" y="114"/>
                    <a:pt x="21" y="116"/>
                    <a:pt x="22" y="118"/>
                  </a:cubicBezTo>
                  <a:cubicBezTo>
                    <a:pt x="22" y="118"/>
                    <a:pt x="23" y="119"/>
                    <a:pt x="25" y="120"/>
                  </a:cubicBezTo>
                  <a:cubicBezTo>
                    <a:pt x="26" y="120"/>
                    <a:pt x="26" y="120"/>
                    <a:pt x="26" y="120"/>
                  </a:cubicBezTo>
                  <a:cubicBezTo>
                    <a:pt x="26" y="122"/>
                    <a:pt x="26" y="122"/>
                    <a:pt x="26" y="122"/>
                  </a:cubicBezTo>
                  <a:cubicBezTo>
                    <a:pt x="26" y="122"/>
                    <a:pt x="26" y="123"/>
                    <a:pt x="26" y="124"/>
                  </a:cubicBezTo>
                  <a:cubicBezTo>
                    <a:pt x="27" y="124"/>
                    <a:pt x="27" y="124"/>
                    <a:pt x="27" y="124"/>
                  </a:cubicBezTo>
                  <a:cubicBezTo>
                    <a:pt x="28" y="125"/>
                    <a:pt x="29" y="125"/>
                    <a:pt x="30" y="125"/>
                  </a:cubicBezTo>
                  <a:cubicBezTo>
                    <a:pt x="33" y="126"/>
                    <a:pt x="34" y="128"/>
                    <a:pt x="34" y="129"/>
                  </a:cubicBezTo>
                  <a:cubicBezTo>
                    <a:pt x="34" y="130"/>
                    <a:pt x="34" y="130"/>
                    <a:pt x="35" y="130"/>
                  </a:cubicBezTo>
                  <a:cubicBezTo>
                    <a:pt x="35" y="130"/>
                    <a:pt x="38" y="132"/>
                    <a:pt x="38" y="134"/>
                  </a:cubicBezTo>
                  <a:cubicBezTo>
                    <a:pt x="38" y="136"/>
                    <a:pt x="37" y="137"/>
                    <a:pt x="36" y="137"/>
                  </a:cubicBezTo>
                  <a:cubicBezTo>
                    <a:pt x="35" y="137"/>
                    <a:pt x="34" y="137"/>
                    <a:pt x="34" y="137"/>
                  </a:cubicBezTo>
                  <a:cubicBezTo>
                    <a:pt x="37" y="141"/>
                    <a:pt x="37" y="141"/>
                    <a:pt x="37" y="141"/>
                  </a:cubicBezTo>
                  <a:cubicBezTo>
                    <a:pt x="37" y="147"/>
                    <a:pt x="37" y="147"/>
                    <a:pt x="37" y="147"/>
                  </a:cubicBezTo>
                  <a:cubicBezTo>
                    <a:pt x="37" y="148"/>
                    <a:pt x="37" y="150"/>
                    <a:pt x="37" y="151"/>
                  </a:cubicBezTo>
                  <a:cubicBezTo>
                    <a:pt x="37" y="152"/>
                    <a:pt x="36" y="155"/>
                    <a:pt x="33" y="155"/>
                  </a:cubicBezTo>
                  <a:cubicBezTo>
                    <a:pt x="33" y="155"/>
                    <a:pt x="33" y="155"/>
                    <a:pt x="33" y="156"/>
                  </a:cubicBezTo>
                  <a:cubicBezTo>
                    <a:pt x="32" y="156"/>
                    <a:pt x="32" y="157"/>
                    <a:pt x="31" y="157"/>
                  </a:cubicBezTo>
                  <a:cubicBezTo>
                    <a:pt x="31" y="158"/>
                    <a:pt x="31" y="158"/>
                    <a:pt x="31" y="158"/>
                  </a:cubicBezTo>
                  <a:cubicBezTo>
                    <a:pt x="30" y="158"/>
                    <a:pt x="30" y="158"/>
                    <a:pt x="30" y="158"/>
                  </a:cubicBezTo>
                  <a:cubicBezTo>
                    <a:pt x="30" y="158"/>
                    <a:pt x="30" y="158"/>
                    <a:pt x="29" y="158"/>
                  </a:cubicBezTo>
                  <a:cubicBezTo>
                    <a:pt x="29" y="158"/>
                    <a:pt x="29" y="158"/>
                    <a:pt x="29" y="158"/>
                  </a:cubicBezTo>
                  <a:cubicBezTo>
                    <a:pt x="28" y="160"/>
                    <a:pt x="28" y="160"/>
                    <a:pt x="28" y="160"/>
                  </a:cubicBezTo>
                  <a:cubicBezTo>
                    <a:pt x="27" y="162"/>
                    <a:pt x="26" y="163"/>
                    <a:pt x="26" y="164"/>
                  </a:cubicBezTo>
                  <a:cubicBezTo>
                    <a:pt x="26" y="164"/>
                    <a:pt x="25" y="165"/>
                    <a:pt x="25" y="165"/>
                  </a:cubicBezTo>
                  <a:cubicBezTo>
                    <a:pt x="24" y="165"/>
                    <a:pt x="23" y="166"/>
                    <a:pt x="23" y="167"/>
                  </a:cubicBezTo>
                  <a:cubicBezTo>
                    <a:pt x="23" y="167"/>
                    <a:pt x="22" y="168"/>
                    <a:pt x="22" y="168"/>
                  </a:cubicBezTo>
                  <a:cubicBezTo>
                    <a:pt x="22" y="168"/>
                    <a:pt x="22" y="168"/>
                    <a:pt x="21" y="170"/>
                  </a:cubicBezTo>
                  <a:cubicBezTo>
                    <a:pt x="19" y="175"/>
                    <a:pt x="19" y="176"/>
                    <a:pt x="19" y="176"/>
                  </a:cubicBezTo>
                  <a:cubicBezTo>
                    <a:pt x="11" y="187"/>
                    <a:pt x="11" y="187"/>
                    <a:pt x="11" y="187"/>
                  </a:cubicBezTo>
                  <a:cubicBezTo>
                    <a:pt x="9" y="190"/>
                    <a:pt x="8" y="193"/>
                    <a:pt x="8" y="193"/>
                  </a:cubicBezTo>
                  <a:cubicBezTo>
                    <a:pt x="8" y="193"/>
                    <a:pt x="7" y="195"/>
                    <a:pt x="8" y="196"/>
                  </a:cubicBezTo>
                  <a:cubicBezTo>
                    <a:pt x="11" y="199"/>
                    <a:pt x="11" y="199"/>
                    <a:pt x="11" y="199"/>
                  </a:cubicBezTo>
                  <a:cubicBezTo>
                    <a:pt x="11" y="203"/>
                    <a:pt x="11" y="203"/>
                    <a:pt x="11" y="203"/>
                  </a:cubicBezTo>
                  <a:cubicBezTo>
                    <a:pt x="11" y="203"/>
                    <a:pt x="11" y="204"/>
                    <a:pt x="11" y="204"/>
                  </a:cubicBezTo>
                  <a:cubicBezTo>
                    <a:pt x="12" y="205"/>
                    <a:pt x="12" y="205"/>
                    <a:pt x="12" y="205"/>
                  </a:cubicBezTo>
                  <a:cubicBezTo>
                    <a:pt x="12" y="208"/>
                    <a:pt x="12" y="208"/>
                    <a:pt x="12" y="208"/>
                  </a:cubicBezTo>
                  <a:cubicBezTo>
                    <a:pt x="12" y="208"/>
                    <a:pt x="12" y="208"/>
                    <a:pt x="12" y="209"/>
                  </a:cubicBezTo>
                  <a:cubicBezTo>
                    <a:pt x="12" y="209"/>
                    <a:pt x="13" y="209"/>
                    <a:pt x="14" y="210"/>
                  </a:cubicBezTo>
                  <a:cubicBezTo>
                    <a:pt x="16" y="211"/>
                    <a:pt x="16" y="212"/>
                    <a:pt x="16" y="212"/>
                  </a:cubicBezTo>
                  <a:cubicBezTo>
                    <a:pt x="16" y="213"/>
                    <a:pt x="17" y="214"/>
                    <a:pt x="16" y="216"/>
                  </a:cubicBezTo>
                  <a:cubicBezTo>
                    <a:pt x="16" y="217"/>
                    <a:pt x="15" y="218"/>
                    <a:pt x="13" y="219"/>
                  </a:cubicBezTo>
                  <a:cubicBezTo>
                    <a:pt x="13" y="219"/>
                    <a:pt x="13" y="219"/>
                    <a:pt x="13" y="219"/>
                  </a:cubicBezTo>
                  <a:cubicBezTo>
                    <a:pt x="13" y="219"/>
                    <a:pt x="13" y="219"/>
                    <a:pt x="12" y="219"/>
                  </a:cubicBezTo>
                  <a:cubicBezTo>
                    <a:pt x="11" y="219"/>
                    <a:pt x="11" y="218"/>
                    <a:pt x="10" y="218"/>
                  </a:cubicBezTo>
                  <a:cubicBezTo>
                    <a:pt x="10" y="218"/>
                    <a:pt x="8" y="218"/>
                    <a:pt x="7" y="218"/>
                  </a:cubicBezTo>
                  <a:cubicBezTo>
                    <a:pt x="7" y="218"/>
                    <a:pt x="7" y="218"/>
                    <a:pt x="7" y="218"/>
                  </a:cubicBezTo>
                  <a:cubicBezTo>
                    <a:pt x="5" y="219"/>
                    <a:pt x="5" y="219"/>
                    <a:pt x="5" y="219"/>
                  </a:cubicBezTo>
                  <a:cubicBezTo>
                    <a:pt x="5" y="220"/>
                    <a:pt x="5" y="220"/>
                    <a:pt x="5" y="221"/>
                  </a:cubicBezTo>
                  <a:cubicBezTo>
                    <a:pt x="5" y="222"/>
                    <a:pt x="5" y="222"/>
                    <a:pt x="5" y="222"/>
                  </a:cubicBezTo>
                  <a:cubicBezTo>
                    <a:pt x="5" y="222"/>
                    <a:pt x="5" y="222"/>
                    <a:pt x="5" y="222"/>
                  </a:cubicBezTo>
                  <a:cubicBezTo>
                    <a:pt x="5" y="222"/>
                    <a:pt x="5" y="224"/>
                    <a:pt x="5" y="224"/>
                  </a:cubicBezTo>
                  <a:cubicBezTo>
                    <a:pt x="4" y="225"/>
                    <a:pt x="4" y="225"/>
                    <a:pt x="4" y="225"/>
                  </a:cubicBezTo>
                  <a:cubicBezTo>
                    <a:pt x="4" y="225"/>
                    <a:pt x="4" y="226"/>
                    <a:pt x="4" y="226"/>
                  </a:cubicBezTo>
                  <a:cubicBezTo>
                    <a:pt x="5" y="228"/>
                    <a:pt x="5" y="228"/>
                    <a:pt x="5" y="228"/>
                  </a:cubicBezTo>
                  <a:cubicBezTo>
                    <a:pt x="4" y="230"/>
                    <a:pt x="4" y="230"/>
                    <a:pt x="4" y="230"/>
                  </a:cubicBezTo>
                  <a:cubicBezTo>
                    <a:pt x="4" y="230"/>
                    <a:pt x="4" y="230"/>
                    <a:pt x="4" y="230"/>
                  </a:cubicBezTo>
                  <a:cubicBezTo>
                    <a:pt x="4" y="231"/>
                    <a:pt x="4" y="232"/>
                    <a:pt x="3" y="234"/>
                  </a:cubicBezTo>
                  <a:cubicBezTo>
                    <a:pt x="3" y="234"/>
                    <a:pt x="2" y="234"/>
                    <a:pt x="2" y="235"/>
                  </a:cubicBezTo>
                  <a:cubicBezTo>
                    <a:pt x="1" y="236"/>
                    <a:pt x="1" y="236"/>
                    <a:pt x="1" y="236"/>
                  </a:cubicBezTo>
                  <a:cubicBezTo>
                    <a:pt x="1" y="236"/>
                    <a:pt x="1" y="236"/>
                    <a:pt x="1" y="236"/>
                  </a:cubicBezTo>
                  <a:cubicBezTo>
                    <a:pt x="1" y="237"/>
                    <a:pt x="1" y="237"/>
                    <a:pt x="0" y="238"/>
                  </a:cubicBezTo>
                  <a:cubicBezTo>
                    <a:pt x="0" y="238"/>
                    <a:pt x="0" y="238"/>
                    <a:pt x="0" y="238"/>
                  </a:cubicBezTo>
                  <a:cubicBezTo>
                    <a:pt x="0" y="238"/>
                    <a:pt x="0" y="238"/>
                    <a:pt x="0" y="239"/>
                  </a:cubicBezTo>
                  <a:cubicBezTo>
                    <a:pt x="0" y="239"/>
                    <a:pt x="1" y="239"/>
                    <a:pt x="1" y="240"/>
                  </a:cubicBezTo>
                  <a:cubicBezTo>
                    <a:pt x="1" y="240"/>
                    <a:pt x="1" y="240"/>
                    <a:pt x="1" y="240"/>
                  </a:cubicBezTo>
                  <a:cubicBezTo>
                    <a:pt x="1" y="240"/>
                    <a:pt x="1" y="240"/>
                    <a:pt x="1" y="240"/>
                  </a:cubicBezTo>
                  <a:cubicBezTo>
                    <a:pt x="1" y="241"/>
                    <a:pt x="1" y="241"/>
                    <a:pt x="1" y="242"/>
                  </a:cubicBezTo>
                  <a:cubicBezTo>
                    <a:pt x="1" y="242"/>
                    <a:pt x="1" y="242"/>
                    <a:pt x="1" y="242"/>
                  </a:cubicBezTo>
                  <a:cubicBezTo>
                    <a:pt x="1" y="243"/>
                    <a:pt x="1" y="243"/>
                    <a:pt x="1" y="243"/>
                  </a:cubicBezTo>
                  <a:cubicBezTo>
                    <a:pt x="1" y="245"/>
                    <a:pt x="1" y="245"/>
                    <a:pt x="1" y="245"/>
                  </a:cubicBezTo>
                  <a:cubicBezTo>
                    <a:pt x="0" y="247"/>
                    <a:pt x="0" y="247"/>
                    <a:pt x="0" y="247"/>
                  </a:cubicBezTo>
                  <a:cubicBezTo>
                    <a:pt x="0" y="248"/>
                    <a:pt x="0" y="248"/>
                    <a:pt x="0" y="248"/>
                  </a:cubicBezTo>
                  <a:cubicBezTo>
                    <a:pt x="0" y="248"/>
                    <a:pt x="0" y="248"/>
                    <a:pt x="0" y="248"/>
                  </a:cubicBezTo>
                  <a:cubicBezTo>
                    <a:pt x="0" y="248"/>
                    <a:pt x="0" y="248"/>
                    <a:pt x="0" y="248"/>
                  </a:cubicBezTo>
                  <a:cubicBezTo>
                    <a:pt x="4" y="246"/>
                    <a:pt x="4" y="246"/>
                    <a:pt x="4" y="246"/>
                  </a:cubicBezTo>
                  <a:cubicBezTo>
                    <a:pt x="7" y="249"/>
                    <a:pt x="7" y="249"/>
                    <a:pt x="7" y="249"/>
                  </a:cubicBezTo>
                  <a:cubicBezTo>
                    <a:pt x="9" y="251"/>
                    <a:pt x="9" y="251"/>
                    <a:pt x="9" y="251"/>
                  </a:cubicBezTo>
                  <a:cubicBezTo>
                    <a:pt x="13" y="251"/>
                    <a:pt x="13" y="251"/>
                    <a:pt x="13" y="251"/>
                  </a:cubicBezTo>
                  <a:cubicBezTo>
                    <a:pt x="16" y="254"/>
                    <a:pt x="16" y="254"/>
                    <a:pt x="16" y="254"/>
                  </a:cubicBezTo>
                  <a:cubicBezTo>
                    <a:pt x="18" y="257"/>
                    <a:pt x="18" y="257"/>
                    <a:pt x="18" y="257"/>
                  </a:cubicBezTo>
                  <a:cubicBezTo>
                    <a:pt x="22" y="256"/>
                    <a:pt x="22" y="256"/>
                    <a:pt x="22" y="256"/>
                  </a:cubicBezTo>
                  <a:cubicBezTo>
                    <a:pt x="26" y="259"/>
                    <a:pt x="26" y="259"/>
                    <a:pt x="26" y="259"/>
                  </a:cubicBezTo>
                  <a:cubicBezTo>
                    <a:pt x="25" y="261"/>
                    <a:pt x="25" y="261"/>
                    <a:pt x="25" y="261"/>
                  </a:cubicBezTo>
                  <a:cubicBezTo>
                    <a:pt x="25" y="261"/>
                    <a:pt x="25" y="261"/>
                    <a:pt x="25" y="260"/>
                  </a:cubicBezTo>
                  <a:cubicBezTo>
                    <a:pt x="26" y="257"/>
                    <a:pt x="26" y="257"/>
                    <a:pt x="26" y="257"/>
                  </a:cubicBezTo>
                  <a:cubicBezTo>
                    <a:pt x="27" y="256"/>
                    <a:pt x="27" y="256"/>
                    <a:pt x="27" y="256"/>
                  </a:cubicBezTo>
                  <a:cubicBezTo>
                    <a:pt x="27" y="256"/>
                    <a:pt x="28" y="255"/>
                    <a:pt x="28" y="255"/>
                  </a:cubicBezTo>
                  <a:cubicBezTo>
                    <a:pt x="29" y="254"/>
                    <a:pt x="30" y="254"/>
                    <a:pt x="32" y="253"/>
                  </a:cubicBezTo>
                  <a:cubicBezTo>
                    <a:pt x="32" y="250"/>
                    <a:pt x="32" y="250"/>
                    <a:pt x="32" y="250"/>
                  </a:cubicBezTo>
                  <a:cubicBezTo>
                    <a:pt x="35" y="253"/>
                    <a:pt x="35" y="253"/>
                    <a:pt x="35" y="253"/>
                  </a:cubicBezTo>
                  <a:cubicBezTo>
                    <a:pt x="35" y="254"/>
                    <a:pt x="36" y="254"/>
                    <a:pt x="37" y="255"/>
                  </a:cubicBezTo>
                  <a:cubicBezTo>
                    <a:pt x="39" y="255"/>
                    <a:pt x="39" y="255"/>
                    <a:pt x="39" y="255"/>
                  </a:cubicBezTo>
                  <a:cubicBezTo>
                    <a:pt x="40" y="255"/>
                    <a:pt x="42" y="254"/>
                    <a:pt x="45" y="254"/>
                  </a:cubicBezTo>
                  <a:cubicBezTo>
                    <a:pt x="45" y="254"/>
                    <a:pt x="45" y="254"/>
                    <a:pt x="45" y="254"/>
                  </a:cubicBezTo>
                  <a:cubicBezTo>
                    <a:pt x="55" y="255"/>
                    <a:pt x="55" y="255"/>
                    <a:pt x="55" y="255"/>
                  </a:cubicBezTo>
                  <a:cubicBezTo>
                    <a:pt x="60" y="252"/>
                    <a:pt x="60" y="252"/>
                    <a:pt x="60" y="252"/>
                  </a:cubicBezTo>
                  <a:cubicBezTo>
                    <a:pt x="71" y="253"/>
                    <a:pt x="71" y="253"/>
                    <a:pt x="71" y="253"/>
                  </a:cubicBezTo>
                  <a:cubicBezTo>
                    <a:pt x="76" y="252"/>
                    <a:pt x="76" y="252"/>
                    <a:pt x="76" y="252"/>
                  </a:cubicBezTo>
                  <a:cubicBezTo>
                    <a:pt x="80" y="255"/>
                    <a:pt x="80" y="255"/>
                    <a:pt x="80" y="255"/>
                  </a:cubicBezTo>
                  <a:cubicBezTo>
                    <a:pt x="85" y="255"/>
                    <a:pt x="85" y="255"/>
                    <a:pt x="85" y="255"/>
                  </a:cubicBezTo>
                  <a:cubicBezTo>
                    <a:pt x="88" y="250"/>
                    <a:pt x="88" y="250"/>
                    <a:pt x="88" y="250"/>
                  </a:cubicBezTo>
                  <a:cubicBezTo>
                    <a:pt x="89" y="249"/>
                    <a:pt x="92" y="246"/>
                    <a:pt x="95" y="246"/>
                  </a:cubicBezTo>
                  <a:cubicBezTo>
                    <a:pt x="97" y="246"/>
                    <a:pt x="102" y="244"/>
                    <a:pt x="103" y="244"/>
                  </a:cubicBezTo>
                  <a:cubicBezTo>
                    <a:pt x="110" y="240"/>
                    <a:pt x="110" y="240"/>
                    <a:pt x="110" y="240"/>
                  </a:cubicBezTo>
                  <a:cubicBezTo>
                    <a:pt x="110" y="240"/>
                    <a:pt x="110" y="240"/>
                    <a:pt x="110" y="240"/>
                  </a:cubicBezTo>
                  <a:cubicBezTo>
                    <a:pt x="111" y="240"/>
                    <a:pt x="111" y="239"/>
                    <a:pt x="112" y="239"/>
                  </a:cubicBezTo>
                  <a:cubicBezTo>
                    <a:pt x="113" y="237"/>
                    <a:pt x="114" y="236"/>
                    <a:pt x="116" y="235"/>
                  </a:cubicBezTo>
                  <a:cubicBezTo>
                    <a:pt x="116" y="235"/>
                    <a:pt x="116" y="234"/>
                    <a:pt x="116" y="233"/>
                  </a:cubicBezTo>
                  <a:cubicBezTo>
                    <a:pt x="116" y="232"/>
                    <a:pt x="116" y="231"/>
                    <a:pt x="117" y="230"/>
                  </a:cubicBezTo>
                  <a:cubicBezTo>
                    <a:pt x="117" y="229"/>
                    <a:pt x="119" y="227"/>
                    <a:pt x="121" y="226"/>
                  </a:cubicBezTo>
                  <a:cubicBezTo>
                    <a:pt x="122" y="226"/>
                    <a:pt x="122" y="226"/>
                    <a:pt x="122" y="226"/>
                  </a:cubicBezTo>
                  <a:cubicBezTo>
                    <a:pt x="122" y="226"/>
                    <a:pt x="122" y="226"/>
                    <a:pt x="122" y="226"/>
                  </a:cubicBezTo>
                  <a:cubicBezTo>
                    <a:pt x="124" y="224"/>
                    <a:pt x="124" y="224"/>
                    <a:pt x="124" y="224"/>
                  </a:cubicBezTo>
                  <a:cubicBezTo>
                    <a:pt x="125" y="222"/>
                    <a:pt x="125" y="222"/>
                    <a:pt x="125" y="222"/>
                  </a:cubicBezTo>
                  <a:cubicBezTo>
                    <a:pt x="127" y="221"/>
                    <a:pt x="127" y="221"/>
                    <a:pt x="127" y="221"/>
                  </a:cubicBezTo>
                  <a:cubicBezTo>
                    <a:pt x="127" y="221"/>
                    <a:pt x="128" y="220"/>
                    <a:pt x="128" y="220"/>
                  </a:cubicBezTo>
                  <a:cubicBezTo>
                    <a:pt x="128" y="220"/>
                    <a:pt x="128" y="220"/>
                    <a:pt x="128" y="220"/>
                  </a:cubicBezTo>
                  <a:cubicBezTo>
                    <a:pt x="128" y="220"/>
                    <a:pt x="128" y="220"/>
                    <a:pt x="128" y="220"/>
                  </a:cubicBezTo>
                  <a:cubicBezTo>
                    <a:pt x="130" y="218"/>
                    <a:pt x="130" y="218"/>
                    <a:pt x="130" y="218"/>
                  </a:cubicBezTo>
                  <a:cubicBezTo>
                    <a:pt x="130" y="218"/>
                    <a:pt x="130" y="218"/>
                    <a:pt x="130" y="218"/>
                  </a:cubicBezTo>
                  <a:cubicBezTo>
                    <a:pt x="130" y="218"/>
                    <a:pt x="130" y="218"/>
                    <a:pt x="131" y="218"/>
                  </a:cubicBezTo>
                  <a:cubicBezTo>
                    <a:pt x="131" y="217"/>
                    <a:pt x="131" y="217"/>
                    <a:pt x="131" y="217"/>
                  </a:cubicBezTo>
                  <a:cubicBezTo>
                    <a:pt x="132" y="216"/>
                    <a:pt x="132" y="216"/>
                    <a:pt x="132" y="216"/>
                  </a:cubicBezTo>
                  <a:cubicBezTo>
                    <a:pt x="133" y="217"/>
                    <a:pt x="133" y="217"/>
                    <a:pt x="133" y="217"/>
                  </a:cubicBezTo>
                  <a:cubicBezTo>
                    <a:pt x="135" y="217"/>
                    <a:pt x="135" y="217"/>
                    <a:pt x="135" y="217"/>
                  </a:cubicBezTo>
                  <a:cubicBezTo>
                    <a:pt x="135" y="217"/>
                    <a:pt x="135" y="217"/>
                    <a:pt x="135" y="217"/>
                  </a:cubicBezTo>
                  <a:cubicBezTo>
                    <a:pt x="136" y="217"/>
                    <a:pt x="136" y="217"/>
                    <a:pt x="136" y="217"/>
                  </a:cubicBezTo>
                  <a:cubicBezTo>
                    <a:pt x="136" y="217"/>
                    <a:pt x="136" y="216"/>
                    <a:pt x="136" y="216"/>
                  </a:cubicBezTo>
                  <a:cubicBezTo>
                    <a:pt x="137" y="215"/>
                    <a:pt x="138" y="215"/>
                    <a:pt x="138" y="215"/>
                  </a:cubicBezTo>
                  <a:cubicBezTo>
                    <a:pt x="139" y="215"/>
                    <a:pt x="139" y="215"/>
                    <a:pt x="140" y="215"/>
                  </a:cubicBezTo>
                  <a:cubicBezTo>
                    <a:pt x="140" y="215"/>
                    <a:pt x="142" y="215"/>
                    <a:pt x="142" y="215"/>
                  </a:cubicBezTo>
                  <a:cubicBezTo>
                    <a:pt x="142" y="215"/>
                    <a:pt x="142" y="215"/>
                    <a:pt x="142" y="215"/>
                  </a:cubicBezTo>
                  <a:cubicBezTo>
                    <a:pt x="142" y="215"/>
                    <a:pt x="143" y="214"/>
                    <a:pt x="143" y="214"/>
                  </a:cubicBezTo>
                  <a:cubicBezTo>
                    <a:pt x="143" y="214"/>
                    <a:pt x="143" y="214"/>
                    <a:pt x="143" y="214"/>
                  </a:cubicBezTo>
                  <a:cubicBezTo>
                    <a:pt x="143" y="212"/>
                    <a:pt x="144" y="212"/>
                    <a:pt x="145" y="211"/>
                  </a:cubicBezTo>
                  <a:cubicBezTo>
                    <a:pt x="146" y="211"/>
                    <a:pt x="146" y="211"/>
                    <a:pt x="146" y="211"/>
                  </a:cubicBezTo>
                  <a:cubicBezTo>
                    <a:pt x="146" y="211"/>
                    <a:pt x="146" y="211"/>
                    <a:pt x="146" y="211"/>
                  </a:cubicBezTo>
                  <a:cubicBezTo>
                    <a:pt x="146" y="211"/>
                    <a:pt x="147" y="211"/>
                    <a:pt x="147" y="211"/>
                  </a:cubicBezTo>
                  <a:cubicBezTo>
                    <a:pt x="147" y="211"/>
                    <a:pt x="147" y="211"/>
                    <a:pt x="147" y="211"/>
                  </a:cubicBezTo>
                  <a:cubicBezTo>
                    <a:pt x="148" y="210"/>
                    <a:pt x="149" y="210"/>
                    <a:pt x="149" y="209"/>
                  </a:cubicBezTo>
                  <a:cubicBezTo>
                    <a:pt x="149" y="209"/>
                    <a:pt x="149" y="209"/>
                    <a:pt x="149" y="209"/>
                  </a:cubicBezTo>
                  <a:cubicBezTo>
                    <a:pt x="150" y="208"/>
                    <a:pt x="150" y="207"/>
                    <a:pt x="152" y="207"/>
                  </a:cubicBezTo>
                  <a:cubicBezTo>
                    <a:pt x="153" y="207"/>
                    <a:pt x="154" y="208"/>
                    <a:pt x="154" y="209"/>
                  </a:cubicBezTo>
                  <a:cubicBezTo>
                    <a:pt x="154" y="209"/>
                    <a:pt x="154" y="209"/>
                    <a:pt x="154" y="209"/>
                  </a:cubicBezTo>
                  <a:cubicBezTo>
                    <a:pt x="155" y="208"/>
                    <a:pt x="156" y="207"/>
                    <a:pt x="157" y="207"/>
                  </a:cubicBezTo>
                  <a:cubicBezTo>
                    <a:pt x="158" y="207"/>
                    <a:pt x="159" y="208"/>
                    <a:pt x="160" y="208"/>
                  </a:cubicBezTo>
                  <a:cubicBezTo>
                    <a:pt x="160" y="208"/>
                    <a:pt x="160" y="208"/>
                    <a:pt x="160" y="208"/>
                  </a:cubicBezTo>
                  <a:cubicBezTo>
                    <a:pt x="160" y="209"/>
                    <a:pt x="161" y="209"/>
                    <a:pt x="161" y="209"/>
                  </a:cubicBezTo>
                  <a:cubicBezTo>
                    <a:pt x="162" y="209"/>
                    <a:pt x="162" y="209"/>
                    <a:pt x="162" y="209"/>
                  </a:cubicBezTo>
                  <a:cubicBezTo>
                    <a:pt x="162" y="209"/>
                    <a:pt x="163" y="210"/>
                    <a:pt x="164" y="210"/>
                  </a:cubicBezTo>
                  <a:cubicBezTo>
                    <a:pt x="164" y="211"/>
                    <a:pt x="164" y="211"/>
                    <a:pt x="165" y="211"/>
                  </a:cubicBezTo>
                  <a:cubicBezTo>
                    <a:pt x="165" y="211"/>
                    <a:pt x="166" y="211"/>
                    <a:pt x="167" y="211"/>
                  </a:cubicBezTo>
                  <a:cubicBezTo>
                    <a:pt x="168" y="210"/>
                    <a:pt x="168" y="210"/>
                    <a:pt x="168" y="210"/>
                  </a:cubicBezTo>
                  <a:cubicBezTo>
                    <a:pt x="170" y="212"/>
                    <a:pt x="170" y="212"/>
                    <a:pt x="170" y="212"/>
                  </a:cubicBezTo>
                  <a:cubicBezTo>
                    <a:pt x="170" y="212"/>
                    <a:pt x="170" y="212"/>
                    <a:pt x="171" y="212"/>
                  </a:cubicBezTo>
                  <a:cubicBezTo>
                    <a:pt x="171" y="212"/>
                    <a:pt x="172" y="212"/>
                    <a:pt x="172" y="213"/>
                  </a:cubicBezTo>
                  <a:cubicBezTo>
                    <a:pt x="172" y="212"/>
                    <a:pt x="173" y="212"/>
                    <a:pt x="173" y="212"/>
                  </a:cubicBezTo>
                  <a:cubicBezTo>
                    <a:pt x="173" y="212"/>
                    <a:pt x="174" y="211"/>
                    <a:pt x="176" y="211"/>
                  </a:cubicBezTo>
                  <a:cubicBezTo>
                    <a:pt x="176" y="211"/>
                    <a:pt x="177" y="211"/>
                    <a:pt x="177" y="212"/>
                  </a:cubicBezTo>
                  <a:cubicBezTo>
                    <a:pt x="178" y="212"/>
                    <a:pt x="179" y="213"/>
                    <a:pt x="179" y="214"/>
                  </a:cubicBezTo>
                  <a:cubicBezTo>
                    <a:pt x="179" y="214"/>
                    <a:pt x="180" y="214"/>
                    <a:pt x="180" y="214"/>
                  </a:cubicBezTo>
                  <a:cubicBezTo>
                    <a:pt x="180" y="214"/>
                    <a:pt x="180" y="214"/>
                    <a:pt x="180" y="214"/>
                  </a:cubicBezTo>
                  <a:cubicBezTo>
                    <a:pt x="180" y="214"/>
                    <a:pt x="181" y="213"/>
                    <a:pt x="188" y="213"/>
                  </a:cubicBezTo>
                  <a:cubicBezTo>
                    <a:pt x="189" y="213"/>
                    <a:pt x="189" y="213"/>
                    <a:pt x="189" y="213"/>
                  </a:cubicBezTo>
                  <a:cubicBezTo>
                    <a:pt x="192" y="212"/>
                    <a:pt x="192" y="212"/>
                    <a:pt x="192" y="212"/>
                  </a:cubicBezTo>
                  <a:cubicBezTo>
                    <a:pt x="192" y="213"/>
                    <a:pt x="192" y="213"/>
                    <a:pt x="192" y="213"/>
                  </a:cubicBezTo>
                  <a:cubicBezTo>
                    <a:pt x="194" y="217"/>
                    <a:pt x="194" y="217"/>
                    <a:pt x="194" y="217"/>
                  </a:cubicBezTo>
                  <a:cubicBezTo>
                    <a:pt x="195" y="217"/>
                    <a:pt x="195" y="218"/>
                    <a:pt x="196" y="219"/>
                  </a:cubicBezTo>
                  <a:cubicBezTo>
                    <a:pt x="196" y="219"/>
                    <a:pt x="196" y="219"/>
                    <a:pt x="197" y="219"/>
                  </a:cubicBezTo>
                  <a:cubicBezTo>
                    <a:pt x="197" y="219"/>
                    <a:pt x="197" y="218"/>
                    <a:pt x="197" y="218"/>
                  </a:cubicBezTo>
                  <a:cubicBezTo>
                    <a:pt x="198" y="216"/>
                    <a:pt x="199" y="216"/>
                    <a:pt x="200" y="216"/>
                  </a:cubicBezTo>
                  <a:cubicBezTo>
                    <a:pt x="202" y="216"/>
                    <a:pt x="204" y="218"/>
                    <a:pt x="204" y="219"/>
                  </a:cubicBezTo>
                  <a:cubicBezTo>
                    <a:pt x="207" y="220"/>
                    <a:pt x="207" y="220"/>
                    <a:pt x="207" y="220"/>
                  </a:cubicBezTo>
                  <a:cubicBezTo>
                    <a:pt x="208" y="222"/>
                    <a:pt x="208" y="222"/>
                    <a:pt x="208" y="222"/>
                  </a:cubicBezTo>
                  <a:cubicBezTo>
                    <a:pt x="207" y="224"/>
                    <a:pt x="207" y="224"/>
                    <a:pt x="207" y="224"/>
                  </a:cubicBezTo>
                  <a:cubicBezTo>
                    <a:pt x="209" y="225"/>
                    <a:pt x="209" y="225"/>
                    <a:pt x="209" y="225"/>
                  </a:cubicBezTo>
                  <a:cubicBezTo>
                    <a:pt x="208" y="228"/>
                    <a:pt x="208" y="228"/>
                    <a:pt x="208" y="228"/>
                  </a:cubicBezTo>
                  <a:cubicBezTo>
                    <a:pt x="209" y="228"/>
                    <a:pt x="209" y="229"/>
                    <a:pt x="209" y="229"/>
                  </a:cubicBezTo>
                  <a:cubicBezTo>
                    <a:pt x="209" y="230"/>
                    <a:pt x="209" y="231"/>
                    <a:pt x="209" y="231"/>
                  </a:cubicBezTo>
                  <a:cubicBezTo>
                    <a:pt x="210" y="231"/>
                    <a:pt x="210" y="231"/>
                    <a:pt x="210" y="231"/>
                  </a:cubicBezTo>
                  <a:cubicBezTo>
                    <a:pt x="210" y="235"/>
                    <a:pt x="210" y="235"/>
                    <a:pt x="210" y="235"/>
                  </a:cubicBezTo>
                  <a:cubicBezTo>
                    <a:pt x="209" y="236"/>
                    <a:pt x="209" y="236"/>
                    <a:pt x="209" y="236"/>
                  </a:cubicBezTo>
                  <a:cubicBezTo>
                    <a:pt x="210" y="237"/>
                    <a:pt x="210" y="237"/>
                    <a:pt x="210" y="237"/>
                  </a:cubicBezTo>
                  <a:cubicBezTo>
                    <a:pt x="212" y="237"/>
                    <a:pt x="212" y="237"/>
                    <a:pt x="212" y="237"/>
                  </a:cubicBezTo>
                  <a:cubicBezTo>
                    <a:pt x="214" y="239"/>
                    <a:pt x="214" y="239"/>
                    <a:pt x="214" y="239"/>
                  </a:cubicBezTo>
                  <a:cubicBezTo>
                    <a:pt x="217" y="240"/>
                    <a:pt x="217" y="240"/>
                    <a:pt x="217" y="240"/>
                  </a:cubicBezTo>
                  <a:cubicBezTo>
                    <a:pt x="217" y="239"/>
                    <a:pt x="217" y="239"/>
                    <a:pt x="217" y="239"/>
                  </a:cubicBezTo>
                  <a:cubicBezTo>
                    <a:pt x="223" y="240"/>
                    <a:pt x="223" y="240"/>
                    <a:pt x="223" y="240"/>
                  </a:cubicBezTo>
                  <a:cubicBezTo>
                    <a:pt x="225" y="245"/>
                    <a:pt x="225" y="245"/>
                    <a:pt x="225" y="245"/>
                  </a:cubicBezTo>
                  <a:cubicBezTo>
                    <a:pt x="225" y="245"/>
                    <a:pt x="225" y="245"/>
                    <a:pt x="225" y="245"/>
                  </a:cubicBezTo>
                  <a:cubicBezTo>
                    <a:pt x="225" y="245"/>
                    <a:pt x="225" y="245"/>
                    <a:pt x="225" y="245"/>
                  </a:cubicBezTo>
                  <a:cubicBezTo>
                    <a:pt x="225" y="245"/>
                    <a:pt x="225" y="246"/>
                    <a:pt x="225" y="246"/>
                  </a:cubicBezTo>
                  <a:cubicBezTo>
                    <a:pt x="225" y="246"/>
                    <a:pt x="225" y="248"/>
                    <a:pt x="225" y="248"/>
                  </a:cubicBezTo>
                  <a:cubicBezTo>
                    <a:pt x="226" y="250"/>
                    <a:pt x="226" y="250"/>
                    <a:pt x="226" y="250"/>
                  </a:cubicBezTo>
                  <a:cubicBezTo>
                    <a:pt x="226" y="250"/>
                    <a:pt x="226" y="250"/>
                    <a:pt x="226" y="250"/>
                  </a:cubicBezTo>
                  <a:cubicBezTo>
                    <a:pt x="228" y="251"/>
                    <a:pt x="228" y="253"/>
                    <a:pt x="228" y="254"/>
                  </a:cubicBezTo>
                  <a:cubicBezTo>
                    <a:pt x="228" y="254"/>
                    <a:pt x="228" y="254"/>
                    <a:pt x="228" y="254"/>
                  </a:cubicBezTo>
                  <a:cubicBezTo>
                    <a:pt x="228" y="254"/>
                    <a:pt x="228" y="255"/>
                    <a:pt x="228" y="256"/>
                  </a:cubicBezTo>
                  <a:cubicBezTo>
                    <a:pt x="228" y="256"/>
                    <a:pt x="228" y="256"/>
                    <a:pt x="228" y="256"/>
                  </a:cubicBezTo>
                  <a:cubicBezTo>
                    <a:pt x="229" y="256"/>
                    <a:pt x="230" y="256"/>
                    <a:pt x="230" y="256"/>
                  </a:cubicBezTo>
                  <a:cubicBezTo>
                    <a:pt x="230" y="256"/>
                    <a:pt x="230" y="256"/>
                    <a:pt x="230" y="256"/>
                  </a:cubicBezTo>
                  <a:cubicBezTo>
                    <a:pt x="231" y="256"/>
                    <a:pt x="231" y="256"/>
                    <a:pt x="231" y="256"/>
                  </a:cubicBezTo>
                  <a:cubicBezTo>
                    <a:pt x="233" y="256"/>
                    <a:pt x="233" y="256"/>
                    <a:pt x="233" y="256"/>
                  </a:cubicBezTo>
                  <a:cubicBezTo>
                    <a:pt x="235" y="256"/>
                    <a:pt x="235" y="256"/>
                    <a:pt x="235" y="256"/>
                  </a:cubicBezTo>
                  <a:cubicBezTo>
                    <a:pt x="237" y="257"/>
                    <a:pt x="237" y="257"/>
                    <a:pt x="237" y="257"/>
                  </a:cubicBezTo>
                  <a:cubicBezTo>
                    <a:pt x="239" y="256"/>
                    <a:pt x="239" y="256"/>
                    <a:pt x="239" y="256"/>
                  </a:cubicBezTo>
                  <a:cubicBezTo>
                    <a:pt x="241" y="259"/>
                    <a:pt x="241" y="259"/>
                    <a:pt x="241" y="259"/>
                  </a:cubicBezTo>
                  <a:cubicBezTo>
                    <a:pt x="242" y="262"/>
                    <a:pt x="242" y="263"/>
                    <a:pt x="242" y="264"/>
                  </a:cubicBezTo>
                  <a:cubicBezTo>
                    <a:pt x="242" y="264"/>
                    <a:pt x="242" y="265"/>
                    <a:pt x="243" y="265"/>
                  </a:cubicBezTo>
                  <a:cubicBezTo>
                    <a:pt x="243" y="266"/>
                    <a:pt x="243" y="266"/>
                    <a:pt x="243" y="266"/>
                  </a:cubicBezTo>
                  <a:cubicBezTo>
                    <a:pt x="243" y="266"/>
                    <a:pt x="243" y="266"/>
                    <a:pt x="243" y="266"/>
                  </a:cubicBezTo>
                  <a:cubicBezTo>
                    <a:pt x="243" y="267"/>
                    <a:pt x="243" y="268"/>
                    <a:pt x="243" y="268"/>
                  </a:cubicBezTo>
                  <a:cubicBezTo>
                    <a:pt x="244" y="269"/>
                    <a:pt x="244" y="269"/>
                    <a:pt x="244" y="269"/>
                  </a:cubicBezTo>
                  <a:cubicBezTo>
                    <a:pt x="244" y="269"/>
                    <a:pt x="244" y="269"/>
                    <a:pt x="244" y="269"/>
                  </a:cubicBezTo>
                  <a:cubicBezTo>
                    <a:pt x="244" y="270"/>
                    <a:pt x="244" y="270"/>
                    <a:pt x="244" y="270"/>
                  </a:cubicBezTo>
                  <a:cubicBezTo>
                    <a:pt x="243" y="270"/>
                    <a:pt x="243" y="270"/>
                    <a:pt x="243" y="270"/>
                  </a:cubicBezTo>
                  <a:cubicBezTo>
                    <a:pt x="245" y="272"/>
                    <a:pt x="245" y="272"/>
                    <a:pt x="245" y="272"/>
                  </a:cubicBezTo>
                  <a:cubicBezTo>
                    <a:pt x="246" y="272"/>
                    <a:pt x="246" y="272"/>
                    <a:pt x="246" y="272"/>
                  </a:cubicBezTo>
                  <a:cubicBezTo>
                    <a:pt x="247" y="272"/>
                    <a:pt x="247" y="272"/>
                    <a:pt x="247" y="272"/>
                  </a:cubicBezTo>
                  <a:cubicBezTo>
                    <a:pt x="247" y="272"/>
                    <a:pt x="247" y="272"/>
                    <a:pt x="247" y="272"/>
                  </a:cubicBezTo>
                  <a:cubicBezTo>
                    <a:pt x="250" y="272"/>
                    <a:pt x="251" y="273"/>
                    <a:pt x="252" y="275"/>
                  </a:cubicBezTo>
                  <a:cubicBezTo>
                    <a:pt x="252" y="277"/>
                    <a:pt x="249" y="278"/>
                    <a:pt x="247" y="278"/>
                  </a:cubicBezTo>
                  <a:cubicBezTo>
                    <a:pt x="246" y="279"/>
                    <a:pt x="245" y="279"/>
                    <a:pt x="245" y="279"/>
                  </a:cubicBezTo>
                  <a:cubicBezTo>
                    <a:pt x="244" y="281"/>
                    <a:pt x="244" y="281"/>
                    <a:pt x="244" y="281"/>
                  </a:cubicBezTo>
                  <a:cubicBezTo>
                    <a:pt x="239" y="282"/>
                    <a:pt x="239" y="282"/>
                    <a:pt x="239" y="282"/>
                  </a:cubicBezTo>
                  <a:cubicBezTo>
                    <a:pt x="238" y="280"/>
                    <a:pt x="238" y="280"/>
                    <a:pt x="238" y="280"/>
                  </a:cubicBezTo>
                  <a:cubicBezTo>
                    <a:pt x="238" y="280"/>
                    <a:pt x="238" y="280"/>
                    <a:pt x="238" y="280"/>
                  </a:cubicBezTo>
                  <a:cubicBezTo>
                    <a:pt x="238" y="280"/>
                    <a:pt x="238" y="280"/>
                    <a:pt x="238" y="280"/>
                  </a:cubicBezTo>
                  <a:cubicBezTo>
                    <a:pt x="238" y="281"/>
                    <a:pt x="237" y="282"/>
                    <a:pt x="235" y="283"/>
                  </a:cubicBezTo>
                  <a:cubicBezTo>
                    <a:pt x="234" y="283"/>
                    <a:pt x="234" y="283"/>
                    <a:pt x="234" y="283"/>
                  </a:cubicBezTo>
                  <a:cubicBezTo>
                    <a:pt x="233" y="283"/>
                    <a:pt x="233" y="283"/>
                    <a:pt x="233" y="283"/>
                  </a:cubicBezTo>
                  <a:cubicBezTo>
                    <a:pt x="232" y="282"/>
                    <a:pt x="232" y="282"/>
                    <a:pt x="232" y="282"/>
                  </a:cubicBezTo>
                  <a:cubicBezTo>
                    <a:pt x="232" y="282"/>
                    <a:pt x="232" y="282"/>
                    <a:pt x="232" y="282"/>
                  </a:cubicBezTo>
                  <a:cubicBezTo>
                    <a:pt x="231" y="282"/>
                    <a:pt x="231" y="282"/>
                    <a:pt x="231" y="282"/>
                  </a:cubicBezTo>
                  <a:cubicBezTo>
                    <a:pt x="230" y="282"/>
                    <a:pt x="230" y="282"/>
                    <a:pt x="230" y="282"/>
                  </a:cubicBezTo>
                  <a:cubicBezTo>
                    <a:pt x="230" y="282"/>
                    <a:pt x="230" y="282"/>
                    <a:pt x="230" y="282"/>
                  </a:cubicBezTo>
                  <a:cubicBezTo>
                    <a:pt x="230" y="282"/>
                    <a:pt x="230" y="282"/>
                    <a:pt x="230" y="282"/>
                  </a:cubicBezTo>
                  <a:cubicBezTo>
                    <a:pt x="229" y="282"/>
                    <a:pt x="229" y="283"/>
                    <a:pt x="229" y="283"/>
                  </a:cubicBezTo>
                  <a:cubicBezTo>
                    <a:pt x="229" y="283"/>
                    <a:pt x="229" y="283"/>
                    <a:pt x="229" y="283"/>
                  </a:cubicBezTo>
                  <a:cubicBezTo>
                    <a:pt x="228" y="283"/>
                    <a:pt x="228" y="283"/>
                    <a:pt x="228" y="283"/>
                  </a:cubicBezTo>
                  <a:cubicBezTo>
                    <a:pt x="228" y="283"/>
                    <a:pt x="227" y="283"/>
                    <a:pt x="227" y="283"/>
                  </a:cubicBezTo>
                  <a:cubicBezTo>
                    <a:pt x="227" y="283"/>
                    <a:pt x="227" y="283"/>
                    <a:pt x="227" y="283"/>
                  </a:cubicBezTo>
                  <a:cubicBezTo>
                    <a:pt x="226" y="283"/>
                    <a:pt x="226" y="283"/>
                    <a:pt x="226" y="283"/>
                  </a:cubicBezTo>
                  <a:cubicBezTo>
                    <a:pt x="226" y="284"/>
                    <a:pt x="226" y="284"/>
                    <a:pt x="226" y="284"/>
                  </a:cubicBezTo>
                  <a:cubicBezTo>
                    <a:pt x="225" y="285"/>
                    <a:pt x="225" y="286"/>
                    <a:pt x="223" y="287"/>
                  </a:cubicBezTo>
                  <a:cubicBezTo>
                    <a:pt x="223" y="287"/>
                    <a:pt x="223" y="287"/>
                    <a:pt x="223" y="287"/>
                  </a:cubicBezTo>
                  <a:cubicBezTo>
                    <a:pt x="223" y="287"/>
                    <a:pt x="223" y="287"/>
                    <a:pt x="223" y="287"/>
                  </a:cubicBezTo>
                  <a:cubicBezTo>
                    <a:pt x="222" y="287"/>
                    <a:pt x="221" y="287"/>
                    <a:pt x="220" y="286"/>
                  </a:cubicBezTo>
                  <a:cubicBezTo>
                    <a:pt x="220" y="285"/>
                    <a:pt x="220" y="284"/>
                    <a:pt x="220" y="283"/>
                  </a:cubicBezTo>
                  <a:cubicBezTo>
                    <a:pt x="219" y="280"/>
                    <a:pt x="219" y="280"/>
                    <a:pt x="219" y="280"/>
                  </a:cubicBezTo>
                  <a:cubicBezTo>
                    <a:pt x="218" y="281"/>
                    <a:pt x="218" y="281"/>
                    <a:pt x="218" y="281"/>
                  </a:cubicBezTo>
                  <a:cubicBezTo>
                    <a:pt x="218" y="281"/>
                    <a:pt x="218" y="282"/>
                    <a:pt x="218" y="282"/>
                  </a:cubicBezTo>
                  <a:cubicBezTo>
                    <a:pt x="217" y="283"/>
                    <a:pt x="217" y="284"/>
                    <a:pt x="216" y="285"/>
                  </a:cubicBezTo>
                  <a:cubicBezTo>
                    <a:pt x="216" y="285"/>
                    <a:pt x="216" y="285"/>
                    <a:pt x="216" y="285"/>
                  </a:cubicBezTo>
                  <a:cubicBezTo>
                    <a:pt x="218" y="287"/>
                    <a:pt x="218" y="287"/>
                    <a:pt x="218" y="287"/>
                  </a:cubicBezTo>
                  <a:cubicBezTo>
                    <a:pt x="218" y="289"/>
                    <a:pt x="218" y="289"/>
                    <a:pt x="218" y="289"/>
                  </a:cubicBezTo>
                  <a:cubicBezTo>
                    <a:pt x="219" y="290"/>
                    <a:pt x="219" y="290"/>
                    <a:pt x="219" y="290"/>
                  </a:cubicBezTo>
                  <a:cubicBezTo>
                    <a:pt x="219" y="290"/>
                    <a:pt x="219" y="290"/>
                    <a:pt x="219" y="290"/>
                  </a:cubicBezTo>
                  <a:cubicBezTo>
                    <a:pt x="219" y="290"/>
                    <a:pt x="220" y="290"/>
                    <a:pt x="221" y="290"/>
                  </a:cubicBezTo>
                  <a:cubicBezTo>
                    <a:pt x="221" y="291"/>
                    <a:pt x="221" y="291"/>
                    <a:pt x="221" y="291"/>
                  </a:cubicBezTo>
                  <a:cubicBezTo>
                    <a:pt x="221" y="291"/>
                    <a:pt x="221" y="291"/>
                    <a:pt x="221" y="291"/>
                  </a:cubicBezTo>
                  <a:cubicBezTo>
                    <a:pt x="222" y="293"/>
                    <a:pt x="222" y="294"/>
                    <a:pt x="222" y="295"/>
                  </a:cubicBezTo>
                  <a:cubicBezTo>
                    <a:pt x="221" y="297"/>
                    <a:pt x="221" y="297"/>
                    <a:pt x="221" y="297"/>
                  </a:cubicBezTo>
                  <a:cubicBezTo>
                    <a:pt x="222" y="298"/>
                    <a:pt x="222" y="299"/>
                    <a:pt x="222" y="299"/>
                  </a:cubicBezTo>
                  <a:cubicBezTo>
                    <a:pt x="223" y="300"/>
                    <a:pt x="222" y="302"/>
                    <a:pt x="220" y="303"/>
                  </a:cubicBezTo>
                  <a:cubicBezTo>
                    <a:pt x="220" y="304"/>
                    <a:pt x="217" y="306"/>
                    <a:pt x="217" y="306"/>
                  </a:cubicBezTo>
                  <a:cubicBezTo>
                    <a:pt x="217" y="306"/>
                    <a:pt x="217" y="306"/>
                    <a:pt x="217" y="306"/>
                  </a:cubicBezTo>
                  <a:cubicBezTo>
                    <a:pt x="218" y="310"/>
                    <a:pt x="218" y="310"/>
                    <a:pt x="218" y="310"/>
                  </a:cubicBezTo>
                  <a:cubicBezTo>
                    <a:pt x="218" y="311"/>
                    <a:pt x="218" y="311"/>
                    <a:pt x="218" y="311"/>
                  </a:cubicBezTo>
                  <a:cubicBezTo>
                    <a:pt x="218" y="311"/>
                    <a:pt x="217" y="312"/>
                    <a:pt x="216" y="312"/>
                  </a:cubicBezTo>
                  <a:cubicBezTo>
                    <a:pt x="216" y="312"/>
                    <a:pt x="216" y="314"/>
                    <a:pt x="216" y="314"/>
                  </a:cubicBezTo>
                  <a:cubicBezTo>
                    <a:pt x="214" y="315"/>
                    <a:pt x="214" y="315"/>
                    <a:pt x="214" y="315"/>
                  </a:cubicBezTo>
                  <a:cubicBezTo>
                    <a:pt x="214" y="315"/>
                    <a:pt x="214" y="315"/>
                    <a:pt x="214" y="315"/>
                  </a:cubicBezTo>
                  <a:cubicBezTo>
                    <a:pt x="214" y="316"/>
                    <a:pt x="214" y="317"/>
                    <a:pt x="214" y="317"/>
                  </a:cubicBezTo>
                  <a:cubicBezTo>
                    <a:pt x="213" y="318"/>
                    <a:pt x="213" y="318"/>
                    <a:pt x="213" y="318"/>
                  </a:cubicBezTo>
                  <a:cubicBezTo>
                    <a:pt x="213" y="318"/>
                    <a:pt x="213" y="318"/>
                    <a:pt x="213" y="318"/>
                  </a:cubicBezTo>
                  <a:cubicBezTo>
                    <a:pt x="213" y="319"/>
                    <a:pt x="213" y="319"/>
                    <a:pt x="213" y="319"/>
                  </a:cubicBezTo>
                  <a:cubicBezTo>
                    <a:pt x="216" y="320"/>
                    <a:pt x="216" y="320"/>
                    <a:pt x="216" y="320"/>
                  </a:cubicBezTo>
                  <a:cubicBezTo>
                    <a:pt x="215" y="323"/>
                    <a:pt x="215" y="323"/>
                    <a:pt x="215" y="323"/>
                  </a:cubicBezTo>
                  <a:cubicBezTo>
                    <a:pt x="215" y="325"/>
                    <a:pt x="215" y="325"/>
                    <a:pt x="215" y="325"/>
                  </a:cubicBezTo>
                  <a:cubicBezTo>
                    <a:pt x="215" y="326"/>
                    <a:pt x="215" y="326"/>
                    <a:pt x="215" y="326"/>
                  </a:cubicBezTo>
                  <a:cubicBezTo>
                    <a:pt x="214" y="327"/>
                    <a:pt x="212" y="328"/>
                    <a:pt x="212" y="328"/>
                  </a:cubicBezTo>
                  <a:cubicBezTo>
                    <a:pt x="211" y="328"/>
                    <a:pt x="211" y="328"/>
                    <a:pt x="210" y="328"/>
                  </a:cubicBezTo>
                  <a:cubicBezTo>
                    <a:pt x="209" y="328"/>
                    <a:pt x="209" y="328"/>
                    <a:pt x="209" y="328"/>
                  </a:cubicBezTo>
                  <a:cubicBezTo>
                    <a:pt x="207" y="329"/>
                    <a:pt x="207" y="329"/>
                    <a:pt x="207" y="329"/>
                  </a:cubicBezTo>
                  <a:cubicBezTo>
                    <a:pt x="206" y="332"/>
                    <a:pt x="206" y="332"/>
                    <a:pt x="206" y="332"/>
                  </a:cubicBezTo>
                  <a:cubicBezTo>
                    <a:pt x="210" y="335"/>
                    <a:pt x="215" y="336"/>
                    <a:pt x="221" y="337"/>
                  </a:cubicBezTo>
                  <a:cubicBezTo>
                    <a:pt x="223" y="337"/>
                    <a:pt x="223" y="337"/>
                    <a:pt x="223" y="337"/>
                  </a:cubicBezTo>
                  <a:cubicBezTo>
                    <a:pt x="226" y="333"/>
                    <a:pt x="226" y="333"/>
                    <a:pt x="226" y="333"/>
                  </a:cubicBezTo>
                  <a:cubicBezTo>
                    <a:pt x="227" y="331"/>
                    <a:pt x="232" y="322"/>
                    <a:pt x="238" y="320"/>
                  </a:cubicBezTo>
                  <a:cubicBezTo>
                    <a:pt x="238" y="319"/>
                    <a:pt x="238" y="319"/>
                    <a:pt x="238" y="319"/>
                  </a:cubicBezTo>
                  <a:cubicBezTo>
                    <a:pt x="240" y="320"/>
                    <a:pt x="240" y="320"/>
                    <a:pt x="240" y="320"/>
                  </a:cubicBezTo>
                  <a:cubicBezTo>
                    <a:pt x="248" y="322"/>
                    <a:pt x="248" y="322"/>
                    <a:pt x="248" y="322"/>
                  </a:cubicBezTo>
                  <a:cubicBezTo>
                    <a:pt x="250" y="322"/>
                    <a:pt x="250" y="322"/>
                    <a:pt x="250" y="322"/>
                  </a:cubicBezTo>
                  <a:cubicBezTo>
                    <a:pt x="247" y="317"/>
                    <a:pt x="241" y="311"/>
                    <a:pt x="242" y="309"/>
                  </a:cubicBezTo>
                  <a:cubicBezTo>
                    <a:pt x="244" y="307"/>
                    <a:pt x="248" y="302"/>
                    <a:pt x="250" y="298"/>
                  </a:cubicBezTo>
                  <a:cubicBezTo>
                    <a:pt x="252" y="295"/>
                    <a:pt x="260" y="292"/>
                    <a:pt x="260" y="292"/>
                  </a:cubicBezTo>
                  <a:cubicBezTo>
                    <a:pt x="266" y="281"/>
                    <a:pt x="266" y="281"/>
                    <a:pt x="266" y="281"/>
                  </a:cubicBezTo>
                  <a:cubicBezTo>
                    <a:pt x="264" y="262"/>
                    <a:pt x="263" y="257"/>
                    <a:pt x="282" y="255"/>
                  </a:cubicBezTo>
                  <a:cubicBezTo>
                    <a:pt x="286" y="254"/>
                    <a:pt x="289" y="252"/>
                    <a:pt x="289" y="252"/>
                  </a:cubicBezTo>
                  <a:cubicBezTo>
                    <a:pt x="296" y="250"/>
                    <a:pt x="296" y="250"/>
                    <a:pt x="296" y="250"/>
                  </a:cubicBezTo>
                  <a:cubicBezTo>
                    <a:pt x="308" y="248"/>
                    <a:pt x="308" y="248"/>
                    <a:pt x="308" y="248"/>
                  </a:cubicBezTo>
                  <a:cubicBezTo>
                    <a:pt x="298" y="253"/>
                    <a:pt x="298" y="253"/>
                    <a:pt x="298" y="253"/>
                  </a:cubicBezTo>
                  <a:cubicBezTo>
                    <a:pt x="292" y="262"/>
                    <a:pt x="292" y="262"/>
                    <a:pt x="292" y="262"/>
                  </a:cubicBezTo>
                  <a:cubicBezTo>
                    <a:pt x="301" y="264"/>
                    <a:pt x="301" y="264"/>
                    <a:pt x="301" y="264"/>
                  </a:cubicBezTo>
                  <a:cubicBezTo>
                    <a:pt x="301" y="264"/>
                    <a:pt x="301" y="271"/>
                    <a:pt x="306" y="270"/>
                  </a:cubicBezTo>
                  <a:cubicBezTo>
                    <a:pt x="310" y="268"/>
                    <a:pt x="320" y="264"/>
                    <a:pt x="321" y="263"/>
                  </a:cubicBezTo>
                  <a:cubicBezTo>
                    <a:pt x="323" y="263"/>
                    <a:pt x="331" y="260"/>
                    <a:pt x="334" y="261"/>
                  </a:cubicBezTo>
                  <a:cubicBezTo>
                    <a:pt x="336" y="261"/>
                    <a:pt x="349" y="259"/>
                    <a:pt x="349" y="259"/>
                  </a:cubicBezTo>
                  <a:cubicBezTo>
                    <a:pt x="351" y="267"/>
                    <a:pt x="351" y="267"/>
                    <a:pt x="351" y="267"/>
                  </a:cubicBezTo>
                  <a:cubicBezTo>
                    <a:pt x="345" y="274"/>
                    <a:pt x="345" y="274"/>
                    <a:pt x="345" y="274"/>
                  </a:cubicBezTo>
                  <a:cubicBezTo>
                    <a:pt x="338" y="281"/>
                    <a:pt x="338" y="281"/>
                    <a:pt x="338" y="281"/>
                  </a:cubicBezTo>
                  <a:cubicBezTo>
                    <a:pt x="327" y="291"/>
                    <a:pt x="327" y="291"/>
                    <a:pt x="327" y="291"/>
                  </a:cubicBezTo>
                  <a:cubicBezTo>
                    <a:pt x="327" y="291"/>
                    <a:pt x="323" y="297"/>
                    <a:pt x="325" y="298"/>
                  </a:cubicBezTo>
                  <a:cubicBezTo>
                    <a:pt x="326" y="298"/>
                    <a:pt x="338" y="297"/>
                    <a:pt x="338" y="297"/>
                  </a:cubicBezTo>
                  <a:cubicBezTo>
                    <a:pt x="353" y="298"/>
                    <a:pt x="353" y="298"/>
                    <a:pt x="353" y="298"/>
                  </a:cubicBezTo>
                  <a:cubicBezTo>
                    <a:pt x="353" y="298"/>
                    <a:pt x="355" y="298"/>
                    <a:pt x="357" y="304"/>
                  </a:cubicBezTo>
                  <a:cubicBezTo>
                    <a:pt x="358" y="309"/>
                    <a:pt x="361" y="311"/>
                    <a:pt x="362" y="313"/>
                  </a:cubicBezTo>
                  <a:cubicBezTo>
                    <a:pt x="362" y="315"/>
                    <a:pt x="366" y="320"/>
                    <a:pt x="366" y="320"/>
                  </a:cubicBezTo>
                  <a:cubicBezTo>
                    <a:pt x="366" y="320"/>
                    <a:pt x="362" y="323"/>
                    <a:pt x="367" y="323"/>
                  </a:cubicBezTo>
                  <a:cubicBezTo>
                    <a:pt x="371" y="323"/>
                    <a:pt x="375" y="322"/>
                    <a:pt x="375" y="322"/>
                  </a:cubicBezTo>
                  <a:cubicBezTo>
                    <a:pt x="375" y="322"/>
                    <a:pt x="375" y="316"/>
                    <a:pt x="377" y="315"/>
                  </a:cubicBezTo>
                  <a:cubicBezTo>
                    <a:pt x="379" y="314"/>
                    <a:pt x="382" y="312"/>
                    <a:pt x="382" y="312"/>
                  </a:cubicBezTo>
                  <a:cubicBezTo>
                    <a:pt x="382" y="312"/>
                    <a:pt x="382" y="307"/>
                    <a:pt x="384" y="306"/>
                  </a:cubicBezTo>
                  <a:cubicBezTo>
                    <a:pt x="386" y="305"/>
                    <a:pt x="389" y="304"/>
                    <a:pt x="392" y="303"/>
                  </a:cubicBezTo>
                  <a:cubicBezTo>
                    <a:pt x="396" y="302"/>
                    <a:pt x="399" y="296"/>
                    <a:pt x="399" y="296"/>
                  </a:cubicBezTo>
                  <a:cubicBezTo>
                    <a:pt x="403" y="293"/>
                    <a:pt x="403" y="293"/>
                    <a:pt x="403" y="293"/>
                  </a:cubicBezTo>
                  <a:cubicBezTo>
                    <a:pt x="412" y="289"/>
                    <a:pt x="412" y="289"/>
                    <a:pt x="412" y="289"/>
                  </a:cubicBezTo>
                  <a:cubicBezTo>
                    <a:pt x="411" y="282"/>
                    <a:pt x="411" y="282"/>
                    <a:pt x="411" y="282"/>
                  </a:cubicBezTo>
                  <a:cubicBezTo>
                    <a:pt x="411" y="282"/>
                    <a:pt x="413" y="280"/>
                    <a:pt x="415" y="280"/>
                  </a:cubicBezTo>
                  <a:cubicBezTo>
                    <a:pt x="417" y="279"/>
                    <a:pt x="434" y="274"/>
                    <a:pt x="434" y="274"/>
                  </a:cubicBezTo>
                  <a:cubicBezTo>
                    <a:pt x="438" y="266"/>
                    <a:pt x="438" y="266"/>
                    <a:pt x="438" y="266"/>
                  </a:cubicBezTo>
                  <a:cubicBezTo>
                    <a:pt x="438" y="262"/>
                    <a:pt x="438" y="262"/>
                    <a:pt x="438" y="262"/>
                  </a:cubicBezTo>
                  <a:lnTo>
                    <a:pt x="436" y="262"/>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9" name="Freeform 225"/>
            <p:cNvSpPr>
              <a:spLocks/>
            </p:cNvSpPr>
            <p:nvPr/>
          </p:nvSpPr>
          <p:spPr bwMode="auto">
            <a:xfrm>
              <a:off x="5237976" y="2327958"/>
              <a:ext cx="9525" cy="9525"/>
            </a:xfrm>
            <a:custGeom>
              <a:avLst/>
              <a:gdLst>
                <a:gd name="T0" fmla="*/ 1 w 3"/>
                <a:gd name="T1" fmla="*/ 1 h 3"/>
                <a:gd name="T2" fmla="*/ 1 w 3"/>
                <a:gd name="T3" fmla="*/ 1 h 3"/>
                <a:gd name="T4" fmla="*/ 0 w 3"/>
                <a:gd name="T5" fmla="*/ 2 h 3"/>
                <a:gd name="T6" fmla="*/ 2 w 3"/>
                <a:gd name="T7" fmla="*/ 2 h 3"/>
                <a:gd name="T8" fmla="*/ 3 w 3"/>
                <a:gd name="T9" fmla="*/ 2 h 3"/>
                <a:gd name="T10" fmla="*/ 2 w 3"/>
                <a:gd name="T11" fmla="*/ 1 h 3"/>
                <a:gd name="T12" fmla="*/ 1 w 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1" y="1"/>
                  </a:moveTo>
                  <a:cubicBezTo>
                    <a:pt x="1" y="1"/>
                    <a:pt x="1" y="1"/>
                    <a:pt x="1" y="1"/>
                  </a:cubicBezTo>
                  <a:cubicBezTo>
                    <a:pt x="1" y="1"/>
                    <a:pt x="0" y="2"/>
                    <a:pt x="0" y="2"/>
                  </a:cubicBezTo>
                  <a:cubicBezTo>
                    <a:pt x="0" y="3"/>
                    <a:pt x="2" y="2"/>
                    <a:pt x="2" y="2"/>
                  </a:cubicBezTo>
                  <a:cubicBezTo>
                    <a:pt x="3" y="2"/>
                    <a:pt x="3" y="2"/>
                    <a:pt x="3" y="2"/>
                  </a:cubicBezTo>
                  <a:cubicBezTo>
                    <a:pt x="3" y="1"/>
                    <a:pt x="2" y="1"/>
                    <a:pt x="2" y="1"/>
                  </a:cubicBezTo>
                  <a:cubicBezTo>
                    <a:pt x="2" y="0"/>
                    <a:pt x="1" y="1"/>
                    <a:pt x="1" y="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0" name="Freeform 226"/>
            <p:cNvSpPr>
              <a:spLocks/>
            </p:cNvSpPr>
            <p:nvPr/>
          </p:nvSpPr>
          <p:spPr bwMode="auto">
            <a:xfrm>
              <a:off x="5190352" y="2204134"/>
              <a:ext cx="73026" cy="50799"/>
            </a:xfrm>
            <a:custGeom>
              <a:avLst/>
              <a:gdLst>
                <a:gd name="T0" fmla="*/ 4 w 23"/>
                <a:gd name="T1" fmla="*/ 10 h 16"/>
                <a:gd name="T2" fmla="*/ 6 w 23"/>
                <a:gd name="T3" fmla="*/ 10 h 16"/>
                <a:gd name="T4" fmla="*/ 7 w 23"/>
                <a:gd name="T5" fmla="*/ 10 h 16"/>
                <a:gd name="T6" fmla="*/ 8 w 23"/>
                <a:gd name="T7" fmla="*/ 12 h 16"/>
                <a:gd name="T8" fmla="*/ 9 w 23"/>
                <a:gd name="T9" fmla="*/ 14 h 16"/>
                <a:gd name="T10" fmla="*/ 11 w 23"/>
                <a:gd name="T11" fmla="*/ 16 h 16"/>
                <a:gd name="T12" fmla="*/ 13 w 23"/>
                <a:gd name="T13" fmla="*/ 16 h 16"/>
                <a:gd name="T14" fmla="*/ 15 w 23"/>
                <a:gd name="T15" fmla="*/ 15 h 16"/>
                <a:gd name="T16" fmla="*/ 15 w 23"/>
                <a:gd name="T17" fmla="*/ 13 h 16"/>
                <a:gd name="T18" fmla="*/ 15 w 23"/>
                <a:gd name="T19" fmla="*/ 10 h 16"/>
                <a:gd name="T20" fmla="*/ 17 w 23"/>
                <a:gd name="T21" fmla="*/ 12 h 16"/>
                <a:gd name="T22" fmla="*/ 19 w 23"/>
                <a:gd name="T23" fmla="*/ 12 h 16"/>
                <a:gd name="T24" fmla="*/ 18 w 23"/>
                <a:gd name="T25" fmla="*/ 10 h 16"/>
                <a:gd name="T26" fmla="*/ 19 w 23"/>
                <a:gd name="T27" fmla="*/ 9 h 16"/>
                <a:gd name="T28" fmla="*/ 22 w 23"/>
                <a:gd name="T29" fmla="*/ 9 h 16"/>
                <a:gd name="T30" fmla="*/ 22 w 23"/>
                <a:gd name="T31" fmla="*/ 8 h 16"/>
                <a:gd name="T32" fmla="*/ 21 w 23"/>
                <a:gd name="T33" fmla="*/ 7 h 16"/>
                <a:gd name="T34" fmla="*/ 20 w 23"/>
                <a:gd name="T35" fmla="*/ 5 h 16"/>
                <a:gd name="T36" fmla="*/ 19 w 23"/>
                <a:gd name="T37" fmla="*/ 4 h 16"/>
                <a:gd name="T38" fmla="*/ 17 w 23"/>
                <a:gd name="T39" fmla="*/ 2 h 16"/>
                <a:gd name="T40" fmla="*/ 15 w 23"/>
                <a:gd name="T41" fmla="*/ 2 h 16"/>
                <a:gd name="T42" fmla="*/ 14 w 23"/>
                <a:gd name="T43" fmla="*/ 3 h 16"/>
                <a:gd name="T44" fmla="*/ 13 w 23"/>
                <a:gd name="T45" fmla="*/ 2 h 16"/>
                <a:gd name="T46" fmla="*/ 12 w 23"/>
                <a:gd name="T47" fmla="*/ 0 h 16"/>
                <a:gd name="T48" fmla="*/ 10 w 23"/>
                <a:gd name="T49" fmla="*/ 0 h 16"/>
                <a:gd name="T50" fmla="*/ 9 w 23"/>
                <a:gd name="T51" fmla="*/ 3 h 16"/>
                <a:gd name="T52" fmla="*/ 8 w 23"/>
                <a:gd name="T53" fmla="*/ 6 h 16"/>
                <a:gd name="T54" fmla="*/ 5 w 23"/>
                <a:gd name="T55" fmla="*/ 6 h 16"/>
                <a:gd name="T56" fmla="*/ 3 w 23"/>
                <a:gd name="T57" fmla="*/ 7 h 16"/>
                <a:gd name="T58" fmla="*/ 0 w 23"/>
                <a:gd name="T59" fmla="*/ 8 h 16"/>
                <a:gd name="T60" fmla="*/ 2 w 23"/>
                <a:gd name="T61" fmla="*/ 9 h 16"/>
                <a:gd name="T62" fmla="*/ 4 w 23"/>
                <a:gd name="T63"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16">
                  <a:moveTo>
                    <a:pt x="4" y="10"/>
                  </a:moveTo>
                  <a:cubicBezTo>
                    <a:pt x="5" y="11"/>
                    <a:pt x="4" y="10"/>
                    <a:pt x="6" y="10"/>
                  </a:cubicBezTo>
                  <a:cubicBezTo>
                    <a:pt x="7" y="10"/>
                    <a:pt x="7" y="10"/>
                    <a:pt x="7" y="10"/>
                  </a:cubicBezTo>
                  <a:cubicBezTo>
                    <a:pt x="7" y="10"/>
                    <a:pt x="8" y="11"/>
                    <a:pt x="8" y="12"/>
                  </a:cubicBezTo>
                  <a:cubicBezTo>
                    <a:pt x="8" y="12"/>
                    <a:pt x="9" y="13"/>
                    <a:pt x="9" y="14"/>
                  </a:cubicBezTo>
                  <a:cubicBezTo>
                    <a:pt x="9" y="15"/>
                    <a:pt x="11" y="16"/>
                    <a:pt x="11" y="16"/>
                  </a:cubicBezTo>
                  <a:cubicBezTo>
                    <a:pt x="12" y="16"/>
                    <a:pt x="13" y="16"/>
                    <a:pt x="13" y="16"/>
                  </a:cubicBezTo>
                  <a:cubicBezTo>
                    <a:pt x="13" y="16"/>
                    <a:pt x="15" y="16"/>
                    <a:pt x="15" y="15"/>
                  </a:cubicBezTo>
                  <a:cubicBezTo>
                    <a:pt x="15" y="15"/>
                    <a:pt x="15" y="14"/>
                    <a:pt x="15" y="13"/>
                  </a:cubicBezTo>
                  <a:cubicBezTo>
                    <a:pt x="15" y="13"/>
                    <a:pt x="15" y="11"/>
                    <a:pt x="15" y="10"/>
                  </a:cubicBezTo>
                  <a:cubicBezTo>
                    <a:pt x="16" y="10"/>
                    <a:pt x="16" y="11"/>
                    <a:pt x="17" y="12"/>
                  </a:cubicBezTo>
                  <a:cubicBezTo>
                    <a:pt x="18" y="13"/>
                    <a:pt x="18" y="12"/>
                    <a:pt x="19" y="12"/>
                  </a:cubicBezTo>
                  <a:cubicBezTo>
                    <a:pt x="19" y="12"/>
                    <a:pt x="19" y="11"/>
                    <a:pt x="18" y="10"/>
                  </a:cubicBezTo>
                  <a:cubicBezTo>
                    <a:pt x="18" y="10"/>
                    <a:pt x="19" y="9"/>
                    <a:pt x="19" y="9"/>
                  </a:cubicBezTo>
                  <a:cubicBezTo>
                    <a:pt x="19" y="9"/>
                    <a:pt x="22" y="9"/>
                    <a:pt x="22" y="9"/>
                  </a:cubicBezTo>
                  <a:cubicBezTo>
                    <a:pt x="23" y="9"/>
                    <a:pt x="22" y="8"/>
                    <a:pt x="22" y="8"/>
                  </a:cubicBezTo>
                  <a:cubicBezTo>
                    <a:pt x="22" y="8"/>
                    <a:pt x="21" y="7"/>
                    <a:pt x="21" y="7"/>
                  </a:cubicBezTo>
                  <a:cubicBezTo>
                    <a:pt x="21" y="6"/>
                    <a:pt x="20" y="5"/>
                    <a:pt x="20" y="5"/>
                  </a:cubicBezTo>
                  <a:cubicBezTo>
                    <a:pt x="20" y="5"/>
                    <a:pt x="19" y="4"/>
                    <a:pt x="19" y="4"/>
                  </a:cubicBezTo>
                  <a:cubicBezTo>
                    <a:pt x="19" y="4"/>
                    <a:pt x="18" y="3"/>
                    <a:pt x="17" y="2"/>
                  </a:cubicBezTo>
                  <a:cubicBezTo>
                    <a:pt x="17" y="2"/>
                    <a:pt x="15" y="2"/>
                    <a:pt x="15" y="2"/>
                  </a:cubicBezTo>
                  <a:cubicBezTo>
                    <a:pt x="15" y="2"/>
                    <a:pt x="15" y="3"/>
                    <a:pt x="14" y="3"/>
                  </a:cubicBezTo>
                  <a:cubicBezTo>
                    <a:pt x="13" y="3"/>
                    <a:pt x="13" y="2"/>
                    <a:pt x="13" y="2"/>
                  </a:cubicBezTo>
                  <a:cubicBezTo>
                    <a:pt x="12" y="0"/>
                    <a:pt x="12" y="0"/>
                    <a:pt x="12" y="0"/>
                  </a:cubicBezTo>
                  <a:cubicBezTo>
                    <a:pt x="12" y="0"/>
                    <a:pt x="10" y="0"/>
                    <a:pt x="10" y="0"/>
                  </a:cubicBezTo>
                  <a:cubicBezTo>
                    <a:pt x="11" y="0"/>
                    <a:pt x="10" y="2"/>
                    <a:pt x="9" y="3"/>
                  </a:cubicBezTo>
                  <a:cubicBezTo>
                    <a:pt x="9" y="3"/>
                    <a:pt x="8" y="5"/>
                    <a:pt x="8" y="6"/>
                  </a:cubicBezTo>
                  <a:cubicBezTo>
                    <a:pt x="8" y="7"/>
                    <a:pt x="7" y="6"/>
                    <a:pt x="5" y="6"/>
                  </a:cubicBezTo>
                  <a:cubicBezTo>
                    <a:pt x="3" y="7"/>
                    <a:pt x="3" y="7"/>
                    <a:pt x="3" y="7"/>
                  </a:cubicBezTo>
                  <a:cubicBezTo>
                    <a:pt x="2" y="7"/>
                    <a:pt x="0" y="8"/>
                    <a:pt x="0" y="8"/>
                  </a:cubicBezTo>
                  <a:cubicBezTo>
                    <a:pt x="0" y="8"/>
                    <a:pt x="1" y="9"/>
                    <a:pt x="2" y="9"/>
                  </a:cubicBezTo>
                  <a:cubicBezTo>
                    <a:pt x="3" y="9"/>
                    <a:pt x="3" y="10"/>
                    <a:pt x="4" y="1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1" name="Freeform 227"/>
            <p:cNvSpPr>
              <a:spLocks/>
            </p:cNvSpPr>
            <p:nvPr/>
          </p:nvSpPr>
          <p:spPr bwMode="auto">
            <a:xfrm>
              <a:off x="5260202" y="2200959"/>
              <a:ext cx="22225" cy="9525"/>
            </a:xfrm>
            <a:custGeom>
              <a:avLst/>
              <a:gdLst>
                <a:gd name="T0" fmla="*/ 3 w 7"/>
                <a:gd name="T1" fmla="*/ 3 h 3"/>
                <a:gd name="T2" fmla="*/ 6 w 7"/>
                <a:gd name="T3" fmla="*/ 3 h 3"/>
                <a:gd name="T4" fmla="*/ 7 w 7"/>
                <a:gd name="T5" fmla="*/ 2 h 3"/>
                <a:gd name="T6" fmla="*/ 6 w 7"/>
                <a:gd name="T7" fmla="*/ 0 h 3"/>
                <a:gd name="T8" fmla="*/ 4 w 7"/>
                <a:gd name="T9" fmla="*/ 0 h 3"/>
                <a:gd name="T10" fmla="*/ 4 w 7"/>
                <a:gd name="T11" fmla="*/ 0 h 3"/>
                <a:gd name="T12" fmla="*/ 1 w 7"/>
                <a:gd name="T13" fmla="*/ 0 h 3"/>
                <a:gd name="T14" fmla="*/ 0 w 7"/>
                <a:gd name="T15" fmla="*/ 2 h 3"/>
                <a:gd name="T16" fmla="*/ 1 w 7"/>
                <a:gd name="T17" fmla="*/ 3 h 3"/>
                <a:gd name="T18" fmla="*/ 3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3" y="3"/>
                  </a:moveTo>
                  <a:cubicBezTo>
                    <a:pt x="4" y="3"/>
                    <a:pt x="6" y="3"/>
                    <a:pt x="6" y="3"/>
                  </a:cubicBezTo>
                  <a:cubicBezTo>
                    <a:pt x="7" y="2"/>
                    <a:pt x="7" y="2"/>
                    <a:pt x="7" y="2"/>
                  </a:cubicBezTo>
                  <a:cubicBezTo>
                    <a:pt x="6" y="0"/>
                    <a:pt x="6" y="0"/>
                    <a:pt x="6" y="0"/>
                  </a:cubicBezTo>
                  <a:cubicBezTo>
                    <a:pt x="4" y="0"/>
                    <a:pt x="4" y="0"/>
                    <a:pt x="4" y="0"/>
                  </a:cubicBezTo>
                  <a:cubicBezTo>
                    <a:pt x="4" y="0"/>
                    <a:pt x="4" y="0"/>
                    <a:pt x="4" y="0"/>
                  </a:cubicBezTo>
                  <a:cubicBezTo>
                    <a:pt x="1" y="0"/>
                    <a:pt x="1" y="0"/>
                    <a:pt x="1" y="0"/>
                  </a:cubicBezTo>
                  <a:cubicBezTo>
                    <a:pt x="0" y="2"/>
                    <a:pt x="0" y="2"/>
                    <a:pt x="0" y="2"/>
                  </a:cubicBezTo>
                  <a:cubicBezTo>
                    <a:pt x="1" y="3"/>
                    <a:pt x="1" y="3"/>
                    <a:pt x="1" y="3"/>
                  </a:cubicBezTo>
                  <a:cubicBezTo>
                    <a:pt x="1" y="3"/>
                    <a:pt x="3" y="3"/>
                    <a:pt x="3"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2" name="Freeform 228"/>
            <p:cNvSpPr>
              <a:spLocks/>
            </p:cNvSpPr>
            <p:nvPr/>
          </p:nvSpPr>
          <p:spPr bwMode="auto">
            <a:xfrm>
              <a:off x="5342751" y="2308909"/>
              <a:ext cx="9525" cy="9525"/>
            </a:xfrm>
            <a:custGeom>
              <a:avLst/>
              <a:gdLst>
                <a:gd name="T0" fmla="*/ 0 w 3"/>
                <a:gd name="T1" fmla="*/ 1 h 3"/>
                <a:gd name="T2" fmla="*/ 1 w 3"/>
                <a:gd name="T3" fmla="*/ 3 h 3"/>
                <a:gd name="T4" fmla="*/ 2 w 3"/>
                <a:gd name="T5" fmla="*/ 2 h 3"/>
                <a:gd name="T6" fmla="*/ 3 w 3"/>
                <a:gd name="T7" fmla="*/ 2 h 3"/>
                <a:gd name="T8" fmla="*/ 3 w 3"/>
                <a:gd name="T9" fmla="*/ 0 h 3"/>
                <a:gd name="T10" fmla="*/ 0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0" y="1"/>
                  </a:moveTo>
                  <a:cubicBezTo>
                    <a:pt x="0" y="1"/>
                    <a:pt x="0" y="2"/>
                    <a:pt x="1" y="3"/>
                  </a:cubicBezTo>
                  <a:cubicBezTo>
                    <a:pt x="1" y="3"/>
                    <a:pt x="1" y="3"/>
                    <a:pt x="2" y="2"/>
                  </a:cubicBezTo>
                  <a:cubicBezTo>
                    <a:pt x="3" y="2"/>
                    <a:pt x="3" y="2"/>
                    <a:pt x="3" y="2"/>
                  </a:cubicBezTo>
                  <a:cubicBezTo>
                    <a:pt x="3" y="1"/>
                    <a:pt x="3" y="0"/>
                    <a:pt x="3" y="0"/>
                  </a:cubicBezTo>
                  <a:lnTo>
                    <a:pt x="0" y="1"/>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3" name="Freeform 229"/>
            <p:cNvSpPr>
              <a:spLocks/>
            </p:cNvSpPr>
            <p:nvPr/>
          </p:nvSpPr>
          <p:spPr bwMode="auto">
            <a:xfrm>
              <a:off x="5279252" y="2072371"/>
              <a:ext cx="344489" cy="280987"/>
            </a:xfrm>
            <a:custGeom>
              <a:avLst/>
              <a:gdLst>
                <a:gd name="T0" fmla="*/ 99 w 108"/>
                <a:gd name="T1" fmla="*/ 77 h 88"/>
                <a:gd name="T2" fmla="*/ 107 w 108"/>
                <a:gd name="T3" fmla="*/ 67 h 88"/>
                <a:gd name="T4" fmla="*/ 105 w 108"/>
                <a:gd name="T5" fmla="*/ 64 h 88"/>
                <a:gd name="T6" fmla="*/ 101 w 108"/>
                <a:gd name="T7" fmla="*/ 58 h 88"/>
                <a:gd name="T8" fmla="*/ 96 w 108"/>
                <a:gd name="T9" fmla="*/ 53 h 88"/>
                <a:gd name="T10" fmla="*/ 91 w 108"/>
                <a:gd name="T11" fmla="*/ 38 h 88"/>
                <a:gd name="T12" fmla="*/ 89 w 108"/>
                <a:gd name="T13" fmla="*/ 26 h 88"/>
                <a:gd name="T14" fmla="*/ 94 w 108"/>
                <a:gd name="T15" fmla="*/ 3 h 88"/>
                <a:gd name="T16" fmla="*/ 95 w 108"/>
                <a:gd name="T17" fmla="*/ 0 h 88"/>
                <a:gd name="T18" fmla="*/ 87 w 108"/>
                <a:gd name="T19" fmla="*/ 1 h 88"/>
                <a:gd name="T20" fmla="*/ 76 w 108"/>
                <a:gd name="T21" fmla="*/ 3 h 88"/>
                <a:gd name="T22" fmla="*/ 65 w 108"/>
                <a:gd name="T23" fmla="*/ 1 h 88"/>
                <a:gd name="T24" fmla="*/ 57 w 108"/>
                <a:gd name="T25" fmla="*/ 1 h 88"/>
                <a:gd name="T26" fmla="*/ 52 w 108"/>
                <a:gd name="T27" fmla="*/ 1 h 88"/>
                <a:gd name="T28" fmla="*/ 45 w 108"/>
                <a:gd name="T29" fmla="*/ 1 h 88"/>
                <a:gd name="T30" fmla="*/ 43 w 108"/>
                <a:gd name="T31" fmla="*/ 5 h 88"/>
                <a:gd name="T32" fmla="*/ 42 w 108"/>
                <a:gd name="T33" fmla="*/ 7 h 88"/>
                <a:gd name="T34" fmla="*/ 34 w 108"/>
                <a:gd name="T35" fmla="*/ 10 h 88"/>
                <a:gd name="T36" fmla="*/ 28 w 108"/>
                <a:gd name="T37" fmla="*/ 13 h 88"/>
                <a:gd name="T38" fmla="*/ 27 w 108"/>
                <a:gd name="T39" fmla="*/ 14 h 88"/>
                <a:gd name="T40" fmla="*/ 19 w 108"/>
                <a:gd name="T41" fmla="*/ 16 h 88"/>
                <a:gd name="T42" fmla="*/ 14 w 108"/>
                <a:gd name="T43" fmla="*/ 20 h 88"/>
                <a:gd name="T44" fmla="*/ 10 w 108"/>
                <a:gd name="T45" fmla="*/ 21 h 88"/>
                <a:gd name="T46" fmla="*/ 11 w 108"/>
                <a:gd name="T47" fmla="*/ 26 h 88"/>
                <a:gd name="T48" fmla="*/ 5 w 108"/>
                <a:gd name="T49" fmla="*/ 29 h 88"/>
                <a:gd name="T50" fmla="*/ 0 w 108"/>
                <a:gd name="T51" fmla="*/ 32 h 88"/>
                <a:gd name="T52" fmla="*/ 2 w 108"/>
                <a:gd name="T53" fmla="*/ 36 h 88"/>
                <a:gd name="T54" fmla="*/ 1 w 108"/>
                <a:gd name="T55" fmla="*/ 41 h 88"/>
                <a:gd name="T56" fmla="*/ 6 w 108"/>
                <a:gd name="T57" fmla="*/ 39 h 88"/>
                <a:gd name="T58" fmla="*/ 3 w 108"/>
                <a:gd name="T59" fmla="*/ 43 h 88"/>
                <a:gd name="T60" fmla="*/ 3 w 108"/>
                <a:gd name="T61" fmla="*/ 47 h 88"/>
                <a:gd name="T62" fmla="*/ 6 w 108"/>
                <a:gd name="T63" fmla="*/ 50 h 88"/>
                <a:gd name="T64" fmla="*/ 12 w 108"/>
                <a:gd name="T65" fmla="*/ 51 h 88"/>
                <a:gd name="T66" fmla="*/ 8 w 108"/>
                <a:gd name="T67" fmla="*/ 52 h 88"/>
                <a:gd name="T68" fmla="*/ 6 w 108"/>
                <a:gd name="T69" fmla="*/ 58 h 88"/>
                <a:gd name="T70" fmla="*/ 9 w 108"/>
                <a:gd name="T71" fmla="*/ 60 h 88"/>
                <a:gd name="T72" fmla="*/ 16 w 108"/>
                <a:gd name="T73" fmla="*/ 67 h 88"/>
                <a:gd name="T74" fmla="*/ 24 w 108"/>
                <a:gd name="T75" fmla="*/ 71 h 88"/>
                <a:gd name="T76" fmla="*/ 26 w 108"/>
                <a:gd name="T77" fmla="*/ 65 h 88"/>
                <a:gd name="T78" fmla="*/ 32 w 108"/>
                <a:gd name="T79" fmla="*/ 63 h 88"/>
                <a:gd name="T80" fmla="*/ 32 w 108"/>
                <a:gd name="T81" fmla="*/ 72 h 88"/>
                <a:gd name="T82" fmla="*/ 31 w 108"/>
                <a:gd name="T83" fmla="*/ 83 h 88"/>
                <a:gd name="T84" fmla="*/ 40 w 108"/>
                <a:gd name="T85" fmla="*/ 77 h 88"/>
                <a:gd name="T86" fmla="*/ 51 w 108"/>
                <a:gd name="T87" fmla="*/ 74 h 88"/>
                <a:gd name="T88" fmla="*/ 62 w 108"/>
                <a:gd name="T89" fmla="*/ 75 h 88"/>
                <a:gd name="T90" fmla="*/ 76 w 108"/>
                <a:gd name="T91" fmla="*/ 82 h 88"/>
                <a:gd name="T92" fmla="*/ 85 w 108"/>
                <a:gd name="T93" fmla="*/ 87 h 88"/>
                <a:gd name="T94" fmla="*/ 90 w 108"/>
                <a:gd name="T95" fmla="*/ 83 h 88"/>
                <a:gd name="T96" fmla="*/ 102 w 108"/>
                <a:gd name="T97" fmla="*/ 8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 h="88">
                  <a:moveTo>
                    <a:pt x="101" y="81"/>
                  </a:moveTo>
                  <a:cubicBezTo>
                    <a:pt x="101" y="81"/>
                    <a:pt x="101" y="79"/>
                    <a:pt x="100" y="78"/>
                  </a:cubicBezTo>
                  <a:cubicBezTo>
                    <a:pt x="99" y="77"/>
                    <a:pt x="99" y="77"/>
                    <a:pt x="99" y="77"/>
                  </a:cubicBezTo>
                  <a:cubicBezTo>
                    <a:pt x="102" y="74"/>
                    <a:pt x="102" y="74"/>
                    <a:pt x="102" y="74"/>
                  </a:cubicBezTo>
                  <a:cubicBezTo>
                    <a:pt x="102" y="72"/>
                    <a:pt x="102" y="69"/>
                    <a:pt x="102" y="69"/>
                  </a:cubicBezTo>
                  <a:cubicBezTo>
                    <a:pt x="103" y="68"/>
                    <a:pt x="104" y="67"/>
                    <a:pt x="107" y="67"/>
                  </a:cubicBezTo>
                  <a:cubicBezTo>
                    <a:pt x="108" y="66"/>
                    <a:pt x="108" y="66"/>
                    <a:pt x="108" y="66"/>
                  </a:cubicBezTo>
                  <a:cubicBezTo>
                    <a:pt x="107" y="66"/>
                    <a:pt x="106" y="65"/>
                    <a:pt x="105" y="65"/>
                  </a:cubicBezTo>
                  <a:cubicBezTo>
                    <a:pt x="105" y="65"/>
                    <a:pt x="105" y="64"/>
                    <a:pt x="105" y="64"/>
                  </a:cubicBezTo>
                  <a:cubicBezTo>
                    <a:pt x="103" y="64"/>
                    <a:pt x="103" y="62"/>
                    <a:pt x="103" y="61"/>
                  </a:cubicBezTo>
                  <a:cubicBezTo>
                    <a:pt x="103" y="60"/>
                    <a:pt x="103" y="59"/>
                    <a:pt x="103" y="59"/>
                  </a:cubicBezTo>
                  <a:cubicBezTo>
                    <a:pt x="102" y="59"/>
                    <a:pt x="102" y="58"/>
                    <a:pt x="101" y="58"/>
                  </a:cubicBezTo>
                  <a:cubicBezTo>
                    <a:pt x="101" y="58"/>
                    <a:pt x="100" y="58"/>
                    <a:pt x="100" y="57"/>
                  </a:cubicBezTo>
                  <a:cubicBezTo>
                    <a:pt x="100" y="57"/>
                    <a:pt x="99" y="56"/>
                    <a:pt x="98" y="55"/>
                  </a:cubicBezTo>
                  <a:cubicBezTo>
                    <a:pt x="97" y="54"/>
                    <a:pt x="97" y="53"/>
                    <a:pt x="96" y="53"/>
                  </a:cubicBezTo>
                  <a:cubicBezTo>
                    <a:pt x="95" y="51"/>
                    <a:pt x="95" y="49"/>
                    <a:pt x="95" y="47"/>
                  </a:cubicBezTo>
                  <a:cubicBezTo>
                    <a:pt x="95" y="47"/>
                    <a:pt x="95" y="46"/>
                    <a:pt x="95" y="46"/>
                  </a:cubicBezTo>
                  <a:cubicBezTo>
                    <a:pt x="92" y="44"/>
                    <a:pt x="91" y="41"/>
                    <a:pt x="91" y="38"/>
                  </a:cubicBezTo>
                  <a:cubicBezTo>
                    <a:pt x="90" y="37"/>
                    <a:pt x="90" y="36"/>
                    <a:pt x="90" y="35"/>
                  </a:cubicBezTo>
                  <a:cubicBezTo>
                    <a:pt x="87" y="32"/>
                    <a:pt x="88" y="29"/>
                    <a:pt x="88" y="27"/>
                  </a:cubicBezTo>
                  <a:cubicBezTo>
                    <a:pt x="89" y="27"/>
                    <a:pt x="89" y="26"/>
                    <a:pt x="89" y="26"/>
                  </a:cubicBezTo>
                  <a:cubicBezTo>
                    <a:pt x="89" y="25"/>
                    <a:pt x="90" y="23"/>
                    <a:pt x="90" y="22"/>
                  </a:cubicBezTo>
                  <a:cubicBezTo>
                    <a:pt x="91" y="19"/>
                    <a:pt x="93" y="15"/>
                    <a:pt x="93" y="10"/>
                  </a:cubicBezTo>
                  <a:cubicBezTo>
                    <a:pt x="94" y="3"/>
                    <a:pt x="94" y="3"/>
                    <a:pt x="94" y="3"/>
                  </a:cubicBezTo>
                  <a:cubicBezTo>
                    <a:pt x="97" y="1"/>
                    <a:pt x="97" y="1"/>
                    <a:pt x="97" y="1"/>
                  </a:cubicBezTo>
                  <a:cubicBezTo>
                    <a:pt x="95" y="0"/>
                    <a:pt x="95" y="0"/>
                    <a:pt x="95" y="0"/>
                  </a:cubicBezTo>
                  <a:cubicBezTo>
                    <a:pt x="95" y="0"/>
                    <a:pt x="95" y="0"/>
                    <a:pt x="95" y="0"/>
                  </a:cubicBezTo>
                  <a:cubicBezTo>
                    <a:pt x="94" y="0"/>
                    <a:pt x="94" y="0"/>
                    <a:pt x="94" y="0"/>
                  </a:cubicBezTo>
                  <a:cubicBezTo>
                    <a:pt x="93" y="1"/>
                    <a:pt x="93" y="1"/>
                    <a:pt x="93" y="1"/>
                  </a:cubicBezTo>
                  <a:cubicBezTo>
                    <a:pt x="93" y="1"/>
                    <a:pt x="89" y="0"/>
                    <a:pt x="87" y="1"/>
                  </a:cubicBezTo>
                  <a:cubicBezTo>
                    <a:pt x="86" y="1"/>
                    <a:pt x="85" y="1"/>
                    <a:pt x="85" y="1"/>
                  </a:cubicBezTo>
                  <a:cubicBezTo>
                    <a:pt x="85" y="1"/>
                    <a:pt x="82" y="1"/>
                    <a:pt x="81" y="2"/>
                  </a:cubicBezTo>
                  <a:cubicBezTo>
                    <a:pt x="79" y="2"/>
                    <a:pt x="76" y="3"/>
                    <a:pt x="76" y="3"/>
                  </a:cubicBezTo>
                  <a:cubicBezTo>
                    <a:pt x="72" y="4"/>
                    <a:pt x="72" y="4"/>
                    <a:pt x="72" y="4"/>
                  </a:cubicBezTo>
                  <a:cubicBezTo>
                    <a:pt x="69" y="2"/>
                    <a:pt x="69" y="2"/>
                    <a:pt x="69" y="2"/>
                  </a:cubicBezTo>
                  <a:cubicBezTo>
                    <a:pt x="65" y="1"/>
                    <a:pt x="65" y="1"/>
                    <a:pt x="65" y="1"/>
                  </a:cubicBezTo>
                  <a:cubicBezTo>
                    <a:pt x="63" y="3"/>
                    <a:pt x="63" y="3"/>
                    <a:pt x="63" y="3"/>
                  </a:cubicBezTo>
                  <a:cubicBezTo>
                    <a:pt x="59" y="2"/>
                    <a:pt x="59" y="2"/>
                    <a:pt x="59" y="2"/>
                  </a:cubicBezTo>
                  <a:cubicBezTo>
                    <a:pt x="59" y="2"/>
                    <a:pt x="58" y="2"/>
                    <a:pt x="57" y="1"/>
                  </a:cubicBezTo>
                  <a:cubicBezTo>
                    <a:pt x="56" y="1"/>
                    <a:pt x="56" y="2"/>
                    <a:pt x="55" y="2"/>
                  </a:cubicBezTo>
                  <a:cubicBezTo>
                    <a:pt x="55" y="2"/>
                    <a:pt x="53" y="2"/>
                    <a:pt x="53" y="2"/>
                  </a:cubicBezTo>
                  <a:cubicBezTo>
                    <a:pt x="52" y="1"/>
                    <a:pt x="52" y="1"/>
                    <a:pt x="52" y="1"/>
                  </a:cubicBezTo>
                  <a:cubicBezTo>
                    <a:pt x="50" y="3"/>
                    <a:pt x="50" y="3"/>
                    <a:pt x="50" y="3"/>
                  </a:cubicBezTo>
                  <a:cubicBezTo>
                    <a:pt x="47" y="4"/>
                    <a:pt x="47" y="4"/>
                    <a:pt x="47" y="4"/>
                  </a:cubicBezTo>
                  <a:cubicBezTo>
                    <a:pt x="47" y="4"/>
                    <a:pt x="45" y="2"/>
                    <a:pt x="45" y="1"/>
                  </a:cubicBezTo>
                  <a:cubicBezTo>
                    <a:pt x="44" y="1"/>
                    <a:pt x="44" y="2"/>
                    <a:pt x="44" y="2"/>
                  </a:cubicBezTo>
                  <a:cubicBezTo>
                    <a:pt x="44" y="2"/>
                    <a:pt x="45" y="4"/>
                    <a:pt x="45" y="5"/>
                  </a:cubicBezTo>
                  <a:cubicBezTo>
                    <a:pt x="44" y="6"/>
                    <a:pt x="43" y="5"/>
                    <a:pt x="43" y="5"/>
                  </a:cubicBezTo>
                  <a:cubicBezTo>
                    <a:pt x="42" y="5"/>
                    <a:pt x="41" y="3"/>
                    <a:pt x="41" y="3"/>
                  </a:cubicBezTo>
                  <a:cubicBezTo>
                    <a:pt x="41" y="2"/>
                    <a:pt x="40" y="4"/>
                    <a:pt x="40" y="4"/>
                  </a:cubicBezTo>
                  <a:cubicBezTo>
                    <a:pt x="42" y="7"/>
                    <a:pt x="42" y="7"/>
                    <a:pt x="42" y="7"/>
                  </a:cubicBezTo>
                  <a:cubicBezTo>
                    <a:pt x="41" y="9"/>
                    <a:pt x="41" y="9"/>
                    <a:pt x="41" y="9"/>
                  </a:cubicBezTo>
                  <a:cubicBezTo>
                    <a:pt x="41" y="9"/>
                    <a:pt x="39" y="10"/>
                    <a:pt x="38" y="10"/>
                  </a:cubicBezTo>
                  <a:cubicBezTo>
                    <a:pt x="37" y="10"/>
                    <a:pt x="34" y="10"/>
                    <a:pt x="34" y="10"/>
                  </a:cubicBezTo>
                  <a:cubicBezTo>
                    <a:pt x="32" y="10"/>
                    <a:pt x="32" y="10"/>
                    <a:pt x="32" y="10"/>
                  </a:cubicBezTo>
                  <a:cubicBezTo>
                    <a:pt x="30" y="12"/>
                    <a:pt x="30" y="12"/>
                    <a:pt x="30" y="12"/>
                  </a:cubicBezTo>
                  <a:cubicBezTo>
                    <a:pt x="28" y="13"/>
                    <a:pt x="28" y="13"/>
                    <a:pt x="28" y="13"/>
                  </a:cubicBezTo>
                  <a:cubicBezTo>
                    <a:pt x="28" y="13"/>
                    <a:pt x="26" y="11"/>
                    <a:pt x="26" y="10"/>
                  </a:cubicBezTo>
                  <a:cubicBezTo>
                    <a:pt x="25" y="9"/>
                    <a:pt x="25" y="12"/>
                    <a:pt x="25" y="12"/>
                  </a:cubicBezTo>
                  <a:cubicBezTo>
                    <a:pt x="25" y="12"/>
                    <a:pt x="27" y="13"/>
                    <a:pt x="27" y="14"/>
                  </a:cubicBezTo>
                  <a:cubicBezTo>
                    <a:pt x="27" y="15"/>
                    <a:pt x="25" y="15"/>
                    <a:pt x="25" y="15"/>
                  </a:cubicBezTo>
                  <a:cubicBezTo>
                    <a:pt x="25" y="15"/>
                    <a:pt x="23" y="16"/>
                    <a:pt x="22" y="16"/>
                  </a:cubicBezTo>
                  <a:cubicBezTo>
                    <a:pt x="21" y="16"/>
                    <a:pt x="22" y="16"/>
                    <a:pt x="19" y="16"/>
                  </a:cubicBezTo>
                  <a:cubicBezTo>
                    <a:pt x="17" y="16"/>
                    <a:pt x="17" y="17"/>
                    <a:pt x="17" y="17"/>
                  </a:cubicBezTo>
                  <a:cubicBezTo>
                    <a:pt x="17" y="17"/>
                    <a:pt x="17" y="18"/>
                    <a:pt x="17" y="19"/>
                  </a:cubicBezTo>
                  <a:cubicBezTo>
                    <a:pt x="17" y="20"/>
                    <a:pt x="14" y="20"/>
                    <a:pt x="14" y="20"/>
                  </a:cubicBezTo>
                  <a:cubicBezTo>
                    <a:pt x="15" y="22"/>
                    <a:pt x="15" y="22"/>
                    <a:pt x="15" y="22"/>
                  </a:cubicBezTo>
                  <a:cubicBezTo>
                    <a:pt x="15" y="22"/>
                    <a:pt x="13" y="21"/>
                    <a:pt x="13" y="21"/>
                  </a:cubicBezTo>
                  <a:cubicBezTo>
                    <a:pt x="12" y="21"/>
                    <a:pt x="11" y="21"/>
                    <a:pt x="10" y="21"/>
                  </a:cubicBezTo>
                  <a:cubicBezTo>
                    <a:pt x="9" y="22"/>
                    <a:pt x="11" y="23"/>
                    <a:pt x="12" y="24"/>
                  </a:cubicBezTo>
                  <a:cubicBezTo>
                    <a:pt x="13" y="25"/>
                    <a:pt x="13" y="26"/>
                    <a:pt x="13" y="26"/>
                  </a:cubicBezTo>
                  <a:cubicBezTo>
                    <a:pt x="13" y="27"/>
                    <a:pt x="12" y="26"/>
                    <a:pt x="11" y="26"/>
                  </a:cubicBezTo>
                  <a:cubicBezTo>
                    <a:pt x="11" y="26"/>
                    <a:pt x="10" y="27"/>
                    <a:pt x="10" y="27"/>
                  </a:cubicBezTo>
                  <a:cubicBezTo>
                    <a:pt x="9" y="27"/>
                    <a:pt x="7" y="27"/>
                    <a:pt x="6" y="27"/>
                  </a:cubicBezTo>
                  <a:cubicBezTo>
                    <a:pt x="5" y="27"/>
                    <a:pt x="5" y="29"/>
                    <a:pt x="5" y="29"/>
                  </a:cubicBezTo>
                  <a:cubicBezTo>
                    <a:pt x="4" y="30"/>
                    <a:pt x="4" y="30"/>
                    <a:pt x="4" y="30"/>
                  </a:cubicBezTo>
                  <a:cubicBezTo>
                    <a:pt x="4" y="30"/>
                    <a:pt x="2" y="30"/>
                    <a:pt x="1" y="31"/>
                  </a:cubicBezTo>
                  <a:cubicBezTo>
                    <a:pt x="0" y="31"/>
                    <a:pt x="0" y="32"/>
                    <a:pt x="0" y="32"/>
                  </a:cubicBezTo>
                  <a:cubicBezTo>
                    <a:pt x="1" y="34"/>
                    <a:pt x="1" y="34"/>
                    <a:pt x="1" y="34"/>
                  </a:cubicBezTo>
                  <a:cubicBezTo>
                    <a:pt x="2" y="34"/>
                    <a:pt x="2" y="34"/>
                    <a:pt x="2" y="34"/>
                  </a:cubicBezTo>
                  <a:cubicBezTo>
                    <a:pt x="2" y="36"/>
                    <a:pt x="2" y="36"/>
                    <a:pt x="2" y="36"/>
                  </a:cubicBezTo>
                  <a:cubicBezTo>
                    <a:pt x="1" y="38"/>
                    <a:pt x="1" y="38"/>
                    <a:pt x="1" y="38"/>
                  </a:cubicBezTo>
                  <a:cubicBezTo>
                    <a:pt x="1" y="40"/>
                    <a:pt x="1" y="40"/>
                    <a:pt x="1" y="40"/>
                  </a:cubicBezTo>
                  <a:cubicBezTo>
                    <a:pt x="1" y="41"/>
                    <a:pt x="1" y="41"/>
                    <a:pt x="1" y="41"/>
                  </a:cubicBezTo>
                  <a:cubicBezTo>
                    <a:pt x="4" y="41"/>
                    <a:pt x="4" y="41"/>
                    <a:pt x="4" y="41"/>
                  </a:cubicBezTo>
                  <a:cubicBezTo>
                    <a:pt x="4" y="40"/>
                    <a:pt x="4" y="40"/>
                    <a:pt x="4" y="40"/>
                  </a:cubicBezTo>
                  <a:cubicBezTo>
                    <a:pt x="6" y="39"/>
                    <a:pt x="6" y="39"/>
                    <a:pt x="6" y="39"/>
                  </a:cubicBezTo>
                  <a:cubicBezTo>
                    <a:pt x="6" y="42"/>
                    <a:pt x="6" y="42"/>
                    <a:pt x="6" y="42"/>
                  </a:cubicBezTo>
                  <a:cubicBezTo>
                    <a:pt x="4" y="43"/>
                    <a:pt x="4" y="43"/>
                    <a:pt x="4" y="43"/>
                  </a:cubicBezTo>
                  <a:cubicBezTo>
                    <a:pt x="3" y="43"/>
                    <a:pt x="3" y="43"/>
                    <a:pt x="3" y="43"/>
                  </a:cubicBezTo>
                  <a:cubicBezTo>
                    <a:pt x="2" y="44"/>
                    <a:pt x="2" y="44"/>
                    <a:pt x="2" y="44"/>
                  </a:cubicBezTo>
                  <a:cubicBezTo>
                    <a:pt x="3" y="46"/>
                    <a:pt x="3" y="46"/>
                    <a:pt x="3" y="46"/>
                  </a:cubicBezTo>
                  <a:cubicBezTo>
                    <a:pt x="3" y="47"/>
                    <a:pt x="3" y="47"/>
                    <a:pt x="3" y="47"/>
                  </a:cubicBezTo>
                  <a:cubicBezTo>
                    <a:pt x="4" y="48"/>
                    <a:pt x="4" y="48"/>
                    <a:pt x="4" y="48"/>
                  </a:cubicBezTo>
                  <a:cubicBezTo>
                    <a:pt x="3" y="51"/>
                    <a:pt x="3" y="51"/>
                    <a:pt x="3" y="51"/>
                  </a:cubicBezTo>
                  <a:cubicBezTo>
                    <a:pt x="6" y="50"/>
                    <a:pt x="6" y="50"/>
                    <a:pt x="6" y="50"/>
                  </a:cubicBezTo>
                  <a:cubicBezTo>
                    <a:pt x="6" y="50"/>
                    <a:pt x="11" y="48"/>
                    <a:pt x="12" y="48"/>
                  </a:cubicBezTo>
                  <a:cubicBezTo>
                    <a:pt x="12" y="48"/>
                    <a:pt x="12" y="49"/>
                    <a:pt x="12" y="49"/>
                  </a:cubicBezTo>
                  <a:cubicBezTo>
                    <a:pt x="13" y="50"/>
                    <a:pt x="12" y="51"/>
                    <a:pt x="12" y="51"/>
                  </a:cubicBezTo>
                  <a:cubicBezTo>
                    <a:pt x="12" y="51"/>
                    <a:pt x="11" y="51"/>
                    <a:pt x="11" y="51"/>
                  </a:cubicBezTo>
                  <a:cubicBezTo>
                    <a:pt x="10" y="51"/>
                    <a:pt x="10" y="50"/>
                    <a:pt x="9" y="50"/>
                  </a:cubicBezTo>
                  <a:cubicBezTo>
                    <a:pt x="8" y="50"/>
                    <a:pt x="8" y="52"/>
                    <a:pt x="8" y="52"/>
                  </a:cubicBezTo>
                  <a:cubicBezTo>
                    <a:pt x="7" y="52"/>
                    <a:pt x="6" y="51"/>
                    <a:pt x="6" y="51"/>
                  </a:cubicBezTo>
                  <a:cubicBezTo>
                    <a:pt x="5" y="51"/>
                    <a:pt x="6" y="52"/>
                    <a:pt x="6" y="54"/>
                  </a:cubicBezTo>
                  <a:cubicBezTo>
                    <a:pt x="6" y="55"/>
                    <a:pt x="6" y="57"/>
                    <a:pt x="6" y="58"/>
                  </a:cubicBezTo>
                  <a:cubicBezTo>
                    <a:pt x="7" y="58"/>
                    <a:pt x="7" y="59"/>
                    <a:pt x="7" y="60"/>
                  </a:cubicBezTo>
                  <a:cubicBezTo>
                    <a:pt x="7" y="60"/>
                    <a:pt x="8" y="58"/>
                    <a:pt x="8" y="58"/>
                  </a:cubicBezTo>
                  <a:cubicBezTo>
                    <a:pt x="9" y="58"/>
                    <a:pt x="9" y="60"/>
                    <a:pt x="9" y="60"/>
                  </a:cubicBezTo>
                  <a:cubicBezTo>
                    <a:pt x="9" y="60"/>
                    <a:pt x="12" y="64"/>
                    <a:pt x="13" y="65"/>
                  </a:cubicBezTo>
                  <a:cubicBezTo>
                    <a:pt x="14" y="67"/>
                    <a:pt x="14" y="67"/>
                    <a:pt x="15" y="67"/>
                  </a:cubicBezTo>
                  <a:cubicBezTo>
                    <a:pt x="16" y="67"/>
                    <a:pt x="16" y="67"/>
                    <a:pt x="16" y="67"/>
                  </a:cubicBezTo>
                  <a:cubicBezTo>
                    <a:pt x="16" y="67"/>
                    <a:pt x="18" y="67"/>
                    <a:pt x="18" y="67"/>
                  </a:cubicBezTo>
                  <a:cubicBezTo>
                    <a:pt x="19" y="67"/>
                    <a:pt x="21" y="68"/>
                    <a:pt x="21" y="68"/>
                  </a:cubicBezTo>
                  <a:cubicBezTo>
                    <a:pt x="24" y="71"/>
                    <a:pt x="24" y="71"/>
                    <a:pt x="24" y="71"/>
                  </a:cubicBezTo>
                  <a:cubicBezTo>
                    <a:pt x="24" y="71"/>
                    <a:pt x="24" y="68"/>
                    <a:pt x="25" y="68"/>
                  </a:cubicBezTo>
                  <a:cubicBezTo>
                    <a:pt x="25" y="68"/>
                    <a:pt x="26" y="68"/>
                    <a:pt x="27" y="67"/>
                  </a:cubicBezTo>
                  <a:cubicBezTo>
                    <a:pt x="27" y="66"/>
                    <a:pt x="26" y="65"/>
                    <a:pt x="26" y="65"/>
                  </a:cubicBezTo>
                  <a:cubicBezTo>
                    <a:pt x="28" y="62"/>
                    <a:pt x="28" y="62"/>
                    <a:pt x="28" y="62"/>
                  </a:cubicBezTo>
                  <a:cubicBezTo>
                    <a:pt x="30" y="62"/>
                    <a:pt x="30" y="62"/>
                    <a:pt x="30" y="62"/>
                  </a:cubicBezTo>
                  <a:cubicBezTo>
                    <a:pt x="32" y="63"/>
                    <a:pt x="32" y="63"/>
                    <a:pt x="32" y="63"/>
                  </a:cubicBezTo>
                  <a:cubicBezTo>
                    <a:pt x="33" y="66"/>
                    <a:pt x="33" y="66"/>
                    <a:pt x="33" y="66"/>
                  </a:cubicBezTo>
                  <a:cubicBezTo>
                    <a:pt x="31" y="68"/>
                    <a:pt x="31" y="68"/>
                    <a:pt x="31" y="68"/>
                  </a:cubicBezTo>
                  <a:cubicBezTo>
                    <a:pt x="31" y="68"/>
                    <a:pt x="32" y="70"/>
                    <a:pt x="32" y="72"/>
                  </a:cubicBezTo>
                  <a:cubicBezTo>
                    <a:pt x="33" y="74"/>
                    <a:pt x="33" y="75"/>
                    <a:pt x="33" y="76"/>
                  </a:cubicBezTo>
                  <a:cubicBezTo>
                    <a:pt x="33" y="76"/>
                    <a:pt x="32" y="78"/>
                    <a:pt x="32" y="79"/>
                  </a:cubicBezTo>
                  <a:cubicBezTo>
                    <a:pt x="31" y="81"/>
                    <a:pt x="31" y="83"/>
                    <a:pt x="31" y="83"/>
                  </a:cubicBezTo>
                  <a:cubicBezTo>
                    <a:pt x="32" y="84"/>
                    <a:pt x="32" y="84"/>
                    <a:pt x="32" y="84"/>
                  </a:cubicBezTo>
                  <a:cubicBezTo>
                    <a:pt x="33" y="83"/>
                    <a:pt x="36" y="81"/>
                    <a:pt x="36" y="81"/>
                  </a:cubicBezTo>
                  <a:cubicBezTo>
                    <a:pt x="40" y="77"/>
                    <a:pt x="40" y="77"/>
                    <a:pt x="40" y="77"/>
                  </a:cubicBezTo>
                  <a:cubicBezTo>
                    <a:pt x="44" y="74"/>
                    <a:pt x="44" y="74"/>
                    <a:pt x="44" y="74"/>
                  </a:cubicBezTo>
                  <a:cubicBezTo>
                    <a:pt x="47" y="72"/>
                    <a:pt x="47" y="72"/>
                    <a:pt x="47" y="72"/>
                  </a:cubicBezTo>
                  <a:cubicBezTo>
                    <a:pt x="51" y="74"/>
                    <a:pt x="51" y="74"/>
                    <a:pt x="51" y="74"/>
                  </a:cubicBezTo>
                  <a:cubicBezTo>
                    <a:pt x="54" y="73"/>
                    <a:pt x="54" y="73"/>
                    <a:pt x="54" y="73"/>
                  </a:cubicBezTo>
                  <a:cubicBezTo>
                    <a:pt x="57" y="75"/>
                    <a:pt x="57" y="75"/>
                    <a:pt x="57" y="75"/>
                  </a:cubicBezTo>
                  <a:cubicBezTo>
                    <a:pt x="62" y="75"/>
                    <a:pt x="62" y="75"/>
                    <a:pt x="62" y="75"/>
                  </a:cubicBezTo>
                  <a:cubicBezTo>
                    <a:pt x="65" y="76"/>
                    <a:pt x="65" y="76"/>
                    <a:pt x="65" y="76"/>
                  </a:cubicBezTo>
                  <a:cubicBezTo>
                    <a:pt x="69" y="77"/>
                    <a:pt x="69" y="77"/>
                    <a:pt x="69" y="77"/>
                  </a:cubicBezTo>
                  <a:cubicBezTo>
                    <a:pt x="76" y="82"/>
                    <a:pt x="76" y="82"/>
                    <a:pt x="76" y="82"/>
                  </a:cubicBezTo>
                  <a:cubicBezTo>
                    <a:pt x="78" y="85"/>
                    <a:pt x="78" y="85"/>
                    <a:pt x="78" y="85"/>
                  </a:cubicBezTo>
                  <a:cubicBezTo>
                    <a:pt x="81" y="86"/>
                    <a:pt x="81" y="86"/>
                    <a:pt x="81" y="86"/>
                  </a:cubicBezTo>
                  <a:cubicBezTo>
                    <a:pt x="81" y="86"/>
                    <a:pt x="83" y="88"/>
                    <a:pt x="85" y="87"/>
                  </a:cubicBezTo>
                  <a:cubicBezTo>
                    <a:pt x="85" y="87"/>
                    <a:pt x="86" y="86"/>
                    <a:pt x="87" y="86"/>
                  </a:cubicBezTo>
                  <a:cubicBezTo>
                    <a:pt x="88" y="84"/>
                    <a:pt x="89" y="83"/>
                    <a:pt x="89" y="83"/>
                  </a:cubicBezTo>
                  <a:cubicBezTo>
                    <a:pt x="90" y="83"/>
                    <a:pt x="90" y="83"/>
                    <a:pt x="90" y="83"/>
                  </a:cubicBezTo>
                  <a:cubicBezTo>
                    <a:pt x="93" y="81"/>
                    <a:pt x="93" y="81"/>
                    <a:pt x="93" y="81"/>
                  </a:cubicBezTo>
                  <a:cubicBezTo>
                    <a:pt x="98" y="82"/>
                    <a:pt x="98" y="82"/>
                    <a:pt x="98" y="82"/>
                  </a:cubicBezTo>
                  <a:cubicBezTo>
                    <a:pt x="102" y="82"/>
                    <a:pt x="102" y="82"/>
                    <a:pt x="102" y="82"/>
                  </a:cubicBezTo>
                  <a:cubicBezTo>
                    <a:pt x="102" y="82"/>
                    <a:pt x="102" y="82"/>
                    <a:pt x="102" y="82"/>
                  </a:cubicBezTo>
                  <a:cubicBezTo>
                    <a:pt x="101" y="82"/>
                    <a:pt x="101" y="81"/>
                    <a:pt x="101" y="81"/>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4" name="Freeform 230"/>
            <p:cNvSpPr>
              <a:spLocks/>
            </p:cNvSpPr>
            <p:nvPr/>
          </p:nvSpPr>
          <p:spPr bwMode="auto">
            <a:xfrm>
              <a:off x="5184002" y="2264458"/>
              <a:ext cx="107950" cy="107950"/>
            </a:xfrm>
            <a:custGeom>
              <a:avLst/>
              <a:gdLst>
                <a:gd name="T0" fmla="*/ 32 w 34"/>
                <a:gd name="T1" fmla="*/ 3 h 34"/>
                <a:gd name="T2" fmla="*/ 27 w 34"/>
                <a:gd name="T3" fmla="*/ 1 h 34"/>
                <a:gd name="T4" fmla="*/ 23 w 34"/>
                <a:gd name="T5" fmla="*/ 0 h 34"/>
                <a:gd name="T6" fmla="*/ 20 w 34"/>
                <a:gd name="T7" fmla="*/ 1 h 34"/>
                <a:gd name="T8" fmla="*/ 17 w 34"/>
                <a:gd name="T9" fmla="*/ 1 h 34"/>
                <a:gd name="T10" fmla="*/ 15 w 34"/>
                <a:gd name="T11" fmla="*/ 3 h 34"/>
                <a:gd name="T12" fmla="*/ 10 w 34"/>
                <a:gd name="T13" fmla="*/ 4 h 34"/>
                <a:gd name="T14" fmla="*/ 10 w 34"/>
                <a:gd name="T15" fmla="*/ 7 h 34"/>
                <a:gd name="T16" fmla="*/ 8 w 34"/>
                <a:gd name="T17" fmla="*/ 6 h 34"/>
                <a:gd name="T18" fmla="*/ 6 w 34"/>
                <a:gd name="T19" fmla="*/ 9 h 34"/>
                <a:gd name="T20" fmla="*/ 6 w 34"/>
                <a:gd name="T21" fmla="*/ 12 h 34"/>
                <a:gd name="T22" fmla="*/ 3 w 34"/>
                <a:gd name="T23" fmla="*/ 8 h 34"/>
                <a:gd name="T24" fmla="*/ 1 w 34"/>
                <a:gd name="T25" fmla="*/ 9 h 34"/>
                <a:gd name="T26" fmla="*/ 0 w 34"/>
                <a:gd name="T27" fmla="*/ 9 h 34"/>
                <a:gd name="T28" fmla="*/ 2 w 34"/>
                <a:gd name="T29" fmla="*/ 11 h 34"/>
                <a:gd name="T30" fmla="*/ 5 w 34"/>
                <a:gd name="T31" fmla="*/ 13 h 34"/>
                <a:gd name="T32" fmla="*/ 3 w 34"/>
                <a:gd name="T33" fmla="*/ 16 h 34"/>
                <a:gd name="T34" fmla="*/ 2 w 34"/>
                <a:gd name="T35" fmla="*/ 17 h 34"/>
                <a:gd name="T36" fmla="*/ 5 w 34"/>
                <a:gd name="T37" fmla="*/ 20 h 34"/>
                <a:gd name="T38" fmla="*/ 7 w 34"/>
                <a:gd name="T39" fmla="*/ 21 h 34"/>
                <a:gd name="T40" fmla="*/ 8 w 34"/>
                <a:gd name="T41" fmla="*/ 22 h 34"/>
                <a:gd name="T42" fmla="*/ 10 w 34"/>
                <a:gd name="T43" fmla="*/ 24 h 34"/>
                <a:gd name="T44" fmla="*/ 9 w 34"/>
                <a:gd name="T45" fmla="*/ 27 h 34"/>
                <a:gd name="T46" fmla="*/ 8 w 34"/>
                <a:gd name="T47" fmla="*/ 30 h 34"/>
                <a:gd name="T48" fmla="*/ 9 w 34"/>
                <a:gd name="T49" fmla="*/ 34 h 34"/>
                <a:gd name="T50" fmla="*/ 13 w 34"/>
                <a:gd name="T51" fmla="*/ 30 h 34"/>
                <a:gd name="T52" fmla="*/ 13 w 34"/>
                <a:gd name="T53" fmla="*/ 27 h 34"/>
                <a:gd name="T54" fmla="*/ 12 w 34"/>
                <a:gd name="T55" fmla="*/ 22 h 34"/>
                <a:gd name="T56" fmla="*/ 15 w 34"/>
                <a:gd name="T57" fmla="*/ 19 h 34"/>
                <a:gd name="T58" fmla="*/ 18 w 34"/>
                <a:gd name="T59" fmla="*/ 17 h 34"/>
                <a:gd name="T60" fmla="*/ 21 w 34"/>
                <a:gd name="T61" fmla="*/ 18 h 34"/>
                <a:gd name="T62" fmla="*/ 23 w 34"/>
                <a:gd name="T63" fmla="*/ 17 h 34"/>
                <a:gd name="T64" fmla="*/ 22 w 34"/>
                <a:gd name="T65" fmla="*/ 15 h 34"/>
                <a:gd name="T66" fmla="*/ 25 w 34"/>
                <a:gd name="T67" fmla="*/ 12 h 34"/>
                <a:gd name="T68" fmla="*/ 26 w 34"/>
                <a:gd name="T69" fmla="*/ 10 h 34"/>
                <a:gd name="T70" fmla="*/ 28 w 34"/>
                <a:gd name="T71" fmla="*/ 8 h 34"/>
                <a:gd name="T72" fmla="*/ 30 w 34"/>
                <a:gd name="T73" fmla="*/ 7 h 34"/>
                <a:gd name="T74" fmla="*/ 30 w 34"/>
                <a:gd name="T75" fmla="*/ 4 h 34"/>
                <a:gd name="T76" fmla="*/ 34 w 34"/>
                <a:gd name="T7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34">
                  <a:moveTo>
                    <a:pt x="33" y="4"/>
                  </a:moveTo>
                  <a:cubicBezTo>
                    <a:pt x="32" y="3"/>
                    <a:pt x="32" y="3"/>
                    <a:pt x="32" y="3"/>
                  </a:cubicBezTo>
                  <a:cubicBezTo>
                    <a:pt x="30" y="2"/>
                    <a:pt x="30" y="2"/>
                    <a:pt x="30" y="2"/>
                  </a:cubicBezTo>
                  <a:cubicBezTo>
                    <a:pt x="27" y="1"/>
                    <a:pt x="27" y="1"/>
                    <a:pt x="27" y="1"/>
                  </a:cubicBezTo>
                  <a:cubicBezTo>
                    <a:pt x="27" y="1"/>
                    <a:pt x="24" y="0"/>
                    <a:pt x="24" y="0"/>
                  </a:cubicBezTo>
                  <a:cubicBezTo>
                    <a:pt x="24" y="0"/>
                    <a:pt x="23" y="0"/>
                    <a:pt x="23" y="0"/>
                  </a:cubicBezTo>
                  <a:cubicBezTo>
                    <a:pt x="23" y="0"/>
                    <a:pt x="22" y="0"/>
                    <a:pt x="22" y="0"/>
                  </a:cubicBezTo>
                  <a:cubicBezTo>
                    <a:pt x="21" y="0"/>
                    <a:pt x="20" y="1"/>
                    <a:pt x="20" y="1"/>
                  </a:cubicBezTo>
                  <a:cubicBezTo>
                    <a:pt x="19" y="2"/>
                    <a:pt x="19" y="2"/>
                    <a:pt x="18" y="2"/>
                  </a:cubicBezTo>
                  <a:cubicBezTo>
                    <a:pt x="18" y="2"/>
                    <a:pt x="17" y="1"/>
                    <a:pt x="17" y="1"/>
                  </a:cubicBezTo>
                  <a:cubicBezTo>
                    <a:pt x="16" y="1"/>
                    <a:pt x="16" y="1"/>
                    <a:pt x="16" y="1"/>
                  </a:cubicBezTo>
                  <a:cubicBezTo>
                    <a:pt x="16" y="1"/>
                    <a:pt x="15" y="2"/>
                    <a:pt x="15" y="3"/>
                  </a:cubicBezTo>
                  <a:cubicBezTo>
                    <a:pt x="15" y="3"/>
                    <a:pt x="13" y="3"/>
                    <a:pt x="12" y="3"/>
                  </a:cubicBezTo>
                  <a:cubicBezTo>
                    <a:pt x="12" y="4"/>
                    <a:pt x="11" y="4"/>
                    <a:pt x="10" y="4"/>
                  </a:cubicBezTo>
                  <a:cubicBezTo>
                    <a:pt x="9" y="4"/>
                    <a:pt x="10" y="5"/>
                    <a:pt x="10" y="5"/>
                  </a:cubicBezTo>
                  <a:cubicBezTo>
                    <a:pt x="10" y="7"/>
                    <a:pt x="10" y="7"/>
                    <a:pt x="10" y="7"/>
                  </a:cubicBezTo>
                  <a:cubicBezTo>
                    <a:pt x="9" y="7"/>
                    <a:pt x="9" y="7"/>
                    <a:pt x="9" y="7"/>
                  </a:cubicBezTo>
                  <a:cubicBezTo>
                    <a:pt x="8" y="6"/>
                    <a:pt x="8" y="6"/>
                    <a:pt x="8" y="6"/>
                  </a:cubicBezTo>
                  <a:cubicBezTo>
                    <a:pt x="7" y="8"/>
                    <a:pt x="7" y="8"/>
                    <a:pt x="7" y="8"/>
                  </a:cubicBezTo>
                  <a:cubicBezTo>
                    <a:pt x="6" y="9"/>
                    <a:pt x="6" y="9"/>
                    <a:pt x="6" y="9"/>
                  </a:cubicBezTo>
                  <a:cubicBezTo>
                    <a:pt x="6" y="9"/>
                    <a:pt x="6" y="11"/>
                    <a:pt x="6" y="11"/>
                  </a:cubicBezTo>
                  <a:cubicBezTo>
                    <a:pt x="6" y="12"/>
                    <a:pt x="6" y="12"/>
                    <a:pt x="6" y="12"/>
                  </a:cubicBezTo>
                  <a:cubicBezTo>
                    <a:pt x="6" y="12"/>
                    <a:pt x="5" y="10"/>
                    <a:pt x="5" y="9"/>
                  </a:cubicBezTo>
                  <a:cubicBezTo>
                    <a:pt x="5" y="8"/>
                    <a:pt x="3" y="8"/>
                    <a:pt x="3" y="8"/>
                  </a:cubicBezTo>
                  <a:cubicBezTo>
                    <a:pt x="3" y="8"/>
                    <a:pt x="2" y="8"/>
                    <a:pt x="2" y="8"/>
                  </a:cubicBezTo>
                  <a:cubicBezTo>
                    <a:pt x="2" y="8"/>
                    <a:pt x="2" y="9"/>
                    <a:pt x="1" y="9"/>
                  </a:cubicBezTo>
                  <a:cubicBezTo>
                    <a:pt x="1" y="9"/>
                    <a:pt x="1" y="8"/>
                    <a:pt x="1" y="8"/>
                  </a:cubicBezTo>
                  <a:cubicBezTo>
                    <a:pt x="1" y="8"/>
                    <a:pt x="0" y="9"/>
                    <a:pt x="0" y="9"/>
                  </a:cubicBezTo>
                  <a:cubicBezTo>
                    <a:pt x="0" y="9"/>
                    <a:pt x="0" y="10"/>
                    <a:pt x="0" y="10"/>
                  </a:cubicBezTo>
                  <a:cubicBezTo>
                    <a:pt x="0" y="10"/>
                    <a:pt x="1" y="11"/>
                    <a:pt x="2" y="11"/>
                  </a:cubicBezTo>
                  <a:cubicBezTo>
                    <a:pt x="3" y="11"/>
                    <a:pt x="2" y="11"/>
                    <a:pt x="2" y="11"/>
                  </a:cubicBezTo>
                  <a:cubicBezTo>
                    <a:pt x="2" y="11"/>
                    <a:pt x="4" y="13"/>
                    <a:pt x="5" y="13"/>
                  </a:cubicBezTo>
                  <a:cubicBezTo>
                    <a:pt x="5" y="14"/>
                    <a:pt x="5" y="15"/>
                    <a:pt x="5" y="15"/>
                  </a:cubicBezTo>
                  <a:cubicBezTo>
                    <a:pt x="3" y="16"/>
                    <a:pt x="3" y="16"/>
                    <a:pt x="3" y="16"/>
                  </a:cubicBezTo>
                  <a:cubicBezTo>
                    <a:pt x="3" y="16"/>
                    <a:pt x="3" y="16"/>
                    <a:pt x="3" y="17"/>
                  </a:cubicBezTo>
                  <a:cubicBezTo>
                    <a:pt x="4" y="17"/>
                    <a:pt x="3" y="17"/>
                    <a:pt x="2" y="17"/>
                  </a:cubicBezTo>
                  <a:cubicBezTo>
                    <a:pt x="2" y="18"/>
                    <a:pt x="3" y="19"/>
                    <a:pt x="3" y="19"/>
                  </a:cubicBezTo>
                  <a:cubicBezTo>
                    <a:pt x="3" y="19"/>
                    <a:pt x="4" y="20"/>
                    <a:pt x="5" y="20"/>
                  </a:cubicBezTo>
                  <a:cubicBezTo>
                    <a:pt x="6" y="20"/>
                    <a:pt x="6" y="20"/>
                    <a:pt x="6" y="20"/>
                  </a:cubicBezTo>
                  <a:cubicBezTo>
                    <a:pt x="7" y="21"/>
                    <a:pt x="7" y="21"/>
                    <a:pt x="7" y="21"/>
                  </a:cubicBezTo>
                  <a:cubicBezTo>
                    <a:pt x="8" y="22"/>
                    <a:pt x="8" y="22"/>
                    <a:pt x="8" y="22"/>
                  </a:cubicBezTo>
                  <a:cubicBezTo>
                    <a:pt x="8" y="22"/>
                    <a:pt x="8" y="22"/>
                    <a:pt x="8" y="22"/>
                  </a:cubicBezTo>
                  <a:cubicBezTo>
                    <a:pt x="10" y="23"/>
                    <a:pt x="10" y="23"/>
                    <a:pt x="10" y="23"/>
                  </a:cubicBezTo>
                  <a:cubicBezTo>
                    <a:pt x="10" y="24"/>
                    <a:pt x="10" y="24"/>
                    <a:pt x="10" y="24"/>
                  </a:cubicBezTo>
                  <a:cubicBezTo>
                    <a:pt x="11" y="26"/>
                    <a:pt x="11" y="26"/>
                    <a:pt x="11" y="26"/>
                  </a:cubicBezTo>
                  <a:cubicBezTo>
                    <a:pt x="11" y="26"/>
                    <a:pt x="10" y="26"/>
                    <a:pt x="9" y="27"/>
                  </a:cubicBezTo>
                  <a:cubicBezTo>
                    <a:pt x="9" y="27"/>
                    <a:pt x="9" y="28"/>
                    <a:pt x="8" y="28"/>
                  </a:cubicBezTo>
                  <a:cubicBezTo>
                    <a:pt x="8" y="28"/>
                    <a:pt x="8" y="29"/>
                    <a:pt x="8" y="30"/>
                  </a:cubicBezTo>
                  <a:cubicBezTo>
                    <a:pt x="7" y="31"/>
                    <a:pt x="8" y="32"/>
                    <a:pt x="8" y="33"/>
                  </a:cubicBezTo>
                  <a:cubicBezTo>
                    <a:pt x="9" y="34"/>
                    <a:pt x="9" y="34"/>
                    <a:pt x="9" y="34"/>
                  </a:cubicBezTo>
                  <a:cubicBezTo>
                    <a:pt x="10" y="34"/>
                    <a:pt x="11" y="33"/>
                    <a:pt x="11" y="33"/>
                  </a:cubicBezTo>
                  <a:cubicBezTo>
                    <a:pt x="11" y="32"/>
                    <a:pt x="12" y="31"/>
                    <a:pt x="13" y="30"/>
                  </a:cubicBezTo>
                  <a:cubicBezTo>
                    <a:pt x="13" y="30"/>
                    <a:pt x="13" y="29"/>
                    <a:pt x="13" y="28"/>
                  </a:cubicBezTo>
                  <a:cubicBezTo>
                    <a:pt x="12" y="28"/>
                    <a:pt x="13" y="27"/>
                    <a:pt x="13" y="27"/>
                  </a:cubicBezTo>
                  <a:cubicBezTo>
                    <a:pt x="13" y="25"/>
                    <a:pt x="13" y="25"/>
                    <a:pt x="13" y="25"/>
                  </a:cubicBezTo>
                  <a:cubicBezTo>
                    <a:pt x="12" y="22"/>
                    <a:pt x="12" y="22"/>
                    <a:pt x="12" y="22"/>
                  </a:cubicBezTo>
                  <a:cubicBezTo>
                    <a:pt x="14" y="19"/>
                    <a:pt x="14" y="19"/>
                    <a:pt x="14" y="19"/>
                  </a:cubicBezTo>
                  <a:cubicBezTo>
                    <a:pt x="15" y="19"/>
                    <a:pt x="15" y="19"/>
                    <a:pt x="15" y="19"/>
                  </a:cubicBezTo>
                  <a:cubicBezTo>
                    <a:pt x="17" y="17"/>
                    <a:pt x="17" y="17"/>
                    <a:pt x="17" y="17"/>
                  </a:cubicBezTo>
                  <a:cubicBezTo>
                    <a:pt x="18" y="17"/>
                    <a:pt x="18" y="17"/>
                    <a:pt x="18" y="17"/>
                  </a:cubicBezTo>
                  <a:cubicBezTo>
                    <a:pt x="18" y="17"/>
                    <a:pt x="18" y="17"/>
                    <a:pt x="20" y="17"/>
                  </a:cubicBezTo>
                  <a:cubicBezTo>
                    <a:pt x="21" y="17"/>
                    <a:pt x="21" y="17"/>
                    <a:pt x="21" y="18"/>
                  </a:cubicBezTo>
                  <a:cubicBezTo>
                    <a:pt x="21" y="18"/>
                    <a:pt x="22" y="18"/>
                    <a:pt x="23" y="18"/>
                  </a:cubicBezTo>
                  <a:cubicBezTo>
                    <a:pt x="23" y="18"/>
                    <a:pt x="23" y="17"/>
                    <a:pt x="23" y="17"/>
                  </a:cubicBezTo>
                  <a:cubicBezTo>
                    <a:pt x="23" y="16"/>
                    <a:pt x="22" y="16"/>
                    <a:pt x="22" y="16"/>
                  </a:cubicBezTo>
                  <a:cubicBezTo>
                    <a:pt x="22" y="15"/>
                    <a:pt x="22" y="15"/>
                    <a:pt x="22" y="15"/>
                  </a:cubicBezTo>
                  <a:cubicBezTo>
                    <a:pt x="24" y="14"/>
                    <a:pt x="24" y="14"/>
                    <a:pt x="24" y="14"/>
                  </a:cubicBezTo>
                  <a:cubicBezTo>
                    <a:pt x="25" y="12"/>
                    <a:pt x="25" y="12"/>
                    <a:pt x="25" y="12"/>
                  </a:cubicBezTo>
                  <a:cubicBezTo>
                    <a:pt x="26" y="11"/>
                    <a:pt x="26" y="11"/>
                    <a:pt x="26" y="11"/>
                  </a:cubicBezTo>
                  <a:cubicBezTo>
                    <a:pt x="26" y="10"/>
                    <a:pt x="26" y="10"/>
                    <a:pt x="26" y="10"/>
                  </a:cubicBezTo>
                  <a:cubicBezTo>
                    <a:pt x="26" y="10"/>
                    <a:pt x="27" y="10"/>
                    <a:pt x="28" y="9"/>
                  </a:cubicBezTo>
                  <a:cubicBezTo>
                    <a:pt x="29" y="9"/>
                    <a:pt x="28" y="8"/>
                    <a:pt x="28" y="8"/>
                  </a:cubicBezTo>
                  <a:cubicBezTo>
                    <a:pt x="28" y="7"/>
                    <a:pt x="28" y="7"/>
                    <a:pt x="28" y="7"/>
                  </a:cubicBezTo>
                  <a:cubicBezTo>
                    <a:pt x="28" y="7"/>
                    <a:pt x="29" y="7"/>
                    <a:pt x="30" y="7"/>
                  </a:cubicBezTo>
                  <a:cubicBezTo>
                    <a:pt x="30" y="6"/>
                    <a:pt x="29" y="6"/>
                    <a:pt x="29" y="5"/>
                  </a:cubicBezTo>
                  <a:cubicBezTo>
                    <a:pt x="29" y="5"/>
                    <a:pt x="30" y="4"/>
                    <a:pt x="30" y="4"/>
                  </a:cubicBezTo>
                  <a:cubicBezTo>
                    <a:pt x="30" y="4"/>
                    <a:pt x="32" y="6"/>
                    <a:pt x="32" y="6"/>
                  </a:cubicBezTo>
                  <a:cubicBezTo>
                    <a:pt x="33" y="6"/>
                    <a:pt x="33" y="5"/>
                    <a:pt x="34" y="5"/>
                  </a:cubicBezTo>
                  <a:cubicBezTo>
                    <a:pt x="34" y="5"/>
                    <a:pt x="33" y="4"/>
                    <a:pt x="33" y="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5" name="Freeform 231"/>
            <p:cNvSpPr>
              <a:spLocks/>
            </p:cNvSpPr>
            <p:nvPr/>
          </p:nvSpPr>
          <p:spPr bwMode="auto">
            <a:xfrm>
              <a:off x="5269727" y="2248583"/>
              <a:ext cx="25400" cy="22225"/>
            </a:xfrm>
            <a:custGeom>
              <a:avLst/>
              <a:gdLst>
                <a:gd name="T0" fmla="*/ 6 w 8"/>
                <a:gd name="T1" fmla="*/ 3 h 7"/>
                <a:gd name="T2" fmla="*/ 5 w 8"/>
                <a:gd name="T3" fmla="*/ 1 h 7"/>
                <a:gd name="T4" fmla="*/ 3 w 8"/>
                <a:gd name="T5" fmla="*/ 0 h 7"/>
                <a:gd name="T6" fmla="*/ 1 w 8"/>
                <a:gd name="T7" fmla="*/ 1 h 7"/>
                <a:gd name="T8" fmla="*/ 1 w 8"/>
                <a:gd name="T9" fmla="*/ 3 h 7"/>
                <a:gd name="T10" fmla="*/ 0 w 8"/>
                <a:gd name="T11" fmla="*/ 4 h 7"/>
                <a:gd name="T12" fmla="*/ 1 w 8"/>
                <a:gd name="T13" fmla="*/ 5 h 7"/>
                <a:gd name="T14" fmla="*/ 3 w 8"/>
                <a:gd name="T15" fmla="*/ 5 h 7"/>
                <a:gd name="T16" fmla="*/ 7 w 8"/>
                <a:gd name="T17" fmla="*/ 5 h 7"/>
                <a:gd name="T18" fmla="*/ 7 w 8"/>
                <a:gd name="T19" fmla="*/ 4 h 7"/>
                <a:gd name="T20" fmla="*/ 6 w 8"/>
                <a:gd name="T2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7">
                  <a:moveTo>
                    <a:pt x="6" y="3"/>
                  </a:moveTo>
                  <a:cubicBezTo>
                    <a:pt x="6" y="2"/>
                    <a:pt x="6" y="2"/>
                    <a:pt x="5" y="1"/>
                  </a:cubicBezTo>
                  <a:cubicBezTo>
                    <a:pt x="4" y="0"/>
                    <a:pt x="4" y="1"/>
                    <a:pt x="3" y="0"/>
                  </a:cubicBezTo>
                  <a:cubicBezTo>
                    <a:pt x="2" y="0"/>
                    <a:pt x="1" y="1"/>
                    <a:pt x="1" y="1"/>
                  </a:cubicBezTo>
                  <a:cubicBezTo>
                    <a:pt x="0" y="1"/>
                    <a:pt x="1" y="3"/>
                    <a:pt x="1" y="3"/>
                  </a:cubicBezTo>
                  <a:cubicBezTo>
                    <a:pt x="1" y="3"/>
                    <a:pt x="0" y="4"/>
                    <a:pt x="0" y="4"/>
                  </a:cubicBezTo>
                  <a:cubicBezTo>
                    <a:pt x="1" y="5"/>
                    <a:pt x="1" y="5"/>
                    <a:pt x="1" y="5"/>
                  </a:cubicBezTo>
                  <a:cubicBezTo>
                    <a:pt x="1" y="5"/>
                    <a:pt x="2" y="5"/>
                    <a:pt x="3" y="5"/>
                  </a:cubicBezTo>
                  <a:cubicBezTo>
                    <a:pt x="6" y="6"/>
                    <a:pt x="6" y="7"/>
                    <a:pt x="7" y="5"/>
                  </a:cubicBezTo>
                  <a:cubicBezTo>
                    <a:pt x="8" y="5"/>
                    <a:pt x="7" y="5"/>
                    <a:pt x="7" y="4"/>
                  </a:cubicBezTo>
                  <a:cubicBezTo>
                    <a:pt x="7" y="4"/>
                    <a:pt x="6" y="3"/>
                    <a:pt x="6" y="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6" name="Freeform 232"/>
            <p:cNvSpPr>
              <a:spLocks/>
            </p:cNvSpPr>
            <p:nvPr/>
          </p:nvSpPr>
          <p:spPr bwMode="auto">
            <a:xfrm>
              <a:off x="5168127" y="2308909"/>
              <a:ext cx="544512" cy="322262"/>
            </a:xfrm>
            <a:custGeom>
              <a:avLst/>
              <a:gdLst>
                <a:gd name="T0" fmla="*/ 168 w 171"/>
                <a:gd name="T1" fmla="*/ 52 h 101"/>
                <a:gd name="T2" fmla="*/ 166 w 171"/>
                <a:gd name="T3" fmla="*/ 48 h 101"/>
                <a:gd name="T4" fmla="*/ 163 w 171"/>
                <a:gd name="T5" fmla="*/ 43 h 101"/>
                <a:gd name="T6" fmla="*/ 157 w 171"/>
                <a:gd name="T7" fmla="*/ 35 h 101"/>
                <a:gd name="T8" fmla="*/ 152 w 171"/>
                <a:gd name="T9" fmla="*/ 31 h 101"/>
                <a:gd name="T10" fmla="*/ 151 w 171"/>
                <a:gd name="T11" fmla="*/ 16 h 101"/>
                <a:gd name="T12" fmla="*/ 143 w 171"/>
                <a:gd name="T13" fmla="*/ 13 h 101"/>
                <a:gd name="T14" fmla="*/ 140 w 171"/>
                <a:gd name="T15" fmla="*/ 10 h 101"/>
                <a:gd name="T16" fmla="*/ 137 w 171"/>
                <a:gd name="T17" fmla="*/ 10 h 101"/>
                <a:gd name="T18" fmla="*/ 128 w 171"/>
                <a:gd name="T19" fmla="*/ 9 h 101"/>
                <a:gd name="T20" fmla="*/ 123 w 171"/>
                <a:gd name="T21" fmla="*/ 13 h 101"/>
                <a:gd name="T22" fmla="*/ 115 w 171"/>
                <a:gd name="T23" fmla="*/ 14 h 101"/>
                <a:gd name="T24" fmla="*/ 103 w 171"/>
                <a:gd name="T25" fmla="*/ 5 h 101"/>
                <a:gd name="T26" fmla="*/ 92 w 171"/>
                <a:gd name="T27" fmla="*/ 3 h 101"/>
                <a:gd name="T28" fmla="*/ 83 w 171"/>
                <a:gd name="T29" fmla="*/ 0 h 101"/>
                <a:gd name="T30" fmla="*/ 72 w 171"/>
                <a:gd name="T31" fmla="*/ 8 h 101"/>
                <a:gd name="T32" fmla="*/ 66 w 171"/>
                <a:gd name="T33" fmla="*/ 12 h 101"/>
                <a:gd name="T34" fmla="*/ 70 w 171"/>
                <a:gd name="T35" fmla="*/ 28 h 101"/>
                <a:gd name="T36" fmla="*/ 70 w 171"/>
                <a:gd name="T37" fmla="*/ 45 h 101"/>
                <a:gd name="T38" fmla="*/ 65 w 171"/>
                <a:gd name="T39" fmla="*/ 51 h 101"/>
                <a:gd name="T40" fmla="*/ 53 w 171"/>
                <a:gd name="T41" fmla="*/ 53 h 101"/>
                <a:gd name="T42" fmla="*/ 45 w 171"/>
                <a:gd name="T43" fmla="*/ 45 h 101"/>
                <a:gd name="T44" fmla="*/ 36 w 171"/>
                <a:gd name="T45" fmla="*/ 35 h 101"/>
                <a:gd name="T46" fmla="*/ 28 w 171"/>
                <a:gd name="T47" fmla="*/ 24 h 101"/>
                <a:gd name="T48" fmla="*/ 19 w 171"/>
                <a:gd name="T49" fmla="*/ 31 h 101"/>
                <a:gd name="T50" fmla="*/ 8 w 171"/>
                <a:gd name="T51" fmla="*/ 39 h 101"/>
                <a:gd name="T52" fmla="*/ 5 w 171"/>
                <a:gd name="T53" fmla="*/ 64 h 101"/>
                <a:gd name="T54" fmla="*/ 0 w 171"/>
                <a:gd name="T55" fmla="*/ 75 h 101"/>
                <a:gd name="T56" fmla="*/ 1 w 171"/>
                <a:gd name="T57" fmla="*/ 92 h 101"/>
                <a:gd name="T58" fmla="*/ 6 w 171"/>
                <a:gd name="T59" fmla="*/ 99 h 101"/>
                <a:gd name="T60" fmla="*/ 10 w 171"/>
                <a:gd name="T61" fmla="*/ 92 h 101"/>
                <a:gd name="T62" fmla="*/ 19 w 171"/>
                <a:gd name="T63" fmla="*/ 87 h 101"/>
                <a:gd name="T64" fmla="*/ 32 w 171"/>
                <a:gd name="T65" fmla="*/ 81 h 101"/>
                <a:gd name="T66" fmla="*/ 46 w 171"/>
                <a:gd name="T67" fmla="*/ 76 h 101"/>
                <a:gd name="T68" fmla="*/ 52 w 171"/>
                <a:gd name="T69" fmla="*/ 80 h 101"/>
                <a:gd name="T70" fmla="*/ 62 w 171"/>
                <a:gd name="T71" fmla="*/ 76 h 101"/>
                <a:gd name="T72" fmla="*/ 65 w 171"/>
                <a:gd name="T73" fmla="*/ 75 h 101"/>
                <a:gd name="T74" fmla="*/ 75 w 171"/>
                <a:gd name="T75" fmla="*/ 76 h 101"/>
                <a:gd name="T76" fmla="*/ 80 w 171"/>
                <a:gd name="T77" fmla="*/ 73 h 101"/>
                <a:gd name="T78" fmla="*/ 89 w 171"/>
                <a:gd name="T79" fmla="*/ 68 h 101"/>
                <a:gd name="T80" fmla="*/ 97 w 171"/>
                <a:gd name="T81" fmla="*/ 71 h 101"/>
                <a:gd name="T82" fmla="*/ 107 w 171"/>
                <a:gd name="T83" fmla="*/ 74 h 101"/>
                <a:gd name="T84" fmla="*/ 118 w 171"/>
                <a:gd name="T85" fmla="*/ 76 h 101"/>
                <a:gd name="T86" fmla="*/ 127 w 171"/>
                <a:gd name="T87" fmla="*/ 80 h 101"/>
                <a:gd name="T88" fmla="*/ 133 w 171"/>
                <a:gd name="T89" fmla="*/ 87 h 101"/>
                <a:gd name="T90" fmla="*/ 146 w 171"/>
                <a:gd name="T91" fmla="*/ 86 h 101"/>
                <a:gd name="T92" fmla="*/ 153 w 171"/>
                <a:gd name="T93" fmla="*/ 78 h 101"/>
                <a:gd name="T94" fmla="*/ 158 w 171"/>
                <a:gd name="T95" fmla="*/ 78 h 101"/>
                <a:gd name="T96" fmla="*/ 162 w 171"/>
                <a:gd name="T97" fmla="*/ 74 h 101"/>
                <a:gd name="T98" fmla="*/ 171 w 171"/>
                <a:gd name="T9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1">
                  <a:moveTo>
                    <a:pt x="171" y="58"/>
                  </a:moveTo>
                  <a:cubicBezTo>
                    <a:pt x="171" y="55"/>
                    <a:pt x="171" y="55"/>
                    <a:pt x="171" y="55"/>
                  </a:cubicBezTo>
                  <a:cubicBezTo>
                    <a:pt x="170" y="54"/>
                    <a:pt x="168" y="52"/>
                    <a:pt x="168" y="52"/>
                  </a:cubicBezTo>
                  <a:cubicBezTo>
                    <a:pt x="168" y="51"/>
                    <a:pt x="168" y="50"/>
                    <a:pt x="167" y="48"/>
                  </a:cubicBezTo>
                  <a:cubicBezTo>
                    <a:pt x="167" y="48"/>
                    <a:pt x="167" y="48"/>
                    <a:pt x="167" y="48"/>
                  </a:cubicBezTo>
                  <a:cubicBezTo>
                    <a:pt x="167" y="48"/>
                    <a:pt x="166" y="48"/>
                    <a:pt x="166" y="48"/>
                  </a:cubicBezTo>
                  <a:cubicBezTo>
                    <a:pt x="165" y="47"/>
                    <a:pt x="164" y="46"/>
                    <a:pt x="164" y="46"/>
                  </a:cubicBezTo>
                  <a:cubicBezTo>
                    <a:pt x="163" y="45"/>
                    <a:pt x="163" y="45"/>
                    <a:pt x="163" y="45"/>
                  </a:cubicBezTo>
                  <a:cubicBezTo>
                    <a:pt x="163" y="43"/>
                    <a:pt x="163" y="43"/>
                    <a:pt x="163" y="43"/>
                  </a:cubicBezTo>
                  <a:cubicBezTo>
                    <a:pt x="162" y="43"/>
                    <a:pt x="162" y="43"/>
                    <a:pt x="162" y="43"/>
                  </a:cubicBezTo>
                  <a:cubicBezTo>
                    <a:pt x="156" y="38"/>
                    <a:pt x="156" y="38"/>
                    <a:pt x="156" y="38"/>
                  </a:cubicBezTo>
                  <a:cubicBezTo>
                    <a:pt x="157" y="35"/>
                    <a:pt x="157" y="35"/>
                    <a:pt x="157" y="35"/>
                  </a:cubicBezTo>
                  <a:cubicBezTo>
                    <a:pt x="157" y="35"/>
                    <a:pt x="157" y="35"/>
                    <a:pt x="157" y="35"/>
                  </a:cubicBezTo>
                  <a:cubicBezTo>
                    <a:pt x="152" y="38"/>
                    <a:pt x="152" y="38"/>
                    <a:pt x="152" y="38"/>
                  </a:cubicBezTo>
                  <a:cubicBezTo>
                    <a:pt x="152" y="31"/>
                    <a:pt x="152" y="31"/>
                    <a:pt x="152" y="31"/>
                  </a:cubicBezTo>
                  <a:cubicBezTo>
                    <a:pt x="150" y="25"/>
                    <a:pt x="150" y="25"/>
                    <a:pt x="150" y="25"/>
                  </a:cubicBezTo>
                  <a:cubicBezTo>
                    <a:pt x="152" y="22"/>
                    <a:pt x="152" y="22"/>
                    <a:pt x="152" y="22"/>
                  </a:cubicBezTo>
                  <a:cubicBezTo>
                    <a:pt x="151" y="16"/>
                    <a:pt x="151" y="16"/>
                    <a:pt x="151" y="16"/>
                  </a:cubicBezTo>
                  <a:cubicBezTo>
                    <a:pt x="151" y="16"/>
                    <a:pt x="150" y="16"/>
                    <a:pt x="150" y="16"/>
                  </a:cubicBezTo>
                  <a:cubicBezTo>
                    <a:pt x="149" y="16"/>
                    <a:pt x="148" y="16"/>
                    <a:pt x="146" y="14"/>
                  </a:cubicBezTo>
                  <a:cubicBezTo>
                    <a:pt x="143" y="13"/>
                    <a:pt x="143" y="13"/>
                    <a:pt x="143" y="13"/>
                  </a:cubicBezTo>
                  <a:cubicBezTo>
                    <a:pt x="142" y="10"/>
                    <a:pt x="142" y="10"/>
                    <a:pt x="142" y="10"/>
                  </a:cubicBezTo>
                  <a:cubicBezTo>
                    <a:pt x="141" y="9"/>
                    <a:pt x="141" y="9"/>
                    <a:pt x="141" y="9"/>
                  </a:cubicBezTo>
                  <a:cubicBezTo>
                    <a:pt x="140" y="10"/>
                    <a:pt x="140" y="10"/>
                    <a:pt x="140" y="10"/>
                  </a:cubicBezTo>
                  <a:cubicBezTo>
                    <a:pt x="139" y="10"/>
                    <a:pt x="139" y="10"/>
                    <a:pt x="139" y="10"/>
                  </a:cubicBezTo>
                  <a:cubicBezTo>
                    <a:pt x="139" y="10"/>
                    <a:pt x="139" y="10"/>
                    <a:pt x="139" y="10"/>
                  </a:cubicBezTo>
                  <a:cubicBezTo>
                    <a:pt x="137" y="10"/>
                    <a:pt x="137" y="10"/>
                    <a:pt x="137" y="10"/>
                  </a:cubicBezTo>
                  <a:cubicBezTo>
                    <a:pt x="137" y="10"/>
                    <a:pt x="137" y="10"/>
                    <a:pt x="137" y="10"/>
                  </a:cubicBezTo>
                  <a:cubicBezTo>
                    <a:pt x="133" y="10"/>
                    <a:pt x="133" y="10"/>
                    <a:pt x="133" y="10"/>
                  </a:cubicBezTo>
                  <a:cubicBezTo>
                    <a:pt x="128" y="9"/>
                    <a:pt x="128" y="9"/>
                    <a:pt x="128" y="9"/>
                  </a:cubicBezTo>
                  <a:cubicBezTo>
                    <a:pt x="126" y="11"/>
                    <a:pt x="126" y="11"/>
                    <a:pt x="126" y="11"/>
                  </a:cubicBezTo>
                  <a:cubicBezTo>
                    <a:pt x="125" y="11"/>
                    <a:pt x="125" y="11"/>
                    <a:pt x="125" y="11"/>
                  </a:cubicBezTo>
                  <a:cubicBezTo>
                    <a:pt x="124" y="12"/>
                    <a:pt x="124" y="12"/>
                    <a:pt x="123" y="13"/>
                  </a:cubicBezTo>
                  <a:cubicBezTo>
                    <a:pt x="123" y="14"/>
                    <a:pt x="121" y="14"/>
                    <a:pt x="121" y="15"/>
                  </a:cubicBezTo>
                  <a:cubicBezTo>
                    <a:pt x="120" y="15"/>
                    <a:pt x="119" y="15"/>
                    <a:pt x="118" y="15"/>
                  </a:cubicBezTo>
                  <a:cubicBezTo>
                    <a:pt x="117" y="15"/>
                    <a:pt x="116" y="15"/>
                    <a:pt x="115" y="14"/>
                  </a:cubicBezTo>
                  <a:cubicBezTo>
                    <a:pt x="112" y="13"/>
                    <a:pt x="112" y="13"/>
                    <a:pt x="112" y="13"/>
                  </a:cubicBezTo>
                  <a:cubicBezTo>
                    <a:pt x="110" y="9"/>
                    <a:pt x="110" y="9"/>
                    <a:pt x="110" y="9"/>
                  </a:cubicBezTo>
                  <a:cubicBezTo>
                    <a:pt x="103" y="5"/>
                    <a:pt x="103" y="5"/>
                    <a:pt x="103" y="5"/>
                  </a:cubicBezTo>
                  <a:cubicBezTo>
                    <a:pt x="100" y="4"/>
                    <a:pt x="100" y="4"/>
                    <a:pt x="100" y="4"/>
                  </a:cubicBezTo>
                  <a:cubicBezTo>
                    <a:pt x="96" y="3"/>
                    <a:pt x="96" y="3"/>
                    <a:pt x="96" y="3"/>
                  </a:cubicBezTo>
                  <a:cubicBezTo>
                    <a:pt x="92" y="3"/>
                    <a:pt x="92" y="3"/>
                    <a:pt x="92" y="3"/>
                  </a:cubicBezTo>
                  <a:cubicBezTo>
                    <a:pt x="89" y="1"/>
                    <a:pt x="89" y="1"/>
                    <a:pt x="89" y="1"/>
                  </a:cubicBezTo>
                  <a:cubicBezTo>
                    <a:pt x="86" y="2"/>
                    <a:pt x="86" y="2"/>
                    <a:pt x="86" y="2"/>
                  </a:cubicBezTo>
                  <a:cubicBezTo>
                    <a:pt x="83" y="0"/>
                    <a:pt x="83" y="0"/>
                    <a:pt x="83" y="0"/>
                  </a:cubicBezTo>
                  <a:cubicBezTo>
                    <a:pt x="80" y="2"/>
                    <a:pt x="80" y="2"/>
                    <a:pt x="80" y="2"/>
                  </a:cubicBezTo>
                  <a:cubicBezTo>
                    <a:pt x="77" y="5"/>
                    <a:pt x="77" y="5"/>
                    <a:pt x="77" y="5"/>
                  </a:cubicBezTo>
                  <a:cubicBezTo>
                    <a:pt x="72" y="8"/>
                    <a:pt x="72" y="8"/>
                    <a:pt x="72" y="8"/>
                  </a:cubicBezTo>
                  <a:cubicBezTo>
                    <a:pt x="72" y="9"/>
                    <a:pt x="70" y="11"/>
                    <a:pt x="68" y="12"/>
                  </a:cubicBezTo>
                  <a:cubicBezTo>
                    <a:pt x="66" y="13"/>
                    <a:pt x="66" y="13"/>
                    <a:pt x="66" y="13"/>
                  </a:cubicBezTo>
                  <a:cubicBezTo>
                    <a:pt x="66" y="12"/>
                    <a:pt x="66" y="12"/>
                    <a:pt x="66" y="12"/>
                  </a:cubicBezTo>
                  <a:cubicBezTo>
                    <a:pt x="66" y="13"/>
                    <a:pt x="66" y="14"/>
                    <a:pt x="66" y="15"/>
                  </a:cubicBezTo>
                  <a:cubicBezTo>
                    <a:pt x="69" y="21"/>
                    <a:pt x="69" y="21"/>
                    <a:pt x="69" y="21"/>
                  </a:cubicBezTo>
                  <a:cubicBezTo>
                    <a:pt x="69" y="21"/>
                    <a:pt x="70" y="26"/>
                    <a:pt x="70" y="28"/>
                  </a:cubicBezTo>
                  <a:cubicBezTo>
                    <a:pt x="70" y="29"/>
                    <a:pt x="71" y="30"/>
                    <a:pt x="72" y="32"/>
                  </a:cubicBezTo>
                  <a:cubicBezTo>
                    <a:pt x="73" y="35"/>
                    <a:pt x="74" y="36"/>
                    <a:pt x="74" y="37"/>
                  </a:cubicBezTo>
                  <a:cubicBezTo>
                    <a:pt x="74" y="38"/>
                    <a:pt x="71" y="44"/>
                    <a:pt x="70" y="45"/>
                  </a:cubicBezTo>
                  <a:cubicBezTo>
                    <a:pt x="70" y="45"/>
                    <a:pt x="69" y="46"/>
                    <a:pt x="68" y="48"/>
                  </a:cubicBezTo>
                  <a:cubicBezTo>
                    <a:pt x="67" y="49"/>
                    <a:pt x="67" y="49"/>
                    <a:pt x="67" y="49"/>
                  </a:cubicBezTo>
                  <a:cubicBezTo>
                    <a:pt x="67" y="50"/>
                    <a:pt x="66" y="50"/>
                    <a:pt x="65" y="51"/>
                  </a:cubicBezTo>
                  <a:cubicBezTo>
                    <a:pt x="64" y="52"/>
                    <a:pt x="62" y="54"/>
                    <a:pt x="62" y="54"/>
                  </a:cubicBezTo>
                  <a:cubicBezTo>
                    <a:pt x="61" y="55"/>
                    <a:pt x="57" y="54"/>
                    <a:pt x="56" y="54"/>
                  </a:cubicBezTo>
                  <a:cubicBezTo>
                    <a:pt x="53" y="53"/>
                    <a:pt x="53" y="53"/>
                    <a:pt x="53" y="53"/>
                  </a:cubicBezTo>
                  <a:cubicBezTo>
                    <a:pt x="53" y="53"/>
                    <a:pt x="49" y="51"/>
                    <a:pt x="48" y="49"/>
                  </a:cubicBezTo>
                  <a:cubicBezTo>
                    <a:pt x="48" y="48"/>
                    <a:pt x="47" y="47"/>
                    <a:pt x="46" y="47"/>
                  </a:cubicBezTo>
                  <a:cubicBezTo>
                    <a:pt x="46" y="46"/>
                    <a:pt x="45" y="45"/>
                    <a:pt x="45" y="45"/>
                  </a:cubicBezTo>
                  <a:cubicBezTo>
                    <a:pt x="43" y="42"/>
                    <a:pt x="44" y="41"/>
                    <a:pt x="44" y="41"/>
                  </a:cubicBezTo>
                  <a:cubicBezTo>
                    <a:pt x="42" y="38"/>
                    <a:pt x="42" y="38"/>
                    <a:pt x="42" y="38"/>
                  </a:cubicBezTo>
                  <a:cubicBezTo>
                    <a:pt x="36" y="35"/>
                    <a:pt x="36" y="35"/>
                    <a:pt x="36" y="35"/>
                  </a:cubicBezTo>
                  <a:cubicBezTo>
                    <a:pt x="33" y="33"/>
                    <a:pt x="33" y="33"/>
                    <a:pt x="33" y="33"/>
                  </a:cubicBezTo>
                  <a:cubicBezTo>
                    <a:pt x="29" y="31"/>
                    <a:pt x="29" y="31"/>
                    <a:pt x="29" y="31"/>
                  </a:cubicBezTo>
                  <a:cubicBezTo>
                    <a:pt x="29" y="29"/>
                    <a:pt x="28" y="25"/>
                    <a:pt x="28" y="24"/>
                  </a:cubicBezTo>
                  <a:cubicBezTo>
                    <a:pt x="28" y="24"/>
                    <a:pt x="27" y="25"/>
                    <a:pt x="27" y="25"/>
                  </a:cubicBezTo>
                  <a:cubicBezTo>
                    <a:pt x="26" y="26"/>
                    <a:pt x="25" y="26"/>
                    <a:pt x="25" y="26"/>
                  </a:cubicBezTo>
                  <a:cubicBezTo>
                    <a:pt x="24" y="26"/>
                    <a:pt x="21" y="29"/>
                    <a:pt x="19" y="31"/>
                  </a:cubicBezTo>
                  <a:cubicBezTo>
                    <a:pt x="15" y="35"/>
                    <a:pt x="15" y="35"/>
                    <a:pt x="15" y="35"/>
                  </a:cubicBezTo>
                  <a:cubicBezTo>
                    <a:pt x="15" y="35"/>
                    <a:pt x="10" y="35"/>
                    <a:pt x="9" y="36"/>
                  </a:cubicBezTo>
                  <a:cubicBezTo>
                    <a:pt x="9" y="36"/>
                    <a:pt x="8" y="37"/>
                    <a:pt x="8" y="39"/>
                  </a:cubicBezTo>
                  <a:cubicBezTo>
                    <a:pt x="5" y="53"/>
                    <a:pt x="5" y="53"/>
                    <a:pt x="5" y="53"/>
                  </a:cubicBezTo>
                  <a:cubicBezTo>
                    <a:pt x="6" y="58"/>
                    <a:pt x="6" y="58"/>
                    <a:pt x="6" y="58"/>
                  </a:cubicBezTo>
                  <a:cubicBezTo>
                    <a:pt x="6" y="58"/>
                    <a:pt x="5" y="64"/>
                    <a:pt x="5" y="64"/>
                  </a:cubicBezTo>
                  <a:cubicBezTo>
                    <a:pt x="5" y="65"/>
                    <a:pt x="5" y="65"/>
                    <a:pt x="3" y="67"/>
                  </a:cubicBezTo>
                  <a:cubicBezTo>
                    <a:pt x="2" y="69"/>
                    <a:pt x="0" y="71"/>
                    <a:pt x="0" y="71"/>
                  </a:cubicBezTo>
                  <a:cubicBezTo>
                    <a:pt x="0" y="72"/>
                    <a:pt x="0" y="75"/>
                    <a:pt x="0" y="75"/>
                  </a:cubicBezTo>
                  <a:cubicBezTo>
                    <a:pt x="0" y="75"/>
                    <a:pt x="1" y="83"/>
                    <a:pt x="2" y="84"/>
                  </a:cubicBezTo>
                  <a:cubicBezTo>
                    <a:pt x="3" y="86"/>
                    <a:pt x="3" y="89"/>
                    <a:pt x="3" y="89"/>
                  </a:cubicBezTo>
                  <a:cubicBezTo>
                    <a:pt x="1" y="92"/>
                    <a:pt x="1" y="92"/>
                    <a:pt x="1" y="92"/>
                  </a:cubicBezTo>
                  <a:cubicBezTo>
                    <a:pt x="1" y="95"/>
                    <a:pt x="3" y="100"/>
                    <a:pt x="3" y="101"/>
                  </a:cubicBezTo>
                  <a:cubicBezTo>
                    <a:pt x="4" y="101"/>
                    <a:pt x="4" y="101"/>
                    <a:pt x="4" y="101"/>
                  </a:cubicBezTo>
                  <a:cubicBezTo>
                    <a:pt x="4" y="100"/>
                    <a:pt x="6" y="100"/>
                    <a:pt x="6" y="99"/>
                  </a:cubicBezTo>
                  <a:cubicBezTo>
                    <a:pt x="6" y="99"/>
                    <a:pt x="7" y="99"/>
                    <a:pt x="8" y="99"/>
                  </a:cubicBezTo>
                  <a:cubicBezTo>
                    <a:pt x="8" y="95"/>
                    <a:pt x="8" y="95"/>
                    <a:pt x="8" y="95"/>
                  </a:cubicBezTo>
                  <a:cubicBezTo>
                    <a:pt x="10" y="92"/>
                    <a:pt x="10" y="92"/>
                    <a:pt x="10" y="92"/>
                  </a:cubicBezTo>
                  <a:cubicBezTo>
                    <a:pt x="13" y="91"/>
                    <a:pt x="13" y="91"/>
                    <a:pt x="13" y="91"/>
                  </a:cubicBezTo>
                  <a:cubicBezTo>
                    <a:pt x="15" y="87"/>
                    <a:pt x="15" y="87"/>
                    <a:pt x="15" y="87"/>
                  </a:cubicBezTo>
                  <a:cubicBezTo>
                    <a:pt x="19" y="87"/>
                    <a:pt x="19" y="87"/>
                    <a:pt x="19" y="87"/>
                  </a:cubicBezTo>
                  <a:cubicBezTo>
                    <a:pt x="23" y="84"/>
                    <a:pt x="23" y="84"/>
                    <a:pt x="23" y="84"/>
                  </a:cubicBezTo>
                  <a:cubicBezTo>
                    <a:pt x="26" y="81"/>
                    <a:pt x="26" y="81"/>
                    <a:pt x="26" y="81"/>
                  </a:cubicBezTo>
                  <a:cubicBezTo>
                    <a:pt x="32" y="81"/>
                    <a:pt x="32" y="81"/>
                    <a:pt x="32" y="81"/>
                  </a:cubicBezTo>
                  <a:cubicBezTo>
                    <a:pt x="33" y="81"/>
                    <a:pt x="34" y="81"/>
                    <a:pt x="37" y="80"/>
                  </a:cubicBezTo>
                  <a:cubicBezTo>
                    <a:pt x="37" y="80"/>
                    <a:pt x="41" y="79"/>
                    <a:pt x="43" y="79"/>
                  </a:cubicBezTo>
                  <a:cubicBezTo>
                    <a:pt x="46" y="76"/>
                    <a:pt x="46" y="76"/>
                    <a:pt x="46" y="76"/>
                  </a:cubicBezTo>
                  <a:cubicBezTo>
                    <a:pt x="47" y="77"/>
                    <a:pt x="47" y="77"/>
                    <a:pt x="47" y="77"/>
                  </a:cubicBezTo>
                  <a:cubicBezTo>
                    <a:pt x="48" y="77"/>
                    <a:pt x="51" y="78"/>
                    <a:pt x="51" y="79"/>
                  </a:cubicBezTo>
                  <a:cubicBezTo>
                    <a:pt x="52" y="80"/>
                    <a:pt x="52" y="80"/>
                    <a:pt x="52" y="80"/>
                  </a:cubicBezTo>
                  <a:cubicBezTo>
                    <a:pt x="52" y="80"/>
                    <a:pt x="53" y="79"/>
                    <a:pt x="53" y="79"/>
                  </a:cubicBezTo>
                  <a:cubicBezTo>
                    <a:pt x="53" y="78"/>
                    <a:pt x="53" y="78"/>
                    <a:pt x="53" y="78"/>
                  </a:cubicBezTo>
                  <a:cubicBezTo>
                    <a:pt x="62" y="76"/>
                    <a:pt x="62" y="76"/>
                    <a:pt x="62" y="76"/>
                  </a:cubicBezTo>
                  <a:cubicBezTo>
                    <a:pt x="63" y="76"/>
                    <a:pt x="64" y="75"/>
                    <a:pt x="65" y="75"/>
                  </a:cubicBezTo>
                  <a:cubicBezTo>
                    <a:pt x="65" y="75"/>
                    <a:pt x="65" y="75"/>
                    <a:pt x="65" y="75"/>
                  </a:cubicBezTo>
                  <a:cubicBezTo>
                    <a:pt x="65" y="75"/>
                    <a:pt x="65" y="75"/>
                    <a:pt x="65" y="75"/>
                  </a:cubicBezTo>
                  <a:cubicBezTo>
                    <a:pt x="66" y="75"/>
                    <a:pt x="68" y="76"/>
                    <a:pt x="71" y="76"/>
                  </a:cubicBezTo>
                  <a:cubicBezTo>
                    <a:pt x="75" y="76"/>
                    <a:pt x="75" y="76"/>
                    <a:pt x="75" y="76"/>
                  </a:cubicBezTo>
                  <a:cubicBezTo>
                    <a:pt x="75" y="76"/>
                    <a:pt x="75" y="76"/>
                    <a:pt x="75" y="76"/>
                  </a:cubicBezTo>
                  <a:cubicBezTo>
                    <a:pt x="77" y="77"/>
                    <a:pt x="77" y="77"/>
                    <a:pt x="78" y="77"/>
                  </a:cubicBezTo>
                  <a:cubicBezTo>
                    <a:pt x="78" y="76"/>
                    <a:pt x="79" y="75"/>
                    <a:pt x="80" y="74"/>
                  </a:cubicBezTo>
                  <a:cubicBezTo>
                    <a:pt x="80" y="73"/>
                    <a:pt x="80" y="73"/>
                    <a:pt x="80" y="73"/>
                  </a:cubicBezTo>
                  <a:cubicBezTo>
                    <a:pt x="85" y="74"/>
                    <a:pt x="85" y="74"/>
                    <a:pt x="85" y="74"/>
                  </a:cubicBezTo>
                  <a:cubicBezTo>
                    <a:pt x="85" y="74"/>
                    <a:pt x="85" y="74"/>
                    <a:pt x="85" y="74"/>
                  </a:cubicBezTo>
                  <a:cubicBezTo>
                    <a:pt x="88" y="69"/>
                    <a:pt x="88" y="68"/>
                    <a:pt x="89" y="68"/>
                  </a:cubicBezTo>
                  <a:cubicBezTo>
                    <a:pt x="89" y="68"/>
                    <a:pt x="92" y="66"/>
                    <a:pt x="92" y="66"/>
                  </a:cubicBezTo>
                  <a:cubicBezTo>
                    <a:pt x="94" y="65"/>
                    <a:pt x="94" y="65"/>
                    <a:pt x="94" y="65"/>
                  </a:cubicBezTo>
                  <a:cubicBezTo>
                    <a:pt x="97" y="71"/>
                    <a:pt x="97" y="71"/>
                    <a:pt x="97" y="71"/>
                  </a:cubicBezTo>
                  <a:cubicBezTo>
                    <a:pt x="101" y="74"/>
                    <a:pt x="101" y="74"/>
                    <a:pt x="101" y="74"/>
                  </a:cubicBezTo>
                  <a:cubicBezTo>
                    <a:pt x="103" y="76"/>
                    <a:pt x="103" y="76"/>
                    <a:pt x="103" y="76"/>
                  </a:cubicBezTo>
                  <a:cubicBezTo>
                    <a:pt x="107" y="74"/>
                    <a:pt x="107" y="74"/>
                    <a:pt x="107" y="74"/>
                  </a:cubicBezTo>
                  <a:cubicBezTo>
                    <a:pt x="114" y="74"/>
                    <a:pt x="114" y="74"/>
                    <a:pt x="114" y="74"/>
                  </a:cubicBezTo>
                  <a:cubicBezTo>
                    <a:pt x="116" y="76"/>
                    <a:pt x="116" y="76"/>
                    <a:pt x="116" y="76"/>
                  </a:cubicBezTo>
                  <a:cubicBezTo>
                    <a:pt x="118" y="76"/>
                    <a:pt x="118" y="76"/>
                    <a:pt x="118" y="76"/>
                  </a:cubicBezTo>
                  <a:cubicBezTo>
                    <a:pt x="122" y="77"/>
                    <a:pt x="122" y="77"/>
                    <a:pt x="122" y="77"/>
                  </a:cubicBezTo>
                  <a:cubicBezTo>
                    <a:pt x="124" y="80"/>
                    <a:pt x="124" y="80"/>
                    <a:pt x="124" y="80"/>
                  </a:cubicBezTo>
                  <a:cubicBezTo>
                    <a:pt x="127" y="80"/>
                    <a:pt x="127" y="80"/>
                    <a:pt x="127" y="80"/>
                  </a:cubicBezTo>
                  <a:cubicBezTo>
                    <a:pt x="130" y="84"/>
                    <a:pt x="130" y="84"/>
                    <a:pt x="130" y="84"/>
                  </a:cubicBezTo>
                  <a:cubicBezTo>
                    <a:pt x="132" y="84"/>
                    <a:pt x="132" y="84"/>
                    <a:pt x="132" y="84"/>
                  </a:cubicBezTo>
                  <a:cubicBezTo>
                    <a:pt x="133" y="87"/>
                    <a:pt x="133" y="87"/>
                    <a:pt x="133" y="87"/>
                  </a:cubicBezTo>
                  <a:cubicBezTo>
                    <a:pt x="141" y="88"/>
                    <a:pt x="141" y="88"/>
                    <a:pt x="141" y="88"/>
                  </a:cubicBezTo>
                  <a:cubicBezTo>
                    <a:pt x="141" y="88"/>
                    <a:pt x="142" y="87"/>
                    <a:pt x="143" y="87"/>
                  </a:cubicBezTo>
                  <a:cubicBezTo>
                    <a:pt x="144" y="86"/>
                    <a:pt x="145" y="86"/>
                    <a:pt x="146" y="86"/>
                  </a:cubicBezTo>
                  <a:cubicBezTo>
                    <a:pt x="147" y="82"/>
                    <a:pt x="147" y="82"/>
                    <a:pt x="147" y="82"/>
                  </a:cubicBezTo>
                  <a:cubicBezTo>
                    <a:pt x="149" y="80"/>
                    <a:pt x="149" y="80"/>
                    <a:pt x="149" y="80"/>
                  </a:cubicBezTo>
                  <a:cubicBezTo>
                    <a:pt x="149" y="79"/>
                    <a:pt x="151" y="78"/>
                    <a:pt x="153" y="78"/>
                  </a:cubicBezTo>
                  <a:cubicBezTo>
                    <a:pt x="155" y="78"/>
                    <a:pt x="155" y="78"/>
                    <a:pt x="155" y="78"/>
                  </a:cubicBezTo>
                  <a:cubicBezTo>
                    <a:pt x="157" y="78"/>
                    <a:pt x="157" y="78"/>
                    <a:pt x="157" y="78"/>
                  </a:cubicBezTo>
                  <a:cubicBezTo>
                    <a:pt x="158" y="78"/>
                    <a:pt x="158" y="78"/>
                    <a:pt x="158" y="78"/>
                  </a:cubicBezTo>
                  <a:cubicBezTo>
                    <a:pt x="163" y="78"/>
                    <a:pt x="163" y="78"/>
                    <a:pt x="163" y="78"/>
                  </a:cubicBezTo>
                  <a:cubicBezTo>
                    <a:pt x="163" y="78"/>
                    <a:pt x="163" y="78"/>
                    <a:pt x="163" y="78"/>
                  </a:cubicBezTo>
                  <a:cubicBezTo>
                    <a:pt x="162" y="74"/>
                    <a:pt x="162" y="74"/>
                    <a:pt x="162" y="74"/>
                  </a:cubicBezTo>
                  <a:cubicBezTo>
                    <a:pt x="166" y="69"/>
                    <a:pt x="166" y="69"/>
                    <a:pt x="166" y="69"/>
                  </a:cubicBezTo>
                  <a:cubicBezTo>
                    <a:pt x="167" y="63"/>
                    <a:pt x="167" y="63"/>
                    <a:pt x="167" y="63"/>
                  </a:cubicBezTo>
                  <a:cubicBezTo>
                    <a:pt x="171" y="61"/>
                    <a:pt x="171" y="61"/>
                    <a:pt x="171" y="61"/>
                  </a:cubicBezTo>
                  <a:cubicBezTo>
                    <a:pt x="171" y="60"/>
                    <a:pt x="171" y="59"/>
                    <a:pt x="171" y="58"/>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7" name="Freeform 233"/>
            <p:cNvSpPr>
              <a:spLocks/>
            </p:cNvSpPr>
            <p:nvPr/>
          </p:nvSpPr>
          <p:spPr bwMode="auto">
            <a:xfrm>
              <a:off x="7339827" y="3856717"/>
              <a:ext cx="214314" cy="122238"/>
            </a:xfrm>
            <a:custGeom>
              <a:avLst/>
              <a:gdLst>
                <a:gd name="T0" fmla="*/ 64 w 67"/>
                <a:gd name="T1" fmla="*/ 30 h 38"/>
                <a:gd name="T2" fmla="*/ 66 w 67"/>
                <a:gd name="T3" fmla="*/ 27 h 38"/>
                <a:gd name="T4" fmla="*/ 67 w 67"/>
                <a:gd name="T5" fmla="*/ 24 h 38"/>
                <a:gd name="T6" fmla="*/ 65 w 67"/>
                <a:gd name="T7" fmla="*/ 22 h 38"/>
                <a:gd name="T8" fmla="*/ 65 w 67"/>
                <a:gd name="T9" fmla="*/ 20 h 38"/>
                <a:gd name="T10" fmla="*/ 64 w 67"/>
                <a:gd name="T11" fmla="*/ 16 h 38"/>
                <a:gd name="T12" fmla="*/ 62 w 67"/>
                <a:gd name="T13" fmla="*/ 12 h 38"/>
                <a:gd name="T14" fmla="*/ 61 w 67"/>
                <a:gd name="T15" fmla="*/ 12 h 38"/>
                <a:gd name="T16" fmla="*/ 61 w 67"/>
                <a:gd name="T17" fmla="*/ 11 h 38"/>
                <a:gd name="T18" fmla="*/ 65 w 67"/>
                <a:gd name="T19" fmla="*/ 8 h 38"/>
                <a:gd name="T20" fmla="*/ 67 w 67"/>
                <a:gd name="T21" fmla="*/ 5 h 38"/>
                <a:gd name="T22" fmla="*/ 66 w 67"/>
                <a:gd name="T23" fmla="*/ 3 h 38"/>
                <a:gd name="T24" fmla="*/ 65 w 67"/>
                <a:gd name="T25" fmla="*/ 4 h 38"/>
                <a:gd name="T26" fmla="*/ 62 w 67"/>
                <a:gd name="T27" fmla="*/ 4 h 38"/>
                <a:gd name="T28" fmla="*/ 57 w 67"/>
                <a:gd name="T29" fmla="*/ 5 h 38"/>
                <a:gd name="T30" fmla="*/ 55 w 67"/>
                <a:gd name="T31" fmla="*/ 5 h 38"/>
                <a:gd name="T32" fmla="*/ 53 w 67"/>
                <a:gd name="T33" fmla="*/ 5 h 38"/>
                <a:gd name="T34" fmla="*/ 47 w 67"/>
                <a:gd name="T35" fmla="*/ 4 h 38"/>
                <a:gd name="T36" fmla="*/ 43 w 67"/>
                <a:gd name="T37" fmla="*/ 3 h 38"/>
                <a:gd name="T38" fmla="*/ 37 w 67"/>
                <a:gd name="T39" fmla="*/ 3 h 38"/>
                <a:gd name="T40" fmla="*/ 31 w 67"/>
                <a:gd name="T41" fmla="*/ 4 h 38"/>
                <a:gd name="T42" fmla="*/ 20 w 67"/>
                <a:gd name="T43" fmla="*/ 0 h 38"/>
                <a:gd name="T44" fmla="*/ 17 w 67"/>
                <a:gd name="T45" fmla="*/ 2 h 38"/>
                <a:gd name="T46" fmla="*/ 11 w 67"/>
                <a:gd name="T47" fmla="*/ 1 h 38"/>
                <a:gd name="T48" fmla="*/ 4 w 67"/>
                <a:gd name="T49" fmla="*/ 1 h 38"/>
                <a:gd name="T50" fmla="*/ 3 w 67"/>
                <a:gd name="T51" fmla="*/ 6 h 38"/>
                <a:gd name="T52" fmla="*/ 0 w 67"/>
                <a:gd name="T53" fmla="*/ 7 h 38"/>
                <a:gd name="T54" fmla="*/ 5 w 67"/>
                <a:gd name="T55" fmla="*/ 10 h 38"/>
                <a:gd name="T56" fmla="*/ 10 w 67"/>
                <a:gd name="T57" fmla="*/ 14 h 38"/>
                <a:gd name="T58" fmla="*/ 13 w 67"/>
                <a:gd name="T59" fmla="*/ 16 h 38"/>
                <a:gd name="T60" fmla="*/ 14 w 67"/>
                <a:gd name="T61" fmla="*/ 15 h 38"/>
                <a:gd name="T62" fmla="*/ 16 w 67"/>
                <a:gd name="T63" fmla="*/ 16 h 38"/>
                <a:gd name="T64" fmla="*/ 18 w 67"/>
                <a:gd name="T65" fmla="*/ 16 h 38"/>
                <a:gd name="T66" fmla="*/ 23 w 67"/>
                <a:gd name="T67" fmla="*/ 17 h 38"/>
                <a:gd name="T68" fmla="*/ 31 w 67"/>
                <a:gd name="T69" fmla="*/ 17 h 38"/>
                <a:gd name="T70" fmla="*/ 32 w 67"/>
                <a:gd name="T71" fmla="*/ 19 h 38"/>
                <a:gd name="T72" fmla="*/ 35 w 67"/>
                <a:gd name="T73" fmla="*/ 18 h 38"/>
                <a:gd name="T74" fmla="*/ 37 w 67"/>
                <a:gd name="T75" fmla="*/ 20 h 38"/>
                <a:gd name="T76" fmla="*/ 40 w 67"/>
                <a:gd name="T77" fmla="*/ 24 h 38"/>
                <a:gd name="T78" fmla="*/ 43 w 67"/>
                <a:gd name="T79" fmla="*/ 24 h 38"/>
                <a:gd name="T80" fmla="*/ 46 w 67"/>
                <a:gd name="T81" fmla="*/ 24 h 38"/>
                <a:gd name="T82" fmla="*/ 49 w 67"/>
                <a:gd name="T83" fmla="*/ 25 h 38"/>
                <a:gd name="T84" fmla="*/ 53 w 67"/>
                <a:gd name="T85" fmla="*/ 27 h 38"/>
                <a:gd name="T86" fmla="*/ 58 w 67"/>
                <a:gd name="T87" fmla="*/ 37 h 38"/>
                <a:gd name="T88" fmla="*/ 60 w 67"/>
                <a:gd name="T89" fmla="*/ 37 h 38"/>
                <a:gd name="T90" fmla="*/ 61 w 67"/>
                <a:gd name="T91" fmla="*/ 34 h 38"/>
                <a:gd name="T92" fmla="*/ 63 w 67"/>
                <a:gd name="T93" fmla="*/ 3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38">
                  <a:moveTo>
                    <a:pt x="63" y="32"/>
                  </a:moveTo>
                  <a:cubicBezTo>
                    <a:pt x="63" y="32"/>
                    <a:pt x="63" y="31"/>
                    <a:pt x="64" y="30"/>
                  </a:cubicBezTo>
                  <a:cubicBezTo>
                    <a:pt x="64" y="29"/>
                    <a:pt x="65" y="29"/>
                    <a:pt x="65" y="28"/>
                  </a:cubicBezTo>
                  <a:cubicBezTo>
                    <a:pt x="66" y="27"/>
                    <a:pt x="66" y="27"/>
                    <a:pt x="66" y="27"/>
                  </a:cubicBezTo>
                  <a:cubicBezTo>
                    <a:pt x="66" y="26"/>
                    <a:pt x="67" y="26"/>
                    <a:pt x="67" y="26"/>
                  </a:cubicBezTo>
                  <a:cubicBezTo>
                    <a:pt x="67" y="26"/>
                    <a:pt x="67" y="25"/>
                    <a:pt x="67" y="24"/>
                  </a:cubicBezTo>
                  <a:cubicBezTo>
                    <a:pt x="67" y="24"/>
                    <a:pt x="67" y="24"/>
                    <a:pt x="66" y="24"/>
                  </a:cubicBezTo>
                  <a:cubicBezTo>
                    <a:pt x="66" y="24"/>
                    <a:pt x="65" y="22"/>
                    <a:pt x="65" y="22"/>
                  </a:cubicBezTo>
                  <a:cubicBezTo>
                    <a:pt x="65" y="22"/>
                    <a:pt x="65" y="21"/>
                    <a:pt x="65" y="21"/>
                  </a:cubicBezTo>
                  <a:cubicBezTo>
                    <a:pt x="65" y="21"/>
                    <a:pt x="65" y="20"/>
                    <a:pt x="65" y="20"/>
                  </a:cubicBezTo>
                  <a:cubicBezTo>
                    <a:pt x="65" y="20"/>
                    <a:pt x="64" y="19"/>
                    <a:pt x="63" y="19"/>
                  </a:cubicBezTo>
                  <a:cubicBezTo>
                    <a:pt x="63" y="18"/>
                    <a:pt x="63" y="17"/>
                    <a:pt x="64" y="16"/>
                  </a:cubicBezTo>
                  <a:cubicBezTo>
                    <a:pt x="63" y="14"/>
                    <a:pt x="63" y="14"/>
                    <a:pt x="63" y="14"/>
                  </a:cubicBezTo>
                  <a:cubicBezTo>
                    <a:pt x="63" y="14"/>
                    <a:pt x="62" y="13"/>
                    <a:pt x="62" y="12"/>
                  </a:cubicBezTo>
                  <a:cubicBezTo>
                    <a:pt x="61" y="12"/>
                    <a:pt x="61" y="12"/>
                    <a:pt x="61" y="12"/>
                  </a:cubicBezTo>
                  <a:cubicBezTo>
                    <a:pt x="61" y="12"/>
                    <a:pt x="61" y="12"/>
                    <a:pt x="61" y="12"/>
                  </a:cubicBezTo>
                  <a:cubicBezTo>
                    <a:pt x="61" y="12"/>
                    <a:pt x="61" y="12"/>
                    <a:pt x="61" y="12"/>
                  </a:cubicBezTo>
                  <a:cubicBezTo>
                    <a:pt x="61" y="11"/>
                    <a:pt x="61" y="11"/>
                    <a:pt x="61" y="11"/>
                  </a:cubicBezTo>
                  <a:cubicBezTo>
                    <a:pt x="61" y="11"/>
                    <a:pt x="62" y="10"/>
                    <a:pt x="62" y="9"/>
                  </a:cubicBezTo>
                  <a:cubicBezTo>
                    <a:pt x="63" y="8"/>
                    <a:pt x="64" y="8"/>
                    <a:pt x="65" y="8"/>
                  </a:cubicBezTo>
                  <a:cubicBezTo>
                    <a:pt x="65" y="8"/>
                    <a:pt x="65" y="8"/>
                    <a:pt x="65" y="7"/>
                  </a:cubicBezTo>
                  <a:cubicBezTo>
                    <a:pt x="66" y="7"/>
                    <a:pt x="66" y="6"/>
                    <a:pt x="67" y="5"/>
                  </a:cubicBezTo>
                  <a:cubicBezTo>
                    <a:pt x="67" y="4"/>
                    <a:pt x="67" y="4"/>
                    <a:pt x="67" y="3"/>
                  </a:cubicBezTo>
                  <a:cubicBezTo>
                    <a:pt x="66" y="3"/>
                    <a:pt x="66" y="3"/>
                    <a:pt x="66" y="3"/>
                  </a:cubicBezTo>
                  <a:cubicBezTo>
                    <a:pt x="65" y="4"/>
                    <a:pt x="65" y="4"/>
                    <a:pt x="65" y="4"/>
                  </a:cubicBezTo>
                  <a:cubicBezTo>
                    <a:pt x="65" y="4"/>
                    <a:pt x="65" y="4"/>
                    <a:pt x="65" y="4"/>
                  </a:cubicBezTo>
                  <a:cubicBezTo>
                    <a:pt x="64" y="4"/>
                    <a:pt x="64" y="4"/>
                    <a:pt x="63" y="4"/>
                  </a:cubicBezTo>
                  <a:cubicBezTo>
                    <a:pt x="63" y="4"/>
                    <a:pt x="62" y="4"/>
                    <a:pt x="62" y="4"/>
                  </a:cubicBezTo>
                  <a:cubicBezTo>
                    <a:pt x="62" y="4"/>
                    <a:pt x="62" y="4"/>
                    <a:pt x="62" y="4"/>
                  </a:cubicBezTo>
                  <a:cubicBezTo>
                    <a:pt x="61" y="4"/>
                    <a:pt x="59" y="5"/>
                    <a:pt x="57" y="5"/>
                  </a:cubicBezTo>
                  <a:cubicBezTo>
                    <a:pt x="57" y="5"/>
                    <a:pt x="57" y="5"/>
                    <a:pt x="57" y="5"/>
                  </a:cubicBezTo>
                  <a:cubicBezTo>
                    <a:pt x="56" y="5"/>
                    <a:pt x="55" y="5"/>
                    <a:pt x="55" y="5"/>
                  </a:cubicBezTo>
                  <a:cubicBezTo>
                    <a:pt x="55" y="5"/>
                    <a:pt x="54" y="5"/>
                    <a:pt x="54" y="5"/>
                  </a:cubicBezTo>
                  <a:cubicBezTo>
                    <a:pt x="54" y="5"/>
                    <a:pt x="54" y="5"/>
                    <a:pt x="53" y="5"/>
                  </a:cubicBezTo>
                  <a:cubicBezTo>
                    <a:pt x="53" y="5"/>
                    <a:pt x="52" y="6"/>
                    <a:pt x="51" y="6"/>
                  </a:cubicBezTo>
                  <a:cubicBezTo>
                    <a:pt x="49" y="6"/>
                    <a:pt x="48" y="5"/>
                    <a:pt x="47" y="4"/>
                  </a:cubicBezTo>
                  <a:cubicBezTo>
                    <a:pt x="44" y="4"/>
                    <a:pt x="44" y="4"/>
                    <a:pt x="44" y="4"/>
                  </a:cubicBezTo>
                  <a:cubicBezTo>
                    <a:pt x="43" y="3"/>
                    <a:pt x="43" y="3"/>
                    <a:pt x="43" y="3"/>
                  </a:cubicBezTo>
                  <a:cubicBezTo>
                    <a:pt x="42" y="3"/>
                    <a:pt x="41" y="3"/>
                    <a:pt x="40" y="3"/>
                  </a:cubicBezTo>
                  <a:cubicBezTo>
                    <a:pt x="39" y="3"/>
                    <a:pt x="38" y="3"/>
                    <a:pt x="37" y="3"/>
                  </a:cubicBezTo>
                  <a:cubicBezTo>
                    <a:pt x="37" y="3"/>
                    <a:pt x="36" y="2"/>
                    <a:pt x="36" y="2"/>
                  </a:cubicBezTo>
                  <a:cubicBezTo>
                    <a:pt x="31" y="4"/>
                    <a:pt x="31" y="4"/>
                    <a:pt x="31" y="4"/>
                  </a:cubicBezTo>
                  <a:cubicBezTo>
                    <a:pt x="24" y="1"/>
                    <a:pt x="24" y="1"/>
                    <a:pt x="24" y="1"/>
                  </a:cubicBezTo>
                  <a:cubicBezTo>
                    <a:pt x="20" y="0"/>
                    <a:pt x="20" y="0"/>
                    <a:pt x="20" y="0"/>
                  </a:cubicBezTo>
                  <a:cubicBezTo>
                    <a:pt x="18" y="0"/>
                    <a:pt x="18" y="0"/>
                    <a:pt x="18" y="0"/>
                  </a:cubicBezTo>
                  <a:cubicBezTo>
                    <a:pt x="17" y="2"/>
                    <a:pt x="17" y="2"/>
                    <a:pt x="17" y="2"/>
                  </a:cubicBezTo>
                  <a:cubicBezTo>
                    <a:pt x="11" y="2"/>
                    <a:pt x="11" y="2"/>
                    <a:pt x="11" y="2"/>
                  </a:cubicBezTo>
                  <a:cubicBezTo>
                    <a:pt x="11" y="1"/>
                    <a:pt x="11" y="1"/>
                    <a:pt x="11" y="1"/>
                  </a:cubicBezTo>
                  <a:cubicBezTo>
                    <a:pt x="9" y="1"/>
                    <a:pt x="7" y="1"/>
                    <a:pt x="6" y="1"/>
                  </a:cubicBezTo>
                  <a:cubicBezTo>
                    <a:pt x="5" y="1"/>
                    <a:pt x="5" y="1"/>
                    <a:pt x="4" y="1"/>
                  </a:cubicBezTo>
                  <a:cubicBezTo>
                    <a:pt x="4" y="1"/>
                    <a:pt x="3" y="2"/>
                    <a:pt x="3" y="2"/>
                  </a:cubicBezTo>
                  <a:cubicBezTo>
                    <a:pt x="3" y="3"/>
                    <a:pt x="3" y="4"/>
                    <a:pt x="3" y="6"/>
                  </a:cubicBezTo>
                  <a:cubicBezTo>
                    <a:pt x="2" y="6"/>
                    <a:pt x="1" y="7"/>
                    <a:pt x="0" y="7"/>
                  </a:cubicBezTo>
                  <a:cubicBezTo>
                    <a:pt x="0" y="7"/>
                    <a:pt x="0" y="7"/>
                    <a:pt x="0" y="7"/>
                  </a:cubicBezTo>
                  <a:cubicBezTo>
                    <a:pt x="0" y="8"/>
                    <a:pt x="0" y="9"/>
                    <a:pt x="0" y="9"/>
                  </a:cubicBezTo>
                  <a:cubicBezTo>
                    <a:pt x="5" y="10"/>
                    <a:pt x="5" y="10"/>
                    <a:pt x="5" y="10"/>
                  </a:cubicBezTo>
                  <a:cubicBezTo>
                    <a:pt x="8" y="11"/>
                    <a:pt x="8" y="11"/>
                    <a:pt x="8" y="11"/>
                  </a:cubicBezTo>
                  <a:cubicBezTo>
                    <a:pt x="10" y="14"/>
                    <a:pt x="10" y="14"/>
                    <a:pt x="10" y="14"/>
                  </a:cubicBezTo>
                  <a:cubicBezTo>
                    <a:pt x="11" y="15"/>
                    <a:pt x="12" y="16"/>
                    <a:pt x="12" y="16"/>
                  </a:cubicBezTo>
                  <a:cubicBezTo>
                    <a:pt x="12" y="16"/>
                    <a:pt x="13" y="16"/>
                    <a:pt x="13" y="16"/>
                  </a:cubicBezTo>
                  <a:cubicBezTo>
                    <a:pt x="13" y="16"/>
                    <a:pt x="13" y="15"/>
                    <a:pt x="13" y="15"/>
                  </a:cubicBezTo>
                  <a:cubicBezTo>
                    <a:pt x="14" y="15"/>
                    <a:pt x="14" y="15"/>
                    <a:pt x="14" y="15"/>
                  </a:cubicBezTo>
                  <a:cubicBezTo>
                    <a:pt x="15" y="16"/>
                    <a:pt x="15" y="16"/>
                    <a:pt x="16" y="16"/>
                  </a:cubicBezTo>
                  <a:cubicBezTo>
                    <a:pt x="16" y="16"/>
                    <a:pt x="16" y="16"/>
                    <a:pt x="16" y="16"/>
                  </a:cubicBezTo>
                  <a:cubicBezTo>
                    <a:pt x="16" y="16"/>
                    <a:pt x="16" y="16"/>
                    <a:pt x="17" y="16"/>
                  </a:cubicBezTo>
                  <a:cubicBezTo>
                    <a:pt x="17" y="16"/>
                    <a:pt x="18" y="16"/>
                    <a:pt x="18" y="16"/>
                  </a:cubicBezTo>
                  <a:cubicBezTo>
                    <a:pt x="19" y="16"/>
                    <a:pt x="20" y="16"/>
                    <a:pt x="21" y="17"/>
                  </a:cubicBezTo>
                  <a:cubicBezTo>
                    <a:pt x="21" y="17"/>
                    <a:pt x="22" y="17"/>
                    <a:pt x="23" y="17"/>
                  </a:cubicBezTo>
                  <a:cubicBezTo>
                    <a:pt x="23" y="16"/>
                    <a:pt x="24" y="16"/>
                    <a:pt x="24" y="16"/>
                  </a:cubicBezTo>
                  <a:cubicBezTo>
                    <a:pt x="26" y="15"/>
                    <a:pt x="29" y="15"/>
                    <a:pt x="31" y="17"/>
                  </a:cubicBezTo>
                  <a:cubicBezTo>
                    <a:pt x="31" y="18"/>
                    <a:pt x="31" y="18"/>
                    <a:pt x="32" y="19"/>
                  </a:cubicBezTo>
                  <a:cubicBezTo>
                    <a:pt x="32" y="19"/>
                    <a:pt x="32" y="19"/>
                    <a:pt x="32" y="19"/>
                  </a:cubicBezTo>
                  <a:cubicBezTo>
                    <a:pt x="33" y="19"/>
                    <a:pt x="33" y="19"/>
                    <a:pt x="33" y="19"/>
                  </a:cubicBezTo>
                  <a:cubicBezTo>
                    <a:pt x="33" y="18"/>
                    <a:pt x="34" y="18"/>
                    <a:pt x="35" y="18"/>
                  </a:cubicBezTo>
                  <a:cubicBezTo>
                    <a:pt x="35" y="18"/>
                    <a:pt x="36" y="18"/>
                    <a:pt x="36" y="19"/>
                  </a:cubicBezTo>
                  <a:cubicBezTo>
                    <a:pt x="37" y="19"/>
                    <a:pt x="37" y="19"/>
                    <a:pt x="37" y="20"/>
                  </a:cubicBezTo>
                  <a:cubicBezTo>
                    <a:pt x="38" y="20"/>
                    <a:pt x="38" y="21"/>
                    <a:pt x="39" y="22"/>
                  </a:cubicBezTo>
                  <a:cubicBezTo>
                    <a:pt x="39" y="23"/>
                    <a:pt x="39" y="23"/>
                    <a:pt x="40" y="24"/>
                  </a:cubicBezTo>
                  <a:cubicBezTo>
                    <a:pt x="41" y="25"/>
                    <a:pt x="41" y="25"/>
                    <a:pt x="42" y="25"/>
                  </a:cubicBezTo>
                  <a:cubicBezTo>
                    <a:pt x="43" y="25"/>
                    <a:pt x="43" y="24"/>
                    <a:pt x="43" y="24"/>
                  </a:cubicBezTo>
                  <a:cubicBezTo>
                    <a:pt x="43" y="24"/>
                    <a:pt x="44" y="24"/>
                    <a:pt x="44" y="24"/>
                  </a:cubicBezTo>
                  <a:cubicBezTo>
                    <a:pt x="45" y="24"/>
                    <a:pt x="45" y="24"/>
                    <a:pt x="46" y="24"/>
                  </a:cubicBezTo>
                  <a:cubicBezTo>
                    <a:pt x="46" y="25"/>
                    <a:pt x="47" y="25"/>
                    <a:pt x="47" y="25"/>
                  </a:cubicBezTo>
                  <a:cubicBezTo>
                    <a:pt x="48" y="25"/>
                    <a:pt x="49" y="25"/>
                    <a:pt x="49" y="25"/>
                  </a:cubicBezTo>
                  <a:cubicBezTo>
                    <a:pt x="51" y="25"/>
                    <a:pt x="52" y="25"/>
                    <a:pt x="52" y="26"/>
                  </a:cubicBezTo>
                  <a:cubicBezTo>
                    <a:pt x="53" y="27"/>
                    <a:pt x="53" y="27"/>
                    <a:pt x="53" y="27"/>
                  </a:cubicBezTo>
                  <a:cubicBezTo>
                    <a:pt x="54" y="29"/>
                    <a:pt x="55" y="30"/>
                    <a:pt x="55" y="32"/>
                  </a:cubicBezTo>
                  <a:cubicBezTo>
                    <a:pt x="56" y="34"/>
                    <a:pt x="57" y="36"/>
                    <a:pt x="58" y="37"/>
                  </a:cubicBezTo>
                  <a:cubicBezTo>
                    <a:pt x="58" y="38"/>
                    <a:pt x="58" y="38"/>
                    <a:pt x="58" y="38"/>
                  </a:cubicBezTo>
                  <a:cubicBezTo>
                    <a:pt x="60" y="37"/>
                    <a:pt x="60" y="37"/>
                    <a:pt x="60" y="37"/>
                  </a:cubicBezTo>
                  <a:cubicBezTo>
                    <a:pt x="60" y="35"/>
                    <a:pt x="60" y="35"/>
                    <a:pt x="60" y="35"/>
                  </a:cubicBezTo>
                  <a:cubicBezTo>
                    <a:pt x="60" y="35"/>
                    <a:pt x="60" y="35"/>
                    <a:pt x="61" y="34"/>
                  </a:cubicBezTo>
                  <a:cubicBezTo>
                    <a:pt x="62" y="33"/>
                    <a:pt x="62" y="33"/>
                    <a:pt x="62" y="33"/>
                  </a:cubicBezTo>
                  <a:cubicBezTo>
                    <a:pt x="63" y="33"/>
                    <a:pt x="63" y="32"/>
                    <a:pt x="63" y="32"/>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88" name="Freeform 234"/>
            <p:cNvSpPr>
              <a:spLocks/>
            </p:cNvSpPr>
            <p:nvPr/>
          </p:nvSpPr>
          <p:spPr bwMode="auto">
            <a:xfrm>
              <a:off x="7719240" y="3882117"/>
              <a:ext cx="117475" cy="77787"/>
            </a:xfrm>
            <a:custGeom>
              <a:avLst/>
              <a:gdLst>
                <a:gd name="T0" fmla="*/ 13 w 37"/>
                <a:gd name="T1" fmla="*/ 24 h 24"/>
                <a:gd name="T2" fmla="*/ 14 w 37"/>
                <a:gd name="T3" fmla="*/ 21 h 24"/>
                <a:gd name="T4" fmla="*/ 15 w 37"/>
                <a:gd name="T5" fmla="*/ 19 h 24"/>
                <a:gd name="T6" fmla="*/ 18 w 37"/>
                <a:gd name="T7" fmla="*/ 18 h 24"/>
                <a:gd name="T8" fmla="*/ 22 w 37"/>
                <a:gd name="T9" fmla="*/ 18 h 24"/>
                <a:gd name="T10" fmla="*/ 23 w 37"/>
                <a:gd name="T11" fmla="*/ 20 h 24"/>
                <a:gd name="T12" fmla="*/ 24 w 37"/>
                <a:gd name="T13" fmla="*/ 21 h 24"/>
                <a:gd name="T14" fmla="*/ 25 w 37"/>
                <a:gd name="T15" fmla="*/ 20 h 24"/>
                <a:gd name="T16" fmla="*/ 27 w 37"/>
                <a:gd name="T17" fmla="*/ 22 h 24"/>
                <a:gd name="T18" fmla="*/ 30 w 37"/>
                <a:gd name="T19" fmla="*/ 23 h 24"/>
                <a:gd name="T20" fmla="*/ 32 w 37"/>
                <a:gd name="T21" fmla="*/ 22 h 24"/>
                <a:gd name="T22" fmla="*/ 36 w 37"/>
                <a:gd name="T23" fmla="*/ 21 h 24"/>
                <a:gd name="T24" fmla="*/ 37 w 37"/>
                <a:gd name="T25" fmla="*/ 17 h 24"/>
                <a:gd name="T26" fmla="*/ 37 w 37"/>
                <a:gd name="T27" fmla="*/ 13 h 24"/>
                <a:gd name="T28" fmla="*/ 35 w 37"/>
                <a:gd name="T29" fmla="*/ 10 h 24"/>
                <a:gd name="T30" fmla="*/ 34 w 37"/>
                <a:gd name="T31" fmla="*/ 7 h 24"/>
                <a:gd name="T32" fmla="*/ 33 w 37"/>
                <a:gd name="T33" fmla="*/ 7 h 24"/>
                <a:gd name="T34" fmla="*/ 31 w 37"/>
                <a:gd name="T35" fmla="*/ 5 h 24"/>
                <a:gd name="T36" fmla="*/ 30 w 37"/>
                <a:gd name="T37" fmla="*/ 5 h 24"/>
                <a:gd name="T38" fmla="*/ 29 w 37"/>
                <a:gd name="T39" fmla="*/ 5 h 24"/>
                <a:gd name="T40" fmla="*/ 26 w 37"/>
                <a:gd name="T41" fmla="*/ 4 h 24"/>
                <a:gd name="T42" fmla="*/ 25 w 37"/>
                <a:gd name="T43" fmla="*/ 2 h 24"/>
                <a:gd name="T44" fmla="*/ 24 w 37"/>
                <a:gd name="T45" fmla="*/ 1 h 24"/>
                <a:gd name="T46" fmla="*/ 21 w 37"/>
                <a:gd name="T47" fmla="*/ 0 h 24"/>
                <a:gd name="T48" fmla="*/ 20 w 37"/>
                <a:gd name="T49" fmla="*/ 1 h 24"/>
                <a:gd name="T50" fmla="*/ 17 w 37"/>
                <a:gd name="T51" fmla="*/ 2 h 24"/>
                <a:gd name="T52" fmla="*/ 12 w 37"/>
                <a:gd name="T53" fmla="*/ 6 h 24"/>
                <a:gd name="T54" fmla="*/ 5 w 37"/>
                <a:gd name="T55" fmla="*/ 6 h 24"/>
                <a:gd name="T56" fmla="*/ 2 w 37"/>
                <a:gd name="T57" fmla="*/ 4 h 24"/>
                <a:gd name="T58" fmla="*/ 0 w 37"/>
                <a:gd name="T59" fmla="*/ 7 h 24"/>
                <a:gd name="T60" fmla="*/ 2 w 37"/>
                <a:gd name="T61" fmla="*/ 12 h 24"/>
                <a:gd name="T62" fmla="*/ 4 w 37"/>
                <a:gd name="T63" fmla="*/ 16 h 24"/>
                <a:gd name="T64" fmla="*/ 5 w 37"/>
                <a:gd name="T65" fmla="*/ 19 h 24"/>
                <a:gd name="T66" fmla="*/ 5 w 37"/>
                <a:gd name="T67" fmla="*/ 21 h 24"/>
                <a:gd name="T68" fmla="*/ 7 w 37"/>
                <a:gd name="T69" fmla="*/ 23 h 24"/>
                <a:gd name="T70" fmla="*/ 9 w 37"/>
                <a:gd name="T71" fmla="*/ 24 h 24"/>
                <a:gd name="T72" fmla="*/ 11 w 37"/>
                <a:gd name="T73" fmla="*/ 23 h 24"/>
                <a:gd name="T74" fmla="*/ 13 w 37"/>
                <a:gd name="T75" fmla="*/ 24 h 24"/>
                <a:gd name="T76" fmla="*/ 13 w 37"/>
                <a:gd name="T7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24">
                  <a:moveTo>
                    <a:pt x="13" y="24"/>
                  </a:moveTo>
                  <a:cubicBezTo>
                    <a:pt x="13" y="24"/>
                    <a:pt x="13" y="24"/>
                    <a:pt x="13" y="24"/>
                  </a:cubicBezTo>
                  <a:cubicBezTo>
                    <a:pt x="13" y="24"/>
                    <a:pt x="14" y="23"/>
                    <a:pt x="14" y="23"/>
                  </a:cubicBezTo>
                  <a:cubicBezTo>
                    <a:pt x="14" y="22"/>
                    <a:pt x="14" y="22"/>
                    <a:pt x="14" y="21"/>
                  </a:cubicBezTo>
                  <a:cubicBezTo>
                    <a:pt x="15" y="21"/>
                    <a:pt x="16" y="21"/>
                    <a:pt x="16" y="21"/>
                  </a:cubicBezTo>
                  <a:cubicBezTo>
                    <a:pt x="15" y="20"/>
                    <a:pt x="15" y="19"/>
                    <a:pt x="15" y="19"/>
                  </a:cubicBezTo>
                  <a:cubicBezTo>
                    <a:pt x="16" y="19"/>
                    <a:pt x="16" y="18"/>
                    <a:pt x="17" y="18"/>
                  </a:cubicBezTo>
                  <a:cubicBezTo>
                    <a:pt x="17" y="18"/>
                    <a:pt x="18" y="18"/>
                    <a:pt x="18" y="18"/>
                  </a:cubicBezTo>
                  <a:cubicBezTo>
                    <a:pt x="18" y="17"/>
                    <a:pt x="20" y="17"/>
                    <a:pt x="20" y="17"/>
                  </a:cubicBezTo>
                  <a:cubicBezTo>
                    <a:pt x="21" y="17"/>
                    <a:pt x="22" y="17"/>
                    <a:pt x="22" y="18"/>
                  </a:cubicBezTo>
                  <a:cubicBezTo>
                    <a:pt x="22" y="18"/>
                    <a:pt x="23" y="19"/>
                    <a:pt x="23" y="19"/>
                  </a:cubicBezTo>
                  <a:cubicBezTo>
                    <a:pt x="23" y="19"/>
                    <a:pt x="23" y="19"/>
                    <a:pt x="23" y="20"/>
                  </a:cubicBezTo>
                  <a:cubicBezTo>
                    <a:pt x="23" y="21"/>
                    <a:pt x="23" y="21"/>
                    <a:pt x="23" y="21"/>
                  </a:cubicBezTo>
                  <a:cubicBezTo>
                    <a:pt x="24" y="21"/>
                    <a:pt x="24" y="21"/>
                    <a:pt x="24" y="21"/>
                  </a:cubicBezTo>
                  <a:cubicBezTo>
                    <a:pt x="24" y="20"/>
                    <a:pt x="24" y="20"/>
                    <a:pt x="24" y="20"/>
                  </a:cubicBezTo>
                  <a:cubicBezTo>
                    <a:pt x="24" y="20"/>
                    <a:pt x="25" y="20"/>
                    <a:pt x="25" y="20"/>
                  </a:cubicBezTo>
                  <a:cubicBezTo>
                    <a:pt x="25" y="20"/>
                    <a:pt x="26" y="20"/>
                    <a:pt x="26" y="20"/>
                  </a:cubicBezTo>
                  <a:cubicBezTo>
                    <a:pt x="27" y="21"/>
                    <a:pt x="27" y="22"/>
                    <a:pt x="27" y="22"/>
                  </a:cubicBezTo>
                  <a:cubicBezTo>
                    <a:pt x="28" y="22"/>
                    <a:pt x="29" y="23"/>
                    <a:pt x="29" y="23"/>
                  </a:cubicBezTo>
                  <a:cubicBezTo>
                    <a:pt x="30" y="23"/>
                    <a:pt x="30" y="23"/>
                    <a:pt x="30" y="23"/>
                  </a:cubicBezTo>
                  <a:cubicBezTo>
                    <a:pt x="31" y="23"/>
                    <a:pt x="31" y="22"/>
                    <a:pt x="31" y="22"/>
                  </a:cubicBezTo>
                  <a:cubicBezTo>
                    <a:pt x="31" y="22"/>
                    <a:pt x="31" y="22"/>
                    <a:pt x="32" y="22"/>
                  </a:cubicBezTo>
                  <a:cubicBezTo>
                    <a:pt x="35" y="21"/>
                    <a:pt x="35" y="21"/>
                    <a:pt x="35" y="21"/>
                  </a:cubicBezTo>
                  <a:cubicBezTo>
                    <a:pt x="35" y="21"/>
                    <a:pt x="36" y="21"/>
                    <a:pt x="36" y="21"/>
                  </a:cubicBezTo>
                  <a:cubicBezTo>
                    <a:pt x="36" y="20"/>
                    <a:pt x="36" y="19"/>
                    <a:pt x="36" y="19"/>
                  </a:cubicBezTo>
                  <a:cubicBezTo>
                    <a:pt x="36" y="18"/>
                    <a:pt x="37" y="18"/>
                    <a:pt x="37" y="17"/>
                  </a:cubicBezTo>
                  <a:cubicBezTo>
                    <a:pt x="37" y="14"/>
                    <a:pt x="37" y="14"/>
                    <a:pt x="37" y="14"/>
                  </a:cubicBezTo>
                  <a:cubicBezTo>
                    <a:pt x="37" y="14"/>
                    <a:pt x="37" y="13"/>
                    <a:pt x="37" y="13"/>
                  </a:cubicBezTo>
                  <a:cubicBezTo>
                    <a:pt x="37" y="12"/>
                    <a:pt x="37" y="12"/>
                    <a:pt x="37" y="12"/>
                  </a:cubicBezTo>
                  <a:cubicBezTo>
                    <a:pt x="35" y="10"/>
                    <a:pt x="35" y="10"/>
                    <a:pt x="35" y="10"/>
                  </a:cubicBezTo>
                  <a:cubicBezTo>
                    <a:pt x="35" y="10"/>
                    <a:pt x="35" y="9"/>
                    <a:pt x="35" y="8"/>
                  </a:cubicBezTo>
                  <a:cubicBezTo>
                    <a:pt x="35" y="7"/>
                    <a:pt x="35" y="7"/>
                    <a:pt x="34" y="7"/>
                  </a:cubicBezTo>
                  <a:cubicBezTo>
                    <a:pt x="34" y="7"/>
                    <a:pt x="34" y="7"/>
                    <a:pt x="34" y="7"/>
                  </a:cubicBezTo>
                  <a:cubicBezTo>
                    <a:pt x="33" y="7"/>
                    <a:pt x="33" y="7"/>
                    <a:pt x="33" y="7"/>
                  </a:cubicBezTo>
                  <a:cubicBezTo>
                    <a:pt x="32" y="6"/>
                    <a:pt x="32" y="6"/>
                    <a:pt x="32" y="6"/>
                  </a:cubicBezTo>
                  <a:cubicBezTo>
                    <a:pt x="31" y="6"/>
                    <a:pt x="31" y="5"/>
                    <a:pt x="31" y="5"/>
                  </a:cubicBezTo>
                  <a:cubicBezTo>
                    <a:pt x="30" y="5"/>
                    <a:pt x="30" y="5"/>
                    <a:pt x="29" y="5"/>
                  </a:cubicBezTo>
                  <a:cubicBezTo>
                    <a:pt x="30" y="5"/>
                    <a:pt x="30" y="5"/>
                    <a:pt x="30" y="5"/>
                  </a:cubicBezTo>
                  <a:cubicBezTo>
                    <a:pt x="30" y="5"/>
                    <a:pt x="30" y="5"/>
                    <a:pt x="29" y="5"/>
                  </a:cubicBezTo>
                  <a:cubicBezTo>
                    <a:pt x="30" y="6"/>
                    <a:pt x="30" y="6"/>
                    <a:pt x="29" y="5"/>
                  </a:cubicBezTo>
                  <a:cubicBezTo>
                    <a:pt x="30" y="6"/>
                    <a:pt x="31" y="6"/>
                    <a:pt x="28" y="5"/>
                  </a:cubicBezTo>
                  <a:cubicBezTo>
                    <a:pt x="27" y="5"/>
                    <a:pt x="27" y="4"/>
                    <a:pt x="26" y="4"/>
                  </a:cubicBezTo>
                  <a:cubicBezTo>
                    <a:pt x="26" y="4"/>
                    <a:pt x="25" y="4"/>
                    <a:pt x="25" y="3"/>
                  </a:cubicBezTo>
                  <a:cubicBezTo>
                    <a:pt x="25" y="3"/>
                    <a:pt x="25" y="3"/>
                    <a:pt x="25" y="2"/>
                  </a:cubicBezTo>
                  <a:cubicBezTo>
                    <a:pt x="25" y="2"/>
                    <a:pt x="25" y="2"/>
                    <a:pt x="25" y="2"/>
                  </a:cubicBezTo>
                  <a:cubicBezTo>
                    <a:pt x="25" y="1"/>
                    <a:pt x="25" y="1"/>
                    <a:pt x="24" y="1"/>
                  </a:cubicBezTo>
                  <a:cubicBezTo>
                    <a:pt x="23" y="1"/>
                    <a:pt x="23" y="1"/>
                    <a:pt x="23" y="1"/>
                  </a:cubicBezTo>
                  <a:cubicBezTo>
                    <a:pt x="22" y="1"/>
                    <a:pt x="21" y="0"/>
                    <a:pt x="21" y="0"/>
                  </a:cubicBezTo>
                  <a:cubicBezTo>
                    <a:pt x="21" y="0"/>
                    <a:pt x="21" y="0"/>
                    <a:pt x="21" y="0"/>
                  </a:cubicBezTo>
                  <a:cubicBezTo>
                    <a:pt x="20" y="1"/>
                    <a:pt x="20" y="1"/>
                    <a:pt x="20" y="1"/>
                  </a:cubicBezTo>
                  <a:cubicBezTo>
                    <a:pt x="17" y="2"/>
                    <a:pt x="17" y="2"/>
                    <a:pt x="17" y="2"/>
                  </a:cubicBezTo>
                  <a:cubicBezTo>
                    <a:pt x="17" y="2"/>
                    <a:pt x="17" y="2"/>
                    <a:pt x="17" y="2"/>
                  </a:cubicBezTo>
                  <a:cubicBezTo>
                    <a:pt x="16" y="3"/>
                    <a:pt x="16" y="4"/>
                    <a:pt x="16" y="4"/>
                  </a:cubicBezTo>
                  <a:cubicBezTo>
                    <a:pt x="15" y="5"/>
                    <a:pt x="14" y="6"/>
                    <a:pt x="12" y="6"/>
                  </a:cubicBezTo>
                  <a:cubicBezTo>
                    <a:pt x="9" y="5"/>
                    <a:pt x="9" y="5"/>
                    <a:pt x="9" y="5"/>
                  </a:cubicBezTo>
                  <a:cubicBezTo>
                    <a:pt x="5" y="6"/>
                    <a:pt x="5" y="6"/>
                    <a:pt x="5" y="6"/>
                  </a:cubicBezTo>
                  <a:cubicBezTo>
                    <a:pt x="3" y="3"/>
                    <a:pt x="3" y="3"/>
                    <a:pt x="3" y="3"/>
                  </a:cubicBezTo>
                  <a:cubicBezTo>
                    <a:pt x="2" y="4"/>
                    <a:pt x="2" y="4"/>
                    <a:pt x="2" y="4"/>
                  </a:cubicBezTo>
                  <a:cubicBezTo>
                    <a:pt x="2" y="4"/>
                    <a:pt x="1" y="4"/>
                    <a:pt x="1" y="5"/>
                  </a:cubicBezTo>
                  <a:cubicBezTo>
                    <a:pt x="1" y="5"/>
                    <a:pt x="0" y="6"/>
                    <a:pt x="0" y="7"/>
                  </a:cubicBezTo>
                  <a:cubicBezTo>
                    <a:pt x="1" y="9"/>
                    <a:pt x="1" y="9"/>
                    <a:pt x="1" y="9"/>
                  </a:cubicBezTo>
                  <a:cubicBezTo>
                    <a:pt x="2" y="12"/>
                    <a:pt x="2" y="12"/>
                    <a:pt x="2" y="12"/>
                  </a:cubicBezTo>
                  <a:cubicBezTo>
                    <a:pt x="2" y="13"/>
                    <a:pt x="2" y="14"/>
                    <a:pt x="3" y="14"/>
                  </a:cubicBezTo>
                  <a:cubicBezTo>
                    <a:pt x="4" y="15"/>
                    <a:pt x="4" y="16"/>
                    <a:pt x="4" y="16"/>
                  </a:cubicBezTo>
                  <a:cubicBezTo>
                    <a:pt x="5" y="17"/>
                    <a:pt x="5" y="17"/>
                    <a:pt x="5" y="17"/>
                  </a:cubicBezTo>
                  <a:cubicBezTo>
                    <a:pt x="5" y="17"/>
                    <a:pt x="5" y="19"/>
                    <a:pt x="5" y="19"/>
                  </a:cubicBezTo>
                  <a:cubicBezTo>
                    <a:pt x="5" y="20"/>
                    <a:pt x="5" y="20"/>
                    <a:pt x="5" y="20"/>
                  </a:cubicBezTo>
                  <a:cubicBezTo>
                    <a:pt x="5" y="20"/>
                    <a:pt x="5" y="21"/>
                    <a:pt x="5" y="21"/>
                  </a:cubicBezTo>
                  <a:cubicBezTo>
                    <a:pt x="6" y="21"/>
                    <a:pt x="6" y="22"/>
                    <a:pt x="6" y="22"/>
                  </a:cubicBezTo>
                  <a:cubicBezTo>
                    <a:pt x="6" y="22"/>
                    <a:pt x="7" y="23"/>
                    <a:pt x="7" y="23"/>
                  </a:cubicBezTo>
                  <a:cubicBezTo>
                    <a:pt x="8" y="23"/>
                    <a:pt x="8" y="23"/>
                    <a:pt x="8" y="23"/>
                  </a:cubicBezTo>
                  <a:cubicBezTo>
                    <a:pt x="9" y="23"/>
                    <a:pt x="9" y="24"/>
                    <a:pt x="9" y="24"/>
                  </a:cubicBezTo>
                  <a:cubicBezTo>
                    <a:pt x="9" y="23"/>
                    <a:pt x="10" y="23"/>
                    <a:pt x="10" y="23"/>
                  </a:cubicBezTo>
                  <a:cubicBezTo>
                    <a:pt x="10" y="23"/>
                    <a:pt x="11" y="23"/>
                    <a:pt x="11" y="23"/>
                  </a:cubicBezTo>
                  <a:cubicBezTo>
                    <a:pt x="11" y="23"/>
                    <a:pt x="12" y="23"/>
                    <a:pt x="12" y="23"/>
                  </a:cubicBezTo>
                  <a:cubicBezTo>
                    <a:pt x="12" y="23"/>
                    <a:pt x="13" y="24"/>
                    <a:pt x="13" y="24"/>
                  </a:cubicBezTo>
                  <a:cubicBezTo>
                    <a:pt x="13" y="24"/>
                    <a:pt x="13" y="24"/>
                    <a:pt x="13" y="24"/>
                  </a:cubicBezTo>
                  <a:cubicBezTo>
                    <a:pt x="13" y="24"/>
                    <a:pt x="13" y="24"/>
                    <a:pt x="13" y="24"/>
                  </a:cubicBezTo>
                  <a:close/>
                </a:path>
              </a:pathLst>
            </a:custGeom>
            <a:grpFill/>
            <a:ln w="9525">
              <a:solidFill>
                <a:srgbClr val="222A35">
                  <a:alpha val="25000"/>
                </a:srgb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89" name="Freeform 235"/>
            <p:cNvSpPr>
              <a:spLocks/>
            </p:cNvSpPr>
            <p:nvPr/>
          </p:nvSpPr>
          <p:spPr bwMode="auto">
            <a:xfrm>
              <a:off x="5439590" y="2508932"/>
              <a:ext cx="722313" cy="676274"/>
            </a:xfrm>
            <a:custGeom>
              <a:avLst/>
              <a:gdLst>
                <a:gd name="T0" fmla="*/ 21 w 227"/>
                <a:gd name="T1" fmla="*/ 158 h 212"/>
                <a:gd name="T2" fmla="*/ 20 w 227"/>
                <a:gd name="T3" fmla="*/ 168 h 212"/>
                <a:gd name="T4" fmla="*/ 10 w 227"/>
                <a:gd name="T5" fmla="*/ 180 h 212"/>
                <a:gd name="T6" fmla="*/ 14 w 227"/>
                <a:gd name="T7" fmla="*/ 190 h 212"/>
                <a:gd name="T8" fmla="*/ 21 w 227"/>
                <a:gd name="T9" fmla="*/ 199 h 212"/>
                <a:gd name="T10" fmla="*/ 21 w 227"/>
                <a:gd name="T11" fmla="*/ 212 h 212"/>
                <a:gd name="T12" fmla="*/ 32 w 227"/>
                <a:gd name="T13" fmla="*/ 209 h 212"/>
                <a:gd name="T14" fmla="*/ 37 w 227"/>
                <a:gd name="T15" fmla="*/ 201 h 212"/>
                <a:gd name="T16" fmla="*/ 60 w 227"/>
                <a:gd name="T17" fmla="*/ 190 h 212"/>
                <a:gd name="T18" fmla="*/ 95 w 227"/>
                <a:gd name="T19" fmla="*/ 188 h 212"/>
                <a:gd name="T20" fmla="*/ 112 w 227"/>
                <a:gd name="T21" fmla="*/ 188 h 212"/>
                <a:gd name="T22" fmla="*/ 121 w 227"/>
                <a:gd name="T23" fmla="*/ 190 h 212"/>
                <a:gd name="T24" fmla="*/ 130 w 227"/>
                <a:gd name="T25" fmla="*/ 189 h 212"/>
                <a:gd name="T26" fmla="*/ 145 w 227"/>
                <a:gd name="T27" fmla="*/ 187 h 212"/>
                <a:gd name="T28" fmla="*/ 164 w 227"/>
                <a:gd name="T29" fmla="*/ 180 h 212"/>
                <a:gd name="T30" fmla="*/ 175 w 227"/>
                <a:gd name="T31" fmla="*/ 184 h 212"/>
                <a:gd name="T32" fmla="*/ 191 w 227"/>
                <a:gd name="T33" fmla="*/ 177 h 212"/>
                <a:gd name="T34" fmla="*/ 203 w 227"/>
                <a:gd name="T35" fmla="*/ 182 h 212"/>
                <a:gd name="T36" fmla="*/ 202 w 227"/>
                <a:gd name="T37" fmla="*/ 143 h 212"/>
                <a:gd name="T38" fmla="*/ 218 w 227"/>
                <a:gd name="T39" fmla="*/ 137 h 212"/>
                <a:gd name="T40" fmla="*/ 213 w 227"/>
                <a:gd name="T41" fmla="*/ 130 h 212"/>
                <a:gd name="T42" fmla="*/ 206 w 227"/>
                <a:gd name="T43" fmla="*/ 118 h 212"/>
                <a:gd name="T44" fmla="*/ 201 w 227"/>
                <a:gd name="T45" fmla="*/ 111 h 212"/>
                <a:gd name="T46" fmla="*/ 203 w 227"/>
                <a:gd name="T47" fmla="*/ 94 h 212"/>
                <a:gd name="T48" fmla="*/ 217 w 227"/>
                <a:gd name="T49" fmla="*/ 93 h 212"/>
                <a:gd name="T50" fmla="*/ 227 w 227"/>
                <a:gd name="T51" fmla="*/ 82 h 212"/>
                <a:gd name="T52" fmla="*/ 216 w 227"/>
                <a:gd name="T53" fmla="*/ 73 h 212"/>
                <a:gd name="T54" fmla="*/ 208 w 227"/>
                <a:gd name="T55" fmla="*/ 70 h 212"/>
                <a:gd name="T56" fmla="*/ 196 w 227"/>
                <a:gd name="T57" fmla="*/ 61 h 212"/>
                <a:gd name="T58" fmla="*/ 179 w 227"/>
                <a:gd name="T59" fmla="*/ 50 h 212"/>
                <a:gd name="T60" fmla="*/ 174 w 227"/>
                <a:gd name="T61" fmla="*/ 43 h 212"/>
                <a:gd name="T62" fmla="*/ 164 w 227"/>
                <a:gd name="T63" fmla="*/ 29 h 212"/>
                <a:gd name="T64" fmla="*/ 158 w 227"/>
                <a:gd name="T65" fmla="*/ 15 h 212"/>
                <a:gd name="T66" fmla="*/ 154 w 227"/>
                <a:gd name="T67" fmla="*/ 6 h 212"/>
                <a:gd name="T68" fmla="*/ 136 w 227"/>
                <a:gd name="T69" fmla="*/ 2 h 212"/>
                <a:gd name="T70" fmla="*/ 124 w 227"/>
                <a:gd name="T71" fmla="*/ 11 h 212"/>
                <a:gd name="T72" fmla="*/ 119 w 227"/>
                <a:gd name="T73" fmla="*/ 7 h 212"/>
                <a:gd name="T74" fmla="*/ 108 w 227"/>
                <a:gd name="T75" fmla="*/ 5 h 212"/>
                <a:gd name="T76" fmla="*/ 97 w 227"/>
                <a:gd name="T77" fmla="*/ 2 h 212"/>
                <a:gd name="T78" fmla="*/ 92 w 227"/>
                <a:gd name="T79" fmla="*/ 4 h 212"/>
                <a:gd name="T80" fmla="*/ 86 w 227"/>
                <a:gd name="T81" fmla="*/ 1 h 212"/>
                <a:gd name="T82" fmla="*/ 79 w 227"/>
                <a:gd name="T83" fmla="*/ 11 h 212"/>
                <a:gd name="T84" fmla="*/ 69 w 227"/>
                <a:gd name="T85" fmla="*/ 18 h 212"/>
                <a:gd name="T86" fmla="*/ 59 w 227"/>
                <a:gd name="T87" fmla="*/ 26 h 212"/>
                <a:gd name="T88" fmla="*/ 57 w 227"/>
                <a:gd name="T89" fmla="*/ 42 h 212"/>
                <a:gd name="T90" fmla="*/ 63 w 227"/>
                <a:gd name="T91" fmla="*/ 47 h 212"/>
                <a:gd name="T92" fmla="*/ 54 w 227"/>
                <a:gd name="T93" fmla="*/ 59 h 212"/>
                <a:gd name="T94" fmla="*/ 45 w 227"/>
                <a:gd name="T95" fmla="*/ 70 h 212"/>
                <a:gd name="T96" fmla="*/ 47 w 227"/>
                <a:gd name="T97" fmla="*/ 89 h 212"/>
                <a:gd name="T98" fmla="*/ 46 w 227"/>
                <a:gd name="T99" fmla="*/ 96 h 212"/>
                <a:gd name="T100" fmla="*/ 37 w 227"/>
                <a:gd name="T101" fmla="*/ 96 h 212"/>
                <a:gd name="T102" fmla="*/ 29 w 227"/>
                <a:gd name="T103" fmla="*/ 102 h 212"/>
                <a:gd name="T104" fmla="*/ 18 w 227"/>
                <a:gd name="T105" fmla="*/ 113 h 212"/>
                <a:gd name="T106" fmla="*/ 1 w 227"/>
                <a:gd name="T107" fmla="*/ 11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7" h="212">
                  <a:moveTo>
                    <a:pt x="11" y="138"/>
                  </a:moveTo>
                  <a:cubicBezTo>
                    <a:pt x="17" y="147"/>
                    <a:pt x="17" y="147"/>
                    <a:pt x="17" y="147"/>
                  </a:cubicBezTo>
                  <a:cubicBezTo>
                    <a:pt x="18" y="153"/>
                    <a:pt x="18" y="153"/>
                    <a:pt x="18" y="153"/>
                  </a:cubicBezTo>
                  <a:cubicBezTo>
                    <a:pt x="19" y="155"/>
                    <a:pt x="20" y="157"/>
                    <a:pt x="21" y="158"/>
                  </a:cubicBezTo>
                  <a:cubicBezTo>
                    <a:pt x="21" y="158"/>
                    <a:pt x="21" y="159"/>
                    <a:pt x="21" y="160"/>
                  </a:cubicBezTo>
                  <a:cubicBezTo>
                    <a:pt x="21" y="161"/>
                    <a:pt x="21" y="161"/>
                    <a:pt x="21" y="162"/>
                  </a:cubicBezTo>
                  <a:cubicBezTo>
                    <a:pt x="21" y="162"/>
                    <a:pt x="21" y="162"/>
                    <a:pt x="21" y="162"/>
                  </a:cubicBezTo>
                  <a:cubicBezTo>
                    <a:pt x="22" y="165"/>
                    <a:pt x="22" y="167"/>
                    <a:pt x="20" y="168"/>
                  </a:cubicBezTo>
                  <a:cubicBezTo>
                    <a:pt x="20" y="169"/>
                    <a:pt x="19" y="171"/>
                    <a:pt x="17" y="173"/>
                  </a:cubicBezTo>
                  <a:cubicBezTo>
                    <a:pt x="17" y="173"/>
                    <a:pt x="17" y="173"/>
                    <a:pt x="17" y="173"/>
                  </a:cubicBezTo>
                  <a:cubicBezTo>
                    <a:pt x="13" y="175"/>
                    <a:pt x="13" y="175"/>
                    <a:pt x="13" y="175"/>
                  </a:cubicBezTo>
                  <a:cubicBezTo>
                    <a:pt x="10" y="180"/>
                    <a:pt x="10" y="180"/>
                    <a:pt x="10" y="180"/>
                  </a:cubicBezTo>
                  <a:cubicBezTo>
                    <a:pt x="7" y="187"/>
                    <a:pt x="7" y="187"/>
                    <a:pt x="7" y="187"/>
                  </a:cubicBezTo>
                  <a:cubicBezTo>
                    <a:pt x="7" y="189"/>
                    <a:pt x="7" y="189"/>
                    <a:pt x="7" y="189"/>
                  </a:cubicBezTo>
                  <a:cubicBezTo>
                    <a:pt x="7" y="189"/>
                    <a:pt x="7" y="189"/>
                    <a:pt x="7" y="189"/>
                  </a:cubicBezTo>
                  <a:cubicBezTo>
                    <a:pt x="8" y="189"/>
                    <a:pt x="14" y="190"/>
                    <a:pt x="14" y="190"/>
                  </a:cubicBezTo>
                  <a:cubicBezTo>
                    <a:pt x="14" y="190"/>
                    <a:pt x="14" y="190"/>
                    <a:pt x="14" y="190"/>
                  </a:cubicBezTo>
                  <a:cubicBezTo>
                    <a:pt x="20" y="193"/>
                    <a:pt x="20" y="193"/>
                    <a:pt x="20" y="193"/>
                  </a:cubicBezTo>
                  <a:cubicBezTo>
                    <a:pt x="21" y="198"/>
                    <a:pt x="21" y="198"/>
                    <a:pt x="21" y="198"/>
                  </a:cubicBezTo>
                  <a:cubicBezTo>
                    <a:pt x="21" y="199"/>
                    <a:pt x="21" y="199"/>
                    <a:pt x="21" y="199"/>
                  </a:cubicBezTo>
                  <a:cubicBezTo>
                    <a:pt x="21" y="205"/>
                    <a:pt x="21" y="205"/>
                    <a:pt x="21" y="206"/>
                  </a:cubicBezTo>
                  <a:cubicBezTo>
                    <a:pt x="21" y="206"/>
                    <a:pt x="21" y="210"/>
                    <a:pt x="21" y="211"/>
                  </a:cubicBezTo>
                  <a:cubicBezTo>
                    <a:pt x="21" y="211"/>
                    <a:pt x="21" y="211"/>
                    <a:pt x="21" y="211"/>
                  </a:cubicBezTo>
                  <a:cubicBezTo>
                    <a:pt x="21" y="211"/>
                    <a:pt x="21" y="212"/>
                    <a:pt x="21" y="212"/>
                  </a:cubicBezTo>
                  <a:cubicBezTo>
                    <a:pt x="24" y="210"/>
                    <a:pt x="24" y="210"/>
                    <a:pt x="24" y="210"/>
                  </a:cubicBezTo>
                  <a:cubicBezTo>
                    <a:pt x="25" y="211"/>
                    <a:pt x="25" y="211"/>
                    <a:pt x="25" y="211"/>
                  </a:cubicBezTo>
                  <a:cubicBezTo>
                    <a:pt x="25" y="211"/>
                    <a:pt x="27" y="211"/>
                    <a:pt x="29" y="212"/>
                  </a:cubicBezTo>
                  <a:cubicBezTo>
                    <a:pt x="30" y="210"/>
                    <a:pt x="31" y="209"/>
                    <a:pt x="32" y="209"/>
                  </a:cubicBezTo>
                  <a:cubicBezTo>
                    <a:pt x="32" y="209"/>
                    <a:pt x="32" y="209"/>
                    <a:pt x="32" y="210"/>
                  </a:cubicBezTo>
                  <a:cubicBezTo>
                    <a:pt x="33" y="209"/>
                    <a:pt x="34" y="206"/>
                    <a:pt x="34" y="206"/>
                  </a:cubicBezTo>
                  <a:cubicBezTo>
                    <a:pt x="35" y="203"/>
                    <a:pt x="35" y="203"/>
                    <a:pt x="35" y="203"/>
                  </a:cubicBezTo>
                  <a:cubicBezTo>
                    <a:pt x="37" y="201"/>
                    <a:pt x="37" y="201"/>
                    <a:pt x="37" y="201"/>
                  </a:cubicBezTo>
                  <a:cubicBezTo>
                    <a:pt x="37" y="199"/>
                    <a:pt x="37" y="199"/>
                    <a:pt x="37" y="199"/>
                  </a:cubicBezTo>
                  <a:cubicBezTo>
                    <a:pt x="42" y="196"/>
                    <a:pt x="42" y="196"/>
                    <a:pt x="42" y="196"/>
                  </a:cubicBezTo>
                  <a:cubicBezTo>
                    <a:pt x="54" y="194"/>
                    <a:pt x="54" y="194"/>
                    <a:pt x="54" y="194"/>
                  </a:cubicBezTo>
                  <a:cubicBezTo>
                    <a:pt x="60" y="190"/>
                    <a:pt x="60" y="190"/>
                    <a:pt x="60" y="190"/>
                  </a:cubicBezTo>
                  <a:cubicBezTo>
                    <a:pt x="68" y="191"/>
                    <a:pt x="68" y="191"/>
                    <a:pt x="68" y="191"/>
                  </a:cubicBezTo>
                  <a:cubicBezTo>
                    <a:pt x="88" y="190"/>
                    <a:pt x="88" y="190"/>
                    <a:pt x="88" y="190"/>
                  </a:cubicBezTo>
                  <a:cubicBezTo>
                    <a:pt x="95" y="188"/>
                    <a:pt x="95" y="188"/>
                    <a:pt x="95" y="188"/>
                  </a:cubicBezTo>
                  <a:cubicBezTo>
                    <a:pt x="95" y="188"/>
                    <a:pt x="95" y="188"/>
                    <a:pt x="95" y="188"/>
                  </a:cubicBezTo>
                  <a:cubicBezTo>
                    <a:pt x="95" y="188"/>
                    <a:pt x="96" y="188"/>
                    <a:pt x="96" y="188"/>
                  </a:cubicBezTo>
                  <a:cubicBezTo>
                    <a:pt x="97" y="189"/>
                    <a:pt x="100" y="189"/>
                    <a:pt x="101" y="189"/>
                  </a:cubicBezTo>
                  <a:cubicBezTo>
                    <a:pt x="103" y="189"/>
                    <a:pt x="111" y="188"/>
                    <a:pt x="112" y="188"/>
                  </a:cubicBezTo>
                  <a:cubicBezTo>
                    <a:pt x="112" y="188"/>
                    <a:pt x="112" y="188"/>
                    <a:pt x="112" y="188"/>
                  </a:cubicBezTo>
                  <a:cubicBezTo>
                    <a:pt x="116" y="191"/>
                    <a:pt x="116" y="191"/>
                    <a:pt x="116" y="191"/>
                  </a:cubicBezTo>
                  <a:cubicBezTo>
                    <a:pt x="118" y="193"/>
                    <a:pt x="118" y="193"/>
                    <a:pt x="118" y="193"/>
                  </a:cubicBezTo>
                  <a:cubicBezTo>
                    <a:pt x="119" y="192"/>
                    <a:pt x="120" y="191"/>
                    <a:pt x="121" y="190"/>
                  </a:cubicBezTo>
                  <a:cubicBezTo>
                    <a:pt x="121" y="190"/>
                    <a:pt x="121" y="190"/>
                    <a:pt x="121" y="190"/>
                  </a:cubicBezTo>
                  <a:cubicBezTo>
                    <a:pt x="122" y="190"/>
                    <a:pt x="122" y="190"/>
                    <a:pt x="122" y="190"/>
                  </a:cubicBezTo>
                  <a:cubicBezTo>
                    <a:pt x="124" y="190"/>
                    <a:pt x="127" y="192"/>
                    <a:pt x="127" y="192"/>
                  </a:cubicBezTo>
                  <a:cubicBezTo>
                    <a:pt x="129" y="193"/>
                    <a:pt x="129" y="193"/>
                    <a:pt x="129" y="193"/>
                  </a:cubicBezTo>
                  <a:cubicBezTo>
                    <a:pt x="130" y="189"/>
                    <a:pt x="130" y="189"/>
                    <a:pt x="130" y="189"/>
                  </a:cubicBezTo>
                  <a:cubicBezTo>
                    <a:pt x="135" y="190"/>
                    <a:pt x="135" y="190"/>
                    <a:pt x="135" y="190"/>
                  </a:cubicBezTo>
                  <a:cubicBezTo>
                    <a:pt x="140" y="185"/>
                    <a:pt x="140" y="185"/>
                    <a:pt x="140" y="185"/>
                  </a:cubicBezTo>
                  <a:cubicBezTo>
                    <a:pt x="143" y="186"/>
                    <a:pt x="143" y="186"/>
                    <a:pt x="143" y="186"/>
                  </a:cubicBezTo>
                  <a:cubicBezTo>
                    <a:pt x="145" y="187"/>
                    <a:pt x="145" y="187"/>
                    <a:pt x="145" y="187"/>
                  </a:cubicBezTo>
                  <a:cubicBezTo>
                    <a:pt x="149" y="184"/>
                    <a:pt x="149" y="184"/>
                    <a:pt x="149" y="184"/>
                  </a:cubicBezTo>
                  <a:cubicBezTo>
                    <a:pt x="153" y="187"/>
                    <a:pt x="153" y="187"/>
                    <a:pt x="153" y="187"/>
                  </a:cubicBezTo>
                  <a:cubicBezTo>
                    <a:pt x="153" y="185"/>
                    <a:pt x="155" y="184"/>
                    <a:pt x="158" y="183"/>
                  </a:cubicBezTo>
                  <a:cubicBezTo>
                    <a:pt x="159" y="182"/>
                    <a:pt x="162" y="180"/>
                    <a:pt x="164" y="180"/>
                  </a:cubicBezTo>
                  <a:cubicBezTo>
                    <a:pt x="166" y="180"/>
                    <a:pt x="168" y="181"/>
                    <a:pt x="168" y="182"/>
                  </a:cubicBezTo>
                  <a:cubicBezTo>
                    <a:pt x="169" y="183"/>
                    <a:pt x="170" y="183"/>
                    <a:pt x="171" y="185"/>
                  </a:cubicBezTo>
                  <a:cubicBezTo>
                    <a:pt x="172" y="186"/>
                    <a:pt x="172" y="186"/>
                    <a:pt x="172" y="186"/>
                  </a:cubicBezTo>
                  <a:cubicBezTo>
                    <a:pt x="175" y="184"/>
                    <a:pt x="175" y="184"/>
                    <a:pt x="175" y="184"/>
                  </a:cubicBezTo>
                  <a:cubicBezTo>
                    <a:pt x="177" y="181"/>
                    <a:pt x="177" y="181"/>
                    <a:pt x="177" y="181"/>
                  </a:cubicBezTo>
                  <a:cubicBezTo>
                    <a:pt x="180" y="181"/>
                    <a:pt x="180" y="181"/>
                    <a:pt x="180" y="181"/>
                  </a:cubicBezTo>
                  <a:cubicBezTo>
                    <a:pt x="184" y="179"/>
                    <a:pt x="184" y="179"/>
                    <a:pt x="184" y="179"/>
                  </a:cubicBezTo>
                  <a:cubicBezTo>
                    <a:pt x="191" y="177"/>
                    <a:pt x="191" y="177"/>
                    <a:pt x="191" y="177"/>
                  </a:cubicBezTo>
                  <a:cubicBezTo>
                    <a:pt x="197" y="179"/>
                    <a:pt x="197" y="179"/>
                    <a:pt x="197" y="179"/>
                  </a:cubicBezTo>
                  <a:cubicBezTo>
                    <a:pt x="200" y="183"/>
                    <a:pt x="200" y="183"/>
                    <a:pt x="200" y="183"/>
                  </a:cubicBezTo>
                  <a:cubicBezTo>
                    <a:pt x="202" y="183"/>
                    <a:pt x="202" y="183"/>
                    <a:pt x="202" y="183"/>
                  </a:cubicBezTo>
                  <a:cubicBezTo>
                    <a:pt x="203" y="182"/>
                    <a:pt x="203" y="182"/>
                    <a:pt x="203" y="182"/>
                  </a:cubicBezTo>
                  <a:cubicBezTo>
                    <a:pt x="201" y="179"/>
                    <a:pt x="201" y="179"/>
                    <a:pt x="201" y="179"/>
                  </a:cubicBezTo>
                  <a:cubicBezTo>
                    <a:pt x="196" y="168"/>
                    <a:pt x="196" y="168"/>
                    <a:pt x="196" y="168"/>
                  </a:cubicBezTo>
                  <a:cubicBezTo>
                    <a:pt x="201" y="153"/>
                    <a:pt x="201" y="153"/>
                    <a:pt x="201" y="153"/>
                  </a:cubicBezTo>
                  <a:cubicBezTo>
                    <a:pt x="202" y="143"/>
                    <a:pt x="202" y="143"/>
                    <a:pt x="202" y="143"/>
                  </a:cubicBezTo>
                  <a:cubicBezTo>
                    <a:pt x="213" y="142"/>
                    <a:pt x="213" y="142"/>
                    <a:pt x="213" y="142"/>
                  </a:cubicBezTo>
                  <a:cubicBezTo>
                    <a:pt x="216" y="138"/>
                    <a:pt x="216" y="138"/>
                    <a:pt x="216" y="138"/>
                  </a:cubicBezTo>
                  <a:cubicBezTo>
                    <a:pt x="219" y="137"/>
                    <a:pt x="219" y="137"/>
                    <a:pt x="219" y="137"/>
                  </a:cubicBezTo>
                  <a:cubicBezTo>
                    <a:pt x="218" y="137"/>
                    <a:pt x="218" y="137"/>
                    <a:pt x="218" y="137"/>
                  </a:cubicBezTo>
                  <a:cubicBezTo>
                    <a:pt x="218" y="135"/>
                    <a:pt x="218" y="135"/>
                    <a:pt x="218" y="135"/>
                  </a:cubicBezTo>
                  <a:cubicBezTo>
                    <a:pt x="216" y="135"/>
                    <a:pt x="216" y="135"/>
                    <a:pt x="216" y="135"/>
                  </a:cubicBezTo>
                  <a:cubicBezTo>
                    <a:pt x="212" y="133"/>
                    <a:pt x="212" y="133"/>
                    <a:pt x="212" y="133"/>
                  </a:cubicBezTo>
                  <a:cubicBezTo>
                    <a:pt x="213" y="130"/>
                    <a:pt x="213" y="130"/>
                    <a:pt x="213" y="130"/>
                  </a:cubicBezTo>
                  <a:cubicBezTo>
                    <a:pt x="210" y="123"/>
                    <a:pt x="210" y="123"/>
                    <a:pt x="210" y="123"/>
                  </a:cubicBezTo>
                  <a:cubicBezTo>
                    <a:pt x="210" y="122"/>
                    <a:pt x="210" y="122"/>
                    <a:pt x="210" y="122"/>
                  </a:cubicBezTo>
                  <a:cubicBezTo>
                    <a:pt x="209" y="122"/>
                    <a:pt x="209" y="122"/>
                    <a:pt x="209" y="122"/>
                  </a:cubicBezTo>
                  <a:cubicBezTo>
                    <a:pt x="206" y="118"/>
                    <a:pt x="206" y="118"/>
                    <a:pt x="206" y="118"/>
                  </a:cubicBezTo>
                  <a:cubicBezTo>
                    <a:pt x="208" y="115"/>
                    <a:pt x="208" y="115"/>
                    <a:pt x="208" y="115"/>
                  </a:cubicBezTo>
                  <a:cubicBezTo>
                    <a:pt x="207" y="114"/>
                    <a:pt x="207" y="114"/>
                    <a:pt x="207" y="114"/>
                  </a:cubicBezTo>
                  <a:cubicBezTo>
                    <a:pt x="205" y="112"/>
                    <a:pt x="205" y="112"/>
                    <a:pt x="205" y="112"/>
                  </a:cubicBezTo>
                  <a:cubicBezTo>
                    <a:pt x="201" y="111"/>
                    <a:pt x="201" y="111"/>
                    <a:pt x="201" y="111"/>
                  </a:cubicBezTo>
                  <a:cubicBezTo>
                    <a:pt x="197" y="107"/>
                    <a:pt x="197" y="107"/>
                    <a:pt x="197" y="107"/>
                  </a:cubicBezTo>
                  <a:cubicBezTo>
                    <a:pt x="196" y="104"/>
                    <a:pt x="196" y="104"/>
                    <a:pt x="196" y="104"/>
                  </a:cubicBezTo>
                  <a:cubicBezTo>
                    <a:pt x="198" y="97"/>
                    <a:pt x="198" y="97"/>
                    <a:pt x="198" y="97"/>
                  </a:cubicBezTo>
                  <a:cubicBezTo>
                    <a:pt x="199" y="96"/>
                    <a:pt x="200" y="95"/>
                    <a:pt x="203" y="94"/>
                  </a:cubicBezTo>
                  <a:cubicBezTo>
                    <a:pt x="204" y="93"/>
                    <a:pt x="205" y="93"/>
                    <a:pt x="206" y="93"/>
                  </a:cubicBezTo>
                  <a:cubicBezTo>
                    <a:pt x="207" y="93"/>
                    <a:pt x="208" y="93"/>
                    <a:pt x="209" y="94"/>
                  </a:cubicBezTo>
                  <a:cubicBezTo>
                    <a:pt x="213" y="95"/>
                    <a:pt x="213" y="95"/>
                    <a:pt x="213" y="95"/>
                  </a:cubicBezTo>
                  <a:cubicBezTo>
                    <a:pt x="217" y="93"/>
                    <a:pt x="217" y="93"/>
                    <a:pt x="217" y="93"/>
                  </a:cubicBezTo>
                  <a:cubicBezTo>
                    <a:pt x="219" y="92"/>
                    <a:pt x="222" y="90"/>
                    <a:pt x="223" y="89"/>
                  </a:cubicBezTo>
                  <a:cubicBezTo>
                    <a:pt x="223" y="88"/>
                    <a:pt x="223" y="87"/>
                    <a:pt x="222" y="86"/>
                  </a:cubicBezTo>
                  <a:cubicBezTo>
                    <a:pt x="221" y="84"/>
                    <a:pt x="221" y="84"/>
                    <a:pt x="221" y="84"/>
                  </a:cubicBezTo>
                  <a:cubicBezTo>
                    <a:pt x="227" y="82"/>
                    <a:pt x="227" y="82"/>
                    <a:pt x="227" y="82"/>
                  </a:cubicBezTo>
                  <a:cubicBezTo>
                    <a:pt x="227" y="81"/>
                    <a:pt x="227" y="81"/>
                    <a:pt x="227" y="81"/>
                  </a:cubicBezTo>
                  <a:cubicBezTo>
                    <a:pt x="227" y="79"/>
                    <a:pt x="227" y="79"/>
                    <a:pt x="227" y="79"/>
                  </a:cubicBezTo>
                  <a:cubicBezTo>
                    <a:pt x="222" y="77"/>
                    <a:pt x="222" y="77"/>
                    <a:pt x="222" y="77"/>
                  </a:cubicBezTo>
                  <a:cubicBezTo>
                    <a:pt x="216" y="73"/>
                    <a:pt x="216" y="73"/>
                    <a:pt x="216" y="73"/>
                  </a:cubicBezTo>
                  <a:cubicBezTo>
                    <a:pt x="217" y="71"/>
                    <a:pt x="217" y="71"/>
                    <a:pt x="217" y="71"/>
                  </a:cubicBezTo>
                  <a:cubicBezTo>
                    <a:pt x="217" y="71"/>
                    <a:pt x="217" y="71"/>
                    <a:pt x="217" y="71"/>
                  </a:cubicBezTo>
                  <a:cubicBezTo>
                    <a:pt x="209" y="69"/>
                    <a:pt x="209" y="69"/>
                    <a:pt x="209" y="69"/>
                  </a:cubicBezTo>
                  <a:cubicBezTo>
                    <a:pt x="208" y="70"/>
                    <a:pt x="208" y="70"/>
                    <a:pt x="208" y="70"/>
                  </a:cubicBezTo>
                  <a:cubicBezTo>
                    <a:pt x="206" y="72"/>
                    <a:pt x="206" y="72"/>
                    <a:pt x="206" y="72"/>
                  </a:cubicBezTo>
                  <a:cubicBezTo>
                    <a:pt x="199" y="72"/>
                    <a:pt x="199" y="72"/>
                    <a:pt x="199" y="72"/>
                  </a:cubicBezTo>
                  <a:cubicBezTo>
                    <a:pt x="198" y="64"/>
                    <a:pt x="198" y="64"/>
                    <a:pt x="198" y="64"/>
                  </a:cubicBezTo>
                  <a:cubicBezTo>
                    <a:pt x="196" y="61"/>
                    <a:pt x="196" y="61"/>
                    <a:pt x="196" y="61"/>
                  </a:cubicBezTo>
                  <a:cubicBezTo>
                    <a:pt x="193" y="60"/>
                    <a:pt x="193" y="60"/>
                    <a:pt x="193" y="60"/>
                  </a:cubicBezTo>
                  <a:cubicBezTo>
                    <a:pt x="184" y="58"/>
                    <a:pt x="184" y="58"/>
                    <a:pt x="184" y="58"/>
                  </a:cubicBezTo>
                  <a:cubicBezTo>
                    <a:pt x="179" y="52"/>
                    <a:pt x="179" y="52"/>
                    <a:pt x="179" y="52"/>
                  </a:cubicBezTo>
                  <a:cubicBezTo>
                    <a:pt x="179" y="50"/>
                    <a:pt x="179" y="50"/>
                    <a:pt x="179" y="50"/>
                  </a:cubicBezTo>
                  <a:cubicBezTo>
                    <a:pt x="179" y="50"/>
                    <a:pt x="177" y="50"/>
                    <a:pt x="177" y="50"/>
                  </a:cubicBezTo>
                  <a:cubicBezTo>
                    <a:pt x="175" y="49"/>
                    <a:pt x="174" y="48"/>
                    <a:pt x="174" y="48"/>
                  </a:cubicBezTo>
                  <a:cubicBezTo>
                    <a:pt x="173" y="46"/>
                    <a:pt x="174" y="45"/>
                    <a:pt x="174" y="44"/>
                  </a:cubicBezTo>
                  <a:cubicBezTo>
                    <a:pt x="174" y="43"/>
                    <a:pt x="174" y="43"/>
                    <a:pt x="174" y="43"/>
                  </a:cubicBezTo>
                  <a:cubicBezTo>
                    <a:pt x="173" y="43"/>
                    <a:pt x="173" y="43"/>
                    <a:pt x="173" y="43"/>
                  </a:cubicBezTo>
                  <a:cubicBezTo>
                    <a:pt x="168" y="40"/>
                    <a:pt x="168" y="40"/>
                    <a:pt x="168" y="40"/>
                  </a:cubicBezTo>
                  <a:cubicBezTo>
                    <a:pt x="162" y="38"/>
                    <a:pt x="162" y="38"/>
                    <a:pt x="162" y="38"/>
                  </a:cubicBezTo>
                  <a:cubicBezTo>
                    <a:pt x="164" y="29"/>
                    <a:pt x="164" y="29"/>
                    <a:pt x="164" y="29"/>
                  </a:cubicBezTo>
                  <a:cubicBezTo>
                    <a:pt x="165" y="24"/>
                    <a:pt x="165" y="24"/>
                    <a:pt x="165" y="24"/>
                  </a:cubicBezTo>
                  <a:cubicBezTo>
                    <a:pt x="163" y="22"/>
                    <a:pt x="163" y="22"/>
                    <a:pt x="163" y="22"/>
                  </a:cubicBezTo>
                  <a:cubicBezTo>
                    <a:pt x="159" y="19"/>
                    <a:pt x="159" y="19"/>
                    <a:pt x="159" y="19"/>
                  </a:cubicBezTo>
                  <a:cubicBezTo>
                    <a:pt x="158" y="15"/>
                    <a:pt x="158" y="15"/>
                    <a:pt x="158" y="15"/>
                  </a:cubicBezTo>
                  <a:cubicBezTo>
                    <a:pt x="158" y="6"/>
                    <a:pt x="158" y="6"/>
                    <a:pt x="158" y="6"/>
                  </a:cubicBezTo>
                  <a:cubicBezTo>
                    <a:pt x="158" y="6"/>
                    <a:pt x="158" y="6"/>
                    <a:pt x="158" y="6"/>
                  </a:cubicBezTo>
                  <a:cubicBezTo>
                    <a:pt x="155" y="8"/>
                    <a:pt x="155" y="8"/>
                    <a:pt x="155" y="8"/>
                  </a:cubicBezTo>
                  <a:cubicBezTo>
                    <a:pt x="154" y="6"/>
                    <a:pt x="154" y="6"/>
                    <a:pt x="154" y="6"/>
                  </a:cubicBezTo>
                  <a:cubicBezTo>
                    <a:pt x="152" y="6"/>
                    <a:pt x="152" y="6"/>
                    <a:pt x="152" y="6"/>
                  </a:cubicBezTo>
                  <a:cubicBezTo>
                    <a:pt x="146" y="2"/>
                    <a:pt x="146" y="2"/>
                    <a:pt x="146" y="2"/>
                  </a:cubicBezTo>
                  <a:cubicBezTo>
                    <a:pt x="141" y="0"/>
                    <a:pt x="141" y="0"/>
                    <a:pt x="141" y="0"/>
                  </a:cubicBezTo>
                  <a:cubicBezTo>
                    <a:pt x="140" y="1"/>
                    <a:pt x="138" y="2"/>
                    <a:pt x="136" y="2"/>
                  </a:cubicBezTo>
                  <a:cubicBezTo>
                    <a:pt x="135" y="2"/>
                    <a:pt x="135" y="3"/>
                    <a:pt x="135" y="3"/>
                  </a:cubicBezTo>
                  <a:cubicBezTo>
                    <a:pt x="134" y="3"/>
                    <a:pt x="133" y="4"/>
                    <a:pt x="132" y="4"/>
                  </a:cubicBezTo>
                  <a:cubicBezTo>
                    <a:pt x="132" y="4"/>
                    <a:pt x="131" y="5"/>
                    <a:pt x="131" y="6"/>
                  </a:cubicBezTo>
                  <a:cubicBezTo>
                    <a:pt x="130" y="9"/>
                    <a:pt x="126" y="11"/>
                    <a:pt x="124" y="11"/>
                  </a:cubicBezTo>
                  <a:cubicBezTo>
                    <a:pt x="124" y="11"/>
                    <a:pt x="124" y="11"/>
                    <a:pt x="124" y="11"/>
                  </a:cubicBezTo>
                  <a:cubicBezTo>
                    <a:pt x="122" y="11"/>
                    <a:pt x="120" y="9"/>
                    <a:pt x="119" y="7"/>
                  </a:cubicBezTo>
                  <a:cubicBezTo>
                    <a:pt x="119" y="7"/>
                    <a:pt x="119" y="7"/>
                    <a:pt x="119" y="7"/>
                  </a:cubicBezTo>
                  <a:cubicBezTo>
                    <a:pt x="119" y="7"/>
                    <a:pt x="119" y="7"/>
                    <a:pt x="119" y="7"/>
                  </a:cubicBezTo>
                  <a:cubicBezTo>
                    <a:pt x="118" y="1"/>
                    <a:pt x="118" y="1"/>
                    <a:pt x="118" y="1"/>
                  </a:cubicBezTo>
                  <a:cubicBezTo>
                    <a:pt x="114" y="1"/>
                    <a:pt x="114" y="1"/>
                    <a:pt x="114" y="1"/>
                  </a:cubicBezTo>
                  <a:cubicBezTo>
                    <a:pt x="110" y="3"/>
                    <a:pt x="110" y="3"/>
                    <a:pt x="110" y="3"/>
                  </a:cubicBezTo>
                  <a:cubicBezTo>
                    <a:pt x="108" y="5"/>
                    <a:pt x="108" y="5"/>
                    <a:pt x="108" y="5"/>
                  </a:cubicBezTo>
                  <a:cubicBezTo>
                    <a:pt x="102" y="4"/>
                    <a:pt x="102" y="4"/>
                    <a:pt x="102" y="4"/>
                  </a:cubicBezTo>
                  <a:cubicBezTo>
                    <a:pt x="100" y="1"/>
                    <a:pt x="100" y="1"/>
                    <a:pt x="100" y="1"/>
                  </a:cubicBezTo>
                  <a:cubicBezTo>
                    <a:pt x="99" y="1"/>
                    <a:pt x="99" y="1"/>
                    <a:pt x="99" y="1"/>
                  </a:cubicBezTo>
                  <a:cubicBezTo>
                    <a:pt x="97" y="2"/>
                    <a:pt x="97" y="2"/>
                    <a:pt x="97" y="2"/>
                  </a:cubicBezTo>
                  <a:cubicBezTo>
                    <a:pt x="96" y="3"/>
                    <a:pt x="95" y="4"/>
                    <a:pt x="94" y="4"/>
                  </a:cubicBezTo>
                  <a:cubicBezTo>
                    <a:pt x="94" y="4"/>
                    <a:pt x="94" y="4"/>
                    <a:pt x="94" y="4"/>
                  </a:cubicBezTo>
                  <a:cubicBezTo>
                    <a:pt x="93" y="4"/>
                    <a:pt x="93" y="4"/>
                    <a:pt x="93" y="4"/>
                  </a:cubicBezTo>
                  <a:cubicBezTo>
                    <a:pt x="93" y="4"/>
                    <a:pt x="92" y="4"/>
                    <a:pt x="92" y="4"/>
                  </a:cubicBezTo>
                  <a:cubicBezTo>
                    <a:pt x="92" y="4"/>
                    <a:pt x="91" y="4"/>
                    <a:pt x="91" y="4"/>
                  </a:cubicBezTo>
                  <a:cubicBezTo>
                    <a:pt x="91" y="4"/>
                    <a:pt x="91" y="4"/>
                    <a:pt x="91" y="4"/>
                  </a:cubicBezTo>
                  <a:cubicBezTo>
                    <a:pt x="90" y="4"/>
                    <a:pt x="89" y="3"/>
                    <a:pt x="87" y="1"/>
                  </a:cubicBezTo>
                  <a:cubicBezTo>
                    <a:pt x="86" y="1"/>
                    <a:pt x="86" y="1"/>
                    <a:pt x="86" y="1"/>
                  </a:cubicBezTo>
                  <a:cubicBezTo>
                    <a:pt x="86" y="0"/>
                    <a:pt x="86" y="0"/>
                    <a:pt x="86" y="0"/>
                  </a:cubicBezTo>
                  <a:cubicBezTo>
                    <a:pt x="84" y="2"/>
                    <a:pt x="84" y="2"/>
                    <a:pt x="84" y="2"/>
                  </a:cubicBezTo>
                  <a:cubicBezTo>
                    <a:pt x="83" y="7"/>
                    <a:pt x="83" y="7"/>
                    <a:pt x="83" y="7"/>
                  </a:cubicBezTo>
                  <a:cubicBezTo>
                    <a:pt x="79" y="11"/>
                    <a:pt x="79" y="11"/>
                    <a:pt x="79" y="11"/>
                  </a:cubicBezTo>
                  <a:cubicBezTo>
                    <a:pt x="80" y="15"/>
                    <a:pt x="80" y="15"/>
                    <a:pt x="80" y="15"/>
                  </a:cubicBezTo>
                  <a:cubicBezTo>
                    <a:pt x="79" y="17"/>
                    <a:pt x="79" y="17"/>
                    <a:pt x="79" y="17"/>
                  </a:cubicBezTo>
                  <a:cubicBezTo>
                    <a:pt x="73" y="17"/>
                    <a:pt x="73" y="17"/>
                    <a:pt x="73" y="17"/>
                  </a:cubicBezTo>
                  <a:cubicBezTo>
                    <a:pt x="73" y="17"/>
                    <a:pt x="72" y="18"/>
                    <a:pt x="69" y="18"/>
                  </a:cubicBezTo>
                  <a:cubicBezTo>
                    <a:pt x="65" y="17"/>
                    <a:pt x="66" y="18"/>
                    <a:pt x="66" y="18"/>
                  </a:cubicBezTo>
                  <a:cubicBezTo>
                    <a:pt x="64" y="20"/>
                    <a:pt x="64" y="20"/>
                    <a:pt x="64" y="20"/>
                  </a:cubicBezTo>
                  <a:cubicBezTo>
                    <a:pt x="63" y="25"/>
                    <a:pt x="63" y="25"/>
                    <a:pt x="63" y="25"/>
                  </a:cubicBezTo>
                  <a:cubicBezTo>
                    <a:pt x="63" y="25"/>
                    <a:pt x="61" y="25"/>
                    <a:pt x="59" y="26"/>
                  </a:cubicBezTo>
                  <a:cubicBezTo>
                    <a:pt x="56" y="27"/>
                    <a:pt x="57" y="28"/>
                    <a:pt x="57" y="28"/>
                  </a:cubicBezTo>
                  <a:cubicBezTo>
                    <a:pt x="58" y="35"/>
                    <a:pt x="58" y="35"/>
                    <a:pt x="58" y="35"/>
                  </a:cubicBezTo>
                  <a:cubicBezTo>
                    <a:pt x="57" y="39"/>
                    <a:pt x="57" y="39"/>
                    <a:pt x="57" y="39"/>
                  </a:cubicBezTo>
                  <a:cubicBezTo>
                    <a:pt x="57" y="42"/>
                    <a:pt x="57" y="42"/>
                    <a:pt x="57" y="42"/>
                  </a:cubicBezTo>
                  <a:cubicBezTo>
                    <a:pt x="59" y="43"/>
                    <a:pt x="59" y="43"/>
                    <a:pt x="59" y="43"/>
                  </a:cubicBezTo>
                  <a:cubicBezTo>
                    <a:pt x="64" y="42"/>
                    <a:pt x="64" y="42"/>
                    <a:pt x="64" y="42"/>
                  </a:cubicBezTo>
                  <a:cubicBezTo>
                    <a:pt x="65" y="46"/>
                    <a:pt x="65" y="46"/>
                    <a:pt x="65" y="46"/>
                  </a:cubicBezTo>
                  <a:cubicBezTo>
                    <a:pt x="63" y="47"/>
                    <a:pt x="63" y="47"/>
                    <a:pt x="63" y="47"/>
                  </a:cubicBezTo>
                  <a:cubicBezTo>
                    <a:pt x="63" y="51"/>
                    <a:pt x="63" y="51"/>
                    <a:pt x="63" y="51"/>
                  </a:cubicBezTo>
                  <a:cubicBezTo>
                    <a:pt x="57" y="50"/>
                    <a:pt x="57" y="50"/>
                    <a:pt x="57" y="50"/>
                  </a:cubicBezTo>
                  <a:cubicBezTo>
                    <a:pt x="54" y="53"/>
                    <a:pt x="54" y="53"/>
                    <a:pt x="54" y="53"/>
                  </a:cubicBezTo>
                  <a:cubicBezTo>
                    <a:pt x="54" y="59"/>
                    <a:pt x="54" y="59"/>
                    <a:pt x="54" y="59"/>
                  </a:cubicBezTo>
                  <a:cubicBezTo>
                    <a:pt x="48" y="61"/>
                    <a:pt x="48" y="61"/>
                    <a:pt x="48" y="61"/>
                  </a:cubicBezTo>
                  <a:cubicBezTo>
                    <a:pt x="47" y="64"/>
                    <a:pt x="47" y="64"/>
                    <a:pt x="47" y="64"/>
                  </a:cubicBezTo>
                  <a:cubicBezTo>
                    <a:pt x="46" y="67"/>
                    <a:pt x="46" y="67"/>
                    <a:pt x="46" y="67"/>
                  </a:cubicBezTo>
                  <a:cubicBezTo>
                    <a:pt x="45" y="70"/>
                    <a:pt x="45" y="70"/>
                    <a:pt x="45" y="70"/>
                  </a:cubicBezTo>
                  <a:cubicBezTo>
                    <a:pt x="47" y="77"/>
                    <a:pt x="47" y="77"/>
                    <a:pt x="47" y="77"/>
                  </a:cubicBezTo>
                  <a:cubicBezTo>
                    <a:pt x="47" y="81"/>
                    <a:pt x="47" y="81"/>
                    <a:pt x="47" y="81"/>
                  </a:cubicBezTo>
                  <a:cubicBezTo>
                    <a:pt x="47" y="81"/>
                    <a:pt x="46" y="85"/>
                    <a:pt x="45" y="87"/>
                  </a:cubicBezTo>
                  <a:cubicBezTo>
                    <a:pt x="44" y="89"/>
                    <a:pt x="47" y="89"/>
                    <a:pt x="47" y="89"/>
                  </a:cubicBezTo>
                  <a:cubicBezTo>
                    <a:pt x="50" y="90"/>
                    <a:pt x="50" y="90"/>
                    <a:pt x="50" y="90"/>
                  </a:cubicBezTo>
                  <a:cubicBezTo>
                    <a:pt x="52" y="91"/>
                    <a:pt x="52" y="91"/>
                    <a:pt x="52" y="91"/>
                  </a:cubicBezTo>
                  <a:cubicBezTo>
                    <a:pt x="51" y="96"/>
                    <a:pt x="51" y="96"/>
                    <a:pt x="51" y="96"/>
                  </a:cubicBezTo>
                  <a:cubicBezTo>
                    <a:pt x="46" y="96"/>
                    <a:pt x="46" y="96"/>
                    <a:pt x="46" y="96"/>
                  </a:cubicBezTo>
                  <a:cubicBezTo>
                    <a:pt x="47" y="93"/>
                    <a:pt x="47" y="93"/>
                    <a:pt x="47" y="93"/>
                  </a:cubicBezTo>
                  <a:cubicBezTo>
                    <a:pt x="45" y="91"/>
                    <a:pt x="45" y="91"/>
                    <a:pt x="45" y="91"/>
                  </a:cubicBezTo>
                  <a:cubicBezTo>
                    <a:pt x="43" y="94"/>
                    <a:pt x="43" y="94"/>
                    <a:pt x="43" y="94"/>
                  </a:cubicBezTo>
                  <a:cubicBezTo>
                    <a:pt x="37" y="96"/>
                    <a:pt x="37" y="96"/>
                    <a:pt x="37" y="96"/>
                  </a:cubicBezTo>
                  <a:cubicBezTo>
                    <a:pt x="37" y="97"/>
                    <a:pt x="37" y="97"/>
                    <a:pt x="37" y="97"/>
                  </a:cubicBezTo>
                  <a:cubicBezTo>
                    <a:pt x="36" y="100"/>
                    <a:pt x="36" y="100"/>
                    <a:pt x="36" y="100"/>
                  </a:cubicBezTo>
                  <a:cubicBezTo>
                    <a:pt x="36" y="100"/>
                    <a:pt x="32" y="100"/>
                    <a:pt x="31" y="100"/>
                  </a:cubicBezTo>
                  <a:cubicBezTo>
                    <a:pt x="30" y="100"/>
                    <a:pt x="29" y="102"/>
                    <a:pt x="29" y="102"/>
                  </a:cubicBezTo>
                  <a:cubicBezTo>
                    <a:pt x="31" y="108"/>
                    <a:pt x="31" y="108"/>
                    <a:pt x="31" y="108"/>
                  </a:cubicBezTo>
                  <a:cubicBezTo>
                    <a:pt x="27" y="108"/>
                    <a:pt x="27" y="108"/>
                    <a:pt x="27" y="108"/>
                  </a:cubicBezTo>
                  <a:cubicBezTo>
                    <a:pt x="24" y="111"/>
                    <a:pt x="24" y="111"/>
                    <a:pt x="24" y="111"/>
                  </a:cubicBezTo>
                  <a:cubicBezTo>
                    <a:pt x="18" y="113"/>
                    <a:pt x="18" y="113"/>
                    <a:pt x="18" y="113"/>
                  </a:cubicBezTo>
                  <a:cubicBezTo>
                    <a:pt x="13" y="112"/>
                    <a:pt x="13" y="112"/>
                    <a:pt x="13" y="112"/>
                  </a:cubicBezTo>
                  <a:cubicBezTo>
                    <a:pt x="5" y="115"/>
                    <a:pt x="5" y="115"/>
                    <a:pt x="5" y="115"/>
                  </a:cubicBezTo>
                  <a:cubicBezTo>
                    <a:pt x="0" y="116"/>
                    <a:pt x="0" y="116"/>
                    <a:pt x="0" y="116"/>
                  </a:cubicBezTo>
                  <a:cubicBezTo>
                    <a:pt x="1" y="118"/>
                    <a:pt x="1" y="118"/>
                    <a:pt x="1" y="118"/>
                  </a:cubicBezTo>
                  <a:cubicBezTo>
                    <a:pt x="1" y="119"/>
                    <a:pt x="3" y="124"/>
                    <a:pt x="6" y="129"/>
                  </a:cubicBezTo>
                  <a:lnTo>
                    <a:pt x="11" y="13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0" name="Freeform 236"/>
            <p:cNvSpPr>
              <a:spLocks/>
            </p:cNvSpPr>
            <p:nvPr/>
          </p:nvSpPr>
          <p:spPr bwMode="auto">
            <a:xfrm>
              <a:off x="4936352" y="610286"/>
              <a:ext cx="38099" cy="38099"/>
            </a:xfrm>
            <a:custGeom>
              <a:avLst/>
              <a:gdLst>
                <a:gd name="T0" fmla="*/ 9 w 12"/>
                <a:gd name="T1" fmla="*/ 0 h 12"/>
                <a:gd name="T2" fmla="*/ 5 w 12"/>
                <a:gd name="T3" fmla="*/ 2 h 12"/>
                <a:gd name="T4" fmla="*/ 5 w 12"/>
                <a:gd name="T5" fmla="*/ 4 h 12"/>
                <a:gd name="T6" fmla="*/ 2 w 12"/>
                <a:gd name="T7" fmla="*/ 7 h 12"/>
                <a:gd name="T8" fmla="*/ 1 w 12"/>
                <a:gd name="T9" fmla="*/ 10 h 12"/>
                <a:gd name="T10" fmla="*/ 4 w 12"/>
                <a:gd name="T11" fmla="*/ 12 h 12"/>
                <a:gd name="T12" fmla="*/ 7 w 12"/>
                <a:gd name="T13" fmla="*/ 12 h 12"/>
                <a:gd name="T14" fmla="*/ 8 w 12"/>
                <a:gd name="T15" fmla="*/ 8 h 12"/>
                <a:gd name="T16" fmla="*/ 11 w 12"/>
                <a:gd name="T17" fmla="*/ 4 h 12"/>
                <a:gd name="T18" fmla="*/ 11 w 12"/>
                <a:gd name="T19" fmla="*/ 2 h 12"/>
                <a:gd name="T20" fmla="*/ 9 w 12"/>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2">
                  <a:moveTo>
                    <a:pt x="9" y="0"/>
                  </a:moveTo>
                  <a:cubicBezTo>
                    <a:pt x="7" y="0"/>
                    <a:pt x="6" y="1"/>
                    <a:pt x="5" y="2"/>
                  </a:cubicBezTo>
                  <a:cubicBezTo>
                    <a:pt x="4" y="2"/>
                    <a:pt x="5" y="4"/>
                    <a:pt x="5" y="4"/>
                  </a:cubicBezTo>
                  <a:cubicBezTo>
                    <a:pt x="5" y="5"/>
                    <a:pt x="3" y="6"/>
                    <a:pt x="2" y="7"/>
                  </a:cubicBezTo>
                  <a:cubicBezTo>
                    <a:pt x="0" y="8"/>
                    <a:pt x="1" y="10"/>
                    <a:pt x="1" y="10"/>
                  </a:cubicBezTo>
                  <a:cubicBezTo>
                    <a:pt x="4" y="12"/>
                    <a:pt x="4" y="12"/>
                    <a:pt x="4" y="12"/>
                  </a:cubicBezTo>
                  <a:cubicBezTo>
                    <a:pt x="4" y="12"/>
                    <a:pt x="6" y="12"/>
                    <a:pt x="7" y="12"/>
                  </a:cubicBezTo>
                  <a:cubicBezTo>
                    <a:pt x="7" y="12"/>
                    <a:pt x="7" y="10"/>
                    <a:pt x="8" y="8"/>
                  </a:cubicBezTo>
                  <a:cubicBezTo>
                    <a:pt x="8" y="6"/>
                    <a:pt x="10" y="5"/>
                    <a:pt x="11" y="4"/>
                  </a:cubicBezTo>
                  <a:cubicBezTo>
                    <a:pt x="12" y="4"/>
                    <a:pt x="11" y="4"/>
                    <a:pt x="11" y="2"/>
                  </a:cubicBezTo>
                  <a:cubicBezTo>
                    <a:pt x="11" y="1"/>
                    <a:pt x="11" y="0"/>
                    <a:pt x="9" y="0"/>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1" name="Freeform 237"/>
            <p:cNvSpPr>
              <a:spLocks/>
            </p:cNvSpPr>
            <p:nvPr/>
          </p:nvSpPr>
          <p:spPr bwMode="auto">
            <a:xfrm>
              <a:off x="4890314" y="584886"/>
              <a:ext cx="87314" cy="53974"/>
            </a:xfrm>
            <a:custGeom>
              <a:avLst/>
              <a:gdLst>
                <a:gd name="T0" fmla="*/ 4 w 27"/>
                <a:gd name="T1" fmla="*/ 16 h 17"/>
                <a:gd name="T2" fmla="*/ 7 w 27"/>
                <a:gd name="T3" fmla="*/ 16 h 17"/>
                <a:gd name="T4" fmla="*/ 15 w 27"/>
                <a:gd name="T5" fmla="*/ 13 h 17"/>
                <a:gd name="T6" fmla="*/ 16 w 27"/>
                <a:gd name="T7" fmla="*/ 10 h 17"/>
                <a:gd name="T8" fmla="*/ 21 w 27"/>
                <a:gd name="T9" fmla="*/ 5 h 17"/>
                <a:gd name="T10" fmla="*/ 24 w 27"/>
                <a:gd name="T11" fmla="*/ 2 h 17"/>
                <a:gd name="T12" fmla="*/ 21 w 27"/>
                <a:gd name="T13" fmla="*/ 2 h 17"/>
                <a:gd name="T14" fmla="*/ 19 w 27"/>
                <a:gd name="T15" fmla="*/ 0 h 17"/>
                <a:gd name="T16" fmla="*/ 13 w 27"/>
                <a:gd name="T17" fmla="*/ 1 h 17"/>
                <a:gd name="T18" fmla="*/ 10 w 27"/>
                <a:gd name="T19" fmla="*/ 5 h 17"/>
                <a:gd name="T20" fmla="*/ 2 w 27"/>
                <a:gd name="T21" fmla="*/ 9 h 17"/>
                <a:gd name="T22" fmla="*/ 2 w 27"/>
                <a:gd name="T23" fmla="*/ 12 h 17"/>
                <a:gd name="T24" fmla="*/ 4 w 27"/>
                <a:gd name="T25"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17">
                  <a:moveTo>
                    <a:pt x="4" y="16"/>
                  </a:moveTo>
                  <a:cubicBezTo>
                    <a:pt x="4" y="17"/>
                    <a:pt x="6" y="16"/>
                    <a:pt x="7" y="16"/>
                  </a:cubicBezTo>
                  <a:cubicBezTo>
                    <a:pt x="9" y="16"/>
                    <a:pt x="14" y="13"/>
                    <a:pt x="15" y="13"/>
                  </a:cubicBezTo>
                  <a:cubicBezTo>
                    <a:pt x="16" y="12"/>
                    <a:pt x="15" y="11"/>
                    <a:pt x="16" y="10"/>
                  </a:cubicBezTo>
                  <a:cubicBezTo>
                    <a:pt x="16" y="8"/>
                    <a:pt x="20" y="5"/>
                    <a:pt x="21" y="5"/>
                  </a:cubicBezTo>
                  <a:cubicBezTo>
                    <a:pt x="21" y="4"/>
                    <a:pt x="22" y="4"/>
                    <a:pt x="24" y="2"/>
                  </a:cubicBezTo>
                  <a:cubicBezTo>
                    <a:pt x="27" y="0"/>
                    <a:pt x="23" y="2"/>
                    <a:pt x="21" y="2"/>
                  </a:cubicBezTo>
                  <a:cubicBezTo>
                    <a:pt x="19" y="1"/>
                    <a:pt x="19" y="0"/>
                    <a:pt x="19" y="0"/>
                  </a:cubicBezTo>
                  <a:cubicBezTo>
                    <a:pt x="19" y="0"/>
                    <a:pt x="14" y="0"/>
                    <a:pt x="13" y="1"/>
                  </a:cubicBezTo>
                  <a:cubicBezTo>
                    <a:pt x="12" y="1"/>
                    <a:pt x="10" y="5"/>
                    <a:pt x="10" y="5"/>
                  </a:cubicBezTo>
                  <a:cubicBezTo>
                    <a:pt x="10" y="5"/>
                    <a:pt x="4" y="8"/>
                    <a:pt x="2" y="9"/>
                  </a:cubicBezTo>
                  <a:cubicBezTo>
                    <a:pt x="0" y="10"/>
                    <a:pt x="2" y="12"/>
                    <a:pt x="2" y="12"/>
                  </a:cubicBezTo>
                  <a:cubicBezTo>
                    <a:pt x="2" y="13"/>
                    <a:pt x="3" y="15"/>
                    <a:pt x="4" y="16"/>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2" name="Freeform 238"/>
            <p:cNvSpPr>
              <a:spLocks/>
            </p:cNvSpPr>
            <p:nvPr/>
          </p:nvSpPr>
          <p:spPr bwMode="auto">
            <a:xfrm>
              <a:off x="3967977" y="489636"/>
              <a:ext cx="1365249" cy="1946271"/>
            </a:xfrm>
            <a:custGeom>
              <a:avLst/>
              <a:gdLst>
                <a:gd name="T0" fmla="*/ 413 w 429"/>
                <a:gd name="T1" fmla="*/ 45 h 611"/>
                <a:gd name="T2" fmla="*/ 410 w 429"/>
                <a:gd name="T3" fmla="*/ 10 h 611"/>
                <a:gd name="T4" fmla="*/ 367 w 429"/>
                <a:gd name="T5" fmla="*/ 4 h 611"/>
                <a:gd name="T6" fmla="*/ 357 w 429"/>
                <a:gd name="T7" fmla="*/ 18 h 611"/>
                <a:gd name="T8" fmla="*/ 336 w 429"/>
                <a:gd name="T9" fmla="*/ 41 h 611"/>
                <a:gd name="T10" fmla="*/ 333 w 429"/>
                <a:gd name="T11" fmla="*/ 15 h 611"/>
                <a:gd name="T12" fmla="*/ 326 w 429"/>
                <a:gd name="T13" fmla="*/ 32 h 611"/>
                <a:gd name="T14" fmla="*/ 303 w 429"/>
                <a:gd name="T15" fmla="*/ 51 h 611"/>
                <a:gd name="T16" fmla="*/ 291 w 429"/>
                <a:gd name="T17" fmla="*/ 61 h 611"/>
                <a:gd name="T18" fmla="*/ 282 w 429"/>
                <a:gd name="T19" fmla="*/ 71 h 611"/>
                <a:gd name="T20" fmla="*/ 264 w 429"/>
                <a:gd name="T21" fmla="*/ 78 h 611"/>
                <a:gd name="T22" fmla="*/ 250 w 429"/>
                <a:gd name="T23" fmla="*/ 83 h 611"/>
                <a:gd name="T24" fmla="*/ 223 w 429"/>
                <a:gd name="T25" fmla="*/ 115 h 611"/>
                <a:gd name="T26" fmla="*/ 221 w 429"/>
                <a:gd name="T27" fmla="*/ 133 h 611"/>
                <a:gd name="T28" fmla="*/ 189 w 429"/>
                <a:gd name="T29" fmla="*/ 146 h 611"/>
                <a:gd name="T30" fmla="*/ 161 w 429"/>
                <a:gd name="T31" fmla="*/ 179 h 611"/>
                <a:gd name="T32" fmla="*/ 206 w 429"/>
                <a:gd name="T33" fmla="*/ 171 h 611"/>
                <a:gd name="T34" fmla="*/ 194 w 429"/>
                <a:gd name="T35" fmla="*/ 180 h 611"/>
                <a:gd name="T36" fmla="*/ 192 w 429"/>
                <a:gd name="T37" fmla="*/ 196 h 611"/>
                <a:gd name="T38" fmla="*/ 177 w 429"/>
                <a:gd name="T39" fmla="*/ 221 h 611"/>
                <a:gd name="T40" fmla="*/ 179 w 429"/>
                <a:gd name="T41" fmla="*/ 253 h 611"/>
                <a:gd name="T42" fmla="*/ 159 w 429"/>
                <a:gd name="T43" fmla="*/ 284 h 611"/>
                <a:gd name="T44" fmla="*/ 138 w 429"/>
                <a:gd name="T45" fmla="*/ 306 h 611"/>
                <a:gd name="T46" fmla="*/ 143 w 429"/>
                <a:gd name="T47" fmla="*/ 322 h 611"/>
                <a:gd name="T48" fmla="*/ 117 w 429"/>
                <a:gd name="T49" fmla="*/ 351 h 611"/>
                <a:gd name="T50" fmla="*/ 126 w 429"/>
                <a:gd name="T51" fmla="*/ 368 h 611"/>
                <a:gd name="T52" fmla="*/ 91 w 429"/>
                <a:gd name="T53" fmla="*/ 365 h 611"/>
                <a:gd name="T54" fmla="*/ 77 w 429"/>
                <a:gd name="T55" fmla="*/ 388 h 611"/>
                <a:gd name="T56" fmla="*/ 59 w 429"/>
                <a:gd name="T57" fmla="*/ 404 h 611"/>
                <a:gd name="T58" fmla="*/ 29 w 429"/>
                <a:gd name="T59" fmla="*/ 419 h 611"/>
                <a:gd name="T60" fmla="*/ 16 w 429"/>
                <a:gd name="T61" fmla="*/ 428 h 611"/>
                <a:gd name="T62" fmla="*/ 12 w 429"/>
                <a:gd name="T63" fmla="*/ 443 h 611"/>
                <a:gd name="T64" fmla="*/ 13 w 429"/>
                <a:gd name="T65" fmla="*/ 469 h 611"/>
                <a:gd name="T66" fmla="*/ 2 w 429"/>
                <a:gd name="T67" fmla="*/ 507 h 611"/>
                <a:gd name="T68" fmla="*/ 6 w 429"/>
                <a:gd name="T69" fmla="*/ 528 h 611"/>
                <a:gd name="T70" fmla="*/ 11 w 429"/>
                <a:gd name="T71" fmla="*/ 555 h 611"/>
                <a:gd name="T72" fmla="*/ 11 w 429"/>
                <a:gd name="T73" fmla="*/ 574 h 611"/>
                <a:gd name="T74" fmla="*/ 32 w 429"/>
                <a:gd name="T75" fmla="*/ 606 h 611"/>
                <a:gd name="T76" fmla="*/ 77 w 429"/>
                <a:gd name="T77" fmla="*/ 601 h 611"/>
                <a:gd name="T78" fmla="*/ 128 w 429"/>
                <a:gd name="T79" fmla="*/ 557 h 611"/>
                <a:gd name="T80" fmla="*/ 148 w 429"/>
                <a:gd name="T81" fmla="*/ 570 h 611"/>
                <a:gd name="T82" fmla="*/ 151 w 429"/>
                <a:gd name="T83" fmla="*/ 532 h 611"/>
                <a:gd name="T84" fmla="*/ 165 w 429"/>
                <a:gd name="T85" fmla="*/ 515 h 611"/>
                <a:gd name="T86" fmla="*/ 167 w 429"/>
                <a:gd name="T87" fmla="*/ 473 h 611"/>
                <a:gd name="T88" fmla="*/ 151 w 429"/>
                <a:gd name="T89" fmla="*/ 405 h 611"/>
                <a:gd name="T90" fmla="*/ 154 w 429"/>
                <a:gd name="T91" fmla="*/ 359 h 611"/>
                <a:gd name="T92" fmla="*/ 191 w 429"/>
                <a:gd name="T93" fmla="*/ 291 h 611"/>
                <a:gd name="T94" fmla="*/ 205 w 429"/>
                <a:gd name="T95" fmla="*/ 235 h 611"/>
                <a:gd name="T96" fmla="*/ 220 w 429"/>
                <a:gd name="T97" fmla="*/ 183 h 611"/>
                <a:gd name="T98" fmla="*/ 243 w 429"/>
                <a:gd name="T99" fmla="*/ 138 h 611"/>
                <a:gd name="T100" fmla="*/ 271 w 429"/>
                <a:gd name="T101" fmla="*/ 136 h 611"/>
                <a:gd name="T102" fmla="*/ 283 w 429"/>
                <a:gd name="T103" fmla="*/ 109 h 611"/>
                <a:gd name="T104" fmla="*/ 325 w 429"/>
                <a:gd name="T105" fmla="*/ 122 h 611"/>
                <a:gd name="T106" fmla="*/ 349 w 429"/>
                <a:gd name="T107" fmla="*/ 112 h 611"/>
                <a:gd name="T108" fmla="*/ 357 w 429"/>
                <a:gd name="T109" fmla="*/ 64 h 611"/>
                <a:gd name="T110" fmla="*/ 386 w 429"/>
                <a:gd name="T111" fmla="*/ 49 h 611"/>
                <a:gd name="T112" fmla="*/ 408 w 429"/>
                <a:gd name="T113" fmla="*/ 69 h 611"/>
                <a:gd name="T114" fmla="*/ 420 w 429"/>
                <a:gd name="T115" fmla="*/ 63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9" h="611">
                  <a:moveTo>
                    <a:pt x="429" y="54"/>
                  </a:moveTo>
                  <a:cubicBezTo>
                    <a:pt x="429" y="53"/>
                    <a:pt x="428" y="52"/>
                    <a:pt x="428" y="51"/>
                  </a:cubicBezTo>
                  <a:cubicBezTo>
                    <a:pt x="428" y="50"/>
                    <a:pt x="427" y="49"/>
                    <a:pt x="427" y="48"/>
                  </a:cubicBezTo>
                  <a:cubicBezTo>
                    <a:pt x="426" y="47"/>
                    <a:pt x="426" y="47"/>
                    <a:pt x="426" y="47"/>
                  </a:cubicBezTo>
                  <a:cubicBezTo>
                    <a:pt x="427" y="46"/>
                    <a:pt x="427" y="46"/>
                    <a:pt x="427" y="46"/>
                  </a:cubicBezTo>
                  <a:cubicBezTo>
                    <a:pt x="427" y="46"/>
                    <a:pt x="427" y="45"/>
                    <a:pt x="428" y="45"/>
                  </a:cubicBezTo>
                  <a:cubicBezTo>
                    <a:pt x="427" y="44"/>
                    <a:pt x="427" y="44"/>
                    <a:pt x="426" y="44"/>
                  </a:cubicBezTo>
                  <a:cubicBezTo>
                    <a:pt x="424" y="45"/>
                    <a:pt x="420" y="50"/>
                    <a:pt x="420" y="50"/>
                  </a:cubicBezTo>
                  <a:cubicBezTo>
                    <a:pt x="419" y="42"/>
                    <a:pt x="419" y="42"/>
                    <a:pt x="419" y="42"/>
                  </a:cubicBezTo>
                  <a:cubicBezTo>
                    <a:pt x="413" y="45"/>
                    <a:pt x="413" y="45"/>
                    <a:pt x="413" y="45"/>
                  </a:cubicBezTo>
                  <a:cubicBezTo>
                    <a:pt x="406" y="43"/>
                    <a:pt x="406" y="43"/>
                    <a:pt x="406" y="43"/>
                  </a:cubicBezTo>
                  <a:cubicBezTo>
                    <a:pt x="406" y="43"/>
                    <a:pt x="404" y="40"/>
                    <a:pt x="402" y="41"/>
                  </a:cubicBezTo>
                  <a:cubicBezTo>
                    <a:pt x="399" y="41"/>
                    <a:pt x="395" y="41"/>
                    <a:pt x="395" y="41"/>
                  </a:cubicBezTo>
                  <a:cubicBezTo>
                    <a:pt x="395" y="41"/>
                    <a:pt x="391" y="38"/>
                    <a:pt x="394" y="38"/>
                  </a:cubicBezTo>
                  <a:cubicBezTo>
                    <a:pt x="396" y="38"/>
                    <a:pt x="401" y="38"/>
                    <a:pt x="403" y="38"/>
                  </a:cubicBezTo>
                  <a:cubicBezTo>
                    <a:pt x="405" y="38"/>
                    <a:pt x="417" y="34"/>
                    <a:pt x="417" y="34"/>
                  </a:cubicBezTo>
                  <a:cubicBezTo>
                    <a:pt x="418" y="29"/>
                    <a:pt x="418" y="29"/>
                    <a:pt x="418" y="29"/>
                  </a:cubicBezTo>
                  <a:cubicBezTo>
                    <a:pt x="424" y="24"/>
                    <a:pt x="424" y="24"/>
                    <a:pt x="424" y="24"/>
                  </a:cubicBezTo>
                  <a:cubicBezTo>
                    <a:pt x="414" y="17"/>
                    <a:pt x="414" y="17"/>
                    <a:pt x="414" y="17"/>
                  </a:cubicBezTo>
                  <a:cubicBezTo>
                    <a:pt x="410" y="10"/>
                    <a:pt x="410" y="10"/>
                    <a:pt x="410" y="10"/>
                  </a:cubicBezTo>
                  <a:cubicBezTo>
                    <a:pt x="410" y="10"/>
                    <a:pt x="410" y="8"/>
                    <a:pt x="407" y="8"/>
                  </a:cubicBezTo>
                  <a:cubicBezTo>
                    <a:pt x="405" y="8"/>
                    <a:pt x="399" y="11"/>
                    <a:pt x="399" y="11"/>
                  </a:cubicBezTo>
                  <a:cubicBezTo>
                    <a:pt x="394" y="8"/>
                    <a:pt x="394" y="8"/>
                    <a:pt x="394" y="8"/>
                  </a:cubicBezTo>
                  <a:cubicBezTo>
                    <a:pt x="387" y="9"/>
                    <a:pt x="387" y="9"/>
                    <a:pt x="387" y="9"/>
                  </a:cubicBezTo>
                  <a:cubicBezTo>
                    <a:pt x="377" y="6"/>
                    <a:pt x="377" y="6"/>
                    <a:pt x="377" y="6"/>
                  </a:cubicBezTo>
                  <a:cubicBezTo>
                    <a:pt x="376" y="8"/>
                    <a:pt x="376" y="8"/>
                    <a:pt x="376" y="8"/>
                  </a:cubicBezTo>
                  <a:cubicBezTo>
                    <a:pt x="376" y="8"/>
                    <a:pt x="373" y="7"/>
                    <a:pt x="373" y="5"/>
                  </a:cubicBezTo>
                  <a:cubicBezTo>
                    <a:pt x="373" y="4"/>
                    <a:pt x="373" y="2"/>
                    <a:pt x="373" y="2"/>
                  </a:cubicBezTo>
                  <a:cubicBezTo>
                    <a:pt x="369" y="3"/>
                    <a:pt x="369" y="3"/>
                    <a:pt x="369" y="3"/>
                  </a:cubicBezTo>
                  <a:cubicBezTo>
                    <a:pt x="367" y="4"/>
                    <a:pt x="367" y="4"/>
                    <a:pt x="367" y="4"/>
                  </a:cubicBezTo>
                  <a:cubicBezTo>
                    <a:pt x="362" y="0"/>
                    <a:pt x="362" y="0"/>
                    <a:pt x="362" y="0"/>
                  </a:cubicBezTo>
                  <a:cubicBezTo>
                    <a:pt x="360" y="6"/>
                    <a:pt x="360" y="6"/>
                    <a:pt x="360" y="6"/>
                  </a:cubicBezTo>
                  <a:cubicBezTo>
                    <a:pt x="363" y="11"/>
                    <a:pt x="363" y="11"/>
                    <a:pt x="363" y="11"/>
                  </a:cubicBezTo>
                  <a:cubicBezTo>
                    <a:pt x="360" y="17"/>
                    <a:pt x="360" y="17"/>
                    <a:pt x="360" y="17"/>
                  </a:cubicBezTo>
                  <a:cubicBezTo>
                    <a:pt x="362" y="22"/>
                    <a:pt x="362" y="22"/>
                    <a:pt x="362" y="22"/>
                  </a:cubicBezTo>
                  <a:cubicBezTo>
                    <a:pt x="362" y="28"/>
                    <a:pt x="362" y="28"/>
                    <a:pt x="362" y="28"/>
                  </a:cubicBezTo>
                  <a:cubicBezTo>
                    <a:pt x="359" y="34"/>
                    <a:pt x="359" y="34"/>
                    <a:pt x="359" y="34"/>
                  </a:cubicBezTo>
                  <a:cubicBezTo>
                    <a:pt x="354" y="30"/>
                    <a:pt x="354" y="30"/>
                    <a:pt x="354" y="30"/>
                  </a:cubicBezTo>
                  <a:cubicBezTo>
                    <a:pt x="355" y="24"/>
                    <a:pt x="355" y="24"/>
                    <a:pt x="355" y="24"/>
                  </a:cubicBezTo>
                  <a:cubicBezTo>
                    <a:pt x="357" y="18"/>
                    <a:pt x="357" y="18"/>
                    <a:pt x="357" y="18"/>
                  </a:cubicBezTo>
                  <a:cubicBezTo>
                    <a:pt x="354" y="11"/>
                    <a:pt x="354" y="11"/>
                    <a:pt x="354" y="11"/>
                  </a:cubicBezTo>
                  <a:cubicBezTo>
                    <a:pt x="347" y="17"/>
                    <a:pt x="347" y="17"/>
                    <a:pt x="347" y="17"/>
                  </a:cubicBezTo>
                  <a:cubicBezTo>
                    <a:pt x="348" y="25"/>
                    <a:pt x="348" y="25"/>
                    <a:pt x="348" y="25"/>
                  </a:cubicBezTo>
                  <a:cubicBezTo>
                    <a:pt x="345" y="30"/>
                    <a:pt x="345" y="30"/>
                    <a:pt x="345" y="30"/>
                  </a:cubicBezTo>
                  <a:cubicBezTo>
                    <a:pt x="345" y="37"/>
                    <a:pt x="345" y="37"/>
                    <a:pt x="345" y="37"/>
                  </a:cubicBezTo>
                  <a:cubicBezTo>
                    <a:pt x="343" y="43"/>
                    <a:pt x="343" y="43"/>
                    <a:pt x="343" y="43"/>
                  </a:cubicBezTo>
                  <a:cubicBezTo>
                    <a:pt x="342" y="51"/>
                    <a:pt x="342" y="51"/>
                    <a:pt x="342" y="51"/>
                  </a:cubicBezTo>
                  <a:cubicBezTo>
                    <a:pt x="342" y="51"/>
                    <a:pt x="342" y="52"/>
                    <a:pt x="340" y="52"/>
                  </a:cubicBezTo>
                  <a:cubicBezTo>
                    <a:pt x="339" y="53"/>
                    <a:pt x="336" y="52"/>
                    <a:pt x="336" y="52"/>
                  </a:cubicBezTo>
                  <a:cubicBezTo>
                    <a:pt x="336" y="41"/>
                    <a:pt x="336" y="41"/>
                    <a:pt x="336" y="41"/>
                  </a:cubicBezTo>
                  <a:cubicBezTo>
                    <a:pt x="337" y="35"/>
                    <a:pt x="337" y="35"/>
                    <a:pt x="337" y="35"/>
                  </a:cubicBezTo>
                  <a:cubicBezTo>
                    <a:pt x="339" y="30"/>
                    <a:pt x="339" y="30"/>
                    <a:pt x="339" y="30"/>
                  </a:cubicBezTo>
                  <a:cubicBezTo>
                    <a:pt x="343" y="24"/>
                    <a:pt x="343" y="24"/>
                    <a:pt x="343" y="24"/>
                  </a:cubicBezTo>
                  <a:cubicBezTo>
                    <a:pt x="343" y="24"/>
                    <a:pt x="343" y="20"/>
                    <a:pt x="342" y="20"/>
                  </a:cubicBezTo>
                  <a:cubicBezTo>
                    <a:pt x="342" y="19"/>
                    <a:pt x="341" y="18"/>
                    <a:pt x="341" y="18"/>
                  </a:cubicBezTo>
                  <a:cubicBezTo>
                    <a:pt x="341" y="18"/>
                    <a:pt x="345" y="15"/>
                    <a:pt x="345" y="15"/>
                  </a:cubicBezTo>
                  <a:cubicBezTo>
                    <a:pt x="345" y="15"/>
                    <a:pt x="344" y="12"/>
                    <a:pt x="342" y="11"/>
                  </a:cubicBezTo>
                  <a:cubicBezTo>
                    <a:pt x="340" y="9"/>
                    <a:pt x="339" y="8"/>
                    <a:pt x="338" y="9"/>
                  </a:cubicBezTo>
                  <a:cubicBezTo>
                    <a:pt x="336" y="10"/>
                    <a:pt x="332" y="11"/>
                    <a:pt x="332" y="12"/>
                  </a:cubicBezTo>
                  <a:cubicBezTo>
                    <a:pt x="332" y="12"/>
                    <a:pt x="332" y="14"/>
                    <a:pt x="333" y="15"/>
                  </a:cubicBezTo>
                  <a:cubicBezTo>
                    <a:pt x="334" y="16"/>
                    <a:pt x="335" y="16"/>
                    <a:pt x="335" y="16"/>
                  </a:cubicBezTo>
                  <a:cubicBezTo>
                    <a:pt x="335" y="17"/>
                    <a:pt x="336" y="19"/>
                    <a:pt x="335" y="20"/>
                  </a:cubicBezTo>
                  <a:cubicBezTo>
                    <a:pt x="335" y="21"/>
                    <a:pt x="335" y="23"/>
                    <a:pt x="333" y="22"/>
                  </a:cubicBezTo>
                  <a:cubicBezTo>
                    <a:pt x="331" y="21"/>
                    <a:pt x="327" y="19"/>
                    <a:pt x="326" y="19"/>
                  </a:cubicBezTo>
                  <a:cubicBezTo>
                    <a:pt x="326" y="18"/>
                    <a:pt x="326" y="15"/>
                    <a:pt x="325" y="18"/>
                  </a:cubicBezTo>
                  <a:cubicBezTo>
                    <a:pt x="323" y="21"/>
                    <a:pt x="323" y="22"/>
                    <a:pt x="323" y="23"/>
                  </a:cubicBezTo>
                  <a:cubicBezTo>
                    <a:pt x="324" y="25"/>
                    <a:pt x="325" y="25"/>
                    <a:pt x="325" y="25"/>
                  </a:cubicBezTo>
                  <a:cubicBezTo>
                    <a:pt x="325" y="26"/>
                    <a:pt x="322" y="27"/>
                    <a:pt x="322" y="27"/>
                  </a:cubicBezTo>
                  <a:cubicBezTo>
                    <a:pt x="322" y="28"/>
                    <a:pt x="321" y="29"/>
                    <a:pt x="323" y="30"/>
                  </a:cubicBezTo>
                  <a:cubicBezTo>
                    <a:pt x="324" y="31"/>
                    <a:pt x="326" y="32"/>
                    <a:pt x="326" y="32"/>
                  </a:cubicBezTo>
                  <a:cubicBezTo>
                    <a:pt x="326" y="32"/>
                    <a:pt x="327" y="35"/>
                    <a:pt x="327" y="35"/>
                  </a:cubicBezTo>
                  <a:cubicBezTo>
                    <a:pt x="327" y="35"/>
                    <a:pt x="322" y="34"/>
                    <a:pt x="322" y="35"/>
                  </a:cubicBezTo>
                  <a:cubicBezTo>
                    <a:pt x="322" y="36"/>
                    <a:pt x="322" y="38"/>
                    <a:pt x="322" y="39"/>
                  </a:cubicBezTo>
                  <a:cubicBezTo>
                    <a:pt x="322" y="39"/>
                    <a:pt x="322" y="41"/>
                    <a:pt x="322" y="41"/>
                  </a:cubicBezTo>
                  <a:cubicBezTo>
                    <a:pt x="322" y="42"/>
                    <a:pt x="318" y="42"/>
                    <a:pt x="317" y="43"/>
                  </a:cubicBezTo>
                  <a:cubicBezTo>
                    <a:pt x="316" y="43"/>
                    <a:pt x="316" y="46"/>
                    <a:pt x="315" y="48"/>
                  </a:cubicBezTo>
                  <a:cubicBezTo>
                    <a:pt x="315" y="49"/>
                    <a:pt x="315" y="50"/>
                    <a:pt x="314" y="51"/>
                  </a:cubicBezTo>
                  <a:cubicBezTo>
                    <a:pt x="314" y="52"/>
                    <a:pt x="313" y="54"/>
                    <a:pt x="313" y="54"/>
                  </a:cubicBezTo>
                  <a:cubicBezTo>
                    <a:pt x="313" y="54"/>
                    <a:pt x="313" y="54"/>
                    <a:pt x="311" y="54"/>
                  </a:cubicBezTo>
                  <a:cubicBezTo>
                    <a:pt x="310" y="54"/>
                    <a:pt x="305" y="50"/>
                    <a:pt x="303" y="51"/>
                  </a:cubicBezTo>
                  <a:cubicBezTo>
                    <a:pt x="302" y="51"/>
                    <a:pt x="300" y="52"/>
                    <a:pt x="300" y="53"/>
                  </a:cubicBezTo>
                  <a:cubicBezTo>
                    <a:pt x="300" y="54"/>
                    <a:pt x="303" y="56"/>
                    <a:pt x="303" y="56"/>
                  </a:cubicBezTo>
                  <a:cubicBezTo>
                    <a:pt x="304" y="56"/>
                    <a:pt x="308" y="57"/>
                    <a:pt x="308" y="58"/>
                  </a:cubicBezTo>
                  <a:cubicBezTo>
                    <a:pt x="308" y="59"/>
                    <a:pt x="308" y="64"/>
                    <a:pt x="308" y="64"/>
                  </a:cubicBezTo>
                  <a:cubicBezTo>
                    <a:pt x="308" y="64"/>
                    <a:pt x="312" y="71"/>
                    <a:pt x="306" y="65"/>
                  </a:cubicBezTo>
                  <a:cubicBezTo>
                    <a:pt x="300" y="59"/>
                    <a:pt x="300" y="58"/>
                    <a:pt x="299" y="58"/>
                  </a:cubicBezTo>
                  <a:cubicBezTo>
                    <a:pt x="298" y="58"/>
                    <a:pt x="292" y="56"/>
                    <a:pt x="292" y="56"/>
                  </a:cubicBezTo>
                  <a:cubicBezTo>
                    <a:pt x="292" y="56"/>
                    <a:pt x="291" y="54"/>
                    <a:pt x="291" y="56"/>
                  </a:cubicBezTo>
                  <a:cubicBezTo>
                    <a:pt x="290" y="58"/>
                    <a:pt x="292" y="61"/>
                    <a:pt x="292" y="61"/>
                  </a:cubicBezTo>
                  <a:cubicBezTo>
                    <a:pt x="291" y="61"/>
                    <a:pt x="291" y="61"/>
                    <a:pt x="291" y="61"/>
                  </a:cubicBezTo>
                  <a:cubicBezTo>
                    <a:pt x="291" y="61"/>
                    <a:pt x="289" y="59"/>
                    <a:pt x="288" y="58"/>
                  </a:cubicBezTo>
                  <a:cubicBezTo>
                    <a:pt x="287" y="57"/>
                    <a:pt x="284" y="58"/>
                    <a:pt x="284" y="58"/>
                  </a:cubicBezTo>
                  <a:cubicBezTo>
                    <a:pt x="284" y="58"/>
                    <a:pt x="283" y="60"/>
                    <a:pt x="282" y="61"/>
                  </a:cubicBezTo>
                  <a:cubicBezTo>
                    <a:pt x="281" y="62"/>
                    <a:pt x="278" y="59"/>
                    <a:pt x="281" y="62"/>
                  </a:cubicBezTo>
                  <a:cubicBezTo>
                    <a:pt x="283" y="66"/>
                    <a:pt x="285" y="66"/>
                    <a:pt x="286" y="67"/>
                  </a:cubicBezTo>
                  <a:cubicBezTo>
                    <a:pt x="287" y="68"/>
                    <a:pt x="290" y="68"/>
                    <a:pt x="291" y="69"/>
                  </a:cubicBezTo>
                  <a:cubicBezTo>
                    <a:pt x="291" y="70"/>
                    <a:pt x="292" y="73"/>
                    <a:pt x="292" y="73"/>
                  </a:cubicBezTo>
                  <a:cubicBezTo>
                    <a:pt x="292" y="73"/>
                    <a:pt x="294" y="76"/>
                    <a:pt x="290" y="73"/>
                  </a:cubicBezTo>
                  <a:cubicBezTo>
                    <a:pt x="286" y="71"/>
                    <a:pt x="285" y="70"/>
                    <a:pt x="284" y="70"/>
                  </a:cubicBezTo>
                  <a:cubicBezTo>
                    <a:pt x="283" y="70"/>
                    <a:pt x="282" y="71"/>
                    <a:pt x="282" y="71"/>
                  </a:cubicBezTo>
                  <a:cubicBezTo>
                    <a:pt x="282" y="71"/>
                    <a:pt x="277" y="70"/>
                    <a:pt x="277" y="68"/>
                  </a:cubicBezTo>
                  <a:cubicBezTo>
                    <a:pt x="276" y="66"/>
                    <a:pt x="278" y="62"/>
                    <a:pt x="274" y="62"/>
                  </a:cubicBezTo>
                  <a:cubicBezTo>
                    <a:pt x="271" y="63"/>
                    <a:pt x="269" y="64"/>
                    <a:pt x="269" y="65"/>
                  </a:cubicBezTo>
                  <a:cubicBezTo>
                    <a:pt x="269" y="66"/>
                    <a:pt x="267" y="66"/>
                    <a:pt x="270" y="69"/>
                  </a:cubicBezTo>
                  <a:cubicBezTo>
                    <a:pt x="272" y="72"/>
                    <a:pt x="274" y="73"/>
                    <a:pt x="274" y="73"/>
                  </a:cubicBezTo>
                  <a:cubicBezTo>
                    <a:pt x="275" y="73"/>
                    <a:pt x="279" y="73"/>
                    <a:pt x="277" y="74"/>
                  </a:cubicBezTo>
                  <a:cubicBezTo>
                    <a:pt x="275" y="76"/>
                    <a:pt x="272" y="76"/>
                    <a:pt x="271" y="76"/>
                  </a:cubicBezTo>
                  <a:cubicBezTo>
                    <a:pt x="271" y="76"/>
                    <a:pt x="272" y="75"/>
                    <a:pt x="270" y="75"/>
                  </a:cubicBezTo>
                  <a:cubicBezTo>
                    <a:pt x="269" y="76"/>
                    <a:pt x="265" y="80"/>
                    <a:pt x="265" y="80"/>
                  </a:cubicBezTo>
                  <a:cubicBezTo>
                    <a:pt x="265" y="80"/>
                    <a:pt x="264" y="79"/>
                    <a:pt x="264" y="78"/>
                  </a:cubicBezTo>
                  <a:cubicBezTo>
                    <a:pt x="264" y="77"/>
                    <a:pt x="267" y="76"/>
                    <a:pt x="267" y="74"/>
                  </a:cubicBezTo>
                  <a:cubicBezTo>
                    <a:pt x="268" y="72"/>
                    <a:pt x="265" y="67"/>
                    <a:pt x="265" y="67"/>
                  </a:cubicBezTo>
                  <a:cubicBezTo>
                    <a:pt x="265" y="67"/>
                    <a:pt x="263" y="65"/>
                    <a:pt x="262" y="65"/>
                  </a:cubicBezTo>
                  <a:cubicBezTo>
                    <a:pt x="261" y="64"/>
                    <a:pt x="259" y="63"/>
                    <a:pt x="258" y="63"/>
                  </a:cubicBezTo>
                  <a:cubicBezTo>
                    <a:pt x="257" y="64"/>
                    <a:pt x="256" y="67"/>
                    <a:pt x="258" y="68"/>
                  </a:cubicBezTo>
                  <a:cubicBezTo>
                    <a:pt x="259" y="70"/>
                    <a:pt x="261" y="72"/>
                    <a:pt x="260" y="73"/>
                  </a:cubicBezTo>
                  <a:cubicBezTo>
                    <a:pt x="259" y="73"/>
                    <a:pt x="258" y="74"/>
                    <a:pt x="257" y="73"/>
                  </a:cubicBezTo>
                  <a:cubicBezTo>
                    <a:pt x="256" y="73"/>
                    <a:pt x="254" y="71"/>
                    <a:pt x="252" y="72"/>
                  </a:cubicBezTo>
                  <a:cubicBezTo>
                    <a:pt x="250" y="73"/>
                    <a:pt x="247" y="78"/>
                    <a:pt x="247" y="78"/>
                  </a:cubicBezTo>
                  <a:cubicBezTo>
                    <a:pt x="247" y="78"/>
                    <a:pt x="250" y="83"/>
                    <a:pt x="250" y="83"/>
                  </a:cubicBezTo>
                  <a:cubicBezTo>
                    <a:pt x="251" y="84"/>
                    <a:pt x="252" y="85"/>
                    <a:pt x="252" y="87"/>
                  </a:cubicBezTo>
                  <a:cubicBezTo>
                    <a:pt x="251" y="88"/>
                    <a:pt x="252" y="86"/>
                    <a:pt x="250" y="87"/>
                  </a:cubicBezTo>
                  <a:cubicBezTo>
                    <a:pt x="248" y="88"/>
                    <a:pt x="247" y="88"/>
                    <a:pt x="246" y="89"/>
                  </a:cubicBezTo>
                  <a:cubicBezTo>
                    <a:pt x="244" y="89"/>
                    <a:pt x="240" y="93"/>
                    <a:pt x="240" y="93"/>
                  </a:cubicBezTo>
                  <a:cubicBezTo>
                    <a:pt x="242" y="96"/>
                    <a:pt x="242" y="96"/>
                    <a:pt x="242" y="96"/>
                  </a:cubicBezTo>
                  <a:cubicBezTo>
                    <a:pt x="242" y="96"/>
                    <a:pt x="236" y="99"/>
                    <a:pt x="235" y="99"/>
                  </a:cubicBezTo>
                  <a:cubicBezTo>
                    <a:pt x="233" y="100"/>
                    <a:pt x="237" y="99"/>
                    <a:pt x="233" y="100"/>
                  </a:cubicBezTo>
                  <a:cubicBezTo>
                    <a:pt x="229" y="101"/>
                    <a:pt x="227" y="105"/>
                    <a:pt x="227" y="106"/>
                  </a:cubicBezTo>
                  <a:cubicBezTo>
                    <a:pt x="226" y="107"/>
                    <a:pt x="223" y="107"/>
                    <a:pt x="223" y="109"/>
                  </a:cubicBezTo>
                  <a:cubicBezTo>
                    <a:pt x="223" y="111"/>
                    <a:pt x="224" y="114"/>
                    <a:pt x="223" y="115"/>
                  </a:cubicBezTo>
                  <a:cubicBezTo>
                    <a:pt x="223" y="116"/>
                    <a:pt x="223" y="116"/>
                    <a:pt x="223" y="117"/>
                  </a:cubicBezTo>
                  <a:cubicBezTo>
                    <a:pt x="223" y="119"/>
                    <a:pt x="222" y="120"/>
                    <a:pt x="225" y="120"/>
                  </a:cubicBezTo>
                  <a:cubicBezTo>
                    <a:pt x="227" y="120"/>
                    <a:pt x="230" y="119"/>
                    <a:pt x="231" y="118"/>
                  </a:cubicBezTo>
                  <a:cubicBezTo>
                    <a:pt x="231" y="117"/>
                    <a:pt x="232" y="114"/>
                    <a:pt x="233" y="115"/>
                  </a:cubicBezTo>
                  <a:cubicBezTo>
                    <a:pt x="234" y="117"/>
                    <a:pt x="234" y="120"/>
                    <a:pt x="234" y="120"/>
                  </a:cubicBezTo>
                  <a:cubicBezTo>
                    <a:pt x="234" y="120"/>
                    <a:pt x="234" y="123"/>
                    <a:pt x="234" y="124"/>
                  </a:cubicBezTo>
                  <a:cubicBezTo>
                    <a:pt x="234" y="125"/>
                    <a:pt x="239" y="123"/>
                    <a:pt x="233" y="126"/>
                  </a:cubicBezTo>
                  <a:cubicBezTo>
                    <a:pt x="228" y="129"/>
                    <a:pt x="226" y="129"/>
                    <a:pt x="226" y="130"/>
                  </a:cubicBezTo>
                  <a:cubicBezTo>
                    <a:pt x="226" y="131"/>
                    <a:pt x="229" y="136"/>
                    <a:pt x="225" y="134"/>
                  </a:cubicBezTo>
                  <a:cubicBezTo>
                    <a:pt x="221" y="133"/>
                    <a:pt x="222" y="134"/>
                    <a:pt x="221" y="133"/>
                  </a:cubicBezTo>
                  <a:cubicBezTo>
                    <a:pt x="220" y="132"/>
                    <a:pt x="222" y="138"/>
                    <a:pt x="217" y="130"/>
                  </a:cubicBezTo>
                  <a:cubicBezTo>
                    <a:pt x="213" y="123"/>
                    <a:pt x="213" y="124"/>
                    <a:pt x="212" y="122"/>
                  </a:cubicBezTo>
                  <a:cubicBezTo>
                    <a:pt x="212" y="121"/>
                    <a:pt x="212" y="115"/>
                    <a:pt x="212" y="115"/>
                  </a:cubicBezTo>
                  <a:cubicBezTo>
                    <a:pt x="212" y="115"/>
                    <a:pt x="211" y="109"/>
                    <a:pt x="208" y="112"/>
                  </a:cubicBezTo>
                  <a:cubicBezTo>
                    <a:pt x="206" y="114"/>
                    <a:pt x="205" y="118"/>
                    <a:pt x="205" y="118"/>
                  </a:cubicBezTo>
                  <a:cubicBezTo>
                    <a:pt x="205" y="118"/>
                    <a:pt x="201" y="122"/>
                    <a:pt x="201" y="123"/>
                  </a:cubicBezTo>
                  <a:cubicBezTo>
                    <a:pt x="200" y="123"/>
                    <a:pt x="198" y="123"/>
                    <a:pt x="196" y="125"/>
                  </a:cubicBezTo>
                  <a:cubicBezTo>
                    <a:pt x="194" y="127"/>
                    <a:pt x="189" y="135"/>
                    <a:pt x="189" y="135"/>
                  </a:cubicBezTo>
                  <a:cubicBezTo>
                    <a:pt x="189" y="135"/>
                    <a:pt x="185" y="141"/>
                    <a:pt x="186" y="142"/>
                  </a:cubicBezTo>
                  <a:cubicBezTo>
                    <a:pt x="187" y="144"/>
                    <a:pt x="189" y="146"/>
                    <a:pt x="189" y="146"/>
                  </a:cubicBezTo>
                  <a:cubicBezTo>
                    <a:pt x="189" y="146"/>
                    <a:pt x="190" y="145"/>
                    <a:pt x="190" y="148"/>
                  </a:cubicBezTo>
                  <a:cubicBezTo>
                    <a:pt x="190" y="150"/>
                    <a:pt x="194" y="151"/>
                    <a:pt x="194" y="151"/>
                  </a:cubicBezTo>
                  <a:cubicBezTo>
                    <a:pt x="194" y="151"/>
                    <a:pt x="196" y="152"/>
                    <a:pt x="194" y="153"/>
                  </a:cubicBezTo>
                  <a:cubicBezTo>
                    <a:pt x="192" y="155"/>
                    <a:pt x="185" y="156"/>
                    <a:pt x="185" y="156"/>
                  </a:cubicBezTo>
                  <a:cubicBezTo>
                    <a:pt x="179" y="156"/>
                    <a:pt x="179" y="156"/>
                    <a:pt x="179" y="156"/>
                  </a:cubicBezTo>
                  <a:cubicBezTo>
                    <a:pt x="179" y="156"/>
                    <a:pt x="176" y="160"/>
                    <a:pt x="175" y="160"/>
                  </a:cubicBezTo>
                  <a:cubicBezTo>
                    <a:pt x="173" y="161"/>
                    <a:pt x="171" y="163"/>
                    <a:pt x="170" y="164"/>
                  </a:cubicBezTo>
                  <a:cubicBezTo>
                    <a:pt x="170" y="166"/>
                    <a:pt x="162" y="172"/>
                    <a:pt x="162" y="172"/>
                  </a:cubicBezTo>
                  <a:cubicBezTo>
                    <a:pt x="162" y="172"/>
                    <a:pt x="163" y="175"/>
                    <a:pt x="163" y="176"/>
                  </a:cubicBezTo>
                  <a:cubicBezTo>
                    <a:pt x="163" y="177"/>
                    <a:pt x="159" y="179"/>
                    <a:pt x="161" y="179"/>
                  </a:cubicBezTo>
                  <a:cubicBezTo>
                    <a:pt x="163" y="180"/>
                    <a:pt x="165" y="181"/>
                    <a:pt x="167" y="178"/>
                  </a:cubicBezTo>
                  <a:cubicBezTo>
                    <a:pt x="168" y="175"/>
                    <a:pt x="169" y="171"/>
                    <a:pt x="169" y="171"/>
                  </a:cubicBezTo>
                  <a:cubicBezTo>
                    <a:pt x="169" y="171"/>
                    <a:pt x="170" y="169"/>
                    <a:pt x="172" y="169"/>
                  </a:cubicBezTo>
                  <a:cubicBezTo>
                    <a:pt x="174" y="169"/>
                    <a:pt x="177" y="167"/>
                    <a:pt x="179" y="167"/>
                  </a:cubicBezTo>
                  <a:cubicBezTo>
                    <a:pt x="181" y="166"/>
                    <a:pt x="184" y="162"/>
                    <a:pt x="185" y="162"/>
                  </a:cubicBezTo>
                  <a:cubicBezTo>
                    <a:pt x="186" y="162"/>
                    <a:pt x="186" y="163"/>
                    <a:pt x="189" y="163"/>
                  </a:cubicBezTo>
                  <a:cubicBezTo>
                    <a:pt x="193" y="162"/>
                    <a:pt x="196" y="162"/>
                    <a:pt x="197" y="161"/>
                  </a:cubicBezTo>
                  <a:cubicBezTo>
                    <a:pt x="198" y="160"/>
                    <a:pt x="205" y="164"/>
                    <a:pt x="205" y="165"/>
                  </a:cubicBezTo>
                  <a:cubicBezTo>
                    <a:pt x="206" y="166"/>
                    <a:pt x="199" y="167"/>
                    <a:pt x="202" y="169"/>
                  </a:cubicBezTo>
                  <a:cubicBezTo>
                    <a:pt x="205" y="170"/>
                    <a:pt x="205" y="171"/>
                    <a:pt x="206" y="171"/>
                  </a:cubicBezTo>
                  <a:cubicBezTo>
                    <a:pt x="207" y="171"/>
                    <a:pt x="208" y="171"/>
                    <a:pt x="211" y="169"/>
                  </a:cubicBezTo>
                  <a:cubicBezTo>
                    <a:pt x="213" y="168"/>
                    <a:pt x="209" y="165"/>
                    <a:pt x="214" y="167"/>
                  </a:cubicBezTo>
                  <a:cubicBezTo>
                    <a:pt x="219" y="169"/>
                    <a:pt x="218" y="170"/>
                    <a:pt x="218" y="170"/>
                  </a:cubicBezTo>
                  <a:cubicBezTo>
                    <a:pt x="218" y="172"/>
                    <a:pt x="218" y="172"/>
                    <a:pt x="218" y="172"/>
                  </a:cubicBezTo>
                  <a:cubicBezTo>
                    <a:pt x="214" y="173"/>
                    <a:pt x="214" y="173"/>
                    <a:pt x="214" y="173"/>
                  </a:cubicBezTo>
                  <a:cubicBezTo>
                    <a:pt x="209" y="172"/>
                    <a:pt x="209" y="172"/>
                    <a:pt x="209" y="172"/>
                  </a:cubicBezTo>
                  <a:cubicBezTo>
                    <a:pt x="206" y="173"/>
                    <a:pt x="206" y="173"/>
                    <a:pt x="206" y="173"/>
                  </a:cubicBezTo>
                  <a:cubicBezTo>
                    <a:pt x="206" y="173"/>
                    <a:pt x="205" y="174"/>
                    <a:pt x="205" y="174"/>
                  </a:cubicBezTo>
                  <a:cubicBezTo>
                    <a:pt x="204" y="174"/>
                    <a:pt x="197" y="175"/>
                    <a:pt x="197" y="175"/>
                  </a:cubicBezTo>
                  <a:cubicBezTo>
                    <a:pt x="194" y="180"/>
                    <a:pt x="194" y="180"/>
                    <a:pt x="194" y="180"/>
                  </a:cubicBezTo>
                  <a:cubicBezTo>
                    <a:pt x="194" y="180"/>
                    <a:pt x="196" y="184"/>
                    <a:pt x="197" y="183"/>
                  </a:cubicBezTo>
                  <a:cubicBezTo>
                    <a:pt x="198" y="183"/>
                    <a:pt x="202" y="182"/>
                    <a:pt x="202" y="182"/>
                  </a:cubicBezTo>
                  <a:cubicBezTo>
                    <a:pt x="203" y="182"/>
                    <a:pt x="204" y="184"/>
                    <a:pt x="203" y="185"/>
                  </a:cubicBezTo>
                  <a:cubicBezTo>
                    <a:pt x="203" y="186"/>
                    <a:pt x="200" y="188"/>
                    <a:pt x="200" y="188"/>
                  </a:cubicBezTo>
                  <a:cubicBezTo>
                    <a:pt x="198" y="191"/>
                    <a:pt x="198" y="191"/>
                    <a:pt x="198" y="191"/>
                  </a:cubicBezTo>
                  <a:cubicBezTo>
                    <a:pt x="198" y="191"/>
                    <a:pt x="201" y="192"/>
                    <a:pt x="202" y="192"/>
                  </a:cubicBezTo>
                  <a:cubicBezTo>
                    <a:pt x="202" y="192"/>
                    <a:pt x="207" y="192"/>
                    <a:pt x="206" y="193"/>
                  </a:cubicBezTo>
                  <a:cubicBezTo>
                    <a:pt x="206" y="193"/>
                    <a:pt x="199" y="194"/>
                    <a:pt x="199" y="194"/>
                  </a:cubicBezTo>
                  <a:cubicBezTo>
                    <a:pt x="199" y="194"/>
                    <a:pt x="193" y="193"/>
                    <a:pt x="193" y="193"/>
                  </a:cubicBezTo>
                  <a:cubicBezTo>
                    <a:pt x="193" y="194"/>
                    <a:pt x="192" y="195"/>
                    <a:pt x="192" y="196"/>
                  </a:cubicBezTo>
                  <a:cubicBezTo>
                    <a:pt x="192" y="196"/>
                    <a:pt x="191" y="198"/>
                    <a:pt x="191" y="198"/>
                  </a:cubicBezTo>
                  <a:cubicBezTo>
                    <a:pt x="190" y="198"/>
                    <a:pt x="188" y="199"/>
                    <a:pt x="188" y="199"/>
                  </a:cubicBezTo>
                  <a:cubicBezTo>
                    <a:pt x="188" y="200"/>
                    <a:pt x="187" y="202"/>
                    <a:pt x="187" y="203"/>
                  </a:cubicBezTo>
                  <a:cubicBezTo>
                    <a:pt x="187" y="204"/>
                    <a:pt x="190" y="206"/>
                    <a:pt x="190" y="206"/>
                  </a:cubicBezTo>
                  <a:cubicBezTo>
                    <a:pt x="189" y="208"/>
                    <a:pt x="189" y="208"/>
                    <a:pt x="189" y="208"/>
                  </a:cubicBezTo>
                  <a:cubicBezTo>
                    <a:pt x="186" y="211"/>
                    <a:pt x="186" y="211"/>
                    <a:pt x="186" y="211"/>
                  </a:cubicBezTo>
                  <a:cubicBezTo>
                    <a:pt x="186" y="211"/>
                    <a:pt x="184" y="212"/>
                    <a:pt x="184" y="213"/>
                  </a:cubicBezTo>
                  <a:cubicBezTo>
                    <a:pt x="184" y="213"/>
                    <a:pt x="181" y="215"/>
                    <a:pt x="181" y="215"/>
                  </a:cubicBezTo>
                  <a:cubicBezTo>
                    <a:pt x="175" y="218"/>
                    <a:pt x="175" y="218"/>
                    <a:pt x="175" y="218"/>
                  </a:cubicBezTo>
                  <a:cubicBezTo>
                    <a:pt x="175" y="218"/>
                    <a:pt x="176" y="220"/>
                    <a:pt x="177" y="221"/>
                  </a:cubicBezTo>
                  <a:cubicBezTo>
                    <a:pt x="177" y="221"/>
                    <a:pt x="179" y="223"/>
                    <a:pt x="177" y="224"/>
                  </a:cubicBezTo>
                  <a:cubicBezTo>
                    <a:pt x="176" y="225"/>
                    <a:pt x="174" y="226"/>
                    <a:pt x="173" y="226"/>
                  </a:cubicBezTo>
                  <a:cubicBezTo>
                    <a:pt x="173" y="227"/>
                    <a:pt x="171" y="228"/>
                    <a:pt x="172" y="229"/>
                  </a:cubicBezTo>
                  <a:cubicBezTo>
                    <a:pt x="172" y="231"/>
                    <a:pt x="170" y="233"/>
                    <a:pt x="170" y="234"/>
                  </a:cubicBezTo>
                  <a:cubicBezTo>
                    <a:pt x="170" y="234"/>
                    <a:pt x="168" y="235"/>
                    <a:pt x="169" y="237"/>
                  </a:cubicBezTo>
                  <a:cubicBezTo>
                    <a:pt x="169" y="239"/>
                    <a:pt x="168" y="244"/>
                    <a:pt x="168" y="244"/>
                  </a:cubicBezTo>
                  <a:cubicBezTo>
                    <a:pt x="168" y="244"/>
                    <a:pt x="171" y="248"/>
                    <a:pt x="171" y="248"/>
                  </a:cubicBezTo>
                  <a:cubicBezTo>
                    <a:pt x="172" y="248"/>
                    <a:pt x="175" y="246"/>
                    <a:pt x="177" y="246"/>
                  </a:cubicBezTo>
                  <a:cubicBezTo>
                    <a:pt x="178" y="247"/>
                    <a:pt x="180" y="248"/>
                    <a:pt x="180" y="248"/>
                  </a:cubicBezTo>
                  <a:cubicBezTo>
                    <a:pt x="180" y="248"/>
                    <a:pt x="180" y="252"/>
                    <a:pt x="179" y="253"/>
                  </a:cubicBezTo>
                  <a:cubicBezTo>
                    <a:pt x="178" y="253"/>
                    <a:pt x="173" y="254"/>
                    <a:pt x="173" y="254"/>
                  </a:cubicBezTo>
                  <a:cubicBezTo>
                    <a:pt x="173" y="254"/>
                    <a:pt x="171" y="252"/>
                    <a:pt x="170" y="253"/>
                  </a:cubicBezTo>
                  <a:cubicBezTo>
                    <a:pt x="169" y="253"/>
                    <a:pt x="165" y="257"/>
                    <a:pt x="165" y="257"/>
                  </a:cubicBezTo>
                  <a:cubicBezTo>
                    <a:pt x="165" y="257"/>
                    <a:pt x="165" y="259"/>
                    <a:pt x="164" y="260"/>
                  </a:cubicBezTo>
                  <a:cubicBezTo>
                    <a:pt x="163" y="260"/>
                    <a:pt x="162" y="259"/>
                    <a:pt x="162" y="260"/>
                  </a:cubicBezTo>
                  <a:cubicBezTo>
                    <a:pt x="162" y="261"/>
                    <a:pt x="162" y="264"/>
                    <a:pt x="162" y="265"/>
                  </a:cubicBezTo>
                  <a:cubicBezTo>
                    <a:pt x="162" y="266"/>
                    <a:pt x="162" y="268"/>
                    <a:pt x="162" y="268"/>
                  </a:cubicBezTo>
                  <a:cubicBezTo>
                    <a:pt x="162" y="268"/>
                    <a:pt x="160" y="271"/>
                    <a:pt x="159" y="273"/>
                  </a:cubicBezTo>
                  <a:cubicBezTo>
                    <a:pt x="159" y="275"/>
                    <a:pt x="157" y="279"/>
                    <a:pt x="157" y="279"/>
                  </a:cubicBezTo>
                  <a:cubicBezTo>
                    <a:pt x="158" y="280"/>
                    <a:pt x="159" y="284"/>
                    <a:pt x="159" y="284"/>
                  </a:cubicBezTo>
                  <a:cubicBezTo>
                    <a:pt x="154" y="287"/>
                    <a:pt x="154" y="287"/>
                    <a:pt x="154" y="287"/>
                  </a:cubicBezTo>
                  <a:cubicBezTo>
                    <a:pt x="155" y="291"/>
                    <a:pt x="155" y="291"/>
                    <a:pt x="155" y="291"/>
                  </a:cubicBezTo>
                  <a:cubicBezTo>
                    <a:pt x="155" y="291"/>
                    <a:pt x="156" y="292"/>
                    <a:pt x="156" y="293"/>
                  </a:cubicBezTo>
                  <a:cubicBezTo>
                    <a:pt x="156" y="294"/>
                    <a:pt x="153" y="296"/>
                    <a:pt x="153" y="296"/>
                  </a:cubicBezTo>
                  <a:cubicBezTo>
                    <a:pt x="153" y="296"/>
                    <a:pt x="153" y="300"/>
                    <a:pt x="152" y="301"/>
                  </a:cubicBezTo>
                  <a:cubicBezTo>
                    <a:pt x="152" y="302"/>
                    <a:pt x="148" y="299"/>
                    <a:pt x="148" y="299"/>
                  </a:cubicBezTo>
                  <a:cubicBezTo>
                    <a:pt x="145" y="300"/>
                    <a:pt x="145" y="300"/>
                    <a:pt x="145" y="300"/>
                  </a:cubicBezTo>
                  <a:cubicBezTo>
                    <a:pt x="145" y="303"/>
                    <a:pt x="145" y="303"/>
                    <a:pt x="145" y="303"/>
                  </a:cubicBezTo>
                  <a:cubicBezTo>
                    <a:pt x="143" y="306"/>
                    <a:pt x="143" y="306"/>
                    <a:pt x="143" y="306"/>
                  </a:cubicBezTo>
                  <a:cubicBezTo>
                    <a:pt x="138" y="306"/>
                    <a:pt x="138" y="306"/>
                    <a:pt x="138" y="306"/>
                  </a:cubicBezTo>
                  <a:cubicBezTo>
                    <a:pt x="138" y="306"/>
                    <a:pt x="133" y="309"/>
                    <a:pt x="133" y="310"/>
                  </a:cubicBezTo>
                  <a:cubicBezTo>
                    <a:pt x="133" y="310"/>
                    <a:pt x="132" y="312"/>
                    <a:pt x="133" y="312"/>
                  </a:cubicBezTo>
                  <a:cubicBezTo>
                    <a:pt x="135" y="313"/>
                    <a:pt x="136" y="313"/>
                    <a:pt x="137" y="312"/>
                  </a:cubicBezTo>
                  <a:cubicBezTo>
                    <a:pt x="138" y="312"/>
                    <a:pt x="142" y="310"/>
                    <a:pt x="142" y="310"/>
                  </a:cubicBezTo>
                  <a:cubicBezTo>
                    <a:pt x="143" y="310"/>
                    <a:pt x="146" y="310"/>
                    <a:pt x="144" y="312"/>
                  </a:cubicBezTo>
                  <a:cubicBezTo>
                    <a:pt x="143" y="313"/>
                    <a:pt x="141" y="314"/>
                    <a:pt x="140" y="314"/>
                  </a:cubicBezTo>
                  <a:cubicBezTo>
                    <a:pt x="139" y="315"/>
                    <a:pt x="137" y="315"/>
                    <a:pt x="136" y="317"/>
                  </a:cubicBezTo>
                  <a:cubicBezTo>
                    <a:pt x="136" y="320"/>
                    <a:pt x="136" y="322"/>
                    <a:pt x="136" y="322"/>
                  </a:cubicBezTo>
                  <a:cubicBezTo>
                    <a:pt x="141" y="320"/>
                    <a:pt x="141" y="320"/>
                    <a:pt x="141" y="320"/>
                  </a:cubicBezTo>
                  <a:cubicBezTo>
                    <a:pt x="141" y="320"/>
                    <a:pt x="142" y="320"/>
                    <a:pt x="143" y="322"/>
                  </a:cubicBezTo>
                  <a:cubicBezTo>
                    <a:pt x="144" y="325"/>
                    <a:pt x="141" y="326"/>
                    <a:pt x="140" y="326"/>
                  </a:cubicBezTo>
                  <a:cubicBezTo>
                    <a:pt x="139" y="326"/>
                    <a:pt x="135" y="323"/>
                    <a:pt x="135" y="323"/>
                  </a:cubicBezTo>
                  <a:cubicBezTo>
                    <a:pt x="131" y="325"/>
                    <a:pt x="131" y="325"/>
                    <a:pt x="131" y="325"/>
                  </a:cubicBezTo>
                  <a:cubicBezTo>
                    <a:pt x="131" y="325"/>
                    <a:pt x="131" y="324"/>
                    <a:pt x="128" y="327"/>
                  </a:cubicBezTo>
                  <a:cubicBezTo>
                    <a:pt x="124" y="330"/>
                    <a:pt x="123" y="334"/>
                    <a:pt x="123" y="335"/>
                  </a:cubicBezTo>
                  <a:cubicBezTo>
                    <a:pt x="123" y="336"/>
                    <a:pt x="122" y="338"/>
                    <a:pt x="121" y="339"/>
                  </a:cubicBezTo>
                  <a:cubicBezTo>
                    <a:pt x="119" y="340"/>
                    <a:pt x="116" y="343"/>
                    <a:pt x="116" y="343"/>
                  </a:cubicBezTo>
                  <a:cubicBezTo>
                    <a:pt x="116" y="343"/>
                    <a:pt x="115" y="344"/>
                    <a:pt x="115" y="346"/>
                  </a:cubicBezTo>
                  <a:cubicBezTo>
                    <a:pt x="114" y="348"/>
                    <a:pt x="114" y="348"/>
                    <a:pt x="114" y="348"/>
                  </a:cubicBezTo>
                  <a:cubicBezTo>
                    <a:pt x="117" y="351"/>
                    <a:pt x="117" y="351"/>
                    <a:pt x="117" y="351"/>
                  </a:cubicBezTo>
                  <a:cubicBezTo>
                    <a:pt x="111" y="354"/>
                    <a:pt x="111" y="354"/>
                    <a:pt x="111" y="354"/>
                  </a:cubicBezTo>
                  <a:cubicBezTo>
                    <a:pt x="109" y="356"/>
                    <a:pt x="109" y="356"/>
                    <a:pt x="109" y="356"/>
                  </a:cubicBezTo>
                  <a:cubicBezTo>
                    <a:pt x="109" y="356"/>
                    <a:pt x="104" y="361"/>
                    <a:pt x="108" y="362"/>
                  </a:cubicBezTo>
                  <a:cubicBezTo>
                    <a:pt x="111" y="362"/>
                    <a:pt x="113" y="362"/>
                    <a:pt x="113" y="362"/>
                  </a:cubicBezTo>
                  <a:cubicBezTo>
                    <a:pt x="113" y="362"/>
                    <a:pt x="113" y="367"/>
                    <a:pt x="114" y="367"/>
                  </a:cubicBezTo>
                  <a:cubicBezTo>
                    <a:pt x="115" y="367"/>
                    <a:pt x="122" y="368"/>
                    <a:pt x="122" y="368"/>
                  </a:cubicBezTo>
                  <a:cubicBezTo>
                    <a:pt x="126" y="364"/>
                    <a:pt x="126" y="364"/>
                    <a:pt x="126" y="364"/>
                  </a:cubicBezTo>
                  <a:cubicBezTo>
                    <a:pt x="128" y="363"/>
                    <a:pt x="128" y="363"/>
                    <a:pt x="128" y="363"/>
                  </a:cubicBezTo>
                  <a:cubicBezTo>
                    <a:pt x="130" y="366"/>
                    <a:pt x="130" y="366"/>
                    <a:pt x="130" y="366"/>
                  </a:cubicBezTo>
                  <a:cubicBezTo>
                    <a:pt x="130" y="366"/>
                    <a:pt x="129" y="368"/>
                    <a:pt x="126" y="368"/>
                  </a:cubicBezTo>
                  <a:cubicBezTo>
                    <a:pt x="124" y="368"/>
                    <a:pt x="125" y="368"/>
                    <a:pt x="123" y="370"/>
                  </a:cubicBezTo>
                  <a:cubicBezTo>
                    <a:pt x="121" y="372"/>
                    <a:pt x="120" y="373"/>
                    <a:pt x="119" y="373"/>
                  </a:cubicBezTo>
                  <a:cubicBezTo>
                    <a:pt x="118" y="373"/>
                    <a:pt x="116" y="375"/>
                    <a:pt x="115" y="372"/>
                  </a:cubicBezTo>
                  <a:cubicBezTo>
                    <a:pt x="114" y="370"/>
                    <a:pt x="112" y="367"/>
                    <a:pt x="112" y="367"/>
                  </a:cubicBezTo>
                  <a:cubicBezTo>
                    <a:pt x="105" y="364"/>
                    <a:pt x="105" y="364"/>
                    <a:pt x="105" y="364"/>
                  </a:cubicBezTo>
                  <a:cubicBezTo>
                    <a:pt x="103" y="365"/>
                    <a:pt x="103" y="365"/>
                    <a:pt x="103" y="365"/>
                  </a:cubicBezTo>
                  <a:cubicBezTo>
                    <a:pt x="103" y="365"/>
                    <a:pt x="103" y="368"/>
                    <a:pt x="102" y="368"/>
                  </a:cubicBezTo>
                  <a:cubicBezTo>
                    <a:pt x="101" y="368"/>
                    <a:pt x="96" y="368"/>
                    <a:pt x="95" y="368"/>
                  </a:cubicBezTo>
                  <a:cubicBezTo>
                    <a:pt x="93" y="368"/>
                    <a:pt x="92" y="368"/>
                    <a:pt x="92" y="367"/>
                  </a:cubicBezTo>
                  <a:cubicBezTo>
                    <a:pt x="92" y="366"/>
                    <a:pt x="92" y="365"/>
                    <a:pt x="91" y="365"/>
                  </a:cubicBezTo>
                  <a:cubicBezTo>
                    <a:pt x="91" y="364"/>
                    <a:pt x="89" y="361"/>
                    <a:pt x="88" y="361"/>
                  </a:cubicBezTo>
                  <a:cubicBezTo>
                    <a:pt x="86" y="361"/>
                    <a:pt x="83" y="363"/>
                    <a:pt x="83" y="363"/>
                  </a:cubicBezTo>
                  <a:cubicBezTo>
                    <a:pt x="82" y="370"/>
                    <a:pt x="82" y="370"/>
                    <a:pt x="82" y="370"/>
                  </a:cubicBezTo>
                  <a:cubicBezTo>
                    <a:pt x="82" y="370"/>
                    <a:pt x="80" y="369"/>
                    <a:pt x="80" y="371"/>
                  </a:cubicBezTo>
                  <a:cubicBezTo>
                    <a:pt x="80" y="372"/>
                    <a:pt x="83" y="375"/>
                    <a:pt x="83" y="375"/>
                  </a:cubicBezTo>
                  <a:cubicBezTo>
                    <a:pt x="83" y="375"/>
                    <a:pt x="85" y="376"/>
                    <a:pt x="85" y="377"/>
                  </a:cubicBezTo>
                  <a:cubicBezTo>
                    <a:pt x="85" y="378"/>
                    <a:pt x="83" y="380"/>
                    <a:pt x="83" y="380"/>
                  </a:cubicBezTo>
                  <a:cubicBezTo>
                    <a:pt x="83" y="380"/>
                    <a:pt x="79" y="380"/>
                    <a:pt x="79" y="381"/>
                  </a:cubicBezTo>
                  <a:cubicBezTo>
                    <a:pt x="78" y="382"/>
                    <a:pt x="79" y="385"/>
                    <a:pt x="79" y="385"/>
                  </a:cubicBezTo>
                  <a:cubicBezTo>
                    <a:pt x="78" y="385"/>
                    <a:pt x="76" y="387"/>
                    <a:pt x="77" y="388"/>
                  </a:cubicBezTo>
                  <a:cubicBezTo>
                    <a:pt x="77" y="388"/>
                    <a:pt x="78" y="392"/>
                    <a:pt x="78" y="392"/>
                  </a:cubicBezTo>
                  <a:cubicBezTo>
                    <a:pt x="78" y="392"/>
                    <a:pt x="78" y="396"/>
                    <a:pt x="77" y="394"/>
                  </a:cubicBezTo>
                  <a:cubicBezTo>
                    <a:pt x="75" y="392"/>
                    <a:pt x="70" y="390"/>
                    <a:pt x="70" y="390"/>
                  </a:cubicBezTo>
                  <a:cubicBezTo>
                    <a:pt x="67" y="388"/>
                    <a:pt x="67" y="388"/>
                    <a:pt x="67" y="388"/>
                  </a:cubicBezTo>
                  <a:cubicBezTo>
                    <a:pt x="67" y="388"/>
                    <a:pt x="64" y="390"/>
                    <a:pt x="63" y="390"/>
                  </a:cubicBezTo>
                  <a:cubicBezTo>
                    <a:pt x="63" y="390"/>
                    <a:pt x="57" y="389"/>
                    <a:pt x="56" y="390"/>
                  </a:cubicBezTo>
                  <a:cubicBezTo>
                    <a:pt x="55" y="391"/>
                    <a:pt x="55" y="392"/>
                    <a:pt x="54" y="394"/>
                  </a:cubicBezTo>
                  <a:cubicBezTo>
                    <a:pt x="53" y="395"/>
                    <a:pt x="50" y="395"/>
                    <a:pt x="52" y="398"/>
                  </a:cubicBezTo>
                  <a:cubicBezTo>
                    <a:pt x="55" y="400"/>
                    <a:pt x="58" y="401"/>
                    <a:pt x="58" y="401"/>
                  </a:cubicBezTo>
                  <a:cubicBezTo>
                    <a:pt x="58" y="401"/>
                    <a:pt x="60" y="401"/>
                    <a:pt x="59" y="404"/>
                  </a:cubicBezTo>
                  <a:cubicBezTo>
                    <a:pt x="57" y="407"/>
                    <a:pt x="53" y="405"/>
                    <a:pt x="53" y="405"/>
                  </a:cubicBezTo>
                  <a:cubicBezTo>
                    <a:pt x="52" y="404"/>
                    <a:pt x="48" y="402"/>
                    <a:pt x="48" y="402"/>
                  </a:cubicBezTo>
                  <a:cubicBezTo>
                    <a:pt x="47" y="403"/>
                    <a:pt x="44" y="407"/>
                    <a:pt x="44" y="407"/>
                  </a:cubicBezTo>
                  <a:cubicBezTo>
                    <a:pt x="44" y="407"/>
                    <a:pt x="43" y="408"/>
                    <a:pt x="42" y="408"/>
                  </a:cubicBezTo>
                  <a:cubicBezTo>
                    <a:pt x="41" y="407"/>
                    <a:pt x="39" y="404"/>
                    <a:pt x="38" y="404"/>
                  </a:cubicBezTo>
                  <a:cubicBezTo>
                    <a:pt x="37" y="405"/>
                    <a:pt x="36" y="407"/>
                    <a:pt x="36" y="407"/>
                  </a:cubicBezTo>
                  <a:cubicBezTo>
                    <a:pt x="36" y="408"/>
                    <a:pt x="37" y="410"/>
                    <a:pt x="37" y="411"/>
                  </a:cubicBezTo>
                  <a:cubicBezTo>
                    <a:pt x="36" y="411"/>
                    <a:pt x="32" y="412"/>
                    <a:pt x="32" y="413"/>
                  </a:cubicBezTo>
                  <a:cubicBezTo>
                    <a:pt x="32" y="414"/>
                    <a:pt x="31" y="412"/>
                    <a:pt x="30" y="416"/>
                  </a:cubicBezTo>
                  <a:cubicBezTo>
                    <a:pt x="29" y="419"/>
                    <a:pt x="31" y="419"/>
                    <a:pt x="29" y="419"/>
                  </a:cubicBezTo>
                  <a:cubicBezTo>
                    <a:pt x="28" y="419"/>
                    <a:pt x="25" y="417"/>
                    <a:pt x="25" y="417"/>
                  </a:cubicBezTo>
                  <a:cubicBezTo>
                    <a:pt x="25" y="417"/>
                    <a:pt x="22" y="414"/>
                    <a:pt x="22" y="417"/>
                  </a:cubicBezTo>
                  <a:cubicBezTo>
                    <a:pt x="22" y="420"/>
                    <a:pt x="22" y="424"/>
                    <a:pt x="22" y="424"/>
                  </a:cubicBezTo>
                  <a:cubicBezTo>
                    <a:pt x="23" y="425"/>
                    <a:pt x="23" y="425"/>
                    <a:pt x="23" y="425"/>
                  </a:cubicBezTo>
                  <a:cubicBezTo>
                    <a:pt x="23" y="425"/>
                    <a:pt x="23" y="426"/>
                    <a:pt x="22" y="427"/>
                  </a:cubicBezTo>
                  <a:cubicBezTo>
                    <a:pt x="22" y="427"/>
                    <a:pt x="20" y="426"/>
                    <a:pt x="20" y="425"/>
                  </a:cubicBezTo>
                  <a:cubicBezTo>
                    <a:pt x="19" y="424"/>
                    <a:pt x="20" y="423"/>
                    <a:pt x="18" y="422"/>
                  </a:cubicBezTo>
                  <a:cubicBezTo>
                    <a:pt x="15" y="421"/>
                    <a:pt x="13" y="420"/>
                    <a:pt x="13" y="421"/>
                  </a:cubicBezTo>
                  <a:cubicBezTo>
                    <a:pt x="13" y="423"/>
                    <a:pt x="13" y="424"/>
                    <a:pt x="13" y="425"/>
                  </a:cubicBezTo>
                  <a:cubicBezTo>
                    <a:pt x="14" y="427"/>
                    <a:pt x="16" y="428"/>
                    <a:pt x="16" y="428"/>
                  </a:cubicBezTo>
                  <a:cubicBezTo>
                    <a:pt x="17" y="428"/>
                    <a:pt x="17" y="428"/>
                    <a:pt x="17" y="428"/>
                  </a:cubicBezTo>
                  <a:cubicBezTo>
                    <a:pt x="17" y="428"/>
                    <a:pt x="16" y="431"/>
                    <a:pt x="15" y="431"/>
                  </a:cubicBezTo>
                  <a:cubicBezTo>
                    <a:pt x="14" y="431"/>
                    <a:pt x="13" y="429"/>
                    <a:pt x="13" y="430"/>
                  </a:cubicBezTo>
                  <a:cubicBezTo>
                    <a:pt x="12" y="430"/>
                    <a:pt x="10" y="432"/>
                    <a:pt x="10" y="432"/>
                  </a:cubicBezTo>
                  <a:cubicBezTo>
                    <a:pt x="10" y="432"/>
                    <a:pt x="11" y="433"/>
                    <a:pt x="11" y="434"/>
                  </a:cubicBezTo>
                  <a:cubicBezTo>
                    <a:pt x="11" y="434"/>
                    <a:pt x="9" y="436"/>
                    <a:pt x="8" y="436"/>
                  </a:cubicBezTo>
                  <a:cubicBezTo>
                    <a:pt x="8" y="437"/>
                    <a:pt x="7" y="437"/>
                    <a:pt x="7" y="438"/>
                  </a:cubicBezTo>
                  <a:cubicBezTo>
                    <a:pt x="7" y="439"/>
                    <a:pt x="8" y="441"/>
                    <a:pt x="8" y="441"/>
                  </a:cubicBezTo>
                  <a:cubicBezTo>
                    <a:pt x="9" y="441"/>
                    <a:pt x="13" y="441"/>
                    <a:pt x="13" y="441"/>
                  </a:cubicBezTo>
                  <a:cubicBezTo>
                    <a:pt x="13" y="441"/>
                    <a:pt x="13" y="443"/>
                    <a:pt x="12" y="443"/>
                  </a:cubicBezTo>
                  <a:cubicBezTo>
                    <a:pt x="11" y="444"/>
                    <a:pt x="10" y="445"/>
                    <a:pt x="9" y="446"/>
                  </a:cubicBezTo>
                  <a:cubicBezTo>
                    <a:pt x="9" y="448"/>
                    <a:pt x="10" y="451"/>
                    <a:pt x="12" y="452"/>
                  </a:cubicBezTo>
                  <a:cubicBezTo>
                    <a:pt x="14" y="452"/>
                    <a:pt x="17" y="453"/>
                    <a:pt x="16" y="454"/>
                  </a:cubicBezTo>
                  <a:cubicBezTo>
                    <a:pt x="16" y="455"/>
                    <a:pt x="12" y="458"/>
                    <a:pt x="11" y="458"/>
                  </a:cubicBezTo>
                  <a:cubicBezTo>
                    <a:pt x="10" y="459"/>
                    <a:pt x="9" y="459"/>
                    <a:pt x="9" y="461"/>
                  </a:cubicBezTo>
                  <a:cubicBezTo>
                    <a:pt x="8" y="462"/>
                    <a:pt x="9" y="463"/>
                    <a:pt x="7" y="464"/>
                  </a:cubicBezTo>
                  <a:cubicBezTo>
                    <a:pt x="6" y="465"/>
                    <a:pt x="4" y="464"/>
                    <a:pt x="5" y="466"/>
                  </a:cubicBezTo>
                  <a:cubicBezTo>
                    <a:pt x="5" y="469"/>
                    <a:pt x="5" y="470"/>
                    <a:pt x="6" y="469"/>
                  </a:cubicBezTo>
                  <a:cubicBezTo>
                    <a:pt x="6" y="469"/>
                    <a:pt x="7" y="469"/>
                    <a:pt x="7" y="469"/>
                  </a:cubicBezTo>
                  <a:cubicBezTo>
                    <a:pt x="13" y="469"/>
                    <a:pt x="13" y="469"/>
                    <a:pt x="13" y="469"/>
                  </a:cubicBezTo>
                  <a:cubicBezTo>
                    <a:pt x="13" y="469"/>
                    <a:pt x="13" y="470"/>
                    <a:pt x="13" y="471"/>
                  </a:cubicBezTo>
                  <a:cubicBezTo>
                    <a:pt x="12" y="472"/>
                    <a:pt x="8" y="477"/>
                    <a:pt x="8" y="477"/>
                  </a:cubicBezTo>
                  <a:cubicBezTo>
                    <a:pt x="8" y="477"/>
                    <a:pt x="8" y="479"/>
                    <a:pt x="7" y="480"/>
                  </a:cubicBezTo>
                  <a:cubicBezTo>
                    <a:pt x="6" y="481"/>
                    <a:pt x="4" y="481"/>
                    <a:pt x="4" y="482"/>
                  </a:cubicBezTo>
                  <a:cubicBezTo>
                    <a:pt x="4" y="483"/>
                    <a:pt x="4" y="484"/>
                    <a:pt x="4" y="486"/>
                  </a:cubicBezTo>
                  <a:cubicBezTo>
                    <a:pt x="4" y="487"/>
                    <a:pt x="6" y="489"/>
                    <a:pt x="6" y="490"/>
                  </a:cubicBezTo>
                  <a:cubicBezTo>
                    <a:pt x="7" y="491"/>
                    <a:pt x="6" y="492"/>
                    <a:pt x="6" y="492"/>
                  </a:cubicBezTo>
                  <a:cubicBezTo>
                    <a:pt x="4" y="499"/>
                    <a:pt x="4" y="499"/>
                    <a:pt x="4" y="499"/>
                  </a:cubicBezTo>
                  <a:cubicBezTo>
                    <a:pt x="4" y="499"/>
                    <a:pt x="4" y="502"/>
                    <a:pt x="4" y="503"/>
                  </a:cubicBezTo>
                  <a:cubicBezTo>
                    <a:pt x="4" y="503"/>
                    <a:pt x="0" y="505"/>
                    <a:pt x="2" y="507"/>
                  </a:cubicBezTo>
                  <a:cubicBezTo>
                    <a:pt x="4" y="509"/>
                    <a:pt x="5" y="510"/>
                    <a:pt x="6" y="510"/>
                  </a:cubicBezTo>
                  <a:cubicBezTo>
                    <a:pt x="7" y="511"/>
                    <a:pt x="11" y="510"/>
                    <a:pt x="11" y="511"/>
                  </a:cubicBezTo>
                  <a:cubicBezTo>
                    <a:pt x="11" y="511"/>
                    <a:pt x="11" y="512"/>
                    <a:pt x="9" y="512"/>
                  </a:cubicBezTo>
                  <a:cubicBezTo>
                    <a:pt x="7" y="513"/>
                    <a:pt x="5" y="512"/>
                    <a:pt x="5" y="513"/>
                  </a:cubicBezTo>
                  <a:cubicBezTo>
                    <a:pt x="5" y="514"/>
                    <a:pt x="1" y="519"/>
                    <a:pt x="1" y="519"/>
                  </a:cubicBezTo>
                  <a:cubicBezTo>
                    <a:pt x="5" y="524"/>
                    <a:pt x="5" y="524"/>
                    <a:pt x="5" y="524"/>
                  </a:cubicBezTo>
                  <a:cubicBezTo>
                    <a:pt x="5" y="524"/>
                    <a:pt x="7" y="522"/>
                    <a:pt x="8" y="522"/>
                  </a:cubicBezTo>
                  <a:cubicBezTo>
                    <a:pt x="8" y="522"/>
                    <a:pt x="11" y="522"/>
                    <a:pt x="11" y="523"/>
                  </a:cubicBezTo>
                  <a:cubicBezTo>
                    <a:pt x="11" y="523"/>
                    <a:pt x="9" y="525"/>
                    <a:pt x="9" y="526"/>
                  </a:cubicBezTo>
                  <a:cubicBezTo>
                    <a:pt x="8" y="526"/>
                    <a:pt x="6" y="527"/>
                    <a:pt x="6" y="528"/>
                  </a:cubicBezTo>
                  <a:cubicBezTo>
                    <a:pt x="6" y="528"/>
                    <a:pt x="8" y="531"/>
                    <a:pt x="8" y="531"/>
                  </a:cubicBezTo>
                  <a:cubicBezTo>
                    <a:pt x="8" y="531"/>
                    <a:pt x="10" y="531"/>
                    <a:pt x="10" y="532"/>
                  </a:cubicBezTo>
                  <a:cubicBezTo>
                    <a:pt x="10" y="533"/>
                    <a:pt x="7" y="535"/>
                    <a:pt x="7" y="535"/>
                  </a:cubicBezTo>
                  <a:cubicBezTo>
                    <a:pt x="7" y="537"/>
                    <a:pt x="7" y="537"/>
                    <a:pt x="7" y="537"/>
                  </a:cubicBezTo>
                  <a:cubicBezTo>
                    <a:pt x="6" y="542"/>
                    <a:pt x="6" y="542"/>
                    <a:pt x="6" y="542"/>
                  </a:cubicBezTo>
                  <a:cubicBezTo>
                    <a:pt x="9" y="545"/>
                    <a:pt x="9" y="545"/>
                    <a:pt x="9" y="545"/>
                  </a:cubicBezTo>
                  <a:cubicBezTo>
                    <a:pt x="9" y="545"/>
                    <a:pt x="13" y="545"/>
                    <a:pt x="11" y="547"/>
                  </a:cubicBezTo>
                  <a:cubicBezTo>
                    <a:pt x="10" y="549"/>
                    <a:pt x="8" y="550"/>
                    <a:pt x="8" y="551"/>
                  </a:cubicBezTo>
                  <a:cubicBezTo>
                    <a:pt x="8" y="553"/>
                    <a:pt x="7" y="555"/>
                    <a:pt x="9" y="555"/>
                  </a:cubicBezTo>
                  <a:cubicBezTo>
                    <a:pt x="10" y="555"/>
                    <a:pt x="10" y="556"/>
                    <a:pt x="11" y="555"/>
                  </a:cubicBezTo>
                  <a:cubicBezTo>
                    <a:pt x="12" y="555"/>
                    <a:pt x="14" y="554"/>
                    <a:pt x="14" y="554"/>
                  </a:cubicBezTo>
                  <a:cubicBezTo>
                    <a:pt x="14" y="554"/>
                    <a:pt x="17" y="552"/>
                    <a:pt x="18" y="552"/>
                  </a:cubicBezTo>
                  <a:cubicBezTo>
                    <a:pt x="19" y="552"/>
                    <a:pt x="21" y="553"/>
                    <a:pt x="21" y="554"/>
                  </a:cubicBezTo>
                  <a:cubicBezTo>
                    <a:pt x="21" y="555"/>
                    <a:pt x="22" y="555"/>
                    <a:pt x="22" y="556"/>
                  </a:cubicBezTo>
                  <a:cubicBezTo>
                    <a:pt x="23" y="556"/>
                    <a:pt x="21" y="560"/>
                    <a:pt x="21" y="560"/>
                  </a:cubicBezTo>
                  <a:cubicBezTo>
                    <a:pt x="19" y="564"/>
                    <a:pt x="19" y="564"/>
                    <a:pt x="19" y="564"/>
                  </a:cubicBezTo>
                  <a:cubicBezTo>
                    <a:pt x="19" y="564"/>
                    <a:pt x="21" y="566"/>
                    <a:pt x="21" y="566"/>
                  </a:cubicBezTo>
                  <a:cubicBezTo>
                    <a:pt x="20" y="566"/>
                    <a:pt x="17" y="567"/>
                    <a:pt x="16" y="567"/>
                  </a:cubicBezTo>
                  <a:cubicBezTo>
                    <a:pt x="15" y="567"/>
                    <a:pt x="14" y="567"/>
                    <a:pt x="14" y="568"/>
                  </a:cubicBezTo>
                  <a:cubicBezTo>
                    <a:pt x="13" y="570"/>
                    <a:pt x="11" y="574"/>
                    <a:pt x="11" y="574"/>
                  </a:cubicBezTo>
                  <a:cubicBezTo>
                    <a:pt x="11" y="574"/>
                    <a:pt x="10" y="575"/>
                    <a:pt x="11" y="577"/>
                  </a:cubicBezTo>
                  <a:cubicBezTo>
                    <a:pt x="12" y="579"/>
                    <a:pt x="15" y="584"/>
                    <a:pt x="15" y="584"/>
                  </a:cubicBezTo>
                  <a:cubicBezTo>
                    <a:pt x="15" y="585"/>
                    <a:pt x="17" y="587"/>
                    <a:pt x="19" y="589"/>
                  </a:cubicBezTo>
                  <a:cubicBezTo>
                    <a:pt x="21" y="590"/>
                    <a:pt x="23" y="591"/>
                    <a:pt x="23" y="592"/>
                  </a:cubicBezTo>
                  <a:cubicBezTo>
                    <a:pt x="23" y="594"/>
                    <a:pt x="23" y="594"/>
                    <a:pt x="23" y="594"/>
                  </a:cubicBezTo>
                  <a:cubicBezTo>
                    <a:pt x="27" y="597"/>
                    <a:pt x="27" y="597"/>
                    <a:pt x="27" y="597"/>
                  </a:cubicBezTo>
                  <a:cubicBezTo>
                    <a:pt x="27" y="597"/>
                    <a:pt x="28" y="597"/>
                    <a:pt x="31" y="598"/>
                  </a:cubicBezTo>
                  <a:cubicBezTo>
                    <a:pt x="34" y="598"/>
                    <a:pt x="36" y="599"/>
                    <a:pt x="37" y="599"/>
                  </a:cubicBezTo>
                  <a:cubicBezTo>
                    <a:pt x="37" y="600"/>
                    <a:pt x="34" y="602"/>
                    <a:pt x="34" y="602"/>
                  </a:cubicBezTo>
                  <a:cubicBezTo>
                    <a:pt x="34" y="602"/>
                    <a:pt x="30" y="605"/>
                    <a:pt x="32" y="606"/>
                  </a:cubicBezTo>
                  <a:cubicBezTo>
                    <a:pt x="34" y="607"/>
                    <a:pt x="44" y="609"/>
                    <a:pt x="44" y="609"/>
                  </a:cubicBezTo>
                  <a:cubicBezTo>
                    <a:pt x="44" y="609"/>
                    <a:pt x="46" y="610"/>
                    <a:pt x="46" y="611"/>
                  </a:cubicBezTo>
                  <a:cubicBezTo>
                    <a:pt x="47" y="611"/>
                    <a:pt x="49" y="610"/>
                    <a:pt x="49" y="610"/>
                  </a:cubicBezTo>
                  <a:cubicBezTo>
                    <a:pt x="49" y="609"/>
                    <a:pt x="53" y="611"/>
                    <a:pt x="53" y="611"/>
                  </a:cubicBezTo>
                  <a:cubicBezTo>
                    <a:pt x="54" y="610"/>
                    <a:pt x="58" y="610"/>
                    <a:pt x="58" y="610"/>
                  </a:cubicBezTo>
                  <a:cubicBezTo>
                    <a:pt x="62" y="608"/>
                    <a:pt x="62" y="608"/>
                    <a:pt x="62" y="608"/>
                  </a:cubicBezTo>
                  <a:cubicBezTo>
                    <a:pt x="62" y="608"/>
                    <a:pt x="65" y="604"/>
                    <a:pt x="67" y="605"/>
                  </a:cubicBezTo>
                  <a:cubicBezTo>
                    <a:pt x="69" y="606"/>
                    <a:pt x="68" y="607"/>
                    <a:pt x="69" y="607"/>
                  </a:cubicBezTo>
                  <a:cubicBezTo>
                    <a:pt x="71" y="607"/>
                    <a:pt x="72" y="607"/>
                    <a:pt x="74" y="605"/>
                  </a:cubicBezTo>
                  <a:cubicBezTo>
                    <a:pt x="75" y="603"/>
                    <a:pt x="77" y="602"/>
                    <a:pt x="77" y="601"/>
                  </a:cubicBezTo>
                  <a:cubicBezTo>
                    <a:pt x="78" y="601"/>
                    <a:pt x="88" y="595"/>
                    <a:pt x="88" y="595"/>
                  </a:cubicBezTo>
                  <a:cubicBezTo>
                    <a:pt x="95" y="584"/>
                    <a:pt x="95" y="584"/>
                    <a:pt x="95" y="584"/>
                  </a:cubicBezTo>
                  <a:cubicBezTo>
                    <a:pt x="97" y="576"/>
                    <a:pt x="97" y="576"/>
                    <a:pt x="97" y="576"/>
                  </a:cubicBezTo>
                  <a:cubicBezTo>
                    <a:pt x="97" y="576"/>
                    <a:pt x="100" y="572"/>
                    <a:pt x="102" y="572"/>
                  </a:cubicBezTo>
                  <a:cubicBezTo>
                    <a:pt x="104" y="572"/>
                    <a:pt x="110" y="569"/>
                    <a:pt x="109" y="568"/>
                  </a:cubicBezTo>
                  <a:cubicBezTo>
                    <a:pt x="109" y="566"/>
                    <a:pt x="111" y="565"/>
                    <a:pt x="112" y="568"/>
                  </a:cubicBezTo>
                  <a:cubicBezTo>
                    <a:pt x="112" y="571"/>
                    <a:pt x="111" y="574"/>
                    <a:pt x="113" y="573"/>
                  </a:cubicBezTo>
                  <a:cubicBezTo>
                    <a:pt x="115" y="572"/>
                    <a:pt x="119" y="566"/>
                    <a:pt x="119" y="566"/>
                  </a:cubicBezTo>
                  <a:cubicBezTo>
                    <a:pt x="119" y="566"/>
                    <a:pt x="122" y="564"/>
                    <a:pt x="123" y="563"/>
                  </a:cubicBezTo>
                  <a:cubicBezTo>
                    <a:pt x="125" y="563"/>
                    <a:pt x="128" y="557"/>
                    <a:pt x="128" y="557"/>
                  </a:cubicBezTo>
                  <a:cubicBezTo>
                    <a:pt x="128" y="557"/>
                    <a:pt x="131" y="555"/>
                    <a:pt x="132" y="558"/>
                  </a:cubicBezTo>
                  <a:cubicBezTo>
                    <a:pt x="133" y="560"/>
                    <a:pt x="136" y="565"/>
                    <a:pt x="136" y="566"/>
                  </a:cubicBezTo>
                  <a:cubicBezTo>
                    <a:pt x="136" y="566"/>
                    <a:pt x="137" y="567"/>
                    <a:pt x="137" y="567"/>
                  </a:cubicBezTo>
                  <a:cubicBezTo>
                    <a:pt x="137" y="566"/>
                    <a:pt x="137" y="566"/>
                    <a:pt x="137" y="566"/>
                  </a:cubicBezTo>
                  <a:cubicBezTo>
                    <a:pt x="138" y="558"/>
                    <a:pt x="138" y="558"/>
                    <a:pt x="138" y="558"/>
                  </a:cubicBezTo>
                  <a:cubicBezTo>
                    <a:pt x="141" y="560"/>
                    <a:pt x="141" y="560"/>
                    <a:pt x="141" y="560"/>
                  </a:cubicBezTo>
                  <a:cubicBezTo>
                    <a:pt x="147" y="565"/>
                    <a:pt x="147" y="565"/>
                    <a:pt x="147" y="566"/>
                  </a:cubicBezTo>
                  <a:cubicBezTo>
                    <a:pt x="147" y="566"/>
                    <a:pt x="147" y="566"/>
                    <a:pt x="148" y="570"/>
                  </a:cubicBezTo>
                  <a:cubicBezTo>
                    <a:pt x="148" y="570"/>
                    <a:pt x="148" y="570"/>
                    <a:pt x="148" y="570"/>
                  </a:cubicBezTo>
                  <a:cubicBezTo>
                    <a:pt x="148" y="570"/>
                    <a:pt x="148" y="570"/>
                    <a:pt x="148" y="570"/>
                  </a:cubicBezTo>
                  <a:cubicBezTo>
                    <a:pt x="149" y="566"/>
                    <a:pt x="149" y="566"/>
                    <a:pt x="149" y="566"/>
                  </a:cubicBezTo>
                  <a:cubicBezTo>
                    <a:pt x="149" y="561"/>
                    <a:pt x="149" y="561"/>
                    <a:pt x="149" y="561"/>
                  </a:cubicBezTo>
                  <a:cubicBezTo>
                    <a:pt x="152" y="556"/>
                    <a:pt x="152" y="556"/>
                    <a:pt x="152" y="556"/>
                  </a:cubicBezTo>
                  <a:cubicBezTo>
                    <a:pt x="152" y="551"/>
                    <a:pt x="152" y="551"/>
                    <a:pt x="152" y="551"/>
                  </a:cubicBezTo>
                  <a:cubicBezTo>
                    <a:pt x="149" y="546"/>
                    <a:pt x="149" y="546"/>
                    <a:pt x="149" y="546"/>
                  </a:cubicBezTo>
                  <a:cubicBezTo>
                    <a:pt x="147" y="540"/>
                    <a:pt x="147" y="540"/>
                    <a:pt x="147" y="540"/>
                  </a:cubicBezTo>
                  <a:cubicBezTo>
                    <a:pt x="151" y="538"/>
                    <a:pt x="151" y="538"/>
                    <a:pt x="151" y="538"/>
                  </a:cubicBezTo>
                  <a:cubicBezTo>
                    <a:pt x="152" y="537"/>
                    <a:pt x="152" y="537"/>
                    <a:pt x="152" y="537"/>
                  </a:cubicBezTo>
                  <a:cubicBezTo>
                    <a:pt x="152" y="534"/>
                    <a:pt x="152" y="534"/>
                    <a:pt x="152" y="534"/>
                  </a:cubicBezTo>
                  <a:cubicBezTo>
                    <a:pt x="151" y="532"/>
                    <a:pt x="151" y="532"/>
                    <a:pt x="151" y="532"/>
                  </a:cubicBezTo>
                  <a:cubicBezTo>
                    <a:pt x="152" y="529"/>
                    <a:pt x="152" y="529"/>
                    <a:pt x="152" y="529"/>
                  </a:cubicBezTo>
                  <a:cubicBezTo>
                    <a:pt x="152" y="528"/>
                    <a:pt x="152" y="528"/>
                    <a:pt x="152" y="528"/>
                  </a:cubicBezTo>
                  <a:cubicBezTo>
                    <a:pt x="152" y="527"/>
                    <a:pt x="153" y="526"/>
                    <a:pt x="154" y="526"/>
                  </a:cubicBezTo>
                  <a:cubicBezTo>
                    <a:pt x="154" y="526"/>
                    <a:pt x="155" y="525"/>
                    <a:pt x="156" y="525"/>
                  </a:cubicBezTo>
                  <a:cubicBezTo>
                    <a:pt x="156" y="525"/>
                    <a:pt x="157" y="526"/>
                    <a:pt x="157" y="526"/>
                  </a:cubicBezTo>
                  <a:cubicBezTo>
                    <a:pt x="159" y="525"/>
                    <a:pt x="159" y="525"/>
                    <a:pt x="159" y="525"/>
                  </a:cubicBezTo>
                  <a:cubicBezTo>
                    <a:pt x="161" y="523"/>
                    <a:pt x="161" y="523"/>
                    <a:pt x="161" y="523"/>
                  </a:cubicBezTo>
                  <a:cubicBezTo>
                    <a:pt x="162" y="522"/>
                    <a:pt x="163" y="521"/>
                    <a:pt x="163" y="520"/>
                  </a:cubicBezTo>
                  <a:cubicBezTo>
                    <a:pt x="163" y="520"/>
                    <a:pt x="164" y="519"/>
                    <a:pt x="165" y="518"/>
                  </a:cubicBezTo>
                  <a:cubicBezTo>
                    <a:pt x="165" y="515"/>
                    <a:pt x="165" y="515"/>
                    <a:pt x="165" y="515"/>
                  </a:cubicBezTo>
                  <a:cubicBezTo>
                    <a:pt x="163" y="510"/>
                    <a:pt x="163" y="510"/>
                    <a:pt x="163" y="510"/>
                  </a:cubicBezTo>
                  <a:cubicBezTo>
                    <a:pt x="165" y="507"/>
                    <a:pt x="165" y="507"/>
                    <a:pt x="165" y="507"/>
                  </a:cubicBezTo>
                  <a:cubicBezTo>
                    <a:pt x="167" y="503"/>
                    <a:pt x="167" y="503"/>
                    <a:pt x="167" y="503"/>
                  </a:cubicBezTo>
                  <a:cubicBezTo>
                    <a:pt x="166" y="499"/>
                    <a:pt x="166" y="499"/>
                    <a:pt x="166" y="499"/>
                  </a:cubicBezTo>
                  <a:cubicBezTo>
                    <a:pt x="161" y="493"/>
                    <a:pt x="161" y="493"/>
                    <a:pt x="161" y="493"/>
                  </a:cubicBezTo>
                  <a:cubicBezTo>
                    <a:pt x="158" y="486"/>
                    <a:pt x="158" y="486"/>
                    <a:pt x="158" y="486"/>
                  </a:cubicBezTo>
                  <a:cubicBezTo>
                    <a:pt x="157" y="480"/>
                    <a:pt x="157" y="480"/>
                    <a:pt x="157" y="480"/>
                  </a:cubicBezTo>
                  <a:cubicBezTo>
                    <a:pt x="162" y="474"/>
                    <a:pt x="162" y="474"/>
                    <a:pt x="162" y="474"/>
                  </a:cubicBezTo>
                  <a:cubicBezTo>
                    <a:pt x="167" y="473"/>
                    <a:pt x="167" y="473"/>
                    <a:pt x="167" y="473"/>
                  </a:cubicBezTo>
                  <a:cubicBezTo>
                    <a:pt x="167" y="473"/>
                    <a:pt x="167" y="473"/>
                    <a:pt x="167" y="473"/>
                  </a:cubicBezTo>
                  <a:cubicBezTo>
                    <a:pt x="167" y="473"/>
                    <a:pt x="167" y="473"/>
                    <a:pt x="168" y="473"/>
                  </a:cubicBezTo>
                  <a:cubicBezTo>
                    <a:pt x="168" y="473"/>
                    <a:pt x="169" y="473"/>
                    <a:pt x="169" y="473"/>
                  </a:cubicBezTo>
                  <a:cubicBezTo>
                    <a:pt x="169" y="472"/>
                    <a:pt x="170" y="470"/>
                    <a:pt x="170" y="468"/>
                  </a:cubicBezTo>
                  <a:cubicBezTo>
                    <a:pt x="170" y="462"/>
                    <a:pt x="170" y="462"/>
                    <a:pt x="170" y="462"/>
                  </a:cubicBezTo>
                  <a:cubicBezTo>
                    <a:pt x="165" y="458"/>
                    <a:pt x="165" y="458"/>
                    <a:pt x="165" y="458"/>
                  </a:cubicBezTo>
                  <a:cubicBezTo>
                    <a:pt x="159" y="454"/>
                    <a:pt x="159" y="454"/>
                    <a:pt x="159" y="454"/>
                  </a:cubicBezTo>
                  <a:cubicBezTo>
                    <a:pt x="157" y="447"/>
                    <a:pt x="157" y="447"/>
                    <a:pt x="157" y="447"/>
                  </a:cubicBezTo>
                  <a:cubicBezTo>
                    <a:pt x="156" y="422"/>
                    <a:pt x="156" y="422"/>
                    <a:pt x="156" y="422"/>
                  </a:cubicBezTo>
                  <a:cubicBezTo>
                    <a:pt x="150" y="412"/>
                    <a:pt x="150" y="411"/>
                    <a:pt x="150" y="410"/>
                  </a:cubicBezTo>
                  <a:cubicBezTo>
                    <a:pt x="150" y="410"/>
                    <a:pt x="150" y="407"/>
                    <a:pt x="151" y="405"/>
                  </a:cubicBezTo>
                  <a:cubicBezTo>
                    <a:pt x="151" y="405"/>
                    <a:pt x="151" y="404"/>
                    <a:pt x="151" y="404"/>
                  </a:cubicBezTo>
                  <a:cubicBezTo>
                    <a:pt x="150" y="398"/>
                    <a:pt x="150" y="398"/>
                    <a:pt x="150" y="398"/>
                  </a:cubicBezTo>
                  <a:cubicBezTo>
                    <a:pt x="152" y="395"/>
                    <a:pt x="152" y="395"/>
                    <a:pt x="152" y="395"/>
                  </a:cubicBezTo>
                  <a:cubicBezTo>
                    <a:pt x="152" y="391"/>
                    <a:pt x="152" y="391"/>
                    <a:pt x="152" y="391"/>
                  </a:cubicBezTo>
                  <a:cubicBezTo>
                    <a:pt x="148" y="384"/>
                    <a:pt x="148" y="384"/>
                    <a:pt x="148" y="384"/>
                  </a:cubicBezTo>
                  <a:cubicBezTo>
                    <a:pt x="148" y="384"/>
                    <a:pt x="148" y="384"/>
                    <a:pt x="148" y="384"/>
                  </a:cubicBezTo>
                  <a:cubicBezTo>
                    <a:pt x="148" y="384"/>
                    <a:pt x="148" y="379"/>
                    <a:pt x="148" y="378"/>
                  </a:cubicBezTo>
                  <a:cubicBezTo>
                    <a:pt x="149" y="377"/>
                    <a:pt x="149" y="376"/>
                    <a:pt x="152" y="373"/>
                  </a:cubicBezTo>
                  <a:cubicBezTo>
                    <a:pt x="152" y="368"/>
                    <a:pt x="152" y="368"/>
                    <a:pt x="152" y="368"/>
                  </a:cubicBezTo>
                  <a:cubicBezTo>
                    <a:pt x="154" y="359"/>
                    <a:pt x="154" y="359"/>
                    <a:pt x="154" y="359"/>
                  </a:cubicBezTo>
                  <a:cubicBezTo>
                    <a:pt x="165" y="345"/>
                    <a:pt x="165" y="345"/>
                    <a:pt x="165" y="345"/>
                  </a:cubicBezTo>
                  <a:cubicBezTo>
                    <a:pt x="184" y="343"/>
                    <a:pt x="184" y="343"/>
                    <a:pt x="184" y="343"/>
                  </a:cubicBezTo>
                  <a:cubicBezTo>
                    <a:pt x="185" y="343"/>
                    <a:pt x="185" y="343"/>
                    <a:pt x="185" y="343"/>
                  </a:cubicBezTo>
                  <a:cubicBezTo>
                    <a:pt x="187" y="338"/>
                    <a:pt x="187" y="338"/>
                    <a:pt x="187" y="338"/>
                  </a:cubicBezTo>
                  <a:cubicBezTo>
                    <a:pt x="186" y="327"/>
                    <a:pt x="186" y="327"/>
                    <a:pt x="186" y="327"/>
                  </a:cubicBezTo>
                  <a:cubicBezTo>
                    <a:pt x="179" y="326"/>
                    <a:pt x="179" y="326"/>
                    <a:pt x="179" y="326"/>
                  </a:cubicBezTo>
                  <a:cubicBezTo>
                    <a:pt x="176" y="319"/>
                    <a:pt x="176" y="319"/>
                    <a:pt x="176" y="319"/>
                  </a:cubicBezTo>
                  <a:cubicBezTo>
                    <a:pt x="189" y="299"/>
                    <a:pt x="189" y="299"/>
                    <a:pt x="189" y="299"/>
                  </a:cubicBezTo>
                  <a:cubicBezTo>
                    <a:pt x="188" y="293"/>
                    <a:pt x="188" y="293"/>
                    <a:pt x="188" y="293"/>
                  </a:cubicBezTo>
                  <a:cubicBezTo>
                    <a:pt x="191" y="291"/>
                    <a:pt x="191" y="291"/>
                    <a:pt x="191" y="291"/>
                  </a:cubicBezTo>
                  <a:cubicBezTo>
                    <a:pt x="191" y="290"/>
                    <a:pt x="190" y="289"/>
                    <a:pt x="190" y="288"/>
                  </a:cubicBezTo>
                  <a:cubicBezTo>
                    <a:pt x="190" y="288"/>
                    <a:pt x="189" y="287"/>
                    <a:pt x="190" y="281"/>
                  </a:cubicBezTo>
                  <a:cubicBezTo>
                    <a:pt x="191" y="275"/>
                    <a:pt x="191" y="275"/>
                    <a:pt x="191" y="275"/>
                  </a:cubicBezTo>
                  <a:cubicBezTo>
                    <a:pt x="193" y="269"/>
                    <a:pt x="193" y="269"/>
                    <a:pt x="193" y="269"/>
                  </a:cubicBezTo>
                  <a:cubicBezTo>
                    <a:pt x="189" y="255"/>
                    <a:pt x="189" y="255"/>
                    <a:pt x="189" y="255"/>
                  </a:cubicBezTo>
                  <a:cubicBezTo>
                    <a:pt x="193" y="251"/>
                    <a:pt x="193" y="251"/>
                    <a:pt x="193" y="251"/>
                  </a:cubicBezTo>
                  <a:cubicBezTo>
                    <a:pt x="200" y="250"/>
                    <a:pt x="200" y="250"/>
                    <a:pt x="200" y="250"/>
                  </a:cubicBezTo>
                  <a:cubicBezTo>
                    <a:pt x="204" y="246"/>
                    <a:pt x="204" y="246"/>
                    <a:pt x="204" y="246"/>
                  </a:cubicBezTo>
                  <a:cubicBezTo>
                    <a:pt x="205" y="243"/>
                    <a:pt x="205" y="243"/>
                    <a:pt x="205" y="243"/>
                  </a:cubicBezTo>
                  <a:cubicBezTo>
                    <a:pt x="205" y="235"/>
                    <a:pt x="205" y="235"/>
                    <a:pt x="205" y="235"/>
                  </a:cubicBezTo>
                  <a:cubicBezTo>
                    <a:pt x="209" y="224"/>
                    <a:pt x="209" y="224"/>
                    <a:pt x="209" y="224"/>
                  </a:cubicBezTo>
                  <a:cubicBezTo>
                    <a:pt x="209" y="223"/>
                    <a:pt x="209" y="223"/>
                    <a:pt x="209" y="223"/>
                  </a:cubicBezTo>
                  <a:cubicBezTo>
                    <a:pt x="212" y="220"/>
                    <a:pt x="216" y="215"/>
                    <a:pt x="216" y="214"/>
                  </a:cubicBezTo>
                  <a:cubicBezTo>
                    <a:pt x="217" y="213"/>
                    <a:pt x="218" y="209"/>
                    <a:pt x="219" y="208"/>
                  </a:cubicBezTo>
                  <a:cubicBezTo>
                    <a:pt x="218" y="205"/>
                    <a:pt x="218" y="202"/>
                    <a:pt x="217" y="202"/>
                  </a:cubicBezTo>
                  <a:cubicBezTo>
                    <a:pt x="216" y="201"/>
                    <a:pt x="214" y="197"/>
                    <a:pt x="213" y="195"/>
                  </a:cubicBezTo>
                  <a:cubicBezTo>
                    <a:pt x="213" y="195"/>
                    <a:pt x="213" y="195"/>
                    <a:pt x="213" y="195"/>
                  </a:cubicBezTo>
                  <a:cubicBezTo>
                    <a:pt x="213" y="189"/>
                    <a:pt x="213" y="189"/>
                    <a:pt x="213" y="189"/>
                  </a:cubicBezTo>
                  <a:cubicBezTo>
                    <a:pt x="218" y="186"/>
                    <a:pt x="218" y="186"/>
                    <a:pt x="218" y="186"/>
                  </a:cubicBezTo>
                  <a:cubicBezTo>
                    <a:pt x="220" y="183"/>
                    <a:pt x="220" y="183"/>
                    <a:pt x="220" y="183"/>
                  </a:cubicBezTo>
                  <a:cubicBezTo>
                    <a:pt x="220" y="182"/>
                    <a:pt x="219" y="179"/>
                    <a:pt x="219" y="178"/>
                  </a:cubicBezTo>
                  <a:cubicBezTo>
                    <a:pt x="219" y="177"/>
                    <a:pt x="219" y="177"/>
                    <a:pt x="220" y="174"/>
                  </a:cubicBezTo>
                  <a:cubicBezTo>
                    <a:pt x="221" y="173"/>
                    <a:pt x="221" y="173"/>
                    <a:pt x="221" y="173"/>
                  </a:cubicBezTo>
                  <a:cubicBezTo>
                    <a:pt x="221" y="172"/>
                    <a:pt x="221" y="171"/>
                    <a:pt x="225" y="167"/>
                  </a:cubicBezTo>
                  <a:cubicBezTo>
                    <a:pt x="229" y="159"/>
                    <a:pt x="229" y="159"/>
                    <a:pt x="229" y="159"/>
                  </a:cubicBezTo>
                  <a:cubicBezTo>
                    <a:pt x="238" y="164"/>
                    <a:pt x="238" y="164"/>
                    <a:pt x="238" y="164"/>
                  </a:cubicBezTo>
                  <a:cubicBezTo>
                    <a:pt x="240" y="164"/>
                    <a:pt x="240" y="164"/>
                    <a:pt x="240" y="164"/>
                  </a:cubicBezTo>
                  <a:cubicBezTo>
                    <a:pt x="241" y="163"/>
                    <a:pt x="241" y="163"/>
                    <a:pt x="241" y="163"/>
                  </a:cubicBezTo>
                  <a:cubicBezTo>
                    <a:pt x="240" y="159"/>
                    <a:pt x="239" y="144"/>
                    <a:pt x="242" y="139"/>
                  </a:cubicBezTo>
                  <a:cubicBezTo>
                    <a:pt x="243" y="138"/>
                    <a:pt x="243" y="138"/>
                    <a:pt x="243" y="138"/>
                  </a:cubicBezTo>
                  <a:cubicBezTo>
                    <a:pt x="244" y="139"/>
                    <a:pt x="244" y="139"/>
                    <a:pt x="244" y="139"/>
                  </a:cubicBezTo>
                  <a:cubicBezTo>
                    <a:pt x="244" y="139"/>
                    <a:pt x="250" y="139"/>
                    <a:pt x="254" y="139"/>
                  </a:cubicBezTo>
                  <a:cubicBezTo>
                    <a:pt x="255" y="139"/>
                    <a:pt x="256" y="139"/>
                    <a:pt x="256" y="139"/>
                  </a:cubicBezTo>
                  <a:cubicBezTo>
                    <a:pt x="256" y="139"/>
                    <a:pt x="256" y="139"/>
                    <a:pt x="257" y="139"/>
                  </a:cubicBezTo>
                  <a:cubicBezTo>
                    <a:pt x="259" y="139"/>
                    <a:pt x="263" y="141"/>
                    <a:pt x="264" y="141"/>
                  </a:cubicBezTo>
                  <a:cubicBezTo>
                    <a:pt x="264" y="142"/>
                    <a:pt x="266" y="142"/>
                    <a:pt x="268" y="143"/>
                  </a:cubicBezTo>
                  <a:cubicBezTo>
                    <a:pt x="272" y="142"/>
                    <a:pt x="272" y="142"/>
                    <a:pt x="272" y="142"/>
                  </a:cubicBezTo>
                  <a:cubicBezTo>
                    <a:pt x="273" y="140"/>
                    <a:pt x="273" y="140"/>
                    <a:pt x="273" y="140"/>
                  </a:cubicBezTo>
                  <a:cubicBezTo>
                    <a:pt x="270" y="137"/>
                    <a:pt x="270" y="137"/>
                    <a:pt x="270" y="137"/>
                  </a:cubicBezTo>
                  <a:cubicBezTo>
                    <a:pt x="271" y="136"/>
                    <a:pt x="271" y="136"/>
                    <a:pt x="271" y="136"/>
                  </a:cubicBezTo>
                  <a:cubicBezTo>
                    <a:pt x="274" y="132"/>
                    <a:pt x="274" y="127"/>
                    <a:pt x="273" y="127"/>
                  </a:cubicBezTo>
                  <a:cubicBezTo>
                    <a:pt x="273" y="126"/>
                    <a:pt x="272" y="124"/>
                    <a:pt x="272" y="121"/>
                  </a:cubicBezTo>
                  <a:cubicBezTo>
                    <a:pt x="271" y="119"/>
                    <a:pt x="271" y="118"/>
                    <a:pt x="270" y="117"/>
                  </a:cubicBezTo>
                  <a:cubicBezTo>
                    <a:pt x="270" y="117"/>
                    <a:pt x="270" y="115"/>
                    <a:pt x="272" y="113"/>
                  </a:cubicBezTo>
                  <a:cubicBezTo>
                    <a:pt x="273" y="113"/>
                    <a:pt x="273" y="113"/>
                    <a:pt x="273" y="113"/>
                  </a:cubicBezTo>
                  <a:cubicBezTo>
                    <a:pt x="276" y="113"/>
                    <a:pt x="276" y="113"/>
                    <a:pt x="276" y="113"/>
                  </a:cubicBezTo>
                  <a:cubicBezTo>
                    <a:pt x="279" y="110"/>
                    <a:pt x="279" y="110"/>
                    <a:pt x="279" y="110"/>
                  </a:cubicBezTo>
                  <a:cubicBezTo>
                    <a:pt x="279" y="110"/>
                    <a:pt x="279" y="110"/>
                    <a:pt x="279" y="110"/>
                  </a:cubicBezTo>
                  <a:cubicBezTo>
                    <a:pt x="279" y="110"/>
                    <a:pt x="279" y="110"/>
                    <a:pt x="280" y="110"/>
                  </a:cubicBezTo>
                  <a:cubicBezTo>
                    <a:pt x="280" y="110"/>
                    <a:pt x="281" y="109"/>
                    <a:pt x="283" y="109"/>
                  </a:cubicBezTo>
                  <a:cubicBezTo>
                    <a:pt x="283" y="109"/>
                    <a:pt x="283" y="109"/>
                    <a:pt x="284" y="109"/>
                  </a:cubicBezTo>
                  <a:cubicBezTo>
                    <a:pt x="283" y="109"/>
                    <a:pt x="283" y="108"/>
                    <a:pt x="283" y="108"/>
                  </a:cubicBezTo>
                  <a:cubicBezTo>
                    <a:pt x="282" y="105"/>
                    <a:pt x="283" y="103"/>
                    <a:pt x="284" y="101"/>
                  </a:cubicBezTo>
                  <a:cubicBezTo>
                    <a:pt x="285" y="99"/>
                    <a:pt x="287" y="98"/>
                    <a:pt x="289" y="98"/>
                  </a:cubicBezTo>
                  <a:cubicBezTo>
                    <a:pt x="291" y="98"/>
                    <a:pt x="292" y="99"/>
                    <a:pt x="293" y="100"/>
                  </a:cubicBezTo>
                  <a:cubicBezTo>
                    <a:pt x="297" y="100"/>
                    <a:pt x="297" y="100"/>
                    <a:pt x="297" y="100"/>
                  </a:cubicBezTo>
                  <a:cubicBezTo>
                    <a:pt x="302" y="108"/>
                    <a:pt x="302" y="108"/>
                    <a:pt x="302" y="108"/>
                  </a:cubicBezTo>
                  <a:cubicBezTo>
                    <a:pt x="308" y="113"/>
                    <a:pt x="308" y="113"/>
                    <a:pt x="308" y="113"/>
                  </a:cubicBezTo>
                  <a:cubicBezTo>
                    <a:pt x="311" y="116"/>
                    <a:pt x="315" y="119"/>
                    <a:pt x="316" y="119"/>
                  </a:cubicBezTo>
                  <a:cubicBezTo>
                    <a:pt x="317" y="119"/>
                    <a:pt x="323" y="121"/>
                    <a:pt x="325" y="122"/>
                  </a:cubicBezTo>
                  <a:cubicBezTo>
                    <a:pt x="327" y="120"/>
                    <a:pt x="327" y="120"/>
                    <a:pt x="327" y="120"/>
                  </a:cubicBezTo>
                  <a:cubicBezTo>
                    <a:pt x="329" y="118"/>
                    <a:pt x="329" y="118"/>
                    <a:pt x="329" y="118"/>
                  </a:cubicBezTo>
                  <a:cubicBezTo>
                    <a:pt x="328" y="116"/>
                    <a:pt x="328" y="116"/>
                    <a:pt x="328" y="116"/>
                  </a:cubicBezTo>
                  <a:cubicBezTo>
                    <a:pt x="335" y="112"/>
                    <a:pt x="335" y="112"/>
                    <a:pt x="335" y="112"/>
                  </a:cubicBezTo>
                  <a:cubicBezTo>
                    <a:pt x="339" y="115"/>
                    <a:pt x="339" y="115"/>
                    <a:pt x="339" y="115"/>
                  </a:cubicBezTo>
                  <a:cubicBezTo>
                    <a:pt x="347" y="117"/>
                    <a:pt x="347" y="117"/>
                    <a:pt x="347" y="117"/>
                  </a:cubicBezTo>
                  <a:cubicBezTo>
                    <a:pt x="350" y="119"/>
                    <a:pt x="350" y="119"/>
                    <a:pt x="350" y="119"/>
                  </a:cubicBezTo>
                  <a:cubicBezTo>
                    <a:pt x="350" y="119"/>
                    <a:pt x="350" y="119"/>
                    <a:pt x="350" y="119"/>
                  </a:cubicBezTo>
                  <a:cubicBezTo>
                    <a:pt x="350" y="118"/>
                    <a:pt x="350" y="116"/>
                    <a:pt x="350" y="114"/>
                  </a:cubicBezTo>
                  <a:cubicBezTo>
                    <a:pt x="349" y="114"/>
                    <a:pt x="349" y="113"/>
                    <a:pt x="349" y="112"/>
                  </a:cubicBezTo>
                  <a:cubicBezTo>
                    <a:pt x="349" y="111"/>
                    <a:pt x="349" y="110"/>
                    <a:pt x="351" y="108"/>
                  </a:cubicBezTo>
                  <a:cubicBezTo>
                    <a:pt x="356" y="104"/>
                    <a:pt x="356" y="104"/>
                    <a:pt x="356" y="104"/>
                  </a:cubicBezTo>
                  <a:cubicBezTo>
                    <a:pt x="357" y="103"/>
                    <a:pt x="357" y="103"/>
                    <a:pt x="357" y="103"/>
                  </a:cubicBezTo>
                  <a:cubicBezTo>
                    <a:pt x="357" y="103"/>
                    <a:pt x="358" y="103"/>
                    <a:pt x="358" y="102"/>
                  </a:cubicBezTo>
                  <a:cubicBezTo>
                    <a:pt x="358" y="100"/>
                    <a:pt x="356" y="96"/>
                    <a:pt x="356" y="94"/>
                  </a:cubicBezTo>
                  <a:cubicBezTo>
                    <a:pt x="355" y="93"/>
                    <a:pt x="354" y="89"/>
                    <a:pt x="354" y="87"/>
                  </a:cubicBezTo>
                  <a:cubicBezTo>
                    <a:pt x="355" y="83"/>
                    <a:pt x="354" y="79"/>
                    <a:pt x="354" y="76"/>
                  </a:cubicBezTo>
                  <a:cubicBezTo>
                    <a:pt x="353" y="72"/>
                    <a:pt x="352" y="69"/>
                    <a:pt x="356" y="68"/>
                  </a:cubicBezTo>
                  <a:cubicBezTo>
                    <a:pt x="358" y="66"/>
                    <a:pt x="358" y="66"/>
                    <a:pt x="358" y="66"/>
                  </a:cubicBezTo>
                  <a:cubicBezTo>
                    <a:pt x="358" y="66"/>
                    <a:pt x="358" y="65"/>
                    <a:pt x="357" y="64"/>
                  </a:cubicBezTo>
                  <a:cubicBezTo>
                    <a:pt x="356" y="62"/>
                    <a:pt x="355" y="60"/>
                    <a:pt x="356" y="58"/>
                  </a:cubicBezTo>
                  <a:cubicBezTo>
                    <a:pt x="357" y="57"/>
                    <a:pt x="358" y="56"/>
                    <a:pt x="361" y="56"/>
                  </a:cubicBezTo>
                  <a:cubicBezTo>
                    <a:pt x="363" y="54"/>
                    <a:pt x="363" y="54"/>
                    <a:pt x="363" y="54"/>
                  </a:cubicBezTo>
                  <a:cubicBezTo>
                    <a:pt x="369" y="54"/>
                    <a:pt x="369" y="54"/>
                    <a:pt x="369" y="54"/>
                  </a:cubicBezTo>
                  <a:cubicBezTo>
                    <a:pt x="370" y="51"/>
                    <a:pt x="370" y="51"/>
                    <a:pt x="370" y="51"/>
                  </a:cubicBezTo>
                  <a:cubicBezTo>
                    <a:pt x="375" y="46"/>
                    <a:pt x="375" y="46"/>
                    <a:pt x="375" y="46"/>
                  </a:cubicBezTo>
                  <a:cubicBezTo>
                    <a:pt x="376" y="46"/>
                    <a:pt x="376" y="46"/>
                    <a:pt x="376" y="46"/>
                  </a:cubicBezTo>
                  <a:cubicBezTo>
                    <a:pt x="377" y="46"/>
                    <a:pt x="378" y="45"/>
                    <a:pt x="380" y="45"/>
                  </a:cubicBezTo>
                  <a:cubicBezTo>
                    <a:pt x="382" y="45"/>
                    <a:pt x="383" y="46"/>
                    <a:pt x="384" y="47"/>
                  </a:cubicBezTo>
                  <a:cubicBezTo>
                    <a:pt x="385" y="48"/>
                    <a:pt x="386" y="48"/>
                    <a:pt x="386" y="49"/>
                  </a:cubicBezTo>
                  <a:cubicBezTo>
                    <a:pt x="387" y="50"/>
                    <a:pt x="387" y="50"/>
                    <a:pt x="388" y="51"/>
                  </a:cubicBezTo>
                  <a:cubicBezTo>
                    <a:pt x="398" y="54"/>
                    <a:pt x="398" y="54"/>
                    <a:pt x="398" y="54"/>
                  </a:cubicBezTo>
                  <a:cubicBezTo>
                    <a:pt x="404" y="55"/>
                    <a:pt x="404" y="55"/>
                    <a:pt x="404" y="55"/>
                  </a:cubicBezTo>
                  <a:cubicBezTo>
                    <a:pt x="407" y="57"/>
                    <a:pt x="407" y="57"/>
                    <a:pt x="407" y="57"/>
                  </a:cubicBezTo>
                  <a:cubicBezTo>
                    <a:pt x="407" y="58"/>
                    <a:pt x="407" y="58"/>
                    <a:pt x="407" y="58"/>
                  </a:cubicBezTo>
                  <a:cubicBezTo>
                    <a:pt x="407" y="60"/>
                    <a:pt x="407" y="61"/>
                    <a:pt x="407" y="62"/>
                  </a:cubicBezTo>
                  <a:cubicBezTo>
                    <a:pt x="407" y="63"/>
                    <a:pt x="408" y="65"/>
                    <a:pt x="409" y="65"/>
                  </a:cubicBezTo>
                  <a:cubicBezTo>
                    <a:pt x="409" y="66"/>
                    <a:pt x="409" y="66"/>
                    <a:pt x="409" y="66"/>
                  </a:cubicBezTo>
                  <a:cubicBezTo>
                    <a:pt x="409" y="66"/>
                    <a:pt x="409" y="66"/>
                    <a:pt x="409" y="66"/>
                  </a:cubicBezTo>
                  <a:cubicBezTo>
                    <a:pt x="409" y="67"/>
                    <a:pt x="409" y="67"/>
                    <a:pt x="408" y="69"/>
                  </a:cubicBezTo>
                  <a:cubicBezTo>
                    <a:pt x="408" y="70"/>
                    <a:pt x="407" y="71"/>
                    <a:pt x="407" y="71"/>
                  </a:cubicBezTo>
                  <a:cubicBezTo>
                    <a:pt x="407" y="72"/>
                    <a:pt x="407" y="73"/>
                    <a:pt x="407" y="74"/>
                  </a:cubicBezTo>
                  <a:cubicBezTo>
                    <a:pt x="407" y="75"/>
                    <a:pt x="407" y="75"/>
                    <a:pt x="407" y="75"/>
                  </a:cubicBezTo>
                  <a:cubicBezTo>
                    <a:pt x="407" y="75"/>
                    <a:pt x="407" y="76"/>
                    <a:pt x="407" y="76"/>
                  </a:cubicBezTo>
                  <a:cubicBezTo>
                    <a:pt x="407" y="76"/>
                    <a:pt x="407" y="77"/>
                    <a:pt x="407" y="77"/>
                  </a:cubicBezTo>
                  <a:cubicBezTo>
                    <a:pt x="407" y="78"/>
                    <a:pt x="407" y="80"/>
                    <a:pt x="408" y="81"/>
                  </a:cubicBezTo>
                  <a:cubicBezTo>
                    <a:pt x="408" y="81"/>
                    <a:pt x="410" y="82"/>
                    <a:pt x="411" y="83"/>
                  </a:cubicBezTo>
                  <a:cubicBezTo>
                    <a:pt x="411" y="81"/>
                    <a:pt x="412" y="78"/>
                    <a:pt x="412" y="77"/>
                  </a:cubicBezTo>
                  <a:cubicBezTo>
                    <a:pt x="410" y="73"/>
                    <a:pt x="414" y="69"/>
                    <a:pt x="415" y="68"/>
                  </a:cubicBezTo>
                  <a:cubicBezTo>
                    <a:pt x="420" y="63"/>
                    <a:pt x="420" y="63"/>
                    <a:pt x="420" y="63"/>
                  </a:cubicBezTo>
                  <a:cubicBezTo>
                    <a:pt x="418" y="56"/>
                    <a:pt x="418" y="56"/>
                    <a:pt x="418" y="56"/>
                  </a:cubicBezTo>
                  <a:cubicBezTo>
                    <a:pt x="427" y="56"/>
                    <a:pt x="427" y="56"/>
                    <a:pt x="427" y="56"/>
                  </a:cubicBezTo>
                  <a:cubicBezTo>
                    <a:pt x="428" y="55"/>
                    <a:pt x="429" y="54"/>
                    <a:pt x="429" y="54"/>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3" name="Freeform 239"/>
            <p:cNvSpPr>
              <a:spLocks/>
            </p:cNvSpPr>
            <p:nvPr/>
          </p:nvSpPr>
          <p:spPr bwMode="auto">
            <a:xfrm>
              <a:off x="7528744" y="3844018"/>
              <a:ext cx="554037" cy="255588"/>
            </a:xfrm>
            <a:custGeom>
              <a:avLst/>
              <a:gdLst>
                <a:gd name="T0" fmla="*/ 81 w 174"/>
                <a:gd name="T1" fmla="*/ 66 h 80"/>
                <a:gd name="T2" fmla="*/ 91 w 174"/>
                <a:gd name="T3" fmla="*/ 60 h 80"/>
                <a:gd name="T4" fmla="*/ 103 w 174"/>
                <a:gd name="T5" fmla="*/ 57 h 80"/>
                <a:gd name="T6" fmla="*/ 110 w 174"/>
                <a:gd name="T7" fmla="*/ 51 h 80"/>
                <a:gd name="T8" fmla="*/ 120 w 174"/>
                <a:gd name="T9" fmla="*/ 47 h 80"/>
                <a:gd name="T10" fmla="*/ 128 w 174"/>
                <a:gd name="T11" fmla="*/ 51 h 80"/>
                <a:gd name="T12" fmla="*/ 132 w 174"/>
                <a:gd name="T13" fmla="*/ 51 h 80"/>
                <a:gd name="T14" fmla="*/ 133 w 174"/>
                <a:gd name="T15" fmla="*/ 51 h 80"/>
                <a:gd name="T16" fmla="*/ 133 w 174"/>
                <a:gd name="T17" fmla="*/ 51 h 80"/>
                <a:gd name="T18" fmla="*/ 134 w 174"/>
                <a:gd name="T19" fmla="*/ 51 h 80"/>
                <a:gd name="T20" fmla="*/ 134 w 174"/>
                <a:gd name="T21" fmla="*/ 51 h 80"/>
                <a:gd name="T22" fmla="*/ 136 w 174"/>
                <a:gd name="T23" fmla="*/ 51 h 80"/>
                <a:gd name="T24" fmla="*/ 137 w 174"/>
                <a:gd name="T25" fmla="*/ 51 h 80"/>
                <a:gd name="T26" fmla="*/ 138 w 174"/>
                <a:gd name="T27" fmla="*/ 51 h 80"/>
                <a:gd name="T28" fmla="*/ 139 w 174"/>
                <a:gd name="T29" fmla="*/ 51 h 80"/>
                <a:gd name="T30" fmla="*/ 140 w 174"/>
                <a:gd name="T31" fmla="*/ 51 h 80"/>
                <a:gd name="T32" fmla="*/ 140 w 174"/>
                <a:gd name="T33" fmla="*/ 50 h 80"/>
                <a:gd name="T34" fmla="*/ 156 w 174"/>
                <a:gd name="T35" fmla="*/ 54 h 80"/>
                <a:gd name="T36" fmla="*/ 156 w 174"/>
                <a:gd name="T37" fmla="*/ 54 h 80"/>
                <a:gd name="T38" fmla="*/ 156 w 174"/>
                <a:gd name="T39" fmla="*/ 54 h 80"/>
                <a:gd name="T40" fmla="*/ 157 w 174"/>
                <a:gd name="T41" fmla="*/ 54 h 80"/>
                <a:gd name="T42" fmla="*/ 158 w 174"/>
                <a:gd name="T43" fmla="*/ 53 h 80"/>
                <a:gd name="T44" fmla="*/ 158 w 174"/>
                <a:gd name="T45" fmla="*/ 53 h 80"/>
                <a:gd name="T46" fmla="*/ 158 w 174"/>
                <a:gd name="T47" fmla="*/ 53 h 80"/>
                <a:gd name="T48" fmla="*/ 159 w 174"/>
                <a:gd name="T49" fmla="*/ 53 h 80"/>
                <a:gd name="T50" fmla="*/ 159 w 174"/>
                <a:gd name="T51" fmla="*/ 53 h 80"/>
                <a:gd name="T52" fmla="*/ 159 w 174"/>
                <a:gd name="T53" fmla="*/ 52 h 80"/>
                <a:gd name="T54" fmla="*/ 159 w 174"/>
                <a:gd name="T55" fmla="*/ 52 h 80"/>
                <a:gd name="T56" fmla="*/ 160 w 174"/>
                <a:gd name="T57" fmla="*/ 52 h 80"/>
                <a:gd name="T58" fmla="*/ 160 w 174"/>
                <a:gd name="T59" fmla="*/ 52 h 80"/>
                <a:gd name="T60" fmla="*/ 160 w 174"/>
                <a:gd name="T61" fmla="*/ 52 h 80"/>
                <a:gd name="T62" fmla="*/ 161 w 174"/>
                <a:gd name="T63" fmla="*/ 52 h 80"/>
                <a:gd name="T64" fmla="*/ 173 w 174"/>
                <a:gd name="T65" fmla="*/ 55 h 80"/>
                <a:gd name="T66" fmla="*/ 162 w 174"/>
                <a:gd name="T67" fmla="*/ 42 h 80"/>
                <a:gd name="T68" fmla="*/ 153 w 174"/>
                <a:gd name="T69" fmla="*/ 21 h 80"/>
                <a:gd name="T70" fmla="*/ 127 w 174"/>
                <a:gd name="T71" fmla="*/ 9 h 80"/>
                <a:gd name="T72" fmla="*/ 107 w 174"/>
                <a:gd name="T73" fmla="*/ 1 h 80"/>
                <a:gd name="T74" fmla="*/ 83 w 174"/>
                <a:gd name="T75" fmla="*/ 8 h 80"/>
                <a:gd name="T76" fmla="*/ 87 w 174"/>
                <a:gd name="T77" fmla="*/ 14 h 80"/>
                <a:gd name="T78" fmla="*/ 94 w 174"/>
                <a:gd name="T79" fmla="*/ 17 h 80"/>
                <a:gd name="T80" fmla="*/ 99 w 174"/>
                <a:gd name="T81" fmla="*/ 29 h 80"/>
                <a:gd name="T82" fmla="*/ 91 w 174"/>
                <a:gd name="T83" fmla="*/ 37 h 80"/>
                <a:gd name="T84" fmla="*/ 85 w 174"/>
                <a:gd name="T85" fmla="*/ 34 h 80"/>
                <a:gd name="T86" fmla="*/ 79 w 174"/>
                <a:gd name="T87" fmla="*/ 31 h 80"/>
                <a:gd name="T88" fmla="*/ 74 w 174"/>
                <a:gd name="T89" fmla="*/ 38 h 80"/>
                <a:gd name="T90" fmla="*/ 66 w 174"/>
                <a:gd name="T91" fmla="*/ 37 h 80"/>
                <a:gd name="T92" fmla="*/ 62 w 174"/>
                <a:gd name="T93" fmla="*/ 29 h 80"/>
                <a:gd name="T94" fmla="*/ 57 w 174"/>
                <a:gd name="T95" fmla="*/ 18 h 80"/>
                <a:gd name="T96" fmla="*/ 46 w 174"/>
                <a:gd name="T97" fmla="*/ 8 h 80"/>
                <a:gd name="T98" fmla="*/ 11 w 174"/>
                <a:gd name="T99" fmla="*/ 5 h 80"/>
                <a:gd name="T100" fmla="*/ 6 w 174"/>
                <a:gd name="T101" fmla="*/ 14 h 80"/>
                <a:gd name="T102" fmla="*/ 6 w 174"/>
                <a:gd name="T103" fmla="*/ 22 h 80"/>
                <a:gd name="T104" fmla="*/ 9 w 174"/>
                <a:gd name="T105" fmla="*/ 32 h 80"/>
                <a:gd name="T106" fmla="*/ 2 w 174"/>
                <a:gd name="T107" fmla="*/ 42 h 80"/>
                <a:gd name="T108" fmla="*/ 7 w 174"/>
                <a:gd name="T109" fmla="*/ 77 h 80"/>
                <a:gd name="T110" fmla="*/ 38 w 174"/>
                <a:gd name="T111" fmla="*/ 73 h 80"/>
                <a:gd name="T112" fmla="*/ 61 w 174"/>
                <a:gd name="T113"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4" h="80">
                  <a:moveTo>
                    <a:pt x="66" y="74"/>
                  </a:moveTo>
                  <a:cubicBezTo>
                    <a:pt x="71" y="70"/>
                    <a:pt x="71" y="70"/>
                    <a:pt x="71" y="70"/>
                  </a:cubicBezTo>
                  <a:cubicBezTo>
                    <a:pt x="71" y="70"/>
                    <a:pt x="71" y="70"/>
                    <a:pt x="71" y="70"/>
                  </a:cubicBezTo>
                  <a:cubicBezTo>
                    <a:pt x="72" y="70"/>
                    <a:pt x="72" y="70"/>
                    <a:pt x="72" y="70"/>
                  </a:cubicBezTo>
                  <a:cubicBezTo>
                    <a:pt x="73" y="70"/>
                    <a:pt x="74" y="69"/>
                    <a:pt x="74" y="69"/>
                  </a:cubicBezTo>
                  <a:cubicBezTo>
                    <a:pt x="75" y="69"/>
                    <a:pt x="78" y="68"/>
                    <a:pt x="80" y="68"/>
                  </a:cubicBezTo>
                  <a:cubicBezTo>
                    <a:pt x="81" y="66"/>
                    <a:pt x="81" y="66"/>
                    <a:pt x="81" y="66"/>
                  </a:cubicBezTo>
                  <a:cubicBezTo>
                    <a:pt x="81" y="66"/>
                    <a:pt x="81" y="66"/>
                    <a:pt x="81" y="66"/>
                  </a:cubicBezTo>
                  <a:cubicBezTo>
                    <a:pt x="81" y="66"/>
                    <a:pt x="83" y="65"/>
                    <a:pt x="84" y="64"/>
                  </a:cubicBezTo>
                  <a:cubicBezTo>
                    <a:pt x="84" y="64"/>
                    <a:pt x="86" y="64"/>
                    <a:pt x="86" y="64"/>
                  </a:cubicBezTo>
                  <a:cubicBezTo>
                    <a:pt x="86" y="64"/>
                    <a:pt x="86" y="63"/>
                    <a:pt x="86" y="63"/>
                  </a:cubicBezTo>
                  <a:cubicBezTo>
                    <a:pt x="87" y="62"/>
                    <a:pt x="88" y="62"/>
                    <a:pt x="88" y="61"/>
                  </a:cubicBezTo>
                  <a:cubicBezTo>
                    <a:pt x="89" y="61"/>
                    <a:pt x="89" y="61"/>
                    <a:pt x="90" y="61"/>
                  </a:cubicBezTo>
                  <a:cubicBezTo>
                    <a:pt x="90" y="61"/>
                    <a:pt x="90" y="61"/>
                    <a:pt x="90" y="61"/>
                  </a:cubicBezTo>
                  <a:cubicBezTo>
                    <a:pt x="90" y="61"/>
                    <a:pt x="90" y="61"/>
                    <a:pt x="90" y="61"/>
                  </a:cubicBezTo>
                  <a:cubicBezTo>
                    <a:pt x="90" y="61"/>
                    <a:pt x="91" y="60"/>
                    <a:pt x="91" y="60"/>
                  </a:cubicBezTo>
                  <a:cubicBezTo>
                    <a:pt x="91" y="60"/>
                    <a:pt x="91" y="60"/>
                    <a:pt x="91" y="60"/>
                  </a:cubicBezTo>
                  <a:cubicBezTo>
                    <a:pt x="91" y="58"/>
                    <a:pt x="94" y="58"/>
                    <a:pt x="94" y="58"/>
                  </a:cubicBezTo>
                  <a:cubicBezTo>
                    <a:pt x="94" y="58"/>
                    <a:pt x="95" y="58"/>
                    <a:pt x="96" y="58"/>
                  </a:cubicBezTo>
                  <a:cubicBezTo>
                    <a:pt x="96" y="58"/>
                    <a:pt x="96" y="58"/>
                    <a:pt x="97" y="58"/>
                  </a:cubicBezTo>
                  <a:cubicBezTo>
                    <a:pt x="97" y="58"/>
                    <a:pt x="97" y="58"/>
                    <a:pt x="97" y="58"/>
                  </a:cubicBezTo>
                  <a:cubicBezTo>
                    <a:pt x="98" y="57"/>
                    <a:pt x="99" y="57"/>
                    <a:pt x="99" y="57"/>
                  </a:cubicBezTo>
                  <a:cubicBezTo>
                    <a:pt x="100" y="57"/>
                    <a:pt x="101" y="57"/>
                    <a:pt x="101" y="57"/>
                  </a:cubicBezTo>
                  <a:cubicBezTo>
                    <a:pt x="101" y="57"/>
                    <a:pt x="103" y="57"/>
                    <a:pt x="103" y="57"/>
                  </a:cubicBezTo>
                  <a:cubicBezTo>
                    <a:pt x="103" y="57"/>
                    <a:pt x="103" y="56"/>
                    <a:pt x="104" y="56"/>
                  </a:cubicBezTo>
                  <a:cubicBezTo>
                    <a:pt x="104" y="56"/>
                    <a:pt x="105" y="56"/>
                    <a:pt x="105" y="56"/>
                  </a:cubicBezTo>
                  <a:cubicBezTo>
                    <a:pt x="105" y="56"/>
                    <a:pt x="105" y="56"/>
                    <a:pt x="105" y="56"/>
                  </a:cubicBezTo>
                  <a:cubicBezTo>
                    <a:pt x="105" y="55"/>
                    <a:pt x="105" y="55"/>
                    <a:pt x="105" y="55"/>
                  </a:cubicBezTo>
                  <a:cubicBezTo>
                    <a:pt x="106" y="55"/>
                    <a:pt x="106" y="55"/>
                    <a:pt x="106" y="55"/>
                  </a:cubicBezTo>
                  <a:cubicBezTo>
                    <a:pt x="107" y="54"/>
                    <a:pt x="108" y="54"/>
                    <a:pt x="109" y="54"/>
                  </a:cubicBezTo>
                  <a:cubicBezTo>
                    <a:pt x="110" y="54"/>
                    <a:pt x="110" y="54"/>
                    <a:pt x="111" y="53"/>
                  </a:cubicBezTo>
                  <a:cubicBezTo>
                    <a:pt x="110" y="52"/>
                    <a:pt x="110" y="51"/>
                    <a:pt x="110" y="51"/>
                  </a:cubicBezTo>
                  <a:cubicBezTo>
                    <a:pt x="111" y="49"/>
                    <a:pt x="113" y="49"/>
                    <a:pt x="113" y="49"/>
                  </a:cubicBezTo>
                  <a:cubicBezTo>
                    <a:pt x="113" y="49"/>
                    <a:pt x="114" y="49"/>
                    <a:pt x="114" y="49"/>
                  </a:cubicBezTo>
                  <a:cubicBezTo>
                    <a:pt x="114" y="49"/>
                    <a:pt x="116" y="49"/>
                    <a:pt x="116" y="49"/>
                  </a:cubicBezTo>
                  <a:cubicBezTo>
                    <a:pt x="116" y="49"/>
                    <a:pt x="117" y="49"/>
                    <a:pt x="117" y="49"/>
                  </a:cubicBezTo>
                  <a:cubicBezTo>
                    <a:pt x="118" y="48"/>
                    <a:pt x="118" y="48"/>
                    <a:pt x="118" y="48"/>
                  </a:cubicBezTo>
                  <a:cubicBezTo>
                    <a:pt x="118" y="48"/>
                    <a:pt x="119" y="48"/>
                    <a:pt x="119" y="47"/>
                  </a:cubicBezTo>
                  <a:cubicBezTo>
                    <a:pt x="120" y="47"/>
                    <a:pt x="120" y="47"/>
                    <a:pt x="120" y="47"/>
                  </a:cubicBezTo>
                  <a:cubicBezTo>
                    <a:pt x="120" y="47"/>
                    <a:pt x="120" y="47"/>
                    <a:pt x="120" y="47"/>
                  </a:cubicBezTo>
                  <a:cubicBezTo>
                    <a:pt x="122" y="47"/>
                    <a:pt x="123" y="49"/>
                    <a:pt x="124" y="49"/>
                  </a:cubicBezTo>
                  <a:cubicBezTo>
                    <a:pt x="125" y="50"/>
                    <a:pt x="125" y="50"/>
                    <a:pt x="125" y="50"/>
                  </a:cubicBezTo>
                  <a:cubicBezTo>
                    <a:pt x="125" y="50"/>
                    <a:pt x="125" y="50"/>
                    <a:pt x="125" y="50"/>
                  </a:cubicBezTo>
                  <a:cubicBezTo>
                    <a:pt x="125" y="50"/>
                    <a:pt x="126" y="50"/>
                    <a:pt x="126" y="50"/>
                  </a:cubicBezTo>
                  <a:cubicBezTo>
                    <a:pt x="126" y="50"/>
                    <a:pt x="126" y="50"/>
                    <a:pt x="126" y="50"/>
                  </a:cubicBezTo>
                  <a:cubicBezTo>
                    <a:pt x="127" y="50"/>
                    <a:pt x="127" y="50"/>
                    <a:pt x="127" y="50"/>
                  </a:cubicBezTo>
                  <a:cubicBezTo>
                    <a:pt x="129" y="50"/>
                    <a:pt x="129" y="50"/>
                    <a:pt x="129" y="50"/>
                  </a:cubicBezTo>
                  <a:cubicBezTo>
                    <a:pt x="128" y="51"/>
                    <a:pt x="128" y="51"/>
                    <a:pt x="128" y="51"/>
                  </a:cubicBezTo>
                  <a:cubicBezTo>
                    <a:pt x="129" y="51"/>
                    <a:pt x="130"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0"/>
                    <a:pt x="140" y="50"/>
                    <a:pt x="140" y="50"/>
                  </a:cubicBezTo>
                  <a:cubicBezTo>
                    <a:pt x="140" y="50"/>
                    <a:pt x="140" y="50"/>
                    <a:pt x="140" y="50"/>
                  </a:cubicBezTo>
                  <a:cubicBezTo>
                    <a:pt x="140" y="50"/>
                    <a:pt x="140" y="50"/>
                    <a:pt x="140" y="50"/>
                  </a:cubicBezTo>
                  <a:cubicBezTo>
                    <a:pt x="140" y="50"/>
                    <a:pt x="140" y="50"/>
                    <a:pt x="140"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2" y="53"/>
                    <a:pt x="142" y="53"/>
                    <a:pt x="142" y="53"/>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2" y="52"/>
                    <a:pt x="161" y="53"/>
                    <a:pt x="163" y="53"/>
                  </a:cubicBezTo>
                  <a:cubicBezTo>
                    <a:pt x="165" y="54"/>
                    <a:pt x="167" y="55"/>
                    <a:pt x="169" y="55"/>
                  </a:cubicBezTo>
                  <a:cubicBezTo>
                    <a:pt x="173" y="55"/>
                    <a:pt x="173" y="55"/>
                    <a:pt x="173" y="55"/>
                  </a:cubicBezTo>
                  <a:cubicBezTo>
                    <a:pt x="173" y="53"/>
                    <a:pt x="173" y="53"/>
                    <a:pt x="173" y="53"/>
                  </a:cubicBezTo>
                  <a:cubicBezTo>
                    <a:pt x="174" y="54"/>
                    <a:pt x="173" y="49"/>
                    <a:pt x="172" y="46"/>
                  </a:cubicBezTo>
                  <a:cubicBezTo>
                    <a:pt x="172" y="47"/>
                    <a:pt x="172" y="47"/>
                    <a:pt x="172" y="47"/>
                  </a:cubicBezTo>
                  <a:cubicBezTo>
                    <a:pt x="171" y="45"/>
                    <a:pt x="171" y="45"/>
                    <a:pt x="171" y="45"/>
                  </a:cubicBezTo>
                  <a:cubicBezTo>
                    <a:pt x="170" y="45"/>
                    <a:pt x="170" y="44"/>
                    <a:pt x="170" y="43"/>
                  </a:cubicBezTo>
                  <a:cubicBezTo>
                    <a:pt x="170" y="43"/>
                    <a:pt x="169" y="43"/>
                    <a:pt x="169" y="43"/>
                  </a:cubicBezTo>
                  <a:cubicBezTo>
                    <a:pt x="169" y="43"/>
                    <a:pt x="168" y="43"/>
                    <a:pt x="166" y="43"/>
                  </a:cubicBezTo>
                  <a:cubicBezTo>
                    <a:pt x="162" y="42"/>
                    <a:pt x="162" y="42"/>
                    <a:pt x="162" y="42"/>
                  </a:cubicBezTo>
                  <a:cubicBezTo>
                    <a:pt x="159" y="41"/>
                    <a:pt x="159" y="41"/>
                    <a:pt x="159" y="41"/>
                  </a:cubicBezTo>
                  <a:cubicBezTo>
                    <a:pt x="157" y="37"/>
                    <a:pt x="157" y="37"/>
                    <a:pt x="157" y="37"/>
                  </a:cubicBezTo>
                  <a:cubicBezTo>
                    <a:pt x="154" y="35"/>
                    <a:pt x="154" y="35"/>
                    <a:pt x="154" y="35"/>
                  </a:cubicBezTo>
                  <a:cubicBezTo>
                    <a:pt x="151" y="30"/>
                    <a:pt x="151" y="30"/>
                    <a:pt x="151" y="30"/>
                  </a:cubicBezTo>
                  <a:cubicBezTo>
                    <a:pt x="152" y="27"/>
                    <a:pt x="152" y="27"/>
                    <a:pt x="152" y="27"/>
                  </a:cubicBezTo>
                  <a:cubicBezTo>
                    <a:pt x="156" y="24"/>
                    <a:pt x="156" y="24"/>
                    <a:pt x="156" y="24"/>
                  </a:cubicBezTo>
                  <a:cubicBezTo>
                    <a:pt x="156" y="24"/>
                    <a:pt x="156" y="24"/>
                    <a:pt x="156" y="23"/>
                  </a:cubicBezTo>
                  <a:cubicBezTo>
                    <a:pt x="155" y="22"/>
                    <a:pt x="154" y="22"/>
                    <a:pt x="153" y="21"/>
                  </a:cubicBezTo>
                  <a:cubicBezTo>
                    <a:pt x="153" y="21"/>
                    <a:pt x="152" y="22"/>
                    <a:pt x="151" y="22"/>
                  </a:cubicBezTo>
                  <a:cubicBezTo>
                    <a:pt x="151" y="22"/>
                    <a:pt x="151" y="22"/>
                    <a:pt x="151" y="22"/>
                  </a:cubicBezTo>
                  <a:cubicBezTo>
                    <a:pt x="140" y="22"/>
                    <a:pt x="140" y="22"/>
                    <a:pt x="140" y="22"/>
                  </a:cubicBezTo>
                  <a:cubicBezTo>
                    <a:pt x="136" y="18"/>
                    <a:pt x="136" y="18"/>
                    <a:pt x="136" y="18"/>
                  </a:cubicBezTo>
                  <a:cubicBezTo>
                    <a:pt x="132" y="17"/>
                    <a:pt x="132" y="17"/>
                    <a:pt x="132" y="17"/>
                  </a:cubicBezTo>
                  <a:cubicBezTo>
                    <a:pt x="128" y="15"/>
                    <a:pt x="128" y="15"/>
                    <a:pt x="128" y="15"/>
                  </a:cubicBezTo>
                  <a:cubicBezTo>
                    <a:pt x="127" y="15"/>
                    <a:pt x="127" y="15"/>
                    <a:pt x="127" y="15"/>
                  </a:cubicBezTo>
                  <a:cubicBezTo>
                    <a:pt x="127" y="14"/>
                    <a:pt x="127" y="14"/>
                    <a:pt x="127" y="9"/>
                  </a:cubicBezTo>
                  <a:cubicBezTo>
                    <a:pt x="127" y="8"/>
                    <a:pt x="127" y="7"/>
                    <a:pt x="126" y="6"/>
                  </a:cubicBezTo>
                  <a:cubicBezTo>
                    <a:pt x="126" y="6"/>
                    <a:pt x="126" y="5"/>
                    <a:pt x="126" y="4"/>
                  </a:cubicBezTo>
                  <a:cubicBezTo>
                    <a:pt x="126" y="4"/>
                    <a:pt x="126" y="4"/>
                    <a:pt x="126" y="4"/>
                  </a:cubicBezTo>
                  <a:cubicBezTo>
                    <a:pt x="123" y="4"/>
                    <a:pt x="122" y="4"/>
                    <a:pt x="122" y="4"/>
                  </a:cubicBezTo>
                  <a:cubicBezTo>
                    <a:pt x="122" y="4"/>
                    <a:pt x="121" y="5"/>
                    <a:pt x="120" y="5"/>
                  </a:cubicBezTo>
                  <a:cubicBezTo>
                    <a:pt x="119" y="5"/>
                    <a:pt x="117" y="4"/>
                    <a:pt x="117" y="4"/>
                  </a:cubicBezTo>
                  <a:cubicBezTo>
                    <a:pt x="111" y="3"/>
                    <a:pt x="109" y="2"/>
                    <a:pt x="109" y="1"/>
                  </a:cubicBezTo>
                  <a:cubicBezTo>
                    <a:pt x="108" y="1"/>
                    <a:pt x="108" y="1"/>
                    <a:pt x="107" y="1"/>
                  </a:cubicBezTo>
                  <a:cubicBezTo>
                    <a:pt x="105" y="1"/>
                    <a:pt x="103" y="1"/>
                    <a:pt x="103" y="1"/>
                  </a:cubicBezTo>
                  <a:cubicBezTo>
                    <a:pt x="102" y="1"/>
                    <a:pt x="102" y="1"/>
                    <a:pt x="102" y="1"/>
                  </a:cubicBezTo>
                  <a:cubicBezTo>
                    <a:pt x="100" y="0"/>
                    <a:pt x="100" y="0"/>
                    <a:pt x="100" y="0"/>
                  </a:cubicBezTo>
                  <a:cubicBezTo>
                    <a:pt x="101" y="10"/>
                    <a:pt x="101" y="10"/>
                    <a:pt x="101" y="10"/>
                  </a:cubicBezTo>
                  <a:cubicBezTo>
                    <a:pt x="96" y="5"/>
                    <a:pt x="96" y="5"/>
                    <a:pt x="96" y="5"/>
                  </a:cubicBezTo>
                  <a:cubicBezTo>
                    <a:pt x="90" y="4"/>
                    <a:pt x="90" y="4"/>
                    <a:pt x="90" y="4"/>
                  </a:cubicBezTo>
                  <a:cubicBezTo>
                    <a:pt x="86" y="7"/>
                    <a:pt x="86" y="7"/>
                    <a:pt x="86" y="7"/>
                  </a:cubicBezTo>
                  <a:cubicBezTo>
                    <a:pt x="83" y="8"/>
                    <a:pt x="83" y="8"/>
                    <a:pt x="83" y="8"/>
                  </a:cubicBezTo>
                  <a:cubicBezTo>
                    <a:pt x="83" y="9"/>
                    <a:pt x="83" y="9"/>
                    <a:pt x="83" y="9"/>
                  </a:cubicBezTo>
                  <a:cubicBezTo>
                    <a:pt x="82" y="11"/>
                    <a:pt x="82" y="11"/>
                    <a:pt x="82" y="11"/>
                  </a:cubicBezTo>
                  <a:cubicBezTo>
                    <a:pt x="83" y="11"/>
                    <a:pt x="83" y="11"/>
                    <a:pt x="84" y="11"/>
                  </a:cubicBezTo>
                  <a:cubicBezTo>
                    <a:pt x="85" y="11"/>
                    <a:pt x="85" y="11"/>
                    <a:pt x="85" y="11"/>
                  </a:cubicBezTo>
                  <a:cubicBezTo>
                    <a:pt x="86" y="12"/>
                    <a:pt x="86" y="12"/>
                    <a:pt x="86" y="12"/>
                  </a:cubicBezTo>
                  <a:cubicBezTo>
                    <a:pt x="87" y="12"/>
                    <a:pt x="87" y="12"/>
                    <a:pt x="87" y="12"/>
                  </a:cubicBezTo>
                  <a:cubicBezTo>
                    <a:pt x="87" y="13"/>
                    <a:pt x="87" y="14"/>
                    <a:pt x="87" y="14"/>
                  </a:cubicBezTo>
                  <a:cubicBezTo>
                    <a:pt x="87" y="14"/>
                    <a:pt x="87" y="14"/>
                    <a:pt x="87" y="14"/>
                  </a:cubicBezTo>
                  <a:cubicBezTo>
                    <a:pt x="87" y="14"/>
                    <a:pt x="87" y="14"/>
                    <a:pt x="87" y="14"/>
                  </a:cubicBezTo>
                  <a:cubicBezTo>
                    <a:pt x="88" y="15"/>
                    <a:pt x="88" y="15"/>
                    <a:pt x="89" y="15"/>
                  </a:cubicBezTo>
                  <a:cubicBezTo>
                    <a:pt x="89" y="15"/>
                    <a:pt x="89" y="15"/>
                    <a:pt x="89" y="15"/>
                  </a:cubicBezTo>
                  <a:cubicBezTo>
                    <a:pt x="89" y="15"/>
                    <a:pt x="90" y="15"/>
                    <a:pt x="90" y="15"/>
                  </a:cubicBezTo>
                  <a:cubicBezTo>
                    <a:pt x="92" y="15"/>
                    <a:pt x="92" y="15"/>
                    <a:pt x="92" y="15"/>
                  </a:cubicBezTo>
                  <a:cubicBezTo>
                    <a:pt x="93" y="16"/>
                    <a:pt x="93" y="16"/>
                    <a:pt x="93" y="16"/>
                  </a:cubicBezTo>
                  <a:cubicBezTo>
                    <a:pt x="93" y="16"/>
                    <a:pt x="93" y="17"/>
                    <a:pt x="94" y="17"/>
                  </a:cubicBezTo>
                  <a:cubicBezTo>
                    <a:pt x="94" y="17"/>
                    <a:pt x="94" y="17"/>
                    <a:pt x="94" y="17"/>
                  </a:cubicBezTo>
                  <a:cubicBezTo>
                    <a:pt x="95" y="16"/>
                    <a:pt x="95" y="16"/>
                    <a:pt x="95" y="16"/>
                  </a:cubicBezTo>
                  <a:cubicBezTo>
                    <a:pt x="96" y="17"/>
                    <a:pt x="96" y="17"/>
                    <a:pt x="96" y="17"/>
                  </a:cubicBezTo>
                  <a:cubicBezTo>
                    <a:pt x="96" y="18"/>
                    <a:pt x="97" y="18"/>
                    <a:pt x="97" y="19"/>
                  </a:cubicBezTo>
                  <a:cubicBezTo>
                    <a:pt x="97" y="20"/>
                    <a:pt x="97" y="20"/>
                    <a:pt x="97" y="20"/>
                  </a:cubicBezTo>
                  <a:cubicBezTo>
                    <a:pt x="100" y="24"/>
                    <a:pt x="100" y="24"/>
                    <a:pt x="100" y="24"/>
                  </a:cubicBezTo>
                  <a:cubicBezTo>
                    <a:pt x="99" y="25"/>
                    <a:pt x="99" y="25"/>
                    <a:pt x="99" y="25"/>
                  </a:cubicBezTo>
                  <a:cubicBezTo>
                    <a:pt x="99" y="25"/>
                    <a:pt x="99" y="25"/>
                    <a:pt x="99" y="25"/>
                  </a:cubicBezTo>
                  <a:cubicBezTo>
                    <a:pt x="99" y="26"/>
                    <a:pt x="99" y="27"/>
                    <a:pt x="99" y="29"/>
                  </a:cubicBezTo>
                  <a:cubicBezTo>
                    <a:pt x="98" y="30"/>
                    <a:pt x="98" y="31"/>
                    <a:pt x="98" y="32"/>
                  </a:cubicBezTo>
                  <a:cubicBezTo>
                    <a:pt x="98" y="32"/>
                    <a:pt x="98" y="32"/>
                    <a:pt x="98" y="32"/>
                  </a:cubicBezTo>
                  <a:cubicBezTo>
                    <a:pt x="98" y="33"/>
                    <a:pt x="98" y="33"/>
                    <a:pt x="98" y="33"/>
                  </a:cubicBezTo>
                  <a:cubicBezTo>
                    <a:pt x="97" y="34"/>
                    <a:pt x="97" y="34"/>
                    <a:pt x="97" y="34"/>
                  </a:cubicBezTo>
                  <a:cubicBezTo>
                    <a:pt x="97" y="35"/>
                    <a:pt x="96" y="35"/>
                    <a:pt x="95" y="35"/>
                  </a:cubicBezTo>
                  <a:cubicBezTo>
                    <a:pt x="92" y="36"/>
                    <a:pt x="92" y="36"/>
                    <a:pt x="92" y="36"/>
                  </a:cubicBezTo>
                  <a:cubicBezTo>
                    <a:pt x="92" y="36"/>
                    <a:pt x="92" y="36"/>
                    <a:pt x="91" y="37"/>
                  </a:cubicBezTo>
                  <a:cubicBezTo>
                    <a:pt x="91" y="37"/>
                    <a:pt x="91" y="37"/>
                    <a:pt x="91" y="37"/>
                  </a:cubicBezTo>
                  <a:cubicBezTo>
                    <a:pt x="89" y="38"/>
                    <a:pt x="89" y="38"/>
                    <a:pt x="89" y="38"/>
                  </a:cubicBezTo>
                  <a:cubicBezTo>
                    <a:pt x="88" y="37"/>
                    <a:pt x="88" y="37"/>
                    <a:pt x="88" y="37"/>
                  </a:cubicBezTo>
                  <a:cubicBezTo>
                    <a:pt x="86" y="35"/>
                    <a:pt x="86" y="35"/>
                    <a:pt x="86" y="35"/>
                  </a:cubicBezTo>
                  <a:cubicBezTo>
                    <a:pt x="86" y="35"/>
                    <a:pt x="86" y="35"/>
                    <a:pt x="86" y="35"/>
                  </a:cubicBezTo>
                  <a:cubicBezTo>
                    <a:pt x="85" y="34"/>
                    <a:pt x="85" y="34"/>
                    <a:pt x="85" y="34"/>
                  </a:cubicBezTo>
                  <a:cubicBezTo>
                    <a:pt x="85" y="34"/>
                    <a:pt x="85" y="34"/>
                    <a:pt x="85" y="34"/>
                  </a:cubicBezTo>
                  <a:cubicBezTo>
                    <a:pt x="85" y="34"/>
                    <a:pt x="85" y="34"/>
                    <a:pt x="85" y="34"/>
                  </a:cubicBezTo>
                  <a:cubicBezTo>
                    <a:pt x="85" y="34"/>
                    <a:pt x="85" y="34"/>
                    <a:pt x="85" y="34"/>
                  </a:cubicBezTo>
                  <a:cubicBezTo>
                    <a:pt x="84" y="35"/>
                    <a:pt x="84" y="35"/>
                    <a:pt x="84" y="35"/>
                  </a:cubicBezTo>
                  <a:cubicBezTo>
                    <a:pt x="82" y="35"/>
                    <a:pt x="82" y="35"/>
                    <a:pt x="82" y="35"/>
                  </a:cubicBezTo>
                  <a:cubicBezTo>
                    <a:pt x="81" y="32"/>
                    <a:pt x="81" y="32"/>
                    <a:pt x="81" y="32"/>
                  </a:cubicBezTo>
                  <a:cubicBezTo>
                    <a:pt x="81" y="32"/>
                    <a:pt x="81" y="32"/>
                    <a:pt x="81" y="32"/>
                  </a:cubicBezTo>
                  <a:cubicBezTo>
                    <a:pt x="81" y="32"/>
                    <a:pt x="81" y="32"/>
                    <a:pt x="81" y="32"/>
                  </a:cubicBezTo>
                  <a:cubicBezTo>
                    <a:pt x="81" y="32"/>
                    <a:pt x="81" y="31"/>
                    <a:pt x="81" y="31"/>
                  </a:cubicBezTo>
                  <a:cubicBezTo>
                    <a:pt x="81" y="31"/>
                    <a:pt x="80" y="31"/>
                    <a:pt x="80" y="31"/>
                  </a:cubicBezTo>
                  <a:cubicBezTo>
                    <a:pt x="80" y="31"/>
                    <a:pt x="79" y="31"/>
                    <a:pt x="79" y="31"/>
                  </a:cubicBezTo>
                  <a:cubicBezTo>
                    <a:pt x="79" y="32"/>
                    <a:pt x="78" y="32"/>
                    <a:pt x="78" y="32"/>
                  </a:cubicBezTo>
                  <a:cubicBezTo>
                    <a:pt x="78" y="33"/>
                    <a:pt x="78" y="33"/>
                    <a:pt x="78" y="33"/>
                  </a:cubicBezTo>
                  <a:cubicBezTo>
                    <a:pt x="77" y="34"/>
                    <a:pt x="77" y="34"/>
                    <a:pt x="77" y="34"/>
                  </a:cubicBezTo>
                  <a:cubicBezTo>
                    <a:pt x="77" y="34"/>
                    <a:pt x="77" y="35"/>
                    <a:pt x="76" y="35"/>
                  </a:cubicBezTo>
                  <a:cubicBezTo>
                    <a:pt x="76" y="35"/>
                    <a:pt x="76" y="36"/>
                    <a:pt x="76" y="36"/>
                  </a:cubicBezTo>
                  <a:cubicBezTo>
                    <a:pt x="75" y="36"/>
                    <a:pt x="75" y="36"/>
                    <a:pt x="75" y="36"/>
                  </a:cubicBezTo>
                  <a:cubicBezTo>
                    <a:pt x="75" y="37"/>
                    <a:pt x="75" y="37"/>
                    <a:pt x="75" y="37"/>
                  </a:cubicBezTo>
                  <a:cubicBezTo>
                    <a:pt x="74" y="38"/>
                    <a:pt x="74" y="38"/>
                    <a:pt x="74" y="38"/>
                  </a:cubicBezTo>
                  <a:cubicBezTo>
                    <a:pt x="73" y="38"/>
                    <a:pt x="73" y="38"/>
                    <a:pt x="73" y="38"/>
                  </a:cubicBezTo>
                  <a:cubicBezTo>
                    <a:pt x="71" y="38"/>
                    <a:pt x="71" y="38"/>
                    <a:pt x="71" y="38"/>
                  </a:cubicBezTo>
                  <a:cubicBezTo>
                    <a:pt x="71" y="37"/>
                    <a:pt x="71" y="37"/>
                    <a:pt x="71" y="37"/>
                  </a:cubicBezTo>
                  <a:cubicBezTo>
                    <a:pt x="71" y="37"/>
                    <a:pt x="71" y="37"/>
                    <a:pt x="71" y="37"/>
                  </a:cubicBezTo>
                  <a:cubicBezTo>
                    <a:pt x="71" y="37"/>
                    <a:pt x="70" y="38"/>
                    <a:pt x="70" y="38"/>
                  </a:cubicBezTo>
                  <a:cubicBezTo>
                    <a:pt x="69" y="38"/>
                    <a:pt x="69" y="38"/>
                    <a:pt x="69" y="38"/>
                  </a:cubicBezTo>
                  <a:cubicBezTo>
                    <a:pt x="68" y="37"/>
                    <a:pt x="68" y="37"/>
                    <a:pt x="67" y="37"/>
                  </a:cubicBezTo>
                  <a:cubicBezTo>
                    <a:pt x="66" y="37"/>
                    <a:pt x="66" y="37"/>
                    <a:pt x="66" y="37"/>
                  </a:cubicBezTo>
                  <a:cubicBezTo>
                    <a:pt x="66" y="36"/>
                    <a:pt x="66" y="36"/>
                    <a:pt x="66" y="36"/>
                  </a:cubicBezTo>
                  <a:cubicBezTo>
                    <a:pt x="66" y="36"/>
                    <a:pt x="65" y="35"/>
                    <a:pt x="64" y="35"/>
                  </a:cubicBezTo>
                  <a:cubicBezTo>
                    <a:pt x="64" y="35"/>
                    <a:pt x="64" y="34"/>
                    <a:pt x="64" y="34"/>
                  </a:cubicBezTo>
                  <a:cubicBezTo>
                    <a:pt x="63" y="33"/>
                    <a:pt x="63" y="33"/>
                    <a:pt x="63" y="33"/>
                  </a:cubicBezTo>
                  <a:cubicBezTo>
                    <a:pt x="63" y="33"/>
                    <a:pt x="63" y="32"/>
                    <a:pt x="63" y="31"/>
                  </a:cubicBezTo>
                  <a:cubicBezTo>
                    <a:pt x="63" y="31"/>
                    <a:pt x="63" y="31"/>
                    <a:pt x="63" y="30"/>
                  </a:cubicBezTo>
                  <a:cubicBezTo>
                    <a:pt x="63" y="30"/>
                    <a:pt x="63" y="30"/>
                    <a:pt x="63" y="30"/>
                  </a:cubicBezTo>
                  <a:cubicBezTo>
                    <a:pt x="62" y="29"/>
                    <a:pt x="62" y="29"/>
                    <a:pt x="62" y="29"/>
                  </a:cubicBezTo>
                  <a:cubicBezTo>
                    <a:pt x="62" y="29"/>
                    <a:pt x="62" y="29"/>
                    <a:pt x="62" y="29"/>
                  </a:cubicBezTo>
                  <a:cubicBezTo>
                    <a:pt x="62" y="29"/>
                    <a:pt x="62" y="29"/>
                    <a:pt x="62" y="29"/>
                  </a:cubicBezTo>
                  <a:cubicBezTo>
                    <a:pt x="62" y="29"/>
                    <a:pt x="62" y="28"/>
                    <a:pt x="62" y="28"/>
                  </a:cubicBezTo>
                  <a:cubicBezTo>
                    <a:pt x="60" y="27"/>
                    <a:pt x="60" y="25"/>
                    <a:pt x="60" y="25"/>
                  </a:cubicBezTo>
                  <a:cubicBezTo>
                    <a:pt x="59" y="21"/>
                    <a:pt x="59" y="21"/>
                    <a:pt x="59" y="21"/>
                  </a:cubicBezTo>
                  <a:cubicBezTo>
                    <a:pt x="58" y="20"/>
                    <a:pt x="58" y="20"/>
                    <a:pt x="58" y="20"/>
                  </a:cubicBezTo>
                  <a:cubicBezTo>
                    <a:pt x="58" y="20"/>
                    <a:pt x="58" y="18"/>
                    <a:pt x="58" y="18"/>
                  </a:cubicBezTo>
                  <a:cubicBezTo>
                    <a:pt x="57" y="18"/>
                    <a:pt x="57" y="18"/>
                    <a:pt x="57" y="18"/>
                  </a:cubicBezTo>
                  <a:cubicBezTo>
                    <a:pt x="59" y="15"/>
                    <a:pt x="59" y="15"/>
                    <a:pt x="59" y="15"/>
                  </a:cubicBezTo>
                  <a:cubicBezTo>
                    <a:pt x="59" y="15"/>
                    <a:pt x="61" y="14"/>
                    <a:pt x="61" y="14"/>
                  </a:cubicBezTo>
                  <a:cubicBezTo>
                    <a:pt x="63" y="12"/>
                    <a:pt x="63" y="12"/>
                    <a:pt x="63" y="12"/>
                  </a:cubicBezTo>
                  <a:cubicBezTo>
                    <a:pt x="63" y="12"/>
                    <a:pt x="63" y="12"/>
                    <a:pt x="63" y="12"/>
                  </a:cubicBezTo>
                  <a:cubicBezTo>
                    <a:pt x="63" y="11"/>
                    <a:pt x="63" y="11"/>
                    <a:pt x="63" y="11"/>
                  </a:cubicBezTo>
                  <a:cubicBezTo>
                    <a:pt x="61" y="11"/>
                    <a:pt x="61" y="11"/>
                    <a:pt x="61" y="11"/>
                  </a:cubicBezTo>
                  <a:cubicBezTo>
                    <a:pt x="56" y="9"/>
                    <a:pt x="56" y="9"/>
                    <a:pt x="56" y="9"/>
                  </a:cubicBezTo>
                  <a:cubicBezTo>
                    <a:pt x="46" y="8"/>
                    <a:pt x="46" y="8"/>
                    <a:pt x="46" y="8"/>
                  </a:cubicBezTo>
                  <a:cubicBezTo>
                    <a:pt x="39" y="7"/>
                    <a:pt x="39" y="7"/>
                    <a:pt x="39" y="7"/>
                  </a:cubicBezTo>
                  <a:cubicBezTo>
                    <a:pt x="35" y="2"/>
                    <a:pt x="35" y="2"/>
                    <a:pt x="35" y="2"/>
                  </a:cubicBezTo>
                  <a:cubicBezTo>
                    <a:pt x="30" y="1"/>
                    <a:pt x="30" y="1"/>
                    <a:pt x="30" y="1"/>
                  </a:cubicBezTo>
                  <a:cubicBezTo>
                    <a:pt x="25" y="5"/>
                    <a:pt x="25" y="5"/>
                    <a:pt x="25" y="5"/>
                  </a:cubicBezTo>
                  <a:cubicBezTo>
                    <a:pt x="24" y="5"/>
                    <a:pt x="24" y="5"/>
                    <a:pt x="24" y="5"/>
                  </a:cubicBezTo>
                  <a:cubicBezTo>
                    <a:pt x="24" y="5"/>
                    <a:pt x="23" y="5"/>
                    <a:pt x="22" y="4"/>
                  </a:cubicBezTo>
                  <a:cubicBezTo>
                    <a:pt x="21" y="4"/>
                    <a:pt x="18" y="3"/>
                    <a:pt x="17" y="3"/>
                  </a:cubicBezTo>
                  <a:cubicBezTo>
                    <a:pt x="15" y="3"/>
                    <a:pt x="11" y="4"/>
                    <a:pt x="11" y="5"/>
                  </a:cubicBezTo>
                  <a:cubicBezTo>
                    <a:pt x="11" y="5"/>
                    <a:pt x="10" y="5"/>
                    <a:pt x="10" y="5"/>
                  </a:cubicBezTo>
                  <a:cubicBezTo>
                    <a:pt x="10" y="6"/>
                    <a:pt x="10" y="6"/>
                    <a:pt x="10" y="6"/>
                  </a:cubicBezTo>
                  <a:cubicBezTo>
                    <a:pt x="10" y="6"/>
                    <a:pt x="10" y="6"/>
                    <a:pt x="10" y="6"/>
                  </a:cubicBezTo>
                  <a:cubicBezTo>
                    <a:pt x="10" y="6"/>
                    <a:pt x="10" y="6"/>
                    <a:pt x="9" y="6"/>
                  </a:cubicBezTo>
                  <a:cubicBezTo>
                    <a:pt x="10" y="7"/>
                    <a:pt x="10" y="7"/>
                    <a:pt x="10" y="7"/>
                  </a:cubicBezTo>
                  <a:cubicBezTo>
                    <a:pt x="10" y="8"/>
                    <a:pt x="10" y="9"/>
                    <a:pt x="9" y="9"/>
                  </a:cubicBezTo>
                  <a:cubicBezTo>
                    <a:pt x="9" y="11"/>
                    <a:pt x="9" y="12"/>
                    <a:pt x="8" y="13"/>
                  </a:cubicBezTo>
                  <a:cubicBezTo>
                    <a:pt x="8" y="13"/>
                    <a:pt x="7" y="13"/>
                    <a:pt x="6" y="14"/>
                  </a:cubicBezTo>
                  <a:cubicBezTo>
                    <a:pt x="6" y="14"/>
                    <a:pt x="5" y="14"/>
                    <a:pt x="5" y="15"/>
                  </a:cubicBezTo>
                  <a:cubicBezTo>
                    <a:pt x="4" y="15"/>
                    <a:pt x="4" y="15"/>
                    <a:pt x="4" y="15"/>
                  </a:cubicBezTo>
                  <a:cubicBezTo>
                    <a:pt x="4" y="15"/>
                    <a:pt x="4" y="15"/>
                    <a:pt x="4" y="15"/>
                  </a:cubicBezTo>
                  <a:cubicBezTo>
                    <a:pt x="5" y="16"/>
                    <a:pt x="5" y="16"/>
                    <a:pt x="5" y="16"/>
                  </a:cubicBezTo>
                  <a:cubicBezTo>
                    <a:pt x="5" y="16"/>
                    <a:pt x="5" y="17"/>
                    <a:pt x="6" y="17"/>
                  </a:cubicBezTo>
                  <a:cubicBezTo>
                    <a:pt x="7" y="20"/>
                    <a:pt x="7" y="20"/>
                    <a:pt x="7" y="20"/>
                  </a:cubicBezTo>
                  <a:cubicBezTo>
                    <a:pt x="7" y="20"/>
                    <a:pt x="7" y="20"/>
                    <a:pt x="7" y="20"/>
                  </a:cubicBezTo>
                  <a:cubicBezTo>
                    <a:pt x="7" y="21"/>
                    <a:pt x="6" y="21"/>
                    <a:pt x="6" y="22"/>
                  </a:cubicBezTo>
                  <a:cubicBezTo>
                    <a:pt x="7" y="23"/>
                    <a:pt x="7" y="23"/>
                    <a:pt x="7" y="23"/>
                  </a:cubicBezTo>
                  <a:cubicBezTo>
                    <a:pt x="8" y="24"/>
                    <a:pt x="8" y="24"/>
                    <a:pt x="8" y="24"/>
                  </a:cubicBezTo>
                  <a:cubicBezTo>
                    <a:pt x="8" y="25"/>
                    <a:pt x="8" y="25"/>
                    <a:pt x="8" y="25"/>
                  </a:cubicBezTo>
                  <a:cubicBezTo>
                    <a:pt x="8" y="25"/>
                    <a:pt x="9" y="26"/>
                    <a:pt x="9" y="26"/>
                  </a:cubicBezTo>
                  <a:cubicBezTo>
                    <a:pt x="9" y="27"/>
                    <a:pt x="9" y="27"/>
                    <a:pt x="10" y="27"/>
                  </a:cubicBezTo>
                  <a:cubicBezTo>
                    <a:pt x="10" y="27"/>
                    <a:pt x="10" y="27"/>
                    <a:pt x="10" y="27"/>
                  </a:cubicBezTo>
                  <a:cubicBezTo>
                    <a:pt x="10" y="29"/>
                    <a:pt x="10" y="29"/>
                    <a:pt x="10" y="29"/>
                  </a:cubicBezTo>
                  <a:cubicBezTo>
                    <a:pt x="10" y="29"/>
                    <a:pt x="10" y="31"/>
                    <a:pt x="9" y="32"/>
                  </a:cubicBezTo>
                  <a:cubicBezTo>
                    <a:pt x="9" y="32"/>
                    <a:pt x="9" y="32"/>
                    <a:pt x="9" y="32"/>
                  </a:cubicBezTo>
                  <a:cubicBezTo>
                    <a:pt x="8" y="33"/>
                    <a:pt x="8" y="33"/>
                    <a:pt x="8" y="33"/>
                  </a:cubicBezTo>
                  <a:cubicBezTo>
                    <a:pt x="7" y="34"/>
                    <a:pt x="7" y="34"/>
                    <a:pt x="7" y="35"/>
                  </a:cubicBezTo>
                  <a:cubicBezTo>
                    <a:pt x="6" y="36"/>
                    <a:pt x="6" y="37"/>
                    <a:pt x="6" y="37"/>
                  </a:cubicBezTo>
                  <a:cubicBezTo>
                    <a:pt x="5" y="38"/>
                    <a:pt x="5" y="38"/>
                    <a:pt x="4" y="38"/>
                  </a:cubicBezTo>
                  <a:cubicBezTo>
                    <a:pt x="4" y="39"/>
                    <a:pt x="4" y="39"/>
                    <a:pt x="3" y="39"/>
                  </a:cubicBezTo>
                  <a:cubicBezTo>
                    <a:pt x="3" y="40"/>
                    <a:pt x="3" y="40"/>
                    <a:pt x="3" y="40"/>
                  </a:cubicBezTo>
                  <a:cubicBezTo>
                    <a:pt x="2" y="42"/>
                    <a:pt x="2" y="42"/>
                    <a:pt x="2" y="42"/>
                  </a:cubicBezTo>
                  <a:cubicBezTo>
                    <a:pt x="0" y="43"/>
                    <a:pt x="0" y="43"/>
                    <a:pt x="0" y="43"/>
                  </a:cubicBezTo>
                  <a:cubicBezTo>
                    <a:pt x="1" y="44"/>
                    <a:pt x="2" y="45"/>
                    <a:pt x="2" y="45"/>
                  </a:cubicBezTo>
                  <a:cubicBezTo>
                    <a:pt x="3" y="46"/>
                    <a:pt x="5" y="51"/>
                    <a:pt x="6" y="52"/>
                  </a:cubicBezTo>
                  <a:cubicBezTo>
                    <a:pt x="6" y="54"/>
                    <a:pt x="8" y="57"/>
                    <a:pt x="9" y="60"/>
                  </a:cubicBezTo>
                  <a:cubicBezTo>
                    <a:pt x="10" y="63"/>
                    <a:pt x="11" y="65"/>
                    <a:pt x="11" y="65"/>
                  </a:cubicBezTo>
                  <a:cubicBezTo>
                    <a:pt x="11" y="69"/>
                    <a:pt x="11" y="69"/>
                    <a:pt x="11" y="69"/>
                  </a:cubicBezTo>
                  <a:cubicBezTo>
                    <a:pt x="11" y="69"/>
                    <a:pt x="8" y="74"/>
                    <a:pt x="7" y="77"/>
                  </a:cubicBezTo>
                  <a:cubicBezTo>
                    <a:pt x="7" y="77"/>
                    <a:pt x="7" y="77"/>
                    <a:pt x="7" y="77"/>
                  </a:cubicBezTo>
                  <a:cubicBezTo>
                    <a:pt x="8" y="78"/>
                    <a:pt x="8" y="78"/>
                    <a:pt x="8" y="78"/>
                  </a:cubicBezTo>
                  <a:cubicBezTo>
                    <a:pt x="8" y="78"/>
                    <a:pt x="9" y="80"/>
                    <a:pt x="10" y="80"/>
                  </a:cubicBezTo>
                  <a:cubicBezTo>
                    <a:pt x="10" y="80"/>
                    <a:pt x="10" y="80"/>
                    <a:pt x="10" y="80"/>
                  </a:cubicBezTo>
                  <a:cubicBezTo>
                    <a:pt x="12" y="80"/>
                    <a:pt x="16" y="79"/>
                    <a:pt x="18" y="78"/>
                  </a:cubicBezTo>
                  <a:cubicBezTo>
                    <a:pt x="22" y="76"/>
                    <a:pt x="22" y="76"/>
                    <a:pt x="22" y="76"/>
                  </a:cubicBezTo>
                  <a:cubicBezTo>
                    <a:pt x="26" y="75"/>
                    <a:pt x="26" y="75"/>
                    <a:pt x="26" y="75"/>
                  </a:cubicBezTo>
                  <a:cubicBezTo>
                    <a:pt x="32" y="75"/>
                    <a:pt x="36" y="74"/>
                    <a:pt x="37" y="74"/>
                  </a:cubicBezTo>
                  <a:cubicBezTo>
                    <a:pt x="37" y="73"/>
                    <a:pt x="38" y="73"/>
                    <a:pt x="38" y="73"/>
                  </a:cubicBezTo>
                  <a:cubicBezTo>
                    <a:pt x="37" y="70"/>
                    <a:pt x="37" y="70"/>
                    <a:pt x="37" y="70"/>
                  </a:cubicBezTo>
                  <a:cubicBezTo>
                    <a:pt x="38" y="69"/>
                    <a:pt x="38" y="69"/>
                    <a:pt x="38" y="69"/>
                  </a:cubicBezTo>
                  <a:cubicBezTo>
                    <a:pt x="39" y="68"/>
                    <a:pt x="45" y="65"/>
                    <a:pt x="46" y="65"/>
                  </a:cubicBezTo>
                  <a:cubicBezTo>
                    <a:pt x="46" y="65"/>
                    <a:pt x="47" y="65"/>
                    <a:pt x="47" y="65"/>
                  </a:cubicBezTo>
                  <a:cubicBezTo>
                    <a:pt x="49" y="65"/>
                    <a:pt x="51" y="66"/>
                    <a:pt x="51" y="66"/>
                  </a:cubicBezTo>
                  <a:cubicBezTo>
                    <a:pt x="54" y="69"/>
                    <a:pt x="54" y="69"/>
                    <a:pt x="54" y="69"/>
                  </a:cubicBezTo>
                  <a:cubicBezTo>
                    <a:pt x="57" y="71"/>
                    <a:pt x="57" y="71"/>
                    <a:pt x="57" y="71"/>
                  </a:cubicBezTo>
                  <a:cubicBezTo>
                    <a:pt x="61" y="72"/>
                    <a:pt x="61" y="72"/>
                    <a:pt x="61" y="72"/>
                  </a:cubicBezTo>
                  <a:cubicBezTo>
                    <a:pt x="61" y="73"/>
                    <a:pt x="61" y="73"/>
                    <a:pt x="61" y="73"/>
                  </a:cubicBezTo>
                  <a:cubicBezTo>
                    <a:pt x="61" y="73"/>
                    <a:pt x="64" y="75"/>
                    <a:pt x="65" y="77"/>
                  </a:cubicBezTo>
                  <a:cubicBezTo>
                    <a:pt x="68" y="77"/>
                    <a:pt x="68" y="77"/>
                    <a:pt x="68" y="77"/>
                  </a:cubicBezTo>
                  <a:cubicBezTo>
                    <a:pt x="68" y="76"/>
                    <a:pt x="68" y="76"/>
                    <a:pt x="68" y="76"/>
                  </a:cubicBezTo>
                  <a:lnTo>
                    <a:pt x="66" y="74"/>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4" name="Freeform 240"/>
            <p:cNvSpPr>
              <a:spLocks/>
            </p:cNvSpPr>
            <p:nvPr/>
          </p:nvSpPr>
          <p:spPr bwMode="auto">
            <a:xfrm>
              <a:off x="7952605" y="4280584"/>
              <a:ext cx="209550" cy="122238"/>
            </a:xfrm>
            <a:custGeom>
              <a:avLst/>
              <a:gdLst>
                <a:gd name="T0" fmla="*/ 63 w 66"/>
                <a:gd name="T1" fmla="*/ 33 h 38"/>
                <a:gd name="T2" fmla="*/ 60 w 66"/>
                <a:gd name="T3" fmla="*/ 29 h 38"/>
                <a:gd name="T4" fmla="*/ 55 w 66"/>
                <a:gd name="T5" fmla="*/ 23 h 38"/>
                <a:gd name="T6" fmla="*/ 54 w 66"/>
                <a:gd name="T7" fmla="*/ 21 h 38"/>
                <a:gd name="T8" fmla="*/ 55 w 66"/>
                <a:gd name="T9" fmla="*/ 18 h 38"/>
                <a:gd name="T10" fmla="*/ 55 w 66"/>
                <a:gd name="T11" fmla="*/ 16 h 38"/>
                <a:gd name="T12" fmla="*/ 51 w 66"/>
                <a:gd name="T13" fmla="*/ 15 h 38"/>
                <a:gd name="T14" fmla="*/ 47 w 66"/>
                <a:gd name="T15" fmla="*/ 16 h 38"/>
                <a:gd name="T16" fmla="*/ 45 w 66"/>
                <a:gd name="T17" fmla="*/ 15 h 38"/>
                <a:gd name="T18" fmla="*/ 44 w 66"/>
                <a:gd name="T19" fmla="*/ 13 h 38"/>
                <a:gd name="T20" fmla="*/ 45 w 66"/>
                <a:gd name="T21" fmla="*/ 10 h 38"/>
                <a:gd name="T22" fmla="*/ 44 w 66"/>
                <a:gd name="T23" fmla="*/ 7 h 38"/>
                <a:gd name="T24" fmla="*/ 41 w 66"/>
                <a:gd name="T25" fmla="*/ 4 h 38"/>
                <a:gd name="T26" fmla="*/ 34 w 66"/>
                <a:gd name="T27" fmla="*/ 7 h 38"/>
                <a:gd name="T28" fmla="*/ 30 w 66"/>
                <a:gd name="T29" fmla="*/ 11 h 38"/>
                <a:gd name="T30" fmla="*/ 27 w 66"/>
                <a:gd name="T31" fmla="*/ 8 h 38"/>
                <a:gd name="T32" fmla="*/ 21 w 66"/>
                <a:gd name="T33" fmla="*/ 7 h 38"/>
                <a:gd name="T34" fmla="*/ 19 w 66"/>
                <a:gd name="T35" fmla="*/ 9 h 38"/>
                <a:gd name="T36" fmla="*/ 17 w 66"/>
                <a:gd name="T37" fmla="*/ 8 h 38"/>
                <a:gd name="T38" fmla="*/ 18 w 66"/>
                <a:gd name="T39" fmla="*/ 4 h 38"/>
                <a:gd name="T40" fmla="*/ 13 w 66"/>
                <a:gd name="T41" fmla="*/ 1 h 38"/>
                <a:gd name="T42" fmla="*/ 10 w 66"/>
                <a:gd name="T43" fmla="*/ 0 h 38"/>
                <a:gd name="T44" fmla="*/ 6 w 66"/>
                <a:gd name="T45" fmla="*/ 4 h 38"/>
                <a:gd name="T46" fmla="*/ 0 w 66"/>
                <a:gd name="T47" fmla="*/ 5 h 38"/>
                <a:gd name="T48" fmla="*/ 0 w 66"/>
                <a:gd name="T49" fmla="*/ 8 h 38"/>
                <a:gd name="T50" fmla="*/ 5 w 66"/>
                <a:gd name="T51" fmla="*/ 9 h 38"/>
                <a:gd name="T52" fmla="*/ 8 w 66"/>
                <a:gd name="T53" fmla="*/ 12 h 38"/>
                <a:gd name="T54" fmla="*/ 10 w 66"/>
                <a:gd name="T55" fmla="*/ 17 h 38"/>
                <a:gd name="T56" fmla="*/ 12 w 66"/>
                <a:gd name="T57" fmla="*/ 18 h 38"/>
                <a:gd name="T58" fmla="*/ 15 w 66"/>
                <a:gd name="T59" fmla="*/ 19 h 38"/>
                <a:gd name="T60" fmla="*/ 18 w 66"/>
                <a:gd name="T61" fmla="*/ 22 h 38"/>
                <a:gd name="T62" fmla="*/ 18 w 66"/>
                <a:gd name="T63" fmla="*/ 24 h 38"/>
                <a:gd name="T64" fmla="*/ 21 w 66"/>
                <a:gd name="T65" fmla="*/ 27 h 38"/>
                <a:gd name="T66" fmla="*/ 27 w 66"/>
                <a:gd name="T67" fmla="*/ 28 h 38"/>
                <a:gd name="T68" fmla="*/ 33 w 66"/>
                <a:gd name="T69" fmla="*/ 33 h 38"/>
                <a:gd name="T70" fmla="*/ 37 w 66"/>
                <a:gd name="T71" fmla="*/ 37 h 38"/>
                <a:gd name="T72" fmla="*/ 43 w 66"/>
                <a:gd name="T73" fmla="*/ 37 h 38"/>
                <a:gd name="T74" fmla="*/ 49 w 66"/>
                <a:gd name="T75" fmla="*/ 37 h 38"/>
                <a:gd name="T76" fmla="*/ 53 w 66"/>
                <a:gd name="T77" fmla="*/ 38 h 38"/>
                <a:gd name="T78" fmla="*/ 56 w 66"/>
                <a:gd name="T79" fmla="*/ 38 h 38"/>
                <a:gd name="T80" fmla="*/ 66 w 66"/>
                <a:gd name="T81" fmla="*/ 36 h 38"/>
                <a:gd name="T82" fmla="*/ 63 w 66"/>
                <a:gd name="T83" fmla="*/ 3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38">
                  <a:moveTo>
                    <a:pt x="63" y="33"/>
                  </a:moveTo>
                  <a:cubicBezTo>
                    <a:pt x="63" y="33"/>
                    <a:pt x="60" y="29"/>
                    <a:pt x="60" y="29"/>
                  </a:cubicBezTo>
                  <a:cubicBezTo>
                    <a:pt x="60" y="29"/>
                    <a:pt x="55" y="23"/>
                    <a:pt x="55" y="23"/>
                  </a:cubicBezTo>
                  <a:cubicBezTo>
                    <a:pt x="54" y="23"/>
                    <a:pt x="54" y="22"/>
                    <a:pt x="54" y="21"/>
                  </a:cubicBezTo>
                  <a:cubicBezTo>
                    <a:pt x="53" y="20"/>
                    <a:pt x="54" y="19"/>
                    <a:pt x="55" y="18"/>
                  </a:cubicBezTo>
                  <a:cubicBezTo>
                    <a:pt x="55" y="16"/>
                    <a:pt x="55" y="16"/>
                    <a:pt x="55" y="16"/>
                  </a:cubicBezTo>
                  <a:cubicBezTo>
                    <a:pt x="55" y="16"/>
                    <a:pt x="53" y="15"/>
                    <a:pt x="51" y="15"/>
                  </a:cubicBezTo>
                  <a:cubicBezTo>
                    <a:pt x="50" y="15"/>
                    <a:pt x="48" y="16"/>
                    <a:pt x="47" y="16"/>
                  </a:cubicBezTo>
                  <a:cubicBezTo>
                    <a:pt x="46" y="16"/>
                    <a:pt x="45" y="15"/>
                    <a:pt x="45" y="15"/>
                  </a:cubicBezTo>
                  <a:cubicBezTo>
                    <a:pt x="44" y="16"/>
                    <a:pt x="44" y="13"/>
                    <a:pt x="44" y="13"/>
                  </a:cubicBezTo>
                  <a:cubicBezTo>
                    <a:pt x="45" y="10"/>
                    <a:pt x="45" y="10"/>
                    <a:pt x="45" y="10"/>
                  </a:cubicBezTo>
                  <a:cubicBezTo>
                    <a:pt x="44" y="7"/>
                    <a:pt x="44" y="7"/>
                    <a:pt x="44" y="7"/>
                  </a:cubicBezTo>
                  <a:cubicBezTo>
                    <a:pt x="41" y="4"/>
                    <a:pt x="41" y="4"/>
                    <a:pt x="41" y="4"/>
                  </a:cubicBezTo>
                  <a:cubicBezTo>
                    <a:pt x="41" y="4"/>
                    <a:pt x="35" y="6"/>
                    <a:pt x="34" y="7"/>
                  </a:cubicBezTo>
                  <a:cubicBezTo>
                    <a:pt x="34" y="7"/>
                    <a:pt x="30" y="10"/>
                    <a:pt x="30" y="11"/>
                  </a:cubicBezTo>
                  <a:cubicBezTo>
                    <a:pt x="29" y="11"/>
                    <a:pt x="27" y="8"/>
                    <a:pt x="27" y="8"/>
                  </a:cubicBezTo>
                  <a:cubicBezTo>
                    <a:pt x="21" y="7"/>
                    <a:pt x="21" y="7"/>
                    <a:pt x="21" y="7"/>
                  </a:cubicBezTo>
                  <a:cubicBezTo>
                    <a:pt x="21" y="7"/>
                    <a:pt x="20" y="8"/>
                    <a:pt x="19" y="9"/>
                  </a:cubicBezTo>
                  <a:cubicBezTo>
                    <a:pt x="18" y="9"/>
                    <a:pt x="17" y="9"/>
                    <a:pt x="17" y="8"/>
                  </a:cubicBezTo>
                  <a:cubicBezTo>
                    <a:pt x="17" y="7"/>
                    <a:pt x="18" y="4"/>
                    <a:pt x="18" y="4"/>
                  </a:cubicBezTo>
                  <a:cubicBezTo>
                    <a:pt x="13" y="1"/>
                    <a:pt x="13" y="1"/>
                    <a:pt x="13" y="1"/>
                  </a:cubicBezTo>
                  <a:cubicBezTo>
                    <a:pt x="10" y="0"/>
                    <a:pt x="10" y="0"/>
                    <a:pt x="10" y="0"/>
                  </a:cubicBezTo>
                  <a:cubicBezTo>
                    <a:pt x="6" y="4"/>
                    <a:pt x="6" y="4"/>
                    <a:pt x="6" y="4"/>
                  </a:cubicBezTo>
                  <a:cubicBezTo>
                    <a:pt x="6" y="4"/>
                    <a:pt x="1" y="5"/>
                    <a:pt x="0" y="5"/>
                  </a:cubicBezTo>
                  <a:cubicBezTo>
                    <a:pt x="0" y="8"/>
                    <a:pt x="0" y="8"/>
                    <a:pt x="0" y="8"/>
                  </a:cubicBezTo>
                  <a:cubicBezTo>
                    <a:pt x="5" y="9"/>
                    <a:pt x="5" y="9"/>
                    <a:pt x="5" y="9"/>
                  </a:cubicBezTo>
                  <a:cubicBezTo>
                    <a:pt x="8" y="12"/>
                    <a:pt x="8" y="12"/>
                    <a:pt x="8" y="12"/>
                  </a:cubicBezTo>
                  <a:cubicBezTo>
                    <a:pt x="8" y="12"/>
                    <a:pt x="9" y="16"/>
                    <a:pt x="10" y="17"/>
                  </a:cubicBezTo>
                  <a:cubicBezTo>
                    <a:pt x="10" y="18"/>
                    <a:pt x="12" y="18"/>
                    <a:pt x="12" y="18"/>
                  </a:cubicBezTo>
                  <a:cubicBezTo>
                    <a:pt x="13" y="18"/>
                    <a:pt x="15" y="19"/>
                    <a:pt x="15" y="19"/>
                  </a:cubicBezTo>
                  <a:cubicBezTo>
                    <a:pt x="15" y="19"/>
                    <a:pt x="17" y="21"/>
                    <a:pt x="18" y="22"/>
                  </a:cubicBezTo>
                  <a:cubicBezTo>
                    <a:pt x="18" y="22"/>
                    <a:pt x="18" y="24"/>
                    <a:pt x="18" y="24"/>
                  </a:cubicBezTo>
                  <a:cubicBezTo>
                    <a:pt x="21" y="27"/>
                    <a:pt x="21" y="27"/>
                    <a:pt x="21" y="27"/>
                  </a:cubicBezTo>
                  <a:cubicBezTo>
                    <a:pt x="27" y="28"/>
                    <a:pt x="27" y="28"/>
                    <a:pt x="27" y="28"/>
                  </a:cubicBezTo>
                  <a:cubicBezTo>
                    <a:pt x="27" y="28"/>
                    <a:pt x="33" y="32"/>
                    <a:pt x="33" y="33"/>
                  </a:cubicBezTo>
                  <a:cubicBezTo>
                    <a:pt x="34" y="34"/>
                    <a:pt x="37" y="37"/>
                    <a:pt x="37" y="37"/>
                  </a:cubicBezTo>
                  <a:cubicBezTo>
                    <a:pt x="37" y="37"/>
                    <a:pt x="42" y="37"/>
                    <a:pt x="43" y="37"/>
                  </a:cubicBezTo>
                  <a:cubicBezTo>
                    <a:pt x="43" y="37"/>
                    <a:pt x="49" y="37"/>
                    <a:pt x="49" y="37"/>
                  </a:cubicBezTo>
                  <a:cubicBezTo>
                    <a:pt x="53" y="38"/>
                    <a:pt x="53" y="38"/>
                    <a:pt x="53" y="38"/>
                  </a:cubicBezTo>
                  <a:cubicBezTo>
                    <a:pt x="56" y="38"/>
                    <a:pt x="56" y="38"/>
                    <a:pt x="56" y="38"/>
                  </a:cubicBezTo>
                  <a:cubicBezTo>
                    <a:pt x="66" y="36"/>
                    <a:pt x="66" y="36"/>
                    <a:pt x="66" y="36"/>
                  </a:cubicBezTo>
                  <a:cubicBezTo>
                    <a:pt x="66" y="36"/>
                    <a:pt x="64" y="34"/>
                    <a:pt x="63" y="33"/>
                  </a:cubicBez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5" name="Freeform 241"/>
            <p:cNvSpPr>
              <a:spLocks/>
            </p:cNvSpPr>
            <p:nvPr/>
          </p:nvSpPr>
          <p:spPr bwMode="auto">
            <a:xfrm>
              <a:off x="7943078" y="3831326"/>
              <a:ext cx="681039" cy="565150"/>
            </a:xfrm>
            <a:custGeom>
              <a:avLst/>
              <a:gdLst>
                <a:gd name="T0" fmla="*/ 191 w 214"/>
                <a:gd name="T1" fmla="*/ 51 h 177"/>
                <a:gd name="T2" fmla="*/ 173 w 214"/>
                <a:gd name="T3" fmla="*/ 43 h 177"/>
                <a:gd name="T4" fmla="*/ 155 w 214"/>
                <a:gd name="T5" fmla="*/ 27 h 177"/>
                <a:gd name="T6" fmla="*/ 120 w 214"/>
                <a:gd name="T7" fmla="*/ 9 h 177"/>
                <a:gd name="T8" fmla="*/ 120 w 214"/>
                <a:gd name="T9" fmla="*/ 19 h 177"/>
                <a:gd name="T10" fmla="*/ 107 w 214"/>
                <a:gd name="T11" fmla="*/ 41 h 177"/>
                <a:gd name="T12" fmla="*/ 86 w 214"/>
                <a:gd name="T13" fmla="*/ 44 h 177"/>
                <a:gd name="T14" fmla="*/ 76 w 214"/>
                <a:gd name="T15" fmla="*/ 39 h 177"/>
                <a:gd name="T16" fmla="*/ 67 w 214"/>
                <a:gd name="T17" fmla="*/ 32 h 177"/>
                <a:gd name="T18" fmla="*/ 55 w 214"/>
                <a:gd name="T19" fmla="*/ 24 h 177"/>
                <a:gd name="T20" fmla="*/ 48 w 214"/>
                <a:gd name="T21" fmla="*/ 25 h 177"/>
                <a:gd name="T22" fmla="*/ 37 w 214"/>
                <a:gd name="T23" fmla="*/ 30 h 177"/>
                <a:gd name="T24" fmla="*/ 45 w 214"/>
                <a:gd name="T25" fmla="*/ 40 h 177"/>
                <a:gd name="T26" fmla="*/ 61 w 214"/>
                <a:gd name="T27" fmla="*/ 46 h 177"/>
                <a:gd name="T28" fmla="*/ 60 w 214"/>
                <a:gd name="T29" fmla="*/ 52 h 177"/>
                <a:gd name="T30" fmla="*/ 45 w 214"/>
                <a:gd name="T31" fmla="*/ 50 h 177"/>
                <a:gd name="T32" fmla="*/ 44 w 214"/>
                <a:gd name="T33" fmla="*/ 61 h 177"/>
                <a:gd name="T34" fmla="*/ 30 w 214"/>
                <a:gd name="T35" fmla="*/ 58 h 177"/>
                <a:gd name="T36" fmla="*/ 29 w 214"/>
                <a:gd name="T37" fmla="*/ 59 h 177"/>
                <a:gd name="T38" fmla="*/ 28 w 214"/>
                <a:gd name="T39" fmla="*/ 60 h 177"/>
                <a:gd name="T40" fmla="*/ 26 w 214"/>
                <a:gd name="T41" fmla="*/ 60 h 177"/>
                <a:gd name="T42" fmla="*/ 8 w 214"/>
                <a:gd name="T43" fmla="*/ 55 h 177"/>
                <a:gd name="T44" fmla="*/ 6 w 214"/>
                <a:gd name="T45" fmla="*/ 57 h 177"/>
                <a:gd name="T46" fmla="*/ 4 w 214"/>
                <a:gd name="T47" fmla="*/ 55 h 177"/>
                <a:gd name="T48" fmla="*/ 2 w 214"/>
                <a:gd name="T49" fmla="*/ 57 h 177"/>
                <a:gd name="T50" fmla="*/ 4 w 214"/>
                <a:gd name="T51" fmla="*/ 60 h 177"/>
                <a:gd name="T52" fmla="*/ 7 w 214"/>
                <a:gd name="T53" fmla="*/ 59 h 177"/>
                <a:gd name="T54" fmla="*/ 15 w 214"/>
                <a:gd name="T55" fmla="*/ 64 h 177"/>
                <a:gd name="T56" fmla="*/ 20 w 214"/>
                <a:gd name="T57" fmla="*/ 66 h 177"/>
                <a:gd name="T58" fmla="*/ 17 w 214"/>
                <a:gd name="T59" fmla="*/ 72 h 177"/>
                <a:gd name="T60" fmla="*/ 15 w 214"/>
                <a:gd name="T61" fmla="*/ 78 h 177"/>
                <a:gd name="T62" fmla="*/ 28 w 214"/>
                <a:gd name="T63" fmla="*/ 85 h 177"/>
                <a:gd name="T64" fmla="*/ 37 w 214"/>
                <a:gd name="T65" fmla="*/ 88 h 177"/>
                <a:gd name="T66" fmla="*/ 41 w 214"/>
                <a:gd name="T67" fmla="*/ 95 h 177"/>
                <a:gd name="T68" fmla="*/ 38 w 214"/>
                <a:gd name="T69" fmla="*/ 102 h 177"/>
                <a:gd name="T70" fmla="*/ 36 w 214"/>
                <a:gd name="T71" fmla="*/ 104 h 177"/>
                <a:gd name="T72" fmla="*/ 53 w 214"/>
                <a:gd name="T73" fmla="*/ 112 h 177"/>
                <a:gd name="T74" fmla="*/ 61 w 214"/>
                <a:gd name="T75" fmla="*/ 112 h 177"/>
                <a:gd name="T76" fmla="*/ 68 w 214"/>
                <a:gd name="T77" fmla="*/ 111 h 177"/>
                <a:gd name="T78" fmla="*/ 69 w 214"/>
                <a:gd name="T79" fmla="*/ 122 h 177"/>
                <a:gd name="T80" fmla="*/ 76 w 214"/>
                <a:gd name="T81" fmla="*/ 129 h 177"/>
                <a:gd name="T82" fmla="*/ 77 w 214"/>
                <a:gd name="T83" fmla="*/ 139 h 177"/>
                <a:gd name="T84" fmla="*/ 73 w 214"/>
                <a:gd name="T85" fmla="*/ 147 h 177"/>
                <a:gd name="T86" fmla="*/ 74 w 214"/>
                <a:gd name="T87" fmla="*/ 157 h 177"/>
                <a:gd name="T88" fmla="*/ 94 w 214"/>
                <a:gd name="T89" fmla="*/ 156 h 177"/>
                <a:gd name="T90" fmla="*/ 117 w 214"/>
                <a:gd name="T91" fmla="*/ 126 h 177"/>
                <a:gd name="T92" fmla="*/ 147 w 214"/>
                <a:gd name="T93" fmla="*/ 124 h 177"/>
                <a:gd name="T94" fmla="*/ 150 w 214"/>
                <a:gd name="T95" fmla="*/ 143 h 177"/>
                <a:gd name="T96" fmla="*/ 152 w 214"/>
                <a:gd name="T97" fmla="*/ 161 h 177"/>
                <a:gd name="T98" fmla="*/ 165 w 214"/>
                <a:gd name="T99" fmla="*/ 167 h 177"/>
                <a:gd name="T100" fmla="*/ 180 w 214"/>
                <a:gd name="T101" fmla="*/ 162 h 177"/>
                <a:gd name="T102" fmla="*/ 174 w 214"/>
                <a:gd name="T103" fmla="*/ 143 h 177"/>
                <a:gd name="T104" fmla="*/ 179 w 214"/>
                <a:gd name="T105" fmla="*/ 130 h 177"/>
                <a:gd name="T106" fmla="*/ 185 w 214"/>
                <a:gd name="T107" fmla="*/ 138 h 177"/>
                <a:gd name="T108" fmla="*/ 190 w 214"/>
                <a:gd name="T109" fmla="*/ 119 h 177"/>
                <a:gd name="T110" fmla="*/ 185 w 214"/>
                <a:gd name="T111" fmla="*/ 101 h 177"/>
                <a:gd name="T112" fmla="*/ 182 w 214"/>
                <a:gd name="T113" fmla="*/ 85 h 177"/>
                <a:gd name="T114" fmla="*/ 188 w 214"/>
                <a:gd name="T115" fmla="*/ 69 h 177"/>
                <a:gd name="T116" fmla="*/ 205 w 214"/>
                <a:gd name="T117" fmla="*/ 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4" h="177">
                  <a:moveTo>
                    <a:pt x="213" y="58"/>
                  </a:moveTo>
                  <a:cubicBezTo>
                    <a:pt x="209" y="54"/>
                    <a:pt x="209" y="54"/>
                    <a:pt x="209" y="54"/>
                  </a:cubicBezTo>
                  <a:cubicBezTo>
                    <a:pt x="204" y="52"/>
                    <a:pt x="204" y="52"/>
                    <a:pt x="204" y="52"/>
                  </a:cubicBezTo>
                  <a:cubicBezTo>
                    <a:pt x="199" y="50"/>
                    <a:pt x="199" y="50"/>
                    <a:pt x="199" y="50"/>
                  </a:cubicBezTo>
                  <a:cubicBezTo>
                    <a:pt x="199" y="50"/>
                    <a:pt x="193" y="51"/>
                    <a:pt x="191" y="51"/>
                  </a:cubicBezTo>
                  <a:cubicBezTo>
                    <a:pt x="190" y="52"/>
                    <a:pt x="189" y="52"/>
                    <a:pt x="187" y="52"/>
                  </a:cubicBezTo>
                  <a:cubicBezTo>
                    <a:pt x="184" y="52"/>
                    <a:pt x="183" y="51"/>
                    <a:pt x="183" y="51"/>
                  </a:cubicBezTo>
                  <a:cubicBezTo>
                    <a:pt x="183" y="51"/>
                    <a:pt x="178" y="51"/>
                    <a:pt x="177" y="51"/>
                  </a:cubicBezTo>
                  <a:cubicBezTo>
                    <a:pt x="176" y="52"/>
                    <a:pt x="175" y="49"/>
                    <a:pt x="175" y="48"/>
                  </a:cubicBezTo>
                  <a:cubicBezTo>
                    <a:pt x="174" y="47"/>
                    <a:pt x="174" y="44"/>
                    <a:pt x="173" y="43"/>
                  </a:cubicBezTo>
                  <a:cubicBezTo>
                    <a:pt x="172" y="42"/>
                    <a:pt x="172" y="43"/>
                    <a:pt x="172" y="43"/>
                  </a:cubicBezTo>
                  <a:cubicBezTo>
                    <a:pt x="172" y="43"/>
                    <a:pt x="165" y="40"/>
                    <a:pt x="164" y="39"/>
                  </a:cubicBezTo>
                  <a:cubicBezTo>
                    <a:pt x="162" y="39"/>
                    <a:pt x="158" y="35"/>
                    <a:pt x="157" y="35"/>
                  </a:cubicBezTo>
                  <a:cubicBezTo>
                    <a:pt x="155" y="34"/>
                    <a:pt x="155" y="31"/>
                    <a:pt x="155" y="31"/>
                  </a:cubicBezTo>
                  <a:cubicBezTo>
                    <a:pt x="155" y="27"/>
                    <a:pt x="155" y="27"/>
                    <a:pt x="155" y="27"/>
                  </a:cubicBezTo>
                  <a:cubicBezTo>
                    <a:pt x="155" y="27"/>
                    <a:pt x="150" y="21"/>
                    <a:pt x="149" y="20"/>
                  </a:cubicBezTo>
                  <a:cubicBezTo>
                    <a:pt x="148" y="19"/>
                    <a:pt x="142" y="15"/>
                    <a:pt x="141" y="15"/>
                  </a:cubicBezTo>
                  <a:cubicBezTo>
                    <a:pt x="140" y="15"/>
                    <a:pt x="124" y="0"/>
                    <a:pt x="124" y="0"/>
                  </a:cubicBezTo>
                  <a:cubicBezTo>
                    <a:pt x="123" y="2"/>
                    <a:pt x="123" y="2"/>
                    <a:pt x="123" y="2"/>
                  </a:cubicBezTo>
                  <a:cubicBezTo>
                    <a:pt x="123" y="2"/>
                    <a:pt x="121" y="9"/>
                    <a:pt x="120" y="9"/>
                  </a:cubicBezTo>
                  <a:cubicBezTo>
                    <a:pt x="119" y="10"/>
                    <a:pt x="119" y="15"/>
                    <a:pt x="119" y="15"/>
                  </a:cubicBezTo>
                  <a:cubicBezTo>
                    <a:pt x="119" y="16"/>
                    <a:pt x="119" y="16"/>
                    <a:pt x="119" y="16"/>
                  </a:cubicBezTo>
                  <a:cubicBezTo>
                    <a:pt x="119" y="17"/>
                    <a:pt x="119" y="17"/>
                    <a:pt x="119" y="17"/>
                  </a:cubicBezTo>
                  <a:cubicBezTo>
                    <a:pt x="120" y="18"/>
                    <a:pt x="120" y="18"/>
                    <a:pt x="120" y="18"/>
                  </a:cubicBezTo>
                  <a:cubicBezTo>
                    <a:pt x="120" y="19"/>
                    <a:pt x="120" y="19"/>
                    <a:pt x="120" y="19"/>
                  </a:cubicBezTo>
                  <a:cubicBezTo>
                    <a:pt x="119" y="21"/>
                    <a:pt x="114" y="26"/>
                    <a:pt x="113" y="27"/>
                  </a:cubicBezTo>
                  <a:cubicBezTo>
                    <a:pt x="112" y="27"/>
                    <a:pt x="111" y="27"/>
                    <a:pt x="111" y="28"/>
                  </a:cubicBezTo>
                  <a:cubicBezTo>
                    <a:pt x="112" y="31"/>
                    <a:pt x="111" y="32"/>
                    <a:pt x="110" y="32"/>
                  </a:cubicBezTo>
                  <a:cubicBezTo>
                    <a:pt x="109" y="33"/>
                    <a:pt x="108" y="35"/>
                    <a:pt x="108" y="35"/>
                  </a:cubicBezTo>
                  <a:cubicBezTo>
                    <a:pt x="109" y="37"/>
                    <a:pt x="107" y="40"/>
                    <a:pt x="107" y="41"/>
                  </a:cubicBezTo>
                  <a:cubicBezTo>
                    <a:pt x="106" y="41"/>
                    <a:pt x="102" y="46"/>
                    <a:pt x="98" y="46"/>
                  </a:cubicBezTo>
                  <a:cubicBezTo>
                    <a:pt x="97" y="46"/>
                    <a:pt x="97" y="46"/>
                    <a:pt x="97" y="46"/>
                  </a:cubicBezTo>
                  <a:cubicBezTo>
                    <a:pt x="94" y="46"/>
                    <a:pt x="91" y="46"/>
                    <a:pt x="89" y="45"/>
                  </a:cubicBezTo>
                  <a:cubicBezTo>
                    <a:pt x="88" y="44"/>
                    <a:pt x="88" y="44"/>
                    <a:pt x="88" y="44"/>
                  </a:cubicBezTo>
                  <a:cubicBezTo>
                    <a:pt x="87" y="44"/>
                    <a:pt x="87" y="44"/>
                    <a:pt x="86" y="44"/>
                  </a:cubicBezTo>
                  <a:cubicBezTo>
                    <a:pt x="86" y="44"/>
                    <a:pt x="86" y="44"/>
                    <a:pt x="86" y="44"/>
                  </a:cubicBezTo>
                  <a:cubicBezTo>
                    <a:pt x="85" y="44"/>
                    <a:pt x="85" y="44"/>
                    <a:pt x="85" y="44"/>
                  </a:cubicBezTo>
                  <a:cubicBezTo>
                    <a:pt x="85" y="44"/>
                    <a:pt x="82" y="44"/>
                    <a:pt x="79" y="43"/>
                  </a:cubicBezTo>
                  <a:cubicBezTo>
                    <a:pt x="78" y="42"/>
                    <a:pt x="76" y="41"/>
                    <a:pt x="76" y="39"/>
                  </a:cubicBezTo>
                  <a:cubicBezTo>
                    <a:pt x="76" y="39"/>
                    <a:pt x="76" y="39"/>
                    <a:pt x="76" y="39"/>
                  </a:cubicBezTo>
                  <a:cubicBezTo>
                    <a:pt x="74" y="37"/>
                    <a:pt x="74" y="37"/>
                    <a:pt x="74" y="37"/>
                  </a:cubicBezTo>
                  <a:cubicBezTo>
                    <a:pt x="71" y="33"/>
                    <a:pt x="71" y="33"/>
                    <a:pt x="71" y="33"/>
                  </a:cubicBezTo>
                  <a:cubicBezTo>
                    <a:pt x="71" y="33"/>
                    <a:pt x="70" y="32"/>
                    <a:pt x="70" y="32"/>
                  </a:cubicBezTo>
                  <a:cubicBezTo>
                    <a:pt x="70" y="32"/>
                    <a:pt x="69" y="32"/>
                    <a:pt x="69" y="32"/>
                  </a:cubicBezTo>
                  <a:cubicBezTo>
                    <a:pt x="68" y="32"/>
                    <a:pt x="68" y="32"/>
                    <a:pt x="67" y="32"/>
                  </a:cubicBezTo>
                  <a:cubicBezTo>
                    <a:pt x="66" y="32"/>
                    <a:pt x="66" y="32"/>
                    <a:pt x="65" y="31"/>
                  </a:cubicBezTo>
                  <a:cubicBezTo>
                    <a:pt x="63" y="30"/>
                    <a:pt x="63" y="29"/>
                    <a:pt x="62" y="28"/>
                  </a:cubicBezTo>
                  <a:cubicBezTo>
                    <a:pt x="62" y="27"/>
                    <a:pt x="61" y="27"/>
                    <a:pt x="59" y="26"/>
                  </a:cubicBezTo>
                  <a:cubicBezTo>
                    <a:pt x="57" y="26"/>
                    <a:pt x="57" y="25"/>
                    <a:pt x="56" y="25"/>
                  </a:cubicBezTo>
                  <a:cubicBezTo>
                    <a:pt x="56" y="25"/>
                    <a:pt x="56" y="25"/>
                    <a:pt x="55" y="24"/>
                  </a:cubicBezTo>
                  <a:cubicBezTo>
                    <a:pt x="53" y="24"/>
                    <a:pt x="52" y="24"/>
                    <a:pt x="52" y="23"/>
                  </a:cubicBezTo>
                  <a:cubicBezTo>
                    <a:pt x="52" y="23"/>
                    <a:pt x="52" y="23"/>
                    <a:pt x="52" y="23"/>
                  </a:cubicBezTo>
                  <a:cubicBezTo>
                    <a:pt x="51" y="23"/>
                    <a:pt x="51" y="23"/>
                    <a:pt x="51" y="23"/>
                  </a:cubicBezTo>
                  <a:cubicBezTo>
                    <a:pt x="51" y="24"/>
                    <a:pt x="50" y="25"/>
                    <a:pt x="48" y="25"/>
                  </a:cubicBezTo>
                  <a:cubicBezTo>
                    <a:pt x="48" y="25"/>
                    <a:pt x="48" y="25"/>
                    <a:pt x="48" y="25"/>
                  </a:cubicBezTo>
                  <a:cubicBezTo>
                    <a:pt x="47" y="25"/>
                    <a:pt x="47" y="25"/>
                    <a:pt x="47" y="25"/>
                  </a:cubicBezTo>
                  <a:cubicBezTo>
                    <a:pt x="45" y="25"/>
                    <a:pt x="44" y="23"/>
                    <a:pt x="44" y="21"/>
                  </a:cubicBezTo>
                  <a:cubicBezTo>
                    <a:pt x="43" y="21"/>
                    <a:pt x="43" y="21"/>
                    <a:pt x="43" y="21"/>
                  </a:cubicBezTo>
                  <a:cubicBezTo>
                    <a:pt x="40" y="28"/>
                    <a:pt x="40" y="28"/>
                    <a:pt x="40" y="28"/>
                  </a:cubicBezTo>
                  <a:cubicBezTo>
                    <a:pt x="37" y="30"/>
                    <a:pt x="37" y="30"/>
                    <a:pt x="37" y="30"/>
                  </a:cubicBezTo>
                  <a:cubicBezTo>
                    <a:pt x="38" y="33"/>
                    <a:pt x="38" y="33"/>
                    <a:pt x="38" y="33"/>
                  </a:cubicBezTo>
                  <a:cubicBezTo>
                    <a:pt x="38" y="33"/>
                    <a:pt x="38" y="34"/>
                    <a:pt x="39" y="34"/>
                  </a:cubicBezTo>
                  <a:cubicBezTo>
                    <a:pt x="40" y="34"/>
                    <a:pt x="42" y="36"/>
                    <a:pt x="44" y="37"/>
                  </a:cubicBezTo>
                  <a:cubicBezTo>
                    <a:pt x="45" y="38"/>
                    <a:pt x="45" y="38"/>
                    <a:pt x="46" y="38"/>
                  </a:cubicBezTo>
                  <a:cubicBezTo>
                    <a:pt x="45" y="40"/>
                    <a:pt x="45" y="40"/>
                    <a:pt x="45" y="40"/>
                  </a:cubicBezTo>
                  <a:cubicBezTo>
                    <a:pt x="46" y="39"/>
                    <a:pt x="46" y="39"/>
                    <a:pt x="46" y="39"/>
                  </a:cubicBezTo>
                  <a:cubicBezTo>
                    <a:pt x="48" y="39"/>
                    <a:pt x="49" y="39"/>
                    <a:pt x="51" y="40"/>
                  </a:cubicBezTo>
                  <a:cubicBezTo>
                    <a:pt x="54" y="41"/>
                    <a:pt x="54" y="41"/>
                    <a:pt x="54" y="41"/>
                  </a:cubicBezTo>
                  <a:cubicBezTo>
                    <a:pt x="56" y="42"/>
                    <a:pt x="57" y="42"/>
                    <a:pt x="58" y="43"/>
                  </a:cubicBezTo>
                  <a:cubicBezTo>
                    <a:pt x="59" y="44"/>
                    <a:pt x="59" y="45"/>
                    <a:pt x="61" y="46"/>
                  </a:cubicBezTo>
                  <a:cubicBezTo>
                    <a:pt x="63" y="47"/>
                    <a:pt x="64" y="48"/>
                    <a:pt x="64" y="50"/>
                  </a:cubicBezTo>
                  <a:cubicBezTo>
                    <a:pt x="63" y="51"/>
                    <a:pt x="63" y="51"/>
                    <a:pt x="63" y="51"/>
                  </a:cubicBezTo>
                  <a:cubicBezTo>
                    <a:pt x="61" y="52"/>
                    <a:pt x="61" y="52"/>
                    <a:pt x="61" y="52"/>
                  </a:cubicBezTo>
                  <a:cubicBezTo>
                    <a:pt x="61" y="52"/>
                    <a:pt x="61" y="52"/>
                    <a:pt x="61" y="52"/>
                  </a:cubicBezTo>
                  <a:cubicBezTo>
                    <a:pt x="60" y="52"/>
                    <a:pt x="60" y="52"/>
                    <a:pt x="60" y="52"/>
                  </a:cubicBezTo>
                  <a:cubicBezTo>
                    <a:pt x="59" y="53"/>
                    <a:pt x="58" y="53"/>
                    <a:pt x="57" y="53"/>
                  </a:cubicBezTo>
                  <a:cubicBezTo>
                    <a:pt x="56" y="53"/>
                    <a:pt x="55" y="53"/>
                    <a:pt x="53" y="52"/>
                  </a:cubicBezTo>
                  <a:cubicBezTo>
                    <a:pt x="53" y="52"/>
                    <a:pt x="51" y="51"/>
                    <a:pt x="50" y="51"/>
                  </a:cubicBezTo>
                  <a:cubicBezTo>
                    <a:pt x="50" y="51"/>
                    <a:pt x="49" y="51"/>
                    <a:pt x="48" y="51"/>
                  </a:cubicBezTo>
                  <a:cubicBezTo>
                    <a:pt x="47" y="51"/>
                    <a:pt x="46" y="50"/>
                    <a:pt x="45" y="50"/>
                  </a:cubicBezTo>
                  <a:cubicBezTo>
                    <a:pt x="45" y="50"/>
                    <a:pt x="45" y="50"/>
                    <a:pt x="44" y="50"/>
                  </a:cubicBezTo>
                  <a:cubicBezTo>
                    <a:pt x="44" y="50"/>
                    <a:pt x="44" y="50"/>
                    <a:pt x="44" y="50"/>
                  </a:cubicBezTo>
                  <a:cubicBezTo>
                    <a:pt x="45" y="51"/>
                    <a:pt x="45" y="53"/>
                    <a:pt x="45" y="54"/>
                  </a:cubicBezTo>
                  <a:cubicBezTo>
                    <a:pt x="45" y="56"/>
                    <a:pt x="45" y="57"/>
                    <a:pt x="45" y="58"/>
                  </a:cubicBezTo>
                  <a:cubicBezTo>
                    <a:pt x="44" y="61"/>
                    <a:pt x="44" y="61"/>
                    <a:pt x="44" y="61"/>
                  </a:cubicBezTo>
                  <a:cubicBezTo>
                    <a:pt x="39" y="61"/>
                    <a:pt x="39" y="61"/>
                    <a:pt x="39" y="61"/>
                  </a:cubicBezTo>
                  <a:cubicBezTo>
                    <a:pt x="32" y="59"/>
                    <a:pt x="32" y="59"/>
                    <a:pt x="32" y="59"/>
                  </a:cubicBezTo>
                  <a:cubicBezTo>
                    <a:pt x="32" y="59"/>
                    <a:pt x="31" y="59"/>
                    <a:pt x="31" y="58"/>
                  </a:cubicBezTo>
                  <a:cubicBezTo>
                    <a:pt x="30" y="58"/>
                    <a:pt x="30" y="58"/>
                    <a:pt x="30" y="58"/>
                  </a:cubicBezTo>
                  <a:cubicBezTo>
                    <a:pt x="30" y="58"/>
                    <a:pt x="30" y="58"/>
                    <a:pt x="30" y="58"/>
                  </a:cubicBezTo>
                  <a:cubicBezTo>
                    <a:pt x="30" y="58"/>
                    <a:pt x="30" y="58"/>
                    <a:pt x="30" y="58"/>
                  </a:cubicBezTo>
                  <a:cubicBezTo>
                    <a:pt x="30" y="58"/>
                    <a:pt x="30" y="58"/>
                    <a:pt x="30" y="58"/>
                  </a:cubicBezTo>
                  <a:cubicBezTo>
                    <a:pt x="30" y="59"/>
                    <a:pt x="30" y="59"/>
                    <a:pt x="30"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8" y="60"/>
                    <a:pt x="28" y="60"/>
                    <a:pt x="28" y="60"/>
                  </a:cubicBezTo>
                  <a:cubicBezTo>
                    <a:pt x="27" y="60"/>
                    <a:pt x="27" y="60"/>
                    <a:pt x="27" y="60"/>
                  </a:cubicBezTo>
                  <a:cubicBezTo>
                    <a:pt x="27" y="60"/>
                    <a:pt x="27" y="60"/>
                    <a:pt x="27" y="60"/>
                  </a:cubicBezTo>
                  <a:cubicBezTo>
                    <a:pt x="27" y="60"/>
                    <a:pt x="27" y="60"/>
                    <a:pt x="27" y="60"/>
                  </a:cubicBezTo>
                  <a:cubicBezTo>
                    <a:pt x="26" y="60"/>
                    <a:pt x="26" y="60"/>
                    <a:pt x="26" y="60"/>
                  </a:cubicBezTo>
                  <a:cubicBezTo>
                    <a:pt x="26" y="60"/>
                    <a:pt x="26" y="60"/>
                    <a:pt x="26" y="60"/>
                  </a:cubicBezTo>
                  <a:cubicBezTo>
                    <a:pt x="11" y="59"/>
                    <a:pt x="11" y="59"/>
                    <a:pt x="11" y="59"/>
                  </a:cubicBezTo>
                  <a:cubicBezTo>
                    <a:pt x="9" y="56"/>
                    <a:pt x="9" y="56"/>
                    <a:pt x="9" y="56"/>
                  </a:cubicBezTo>
                  <a:cubicBezTo>
                    <a:pt x="9" y="57"/>
                    <a:pt x="9" y="57"/>
                    <a:pt x="9" y="57"/>
                  </a:cubicBezTo>
                  <a:cubicBezTo>
                    <a:pt x="8" y="57"/>
                    <a:pt x="8" y="57"/>
                    <a:pt x="8" y="57"/>
                  </a:cubicBezTo>
                  <a:cubicBezTo>
                    <a:pt x="8" y="55"/>
                    <a:pt x="8" y="55"/>
                    <a:pt x="8" y="55"/>
                  </a:cubicBezTo>
                  <a:cubicBezTo>
                    <a:pt x="8" y="57"/>
                    <a:pt x="8" y="57"/>
                    <a:pt x="8" y="57"/>
                  </a:cubicBezTo>
                  <a:cubicBezTo>
                    <a:pt x="7" y="57"/>
                    <a:pt x="7" y="57"/>
                    <a:pt x="7" y="57"/>
                  </a:cubicBezTo>
                  <a:cubicBezTo>
                    <a:pt x="7" y="55"/>
                    <a:pt x="7" y="55"/>
                    <a:pt x="7" y="55"/>
                  </a:cubicBezTo>
                  <a:cubicBezTo>
                    <a:pt x="7" y="57"/>
                    <a:pt x="7" y="57"/>
                    <a:pt x="7" y="57"/>
                  </a:cubicBezTo>
                  <a:cubicBezTo>
                    <a:pt x="6" y="57"/>
                    <a:pt x="6" y="57"/>
                    <a:pt x="6" y="57"/>
                  </a:cubicBezTo>
                  <a:cubicBezTo>
                    <a:pt x="5" y="55"/>
                    <a:pt x="5" y="55"/>
                    <a:pt x="5" y="55"/>
                  </a:cubicBezTo>
                  <a:cubicBezTo>
                    <a:pt x="5" y="57"/>
                    <a:pt x="5" y="57"/>
                    <a:pt x="5" y="57"/>
                  </a:cubicBezTo>
                  <a:cubicBezTo>
                    <a:pt x="5" y="57"/>
                    <a:pt x="5" y="57"/>
                    <a:pt x="5" y="57"/>
                  </a:cubicBezTo>
                  <a:cubicBezTo>
                    <a:pt x="4" y="57"/>
                    <a:pt x="4" y="57"/>
                    <a:pt x="4" y="57"/>
                  </a:cubicBezTo>
                  <a:cubicBezTo>
                    <a:pt x="4" y="55"/>
                    <a:pt x="4" y="55"/>
                    <a:pt x="4" y="55"/>
                  </a:cubicBezTo>
                  <a:cubicBezTo>
                    <a:pt x="4" y="57"/>
                    <a:pt x="4" y="57"/>
                    <a:pt x="4" y="57"/>
                  </a:cubicBezTo>
                  <a:cubicBezTo>
                    <a:pt x="2" y="57"/>
                    <a:pt x="2" y="57"/>
                    <a:pt x="2" y="57"/>
                  </a:cubicBezTo>
                  <a:cubicBezTo>
                    <a:pt x="2" y="57"/>
                    <a:pt x="2" y="57"/>
                    <a:pt x="2" y="57"/>
                  </a:cubicBezTo>
                  <a:cubicBezTo>
                    <a:pt x="2" y="57"/>
                    <a:pt x="2" y="57"/>
                    <a:pt x="2" y="57"/>
                  </a:cubicBezTo>
                  <a:cubicBezTo>
                    <a:pt x="2" y="57"/>
                    <a:pt x="2" y="57"/>
                    <a:pt x="2" y="57"/>
                  </a:cubicBezTo>
                  <a:cubicBezTo>
                    <a:pt x="2" y="57"/>
                    <a:pt x="2" y="57"/>
                    <a:pt x="2" y="57"/>
                  </a:cubicBezTo>
                  <a:cubicBezTo>
                    <a:pt x="0" y="60"/>
                    <a:pt x="0" y="60"/>
                    <a:pt x="0" y="60"/>
                  </a:cubicBezTo>
                  <a:cubicBezTo>
                    <a:pt x="1" y="60"/>
                    <a:pt x="1" y="60"/>
                    <a:pt x="2" y="60"/>
                  </a:cubicBezTo>
                  <a:cubicBezTo>
                    <a:pt x="2" y="60"/>
                    <a:pt x="2" y="60"/>
                    <a:pt x="2" y="60"/>
                  </a:cubicBezTo>
                  <a:cubicBezTo>
                    <a:pt x="3" y="60"/>
                    <a:pt x="3" y="60"/>
                    <a:pt x="4" y="60"/>
                  </a:cubicBezTo>
                  <a:cubicBezTo>
                    <a:pt x="4" y="60"/>
                    <a:pt x="4" y="60"/>
                    <a:pt x="4" y="60"/>
                  </a:cubicBezTo>
                  <a:cubicBezTo>
                    <a:pt x="4" y="60"/>
                    <a:pt x="4" y="60"/>
                    <a:pt x="4" y="60"/>
                  </a:cubicBezTo>
                  <a:cubicBezTo>
                    <a:pt x="5" y="60"/>
                    <a:pt x="5" y="60"/>
                    <a:pt x="6" y="60"/>
                  </a:cubicBezTo>
                  <a:cubicBezTo>
                    <a:pt x="6" y="60"/>
                    <a:pt x="6" y="60"/>
                    <a:pt x="6" y="60"/>
                  </a:cubicBezTo>
                  <a:cubicBezTo>
                    <a:pt x="7" y="59"/>
                    <a:pt x="7" y="59"/>
                    <a:pt x="7" y="59"/>
                  </a:cubicBezTo>
                  <a:cubicBezTo>
                    <a:pt x="8" y="59"/>
                    <a:pt x="8" y="59"/>
                    <a:pt x="8" y="59"/>
                  </a:cubicBezTo>
                  <a:cubicBezTo>
                    <a:pt x="9" y="59"/>
                    <a:pt x="10" y="60"/>
                    <a:pt x="11" y="61"/>
                  </a:cubicBezTo>
                  <a:cubicBezTo>
                    <a:pt x="11" y="62"/>
                    <a:pt x="11" y="62"/>
                    <a:pt x="11" y="62"/>
                  </a:cubicBezTo>
                  <a:cubicBezTo>
                    <a:pt x="12" y="62"/>
                    <a:pt x="14" y="63"/>
                    <a:pt x="14" y="64"/>
                  </a:cubicBezTo>
                  <a:cubicBezTo>
                    <a:pt x="15" y="64"/>
                    <a:pt x="15" y="64"/>
                    <a:pt x="15" y="64"/>
                  </a:cubicBezTo>
                  <a:cubicBezTo>
                    <a:pt x="16" y="64"/>
                    <a:pt x="16" y="64"/>
                    <a:pt x="16" y="64"/>
                  </a:cubicBezTo>
                  <a:cubicBezTo>
                    <a:pt x="16" y="64"/>
                    <a:pt x="17" y="64"/>
                    <a:pt x="17" y="64"/>
                  </a:cubicBezTo>
                  <a:cubicBezTo>
                    <a:pt x="17" y="64"/>
                    <a:pt x="19" y="64"/>
                    <a:pt x="19" y="65"/>
                  </a:cubicBezTo>
                  <a:cubicBezTo>
                    <a:pt x="20" y="66"/>
                    <a:pt x="20" y="66"/>
                    <a:pt x="20" y="66"/>
                  </a:cubicBezTo>
                  <a:cubicBezTo>
                    <a:pt x="20" y="66"/>
                    <a:pt x="20" y="66"/>
                    <a:pt x="20" y="66"/>
                  </a:cubicBezTo>
                  <a:cubicBezTo>
                    <a:pt x="20" y="68"/>
                    <a:pt x="19" y="70"/>
                    <a:pt x="19" y="70"/>
                  </a:cubicBezTo>
                  <a:cubicBezTo>
                    <a:pt x="19" y="71"/>
                    <a:pt x="18" y="72"/>
                    <a:pt x="17" y="72"/>
                  </a:cubicBezTo>
                  <a:cubicBezTo>
                    <a:pt x="17" y="72"/>
                    <a:pt x="17" y="72"/>
                    <a:pt x="17" y="72"/>
                  </a:cubicBezTo>
                  <a:cubicBezTo>
                    <a:pt x="17" y="72"/>
                    <a:pt x="17" y="72"/>
                    <a:pt x="17" y="72"/>
                  </a:cubicBezTo>
                  <a:cubicBezTo>
                    <a:pt x="17" y="72"/>
                    <a:pt x="17" y="72"/>
                    <a:pt x="17" y="72"/>
                  </a:cubicBezTo>
                  <a:cubicBezTo>
                    <a:pt x="16" y="73"/>
                    <a:pt x="16" y="73"/>
                    <a:pt x="16" y="73"/>
                  </a:cubicBezTo>
                  <a:cubicBezTo>
                    <a:pt x="16" y="73"/>
                    <a:pt x="16" y="73"/>
                    <a:pt x="16" y="73"/>
                  </a:cubicBezTo>
                  <a:cubicBezTo>
                    <a:pt x="16" y="73"/>
                    <a:pt x="15" y="74"/>
                    <a:pt x="15" y="74"/>
                  </a:cubicBezTo>
                  <a:cubicBezTo>
                    <a:pt x="15" y="75"/>
                    <a:pt x="15" y="76"/>
                    <a:pt x="14" y="76"/>
                  </a:cubicBezTo>
                  <a:cubicBezTo>
                    <a:pt x="15" y="77"/>
                    <a:pt x="15" y="77"/>
                    <a:pt x="15" y="78"/>
                  </a:cubicBezTo>
                  <a:cubicBezTo>
                    <a:pt x="17" y="79"/>
                    <a:pt x="17" y="79"/>
                    <a:pt x="17" y="79"/>
                  </a:cubicBezTo>
                  <a:cubicBezTo>
                    <a:pt x="18" y="80"/>
                    <a:pt x="18" y="80"/>
                    <a:pt x="18" y="80"/>
                  </a:cubicBezTo>
                  <a:cubicBezTo>
                    <a:pt x="22" y="83"/>
                    <a:pt x="22" y="83"/>
                    <a:pt x="22" y="83"/>
                  </a:cubicBezTo>
                  <a:cubicBezTo>
                    <a:pt x="23" y="84"/>
                    <a:pt x="24" y="84"/>
                    <a:pt x="25" y="84"/>
                  </a:cubicBezTo>
                  <a:cubicBezTo>
                    <a:pt x="26" y="85"/>
                    <a:pt x="28" y="85"/>
                    <a:pt x="28" y="85"/>
                  </a:cubicBezTo>
                  <a:cubicBezTo>
                    <a:pt x="29" y="85"/>
                    <a:pt x="29" y="85"/>
                    <a:pt x="29" y="85"/>
                  </a:cubicBezTo>
                  <a:cubicBezTo>
                    <a:pt x="31" y="87"/>
                    <a:pt x="31" y="87"/>
                    <a:pt x="31" y="87"/>
                  </a:cubicBezTo>
                  <a:cubicBezTo>
                    <a:pt x="32" y="87"/>
                    <a:pt x="32" y="87"/>
                    <a:pt x="33" y="88"/>
                  </a:cubicBezTo>
                  <a:cubicBezTo>
                    <a:pt x="33" y="88"/>
                    <a:pt x="34" y="88"/>
                    <a:pt x="35" y="88"/>
                  </a:cubicBezTo>
                  <a:cubicBezTo>
                    <a:pt x="37" y="88"/>
                    <a:pt x="37" y="88"/>
                    <a:pt x="37" y="88"/>
                  </a:cubicBezTo>
                  <a:cubicBezTo>
                    <a:pt x="37" y="88"/>
                    <a:pt x="37" y="88"/>
                    <a:pt x="37" y="88"/>
                  </a:cubicBezTo>
                  <a:cubicBezTo>
                    <a:pt x="38" y="88"/>
                    <a:pt x="39" y="88"/>
                    <a:pt x="40" y="90"/>
                  </a:cubicBezTo>
                  <a:cubicBezTo>
                    <a:pt x="40" y="91"/>
                    <a:pt x="41" y="92"/>
                    <a:pt x="41" y="93"/>
                  </a:cubicBezTo>
                  <a:cubicBezTo>
                    <a:pt x="41" y="93"/>
                    <a:pt x="41" y="94"/>
                    <a:pt x="41" y="94"/>
                  </a:cubicBezTo>
                  <a:cubicBezTo>
                    <a:pt x="41" y="95"/>
                    <a:pt x="41" y="95"/>
                    <a:pt x="41" y="95"/>
                  </a:cubicBezTo>
                  <a:cubicBezTo>
                    <a:pt x="41" y="96"/>
                    <a:pt x="41" y="96"/>
                    <a:pt x="41" y="96"/>
                  </a:cubicBezTo>
                  <a:cubicBezTo>
                    <a:pt x="41" y="96"/>
                    <a:pt x="40" y="98"/>
                    <a:pt x="40" y="99"/>
                  </a:cubicBezTo>
                  <a:cubicBezTo>
                    <a:pt x="40" y="99"/>
                    <a:pt x="40" y="99"/>
                    <a:pt x="40" y="99"/>
                  </a:cubicBezTo>
                  <a:cubicBezTo>
                    <a:pt x="40" y="100"/>
                    <a:pt x="40" y="100"/>
                    <a:pt x="40" y="100"/>
                  </a:cubicBezTo>
                  <a:cubicBezTo>
                    <a:pt x="40" y="101"/>
                    <a:pt x="39" y="102"/>
                    <a:pt x="38" y="102"/>
                  </a:cubicBezTo>
                  <a:cubicBezTo>
                    <a:pt x="38" y="102"/>
                    <a:pt x="31" y="104"/>
                    <a:pt x="31" y="104"/>
                  </a:cubicBezTo>
                  <a:cubicBezTo>
                    <a:pt x="31" y="104"/>
                    <a:pt x="31" y="104"/>
                    <a:pt x="31" y="104"/>
                  </a:cubicBezTo>
                  <a:cubicBezTo>
                    <a:pt x="31" y="104"/>
                    <a:pt x="32" y="104"/>
                    <a:pt x="32" y="104"/>
                  </a:cubicBezTo>
                  <a:cubicBezTo>
                    <a:pt x="32" y="104"/>
                    <a:pt x="33" y="104"/>
                    <a:pt x="34" y="104"/>
                  </a:cubicBezTo>
                  <a:cubicBezTo>
                    <a:pt x="35" y="104"/>
                    <a:pt x="35" y="104"/>
                    <a:pt x="36" y="104"/>
                  </a:cubicBezTo>
                  <a:cubicBezTo>
                    <a:pt x="37" y="105"/>
                    <a:pt x="38" y="106"/>
                    <a:pt x="38" y="106"/>
                  </a:cubicBezTo>
                  <a:cubicBezTo>
                    <a:pt x="41" y="108"/>
                    <a:pt x="41" y="108"/>
                    <a:pt x="41" y="108"/>
                  </a:cubicBezTo>
                  <a:cubicBezTo>
                    <a:pt x="46" y="108"/>
                    <a:pt x="46" y="108"/>
                    <a:pt x="46" y="108"/>
                  </a:cubicBezTo>
                  <a:cubicBezTo>
                    <a:pt x="49" y="112"/>
                    <a:pt x="49" y="112"/>
                    <a:pt x="49" y="112"/>
                  </a:cubicBezTo>
                  <a:cubicBezTo>
                    <a:pt x="53" y="112"/>
                    <a:pt x="53" y="112"/>
                    <a:pt x="53" y="112"/>
                  </a:cubicBezTo>
                  <a:cubicBezTo>
                    <a:pt x="54" y="114"/>
                    <a:pt x="54" y="114"/>
                    <a:pt x="54" y="114"/>
                  </a:cubicBezTo>
                  <a:cubicBezTo>
                    <a:pt x="54" y="114"/>
                    <a:pt x="54" y="114"/>
                    <a:pt x="54" y="114"/>
                  </a:cubicBezTo>
                  <a:cubicBezTo>
                    <a:pt x="55" y="113"/>
                    <a:pt x="56" y="113"/>
                    <a:pt x="56" y="112"/>
                  </a:cubicBezTo>
                  <a:cubicBezTo>
                    <a:pt x="57" y="112"/>
                    <a:pt x="58" y="111"/>
                    <a:pt x="59" y="111"/>
                  </a:cubicBezTo>
                  <a:cubicBezTo>
                    <a:pt x="60" y="111"/>
                    <a:pt x="60" y="111"/>
                    <a:pt x="61" y="112"/>
                  </a:cubicBezTo>
                  <a:cubicBezTo>
                    <a:pt x="61" y="112"/>
                    <a:pt x="61" y="112"/>
                    <a:pt x="61" y="112"/>
                  </a:cubicBezTo>
                  <a:cubicBezTo>
                    <a:pt x="61" y="112"/>
                    <a:pt x="61" y="112"/>
                    <a:pt x="61" y="112"/>
                  </a:cubicBezTo>
                  <a:cubicBezTo>
                    <a:pt x="62" y="112"/>
                    <a:pt x="63" y="112"/>
                    <a:pt x="63" y="112"/>
                  </a:cubicBezTo>
                  <a:cubicBezTo>
                    <a:pt x="64" y="111"/>
                    <a:pt x="64" y="111"/>
                    <a:pt x="64" y="111"/>
                  </a:cubicBezTo>
                  <a:cubicBezTo>
                    <a:pt x="68" y="111"/>
                    <a:pt x="68" y="111"/>
                    <a:pt x="68" y="111"/>
                  </a:cubicBezTo>
                  <a:cubicBezTo>
                    <a:pt x="69" y="116"/>
                    <a:pt x="69" y="116"/>
                    <a:pt x="69" y="116"/>
                  </a:cubicBezTo>
                  <a:cubicBezTo>
                    <a:pt x="68" y="120"/>
                    <a:pt x="68" y="120"/>
                    <a:pt x="68" y="120"/>
                  </a:cubicBezTo>
                  <a:cubicBezTo>
                    <a:pt x="66" y="121"/>
                    <a:pt x="66" y="121"/>
                    <a:pt x="66" y="121"/>
                  </a:cubicBezTo>
                  <a:cubicBezTo>
                    <a:pt x="66" y="121"/>
                    <a:pt x="66" y="121"/>
                    <a:pt x="66" y="121"/>
                  </a:cubicBezTo>
                  <a:cubicBezTo>
                    <a:pt x="69" y="122"/>
                    <a:pt x="69" y="122"/>
                    <a:pt x="69" y="122"/>
                  </a:cubicBezTo>
                  <a:cubicBezTo>
                    <a:pt x="72" y="124"/>
                    <a:pt x="72" y="124"/>
                    <a:pt x="72" y="124"/>
                  </a:cubicBezTo>
                  <a:cubicBezTo>
                    <a:pt x="72" y="125"/>
                    <a:pt x="72" y="125"/>
                    <a:pt x="72" y="125"/>
                  </a:cubicBezTo>
                  <a:cubicBezTo>
                    <a:pt x="72" y="125"/>
                    <a:pt x="72" y="126"/>
                    <a:pt x="72" y="126"/>
                  </a:cubicBezTo>
                  <a:cubicBezTo>
                    <a:pt x="76" y="127"/>
                    <a:pt x="76" y="127"/>
                    <a:pt x="76" y="127"/>
                  </a:cubicBezTo>
                  <a:cubicBezTo>
                    <a:pt x="76" y="129"/>
                    <a:pt x="76" y="129"/>
                    <a:pt x="76" y="129"/>
                  </a:cubicBezTo>
                  <a:cubicBezTo>
                    <a:pt x="75" y="130"/>
                    <a:pt x="74" y="132"/>
                    <a:pt x="72" y="133"/>
                  </a:cubicBezTo>
                  <a:cubicBezTo>
                    <a:pt x="72" y="133"/>
                    <a:pt x="73" y="133"/>
                    <a:pt x="73" y="133"/>
                  </a:cubicBezTo>
                  <a:cubicBezTo>
                    <a:pt x="73" y="133"/>
                    <a:pt x="73" y="134"/>
                    <a:pt x="73" y="134"/>
                  </a:cubicBezTo>
                  <a:cubicBezTo>
                    <a:pt x="74" y="134"/>
                    <a:pt x="75" y="134"/>
                    <a:pt x="76" y="135"/>
                  </a:cubicBezTo>
                  <a:cubicBezTo>
                    <a:pt x="77" y="136"/>
                    <a:pt x="77" y="137"/>
                    <a:pt x="77" y="139"/>
                  </a:cubicBezTo>
                  <a:cubicBezTo>
                    <a:pt x="77" y="139"/>
                    <a:pt x="77" y="140"/>
                    <a:pt x="76" y="141"/>
                  </a:cubicBezTo>
                  <a:cubicBezTo>
                    <a:pt x="76" y="141"/>
                    <a:pt x="76" y="141"/>
                    <a:pt x="76" y="142"/>
                  </a:cubicBezTo>
                  <a:cubicBezTo>
                    <a:pt x="77" y="143"/>
                    <a:pt x="77" y="143"/>
                    <a:pt x="77" y="143"/>
                  </a:cubicBezTo>
                  <a:cubicBezTo>
                    <a:pt x="74" y="147"/>
                    <a:pt x="74" y="147"/>
                    <a:pt x="74" y="147"/>
                  </a:cubicBezTo>
                  <a:cubicBezTo>
                    <a:pt x="73" y="147"/>
                    <a:pt x="73" y="147"/>
                    <a:pt x="73" y="147"/>
                  </a:cubicBezTo>
                  <a:cubicBezTo>
                    <a:pt x="73" y="148"/>
                    <a:pt x="74" y="148"/>
                    <a:pt x="76" y="150"/>
                  </a:cubicBezTo>
                  <a:cubicBezTo>
                    <a:pt x="79" y="152"/>
                    <a:pt x="77" y="150"/>
                    <a:pt x="81" y="151"/>
                  </a:cubicBezTo>
                  <a:cubicBezTo>
                    <a:pt x="84" y="152"/>
                    <a:pt x="83" y="152"/>
                    <a:pt x="81" y="154"/>
                  </a:cubicBezTo>
                  <a:cubicBezTo>
                    <a:pt x="79" y="156"/>
                    <a:pt x="78" y="154"/>
                    <a:pt x="75" y="154"/>
                  </a:cubicBezTo>
                  <a:cubicBezTo>
                    <a:pt x="72" y="154"/>
                    <a:pt x="74" y="157"/>
                    <a:pt x="74" y="157"/>
                  </a:cubicBezTo>
                  <a:cubicBezTo>
                    <a:pt x="74" y="157"/>
                    <a:pt x="75" y="158"/>
                    <a:pt x="77" y="159"/>
                  </a:cubicBezTo>
                  <a:cubicBezTo>
                    <a:pt x="79" y="160"/>
                    <a:pt x="79" y="161"/>
                    <a:pt x="81" y="167"/>
                  </a:cubicBezTo>
                  <a:cubicBezTo>
                    <a:pt x="83" y="177"/>
                    <a:pt x="85" y="166"/>
                    <a:pt x="88" y="163"/>
                  </a:cubicBezTo>
                  <a:cubicBezTo>
                    <a:pt x="91" y="161"/>
                    <a:pt x="88" y="160"/>
                    <a:pt x="88" y="159"/>
                  </a:cubicBezTo>
                  <a:cubicBezTo>
                    <a:pt x="88" y="157"/>
                    <a:pt x="93" y="156"/>
                    <a:pt x="94" y="156"/>
                  </a:cubicBezTo>
                  <a:cubicBezTo>
                    <a:pt x="95" y="155"/>
                    <a:pt x="97" y="153"/>
                    <a:pt x="98" y="152"/>
                  </a:cubicBezTo>
                  <a:cubicBezTo>
                    <a:pt x="98" y="151"/>
                    <a:pt x="99" y="149"/>
                    <a:pt x="99" y="148"/>
                  </a:cubicBezTo>
                  <a:cubicBezTo>
                    <a:pt x="98" y="147"/>
                    <a:pt x="103" y="144"/>
                    <a:pt x="104" y="141"/>
                  </a:cubicBezTo>
                  <a:cubicBezTo>
                    <a:pt x="106" y="138"/>
                    <a:pt x="108" y="132"/>
                    <a:pt x="108" y="132"/>
                  </a:cubicBezTo>
                  <a:cubicBezTo>
                    <a:pt x="108" y="132"/>
                    <a:pt x="116" y="126"/>
                    <a:pt x="117" y="126"/>
                  </a:cubicBezTo>
                  <a:cubicBezTo>
                    <a:pt x="117" y="126"/>
                    <a:pt x="121" y="122"/>
                    <a:pt x="123" y="121"/>
                  </a:cubicBezTo>
                  <a:cubicBezTo>
                    <a:pt x="124" y="120"/>
                    <a:pt x="127" y="116"/>
                    <a:pt x="128" y="115"/>
                  </a:cubicBezTo>
                  <a:cubicBezTo>
                    <a:pt x="129" y="114"/>
                    <a:pt x="131" y="116"/>
                    <a:pt x="131" y="116"/>
                  </a:cubicBezTo>
                  <a:cubicBezTo>
                    <a:pt x="132" y="116"/>
                    <a:pt x="134" y="118"/>
                    <a:pt x="139" y="121"/>
                  </a:cubicBezTo>
                  <a:cubicBezTo>
                    <a:pt x="144" y="124"/>
                    <a:pt x="144" y="123"/>
                    <a:pt x="147" y="124"/>
                  </a:cubicBezTo>
                  <a:cubicBezTo>
                    <a:pt x="149" y="126"/>
                    <a:pt x="147" y="128"/>
                    <a:pt x="145" y="130"/>
                  </a:cubicBezTo>
                  <a:cubicBezTo>
                    <a:pt x="143" y="131"/>
                    <a:pt x="143" y="129"/>
                    <a:pt x="142" y="133"/>
                  </a:cubicBezTo>
                  <a:cubicBezTo>
                    <a:pt x="141" y="136"/>
                    <a:pt x="141" y="137"/>
                    <a:pt x="142" y="138"/>
                  </a:cubicBezTo>
                  <a:cubicBezTo>
                    <a:pt x="142" y="140"/>
                    <a:pt x="146" y="142"/>
                    <a:pt x="147" y="142"/>
                  </a:cubicBezTo>
                  <a:cubicBezTo>
                    <a:pt x="148" y="143"/>
                    <a:pt x="149" y="143"/>
                    <a:pt x="150" y="143"/>
                  </a:cubicBezTo>
                  <a:cubicBezTo>
                    <a:pt x="150" y="143"/>
                    <a:pt x="153" y="145"/>
                    <a:pt x="152" y="147"/>
                  </a:cubicBezTo>
                  <a:cubicBezTo>
                    <a:pt x="151" y="148"/>
                    <a:pt x="146" y="150"/>
                    <a:pt x="146" y="150"/>
                  </a:cubicBezTo>
                  <a:cubicBezTo>
                    <a:pt x="142" y="152"/>
                    <a:pt x="144" y="154"/>
                    <a:pt x="143" y="156"/>
                  </a:cubicBezTo>
                  <a:cubicBezTo>
                    <a:pt x="139" y="161"/>
                    <a:pt x="145" y="161"/>
                    <a:pt x="148" y="161"/>
                  </a:cubicBezTo>
                  <a:cubicBezTo>
                    <a:pt x="151" y="160"/>
                    <a:pt x="151" y="161"/>
                    <a:pt x="152" y="161"/>
                  </a:cubicBezTo>
                  <a:cubicBezTo>
                    <a:pt x="152" y="161"/>
                    <a:pt x="153" y="163"/>
                    <a:pt x="154" y="164"/>
                  </a:cubicBezTo>
                  <a:cubicBezTo>
                    <a:pt x="156" y="165"/>
                    <a:pt x="157" y="166"/>
                    <a:pt x="158" y="166"/>
                  </a:cubicBezTo>
                  <a:cubicBezTo>
                    <a:pt x="158" y="166"/>
                    <a:pt x="159" y="167"/>
                    <a:pt x="160" y="167"/>
                  </a:cubicBezTo>
                  <a:cubicBezTo>
                    <a:pt x="161" y="167"/>
                    <a:pt x="162" y="165"/>
                    <a:pt x="162" y="165"/>
                  </a:cubicBezTo>
                  <a:cubicBezTo>
                    <a:pt x="162" y="165"/>
                    <a:pt x="164" y="166"/>
                    <a:pt x="165" y="167"/>
                  </a:cubicBezTo>
                  <a:cubicBezTo>
                    <a:pt x="165" y="168"/>
                    <a:pt x="169" y="171"/>
                    <a:pt x="170" y="171"/>
                  </a:cubicBezTo>
                  <a:cubicBezTo>
                    <a:pt x="171" y="172"/>
                    <a:pt x="173" y="174"/>
                    <a:pt x="174" y="175"/>
                  </a:cubicBezTo>
                  <a:cubicBezTo>
                    <a:pt x="174" y="175"/>
                    <a:pt x="175" y="174"/>
                    <a:pt x="176" y="173"/>
                  </a:cubicBezTo>
                  <a:cubicBezTo>
                    <a:pt x="177" y="172"/>
                    <a:pt x="181" y="168"/>
                    <a:pt x="181" y="168"/>
                  </a:cubicBezTo>
                  <a:cubicBezTo>
                    <a:pt x="181" y="168"/>
                    <a:pt x="180" y="162"/>
                    <a:pt x="180" y="162"/>
                  </a:cubicBezTo>
                  <a:cubicBezTo>
                    <a:pt x="179" y="161"/>
                    <a:pt x="177" y="155"/>
                    <a:pt x="177" y="155"/>
                  </a:cubicBezTo>
                  <a:cubicBezTo>
                    <a:pt x="175" y="152"/>
                    <a:pt x="175" y="152"/>
                    <a:pt x="175" y="152"/>
                  </a:cubicBezTo>
                  <a:cubicBezTo>
                    <a:pt x="175" y="152"/>
                    <a:pt x="175" y="148"/>
                    <a:pt x="175" y="148"/>
                  </a:cubicBezTo>
                  <a:cubicBezTo>
                    <a:pt x="175" y="147"/>
                    <a:pt x="174" y="146"/>
                    <a:pt x="173" y="145"/>
                  </a:cubicBezTo>
                  <a:cubicBezTo>
                    <a:pt x="172" y="144"/>
                    <a:pt x="174" y="143"/>
                    <a:pt x="174" y="143"/>
                  </a:cubicBezTo>
                  <a:cubicBezTo>
                    <a:pt x="175" y="143"/>
                    <a:pt x="176" y="143"/>
                    <a:pt x="176" y="143"/>
                  </a:cubicBezTo>
                  <a:cubicBezTo>
                    <a:pt x="175" y="140"/>
                    <a:pt x="175" y="140"/>
                    <a:pt x="175" y="140"/>
                  </a:cubicBezTo>
                  <a:cubicBezTo>
                    <a:pt x="174" y="135"/>
                    <a:pt x="174" y="135"/>
                    <a:pt x="174" y="135"/>
                  </a:cubicBezTo>
                  <a:cubicBezTo>
                    <a:pt x="176" y="131"/>
                    <a:pt x="176" y="131"/>
                    <a:pt x="176" y="131"/>
                  </a:cubicBezTo>
                  <a:cubicBezTo>
                    <a:pt x="179" y="130"/>
                    <a:pt x="179" y="130"/>
                    <a:pt x="179" y="130"/>
                  </a:cubicBezTo>
                  <a:cubicBezTo>
                    <a:pt x="181" y="134"/>
                    <a:pt x="181" y="134"/>
                    <a:pt x="181" y="134"/>
                  </a:cubicBezTo>
                  <a:cubicBezTo>
                    <a:pt x="183" y="133"/>
                    <a:pt x="183" y="133"/>
                    <a:pt x="183" y="133"/>
                  </a:cubicBezTo>
                  <a:cubicBezTo>
                    <a:pt x="184" y="136"/>
                    <a:pt x="184" y="136"/>
                    <a:pt x="184" y="136"/>
                  </a:cubicBezTo>
                  <a:cubicBezTo>
                    <a:pt x="180" y="139"/>
                    <a:pt x="180" y="139"/>
                    <a:pt x="180" y="139"/>
                  </a:cubicBezTo>
                  <a:cubicBezTo>
                    <a:pt x="182" y="141"/>
                    <a:pt x="183" y="140"/>
                    <a:pt x="185" y="138"/>
                  </a:cubicBezTo>
                  <a:cubicBezTo>
                    <a:pt x="187" y="137"/>
                    <a:pt x="186" y="134"/>
                    <a:pt x="186" y="134"/>
                  </a:cubicBezTo>
                  <a:cubicBezTo>
                    <a:pt x="185" y="129"/>
                    <a:pt x="185" y="129"/>
                    <a:pt x="185" y="129"/>
                  </a:cubicBezTo>
                  <a:cubicBezTo>
                    <a:pt x="185" y="129"/>
                    <a:pt x="184" y="125"/>
                    <a:pt x="184" y="124"/>
                  </a:cubicBezTo>
                  <a:cubicBezTo>
                    <a:pt x="184" y="123"/>
                    <a:pt x="184" y="121"/>
                    <a:pt x="184" y="121"/>
                  </a:cubicBezTo>
                  <a:cubicBezTo>
                    <a:pt x="184" y="121"/>
                    <a:pt x="189" y="120"/>
                    <a:pt x="190" y="119"/>
                  </a:cubicBezTo>
                  <a:cubicBezTo>
                    <a:pt x="190" y="118"/>
                    <a:pt x="189" y="116"/>
                    <a:pt x="189" y="116"/>
                  </a:cubicBezTo>
                  <a:cubicBezTo>
                    <a:pt x="189" y="116"/>
                    <a:pt x="184" y="114"/>
                    <a:pt x="183" y="113"/>
                  </a:cubicBezTo>
                  <a:cubicBezTo>
                    <a:pt x="182" y="112"/>
                    <a:pt x="183" y="110"/>
                    <a:pt x="183" y="110"/>
                  </a:cubicBezTo>
                  <a:cubicBezTo>
                    <a:pt x="183" y="110"/>
                    <a:pt x="182" y="106"/>
                    <a:pt x="181" y="105"/>
                  </a:cubicBezTo>
                  <a:cubicBezTo>
                    <a:pt x="181" y="104"/>
                    <a:pt x="182" y="104"/>
                    <a:pt x="185" y="101"/>
                  </a:cubicBezTo>
                  <a:cubicBezTo>
                    <a:pt x="187" y="98"/>
                    <a:pt x="184" y="98"/>
                    <a:pt x="184" y="98"/>
                  </a:cubicBezTo>
                  <a:cubicBezTo>
                    <a:pt x="183" y="95"/>
                    <a:pt x="183" y="95"/>
                    <a:pt x="183" y="95"/>
                  </a:cubicBezTo>
                  <a:cubicBezTo>
                    <a:pt x="185" y="92"/>
                    <a:pt x="185" y="92"/>
                    <a:pt x="185" y="92"/>
                  </a:cubicBezTo>
                  <a:cubicBezTo>
                    <a:pt x="181" y="89"/>
                    <a:pt x="181" y="89"/>
                    <a:pt x="181" y="89"/>
                  </a:cubicBezTo>
                  <a:cubicBezTo>
                    <a:pt x="182" y="85"/>
                    <a:pt x="182" y="85"/>
                    <a:pt x="182" y="85"/>
                  </a:cubicBezTo>
                  <a:cubicBezTo>
                    <a:pt x="180" y="83"/>
                    <a:pt x="180" y="83"/>
                    <a:pt x="180" y="83"/>
                  </a:cubicBezTo>
                  <a:cubicBezTo>
                    <a:pt x="180" y="83"/>
                    <a:pt x="182" y="81"/>
                    <a:pt x="183" y="81"/>
                  </a:cubicBezTo>
                  <a:cubicBezTo>
                    <a:pt x="184" y="80"/>
                    <a:pt x="181" y="78"/>
                    <a:pt x="181" y="78"/>
                  </a:cubicBezTo>
                  <a:cubicBezTo>
                    <a:pt x="182" y="73"/>
                    <a:pt x="182" y="73"/>
                    <a:pt x="182" y="73"/>
                  </a:cubicBezTo>
                  <a:cubicBezTo>
                    <a:pt x="188" y="69"/>
                    <a:pt x="188" y="69"/>
                    <a:pt x="188" y="69"/>
                  </a:cubicBezTo>
                  <a:cubicBezTo>
                    <a:pt x="192" y="65"/>
                    <a:pt x="192" y="65"/>
                    <a:pt x="192" y="65"/>
                  </a:cubicBezTo>
                  <a:cubicBezTo>
                    <a:pt x="194" y="62"/>
                    <a:pt x="194" y="62"/>
                    <a:pt x="194" y="62"/>
                  </a:cubicBezTo>
                  <a:cubicBezTo>
                    <a:pt x="197" y="61"/>
                    <a:pt x="197" y="61"/>
                    <a:pt x="197" y="61"/>
                  </a:cubicBezTo>
                  <a:cubicBezTo>
                    <a:pt x="200" y="60"/>
                    <a:pt x="200" y="60"/>
                    <a:pt x="200" y="60"/>
                  </a:cubicBezTo>
                  <a:cubicBezTo>
                    <a:pt x="200" y="60"/>
                    <a:pt x="204" y="59"/>
                    <a:pt x="205" y="58"/>
                  </a:cubicBezTo>
                  <a:cubicBezTo>
                    <a:pt x="206" y="58"/>
                    <a:pt x="207" y="58"/>
                    <a:pt x="208" y="58"/>
                  </a:cubicBezTo>
                  <a:cubicBezTo>
                    <a:pt x="209" y="57"/>
                    <a:pt x="214" y="61"/>
                    <a:pt x="214" y="61"/>
                  </a:cubicBezTo>
                  <a:lnTo>
                    <a:pt x="213" y="58"/>
                  </a:lnTo>
                  <a:close/>
                </a:path>
              </a:pathLst>
            </a:custGeom>
            <a:grpFill/>
            <a:ln w="6350" cap="flat">
              <a:solidFill>
                <a:srgbClr val="222A35">
                  <a:alpha val="25000"/>
                </a:srgb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grpSp>
        <p:nvGrpSpPr>
          <p:cNvPr id="1196" name="Group 1195"/>
          <p:cNvGrpSpPr/>
          <p:nvPr/>
        </p:nvGrpSpPr>
        <p:grpSpPr>
          <a:xfrm>
            <a:off x="10759319" y="1902796"/>
            <a:ext cx="933920" cy="933921"/>
            <a:chOff x="10759319" y="1902796"/>
            <a:chExt cx="933920" cy="933921"/>
          </a:xfrm>
        </p:grpSpPr>
        <p:sp>
          <p:nvSpPr>
            <p:cNvPr id="1197" name="Oval 1196"/>
            <p:cNvSpPr/>
            <p:nvPr/>
          </p:nvSpPr>
          <p:spPr>
            <a:xfrm>
              <a:off x="10759319" y="1902796"/>
              <a:ext cx="933920" cy="933921"/>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198" name="TextBox 1197"/>
            <p:cNvSpPr txBox="1"/>
            <p:nvPr/>
          </p:nvSpPr>
          <p:spPr>
            <a:xfrm>
              <a:off x="10868519" y="2140835"/>
              <a:ext cx="715521" cy="453312"/>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$115M</a:t>
              </a:r>
            </a:p>
            <a:p>
              <a:pPr algn="ctr"/>
              <a:r>
                <a:rPr lang="id-ID" sz="1100" dirty="0" smtClean="0">
                  <a:solidFill>
                    <a:schemeClr val="bg1"/>
                  </a:solidFill>
                  <a:latin typeface="Nevis" panose="02000800000000000000" pitchFamily="2" charset="0"/>
                </a:rPr>
                <a:t>Russia</a:t>
              </a:r>
              <a:endParaRPr lang="id-ID" sz="1100" dirty="0">
                <a:solidFill>
                  <a:schemeClr val="bg1"/>
                </a:solidFill>
                <a:latin typeface="Nevis" panose="02000800000000000000" pitchFamily="2" charset="0"/>
              </a:endParaRPr>
            </a:p>
          </p:txBody>
        </p:sp>
      </p:grpSp>
      <p:grpSp>
        <p:nvGrpSpPr>
          <p:cNvPr id="1199" name="Group 1198"/>
          <p:cNvGrpSpPr/>
          <p:nvPr/>
        </p:nvGrpSpPr>
        <p:grpSpPr>
          <a:xfrm>
            <a:off x="7368049" y="2236159"/>
            <a:ext cx="1140980" cy="1140980"/>
            <a:chOff x="3729270" y="2758158"/>
            <a:chExt cx="1316939" cy="1316939"/>
          </a:xfrm>
          <a:solidFill>
            <a:schemeClr val="accent1">
              <a:alpha val="50000"/>
            </a:schemeClr>
          </a:solidFill>
        </p:grpSpPr>
        <p:sp>
          <p:nvSpPr>
            <p:cNvPr id="1200" name="Oval 1199"/>
            <p:cNvSpPr/>
            <p:nvPr/>
          </p:nvSpPr>
          <p:spPr>
            <a:xfrm>
              <a:off x="3729270" y="2758158"/>
              <a:ext cx="1316939" cy="1316939"/>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1" name="TextBox 1200"/>
            <p:cNvSpPr txBox="1"/>
            <p:nvPr/>
          </p:nvSpPr>
          <p:spPr>
            <a:xfrm>
              <a:off x="3913891" y="3139628"/>
              <a:ext cx="947696" cy="553998"/>
            </a:xfrm>
            <a:prstGeom prst="rect">
              <a:avLst/>
            </a:prstGeom>
            <a:noFill/>
          </p:spPr>
          <p:txBody>
            <a:bodyPr wrap="none" rtlCol="0">
              <a:spAutoFit/>
            </a:bodyPr>
            <a:lstStyle/>
            <a:p>
              <a:pPr algn="ctr"/>
              <a:r>
                <a:rPr lang="id-ID" dirty="0" smtClean="0">
                  <a:solidFill>
                    <a:schemeClr val="bg1"/>
                  </a:solidFill>
                  <a:latin typeface="Nevis" panose="02000800000000000000" pitchFamily="2" charset="0"/>
                </a:rPr>
                <a:t>$215M</a:t>
              </a:r>
            </a:p>
            <a:p>
              <a:pPr algn="ctr"/>
              <a:r>
                <a:rPr lang="id-ID" sz="1200" dirty="0" smtClean="0">
                  <a:solidFill>
                    <a:schemeClr val="bg1"/>
                  </a:solidFill>
                  <a:latin typeface="Nevis" panose="02000800000000000000" pitchFamily="2" charset="0"/>
                </a:rPr>
                <a:t>UK</a:t>
              </a:r>
              <a:endParaRPr lang="id-ID" sz="1200" dirty="0">
                <a:solidFill>
                  <a:schemeClr val="bg1"/>
                </a:solidFill>
                <a:latin typeface="Nevis" panose="02000800000000000000" pitchFamily="2" charset="0"/>
              </a:endParaRPr>
            </a:p>
          </p:txBody>
        </p:sp>
      </p:grpSp>
      <p:grpSp>
        <p:nvGrpSpPr>
          <p:cNvPr id="1202" name="Group 1201"/>
          <p:cNvGrpSpPr/>
          <p:nvPr/>
        </p:nvGrpSpPr>
        <p:grpSpPr>
          <a:xfrm>
            <a:off x="7603669" y="3909785"/>
            <a:ext cx="771404" cy="771404"/>
            <a:chOff x="7603669" y="3909785"/>
            <a:chExt cx="771404" cy="771404"/>
          </a:xfrm>
        </p:grpSpPr>
        <p:sp>
          <p:nvSpPr>
            <p:cNvPr id="1203" name="Oval 1202"/>
            <p:cNvSpPr/>
            <p:nvPr/>
          </p:nvSpPr>
          <p:spPr>
            <a:xfrm>
              <a:off x="7603669" y="3909785"/>
              <a:ext cx="771404" cy="771404"/>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4" name="TextBox 1203"/>
            <p:cNvSpPr txBox="1"/>
            <p:nvPr/>
          </p:nvSpPr>
          <p:spPr>
            <a:xfrm>
              <a:off x="7651055" y="4075499"/>
              <a:ext cx="676634" cy="439979"/>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$93M</a:t>
              </a:r>
            </a:p>
            <a:p>
              <a:pPr algn="ctr"/>
              <a:r>
                <a:rPr lang="id-ID" sz="1100" dirty="0" smtClean="0">
                  <a:solidFill>
                    <a:schemeClr val="bg1"/>
                  </a:solidFill>
                  <a:latin typeface="Nevis" panose="02000800000000000000" pitchFamily="2" charset="0"/>
                </a:rPr>
                <a:t>Spain</a:t>
              </a:r>
              <a:endParaRPr lang="id-ID" sz="1100" dirty="0">
                <a:solidFill>
                  <a:schemeClr val="bg1"/>
                </a:solidFill>
                <a:latin typeface="Nevis" panose="02000800000000000000" pitchFamily="2" charset="0"/>
              </a:endParaRPr>
            </a:p>
          </p:txBody>
        </p:sp>
      </p:grpSp>
      <p:grpSp>
        <p:nvGrpSpPr>
          <p:cNvPr id="1205" name="Group 1204"/>
          <p:cNvGrpSpPr/>
          <p:nvPr/>
        </p:nvGrpSpPr>
        <p:grpSpPr>
          <a:xfrm>
            <a:off x="10665271" y="4006175"/>
            <a:ext cx="656793" cy="656793"/>
            <a:chOff x="10665271" y="4006175"/>
            <a:chExt cx="656793" cy="656793"/>
          </a:xfrm>
        </p:grpSpPr>
        <p:sp>
          <p:nvSpPr>
            <p:cNvPr id="1206" name="Oval 1205"/>
            <p:cNvSpPr/>
            <p:nvPr/>
          </p:nvSpPr>
          <p:spPr>
            <a:xfrm>
              <a:off x="10665271" y="4006175"/>
              <a:ext cx="656793" cy="656793"/>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07" name="TextBox 1206"/>
            <p:cNvSpPr txBox="1"/>
            <p:nvPr/>
          </p:nvSpPr>
          <p:spPr>
            <a:xfrm>
              <a:off x="10709204" y="4109646"/>
              <a:ext cx="573862" cy="413314"/>
            </a:xfrm>
            <a:prstGeom prst="rect">
              <a:avLst/>
            </a:prstGeom>
            <a:noFill/>
          </p:spPr>
          <p:txBody>
            <a:bodyPr wrap="none" rtlCol="0">
              <a:spAutoFit/>
            </a:bodyPr>
            <a:lstStyle/>
            <a:p>
              <a:pPr algn="ctr"/>
              <a:r>
                <a:rPr lang="id-ID" sz="1400" dirty="0" smtClean="0">
                  <a:solidFill>
                    <a:schemeClr val="bg1"/>
                  </a:solidFill>
                  <a:latin typeface="Nevis" panose="02000800000000000000" pitchFamily="2" charset="0"/>
                </a:rPr>
                <a:t>$15M</a:t>
              </a:r>
            </a:p>
            <a:p>
              <a:pPr algn="ctr"/>
              <a:r>
                <a:rPr lang="id-ID" sz="1050" dirty="0" smtClean="0">
                  <a:solidFill>
                    <a:schemeClr val="bg1"/>
                  </a:solidFill>
                  <a:latin typeface="Nevis" panose="02000800000000000000" pitchFamily="2" charset="0"/>
                </a:rPr>
                <a:t>Turkey</a:t>
              </a:r>
              <a:endParaRPr lang="id-ID" sz="1050" dirty="0">
                <a:solidFill>
                  <a:schemeClr val="bg1"/>
                </a:solidFill>
                <a:latin typeface="Nevis" panose="02000800000000000000" pitchFamily="2" charset="0"/>
              </a:endParaRPr>
            </a:p>
          </p:txBody>
        </p:sp>
      </p:grpSp>
      <p:grpSp>
        <p:nvGrpSpPr>
          <p:cNvPr id="1208" name="Group 1207"/>
          <p:cNvGrpSpPr/>
          <p:nvPr/>
        </p:nvGrpSpPr>
        <p:grpSpPr>
          <a:xfrm>
            <a:off x="8528748" y="3105733"/>
            <a:ext cx="771404" cy="771404"/>
            <a:chOff x="8528748" y="3105733"/>
            <a:chExt cx="771404" cy="771404"/>
          </a:xfrm>
        </p:grpSpPr>
        <p:sp>
          <p:nvSpPr>
            <p:cNvPr id="1209" name="Oval 1208"/>
            <p:cNvSpPr/>
            <p:nvPr/>
          </p:nvSpPr>
          <p:spPr>
            <a:xfrm>
              <a:off x="8528748" y="3105733"/>
              <a:ext cx="771404" cy="77140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1210" name="TextBox 1209"/>
            <p:cNvSpPr txBox="1"/>
            <p:nvPr/>
          </p:nvSpPr>
          <p:spPr>
            <a:xfrm>
              <a:off x="8576134" y="3252974"/>
              <a:ext cx="676634" cy="439979"/>
            </a:xfrm>
            <a:prstGeom prst="rect">
              <a:avLst/>
            </a:prstGeom>
            <a:noFill/>
          </p:spPr>
          <p:txBody>
            <a:bodyPr wrap="none" rtlCol="0">
              <a:spAutoFit/>
            </a:bodyPr>
            <a:lstStyle/>
            <a:p>
              <a:pPr algn="ctr"/>
              <a:r>
                <a:rPr lang="id-ID" sz="1600" dirty="0" smtClean="0">
                  <a:solidFill>
                    <a:schemeClr val="bg1"/>
                  </a:solidFill>
                  <a:latin typeface="Nevis" panose="02000800000000000000" pitchFamily="2" charset="0"/>
                </a:rPr>
                <a:t>$91M</a:t>
              </a:r>
            </a:p>
            <a:p>
              <a:pPr algn="ctr"/>
              <a:r>
                <a:rPr lang="id-ID" sz="1100" dirty="0" smtClean="0">
                  <a:solidFill>
                    <a:schemeClr val="bg1"/>
                  </a:solidFill>
                  <a:latin typeface="Nevis" panose="02000800000000000000" pitchFamily="2" charset="0"/>
                </a:rPr>
                <a:t>Germany</a:t>
              </a:r>
              <a:endParaRPr lang="id-ID" sz="1100" dirty="0">
                <a:solidFill>
                  <a:schemeClr val="bg1"/>
                </a:solidFill>
                <a:latin typeface="Nevis" panose="02000800000000000000" pitchFamily="2" charset="0"/>
              </a:endParaRPr>
            </a:p>
          </p:txBody>
        </p:sp>
      </p:grpSp>
      <p:sp>
        <p:nvSpPr>
          <p:cNvPr id="1211" name="Freeform 20"/>
          <p:cNvSpPr>
            <a:spLocks/>
          </p:cNvSpPr>
          <p:nvPr/>
        </p:nvSpPr>
        <p:spPr bwMode="auto">
          <a:xfrm>
            <a:off x="7402312"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2" name="Freeform 20"/>
          <p:cNvSpPr>
            <a:spLocks/>
          </p:cNvSpPr>
          <p:nvPr/>
        </p:nvSpPr>
        <p:spPr bwMode="auto">
          <a:xfrm>
            <a:off x="7760260"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3" name="Freeform 20"/>
          <p:cNvSpPr>
            <a:spLocks/>
          </p:cNvSpPr>
          <p:nvPr/>
        </p:nvSpPr>
        <p:spPr bwMode="auto">
          <a:xfrm>
            <a:off x="8118208"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4" name="Freeform 20"/>
          <p:cNvSpPr>
            <a:spLocks/>
          </p:cNvSpPr>
          <p:nvPr/>
        </p:nvSpPr>
        <p:spPr bwMode="auto">
          <a:xfrm>
            <a:off x="8476156"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5" name="Freeform 20"/>
          <p:cNvSpPr>
            <a:spLocks/>
          </p:cNvSpPr>
          <p:nvPr/>
        </p:nvSpPr>
        <p:spPr bwMode="auto">
          <a:xfrm>
            <a:off x="8810365" y="5856373"/>
            <a:ext cx="336564" cy="274170"/>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6" name="Freeform 9"/>
          <p:cNvSpPr>
            <a:spLocks noEditPoints="1"/>
          </p:cNvSpPr>
          <p:nvPr/>
        </p:nvSpPr>
        <p:spPr bwMode="auto">
          <a:xfrm>
            <a:off x="9636933"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7" name="Freeform 9"/>
          <p:cNvSpPr>
            <a:spLocks noEditPoints="1"/>
          </p:cNvSpPr>
          <p:nvPr/>
        </p:nvSpPr>
        <p:spPr bwMode="auto">
          <a:xfrm>
            <a:off x="9980912"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8" name="Freeform 9"/>
          <p:cNvSpPr>
            <a:spLocks noEditPoints="1"/>
          </p:cNvSpPr>
          <p:nvPr/>
        </p:nvSpPr>
        <p:spPr bwMode="auto">
          <a:xfrm>
            <a:off x="10316084"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9" name="Freeform 9"/>
          <p:cNvSpPr>
            <a:spLocks noEditPoints="1"/>
          </p:cNvSpPr>
          <p:nvPr/>
        </p:nvSpPr>
        <p:spPr bwMode="auto">
          <a:xfrm>
            <a:off x="10656495"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0" name="Freeform 9"/>
          <p:cNvSpPr>
            <a:spLocks noEditPoints="1"/>
          </p:cNvSpPr>
          <p:nvPr/>
        </p:nvSpPr>
        <p:spPr bwMode="auto">
          <a:xfrm>
            <a:off x="10991667" y="5822021"/>
            <a:ext cx="308522" cy="308522"/>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rgbClr val="161F28"/>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1" name="TextBox 1220"/>
          <p:cNvSpPr txBox="1"/>
          <p:nvPr/>
        </p:nvSpPr>
        <p:spPr>
          <a:xfrm>
            <a:off x="7267013" y="5436744"/>
            <a:ext cx="832536" cy="338554"/>
          </a:xfrm>
          <a:prstGeom prst="rect">
            <a:avLst/>
          </a:prstGeom>
          <a:noFill/>
        </p:spPr>
        <p:txBody>
          <a:bodyPr wrap="none" rtlCol="0">
            <a:spAutoFit/>
          </a:bodyPr>
          <a:lstStyle/>
          <a:p>
            <a:r>
              <a:rPr lang="id-ID" sz="1600" dirty="0" smtClean="0">
                <a:solidFill>
                  <a:schemeClr val="bg1"/>
                </a:solidFill>
                <a:latin typeface="Raleway" panose="020B0003030101060003" pitchFamily="34" charset="0"/>
              </a:rPr>
              <a:t>Twitter</a:t>
            </a:r>
            <a:endParaRPr lang="id-ID" sz="1600" dirty="0">
              <a:solidFill>
                <a:schemeClr val="bg1"/>
              </a:solidFill>
              <a:latin typeface="Raleway" panose="020B0003030101060003" pitchFamily="34" charset="0"/>
            </a:endParaRPr>
          </a:p>
        </p:txBody>
      </p:sp>
      <p:sp>
        <p:nvSpPr>
          <p:cNvPr id="1222" name="TextBox 1221"/>
          <p:cNvSpPr txBox="1"/>
          <p:nvPr/>
        </p:nvSpPr>
        <p:spPr>
          <a:xfrm>
            <a:off x="9552796" y="5436744"/>
            <a:ext cx="1141274" cy="338554"/>
          </a:xfrm>
          <a:prstGeom prst="rect">
            <a:avLst/>
          </a:prstGeom>
          <a:noFill/>
        </p:spPr>
        <p:txBody>
          <a:bodyPr wrap="none" rtlCol="0">
            <a:spAutoFit/>
          </a:bodyPr>
          <a:lstStyle/>
          <a:p>
            <a:r>
              <a:rPr lang="id-ID" sz="1600" dirty="0" smtClean="0">
                <a:solidFill>
                  <a:schemeClr val="bg1"/>
                </a:solidFill>
                <a:latin typeface="Raleway" panose="020B0003030101060003" pitchFamily="34" charset="0"/>
              </a:rPr>
              <a:t>Facebook</a:t>
            </a:r>
            <a:endParaRPr lang="id-ID" sz="1600" dirty="0">
              <a:solidFill>
                <a:schemeClr val="bg1"/>
              </a:solidFill>
              <a:latin typeface="Raleway" panose="020B0003030101060003" pitchFamily="34" charset="0"/>
            </a:endParaRPr>
          </a:p>
        </p:txBody>
      </p:sp>
      <p:cxnSp>
        <p:nvCxnSpPr>
          <p:cNvPr id="1223" name="Straight Connector 1222"/>
          <p:cNvCxnSpPr/>
          <p:nvPr/>
        </p:nvCxnSpPr>
        <p:spPr>
          <a:xfrm>
            <a:off x="6651390"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224" name="TextBox 1223"/>
          <p:cNvSpPr txBox="1"/>
          <p:nvPr/>
        </p:nvSpPr>
        <p:spPr>
          <a:xfrm>
            <a:off x="1353244" y="3612239"/>
            <a:ext cx="4765127" cy="573940"/>
          </a:xfrm>
          <a:prstGeom prst="rect">
            <a:avLst/>
          </a:prstGeom>
          <a:noFill/>
        </p:spPr>
        <p:txBody>
          <a:bodyPr wrap="square" rtlCol="0">
            <a:spAutoFit/>
          </a:bodyPr>
          <a:lstStyle/>
          <a:p>
            <a:pPr algn="just">
              <a:lnSpc>
                <a:spcPct val="150000"/>
              </a:lnSpc>
            </a:pPr>
            <a:r>
              <a:rPr lang="id-ID" sz="1100" dirty="0" smtClean="0">
                <a:solidFill>
                  <a:schemeClr val="bg1"/>
                </a:solidFill>
              </a:rPr>
              <a:t>For every 6 emails received, we get 3 Phone </a:t>
            </a:r>
            <a:r>
              <a:rPr lang="id-ID" sz="1100" dirty="0">
                <a:solidFill>
                  <a:schemeClr val="bg1"/>
                </a:solidFill>
              </a:rPr>
              <a:t>calls. Suitable for all categories business and personal presentation</a:t>
            </a:r>
            <a:r>
              <a:rPr lang="id-ID" sz="1100" b="1" dirty="0" smtClean="0">
                <a:solidFill>
                  <a:schemeClr val="bg1"/>
                </a:solidFill>
              </a:rPr>
              <a:t>, </a:t>
            </a:r>
            <a:endParaRPr lang="id-ID" sz="1100" dirty="0">
              <a:solidFill>
                <a:schemeClr val="bg1"/>
              </a:solidFill>
            </a:endParaRPr>
          </a:p>
        </p:txBody>
      </p:sp>
      <p:sp>
        <p:nvSpPr>
          <p:cNvPr id="1225" name="TextBox 1224"/>
          <p:cNvSpPr txBox="1"/>
          <p:nvPr/>
        </p:nvSpPr>
        <p:spPr>
          <a:xfrm>
            <a:off x="1348468" y="2376738"/>
            <a:ext cx="1976823" cy="400110"/>
          </a:xfrm>
          <a:prstGeom prst="rect">
            <a:avLst/>
          </a:prstGeom>
          <a:noFill/>
        </p:spPr>
        <p:txBody>
          <a:bodyPr wrap="none" rtlCol="0">
            <a:spAutoFit/>
          </a:bodyPr>
          <a:lstStyle/>
          <a:p>
            <a:r>
              <a:rPr lang="id-ID" sz="2000" b="1" dirty="0" smtClean="0">
                <a:solidFill>
                  <a:schemeClr val="bg1"/>
                </a:solidFill>
                <a:latin typeface="+mj-lt"/>
              </a:rPr>
              <a:t>Follower Analysis</a:t>
            </a:r>
            <a:endParaRPr lang="id-ID" sz="2000" b="1" dirty="0">
              <a:solidFill>
                <a:schemeClr val="bg1"/>
              </a:solidFill>
              <a:latin typeface="+mj-lt"/>
            </a:endParaRPr>
          </a:p>
        </p:txBody>
      </p:sp>
      <p:sp>
        <p:nvSpPr>
          <p:cNvPr id="1226" name="TextBox 1225"/>
          <p:cNvSpPr txBox="1"/>
          <p:nvPr/>
        </p:nvSpPr>
        <p:spPr>
          <a:xfrm>
            <a:off x="2740196" y="2802991"/>
            <a:ext cx="2497663" cy="784830"/>
          </a:xfrm>
          <a:prstGeom prst="rect">
            <a:avLst/>
          </a:prstGeom>
          <a:noFill/>
        </p:spPr>
        <p:txBody>
          <a:bodyPr wrap="square" rtlCol="0">
            <a:spAutoFit/>
          </a:bodyPr>
          <a:lstStyle/>
          <a:p>
            <a:pPr algn="just">
              <a:lnSpc>
                <a:spcPct val="150000"/>
              </a:lnSpc>
            </a:pPr>
            <a:r>
              <a:rPr lang="id-ID" sz="1000" dirty="0" smtClean="0">
                <a:solidFill>
                  <a:schemeClr val="bg1"/>
                </a:solidFill>
              </a:rPr>
              <a:t>Of shopping carts are abandoned right before the transaction its completed. </a:t>
            </a:r>
            <a:r>
              <a:rPr lang="id-ID" sz="1000" dirty="0">
                <a:solidFill>
                  <a:schemeClr val="bg1"/>
                </a:solidFill>
              </a:rPr>
              <a:t>Suitable for all </a:t>
            </a:r>
            <a:r>
              <a:rPr lang="id-ID" sz="1000" dirty="0" smtClean="0">
                <a:solidFill>
                  <a:schemeClr val="bg1"/>
                </a:solidFill>
              </a:rPr>
              <a:t>categories</a:t>
            </a:r>
            <a:endParaRPr lang="id-ID" sz="1000" dirty="0">
              <a:solidFill>
                <a:schemeClr val="bg1"/>
              </a:solidFill>
            </a:endParaRPr>
          </a:p>
        </p:txBody>
      </p:sp>
      <p:sp>
        <p:nvSpPr>
          <p:cNvPr id="1227" name="TextBox 1226"/>
          <p:cNvSpPr txBox="1"/>
          <p:nvPr/>
        </p:nvSpPr>
        <p:spPr>
          <a:xfrm>
            <a:off x="1348468" y="2740194"/>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grpSp>
        <p:nvGrpSpPr>
          <p:cNvPr id="1228" name="Group 1227"/>
          <p:cNvGrpSpPr/>
          <p:nvPr/>
        </p:nvGrpSpPr>
        <p:grpSpPr>
          <a:xfrm>
            <a:off x="1445406" y="4563138"/>
            <a:ext cx="3686079" cy="144016"/>
            <a:chOff x="457179" y="3364798"/>
            <a:chExt cx="2232248" cy="144016"/>
          </a:xfrm>
        </p:grpSpPr>
        <p:sp>
          <p:nvSpPr>
            <p:cNvPr id="1229" name="Rounded Rectangle 454"/>
            <p:cNvSpPr/>
            <p:nvPr/>
          </p:nvSpPr>
          <p:spPr>
            <a:xfrm>
              <a:off x="457179" y="3364798"/>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0" name="Rounded Rectangle 455"/>
            <p:cNvSpPr/>
            <p:nvPr/>
          </p:nvSpPr>
          <p:spPr>
            <a:xfrm>
              <a:off x="457179" y="3364798"/>
              <a:ext cx="2158944" cy="144016"/>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31" name="Group 1230"/>
          <p:cNvGrpSpPr/>
          <p:nvPr/>
        </p:nvGrpSpPr>
        <p:grpSpPr>
          <a:xfrm>
            <a:off x="1445406" y="5177957"/>
            <a:ext cx="3686079" cy="144016"/>
            <a:chOff x="1573303" y="3773743"/>
            <a:chExt cx="2232248" cy="144016"/>
          </a:xfrm>
        </p:grpSpPr>
        <p:sp>
          <p:nvSpPr>
            <p:cNvPr id="1232" name="Rounded Rectangle 456"/>
            <p:cNvSpPr/>
            <p:nvPr/>
          </p:nvSpPr>
          <p:spPr>
            <a:xfrm>
              <a:off x="1573303" y="3773743"/>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3" name="Rounded Rectangle 457"/>
            <p:cNvSpPr/>
            <p:nvPr/>
          </p:nvSpPr>
          <p:spPr>
            <a:xfrm>
              <a:off x="1573303" y="3773743"/>
              <a:ext cx="1470379" cy="14401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34" name="Group 1233"/>
          <p:cNvGrpSpPr/>
          <p:nvPr/>
        </p:nvGrpSpPr>
        <p:grpSpPr>
          <a:xfrm>
            <a:off x="1445406" y="5792278"/>
            <a:ext cx="3686079" cy="144016"/>
            <a:chOff x="1573303" y="4278469"/>
            <a:chExt cx="2232248" cy="144016"/>
          </a:xfrm>
        </p:grpSpPr>
        <p:sp>
          <p:nvSpPr>
            <p:cNvPr id="1235" name="Rounded Rectangle 458"/>
            <p:cNvSpPr/>
            <p:nvPr/>
          </p:nvSpPr>
          <p:spPr>
            <a:xfrm>
              <a:off x="1573303" y="4278469"/>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6" name="Rounded Rectangle 459"/>
            <p:cNvSpPr/>
            <p:nvPr/>
          </p:nvSpPr>
          <p:spPr>
            <a:xfrm>
              <a:off x="1573303" y="4278469"/>
              <a:ext cx="1659151" cy="14401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37" name="TextBox 1236"/>
          <p:cNvSpPr txBox="1"/>
          <p:nvPr/>
        </p:nvSpPr>
        <p:spPr>
          <a:xfrm>
            <a:off x="1353047" y="4237346"/>
            <a:ext cx="2215593" cy="338554"/>
          </a:xfrm>
          <a:prstGeom prst="rect">
            <a:avLst/>
          </a:prstGeom>
          <a:noFill/>
        </p:spPr>
        <p:txBody>
          <a:bodyPr wrap="square" rtlCol="0">
            <a:spAutoFit/>
          </a:bodyPr>
          <a:lstStyle/>
          <a:p>
            <a:r>
              <a:rPr lang="id-ID" sz="1600" b="1" dirty="0" smtClean="0">
                <a:solidFill>
                  <a:schemeClr val="bg1">
                    <a:lumMod val="65000"/>
                  </a:schemeClr>
                </a:solidFill>
              </a:rPr>
              <a:t>Content 01</a:t>
            </a:r>
            <a:endParaRPr lang="en-US" sz="1600" b="1" dirty="0">
              <a:solidFill>
                <a:schemeClr val="bg1">
                  <a:lumMod val="65000"/>
                </a:schemeClr>
              </a:solidFill>
            </a:endParaRPr>
          </a:p>
        </p:txBody>
      </p:sp>
      <p:sp>
        <p:nvSpPr>
          <p:cNvPr id="1238" name="TextBox 1237"/>
          <p:cNvSpPr txBox="1"/>
          <p:nvPr/>
        </p:nvSpPr>
        <p:spPr>
          <a:xfrm>
            <a:off x="1353047" y="4858672"/>
            <a:ext cx="2067811" cy="338554"/>
          </a:xfrm>
          <a:prstGeom prst="rect">
            <a:avLst/>
          </a:prstGeom>
          <a:noFill/>
        </p:spPr>
        <p:txBody>
          <a:bodyPr wrap="square" rtlCol="0">
            <a:spAutoFit/>
          </a:bodyPr>
          <a:lstStyle/>
          <a:p>
            <a:r>
              <a:rPr lang="id-ID" sz="1600" b="1" dirty="0" smtClean="0">
                <a:solidFill>
                  <a:schemeClr val="bg1">
                    <a:lumMod val="65000"/>
                  </a:schemeClr>
                </a:solidFill>
              </a:rPr>
              <a:t>Content 02</a:t>
            </a:r>
            <a:endParaRPr lang="en-US" sz="1600" b="1" dirty="0">
              <a:solidFill>
                <a:schemeClr val="bg1">
                  <a:lumMod val="65000"/>
                </a:schemeClr>
              </a:solidFill>
            </a:endParaRPr>
          </a:p>
        </p:txBody>
      </p:sp>
      <p:sp>
        <p:nvSpPr>
          <p:cNvPr id="1239" name="TextBox 1238"/>
          <p:cNvSpPr txBox="1"/>
          <p:nvPr/>
        </p:nvSpPr>
        <p:spPr>
          <a:xfrm>
            <a:off x="1353047" y="5468451"/>
            <a:ext cx="1118480" cy="338554"/>
          </a:xfrm>
          <a:prstGeom prst="rect">
            <a:avLst/>
          </a:prstGeom>
          <a:noFill/>
        </p:spPr>
        <p:txBody>
          <a:bodyPr wrap="square" rtlCol="0">
            <a:spAutoFit/>
          </a:bodyPr>
          <a:lstStyle/>
          <a:p>
            <a:r>
              <a:rPr lang="id-ID" sz="1600" b="1" dirty="0" smtClean="0">
                <a:solidFill>
                  <a:schemeClr val="bg1">
                    <a:lumMod val="65000"/>
                  </a:schemeClr>
                </a:solidFill>
              </a:rPr>
              <a:t>Content 03</a:t>
            </a:r>
            <a:endParaRPr lang="en-US" sz="1600" b="1" dirty="0">
              <a:solidFill>
                <a:schemeClr val="bg1">
                  <a:lumMod val="65000"/>
                </a:schemeClr>
              </a:solidFill>
            </a:endParaRPr>
          </a:p>
        </p:txBody>
      </p:sp>
      <p:sp>
        <p:nvSpPr>
          <p:cNvPr id="1240" name="Freeform 1239"/>
          <p:cNvSpPr/>
          <p:nvPr/>
        </p:nvSpPr>
        <p:spPr>
          <a:xfrm>
            <a:off x="5181922" y="4462144"/>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2"/>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a:solidFill>
                  <a:schemeClr val="bg1"/>
                </a:solidFill>
                <a:latin typeface="Nevis" panose="02000800000000000000" pitchFamily="2" charset="0"/>
              </a:rPr>
              <a:t>$98M</a:t>
            </a:r>
          </a:p>
        </p:txBody>
      </p:sp>
      <p:sp>
        <p:nvSpPr>
          <p:cNvPr id="1241" name="Freeform 1240"/>
          <p:cNvSpPr/>
          <p:nvPr/>
        </p:nvSpPr>
        <p:spPr>
          <a:xfrm>
            <a:off x="5181922" y="5074648"/>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3"/>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$75M</a:t>
            </a:r>
            <a:endParaRPr lang="id-ID" sz="1200" dirty="0">
              <a:solidFill>
                <a:schemeClr val="bg1"/>
              </a:solidFill>
              <a:latin typeface="Nevis" panose="02000800000000000000" pitchFamily="2" charset="0"/>
            </a:endParaRPr>
          </a:p>
        </p:txBody>
      </p:sp>
      <p:sp>
        <p:nvSpPr>
          <p:cNvPr id="1242" name="Freeform 1241"/>
          <p:cNvSpPr/>
          <p:nvPr/>
        </p:nvSpPr>
        <p:spPr>
          <a:xfrm>
            <a:off x="5181922" y="5674313"/>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5"/>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$80M</a:t>
            </a:r>
            <a:endParaRPr lang="id-ID" sz="1200" dirty="0">
              <a:solidFill>
                <a:schemeClr val="bg1"/>
              </a:solidFill>
              <a:latin typeface="Nevis" panose="02000800000000000000" pitchFamily="2" charset="0"/>
            </a:endParaRPr>
          </a:p>
        </p:txBody>
      </p:sp>
    </p:spTree>
    <p:extLst>
      <p:ext uri="{BB962C8B-B14F-4D97-AF65-F5344CB8AC3E}">
        <p14:creationId xmlns:p14="http://schemas.microsoft.com/office/powerpoint/2010/main" val="148690671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225"/>
                                        </p:tgtEl>
                                        <p:attrNameLst>
                                          <p:attrName>style.visibility</p:attrName>
                                        </p:attrNameLst>
                                      </p:cBhvr>
                                      <p:to>
                                        <p:strVal val="visible"/>
                                      </p:to>
                                    </p:set>
                                    <p:animEffect transition="in" filter="fade">
                                      <p:cBhvr>
                                        <p:cTn id="18" dur="500"/>
                                        <p:tgtEl>
                                          <p:spTgt spid="1225"/>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227"/>
                                        </p:tgtEl>
                                        <p:attrNameLst>
                                          <p:attrName>style.visibility</p:attrName>
                                        </p:attrNameLst>
                                      </p:cBhvr>
                                      <p:to>
                                        <p:strVal val="visible"/>
                                      </p:to>
                                    </p:set>
                                    <p:animEffect transition="in" filter="fade">
                                      <p:cBhvr>
                                        <p:cTn id="22" dur="500"/>
                                        <p:tgtEl>
                                          <p:spTgt spid="122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26"/>
                                        </p:tgtEl>
                                        <p:attrNameLst>
                                          <p:attrName>style.visibility</p:attrName>
                                        </p:attrNameLst>
                                      </p:cBhvr>
                                      <p:to>
                                        <p:strVal val="visible"/>
                                      </p:to>
                                    </p:set>
                                    <p:animEffect transition="in" filter="fade">
                                      <p:cBhvr>
                                        <p:cTn id="25" dur="500"/>
                                        <p:tgtEl>
                                          <p:spTgt spid="1226"/>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1224"/>
                                        </p:tgtEl>
                                        <p:attrNameLst>
                                          <p:attrName>style.visibility</p:attrName>
                                        </p:attrNameLst>
                                      </p:cBhvr>
                                      <p:to>
                                        <p:strVal val="visible"/>
                                      </p:to>
                                    </p:set>
                                    <p:animEffect transition="in" filter="fade">
                                      <p:cBhvr>
                                        <p:cTn id="29" dur="500"/>
                                        <p:tgtEl>
                                          <p:spTgt spid="1224"/>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237"/>
                                        </p:tgtEl>
                                        <p:attrNameLst>
                                          <p:attrName>style.visibility</p:attrName>
                                        </p:attrNameLst>
                                      </p:cBhvr>
                                      <p:to>
                                        <p:strVal val="visible"/>
                                      </p:to>
                                    </p:set>
                                    <p:animEffect transition="in" filter="fade">
                                      <p:cBhvr>
                                        <p:cTn id="33" dur="500"/>
                                        <p:tgtEl>
                                          <p:spTgt spid="1237"/>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1228"/>
                                        </p:tgtEl>
                                        <p:attrNameLst>
                                          <p:attrName>style.visibility</p:attrName>
                                        </p:attrNameLst>
                                      </p:cBhvr>
                                      <p:to>
                                        <p:strVal val="visible"/>
                                      </p:to>
                                    </p:set>
                                    <p:animEffect transition="in" filter="wipe(left)">
                                      <p:cBhvr>
                                        <p:cTn id="37" dur="500"/>
                                        <p:tgtEl>
                                          <p:spTgt spid="1228"/>
                                        </p:tgtEl>
                                      </p:cBhvr>
                                    </p:animEffect>
                                  </p:childTnLst>
                                </p:cTn>
                              </p:par>
                            </p:childTnLst>
                          </p:cTn>
                        </p:par>
                        <p:par>
                          <p:cTn id="38" fill="hold">
                            <p:stCondLst>
                              <p:cond delay="3000"/>
                            </p:stCondLst>
                            <p:childTnLst>
                              <p:par>
                                <p:cTn id="39" presetID="12" presetClass="entr" presetSubtype="2" fill="hold" grpId="0" nodeType="afterEffect">
                                  <p:stCondLst>
                                    <p:cond delay="0"/>
                                  </p:stCondLst>
                                  <p:childTnLst>
                                    <p:set>
                                      <p:cBhvr>
                                        <p:cTn id="40" dur="1" fill="hold">
                                          <p:stCondLst>
                                            <p:cond delay="0"/>
                                          </p:stCondLst>
                                        </p:cTn>
                                        <p:tgtEl>
                                          <p:spTgt spid="1240"/>
                                        </p:tgtEl>
                                        <p:attrNameLst>
                                          <p:attrName>style.visibility</p:attrName>
                                        </p:attrNameLst>
                                      </p:cBhvr>
                                      <p:to>
                                        <p:strVal val="visible"/>
                                      </p:to>
                                    </p:set>
                                    <p:anim calcmode="lin" valueType="num">
                                      <p:cBhvr additive="base">
                                        <p:cTn id="41" dur="500"/>
                                        <p:tgtEl>
                                          <p:spTgt spid="1240"/>
                                        </p:tgtEl>
                                        <p:attrNameLst>
                                          <p:attrName>ppt_x</p:attrName>
                                        </p:attrNameLst>
                                      </p:cBhvr>
                                      <p:tavLst>
                                        <p:tav tm="0">
                                          <p:val>
                                            <p:strVal val="#ppt_x+#ppt_w*1.125000"/>
                                          </p:val>
                                        </p:tav>
                                        <p:tav tm="100000">
                                          <p:val>
                                            <p:strVal val="#ppt_x"/>
                                          </p:val>
                                        </p:tav>
                                      </p:tavLst>
                                    </p:anim>
                                    <p:animEffect transition="in" filter="wipe(left)">
                                      <p:cBhvr>
                                        <p:cTn id="42" dur="500"/>
                                        <p:tgtEl>
                                          <p:spTgt spid="1240"/>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1238"/>
                                        </p:tgtEl>
                                        <p:attrNameLst>
                                          <p:attrName>style.visibility</p:attrName>
                                        </p:attrNameLst>
                                      </p:cBhvr>
                                      <p:to>
                                        <p:strVal val="visible"/>
                                      </p:to>
                                    </p:set>
                                    <p:animEffect transition="in" filter="fade">
                                      <p:cBhvr>
                                        <p:cTn id="46" dur="500"/>
                                        <p:tgtEl>
                                          <p:spTgt spid="1238"/>
                                        </p:tgtEl>
                                      </p:cBhvr>
                                    </p:animEffect>
                                  </p:childTnLst>
                                </p:cTn>
                              </p:par>
                            </p:childTnLst>
                          </p:cTn>
                        </p:par>
                        <p:par>
                          <p:cTn id="47" fill="hold">
                            <p:stCondLst>
                              <p:cond delay="4000"/>
                            </p:stCondLst>
                            <p:childTnLst>
                              <p:par>
                                <p:cTn id="48" presetID="22" presetClass="entr" presetSubtype="8" fill="hold" nodeType="afterEffect">
                                  <p:stCondLst>
                                    <p:cond delay="0"/>
                                  </p:stCondLst>
                                  <p:childTnLst>
                                    <p:set>
                                      <p:cBhvr>
                                        <p:cTn id="49" dur="1" fill="hold">
                                          <p:stCondLst>
                                            <p:cond delay="0"/>
                                          </p:stCondLst>
                                        </p:cTn>
                                        <p:tgtEl>
                                          <p:spTgt spid="1231"/>
                                        </p:tgtEl>
                                        <p:attrNameLst>
                                          <p:attrName>style.visibility</p:attrName>
                                        </p:attrNameLst>
                                      </p:cBhvr>
                                      <p:to>
                                        <p:strVal val="visible"/>
                                      </p:to>
                                    </p:set>
                                    <p:animEffect transition="in" filter="wipe(left)">
                                      <p:cBhvr>
                                        <p:cTn id="50" dur="500"/>
                                        <p:tgtEl>
                                          <p:spTgt spid="1231"/>
                                        </p:tgtEl>
                                      </p:cBhvr>
                                    </p:animEffect>
                                  </p:childTnLst>
                                </p:cTn>
                              </p:par>
                            </p:childTnLst>
                          </p:cTn>
                        </p:par>
                        <p:par>
                          <p:cTn id="51" fill="hold">
                            <p:stCondLst>
                              <p:cond delay="4500"/>
                            </p:stCondLst>
                            <p:childTnLst>
                              <p:par>
                                <p:cTn id="52" presetID="12" presetClass="entr" presetSubtype="2" fill="hold" grpId="0" nodeType="afterEffect">
                                  <p:stCondLst>
                                    <p:cond delay="0"/>
                                  </p:stCondLst>
                                  <p:childTnLst>
                                    <p:set>
                                      <p:cBhvr>
                                        <p:cTn id="53" dur="1" fill="hold">
                                          <p:stCondLst>
                                            <p:cond delay="0"/>
                                          </p:stCondLst>
                                        </p:cTn>
                                        <p:tgtEl>
                                          <p:spTgt spid="1241"/>
                                        </p:tgtEl>
                                        <p:attrNameLst>
                                          <p:attrName>style.visibility</p:attrName>
                                        </p:attrNameLst>
                                      </p:cBhvr>
                                      <p:to>
                                        <p:strVal val="visible"/>
                                      </p:to>
                                    </p:set>
                                    <p:anim calcmode="lin" valueType="num">
                                      <p:cBhvr additive="base">
                                        <p:cTn id="54" dur="500"/>
                                        <p:tgtEl>
                                          <p:spTgt spid="1241"/>
                                        </p:tgtEl>
                                        <p:attrNameLst>
                                          <p:attrName>ppt_x</p:attrName>
                                        </p:attrNameLst>
                                      </p:cBhvr>
                                      <p:tavLst>
                                        <p:tav tm="0">
                                          <p:val>
                                            <p:strVal val="#ppt_x+#ppt_w*1.125000"/>
                                          </p:val>
                                        </p:tav>
                                        <p:tav tm="100000">
                                          <p:val>
                                            <p:strVal val="#ppt_x"/>
                                          </p:val>
                                        </p:tav>
                                      </p:tavLst>
                                    </p:anim>
                                    <p:animEffect transition="in" filter="wipe(left)">
                                      <p:cBhvr>
                                        <p:cTn id="55" dur="500"/>
                                        <p:tgtEl>
                                          <p:spTgt spid="1241"/>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1239"/>
                                        </p:tgtEl>
                                        <p:attrNameLst>
                                          <p:attrName>style.visibility</p:attrName>
                                        </p:attrNameLst>
                                      </p:cBhvr>
                                      <p:to>
                                        <p:strVal val="visible"/>
                                      </p:to>
                                    </p:set>
                                    <p:animEffect transition="in" filter="fade">
                                      <p:cBhvr>
                                        <p:cTn id="59" dur="500"/>
                                        <p:tgtEl>
                                          <p:spTgt spid="1239"/>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1234"/>
                                        </p:tgtEl>
                                        <p:attrNameLst>
                                          <p:attrName>style.visibility</p:attrName>
                                        </p:attrNameLst>
                                      </p:cBhvr>
                                      <p:to>
                                        <p:strVal val="visible"/>
                                      </p:to>
                                    </p:set>
                                    <p:animEffect transition="in" filter="wipe(left)">
                                      <p:cBhvr>
                                        <p:cTn id="63" dur="500"/>
                                        <p:tgtEl>
                                          <p:spTgt spid="1234"/>
                                        </p:tgtEl>
                                      </p:cBhvr>
                                    </p:animEffect>
                                  </p:childTnLst>
                                </p:cTn>
                              </p:par>
                            </p:childTnLst>
                          </p:cTn>
                        </p:par>
                        <p:par>
                          <p:cTn id="64" fill="hold">
                            <p:stCondLst>
                              <p:cond delay="6000"/>
                            </p:stCondLst>
                            <p:childTnLst>
                              <p:par>
                                <p:cTn id="65" presetID="12" presetClass="entr" presetSubtype="2" fill="hold" grpId="0" nodeType="afterEffect">
                                  <p:stCondLst>
                                    <p:cond delay="0"/>
                                  </p:stCondLst>
                                  <p:childTnLst>
                                    <p:set>
                                      <p:cBhvr>
                                        <p:cTn id="66" dur="1" fill="hold">
                                          <p:stCondLst>
                                            <p:cond delay="0"/>
                                          </p:stCondLst>
                                        </p:cTn>
                                        <p:tgtEl>
                                          <p:spTgt spid="1242"/>
                                        </p:tgtEl>
                                        <p:attrNameLst>
                                          <p:attrName>style.visibility</p:attrName>
                                        </p:attrNameLst>
                                      </p:cBhvr>
                                      <p:to>
                                        <p:strVal val="visible"/>
                                      </p:to>
                                    </p:set>
                                    <p:anim calcmode="lin" valueType="num">
                                      <p:cBhvr additive="base">
                                        <p:cTn id="67" dur="500"/>
                                        <p:tgtEl>
                                          <p:spTgt spid="1242"/>
                                        </p:tgtEl>
                                        <p:attrNameLst>
                                          <p:attrName>ppt_x</p:attrName>
                                        </p:attrNameLst>
                                      </p:cBhvr>
                                      <p:tavLst>
                                        <p:tav tm="0">
                                          <p:val>
                                            <p:strVal val="#ppt_x+#ppt_w*1.125000"/>
                                          </p:val>
                                        </p:tav>
                                        <p:tav tm="100000">
                                          <p:val>
                                            <p:strVal val="#ppt_x"/>
                                          </p:val>
                                        </p:tav>
                                      </p:tavLst>
                                    </p:anim>
                                    <p:animEffect transition="in" filter="wipe(left)">
                                      <p:cBhvr>
                                        <p:cTn id="68" dur="500"/>
                                        <p:tgtEl>
                                          <p:spTgt spid="1242"/>
                                        </p:tgtEl>
                                      </p:cBhvr>
                                    </p:animEffect>
                                  </p:childTnLst>
                                </p:cTn>
                              </p:par>
                              <p:par>
                                <p:cTn id="69" presetID="10" presetClass="entr" presetSubtype="0" fill="hold" nodeType="withEffect">
                                  <p:stCondLst>
                                    <p:cond delay="0"/>
                                  </p:stCondLst>
                                  <p:childTnLst>
                                    <p:set>
                                      <p:cBhvr>
                                        <p:cTn id="70" dur="1" fill="hold">
                                          <p:stCondLst>
                                            <p:cond delay="0"/>
                                          </p:stCondLst>
                                        </p:cTn>
                                        <p:tgtEl>
                                          <p:spTgt spid="1223"/>
                                        </p:tgtEl>
                                        <p:attrNameLst>
                                          <p:attrName>style.visibility</p:attrName>
                                        </p:attrNameLst>
                                      </p:cBhvr>
                                      <p:to>
                                        <p:strVal val="visible"/>
                                      </p:to>
                                    </p:set>
                                    <p:animEffect transition="in" filter="fade">
                                      <p:cBhvr>
                                        <p:cTn id="71" dur="500"/>
                                        <p:tgtEl>
                                          <p:spTgt spid="1223"/>
                                        </p:tgtEl>
                                      </p:cBhvr>
                                    </p:animEffect>
                                  </p:childTnLst>
                                </p:cTn>
                              </p:par>
                            </p:childTnLst>
                          </p:cTn>
                        </p:par>
                        <p:par>
                          <p:cTn id="72" fill="hold">
                            <p:stCondLst>
                              <p:cond delay="6500"/>
                            </p:stCondLst>
                            <p:childTnLst>
                              <p:par>
                                <p:cTn id="73" presetID="10" presetClass="entr" presetSubtype="0" fill="hold" nodeType="afterEffect">
                                  <p:stCondLst>
                                    <p:cond delay="0"/>
                                  </p:stCondLst>
                                  <p:childTnLst>
                                    <p:set>
                                      <p:cBhvr>
                                        <p:cTn id="74" dur="1" fill="hold">
                                          <p:stCondLst>
                                            <p:cond delay="0"/>
                                          </p:stCondLst>
                                        </p:cTn>
                                        <p:tgtEl>
                                          <p:spTgt spid="958"/>
                                        </p:tgtEl>
                                        <p:attrNameLst>
                                          <p:attrName>style.visibility</p:attrName>
                                        </p:attrNameLst>
                                      </p:cBhvr>
                                      <p:to>
                                        <p:strVal val="visible"/>
                                      </p:to>
                                    </p:set>
                                    <p:animEffect transition="in" filter="fade">
                                      <p:cBhvr>
                                        <p:cTn id="75" dur="500"/>
                                        <p:tgtEl>
                                          <p:spTgt spid="958"/>
                                        </p:tgtEl>
                                      </p:cBhvr>
                                    </p:animEffect>
                                  </p:childTnLst>
                                </p:cTn>
                              </p:par>
                            </p:childTnLst>
                          </p:cTn>
                        </p:par>
                        <p:par>
                          <p:cTn id="76" fill="hold">
                            <p:stCondLst>
                              <p:cond delay="7000"/>
                            </p:stCondLst>
                            <p:childTnLst>
                              <p:par>
                                <p:cTn id="77" presetID="2" presetClass="entr" presetSubtype="6" fill="hold" nodeType="afterEffect">
                                  <p:stCondLst>
                                    <p:cond delay="0"/>
                                  </p:stCondLst>
                                  <p:childTnLst>
                                    <p:set>
                                      <p:cBhvr>
                                        <p:cTn id="78" dur="1" fill="hold">
                                          <p:stCondLst>
                                            <p:cond delay="0"/>
                                          </p:stCondLst>
                                        </p:cTn>
                                        <p:tgtEl>
                                          <p:spTgt spid="1205"/>
                                        </p:tgtEl>
                                        <p:attrNameLst>
                                          <p:attrName>style.visibility</p:attrName>
                                        </p:attrNameLst>
                                      </p:cBhvr>
                                      <p:to>
                                        <p:strVal val="visible"/>
                                      </p:to>
                                    </p:set>
                                    <p:anim calcmode="lin" valueType="num">
                                      <p:cBhvr additive="base">
                                        <p:cTn id="79" dur="500" fill="hold"/>
                                        <p:tgtEl>
                                          <p:spTgt spid="1205"/>
                                        </p:tgtEl>
                                        <p:attrNameLst>
                                          <p:attrName>ppt_x</p:attrName>
                                        </p:attrNameLst>
                                      </p:cBhvr>
                                      <p:tavLst>
                                        <p:tav tm="0">
                                          <p:val>
                                            <p:strVal val="1+#ppt_w/2"/>
                                          </p:val>
                                        </p:tav>
                                        <p:tav tm="100000">
                                          <p:val>
                                            <p:strVal val="#ppt_x"/>
                                          </p:val>
                                        </p:tav>
                                      </p:tavLst>
                                    </p:anim>
                                    <p:anim calcmode="lin" valueType="num">
                                      <p:cBhvr additive="base">
                                        <p:cTn id="80" dur="500" fill="hold"/>
                                        <p:tgtEl>
                                          <p:spTgt spid="1205"/>
                                        </p:tgtEl>
                                        <p:attrNameLst>
                                          <p:attrName>ppt_y</p:attrName>
                                        </p:attrNameLst>
                                      </p:cBhvr>
                                      <p:tavLst>
                                        <p:tav tm="0">
                                          <p:val>
                                            <p:strVal val="1+#ppt_h/2"/>
                                          </p:val>
                                        </p:tav>
                                        <p:tav tm="100000">
                                          <p:val>
                                            <p:strVal val="#ppt_y"/>
                                          </p:val>
                                        </p:tav>
                                      </p:tavLst>
                                    </p:anim>
                                  </p:childTnLst>
                                </p:cTn>
                              </p:par>
                            </p:childTnLst>
                          </p:cTn>
                        </p:par>
                        <p:par>
                          <p:cTn id="81" fill="hold">
                            <p:stCondLst>
                              <p:cond delay="7500"/>
                            </p:stCondLst>
                            <p:childTnLst>
                              <p:par>
                                <p:cTn id="82" presetID="2" presetClass="entr" presetSubtype="6" fill="hold" nodeType="afterEffect">
                                  <p:stCondLst>
                                    <p:cond delay="0"/>
                                  </p:stCondLst>
                                  <p:childTnLst>
                                    <p:set>
                                      <p:cBhvr>
                                        <p:cTn id="83" dur="1" fill="hold">
                                          <p:stCondLst>
                                            <p:cond delay="0"/>
                                          </p:stCondLst>
                                        </p:cTn>
                                        <p:tgtEl>
                                          <p:spTgt spid="1208"/>
                                        </p:tgtEl>
                                        <p:attrNameLst>
                                          <p:attrName>style.visibility</p:attrName>
                                        </p:attrNameLst>
                                      </p:cBhvr>
                                      <p:to>
                                        <p:strVal val="visible"/>
                                      </p:to>
                                    </p:set>
                                    <p:anim calcmode="lin" valueType="num">
                                      <p:cBhvr additive="base">
                                        <p:cTn id="84" dur="500" fill="hold"/>
                                        <p:tgtEl>
                                          <p:spTgt spid="1208"/>
                                        </p:tgtEl>
                                        <p:attrNameLst>
                                          <p:attrName>ppt_x</p:attrName>
                                        </p:attrNameLst>
                                      </p:cBhvr>
                                      <p:tavLst>
                                        <p:tav tm="0">
                                          <p:val>
                                            <p:strVal val="1+#ppt_w/2"/>
                                          </p:val>
                                        </p:tav>
                                        <p:tav tm="100000">
                                          <p:val>
                                            <p:strVal val="#ppt_x"/>
                                          </p:val>
                                        </p:tav>
                                      </p:tavLst>
                                    </p:anim>
                                    <p:anim calcmode="lin" valueType="num">
                                      <p:cBhvr additive="base">
                                        <p:cTn id="85" dur="500" fill="hold"/>
                                        <p:tgtEl>
                                          <p:spTgt spid="1208"/>
                                        </p:tgtEl>
                                        <p:attrNameLst>
                                          <p:attrName>ppt_y</p:attrName>
                                        </p:attrNameLst>
                                      </p:cBhvr>
                                      <p:tavLst>
                                        <p:tav tm="0">
                                          <p:val>
                                            <p:strVal val="1+#ppt_h/2"/>
                                          </p:val>
                                        </p:tav>
                                        <p:tav tm="100000">
                                          <p:val>
                                            <p:strVal val="#ppt_y"/>
                                          </p:val>
                                        </p:tav>
                                      </p:tavLst>
                                    </p:anim>
                                  </p:childTnLst>
                                </p:cTn>
                              </p:par>
                            </p:childTnLst>
                          </p:cTn>
                        </p:par>
                        <p:par>
                          <p:cTn id="86" fill="hold">
                            <p:stCondLst>
                              <p:cond delay="8000"/>
                            </p:stCondLst>
                            <p:childTnLst>
                              <p:par>
                                <p:cTn id="87" presetID="2" presetClass="entr" presetSubtype="6" fill="hold" nodeType="afterEffect">
                                  <p:stCondLst>
                                    <p:cond delay="0"/>
                                  </p:stCondLst>
                                  <p:childTnLst>
                                    <p:set>
                                      <p:cBhvr>
                                        <p:cTn id="88" dur="1" fill="hold">
                                          <p:stCondLst>
                                            <p:cond delay="0"/>
                                          </p:stCondLst>
                                        </p:cTn>
                                        <p:tgtEl>
                                          <p:spTgt spid="1202"/>
                                        </p:tgtEl>
                                        <p:attrNameLst>
                                          <p:attrName>style.visibility</p:attrName>
                                        </p:attrNameLst>
                                      </p:cBhvr>
                                      <p:to>
                                        <p:strVal val="visible"/>
                                      </p:to>
                                    </p:set>
                                    <p:anim calcmode="lin" valueType="num">
                                      <p:cBhvr additive="base">
                                        <p:cTn id="89" dur="500" fill="hold"/>
                                        <p:tgtEl>
                                          <p:spTgt spid="1202"/>
                                        </p:tgtEl>
                                        <p:attrNameLst>
                                          <p:attrName>ppt_x</p:attrName>
                                        </p:attrNameLst>
                                      </p:cBhvr>
                                      <p:tavLst>
                                        <p:tav tm="0">
                                          <p:val>
                                            <p:strVal val="1+#ppt_w/2"/>
                                          </p:val>
                                        </p:tav>
                                        <p:tav tm="100000">
                                          <p:val>
                                            <p:strVal val="#ppt_x"/>
                                          </p:val>
                                        </p:tav>
                                      </p:tavLst>
                                    </p:anim>
                                    <p:anim calcmode="lin" valueType="num">
                                      <p:cBhvr additive="base">
                                        <p:cTn id="90" dur="500" fill="hold"/>
                                        <p:tgtEl>
                                          <p:spTgt spid="1202"/>
                                        </p:tgtEl>
                                        <p:attrNameLst>
                                          <p:attrName>ppt_y</p:attrName>
                                        </p:attrNameLst>
                                      </p:cBhvr>
                                      <p:tavLst>
                                        <p:tav tm="0">
                                          <p:val>
                                            <p:strVal val="1+#ppt_h/2"/>
                                          </p:val>
                                        </p:tav>
                                        <p:tav tm="100000">
                                          <p:val>
                                            <p:strVal val="#ppt_y"/>
                                          </p:val>
                                        </p:tav>
                                      </p:tavLst>
                                    </p:anim>
                                  </p:childTnLst>
                                </p:cTn>
                              </p:par>
                            </p:childTnLst>
                          </p:cTn>
                        </p:par>
                        <p:par>
                          <p:cTn id="91" fill="hold">
                            <p:stCondLst>
                              <p:cond delay="8500"/>
                            </p:stCondLst>
                            <p:childTnLst>
                              <p:par>
                                <p:cTn id="92" presetID="2" presetClass="entr" presetSubtype="6" fill="hold" nodeType="afterEffect">
                                  <p:stCondLst>
                                    <p:cond delay="0"/>
                                  </p:stCondLst>
                                  <p:childTnLst>
                                    <p:set>
                                      <p:cBhvr>
                                        <p:cTn id="93" dur="1" fill="hold">
                                          <p:stCondLst>
                                            <p:cond delay="0"/>
                                          </p:stCondLst>
                                        </p:cTn>
                                        <p:tgtEl>
                                          <p:spTgt spid="1199"/>
                                        </p:tgtEl>
                                        <p:attrNameLst>
                                          <p:attrName>style.visibility</p:attrName>
                                        </p:attrNameLst>
                                      </p:cBhvr>
                                      <p:to>
                                        <p:strVal val="visible"/>
                                      </p:to>
                                    </p:set>
                                    <p:anim calcmode="lin" valueType="num">
                                      <p:cBhvr additive="base">
                                        <p:cTn id="94" dur="500" fill="hold"/>
                                        <p:tgtEl>
                                          <p:spTgt spid="1199"/>
                                        </p:tgtEl>
                                        <p:attrNameLst>
                                          <p:attrName>ppt_x</p:attrName>
                                        </p:attrNameLst>
                                      </p:cBhvr>
                                      <p:tavLst>
                                        <p:tav tm="0">
                                          <p:val>
                                            <p:strVal val="1+#ppt_w/2"/>
                                          </p:val>
                                        </p:tav>
                                        <p:tav tm="100000">
                                          <p:val>
                                            <p:strVal val="#ppt_x"/>
                                          </p:val>
                                        </p:tav>
                                      </p:tavLst>
                                    </p:anim>
                                    <p:anim calcmode="lin" valueType="num">
                                      <p:cBhvr additive="base">
                                        <p:cTn id="95" dur="500" fill="hold"/>
                                        <p:tgtEl>
                                          <p:spTgt spid="1199"/>
                                        </p:tgtEl>
                                        <p:attrNameLst>
                                          <p:attrName>ppt_y</p:attrName>
                                        </p:attrNameLst>
                                      </p:cBhvr>
                                      <p:tavLst>
                                        <p:tav tm="0">
                                          <p:val>
                                            <p:strVal val="1+#ppt_h/2"/>
                                          </p:val>
                                        </p:tav>
                                        <p:tav tm="100000">
                                          <p:val>
                                            <p:strVal val="#ppt_y"/>
                                          </p:val>
                                        </p:tav>
                                      </p:tavLst>
                                    </p:anim>
                                  </p:childTnLst>
                                </p:cTn>
                              </p:par>
                            </p:childTnLst>
                          </p:cTn>
                        </p:par>
                        <p:par>
                          <p:cTn id="96" fill="hold">
                            <p:stCondLst>
                              <p:cond delay="9000"/>
                            </p:stCondLst>
                            <p:childTnLst>
                              <p:par>
                                <p:cTn id="97" presetID="2" presetClass="entr" presetSubtype="6" fill="hold" nodeType="afterEffect">
                                  <p:stCondLst>
                                    <p:cond delay="0"/>
                                  </p:stCondLst>
                                  <p:childTnLst>
                                    <p:set>
                                      <p:cBhvr>
                                        <p:cTn id="98" dur="1" fill="hold">
                                          <p:stCondLst>
                                            <p:cond delay="0"/>
                                          </p:stCondLst>
                                        </p:cTn>
                                        <p:tgtEl>
                                          <p:spTgt spid="1196"/>
                                        </p:tgtEl>
                                        <p:attrNameLst>
                                          <p:attrName>style.visibility</p:attrName>
                                        </p:attrNameLst>
                                      </p:cBhvr>
                                      <p:to>
                                        <p:strVal val="visible"/>
                                      </p:to>
                                    </p:set>
                                    <p:anim calcmode="lin" valueType="num">
                                      <p:cBhvr additive="base">
                                        <p:cTn id="99" dur="500" fill="hold"/>
                                        <p:tgtEl>
                                          <p:spTgt spid="1196"/>
                                        </p:tgtEl>
                                        <p:attrNameLst>
                                          <p:attrName>ppt_x</p:attrName>
                                        </p:attrNameLst>
                                      </p:cBhvr>
                                      <p:tavLst>
                                        <p:tav tm="0">
                                          <p:val>
                                            <p:strVal val="1+#ppt_w/2"/>
                                          </p:val>
                                        </p:tav>
                                        <p:tav tm="100000">
                                          <p:val>
                                            <p:strVal val="#ppt_x"/>
                                          </p:val>
                                        </p:tav>
                                      </p:tavLst>
                                    </p:anim>
                                    <p:anim calcmode="lin" valueType="num">
                                      <p:cBhvr additive="base">
                                        <p:cTn id="100" dur="500" fill="hold"/>
                                        <p:tgtEl>
                                          <p:spTgt spid="1196"/>
                                        </p:tgtEl>
                                        <p:attrNameLst>
                                          <p:attrName>ppt_y</p:attrName>
                                        </p:attrNameLst>
                                      </p:cBhvr>
                                      <p:tavLst>
                                        <p:tav tm="0">
                                          <p:val>
                                            <p:strVal val="1+#ppt_h/2"/>
                                          </p:val>
                                        </p:tav>
                                        <p:tav tm="100000">
                                          <p:val>
                                            <p:strVal val="#ppt_y"/>
                                          </p:val>
                                        </p:tav>
                                      </p:tavLst>
                                    </p:anim>
                                  </p:childTnLst>
                                </p:cTn>
                              </p:par>
                            </p:childTnLst>
                          </p:cTn>
                        </p:par>
                        <p:par>
                          <p:cTn id="101" fill="hold">
                            <p:stCondLst>
                              <p:cond delay="9500"/>
                            </p:stCondLst>
                            <p:childTnLst>
                              <p:par>
                                <p:cTn id="102" presetID="10" presetClass="entr" presetSubtype="0" fill="hold" grpId="0" nodeType="afterEffect">
                                  <p:stCondLst>
                                    <p:cond delay="0"/>
                                  </p:stCondLst>
                                  <p:childTnLst>
                                    <p:set>
                                      <p:cBhvr>
                                        <p:cTn id="103" dur="1" fill="hold">
                                          <p:stCondLst>
                                            <p:cond delay="0"/>
                                          </p:stCondLst>
                                        </p:cTn>
                                        <p:tgtEl>
                                          <p:spTgt spid="1221"/>
                                        </p:tgtEl>
                                        <p:attrNameLst>
                                          <p:attrName>style.visibility</p:attrName>
                                        </p:attrNameLst>
                                      </p:cBhvr>
                                      <p:to>
                                        <p:strVal val="visible"/>
                                      </p:to>
                                    </p:set>
                                    <p:animEffect transition="in" filter="fade">
                                      <p:cBhvr>
                                        <p:cTn id="104" dur="500"/>
                                        <p:tgtEl>
                                          <p:spTgt spid="1221"/>
                                        </p:tgtEl>
                                      </p:cBhvr>
                                    </p:animEffect>
                                  </p:childTnLst>
                                </p:cTn>
                              </p:par>
                            </p:childTnLst>
                          </p:cTn>
                        </p:par>
                        <p:par>
                          <p:cTn id="105" fill="hold">
                            <p:stCondLst>
                              <p:cond delay="10000"/>
                            </p:stCondLst>
                            <p:childTnLst>
                              <p:par>
                                <p:cTn id="106" presetID="2" presetClass="entr" presetSubtype="2" fill="hold" grpId="0" nodeType="afterEffect">
                                  <p:stCondLst>
                                    <p:cond delay="0"/>
                                  </p:stCondLst>
                                  <p:childTnLst>
                                    <p:set>
                                      <p:cBhvr>
                                        <p:cTn id="107" dur="1" fill="hold">
                                          <p:stCondLst>
                                            <p:cond delay="0"/>
                                          </p:stCondLst>
                                        </p:cTn>
                                        <p:tgtEl>
                                          <p:spTgt spid="1211"/>
                                        </p:tgtEl>
                                        <p:attrNameLst>
                                          <p:attrName>style.visibility</p:attrName>
                                        </p:attrNameLst>
                                      </p:cBhvr>
                                      <p:to>
                                        <p:strVal val="visible"/>
                                      </p:to>
                                    </p:set>
                                    <p:anim calcmode="lin" valueType="num">
                                      <p:cBhvr additive="base">
                                        <p:cTn id="108" dur="500" fill="hold"/>
                                        <p:tgtEl>
                                          <p:spTgt spid="1211"/>
                                        </p:tgtEl>
                                        <p:attrNameLst>
                                          <p:attrName>ppt_x</p:attrName>
                                        </p:attrNameLst>
                                      </p:cBhvr>
                                      <p:tavLst>
                                        <p:tav tm="0">
                                          <p:val>
                                            <p:strVal val="1+#ppt_w/2"/>
                                          </p:val>
                                        </p:tav>
                                        <p:tav tm="100000">
                                          <p:val>
                                            <p:strVal val="#ppt_x"/>
                                          </p:val>
                                        </p:tav>
                                      </p:tavLst>
                                    </p:anim>
                                    <p:anim calcmode="lin" valueType="num">
                                      <p:cBhvr additive="base">
                                        <p:cTn id="109" dur="500" fill="hold"/>
                                        <p:tgtEl>
                                          <p:spTgt spid="1211"/>
                                        </p:tgtEl>
                                        <p:attrNameLst>
                                          <p:attrName>ppt_y</p:attrName>
                                        </p:attrNameLst>
                                      </p:cBhvr>
                                      <p:tavLst>
                                        <p:tav tm="0">
                                          <p:val>
                                            <p:strVal val="#ppt_y"/>
                                          </p:val>
                                        </p:tav>
                                        <p:tav tm="100000">
                                          <p:val>
                                            <p:strVal val="#ppt_y"/>
                                          </p:val>
                                        </p:tav>
                                      </p:tavLst>
                                    </p:anim>
                                  </p:childTnLst>
                                </p:cTn>
                              </p:par>
                            </p:childTnLst>
                          </p:cTn>
                        </p:par>
                        <p:par>
                          <p:cTn id="110" fill="hold">
                            <p:stCondLst>
                              <p:cond delay="10500"/>
                            </p:stCondLst>
                            <p:childTnLst>
                              <p:par>
                                <p:cTn id="111" presetID="2" presetClass="entr" presetSubtype="2" fill="hold" grpId="0" nodeType="afterEffect">
                                  <p:stCondLst>
                                    <p:cond delay="0"/>
                                  </p:stCondLst>
                                  <p:childTnLst>
                                    <p:set>
                                      <p:cBhvr>
                                        <p:cTn id="112" dur="1" fill="hold">
                                          <p:stCondLst>
                                            <p:cond delay="0"/>
                                          </p:stCondLst>
                                        </p:cTn>
                                        <p:tgtEl>
                                          <p:spTgt spid="1212"/>
                                        </p:tgtEl>
                                        <p:attrNameLst>
                                          <p:attrName>style.visibility</p:attrName>
                                        </p:attrNameLst>
                                      </p:cBhvr>
                                      <p:to>
                                        <p:strVal val="visible"/>
                                      </p:to>
                                    </p:set>
                                    <p:anim calcmode="lin" valueType="num">
                                      <p:cBhvr additive="base">
                                        <p:cTn id="113" dur="500" fill="hold"/>
                                        <p:tgtEl>
                                          <p:spTgt spid="1212"/>
                                        </p:tgtEl>
                                        <p:attrNameLst>
                                          <p:attrName>ppt_x</p:attrName>
                                        </p:attrNameLst>
                                      </p:cBhvr>
                                      <p:tavLst>
                                        <p:tav tm="0">
                                          <p:val>
                                            <p:strVal val="1+#ppt_w/2"/>
                                          </p:val>
                                        </p:tav>
                                        <p:tav tm="100000">
                                          <p:val>
                                            <p:strVal val="#ppt_x"/>
                                          </p:val>
                                        </p:tav>
                                      </p:tavLst>
                                    </p:anim>
                                    <p:anim calcmode="lin" valueType="num">
                                      <p:cBhvr additive="base">
                                        <p:cTn id="114" dur="500" fill="hold"/>
                                        <p:tgtEl>
                                          <p:spTgt spid="1212"/>
                                        </p:tgtEl>
                                        <p:attrNameLst>
                                          <p:attrName>ppt_y</p:attrName>
                                        </p:attrNameLst>
                                      </p:cBhvr>
                                      <p:tavLst>
                                        <p:tav tm="0">
                                          <p:val>
                                            <p:strVal val="#ppt_y"/>
                                          </p:val>
                                        </p:tav>
                                        <p:tav tm="100000">
                                          <p:val>
                                            <p:strVal val="#ppt_y"/>
                                          </p:val>
                                        </p:tav>
                                      </p:tavLst>
                                    </p:anim>
                                  </p:childTnLst>
                                </p:cTn>
                              </p:par>
                            </p:childTnLst>
                          </p:cTn>
                        </p:par>
                        <p:par>
                          <p:cTn id="115" fill="hold">
                            <p:stCondLst>
                              <p:cond delay="11000"/>
                            </p:stCondLst>
                            <p:childTnLst>
                              <p:par>
                                <p:cTn id="116" presetID="2" presetClass="entr" presetSubtype="2" fill="hold" grpId="0" nodeType="afterEffect">
                                  <p:stCondLst>
                                    <p:cond delay="0"/>
                                  </p:stCondLst>
                                  <p:childTnLst>
                                    <p:set>
                                      <p:cBhvr>
                                        <p:cTn id="117" dur="1" fill="hold">
                                          <p:stCondLst>
                                            <p:cond delay="0"/>
                                          </p:stCondLst>
                                        </p:cTn>
                                        <p:tgtEl>
                                          <p:spTgt spid="1213"/>
                                        </p:tgtEl>
                                        <p:attrNameLst>
                                          <p:attrName>style.visibility</p:attrName>
                                        </p:attrNameLst>
                                      </p:cBhvr>
                                      <p:to>
                                        <p:strVal val="visible"/>
                                      </p:to>
                                    </p:set>
                                    <p:anim calcmode="lin" valueType="num">
                                      <p:cBhvr additive="base">
                                        <p:cTn id="118" dur="500" fill="hold"/>
                                        <p:tgtEl>
                                          <p:spTgt spid="1213"/>
                                        </p:tgtEl>
                                        <p:attrNameLst>
                                          <p:attrName>ppt_x</p:attrName>
                                        </p:attrNameLst>
                                      </p:cBhvr>
                                      <p:tavLst>
                                        <p:tav tm="0">
                                          <p:val>
                                            <p:strVal val="1+#ppt_w/2"/>
                                          </p:val>
                                        </p:tav>
                                        <p:tav tm="100000">
                                          <p:val>
                                            <p:strVal val="#ppt_x"/>
                                          </p:val>
                                        </p:tav>
                                      </p:tavLst>
                                    </p:anim>
                                    <p:anim calcmode="lin" valueType="num">
                                      <p:cBhvr additive="base">
                                        <p:cTn id="119" dur="500" fill="hold"/>
                                        <p:tgtEl>
                                          <p:spTgt spid="1213"/>
                                        </p:tgtEl>
                                        <p:attrNameLst>
                                          <p:attrName>ppt_y</p:attrName>
                                        </p:attrNameLst>
                                      </p:cBhvr>
                                      <p:tavLst>
                                        <p:tav tm="0">
                                          <p:val>
                                            <p:strVal val="#ppt_y"/>
                                          </p:val>
                                        </p:tav>
                                        <p:tav tm="100000">
                                          <p:val>
                                            <p:strVal val="#ppt_y"/>
                                          </p:val>
                                        </p:tav>
                                      </p:tavLst>
                                    </p:anim>
                                  </p:childTnLst>
                                </p:cTn>
                              </p:par>
                            </p:childTnLst>
                          </p:cTn>
                        </p:par>
                        <p:par>
                          <p:cTn id="120" fill="hold">
                            <p:stCondLst>
                              <p:cond delay="11500"/>
                            </p:stCondLst>
                            <p:childTnLst>
                              <p:par>
                                <p:cTn id="121" presetID="2" presetClass="entr" presetSubtype="2" fill="hold" grpId="0" nodeType="afterEffect">
                                  <p:stCondLst>
                                    <p:cond delay="0"/>
                                  </p:stCondLst>
                                  <p:childTnLst>
                                    <p:set>
                                      <p:cBhvr>
                                        <p:cTn id="122" dur="1" fill="hold">
                                          <p:stCondLst>
                                            <p:cond delay="0"/>
                                          </p:stCondLst>
                                        </p:cTn>
                                        <p:tgtEl>
                                          <p:spTgt spid="1214"/>
                                        </p:tgtEl>
                                        <p:attrNameLst>
                                          <p:attrName>style.visibility</p:attrName>
                                        </p:attrNameLst>
                                      </p:cBhvr>
                                      <p:to>
                                        <p:strVal val="visible"/>
                                      </p:to>
                                    </p:set>
                                    <p:anim calcmode="lin" valueType="num">
                                      <p:cBhvr additive="base">
                                        <p:cTn id="123" dur="500" fill="hold"/>
                                        <p:tgtEl>
                                          <p:spTgt spid="1214"/>
                                        </p:tgtEl>
                                        <p:attrNameLst>
                                          <p:attrName>ppt_x</p:attrName>
                                        </p:attrNameLst>
                                      </p:cBhvr>
                                      <p:tavLst>
                                        <p:tav tm="0">
                                          <p:val>
                                            <p:strVal val="1+#ppt_w/2"/>
                                          </p:val>
                                        </p:tav>
                                        <p:tav tm="100000">
                                          <p:val>
                                            <p:strVal val="#ppt_x"/>
                                          </p:val>
                                        </p:tav>
                                      </p:tavLst>
                                    </p:anim>
                                    <p:anim calcmode="lin" valueType="num">
                                      <p:cBhvr additive="base">
                                        <p:cTn id="124" dur="500" fill="hold"/>
                                        <p:tgtEl>
                                          <p:spTgt spid="1214"/>
                                        </p:tgtEl>
                                        <p:attrNameLst>
                                          <p:attrName>ppt_y</p:attrName>
                                        </p:attrNameLst>
                                      </p:cBhvr>
                                      <p:tavLst>
                                        <p:tav tm="0">
                                          <p:val>
                                            <p:strVal val="#ppt_y"/>
                                          </p:val>
                                        </p:tav>
                                        <p:tav tm="100000">
                                          <p:val>
                                            <p:strVal val="#ppt_y"/>
                                          </p:val>
                                        </p:tav>
                                      </p:tavLst>
                                    </p:anim>
                                  </p:childTnLst>
                                </p:cTn>
                              </p:par>
                            </p:childTnLst>
                          </p:cTn>
                        </p:par>
                        <p:par>
                          <p:cTn id="125" fill="hold">
                            <p:stCondLst>
                              <p:cond delay="12000"/>
                            </p:stCondLst>
                            <p:childTnLst>
                              <p:par>
                                <p:cTn id="126" presetID="2" presetClass="entr" presetSubtype="2" fill="hold" grpId="0" nodeType="afterEffect">
                                  <p:stCondLst>
                                    <p:cond delay="0"/>
                                  </p:stCondLst>
                                  <p:childTnLst>
                                    <p:set>
                                      <p:cBhvr>
                                        <p:cTn id="127" dur="1" fill="hold">
                                          <p:stCondLst>
                                            <p:cond delay="0"/>
                                          </p:stCondLst>
                                        </p:cTn>
                                        <p:tgtEl>
                                          <p:spTgt spid="1215"/>
                                        </p:tgtEl>
                                        <p:attrNameLst>
                                          <p:attrName>style.visibility</p:attrName>
                                        </p:attrNameLst>
                                      </p:cBhvr>
                                      <p:to>
                                        <p:strVal val="visible"/>
                                      </p:to>
                                    </p:set>
                                    <p:anim calcmode="lin" valueType="num">
                                      <p:cBhvr additive="base">
                                        <p:cTn id="128" dur="500" fill="hold"/>
                                        <p:tgtEl>
                                          <p:spTgt spid="1215"/>
                                        </p:tgtEl>
                                        <p:attrNameLst>
                                          <p:attrName>ppt_x</p:attrName>
                                        </p:attrNameLst>
                                      </p:cBhvr>
                                      <p:tavLst>
                                        <p:tav tm="0">
                                          <p:val>
                                            <p:strVal val="1+#ppt_w/2"/>
                                          </p:val>
                                        </p:tav>
                                        <p:tav tm="100000">
                                          <p:val>
                                            <p:strVal val="#ppt_x"/>
                                          </p:val>
                                        </p:tav>
                                      </p:tavLst>
                                    </p:anim>
                                    <p:anim calcmode="lin" valueType="num">
                                      <p:cBhvr additive="base">
                                        <p:cTn id="129" dur="500" fill="hold"/>
                                        <p:tgtEl>
                                          <p:spTgt spid="1215"/>
                                        </p:tgtEl>
                                        <p:attrNameLst>
                                          <p:attrName>ppt_y</p:attrName>
                                        </p:attrNameLst>
                                      </p:cBhvr>
                                      <p:tavLst>
                                        <p:tav tm="0">
                                          <p:val>
                                            <p:strVal val="#ppt_y"/>
                                          </p:val>
                                        </p:tav>
                                        <p:tav tm="100000">
                                          <p:val>
                                            <p:strVal val="#ppt_y"/>
                                          </p:val>
                                        </p:tav>
                                      </p:tavLst>
                                    </p:anim>
                                  </p:childTnLst>
                                </p:cTn>
                              </p:par>
                            </p:childTnLst>
                          </p:cTn>
                        </p:par>
                        <p:par>
                          <p:cTn id="130" fill="hold">
                            <p:stCondLst>
                              <p:cond delay="12500"/>
                            </p:stCondLst>
                            <p:childTnLst>
                              <p:par>
                                <p:cTn id="131" presetID="10" presetClass="entr" presetSubtype="0" fill="hold" grpId="0" nodeType="afterEffect">
                                  <p:stCondLst>
                                    <p:cond delay="0"/>
                                  </p:stCondLst>
                                  <p:childTnLst>
                                    <p:set>
                                      <p:cBhvr>
                                        <p:cTn id="132" dur="1" fill="hold">
                                          <p:stCondLst>
                                            <p:cond delay="0"/>
                                          </p:stCondLst>
                                        </p:cTn>
                                        <p:tgtEl>
                                          <p:spTgt spid="1222"/>
                                        </p:tgtEl>
                                        <p:attrNameLst>
                                          <p:attrName>style.visibility</p:attrName>
                                        </p:attrNameLst>
                                      </p:cBhvr>
                                      <p:to>
                                        <p:strVal val="visible"/>
                                      </p:to>
                                    </p:set>
                                    <p:animEffect transition="in" filter="fade">
                                      <p:cBhvr>
                                        <p:cTn id="133" dur="500"/>
                                        <p:tgtEl>
                                          <p:spTgt spid="1222"/>
                                        </p:tgtEl>
                                      </p:cBhvr>
                                    </p:animEffect>
                                  </p:childTnLst>
                                </p:cTn>
                              </p:par>
                            </p:childTnLst>
                          </p:cTn>
                        </p:par>
                        <p:par>
                          <p:cTn id="134" fill="hold">
                            <p:stCondLst>
                              <p:cond delay="13000"/>
                            </p:stCondLst>
                            <p:childTnLst>
                              <p:par>
                                <p:cTn id="135" presetID="2" presetClass="entr" presetSubtype="2" fill="hold" grpId="0" nodeType="afterEffect">
                                  <p:stCondLst>
                                    <p:cond delay="0"/>
                                  </p:stCondLst>
                                  <p:childTnLst>
                                    <p:set>
                                      <p:cBhvr>
                                        <p:cTn id="136" dur="1" fill="hold">
                                          <p:stCondLst>
                                            <p:cond delay="0"/>
                                          </p:stCondLst>
                                        </p:cTn>
                                        <p:tgtEl>
                                          <p:spTgt spid="1216"/>
                                        </p:tgtEl>
                                        <p:attrNameLst>
                                          <p:attrName>style.visibility</p:attrName>
                                        </p:attrNameLst>
                                      </p:cBhvr>
                                      <p:to>
                                        <p:strVal val="visible"/>
                                      </p:to>
                                    </p:set>
                                    <p:anim calcmode="lin" valueType="num">
                                      <p:cBhvr additive="base">
                                        <p:cTn id="137" dur="500" fill="hold"/>
                                        <p:tgtEl>
                                          <p:spTgt spid="1216"/>
                                        </p:tgtEl>
                                        <p:attrNameLst>
                                          <p:attrName>ppt_x</p:attrName>
                                        </p:attrNameLst>
                                      </p:cBhvr>
                                      <p:tavLst>
                                        <p:tav tm="0">
                                          <p:val>
                                            <p:strVal val="1+#ppt_w/2"/>
                                          </p:val>
                                        </p:tav>
                                        <p:tav tm="100000">
                                          <p:val>
                                            <p:strVal val="#ppt_x"/>
                                          </p:val>
                                        </p:tav>
                                      </p:tavLst>
                                    </p:anim>
                                    <p:anim calcmode="lin" valueType="num">
                                      <p:cBhvr additive="base">
                                        <p:cTn id="138" dur="500" fill="hold"/>
                                        <p:tgtEl>
                                          <p:spTgt spid="1216"/>
                                        </p:tgtEl>
                                        <p:attrNameLst>
                                          <p:attrName>ppt_y</p:attrName>
                                        </p:attrNameLst>
                                      </p:cBhvr>
                                      <p:tavLst>
                                        <p:tav tm="0">
                                          <p:val>
                                            <p:strVal val="#ppt_y"/>
                                          </p:val>
                                        </p:tav>
                                        <p:tav tm="100000">
                                          <p:val>
                                            <p:strVal val="#ppt_y"/>
                                          </p:val>
                                        </p:tav>
                                      </p:tavLst>
                                    </p:anim>
                                  </p:childTnLst>
                                </p:cTn>
                              </p:par>
                            </p:childTnLst>
                          </p:cTn>
                        </p:par>
                        <p:par>
                          <p:cTn id="139" fill="hold">
                            <p:stCondLst>
                              <p:cond delay="13500"/>
                            </p:stCondLst>
                            <p:childTnLst>
                              <p:par>
                                <p:cTn id="140" presetID="2" presetClass="entr" presetSubtype="2" fill="hold" grpId="0" nodeType="afterEffect">
                                  <p:stCondLst>
                                    <p:cond delay="0"/>
                                  </p:stCondLst>
                                  <p:childTnLst>
                                    <p:set>
                                      <p:cBhvr>
                                        <p:cTn id="141" dur="1" fill="hold">
                                          <p:stCondLst>
                                            <p:cond delay="0"/>
                                          </p:stCondLst>
                                        </p:cTn>
                                        <p:tgtEl>
                                          <p:spTgt spid="1217"/>
                                        </p:tgtEl>
                                        <p:attrNameLst>
                                          <p:attrName>style.visibility</p:attrName>
                                        </p:attrNameLst>
                                      </p:cBhvr>
                                      <p:to>
                                        <p:strVal val="visible"/>
                                      </p:to>
                                    </p:set>
                                    <p:anim calcmode="lin" valueType="num">
                                      <p:cBhvr additive="base">
                                        <p:cTn id="142" dur="500" fill="hold"/>
                                        <p:tgtEl>
                                          <p:spTgt spid="1217"/>
                                        </p:tgtEl>
                                        <p:attrNameLst>
                                          <p:attrName>ppt_x</p:attrName>
                                        </p:attrNameLst>
                                      </p:cBhvr>
                                      <p:tavLst>
                                        <p:tav tm="0">
                                          <p:val>
                                            <p:strVal val="1+#ppt_w/2"/>
                                          </p:val>
                                        </p:tav>
                                        <p:tav tm="100000">
                                          <p:val>
                                            <p:strVal val="#ppt_x"/>
                                          </p:val>
                                        </p:tav>
                                      </p:tavLst>
                                    </p:anim>
                                    <p:anim calcmode="lin" valueType="num">
                                      <p:cBhvr additive="base">
                                        <p:cTn id="143" dur="500" fill="hold"/>
                                        <p:tgtEl>
                                          <p:spTgt spid="1217"/>
                                        </p:tgtEl>
                                        <p:attrNameLst>
                                          <p:attrName>ppt_y</p:attrName>
                                        </p:attrNameLst>
                                      </p:cBhvr>
                                      <p:tavLst>
                                        <p:tav tm="0">
                                          <p:val>
                                            <p:strVal val="#ppt_y"/>
                                          </p:val>
                                        </p:tav>
                                        <p:tav tm="100000">
                                          <p:val>
                                            <p:strVal val="#ppt_y"/>
                                          </p:val>
                                        </p:tav>
                                      </p:tavLst>
                                    </p:anim>
                                  </p:childTnLst>
                                </p:cTn>
                              </p:par>
                            </p:childTnLst>
                          </p:cTn>
                        </p:par>
                        <p:par>
                          <p:cTn id="144" fill="hold">
                            <p:stCondLst>
                              <p:cond delay="14000"/>
                            </p:stCondLst>
                            <p:childTnLst>
                              <p:par>
                                <p:cTn id="145" presetID="2" presetClass="entr" presetSubtype="2" fill="hold" grpId="0" nodeType="afterEffect">
                                  <p:stCondLst>
                                    <p:cond delay="0"/>
                                  </p:stCondLst>
                                  <p:childTnLst>
                                    <p:set>
                                      <p:cBhvr>
                                        <p:cTn id="146" dur="1" fill="hold">
                                          <p:stCondLst>
                                            <p:cond delay="0"/>
                                          </p:stCondLst>
                                        </p:cTn>
                                        <p:tgtEl>
                                          <p:spTgt spid="1218"/>
                                        </p:tgtEl>
                                        <p:attrNameLst>
                                          <p:attrName>style.visibility</p:attrName>
                                        </p:attrNameLst>
                                      </p:cBhvr>
                                      <p:to>
                                        <p:strVal val="visible"/>
                                      </p:to>
                                    </p:set>
                                    <p:anim calcmode="lin" valueType="num">
                                      <p:cBhvr additive="base">
                                        <p:cTn id="147" dur="500" fill="hold"/>
                                        <p:tgtEl>
                                          <p:spTgt spid="1218"/>
                                        </p:tgtEl>
                                        <p:attrNameLst>
                                          <p:attrName>ppt_x</p:attrName>
                                        </p:attrNameLst>
                                      </p:cBhvr>
                                      <p:tavLst>
                                        <p:tav tm="0">
                                          <p:val>
                                            <p:strVal val="1+#ppt_w/2"/>
                                          </p:val>
                                        </p:tav>
                                        <p:tav tm="100000">
                                          <p:val>
                                            <p:strVal val="#ppt_x"/>
                                          </p:val>
                                        </p:tav>
                                      </p:tavLst>
                                    </p:anim>
                                    <p:anim calcmode="lin" valueType="num">
                                      <p:cBhvr additive="base">
                                        <p:cTn id="148" dur="500" fill="hold"/>
                                        <p:tgtEl>
                                          <p:spTgt spid="1218"/>
                                        </p:tgtEl>
                                        <p:attrNameLst>
                                          <p:attrName>ppt_y</p:attrName>
                                        </p:attrNameLst>
                                      </p:cBhvr>
                                      <p:tavLst>
                                        <p:tav tm="0">
                                          <p:val>
                                            <p:strVal val="#ppt_y"/>
                                          </p:val>
                                        </p:tav>
                                        <p:tav tm="100000">
                                          <p:val>
                                            <p:strVal val="#ppt_y"/>
                                          </p:val>
                                        </p:tav>
                                      </p:tavLst>
                                    </p:anim>
                                  </p:childTnLst>
                                </p:cTn>
                              </p:par>
                            </p:childTnLst>
                          </p:cTn>
                        </p:par>
                        <p:par>
                          <p:cTn id="149" fill="hold">
                            <p:stCondLst>
                              <p:cond delay="14500"/>
                            </p:stCondLst>
                            <p:childTnLst>
                              <p:par>
                                <p:cTn id="150" presetID="2" presetClass="entr" presetSubtype="2" fill="hold" grpId="0" nodeType="afterEffect">
                                  <p:stCondLst>
                                    <p:cond delay="0"/>
                                  </p:stCondLst>
                                  <p:childTnLst>
                                    <p:set>
                                      <p:cBhvr>
                                        <p:cTn id="151" dur="1" fill="hold">
                                          <p:stCondLst>
                                            <p:cond delay="0"/>
                                          </p:stCondLst>
                                        </p:cTn>
                                        <p:tgtEl>
                                          <p:spTgt spid="1219"/>
                                        </p:tgtEl>
                                        <p:attrNameLst>
                                          <p:attrName>style.visibility</p:attrName>
                                        </p:attrNameLst>
                                      </p:cBhvr>
                                      <p:to>
                                        <p:strVal val="visible"/>
                                      </p:to>
                                    </p:set>
                                    <p:anim calcmode="lin" valueType="num">
                                      <p:cBhvr additive="base">
                                        <p:cTn id="152" dur="500" fill="hold"/>
                                        <p:tgtEl>
                                          <p:spTgt spid="1219"/>
                                        </p:tgtEl>
                                        <p:attrNameLst>
                                          <p:attrName>ppt_x</p:attrName>
                                        </p:attrNameLst>
                                      </p:cBhvr>
                                      <p:tavLst>
                                        <p:tav tm="0">
                                          <p:val>
                                            <p:strVal val="1+#ppt_w/2"/>
                                          </p:val>
                                        </p:tav>
                                        <p:tav tm="100000">
                                          <p:val>
                                            <p:strVal val="#ppt_x"/>
                                          </p:val>
                                        </p:tav>
                                      </p:tavLst>
                                    </p:anim>
                                    <p:anim calcmode="lin" valueType="num">
                                      <p:cBhvr additive="base">
                                        <p:cTn id="153" dur="500" fill="hold"/>
                                        <p:tgtEl>
                                          <p:spTgt spid="1219"/>
                                        </p:tgtEl>
                                        <p:attrNameLst>
                                          <p:attrName>ppt_y</p:attrName>
                                        </p:attrNameLst>
                                      </p:cBhvr>
                                      <p:tavLst>
                                        <p:tav tm="0">
                                          <p:val>
                                            <p:strVal val="#ppt_y"/>
                                          </p:val>
                                        </p:tav>
                                        <p:tav tm="100000">
                                          <p:val>
                                            <p:strVal val="#ppt_y"/>
                                          </p:val>
                                        </p:tav>
                                      </p:tavLst>
                                    </p:anim>
                                  </p:childTnLst>
                                </p:cTn>
                              </p:par>
                            </p:childTnLst>
                          </p:cTn>
                        </p:par>
                        <p:par>
                          <p:cTn id="154" fill="hold">
                            <p:stCondLst>
                              <p:cond delay="15000"/>
                            </p:stCondLst>
                            <p:childTnLst>
                              <p:par>
                                <p:cTn id="155" presetID="2" presetClass="entr" presetSubtype="2" fill="hold" grpId="0" nodeType="afterEffect">
                                  <p:stCondLst>
                                    <p:cond delay="0"/>
                                  </p:stCondLst>
                                  <p:childTnLst>
                                    <p:set>
                                      <p:cBhvr>
                                        <p:cTn id="156" dur="1" fill="hold">
                                          <p:stCondLst>
                                            <p:cond delay="0"/>
                                          </p:stCondLst>
                                        </p:cTn>
                                        <p:tgtEl>
                                          <p:spTgt spid="1220"/>
                                        </p:tgtEl>
                                        <p:attrNameLst>
                                          <p:attrName>style.visibility</p:attrName>
                                        </p:attrNameLst>
                                      </p:cBhvr>
                                      <p:to>
                                        <p:strVal val="visible"/>
                                      </p:to>
                                    </p:set>
                                    <p:anim calcmode="lin" valueType="num">
                                      <p:cBhvr additive="base">
                                        <p:cTn id="157" dur="500" fill="hold"/>
                                        <p:tgtEl>
                                          <p:spTgt spid="1220"/>
                                        </p:tgtEl>
                                        <p:attrNameLst>
                                          <p:attrName>ppt_x</p:attrName>
                                        </p:attrNameLst>
                                      </p:cBhvr>
                                      <p:tavLst>
                                        <p:tav tm="0">
                                          <p:val>
                                            <p:strVal val="1+#ppt_w/2"/>
                                          </p:val>
                                        </p:tav>
                                        <p:tav tm="100000">
                                          <p:val>
                                            <p:strVal val="#ppt_x"/>
                                          </p:val>
                                        </p:tav>
                                      </p:tavLst>
                                    </p:anim>
                                    <p:anim calcmode="lin" valueType="num">
                                      <p:cBhvr additive="base">
                                        <p:cTn id="158" dur="500" fill="hold"/>
                                        <p:tgtEl>
                                          <p:spTgt spid="12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1" grpId="0" animBg="1"/>
      <p:bldP spid="1212" grpId="0" animBg="1"/>
      <p:bldP spid="1213" grpId="0" animBg="1"/>
      <p:bldP spid="1214" grpId="0" animBg="1"/>
      <p:bldP spid="1215" grpId="0" animBg="1"/>
      <p:bldP spid="1216" grpId="0" animBg="1"/>
      <p:bldP spid="1217" grpId="0" animBg="1"/>
      <p:bldP spid="1218" grpId="0" animBg="1"/>
      <p:bldP spid="1219" grpId="0" animBg="1"/>
      <p:bldP spid="1220" grpId="0" animBg="1"/>
      <p:bldP spid="1221" grpId="0"/>
      <p:bldP spid="1222" grpId="0"/>
      <p:bldP spid="1224" grpId="0"/>
      <p:bldP spid="1225" grpId="0"/>
      <p:bldP spid="1226" grpId="0"/>
      <p:bldP spid="1227" grpId="0"/>
      <p:bldP spid="1237" grpId="0"/>
      <p:bldP spid="1238" grpId="0"/>
      <p:bldP spid="1239" grpId="0"/>
      <p:bldP spid="1240" grpId="0" animBg="1"/>
      <p:bldP spid="1241" grpId="0" animBg="1"/>
      <p:bldP spid="1242" grpId="0" animBg="1"/>
    </p:bldLst>
  </p:timing>
</p:sld>
</file>

<file path=ppt/slides/slide16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9" name="Straight Connector 18"/>
          <p:cNvCxnSpPr/>
          <p:nvPr/>
        </p:nvCxnSpPr>
        <p:spPr>
          <a:xfrm>
            <a:off x="4112784" y="6028402"/>
            <a:ext cx="1907918"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1101191" y="6028402"/>
            <a:ext cx="1758148"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783204" y="659204"/>
            <a:ext cx="9582183" cy="5230602"/>
            <a:chOff x="2193925" y="1978025"/>
            <a:chExt cx="6991351" cy="3816351"/>
          </a:xfrm>
          <a:solidFill>
            <a:srgbClr val="161F28"/>
          </a:solidFill>
        </p:grpSpPr>
        <p:sp>
          <p:nvSpPr>
            <p:cNvPr id="22" name="Rectangle 8"/>
            <p:cNvSpPr>
              <a:spLocks noChangeArrowheads="1"/>
            </p:cNvSpPr>
            <p:nvPr/>
          </p:nvSpPr>
          <p:spPr bwMode="auto">
            <a:xfrm>
              <a:off x="2224088" y="2576513"/>
              <a:ext cx="39688"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9"/>
            <p:cNvSpPr>
              <a:spLocks/>
            </p:cNvSpPr>
            <p:nvPr/>
          </p:nvSpPr>
          <p:spPr bwMode="auto">
            <a:xfrm>
              <a:off x="2193925" y="2065338"/>
              <a:ext cx="2090738" cy="1871663"/>
            </a:xfrm>
            <a:custGeom>
              <a:avLst/>
              <a:gdLst>
                <a:gd name="T0" fmla="*/ 385 w 1317"/>
                <a:gd name="T1" fmla="*/ 45 h 1179"/>
                <a:gd name="T2" fmla="*/ 302 w 1317"/>
                <a:gd name="T3" fmla="*/ 51 h 1179"/>
                <a:gd name="T4" fmla="*/ 144 w 1317"/>
                <a:gd name="T5" fmla="*/ 115 h 1179"/>
                <a:gd name="T6" fmla="*/ 37 w 1317"/>
                <a:gd name="T7" fmla="*/ 198 h 1179"/>
                <a:gd name="T8" fmla="*/ 34 w 1317"/>
                <a:gd name="T9" fmla="*/ 225 h 1179"/>
                <a:gd name="T10" fmla="*/ 115 w 1317"/>
                <a:gd name="T11" fmla="*/ 229 h 1179"/>
                <a:gd name="T12" fmla="*/ 262 w 1317"/>
                <a:gd name="T13" fmla="*/ 204 h 1179"/>
                <a:gd name="T14" fmla="*/ 349 w 1317"/>
                <a:gd name="T15" fmla="*/ 402 h 1179"/>
                <a:gd name="T16" fmla="*/ 298 w 1317"/>
                <a:gd name="T17" fmla="*/ 465 h 1179"/>
                <a:gd name="T18" fmla="*/ 251 w 1317"/>
                <a:gd name="T19" fmla="*/ 680 h 1179"/>
                <a:gd name="T20" fmla="*/ 318 w 1317"/>
                <a:gd name="T21" fmla="*/ 755 h 1179"/>
                <a:gd name="T22" fmla="*/ 361 w 1317"/>
                <a:gd name="T23" fmla="*/ 787 h 1179"/>
                <a:gd name="T24" fmla="*/ 321 w 1317"/>
                <a:gd name="T25" fmla="*/ 824 h 1179"/>
                <a:gd name="T26" fmla="*/ 351 w 1317"/>
                <a:gd name="T27" fmla="*/ 831 h 1179"/>
                <a:gd name="T28" fmla="*/ 428 w 1317"/>
                <a:gd name="T29" fmla="*/ 891 h 1179"/>
                <a:gd name="T30" fmla="*/ 462 w 1317"/>
                <a:gd name="T31" fmla="*/ 998 h 1179"/>
                <a:gd name="T32" fmla="*/ 596 w 1317"/>
                <a:gd name="T33" fmla="*/ 1042 h 1179"/>
                <a:gd name="T34" fmla="*/ 670 w 1317"/>
                <a:gd name="T35" fmla="*/ 1105 h 1179"/>
                <a:gd name="T36" fmla="*/ 743 w 1317"/>
                <a:gd name="T37" fmla="*/ 1143 h 1179"/>
                <a:gd name="T38" fmla="*/ 781 w 1317"/>
                <a:gd name="T39" fmla="*/ 1142 h 1179"/>
                <a:gd name="T40" fmla="*/ 724 w 1317"/>
                <a:gd name="T41" fmla="*/ 1005 h 1179"/>
                <a:gd name="T42" fmla="*/ 683 w 1317"/>
                <a:gd name="T43" fmla="*/ 969 h 1179"/>
                <a:gd name="T44" fmla="*/ 650 w 1317"/>
                <a:gd name="T45" fmla="*/ 935 h 1179"/>
                <a:gd name="T46" fmla="*/ 587 w 1317"/>
                <a:gd name="T47" fmla="*/ 934 h 1179"/>
                <a:gd name="T48" fmla="*/ 580 w 1317"/>
                <a:gd name="T49" fmla="*/ 858 h 1179"/>
                <a:gd name="T50" fmla="*/ 613 w 1317"/>
                <a:gd name="T51" fmla="*/ 755 h 1179"/>
                <a:gd name="T52" fmla="*/ 706 w 1317"/>
                <a:gd name="T53" fmla="*/ 788 h 1179"/>
                <a:gd name="T54" fmla="*/ 784 w 1317"/>
                <a:gd name="T55" fmla="*/ 823 h 1179"/>
                <a:gd name="T56" fmla="*/ 859 w 1317"/>
                <a:gd name="T57" fmla="*/ 728 h 1179"/>
                <a:gd name="T58" fmla="*/ 924 w 1317"/>
                <a:gd name="T59" fmla="*/ 604 h 1179"/>
                <a:gd name="T60" fmla="*/ 995 w 1317"/>
                <a:gd name="T61" fmla="*/ 579 h 1179"/>
                <a:gd name="T62" fmla="*/ 1058 w 1317"/>
                <a:gd name="T63" fmla="*/ 512 h 1179"/>
                <a:gd name="T64" fmla="*/ 1142 w 1317"/>
                <a:gd name="T65" fmla="*/ 477 h 1179"/>
                <a:gd name="T66" fmla="*/ 1172 w 1317"/>
                <a:gd name="T67" fmla="*/ 390 h 1179"/>
                <a:gd name="T68" fmla="*/ 1253 w 1317"/>
                <a:gd name="T69" fmla="*/ 409 h 1179"/>
                <a:gd name="T70" fmla="*/ 1317 w 1317"/>
                <a:gd name="T71" fmla="*/ 298 h 1179"/>
                <a:gd name="T72" fmla="*/ 1278 w 1317"/>
                <a:gd name="T73" fmla="*/ 313 h 1179"/>
                <a:gd name="T74" fmla="*/ 1311 w 1317"/>
                <a:gd name="T75" fmla="*/ 127 h 1179"/>
                <a:gd name="T76" fmla="*/ 1313 w 1317"/>
                <a:gd name="T77" fmla="*/ 77 h 1179"/>
                <a:gd name="T78" fmla="*/ 1250 w 1317"/>
                <a:gd name="T79" fmla="*/ 48 h 1179"/>
                <a:gd name="T80" fmla="*/ 1219 w 1317"/>
                <a:gd name="T81" fmla="*/ 148 h 1179"/>
                <a:gd name="T82" fmla="*/ 1221 w 1317"/>
                <a:gd name="T83" fmla="*/ 224 h 1179"/>
                <a:gd name="T84" fmla="*/ 1194 w 1317"/>
                <a:gd name="T85" fmla="*/ 122 h 1179"/>
                <a:gd name="T86" fmla="*/ 1119 w 1317"/>
                <a:gd name="T87" fmla="*/ 158 h 1179"/>
                <a:gd name="T88" fmla="*/ 1075 w 1317"/>
                <a:gd name="T89" fmla="*/ 286 h 1179"/>
                <a:gd name="T90" fmla="*/ 1009 w 1317"/>
                <a:gd name="T91" fmla="*/ 329 h 1179"/>
                <a:gd name="T92" fmla="*/ 963 w 1317"/>
                <a:gd name="T93" fmla="*/ 330 h 1179"/>
                <a:gd name="T94" fmla="*/ 944 w 1317"/>
                <a:gd name="T95" fmla="*/ 289 h 1179"/>
                <a:gd name="T96" fmla="*/ 905 w 1317"/>
                <a:gd name="T97" fmla="*/ 204 h 1179"/>
                <a:gd name="T98" fmla="*/ 1032 w 1317"/>
                <a:gd name="T99" fmla="*/ 164 h 1179"/>
                <a:gd name="T100" fmla="*/ 1103 w 1317"/>
                <a:gd name="T101" fmla="*/ 82 h 1179"/>
                <a:gd name="T102" fmla="*/ 1011 w 1317"/>
                <a:gd name="T103" fmla="*/ 0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17" h="1179">
                  <a:moveTo>
                    <a:pt x="812" y="78"/>
                  </a:moveTo>
                  <a:lnTo>
                    <a:pt x="812" y="45"/>
                  </a:lnTo>
                  <a:lnTo>
                    <a:pt x="385" y="45"/>
                  </a:lnTo>
                  <a:lnTo>
                    <a:pt x="385" y="14"/>
                  </a:lnTo>
                  <a:lnTo>
                    <a:pt x="302" y="14"/>
                  </a:lnTo>
                  <a:lnTo>
                    <a:pt x="302" y="51"/>
                  </a:lnTo>
                  <a:lnTo>
                    <a:pt x="192" y="51"/>
                  </a:lnTo>
                  <a:lnTo>
                    <a:pt x="192" y="115"/>
                  </a:lnTo>
                  <a:lnTo>
                    <a:pt x="144" y="115"/>
                  </a:lnTo>
                  <a:lnTo>
                    <a:pt x="144" y="151"/>
                  </a:lnTo>
                  <a:lnTo>
                    <a:pt x="37" y="151"/>
                  </a:lnTo>
                  <a:lnTo>
                    <a:pt x="37" y="198"/>
                  </a:lnTo>
                  <a:lnTo>
                    <a:pt x="0" y="198"/>
                  </a:lnTo>
                  <a:lnTo>
                    <a:pt x="0" y="225"/>
                  </a:lnTo>
                  <a:lnTo>
                    <a:pt x="34" y="225"/>
                  </a:lnTo>
                  <a:lnTo>
                    <a:pt x="34" y="262"/>
                  </a:lnTo>
                  <a:lnTo>
                    <a:pt x="115" y="262"/>
                  </a:lnTo>
                  <a:lnTo>
                    <a:pt x="115" y="229"/>
                  </a:lnTo>
                  <a:lnTo>
                    <a:pt x="208" y="229"/>
                  </a:lnTo>
                  <a:lnTo>
                    <a:pt x="208" y="204"/>
                  </a:lnTo>
                  <a:lnTo>
                    <a:pt x="262" y="204"/>
                  </a:lnTo>
                  <a:lnTo>
                    <a:pt x="262" y="226"/>
                  </a:lnTo>
                  <a:lnTo>
                    <a:pt x="349" y="226"/>
                  </a:lnTo>
                  <a:lnTo>
                    <a:pt x="349" y="402"/>
                  </a:lnTo>
                  <a:lnTo>
                    <a:pt x="328" y="402"/>
                  </a:lnTo>
                  <a:lnTo>
                    <a:pt x="328" y="465"/>
                  </a:lnTo>
                  <a:lnTo>
                    <a:pt x="298" y="465"/>
                  </a:lnTo>
                  <a:lnTo>
                    <a:pt x="298" y="542"/>
                  </a:lnTo>
                  <a:lnTo>
                    <a:pt x="251" y="542"/>
                  </a:lnTo>
                  <a:lnTo>
                    <a:pt x="251" y="680"/>
                  </a:lnTo>
                  <a:lnTo>
                    <a:pt x="282" y="680"/>
                  </a:lnTo>
                  <a:lnTo>
                    <a:pt x="282" y="755"/>
                  </a:lnTo>
                  <a:lnTo>
                    <a:pt x="318" y="755"/>
                  </a:lnTo>
                  <a:lnTo>
                    <a:pt x="318" y="726"/>
                  </a:lnTo>
                  <a:lnTo>
                    <a:pt x="361" y="726"/>
                  </a:lnTo>
                  <a:lnTo>
                    <a:pt x="361" y="787"/>
                  </a:lnTo>
                  <a:lnTo>
                    <a:pt x="294" y="787"/>
                  </a:lnTo>
                  <a:lnTo>
                    <a:pt x="294" y="824"/>
                  </a:lnTo>
                  <a:lnTo>
                    <a:pt x="321" y="824"/>
                  </a:lnTo>
                  <a:lnTo>
                    <a:pt x="321" y="861"/>
                  </a:lnTo>
                  <a:lnTo>
                    <a:pt x="351" y="861"/>
                  </a:lnTo>
                  <a:lnTo>
                    <a:pt x="351" y="831"/>
                  </a:lnTo>
                  <a:lnTo>
                    <a:pt x="393" y="831"/>
                  </a:lnTo>
                  <a:lnTo>
                    <a:pt x="393" y="891"/>
                  </a:lnTo>
                  <a:lnTo>
                    <a:pt x="428" y="891"/>
                  </a:lnTo>
                  <a:lnTo>
                    <a:pt x="428" y="967"/>
                  </a:lnTo>
                  <a:lnTo>
                    <a:pt x="462" y="967"/>
                  </a:lnTo>
                  <a:lnTo>
                    <a:pt x="462" y="998"/>
                  </a:lnTo>
                  <a:lnTo>
                    <a:pt x="534" y="998"/>
                  </a:lnTo>
                  <a:lnTo>
                    <a:pt x="534" y="1042"/>
                  </a:lnTo>
                  <a:lnTo>
                    <a:pt x="596" y="1042"/>
                  </a:lnTo>
                  <a:lnTo>
                    <a:pt x="596" y="1074"/>
                  </a:lnTo>
                  <a:lnTo>
                    <a:pt x="670" y="1074"/>
                  </a:lnTo>
                  <a:lnTo>
                    <a:pt x="670" y="1105"/>
                  </a:lnTo>
                  <a:lnTo>
                    <a:pt x="710" y="1105"/>
                  </a:lnTo>
                  <a:lnTo>
                    <a:pt x="710" y="1143"/>
                  </a:lnTo>
                  <a:lnTo>
                    <a:pt x="743" y="1143"/>
                  </a:lnTo>
                  <a:lnTo>
                    <a:pt x="743" y="1179"/>
                  </a:lnTo>
                  <a:lnTo>
                    <a:pt x="781" y="1179"/>
                  </a:lnTo>
                  <a:lnTo>
                    <a:pt x="781" y="1142"/>
                  </a:lnTo>
                  <a:lnTo>
                    <a:pt x="754" y="1142"/>
                  </a:lnTo>
                  <a:lnTo>
                    <a:pt x="754" y="1005"/>
                  </a:lnTo>
                  <a:lnTo>
                    <a:pt x="724" y="1005"/>
                  </a:lnTo>
                  <a:lnTo>
                    <a:pt x="724" y="1036"/>
                  </a:lnTo>
                  <a:lnTo>
                    <a:pt x="683" y="1036"/>
                  </a:lnTo>
                  <a:lnTo>
                    <a:pt x="683" y="969"/>
                  </a:lnTo>
                  <a:lnTo>
                    <a:pt x="715" y="969"/>
                  </a:lnTo>
                  <a:lnTo>
                    <a:pt x="715" y="935"/>
                  </a:lnTo>
                  <a:lnTo>
                    <a:pt x="650" y="935"/>
                  </a:lnTo>
                  <a:lnTo>
                    <a:pt x="650" y="962"/>
                  </a:lnTo>
                  <a:lnTo>
                    <a:pt x="587" y="962"/>
                  </a:lnTo>
                  <a:lnTo>
                    <a:pt x="587" y="934"/>
                  </a:lnTo>
                  <a:lnTo>
                    <a:pt x="542" y="934"/>
                  </a:lnTo>
                  <a:lnTo>
                    <a:pt x="542" y="858"/>
                  </a:lnTo>
                  <a:lnTo>
                    <a:pt x="580" y="858"/>
                  </a:lnTo>
                  <a:lnTo>
                    <a:pt x="580" y="791"/>
                  </a:lnTo>
                  <a:lnTo>
                    <a:pt x="613" y="791"/>
                  </a:lnTo>
                  <a:lnTo>
                    <a:pt x="613" y="755"/>
                  </a:lnTo>
                  <a:lnTo>
                    <a:pt x="681" y="755"/>
                  </a:lnTo>
                  <a:lnTo>
                    <a:pt x="681" y="788"/>
                  </a:lnTo>
                  <a:lnTo>
                    <a:pt x="706" y="788"/>
                  </a:lnTo>
                  <a:lnTo>
                    <a:pt x="706" y="751"/>
                  </a:lnTo>
                  <a:lnTo>
                    <a:pt x="784" y="751"/>
                  </a:lnTo>
                  <a:lnTo>
                    <a:pt x="784" y="823"/>
                  </a:lnTo>
                  <a:lnTo>
                    <a:pt x="817" y="823"/>
                  </a:lnTo>
                  <a:lnTo>
                    <a:pt x="817" y="728"/>
                  </a:lnTo>
                  <a:lnTo>
                    <a:pt x="859" y="728"/>
                  </a:lnTo>
                  <a:lnTo>
                    <a:pt x="859" y="686"/>
                  </a:lnTo>
                  <a:lnTo>
                    <a:pt x="924" y="686"/>
                  </a:lnTo>
                  <a:lnTo>
                    <a:pt x="924" y="604"/>
                  </a:lnTo>
                  <a:lnTo>
                    <a:pt x="956" y="604"/>
                  </a:lnTo>
                  <a:lnTo>
                    <a:pt x="956" y="579"/>
                  </a:lnTo>
                  <a:lnTo>
                    <a:pt x="995" y="579"/>
                  </a:lnTo>
                  <a:lnTo>
                    <a:pt x="995" y="546"/>
                  </a:lnTo>
                  <a:lnTo>
                    <a:pt x="1058" y="546"/>
                  </a:lnTo>
                  <a:lnTo>
                    <a:pt x="1058" y="512"/>
                  </a:lnTo>
                  <a:lnTo>
                    <a:pt x="1097" y="512"/>
                  </a:lnTo>
                  <a:lnTo>
                    <a:pt x="1097" y="477"/>
                  </a:lnTo>
                  <a:lnTo>
                    <a:pt x="1142" y="477"/>
                  </a:lnTo>
                  <a:lnTo>
                    <a:pt x="1142" y="509"/>
                  </a:lnTo>
                  <a:lnTo>
                    <a:pt x="1172" y="509"/>
                  </a:lnTo>
                  <a:lnTo>
                    <a:pt x="1172" y="390"/>
                  </a:lnTo>
                  <a:lnTo>
                    <a:pt x="1221" y="390"/>
                  </a:lnTo>
                  <a:lnTo>
                    <a:pt x="1221" y="409"/>
                  </a:lnTo>
                  <a:lnTo>
                    <a:pt x="1253" y="409"/>
                  </a:lnTo>
                  <a:lnTo>
                    <a:pt x="1253" y="375"/>
                  </a:lnTo>
                  <a:lnTo>
                    <a:pt x="1317" y="375"/>
                  </a:lnTo>
                  <a:lnTo>
                    <a:pt x="1317" y="298"/>
                  </a:lnTo>
                  <a:lnTo>
                    <a:pt x="1297" y="298"/>
                  </a:lnTo>
                  <a:lnTo>
                    <a:pt x="1297" y="313"/>
                  </a:lnTo>
                  <a:lnTo>
                    <a:pt x="1278" y="313"/>
                  </a:lnTo>
                  <a:lnTo>
                    <a:pt x="1278" y="165"/>
                  </a:lnTo>
                  <a:lnTo>
                    <a:pt x="1311" y="165"/>
                  </a:lnTo>
                  <a:lnTo>
                    <a:pt x="1311" y="127"/>
                  </a:lnTo>
                  <a:lnTo>
                    <a:pt x="1280" y="127"/>
                  </a:lnTo>
                  <a:lnTo>
                    <a:pt x="1280" y="77"/>
                  </a:lnTo>
                  <a:lnTo>
                    <a:pt x="1313" y="77"/>
                  </a:lnTo>
                  <a:lnTo>
                    <a:pt x="1313" y="48"/>
                  </a:lnTo>
                  <a:lnTo>
                    <a:pt x="1277" y="48"/>
                  </a:lnTo>
                  <a:lnTo>
                    <a:pt x="1250" y="48"/>
                  </a:lnTo>
                  <a:lnTo>
                    <a:pt x="1250" y="79"/>
                  </a:lnTo>
                  <a:lnTo>
                    <a:pt x="1219" y="79"/>
                  </a:lnTo>
                  <a:lnTo>
                    <a:pt x="1219" y="148"/>
                  </a:lnTo>
                  <a:lnTo>
                    <a:pt x="1256" y="148"/>
                  </a:lnTo>
                  <a:lnTo>
                    <a:pt x="1256" y="224"/>
                  </a:lnTo>
                  <a:lnTo>
                    <a:pt x="1221" y="224"/>
                  </a:lnTo>
                  <a:lnTo>
                    <a:pt x="1221" y="189"/>
                  </a:lnTo>
                  <a:lnTo>
                    <a:pt x="1194" y="189"/>
                  </a:lnTo>
                  <a:lnTo>
                    <a:pt x="1194" y="122"/>
                  </a:lnTo>
                  <a:lnTo>
                    <a:pt x="1142" y="122"/>
                  </a:lnTo>
                  <a:lnTo>
                    <a:pt x="1142" y="158"/>
                  </a:lnTo>
                  <a:lnTo>
                    <a:pt x="1119" y="158"/>
                  </a:lnTo>
                  <a:lnTo>
                    <a:pt x="1119" y="261"/>
                  </a:lnTo>
                  <a:lnTo>
                    <a:pt x="1075" y="261"/>
                  </a:lnTo>
                  <a:lnTo>
                    <a:pt x="1075" y="286"/>
                  </a:lnTo>
                  <a:lnTo>
                    <a:pt x="1045" y="286"/>
                  </a:lnTo>
                  <a:lnTo>
                    <a:pt x="1045" y="329"/>
                  </a:lnTo>
                  <a:lnTo>
                    <a:pt x="1009" y="329"/>
                  </a:lnTo>
                  <a:lnTo>
                    <a:pt x="982" y="355"/>
                  </a:lnTo>
                  <a:lnTo>
                    <a:pt x="963" y="355"/>
                  </a:lnTo>
                  <a:lnTo>
                    <a:pt x="963" y="330"/>
                  </a:lnTo>
                  <a:lnTo>
                    <a:pt x="992" y="330"/>
                  </a:lnTo>
                  <a:lnTo>
                    <a:pt x="992" y="289"/>
                  </a:lnTo>
                  <a:lnTo>
                    <a:pt x="944" y="289"/>
                  </a:lnTo>
                  <a:lnTo>
                    <a:pt x="944" y="258"/>
                  </a:lnTo>
                  <a:lnTo>
                    <a:pt x="905" y="258"/>
                  </a:lnTo>
                  <a:lnTo>
                    <a:pt x="905" y="204"/>
                  </a:lnTo>
                  <a:lnTo>
                    <a:pt x="948" y="204"/>
                  </a:lnTo>
                  <a:lnTo>
                    <a:pt x="948" y="164"/>
                  </a:lnTo>
                  <a:lnTo>
                    <a:pt x="1032" y="164"/>
                  </a:lnTo>
                  <a:lnTo>
                    <a:pt x="1032" y="132"/>
                  </a:lnTo>
                  <a:lnTo>
                    <a:pt x="1103" y="132"/>
                  </a:lnTo>
                  <a:lnTo>
                    <a:pt x="1103" y="82"/>
                  </a:lnTo>
                  <a:lnTo>
                    <a:pt x="1065" y="82"/>
                  </a:lnTo>
                  <a:lnTo>
                    <a:pt x="1065" y="0"/>
                  </a:lnTo>
                  <a:lnTo>
                    <a:pt x="1011" y="0"/>
                  </a:lnTo>
                  <a:lnTo>
                    <a:pt x="1011" y="77"/>
                  </a:lnTo>
                  <a:lnTo>
                    <a:pt x="812" y="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0"/>
            <p:cNvSpPr>
              <a:spLocks/>
            </p:cNvSpPr>
            <p:nvPr/>
          </p:nvSpPr>
          <p:spPr bwMode="auto">
            <a:xfrm>
              <a:off x="3359150" y="2028825"/>
              <a:ext cx="303213" cy="100013"/>
            </a:xfrm>
            <a:custGeom>
              <a:avLst/>
              <a:gdLst>
                <a:gd name="T0" fmla="*/ 0 w 191"/>
                <a:gd name="T1" fmla="*/ 0 h 63"/>
                <a:gd name="T2" fmla="*/ 0 w 191"/>
                <a:gd name="T3" fmla="*/ 33 h 63"/>
                <a:gd name="T4" fmla="*/ 61 w 191"/>
                <a:gd name="T5" fmla="*/ 33 h 63"/>
                <a:gd name="T6" fmla="*/ 61 w 191"/>
                <a:gd name="T7" fmla="*/ 63 h 63"/>
                <a:gd name="T8" fmla="*/ 191 w 191"/>
                <a:gd name="T9" fmla="*/ 63 h 63"/>
                <a:gd name="T10" fmla="*/ 191 w 191"/>
                <a:gd name="T11" fmla="*/ 31 h 63"/>
                <a:gd name="T12" fmla="*/ 128 w 191"/>
                <a:gd name="T13" fmla="*/ 31 h 63"/>
                <a:gd name="T14" fmla="*/ 128 w 191"/>
                <a:gd name="T15" fmla="*/ 3 h 63"/>
                <a:gd name="T16" fmla="*/ 0 w 191"/>
                <a:gd name="T1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1" h="63">
                  <a:moveTo>
                    <a:pt x="0" y="0"/>
                  </a:moveTo>
                  <a:lnTo>
                    <a:pt x="0" y="33"/>
                  </a:lnTo>
                  <a:lnTo>
                    <a:pt x="61" y="33"/>
                  </a:lnTo>
                  <a:lnTo>
                    <a:pt x="61" y="63"/>
                  </a:lnTo>
                  <a:lnTo>
                    <a:pt x="191" y="63"/>
                  </a:lnTo>
                  <a:lnTo>
                    <a:pt x="191" y="31"/>
                  </a:lnTo>
                  <a:lnTo>
                    <a:pt x="128" y="31"/>
                  </a:lnTo>
                  <a:lnTo>
                    <a:pt x="128" y="3"/>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1"/>
            <p:cNvSpPr>
              <a:spLocks/>
            </p:cNvSpPr>
            <p:nvPr/>
          </p:nvSpPr>
          <p:spPr bwMode="auto">
            <a:xfrm>
              <a:off x="3949700" y="2014538"/>
              <a:ext cx="211138" cy="180975"/>
            </a:xfrm>
            <a:custGeom>
              <a:avLst/>
              <a:gdLst>
                <a:gd name="T0" fmla="*/ 0 w 133"/>
                <a:gd name="T1" fmla="*/ 42 h 114"/>
                <a:gd name="T2" fmla="*/ 0 w 133"/>
                <a:gd name="T3" fmla="*/ 114 h 114"/>
                <a:gd name="T4" fmla="*/ 31 w 133"/>
                <a:gd name="T5" fmla="*/ 114 h 114"/>
                <a:gd name="T6" fmla="*/ 31 w 133"/>
                <a:gd name="T7" fmla="*/ 74 h 114"/>
                <a:gd name="T8" fmla="*/ 133 w 133"/>
                <a:gd name="T9" fmla="*/ 74 h 114"/>
                <a:gd name="T10" fmla="*/ 133 w 133"/>
                <a:gd name="T11" fmla="*/ 43 h 114"/>
                <a:gd name="T12" fmla="*/ 107 w 133"/>
                <a:gd name="T13" fmla="*/ 43 h 114"/>
                <a:gd name="T14" fmla="*/ 107 w 133"/>
                <a:gd name="T15" fmla="*/ 0 h 114"/>
                <a:gd name="T16" fmla="*/ 1 w 133"/>
                <a:gd name="T17" fmla="*/ 0 h 114"/>
                <a:gd name="T18" fmla="*/ 0 w 133"/>
                <a:gd name="T19" fmla="*/ 4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14">
                  <a:moveTo>
                    <a:pt x="0" y="42"/>
                  </a:moveTo>
                  <a:lnTo>
                    <a:pt x="0" y="114"/>
                  </a:lnTo>
                  <a:lnTo>
                    <a:pt x="31" y="114"/>
                  </a:lnTo>
                  <a:lnTo>
                    <a:pt x="31" y="74"/>
                  </a:lnTo>
                  <a:lnTo>
                    <a:pt x="133" y="74"/>
                  </a:lnTo>
                  <a:lnTo>
                    <a:pt x="133" y="43"/>
                  </a:lnTo>
                  <a:lnTo>
                    <a:pt x="107" y="43"/>
                  </a:lnTo>
                  <a:lnTo>
                    <a:pt x="107" y="0"/>
                  </a:lnTo>
                  <a:lnTo>
                    <a:pt x="1" y="0"/>
                  </a:lnTo>
                  <a:lnTo>
                    <a:pt x="0" y="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13"/>
            <p:cNvSpPr>
              <a:spLocks/>
            </p:cNvSpPr>
            <p:nvPr/>
          </p:nvSpPr>
          <p:spPr bwMode="auto">
            <a:xfrm>
              <a:off x="3454400" y="3824288"/>
              <a:ext cx="1106488" cy="1970088"/>
            </a:xfrm>
            <a:custGeom>
              <a:avLst/>
              <a:gdLst>
                <a:gd name="T0" fmla="*/ 303 w 697"/>
                <a:gd name="T1" fmla="*/ 0 h 1241"/>
                <a:gd name="T2" fmla="*/ 345 w 697"/>
                <a:gd name="T3" fmla="*/ 68 h 1241"/>
                <a:gd name="T4" fmla="*/ 452 w 697"/>
                <a:gd name="T5" fmla="*/ 111 h 1241"/>
                <a:gd name="T6" fmla="*/ 516 w 697"/>
                <a:gd name="T7" fmla="*/ 209 h 1241"/>
                <a:gd name="T8" fmla="*/ 618 w 697"/>
                <a:gd name="T9" fmla="*/ 245 h 1241"/>
                <a:gd name="T10" fmla="*/ 664 w 697"/>
                <a:gd name="T11" fmla="*/ 278 h 1241"/>
                <a:gd name="T12" fmla="*/ 697 w 697"/>
                <a:gd name="T13" fmla="*/ 322 h 1241"/>
                <a:gd name="T14" fmla="*/ 670 w 697"/>
                <a:gd name="T15" fmla="*/ 420 h 1241"/>
                <a:gd name="T16" fmla="*/ 637 w 697"/>
                <a:gd name="T17" fmla="*/ 562 h 1241"/>
                <a:gd name="T18" fmla="*/ 559 w 697"/>
                <a:gd name="T19" fmla="*/ 633 h 1241"/>
                <a:gd name="T20" fmla="*/ 519 w 697"/>
                <a:gd name="T21" fmla="*/ 669 h 1241"/>
                <a:gd name="T22" fmla="*/ 492 w 697"/>
                <a:gd name="T23" fmla="*/ 771 h 1241"/>
                <a:gd name="T24" fmla="*/ 449 w 697"/>
                <a:gd name="T25" fmla="*/ 851 h 1241"/>
                <a:gd name="T26" fmla="*/ 417 w 697"/>
                <a:gd name="T27" fmla="*/ 884 h 1241"/>
                <a:gd name="T28" fmla="*/ 379 w 697"/>
                <a:gd name="T29" fmla="*/ 957 h 1241"/>
                <a:gd name="T30" fmla="*/ 352 w 697"/>
                <a:gd name="T31" fmla="*/ 988 h 1241"/>
                <a:gd name="T32" fmla="*/ 316 w 697"/>
                <a:gd name="T33" fmla="*/ 1065 h 1241"/>
                <a:gd name="T34" fmla="*/ 341 w 697"/>
                <a:gd name="T35" fmla="*/ 1098 h 1241"/>
                <a:gd name="T36" fmla="*/ 318 w 697"/>
                <a:gd name="T37" fmla="*/ 1241 h 1241"/>
                <a:gd name="T38" fmla="*/ 279 w 697"/>
                <a:gd name="T39" fmla="*/ 1199 h 1241"/>
                <a:gd name="T40" fmla="*/ 246 w 697"/>
                <a:gd name="T41" fmla="*/ 1138 h 1241"/>
                <a:gd name="T42" fmla="*/ 202 w 697"/>
                <a:gd name="T43" fmla="*/ 1109 h 1241"/>
                <a:gd name="T44" fmla="*/ 241 w 697"/>
                <a:gd name="T45" fmla="*/ 1065 h 1241"/>
                <a:gd name="T46" fmla="*/ 211 w 697"/>
                <a:gd name="T47" fmla="*/ 988 h 1241"/>
                <a:gd name="T48" fmla="*/ 169 w 697"/>
                <a:gd name="T49" fmla="*/ 921 h 1241"/>
                <a:gd name="T50" fmla="*/ 202 w 697"/>
                <a:gd name="T51" fmla="*/ 875 h 1241"/>
                <a:gd name="T52" fmla="*/ 171 w 697"/>
                <a:gd name="T53" fmla="*/ 837 h 1241"/>
                <a:gd name="T54" fmla="*/ 141 w 697"/>
                <a:gd name="T55" fmla="*/ 556 h 1241"/>
                <a:gd name="T56" fmla="*/ 100 w 697"/>
                <a:gd name="T57" fmla="*/ 532 h 1241"/>
                <a:gd name="T58" fmla="*/ 71 w 697"/>
                <a:gd name="T59" fmla="*/ 495 h 1241"/>
                <a:gd name="T60" fmla="*/ 37 w 697"/>
                <a:gd name="T61" fmla="*/ 423 h 1241"/>
                <a:gd name="T62" fmla="*/ 0 w 697"/>
                <a:gd name="T63" fmla="*/ 359 h 1241"/>
                <a:gd name="T64" fmla="*/ 23 w 697"/>
                <a:gd name="T65" fmla="*/ 174 h 1241"/>
                <a:gd name="T66" fmla="*/ 65 w 697"/>
                <a:gd name="T67" fmla="*/ 40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97" h="1241">
                  <a:moveTo>
                    <a:pt x="70" y="0"/>
                  </a:moveTo>
                  <a:lnTo>
                    <a:pt x="303" y="0"/>
                  </a:lnTo>
                  <a:lnTo>
                    <a:pt x="303" y="68"/>
                  </a:lnTo>
                  <a:lnTo>
                    <a:pt x="345" y="68"/>
                  </a:lnTo>
                  <a:lnTo>
                    <a:pt x="345" y="111"/>
                  </a:lnTo>
                  <a:lnTo>
                    <a:pt x="452" y="111"/>
                  </a:lnTo>
                  <a:lnTo>
                    <a:pt x="452" y="209"/>
                  </a:lnTo>
                  <a:lnTo>
                    <a:pt x="516" y="209"/>
                  </a:lnTo>
                  <a:lnTo>
                    <a:pt x="516" y="245"/>
                  </a:lnTo>
                  <a:lnTo>
                    <a:pt x="618" y="245"/>
                  </a:lnTo>
                  <a:lnTo>
                    <a:pt x="618" y="278"/>
                  </a:lnTo>
                  <a:lnTo>
                    <a:pt x="664" y="278"/>
                  </a:lnTo>
                  <a:lnTo>
                    <a:pt x="664" y="322"/>
                  </a:lnTo>
                  <a:lnTo>
                    <a:pt x="697" y="322"/>
                  </a:lnTo>
                  <a:lnTo>
                    <a:pt x="697" y="420"/>
                  </a:lnTo>
                  <a:lnTo>
                    <a:pt x="670" y="420"/>
                  </a:lnTo>
                  <a:lnTo>
                    <a:pt x="670" y="562"/>
                  </a:lnTo>
                  <a:lnTo>
                    <a:pt x="637" y="562"/>
                  </a:lnTo>
                  <a:lnTo>
                    <a:pt x="637" y="633"/>
                  </a:lnTo>
                  <a:lnTo>
                    <a:pt x="559" y="633"/>
                  </a:lnTo>
                  <a:lnTo>
                    <a:pt x="559" y="669"/>
                  </a:lnTo>
                  <a:lnTo>
                    <a:pt x="519" y="669"/>
                  </a:lnTo>
                  <a:lnTo>
                    <a:pt x="519" y="771"/>
                  </a:lnTo>
                  <a:lnTo>
                    <a:pt x="492" y="771"/>
                  </a:lnTo>
                  <a:lnTo>
                    <a:pt x="492" y="851"/>
                  </a:lnTo>
                  <a:lnTo>
                    <a:pt x="449" y="851"/>
                  </a:lnTo>
                  <a:lnTo>
                    <a:pt x="449" y="884"/>
                  </a:lnTo>
                  <a:lnTo>
                    <a:pt x="417" y="884"/>
                  </a:lnTo>
                  <a:lnTo>
                    <a:pt x="417" y="957"/>
                  </a:lnTo>
                  <a:lnTo>
                    <a:pt x="379" y="957"/>
                  </a:lnTo>
                  <a:lnTo>
                    <a:pt x="379" y="988"/>
                  </a:lnTo>
                  <a:lnTo>
                    <a:pt x="352" y="988"/>
                  </a:lnTo>
                  <a:lnTo>
                    <a:pt x="352" y="1065"/>
                  </a:lnTo>
                  <a:lnTo>
                    <a:pt x="316" y="1065"/>
                  </a:lnTo>
                  <a:lnTo>
                    <a:pt x="316" y="1098"/>
                  </a:lnTo>
                  <a:lnTo>
                    <a:pt x="341" y="1098"/>
                  </a:lnTo>
                  <a:lnTo>
                    <a:pt x="341" y="1241"/>
                  </a:lnTo>
                  <a:lnTo>
                    <a:pt x="318" y="1241"/>
                  </a:lnTo>
                  <a:lnTo>
                    <a:pt x="318" y="1199"/>
                  </a:lnTo>
                  <a:lnTo>
                    <a:pt x="279" y="1199"/>
                  </a:lnTo>
                  <a:lnTo>
                    <a:pt x="279" y="1138"/>
                  </a:lnTo>
                  <a:lnTo>
                    <a:pt x="246" y="1138"/>
                  </a:lnTo>
                  <a:lnTo>
                    <a:pt x="246" y="1109"/>
                  </a:lnTo>
                  <a:lnTo>
                    <a:pt x="202" y="1109"/>
                  </a:lnTo>
                  <a:lnTo>
                    <a:pt x="202" y="1065"/>
                  </a:lnTo>
                  <a:lnTo>
                    <a:pt x="241" y="1065"/>
                  </a:lnTo>
                  <a:lnTo>
                    <a:pt x="241" y="988"/>
                  </a:lnTo>
                  <a:lnTo>
                    <a:pt x="211" y="988"/>
                  </a:lnTo>
                  <a:lnTo>
                    <a:pt x="211" y="921"/>
                  </a:lnTo>
                  <a:lnTo>
                    <a:pt x="169" y="921"/>
                  </a:lnTo>
                  <a:lnTo>
                    <a:pt x="169" y="875"/>
                  </a:lnTo>
                  <a:lnTo>
                    <a:pt x="202" y="875"/>
                  </a:lnTo>
                  <a:lnTo>
                    <a:pt x="202" y="837"/>
                  </a:lnTo>
                  <a:lnTo>
                    <a:pt x="171" y="837"/>
                  </a:lnTo>
                  <a:lnTo>
                    <a:pt x="171" y="556"/>
                  </a:lnTo>
                  <a:lnTo>
                    <a:pt x="141" y="556"/>
                  </a:lnTo>
                  <a:lnTo>
                    <a:pt x="141" y="532"/>
                  </a:lnTo>
                  <a:lnTo>
                    <a:pt x="100" y="532"/>
                  </a:lnTo>
                  <a:lnTo>
                    <a:pt x="100" y="495"/>
                  </a:lnTo>
                  <a:lnTo>
                    <a:pt x="71" y="495"/>
                  </a:lnTo>
                  <a:lnTo>
                    <a:pt x="71" y="423"/>
                  </a:lnTo>
                  <a:lnTo>
                    <a:pt x="37" y="423"/>
                  </a:lnTo>
                  <a:lnTo>
                    <a:pt x="37" y="359"/>
                  </a:lnTo>
                  <a:lnTo>
                    <a:pt x="0" y="359"/>
                  </a:lnTo>
                  <a:lnTo>
                    <a:pt x="0" y="174"/>
                  </a:lnTo>
                  <a:lnTo>
                    <a:pt x="23" y="174"/>
                  </a:lnTo>
                  <a:lnTo>
                    <a:pt x="23" y="40"/>
                  </a:lnTo>
                  <a:lnTo>
                    <a:pt x="65" y="40"/>
                  </a:lnTo>
                  <a:lnTo>
                    <a:pt x="7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Rectangle 14"/>
            <p:cNvSpPr>
              <a:spLocks noChangeArrowheads="1"/>
            </p:cNvSpPr>
            <p:nvPr/>
          </p:nvSpPr>
          <p:spPr bwMode="auto">
            <a:xfrm>
              <a:off x="4305300" y="2211388"/>
              <a:ext cx="44450"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5"/>
            <p:cNvSpPr>
              <a:spLocks/>
            </p:cNvSpPr>
            <p:nvPr/>
          </p:nvSpPr>
          <p:spPr bwMode="auto">
            <a:xfrm>
              <a:off x="5354638" y="2482850"/>
              <a:ext cx="171450" cy="163513"/>
            </a:xfrm>
            <a:custGeom>
              <a:avLst/>
              <a:gdLst>
                <a:gd name="T0" fmla="*/ 4 w 108"/>
                <a:gd name="T1" fmla="*/ 0 h 103"/>
                <a:gd name="T2" fmla="*/ 4 w 108"/>
                <a:gd name="T3" fmla="*/ 28 h 103"/>
                <a:gd name="T4" fmla="*/ 30 w 108"/>
                <a:gd name="T5" fmla="*/ 28 h 103"/>
                <a:gd name="T6" fmla="*/ 30 w 108"/>
                <a:gd name="T7" fmla="*/ 69 h 103"/>
                <a:gd name="T8" fmla="*/ 0 w 108"/>
                <a:gd name="T9" fmla="*/ 69 h 103"/>
                <a:gd name="T10" fmla="*/ 0 w 108"/>
                <a:gd name="T11" fmla="*/ 103 h 103"/>
                <a:gd name="T12" fmla="*/ 108 w 108"/>
                <a:gd name="T13" fmla="*/ 103 h 103"/>
                <a:gd name="T14" fmla="*/ 108 w 108"/>
                <a:gd name="T15" fmla="*/ 75 h 103"/>
                <a:gd name="T16" fmla="*/ 78 w 108"/>
                <a:gd name="T17" fmla="*/ 75 h 103"/>
                <a:gd name="T18" fmla="*/ 78 w 108"/>
                <a:gd name="T19" fmla="*/ 46 h 103"/>
                <a:gd name="T20" fmla="*/ 51 w 108"/>
                <a:gd name="T21" fmla="*/ 46 h 103"/>
                <a:gd name="T22" fmla="*/ 51 w 108"/>
                <a:gd name="T23" fmla="*/ 0 h 103"/>
                <a:gd name="T24" fmla="*/ 4 w 108"/>
                <a:gd name="T2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 h="103">
                  <a:moveTo>
                    <a:pt x="4" y="0"/>
                  </a:moveTo>
                  <a:lnTo>
                    <a:pt x="4" y="28"/>
                  </a:lnTo>
                  <a:lnTo>
                    <a:pt x="30" y="28"/>
                  </a:lnTo>
                  <a:lnTo>
                    <a:pt x="30" y="69"/>
                  </a:lnTo>
                  <a:lnTo>
                    <a:pt x="0" y="69"/>
                  </a:lnTo>
                  <a:lnTo>
                    <a:pt x="0" y="103"/>
                  </a:lnTo>
                  <a:lnTo>
                    <a:pt x="108" y="103"/>
                  </a:lnTo>
                  <a:lnTo>
                    <a:pt x="108" y="75"/>
                  </a:lnTo>
                  <a:lnTo>
                    <a:pt x="78" y="75"/>
                  </a:lnTo>
                  <a:lnTo>
                    <a:pt x="78" y="46"/>
                  </a:lnTo>
                  <a:lnTo>
                    <a:pt x="51" y="46"/>
                  </a:lnTo>
                  <a:lnTo>
                    <a:pt x="51" y="0"/>
                  </a:lnTo>
                  <a:lnTo>
                    <a:pt x="4"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6"/>
            <p:cNvSpPr>
              <a:spLocks/>
            </p:cNvSpPr>
            <p:nvPr/>
          </p:nvSpPr>
          <p:spPr bwMode="auto">
            <a:xfrm>
              <a:off x="5632450" y="2481263"/>
              <a:ext cx="58738" cy="52388"/>
            </a:xfrm>
            <a:custGeom>
              <a:avLst/>
              <a:gdLst>
                <a:gd name="T0" fmla="*/ 15 w 37"/>
                <a:gd name="T1" fmla="*/ 0 h 33"/>
                <a:gd name="T2" fmla="*/ 37 w 37"/>
                <a:gd name="T3" fmla="*/ 0 h 33"/>
                <a:gd name="T4" fmla="*/ 37 w 37"/>
                <a:gd name="T5" fmla="*/ 33 h 33"/>
                <a:gd name="T6" fmla="*/ 0 w 37"/>
                <a:gd name="T7" fmla="*/ 33 h 33"/>
                <a:gd name="T8" fmla="*/ 0 w 37"/>
                <a:gd name="T9" fmla="*/ 11 h 33"/>
                <a:gd name="T10" fmla="*/ 13 w 37"/>
                <a:gd name="T11" fmla="*/ 11 h 33"/>
                <a:gd name="T12" fmla="*/ 15 w 37"/>
                <a:gd name="T13" fmla="*/ 0 h 33"/>
              </a:gdLst>
              <a:ahLst/>
              <a:cxnLst>
                <a:cxn ang="0">
                  <a:pos x="T0" y="T1"/>
                </a:cxn>
                <a:cxn ang="0">
                  <a:pos x="T2" y="T3"/>
                </a:cxn>
                <a:cxn ang="0">
                  <a:pos x="T4" y="T5"/>
                </a:cxn>
                <a:cxn ang="0">
                  <a:pos x="T6" y="T7"/>
                </a:cxn>
                <a:cxn ang="0">
                  <a:pos x="T8" y="T9"/>
                </a:cxn>
                <a:cxn ang="0">
                  <a:pos x="T10" y="T11"/>
                </a:cxn>
                <a:cxn ang="0">
                  <a:pos x="T12" y="T13"/>
                </a:cxn>
              </a:cxnLst>
              <a:rect l="0" t="0" r="r" b="b"/>
              <a:pathLst>
                <a:path w="37" h="33">
                  <a:moveTo>
                    <a:pt x="15" y="0"/>
                  </a:moveTo>
                  <a:lnTo>
                    <a:pt x="37" y="0"/>
                  </a:lnTo>
                  <a:lnTo>
                    <a:pt x="37" y="33"/>
                  </a:lnTo>
                  <a:lnTo>
                    <a:pt x="0" y="33"/>
                  </a:lnTo>
                  <a:lnTo>
                    <a:pt x="0" y="11"/>
                  </a:lnTo>
                  <a:lnTo>
                    <a:pt x="13" y="11"/>
                  </a:lnTo>
                  <a:lnTo>
                    <a:pt x="15"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7"/>
            <p:cNvSpPr>
              <a:spLocks noEditPoints="1"/>
            </p:cNvSpPr>
            <p:nvPr/>
          </p:nvSpPr>
          <p:spPr bwMode="auto">
            <a:xfrm>
              <a:off x="5018088" y="1978025"/>
              <a:ext cx="4038600" cy="3184525"/>
            </a:xfrm>
            <a:custGeom>
              <a:avLst/>
              <a:gdLst>
                <a:gd name="T0" fmla="*/ 1226 w 1785"/>
                <a:gd name="T1" fmla="*/ 20 h 1406"/>
                <a:gd name="T2" fmla="*/ 846 w 1785"/>
                <a:gd name="T3" fmla="*/ 47 h 1406"/>
                <a:gd name="T4" fmla="*/ 603 w 1785"/>
                <a:gd name="T5" fmla="*/ 74 h 1406"/>
                <a:gd name="T6" fmla="*/ 477 w 1785"/>
                <a:gd name="T7" fmla="*/ 45 h 1406"/>
                <a:gd name="T8" fmla="*/ 326 w 1785"/>
                <a:gd name="T9" fmla="*/ 119 h 1406"/>
                <a:gd name="T10" fmla="*/ 328 w 1785"/>
                <a:gd name="T11" fmla="*/ 243 h 1406"/>
                <a:gd name="T12" fmla="*/ 223 w 1785"/>
                <a:gd name="T13" fmla="*/ 328 h 1406"/>
                <a:gd name="T14" fmla="*/ 105 w 1785"/>
                <a:gd name="T15" fmla="*/ 462 h 1406"/>
                <a:gd name="T16" fmla="*/ 102 w 1785"/>
                <a:gd name="T17" fmla="*/ 556 h 1406"/>
                <a:gd name="T18" fmla="*/ 26 w 1785"/>
                <a:gd name="T19" fmla="*/ 671 h 1406"/>
                <a:gd name="T20" fmla="*/ 0 w 1785"/>
                <a:gd name="T21" fmla="*/ 820 h 1406"/>
                <a:gd name="T22" fmla="*/ 147 w 1785"/>
                <a:gd name="T23" fmla="*/ 877 h 1406"/>
                <a:gd name="T24" fmla="*/ 334 w 1785"/>
                <a:gd name="T25" fmla="*/ 1061 h 1406"/>
                <a:gd name="T26" fmla="*/ 354 w 1785"/>
                <a:gd name="T27" fmla="*/ 1331 h 1406"/>
                <a:gd name="T28" fmla="*/ 540 w 1785"/>
                <a:gd name="T29" fmla="*/ 1277 h 1406"/>
                <a:gd name="T30" fmla="*/ 647 w 1785"/>
                <a:gd name="T31" fmla="*/ 1114 h 1406"/>
                <a:gd name="T32" fmla="*/ 700 w 1785"/>
                <a:gd name="T33" fmla="*/ 907 h 1406"/>
                <a:gd name="T34" fmla="*/ 641 w 1785"/>
                <a:gd name="T35" fmla="*/ 728 h 1406"/>
                <a:gd name="T36" fmla="*/ 534 w 1785"/>
                <a:gd name="T37" fmla="*/ 590 h 1406"/>
                <a:gd name="T38" fmla="*/ 623 w 1785"/>
                <a:gd name="T39" fmla="*/ 713 h 1406"/>
                <a:gd name="T40" fmla="*/ 714 w 1785"/>
                <a:gd name="T41" fmla="*/ 758 h 1406"/>
                <a:gd name="T42" fmla="*/ 818 w 1785"/>
                <a:gd name="T43" fmla="*/ 694 h 1406"/>
                <a:gd name="T44" fmla="*/ 750 w 1785"/>
                <a:gd name="T45" fmla="*/ 622 h 1406"/>
                <a:gd name="T46" fmla="*/ 721 w 1785"/>
                <a:gd name="T47" fmla="*/ 587 h 1406"/>
                <a:gd name="T48" fmla="*/ 921 w 1785"/>
                <a:gd name="T49" fmla="*/ 664 h 1406"/>
                <a:gd name="T50" fmla="*/ 1025 w 1785"/>
                <a:gd name="T51" fmla="*/ 836 h 1406"/>
                <a:gd name="T52" fmla="*/ 1137 w 1785"/>
                <a:gd name="T53" fmla="*/ 694 h 1406"/>
                <a:gd name="T54" fmla="*/ 1217 w 1785"/>
                <a:gd name="T55" fmla="*/ 761 h 1406"/>
                <a:gd name="T56" fmla="*/ 1295 w 1785"/>
                <a:gd name="T57" fmla="*/ 793 h 1406"/>
                <a:gd name="T58" fmla="*/ 1362 w 1785"/>
                <a:gd name="T59" fmla="*/ 816 h 1406"/>
                <a:gd name="T60" fmla="*/ 1344 w 1785"/>
                <a:gd name="T61" fmla="*/ 694 h 1406"/>
                <a:gd name="T62" fmla="*/ 1490 w 1785"/>
                <a:gd name="T63" fmla="*/ 545 h 1406"/>
                <a:gd name="T64" fmla="*/ 1469 w 1785"/>
                <a:gd name="T65" fmla="*/ 473 h 1406"/>
                <a:gd name="T66" fmla="*/ 1489 w 1785"/>
                <a:gd name="T67" fmla="*/ 466 h 1406"/>
                <a:gd name="T68" fmla="*/ 1566 w 1785"/>
                <a:gd name="T69" fmla="*/ 395 h 1406"/>
                <a:gd name="T70" fmla="*/ 1477 w 1785"/>
                <a:gd name="T71" fmla="*/ 252 h 1406"/>
                <a:gd name="T72" fmla="*/ 1670 w 1785"/>
                <a:gd name="T73" fmla="*/ 243 h 1406"/>
                <a:gd name="T74" fmla="*/ 1716 w 1785"/>
                <a:gd name="T75" fmla="*/ 224 h 1406"/>
                <a:gd name="T76" fmla="*/ 1737 w 1785"/>
                <a:gd name="T77" fmla="*/ 123 h 1406"/>
                <a:gd name="T78" fmla="*/ 366 w 1785"/>
                <a:gd name="T79" fmla="*/ 195 h 1406"/>
                <a:gd name="T80" fmla="*/ 420 w 1785"/>
                <a:gd name="T81" fmla="*/ 152 h 1406"/>
                <a:gd name="T82" fmla="*/ 475 w 1785"/>
                <a:gd name="T83" fmla="*/ 199 h 1406"/>
                <a:gd name="T84" fmla="*/ 352 w 1785"/>
                <a:gd name="T85" fmla="*/ 223 h 1406"/>
                <a:gd name="T86" fmla="*/ 346 w 1785"/>
                <a:gd name="T87" fmla="*/ 545 h 1406"/>
                <a:gd name="T88" fmla="*/ 225 w 1785"/>
                <a:gd name="T89" fmla="*/ 471 h 1406"/>
                <a:gd name="T90" fmla="*/ 230 w 1785"/>
                <a:gd name="T91" fmla="*/ 419 h 1406"/>
                <a:gd name="T92" fmla="*/ 373 w 1785"/>
                <a:gd name="T93" fmla="*/ 473 h 1406"/>
                <a:gd name="T94" fmla="*/ 348 w 1785"/>
                <a:gd name="T95" fmla="*/ 418 h 1406"/>
                <a:gd name="T96" fmla="*/ 377 w 1785"/>
                <a:gd name="T97" fmla="*/ 399 h 1406"/>
                <a:gd name="T98" fmla="*/ 456 w 1785"/>
                <a:gd name="T99" fmla="*/ 487 h 1406"/>
                <a:gd name="T100" fmla="*/ 618 w 1785"/>
                <a:gd name="T101" fmla="*/ 414 h 1406"/>
                <a:gd name="T102" fmla="*/ 524 w 1785"/>
                <a:gd name="T103" fmla="*/ 371 h 1406"/>
                <a:gd name="T104" fmla="*/ 618 w 1785"/>
                <a:gd name="T105" fmla="*/ 414 h 1406"/>
                <a:gd name="T106" fmla="*/ 694 w 1785"/>
                <a:gd name="T107" fmla="*/ 409 h 1406"/>
                <a:gd name="T108" fmla="*/ 698 w 1785"/>
                <a:gd name="T109" fmla="*/ 347 h 1406"/>
                <a:gd name="T110" fmla="*/ 718 w 1785"/>
                <a:gd name="T111" fmla="*/ 420 h 1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5" h="1406">
                  <a:moveTo>
                    <a:pt x="1704" y="94"/>
                  </a:moveTo>
                  <a:cubicBezTo>
                    <a:pt x="1704" y="73"/>
                    <a:pt x="1704" y="73"/>
                    <a:pt x="1704" y="73"/>
                  </a:cubicBezTo>
                  <a:cubicBezTo>
                    <a:pt x="1474" y="73"/>
                    <a:pt x="1474" y="73"/>
                    <a:pt x="1474" y="73"/>
                  </a:cubicBezTo>
                  <a:cubicBezTo>
                    <a:pt x="1474" y="47"/>
                    <a:pt x="1474" y="47"/>
                    <a:pt x="1474" y="47"/>
                  </a:cubicBezTo>
                  <a:cubicBezTo>
                    <a:pt x="1226" y="47"/>
                    <a:pt x="1226" y="47"/>
                    <a:pt x="1226" y="47"/>
                  </a:cubicBezTo>
                  <a:cubicBezTo>
                    <a:pt x="1226" y="20"/>
                    <a:pt x="1226" y="20"/>
                    <a:pt x="1226" y="20"/>
                  </a:cubicBezTo>
                  <a:cubicBezTo>
                    <a:pt x="1079" y="20"/>
                    <a:pt x="1079" y="20"/>
                    <a:pt x="1079" y="20"/>
                  </a:cubicBezTo>
                  <a:cubicBezTo>
                    <a:pt x="1059" y="0"/>
                    <a:pt x="1059" y="0"/>
                    <a:pt x="1059" y="0"/>
                  </a:cubicBezTo>
                  <a:cubicBezTo>
                    <a:pt x="900" y="0"/>
                    <a:pt x="900" y="0"/>
                    <a:pt x="900" y="0"/>
                  </a:cubicBezTo>
                  <a:cubicBezTo>
                    <a:pt x="900" y="24"/>
                    <a:pt x="900" y="24"/>
                    <a:pt x="900" y="24"/>
                  </a:cubicBezTo>
                  <a:cubicBezTo>
                    <a:pt x="846" y="24"/>
                    <a:pt x="846" y="24"/>
                    <a:pt x="846" y="24"/>
                  </a:cubicBezTo>
                  <a:cubicBezTo>
                    <a:pt x="846" y="47"/>
                    <a:pt x="846" y="47"/>
                    <a:pt x="846" y="47"/>
                  </a:cubicBezTo>
                  <a:cubicBezTo>
                    <a:pt x="740" y="47"/>
                    <a:pt x="740" y="47"/>
                    <a:pt x="740" y="47"/>
                  </a:cubicBezTo>
                  <a:cubicBezTo>
                    <a:pt x="740" y="72"/>
                    <a:pt x="740" y="72"/>
                    <a:pt x="740" y="72"/>
                  </a:cubicBezTo>
                  <a:cubicBezTo>
                    <a:pt x="637" y="72"/>
                    <a:pt x="637" y="72"/>
                    <a:pt x="637" y="72"/>
                  </a:cubicBezTo>
                  <a:cubicBezTo>
                    <a:pt x="637" y="96"/>
                    <a:pt x="637" y="96"/>
                    <a:pt x="637" y="96"/>
                  </a:cubicBezTo>
                  <a:cubicBezTo>
                    <a:pt x="603" y="96"/>
                    <a:pt x="603" y="96"/>
                    <a:pt x="603" y="96"/>
                  </a:cubicBezTo>
                  <a:cubicBezTo>
                    <a:pt x="603" y="74"/>
                    <a:pt x="603" y="74"/>
                    <a:pt x="603" y="74"/>
                  </a:cubicBezTo>
                  <a:cubicBezTo>
                    <a:pt x="579" y="74"/>
                    <a:pt x="579" y="74"/>
                    <a:pt x="579" y="74"/>
                  </a:cubicBezTo>
                  <a:cubicBezTo>
                    <a:pt x="579" y="119"/>
                    <a:pt x="579" y="119"/>
                    <a:pt x="579" y="119"/>
                  </a:cubicBezTo>
                  <a:cubicBezTo>
                    <a:pt x="550" y="119"/>
                    <a:pt x="550" y="119"/>
                    <a:pt x="550" y="119"/>
                  </a:cubicBezTo>
                  <a:cubicBezTo>
                    <a:pt x="550" y="75"/>
                    <a:pt x="550" y="75"/>
                    <a:pt x="550" y="75"/>
                  </a:cubicBezTo>
                  <a:cubicBezTo>
                    <a:pt x="477" y="75"/>
                    <a:pt x="477" y="75"/>
                    <a:pt x="477" y="75"/>
                  </a:cubicBezTo>
                  <a:cubicBezTo>
                    <a:pt x="477" y="45"/>
                    <a:pt x="477" y="45"/>
                    <a:pt x="477" y="45"/>
                  </a:cubicBezTo>
                  <a:cubicBezTo>
                    <a:pt x="423" y="45"/>
                    <a:pt x="423" y="45"/>
                    <a:pt x="423" y="45"/>
                  </a:cubicBezTo>
                  <a:cubicBezTo>
                    <a:pt x="423" y="65"/>
                    <a:pt x="423" y="65"/>
                    <a:pt x="423" y="65"/>
                  </a:cubicBezTo>
                  <a:cubicBezTo>
                    <a:pt x="347" y="65"/>
                    <a:pt x="347" y="65"/>
                    <a:pt x="347" y="65"/>
                  </a:cubicBezTo>
                  <a:cubicBezTo>
                    <a:pt x="347" y="96"/>
                    <a:pt x="347" y="96"/>
                    <a:pt x="347" y="96"/>
                  </a:cubicBezTo>
                  <a:cubicBezTo>
                    <a:pt x="326" y="96"/>
                    <a:pt x="326" y="96"/>
                    <a:pt x="326" y="96"/>
                  </a:cubicBezTo>
                  <a:cubicBezTo>
                    <a:pt x="326" y="119"/>
                    <a:pt x="326" y="119"/>
                    <a:pt x="326" y="119"/>
                  </a:cubicBezTo>
                  <a:cubicBezTo>
                    <a:pt x="297" y="119"/>
                    <a:pt x="297" y="119"/>
                    <a:pt x="297" y="119"/>
                  </a:cubicBezTo>
                  <a:cubicBezTo>
                    <a:pt x="297" y="148"/>
                    <a:pt x="297" y="148"/>
                    <a:pt x="297" y="148"/>
                  </a:cubicBezTo>
                  <a:cubicBezTo>
                    <a:pt x="253" y="148"/>
                    <a:pt x="253" y="148"/>
                    <a:pt x="253" y="148"/>
                  </a:cubicBezTo>
                  <a:cubicBezTo>
                    <a:pt x="253" y="185"/>
                    <a:pt x="253" y="185"/>
                    <a:pt x="253" y="185"/>
                  </a:cubicBezTo>
                  <a:cubicBezTo>
                    <a:pt x="328" y="185"/>
                    <a:pt x="328" y="185"/>
                    <a:pt x="328" y="185"/>
                  </a:cubicBezTo>
                  <a:cubicBezTo>
                    <a:pt x="328" y="243"/>
                    <a:pt x="328" y="243"/>
                    <a:pt x="328" y="243"/>
                  </a:cubicBezTo>
                  <a:cubicBezTo>
                    <a:pt x="308" y="243"/>
                    <a:pt x="308" y="243"/>
                    <a:pt x="308" y="243"/>
                  </a:cubicBezTo>
                  <a:cubicBezTo>
                    <a:pt x="308" y="267"/>
                    <a:pt x="308" y="267"/>
                    <a:pt x="308" y="267"/>
                  </a:cubicBezTo>
                  <a:cubicBezTo>
                    <a:pt x="253" y="267"/>
                    <a:pt x="253" y="267"/>
                    <a:pt x="253" y="267"/>
                  </a:cubicBezTo>
                  <a:cubicBezTo>
                    <a:pt x="253" y="302"/>
                    <a:pt x="253" y="302"/>
                    <a:pt x="253" y="302"/>
                  </a:cubicBezTo>
                  <a:cubicBezTo>
                    <a:pt x="223" y="302"/>
                    <a:pt x="223" y="302"/>
                    <a:pt x="223" y="302"/>
                  </a:cubicBezTo>
                  <a:cubicBezTo>
                    <a:pt x="223" y="328"/>
                    <a:pt x="223" y="328"/>
                    <a:pt x="223" y="328"/>
                  </a:cubicBezTo>
                  <a:cubicBezTo>
                    <a:pt x="159" y="328"/>
                    <a:pt x="159" y="328"/>
                    <a:pt x="159" y="328"/>
                  </a:cubicBezTo>
                  <a:cubicBezTo>
                    <a:pt x="159" y="344"/>
                    <a:pt x="159" y="344"/>
                    <a:pt x="159" y="344"/>
                  </a:cubicBezTo>
                  <a:cubicBezTo>
                    <a:pt x="203" y="344"/>
                    <a:pt x="203" y="344"/>
                    <a:pt x="203" y="344"/>
                  </a:cubicBezTo>
                  <a:cubicBezTo>
                    <a:pt x="203" y="391"/>
                    <a:pt x="203" y="391"/>
                    <a:pt x="203" y="391"/>
                  </a:cubicBezTo>
                  <a:cubicBezTo>
                    <a:pt x="105" y="391"/>
                    <a:pt x="105" y="391"/>
                    <a:pt x="105" y="391"/>
                  </a:cubicBezTo>
                  <a:cubicBezTo>
                    <a:pt x="105" y="462"/>
                    <a:pt x="105" y="462"/>
                    <a:pt x="105" y="462"/>
                  </a:cubicBezTo>
                  <a:cubicBezTo>
                    <a:pt x="134" y="462"/>
                    <a:pt x="134" y="462"/>
                    <a:pt x="134" y="462"/>
                  </a:cubicBezTo>
                  <a:cubicBezTo>
                    <a:pt x="134" y="488"/>
                    <a:pt x="134" y="488"/>
                    <a:pt x="134" y="488"/>
                  </a:cubicBezTo>
                  <a:cubicBezTo>
                    <a:pt x="128" y="488"/>
                    <a:pt x="128" y="488"/>
                    <a:pt x="128" y="488"/>
                  </a:cubicBezTo>
                  <a:cubicBezTo>
                    <a:pt x="127" y="517"/>
                    <a:pt x="127" y="517"/>
                    <a:pt x="127" y="517"/>
                  </a:cubicBezTo>
                  <a:cubicBezTo>
                    <a:pt x="102" y="517"/>
                    <a:pt x="102" y="517"/>
                    <a:pt x="102" y="517"/>
                  </a:cubicBezTo>
                  <a:cubicBezTo>
                    <a:pt x="102" y="556"/>
                    <a:pt x="102" y="556"/>
                    <a:pt x="102" y="556"/>
                  </a:cubicBezTo>
                  <a:cubicBezTo>
                    <a:pt x="73" y="556"/>
                    <a:pt x="73" y="556"/>
                    <a:pt x="73" y="556"/>
                  </a:cubicBezTo>
                  <a:cubicBezTo>
                    <a:pt x="73" y="588"/>
                    <a:pt x="73" y="588"/>
                    <a:pt x="73" y="588"/>
                  </a:cubicBezTo>
                  <a:cubicBezTo>
                    <a:pt x="53" y="588"/>
                    <a:pt x="53" y="588"/>
                    <a:pt x="53" y="588"/>
                  </a:cubicBezTo>
                  <a:cubicBezTo>
                    <a:pt x="53" y="614"/>
                    <a:pt x="53" y="614"/>
                    <a:pt x="53" y="614"/>
                  </a:cubicBezTo>
                  <a:cubicBezTo>
                    <a:pt x="26" y="614"/>
                    <a:pt x="26" y="614"/>
                    <a:pt x="26" y="614"/>
                  </a:cubicBezTo>
                  <a:cubicBezTo>
                    <a:pt x="26" y="671"/>
                    <a:pt x="26" y="671"/>
                    <a:pt x="26" y="671"/>
                  </a:cubicBezTo>
                  <a:cubicBezTo>
                    <a:pt x="0" y="671"/>
                    <a:pt x="0" y="671"/>
                    <a:pt x="0" y="671"/>
                  </a:cubicBezTo>
                  <a:cubicBezTo>
                    <a:pt x="0" y="691"/>
                    <a:pt x="0" y="691"/>
                    <a:pt x="0" y="691"/>
                  </a:cubicBezTo>
                  <a:cubicBezTo>
                    <a:pt x="30" y="691"/>
                    <a:pt x="30" y="691"/>
                    <a:pt x="30" y="691"/>
                  </a:cubicBezTo>
                  <a:cubicBezTo>
                    <a:pt x="30" y="737"/>
                    <a:pt x="30" y="737"/>
                    <a:pt x="30" y="737"/>
                  </a:cubicBezTo>
                  <a:cubicBezTo>
                    <a:pt x="0" y="737"/>
                    <a:pt x="0" y="737"/>
                    <a:pt x="0" y="737"/>
                  </a:cubicBezTo>
                  <a:cubicBezTo>
                    <a:pt x="0" y="820"/>
                    <a:pt x="0" y="820"/>
                    <a:pt x="0" y="820"/>
                  </a:cubicBezTo>
                  <a:cubicBezTo>
                    <a:pt x="33" y="820"/>
                    <a:pt x="33" y="820"/>
                    <a:pt x="33" y="820"/>
                  </a:cubicBezTo>
                  <a:cubicBezTo>
                    <a:pt x="33" y="864"/>
                    <a:pt x="33" y="864"/>
                    <a:pt x="33" y="864"/>
                  </a:cubicBezTo>
                  <a:cubicBezTo>
                    <a:pt x="99" y="864"/>
                    <a:pt x="99" y="864"/>
                    <a:pt x="99" y="864"/>
                  </a:cubicBezTo>
                  <a:cubicBezTo>
                    <a:pt x="99" y="914"/>
                    <a:pt x="99" y="914"/>
                    <a:pt x="99" y="914"/>
                  </a:cubicBezTo>
                  <a:cubicBezTo>
                    <a:pt x="147" y="914"/>
                    <a:pt x="147" y="914"/>
                    <a:pt x="147" y="914"/>
                  </a:cubicBezTo>
                  <a:cubicBezTo>
                    <a:pt x="147" y="877"/>
                    <a:pt x="147" y="877"/>
                    <a:pt x="147" y="877"/>
                  </a:cubicBezTo>
                  <a:cubicBezTo>
                    <a:pt x="257" y="877"/>
                    <a:pt x="257" y="877"/>
                    <a:pt x="257" y="877"/>
                  </a:cubicBezTo>
                  <a:cubicBezTo>
                    <a:pt x="257" y="918"/>
                    <a:pt x="257" y="918"/>
                    <a:pt x="257" y="918"/>
                  </a:cubicBezTo>
                  <a:cubicBezTo>
                    <a:pt x="297" y="918"/>
                    <a:pt x="297" y="918"/>
                    <a:pt x="297" y="918"/>
                  </a:cubicBezTo>
                  <a:cubicBezTo>
                    <a:pt x="297" y="1014"/>
                    <a:pt x="297" y="1014"/>
                    <a:pt x="297" y="1014"/>
                  </a:cubicBezTo>
                  <a:cubicBezTo>
                    <a:pt x="334" y="1014"/>
                    <a:pt x="334" y="1014"/>
                    <a:pt x="334" y="1014"/>
                  </a:cubicBezTo>
                  <a:cubicBezTo>
                    <a:pt x="334" y="1061"/>
                    <a:pt x="334" y="1061"/>
                    <a:pt x="334" y="1061"/>
                  </a:cubicBezTo>
                  <a:cubicBezTo>
                    <a:pt x="354" y="1061"/>
                    <a:pt x="354" y="1061"/>
                    <a:pt x="354" y="1061"/>
                  </a:cubicBezTo>
                  <a:cubicBezTo>
                    <a:pt x="354" y="1140"/>
                    <a:pt x="354" y="1140"/>
                    <a:pt x="354" y="1140"/>
                  </a:cubicBezTo>
                  <a:cubicBezTo>
                    <a:pt x="323" y="1140"/>
                    <a:pt x="323" y="1140"/>
                    <a:pt x="323" y="1140"/>
                  </a:cubicBezTo>
                  <a:cubicBezTo>
                    <a:pt x="323" y="1225"/>
                    <a:pt x="323" y="1225"/>
                    <a:pt x="323" y="1225"/>
                  </a:cubicBezTo>
                  <a:cubicBezTo>
                    <a:pt x="354" y="1225"/>
                    <a:pt x="354" y="1225"/>
                    <a:pt x="354" y="1225"/>
                  </a:cubicBezTo>
                  <a:cubicBezTo>
                    <a:pt x="354" y="1331"/>
                    <a:pt x="354" y="1331"/>
                    <a:pt x="354" y="1331"/>
                  </a:cubicBezTo>
                  <a:cubicBezTo>
                    <a:pt x="376" y="1331"/>
                    <a:pt x="376" y="1331"/>
                    <a:pt x="376" y="1331"/>
                  </a:cubicBezTo>
                  <a:cubicBezTo>
                    <a:pt x="376" y="1406"/>
                    <a:pt x="376" y="1406"/>
                    <a:pt x="376" y="1406"/>
                  </a:cubicBezTo>
                  <a:cubicBezTo>
                    <a:pt x="484" y="1406"/>
                    <a:pt x="484" y="1406"/>
                    <a:pt x="484" y="1406"/>
                  </a:cubicBezTo>
                  <a:cubicBezTo>
                    <a:pt x="484" y="1332"/>
                    <a:pt x="484" y="1332"/>
                    <a:pt x="484" y="1332"/>
                  </a:cubicBezTo>
                  <a:cubicBezTo>
                    <a:pt x="540" y="1332"/>
                    <a:pt x="540" y="1332"/>
                    <a:pt x="540" y="1332"/>
                  </a:cubicBezTo>
                  <a:cubicBezTo>
                    <a:pt x="540" y="1277"/>
                    <a:pt x="540" y="1277"/>
                    <a:pt x="540" y="1277"/>
                  </a:cubicBezTo>
                  <a:cubicBezTo>
                    <a:pt x="569" y="1277"/>
                    <a:pt x="569" y="1277"/>
                    <a:pt x="569" y="1277"/>
                  </a:cubicBezTo>
                  <a:cubicBezTo>
                    <a:pt x="569" y="1212"/>
                    <a:pt x="569" y="1212"/>
                    <a:pt x="569" y="1212"/>
                  </a:cubicBezTo>
                  <a:cubicBezTo>
                    <a:pt x="596" y="1212"/>
                    <a:pt x="596" y="1212"/>
                    <a:pt x="596" y="1212"/>
                  </a:cubicBezTo>
                  <a:cubicBezTo>
                    <a:pt x="596" y="1181"/>
                    <a:pt x="596" y="1181"/>
                    <a:pt x="596" y="1181"/>
                  </a:cubicBezTo>
                  <a:cubicBezTo>
                    <a:pt x="647" y="1181"/>
                    <a:pt x="647" y="1181"/>
                    <a:pt x="647" y="1181"/>
                  </a:cubicBezTo>
                  <a:cubicBezTo>
                    <a:pt x="647" y="1114"/>
                    <a:pt x="647" y="1114"/>
                    <a:pt x="647" y="1114"/>
                  </a:cubicBezTo>
                  <a:cubicBezTo>
                    <a:pt x="617" y="1114"/>
                    <a:pt x="617" y="1114"/>
                    <a:pt x="617" y="1114"/>
                  </a:cubicBezTo>
                  <a:cubicBezTo>
                    <a:pt x="617" y="1021"/>
                    <a:pt x="617" y="1021"/>
                    <a:pt x="617" y="1021"/>
                  </a:cubicBezTo>
                  <a:cubicBezTo>
                    <a:pt x="653" y="1021"/>
                    <a:pt x="653" y="1021"/>
                    <a:pt x="653" y="1021"/>
                  </a:cubicBezTo>
                  <a:cubicBezTo>
                    <a:pt x="653" y="968"/>
                    <a:pt x="653" y="968"/>
                    <a:pt x="653" y="968"/>
                  </a:cubicBezTo>
                  <a:cubicBezTo>
                    <a:pt x="700" y="968"/>
                    <a:pt x="700" y="968"/>
                    <a:pt x="700" y="968"/>
                  </a:cubicBezTo>
                  <a:cubicBezTo>
                    <a:pt x="700" y="907"/>
                    <a:pt x="700" y="907"/>
                    <a:pt x="700" y="907"/>
                  </a:cubicBezTo>
                  <a:cubicBezTo>
                    <a:pt x="741" y="907"/>
                    <a:pt x="741" y="907"/>
                    <a:pt x="741" y="907"/>
                  </a:cubicBezTo>
                  <a:cubicBezTo>
                    <a:pt x="741" y="821"/>
                    <a:pt x="741" y="821"/>
                    <a:pt x="741" y="821"/>
                  </a:cubicBezTo>
                  <a:cubicBezTo>
                    <a:pt x="678" y="821"/>
                    <a:pt x="678" y="821"/>
                    <a:pt x="678" y="821"/>
                  </a:cubicBezTo>
                  <a:cubicBezTo>
                    <a:pt x="678" y="780"/>
                    <a:pt x="678" y="780"/>
                    <a:pt x="678" y="780"/>
                  </a:cubicBezTo>
                  <a:cubicBezTo>
                    <a:pt x="641" y="780"/>
                    <a:pt x="641" y="780"/>
                    <a:pt x="641" y="780"/>
                  </a:cubicBezTo>
                  <a:cubicBezTo>
                    <a:pt x="641" y="728"/>
                    <a:pt x="641" y="728"/>
                    <a:pt x="641" y="728"/>
                  </a:cubicBezTo>
                  <a:cubicBezTo>
                    <a:pt x="594" y="728"/>
                    <a:pt x="594" y="728"/>
                    <a:pt x="594" y="728"/>
                  </a:cubicBezTo>
                  <a:cubicBezTo>
                    <a:pt x="594" y="676"/>
                    <a:pt x="594" y="676"/>
                    <a:pt x="594" y="676"/>
                  </a:cubicBezTo>
                  <a:cubicBezTo>
                    <a:pt x="567" y="676"/>
                    <a:pt x="567" y="676"/>
                    <a:pt x="567" y="676"/>
                  </a:cubicBezTo>
                  <a:cubicBezTo>
                    <a:pt x="567" y="623"/>
                    <a:pt x="567" y="623"/>
                    <a:pt x="567" y="623"/>
                  </a:cubicBezTo>
                  <a:cubicBezTo>
                    <a:pt x="534" y="623"/>
                    <a:pt x="534" y="623"/>
                    <a:pt x="534" y="623"/>
                  </a:cubicBezTo>
                  <a:cubicBezTo>
                    <a:pt x="534" y="590"/>
                    <a:pt x="534" y="590"/>
                    <a:pt x="534" y="590"/>
                  </a:cubicBezTo>
                  <a:cubicBezTo>
                    <a:pt x="570" y="590"/>
                    <a:pt x="570" y="590"/>
                    <a:pt x="570" y="590"/>
                  </a:cubicBezTo>
                  <a:cubicBezTo>
                    <a:pt x="570" y="614"/>
                    <a:pt x="570" y="614"/>
                    <a:pt x="570" y="614"/>
                  </a:cubicBezTo>
                  <a:cubicBezTo>
                    <a:pt x="597" y="614"/>
                    <a:pt x="597" y="614"/>
                    <a:pt x="597" y="614"/>
                  </a:cubicBezTo>
                  <a:cubicBezTo>
                    <a:pt x="597" y="661"/>
                    <a:pt x="597" y="661"/>
                    <a:pt x="597" y="661"/>
                  </a:cubicBezTo>
                  <a:cubicBezTo>
                    <a:pt x="623" y="661"/>
                    <a:pt x="623" y="661"/>
                    <a:pt x="623" y="661"/>
                  </a:cubicBezTo>
                  <a:cubicBezTo>
                    <a:pt x="623" y="713"/>
                    <a:pt x="623" y="713"/>
                    <a:pt x="623" y="713"/>
                  </a:cubicBezTo>
                  <a:cubicBezTo>
                    <a:pt x="650" y="713"/>
                    <a:pt x="650" y="713"/>
                    <a:pt x="650" y="713"/>
                  </a:cubicBezTo>
                  <a:cubicBezTo>
                    <a:pt x="650" y="757"/>
                    <a:pt x="650" y="757"/>
                    <a:pt x="650" y="757"/>
                  </a:cubicBezTo>
                  <a:cubicBezTo>
                    <a:pt x="683" y="757"/>
                    <a:pt x="683" y="757"/>
                    <a:pt x="683" y="757"/>
                  </a:cubicBezTo>
                  <a:cubicBezTo>
                    <a:pt x="683" y="787"/>
                    <a:pt x="683" y="787"/>
                    <a:pt x="683" y="787"/>
                  </a:cubicBezTo>
                  <a:cubicBezTo>
                    <a:pt x="714" y="787"/>
                    <a:pt x="714" y="787"/>
                    <a:pt x="714" y="787"/>
                  </a:cubicBezTo>
                  <a:cubicBezTo>
                    <a:pt x="714" y="758"/>
                    <a:pt x="714" y="758"/>
                    <a:pt x="714" y="758"/>
                  </a:cubicBezTo>
                  <a:cubicBezTo>
                    <a:pt x="765" y="758"/>
                    <a:pt x="765" y="758"/>
                    <a:pt x="765" y="758"/>
                  </a:cubicBezTo>
                  <a:cubicBezTo>
                    <a:pt x="765" y="744"/>
                    <a:pt x="765" y="744"/>
                    <a:pt x="765" y="744"/>
                  </a:cubicBezTo>
                  <a:cubicBezTo>
                    <a:pt x="789" y="744"/>
                    <a:pt x="789" y="744"/>
                    <a:pt x="789" y="744"/>
                  </a:cubicBezTo>
                  <a:cubicBezTo>
                    <a:pt x="789" y="723"/>
                    <a:pt x="789" y="723"/>
                    <a:pt x="789" y="723"/>
                  </a:cubicBezTo>
                  <a:cubicBezTo>
                    <a:pt x="818" y="723"/>
                    <a:pt x="818" y="723"/>
                    <a:pt x="818" y="723"/>
                  </a:cubicBezTo>
                  <a:cubicBezTo>
                    <a:pt x="818" y="694"/>
                    <a:pt x="818" y="694"/>
                    <a:pt x="818" y="694"/>
                  </a:cubicBezTo>
                  <a:cubicBezTo>
                    <a:pt x="844" y="694"/>
                    <a:pt x="844" y="694"/>
                    <a:pt x="844" y="694"/>
                  </a:cubicBezTo>
                  <a:cubicBezTo>
                    <a:pt x="844" y="674"/>
                    <a:pt x="844" y="674"/>
                    <a:pt x="844" y="674"/>
                  </a:cubicBezTo>
                  <a:cubicBezTo>
                    <a:pt x="823" y="674"/>
                    <a:pt x="823" y="674"/>
                    <a:pt x="823" y="674"/>
                  </a:cubicBezTo>
                  <a:cubicBezTo>
                    <a:pt x="823" y="644"/>
                    <a:pt x="823" y="644"/>
                    <a:pt x="823" y="644"/>
                  </a:cubicBezTo>
                  <a:cubicBezTo>
                    <a:pt x="750" y="644"/>
                    <a:pt x="750" y="644"/>
                    <a:pt x="750" y="644"/>
                  </a:cubicBezTo>
                  <a:cubicBezTo>
                    <a:pt x="750" y="622"/>
                    <a:pt x="750" y="622"/>
                    <a:pt x="750" y="622"/>
                  </a:cubicBezTo>
                  <a:cubicBezTo>
                    <a:pt x="723" y="622"/>
                    <a:pt x="723" y="622"/>
                    <a:pt x="723" y="622"/>
                  </a:cubicBezTo>
                  <a:cubicBezTo>
                    <a:pt x="723" y="622"/>
                    <a:pt x="725" y="595"/>
                    <a:pt x="723" y="595"/>
                  </a:cubicBezTo>
                  <a:cubicBezTo>
                    <a:pt x="721" y="595"/>
                    <a:pt x="701" y="595"/>
                    <a:pt x="701" y="595"/>
                  </a:cubicBezTo>
                  <a:cubicBezTo>
                    <a:pt x="701" y="573"/>
                    <a:pt x="701" y="573"/>
                    <a:pt x="701" y="573"/>
                  </a:cubicBezTo>
                  <a:cubicBezTo>
                    <a:pt x="721" y="573"/>
                    <a:pt x="721" y="573"/>
                    <a:pt x="721" y="573"/>
                  </a:cubicBezTo>
                  <a:cubicBezTo>
                    <a:pt x="721" y="587"/>
                    <a:pt x="721" y="587"/>
                    <a:pt x="721" y="587"/>
                  </a:cubicBezTo>
                  <a:cubicBezTo>
                    <a:pt x="743" y="587"/>
                    <a:pt x="743" y="587"/>
                    <a:pt x="743" y="587"/>
                  </a:cubicBezTo>
                  <a:cubicBezTo>
                    <a:pt x="743" y="609"/>
                    <a:pt x="743" y="609"/>
                    <a:pt x="743" y="609"/>
                  </a:cubicBezTo>
                  <a:cubicBezTo>
                    <a:pt x="824" y="609"/>
                    <a:pt x="824" y="609"/>
                    <a:pt x="824" y="609"/>
                  </a:cubicBezTo>
                  <a:cubicBezTo>
                    <a:pt x="824" y="639"/>
                    <a:pt x="824" y="639"/>
                    <a:pt x="824" y="639"/>
                  </a:cubicBezTo>
                  <a:cubicBezTo>
                    <a:pt x="921" y="639"/>
                    <a:pt x="921" y="639"/>
                    <a:pt x="921" y="639"/>
                  </a:cubicBezTo>
                  <a:cubicBezTo>
                    <a:pt x="921" y="664"/>
                    <a:pt x="921" y="664"/>
                    <a:pt x="921" y="664"/>
                  </a:cubicBezTo>
                  <a:cubicBezTo>
                    <a:pt x="950" y="664"/>
                    <a:pt x="950" y="664"/>
                    <a:pt x="950" y="664"/>
                  </a:cubicBezTo>
                  <a:cubicBezTo>
                    <a:pt x="950" y="692"/>
                    <a:pt x="950" y="692"/>
                    <a:pt x="950" y="692"/>
                  </a:cubicBezTo>
                  <a:cubicBezTo>
                    <a:pt x="990" y="692"/>
                    <a:pt x="990" y="692"/>
                    <a:pt x="990" y="692"/>
                  </a:cubicBezTo>
                  <a:cubicBezTo>
                    <a:pt x="990" y="787"/>
                    <a:pt x="990" y="787"/>
                    <a:pt x="990" y="787"/>
                  </a:cubicBezTo>
                  <a:cubicBezTo>
                    <a:pt x="1025" y="787"/>
                    <a:pt x="1025" y="787"/>
                    <a:pt x="1025" y="787"/>
                  </a:cubicBezTo>
                  <a:cubicBezTo>
                    <a:pt x="1025" y="836"/>
                    <a:pt x="1025" y="836"/>
                    <a:pt x="1025" y="836"/>
                  </a:cubicBezTo>
                  <a:cubicBezTo>
                    <a:pt x="1069" y="836"/>
                    <a:pt x="1069" y="836"/>
                    <a:pt x="1069" y="836"/>
                  </a:cubicBezTo>
                  <a:cubicBezTo>
                    <a:pt x="1069" y="771"/>
                    <a:pt x="1069" y="771"/>
                    <a:pt x="1069" y="771"/>
                  </a:cubicBezTo>
                  <a:cubicBezTo>
                    <a:pt x="1089" y="771"/>
                    <a:pt x="1089" y="771"/>
                    <a:pt x="1089" y="771"/>
                  </a:cubicBezTo>
                  <a:cubicBezTo>
                    <a:pt x="1089" y="725"/>
                    <a:pt x="1089" y="725"/>
                    <a:pt x="1089" y="725"/>
                  </a:cubicBezTo>
                  <a:cubicBezTo>
                    <a:pt x="1137" y="725"/>
                    <a:pt x="1137" y="725"/>
                    <a:pt x="1137" y="725"/>
                  </a:cubicBezTo>
                  <a:cubicBezTo>
                    <a:pt x="1137" y="694"/>
                    <a:pt x="1137" y="694"/>
                    <a:pt x="1137" y="694"/>
                  </a:cubicBezTo>
                  <a:cubicBezTo>
                    <a:pt x="1152" y="694"/>
                    <a:pt x="1152" y="694"/>
                    <a:pt x="1152" y="694"/>
                  </a:cubicBezTo>
                  <a:cubicBezTo>
                    <a:pt x="1152" y="663"/>
                    <a:pt x="1152" y="663"/>
                    <a:pt x="1152" y="663"/>
                  </a:cubicBezTo>
                  <a:cubicBezTo>
                    <a:pt x="1193" y="663"/>
                    <a:pt x="1193" y="663"/>
                    <a:pt x="1193" y="663"/>
                  </a:cubicBezTo>
                  <a:cubicBezTo>
                    <a:pt x="1193" y="700"/>
                    <a:pt x="1193" y="700"/>
                    <a:pt x="1193" y="700"/>
                  </a:cubicBezTo>
                  <a:cubicBezTo>
                    <a:pt x="1217" y="700"/>
                    <a:pt x="1217" y="700"/>
                    <a:pt x="1217" y="700"/>
                  </a:cubicBezTo>
                  <a:cubicBezTo>
                    <a:pt x="1217" y="761"/>
                    <a:pt x="1217" y="761"/>
                    <a:pt x="1217" y="761"/>
                  </a:cubicBezTo>
                  <a:cubicBezTo>
                    <a:pt x="1239" y="761"/>
                    <a:pt x="1239" y="761"/>
                    <a:pt x="1239" y="761"/>
                  </a:cubicBezTo>
                  <a:cubicBezTo>
                    <a:pt x="1239" y="742"/>
                    <a:pt x="1239" y="742"/>
                    <a:pt x="1239" y="742"/>
                  </a:cubicBezTo>
                  <a:cubicBezTo>
                    <a:pt x="1264" y="742"/>
                    <a:pt x="1264" y="742"/>
                    <a:pt x="1264" y="742"/>
                  </a:cubicBezTo>
                  <a:cubicBezTo>
                    <a:pt x="1264" y="862"/>
                    <a:pt x="1264" y="862"/>
                    <a:pt x="1264" y="862"/>
                  </a:cubicBezTo>
                  <a:cubicBezTo>
                    <a:pt x="1295" y="862"/>
                    <a:pt x="1295" y="862"/>
                    <a:pt x="1295" y="862"/>
                  </a:cubicBezTo>
                  <a:cubicBezTo>
                    <a:pt x="1295" y="793"/>
                    <a:pt x="1295" y="793"/>
                    <a:pt x="1295" y="793"/>
                  </a:cubicBezTo>
                  <a:cubicBezTo>
                    <a:pt x="1319" y="793"/>
                    <a:pt x="1319" y="793"/>
                    <a:pt x="1319" y="793"/>
                  </a:cubicBezTo>
                  <a:cubicBezTo>
                    <a:pt x="1319" y="814"/>
                    <a:pt x="1319" y="814"/>
                    <a:pt x="1319" y="814"/>
                  </a:cubicBezTo>
                  <a:cubicBezTo>
                    <a:pt x="1341" y="814"/>
                    <a:pt x="1341" y="814"/>
                    <a:pt x="1341" y="814"/>
                  </a:cubicBezTo>
                  <a:cubicBezTo>
                    <a:pt x="1341" y="834"/>
                    <a:pt x="1341" y="834"/>
                    <a:pt x="1341" y="834"/>
                  </a:cubicBezTo>
                  <a:cubicBezTo>
                    <a:pt x="1362" y="834"/>
                    <a:pt x="1362" y="834"/>
                    <a:pt x="1362" y="834"/>
                  </a:cubicBezTo>
                  <a:cubicBezTo>
                    <a:pt x="1362" y="816"/>
                    <a:pt x="1362" y="816"/>
                    <a:pt x="1362" y="816"/>
                  </a:cubicBezTo>
                  <a:cubicBezTo>
                    <a:pt x="1394" y="816"/>
                    <a:pt x="1394" y="816"/>
                    <a:pt x="1394" y="816"/>
                  </a:cubicBezTo>
                  <a:cubicBezTo>
                    <a:pt x="1394" y="763"/>
                    <a:pt x="1394" y="763"/>
                    <a:pt x="1394" y="763"/>
                  </a:cubicBezTo>
                  <a:cubicBezTo>
                    <a:pt x="1366" y="763"/>
                    <a:pt x="1366" y="763"/>
                    <a:pt x="1366" y="763"/>
                  </a:cubicBezTo>
                  <a:cubicBezTo>
                    <a:pt x="1366" y="743"/>
                    <a:pt x="1366" y="743"/>
                    <a:pt x="1366" y="743"/>
                  </a:cubicBezTo>
                  <a:cubicBezTo>
                    <a:pt x="1344" y="743"/>
                    <a:pt x="1344" y="743"/>
                    <a:pt x="1344" y="743"/>
                  </a:cubicBezTo>
                  <a:cubicBezTo>
                    <a:pt x="1344" y="694"/>
                    <a:pt x="1344" y="694"/>
                    <a:pt x="1344" y="694"/>
                  </a:cubicBezTo>
                  <a:cubicBezTo>
                    <a:pt x="1408" y="694"/>
                    <a:pt x="1408" y="694"/>
                    <a:pt x="1408" y="694"/>
                  </a:cubicBezTo>
                  <a:cubicBezTo>
                    <a:pt x="1408" y="667"/>
                    <a:pt x="1408" y="667"/>
                    <a:pt x="1408" y="667"/>
                  </a:cubicBezTo>
                  <a:cubicBezTo>
                    <a:pt x="1467" y="667"/>
                    <a:pt x="1467" y="667"/>
                    <a:pt x="1467" y="667"/>
                  </a:cubicBezTo>
                  <a:cubicBezTo>
                    <a:pt x="1467" y="615"/>
                    <a:pt x="1467" y="615"/>
                    <a:pt x="1467" y="615"/>
                  </a:cubicBezTo>
                  <a:cubicBezTo>
                    <a:pt x="1490" y="615"/>
                    <a:pt x="1490" y="615"/>
                    <a:pt x="1490" y="615"/>
                  </a:cubicBezTo>
                  <a:cubicBezTo>
                    <a:pt x="1490" y="545"/>
                    <a:pt x="1490" y="545"/>
                    <a:pt x="1490" y="545"/>
                  </a:cubicBezTo>
                  <a:cubicBezTo>
                    <a:pt x="1474" y="545"/>
                    <a:pt x="1474" y="545"/>
                    <a:pt x="1474" y="545"/>
                  </a:cubicBezTo>
                  <a:cubicBezTo>
                    <a:pt x="1474" y="524"/>
                    <a:pt x="1474" y="524"/>
                    <a:pt x="1474" y="524"/>
                  </a:cubicBezTo>
                  <a:cubicBezTo>
                    <a:pt x="1444" y="524"/>
                    <a:pt x="1444" y="524"/>
                    <a:pt x="1444" y="524"/>
                  </a:cubicBezTo>
                  <a:cubicBezTo>
                    <a:pt x="1444" y="495"/>
                    <a:pt x="1444" y="495"/>
                    <a:pt x="1444" y="495"/>
                  </a:cubicBezTo>
                  <a:cubicBezTo>
                    <a:pt x="1469" y="495"/>
                    <a:pt x="1469" y="495"/>
                    <a:pt x="1469" y="495"/>
                  </a:cubicBezTo>
                  <a:cubicBezTo>
                    <a:pt x="1469" y="473"/>
                    <a:pt x="1469" y="473"/>
                    <a:pt x="1469" y="473"/>
                  </a:cubicBezTo>
                  <a:cubicBezTo>
                    <a:pt x="1427" y="473"/>
                    <a:pt x="1427" y="473"/>
                    <a:pt x="1427" y="473"/>
                  </a:cubicBezTo>
                  <a:cubicBezTo>
                    <a:pt x="1427" y="424"/>
                    <a:pt x="1427" y="424"/>
                    <a:pt x="1427" y="424"/>
                  </a:cubicBezTo>
                  <a:cubicBezTo>
                    <a:pt x="1444" y="424"/>
                    <a:pt x="1444" y="424"/>
                    <a:pt x="1444" y="424"/>
                  </a:cubicBezTo>
                  <a:cubicBezTo>
                    <a:pt x="1444" y="434"/>
                    <a:pt x="1444" y="434"/>
                    <a:pt x="1444" y="434"/>
                  </a:cubicBezTo>
                  <a:cubicBezTo>
                    <a:pt x="1489" y="434"/>
                    <a:pt x="1489" y="434"/>
                    <a:pt x="1489" y="434"/>
                  </a:cubicBezTo>
                  <a:cubicBezTo>
                    <a:pt x="1489" y="466"/>
                    <a:pt x="1489" y="466"/>
                    <a:pt x="1489" y="466"/>
                  </a:cubicBezTo>
                  <a:cubicBezTo>
                    <a:pt x="1514" y="466"/>
                    <a:pt x="1514" y="466"/>
                    <a:pt x="1514" y="466"/>
                  </a:cubicBezTo>
                  <a:cubicBezTo>
                    <a:pt x="1514" y="517"/>
                    <a:pt x="1514" y="517"/>
                    <a:pt x="1514" y="517"/>
                  </a:cubicBezTo>
                  <a:cubicBezTo>
                    <a:pt x="1539" y="517"/>
                    <a:pt x="1539" y="517"/>
                    <a:pt x="1539" y="517"/>
                  </a:cubicBezTo>
                  <a:cubicBezTo>
                    <a:pt x="1539" y="469"/>
                    <a:pt x="1539" y="469"/>
                    <a:pt x="1539" y="469"/>
                  </a:cubicBezTo>
                  <a:cubicBezTo>
                    <a:pt x="1539" y="395"/>
                    <a:pt x="1539" y="395"/>
                    <a:pt x="1539" y="395"/>
                  </a:cubicBezTo>
                  <a:cubicBezTo>
                    <a:pt x="1566" y="395"/>
                    <a:pt x="1566" y="395"/>
                    <a:pt x="1566" y="395"/>
                  </a:cubicBezTo>
                  <a:cubicBezTo>
                    <a:pt x="1566" y="318"/>
                    <a:pt x="1566" y="318"/>
                    <a:pt x="1566" y="318"/>
                  </a:cubicBezTo>
                  <a:cubicBezTo>
                    <a:pt x="1549" y="318"/>
                    <a:pt x="1549" y="318"/>
                    <a:pt x="1549" y="318"/>
                  </a:cubicBezTo>
                  <a:cubicBezTo>
                    <a:pt x="1549" y="279"/>
                    <a:pt x="1549" y="279"/>
                    <a:pt x="1549" y="279"/>
                  </a:cubicBezTo>
                  <a:cubicBezTo>
                    <a:pt x="1525" y="279"/>
                    <a:pt x="1525" y="279"/>
                    <a:pt x="1525" y="279"/>
                  </a:cubicBezTo>
                  <a:cubicBezTo>
                    <a:pt x="1525" y="252"/>
                    <a:pt x="1525" y="252"/>
                    <a:pt x="1525" y="252"/>
                  </a:cubicBezTo>
                  <a:cubicBezTo>
                    <a:pt x="1477" y="252"/>
                    <a:pt x="1477" y="252"/>
                    <a:pt x="1477" y="252"/>
                  </a:cubicBezTo>
                  <a:cubicBezTo>
                    <a:pt x="1477" y="201"/>
                    <a:pt x="1477" y="201"/>
                    <a:pt x="1477" y="201"/>
                  </a:cubicBezTo>
                  <a:cubicBezTo>
                    <a:pt x="1580" y="201"/>
                    <a:pt x="1580" y="201"/>
                    <a:pt x="1580" y="201"/>
                  </a:cubicBezTo>
                  <a:cubicBezTo>
                    <a:pt x="1580" y="173"/>
                    <a:pt x="1580" y="173"/>
                    <a:pt x="1580" y="173"/>
                  </a:cubicBezTo>
                  <a:cubicBezTo>
                    <a:pt x="1639" y="173"/>
                    <a:pt x="1639" y="173"/>
                    <a:pt x="1639" y="173"/>
                  </a:cubicBezTo>
                  <a:cubicBezTo>
                    <a:pt x="1639" y="243"/>
                    <a:pt x="1639" y="243"/>
                    <a:pt x="1639" y="243"/>
                  </a:cubicBezTo>
                  <a:cubicBezTo>
                    <a:pt x="1670" y="243"/>
                    <a:pt x="1670" y="243"/>
                    <a:pt x="1670" y="243"/>
                  </a:cubicBezTo>
                  <a:cubicBezTo>
                    <a:pt x="1670" y="271"/>
                    <a:pt x="1670" y="271"/>
                    <a:pt x="1670" y="271"/>
                  </a:cubicBezTo>
                  <a:cubicBezTo>
                    <a:pt x="1694" y="271"/>
                    <a:pt x="1694" y="271"/>
                    <a:pt x="1694" y="271"/>
                  </a:cubicBezTo>
                  <a:cubicBezTo>
                    <a:pt x="1694" y="292"/>
                    <a:pt x="1694" y="292"/>
                    <a:pt x="1694" y="292"/>
                  </a:cubicBezTo>
                  <a:cubicBezTo>
                    <a:pt x="1716" y="292"/>
                    <a:pt x="1716" y="292"/>
                    <a:pt x="1716" y="292"/>
                  </a:cubicBezTo>
                  <a:cubicBezTo>
                    <a:pt x="1716" y="271"/>
                    <a:pt x="1716" y="271"/>
                    <a:pt x="1716" y="271"/>
                  </a:cubicBezTo>
                  <a:cubicBezTo>
                    <a:pt x="1716" y="224"/>
                    <a:pt x="1716" y="224"/>
                    <a:pt x="1716" y="224"/>
                  </a:cubicBezTo>
                  <a:cubicBezTo>
                    <a:pt x="1664" y="224"/>
                    <a:pt x="1664" y="224"/>
                    <a:pt x="1664" y="224"/>
                  </a:cubicBezTo>
                  <a:cubicBezTo>
                    <a:pt x="1664" y="197"/>
                    <a:pt x="1664" y="197"/>
                    <a:pt x="1664" y="197"/>
                  </a:cubicBezTo>
                  <a:cubicBezTo>
                    <a:pt x="1687" y="197"/>
                    <a:pt x="1687" y="197"/>
                    <a:pt x="1687" y="197"/>
                  </a:cubicBezTo>
                  <a:cubicBezTo>
                    <a:pt x="1687" y="170"/>
                    <a:pt x="1687" y="170"/>
                    <a:pt x="1687" y="170"/>
                  </a:cubicBezTo>
                  <a:cubicBezTo>
                    <a:pt x="1737" y="170"/>
                    <a:pt x="1737" y="170"/>
                    <a:pt x="1737" y="170"/>
                  </a:cubicBezTo>
                  <a:cubicBezTo>
                    <a:pt x="1737" y="123"/>
                    <a:pt x="1737" y="123"/>
                    <a:pt x="1737" y="123"/>
                  </a:cubicBezTo>
                  <a:cubicBezTo>
                    <a:pt x="1785" y="123"/>
                    <a:pt x="1785" y="123"/>
                    <a:pt x="1785" y="123"/>
                  </a:cubicBezTo>
                  <a:cubicBezTo>
                    <a:pt x="1785" y="94"/>
                    <a:pt x="1785" y="94"/>
                    <a:pt x="1785" y="94"/>
                  </a:cubicBezTo>
                  <a:lnTo>
                    <a:pt x="1704" y="94"/>
                  </a:lnTo>
                  <a:close/>
                  <a:moveTo>
                    <a:pt x="352" y="223"/>
                  </a:moveTo>
                  <a:cubicBezTo>
                    <a:pt x="366" y="222"/>
                    <a:pt x="366" y="222"/>
                    <a:pt x="366" y="222"/>
                  </a:cubicBezTo>
                  <a:cubicBezTo>
                    <a:pt x="366" y="195"/>
                    <a:pt x="366" y="195"/>
                    <a:pt x="366" y="195"/>
                  </a:cubicBezTo>
                  <a:cubicBezTo>
                    <a:pt x="374" y="195"/>
                    <a:pt x="374" y="195"/>
                    <a:pt x="374" y="195"/>
                  </a:cubicBezTo>
                  <a:cubicBezTo>
                    <a:pt x="374" y="147"/>
                    <a:pt x="374" y="147"/>
                    <a:pt x="374" y="147"/>
                  </a:cubicBezTo>
                  <a:cubicBezTo>
                    <a:pt x="401" y="147"/>
                    <a:pt x="401" y="147"/>
                    <a:pt x="401" y="147"/>
                  </a:cubicBezTo>
                  <a:cubicBezTo>
                    <a:pt x="401" y="123"/>
                    <a:pt x="401" y="123"/>
                    <a:pt x="401" y="123"/>
                  </a:cubicBezTo>
                  <a:cubicBezTo>
                    <a:pt x="420" y="123"/>
                    <a:pt x="420" y="123"/>
                    <a:pt x="420" y="123"/>
                  </a:cubicBezTo>
                  <a:cubicBezTo>
                    <a:pt x="420" y="152"/>
                    <a:pt x="420" y="152"/>
                    <a:pt x="420" y="152"/>
                  </a:cubicBezTo>
                  <a:cubicBezTo>
                    <a:pt x="403" y="152"/>
                    <a:pt x="403" y="152"/>
                    <a:pt x="403" y="152"/>
                  </a:cubicBezTo>
                  <a:cubicBezTo>
                    <a:pt x="403" y="193"/>
                    <a:pt x="403" y="193"/>
                    <a:pt x="403" y="193"/>
                  </a:cubicBezTo>
                  <a:cubicBezTo>
                    <a:pt x="425" y="193"/>
                    <a:pt x="425" y="193"/>
                    <a:pt x="425" y="193"/>
                  </a:cubicBezTo>
                  <a:cubicBezTo>
                    <a:pt x="425" y="173"/>
                    <a:pt x="425" y="173"/>
                    <a:pt x="425" y="173"/>
                  </a:cubicBezTo>
                  <a:cubicBezTo>
                    <a:pt x="475" y="173"/>
                    <a:pt x="475" y="173"/>
                    <a:pt x="475" y="173"/>
                  </a:cubicBezTo>
                  <a:cubicBezTo>
                    <a:pt x="475" y="199"/>
                    <a:pt x="475" y="199"/>
                    <a:pt x="475" y="199"/>
                  </a:cubicBezTo>
                  <a:cubicBezTo>
                    <a:pt x="419" y="199"/>
                    <a:pt x="419" y="199"/>
                    <a:pt x="419" y="199"/>
                  </a:cubicBezTo>
                  <a:cubicBezTo>
                    <a:pt x="419" y="221"/>
                    <a:pt x="419" y="221"/>
                    <a:pt x="419" y="221"/>
                  </a:cubicBezTo>
                  <a:cubicBezTo>
                    <a:pt x="398" y="221"/>
                    <a:pt x="398" y="221"/>
                    <a:pt x="398" y="221"/>
                  </a:cubicBezTo>
                  <a:cubicBezTo>
                    <a:pt x="398" y="244"/>
                    <a:pt x="398" y="244"/>
                    <a:pt x="398" y="244"/>
                  </a:cubicBezTo>
                  <a:cubicBezTo>
                    <a:pt x="352" y="244"/>
                    <a:pt x="352" y="244"/>
                    <a:pt x="352" y="244"/>
                  </a:cubicBezTo>
                  <a:lnTo>
                    <a:pt x="352" y="223"/>
                  </a:lnTo>
                  <a:close/>
                  <a:moveTo>
                    <a:pt x="569" y="543"/>
                  </a:moveTo>
                  <a:cubicBezTo>
                    <a:pt x="398" y="543"/>
                    <a:pt x="398" y="543"/>
                    <a:pt x="398" y="543"/>
                  </a:cubicBezTo>
                  <a:cubicBezTo>
                    <a:pt x="398" y="565"/>
                    <a:pt x="398" y="565"/>
                    <a:pt x="398" y="565"/>
                  </a:cubicBezTo>
                  <a:cubicBezTo>
                    <a:pt x="375" y="565"/>
                    <a:pt x="375" y="565"/>
                    <a:pt x="375" y="565"/>
                  </a:cubicBezTo>
                  <a:cubicBezTo>
                    <a:pt x="375" y="545"/>
                    <a:pt x="375" y="545"/>
                    <a:pt x="375" y="545"/>
                  </a:cubicBezTo>
                  <a:cubicBezTo>
                    <a:pt x="346" y="545"/>
                    <a:pt x="346" y="545"/>
                    <a:pt x="346" y="545"/>
                  </a:cubicBezTo>
                  <a:cubicBezTo>
                    <a:pt x="346" y="519"/>
                    <a:pt x="346" y="519"/>
                    <a:pt x="346" y="519"/>
                  </a:cubicBezTo>
                  <a:cubicBezTo>
                    <a:pt x="323" y="519"/>
                    <a:pt x="323" y="519"/>
                    <a:pt x="323" y="519"/>
                  </a:cubicBezTo>
                  <a:cubicBezTo>
                    <a:pt x="323" y="490"/>
                    <a:pt x="323" y="490"/>
                    <a:pt x="323" y="490"/>
                  </a:cubicBezTo>
                  <a:cubicBezTo>
                    <a:pt x="299" y="490"/>
                    <a:pt x="299" y="490"/>
                    <a:pt x="299" y="490"/>
                  </a:cubicBezTo>
                  <a:cubicBezTo>
                    <a:pt x="299" y="471"/>
                    <a:pt x="299" y="471"/>
                    <a:pt x="299" y="471"/>
                  </a:cubicBezTo>
                  <a:cubicBezTo>
                    <a:pt x="225" y="471"/>
                    <a:pt x="225" y="471"/>
                    <a:pt x="225" y="471"/>
                  </a:cubicBezTo>
                  <a:cubicBezTo>
                    <a:pt x="225" y="492"/>
                    <a:pt x="225" y="492"/>
                    <a:pt x="225" y="492"/>
                  </a:cubicBezTo>
                  <a:cubicBezTo>
                    <a:pt x="175" y="492"/>
                    <a:pt x="175" y="492"/>
                    <a:pt x="175" y="492"/>
                  </a:cubicBezTo>
                  <a:cubicBezTo>
                    <a:pt x="175" y="470"/>
                    <a:pt x="175" y="470"/>
                    <a:pt x="175" y="470"/>
                  </a:cubicBezTo>
                  <a:cubicBezTo>
                    <a:pt x="197" y="471"/>
                    <a:pt x="197" y="471"/>
                    <a:pt x="197" y="471"/>
                  </a:cubicBezTo>
                  <a:cubicBezTo>
                    <a:pt x="197" y="419"/>
                    <a:pt x="197" y="419"/>
                    <a:pt x="197" y="419"/>
                  </a:cubicBezTo>
                  <a:cubicBezTo>
                    <a:pt x="230" y="419"/>
                    <a:pt x="230" y="419"/>
                    <a:pt x="230" y="419"/>
                  </a:cubicBezTo>
                  <a:cubicBezTo>
                    <a:pt x="230" y="400"/>
                    <a:pt x="230" y="400"/>
                    <a:pt x="230" y="400"/>
                  </a:cubicBezTo>
                  <a:cubicBezTo>
                    <a:pt x="327" y="400"/>
                    <a:pt x="327" y="400"/>
                    <a:pt x="327" y="400"/>
                  </a:cubicBezTo>
                  <a:cubicBezTo>
                    <a:pt x="327" y="432"/>
                    <a:pt x="327" y="432"/>
                    <a:pt x="327" y="432"/>
                  </a:cubicBezTo>
                  <a:cubicBezTo>
                    <a:pt x="347" y="432"/>
                    <a:pt x="347" y="432"/>
                    <a:pt x="347" y="432"/>
                  </a:cubicBezTo>
                  <a:cubicBezTo>
                    <a:pt x="347" y="473"/>
                    <a:pt x="347" y="473"/>
                    <a:pt x="347" y="473"/>
                  </a:cubicBezTo>
                  <a:cubicBezTo>
                    <a:pt x="373" y="473"/>
                    <a:pt x="373" y="473"/>
                    <a:pt x="373" y="473"/>
                  </a:cubicBezTo>
                  <a:cubicBezTo>
                    <a:pt x="373" y="491"/>
                    <a:pt x="373" y="491"/>
                    <a:pt x="373" y="491"/>
                  </a:cubicBezTo>
                  <a:cubicBezTo>
                    <a:pt x="406" y="491"/>
                    <a:pt x="406" y="491"/>
                    <a:pt x="406" y="491"/>
                  </a:cubicBezTo>
                  <a:cubicBezTo>
                    <a:pt x="406" y="449"/>
                    <a:pt x="406" y="449"/>
                    <a:pt x="406" y="449"/>
                  </a:cubicBezTo>
                  <a:cubicBezTo>
                    <a:pt x="370" y="449"/>
                    <a:pt x="370" y="449"/>
                    <a:pt x="370" y="449"/>
                  </a:cubicBezTo>
                  <a:cubicBezTo>
                    <a:pt x="370" y="418"/>
                    <a:pt x="370" y="418"/>
                    <a:pt x="370" y="418"/>
                  </a:cubicBezTo>
                  <a:cubicBezTo>
                    <a:pt x="348" y="418"/>
                    <a:pt x="348" y="418"/>
                    <a:pt x="348" y="418"/>
                  </a:cubicBezTo>
                  <a:cubicBezTo>
                    <a:pt x="348" y="397"/>
                    <a:pt x="348" y="397"/>
                    <a:pt x="348" y="397"/>
                  </a:cubicBezTo>
                  <a:cubicBezTo>
                    <a:pt x="334" y="397"/>
                    <a:pt x="334" y="397"/>
                    <a:pt x="334" y="397"/>
                  </a:cubicBezTo>
                  <a:cubicBezTo>
                    <a:pt x="334" y="376"/>
                    <a:pt x="334" y="376"/>
                    <a:pt x="334" y="376"/>
                  </a:cubicBezTo>
                  <a:cubicBezTo>
                    <a:pt x="353" y="376"/>
                    <a:pt x="353" y="376"/>
                    <a:pt x="353" y="376"/>
                  </a:cubicBezTo>
                  <a:cubicBezTo>
                    <a:pt x="353" y="399"/>
                    <a:pt x="353" y="399"/>
                    <a:pt x="353" y="399"/>
                  </a:cubicBezTo>
                  <a:cubicBezTo>
                    <a:pt x="377" y="399"/>
                    <a:pt x="377" y="399"/>
                    <a:pt x="377" y="399"/>
                  </a:cubicBezTo>
                  <a:cubicBezTo>
                    <a:pt x="377" y="420"/>
                    <a:pt x="377" y="420"/>
                    <a:pt x="377" y="420"/>
                  </a:cubicBezTo>
                  <a:cubicBezTo>
                    <a:pt x="394" y="420"/>
                    <a:pt x="394" y="420"/>
                    <a:pt x="394" y="420"/>
                  </a:cubicBezTo>
                  <a:cubicBezTo>
                    <a:pt x="394" y="445"/>
                    <a:pt x="394" y="445"/>
                    <a:pt x="394" y="445"/>
                  </a:cubicBezTo>
                  <a:cubicBezTo>
                    <a:pt x="424" y="445"/>
                    <a:pt x="424" y="445"/>
                    <a:pt x="424" y="445"/>
                  </a:cubicBezTo>
                  <a:cubicBezTo>
                    <a:pt x="424" y="487"/>
                    <a:pt x="424" y="487"/>
                    <a:pt x="424" y="487"/>
                  </a:cubicBezTo>
                  <a:cubicBezTo>
                    <a:pt x="456" y="487"/>
                    <a:pt x="456" y="487"/>
                    <a:pt x="456" y="487"/>
                  </a:cubicBezTo>
                  <a:cubicBezTo>
                    <a:pt x="456" y="427"/>
                    <a:pt x="456" y="427"/>
                    <a:pt x="456" y="427"/>
                  </a:cubicBezTo>
                  <a:cubicBezTo>
                    <a:pt x="472" y="427"/>
                    <a:pt x="472" y="427"/>
                    <a:pt x="472" y="427"/>
                  </a:cubicBezTo>
                  <a:cubicBezTo>
                    <a:pt x="472" y="495"/>
                    <a:pt x="472" y="495"/>
                    <a:pt x="472" y="495"/>
                  </a:cubicBezTo>
                  <a:cubicBezTo>
                    <a:pt x="569" y="495"/>
                    <a:pt x="569" y="495"/>
                    <a:pt x="569" y="495"/>
                  </a:cubicBezTo>
                  <a:lnTo>
                    <a:pt x="569" y="543"/>
                  </a:lnTo>
                  <a:close/>
                  <a:moveTo>
                    <a:pt x="618" y="414"/>
                  </a:moveTo>
                  <a:cubicBezTo>
                    <a:pt x="480" y="414"/>
                    <a:pt x="480" y="414"/>
                    <a:pt x="480" y="414"/>
                  </a:cubicBezTo>
                  <a:cubicBezTo>
                    <a:pt x="480" y="398"/>
                    <a:pt x="480" y="398"/>
                    <a:pt x="480" y="398"/>
                  </a:cubicBezTo>
                  <a:cubicBezTo>
                    <a:pt x="504" y="398"/>
                    <a:pt x="504" y="398"/>
                    <a:pt x="504" y="398"/>
                  </a:cubicBezTo>
                  <a:cubicBezTo>
                    <a:pt x="504" y="352"/>
                    <a:pt x="504" y="352"/>
                    <a:pt x="504" y="352"/>
                  </a:cubicBezTo>
                  <a:cubicBezTo>
                    <a:pt x="524" y="352"/>
                    <a:pt x="524" y="352"/>
                    <a:pt x="524" y="352"/>
                  </a:cubicBezTo>
                  <a:cubicBezTo>
                    <a:pt x="524" y="371"/>
                    <a:pt x="524" y="371"/>
                    <a:pt x="524" y="371"/>
                  </a:cubicBezTo>
                  <a:cubicBezTo>
                    <a:pt x="548" y="371"/>
                    <a:pt x="548" y="371"/>
                    <a:pt x="548" y="371"/>
                  </a:cubicBezTo>
                  <a:cubicBezTo>
                    <a:pt x="548" y="350"/>
                    <a:pt x="548" y="350"/>
                    <a:pt x="548" y="350"/>
                  </a:cubicBezTo>
                  <a:cubicBezTo>
                    <a:pt x="575" y="350"/>
                    <a:pt x="575" y="350"/>
                    <a:pt x="575" y="350"/>
                  </a:cubicBezTo>
                  <a:cubicBezTo>
                    <a:pt x="575" y="398"/>
                    <a:pt x="575" y="398"/>
                    <a:pt x="575" y="398"/>
                  </a:cubicBezTo>
                  <a:cubicBezTo>
                    <a:pt x="618" y="398"/>
                    <a:pt x="618" y="398"/>
                    <a:pt x="618" y="398"/>
                  </a:cubicBezTo>
                  <a:lnTo>
                    <a:pt x="618" y="414"/>
                  </a:lnTo>
                  <a:close/>
                  <a:moveTo>
                    <a:pt x="744" y="467"/>
                  </a:moveTo>
                  <a:cubicBezTo>
                    <a:pt x="688" y="467"/>
                    <a:pt x="688" y="467"/>
                    <a:pt x="688" y="467"/>
                  </a:cubicBezTo>
                  <a:cubicBezTo>
                    <a:pt x="688" y="438"/>
                    <a:pt x="688" y="438"/>
                    <a:pt x="688" y="438"/>
                  </a:cubicBezTo>
                  <a:cubicBezTo>
                    <a:pt x="708" y="438"/>
                    <a:pt x="708" y="438"/>
                    <a:pt x="708" y="438"/>
                  </a:cubicBezTo>
                  <a:cubicBezTo>
                    <a:pt x="708" y="409"/>
                    <a:pt x="708" y="409"/>
                    <a:pt x="708" y="409"/>
                  </a:cubicBezTo>
                  <a:cubicBezTo>
                    <a:pt x="694" y="409"/>
                    <a:pt x="694" y="409"/>
                    <a:pt x="694" y="409"/>
                  </a:cubicBezTo>
                  <a:cubicBezTo>
                    <a:pt x="694" y="392"/>
                    <a:pt x="694" y="392"/>
                    <a:pt x="694" y="392"/>
                  </a:cubicBezTo>
                  <a:cubicBezTo>
                    <a:pt x="679" y="392"/>
                    <a:pt x="679" y="392"/>
                    <a:pt x="679" y="392"/>
                  </a:cubicBezTo>
                  <a:cubicBezTo>
                    <a:pt x="679" y="373"/>
                    <a:pt x="679" y="373"/>
                    <a:pt x="679" y="373"/>
                  </a:cubicBezTo>
                  <a:cubicBezTo>
                    <a:pt x="696" y="373"/>
                    <a:pt x="696" y="373"/>
                    <a:pt x="696" y="373"/>
                  </a:cubicBezTo>
                  <a:cubicBezTo>
                    <a:pt x="696" y="347"/>
                    <a:pt x="696" y="347"/>
                    <a:pt x="696" y="347"/>
                  </a:cubicBezTo>
                  <a:cubicBezTo>
                    <a:pt x="698" y="347"/>
                    <a:pt x="698" y="347"/>
                    <a:pt x="698" y="347"/>
                  </a:cubicBezTo>
                  <a:cubicBezTo>
                    <a:pt x="717" y="347"/>
                    <a:pt x="717" y="347"/>
                    <a:pt x="717" y="347"/>
                  </a:cubicBezTo>
                  <a:cubicBezTo>
                    <a:pt x="717" y="366"/>
                    <a:pt x="717" y="366"/>
                    <a:pt x="717" y="366"/>
                  </a:cubicBezTo>
                  <a:cubicBezTo>
                    <a:pt x="703" y="366"/>
                    <a:pt x="703" y="366"/>
                    <a:pt x="703" y="366"/>
                  </a:cubicBezTo>
                  <a:cubicBezTo>
                    <a:pt x="703" y="396"/>
                    <a:pt x="703" y="396"/>
                    <a:pt x="703" y="396"/>
                  </a:cubicBezTo>
                  <a:cubicBezTo>
                    <a:pt x="718" y="396"/>
                    <a:pt x="718" y="396"/>
                    <a:pt x="718" y="396"/>
                  </a:cubicBezTo>
                  <a:cubicBezTo>
                    <a:pt x="718" y="420"/>
                    <a:pt x="718" y="420"/>
                    <a:pt x="718" y="420"/>
                  </a:cubicBezTo>
                  <a:cubicBezTo>
                    <a:pt x="744" y="420"/>
                    <a:pt x="744" y="420"/>
                    <a:pt x="744" y="420"/>
                  </a:cubicBezTo>
                  <a:lnTo>
                    <a:pt x="744" y="46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18"/>
            <p:cNvSpPr>
              <a:spLocks/>
            </p:cNvSpPr>
            <p:nvPr/>
          </p:nvSpPr>
          <p:spPr bwMode="auto">
            <a:xfrm>
              <a:off x="8558213" y="2928938"/>
              <a:ext cx="263525" cy="331788"/>
            </a:xfrm>
            <a:custGeom>
              <a:avLst/>
              <a:gdLst>
                <a:gd name="T0" fmla="*/ 73 w 166"/>
                <a:gd name="T1" fmla="*/ 0 h 209"/>
                <a:gd name="T2" fmla="*/ 114 w 166"/>
                <a:gd name="T3" fmla="*/ 0 h 209"/>
                <a:gd name="T4" fmla="*/ 114 w 166"/>
                <a:gd name="T5" fmla="*/ 59 h 209"/>
                <a:gd name="T6" fmla="*/ 166 w 166"/>
                <a:gd name="T7" fmla="*/ 59 h 209"/>
                <a:gd name="T8" fmla="*/ 166 w 166"/>
                <a:gd name="T9" fmla="*/ 106 h 209"/>
                <a:gd name="T10" fmla="*/ 120 w 166"/>
                <a:gd name="T11" fmla="*/ 106 h 209"/>
                <a:gd name="T12" fmla="*/ 120 w 166"/>
                <a:gd name="T13" fmla="*/ 144 h 209"/>
                <a:gd name="T14" fmla="*/ 42 w 166"/>
                <a:gd name="T15" fmla="*/ 144 h 209"/>
                <a:gd name="T16" fmla="*/ 42 w 166"/>
                <a:gd name="T17" fmla="*/ 209 h 209"/>
                <a:gd name="T18" fmla="*/ 0 w 166"/>
                <a:gd name="T19" fmla="*/ 209 h 209"/>
                <a:gd name="T20" fmla="*/ 0 w 166"/>
                <a:gd name="T21" fmla="*/ 110 h 209"/>
                <a:gd name="T22" fmla="*/ 73 w 166"/>
                <a:gd name="T23" fmla="*/ 110 h 209"/>
                <a:gd name="T24" fmla="*/ 73 w 166"/>
                <a:gd name="T25" fmla="*/ 0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6" h="209">
                  <a:moveTo>
                    <a:pt x="73" y="0"/>
                  </a:moveTo>
                  <a:lnTo>
                    <a:pt x="114" y="0"/>
                  </a:lnTo>
                  <a:lnTo>
                    <a:pt x="114" y="59"/>
                  </a:lnTo>
                  <a:lnTo>
                    <a:pt x="166" y="59"/>
                  </a:lnTo>
                  <a:lnTo>
                    <a:pt x="166" y="106"/>
                  </a:lnTo>
                  <a:lnTo>
                    <a:pt x="120" y="106"/>
                  </a:lnTo>
                  <a:lnTo>
                    <a:pt x="120" y="144"/>
                  </a:lnTo>
                  <a:lnTo>
                    <a:pt x="42" y="144"/>
                  </a:lnTo>
                  <a:lnTo>
                    <a:pt x="42" y="209"/>
                  </a:lnTo>
                  <a:lnTo>
                    <a:pt x="0" y="209"/>
                  </a:lnTo>
                  <a:lnTo>
                    <a:pt x="0" y="110"/>
                  </a:lnTo>
                  <a:lnTo>
                    <a:pt x="73" y="110"/>
                  </a:lnTo>
                  <a:lnTo>
                    <a:pt x="73"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19"/>
            <p:cNvSpPr>
              <a:spLocks/>
            </p:cNvSpPr>
            <p:nvPr/>
          </p:nvSpPr>
          <p:spPr bwMode="auto">
            <a:xfrm>
              <a:off x="7829550" y="4005263"/>
              <a:ext cx="282575" cy="328613"/>
            </a:xfrm>
            <a:custGeom>
              <a:avLst/>
              <a:gdLst>
                <a:gd name="T0" fmla="*/ 0 w 178"/>
                <a:gd name="T1" fmla="*/ 0 h 207"/>
                <a:gd name="T2" fmla="*/ 0 w 178"/>
                <a:gd name="T3" fmla="*/ 30 h 207"/>
                <a:gd name="T4" fmla="*/ 36 w 178"/>
                <a:gd name="T5" fmla="*/ 30 h 207"/>
                <a:gd name="T6" fmla="*/ 36 w 178"/>
                <a:gd name="T7" fmla="*/ 70 h 207"/>
                <a:gd name="T8" fmla="*/ 69 w 178"/>
                <a:gd name="T9" fmla="*/ 70 h 207"/>
                <a:gd name="T10" fmla="*/ 69 w 178"/>
                <a:gd name="T11" fmla="*/ 131 h 207"/>
                <a:gd name="T12" fmla="*/ 103 w 178"/>
                <a:gd name="T13" fmla="*/ 131 h 207"/>
                <a:gd name="T14" fmla="*/ 103 w 178"/>
                <a:gd name="T15" fmla="*/ 207 h 207"/>
                <a:gd name="T16" fmla="*/ 178 w 178"/>
                <a:gd name="T17" fmla="*/ 207 h 207"/>
                <a:gd name="T18" fmla="*/ 178 w 178"/>
                <a:gd name="T19" fmla="*/ 127 h 207"/>
                <a:gd name="T20" fmla="*/ 139 w 178"/>
                <a:gd name="T21" fmla="*/ 127 h 207"/>
                <a:gd name="T22" fmla="*/ 139 w 178"/>
                <a:gd name="T23" fmla="*/ 73 h 207"/>
                <a:gd name="T24" fmla="*/ 84 w 178"/>
                <a:gd name="T25" fmla="*/ 73 h 207"/>
                <a:gd name="T26" fmla="*/ 84 w 178"/>
                <a:gd name="T27" fmla="*/ 36 h 207"/>
                <a:gd name="T28" fmla="*/ 47 w 178"/>
                <a:gd name="T29" fmla="*/ 36 h 207"/>
                <a:gd name="T30" fmla="*/ 47 w 178"/>
                <a:gd name="T31" fmla="*/ 0 h 207"/>
                <a:gd name="T32" fmla="*/ 0 w 178"/>
                <a:gd name="T33" fmla="*/ 0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207">
                  <a:moveTo>
                    <a:pt x="0" y="0"/>
                  </a:moveTo>
                  <a:lnTo>
                    <a:pt x="0" y="30"/>
                  </a:lnTo>
                  <a:lnTo>
                    <a:pt x="36" y="30"/>
                  </a:lnTo>
                  <a:lnTo>
                    <a:pt x="36" y="70"/>
                  </a:lnTo>
                  <a:lnTo>
                    <a:pt x="69" y="70"/>
                  </a:lnTo>
                  <a:lnTo>
                    <a:pt x="69" y="131"/>
                  </a:lnTo>
                  <a:lnTo>
                    <a:pt x="103" y="131"/>
                  </a:lnTo>
                  <a:lnTo>
                    <a:pt x="103" y="207"/>
                  </a:lnTo>
                  <a:lnTo>
                    <a:pt x="178" y="207"/>
                  </a:lnTo>
                  <a:lnTo>
                    <a:pt x="178" y="127"/>
                  </a:lnTo>
                  <a:lnTo>
                    <a:pt x="139" y="127"/>
                  </a:lnTo>
                  <a:lnTo>
                    <a:pt x="139" y="73"/>
                  </a:lnTo>
                  <a:lnTo>
                    <a:pt x="84" y="73"/>
                  </a:lnTo>
                  <a:lnTo>
                    <a:pt x="84" y="36"/>
                  </a:lnTo>
                  <a:lnTo>
                    <a:pt x="47" y="36"/>
                  </a:lnTo>
                  <a:lnTo>
                    <a:pt x="47"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20"/>
            <p:cNvSpPr>
              <a:spLocks/>
            </p:cNvSpPr>
            <p:nvPr/>
          </p:nvSpPr>
          <p:spPr bwMode="auto">
            <a:xfrm>
              <a:off x="7966075" y="3948113"/>
              <a:ext cx="95250" cy="152400"/>
            </a:xfrm>
            <a:custGeom>
              <a:avLst/>
              <a:gdLst>
                <a:gd name="T0" fmla="*/ 0 w 60"/>
                <a:gd name="T1" fmla="*/ 0 h 96"/>
                <a:gd name="T2" fmla="*/ 0 w 60"/>
                <a:gd name="T3" fmla="*/ 47 h 96"/>
                <a:gd name="T4" fmla="*/ 31 w 60"/>
                <a:gd name="T5" fmla="*/ 47 h 96"/>
                <a:gd name="T6" fmla="*/ 31 w 60"/>
                <a:gd name="T7" fmla="*/ 96 h 96"/>
                <a:gd name="T8" fmla="*/ 60 w 60"/>
                <a:gd name="T9" fmla="*/ 96 h 96"/>
                <a:gd name="T10" fmla="*/ 60 w 60"/>
                <a:gd name="T11" fmla="*/ 37 h 96"/>
                <a:gd name="T12" fmla="*/ 33 w 60"/>
                <a:gd name="T13" fmla="*/ 37 h 96"/>
                <a:gd name="T14" fmla="*/ 33 w 60"/>
                <a:gd name="T15" fmla="*/ 0 h 96"/>
                <a:gd name="T16" fmla="*/ 0 w 60"/>
                <a:gd name="T17"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 h="96">
                  <a:moveTo>
                    <a:pt x="0" y="0"/>
                  </a:moveTo>
                  <a:lnTo>
                    <a:pt x="0" y="47"/>
                  </a:lnTo>
                  <a:lnTo>
                    <a:pt x="31" y="47"/>
                  </a:lnTo>
                  <a:lnTo>
                    <a:pt x="31" y="96"/>
                  </a:lnTo>
                  <a:lnTo>
                    <a:pt x="60" y="96"/>
                  </a:lnTo>
                  <a:lnTo>
                    <a:pt x="60" y="37"/>
                  </a:lnTo>
                  <a:lnTo>
                    <a:pt x="33" y="37"/>
                  </a:lnTo>
                  <a:lnTo>
                    <a:pt x="33"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21"/>
            <p:cNvSpPr>
              <a:spLocks/>
            </p:cNvSpPr>
            <p:nvPr/>
          </p:nvSpPr>
          <p:spPr bwMode="auto">
            <a:xfrm>
              <a:off x="8167688" y="3932238"/>
              <a:ext cx="288925" cy="354013"/>
            </a:xfrm>
            <a:custGeom>
              <a:avLst/>
              <a:gdLst>
                <a:gd name="T0" fmla="*/ 0 w 182"/>
                <a:gd name="T1" fmla="*/ 111 h 223"/>
                <a:gd name="T2" fmla="*/ 0 w 182"/>
                <a:gd name="T3" fmla="*/ 184 h 223"/>
                <a:gd name="T4" fmla="*/ 52 w 182"/>
                <a:gd name="T5" fmla="*/ 184 h 223"/>
                <a:gd name="T6" fmla="*/ 52 w 182"/>
                <a:gd name="T7" fmla="*/ 223 h 223"/>
                <a:gd name="T8" fmla="*/ 129 w 182"/>
                <a:gd name="T9" fmla="*/ 223 h 223"/>
                <a:gd name="T10" fmla="*/ 129 w 182"/>
                <a:gd name="T11" fmla="*/ 159 h 223"/>
                <a:gd name="T12" fmla="*/ 182 w 182"/>
                <a:gd name="T13" fmla="*/ 159 h 223"/>
                <a:gd name="T14" fmla="*/ 182 w 182"/>
                <a:gd name="T15" fmla="*/ 114 h 223"/>
                <a:gd name="T16" fmla="*/ 145 w 182"/>
                <a:gd name="T17" fmla="*/ 114 h 223"/>
                <a:gd name="T18" fmla="*/ 145 w 182"/>
                <a:gd name="T19" fmla="*/ 0 h 223"/>
                <a:gd name="T20" fmla="*/ 111 w 182"/>
                <a:gd name="T21" fmla="*/ 0 h 223"/>
                <a:gd name="T22" fmla="*/ 111 w 182"/>
                <a:gd name="T23" fmla="*/ 44 h 223"/>
                <a:gd name="T24" fmla="*/ 79 w 182"/>
                <a:gd name="T25" fmla="*/ 44 h 223"/>
                <a:gd name="T26" fmla="*/ 79 w 182"/>
                <a:gd name="T27" fmla="*/ 110 h 223"/>
                <a:gd name="T28" fmla="*/ 0 w 182"/>
                <a:gd name="T29" fmla="*/ 111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2" h="223">
                  <a:moveTo>
                    <a:pt x="0" y="111"/>
                  </a:moveTo>
                  <a:lnTo>
                    <a:pt x="0" y="184"/>
                  </a:lnTo>
                  <a:lnTo>
                    <a:pt x="52" y="184"/>
                  </a:lnTo>
                  <a:lnTo>
                    <a:pt x="52" y="223"/>
                  </a:lnTo>
                  <a:lnTo>
                    <a:pt x="129" y="223"/>
                  </a:lnTo>
                  <a:lnTo>
                    <a:pt x="129" y="159"/>
                  </a:lnTo>
                  <a:lnTo>
                    <a:pt x="182" y="159"/>
                  </a:lnTo>
                  <a:lnTo>
                    <a:pt x="182" y="114"/>
                  </a:lnTo>
                  <a:lnTo>
                    <a:pt x="145" y="114"/>
                  </a:lnTo>
                  <a:lnTo>
                    <a:pt x="145" y="0"/>
                  </a:lnTo>
                  <a:lnTo>
                    <a:pt x="111" y="0"/>
                  </a:lnTo>
                  <a:lnTo>
                    <a:pt x="111" y="44"/>
                  </a:lnTo>
                  <a:lnTo>
                    <a:pt x="79" y="44"/>
                  </a:lnTo>
                  <a:lnTo>
                    <a:pt x="79" y="110"/>
                  </a:lnTo>
                  <a:lnTo>
                    <a:pt x="0" y="1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22"/>
            <p:cNvSpPr>
              <a:spLocks/>
            </p:cNvSpPr>
            <p:nvPr/>
          </p:nvSpPr>
          <p:spPr bwMode="auto">
            <a:xfrm>
              <a:off x="8739188" y="4168775"/>
              <a:ext cx="446088" cy="341313"/>
            </a:xfrm>
            <a:custGeom>
              <a:avLst/>
              <a:gdLst>
                <a:gd name="T0" fmla="*/ 0 w 281"/>
                <a:gd name="T1" fmla="*/ 0 h 215"/>
                <a:gd name="T2" fmla="*/ 0 w 281"/>
                <a:gd name="T3" fmla="*/ 67 h 215"/>
                <a:gd name="T4" fmla="*/ 59 w 281"/>
                <a:gd name="T5" fmla="*/ 67 h 215"/>
                <a:gd name="T6" fmla="*/ 59 w 281"/>
                <a:gd name="T7" fmla="*/ 95 h 215"/>
                <a:gd name="T8" fmla="*/ 97 w 281"/>
                <a:gd name="T9" fmla="*/ 95 h 215"/>
                <a:gd name="T10" fmla="*/ 97 w 281"/>
                <a:gd name="T11" fmla="*/ 136 h 215"/>
                <a:gd name="T12" fmla="*/ 136 w 281"/>
                <a:gd name="T13" fmla="*/ 136 h 215"/>
                <a:gd name="T14" fmla="*/ 136 w 281"/>
                <a:gd name="T15" fmla="*/ 171 h 215"/>
                <a:gd name="T16" fmla="*/ 170 w 281"/>
                <a:gd name="T17" fmla="*/ 171 h 215"/>
                <a:gd name="T18" fmla="*/ 170 w 281"/>
                <a:gd name="T19" fmla="*/ 139 h 215"/>
                <a:gd name="T20" fmla="*/ 211 w 281"/>
                <a:gd name="T21" fmla="*/ 139 h 215"/>
                <a:gd name="T22" fmla="*/ 211 w 281"/>
                <a:gd name="T23" fmla="*/ 171 h 215"/>
                <a:gd name="T24" fmla="*/ 245 w 281"/>
                <a:gd name="T25" fmla="*/ 171 h 215"/>
                <a:gd name="T26" fmla="*/ 245 w 281"/>
                <a:gd name="T27" fmla="*/ 215 h 215"/>
                <a:gd name="T28" fmla="*/ 281 w 281"/>
                <a:gd name="T29" fmla="*/ 215 h 215"/>
                <a:gd name="T30" fmla="*/ 281 w 281"/>
                <a:gd name="T31" fmla="*/ 172 h 215"/>
                <a:gd name="T32" fmla="*/ 257 w 281"/>
                <a:gd name="T33" fmla="*/ 172 h 215"/>
                <a:gd name="T34" fmla="*/ 257 w 281"/>
                <a:gd name="T35" fmla="*/ 99 h 215"/>
                <a:gd name="T36" fmla="*/ 208 w 281"/>
                <a:gd name="T37" fmla="*/ 99 h 215"/>
                <a:gd name="T38" fmla="*/ 208 w 281"/>
                <a:gd name="T39" fmla="*/ 67 h 215"/>
                <a:gd name="T40" fmla="*/ 177 w 281"/>
                <a:gd name="T41" fmla="*/ 67 h 215"/>
                <a:gd name="T42" fmla="*/ 177 w 281"/>
                <a:gd name="T43" fmla="*/ 31 h 215"/>
                <a:gd name="T44" fmla="*/ 39 w 281"/>
                <a:gd name="T45" fmla="*/ 31 h 215"/>
                <a:gd name="T46" fmla="*/ 39 w 281"/>
                <a:gd name="T47" fmla="*/ 2 h 215"/>
                <a:gd name="T48" fmla="*/ 0 w 281"/>
                <a:gd name="T49"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1" h="215">
                  <a:moveTo>
                    <a:pt x="0" y="0"/>
                  </a:moveTo>
                  <a:lnTo>
                    <a:pt x="0" y="67"/>
                  </a:lnTo>
                  <a:lnTo>
                    <a:pt x="59" y="67"/>
                  </a:lnTo>
                  <a:lnTo>
                    <a:pt x="59" y="95"/>
                  </a:lnTo>
                  <a:lnTo>
                    <a:pt x="97" y="95"/>
                  </a:lnTo>
                  <a:lnTo>
                    <a:pt x="97" y="136"/>
                  </a:lnTo>
                  <a:lnTo>
                    <a:pt x="136" y="136"/>
                  </a:lnTo>
                  <a:lnTo>
                    <a:pt x="136" y="171"/>
                  </a:lnTo>
                  <a:lnTo>
                    <a:pt x="170" y="171"/>
                  </a:lnTo>
                  <a:lnTo>
                    <a:pt x="170" y="139"/>
                  </a:lnTo>
                  <a:lnTo>
                    <a:pt x="211" y="139"/>
                  </a:lnTo>
                  <a:lnTo>
                    <a:pt x="211" y="171"/>
                  </a:lnTo>
                  <a:lnTo>
                    <a:pt x="245" y="171"/>
                  </a:lnTo>
                  <a:lnTo>
                    <a:pt x="245" y="215"/>
                  </a:lnTo>
                  <a:lnTo>
                    <a:pt x="281" y="215"/>
                  </a:lnTo>
                  <a:lnTo>
                    <a:pt x="281" y="172"/>
                  </a:lnTo>
                  <a:lnTo>
                    <a:pt x="257" y="172"/>
                  </a:lnTo>
                  <a:lnTo>
                    <a:pt x="257" y="99"/>
                  </a:lnTo>
                  <a:lnTo>
                    <a:pt x="208" y="99"/>
                  </a:lnTo>
                  <a:lnTo>
                    <a:pt x="208" y="67"/>
                  </a:lnTo>
                  <a:lnTo>
                    <a:pt x="177" y="67"/>
                  </a:lnTo>
                  <a:lnTo>
                    <a:pt x="177" y="31"/>
                  </a:lnTo>
                  <a:lnTo>
                    <a:pt x="39" y="31"/>
                  </a:lnTo>
                  <a:lnTo>
                    <a:pt x="39" y="2"/>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23"/>
            <p:cNvSpPr>
              <a:spLocks/>
            </p:cNvSpPr>
            <p:nvPr/>
          </p:nvSpPr>
          <p:spPr bwMode="auto">
            <a:xfrm>
              <a:off x="8231188" y="4498975"/>
              <a:ext cx="952500" cy="850900"/>
            </a:xfrm>
            <a:custGeom>
              <a:avLst/>
              <a:gdLst>
                <a:gd name="T0" fmla="*/ 0 w 600"/>
                <a:gd name="T1" fmla="*/ 214 h 536"/>
                <a:gd name="T2" fmla="*/ 0 w 600"/>
                <a:gd name="T3" fmla="*/ 455 h 536"/>
                <a:gd name="T4" fmla="*/ 34 w 600"/>
                <a:gd name="T5" fmla="*/ 455 h 536"/>
                <a:gd name="T6" fmla="*/ 34 w 600"/>
                <a:gd name="T7" fmla="*/ 425 h 536"/>
                <a:gd name="T8" fmla="*/ 139 w 600"/>
                <a:gd name="T9" fmla="*/ 425 h 536"/>
                <a:gd name="T10" fmla="*/ 139 w 600"/>
                <a:gd name="T11" fmla="*/ 393 h 536"/>
                <a:gd name="T12" fmla="*/ 279 w 600"/>
                <a:gd name="T13" fmla="*/ 393 h 536"/>
                <a:gd name="T14" fmla="*/ 279 w 600"/>
                <a:gd name="T15" fmla="*/ 455 h 536"/>
                <a:gd name="T16" fmla="*/ 316 w 600"/>
                <a:gd name="T17" fmla="*/ 455 h 536"/>
                <a:gd name="T18" fmla="*/ 316 w 600"/>
                <a:gd name="T19" fmla="*/ 493 h 536"/>
                <a:gd name="T20" fmla="*/ 357 w 600"/>
                <a:gd name="T21" fmla="*/ 493 h 536"/>
                <a:gd name="T22" fmla="*/ 357 w 600"/>
                <a:gd name="T23" fmla="*/ 536 h 536"/>
                <a:gd name="T24" fmla="*/ 411 w 600"/>
                <a:gd name="T25" fmla="*/ 536 h 536"/>
                <a:gd name="T26" fmla="*/ 411 w 600"/>
                <a:gd name="T27" fmla="*/ 493 h 536"/>
                <a:gd name="T28" fmla="*/ 490 w 600"/>
                <a:gd name="T29" fmla="*/ 493 h 536"/>
                <a:gd name="T30" fmla="*/ 490 w 600"/>
                <a:gd name="T31" fmla="*/ 429 h 536"/>
                <a:gd name="T32" fmla="*/ 527 w 600"/>
                <a:gd name="T33" fmla="*/ 429 h 536"/>
                <a:gd name="T34" fmla="*/ 527 w 600"/>
                <a:gd name="T35" fmla="*/ 396 h 536"/>
                <a:gd name="T36" fmla="*/ 564 w 600"/>
                <a:gd name="T37" fmla="*/ 396 h 536"/>
                <a:gd name="T38" fmla="*/ 564 w 600"/>
                <a:gd name="T39" fmla="*/ 355 h 536"/>
                <a:gd name="T40" fmla="*/ 600 w 600"/>
                <a:gd name="T41" fmla="*/ 355 h 536"/>
                <a:gd name="T42" fmla="*/ 600 w 600"/>
                <a:gd name="T43" fmla="*/ 247 h 536"/>
                <a:gd name="T44" fmla="*/ 567 w 600"/>
                <a:gd name="T45" fmla="*/ 247 h 536"/>
                <a:gd name="T46" fmla="*/ 567 w 600"/>
                <a:gd name="T47" fmla="*/ 182 h 536"/>
                <a:gd name="T48" fmla="*/ 533 w 600"/>
                <a:gd name="T49" fmla="*/ 182 h 536"/>
                <a:gd name="T50" fmla="*/ 533 w 600"/>
                <a:gd name="T51" fmla="*/ 73 h 536"/>
                <a:gd name="T52" fmla="*/ 507 w 600"/>
                <a:gd name="T53" fmla="*/ 73 h 536"/>
                <a:gd name="T54" fmla="*/ 507 w 600"/>
                <a:gd name="T55" fmla="*/ 0 h 536"/>
                <a:gd name="T56" fmla="*/ 461 w 600"/>
                <a:gd name="T57" fmla="*/ 0 h 536"/>
                <a:gd name="T58" fmla="*/ 461 w 600"/>
                <a:gd name="T59" fmla="*/ 112 h 536"/>
                <a:gd name="T60" fmla="*/ 393 w 600"/>
                <a:gd name="T61" fmla="*/ 112 h 536"/>
                <a:gd name="T62" fmla="*/ 393 w 600"/>
                <a:gd name="T63" fmla="*/ 1 h 536"/>
                <a:gd name="T64" fmla="*/ 322 w 600"/>
                <a:gd name="T65" fmla="*/ 1 h 536"/>
                <a:gd name="T66" fmla="*/ 322 w 600"/>
                <a:gd name="T67" fmla="*/ 48 h 536"/>
                <a:gd name="T68" fmla="*/ 282 w 600"/>
                <a:gd name="T69" fmla="*/ 48 h 536"/>
                <a:gd name="T70" fmla="*/ 282 w 600"/>
                <a:gd name="T71" fmla="*/ 74 h 536"/>
                <a:gd name="T72" fmla="*/ 246 w 600"/>
                <a:gd name="T73" fmla="*/ 74 h 536"/>
                <a:gd name="T74" fmla="*/ 246 w 600"/>
                <a:gd name="T75" fmla="*/ 34 h 536"/>
                <a:gd name="T76" fmla="*/ 212 w 600"/>
                <a:gd name="T77" fmla="*/ 34 h 536"/>
                <a:gd name="T78" fmla="*/ 212 w 600"/>
                <a:gd name="T79" fmla="*/ 127 h 536"/>
                <a:gd name="T80" fmla="*/ 143 w 600"/>
                <a:gd name="T81" fmla="*/ 127 h 536"/>
                <a:gd name="T82" fmla="*/ 143 w 600"/>
                <a:gd name="T83" fmla="*/ 169 h 536"/>
                <a:gd name="T84" fmla="*/ 76 w 600"/>
                <a:gd name="T85" fmla="*/ 169 h 536"/>
                <a:gd name="T86" fmla="*/ 76 w 600"/>
                <a:gd name="T87" fmla="*/ 212 h 536"/>
                <a:gd name="T88" fmla="*/ 0 w 600"/>
                <a:gd name="T89" fmla="*/ 214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00" h="536">
                  <a:moveTo>
                    <a:pt x="0" y="214"/>
                  </a:moveTo>
                  <a:lnTo>
                    <a:pt x="0" y="455"/>
                  </a:lnTo>
                  <a:lnTo>
                    <a:pt x="34" y="455"/>
                  </a:lnTo>
                  <a:lnTo>
                    <a:pt x="34" y="425"/>
                  </a:lnTo>
                  <a:lnTo>
                    <a:pt x="139" y="425"/>
                  </a:lnTo>
                  <a:lnTo>
                    <a:pt x="139" y="393"/>
                  </a:lnTo>
                  <a:lnTo>
                    <a:pt x="279" y="393"/>
                  </a:lnTo>
                  <a:lnTo>
                    <a:pt x="279" y="455"/>
                  </a:lnTo>
                  <a:lnTo>
                    <a:pt x="316" y="455"/>
                  </a:lnTo>
                  <a:lnTo>
                    <a:pt x="316" y="493"/>
                  </a:lnTo>
                  <a:lnTo>
                    <a:pt x="357" y="493"/>
                  </a:lnTo>
                  <a:lnTo>
                    <a:pt x="357" y="536"/>
                  </a:lnTo>
                  <a:lnTo>
                    <a:pt x="411" y="536"/>
                  </a:lnTo>
                  <a:lnTo>
                    <a:pt x="411" y="493"/>
                  </a:lnTo>
                  <a:lnTo>
                    <a:pt x="490" y="493"/>
                  </a:lnTo>
                  <a:lnTo>
                    <a:pt x="490" y="429"/>
                  </a:lnTo>
                  <a:lnTo>
                    <a:pt x="527" y="429"/>
                  </a:lnTo>
                  <a:lnTo>
                    <a:pt x="527" y="396"/>
                  </a:lnTo>
                  <a:lnTo>
                    <a:pt x="564" y="396"/>
                  </a:lnTo>
                  <a:lnTo>
                    <a:pt x="564" y="355"/>
                  </a:lnTo>
                  <a:lnTo>
                    <a:pt x="600" y="355"/>
                  </a:lnTo>
                  <a:lnTo>
                    <a:pt x="600" y="247"/>
                  </a:lnTo>
                  <a:lnTo>
                    <a:pt x="567" y="247"/>
                  </a:lnTo>
                  <a:lnTo>
                    <a:pt x="567" y="182"/>
                  </a:lnTo>
                  <a:lnTo>
                    <a:pt x="533" y="182"/>
                  </a:lnTo>
                  <a:lnTo>
                    <a:pt x="533" y="73"/>
                  </a:lnTo>
                  <a:lnTo>
                    <a:pt x="507" y="73"/>
                  </a:lnTo>
                  <a:lnTo>
                    <a:pt x="507" y="0"/>
                  </a:lnTo>
                  <a:lnTo>
                    <a:pt x="461" y="0"/>
                  </a:lnTo>
                  <a:lnTo>
                    <a:pt x="461" y="112"/>
                  </a:lnTo>
                  <a:lnTo>
                    <a:pt x="393" y="112"/>
                  </a:lnTo>
                  <a:lnTo>
                    <a:pt x="393" y="1"/>
                  </a:lnTo>
                  <a:lnTo>
                    <a:pt x="322" y="1"/>
                  </a:lnTo>
                  <a:lnTo>
                    <a:pt x="322" y="48"/>
                  </a:lnTo>
                  <a:lnTo>
                    <a:pt x="282" y="48"/>
                  </a:lnTo>
                  <a:lnTo>
                    <a:pt x="282" y="74"/>
                  </a:lnTo>
                  <a:lnTo>
                    <a:pt x="246" y="74"/>
                  </a:lnTo>
                  <a:lnTo>
                    <a:pt x="246" y="34"/>
                  </a:lnTo>
                  <a:lnTo>
                    <a:pt x="212" y="34"/>
                  </a:lnTo>
                  <a:lnTo>
                    <a:pt x="212" y="127"/>
                  </a:lnTo>
                  <a:lnTo>
                    <a:pt x="143" y="127"/>
                  </a:lnTo>
                  <a:lnTo>
                    <a:pt x="143" y="169"/>
                  </a:lnTo>
                  <a:lnTo>
                    <a:pt x="76" y="169"/>
                  </a:lnTo>
                  <a:lnTo>
                    <a:pt x="76" y="212"/>
                  </a:lnTo>
                  <a:lnTo>
                    <a:pt x="0" y="2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24"/>
            <p:cNvSpPr>
              <a:spLocks/>
            </p:cNvSpPr>
            <p:nvPr/>
          </p:nvSpPr>
          <p:spPr bwMode="auto">
            <a:xfrm>
              <a:off x="6526213" y="4503738"/>
              <a:ext cx="192088" cy="433388"/>
            </a:xfrm>
            <a:custGeom>
              <a:avLst/>
              <a:gdLst>
                <a:gd name="T0" fmla="*/ 42 w 121"/>
                <a:gd name="T1" fmla="*/ 105 h 273"/>
                <a:gd name="T2" fmla="*/ 0 w 121"/>
                <a:gd name="T3" fmla="*/ 105 h 273"/>
                <a:gd name="T4" fmla="*/ 0 w 121"/>
                <a:gd name="T5" fmla="*/ 273 h 273"/>
                <a:gd name="T6" fmla="*/ 36 w 121"/>
                <a:gd name="T7" fmla="*/ 273 h 273"/>
                <a:gd name="T8" fmla="*/ 36 w 121"/>
                <a:gd name="T9" fmla="*/ 202 h 273"/>
                <a:gd name="T10" fmla="*/ 77 w 121"/>
                <a:gd name="T11" fmla="*/ 202 h 273"/>
                <a:gd name="T12" fmla="*/ 77 w 121"/>
                <a:gd name="T13" fmla="*/ 124 h 273"/>
                <a:gd name="T14" fmla="*/ 121 w 121"/>
                <a:gd name="T15" fmla="*/ 124 h 273"/>
                <a:gd name="T16" fmla="*/ 121 w 121"/>
                <a:gd name="T17" fmla="*/ 0 h 273"/>
                <a:gd name="T18" fmla="*/ 82 w 121"/>
                <a:gd name="T19" fmla="*/ 0 h 273"/>
                <a:gd name="T20" fmla="*/ 82 w 121"/>
                <a:gd name="T21" fmla="*/ 108 h 273"/>
                <a:gd name="T22" fmla="*/ 42 w 121"/>
                <a:gd name="T23" fmla="*/ 105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1" h="273">
                  <a:moveTo>
                    <a:pt x="42" y="105"/>
                  </a:moveTo>
                  <a:lnTo>
                    <a:pt x="0" y="105"/>
                  </a:lnTo>
                  <a:lnTo>
                    <a:pt x="0" y="273"/>
                  </a:lnTo>
                  <a:lnTo>
                    <a:pt x="36" y="273"/>
                  </a:lnTo>
                  <a:lnTo>
                    <a:pt x="36" y="202"/>
                  </a:lnTo>
                  <a:lnTo>
                    <a:pt x="77" y="202"/>
                  </a:lnTo>
                  <a:lnTo>
                    <a:pt x="77" y="124"/>
                  </a:lnTo>
                  <a:lnTo>
                    <a:pt x="121" y="124"/>
                  </a:lnTo>
                  <a:lnTo>
                    <a:pt x="121" y="0"/>
                  </a:lnTo>
                  <a:lnTo>
                    <a:pt x="82" y="0"/>
                  </a:lnTo>
                  <a:lnTo>
                    <a:pt x="82" y="108"/>
                  </a:lnTo>
                  <a:lnTo>
                    <a:pt x="42" y="1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 name="Group 38"/>
          <p:cNvGrpSpPr/>
          <p:nvPr/>
        </p:nvGrpSpPr>
        <p:grpSpPr>
          <a:xfrm>
            <a:off x="4986514" y="5501114"/>
            <a:ext cx="758824" cy="1330325"/>
            <a:chOff x="7296151" y="4556125"/>
            <a:chExt cx="758824" cy="1330325"/>
          </a:xfrm>
        </p:grpSpPr>
        <p:sp>
          <p:nvSpPr>
            <p:cNvPr id="40" name="Freeform 38"/>
            <p:cNvSpPr>
              <a:spLocks/>
            </p:cNvSpPr>
            <p:nvPr/>
          </p:nvSpPr>
          <p:spPr bwMode="auto">
            <a:xfrm>
              <a:off x="7296151" y="4556125"/>
              <a:ext cx="758824" cy="1330325"/>
            </a:xfrm>
            <a:custGeom>
              <a:avLst/>
              <a:gdLst>
                <a:gd name="T0" fmla="*/ 174 w 199"/>
                <a:gd name="T1" fmla="*/ 0 h 352"/>
                <a:gd name="T2" fmla="*/ 26 w 199"/>
                <a:gd name="T3" fmla="*/ 0 h 352"/>
                <a:gd name="T4" fmla="*/ 0 w 199"/>
                <a:gd name="T5" fmla="*/ 26 h 352"/>
                <a:gd name="T6" fmla="*/ 0 w 199"/>
                <a:gd name="T7" fmla="*/ 327 h 352"/>
                <a:gd name="T8" fmla="*/ 26 w 199"/>
                <a:gd name="T9" fmla="*/ 352 h 352"/>
                <a:gd name="T10" fmla="*/ 174 w 199"/>
                <a:gd name="T11" fmla="*/ 352 h 352"/>
                <a:gd name="T12" fmla="*/ 199 w 199"/>
                <a:gd name="T13" fmla="*/ 327 h 352"/>
                <a:gd name="T14" fmla="*/ 199 w 199"/>
                <a:gd name="T15" fmla="*/ 26 h 352"/>
                <a:gd name="T16" fmla="*/ 174 w 199"/>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352">
                  <a:moveTo>
                    <a:pt x="174" y="0"/>
                  </a:moveTo>
                  <a:cubicBezTo>
                    <a:pt x="26" y="0"/>
                    <a:pt x="26" y="0"/>
                    <a:pt x="26" y="0"/>
                  </a:cubicBezTo>
                  <a:cubicBezTo>
                    <a:pt x="11" y="0"/>
                    <a:pt x="0" y="12"/>
                    <a:pt x="0" y="26"/>
                  </a:cubicBezTo>
                  <a:cubicBezTo>
                    <a:pt x="0" y="327"/>
                    <a:pt x="0" y="327"/>
                    <a:pt x="0" y="327"/>
                  </a:cubicBezTo>
                  <a:cubicBezTo>
                    <a:pt x="0" y="341"/>
                    <a:pt x="11" y="352"/>
                    <a:pt x="26" y="352"/>
                  </a:cubicBezTo>
                  <a:cubicBezTo>
                    <a:pt x="174" y="352"/>
                    <a:pt x="174" y="352"/>
                    <a:pt x="174" y="352"/>
                  </a:cubicBezTo>
                  <a:cubicBezTo>
                    <a:pt x="188" y="352"/>
                    <a:pt x="199" y="341"/>
                    <a:pt x="199" y="327"/>
                  </a:cubicBezTo>
                  <a:cubicBezTo>
                    <a:pt x="199" y="26"/>
                    <a:pt x="199" y="26"/>
                    <a:pt x="199" y="26"/>
                  </a:cubicBezTo>
                  <a:cubicBezTo>
                    <a:pt x="199" y="12"/>
                    <a:pt x="188" y="0"/>
                    <a:pt x="174" y="0"/>
                  </a:cubicBezTo>
                  <a:close/>
                </a:path>
              </a:pathLst>
            </a:custGeom>
            <a:solidFill>
              <a:schemeClr val="tx1">
                <a:lumMod val="65000"/>
                <a:lumOff val="35000"/>
              </a:schemeClr>
            </a:solidFill>
            <a:ln>
              <a:noFill/>
            </a:ln>
            <a:effectLst>
              <a:outerShdw blurRad="127000" dir="13500000" sy="23000" kx="1200000" algn="br" rotWithShape="0">
                <a:prstClr val="black">
                  <a:alpha val="1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41" name="Rectangle 39"/>
            <p:cNvSpPr>
              <a:spLocks noChangeArrowheads="1"/>
            </p:cNvSpPr>
            <p:nvPr/>
          </p:nvSpPr>
          <p:spPr bwMode="auto">
            <a:xfrm>
              <a:off x="7379223" y="4718050"/>
              <a:ext cx="612775" cy="919163"/>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40"/>
            <p:cNvSpPr>
              <a:spLocks/>
            </p:cNvSpPr>
            <p:nvPr/>
          </p:nvSpPr>
          <p:spPr bwMode="auto">
            <a:xfrm>
              <a:off x="7543800" y="4627563"/>
              <a:ext cx="263525" cy="26988"/>
            </a:xfrm>
            <a:custGeom>
              <a:avLst/>
              <a:gdLst>
                <a:gd name="T0" fmla="*/ 166 w 166"/>
                <a:gd name="T1" fmla="*/ 17 h 17"/>
                <a:gd name="T2" fmla="*/ 0 w 166"/>
                <a:gd name="T3" fmla="*/ 17 h 17"/>
                <a:gd name="T4" fmla="*/ 0 w 166"/>
                <a:gd name="T5" fmla="*/ 0 h 17"/>
                <a:gd name="T6" fmla="*/ 166 w 166"/>
                <a:gd name="T7" fmla="*/ 0 h 17"/>
                <a:gd name="T8" fmla="*/ 166 w 166"/>
                <a:gd name="T9" fmla="*/ 17 h 17"/>
                <a:gd name="T10" fmla="*/ 166 w 166"/>
                <a:gd name="T11" fmla="*/ 17 h 17"/>
              </a:gdLst>
              <a:ahLst/>
              <a:cxnLst>
                <a:cxn ang="0">
                  <a:pos x="T0" y="T1"/>
                </a:cxn>
                <a:cxn ang="0">
                  <a:pos x="T2" y="T3"/>
                </a:cxn>
                <a:cxn ang="0">
                  <a:pos x="T4" y="T5"/>
                </a:cxn>
                <a:cxn ang="0">
                  <a:pos x="T6" y="T7"/>
                </a:cxn>
                <a:cxn ang="0">
                  <a:pos x="T8" y="T9"/>
                </a:cxn>
                <a:cxn ang="0">
                  <a:pos x="T10" y="T11"/>
                </a:cxn>
              </a:cxnLst>
              <a:rect l="0" t="0" r="r" b="b"/>
              <a:pathLst>
                <a:path w="166" h="17">
                  <a:moveTo>
                    <a:pt x="166" y="17"/>
                  </a:moveTo>
                  <a:lnTo>
                    <a:pt x="0" y="17"/>
                  </a:lnTo>
                  <a:lnTo>
                    <a:pt x="0" y="0"/>
                  </a:lnTo>
                  <a:lnTo>
                    <a:pt x="166" y="0"/>
                  </a:lnTo>
                  <a:lnTo>
                    <a:pt x="166" y="17"/>
                  </a:lnTo>
                  <a:lnTo>
                    <a:pt x="166" y="1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Oval 41"/>
            <p:cNvSpPr>
              <a:spLocks noChangeArrowheads="1"/>
            </p:cNvSpPr>
            <p:nvPr/>
          </p:nvSpPr>
          <p:spPr bwMode="auto">
            <a:xfrm>
              <a:off x="7867650" y="4616450"/>
              <a:ext cx="50800" cy="49213"/>
            </a:xfrm>
            <a:prstGeom prst="ellipse">
              <a:avLst/>
            </a:pr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Rectangle 42"/>
            <p:cNvSpPr>
              <a:spLocks noChangeArrowheads="1"/>
            </p:cNvSpPr>
            <p:nvPr/>
          </p:nvSpPr>
          <p:spPr bwMode="auto">
            <a:xfrm>
              <a:off x="7556500" y="5713413"/>
              <a:ext cx="239712" cy="71438"/>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5" name="Group 44"/>
          <p:cNvGrpSpPr/>
          <p:nvPr/>
        </p:nvGrpSpPr>
        <p:grpSpPr>
          <a:xfrm>
            <a:off x="2929725" y="5433659"/>
            <a:ext cx="1750374" cy="1424341"/>
            <a:chOff x="5499100" y="144463"/>
            <a:chExt cx="3213100" cy="2614612"/>
          </a:xfrm>
          <a:effectLst>
            <a:outerShdw blurRad="127000" dir="13500000" sy="23000" kx="1200000" algn="br" rotWithShape="0">
              <a:prstClr val="black">
                <a:alpha val="10000"/>
              </a:prstClr>
            </a:outerShdw>
          </a:effectLst>
        </p:grpSpPr>
        <p:sp>
          <p:nvSpPr>
            <p:cNvPr id="46" name="Freeform 28"/>
            <p:cNvSpPr>
              <a:spLocks/>
            </p:cNvSpPr>
            <p:nvPr/>
          </p:nvSpPr>
          <p:spPr bwMode="auto">
            <a:xfrm>
              <a:off x="5499100" y="144463"/>
              <a:ext cx="3213100" cy="1944687"/>
            </a:xfrm>
            <a:custGeom>
              <a:avLst/>
              <a:gdLst>
                <a:gd name="T0" fmla="*/ 0 w 854"/>
                <a:gd name="T1" fmla="*/ 516 h 516"/>
                <a:gd name="T2" fmla="*/ 0 w 854"/>
                <a:gd name="T3" fmla="*/ 19 h 516"/>
                <a:gd name="T4" fmla="*/ 20 w 854"/>
                <a:gd name="T5" fmla="*/ 0 h 516"/>
                <a:gd name="T6" fmla="*/ 835 w 854"/>
                <a:gd name="T7" fmla="*/ 0 h 516"/>
                <a:gd name="T8" fmla="*/ 854 w 854"/>
                <a:gd name="T9" fmla="*/ 19 h 516"/>
                <a:gd name="T10" fmla="*/ 854 w 854"/>
                <a:gd name="T11" fmla="*/ 516 h 516"/>
                <a:gd name="T12" fmla="*/ 0 w 854"/>
                <a:gd name="T13" fmla="*/ 516 h 516"/>
              </a:gdLst>
              <a:ahLst/>
              <a:cxnLst>
                <a:cxn ang="0">
                  <a:pos x="T0" y="T1"/>
                </a:cxn>
                <a:cxn ang="0">
                  <a:pos x="T2" y="T3"/>
                </a:cxn>
                <a:cxn ang="0">
                  <a:pos x="T4" y="T5"/>
                </a:cxn>
                <a:cxn ang="0">
                  <a:pos x="T6" y="T7"/>
                </a:cxn>
                <a:cxn ang="0">
                  <a:pos x="T8" y="T9"/>
                </a:cxn>
                <a:cxn ang="0">
                  <a:pos x="T10" y="T11"/>
                </a:cxn>
                <a:cxn ang="0">
                  <a:pos x="T12" y="T13"/>
                </a:cxn>
              </a:cxnLst>
              <a:rect l="0" t="0" r="r" b="b"/>
              <a:pathLst>
                <a:path w="854" h="516">
                  <a:moveTo>
                    <a:pt x="0" y="516"/>
                  </a:moveTo>
                  <a:cubicBezTo>
                    <a:pt x="0" y="19"/>
                    <a:pt x="0" y="19"/>
                    <a:pt x="0" y="19"/>
                  </a:cubicBezTo>
                  <a:cubicBezTo>
                    <a:pt x="0" y="8"/>
                    <a:pt x="9" y="0"/>
                    <a:pt x="20" y="0"/>
                  </a:cubicBezTo>
                  <a:cubicBezTo>
                    <a:pt x="835" y="0"/>
                    <a:pt x="835" y="0"/>
                    <a:pt x="835" y="0"/>
                  </a:cubicBezTo>
                  <a:cubicBezTo>
                    <a:pt x="845" y="0"/>
                    <a:pt x="854" y="8"/>
                    <a:pt x="854" y="19"/>
                  </a:cubicBezTo>
                  <a:cubicBezTo>
                    <a:pt x="854" y="516"/>
                    <a:pt x="854" y="516"/>
                    <a:pt x="854" y="516"/>
                  </a:cubicBezTo>
                  <a:lnTo>
                    <a:pt x="0" y="516"/>
                  </a:lnTo>
                  <a:close/>
                </a:path>
              </a:pathLst>
            </a:custGeom>
            <a:solidFill>
              <a:schemeClr val="bg1">
                <a:lumMod val="8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29"/>
            <p:cNvSpPr>
              <a:spLocks/>
            </p:cNvSpPr>
            <p:nvPr/>
          </p:nvSpPr>
          <p:spPr bwMode="auto">
            <a:xfrm>
              <a:off x="5499100" y="2089150"/>
              <a:ext cx="3213100" cy="290512"/>
            </a:xfrm>
            <a:custGeom>
              <a:avLst/>
              <a:gdLst>
                <a:gd name="T0" fmla="*/ 835 w 854"/>
                <a:gd name="T1" fmla="*/ 77 h 77"/>
                <a:gd name="T2" fmla="*/ 20 w 854"/>
                <a:gd name="T3" fmla="*/ 77 h 77"/>
                <a:gd name="T4" fmla="*/ 0 w 854"/>
                <a:gd name="T5" fmla="*/ 58 h 77"/>
                <a:gd name="T6" fmla="*/ 0 w 854"/>
                <a:gd name="T7" fmla="*/ 0 h 77"/>
                <a:gd name="T8" fmla="*/ 854 w 854"/>
                <a:gd name="T9" fmla="*/ 0 h 77"/>
                <a:gd name="T10" fmla="*/ 854 w 854"/>
                <a:gd name="T11" fmla="*/ 58 h 77"/>
                <a:gd name="T12" fmla="*/ 835 w 854"/>
                <a:gd name="T13" fmla="*/ 77 h 77"/>
              </a:gdLst>
              <a:ahLst/>
              <a:cxnLst>
                <a:cxn ang="0">
                  <a:pos x="T0" y="T1"/>
                </a:cxn>
                <a:cxn ang="0">
                  <a:pos x="T2" y="T3"/>
                </a:cxn>
                <a:cxn ang="0">
                  <a:pos x="T4" y="T5"/>
                </a:cxn>
                <a:cxn ang="0">
                  <a:pos x="T6" y="T7"/>
                </a:cxn>
                <a:cxn ang="0">
                  <a:pos x="T8" y="T9"/>
                </a:cxn>
                <a:cxn ang="0">
                  <a:pos x="T10" y="T11"/>
                </a:cxn>
                <a:cxn ang="0">
                  <a:pos x="T12" y="T13"/>
                </a:cxn>
              </a:cxnLst>
              <a:rect l="0" t="0" r="r" b="b"/>
              <a:pathLst>
                <a:path w="854" h="77">
                  <a:moveTo>
                    <a:pt x="835" y="77"/>
                  </a:moveTo>
                  <a:cubicBezTo>
                    <a:pt x="20" y="77"/>
                    <a:pt x="20" y="77"/>
                    <a:pt x="20" y="77"/>
                  </a:cubicBezTo>
                  <a:cubicBezTo>
                    <a:pt x="9" y="77"/>
                    <a:pt x="0" y="69"/>
                    <a:pt x="0" y="58"/>
                  </a:cubicBezTo>
                  <a:cubicBezTo>
                    <a:pt x="0" y="0"/>
                    <a:pt x="0" y="0"/>
                    <a:pt x="0" y="0"/>
                  </a:cubicBezTo>
                  <a:cubicBezTo>
                    <a:pt x="854" y="0"/>
                    <a:pt x="854" y="0"/>
                    <a:pt x="854" y="0"/>
                  </a:cubicBezTo>
                  <a:cubicBezTo>
                    <a:pt x="854" y="58"/>
                    <a:pt x="854" y="58"/>
                    <a:pt x="854" y="58"/>
                  </a:cubicBezTo>
                  <a:cubicBezTo>
                    <a:pt x="854" y="69"/>
                    <a:pt x="845" y="77"/>
                    <a:pt x="835" y="77"/>
                  </a:cubicBezTo>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30"/>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31"/>
            <p:cNvSpPr>
              <a:spLocks/>
            </p:cNvSpPr>
            <p:nvPr/>
          </p:nvSpPr>
          <p:spPr bwMode="auto">
            <a:xfrm>
              <a:off x="6594475" y="2371725"/>
              <a:ext cx="1076325" cy="387350"/>
            </a:xfrm>
            <a:custGeom>
              <a:avLst/>
              <a:gdLst>
                <a:gd name="T0" fmla="*/ 0 w 678"/>
                <a:gd name="T1" fmla="*/ 244 h 244"/>
                <a:gd name="T2" fmla="*/ 0 w 678"/>
                <a:gd name="T3" fmla="*/ 218 h 244"/>
                <a:gd name="T4" fmla="*/ 80 w 678"/>
                <a:gd name="T5" fmla="*/ 209 h 244"/>
                <a:gd name="T6" fmla="*/ 135 w 678"/>
                <a:gd name="T7" fmla="*/ 0 h 244"/>
                <a:gd name="T8" fmla="*/ 543 w 678"/>
                <a:gd name="T9" fmla="*/ 0 h 244"/>
                <a:gd name="T10" fmla="*/ 599 w 678"/>
                <a:gd name="T11" fmla="*/ 209 h 244"/>
                <a:gd name="T12" fmla="*/ 678 w 678"/>
                <a:gd name="T13" fmla="*/ 218 h 244"/>
                <a:gd name="T14" fmla="*/ 678 w 678"/>
                <a:gd name="T15" fmla="*/ 244 h 244"/>
                <a:gd name="T16" fmla="*/ 0 w 678"/>
                <a:gd name="T17" fmla="*/ 244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78" h="244">
                  <a:moveTo>
                    <a:pt x="0" y="244"/>
                  </a:moveTo>
                  <a:lnTo>
                    <a:pt x="0" y="218"/>
                  </a:lnTo>
                  <a:lnTo>
                    <a:pt x="80" y="209"/>
                  </a:lnTo>
                  <a:lnTo>
                    <a:pt x="135" y="0"/>
                  </a:lnTo>
                  <a:lnTo>
                    <a:pt x="543" y="0"/>
                  </a:lnTo>
                  <a:lnTo>
                    <a:pt x="599" y="209"/>
                  </a:lnTo>
                  <a:lnTo>
                    <a:pt x="678" y="218"/>
                  </a:lnTo>
                  <a:lnTo>
                    <a:pt x="678" y="244"/>
                  </a:lnTo>
                  <a:lnTo>
                    <a:pt x="0" y="244"/>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32"/>
            <p:cNvSpPr>
              <a:spLocks noChangeArrowheads="1"/>
            </p:cNvSpPr>
            <p:nvPr/>
          </p:nvSpPr>
          <p:spPr bwMode="auto">
            <a:xfrm>
              <a:off x="5600700" y="268288"/>
              <a:ext cx="3009900" cy="1695450"/>
            </a:xfrm>
            <a:prstGeom prst="rect">
              <a:avLst/>
            </a:prstGeom>
            <a:solidFill>
              <a:schemeClr val="accent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33"/>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close/>
                </a:path>
              </a:pathLst>
            </a:custGeom>
            <a:solidFill>
              <a:schemeClr val="tx1">
                <a:alpha val="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34"/>
            <p:cNvSpPr>
              <a:spLocks/>
            </p:cNvSpPr>
            <p:nvPr/>
          </p:nvSpPr>
          <p:spPr bwMode="auto">
            <a:xfrm>
              <a:off x="6797675" y="2371725"/>
              <a:ext cx="673100" cy="60325"/>
            </a:xfrm>
            <a:custGeom>
              <a:avLst/>
              <a:gdLst>
                <a:gd name="T0" fmla="*/ 415 w 424"/>
                <a:gd name="T1" fmla="*/ 0 h 38"/>
                <a:gd name="T2" fmla="*/ 7 w 424"/>
                <a:gd name="T3" fmla="*/ 0 h 38"/>
                <a:gd name="T4" fmla="*/ 0 w 424"/>
                <a:gd name="T5" fmla="*/ 38 h 38"/>
                <a:gd name="T6" fmla="*/ 424 w 424"/>
                <a:gd name="T7" fmla="*/ 38 h 38"/>
                <a:gd name="T8" fmla="*/ 415 w 424"/>
                <a:gd name="T9" fmla="*/ 0 h 38"/>
              </a:gdLst>
              <a:ahLst/>
              <a:cxnLst>
                <a:cxn ang="0">
                  <a:pos x="T0" y="T1"/>
                </a:cxn>
                <a:cxn ang="0">
                  <a:pos x="T2" y="T3"/>
                </a:cxn>
                <a:cxn ang="0">
                  <a:pos x="T4" y="T5"/>
                </a:cxn>
                <a:cxn ang="0">
                  <a:pos x="T6" y="T7"/>
                </a:cxn>
                <a:cxn ang="0">
                  <a:pos x="T8" y="T9"/>
                </a:cxn>
              </a:cxnLst>
              <a:rect l="0" t="0" r="r" b="b"/>
              <a:pathLst>
                <a:path w="424" h="38">
                  <a:moveTo>
                    <a:pt x="415" y="0"/>
                  </a:moveTo>
                  <a:lnTo>
                    <a:pt x="7" y="0"/>
                  </a:lnTo>
                  <a:lnTo>
                    <a:pt x="0" y="38"/>
                  </a:lnTo>
                  <a:lnTo>
                    <a:pt x="424" y="38"/>
                  </a:lnTo>
                  <a:lnTo>
                    <a:pt x="41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3" name="Oval 52"/>
          <p:cNvSpPr/>
          <p:nvPr/>
        </p:nvSpPr>
        <p:spPr>
          <a:xfrm>
            <a:off x="587765" y="4316760"/>
            <a:ext cx="1009173" cy="1009173"/>
          </a:xfrm>
          <a:prstGeom prst="ellipse">
            <a:avLst/>
          </a:prstGeom>
          <a:solidFill>
            <a:srgbClr val="161F28">
              <a:alpha val="80000"/>
            </a:srgb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Freeform 53"/>
          <p:cNvSpPr/>
          <p:nvPr/>
        </p:nvSpPr>
        <p:spPr>
          <a:xfrm flipV="1">
            <a:off x="809830" y="3704340"/>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Oval 54"/>
          <p:cNvSpPr/>
          <p:nvPr/>
        </p:nvSpPr>
        <p:spPr>
          <a:xfrm>
            <a:off x="1558374" y="3161497"/>
            <a:ext cx="1009173" cy="1009173"/>
          </a:xfrm>
          <a:prstGeom prst="ellipse">
            <a:avLst/>
          </a:prstGeom>
          <a:solidFill>
            <a:srgbClr val="161F28">
              <a:alpha val="80000"/>
            </a:srgb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Freeform 55"/>
          <p:cNvSpPr/>
          <p:nvPr/>
        </p:nvSpPr>
        <p:spPr>
          <a:xfrm flipV="1">
            <a:off x="1780439" y="2549077"/>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7" name="Oval 56"/>
          <p:cNvSpPr/>
          <p:nvPr/>
        </p:nvSpPr>
        <p:spPr>
          <a:xfrm>
            <a:off x="3790504" y="3818404"/>
            <a:ext cx="1009173" cy="1009173"/>
          </a:xfrm>
          <a:prstGeom prst="ellipse">
            <a:avLst/>
          </a:prstGeom>
          <a:solidFill>
            <a:srgbClr val="161F28">
              <a:alpha val="80000"/>
            </a:srgbClr>
          </a:solid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Freeform 57"/>
          <p:cNvSpPr/>
          <p:nvPr/>
        </p:nvSpPr>
        <p:spPr>
          <a:xfrm flipV="1">
            <a:off x="4012569" y="320598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Oval 58"/>
          <p:cNvSpPr/>
          <p:nvPr/>
        </p:nvSpPr>
        <p:spPr>
          <a:xfrm>
            <a:off x="3161701" y="2031449"/>
            <a:ext cx="1009173" cy="1009173"/>
          </a:xfrm>
          <a:prstGeom prst="ellipse">
            <a:avLst/>
          </a:prstGeom>
          <a:solidFill>
            <a:srgbClr val="161F28">
              <a:alpha val="80000"/>
            </a:srgbClr>
          </a:solid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Freeform 59"/>
          <p:cNvSpPr/>
          <p:nvPr/>
        </p:nvSpPr>
        <p:spPr>
          <a:xfrm flipV="1">
            <a:off x="3383766" y="141902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1" name="Oval 60"/>
          <p:cNvSpPr/>
          <p:nvPr/>
        </p:nvSpPr>
        <p:spPr>
          <a:xfrm>
            <a:off x="4578819" y="2031449"/>
            <a:ext cx="1009173" cy="1009173"/>
          </a:xfrm>
          <a:prstGeom prst="ellipse">
            <a:avLst/>
          </a:prstGeom>
          <a:solidFill>
            <a:srgbClr val="161F28">
              <a:alpha val="80000"/>
            </a:srgb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2" name="Freeform 61"/>
          <p:cNvSpPr/>
          <p:nvPr/>
        </p:nvSpPr>
        <p:spPr>
          <a:xfrm flipV="1">
            <a:off x="4800884" y="141902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Oval 62"/>
          <p:cNvSpPr/>
          <p:nvPr/>
        </p:nvSpPr>
        <p:spPr>
          <a:xfrm>
            <a:off x="6036266" y="1220652"/>
            <a:ext cx="1009173" cy="1009173"/>
          </a:xfrm>
          <a:prstGeom prst="ellipse">
            <a:avLst/>
          </a:prstGeom>
          <a:solidFill>
            <a:srgbClr val="161F28">
              <a:alpha val="80000"/>
            </a:srgb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Freeform 63"/>
          <p:cNvSpPr/>
          <p:nvPr/>
        </p:nvSpPr>
        <p:spPr>
          <a:xfrm flipV="1">
            <a:off x="6258331" y="608232"/>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Oval 64"/>
          <p:cNvSpPr/>
          <p:nvPr/>
        </p:nvSpPr>
        <p:spPr>
          <a:xfrm>
            <a:off x="6790997" y="2857565"/>
            <a:ext cx="1009173" cy="1009173"/>
          </a:xfrm>
          <a:prstGeom prst="ellipse">
            <a:avLst/>
          </a:prstGeom>
          <a:solidFill>
            <a:srgbClr val="161F28">
              <a:alpha val="80000"/>
            </a:srgb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6" name="Freeform 65"/>
          <p:cNvSpPr/>
          <p:nvPr/>
        </p:nvSpPr>
        <p:spPr>
          <a:xfrm flipV="1">
            <a:off x="7013062" y="2245145"/>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7" name="Oval 66"/>
          <p:cNvSpPr/>
          <p:nvPr/>
        </p:nvSpPr>
        <p:spPr>
          <a:xfrm>
            <a:off x="7786416" y="4048544"/>
            <a:ext cx="1009173" cy="1009173"/>
          </a:xfrm>
          <a:prstGeom prst="ellipse">
            <a:avLst/>
          </a:prstGeom>
          <a:solidFill>
            <a:srgbClr val="161F28">
              <a:alpha val="80000"/>
            </a:srgbClr>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Freeform 67"/>
          <p:cNvSpPr/>
          <p:nvPr/>
        </p:nvSpPr>
        <p:spPr>
          <a:xfrm flipV="1">
            <a:off x="8008481" y="343612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Oval 68"/>
          <p:cNvSpPr/>
          <p:nvPr/>
        </p:nvSpPr>
        <p:spPr>
          <a:xfrm>
            <a:off x="-171445" y="2559064"/>
            <a:ext cx="1009173" cy="1009173"/>
          </a:xfrm>
          <a:prstGeom prst="ellipse">
            <a:avLst/>
          </a:prstGeom>
          <a:solidFill>
            <a:srgbClr val="161F28">
              <a:alpha val="80000"/>
            </a:srgbClr>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Freeform 69"/>
          <p:cNvSpPr/>
          <p:nvPr/>
        </p:nvSpPr>
        <p:spPr>
          <a:xfrm flipV="1">
            <a:off x="50620" y="1946644"/>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Oval 70"/>
          <p:cNvSpPr/>
          <p:nvPr/>
        </p:nvSpPr>
        <p:spPr>
          <a:xfrm>
            <a:off x="541158" y="1187289"/>
            <a:ext cx="1009173" cy="1009173"/>
          </a:xfrm>
          <a:prstGeom prst="ellipse">
            <a:avLst/>
          </a:prstGeom>
          <a:solidFill>
            <a:srgbClr val="161F28">
              <a:alpha val="80000"/>
            </a:srgbClr>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Freeform 71"/>
          <p:cNvSpPr/>
          <p:nvPr/>
        </p:nvSpPr>
        <p:spPr>
          <a:xfrm flipV="1">
            <a:off x="763223" y="574869"/>
            <a:ext cx="565042" cy="756088"/>
          </a:xfrm>
          <a:custGeom>
            <a:avLst/>
            <a:gdLst>
              <a:gd name="connsiteX0" fmla="*/ 228449 w 456898"/>
              <a:gd name="connsiteY0" fmla="*/ 611379 h 611379"/>
              <a:gd name="connsiteX1" fmla="*/ 456898 w 456898"/>
              <a:gd name="connsiteY1" fmla="*/ 382930 h 611379"/>
              <a:gd name="connsiteX2" fmla="*/ 317372 w 456898"/>
              <a:gd name="connsiteY2" fmla="*/ 172434 h 611379"/>
              <a:gd name="connsiteX3" fmla="*/ 299993 w 456898"/>
              <a:gd name="connsiteY3" fmla="*/ 168925 h 611379"/>
              <a:gd name="connsiteX4" fmla="*/ 228448 w 456898"/>
              <a:gd name="connsiteY4" fmla="*/ 0 h 611379"/>
              <a:gd name="connsiteX5" fmla="*/ 156903 w 456898"/>
              <a:gd name="connsiteY5" fmla="*/ 168926 h 611379"/>
              <a:gd name="connsiteX6" fmla="*/ 139526 w 456898"/>
              <a:gd name="connsiteY6" fmla="*/ 172434 h 611379"/>
              <a:gd name="connsiteX7" fmla="*/ 0 w 456898"/>
              <a:gd name="connsiteY7" fmla="*/ 382930 h 611379"/>
              <a:gd name="connsiteX8" fmla="*/ 228449 w 456898"/>
              <a:gd name="connsiteY8" fmla="*/ 611379 h 61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6898" h="611379">
                <a:moveTo>
                  <a:pt x="228449" y="611379"/>
                </a:moveTo>
                <a:cubicBezTo>
                  <a:pt x="354618" y="611379"/>
                  <a:pt x="456898" y="509099"/>
                  <a:pt x="456898" y="382930"/>
                </a:cubicBezTo>
                <a:cubicBezTo>
                  <a:pt x="456898" y="288303"/>
                  <a:pt x="399366" y="207114"/>
                  <a:pt x="317372" y="172434"/>
                </a:cubicBezTo>
                <a:lnTo>
                  <a:pt x="299993" y="168925"/>
                </a:lnTo>
                <a:lnTo>
                  <a:pt x="228448" y="0"/>
                </a:lnTo>
                <a:lnTo>
                  <a:pt x="156903" y="168926"/>
                </a:lnTo>
                <a:lnTo>
                  <a:pt x="139526" y="172434"/>
                </a:lnTo>
                <a:cubicBezTo>
                  <a:pt x="57532" y="207114"/>
                  <a:pt x="0" y="288303"/>
                  <a:pt x="0" y="382930"/>
                </a:cubicBezTo>
                <a:cubicBezTo>
                  <a:pt x="0" y="509099"/>
                  <a:pt x="102280" y="611379"/>
                  <a:pt x="228449" y="61137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3" name="Straight Connector 72"/>
          <p:cNvCxnSpPr>
            <a:stCxn id="53" idx="4"/>
          </p:cNvCxnSpPr>
          <p:nvPr/>
        </p:nvCxnSpPr>
        <p:spPr>
          <a:xfrm>
            <a:off x="1092352" y="5325933"/>
            <a:ext cx="0" cy="70246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a:stCxn id="53" idx="6"/>
          </p:cNvCxnSpPr>
          <p:nvPr/>
        </p:nvCxnSpPr>
        <p:spPr>
          <a:xfrm>
            <a:off x="1596938" y="4821347"/>
            <a:ext cx="474891"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a:stCxn id="55" idx="4"/>
          </p:cNvCxnSpPr>
          <p:nvPr/>
        </p:nvCxnSpPr>
        <p:spPr>
          <a:xfrm>
            <a:off x="2062961" y="4170670"/>
            <a:ext cx="8868" cy="66594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a:stCxn id="55" idx="2"/>
          </p:cNvCxnSpPr>
          <p:nvPr/>
        </p:nvCxnSpPr>
        <p:spPr>
          <a:xfrm flipH="1">
            <a:off x="333142" y="3666084"/>
            <a:ext cx="122523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a:stCxn id="69" idx="4"/>
          </p:cNvCxnSpPr>
          <p:nvPr/>
        </p:nvCxnSpPr>
        <p:spPr>
          <a:xfrm>
            <a:off x="333142" y="3568237"/>
            <a:ext cx="0" cy="9355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a:stCxn id="71" idx="4"/>
          </p:cNvCxnSpPr>
          <p:nvPr/>
        </p:nvCxnSpPr>
        <p:spPr>
          <a:xfrm>
            <a:off x="1045745" y="2196462"/>
            <a:ext cx="0" cy="873388"/>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a:stCxn id="69" idx="6"/>
          </p:cNvCxnSpPr>
          <p:nvPr/>
        </p:nvCxnSpPr>
        <p:spPr>
          <a:xfrm flipV="1">
            <a:off x="837728" y="3062809"/>
            <a:ext cx="226208" cy="84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V="1">
            <a:off x="6036266" y="5117140"/>
            <a:ext cx="0" cy="91126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a:stCxn id="57" idx="4"/>
          </p:cNvCxnSpPr>
          <p:nvPr/>
        </p:nvCxnSpPr>
        <p:spPr>
          <a:xfrm flipH="1">
            <a:off x="4289864" y="4827577"/>
            <a:ext cx="5227" cy="27899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4289864" y="5117140"/>
            <a:ext cx="1746402"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a:stCxn id="57" idx="6"/>
          </p:cNvCxnSpPr>
          <p:nvPr/>
        </p:nvCxnSpPr>
        <p:spPr>
          <a:xfrm flipV="1">
            <a:off x="4799677" y="4316760"/>
            <a:ext cx="1630834" cy="623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6443282" y="4322990"/>
            <a:ext cx="0" cy="105265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6430511" y="5370847"/>
            <a:ext cx="1860491"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a:stCxn id="67" idx="4"/>
          </p:cNvCxnSpPr>
          <p:nvPr/>
        </p:nvCxnSpPr>
        <p:spPr>
          <a:xfrm flipH="1">
            <a:off x="8291002" y="5057717"/>
            <a:ext cx="1" cy="317925"/>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a:stCxn id="67" idx="2"/>
          </p:cNvCxnSpPr>
          <p:nvPr/>
        </p:nvCxnSpPr>
        <p:spPr>
          <a:xfrm flipH="1">
            <a:off x="7328143" y="4553131"/>
            <a:ext cx="458273"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a:stCxn id="65" idx="4"/>
          </p:cNvCxnSpPr>
          <p:nvPr/>
        </p:nvCxnSpPr>
        <p:spPr>
          <a:xfrm flipH="1">
            <a:off x="7295583" y="3866738"/>
            <a:ext cx="1" cy="686392"/>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a:stCxn id="65" idx="6"/>
          </p:cNvCxnSpPr>
          <p:nvPr/>
        </p:nvCxnSpPr>
        <p:spPr>
          <a:xfrm flipV="1">
            <a:off x="7800170" y="3359361"/>
            <a:ext cx="342859" cy="279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flipV="1">
            <a:off x="8187581" y="1725239"/>
            <a:ext cx="0" cy="1634123"/>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a:stCxn id="63" idx="6"/>
          </p:cNvCxnSpPr>
          <p:nvPr/>
        </p:nvCxnSpPr>
        <p:spPr>
          <a:xfrm flipV="1">
            <a:off x="7045439" y="1718532"/>
            <a:ext cx="1142142" cy="6707"/>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61" idx="6"/>
          </p:cNvCxnSpPr>
          <p:nvPr/>
        </p:nvCxnSpPr>
        <p:spPr>
          <a:xfrm>
            <a:off x="5587992" y="2536036"/>
            <a:ext cx="953516" cy="13041"/>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a:stCxn id="63" idx="4"/>
          </p:cNvCxnSpPr>
          <p:nvPr/>
        </p:nvCxnSpPr>
        <p:spPr>
          <a:xfrm>
            <a:off x="6540853" y="2229825"/>
            <a:ext cx="0" cy="329239"/>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a:stCxn id="61" idx="2"/>
            <a:endCxn id="59" idx="6"/>
          </p:cNvCxnSpPr>
          <p:nvPr/>
        </p:nvCxnSpPr>
        <p:spPr>
          <a:xfrm flipH="1">
            <a:off x="4170874" y="2536036"/>
            <a:ext cx="407945"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59" idx="2"/>
          </p:cNvCxnSpPr>
          <p:nvPr/>
        </p:nvCxnSpPr>
        <p:spPr>
          <a:xfrm flipH="1">
            <a:off x="2460901" y="2536036"/>
            <a:ext cx="700800" cy="0"/>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2460901" y="1681533"/>
            <a:ext cx="0" cy="854504"/>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p:nvCxnSpPr>
        <p:spPr>
          <a:xfrm flipH="1">
            <a:off x="1558375" y="1681533"/>
            <a:ext cx="902526" cy="267"/>
          </a:xfrm>
          <a:prstGeom prst="line">
            <a:avLst/>
          </a:prstGeom>
          <a:ln w="1905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98" name="Freeform 34"/>
          <p:cNvSpPr>
            <a:spLocks noEditPoints="1"/>
          </p:cNvSpPr>
          <p:nvPr/>
        </p:nvSpPr>
        <p:spPr bwMode="auto">
          <a:xfrm flipH="1">
            <a:off x="6999496" y="3023158"/>
            <a:ext cx="609765" cy="703138"/>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99" name="Freeform 26"/>
          <p:cNvSpPr>
            <a:spLocks noEditPoints="1"/>
          </p:cNvSpPr>
          <p:nvPr/>
        </p:nvSpPr>
        <p:spPr bwMode="auto">
          <a:xfrm flipH="1">
            <a:off x="6239068" y="1378934"/>
            <a:ext cx="603570" cy="708399"/>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0" name="Freeform 30"/>
          <p:cNvSpPr>
            <a:spLocks noEditPoints="1"/>
          </p:cNvSpPr>
          <p:nvPr/>
        </p:nvSpPr>
        <p:spPr bwMode="auto">
          <a:xfrm flipH="1">
            <a:off x="3989774" y="3959782"/>
            <a:ext cx="614159" cy="666824"/>
          </a:xfrm>
          <a:custGeom>
            <a:avLst/>
            <a:gdLst>
              <a:gd name="T0" fmla="*/ 558 w 639"/>
              <a:gd name="T1" fmla="*/ 454 h 694"/>
              <a:gd name="T2" fmla="*/ 521 w 639"/>
              <a:gd name="T3" fmla="*/ 314 h 694"/>
              <a:gd name="T4" fmla="*/ 459 w 639"/>
              <a:gd name="T5" fmla="*/ 65 h 694"/>
              <a:gd name="T6" fmla="*/ 316 w 639"/>
              <a:gd name="T7" fmla="*/ 0 h 694"/>
              <a:gd name="T8" fmla="*/ 132 w 639"/>
              <a:gd name="T9" fmla="*/ 180 h 694"/>
              <a:gd name="T10" fmla="*/ 74 w 639"/>
              <a:gd name="T11" fmla="*/ 454 h 694"/>
              <a:gd name="T12" fmla="*/ 1 w 639"/>
              <a:gd name="T13" fmla="*/ 631 h 694"/>
              <a:gd name="T14" fmla="*/ 131 w 639"/>
              <a:gd name="T15" fmla="*/ 694 h 694"/>
              <a:gd name="T16" fmla="*/ 399 w 639"/>
              <a:gd name="T17" fmla="*/ 694 h 694"/>
              <a:gd name="T18" fmla="*/ 484 w 639"/>
              <a:gd name="T19" fmla="*/ 694 h 694"/>
              <a:gd name="T20" fmla="*/ 629 w 639"/>
              <a:gd name="T21" fmla="*/ 631 h 694"/>
              <a:gd name="T22" fmla="*/ 459 w 639"/>
              <a:gd name="T23" fmla="*/ 311 h 694"/>
              <a:gd name="T24" fmla="*/ 440 w 639"/>
              <a:gd name="T25" fmla="*/ 266 h 694"/>
              <a:gd name="T26" fmla="*/ 459 w 639"/>
              <a:gd name="T27" fmla="*/ 230 h 694"/>
              <a:gd name="T28" fmla="*/ 399 w 639"/>
              <a:gd name="T29" fmla="*/ 287 h 694"/>
              <a:gd name="T30" fmla="*/ 362 w 639"/>
              <a:gd name="T31" fmla="*/ 248 h 694"/>
              <a:gd name="T32" fmla="*/ 407 w 639"/>
              <a:gd name="T33" fmla="*/ 258 h 694"/>
              <a:gd name="T34" fmla="*/ 254 w 639"/>
              <a:gd name="T35" fmla="*/ 234 h 694"/>
              <a:gd name="T36" fmla="*/ 193 w 639"/>
              <a:gd name="T37" fmla="*/ 226 h 694"/>
              <a:gd name="T38" fmla="*/ 296 w 639"/>
              <a:gd name="T39" fmla="*/ 123 h 694"/>
              <a:gd name="T40" fmla="*/ 407 w 639"/>
              <a:gd name="T41" fmla="*/ 229 h 694"/>
              <a:gd name="T42" fmla="*/ 332 w 639"/>
              <a:gd name="T43" fmla="*/ 248 h 694"/>
              <a:gd name="T44" fmla="*/ 285 w 639"/>
              <a:gd name="T45" fmla="*/ 279 h 694"/>
              <a:gd name="T46" fmla="*/ 214 w 639"/>
              <a:gd name="T47" fmla="*/ 246 h 694"/>
              <a:gd name="T48" fmla="*/ 285 w 639"/>
              <a:gd name="T49" fmla="*/ 279 h 694"/>
              <a:gd name="T50" fmla="*/ 399 w 639"/>
              <a:gd name="T51" fmla="*/ 59 h 694"/>
              <a:gd name="T52" fmla="*/ 473 w 639"/>
              <a:gd name="T53" fmla="*/ 183 h 694"/>
              <a:gd name="T54" fmla="*/ 440 w 639"/>
              <a:gd name="T55" fmla="*/ 138 h 694"/>
              <a:gd name="T56" fmla="*/ 412 w 639"/>
              <a:gd name="T57" fmla="*/ 105 h 694"/>
              <a:gd name="T58" fmla="*/ 217 w 639"/>
              <a:gd name="T59" fmla="*/ 108 h 694"/>
              <a:gd name="T60" fmla="*/ 217 w 639"/>
              <a:gd name="T61" fmla="*/ 71 h 694"/>
              <a:gd name="T62" fmla="*/ 193 w 639"/>
              <a:gd name="T63" fmla="*/ 265 h 694"/>
              <a:gd name="T64" fmla="*/ 284 w 639"/>
              <a:gd name="T65" fmla="*/ 295 h 694"/>
              <a:gd name="T66" fmla="*/ 347 w 639"/>
              <a:gd name="T67" fmla="*/ 295 h 694"/>
              <a:gd name="T68" fmla="*/ 440 w 639"/>
              <a:gd name="T69" fmla="*/ 345 h 694"/>
              <a:gd name="T70" fmla="*/ 440 w 639"/>
              <a:gd name="T71" fmla="*/ 355 h 694"/>
              <a:gd name="T72" fmla="*/ 296 w 639"/>
              <a:gd name="T73" fmla="*/ 444 h 694"/>
              <a:gd name="T74" fmla="*/ 150 w 639"/>
              <a:gd name="T75" fmla="*/ 253 h 694"/>
              <a:gd name="T76" fmla="*/ 56 w 639"/>
              <a:gd name="T77" fmla="*/ 613 h 694"/>
              <a:gd name="T78" fmla="*/ 131 w 639"/>
              <a:gd name="T79" fmla="*/ 664 h 694"/>
              <a:gd name="T80" fmla="*/ 147 w 639"/>
              <a:gd name="T81" fmla="*/ 648 h 694"/>
              <a:gd name="T82" fmla="*/ 201 w 639"/>
              <a:gd name="T83" fmla="*/ 654 h 694"/>
              <a:gd name="T84" fmla="*/ 217 w 639"/>
              <a:gd name="T85" fmla="*/ 670 h 694"/>
              <a:gd name="T86" fmla="*/ 292 w 639"/>
              <a:gd name="T87" fmla="*/ 655 h 694"/>
              <a:gd name="T88" fmla="*/ 323 w 639"/>
              <a:gd name="T89" fmla="*/ 655 h 694"/>
              <a:gd name="T90" fmla="*/ 383 w 639"/>
              <a:gd name="T91" fmla="*/ 654 h 694"/>
              <a:gd name="T92" fmla="*/ 399 w 639"/>
              <a:gd name="T93" fmla="*/ 670 h 694"/>
              <a:gd name="T94" fmla="*/ 484 w 639"/>
              <a:gd name="T95" fmla="*/ 631 h 694"/>
              <a:gd name="T96" fmla="*/ 559 w 639"/>
              <a:gd name="T97" fmla="*/ 645 h 694"/>
              <a:gd name="T98" fmla="*/ 575 w 639"/>
              <a:gd name="T99" fmla="*/ 629 h 694"/>
              <a:gd name="T100" fmla="*/ 484 w 639"/>
              <a:gd name="T101" fmla="*/ 613 h 694"/>
              <a:gd name="T102" fmla="*/ 399 w 639"/>
              <a:gd name="T103" fmla="*/ 620 h 694"/>
              <a:gd name="T104" fmla="*/ 131 w 639"/>
              <a:gd name="T105" fmla="*/ 609 h 694"/>
              <a:gd name="T106" fmla="*/ 56 w 639"/>
              <a:gd name="T107" fmla="*/ 574 h 694"/>
              <a:gd name="T108" fmla="*/ 217 w 639"/>
              <a:gd name="T109" fmla="*/ 507 h 694"/>
              <a:gd name="T110" fmla="*/ 315 w 639"/>
              <a:gd name="T111" fmla="*/ 468 h 694"/>
              <a:gd name="T112" fmla="*/ 431 w 639"/>
              <a:gd name="T113" fmla="*/ 516 h 694"/>
              <a:gd name="T114" fmla="*/ 484 w 639"/>
              <a:gd name="T115" fmla="*/ 532 h 694"/>
              <a:gd name="T116" fmla="*/ 559 w 639"/>
              <a:gd name="T117" fmla="*/ 595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9" h="694">
                <a:moveTo>
                  <a:pt x="606" y="567"/>
                </a:moveTo>
                <a:cubicBezTo>
                  <a:pt x="639" y="498"/>
                  <a:pt x="576" y="496"/>
                  <a:pt x="559" y="475"/>
                </a:cubicBezTo>
                <a:cubicBezTo>
                  <a:pt x="555" y="470"/>
                  <a:pt x="554" y="463"/>
                  <a:pt x="558" y="454"/>
                </a:cubicBezTo>
                <a:cubicBezTo>
                  <a:pt x="559" y="453"/>
                  <a:pt x="559" y="452"/>
                  <a:pt x="559" y="451"/>
                </a:cubicBezTo>
                <a:cubicBezTo>
                  <a:pt x="577" y="411"/>
                  <a:pt x="571" y="389"/>
                  <a:pt x="559" y="374"/>
                </a:cubicBezTo>
                <a:cubicBezTo>
                  <a:pt x="539" y="350"/>
                  <a:pt x="501" y="346"/>
                  <a:pt x="521" y="314"/>
                </a:cubicBezTo>
                <a:cubicBezTo>
                  <a:pt x="559" y="255"/>
                  <a:pt x="506" y="227"/>
                  <a:pt x="500" y="180"/>
                </a:cubicBezTo>
                <a:cubicBezTo>
                  <a:pt x="497" y="156"/>
                  <a:pt x="492" y="133"/>
                  <a:pt x="484" y="112"/>
                </a:cubicBezTo>
                <a:cubicBezTo>
                  <a:pt x="478" y="95"/>
                  <a:pt x="470" y="79"/>
                  <a:pt x="459" y="65"/>
                </a:cubicBezTo>
                <a:cubicBezTo>
                  <a:pt x="454" y="57"/>
                  <a:pt x="447" y="49"/>
                  <a:pt x="440" y="42"/>
                </a:cubicBezTo>
                <a:cubicBezTo>
                  <a:pt x="428" y="32"/>
                  <a:pt x="414" y="23"/>
                  <a:pt x="399" y="16"/>
                </a:cubicBezTo>
                <a:cubicBezTo>
                  <a:pt x="376" y="5"/>
                  <a:pt x="349" y="0"/>
                  <a:pt x="316" y="0"/>
                </a:cubicBezTo>
                <a:cubicBezTo>
                  <a:pt x="309" y="0"/>
                  <a:pt x="302" y="0"/>
                  <a:pt x="296" y="1"/>
                </a:cubicBezTo>
                <a:cubicBezTo>
                  <a:pt x="264" y="3"/>
                  <a:pt x="238" y="11"/>
                  <a:pt x="217" y="24"/>
                </a:cubicBezTo>
                <a:cubicBezTo>
                  <a:pt x="165" y="55"/>
                  <a:pt x="141" y="113"/>
                  <a:pt x="132" y="180"/>
                </a:cubicBezTo>
                <a:cubicBezTo>
                  <a:pt x="132" y="183"/>
                  <a:pt x="132" y="185"/>
                  <a:pt x="131" y="187"/>
                </a:cubicBezTo>
                <a:cubicBezTo>
                  <a:pt x="122" y="229"/>
                  <a:pt x="75" y="258"/>
                  <a:pt x="111" y="314"/>
                </a:cubicBezTo>
                <a:cubicBezTo>
                  <a:pt x="144" y="366"/>
                  <a:pt x="24" y="345"/>
                  <a:pt x="74" y="454"/>
                </a:cubicBezTo>
                <a:cubicBezTo>
                  <a:pt x="82" y="471"/>
                  <a:pt x="71" y="479"/>
                  <a:pt x="56" y="488"/>
                </a:cubicBezTo>
                <a:cubicBezTo>
                  <a:pt x="33" y="500"/>
                  <a:pt x="1" y="513"/>
                  <a:pt x="26" y="565"/>
                </a:cubicBezTo>
                <a:cubicBezTo>
                  <a:pt x="10" y="581"/>
                  <a:pt x="0" y="602"/>
                  <a:pt x="1" y="631"/>
                </a:cubicBezTo>
                <a:cubicBezTo>
                  <a:pt x="2" y="652"/>
                  <a:pt x="10" y="673"/>
                  <a:pt x="22" y="694"/>
                </a:cubicBezTo>
                <a:cubicBezTo>
                  <a:pt x="56" y="694"/>
                  <a:pt x="56" y="694"/>
                  <a:pt x="56" y="694"/>
                </a:cubicBezTo>
                <a:cubicBezTo>
                  <a:pt x="131" y="694"/>
                  <a:pt x="131" y="694"/>
                  <a:pt x="131" y="694"/>
                </a:cubicBezTo>
                <a:cubicBezTo>
                  <a:pt x="217" y="694"/>
                  <a:pt x="217" y="694"/>
                  <a:pt x="217" y="694"/>
                </a:cubicBezTo>
                <a:cubicBezTo>
                  <a:pt x="296" y="694"/>
                  <a:pt x="296" y="694"/>
                  <a:pt x="296" y="694"/>
                </a:cubicBezTo>
                <a:cubicBezTo>
                  <a:pt x="399" y="694"/>
                  <a:pt x="399" y="694"/>
                  <a:pt x="399" y="694"/>
                </a:cubicBezTo>
                <a:cubicBezTo>
                  <a:pt x="440" y="694"/>
                  <a:pt x="440" y="694"/>
                  <a:pt x="440" y="694"/>
                </a:cubicBezTo>
                <a:cubicBezTo>
                  <a:pt x="459" y="694"/>
                  <a:pt x="459" y="694"/>
                  <a:pt x="459" y="694"/>
                </a:cubicBezTo>
                <a:cubicBezTo>
                  <a:pt x="484" y="694"/>
                  <a:pt x="484" y="694"/>
                  <a:pt x="484" y="694"/>
                </a:cubicBezTo>
                <a:cubicBezTo>
                  <a:pt x="559" y="694"/>
                  <a:pt x="559" y="694"/>
                  <a:pt x="559" y="694"/>
                </a:cubicBezTo>
                <a:cubicBezTo>
                  <a:pt x="608" y="694"/>
                  <a:pt x="608" y="694"/>
                  <a:pt x="608" y="694"/>
                </a:cubicBezTo>
                <a:cubicBezTo>
                  <a:pt x="621" y="673"/>
                  <a:pt x="629" y="652"/>
                  <a:pt x="629" y="631"/>
                </a:cubicBezTo>
                <a:cubicBezTo>
                  <a:pt x="630" y="603"/>
                  <a:pt x="621" y="582"/>
                  <a:pt x="606" y="567"/>
                </a:cubicBezTo>
                <a:close/>
                <a:moveTo>
                  <a:pt x="473" y="320"/>
                </a:moveTo>
                <a:cubicBezTo>
                  <a:pt x="469" y="316"/>
                  <a:pt x="464" y="313"/>
                  <a:pt x="459" y="311"/>
                </a:cubicBezTo>
                <a:cubicBezTo>
                  <a:pt x="456" y="310"/>
                  <a:pt x="453" y="309"/>
                  <a:pt x="450" y="309"/>
                </a:cubicBezTo>
                <a:cubicBezTo>
                  <a:pt x="445" y="309"/>
                  <a:pt x="442" y="307"/>
                  <a:pt x="440" y="304"/>
                </a:cubicBezTo>
                <a:cubicBezTo>
                  <a:pt x="434" y="297"/>
                  <a:pt x="436" y="282"/>
                  <a:pt x="440" y="266"/>
                </a:cubicBezTo>
                <a:cubicBezTo>
                  <a:pt x="440" y="263"/>
                  <a:pt x="440" y="263"/>
                  <a:pt x="440" y="263"/>
                </a:cubicBezTo>
                <a:cubicBezTo>
                  <a:pt x="442" y="260"/>
                  <a:pt x="444" y="253"/>
                  <a:pt x="447" y="245"/>
                </a:cubicBezTo>
                <a:cubicBezTo>
                  <a:pt x="450" y="237"/>
                  <a:pt x="455" y="232"/>
                  <a:pt x="459" y="230"/>
                </a:cubicBezTo>
                <a:cubicBezTo>
                  <a:pt x="468" y="227"/>
                  <a:pt x="477" y="236"/>
                  <a:pt x="481" y="254"/>
                </a:cubicBezTo>
                <a:cubicBezTo>
                  <a:pt x="485" y="275"/>
                  <a:pt x="482" y="301"/>
                  <a:pt x="473" y="320"/>
                </a:cubicBezTo>
                <a:close/>
                <a:moveTo>
                  <a:pt x="399" y="287"/>
                </a:moveTo>
                <a:cubicBezTo>
                  <a:pt x="393" y="291"/>
                  <a:pt x="386" y="293"/>
                  <a:pt x="379" y="293"/>
                </a:cubicBezTo>
                <a:cubicBezTo>
                  <a:pt x="366" y="294"/>
                  <a:pt x="353" y="288"/>
                  <a:pt x="345" y="279"/>
                </a:cubicBezTo>
                <a:cubicBezTo>
                  <a:pt x="333" y="266"/>
                  <a:pt x="339" y="255"/>
                  <a:pt x="362" y="248"/>
                </a:cubicBezTo>
                <a:cubicBezTo>
                  <a:pt x="368" y="246"/>
                  <a:pt x="374" y="245"/>
                  <a:pt x="379" y="244"/>
                </a:cubicBezTo>
                <a:cubicBezTo>
                  <a:pt x="392" y="243"/>
                  <a:pt x="403" y="243"/>
                  <a:pt x="410" y="244"/>
                </a:cubicBezTo>
                <a:cubicBezTo>
                  <a:pt x="410" y="248"/>
                  <a:pt x="409" y="253"/>
                  <a:pt x="407" y="258"/>
                </a:cubicBezTo>
                <a:cubicBezTo>
                  <a:pt x="403" y="268"/>
                  <a:pt x="402" y="277"/>
                  <a:pt x="401" y="286"/>
                </a:cubicBezTo>
                <a:cubicBezTo>
                  <a:pt x="401" y="286"/>
                  <a:pt x="400" y="287"/>
                  <a:pt x="399" y="287"/>
                </a:cubicBezTo>
                <a:close/>
                <a:moveTo>
                  <a:pt x="254" y="234"/>
                </a:moveTo>
                <a:cubicBezTo>
                  <a:pt x="251" y="233"/>
                  <a:pt x="251" y="233"/>
                  <a:pt x="251" y="233"/>
                </a:cubicBezTo>
                <a:cubicBezTo>
                  <a:pt x="233" y="229"/>
                  <a:pt x="208" y="226"/>
                  <a:pt x="193" y="229"/>
                </a:cubicBezTo>
                <a:cubicBezTo>
                  <a:pt x="193" y="228"/>
                  <a:pt x="193" y="227"/>
                  <a:pt x="193" y="226"/>
                </a:cubicBezTo>
                <a:cubicBezTo>
                  <a:pt x="194" y="196"/>
                  <a:pt x="203" y="171"/>
                  <a:pt x="217" y="152"/>
                </a:cubicBezTo>
                <a:cubicBezTo>
                  <a:pt x="222" y="144"/>
                  <a:pt x="229" y="137"/>
                  <a:pt x="236" y="131"/>
                </a:cubicBezTo>
                <a:cubicBezTo>
                  <a:pt x="257" y="123"/>
                  <a:pt x="277" y="121"/>
                  <a:pt x="296" y="123"/>
                </a:cubicBezTo>
                <a:cubicBezTo>
                  <a:pt x="337" y="128"/>
                  <a:pt x="367" y="154"/>
                  <a:pt x="361" y="178"/>
                </a:cubicBezTo>
                <a:cubicBezTo>
                  <a:pt x="347" y="236"/>
                  <a:pt x="380" y="224"/>
                  <a:pt x="399" y="226"/>
                </a:cubicBezTo>
                <a:cubicBezTo>
                  <a:pt x="402" y="226"/>
                  <a:pt x="405" y="227"/>
                  <a:pt x="407" y="229"/>
                </a:cubicBezTo>
                <a:cubicBezTo>
                  <a:pt x="397" y="229"/>
                  <a:pt x="388" y="231"/>
                  <a:pt x="379" y="233"/>
                </a:cubicBezTo>
                <a:cubicBezTo>
                  <a:pt x="377" y="234"/>
                  <a:pt x="377" y="234"/>
                  <a:pt x="377" y="234"/>
                </a:cubicBezTo>
                <a:cubicBezTo>
                  <a:pt x="361" y="237"/>
                  <a:pt x="346" y="245"/>
                  <a:pt x="332" y="248"/>
                </a:cubicBezTo>
                <a:cubicBezTo>
                  <a:pt x="320" y="251"/>
                  <a:pt x="308" y="251"/>
                  <a:pt x="296" y="247"/>
                </a:cubicBezTo>
                <a:cubicBezTo>
                  <a:pt x="282" y="244"/>
                  <a:pt x="269" y="237"/>
                  <a:pt x="254" y="234"/>
                </a:cubicBezTo>
                <a:close/>
                <a:moveTo>
                  <a:pt x="285" y="279"/>
                </a:moveTo>
                <a:cubicBezTo>
                  <a:pt x="278" y="288"/>
                  <a:pt x="265" y="294"/>
                  <a:pt x="251" y="293"/>
                </a:cubicBezTo>
                <a:cubicBezTo>
                  <a:pt x="244" y="293"/>
                  <a:pt x="238" y="291"/>
                  <a:pt x="231" y="287"/>
                </a:cubicBezTo>
                <a:cubicBezTo>
                  <a:pt x="212" y="275"/>
                  <a:pt x="207" y="251"/>
                  <a:pt x="214" y="246"/>
                </a:cubicBezTo>
                <a:cubicBezTo>
                  <a:pt x="219" y="243"/>
                  <a:pt x="234" y="242"/>
                  <a:pt x="251" y="244"/>
                </a:cubicBezTo>
                <a:cubicBezTo>
                  <a:pt x="257" y="245"/>
                  <a:pt x="263" y="246"/>
                  <a:pt x="268" y="248"/>
                </a:cubicBezTo>
                <a:cubicBezTo>
                  <a:pt x="291" y="255"/>
                  <a:pt x="297" y="266"/>
                  <a:pt x="285" y="279"/>
                </a:cubicBezTo>
                <a:close/>
                <a:moveTo>
                  <a:pt x="217" y="71"/>
                </a:moveTo>
                <a:cubicBezTo>
                  <a:pt x="240" y="50"/>
                  <a:pt x="267" y="38"/>
                  <a:pt x="296" y="34"/>
                </a:cubicBezTo>
                <a:cubicBezTo>
                  <a:pt x="331" y="30"/>
                  <a:pt x="368" y="38"/>
                  <a:pt x="399" y="59"/>
                </a:cubicBezTo>
                <a:cubicBezTo>
                  <a:pt x="414" y="70"/>
                  <a:pt x="428" y="83"/>
                  <a:pt x="440" y="100"/>
                </a:cubicBezTo>
                <a:cubicBezTo>
                  <a:pt x="447" y="110"/>
                  <a:pt x="454" y="122"/>
                  <a:pt x="459" y="136"/>
                </a:cubicBezTo>
                <a:cubicBezTo>
                  <a:pt x="465" y="150"/>
                  <a:pt x="470" y="166"/>
                  <a:pt x="473" y="183"/>
                </a:cubicBezTo>
                <a:cubicBezTo>
                  <a:pt x="469" y="176"/>
                  <a:pt x="465" y="170"/>
                  <a:pt x="460" y="164"/>
                </a:cubicBezTo>
                <a:cubicBezTo>
                  <a:pt x="460" y="163"/>
                  <a:pt x="460" y="163"/>
                  <a:pt x="459" y="162"/>
                </a:cubicBezTo>
                <a:cubicBezTo>
                  <a:pt x="456" y="149"/>
                  <a:pt x="448" y="143"/>
                  <a:pt x="440" y="138"/>
                </a:cubicBezTo>
                <a:cubicBezTo>
                  <a:pt x="437" y="137"/>
                  <a:pt x="435" y="135"/>
                  <a:pt x="432" y="134"/>
                </a:cubicBezTo>
                <a:cubicBezTo>
                  <a:pt x="427" y="129"/>
                  <a:pt x="421" y="125"/>
                  <a:pt x="416" y="121"/>
                </a:cubicBezTo>
                <a:cubicBezTo>
                  <a:pt x="413" y="117"/>
                  <a:pt x="412" y="112"/>
                  <a:pt x="412" y="105"/>
                </a:cubicBezTo>
                <a:cubicBezTo>
                  <a:pt x="412" y="92"/>
                  <a:pt x="407" y="81"/>
                  <a:pt x="399" y="72"/>
                </a:cubicBezTo>
                <a:cubicBezTo>
                  <a:pt x="379" y="51"/>
                  <a:pt x="338" y="42"/>
                  <a:pt x="296" y="55"/>
                </a:cubicBezTo>
                <a:cubicBezTo>
                  <a:pt x="269" y="63"/>
                  <a:pt x="241" y="80"/>
                  <a:pt x="217" y="108"/>
                </a:cubicBezTo>
                <a:cubicBezTo>
                  <a:pt x="210" y="116"/>
                  <a:pt x="204" y="124"/>
                  <a:pt x="198" y="133"/>
                </a:cubicBezTo>
                <a:cubicBezTo>
                  <a:pt x="183" y="147"/>
                  <a:pt x="169" y="163"/>
                  <a:pt x="157" y="183"/>
                </a:cubicBezTo>
                <a:cubicBezTo>
                  <a:pt x="166" y="133"/>
                  <a:pt x="188" y="96"/>
                  <a:pt x="217" y="71"/>
                </a:cubicBezTo>
                <a:close/>
                <a:moveTo>
                  <a:pt x="150" y="253"/>
                </a:moveTo>
                <a:cubicBezTo>
                  <a:pt x="156" y="224"/>
                  <a:pt x="171" y="219"/>
                  <a:pt x="184" y="245"/>
                </a:cubicBezTo>
                <a:cubicBezTo>
                  <a:pt x="189" y="256"/>
                  <a:pt x="192" y="265"/>
                  <a:pt x="193" y="265"/>
                </a:cubicBezTo>
                <a:cubicBezTo>
                  <a:pt x="199" y="274"/>
                  <a:pt x="207" y="283"/>
                  <a:pt x="218" y="291"/>
                </a:cubicBezTo>
                <a:cubicBezTo>
                  <a:pt x="228" y="299"/>
                  <a:pt x="240" y="303"/>
                  <a:pt x="251" y="303"/>
                </a:cubicBezTo>
                <a:cubicBezTo>
                  <a:pt x="263" y="304"/>
                  <a:pt x="274" y="301"/>
                  <a:pt x="284" y="295"/>
                </a:cubicBezTo>
                <a:cubicBezTo>
                  <a:pt x="294" y="289"/>
                  <a:pt x="300" y="277"/>
                  <a:pt x="306" y="270"/>
                </a:cubicBezTo>
                <a:cubicBezTo>
                  <a:pt x="312" y="262"/>
                  <a:pt x="319" y="262"/>
                  <a:pt x="325" y="270"/>
                </a:cubicBezTo>
                <a:cubicBezTo>
                  <a:pt x="330" y="277"/>
                  <a:pt x="336" y="289"/>
                  <a:pt x="347" y="295"/>
                </a:cubicBezTo>
                <a:cubicBezTo>
                  <a:pt x="356" y="301"/>
                  <a:pt x="368" y="304"/>
                  <a:pt x="379" y="303"/>
                </a:cubicBezTo>
                <a:cubicBezTo>
                  <a:pt x="387" y="303"/>
                  <a:pt x="395" y="301"/>
                  <a:pt x="402" y="297"/>
                </a:cubicBezTo>
                <a:cubicBezTo>
                  <a:pt x="406" y="325"/>
                  <a:pt x="424" y="343"/>
                  <a:pt x="440" y="345"/>
                </a:cubicBezTo>
                <a:cubicBezTo>
                  <a:pt x="441" y="346"/>
                  <a:pt x="442" y="346"/>
                  <a:pt x="443" y="346"/>
                </a:cubicBezTo>
                <a:cubicBezTo>
                  <a:pt x="443" y="346"/>
                  <a:pt x="443" y="347"/>
                  <a:pt x="443" y="347"/>
                </a:cubicBezTo>
                <a:cubicBezTo>
                  <a:pt x="442" y="350"/>
                  <a:pt x="441" y="352"/>
                  <a:pt x="440" y="355"/>
                </a:cubicBezTo>
                <a:cubicBezTo>
                  <a:pt x="429" y="377"/>
                  <a:pt x="416" y="397"/>
                  <a:pt x="399" y="412"/>
                </a:cubicBezTo>
                <a:cubicBezTo>
                  <a:pt x="376" y="433"/>
                  <a:pt x="348" y="446"/>
                  <a:pt x="315" y="446"/>
                </a:cubicBezTo>
                <a:cubicBezTo>
                  <a:pt x="308" y="446"/>
                  <a:pt x="302" y="445"/>
                  <a:pt x="296" y="444"/>
                </a:cubicBezTo>
                <a:cubicBezTo>
                  <a:pt x="264" y="439"/>
                  <a:pt x="237" y="421"/>
                  <a:pt x="217" y="396"/>
                </a:cubicBezTo>
                <a:cubicBezTo>
                  <a:pt x="205" y="382"/>
                  <a:pt x="195" y="365"/>
                  <a:pt x="187" y="347"/>
                </a:cubicBezTo>
                <a:cubicBezTo>
                  <a:pt x="157" y="342"/>
                  <a:pt x="142" y="291"/>
                  <a:pt x="150" y="253"/>
                </a:cubicBezTo>
                <a:close/>
                <a:moveTo>
                  <a:pt x="56" y="645"/>
                </a:moveTo>
                <a:cubicBezTo>
                  <a:pt x="48" y="645"/>
                  <a:pt x="41" y="638"/>
                  <a:pt x="41" y="629"/>
                </a:cubicBezTo>
                <a:cubicBezTo>
                  <a:pt x="41" y="620"/>
                  <a:pt x="48" y="613"/>
                  <a:pt x="56" y="613"/>
                </a:cubicBezTo>
                <a:cubicBezTo>
                  <a:pt x="65" y="613"/>
                  <a:pt x="72" y="620"/>
                  <a:pt x="72" y="629"/>
                </a:cubicBezTo>
                <a:cubicBezTo>
                  <a:pt x="72" y="638"/>
                  <a:pt x="65" y="645"/>
                  <a:pt x="56" y="645"/>
                </a:cubicBezTo>
                <a:close/>
                <a:moveTo>
                  <a:pt x="131" y="664"/>
                </a:moveTo>
                <a:cubicBezTo>
                  <a:pt x="123" y="664"/>
                  <a:pt x="116" y="657"/>
                  <a:pt x="116" y="648"/>
                </a:cubicBezTo>
                <a:cubicBezTo>
                  <a:pt x="116" y="639"/>
                  <a:pt x="123" y="631"/>
                  <a:pt x="131" y="631"/>
                </a:cubicBezTo>
                <a:cubicBezTo>
                  <a:pt x="140" y="631"/>
                  <a:pt x="147" y="639"/>
                  <a:pt x="147" y="648"/>
                </a:cubicBezTo>
                <a:cubicBezTo>
                  <a:pt x="147" y="657"/>
                  <a:pt x="140" y="664"/>
                  <a:pt x="131" y="664"/>
                </a:cubicBezTo>
                <a:close/>
                <a:moveTo>
                  <a:pt x="217" y="670"/>
                </a:moveTo>
                <a:cubicBezTo>
                  <a:pt x="208" y="670"/>
                  <a:pt x="201" y="663"/>
                  <a:pt x="201" y="654"/>
                </a:cubicBezTo>
                <a:cubicBezTo>
                  <a:pt x="201" y="645"/>
                  <a:pt x="208" y="638"/>
                  <a:pt x="217" y="638"/>
                </a:cubicBezTo>
                <a:cubicBezTo>
                  <a:pt x="225" y="638"/>
                  <a:pt x="232" y="645"/>
                  <a:pt x="232" y="654"/>
                </a:cubicBezTo>
                <a:cubicBezTo>
                  <a:pt x="232" y="663"/>
                  <a:pt x="225" y="670"/>
                  <a:pt x="217" y="670"/>
                </a:cubicBezTo>
                <a:close/>
                <a:moveTo>
                  <a:pt x="308" y="672"/>
                </a:moveTo>
                <a:cubicBezTo>
                  <a:pt x="303" y="672"/>
                  <a:pt x="298" y="669"/>
                  <a:pt x="296" y="665"/>
                </a:cubicBezTo>
                <a:cubicBezTo>
                  <a:pt x="294" y="663"/>
                  <a:pt x="292" y="659"/>
                  <a:pt x="292" y="655"/>
                </a:cubicBezTo>
                <a:cubicBezTo>
                  <a:pt x="292" y="652"/>
                  <a:pt x="294" y="648"/>
                  <a:pt x="296" y="645"/>
                </a:cubicBezTo>
                <a:cubicBezTo>
                  <a:pt x="298" y="642"/>
                  <a:pt x="303" y="639"/>
                  <a:pt x="308" y="639"/>
                </a:cubicBezTo>
                <a:cubicBezTo>
                  <a:pt x="316" y="639"/>
                  <a:pt x="323" y="646"/>
                  <a:pt x="323" y="655"/>
                </a:cubicBezTo>
                <a:cubicBezTo>
                  <a:pt x="323" y="664"/>
                  <a:pt x="316" y="672"/>
                  <a:pt x="308" y="672"/>
                </a:cubicBezTo>
                <a:close/>
                <a:moveTo>
                  <a:pt x="399" y="670"/>
                </a:moveTo>
                <a:cubicBezTo>
                  <a:pt x="390" y="670"/>
                  <a:pt x="383" y="663"/>
                  <a:pt x="383" y="654"/>
                </a:cubicBezTo>
                <a:cubicBezTo>
                  <a:pt x="383" y="645"/>
                  <a:pt x="390" y="638"/>
                  <a:pt x="399" y="638"/>
                </a:cubicBezTo>
                <a:cubicBezTo>
                  <a:pt x="407" y="638"/>
                  <a:pt x="414" y="645"/>
                  <a:pt x="414" y="654"/>
                </a:cubicBezTo>
                <a:cubicBezTo>
                  <a:pt x="414" y="663"/>
                  <a:pt x="407" y="670"/>
                  <a:pt x="399" y="670"/>
                </a:cubicBezTo>
                <a:close/>
                <a:moveTo>
                  <a:pt x="484" y="664"/>
                </a:moveTo>
                <a:cubicBezTo>
                  <a:pt x="476" y="664"/>
                  <a:pt x="469" y="657"/>
                  <a:pt x="469" y="648"/>
                </a:cubicBezTo>
                <a:cubicBezTo>
                  <a:pt x="469" y="639"/>
                  <a:pt x="476" y="631"/>
                  <a:pt x="484" y="631"/>
                </a:cubicBezTo>
                <a:cubicBezTo>
                  <a:pt x="493" y="631"/>
                  <a:pt x="500" y="639"/>
                  <a:pt x="500" y="648"/>
                </a:cubicBezTo>
                <a:cubicBezTo>
                  <a:pt x="500" y="657"/>
                  <a:pt x="493" y="664"/>
                  <a:pt x="484" y="664"/>
                </a:cubicBezTo>
                <a:close/>
                <a:moveTo>
                  <a:pt x="559" y="645"/>
                </a:moveTo>
                <a:cubicBezTo>
                  <a:pt x="551" y="645"/>
                  <a:pt x="544" y="638"/>
                  <a:pt x="544" y="629"/>
                </a:cubicBezTo>
                <a:cubicBezTo>
                  <a:pt x="544" y="620"/>
                  <a:pt x="551" y="613"/>
                  <a:pt x="559" y="613"/>
                </a:cubicBezTo>
                <a:cubicBezTo>
                  <a:pt x="568" y="613"/>
                  <a:pt x="575" y="620"/>
                  <a:pt x="575" y="629"/>
                </a:cubicBezTo>
                <a:cubicBezTo>
                  <a:pt x="575" y="638"/>
                  <a:pt x="568" y="645"/>
                  <a:pt x="559" y="645"/>
                </a:cubicBezTo>
                <a:close/>
                <a:moveTo>
                  <a:pt x="559" y="595"/>
                </a:moveTo>
                <a:cubicBezTo>
                  <a:pt x="543" y="603"/>
                  <a:pt x="517" y="609"/>
                  <a:pt x="484" y="613"/>
                </a:cubicBezTo>
                <a:cubicBezTo>
                  <a:pt x="476" y="614"/>
                  <a:pt x="468" y="615"/>
                  <a:pt x="459" y="616"/>
                </a:cubicBezTo>
                <a:cubicBezTo>
                  <a:pt x="453" y="616"/>
                  <a:pt x="446" y="617"/>
                  <a:pt x="440" y="617"/>
                </a:cubicBezTo>
                <a:cubicBezTo>
                  <a:pt x="427" y="618"/>
                  <a:pt x="413" y="619"/>
                  <a:pt x="399" y="620"/>
                </a:cubicBezTo>
                <a:cubicBezTo>
                  <a:pt x="366" y="621"/>
                  <a:pt x="330" y="622"/>
                  <a:pt x="296" y="621"/>
                </a:cubicBezTo>
                <a:cubicBezTo>
                  <a:pt x="269" y="621"/>
                  <a:pt x="242" y="620"/>
                  <a:pt x="217" y="618"/>
                </a:cubicBezTo>
                <a:cubicBezTo>
                  <a:pt x="185" y="616"/>
                  <a:pt x="156" y="613"/>
                  <a:pt x="131" y="609"/>
                </a:cubicBezTo>
                <a:cubicBezTo>
                  <a:pt x="91" y="602"/>
                  <a:pt x="63" y="594"/>
                  <a:pt x="56" y="583"/>
                </a:cubicBezTo>
                <a:cubicBezTo>
                  <a:pt x="55" y="580"/>
                  <a:pt x="54" y="578"/>
                  <a:pt x="55" y="575"/>
                </a:cubicBezTo>
                <a:cubicBezTo>
                  <a:pt x="56" y="574"/>
                  <a:pt x="56" y="574"/>
                  <a:pt x="56" y="574"/>
                </a:cubicBezTo>
                <a:cubicBezTo>
                  <a:pt x="74" y="556"/>
                  <a:pt x="101" y="546"/>
                  <a:pt x="131" y="537"/>
                </a:cubicBezTo>
                <a:cubicBezTo>
                  <a:pt x="153" y="530"/>
                  <a:pt x="177" y="524"/>
                  <a:pt x="200" y="516"/>
                </a:cubicBezTo>
                <a:cubicBezTo>
                  <a:pt x="206" y="513"/>
                  <a:pt x="212" y="510"/>
                  <a:pt x="217" y="507"/>
                </a:cubicBezTo>
                <a:cubicBezTo>
                  <a:pt x="236" y="492"/>
                  <a:pt x="240" y="471"/>
                  <a:pt x="240" y="446"/>
                </a:cubicBezTo>
                <a:cubicBezTo>
                  <a:pt x="256" y="457"/>
                  <a:pt x="275" y="464"/>
                  <a:pt x="296" y="467"/>
                </a:cubicBezTo>
                <a:cubicBezTo>
                  <a:pt x="302" y="468"/>
                  <a:pt x="308" y="468"/>
                  <a:pt x="315" y="468"/>
                </a:cubicBezTo>
                <a:cubicBezTo>
                  <a:pt x="343" y="468"/>
                  <a:pt x="369" y="460"/>
                  <a:pt x="391" y="446"/>
                </a:cubicBezTo>
                <a:cubicBezTo>
                  <a:pt x="390" y="462"/>
                  <a:pt x="392" y="478"/>
                  <a:pt x="399" y="490"/>
                </a:cubicBezTo>
                <a:cubicBezTo>
                  <a:pt x="405" y="501"/>
                  <a:pt x="415" y="510"/>
                  <a:pt x="431" y="516"/>
                </a:cubicBezTo>
                <a:cubicBezTo>
                  <a:pt x="434" y="517"/>
                  <a:pt x="437" y="518"/>
                  <a:pt x="440" y="519"/>
                </a:cubicBezTo>
                <a:cubicBezTo>
                  <a:pt x="446" y="521"/>
                  <a:pt x="453" y="523"/>
                  <a:pt x="459" y="525"/>
                </a:cubicBezTo>
                <a:cubicBezTo>
                  <a:pt x="468" y="528"/>
                  <a:pt x="476" y="530"/>
                  <a:pt x="484" y="532"/>
                </a:cubicBezTo>
                <a:cubicBezTo>
                  <a:pt x="513" y="541"/>
                  <a:pt x="539" y="548"/>
                  <a:pt x="559" y="562"/>
                </a:cubicBezTo>
                <a:cubicBezTo>
                  <a:pt x="565" y="566"/>
                  <a:pt x="571" y="570"/>
                  <a:pt x="575" y="575"/>
                </a:cubicBezTo>
                <a:cubicBezTo>
                  <a:pt x="577" y="583"/>
                  <a:pt x="571" y="590"/>
                  <a:pt x="559" y="595"/>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1" name="Freeform 18"/>
          <p:cNvSpPr>
            <a:spLocks noEditPoints="1"/>
          </p:cNvSpPr>
          <p:nvPr/>
        </p:nvSpPr>
        <p:spPr bwMode="auto">
          <a:xfrm flipH="1">
            <a:off x="730005" y="1367302"/>
            <a:ext cx="623389" cy="668183"/>
          </a:xfrm>
          <a:custGeom>
            <a:avLst/>
            <a:gdLst>
              <a:gd name="T0" fmla="*/ 453 w 633"/>
              <a:gd name="T1" fmla="*/ 483 h 679"/>
              <a:gd name="T2" fmla="*/ 408 w 633"/>
              <a:gd name="T3" fmla="*/ 435 h 679"/>
              <a:gd name="T4" fmla="*/ 440 w 633"/>
              <a:gd name="T5" fmla="*/ 461 h 679"/>
              <a:gd name="T6" fmla="*/ 401 w 633"/>
              <a:gd name="T7" fmla="*/ 34 h 679"/>
              <a:gd name="T8" fmla="*/ 319 w 633"/>
              <a:gd name="T9" fmla="*/ 3 h 679"/>
              <a:gd name="T10" fmla="*/ 112 w 633"/>
              <a:gd name="T11" fmla="*/ 244 h 679"/>
              <a:gd name="T12" fmla="*/ 190 w 633"/>
              <a:gd name="T13" fmla="*/ 459 h 679"/>
              <a:gd name="T14" fmla="*/ 226 w 633"/>
              <a:gd name="T15" fmla="*/ 430 h 679"/>
              <a:gd name="T16" fmla="*/ 180 w 633"/>
              <a:gd name="T17" fmla="*/ 483 h 679"/>
              <a:gd name="T18" fmla="*/ 3 w 633"/>
              <a:gd name="T19" fmla="*/ 616 h 679"/>
              <a:gd name="T20" fmla="*/ 24 w 633"/>
              <a:gd name="T21" fmla="*/ 679 h 679"/>
              <a:gd name="T22" fmla="*/ 319 w 633"/>
              <a:gd name="T23" fmla="*/ 679 h 679"/>
              <a:gd name="T24" fmla="*/ 610 w 633"/>
              <a:gd name="T25" fmla="*/ 679 h 679"/>
              <a:gd name="T26" fmla="*/ 631 w 633"/>
              <a:gd name="T27" fmla="*/ 616 h 679"/>
              <a:gd name="T28" fmla="*/ 453 w 633"/>
              <a:gd name="T29" fmla="*/ 483 h 679"/>
              <a:gd name="T30" fmla="*/ 189 w 633"/>
              <a:gd name="T31" fmla="*/ 332 h 679"/>
              <a:gd name="T32" fmla="*/ 173 w 633"/>
              <a:gd name="T33" fmla="*/ 325 h 679"/>
              <a:gd name="T34" fmla="*/ 319 w 633"/>
              <a:gd name="T35" fmla="*/ 191 h 679"/>
              <a:gd name="T36" fmla="*/ 354 w 633"/>
              <a:gd name="T37" fmla="*/ 159 h 679"/>
              <a:gd name="T38" fmla="*/ 319 w 633"/>
              <a:gd name="T39" fmla="*/ 211 h 679"/>
              <a:gd name="T40" fmla="*/ 219 w 633"/>
              <a:gd name="T41" fmla="*/ 314 h 679"/>
              <a:gd name="T42" fmla="*/ 319 w 633"/>
              <a:gd name="T43" fmla="*/ 279 h 679"/>
              <a:gd name="T44" fmla="*/ 413 w 633"/>
              <a:gd name="T45" fmla="*/ 192 h 679"/>
              <a:gd name="T46" fmla="*/ 464 w 633"/>
              <a:gd name="T47" fmla="*/ 321 h 679"/>
              <a:gd name="T48" fmla="*/ 444 w 633"/>
              <a:gd name="T49" fmla="*/ 332 h 679"/>
              <a:gd name="T50" fmla="*/ 319 w 633"/>
              <a:gd name="T51" fmla="*/ 431 h 679"/>
              <a:gd name="T52" fmla="*/ 317 w 633"/>
              <a:gd name="T53" fmla="*/ 431 h 679"/>
              <a:gd name="T54" fmla="*/ 189 w 633"/>
              <a:gd name="T55" fmla="*/ 332 h 679"/>
              <a:gd name="T56" fmla="*/ 319 w 633"/>
              <a:gd name="T57" fmla="*/ 640 h 679"/>
              <a:gd name="T58" fmla="*/ 83 w 633"/>
              <a:gd name="T59" fmla="*/ 540 h 679"/>
              <a:gd name="T60" fmla="*/ 197 w 633"/>
              <a:gd name="T61" fmla="*/ 501 h 679"/>
              <a:gd name="T62" fmla="*/ 248 w 633"/>
              <a:gd name="T63" fmla="*/ 433 h 679"/>
              <a:gd name="T64" fmla="*/ 317 w 633"/>
              <a:gd name="T65" fmla="*/ 451 h 679"/>
              <a:gd name="T66" fmla="*/ 319 w 633"/>
              <a:gd name="T67" fmla="*/ 451 h 679"/>
              <a:gd name="T68" fmla="*/ 385 w 633"/>
              <a:gd name="T69" fmla="*/ 433 h 679"/>
              <a:gd name="T70" fmla="*/ 432 w 633"/>
              <a:gd name="T71" fmla="*/ 501 h 679"/>
              <a:gd name="T72" fmla="*/ 555 w 633"/>
              <a:gd name="T73" fmla="*/ 543 h 679"/>
              <a:gd name="T74" fmla="*/ 319 w 633"/>
              <a:gd name="T75" fmla="*/ 640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679">
                <a:moveTo>
                  <a:pt x="453" y="483"/>
                </a:moveTo>
                <a:cubicBezTo>
                  <a:pt x="427" y="472"/>
                  <a:pt x="414" y="455"/>
                  <a:pt x="408" y="435"/>
                </a:cubicBezTo>
                <a:cubicBezTo>
                  <a:pt x="419" y="442"/>
                  <a:pt x="429" y="451"/>
                  <a:pt x="440" y="461"/>
                </a:cubicBezTo>
                <a:cubicBezTo>
                  <a:pt x="540" y="369"/>
                  <a:pt x="587" y="34"/>
                  <a:pt x="401" y="34"/>
                </a:cubicBezTo>
                <a:cubicBezTo>
                  <a:pt x="380" y="15"/>
                  <a:pt x="351" y="4"/>
                  <a:pt x="319" y="3"/>
                </a:cubicBezTo>
                <a:cubicBezTo>
                  <a:pt x="226" y="0"/>
                  <a:pt x="110" y="75"/>
                  <a:pt x="112" y="244"/>
                </a:cubicBezTo>
                <a:cubicBezTo>
                  <a:pt x="113" y="347"/>
                  <a:pt x="141" y="397"/>
                  <a:pt x="190" y="459"/>
                </a:cubicBezTo>
                <a:cubicBezTo>
                  <a:pt x="202" y="448"/>
                  <a:pt x="214" y="439"/>
                  <a:pt x="226" y="430"/>
                </a:cubicBezTo>
                <a:cubicBezTo>
                  <a:pt x="221" y="453"/>
                  <a:pt x="209" y="471"/>
                  <a:pt x="180" y="483"/>
                </a:cubicBezTo>
                <a:cubicBezTo>
                  <a:pt x="106" y="514"/>
                  <a:pt x="0" y="522"/>
                  <a:pt x="3" y="616"/>
                </a:cubicBezTo>
                <a:cubicBezTo>
                  <a:pt x="3" y="637"/>
                  <a:pt x="11" y="658"/>
                  <a:pt x="24" y="679"/>
                </a:cubicBezTo>
                <a:cubicBezTo>
                  <a:pt x="319" y="679"/>
                  <a:pt x="319" y="679"/>
                  <a:pt x="319" y="679"/>
                </a:cubicBezTo>
                <a:cubicBezTo>
                  <a:pt x="610" y="679"/>
                  <a:pt x="610" y="679"/>
                  <a:pt x="610" y="679"/>
                </a:cubicBezTo>
                <a:cubicBezTo>
                  <a:pt x="622" y="658"/>
                  <a:pt x="630" y="637"/>
                  <a:pt x="631" y="616"/>
                </a:cubicBezTo>
                <a:cubicBezTo>
                  <a:pt x="633" y="522"/>
                  <a:pt x="528" y="514"/>
                  <a:pt x="453" y="483"/>
                </a:cubicBezTo>
                <a:close/>
                <a:moveTo>
                  <a:pt x="189" y="332"/>
                </a:moveTo>
                <a:cubicBezTo>
                  <a:pt x="183" y="331"/>
                  <a:pt x="178" y="329"/>
                  <a:pt x="173" y="325"/>
                </a:cubicBezTo>
                <a:cubicBezTo>
                  <a:pt x="212" y="302"/>
                  <a:pt x="247" y="258"/>
                  <a:pt x="319" y="191"/>
                </a:cubicBezTo>
                <a:cubicBezTo>
                  <a:pt x="330" y="181"/>
                  <a:pt x="341" y="170"/>
                  <a:pt x="354" y="159"/>
                </a:cubicBezTo>
                <a:cubicBezTo>
                  <a:pt x="347" y="171"/>
                  <a:pt x="337" y="188"/>
                  <a:pt x="319" y="211"/>
                </a:cubicBezTo>
                <a:cubicBezTo>
                  <a:pt x="299" y="237"/>
                  <a:pt x="268" y="270"/>
                  <a:pt x="219" y="314"/>
                </a:cubicBezTo>
                <a:cubicBezTo>
                  <a:pt x="245" y="318"/>
                  <a:pt x="282" y="303"/>
                  <a:pt x="319" y="279"/>
                </a:cubicBezTo>
                <a:cubicBezTo>
                  <a:pt x="354" y="256"/>
                  <a:pt x="388" y="225"/>
                  <a:pt x="413" y="192"/>
                </a:cubicBezTo>
                <a:cubicBezTo>
                  <a:pt x="425" y="239"/>
                  <a:pt x="442" y="291"/>
                  <a:pt x="464" y="321"/>
                </a:cubicBezTo>
                <a:cubicBezTo>
                  <a:pt x="458" y="327"/>
                  <a:pt x="452" y="331"/>
                  <a:pt x="444" y="332"/>
                </a:cubicBezTo>
                <a:cubicBezTo>
                  <a:pt x="421" y="388"/>
                  <a:pt x="378" y="430"/>
                  <a:pt x="319" y="431"/>
                </a:cubicBezTo>
                <a:cubicBezTo>
                  <a:pt x="317" y="431"/>
                  <a:pt x="317" y="431"/>
                  <a:pt x="317" y="431"/>
                </a:cubicBezTo>
                <a:cubicBezTo>
                  <a:pt x="257" y="431"/>
                  <a:pt x="213" y="389"/>
                  <a:pt x="189" y="332"/>
                </a:cubicBezTo>
                <a:close/>
                <a:moveTo>
                  <a:pt x="319" y="640"/>
                </a:moveTo>
                <a:cubicBezTo>
                  <a:pt x="229" y="642"/>
                  <a:pt x="142" y="608"/>
                  <a:pt x="83" y="540"/>
                </a:cubicBezTo>
                <a:cubicBezTo>
                  <a:pt x="115" y="525"/>
                  <a:pt x="157" y="515"/>
                  <a:pt x="197" y="501"/>
                </a:cubicBezTo>
                <a:cubicBezTo>
                  <a:pt x="224" y="490"/>
                  <a:pt x="239" y="464"/>
                  <a:pt x="248" y="433"/>
                </a:cubicBezTo>
                <a:cubicBezTo>
                  <a:pt x="268" y="444"/>
                  <a:pt x="291" y="451"/>
                  <a:pt x="317" y="451"/>
                </a:cubicBezTo>
                <a:cubicBezTo>
                  <a:pt x="319" y="451"/>
                  <a:pt x="319" y="451"/>
                  <a:pt x="319" y="451"/>
                </a:cubicBezTo>
                <a:cubicBezTo>
                  <a:pt x="343" y="451"/>
                  <a:pt x="365" y="444"/>
                  <a:pt x="385" y="433"/>
                </a:cubicBezTo>
                <a:cubicBezTo>
                  <a:pt x="393" y="463"/>
                  <a:pt x="407" y="490"/>
                  <a:pt x="432" y="501"/>
                </a:cubicBezTo>
                <a:cubicBezTo>
                  <a:pt x="466" y="515"/>
                  <a:pt x="518" y="525"/>
                  <a:pt x="555" y="543"/>
                </a:cubicBezTo>
                <a:cubicBezTo>
                  <a:pt x="488" y="607"/>
                  <a:pt x="402" y="639"/>
                  <a:pt x="319" y="64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2" name="Freeform 14"/>
          <p:cNvSpPr>
            <a:spLocks noEditPoints="1"/>
          </p:cNvSpPr>
          <p:nvPr/>
        </p:nvSpPr>
        <p:spPr bwMode="auto">
          <a:xfrm flipH="1">
            <a:off x="787230" y="4493263"/>
            <a:ext cx="616649" cy="666625"/>
          </a:xfrm>
          <a:custGeom>
            <a:avLst/>
            <a:gdLst>
              <a:gd name="T0" fmla="*/ 524 w 629"/>
              <a:gd name="T1" fmla="*/ 402 h 680"/>
              <a:gd name="T2" fmla="*/ 409 w 629"/>
              <a:gd name="T3" fmla="*/ 33 h 680"/>
              <a:gd name="T4" fmla="*/ 170 w 629"/>
              <a:gd name="T5" fmla="*/ 64 h 680"/>
              <a:gd name="T6" fmla="*/ 105 w 629"/>
              <a:gd name="T7" fmla="*/ 413 h 680"/>
              <a:gd name="T8" fmla="*/ 0 w 629"/>
              <a:gd name="T9" fmla="*/ 618 h 680"/>
              <a:gd name="T10" fmla="*/ 239 w 629"/>
              <a:gd name="T11" fmla="*/ 680 h 680"/>
              <a:gd name="T12" fmla="*/ 524 w 629"/>
              <a:gd name="T13" fmla="*/ 680 h 680"/>
              <a:gd name="T14" fmla="*/ 28 w 629"/>
              <a:gd name="T15" fmla="*/ 570 h 680"/>
              <a:gd name="T16" fmla="*/ 25 w 629"/>
              <a:gd name="T17" fmla="*/ 570 h 680"/>
              <a:gd name="T18" fmla="*/ 22 w 629"/>
              <a:gd name="T19" fmla="*/ 570 h 680"/>
              <a:gd name="T20" fmla="*/ 23 w 629"/>
              <a:gd name="T21" fmla="*/ 562 h 680"/>
              <a:gd name="T22" fmla="*/ 26 w 629"/>
              <a:gd name="T23" fmla="*/ 562 h 680"/>
              <a:gd name="T24" fmla="*/ 29 w 629"/>
              <a:gd name="T25" fmla="*/ 562 h 680"/>
              <a:gd name="T26" fmla="*/ 68 w 629"/>
              <a:gd name="T27" fmla="*/ 580 h 680"/>
              <a:gd name="T28" fmla="*/ 64 w 629"/>
              <a:gd name="T29" fmla="*/ 578 h 680"/>
              <a:gd name="T30" fmla="*/ 71 w 629"/>
              <a:gd name="T31" fmla="*/ 572 h 680"/>
              <a:gd name="T32" fmla="*/ 105 w 629"/>
              <a:gd name="T33" fmla="*/ 610 h 680"/>
              <a:gd name="T34" fmla="*/ 101 w 629"/>
              <a:gd name="T35" fmla="*/ 604 h 680"/>
              <a:gd name="T36" fmla="*/ 106 w 629"/>
              <a:gd name="T37" fmla="*/ 599 h 680"/>
              <a:gd name="T38" fmla="*/ 110 w 629"/>
              <a:gd name="T39" fmla="*/ 604 h 680"/>
              <a:gd name="T40" fmla="*/ 120 w 629"/>
              <a:gd name="T41" fmla="*/ 645 h 680"/>
              <a:gd name="T42" fmla="*/ 127 w 629"/>
              <a:gd name="T43" fmla="*/ 644 h 680"/>
              <a:gd name="T44" fmla="*/ 170 w 629"/>
              <a:gd name="T45" fmla="*/ 515 h 680"/>
              <a:gd name="T46" fmla="*/ 174 w 629"/>
              <a:gd name="T47" fmla="*/ 505 h 680"/>
              <a:gd name="T48" fmla="*/ 176 w 629"/>
              <a:gd name="T49" fmla="*/ 555 h 680"/>
              <a:gd name="T50" fmla="*/ 183 w 629"/>
              <a:gd name="T51" fmla="*/ 553 h 680"/>
              <a:gd name="T52" fmla="*/ 201 w 629"/>
              <a:gd name="T53" fmla="*/ 596 h 680"/>
              <a:gd name="T54" fmla="*/ 206 w 629"/>
              <a:gd name="T55" fmla="*/ 590 h 680"/>
              <a:gd name="T56" fmla="*/ 239 w 629"/>
              <a:gd name="T57" fmla="*/ 624 h 680"/>
              <a:gd name="T58" fmla="*/ 242 w 629"/>
              <a:gd name="T59" fmla="*/ 617 h 680"/>
              <a:gd name="T60" fmla="*/ 280 w 629"/>
              <a:gd name="T61" fmla="*/ 639 h 680"/>
              <a:gd name="T62" fmla="*/ 285 w 629"/>
              <a:gd name="T63" fmla="*/ 632 h 680"/>
              <a:gd name="T64" fmla="*/ 325 w 629"/>
              <a:gd name="T65" fmla="*/ 642 h 680"/>
              <a:gd name="T66" fmla="*/ 327 w 629"/>
              <a:gd name="T67" fmla="*/ 634 h 680"/>
              <a:gd name="T68" fmla="*/ 370 w 629"/>
              <a:gd name="T69" fmla="*/ 633 h 680"/>
              <a:gd name="T70" fmla="*/ 371 w 629"/>
              <a:gd name="T71" fmla="*/ 624 h 680"/>
              <a:gd name="T72" fmla="*/ 409 w 629"/>
              <a:gd name="T73" fmla="*/ 612 h 680"/>
              <a:gd name="T74" fmla="*/ 409 w 629"/>
              <a:gd name="T75" fmla="*/ 602 h 680"/>
              <a:gd name="T76" fmla="*/ 282 w 629"/>
              <a:gd name="T77" fmla="*/ 611 h 680"/>
              <a:gd name="T78" fmla="*/ 315 w 629"/>
              <a:gd name="T79" fmla="*/ 453 h 680"/>
              <a:gd name="T80" fmla="*/ 444 w 629"/>
              <a:gd name="T81" fmla="*/ 573 h 680"/>
              <a:gd name="T82" fmla="*/ 436 w 629"/>
              <a:gd name="T83" fmla="*/ 572 h 680"/>
              <a:gd name="T84" fmla="*/ 460 w 629"/>
              <a:gd name="T85" fmla="*/ 528 h 680"/>
              <a:gd name="T86" fmla="*/ 452 w 629"/>
              <a:gd name="T87" fmla="*/ 530 h 680"/>
              <a:gd name="T88" fmla="*/ 440 w 629"/>
              <a:gd name="T89" fmla="*/ 339 h 680"/>
              <a:gd name="T90" fmla="*/ 187 w 629"/>
              <a:gd name="T91" fmla="*/ 334 h 680"/>
              <a:gd name="T92" fmla="*/ 265 w 629"/>
              <a:gd name="T93" fmla="*/ 121 h 680"/>
              <a:gd name="T94" fmla="*/ 481 w 629"/>
              <a:gd name="T95" fmla="*/ 278 h 680"/>
              <a:gd name="T96" fmla="*/ 508 w 629"/>
              <a:gd name="T97" fmla="*/ 649 h 680"/>
              <a:gd name="T98" fmla="*/ 502 w 629"/>
              <a:gd name="T99" fmla="*/ 646 h 680"/>
              <a:gd name="T100" fmla="*/ 530 w 629"/>
              <a:gd name="T101" fmla="*/ 603 h 680"/>
              <a:gd name="T102" fmla="*/ 526 w 629"/>
              <a:gd name="T103" fmla="*/ 608 h 680"/>
              <a:gd name="T104" fmla="*/ 521 w 629"/>
              <a:gd name="T105" fmla="*/ 602 h 680"/>
              <a:gd name="T106" fmla="*/ 524 w 629"/>
              <a:gd name="T107" fmla="*/ 597 h 680"/>
              <a:gd name="T108" fmla="*/ 561 w 629"/>
              <a:gd name="T109" fmla="*/ 579 h 680"/>
              <a:gd name="T110" fmla="*/ 555 w 629"/>
              <a:gd name="T111" fmla="*/ 574 h 680"/>
              <a:gd name="T112" fmla="*/ 560 w 629"/>
              <a:gd name="T113" fmla="*/ 571 h 680"/>
              <a:gd name="T114" fmla="*/ 607 w 629"/>
              <a:gd name="T115" fmla="*/ 570 h 680"/>
              <a:gd name="T116" fmla="*/ 604 w 629"/>
              <a:gd name="T117" fmla="*/ 570 h 680"/>
              <a:gd name="T118" fmla="*/ 601 w 629"/>
              <a:gd name="T119" fmla="*/ 570 h 680"/>
              <a:gd name="T120" fmla="*/ 601 w 629"/>
              <a:gd name="T121" fmla="*/ 562 h 680"/>
              <a:gd name="T122" fmla="*/ 604 w 629"/>
              <a:gd name="T123" fmla="*/ 562 h 680"/>
              <a:gd name="T124" fmla="*/ 607 w 629"/>
              <a:gd name="T125" fmla="*/ 562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9" h="680">
                <a:moveTo>
                  <a:pt x="604" y="551"/>
                </a:moveTo>
                <a:cubicBezTo>
                  <a:pt x="592" y="540"/>
                  <a:pt x="577" y="531"/>
                  <a:pt x="560" y="523"/>
                </a:cubicBezTo>
                <a:cubicBezTo>
                  <a:pt x="549" y="518"/>
                  <a:pt x="537" y="514"/>
                  <a:pt x="524" y="509"/>
                </a:cubicBezTo>
                <a:cubicBezTo>
                  <a:pt x="519" y="508"/>
                  <a:pt x="514" y="506"/>
                  <a:pt x="509" y="504"/>
                </a:cubicBezTo>
                <a:cubicBezTo>
                  <a:pt x="515" y="499"/>
                  <a:pt x="520" y="493"/>
                  <a:pt x="524" y="486"/>
                </a:cubicBezTo>
                <a:cubicBezTo>
                  <a:pt x="530" y="475"/>
                  <a:pt x="533" y="464"/>
                  <a:pt x="533" y="451"/>
                </a:cubicBezTo>
                <a:cubicBezTo>
                  <a:pt x="533" y="438"/>
                  <a:pt x="530" y="426"/>
                  <a:pt x="524" y="416"/>
                </a:cubicBezTo>
                <a:cubicBezTo>
                  <a:pt x="523" y="413"/>
                  <a:pt x="520" y="409"/>
                  <a:pt x="518" y="406"/>
                </a:cubicBezTo>
                <a:cubicBezTo>
                  <a:pt x="520" y="405"/>
                  <a:pt x="522" y="403"/>
                  <a:pt x="524" y="402"/>
                </a:cubicBezTo>
                <a:cubicBezTo>
                  <a:pt x="540" y="389"/>
                  <a:pt x="551" y="369"/>
                  <a:pt x="551" y="346"/>
                </a:cubicBezTo>
                <a:cubicBezTo>
                  <a:pt x="551" y="325"/>
                  <a:pt x="541" y="305"/>
                  <a:pt x="527" y="293"/>
                </a:cubicBezTo>
                <a:cubicBezTo>
                  <a:pt x="528" y="287"/>
                  <a:pt x="529" y="281"/>
                  <a:pt x="529" y="274"/>
                </a:cubicBezTo>
                <a:cubicBezTo>
                  <a:pt x="529" y="265"/>
                  <a:pt x="527" y="256"/>
                  <a:pt x="524" y="248"/>
                </a:cubicBezTo>
                <a:cubicBezTo>
                  <a:pt x="520" y="237"/>
                  <a:pt x="514" y="228"/>
                  <a:pt x="505" y="221"/>
                </a:cubicBezTo>
                <a:cubicBezTo>
                  <a:pt x="505" y="220"/>
                  <a:pt x="504" y="219"/>
                  <a:pt x="503" y="219"/>
                </a:cubicBezTo>
                <a:cubicBezTo>
                  <a:pt x="506" y="157"/>
                  <a:pt x="486" y="108"/>
                  <a:pt x="456" y="73"/>
                </a:cubicBezTo>
                <a:cubicBezTo>
                  <a:pt x="451" y="67"/>
                  <a:pt x="446" y="62"/>
                  <a:pt x="440" y="56"/>
                </a:cubicBezTo>
                <a:cubicBezTo>
                  <a:pt x="430" y="47"/>
                  <a:pt x="420" y="39"/>
                  <a:pt x="409" y="33"/>
                </a:cubicBezTo>
                <a:cubicBezTo>
                  <a:pt x="397" y="24"/>
                  <a:pt x="383" y="18"/>
                  <a:pt x="370" y="13"/>
                </a:cubicBezTo>
                <a:cubicBezTo>
                  <a:pt x="355" y="7"/>
                  <a:pt x="340" y="4"/>
                  <a:pt x="326" y="2"/>
                </a:cubicBezTo>
                <a:cubicBezTo>
                  <a:pt x="322" y="1"/>
                  <a:pt x="318" y="1"/>
                  <a:pt x="314" y="1"/>
                </a:cubicBezTo>
                <a:cubicBezTo>
                  <a:pt x="302" y="0"/>
                  <a:pt x="291" y="1"/>
                  <a:pt x="282" y="3"/>
                </a:cubicBezTo>
                <a:cubicBezTo>
                  <a:pt x="269" y="5"/>
                  <a:pt x="259" y="10"/>
                  <a:pt x="251" y="16"/>
                </a:cubicBezTo>
                <a:cubicBezTo>
                  <a:pt x="247" y="16"/>
                  <a:pt x="243" y="17"/>
                  <a:pt x="239" y="17"/>
                </a:cubicBezTo>
                <a:cubicBezTo>
                  <a:pt x="226" y="20"/>
                  <a:pt x="214" y="25"/>
                  <a:pt x="203" y="32"/>
                </a:cubicBezTo>
                <a:cubicBezTo>
                  <a:pt x="195" y="38"/>
                  <a:pt x="187" y="45"/>
                  <a:pt x="179" y="53"/>
                </a:cubicBezTo>
                <a:cubicBezTo>
                  <a:pt x="176" y="57"/>
                  <a:pt x="173" y="60"/>
                  <a:pt x="170" y="64"/>
                </a:cubicBezTo>
                <a:cubicBezTo>
                  <a:pt x="146" y="96"/>
                  <a:pt x="130" y="140"/>
                  <a:pt x="124" y="184"/>
                </a:cubicBezTo>
                <a:cubicBezTo>
                  <a:pt x="122" y="194"/>
                  <a:pt x="122" y="203"/>
                  <a:pt x="121" y="212"/>
                </a:cubicBezTo>
                <a:cubicBezTo>
                  <a:pt x="115" y="215"/>
                  <a:pt x="109" y="220"/>
                  <a:pt x="105" y="225"/>
                </a:cubicBezTo>
                <a:cubicBezTo>
                  <a:pt x="93" y="238"/>
                  <a:pt x="85" y="255"/>
                  <a:pt x="85" y="274"/>
                </a:cubicBezTo>
                <a:cubicBezTo>
                  <a:pt x="85" y="279"/>
                  <a:pt x="86" y="284"/>
                  <a:pt x="87" y="289"/>
                </a:cubicBezTo>
                <a:cubicBezTo>
                  <a:pt x="80" y="294"/>
                  <a:pt x="74" y="300"/>
                  <a:pt x="69" y="308"/>
                </a:cubicBezTo>
                <a:cubicBezTo>
                  <a:pt x="62" y="319"/>
                  <a:pt x="58" y="332"/>
                  <a:pt x="58" y="346"/>
                </a:cubicBezTo>
                <a:cubicBezTo>
                  <a:pt x="58" y="360"/>
                  <a:pt x="62" y="373"/>
                  <a:pt x="69" y="384"/>
                </a:cubicBezTo>
                <a:cubicBezTo>
                  <a:pt x="77" y="398"/>
                  <a:pt x="90" y="408"/>
                  <a:pt x="105" y="413"/>
                </a:cubicBezTo>
                <a:cubicBezTo>
                  <a:pt x="108" y="414"/>
                  <a:pt x="112" y="415"/>
                  <a:pt x="116" y="415"/>
                </a:cubicBezTo>
                <a:cubicBezTo>
                  <a:pt x="110" y="426"/>
                  <a:pt x="107" y="438"/>
                  <a:pt x="107" y="451"/>
                </a:cubicBezTo>
                <a:cubicBezTo>
                  <a:pt x="107" y="469"/>
                  <a:pt x="113" y="485"/>
                  <a:pt x="124" y="497"/>
                </a:cubicBezTo>
                <a:cubicBezTo>
                  <a:pt x="125" y="499"/>
                  <a:pt x="126" y="500"/>
                  <a:pt x="128" y="502"/>
                </a:cubicBezTo>
                <a:cubicBezTo>
                  <a:pt x="124" y="503"/>
                  <a:pt x="124" y="503"/>
                  <a:pt x="124" y="503"/>
                </a:cubicBezTo>
                <a:cubicBezTo>
                  <a:pt x="117" y="505"/>
                  <a:pt x="111" y="507"/>
                  <a:pt x="105" y="509"/>
                </a:cubicBezTo>
                <a:cubicBezTo>
                  <a:pt x="92" y="514"/>
                  <a:pt x="80" y="518"/>
                  <a:pt x="69" y="523"/>
                </a:cubicBezTo>
                <a:cubicBezTo>
                  <a:pt x="52" y="531"/>
                  <a:pt x="37" y="540"/>
                  <a:pt x="26" y="551"/>
                </a:cubicBezTo>
                <a:cubicBezTo>
                  <a:pt x="9" y="567"/>
                  <a:pt x="0" y="588"/>
                  <a:pt x="0" y="618"/>
                </a:cubicBezTo>
                <a:cubicBezTo>
                  <a:pt x="1" y="638"/>
                  <a:pt x="9" y="659"/>
                  <a:pt x="21" y="680"/>
                </a:cubicBezTo>
                <a:cubicBezTo>
                  <a:pt x="26" y="680"/>
                  <a:pt x="26" y="680"/>
                  <a:pt x="26" y="680"/>
                </a:cubicBezTo>
                <a:cubicBezTo>
                  <a:pt x="69" y="680"/>
                  <a:pt x="69" y="680"/>
                  <a:pt x="69" y="680"/>
                </a:cubicBezTo>
                <a:cubicBezTo>
                  <a:pt x="105" y="680"/>
                  <a:pt x="105" y="680"/>
                  <a:pt x="105" y="680"/>
                </a:cubicBezTo>
                <a:cubicBezTo>
                  <a:pt x="124" y="680"/>
                  <a:pt x="124" y="680"/>
                  <a:pt x="124" y="680"/>
                </a:cubicBezTo>
                <a:cubicBezTo>
                  <a:pt x="170" y="680"/>
                  <a:pt x="170" y="680"/>
                  <a:pt x="170" y="680"/>
                </a:cubicBezTo>
                <a:cubicBezTo>
                  <a:pt x="179" y="680"/>
                  <a:pt x="179" y="680"/>
                  <a:pt x="179" y="680"/>
                </a:cubicBezTo>
                <a:cubicBezTo>
                  <a:pt x="203" y="680"/>
                  <a:pt x="203" y="680"/>
                  <a:pt x="203" y="680"/>
                </a:cubicBezTo>
                <a:cubicBezTo>
                  <a:pt x="239" y="680"/>
                  <a:pt x="239" y="680"/>
                  <a:pt x="239" y="680"/>
                </a:cubicBezTo>
                <a:cubicBezTo>
                  <a:pt x="282" y="680"/>
                  <a:pt x="282" y="680"/>
                  <a:pt x="282" y="680"/>
                </a:cubicBezTo>
                <a:cubicBezTo>
                  <a:pt x="314" y="680"/>
                  <a:pt x="314" y="680"/>
                  <a:pt x="314" y="680"/>
                </a:cubicBezTo>
                <a:cubicBezTo>
                  <a:pt x="326" y="680"/>
                  <a:pt x="326" y="680"/>
                  <a:pt x="326" y="680"/>
                </a:cubicBezTo>
                <a:cubicBezTo>
                  <a:pt x="370" y="680"/>
                  <a:pt x="370" y="680"/>
                  <a:pt x="370" y="680"/>
                </a:cubicBezTo>
                <a:cubicBezTo>
                  <a:pt x="409" y="680"/>
                  <a:pt x="409" y="680"/>
                  <a:pt x="409" y="680"/>
                </a:cubicBezTo>
                <a:cubicBezTo>
                  <a:pt x="440" y="680"/>
                  <a:pt x="440" y="680"/>
                  <a:pt x="440" y="680"/>
                </a:cubicBezTo>
                <a:cubicBezTo>
                  <a:pt x="456" y="680"/>
                  <a:pt x="456" y="680"/>
                  <a:pt x="456" y="680"/>
                </a:cubicBezTo>
                <a:cubicBezTo>
                  <a:pt x="505" y="680"/>
                  <a:pt x="505" y="680"/>
                  <a:pt x="505" y="680"/>
                </a:cubicBezTo>
                <a:cubicBezTo>
                  <a:pt x="524" y="680"/>
                  <a:pt x="524" y="680"/>
                  <a:pt x="524" y="680"/>
                </a:cubicBezTo>
                <a:cubicBezTo>
                  <a:pt x="560" y="680"/>
                  <a:pt x="560" y="680"/>
                  <a:pt x="560" y="680"/>
                </a:cubicBezTo>
                <a:cubicBezTo>
                  <a:pt x="604" y="680"/>
                  <a:pt x="604" y="680"/>
                  <a:pt x="604" y="680"/>
                </a:cubicBezTo>
                <a:cubicBezTo>
                  <a:pt x="608" y="680"/>
                  <a:pt x="608" y="680"/>
                  <a:pt x="608" y="680"/>
                </a:cubicBezTo>
                <a:cubicBezTo>
                  <a:pt x="620" y="659"/>
                  <a:pt x="628" y="638"/>
                  <a:pt x="629" y="618"/>
                </a:cubicBezTo>
                <a:cubicBezTo>
                  <a:pt x="629" y="588"/>
                  <a:pt x="620" y="567"/>
                  <a:pt x="604" y="551"/>
                </a:cubicBezTo>
                <a:close/>
                <a:moveTo>
                  <a:pt x="29" y="570"/>
                </a:moveTo>
                <a:cubicBezTo>
                  <a:pt x="29" y="570"/>
                  <a:pt x="29" y="570"/>
                  <a:pt x="29" y="570"/>
                </a:cubicBezTo>
                <a:cubicBezTo>
                  <a:pt x="28" y="570"/>
                  <a:pt x="28" y="570"/>
                  <a:pt x="28" y="570"/>
                </a:cubicBezTo>
                <a:cubicBezTo>
                  <a:pt x="28" y="570"/>
                  <a:pt x="28" y="570"/>
                  <a:pt x="28" y="570"/>
                </a:cubicBezTo>
                <a:cubicBezTo>
                  <a:pt x="28" y="570"/>
                  <a:pt x="28" y="570"/>
                  <a:pt x="28" y="570"/>
                </a:cubicBezTo>
                <a:cubicBezTo>
                  <a:pt x="27" y="570"/>
                  <a:pt x="27" y="570"/>
                  <a:pt x="27" y="570"/>
                </a:cubicBezTo>
                <a:cubicBezTo>
                  <a:pt x="27" y="570"/>
                  <a:pt x="27" y="570"/>
                  <a:pt x="27" y="570"/>
                </a:cubicBezTo>
                <a:cubicBezTo>
                  <a:pt x="27" y="570"/>
                  <a:pt x="27" y="570"/>
                  <a:pt x="27" y="570"/>
                </a:cubicBezTo>
                <a:cubicBezTo>
                  <a:pt x="26" y="570"/>
                  <a:pt x="26" y="570"/>
                  <a:pt x="26" y="570"/>
                </a:cubicBezTo>
                <a:cubicBezTo>
                  <a:pt x="26" y="570"/>
                  <a:pt x="26" y="570"/>
                  <a:pt x="26" y="570"/>
                </a:cubicBezTo>
                <a:cubicBezTo>
                  <a:pt x="26" y="570"/>
                  <a:pt x="26" y="570"/>
                  <a:pt x="26" y="570"/>
                </a:cubicBezTo>
                <a:cubicBezTo>
                  <a:pt x="26" y="570"/>
                  <a:pt x="26" y="570"/>
                  <a:pt x="26" y="570"/>
                </a:cubicBezTo>
                <a:cubicBezTo>
                  <a:pt x="25" y="570"/>
                  <a:pt x="25" y="570"/>
                  <a:pt x="25" y="570"/>
                </a:cubicBezTo>
                <a:cubicBezTo>
                  <a:pt x="25" y="570"/>
                  <a:pt x="25" y="570"/>
                  <a:pt x="25" y="570"/>
                </a:cubicBezTo>
                <a:cubicBezTo>
                  <a:pt x="25" y="570"/>
                  <a:pt x="25" y="570"/>
                  <a:pt x="25" y="570"/>
                </a:cubicBezTo>
                <a:cubicBezTo>
                  <a:pt x="24" y="570"/>
                  <a:pt x="24" y="570"/>
                  <a:pt x="24" y="570"/>
                </a:cubicBezTo>
                <a:cubicBezTo>
                  <a:pt x="24" y="570"/>
                  <a:pt x="24" y="570"/>
                  <a:pt x="24" y="570"/>
                </a:cubicBezTo>
                <a:cubicBezTo>
                  <a:pt x="24" y="570"/>
                  <a:pt x="24" y="570"/>
                  <a:pt x="24" y="570"/>
                </a:cubicBezTo>
                <a:cubicBezTo>
                  <a:pt x="23" y="570"/>
                  <a:pt x="23" y="570"/>
                  <a:pt x="23" y="570"/>
                </a:cubicBezTo>
                <a:cubicBezTo>
                  <a:pt x="23" y="570"/>
                  <a:pt x="23" y="570"/>
                  <a:pt x="23" y="570"/>
                </a:cubicBezTo>
                <a:cubicBezTo>
                  <a:pt x="23" y="570"/>
                  <a:pt x="23" y="570"/>
                  <a:pt x="23" y="570"/>
                </a:cubicBezTo>
                <a:cubicBezTo>
                  <a:pt x="22" y="570"/>
                  <a:pt x="22" y="570"/>
                  <a:pt x="22" y="570"/>
                </a:cubicBezTo>
                <a:cubicBezTo>
                  <a:pt x="22" y="570"/>
                  <a:pt x="22" y="570"/>
                  <a:pt x="22" y="570"/>
                </a:cubicBezTo>
                <a:cubicBezTo>
                  <a:pt x="22" y="570"/>
                  <a:pt x="22" y="570"/>
                  <a:pt x="22" y="570"/>
                </a:cubicBezTo>
                <a:cubicBezTo>
                  <a:pt x="20" y="570"/>
                  <a:pt x="18" y="568"/>
                  <a:pt x="18" y="566"/>
                </a:cubicBezTo>
                <a:cubicBezTo>
                  <a:pt x="18" y="564"/>
                  <a:pt x="20" y="562"/>
                  <a:pt x="22" y="562"/>
                </a:cubicBezTo>
                <a:cubicBezTo>
                  <a:pt x="22" y="562"/>
                  <a:pt x="22" y="562"/>
                  <a:pt x="22" y="562"/>
                </a:cubicBezTo>
                <a:cubicBezTo>
                  <a:pt x="22" y="562"/>
                  <a:pt x="22" y="562"/>
                  <a:pt x="22" y="562"/>
                </a:cubicBezTo>
                <a:cubicBezTo>
                  <a:pt x="23" y="562"/>
                  <a:pt x="23" y="562"/>
                  <a:pt x="23" y="562"/>
                </a:cubicBezTo>
                <a:cubicBezTo>
                  <a:pt x="23" y="562"/>
                  <a:pt x="23" y="562"/>
                  <a:pt x="23" y="562"/>
                </a:cubicBezTo>
                <a:cubicBezTo>
                  <a:pt x="23" y="562"/>
                  <a:pt x="23" y="562"/>
                  <a:pt x="23" y="562"/>
                </a:cubicBezTo>
                <a:cubicBezTo>
                  <a:pt x="24" y="562"/>
                  <a:pt x="24" y="562"/>
                  <a:pt x="24" y="562"/>
                </a:cubicBezTo>
                <a:cubicBezTo>
                  <a:pt x="24" y="562"/>
                  <a:pt x="24" y="562"/>
                  <a:pt x="24" y="562"/>
                </a:cubicBezTo>
                <a:cubicBezTo>
                  <a:pt x="24" y="562"/>
                  <a:pt x="24" y="562"/>
                  <a:pt x="24" y="562"/>
                </a:cubicBezTo>
                <a:cubicBezTo>
                  <a:pt x="25" y="562"/>
                  <a:pt x="25" y="562"/>
                  <a:pt x="25" y="562"/>
                </a:cubicBezTo>
                <a:cubicBezTo>
                  <a:pt x="25" y="562"/>
                  <a:pt x="25" y="562"/>
                  <a:pt x="25" y="562"/>
                </a:cubicBezTo>
                <a:cubicBezTo>
                  <a:pt x="25" y="562"/>
                  <a:pt x="25" y="562"/>
                  <a:pt x="25" y="562"/>
                </a:cubicBezTo>
                <a:cubicBezTo>
                  <a:pt x="26" y="562"/>
                  <a:pt x="26" y="562"/>
                  <a:pt x="26" y="562"/>
                </a:cubicBezTo>
                <a:cubicBezTo>
                  <a:pt x="26" y="562"/>
                  <a:pt x="26" y="562"/>
                  <a:pt x="26" y="562"/>
                </a:cubicBezTo>
                <a:cubicBezTo>
                  <a:pt x="26" y="562"/>
                  <a:pt x="26" y="562"/>
                  <a:pt x="26" y="562"/>
                </a:cubicBezTo>
                <a:cubicBezTo>
                  <a:pt x="27" y="562"/>
                  <a:pt x="27" y="562"/>
                  <a:pt x="27" y="562"/>
                </a:cubicBezTo>
                <a:cubicBezTo>
                  <a:pt x="27" y="562"/>
                  <a:pt x="27" y="562"/>
                  <a:pt x="27" y="562"/>
                </a:cubicBezTo>
                <a:cubicBezTo>
                  <a:pt x="27" y="562"/>
                  <a:pt x="27" y="562"/>
                  <a:pt x="27" y="562"/>
                </a:cubicBezTo>
                <a:cubicBezTo>
                  <a:pt x="28" y="562"/>
                  <a:pt x="28" y="562"/>
                  <a:pt x="28" y="562"/>
                </a:cubicBezTo>
                <a:cubicBezTo>
                  <a:pt x="28" y="562"/>
                  <a:pt x="28" y="562"/>
                  <a:pt x="28" y="562"/>
                </a:cubicBezTo>
                <a:cubicBezTo>
                  <a:pt x="29" y="562"/>
                  <a:pt x="29" y="562"/>
                  <a:pt x="29" y="562"/>
                </a:cubicBezTo>
                <a:cubicBezTo>
                  <a:pt x="29" y="562"/>
                  <a:pt x="29" y="562"/>
                  <a:pt x="29" y="562"/>
                </a:cubicBezTo>
                <a:cubicBezTo>
                  <a:pt x="29" y="562"/>
                  <a:pt x="29" y="562"/>
                  <a:pt x="29" y="562"/>
                </a:cubicBezTo>
                <a:cubicBezTo>
                  <a:pt x="29" y="562"/>
                  <a:pt x="29" y="562"/>
                  <a:pt x="29" y="562"/>
                </a:cubicBezTo>
                <a:cubicBezTo>
                  <a:pt x="30" y="562"/>
                  <a:pt x="30" y="562"/>
                  <a:pt x="30" y="562"/>
                </a:cubicBezTo>
                <a:cubicBezTo>
                  <a:pt x="34" y="563"/>
                  <a:pt x="34" y="570"/>
                  <a:pt x="29" y="570"/>
                </a:cubicBezTo>
                <a:close/>
                <a:moveTo>
                  <a:pt x="71" y="581"/>
                </a:moveTo>
                <a:cubicBezTo>
                  <a:pt x="70" y="581"/>
                  <a:pt x="70" y="581"/>
                  <a:pt x="70" y="581"/>
                </a:cubicBezTo>
                <a:cubicBezTo>
                  <a:pt x="70" y="580"/>
                  <a:pt x="70" y="580"/>
                  <a:pt x="70" y="580"/>
                </a:cubicBezTo>
                <a:cubicBezTo>
                  <a:pt x="69" y="580"/>
                  <a:pt x="69" y="580"/>
                  <a:pt x="69" y="580"/>
                </a:cubicBezTo>
                <a:cubicBezTo>
                  <a:pt x="69" y="580"/>
                  <a:pt x="69" y="580"/>
                  <a:pt x="69" y="580"/>
                </a:cubicBezTo>
                <a:cubicBezTo>
                  <a:pt x="69" y="580"/>
                  <a:pt x="69" y="580"/>
                  <a:pt x="69" y="580"/>
                </a:cubicBezTo>
                <a:cubicBezTo>
                  <a:pt x="68" y="580"/>
                  <a:pt x="68" y="580"/>
                  <a:pt x="68" y="580"/>
                </a:cubicBezTo>
                <a:cubicBezTo>
                  <a:pt x="68" y="579"/>
                  <a:pt x="68" y="579"/>
                  <a:pt x="68" y="579"/>
                </a:cubicBezTo>
                <a:cubicBezTo>
                  <a:pt x="67" y="579"/>
                  <a:pt x="67" y="579"/>
                  <a:pt x="67" y="579"/>
                </a:cubicBezTo>
                <a:cubicBezTo>
                  <a:pt x="67" y="579"/>
                  <a:pt x="67" y="579"/>
                  <a:pt x="67" y="579"/>
                </a:cubicBezTo>
                <a:cubicBezTo>
                  <a:pt x="66" y="579"/>
                  <a:pt x="66" y="579"/>
                  <a:pt x="66" y="579"/>
                </a:cubicBezTo>
                <a:cubicBezTo>
                  <a:pt x="66" y="579"/>
                  <a:pt x="66" y="579"/>
                  <a:pt x="66" y="579"/>
                </a:cubicBezTo>
                <a:cubicBezTo>
                  <a:pt x="65" y="578"/>
                  <a:pt x="65" y="578"/>
                  <a:pt x="65" y="578"/>
                </a:cubicBezTo>
                <a:cubicBezTo>
                  <a:pt x="65" y="578"/>
                  <a:pt x="65" y="578"/>
                  <a:pt x="65" y="578"/>
                </a:cubicBezTo>
                <a:cubicBezTo>
                  <a:pt x="64" y="578"/>
                  <a:pt x="64" y="578"/>
                  <a:pt x="64" y="578"/>
                </a:cubicBezTo>
                <a:cubicBezTo>
                  <a:pt x="64" y="578"/>
                  <a:pt x="64" y="578"/>
                  <a:pt x="64" y="578"/>
                </a:cubicBezTo>
                <a:cubicBezTo>
                  <a:pt x="60" y="575"/>
                  <a:pt x="63" y="569"/>
                  <a:pt x="67" y="571"/>
                </a:cubicBezTo>
                <a:cubicBezTo>
                  <a:pt x="67" y="571"/>
                  <a:pt x="67" y="571"/>
                  <a:pt x="67" y="571"/>
                </a:cubicBezTo>
                <a:cubicBezTo>
                  <a:pt x="68" y="571"/>
                  <a:pt x="68" y="571"/>
                  <a:pt x="68" y="571"/>
                </a:cubicBezTo>
                <a:cubicBezTo>
                  <a:pt x="68" y="571"/>
                  <a:pt x="68" y="571"/>
                  <a:pt x="68" y="571"/>
                </a:cubicBezTo>
                <a:cubicBezTo>
                  <a:pt x="69" y="571"/>
                  <a:pt x="69" y="571"/>
                  <a:pt x="69" y="571"/>
                </a:cubicBezTo>
                <a:cubicBezTo>
                  <a:pt x="69" y="571"/>
                  <a:pt x="69" y="571"/>
                  <a:pt x="69" y="571"/>
                </a:cubicBezTo>
                <a:cubicBezTo>
                  <a:pt x="70" y="572"/>
                  <a:pt x="70" y="572"/>
                  <a:pt x="70" y="572"/>
                </a:cubicBezTo>
                <a:cubicBezTo>
                  <a:pt x="70" y="572"/>
                  <a:pt x="70" y="572"/>
                  <a:pt x="70" y="572"/>
                </a:cubicBezTo>
                <a:cubicBezTo>
                  <a:pt x="71" y="572"/>
                  <a:pt x="71" y="572"/>
                  <a:pt x="71" y="572"/>
                </a:cubicBezTo>
                <a:cubicBezTo>
                  <a:pt x="71" y="572"/>
                  <a:pt x="71" y="572"/>
                  <a:pt x="71" y="572"/>
                </a:cubicBezTo>
                <a:cubicBezTo>
                  <a:pt x="72" y="573"/>
                  <a:pt x="72" y="573"/>
                  <a:pt x="72" y="573"/>
                </a:cubicBezTo>
                <a:cubicBezTo>
                  <a:pt x="72" y="573"/>
                  <a:pt x="72" y="573"/>
                  <a:pt x="72" y="573"/>
                </a:cubicBezTo>
                <a:cubicBezTo>
                  <a:pt x="73" y="573"/>
                  <a:pt x="73" y="573"/>
                  <a:pt x="73" y="573"/>
                </a:cubicBezTo>
                <a:cubicBezTo>
                  <a:pt x="73" y="574"/>
                  <a:pt x="73" y="574"/>
                  <a:pt x="73" y="574"/>
                </a:cubicBezTo>
                <a:cubicBezTo>
                  <a:pt x="74" y="574"/>
                  <a:pt x="74" y="574"/>
                  <a:pt x="74" y="574"/>
                </a:cubicBezTo>
                <a:cubicBezTo>
                  <a:pt x="74" y="574"/>
                  <a:pt x="74" y="574"/>
                  <a:pt x="75" y="574"/>
                </a:cubicBezTo>
                <a:cubicBezTo>
                  <a:pt x="78" y="577"/>
                  <a:pt x="75" y="583"/>
                  <a:pt x="71" y="581"/>
                </a:cubicBezTo>
                <a:close/>
                <a:moveTo>
                  <a:pt x="105" y="610"/>
                </a:moveTo>
                <a:cubicBezTo>
                  <a:pt x="104" y="609"/>
                  <a:pt x="104" y="609"/>
                  <a:pt x="104" y="609"/>
                </a:cubicBezTo>
                <a:cubicBezTo>
                  <a:pt x="104" y="608"/>
                  <a:pt x="104" y="608"/>
                  <a:pt x="104" y="608"/>
                </a:cubicBezTo>
                <a:cubicBezTo>
                  <a:pt x="103" y="608"/>
                  <a:pt x="103" y="608"/>
                  <a:pt x="103" y="608"/>
                </a:cubicBezTo>
                <a:cubicBezTo>
                  <a:pt x="103" y="607"/>
                  <a:pt x="103" y="607"/>
                  <a:pt x="103" y="607"/>
                </a:cubicBezTo>
                <a:cubicBezTo>
                  <a:pt x="102" y="607"/>
                  <a:pt x="102" y="607"/>
                  <a:pt x="102" y="607"/>
                </a:cubicBezTo>
                <a:cubicBezTo>
                  <a:pt x="102" y="606"/>
                  <a:pt x="102" y="606"/>
                  <a:pt x="102" y="606"/>
                </a:cubicBezTo>
                <a:cubicBezTo>
                  <a:pt x="102" y="606"/>
                  <a:pt x="102" y="606"/>
                  <a:pt x="102" y="606"/>
                </a:cubicBezTo>
                <a:cubicBezTo>
                  <a:pt x="101" y="605"/>
                  <a:pt x="101" y="605"/>
                  <a:pt x="101" y="605"/>
                </a:cubicBezTo>
                <a:cubicBezTo>
                  <a:pt x="101" y="604"/>
                  <a:pt x="101" y="604"/>
                  <a:pt x="101" y="604"/>
                </a:cubicBezTo>
                <a:cubicBezTo>
                  <a:pt x="100" y="604"/>
                  <a:pt x="100" y="604"/>
                  <a:pt x="100" y="604"/>
                </a:cubicBezTo>
                <a:cubicBezTo>
                  <a:pt x="100" y="603"/>
                  <a:pt x="100" y="603"/>
                  <a:pt x="100" y="603"/>
                </a:cubicBezTo>
                <a:cubicBezTo>
                  <a:pt x="99" y="603"/>
                  <a:pt x="99" y="603"/>
                  <a:pt x="99" y="603"/>
                </a:cubicBezTo>
                <a:cubicBezTo>
                  <a:pt x="99" y="603"/>
                  <a:pt x="99" y="602"/>
                  <a:pt x="99" y="602"/>
                </a:cubicBezTo>
                <a:cubicBezTo>
                  <a:pt x="97" y="598"/>
                  <a:pt x="102" y="595"/>
                  <a:pt x="105" y="597"/>
                </a:cubicBezTo>
                <a:cubicBezTo>
                  <a:pt x="105" y="597"/>
                  <a:pt x="105" y="598"/>
                  <a:pt x="105" y="598"/>
                </a:cubicBezTo>
                <a:cubicBezTo>
                  <a:pt x="105" y="598"/>
                  <a:pt x="105" y="598"/>
                  <a:pt x="105" y="598"/>
                </a:cubicBezTo>
                <a:cubicBezTo>
                  <a:pt x="106" y="599"/>
                  <a:pt x="106" y="599"/>
                  <a:pt x="106" y="599"/>
                </a:cubicBezTo>
                <a:cubicBezTo>
                  <a:pt x="106" y="599"/>
                  <a:pt x="106" y="599"/>
                  <a:pt x="106" y="599"/>
                </a:cubicBezTo>
                <a:cubicBezTo>
                  <a:pt x="107" y="600"/>
                  <a:pt x="107" y="600"/>
                  <a:pt x="107" y="600"/>
                </a:cubicBezTo>
                <a:cubicBezTo>
                  <a:pt x="107" y="601"/>
                  <a:pt x="107" y="601"/>
                  <a:pt x="107" y="601"/>
                </a:cubicBezTo>
                <a:cubicBezTo>
                  <a:pt x="108" y="601"/>
                  <a:pt x="108" y="601"/>
                  <a:pt x="108" y="601"/>
                </a:cubicBezTo>
                <a:cubicBezTo>
                  <a:pt x="108" y="602"/>
                  <a:pt x="108" y="602"/>
                  <a:pt x="108" y="602"/>
                </a:cubicBezTo>
                <a:cubicBezTo>
                  <a:pt x="109" y="602"/>
                  <a:pt x="109" y="602"/>
                  <a:pt x="109" y="602"/>
                </a:cubicBezTo>
                <a:cubicBezTo>
                  <a:pt x="109" y="603"/>
                  <a:pt x="109" y="603"/>
                  <a:pt x="109" y="603"/>
                </a:cubicBezTo>
                <a:cubicBezTo>
                  <a:pt x="110" y="604"/>
                  <a:pt x="110" y="604"/>
                  <a:pt x="110" y="604"/>
                </a:cubicBezTo>
                <a:cubicBezTo>
                  <a:pt x="110" y="604"/>
                  <a:pt x="110" y="604"/>
                  <a:pt x="110" y="604"/>
                </a:cubicBezTo>
                <a:cubicBezTo>
                  <a:pt x="110" y="604"/>
                  <a:pt x="110" y="604"/>
                  <a:pt x="110" y="604"/>
                </a:cubicBezTo>
                <a:cubicBezTo>
                  <a:pt x="112" y="608"/>
                  <a:pt x="108" y="612"/>
                  <a:pt x="105" y="610"/>
                </a:cubicBezTo>
                <a:close/>
                <a:moveTo>
                  <a:pt x="124" y="653"/>
                </a:moveTo>
                <a:cubicBezTo>
                  <a:pt x="122" y="653"/>
                  <a:pt x="121" y="652"/>
                  <a:pt x="121" y="650"/>
                </a:cubicBezTo>
                <a:cubicBezTo>
                  <a:pt x="121" y="650"/>
                  <a:pt x="121" y="650"/>
                  <a:pt x="121" y="650"/>
                </a:cubicBezTo>
                <a:cubicBezTo>
                  <a:pt x="121" y="649"/>
                  <a:pt x="121" y="649"/>
                  <a:pt x="121" y="649"/>
                </a:cubicBezTo>
                <a:cubicBezTo>
                  <a:pt x="120" y="648"/>
                  <a:pt x="120" y="648"/>
                  <a:pt x="120" y="648"/>
                </a:cubicBezTo>
                <a:cubicBezTo>
                  <a:pt x="120" y="647"/>
                  <a:pt x="120" y="647"/>
                  <a:pt x="120" y="647"/>
                </a:cubicBezTo>
                <a:cubicBezTo>
                  <a:pt x="120" y="646"/>
                  <a:pt x="120" y="646"/>
                  <a:pt x="120" y="646"/>
                </a:cubicBezTo>
                <a:cubicBezTo>
                  <a:pt x="120" y="645"/>
                  <a:pt x="120" y="645"/>
                  <a:pt x="120" y="645"/>
                </a:cubicBezTo>
                <a:cubicBezTo>
                  <a:pt x="120" y="644"/>
                  <a:pt x="120" y="644"/>
                  <a:pt x="120" y="644"/>
                </a:cubicBezTo>
                <a:cubicBezTo>
                  <a:pt x="119" y="644"/>
                  <a:pt x="119" y="644"/>
                  <a:pt x="119" y="644"/>
                </a:cubicBezTo>
                <a:cubicBezTo>
                  <a:pt x="119" y="643"/>
                  <a:pt x="119" y="643"/>
                  <a:pt x="119" y="643"/>
                </a:cubicBezTo>
                <a:cubicBezTo>
                  <a:pt x="119" y="643"/>
                  <a:pt x="119" y="643"/>
                  <a:pt x="119" y="643"/>
                </a:cubicBezTo>
                <a:cubicBezTo>
                  <a:pt x="119" y="639"/>
                  <a:pt x="121" y="638"/>
                  <a:pt x="124" y="638"/>
                </a:cubicBezTo>
                <a:cubicBezTo>
                  <a:pt x="125" y="638"/>
                  <a:pt x="126" y="639"/>
                  <a:pt x="126" y="641"/>
                </a:cubicBezTo>
                <a:cubicBezTo>
                  <a:pt x="127" y="642"/>
                  <a:pt x="127" y="642"/>
                  <a:pt x="127" y="642"/>
                </a:cubicBezTo>
                <a:cubicBezTo>
                  <a:pt x="127" y="643"/>
                  <a:pt x="127" y="643"/>
                  <a:pt x="127" y="643"/>
                </a:cubicBezTo>
                <a:cubicBezTo>
                  <a:pt x="127" y="644"/>
                  <a:pt x="127" y="644"/>
                  <a:pt x="127" y="644"/>
                </a:cubicBezTo>
                <a:cubicBezTo>
                  <a:pt x="127" y="645"/>
                  <a:pt x="127" y="645"/>
                  <a:pt x="127" y="645"/>
                </a:cubicBezTo>
                <a:cubicBezTo>
                  <a:pt x="127" y="646"/>
                  <a:pt x="127" y="646"/>
                  <a:pt x="127" y="646"/>
                </a:cubicBezTo>
                <a:cubicBezTo>
                  <a:pt x="128" y="647"/>
                  <a:pt x="128" y="647"/>
                  <a:pt x="128" y="647"/>
                </a:cubicBezTo>
                <a:cubicBezTo>
                  <a:pt x="128" y="648"/>
                  <a:pt x="128" y="648"/>
                  <a:pt x="128" y="648"/>
                </a:cubicBezTo>
                <a:cubicBezTo>
                  <a:pt x="128" y="649"/>
                  <a:pt x="128" y="649"/>
                  <a:pt x="128" y="649"/>
                </a:cubicBezTo>
                <a:cubicBezTo>
                  <a:pt x="128" y="649"/>
                  <a:pt x="128" y="649"/>
                  <a:pt x="128" y="649"/>
                </a:cubicBezTo>
                <a:cubicBezTo>
                  <a:pt x="128" y="649"/>
                  <a:pt x="128" y="649"/>
                  <a:pt x="128" y="649"/>
                </a:cubicBezTo>
                <a:cubicBezTo>
                  <a:pt x="129" y="652"/>
                  <a:pt x="126" y="654"/>
                  <a:pt x="124" y="653"/>
                </a:cubicBezTo>
                <a:close/>
                <a:moveTo>
                  <a:pt x="170" y="515"/>
                </a:moveTo>
                <a:cubicBezTo>
                  <a:pt x="169" y="515"/>
                  <a:pt x="167" y="513"/>
                  <a:pt x="167" y="511"/>
                </a:cubicBezTo>
                <a:cubicBezTo>
                  <a:pt x="167" y="509"/>
                  <a:pt x="167" y="509"/>
                  <a:pt x="167" y="509"/>
                </a:cubicBezTo>
                <a:cubicBezTo>
                  <a:pt x="167" y="507"/>
                  <a:pt x="167" y="507"/>
                  <a:pt x="167" y="507"/>
                </a:cubicBezTo>
                <a:cubicBezTo>
                  <a:pt x="167" y="505"/>
                  <a:pt x="167" y="505"/>
                  <a:pt x="167" y="505"/>
                </a:cubicBezTo>
                <a:cubicBezTo>
                  <a:pt x="166" y="503"/>
                  <a:pt x="166" y="503"/>
                  <a:pt x="166" y="503"/>
                </a:cubicBezTo>
                <a:cubicBezTo>
                  <a:pt x="166" y="501"/>
                  <a:pt x="168" y="499"/>
                  <a:pt x="170" y="499"/>
                </a:cubicBezTo>
                <a:cubicBezTo>
                  <a:pt x="171" y="499"/>
                  <a:pt x="172" y="500"/>
                  <a:pt x="173" y="500"/>
                </a:cubicBezTo>
                <a:cubicBezTo>
                  <a:pt x="174" y="501"/>
                  <a:pt x="174" y="502"/>
                  <a:pt x="174" y="503"/>
                </a:cubicBezTo>
                <a:cubicBezTo>
                  <a:pt x="174" y="505"/>
                  <a:pt x="174" y="505"/>
                  <a:pt x="174" y="505"/>
                </a:cubicBezTo>
                <a:cubicBezTo>
                  <a:pt x="174" y="507"/>
                  <a:pt x="174" y="507"/>
                  <a:pt x="174" y="507"/>
                </a:cubicBezTo>
                <a:cubicBezTo>
                  <a:pt x="174" y="509"/>
                  <a:pt x="174" y="509"/>
                  <a:pt x="174" y="509"/>
                </a:cubicBezTo>
                <a:cubicBezTo>
                  <a:pt x="174" y="511"/>
                  <a:pt x="174" y="511"/>
                  <a:pt x="174" y="511"/>
                </a:cubicBezTo>
                <a:cubicBezTo>
                  <a:pt x="174" y="511"/>
                  <a:pt x="174" y="511"/>
                  <a:pt x="174" y="512"/>
                </a:cubicBezTo>
                <a:cubicBezTo>
                  <a:pt x="174" y="514"/>
                  <a:pt x="172" y="515"/>
                  <a:pt x="170" y="515"/>
                </a:cubicBezTo>
                <a:close/>
                <a:moveTo>
                  <a:pt x="179" y="560"/>
                </a:moveTo>
                <a:cubicBezTo>
                  <a:pt x="178" y="560"/>
                  <a:pt x="178" y="559"/>
                  <a:pt x="177" y="558"/>
                </a:cubicBezTo>
                <a:cubicBezTo>
                  <a:pt x="177" y="557"/>
                  <a:pt x="177" y="557"/>
                  <a:pt x="177" y="557"/>
                </a:cubicBezTo>
                <a:cubicBezTo>
                  <a:pt x="176" y="555"/>
                  <a:pt x="176" y="555"/>
                  <a:pt x="176" y="555"/>
                </a:cubicBezTo>
                <a:cubicBezTo>
                  <a:pt x="175" y="554"/>
                  <a:pt x="175" y="554"/>
                  <a:pt x="175" y="554"/>
                </a:cubicBezTo>
                <a:cubicBezTo>
                  <a:pt x="175" y="552"/>
                  <a:pt x="175" y="552"/>
                  <a:pt x="175" y="552"/>
                </a:cubicBezTo>
                <a:cubicBezTo>
                  <a:pt x="174" y="551"/>
                  <a:pt x="174" y="551"/>
                  <a:pt x="174" y="551"/>
                </a:cubicBezTo>
                <a:cubicBezTo>
                  <a:pt x="173" y="549"/>
                  <a:pt x="175" y="546"/>
                  <a:pt x="177" y="546"/>
                </a:cubicBezTo>
                <a:cubicBezTo>
                  <a:pt x="178" y="545"/>
                  <a:pt x="178" y="545"/>
                  <a:pt x="179" y="546"/>
                </a:cubicBezTo>
                <a:cubicBezTo>
                  <a:pt x="180" y="546"/>
                  <a:pt x="181" y="547"/>
                  <a:pt x="181" y="548"/>
                </a:cubicBezTo>
                <a:cubicBezTo>
                  <a:pt x="182" y="549"/>
                  <a:pt x="182" y="549"/>
                  <a:pt x="182" y="549"/>
                </a:cubicBezTo>
                <a:cubicBezTo>
                  <a:pt x="182" y="551"/>
                  <a:pt x="182" y="551"/>
                  <a:pt x="182" y="551"/>
                </a:cubicBezTo>
                <a:cubicBezTo>
                  <a:pt x="183" y="553"/>
                  <a:pt x="183" y="553"/>
                  <a:pt x="183" y="553"/>
                </a:cubicBezTo>
                <a:cubicBezTo>
                  <a:pt x="183" y="554"/>
                  <a:pt x="183" y="554"/>
                  <a:pt x="183" y="554"/>
                </a:cubicBezTo>
                <a:cubicBezTo>
                  <a:pt x="184" y="555"/>
                  <a:pt x="184" y="555"/>
                  <a:pt x="184" y="555"/>
                </a:cubicBezTo>
                <a:cubicBezTo>
                  <a:pt x="184" y="555"/>
                  <a:pt x="184" y="556"/>
                  <a:pt x="184" y="556"/>
                </a:cubicBezTo>
                <a:cubicBezTo>
                  <a:pt x="185" y="559"/>
                  <a:pt x="182" y="561"/>
                  <a:pt x="179" y="560"/>
                </a:cubicBezTo>
                <a:close/>
                <a:moveTo>
                  <a:pt x="203" y="598"/>
                </a:moveTo>
                <a:cubicBezTo>
                  <a:pt x="203" y="598"/>
                  <a:pt x="203" y="598"/>
                  <a:pt x="203" y="598"/>
                </a:cubicBezTo>
                <a:cubicBezTo>
                  <a:pt x="203" y="598"/>
                  <a:pt x="203" y="598"/>
                  <a:pt x="203" y="598"/>
                </a:cubicBezTo>
                <a:cubicBezTo>
                  <a:pt x="202" y="597"/>
                  <a:pt x="202" y="597"/>
                  <a:pt x="202" y="597"/>
                </a:cubicBezTo>
                <a:cubicBezTo>
                  <a:pt x="201" y="596"/>
                  <a:pt x="201" y="596"/>
                  <a:pt x="201" y="596"/>
                </a:cubicBezTo>
                <a:cubicBezTo>
                  <a:pt x="200" y="594"/>
                  <a:pt x="200" y="594"/>
                  <a:pt x="200" y="594"/>
                </a:cubicBezTo>
                <a:cubicBezTo>
                  <a:pt x="199" y="593"/>
                  <a:pt x="199" y="593"/>
                  <a:pt x="199" y="593"/>
                </a:cubicBezTo>
                <a:cubicBezTo>
                  <a:pt x="198" y="592"/>
                  <a:pt x="198" y="592"/>
                  <a:pt x="198" y="592"/>
                </a:cubicBezTo>
                <a:cubicBezTo>
                  <a:pt x="198" y="592"/>
                  <a:pt x="197" y="592"/>
                  <a:pt x="197" y="591"/>
                </a:cubicBezTo>
                <a:cubicBezTo>
                  <a:pt x="196" y="587"/>
                  <a:pt x="200" y="584"/>
                  <a:pt x="203" y="587"/>
                </a:cubicBezTo>
                <a:cubicBezTo>
                  <a:pt x="203" y="587"/>
                  <a:pt x="203" y="587"/>
                  <a:pt x="203" y="587"/>
                </a:cubicBezTo>
                <a:cubicBezTo>
                  <a:pt x="204" y="588"/>
                  <a:pt x="204" y="588"/>
                  <a:pt x="204" y="588"/>
                </a:cubicBezTo>
                <a:cubicBezTo>
                  <a:pt x="205" y="589"/>
                  <a:pt x="205" y="589"/>
                  <a:pt x="205" y="589"/>
                </a:cubicBezTo>
                <a:cubicBezTo>
                  <a:pt x="206" y="590"/>
                  <a:pt x="206" y="590"/>
                  <a:pt x="206" y="590"/>
                </a:cubicBezTo>
                <a:cubicBezTo>
                  <a:pt x="207" y="591"/>
                  <a:pt x="207" y="591"/>
                  <a:pt x="207" y="591"/>
                </a:cubicBezTo>
                <a:cubicBezTo>
                  <a:pt x="208" y="593"/>
                  <a:pt x="208" y="593"/>
                  <a:pt x="208" y="593"/>
                </a:cubicBezTo>
                <a:cubicBezTo>
                  <a:pt x="208" y="593"/>
                  <a:pt x="208" y="593"/>
                  <a:pt x="208" y="593"/>
                </a:cubicBezTo>
                <a:cubicBezTo>
                  <a:pt x="209" y="593"/>
                  <a:pt x="209" y="593"/>
                  <a:pt x="209" y="594"/>
                </a:cubicBezTo>
                <a:cubicBezTo>
                  <a:pt x="211" y="598"/>
                  <a:pt x="206" y="601"/>
                  <a:pt x="203" y="598"/>
                </a:cubicBezTo>
                <a:close/>
                <a:moveTo>
                  <a:pt x="241" y="625"/>
                </a:moveTo>
                <a:cubicBezTo>
                  <a:pt x="240" y="625"/>
                  <a:pt x="240" y="625"/>
                  <a:pt x="240" y="625"/>
                </a:cubicBezTo>
                <a:cubicBezTo>
                  <a:pt x="239" y="625"/>
                  <a:pt x="239" y="625"/>
                  <a:pt x="239" y="625"/>
                </a:cubicBezTo>
                <a:cubicBezTo>
                  <a:pt x="239" y="624"/>
                  <a:pt x="239" y="624"/>
                  <a:pt x="239" y="624"/>
                </a:cubicBezTo>
                <a:cubicBezTo>
                  <a:pt x="237" y="623"/>
                  <a:pt x="237" y="623"/>
                  <a:pt x="237" y="623"/>
                </a:cubicBezTo>
                <a:cubicBezTo>
                  <a:pt x="236" y="623"/>
                  <a:pt x="236" y="623"/>
                  <a:pt x="236" y="623"/>
                </a:cubicBezTo>
                <a:cubicBezTo>
                  <a:pt x="234" y="622"/>
                  <a:pt x="234" y="622"/>
                  <a:pt x="234" y="622"/>
                </a:cubicBezTo>
                <a:cubicBezTo>
                  <a:pt x="231" y="620"/>
                  <a:pt x="232" y="615"/>
                  <a:pt x="235" y="614"/>
                </a:cubicBezTo>
                <a:cubicBezTo>
                  <a:pt x="236" y="614"/>
                  <a:pt x="237" y="615"/>
                  <a:pt x="238" y="615"/>
                </a:cubicBezTo>
                <a:cubicBezTo>
                  <a:pt x="239" y="616"/>
                  <a:pt x="239" y="616"/>
                  <a:pt x="239" y="616"/>
                </a:cubicBezTo>
                <a:cubicBezTo>
                  <a:pt x="239" y="616"/>
                  <a:pt x="239" y="616"/>
                  <a:pt x="239" y="616"/>
                </a:cubicBezTo>
                <a:cubicBezTo>
                  <a:pt x="240" y="616"/>
                  <a:pt x="240" y="616"/>
                  <a:pt x="240" y="616"/>
                </a:cubicBezTo>
                <a:cubicBezTo>
                  <a:pt x="242" y="617"/>
                  <a:pt x="242" y="617"/>
                  <a:pt x="242" y="617"/>
                </a:cubicBezTo>
                <a:cubicBezTo>
                  <a:pt x="243" y="618"/>
                  <a:pt x="243" y="618"/>
                  <a:pt x="243" y="618"/>
                </a:cubicBezTo>
                <a:cubicBezTo>
                  <a:pt x="244" y="618"/>
                  <a:pt x="244" y="618"/>
                  <a:pt x="244" y="618"/>
                </a:cubicBezTo>
                <a:cubicBezTo>
                  <a:pt x="245" y="619"/>
                  <a:pt x="245" y="619"/>
                  <a:pt x="245" y="619"/>
                </a:cubicBezTo>
                <a:cubicBezTo>
                  <a:pt x="248" y="622"/>
                  <a:pt x="245" y="627"/>
                  <a:pt x="241" y="625"/>
                </a:cubicBezTo>
                <a:close/>
                <a:moveTo>
                  <a:pt x="285" y="640"/>
                </a:moveTo>
                <a:cubicBezTo>
                  <a:pt x="284" y="639"/>
                  <a:pt x="284" y="639"/>
                  <a:pt x="284" y="639"/>
                </a:cubicBezTo>
                <a:cubicBezTo>
                  <a:pt x="282" y="639"/>
                  <a:pt x="282" y="639"/>
                  <a:pt x="282" y="639"/>
                </a:cubicBezTo>
                <a:cubicBezTo>
                  <a:pt x="282" y="639"/>
                  <a:pt x="282" y="639"/>
                  <a:pt x="282" y="639"/>
                </a:cubicBezTo>
                <a:cubicBezTo>
                  <a:pt x="280" y="639"/>
                  <a:pt x="280" y="639"/>
                  <a:pt x="280" y="639"/>
                </a:cubicBezTo>
                <a:cubicBezTo>
                  <a:pt x="279" y="638"/>
                  <a:pt x="279" y="638"/>
                  <a:pt x="279" y="638"/>
                </a:cubicBezTo>
                <a:cubicBezTo>
                  <a:pt x="277" y="638"/>
                  <a:pt x="277" y="638"/>
                  <a:pt x="277" y="638"/>
                </a:cubicBezTo>
                <a:cubicBezTo>
                  <a:pt x="274" y="637"/>
                  <a:pt x="273" y="632"/>
                  <a:pt x="276" y="631"/>
                </a:cubicBezTo>
                <a:cubicBezTo>
                  <a:pt x="277" y="630"/>
                  <a:pt x="278" y="630"/>
                  <a:pt x="279" y="630"/>
                </a:cubicBezTo>
                <a:cubicBezTo>
                  <a:pt x="280" y="631"/>
                  <a:pt x="280" y="631"/>
                  <a:pt x="280" y="631"/>
                </a:cubicBezTo>
                <a:cubicBezTo>
                  <a:pt x="282" y="631"/>
                  <a:pt x="282" y="631"/>
                  <a:pt x="282" y="631"/>
                </a:cubicBezTo>
                <a:cubicBezTo>
                  <a:pt x="282" y="631"/>
                  <a:pt x="282" y="631"/>
                  <a:pt x="282" y="631"/>
                </a:cubicBezTo>
                <a:cubicBezTo>
                  <a:pt x="283" y="631"/>
                  <a:pt x="283" y="631"/>
                  <a:pt x="283" y="631"/>
                </a:cubicBezTo>
                <a:cubicBezTo>
                  <a:pt x="285" y="632"/>
                  <a:pt x="285" y="632"/>
                  <a:pt x="285" y="632"/>
                </a:cubicBezTo>
                <a:cubicBezTo>
                  <a:pt x="286" y="632"/>
                  <a:pt x="286" y="632"/>
                  <a:pt x="286" y="632"/>
                </a:cubicBezTo>
                <a:cubicBezTo>
                  <a:pt x="287" y="632"/>
                  <a:pt x="289" y="633"/>
                  <a:pt x="289" y="635"/>
                </a:cubicBezTo>
                <a:cubicBezTo>
                  <a:pt x="289" y="638"/>
                  <a:pt x="287" y="640"/>
                  <a:pt x="285" y="640"/>
                </a:cubicBezTo>
                <a:close/>
                <a:moveTo>
                  <a:pt x="330" y="641"/>
                </a:moveTo>
                <a:cubicBezTo>
                  <a:pt x="330" y="641"/>
                  <a:pt x="330" y="641"/>
                  <a:pt x="330" y="641"/>
                </a:cubicBezTo>
                <a:cubicBezTo>
                  <a:pt x="328" y="642"/>
                  <a:pt x="328" y="642"/>
                  <a:pt x="328" y="642"/>
                </a:cubicBezTo>
                <a:cubicBezTo>
                  <a:pt x="326" y="642"/>
                  <a:pt x="326" y="642"/>
                  <a:pt x="326" y="642"/>
                </a:cubicBezTo>
                <a:cubicBezTo>
                  <a:pt x="326" y="642"/>
                  <a:pt x="326" y="642"/>
                  <a:pt x="326" y="642"/>
                </a:cubicBezTo>
                <a:cubicBezTo>
                  <a:pt x="325" y="642"/>
                  <a:pt x="325" y="642"/>
                  <a:pt x="325" y="642"/>
                </a:cubicBezTo>
                <a:cubicBezTo>
                  <a:pt x="323" y="642"/>
                  <a:pt x="323" y="642"/>
                  <a:pt x="323" y="642"/>
                </a:cubicBezTo>
                <a:cubicBezTo>
                  <a:pt x="322" y="642"/>
                  <a:pt x="322" y="642"/>
                  <a:pt x="322" y="642"/>
                </a:cubicBezTo>
                <a:cubicBezTo>
                  <a:pt x="322" y="642"/>
                  <a:pt x="322" y="642"/>
                  <a:pt x="322" y="642"/>
                </a:cubicBezTo>
                <a:cubicBezTo>
                  <a:pt x="317" y="641"/>
                  <a:pt x="318" y="634"/>
                  <a:pt x="322" y="634"/>
                </a:cubicBezTo>
                <a:cubicBezTo>
                  <a:pt x="323" y="634"/>
                  <a:pt x="323" y="634"/>
                  <a:pt x="323" y="634"/>
                </a:cubicBezTo>
                <a:cubicBezTo>
                  <a:pt x="324" y="634"/>
                  <a:pt x="324" y="634"/>
                  <a:pt x="324" y="634"/>
                </a:cubicBezTo>
                <a:cubicBezTo>
                  <a:pt x="326" y="634"/>
                  <a:pt x="326" y="634"/>
                  <a:pt x="326" y="634"/>
                </a:cubicBezTo>
                <a:cubicBezTo>
                  <a:pt x="326" y="634"/>
                  <a:pt x="326" y="634"/>
                  <a:pt x="326" y="634"/>
                </a:cubicBezTo>
                <a:cubicBezTo>
                  <a:pt x="327" y="634"/>
                  <a:pt x="327" y="634"/>
                  <a:pt x="327" y="634"/>
                </a:cubicBezTo>
                <a:cubicBezTo>
                  <a:pt x="329" y="634"/>
                  <a:pt x="329" y="634"/>
                  <a:pt x="329" y="634"/>
                </a:cubicBezTo>
                <a:cubicBezTo>
                  <a:pt x="329" y="633"/>
                  <a:pt x="329" y="633"/>
                  <a:pt x="329" y="633"/>
                </a:cubicBezTo>
                <a:cubicBezTo>
                  <a:pt x="330" y="633"/>
                  <a:pt x="330" y="633"/>
                  <a:pt x="330" y="633"/>
                </a:cubicBezTo>
                <a:cubicBezTo>
                  <a:pt x="335" y="634"/>
                  <a:pt x="335" y="641"/>
                  <a:pt x="330" y="641"/>
                </a:cubicBezTo>
                <a:close/>
                <a:moveTo>
                  <a:pt x="375" y="631"/>
                </a:moveTo>
                <a:cubicBezTo>
                  <a:pt x="373" y="632"/>
                  <a:pt x="373" y="632"/>
                  <a:pt x="373" y="632"/>
                </a:cubicBezTo>
                <a:cubicBezTo>
                  <a:pt x="371" y="632"/>
                  <a:pt x="371" y="632"/>
                  <a:pt x="371" y="632"/>
                </a:cubicBezTo>
                <a:cubicBezTo>
                  <a:pt x="370" y="633"/>
                  <a:pt x="370" y="633"/>
                  <a:pt x="370" y="633"/>
                </a:cubicBezTo>
                <a:cubicBezTo>
                  <a:pt x="370" y="633"/>
                  <a:pt x="370" y="633"/>
                  <a:pt x="370" y="633"/>
                </a:cubicBezTo>
                <a:cubicBezTo>
                  <a:pt x="368" y="633"/>
                  <a:pt x="368" y="633"/>
                  <a:pt x="368" y="633"/>
                </a:cubicBezTo>
                <a:cubicBezTo>
                  <a:pt x="367" y="634"/>
                  <a:pt x="367" y="634"/>
                  <a:pt x="367" y="634"/>
                </a:cubicBezTo>
                <a:cubicBezTo>
                  <a:pt x="367" y="634"/>
                  <a:pt x="367" y="634"/>
                  <a:pt x="367" y="634"/>
                </a:cubicBezTo>
                <a:cubicBezTo>
                  <a:pt x="362" y="635"/>
                  <a:pt x="361" y="628"/>
                  <a:pt x="365" y="626"/>
                </a:cubicBezTo>
                <a:cubicBezTo>
                  <a:pt x="366" y="626"/>
                  <a:pt x="366" y="626"/>
                  <a:pt x="366" y="626"/>
                </a:cubicBezTo>
                <a:cubicBezTo>
                  <a:pt x="367" y="625"/>
                  <a:pt x="367" y="625"/>
                  <a:pt x="367" y="625"/>
                </a:cubicBezTo>
                <a:cubicBezTo>
                  <a:pt x="369" y="625"/>
                  <a:pt x="369" y="625"/>
                  <a:pt x="369" y="625"/>
                </a:cubicBezTo>
                <a:cubicBezTo>
                  <a:pt x="370" y="625"/>
                  <a:pt x="370" y="625"/>
                  <a:pt x="370" y="625"/>
                </a:cubicBezTo>
                <a:cubicBezTo>
                  <a:pt x="371" y="624"/>
                  <a:pt x="371" y="624"/>
                  <a:pt x="371" y="624"/>
                </a:cubicBezTo>
                <a:cubicBezTo>
                  <a:pt x="372" y="624"/>
                  <a:pt x="372" y="624"/>
                  <a:pt x="372" y="624"/>
                </a:cubicBezTo>
                <a:cubicBezTo>
                  <a:pt x="372" y="624"/>
                  <a:pt x="372" y="624"/>
                  <a:pt x="373" y="624"/>
                </a:cubicBezTo>
                <a:cubicBezTo>
                  <a:pt x="377" y="623"/>
                  <a:pt x="379" y="630"/>
                  <a:pt x="375" y="631"/>
                </a:cubicBezTo>
                <a:close/>
                <a:moveTo>
                  <a:pt x="415" y="608"/>
                </a:moveTo>
                <a:cubicBezTo>
                  <a:pt x="414" y="609"/>
                  <a:pt x="414" y="609"/>
                  <a:pt x="414" y="609"/>
                </a:cubicBezTo>
                <a:cubicBezTo>
                  <a:pt x="413" y="610"/>
                  <a:pt x="413" y="610"/>
                  <a:pt x="413" y="610"/>
                </a:cubicBezTo>
                <a:cubicBezTo>
                  <a:pt x="411" y="611"/>
                  <a:pt x="411" y="611"/>
                  <a:pt x="411" y="611"/>
                </a:cubicBezTo>
                <a:cubicBezTo>
                  <a:pt x="410" y="612"/>
                  <a:pt x="410" y="612"/>
                  <a:pt x="410" y="612"/>
                </a:cubicBezTo>
                <a:cubicBezTo>
                  <a:pt x="409" y="612"/>
                  <a:pt x="409" y="612"/>
                  <a:pt x="409" y="612"/>
                </a:cubicBezTo>
                <a:cubicBezTo>
                  <a:pt x="409" y="613"/>
                  <a:pt x="409" y="613"/>
                  <a:pt x="409" y="613"/>
                </a:cubicBezTo>
                <a:cubicBezTo>
                  <a:pt x="408" y="613"/>
                  <a:pt x="408" y="613"/>
                  <a:pt x="408" y="613"/>
                </a:cubicBezTo>
                <a:cubicBezTo>
                  <a:pt x="408" y="613"/>
                  <a:pt x="408" y="613"/>
                  <a:pt x="408" y="613"/>
                </a:cubicBezTo>
                <a:cubicBezTo>
                  <a:pt x="404" y="615"/>
                  <a:pt x="401" y="609"/>
                  <a:pt x="404" y="606"/>
                </a:cubicBezTo>
                <a:cubicBezTo>
                  <a:pt x="405" y="606"/>
                  <a:pt x="405" y="606"/>
                  <a:pt x="405" y="606"/>
                </a:cubicBezTo>
                <a:cubicBezTo>
                  <a:pt x="406" y="605"/>
                  <a:pt x="406" y="605"/>
                  <a:pt x="406" y="605"/>
                </a:cubicBezTo>
                <a:cubicBezTo>
                  <a:pt x="407" y="604"/>
                  <a:pt x="407" y="604"/>
                  <a:pt x="407" y="604"/>
                </a:cubicBezTo>
                <a:cubicBezTo>
                  <a:pt x="408" y="603"/>
                  <a:pt x="408" y="603"/>
                  <a:pt x="408" y="603"/>
                </a:cubicBezTo>
                <a:cubicBezTo>
                  <a:pt x="409" y="602"/>
                  <a:pt x="409" y="602"/>
                  <a:pt x="409" y="602"/>
                </a:cubicBezTo>
                <a:cubicBezTo>
                  <a:pt x="410" y="602"/>
                  <a:pt x="410" y="602"/>
                  <a:pt x="410" y="602"/>
                </a:cubicBezTo>
                <a:cubicBezTo>
                  <a:pt x="410" y="602"/>
                  <a:pt x="410" y="602"/>
                  <a:pt x="410" y="602"/>
                </a:cubicBezTo>
                <a:cubicBezTo>
                  <a:pt x="411" y="601"/>
                  <a:pt x="411" y="601"/>
                  <a:pt x="412" y="601"/>
                </a:cubicBezTo>
                <a:cubicBezTo>
                  <a:pt x="416" y="600"/>
                  <a:pt x="418" y="606"/>
                  <a:pt x="415" y="608"/>
                </a:cubicBezTo>
                <a:close/>
                <a:moveTo>
                  <a:pt x="409" y="576"/>
                </a:moveTo>
                <a:cubicBezTo>
                  <a:pt x="399" y="587"/>
                  <a:pt x="385" y="596"/>
                  <a:pt x="370" y="602"/>
                </a:cubicBezTo>
                <a:cubicBezTo>
                  <a:pt x="356" y="608"/>
                  <a:pt x="341" y="612"/>
                  <a:pt x="326" y="613"/>
                </a:cubicBezTo>
                <a:cubicBezTo>
                  <a:pt x="322" y="613"/>
                  <a:pt x="318" y="613"/>
                  <a:pt x="314" y="614"/>
                </a:cubicBezTo>
                <a:cubicBezTo>
                  <a:pt x="303" y="614"/>
                  <a:pt x="292" y="613"/>
                  <a:pt x="282" y="611"/>
                </a:cubicBezTo>
                <a:cubicBezTo>
                  <a:pt x="266" y="608"/>
                  <a:pt x="252" y="602"/>
                  <a:pt x="239" y="595"/>
                </a:cubicBezTo>
                <a:cubicBezTo>
                  <a:pt x="224" y="585"/>
                  <a:pt x="211" y="572"/>
                  <a:pt x="203" y="555"/>
                </a:cubicBezTo>
                <a:cubicBezTo>
                  <a:pt x="196" y="540"/>
                  <a:pt x="193" y="523"/>
                  <a:pt x="196" y="502"/>
                </a:cubicBezTo>
                <a:cubicBezTo>
                  <a:pt x="198" y="501"/>
                  <a:pt x="201" y="500"/>
                  <a:pt x="203" y="498"/>
                </a:cubicBezTo>
                <a:cubicBezTo>
                  <a:pt x="220" y="490"/>
                  <a:pt x="231" y="474"/>
                  <a:pt x="239" y="456"/>
                </a:cubicBezTo>
                <a:cubicBezTo>
                  <a:pt x="242" y="449"/>
                  <a:pt x="245" y="442"/>
                  <a:pt x="247" y="434"/>
                </a:cubicBezTo>
                <a:cubicBezTo>
                  <a:pt x="258" y="441"/>
                  <a:pt x="269" y="446"/>
                  <a:pt x="282" y="449"/>
                </a:cubicBezTo>
                <a:cubicBezTo>
                  <a:pt x="292" y="451"/>
                  <a:pt x="303" y="452"/>
                  <a:pt x="314" y="453"/>
                </a:cubicBezTo>
                <a:cubicBezTo>
                  <a:pt x="315" y="453"/>
                  <a:pt x="315" y="453"/>
                  <a:pt x="315" y="453"/>
                </a:cubicBezTo>
                <a:cubicBezTo>
                  <a:pt x="318" y="453"/>
                  <a:pt x="322" y="452"/>
                  <a:pt x="326" y="452"/>
                </a:cubicBezTo>
                <a:cubicBezTo>
                  <a:pt x="342" y="451"/>
                  <a:pt x="356" y="447"/>
                  <a:pt x="370" y="441"/>
                </a:cubicBezTo>
                <a:cubicBezTo>
                  <a:pt x="375" y="439"/>
                  <a:pt x="379" y="436"/>
                  <a:pt x="384" y="434"/>
                </a:cubicBezTo>
                <a:cubicBezTo>
                  <a:pt x="389" y="454"/>
                  <a:pt x="397" y="473"/>
                  <a:pt x="409" y="486"/>
                </a:cubicBezTo>
                <a:cubicBezTo>
                  <a:pt x="416" y="493"/>
                  <a:pt x="423" y="498"/>
                  <a:pt x="431" y="502"/>
                </a:cubicBezTo>
                <a:cubicBezTo>
                  <a:pt x="435" y="533"/>
                  <a:pt x="426" y="557"/>
                  <a:pt x="409" y="576"/>
                </a:cubicBezTo>
                <a:close/>
                <a:moveTo>
                  <a:pt x="445" y="572"/>
                </a:moveTo>
                <a:cubicBezTo>
                  <a:pt x="445" y="572"/>
                  <a:pt x="445" y="572"/>
                  <a:pt x="445" y="572"/>
                </a:cubicBezTo>
                <a:cubicBezTo>
                  <a:pt x="444" y="573"/>
                  <a:pt x="444" y="573"/>
                  <a:pt x="444" y="573"/>
                </a:cubicBezTo>
                <a:cubicBezTo>
                  <a:pt x="443" y="575"/>
                  <a:pt x="443" y="575"/>
                  <a:pt x="443" y="575"/>
                </a:cubicBezTo>
                <a:cubicBezTo>
                  <a:pt x="442" y="576"/>
                  <a:pt x="442" y="576"/>
                  <a:pt x="442" y="576"/>
                </a:cubicBezTo>
                <a:cubicBezTo>
                  <a:pt x="441" y="578"/>
                  <a:pt x="441" y="578"/>
                  <a:pt x="441" y="578"/>
                </a:cubicBezTo>
                <a:cubicBezTo>
                  <a:pt x="441" y="579"/>
                  <a:pt x="441" y="579"/>
                  <a:pt x="441" y="579"/>
                </a:cubicBezTo>
                <a:cubicBezTo>
                  <a:pt x="441" y="579"/>
                  <a:pt x="441" y="579"/>
                  <a:pt x="440" y="579"/>
                </a:cubicBezTo>
                <a:cubicBezTo>
                  <a:pt x="440" y="579"/>
                  <a:pt x="440" y="580"/>
                  <a:pt x="440" y="580"/>
                </a:cubicBezTo>
                <a:cubicBezTo>
                  <a:pt x="437" y="582"/>
                  <a:pt x="432" y="578"/>
                  <a:pt x="435" y="574"/>
                </a:cubicBezTo>
                <a:cubicBezTo>
                  <a:pt x="435" y="573"/>
                  <a:pt x="435" y="573"/>
                  <a:pt x="435" y="573"/>
                </a:cubicBezTo>
                <a:cubicBezTo>
                  <a:pt x="436" y="572"/>
                  <a:pt x="436" y="572"/>
                  <a:pt x="436" y="572"/>
                </a:cubicBezTo>
                <a:cubicBezTo>
                  <a:pt x="437" y="571"/>
                  <a:pt x="437" y="571"/>
                  <a:pt x="437" y="571"/>
                </a:cubicBezTo>
                <a:cubicBezTo>
                  <a:pt x="438" y="569"/>
                  <a:pt x="438" y="569"/>
                  <a:pt x="438" y="569"/>
                </a:cubicBezTo>
                <a:cubicBezTo>
                  <a:pt x="439" y="568"/>
                  <a:pt x="439" y="568"/>
                  <a:pt x="439" y="568"/>
                </a:cubicBezTo>
                <a:cubicBezTo>
                  <a:pt x="439" y="568"/>
                  <a:pt x="439" y="568"/>
                  <a:pt x="439" y="568"/>
                </a:cubicBezTo>
                <a:cubicBezTo>
                  <a:pt x="439" y="567"/>
                  <a:pt x="439" y="567"/>
                  <a:pt x="440" y="567"/>
                </a:cubicBezTo>
                <a:cubicBezTo>
                  <a:pt x="440" y="566"/>
                  <a:pt x="440" y="566"/>
                  <a:pt x="440" y="566"/>
                </a:cubicBezTo>
                <a:cubicBezTo>
                  <a:pt x="443" y="564"/>
                  <a:pt x="447" y="568"/>
                  <a:pt x="445" y="572"/>
                </a:cubicBezTo>
                <a:close/>
                <a:moveTo>
                  <a:pt x="460" y="526"/>
                </a:moveTo>
                <a:cubicBezTo>
                  <a:pt x="460" y="528"/>
                  <a:pt x="460" y="528"/>
                  <a:pt x="460" y="528"/>
                </a:cubicBezTo>
                <a:cubicBezTo>
                  <a:pt x="460" y="530"/>
                  <a:pt x="460" y="530"/>
                  <a:pt x="460" y="530"/>
                </a:cubicBezTo>
                <a:cubicBezTo>
                  <a:pt x="459" y="532"/>
                  <a:pt x="459" y="532"/>
                  <a:pt x="459" y="532"/>
                </a:cubicBezTo>
                <a:cubicBezTo>
                  <a:pt x="459" y="534"/>
                  <a:pt x="459" y="534"/>
                  <a:pt x="459" y="534"/>
                </a:cubicBezTo>
                <a:cubicBezTo>
                  <a:pt x="459" y="534"/>
                  <a:pt x="459" y="534"/>
                  <a:pt x="459" y="534"/>
                </a:cubicBezTo>
                <a:cubicBezTo>
                  <a:pt x="459" y="536"/>
                  <a:pt x="457" y="537"/>
                  <a:pt x="456" y="537"/>
                </a:cubicBezTo>
                <a:cubicBezTo>
                  <a:pt x="455" y="537"/>
                  <a:pt x="454" y="537"/>
                  <a:pt x="453" y="536"/>
                </a:cubicBezTo>
                <a:cubicBezTo>
                  <a:pt x="452" y="535"/>
                  <a:pt x="451" y="534"/>
                  <a:pt x="452" y="532"/>
                </a:cubicBezTo>
                <a:cubicBezTo>
                  <a:pt x="452" y="532"/>
                  <a:pt x="452" y="532"/>
                  <a:pt x="452" y="532"/>
                </a:cubicBezTo>
                <a:cubicBezTo>
                  <a:pt x="452" y="530"/>
                  <a:pt x="452" y="530"/>
                  <a:pt x="452" y="530"/>
                </a:cubicBezTo>
                <a:cubicBezTo>
                  <a:pt x="452" y="528"/>
                  <a:pt x="452" y="528"/>
                  <a:pt x="452" y="528"/>
                </a:cubicBezTo>
                <a:cubicBezTo>
                  <a:pt x="453" y="526"/>
                  <a:pt x="453" y="526"/>
                  <a:pt x="453" y="526"/>
                </a:cubicBezTo>
                <a:cubicBezTo>
                  <a:pt x="453" y="525"/>
                  <a:pt x="453" y="525"/>
                  <a:pt x="453" y="525"/>
                </a:cubicBezTo>
                <a:cubicBezTo>
                  <a:pt x="453" y="524"/>
                  <a:pt x="453" y="524"/>
                  <a:pt x="453" y="524"/>
                </a:cubicBezTo>
                <a:cubicBezTo>
                  <a:pt x="454" y="522"/>
                  <a:pt x="455" y="522"/>
                  <a:pt x="456" y="522"/>
                </a:cubicBezTo>
                <a:cubicBezTo>
                  <a:pt x="458" y="521"/>
                  <a:pt x="461" y="523"/>
                  <a:pt x="460" y="526"/>
                </a:cubicBezTo>
                <a:close/>
                <a:moveTo>
                  <a:pt x="456" y="328"/>
                </a:moveTo>
                <a:cubicBezTo>
                  <a:pt x="452" y="331"/>
                  <a:pt x="447" y="333"/>
                  <a:pt x="442" y="334"/>
                </a:cubicBezTo>
                <a:cubicBezTo>
                  <a:pt x="442" y="335"/>
                  <a:pt x="441" y="337"/>
                  <a:pt x="440" y="339"/>
                </a:cubicBezTo>
                <a:cubicBezTo>
                  <a:pt x="432" y="357"/>
                  <a:pt x="422" y="373"/>
                  <a:pt x="409" y="387"/>
                </a:cubicBezTo>
                <a:cubicBezTo>
                  <a:pt x="398" y="400"/>
                  <a:pt x="385" y="411"/>
                  <a:pt x="370" y="419"/>
                </a:cubicBezTo>
                <a:cubicBezTo>
                  <a:pt x="356" y="426"/>
                  <a:pt x="342" y="430"/>
                  <a:pt x="326" y="432"/>
                </a:cubicBezTo>
                <a:cubicBezTo>
                  <a:pt x="322" y="432"/>
                  <a:pt x="318" y="432"/>
                  <a:pt x="315" y="432"/>
                </a:cubicBezTo>
                <a:cubicBezTo>
                  <a:pt x="314" y="432"/>
                  <a:pt x="314" y="432"/>
                  <a:pt x="314" y="432"/>
                </a:cubicBezTo>
                <a:cubicBezTo>
                  <a:pt x="303" y="432"/>
                  <a:pt x="292" y="431"/>
                  <a:pt x="282" y="428"/>
                </a:cubicBezTo>
                <a:cubicBezTo>
                  <a:pt x="266" y="423"/>
                  <a:pt x="252" y="416"/>
                  <a:pt x="239" y="406"/>
                </a:cubicBezTo>
                <a:cubicBezTo>
                  <a:pt x="225" y="395"/>
                  <a:pt x="213" y="381"/>
                  <a:pt x="203" y="365"/>
                </a:cubicBezTo>
                <a:cubicBezTo>
                  <a:pt x="197" y="355"/>
                  <a:pt x="191" y="345"/>
                  <a:pt x="187" y="334"/>
                </a:cubicBezTo>
                <a:cubicBezTo>
                  <a:pt x="184" y="333"/>
                  <a:pt x="182" y="332"/>
                  <a:pt x="179" y="331"/>
                </a:cubicBezTo>
                <a:cubicBezTo>
                  <a:pt x="176" y="330"/>
                  <a:pt x="173" y="328"/>
                  <a:pt x="170" y="325"/>
                </a:cubicBezTo>
                <a:cubicBezTo>
                  <a:pt x="153" y="310"/>
                  <a:pt x="144" y="277"/>
                  <a:pt x="148" y="248"/>
                </a:cubicBezTo>
                <a:cubicBezTo>
                  <a:pt x="151" y="221"/>
                  <a:pt x="161" y="207"/>
                  <a:pt x="170" y="210"/>
                </a:cubicBezTo>
                <a:cubicBezTo>
                  <a:pt x="173" y="211"/>
                  <a:pt x="176" y="214"/>
                  <a:pt x="179" y="219"/>
                </a:cubicBezTo>
                <a:cubicBezTo>
                  <a:pt x="183" y="226"/>
                  <a:pt x="185" y="236"/>
                  <a:pt x="187" y="249"/>
                </a:cubicBezTo>
                <a:cubicBezTo>
                  <a:pt x="192" y="249"/>
                  <a:pt x="198" y="246"/>
                  <a:pt x="203" y="242"/>
                </a:cubicBezTo>
                <a:cubicBezTo>
                  <a:pt x="216" y="233"/>
                  <a:pt x="229" y="214"/>
                  <a:pt x="239" y="194"/>
                </a:cubicBezTo>
                <a:cubicBezTo>
                  <a:pt x="252" y="169"/>
                  <a:pt x="262" y="141"/>
                  <a:pt x="265" y="121"/>
                </a:cubicBezTo>
                <a:cubicBezTo>
                  <a:pt x="266" y="141"/>
                  <a:pt x="271" y="161"/>
                  <a:pt x="282" y="177"/>
                </a:cubicBezTo>
                <a:cubicBezTo>
                  <a:pt x="289" y="188"/>
                  <a:pt x="300" y="196"/>
                  <a:pt x="314" y="201"/>
                </a:cubicBezTo>
                <a:cubicBezTo>
                  <a:pt x="318" y="202"/>
                  <a:pt x="322" y="203"/>
                  <a:pt x="326" y="203"/>
                </a:cubicBezTo>
                <a:cubicBezTo>
                  <a:pt x="338" y="205"/>
                  <a:pt x="353" y="204"/>
                  <a:pt x="370" y="199"/>
                </a:cubicBezTo>
                <a:cubicBezTo>
                  <a:pt x="372" y="199"/>
                  <a:pt x="375" y="198"/>
                  <a:pt x="378" y="197"/>
                </a:cubicBezTo>
                <a:cubicBezTo>
                  <a:pt x="393" y="192"/>
                  <a:pt x="401" y="208"/>
                  <a:pt x="409" y="228"/>
                </a:cubicBezTo>
                <a:cubicBezTo>
                  <a:pt x="417" y="244"/>
                  <a:pt x="425" y="262"/>
                  <a:pt x="440" y="272"/>
                </a:cubicBezTo>
                <a:cubicBezTo>
                  <a:pt x="445" y="276"/>
                  <a:pt x="450" y="278"/>
                  <a:pt x="456" y="279"/>
                </a:cubicBezTo>
                <a:cubicBezTo>
                  <a:pt x="463" y="280"/>
                  <a:pt x="471" y="280"/>
                  <a:pt x="481" y="278"/>
                </a:cubicBezTo>
                <a:cubicBezTo>
                  <a:pt x="478" y="299"/>
                  <a:pt x="469" y="318"/>
                  <a:pt x="456" y="328"/>
                </a:cubicBezTo>
                <a:close/>
                <a:moveTo>
                  <a:pt x="510" y="643"/>
                </a:moveTo>
                <a:cubicBezTo>
                  <a:pt x="510" y="644"/>
                  <a:pt x="510" y="644"/>
                  <a:pt x="510" y="644"/>
                </a:cubicBezTo>
                <a:cubicBezTo>
                  <a:pt x="509" y="644"/>
                  <a:pt x="509" y="644"/>
                  <a:pt x="509" y="644"/>
                </a:cubicBezTo>
                <a:cubicBezTo>
                  <a:pt x="509" y="645"/>
                  <a:pt x="509" y="645"/>
                  <a:pt x="509" y="645"/>
                </a:cubicBezTo>
                <a:cubicBezTo>
                  <a:pt x="509" y="646"/>
                  <a:pt x="509" y="646"/>
                  <a:pt x="509" y="646"/>
                </a:cubicBezTo>
                <a:cubicBezTo>
                  <a:pt x="509" y="647"/>
                  <a:pt x="509" y="647"/>
                  <a:pt x="509" y="647"/>
                </a:cubicBezTo>
                <a:cubicBezTo>
                  <a:pt x="509" y="648"/>
                  <a:pt x="509" y="648"/>
                  <a:pt x="509" y="648"/>
                </a:cubicBezTo>
                <a:cubicBezTo>
                  <a:pt x="508" y="649"/>
                  <a:pt x="508" y="649"/>
                  <a:pt x="508" y="649"/>
                </a:cubicBezTo>
                <a:cubicBezTo>
                  <a:pt x="508" y="650"/>
                  <a:pt x="508" y="650"/>
                  <a:pt x="508" y="650"/>
                </a:cubicBezTo>
                <a:cubicBezTo>
                  <a:pt x="508" y="650"/>
                  <a:pt x="508" y="650"/>
                  <a:pt x="508" y="650"/>
                </a:cubicBezTo>
                <a:cubicBezTo>
                  <a:pt x="508" y="651"/>
                  <a:pt x="508" y="651"/>
                  <a:pt x="508" y="651"/>
                </a:cubicBezTo>
                <a:cubicBezTo>
                  <a:pt x="507" y="653"/>
                  <a:pt x="506" y="653"/>
                  <a:pt x="505" y="653"/>
                </a:cubicBezTo>
                <a:cubicBezTo>
                  <a:pt x="503" y="654"/>
                  <a:pt x="500" y="652"/>
                  <a:pt x="501" y="649"/>
                </a:cubicBezTo>
                <a:cubicBezTo>
                  <a:pt x="501" y="649"/>
                  <a:pt x="501" y="649"/>
                  <a:pt x="501" y="649"/>
                </a:cubicBezTo>
                <a:cubicBezTo>
                  <a:pt x="501" y="648"/>
                  <a:pt x="501" y="648"/>
                  <a:pt x="501" y="648"/>
                </a:cubicBezTo>
                <a:cubicBezTo>
                  <a:pt x="501" y="647"/>
                  <a:pt x="501" y="647"/>
                  <a:pt x="501" y="647"/>
                </a:cubicBezTo>
                <a:cubicBezTo>
                  <a:pt x="502" y="646"/>
                  <a:pt x="502" y="646"/>
                  <a:pt x="502" y="646"/>
                </a:cubicBezTo>
                <a:cubicBezTo>
                  <a:pt x="502" y="645"/>
                  <a:pt x="502" y="645"/>
                  <a:pt x="502" y="645"/>
                </a:cubicBezTo>
                <a:cubicBezTo>
                  <a:pt x="502" y="644"/>
                  <a:pt x="502" y="644"/>
                  <a:pt x="502" y="644"/>
                </a:cubicBezTo>
                <a:cubicBezTo>
                  <a:pt x="502" y="643"/>
                  <a:pt x="502" y="643"/>
                  <a:pt x="502" y="643"/>
                </a:cubicBezTo>
                <a:cubicBezTo>
                  <a:pt x="502" y="642"/>
                  <a:pt x="502" y="642"/>
                  <a:pt x="502" y="642"/>
                </a:cubicBezTo>
                <a:cubicBezTo>
                  <a:pt x="503" y="641"/>
                  <a:pt x="503" y="641"/>
                  <a:pt x="503" y="641"/>
                </a:cubicBezTo>
                <a:cubicBezTo>
                  <a:pt x="503" y="641"/>
                  <a:pt x="503" y="640"/>
                  <a:pt x="503" y="640"/>
                </a:cubicBezTo>
                <a:cubicBezTo>
                  <a:pt x="503" y="639"/>
                  <a:pt x="504" y="638"/>
                  <a:pt x="505" y="638"/>
                </a:cubicBezTo>
                <a:cubicBezTo>
                  <a:pt x="508" y="638"/>
                  <a:pt x="511" y="640"/>
                  <a:pt x="510" y="643"/>
                </a:cubicBezTo>
                <a:close/>
                <a:moveTo>
                  <a:pt x="530" y="603"/>
                </a:moveTo>
                <a:cubicBezTo>
                  <a:pt x="529" y="603"/>
                  <a:pt x="529" y="603"/>
                  <a:pt x="529" y="603"/>
                </a:cubicBezTo>
                <a:cubicBezTo>
                  <a:pt x="529" y="604"/>
                  <a:pt x="529" y="604"/>
                  <a:pt x="529" y="604"/>
                </a:cubicBezTo>
                <a:cubicBezTo>
                  <a:pt x="528" y="604"/>
                  <a:pt x="528" y="604"/>
                  <a:pt x="528" y="604"/>
                </a:cubicBezTo>
                <a:cubicBezTo>
                  <a:pt x="528" y="605"/>
                  <a:pt x="528" y="605"/>
                  <a:pt x="528" y="605"/>
                </a:cubicBezTo>
                <a:cubicBezTo>
                  <a:pt x="527" y="606"/>
                  <a:pt x="527" y="606"/>
                  <a:pt x="527" y="606"/>
                </a:cubicBezTo>
                <a:cubicBezTo>
                  <a:pt x="527" y="606"/>
                  <a:pt x="527" y="606"/>
                  <a:pt x="527" y="606"/>
                </a:cubicBezTo>
                <a:cubicBezTo>
                  <a:pt x="527" y="607"/>
                  <a:pt x="527" y="607"/>
                  <a:pt x="527" y="607"/>
                </a:cubicBezTo>
                <a:cubicBezTo>
                  <a:pt x="526" y="607"/>
                  <a:pt x="526" y="607"/>
                  <a:pt x="526" y="607"/>
                </a:cubicBezTo>
                <a:cubicBezTo>
                  <a:pt x="526" y="608"/>
                  <a:pt x="526" y="608"/>
                  <a:pt x="526" y="608"/>
                </a:cubicBezTo>
                <a:cubicBezTo>
                  <a:pt x="525" y="608"/>
                  <a:pt x="525" y="608"/>
                  <a:pt x="525" y="608"/>
                </a:cubicBezTo>
                <a:cubicBezTo>
                  <a:pt x="525" y="609"/>
                  <a:pt x="525" y="609"/>
                  <a:pt x="525" y="609"/>
                </a:cubicBezTo>
                <a:cubicBezTo>
                  <a:pt x="525" y="609"/>
                  <a:pt x="525" y="609"/>
                  <a:pt x="524" y="610"/>
                </a:cubicBezTo>
                <a:cubicBezTo>
                  <a:pt x="524" y="610"/>
                  <a:pt x="524" y="610"/>
                  <a:pt x="524" y="610"/>
                </a:cubicBezTo>
                <a:cubicBezTo>
                  <a:pt x="520" y="612"/>
                  <a:pt x="517" y="607"/>
                  <a:pt x="519" y="604"/>
                </a:cubicBezTo>
                <a:cubicBezTo>
                  <a:pt x="519" y="604"/>
                  <a:pt x="519" y="604"/>
                  <a:pt x="519" y="604"/>
                </a:cubicBezTo>
                <a:cubicBezTo>
                  <a:pt x="520" y="603"/>
                  <a:pt x="520" y="603"/>
                  <a:pt x="520" y="603"/>
                </a:cubicBezTo>
                <a:cubicBezTo>
                  <a:pt x="520" y="602"/>
                  <a:pt x="520" y="602"/>
                  <a:pt x="520" y="602"/>
                </a:cubicBezTo>
                <a:cubicBezTo>
                  <a:pt x="521" y="602"/>
                  <a:pt x="521" y="602"/>
                  <a:pt x="521" y="602"/>
                </a:cubicBezTo>
                <a:cubicBezTo>
                  <a:pt x="521" y="601"/>
                  <a:pt x="521" y="601"/>
                  <a:pt x="521" y="601"/>
                </a:cubicBezTo>
                <a:cubicBezTo>
                  <a:pt x="522" y="601"/>
                  <a:pt x="522" y="601"/>
                  <a:pt x="522" y="601"/>
                </a:cubicBezTo>
                <a:cubicBezTo>
                  <a:pt x="522" y="600"/>
                  <a:pt x="522" y="600"/>
                  <a:pt x="522" y="600"/>
                </a:cubicBezTo>
                <a:cubicBezTo>
                  <a:pt x="523" y="599"/>
                  <a:pt x="523" y="599"/>
                  <a:pt x="523" y="599"/>
                </a:cubicBezTo>
                <a:cubicBezTo>
                  <a:pt x="523" y="599"/>
                  <a:pt x="523" y="599"/>
                  <a:pt x="523" y="599"/>
                </a:cubicBezTo>
                <a:cubicBezTo>
                  <a:pt x="524" y="598"/>
                  <a:pt x="524" y="598"/>
                  <a:pt x="524" y="598"/>
                </a:cubicBezTo>
                <a:cubicBezTo>
                  <a:pt x="524" y="598"/>
                  <a:pt x="524" y="598"/>
                  <a:pt x="524" y="598"/>
                </a:cubicBezTo>
                <a:cubicBezTo>
                  <a:pt x="524" y="598"/>
                  <a:pt x="524" y="597"/>
                  <a:pt x="524" y="597"/>
                </a:cubicBezTo>
                <a:cubicBezTo>
                  <a:pt x="524" y="597"/>
                  <a:pt x="524" y="597"/>
                  <a:pt x="524" y="597"/>
                </a:cubicBezTo>
                <a:cubicBezTo>
                  <a:pt x="528" y="594"/>
                  <a:pt x="532" y="600"/>
                  <a:pt x="530" y="603"/>
                </a:cubicBezTo>
                <a:close/>
                <a:moveTo>
                  <a:pt x="565" y="578"/>
                </a:moveTo>
                <a:cubicBezTo>
                  <a:pt x="564" y="578"/>
                  <a:pt x="564" y="578"/>
                  <a:pt x="564" y="578"/>
                </a:cubicBezTo>
                <a:cubicBezTo>
                  <a:pt x="564" y="578"/>
                  <a:pt x="564" y="578"/>
                  <a:pt x="564" y="578"/>
                </a:cubicBezTo>
                <a:cubicBezTo>
                  <a:pt x="563" y="579"/>
                  <a:pt x="563" y="579"/>
                  <a:pt x="563" y="579"/>
                </a:cubicBezTo>
                <a:cubicBezTo>
                  <a:pt x="563" y="579"/>
                  <a:pt x="563" y="579"/>
                  <a:pt x="563" y="579"/>
                </a:cubicBezTo>
                <a:cubicBezTo>
                  <a:pt x="562" y="579"/>
                  <a:pt x="562" y="579"/>
                  <a:pt x="562" y="579"/>
                </a:cubicBezTo>
                <a:cubicBezTo>
                  <a:pt x="562" y="579"/>
                  <a:pt x="562" y="579"/>
                  <a:pt x="562" y="579"/>
                </a:cubicBezTo>
                <a:cubicBezTo>
                  <a:pt x="561" y="579"/>
                  <a:pt x="561" y="579"/>
                  <a:pt x="561" y="579"/>
                </a:cubicBezTo>
                <a:cubicBezTo>
                  <a:pt x="561" y="580"/>
                  <a:pt x="561" y="580"/>
                  <a:pt x="561" y="580"/>
                </a:cubicBezTo>
                <a:cubicBezTo>
                  <a:pt x="560" y="580"/>
                  <a:pt x="560" y="580"/>
                  <a:pt x="560" y="580"/>
                </a:cubicBezTo>
                <a:cubicBezTo>
                  <a:pt x="560" y="580"/>
                  <a:pt x="560" y="580"/>
                  <a:pt x="560" y="580"/>
                </a:cubicBezTo>
                <a:cubicBezTo>
                  <a:pt x="560" y="580"/>
                  <a:pt x="560" y="580"/>
                  <a:pt x="560" y="580"/>
                </a:cubicBezTo>
                <a:cubicBezTo>
                  <a:pt x="559" y="580"/>
                  <a:pt x="559" y="580"/>
                  <a:pt x="559" y="580"/>
                </a:cubicBezTo>
                <a:cubicBezTo>
                  <a:pt x="559" y="581"/>
                  <a:pt x="559" y="581"/>
                  <a:pt x="559" y="581"/>
                </a:cubicBezTo>
                <a:cubicBezTo>
                  <a:pt x="558" y="581"/>
                  <a:pt x="558" y="581"/>
                  <a:pt x="558" y="581"/>
                </a:cubicBezTo>
                <a:cubicBezTo>
                  <a:pt x="558" y="581"/>
                  <a:pt x="558" y="581"/>
                  <a:pt x="557" y="581"/>
                </a:cubicBezTo>
                <a:cubicBezTo>
                  <a:pt x="553" y="582"/>
                  <a:pt x="551" y="576"/>
                  <a:pt x="555" y="574"/>
                </a:cubicBezTo>
                <a:cubicBezTo>
                  <a:pt x="556" y="574"/>
                  <a:pt x="556" y="574"/>
                  <a:pt x="556" y="574"/>
                </a:cubicBezTo>
                <a:cubicBezTo>
                  <a:pt x="556" y="573"/>
                  <a:pt x="556" y="573"/>
                  <a:pt x="556" y="573"/>
                </a:cubicBezTo>
                <a:cubicBezTo>
                  <a:pt x="557" y="573"/>
                  <a:pt x="557" y="573"/>
                  <a:pt x="557" y="573"/>
                </a:cubicBezTo>
                <a:cubicBezTo>
                  <a:pt x="557" y="573"/>
                  <a:pt x="557" y="573"/>
                  <a:pt x="557" y="573"/>
                </a:cubicBezTo>
                <a:cubicBezTo>
                  <a:pt x="558" y="572"/>
                  <a:pt x="558" y="572"/>
                  <a:pt x="558" y="572"/>
                </a:cubicBezTo>
                <a:cubicBezTo>
                  <a:pt x="558" y="572"/>
                  <a:pt x="558" y="572"/>
                  <a:pt x="558" y="572"/>
                </a:cubicBezTo>
                <a:cubicBezTo>
                  <a:pt x="559" y="572"/>
                  <a:pt x="559" y="572"/>
                  <a:pt x="559" y="572"/>
                </a:cubicBezTo>
                <a:cubicBezTo>
                  <a:pt x="560" y="572"/>
                  <a:pt x="560" y="572"/>
                  <a:pt x="560" y="572"/>
                </a:cubicBezTo>
                <a:cubicBezTo>
                  <a:pt x="560" y="571"/>
                  <a:pt x="560" y="571"/>
                  <a:pt x="560" y="571"/>
                </a:cubicBezTo>
                <a:cubicBezTo>
                  <a:pt x="560" y="571"/>
                  <a:pt x="560" y="571"/>
                  <a:pt x="560" y="571"/>
                </a:cubicBezTo>
                <a:cubicBezTo>
                  <a:pt x="561" y="571"/>
                  <a:pt x="561" y="571"/>
                  <a:pt x="561" y="571"/>
                </a:cubicBezTo>
                <a:cubicBezTo>
                  <a:pt x="561" y="571"/>
                  <a:pt x="561" y="571"/>
                  <a:pt x="561" y="571"/>
                </a:cubicBezTo>
                <a:cubicBezTo>
                  <a:pt x="562" y="571"/>
                  <a:pt x="562" y="571"/>
                  <a:pt x="562" y="571"/>
                </a:cubicBezTo>
                <a:cubicBezTo>
                  <a:pt x="562" y="571"/>
                  <a:pt x="562" y="571"/>
                  <a:pt x="562" y="571"/>
                </a:cubicBezTo>
                <a:cubicBezTo>
                  <a:pt x="564" y="570"/>
                  <a:pt x="567" y="571"/>
                  <a:pt x="567" y="573"/>
                </a:cubicBezTo>
                <a:cubicBezTo>
                  <a:pt x="568" y="575"/>
                  <a:pt x="567" y="577"/>
                  <a:pt x="565" y="578"/>
                </a:cubicBezTo>
                <a:close/>
                <a:moveTo>
                  <a:pt x="607" y="570"/>
                </a:moveTo>
                <a:cubicBezTo>
                  <a:pt x="607" y="570"/>
                  <a:pt x="607" y="570"/>
                  <a:pt x="607" y="570"/>
                </a:cubicBezTo>
                <a:cubicBezTo>
                  <a:pt x="607" y="570"/>
                  <a:pt x="607" y="570"/>
                  <a:pt x="607" y="570"/>
                </a:cubicBezTo>
                <a:cubicBezTo>
                  <a:pt x="606" y="570"/>
                  <a:pt x="606" y="570"/>
                  <a:pt x="606" y="570"/>
                </a:cubicBezTo>
                <a:cubicBezTo>
                  <a:pt x="606" y="570"/>
                  <a:pt x="606" y="570"/>
                  <a:pt x="606" y="570"/>
                </a:cubicBezTo>
                <a:cubicBezTo>
                  <a:pt x="606" y="570"/>
                  <a:pt x="606" y="570"/>
                  <a:pt x="606" y="570"/>
                </a:cubicBezTo>
                <a:cubicBezTo>
                  <a:pt x="605" y="570"/>
                  <a:pt x="605" y="570"/>
                  <a:pt x="605" y="570"/>
                </a:cubicBezTo>
                <a:cubicBezTo>
                  <a:pt x="605" y="570"/>
                  <a:pt x="605" y="570"/>
                  <a:pt x="605" y="570"/>
                </a:cubicBezTo>
                <a:cubicBezTo>
                  <a:pt x="605" y="570"/>
                  <a:pt x="605" y="570"/>
                  <a:pt x="605" y="570"/>
                </a:cubicBezTo>
                <a:cubicBezTo>
                  <a:pt x="604" y="570"/>
                  <a:pt x="604" y="570"/>
                  <a:pt x="604" y="570"/>
                </a:cubicBezTo>
                <a:cubicBezTo>
                  <a:pt x="604" y="570"/>
                  <a:pt x="604" y="570"/>
                  <a:pt x="604" y="570"/>
                </a:cubicBezTo>
                <a:cubicBezTo>
                  <a:pt x="604" y="570"/>
                  <a:pt x="604" y="570"/>
                  <a:pt x="604" y="570"/>
                </a:cubicBezTo>
                <a:cubicBezTo>
                  <a:pt x="604" y="570"/>
                  <a:pt x="604" y="570"/>
                  <a:pt x="604" y="570"/>
                </a:cubicBezTo>
                <a:cubicBezTo>
                  <a:pt x="603" y="570"/>
                  <a:pt x="603" y="570"/>
                  <a:pt x="603" y="570"/>
                </a:cubicBezTo>
                <a:cubicBezTo>
                  <a:pt x="603" y="570"/>
                  <a:pt x="603" y="570"/>
                  <a:pt x="603" y="570"/>
                </a:cubicBezTo>
                <a:cubicBezTo>
                  <a:pt x="603" y="570"/>
                  <a:pt x="603" y="570"/>
                  <a:pt x="603" y="570"/>
                </a:cubicBezTo>
                <a:cubicBezTo>
                  <a:pt x="602" y="570"/>
                  <a:pt x="602" y="570"/>
                  <a:pt x="602" y="570"/>
                </a:cubicBezTo>
                <a:cubicBezTo>
                  <a:pt x="602" y="570"/>
                  <a:pt x="602" y="570"/>
                  <a:pt x="602" y="570"/>
                </a:cubicBezTo>
                <a:cubicBezTo>
                  <a:pt x="602" y="570"/>
                  <a:pt x="602" y="570"/>
                  <a:pt x="602" y="570"/>
                </a:cubicBezTo>
                <a:cubicBezTo>
                  <a:pt x="601" y="570"/>
                  <a:pt x="601" y="570"/>
                  <a:pt x="601" y="570"/>
                </a:cubicBezTo>
                <a:cubicBezTo>
                  <a:pt x="601" y="570"/>
                  <a:pt x="601" y="570"/>
                  <a:pt x="601" y="570"/>
                </a:cubicBezTo>
                <a:cubicBezTo>
                  <a:pt x="601" y="570"/>
                  <a:pt x="601" y="570"/>
                  <a:pt x="601" y="570"/>
                </a:cubicBezTo>
                <a:cubicBezTo>
                  <a:pt x="600" y="570"/>
                  <a:pt x="600" y="570"/>
                  <a:pt x="600" y="570"/>
                </a:cubicBezTo>
                <a:cubicBezTo>
                  <a:pt x="600" y="570"/>
                  <a:pt x="600" y="570"/>
                  <a:pt x="600" y="570"/>
                </a:cubicBezTo>
                <a:cubicBezTo>
                  <a:pt x="599" y="570"/>
                  <a:pt x="599" y="570"/>
                  <a:pt x="599" y="570"/>
                </a:cubicBezTo>
                <a:cubicBezTo>
                  <a:pt x="595" y="568"/>
                  <a:pt x="596" y="562"/>
                  <a:pt x="600" y="562"/>
                </a:cubicBezTo>
                <a:cubicBezTo>
                  <a:pt x="600" y="562"/>
                  <a:pt x="600" y="562"/>
                  <a:pt x="600" y="562"/>
                </a:cubicBezTo>
                <a:cubicBezTo>
                  <a:pt x="600" y="562"/>
                  <a:pt x="600" y="562"/>
                  <a:pt x="600" y="562"/>
                </a:cubicBezTo>
                <a:cubicBezTo>
                  <a:pt x="601" y="562"/>
                  <a:pt x="601" y="562"/>
                  <a:pt x="601" y="562"/>
                </a:cubicBezTo>
                <a:cubicBezTo>
                  <a:pt x="601" y="562"/>
                  <a:pt x="601" y="562"/>
                  <a:pt x="601" y="562"/>
                </a:cubicBezTo>
                <a:cubicBezTo>
                  <a:pt x="601" y="562"/>
                  <a:pt x="601" y="562"/>
                  <a:pt x="601" y="562"/>
                </a:cubicBezTo>
                <a:cubicBezTo>
                  <a:pt x="602" y="562"/>
                  <a:pt x="602" y="562"/>
                  <a:pt x="602" y="562"/>
                </a:cubicBezTo>
                <a:cubicBezTo>
                  <a:pt x="602" y="562"/>
                  <a:pt x="602" y="562"/>
                  <a:pt x="602" y="562"/>
                </a:cubicBezTo>
                <a:cubicBezTo>
                  <a:pt x="602" y="562"/>
                  <a:pt x="602" y="562"/>
                  <a:pt x="602" y="562"/>
                </a:cubicBezTo>
                <a:cubicBezTo>
                  <a:pt x="603" y="562"/>
                  <a:pt x="603" y="562"/>
                  <a:pt x="603" y="562"/>
                </a:cubicBezTo>
                <a:cubicBezTo>
                  <a:pt x="603" y="562"/>
                  <a:pt x="603" y="562"/>
                  <a:pt x="603" y="562"/>
                </a:cubicBezTo>
                <a:cubicBezTo>
                  <a:pt x="604" y="562"/>
                  <a:pt x="604" y="562"/>
                  <a:pt x="604" y="562"/>
                </a:cubicBezTo>
                <a:cubicBezTo>
                  <a:pt x="604" y="562"/>
                  <a:pt x="604" y="562"/>
                  <a:pt x="604" y="562"/>
                </a:cubicBezTo>
                <a:cubicBezTo>
                  <a:pt x="604" y="562"/>
                  <a:pt x="604" y="562"/>
                  <a:pt x="604" y="562"/>
                </a:cubicBezTo>
                <a:cubicBezTo>
                  <a:pt x="604" y="562"/>
                  <a:pt x="604" y="562"/>
                  <a:pt x="604" y="562"/>
                </a:cubicBezTo>
                <a:cubicBezTo>
                  <a:pt x="605" y="562"/>
                  <a:pt x="605" y="562"/>
                  <a:pt x="605" y="562"/>
                </a:cubicBezTo>
                <a:cubicBezTo>
                  <a:pt x="605" y="562"/>
                  <a:pt x="605" y="562"/>
                  <a:pt x="605" y="562"/>
                </a:cubicBezTo>
                <a:cubicBezTo>
                  <a:pt x="605" y="562"/>
                  <a:pt x="605" y="562"/>
                  <a:pt x="605" y="562"/>
                </a:cubicBezTo>
                <a:cubicBezTo>
                  <a:pt x="606" y="562"/>
                  <a:pt x="606" y="562"/>
                  <a:pt x="606" y="562"/>
                </a:cubicBezTo>
                <a:cubicBezTo>
                  <a:pt x="606" y="562"/>
                  <a:pt x="606" y="562"/>
                  <a:pt x="606" y="562"/>
                </a:cubicBezTo>
                <a:cubicBezTo>
                  <a:pt x="606" y="562"/>
                  <a:pt x="606" y="562"/>
                  <a:pt x="606" y="562"/>
                </a:cubicBezTo>
                <a:cubicBezTo>
                  <a:pt x="607" y="562"/>
                  <a:pt x="607" y="562"/>
                  <a:pt x="607" y="562"/>
                </a:cubicBezTo>
                <a:cubicBezTo>
                  <a:pt x="607" y="562"/>
                  <a:pt x="607" y="562"/>
                  <a:pt x="607" y="562"/>
                </a:cubicBezTo>
                <a:cubicBezTo>
                  <a:pt x="607" y="562"/>
                  <a:pt x="607" y="562"/>
                  <a:pt x="607" y="562"/>
                </a:cubicBezTo>
                <a:cubicBezTo>
                  <a:pt x="608" y="562"/>
                  <a:pt x="608" y="562"/>
                  <a:pt x="608" y="562"/>
                </a:cubicBezTo>
                <a:cubicBezTo>
                  <a:pt x="612" y="564"/>
                  <a:pt x="611" y="570"/>
                  <a:pt x="607" y="57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3" name="Freeform 22"/>
          <p:cNvSpPr>
            <a:spLocks noEditPoints="1"/>
          </p:cNvSpPr>
          <p:nvPr/>
        </p:nvSpPr>
        <p:spPr bwMode="auto">
          <a:xfrm flipH="1">
            <a:off x="3346555" y="2200716"/>
            <a:ext cx="643423" cy="679527"/>
          </a:xfrm>
          <a:custGeom>
            <a:avLst/>
            <a:gdLst>
              <a:gd name="T0" fmla="*/ 452 w 631"/>
              <a:gd name="T1" fmla="*/ 470 h 666"/>
              <a:gd name="T2" fmla="*/ 457 w 631"/>
              <a:gd name="T3" fmla="*/ 457 h 666"/>
              <a:gd name="T4" fmla="*/ 488 w 631"/>
              <a:gd name="T5" fmla="*/ 422 h 666"/>
              <a:gd name="T6" fmla="*/ 501 w 631"/>
              <a:gd name="T7" fmla="*/ 388 h 666"/>
              <a:gd name="T8" fmla="*/ 533 w 631"/>
              <a:gd name="T9" fmla="*/ 327 h 666"/>
              <a:gd name="T10" fmla="*/ 547 w 631"/>
              <a:gd name="T11" fmla="*/ 265 h 666"/>
              <a:gd name="T12" fmla="*/ 360 w 631"/>
              <a:gd name="T13" fmla="*/ 15 h 666"/>
              <a:gd name="T14" fmla="*/ 141 w 631"/>
              <a:gd name="T15" fmla="*/ 181 h 666"/>
              <a:gd name="T16" fmla="*/ 135 w 631"/>
              <a:gd name="T17" fmla="*/ 282 h 666"/>
              <a:gd name="T18" fmla="*/ 143 w 631"/>
              <a:gd name="T19" fmla="*/ 329 h 666"/>
              <a:gd name="T20" fmla="*/ 164 w 631"/>
              <a:gd name="T21" fmla="*/ 368 h 666"/>
              <a:gd name="T22" fmla="*/ 188 w 631"/>
              <a:gd name="T23" fmla="*/ 398 h 666"/>
              <a:gd name="T24" fmla="*/ 213 w 631"/>
              <a:gd name="T25" fmla="*/ 446 h 666"/>
              <a:gd name="T26" fmla="*/ 73 w 631"/>
              <a:gd name="T27" fmla="*/ 507 h 666"/>
              <a:gd name="T28" fmla="*/ 23 w 631"/>
              <a:gd name="T29" fmla="*/ 666 h 666"/>
              <a:gd name="T30" fmla="*/ 319 w 631"/>
              <a:gd name="T31" fmla="*/ 666 h 666"/>
              <a:gd name="T32" fmla="*/ 609 w 631"/>
              <a:gd name="T33" fmla="*/ 666 h 666"/>
              <a:gd name="T34" fmla="*/ 558 w 631"/>
              <a:gd name="T35" fmla="*/ 507 h 666"/>
              <a:gd name="T36" fmla="*/ 167 w 631"/>
              <a:gd name="T37" fmla="*/ 194 h 666"/>
              <a:gd name="T38" fmla="*/ 163 w 631"/>
              <a:gd name="T39" fmla="*/ 250 h 666"/>
              <a:gd name="T40" fmla="*/ 341 w 631"/>
              <a:gd name="T41" fmla="*/ 137 h 666"/>
              <a:gd name="T42" fmla="*/ 224 w 631"/>
              <a:gd name="T43" fmla="*/ 241 h 666"/>
              <a:gd name="T44" fmla="*/ 401 w 631"/>
              <a:gd name="T45" fmla="*/ 137 h 666"/>
              <a:gd name="T46" fmla="*/ 437 w 631"/>
              <a:gd name="T47" fmla="*/ 177 h 666"/>
              <a:gd name="T48" fmla="*/ 447 w 631"/>
              <a:gd name="T49" fmla="*/ 217 h 666"/>
              <a:gd name="T50" fmla="*/ 444 w 631"/>
              <a:gd name="T51" fmla="*/ 319 h 666"/>
              <a:gd name="T52" fmla="*/ 316 w 631"/>
              <a:gd name="T53" fmla="*/ 418 h 666"/>
              <a:gd name="T54" fmla="*/ 248 w 631"/>
              <a:gd name="T55" fmla="*/ 420 h 666"/>
              <a:gd name="T56" fmla="*/ 319 w 631"/>
              <a:gd name="T57" fmla="*/ 438 h 666"/>
              <a:gd name="T58" fmla="*/ 437 w 631"/>
              <a:gd name="T59" fmla="*/ 488 h 666"/>
              <a:gd name="T60" fmla="*/ 197 w 631"/>
              <a:gd name="T61" fmla="*/ 488 h 666"/>
              <a:gd name="T62" fmla="*/ 101 w 631"/>
              <a:gd name="T63" fmla="*/ 665 h 666"/>
              <a:gd name="T64" fmla="*/ 73 w 631"/>
              <a:gd name="T65" fmla="*/ 594 h 666"/>
              <a:gd name="T66" fmla="*/ 38 w 631"/>
              <a:gd name="T67" fmla="*/ 564 h 666"/>
              <a:gd name="T68" fmla="*/ 87 w 631"/>
              <a:gd name="T69" fmla="*/ 600 h 666"/>
              <a:gd name="T70" fmla="*/ 101 w 631"/>
              <a:gd name="T71" fmla="*/ 665 h 666"/>
              <a:gd name="T72" fmla="*/ 319 w 631"/>
              <a:gd name="T73" fmla="*/ 587 h 666"/>
              <a:gd name="T74" fmla="*/ 196 w 631"/>
              <a:gd name="T75" fmla="*/ 546 h 666"/>
              <a:gd name="T76" fmla="*/ 168 w 631"/>
              <a:gd name="T77" fmla="*/ 502 h 666"/>
              <a:gd name="T78" fmla="*/ 310 w 631"/>
              <a:gd name="T79" fmla="*/ 579 h 666"/>
              <a:gd name="T80" fmla="*/ 426 w 631"/>
              <a:gd name="T81" fmla="*/ 544 h 666"/>
              <a:gd name="T82" fmla="*/ 476 w 631"/>
              <a:gd name="T83" fmla="*/ 505 h 666"/>
              <a:gd name="T84" fmla="*/ 593 w 631"/>
              <a:gd name="T85" fmla="*/ 572 h 666"/>
              <a:gd name="T86" fmla="*/ 550 w 631"/>
              <a:gd name="T87" fmla="*/ 604 h 666"/>
              <a:gd name="T88" fmla="*/ 523 w 631"/>
              <a:gd name="T89" fmla="*/ 665 h 666"/>
              <a:gd name="T90" fmla="*/ 558 w 631"/>
              <a:gd name="T91" fmla="*/ 583 h 666"/>
              <a:gd name="T92" fmla="*/ 593 w 631"/>
              <a:gd name="T93" fmla="*/ 572 h 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31" h="666">
                <a:moveTo>
                  <a:pt x="558" y="507"/>
                </a:moveTo>
                <a:cubicBezTo>
                  <a:pt x="525" y="493"/>
                  <a:pt x="485" y="484"/>
                  <a:pt x="452" y="470"/>
                </a:cubicBezTo>
                <a:cubicBezTo>
                  <a:pt x="438" y="464"/>
                  <a:pt x="428" y="456"/>
                  <a:pt x="420" y="447"/>
                </a:cubicBezTo>
                <a:cubicBezTo>
                  <a:pt x="431" y="452"/>
                  <a:pt x="443" y="455"/>
                  <a:pt x="457" y="457"/>
                </a:cubicBezTo>
                <a:cubicBezTo>
                  <a:pt x="449" y="434"/>
                  <a:pt x="444" y="415"/>
                  <a:pt x="441" y="398"/>
                </a:cubicBezTo>
                <a:cubicBezTo>
                  <a:pt x="454" y="408"/>
                  <a:pt x="470" y="416"/>
                  <a:pt x="488" y="422"/>
                </a:cubicBezTo>
                <a:cubicBezTo>
                  <a:pt x="479" y="403"/>
                  <a:pt x="471" y="385"/>
                  <a:pt x="465" y="368"/>
                </a:cubicBezTo>
                <a:cubicBezTo>
                  <a:pt x="476" y="375"/>
                  <a:pt x="488" y="382"/>
                  <a:pt x="501" y="388"/>
                </a:cubicBezTo>
                <a:cubicBezTo>
                  <a:pt x="493" y="366"/>
                  <a:pt x="488" y="346"/>
                  <a:pt x="486" y="329"/>
                </a:cubicBezTo>
                <a:cubicBezTo>
                  <a:pt x="502" y="330"/>
                  <a:pt x="517" y="329"/>
                  <a:pt x="533" y="327"/>
                </a:cubicBezTo>
                <a:cubicBezTo>
                  <a:pt x="516" y="310"/>
                  <a:pt x="503" y="295"/>
                  <a:pt x="494" y="282"/>
                </a:cubicBezTo>
                <a:cubicBezTo>
                  <a:pt x="509" y="280"/>
                  <a:pt x="527" y="275"/>
                  <a:pt x="547" y="265"/>
                </a:cubicBezTo>
                <a:cubicBezTo>
                  <a:pt x="512" y="249"/>
                  <a:pt x="496" y="216"/>
                  <a:pt x="489" y="183"/>
                </a:cubicBezTo>
                <a:cubicBezTo>
                  <a:pt x="477" y="117"/>
                  <a:pt x="430" y="14"/>
                  <a:pt x="360" y="15"/>
                </a:cubicBezTo>
                <a:cubicBezTo>
                  <a:pt x="346" y="11"/>
                  <a:pt x="332" y="8"/>
                  <a:pt x="319" y="7"/>
                </a:cubicBezTo>
                <a:cubicBezTo>
                  <a:pt x="220" y="0"/>
                  <a:pt x="153" y="78"/>
                  <a:pt x="141" y="181"/>
                </a:cubicBezTo>
                <a:cubicBezTo>
                  <a:pt x="133" y="215"/>
                  <a:pt x="118" y="249"/>
                  <a:pt x="82" y="265"/>
                </a:cubicBezTo>
                <a:cubicBezTo>
                  <a:pt x="102" y="275"/>
                  <a:pt x="120" y="280"/>
                  <a:pt x="135" y="282"/>
                </a:cubicBezTo>
                <a:cubicBezTo>
                  <a:pt x="126" y="295"/>
                  <a:pt x="113" y="310"/>
                  <a:pt x="96" y="327"/>
                </a:cubicBezTo>
                <a:cubicBezTo>
                  <a:pt x="111" y="329"/>
                  <a:pt x="127" y="330"/>
                  <a:pt x="143" y="329"/>
                </a:cubicBezTo>
                <a:cubicBezTo>
                  <a:pt x="141" y="346"/>
                  <a:pt x="136" y="366"/>
                  <a:pt x="128" y="388"/>
                </a:cubicBezTo>
                <a:cubicBezTo>
                  <a:pt x="141" y="382"/>
                  <a:pt x="153" y="375"/>
                  <a:pt x="164" y="368"/>
                </a:cubicBezTo>
                <a:cubicBezTo>
                  <a:pt x="158" y="385"/>
                  <a:pt x="150" y="403"/>
                  <a:pt x="141" y="422"/>
                </a:cubicBezTo>
                <a:cubicBezTo>
                  <a:pt x="159" y="416"/>
                  <a:pt x="175" y="408"/>
                  <a:pt x="188" y="398"/>
                </a:cubicBezTo>
                <a:cubicBezTo>
                  <a:pt x="185" y="415"/>
                  <a:pt x="180" y="434"/>
                  <a:pt x="172" y="457"/>
                </a:cubicBezTo>
                <a:cubicBezTo>
                  <a:pt x="188" y="455"/>
                  <a:pt x="201" y="451"/>
                  <a:pt x="213" y="446"/>
                </a:cubicBezTo>
                <a:cubicBezTo>
                  <a:pt x="205" y="455"/>
                  <a:pt x="195" y="463"/>
                  <a:pt x="180" y="470"/>
                </a:cubicBezTo>
                <a:cubicBezTo>
                  <a:pt x="146" y="484"/>
                  <a:pt x="107" y="493"/>
                  <a:pt x="73" y="507"/>
                </a:cubicBezTo>
                <a:cubicBezTo>
                  <a:pt x="32" y="526"/>
                  <a:pt x="0" y="551"/>
                  <a:pt x="2" y="603"/>
                </a:cubicBezTo>
                <a:cubicBezTo>
                  <a:pt x="2" y="624"/>
                  <a:pt x="10" y="645"/>
                  <a:pt x="23" y="666"/>
                </a:cubicBezTo>
                <a:cubicBezTo>
                  <a:pt x="73" y="666"/>
                  <a:pt x="73" y="666"/>
                  <a:pt x="73" y="666"/>
                </a:cubicBezTo>
                <a:cubicBezTo>
                  <a:pt x="319" y="666"/>
                  <a:pt x="319" y="666"/>
                  <a:pt x="319" y="666"/>
                </a:cubicBezTo>
                <a:cubicBezTo>
                  <a:pt x="558" y="666"/>
                  <a:pt x="558" y="666"/>
                  <a:pt x="558" y="666"/>
                </a:cubicBezTo>
                <a:cubicBezTo>
                  <a:pt x="609" y="666"/>
                  <a:pt x="609" y="666"/>
                  <a:pt x="609" y="666"/>
                </a:cubicBezTo>
                <a:cubicBezTo>
                  <a:pt x="621" y="645"/>
                  <a:pt x="629" y="624"/>
                  <a:pt x="630" y="603"/>
                </a:cubicBezTo>
                <a:cubicBezTo>
                  <a:pt x="631" y="551"/>
                  <a:pt x="600" y="526"/>
                  <a:pt x="558" y="507"/>
                </a:cubicBezTo>
                <a:close/>
                <a:moveTo>
                  <a:pt x="188" y="319"/>
                </a:moveTo>
                <a:cubicBezTo>
                  <a:pt x="147" y="312"/>
                  <a:pt x="135" y="225"/>
                  <a:pt x="167" y="194"/>
                </a:cubicBezTo>
                <a:cubicBezTo>
                  <a:pt x="174" y="194"/>
                  <a:pt x="180" y="204"/>
                  <a:pt x="183" y="214"/>
                </a:cubicBezTo>
                <a:cubicBezTo>
                  <a:pt x="180" y="227"/>
                  <a:pt x="174" y="239"/>
                  <a:pt x="163" y="250"/>
                </a:cubicBezTo>
                <a:cubicBezTo>
                  <a:pt x="209" y="242"/>
                  <a:pt x="274" y="201"/>
                  <a:pt x="319" y="160"/>
                </a:cubicBezTo>
                <a:cubicBezTo>
                  <a:pt x="327" y="152"/>
                  <a:pt x="334" y="145"/>
                  <a:pt x="341" y="137"/>
                </a:cubicBezTo>
                <a:cubicBezTo>
                  <a:pt x="336" y="149"/>
                  <a:pt x="329" y="160"/>
                  <a:pt x="319" y="171"/>
                </a:cubicBezTo>
                <a:cubicBezTo>
                  <a:pt x="299" y="193"/>
                  <a:pt x="268" y="215"/>
                  <a:pt x="224" y="241"/>
                </a:cubicBezTo>
                <a:cubicBezTo>
                  <a:pt x="260" y="237"/>
                  <a:pt x="292" y="227"/>
                  <a:pt x="319" y="215"/>
                </a:cubicBezTo>
                <a:cubicBezTo>
                  <a:pt x="358" y="196"/>
                  <a:pt x="386" y="169"/>
                  <a:pt x="401" y="137"/>
                </a:cubicBezTo>
                <a:cubicBezTo>
                  <a:pt x="394" y="171"/>
                  <a:pt x="380" y="190"/>
                  <a:pt x="355" y="215"/>
                </a:cubicBezTo>
                <a:cubicBezTo>
                  <a:pt x="393" y="204"/>
                  <a:pt x="420" y="193"/>
                  <a:pt x="437" y="177"/>
                </a:cubicBezTo>
                <a:cubicBezTo>
                  <a:pt x="438" y="188"/>
                  <a:pt x="439" y="198"/>
                  <a:pt x="438" y="209"/>
                </a:cubicBezTo>
                <a:cubicBezTo>
                  <a:pt x="437" y="250"/>
                  <a:pt x="440" y="240"/>
                  <a:pt x="447" y="217"/>
                </a:cubicBezTo>
                <a:cubicBezTo>
                  <a:pt x="451" y="206"/>
                  <a:pt x="457" y="195"/>
                  <a:pt x="465" y="194"/>
                </a:cubicBezTo>
                <a:cubicBezTo>
                  <a:pt x="497" y="225"/>
                  <a:pt x="485" y="312"/>
                  <a:pt x="444" y="319"/>
                </a:cubicBezTo>
                <a:cubicBezTo>
                  <a:pt x="420" y="375"/>
                  <a:pt x="377" y="416"/>
                  <a:pt x="319" y="418"/>
                </a:cubicBezTo>
                <a:cubicBezTo>
                  <a:pt x="318" y="418"/>
                  <a:pt x="317" y="418"/>
                  <a:pt x="316" y="418"/>
                </a:cubicBezTo>
                <a:cubicBezTo>
                  <a:pt x="256" y="418"/>
                  <a:pt x="212" y="376"/>
                  <a:pt x="188" y="319"/>
                </a:cubicBezTo>
                <a:close/>
                <a:moveTo>
                  <a:pt x="248" y="420"/>
                </a:moveTo>
                <a:cubicBezTo>
                  <a:pt x="268" y="432"/>
                  <a:pt x="291" y="438"/>
                  <a:pt x="316" y="438"/>
                </a:cubicBezTo>
                <a:cubicBezTo>
                  <a:pt x="317" y="438"/>
                  <a:pt x="318" y="438"/>
                  <a:pt x="319" y="438"/>
                </a:cubicBezTo>
                <a:cubicBezTo>
                  <a:pt x="343" y="438"/>
                  <a:pt x="366" y="431"/>
                  <a:pt x="386" y="419"/>
                </a:cubicBezTo>
                <a:cubicBezTo>
                  <a:pt x="394" y="450"/>
                  <a:pt x="410" y="477"/>
                  <a:pt x="437" y="488"/>
                </a:cubicBezTo>
                <a:cubicBezTo>
                  <a:pt x="406" y="526"/>
                  <a:pt x="362" y="546"/>
                  <a:pt x="319" y="547"/>
                </a:cubicBezTo>
                <a:cubicBezTo>
                  <a:pt x="271" y="549"/>
                  <a:pt x="224" y="530"/>
                  <a:pt x="197" y="488"/>
                </a:cubicBezTo>
                <a:cubicBezTo>
                  <a:pt x="224" y="477"/>
                  <a:pt x="239" y="451"/>
                  <a:pt x="248" y="420"/>
                </a:cubicBezTo>
                <a:close/>
                <a:moveTo>
                  <a:pt x="101" y="665"/>
                </a:moveTo>
                <a:cubicBezTo>
                  <a:pt x="100" y="640"/>
                  <a:pt x="92" y="619"/>
                  <a:pt x="81" y="604"/>
                </a:cubicBezTo>
                <a:cubicBezTo>
                  <a:pt x="79" y="601"/>
                  <a:pt x="76" y="597"/>
                  <a:pt x="73" y="594"/>
                </a:cubicBezTo>
                <a:cubicBezTo>
                  <a:pt x="60" y="579"/>
                  <a:pt x="46" y="572"/>
                  <a:pt x="38" y="572"/>
                </a:cubicBezTo>
                <a:cubicBezTo>
                  <a:pt x="38" y="564"/>
                  <a:pt x="38" y="564"/>
                  <a:pt x="38" y="564"/>
                </a:cubicBezTo>
                <a:cubicBezTo>
                  <a:pt x="46" y="564"/>
                  <a:pt x="60" y="570"/>
                  <a:pt x="73" y="583"/>
                </a:cubicBezTo>
                <a:cubicBezTo>
                  <a:pt x="78" y="588"/>
                  <a:pt x="83" y="593"/>
                  <a:pt x="87" y="600"/>
                </a:cubicBezTo>
                <a:cubicBezTo>
                  <a:pt x="98" y="616"/>
                  <a:pt x="107" y="638"/>
                  <a:pt x="108" y="665"/>
                </a:cubicBezTo>
                <a:lnTo>
                  <a:pt x="101" y="665"/>
                </a:lnTo>
                <a:close/>
                <a:moveTo>
                  <a:pt x="430" y="550"/>
                </a:moveTo>
                <a:cubicBezTo>
                  <a:pt x="397" y="574"/>
                  <a:pt x="357" y="586"/>
                  <a:pt x="319" y="587"/>
                </a:cubicBezTo>
                <a:cubicBezTo>
                  <a:pt x="316" y="587"/>
                  <a:pt x="313" y="587"/>
                  <a:pt x="310" y="587"/>
                </a:cubicBezTo>
                <a:cubicBezTo>
                  <a:pt x="269" y="586"/>
                  <a:pt x="228" y="572"/>
                  <a:pt x="196" y="546"/>
                </a:cubicBezTo>
                <a:cubicBezTo>
                  <a:pt x="183" y="535"/>
                  <a:pt x="171" y="522"/>
                  <a:pt x="161" y="506"/>
                </a:cubicBezTo>
                <a:cubicBezTo>
                  <a:pt x="168" y="502"/>
                  <a:pt x="168" y="502"/>
                  <a:pt x="168" y="502"/>
                </a:cubicBezTo>
                <a:cubicBezTo>
                  <a:pt x="177" y="517"/>
                  <a:pt x="188" y="529"/>
                  <a:pt x="201" y="540"/>
                </a:cubicBezTo>
                <a:cubicBezTo>
                  <a:pt x="231" y="565"/>
                  <a:pt x="270" y="578"/>
                  <a:pt x="310" y="579"/>
                </a:cubicBezTo>
                <a:cubicBezTo>
                  <a:pt x="313" y="579"/>
                  <a:pt x="316" y="579"/>
                  <a:pt x="319" y="579"/>
                </a:cubicBezTo>
                <a:cubicBezTo>
                  <a:pt x="356" y="578"/>
                  <a:pt x="394" y="566"/>
                  <a:pt x="426" y="544"/>
                </a:cubicBezTo>
                <a:cubicBezTo>
                  <a:pt x="442" y="532"/>
                  <a:pt x="457" y="517"/>
                  <a:pt x="470" y="500"/>
                </a:cubicBezTo>
                <a:cubicBezTo>
                  <a:pt x="476" y="505"/>
                  <a:pt x="476" y="505"/>
                  <a:pt x="476" y="505"/>
                </a:cubicBezTo>
                <a:cubicBezTo>
                  <a:pt x="463" y="523"/>
                  <a:pt x="447" y="538"/>
                  <a:pt x="430" y="550"/>
                </a:cubicBezTo>
                <a:close/>
                <a:moveTo>
                  <a:pt x="593" y="572"/>
                </a:moveTo>
                <a:cubicBezTo>
                  <a:pt x="585" y="572"/>
                  <a:pt x="571" y="579"/>
                  <a:pt x="558" y="594"/>
                </a:cubicBezTo>
                <a:cubicBezTo>
                  <a:pt x="555" y="597"/>
                  <a:pt x="553" y="601"/>
                  <a:pt x="550" y="604"/>
                </a:cubicBezTo>
                <a:cubicBezTo>
                  <a:pt x="540" y="619"/>
                  <a:pt x="532" y="640"/>
                  <a:pt x="530" y="665"/>
                </a:cubicBezTo>
                <a:cubicBezTo>
                  <a:pt x="523" y="665"/>
                  <a:pt x="523" y="665"/>
                  <a:pt x="523" y="665"/>
                </a:cubicBezTo>
                <a:cubicBezTo>
                  <a:pt x="524" y="638"/>
                  <a:pt x="533" y="616"/>
                  <a:pt x="544" y="600"/>
                </a:cubicBezTo>
                <a:cubicBezTo>
                  <a:pt x="549" y="593"/>
                  <a:pt x="553" y="588"/>
                  <a:pt x="558" y="583"/>
                </a:cubicBezTo>
                <a:cubicBezTo>
                  <a:pt x="571" y="570"/>
                  <a:pt x="585" y="564"/>
                  <a:pt x="593" y="564"/>
                </a:cubicBezTo>
                <a:lnTo>
                  <a:pt x="593" y="572"/>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4" name="Freeform 6"/>
          <p:cNvSpPr>
            <a:spLocks noEditPoints="1"/>
          </p:cNvSpPr>
          <p:nvPr/>
        </p:nvSpPr>
        <p:spPr bwMode="auto">
          <a:xfrm flipH="1">
            <a:off x="1764462" y="3345596"/>
            <a:ext cx="637619" cy="679527"/>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dirty="0"/>
          </a:p>
        </p:txBody>
      </p:sp>
      <p:sp>
        <p:nvSpPr>
          <p:cNvPr id="105" name="Freeform 18"/>
          <p:cNvSpPr>
            <a:spLocks noEditPoints="1"/>
          </p:cNvSpPr>
          <p:nvPr/>
        </p:nvSpPr>
        <p:spPr bwMode="auto">
          <a:xfrm flipH="1">
            <a:off x="7989027" y="4210421"/>
            <a:ext cx="623389" cy="668183"/>
          </a:xfrm>
          <a:custGeom>
            <a:avLst/>
            <a:gdLst>
              <a:gd name="T0" fmla="*/ 453 w 633"/>
              <a:gd name="T1" fmla="*/ 483 h 679"/>
              <a:gd name="T2" fmla="*/ 408 w 633"/>
              <a:gd name="T3" fmla="*/ 435 h 679"/>
              <a:gd name="T4" fmla="*/ 440 w 633"/>
              <a:gd name="T5" fmla="*/ 461 h 679"/>
              <a:gd name="T6" fmla="*/ 401 w 633"/>
              <a:gd name="T7" fmla="*/ 34 h 679"/>
              <a:gd name="T8" fmla="*/ 319 w 633"/>
              <a:gd name="T9" fmla="*/ 3 h 679"/>
              <a:gd name="T10" fmla="*/ 112 w 633"/>
              <a:gd name="T11" fmla="*/ 244 h 679"/>
              <a:gd name="T12" fmla="*/ 190 w 633"/>
              <a:gd name="T13" fmla="*/ 459 h 679"/>
              <a:gd name="T14" fmla="*/ 226 w 633"/>
              <a:gd name="T15" fmla="*/ 430 h 679"/>
              <a:gd name="T16" fmla="*/ 180 w 633"/>
              <a:gd name="T17" fmla="*/ 483 h 679"/>
              <a:gd name="T18" fmla="*/ 3 w 633"/>
              <a:gd name="T19" fmla="*/ 616 h 679"/>
              <a:gd name="T20" fmla="*/ 24 w 633"/>
              <a:gd name="T21" fmla="*/ 679 h 679"/>
              <a:gd name="T22" fmla="*/ 319 w 633"/>
              <a:gd name="T23" fmla="*/ 679 h 679"/>
              <a:gd name="T24" fmla="*/ 610 w 633"/>
              <a:gd name="T25" fmla="*/ 679 h 679"/>
              <a:gd name="T26" fmla="*/ 631 w 633"/>
              <a:gd name="T27" fmla="*/ 616 h 679"/>
              <a:gd name="T28" fmla="*/ 453 w 633"/>
              <a:gd name="T29" fmla="*/ 483 h 679"/>
              <a:gd name="T30" fmla="*/ 189 w 633"/>
              <a:gd name="T31" fmla="*/ 332 h 679"/>
              <a:gd name="T32" fmla="*/ 173 w 633"/>
              <a:gd name="T33" fmla="*/ 325 h 679"/>
              <a:gd name="T34" fmla="*/ 319 w 633"/>
              <a:gd name="T35" fmla="*/ 191 h 679"/>
              <a:gd name="T36" fmla="*/ 354 w 633"/>
              <a:gd name="T37" fmla="*/ 159 h 679"/>
              <a:gd name="T38" fmla="*/ 319 w 633"/>
              <a:gd name="T39" fmla="*/ 211 h 679"/>
              <a:gd name="T40" fmla="*/ 219 w 633"/>
              <a:gd name="T41" fmla="*/ 314 h 679"/>
              <a:gd name="T42" fmla="*/ 319 w 633"/>
              <a:gd name="T43" fmla="*/ 279 h 679"/>
              <a:gd name="T44" fmla="*/ 413 w 633"/>
              <a:gd name="T45" fmla="*/ 192 h 679"/>
              <a:gd name="T46" fmla="*/ 464 w 633"/>
              <a:gd name="T47" fmla="*/ 321 h 679"/>
              <a:gd name="T48" fmla="*/ 444 w 633"/>
              <a:gd name="T49" fmla="*/ 332 h 679"/>
              <a:gd name="T50" fmla="*/ 319 w 633"/>
              <a:gd name="T51" fmla="*/ 431 h 679"/>
              <a:gd name="T52" fmla="*/ 317 w 633"/>
              <a:gd name="T53" fmla="*/ 431 h 679"/>
              <a:gd name="T54" fmla="*/ 189 w 633"/>
              <a:gd name="T55" fmla="*/ 332 h 679"/>
              <a:gd name="T56" fmla="*/ 319 w 633"/>
              <a:gd name="T57" fmla="*/ 640 h 679"/>
              <a:gd name="T58" fmla="*/ 83 w 633"/>
              <a:gd name="T59" fmla="*/ 540 h 679"/>
              <a:gd name="T60" fmla="*/ 197 w 633"/>
              <a:gd name="T61" fmla="*/ 501 h 679"/>
              <a:gd name="T62" fmla="*/ 248 w 633"/>
              <a:gd name="T63" fmla="*/ 433 h 679"/>
              <a:gd name="T64" fmla="*/ 317 w 633"/>
              <a:gd name="T65" fmla="*/ 451 h 679"/>
              <a:gd name="T66" fmla="*/ 319 w 633"/>
              <a:gd name="T67" fmla="*/ 451 h 679"/>
              <a:gd name="T68" fmla="*/ 385 w 633"/>
              <a:gd name="T69" fmla="*/ 433 h 679"/>
              <a:gd name="T70" fmla="*/ 432 w 633"/>
              <a:gd name="T71" fmla="*/ 501 h 679"/>
              <a:gd name="T72" fmla="*/ 555 w 633"/>
              <a:gd name="T73" fmla="*/ 543 h 679"/>
              <a:gd name="T74" fmla="*/ 319 w 633"/>
              <a:gd name="T75" fmla="*/ 640 h 6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3" h="679">
                <a:moveTo>
                  <a:pt x="453" y="483"/>
                </a:moveTo>
                <a:cubicBezTo>
                  <a:pt x="427" y="472"/>
                  <a:pt x="414" y="455"/>
                  <a:pt x="408" y="435"/>
                </a:cubicBezTo>
                <a:cubicBezTo>
                  <a:pt x="419" y="442"/>
                  <a:pt x="429" y="451"/>
                  <a:pt x="440" y="461"/>
                </a:cubicBezTo>
                <a:cubicBezTo>
                  <a:pt x="540" y="369"/>
                  <a:pt x="587" y="34"/>
                  <a:pt x="401" y="34"/>
                </a:cubicBezTo>
                <a:cubicBezTo>
                  <a:pt x="380" y="15"/>
                  <a:pt x="351" y="4"/>
                  <a:pt x="319" y="3"/>
                </a:cubicBezTo>
                <a:cubicBezTo>
                  <a:pt x="226" y="0"/>
                  <a:pt x="110" y="75"/>
                  <a:pt x="112" y="244"/>
                </a:cubicBezTo>
                <a:cubicBezTo>
                  <a:pt x="113" y="347"/>
                  <a:pt x="141" y="397"/>
                  <a:pt x="190" y="459"/>
                </a:cubicBezTo>
                <a:cubicBezTo>
                  <a:pt x="202" y="448"/>
                  <a:pt x="214" y="439"/>
                  <a:pt x="226" y="430"/>
                </a:cubicBezTo>
                <a:cubicBezTo>
                  <a:pt x="221" y="453"/>
                  <a:pt x="209" y="471"/>
                  <a:pt x="180" y="483"/>
                </a:cubicBezTo>
                <a:cubicBezTo>
                  <a:pt x="106" y="514"/>
                  <a:pt x="0" y="522"/>
                  <a:pt x="3" y="616"/>
                </a:cubicBezTo>
                <a:cubicBezTo>
                  <a:pt x="3" y="637"/>
                  <a:pt x="11" y="658"/>
                  <a:pt x="24" y="679"/>
                </a:cubicBezTo>
                <a:cubicBezTo>
                  <a:pt x="319" y="679"/>
                  <a:pt x="319" y="679"/>
                  <a:pt x="319" y="679"/>
                </a:cubicBezTo>
                <a:cubicBezTo>
                  <a:pt x="610" y="679"/>
                  <a:pt x="610" y="679"/>
                  <a:pt x="610" y="679"/>
                </a:cubicBezTo>
                <a:cubicBezTo>
                  <a:pt x="622" y="658"/>
                  <a:pt x="630" y="637"/>
                  <a:pt x="631" y="616"/>
                </a:cubicBezTo>
                <a:cubicBezTo>
                  <a:pt x="633" y="522"/>
                  <a:pt x="528" y="514"/>
                  <a:pt x="453" y="483"/>
                </a:cubicBezTo>
                <a:close/>
                <a:moveTo>
                  <a:pt x="189" y="332"/>
                </a:moveTo>
                <a:cubicBezTo>
                  <a:pt x="183" y="331"/>
                  <a:pt x="178" y="329"/>
                  <a:pt x="173" y="325"/>
                </a:cubicBezTo>
                <a:cubicBezTo>
                  <a:pt x="212" y="302"/>
                  <a:pt x="247" y="258"/>
                  <a:pt x="319" y="191"/>
                </a:cubicBezTo>
                <a:cubicBezTo>
                  <a:pt x="330" y="181"/>
                  <a:pt x="341" y="170"/>
                  <a:pt x="354" y="159"/>
                </a:cubicBezTo>
                <a:cubicBezTo>
                  <a:pt x="347" y="171"/>
                  <a:pt x="337" y="188"/>
                  <a:pt x="319" y="211"/>
                </a:cubicBezTo>
                <a:cubicBezTo>
                  <a:pt x="299" y="237"/>
                  <a:pt x="268" y="270"/>
                  <a:pt x="219" y="314"/>
                </a:cubicBezTo>
                <a:cubicBezTo>
                  <a:pt x="245" y="318"/>
                  <a:pt x="282" y="303"/>
                  <a:pt x="319" y="279"/>
                </a:cubicBezTo>
                <a:cubicBezTo>
                  <a:pt x="354" y="256"/>
                  <a:pt x="388" y="225"/>
                  <a:pt x="413" y="192"/>
                </a:cubicBezTo>
                <a:cubicBezTo>
                  <a:pt x="425" y="239"/>
                  <a:pt x="442" y="291"/>
                  <a:pt x="464" y="321"/>
                </a:cubicBezTo>
                <a:cubicBezTo>
                  <a:pt x="458" y="327"/>
                  <a:pt x="452" y="331"/>
                  <a:pt x="444" y="332"/>
                </a:cubicBezTo>
                <a:cubicBezTo>
                  <a:pt x="421" y="388"/>
                  <a:pt x="378" y="430"/>
                  <a:pt x="319" y="431"/>
                </a:cubicBezTo>
                <a:cubicBezTo>
                  <a:pt x="317" y="431"/>
                  <a:pt x="317" y="431"/>
                  <a:pt x="317" y="431"/>
                </a:cubicBezTo>
                <a:cubicBezTo>
                  <a:pt x="257" y="431"/>
                  <a:pt x="213" y="389"/>
                  <a:pt x="189" y="332"/>
                </a:cubicBezTo>
                <a:close/>
                <a:moveTo>
                  <a:pt x="319" y="640"/>
                </a:moveTo>
                <a:cubicBezTo>
                  <a:pt x="229" y="642"/>
                  <a:pt x="142" y="608"/>
                  <a:pt x="83" y="540"/>
                </a:cubicBezTo>
                <a:cubicBezTo>
                  <a:pt x="115" y="525"/>
                  <a:pt x="157" y="515"/>
                  <a:pt x="197" y="501"/>
                </a:cubicBezTo>
                <a:cubicBezTo>
                  <a:pt x="224" y="490"/>
                  <a:pt x="239" y="464"/>
                  <a:pt x="248" y="433"/>
                </a:cubicBezTo>
                <a:cubicBezTo>
                  <a:pt x="268" y="444"/>
                  <a:pt x="291" y="451"/>
                  <a:pt x="317" y="451"/>
                </a:cubicBezTo>
                <a:cubicBezTo>
                  <a:pt x="319" y="451"/>
                  <a:pt x="319" y="451"/>
                  <a:pt x="319" y="451"/>
                </a:cubicBezTo>
                <a:cubicBezTo>
                  <a:pt x="343" y="451"/>
                  <a:pt x="365" y="444"/>
                  <a:pt x="385" y="433"/>
                </a:cubicBezTo>
                <a:cubicBezTo>
                  <a:pt x="393" y="463"/>
                  <a:pt x="407" y="490"/>
                  <a:pt x="432" y="501"/>
                </a:cubicBezTo>
                <a:cubicBezTo>
                  <a:pt x="466" y="515"/>
                  <a:pt x="518" y="525"/>
                  <a:pt x="555" y="543"/>
                </a:cubicBezTo>
                <a:cubicBezTo>
                  <a:pt x="488" y="607"/>
                  <a:pt x="402" y="639"/>
                  <a:pt x="319" y="640"/>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6" name="Freeform 34"/>
          <p:cNvSpPr>
            <a:spLocks noEditPoints="1"/>
          </p:cNvSpPr>
          <p:nvPr/>
        </p:nvSpPr>
        <p:spPr bwMode="auto">
          <a:xfrm flipH="1">
            <a:off x="26426" y="2730120"/>
            <a:ext cx="609765" cy="703138"/>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107" name="Freeform 6"/>
          <p:cNvSpPr>
            <a:spLocks noEditPoints="1"/>
          </p:cNvSpPr>
          <p:nvPr/>
        </p:nvSpPr>
        <p:spPr bwMode="auto">
          <a:xfrm flipH="1">
            <a:off x="4759173" y="2202792"/>
            <a:ext cx="637619" cy="679527"/>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95000"/>
            </a:schemeClr>
          </a:solidFill>
          <a:ln>
            <a:noFill/>
          </a:ln>
        </p:spPr>
        <p:txBody>
          <a:bodyPr vert="horz" wrap="square" lIns="121920" tIns="60960" rIns="121920" bIns="60960" numCol="1" anchor="t" anchorCtr="0" compatLnSpc="1">
            <a:prstTxWarp prst="textNoShape">
              <a:avLst/>
            </a:prstTxWarp>
          </a:bodyPr>
          <a:lstStyle/>
          <a:p>
            <a:endParaRPr lang="id-ID" sz="2400" dirty="0"/>
          </a:p>
        </p:txBody>
      </p:sp>
      <p:sp>
        <p:nvSpPr>
          <p:cNvPr id="108" name="Freeform 46"/>
          <p:cNvSpPr>
            <a:spLocks/>
          </p:cNvSpPr>
          <p:nvPr/>
        </p:nvSpPr>
        <p:spPr bwMode="auto">
          <a:xfrm>
            <a:off x="4159767" y="3357209"/>
            <a:ext cx="287337" cy="287338"/>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50"/>
          <p:cNvSpPr>
            <a:spLocks noEditPoints="1"/>
          </p:cNvSpPr>
          <p:nvPr/>
        </p:nvSpPr>
        <p:spPr bwMode="auto">
          <a:xfrm>
            <a:off x="1954757" y="2700644"/>
            <a:ext cx="239712" cy="285750"/>
          </a:xfrm>
          <a:custGeom>
            <a:avLst/>
            <a:gdLst>
              <a:gd name="T0" fmla="*/ 234 w 300"/>
              <a:gd name="T1" fmla="*/ 263 h 360"/>
              <a:gd name="T2" fmla="*/ 243 w 300"/>
              <a:gd name="T3" fmla="*/ 243 h 360"/>
              <a:gd name="T4" fmla="*/ 254 w 300"/>
              <a:gd name="T5" fmla="*/ 252 h 360"/>
              <a:gd name="T6" fmla="*/ 180 w 300"/>
              <a:gd name="T7" fmla="*/ 239 h 360"/>
              <a:gd name="T8" fmla="*/ 171 w 300"/>
              <a:gd name="T9" fmla="*/ 302 h 360"/>
              <a:gd name="T10" fmla="*/ 189 w 300"/>
              <a:gd name="T11" fmla="*/ 302 h 360"/>
              <a:gd name="T12" fmla="*/ 180 w 300"/>
              <a:gd name="T13" fmla="*/ 239 h 360"/>
              <a:gd name="T14" fmla="*/ 300 w 300"/>
              <a:gd name="T15" fmla="*/ 314 h 360"/>
              <a:gd name="T16" fmla="*/ 49 w 300"/>
              <a:gd name="T17" fmla="*/ 360 h 360"/>
              <a:gd name="T18" fmla="*/ 0 w 300"/>
              <a:gd name="T19" fmla="*/ 208 h 360"/>
              <a:gd name="T20" fmla="*/ 251 w 300"/>
              <a:gd name="T21" fmla="*/ 161 h 360"/>
              <a:gd name="T22" fmla="*/ 63 w 300"/>
              <a:gd name="T23" fmla="*/ 325 h 360"/>
              <a:gd name="T24" fmla="*/ 88 w 300"/>
              <a:gd name="T25" fmla="*/ 213 h 360"/>
              <a:gd name="T26" fmla="*/ 21 w 300"/>
              <a:gd name="T27" fmla="*/ 197 h 360"/>
              <a:gd name="T28" fmla="*/ 42 w 300"/>
              <a:gd name="T29" fmla="*/ 213 h 360"/>
              <a:gd name="T30" fmla="*/ 63 w 300"/>
              <a:gd name="T31" fmla="*/ 325 h 360"/>
              <a:gd name="T32" fmla="*/ 117 w 300"/>
              <a:gd name="T33" fmla="*/ 230 h 360"/>
              <a:gd name="T34" fmla="*/ 117 w 300"/>
              <a:gd name="T35" fmla="*/ 304 h 360"/>
              <a:gd name="T36" fmla="*/ 104 w 300"/>
              <a:gd name="T37" fmla="*/ 290 h 360"/>
              <a:gd name="T38" fmla="*/ 83 w 300"/>
              <a:gd name="T39" fmla="*/ 230 h 360"/>
              <a:gd name="T40" fmla="*/ 84 w 300"/>
              <a:gd name="T41" fmla="*/ 308 h 360"/>
              <a:gd name="T42" fmla="*/ 121 w 300"/>
              <a:gd name="T43" fmla="*/ 313 h 360"/>
              <a:gd name="T44" fmla="*/ 138 w 300"/>
              <a:gd name="T45" fmla="*/ 325 h 360"/>
              <a:gd name="T46" fmla="*/ 204 w 300"/>
              <a:gd name="T47" fmla="*/ 298 h 360"/>
              <a:gd name="T48" fmla="*/ 171 w 300"/>
              <a:gd name="T49" fmla="*/ 234 h 360"/>
              <a:gd name="T50" fmla="*/ 150 w 300"/>
              <a:gd name="T51" fmla="*/ 197 h 360"/>
              <a:gd name="T52" fmla="*/ 167 w 300"/>
              <a:gd name="T53" fmla="*/ 324 h 360"/>
              <a:gd name="T54" fmla="*/ 204 w 300"/>
              <a:gd name="T55" fmla="*/ 298 h 360"/>
              <a:gd name="T56" fmla="*/ 254 w 300"/>
              <a:gd name="T57" fmla="*/ 292 h 360"/>
              <a:gd name="T58" fmla="*/ 254 w 300"/>
              <a:gd name="T59" fmla="*/ 303 h 360"/>
              <a:gd name="T60" fmla="*/ 242 w 300"/>
              <a:gd name="T61" fmla="*/ 311 h 360"/>
              <a:gd name="T62" fmla="*/ 234 w 300"/>
              <a:gd name="T63" fmla="*/ 302 h 360"/>
              <a:gd name="T64" fmla="*/ 234 w 300"/>
              <a:gd name="T65" fmla="*/ 280 h 360"/>
              <a:gd name="T66" fmla="*/ 270 w 300"/>
              <a:gd name="T67" fmla="*/ 266 h 360"/>
              <a:gd name="T68" fmla="*/ 228 w 300"/>
              <a:gd name="T69" fmla="*/ 229 h 360"/>
              <a:gd name="T70" fmla="*/ 217 w 300"/>
              <a:gd name="T71" fmla="*/ 262 h 360"/>
              <a:gd name="T72" fmla="*/ 270 w 300"/>
              <a:gd name="T73" fmla="*/ 292 h 360"/>
              <a:gd name="T74" fmla="*/ 194 w 300"/>
              <a:gd name="T75" fmla="*/ 137 h 360"/>
              <a:gd name="T76" fmla="*/ 211 w 300"/>
              <a:gd name="T77" fmla="*/ 137 h 360"/>
              <a:gd name="T78" fmla="*/ 216 w 300"/>
              <a:gd name="T79" fmla="*/ 138 h 360"/>
              <a:gd name="T80" fmla="*/ 240 w 300"/>
              <a:gd name="T81" fmla="*/ 39 h 360"/>
              <a:gd name="T82" fmla="*/ 221 w 300"/>
              <a:gd name="T83" fmla="*/ 116 h 360"/>
              <a:gd name="T84" fmla="*/ 206 w 300"/>
              <a:gd name="T85" fmla="*/ 116 h 360"/>
              <a:gd name="T86" fmla="*/ 187 w 300"/>
              <a:gd name="T87" fmla="*/ 39 h 360"/>
              <a:gd name="T88" fmla="*/ 187 w 300"/>
              <a:gd name="T89" fmla="*/ 123 h 360"/>
              <a:gd name="T90" fmla="*/ 119 w 300"/>
              <a:gd name="T91" fmla="*/ 75 h 360"/>
              <a:gd name="T92" fmla="*/ 130 w 300"/>
              <a:gd name="T93" fmla="*/ 40 h 360"/>
              <a:gd name="T94" fmla="*/ 159 w 300"/>
              <a:gd name="T95" fmla="*/ 38 h 360"/>
              <a:gd name="T96" fmla="*/ 173 w 300"/>
              <a:gd name="T97" fmla="*/ 57 h 360"/>
              <a:gd name="T98" fmla="*/ 174 w 300"/>
              <a:gd name="T99" fmla="*/ 98 h 360"/>
              <a:gd name="T100" fmla="*/ 168 w 300"/>
              <a:gd name="T101" fmla="*/ 130 h 360"/>
              <a:gd name="T102" fmla="*/ 147 w 300"/>
              <a:gd name="T103" fmla="*/ 141 h 360"/>
              <a:gd name="T104" fmla="*/ 125 w 300"/>
              <a:gd name="T105" fmla="*/ 132 h 360"/>
              <a:gd name="T106" fmla="*/ 119 w 300"/>
              <a:gd name="T107" fmla="*/ 101 h 360"/>
              <a:gd name="T108" fmla="*/ 137 w 300"/>
              <a:gd name="T109" fmla="*/ 114 h 360"/>
              <a:gd name="T110" fmla="*/ 156 w 300"/>
              <a:gd name="T111" fmla="*/ 114 h 360"/>
              <a:gd name="T112" fmla="*/ 146 w 300"/>
              <a:gd name="T113" fmla="*/ 52 h 360"/>
              <a:gd name="T114" fmla="*/ 137 w 300"/>
              <a:gd name="T115" fmla="*/ 114 h 360"/>
              <a:gd name="T116" fmla="*/ 95 w 300"/>
              <a:gd name="T117" fmla="*/ 141 h 360"/>
              <a:gd name="T118" fmla="*/ 121 w 300"/>
              <a:gd name="T119" fmla="*/ 0 h 360"/>
              <a:gd name="T120" fmla="*/ 83 w 300"/>
              <a:gd name="T121" fmla="*/ 48 h 360"/>
              <a:gd name="T122" fmla="*/ 45 w 300"/>
              <a:gd name="T123" fmla="*/ 0 h 360"/>
              <a:gd name="T124" fmla="*/ 73 w 300"/>
              <a:gd name="T125" fmla="*/ 14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0" h="360">
                <a:moveTo>
                  <a:pt x="254" y="263"/>
                </a:moveTo>
                <a:cubicBezTo>
                  <a:pt x="234" y="263"/>
                  <a:pt x="234" y="263"/>
                  <a:pt x="234" y="263"/>
                </a:cubicBezTo>
                <a:cubicBezTo>
                  <a:pt x="234" y="252"/>
                  <a:pt x="234" y="252"/>
                  <a:pt x="234" y="252"/>
                </a:cubicBezTo>
                <a:cubicBezTo>
                  <a:pt x="234" y="247"/>
                  <a:pt x="238" y="243"/>
                  <a:pt x="243" y="243"/>
                </a:cubicBezTo>
                <a:cubicBezTo>
                  <a:pt x="245" y="243"/>
                  <a:pt x="245" y="243"/>
                  <a:pt x="245" y="243"/>
                </a:cubicBezTo>
                <a:cubicBezTo>
                  <a:pt x="250" y="243"/>
                  <a:pt x="254" y="247"/>
                  <a:pt x="254" y="252"/>
                </a:cubicBezTo>
                <a:lnTo>
                  <a:pt x="254" y="263"/>
                </a:lnTo>
                <a:close/>
                <a:moveTo>
                  <a:pt x="180" y="239"/>
                </a:moveTo>
                <a:cubicBezTo>
                  <a:pt x="175" y="239"/>
                  <a:pt x="171" y="242"/>
                  <a:pt x="171" y="246"/>
                </a:cubicBezTo>
                <a:cubicBezTo>
                  <a:pt x="171" y="302"/>
                  <a:pt x="171" y="302"/>
                  <a:pt x="171" y="302"/>
                </a:cubicBezTo>
                <a:cubicBezTo>
                  <a:pt x="171" y="306"/>
                  <a:pt x="175" y="310"/>
                  <a:pt x="180" y="310"/>
                </a:cubicBezTo>
                <a:cubicBezTo>
                  <a:pt x="185" y="310"/>
                  <a:pt x="189" y="306"/>
                  <a:pt x="189" y="302"/>
                </a:cubicBezTo>
                <a:cubicBezTo>
                  <a:pt x="189" y="246"/>
                  <a:pt x="189" y="246"/>
                  <a:pt x="189" y="246"/>
                </a:cubicBezTo>
                <a:cubicBezTo>
                  <a:pt x="189" y="242"/>
                  <a:pt x="185" y="239"/>
                  <a:pt x="180" y="239"/>
                </a:cubicBezTo>
                <a:close/>
                <a:moveTo>
                  <a:pt x="300" y="208"/>
                </a:moveTo>
                <a:cubicBezTo>
                  <a:pt x="300" y="314"/>
                  <a:pt x="300" y="314"/>
                  <a:pt x="300" y="314"/>
                </a:cubicBezTo>
                <a:cubicBezTo>
                  <a:pt x="300" y="339"/>
                  <a:pt x="278" y="360"/>
                  <a:pt x="251" y="360"/>
                </a:cubicBezTo>
                <a:cubicBezTo>
                  <a:pt x="49" y="360"/>
                  <a:pt x="49" y="360"/>
                  <a:pt x="49" y="360"/>
                </a:cubicBezTo>
                <a:cubicBezTo>
                  <a:pt x="22" y="360"/>
                  <a:pt x="0" y="339"/>
                  <a:pt x="0" y="314"/>
                </a:cubicBezTo>
                <a:cubicBezTo>
                  <a:pt x="0" y="208"/>
                  <a:pt x="0" y="208"/>
                  <a:pt x="0" y="208"/>
                </a:cubicBezTo>
                <a:cubicBezTo>
                  <a:pt x="0" y="182"/>
                  <a:pt x="22" y="161"/>
                  <a:pt x="49" y="161"/>
                </a:cubicBezTo>
                <a:cubicBezTo>
                  <a:pt x="251" y="161"/>
                  <a:pt x="251" y="161"/>
                  <a:pt x="251" y="161"/>
                </a:cubicBezTo>
                <a:cubicBezTo>
                  <a:pt x="278" y="161"/>
                  <a:pt x="300" y="182"/>
                  <a:pt x="300" y="208"/>
                </a:cubicBezTo>
                <a:close/>
                <a:moveTo>
                  <a:pt x="63" y="325"/>
                </a:moveTo>
                <a:cubicBezTo>
                  <a:pt x="63" y="213"/>
                  <a:pt x="63" y="213"/>
                  <a:pt x="63" y="213"/>
                </a:cubicBezTo>
                <a:cubicBezTo>
                  <a:pt x="88" y="213"/>
                  <a:pt x="88" y="213"/>
                  <a:pt x="88" y="213"/>
                </a:cubicBezTo>
                <a:cubicBezTo>
                  <a:pt x="88" y="197"/>
                  <a:pt x="88" y="197"/>
                  <a:pt x="88" y="197"/>
                </a:cubicBezTo>
                <a:cubicBezTo>
                  <a:pt x="21" y="197"/>
                  <a:pt x="21" y="197"/>
                  <a:pt x="21" y="197"/>
                </a:cubicBezTo>
                <a:cubicBezTo>
                  <a:pt x="21" y="213"/>
                  <a:pt x="21" y="213"/>
                  <a:pt x="21" y="213"/>
                </a:cubicBezTo>
                <a:cubicBezTo>
                  <a:pt x="42" y="213"/>
                  <a:pt x="42" y="213"/>
                  <a:pt x="42" y="213"/>
                </a:cubicBezTo>
                <a:cubicBezTo>
                  <a:pt x="42" y="325"/>
                  <a:pt x="42" y="325"/>
                  <a:pt x="42" y="325"/>
                </a:cubicBezTo>
                <a:lnTo>
                  <a:pt x="63" y="325"/>
                </a:lnTo>
                <a:close/>
                <a:moveTo>
                  <a:pt x="138" y="230"/>
                </a:moveTo>
                <a:cubicBezTo>
                  <a:pt x="117" y="230"/>
                  <a:pt x="117" y="230"/>
                  <a:pt x="117" y="230"/>
                </a:cubicBezTo>
                <a:cubicBezTo>
                  <a:pt x="117" y="290"/>
                  <a:pt x="117" y="290"/>
                  <a:pt x="117" y="290"/>
                </a:cubicBezTo>
                <a:cubicBezTo>
                  <a:pt x="117" y="298"/>
                  <a:pt x="117" y="303"/>
                  <a:pt x="117" y="304"/>
                </a:cubicBezTo>
                <a:cubicBezTo>
                  <a:pt x="115" y="309"/>
                  <a:pt x="107" y="314"/>
                  <a:pt x="104" y="305"/>
                </a:cubicBezTo>
                <a:cubicBezTo>
                  <a:pt x="104" y="303"/>
                  <a:pt x="104" y="298"/>
                  <a:pt x="104" y="290"/>
                </a:cubicBezTo>
                <a:cubicBezTo>
                  <a:pt x="104" y="230"/>
                  <a:pt x="104" y="230"/>
                  <a:pt x="104" y="230"/>
                </a:cubicBezTo>
                <a:cubicBezTo>
                  <a:pt x="83" y="230"/>
                  <a:pt x="83" y="230"/>
                  <a:pt x="83" y="230"/>
                </a:cubicBezTo>
                <a:cubicBezTo>
                  <a:pt x="84" y="289"/>
                  <a:pt x="84" y="289"/>
                  <a:pt x="84" y="289"/>
                </a:cubicBezTo>
                <a:cubicBezTo>
                  <a:pt x="84" y="298"/>
                  <a:pt x="83" y="305"/>
                  <a:pt x="84" y="308"/>
                </a:cubicBezTo>
                <a:cubicBezTo>
                  <a:pt x="84" y="314"/>
                  <a:pt x="84" y="320"/>
                  <a:pt x="89" y="324"/>
                </a:cubicBezTo>
                <a:cubicBezTo>
                  <a:pt x="98" y="330"/>
                  <a:pt x="116" y="323"/>
                  <a:pt x="121" y="313"/>
                </a:cubicBezTo>
                <a:cubicBezTo>
                  <a:pt x="121" y="325"/>
                  <a:pt x="121" y="325"/>
                  <a:pt x="121" y="325"/>
                </a:cubicBezTo>
                <a:cubicBezTo>
                  <a:pt x="138" y="325"/>
                  <a:pt x="138" y="325"/>
                  <a:pt x="138" y="325"/>
                </a:cubicBezTo>
                <a:lnTo>
                  <a:pt x="138" y="230"/>
                </a:lnTo>
                <a:close/>
                <a:moveTo>
                  <a:pt x="204" y="298"/>
                </a:moveTo>
                <a:cubicBezTo>
                  <a:pt x="204" y="249"/>
                  <a:pt x="204" y="249"/>
                  <a:pt x="204" y="249"/>
                </a:cubicBezTo>
                <a:cubicBezTo>
                  <a:pt x="204" y="230"/>
                  <a:pt x="190" y="218"/>
                  <a:pt x="171" y="234"/>
                </a:cubicBezTo>
                <a:cubicBezTo>
                  <a:pt x="171" y="197"/>
                  <a:pt x="171" y="197"/>
                  <a:pt x="171" y="197"/>
                </a:cubicBezTo>
                <a:cubicBezTo>
                  <a:pt x="150" y="197"/>
                  <a:pt x="150" y="197"/>
                  <a:pt x="150" y="197"/>
                </a:cubicBezTo>
                <a:cubicBezTo>
                  <a:pt x="150" y="324"/>
                  <a:pt x="150" y="324"/>
                  <a:pt x="150" y="324"/>
                </a:cubicBezTo>
                <a:cubicBezTo>
                  <a:pt x="167" y="324"/>
                  <a:pt x="167" y="324"/>
                  <a:pt x="167" y="324"/>
                </a:cubicBezTo>
                <a:cubicBezTo>
                  <a:pt x="169" y="316"/>
                  <a:pt x="169" y="316"/>
                  <a:pt x="169" y="316"/>
                </a:cubicBezTo>
                <a:cubicBezTo>
                  <a:pt x="191" y="336"/>
                  <a:pt x="204" y="323"/>
                  <a:pt x="204" y="298"/>
                </a:cubicBezTo>
                <a:close/>
                <a:moveTo>
                  <a:pt x="270" y="292"/>
                </a:moveTo>
                <a:cubicBezTo>
                  <a:pt x="254" y="292"/>
                  <a:pt x="254" y="292"/>
                  <a:pt x="254" y="292"/>
                </a:cubicBezTo>
                <a:cubicBezTo>
                  <a:pt x="254" y="293"/>
                  <a:pt x="254" y="293"/>
                  <a:pt x="254" y="294"/>
                </a:cubicBezTo>
                <a:cubicBezTo>
                  <a:pt x="254" y="303"/>
                  <a:pt x="254" y="303"/>
                  <a:pt x="254" y="303"/>
                </a:cubicBezTo>
                <a:cubicBezTo>
                  <a:pt x="254" y="307"/>
                  <a:pt x="250" y="311"/>
                  <a:pt x="245" y="311"/>
                </a:cubicBezTo>
                <a:cubicBezTo>
                  <a:pt x="242" y="311"/>
                  <a:pt x="242" y="311"/>
                  <a:pt x="242" y="311"/>
                </a:cubicBezTo>
                <a:cubicBezTo>
                  <a:pt x="238" y="311"/>
                  <a:pt x="234" y="307"/>
                  <a:pt x="234" y="303"/>
                </a:cubicBezTo>
                <a:cubicBezTo>
                  <a:pt x="234" y="302"/>
                  <a:pt x="234" y="302"/>
                  <a:pt x="234" y="302"/>
                </a:cubicBezTo>
                <a:cubicBezTo>
                  <a:pt x="234" y="292"/>
                  <a:pt x="234" y="292"/>
                  <a:pt x="234" y="292"/>
                </a:cubicBezTo>
                <a:cubicBezTo>
                  <a:pt x="234" y="280"/>
                  <a:pt x="234" y="280"/>
                  <a:pt x="234" y="280"/>
                </a:cubicBezTo>
                <a:cubicBezTo>
                  <a:pt x="270" y="280"/>
                  <a:pt x="270" y="280"/>
                  <a:pt x="270" y="280"/>
                </a:cubicBezTo>
                <a:cubicBezTo>
                  <a:pt x="270" y="266"/>
                  <a:pt x="270" y="266"/>
                  <a:pt x="270" y="266"/>
                </a:cubicBezTo>
                <a:cubicBezTo>
                  <a:pt x="270" y="256"/>
                  <a:pt x="269" y="247"/>
                  <a:pt x="268" y="241"/>
                </a:cubicBezTo>
                <a:cubicBezTo>
                  <a:pt x="266" y="223"/>
                  <a:pt x="241" y="220"/>
                  <a:pt x="228" y="229"/>
                </a:cubicBezTo>
                <a:cubicBezTo>
                  <a:pt x="224" y="232"/>
                  <a:pt x="221" y="236"/>
                  <a:pt x="220" y="241"/>
                </a:cubicBezTo>
                <a:cubicBezTo>
                  <a:pt x="218" y="246"/>
                  <a:pt x="217" y="253"/>
                  <a:pt x="217" y="262"/>
                </a:cubicBezTo>
                <a:cubicBezTo>
                  <a:pt x="217" y="292"/>
                  <a:pt x="217" y="292"/>
                  <a:pt x="217" y="292"/>
                </a:cubicBezTo>
                <a:cubicBezTo>
                  <a:pt x="217" y="341"/>
                  <a:pt x="277" y="334"/>
                  <a:pt x="270" y="292"/>
                </a:cubicBezTo>
                <a:close/>
                <a:moveTo>
                  <a:pt x="189" y="131"/>
                </a:moveTo>
                <a:cubicBezTo>
                  <a:pt x="190" y="134"/>
                  <a:pt x="192" y="136"/>
                  <a:pt x="194" y="137"/>
                </a:cubicBezTo>
                <a:cubicBezTo>
                  <a:pt x="197" y="139"/>
                  <a:pt x="199" y="140"/>
                  <a:pt x="203" y="140"/>
                </a:cubicBezTo>
                <a:cubicBezTo>
                  <a:pt x="206" y="140"/>
                  <a:pt x="209" y="139"/>
                  <a:pt x="211" y="137"/>
                </a:cubicBezTo>
                <a:cubicBezTo>
                  <a:pt x="213" y="135"/>
                  <a:pt x="215" y="133"/>
                  <a:pt x="217" y="130"/>
                </a:cubicBezTo>
                <a:cubicBezTo>
                  <a:pt x="216" y="138"/>
                  <a:pt x="216" y="138"/>
                  <a:pt x="216" y="138"/>
                </a:cubicBezTo>
                <a:cubicBezTo>
                  <a:pt x="240" y="138"/>
                  <a:pt x="240" y="138"/>
                  <a:pt x="240" y="138"/>
                </a:cubicBezTo>
                <a:cubicBezTo>
                  <a:pt x="240" y="39"/>
                  <a:pt x="240" y="39"/>
                  <a:pt x="240" y="39"/>
                </a:cubicBezTo>
                <a:cubicBezTo>
                  <a:pt x="221" y="39"/>
                  <a:pt x="221" y="39"/>
                  <a:pt x="221" y="39"/>
                </a:cubicBezTo>
                <a:cubicBezTo>
                  <a:pt x="221" y="116"/>
                  <a:pt x="221" y="116"/>
                  <a:pt x="221" y="116"/>
                </a:cubicBezTo>
                <a:cubicBezTo>
                  <a:pt x="221" y="120"/>
                  <a:pt x="218" y="124"/>
                  <a:pt x="214" y="124"/>
                </a:cubicBezTo>
                <a:cubicBezTo>
                  <a:pt x="209" y="124"/>
                  <a:pt x="206" y="120"/>
                  <a:pt x="206" y="116"/>
                </a:cubicBezTo>
                <a:cubicBezTo>
                  <a:pt x="206" y="39"/>
                  <a:pt x="206" y="39"/>
                  <a:pt x="206" y="39"/>
                </a:cubicBezTo>
                <a:cubicBezTo>
                  <a:pt x="187" y="39"/>
                  <a:pt x="187" y="39"/>
                  <a:pt x="187" y="39"/>
                </a:cubicBezTo>
                <a:cubicBezTo>
                  <a:pt x="187" y="106"/>
                  <a:pt x="187" y="106"/>
                  <a:pt x="187" y="106"/>
                </a:cubicBezTo>
                <a:cubicBezTo>
                  <a:pt x="187" y="114"/>
                  <a:pt x="187" y="120"/>
                  <a:pt x="187" y="123"/>
                </a:cubicBezTo>
                <a:cubicBezTo>
                  <a:pt x="188" y="126"/>
                  <a:pt x="188" y="128"/>
                  <a:pt x="189" y="131"/>
                </a:cubicBezTo>
                <a:close/>
                <a:moveTo>
                  <a:pt x="119" y="75"/>
                </a:moveTo>
                <a:cubicBezTo>
                  <a:pt x="119" y="66"/>
                  <a:pt x="120" y="58"/>
                  <a:pt x="121" y="53"/>
                </a:cubicBezTo>
                <a:cubicBezTo>
                  <a:pt x="123" y="48"/>
                  <a:pt x="126" y="43"/>
                  <a:pt x="130" y="40"/>
                </a:cubicBezTo>
                <a:cubicBezTo>
                  <a:pt x="134" y="37"/>
                  <a:pt x="139" y="35"/>
                  <a:pt x="146" y="35"/>
                </a:cubicBezTo>
                <a:cubicBezTo>
                  <a:pt x="151" y="35"/>
                  <a:pt x="156" y="36"/>
                  <a:pt x="159" y="38"/>
                </a:cubicBezTo>
                <a:cubicBezTo>
                  <a:pt x="163" y="40"/>
                  <a:pt x="166" y="43"/>
                  <a:pt x="168" y="46"/>
                </a:cubicBezTo>
                <a:cubicBezTo>
                  <a:pt x="170" y="50"/>
                  <a:pt x="172" y="53"/>
                  <a:pt x="173" y="57"/>
                </a:cubicBezTo>
                <a:cubicBezTo>
                  <a:pt x="173" y="60"/>
                  <a:pt x="174" y="66"/>
                  <a:pt x="174" y="73"/>
                </a:cubicBezTo>
                <a:cubicBezTo>
                  <a:pt x="174" y="98"/>
                  <a:pt x="174" y="98"/>
                  <a:pt x="174" y="98"/>
                </a:cubicBezTo>
                <a:cubicBezTo>
                  <a:pt x="174" y="107"/>
                  <a:pt x="173" y="114"/>
                  <a:pt x="173" y="118"/>
                </a:cubicBezTo>
                <a:cubicBezTo>
                  <a:pt x="172" y="122"/>
                  <a:pt x="170" y="126"/>
                  <a:pt x="168" y="130"/>
                </a:cubicBezTo>
                <a:cubicBezTo>
                  <a:pt x="166" y="134"/>
                  <a:pt x="163" y="137"/>
                  <a:pt x="159" y="138"/>
                </a:cubicBezTo>
                <a:cubicBezTo>
                  <a:pt x="155" y="140"/>
                  <a:pt x="151" y="141"/>
                  <a:pt x="147" y="141"/>
                </a:cubicBezTo>
                <a:cubicBezTo>
                  <a:pt x="141" y="141"/>
                  <a:pt x="137" y="140"/>
                  <a:pt x="133" y="139"/>
                </a:cubicBezTo>
                <a:cubicBezTo>
                  <a:pt x="129" y="137"/>
                  <a:pt x="127" y="135"/>
                  <a:pt x="125" y="132"/>
                </a:cubicBezTo>
                <a:cubicBezTo>
                  <a:pt x="122" y="129"/>
                  <a:pt x="121" y="125"/>
                  <a:pt x="120" y="121"/>
                </a:cubicBezTo>
                <a:cubicBezTo>
                  <a:pt x="119" y="116"/>
                  <a:pt x="119" y="110"/>
                  <a:pt x="119" y="101"/>
                </a:cubicBezTo>
                <a:lnTo>
                  <a:pt x="119" y="75"/>
                </a:lnTo>
                <a:close/>
                <a:moveTo>
                  <a:pt x="137" y="114"/>
                </a:moveTo>
                <a:cubicBezTo>
                  <a:pt x="137" y="120"/>
                  <a:pt x="141" y="125"/>
                  <a:pt x="146" y="125"/>
                </a:cubicBezTo>
                <a:cubicBezTo>
                  <a:pt x="151" y="125"/>
                  <a:pt x="156" y="120"/>
                  <a:pt x="156" y="114"/>
                </a:cubicBezTo>
                <a:cubicBezTo>
                  <a:pt x="156" y="62"/>
                  <a:pt x="156" y="62"/>
                  <a:pt x="156" y="62"/>
                </a:cubicBezTo>
                <a:cubicBezTo>
                  <a:pt x="156" y="56"/>
                  <a:pt x="151" y="52"/>
                  <a:pt x="146" y="52"/>
                </a:cubicBezTo>
                <a:cubicBezTo>
                  <a:pt x="141" y="52"/>
                  <a:pt x="137" y="56"/>
                  <a:pt x="137" y="62"/>
                </a:cubicBezTo>
                <a:lnTo>
                  <a:pt x="137" y="114"/>
                </a:lnTo>
                <a:close/>
                <a:moveTo>
                  <a:pt x="73" y="141"/>
                </a:moveTo>
                <a:cubicBezTo>
                  <a:pt x="95" y="141"/>
                  <a:pt x="95" y="141"/>
                  <a:pt x="95" y="141"/>
                </a:cubicBezTo>
                <a:cubicBezTo>
                  <a:pt x="95" y="65"/>
                  <a:pt x="95" y="65"/>
                  <a:pt x="95" y="65"/>
                </a:cubicBezTo>
                <a:cubicBezTo>
                  <a:pt x="121" y="0"/>
                  <a:pt x="121" y="0"/>
                  <a:pt x="121" y="0"/>
                </a:cubicBezTo>
                <a:cubicBezTo>
                  <a:pt x="97" y="0"/>
                  <a:pt x="97" y="0"/>
                  <a:pt x="97" y="0"/>
                </a:cubicBezTo>
                <a:cubicBezTo>
                  <a:pt x="83" y="48"/>
                  <a:pt x="83" y="48"/>
                  <a:pt x="83" y="48"/>
                </a:cubicBezTo>
                <a:cubicBezTo>
                  <a:pt x="69" y="0"/>
                  <a:pt x="69" y="0"/>
                  <a:pt x="69" y="0"/>
                </a:cubicBezTo>
                <a:cubicBezTo>
                  <a:pt x="45" y="0"/>
                  <a:pt x="45" y="0"/>
                  <a:pt x="45" y="0"/>
                </a:cubicBezTo>
                <a:cubicBezTo>
                  <a:pt x="73" y="65"/>
                  <a:pt x="73" y="65"/>
                  <a:pt x="73" y="65"/>
                </a:cubicBezTo>
                <a:lnTo>
                  <a:pt x="73" y="14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54"/>
          <p:cNvSpPr>
            <a:spLocks noEditPoints="1"/>
          </p:cNvSpPr>
          <p:nvPr/>
        </p:nvSpPr>
        <p:spPr bwMode="auto">
          <a:xfrm>
            <a:off x="949064" y="3847839"/>
            <a:ext cx="287337" cy="287338"/>
          </a:xfrm>
          <a:custGeom>
            <a:avLst/>
            <a:gdLst>
              <a:gd name="T0" fmla="*/ 180 w 360"/>
              <a:gd name="T1" fmla="*/ 0 h 360"/>
              <a:gd name="T2" fmla="*/ 0 w 360"/>
              <a:gd name="T3" fmla="*/ 180 h 360"/>
              <a:gd name="T4" fmla="*/ 180 w 360"/>
              <a:gd name="T5" fmla="*/ 360 h 360"/>
              <a:gd name="T6" fmla="*/ 360 w 360"/>
              <a:gd name="T7" fmla="*/ 180 h 360"/>
              <a:gd name="T8" fmla="*/ 180 w 360"/>
              <a:gd name="T9" fmla="*/ 0 h 360"/>
              <a:gd name="T10" fmla="*/ 277 w 360"/>
              <a:gd name="T11" fmla="*/ 235 h 360"/>
              <a:gd name="T12" fmla="*/ 250 w 360"/>
              <a:gd name="T13" fmla="*/ 208 h 360"/>
              <a:gd name="T14" fmla="*/ 139 w 360"/>
              <a:gd name="T15" fmla="*/ 125 h 360"/>
              <a:gd name="T16" fmla="*/ 83 w 360"/>
              <a:gd name="T17" fmla="*/ 235 h 360"/>
              <a:gd name="T18" fmla="*/ 56 w 360"/>
              <a:gd name="T19" fmla="*/ 180 h 360"/>
              <a:gd name="T20" fmla="*/ 180 w 360"/>
              <a:gd name="T21" fmla="*/ 56 h 360"/>
              <a:gd name="T22" fmla="*/ 305 w 360"/>
              <a:gd name="T23" fmla="*/ 180 h 360"/>
              <a:gd name="T24" fmla="*/ 277 w 360"/>
              <a:gd name="T25" fmla="*/ 23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0" h="360">
                <a:moveTo>
                  <a:pt x="180" y="0"/>
                </a:moveTo>
                <a:cubicBezTo>
                  <a:pt x="81" y="0"/>
                  <a:pt x="0" y="81"/>
                  <a:pt x="0" y="180"/>
                </a:cubicBezTo>
                <a:cubicBezTo>
                  <a:pt x="0" y="279"/>
                  <a:pt x="81" y="360"/>
                  <a:pt x="180" y="360"/>
                </a:cubicBezTo>
                <a:cubicBezTo>
                  <a:pt x="280" y="360"/>
                  <a:pt x="360" y="279"/>
                  <a:pt x="360" y="180"/>
                </a:cubicBezTo>
                <a:cubicBezTo>
                  <a:pt x="360" y="81"/>
                  <a:pt x="280" y="0"/>
                  <a:pt x="180" y="0"/>
                </a:cubicBezTo>
                <a:close/>
                <a:moveTo>
                  <a:pt x="277" y="235"/>
                </a:moveTo>
                <a:cubicBezTo>
                  <a:pt x="264" y="235"/>
                  <a:pt x="250" y="208"/>
                  <a:pt x="250" y="208"/>
                </a:cubicBezTo>
                <a:cubicBezTo>
                  <a:pt x="250" y="208"/>
                  <a:pt x="230" y="138"/>
                  <a:pt x="139" y="125"/>
                </a:cubicBezTo>
                <a:cubicBezTo>
                  <a:pt x="147" y="249"/>
                  <a:pt x="101" y="234"/>
                  <a:pt x="83" y="235"/>
                </a:cubicBezTo>
                <a:cubicBezTo>
                  <a:pt x="66" y="237"/>
                  <a:pt x="56" y="211"/>
                  <a:pt x="56" y="180"/>
                </a:cubicBezTo>
                <a:cubicBezTo>
                  <a:pt x="56" y="111"/>
                  <a:pt x="112" y="56"/>
                  <a:pt x="180" y="56"/>
                </a:cubicBezTo>
                <a:cubicBezTo>
                  <a:pt x="249" y="56"/>
                  <a:pt x="303" y="111"/>
                  <a:pt x="305" y="180"/>
                </a:cubicBezTo>
                <a:cubicBezTo>
                  <a:pt x="305" y="194"/>
                  <a:pt x="291" y="235"/>
                  <a:pt x="277" y="23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58"/>
          <p:cNvSpPr>
            <a:spLocks noEditPoints="1"/>
          </p:cNvSpPr>
          <p:nvPr/>
        </p:nvSpPr>
        <p:spPr bwMode="auto">
          <a:xfrm>
            <a:off x="7150331" y="2375148"/>
            <a:ext cx="287338" cy="285750"/>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62"/>
          <p:cNvSpPr>
            <a:spLocks/>
          </p:cNvSpPr>
          <p:nvPr/>
        </p:nvSpPr>
        <p:spPr bwMode="auto">
          <a:xfrm>
            <a:off x="3501432" y="1578245"/>
            <a:ext cx="288924" cy="250824"/>
          </a:xfrm>
          <a:custGeom>
            <a:avLst/>
            <a:gdLst>
              <a:gd name="T0" fmla="*/ 307 w 362"/>
              <a:gd name="T1" fmla="*/ 2 h 314"/>
              <a:gd name="T2" fmla="*/ 205 w 362"/>
              <a:gd name="T3" fmla="*/ 86 h 314"/>
              <a:gd name="T4" fmla="*/ 232 w 362"/>
              <a:gd name="T5" fmla="*/ 81 h 314"/>
              <a:gd name="T6" fmla="*/ 256 w 362"/>
              <a:gd name="T7" fmla="*/ 111 h 314"/>
              <a:gd name="T8" fmla="*/ 232 w 362"/>
              <a:gd name="T9" fmla="*/ 166 h 314"/>
              <a:gd name="T10" fmla="*/ 198 w 362"/>
              <a:gd name="T11" fmla="*/ 201 h 314"/>
              <a:gd name="T12" fmla="*/ 172 w 362"/>
              <a:gd name="T13" fmla="*/ 146 h 314"/>
              <a:gd name="T14" fmla="*/ 157 w 362"/>
              <a:gd name="T15" fmla="*/ 64 h 314"/>
              <a:gd name="T16" fmla="*/ 105 w 362"/>
              <a:gd name="T17" fmla="*/ 6 h 314"/>
              <a:gd name="T18" fmla="*/ 52 w 362"/>
              <a:gd name="T19" fmla="*/ 39 h 314"/>
              <a:gd name="T20" fmla="*/ 0 w 362"/>
              <a:gd name="T21" fmla="*/ 86 h 314"/>
              <a:gd name="T22" fmla="*/ 17 w 362"/>
              <a:gd name="T23" fmla="*/ 107 h 314"/>
              <a:gd name="T24" fmla="*/ 45 w 362"/>
              <a:gd name="T25" fmla="*/ 90 h 314"/>
              <a:gd name="T26" fmla="*/ 80 w 362"/>
              <a:gd name="T27" fmla="*/ 149 h 314"/>
              <a:gd name="T28" fmla="*/ 109 w 362"/>
              <a:gd name="T29" fmla="*/ 256 h 314"/>
              <a:gd name="T30" fmla="*/ 162 w 362"/>
              <a:gd name="T31" fmla="*/ 314 h 314"/>
              <a:gd name="T32" fmla="*/ 286 w 362"/>
              <a:gd name="T33" fmla="*/ 218 h 314"/>
              <a:gd name="T34" fmla="*/ 360 w 362"/>
              <a:gd name="T35" fmla="*/ 74 h 314"/>
              <a:gd name="T36" fmla="*/ 307 w 362"/>
              <a:gd name="T37" fmla="*/ 2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314">
                <a:moveTo>
                  <a:pt x="307" y="2"/>
                </a:moveTo>
                <a:cubicBezTo>
                  <a:pt x="257" y="0"/>
                  <a:pt x="223" y="29"/>
                  <a:pt x="205" y="86"/>
                </a:cubicBezTo>
                <a:cubicBezTo>
                  <a:pt x="215" y="83"/>
                  <a:pt x="223" y="81"/>
                  <a:pt x="232" y="81"/>
                </a:cubicBezTo>
                <a:cubicBezTo>
                  <a:pt x="250" y="81"/>
                  <a:pt x="258" y="91"/>
                  <a:pt x="256" y="111"/>
                </a:cubicBezTo>
                <a:cubicBezTo>
                  <a:pt x="255" y="124"/>
                  <a:pt x="247" y="142"/>
                  <a:pt x="232" y="166"/>
                </a:cubicBezTo>
                <a:cubicBezTo>
                  <a:pt x="217" y="190"/>
                  <a:pt x="206" y="201"/>
                  <a:pt x="198" y="201"/>
                </a:cubicBezTo>
                <a:cubicBezTo>
                  <a:pt x="188" y="201"/>
                  <a:pt x="180" y="183"/>
                  <a:pt x="172" y="146"/>
                </a:cubicBezTo>
                <a:cubicBezTo>
                  <a:pt x="169" y="135"/>
                  <a:pt x="164" y="108"/>
                  <a:pt x="157" y="64"/>
                </a:cubicBezTo>
                <a:cubicBezTo>
                  <a:pt x="151" y="23"/>
                  <a:pt x="133" y="3"/>
                  <a:pt x="105" y="6"/>
                </a:cubicBezTo>
                <a:cubicBezTo>
                  <a:pt x="94" y="7"/>
                  <a:pt x="76" y="18"/>
                  <a:pt x="52" y="39"/>
                </a:cubicBezTo>
                <a:cubicBezTo>
                  <a:pt x="35" y="54"/>
                  <a:pt x="17" y="70"/>
                  <a:pt x="0" y="86"/>
                </a:cubicBezTo>
                <a:cubicBezTo>
                  <a:pt x="17" y="107"/>
                  <a:pt x="17" y="107"/>
                  <a:pt x="17" y="107"/>
                </a:cubicBezTo>
                <a:cubicBezTo>
                  <a:pt x="33" y="96"/>
                  <a:pt x="42" y="90"/>
                  <a:pt x="45" y="90"/>
                </a:cubicBezTo>
                <a:cubicBezTo>
                  <a:pt x="57" y="90"/>
                  <a:pt x="69" y="110"/>
                  <a:pt x="80" y="149"/>
                </a:cubicBezTo>
                <a:cubicBezTo>
                  <a:pt x="89" y="184"/>
                  <a:pt x="99" y="220"/>
                  <a:pt x="109" y="256"/>
                </a:cubicBezTo>
                <a:cubicBezTo>
                  <a:pt x="123" y="295"/>
                  <a:pt x="141" y="314"/>
                  <a:pt x="162" y="314"/>
                </a:cubicBezTo>
                <a:cubicBezTo>
                  <a:pt x="196" y="314"/>
                  <a:pt x="237" y="282"/>
                  <a:pt x="286" y="218"/>
                </a:cubicBezTo>
                <a:cubicBezTo>
                  <a:pt x="333" y="157"/>
                  <a:pt x="358" y="109"/>
                  <a:pt x="360" y="74"/>
                </a:cubicBezTo>
                <a:cubicBezTo>
                  <a:pt x="362" y="27"/>
                  <a:pt x="344" y="3"/>
                  <a:pt x="307" y="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Freeform 66"/>
          <p:cNvSpPr>
            <a:spLocks noEditPoints="1"/>
          </p:cNvSpPr>
          <p:nvPr/>
        </p:nvSpPr>
        <p:spPr bwMode="auto">
          <a:xfrm>
            <a:off x="910970" y="707360"/>
            <a:ext cx="285750" cy="287337"/>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70"/>
          <p:cNvSpPr>
            <a:spLocks noEditPoints="1"/>
          </p:cNvSpPr>
          <p:nvPr/>
        </p:nvSpPr>
        <p:spPr bwMode="auto">
          <a:xfrm>
            <a:off x="6397183" y="827922"/>
            <a:ext cx="287338" cy="173037"/>
          </a:xfrm>
          <a:custGeom>
            <a:avLst/>
            <a:gdLst>
              <a:gd name="T0" fmla="*/ 290 w 360"/>
              <a:gd name="T1" fmla="*/ 53 h 216"/>
              <a:gd name="T2" fmla="*/ 195 w 360"/>
              <a:gd name="T3" fmla="*/ 134 h 216"/>
              <a:gd name="T4" fmla="*/ 197 w 360"/>
              <a:gd name="T5" fmla="*/ 198 h 216"/>
              <a:gd name="T6" fmla="*/ 247 w 360"/>
              <a:gd name="T7" fmla="*/ 199 h 216"/>
              <a:gd name="T8" fmla="*/ 247 w 360"/>
              <a:gd name="T9" fmla="*/ 215 h 216"/>
              <a:gd name="T10" fmla="*/ 163 w 360"/>
              <a:gd name="T11" fmla="*/ 215 h 216"/>
              <a:gd name="T12" fmla="*/ 90 w 360"/>
              <a:gd name="T13" fmla="*/ 216 h 216"/>
              <a:gd name="T14" fmla="*/ 92 w 360"/>
              <a:gd name="T15" fmla="*/ 201 h 216"/>
              <a:gd name="T16" fmla="*/ 139 w 360"/>
              <a:gd name="T17" fmla="*/ 195 h 216"/>
              <a:gd name="T18" fmla="*/ 140 w 360"/>
              <a:gd name="T19" fmla="*/ 134 h 216"/>
              <a:gd name="T20" fmla="*/ 48 w 360"/>
              <a:gd name="T21" fmla="*/ 22 h 216"/>
              <a:gd name="T22" fmla="*/ 0 w 360"/>
              <a:gd name="T23" fmla="*/ 22 h 216"/>
              <a:gd name="T24" fmla="*/ 0 w 360"/>
              <a:gd name="T25" fmla="*/ 0 h 216"/>
              <a:gd name="T26" fmla="*/ 161 w 360"/>
              <a:gd name="T27" fmla="*/ 0 h 216"/>
              <a:gd name="T28" fmla="*/ 161 w 360"/>
              <a:gd name="T29" fmla="*/ 2 h 216"/>
              <a:gd name="T30" fmla="*/ 161 w 360"/>
              <a:gd name="T31" fmla="*/ 2 h 216"/>
              <a:gd name="T32" fmla="*/ 161 w 360"/>
              <a:gd name="T33" fmla="*/ 5 h 216"/>
              <a:gd name="T34" fmla="*/ 161 w 360"/>
              <a:gd name="T35" fmla="*/ 22 h 216"/>
              <a:gd name="T36" fmla="*/ 112 w 360"/>
              <a:gd name="T37" fmla="*/ 22 h 216"/>
              <a:gd name="T38" fmla="*/ 178 w 360"/>
              <a:gd name="T39" fmla="*/ 110 h 216"/>
              <a:gd name="T40" fmla="*/ 242 w 360"/>
              <a:gd name="T41" fmla="*/ 52 h 216"/>
              <a:gd name="T42" fmla="*/ 204 w 360"/>
              <a:gd name="T43" fmla="*/ 52 h 216"/>
              <a:gd name="T44" fmla="*/ 199 w 360"/>
              <a:gd name="T45" fmla="*/ 29 h 216"/>
              <a:gd name="T46" fmla="*/ 339 w 360"/>
              <a:gd name="T47" fmla="*/ 29 h 216"/>
              <a:gd name="T48" fmla="*/ 338 w 360"/>
              <a:gd name="T49" fmla="*/ 31 h 216"/>
              <a:gd name="T50" fmla="*/ 339 w 360"/>
              <a:gd name="T51" fmla="*/ 31 h 216"/>
              <a:gd name="T52" fmla="*/ 329 w 360"/>
              <a:gd name="T53" fmla="*/ 46 h 216"/>
              <a:gd name="T54" fmla="*/ 328 w 360"/>
              <a:gd name="T55" fmla="*/ 46 h 216"/>
              <a:gd name="T56" fmla="*/ 324 w 360"/>
              <a:gd name="T57" fmla="*/ 52 h 216"/>
              <a:gd name="T58" fmla="*/ 298 w 360"/>
              <a:gd name="T59" fmla="*/ 52 h 216"/>
              <a:gd name="T60" fmla="*/ 290 w 360"/>
              <a:gd name="T61" fmla="*/ 53 h 216"/>
              <a:gd name="T62" fmla="*/ 336 w 360"/>
              <a:gd name="T63" fmla="*/ 193 h 216"/>
              <a:gd name="T64" fmla="*/ 324 w 360"/>
              <a:gd name="T65" fmla="*/ 192 h 216"/>
              <a:gd name="T66" fmla="*/ 310 w 360"/>
              <a:gd name="T67" fmla="*/ 190 h 216"/>
              <a:gd name="T68" fmla="*/ 310 w 360"/>
              <a:gd name="T69" fmla="*/ 214 h 216"/>
              <a:gd name="T70" fmla="*/ 321 w 360"/>
              <a:gd name="T71" fmla="*/ 215 h 216"/>
              <a:gd name="T72" fmla="*/ 333 w 360"/>
              <a:gd name="T73" fmla="*/ 216 h 216"/>
              <a:gd name="T74" fmla="*/ 336 w 360"/>
              <a:gd name="T75" fmla="*/ 193 h 216"/>
              <a:gd name="T76" fmla="*/ 360 w 360"/>
              <a:gd name="T77" fmla="*/ 79 h 216"/>
              <a:gd name="T78" fmla="*/ 313 w 360"/>
              <a:gd name="T79" fmla="*/ 74 h 216"/>
              <a:gd name="T80" fmla="*/ 313 w 360"/>
              <a:gd name="T81" fmla="*/ 175 h 216"/>
              <a:gd name="T82" fmla="*/ 335 w 360"/>
              <a:gd name="T83" fmla="*/ 177 h 216"/>
              <a:gd name="T84" fmla="*/ 360 w 360"/>
              <a:gd name="T85" fmla="*/ 79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0" h="216">
                <a:moveTo>
                  <a:pt x="290" y="53"/>
                </a:moveTo>
                <a:cubicBezTo>
                  <a:pt x="281" y="56"/>
                  <a:pt x="201" y="118"/>
                  <a:pt x="195" y="134"/>
                </a:cubicBezTo>
                <a:cubicBezTo>
                  <a:pt x="194" y="139"/>
                  <a:pt x="195" y="190"/>
                  <a:pt x="197" y="198"/>
                </a:cubicBezTo>
                <a:cubicBezTo>
                  <a:pt x="202" y="199"/>
                  <a:pt x="240" y="198"/>
                  <a:pt x="247" y="199"/>
                </a:cubicBezTo>
                <a:cubicBezTo>
                  <a:pt x="247" y="215"/>
                  <a:pt x="247" y="215"/>
                  <a:pt x="247" y="215"/>
                </a:cubicBezTo>
                <a:cubicBezTo>
                  <a:pt x="240" y="215"/>
                  <a:pt x="191" y="215"/>
                  <a:pt x="163" y="215"/>
                </a:cubicBezTo>
                <a:cubicBezTo>
                  <a:pt x="149" y="215"/>
                  <a:pt x="104" y="216"/>
                  <a:pt x="90" y="216"/>
                </a:cubicBezTo>
                <a:cubicBezTo>
                  <a:pt x="92" y="201"/>
                  <a:pt x="92" y="201"/>
                  <a:pt x="92" y="201"/>
                </a:cubicBezTo>
                <a:cubicBezTo>
                  <a:pt x="100" y="200"/>
                  <a:pt x="132" y="202"/>
                  <a:pt x="139" y="195"/>
                </a:cubicBezTo>
                <a:cubicBezTo>
                  <a:pt x="142" y="191"/>
                  <a:pt x="141" y="142"/>
                  <a:pt x="140" y="134"/>
                </a:cubicBezTo>
                <a:cubicBezTo>
                  <a:pt x="137" y="125"/>
                  <a:pt x="66" y="37"/>
                  <a:pt x="48" y="22"/>
                </a:cubicBezTo>
                <a:cubicBezTo>
                  <a:pt x="0" y="22"/>
                  <a:pt x="0" y="22"/>
                  <a:pt x="0" y="22"/>
                </a:cubicBezTo>
                <a:cubicBezTo>
                  <a:pt x="0" y="0"/>
                  <a:pt x="0" y="0"/>
                  <a:pt x="0" y="0"/>
                </a:cubicBezTo>
                <a:cubicBezTo>
                  <a:pt x="161" y="0"/>
                  <a:pt x="161" y="0"/>
                  <a:pt x="161" y="0"/>
                </a:cubicBezTo>
                <a:cubicBezTo>
                  <a:pt x="161" y="2"/>
                  <a:pt x="161" y="2"/>
                  <a:pt x="161" y="2"/>
                </a:cubicBezTo>
                <a:cubicBezTo>
                  <a:pt x="161" y="2"/>
                  <a:pt x="161" y="2"/>
                  <a:pt x="161" y="2"/>
                </a:cubicBezTo>
                <a:cubicBezTo>
                  <a:pt x="161" y="5"/>
                  <a:pt x="161" y="5"/>
                  <a:pt x="161" y="5"/>
                </a:cubicBezTo>
                <a:cubicBezTo>
                  <a:pt x="161" y="22"/>
                  <a:pt x="161" y="22"/>
                  <a:pt x="161" y="22"/>
                </a:cubicBezTo>
                <a:cubicBezTo>
                  <a:pt x="112" y="22"/>
                  <a:pt x="112" y="22"/>
                  <a:pt x="112" y="22"/>
                </a:cubicBezTo>
                <a:cubicBezTo>
                  <a:pt x="134" y="54"/>
                  <a:pt x="165" y="92"/>
                  <a:pt x="178" y="110"/>
                </a:cubicBezTo>
                <a:cubicBezTo>
                  <a:pt x="242" y="52"/>
                  <a:pt x="242" y="52"/>
                  <a:pt x="242" y="52"/>
                </a:cubicBezTo>
                <a:cubicBezTo>
                  <a:pt x="204" y="52"/>
                  <a:pt x="204" y="52"/>
                  <a:pt x="204" y="52"/>
                </a:cubicBezTo>
                <a:cubicBezTo>
                  <a:pt x="199" y="29"/>
                  <a:pt x="199" y="29"/>
                  <a:pt x="199" y="29"/>
                </a:cubicBezTo>
                <a:cubicBezTo>
                  <a:pt x="339" y="29"/>
                  <a:pt x="339" y="29"/>
                  <a:pt x="339" y="29"/>
                </a:cubicBezTo>
                <a:cubicBezTo>
                  <a:pt x="338" y="31"/>
                  <a:pt x="338" y="31"/>
                  <a:pt x="338" y="31"/>
                </a:cubicBezTo>
                <a:cubicBezTo>
                  <a:pt x="338" y="31"/>
                  <a:pt x="339" y="31"/>
                  <a:pt x="339" y="31"/>
                </a:cubicBezTo>
                <a:cubicBezTo>
                  <a:pt x="329" y="46"/>
                  <a:pt x="329" y="46"/>
                  <a:pt x="329" y="46"/>
                </a:cubicBezTo>
                <a:cubicBezTo>
                  <a:pt x="329" y="46"/>
                  <a:pt x="328" y="46"/>
                  <a:pt x="328" y="46"/>
                </a:cubicBezTo>
                <a:cubicBezTo>
                  <a:pt x="324" y="52"/>
                  <a:pt x="324" y="52"/>
                  <a:pt x="324" y="52"/>
                </a:cubicBezTo>
                <a:cubicBezTo>
                  <a:pt x="298" y="52"/>
                  <a:pt x="298" y="52"/>
                  <a:pt x="298" y="52"/>
                </a:cubicBezTo>
                <a:cubicBezTo>
                  <a:pt x="295" y="52"/>
                  <a:pt x="292" y="53"/>
                  <a:pt x="290" y="53"/>
                </a:cubicBezTo>
                <a:close/>
                <a:moveTo>
                  <a:pt x="336" y="193"/>
                </a:moveTo>
                <a:cubicBezTo>
                  <a:pt x="324" y="192"/>
                  <a:pt x="324" y="192"/>
                  <a:pt x="324" y="192"/>
                </a:cubicBezTo>
                <a:cubicBezTo>
                  <a:pt x="310" y="190"/>
                  <a:pt x="310" y="190"/>
                  <a:pt x="310" y="190"/>
                </a:cubicBezTo>
                <a:cubicBezTo>
                  <a:pt x="310" y="214"/>
                  <a:pt x="310" y="214"/>
                  <a:pt x="310" y="214"/>
                </a:cubicBezTo>
                <a:cubicBezTo>
                  <a:pt x="321" y="215"/>
                  <a:pt x="321" y="215"/>
                  <a:pt x="321" y="215"/>
                </a:cubicBezTo>
                <a:cubicBezTo>
                  <a:pt x="333" y="216"/>
                  <a:pt x="333" y="216"/>
                  <a:pt x="333" y="216"/>
                </a:cubicBezTo>
                <a:lnTo>
                  <a:pt x="336" y="193"/>
                </a:lnTo>
                <a:close/>
                <a:moveTo>
                  <a:pt x="360" y="79"/>
                </a:moveTo>
                <a:cubicBezTo>
                  <a:pt x="356" y="79"/>
                  <a:pt x="318" y="75"/>
                  <a:pt x="313" y="74"/>
                </a:cubicBezTo>
                <a:cubicBezTo>
                  <a:pt x="313" y="175"/>
                  <a:pt x="313" y="175"/>
                  <a:pt x="313" y="175"/>
                </a:cubicBezTo>
                <a:cubicBezTo>
                  <a:pt x="335" y="177"/>
                  <a:pt x="335" y="177"/>
                  <a:pt x="335" y="177"/>
                </a:cubicBezTo>
                <a:lnTo>
                  <a:pt x="360" y="7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74"/>
          <p:cNvSpPr>
            <a:spLocks noEditPoints="1"/>
          </p:cNvSpPr>
          <p:nvPr/>
        </p:nvSpPr>
        <p:spPr bwMode="auto">
          <a:xfrm>
            <a:off x="198307" y="2086176"/>
            <a:ext cx="285750" cy="287337"/>
          </a:xfrm>
          <a:custGeom>
            <a:avLst/>
            <a:gdLst>
              <a:gd name="T0" fmla="*/ 245 w 360"/>
              <a:gd name="T1" fmla="*/ 360 h 360"/>
              <a:gd name="T2" fmla="*/ 359 w 360"/>
              <a:gd name="T3" fmla="*/ 246 h 360"/>
              <a:gd name="T4" fmla="*/ 360 w 360"/>
              <a:gd name="T5" fmla="*/ 155 h 360"/>
              <a:gd name="T6" fmla="*/ 359 w 360"/>
              <a:gd name="T7" fmla="*/ 150 h 360"/>
              <a:gd name="T8" fmla="*/ 356 w 360"/>
              <a:gd name="T9" fmla="*/ 143 h 360"/>
              <a:gd name="T10" fmla="*/ 351 w 360"/>
              <a:gd name="T11" fmla="*/ 139 h 360"/>
              <a:gd name="T12" fmla="*/ 302 w 360"/>
              <a:gd name="T13" fmla="*/ 131 h 360"/>
              <a:gd name="T14" fmla="*/ 292 w 360"/>
              <a:gd name="T15" fmla="*/ 101 h 360"/>
              <a:gd name="T16" fmla="*/ 282 w 360"/>
              <a:gd name="T17" fmla="*/ 62 h 360"/>
              <a:gd name="T18" fmla="*/ 194 w 360"/>
              <a:gd name="T19" fmla="*/ 0 h 360"/>
              <a:gd name="T20" fmla="*/ 114 w 360"/>
              <a:gd name="T21" fmla="*/ 0 h 360"/>
              <a:gd name="T22" fmla="*/ 0 w 360"/>
              <a:gd name="T23" fmla="*/ 114 h 360"/>
              <a:gd name="T24" fmla="*/ 0 w 360"/>
              <a:gd name="T25" fmla="*/ 246 h 360"/>
              <a:gd name="T26" fmla="*/ 114 w 360"/>
              <a:gd name="T27" fmla="*/ 360 h 360"/>
              <a:gd name="T28" fmla="*/ 245 w 360"/>
              <a:gd name="T29" fmla="*/ 360 h 360"/>
              <a:gd name="T30" fmla="*/ 116 w 360"/>
              <a:gd name="T31" fmla="*/ 93 h 360"/>
              <a:gd name="T32" fmla="*/ 179 w 360"/>
              <a:gd name="T33" fmla="*/ 93 h 360"/>
              <a:gd name="T34" fmla="*/ 201 w 360"/>
              <a:gd name="T35" fmla="*/ 115 h 360"/>
              <a:gd name="T36" fmla="*/ 179 w 360"/>
              <a:gd name="T37" fmla="*/ 136 h 360"/>
              <a:gd name="T38" fmla="*/ 116 w 360"/>
              <a:gd name="T39" fmla="*/ 136 h 360"/>
              <a:gd name="T40" fmla="*/ 94 w 360"/>
              <a:gd name="T41" fmla="*/ 115 h 360"/>
              <a:gd name="T42" fmla="*/ 116 w 360"/>
              <a:gd name="T43" fmla="*/ 93 h 360"/>
              <a:gd name="T44" fmla="*/ 94 w 360"/>
              <a:gd name="T45" fmla="*/ 245 h 360"/>
              <a:gd name="T46" fmla="*/ 116 w 360"/>
              <a:gd name="T47" fmla="*/ 223 h 360"/>
              <a:gd name="T48" fmla="*/ 244 w 360"/>
              <a:gd name="T49" fmla="*/ 223 h 360"/>
              <a:gd name="T50" fmla="*/ 266 w 360"/>
              <a:gd name="T51" fmla="*/ 245 h 360"/>
              <a:gd name="T52" fmla="*/ 244 w 360"/>
              <a:gd name="T53" fmla="*/ 266 h 360"/>
              <a:gd name="T54" fmla="*/ 116 w 360"/>
              <a:gd name="T55" fmla="*/ 266 h 360"/>
              <a:gd name="T56" fmla="*/ 94 w 360"/>
              <a:gd name="T57" fmla="*/ 245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60" h="360">
                <a:moveTo>
                  <a:pt x="245" y="360"/>
                </a:moveTo>
                <a:cubicBezTo>
                  <a:pt x="308" y="360"/>
                  <a:pt x="359" y="309"/>
                  <a:pt x="359" y="246"/>
                </a:cubicBezTo>
                <a:cubicBezTo>
                  <a:pt x="360" y="155"/>
                  <a:pt x="360" y="155"/>
                  <a:pt x="360" y="155"/>
                </a:cubicBezTo>
                <a:cubicBezTo>
                  <a:pt x="359" y="150"/>
                  <a:pt x="359" y="150"/>
                  <a:pt x="359" y="150"/>
                </a:cubicBezTo>
                <a:cubicBezTo>
                  <a:pt x="356" y="143"/>
                  <a:pt x="356" y="143"/>
                  <a:pt x="356" y="143"/>
                </a:cubicBezTo>
                <a:cubicBezTo>
                  <a:pt x="351" y="139"/>
                  <a:pt x="351" y="139"/>
                  <a:pt x="351" y="139"/>
                </a:cubicBezTo>
                <a:cubicBezTo>
                  <a:pt x="344" y="134"/>
                  <a:pt x="311" y="140"/>
                  <a:pt x="302" y="131"/>
                </a:cubicBezTo>
                <a:cubicBezTo>
                  <a:pt x="295" y="126"/>
                  <a:pt x="294" y="115"/>
                  <a:pt x="292" y="101"/>
                </a:cubicBezTo>
                <a:cubicBezTo>
                  <a:pt x="289" y="73"/>
                  <a:pt x="286" y="71"/>
                  <a:pt x="282" y="62"/>
                </a:cubicBezTo>
                <a:cubicBezTo>
                  <a:pt x="266" y="29"/>
                  <a:pt x="223" y="3"/>
                  <a:pt x="194" y="0"/>
                </a:cubicBezTo>
                <a:cubicBezTo>
                  <a:pt x="114" y="0"/>
                  <a:pt x="114" y="0"/>
                  <a:pt x="114" y="0"/>
                </a:cubicBezTo>
                <a:cubicBezTo>
                  <a:pt x="51" y="0"/>
                  <a:pt x="0" y="51"/>
                  <a:pt x="0" y="114"/>
                </a:cubicBezTo>
                <a:cubicBezTo>
                  <a:pt x="0" y="246"/>
                  <a:pt x="0" y="246"/>
                  <a:pt x="0" y="246"/>
                </a:cubicBezTo>
                <a:cubicBezTo>
                  <a:pt x="0" y="309"/>
                  <a:pt x="51" y="360"/>
                  <a:pt x="114" y="360"/>
                </a:cubicBezTo>
                <a:lnTo>
                  <a:pt x="245" y="360"/>
                </a:lnTo>
                <a:close/>
                <a:moveTo>
                  <a:pt x="116" y="93"/>
                </a:moveTo>
                <a:cubicBezTo>
                  <a:pt x="179" y="93"/>
                  <a:pt x="179" y="93"/>
                  <a:pt x="179" y="93"/>
                </a:cubicBezTo>
                <a:cubicBezTo>
                  <a:pt x="191" y="93"/>
                  <a:pt x="201" y="103"/>
                  <a:pt x="201" y="115"/>
                </a:cubicBezTo>
                <a:cubicBezTo>
                  <a:pt x="201" y="127"/>
                  <a:pt x="191" y="136"/>
                  <a:pt x="179" y="136"/>
                </a:cubicBezTo>
                <a:cubicBezTo>
                  <a:pt x="116" y="136"/>
                  <a:pt x="116" y="136"/>
                  <a:pt x="116" y="136"/>
                </a:cubicBezTo>
                <a:cubicBezTo>
                  <a:pt x="103" y="136"/>
                  <a:pt x="94" y="127"/>
                  <a:pt x="94" y="115"/>
                </a:cubicBezTo>
                <a:cubicBezTo>
                  <a:pt x="94" y="103"/>
                  <a:pt x="103" y="93"/>
                  <a:pt x="116" y="93"/>
                </a:cubicBezTo>
                <a:close/>
                <a:moveTo>
                  <a:pt x="94" y="245"/>
                </a:moveTo>
                <a:cubicBezTo>
                  <a:pt x="94" y="233"/>
                  <a:pt x="103" y="223"/>
                  <a:pt x="116" y="223"/>
                </a:cubicBezTo>
                <a:cubicBezTo>
                  <a:pt x="244" y="223"/>
                  <a:pt x="244" y="223"/>
                  <a:pt x="244" y="223"/>
                </a:cubicBezTo>
                <a:cubicBezTo>
                  <a:pt x="256" y="223"/>
                  <a:pt x="266" y="233"/>
                  <a:pt x="266" y="245"/>
                </a:cubicBezTo>
                <a:cubicBezTo>
                  <a:pt x="266" y="257"/>
                  <a:pt x="256" y="266"/>
                  <a:pt x="244" y="266"/>
                </a:cubicBezTo>
                <a:cubicBezTo>
                  <a:pt x="116" y="266"/>
                  <a:pt x="116" y="266"/>
                  <a:pt x="116" y="266"/>
                </a:cubicBezTo>
                <a:cubicBezTo>
                  <a:pt x="103" y="266"/>
                  <a:pt x="94" y="257"/>
                  <a:pt x="94" y="24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78"/>
          <p:cNvSpPr>
            <a:spLocks noEditPoints="1"/>
          </p:cNvSpPr>
          <p:nvPr/>
        </p:nvSpPr>
        <p:spPr bwMode="auto">
          <a:xfrm>
            <a:off x="4949770" y="1556143"/>
            <a:ext cx="287338" cy="271463"/>
          </a:xfrm>
          <a:custGeom>
            <a:avLst/>
            <a:gdLst>
              <a:gd name="T0" fmla="*/ 61 w 363"/>
              <a:gd name="T1" fmla="*/ 2 h 341"/>
              <a:gd name="T2" fmla="*/ 112 w 363"/>
              <a:gd name="T3" fmla="*/ 1 h 341"/>
              <a:gd name="T4" fmla="*/ 77 w 363"/>
              <a:gd name="T5" fmla="*/ 75 h 341"/>
              <a:gd name="T6" fmla="*/ 128 w 363"/>
              <a:gd name="T7" fmla="*/ 187 h 341"/>
              <a:gd name="T8" fmla="*/ 133 w 363"/>
              <a:gd name="T9" fmla="*/ 211 h 341"/>
              <a:gd name="T10" fmla="*/ 126 w 363"/>
              <a:gd name="T11" fmla="*/ 273 h 341"/>
              <a:gd name="T12" fmla="*/ 202 w 363"/>
              <a:gd name="T13" fmla="*/ 224 h 341"/>
              <a:gd name="T14" fmla="*/ 362 w 363"/>
              <a:gd name="T15" fmla="*/ 198 h 341"/>
              <a:gd name="T16" fmla="*/ 362 w 363"/>
              <a:gd name="T17" fmla="*/ 270 h 341"/>
              <a:gd name="T18" fmla="*/ 321 w 363"/>
              <a:gd name="T19" fmla="*/ 334 h 341"/>
              <a:gd name="T20" fmla="*/ 284 w 363"/>
              <a:gd name="T21" fmla="*/ 341 h 341"/>
              <a:gd name="T22" fmla="*/ 69 w 363"/>
              <a:gd name="T23" fmla="*/ 341 h 341"/>
              <a:gd name="T24" fmla="*/ 2 w 363"/>
              <a:gd name="T25" fmla="*/ 273 h 341"/>
              <a:gd name="T26" fmla="*/ 2 w 363"/>
              <a:gd name="T27" fmla="*/ 75 h 341"/>
              <a:gd name="T28" fmla="*/ 61 w 363"/>
              <a:gd name="T29" fmla="*/ 2 h 341"/>
              <a:gd name="T30" fmla="*/ 155 w 363"/>
              <a:gd name="T31" fmla="*/ 48 h 341"/>
              <a:gd name="T32" fmla="*/ 134 w 363"/>
              <a:gd name="T33" fmla="*/ 95 h 341"/>
              <a:gd name="T34" fmla="*/ 165 w 363"/>
              <a:gd name="T35" fmla="*/ 156 h 341"/>
              <a:gd name="T36" fmla="*/ 304 w 363"/>
              <a:gd name="T37" fmla="*/ 164 h 341"/>
              <a:gd name="T38" fmla="*/ 348 w 363"/>
              <a:gd name="T39" fmla="*/ 99 h 341"/>
              <a:gd name="T40" fmla="*/ 314 w 363"/>
              <a:gd name="T41" fmla="*/ 37 h 341"/>
              <a:gd name="T42" fmla="*/ 237 w 363"/>
              <a:gd name="T43" fmla="*/ 14 h 341"/>
              <a:gd name="T44" fmla="*/ 155 w 363"/>
              <a:gd name="T45" fmla="*/ 48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3" h="341">
                <a:moveTo>
                  <a:pt x="61" y="2"/>
                </a:moveTo>
                <a:cubicBezTo>
                  <a:pt x="78" y="0"/>
                  <a:pt x="95" y="1"/>
                  <a:pt x="112" y="1"/>
                </a:cubicBezTo>
                <a:cubicBezTo>
                  <a:pt x="94" y="23"/>
                  <a:pt x="79" y="47"/>
                  <a:pt x="77" y="75"/>
                </a:cubicBezTo>
                <a:cubicBezTo>
                  <a:pt x="72" y="118"/>
                  <a:pt x="94" y="161"/>
                  <a:pt x="128" y="187"/>
                </a:cubicBezTo>
                <a:cubicBezTo>
                  <a:pt x="136" y="192"/>
                  <a:pt x="133" y="203"/>
                  <a:pt x="133" y="211"/>
                </a:cubicBezTo>
                <a:cubicBezTo>
                  <a:pt x="131" y="232"/>
                  <a:pt x="128" y="252"/>
                  <a:pt x="126" y="273"/>
                </a:cubicBezTo>
                <a:cubicBezTo>
                  <a:pt x="152" y="258"/>
                  <a:pt x="176" y="238"/>
                  <a:pt x="202" y="224"/>
                </a:cubicBezTo>
                <a:cubicBezTo>
                  <a:pt x="256" y="235"/>
                  <a:pt x="315" y="228"/>
                  <a:pt x="362" y="198"/>
                </a:cubicBezTo>
                <a:cubicBezTo>
                  <a:pt x="362" y="222"/>
                  <a:pt x="362" y="246"/>
                  <a:pt x="362" y="270"/>
                </a:cubicBezTo>
                <a:cubicBezTo>
                  <a:pt x="363" y="297"/>
                  <a:pt x="346" y="323"/>
                  <a:pt x="321" y="334"/>
                </a:cubicBezTo>
                <a:cubicBezTo>
                  <a:pt x="310" y="340"/>
                  <a:pt x="296" y="341"/>
                  <a:pt x="284" y="341"/>
                </a:cubicBezTo>
                <a:cubicBezTo>
                  <a:pt x="212" y="341"/>
                  <a:pt x="141" y="341"/>
                  <a:pt x="69" y="341"/>
                </a:cubicBezTo>
                <a:cubicBezTo>
                  <a:pt x="34" y="341"/>
                  <a:pt x="2" y="308"/>
                  <a:pt x="2" y="273"/>
                </a:cubicBezTo>
                <a:cubicBezTo>
                  <a:pt x="2" y="207"/>
                  <a:pt x="2" y="141"/>
                  <a:pt x="2" y="75"/>
                </a:cubicBezTo>
                <a:cubicBezTo>
                  <a:pt x="0" y="41"/>
                  <a:pt x="27" y="8"/>
                  <a:pt x="61" y="2"/>
                </a:cubicBezTo>
                <a:close/>
                <a:moveTo>
                  <a:pt x="155" y="48"/>
                </a:moveTo>
                <a:cubicBezTo>
                  <a:pt x="143" y="61"/>
                  <a:pt x="134" y="77"/>
                  <a:pt x="134" y="95"/>
                </a:cubicBezTo>
                <a:cubicBezTo>
                  <a:pt x="133" y="119"/>
                  <a:pt x="146" y="142"/>
                  <a:pt x="165" y="156"/>
                </a:cubicBezTo>
                <a:cubicBezTo>
                  <a:pt x="204" y="186"/>
                  <a:pt x="262" y="188"/>
                  <a:pt x="304" y="164"/>
                </a:cubicBezTo>
                <a:cubicBezTo>
                  <a:pt x="328" y="151"/>
                  <a:pt x="347" y="127"/>
                  <a:pt x="348" y="99"/>
                </a:cubicBezTo>
                <a:cubicBezTo>
                  <a:pt x="349" y="74"/>
                  <a:pt x="334" y="51"/>
                  <a:pt x="314" y="37"/>
                </a:cubicBezTo>
                <a:cubicBezTo>
                  <a:pt x="292" y="20"/>
                  <a:pt x="264" y="13"/>
                  <a:pt x="237" y="14"/>
                </a:cubicBezTo>
                <a:cubicBezTo>
                  <a:pt x="207" y="15"/>
                  <a:pt x="176" y="26"/>
                  <a:pt x="155" y="4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82"/>
          <p:cNvSpPr>
            <a:spLocks/>
          </p:cNvSpPr>
          <p:nvPr/>
        </p:nvSpPr>
        <p:spPr bwMode="auto">
          <a:xfrm>
            <a:off x="8108321" y="3584028"/>
            <a:ext cx="394749" cy="329323"/>
          </a:xfrm>
          <a:custGeom>
            <a:avLst/>
            <a:gdLst>
              <a:gd name="T0" fmla="*/ 320 w 360"/>
              <a:gd name="T1" fmla="*/ 110 h 300"/>
              <a:gd name="T2" fmla="*/ 359 w 360"/>
              <a:gd name="T3" fmla="*/ 87 h 300"/>
              <a:gd name="T4" fmla="*/ 316 w 360"/>
              <a:gd name="T5" fmla="*/ 92 h 300"/>
              <a:gd name="T6" fmla="*/ 314 w 360"/>
              <a:gd name="T7" fmla="*/ 83 h 300"/>
              <a:gd name="T8" fmla="*/ 238 w 360"/>
              <a:gd name="T9" fmla="*/ 24 h 300"/>
              <a:gd name="T10" fmla="*/ 247 w 360"/>
              <a:gd name="T11" fmla="*/ 21 h 300"/>
              <a:gd name="T12" fmla="*/ 269 w 360"/>
              <a:gd name="T13" fmla="*/ 8 h 300"/>
              <a:gd name="T14" fmla="*/ 234 w 360"/>
              <a:gd name="T15" fmla="*/ 15 h 300"/>
              <a:gd name="T16" fmla="*/ 253 w 360"/>
              <a:gd name="T17" fmla="*/ 0 h 300"/>
              <a:gd name="T18" fmla="*/ 225 w 360"/>
              <a:gd name="T19" fmla="*/ 13 h 300"/>
              <a:gd name="T20" fmla="*/ 230 w 360"/>
              <a:gd name="T21" fmla="*/ 3 h 300"/>
              <a:gd name="T22" fmla="*/ 174 w 360"/>
              <a:gd name="T23" fmla="*/ 90 h 300"/>
              <a:gd name="T24" fmla="*/ 147 w 360"/>
              <a:gd name="T25" fmla="*/ 68 h 300"/>
              <a:gd name="T26" fmla="*/ 54 w 360"/>
              <a:gd name="T27" fmla="*/ 27 h 300"/>
              <a:gd name="T28" fmla="*/ 85 w 360"/>
              <a:gd name="T29" fmla="*/ 72 h 300"/>
              <a:gd name="T30" fmla="*/ 63 w 360"/>
              <a:gd name="T31" fmla="*/ 75 h 300"/>
              <a:gd name="T32" fmla="*/ 103 w 360"/>
              <a:gd name="T33" fmla="*/ 111 h 300"/>
              <a:gd name="T34" fmla="*/ 78 w 360"/>
              <a:gd name="T35" fmla="*/ 121 h 300"/>
              <a:gd name="T36" fmla="*/ 123 w 360"/>
              <a:gd name="T37" fmla="*/ 142 h 300"/>
              <a:gd name="T38" fmla="*/ 134 w 360"/>
              <a:gd name="T39" fmla="*/ 173 h 300"/>
              <a:gd name="T40" fmla="*/ 0 w 360"/>
              <a:gd name="T41" fmla="*/ 177 h 300"/>
              <a:gd name="T42" fmla="*/ 317 w 360"/>
              <a:gd name="T43" fmla="*/ 131 h 300"/>
              <a:gd name="T44" fmla="*/ 360 w 360"/>
              <a:gd name="T45" fmla="*/ 114 h 300"/>
              <a:gd name="T46" fmla="*/ 320 w 360"/>
              <a:gd name="T47" fmla="*/ 110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60" h="300">
                <a:moveTo>
                  <a:pt x="320" y="110"/>
                </a:moveTo>
                <a:cubicBezTo>
                  <a:pt x="340" y="109"/>
                  <a:pt x="354" y="99"/>
                  <a:pt x="359" y="87"/>
                </a:cubicBezTo>
                <a:cubicBezTo>
                  <a:pt x="352" y="91"/>
                  <a:pt x="329" y="96"/>
                  <a:pt x="316" y="92"/>
                </a:cubicBezTo>
                <a:cubicBezTo>
                  <a:pt x="316" y="89"/>
                  <a:pt x="315" y="86"/>
                  <a:pt x="314" y="83"/>
                </a:cubicBezTo>
                <a:cubicBezTo>
                  <a:pt x="305" y="48"/>
                  <a:pt x="272" y="20"/>
                  <a:pt x="238" y="24"/>
                </a:cubicBezTo>
                <a:cubicBezTo>
                  <a:pt x="241" y="23"/>
                  <a:pt x="244" y="21"/>
                  <a:pt x="247" y="21"/>
                </a:cubicBezTo>
                <a:cubicBezTo>
                  <a:pt x="250" y="19"/>
                  <a:pt x="272" y="16"/>
                  <a:pt x="269" y="8"/>
                </a:cubicBezTo>
                <a:cubicBezTo>
                  <a:pt x="266" y="1"/>
                  <a:pt x="239" y="13"/>
                  <a:pt x="234" y="15"/>
                </a:cubicBezTo>
                <a:cubicBezTo>
                  <a:pt x="241" y="12"/>
                  <a:pt x="252" y="8"/>
                  <a:pt x="253" y="0"/>
                </a:cubicBezTo>
                <a:cubicBezTo>
                  <a:pt x="243" y="1"/>
                  <a:pt x="233" y="6"/>
                  <a:pt x="225" y="13"/>
                </a:cubicBezTo>
                <a:cubicBezTo>
                  <a:pt x="228" y="10"/>
                  <a:pt x="230" y="7"/>
                  <a:pt x="230" y="3"/>
                </a:cubicBezTo>
                <a:cubicBezTo>
                  <a:pt x="203" y="20"/>
                  <a:pt x="187" y="55"/>
                  <a:pt x="174" y="90"/>
                </a:cubicBezTo>
                <a:cubicBezTo>
                  <a:pt x="164" y="80"/>
                  <a:pt x="155" y="72"/>
                  <a:pt x="147" y="68"/>
                </a:cubicBezTo>
                <a:cubicBezTo>
                  <a:pt x="124" y="56"/>
                  <a:pt x="97" y="43"/>
                  <a:pt x="54" y="27"/>
                </a:cubicBezTo>
                <a:cubicBezTo>
                  <a:pt x="53" y="41"/>
                  <a:pt x="61" y="60"/>
                  <a:pt x="85" y="72"/>
                </a:cubicBezTo>
                <a:cubicBezTo>
                  <a:pt x="80" y="72"/>
                  <a:pt x="70" y="73"/>
                  <a:pt x="63" y="75"/>
                </a:cubicBezTo>
                <a:cubicBezTo>
                  <a:pt x="66" y="91"/>
                  <a:pt x="76" y="104"/>
                  <a:pt x="103" y="111"/>
                </a:cubicBezTo>
                <a:cubicBezTo>
                  <a:pt x="91" y="112"/>
                  <a:pt x="84" y="114"/>
                  <a:pt x="78" y="121"/>
                </a:cubicBezTo>
                <a:cubicBezTo>
                  <a:pt x="84" y="132"/>
                  <a:pt x="98" y="145"/>
                  <a:pt x="123" y="142"/>
                </a:cubicBezTo>
                <a:cubicBezTo>
                  <a:pt x="95" y="154"/>
                  <a:pt x="111" y="176"/>
                  <a:pt x="134" y="173"/>
                </a:cubicBezTo>
                <a:cubicBezTo>
                  <a:pt x="96" y="213"/>
                  <a:pt x="35" y="210"/>
                  <a:pt x="0" y="177"/>
                </a:cubicBezTo>
                <a:cubicBezTo>
                  <a:pt x="91" y="300"/>
                  <a:pt x="288" y="250"/>
                  <a:pt x="317" y="131"/>
                </a:cubicBezTo>
                <a:cubicBezTo>
                  <a:pt x="339" y="131"/>
                  <a:pt x="352" y="123"/>
                  <a:pt x="360" y="114"/>
                </a:cubicBezTo>
                <a:cubicBezTo>
                  <a:pt x="348" y="117"/>
                  <a:pt x="329" y="114"/>
                  <a:pt x="320" y="11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6"/>
          <p:cNvSpPr>
            <a:spLocks/>
          </p:cNvSpPr>
          <p:nvPr/>
        </p:nvSpPr>
        <p:spPr bwMode="auto">
          <a:xfrm>
            <a:off x="4883048" y="621462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2785961" y="424136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4883048" y="621462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 name="Freeform 7"/>
          <p:cNvSpPr>
            <a:spLocks/>
          </p:cNvSpPr>
          <p:nvPr/>
        </p:nvSpPr>
        <p:spPr bwMode="auto">
          <a:xfrm>
            <a:off x="2785961" y="424136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8" name="TextBox 117"/>
          <p:cNvSpPr txBox="1"/>
          <p:nvPr/>
        </p:nvSpPr>
        <p:spPr>
          <a:xfrm>
            <a:off x="9111410" y="1535165"/>
            <a:ext cx="2733441" cy="523220"/>
          </a:xfrm>
          <a:prstGeom prst="rect">
            <a:avLst/>
          </a:prstGeom>
          <a:noFill/>
        </p:spPr>
        <p:txBody>
          <a:bodyPr wrap="none" rtlCol="0">
            <a:spAutoFit/>
          </a:bodyPr>
          <a:lstStyle/>
          <a:p>
            <a:pPr algn="ctr"/>
            <a:r>
              <a:rPr lang="id-ID" sz="2800" dirty="0" smtClean="0">
                <a:solidFill>
                  <a:schemeClr val="bg1"/>
                </a:solidFill>
                <a:latin typeface="+mj-lt"/>
              </a:rPr>
              <a:t>Social WorldWide</a:t>
            </a:r>
            <a:endParaRPr lang="en-US" sz="2800" dirty="0">
              <a:solidFill>
                <a:schemeClr val="bg1"/>
              </a:solidFill>
              <a:latin typeface="+mj-lt"/>
            </a:endParaRPr>
          </a:p>
        </p:txBody>
      </p:sp>
      <p:sp>
        <p:nvSpPr>
          <p:cNvPr id="120" name="TextBox 34"/>
          <p:cNvSpPr txBox="1"/>
          <p:nvPr/>
        </p:nvSpPr>
        <p:spPr>
          <a:xfrm>
            <a:off x="9142284" y="2110577"/>
            <a:ext cx="2779246" cy="1754326"/>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en-US" sz="1200" dirty="0">
              <a:solidFill>
                <a:schemeClr val="bg1"/>
              </a:solidFill>
            </a:endParaRPr>
          </a:p>
        </p:txBody>
      </p:sp>
    </p:spTree>
    <p:extLst>
      <p:ext uri="{BB962C8B-B14F-4D97-AF65-F5344CB8AC3E}">
        <p14:creationId xmlns:p14="http://schemas.microsoft.com/office/powerpoint/2010/main" val="377532499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18"/>
                                        </p:tgtEl>
                                        <p:attrNameLst>
                                          <p:attrName>style.visibility</p:attrName>
                                        </p:attrNameLst>
                                      </p:cBhvr>
                                      <p:to>
                                        <p:strVal val="visible"/>
                                      </p:to>
                                    </p:set>
                                    <p:animEffect transition="in" filter="fade">
                                      <p:cBhvr>
                                        <p:cTn id="7" dur="500"/>
                                        <p:tgtEl>
                                          <p:spTgt spid="118"/>
                                        </p:tgtEl>
                                      </p:cBhvr>
                                    </p:animEffect>
                                    <p:anim calcmode="lin" valueType="num">
                                      <p:cBhvr>
                                        <p:cTn id="8" dur="500" fill="hold"/>
                                        <p:tgtEl>
                                          <p:spTgt spid="118"/>
                                        </p:tgtEl>
                                        <p:attrNameLst>
                                          <p:attrName>ppt_x</p:attrName>
                                        </p:attrNameLst>
                                      </p:cBhvr>
                                      <p:tavLst>
                                        <p:tav tm="0">
                                          <p:val>
                                            <p:strVal val="#ppt_x"/>
                                          </p:val>
                                        </p:tav>
                                        <p:tav tm="100000">
                                          <p:val>
                                            <p:strVal val="#ppt_x"/>
                                          </p:val>
                                        </p:tav>
                                      </p:tavLst>
                                    </p:anim>
                                    <p:anim calcmode="lin" valueType="num">
                                      <p:cBhvr>
                                        <p:cTn id="9" dur="500" fill="hold"/>
                                        <p:tgtEl>
                                          <p:spTgt spid="118"/>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120"/>
                                        </p:tgtEl>
                                        <p:attrNameLst>
                                          <p:attrName>style.visibility</p:attrName>
                                        </p:attrNameLst>
                                      </p:cBhvr>
                                      <p:to>
                                        <p:strVal val="visible"/>
                                      </p:to>
                                    </p:set>
                                    <p:animEffect transition="in" filter="fade">
                                      <p:cBhvr>
                                        <p:cTn id="13" dur="500"/>
                                        <p:tgtEl>
                                          <p:spTgt spid="120"/>
                                        </p:tgtEl>
                                      </p:cBhvr>
                                    </p:animEffect>
                                  </p:childTnLst>
                                </p:cTn>
                              </p:par>
                            </p:childTnLst>
                          </p:cTn>
                        </p:par>
                        <p:par>
                          <p:cTn id="14" fill="hold">
                            <p:stCondLst>
                              <p:cond delay="1000"/>
                            </p:stCondLst>
                            <p:childTnLst>
                              <p:par>
                                <p:cTn id="15" presetID="14" presetClass="entr" presetSubtype="5" fill="hold"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randombar(vertical)">
                                      <p:cBhvr>
                                        <p:cTn id="17" dur="500"/>
                                        <p:tgtEl>
                                          <p:spTgt spid="21"/>
                                        </p:tgtEl>
                                      </p:cBhvr>
                                    </p:animEffect>
                                  </p:childTnLst>
                                </p:cTn>
                              </p:par>
                            </p:childTnLst>
                          </p:cTn>
                        </p:par>
                        <p:par>
                          <p:cTn id="18" fill="hold">
                            <p:stCondLst>
                              <p:cond delay="1500"/>
                            </p:stCondLst>
                            <p:childTnLst>
                              <p:par>
                                <p:cTn id="19" presetID="42" presetClass="entr" presetSubtype="0" fill="hold"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fade">
                                      <p:cBhvr>
                                        <p:cTn id="21" dur="750"/>
                                        <p:tgtEl>
                                          <p:spTgt spid="45"/>
                                        </p:tgtEl>
                                      </p:cBhvr>
                                    </p:animEffect>
                                    <p:anim calcmode="lin" valueType="num">
                                      <p:cBhvr>
                                        <p:cTn id="22" dur="750" fill="hold"/>
                                        <p:tgtEl>
                                          <p:spTgt spid="45"/>
                                        </p:tgtEl>
                                        <p:attrNameLst>
                                          <p:attrName>ppt_x</p:attrName>
                                        </p:attrNameLst>
                                      </p:cBhvr>
                                      <p:tavLst>
                                        <p:tav tm="0">
                                          <p:val>
                                            <p:strVal val="#ppt_x"/>
                                          </p:val>
                                        </p:tav>
                                        <p:tav tm="100000">
                                          <p:val>
                                            <p:strVal val="#ppt_x"/>
                                          </p:val>
                                        </p:tav>
                                      </p:tavLst>
                                    </p:anim>
                                    <p:anim calcmode="lin" valueType="num">
                                      <p:cBhvr>
                                        <p:cTn id="23" dur="750" fill="hold"/>
                                        <p:tgtEl>
                                          <p:spTgt spid="45"/>
                                        </p:tgtEl>
                                        <p:attrNameLst>
                                          <p:attrName>ppt_y</p:attrName>
                                        </p:attrNameLst>
                                      </p:cBhvr>
                                      <p:tavLst>
                                        <p:tav tm="0">
                                          <p:val>
                                            <p:strVal val="#ppt_y+.1"/>
                                          </p:val>
                                        </p:tav>
                                        <p:tav tm="100000">
                                          <p:val>
                                            <p:strVal val="#ppt_y"/>
                                          </p:val>
                                        </p:tav>
                                      </p:tavLst>
                                    </p:anim>
                                  </p:childTnLst>
                                </p:cTn>
                              </p:par>
                            </p:childTnLst>
                          </p:cTn>
                        </p:par>
                        <p:par>
                          <p:cTn id="24" fill="hold">
                            <p:stCondLst>
                              <p:cond delay="2250"/>
                            </p:stCondLst>
                            <p:childTnLst>
                              <p:par>
                                <p:cTn id="25" presetID="42" presetClass="entr" presetSubtype="0" fill="hold" nodeType="afterEffect">
                                  <p:stCondLst>
                                    <p:cond delay="0"/>
                                  </p:stCondLst>
                                  <p:childTnLst>
                                    <p:set>
                                      <p:cBhvr>
                                        <p:cTn id="26" dur="1" fill="hold">
                                          <p:stCondLst>
                                            <p:cond delay="0"/>
                                          </p:stCondLst>
                                        </p:cTn>
                                        <p:tgtEl>
                                          <p:spTgt spid="39"/>
                                        </p:tgtEl>
                                        <p:attrNameLst>
                                          <p:attrName>style.visibility</p:attrName>
                                        </p:attrNameLst>
                                      </p:cBhvr>
                                      <p:to>
                                        <p:strVal val="visible"/>
                                      </p:to>
                                    </p:set>
                                    <p:animEffect transition="in" filter="fade">
                                      <p:cBhvr>
                                        <p:cTn id="27" dur="750"/>
                                        <p:tgtEl>
                                          <p:spTgt spid="39"/>
                                        </p:tgtEl>
                                      </p:cBhvr>
                                    </p:animEffect>
                                    <p:anim calcmode="lin" valueType="num">
                                      <p:cBhvr>
                                        <p:cTn id="28" dur="750" fill="hold"/>
                                        <p:tgtEl>
                                          <p:spTgt spid="39"/>
                                        </p:tgtEl>
                                        <p:attrNameLst>
                                          <p:attrName>ppt_x</p:attrName>
                                        </p:attrNameLst>
                                      </p:cBhvr>
                                      <p:tavLst>
                                        <p:tav tm="0">
                                          <p:val>
                                            <p:strVal val="#ppt_x"/>
                                          </p:val>
                                        </p:tav>
                                        <p:tav tm="100000">
                                          <p:val>
                                            <p:strVal val="#ppt_x"/>
                                          </p:val>
                                        </p:tav>
                                      </p:tavLst>
                                    </p:anim>
                                    <p:anim calcmode="lin" valueType="num">
                                      <p:cBhvr>
                                        <p:cTn id="29" dur="750" fill="hold"/>
                                        <p:tgtEl>
                                          <p:spTgt spid="39"/>
                                        </p:tgtEl>
                                        <p:attrNameLst>
                                          <p:attrName>ppt_y</p:attrName>
                                        </p:attrNameLst>
                                      </p:cBhvr>
                                      <p:tavLst>
                                        <p:tav tm="0">
                                          <p:val>
                                            <p:strVal val="#ppt_y+.1"/>
                                          </p:val>
                                        </p:tav>
                                        <p:tav tm="100000">
                                          <p:val>
                                            <p:strVal val="#ppt_y"/>
                                          </p:val>
                                        </p:tav>
                                      </p:tavLst>
                                    </p:anim>
                                  </p:childTnLst>
                                </p:cTn>
                              </p:par>
                            </p:childTnLst>
                          </p:cTn>
                        </p:par>
                        <p:par>
                          <p:cTn id="30" fill="hold">
                            <p:stCondLst>
                              <p:cond delay="3000"/>
                            </p:stCondLst>
                            <p:childTnLst>
                              <p:par>
                                <p:cTn id="31" presetID="22" presetClass="entr" presetSubtype="2" fill="hold" nodeType="after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wipe(right)">
                                      <p:cBhvr>
                                        <p:cTn id="33" dur="500"/>
                                        <p:tgtEl>
                                          <p:spTgt spid="20"/>
                                        </p:tgtEl>
                                      </p:cBhvr>
                                    </p:animEffect>
                                  </p:childTnLst>
                                </p:cTn>
                              </p:par>
                              <p:par>
                                <p:cTn id="34" presetID="22" presetClass="entr" presetSubtype="8" fill="hold"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left)">
                                      <p:cBhvr>
                                        <p:cTn id="36" dur="500"/>
                                        <p:tgtEl>
                                          <p:spTgt spid="19"/>
                                        </p:tgtEl>
                                      </p:cBhvr>
                                    </p:animEffect>
                                  </p:childTnLst>
                                </p:cTn>
                              </p:par>
                            </p:childTnLst>
                          </p:cTn>
                        </p:par>
                        <p:par>
                          <p:cTn id="37" fill="hold">
                            <p:stCondLst>
                              <p:cond delay="3500"/>
                            </p:stCondLst>
                            <p:childTnLst>
                              <p:par>
                                <p:cTn id="38" presetID="22" presetClass="entr" presetSubtype="4" fill="hold" nodeType="after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wipe(down)">
                                      <p:cBhvr>
                                        <p:cTn id="40" dur="500"/>
                                        <p:tgtEl>
                                          <p:spTgt spid="80"/>
                                        </p:tgtEl>
                                      </p:cBhvr>
                                    </p:animEffect>
                                  </p:childTnLst>
                                </p:cTn>
                              </p:par>
                              <p:par>
                                <p:cTn id="41" presetID="22" presetClass="entr" presetSubtype="4" fill="hold" nodeType="withEffect">
                                  <p:stCondLst>
                                    <p:cond delay="0"/>
                                  </p:stCondLst>
                                  <p:childTnLst>
                                    <p:set>
                                      <p:cBhvr>
                                        <p:cTn id="42" dur="1" fill="hold">
                                          <p:stCondLst>
                                            <p:cond delay="0"/>
                                          </p:stCondLst>
                                        </p:cTn>
                                        <p:tgtEl>
                                          <p:spTgt spid="73"/>
                                        </p:tgtEl>
                                        <p:attrNameLst>
                                          <p:attrName>style.visibility</p:attrName>
                                        </p:attrNameLst>
                                      </p:cBhvr>
                                      <p:to>
                                        <p:strVal val="visible"/>
                                      </p:to>
                                    </p:set>
                                    <p:animEffect transition="in" filter="wipe(down)">
                                      <p:cBhvr>
                                        <p:cTn id="43" dur="500"/>
                                        <p:tgtEl>
                                          <p:spTgt spid="73"/>
                                        </p:tgtEl>
                                      </p:cBhvr>
                                    </p:animEffect>
                                  </p:childTnLst>
                                </p:cTn>
                              </p:par>
                              <p:par>
                                <p:cTn id="44" presetID="22" presetClass="entr" presetSubtype="2" fill="hold" nodeType="withEffect">
                                  <p:stCondLst>
                                    <p:cond delay="0"/>
                                  </p:stCondLst>
                                  <p:childTnLst>
                                    <p:set>
                                      <p:cBhvr>
                                        <p:cTn id="45" dur="1" fill="hold">
                                          <p:stCondLst>
                                            <p:cond delay="0"/>
                                          </p:stCondLst>
                                        </p:cTn>
                                        <p:tgtEl>
                                          <p:spTgt spid="82"/>
                                        </p:tgtEl>
                                        <p:attrNameLst>
                                          <p:attrName>style.visibility</p:attrName>
                                        </p:attrNameLst>
                                      </p:cBhvr>
                                      <p:to>
                                        <p:strVal val="visible"/>
                                      </p:to>
                                    </p:set>
                                    <p:animEffect transition="in" filter="wipe(right)">
                                      <p:cBhvr>
                                        <p:cTn id="46" dur="500"/>
                                        <p:tgtEl>
                                          <p:spTgt spid="8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500"/>
                                        <p:tgtEl>
                                          <p:spTgt spid="53"/>
                                        </p:tgtEl>
                                      </p:cBhvr>
                                    </p:animEffect>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wipe(down)">
                                      <p:cBhvr>
                                        <p:cTn id="53" dur="500"/>
                                        <p:tgtEl>
                                          <p:spTgt spid="81"/>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102"/>
                                        </p:tgtEl>
                                        <p:attrNameLst>
                                          <p:attrName>style.visibility</p:attrName>
                                        </p:attrNameLst>
                                      </p:cBhvr>
                                      <p:to>
                                        <p:strVal val="visible"/>
                                      </p:to>
                                    </p:set>
                                    <p:anim calcmode="lin" valueType="num">
                                      <p:cBhvr>
                                        <p:cTn id="56" dur="500" fill="hold"/>
                                        <p:tgtEl>
                                          <p:spTgt spid="102"/>
                                        </p:tgtEl>
                                        <p:attrNameLst>
                                          <p:attrName>ppt_w</p:attrName>
                                        </p:attrNameLst>
                                      </p:cBhvr>
                                      <p:tavLst>
                                        <p:tav tm="0">
                                          <p:val>
                                            <p:fltVal val="0"/>
                                          </p:val>
                                        </p:tav>
                                        <p:tav tm="100000">
                                          <p:val>
                                            <p:strVal val="#ppt_w"/>
                                          </p:val>
                                        </p:tav>
                                      </p:tavLst>
                                    </p:anim>
                                    <p:anim calcmode="lin" valueType="num">
                                      <p:cBhvr>
                                        <p:cTn id="57" dur="500" fill="hold"/>
                                        <p:tgtEl>
                                          <p:spTgt spid="102"/>
                                        </p:tgtEl>
                                        <p:attrNameLst>
                                          <p:attrName>ppt_h</p:attrName>
                                        </p:attrNameLst>
                                      </p:cBhvr>
                                      <p:tavLst>
                                        <p:tav tm="0">
                                          <p:val>
                                            <p:fltVal val="0"/>
                                          </p:val>
                                        </p:tav>
                                        <p:tav tm="100000">
                                          <p:val>
                                            <p:strVal val="#ppt_h"/>
                                          </p:val>
                                        </p:tav>
                                      </p:tavLst>
                                    </p:anim>
                                    <p:animEffect transition="in" filter="fade">
                                      <p:cBhvr>
                                        <p:cTn id="58" dur="500"/>
                                        <p:tgtEl>
                                          <p:spTgt spid="102"/>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fade">
                                      <p:cBhvr>
                                        <p:cTn id="62" dur="500"/>
                                        <p:tgtEl>
                                          <p:spTgt spid="57"/>
                                        </p:tgtEl>
                                      </p:cBhvr>
                                    </p:animEffect>
                                  </p:childTnLst>
                                </p:cTn>
                              </p:par>
                              <p:par>
                                <p:cTn id="63" presetID="42" presetClass="entr" presetSubtype="0" fill="hold" grpId="0" nodeType="with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fade">
                                      <p:cBhvr>
                                        <p:cTn id="65" dur="500"/>
                                        <p:tgtEl>
                                          <p:spTgt spid="54"/>
                                        </p:tgtEl>
                                      </p:cBhvr>
                                    </p:animEffect>
                                    <p:anim calcmode="lin" valueType="num">
                                      <p:cBhvr>
                                        <p:cTn id="66" dur="500" fill="hold"/>
                                        <p:tgtEl>
                                          <p:spTgt spid="54"/>
                                        </p:tgtEl>
                                        <p:attrNameLst>
                                          <p:attrName>ppt_x</p:attrName>
                                        </p:attrNameLst>
                                      </p:cBhvr>
                                      <p:tavLst>
                                        <p:tav tm="0">
                                          <p:val>
                                            <p:strVal val="#ppt_x"/>
                                          </p:val>
                                        </p:tav>
                                        <p:tav tm="100000">
                                          <p:val>
                                            <p:strVal val="#ppt_x"/>
                                          </p:val>
                                        </p:tav>
                                      </p:tavLst>
                                    </p:anim>
                                    <p:anim calcmode="lin" valueType="num">
                                      <p:cBhvr>
                                        <p:cTn id="67" dur="500" fill="hold"/>
                                        <p:tgtEl>
                                          <p:spTgt spid="54"/>
                                        </p:tgtEl>
                                        <p:attrNameLst>
                                          <p:attrName>ppt_y</p:attrName>
                                        </p:attrNameLst>
                                      </p:cBhvr>
                                      <p:tavLst>
                                        <p:tav tm="0">
                                          <p:val>
                                            <p:strVal val="#ppt_y+.1"/>
                                          </p:val>
                                        </p:tav>
                                        <p:tav tm="100000">
                                          <p:val>
                                            <p:strVal val="#ppt_y"/>
                                          </p:val>
                                        </p:tav>
                                      </p:tavLst>
                                    </p:anim>
                                  </p:childTnLst>
                                </p:cTn>
                              </p:par>
                              <p:par>
                                <p:cTn id="68" presetID="53" presetClass="entr" presetSubtype="16" fill="hold" grpId="0" nodeType="withEffect">
                                  <p:stCondLst>
                                    <p:cond delay="0"/>
                                  </p:stCondLst>
                                  <p:childTnLst>
                                    <p:set>
                                      <p:cBhvr>
                                        <p:cTn id="69" dur="1" fill="hold">
                                          <p:stCondLst>
                                            <p:cond delay="0"/>
                                          </p:stCondLst>
                                        </p:cTn>
                                        <p:tgtEl>
                                          <p:spTgt spid="110"/>
                                        </p:tgtEl>
                                        <p:attrNameLst>
                                          <p:attrName>style.visibility</p:attrName>
                                        </p:attrNameLst>
                                      </p:cBhvr>
                                      <p:to>
                                        <p:strVal val="visible"/>
                                      </p:to>
                                    </p:set>
                                    <p:anim calcmode="lin" valueType="num">
                                      <p:cBhvr>
                                        <p:cTn id="70" dur="500" fill="hold"/>
                                        <p:tgtEl>
                                          <p:spTgt spid="110"/>
                                        </p:tgtEl>
                                        <p:attrNameLst>
                                          <p:attrName>ppt_w</p:attrName>
                                        </p:attrNameLst>
                                      </p:cBhvr>
                                      <p:tavLst>
                                        <p:tav tm="0">
                                          <p:val>
                                            <p:fltVal val="0"/>
                                          </p:val>
                                        </p:tav>
                                        <p:tav tm="100000">
                                          <p:val>
                                            <p:strVal val="#ppt_w"/>
                                          </p:val>
                                        </p:tav>
                                      </p:tavLst>
                                    </p:anim>
                                    <p:anim calcmode="lin" valueType="num">
                                      <p:cBhvr>
                                        <p:cTn id="71" dur="500" fill="hold"/>
                                        <p:tgtEl>
                                          <p:spTgt spid="110"/>
                                        </p:tgtEl>
                                        <p:attrNameLst>
                                          <p:attrName>ppt_h</p:attrName>
                                        </p:attrNameLst>
                                      </p:cBhvr>
                                      <p:tavLst>
                                        <p:tav tm="0">
                                          <p:val>
                                            <p:fltVal val="0"/>
                                          </p:val>
                                        </p:tav>
                                        <p:tav tm="100000">
                                          <p:val>
                                            <p:strVal val="#ppt_h"/>
                                          </p:val>
                                        </p:tav>
                                      </p:tavLst>
                                    </p:anim>
                                    <p:animEffect transition="in" filter="fade">
                                      <p:cBhvr>
                                        <p:cTn id="72" dur="500"/>
                                        <p:tgtEl>
                                          <p:spTgt spid="110"/>
                                        </p:tgtEl>
                                      </p:cBhvr>
                                    </p:animEffect>
                                  </p:childTnLst>
                                </p:cTn>
                              </p:par>
                            </p:childTnLst>
                          </p:cTn>
                        </p:par>
                        <p:par>
                          <p:cTn id="73" fill="hold">
                            <p:stCondLst>
                              <p:cond delay="5000"/>
                            </p:stCondLst>
                            <p:childTnLst>
                              <p:par>
                                <p:cTn id="74" presetID="22" presetClass="entr" presetSubtype="8" fill="hold" nodeType="afterEffect">
                                  <p:stCondLst>
                                    <p:cond delay="0"/>
                                  </p:stCondLst>
                                  <p:childTnLst>
                                    <p:set>
                                      <p:cBhvr>
                                        <p:cTn id="75" dur="1" fill="hold">
                                          <p:stCondLst>
                                            <p:cond delay="0"/>
                                          </p:stCondLst>
                                        </p:cTn>
                                        <p:tgtEl>
                                          <p:spTgt spid="74"/>
                                        </p:tgtEl>
                                        <p:attrNameLst>
                                          <p:attrName>style.visibility</p:attrName>
                                        </p:attrNameLst>
                                      </p:cBhvr>
                                      <p:to>
                                        <p:strVal val="visible"/>
                                      </p:to>
                                    </p:set>
                                    <p:animEffect transition="in" filter="wipe(left)">
                                      <p:cBhvr>
                                        <p:cTn id="76" dur="500"/>
                                        <p:tgtEl>
                                          <p:spTgt spid="74"/>
                                        </p:tgtEl>
                                      </p:cBhvr>
                                    </p:animEffect>
                                  </p:childTnLst>
                                </p:cTn>
                              </p:par>
                              <p:par>
                                <p:cTn id="77" presetID="53" presetClass="entr" presetSubtype="16" fill="hold" grpId="0" nodeType="withEffect">
                                  <p:stCondLst>
                                    <p:cond delay="0"/>
                                  </p:stCondLst>
                                  <p:childTnLst>
                                    <p:set>
                                      <p:cBhvr>
                                        <p:cTn id="78" dur="1" fill="hold">
                                          <p:stCondLst>
                                            <p:cond delay="0"/>
                                          </p:stCondLst>
                                        </p:cTn>
                                        <p:tgtEl>
                                          <p:spTgt spid="100"/>
                                        </p:tgtEl>
                                        <p:attrNameLst>
                                          <p:attrName>style.visibility</p:attrName>
                                        </p:attrNameLst>
                                      </p:cBhvr>
                                      <p:to>
                                        <p:strVal val="visible"/>
                                      </p:to>
                                    </p:set>
                                    <p:anim calcmode="lin" valueType="num">
                                      <p:cBhvr>
                                        <p:cTn id="79" dur="500" fill="hold"/>
                                        <p:tgtEl>
                                          <p:spTgt spid="100"/>
                                        </p:tgtEl>
                                        <p:attrNameLst>
                                          <p:attrName>ppt_w</p:attrName>
                                        </p:attrNameLst>
                                      </p:cBhvr>
                                      <p:tavLst>
                                        <p:tav tm="0">
                                          <p:val>
                                            <p:fltVal val="0"/>
                                          </p:val>
                                        </p:tav>
                                        <p:tav tm="100000">
                                          <p:val>
                                            <p:strVal val="#ppt_w"/>
                                          </p:val>
                                        </p:tav>
                                      </p:tavLst>
                                    </p:anim>
                                    <p:anim calcmode="lin" valueType="num">
                                      <p:cBhvr>
                                        <p:cTn id="80" dur="500" fill="hold"/>
                                        <p:tgtEl>
                                          <p:spTgt spid="100"/>
                                        </p:tgtEl>
                                        <p:attrNameLst>
                                          <p:attrName>ppt_h</p:attrName>
                                        </p:attrNameLst>
                                      </p:cBhvr>
                                      <p:tavLst>
                                        <p:tav tm="0">
                                          <p:val>
                                            <p:fltVal val="0"/>
                                          </p:val>
                                        </p:tav>
                                        <p:tav tm="100000">
                                          <p:val>
                                            <p:strVal val="#ppt_h"/>
                                          </p:val>
                                        </p:tav>
                                      </p:tavLst>
                                    </p:anim>
                                    <p:animEffect transition="in" filter="fade">
                                      <p:cBhvr>
                                        <p:cTn id="81" dur="500"/>
                                        <p:tgtEl>
                                          <p:spTgt spid="100"/>
                                        </p:tgtEl>
                                      </p:cBhvr>
                                    </p:animEffect>
                                  </p:childTnLst>
                                </p:cTn>
                              </p:par>
                            </p:childTnLst>
                          </p:cTn>
                        </p:par>
                        <p:par>
                          <p:cTn id="82" fill="hold">
                            <p:stCondLst>
                              <p:cond delay="5500"/>
                            </p:stCondLst>
                            <p:childTnLst>
                              <p:par>
                                <p:cTn id="83" presetID="22" presetClass="entr" presetSubtype="4" fill="hold" nodeType="afterEffect">
                                  <p:stCondLst>
                                    <p:cond delay="0"/>
                                  </p:stCondLst>
                                  <p:childTnLst>
                                    <p:set>
                                      <p:cBhvr>
                                        <p:cTn id="84" dur="1" fill="hold">
                                          <p:stCondLst>
                                            <p:cond delay="0"/>
                                          </p:stCondLst>
                                        </p:cTn>
                                        <p:tgtEl>
                                          <p:spTgt spid="75"/>
                                        </p:tgtEl>
                                        <p:attrNameLst>
                                          <p:attrName>style.visibility</p:attrName>
                                        </p:attrNameLst>
                                      </p:cBhvr>
                                      <p:to>
                                        <p:strVal val="visible"/>
                                      </p:to>
                                    </p:set>
                                    <p:animEffect transition="in" filter="wipe(down)">
                                      <p:cBhvr>
                                        <p:cTn id="85" dur="500"/>
                                        <p:tgtEl>
                                          <p:spTgt spid="75"/>
                                        </p:tgtEl>
                                      </p:cBhvr>
                                    </p:animEffect>
                                  </p:childTnLst>
                                </p:cTn>
                              </p:par>
                              <p:par>
                                <p:cTn id="86" presetID="42"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anim calcmode="lin" valueType="num">
                                      <p:cBhvr>
                                        <p:cTn id="89" dur="500" fill="hold"/>
                                        <p:tgtEl>
                                          <p:spTgt spid="58"/>
                                        </p:tgtEl>
                                        <p:attrNameLst>
                                          <p:attrName>ppt_x</p:attrName>
                                        </p:attrNameLst>
                                      </p:cBhvr>
                                      <p:tavLst>
                                        <p:tav tm="0">
                                          <p:val>
                                            <p:strVal val="#ppt_x"/>
                                          </p:val>
                                        </p:tav>
                                        <p:tav tm="100000">
                                          <p:val>
                                            <p:strVal val="#ppt_x"/>
                                          </p:val>
                                        </p:tav>
                                      </p:tavLst>
                                    </p:anim>
                                    <p:anim calcmode="lin" valueType="num">
                                      <p:cBhvr>
                                        <p:cTn id="90" dur="500" fill="hold"/>
                                        <p:tgtEl>
                                          <p:spTgt spid="58"/>
                                        </p:tgtEl>
                                        <p:attrNameLst>
                                          <p:attrName>ppt_y</p:attrName>
                                        </p:attrNameLst>
                                      </p:cBhvr>
                                      <p:tavLst>
                                        <p:tav tm="0">
                                          <p:val>
                                            <p:strVal val="#ppt_y+.1"/>
                                          </p:val>
                                        </p:tav>
                                        <p:tav tm="100000">
                                          <p:val>
                                            <p:strVal val="#ppt_y"/>
                                          </p:val>
                                        </p:tav>
                                      </p:tavLst>
                                    </p:anim>
                                  </p:childTnLst>
                                </p:cTn>
                              </p:par>
                              <p:par>
                                <p:cTn id="91" presetID="53" presetClass="entr" presetSubtype="16" fill="hold" grpId="0" nodeType="withEffect">
                                  <p:stCondLst>
                                    <p:cond delay="0"/>
                                  </p:stCondLst>
                                  <p:childTnLst>
                                    <p:set>
                                      <p:cBhvr>
                                        <p:cTn id="92" dur="1" fill="hold">
                                          <p:stCondLst>
                                            <p:cond delay="0"/>
                                          </p:stCondLst>
                                        </p:cTn>
                                        <p:tgtEl>
                                          <p:spTgt spid="108"/>
                                        </p:tgtEl>
                                        <p:attrNameLst>
                                          <p:attrName>style.visibility</p:attrName>
                                        </p:attrNameLst>
                                      </p:cBhvr>
                                      <p:to>
                                        <p:strVal val="visible"/>
                                      </p:to>
                                    </p:set>
                                    <p:anim calcmode="lin" valueType="num">
                                      <p:cBhvr>
                                        <p:cTn id="93" dur="500" fill="hold"/>
                                        <p:tgtEl>
                                          <p:spTgt spid="108"/>
                                        </p:tgtEl>
                                        <p:attrNameLst>
                                          <p:attrName>ppt_w</p:attrName>
                                        </p:attrNameLst>
                                      </p:cBhvr>
                                      <p:tavLst>
                                        <p:tav tm="0">
                                          <p:val>
                                            <p:fltVal val="0"/>
                                          </p:val>
                                        </p:tav>
                                        <p:tav tm="100000">
                                          <p:val>
                                            <p:strVal val="#ppt_w"/>
                                          </p:val>
                                        </p:tav>
                                      </p:tavLst>
                                    </p:anim>
                                    <p:anim calcmode="lin" valueType="num">
                                      <p:cBhvr>
                                        <p:cTn id="94" dur="500" fill="hold"/>
                                        <p:tgtEl>
                                          <p:spTgt spid="108"/>
                                        </p:tgtEl>
                                        <p:attrNameLst>
                                          <p:attrName>ppt_h</p:attrName>
                                        </p:attrNameLst>
                                      </p:cBhvr>
                                      <p:tavLst>
                                        <p:tav tm="0">
                                          <p:val>
                                            <p:fltVal val="0"/>
                                          </p:val>
                                        </p:tav>
                                        <p:tav tm="100000">
                                          <p:val>
                                            <p:strVal val="#ppt_h"/>
                                          </p:val>
                                        </p:tav>
                                      </p:tavLst>
                                    </p:anim>
                                    <p:animEffect transition="in" filter="fade">
                                      <p:cBhvr>
                                        <p:cTn id="95" dur="500"/>
                                        <p:tgtEl>
                                          <p:spTgt spid="108"/>
                                        </p:tgtEl>
                                      </p:cBhvr>
                                    </p:animEffect>
                                  </p:childTnLst>
                                </p:cTn>
                              </p:par>
                            </p:childTnLst>
                          </p:cTn>
                        </p:par>
                        <p:par>
                          <p:cTn id="96" fill="hold">
                            <p:stCondLst>
                              <p:cond delay="6000"/>
                            </p:stCondLst>
                            <p:childTnLst>
                              <p:par>
                                <p:cTn id="97" presetID="22" presetClass="entr" presetSubtype="8" fill="hold" nodeType="afterEffect">
                                  <p:stCondLst>
                                    <p:cond delay="0"/>
                                  </p:stCondLst>
                                  <p:childTnLst>
                                    <p:set>
                                      <p:cBhvr>
                                        <p:cTn id="98" dur="1" fill="hold">
                                          <p:stCondLst>
                                            <p:cond delay="0"/>
                                          </p:stCondLst>
                                        </p:cTn>
                                        <p:tgtEl>
                                          <p:spTgt spid="83"/>
                                        </p:tgtEl>
                                        <p:attrNameLst>
                                          <p:attrName>style.visibility</p:attrName>
                                        </p:attrNameLst>
                                      </p:cBhvr>
                                      <p:to>
                                        <p:strVal val="visible"/>
                                      </p:to>
                                    </p:set>
                                    <p:animEffect transition="in" filter="wipe(left)">
                                      <p:cBhvr>
                                        <p:cTn id="99" dur="500"/>
                                        <p:tgtEl>
                                          <p:spTgt spid="83"/>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55"/>
                                        </p:tgtEl>
                                        <p:attrNameLst>
                                          <p:attrName>style.visibility</p:attrName>
                                        </p:attrNameLst>
                                      </p:cBhvr>
                                      <p:to>
                                        <p:strVal val="visible"/>
                                      </p:to>
                                    </p:set>
                                    <p:animEffect transition="in" filter="fade">
                                      <p:cBhvr>
                                        <p:cTn id="102" dur="500"/>
                                        <p:tgtEl>
                                          <p:spTgt spid="55"/>
                                        </p:tgtEl>
                                      </p:cBhvr>
                                    </p:animEffect>
                                  </p:childTnLst>
                                </p:cTn>
                              </p:par>
                            </p:childTnLst>
                          </p:cTn>
                        </p:par>
                        <p:par>
                          <p:cTn id="103" fill="hold">
                            <p:stCondLst>
                              <p:cond delay="6500"/>
                            </p:stCondLst>
                            <p:childTnLst>
                              <p:par>
                                <p:cTn id="104" presetID="22" presetClass="entr" presetSubtype="1" fill="hold" nodeType="afterEffect">
                                  <p:stCondLst>
                                    <p:cond delay="0"/>
                                  </p:stCondLst>
                                  <p:childTnLst>
                                    <p:set>
                                      <p:cBhvr>
                                        <p:cTn id="105" dur="1" fill="hold">
                                          <p:stCondLst>
                                            <p:cond delay="0"/>
                                          </p:stCondLst>
                                        </p:cTn>
                                        <p:tgtEl>
                                          <p:spTgt spid="84"/>
                                        </p:tgtEl>
                                        <p:attrNameLst>
                                          <p:attrName>style.visibility</p:attrName>
                                        </p:attrNameLst>
                                      </p:cBhvr>
                                      <p:to>
                                        <p:strVal val="visible"/>
                                      </p:to>
                                    </p:set>
                                    <p:animEffect transition="in" filter="wipe(up)">
                                      <p:cBhvr>
                                        <p:cTn id="106" dur="500"/>
                                        <p:tgtEl>
                                          <p:spTgt spid="84"/>
                                        </p:tgtEl>
                                      </p:cBhvr>
                                    </p:animEffect>
                                  </p:childTnLst>
                                </p:cTn>
                              </p:par>
                              <p:par>
                                <p:cTn id="107" presetID="53" presetClass="entr" presetSubtype="16" fill="hold" grpId="0" nodeType="withEffect">
                                  <p:stCondLst>
                                    <p:cond delay="0"/>
                                  </p:stCondLst>
                                  <p:childTnLst>
                                    <p:set>
                                      <p:cBhvr>
                                        <p:cTn id="108" dur="1" fill="hold">
                                          <p:stCondLst>
                                            <p:cond delay="0"/>
                                          </p:stCondLst>
                                        </p:cTn>
                                        <p:tgtEl>
                                          <p:spTgt spid="104"/>
                                        </p:tgtEl>
                                        <p:attrNameLst>
                                          <p:attrName>style.visibility</p:attrName>
                                        </p:attrNameLst>
                                      </p:cBhvr>
                                      <p:to>
                                        <p:strVal val="visible"/>
                                      </p:to>
                                    </p:set>
                                    <p:anim calcmode="lin" valueType="num">
                                      <p:cBhvr>
                                        <p:cTn id="109" dur="500" fill="hold"/>
                                        <p:tgtEl>
                                          <p:spTgt spid="104"/>
                                        </p:tgtEl>
                                        <p:attrNameLst>
                                          <p:attrName>ppt_w</p:attrName>
                                        </p:attrNameLst>
                                      </p:cBhvr>
                                      <p:tavLst>
                                        <p:tav tm="0">
                                          <p:val>
                                            <p:fltVal val="0"/>
                                          </p:val>
                                        </p:tav>
                                        <p:tav tm="100000">
                                          <p:val>
                                            <p:strVal val="#ppt_w"/>
                                          </p:val>
                                        </p:tav>
                                      </p:tavLst>
                                    </p:anim>
                                    <p:anim calcmode="lin" valueType="num">
                                      <p:cBhvr>
                                        <p:cTn id="110" dur="500" fill="hold"/>
                                        <p:tgtEl>
                                          <p:spTgt spid="104"/>
                                        </p:tgtEl>
                                        <p:attrNameLst>
                                          <p:attrName>ppt_h</p:attrName>
                                        </p:attrNameLst>
                                      </p:cBhvr>
                                      <p:tavLst>
                                        <p:tav tm="0">
                                          <p:val>
                                            <p:fltVal val="0"/>
                                          </p:val>
                                        </p:tav>
                                        <p:tav tm="100000">
                                          <p:val>
                                            <p:strVal val="#ppt_h"/>
                                          </p:val>
                                        </p:tav>
                                      </p:tavLst>
                                    </p:anim>
                                    <p:animEffect transition="in" filter="fade">
                                      <p:cBhvr>
                                        <p:cTn id="111" dur="500"/>
                                        <p:tgtEl>
                                          <p:spTgt spid="104"/>
                                        </p:tgtEl>
                                      </p:cBhvr>
                                    </p:animEffect>
                                  </p:childTnLst>
                                </p:cTn>
                              </p:par>
                            </p:childTnLst>
                          </p:cTn>
                        </p:par>
                        <p:par>
                          <p:cTn id="112" fill="hold">
                            <p:stCondLst>
                              <p:cond delay="7000"/>
                            </p:stCondLst>
                            <p:childTnLst>
                              <p:par>
                                <p:cTn id="113" presetID="22" presetClass="entr" presetSubtype="8" fill="hold" nodeType="afterEffect">
                                  <p:stCondLst>
                                    <p:cond delay="0"/>
                                  </p:stCondLst>
                                  <p:childTnLst>
                                    <p:set>
                                      <p:cBhvr>
                                        <p:cTn id="114" dur="1" fill="hold">
                                          <p:stCondLst>
                                            <p:cond delay="0"/>
                                          </p:stCondLst>
                                        </p:cTn>
                                        <p:tgtEl>
                                          <p:spTgt spid="85"/>
                                        </p:tgtEl>
                                        <p:attrNameLst>
                                          <p:attrName>style.visibility</p:attrName>
                                        </p:attrNameLst>
                                      </p:cBhvr>
                                      <p:to>
                                        <p:strVal val="visible"/>
                                      </p:to>
                                    </p:set>
                                    <p:animEffect transition="in" filter="wipe(left)">
                                      <p:cBhvr>
                                        <p:cTn id="115" dur="500"/>
                                        <p:tgtEl>
                                          <p:spTgt spid="85"/>
                                        </p:tgtEl>
                                      </p:cBhvr>
                                    </p:animEffect>
                                  </p:childTnLst>
                                </p:cTn>
                              </p:par>
                              <p:par>
                                <p:cTn id="116" presetID="42" presetClass="entr" presetSubtype="0" fill="hold" grpId="0" nodeType="withEffect">
                                  <p:stCondLst>
                                    <p:cond delay="0"/>
                                  </p:stCondLst>
                                  <p:childTnLst>
                                    <p:set>
                                      <p:cBhvr>
                                        <p:cTn id="117" dur="1" fill="hold">
                                          <p:stCondLst>
                                            <p:cond delay="0"/>
                                          </p:stCondLst>
                                        </p:cTn>
                                        <p:tgtEl>
                                          <p:spTgt spid="56"/>
                                        </p:tgtEl>
                                        <p:attrNameLst>
                                          <p:attrName>style.visibility</p:attrName>
                                        </p:attrNameLst>
                                      </p:cBhvr>
                                      <p:to>
                                        <p:strVal val="visible"/>
                                      </p:to>
                                    </p:set>
                                    <p:animEffect transition="in" filter="fade">
                                      <p:cBhvr>
                                        <p:cTn id="118" dur="500"/>
                                        <p:tgtEl>
                                          <p:spTgt spid="56"/>
                                        </p:tgtEl>
                                      </p:cBhvr>
                                    </p:animEffect>
                                    <p:anim calcmode="lin" valueType="num">
                                      <p:cBhvr>
                                        <p:cTn id="119" dur="500" fill="hold"/>
                                        <p:tgtEl>
                                          <p:spTgt spid="56"/>
                                        </p:tgtEl>
                                        <p:attrNameLst>
                                          <p:attrName>ppt_x</p:attrName>
                                        </p:attrNameLst>
                                      </p:cBhvr>
                                      <p:tavLst>
                                        <p:tav tm="0">
                                          <p:val>
                                            <p:strVal val="#ppt_x"/>
                                          </p:val>
                                        </p:tav>
                                        <p:tav tm="100000">
                                          <p:val>
                                            <p:strVal val="#ppt_x"/>
                                          </p:val>
                                        </p:tav>
                                      </p:tavLst>
                                    </p:anim>
                                    <p:anim calcmode="lin" valueType="num">
                                      <p:cBhvr>
                                        <p:cTn id="120" dur="500" fill="hold"/>
                                        <p:tgtEl>
                                          <p:spTgt spid="56"/>
                                        </p:tgtEl>
                                        <p:attrNameLst>
                                          <p:attrName>ppt_y</p:attrName>
                                        </p:attrNameLst>
                                      </p:cBhvr>
                                      <p:tavLst>
                                        <p:tav tm="0">
                                          <p:val>
                                            <p:strVal val="#ppt_y+.1"/>
                                          </p:val>
                                        </p:tav>
                                        <p:tav tm="100000">
                                          <p:val>
                                            <p:strVal val="#ppt_y"/>
                                          </p:val>
                                        </p:tav>
                                      </p:tavLst>
                                    </p:anim>
                                  </p:childTnLst>
                                </p:cTn>
                              </p:par>
                              <p:par>
                                <p:cTn id="121" presetID="53" presetClass="entr" presetSubtype="16" fill="hold" grpId="0" nodeType="withEffect">
                                  <p:stCondLst>
                                    <p:cond delay="0"/>
                                  </p:stCondLst>
                                  <p:childTnLst>
                                    <p:set>
                                      <p:cBhvr>
                                        <p:cTn id="122" dur="1" fill="hold">
                                          <p:stCondLst>
                                            <p:cond delay="0"/>
                                          </p:stCondLst>
                                        </p:cTn>
                                        <p:tgtEl>
                                          <p:spTgt spid="109"/>
                                        </p:tgtEl>
                                        <p:attrNameLst>
                                          <p:attrName>style.visibility</p:attrName>
                                        </p:attrNameLst>
                                      </p:cBhvr>
                                      <p:to>
                                        <p:strVal val="visible"/>
                                      </p:to>
                                    </p:set>
                                    <p:anim calcmode="lin" valueType="num">
                                      <p:cBhvr>
                                        <p:cTn id="123" dur="500" fill="hold"/>
                                        <p:tgtEl>
                                          <p:spTgt spid="109"/>
                                        </p:tgtEl>
                                        <p:attrNameLst>
                                          <p:attrName>ppt_w</p:attrName>
                                        </p:attrNameLst>
                                      </p:cBhvr>
                                      <p:tavLst>
                                        <p:tav tm="0">
                                          <p:val>
                                            <p:fltVal val="0"/>
                                          </p:val>
                                        </p:tav>
                                        <p:tav tm="100000">
                                          <p:val>
                                            <p:strVal val="#ppt_w"/>
                                          </p:val>
                                        </p:tav>
                                      </p:tavLst>
                                    </p:anim>
                                    <p:anim calcmode="lin" valueType="num">
                                      <p:cBhvr>
                                        <p:cTn id="124" dur="500" fill="hold"/>
                                        <p:tgtEl>
                                          <p:spTgt spid="109"/>
                                        </p:tgtEl>
                                        <p:attrNameLst>
                                          <p:attrName>ppt_h</p:attrName>
                                        </p:attrNameLst>
                                      </p:cBhvr>
                                      <p:tavLst>
                                        <p:tav tm="0">
                                          <p:val>
                                            <p:fltVal val="0"/>
                                          </p:val>
                                        </p:tav>
                                        <p:tav tm="100000">
                                          <p:val>
                                            <p:strVal val="#ppt_h"/>
                                          </p:val>
                                        </p:tav>
                                      </p:tavLst>
                                    </p:anim>
                                    <p:animEffect transition="in" filter="fade">
                                      <p:cBhvr>
                                        <p:cTn id="125" dur="500"/>
                                        <p:tgtEl>
                                          <p:spTgt spid="109"/>
                                        </p:tgtEl>
                                      </p:cBhvr>
                                    </p:animEffect>
                                  </p:childTnLst>
                                </p:cTn>
                              </p:par>
                            </p:childTnLst>
                          </p:cTn>
                        </p:par>
                        <p:par>
                          <p:cTn id="126" fill="hold">
                            <p:stCondLst>
                              <p:cond delay="7500"/>
                            </p:stCondLst>
                            <p:childTnLst>
                              <p:par>
                                <p:cTn id="127" presetID="22" presetClass="entr" presetSubtype="4" fill="hold" nodeType="afterEffect">
                                  <p:stCondLst>
                                    <p:cond delay="0"/>
                                  </p:stCondLst>
                                  <p:childTnLst>
                                    <p:set>
                                      <p:cBhvr>
                                        <p:cTn id="128" dur="1" fill="hold">
                                          <p:stCondLst>
                                            <p:cond delay="0"/>
                                          </p:stCondLst>
                                        </p:cTn>
                                        <p:tgtEl>
                                          <p:spTgt spid="86"/>
                                        </p:tgtEl>
                                        <p:attrNameLst>
                                          <p:attrName>style.visibility</p:attrName>
                                        </p:attrNameLst>
                                      </p:cBhvr>
                                      <p:to>
                                        <p:strVal val="visible"/>
                                      </p:to>
                                    </p:set>
                                    <p:animEffect transition="in" filter="wipe(down)">
                                      <p:cBhvr>
                                        <p:cTn id="129" dur="500"/>
                                        <p:tgtEl>
                                          <p:spTgt spid="86"/>
                                        </p:tgtEl>
                                      </p:cBhvr>
                                    </p:animEffect>
                                  </p:childTnLst>
                                </p:cTn>
                              </p:par>
                              <p:par>
                                <p:cTn id="130" presetID="22" presetClass="entr" presetSubtype="2" fill="hold" nodeType="withEffect">
                                  <p:stCondLst>
                                    <p:cond delay="0"/>
                                  </p:stCondLst>
                                  <p:childTnLst>
                                    <p:set>
                                      <p:cBhvr>
                                        <p:cTn id="131" dur="1" fill="hold">
                                          <p:stCondLst>
                                            <p:cond delay="0"/>
                                          </p:stCondLst>
                                        </p:cTn>
                                        <p:tgtEl>
                                          <p:spTgt spid="76"/>
                                        </p:tgtEl>
                                        <p:attrNameLst>
                                          <p:attrName>style.visibility</p:attrName>
                                        </p:attrNameLst>
                                      </p:cBhvr>
                                      <p:to>
                                        <p:strVal val="visible"/>
                                      </p:to>
                                    </p:set>
                                    <p:animEffect transition="in" filter="wipe(right)">
                                      <p:cBhvr>
                                        <p:cTn id="132" dur="500"/>
                                        <p:tgtEl>
                                          <p:spTgt spid="76"/>
                                        </p:tgtEl>
                                      </p:cBhvr>
                                    </p:animEffect>
                                  </p:childTnLst>
                                </p:cTn>
                              </p:par>
                            </p:childTnLst>
                          </p:cTn>
                        </p:par>
                        <p:par>
                          <p:cTn id="133" fill="hold">
                            <p:stCondLst>
                              <p:cond delay="8000"/>
                            </p:stCondLst>
                            <p:childTnLst>
                              <p:par>
                                <p:cTn id="134" presetID="22" presetClass="entr" presetSubtype="4" fill="hold" nodeType="afterEffect">
                                  <p:stCondLst>
                                    <p:cond delay="0"/>
                                  </p:stCondLst>
                                  <p:childTnLst>
                                    <p:set>
                                      <p:cBhvr>
                                        <p:cTn id="135" dur="1" fill="hold">
                                          <p:stCondLst>
                                            <p:cond delay="0"/>
                                          </p:stCondLst>
                                        </p:cTn>
                                        <p:tgtEl>
                                          <p:spTgt spid="77"/>
                                        </p:tgtEl>
                                        <p:attrNameLst>
                                          <p:attrName>style.visibility</p:attrName>
                                        </p:attrNameLst>
                                      </p:cBhvr>
                                      <p:to>
                                        <p:strVal val="visible"/>
                                      </p:to>
                                    </p:set>
                                    <p:animEffect transition="in" filter="wipe(down)">
                                      <p:cBhvr>
                                        <p:cTn id="136" dur="500"/>
                                        <p:tgtEl>
                                          <p:spTgt spid="77"/>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67"/>
                                        </p:tgtEl>
                                        <p:attrNameLst>
                                          <p:attrName>style.visibility</p:attrName>
                                        </p:attrNameLst>
                                      </p:cBhvr>
                                      <p:to>
                                        <p:strVal val="visible"/>
                                      </p:to>
                                    </p:set>
                                    <p:animEffect transition="in" filter="fade">
                                      <p:cBhvr>
                                        <p:cTn id="139" dur="500"/>
                                        <p:tgtEl>
                                          <p:spTgt spid="67"/>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69"/>
                                        </p:tgtEl>
                                        <p:attrNameLst>
                                          <p:attrName>style.visibility</p:attrName>
                                        </p:attrNameLst>
                                      </p:cBhvr>
                                      <p:to>
                                        <p:strVal val="visible"/>
                                      </p:to>
                                    </p:set>
                                    <p:animEffect transition="in" filter="fade">
                                      <p:cBhvr>
                                        <p:cTn id="142" dur="500"/>
                                        <p:tgtEl>
                                          <p:spTgt spid="69"/>
                                        </p:tgtEl>
                                      </p:cBhvr>
                                    </p:animEffect>
                                  </p:childTnLst>
                                </p:cTn>
                              </p:par>
                            </p:childTnLst>
                          </p:cTn>
                        </p:par>
                        <p:par>
                          <p:cTn id="143" fill="hold">
                            <p:stCondLst>
                              <p:cond delay="8500"/>
                            </p:stCondLst>
                            <p:childTnLst>
                              <p:par>
                                <p:cTn id="144" presetID="53" presetClass="entr" presetSubtype="16" fill="hold" grpId="0" nodeType="afterEffect">
                                  <p:stCondLst>
                                    <p:cond delay="0"/>
                                  </p:stCondLst>
                                  <p:childTnLst>
                                    <p:set>
                                      <p:cBhvr>
                                        <p:cTn id="145" dur="1" fill="hold">
                                          <p:stCondLst>
                                            <p:cond delay="0"/>
                                          </p:stCondLst>
                                        </p:cTn>
                                        <p:tgtEl>
                                          <p:spTgt spid="106"/>
                                        </p:tgtEl>
                                        <p:attrNameLst>
                                          <p:attrName>style.visibility</p:attrName>
                                        </p:attrNameLst>
                                      </p:cBhvr>
                                      <p:to>
                                        <p:strVal val="visible"/>
                                      </p:to>
                                    </p:set>
                                    <p:anim calcmode="lin" valueType="num">
                                      <p:cBhvr>
                                        <p:cTn id="146" dur="500" fill="hold"/>
                                        <p:tgtEl>
                                          <p:spTgt spid="106"/>
                                        </p:tgtEl>
                                        <p:attrNameLst>
                                          <p:attrName>ppt_w</p:attrName>
                                        </p:attrNameLst>
                                      </p:cBhvr>
                                      <p:tavLst>
                                        <p:tav tm="0">
                                          <p:val>
                                            <p:fltVal val="0"/>
                                          </p:val>
                                        </p:tav>
                                        <p:tav tm="100000">
                                          <p:val>
                                            <p:strVal val="#ppt_w"/>
                                          </p:val>
                                        </p:tav>
                                      </p:tavLst>
                                    </p:anim>
                                    <p:anim calcmode="lin" valueType="num">
                                      <p:cBhvr>
                                        <p:cTn id="147" dur="500" fill="hold"/>
                                        <p:tgtEl>
                                          <p:spTgt spid="106"/>
                                        </p:tgtEl>
                                        <p:attrNameLst>
                                          <p:attrName>ppt_h</p:attrName>
                                        </p:attrNameLst>
                                      </p:cBhvr>
                                      <p:tavLst>
                                        <p:tav tm="0">
                                          <p:val>
                                            <p:fltVal val="0"/>
                                          </p:val>
                                        </p:tav>
                                        <p:tav tm="100000">
                                          <p:val>
                                            <p:strVal val="#ppt_h"/>
                                          </p:val>
                                        </p:tav>
                                      </p:tavLst>
                                    </p:anim>
                                    <p:animEffect transition="in" filter="fade">
                                      <p:cBhvr>
                                        <p:cTn id="148" dur="500"/>
                                        <p:tgtEl>
                                          <p:spTgt spid="106"/>
                                        </p:tgtEl>
                                      </p:cBhvr>
                                    </p:animEffect>
                                  </p:childTnLst>
                                </p:cTn>
                              </p:par>
                              <p:par>
                                <p:cTn id="149" presetID="53" presetClass="entr" presetSubtype="16" fill="hold" grpId="0" nodeType="withEffect">
                                  <p:stCondLst>
                                    <p:cond delay="0"/>
                                  </p:stCondLst>
                                  <p:childTnLst>
                                    <p:set>
                                      <p:cBhvr>
                                        <p:cTn id="150" dur="1" fill="hold">
                                          <p:stCondLst>
                                            <p:cond delay="0"/>
                                          </p:stCondLst>
                                        </p:cTn>
                                        <p:tgtEl>
                                          <p:spTgt spid="105"/>
                                        </p:tgtEl>
                                        <p:attrNameLst>
                                          <p:attrName>style.visibility</p:attrName>
                                        </p:attrNameLst>
                                      </p:cBhvr>
                                      <p:to>
                                        <p:strVal val="visible"/>
                                      </p:to>
                                    </p:set>
                                    <p:anim calcmode="lin" valueType="num">
                                      <p:cBhvr>
                                        <p:cTn id="151" dur="500" fill="hold"/>
                                        <p:tgtEl>
                                          <p:spTgt spid="105"/>
                                        </p:tgtEl>
                                        <p:attrNameLst>
                                          <p:attrName>ppt_w</p:attrName>
                                        </p:attrNameLst>
                                      </p:cBhvr>
                                      <p:tavLst>
                                        <p:tav tm="0">
                                          <p:val>
                                            <p:fltVal val="0"/>
                                          </p:val>
                                        </p:tav>
                                        <p:tav tm="100000">
                                          <p:val>
                                            <p:strVal val="#ppt_w"/>
                                          </p:val>
                                        </p:tav>
                                      </p:tavLst>
                                    </p:anim>
                                    <p:anim calcmode="lin" valueType="num">
                                      <p:cBhvr>
                                        <p:cTn id="152" dur="500" fill="hold"/>
                                        <p:tgtEl>
                                          <p:spTgt spid="105"/>
                                        </p:tgtEl>
                                        <p:attrNameLst>
                                          <p:attrName>ppt_h</p:attrName>
                                        </p:attrNameLst>
                                      </p:cBhvr>
                                      <p:tavLst>
                                        <p:tav tm="0">
                                          <p:val>
                                            <p:fltVal val="0"/>
                                          </p:val>
                                        </p:tav>
                                        <p:tav tm="100000">
                                          <p:val>
                                            <p:strVal val="#ppt_h"/>
                                          </p:val>
                                        </p:tav>
                                      </p:tavLst>
                                    </p:anim>
                                    <p:animEffect transition="in" filter="fade">
                                      <p:cBhvr>
                                        <p:cTn id="153" dur="500"/>
                                        <p:tgtEl>
                                          <p:spTgt spid="105"/>
                                        </p:tgtEl>
                                      </p:cBhvr>
                                    </p:animEffect>
                                  </p:childTnLst>
                                </p:cTn>
                              </p:par>
                            </p:childTnLst>
                          </p:cTn>
                        </p:par>
                        <p:par>
                          <p:cTn id="154" fill="hold">
                            <p:stCondLst>
                              <p:cond delay="9000"/>
                            </p:stCondLst>
                            <p:childTnLst>
                              <p:par>
                                <p:cTn id="155" presetID="42" presetClass="entr" presetSubtype="0" fill="hold" grpId="0" nodeType="afterEffect">
                                  <p:stCondLst>
                                    <p:cond delay="0"/>
                                  </p:stCondLst>
                                  <p:childTnLst>
                                    <p:set>
                                      <p:cBhvr>
                                        <p:cTn id="156" dur="1" fill="hold">
                                          <p:stCondLst>
                                            <p:cond delay="0"/>
                                          </p:stCondLst>
                                        </p:cTn>
                                        <p:tgtEl>
                                          <p:spTgt spid="70"/>
                                        </p:tgtEl>
                                        <p:attrNameLst>
                                          <p:attrName>style.visibility</p:attrName>
                                        </p:attrNameLst>
                                      </p:cBhvr>
                                      <p:to>
                                        <p:strVal val="visible"/>
                                      </p:to>
                                    </p:set>
                                    <p:animEffect transition="in" filter="fade">
                                      <p:cBhvr>
                                        <p:cTn id="157" dur="500"/>
                                        <p:tgtEl>
                                          <p:spTgt spid="70"/>
                                        </p:tgtEl>
                                      </p:cBhvr>
                                    </p:animEffect>
                                    <p:anim calcmode="lin" valueType="num">
                                      <p:cBhvr>
                                        <p:cTn id="158" dur="500" fill="hold"/>
                                        <p:tgtEl>
                                          <p:spTgt spid="70"/>
                                        </p:tgtEl>
                                        <p:attrNameLst>
                                          <p:attrName>ppt_x</p:attrName>
                                        </p:attrNameLst>
                                      </p:cBhvr>
                                      <p:tavLst>
                                        <p:tav tm="0">
                                          <p:val>
                                            <p:strVal val="#ppt_x"/>
                                          </p:val>
                                        </p:tav>
                                        <p:tav tm="100000">
                                          <p:val>
                                            <p:strVal val="#ppt_x"/>
                                          </p:val>
                                        </p:tav>
                                      </p:tavLst>
                                    </p:anim>
                                    <p:anim calcmode="lin" valueType="num">
                                      <p:cBhvr>
                                        <p:cTn id="159" dur="500" fill="hold"/>
                                        <p:tgtEl>
                                          <p:spTgt spid="70"/>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0"/>
                                  </p:stCondLst>
                                  <p:childTnLst>
                                    <p:set>
                                      <p:cBhvr>
                                        <p:cTn id="161" dur="1" fill="hold">
                                          <p:stCondLst>
                                            <p:cond delay="0"/>
                                          </p:stCondLst>
                                        </p:cTn>
                                        <p:tgtEl>
                                          <p:spTgt spid="68"/>
                                        </p:tgtEl>
                                        <p:attrNameLst>
                                          <p:attrName>style.visibility</p:attrName>
                                        </p:attrNameLst>
                                      </p:cBhvr>
                                      <p:to>
                                        <p:strVal val="visible"/>
                                      </p:to>
                                    </p:set>
                                    <p:animEffect transition="in" filter="fade">
                                      <p:cBhvr>
                                        <p:cTn id="162" dur="500"/>
                                        <p:tgtEl>
                                          <p:spTgt spid="68"/>
                                        </p:tgtEl>
                                      </p:cBhvr>
                                    </p:animEffect>
                                    <p:anim calcmode="lin" valueType="num">
                                      <p:cBhvr>
                                        <p:cTn id="163" dur="500" fill="hold"/>
                                        <p:tgtEl>
                                          <p:spTgt spid="68"/>
                                        </p:tgtEl>
                                        <p:attrNameLst>
                                          <p:attrName>ppt_x</p:attrName>
                                        </p:attrNameLst>
                                      </p:cBhvr>
                                      <p:tavLst>
                                        <p:tav tm="0">
                                          <p:val>
                                            <p:strVal val="#ppt_x"/>
                                          </p:val>
                                        </p:tav>
                                        <p:tav tm="100000">
                                          <p:val>
                                            <p:strVal val="#ppt_x"/>
                                          </p:val>
                                        </p:tav>
                                      </p:tavLst>
                                    </p:anim>
                                    <p:anim calcmode="lin" valueType="num">
                                      <p:cBhvr>
                                        <p:cTn id="164" dur="500" fill="hold"/>
                                        <p:tgtEl>
                                          <p:spTgt spid="68"/>
                                        </p:tgtEl>
                                        <p:attrNameLst>
                                          <p:attrName>ppt_y</p:attrName>
                                        </p:attrNameLst>
                                      </p:cBhvr>
                                      <p:tavLst>
                                        <p:tav tm="0">
                                          <p:val>
                                            <p:strVal val="#ppt_y+.1"/>
                                          </p:val>
                                        </p:tav>
                                        <p:tav tm="100000">
                                          <p:val>
                                            <p:strVal val="#ppt_y"/>
                                          </p:val>
                                        </p:tav>
                                      </p:tavLst>
                                    </p:anim>
                                  </p:childTnLst>
                                </p:cTn>
                              </p:par>
                            </p:childTnLst>
                          </p:cTn>
                        </p:par>
                        <p:par>
                          <p:cTn id="165" fill="hold">
                            <p:stCondLst>
                              <p:cond delay="9500"/>
                            </p:stCondLst>
                            <p:childTnLst>
                              <p:par>
                                <p:cTn id="166" presetID="53" presetClass="entr" presetSubtype="16" fill="hold" grpId="0" nodeType="afterEffect">
                                  <p:stCondLst>
                                    <p:cond delay="0"/>
                                  </p:stCondLst>
                                  <p:childTnLst>
                                    <p:set>
                                      <p:cBhvr>
                                        <p:cTn id="167" dur="1" fill="hold">
                                          <p:stCondLst>
                                            <p:cond delay="0"/>
                                          </p:stCondLst>
                                        </p:cTn>
                                        <p:tgtEl>
                                          <p:spTgt spid="115"/>
                                        </p:tgtEl>
                                        <p:attrNameLst>
                                          <p:attrName>style.visibility</p:attrName>
                                        </p:attrNameLst>
                                      </p:cBhvr>
                                      <p:to>
                                        <p:strVal val="visible"/>
                                      </p:to>
                                    </p:set>
                                    <p:anim calcmode="lin" valueType="num">
                                      <p:cBhvr>
                                        <p:cTn id="168" dur="500" fill="hold"/>
                                        <p:tgtEl>
                                          <p:spTgt spid="115"/>
                                        </p:tgtEl>
                                        <p:attrNameLst>
                                          <p:attrName>ppt_w</p:attrName>
                                        </p:attrNameLst>
                                      </p:cBhvr>
                                      <p:tavLst>
                                        <p:tav tm="0">
                                          <p:val>
                                            <p:fltVal val="0"/>
                                          </p:val>
                                        </p:tav>
                                        <p:tav tm="100000">
                                          <p:val>
                                            <p:strVal val="#ppt_w"/>
                                          </p:val>
                                        </p:tav>
                                      </p:tavLst>
                                    </p:anim>
                                    <p:anim calcmode="lin" valueType="num">
                                      <p:cBhvr>
                                        <p:cTn id="169" dur="500" fill="hold"/>
                                        <p:tgtEl>
                                          <p:spTgt spid="115"/>
                                        </p:tgtEl>
                                        <p:attrNameLst>
                                          <p:attrName>ppt_h</p:attrName>
                                        </p:attrNameLst>
                                      </p:cBhvr>
                                      <p:tavLst>
                                        <p:tav tm="0">
                                          <p:val>
                                            <p:fltVal val="0"/>
                                          </p:val>
                                        </p:tav>
                                        <p:tav tm="100000">
                                          <p:val>
                                            <p:strVal val="#ppt_h"/>
                                          </p:val>
                                        </p:tav>
                                      </p:tavLst>
                                    </p:anim>
                                    <p:animEffect transition="in" filter="fade">
                                      <p:cBhvr>
                                        <p:cTn id="170" dur="500"/>
                                        <p:tgtEl>
                                          <p:spTgt spid="115"/>
                                        </p:tgtEl>
                                      </p:cBhvr>
                                    </p:animEffect>
                                  </p:childTnLst>
                                </p:cTn>
                              </p:par>
                              <p:par>
                                <p:cTn id="171" presetID="53" presetClass="entr" presetSubtype="16" fill="hold" grpId="0" nodeType="withEffect">
                                  <p:stCondLst>
                                    <p:cond delay="0"/>
                                  </p:stCondLst>
                                  <p:childTnLst>
                                    <p:set>
                                      <p:cBhvr>
                                        <p:cTn id="172" dur="1" fill="hold">
                                          <p:stCondLst>
                                            <p:cond delay="0"/>
                                          </p:stCondLst>
                                        </p:cTn>
                                        <p:tgtEl>
                                          <p:spTgt spid="117"/>
                                        </p:tgtEl>
                                        <p:attrNameLst>
                                          <p:attrName>style.visibility</p:attrName>
                                        </p:attrNameLst>
                                      </p:cBhvr>
                                      <p:to>
                                        <p:strVal val="visible"/>
                                      </p:to>
                                    </p:set>
                                    <p:anim calcmode="lin" valueType="num">
                                      <p:cBhvr>
                                        <p:cTn id="173" dur="500" fill="hold"/>
                                        <p:tgtEl>
                                          <p:spTgt spid="117"/>
                                        </p:tgtEl>
                                        <p:attrNameLst>
                                          <p:attrName>ppt_w</p:attrName>
                                        </p:attrNameLst>
                                      </p:cBhvr>
                                      <p:tavLst>
                                        <p:tav tm="0">
                                          <p:val>
                                            <p:fltVal val="0"/>
                                          </p:val>
                                        </p:tav>
                                        <p:tav tm="100000">
                                          <p:val>
                                            <p:strVal val="#ppt_w"/>
                                          </p:val>
                                        </p:tav>
                                      </p:tavLst>
                                    </p:anim>
                                    <p:anim calcmode="lin" valueType="num">
                                      <p:cBhvr>
                                        <p:cTn id="174" dur="500" fill="hold"/>
                                        <p:tgtEl>
                                          <p:spTgt spid="117"/>
                                        </p:tgtEl>
                                        <p:attrNameLst>
                                          <p:attrName>ppt_h</p:attrName>
                                        </p:attrNameLst>
                                      </p:cBhvr>
                                      <p:tavLst>
                                        <p:tav tm="0">
                                          <p:val>
                                            <p:fltVal val="0"/>
                                          </p:val>
                                        </p:tav>
                                        <p:tav tm="100000">
                                          <p:val>
                                            <p:strVal val="#ppt_h"/>
                                          </p:val>
                                        </p:tav>
                                      </p:tavLst>
                                    </p:anim>
                                    <p:animEffect transition="in" filter="fade">
                                      <p:cBhvr>
                                        <p:cTn id="175" dur="500"/>
                                        <p:tgtEl>
                                          <p:spTgt spid="117"/>
                                        </p:tgtEl>
                                      </p:cBhvr>
                                    </p:animEffect>
                                  </p:childTnLst>
                                </p:cTn>
                              </p:par>
                            </p:childTnLst>
                          </p:cTn>
                        </p:par>
                        <p:par>
                          <p:cTn id="176" fill="hold">
                            <p:stCondLst>
                              <p:cond delay="10000"/>
                            </p:stCondLst>
                            <p:childTnLst>
                              <p:par>
                                <p:cTn id="177" presetID="22" presetClass="entr" presetSubtype="8" fill="hold" nodeType="afterEffect">
                                  <p:stCondLst>
                                    <p:cond delay="0"/>
                                  </p:stCondLst>
                                  <p:childTnLst>
                                    <p:set>
                                      <p:cBhvr>
                                        <p:cTn id="178" dur="1" fill="hold">
                                          <p:stCondLst>
                                            <p:cond delay="0"/>
                                          </p:stCondLst>
                                        </p:cTn>
                                        <p:tgtEl>
                                          <p:spTgt spid="79"/>
                                        </p:tgtEl>
                                        <p:attrNameLst>
                                          <p:attrName>style.visibility</p:attrName>
                                        </p:attrNameLst>
                                      </p:cBhvr>
                                      <p:to>
                                        <p:strVal val="visible"/>
                                      </p:to>
                                    </p:set>
                                    <p:animEffect transition="in" filter="wipe(left)">
                                      <p:cBhvr>
                                        <p:cTn id="179" dur="500"/>
                                        <p:tgtEl>
                                          <p:spTgt spid="79"/>
                                        </p:tgtEl>
                                      </p:cBhvr>
                                    </p:animEffect>
                                  </p:childTnLst>
                                </p:cTn>
                              </p:par>
                              <p:par>
                                <p:cTn id="180" presetID="22" presetClass="entr" presetSubtype="2" fill="hold" nodeType="withEffect">
                                  <p:stCondLst>
                                    <p:cond delay="0"/>
                                  </p:stCondLst>
                                  <p:childTnLst>
                                    <p:set>
                                      <p:cBhvr>
                                        <p:cTn id="181" dur="1" fill="hold">
                                          <p:stCondLst>
                                            <p:cond delay="0"/>
                                          </p:stCondLst>
                                        </p:cTn>
                                        <p:tgtEl>
                                          <p:spTgt spid="87"/>
                                        </p:tgtEl>
                                        <p:attrNameLst>
                                          <p:attrName>style.visibility</p:attrName>
                                        </p:attrNameLst>
                                      </p:cBhvr>
                                      <p:to>
                                        <p:strVal val="visible"/>
                                      </p:to>
                                    </p:set>
                                    <p:animEffect transition="in" filter="wipe(right)">
                                      <p:cBhvr>
                                        <p:cTn id="182" dur="500"/>
                                        <p:tgtEl>
                                          <p:spTgt spid="87"/>
                                        </p:tgtEl>
                                      </p:cBhvr>
                                    </p:animEffect>
                                  </p:childTnLst>
                                </p:cTn>
                              </p:par>
                            </p:childTnLst>
                          </p:cTn>
                        </p:par>
                        <p:par>
                          <p:cTn id="183" fill="hold">
                            <p:stCondLst>
                              <p:cond delay="10500"/>
                            </p:stCondLst>
                            <p:childTnLst>
                              <p:par>
                                <p:cTn id="184" presetID="22" presetClass="entr" presetSubtype="4" fill="hold" nodeType="afterEffect">
                                  <p:stCondLst>
                                    <p:cond delay="0"/>
                                  </p:stCondLst>
                                  <p:childTnLst>
                                    <p:set>
                                      <p:cBhvr>
                                        <p:cTn id="185" dur="1" fill="hold">
                                          <p:stCondLst>
                                            <p:cond delay="0"/>
                                          </p:stCondLst>
                                        </p:cTn>
                                        <p:tgtEl>
                                          <p:spTgt spid="78"/>
                                        </p:tgtEl>
                                        <p:attrNameLst>
                                          <p:attrName>style.visibility</p:attrName>
                                        </p:attrNameLst>
                                      </p:cBhvr>
                                      <p:to>
                                        <p:strVal val="visible"/>
                                      </p:to>
                                    </p:set>
                                    <p:animEffect transition="in" filter="wipe(down)">
                                      <p:cBhvr>
                                        <p:cTn id="186" dur="500"/>
                                        <p:tgtEl>
                                          <p:spTgt spid="78"/>
                                        </p:tgtEl>
                                      </p:cBhvr>
                                    </p:animEffect>
                                  </p:childTnLst>
                                </p:cTn>
                              </p:par>
                              <p:par>
                                <p:cTn id="187" presetID="22" presetClass="entr" presetSubtype="4" fill="hold" nodeType="withEffect">
                                  <p:stCondLst>
                                    <p:cond delay="0"/>
                                  </p:stCondLst>
                                  <p:childTnLst>
                                    <p:set>
                                      <p:cBhvr>
                                        <p:cTn id="188" dur="1" fill="hold">
                                          <p:stCondLst>
                                            <p:cond delay="0"/>
                                          </p:stCondLst>
                                        </p:cTn>
                                        <p:tgtEl>
                                          <p:spTgt spid="88"/>
                                        </p:tgtEl>
                                        <p:attrNameLst>
                                          <p:attrName>style.visibility</p:attrName>
                                        </p:attrNameLst>
                                      </p:cBhvr>
                                      <p:to>
                                        <p:strVal val="visible"/>
                                      </p:to>
                                    </p:set>
                                    <p:animEffect transition="in" filter="wipe(down)">
                                      <p:cBhvr>
                                        <p:cTn id="189" dur="500"/>
                                        <p:tgtEl>
                                          <p:spTgt spid="88"/>
                                        </p:tgtEl>
                                      </p:cBhvr>
                                    </p:animEffect>
                                  </p:childTnLst>
                                </p:cTn>
                              </p:par>
                            </p:childTnLst>
                          </p:cTn>
                        </p:par>
                        <p:par>
                          <p:cTn id="190" fill="hold">
                            <p:stCondLst>
                              <p:cond delay="11000"/>
                            </p:stCondLst>
                            <p:childTnLst>
                              <p:par>
                                <p:cTn id="191" presetID="10" presetClass="entr" presetSubtype="0" fill="hold" grpId="0" nodeType="afterEffect">
                                  <p:stCondLst>
                                    <p:cond delay="0"/>
                                  </p:stCondLst>
                                  <p:childTnLst>
                                    <p:set>
                                      <p:cBhvr>
                                        <p:cTn id="192" dur="1" fill="hold">
                                          <p:stCondLst>
                                            <p:cond delay="0"/>
                                          </p:stCondLst>
                                        </p:cTn>
                                        <p:tgtEl>
                                          <p:spTgt spid="71"/>
                                        </p:tgtEl>
                                        <p:attrNameLst>
                                          <p:attrName>style.visibility</p:attrName>
                                        </p:attrNameLst>
                                      </p:cBhvr>
                                      <p:to>
                                        <p:strVal val="visible"/>
                                      </p:to>
                                    </p:set>
                                    <p:animEffect transition="in" filter="fade">
                                      <p:cBhvr>
                                        <p:cTn id="193" dur="500"/>
                                        <p:tgtEl>
                                          <p:spTgt spid="71"/>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65"/>
                                        </p:tgtEl>
                                        <p:attrNameLst>
                                          <p:attrName>style.visibility</p:attrName>
                                        </p:attrNameLst>
                                      </p:cBhvr>
                                      <p:to>
                                        <p:strVal val="visible"/>
                                      </p:to>
                                    </p:set>
                                    <p:animEffect transition="in" filter="fade">
                                      <p:cBhvr>
                                        <p:cTn id="196" dur="500"/>
                                        <p:tgtEl>
                                          <p:spTgt spid="65"/>
                                        </p:tgtEl>
                                      </p:cBhvr>
                                    </p:animEffect>
                                  </p:childTnLst>
                                </p:cTn>
                              </p:par>
                            </p:childTnLst>
                          </p:cTn>
                        </p:par>
                        <p:par>
                          <p:cTn id="197" fill="hold">
                            <p:stCondLst>
                              <p:cond delay="11500"/>
                            </p:stCondLst>
                            <p:childTnLst>
                              <p:par>
                                <p:cTn id="198" presetID="53" presetClass="entr" presetSubtype="16" fill="hold" grpId="0" nodeType="afterEffect">
                                  <p:stCondLst>
                                    <p:cond delay="0"/>
                                  </p:stCondLst>
                                  <p:childTnLst>
                                    <p:set>
                                      <p:cBhvr>
                                        <p:cTn id="199" dur="1" fill="hold">
                                          <p:stCondLst>
                                            <p:cond delay="0"/>
                                          </p:stCondLst>
                                        </p:cTn>
                                        <p:tgtEl>
                                          <p:spTgt spid="101"/>
                                        </p:tgtEl>
                                        <p:attrNameLst>
                                          <p:attrName>style.visibility</p:attrName>
                                        </p:attrNameLst>
                                      </p:cBhvr>
                                      <p:to>
                                        <p:strVal val="visible"/>
                                      </p:to>
                                    </p:set>
                                    <p:anim calcmode="lin" valueType="num">
                                      <p:cBhvr>
                                        <p:cTn id="200" dur="500" fill="hold"/>
                                        <p:tgtEl>
                                          <p:spTgt spid="101"/>
                                        </p:tgtEl>
                                        <p:attrNameLst>
                                          <p:attrName>ppt_w</p:attrName>
                                        </p:attrNameLst>
                                      </p:cBhvr>
                                      <p:tavLst>
                                        <p:tav tm="0">
                                          <p:val>
                                            <p:fltVal val="0"/>
                                          </p:val>
                                        </p:tav>
                                        <p:tav tm="100000">
                                          <p:val>
                                            <p:strVal val="#ppt_w"/>
                                          </p:val>
                                        </p:tav>
                                      </p:tavLst>
                                    </p:anim>
                                    <p:anim calcmode="lin" valueType="num">
                                      <p:cBhvr>
                                        <p:cTn id="201" dur="500" fill="hold"/>
                                        <p:tgtEl>
                                          <p:spTgt spid="101"/>
                                        </p:tgtEl>
                                        <p:attrNameLst>
                                          <p:attrName>ppt_h</p:attrName>
                                        </p:attrNameLst>
                                      </p:cBhvr>
                                      <p:tavLst>
                                        <p:tav tm="0">
                                          <p:val>
                                            <p:fltVal val="0"/>
                                          </p:val>
                                        </p:tav>
                                        <p:tav tm="100000">
                                          <p:val>
                                            <p:strVal val="#ppt_h"/>
                                          </p:val>
                                        </p:tav>
                                      </p:tavLst>
                                    </p:anim>
                                    <p:animEffect transition="in" filter="fade">
                                      <p:cBhvr>
                                        <p:cTn id="202" dur="500"/>
                                        <p:tgtEl>
                                          <p:spTgt spid="101"/>
                                        </p:tgtEl>
                                      </p:cBhvr>
                                    </p:animEffect>
                                  </p:childTnLst>
                                </p:cTn>
                              </p:par>
                              <p:par>
                                <p:cTn id="203" presetID="53" presetClass="entr" presetSubtype="16" fill="hold" grpId="0" nodeType="withEffect">
                                  <p:stCondLst>
                                    <p:cond delay="0"/>
                                  </p:stCondLst>
                                  <p:childTnLst>
                                    <p:set>
                                      <p:cBhvr>
                                        <p:cTn id="204" dur="1" fill="hold">
                                          <p:stCondLst>
                                            <p:cond delay="0"/>
                                          </p:stCondLst>
                                        </p:cTn>
                                        <p:tgtEl>
                                          <p:spTgt spid="98"/>
                                        </p:tgtEl>
                                        <p:attrNameLst>
                                          <p:attrName>style.visibility</p:attrName>
                                        </p:attrNameLst>
                                      </p:cBhvr>
                                      <p:to>
                                        <p:strVal val="visible"/>
                                      </p:to>
                                    </p:set>
                                    <p:anim calcmode="lin" valueType="num">
                                      <p:cBhvr>
                                        <p:cTn id="205" dur="500" fill="hold"/>
                                        <p:tgtEl>
                                          <p:spTgt spid="98"/>
                                        </p:tgtEl>
                                        <p:attrNameLst>
                                          <p:attrName>ppt_w</p:attrName>
                                        </p:attrNameLst>
                                      </p:cBhvr>
                                      <p:tavLst>
                                        <p:tav tm="0">
                                          <p:val>
                                            <p:fltVal val="0"/>
                                          </p:val>
                                        </p:tav>
                                        <p:tav tm="100000">
                                          <p:val>
                                            <p:strVal val="#ppt_w"/>
                                          </p:val>
                                        </p:tav>
                                      </p:tavLst>
                                    </p:anim>
                                    <p:anim calcmode="lin" valueType="num">
                                      <p:cBhvr>
                                        <p:cTn id="206" dur="500" fill="hold"/>
                                        <p:tgtEl>
                                          <p:spTgt spid="98"/>
                                        </p:tgtEl>
                                        <p:attrNameLst>
                                          <p:attrName>ppt_h</p:attrName>
                                        </p:attrNameLst>
                                      </p:cBhvr>
                                      <p:tavLst>
                                        <p:tav tm="0">
                                          <p:val>
                                            <p:fltVal val="0"/>
                                          </p:val>
                                        </p:tav>
                                        <p:tav tm="100000">
                                          <p:val>
                                            <p:strVal val="#ppt_h"/>
                                          </p:val>
                                        </p:tav>
                                      </p:tavLst>
                                    </p:anim>
                                    <p:animEffect transition="in" filter="fade">
                                      <p:cBhvr>
                                        <p:cTn id="207" dur="500"/>
                                        <p:tgtEl>
                                          <p:spTgt spid="98"/>
                                        </p:tgtEl>
                                      </p:cBhvr>
                                    </p:animEffect>
                                  </p:childTnLst>
                                </p:cTn>
                              </p:par>
                            </p:childTnLst>
                          </p:cTn>
                        </p:par>
                        <p:par>
                          <p:cTn id="208" fill="hold">
                            <p:stCondLst>
                              <p:cond delay="12000"/>
                            </p:stCondLst>
                            <p:childTnLst>
                              <p:par>
                                <p:cTn id="209" presetID="42" presetClass="entr" presetSubtype="0" fill="hold" grpId="0" nodeType="afterEffect">
                                  <p:stCondLst>
                                    <p:cond delay="0"/>
                                  </p:stCondLst>
                                  <p:childTnLst>
                                    <p:set>
                                      <p:cBhvr>
                                        <p:cTn id="210" dur="1" fill="hold">
                                          <p:stCondLst>
                                            <p:cond delay="0"/>
                                          </p:stCondLst>
                                        </p:cTn>
                                        <p:tgtEl>
                                          <p:spTgt spid="72"/>
                                        </p:tgtEl>
                                        <p:attrNameLst>
                                          <p:attrName>style.visibility</p:attrName>
                                        </p:attrNameLst>
                                      </p:cBhvr>
                                      <p:to>
                                        <p:strVal val="visible"/>
                                      </p:to>
                                    </p:set>
                                    <p:animEffect transition="in" filter="fade">
                                      <p:cBhvr>
                                        <p:cTn id="211" dur="500"/>
                                        <p:tgtEl>
                                          <p:spTgt spid="72"/>
                                        </p:tgtEl>
                                      </p:cBhvr>
                                    </p:animEffect>
                                    <p:anim calcmode="lin" valueType="num">
                                      <p:cBhvr>
                                        <p:cTn id="212" dur="500" fill="hold"/>
                                        <p:tgtEl>
                                          <p:spTgt spid="72"/>
                                        </p:tgtEl>
                                        <p:attrNameLst>
                                          <p:attrName>ppt_x</p:attrName>
                                        </p:attrNameLst>
                                      </p:cBhvr>
                                      <p:tavLst>
                                        <p:tav tm="0">
                                          <p:val>
                                            <p:strVal val="#ppt_x"/>
                                          </p:val>
                                        </p:tav>
                                        <p:tav tm="100000">
                                          <p:val>
                                            <p:strVal val="#ppt_x"/>
                                          </p:val>
                                        </p:tav>
                                      </p:tavLst>
                                    </p:anim>
                                    <p:anim calcmode="lin" valueType="num">
                                      <p:cBhvr>
                                        <p:cTn id="213" dur="500" fill="hold"/>
                                        <p:tgtEl>
                                          <p:spTgt spid="72"/>
                                        </p:tgtEl>
                                        <p:attrNameLst>
                                          <p:attrName>ppt_y</p:attrName>
                                        </p:attrNameLst>
                                      </p:cBhvr>
                                      <p:tavLst>
                                        <p:tav tm="0">
                                          <p:val>
                                            <p:strVal val="#ppt_y+.1"/>
                                          </p:val>
                                        </p:tav>
                                        <p:tav tm="100000">
                                          <p:val>
                                            <p:strVal val="#ppt_y"/>
                                          </p:val>
                                        </p:tav>
                                      </p:tavLst>
                                    </p:anim>
                                  </p:childTnLst>
                                </p:cTn>
                              </p:par>
                              <p:par>
                                <p:cTn id="214" presetID="42" presetClass="entr" presetSubtype="0" fill="hold" grpId="0" nodeType="withEffect">
                                  <p:stCondLst>
                                    <p:cond delay="0"/>
                                  </p:stCondLst>
                                  <p:childTnLst>
                                    <p:set>
                                      <p:cBhvr>
                                        <p:cTn id="215" dur="1" fill="hold">
                                          <p:stCondLst>
                                            <p:cond delay="0"/>
                                          </p:stCondLst>
                                        </p:cTn>
                                        <p:tgtEl>
                                          <p:spTgt spid="66"/>
                                        </p:tgtEl>
                                        <p:attrNameLst>
                                          <p:attrName>style.visibility</p:attrName>
                                        </p:attrNameLst>
                                      </p:cBhvr>
                                      <p:to>
                                        <p:strVal val="visible"/>
                                      </p:to>
                                    </p:set>
                                    <p:animEffect transition="in" filter="fade">
                                      <p:cBhvr>
                                        <p:cTn id="216" dur="500"/>
                                        <p:tgtEl>
                                          <p:spTgt spid="66"/>
                                        </p:tgtEl>
                                      </p:cBhvr>
                                    </p:animEffect>
                                    <p:anim calcmode="lin" valueType="num">
                                      <p:cBhvr>
                                        <p:cTn id="217" dur="500" fill="hold"/>
                                        <p:tgtEl>
                                          <p:spTgt spid="66"/>
                                        </p:tgtEl>
                                        <p:attrNameLst>
                                          <p:attrName>ppt_x</p:attrName>
                                        </p:attrNameLst>
                                      </p:cBhvr>
                                      <p:tavLst>
                                        <p:tav tm="0">
                                          <p:val>
                                            <p:strVal val="#ppt_x"/>
                                          </p:val>
                                        </p:tav>
                                        <p:tav tm="100000">
                                          <p:val>
                                            <p:strVal val="#ppt_x"/>
                                          </p:val>
                                        </p:tav>
                                      </p:tavLst>
                                    </p:anim>
                                    <p:anim calcmode="lin" valueType="num">
                                      <p:cBhvr>
                                        <p:cTn id="218" dur="500" fill="hold"/>
                                        <p:tgtEl>
                                          <p:spTgt spid="66"/>
                                        </p:tgtEl>
                                        <p:attrNameLst>
                                          <p:attrName>ppt_y</p:attrName>
                                        </p:attrNameLst>
                                      </p:cBhvr>
                                      <p:tavLst>
                                        <p:tav tm="0">
                                          <p:val>
                                            <p:strVal val="#ppt_y+.1"/>
                                          </p:val>
                                        </p:tav>
                                        <p:tav tm="100000">
                                          <p:val>
                                            <p:strVal val="#ppt_y"/>
                                          </p:val>
                                        </p:tav>
                                      </p:tavLst>
                                    </p:anim>
                                  </p:childTnLst>
                                </p:cTn>
                              </p:par>
                              <p:par>
                                <p:cTn id="219" presetID="53" presetClass="entr" presetSubtype="16" fill="hold" grpId="0" nodeType="withEffect">
                                  <p:stCondLst>
                                    <p:cond delay="0"/>
                                  </p:stCondLst>
                                  <p:childTnLst>
                                    <p:set>
                                      <p:cBhvr>
                                        <p:cTn id="220" dur="1" fill="hold">
                                          <p:stCondLst>
                                            <p:cond delay="0"/>
                                          </p:stCondLst>
                                        </p:cTn>
                                        <p:tgtEl>
                                          <p:spTgt spid="113"/>
                                        </p:tgtEl>
                                        <p:attrNameLst>
                                          <p:attrName>style.visibility</p:attrName>
                                        </p:attrNameLst>
                                      </p:cBhvr>
                                      <p:to>
                                        <p:strVal val="visible"/>
                                      </p:to>
                                    </p:set>
                                    <p:anim calcmode="lin" valueType="num">
                                      <p:cBhvr>
                                        <p:cTn id="221" dur="500" fill="hold"/>
                                        <p:tgtEl>
                                          <p:spTgt spid="113"/>
                                        </p:tgtEl>
                                        <p:attrNameLst>
                                          <p:attrName>ppt_w</p:attrName>
                                        </p:attrNameLst>
                                      </p:cBhvr>
                                      <p:tavLst>
                                        <p:tav tm="0">
                                          <p:val>
                                            <p:fltVal val="0"/>
                                          </p:val>
                                        </p:tav>
                                        <p:tav tm="100000">
                                          <p:val>
                                            <p:strVal val="#ppt_w"/>
                                          </p:val>
                                        </p:tav>
                                      </p:tavLst>
                                    </p:anim>
                                    <p:anim calcmode="lin" valueType="num">
                                      <p:cBhvr>
                                        <p:cTn id="222" dur="500" fill="hold"/>
                                        <p:tgtEl>
                                          <p:spTgt spid="113"/>
                                        </p:tgtEl>
                                        <p:attrNameLst>
                                          <p:attrName>ppt_h</p:attrName>
                                        </p:attrNameLst>
                                      </p:cBhvr>
                                      <p:tavLst>
                                        <p:tav tm="0">
                                          <p:val>
                                            <p:fltVal val="0"/>
                                          </p:val>
                                        </p:tav>
                                        <p:tav tm="100000">
                                          <p:val>
                                            <p:strVal val="#ppt_h"/>
                                          </p:val>
                                        </p:tav>
                                      </p:tavLst>
                                    </p:anim>
                                    <p:animEffect transition="in" filter="fade">
                                      <p:cBhvr>
                                        <p:cTn id="223" dur="500"/>
                                        <p:tgtEl>
                                          <p:spTgt spid="113"/>
                                        </p:tgtEl>
                                      </p:cBhvr>
                                    </p:animEffect>
                                  </p:childTnLst>
                                </p:cTn>
                              </p:par>
                              <p:par>
                                <p:cTn id="224" presetID="53" presetClass="entr" presetSubtype="16" fill="hold" grpId="0" nodeType="withEffect">
                                  <p:stCondLst>
                                    <p:cond delay="0"/>
                                  </p:stCondLst>
                                  <p:childTnLst>
                                    <p:set>
                                      <p:cBhvr>
                                        <p:cTn id="225" dur="1" fill="hold">
                                          <p:stCondLst>
                                            <p:cond delay="0"/>
                                          </p:stCondLst>
                                        </p:cTn>
                                        <p:tgtEl>
                                          <p:spTgt spid="111"/>
                                        </p:tgtEl>
                                        <p:attrNameLst>
                                          <p:attrName>style.visibility</p:attrName>
                                        </p:attrNameLst>
                                      </p:cBhvr>
                                      <p:to>
                                        <p:strVal val="visible"/>
                                      </p:to>
                                    </p:set>
                                    <p:anim calcmode="lin" valueType="num">
                                      <p:cBhvr>
                                        <p:cTn id="226" dur="500" fill="hold"/>
                                        <p:tgtEl>
                                          <p:spTgt spid="111"/>
                                        </p:tgtEl>
                                        <p:attrNameLst>
                                          <p:attrName>ppt_w</p:attrName>
                                        </p:attrNameLst>
                                      </p:cBhvr>
                                      <p:tavLst>
                                        <p:tav tm="0">
                                          <p:val>
                                            <p:fltVal val="0"/>
                                          </p:val>
                                        </p:tav>
                                        <p:tav tm="100000">
                                          <p:val>
                                            <p:strVal val="#ppt_w"/>
                                          </p:val>
                                        </p:tav>
                                      </p:tavLst>
                                    </p:anim>
                                    <p:anim calcmode="lin" valueType="num">
                                      <p:cBhvr>
                                        <p:cTn id="227" dur="500" fill="hold"/>
                                        <p:tgtEl>
                                          <p:spTgt spid="111"/>
                                        </p:tgtEl>
                                        <p:attrNameLst>
                                          <p:attrName>ppt_h</p:attrName>
                                        </p:attrNameLst>
                                      </p:cBhvr>
                                      <p:tavLst>
                                        <p:tav tm="0">
                                          <p:val>
                                            <p:fltVal val="0"/>
                                          </p:val>
                                        </p:tav>
                                        <p:tav tm="100000">
                                          <p:val>
                                            <p:strVal val="#ppt_h"/>
                                          </p:val>
                                        </p:tav>
                                      </p:tavLst>
                                    </p:anim>
                                    <p:animEffect transition="in" filter="fade">
                                      <p:cBhvr>
                                        <p:cTn id="228" dur="500"/>
                                        <p:tgtEl>
                                          <p:spTgt spid="111"/>
                                        </p:tgtEl>
                                      </p:cBhvr>
                                    </p:animEffect>
                                  </p:childTnLst>
                                </p:cTn>
                              </p:par>
                            </p:childTnLst>
                          </p:cTn>
                        </p:par>
                        <p:par>
                          <p:cTn id="229" fill="hold">
                            <p:stCondLst>
                              <p:cond delay="12500"/>
                            </p:stCondLst>
                            <p:childTnLst>
                              <p:par>
                                <p:cTn id="230" presetID="22" presetClass="entr" presetSubtype="8" fill="hold" nodeType="afterEffect">
                                  <p:stCondLst>
                                    <p:cond delay="0"/>
                                  </p:stCondLst>
                                  <p:childTnLst>
                                    <p:set>
                                      <p:cBhvr>
                                        <p:cTn id="231" dur="1" fill="hold">
                                          <p:stCondLst>
                                            <p:cond delay="0"/>
                                          </p:stCondLst>
                                        </p:cTn>
                                        <p:tgtEl>
                                          <p:spTgt spid="97"/>
                                        </p:tgtEl>
                                        <p:attrNameLst>
                                          <p:attrName>style.visibility</p:attrName>
                                        </p:attrNameLst>
                                      </p:cBhvr>
                                      <p:to>
                                        <p:strVal val="visible"/>
                                      </p:to>
                                    </p:set>
                                    <p:animEffect transition="in" filter="wipe(left)">
                                      <p:cBhvr>
                                        <p:cTn id="232" dur="500"/>
                                        <p:tgtEl>
                                          <p:spTgt spid="97"/>
                                        </p:tgtEl>
                                      </p:cBhvr>
                                    </p:animEffect>
                                  </p:childTnLst>
                                </p:cTn>
                              </p:par>
                              <p:par>
                                <p:cTn id="233" presetID="22" presetClass="entr" presetSubtype="8" fill="hold" nodeType="withEffect">
                                  <p:stCondLst>
                                    <p:cond delay="0"/>
                                  </p:stCondLst>
                                  <p:childTnLst>
                                    <p:set>
                                      <p:cBhvr>
                                        <p:cTn id="234" dur="1" fill="hold">
                                          <p:stCondLst>
                                            <p:cond delay="0"/>
                                          </p:stCondLst>
                                        </p:cTn>
                                        <p:tgtEl>
                                          <p:spTgt spid="89"/>
                                        </p:tgtEl>
                                        <p:attrNameLst>
                                          <p:attrName>style.visibility</p:attrName>
                                        </p:attrNameLst>
                                      </p:cBhvr>
                                      <p:to>
                                        <p:strVal val="visible"/>
                                      </p:to>
                                    </p:set>
                                    <p:animEffect transition="in" filter="wipe(left)">
                                      <p:cBhvr>
                                        <p:cTn id="235" dur="500"/>
                                        <p:tgtEl>
                                          <p:spTgt spid="89"/>
                                        </p:tgtEl>
                                      </p:cBhvr>
                                    </p:animEffect>
                                  </p:childTnLst>
                                </p:cTn>
                              </p:par>
                            </p:childTnLst>
                          </p:cTn>
                        </p:par>
                        <p:par>
                          <p:cTn id="236" fill="hold">
                            <p:stCondLst>
                              <p:cond delay="13000"/>
                            </p:stCondLst>
                            <p:childTnLst>
                              <p:par>
                                <p:cTn id="237" presetID="22" presetClass="entr" presetSubtype="1" fill="hold" nodeType="afterEffect">
                                  <p:stCondLst>
                                    <p:cond delay="0"/>
                                  </p:stCondLst>
                                  <p:childTnLst>
                                    <p:set>
                                      <p:cBhvr>
                                        <p:cTn id="238" dur="1" fill="hold">
                                          <p:stCondLst>
                                            <p:cond delay="0"/>
                                          </p:stCondLst>
                                        </p:cTn>
                                        <p:tgtEl>
                                          <p:spTgt spid="96"/>
                                        </p:tgtEl>
                                        <p:attrNameLst>
                                          <p:attrName>style.visibility</p:attrName>
                                        </p:attrNameLst>
                                      </p:cBhvr>
                                      <p:to>
                                        <p:strVal val="visible"/>
                                      </p:to>
                                    </p:set>
                                    <p:animEffect transition="in" filter="wipe(up)">
                                      <p:cBhvr>
                                        <p:cTn id="239" dur="500"/>
                                        <p:tgtEl>
                                          <p:spTgt spid="96"/>
                                        </p:tgtEl>
                                      </p:cBhvr>
                                    </p:animEffect>
                                  </p:childTnLst>
                                </p:cTn>
                              </p:par>
                              <p:par>
                                <p:cTn id="240" presetID="22" presetClass="entr" presetSubtype="4" fill="hold" nodeType="withEffect">
                                  <p:stCondLst>
                                    <p:cond delay="0"/>
                                  </p:stCondLst>
                                  <p:childTnLst>
                                    <p:set>
                                      <p:cBhvr>
                                        <p:cTn id="241" dur="1" fill="hold">
                                          <p:stCondLst>
                                            <p:cond delay="0"/>
                                          </p:stCondLst>
                                        </p:cTn>
                                        <p:tgtEl>
                                          <p:spTgt spid="90"/>
                                        </p:tgtEl>
                                        <p:attrNameLst>
                                          <p:attrName>style.visibility</p:attrName>
                                        </p:attrNameLst>
                                      </p:cBhvr>
                                      <p:to>
                                        <p:strVal val="visible"/>
                                      </p:to>
                                    </p:set>
                                    <p:animEffect transition="in" filter="wipe(down)">
                                      <p:cBhvr>
                                        <p:cTn id="242" dur="500"/>
                                        <p:tgtEl>
                                          <p:spTgt spid="90"/>
                                        </p:tgtEl>
                                      </p:cBhvr>
                                    </p:animEffect>
                                  </p:childTnLst>
                                </p:cTn>
                              </p:par>
                            </p:childTnLst>
                          </p:cTn>
                        </p:par>
                        <p:par>
                          <p:cTn id="243" fill="hold">
                            <p:stCondLst>
                              <p:cond delay="13500"/>
                            </p:stCondLst>
                            <p:childTnLst>
                              <p:par>
                                <p:cTn id="244" presetID="22" presetClass="entr" presetSubtype="8" fill="hold" nodeType="afterEffect">
                                  <p:stCondLst>
                                    <p:cond delay="0"/>
                                  </p:stCondLst>
                                  <p:childTnLst>
                                    <p:set>
                                      <p:cBhvr>
                                        <p:cTn id="245" dur="1" fill="hold">
                                          <p:stCondLst>
                                            <p:cond delay="0"/>
                                          </p:stCondLst>
                                        </p:cTn>
                                        <p:tgtEl>
                                          <p:spTgt spid="95"/>
                                        </p:tgtEl>
                                        <p:attrNameLst>
                                          <p:attrName>style.visibility</p:attrName>
                                        </p:attrNameLst>
                                      </p:cBhvr>
                                      <p:to>
                                        <p:strVal val="visible"/>
                                      </p:to>
                                    </p:set>
                                    <p:animEffect transition="in" filter="wipe(left)">
                                      <p:cBhvr>
                                        <p:cTn id="246" dur="500"/>
                                        <p:tgtEl>
                                          <p:spTgt spid="95"/>
                                        </p:tgtEl>
                                      </p:cBhvr>
                                    </p:animEffect>
                                  </p:childTnLst>
                                </p:cTn>
                              </p:par>
                              <p:par>
                                <p:cTn id="247" presetID="22" presetClass="entr" presetSubtype="2" fill="hold" nodeType="withEffect">
                                  <p:stCondLst>
                                    <p:cond delay="0"/>
                                  </p:stCondLst>
                                  <p:childTnLst>
                                    <p:set>
                                      <p:cBhvr>
                                        <p:cTn id="248" dur="1" fill="hold">
                                          <p:stCondLst>
                                            <p:cond delay="0"/>
                                          </p:stCondLst>
                                        </p:cTn>
                                        <p:tgtEl>
                                          <p:spTgt spid="91"/>
                                        </p:tgtEl>
                                        <p:attrNameLst>
                                          <p:attrName>style.visibility</p:attrName>
                                        </p:attrNameLst>
                                      </p:cBhvr>
                                      <p:to>
                                        <p:strVal val="visible"/>
                                      </p:to>
                                    </p:set>
                                    <p:animEffect transition="in" filter="wipe(right)">
                                      <p:cBhvr>
                                        <p:cTn id="249" dur="500"/>
                                        <p:tgtEl>
                                          <p:spTgt spid="91"/>
                                        </p:tgtEl>
                                      </p:cBhvr>
                                    </p:animEffect>
                                  </p:childTnLst>
                                </p:cTn>
                              </p:par>
                            </p:childTnLst>
                          </p:cTn>
                        </p:par>
                        <p:par>
                          <p:cTn id="250" fill="hold">
                            <p:stCondLst>
                              <p:cond delay="14000"/>
                            </p:stCondLst>
                            <p:childTnLst>
                              <p:par>
                                <p:cTn id="251" presetID="10" presetClass="entr" presetSubtype="0" fill="hold" grpId="0" nodeType="afterEffect">
                                  <p:stCondLst>
                                    <p:cond delay="0"/>
                                  </p:stCondLst>
                                  <p:childTnLst>
                                    <p:set>
                                      <p:cBhvr>
                                        <p:cTn id="252" dur="1" fill="hold">
                                          <p:stCondLst>
                                            <p:cond delay="0"/>
                                          </p:stCondLst>
                                        </p:cTn>
                                        <p:tgtEl>
                                          <p:spTgt spid="63"/>
                                        </p:tgtEl>
                                        <p:attrNameLst>
                                          <p:attrName>style.visibility</p:attrName>
                                        </p:attrNameLst>
                                      </p:cBhvr>
                                      <p:to>
                                        <p:strVal val="visible"/>
                                      </p:to>
                                    </p:set>
                                    <p:animEffect transition="in" filter="fade">
                                      <p:cBhvr>
                                        <p:cTn id="253" dur="500"/>
                                        <p:tgtEl>
                                          <p:spTgt spid="63"/>
                                        </p:tgtEl>
                                      </p:cBhvr>
                                    </p:animEffect>
                                  </p:childTnLst>
                                </p:cTn>
                              </p:par>
                              <p:par>
                                <p:cTn id="254" presetID="10" presetClass="entr" presetSubtype="0" fill="hold" grpId="0" nodeType="withEffect">
                                  <p:stCondLst>
                                    <p:cond delay="0"/>
                                  </p:stCondLst>
                                  <p:childTnLst>
                                    <p:set>
                                      <p:cBhvr>
                                        <p:cTn id="255" dur="1" fill="hold">
                                          <p:stCondLst>
                                            <p:cond delay="0"/>
                                          </p:stCondLst>
                                        </p:cTn>
                                        <p:tgtEl>
                                          <p:spTgt spid="59"/>
                                        </p:tgtEl>
                                        <p:attrNameLst>
                                          <p:attrName>style.visibility</p:attrName>
                                        </p:attrNameLst>
                                      </p:cBhvr>
                                      <p:to>
                                        <p:strVal val="visible"/>
                                      </p:to>
                                    </p:set>
                                    <p:animEffect transition="in" filter="fade">
                                      <p:cBhvr>
                                        <p:cTn id="256" dur="500"/>
                                        <p:tgtEl>
                                          <p:spTgt spid="59"/>
                                        </p:tgtEl>
                                      </p:cBhvr>
                                    </p:animEffect>
                                  </p:childTnLst>
                                </p:cTn>
                              </p:par>
                            </p:childTnLst>
                          </p:cTn>
                        </p:par>
                        <p:par>
                          <p:cTn id="257" fill="hold">
                            <p:stCondLst>
                              <p:cond delay="14500"/>
                            </p:stCondLst>
                            <p:childTnLst>
                              <p:par>
                                <p:cTn id="258" presetID="53" presetClass="entr" presetSubtype="16" fill="hold" grpId="0" nodeType="afterEffect">
                                  <p:stCondLst>
                                    <p:cond delay="0"/>
                                  </p:stCondLst>
                                  <p:childTnLst>
                                    <p:set>
                                      <p:cBhvr>
                                        <p:cTn id="259" dur="1" fill="hold">
                                          <p:stCondLst>
                                            <p:cond delay="0"/>
                                          </p:stCondLst>
                                        </p:cTn>
                                        <p:tgtEl>
                                          <p:spTgt spid="103"/>
                                        </p:tgtEl>
                                        <p:attrNameLst>
                                          <p:attrName>style.visibility</p:attrName>
                                        </p:attrNameLst>
                                      </p:cBhvr>
                                      <p:to>
                                        <p:strVal val="visible"/>
                                      </p:to>
                                    </p:set>
                                    <p:anim calcmode="lin" valueType="num">
                                      <p:cBhvr>
                                        <p:cTn id="260" dur="500" fill="hold"/>
                                        <p:tgtEl>
                                          <p:spTgt spid="103"/>
                                        </p:tgtEl>
                                        <p:attrNameLst>
                                          <p:attrName>ppt_w</p:attrName>
                                        </p:attrNameLst>
                                      </p:cBhvr>
                                      <p:tavLst>
                                        <p:tav tm="0">
                                          <p:val>
                                            <p:fltVal val="0"/>
                                          </p:val>
                                        </p:tav>
                                        <p:tav tm="100000">
                                          <p:val>
                                            <p:strVal val="#ppt_w"/>
                                          </p:val>
                                        </p:tav>
                                      </p:tavLst>
                                    </p:anim>
                                    <p:anim calcmode="lin" valueType="num">
                                      <p:cBhvr>
                                        <p:cTn id="261" dur="500" fill="hold"/>
                                        <p:tgtEl>
                                          <p:spTgt spid="103"/>
                                        </p:tgtEl>
                                        <p:attrNameLst>
                                          <p:attrName>ppt_h</p:attrName>
                                        </p:attrNameLst>
                                      </p:cBhvr>
                                      <p:tavLst>
                                        <p:tav tm="0">
                                          <p:val>
                                            <p:fltVal val="0"/>
                                          </p:val>
                                        </p:tav>
                                        <p:tav tm="100000">
                                          <p:val>
                                            <p:strVal val="#ppt_h"/>
                                          </p:val>
                                        </p:tav>
                                      </p:tavLst>
                                    </p:anim>
                                    <p:animEffect transition="in" filter="fade">
                                      <p:cBhvr>
                                        <p:cTn id="262" dur="500"/>
                                        <p:tgtEl>
                                          <p:spTgt spid="103"/>
                                        </p:tgtEl>
                                      </p:cBhvr>
                                    </p:animEffect>
                                  </p:childTnLst>
                                </p:cTn>
                              </p:par>
                              <p:par>
                                <p:cTn id="263" presetID="53" presetClass="entr" presetSubtype="16" fill="hold" grpId="0" nodeType="withEffect">
                                  <p:stCondLst>
                                    <p:cond delay="0"/>
                                  </p:stCondLst>
                                  <p:childTnLst>
                                    <p:set>
                                      <p:cBhvr>
                                        <p:cTn id="264" dur="1" fill="hold">
                                          <p:stCondLst>
                                            <p:cond delay="0"/>
                                          </p:stCondLst>
                                        </p:cTn>
                                        <p:tgtEl>
                                          <p:spTgt spid="99"/>
                                        </p:tgtEl>
                                        <p:attrNameLst>
                                          <p:attrName>style.visibility</p:attrName>
                                        </p:attrNameLst>
                                      </p:cBhvr>
                                      <p:to>
                                        <p:strVal val="visible"/>
                                      </p:to>
                                    </p:set>
                                    <p:anim calcmode="lin" valueType="num">
                                      <p:cBhvr>
                                        <p:cTn id="265" dur="500" fill="hold"/>
                                        <p:tgtEl>
                                          <p:spTgt spid="99"/>
                                        </p:tgtEl>
                                        <p:attrNameLst>
                                          <p:attrName>ppt_w</p:attrName>
                                        </p:attrNameLst>
                                      </p:cBhvr>
                                      <p:tavLst>
                                        <p:tav tm="0">
                                          <p:val>
                                            <p:fltVal val="0"/>
                                          </p:val>
                                        </p:tav>
                                        <p:tav tm="100000">
                                          <p:val>
                                            <p:strVal val="#ppt_w"/>
                                          </p:val>
                                        </p:tav>
                                      </p:tavLst>
                                    </p:anim>
                                    <p:anim calcmode="lin" valueType="num">
                                      <p:cBhvr>
                                        <p:cTn id="266" dur="500" fill="hold"/>
                                        <p:tgtEl>
                                          <p:spTgt spid="99"/>
                                        </p:tgtEl>
                                        <p:attrNameLst>
                                          <p:attrName>ppt_h</p:attrName>
                                        </p:attrNameLst>
                                      </p:cBhvr>
                                      <p:tavLst>
                                        <p:tav tm="0">
                                          <p:val>
                                            <p:fltVal val="0"/>
                                          </p:val>
                                        </p:tav>
                                        <p:tav tm="100000">
                                          <p:val>
                                            <p:strVal val="#ppt_h"/>
                                          </p:val>
                                        </p:tav>
                                      </p:tavLst>
                                    </p:anim>
                                    <p:animEffect transition="in" filter="fade">
                                      <p:cBhvr>
                                        <p:cTn id="267" dur="500"/>
                                        <p:tgtEl>
                                          <p:spTgt spid="99"/>
                                        </p:tgtEl>
                                      </p:cBhvr>
                                    </p:animEffect>
                                  </p:childTnLst>
                                </p:cTn>
                              </p:par>
                            </p:childTnLst>
                          </p:cTn>
                        </p:par>
                        <p:par>
                          <p:cTn id="268" fill="hold">
                            <p:stCondLst>
                              <p:cond delay="15000"/>
                            </p:stCondLst>
                            <p:childTnLst>
                              <p:par>
                                <p:cTn id="269" presetID="42" presetClass="entr" presetSubtype="0" fill="hold" grpId="0" nodeType="afterEffect">
                                  <p:stCondLst>
                                    <p:cond delay="0"/>
                                  </p:stCondLst>
                                  <p:childTnLst>
                                    <p:set>
                                      <p:cBhvr>
                                        <p:cTn id="270" dur="1" fill="hold">
                                          <p:stCondLst>
                                            <p:cond delay="0"/>
                                          </p:stCondLst>
                                        </p:cTn>
                                        <p:tgtEl>
                                          <p:spTgt spid="60"/>
                                        </p:tgtEl>
                                        <p:attrNameLst>
                                          <p:attrName>style.visibility</p:attrName>
                                        </p:attrNameLst>
                                      </p:cBhvr>
                                      <p:to>
                                        <p:strVal val="visible"/>
                                      </p:to>
                                    </p:set>
                                    <p:animEffect transition="in" filter="fade">
                                      <p:cBhvr>
                                        <p:cTn id="271" dur="500"/>
                                        <p:tgtEl>
                                          <p:spTgt spid="60"/>
                                        </p:tgtEl>
                                      </p:cBhvr>
                                    </p:animEffect>
                                    <p:anim calcmode="lin" valueType="num">
                                      <p:cBhvr>
                                        <p:cTn id="272" dur="500" fill="hold"/>
                                        <p:tgtEl>
                                          <p:spTgt spid="60"/>
                                        </p:tgtEl>
                                        <p:attrNameLst>
                                          <p:attrName>ppt_x</p:attrName>
                                        </p:attrNameLst>
                                      </p:cBhvr>
                                      <p:tavLst>
                                        <p:tav tm="0">
                                          <p:val>
                                            <p:strVal val="#ppt_x"/>
                                          </p:val>
                                        </p:tav>
                                        <p:tav tm="100000">
                                          <p:val>
                                            <p:strVal val="#ppt_x"/>
                                          </p:val>
                                        </p:tav>
                                      </p:tavLst>
                                    </p:anim>
                                    <p:anim calcmode="lin" valueType="num">
                                      <p:cBhvr>
                                        <p:cTn id="273" dur="500" fill="hold"/>
                                        <p:tgtEl>
                                          <p:spTgt spid="60"/>
                                        </p:tgtEl>
                                        <p:attrNameLst>
                                          <p:attrName>ppt_y</p:attrName>
                                        </p:attrNameLst>
                                      </p:cBhvr>
                                      <p:tavLst>
                                        <p:tav tm="0">
                                          <p:val>
                                            <p:strVal val="#ppt_y+.1"/>
                                          </p:val>
                                        </p:tav>
                                        <p:tav tm="100000">
                                          <p:val>
                                            <p:strVal val="#ppt_y"/>
                                          </p:val>
                                        </p:tav>
                                      </p:tavLst>
                                    </p:anim>
                                  </p:childTnLst>
                                </p:cTn>
                              </p:par>
                              <p:par>
                                <p:cTn id="274" presetID="42" presetClass="entr" presetSubtype="0" fill="hold" grpId="0" nodeType="withEffect">
                                  <p:stCondLst>
                                    <p:cond delay="0"/>
                                  </p:stCondLst>
                                  <p:childTnLst>
                                    <p:set>
                                      <p:cBhvr>
                                        <p:cTn id="275" dur="1" fill="hold">
                                          <p:stCondLst>
                                            <p:cond delay="0"/>
                                          </p:stCondLst>
                                        </p:cTn>
                                        <p:tgtEl>
                                          <p:spTgt spid="64"/>
                                        </p:tgtEl>
                                        <p:attrNameLst>
                                          <p:attrName>style.visibility</p:attrName>
                                        </p:attrNameLst>
                                      </p:cBhvr>
                                      <p:to>
                                        <p:strVal val="visible"/>
                                      </p:to>
                                    </p:set>
                                    <p:animEffect transition="in" filter="fade">
                                      <p:cBhvr>
                                        <p:cTn id="276" dur="500"/>
                                        <p:tgtEl>
                                          <p:spTgt spid="64"/>
                                        </p:tgtEl>
                                      </p:cBhvr>
                                    </p:animEffect>
                                    <p:anim calcmode="lin" valueType="num">
                                      <p:cBhvr>
                                        <p:cTn id="277" dur="500" fill="hold"/>
                                        <p:tgtEl>
                                          <p:spTgt spid="64"/>
                                        </p:tgtEl>
                                        <p:attrNameLst>
                                          <p:attrName>ppt_x</p:attrName>
                                        </p:attrNameLst>
                                      </p:cBhvr>
                                      <p:tavLst>
                                        <p:tav tm="0">
                                          <p:val>
                                            <p:strVal val="#ppt_x"/>
                                          </p:val>
                                        </p:tav>
                                        <p:tav tm="100000">
                                          <p:val>
                                            <p:strVal val="#ppt_x"/>
                                          </p:val>
                                        </p:tav>
                                      </p:tavLst>
                                    </p:anim>
                                    <p:anim calcmode="lin" valueType="num">
                                      <p:cBhvr>
                                        <p:cTn id="278" dur="500" fill="hold"/>
                                        <p:tgtEl>
                                          <p:spTgt spid="64"/>
                                        </p:tgtEl>
                                        <p:attrNameLst>
                                          <p:attrName>ppt_y</p:attrName>
                                        </p:attrNameLst>
                                      </p:cBhvr>
                                      <p:tavLst>
                                        <p:tav tm="0">
                                          <p:val>
                                            <p:strVal val="#ppt_y+.1"/>
                                          </p:val>
                                        </p:tav>
                                        <p:tav tm="100000">
                                          <p:val>
                                            <p:strVal val="#ppt_y"/>
                                          </p:val>
                                        </p:tav>
                                      </p:tavLst>
                                    </p:anim>
                                  </p:childTnLst>
                                </p:cTn>
                              </p:par>
                              <p:par>
                                <p:cTn id="279" presetID="53" presetClass="entr" presetSubtype="16" fill="hold" grpId="0" nodeType="withEffect">
                                  <p:stCondLst>
                                    <p:cond delay="0"/>
                                  </p:stCondLst>
                                  <p:childTnLst>
                                    <p:set>
                                      <p:cBhvr>
                                        <p:cTn id="280" dur="1" fill="hold">
                                          <p:stCondLst>
                                            <p:cond delay="0"/>
                                          </p:stCondLst>
                                        </p:cTn>
                                        <p:tgtEl>
                                          <p:spTgt spid="112"/>
                                        </p:tgtEl>
                                        <p:attrNameLst>
                                          <p:attrName>style.visibility</p:attrName>
                                        </p:attrNameLst>
                                      </p:cBhvr>
                                      <p:to>
                                        <p:strVal val="visible"/>
                                      </p:to>
                                    </p:set>
                                    <p:anim calcmode="lin" valueType="num">
                                      <p:cBhvr>
                                        <p:cTn id="281" dur="500" fill="hold"/>
                                        <p:tgtEl>
                                          <p:spTgt spid="112"/>
                                        </p:tgtEl>
                                        <p:attrNameLst>
                                          <p:attrName>ppt_w</p:attrName>
                                        </p:attrNameLst>
                                      </p:cBhvr>
                                      <p:tavLst>
                                        <p:tav tm="0">
                                          <p:val>
                                            <p:fltVal val="0"/>
                                          </p:val>
                                        </p:tav>
                                        <p:tav tm="100000">
                                          <p:val>
                                            <p:strVal val="#ppt_w"/>
                                          </p:val>
                                        </p:tav>
                                      </p:tavLst>
                                    </p:anim>
                                    <p:anim calcmode="lin" valueType="num">
                                      <p:cBhvr>
                                        <p:cTn id="282" dur="500" fill="hold"/>
                                        <p:tgtEl>
                                          <p:spTgt spid="112"/>
                                        </p:tgtEl>
                                        <p:attrNameLst>
                                          <p:attrName>ppt_h</p:attrName>
                                        </p:attrNameLst>
                                      </p:cBhvr>
                                      <p:tavLst>
                                        <p:tav tm="0">
                                          <p:val>
                                            <p:fltVal val="0"/>
                                          </p:val>
                                        </p:tav>
                                        <p:tav tm="100000">
                                          <p:val>
                                            <p:strVal val="#ppt_h"/>
                                          </p:val>
                                        </p:tav>
                                      </p:tavLst>
                                    </p:anim>
                                    <p:animEffect transition="in" filter="fade">
                                      <p:cBhvr>
                                        <p:cTn id="283" dur="500"/>
                                        <p:tgtEl>
                                          <p:spTgt spid="112"/>
                                        </p:tgtEl>
                                      </p:cBhvr>
                                    </p:animEffect>
                                  </p:childTnLst>
                                </p:cTn>
                              </p:par>
                              <p:par>
                                <p:cTn id="284" presetID="53" presetClass="entr" presetSubtype="16" fill="hold" grpId="0" nodeType="withEffect">
                                  <p:stCondLst>
                                    <p:cond delay="0"/>
                                  </p:stCondLst>
                                  <p:childTnLst>
                                    <p:set>
                                      <p:cBhvr>
                                        <p:cTn id="285" dur="1" fill="hold">
                                          <p:stCondLst>
                                            <p:cond delay="0"/>
                                          </p:stCondLst>
                                        </p:cTn>
                                        <p:tgtEl>
                                          <p:spTgt spid="114"/>
                                        </p:tgtEl>
                                        <p:attrNameLst>
                                          <p:attrName>style.visibility</p:attrName>
                                        </p:attrNameLst>
                                      </p:cBhvr>
                                      <p:to>
                                        <p:strVal val="visible"/>
                                      </p:to>
                                    </p:set>
                                    <p:anim calcmode="lin" valueType="num">
                                      <p:cBhvr>
                                        <p:cTn id="286" dur="500" fill="hold"/>
                                        <p:tgtEl>
                                          <p:spTgt spid="114"/>
                                        </p:tgtEl>
                                        <p:attrNameLst>
                                          <p:attrName>ppt_w</p:attrName>
                                        </p:attrNameLst>
                                      </p:cBhvr>
                                      <p:tavLst>
                                        <p:tav tm="0">
                                          <p:val>
                                            <p:fltVal val="0"/>
                                          </p:val>
                                        </p:tav>
                                        <p:tav tm="100000">
                                          <p:val>
                                            <p:strVal val="#ppt_w"/>
                                          </p:val>
                                        </p:tav>
                                      </p:tavLst>
                                    </p:anim>
                                    <p:anim calcmode="lin" valueType="num">
                                      <p:cBhvr>
                                        <p:cTn id="287" dur="500" fill="hold"/>
                                        <p:tgtEl>
                                          <p:spTgt spid="114"/>
                                        </p:tgtEl>
                                        <p:attrNameLst>
                                          <p:attrName>ppt_h</p:attrName>
                                        </p:attrNameLst>
                                      </p:cBhvr>
                                      <p:tavLst>
                                        <p:tav tm="0">
                                          <p:val>
                                            <p:fltVal val="0"/>
                                          </p:val>
                                        </p:tav>
                                        <p:tav tm="100000">
                                          <p:val>
                                            <p:strVal val="#ppt_h"/>
                                          </p:val>
                                        </p:tav>
                                      </p:tavLst>
                                    </p:anim>
                                    <p:animEffect transition="in" filter="fade">
                                      <p:cBhvr>
                                        <p:cTn id="288" dur="500"/>
                                        <p:tgtEl>
                                          <p:spTgt spid="114"/>
                                        </p:tgtEl>
                                      </p:cBhvr>
                                    </p:animEffect>
                                  </p:childTnLst>
                                </p:cTn>
                              </p:par>
                            </p:childTnLst>
                          </p:cTn>
                        </p:par>
                        <p:par>
                          <p:cTn id="289" fill="hold">
                            <p:stCondLst>
                              <p:cond delay="15500"/>
                            </p:stCondLst>
                            <p:childTnLst>
                              <p:par>
                                <p:cTn id="290" presetID="22" presetClass="entr" presetSubtype="1" fill="hold" nodeType="afterEffect">
                                  <p:stCondLst>
                                    <p:cond delay="0"/>
                                  </p:stCondLst>
                                  <p:childTnLst>
                                    <p:set>
                                      <p:cBhvr>
                                        <p:cTn id="291" dur="1" fill="hold">
                                          <p:stCondLst>
                                            <p:cond delay="0"/>
                                          </p:stCondLst>
                                        </p:cTn>
                                        <p:tgtEl>
                                          <p:spTgt spid="93"/>
                                        </p:tgtEl>
                                        <p:attrNameLst>
                                          <p:attrName>style.visibility</p:attrName>
                                        </p:attrNameLst>
                                      </p:cBhvr>
                                      <p:to>
                                        <p:strVal val="visible"/>
                                      </p:to>
                                    </p:set>
                                    <p:animEffect transition="in" filter="wipe(up)">
                                      <p:cBhvr>
                                        <p:cTn id="292" dur="500"/>
                                        <p:tgtEl>
                                          <p:spTgt spid="93"/>
                                        </p:tgtEl>
                                      </p:cBhvr>
                                    </p:animEffect>
                                  </p:childTnLst>
                                </p:cTn>
                              </p:par>
                              <p:par>
                                <p:cTn id="293" presetID="22" presetClass="entr" presetSubtype="8" fill="hold" nodeType="withEffect">
                                  <p:stCondLst>
                                    <p:cond delay="0"/>
                                  </p:stCondLst>
                                  <p:childTnLst>
                                    <p:set>
                                      <p:cBhvr>
                                        <p:cTn id="294" dur="1" fill="hold">
                                          <p:stCondLst>
                                            <p:cond delay="0"/>
                                          </p:stCondLst>
                                        </p:cTn>
                                        <p:tgtEl>
                                          <p:spTgt spid="94"/>
                                        </p:tgtEl>
                                        <p:attrNameLst>
                                          <p:attrName>style.visibility</p:attrName>
                                        </p:attrNameLst>
                                      </p:cBhvr>
                                      <p:to>
                                        <p:strVal val="visible"/>
                                      </p:to>
                                    </p:set>
                                    <p:animEffect transition="in" filter="wipe(left)">
                                      <p:cBhvr>
                                        <p:cTn id="295" dur="500"/>
                                        <p:tgtEl>
                                          <p:spTgt spid="94"/>
                                        </p:tgtEl>
                                      </p:cBhvr>
                                    </p:animEffect>
                                  </p:childTnLst>
                                </p:cTn>
                              </p:par>
                            </p:childTnLst>
                          </p:cTn>
                        </p:par>
                        <p:par>
                          <p:cTn id="296" fill="hold">
                            <p:stCondLst>
                              <p:cond delay="16000"/>
                            </p:stCondLst>
                            <p:childTnLst>
                              <p:par>
                                <p:cTn id="297" presetID="22" presetClass="entr" presetSubtype="2" fill="hold" nodeType="afterEffect">
                                  <p:stCondLst>
                                    <p:cond delay="0"/>
                                  </p:stCondLst>
                                  <p:childTnLst>
                                    <p:set>
                                      <p:cBhvr>
                                        <p:cTn id="298" dur="1" fill="hold">
                                          <p:stCondLst>
                                            <p:cond delay="0"/>
                                          </p:stCondLst>
                                        </p:cTn>
                                        <p:tgtEl>
                                          <p:spTgt spid="92"/>
                                        </p:tgtEl>
                                        <p:attrNameLst>
                                          <p:attrName>style.visibility</p:attrName>
                                        </p:attrNameLst>
                                      </p:cBhvr>
                                      <p:to>
                                        <p:strVal val="visible"/>
                                      </p:to>
                                    </p:set>
                                    <p:animEffect transition="in" filter="wipe(right)">
                                      <p:cBhvr>
                                        <p:cTn id="299" dur="500"/>
                                        <p:tgtEl>
                                          <p:spTgt spid="92"/>
                                        </p:tgtEl>
                                      </p:cBhvr>
                                    </p:animEffect>
                                  </p:childTnLst>
                                </p:cTn>
                              </p:par>
                            </p:childTnLst>
                          </p:cTn>
                        </p:par>
                        <p:par>
                          <p:cTn id="300" fill="hold">
                            <p:stCondLst>
                              <p:cond delay="16500"/>
                            </p:stCondLst>
                            <p:childTnLst>
                              <p:par>
                                <p:cTn id="301" presetID="10" presetClass="entr" presetSubtype="0" fill="hold" grpId="0" nodeType="afterEffect">
                                  <p:stCondLst>
                                    <p:cond delay="0"/>
                                  </p:stCondLst>
                                  <p:childTnLst>
                                    <p:set>
                                      <p:cBhvr>
                                        <p:cTn id="302" dur="1" fill="hold">
                                          <p:stCondLst>
                                            <p:cond delay="0"/>
                                          </p:stCondLst>
                                        </p:cTn>
                                        <p:tgtEl>
                                          <p:spTgt spid="61"/>
                                        </p:tgtEl>
                                        <p:attrNameLst>
                                          <p:attrName>style.visibility</p:attrName>
                                        </p:attrNameLst>
                                      </p:cBhvr>
                                      <p:to>
                                        <p:strVal val="visible"/>
                                      </p:to>
                                    </p:set>
                                    <p:animEffect transition="in" filter="fade">
                                      <p:cBhvr>
                                        <p:cTn id="303" dur="500"/>
                                        <p:tgtEl>
                                          <p:spTgt spid="61"/>
                                        </p:tgtEl>
                                      </p:cBhvr>
                                    </p:animEffect>
                                  </p:childTnLst>
                                </p:cTn>
                              </p:par>
                            </p:childTnLst>
                          </p:cTn>
                        </p:par>
                        <p:par>
                          <p:cTn id="304" fill="hold">
                            <p:stCondLst>
                              <p:cond delay="17000"/>
                            </p:stCondLst>
                            <p:childTnLst>
                              <p:par>
                                <p:cTn id="305" presetID="53" presetClass="entr" presetSubtype="16" fill="hold" grpId="0" nodeType="afterEffect">
                                  <p:stCondLst>
                                    <p:cond delay="0"/>
                                  </p:stCondLst>
                                  <p:childTnLst>
                                    <p:set>
                                      <p:cBhvr>
                                        <p:cTn id="306" dur="1" fill="hold">
                                          <p:stCondLst>
                                            <p:cond delay="0"/>
                                          </p:stCondLst>
                                        </p:cTn>
                                        <p:tgtEl>
                                          <p:spTgt spid="107"/>
                                        </p:tgtEl>
                                        <p:attrNameLst>
                                          <p:attrName>style.visibility</p:attrName>
                                        </p:attrNameLst>
                                      </p:cBhvr>
                                      <p:to>
                                        <p:strVal val="visible"/>
                                      </p:to>
                                    </p:set>
                                    <p:anim calcmode="lin" valueType="num">
                                      <p:cBhvr>
                                        <p:cTn id="307" dur="500" fill="hold"/>
                                        <p:tgtEl>
                                          <p:spTgt spid="107"/>
                                        </p:tgtEl>
                                        <p:attrNameLst>
                                          <p:attrName>ppt_w</p:attrName>
                                        </p:attrNameLst>
                                      </p:cBhvr>
                                      <p:tavLst>
                                        <p:tav tm="0">
                                          <p:val>
                                            <p:fltVal val="0"/>
                                          </p:val>
                                        </p:tav>
                                        <p:tav tm="100000">
                                          <p:val>
                                            <p:strVal val="#ppt_w"/>
                                          </p:val>
                                        </p:tav>
                                      </p:tavLst>
                                    </p:anim>
                                    <p:anim calcmode="lin" valueType="num">
                                      <p:cBhvr>
                                        <p:cTn id="308" dur="500" fill="hold"/>
                                        <p:tgtEl>
                                          <p:spTgt spid="107"/>
                                        </p:tgtEl>
                                        <p:attrNameLst>
                                          <p:attrName>ppt_h</p:attrName>
                                        </p:attrNameLst>
                                      </p:cBhvr>
                                      <p:tavLst>
                                        <p:tav tm="0">
                                          <p:val>
                                            <p:fltVal val="0"/>
                                          </p:val>
                                        </p:tav>
                                        <p:tav tm="100000">
                                          <p:val>
                                            <p:strVal val="#ppt_h"/>
                                          </p:val>
                                        </p:tav>
                                      </p:tavLst>
                                    </p:anim>
                                    <p:animEffect transition="in" filter="fade">
                                      <p:cBhvr>
                                        <p:cTn id="309" dur="500"/>
                                        <p:tgtEl>
                                          <p:spTgt spid="107"/>
                                        </p:tgtEl>
                                      </p:cBhvr>
                                    </p:animEffect>
                                  </p:childTnLst>
                                </p:cTn>
                              </p:par>
                            </p:childTnLst>
                          </p:cTn>
                        </p:par>
                        <p:par>
                          <p:cTn id="310" fill="hold">
                            <p:stCondLst>
                              <p:cond delay="17500"/>
                            </p:stCondLst>
                            <p:childTnLst>
                              <p:par>
                                <p:cTn id="311" presetID="42" presetClass="entr" presetSubtype="0" fill="hold" grpId="0" nodeType="afterEffect">
                                  <p:stCondLst>
                                    <p:cond delay="0"/>
                                  </p:stCondLst>
                                  <p:childTnLst>
                                    <p:set>
                                      <p:cBhvr>
                                        <p:cTn id="312" dur="1" fill="hold">
                                          <p:stCondLst>
                                            <p:cond delay="0"/>
                                          </p:stCondLst>
                                        </p:cTn>
                                        <p:tgtEl>
                                          <p:spTgt spid="62"/>
                                        </p:tgtEl>
                                        <p:attrNameLst>
                                          <p:attrName>style.visibility</p:attrName>
                                        </p:attrNameLst>
                                      </p:cBhvr>
                                      <p:to>
                                        <p:strVal val="visible"/>
                                      </p:to>
                                    </p:set>
                                    <p:animEffect transition="in" filter="fade">
                                      <p:cBhvr>
                                        <p:cTn id="313" dur="500"/>
                                        <p:tgtEl>
                                          <p:spTgt spid="62"/>
                                        </p:tgtEl>
                                      </p:cBhvr>
                                    </p:animEffect>
                                    <p:anim calcmode="lin" valueType="num">
                                      <p:cBhvr>
                                        <p:cTn id="314" dur="500" fill="hold"/>
                                        <p:tgtEl>
                                          <p:spTgt spid="62"/>
                                        </p:tgtEl>
                                        <p:attrNameLst>
                                          <p:attrName>ppt_x</p:attrName>
                                        </p:attrNameLst>
                                      </p:cBhvr>
                                      <p:tavLst>
                                        <p:tav tm="0">
                                          <p:val>
                                            <p:strVal val="#ppt_x"/>
                                          </p:val>
                                        </p:tav>
                                        <p:tav tm="100000">
                                          <p:val>
                                            <p:strVal val="#ppt_x"/>
                                          </p:val>
                                        </p:tav>
                                      </p:tavLst>
                                    </p:anim>
                                    <p:anim calcmode="lin" valueType="num">
                                      <p:cBhvr>
                                        <p:cTn id="315" dur="500" fill="hold"/>
                                        <p:tgtEl>
                                          <p:spTgt spid="62"/>
                                        </p:tgtEl>
                                        <p:attrNameLst>
                                          <p:attrName>ppt_y</p:attrName>
                                        </p:attrNameLst>
                                      </p:cBhvr>
                                      <p:tavLst>
                                        <p:tav tm="0">
                                          <p:val>
                                            <p:strVal val="#ppt_y+.1"/>
                                          </p:val>
                                        </p:tav>
                                        <p:tav tm="100000">
                                          <p:val>
                                            <p:strVal val="#ppt_y"/>
                                          </p:val>
                                        </p:tav>
                                      </p:tavLst>
                                    </p:anim>
                                  </p:childTnLst>
                                </p:cTn>
                              </p:par>
                              <p:par>
                                <p:cTn id="316" presetID="53" presetClass="entr" presetSubtype="16" fill="hold" grpId="0" nodeType="withEffect">
                                  <p:stCondLst>
                                    <p:cond delay="0"/>
                                  </p:stCondLst>
                                  <p:childTnLst>
                                    <p:set>
                                      <p:cBhvr>
                                        <p:cTn id="317" dur="1" fill="hold">
                                          <p:stCondLst>
                                            <p:cond delay="0"/>
                                          </p:stCondLst>
                                        </p:cTn>
                                        <p:tgtEl>
                                          <p:spTgt spid="116"/>
                                        </p:tgtEl>
                                        <p:attrNameLst>
                                          <p:attrName>style.visibility</p:attrName>
                                        </p:attrNameLst>
                                      </p:cBhvr>
                                      <p:to>
                                        <p:strVal val="visible"/>
                                      </p:to>
                                    </p:set>
                                    <p:anim calcmode="lin" valueType="num">
                                      <p:cBhvr>
                                        <p:cTn id="318" dur="500" fill="hold"/>
                                        <p:tgtEl>
                                          <p:spTgt spid="116"/>
                                        </p:tgtEl>
                                        <p:attrNameLst>
                                          <p:attrName>ppt_w</p:attrName>
                                        </p:attrNameLst>
                                      </p:cBhvr>
                                      <p:tavLst>
                                        <p:tav tm="0">
                                          <p:val>
                                            <p:fltVal val="0"/>
                                          </p:val>
                                        </p:tav>
                                        <p:tav tm="100000">
                                          <p:val>
                                            <p:strVal val="#ppt_w"/>
                                          </p:val>
                                        </p:tav>
                                      </p:tavLst>
                                    </p:anim>
                                    <p:anim calcmode="lin" valueType="num">
                                      <p:cBhvr>
                                        <p:cTn id="319" dur="500" fill="hold"/>
                                        <p:tgtEl>
                                          <p:spTgt spid="116"/>
                                        </p:tgtEl>
                                        <p:attrNameLst>
                                          <p:attrName>ppt_h</p:attrName>
                                        </p:attrNameLst>
                                      </p:cBhvr>
                                      <p:tavLst>
                                        <p:tav tm="0">
                                          <p:val>
                                            <p:fltVal val="0"/>
                                          </p:val>
                                        </p:tav>
                                        <p:tav tm="100000">
                                          <p:val>
                                            <p:strVal val="#ppt_h"/>
                                          </p:val>
                                        </p:tav>
                                      </p:tavLst>
                                    </p:anim>
                                    <p:animEffect transition="in" filter="fade">
                                      <p:cBhvr>
                                        <p:cTn id="320" dur="50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p:bldP spid="120" grpId="0"/>
    </p:bldLst>
  </p:timing>
</p:sld>
</file>

<file path=ppt/slides/slide16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664661" y="373583"/>
            <a:ext cx="2862889" cy="830997"/>
          </a:xfrm>
          <a:prstGeom prst="rect">
            <a:avLst/>
          </a:prstGeom>
          <a:noFill/>
        </p:spPr>
        <p:txBody>
          <a:bodyPr wrap="none" rtlCol="0">
            <a:spAutoFit/>
          </a:bodyPr>
          <a:lstStyle/>
          <a:p>
            <a:pPr algn="ctr"/>
            <a:r>
              <a:rPr lang="id-ID" sz="4800" dirty="0" smtClean="0">
                <a:solidFill>
                  <a:schemeClr val="bg1"/>
                </a:solidFill>
                <a:latin typeface="+mj-lt"/>
              </a:rPr>
              <a:t>World Map</a:t>
            </a:r>
            <a:endParaRPr lang="en-US" sz="4800" dirty="0">
              <a:solidFill>
                <a:schemeClr val="bg1"/>
              </a:solidFill>
              <a:latin typeface="+mj-lt"/>
            </a:endParaRPr>
          </a:p>
        </p:txBody>
      </p:sp>
      <p:sp>
        <p:nvSpPr>
          <p:cNvPr id="188" name="TextBox 187"/>
          <p:cNvSpPr txBox="1"/>
          <p:nvPr/>
        </p:nvSpPr>
        <p:spPr>
          <a:xfrm>
            <a:off x="4736493" y="1110312"/>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391" name="Groupe 13"/>
          <p:cNvGrpSpPr/>
          <p:nvPr/>
        </p:nvGrpSpPr>
        <p:grpSpPr>
          <a:xfrm>
            <a:off x="281452" y="2535063"/>
            <a:ext cx="6841739" cy="3870801"/>
            <a:chOff x="250825" y="1412875"/>
            <a:chExt cx="8605838" cy="4868863"/>
          </a:xfrm>
          <a:solidFill>
            <a:srgbClr val="161F28"/>
          </a:solidFill>
        </p:grpSpPr>
        <p:sp>
          <p:nvSpPr>
            <p:cNvPr id="392" name="Freeform 6"/>
            <p:cNvSpPr>
              <a:spLocks/>
            </p:cNvSpPr>
            <p:nvPr/>
          </p:nvSpPr>
          <p:spPr bwMode="auto">
            <a:xfrm>
              <a:off x="7023100" y="52959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5" name="Freeform 7"/>
            <p:cNvSpPr>
              <a:spLocks/>
            </p:cNvSpPr>
            <p:nvPr/>
          </p:nvSpPr>
          <p:spPr bwMode="auto">
            <a:xfrm>
              <a:off x="4926013" y="33226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6" name="Freeform 8"/>
            <p:cNvSpPr>
              <a:spLocks noEditPoints="1"/>
            </p:cNvSpPr>
            <p:nvPr/>
          </p:nvSpPr>
          <p:spPr bwMode="auto">
            <a:xfrm>
              <a:off x="7019925" y="4449763"/>
              <a:ext cx="1560513" cy="1552575"/>
            </a:xfrm>
            <a:custGeom>
              <a:avLst/>
              <a:gdLst>
                <a:gd name="T0" fmla="*/ 529 w 983"/>
                <a:gd name="T1" fmla="*/ 204 h 978"/>
                <a:gd name="T2" fmla="*/ 552 w 983"/>
                <a:gd name="T3" fmla="*/ 226 h 978"/>
                <a:gd name="T4" fmla="*/ 482 w 983"/>
                <a:gd name="T5" fmla="*/ 193 h 978"/>
                <a:gd name="T6" fmla="*/ 400 w 983"/>
                <a:gd name="T7" fmla="*/ 197 h 978"/>
                <a:gd name="T8" fmla="*/ 382 w 983"/>
                <a:gd name="T9" fmla="*/ 161 h 978"/>
                <a:gd name="T10" fmla="*/ 319 w 983"/>
                <a:gd name="T11" fmla="*/ 110 h 978"/>
                <a:gd name="T12" fmla="*/ 290 w 983"/>
                <a:gd name="T13" fmla="*/ 81 h 978"/>
                <a:gd name="T14" fmla="*/ 323 w 983"/>
                <a:gd name="T15" fmla="*/ 76 h 978"/>
                <a:gd name="T16" fmla="*/ 375 w 983"/>
                <a:gd name="T17" fmla="*/ 74 h 978"/>
                <a:gd name="T18" fmla="*/ 473 w 983"/>
                <a:gd name="T19" fmla="*/ 121 h 978"/>
                <a:gd name="T20" fmla="*/ 516 w 983"/>
                <a:gd name="T21" fmla="*/ 173 h 978"/>
                <a:gd name="T22" fmla="*/ 473 w 983"/>
                <a:gd name="T23" fmla="*/ 857 h 978"/>
                <a:gd name="T24" fmla="*/ 525 w 983"/>
                <a:gd name="T25" fmla="*/ 895 h 978"/>
                <a:gd name="T26" fmla="*/ 600 w 983"/>
                <a:gd name="T27" fmla="*/ 530 h 978"/>
                <a:gd name="T28" fmla="*/ 552 w 983"/>
                <a:gd name="T29" fmla="*/ 461 h 978"/>
                <a:gd name="T30" fmla="*/ 491 w 983"/>
                <a:gd name="T31" fmla="*/ 363 h 978"/>
                <a:gd name="T32" fmla="*/ 455 w 983"/>
                <a:gd name="T33" fmla="*/ 293 h 978"/>
                <a:gd name="T34" fmla="*/ 433 w 983"/>
                <a:gd name="T35" fmla="*/ 295 h 978"/>
                <a:gd name="T36" fmla="*/ 422 w 983"/>
                <a:gd name="T37" fmla="*/ 363 h 978"/>
                <a:gd name="T38" fmla="*/ 361 w 983"/>
                <a:gd name="T39" fmla="*/ 334 h 978"/>
                <a:gd name="T40" fmla="*/ 328 w 983"/>
                <a:gd name="T41" fmla="*/ 271 h 978"/>
                <a:gd name="T42" fmla="*/ 281 w 983"/>
                <a:gd name="T43" fmla="*/ 276 h 978"/>
                <a:gd name="T44" fmla="*/ 250 w 983"/>
                <a:gd name="T45" fmla="*/ 320 h 978"/>
                <a:gd name="T46" fmla="*/ 178 w 983"/>
                <a:gd name="T47" fmla="*/ 325 h 978"/>
                <a:gd name="T48" fmla="*/ 136 w 983"/>
                <a:gd name="T49" fmla="*/ 387 h 978"/>
                <a:gd name="T50" fmla="*/ 91 w 983"/>
                <a:gd name="T51" fmla="*/ 419 h 978"/>
                <a:gd name="T52" fmla="*/ 11 w 983"/>
                <a:gd name="T53" fmla="*/ 463 h 978"/>
                <a:gd name="T54" fmla="*/ 13 w 983"/>
                <a:gd name="T55" fmla="*/ 564 h 978"/>
                <a:gd name="T56" fmla="*/ 37 w 983"/>
                <a:gd name="T57" fmla="*/ 638 h 978"/>
                <a:gd name="T58" fmla="*/ 44 w 983"/>
                <a:gd name="T59" fmla="*/ 711 h 978"/>
                <a:gd name="T60" fmla="*/ 134 w 983"/>
                <a:gd name="T61" fmla="*/ 700 h 978"/>
                <a:gd name="T62" fmla="*/ 279 w 983"/>
                <a:gd name="T63" fmla="*/ 649 h 978"/>
                <a:gd name="T64" fmla="*/ 330 w 983"/>
                <a:gd name="T65" fmla="*/ 691 h 978"/>
                <a:gd name="T66" fmla="*/ 375 w 983"/>
                <a:gd name="T67" fmla="*/ 678 h 978"/>
                <a:gd name="T68" fmla="*/ 370 w 983"/>
                <a:gd name="T69" fmla="*/ 720 h 978"/>
                <a:gd name="T70" fmla="*/ 395 w 983"/>
                <a:gd name="T71" fmla="*/ 736 h 978"/>
                <a:gd name="T72" fmla="*/ 437 w 983"/>
                <a:gd name="T73" fmla="*/ 788 h 978"/>
                <a:gd name="T74" fmla="*/ 505 w 983"/>
                <a:gd name="T75" fmla="*/ 805 h 978"/>
                <a:gd name="T76" fmla="*/ 556 w 983"/>
                <a:gd name="T77" fmla="*/ 770 h 978"/>
                <a:gd name="T78" fmla="*/ 569 w 983"/>
                <a:gd name="T79" fmla="*/ 711 h 978"/>
                <a:gd name="T80" fmla="*/ 603 w 983"/>
                <a:gd name="T81" fmla="*/ 637 h 978"/>
                <a:gd name="T82" fmla="*/ 232 w 983"/>
                <a:gd name="T83" fmla="*/ 18 h 978"/>
                <a:gd name="T84" fmla="*/ 223 w 983"/>
                <a:gd name="T85" fmla="*/ 34 h 978"/>
                <a:gd name="T86" fmla="*/ 967 w 983"/>
                <a:gd name="T87" fmla="*/ 792 h 978"/>
                <a:gd name="T88" fmla="*/ 913 w 983"/>
                <a:gd name="T89" fmla="*/ 722 h 978"/>
                <a:gd name="T90" fmla="*/ 922 w 983"/>
                <a:gd name="T91" fmla="*/ 794 h 978"/>
                <a:gd name="T92" fmla="*/ 938 w 983"/>
                <a:gd name="T93" fmla="*/ 859 h 978"/>
                <a:gd name="T94" fmla="*/ 967 w 983"/>
                <a:gd name="T95" fmla="*/ 792 h 978"/>
                <a:gd name="T96" fmla="*/ 846 w 983"/>
                <a:gd name="T97" fmla="*/ 915 h 978"/>
                <a:gd name="T98" fmla="*/ 802 w 983"/>
                <a:gd name="T99" fmla="*/ 950 h 978"/>
                <a:gd name="T100" fmla="*/ 862 w 983"/>
                <a:gd name="T101" fmla="*/ 971 h 978"/>
                <a:gd name="T102" fmla="*/ 895 w 983"/>
                <a:gd name="T103" fmla="*/ 904 h 978"/>
                <a:gd name="T104" fmla="*/ 893 w 983"/>
                <a:gd name="T105" fmla="*/ 854 h 978"/>
                <a:gd name="T106" fmla="*/ 116 w 983"/>
                <a:gd name="T107" fmla="*/ 39 h 978"/>
                <a:gd name="T108" fmla="*/ 165 w 983"/>
                <a:gd name="T109" fmla="*/ 19 h 978"/>
                <a:gd name="T110" fmla="*/ 98 w 983"/>
                <a:gd name="T111" fmla="*/ 32 h 978"/>
                <a:gd name="T112" fmla="*/ 91 w 983"/>
                <a:gd name="T113" fmla="*/ 103 h 978"/>
                <a:gd name="T114" fmla="*/ 114 w 983"/>
                <a:gd name="T115" fmla="*/ 106 h 978"/>
                <a:gd name="T116" fmla="*/ 138 w 983"/>
                <a:gd name="T117" fmla="*/ 119 h 978"/>
                <a:gd name="T118" fmla="*/ 131 w 983"/>
                <a:gd name="T119" fmla="*/ 72 h 978"/>
                <a:gd name="T120" fmla="*/ 205 w 983"/>
                <a:gd name="T121" fmla="*/ 211 h 978"/>
                <a:gd name="T122" fmla="*/ 178 w 983"/>
                <a:gd name="T123" fmla="*/ 215 h 9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83" h="978">
                  <a:moveTo>
                    <a:pt x="516" y="173"/>
                  </a:moveTo>
                  <a:lnTo>
                    <a:pt x="516" y="173"/>
                  </a:lnTo>
                  <a:lnTo>
                    <a:pt x="514" y="175"/>
                  </a:lnTo>
                  <a:lnTo>
                    <a:pt x="513" y="179"/>
                  </a:lnTo>
                  <a:lnTo>
                    <a:pt x="513" y="182"/>
                  </a:lnTo>
                  <a:lnTo>
                    <a:pt x="514" y="186"/>
                  </a:lnTo>
                  <a:lnTo>
                    <a:pt x="514" y="186"/>
                  </a:lnTo>
                  <a:lnTo>
                    <a:pt x="518" y="190"/>
                  </a:lnTo>
                  <a:lnTo>
                    <a:pt x="522" y="191"/>
                  </a:lnTo>
                  <a:lnTo>
                    <a:pt x="522" y="191"/>
                  </a:lnTo>
                  <a:lnTo>
                    <a:pt x="525" y="193"/>
                  </a:lnTo>
                  <a:lnTo>
                    <a:pt x="529" y="195"/>
                  </a:lnTo>
                  <a:lnTo>
                    <a:pt x="529" y="195"/>
                  </a:lnTo>
                  <a:lnTo>
                    <a:pt x="529" y="197"/>
                  </a:lnTo>
                  <a:lnTo>
                    <a:pt x="529" y="199"/>
                  </a:lnTo>
                  <a:lnTo>
                    <a:pt x="529" y="202"/>
                  </a:lnTo>
                  <a:lnTo>
                    <a:pt x="529" y="204"/>
                  </a:lnTo>
                  <a:lnTo>
                    <a:pt x="529" y="204"/>
                  </a:lnTo>
                  <a:lnTo>
                    <a:pt x="533" y="204"/>
                  </a:lnTo>
                  <a:lnTo>
                    <a:pt x="534" y="206"/>
                  </a:lnTo>
                  <a:lnTo>
                    <a:pt x="534" y="206"/>
                  </a:lnTo>
                  <a:lnTo>
                    <a:pt x="534" y="208"/>
                  </a:lnTo>
                  <a:lnTo>
                    <a:pt x="534" y="209"/>
                  </a:lnTo>
                  <a:lnTo>
                    <a:pt x="534" y="211"/>
                  </a:lnTo>
                  <a:lnTo>
                    <a:pt x="536" y="215"/>
                  </a:lnTo>
                  <a:lnTo>
                    <a:pt x="536" y="215"/>
                  </a:lnTo>
                  <a:lnTo>
                    <a:pt x="538" y="215"/>
                  </a:lnTo>
                  <a:lnTo>
                    <a:pt x="540" y="215"/>
                  </a:lnTo>
                  <a:lnTo>
                    <a:pt x="545" y="217"/>
                  </a:lnTo>
                  <a:lnTo>
                    <a:pt x="545" y="217"/>
                  </a:lnTo>
                  <a:lnTo>
                    <a:pt x="547" y="219"/>
                  </a:lnTo>
                  <a:lnTo>
                    <a:pt x="549" y="222"/>
                  </a:lnTo>
                  <a:lnTo>
                    <a:pt x="549" y="222"/>
                  </a:lnTo>
                  <a:lnTo>
                    <a:pt x="552" y="226"/>
                  </a:lnTo>
                  <a:lnTo>
                    <a:pt x="558" y="229"/>
                  </a:lnTo>
                  <a:lnTo>
                    <a:pt x="562" y="235"/>
                  </a:lnTo>
                  <a:lnTo>
                    <a:pt x="562" y="238"/>
                  </a:lnTo>
                  <a:lnTo>
                    <a:pt x="560" y="240"/>
                  </a:lnTo>
                  <a:lnTo>
                    <a:pt x="560" y="240"/>
                  </a:lnTo>
                  <a:lnTo>
                    <a:pt x="554" y="240"/>
                  </a:lnTo>
                  <a:lnTo>
                    <a:pt x="549" y="240"/>
                  </a:lnTo>
                  <a:lnTo>
                    <a:pt x="538" y="237"/>
                  </a:lnTo>
                  <a:lnTo>
                    <a:pt x="538" y="237"/>
                  </a:lnTo>
                  <a:lnTo>
                    <a:pt x="529" y="231"/>
                  </a:lnTo>
                  <a:lnTo>
                    <a:pt x="518" y="226"/>
                  </a:lnTo>
                  <a:lnTo>
                    <a:pt x="511" y="217"/>
                  </a:lnTo>
                  <a:lnTo>
                    <a:pt x="502" y="208"/>
                  </a:lnTo>
                  <a:lnTo>
                    <a:pt x="502" y="208"/>
                  </a:lnTo>
                  <a:lnTo>
                    <a:pt x="493" y="199"/>
                  </a:lnTo>
                  <a:lnTo>
                    <a:pt x="487" y="195"/>
                  </a:lnTo>
                  <a:lnTo>
                    <a:pt x="482" y="193"/>
                  </a:lnTo>
                  <a:lnTo>
                    <a:pt x="482" y="193"/>
                  </a:lnTo>
                  <a:lnTo>
                    <a:pt x="475" y="191"/>
                  </a:lnTo>
                  <a:lnTo>
                    <a:pt x="466" y="193"/>
                  </a:lnTo>
                  <a:lnTo>
                    <a:pt x="458" y="197"/>
                  </a:lnTo>
                  <a:lnTo>
                    <a:pt x="453" y="202"/>
                  </a:lnTo>
                  <a:lnTo>
                    <a:pt x="453" y="202"/>
                  </a:lnTo>
                  <a:lnTo>
                    <a:pt x="446" y="209"/>
                  </a:lnTo>
                  <a:lnTo>
                    <a:pt x="442" y="213"/>
                  </a:lnTo>
                  <a:lnTo>
                    <a:pt x="435" y="213"/>
                  </a:lnTo>
                  <a:lnTo>
                    <a:pt x="435" y="213"/>
                  </a:lnTo>
                  <a:lnTo>
                    <a:pt x="428" y="213"/>
                  </a:lnTo>
                  <a:lnTo>
                    <a:pt x="420" y="213"/>
                  </a:lnTo>
                  <a:lnTo>
                    <a:pt x="413" y="211"/>
                  </a:lnTo>
                  <a:lnTo>
                    <a:pt x="408" y="206"/>
                  </a:lnTo>
                  <a:lnTo>
                    <a:pt x="408" y="206"/>
                  </a:lnTo>
                  <a:lnTo>
                    <a:pt x="404" y="200"/>
                  </a:lnTo>
                  <a:lnTo>
                    <a:pt x="400" y="197"/>
                  </a:lnTo>
                  <a:lnTo>
                    <a:pt x="395" y="197"/>
                  </a:lnTo>
                  <a:lnTo>
                    <a:pt x="390" y="197"/>
                  </a:lnTo>
                  <a:lnTo>
                    <a:pt x="390" y="197"/>
                  </a:lnTo>
                  <a:lnTo>
                    <a:pt x="381" y="199"/>
                  </a:lnTo>
                  <a:lnTo>
                    <a:pt x="375" y="200"/>
                  </a:lnTo>
                  <a:lnTo>
                    <a:pt x="371" y="200"/>
                  </a:lnTo>
                  <a:lnTo>
                    <a:pt x="371" y="200"/>
                  </a:lnTo>
                  <a:lnTo>
                    <a:pt x="368" y="197"/>
                  </a:lnTo>
                  <a:lnTo>
                    <a:pt x="368" y="193"/>
                  </a:lnTo>
                  <a:lnTo>
                    <a:pt x="370" y="188"/>
                  </a:lnTo>
                  <a:lnTo>
                    <a:pt x="371" y="184"/>
                  </a:lnTo>
                  <a:lnTo>
                    <a:pt x="371" y="184"/>
                  </a:lnTo>
                  <a:lnTo>
                    <a:pt x="379" y="179"/>
                  </a:lnTo>
                  <a:lnTo>
                    <a:pt x="381" y="175"/>
                  </a:lnTo>
                  <a:lnTo>
                    <a:pt x="382" y="170"/>
                  </a:lnTo>
                  <a:lnTo>
                    <a:pt x="382" y="170"/>
                  </a:lnTo>
                  <a:lnTo>
                    <a:pt x="382" y="161"/>
                  </a:lnTo>
                  <a:lnTo>
                    <a:pt x="382" y="161"/>
                  </a:lnTo>
                  <a:lnTo>
                    <a:pt x="381" y="157"/>
                  </a:lnTo>
                  <a:lnTo>
                    <a:pt x="379" y="153"/>
                  </a:lnTo>
                  <a:lnTo>
                    <a:pt x="373" y="146"/>
                  </a:lnTo>
                  <a:lnTo>
                    <a:pt x="373" y="146"/>
                  </a:lnTo>
                  <a:lnTo>
                    <a:pt x="368" y="139"/>
                  </a:lnTo>
                  <a:lnTo>
                    <a:pt x="366" y="137"/>
                  </a:lnTo>
                  <a:lnTo>
                    <a:pt x="362" y="133"/>
                  </a:lnTo>
                  <a:lnTo>
                    <a:pt x="362" y="133"/>
                  </a:lnTo>
                  <a:lnTo>
                    <a:pt x="355" y="130"/>
                  </a:lnTo>
                  <a:lnTo>
                    <a:pt x="346" y="128"/>
                  </a:lnTo>
                  <a:lnTo>
                    <a:pt x="337" y="126"/>
                  </a:lnTo>
                  <a:lnTo>
                    <a:pt x="330" y="121"/>
                  </a:lnTo>
                  <a:lnTo>
                    <a:pt x="330" y="121"/>
                  </a:lnTo>
                  <a:lnTo>
                    <a:pt x="324" y="115"/>
                  </a:lnTo>
                  <a:lnTo>
                    <a:pt x="319" y="110"/>
                  </a:lnTo>
                  <a:lnTo>
                    <a:pt x="319" y="110"/>
                  </a:lnTo>
                  <a:lnTo>
                    <a:pt x="314" y="110"/>
                  </a:lnTo>
                  <a:lnTo>
                    <a:pt x="308" y="110"/>
                  </a:lnTo>
                  <a:lnTo>
                    <a:pt x="308" y="110"/>
                  </a:lnTo>
                  <a:lnTo>
                    <a:pt x="303" y="108"/>
                  </a:lnTo>
                  <a:lnTo>
                    <a:pt x="297" y="105"/>
                  </a:lnTo>
                  <a:lnTo>
                    <a:pt x="295" y="99"/>
                  </a:lnTo>
                  <a:lnTo>
                    <a:pt x="295" y="95"/>
                  </a:lnTo>
                  <a:lnTo>
                    <a:pt x="295" y="94"/>
                  </a:lnTo>
                  <a:lnTo>
                    <a:pt x="295" y="94"/>
                  </a:lnTo>
                  <a:lnTo>
                    <a:pt x="299" y="90"/>
                  </a:lnTo>
                  <a:lnTo>
                    <a:pt x="303" y="88"/>
                  </a:lnTo>
                  <a:lnTo>
                    <a:pt x="310" y="88"/>
                  </a:lnTo>
                  <a:lnTo>
                    <a:pt x="310" y="88"/>
                  </a:lnTo>
                  <a:lnTo>
                    <a:pt x="310" y="85"/>
                  </a:lnTo>
                  <a:lnTo>
                    <a:pt x="308" y="83"/>
                  </a:lnTo>
                  <a:lnTo>
                    <a:pt x="303" y="83"/>
                  </a:lnTo>
                  <a:lnTo>
                    <a:pt x="290" y="81"/>
                  </a:lnTo>
                  <a:lnTo>
                    <a:pt x="290" y="81"/>
                  </a:lnTo>
                  <a:lnTo>
                    <a:pt x="285" y="79"/>
                  </a:lnTo>
                  <a:lnTo>
                    <a:pt x="279" y="76"/>
                  </a:lnTo>
                  <a:lnTo>
                    <a:pt x="277" y="70"/>
                  </a:lnTo>
                  <a:lnTo>
                    <a:pt x="276" y="65"/>
                  </a:lnTo>
                  <a:lnTo>
                    <a:pt x="276" y="65"/>
                  </a:lnTo>
                  <a:lnTo>
                    <a:pt x="279" y="59"/>
                  </a:lnTo>
                  <a:lnTo>
                    <a:pt x="283" y="56"/>
                  </a:lnTo>
                  <a:lnTo>
                    <a:pt x="288" y="54"/>
                  </a:lnTo>
                  <a:lnTo>
                    <a:pt x="295" y="54"/>
                  </a:lnTo>
                  <a:lnTo>
                    <a:pt x="295" y="54"/>
                  </a:lnTo>
                  <a:lnTo>
                    <a:pt x="306" y="56"/>
                  </a:lnTo>
                  <a:lnTo>
                    <a:pt x="315" y="57"/>
                  </a:lnTo>
                  <a:lnTo>
                    <a:pt x="319" y="61"/>
                  </a:lnTo>
                  <a:lnTo>
                    <a:pt x="321" y="65"/>
                  </a:lnTo>
                  <a:lnTo>
                    <a:pt x="323" y="68"/>
                  </a:lnTo>
                  <a:lnTo>
                    <a:pt x="323" y="76"/>
                  </a:lnTo>
                  <a:lnTo>
                    <a:pt x="323" y="76"/>
                  </a:lnTo>
                  <a:lnTo>
                    <a:pt x="323" y="79"/>
                  </a:lnTo>
                  <a:lnTo>
                    <a:pt x="324" y="83"/>
                  </a:lnTo>
                  <a:lnTo>
                    <a:pt x="328" y="86"/>
                  </a:lnTo>
                  <a:lnTo>
                    <a:pt x="332" y="88"/>
                  </a:lnTo>
                  <a:lnTo>
                    <a:pt x="335" y="90"/>
                  </a:lnTo>
                  <a:lnTo>
                    <a:pt x="341" y="90"/>
                  </a:lnTo>
                  <a:lnTo>
                    <a:pt x="344" y="90"/>
                  </a:lnTo>
                  <a:lnTo>
                    <a:pt x="350" y="86"/>
                  </a:lnTo>
                  <a:lnTo>
                    <a:pt x="350" y="86"/>
                  </a:lnTo>
                  <a:lnTo>
                    <a:pt x="353" y="83"/>
                  </a:lnTo>
                  <a:lnTo>
                    <a:pt x="357" y="77"/>
                  </a:lnTo>
                  <a:lnTo>
                    <a:pt x="357" y="77"/>
                  </a:lnTo>
                  <a:lnTo>
                    <a:pt x="361" y="74"/>
                  </a:lnTo>
                  <a:lnTo>
                    <a:pt x="366" y="74"/>
                  </a:lnTo>
                  <a:lnTo>
                    <a:pt x="371" y="74"/>
                  </a:lnTo>
                  <a:lnTo>
                    <a:pt x="375" y="74"/>
                  </a:lnTo>
                  <a:lnTo>
                    <a:pt x="375" y="74"/>
                  </a:lnTo>
                  <a:lnTo>
                    <a:pt x="386" y="81"/>
                  </a:lnTo>
                  <a:lnTo>
                    <a:pt x="395" y="86"/>
                  </a:lnTo>
                  <a:lnTo>
                    <a:pt x="395" y="86"/>
                  </a:lnTo>
                  <a:lnTo>
                    <a:pt x="404" y="92"/>
                  </a:lnTo>
                  <a:lnTo>
                    <a:pt x="415" y="94"/>
                  </a:lnTo>
                  <a:lnTo>
                    <a:pt x="415" y="94"/>
                  </a:lnTo>
                  <a:lnTo>
                    <a:pt x="429" y="97"/>
                  </a:lnTo>
                  <a:lnTo>
                    <a:pt x="429" y="97"/>
                  </a:lnTo>
                  <a:lnTo>
                    <a:pt x="444" y="101"/>
                  </a:lnTo>
                  <a:lnTo>
                    <a:pt x="451" y="103"/>
                  </a:lnTo>
                  <a:lnTo>
                    <a:pt x="458" y="108"/>
                  </a:lnTo>
                  <a:lnTo>
                    <a:pt x="458" y="108"/>
                  </a:lnTo>
                  <a:lnTo>
                    <a:pt x="462" y="112"/>
                  </a:lnTo>
                  <a:lnTo>
                    <a:pt x="466" y="117"/>
                  </a:lnTo>
                  <a:lnTo>
                    <a:pt x="466" y="117"/>
                  </a:lnTo>
                  <a:lnTo>
                    <a:pt x="473" y="121"/>
                  </a:lnTo>
                  <a:lnTo>
                    <a:pt x="482" y="124"/>
                  </a:lnTo>
                  <a:lnTo>
                    <a:pt x="482" y="124"/>
                  </a:lnTo>
                  <a:lnTo>
                    <a:pt x="485" y="128"/>
                  </a:lnTo>
                  <a:lnTo>
                    <a:pt x="489" y="132"/>
                  </a:lnTo>
                  <a:lnTo>
                    <a:pt x="496" y="139"/>
                  </a:lnTo>
                  <a:lnTo>
                    <a:pt x="496" y="139"/>
                  </a:lnTo>
                  <a:lnTo>
                    <a:pt x="500" y="143"/>
                  </a:lnTo>
                  <a:lnTo>
                    <a:pt x="504" y="144"/>
                  </a:lnTo>
                  <a:lnTo>
                    <a:pt x="513" y="148"/>
                  </a:lnTo>
                  <a:lnTo>
                    <a:pt x="522" y="152"/>
                  </a:lnTo>
                  <a:lnTo>
                    <a:pt x="525" y="153"/>
                  </a:lnTo>
                  <a:lnTo>
                    <a:pt x="527" y="157"/>
                  </a:lnTo>
                  <a:lnTo>
                    <a:pt x="527" y="157"/>
                  </a:lnTo>
                  <a:lnTo>
                    <a:pt x="527" y="162"/>
                  </a:lnTo>
                  <a:lnTo>
                    <a:pt x="523" y="166"/>
                  </a:lnTo>
                  <a:lnTo>
                    <a:pt x="516" y="173"/>
                  </a:lnTo>
                  <a:lnTo>
                    <a:pt x="516" y="173"/>
                  </a:lnTo>
                  <a:close/>
                  <a:moveTo>
                    <a:pt x="511" y="850"/>
                  </a:moveTo>
                  <a:lnTo>
                    <a:pt x="511" y="850"/>
                  </a:lnTo>
                  <a:lnTo>
                    <a:pt x="504" y="850"/>
                  </a:lnTo>
                  <a:lnTo>
                    <a:pt x="496" y="850"/>
                  </a:lnTo>
                  <a:lnTo>
                    <a:pt x="496" y="850"/>
                  </a:lnTo>
                  <a:lnTo>
                    <a:pt x="493" y="850"/>
                  </a:lnTo>
                  <a:lnTo>
                    <a:pt x="489" y="846"/>
                  </a:lnTo>
                  <a:lnTo>
                    <a:pt x="489" y="846"/>
                  </a:lnTo>
                  <a:lnTo>
                    <a:pt x="482" y="845"/>
                  </a:lnTo>
                  <a:lnTo>
                    <a:pt x="478" y="845"/>
                  </a:lnTo>
                  <a:lnTo>
                    <a:pt x="476" y="846"/>
                  </a:lnTo>
                  <a:lnTo>
                    <a:pt x="476" y="846"/>
                  </a:lnTo>
                  <a:lnTo>
                    <a:pt x="473" y="848"/>
                  </a:lnTo>
                  <a:lnTo>
                    <a:pt x="473" y="852"/>
                  </a:lnTo>
                  <a:lnTo>
                    <a:pt x="473" y="852"/>
                  </a:lnTo>
                  <a:lnTo>
                    <a:pt x="473" y="854"/>
                  </a:lnTo>
                  <a:lnTo>
                    <a:pt x="473" y="857"/>
                  </a:lnTo>
                  <a:lnTo>
                    <a:pt x="478" y="859"/>
                  </a:lnTo>
                  <a:lnTo>
                    <a:pt x="482" y="863"/>
                  </a:lnTo>
                  <a:lnTo>
                    <a:pt x="485" y="866"/>
                  </a:lnTo>
                  <a:lnTo>
                    <a:pt x="485" y="866"/>
                  </a:lnTo>
                  <a:lnTo>
                    <a:pt x="484" y="870"/>
                  </a:lnTo>
                  <a:lnTo>
                    <a:pt x="482" y="875"/>
                  </a:lnTo>
                  <a:lnTo>
                    <a:pt x="482" y="875"/>
                  </a:lnTo>
                  <a:lnTo>
                    <a:pt x="482" y="881"/>
                  </a:lnTo>
                  <a:lnTo>
                    <a:pt x="484" y="886"/>
                  </a:lnTo>
                  <a:lnTo>
                    <a:pt x="484" y="886"/>
                  </a:lnTo>
                  <a:lnTo>
                    <a:pt x="487" y="895"/>
                  </a:lnTo>
                  <a:lnTo>
                    <a:pt x="495" y="901"/>
                  </a:lnTo>
                  <a:lnTo>
                    <a:pt x="504" y="902"/>
                  </a:lnTo>
                  <a:lnTo>
                    <a:pt x="513" y="902"/>
                  </a:lnTo>
                  <a:lnTo>
                    <a:pt x="513" y="902"/>
                  </a:lnTo>
                  <a:lnTo>
                    <a:pt x="522" y="899"/>
                  </a:lnTo>
                  <a:lnTo>
                    <a:pt x="525" y="895"/>
                  </a:lnTo>
                  <a:lnTo>
                    <a:pt x="529" y="892"/>
                  </a:lnTo>
                  <a:lnTo>
                    <a:pt x="529" y="886"/>
                  </a:lnTo>
                  <a:lnTo>
                    <a:pt x="527" y="874"/>
                  </a:lnTo>
                  <a:lnTo>
                    <a:pt x="525" y="861"/>
                  </a:lnTo>
                  <a:lnTo>
                    <a:pt x="525" y="861"/>
                  </a:lnTo>
                  <a:lnTo>
                    <a:pt x="523" y="854"/>
                  </a:lnTo>
                  <a:lnTo>
                    <a:pt x="522" y="852"/>
                  </a:lnTo>
                  <a:lnTo>
                    <a:pt x="516" y="850"/>
                  </a:lnTo>
                  <a:lnTo>
                    <a:pt x="511" y="850"/>
                  </a:lnTo>
                  <a:lnTo>
                    <a:pt x="511" y="850"/>
                  </a:lnTo>
                  <a:close/>
                  <a:moveTo>
                    <a:pt x="598" y="559"/>
                  </a:moveTo>
                  <a:lnTo>
                    <a:pt x="598" y="559"/>
                  </a:lnTo>
                  <a:lnTo>
                    <a:pt x="598" y="551"/>
                  </a:lnTo>
                  <a:lnTo>
                    <a:pt x="600" y="544"/>
                  </a:lnTo>
                  <a:lnTo>
                    <a:pt x="601" y="537"/>
                  </a:lnTo>
                  <a:lnTo>
                    <a:pt x="600" y="530"/>
                  </a:lnTo>
                  <a:lnTo>
                    <a:pt x="600" y="530"/>
                  </a:lnTo>
                  <a:lnTo>
                    <a:pt x="598" y="523"/>
                  </a:lnTo>
                  <a:lnTo>
                    <a:pt x="594" y="515"/>
                  </a:lnTo>
                  <a:lnTo>
                    <a:pt x="589" y="510"/>
                  </a:lnTo>
                  <a:lnTo>
                    <a:pt x="581" y="504"/>
                  </a:lnTo>
                  <a:lnTo>
                    <a:pt x="581" y="504"/>
                  </a:lnTo>
                  <a:lnTo>
                    <a:pt x="574" y="499"/>
                  </a:lnTo>
                  <a:lnTo>
                    <a:pt x="569" y="494"/>
                  </a:lnTo>
                  <a:lnTo>
                    <a:pt x="569" y="494"/>
                  </a:lnTo>
                  <a:lnTo>
                    <a:pt x="567" y="490"/>
                  </a:lnTo>
                  <a:lnTo>
                    <a:pt x="565" y="488"/>
                  </a:lnTo>
                  <a:lnTo>
                    <a:pt x="565" y="488"/>
                  </a:lnTo>
                  <a:lnTo>
                    <a:pt x="560" y="485"/>
                  </a:lnTo>
                  <a:lnTo>
                    <a:pt x="560" y="485"/>
                  </a:lnTo>
                  <a:lnTo>
                    <a:pt x="556" y="481"/>
                  </a:lnTo>
                  <a:lnTo>
                    <a:pt x="554" y="474"/>
                  </a:lnTo>
                  <a:lnTo>
                    <a:pt x="552" y="461"/>
                  </a:lnTo>
                  <a:lnTo>
                    <a:pt x="552" y="461"/>
                  </a:lnTo>
                  <a:lnTo>
                    <a:pt x="551" y="450"/>
                  </a:lnTo>
                  <a:lnTo>
                    <a:pt x="547" y="441"/>
                  </a:lnTo>
                  <a:lnTo>
                    <a:pt x="547" y="441"/>
                  </a:lnTo>
                  <a:lnTo>
                    <a:pt x="545" y="434"/>
                  </a:lnTo>
                  <a:lnTo>
                    <a:pt x="542" y="427"/>
                  </a:lnTo>
                  <a:lnTo>
                    <a:pt x="542" y="427"/>
                  </a:lnTo>
                  <a:lnTo>
                    <a:pt x="534" y="421"/>
                  </a:lnTo>
                  <a:lnTo>
                    <a:pt x="527" y="416"/>
                  </a:lnTo>
                  <a:lnTo>
                    <a:pt x="520" y="412"/>
                  </a:lnTo>
                  <a:lnTo>
                    <a:pt x="513" y="405"/>
                  </a:lnTo>
                  <a:lnTo>
                    <a:pt x="513" y="405"/>
                  </a:lnTo>
                  <a:lnTo>
                    <a:pt x="507" y="398"/>
                  </a:lnTo>
                  <a:lnTo>
                    <a:pt x="504" y="390"/>
                  </a:lnTo>
                  <a:lnTo>
                    <a:pt x="498" y="374"/>
                  </a:lnTo>
                  <a:lnTo>
                    <a:pt x="498" y="374"/>
                  </a:lnTo>
                  <a:lnTo>
                    <a:pt x="491" y="363"/>
                  </a:lnTo>
                  <a:lnTo>
                    <a:pt x="491" y="363"/>
                  </a:lnTo>
                  <a:lnTo>
                    <a:pt x="487" y="352"/>
                  </a:lnTo>
                  <a:lnTo>
                    <a:pt x="485" y="342"/>
                  </a:lnTo>
                  <a:lnTo>
                    <a:pt x="485" y="342"/>
                  </a:lnTo>
                  <a:lnTo>
                    <a:pt x="485" y="331"/>
                  </a:lnTo>
                  <a:lnTo>
                    <a:pt x="484" y="320"/>
                  </a:lnTo>
                  <a:lnTo>
                    <a:pt x="484" y="320"/>
                  </a:lnTo>
                  <a:lnTo>
                    <a:pt x="482" y="316"/>
                  </a:lnTo>
                  <a:lnTo>
                    <a:pt x="478" y="313"/>
                  </a:lnTo>
                  <a:lnTo>
                    <a:pt x="475" y="311"/>
                  </a:lnTo>
                  <a:lnTo>
                    <a:pt x="471" y="311"/>
                  </a:lnTo>
                  <a:lnTo>
                    <a:pt x="471" y="311"/>
                  </a:lnTo>
                  <a:lnTo>
                    <a:pt x="466" y="311"/>
                  </a:lnTo>
                  <a:lnTo>
                    <a:pt x="464" y="309"/>
                  </a:lnTo>
                  <a:lnTo>
                    <a:pt x="462" y="307"/>
                  </a:lnTo>
                  <a:lnTo>
                    <a:pt x="462" y="307"/>
                  </a:lnTo>
                  <a:lnTo>
                    <a:pt x="457" y="300"/>
                  </a:lnTo>
                  <a:lnTo>
                    <a:pt x="455" y="293"/>
                  </a:lnTo>
                  <a:lnTo>
                    <a:pt x="451" y="276"/>
                  </a:lnTo>
                  <a:lnTo>
                    <a:pt x="451" y="276"/>
                  </a:lnTo>
                  <a:lnTo>
                    <a:pt x="451" y="267"/>
                  </a:lnTo>
                  <a:lnTo>
                    <a:pt x="449" y="262"/>
                  </a:lnTo>
                  <a:lnTo>
                    <a:pt x="446" y="258"/>
                  </a:lnTo>
                  <a:lnTo>
                    <a:pt x="446" y="258"/>
                  </a:lnTo>
                  <a:lnTo>
                    <a:pt x="444" y="257"/>
                  </a:lnTo>
                  <a:lnTo>
                    <a:pt x="440" y="257"/>
                  </a:lnTo>
                  <a:lnTo>
                    <a:pt x="437" y="258"/>
                  </a:lnTo>
                  <a:lnTo>
                    <a:pt x="435" y="260"/>
                  </a:lnTo>
                  <a:lnTo>
                    <a:pt x="435" y="260"/>
                  </a:lnTo>
                  <a:lnTo>
                    <a:pt x="433" y="267"/>
                  </a:lnTo>
                  <a:lnTo>
                    <a:pt x="433" y="275"/>
                  </a:lnTo>
                  <a:lnTo>
                    <a:pt x="435" y="282"/>
                  </a:lnTo>
                  <a:lnTo>
                    <a:pt x="435" y="289"/>
                  </a:lnTo>
                  <a:lnTo>
                    <a:pt x="435" y="289"/>
                  </a:lnTo>
                  <a:lnTo>
                    <a:pt x="433" y="295"/>
                  </a:lnTo>
                  <a:lnTo>
                    <a:pt x="431" y="298"/>
                  </a:lnTo>
                  <a:lnTo>
                    <a:pt x="428" y="302"/>
                  </a:lnTo>
                  <a:lnTo>
                    <a:pt x="426" y="307"/>
                  </a:lnTo>
                  <a:lnTo>
                    <a:pt x="426" y="307"/>
                  </a:lnTo>
                  <a:lnTo>
                    <a:pt x="426" y="314"/>
                  </a:lnTo>
                  <a:lnTo>
                    <a:pt x="428" y="320"/>
                  </a:lnTo>
                  <a:lnTo>
                    <a:pt x="429" y="325"/>
                  </a:lnTo>
                  <a:lnTo>
                    <a:pt x="431" y="333"/>
                  </a:lnTo>
                  <a:lnTo>
                    <a:pt x="431" y="333"/>
                  </a:lnTo>
                  <a:lnTo>
                    <a:pt x="429" y="340"/>
                  </a:lnTo>
                  <a:lnTo>
                    <a:pt x="429" y="340"/>
                  </a:lnTo>
                  <a:lnTo>
                    <a:pt x="428" y="345"/>
                  </a:lnTo>
                  <a:lnTo>
                    <a:pt x="428" y="345"/>
                  </a:lnTo>
                  <a:lnTo>
                    <a:pt x="426" y="349"/>
                  </a:lnTo>
                  <a:lnTo>
                    <a:pt x="424" y="352"/>
                  </a:lnTo>
                  <a:lnTo>
                    <a:pt x="424" y="352"/>
                  </a:lnTo>
                  <a:lnTo>
                    <a:pt x="422" y="363"/>
                  </a:lnTo>
                  <a:lnTo>
                    <a:pt x="422" y="363"/>
                  </a:lnTo>
                  <a:lnTo>
                    <a:pt x="422" y="367"/>
                  </a:lnTo>
                  <a:lnTo>
                    <a:pt x="422" y="369"/>
                  </a:lnTo>
                  <a:lnTo>
                    <a:pt x="420" y="371"/>
                  </a:lnTo>
                  <a:lnTo>
                    <a:pt x="420" y="371"/>
                  </a:lnTo>
                  <a:lnTo>
                    <a:pt x="413" y="372"/>
                  </a:lnTo>
                  <a:lnTo>
                    <a:pt x="406" y="372"/>
                  </a:lnTo>
                  <a:lnTo>
                    <a:pt x="399" y="371"/>
                  </a:lnTo>
                  <a:lnTo>
                    <a:pt x="393" y="369"/>
                  </a:lnTo>
                  <a:lnTo>
                    <a:pt x="393" y="369"/>
                  </a:lnTo>
                  <a:lnTo>
                    <a:pt x="386" y="365"/>
                  </a:lnTo>
                  <a:lnTo>
                    <a:pt x="381" y="358"/>
                  </a:lnTo>
                  <a:lnTo>
                    <a:pt x="373" y="343"/>
                  </a:lnTo>
                  <a:lnTo>
                    <a:pt x="373" y="343"/>
                  </a:lnTo>
                  <a:lnTo>
                    <a:pt x="368" y="336"/>
                  </a:lnTo>
                  <a:lnTo>
                    <a:pt x="361" y="334"/>
                  </a:lnTo>
                  <a:lnTo>
                    <a:pt x="361" y="334"/>
                  </a:lnTo>
                  <a:lnTo>
                    <a:pt x="353" y="331"/>
                  </a:lnTo>
                  <a:lnTo>
                    <a:pt x="348" y="325"/>
                  </a:lnTo>
                  <a:lnTo>
                    <a:pt x="344" y="318"/>
                  </a:lnTo>
                  <a:lnTo>
                    <a:pt x="342" y="313"/>
                  </a:lnTo>
                  <a:lnTo>
                    <a:pt x="342" y="313"/>
                  </a:lnTo>
                  <a:lnTo>
                    <a:pt x="342" y="307"/>
                  </a:lnTo>
                  <a:lnTo>
                    <a:pt x="344" y="302"/>
                  </a:lnTo>
                  <a:lnTo>
                    <a:pt x="352" y="295"/>
                  </a:lnTo>
                  <a:lnTo>
                    <a:pt x="357" y="287"/>
                  </a:lnTo>
                  <a:lnTo>
                    <a:pt x="359" y="284"/>
                  </a:lnTo>
                  <a:lnTo>
                    <a:pt x="357" y="278"/>
                  </a:lnTo>
                  <a:lnTo>
                    <a:pt x="357" y="278"/>
                  </a:lnTo>
                  <a:lnTo>
                    <a:pt x="355" y="276"/>
                  </a:lnTo>
                  <a:lnTo>
                    <a:pt x="352" y="275"/>
                  </a:lnTo>
                  <a:lnTo>
                    <a:pt x="344" y="273"/>
                  </a:lnTo>
                  <a:lnTo>
                    <a:pt x="328" y="271"/>
                  </a:lnTo>
                  <a:lnTo>
                    <a:pt x="328" y="271"/>
                  </a:lnTo>
                  <a:lnTo>
                    <a:pt x="321" y="269"/>
                  </a:lnTo>
                  <a:lnTo>
                    <a:pt x="315" y="266"/>
                  </a:lnTo>
                  <a:lnTo>
                    <a:pt x="315" y="266"/>
                  </a:lnTo>
                  <a:lnTo>
                    <a:pt x="310" y="262"/>
                  </a:lnTo>
                  <a:lnTo>
                    <a:pt x="299" y="258"/>
                  </a:lnTo>
                  <a:lnTo>
                    <a:pt x="294" y="257"/>
                  </a:lnTo>
                  <a:lnTo>
                    <a:pt x="288" y="257"/>
                  </a:lnTo>
                  <a:lnTo>
                    <a:pt x="285" y="258"/>
                  </a:lnTo>
                  <a:lnTo>
                    <a:pt x="285" y="262"/>
                  </a:lnTo>
                  <a:lnTo>
                    <a:pt x="285" y="262"/>
                  </a:lnTo>
                  <a:lnTo>
                    <a:pt x="285" y="264"/>
                  </a:lnTo>
                  <a:lnTo>
                    <a:pt x="288" y="267"/>
                  </a:lnTo>
                  <a:lnTo>
                    <a:pt x="288" y="267"/>
                  </a:lnTo>
                  <a:lnTo>
                    <a:pt x="288" y="271"/>
                  </a:lnTo>
                  <a:lnTo>
                    <a:pt x="288" y="273"/>
                  </a:lnTo>
                  <a:lnTo>
                    <a:pt x="285" y="275"/>
                  </a:lnTo>
                  <a:lnTo>
                    <a:pt x="281" y="276"/>
                  </a:lnTo>
                  <a:lnTo>
                    <a:pt x="281" y="276"/>
                  </a:lnTo>
                  <a:lnTo>
                    <a:pt x="276" y="275"/>
                  </a:lnTo>
                  <a:lnTo>
                    <a:pt x="272" y="275"/>
                  </a:lnTo>
                  <a:lnTo>
                    <a:pt x="268" y="276"/>
                  </a:lnTo>
                  <a:lnTo>
                    <a:pt x="268" y="276"/>
                  </a:lnTo>
                  <a:lnTo>
                    <a:pt x="263" y="282"/>
                  </a:lnTo>
                  <a:lnTo>
                    <a:pt x="261" y="289"/>
                  </a:lnTo>
                  <a:lnTo>
                    <a:pt x="261" y="289"/>
                  </a:lnTo>
                  <a:lnTo>
                    <a:pt x="259" y="293"/>
                  </a:lnTo>
                  <a:lnTo>
                    <a:pt x="257" y="296"/>
                  </a:lnTo>
                  <a:lnTo>
                    <a:pt x="252" y="300"/>
                  </a:lnTo>
                  <a:lnTo>
                    <a:pt x="252" y="300"/>
                  </a:lnTo>
                  <a:lnTo>
                    <a:pt x="250" y="305"/>
                  </a:lnTo>
                  <a:lnTo>
                    <a:pt x="250" y="311"/>
                  </a:lnTo>
                  <a:lnTo>
                    <a:pt x="250" y="311"/>
                  </a:lnTo>
                  <a:lnTo>
                    <a:pt x="252" y="318"/>
                  </a:lnTo>
                  <a:lnTo>
                    <a:pt x="250" y="320"/>
                  </a:lnTo>
                  <a:lnTo>
                    <a:pt x="247" y="322"/>
                  </a:lnTo>
                  <a:lnTo>
                    <a:pt x="247" y="322"/>
                  </a:lnTo>
                  <a:lnTo>
                    <a:pt x="241" y="323"/>
                  </a:lnTo>
                  <a:lnTo>
                    <a:pt x="238" y="323"/>
                  </a:lnTo>
                  <a:lnTo>
                    <a:pt x="234" y="322"/>
                  </a:lnTo>
                  <a:lnTo>
                    <a:pt x="228" y="318"/>
                  </a:lnTo>
                  <a:lnTo>
                    <a:pt x="228" y="318"/>
                  </a:lnTo>
                  <a:lnTo>
                    <a:pt x="221" y="311"/>
                  </a:lnTo>
                  <a:lnTo>
                    <a:pt x="214" y="305"/>
                  </a:lnTo>
                  <a:lnTo>
                    <a:pt x="210" y="304"/>
                  </a:lnTo>
                  <a:lnTo>
                    <a:pt x="207" y="304"/>
                  </a:lnTo>
                  <a:lnTo>
                    <a:pt x="203" y="307"/>
                  </a:lnTo>
                  <a:lnTo>
                    <a:pt x="200" y="311"/>
                  </a:lnTo>
                  <a:lnTo>
                    <a:pt x="200" y="311"/>
                  </a:lnTo>
                  <a:lnTo>
                    <a:pt x="196" y="316"/>
                  </a:lnTo>
                  <a:lnTo>
                    <a:pt x="190" y="320"/>
                  </a:lnTo>
                  <a:lnTo>
                    <a:pt x="178" y="325"/>
                  </a:lnTo>
                  <a:lnTo>
                    <a:pt x="178" y="325"/>
                  </a:lnTo>
                  <a:lnTo>
                    <a:pt x="172" y="331"/>
                  </a:lnTo>
                  <a:lnTo>
                    <a:pt x="171" y="334"/>
                  </a:lnTo>
                  <a:lnTo>
                    <a:pt x="167" y="345"/>
                  </a:lnTo>
                  <a:lnTo>
                    <a:pt x="167" y="345"/>
                  </a:lnTo>
                  <a:lnTo>
                    <a:pt x="165" y="352"/>
                  </a:lnTo>
                  <a:lnTo>
                    <a:pt x="160" y="356"/>
                  </a:lnTo>
                  <a:lnTo>
                    <a:pt x="147" y="360"/>
                  </a:lnTo>
                  <a:lnTo>
                    <a:pt x="147" y="360"/>
                  </a:lnTo>
                  <a:lnTo>
                    <a:pt x="142" y="361"/>
                  </a:lnTo>
                  <a:lnTo>
                    <a:pt x="138" y="365"/>
                  </a:lnTo>
                  <a:lnTo>
                    <a:pt x="136" y="371"/>
                  </a:lnTo>
                  <a:lnTo>
                    <a:pt x="138" y="376"/>
                  </a:lnTo>
                  <a:lnTo>
                    <a:pt x="138" y="376"/>
                  </a:lnTo>
                  <a:lnTo>
                    <a:pt x="138" y="381"/>
                  </a:lnTo>
                  <a:lnTo>
                    <a:pt x="136" y="387"/>
                  </a:lnTo>
                  <a:lnTo>
                    <a:pt x="136" y="387"/>
                  </a:lnTo>
                  <a:lnTo>
                    <a:pt x="131" y="394"/>
                  </a:lnTo>
                  <a:lnTo>
                    <a:pt x="129" y="396"/>
                  </a:lnTo>
                  <a:lnTo>
                    <a:pt x="127" y="401"/>
                  </a:lnTo>
                  <a:lnTo>
                    <a:pt x="127" y="401"/>
                  </a:lnTo>
                  <a:lnTo>
                    <a:pt x="127" y="405"/>
                  </a:lnTo>
                  <a:lnTo>
                    <a:pt x="123" y="409"/>
                  </a:lnTo>
                  <a:lnTo>
                    <a:pt x="123" y="409"/>
                  </a:lnTo>
                  <a:lnTo>
                    <a:pt x="118" y="412"/>
                  </a:lnTo>
                  <a:lnTo>
                    <a:pt x="113" y="412"/>
                  </a:lnTo>
                  <a:lnTo>
                    <a:pt x="113" y="412"/>
                  </a:lnTo>
                  <a:lnTo>
                    <a:pt x="104" y="412"/>
                  </a:lnTo>
                  <a:lnTo>
                    <a:pt x="100" y="414"/>
                  </a:lnTo>
                  <a:lnTo>
                    <a:pt x="96" y="416"/>
                  </a:lnTo>
                  <a:lnTo>
                    <a:pt x="96" y="416"/>
                  </a:lnTo>
                  <a:lnTo>
                    <a:pt x="95" y="418"/>
                  </a:lnTo>
                  <a:lnTo>
                    <a:pt x="91" y="419"/>
                  </a:lnTo>
                  <a:lnTo>
                    <a:pt x="91" y="419"/>
                  </a:lnTo>
                  <a:lnTo>
                    <a:pt x="89" y="421"/>
                  </a:lnTo>
                  <a:lnTo>
                    <a:pt x="89" y="421"/>
                  </a:lnTo>
                  <a:lnTo>
                    <a:pt x="82" y="425"/>
                  </a:lnTo>
                  <a:lnTo>
                    <a:pt x="82" y="425"/>
                  </a:lnTo>
                  <a:lnTo>
                    <a:pt x="78" y="428"/>
                  </a:lnTo>
                  <a:lnTo>
                    <a:pt x="78" y="428"/>
                  </a:lnTo>
                  <a:lnTo>
                    <a:pt x="75" y="430"/>
                  </a:lnTo>
                  <a:lnTo>
                    <a:pt x="71" y="432"/>
                  </a:lnTo>
                  <a:lnTo>
                    <a:pt x="62" y="434"/>
                  </a:lnTo>
                  <a:lnTo>
                    <a:pt x="62" y="434"/>
                  </a:lnTo>
                  <a:lnTo>
                    <a:pt x="53" y="437"/>
                  </a:lnTo>
                  <a:lnTo>
                    <a:pt x="44" y="443"/>
                  </a:lnTo>
                  <a:lnTo>
                    <a:pt x="37" y="450"/>
                  </a:lnTo>
                  <a:lnTo>
                    <a:pt x="26" y="454"/>
                  </a:lnTo>
                  <a:lnTo>
                    <a:pt x="26" y="454"/>
                  </a:lnTo>
                  <a:lnTo>
                    <a:pt x="17" y="459"/>
                  </a:lnTo>
                  <a:lnTo>
                    <a:pt x="11" y="463"/>
                  </a:lnTo>
                  <a:lnTo>
                    <a:pt x="8" y="466"/>
                  </a:lnTo>
                  <a:lnTo>
                    <a:pt x="8" y="466"/>
                  </a:lnTo>
                  <a:lnTo>
                    <a:pt x="2" y="477"/>
                  </a:lnTo>
                  <a:lnTo>
                    <a:pt x="0" y="488"/>
                  </a:lnTo>
                  <a:lnTo>
                    <a:pt x="2" y="497"/>
                  </a:lnTo>
                  <a:lnTo>
                    <a:pt x="8" y="508"/>
                  </a:lnTo>
                  <a:lnTo>
                    <a:pt x="8" y="508"/>
                  </a:lnTo>
                  <a:lnTo>
                    <a:pt x="11" y="515"/>
                  </a:lnTo>
                  <a:lnTo>
                    <a:pt x="15" y="524"/>
                  </a:lnTo>
                  <a:lnTo>
                    <a:pt x="15" y="524"/>
                  </a:lnTo>
                  <a:lnTo>
                    <a:pt x="13" y="530"/>
                  </a:lnTo>
                  <a:lnTo>
                    <a:pt x="9" y="535"/>
                  </a:lnTo>
                  <a:lnTo>
                    <a:pt x="9" y="535"/>
                  </a:lnTo>
                  <a:lnTo>
                    <a:pt x="8" y="542"/>
                  </a:lnTo>
                  <a:lnTo>
                    <a:pt x="8" y="550"/>
                  </a:lnTo>
                  <a:lnTo>
                    <a:pt x="9" y="557"/>
                  </a:lnTo>
                  <a:lnTo>
                    <a:pt x="13" y="564"/>
                  </a:lnTo>
                  <a:lnTo>
                    <a:pt x="13" y="564"/>
                  </a:lnTo>
                  <a:lnTo>
                    <a:pt x="17" y="568"/>
                  </a:lnTo>
                  <a:lnTo>
                    <a:pt x="20" y="573"/>
                  </a:lnTo>
                  <a:lnTo>
                    <a:pt x="26" y="577"/>
                  </a:lnTo>
                  <a:lnTo>
                    <a:pt x="29" y="582"/>
                  </a:lnTo>
                  <a:lnTo>
                    <a:pt x="29" y="582"/>
                  </a:lnTo>
                  <a:lnTo>
                    <a:pt x="31" y="584"/>
                  </a:lnTo>
                  <a:lnTo>
                    <a:pt x="31" y="584"/>
                  </a:lnTo>
                  <a:lnTo>
                    <a:pt x="31" y="589"/>
                  </a:lnTo>
                  <a:lnTo>
                    <a:pt x="31" y="595"/>
                  </a:lnTo>
                  <a:lnTo>
                    <a:pt x="28" y="606"/>
                  </a:lnTo>
                  <a:lnTo>
                    <a:pt x="28" y="606"/>
                  </a:lnTo>
                  <a:lnTo>
                    <a:pt x="26" y="618"/>
                  </a:lnTo>
                  <a:lnTo>
                    <a:pt x="28" y="624"/>
                  </a:lnTo>
                  <a:lnTo>
                    <a:pt x="29" y="629"/>
                  </a:lnTo>
                  <a:lnTo>
                    <a:pt x="29" y="629"/>
                  </a:lnTo>
                  <a:lnTo>
                    <a:pt x="37" y="638"/>
                  </a:lnTo>
                  <a:lnTo>
                    <a:pt x="38" y="644"/>
                  </a:lnTo>
                  <a:lnTo>
                    <a:pt x="42" y="649"/>
                  </a:lnTo>
                  <a:lnTo>
                    <a:pt x="42" y="649"/>
                  </a:lnTo>
                  <a:lnTo>
                    <a:pt x="44" y="655"/>
                  </a:lnTo>
                  <a:lnTo>
                    <a:pt x="44" y="662"/>
                  </a:lnTo>
                  <a:lnTo>
                    <a:pt x="42" y="676"/>
                  </a:lnTo>
                  <a:lnTo>
                    <a:pt x="42" y="676"/>
                  </a:lnTo>
                  <a:lnTo>
                    <a:pt x="40" y="684"/>
                  </a:lnTo>
                  <a:lnTo>
                    <a:pt x="35" y="689"/>
                  </a:lnTo>
                  <a:lnTo>
                    <a:pt x="35" y="689"/>
                  </a:lnTo>
                  <a:lnTo>
                    <a:pt x="33" y="691"/>
                  </a:lnTo>
                  <a:lnTo>
                    <a:pt x="31" y="693"/>
                  </a:lnTo>
                  <a:lnTo>
                    <a:pt x="31" y="693"/>
                  </a:lnTo>
                  <a:lnTo>
                    <a:pt x="31" y="696"/>
                  </a:lnTo>
                  <a:lnTo>
                    <a:pt x="33" y="700"/>
                  </a:lnTo>
                  <a:lnTo>
                    <a:pt x="38" y="705"/>
                  </a:lnTo>
                  <a:lnTo>
                    <a:pt x="44" y="711"/>
                  </a:lnTo>
                  <a:lnTo>
                    <a:pt x="49" y="712"/>
                  </a:lnTo>
                  <a:lnTo>
                    <a:pt x="49" y="712"/>
                  </a:lnTo>
                  <a:lnTo>
                    <a:pt x="58" y="714"/>
                  </a:lnTo>
                  <a:lnTo>
                    <a:pt x="67" y="716"/>
                  </a:lnTo>
                  <a:lnTo>
                    <a:pt x="76" y="714"/>
                  </a:lnTo>
                  <a:lnTo>
                    <a:pt x="84" y="711"/>
                  </a:lnTo>
                  <a:lnTo>
                    <a:pt x="84" y="711"/>
                  </a:lnTo>
                  <a:lnTo>
                    <a:pt x="91" y="703"/>
                  </a:lnTo>
                  <a:lnTo>
                    <a:pt x="91" y="703"/>
                  </a:lnTo>
                  <a:lnTo>
                    <a:pt x="95" y="700"/>
                  </a:lnTo>
                  <a:lnTo>
                    <a:pt x="100" y="700"/>
                  </a:lnTo>
                  <a:lnTo>
                    <a:pt x="100" y="700"/>
                  </a:lnTo>
                  <a:lnTo>
                    <a:pt x="109" y="702"/>
                  </a:lnTo>
                  <a:lnTo>
                    <a:pt x="118" y="702"/>
                  </a:lnTo>
                  <a:lnTo>
                    <a:pt x="125" y="703"/>
                  </a:lnTo>
                  <a:lnTo>
                    <a:pt x="134" y="700"/>
                  </a:lnTo>
                  <a:lnTo>
                    <a:pt x="134" y="700"/>
                  </a:lnTo>
                  <a:lnTo>
                    <a:pt x="145" y="696"/>
                  </a:lnTo>
                  <a:lnTo>
                    <a:pt x="152" y="689"/>
                  </a:lnTo>
                  <a:lnTo>
                    <a:pt x="152" y="689"/>
                  </a:lnTo>
                  <a:lnTo>
                    <a:pt x="165" y="676"/>
                  </a:lnTo>
                  <a:lnTo>
                    <a:pt x="165" y="676"/>
                  </a:lnTo>
                  <a:lnTo>
                    <a:pt x="174" y="671"/>
                  </a:lnTo>
                  <a:lnTo>
                    <a:pt x="187" y="665"/>
                  </a:lnTo>
                  <a:lnTo>
                    <a:pt x="187" y="665"/>
                  </a:lnTo>
                  <a:lnTo>
                    <a:pt x="209" y="662"/>
                  </a:lnTo>
                  <a:lnTo>
                    <a:pt x="219" y="658"/>
                  </a:lnTo>
                  <a:lnTo>
                    <a:pt x="230" y="655"/>
                  </a:lnTo>
                  <a:lnTo>
                    <a:pt x="230" y="655"/>
                  </a:lnTo>
                  <a:lnTo>
                    <a:pt x="243" y="651"/>
                  </a:lnTo>
                  <a:lnTo>
                    <a:pt x="254" y="647"/>
                  </a:lnTo>
                  <a:lnTo>
                    <a:pt x="266" y="646"/>
                  </a:lnTo>
                  <a:lnTo>
                    <a:pt x="272" y="647"/>
                  </a:lnTo>
                  <a:lnTo>
                    <a:pt x="279" y="649"/>
                  </a:lnTo>
                  <a:lnTo>
                    <a:pt x="279" y="649"/>
                  </a:lnTo>
                  <a:lnTo>
                    <a:pt x="292" y="656"/>
                  </a:lnTo>
                  <a:lnTo>
                    <a:pt x="292" y="656"/>
                  </a:lnTo>
                  <a:lnTo>
                    <a:pt x="303" y="662"/>
                  </a:lnTo>
                  <a:lnTo>
                    <a:pt x="303" y="662"/>
                  </a:lnTo>
                  <a:lnTo>
                    <a:pt x="308" y="662"/>
                  </a:lnTo>
                  <a:lnTo>
                    <a:pt x="312" y="665"/>
                  </a:lnTo>
                  <a:lnTo>
                    <a:pt x="312" y="665"/>
                  </a:lnTo>
                  <a:lnTo>
                    <a:pt x="314" y="667"/>
                  </a:lnTo>
                  <a:lnTo>
                    <a:pt x="315" y="671"/>
                  </a:lnTo>
                  <a:lnTo>
                    <a:pt x="315" y="671"/>
                  </a:lnTo>
                  <a:lnTo>
                    <a:pt x="317" y="673"/>
                  </a:lnTo>
                  <a:lnTo>
                    <a:pt x="319" y="674"/>
                  </a:lnTo>
                  <a:lnTo>
                    <a:pt x="326" y="678"/>
                  </a:lnTo>
                  <a:lnTo>
                    <a:pt x="326" y="678"/>
                  </a:lnTo>
                  <a:lnTo>
                    <a:pt x="330" y="684"/>
                  </a:lnTo>
                  <a:lnTo>
                    <a:pt x="330" y="691"/>
                  </a:lnTo>
                  <a:lnTo>
                    <a:pt x="330" y="691"/>
                  </a:lnTo>
                  <a:lnTo>
                    <a:pt x="330" y="694"/>
                  </a:lnTo>
                  <a:lnTo>
                    <a:pt x="332" y="698"/>
                  </a:lnTo>
                  <a:lnTo>
                    <a:pt x="333" y="700"/>
                  </a:lnTo>
                  <a:lnTo>
                    <a:pt x="339" y="702"/>
                  </a:lnTo>
                  <a:lnTo>
                    <a:pt x="339" y="702"/>
                  </a:lnTo>
                  <a:lnTo>
                    <a:pt x="344" y="703"/>
                  </a:lnTo>
                  <a:lnTo>
                    <a:pt x="350" y="703"/>
                  </a:lnTo>
                  <a:lnTo>
                    <a:pt x="352" y="700"/>
                  </a:lnTo>
                  <a:lnTo>
                    <a:pt x="355" y="694"/>
                  </a:lnTo>
                  <a:lnTo>
                    <a:pt x="355" y="694"/>
                  </a:lnTo>
                  <a:lnTo>
                    <a:pt x="359" y="685"/>
                  </a:lnTo>
                  <a:lnTo>
                    <a:pt x="362" y="682"/>
                  </a:lnTo>
                  <a:lnTo>
                    <a:pt x="366" y="680"/>
                  </a:lnTo>
                  <a:lnTo>
                    <a:pt x="366" y="680"/>
                  </a:lnTo>
                  <a:lnTo>
                    <a:pt x="371" y="678"/>
                  </a:lnTo>
                  <a:lnTo>
                    <a:pt x="375" y="678"/>
                  </a:lnTo>
                  <a:lnTo>
                    <a:pt x="377" y="680"/>
                  </a:lnTo>
                  <a:lnTo>
                    <a:pt x="377" y="685"/>
                  </a:lnTo>
                  <a:lnTo>
                    <a:pt x="377" y="685"/>
                  </a:lnTo>
                  <a:lnTo>
                    <a:pt x="377" y="689"/>
                  </a:lnTo>
                  <a:lnTo>
                    <a:pt x="373" y="691"/>
                  </a:lnTo>
                  <a:lnTo>
                    <a:pt x="368" y="696"/>
                  </a:lnTo>
                  <a:lnTo>
                    <a:pt x="368" y="696"/>
                  </a:lnTo>
                  <a:lnTo>
                    <a:pt x="361" y="705"/>
                  </a:lnTo>
                  <a:lnTo>
                    <a:pt x="359" y="711"/>
                  </a:lnTo>
                  <a:lnTo>
                    <a:pt x="357" y="714"/>
                  </a:lnTo>
                  <a:lnTo>
                    <a:pt x="357" y="714"/>
                  </a:lnTo>
                  <a:lnTo>
                    <a:pt x="357" y="718"/>
                  </a:lnTo>
                  <a:lnTo>
                    <a:pt x="359" y="720"/>
                  </a:lnTo>
                  <a:lnTo>
                    <a:pt x="364" y="722"/>
                  </a:lnTo>
                  <a:lnTo>
                    <a:pt x="364" y="722"/>
                  </a:lnTo>
                  <a:lnTo>
                    <a:pt x="368" y="722"/>
                  </a:lnTo>
                  <a:lnTo>
                    <a:pt x="370" y="720"/>
                  </a:lnTo>
                  <a:lnTo>
                    <a:pt x="373" y="714"/>
                  </a:lnTo>
                  <a:lnTo>
                    <a:pt x="373" y="714"/>
                  </a:lnTo>
                  <a:lnTo>
                    <a:pt x="377" y="712"/>
                  </a:lnTo>
                  <a:lnTo>
                    <a:pt x="379" y="712"/>
                  </a:lnTo>
                  <a:lnTo>
                    <a:pt x="381" y="714"/>
                  </a:lnTo>
                  <a:lnTo>
                    <a:pt x="381" y="718"/>
                  </a:lnTo>
                  <a:lnTo>
                    <a:pt x="381" y="718"/>
                  </a:lnTo>
                  <a:lnTo>
                    <a:pt x="379" y="722"/>
                  </a:lnTo>
                  <a:lnTo>
                    <a:pt x="377" y="723"/>
                  </a:lnTo>
                  <a:lnTo>
                    <a:pt x="373" y="727"/>
                  </a:lnTo>
                  <a:lnTo>
                    <a:pt x="373" y="731"/>
                  </a:lnTo>
                  <a:lnTo>
                    <a:pt x="373" y="731"/>
                  </a:lnTo>
                  <a:lnTo>
                    <a:pt x="375" y="732"/>
                  </a:lnTo>
                  <a:lnTo>
                    <a:pt x="377" y="734"/>
                  </a:lnTo>
                  <a:lnTo>
                    <a:pt x="382" y="734"/>
                  </a:lnTo>
                  <a:lnTo>
                    <a:pt x="390" y="734"/>
                  </a:lnTo>
                  <a:lnTo>
                    <a:pt x="395" y="736"/>
                  </a:lnTo>
                  <a:lnTo>
                    <a:pt x="395" y="736"/>
                  </a:lnTo>
                  <a:lnTo>
                    <a:pt x="399" y="738"/>
                  </a:lnTo>
                  <a:lnTo>
                    <a:pt x="400" y="740"/>
                  </a:lnTo>
                  <a:lnTo>
                    <a:pt x="402" y="747"/>
                  </a:lnTo>
                  <a:lnTo>
                    <a:pt x="402" y="752"/>
                  </a:lnTo>
                  <a:lnTo>
                    <a:pt x="399" y="760"/>
                  </a:lnTo>
                  <a:lnTo>
                    <a:pt x="399" y="760"/>
                  </a:lnTo>
                  <a:lnTo>
                    <a:pt x="397" y="769"/>
                  </a:lnTo>
                  <a:lnTo>
                    <a:pt x="397" y="774"/>
                  </a:lnTo>
                  <a:lnTo>
                    <a:pt x="399" y="776"/>
                  </a:lnTo>
                  <a:lnTo>
                    <a:pt x="399" y="776"/>
                  </a:lnTo>
                  <a:lnTo>
                    <a:pt x="404" y="779"/>
                  </a:lnTo>
                  <a:lnTo>
                    <a:pt x="409" y="781"/>
                  </a:lnTo>
                  <a:lnTo>
                    <a:pt x="422" y="783"/>
                  </a:lnTo>
                  <a:lnTo>
                    <a:pt x="422" y="783"/>
                  </a:lnTo>
                  <a:lnTo>
                    <a:pt x="431" y="785"/>
                  </a:lnTo>
                  <a:lnTo>
                    <a:pt x="437" y="788"/>
                  </a:lnTo>
                  <a:lnTo>
                    <a:pt x="444" y="801"/>
                  </a:lnTo>
                  <a:lnTo>
                    <a:pt x="444" y="801"/>
                  </a:lnTo>
                  <a:lnTo>
                    <a:pt x="449" y="805"/>
                  </a:lnTo>
                  <a:lnTo>
                    <a:pt x="455" y="805"/>
                  </a:lnTo>
                  <a:lnTo>
                    <a:pt x="460" y="803"/>
                  </a:lnTo>
                  <a:lnTo>
                    <a:pt x="464" y="798"/>
                  </a:lnTo>
                  <a:lnTo>
                    <a:pt x="464" y="798"/>
                  </a:lnTo>
                  <a:lnTo>
                    <a:pt x="469" y="794"/>
                  </a:lnTo>
                  <a:lnTo>
                    <a:pt x="475" y="792"/>
                  </a:lnTo>
                  <a:lnTo>
                    <a:pt x="480" y="792"/>
                  </a:lnTo>
                  <a:lnTo>
                    <a:pt x="485" y="794"/>
                  </a:lnTo>
                  <a:lnTo>
                    <a:pt x="485" y="794"/>
                  </a:lnTo>
                  <a:lnTo>
                    <a:pt x="491" y="801"/>
                  </a:lnTo>
                  <a:lnTo>
                    <a:pt x="495" y="805"/>
                  </a:lnTo>
                  <a:lnTo>
                    <a:pt x="500" y="807"/>
                  </a:lnTo>
                  <a:lnTo>
                    <a:pt x="500" y="807"/>
                  </a:lnTo>
                  <a:lnTo>
                    <a:pt x="505" y="805"/>
                  </a:lnTo>
                  <a:lnTo>
                    <a:pt x="509" y="801"/>
                  </a:lnTo>
                  <a:lnTo>
                    <a:pt x="513" y="798"/>
                  </a:lnTo>
                  <a:lnTo>
                    <a:pt x="514" y="792"/>
                  </a:lnTo>
                  <a:lnTo>
                    <a:pt x="514" y="792"/>
                  </a:lnTo>
                  <a:lnTo>
                    <a:pt x="516" y="785"/>
                  </a:lnTo>
                  <a:lnTo>
                    <a:pt x="518" y="781"/>
                  </a:lnTo>
                  <a:lnTo>
                    <a:pt x="520" y="779"/>
                  </a:lnTo>
                  <a:lnTo>
                    <a:pt x="520" y="779"/>
                  </a:lnTo>
                  <a:lnTo>
                    <a:pt x="523" y="778"/>
                  </a:lnTo>
                  <a:lnTo>
                    <a:pt x="527" y="778"/>
                  </a:lnTo>
                  <a:lnTo>
                    <a:pt x="533" y="778"/>
                  </a:lnTo>
                  <a:lnTo>
                    <a:pt x="533" y="778"/>
                  </a:lnTo>
                  <a:lnTo>
                    <a:pt x="540" y="779"/>
                  </a:lnTo>
                  <a:lnTo>
                    <a:pt x="547" y="778"/>
                  </a:lnTo>
                  <a:lnTo>
                    <a:pt x="552" y="776"/>
                  </a:lnTo>
                  <a:lnTo>
                    <a:pt x="554" y="774"/>
                  </a:lnTo>
                  <a:lnTo>
                    <a:pt x="556" y="770"/>
                  </a:lnTo>
                  <a:lnTo>
                    <a:pt x="556" y="770"/>
                  </a:lnTo>
                  <a:lnTo>
                    <a:pt x="556" y="765"/>
                  </a:lnTo>
                  <a:lnTo>
                    <a:pt x="554" y="761"/>
                  </a:lnTo>
                  <a:lnTo>
                    <a:pt x="552" y="758"/>
                  </a:lnTo>
                  <a:lnTo>
                    <a:pt x="552" y="754"/>
                  </a:lnTo>
                  <a:lnTo>
                    <a:pt x="552" y="754"/>
                  </a:lnTo>
                  <a:lnTo>
                    <a:pt x="554" y="750"/>
                  </a:lnTo>
                  <a:lnTo>
                    <a:pt x="556" y="749"/>
                  </a:lnTo>
                  <a:lnTo>
                    <a:pt x="556" y="749"/>
                  </a:lnTo>
                  <a:lnTo>
                    <a:pt x="556" y="741"/>
                  </a:lnTo>
                  <a:lnTo>
                    <a:pt x="556" y="741"/>
                  </a:lnTo>
                  <a:lnTo>
                    <a:pt x="558" y="731"/>
                  </a:lnTo>
                  <a:lnTo>
                    <a:pt x="558" y="727"/>
                  </a:lnTo>
                  <a:lnTo>
                    <a:pt x="562" y="722"/>
                  </a:lnTo>
                  <a:lnTo>
                    <a:pt x="562" y="722"/>
                  </a:lnTo>
                  <a:lnTo>
                    <a:pt x="565" y="716"/>
                  </a:lnTo>
                  <a:lnTo>
                    <a:pt x="569" y="711"/>
                  </a:lnTo>
                  <a:lnTo>
                    <a:pt x="571" y="703"/>
                  </a:lnTo>
                  <a:lnTo>
                    <a:pt x="571" y="696"/>
                  </a:lnTo>
                  <a:lnTo>
                    <a:pt x="571" y="696"/>
                  </a:lnTo>
                  <a:lnTo>
                    <a:pt x="571" y="687"/>
                  </a:lnTo>
                  <a:lnTo>
                    <a:pt x="571" y="682"/>
                  </a:lnTo>
                  <a:lnTo>
                    <a:pt x="572" y="678"/>
                  </a:lnTo>
                  <a:lnTo>
                    <a:pt x="572" y="678"/>
                  </a:lnTo>
                  <a:lnTo>
                    <a:pt x="576" y="673"/>
                  </a:lnTo>
                  <a:lnTo>
                    <a:pt x="581" y="671"/>
                  </a:lnTo>
                  <a:lnTo>
                    <a:pt x="590" y="667"/>
                  </a:lnTo>
                  <a:lnTo>
                    <a:pt x="596" y="665"/>
                  </a:lnTo>
                  <a:lnTo>
                    <a:pt x="600" y="662"/>
                  </a:lnTo>
                  <a:lnTo>
                    <a:pt x="603" y="658"/>
                  </a:lnTo>
                  <a:lnTo>
                    <a:pt x="605" y="653"/>
                  </a:lnTo>
                  <a:lnTo>
                    <a:pt x="605" y="653"/>
                  </a:lnTo>
                  <a:lnTo>
                    <a:pt x="605" y="644"/>
                  </a:lnTo>
                  <a:lnTo>
                    <a:pt x="603" y="637"/>
                  </a:lnTo>
                  <a:lnTo>
                    <a:pt x="601" y="620"/>
                  </a:lnTo>
                  <a:lnTo>
                    <a:pt x="601" y="620"/>
                  </a:lnTo>
                  <a:lnTo>
                    <a:pt x="601" y="615"/>
                  </a:lnTo>
                  <a:lnTo>
                    <a:pt x="603" y="609"/>
                  </a:lnTo>
                  <a:lnTo>
                    <a:pt x="607" y="599"/>
                  </a:lnTo>
                  <a:lnTo>
                    <a:pt x="607" y="599"/>
                  </a:lnTo>
                  <a:lnTo>
                    <a:pt x="609" y="593"/>
                  </a:lnTo>
                  <a:lnTo>
                    <a:pt x="607" y="589"/>
                  </a:lnTo>
                  <a:lnTo>
                    <a:pt x="603" y="580"/>
                  </a:lnTo>
                  <a:lnTo>
                    <a:pt x="603" y="580"/>
                  </a:lnTo>
                  <a:lnTo>
                    <a:pt x="600" y="570"/>
                  </a:lnTo>
                  <a:lnTo>
                    <a:pt x="598" y="559"/>
                  </a:lnTo>
                  <a:lnTo>
                    <a:pt x="598" y="559"/>
                  </a:lnTo>
                  <a:close/>
                  <a:moveTo>
                    <a:pt x="238" y="19"/>
                  </a:moveTo>
                  <a:lnTo>
                    <a:pt x="238" y="19"/>
                  </a:lnTo>
                  <a:lnTo>
                    <a:pt x="234" y="18"/>
                  </a:lnTo>
                  <a:lnTo>
                    <a:pt x="232" y="18"/>
                  </a:lnTo>
                  <a:lnTo>
                    <a:pt x="228" y="18"/>
                  </a:lnTo>
                  <a:lnTo>
                    <a:pt x="227" y="16"/>
                  </a:lnTo>
                  <a:lnTo>
                    <a:pt x="227" y="16"/>
                  </a:lnTo>
                  <a:lnTo>
                    <a:pt x="227" y="12"/>
                  </a:lnTo>
                  <a:lnTo>
                    <a:pt x="227" y="7"/>
                  </a:lnTo>
                  <a:lnTo>
                    <a:pt x="225" y="3"/>
                  </a:lnTo>
                  <a:lnTo>
                    <a:pt x="223" y="0"/>
                  </a:lnTo>
                  <a:lnTo>
                    <a:pt x="223" y="0"/>
                  </a:lnTo>
                  <a:lnTo>
                    <a:pt x="221" y="0"/>
                  </a:lnTo>
                  <a:lnTo>
                    <a:pt x="221" y="0"/>
                  </a:lnTo>
                  <a:lnTo>
                    <a:pt x="219" y="1"/>
                  </a:lnTo>
                  <a:lnTo>
                    <a:pt x="219" y="3"/>
                  </a:lnTo>
                  <a:lnTo>
                    <a:pt x="216" y="12"/>
                  </a:lnTo>
                  <a:lnTo>
                    <a:pt x="216" y="25"/>
                  </a:lnTo>
                  <a:lnTo>
                    <a:pt x="216" y="25"/>
                  </a:lnTo>
                  <a:lnTo>
                    <a:pt x="219" y="32"/>
                  </a:lnTo>
                  <a:lnTo>
                    <a:pt x="223" y="34"/>
                  </a:lnTo>
                  <a:lnTo>
                    <a:pt x="225" y="36"/>
                  </a:lnTo>
                  <a:lnTo>
                    <a:pt x="225" y="36"/>
                  </a:lnTo>
                  <a:lnTo>
                    <a:pt x="230" y="36"/>
                  </a:lnTo>
                  <a:lnTo>
                    <a:pt x="232" y="34"/>
                  </a:lnTo>
                  <a:lnTo>
                    <a:pt x="234" y="32"/>
                  </a:lnTo>
                  <a:lnTo>
                    <a:pt x="234" y="32"/>
                  </a:lnTo>
                  <a:lnTo>
                    <a:pt x="232" y="32"/>
                  </a:lnTo>
                  <a:lnTo>
                    <a:pt x="232" y="30"/>
                  </a:lnTo>
                  <a:lnTo>
                    <a:pt x="232" y="29"/>
                  </a:lnTo>
                  <a:lnTo>
                    <a:pt x="232" y="27"/>
                  </a:lnTo>
                  <a:lnTo>
                    <a:pt x="232" y="27"/>
                  </a:lnTo>
                  <a:lnTo>
                    <a:pt x="238" y="23"/>
                  </a:lnTo>
                  <a:lnTo>
                    <a:pt x="238" y="21"/>
                  </a:lnTo>
                  <a:lnTo>
                    <a:pt x="238" y="19"/>
                  </a:lnTo>
                  <a:lnTo>
                    <a:pt x="238" y="19"/>
                  </a:lnTo>
                  <a:close/>
                  <a:moveTo>
                    <a:pt x="967" y="792"/>
                  </a:moveTo>
                  <a:lnTo>
                    <a:pt x="967" y="792"/>
                  </a:lnTo>
                  <a:lnTo>
                    <a:pt x="958" y="790"/>
                  </a:lnTo>
                  <a:lnTo>
                    <a:pt x="949" y="787"/>
                  </a:lnTo>
                  <a:lnTo>
                    <a:pt x="949" y="787"/>
                  </a:lnTo>
                  <a:lnTo>
                    <a:pt x="945" y="783"/>
                  </a:lnTo>
                  <a:lnTo>
                    <a:pt x="943" y="776"/>
                  </a:lnTo>
                  <a:lnTo>
                    <a:pt x="943" y="776"/>
                  </a:lnTo>
                  <a:lnTo>
                    <a:pt x="942" y="769"/>
                  </a:lnTo>
                  <a:lnTo>
                    <a:pt x="938" y="763"/>
                  </a:lnTo>
                  <a:lnTo>
                    <a:pt x="933" y="760"/>
                  </a:lnTo>
                  <a:lnTo>
                    <a:pt x="929" y="752"/>
                  </a:lnTo>
                  <a:lnTo>
                    <a:pt x="929" y="752"/>
                  </a:lnTo>
                  <a:lnTo>
                    <a:pt x="927" y="747"/>
                  </a:lnTo>
                  <a:lnTo>
                    <a:pt x="925" y="738"/>
                  </a:lnTo>
                  <a:lnTo>
                    <a:pt x="924" y="731"/>
                  </a:lnTo>
                  <a:lnTo>
                    <a:pt x="920" y="725"/>
                  </a:lnTo>
                  <a:lnTo>
                    <a:pt x="920" y="725"/>
                  </a:lnTo>
                  <a:lnTo>
                    <a:pt x="913" y="722"/>
                  </a:lnTo>
                  <a:lnTo>
                    <a:pt x="907" y="722"/>
                  </a:lnTo>
                  <a:lnTo>
                    <a:pt x="904" y="722"/>
                  </a:lnTo>
                  <a:lnTo>
                    <a:pt x="904" y="722"/>
                  </a:lnTo>
                  <a:lnTo>
                    <a:pt x="902" y="723"/>
                  </a:lnTo>
                  <a:lnTo>
                    <a:pt x="902" y="723"/>
                  </a:lnTo>
                  <a:lnTo>
                    <a:pt x="902" y="729"/>
                  </a:lnTo>
                  <a:lnTo>
                    <a:pt x="905" y="732"/>
                  </a:lnTo>
                  <a:lnTo>
                    <a:pt x="911" y="740"/>
                  </a:lnTo>
                  <a:lnTo>
                    <a:pt x="911" y="740"/>
                  </a:lnTo>
                  <a:lnTo>
                    <a:pt x="916" y="747"/>
                  </a:lnTo>
                  <a:lnTo>
                    <a:pt x="920" y="758"/>
                  </a:lnTo>
                  <a:lnTo>
                    <a:pt x="924" y="779"/>
                  </a:lnTo>
                  <a:lnTo>
                    <a:pt x="924" y="779"/>
                  </a:lnTo>
                  <a:lnTo>
                    <a:pt x="924" y="787"/>
                  </a:lnTo>
                  <a:lnTo>
                    <a:pt x="924" y="790"/>
                  </a:lnTo>
                  <a:lnTo>
                    <a:pt x="922" y="794"/>
                  </a:lnTo>
                  <a:lnTo>
                    <a:pt x="922" y="794"/>
                  </a:lnTo>
                  <a:lnTo>
                    <a:pt x="916" y="801"/>
                  </a:lnTo>
                  <a:lnTo>
                    <a:pt x="914" y="805"/>
                  </a:lnTo>
                  <a:lnTo>
                    <a:pt x="914" y="810"/>
                  </a:lnTo>
                  <a:lnTo>
                    <a:pt x="914" y="810"/>
                  </a:lnTo>
                  <a:lnTo>
                    <a:pt x="916" y="816"/>
                  </a:lnTo>
                  <a:lnTo>
                    <a:pt x="918" y="821"/>
                  </a:lnTo>
                  <a:lnTo>
                    <a:pt x="925" y="832"/>
                  </a:lnTo>
                  <a:lnTo>
                    <a:pt x="925" y="832"/>
                  </a:lnTo>
                  <a:lnTo>
                    <a:pt x="931" y="834"/>
                  </a:lnTo>
                  <a:lnTo>
                    <a:pt x="933" y="837"/>
                  </a:lnTo>
                  <a:lnTo>
                    <a:pt x="933" y="837"/>
                  </a:lnTo>
                  <a:lnTo>
                    <a:pt x="931" y="843"/>
                  </a:lnTo>
                  <a:lnTo>
                    <a:pt x="929" y="848"/>
                  </a:lnTo>
                  <a:lnTo>
                    <a:pt x="929" y="848"/>
                  </a:lnTo>
                  <a:lnTo>
                    <a:pt x="931" y="852"/>
                  </a:lnTo>
                  <a:lnTo>
                    <a:pt x="934" y="857"/>
                  </a:lnTo>
                  <a:lnTo>
                    <a:pt x="938" y="859"/>
                  </a:lnTo>
                  <a:lnTo>
                    <a:pt x="943" y="859"/>
                  </a:lnTo>
                  <a:lnTo>
                    <a:pt x="943" y="859"/>
                  </a:lnTo>
                  <a:lnTo>
                    <a:pt x="949" y="855"/>
                  </a:lnTo>
                  <a:lnTo>
                    <a:pt x="952" y="850"/>
                  </a:lnTo>
                  <a:lnTo>
                    <a:pt x="956" y="837"/>
                  </a:lnTo>
                  <a:lnTo>
                    <a:pt x="956" y="837"/>
                  </a:lnTo>
                  <a:lnTo>
                    <a:pt x="962" y="828"/>
                  </a:lnTo>
                  <a:lnTo>
                    <a:pt x="969" y="821"/>
                  </a:lnTo>
                  <a:lnTo>
                    <a:pt x="969" y="821"/>
                  </a:lnTo>
                  <a:lnTo>
                    <a:pt x="978" y="808"/>
                  </a:lnTo>
                  <a:lnTo>
                    <a:pt x="981" y="803"/>
                  </a:lnTo>
                  <a:lnTo>
                    <a:pt x="983" y="799"/>
                  </a:lnTo>
                  <a:lnTo>
                    <a:pt x="981" y="796"/>
                  </a:lnTo>
                  <a:lnTo>
                    <a:pt x="981" y="796"/>
                  </a:lnTo>
                  <a:lnTo>
                    <a:pt x="980" y="792"/>
                  </a:lnTo>
                  <a:lnTo>
                    <a:pt x="976" y="792"/>
                  </a:lnTo>
                  <a:lnTo>
                    <a:pt x="967" y="792"/>
                  </a:lnTo>
                  <a:lnTo>
                    <a:pt x="967" y="792"/>
                  </a:lnTo>
                  <a:close/>
                  <a:moveTo>
                    <a:pt x="893" y="854"/>
                  </a:moveTo>
                  <a:lnTo>
                    <a:pt x="893" y="854"/>
                  </a:lnTo>
                  <a:lnTo>
                    <a:pt x="889" y="854"/>
                  </a:lnTo>
                  <a:lnTo>
                    <a:pt x="889" y="854"/>
                  </a:lnTo>
                  <a:lnTo>
                    <a:pt x="885" y="857"/>
                  </a:lnTo>
                  <a:lnTo>
                    <a:pt x="882" y="861"/>
                  </a:lnTo>
                  <a:lnTo>
                    <a:pt x="878" y="870"/>
                  </a:lnTo>
                  <a:lnTo>
                    <a:pt x="878" y="870"/>
                  </a:lnTo>
                  <a:lnTo>
                    <a:pt x="876" y="883"/>
                  </a:lnTo>
                  <a:lnTo>
                    <a:pt x="875" y="888"/>
                  </a:lnTo>
                  <a:lnTo>
                    <a:pt x="873" y="895"/>
                  </a:lnTo>
                  <a:lnTo>
                    <a:pt x="873" y="895"/>
                  </a:lnTo>
                  <a:lnTo>
                    <a:pt x="867" y="901"/>
                  </a:lnTo>
                  <a:lnTo>
                    <a:pt x="860" y="908"/>
                  </a:lnTo>
                  <a:lnTo>
                    <a:pt x="853" y="912"/>
                  </a:lnTo>
                  <a:lnTo>
                    <a:pt x="846" y="915"/>
                  </a:lnTo>
                  <a:lnTo>
                    <a:pt x="846" y="915"/>
                  </a:lnTo>
                  <a:lnTo>
                    <a:pt x="838" y="917"/>
                  </a:lnTo>
                  <a:lnTo>
                    <a:pt x="835" y="919"/>
                  </a:lnTo>
                  <a:lnTo>
                    <a:pt x="833" y="921"/>
                  </a:lnTo>
                  <a:lnTo>
                    <a:pt x="833" y="921"/>
                  </a:lnTo>
                  <a:lnTo>
                    <a:pt x="829" y="924"/>
                  </a:lnTo>
                  <a:lnTo>
                    <a:pt x="826" y="928"/>
                  </a:lnTo>
                  <a:lnTo>
                    <a:pt x="826" y="928"/>
                  </a:lnTo>
                  <a:lnTo>
                    <a:pt x="826" y="926"/>
                  </a:lnTo>
                  <a:lnTo>
                    <a:pt x="826" y="926"/>
                  </a:lnTo>
                  <a:lnTo>
                    <a:pt x="826" y="930"/>
                  </a:lnTo>
                  <a:lnTo>
                    <a:pt x="824" y="933"/>
                  </a:lnTo>
                  <a:lnTo>
                    <a:pt x="819" y="937"/>
                  </a:lnTo>
                  <a:lnTo>
                    <a:pt x="813" y="939"/>
                  </a:lnTo>
                  <a:lnTo>
                    <a:pt x="808" y="942"/>
                  </a:lnTo>
                  <a:lnTo>
                    <a:pt x="808" y="942"/>
                  </a:lnTo>
                  <a:lnTo>
                    <a:pt x="802" y="950"/>
                  </a:lnTo>
                  <a:lnTo>
                    <a:pt x="800" y="955"/>
                  </a:lnTo>
                  <a:lnTo>
                    <a:pt x="800" y="959"/>
                  </a:lnTo>
                  <a:lnTo>
                    <a:pt x="800" y="959"/>
                  </a:lnTo>
                  <a:lnTo>
                    <a:pt x="804" y="962"/>
                  </a:lnTo>
                  <a:lnTo>
                    <a:pt x="806" y="964"/>
                  </a:lnTo>
                  <a:lnTo>
                    <a:pt x="815" y="964"/>
                  </a:lnTo>
                  <a:lnTo>
                    <a:pt x="815" y="964"/>
                  </a:lnTo>
                  <a:lnTo>
                    <a:pt x="817" y="966"/>
                  </a:lnTo>
                  <a:lnTo>
                    <a:pt x="820" y="968"/>
                  </a:lnTo>
                  <a:lnTo>
                    <a:pt x="824" y="973"/>
                  </a:lnTo>
                  <a:lnTo>
                    <a:pt x="824" y="973"/>
                  </a:lnTo>
                  <a:lnTo>
                    <a:pt x="829" y="977"/>
                  </a:lnTo>
                  <a:lnTo>
                    <a:pt x="838" y="978"/>
                  </a:lnTo>
                  <a:lnTo>
                    <a:pt x="838" y="978"/>
                  </a:lnTo>
                  <a:lnTo>
                    <a:pt x="847" y="977"/>
                  </a:lnTo>
                  <a:lnTo>
                    <a:pt x="855" y="975"/>
                  </a:lnTo>
                  <a:lnTo>
                    <a:pt x="862" y="971"/>
                  </a:lnTo>
                  <a:lnTo>
                    <a:pt x="864" y="968"/>
                  </a:lnTo>
                  <a:lnTo>
                    <a:pt x="864" y="964"/>
                  </a:lnTo>
                  <a:lnTo>
                    <a:pt x="864" y="964"/>
                  </a:lnTo>
                  <a:lnTo>
                    <a:pt x="866" y="948"/>
                  </a:lnTo>
                  <a:lnTo>
                    <a:pt x="866" y="940"/>
                  </a:lnTo>
                  <a:lnTo>
                    <a:pt x="867" y="933"/>
                  </a:lnTo>
                  <a:lnTo>
                    <a:pt x="867" y="933"/>
                  </a:lnTo>
                  <a:lnTo>
                    <a:pt x="875" y="926"/>
                  </a:lnTo>
                  <a:lnTo>
                    <a:pt x="882" y="922"/>
                  </a:lnTo>
                  <a:lnTo>
                    <a:pt x="882" y="922"/>
                  </a:lnTo>
                  <a:lnTo>
                    <a:pt x="889" y="921"/>
                  </a:lnTo>
                  <a:lnTo>
                    <a:pt x="893" y="919"/>
                  </a:lnTo>
                  <a:lnTo>
                    <a:pt x="895" y="915"/>
                  </a:lnTo>
                  <a:lnTo>
                    <a:pt x="895" y="915"/>
                  </a:lnTo>
                  <a:lnTo>
                    <a:pt x="896" y="912"/>
                  </a:lnTo>
                  <a:lnTo>
                    <a:pt x="896" y="908"/>
                  </a:lnTo>
                  <a:lnTo>
                    <a:pt x="895" y="904"/>
                  </a:lnTo>
                  <a:lnTo>
                    <a:pt x="896" y="901"/>
                  </a:lnTo>
                  <a:lnTo>
                    <a:pt x="896" y="901"/>
                  </a:lnTo>
                  <a:lnTo>
                    <a:pt x="898" y="897"/>
                  </a:lnTo>
                  <a:lnTo>
                    <a:pt x="900" y="893"/>
                  </a:lnTo>
                  <a:lnTo>
                    <a:pt x="907" y="888"/>
                  </a:lnTo>
                  <a:lnTo>
                    <a:pt x="907" y="888"/>
                  </a:lnTo>
                  <a:lnTo>
                    <a:pt x="914" y="883"/>
                  </a:lnTo>
                  <a:lnTo>
                    <a:pt x="918" y="879"/>
                  </a:lnTo>
                  <a:lnTo>
                    <a:pt x="920" y="875"/>
                  </a:lnTo>
                  <a:lnTo>
                    <a:pt x="920" y="875"/>
                  </a:lnTo>
                  <a:lnTo>
                    <a:pt x="920" y="872"/>
                  </a:lnTo>
                  <a:lnTo>
                    <a:pt x="918" y="866"/>
                  </a:lnTo>
                  <a:lnTo>
                    <a:pt x="913" y="859"/>
                  </a:lnTo>
                  <a:lnTo>
                    <a:pt x="913" y="859"/>
                  </a:lnTo>
                  <a:lnTo>
                    <a:pt x="905" y="854"/>
                  </a:lnTo>
                  <a:lnTo>
                    <a:pt x="893" y="854"/>
                  </a:lnTo>
                  <a:lnTo>
                    <a:pt x="893" y="854"/>
                  </a:lnTo>
                  <a:close/>
                  <a:moveTo>
                    <a:pt x="147" y="68"/>
                  </a:moveTo>
                  <a:lnTo>
                    <a:pt x="147" y="68"/>
                  </a:lnTo>
                  <a:lnTo>
                    <a:pt x="151" y="67"/>
                  </a:lnTo>
                  <a:lnTo>
                    <a:pt x="152" y="61"/>
                  </a:lnTo>
                  <a:lnTo>
                    <a:pt x="152" y="57"/>
                  </a:lnTo>
                  <a:lnTo>
                    <a:pt x="151" y="54"/>
                  </a:lnTo>
                  <a:lnTo>
                    <a:pt x="151" y="54"/>
                  </a:lnTo>
                  <a:lnTo>
                    <a:pt x="147" y="50"/>
                  </a:lnTo>
                  <a:lnTo>
                    <a:pt x="140" y="48"/>
                  </a:lnTo>
                  <a:lnTo>
                    <a:pt x="129" y="50"/>
                  </a:lnTo>
                  <a:lnTo>
                    <a:pt x="129" y="50"/>
                  </a:lnTo>
                  <a:lnTo>
                    <a:pt x="120" y="48"/>
                  </a:lnTo>
                  <a:lnTo>
                    <a:pt x="114" y="47"/>
                  </a:lnTo>
                  <a:lnTo>
                    <a:pt x="114" y="45"/>
                  </a:lnTo>
                  <a:lnTo>
                    <a:pt x="114" y="43"/>
                  </a:lnTo>
                  <a:lnTo>
                    <a:pt x="114" y="43"/>
                  </a:lnTo>
                  <a:lnTo>
                    <a:pt x="116" y="39"/>
                  </a:lnTo>
                  <a:lnTo>
                    <a:pt x="123" y="38"/>
                  </a:lnTo>
                  <a:lnTo>
                    <a:pt x="134" y="36"/>
                  </a:lnTo>
                  <a:lnTo>
                    <a:pt x="134" y="36"/>
                  </a:lnTo>
                  <a:lnTo>
                    <a:pt x="143" y="36"/>
                  </a:lnTo>
                  <a:lnTo>
                    <a:pt x="151" y="36"/>
                  </a:lnTo>
                  <a:lnTo>
                    <a:pt x="151" y="36"/>
                  </a:lnTo>
                  <a:lnTo>
                    <a:pt x="160" y="36"/>
                  </a:lnTo>
                  <a:lnTo>
                    <a:pt x="167" y="34"/>
                  </a:lnTo>
                  <a:lnTo>
                    <a:pt x="174" y="29"/>
                  </a:lnTo>
                  <a:lnTo>
                    <a:pt x="176" y="27"/>
                  </a:lnTo>
                  <a:lnTo>
                    <a:pt x="178" y="21"/>
                  </a:lnTo>
                  <a:lnTo>
                    <a:pt x="178" y="21"/>
                  </a:lnTo>
                  <a:lnTo>
                    <a:pt x="176" y="18"/>
                  </a:lnTo>
                  <a:lnTo>
                    <a:pt x="174" y="16"/>
                  </a:lnTo>
                  <a:lnTo>
                    <a:pt x="174" y="16"/>
                  </a:lnTo>
                  <a:lnTo>
                    <a:pt x="171" y="18"/>
                  </a:lnTo>
                  <a:lnTo>
                    <a:pt x="165" y="19"/>
                  </a:lnTo>
                  <a:lnTo>
                    <a:pt x="165" y="19"/>
                  </a:lnTo>
                  <a:lnTo>
                    <a:pt x="160" y="23"/>
                  </a:lnTo>
                  <a:lnTo>
                    <a:pt x="154" y="25"/>
                  </a:lnTo>
                  <a:lnTo>
                    <a:pt x="154" y="25"/>
                  </a:lnTo>
                  <a:lnTo>
                    <a:pt x="143" y="25"/>
                  </a:lnTo>
                  <a:lnTo>
                    <a:pt x="134" y="23"/>
                  </a:lnTo>
                  <a:lnTo>
                    <a:pt x="134" y="23"/>
                  </a:lnTo>
                  <a:lnTo>
                    <a:pt x="123" y="23"/>
                  </a:lnTo>
                  <a:lnTo>
                    <a:pt x="123" y="23"/>
                  </a:lnTo>
                  <a:lnTo>
                    <a:pt x="120" y="19"/>
                  </a:lnTo>
                  <a:lnTo>
                    <a:pt x="116" y="18"/>
                  </a:lnTo>
                  <a:lnTo>
                    <a:pt x="114" y="18"/>
                  </a:lnTo>
                  <a:lnTo>
                    <a:pt x="114" y="18"/>
                  </a:lnTo>
                  <a:lnTo>
                    <a:pt x="109" y="19"/>
                  </a:lnTo>
                  <a:lnTo>
                    <a:pt x="104" y="21"/>
                  </a:lnTo>
                  <a:lnTo>
                    <a:pt x="100" y="27"/>
                  </a:lnTo>
                  <a:lnTo>
                    <a:pt x="98" y="32"/>
                  </a:lnTo>
                  <a:lnTo>
                    <a:pt x="98" y="32"/>
                  </a:lnTo>
                  <a:lnTo>
                    <a:pt x="98" y="38"/>
                  </a:lnTo>
                  <a:lnTo>
                    <a:pt x="100" y="41"/>
                  </a:lnTo>
                  <a:lnTo>
                    <a:pt x="100" y="47"/>
                  </a:lnTo>
                  <a:lnTo>
                    <a:pt x="98" y="52"/>
                  </a:lnTo>
                  <a:lnTo>
                    <a:pt x="98" y="52"/>
                  </a:lnTo>
                  <a:lnTo>
                    <a:pt x="95" y="57"/>
                  </a:lnTo>
                  <a:lnTo>
                    <a:pt x="93" y="65"/>
                  </a:lnTo>
                  <a:lnTo>
                    <a:pt x="93" y="65"/>
                  </a:lnTo>
                  <a:lnTo>
                    <a:pt x="95" y="72"/>
                  </a:lnTo>
                  <a:lnTo>
                    <a:pt x="95" y="77"/>
                  </a:lnTo>
                  <a:lnTo>
                    <a:pt x="95" y="77"/>
                  </a:lnTo>
                  <a:lnTo>
                    <a:pt x="91" y="88"/>
                  </a:lnTo>
                  <a:lnTo>
                    <a:pt x="89" y="92"/>
                  </a:lnTo>
                  <a:lnTo>
                    <a:pt x="91" y="97"/>
                  </a:lnTo>
                  <a:lnTo>
                    <a:pt x="91" y="97"/>
                  </a:lnTo>
                  <a:lnTo>
                    <a:pt x="91" y="103"/>
                  </a:lnTo>
                  <a:lnTo>
                    <a:pt x="91" y="108"/>
                  </a:lnTo>
                  <a:lnTo>
                    <a:pt x="91" y="108"/>
                  </a:lnTo>
                  <a:lnTo>
                    <a:pt x="91" y="123"/>
                  </a:lnTo>
                  <a:lnTo>
                    <a:pt x="93" y="132"/>
                  </a:lnTo>
                  <a:lnTo>
                    <a:pt x="95" y="139"/>
                  </a:lnTo>
                  <a:lnTo>
                    <a:pt x="95" y="139"/>
                  </a:lnTo>
                  <a:lnTo>
                    <a:pt x="98" y="141"/>
                  </a:lnTo>
                  <a:lnTo>
                    <a:pt x="102" y="141"/>
                  </a:lnTo>
                  <a:lnTo>
                    <a:pt x="105" y="141"/>
                  </a:lnTo>
                  <a:lnTo>
                    <a:pt x="107" y="137"/>
                  </a:lnTo>
                  <a:lnTo>
                    <a:pt x="114" y="130"/>
                  </a:lnTo>
                  <a:lnTo>
                    <a:pt x="116" y="123"/>
                  </a:lnTo>
                  <a:lnTo>
                    <a:pt x="116" y="123"/>
                  </a:lnTo>
                  <a:lnTo>
                    <a:pt x="114" y="115"/>
                  </a:lnTo>
                  <a:lnTo>
                    <a:pt x="114" y="110"/>
                  </a:lnTo>
                  <a:lnTo>
                    <a:pt x="114" y="106"/>
                  </a:lnTo>
                  <a:lnTo>
                    <a:pt x="114" y="106"/>
                  </a:lnTo>
                  <a:lnTo>
                    <a:pt x="116" y="103"/>
                  </a:lnTo>
                  <a:lnTo>
                    <a:pt x="118" y="101"/>
                  </a:lnTo>
                  <a:lnTo>
                    <a:pt x="122" y="101"/>
                  </a:lnTo>
                  <a:lnTo>
                    <a:pt x="123" y="103"/>
                  </a:lnTo>
                  <a:lnTo>
                    <a:pt x="123" y="103"/>
                  </a:lnTo>
                  <a:lnTo>
                    <a:pt x="125" y="106"/>
                  </a:lnTo>
                  <a:lnTo>
                    <a:pt x="127" y="110"/>
                  </a:lnTo>
                  <a:lnTo>
                    <a:pt x="129" y="115"/>
                  </a:lnTo>
                  <a:lnTo>
                    <a:pt x="131" y="119"/>
                  </a:lnTo>
                  <a:lnTo>
                    <a:pt x="131" y="119"/>
                  </a:lnTo>
                  <a:lnTo>
                    <a:pt x="133" y="123"/>
                  </a:lnTo>
                  <a:lnTo>
                    <a:pt x="134" y="123"/>
                  </a:lnTo>
                  <a:lnTo>
                    <a:pt x="136" y="124"/>
                  </a:lnTo>
                  <a:lnTo>
                    <a:pt x="136" y="124"/>
                  </a:lnTo>
                  <a:lnTo>
                    <a:pt x="138" y="123"/>
                  </a:lnTo>
                  <a:lnTo>
                    <a:pt x="138" y="119"/>
                  </a:lnTo>
                  <a:lnTo>
                    <a:pt x="138" y="119"/>
                  </a:lnTo>
                  <a:lnTo>
                    <a:pt x="145" y="115"/>
                  </a:lnTo>
                  <a:lnTo>
                    <a:pt x="147" y="114"/>
                  </a:lnTo>
                  <a:lnTo>
                    <a:pt x="149" y="112"/>
                  </a:lnTo>
                  <a:lnTo>
                    <a:pt x="149" y="112"/>
                  </a:lnTo>
                  <a:lnTo>
                    <a:pt x="149" y="108"/>
                  </a:lnTo>
                  <a:lnTo>
                    <a:pt x="147" y="105"/>
                  </a:lnTo>
                  <a:lnTo>
                    <a:pt x="142" y="99"/>
                  </a:lnTo>
                  <a:lnTo>
                    <a:pt x="142" y="99"/>
                  </a:lnTo>
                  <a:lnTo>
                    <a:pt x="134" y="94"/>
                  </a:lnTo>
                  <a:lnTo>
                    <a:pt x="131" y="92"/>
                  </a:lnTo>
                  <a:lnTo>
                    <a:pt x="129" y="88"/>
                  </a:lnTo>
                  <a:lnTo>
                    <a:pt x="129" y="88"/>
                  </a:lnTo>
                  <a:lnTo>
                    <a:pt x="127" y="85"/>
                  </a:lnTo>
                  <a:lnTo>
                    <a:pt x="127" y="81"/>
                  </a:lnTo>
                  <a:lnTo>
                    <a:pt x="129" y="76"/>
                  </a:lnTo>
                  <a:lnTo>
                    <a:pt x="131" y="72"/>
                  </a:lnTo>
                  <a:lnTo>
                    <a:pt x="131" y="72"/>
                  </a:lnTo>
                  <a:lnTo>
                    <a:pt x="134" y="70"/>
                  </a:lnTo>
                  <a:lnTo>
                    <a:pt x="140" y="70"/>
                  </a:lnTo>
                  <a:lnTo>
                    <a:pt x="143" y="70"/>
                  </a:lnTo>
                  <a:lnTo>
                    <a:pt x="147" y="68"/>
                  </a:lnTo>
                  <a:lnTo>
                    <a:pt x="147" y="68"/>
                  </a:lnTo>
                  <a:close/>
                  <a:moveTo>
                    <a:pt x="156" y="242"/>
                  </a:moveTo>
                  <a:lnTo>
                    <a:pt x="156" y="242"/>
                  </a:lnTo>
                  <a:lnTo>
                    <a:pt x="161" y="240"/>
                  </a:lnTo>
                  <a:lnTo>
                    <a:pt x="165" y="238"/>
                  </a:lnTo>
                  <a:lnTo>
                    <a:pt x="174" y="233"/>
                  </a:lnTo>
                  <a:lnTo>
                    <a:pt x="174" y="233"/>
                  </a:lnTo>
                  <a:lnTo>
                    <a:pt x="180" y="229"/>
                  </a:lnTo>
                  <a:lnTo>
                    <a:pt x="183" y="226"/>
                  </a:lnTo>
                  <a:lnTo>
                    <a:pt x="190" y="219"/>
                  </a:lnTo>
                  <a:lnTo>
                    <a:pt x="190" y="219"/>
                  </a:lnTo>
                  <a:lnTo>
                    <a:pt x="200" y="215"/>
                  </a:lnTo>
                  <a:lnTo>
                    <a:pt x="205" y="211"/>
                  </a:lnTo>
                  <a:lnTo>
                    <a:pt x="209" y="208"/>
                  </a:lnTo>
                  <a:lnTo>
                    <a:pt x="209" y="208"/>
                  </a:lnTo>
                  <a:lnTo>
                    <a:pt x="209" y="206"/>
                  </a:lnTo>
                  <a:lnTo>
                    <a:pt x="207" y="204"/>
                  </a:lnTo>
                  <a:lnTo>
                    <a:pt x="207" y="204"/>
                  </a:lnTo>
                  <a:lnTo>
                    <a:pt x="201" y="204"/>
                  </a:lnTo>
                  <a:lnTo>
                    <a:pt x="198" y="206"/>
                  </a:lnTo>
                  <a:lnTo>
                    <a:pt x="198" y="206"/>
                  </a:lnTo>
                  <a:lnTo>
                    <a:pt x="194" y="208"/>
                  </a:lnTo>
                  <a:lnTo>
                    <a:pt x="190" y="209"/>
                  </a:lnTo>
                  <a:lnTo>
                    <a:pt x="190" y="209"/>
                  </a:lnTo>
                  <a:lnTo>
                    <a:pt x="185" y="209"/>
                  </a:lnTo>
                  <a:lnTo>
                    <a:pt x="185" y="209"/>
                  </a:lnTo>
                  <a:lnTo>
                    <a:pt x="181" y="209"/>
                  </a:lnTo>
                  <a:lnTo>
                    <a:pt x="180" y="211"/>
                  </a:lnTo>
                  <a:lnTo>
                    <a:pt x="180" y="213"/>
                  </a:lnTo>
                  <a:lnTo>
                    <a:pt x="178" y="215"/>
                  </a:lnTo>
                  <a:lnTo>
                    <a:pt x="178" y="215"/>
                  </a:lnTo>
                  <a:lnTo>
                    <a:pt x="174" y="217"/>
                  </a:lnTo>
                  <a:lnTo>
                    <a:pt x="171" y="217"/>
                  </a:lnTo>
                  <a:lnTo>
                    <a:pt x="171" y="217"/>
                  </a:lnTo>
                  <a:lnTo>
                    <a:pt x="167" y="219"/>
                  </a:lnTo>
                  <a:lnTo>
                    <a:pt x="165" y="220"/>
                  </a:lnTo>
                  <a:lnTo>
                    <a:pt x="165" y="220"/>
                  </a:lnTo>
                  <a:lnTo>
                    <a:pt x="154" y="231"/>
                  </a:lnTo>
                  <a:lnTo>
                    <a:pt x="154" y="231"/>
                  </a:lnTo>
                  <a:lnTo>
                    <a:pt x="151" y="235"/>
                  </a:lnTo>
                  <a:lnTo>
                    <a:pt x="149" y="238"/>
                  </a:lnTo>
                  <a:lnTo>
                    <a:pt x="151" y="240"/>
                  </a:lnTo>
                  <a:lnTo>
                    <a:pt x="156" y="242"/>
                  </a:lnTo>
                  <a:lnTo>
                    <a:pt x="156" y="2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7" name="Freeform 9"/>
            <p:cNvSpPr>
              <a:spLocks noEditPoints="1"/>
            </p:cNvSpPr>
            <p:nvPr/>
          </p:nvSpPr>
          <p:spPr bwMode="auto">
            <a:xfrm>
              <a:off x="250825" y="1412875"/>
              <a:ext cx="3741738" cy="2843213"/>
            </a:xfrm>
            <a:custGeom>
              <a:avLst/>
              <a:gdLst>
                <a:gd name="T0" fmla="*/ 1408 w 2357"/>
                <a:gd name="T1" fmla="*/ 487 h 1791"/>
                <a:gd name="T2" fmla="*/ 1207 w 2357"/>
                <a:gd name="T3" fmla="*/ 268 h 1791"/>
                <a:gd name="T4" fmla="*/ 1005 w 2357"/>
                <a:gd name="T5" fmla="*/ 246 h 1791"/>
                <a:gd name="T6" fmla="*/ 1095 w 2357"/>
                <a:gd name="T7" fmla="*/ 469 h 1791"/>
                <a:gd name="T8" fmla="*/ 1050 w 2357"/>
                <a:gd name="T9" fmla="*/ 391 h 1791"/>
                <a:gd name="T10" fmla="*/ 786 w 2357"/>
                <a:gd name="T11" fmla="*/ 313 h 1791"/>
                <a:gd name="T12" fmla="*/ 773 w 2357"/>
                <a:gd name="T13" fmla="*/ 223 h 1791"/>
                <a:gd name="T14" fmla="*/ 829 w 2357"/>
                <a:gd name="T15" fmla="*/ 273 h 1791"/>
                <a:gd name="T16" fmla="*/ 891 w 2357"/>
                <a:gd name="T17" fmla="*/ 255 h 1791"/>
                <a:gd name="T18" fmla="*/ 923 w 2357"/>
                <a:gd name="T19" fmla="*/ 353 h 1791"/>
                <a:gd name="T20" fmla="*/ 755 w 2357"/>
                <a:gd name="T21" fmla="*/ 364 h 1791"/>
                <a:gd name="T22" fmla="*/ 901 w 2357"/>
                <a:gd name="T23" fmla="*/ 447 h 1791"/>
                <a:gd name="T24" fmla="*/ 865 w 2357"/>
                <a:gd name="T25" fmla="*/ 221 h 1791"/>
                <a:gd name="T26" fmla="*/ 1531 w 2357"/>
                <a:gd name="T27" fmla="*/ 483 h 1791"/>
                <a:gd name="T28" fmla="*/ 1249 w 2357"/>
                <a:gd name="T29" fmla="*/ 380 h 1791"/>
                <a:gd name="T30" fmla="*/ 1435 w 2357"/>
                <a:gd name="T31" fmla="*/ 539 h 1791"/>
                <a:gd name="T32" fmla="*/ 1560 w 2357"/>
                <a:gd name="T33" fmla="*/ 592 h 1791"/>
                <a:gd name="T34" fmla="*/ 1146 w 2357"/>
                <a:gd name="T35" fmla="*/ 166 h 1791"/>
                <a:gd name="T36" fmla="*/ 1215 w 2357"/>
                <a:gd name="T37" fmla="*/ 208 h 1791"/>
                <a:gd name="T38" fmla="*/ 1392 w 2357"/>
                <a:gd name="T39" fmla="*/ 192 h 1791"/>
                <a:gd name="T40" fmla="*/ 1604 w 2357"/>
                <a:gd name="T41" fmla="*/ 67 h 1791"/>
                <a:gd name="T42" fmla="*/ 1381 w 2357"/>
                <a:gd name="T43" fmla="*/ 38 h 1791"/>
                <a:gd name="T44" fmla="*/ 1229 w 2357"/>
                <a:gd name="T45" fmla="*/ 71 h 1791"/>
                <a:gd name="T46" fmla="*/ 1274 w 2357"/>
                <a:gd name="T47" fmla="*/ 98 h 1791"/>
                <a:gd name="T48" fmla="*/ 1229 w 2357"/>
                <a:gd name="T49" fmla="*/ 128 h 1791"/>
                <a:gd name="T50" fmla="*/ 1307 w 2357"/>
                <a:gd name="T51" fmla="*/ 603 h 1791"/>
                <a:gd name="T52" fmla="*/ 1694 w 2357"/>
                <a:gd name="T53" fmla="*/ 910 h 1791"/>
                <a:gd name="T54" fmla="*/ 1419 w 2357"/>
                <a:gd name="T55" fmla="*/ 1596 h 1791"/>
                <a:gd name="T56" fmla="*/ 1394 w 2357"/>
                <a:gd name="T57" fmla="*/ 1552 h 1791"/>
                <a:gd name="T58" fmla="*/ 2246 w 2357"/>
                <a:gd name="T59" fmla="*/ 333 h 1791"/>
                <a:gd name="T60" fmla="*/ 2252 w 2357"/>
                <a:gd name="T61" fmla="*/ 195 h 1791"/>
                <a:gd name="T62" fmla="*/ 2232 w 2357"/>
                <a:gd name="T63" fmla="*/ 89 h 1791"/>
                <a:gd name="T64" fmla="*/ 2215 w 2357"/>
                <a:gd name="T65" fmla="*/ 36 h 1791"/>
                <a:gd name="T66" fmla="*/ 1949 w 2357"/>
                <a:gd name="T67" fmla="*/ 25 h 1791"/>
                <a:gd name="T68" fmla="*/ 1776 w 2357"/>
                <a:gd name="T69" fmla="*/ 81 h 1791"/>
                <a:gd name="T70" fmla="*/ 1528 w 2357"/>
                <a:gd name="T71" fmla="*/ 125 h 1791"/>
                <a:gd name="T72" fmla="*/ 1484 w 2357"/>
                <a:gd name="T73" fmla="*/ 246 h 1791"/>
                <a:gd name="T74" fmla="*/ 1718 w 2357"/>
                <a:gd name="T75" fmla="*/ 431 h 1791"/>
                <a:gd name="T76" fmla="*/ 1758 w 2357"/>
                <a:gd name="T77" fmla="*/ 577 h 1791"/>
                <a:gd name="T78" fmla="*/ 1924 w 2357"/>
                <a:gd name="T79" fmla="*/ 610 h 1791"/>
                <a:gd name="T80" fmla="*/ 1272 w 2357"/>
                <a:gd name="T81" fmla="*/ 1717 h 1791"/>
                <a:gd name="T82" fmla="*/ 1106 w 2357"/>
                <a:gd name="T83" fmla="*/ 1598 h 1791"/>
                <a:gd name="T84" fmla="*/ 1330 w 2357"/>
                <a:gd name="T85" fmla="*/ 1451 h 1791"/>
                <a:gd name="T86" fmla="*/ 1511 w 2357"/>
                <a:gd name="T87" fmla="*/ 1073 h 1791"/>
                <a:gd name="T88" fmla="*/ 1569 w 2357"/>
                <a:gd name="T89" fmla="*/ 966 h 1791"/>
                <a:gd name="T90" fmla="*/ 1642 w 2357"/>
                <a:gd name="T91" fmla="*/ 869 h 1791"/>
                <a:gd name="T92" fmla="*/ 1423 w 2357"/>
                <a:gd name="T93" fmla="*/ 626 h 1791"/>
                <a:gd name="T94" fmla="*/ 1316 w 2357"/>
                <a:gd name="T95" fmla="*/ 887 h 1791"/>
                <a:gd name="T96" fmla="*/ 1182 w 2357"/>
                <a:gd name="T97" fmla="*/ 565 h 1791"/>
                <a:gd name="T98" fmla="*/ 1267 w 2357"/>
                <a:gd name="T99" fmla="*/ 465 h 1791"/>
                <a:gd name="T100" fmla="*/ 1164 w 2357"/>
                <a:gd name="T101" fmla="*/ 414 h 1791"/>
                <a:gd name="T102" fmla="*/ 1097 w 2357"/>
                <a:gd name="T103" fmla="*/ 385 h 1791"/>
                <a:gd name="T104" fmla="*/ 1010 w 2357"/>
                <a:gd name="T105" fmla="*/ 496 h 1791"/>
                <a:gd name="T106" fmla="*/ 811 w 2357"/>
                <a:gd name="T107" fmla="*/ 476 h 1791"/>
                <a:gd name="T108" fmla="*/ 552 w 2357"/>
                <a:gd name="T109" fmla="*/ 458 h 1791"/>
                <a:gd name="T110" fmla="*/ 65 w 2357"/>
                <a:gd name="T111" fmla="*/ 445 h 1791"/>
                <a:gd name="T112" fmla="*/ 67 w 2357"/>
                <a:gd name="T113" fmla="*/ 572 h 1791"/>
                <a:gd name="T114" fmla="*/ 87 w 2357"/>
                <a:gd name="T115" fmla="*/ 720 h 1791"/>
                <a:gd name="T116" fmla="*/ 217 w 2357"/>
                <a:gd name="T117" fmla="*/ 697 h 1791"/>
                <a:gd name="T118" fmla="*/ 469 w 2357"/>
                <a:gd name="T119" fmla="*/ 733 h 1791"/>
                <a:gd name="T120" fmla="*/ 650 w 2357"/>
                <a:gd name="T121" fmla="*/ 977 h 1791"/>
                <a:gd name="T122" fmla="*/ 880 w 2357"/>
                <a:gd name="T123" fmla="*/ 1489 h 1791"/>
                <a:gd name="T124" fmla="*/ 1122 w 2357"/>
                <a:gd name="T125" fmla="*/ 1647 h 17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57" h="1791">
                  <a:moveTo>
                    <a:pt x="1086" y="284"/>
                  </a:moveTo>
                  <a:lnTo>
                    <a:pt x="1086" y="284"/>
                  </a:lnTo>
                  <a:lnTo>
                    <a:pt x="1086" y="279"/>
                  </a:lnTo>
                  <a:lnTo>
                    <a:pt x="1088" y="275"/>
                  </a:lnTo>
                  <a:lnTo>
                    <a:pt x="1093" y="268"/>
                  </a:lnTo>
                  <a:lnTo>
                    <a:pt x="1093" y="268"/>
                  </a:lnTo>
                  <a:lnTo>
                    <a:pt x="1102" y="261"/>
                  </a:lnTo>
                  <a:lnTo>
                    <a:pt x="1102" y="261"/>
                  </a:lnTo>
                  <a:lnTo>
                    <a:pt x="1111" y="259"/>
                  </a:lnTo>
                  <a:lnTo>
                    <a:pt x="1111" y="259"/>
                  </a:lnTo>
                  <a:lnTo>
                    <a:pt x="1115" y="261"/>
                  </a:lnTo>
                  <a:lnTo>
                    <a:pt x="1119" y="262"/>
                  </a:lnTo>
                  <a:lnTo>
                    <a:pt x="1124" y="268"/>
                  </a:lnTo>
                  <a:lnTo>
                    <a:pt x="1128" y="275"/>
                  </a:lnTo>
                  <a:lnTo>
                    <a:pt x="1128" y="282"/>
                  </a:lnTo>
                  <a:lnTo>
                    <a:pt x="1128" y="282"/>
                  </a:lnTo>
                  <a:lnTo>
                    <a:pt x="1126" y="290"/>
                  </a:lnTo>
                  <a:lnTo>
                    <a:pt x="1122" y="291"/>
                  </a:lnTo>
                  <a:lnTo>
                    <a:pt x="1117" y="293"/>
                  </a:lnTo>
                  <a:lnTo>
                    <a:pt x="1110" y="293"/>
                  </a:lnTo>
                  <a:lnTo>
                    <a:pt x="1110" y="293"/>
                  </a:lnTo>
                  <a:lnTo>
                    <a:pt x="1097" y="291"/>
                  </a:lnTo>
                  <a:lnTo>
                    <a:pt x="1090" y="290"/>
                  </a:lnTo>
                  <a:lnTo>
                    <a:pt x="1088" y="286"/>
                  </a:lnTo>
                  <a:lnTo>
                    <a:pt x="1086" y="284"/>
                  </a:lnTo>
                  <a:lnTo>
                    <a:pt x="1086" y="284"/>
                  </a:lnTo>
                  <a:close/>
                  <a:moveTo>
                    <a:pt x="1122" y="214"/>
                  </a:moveTo>
                  <a:lnTo>
                    <a:pt x="1122" y="214"/>
                  </a:lnTo>
                  <a:lnTo>
                    <a:pt x="1131" y="214"/>
                  </a:lnTo>
                  <a:lnTo>
                    <a:pt x="1137" y="210"/>
                  </a:lnTo>
                  <a:lnTo>
                    <a:pt x="1140" y="208"/>
                  </a:lnTo>
                  <a:lnTo>
                    <a:pt x="1142" y="204"/>
                  </a:lnTo>
                  <a:lnTo>
                    <a:pt x="1140" y="201"/>
                  </a:lnTo>
                  <a:lnTo>
                    <a:pt x="1137" y="197"/>
                  </a:lnTo>
                  <a:lnTo>
                    <a:pt x="1131" y="197"/>
                  </a:lnTo>
                  <a:lnTo>
                    <a:pt x="1122" y="197"/>
                  </a:lnTo>
                  <a:lnTo>
                    <a:pt x="1122" y="197"/>
                  </a:lnTo>
                  <a:lnTo>
                    <a:pt x="1115" y="201"/>
                  </a:lnTo>
                  <a:lnTo>
                    <a:pt x="1106" y="204"/>
                  </a:lnTo>
                  <a:lnTo>
                    <a:pt x="1100" y="204"/>
                  </a:lnTo>
                  <a:lnTo>
                    <a:pt x="1100" y="204"/>
                  </a:lnTo>
                  <a:lnTo>
                    <a:pt x="1099" y="203"/>
                  </a:lnTo>
                  <a:lnTo>
                    <a:pt x="1095" y="203"/>
                  </a:lnTo>
                  <a:lnTo>
                    <a:pt x="1091" y="208"/>
                  </a:lnTo>
                  <a:lnTo>
                    <a:pt x="1091" y="208"/>
                  </a:lnTo>
                  <a:lnTo>
                    <a:pt x="1095" y="208"/>
                  </a:lnTo>
                  <a:lnTo>
                    <a:pt x="1097" y="208"/>
                  </a:lnTo>
                  <a:lnTo>
                    <a:pt x="1099" y="206"/>
                  </a:lnTo>
                  <a:lnTo>
                    <a:pt x="1100" y="206"/>
                  </a:lnTo>
                  <a:lnTo>
                    <a:pt x="1100" y="206"/>
                  </a:lnTo>
                  <a:lnTo>
                    <a:pt x="1111" y="210"/>
                  </a:lnTo>
                  <a:lnTo>
                    <a:pt x="1117" y="212"/>
                  </a:lnTo>
                  <a:lnTo>
                    <a:pt x="1122" y="214"/>
                  </a:lnTo>
                  <a:lnTo>
                    <a:pt x="1122" y="214"/>
                  </a:lnTo>
                  <a:close/>
                  <a:moveTo>
                    <a:pt x="1403" y="481"/>
                  </a:moveTo>
                  <a:lnTo>
                    <a:pt x="1403" y="481"/>
                  </a:lnTo>
                  <a:lnTo>
                    <a:pt x="1401" y="481"/>
                  </a:lnTo>
                  <a:lnTo>
                    <a:pt x="1401" y="481"/>
                  </a:lnTo>
                  <a:lnTo>
                    <a:pt x="1397" y="483"/>
                  </a:lnTo>
                  <a:lnTo>
                    <a:pt x="1394" y="485"/>
                  </a:lnTo>
                  <a:lnTo>
                    <a:pt x="1392" y="487"/>
                  </a:lnTo>
                  <a:lnTo>
                    <a:pt x="1392" y="490"/>
                  </a:lnTo>
                  <a:lnTo>
                    <a:pt x="1392" y="499"/>
                  </a:lnTo>
                  <a:lnTo>
                    <a:pt x="1396" y="501"/>
                  </a:lnTo>
                  <a:lnTo>
                    <a:pt x="1397" y="505"/>
                  </a:lnTo>
                  <a:lnTo>
                    <a:pt x="1397" y="505"/>
                  </a:lnTo>
                  <a:lnTo>
                    <a:pt x="1403" y="505"/>
                  </a:lnTo>
                  <a:lnTo>
                    <a:pt x="1406" y="503"/>
                  </a:lnTo>
                  <a:lnTo>
                    <a:pt x="1408" y="499"/>
                  </a:lnTo>
                  <a:lnTo>
                    <a:pt x="1410" y="496"/>
                  </a:lnTo>
                  <a:lnTo>
                    <a:pt x="1410" y="490"/>
                  </a:lnTo>
                  <a:lnTo>
                    <a:pt x="1408" y="487"/>
                  </a:lnTo>
                  <a:lnTo>
                    <a:pt x="1406" y="483"/>
                  </a:lnTo>
                  <a:lnTo>
                    <a:pt x="1403" y="481"/>
                  </a:lnTo>
                  <a:lnTo>
                    <a:pt x="1403" y="481"/>
                  </a:lnTo>
                  <a:close/>
                  <a:moveTo>
                    <a:pt x="1153" y="268"/>
                  </a:moveTo>
                  <a:lnTo>
                    <a:pt x="1153" y="268"/>
                  </a:lnTo>
                  <a:lnTo>
                    <a:pt x="1155" y="275"/>
                  </a:lnTo>
                  <a:lnTo>
                    <a:pt x="1157" y="282"/>
                  </a:lnTo>
                  <a:lnTo>
                    <a:pt x="1160" y="286"/>
                  </a:lnTo>
                  <a:lnTo>
                    <a:pt x="1166" y="290"/>
                  </a:lnTo>
                  <a:lnTo>
                    <a:pt x="1166" y="290"/>
                  </a:lnTo>
                  <a:lnTo>
                    <a:pt x="1173" y="291"/>
                  </a:lnTo>
                  <a:lnTo>
                    <a:pt x="1182" y="291"/>
                  </a:lnTo>
                  <a:lnTo>
                    <a:pt x="1182" y="291"/>
                  </a:lnTo>
                  <a:lnTo>
                    <a:pt x="1187" y="290"/>
                  </a:lnTo>
                  <a:lnTo>
                    <a:pt x="1191" y="290"/>
                  </a:lnTo>
                  <a:lnTo>
                    <a:pt x="1191" y="290"/>
                  </a:lnTo>
                  <a:lnTo>
                    <a:pt x="1196" y="293"/>
                  </a:lnTo>
                  <a:lnTo>
                    <a:pt x="1200" y="295"/>
                  </a:lnTo>
                  <a:lnTo>
                    <a:pt x="1200" y="295"/>
                  </a:lnTo>
                  <a:lnTo>
                    <a:pt x="1204" y="295"/>
                  </a:lnTo>
                  <a:lnTo>
                    <a:pt x="1205" y="295"/>
                  </a:lnTo>
                  <a:lnTo>
                    <a:pt x="1213" y="290"/>
                  </a:lnTo>
                  <a:lnTo>
                    <a:pt x="1224" y="280"/>
                  </a:lnTo>
                  <a:lnTo>
                    <a:pt x="1224" y="280"/>
                  </a:lnTo>
                  <a:lnTo>
                    <a:pt x="1229" y="277"/>
                  </a:lnTo>
                  <a:lnTo>
                    <a:pt x="1236" y="277"/>
                  </a:lnTo>
                  <a:lnTo>
                    <a:pt x="1242" y="279"/>
                  </a:lnTo>
                  <a:lnTo>
                    <a:pt x="1247" y="282"/>
                  </a:lnTo>
                  <a:lnTo>
                    <a:pt x="1247" y="282"/>
                  </a:lnTo>
                  <a:lnTo>
                    <a:pt x="1254" y="288"/>
                  </a:lnTo>
                  <a:lnTo>
                    <a:pt x="1260" y="291"/>
                  </a:lnTo>
                  <a:lnTo>
                    <a:pt x="1265" y="291"/>
                  </a:lnTo>
                  <a:lnTo>
                    <a:pt x="1274" y="290"/>
                  </a:lnTo>
                  <a:lnTo>
                    <a:pt x="1274" y="290"/>
                  </a:lnTo>
                  <a:lnTo>
                    <a:pt x="1280" y="286"/>
                  </a:lnTo>
                  <a:lnTo>
                    <a:pt x="1283" y="284"/>
                  </a:lnTo>
                  <a:lnTo>
                    <a:pt x="1287" y="284"/>
                  </a:lnTo>
                  <a:lnTo>
                    <a:pt x="1287" y="284"/>
                  </a:lnTo>
                  <a:lnTo>
                    <a:pt x="1292" y="288"/>
                  </a:lnTo>
                  <a:lnTo>
                    <a:pt x="1298" y="291"/>
                  </a:lnTo>
                  <a:lnTo>
                    <a:pt x="1298" y="291"/>
                  </a:lnTo>
                  <a:lnTo>
                    <a:pt x="1307" y="293"/>
                  </a:lnTo>
                  <a:lnTo>
                    <a:pt x="1320" y="291"/>
                  </a:lnTo>
                  <a:lnTo>
                    <a:pt x="1330" y="288"/>
                  </a:lnTo>
                  <a:lnTo>
                    <a:pt x="1334" y="286"/>
                  </a:lnTo>
                  <a:lnTo>
                    <a:pt x="1336" y="282"/>
                  </a:lnTo>
                  <a:lnTo>
                    <a:pt x="1336" y="282"/>
                  </a:lnTo>
                  <a:lnTo>
                    <a:pt x="1338" y="273"/>
                  </a:lnTo>
                  <a:lnTo>
                    <a:pt x="1336" y="268"/>
                  </a:lnTo>
                  <a:lnTo>
                    <a:pt x="1330" y="262"/>
                  </a:lnTo>
                  <a:lnTo>
                    <a:pt x="1323" y="259"/>
                  </a:lnTo>
                  <a:lnTo>
                    <a:pt x="1323" y="259"/>
                  </a:lnTo>
                  <a:lnTo>
                    <a:pt x="1307" y="259"/>
                  </a:lnTo>
                  <a:lnTo>
                    <a:pt x="1307" y="259"/>
                  </a:lnTo>
                  <a:lnTo>
                    <a:pt x="1300" y="257"/>
                  </a:lnTo>
                  <a:lnTo>
                    <a:pt x="1292" y="255"/>
                  </a:lnTo>
                  <a:lnTo>
                    <a:pt x="1292" y="255"/>
                  </a:lnTo>
                  <a:lnTo>
                    <a:pt x="1287" y="255"/>
                  </a:lnTo>
                  <a:lnTo>
                    <a:pt x="1283" y="255"/>
                  </a:lnTo>
                  <a:lnTo>
                    <a:pt x="1276" y="257"/>
                  </a:lnTo>
                  <a:lnTo>
                    <a:pt x="1276" y="257"/>
                  </a:lnTo>
                  <a:lnTo>
                    <a:pt x="1271" y="259"/>
                  </a:lnTo>
                  <a:lnTo>
                    <a:pt x="1265" y="259"/>
                  </a:lnTo>
                  <a:lnTo>
                    <a:pt x="1253" y="257"/>
                  </a:lnTo>
                  <a:lnTo>
                    <a:pt x="1253" y="257"/>
                  </a:lnTo>
                  <a:lnTo>
                    <a:pt x="1247" y="257"/>
                  </a:lnTo>
                  <a:lnTo>
                    <a:pt x="1242" y="259"/>
                  </a:lnTo>
                  <a:lnTo>
                    <a:pt x="1231" y="264"/>
                  </a:lnTo>
                  <a:lnTo>
                    <a:pt x="1231" y="264"/>
                  </a:lnTo>
                  <a:lnTo>
                    <a:pt x="1224" y="266"/>
                  </a:lnTo>
                  <a:lnTo>
                    <a:pt x="1215" y="268"/>
                  </a:lnTo>
                  <a:lnTo>
                    <a:pt x="1207" y="268"/>
                  </a:lnTo>
                  <a:lnTo>
                    <a:pt x="1200" y="264"/>
                  </a:lnTo>
                  <a:lnTo>
                    <a:pt x="1200" y="264"/>
                  </a:lnTo>
                  <a:lnTo>
                    <a:pt x="1195" y="261"/>
                  </a:lnTo>
                  <a:lnTo>
                    <a:pt x="1195" y="261"/>
                  </a:lnTo>
                  <a:lnTo>
                    <a:pt x="1187" y="259"/>
                  </a:lnTo>
                  <a:lnTo>
                    <a:pt x="1187" y="259"/>
                  </a:lnTo>
                  <a:lnTo>
                    <a:pt x="1186" y="255"/>
                  </a:lnTo>
                  <a:lnTo>
                    <a:pt x="1184" y="252"/>
                  </a:lnTo>
                  <a:lnTo>
                    <a:pt x="1182" y="244"/>
                  </a:lnTo>
                  <a:lnTo>
                    <a:pt x="1182" y="244"/>
                  </a:lnTo>
                  <a:lnTo>
                    <a:pt x="1178" y="239"/>
                  </a:lnTo>
                  <a:lnTo>
                    <a:pt x="1175" y="237"/>
                  </a:lnTo>
                  <a:lnTo>
                    <a:pt x="1169" y="237"/>
                  </a:lnTo>
                  <a:lnTo>
                    <a:pt x="1164" y="235"/>
                  </a:lnTo>
                  <a:lnTo>
                    <a:pt x="1164" y="235"/>
                  </a:lnTo>
                  <a:lnTo>
                    <a:pt x="1158" y="230"/>
                  </a:lnTo>
                  <a:lnTo>
                    <a:pt x="1155" y="228"/>
                  </a:lnTo>
                  <a:lnTo>
                    <a:pt x="1151" y="228"/>
                  </a:lnTo>
                  <a:lnTo>
                    <a:pt x="1151" y="228"/>
                  </a:lnTo>
                  <a:lnTo>
                    <a:pt x="1146" y="228"/>
                  </a:lnTo>
                  <a:lnTo>
                    <a:pt x="1139" y="230"/>
                  </a:lnTo>
                  <a:lnTo>
                    <a:pt x="1139" y="230"/>
                  </a:lnTo>
                  <a:lnTo>
                    <a:pt x="1135" y="230"/>
                  </a:lnTo>
                  <a:lnTo>
                    <a:pt x="1133" y="228"/>
                  </a:lnTo>
                  <a:lnTo>
                    <a:pt x="1131" y="226"/>
                  </a:lnTo>
                  <a:lnTo>
                    <a:pt x="1129" y="223"/>
                  </a:lnTo>
                  <a:lnTo>
                    <a:pt x="1129" y="223"/>
                  </a:lnTo>
                  <a:lnTo>
                    <a:pt x="1122" y="221"/>
                  </a:lnTo>
                  <a:lnTo>
                    <a:pt x="1115" y="219"/>
                  </a:lnTo>
                  <a:lnTo>
                    <a:pt x="1106" y="221"/>
                  </a:lnTo>
                  <a:lnTo>
                    <a:pt x="1099" y="224"/>
                  </a:lnTo>
                  <a:lnTo>
                    <a:pt x="1099" y="224"/>
                  </a:lnTo>
                  <a:lnTo>
                    <a:pt x="1097" y="226"/>
                  </a:lnTo>
                  <a:lnTo>
                    <a:pt x="1097" y="226"/>
                  </a:lnTo>
                  <a:lnTo>
                    <a:pt x="1095" y="230"/>
                  </a:lnTo>
                  <a:lnTo>
                    <a:pt x="1097" y="232"/>
                  </a:lnTo>
                  <a:lnTo>
                    <a:pt x="1100" y="235"/>
                  </a:lnTo>
                  <a:lnTo>
                    <a:pt x="1106" y="237"/>
                  </a:lnTo>
                  <a:lnTo>
                    <a:pt x="1111" y="237"/>
                  </a:lnTo>
                  <a:lnTo>
                    <a:pt x="1111" y="237"/>
                  </a:lnTo>
                  <a:lnTo>
                    <a:pt x="1133" y="237"/>
                  </a:lnTo>
                  <a:lnTo>
                    <a:pt x="1144" y="241"/>
                  </a:lnTo>
                  <a:lnTo>
                    <a:pt x="1148" y="242"/>
                  </a:lnTo>
                  <a:lnTo>
                    <a:pt x="1151" y="246"/>
                  </a:lnTo>
                  <a:lnTo>
                    <a:pt x="1151" y="246"/>
                  </a:lnTo>
                  <a:lnTo>
                    <a:pt x="1153" y="250"/>
                  </a:lnTo>
                  <a:lnTo>
                    <a:pt x="1153" y="257"/>
                  </a:lnTo>
                  <a:lnTo>
                    <a:pt x="1153" y="268"/>
                  </a:lnTo>
                  <a:lnTo>
                    <a:pt x="1153" y="268"/>
                  </a:lnTo>
                  <a:close/>
                  <a:moveTo>
                    <a:pt x="1032" y="226"/>
                  </a:moveTo>
                  <a:lnTo>
                    <a:pt x="1032" y="226"/>
                  </a:lnTo>
                  <a:lnTo>
                    <a:pt x="1028" y="228"/>
                  </a:lnTo>
                  <a:lnTo>
                    <a:pt x="1026" y="232"/>
                  </a:lnTo>
                  <a:lnTo>
                    <a:pt x="1026" y="233"/>
                  </a:lnTo>
                  <a:lnTo>
                    <a:pt x="1026" y="237"/>
                  </a:lnTo>
                  <a:lnTo>
                    <a:pt x="1030" y="242"/>
                  </a:lnTo>
                  <a:lnTo>
                    <a:pt x="1030" y="250"/>
                  </a:lnTo>
                  <a:lnTo>
                    <a:pt x="1030" y="250"/>
                  </a:lnTo>
                  <a:lnTo>
                    <a:pt x="1030" y="253"/>
                  </a:lnTo>
                  <a:lnTo>
                    <a:pt x="1028" y="255"/>
                  </a:lnTo>
                  <a:lnTo>
                    <a:pt x="1026" y="253"/>
                  </a:lnTo>
                  <a:lnTo>
                    <a:pt x="1023" y="252"/>
                  </a:lnTo>
                  <a:lnTo>
                    <a:pt x="1015" y="239"/>
                  </a:lnTo>
                  <a:lnTo>
                    <a:pt x="1015" y="239"/>
                  </a:lnTo>
                  <a:lnTo>
                    <a:pt x="1014" y="237"/>
                  </a:lnTo>
                  <a:lnTo>
                    <a:pt x="1008" y="235"/>
                  </a:lnTo>
                  <a:lnTo>
                    <a:pt x="1005" y="235"/>
                  </a:lnTo>
                  <a:lnTo>
                    <a:pt x="1003" y="237"/>
                  </a:lnTo>
                  <a:lnTo>
                    <a:pt x="1003" y="237"/>
                  </a:lnTo>
                  <a:lnTo>
                    <a:pt x="1001" y="241"/>
                  </a:lnTo>
                  <a:lnTo>
                    <a:pt x="1003" y="242"/>
                  </a:lnTo>
                  <a:lnTo>
                    <a:pt x="1005" y="246"/>
                  </a:lnTo>
                  <a:lnTo>
                    <a:pt x="1010" y="250"/>
                  </a:lnTo>
                  <a:lnTo>
                    <a:pt x="1012" y="255"/>
                  </a:lnTo>
                  <a:lnTo>
                    <a:pt x="1012" y="255"/>
                  </a:lnTo>
                  <a:lnTo>
                    <a:pt x="1012" y="259"/>
                  </a:lnTo>
                  <a:lnTo>
                    <a:pt x="1008" y="261"/>
                  </a:lnTo>
                  <a:lnTo>
                    <a:pt x="1001" y="262"/>
                  </a:lnTo>
                  <a:lnTo>
                    <a:pt x="1001" y="262"/>
                  </a:lnTo>
                  <a:lnTo>
                    <a:pt x="996" y="262"/>
                  </a:lnTo>
                  <a:lnTo>
                    <a:pt x="992" y="266"/>
                  </a:lnTo>
                  <a:lnTo>
                    <a:pt x="990" y="268"/>
                  </a:lnTo>
                  <a:lnTo>
                    <a:pt x="992" y="273"/>
                  </a:lnTo>
                  <a:lnTo>
                    <a:pt x="992" y="273"/>
                  </a:lnTo>
                  <a:lnTo>
                    <a:pt x="996" y="275"/>
                  </a:lnTo>
                  <a:lnTo>
                    <a:pt x="997" y="275"/>
                  </a:lnTo>
                  <a:lnTo>
                    <a:pt x="1003" y="273"/>
                  </a:lnTo>
                  <a:lnTo>
                    <a:pt x="1012" y="270"/>
                  </a:lnTo>
                  <a:lnTo>
                    <a:pt x="1012" y="270"/>
                  </a:lnTo>
                  <a:lnTo>
                    <a:pt x="1019" y="266"/>
                  </a:lnTo>
                  <a:lnTo>
                    <a:pt x="1023" y="266"/>
                  </a:lnTo>
                  <a:lnTo>
                    <a:pt x="1026" y="266"/>
                  </a:lnTo>
                  <a:lnTo>
                    <a:pt x="1026" y="266"/>
                  </a:lnTo>
                  <a:lnTo>
                    <a:pt x="1028" y="268"/>
                  </a:lnTo>
                  <a:lnTo>
                    <a:pt x="1028" y="270"/>
                  </a:lnTo>
                  <a:lnTo>
                    <a:pt x="1026" y="273"/>
                  </a:lnTo>
                  <a:lnTo>
                    <a:pt x="1026" y="273"/>
                  </a:lnTo>
                  <a:lnTo>
                    <a:pt x="1026" y="277"/>
                  </a:lnTo>
                  <a:lnTo>
                    <a:pt x="1026" y="280"/>
                  </a:lnTo>
                  <a:lnTo>
                    <a:pt x="1030" y="284"/>
                  </a:lnTo>
                  <a:lnTo>
                    <a:pt x="1035" y="286"/>
                  </a:lnTo>
                  <a:lnTo>
                    <a:pt x="1035" y="286"/>
                  </a:lnTo>
                  <a:lnTo>
                    <a:pt x="1048" y="286"/>
                  </a:lnTo>
                  <a:lnTo>
                    <a:pt x="1061" y="284"/>
                  </a:lnTo>
                  <a:lnTo>
                    <a:pt x="1061" y="284"/>
                  </a:lnTo>
                  <a:lnTo>
                    <a:pt x="1066" y="282"/>
                  </a:lnTo>
                  <a:lnTo>
                    <a:pt x="1072" y="275"/>
                  </a:lnTo>
                  <a:lnTo>
                    <a:pt x="1072" y="275"/>
                  </a:lnTo>
                  <a:lnTo>
                    <a:pt x="1073" y="270"/>
                  </a:lnTo>
                  <a:lnTo>
                    <a:pt x="1072" y="266"/>
                  </a:lnTo>
                  <a:lnTo>
                    <a:pt x="1068" y="262"/>
                  </a:lnTo>
                  <a:lnTo>
                    <a:pt x="1066" y="257"/>
                  </a:lnTo>
                  <a:lnTo>
                    <a:pt x="1066" y="257"/>
                  </a:lnTo>
                  <a:lnTo>
                    <a:pt x="1064" y="253"/>
                  </a:lnTo>
                  <a:lnTo>
                    <a:pt x="1066" y="248"/>
                  </a:lnTo>
                  <a:lnTo>
                    <a:pt x="1066" y="242"/>
                  </a:lnTo>
                  <a:lnTo>
                    <a:pt x="1066" y="237"/>
                  </a:lnTo>
                  <a:lnTo>
                    <a:pt x="1066" y="237"/>
                  </a:lnTo>
                  <a:lnTo>
                    <a:pt x="1061" y="232"/>
                  </a:lnTo>
                  <a:lnTo>
                    <a:pt x="1052" y="226"/>
                  </a:lnTo>
                  <a:lnTo>
                    <a:pt x="1052" y="226"/>
                  </a:lnTo>
                  <a:lnTo>
                    <a:pt x="1044" y="224"/>
                  </a:lnTo>
                  <a:lnTo>
                    <a:pt x="1035" y="224"/>
                  </a:lnTo>
                  <a:lnTo>
                    <a:pt x="1035" y="224"/>
                  </a:lnTo>
                  <a:lnTo>
                    <a:pt x="1032" y="226"/>
                  </a:lnTo>
                  <a:lnTo>
                    <a:pt x="1032" y="226"/>
                  </a:lnTo>
                  <a:close/>
                  <a:moveTo>
                    <a:pt x="1061" y="434"/>
                  </a:moveTo>
                  <a:lnTo>
                    <a:pt x="1061" y="434"/>
                  </a:lnTo>
                  <a:lnTo>
                    <a:pt x="1055" y="432"/>
                  </a:lnTo>
                  <a:lnTo>
                    <a:pt x="1048" y="434"/>
                  </a:lnTo>
                  <a:lnTo>
                    <a:pt x="1044" y="438"/>
                  </a:lnTo>
                  <a:lnTo>
                    <a:pt x="1041" y="443"/>
                  </a:lnTo>
                  <a:lnTo>
                    <a:pt x="1041" y="443"/>
                  </a:lnTo>
                  <a:lnTo>
                    <a:pt x="1041" y="451"/>
                  </a:lnTo>
                  <a:lnTo>
                    <a:pt x="1044" y="458"/>
                  </a:lnTo>
                  <a:lnTo>
                    <a:pt x="1050" y="463"/>
                  </a:lnTo>
                  <a:lnTo>
                    <a:pt x="1057" y="469"/>
                  </a:lnTo>
                  <a:lnTo>
                    <a:pt x="1066" y="472"/>
                  </a:lnTo>
                  <a:lnTo>
                    <a:pt x="1075" y="474"/>
                  </a:lnTo>
                  <a:lnTo>
                    <a:pt x="1082" y="474"/>
                  </a:lnTo>
                  <a:lnTo>
                    <a:pt x="1090" y="472"/>
                  </a:lnTo>
                  <a:lnTo>
                    <a:pt x="1090" y="472"/>
                  </a:lnTo>
                  <a:lnTo>
                    <a:pt x="1093" y="470"/>
                  </a:lnTo>
                  <a:lnTo>
                    <a:pt x="1095" y="469"/>
                  </a:lnTo>
                  <a:lnTo>
                    <a:pt x="1097" y="461"/>
                  </a:lnTo>
                  <a:lnTo>
                    <a:pt x="1095" y="454"/>
                  </a:lnTo>
                  <a:lnTo>
                    <a:pt x="1095" y="447"/>
                  </a:lnTo>
                  <a:lnTo>
                    <a:pt x="1095" y="447"/>
                  </a:lnTo>
                  <a:lnTo>
                    <a:pt x="1090" y="443"/>
                  </a:lnTo>
                  <a:lnTo>
                    <a:pt x="1082" y="440"/>
                  </a:lnTo>
                  <a:lnTo>
                    <a:pt x="1068" y="434"/>
                  </a:lnTo>
                  <a:lnTo>
                    <a:pt x="1068" y="434"/>
                  </a:lnTo>
                  <a:lnTo>
                    <a:pt x="1061" y="434"/>
                  </a:lnTo>
                  <a:lnTo>
                    <a:pt x="1061" y="434"/>
                  </a:lnTo>
                  <a:close/>
                  <a:moveTo>
                    <a:pt x="1077" y="346"/>
                  </a:moveTo>
                  <a:lnTo>
                    <a:pt x="1077" y="346"/>
                  </a:lnTo>
                  <a:lnTo>
                    <a:pt x="1072" y="344"/>
                  </a:lnTo>
                  <a:lnTo>
                    <a:pt x="1064" y="340"/>
                  </a:lnTo>
                  <a:lnTo>
                    <a:pt x="1061" y="335"/>
                  </a:lnTo>
                  <a:lnTo>
                    <a:pt x="1061" y="333"/>
                  </a:lnTo>
                  <a:lnTo>
                    <a:pt x="1062" y="329"/>
                  </a:lnTo>
                  <a:lnTo>
                    <a:pt x="1062" y="329"/>
                  </a:lnTo>
                  <a:lnTo>
                    <a:pt x="1066" y="326"/>
                  </a:lnTo>
                  <a:lnTo>
                    <a:pt x="1072" y="324"/>
                  </a:lnTo>
                  <a:lnTo>
                    <a:pt x="1072" y="324"/>
                  </a:lnTo>
                  <a:lnTo>
                    <a:pt x="1073" y="320"/>
                  </a:lnTo>
                  <a:lnTo>
                    <a:pt x="1073" y="315"/>
                  </a:lnTo>
                  <a:lnTo>
                    <a:pt x="1072" y="311"/>
                  </a:lnTo>
                  <a:lnTo>
                    <a:pt x="1070" y="308"/>
                  </a:lnTo>
                  <a:lnTo>
                    <a:pt x="1070" y="308"/>
                  </a:lnTo>
                  <a:lnTo>
                    <a:pt x="1068" y="306"/>
                  </a:lnTo>
                  <a:lnTo>
                    <a:pt x="1064" y="304"/>
                  </a:lnTo>
                  <a:lnTo>
                    <a:pt x="1057" y="304"/>
                  </a:lnTo>
                  <a:lnTo>
                    <a:pt x="1057" y="304"/>
                  </a:lnTo>
                  <a:lnTo>
                    <a:pt x="1052" y="306"/>
                  </a:lnTo>
                  <a:lnTo>
                    <a:pt x="1048" y="308"/>
                  </a:lnTo>
                  <a:lnTo>
                    <a:pt x="1048" y="308"/>
                  </a:lnTo>
                  <a:lnTo>
                    <a:pt x="1039" y="313"/>
                  </a:lnTo>
                  <a:lnTo>
                    <a:pt x="1030" y="315"/>
                  </a:lnTo>
                  <a:lnTo>
                    <a:pt x="1030" y="315"/>
                  </a:lnTo>
                  <a:lnTo>
                    <a:pt x="1023" y="317"/>
                  </a:lnTo>
                  <a:lnTo>
                    <a:pt x="1017" y="320"/>
                  </a:lnTo>
                  <a:lnTo>
                    <a:pt x="1015" y="322"/>
                  </a:lnTo>
                  <a:lnTo>
                    <a:pt x="1015" y="324"/>
                  </a:lnTo>
                  <a:lnTo>
                    <a:pt x="1017" y="328"/>
                  </a:lnTo>
                  <a:lnTo>
                    <a:pt x="1021" y="331"/>
                  </a:lnTo>
                  <a:lnTo>
                    <a:pt x="1021" y="331"/>
                  </a:lnTo>
                  <a:lnTo>
                    <a:pt x="1024" y="335"/>
                  </a:lnTo>
                  <a:lnTo>
                    <a:pt x="1026" y="340"/>
                  </a:lnTo>
                  <a:lnTo>
                    <a:pt x="1026" y="342"/>
                  </a:lnTo>
                  <a:lnTo>
                    <a:pt x="1024" y="346"/>
                  </a:lnTo>
                  <a:lnTo>
                    <a:pt x="1023" y="346"/>
                  </a:lnTo>
                  <a:lnTo>
                    <a:pt x="1019" y="347"/>
                  </a:lnTo>
                  <a:lnTo>
                    <a:pt x="1019" y="347"/>
                  </a:lnTo>
                  <a:lnTo>
                    <a:pt x="1015" y="347"/>
                  </a:lnTo>
                  <a:lnTo>
                    <a:pt x="1010" y="346"/>
                  </a:lnTo>
                  <a:lnTo>
                    <a:pt x="1006" y="344"/>
                  </a:lnTo>
                  <a:lnTo>
                    <a:pt x="1003" y="342"/>
                  </a:lnTo>
                  <a:lnTo>
                    <a:pt x="1003" y="342"/>
                  </a:lnTo>
                  <a:lnTo>
                    <a:pt x="997" y="344"/>
                  </a:lnTo>
                  <a:lnTo>
                    <a:pt x="996" y="346"/>
                  </a:lnTo>
                  <a:lnTo>
                    <a:pt x="994" y="349"/>
                  </a:lnTo>
                  <a:lnTo>
                    <a:pt x="992" y="355"/>
                  </a:lnTo>
                  <a:lnTo>
                    <a:pt x="992" y="355"/>
                  </a:lnTo>
                  <a:lnTo>
                    <a:pt x="994" y="360"/>
                  </a:lnTo>
                  <a:lnTo>
                    <a:pt x="997" y="362"/>
                  </a:lnTo>
                  <a:lnTo>
                    <a:pt x="1008" y="362"/>
                  </a:lnTo>
                  <a:lnTo>
                    <a:pt x="1008" y="362"/>
                  </a:lnTo>
                  <a:lnTo>
                    <a:pt x="1015" y="364"/>
                  </a:lnTo>
                  <a:lnTo>
                    <a:pt x="1021" y="369"/>
                  </a:lnTo>
                  <a:lnTo>
                    <a:pt x="1030" y="380"/>
                  </a:lnTo>
                  <a:lnTo>
                    <a:pt x="1030" y="380"/>
                  </a:lnTo>
                  <a:lnTo>
                    <a:pt x="1039" y="387"/>
                  </a:lnTo>
                  <a:lnTo>
                    <a:pt x="1043" y="391"/>
                  </a:lnTo>
                  <a:lnTo>
                    <a:pt x="1050" y="391"/>
                  </a:lnTo>
                  <a:lnTo>
                    <a:pt x="1050" y="391"/>
                  </a:lnTo>
                  <a:lnTo>
                    <a:pt x="1055" y="389"/>
                  </a:lnTo>
                  <a:lnTo>
                    <a:pt x="1061" y="387"/>
                  </a:lnTo>
                  <a:lnTo>
                    <a:pt x="1072" y="384"/>
                  </a:lnTo>
                  <a:lnTo>
                    <a:pt x="1072" y="384"/>
                  </a:lnTo>
                  <a:lnTo>
                    <a:pt x="1077" y="382"/>
                  </a:lnTo>
                  <a:lnTo>
                    <a:pt x="1079" y="380"/>
                  </a:lnTo>
                  <a:lnTo>
                    <a:pt x="1084" y="373"/>
                  </a:lnTo>
                  <a:lnTo>
                    <a:pt x="1088" y="364"/>
                  </a:lnTo>
                  <a:lnTo>
                    <a:pt x="1090" y="355"/>
                  </a:lnTo>
                  <a:lnTo>
                    <a:pt x="1090" y="355"/>
                  </a:lnTo>
                  <a:lnTo>
                    <a:pt x="1088" y="349"/>
                  </a:lnTo>
                  <a:lnTo>
                    <a:pt x="1086" y="347"/>
                  </a:lnTo>
                  <a:lnTo>
                    <a:pt x="1077" y="346"/>
                  </a:lnTo>
                  <a:lnTo>
                    <a:pt x="1077" y="346"/>
                  </a:lnTo>
                  <a:close/>
                  <a:moveTo>
                    <a:pt x="1068" y="183"/>
                  </a:moveTo>
                  <a:lnTo>
                    <a:pt x="1068" y="183"/>
                  </a:lnTo>
                  <a:lnTo>
                    <a:pt x="1072" y="185"/>
                  </a:lnTo>
                  <a:lnTo>
                    <a:pt x="1072" y="186"/>
                  </a:lnTo>
                  <a:lnTo>
                    <a:pt x="1072" y="190"/>
                  </a:lnTo>
                  <a:lnTo>
                    <a:pt x="1073" y="194"/>
                  </a:lnTo>
                  <a:lnTo>
                    <a:pt x="1073" y="194"/>
                  </a:lnTo>
                  <a:lnTo>
                    <a:pt x="1077" y="197"/>
                  </a:lnTo>
                  <a:lnTo>
                    <a:pt x="1081" y="199"/>
                  </a:lnTo>
                  <a:lnTo>
                    <a:pt x="1090" y="201"/>
                  </a:lnTo>
                  <a:lnTo>
                    <a:pt x="1099" y="199"/>
                  </a:lnTo>
                  <a:lnTo>
                    <a:pt x="1106" y="195"/>
                  </a:lnTo>
                  <a:lnTo>
                    <a:pt x="1106" y="195"/>
                  </a:lnTo>
                  <a:lnTo>
                    <a:pt x="1108" y="192"/>
                  </a:lnTo>
                  <a:lnTo>
                    <a:pt x="1108" y="190"/>
                  </a:lnTo>
                  <a:lnTo>
                    <a:pt x="1106" y="186"/>
                  </a:lnTo>
                  <a:lnTo>
                    <a:pt x="1104" y="183"/>
                  </a:lnTo>
                  <a:lnTo>
                    <a:pt x="1090" y="174"/>
                  </a:lnTo>
                  <a:lnTo>
                    <a:pt x="1090" y="174"/>
                  </a:lnTo>
                  <a:lnTo>
                    <a:pt x="1084" y="168"/>
                  </a:lnTo>
                  <a:lnTo>
                    <a:pt x="1075" y="165"/>
                  </a:lnTo>
                  <a:lnTo>
                    <a:pt x="1068" y="163"/>
                  </a:lnTo>
                  <a:lnTo>
                    <a:pt x="1064" y="163"/>
                  </a:lnTo>
                  <a:lnTo>
                    <a:pt x="1061" y="165"/>
                  </a:lnTo>
                  <a:lnTo>
                    <a:pt x="1061" y="165"/>
                  </a:lnTo>
                  <a:lnTo>
                    <a:pt x="1057" y="168"/>
                  </a:lnTo>
                  <a:lnTo>
                    <a:pt x="1057" y="168"/>
                  </a:lnTo>
                  <a:lnTo>
                    <a:pt x="1055" y="170"/>
                  </a:lnTo>
                  <a:lnTo>
                    <a:pt x="1055" y="172"/>
                  </a:lnTo>
                  <a:lnTo>
                    <a:pt x="1059" y="177"/>
                  </a:lnTo>
                  <a:lnTo>
                    <a:pt x="1068" y="183"/>
                  </a:lnTo>
                  <a:lnTo>
                    <a:pt x="1068" y="183"/>
                  </a:lnTo>
                  <a:close/>
                  <a:moveTo>
                    <a:pt x="679" y="391"/>
                  </a:moveTo>
                  <a:lnTo>
                    <a:pt x="679" y="391"/>
                  </a:lnTo>
                  <a:lnTo>
                    <a:pt x="691" y="393"/>
                  </a:lnTo>
                  <a:lnTo>
                    <a:pt x="702" y="391"/>
                  </a:lnTo>
                  <a:lnTo>
                    <a:pt x="702" y="391"/>
                  </a:lnTo>
                  <a:lnTo>
                    <a:pt x="710" y="391"/>
                  </a:lnTo>
                  <a:lnTo>
                    <a:pt x="711" y="389"/>
                  </a:lnTo>
                  <a:lnTo>
                    <a:pt x="713" y="389"/>
                  </a:lnTo>
                  <a:lnTo>
                    <a:pt x="713" y="389"/>
                  </a:lnTo>
                  <a:lnTo>
                    <a:pt x="715" y="384"/>
                  </a:lnTo>
                  <a:lnTo>
                    <a:pt x="715" y="380"/>
                  </a:lnTo>
                  <a:lnTo>
                    <a:pt x="719" y="371"/>
                  </a:lnTo>
                  <a:lnTo>
                    <a:pt x="719" y="371"/>
                  </a:lnTo>
                  <a:lnTo>
                    <a:pt x="724" y="362"/>
                  </a:lnTo>
                  <a:lnTo>
                    <a:pt x="731" y="355"/>
                  </a:lnTo>
                  <a:lnTo>
                    <a:pt x="731" y="355"/>
                  </a:lnTo>
                  <a:lnTo>
                    <a:pt x="740" y="347"/>
                  </a:lnTo>
                  <a:lnTo>
                    <a:pt x="751" y="342"/>
                  </a:lnTo>
                  <a:lnTo>
                    <a:pt x="751" y="342"/>
                  </a:lnTo>
                  <a:lnTo>
                    <a:pt x="771" y="335"/>
                  </a:lnTo>
                  <a:lnTo>
                    <a:pt x="780" y="329"/>
                  </a:lnTo>
                  <a:lnTo>
                    <a:pt x="784" y="326"/>
                  </a:lnTo>
                  <a:lnTo>
                    <a:pt x="786" y="320"/>
                  </a:lnTo>
                  <a:lnTo>
                    <a:pt x="786" y="320"/>
                  </a:lnTo>
                  <a:lnTo>
                    <a:pt x="787" y="317"/>
                  </a:lnTo>
                  <a:lnTo>
                    <a:pt x="786" y="313"/>
                  </a:lnTo>
                  <a:lnTo>
                    <a:pt x="786" y="309"/>
                  </a:lnTo>
                  <a:lnTo>
                    <a:pt x="782" y="308"/>
                  </a:lnTo>
                  <a:lnTo>
                    <a:pt x="776" y="306"/>
                  </a:lnTo>
                  <a:lnTo>
                    <a:pt x="769" y="308"/>
                  </a:lnTo>
                  <a:lnTo>
                    <a:pt x="769" y="308"/>
                  </a:lnTo>
                  <a:lnTo>
                    <a:pt x="764" y="311"/>
                  </a:lnTo>
                  <a:lnTo>
                    <a:pt x="760" y="313"/>
                  </a:lnTo>
                  <a:lnTo>
                    <a:pt x="755" y="313"/>
                  </a:lnTo>
                  <a:lnTo>
                    <a:pt x="755" y="313"/>
                  </a:lnTo>
                  <a:lnTo>
                    <a:pt x="746" y="311"/>
                  </a:lnTo>
                  <a:lnTo>
                    <a:pt x="737" y="309"/>
                  </a:lnTo>
                  <a:lnTo>
                    <a:pt x="737" y="309"/>
                  </a:lnTo>
                  <a:lnTo>
                    <a:pt x="720" y="304"/>
                  </a:lnTo>
                  <a:lnTo>
                    <a:pt x="708" y="299"/>
                  </a:lnTo>
                  <a:lnTo>
                    <a:pt x="708" y="299"/>
                  </a:lnTo>
                  <a:lnTo>
                    <a:pt x="700" y="297"/>
                  </a:lnTo>
                  <a:lnTo>
                    <a:pt x="693" y="297"/>
                  </a:lnTo>
                  <a:lnTo>
                    <a:pt x="693" y="297"/>
                  </a:lnTo>
                  <a:lnTo>
                    <a:pt x="684" y="300"/>
                  </a:lnTo>
                  <a:lnTo>
                    <a:pt x="675" y="306"/>
                  </a:lnTo>
                  <a:lnTo>
                    <a:pt x="670" y="313"/>
                  </a:lnTo>
                  <a:lnTo>
                    <a:pt x="666" y="320"/>
                  </a:lnTo>
                  <a:lnTo>
                    <a:pt x="666" y="320"/>
                  </a:lnTo>
                  <a:lnTo>
                    <a:pt x="664" y="337"/>
                  </a:lnTo>
                  <a:lnTo>
                    <a:pt x="664" y="337"/>
                  </a:lnTo>
                  <a:lnTo>
                    <a:pt x="661" y="347"/>
                  </a:lnTo>
                  <a:lnTo>
                    <a:pt x="657" y="360"/>
                  </a:lnTo>
                  <a:lnTo>
                    <a:pt x="657" y="360"/>
                  </a:lnTo>
                  <a:lnTo>
                    <a:pt x="659" y="369"/>
                  </a:lnTo>
                  <a:lnTo>
                    <a:pt x="662" y="378"/>
                  </a:lnTo>
                  <a:lnTo>
                    <a:pt x="670" y="387"/>
                  </a:lnTo>
                  <a:lnTo>
                    <a:pt x="679" y="391"/>
                  </a:lnTo>
                  <a:lnTo>
                    <a:pt x="679" y="391"/>
                  </a:lnTo>
                  <a:close/>
                  <a:moveTo>
                    <a:pt x="690" y="257"/>
                  </a:moveTo>
                  <a:lnTo>
                    <a:pt x="690" y="257"/>
                  </a:lnTo>
                  <a:lnTo>
                    <a:pt x="693" y="255"/>
                  </a:lnTo>
                  <a:lnTo>
                    <a:pt x="697" y="255"/>
                  </a:lnTo>
                  <a:lnTo>
                    <a:pt x="706" y="257"/>
                  </a:lnTo>
                  <a:lnTo>
                    <a:pt x="706" y="257"/>
                  </a:lnTo>
                  <a:lnTo>
                    <a:pt x="708" y="257"/>
                  </a:lnTo>
                  <a:lnTo>
                    <a:pt x="711" y="255"/>
                  </a:lnTo>
                  <a:lnTo>
                    <a:pt x="717" y="253"/>
                  </a:lnTo>
                  <a:lnTo>
                    <a:pt x="717" y="253"/>
                  </a:lnTo>
                  <a:lnTo>
                    <a:pt x="720" y="252"/>
                  </a:lnTo>
                  <a:lnTo>
                    <a:pt x="724" y="253"/>
                  </a:lnTo>
                  <a:lnTo>
                    <a:pt x="724" y="253"/>
                  </a:lnTo>
                  <a:lnTo>
                    <a:pt x="728" y="252"/>
                  </a:lnTo>
                  <a:lnTo>
                    <a:pt x="731" y="250"/>
                  </a:lnTo>
                  <a:lnTo>
                    <a:pt x="735" y="248"/>
                  </a:lnTo>
                  <a:lnTo>
                    <a:pt x="738" y="244"/>
                  </a:lnTo>
                  <a:lnTo>
                    <a:pt x="738" y="244"/>
                  </a:lnTo>
                  <a:lnTo>
                    <a:pt x="738" y="237"/>
                  </a:lnTo>
                  <a:lnTo>
                    <a:pt x="740" y="230"/>
                  </a:lnTo>
                  <a:lnTo>
                    <a:pt x="740" y="230"/>
                  </a:lnTo>
                  <a:lnTo>
                    <a:pt x="742" y="228"/>
                  </a:lnTo>
                  <a:lnTo>
                    <a:pt x="744" y="228"/>
                  </a:lnTo>
                  <a:lnTo>
                    <a:pt x="748" y="230"/>
                  </a:lnTo>
                  <a:lnTo>
                    <a:pt x="748" y="230"/>
                  </a:lnTo>
                  <a:lnTo>
                    <a:pt x="751" y="224"/>
                  </a:lnTo>
                  <a:lnTo>
                    <a:pt x="753" y="223"/>
                  </a:lnTo>
                  <a:lnTo>
                    <a:pt x="755" y="224"/>
                  </a:lnTo>
                  <a:lnTo>
                    <a:pt x="755" y="224"/>
                  </a:lnTo>
                  <a:lnTo>
                    <a:pt x="755" y="228"/>
                  </a:lnTo>
                  <a:lnTo>
                    <a:pt x="753" y="232"/>
                  </a:lnTo>
                  <a:lnTo>
                    <a:pt x="751" y="235"/>
                  </a:lnTo>
                  <a:lnTo>
                    <a:pt x="753" y="237"/>
                  </a:lnTo>
                  <a:lnTo>
                    <a:pt x="755" y="239"/>
                  </a:lnTo>
                  <a:lnTo>
                    <a:pt x="755" y="239"/>
                  </a:lnTo>
                  <a:lnTo>
                    <a:pt x="757" y="239"/>
                  </a:lnTo>
                  <a:lnTo>
                    <a:pt x="760" y="239"/>
                  </a:lnTo>
                  <a:lnTo>
                    <a:pt x="766" y="233"/>
                  </a:lnTo>
                  <a:lnTo>
                    <a:pt x="773" y="223"/>
                  </a:lnTo>
                  <a:lnTo>
                    <a:pt x="773" y="223"/>
                  </a:lnTo>
                  <a:lnTo>
                    <a:pt x="778" y="219"/>
                  </a:lnTo>
                  <a:lnTo>
                    <a:pt x="786" y="217"/>
                  </a:lnTo>
                  <a:lnTo>
                    <a:pt x="789" y="214"/>
                  </a:lnTo>
                  <a:lnTo>
                    <a:pt x="791" y="210"/>
                  </a:lnTo>
                  <a:lnTo>
                    <a:pt x="791" y="206"/>
                  </a:lnTo>
                  <a:lnTo>
                    <a:pt x="791" y="206"/>
                  </a:lnTo>
                  <a:lnTo>
                    <a:pt x="791" y="199"/>
                  </a:lnTo>
                  <a:lnTo>
                    <a:pt x="787" y="194"/>
                  </a:lnTo>
                  <a:lnTo>
                    <a:pt x="787" y="194"/>
                  </a:lnTo>
                  <a:lnTo>
                    <a:pt x="780" y="190"/>
                  </a:lnTo>
                  <a:lnTo>
                    <a:pt x="776" y="190"/>
                  </a:lnTo>
                  <a:lnTo>
                    <a:pt x="773" y="190"/>
                  </a:lnTo>
                  <a:lnTo>
                    <a:pt x="773" y="190"/>
                  </a:lnTo>
                  <a:lnTo>
                    <a:pt x="773" y="190"/>
                  </a:lnTo>
                  <a:lnTo>
                    <a:pt x="773" y="190"/>
                  </a:lnTo>
                  <a:lnTo>
                    <a:pt x="771" y="192"/>
                  </a:lnTo>
                  <a:lnTo>
                    <a:pt x="769" y="195"/>
                  </a:lnTo>
                  <a:lnTo>
                    <a:pt x="766" y="199"/>
                  </a:lnTo>
                  <a:lnTo>
                    <a:pt x="766" y="199"/>
                  </a:lnTo>
                  <a:lnTo>
                    <a:pt x="764" y="203"/>
                  </a:lnTo>
                  <a:lnTo>
                    <a:pt x="762" y="203"/>
                  </a:lnTo>
                  <a:lnTo>
                    <a:pt x="755" y="203"/>
                  </a:lnTo>
                  <a:lnTo>
                    <a:pt x="742" y="201"/>
                  </a:lnTo>
                  <a:lnTo>
                    <a:pt x="742" y="201"/>
                  </a:lnTo>
                  <a:lnTo>
                    <a:pt x="735" y="201"/>
                  </a:lnTo>
                  <a:lnTo>
                    <a:pt x="728" y="201"/>
                  </a:lnTo>
                  <a:lnTo>
                    <a:pt x="720" y="204"/>
                  </a:lnTo>
                  <a:lnTo>
                    <a:pt x="715" y="208"/>
                  </a:lnTo>
                  <a:lnTo>
                    <a:pt x="715" y="208"/>
                  </a:lnTo>
                  <a:lnTo>
                    <a:pt x="711" y="212"/>
                  </a:lnTo>
                  <a:lnTo>
                    <a:pt x="708" y="215"/>
                  </a:lnTo>
                  <a:lnTo>
                    <a:pt x="708" y="215"/>
                  </a:lnTo>
                  <a:lnTo>
                    <a:pt x="702" y="219"/>
                  </a:lnTo>
                  <a:lnTo>
                    <a:pt x="697" y="221"/>
                  </a:lnTo>
                  <a:lnTo>
                    <a:pt x="697" y="221"/>
                  </a:lnTo>
                  <a:lnTo>
                    <a:pt x="690" y="223"/>
                  </a:lnTo>
                  <a:lnTo>
                    <a:pt x="682" y="226"/>
                  </a:lnTo>
                  <a:lnTo>
                    <a:pt x="677" y="232"/>
                  </a:lnTo>
                  <a:lnTo>
                    <a:pt x="672" y="237"/>
                  </a:lnTo>
                  <a:lnTo>
                    <a:pt x="672" y="237"/>
                  </a:lnTo>
                  <a:lnTo>
                    <a:pt x="670" y="242"/>
                  </a:lnTo>
                  <a:lnTo>
                    <a:pt x="670" y="248"/>
                  </a:lnTo>
                  <a:lnTo>
                    <a:pt x="672" y="253"/>
                  </a:lnTo>
                  <a:lnTo>
                    <a:pt x="673" y="259"/>
                  </a:lnTo>
                  <a:lnTo>
                    <a:pt x="673" y="259"/>
                  </a:lnTo>
                  <a:lnTo>
                    <a:pt x="677" y="261"/>
                  </a:lnTo>
                  <a:lnTo>
                    <a:pt x="681" y="261"/>
                  </a:lnTo>
                  <a:lnTo>
                    <a:pt x="690" y="257"/>
                  </a:lnTo>
                  <a:lnTo>
                    <a:pt x="690" y="257"/>
                  </a:lnTo>
                  <a:close/>
                  <a:moveTo>
                    <a:pt x="776" y="259"/>
                  </a:moveTo>
                  <a:lnTo>
                    <a:pt x="776" y="259"/>
                  </a:lnTo>
                  <a:lnTo>
                    <a:pt x="775" y="264"/>
                  </a:lnTo>
                  <a:lnTo>
                    <a:pt x="776" y="268"/>
                  </a:lnTo>
                  <a:lnTo>
                    <a:pt x="778" y="271"/>
                  </a:lnTo>
                  <a:lnTo>
                    <a:pt x="782" y="275"/>
                  </a:lnTo>
                  <a:lnTo>
                    <a:pt x="786" y="277"/>
                  </a:lnTo>
                  <a:lnTo>
                    <a:pt x="791" y="277"/>
                  </a:lnTo>
                  <a:lnTo>
                    <a:pt x="796" y="275"/>
                  </a:lnTo>
                  <a:lnTo>
                    <a:pt x="800" y="271"/>
                  </a:lnTo>
                  <a:lnTo>
                    <a:pt x="800" y="271"/>
                  </a:lnTo>
                  <a:lnTo>
                    <a:pt x="804" y="266"/>
                  </a:lnTo>
                  <a:lnTo>
                    <a:pt x="805" y="264"/>
                  </a:lnTo>
                  <a:lnTo>
                    <a:pt x="807" y="262"/>
                  </a:lnTo>
                  <a:lnTo>
                    <a:pt x="807" y="262"/>
                  </a:lnTo>
                  <a:lnTo>
                    <a:pt x="813" y="261"/>
                  </a:lnTo>
                  <a:lnTo>
                    <a:pt x="815" y="264"/>
                  </a:lnTo>
                  <a:lnTo>
                    <a:pt x="818" y="268"/>
                  </a:lnTo>
                  <a:lnTo>
                    <a:pt x="820" y="271"/>
                  </a:lnTo>
                  <a:lnTo>
                    <a:pt x="820" y="271"/>
                  </a:lnTo>
                  <a:lnTo>
                    <a:pt x="825" y="273"/>
                  </a:lnTo>
                  <a:lnTo>
                    <a:pt x="829" y="273"/>
                  </a:lnTo>
                  <a:lnTo>
                    <a:pt x="840" y="271"/>
                  </a:lnTo>
                  <a:lnTo>
                    <a:pt x="840" y="271"/>
                  </a:lnTo>
                  <a:lnTo>
                    <a:pt x="858" y="271"/>
                  </a:lnTo>
                  <a:lnTo>
                    <a:pt x="858" y="271"/>
                  </a:lnTo>
                  <a:lnTo>
                    <a:pt x="863" y="271"/>
                  </a:lnTo>
                  <a:lnTo>
                    <a:pt x="863" y="273"/>
                  </a:lnTo>
                  <a:lnTo>
                    <a:pt x="863" y="275"/>
                  </a:lnTo>
                  <a:lnTo>
                    <a:pt x="863" y="275"/>
                  </a:lnTo>
                  <a:lnTo>
                    <a:pt x="860" y="279"/>
                  </a:lnTo>
                  <a:lnTo>
                    <a:pt x="854" y="280"/>
                  </a:lnTo>
                  <a:lnTo>
                    <a:pt x="843" y="282"/>
                  </a:lnTo>
                  <a:lnTo>
                    <a:pt x="843" y="282"/>
                  </a:lnTo>
                  <a:lnTo>
                    <a:pt x="834" y="284"/>
                  </a:lnTo>
                  <a:lnTo>
                    <a:pt x="824" y="288"/>
                  </a:lnTo>
                  <a:lnTo>
                    <a:pt x="818" y="291"/>
                  </a:lnTo>
                  <a:lnTo>
                    <a:pt x="815" y="295"/>
                  </a:lnTo>
                  <a:lnTo>
                    <a:pt x="815" y="299"/>
                  </a:lnTo>
                  <a:lnTo>
                    <a:pt x="816" y="302"/>
                  </a:lnTo>
                  <a:lnTo>
                    <a:pt x="816" y="302"/>
                  </a:lnTo>
                  <a:lnTo>
                    <a:pt x="822" y="304"/>
                  </a:lnTo>
                  <a:lnTo>
                    <a:pt x="825" y="306"/>
                  </a:lnTo>
                  <a:lnTo>
                    <a:pt x="831" y="304"/>
                  </a:lnTo>
                  <a:lnTo>
                    <a:pt x="836" y="302"/>
                  </a:lnTo>
                  <a:lnTo>
                    <a:pt x="847" y="297"/>
                  </a:lnTo>
                  <a:lnTo>
                    <a:pt x="856" y="291"/>
                  </a:lnTo>
                  <a:lnTo>
                    <a:pt x="856" y="291"/>
                  </a:lnTo>
                  <a:lnTo>
                    <a:pt x="869" y="286"/>
                  </a:lnTo>
                  <a:lnTo>
                    <a:pt x="876" y="284"/>
                  </a:lnTo>
                  <a:lnTo>
                    <a:pt x="883" y="284"/>
                  </a:lnTo>
                  <a:lnTo>
                    <a:pt x="883" y="284"/>
                  </a:lnTo>
                  <a:lnTo>
                    <a:pt x="894" y="284"/>
                  </a:lnTo>
                  <a:lnTo>
                    <a:pt x="905" y="282"/>
                  </a:lnTo>
                  <a:lnTo>
                    <a:pt x="905" y="282"/>
                  </a:lnTo>
                  <a:lnTo>
                    <a:pt x="912" y="280"/>
                  </a:lnTo>
                  <a:lnTo>
                    <a:pt x="923" y="275"/>
                  </a:lnTo>
                  <a:lnTo>
                    <a:pt x="932" y="270"/>
                  </a:lnTo>
                  <a:lnTo>
                    <a:pt x="934" y="264"/>
                  </a:lnTo>
                  <a:lnTo>
                    <a:pt x="936" y="261"/>
                  </a:lnTo>
                  <a:lnTo>
                    <a:pt x="936" y="261"/>
                  </a:lnTo>
                  <a:lnTo>
                    <a:pt x="936" y="255"/>
                  </a:lnTo>
                  <a:lnTo>
                    <a:pt x="934" y="248"/>
                  </a:lnTo>
                  <a:lnTo>
                    <a:pt x="932" y="246"/>
                  </a:lnTo>
                  <a:lnTo>
                    <a:pt x="930" y="246"/>
                  </a:lnTo>
                  <a:lnTo>
                    <a:pt x="927" y="246"/>
                  </a:lnTo>
                  <a:lnTo>
                    <a:pt x="925" y="250"/>
                  </a:lnTo>
                  <a:lnTo>
                    <a:pt x="925" y="250"/>
                  </a:lnTo>
                  <a:lnTo>
                    <a:pt x="921" y="257"/>
                  </a:lnTo>
                  <a:lnTo>
                    <a:pt x="919" y="259"/>
                  </a:lnTo>
                  <a:lnTo>
                    <a:pt x="914" y="259"/>
                  </a:lnTo>
                  <a:lnTo>
                    <a:pt x="914" y="259"/>
                  </a:lnTo>
                  <a:lnTo>
                    <a:pt x="912" y="255"/>
                  </a:lnTo>
                  <a:lnTo>
                    <a:pt x="910" y="250"/>
                  </a:lnTo>
                  <a:lnTo>
                    <a:pt x="909" y="246"/>
                  </a:lnTo>
                  <a:lnTo>
                    <a:pt x="907" y="241"/>
                  </a:lnTo>
                  <a:lnTo>
                    <a:pt x="907" y="241"/>
                  </a:lnTo>
                  <a:lnTo>
                    <a:pt x="900" y="235"/>
                  </a:lnTo>
                  <a:lnTo>
                    <a:pt x="900" y="235"/>
                  </a:lnTo>
                  <a:lnTo>
                    <a:pt x="892" y="226"/>
                  </a:lnTo>
                  <a:lnTo>
                    <a:pt x="892" y="226"/>
                  </a:lnTo>
                  <a:lnTo>
                    <a:pt x="887" y="224"/>
                  </a:lnTo>
                  <a:lnTo>
                    <a:pt x="883" y="223"/>
                  </a:lnTo>
                  <a:lnTo>
                    <a:pt x="883" y="223"/>
                  </a:lnTo>
                  <a:lnTo>
                    <a:pt x="878" y="224"/>
                  </a:lnTo>
                  <a:lnTo>
                    <a:pt x="876" y="226"/>
                  </a:lnTo>
                  <a:lnTo>
                    <a:pt x="874" y="228"/>
                  </a:lnTo>
                  <a:lnTo>
                    <a:pt x="874" y="228"/>
                  </a:lnTo>
                  <a:lnTo>
                    <a:pt x="874" y="233"/>
                  </a:lnTo>
                  <a:lnTo>
                    <a:pt x="876" y="235"/>
                  </a:lnTo>
                  <a:lnTo>
                    <a:pt x="881" y="242"/>
                  </a:lnTo>
                  <a:lnTo>
                    <a:pt x="887" y="248"/>
                  </a:lnTo>
                  <a:lnTo>
                    <a:pt x="889" y="252"/>
                  </a:lnTo>
                  <a:lnTo>
                    <a:pt x="891" y="255"/>
                  </a:lnTo>
                  <a:lnTo>
                    <a:pt x="891" y="255"/>
                  </a:lnTo>
                  <a:lnTo>
                    <a:pt x="889" y="259"/>
                  </a:lnTo>
                  <a:lnTo>
                    <a:pt x="887" y="261"/>
                  </a:lnTo>
                  <a:lnTo>
                    <a:pt x="881" y="264"/>
                  </a:lnTo>
                  <a:lnTo>
                    <a:pt x="874" y="266"/>
                  </a:lnTo>
                  <a:lnTo>
                    <a:pt x="869" y="266"/>
                  </a:lnTo>
                  <a:lnTo>
                    <a:pt x="869" y="266"/>
                  </a:lnTo>
                  <a:lnTo>
                    <a:pt x="862" y="264"/>
                  </a:lnTo>
                  <a:lnTo>
                    <a:pt x="856" y="259"/>
                  </a:lnTo>
                  <a:lnTo>
                    <a:pt x="851" y="255"/>
                  </a:lnTo>
                  <a:lnTo>
                    <a:pt x="843" y="252"/>
                  </a:lnTo>
                  <a:lnTo>
                    <a:pt x="843" y="252"/>
                  </a:lnTo>
                  <a:lnTo>
                    <a:pt x="838" y="252"/>
                  </a:lnTo>
                  <a:lnTo>
                    <a:pt x="833" y="252"/>
                  </a:lnTo>
                  <a:lnTo>
                    <a:pt x="833" y="252"/>
                  </a:lnTo>
                  <a:lnTo>
                    <a:pt x="825" y="248"/>
                  </a:lnTo>
                  <a:lnTo>
                    <a:pt x="820" y="244"/>
                  </a:lnTo>
                  <a:lnTo>
                    <a:pt x="820" y="244"/>
                  </a:lnTo>
                  <a:lnTo>
                    <a:pt x="813" y="242"/>
                  </a:lnTo>
                  <a:lnTo>
                    <a:pt x="807" y="242"/>
                  </a:lnTo>
                  <a:lnTo>
                    <a:pt x="795" y="244"/>
                  </a:lnTo>
                  <a:lnTo>
                    <a:pt x="795" y="244"/>
                  </a:lnTo>
                  <a:lnTo>
                    <a:pt x="787" y="246"/>
                  </a:lnTo>
                  <a:lnTo>
                    <a:pt x="782" y="248"/>
                  </a:lnTo>
                  <a:lnTo>
                    <a:pt x="778" y="252"/>
                  </a:lnTo>
                  <a:lnTo>
                    <a:pt x="776" y="259"/>
                  </a:lnTo>
                  <a:lnTo>
                    <a:pt x="776" y="259"/>
                  </a:lnTo>
                  <a:close/>
                  <a:moveTo>
                    <a:pt x="952" y="166"/>
                  </a:moveTo>
                  <a:lnTo>
                    <a:pt x="952" y="166"/>
                  </a:lnTo>
                  <a:lnTo>
                    <a:pt x="956" y="170"/>
                  </a:lnTo>
                  <a:lnTo>
                    <a:pt x="959" y="176"/>
                  </a:lnTo>
                  <a:lnTo>
                    <a:pt x="959" y="176"/>
                  </a:lnTo>
                  <a:lnTo>
                    <a:pt x="965" y="179"/>
                  </a:lnTo>
                  <a:lnTo>
                    <a:pt x="972" y="179"/>
                  </a:lnTo>
                  <a:lnTo>
                    <a:pt x="985" y="177"/>
                  </a:lnTo>
                  <a:lnTo>
                    <a:pt x="985" y="177"/>
                  </a:lnTo>
                  <a:lnTo>
                    <a:pt x="990" y="177"/>
                  </a:lnTo>
                  <a:lnTo>
                    <a:pt x="996" y="177"/>
                  </a:lnTo>
                  <a:lnTo>
                    <a:pt x="999" y="179"/>
                  </a:lnTo>
                  <a:lnTo>
                    <a:pt x="1005" y="183"/>
                  </a:lnTo>
                  <a:lnTo>
                    <a:pt x="1005" y="183"/>
                  </a:lnTo>
                  <a:lnTo>
                    <a:pt x="1017" y="195"/>
                  </a:lnTo>
                  <a:lnTo>
                    <a:pt x="1024" y="201"/>
                  </a:lnTo>
                  <a:lnTo>
                    <a:pt x="1034" y="203"/>
                  </a:lnTo>
                  <a:lnTo>
                    <a:pt x="1034" y="203"/>
                  </a:lnTo>
                  <a:lnTo>
                    <a:pt x="1037" y="201"/>
                  </a:lnTo>
                  <a:lnTo>
                    <a:pt x="1039" y="197"/>
                  </a:lnTo>
                  <a:lnTo>
                    <a:pt x="1039" y="194"/>
                  </a:lnTo>
                  <a:lnTo>
                    <a:pt x="1037" y="190"/>
                  </a:lnTo>
                  <a:lnTo>
                    <a:pt x="1037" y="190"/>
                  </a:lnTo>
                  <a:lnTo>
                    <a:pt x="1034" y="185"/>
                  </a:lnTo>
                  <a:lnTo>
                    <a:pt x="1028" y="181"/>
                  </a:lnTo>
                  <a:lnTo>
                    <a:pt x="1015" y="176"/>
                  </a:lnTo>
                  <a:lnTo>
                    <a:pt x="1015" y="176"/>
                  </a:lnTo>
                  <a:lnTo>
                    <a:pt x="1008" y="170"/>
                  </a:lnTo>
                  <a:lnTo>
                    <a:pt x="1001" y="165"/>
                  </a:lnTo>
                  <a:lnTo>
                    <a:pt x="1001" y="165"/>
                  </a:lnTo>
                  <a:lnTo>
                    <a:pt x="992" y="161"/>
                  </a:lnTo>
                  <a:lnTo>
                    <a:pt x="976" y="156"/>
                  </a:lnTo>
                  <a:lnTo>
                    <a:pt x="959" y="154"/>
                  </a:lnTo>
                  <a:lnTo>
                    <a:pt x="952" y="154"/>
                  </a:lnTo>
                  <a:lnTo>
                    <a:pt x="947" y="156"/>
                  </a:lnTo>
                  <a:lnTo>
                    <a:pt x="947" y="156"/>
                  </a:lnTo>
                  <a:lnTo>
                    <a:pt x="945" y="157"/>
                  </a:lnTo>
                  <a:lnTo>
                    <a:pt x="945" y="161"/>
                  </a:lnTo>
                  <a:lnTo>
                    <a:pt x="945" y="161"/>
                  </a:lnTo>
                  <a:lnTo>
                    <a:pt x="947" y="165"/>
                  </a:lnTo>
                  <a:lnTo>
                    <a:pt x="952" y="166"/>
                  </a:lnTo>
                  <a:lnTo>
                    <a:pt x="952" y="166"/>
                  </a:lnTo>
                  <a:close/>
                  <a:moveTo>
                    <a:pt x="918" y="346"/>
                  </a:moveTo>
                  <a:lnTo>
                    <a:pt x="918" y="346"/>
                  </a:lnTo>
                  <a:lnTo>
                    <a:pt x="923" y="353"/>
                  </a:lnTo>
                  <a:lnTo>
                    <a:pt x="930" y="358"/>
                  </a:lnTo>
                  <a:lnTo>
                    <a:pt x="930" y="358"/>
                  </a:lnTo>
                  <a:lnTo>
                    <a:pt x="936" y="360"/>
                  </a:lnTo>
                  <a:lnTo>
                    <a:pt x="938" y="362"/>
                  </a:lnTo>
                  <a:lnTo>
                    <a:pt x="938" y="366"/>
                  </a:lnTo>
                  <a:lnTo>
                    <a:pt x="938" y="366"/>
                  </a:lnTo>
                  <a:lnTo>
                    <a:pt x="932" y="367"/>
                  </a:lnTo>
                  <a:lnTo>
                    <a:pt x="929" y="366"/>
                  </a:lnTo>
                  <a:lnTo>
                    <a:pt x="923" y="366"/>
                  </a:lnTo>
                  <a:lnTo>
                    <a:pt x="919" y="367"/>
                  </a:lnTo>
                  <a:lnTo>
                    <a:pt x="919" y="367"/>
                  </a:lnTo>
                  <a:lnTo>
                    <a:pt x="918" y="369"/>
                  </a:lnTo>
                  <a:lnTo>
                    <a:pt x="914" y="375"/>
                  </a:lnTo>
                  <a:lnTo>
                    <a:pt x="910" y="378"/>
                  </a:lnTo>
                  <a:lnTo>
                    <a:pt x="907" y="378"/>
                  </a:lnTo>
                  <a:lnTo>
                    <a:pt x="907" y="378"/>
                  </a:lnTo>
                  <a:lnTo>
                    <a:pt x="905" y="376"/>
                  </a:lnTo>
                  <a:lnTo>
                    <a:pt x="903" y="371"/>
                  </a:lnTo>
                  <a:lnTo>
                    <a:pt x="903" y="367"/>
                  </a:lnTo>
                  <a:lnTo>
                    <a:pt x="903" y="364"/>
                  </a:lnTo>
                  <a:lnTo>
                    <a:pt x="903" y="364"/>
                  </a:lnTo>
                  <a:lnTo>
                    <a:pt x="909" y="360"/>
                  </a:lnTo>
                  <a:lnTo>
                    <a:pt x="910" y="356"/>
                  </a:lnTo>
                  <a:lnTo>
                    <a:pt x="912" y="355"/>
                  </a:lnTo>
                  <a:lnTo>
                    <a:pt x="912" y="355"/>
                  </a:lnTo>
                  <a:lnTo>
                    <a:pt x="910" y="351"/>
                  </a:lnTo>
                  <a:lnTo>
                    <a:pt x="909" y="349"/>
                  </a:lnTo>
                  <a:lnTo>
                    <a:pt x="905" y="344"/>
                  </a:lnTo>
                  <a:lnTo>
                    <a:pt x="905" y="344"/>
                  </a:lnTo>
                  <a:lnTo>
                    <a:pt x="900" y="342"/>
                  </a:lnTo>
                  <a:lnTo>
                    <a:pt x="894" y="344"/>
                  </a:lnTo>
                  <a:lnTo>
                    <a:pt x="883" y="349"/>
                  </a:lnTo>
                  <a:lnTo>
                    <a:pt x="878" y="353"/>
                  </a:lnTo>
                  <a:lnTo>
                    <a:pt x="874" y="353"/>
                  </a:lnTo>
                  <a:lnTo>
                    <a:pt x="869" y="351"/>
                  </a:lnTo>
                  <a:lnTo>
                    <a:pt x="865" y="344"/>
                  </a:lnTo>
                  <a:lnTo>
                    <a:pt x="865" y="344"/>
                  </a:lnTo>
                  <a:lnTo>
                    <a:pt x="865" y="340"/>
                  </a:lnTo>
                  <a:lnTo>
                    <a:pt x="863" y="338"/>
                  </a:lnTo>
                  <a:lnTo>
                    <a:pt x="863" y="338"/>
                  </a:lnTo>
                  <a:lnTo>
                    <a:pt x="858" y="335"/>
                  </a:lnTo>
                  <a:lnTo>
                    <a:pt x="853" y="335"/>
                  </a:lnTo>
                  <a:lnTo>
                    <a:pt x="853" y="335"/>
                  </a:lnTo>
                  <a:lnTo>
                    <a:pt x="849" y="335"/>
                  </a:lnTo>
                  <a:lnTo>
                    <a:pt x="847" y="337"/>
                  </a:lnTo>
                  <a:lnTo>
                    <a:pt x="845" y="342"/>
                  </a:lnTo>
                  <a:lnTo>
                    <a:pt x="845" y="349"/>
                  </a:lnTo>
                  <a:lnTo>
                    <a:pt x="845" y="353"/>
                  </a:lnTo>
                  <a:lnTo>
                    <a:pt x="842" y="355"/>
                  </a:lnTo>
                  <a:lnTo>
                    <a:pt x="842" y="355"/>
                  </a:lnTo>
                  <a:lnTo>
                    <a:pt x="836" y="356"/>
                  </a:lnTo>
                  <a:lnTo>
                    <a:pt x="831" y="356"/>
                  </a:lnTo>
                  <a:lnTo>
                    <a:pt x="825" y="353"/>
                  </a:lnTo>
                  <a:lnTo>
                    <a:pt x="822" y="347"/>
                  </a:lnTo>
                  <a:lnTo>
                    <a:pt x="822" y="347"/>
                  </a:lnTo>
                  <a:lnTo>
                    <a:pt x="818" y="338"/>
                  </a:lnTo>
                  <a:lnTo>
                    <a:pt x="816" y="335"/>
                  </a:lnTo>
                  <a:lnTo>
                    <a:pt x="811" y="333"/>
                  </a:lnTo>
                  <a:lnTo>
                    <a:pt x="811" y="333"/>
                  </a:lnTo>
                  <a:lnTo>
                    <a:pt x="805" y="335"/>
                  </a:lnTo>
                  <a:lnTo>
                    <a:pt x="805" y="335"/>
                  </a:lnTo>
                  <a:lnTo>
                    <a:pt x="796" y="338"/>
                  </a:lnTo>
                  <a:lnTo>
                    <a:pt x="793" y="342"/>
                  </a:lnTo>
                  <a:lnTo>
                    <a:pt x="787" y="344"/>
                  </a:lnTo>
                  <a:lnTo>
                    <a:pt x="787" y="344"/>
                  </a:lnTo>
                  <a:lnTo>
                    <a:pt x="773" y="347"/>
                  </a:lnTo>
                  <a:lnTo>
                    <a:pt x="767" y="351"/>
                  </a:lnTo>
                  <a:lnTo>
                    <a:pt x="762" y="355"/>
                  </a:lnTo>
                  <a:lnTo>
                    <a:pt x="762" y="355"/>
                  </a:lnTo>
                  <a:lnTo>
                    <a:pt x="758" y="360"/>
                  </a:lnTo>
                  <a:lnTo>
                    <a:pt x="755" y="364"/>
                  </a:lnTo>
                  <a:lnTo>
                    <a:pt x="755" y="364"/>
                  </a:lnTo>
                  <a:lnTo>
                    <a:pt x="749" y="367"/>
                  </a:lnTo>
                  <a:lnTo>
                    <a:pt x="748" y="371"/>
                  </a:lnTo>
                  <a:lnTo>
                    <a:pt x="746" y="375"/>
                  </a:lnTo>
                  <a:lnTo>
                    <a:pt x="746" y="375"/>
                  </a:lnTo>
                  <a:lnTo>
                    <a:pt x="748" y="378"/>
                  </a:lnTo>
                  <a:lnTo>
                    <a:pt x="749" y="380"/>
                  </a:lnTo>
                  <a:lnTo>
                    <a:pt x="753" y="384"/>
                  </a:lnTo>
                  <a:lnTo>
                    <a:pt x="760" y="384"/>
                  </a:lnTo>
                  <a:lnTo>
                    <a:pt x="766" y="385"/>
                  </a:lnTo>
                  <a:lnTo>
                    <a:pt x="766" y="385"/>
                  </a:lnTo>
                  <a:lnTo>
                    <a:pt x="782" y="382"/>
                  </a:lnTo>
                  <a:lnTo>
                    <a:pt x="782" y="382"/>
                  </a:lnTo>
                  <a:lnTo>
                    <a:pt x="795" y="382"/>
                  </a:lnTo>
                  <a:lnTo>
                    <a:pt x="807" y="384"/>
                  </a:lnTo>
                  <a:lnTo>
                    <a:pt x="807" y="384"/>
                  </a:lnTo>
                  <a:lnTo>
                    <a:pt x="807" y="387"/>
                  </a:lnTo>
                  <a:lnTo>
                    <a:pt x="807" y="389"/>
                  </a:lnTo>
                  <a:lnTo>
                    <a:pt x="802" y="393"/>
                  </a:lnTo>
                  <a:lnTo>
                    <a:pt x="795" y="394"/>
                  </a:lnTo>
                  <a:lnTo>
                    <a:pt x="786" y="394"/>
                  </a:lnTo>
                  <a:lnTo>
                    <a:pt x="776" y="396"/>
                  </a:lnTo>
                  <a:lnTo>
                    <a:pt x="769" y="398"/>
                  </a:lnTo>
                  <a:lnTo>
                    <a:pt x="764" y="400"/>
                  </a:lnTo>
                  <a:lnTo>
                    <a:pt x="762" y="402"/>
                  </a:lnTo>
                  <a:lnTo>
                    <a:pt x="762" y="405"/>
                  </a:lnTo>
                  <a:lnTo>
                    <a:pt x="762" y="405"/>
                  </a:lnTo>
                  <a:lnTo>
                    <a:pt x="764" y="409"/>
                  </a:lnTo>
                  <a:lnTo>
                    <a:pt x="769" y="411"/>
                  </a:lnTo>
                  <a:lnTo>
                    <a:pt x="775" y="411"/>
                  </a:lnTo>
                  <a:lnTo>
                    <a:pt x="784" y="411"/>
                  </a:lnTo>
                  <a:lnTo>
                    <a:pt x="798" y="407"/>
                  </a:lnTo>
                  <a:lnTo>
                    <a:pt x="809" y="405"/>
                  </a:lnTo>
                  <a:lnTo>
                    <a:pt x="809" y="405"/>
                  </a:lnTo>
                  <a:lnTo>
                    <a:pt x="818" y="402"/>
                  </a:lnTo>
                  <a:lnTo>
                    <a:pt x="829" y="400"/>
                  </a:lnTo>
                  <a:lnTo>
                    <a:pt x="834" y="400"/>
                  </a:lnTo>
                  <a:lnTo>
                    <a:pt x="840" y="402"/>
                  </a:lnTo>
                  <a:lnTo>
                    <a:pt x="845" y="404"/>
                  </a:lnTo>
                  <a:lnTo>
                    <a:pt x="849" y="407"/>
                  </a:lnTo>
                  <a:lnTo>
                    <a:pt x="849" y="407"/>
                  </a:lnTo>
                  <a:lnTo>
                    <a:pt x="851" y="411"/>
                  </a:lnTo>
                  <a:lnTo>
                    <a:pt x="851" y="414"/>
                  </a:lnTo>
                  <a:lnTo>
                    <a:pt x="851" y="416"/>
                  </a:lnTo>
                  <a:lnTo>
                    <a:pt x="849" y="418"/>
                  </a:lnTo>
                  <a:lnTo>
                    <a:pt x="842" y="420"/>
                  </a:lnTo>
                  <a:lnTo>
                    <a:pt x="834" y="420"/>
                  </a:lnTo>
                  <a:lnTo>
                    <a:pt x="834" y="420"/>
                  </a:lnTo>
                  <a:lnTo>
                    <a:pt x="820" y="420"/>
                  </a:lnTo>
                  <a:lnTo>
                    <a:pt x="798" y="422"/>
                  </a:lnTo>
                  <a:lnTo>
                    <a:pt x="787" y="423"/>
                  </a:lnTo>
                  <a:lnTo>
                    <a:pt x="780" y="427"/>
                  </a:lnTo>
                  <a:lnTo>
                    <a:pt x="778" y="429"/>
                  </a:lnTo>
                  <a:lnTo>
                    <a:pt x="778" y="432"/>
                  </a:lnTo>
                  <a:lnTo>
                    <a:pt x="778" y="436"/>
                  </a:lnTo>
                  <a:lnTo>
                    <a:pt x="780" y="442"/>
                  </a:lnTo>
                  <a:lnTo>
                    <a:pt x="780" y="442"/>
                  </a:lnTo>
                  <a:lnTo>
                    <a:pt x="782" y="445"/>
                  </a:lnTo>
                  <a:lnTo>
                    <a:pt x="786" y="449"/>
                  </a:lnTo>
                  <a:lnTo>
                    <a:pt x="795" y="452"/>
                  </a:lnTo>
                  <a:lnTo>
                    <a:pt x="795" y="452"/>
                  </a:lnTo>
                  <a:lnTo>
                    <a:pt x="809" y="460"/>
                  </a:lnTo>
                  <a:lnTo>
                    <a:pt x="824" y="465"/>
                  </a:lnTo>
                  <a:lnTo>
                    <a:pt x="824" y="465"/>
                  </a:lnTo>
                  <a:lnTo>
                    <a:pt x="834" y="465"/>
                  </a:lnTo>
                  <a:lnTo>
                    <a:pt x="843" y="465"/>
                  </a:lnTo>
                  <a:lnTo>
                    <a:pt x="863" y="461"/>
                  </a:lnTo>
                  <a:lnTo>
                    <a:pt x="863" y="461"/>
                  </a:lnTo>
                  <a:lnTo>
                    <a:pt x="872" y="460"/>
                  </a:lnTo>
                  <a:lnTo>
                    <a:pt x="880" y="456"/>
                  </a:lnTo>
                  <a:lnTo>
                    <a:pt x="880" y="456"/>
                  </a:lnTo>
                  <a:lnTo>
                    <a:pt x="891" y="451"/>
                  </a:lnTo>
                  <a:lnTo>
                    <a:pt x="901" y="447"/>
                  </a:lnTo>
                  <a:lnTo>
                    <a:pt x="901" y="447"/>
                  </a:lnTo>
                  <a:lnTo>
                    <a:pt x="914" y="445"/>
                  </a:lnTo>
                  <a:lnTo>
                    <a:pt x="927" y="443"/>
                  </a:lnTo>
                  <a:lnTo>
                    <a:pt x="927" y="443"/>
                  </a:lnTo>
                  <a:lnTo>
                    <a:pt x="930" y="443"/>
                  </a:lnTo>
                  <a:lnTo>
                    <a:pt x="932" y="440"/>
                  </a:lnTo>
                  <a:lnTo>
                    <a:pt x="936" y="438"/>
                  </a:lnTo>
                  <a:lnTo>
                    <a:pt x="939" y="438"/>
                  </a:lnTo>
                  <a:lnTo>
                    <a:pt x="939" y="438"/>
                  </a:lnTo>
                  <a:lnTo>
                    <a:pt x="945" y="440"/>
                  </a:lnTo>
                  <a:lnTo>
                    <a:pt x="948" y="443"/>
                  </a:lnTo>
                  <a:lnTo>
                    <a:pt x="956" y="452"/>
                  </a:lnTo>
                  <a:lnTo>
                    <a:pt x="956" y="452"/>
                  </a:lnTo>
                  <a:lnTo>
                    <a:pt x="963" y="458"/>
                  </a:lnTo>
                  <a:lnTo>
                    <a:pt x="972" y="461"/>
                  </a:lnTo>
                  <a:lnTo>
                    <a:pt x="979" y="463"/>
                  </a:lnTo>
                  <a:lnTo>
                    <a:pt x="988" y="463"/>
                  </a:lnTo>
                  <a:lnTo>
                    <a:pt x="988" y="463"/>
                  </a:lnTo>
                  <a:lnTo>
                    <a:pt x="994" y="461"/>
                  </a:lnTo>
                  <a:lnTo>
                    <a:pt x="997" y="460"/>
                  </a:lnTo>
                  <a:lnTo>
                    <a:pt x="999" y="456"/>
                  </a:lnTo>
                  <a:lnTo>
                    <a:pt x="996" y="452"/>
                  </a:lnTo>
                  <a:lnTo>
                    <a:pt x="996" y="452"/>
                  </a:lnTo>
                  <a:lnTo>
                    <a:pt x="986" y="447"/>
                  </a:lnTo>
                  <a:lnTo>
                    <a:pt x="983" y="443"/>
                  </a:lnTo>
                  <a:lnTo>
                    <a:pt x="983" y="442"/>
                  </a:lnTo>
                  <a:lnTo>
                    <a:pt x="985" y="440"/>
                  </a:lnTo>
                  <a:lnTo>
                    <a:pt x="985" y="440"/>
                  </a:lnTo>
                  <a:lnTo>
                    <a:pt x="988" y="438"/>
                  </a:lnTo>
                  <a:lnTo>
                    <a:pt x="994" y="438"/>
                  </a:lnTo>
                  <a:lnTo>
                    <a:pt x="1006" y="438"/>
                  </a:lnTo>
                  <a:lnTo>
                    <a:pt x="1012" y="438"/>
                  </a:lnTo>
                  <a:lnTo>
                    <a:pt x="1015" y="436"/>
                  </a:lnTo>
                  <a:lnTo>
                    <a:pt x="1017" y="432"/>
                  </a:lnTo>
                  <a:lnTo>
                    <a:pt x="1015" y="427"/>
                  </a:lnTo>
                  <a:lnTo>
                    <a:pt x="1015" y="427"/>
                  </a:lnTo>
                  <a:lnTo>
                    <a:pt x="1010" y="422"/>
                  </a:lnTo>
                  <a:lnTo>
                    <a:pt x="1003" y="418"/>
                  </a:lnTo>
                  <a:lnTo>
                    <a:pt x="990" y="414"/>
                  </a:lnTo>
                  <a:lnTo>
                    <a:pt x="990" y="414"/>
                  </a:lnTo>
                  <a:lnTo>
                    <a:pt x="974" y="407"/>
                  </a:lnTo>
                  <a:lnTo>
                    <a:pt x="968" y="402"/>
                  </a:lnTo>
                  <a:lnTo>
                    <a:pt x="961" y="396"/>
                  </a:lnTo>
                  <a:lnTo>
                    <a:pt x="961" y="396"/>
                  </a:lnTo>
                  <a:lnTo>
                    <a:pt x="957" y="391"/>
                  </a:lnTo>
                  <a:lnTo>
                    <a:pt x="956" y="384"/>
                  </a:lnTo>
                  <a:lnTo>
                    <a:pt x="956" y="384"/>
                  </a:lnTo>
                  <a:lnTo>
                    <a:pt x="954" y="376"/>
                  </a:lnTo>
                  <a:lnTo>
                    <a:pt x="954" y="373"/>
                  </a:lnTo>
                  <a:lnTo>
                    <a:pt x="952" y="369"/>
                  </a:lnTo>
                  <a:lnTo>
                    <a:pt x="952" y="369"/>
                  </a:lnTo>
                  <a:lnTo>
                    <a:pt x="947" y="367"/>
                  </a:lnTo>
                  <a:lnTo>
                    <a:pt x="945" y="366"/>
                  </a:lnTo>
                  <a:lnTo>
                    <a:pt x="943" y="362"/>
                  </a:lnTo>
                  <a:lnTo>
                    <a:pt x="943" y="362"/>
                  </a:lnTo>
                  <a:lnTo>
                    <a:pt x="943" y="358"/>
                  </a:lnTo>
                  <a:lnTo>
                    <a:pt x="945" y="356"/>
                  </a:lnTo>
                  <a:lnTo>
                    <a:pt x="945" y="353"/>
                  </a:lnTo>
                  <a:lnTo>
                    <a:pt x="945" y="349"/>
                  </a:lnTo>
                  <a:lnTo>
                    <a:pt x="945" y="349"/>
                  </a:lnTo>
                  <a:lnTo>
                    <a:pt x="939" y="340"/>
                  </a:lnTo>
                  <a:lnTo>
                    <a:pt x="932" y="335"/>
                  </a:lnTo>
                  <a:lnTo>
                    <a:pt x="932" y="335"/>
                  </a:lnTo>
                  <a:lnTo>
                    <a:pt x="927" y="333"/>
                  </a:lnTo>
                  <a:lnTo>
                    <a:pt x="921" y="337"/>
                  </a:lnTo>
                  <a:lnTo>
                    <a:pt x="918" y="340"/>
                  </a:lnTo>
                  <a:lnTo>
                    <a:pt x="918" y="344"/>
                  </a:lnTo>
                  <a:lnTo>
                    <a:pt x="918" y="346"/>
                  </a:lnTo>
                  <a:lnTo>
                    <a:pt x="918" y="346"/>
                  </a:lnTo>
                  <a:close/>
                  <a:moveTo>
                    <a:pt x="858" y="223"/>
                  </a:moveTo>
                  <a:lnTo>
                    <a:pt x="858" y="223"/>
                  </a:lnTo>
                  <a:lnTo>
                    <a:pt x="865" y="221"/>
                  </a:lnTo>
                  <a:lnTo>
                    <a:pt x="869" y="219"/>
                  </a:lnTo>
                  <a:lnTo>
                    <a:pt x="871" y="217"/>
                  </a:lnTo>
                  <a:lnTo>
                    <a:pt x="871" y="217"/>
                  </a:lnTo>
                  <a:lnTo>
                    <a:pt x="872" y="212"/>
                  </a:lnTo>
                  <a:lnTo>
                    <a:pt x="874" y="208"/>
                  </a:lnTo>
                  <a:lnTo>
                    <a:pt x="874" y="203"/>
                  </a:lnTo>
                  <a:lnTo>
                    <a:pt x="876" y="199"/>
                  </a:lnTo>
                  <a:lnTo>
                    <a:pt x="876" y="199"/>
                  </a:lnTo>
                  <a:lnTo>
                    <a:pt x="880" y="195"/>
                  </a:lnTo>
                  <a:lnTo>
                    <a:pt x="881" y="194"/>
                  </a:lnTo>
                  <a:lnTo>
                    <a:pt x="883" y="192"/>
                  </a:lnTo>
                  <a:lnTo>
                    <a:pt x="883" y="192"/>
                  </a:lnTo>
                  <a:lnTo>
                    <a:pt x="881" y="190"/>
                  </a:lnTo>
                  <a:lnTo>
                    <a:pt x="878" y="186"/>
                  </a:lnTo>
                  <a:lnTo>
                    <a:pt x="869" y="185"/>
                  </a:lnTo>
                  <a:lnTo>
                    <a:pt x="869" y="185"/>
                  </a:lnTo>
                  <a:lnTo>
                    <a:pt x="863" y="186"/>
                  </a:lnTo>
                  <a:lnTo>
                    <a:pt x="858" y="190"/>
                  </a:lnTo>
                  <a:lnTo>
                    <a:pt x="858" y="190"/>
                  </a:lnTo>
                  <a:lnTo>
                    <a:pt x="851" y="195"/>
                  </a:lnTo>
                  <a:lnTo>
                    <a:pt x="843" y="199"/>
                  </a:lnTo>
                  <a:lnTo>
                    <a:pt x="843" y="199"/>
                  </a:lnTo>
                  <a:lnTo>
                    <a:pt x="838" y="201"/>
                  </a:lnTo>
                  <a:lnTo>
                    <a:pt x="834" y="201"/>
                  </a:lnTo>
                  <a:lnTo>
                    <a:pt x="833" y="203"/>
                  </a:lnTo>
                  <a:lnTo>
                    <a:pt x="833" y="203"/>
                  </a:lnTo>
                  <a:lnTo>
                    <a:pt x="831" y="208"/>
                  </a:lnTo>
                  <a:lnTo>
                    <a:pt x="831" y="212"/>
                  </a:lnTo>
                  <a:lnTo>
                    <a:pt x="833" y="215"/>
                  </a:lnTo>
                  <a:lnTo>
                    <a:pt x="838" y="219"/>
                  </a:lnTo>
                  <a:lnTo>
                    <a:pt x="849" y="221"/>
                  </a:lnTo>
                  <a:lnTo>
                    <a:pt x="858" y="223"/>
                  </a:lnTo>
                  <a:lnTo>
                    <a:pt x="858" y="223"/>
                  </a:lnTo>
                  <a:close/>
                  <a:moveTo>
                    <a:pt x="872" y="181"/>
                  </a:moveTo>
                  <a:lnTo>
                    <a:pt x="872" y="181"/>
                  </a:lnTo>
                  <a:lnTo>
                    <a:pt x="876" y="183"/>
                  </a:lnTo>
                  <a:lnTo>
                    <a:pt x="880" y="183"/>
                  </a:lnTo>
                  <a:lnTo>
                    <a:pt x="883" y="183"/>
                  </a:lnTo>
                  <a:lnTo>
                    <a:pt x="883" y="183"/>
                  </a:lnTo>
                  <a:lnTo>
                    <a:pt x="889" y="181"/>
                  </a:lnTo>
                  <a:lnTo>
                    <a:pt x="892" y="176"/>
                  </a:lnTo>
                  <a:lnTo>
                    <a:pt x="891" y="170"/>
                  </a:lnTo>
                  <a:lnTo>
                    <a:pt x="887" y="166"/>
                  </a:lnTo>
                  <a:lnTo>
                    <a:pt x="887" y="166"/>
                  </a:lnTo>
                  <a:lnTo>
                    <a:pt x="883" y="165"/>
                  </a:lnTo>
                  <a:lnTo>
                    <a:pt x="880" y="165"/>
                  </a:lnTo>
                  <a:lnTo>
                    <a:pt x="880" y="165"/>
                  </a:lnTo>
                  <a:lnTo>
                    <a:pt x="872" y="168"/>
                  </a:lnTo>
                  <a:lnTo>
                    <a:pt x="867" y="174"/>
                  </a:lnTo>
                  <a:lnTo>
                    <a:pt x="865" y="176"/>
                  </a:lnTo>
                  <a:lnTo>
                    <a:pt x="867" y="177"/>
                  </a:lnTo>
                  <a:lnTo>
                    <a:pt x="869" y="179"/>
                  </a:lnTo>
                  <a:lnTo>
                    <a:pt x="872" y="181"/>
                  </a:lnTo>
                  <a:lnTo>
                    <a:pt x="872" y="181"/>
                  </a:lnTo>
                  <a:close/>
                  <a:moveTo>
                    <a:pt x="1624" y="532"/>
                  </a:moveTo>
                  <a:lnTo>
                    <a:pt x="1624" y="532"/>
                  </a:lnTo>
                  <a:lnTo>
                    <a:pt x="1624" y="527"/>
                  </a:lnTo>
                  <a:lnTo>
                    <a:pt x="1624" y="521"/>
                  </a:lnTo>
                  <a:lnTo>
                    <a:pt x="1624" y="517"/>
                  </a:lnTo>
                  <a:lnTo>
                    <a:pt x="1620" y="514"/>
                  </a:lnTo>
                  <a:lnTo>
                    <a:pt x="1618" y="510"/>
                  </a:lnTo>
                  <a:lnTo>
                    <a:pt x="1613" y="508"/>
                  </a:lnTo>
                  <a:lnTo>
                    <a:pt x="1604" y="507"/>
                  </a:lnTo>
                  <a:lnTo>
                    <a:pt x="1604" y="507"/>
                  </a:lnTo>
                  <a:lnTo>
                    <a:pt x="1584" y="507"/>
                  </a:lnTo>
                  <a:lnTo>
                    <a:pt x="1575" y="505"/>
                  </a:lnTo>
                  <a:lnTo>
                    <a:pt x="1566" y="501"/>
                  </a:lnTo>
                  <a:lnTo>
                    <a:pt x="1566" y="501"/>
                  </a:lnTo>
                  <a:lnTo>
                    <a:pt x="1548" y="492"/>
                  </a:lnTo>
                  <a:lnTo>
                    <a:pt x="1539" y="489"/>
                  </a:lnTo>
                  <a:lnTo>
                    <a:pt x="1531" y="483"/>
                  </a:lnTo>
                  <a:lnTo>
                    <a:pt x="1531" y="483"/>
                  </a:lnTo>
                  <a:lnTo>
                    <a:pt x="1528" y="478"/>
                  </a:lnTo>
                  <a:lnTo>
                    <a:pt x="1524" y="472"/>
                  </a:lnTo>
                  <a:lnTo>
                    <a:pt x="1519" y="460"/>
                  </a:lnTo>
                  <a:lnTo>
                    <a:pt x="1513" y="447"/>
                  </a:lnTo>
                  <a:lnTo>
                    <a:pt x="1510" y="434"/>
                  </a:lnTo>
                  <a:lnTo>
                    <a:pt x="1510" y="434"/>
                  </a:lnTo>
                  <a:lnTo>
                    <a:pt x="1499" y="418"/>
                  </a:lnTo>
                  <a:lnTo>
                    <a:pt x="1493" y="411"/>
                  </a:lnTo>
                  <a:lnTo>
                    <a:pt x="1486" y="405"/>
                  </a:lnTo>
                  <a:lnTo>
                    <a:pt x="1486" y="405"/>
                  </a:lnTo>
                  <a:lnTo>
                    <a:pt x="1477" y="400"/>
                  </a:lnTo>
                  <a:lnTo>
                    <a:pt x="1466" y="396"/>
                  </a:lnTo>
                  <a:lnTo>
                    <a:pt x="1466" y="396"/>
                  </a:lnTo>
                  <a:lnTo>
                    <a:pt x="1455" y="393"/>
                  </a:lnTo>
                  <a:lnTo>
                    <a:pt x="1455" y="393"/>
                  </a:lnTo>
                  <a:lnTo>
                    <a:pt x="1450" y="391"/>
                  </a:lnTo>
                  <a:lnTo>
                    <a:pt x="1450" y="391"/>
                  </a:lnTo>
                  <a:lnTo>
                    <a:pt x="1450" y="387"/>
                  </a:lnTo>
                  <a:lnTo>
                    <a:pt x="1448" y="387"/>
                  </a:lnTo>
                  <a:lnTo>
                    <a:pt x="1450" y="389"/>
                  </a:lnTo>
                  <a:lnTo>
                    <a:pt x="1450" y="389"/>
                  </a:lnTo>
                  <a:lnTo>
                    <a:pt x="1444" y="385"/>
                  </a:lnTo>
                  <a:lnTo>
                    <a:pt x="1441" y="380"/>
                  </a:lnTo>
                  <a:lnTo>
                    <a:pt x="1432" y="369"/>
                  </a:lnTo>
                  <a:lnTo>
                    <a:pt x="1432" y="369"/>
                  </a:lnTo>
                  <a:lnTo>
                    <a:pt x="1426" y="364"/>
                  </a:lnTo>
                  <a:lnTo>
                    <a:pt x="1419" y="362"/>
                  </a:lnTo>
                  <a:lnTo>
                    <a:pt x="1403" y="358"/>
                  </a:lnTo>
                  <a:lnTo>
                    <a:pt x="1403" y="358"/>
                  </a:lnTo>
                  <a:lnTo>
                    <a:pt x="1390" y="356"/>
                  </a:lnTo>
                  <a:lnTo>
                    <a:pt x="1374" y="353"/>
                  </a:lnTo>
                  <a:lnTo>
                    <a:pt x="1367" y="351"/>
                  </a:lnTo>
                  <a:lnTo>
                    <a:pt x="1361" y="346"/>
                  </a:lnTo>
                  <a:lnTo>
                    <a:pt x="1359" y="340"/>
                  </a:lnTo>
                  <a:lnTo>
                    <a:pt x="1363" y="333"/>
                  </a:lnTo>
                  <a:lnTo>
                    <a:pt x="1363" y="333"/>
                  </a:lnTo>
                  <a:lnTo>
                    <a:pt x="1368" y="328"/>
                  </a:lnTo>
                  <a:lnTo>
                    <a:pt x="1370" y="324"/>
                  </a:lnTo>
                  <a:lnTo>
                    <a:pt x="1372" y="320"/>
                  </a:lnTo>
                  <a:lnTo>
                    <a:pt x="1372" y="320"/>
                  </a:lnTo>
                  <a:lnTo>
                    <a:pt x="1370" y="317"/>
                  </a:lnTo>
                  <a:lnTo>
                    <a:pt x="1368" y="315"/>
                  </a:lnTo>
                  <a:lnTo>
                    <a:pt x="1361" y="313"/>
                  </a:lnTo>
                  <a:lnTo>
                    <a:pt x="1354" y="313"/>
                  </a:lnTo>
                  <a:lnTo>
                    <a:pt x="1348" y="315"/>
                  </a:lnTo>
                  <a:lnTo>
                    <a:pt x="1348" y="315"/>
                  </a:lnTo>
                  <a:lnTo>
                    <a:pt x="1338" y="318"/>
                  </a:lnTo>
                  <a:lnTo>
                    <a:pt x="1325" y="320"/>
                  </a:lnTo>
                  <a:lnTo>
                    <a:pt x="1325" y="320"/>
                  </a:lnTo>
                  <a:lnTo>
                    <a:pt x="1316" y="320"/>
                  </a:lnTo>
                  <a:lnTo>
                    <a:pt x="1305" y="320"/>
                  </a:lnTo>
                  <a:lnTo>
                    <a:pt x="1305" y="320"/>
                  </a:lnTo>
                  <a:lnTo>
                    <a:pt x="1294" y="320"/>
                  </a:lnTo>
                  <a:lnTo>
                    <a:pt x="1281" y="322"/>
                  </a:lnTo>
                  <a:lnTo>
                    <a:pt x="1271" y="328"/>
                  </a:lnTo>
                  <a:lnTo>
                    <a:pt x="1265" y="329"/>
                  </a:lnTo>
                  <a:lnTo>
                    <a:pt x="1263" y="335"/>
                  </a:lnTo>
                  <a:lnTo>
                    <a:pt x="1263" y="335"/>
                  </a:lnTo>
                  <a:lnTo>
                    <a:pt x="1262" y="340"/>
                  </a:lnTo>
                  <a:lnTo>
                    <a:pt x="1263" y="347"/>
                  </a:lnTo>
                  <a:lnTo>
                    <a:pt x="1267" y="362"/>
                  </a:lnTo>
                  <a:lnTo>
                    <a:pt x="1267" y="362"/>
                  </a:lnTo>
                  <a:lnTo>
                    <a:pt x="1271" y="375"/>
                  </a:lnTo>
                  <a:lnTo>
                    <a:pt x="1271" y="382"/>
                  </a:lnTo>
                  <a:lnTo>
                    <a:pt x="1271" y="384"/>
                  </a:lnTo>
                  <a:lnTo>
                    <a:pt x="1269" y="385"/>
                  </a:lnTo>
                  <a:lnTo>
                    <a:pt x="1269" y="385"/>
                  </a:lnTo>
                  <a:lnTo>
                    <a:pt x="1263" y="387"/>
                  </a:lnTo>
                  <a:lnTo>
                    <a:pt x="1258" y="385"/>
                  </a:lnTo>
                  <a:lnTo>
                    <a:pt x="1253" y="384"/>
                  </a:lnTo>
                  <a:lnTo>
                    <a:pt x="1249" y="380"/>
                  </a:lnTo>
                  <a:lnTo>
                    <a:pt x="1249" y="380"/>
                  </a:lnTo>
                  <a:lnTo>
                    <a:pt x="1247" y="375"/>
                  </a:lnTo>
                  <a:lnTo>
                    <a:pt x="1245" y="367"/>
                  </a:lnTo>
                  <a:lnTo>
                    <a:pt x="1245" y="355"/>
                  </a:lnTo>
                  <a:lnTo>
                    <a:pt x="1245" y="355"/>
                  </a:lnTo>
                  <a:lnTo>
                    <a:pt x="1247" y="337"/>
                  </a:lnTo>
                  <a:lnTo>
                    <a:pt x="1247" y="326"/>
                  </a:lnTo>
                  <a:lnTo>
                    <a:pt x="1243" y="322"/>
                  </a:lnTo>
                  <a:lnTo>
                    <a:pt x="1242" y="318"/>
                  </a:lnTo>
                  <a:lnTo>
                    <a:pt x="1242" y="318"/>
                  </a:lnTo>
                  <a:lnTo>
                    <a:pt x="1236" y="317"/>
                  </a:lnTo>
                  <a:lnTo>
                    <a:pt x="1233" y="317"/>
                  </a:lnTo>
                  <a:lnTo>
                    <a:pt x="1227" y="317"/>
                  </a:lnTo>
                  <a:lnTo>
                    <a:pt x="1224" y="318"/>
                  </a:lnTo>
                  <a:lnTo>
                    <a:pt x="1218" y="326"/>
                  </a:lnTo>
                  <a:lnTo>
                    <a:pt x="1213" y="333"/>
                  </a:lnTo>
                  <a:lnTo>
                    <a:pt x="1213" y="333"/>
                  </a:lnTo>
                  <a:lnTo>
                    <a:pt x="1205" y="344"/>
                  </a:lnTo>
                  <a:lnTo>
                    <a:pt x="1202" y="347"/>
                  </a:lnTo>
                  <a:lnTo>
                    <a:pt x="1198" y="355"/>
                  </a:lnTo>
                  <a:lnTo>
                    <a:pt x="1198" y="355"/>
                  </a:lnTo>
                  <a:lnTo>
                    <a:pt x="1195" y="369"/>
                  </a:lnTo>
                  <a:lnTo>
                    <a:pt x="1195" y="376"/>
                  </a:lnTo>
                  <a:lnTo>
                    <a:pt x="1195" y="380"/>
                  </a:lnTo>
                  <a:lnTo>
                    <a:pt x="1198" y="382"/>
                  </a:lnTo>
                  <a:lnTo>
                    <a:pt x="1198" y="382"/>
                  </a:lnTo>
                  <a:lnTo>
                    <a:pt x="1205" y="387"/>
                  </a:lnTo>
                  <a:lnTo>
                    <a:pt x="1207" y="389"/>
                  </a:lnTo>
                  <a:lnTo>
                    <a:pt x="1211" y="393"/>
                  </a:lnTo>
                  <a:lnTo>
                    <a:pt x="1211" y="393"/>
                  </a:lnTo>
                  <a:lnTo>
                    <a:pt x="1215" y="398"/>
                  </a:lnTo>
                  <a:lnTo>
                    <a:pt x="1216" y="405"/>
                  </a:lnTo>
                  <a:lnTo>
                    <a:pt x="1218" y="411"/>
                  </a:lnTo>
                  <a:lnTo>
                    <a:pt x="1224" y="414"/>
                  </a:lnTo>
                  <a:lnTo>
                    <a:pt x="1224" y="414"/>
                  </a:lnTo>
                  <a:lnTo>
                    <a:pt x="1231" y="420"/>
                  </a:lnTo>
                  <a:lnTo>
                    <a:pt x="1238" y="420"/>
                  </a:lnTo>
                  <a:lnTo>
                    <a:pt x="1245" y="418"/>
                  </a:lnTo>
                  <a:lnTo>
                    <a:pt x="1254" y="418"/>
                  </a:lnTo>
                  <a:lnTo>
                    <a:pt x="1254" y="418"/>
                  </a:lnTo>
                  <a:lnTo>
                    <a:pt x="1262" y="420"/>
                  </a:lnTo>
                  <a:lnTo>
                    <a:pt x="1267" y="423"/>
                  </a:lnTo>
                  <a:lnTo>
                    <a:pt x="1267" y="423"/>
                  </a:lnTo>
                  <a:lnTo>
                    <a:pt x="1274" y="425"/>
                  </a:lnTo>
                  <a:lnTo>
                    <a:pt x="1281" y="427"/>
                  </a:lnTo>
                  <a:lnTo>
                    <a:pt x="1281" y="427"/>
                  </a:lnTo>
                  <a:lnTo>
                    <a:pt x="1296" y="427"/>
                  </a:lnTo>
                  <a:lnTo>
                    <a:pt x="1296" y="427"/>
                  </a:lnTo>
                  <a:lnTo>
                    <a:pt x="1303" y="429"/>
                  </a:lnTo>
                  <a:lnTo>
                    <a:pt x="1312" y="431"/>
                  </a:lnTo>
                  <a:lnTo>
                    <a:pt x="1312" y="431"/>
                  </a:lnTo>
                  <a:lnTo>
                    <a:pt x="1318" y="429"/>
                  </a:lnTo>
                  <a:lnTo>
                    <a:pt x="1323" y="427"/>
                  </a:lnTo>
                  <a:lnTo>
                    <a:pt x="1332" y="422"/>
                  </a:lnTo>
                  <a:lnTo>
                    <a:pt x="1332" y="422"/>
                  </a:lnTo>
                  <a:lnTo>
                    <a:pt x="1339" y="420"/>
                  </a:lnTo>
                  <a:lnTo>
                    <a:pt x="1347" y="420"/>
                  </a:lnTo>
                  <a:lnTo>
                    <a:pt x="1361" y="420"/>
                  </a:lnTo>
                  <a:lnTo>
                    <a:pt x="1374" y="425"/>
                  </a:lnTo>
                  <a:lnTo>
                    <a:pt x="1386" y="429"/>
                  </a:lnTo>
                  <a:lnTo>
                    <a:pt x="1386" y="429"/>
                  </a:lnTo>
                  <a:lnTo>
                    <a:pt x="1397" y="434"/>
                  </a:lnTo>
                  <a:lnTo>
                    <a:pt x="1406" y="442"/>
                  </a:lnTo>
                  <a:lnTo>
                    <a:pt x="1415" y="447"/>
                  </a:lnTo>
                  <a:lnTo>
                    <a:pt x="1424" y="456"/>
                  </a:lnTo>
                  <a:lnTo>
                    <a:pt x="1432" y="465"/>
                  </a:lnTo>
                  <a:lnTo>
                    <a:pt x="1437" y="474"/>
                  </a:lnTo>
                  <a:lnTo>
                    <a:pt x="1441" y="485"/>
                  </a:lnTo>
                  <a:lnTo>
                    <a:pt x="1444" y="496"/>
                  </a:lnTo>
                  <a:lnTo>
                    <a:pt x="1444" y="496"/>
                  </a:lnTo>
                  <a:lnTo>
                    <a:pt x="1443" y="507"/>
                  </a:lnTo>
                  <a:lnTo>
                    <a:pt x="1441" y="517"/>
                  </a:lnTo>
                  <a:lnTo>
                    <a:pt x="1435" y="539"/>
                  </a:lnTo>
                  <a:lnTo>
                    <a:pt x="1435" y="539"/>
                  </a:lnTo>
                  <a:lnTo>
                    <a:pt x="1434" y="545"/>
                  </a:lnTo>
                  <a:lnTo>
                    <a:pt x="1432" y="552"/>
                  </a:lnTo>
                  <a:lnTo>
                    <a:pt x="1432" y="552"/>
                  </a:lnTo>
                  <a:lnTo>
                    <a:pt x="1434" y="555"/>
                  </a:lnTo>
                  <a:lnTo>
                    <a:pt x="1435" y="561"/>
                  </a:lnTo>
                  <a:lnTo>
                    <a:pt x="1435" y="561"/>
                  </a:lnTo>
                  <a:lnTo>
                    <a:pt x="1434" y="566"/>
                  </a:lnTo>
                  <a:lnTo>
                    <a:pt x="1430" y="572"/>
                  </a:lnTo>
                  <a:lnTo>
                    <a:pt x="1424" y="577"/>
                  </a:lnTo>
                  <a:lnTo>
                    <a:pt x="1421" y="581"/>
                  </a:lnTo>
                  <a:lnTo>
                    <a:pt x="1421" y="581"/>
                  </a:lnTo>
                  <a:lnTo>
                    <a:pt x="1414" y="583"/>
                  </a:lnTo>
                  <a:lnTo>
                    <a:pt x="1405" y="583"/>
                  </a:lnTo>
                  <a:lnTo>
                    <a:pt x="1388" y="583"/>
                  </a:lnTo>
                  <a:lnTo>
                    <a:pt x="1388" y="583"/>
                  </a:lnTo>
                  <a:lnTo>
                    <a:pt x="1376" y="583"/>
                  </a:lnTo>
                  <a:lnTo>
                    <a:pt x="1368" y="583"/>
                  </a:lnTo>
                  <a:lnTo>
                    <a:pt x="1363" y="586"/>
                  </a:lnTo>
                  <a:lnTo>
                    <a:pt x="1363" y="586"/>
                  </a:lnTo>
                  <a:lnTo>
                    <a:pt x="1361" y="588"/>
                  </a:lnTo>
                  <a:lnTo>
                    <a:pt x="1359" y="592"/>
                  </a:lnTo>
                  <a:lnTo>
                    <a:pt x="1359" y="599"/>
                  </a:lnTo>
                  <a:lnTo>
                    <a:pt x="1365" y="606"/>
                  </a:lnTo>
                  <a:lnTo>
                    <a:pt x="1370" y="612"/>
                  </a:lnTo>
                  <a:lnTo>
                    <a:pt x="1370" y="612"/>
                  </a:lnTo>
                  <a:lnTo>
                    <a:pt x="1377" y="613"/>
                  </a:lnTo>
                  <a:lnTo>
                    <a:pt x="1385" y="613"/>
                  </a:lnTo>
                  <a:lnTo>
                    <a:pt x="1399" y="610"/>
                  </a:lnTo>
                  <a:lnTo>
                    <a:pt x="1414" y="606"/>
                  </a:lnTo>
                  <a:lnTo>
                    <a:pt x="1421" y="608"/>
                  </a:lnTo>
                  <a:lnTo>
                    <a:pt x="1428" y="610"/>
                  </a:lnTo>
                  <a:lnTo>
                    <a:pt x="1428" y="610"/>
                  </a:lnTo>
                  <a:lnTo>
                    <a:pt x="1437" y="619"/>
                  </a:lnTo>
                  <a:lnTo>
                    <a:pt x="1448" y="628"/>
                  </a:lnTo>
                  <a:lnTo>
                    <a:pt x="1448" y="628"/>
                  </a:lnTo>
                  <a:lnTo>
                    <a:pt x="1455" y="631"/>
                  </a:lnTo>
                  <a:lnTo>
                    <a:pt x="1462" y="635"/>
                  </a:lnTo>
                  <a:lnTo>
                    <a:pt x="1462" y="635"/>
                  </a:lnTo>
                  <a:lnTo>
                    <a:pt x="1470" y="635"/>
                  </a:lnTo>
                  <a:lnTo>
                    <a:pt x="1477" y="635"/>
                  </a:lnTo>
                  <a:lnTo>
                    <a:pt x="1491" y="633"/>
                  </a:lnTo>
                  <a:lnTo>
                    <a:pt x="1491" y="633"/>
                  </a:lnTo>
                  <a:lnTo>
                    <a:pt x="1506" y="635"/>
                  </a:lnTo>
                  <a:lnTo>
                    <a:pt x="1519" y="639"/>
                  </a:lnTo>
                  <a:lnTo>
                    <a:pt x="1519" y="639"/>
                  </a:lnTo>
                  <a:lnTo>
                    <a:pt x="1528" y="641"/>
                  </a:lnTo>
                  <a:lnTo>
                    <a:pt x="1537" y="644"/>
                  </a:lnTo>
                  <a:lnTo>
                    <a:pt x="1537" y="644"/>
                  </a:lnTo>
                  <a:lnTo>
                    <a:pt x="1544" y="642"/>
                  </a:lnTo>
                  <a:lnTo>
                    <a:pt x="1546" y="642"/>
                  </a:lnTo>
                  <a:lnTo>
                    <a:pt x="1546" y="639"/>
                  </a:lnTo>
                  <a:lnTo>
                    <a:pt x="1546" y="639"/>
                  </a:lnTo>
                  <a:lnTo>
                    <a:pt x="1546" y="635"/>
                  </a:lnTo>
                  <a:lnTo>
                    <a:pt x="1542" y="633"/>
                  </a:lnTo>
                  <a:lnTo>
                    <a:pt x="1535" y="630"/>
                  </a:lnTo>
                  <a:lnTo>
                    <a:pt x="1535" y="630"/>
                  </a:lnTo>
                  <a:lnTo>
                    <a:pt x="1517" y="624"/>
                  </a:lnTo>
                  <a:lnTo>
                    <a:pt x="1510" y="619"/>
                  </a:lnTo>
                  <a:lnTo>
                    <a:pt x="1508" y="615"/>
                  </a:lnTo>
                  <a:lnTo>
                    <a:pt x="1508" y="612"/>
                  </a:lnTo>
                  <a:lnTo>
                    <a:pt x="1508" y="612"/>
                  </a:lnTo>
                  <a:lnTo>
                    <a:pt x="1510" y="608"/>
                  </a:lnTo>
                  <a:lnTo>
                    <a:pt x="1515" y="606"/>
                  </a:lnTo>
                  <a:lnTo>
                    <a:pt x="1526" y="606"/>
                  </a:lnTo>
                  <a:lnTo>
                    <a:pt x="1526" y="606"/>
                  </a:lnTo>
                  <a:lnTo>
                    <a:pt x="1537" y="604"/>
                  </a:lnTo>
                  <a:lnTo>
                    <a:pt x="1548" y="603"/>
                  </a:lnTo>
                  <a:lnTo>
                    <a:pt x="1548" y="603"/>
                  </a:lnTo>
                  <a:lnTo>
                    <a:pt x="1557" y="599"/>
                  </a:lnTo>
                  <a:lnTo>
                    <a:pt x="1558" y="597"/>
                  </a:lnTo>
                  <a:lnTo>
                    <a:pt x="1560" y="592"/>
                  </a:lnTo>
                  <a:lnTo>
                    <a:pt x="1560" y="592"/>
                  </a:lnTo>
                  <a:lnTo>
                    <a:pt x="1558" y="586"/>
                  </a:lnTo>
                  <a:lnTo>
                    <a:pt x="1557" y="581"/>
                  </a:lnTo>
                  <a:lnTo>
                    <a:pt x="1548" y="574"/>
                  </a:lnTo>
                  <a:lnTo>
                    <a:pt x="1548" y="574"/>
                  </a:lnTo>
                  <a:lnTo>
                    <a:pt x="1540" y="568"/>
                  </a:lnTo>
                  <a:lnTo>
                    <a:pt x="1531" y="559"/>
                  </a:lnTo>
                  <a:lnTo>
                    <a:pt x="1528" y="555"/>
                  </a:lnTo>
                  <a:lnTo>
                    <a:pt x="1524" y="550"/>
                  </a:lnTo>
                  <a:lnTo>
                    <a:pt x="1524" y="545"/>
                  </a:lnTo>
                  <a:lnTo>
                    <a:pt x="1526" y="539"/>
                  </a:lnTo>
                  <a:lnTo>
                    <a:pt x="1526" y="539"/>
                  </a:lnTo>
                  <a:lnTo>
                    <a:pt x="1528" y="537"/>
                  </a:lnTo>
                  <a:lnTo>
                    <a:pt x="1531" y="536"/>
                  </a:lnTo>
                  <a:lnTo>
                    <a:pt x="1537" y="536"/>
                  </a:lnTo>
                  <a:lnTo>
                    <a:pt x="1542" y="536"/>
                  </a:lnTo>
                  <a:lnTo>
                    <a:pt x="1551" y="539"/>
                  </a:lnTo>
                  <a:lnTo>
                    <a:pt x="1560" y="543"/>
                  </a:lnTo>
                  <a:lnTo>
                    <a:pt x="1560" y="543"/>
                  </a:lnTo>
                  <a:lnTo>
                    <a:pt x="1575" y="555"/>
                  </a:lnTo>
                  <a:lnTo>
                    <a:pt x="1582" y="559"/>
                  </a:lnTo>
                  <a:lnTo>
                    <a:pt x="1591" y="563"/>
                  </a:lnTo>
                  <a:lnTo>
                    <a:pt x="1591" y="563"/>
                  </a:lnTo>
                  <a:lnTo>
                    <a:pt x="1596" y="561"/>
                  </a:lnTo>
                  <a:lnTo>
                    <a:pt x="1602" y="559"/>
                  </a:lnTo>
                  <a:lnTo>
                    <a:pt x="1611" y="552"/>
                  </a:lnTo>
                  <a:lnTo>
                    <a:pt x="1618" y="541"/>
                  </a:lnTo>
                  <a:lnTo>
                    <a:pt x="1624" y="532"/>
                  </a:lnTo>
                  <a:lnTo>
                    <a:pt x="1624" y="532"/>
                  </a:lnTo>
                  <a:close/>
                  <a:moveTo>
                    <a:pt x="1115" y="101"/>
                  </a:moveTo>
                  <a:lnTo>
                    <a:pt x="1115" y="101"/>
                  </a:lnTo>
                  <a:lnTo>
                    <a:pt x="1122" y="103"/>
                  </a:lnTo>
                  <a:lnTo>
                    <a:pt x="1129" y="107"/>
                  </a:lnTo>
                  <a:lnTo>
                    <a:pt x="1133" y="109"/>
                  </a:lnTo>
                  <a:lnTo>
                    <a:pt x="1133" y="112"/>
                  </a:lnTo>
                  <a:lnTo>
                    <a:pt x="1129" y="114"/>
                  </a:lnTo>
                  <a:lnTo>
                    <a:pt x="1129" y="114"/>
                  </a:lnTo>
                  <a:lnTo>
                    <a:pt x="1124" y="114"/>
                  </a:lnTo>
                  <a:lnTo>
                    <a:pt x="1119" y="114"/>
                  </a:lnTo>
                  <a:lnTo>
                    <a:pt x="1111" y="114"/>
                  </a:lnTo>
                  <a:lnTo>
                    <a:pt x="1110" y="116"/>
                  </a:lnTo>
                  <a:lnTo>
                    <a:pt x="1108" y="118"/>
                  </a:lnTo>
                  <a:lnTo>
                    <a:pt x="1108" y="118"/>
                  </a:lnTo>
                  <a:lnTo>
                    <a:pt x="1108" y="121"/>
                  </a:lnTo>
                  <a:lnTo>
                    <a:pt x="1110" y="123"/>
                  </a:lnTo>
                  <a:lnTo>
                    <a:pt x="1113" y="127"/>
                  </a:lnTo>
                  <a:lnTo>
                    <a:pt x="1126" y="127"/>
                  </a:lnTo>
                  <a:lnTo>
                    <a:pt x="1126" y="127"/>
                  </a:lnTo>
                  <a:lnTo>
                    <a:pt x="1133" y="128"/>
                  </a:lnTo>
                  <a:lnTo>
                    <a:pt x="1135" y="130"/>
                  </a:lnTo>
                  <a:lnTo>
                    <a:pt x="1133" y="134"/>
                  </a:lnTo>
                  <a:lnTo>
                    <a:pt x="1133" y="134"/>
                  </a:lnTo>
                  <a:lnTo>
                    <a:pt x="1131" y="136"/>
                  </a:lnTo>
                  <a:lnTo>
                    <a:pt x="1128" y="136"/>
                  </a:lnTo>
                  <a:lnTo>
                    <a:pt x="1124" y="136"/>
                  </a:lnTo>
                  <a:lnTo>
                    <a:pt x="1120" y="138"/>
                  </a:lnTo>
                  <a:lnTo>
                    <a:pt x="1120" y="138"/>
                  </a:lnTo>
                  <a:lnTo>
                    <a:pt x="1117" y="143"/>
                  </a:lnTo>
                  <a:lnTo>
                    <a:pt x="1119" y="147"/>
                  </a:lnTo>
                  <a:lnTo>
                    <a:pt x="1122" y="150"/>
                  </a:lnTo>
                  <a:lnTo>
                    <a:pt x="1128" y="150"/>
                  </a:lnTo>
                  <a:lnTo>
                    <a:pt x="1144" y="152"/>
                  </a:lnTo>
                  <a:lnTo>
                    <a:pt x="1153" y="152"/>
                  </a:lnTo>
                  <a:lnTo>
                    <a:pt x="1153" y="152"/>
                  </a:lnTo>
                  <a:lnTo>
                    <a:pt x="1160" y="156"/>
                  </a:lnTo>
                  <a:lnTo>
                    <a:pt x="1162" y="157"/>
                  </a:lnTo>
                  <a:lnTo>
                    <a:pt x="1160" y="159"/>
                  </a:lnTo>
                  <a:lnTo>
                    <a:pt x="1160" y="159"/>
                  </a:lnTo>
                  <a:lnTo>
                    <a:pt x="1158" y="161"/>
                  </a:lnTo>
                  <a:lnTo>
                    <a:pt x="1153" y="163"/>
                  </a:lnTo>
                  <a:lnTo>
                    <a:pt x="1149" y="163"/>
                  </a:lnTo>
                  <a:lnTo>
                    <a:pt x="1146" y="166"/>
                  </a:lnTo>
                  <a:lnTo>
                    <a:pt x="1146" y="166"/>
                  </a:lnTo>
                  <a:lnTo>
                    <a:pt x="1144" y="170"/>
                  </a:lnTo>
                  <a:lnTo>
                    <a:pt x="1142" y="176"/>
                  </a:lnTo>
                  <a:lnTo>
                    <a:pt x="1142" y="179"/>
                  </a:lnTo>
                  <a:lnTo>
                    <a:pt x="1144" y="181"/>
                  </a:lnTo>
                  <a:lnTo>
                    <a:pt x="1148" y="186"/>
                  </a:lnTo>
                  <a:lnTo>
                    <a:pt x="1157" y="190"/>
                  </a:lnTo>
                  <a:lnTo>
                    <a:pt x="1166" y="192"/>
                  </a:lnTo>
                  <a:lnTo>
                    <a:pt x="1175" y="190"/>
                  </a:lnTo>
                  <a:lnTo>
                    <a:pt x="1182" y="188"/>
                  </a:lnTo>
                  <a:lnTo>
                    <a:pt x="1189" y="183"/>
                  </a:lnTo>
                  <a:lnTo>
                    <a:pt x="1189" y="183"/>
                  </a:lnTo>
                  <a:lnTo>
                    <a:pt x="1195" y="174"/>
                  </a:lnTo>
                  <a:lnTo>
                    <a:pt x="1198" y="170"/>
                  </a:lnTo>
                  <a:lnTo>
                    <a:pt x="1202" y="168"/>
                  </a:lnTo>
                  <a:lnTo>
                    <a:pt x="1202" y="168"/>
                  </a:lnTo>
                  <a:lnTo>
                    <a:pt x="1213" y="165"/>
                  </a:lnTo>
                  <a:lnTo>
                    <a:pt x="1213" y="165"/>
                  </a:lnTo>
                  <a:lnTo>
                    <a:pt x="1225" y="161"/>
                  </a:lnTo>
                  <a:lnTo>
                    <a:pt x="1233" y="161"/>
                  </a:lnTo>
                  <a:lnTo>
                    <a:pt x="1236" y="163"/>
                  </a:lnTo>
                  <a:lnTo>
                    <a:pt x="1236" y="163"/>
                  </a:lnTo>
                  <a:lnTo>
                    <a:pt x="1238" y="165"/>
                  </a:lnTo>
                  <a:lnTo>
                    <a:pt x="1238" y="166"/>
                  </a:lnTo>
                  <a:lnTo>
                    <a:pt x="1231" y="172"/>
                  </a:lnTo>
                  <a:lnTo>
                    <a:pt x="1222" y="177"/>
                  </a:lnTo>
                  <a:lnTo>
                    <a:pt x="1216" y="179"/>
                  </a:lnTo>
                  <a:lnTo>
                    <a:pt x="1216" y="179"/>
                  </a:lnTo>
                  <a:lnTo>
                    <a:pt x="1215" y="183"/>
                  </a:lnTo>
                  <a:lnTo>
                    <a:pt x="1216" y="186"/>
                  </a:lnTo>
                  <a:lnTo>
                    <a:pt x="1225" y="188"/>
                  </a:lnTo>
                  <a:lnTo>
                    <a:pt x="1225" y="188"/>
                  </a:lnTo>
                  <a:lnTo>
                    <a:pt x="1233" y="188"/>
                  </a:lnTo>
                  <a:lnTo>
                    <a:pt x="1240" y="186"/>
                  </a:lnTo>
                  <a:lnTo>
                    <a:pt x="1240" y="186"/>
                  </a:lnTo>
                  <a:lnTo>
                    <a:pt x="1251" y="181"/>
                  </a:lnTo>
                  <a:lnTo>
                    <a:pt x="1258" y="179"/>
                  </a:lnTo>
                  <a:lnTo>
                    <a:pt x="1263" y="179"/>
                  </a:lnTo>
                  <a:lnTo>
                    <a:pt x="1263" y="179"/>
                  </a:lnTo>
                  <a:lnTo>
                    <a:pt x="1265" y="181"/>
                  </a:lnTo>
                  <a:lnTo>
                    <a:pt x="1265" y="183"/>
                  </a:lnTo>
                  <a:lnTo>
                    <a:pt x="1265" y="186"/>
                  </a:lnTo>
                  <a:lnTo>
                    <a:pt x="1265" y="192"/>
                  </a:lnTo>
                  <a:lnTo>
                    <a:pt x="1267" y="197"/>
                  </a:lnTo>
                  <a:lnTo>
                    <a:pt x="1267" y="197"/>
                  </a:lnTo>
                  <a:lnTo>
                    <a:pt x="1271" y="199"/>
                  </a:lnTo>
                  <a:lnTo>
                    <a:pt x="1274" y="199"/>
                  </a:lnTo>
                  <a:lnTo>
                    <a:pt x="1278" y="197"/>
                  </a:lnTo>
                  <a:lnTo>
                    <a:pt x="1283" y="199"/>
                  </a:lnTo>
                  <a:lnTo>
                    <a:pt x="1283" y="199"/>
                  </a:lnTo>
                  <a:lnTo>
                    <a:pt x="1287" y="201"/>
                  </a:lnTo>
                  <a:lnTo>
                    <a:pt x="1289" y="204"/>
                  </a:lnTo>
                  <a:lnTo>
                    <a:pt x="1287" y="210"/>
                  </a:lnTo>
                  <a:lnTo>
                    <a:pt x="1283" y="212"/>
                  </a:lnTo>
                  <a:lnTo>
                    <a:pt x="1283" y="212"/>
                  </a:lnTo>
                  <a:lnTo>
                    <a:pt x="1278" y="215"/>
                  </a:lnTo>
                  <a:lnTo>
                    <a:pt x="1272" y="214"/>
                  </a:lnTo>
                  <a:lnTo>
                    <a:pt x="1267" y="212"/>
                  </a:lnTo>
                  <a:lnTo>
                    <a:pt x="1260" y="208"/>
                  </a:lnTo>
                  <a:lnTo>
                    <a:pt x="1249" y="201"/>
                  </a:lnTo>
                  <a:lnTo>
                    <a:pt x="1243" y="197"/>
                  </a:lnTo>
                  <a:lnTo>
                    <a:pt x="1238" y="195"/>
                  </a:lnTo>
                  <a:lnTo>
                    <a:pt x="1238" y="195"/>
                  </a:lnTo>
                  <a:lnTo>
                    <a:pt x="1227" y="194"/>
                  </a:lnTo>
                  <a:lnTo>
                    <a:pt x="1222" y="194"/>
                  </a:lnTo>
                  <a:lnTo>
                    <a:pt x="1216" y="195"/>
                  </a:lnTo>
                  <a:lnTo>
                    <a:pt x="1216" y="195"/>
                  </a:lnTo>
                  <a:lnTo>
                    <a:pt x="1215" y="197"/>
                  </a:lnTo>
                  <a:lnTo>
                    <a:pt x="1213" y="201"/>
                  </a:lnTo>
                  <a:lnTo>
                    <a:pt x="1213" y="204"/>
                  </a:lnTo>
                  <a:lnTo>
                    <a:pt x="1215" y="208"/>
                  </a:lnTo>
                  <a:lnTo>
                    <a:pt x="1215" y="208"/>
                  </a:lnTo>
                  <a:lnTo>
                    <a:pt x="1222" y="212"/>
                  </a:lnTo>
                  <a:lnTo>
                    <a:pt x="1222" y="214"/>
                  </a:lnTo>
                  <a:lnTo>
                    <a:pt x="1220" y="217"/>
                  </a:lnTo>
                  <a:lnTo>
                    <a:pt x="1220" y="217"/>
                  </a:lnTo>
                  <a:lnTo>
                    <a:pt x="1216" y="219"/>
                  </a:lnTo>
                  <a:lnTo>
                    <a:pt x="1211" y="219"/>
                  </a:lnTo>
                  <a:lnTo>
                    <a:pt x="1202" y="221"/>
                  </a:lnTo>
                  <a:lnTo>
                    <a:pt x="1202" y="221"/>
                  </a:lnTo>
                  <a:lnTo>
                    <a:pt x="1196" y="223"/>
                  </a:lnTo>
                  <a:lnTo>
                    <a:pt x="1193" y="224"/>
                  </a:lnTo>
                  <a:lnTo>
                    <a:pt x="1189" y="230"/>
                  </a:lnTo>
                  <a:lnTo>
                    <a:pt x="1191" y="235"/>
                  </a:lnTo>
                  <a:lnTo>
                    <a:pt x="1191" y="235"/>
                  </a:lnTo>
                  <a:lnTo>
                    <a:pt x="1195" y="239"/>
                  </a:lnTo>
                  <a:lnTo>
                    <a:pt x="1202" y="242"/>
                  </a:lnTo>
                  <a:lnTo>
                    <a:pt x="1209" y="244"/>
                  </a:lnTo>
                  <a:lnTo>
                    <a:pt x="1215" y="244"/>
                  </a:lnTo>
                  <a:lnTo>
                    <a:pt x="1215" y="244"/>
                  </a:lnTo>
                  <a:lnTo>
                    <a:pt x="1218" y="242"/>
                  </a:lnTo>
                  <a:lnTo>
                    <a:pt x="1222" y="241"/>
                  </a:lnTo>
                  <a:lnTo>
                    <a:pt x="1222" y="241"/>
                  </a:lnTo>
                  <a:lnTo>
                    <a:pt x="1227" y="241"/>
                  </a:lnTo>
                  <a:lnTo>
                    <a:pt x="1233" y="242"/>
                  </a:lnTo>
                  <a:lnTo>
                    <a:pt x="1238" y="244"/>
                  </a:lnTo>
                  <a:lnTo>
                    <a:pt x="1243" y="244"/>
                  </a:lnTo>
                  <a:lnTo>
                    <a:pt x="1243" y="244"/>
                  </a:lnTo>
                  <a:lnTo>
                    <a:pt x="1249" y="241"/>
                  </a:lnTo>
                  <a:lnTo>
                    <a:pt x="1254" y="237"/>
                  </a:lnTo>
                  <a:lnTo>
                    <a:pt x="1260" y="232"/>
                  </a:lnTo>
                  <a:lnTo>
                    <a:pt x="1267" y="230"/>
                  </a:lnTo>
                  <a:lnTo>
                    <a:pt x="1267" y="230"/>
                  </a:lnTo>
                  <a:lnTo>
                    <a:pt x="1272" y="232"/>
                  </a:lnTo>
                  <a:lnTo>
                    <a:pt x="1278" y="233"/>
                  </a:lnTo>
                  <a:lnTo>
                    <a:pt x="1287" y="239"/>
                  </a:lnTo>
                  <a:lnTo>
                    <a:pt x="1287" y="239"/>
                  </a:lnTo>
                  <a:lnTo>
                    <a:pt x="1291" y="239"/>
                  </a:lnTo>
                  <a:lnTo>
                    <a:pt x="1294" y="239"/>
                  </a:lnTo>
                  <a:lnTo>
                    <a:pt x="1300" y="237"/>
                  </a:lnTo>
                  <a:lnTo>
                    <a:pt x="1305" y="233"/>
                  </a:lnTo>
                  <a:lnTo>
                    <a:pt x="1312" y="232"/>
                  </a:lnTo>
                  <a:lnTo>
                    <a:pt x="1312" y="232"/>
                  </a:lnTo>
                  <a:lnTo>
                    <a:pt x="1318" y="235"/>
                  </a:lnTo>
                  <a:lnTo>
                    <a:pt x="1321" y="239"/>
                  </a:lnTo>
                  <a:lnTo>
                    <a:pt x="1321" y="239"/>
                  </a:lnTo>
                  <a:lnTo>
                    <a:pt x="1329" y="244"/>
                  </a:lnTo>
                  <a:lnTo>
                    <a:pt x="1338" y="248"/>
                  </a:lnTo>
                  <a:lnTo>
                    <a:pt x="1338" y="248"/>
                  </a:lnTo>
                  <a:lnTo>
                    <a:pt x="1347" y="246"/>
                  </a:lnTo>
                  <a:lnTo>
                    <a:pt x="1354" y="242"/>
                  </a:lnTo>
                  <a:lnTo>
                    <a:pt x="1358" y="235"/>
                  </a:lnTo>
                  <a:lnTo>
                    <a:pt x="1359" y="232"/>
                  </a:lnTo>
                  <a:lnTo>
                    <a:pt x="1359" y="228"/>
                  </a:lnTo>
                  <a:lnTo>
                    <a:pt x="1359" y="228"/>
                  </a:lnTo>
                  <a:lnTo>
                    <a:pt x="1358" y="223"/>
                  </a:lnTo>
                  <a:lnTo>
                    <a:pt x="1352" y="219"/>
                  </a:lnTo>
                  <a:lnTo>
                    <a:pt x="1352" y="219"/>
                  </a:lnTo>
                  <a:lnTo>
                    <a:pt x="1347" y="215"/>
                  </a:lnTo>
                  <a:lnTo>
                    <a:pt x="1345" y="214"/>
                  </a:lnTo>
                  <a:lnTo>
                    <a:pt x="1347" y="210"/>
                  </a:lnTo>
                  <a:lnTo>
                    <a:pt x="1347" y="210"/>
                  </a:lnTo>
                  <a:lnTo>
                    <a:pt x="1348" y="208"/>
                  </a:lnTo>
                  <a:lnTo>
                    <a:pt x="1352" y="208"/>
                  </a:lnTo>
                  <a:lnTo>
                    <a:pt x="1359" y="206"/>
                  </a:lnTo>
                  <a:lnTo>
                    <a:pt x="1359" y="206"/>
                  </a:lnTo>
                  <a:lnTo>
                    <a:pt x="1367" y="201"/>
                  </a:lnTo>
                  <a:lnTo>
                    <a:pt x="1370" y="197"/>
                  </a:lnTo>
                  <a:lnTo>
                    <a:pt x="1374" y="195"/>
                  </a:lnTo>
                  <a:lnTo>
                    <a:pt x="1374" y="195"/>
                  </a:lnTo>
                  <a:lnTo>
                    <a:pt x="1381" y="195"/>
                  </a:lnTo>
                  <a:lnTo>
                    <a:pt x="1386" y="194"/>
                  </a:lnTo>
                  <a:lnTo>
                    <a:pt x="1386" y="194"/>
                  </a:lnTo>
                  <a:lnTo>
                    <a:pt x="1392" y="192"/>
                  </a:lnTo>
                  <a:lnTo>
                    <a:pt x="1396" y="190"/>
                  </a:lnTo>
                  <a:lnTo>
                    <a:pt x="1396" y="190"/>
                  </a:lnTo>
                  <a:lnTo>
                    <a:pt x="1401" y="186"/>
                  </a:lnTo>
                  <a:lnTo>
                    <a:pt x="1408" y="183"/>
                  </a:lnTo>
                  <a:lnTo>
                    <a:pt x="1408" y="183"/>
                  </a:lnTo>
                  <a:lnTo>
                    <a:pt x="1417" y="177"/>
                  </a:lnTo>
                  <a:lnTo>
                    <a:pt x="1423" y="174"/>
                  </a:lnTo>
                  <a:lnTo>
                    <a:pt x="1426" y="170"/>
                  </a:lnTo>
                  <a:lnTo>
                    <a:pt x="1426" y="170"/>
                  </a:lnTo>
                  <a:lnTo>
                    <a:pt x="1426" y="166"/>
                  </a:lnTo>
                  <a:lnTo>
                    <a:pt x="1426" y="165"/>
                  </a:lnTo>
                  <a:lnTo>
                    <a:pt x="1421" y="161"/>
                  </a:lnTo>
                  <a:lnTo>
                    <a:pt x="1415" y="159"/>
                  </a:lnTo>
                  <a:lnTo>
                    <a:pt x="1410" y="159"/>
                  </a:lnTo>
                  <a:lnTo>
                    <a:pt x="1410" y="159"/>
                  </a:lnTo>
                  <a:lnTo>
                    <a:pt x="1406" y="159"/>
                  </a:lnTo>
                  <a:lnTo>
                    <a:pt x="1401" y="161"/>
                  </a:lnTo>
                  <a:lnTo>
                    <a:pt x="1394" y="166"/>
                  </a:lnTo>
                  <a:lnTo>
                    <a:pt x="1394" y="166"/>
                  </a:lnTo>
                  <a:lnTo>
                    <a:pt x="1386" y="170"/>
                  </a:lnTo>
                  <a:lnTo>
                    <a:pt x="1379" y="172"/>
                  </a:lnTo>
                  <a:lnTo>
                    <a:pt x="1372" y="170"/>
                  </a:lnTo>
                  <a:lnTo>
                    <a:pt x="1367" y="166"/>
                  </a:lnTo>
                  <a:lnTo>
                    <a:pt x="1367" y="166"/>
                  </a:lnTo>
                  <a:lnTo>
                    <a:pt x="1363" y="165"/>
                  </a:lnTo>
                  <a:lnTo>
                    <a:pt x="1363" y="161"/>
                  </a:lnTo>
                  <a:lnTo>
                    <a:pt x="1365" y="159"/>
                  </a:lnTo>
                  <a:lnTo>
                    <a:pt x="1368" y="159"/>
                  </a:lnTo>
                  <a:lnTo>
                    <a:pt x="1385" y="157"/>
                  </a:lnTo>
                  <a:lnTo>
                    <a:pt x="1385" y="157"/>
                  </a:lnTo>
                  <a:lnTo>
                    <a:pt x="1388" y="154"/>
                  </a:lnTo>
                  <a:lnTo>
                    <a:pt x="1388" y="150"/>
                  </a:lnTo>
                  <a:lnTo>
                    <a:pt x="1390" y="147"/>
                  </a:lnTo>
                  <a:lnTo>
                    <a:pt x="1394" y="143"/>
                  </a:lnTo>
                  <a:lnTo>
                    <a:pt x="1394" y="143"/>
                  </a:lnTo>
                  <a:lnTo>
                    <a:pt x="1399" y="141"/>
                  </a:lnTo>
                  <a:lnTo>
                    <a:pt x="1405" y="141"/>
                  </a:lnTo>
                  <a:lnTo>
                    <a:pt x="1415" y="145"/>
                  </a:lnTo>
                  <a:lnTo>
                    <a:pt x="1415" y="145"/>
                  </a:lnTo>
                  <a:lnTo>
                    <a:pt x="1423" y="145"/>
                  </a:lnTo>
                  <a:lnTo>
                    <a:pt x="1430" y="145"/>
                  </a:lnTo>
                  <a:lnTo>
                    <a:pt x="1443" y="143"/>
                  </a:lnTo>
                  <a:lnTo>
                    <a:pt x="1443" y="143"/>
                  </a:lnTo>
                  <a:lnTo>
                    <a:pt x="1452" y="139"/>
                  </a:lnTo>
                  <a:lnTo>
                    <a:pt x="1459" y="136"/>
                  </a:lnTo>
                  <a:lnTo>
                    <a:pt x="1472" y="123"/>
                  </a:lnTo>
                  <a:lnTo>
                    <a:pt x="1472" y="123"/>
                  </a:lnTo>
                  <a:lnTo>
                    <a:pt x="1482" y="116"/>
                  </a:lnTo>
                  <a:lnTo>
                    <a:pt x="1493" y="112"/>
                  </a:lnTo>
                  <a:lnTo>
                    <a:pt x="1493" y="112"/>
                  </a:lnTo>
                  <a:lnTo>
                    <a:pt x="1502" y="109"/>
                  </a:lnTo>
                  <a:lnTo>
                    <a:pt x="1511" y="107"/>
                  </a:lnTo>
                  <a:lnTo>
                    <a:pt x="1511" y="107"/>
                  </a:lnTo>
                  <a:lnTo>
                    <a:pt x="1524" y="100"/>
                  </a:lnTo>
                  <a:lnTo>
                    <a:pt x="1529" y="96"/>
                  </a:lnTo>
                  <a:lnTo>
                    <a:pt x="1535" y="94"/>
                  </a:lnTo>
                  <a:lnTo>
                    <a:pt x="1535" y="94"/>
                  </a:lnTo>
                  <a:lnTo>
                    <a:pt x="1546" y="94"/>
                  </a:lnTo>
                  <a:lnTo>
                    <a:pt x="1557" y="94"/>
                  </a:lnTo>
                  <a:lnTo>
                    <a:pt x="1557" y="94"/>
                  </a:lnTo>
                  <a:lnTo>
                    <a:pt x="1564" y="90"/>
                  </a:lnTo>
                  <a:lnTo>
                    <a:pt x="1571" y="85"/>
                  </a:lnTo>
                  <a:lnTo>
                    <a:pt x="1571" y="85"/>
                  </a:lnTo>
                  <a:lnTo>
                    <a:pt x="1575" y="81"/>
                  </a:lnTo>
                  <a:lnTo>
                    <a:pt x="1577" y="76"/>
                  </a:lnTo>
                  <a:lnTo>
                    <a:pt x="1580" y="72"/>
                  </a:lnTo>
                  <a:lnTo>
                    <a:pt x="1587" y="71"/>
                  </a:lnTo>
                  <a:lnTo>
                    <a:pt x="1587" y="71"/>
                  </a:lnTo>
                  <a:lnTo>
                    <a:pt x="1595" y="69"/>
                  </a:lnTo>
                  <a:lnTo>
                    <a:pt x="1600" y="69"/>
                  </a:lnTo>
                  <a:lnTo>
                    <a:pt x="1604" y="67"/>
                  </a:lnTo>
                  <a:lnTo>
                    <a:pt x="1604" y="67"/>
                  </a:lnTo>
                  <a:lnTo>
                    <a:pt x="1607" y="63"/>
                  </a:lnTo>
                  <a:lnTo>
                    <a:pt x="1611" y="62"/>
                  </a:lnTo>
                  <a:lnTo>
                    <a:pt x="1611" y="62"/>
                  </a:lnTo>
                  <a:lnTo>
                    <a:pt x="1618" y="62"/>
                  </a:lnTo>
                  <a:lnTo>
                    <a:pt x="1620" y="60"/>
                  </a:lnTo>
                  <a:lnTo>
                    <a:pt x="1624" y="58"/>
                  </a:lnTo>
                  <a:lnTo>
                    <a:pt x="1624" y="58"/>
                  </a:lnTo>
                  <a:lnTo>
                    <a:pt x="1625" y="54"/>
                  </a:lnTo>
                  <a:lnTo>
                    <a:pt x="1625" y="51"/>
                  </a:lnTo>
                  <a:lnTo>
                    <a:pt x="1625" y="49"/>
                  </a:lnTo>
                  <a:lnTo>
                    <a:pt x="1622" y="45"/>
                  </a:lnTo>
                  <a:lnTo>
                    <a:pt x="1622" y="45"/>
                  </a:lnTo>
                  <a:lnTo>
                    <a:pt x="1616" y="45"/>
                  </a:lnTo>
                  <a:lnTo>
                    <a:pt x="1611" y="45"/>
                  </a:lnTo>
                  <a:lnTo>
                    <a:pt x="1607" y="45"/>
                  </a:lnTo>
                  <a:lnTo>
                    <a:pt x="1602" y="43"/>
                  </a:lnTo>
                  <a:lnTo>
                    <a:pt x="1602" y="43"/>
                  </a:lnTo>
                  <a:lnTo>
                    <a:pt x="1600" y="40"/>
                  </a:lnTo>
                  <a:lnTo>
                    <a:pt x="1598" y="36"/>
                  </a:lnTo>
                  <a:lnTo>
                    <a:pt x="1595" y="31"/>
                  </a:lnTo>
                  <a:lnTo>
                    <a:pt x="1595" y="31"/>
                  </a:lnTo>
                  <a:lnTo>
                    <a:pt x="1591" y="29"/>
                  </a:lnTo>
                  <a:lnTo>
                    <a:pt x="1587" y="27"/>
                  </a:lnTo>
                  <a:lnTo>
                    <a:pt x="1578" y="27"/>
                  </a:lnTo>
                  <a:lnTo>
                    <a:pt x="1558" y="29"/>
                  </a:lnTo>
                  <a:lnTo>
                    <a:pt x="1558" y="29"/>
                  </a:lnTo>
                  <a:lnTo>
                    <a:pt x="1553" y="31"/>
                  </a:lnTo>
                  <a:lnTo>
                    <a:pt x="1548" y="33"/>
                  </a:lnTo>
                  <a:lnTo>
                    <a:pt x="1539" y="38"/>
                  </a:lnTo>
                  <a:lnTo>
                    <a:pt x="1539" y="38"/>
                  </a:lnTo>
                  <a:lnTo>
                    <a:pt x="1535" y="40"/>
                  </a:lnTo>
                  <a:lnTo>
                    <a:pt x="1531" y="42"/>
                  </a:lnTo>
                  <a:lnTo>
                    <a:pt x="1528" y="42"/>
                  </a:lnTo>
                  <a:lnTo>
                    <a:pt x="1524" y="40"/>
                  </a:lnTo>
                  <a:lnTo>
                    <a:pt x="1524" y="40"/>
                  </a:lnTo>
                  <a:lnTo>
                    <a:pt x="1529" y="34"/>
                  </a:lnTo>
                  <a:lnTo>
                    <a:pt x="1531" y="33"/>
                  </a:lnTo>
                  <a:lnTo>
                    <a:pt x="1531" y="29"/>
                  </a:lnTo>
                  <a:lnTo>
                    <a:pt x="1531" y="29"/>
                  </a:lnTo>
                  <a:lnTo>
                    <a:pt x="1529" y="25"/>
                  </a:lnTo>
                  <a:lnTo>
                    <a:pt x="1526" y="25"/>
                  </a:lnTo>
                  <a:lnTo>
                    <a:pt x="1519" y="25"/>
                  </a:lnTo>
                  <a:lnTo>
                    <a:pt x="1504" y="29"/>
                  </a:lnTo>
                  <a:lnTo>
                    <a:pt x="1504" y="29"/>
                  </a:lnTo>
                  <a:lnTo>
                    <a:pt x="1497" y="29"/>
                  </a:lnTo>
                  <a:lnTo>
                    <a:pt x="1497" y="29"/>
                  </a:lnTo>
                  <a:lnTo>
                    <a:pt x="1488" y="27"/>
                  </a:lnTo>
                  <a:lnTo>
                    <a:pt x="1481" y="22"/>
                  </a:lnTo>
                  <a:lnTo>
                    <a:pt x="1473" y="20"/>
                  </a:lnTo>
                  <a:lnTo>
                    <a:pt x="1470" y="18"/>
                  </a:lnTo>
                  <a:lnTo>
                    <a:pt x="1464" y="20"/>
                  </a:lnTo>
                  <a:lnTo>
                    <a:pt x="1464" y="20"/>
                  </a:lnTo>
                  <a:lnTo>
                    <a:pt x="1461" y="22"/>
                  </a:lnTo>
                  <a:lnTo>
                    <a:pt x="1459" y="24"/>
                  </a:lnTo>
                  <a:lnTo>
                    <a:pt x="1455" y="29"/>
                  </a:lnTo>
                  <a:lnTo>
                    <a:pt x="1452" y="34"/>
                  </a:lnTo>
                  <a:lnTo>
                    <a:pt x="1446" y="38"/>
                  </a:lnTo>
                  <a:lnTo>
                    <a:pt x="1446" y="38"/>
                  </a:lnTo>
                  <a:lnTo>
                    <a:pt x="1443" y="38"/>
                  </a:lnTo>
                  <a:lnTo>
                    <a:pt x="1441" y="38"/>
                  </a:lnTo>
                  <a:lnTo>
                    <a:pt x="1434" y="36"/>
                  </a:lnTo>
                  <a:lnTo>
                    <a:pt x="1428" y="33"/>
                  </a:lnTo>
                  <a:lnTo>
                    <a:pt x="1423" y="29"/>
                  </a:lnTo>
                  <a:lnTo>
                    <a:pt x="1423" y="29"/>
                  </a:lnTo>
                  <a:lnTo>
                    <a:pt x="1415" y="29"/>
                  </a:lnTo>
                  <a:lnTo>
                    <a:pt x="1408" y="31"/>
                  </a:lnTo>
                  <a:lnTo>
                    <a:pt x="1403" y="33"/>
                  </a:lnTo>
                  <a:lnTo>
                    <a:pt x="1396" y="34"/>
                  </a:lnTo>
                  <a:lnTo>
                    <a:pt x="1396" y="34"/>
                  </a:lnTo>
                  <a:lnTo>
                    <a:pt x="1386" y="34"/>
                  </a:lnTo>
                  <a:lnTo>
                    <a:pt x="1383" y="36"/>
                  </a:lnTo>
                  <a:lnTo>
                    <a:pt x="1381" y="38"/>
                  </a:lnTo>
                  <a:lnTo>
                    <a:pt x="1383" y="42"/>
                  </a:lnTo>
                  <a:lnTo>
                    <a:pt x="1383" y="42"/>
                  </a:lnTo>
                  <a:lnTo>
                    <a:pt x="1386" y="47"/>
                  </a:lnTo>
                  <a:lnTo>
                    <a:pt x="1386" y="49"/>
                  </a:lnTo>
                  <a:lnTo>
                    <a:pt x="1383" y="51"/>
                  </a:lnTo>
                  <a:lnTo>
                    <a:pt x="1383" y="51"/>
                  </a:lnTo>
                  <a:lnTo>
                    <a:pt x="1381" y="51"/>
                  </a:lnTo>
                  <a:lnTo>
                    <a:pt x="1377" y="49"/>
                  </a:lnTo>
                  <a:lnTo>
                    <a:pt x="1374" y="45"/>
                  </a:lnTo>
                  <a:lnTo>
                    <a:pt x="1374" y="45"/>
                  </a:lnTo>
                  <a:lnTo>
                    <a:pt x="1370" y="43"/>
                  </a:lnTo>
                  <a:lnTo>
                    <a:pt x="1365" y="43"/>
                  </a:lnTo>
                  <a:lnTo>
                    <a:pt x="1365" y="43"/>
                  </a:lnTo>
                  <a:lnTo>
                    <a:pt x="1358" y="45"/>
                  </a:lnTo>
                  <a:lnTo>
                    <a:pt x="1350" y="49"/>
                  </a:lnTo>
                  <a:lnTo>
                    <a:pt x="1350" y="49"/>
                  </a:lnTo>
                  <a:lnTo>
                    <a:pt x="1348" y="51"/>
                  </a:lnTo>
                  <a:lnTo>
                    <a:pt x="1345" y="51"/>
                  </a:lnTo>
                  <a:lnTo>
                    <a:pt x="1338" y="49"/>
                  </a:lnTo>
                  <a:lnTo>
                    <a:pt x="1338" y="49"/>
                  </a:lnTo>
                  <a:lnTo>
                    <a:pt x="1334" y="49"/>
                  </a:lnTo>
                  <a:lnTo>
                    <a:pt x="1330" y="51"/>
                  </a:lnTo>
                  <a:lnTo>
                    <a:pt x="1327" y="52"/>
                  </a:lnTo>
                  <a:lnTo>
                    <a:pt x="1323" y="52"/>
                  </a:lnTo>
                  <a:lnTo>
                    <a:pt x="1323" y="52"/>
                  </a:lnTo>
                  <a:lnTo>
                    <a:pt x="1316" y="51"/>
                  </a:lnTo>
                  <a:lnTo>
                    <a:pt x="1312" y="51"/>
                  </a:lnTo>
                  <a:lnTo>
                    <a:pt x="1309" y="52"/>
                  </a:lnTo>
                  <a:lnTo>
                    <a:pt x="1309" y="52"/>
                  </a:lnTo>
                  <a:lnTo>
                    <a:pt x="1309" y="56"/>
                  </a:lnTo>
                  <a:lnTo>
                    <a:pt x="1309" y="60"/>
                  </a:lnTo>
                  <a:lnTo>
                    <a:pt x="1307" y="63"/>
                  </a:lnTo>
                  <a:lnTo>
                    <a:pt x="1301" y="65"/>
                  </a:lnTo>
                  <a:lnTo>
                    <a:pt x="1301" y="65"/>
                  </a:lnTo>
                  <a:lnTo>
                    <a:pt x="1298" y="63"/>
                  </a:lnTo>
                  <a:lnTo>
                    <a:pt x="1294" y="62"/>
                  </a:lnTo>
                  <a:lnTo>
                    <a:pt x="1291" y="58"/>
                  </a:lnTo>
                  <a:lnTo>
                    <a:pt x="1287" y="56"/>
                  </a:lnTo>
                  <a:lnTo>
                    <a:pt x="1287" y="56"/>
                  </a:lnTo>
                  <a:lnTo>
                    <a:pt x="1278" y="54"/>
                  </a:lnTo>
                  <a:lnTo>
                    <a:pt x="1269" y="52"/>
                  </a:lnTo>
                  <a:lnTo>
                    <a:pt x="1269" y="52"/>
                  </a:lnTo>
                  <a:lnTo>
                    <a:pt x="1260" y="47"/>
                  </a:lnTo>
                  <a:lnTo>
                    <a:pt x="1256" y="45"/>
                  </a:lnTo>
                  <a:lnTo>
                    <a:pt x="1251" y="49"/>
                  </a:lnTo>
                  <a:lnTo>
                    <a:pt x="1251" y="49"/>
                  </a:lnTo>
                  <a:lnTo>
                    <a:pt x="1249" y="51"/>
                  </a:lnTo>
                  <a:lnTo>
                    <a:pt x="1247" y="54"/>
                  </a:lnTo>
                  <a:lnTo>
                    <a:pt x="1247" y="54"/>
                  </a:lnTo>
                  <a:lnTo>
                    <a:pt x="1243" y="54"/>
                  </a:lnTo>
                  <a:lnTo>
                    <a:pt x="1240" y="54"/>
                  </a:lnTo>
                  <a:lnTo>
                    <a:pt x="1240" y="54"/>
                  </a:lnTo>
                  <a:lnTo>
                    <a:pt x="1236" y="56"/>
                  </a:lnTo>
                  <a:lnTo>
                    <a:pt x="1236" y="58"/>
                  </a:lnTo>
                  <a:lnTo>
                    <a:pt x="1238" y="62"/>
                  </a:lnTo>
                  <a:lnTo>
                    <a:pt x="1242" y="62"/>
                  </a:lnTo>
                  <a:lnTo>
                    <a:pt x="1242" y="62"/>
                  </a:lnTo>
                  <a:lnTo>
                    <a:pt x="1253" y="62"/>
                  </a:lnTo>
                  <a:lnTo>
                    <a:pt x="1258" y="62"/>
                  </a:lnTo>
                  <a:lnTo>
                    <a:pt x="1263" y="63"/>
                  </a:lnTo>
                  <a:lnTo>
                    <a:pt x="1263" y="63"/>
                  </a:lnTo>
                  <a:lnTo>
                    <a:pt x="1267" y="65"/>
                  </a:lnTo>
                  <a:lnTo>
                    <a:pt x="1269" y="69"/>
                  </a:lnTo>
                  <a:lnTo>
                    <a:pt x="1267" y="71"/>
                  </a:lnTo>
                  <a:lnTo>
                    <a:pt x="1265" y="74"/>
                  </a:lnTo>
                  <a:lnTo>
                    <a:pt x="1265" y="74"/>
                  </a:lnTo>
                  <a:lnTo>
                    <a:pt x="1260" y="76"/>
                  </a:lnTo>
                  <a:lnTo>
                    <a:pt x="1254" y="74"/>
                  </a:lnTo>
                  <a:lnTo>
                    <a:pt x="1243" y="71"/>
                  </a:lnTo>
                  <a:lnTo>
                    <a:pt x="1243" y="71"/>
                  </a:lnTo>
                  <a:lnTo>
                    <a:pt x="1234" y="71"/>
                  </a:lnTo>
                  <a:lnTo>
                    <a:pt x="1229" y="71"/>
                  </a:lnTo>
                  <a:lnTo>
                    <a:pt x="1225" y="71"/>
                  </a:lnTo>
                  <a:lnTo>
                    <a:pt x="1225" y="71"/>
                  </a:lnTo>
                  <a:lnTo>
                    <a:pt x="1220" y="67"/>
                  </a:lnTo>
                  <a:lnTo>
                    <a:pt x="1216" y="63"/>
                  </a:lnTo>
                  <a:lnTo>
                    <a:pt x="1216" y="63"/>
                  </a:lnTo>
                  <a:lnTo>
                    <a:pt x="1213" y="62"/>
                  </a:lnTo>
                  <a:lnTo>
                    <a:pt x="1209" y="62"/>
                  </a:lnTo>
                  <a:lnTo>
                    <a:pt x="1202" y="65"/>
                  </a:lnTo>
                  <a:lnTo>
                    <a:pt x="1196" y="71"/>
                  </a:lnTo>
                  <a:lnTo>
                    <a:pt x="1189" y="76"/>
                  </a:lnTo>
                  <a:lnTo>
                    <a:pt x="1189" y="76"/>
                  </a:lnTo>
                  <a:lnTo>
                    <a:pt x="1186" y="76"/>
                  </a:lnTo>
                  <a:lnTo>
                    <a:pt x="1182" y="74"/>
                  </a:lnTo>
                  <a:lnTo>
                    <a:pt x="1178" y="74"/>
                  </a:lnTo>
                  <a:lnTo>
                    <a:pt x="1175" y="74"/>
                  </a:lnTo>
                  <a:lnTo>
                    <a:pt x="1175" y="74"/>
                  </a:lnTo>
                  <a:lnTo>
                    <a:pt x="1173" y="78"/>
                  </a:lnTo>
                  <a:lnTo>
                    <a:pt x="1175" y="80"/>
                  </a:lnTo>
                  <a:lnTo>
                    <a:pt x="1182" y="81"/>
                  </a:lnTo>
                  <a:lnTo>
                    <a:pt x="1182" y="81"/>
                  </a:lnTo>
                  <a:lnTo>
                    <a:pt x="1187" y="81"/>
                  </a:lnTo>
                  <a:lnTo>
                    <a:pt x="1191" y="81"/>
                  </a:lnTo>
                  <a:lnTo>
                    <a:pt x="1191" y="85"/>
                  </a:lnTo>
                  <a:lnTo>
                    <a:pt x="1191" y="85"/>
                  </a:lnTo>
                  <a:lnTo>
                    <a:pt x="1182" y="85"/>
                  </a:lnTo>
                  <a:lnTo>
                    <a:pt x="1177" y="87"/>
                  </a:lnTo>
                  <a:lnTo>
                    <a:pt x="1177" y="89"/>
                  </a:lnTo>
                  <a:lnTo>
                    <a:pt x="1177" y="90"/>
                  </a:lnTo>
                  <a:lnTo>
                    <a:pt x="1177" y="90"/>
                  </a:lnTo>
                  <a:lnTo>
                    <a:pt x="1184" y="89"/>
                  </a:lnTo>
                  <a:lnTo>
                    <a:pt x="1195" y="87"/>
                  </a:lnTo>
                  <a:lnTo>
                    <a:pt x="1205" y="87"/>
                  </a:lnTo>
                  <a:lnTo>
                    <a:pt x="1207" y="89"/>
                  </a:lnTo>
                  <a:lnTo>
                    <a:pt x="1209" y="92"/>
                  </a:lnTo>
                  <a:lnTo>
                    <a:pt x="1209" y="92"/>
                  </a:lnTo>
                  <a:lnTo>
                    <a:pt x="1207" y="94"/>
                  </a:lnTo>
                  <a:lnTo>
                    <a:pt x="1204" y="96"/>
                  </a:lnTo>
                  <a:lnTo>
                    <a:pt x="1195" y="98"/>
                  </a:lnTo>
                  <a:lnTo>
                    <a:pt x="1186" y="98"/>
                  </a:lnTo>
                  <a:lnTo>
                    <a:pt x="1184" y="98"/>
                  </a:lnTo>
                  <a:lnTo>
                    <a:pt x="1182" y="101"/>
                  </a:lnTo>
                  <a:lnTo>
                    <a:pt x="1182" y="101"/>
                  </a:lnTo>
                  <a:lnTo>
                    <a:pt x="1184" y="103"/>
                  </a:lnTo>
                  <a:lnTo>
                    <a:pt x="1186" y="105"/>
                  </a:lnTo>
                  <a:lnTo>
                    <a:pt x="1193" y="103"/>
                  </a:lnTo>
                  <a:lnTo>
                    <a:pt x="1193" y="103"/>
                  </a:lnTo>
                  <a:lnTo>
                    <a:pt x="1200" y="101"/>
                  </a:lnTo>
                  <a:lnTo>
                    <a:pt x="1200" y="101"/>
                  </a:lnTo>
                  <a:lnTo>
                    <a:pt x="1209" y="101"/>
                  </a:lnTo>
                  <a:lnTo>
                    <a:pt x="1216" y="101"/>
                  </a:lnTo>
                  <a:lnTo>
                    <a:pt x="1216" y="101"/>
                  </a:lnTo>
                  <a:lnTo>
                    <a:pt x="1224" y="105"/>
                  </a:lnTo>
                  <a:lnTo>
                    <a:pt x="1227" y="105"/>
                  </a:lnTo>
                  <a:lnTo>
                    <a:pt x="1231" y="103"/>
                  </a:lnTo>
                  <a:lnTo>
                    <a:pt x="1231" y="103"/>
                  </a:lnTo>
                  <a:lnTo>
                    <a:pt x="1234" y="100"/>
                  </a:lnTo>
                  <a:lnTo>
                    <a:pt x="1238" y="101"/>
                  </a:lnTo>
                  <a:lnTo>
                    <a:pt x="1240" y="103"/>
                  </a:lnTo>
                  <a:lnTo>
                    <a:pt x="1240" y="103"/>
                  </a:lnTo>
                  <a:lnTo>
                    <a:pt x="1242" y="107"/>
                  </a:lnTo>
                  <a:lnTo>
                    <a:pt x="1243" y="109"/>
                  </a:lnTo>
                  <a:lnTo>
                    <a:pt x="1247" y="110"/>
                  </a:lnTo>
                  <a:lnTo>
                    <a:pt x="1247" y="110"/>
                  </a:lnTo>
                  <a:lnTo>
                    <a:pt x="1251" y="112"/>
                  </a:lnTo>
                  <a:lnTo>
                    <a:pt x="1256" y="110"/>
                  </a:lnTo>
                  <a:lnTo>
                    <a:pt x="1265" y="107"/>
                  </a:lnTo>
                  <a:lnTo>
                    <a:pt x="1265" y="107"/>
                  </a:lnTo>
                  <a:lnTo>
                    <a:pt x="1267" y="103"/>
                  </a:lnTo>
                  <a:lnTo>
                    <a:pt x="1269" y="101"/>
                  </a:lnTo>
                  <a:lnTo>
                    <a:pt x="1271" y="100"/>
                  </a:lnTo>
                  <a:lnTo>
                    <a:pt x="1274" y="98"/>
                  </a:lnTo>
                  <a:lnTo>
                    <a:pt x="1274" y="98"/>
                  </a:lnTo>
                  <a:lnTo>
                    <a:pt x="1281" y="100"/>
                  </a:lnTo>
                  <a:lnTo>
                    <a:pt x="1291" y="101"/>
                  </a:lnTo>
                  <a:lnTo>
                    <a:pt x="1291" y="101"/>
                  </a:lnTo>
                  <a:lnTo>
                    <a:pt x="1309" y="101"/>
                  </a:lnTo>
                  <a:lnTo>
                    <a:pt x="1325" y="101"/>
                  </a:lnTo>
                  <a:lnTo>
                    <a:pt x="1325" y="101"/>
                  </a:lnTo>
                  <a:lnTo>
                    <a:pt x="1336" y="100"/>
                  </a:lnTo>
                  <a:lnTo>
                    <a:pt x="1347" y="96"/>
                  </a:lnTo>
                  <a:lnTo>
                    <a:pt x="1347" y="96"/>
                  </a:lnTo>
                  <a:lnTo>
                    <a:pt x="1354" y="92"/>
                  </a:lnTo>
                  <a:lnTo>
                    <a:pt x="1363" y="89"/>
                  </a:lnTo>
                  <a:lnTo>
                    <a:pt x="1363" y="89"/>
                  </a:lnTo>
                  <a:lnTo>
                    <a:pt x="1368" y="87"/>
                  </a:lnTo>
                  <a:lnTo>
                    <a:pt x="1376" y="87"/>
                  </a:lnTo>
                  <a:lnTo>
                    <a:pt x="1383" y="87"/>
                  </a:lnTo>
                  <a:lnTo>
                    <a:pt x="1388" y="89"/>
                  </a:lnTo>
                  <a:lnTo>
                    <a:pt x="1388" y="89"/>
                  </a:lnTo>
                  <a:lnTo>
                    <a:pt x="1392" y="92"/>
                  </a:lnTo>
                  <a:lnTo>
                    <a:pt x="1394" y="96"/>
                  </a:lnTo>
                  <a:lnTo>
                    <a:pt x="1390" y="98"/>
                  </a:lnTo>
                  <a:lnTo>
                    <a:pt x="1386" y="100"/>
                  </a:lnTo>
                  <a:lnTo>
                    <a:pt x="1374" y="101"/>
                  </a:lnTo>
                  <a:lnTo>
                    <a:pt x="1367" y="103"/>
                  </a:lnTo>
                  <a:lnTo>
                    <a:pt x="1367" y="103"/>
                  </a:lnTo>
                  <a:lnTo>
                    <a:pt x="1376" y="105"/>
                  </a:lnTo>
                  <a:lnTo>
                    <a:pt x="1379" y="109"/>
                  </a:lnTo>
                  <a:lnTo>
                    <a:pt x="1379" y="109"/>
                  </a:lnTo>
                  <a:lnTo>
                    <a:pt x="1377" y="112"/>
                  </a:lnTo>
                  <a:lnTo>
                    <a:pt x="1377" y="112"/>
                  </a:lnTo>
                  <a:lnTo>
                    <a:pt x="1374" y="112"/>
                  </a:lnTo>
                  <a:lnTo>
                    <a:pt x="1368" y="112"/>
                  </a:lnTo>
                  <a:lnTo>
                    <a:pt x="1358" y="112"/>
                  </a:lnTo>
                  <a:lnTo>
                    <a:pt x="1358" y="112"/>
                  </a:lnTo>
                  <a:lnTo>
                    <a:pt x="1348" y="112"/>
                  </a:lnTo>
                  <a:lnTo>
                    <a:pt x="1332" y="112"/>
                  </a:lnTo>
                  <a:lnTo>
                    <a:pt x="1323" y="114"/>
                  </a:lnTo>
                  <a:lnTo>
                    <a:pt x="1318" y="116"/>
                  </a:lnTo>
                  <a:lnTo>
                    <a:pt x="1314" y="119"/>
                  </a:lnTo>
                  <a:lnTo>
                    <a:pt x="1312" y="121"/>
                  </a:lnTo>
                  <a:lnTo>
                    <a:pt x="1314" y="123"/>
                  </a:lnTo>
                  <a:lnTo>
                    <a:pt x="1314" y="123"/>
                  </a:lnTo>
                  <a:lnTo>
                    <a:pt x="1316" y="128"/>
                  </a:lnTo>
                  <a:lnTo>
                    <a:pt x="1320" y="132"/>
                  </a:lnTo>
                  <a:lnTo>
                    <a:pt x="1320" y="132"/>
                  </a:lnTo>
                  <a:lnTo>
                    <a:pt x="1327" y="134"/>
                  </a:lnTo>
                  <a:lnTo>
                    <a:pt x="1329" y="134"/>
                  </a:lnTo>
                  <a:lnTo>
                    <a:pt x="1330" y="136"/>
                  </a:lnTo>
                  <a:lnTo>
                    <a:pt x="1330" y="136"/>
                  </a:lnTo>
                  <a:lnTo>
                    <a:pt x="1330" y="139"/>
                  </a:lnTo>
                  <a:lnTo>
                    <a:pt x="1329" y="139"/>
                  </a:lnTo>
                  <a:lnTo>
                    <a:pt x="1321" y="139"/>
                  </a:lnTo>
                  <a:lnTo>
                    <a:pt x="1321" y="139"/>
                  </a:lnTo>
                  <a:lnTo>
                    <a:pt x="1310" y="136"/>
                  </a:lnTo>
                  <a:lnTo>
                    <a:pt x="1301" y="130"/>
                  </a:lnTo>
                  <a:lnTo>
                    <a:pt x="1292" y="123"/>
                  </a:lnTo>
                  <a:lnTo>
                    <a:pt x="1281" y="116"/>
                  </a:lnTo>
                  <a:lnTo>
                    <a:pt x="1281" y="116"/>
                  </a:lnTo>
                  <a:lnTo>
                    <a:pt x="1274" y="114"/>
                  </a:lnTo>
                  <a:lnTo>
                    <a:pt x="1267" y="114"/>
                  </a:lnTo>
                  <a:lnTo>
                    <a:pt x="1260" y="114"/>
                  </a:lnTo>
                  <a:lnTo>
                    <a:pt x="1254" y="116"/>
                  </a:lnTo>
                  <a:lnTo>
                    <a:pt x="1254" y="116"/>
                  </a:lnTo>
                  <a:lnTo>
                    <a:pt x="1249" y="118"/>
                  </a:lnTo>
                  <a:lnTo>
                    <a:pt x="1245" y="123"/>
                  </a:lnTo>
                  <a:lnTo>
                    <a:pt x="1245" y="123"/>
                  </a:lnTo>
                  <a:lnTo>
                    <a:pt x="1243" y="130"/>
                  </a:lnTo>
                  <a:lnTo>
                    <a:pt x="1242" y="132"/>
                  </a:lnTo>
                  <a:lnTo>
                    <a:pt x="1240" y="134"/>
                  </a:lnTo>
                  <a:lnTo>
                    <a:pt x="1240" y="134"/>
                  </a:lnTo>
                  <a:lnTo>
                    <a:pt x="1236" y="134"/>
                  </a:lnTo>
                  <a:lnTo>
                    <a:pt x="1233" y="132"/>
                  </a:lnTo>
                  <a:lnTo>
                    <a:pt x="1229" y="128"/>
                  </a:lnTo>
                  <a:lnTo>
                    <a:pt x="1220" y="118"/>
                  </a:lnTo>
                  <a:lnTo>
                    <a:pt x="1220" y="118"/>
                  </a:lnTo>
                  <a:lnTo>
                    <a:pt x="1216" y="116"/>
                  </a:lnTo>
                  <a:lnTo>
                    <a:pt x="1213" y="116"/>
                  </a:lnTo>
                  <a:lnTo>
                    <a:pt x="1204" y="116"/>
                  </a:lnTo>
                  <a:lnTo>
                    <a:pt x="1204" y="116"/>
                  </a:lnTo>
                  <a:lnTo>
                    <a:pt x="1191" y="118"/>
                  </a:lnTo>
                  <a:lnTo>
                    <a:pt x="1186" y="118"/>
                  </a:lnTo>
                  <a:lnTo>
                    <a:pt x="1180" y="116"/>
                  </a:lnTo>
                  <a:lnTo>
                    <a:pt x="1180" y="116"/>
                  </a:lnTo>
                  <a:lnTo>
                    <a:pt x="1171" y="110"/>
                  </a:lnTo>
                  <a:lnTo>
                    <a:pt x="1164" y="103"/>
                  </a:lnTo>
                  <a:lnTo>
                    <a:pt x="1158" y="94"/>
                  </a:lnTo>
                  <a:lnTo>
                    <a:pt x="1151" y="87"/>
                  </a:lnTo>
                  <a:lnTo>
                    <a:pt x="1151" y="87"/>
                  </a:lnTo>
                  <a:lnTo>
                    <a:pt x="1144" y="83"/>
                  </a:lnTo>
                  <a:lnTo>
                    <a:pt x="1137" y="81"/>
                  </a:lnTo>
                  <a:lnTo>
                    <a:pt x="1122" y="78"/>
                  </a:lnTo>
                  <a:lnTo>
                    <a:pt x="1122" y="78"/>
                  </a:lnTo>
                  <a:lnTo>
                    <a:pt x="1115" y="78"/>
                  </a:lnTo>
                  <a:lnTo>
                    <a:pt x="1106" y="81"/>
                  </a:lnTo>
                  <a:lnTo>
                    <a:pt x="1104" y="81"/>
                  </a:lnTo>
                  <a:lnTo>
                    <a:pt x="1104" y="83"/>
                  </a:lnTo>
                  <a:lnTo>
                    <a:pt x="1106" y="85"/>
                  </a:lnTo>
                  <a:lnTo>
                    <a:pt x="1110" y="87"/>
                  </a:lnTo>
                  <a:lnTo>
                    <a:pt x="1110" y="87"/>
                  </a:lnTo>
                  <a:lnTo>
                    <a:pt x="1115" y="87"/>
                  </a:lnTo>
                  <a:lnTo>
                    <a:pt x="1117" y="89"/>
                  </a:lnTo>
                  <a:lnTo>
                    <a:pt x="1117" y="92"/>
                  </a:lnTo>
                  <a:lnTo>
                    <a:pt x="1113" y="92"/>
                  </a:lnTo>
                  <a:lnTo>
                    <a:pt x="1113" y="92"/>
                  </a:lnTo>
                  <a:lnTo>
                    <a:pt x="1102" y="92"/>
                  </a:lnTo>
                  <a:lnTo>
                    <a:pt x="1099" y="94"/>
                  </a:lnTo>
                  <a:lnTo>
                    <a:pt x="1097" y="96"/>
                  </a:lnTo>
                  <a:lnTo>
                    <a:pt x="1097" y="98"/>
                  </a:lnTo>
                  <a:lnTo>
                    <a:pt x="1097" y="98"/>
                  </a:lnTo>
                  <a:lnTo>
                    <a:pt x="1100" y="101"/>
                  </a:lnTo>
                  <a:lnTo>
                    <a:pt x="1106" y="101"/>
                  </a:lnTo>
                  <a:lnTo>
                    <a:pt x="1115" y="101"/>
                  </a:lnTo>
                  <a:lnTo>
                    <a:pt x="1115" y="101"/>
                  </a:lnTo>
                  <a:close/>
                  <a:moveTo>
                    <a:pt x="1240" y="597"/>
                  </a:moveTo>
                  <a:lnTo>
                    <a:pt x="1240" y="597"/>
                  </a:lnTo>
                  <a:lnTo>
                    <a:pt x="1236" y="601"/>
                  </a:lnTo>
                  <a:lnTo>
                    <a:pt x="1236" y="604"/>
                  </a:lnTo>
                  <a:lnTo>
                    <a:pt x="1238" y="608"/>
                  </a:lnTo>
                  <a:lnTo>
                    <a:pt x="1242" y="612"/>
                  </a:lnTo>
                  <a:lnTo>
                    <a:pt x="1247" y="615"/>
                  </a:lnTo>
                  <a:lnTo>
                    <a:pt x="1251" y="615"/>
                  </a:lnTo>
                  <a:lnTo>
                    <a:pt x="1256" y="615"/>
                  </a:lnTo>
                  <a:lnTo>
                    <a:pt x="1260" y="613"/>
                  </a:lnTo>
                  <a:lnTo>
                    <a:pt x="1260" y="613"/>
                  </a:lnTo>
                  <a:lnTo>
                    <a:pt x="1263" y="610"/>
                  </a:lnTo>
                  <a:lnTo>
                    <a:pt x="1265" y="606"/>
                  </a:lnTo>
                  <a:lnTo>
                    <a:pt x="1265" y="597"/>
                  </a:lnTo>
                  <a:lnTo>
                    <a:pt x="1265" y="593"/>
                  </a:lnTo>
                  <a:lnTo>
                    <a:pt x="1267" y="590"/>
                  </a:lnTo>
                  <a:lnTo>
                    <a:pt x="1271" y="588"/>
                  </a:lnTo>
                  <a:lnTo>
                    <a:pt x="1276" y="588"/>
                  </a:lnTo>
                  <a:lnTo>
                    <a:pt x="1276" y="588"/>
                  </a:lnTo>
                  <a:lnTo>
                    <a:pt x="1278" y="590"/>
                  </a:lnTo>
                  <a:lnTo>
                    <a:pt x="1280" y="595"/>
                  </a:lnTo>
                  <a:lnTo>
                    <a:pt x="1281" y="603"/>
                  </a:lnTo>
                  <a:lnTo>
                    <a:pt x="1283" y="606"/>
                  </a:lnTo>
                  <a:lnTo>
                    <a:pt x="1283" y="606"/>
                  </a:lnTo>
                  <a:lnTo>
                    <a:pt x="1291" y="610"/>
                  </a:lnTo>
                  <a:lnTo>
                    <a:pt x="1298" y="610"/>
                  </a:lnTo>
                  <a:lnTo>
                    <a:pt x="1298" y="610"/>
                  </a:lnTo>
                  <a:lnTo>
                    <a:pt x="1301" y="610"/>
                  </a:lnTo>
                  <a:lnTo>
                    <a:pt x="1307" y="610"/>
                  </a:lnTo>
                  <a:lnTo>
                    <a:pt x="1307" y="610"/>
                  </a:lnTo>
                  <a:lnTo>
                    <a:pt x="1307" y="606"/>
                  </a:lnTo>
                  <a:lnTo>
                    <a:pt x="1307" y="603"/>
                  </a:lnTo>
                  <a:lnTo>
                    <a:pt x="1307" y="599"/>
                  </a:lnTo>
                  <a:lnTo>
                    <a:pt x="1303" y="597"/>
                  </a:lnTo>
                  <a:lnTo>
                    <a:pt x="1303" y="597"/>
                  </a:lnTo>
                  <a:lnTo>
                    <a:pt x="1301" y="597"/>
                  </a:lnTo>
                  <a:lnTo>
                    <a:pt x="1298" y="595"/>
                  </a:lnTo>
                  <a:lnTo>
                    <a:pt x="1298" y="595"/>
                  </a:lnTo>
                  <a:lnTo>
                    <a:pt x="1291" y="592"/>
                  </a:lnTo>
                  <a:lnTo>
                    <a:pt x="1287" y="586"/>
                  </a:lnTo>
                  <a:lnTo>
                    <a:pt x="1287" y="586"/>
                  </a:lnTo>
                  <a:lnTo>
                    <a:pt x="1278" y="575"/>
                  </a:lnTo>
                  <a:lnTo>
                    <a:pt x="1272" y="570"/>
                  </a:lnTo>
                  <a:lnTo>
                    <a:pt x="1267" y="566"/>
                  </a:lnTo>
                  <a:lnTo>
                    <a:pt x="1267" y="566"/>
                  </a:lnTo>
                  <a:lnTo>
                    <a:pt x="1260" y="566"/>
                  </a:lnTo>
                  <a:lnTo>
                    <a:pt x="1251" y="570"/>
                  </a:lnTo>
                  <a:lnTo>
                    <a:pt x="1251" y="570"/>
                  </a:lnTo>
                  <a:lnTo>
                    <a:pt x="1245" y="574"/>
                  </a:lnTo>
                  <a:lnTo>
                    <a:pt x="1245" y="574"/>
                  </a:lnTo>
                  <a:lnTo>
                    <a:pt x="1243" y="577"/>
                  </a:lnTo>
                  <a:lnTo>
                    <a:pt x="1245" y="581"/>
                  </a:lnTo>
                  <a:lnTo>
                    <a:pt x="1247" y="588"/>
                  </a:lnTo>
                  <a:lnTo>
                    <a:pt x="1247" y="588"/>
                  </a:lnTo>
                  <a:lnTo>
                    <a:pt x="1247" y="592"/>
                  </a:lnTo>
                  <a:lnTo>
                    <a:pt x="1245" y="593"/>
                  </a:lnTo>
                  <a:lnTo>
                    <a:pt x="1240" y="597"/>
                  </a:lnTo>
                  <a:lnTo>
                    <a:pt x="1240" y="597"/>
                  </a:lnTo>
                  <a:close/>
                  <a:moveTo>
                    <a:pt x="1577" y="631"/>
                  </a:moveTo>
                  <a:lnTo>
                    <a:pt x="1577" y="631"/>
                  </a:lnTo>
                  <a:lnTo>
                    <a:pt x="1580" y="633"/>
                  </a:lnTo>
                  <a:lnTo>
                    <a:pt x="1582" y="633"/>
                  </a:lnTo>
                  <a:lnTo>
                    <a:pt x="1584" y="630"/>
                  </a:lnTo>
                  <a:lnTo>
                    <a:pt x="1586" y="624"/>
                  </a:lnTo>
                  <a:lnTo>
                    <a:pt x="1584" y="621"/>
                  </a:lnTo>
                  <a:lnTo>
                    <a:pt x="1580" y="621"/>
                  </a:lnTo>
                  <a:lnTo>
                    <a:pt x="1580" y="621"/>
                  </a:lnTo>
                  <a:lnTo>
                    <a:pt x="1578" y="621"/>
                  </a:lnTo>
                  <a:lnTo>
                    <a:pt x="1577" y="621"/>
                  </a:lnTo>
                  <a:lnTo>
                    <a:pt x="1575" y="624"/>
                  </a:lnTo>
                  <a:lnTo>
                    <a:pt x="1575" y="628"/>
                  </a:lnTo>
                  <a:lnTo>
                    <a:pt x="1577" y="631"/>
                  </a:lnTo>
                  <a:lnTo>
                    <a:pt x="1577" y="631"/>
                  </a:lnTo>
                  <a:close/>
                  <a:moveTo>
                    <a:pt x="1354" y="434"/>
                  </a:moveTo>
                  <a:lnTo>
                    <a:pt x="1354" y="434"/>
                  </a:lnTo>
                  <a:lnTo>
                    <a:pt x="1350" y="434"/>
                  </a:lnTo>
                  <a:lnTo>
                    <a:pt x="1350" y="434"/>
                  </a:lnTo>
                  <a:lnTo>
                    <a:pt x="1343" y="434"/>
                  </a:lnTo>
                  <a:lnTo>
                    <a:pt x="1336" y="436"/>
                  </a:lnTo>
                  <a:lnTo>
                    <a:pt x="1332" y="440"/>
                  </a:lnTo>
                  <a:lnTo>
                    <a:pt x="1330" y="443"/>
                  </a:lnTo>
                  <a:lnTo>
                    <a:pt x="1330" y="445"/>
                  </a:lnTo>
                  <a:lnTo>
                    <a:pt x="1330" y="445"/>
                  </a:lnTo>
                  <a:lnTo>
                    <a:pt x="1334" y="451"/>
                  </a:lnTo>
                  <a:lnTo>
                    <a:pt x="1339" y="454"/>
                  </a:lnTo>
                  <a:lnTo>
                    <a:pt x="1347" y="456"/>
                  </a:lnTo>
                  <a:lnTo>
                    <a:pt x="1352" y="456"/>
                  </a:lnTo>
                  <a:lnTo>
                    <a:pt x="1352" y="456"/>
                  </a:lnTo>
                  <a:lnTo>
                    <a:pt x="1358" y="451"/>
                  </a:lnTo>
                  <a:lnTo>
                    <a:pt x="1361" y="445"/>
                  </a:lnTo>
                  <a:lnTo>
                    <a:pt x="1359" y="438"/>
                  </a:lnTo>
                  <a:lnTo>
                    <a:pt x="1358" y="436"/>
                  </a:lnTo>
                  <a:lnTo>
                    <a:pt x="1354" y="434"/>
                  </a:lnTo>
                  <a:lnTo>
                    <a:pt x="1354" y="434"/>
                  </a:lnTo>
                  <a:close/>
                  <a:moveTo>
                    <a:pt x="1709" y="919"/>
                  </a:moveTo>
                  <a:lnTo>
                    <a:pt x="1709" y="919"/>
                  </a:lnTo>
                  <a:lnTo>
                    <a:pt x="1710" y="912"/>
                  </a:lnTo>
                  <a:lnTo>
                    <a:pt x="1709" y="908"/>
                  </a:lnTo>
                  <a:lnTo>
                    <a:pt x="1705" y="907"/>
                  </a:lnTo>
                  <a:lnTo>
                    <a:pt x="1705" y="907"/>
                  </a:lnTo>
                  <a:lnTo>
                    <a:pt x="1700" y="907"/>
                  </a:lnTo>
                  <a:lnTo>
                    <a:pt x="1700" y="907"/>
                  </a:lnTo>
                  <a:lnTo>
                    <a:pt x="1696" y="908"/>
                  </a:lnTo>
                  <a:lnTo>
                    <a:pt x="1694" y="910"/>
                  </a:lnTo>
                  <a:lnTo>
                    <a:pt x="1691" y="917"/>
                  </a:lnTo>
                  <a:lnTo>
                    <a:pt x="1689" y="932"/>
                  </a:lnTo>
                  <a:lnTo>
                    <a:pt x="1689" y="932"/>
                  </a:lnTo>
                  <a:lnTo>
                    <a:pt x="1687" y="937"/>
                  </a:lnTo>
                  <a:lnTo>
                    <a:pt x="1683" y="943"/>
                  </a:lnTo>
                  <a:lnTo>
                    <a:pt x="1674" y="954"/>
                  </a:lnTo>
                  <a:lnTo>
                    <a:pt x="1665" y="964"/>
                  </a:lnTo>
                  <a:lnTo>
                    <a:pt x="1662" y="972"/>
                  </a:lnTo>
                  <a:lnTo>
                    <a:pt x="1662" y="977"/>
                  </a:lnTo>
                  <a:lnTo>
                    <a:pt x="1662" y="977"/>
                  </a:lnTo>
                  <a:lnTo>
                    <a:pt x="1662" y="984"/>
                  </a:lnTo>
                  <a:lnTo>
                    <a:pt x="1665" y="990"/>
                  </a:lnTo>
                  <a:lnTo>
                    <a:pt x="1669" y="995"/>
                  </a:lnTo>
                  <a:lnTo>
                    <a:pt x="1674" y="999"/>
                  </a:lnTo>
                  <a:lnTo>
                    <a:pt x="1680" y="1001"/>
                  </a:lnTo>
                  <a:lnTo>
                    <a:pt x="1685" y="1001"/>
                  </a:lnTo>
                  <a:lnTo>
                    <a:pt x="1700" y="1001"/>
                  </a:lnTo>
                  <a:lnTo>
                    <a:pt x="1700" y="1001"/>
                  </a:lnTo>
                  <a:lnTo>
                    <a:pt x="1712" y="1001"/>
                  </a:lnTo>
                  <a:lnTo>
                    <a:pt x="1727" y="1002"/>
                  </a:lnTo>
                  <a:lnTo>
                    <a:pt x="1727" y="1002"/>
                  </a:lnTo>
                  <a:lnTo>
                    <a:pt x="1732" y="1004"/>
                  </a:lnTo>
                  <a:lnTo>
                    <a:pt x="1738" y="1006"/>
                  </a:lnTo>
                  <a:lnTo>
                    <a:pt x="1743" y="1010"/>
                  </a:lnTo>
                  <a:lnTo>
                    <a:pt x="1748" y="1011"/>
                  </a:lnTo>
                  <a:lnTo>
                    <a:pt x="1748" y="1011"/>
                  </a:lnTo>
                  <a:lnTo>
                    <a:pt x="1754" y="1011"/>
                  </a:lnTo>
                  <a:lnTo>
                    <a:pt x="1758" y="1010"/>
                  </a:lnTo>
                  <a:lnTo>
                    <a:pt x="1763" y="1006"/>
                  </a:lnTo>
                  <a:lnTo>
                    <a:pt x="1765" y="1001"/>
                  </a:lnTo>
                  <a:lnTo>
                    <a:pt x="1765" y="1001"/>
                  </a:lnTo>
                  <a:lnTo>
                    <a:pt x="1767" y="995"/>
                  </a:lnTo>
                  <a:lnTo>
                    <a:pt x="1765" y="990"/>
                  </a:lnTo>
                  <a:lnTo>
                    <a:pt x="1761" y="984"/>
                  </a:lnTo>
                  <a:lnTo>
                    <a:pt x="1756" y="981"/>
                  </a:lnTo>
                  <a:lnTo>
                    <a:pt x="1756" y="981"/>
                  </a:lnTo>
                  <a:lnTo>
                    <a:pt x="1748" y="975"/>
                  </a:lnTo>
                  <a:lnTo>
                    <a:pt x="1743" y="968"/>
                  </a:lnTo>
                  <a:lnTo>
                    <a:pt x="1743" y="968"/>
                  </a:lnTo>
                  <a:lnTo>
                    <a:pt x="1739" y="961"/>
                  </a:lnTo>
                  <a:lnTo>
                    <a:pt x="1734" y="955"/>
                  </a:lnTo>
                  <a:lnTo>
                    <a:pt x="1729" y="952"/>
                  </a:lnTo>
                  <a:lnTo>
                    <a:pt x="1725" y="952"/>
                  </a:lnTo>
                  <a:lnTo>
                    <a:pt x="1721" y="954"/>
                  </a:lnTo>
                  <a:lnTo>
                    <a:pt x="1721" y="954"/>
                  </a:lnTo>
                  <a:lnTo>
                    <a:pt x="1716" y="955"/>
                  </a:lnTo>
                  <a:lnTo>
                    <a:pt x="1712" y="957"/>
                  </a:lnTo>
                  <a:lnTo>
                    <a:pt x="1712" y="957"/>
                  </a:lnTo>
                  <a:lnTo>
                    <a:pt x="1707" y="957"/>
                  </a:lnTo>
                  <a:lnTo>
                    <a:pt x="1701" y="954"/>
                  </a:lnTo>
                  <a:lnTo>
                    <a:pt x="1701" y="954"/>
                  </a:lnTo>
                  <a:lnTo>
                    <a:pt x="1700" y="950"/>
                  </a:lnTo>
                  <a:lnTo>
                    <a:pt x="1700" y="946"/>
                  </a:lnTo>
                  <a:lnTo>
                    <a:pt x="1703" y="939"/>
                  </a:lnTo>
                  <a:lnTo>
                    <a:pt x="1703" y="939"/>
                  </a:lnTo>
                  <a:lnTo>
                    <a:pt x="1709" y="919"/>
                  </a:lnTo>
                  <a:lnTo>
                    <a:pt x="1709" y="919"/>
                  </a:lnTo>
                  <a:close/>
                  <a:moveTo>
                    <a:pt x="1453" y="1581"/>
                  </a:moveTo>
                  <a:lnTo>
                    <a:pt x="1453" y="1581"/>
                  </a:lnTo>
                  <a:lnTo>
                    <a:pt x="1453" y="1587"/>
                  </a:lnTo>
                  <a:lnTo>
                    <a:pt x="1452" y="1592"/>
                  </a:lnTo>
                  <a:lnTo>
                    <a:pt x="1452" y="1592"/>
                  </a:lnTo>
                  <a:lnTo>
                    <a:pt x="1448" y="1594"/>
                  </a:lnTo>
                  <a:lnTo>
                    <a:pt x="1446" y="1594"/>
                  </a:lnTo>
                  <a:lnTo>
                    <a:pt x="1439" y="1592"/>
                  </a:lnTo>
                  <a:lnTo>
                    <a:pt x="1439" y="1592"/>
                  </a:lnTo>
                  <a:lnTo>
                    <a:pt x="1434" y="1590"/>
                  </a:lnTo>
                  <a:lnTo>
                    <a:pt x="1426" y="1590"/>
                  </a:lnTo>
                  <a:lnTo>
                    <a:pt x="1426" y="1590"/>
                  </a:lnTo>
                  <a:lnTo>
                    <a:pt x="1423" y="1590"/>
                  </a:lnTo>
                  <a:lnTo>
                    <a:pt x="1419" y="1592"/>
                  </a:lnTo>
                  <a:lnTo>
                    <a:pt x="1419" y="1596"/>
                  </a:lnTo>
                  <a:lnTo>
                    <a:pt x="1419" y="1600"/>
                  </a:lnTo>
                  <a:lnTo>
                    <a:pt x="1419" y="1600"/>
                  </a:lnTo>
                  <a:lnTo>
                    <a:pt x="1423" y="1601"/>
                  </a:lnTo>
                  <a:lnTo>
                    <a:pt x="1428" y="1603"/>
                  </a:lnTo>
                  <a:lnTo>
                    <a:pt x="1437" y="1603"/>
                  </a:lnTo>
                  <a:lnTo>
                    <a:pt x="1437" y="1603"/>
                  </a:lnTo>
                  <a:lnTo>
                    <a:pt x="1448" y="1600"/>
                  </a:lnTo>
                  <a:lnTo>
                    <a:pt x="1461" y="1600"/>
                  </a:lnTo>
                  <a:lnTo>
                    <a:pt x="1461" y="1600"/>
                  </a:lnTo>
                  <a:lnTo>
                    <a:pt x="1462" y="1600"/>
                  </a:lnTo>
                  <a:lnTo>
                    <a:pt x="1462" y="1600"/>
                  </a:lnTo>
                  <a:lnTo>
                    <a:pt x="1475" y="1603"/>
                  </a:lnTo>
                  <a:lnTo>
                    <a:pt x="1482" y="1603"/>
                  </a:lnTo>
                  <a:lnTo>
                    <a:pt x="1490" y="1603"/>
                  </a:lnTo>
                  <a:lnTo>
                    <a:pt x="1490" y="1603"/>
                  </a:lnTo>
                  <a:lnTo>
                    <a:pt x="1493" y="1600"/>
                  </a:lnTo>
                  <a:lnTo>
                    <a:pt x="1493" y="1596"/>
                  </a:lnTo>
                  <a:lnTo>
                    <a:pt x="1493" y="1590"/>
                  </a:lnTo>
                  <a:lnTo>
                    <a:pt x="1491" y="1587"/>
                  </a:lnTo>
                  <a:lnTo>
                    <a:pt x="1491" y="1587"/>
                  </a:lnTo>
                  <a:lnTo>
                    <a:pt x="1488" y="1581"/>
                  </a:lnTo>
                  <a:lnTo>
                    <a:pt x="1484" y="1578"/>
                  </a:lnTo>
                  <a:lnTo>
                    <a:pt x="1479" y="1576"/>
                  </a:lnTo>
                  <a:lnTo>
                    <a:pt x="1473" y="1574"/>
                  </a:lnTo>
                  <a:lnTo>
                    <a:pt x="1468" y="1572"/>
                  </a:lnTo>
                  <a:lnTo>
                    <a:pt x="1462" y="1574"/>
                  </a:lnTo>
                  <a:lnTo>
                    <a:pt x="1457" y="1578"/>
                  </a:lnTo>
                  <a:lnTo>
                    <a:pt x="1453" y="1581"/>
                  </a:lnTo>
                  <a:lnTo>
                    <a:pt x="1453" y="1581"/>
                  </a:lnTo>
                  <a:close/>
                  <a:moveTo>
                    <a:pt x="1381" y="1547"/>
                  </a:moveTo>
                  <a:lnTo>
                    <a:pt x="1381" y="1547"/>
                  </a:lnTo>
                  <a:lnTo>
                    <a:pt x="1367" y="1542"/>
                  </a:lnTo>
                  <a:lnTo>
                    <a:pt x="1354" y="1533"/>
                  </a:lnTo>
                  <a:lnTo>
                    <a:pt x="1327" y="1516"/>
                  </a:lnTo>
                  <a:lnTo>
                    <a:pt x="1327" y="1516"/>
                  </a:lnTo>
                  <a:lnTo>
                    <a:pt x="1316" y="1511"/>
                  </a:lnTo>
                  <a:lnTo>
                    <a:pt x="1310" y="1509"/>
                  </a:lnTo>
                  <a:lnTo>
                    <a:pt x="1305" y="1507"/>
                  </a:lnTo>
                  <a:lnTo>
                    <a:pt x="1305" y="1507"/>
                  </a:lnTo>
                  <a:lnTo>
                    <a:pt x="1289" y="1505"/>
                  </a:lnTo>
                  <a:lnTo>
                    <a:pt x="1289" y="1505"/>
                  </a:lnTo>
                  <a:lnTo>
                    <a:pt x="1283" y="1507"/>
                  </a:lnTo>
                  <a:lnTo>
                    <a:pt x="1278" y="1511"/>
                  </a:lnTo>
                  <a:lnTo>
                    <a:pt x="1278" y="1511"/>
                  </a:lnTo>
                  <a:lnTo>
                    <a:pt x="1276" y="1515"/>
                  </a:lnTo>
                  <a:lnTo>
                    <a:pt x="1276" y="1518"/>
                  </a:lnTo>
                  <a:lnTo>
                    <a:pt x="1278" y="1520"/>
                  </a:lnTo>
                  <a:lnTo>
                    <a:pt x="1281" y="1520"/>
                  </a:lnTo>
                  <a:lnTo>
                    <a:pt x="1289" y="1520"/>
                  </a:lnTo>
                  <a:lnTo>
                    <a:pt x="1294" y="1520"/>
                  </a:lnTo>
                  <a:lnTo>
                    <a:pt x="1294" y="1520"/>
                  </a:lnTo>
                  <a:lnTo>
                    <a:pt x="1303" y="1518"/>
                  </a:lnTo>
                  <a:lnTo>
                    <a:pt x="1312" y="1516"/>
                  </a:lnTo>
                  <a:lnTo>
                    <a:pt x="1312" y="1516"/>
                  </a:lnTo>
                  <a:lnTo>
                    <a:pt x="1321" y="1520"/>
                  </a:lnTo>
                  <a:lnTo>
                    <a:pt x="1332" y="1527"/>
                  </a:lnTo>
                  <a:lnTo>
                    <a:pt x="1332" y="1527"/>
                  </a:lnTo>
                  <a:lnTo>
                    <a:pt x="1350" y="1543"/>
                  </a:lnTo>
                  <a:lnTo>
                    <a:pt x="1370" y="1562"/>
                  </a:lnTo>
                  <a:lnTo>
                    <a:pt x="1370" y="1562"/>
                  </a:lnTo>
                  <a:lnTo>
                    <a:pt x="1376" y="1567"/>
                  </a:lnTo>
                  <a:lnTo>
                    <a:pt x="1383" y="1571"/>
                  </a:lnTo>
                  <a:lnTo>
                    <a:pt x="1390" y="1572"/>
                  </a:lnTo>
                  <a:lnTo>
                    <a:pt x="1397" y="1572"/>
                  </a:lnTo>
                  <a:lnTo>
                    <a:pt x="1397" y="1572"/>
                  </a:lnTo>
                  <a:lnTo>
                    <a:pt x="1403" y="1571"/>
                  </a:lnTo>
                  <a:lnTo>
                    <a:pt x="1406" y="1567"/>
                  </a:lnTo>
                  <a:lnTo>
                    <a:pt x="1406" y="1563"/>
                  </a:lnTo>
                  <a:lnTo>
                    <a:pt x="1403" y="1560"/>
                  </a:lnTo>
                  <a:lnTo>
                    <a:pt x="1403" y="1560"/>
                  </a:lnTo>
                  <a:lnTo>
                    <a:pt x="1399" y="1554"/>
                  </a:lnTo>
                  <a:lnTo>
                    <a:pt x="1394" y="1552"/>
                  </a:lnTo>
                  <a:lnTo>
                    <a:pt x="1381" y="1547"/>
                  </a:lnTo>
                  <a:lnTo>
                    <a:pt x="1381" y="1547"/>
                  </a:lnTo>
                  <a:close/>
                  <a:moveTo>
                    <a:pt x="2208" y="432"/>
                  </a:moveTo>
                  <a:lnTo>
                    <a:pt x="2208" y="432"/>
                  </a:lnTo>
                  <a:lnTo>
                    <a:pt x="2206" y="429"/>
                  </a:lnTo>
                  <a:lnTo>
                    <a:pt x="2203" y="427"/>
                  </a:lnTo>
                  <a:lnTo>
                    <a:pt x="2194" y="425"/>
                  </a:lnTo>
                  <a:lnTo>
                    <a:pt x="2185" y="425"/>
                  </a:lnTo>
                  <a:lnTo>
                    <a:pt x="2181" y="425"/>
                  </a:lnTo>
                  <a:lnTo>
                    <a:pt x="2177" y="423"/>
                  </a:lnTo>
                  <a:lnTo>
                    <a:pt x="2177" y="423"/>
                  </a:lnTo>
                  <a:lnTo>
                    <a:pt x="2174" y="422"/>
                  </a:lnTo>
                  <a:lnTo>
                    <a:pt x="2172" y="420"/>
                  </a:lnTo>
                  <a:lnTo>
                    <a:pt x="2172" y="413"/>
                  </a:lnTo>
                  <a:lnTo>
                    <a:pt x="2170" y="407"/>
                  </a:lnTo>
                  <a:lnTo>
                    <a:pt x="2168" y="402"/>
                  </a:lnTo>
                  <a:lnTo>
                    <a:pt x="2168" y="402"/>
                  </a:lnTo>
                  <a:lnTo>
                    <a:pt x="2165" y="400"/>
                  </a:lnTo>
                  <a:lnTo>
                    <a:pt x="2161" y="400"/>
                  </a:lnTo>
                  <a:lnTo>
                    <a:pt x="2154" y="400"/>
                  </a:lnTo>
                  <a:lnTo>
                    <a:pt x="2154" y="400"/>
                  </a:lnTo>
                  <a:lnTo>
                    <a:pt x="2154" y="394"/>
                  </a:lnTo>
                  <a:lnTo>
                    <a:pt x="2152" y="391"/>
                  </a:lnTo>
                  <a:lnTo>
                    <a:pt x="2152" y="391"/>
                  </a:lnTo>
                  <a:lnTo>
                    <a:pt x="2147" y="387"/>
                  </a:lnTo>
                  <a:lnTo>
                    <a:pt x="2145" y="385"/>
                  </a:lnTo>
                  <a:lnTo>
                    <a:pt x="2143" y="382"/>
                  </a:lnTo>
                  <a:lnTo>
                    <a:pt x="2143" y="382"/>
                  </a:lnTo>
                  <a:lnTo>
                    <a:pt x="2145" y="380"/>
                  </a:lnTo>
                  <a:lnTo>
                    <a:pt x="2147" y="378"/>
                  </a:lnTo>
                  <a:lnTo>
                    <a:pt x="2154" y="375"/>
                  </a:lnTo>
                  <a:lnTo>
                    <a:pt x="2154" y="375"/>
                  </a:lnTo>
                  <a:lnTo>
                    <a:pt x="2161" y="375"/>
                  </a:lnTo>
                  <a:lnTo>
                    <a:pt x="2168" y="376"/>
                  </a:lnTo>
                  <a:lnTo>
                    <a:pt x="2183" y="382"/>
                  </a:lnTo>
                  <a:lnTo>
                    <a:pt x="2183" y="382"/>
                  </a:lnTo>
                  <a:lnTo>
                    <a:pt x="2192" y="389"/>
                  </a:lnTo>
                  <a:lnTo>
                    <a:pt x="2201" y="396"/>
                  </a:lnTo>
                  <a:lnTo>
                    <a:pt x="2201" y="396"/>
                  </a:lnTo>
                  <a:lnTo>
                    <a:pt x="2206" y="404"/>
                  </a:lnTo>
                  <a:lnTo>
                    <a:pt x="2210" y="405"/>
                  </a:lnTo>
                  <a:lnTo>
                    <a:pt x="2214" y="407"/>
                  </a:lnTo>
                  <a:lnTo>
                    <a:pt x="2214" y="407"/>
                  </a:lnTo>
                  <a:lnTo>
                    <a:pt x="2217" y="407"/>
                  </a:lnTo>
                  <a:lnTo>
                    <a:pt x="2221" y="407"/>
                  </a:lnTo>
                  <a:lnTo>
                    <a:pt x="2223" y="405"/>
                  </a:lnTo>
                  <a:lnTo>
                    <a:pt x="2223" y="400"/>
                  </a:lnTo>
                  <a:lnTo>
                    <a:pt x="2223" y="400"/>
                  </a:lnTo>
                  <a:lnTo>
                    <a:pt x="2223" y="398"/>
                  </a:lnTo>
                  <a:lnTo>
                    <a:pt x="2221" y="394"/>
                  </a:lnTo>
                  <a:lnTo>
                    <a:pt x="2215" y="389"/>
                  </a:lnTo>
                  <a:lnTo>
                    <a:pt x="2215" y="389"/>
                  </a:lnTo>
                  <a:lnTo>
                    <a:pt x="2215" y="385"/>
                  </a:lnTo>
                  <a:lnTo>
                    <a:pt x="2214" y="382"/>
                  </a:lnTo>
                  <a:lnTo>
                    <a:pt x="2217" y="375"/>
                  </a:lnTo>
                  <a:lnTo>
                    <a:pt x="2217" y="375"/>
                  </a:lnTo>
                  <a:lnTo>
                    <a:pt x="2219" y="369"/>
                  </a:lnTo>
                  <a:lnTo>
                    <a:pt x="2221" y="362"/>
                  </a:lnTo>
                  <a:lnTo>
                    <a:pt x="2219" y="355"/>
                  </a:lnTo>
                  <a:lnTo>
                    <a:pt x="2215" y="349"/>
                  </a:lnTo>
                  <a:lnTo>
                    <a:pt x="2215" y="349"/>
                  </a:lnTo>
                  <a:lnTo>
                    <a:pt x="2208" y="344"/>
                  </a:lnTo>
                  <a:lnTo>
                    <a:pt x="2206" y="340"/>
                  </a:lnTo>
                  <a:lnTo>
                    <a:pt x="2208" y="338"/>
                  </a:lnTo>
                  <a:lnTo>
                    <a:pt x="2208" y="338"/>
                  </a:lnTo>
                  <a:lnTo>
                    <a:pt x="2212" y="337"/>
                  </a:lnTo>
                  <a:lnTo>
                    <a:pt x="2215" y="335"/>
                  </a:lnTo>
                  <a:lnTo>
                    <a:pt x="2225" y="335"/>
                  </a:lnTo>
                  <a:lnTo>
                    <a:pt x="2234" y="335"/>
                  </a:lnTo>
                  <a:lnTo>
                    <a:pt x="2241" y="335"/>
                  </a:lnTo>
                  <a:lnTo>
                    <a:pt x="2241" y="335"/>
                  </a:lnTo>
                  <a:lnTo>
                    <a:pt x="2246" y="333"/>
                  </a:lnTo>
                  <a:lnTo>
                    <a:pt x="2248" y="331"/>
                  </a:lnTo>
                  <a:lnTo>
                    <a:pt x="2248" y="329"/>
                  </a:lnTo>
                  <a:lnTo>
                    <a:pt x="2248" y="329"/>
                  </a:lnTo>
                  <a:lnTo>
                    <a:pt x="2246" y="326"/>
                  </a:lnTo>
                  <a:lnTo>
                    <a:pt x="2244" y="324"/>
                  </a:lnTo>
                  <a:lnTo>
                    <a:pt x="2239" y="320"/>
                  </a:lnTo>
                  <a:lnTo>
                    <a:pt x="2239" y="320"/>
                  </a:lnTo>
                  <a:lnTo>
                    <a:pt x="2228" y="317"/>
                  </a:lnTo>
                  <a:lnTo>
                    <a:pt x="2223" y="315"/>
                  </a:lnTo>
                  <a:lnTo>
                    <a:pt x="2217" y="311"/>
                  </a:lnTo>
                  <a:lnTo>
                    <a:pt x="2217" y="311"/>
                  </a:lnTo>
                  <a:lnTo>
                    <a:pt x="2215" y="308"/>
                  </a:lnTo>
                  <a:lnTo>
                    <a:pt x="2215" y="304"/>
                  </a:lnTo>
                  <a:lnTo>
                    <a:pt x="2217" y="302"/>
                  </a:lnTo>
                  <a:lnTo>
                    <a:pt x="2221" y="300"/>
                  </a:lnTo>
                  <a:lnTo>
                    <a:pt x="2232" y="299"/>
                  </a:lnTo>
                  <a:lnTo>
                    <a:pt x="2241" y="299"/>
                  </a:lnTo>
                  <a:lnTo>
                    <a:pt x="2241" y="299"/>
                  </a:lnTo>
                  <a:lnTo>
                    <a:pt x="2252" y="300"/>
                  </a:lnTo>
                  <a:lnTo>
                    <a:pt x="2257" y="302"/>
                  </a:lnTo>
                  <a:lnTo>
                    <a:pt x="2261" y="300"/>
                  </a:lnTo>
                  <a:lnTo>
                    <a:pt x="2263" y="300"/>
                  </a:lnTo>
                  <a:lnTo>
                    <a:pt x="2263" y="300"/>
                  </a:lnTo>
                  <a:lnTo>
                    <a:pt x="2263" y="297"/>
                  </a:lnTo>
                  <a:lnTo>
                    <a:pt x="2261" y="295"/>
                  </a:lnTo>
                  <a:lnTo>
                    <a:pt x="2253" y="290"/>
                  </a:lnTo>
                  <a:lnTo>
                    <a:pt x="2246" y="286"/>
                  </a:lnTo>
                  <a:lnTo>
                    <a:pt x="2244" y="282"/>
                  </a:lnTo>
                  <a:lnTo>
                    <a:pt x="2246" y="279"/>
                  </a:lnTo>
                  <a:lnTo>
                    <a:pt x="2246" y="279"/>
                  </a:lnTo>
                  <a:lnTo>
                    <a:pt x="2250" y="273"/>
                  </a:lnTo>
                  <a:lnTo>
                    <a:pt x="2255" y="270"/>
                  </a:lnTo>
                  <a:lnTo>
                    <a:pt x="2261" y="264"/>
                  </a:lnTo>
                  <a:lnTo>
                    <a:pt x="2261" y="261"/>
                  </a:lnTo>
                  <a:lnTo>
                    <a:pt x="2259" y="255"/>
                  </a:lnTo>
                  <a:lnTo>
                    <a:pt x="2259" y="255"/>
                  </a:lnTo>
                  <a:lnTo>
                    <a:pt x="2257" y="252"/>
                  </a:lnTo>
                  <a:lnTo>
                    <a:pt x="2253" y="250"/>
                  </a:lnTo>
                  <a:lnTo>
                    <a:pt x="2244" y="250"/>
                  </a:lnTo>
                  <a:lnTo>
                    <a:pt x="2235" y="250"/>
                  </a:lnTo>
                  <a:lnTo>
                    <a:pt x="2232" y="248"/>
                  </a:lnTo>
                  <a:lnTo>
                    <a:pt x="2230" y="244"/>
                  </a:lnTo>
                  <a:lnTo>
                    <a:pt x="2230" y="244"/>
                  </a:lnTo>
                  <a:lnTo>
                    <a:pt x="2228" y="235"/>
                  </a:lnTo>
                  <a:lnTo>
                    <a:pt x="2228" y="230"/>
                  </a:lnTo>
                  <a:lnTo>
                    <a:pt x="2230" y="228"/>
                  </a:lnTo>
                  <a:lnTo>
                    <a:pt x="2234" y="226"/>
                  </a:lnTo>
                  <a:lnTo>
                    <a:pt x="2241" y="226"/>
                  </a:lnTo>
                  <a:lnTo>
                    <a:pt x="2241" y="226"/>
                  </a:lnTo>
                  <a:lnTo>
                    <a:pt x="2250" y="230"/>
                  </a:lnTo>
                  <a:lnTo>
                    <a:pt x="2263" y="237"/>
                  </a:lnTo>
                  <a:lnTo>
                    <a:pt x="2270" y="239"/>
                  </a:lnTo>
                  <a:lnTo>
                    <a:pt x="2275" y="241"/>
                  </a:lnTo>
                  <a:lnTo>
                    <a:pt x="2281" y="241"/>
                  </a:lnTo>
                  <a:lnTo>
                    <a:pt x="2284" y="237"/>
                  </a:lnTo>
                  <a:lnTo>
                    <a:pt x="2284" y="237"/>
                  </a:lnTo>
                  <a:lnTo>
                    <a:pt x="2286" y="233"/>
                  </a:lnTo>
                  <a:lnTo>
                    <a:pt x="2286" y="230"/>
                  </a:lnTo>
                  <a:lnTo>
                    <a:pt x="2284" y="226"/>
                  </a:lnTo>
                  <a:lnTo>
                    <a:pt x="2282" y="223"/>
                  </a:lnTo>
                  <a:lnTo>
                    <a:pt x="2275" y="217"/>
                  </a:lnTo>
                  <a:lnTo>
                    <a:pt x="2270" y="214"/>
                  </a:lnTo>
                  <a:lnTo>
                    <a:pt x="2270" y="214"/>
                  </a:lnTo>
                  <a:lnTo>
                    <a:pt x="2264" y="214"/>
                  </a:lnTo>
                  <a:lnTo>
                    <a:pt x="2261" y="212"/>
                  </a:lnTo>
                  <a:lnTo>
                    <a:pt x="2261" y="212"/>
                  </a:lnTo>
                  <a:lnTo>
                    <a:pt x="2257" y="208"/>
                  </a:lnTo>
                  <a:lnTo>
                    <a:pt x="2257" y="206"/>
                  </a:lnTo>
                  <a:lnTo>
                    <a:pt x="2259" y="203"/>
                  </a:lnTo>
                  <a:lnTo>
                    <a:pt x="2259" y="203"/>
                  </a:lnTo>
                  <a:lnTo>
                    <a:pt x="2255" y="199"/>
                  </a:lnTo>
                  <a:lnTo>
                    <a:pt x="2252" y="195"/>
                  </a:lnTo>
                  <a:lnTo>
                    <a:pt x="2248" y="194"/>
                  </a:lnTo>
                  <a:lnTo>
                    <a:pt x="2244" y="188"/>
                  </a:lnTo>
                  <a:lnTo>
                    <a:pt x="2244" y="188"/>
                  </a:lnTo>
                  <a:lnTo>
                    <a:pt x="2246" y="185"/>
                  </a:lnTo>
                  <a:lnTo>
                    <a:pt x="2248" y="181"/>
                  </a:lnTo>
                  <a:lnTo>
                    <a:pt x="2257" y="176"/>
                  </a:lnTo>
                  <a:lnTo>
                    <a:pt x="2257" y="176"/>
                  </a:lnTo>
                  <a:lnTo>
                    <a:pt x="2263" y="170"/>
                  </a:lnTo>
                  <a:lnTo>
                    <a:pt x="2266" y="161"/>
                  </a:lnTo>
                  <a:lnTo>
                    <a:pt x="2266" y="161"/>
                  </a:lnTo>
                  <a:lnTo>
                    <a:pt x="2268" y="156"/>
                  </a:lnTo>
                  <a:lnTo>
                    <a:pt x="2270" y="154"/>
                  </a:lnTo>
                  <a:lnTo>
                    <a:pt x="2277" y="150"/>
                  </a:lnTo>
                  <a:lnTo>
                    <a:pt x="2277" y="150"/>
                  </a:lnTo>
                  <a:lnTo>
                    <a:pt x="2282" y="147"/>
                  </a:lnTo>
                  <a:lnTo>
                    <a:pt x="2284" y="141"/>
                  </a:lnTo>
                  <a:lnTo>
                    <a:pt x="2282" y="136"/>
                  </a:lnTo>
                  <a:lnTo>
                    <a:pt x="2277" y="132"/>
                  </a:lnTo>
                  <a:lnTo>
                    <a:pt x="2277" y="132"/>
                  </a:lnTo>
                  <a:lnTo>
                    <a:pt x="2270" y="130"/>
                  </a:lnTo>
                  <a:lnTo>
                    <a:pt x="2264" y="128"/>
                  </a:lnTo>
                  <a:lnTo>
                    <a:pt x="2264" y="128"/>
                  </a:lnTo>
                  <a:lnTo>
                    <a:pt x="2264" y="127"/>
                  </a:lnTo>
                  <a:lnTo>
                    <a:pt x="2266" y="125"/>
                  </a:lnTo>
                  <a:lnTo>
                    <a:pt x="2272" y="125"/>
                  </a:lnTo>
                  <a:lnTo>
                    <a:pt x="2272" y="125"/>
                  </a:lnTo>
                  <a:lnTo>
                    <a:pt x="2282" y="128"/>
                  </a:lnTo>
                  <a:lnTo>
                    <a:pt x="2291" y="130"/>
                  </a:lnTo>
                  <a:lnTo>
                    <a:pt x="2291" y="130"/>
                  </a:lnTo>
                  <a:lnTo>
                    <a:pt x="2299" y="130"/>
                  </a:lnTo>
                  <a:lnTo>
                    <a:pt x="2304" y="128"/>
                  </a:lnTo>
                  <a:lnTo>
                    <a:pt x="2308" y="123"/>
                  </a:lnTo>
                  <a:lnTo>
                    <a:pt x="2310" y="121"/>
                  </a:lnTo>
                  <a:lnTo>
                    <a:pt x="2310" y="118"/>
                  </a:lnTo>
                  <a:lnTo>
                    <a:pt x="2310" y="118"/>
                  </a:lnTo>
                  <a:lnTo>
                    <a:pt x="2308" y="114"/>
                  </a:lnTo>
                  <a:lnTo>
                    <a:pt x="2302" y="112"/>
                  </a:lnTo>
                  <a:lnTo>
                    <a:pt x="2293" y="114"/>
                  </a:lnTo>
                  <a:lnTo>
                    <a:pt x="2293" y="114"/>
                  </a:lnTo>
                  <a:lnTo>
                    <a:pt x="2290" y="112"/>
                  </a:lnTo>
                  <a:lnTo>
                    <a:pt x="2286" y="109"/>
                  </a:lnTo>
                  <a:lnTo>
                    <a:pt x="2286" y="105"/>
                  </a:lnTo>
                  <a:lnTo>
                    <a:pt x="2291" y="101"/>
                  </a:lnTo>
                  <a:lnTo>
                    <a:pt x="2291" y="101"/>
                  </a:lnTo>
                  <a:lnTo>
                    <a:pt x="2299" y="100"/>
                  </a:lnTo>
                  <a:lnTo>
                    <a:pt x="2306" y="101"/>
                  </a:lnTo>
                  <a:lnTo>
                    <a:pt x="2322" y="103"/>
                  </a:lnTo>
                  <a:lnTo>
                    <a:pt x="2322" y="103"/>
                  </a:lnTo>
                  <a:lnTo>
                    <a:pt x="2335" y="100"/>
                  </a:lnTo>
                  <a:lnTo>
                    <a:pt x="2344" y="98"/>
                  </a:lnTo>
                  <a:lnTo>
                    <a:pt x="2349" y="94"/>
                  </a:lnTo>
                  <a:lnTo>
                    <a:pt x="2355" y="89"/>
                  </a:lnTo>
                  <a:lnTo>
                    <a:pt x="2357" y="83"/>
                  </a:lnTo>
                  <a:lnTo>
                    <a:pt x="2357" y="78"/>
                  </a:lnTo>
                  <a:lnTo>
                    <a:pt x="2349" y="72"/>
                  </a:lnTo>
                  <a:lnTo>
                    <a:pt x="2349" y="72"/>
                  </a:lnTo>
                  <a:lnTo>
                    <a:pt x="2340" y="69"/>
                  </a:lnTo>
                  <a:lnTo>
                    <a:pt x="2328" y="67"/>
                  </a:lnTo>
                  <a:lnTo>
                    <a:pt x="2315" y="67"/>
                  </a:lnTo>
                  <a:lnTo>
                    <a:pt x="2304" y="69"/>
                  </a:lnTo>
                  <a:lnTo>
                    <a:pt x="2304" y="69"/>
                  </a:lnTo>
                  <a:lnTo>
                    <a:pt x="2297" y="71"/>
                  </a:lnTo>
                  <a:lnTo>
                    <a:pt x="2290" y="74"/>
                  </a:lnTo>
                  <a:lnTo>
                    <a:pt x="2282" y="78"/>
                  </a:lnTo>
                  <a:lnTo>
                    <a:pt x="2275" y="80"/>
                  </a:lnTo>
                  <a:lnTo>
                    <a:pt x="2275" y="80"/>
                  </a:lnTo>
                  <a:lnTo>
                    <a:pt x="2268" y="80"/>
                  </a:lnTo>
                  <a:lnTo>
                    <a:pt x="2259" y="80"/>
                  </a:lnTo>
                  <a:lnTo>
                    <a:pt x="2250" y="80"/>
                  </a:lnTo>
                  <a:lnTo>
                    <a:pt x="2241" y="81"/>
                  </a:lnTo>
                  <a:lnTo>
                    <a:pt x="2241" y="81"/>
                  </a:lnTo>
                  <a:lnTo>
                    <a:pt x="2232" y="89"/>
                  </a:lnTo>
                  <a:lnTo>
                    <a:pt x="2226" y="90"/>
                  </a:lnTo>
                  <a:lnTo>
                    <a:pt x="2221" y="92"/>
                  </a:lnTo>
                  <a:lnTo>
                    <a:pt x="2221" y="92"/>
                  </a:lnTo>
                  <a:lnTo>
                    <a:pt x="2206" y="94"/>
                  </a:lnTo>
                  <a:lnTo>
                    <a:pt x="2199" y="96"/>
                  </a:lnTo>
                  <a:lnTo>
                    <a:pt x="2196" y="94"/>
                  </a:lnTo>
                  <a:lnTo>
                    <a:pt x="2196" y="94"/>
                  </a:lnTo>
                  <a:lnTo>
                    <a:pt x="2192" y="92"/>
                  </a:lnTo>
                  <a:lnTo>
                    <a:pt x="2192" y="90"/>
                  </a:lnTo>
                  <a:lnTo>
                    <a:pt x="2194" y="89"/>
                  </a:lnTo>
                  <a:lnTo>
                    <a:pt x="2203" y="85"/>
                  </a:lnTo>
                  <a:lnTo>
                    <a:pt x="2203" y="85"/>
                  </a:lnTo>
                  <a:lnTo>
                    <a:pt x="2212" y="81"/>
                  </a:lnTo>
                  <a:lnTo>
                    <a:pt x="2215" y="76"/>
                  </a:lnTo>
                  <a:lnTo>
                    <a:pt x="2215" y="74"/>
                  </a:lnTo>
                  <a:lnTo>
                    <a:pt x="2215" y="71"/>
                  </a:lnTo>
                  <a:lnTo>
                    <a:pt x="2215" y="71"/>
                  </a:lnTo>
                  <a:lnTo>
                    <a:pt x="2214" y="69"/>
                  </a:lnTo>
                  <a:lnTo>
                    <a:pt x="2210" y="67"/>
                  </a:lnTo>
                  <a:lnTo>
                    <a:pt x="2203" y="65"/>
                  </a:lnTo>
                  <a:lnTo>
                    <a:pt x="2196" y="67"/>
                  </a:lnTo>
                  <a:lnTo>
                    <a:pt x="2190" y="69"/>
                  </a:lnTo>
                  <a:lnTo>
                    <a:pt x="2190" y="69"/>
                  </a:lnTo>
                  <a:lnTo>
                    <a:pt x="2181" y="74"/>
                  </a:lnTo>
                  <a:lnTo>
                    <a:pt x="2176" y="76"/>
                  </a:lnTo>
                  <a:lnTo>
                    <a:pt x="2170" y="76"/>
                  </a:lnTo>
                  <a:lnTo>
                    <a:pt x="2170" y="76"/>
                  </a:lnTo>
                  <a:lnTo>
                    <a:pt x="2165" y="74"/>
                  </a:lnTo>
                  <a:lnTo>
                    <a:pt x="2159" y="72"/>
                  </a:lnTo>
                  <a:lnTo>
                    <a:pt x="2159" y="72"/>
                  </a:lnTo>
                  <a:lnTo>
                    <a:pt x="2159" y="67"/>
                  </a:lnTo>
                  <a:lnTo>
                    <a:pt x="2158" y="65"/>
                  </a:lnTo>
                  <a:lnTo>
                    <a:pt x="2158" y="63"/>
                  </a:lnTo>
                  <a:lnTo>
                    <a:pt x="2158" y="63"/>
                  </a:lnTo>
                  <a:lnTo>
                    <a:pt x="2150" y="63"/>
                  </a:lnTo>
                  <a:lnTo>
                    <a:pt x="2145" y="62"/>
                  </a:lnTo>
                  <a:lnTo>
                    <a:pt x="2132" y="63"/>
                  </a:lnTo>
                  <a:lnTo>
                    <a:pt x="2132" y="63"/>
                  </a:lnTo>
                  <a:lnTo>
                    <a:pt x="2123" y="67"/>
                  </a:lnTo>
                  <a:lnTo>
                    <a:pt x="2123" y="67"/>
                  </a:lnTo>
                  <a:lnTo>
                    <a:pt x="2116" y="67"/>
                  </a:lnTo>
                  <a:lnTo>
                    <a:pt x="2109" y="65"/>
                  </a:lnTo>
                  <a:lnTo>
                    <a:pt x="2109" y="65"/>
                  </a:lnTo>
                  <a:lnTo>
                    <a:pt x="2103" y="63"/>
                  </a:lnTo>
                  <a:lnTo>
                    <a:pt x="2101" y="62"/>
                  </a:lnTo>
                  <a:lnTo>
                    <a:pt x="2101" y="60"/>
                  </a:lnTo>
                  <a:lnTo>
                    <a:pt x="2101" y="60"/>
                  </a:lnTo>
                  <a:lnTo>
                    <a:pt x="2105" y="58"/>
                  </a:lnTo>
                  <a:lnTo>
                    <a:pt x="2109" y="56"/>
                  </a:lnTo>
                  <a:lnTo>
                    <a:pt x="2118" y="56"/>
                  </a:lnTo>
                  <a:lnTo>
                    <a:pt x="2118" y="56"/>
                  </a:lnTo>
                  <a:lnTo>
                    <a:pt x="2132" y="56"/>
                  </a:lnTo>
                  <a:lnTo>
                    <a:pt x="2148" y="56"/>
                  </a:lnTo>
                  <a:lnTo>
                    <a:pt x="2148" y="56"/>
                  </a:lnTo>
                  <a:lnTo>
                    <a:pt x="2159" y="52"/>
                  </a:lnTo>
                  <a:lnTo>
                    <a:pt x="2172" y="52"/>
                  </a:lnTo>
                  <a:lnTo>
                    <a:pt x="2172" y="52"/>
                  </a:lnTo>
                  <a:lnTo>
                    <a:pt x="2190" y="54"/>
                  </a:lnTo>
                  <a:lnTo>
                    <a:pt x="2210" y="56"/>
                  </a:lnTo>
                  <a:lnTo>
                    <a:pt x="2210" y="56"/>
                  </a:lnTo>
                  <a:lnTo>
                    <a:pt x="2215" y="56"/>
                  </a:lnTo>
                  <a:lnTo>
                    <a:pt x="2221" y="56"/>
                  </a:lnTo>
                  <a:lnTo>
                    <a:pt x="2226" y="54"/>
                  </a:lnTo>
                  <a:lnTo>
                    <a:pt x="2230" y="51"/>
                  </a:lnTo>
                  <a:lnTo>
                    <a:pt x="2230" y="51"/>
                  </a:lnTo>
                  <a:lnTo>
                    <a:pt x="2230" y="45"/>
                  </a:lnTo>
                  <a:lnTo>
                    <a:pt x="2230" y="43"/>
                  </a:lnTo>
                  <a:lnTo>
                    <a:pt x="2226" y="40"/>
                  </a:lnTo>
                  <a:lnTo>
                    <a:pt x="2223" y="38"/>
                  </a:lnTo>
                  <a:lnTo>
                    <a:pt x="2223" y="38"/>
                  </a:lnTo>
                  <a:lnTo>
                    <a:pt x="2219" y="38"/>
                  </a:lnTo>
                  <a:lnTo>
                    <a:pt x="2215" y="36"/>
                  </a:lnTo>
                  <a:lnTo>
                    <a:pt x="2215" y="36"/>
                  </a:lnTo>
                  <a:lnTo>
                    <a:pt x="2212" y="34"/>
                  </a:lnTo>
                  <a:lnTo>
                    <a:pt x="2206" y="31"/>
                  </a:lnTo>
                  <a:lnTo>
                    <a:pt x="2206" y="31"/>
                  </a:lnTo>
                  <a:lnTo>
                    <a:pt x="2201" y="33"/>
                  </a:lnTo>
                  <a:lnTo>
                    <a:pt x="2194" y="33"/>
                  </a:lnTo>
                  <a:lnTo>
                    <a:pt x="2188" y="34"/>
                  </a:lnTo>
                  <a:lnTo>
                    <a:pt x="2183" y="34"/>
                  </a:lnTo>
                  <a:lnTo>
                    <a:pt x="2183" y="34"/>
                  </a:lnTo>
                  <a:lnTo>
                    <a:pt x="2183" y="29"/>
                  </a:lnTo>
                  <a:lnTo>
                    <a:pt x="2185" y="24"/>
                  </a:lnTo>
                  <a:lnTo>
                    <a:pt x="2185" y="24"/>
                  </a:lnTo>
                  <a:lnTo>
                    <a:pt x="2183" y="22"/>
                  </a:lnTo>
                  <a:lnTo>
                    <a:pt x="2181" y="18"/>
                  </a:lnTo>
                  <a:lnTo>
                    <a:pt x="2176" y="16"/>
                  </a:lnTo>
                  <a:lnTo>
                    <a:pt x="2170" y="16"/>
                  </a:lnTo>
                  <a:lnTo>
                    <a:pt x="2165" y="18"/>
                  </a:lnTo>
                  <a:lnTo>
                    <a:pt x="2165" y="18"/>
                  </a:lnTo>
                  <a:lnTo>
                    <a:pt x="2158" y="24"/>
                  </a:lnTo>
                  <a:lnTo>
                    <a:pt x="2154" y="25"/>
                  </a:lnTo>
                  <a:lnTo>
                    <a:pt x="2152" y="25"/>
                  </a:lnTo>
                  <a:lnTo>
                    <a:pt x="2152" y="25"/>
                  </a:lnTo>
                  <a:lnTo>
                    <a:pt x="2150" y="24"/>
                  </a:lnTo>
                  <a:lnTo>
                    <a:pt x="2150" y="22"/>
                  </a:lnTo>
                  <a:lnTo>
                    <a:pt x="2152" y="16"/>
                  </a:lnTo>
                  <a:lnTo>
                    <a:pt x="2154" y="11"/>
                  </a:lnTo>
                  <a:lnTo>
                    <a:pt x="2154" y="9"/>
                  </a:lnTo>
                  <a:lnTo>
                    <a:pt x="2150" y="7"/>
                  </a:lnTo>
                  <a:lnTo>
                    <a:pt x="2150" y="7"/>
                  </a:lnTo>
                  <a:lnTo>
                    <a:pt x="2147" y="7"/>
                  </a:lnTo>
                  <a:lnTo>
                    <a:pt x="2145" y="9"/>
                  </a:lnTo>
                  <a:lnTo>
                    <a:pt x="2145" y="9"/>
                  </a:lnTo>
                  <a:lnTo>
                    <a:pt x="2139" y="9"/>
                  </a:lnTo>
                  <a:lnTo>
                    <a:pt x="2136" y="9"/>
                  </a:lnTo>
                  <a:lnTo>
                    <a:pt x="2127" y="5"/>
                  </a:lnTo>
                  <a:lnTo>
                    <a:pt x="2127" y="5"/>
                  </a:lnTo>
                  <a:lnTo>
                    <a:pt x="2121" y="5"/>
                  </a:lnTo>
                  <a:lnTo>
                    <a:pt x="2118" y="5"/>
                  </a:lnTo>
                  <a:lnTo>
                    <a:pt x="2109" y="7"/>
                  </a:lnTo>
                  <a:lnTo>
                    <a:pt x="2109" y="7"/>
                  </a:lnTo>
                  <a:lnTo>
                    <a:pt x="2096" y="11"/>
                  </a:lnTo>
                  <a:lnTo>
                    <a:pt x="2089" y="11"/>
                  </a:lnTo>
                  <a:lnTo>
                    <a:pt x="2082" y="11"/>
                  </a:lnTo>
                  <a:lnTo>
                    <a:pt x="2082" y="11"/>
                  </a:lnTo>
                  <a:lnTo>
                    <a:pt x="2072" y="5"/>
                  </a:lnTo>
                  <a:lnTo>
                    <a:pt x="2067" y="2"/>
                  </a:lnTo>
                  <a:lnTo>
                    <a:pt x="2062" y="2"/>
                  </a:lnTo>
                  <a:lnTo>
                    <a:pt x="2062" y="2"/>
                  </a:lnTo>
                  <a:lnTo>
                    <a:pt x="2034" y="0"/>
                  </a:lnTo>
                  <a:lnTo>
                    <a:pt x="2034" y="0"/>
                  </a:lnTo>
                  <a:lnTo>
                    <a:pt x="2024" y="0"/>
                  </a:lnTo>
                  <a:lnTo>
                    <a:pt x="2015" y="0"/>
                  </a:lnTo>
                  <a:lnTo>
                    <a:pt x="2015" y="0"/>
                  </a:lnTo>
                  <a:lnTo>
                    <a:pt x="2005" y="4"/>
                  </a:lnTo>
                  <a:lnTo>
                    <a:pt x="1996" y="7"/>
                  </a:lnTo>
                  <a:lnTo>
                    <a:pt x="1996" y="7"/>
                  </a:lnTo>
                  <a:lnTo>
                    <a:pt x="1989" y="7"/>
                  </a:lnTo>
                  <a:lnTo>
                    <a:pt x="1982" y="7"/>
                  </a:lnTo>
                  <a:lnTo>
                    <a:pt x="1982" y="7"/>
                  </a:lnTo>
                  <a:lnTo>
                    <a:pt x="1978" y="7"/>
                  </a:lnTo>
                  <a:lnTo>
                    <a:pt x="1977" y="9"/>
                  </a:lnTo>
                  <a:lnTo>
                    <a:pt x="1973" y="13"/>
                  </a:lnTo>
                  <a:lnTo>
                    <a:pt x="1973" y="13"/>
                  </a:lnTo>
                  <a:lnTo>
                    <a:pt x="1969" y="14"/>
                  </a:lnTo>
                  <a:lnTo>
                    <a:pt x="1966" y="14"/>
                  </a:lnTo>
                  <a:lnTo>
                    <a:pt x="1960" y="14"/>
                  </a:lnTo>
                  <a:lnTo>
                    <a:pt x="1957" y="13"/>
                  </a:lnTo>
                  <a:lnTo>
                    <a:pt x="1957" y="13"/>
                  </a:lnTo>
                  <a:lnTo>
                    <a:pt x="1953" y="14"/>
                  </a:lnTo>
                  <a:lnTo>
                    <a:pt x="1951" y="18"/>
                  </a:lnTo>
                  <a:lnTo>
                    <a:pt x="1949" y="22"/>
                  </a:lnTo>
                  <a:lnTo>
                    <a:pt x="1949" y="25"/>
                  </a:lnTo>
                  <a:lnTo>
                    <a:pt x="1949" y="25"/>
                  </a:lnTo>
                  <a:lnTo>
                    <a:pt x="1946" y="27"/>
                  </a:lnTo>
                  <a:lnTo>
                    <a:pt x="1942" y="27"/>
                  </a:lnTo>
                  <a:lnTo>
                    <a:pt x="1937" y="25"/>
                  </a:lnTo>
                  <a:lnTo>
                    <a:pt x="1937" y="25"/>
                  </a:lnTo>
                  <a:lnTo>
                    <a:pt x="1931" y="27"/>
                  </a:lnTo>
                  <a:lnTo>
                    <a:pt x="1928" y="31"/>
                  </a:lnTo>
                  <a:lnTo>
                    <a:pt x="1928" y="31"/>
                  </a:lnTo>
                  <a:lnTo>
                    <a:pt x="1924" y="29"/>
                  </a:lnTo>
                  <a:lnTo>
                    <a:pt x="1922" y="27"/>
                  </a:lnTo>
                  <a:lnTo>
                    <a:pt x="1919" y="24"/>
                  </a:lnTo>
                  <a:lnTo>
                    <a:pt x="1919" y="24"/>
                  </a:lnTo>
                  <a:lnTo>
                    <a:pt x="1913" y="20"/>
                  </a:lnTo>
                  <a:lnTo>
                    <a:pt x="1906" y="18"/>
                  </a:lnTo>
                  <a:lnTo>
                    <a:pt x="1906" y="18"/>
                  </a:lnTo>
                  <a:lnTo>
                    <a:pt x="1895" y="16"/>
                  </a:lnTo>
                  <a:lnTo>
                    <a:pt x="1891" y="18"/>
                  </a:lnTo>
                  <a:lnTo>
                    <a:pt x="1886" y="20"/>
                  </a:lnTo>
                  <a:lnTo>
                    <a:pt x="1886" y="20"/>
                  </a:lnTo>
                  <a:lnTo>
                    <a:pt x="1882" y="24"/>
                  </a:lnTo>
                  <a:lnTo>
                    <a:pt x="1881" y="29"/>
                  </a:lnTo>
                  <a:lnTo>
                    <a:pt x="1881" y="29"/>
                  </a:lnTo>
                  <a:lnTo>
                    <a:pt x="1882" y="34"/>
                  </a:lnTo>
                  <a:lnTo>
                    <a:pt x="1881" y="36"/>
                  </a:lnTo>
                  <a:lnTo>
                    <a:pt x="1879" y="38"/>
                  </a:lnTo>
                  <a:lnTo>
                    <a:pt x="1879" y="38"/>
                  </a:lnTo>
                  <a:lnTo>
                    <a:pt x="1873" y="40"/>
                  </a:lnTo>
                  <a:lnTo>
                    <a:pt x="1866" y="38"/>
                  </a:lnTo>
                  <a:lnTo>
                    <a:pt x="1861" y="36"/>
                  </a:lnTo>
                  <a:lnTo>
                    <a:pt x="1855" y="38"/>
                  </a:lnTo>
                  <a:lnTo>
                    <a:pt x="1855" y="38"/>
                  </a:lnTo>
                  <a:lnTo>
                    <a:pt x="1850" y="40"/>
                  </a:lnTo>
                  <a:lnTo>
                    <a:pt x="1846" y="43"/>
                  </a:lnTo>
                  <a:lnTo>
                    <a:pt x="1846" y="43"/>
                  </a:lnTo>
                  <a:lnTo>
                    <a:pt x="1841" y="43"/>
                  </a:lnTo>
                  <a:lnTo>
                    <a:pt x="1835" y="47"/>
                  </a:lnTo>
                  <a:lnTo>
                    <a:pt x="1835" y="47"/>
                  </a:lnTo>
                  <a:lnTo>
                    <a:pt x="1834" y="49"/>
                  </a:lnTo>
                  <a:lnTo>
                    <a:pt x="1834" y="52"/>
                  </a:lnTo>
                  <a:lnTo>
                    <a:pt x="1835" y="56"/>
                  </a:lnTo>
                  <a:lnTo>
                    <a:pt x="1837" y="58"/>
                  </a:lnTo>
                  <a:lnTo>
                    <a:pt x="1837" y="58"/>
                  </a:lnTo>
                  <a:lnTo>
                    <a:pt x="1852" y="67"/>
                  </a:lnTo>
                  <a:lnTo>
                    <a:pt x="1859" y="72"/>
                  </a:lnTo>
                  <a:lnTo>
                    <a:pt x="1861" y="76"/>
                  </a:lnTo>
                  <a:lnTo>
                    <a:pt x="1859" y="80"/>
                  </a:lnTo>
                  <a:lnTo>
                    <a:pt x="1859" y="80"/>
                  </a:lnTo>
                  <a:lnTo>
                    <a:pt x="1855" y="81"/>
                  </a:lnTo>
                  <a:lnTo>
                    <a:pt x="1852" y="81"/>
                  </a:lnTo>
                  <a:lnTo>
                    <a:pt x="1843" y="81"/>
                  </a:lnTo>
                  <a:lnTo>
                    <a:pt x="1843" y="81"/>
                  </a:lnTo>
                  <a:lnTo>
                    <a:pt x="1839" y="80"/>
                  </a:lnTo>
                  <a:lnTo>
                    <a:pt x="1835" y="76"/>
                  </a:lnTo>
                  <a:lnTo>
                    <a:pt x="1830" y="69"/>
                  </a:lnTo>
                  <a:lnTo>
                    <a:pt x="1830" y="69"/>
                  </a:lnTo>
                  <a:lnTo>
                    <a:pt x="1823" y="60"/>
                  </a:lnTo>
                  <a:lnTo>
                    <a:pt x="1817" y="54"/>
                  </a:lnTo>
                  <a:lnTo>
                    <a:pt x="1812" y="52"/>
                  </a:lnTo>
                  <a:lnTo>
                    <a:pt x="1812" y="52"/>
                  </a:lnTo>
                  <a:lnTo>
                    <a:pt x="1806" y="51"/>
                  </a:lnTo>
                  <a:lnTo>
                    <a:pt x="1799" y="51"/>
                  </a:lnTo>
                  <a:lnTo>
                    <a:pt x="1794" y="52"/>
                  </a:lnTo>
                  <a:lnTo>
                    <a:pt x="1790" y="56"/>
                  </a:lnTo>
                  <a:lnTo>
                    <a:pt x="1790" y="56"/>
                  </a:lnTo>
                  <a:lnTo>
                    <a:pt x="1788" y="60"/>
                  </a:lnTo>
                  <a:lnTo>
                    <a:pt x="1788" y="63"/>
                  </a:lnTo>
                  <a:lnTo>
                    <a:pt x="1790" y="71"/>
                  </a:lnTo>
                  <a:lnTo>
                    <a:pt x="1790" y="71"/>
                  </a:lnTo>
                  <a:lnTo>
                    <a:pt x="1790" y="76"/>
                  </a:lnTo>
                  <a:lnTo>
                    <a:pt x="1786" y="80"/>
                  </a:lnTo>
                  <a:lnTo>
                    <a:pt x="1786" y="80"/>
                  </a:lnTo>
                  <a:lnTo>
                    <a:pt x="1776" y="81"/>
                  </a:lnTo>
                  <a:lnTo>
                    <a:pt x="1770" y="81"/>
                  </a:lnTo>
                  <a:lnTo>
                    <a:pt x="1765" y="81"/>
                  </a:lnTo>
                  <a:lnTo>
                    <a:pt x="1765" y="81"/>
                  </a:lnTo>
                  <a:lnTo>
                    <a:pt x="1761" y="78"/>
                  </a:lnTo>
                  <a:lnTo>
                    <a:pt x="1758" y="74"/>
                  </a:lnTo>
                  <a:lnTo>
                    <a:pt x="1758" y="74"/>
                  </a:lnTo>
                  <a:lnTo>
                    <a:pt x="1754" y="72"/>
                  </a:lnTo>
                  <a:lnTo>
                    <a:pt x="1750" y="72"/>
                  </a:lnTo>
                  <a:lnTo>
                    <a:pt x="1750" y="72"/>
                  </a:lnTo>
                  <a:lnTo>
                    <a:pt x="1748" y="74"/>
                  </a:lnTo>
                  <a:lnTo>
                    <a:pt x="1747" y="76"/>
                  </a:lnTo>
                  <a:lnTo>
                    <a:pt x="1747" y="76"/>
                  </a:lnTo>
                  <a:lnTo>
                    <a:pt x="1741" y="78"/>
                  </a:lnTo>
                  <a:lnTo>
                    <a:pt x="1739" y="76"/>
                  </a:lnTo>
                  <a:lnTo>
                    <a:pt x="1736" y="74"/>
                  </a:lnTo>
                  <a:lnTo>
                    <a:pt x="1734" y="71"/>
                  </a:lnTo>
                  <a:lnTo>
                    <a:pt x="1730" y="63"/>
                  </a:lnTo>
                  <a:lnTo>
                    <a:pt x="1727" y="58"/>
                  </a:lnTo>
                  <a:lnTo>
                    <a:pt x="1727" y="58"/>
                  </a:lnTo>
                  <a:lnTo>
                    <a:pt x="1723" y="56"/>
                  </a:lnTo>
                  <a:lnTo>
                    <a:pt x="1720" y="58"/>
                  </a:lnTo>
                  <a:lnTo>
                    <a:pt x="1712" y="62"/>
                  </a:lnTo>
                  <a:lnTo>
                    <a:pt x="1712" y="62"/>
                  </a:lnTo>
                  <a:lnTo>
                    <a:pt x="1705" y="62"/>
                  </a:lnTo>
                  <a:lnTo>
                    <a:pt x="1698" y="62"/>
                  </a:lnTo>
                  <a:lnTo>
                    <a:pt x="1698" y="62"/>
                  </a:lnTo>
                  <a:lnTo>
                    <a:pt x="1691" y="63"/>
                  </a:lnTo>
                  <a:lnTo>
                    <a:pt x="1685" y="65"/>
                  </a:lnTo>
                  <a:lnTo>
                    <a:pt x="1685" y="65"/>
                  </a:lnTo>
                  <a:lnTo>
                    <a:pt x="1674" y="63"/>
                  </a:lnTo>
                  <a:lnTo>
                    <a:pt x="1663" y="62"/>
                  </a:lnTo>
                  <a:lnTo>
                    <a:pt x="1663" y="62"/>
                  </a:lnTo>
                  <a:lnTo>
                    <a:pt x="1651" y="63"/>
                  </a:lnTo>
                  <a:lnTo>
                    <a:pt x="1645" y="65"/>
                  </a:lnTo>
                  <a:lnTo>
                    <a:pt x="1642" y="69"/>
                  </a:lnTo>
                  <a:lnTo>
                    <a:pt x="1642" y="69"/>
                  </a:lnTo>
                  <a:lnTo>
                    <a:pt x="1642" y="72"/>
                  </a:lnTo>
                  <a:lnTo>
                    <a:pt x="1642" y="78"/>
                  </a:lnTo>
                  <a:lnTo>
                    <a:pt x="1643" y="81"/>
                  </a:lnTo>
                  <a:lnTo>
                    <a:pt x="1642" y="85"/>
                  </a:lnTo>
                  <a:lnTo>
                    <a:pt x="1642" y="85"/>
                  </a:lnTo>
                  <a:lnTo>
                    <a:pt x="1640" y="87"/>
                  </a:lnTo>
                  <a:lnTo>
                    <a:pt x="1640" y="87"/>
                  </a:lnTo>
                  <a:lnTo>
                    <a:pt x="1636" y="85"/>
                  </a:lnTo>
                  <a:lnTo>
                    <a:pt x="1633" y="78"/>
                  </a:lnTo>
                  <a:lnTo>
                    <a:pt x="1633" y="78"/>
                  </a:lnTo>
                  <a:lnTo>
                    <a:pt x="1629" y="72"/>
                  </a:lnTo>
                  <a:lnTo>
                    <a:pt x="1624" y="72"/>
                  </a:lnTo>
                  <a:lnTo>
                    <a:pt x="1618" y="74"/>
                  </a:lnTo>
                  <a:lnTo>
                    <a:pt x="1613" y="78"/>
                  </a:lnTo>
                  <a:lnTo>
                    <a:pt x="1613" y="78"/>
                  </a:lnTo>
                  <a:lnTo>
                    <a:pt x="1611" y="81"/>
                  </a:lnTo>
                  <a:lnTo>
                    <a:pt x="1611" y="83"/>
                  </a:lnTo>
                  <a:lnTo>
                    <a:pt x="1615" y="90"/>
                  </a:lnTo>
                  <a:lnTo>
                    <a:pt x="1615" y="90"/>
                  </a:lnTo>
                  <a:lnTo>
                    <a:pt x="1616" y="94"/>
                  </a:lnTo>
                  <a:lnTo>
                    <a:pt x="1615" y="96"/>
                  </a:lnTo>
                  <a:lnTo>
                    <a:pt x="1611" y="96"/>
                  </a:lnTo>
                  <a:lnTo>
                    <a:pt x="1602" y="96"/>
                  </a:lnTo>
                  <a:lnTo>
                    <a:pt x="1602" y="96"/>
                  </a:lnTo>
                  <a:lnTo>
                    <a:pt x="1589" y="98"/>
                  </a:lnTo>
                  <a:lnTo>
                    <a:pt x="1577" y="101"/>
                  </a:lnTo>
                  <a:lnTo>
                    <a:pt x="1566" y="105"/>
                  </a:lnTo>
                  <a:lnTo>
                    <a:pt x="1553" y="107"/>
                  </a:lnTo>
                  <a:lnTo>
                    <a:pt x="1553" y="107"/>
                  </a:lnTo>
                  <a:lnTo>
                    <a:pt x="1542" y="109"/>
                  </a:lnTo>
                  <a:lnTo>
                    <a:pt x="1531" y="110"/>
                  </a:lnTo>
                  <a:lnTo>
                    <a:pt x="1531" y="110"/>
                  </a:lnTo>
                  <a:lnTo>
                    <a:pt x="1528" y="114"/>
                  </a:lnTo>
                  <a:lnTo>
                    <a:pt x="1524" y="118"/>
                  </a:lnTo>
                  <a:lnTo>
                    <a:pt x="1524" y="121"/>
                  </a:lnTo>
                  <a:lnTo>
                    <a:pt x="1528" y="125"/>
                  </a:lnTo>
                  <a:lnTo>
                    <a:pt x="1528" y="125"/>
                  </a:lnTo>
                  <a:lnTo>
                    <a:pt x="1537" y="127"/>
                  </a:lnTo>
                  <a:lnTo>
                    <a:pt x="1544" y="128"/>
                  </a:lnTo>
                  <a:lnTo>
                    <a:pt x="1551" y="127"/>
                  </a:lnTo>
                  <a:lnTo>
                    <a:pt x="1560" y="125"/>
                  </a:lnTo>
                  <a:lnTo>
                    <a:pt x="1560" y="125"/>
                  </a:lnTo>
                  <a:lnTo>
                    <a:pt x="1564" y="123"/>
                  </a:lnTo>
                  <a:lnTo>
                    <a:pt x="1569" y="123"/>
                  </a:lnTo>
                  <a:lnTo>
                    <a:pt x="1573" y="125"/>
                  </a:lnTo>
                  <a:lnTo>
                    <a:pt x="1577" y="128"/>
                  </a:lnTo>
                  <a:lnTo>
                    <a:pt x="1577" y="128"/>
                  </a:lnTo>
                  <a:lnTo>
                    <a:pt x="1577" y="136"/>
                  </a:lnTo>
                  <a:lnTo>
                    <a:pt x="1577" y="143"/>
                  </a:lnTo>
                  <a:lnTo>
                    <a:pt x="1573" y="150"/>
                  </a:lnTo>
                  <a:lnTo>
                    <a:pt x="1567" y="156"/>
                  </a:lnTo>
                  <a:lnTo>
                    <a:pt x="1567" y="156"/>
                  </a:lnTo>
                  <a:lnTo>
                    <a:pt x="1557" y="157"/>
                  </a:lnTo>
                  <a:lnTo>
                    <a:pt x="1544" y="157"/>
                  </a:lnTo>
                  <a:lnTo>
                    <a:pt x="1544" y="157"/>
                  </a:lnTo>
                  <a:lnTo>
                    <a:pt x="1535" y="157"/>
                  </a:lnTo>
                  <a:lnTo>
                    <a:pt x="1535" y="157"/>
                  </a:lnTo>
                  <a:lnTo>
                    <a:pt x="1531" y="159"/>
                  </a:lnTo>
                  <a:lnTo>
                    <a:pt x="1528" y="163"/>
                  </a:lnTo>
                  <a:lnTo>
                    <a:pt x="1528" y="163"/>
                  </a:lnTo>
                  <a:lnTo>
                    <a:pt x="1519" y="166"/>
                  </a:lnTo>
                  <a:lnTo>
                    <a:pt x="1508" y="168"/>
                  </a:lnTo>
                  <a:lnTo>
                    <a:pt x="1497" y="170"/>
                  </a:lnTo>
                  <a:lnTo>
                    <a:pt x="1486" y="168"/>
                  </a:lnTo>
                  <a:lnTo>
                    <a:pt x="1486" y="168"/>
                  </a:lnTo>
                  <a:lnTo>
                    <a:pt x="1477" y="168"/>
                  </a:lnTo>
                  <a:lnTo>
                    <a:pt x="1470" y="172"/>
                  </a:lnTo>
                  <a:lnTo>
                    <a:pt x="1470" y="172"/>
                  </a:lnTo>
                  <a:lnTo>
                    <a:pt x="1466" y="176"/>
                  </a:lnTo>
                  <a:lnTo>
                    <a:pt x="1464" y="179"/>
                  </a:lnTo>
                  <a:lnTo>
                    <a:pt x="1462" y="183"/>
                  </a:lnTo>
                  <a:lnTo>
                    <a:pt x="1462" y="188"/>
                  </a:lnTo>
                  <a:lnTo>
                    <a:pt x="1464" y="194"/>
                  </a:lnTo>
                  <a:lnTo>
                    <a:pt x="1466" y="197"/>
                  </a:lnTo>
                  <a:lnTo>
                    <a:pt x="1468" y="203"/>
                  </a:lnTo>
                  <a:lnTo>
                    <a:pt x="1473" y="204"/>
                  </a:lnTo>
                  <a:lnTo>
                    <a:pt x="1473" y="204"/>
                  </a:lnTo>
                  <a:lnTo>
                    <a:pt x="1481" y="208"/>
                  </a:lnTo>
                  <a:lnTo>
                    <a:pt x="1488" y="208"/>
                  </a:lnTo>
                  <a:lnTo>
                    <a:pt x="1497" y="206"/>
                  </a:lnTo>
                  <a:lnTo>
                    <a:pt x="1504" y="203"/>
                  </a:lnTo>
                  <a:lnTo>
                    <a:pt x="1504" y="203"/>
                  </a:lnTo>
                  <a:lnTo>
                    <a:pt x="1510" y="201"/>
                  </a:lnTo>
                  <a:lnTo>
                    <a:pt x="1515" y="201"/>
                  </a:lnTo>
                  <a:lnTo>
                    <a:pt x="1515" y="201"/>
                  </a:lnTo>
                  <a:lnTo>
                    <a:pt x="1522" y="199"/>
                  </a:lnTo>
                  <a:lnTo>
                    <a:pt x="1531" y="199"/>
                  </a:lnTo>
                  <a:lnTo>
                    <a:pt x="1531" y="199"/>
                  </a:lnTo>
                  <a:lnTo>
                    <a:pt x="1537" y="203"/>
                  </a:lnTo>
                  <a:lnTo>
                    <a:pt x="1539" y="204"/>
                  </a:lnTo>
                  <a:lnTo>
                    <a:pt x="1539" y="208"/>
                  </a:lnTo>
                  <a:lnTo>
                    <a:pt x="1539" y="208"/>
                  </a:lnTo>
                  <a:lnTo>
                    <a:pt x="1537" y="212"/>
                  </a:lnTo>
                  <a:lnTo>
                    <a:pt x="1535" y="214"/>
                  </a:lnTo>
                  <a:lnTo>
                    <a:pt x="1524" y="215"/>
                  </a:lnTo>
                  <a:lnTo>
                    <a:pt x="1513" y="214"/>
                  </a:lnTo>
                  <a:lnTo>
                    <a:pt x="1506" y="214"/>
                  </a:lnTo>
                  <a:lnTo>
                    <a:pt x="1506" y="214"/>
                  </a:lnTo>
                  <a:lnTo>
                    <a:pt x="1488" y="215"/>
                  </a:lnTo>
                  <a:lnTo>
                    <a:pt x="1481" y="219"/>
                  </a:lnTo>
                  <a:lnTo>
                    <a:pt x="1477" y="221"/>
                  </a:lnTo>
                  <a:lnTo>
                    <a:pt x="1473" y="224"/>
                  </a:lnTo>
                  <a:lnTo>
                    <a:pt x="1473" y="224"/>
                  </a:lnTo>
                  <a:lnTo>
                    <a:pt x="1473" y="230"/>
                  </a:lnTo>
                  <a:lnTo>
                    <a:pt x="1475" y="237"/>
                  </a:lnTo>
                  <a:lnTo>
                    <a:pt x="1479" y="241"/>
                  </a:lnTo>
                  <a:lnTo>
                    <a:pt x="1484" y="246"/>
                  </a:lnTo>
                  <a:lnTo>
                    <a:pt x="1484" y="246"/>
                  </a:lnTo>
                  <a:lnTo>
                    <a:pt x="1490" y="248"/>
                  </a:lnTo>
                  <a:lnTo>
                    <a:pt x="1497" y="252"/>
                  </a:lnTo>
                  <a:lnTo>
                    <a:pt x="1502" y="252"/>
                  </a:lnTo>
                  <a:lnTo>
                    <a:pt x="1510" y="252"/>
                  </a:lnTo>
                  <a:lnTo>
                    <a:pt x="1510" y="252"/>
                  </a:lnTo>
                  <a:lnTo>
                    <a:pt x="1517" y="248"/>
                  </a:lnTo>
                  <a:lnTo>
                    <a:pt x="1522" y="244"/>
                  </a:lnTo>
                  <a:lnTo>
                    <a:pt x="1529" y="241"/>
                  </a:lnTo>
                  <a:lnTo>
                    <a:pt x="1535" y="237"/>
                  </a:lnTo>
                  <a:lnTo>
                    <a:pt x="1535" y="237"/>
                  </a:lnTo>
                  <a:lnTo>
                    <a:pt x="1546" y="235"/>
                  </a:lnTo>
                  <a:lnTo>
                    <a:pt x="1555" y="235"/>
                  </a:lnTo>
                  <a:lnTo>
                    <a:pt x="1575" y="235"/>
                  </a:lnTo>
                  <a:lnTo>
                    <a:pt x="1596" y="239"/>
                  </a:lnTo>
                  <a:lnTo>
                    <a:pt x="1615" y="244"/>
                  </a:lnTo>
                  <a:lnTo>
                    <a:pt x="1615" y="244"/>
                  </a:lnTo>
                  <a:lnTo>
                    <a:pt x="1631" y="250"/>
                  </a:lnTo>
                  <a:lnTo>
                    <a:pt x="1645" y="259"/>
                  </a:lnTo>
                  <a:lnTo>
                    <a:pt x="1645" y="259"/>
                  </a:lnTo>
                  <a:lnTo>
                    <a:pt x="1660" y="268"/>
                  </a:lnTo>
                  <a:lnTo>
                    <a:pt x="1671" y="277"/>
                  </a:lnTo>
                  <a:lnTo>
                    <a:pt x="1671" y="277"/>
                  </a:lnTo>
                  <a:lnTo>
                    <a:pt x="1685" y="291"/>
                  </a:lnTo>
                  <a:lnTo>
                    <a:pt x="1696" y="306"/>
                  </a:lnTo>
                  <a:lnTo>
                    <a:pt x="1696" y="306"/>
                  </a:lnTo>
                  <a:lnTo>
                    <a:pt x="1703" y="318"/>
                  </a:lnTo>
                  <a:lnTo>
                    <a:pt x="1710" y="329"/>
                  </a:lnTo>
                  <a:lnTo>
                    <a:pt x="1714" y="337"/>
                  </a:lnTo>
                  <a:lnTo>
                    <a:pt x="1714" y="342"/>
                  </a:lnTo>
                  <a:lnTo>
                    <a:pt x="1714" y="349"/>
                  </a:lnTo>
                  <a:lnTo>
                    <a:pt x="1712" y="356"/>
                  </a:lnTo>
                  <a:lnTo>
                    <a:pt x="1712" y="356"/>
                  </a:lnTo>
                  <a:lnTo>
                    <a:pt x="1709" y="360"/>
                  </a:lnTo>
                  <a:lnTo>
                    <a:pt x="1707" y="362"/>
                  </a:lnTo>
                  <a:lnTo>
                    <a:pt x="1707" y="364"/>
                  </a:lnTo>
                  <a:lnTo>
                    <a:pt x="1707" y="364"/>
                  </a:lnTo>
                  <a:lnTo>
                    <a:pt x="1709" y="369"/>
                  </a:lnTo>
                  <a:lnTo>
                    <a:pt x="1712" y="373"/>
                  </a:lnTo>
                  <a:lnTo>
                    <a:pt x="1716" y="375"/>
                  </a:lnTo>
                  <a:lnTo>
                    <a:pt x="1721" y="375"/>
                  </a:lnTo>
                  <a:lnTo>
                    <a:pt x="1721" y="375"/>
                  </a:lnTo>
                  <a:lnTo>
                    <a:pt x="1734" y="375"/>
                  </a:lnTo>
                  <a:lnTo>
                    <a:pt x="1747" y="376"/>
                  </a:lnTo>
                  <a:lnTo>
                    <a:pt x="1752" y="378"/>
                  </a:lnTo>
                  <a:lnTo>
                    <a:pt x="1758" y="382"/>
                  </a:lnTo>
                  <a:lnTo>
                    <a:pt x="1761" y="385"/>
                  </a:lnTo>
                  <a:lnTo>
                    <a:pt x="1765" y="391"/>
                  </a:lnTo>
                  <a:lnTo>
                    <a:pt x="1765" y="391"/>
                  </a:lnTo>
                  <a:lnTo>
                    <a:pt x="1765" y="400"/>
                  </a:lnTo>
                  <a:lnTo>
                    <a:pt x="1765" y="404"/>
                  </a:lnTo>
                  <a:lnTo>
                    <a:pt x="1761" y="405"/>
                  </a:lnTo>
                  <a:lnTo>
                    <a:pt x="1761" y="405"/>
                  </a:lnTo>
                  <a:lnTo>
                    <a:pt x="1758" y="405"/>
                  </a:lnTo>
                  <a:lnTo>
                    <a:pt x="1752" y="404"/>
                  </a:lnTo>
                  <a:lnTo>
                    <a:pt x="1747" y="402"/>
                  </a:lnTo>
                  <a:lnTo>
                    <a:pt x="1741" y="400"/>
                  </a:lnTo>
                  <a:lnTo>
                    <a:pt x="1741" y="400"/>
                  </a:lnTo>
                  <a:lnTo>
                    <a:pt x="1729" y="400"/>
                  </a:lnTo>
                  <a:lnTo>
                    <a:pt x="1721" y="400"/>
                  </a:lnTo>
                  <a:lnTo>
                    <a:pt x="1720" y="402"/>
                  </a:lnTo>
                  <a:lnTo>
                    <a:pt x="1718" y="404"/>
                  </a:lnTo>
                  <a:lnTo>
                    <a:pt x="1718" y="404"/>
                  </a:lnTo>
                  <a:lnTo>
                    <a:pt x="1716" y="409"/>
                  </a:lnTo>
                  <a:lnTo>
                    <a:pt x="1720" y="411"/>
                  </a:lnTo>
                  <a:lnTo>
                    <a:pt x="1725" y="416"/>
                  </a:lnTo>
                  <a:lnTo>
                    <a:pt x="1725" y="416"/>
                  </a:lnTo>
                  <a:lnTo>
                    <a:pt x="1729" y="420"/>
                  </a:lnTo>
                  <a:lnTo>
                    <a:pt x="1730" y="423"/>
                  </a:lnTo>
                  <a:lnTo>
                    <a:pt x="1730" y="423"/>
                  </a:lnTo>
                  <a:lnTo>
                    <a:pt x="1725" y="427"/>
                  </a:lnTo>
                  <a:lnTo>
                    <a:pt x="1720" y="429"/>
                  </a:lnTo>
                  <a:lnTo>
                    <a:pt x="1718" y="431"/>
                  </a:lnTo>
                  <a:lnTo>
                    <a:pt x="1718" y="431"/>
                  </a:lnTo>
                  <a:lnTo>
                    <a:pt x="1718" y="436"/>
                  </a:lnTo>
                  <a:lnTo>
                    <a:pt x="1720" y="440"/>
                  </a:lnTo>
                  <a:lnTo>
                    <a:pt x="1723" y="442"/>
                  </a:lnTo>
                  <a:lnTo>
                    <a:pt x="1727" y="445"/>
                  </a:lnTo>
                  <a:lnTo>
                    <a:pt x="1727" y="445"/>
                  </a:lnTo>
                  <a:lnTo>
                    <a:pt x="1727" y="449"/>
                  </a:lnTo>
                  <a:lnTo>
                    <a:pt x="1725" y="451"/>
                  </a:lnTo>
                  <a:lnTo>
                    <a:pt x="1721" y="452"/>
                  </a:lnTo>
                  <a:lnTo>
                    <a:pt x="1721" y="456"/>
                  </a:lnTo>
                  <a:lnTo>
                    <a:pt x="1721" y="456"/>
                  </a:lnTo>
                  <a:lnTo>
                    <a:pt x="1723" y="461"/>
                  </a:lnTo>
                  <a:lnTo>
                    <a:pt x="1727" y="463"/>
                  </a:lnTo>
                  <a:lnTo>
                    <a:pt x="1732" y="465"/>
                  </a:lnTo>
                  <a:lnTo>
                    <a:pt x="1736" y="465"/>
                  </a:lnTo>
                  <a:lnTo>
                    <a:pt x="1736" y="465"/>
                  </a:lnTo>
                  <a:lnTo>
                    <a:pt x="1743" y="463"/>
                  </a:lnTo>
                  <a:lnTo>
                    <a:pt x="1745" y="460"/>
                  </a:lnTo>
                  <a:lnTo>
                    <a:pt x="1747" y="454"/>
                  </a:lnTo>
                  <a:lnTo>
                    <a:pt x="1745" y="449"/>
                  </a:lnTo>
                  <a:lnTo>
                    <a:pt x="1743" y="438"/>
                  </a:lnTo>
                  <a:lnTo>
                    <a:pt x="1743" y="432"/>
                  </a:lnTo>
                  <a:lnTo>
                    <a:pt x="1745" y="429"/>
                  </a:lnTo>
                  <a:lnTo>
                    <a:pt x="1745" y="429"/>
                  </a:lnTo>
                  <a:lnTo>
                    <a:pt x="1750" y="425"/>
                  </a:lnTo>
                  <a:lnTo>
                    <a:pt x="1756" y="423"/>
                  </a:lnTo>
                  <a:lnTo>
                    <a:pt x="1765" y="425"/>
                  </a:lnTo>
                  <a:lnTo>
                    <a:pt x="1772" y="427"/>
                  </a:lnTo>
                  <a:lnTo>
                    <a:pt x="1788" y="431"/>
                  </a:lnTo>
                  <a:lnTo>
                    <a:pt x="1797" y="436"/>
                  </a:lnTo>
                  <a:lnTo>
                    <a:pt x="1797" y="436"/>
                  </a:lnTo>
                  <a:lnTo>
                    <a:pt x="1803" y="440"/>
                  </a:lnTo>
                  <a:lnTo>
                    <a:pt x="1805" y="445"/>
                  </a:lnTo>
                  <a:lnTo>
                    <a:pt x="1805" y="451"/>
                  </a:lnTo>
                  <a:lnTo>
                    <a:pt x="1801" y="458"/>
                  </a:lnTo>
                  <a:lnTo>
                    <a:pt x="1801" y="458"/>
                  </a:lnTo>
                  <a:lnTo>
                    <a:pt x="1796" y="463"/>
                  </a:lnTo>
                  <a:lnTo>
                    <a:pt x="1790" y="467"/>
                  </a:lnTo>
                  <a:lnTo>
                    <a:pt x="1785" y="472"/>
                  </a:lnTo>
                  <a:lnTo>
                    <a:pt x="1783" y="480"/>
                  </a:lnTo>
                  <a:lnTo>
                    <a:pt x="1783" y="480"/>
                  </a:lnTo>
                  <a:lnTo>
                    <a:pt x="1783" y="483"/>
                  </a:lnTo>
                  <a:lnTo>
                    <a:pt x="1779" y="487"/>
                  </a:lnTo>
                  <a:lnTo>
                    <a:pt x="1777" y="490"/>
                  </a:lnTo>
                  <a:lnTo>
                    <a:pt x="1772" y="492"/>
                  </a:lnTo>
                  <a:lnTo>
                    <a:pt x="1772" y="492"/>
                  </a:lnTo>
                  <a:lnTo>
                    <a:pt x="1765" y="494"/>
                  </a:lnTo>
                  <a:lnTo>
                    <a:pt x="1759" y="494"/>
                  </a:lnTo>
                  <a:lnTo>
                    <a:pt x="1752" y="494"/>
                  </a:lnTo>
                  <a:lnTo>
                    <a:pt x="1747" y="496"/>
                  </a:lnTo>
                  <a:lnTo>
                    <a:pt x="1747" y="496"/>
                  </a:lnTo>
                  <a:lnTo>
                    <a:pt x="1741" y="499"/>
                  </a:lnTo>
                  <a:lnTo>
                    <a:pt x="1738" y="503"/>
                  </a:lnTo>
                  <a:lnTo>
                    <a:pt x="1738" y="503"/>
                  </a:lnTo>
                  <a:lnTo>
                    <a:pt x="1738" y="507"/>
                  </a:lnTo>
                  <a:lnTo>
                    <a:pt x="1738" y="510"/>
                  </a:lnTo>
                  <a:lnTo>
                    <a:pt x="1741" y="517"/>
                  </a:lnTo>
                  <a:lnTo>
                    <a:pt x="1741" y="517"/>
                  </a:lnTo>
                  <a:lnTo>
                    <a:pt x="1743" y="525"/>
                  </a:lnTo>
                  <a:lnTo>
                    <a:pt x="1743" y="532"/>
                  </a:lnTo>
                  <a:lnTo>
                    <a:pt x="1743" y="532"/>
                  </a:lnTo>
                  <a:lnTo>
                    <a:pt x="1739" y="537"/>
                  </a:lnTo>
                  <a:lnTo>
                    <a:pt x="1738" y="539"/>
                  </a:lnTo>
                  <a:lnTo>
                    <a:pt x="1738" y="543"/>
                  </a:lnTo>
                  <a:lnTo>
                    <a:pt x="1738" y="543"/>
                  </a:lnTo>
                  <a:lnTo>
                    <a:pt x="1739" y="548"/>
                  </a:lnTo>
                  <a:lnTo>
                    <a:pt x="1745" y="554"/>
                  </a:lnTo>
                  <a:lnTo>
                    <a:pt x="1750" y="557"/>
                  </a:lnTo>
                  <a:lnTo>
                    <a:pt x="1754" y="563"/>
                  </a:lnTo>
                  <a:lnTo>
                    <a:pt x="1754" y="563"/>
                  </a:lnTo>
                  <a:lnTo>
                    <a:pt x="1756" y="570"/>
                  </a:lnTo>
                  <a:lnTo>
                    <a:pt x="1758" y="577"/>
                  </a:lnTo>
                  <a:lnTo>
                    <a:pt x="1758" y="577"/>
                  </a:lnTo>
                  <a:lnTo>
                    <a:pt x="1761" y="581"/>
                  </a:lnTo>
                  <a:lnTo>
                    <a:pt x="1763" y="581"/>
                  </a:lnTo>
                  <a:lnTo>
                    <a:pt x="1770" y="583"/>
                  </a:lnTo>
                  <a:lnTo>
                    <a:pt x="1770" y="583"/>
                  </a:lnTo>
                  <a:lnTo>
                    <a:pt x="1776" y="584"/>
                  </a:lnTo>
                  <a:lnTo>
                    <a:pt x="1776" y="586"/>
                  </a:lnTo>
                  <a:lnTo>
                    <a:pt x="1776" y="590"/>
                  </a:lnTo>
                  <a:lnTo>
                    <a:pt x="1776" y="590"/>
                  </a:lnTo>
                  <a:lnTo>
                    <a:pt x="1774" y="592"/>
                  </a:lnTo>
                  <a:lnTo>
                    <a:pt x="1770" y="593"/>
                  </a:lnTo>
                  <a:lnTo>
                    <a:pt x="1768" y="595"/>
                  </a:lnTo>
                  <a:lnTo>
                    <a:pt x="1767" y="599"/>
                  </a:lnTo>
                  <a:lnTo>
                    <a:pt x="1767" y="599"/>
                  </a:lnTo>
                  <a:lnTo>
                    <a:pt x="1770" y="606"/>
                  </a:lnTo>
                  <a:lnTo>
                    <a:pt x="1776" y="612"/>
                  </a:lnTo>
                  <a:lnTo>
                    <a:pt x="1776" y="612"/>
                  </a:lnTo>
                  <a:lnTo>
                    <a:pt x="1779" y="613"/>
                  </a:lnTo>
                  <a:lnTo>
                    <a:pt x="1783" y="615"/>
                  </a:lnTo>
                  <a:lnTo>
                    <a:pt x="1783" y="615"/>
                  </a:lnTo>
                  <a:lnTo>
                    <a:pt x="1783" y="619"/>
                  </a:lnTo>
                  <a:lnTo>
                    <a:pt x="1783" y="621"/>
                  </a:lnTo>
                  <a:lnTo>
                    <a:pt x="1785" y="628"/>
                  </a:lnTo>
                  <a:lnTo>
                    <a:pt x="1785" y="628"/>
                  </a:lnTo>
                  <a:lnTo>
                    <a:pt x="1788" y="633"/>
                  </a:lnTo>
                  <a:lnTo>
                    <a:pt x="1792" y="635"/>
                  </a:lnTo>
                  <a:lnTo>
                    <a:pt x="1803" y="635"/>
                  </a:lnTo>
                  <a:lnTo>
                    <a:pt x="1803" y="635"/>
                  </a:lnTo>
                  <a:lnTo>
                    <a:pt x="1808" y="639"/>
                  </a:lnTo>
                  <a:lnTo>
                    <a:pt x="1812" y="642"/>
                  </a:lnTo>
                  <a:lnTo>
                    <a:pt x="1815" y="653"/>
                  </a:lnTo>
                  <a:lnTo>
                    <a:pt x="1815" y="653"/>
                  </a:lnTo>
                  <a:lnTo>
                    <a:pt x="1819" y="660"/>
                  </a:lnTo>
                  <a:lnTo>
                    <a:pt x="1824" y="666"/>
                  </a:lnTo>
                  <a:lnTo>
                    <a:pt x="1832" y="671"/>
                  </a:lnTo>
                  <a:lnTo>
                    <a:pt x="1834" y="671"/>
                  </a:lnTo>
                  <a:lnTo>
                    <a:pt x="1837" y="671"/>
                  </a:lnTo>
                  <a:lnTo>
                    <a:pt x="1837" y="671"/>
                  </a:lnTo>
                  <a:lnTo>
                    <a:pt x="1846" y="669"/>
                  </a:lnTo>
                  <a:lnTo>
                    <a:pt x="1850" y="669"/>
                  </a:lnTo>
                  <a:lnTo>
                    <a:pt x="1853" y="671"/>
                  </a:lnTo>
                  <a:lnTo>
                    <a:pt x="1853" y="671"/>
                  </a:lnTo>
                  <a:lnTo>
                    <a:pt x="1864" y="679"/>
                  </a:lnTo>
                  <a:lnTo>
                    <a:pt x="1872" y="686"/>
                  </a:lnTo>
                  <a:lnTo>
                    <a:pt x="1872" y="686"/>
                  </a:lnTo>
                  <a:lnTo>
                    <a:pt x="1881" y="691"/>
                  </a:lnTo>
                  <a:lnTo>
                    <a:pt x="1884" y="693"/>
                  </a:lnTo>
                  <a:lnTo>
                    <a:pt x="1888" y="693"/>
                  </a:lnTo>
                  <a:lnTo>
                    <a:pt x="1888" y="693"/>
                  </a:lnTo>
                  <a:lnTo>
                    <a:pt x="1891" y="691"/>
                  </a:lnTo>
                  <a:lnTo>
                    <a:pt x="1891" y="689"/>
                  </a:lnTo>
                  <a:lnTo>
                    <a:pt x="1891" y="682"/>
                  </a:lnTo>
                  <a:lnTo>
                    <a:pt x="1891" y="682"/>
                  </a:lnTo>
                  <a:lnTo>
                    <a:pt x="1893" y="679"/>
                  </a:lnTo>
                  <a:lnTo>
                    <a:pt x="1897" y="677"/>
                  </a:lnTo>
                  <a:lnTo>
                    <a:pt x="1901" y="671"/>
                  </a:lnTo>
                  <a:lnTo>
                    <a:pt x="1901" y="671"/>
                  </a:lnTo>
                  <a:lnTo>
                    <a:pt x="1904" y="668"/>
                  </a:lnTo>
                  <a:lnTo>
                    <a:pt x="1904" y="664"/>
                  </a:lnTo>
                  <a:lnTo>
                    <a:pt x="1904" y="655"/>
                  </a:lnTo>
                  <a:lnTo>
                    <a:pt x="1904" y="655"/>
                  </a:lnTo>
                  <a:lnTo>
                    <a:pt x="1906" y="650"/>
                  </a:lnTo>
                  <a:lnTo>
                    <a:pt x="1908" y="648"/>
                  </a:lnTo>
                  <a:lnTo>
                    <a:pt x="1911" y="641"/>
                  </a:lnTo>
                  <a:lnTo>
                    <a:pt x="1911" y="641"/>
                  </a:lnTo>
                  <a:lnTo>
                    <a:pt x="1913" y="631"/>
                  </a:lnTo>
                  <a:lnTo>
                    <a:pt x="1915" y="626"/>
                  </a:lnTo>
                  <a:lnTo>
                    <a:pt x="1919" y="622"/>
                  </a:lnTo>
                  <a:lnTo>
                    <a:pt x="1919" y="622"/>
                  </a:lnTo>
                  <a:lnTo>
                    <a:pt x="1922" y="617"/>
                  </a:lnTo>
                  <a:lnTo>
                    <a:pt x="1924" y="610"/>
                  </a:lnTo>
                  <a:lnTo>
                    <a:pt x="1924" y="610"/>
                  </a:lnTo>
                  <a:lnTo>
                    <a:pt x="1924" y="604"/>
                  </a:lnTo>
                  <a:lnTo>
                    <a:pt x="1924" y="597"/>
                  </a:lnTo>
                  <a:lnTo>
                    <a:pt x="1922" y="590"/>
                  </a:lnTo>
                  <a:lnTo>
                    <a:pt x="1924" y="584"/>
                  </a:lnTo>
                  <a:lnTo>
                    <a:pt x="1924" y="584"/>
                  </a:lnTo>
                  <a:lnTo>
                    <a:pt x="1928" y="579"/>
                  </a:lnTo>
                  <a:lnTo>
                    <a:pt x="1935" y="577"/>
                  </a:lnTo>
                  <a:lnTo>
                    <a:pt x="1948" y="572"/>
                  </a:lnTo>
                  <a:lnTo>
                    <a:pt x="1948" y="572"/>
                  </a:lnTo>
                  <a:lnTo>
                    <a:pt x="1953" y="566"/>
                  </a:lnTo>
                  <a:lnTo>
                    <a:pt x="1958" y="561"/>
                  </a:lnTo>
                  <a:lnTo>
                    <a:pt x="1958" y="561"/>
                  </a:lnTo>
                  <a:lnTo>
                    <a:pt x="1962" y="554"/>
                  </a:lnTo>
                  <a:lnTo>
                    <a:pt x="1964" y="550"/>
                  </a:lnTo>
                  <a:lnTo>
                    <a:pt x="1969" y="546"/>
                  </a:lnTo>
                  <a:lnTo>
                    <a:pt x="1977" y="546"/>
                  </a:lnTo>
                  <a:lnTo>
                    <a:pt x="1977" y="546"/>
                  </a:lnTo>
                  <a:lnTo>
                    <a:pt x="1991" y="546"/>
                  </a:lnTo>
                  <a:lnTo>
                    <a:pt x="1998" y="546"/>
                  </a:lnTo>
                  <a:lnTo>
                    <a:pt x="2005" y="545"/>
                  </a:lnTo>
                  <a:lnTo>
                    <a:pt x="2005" y="545"/>
                  </a:lnTo>
                  <a:lnTo>
                    <a:pt x="2013" y="539"/>
                  </a:lnTo>
                  <a:lnTo>
                    <a:pt x="2018" y="534"/>
                  </a:lnTo>
                  <a:lnTo>
                    <a:pt x="2027" y="521"/>
                  </a:lnTo>
                  <a:lnTo>
                    <a:pt x="2027" y="521"/>
                  </a:lnTo>
                  <a:lnTo>
                    <a:pt x="2031" y="516"/>
                  </a:lnTo>
                  <a:lnTo>
                    <a:pt x="2036" y="512"/>
                  </a:lnTo>
                  <a:lnTo>
                    <a:pt x="2036" y="512"/>
                  </a:lnTo>
                  <a:lnTo>
                    <a:pt x="2045" y="508"/>
                  </a:lnTo>
                  <a:lnTo>
                    <a:pt x="2053" y="503"/>
                  </a:lnTo>
                  <a:lnTo>
                    <a:pt x="2053" y="503"/>
                  </a:lnTo>
                  <a:lnTo>
                    <a:pt x="2058" y="498"/>
                  </a:lnTo>
                  <a:lnTo>
                    <a:pt x="2062" y="492"/>
                  </a:lnTo>
                  <a:lnTo>
                    <a:pt x="2062" y="492"/>
                  </a:lnTo>
                  <a:lnTo>
                    <a:pt x="2065" y="489"/>
                  </a:lnTo>
                  <a:lnTo>
                    <a:pt x="2069" y="487"/>
                  </a:lnTo>
                  <a:lnTo>
                    <a:pt x="2080" y="483"/>
                  </a:lnTo>
                  <a:lnTo>
                    <a:pt x="2100" y="483"/>
                  </a:lnTo>
                  <a:lnTo>
                    <a:pt x="2100" y="483"/>
                  </a:lnTo>
                  <a:lnTo>
                    <a:pt x="2116" y="483"/>
                  </a:lnTo>
                  <a:lnTo>
                    <a:pt x="2129" y="480"/>
                  </a:lnTo>
                  <a:lnTo>
                    <a:pt x="2143" y="474"/>
                  </a:lnTo>
                  <a:lnTo>
                    <a:pt x="2156" y="469"/>
                  </a:lnTo>
                  <a:lnTo>
                    <a:pt x="2156" y="469"/>
                  </a:lnTo>
                  <a:lnTo>
                    <a:pt x="2167" y="461"/>
                  </a:lnTo>
                  <a:lnTo>
                    <a:pt x="2176" y="456"/>
                  </a:lnTo>
                  <a:lnTo>
                    <a:pt x="2176" y="456"/>
                  </a:lnTo>
                  <a:lnTo>
                    <a:pt x="2187" y="451"/>
                  </a:lnTo>
                  <a:lnTo>
                    <a:pt x="2197" y="447"/>
                  </a:lnTo>
                  <a:lnTo>
                    <a:pt x="2197" y="447"/>
                  </a:lnTo>
                  <a:lnTo>
                    <a:pt x="2201" y="445"/>
                  </a:lnTo>
                  <a:lnTo>
                    <a:pt x="2206" y="442"/>
                  </a:lnTo>
                  <a:lnTo>
                    <a:pt x="2210" y="436"/>
                  </a:lnTo>
                  <a:lnTo>
                    <a:pt x="2210" y="434"/>
                  </a:lnTo>
                  <a:lnTo>
                    <a:pt x="2208" y="432"/>
                  </a:lnTo>
                  <a:lnTo>
                    <a:pt x="2208" y="432"/>
                  </a:lnTo>
                  <a:close/>
                  <a:moveTo>
                    <a:pt x="1318" y="1775"/>
                  </a:moveTo>
                  <a:lnTo>
                    <a:pt x="1318" y="1775"/>
                  </a:lnTo>
                  <a:lnTo>
                    <a:pt x="1310" y="1775"/>
                  </a:lnTo>
                  <a:lnTo>
                    <a:pt x="1303" y="1773"/>
                  </a:lnTo>
                  <a:lnTo>
                    <a:pt x="1296" y="1771"/>
                  </a:lnTo>
                  <a:lnTo>
                    <a:pt x="1291" y="1766"/>
                  </a:lnTo>
                  <a:lnTo>
                    <a:pt x="1291" y="1766"/>
                  </a:lnTo>
                  <a:lnTo>
                    <a:pt x="1289" y="1761"/>
                  </a:lnTo>
                  <a:lnTo>
                    <a:pt x="1287" y="1753"/>
                  </a:lnTo>
                  <a:lnTo>
                    <a:pt x="1285" y="1741"/>
                  </a:lnTo>
                  <a:lnTo>
                    <a:pt x="1285" y="1741"/>
                  </a:lnTo>
                  <a:lnTo>
                    <a:pt x="1283" y="1735"/>
                  </a:lnTo>
                  <a:lnTo>
                    <a:pt x="1280" y="1732"/>
                  </a:lnTo>
                  <a:lnTo>
                    <a:pt x="1274" y="1723"/>
                  </a:lnTo>
                  <a:lnTo>
                    <a:pt x="1274" y="1723"/>
                  </a:lnTo>
                  <a:lnTo>
                    <a:pt x="1272" y="1717"/>
                  </a:lnTo>
                  <a:lnTo>
                    <a:pt x="1272" y="1712"/>
                  </a:lnTo>
                  <a:lnTo>
                    <a:pt x="1271" y="1701"/>
                  </a:lnTo>
                  <a:lnTo>
                    <a:pt x="1271" y="1701"/>
                  </a:lnTo>
                  <a:lnTo>
                    <a:pt x="1271" y="1688"/>
                  </a:lnTo>
                  <a:lnTo>
                    <a:pt x="1272" y="1679"/>
                  </a:lnTo>
                  <a:lnTo>
                    <a:pt x="1272" y="1668"/>
                  </a:lnTo>
                  <a:lnTo>
                    <a:pt x="1269" y="1657"/>
                  </a:lnTo>
                  <a:lnTo>
                    <a:pt x="1269" y="1657"/>
                  </a:lnTo>
                  <a:lnTo>
                    <a:pt x="1263" y="1650"/>
                  </a:lnTo>
                  <a:lnTo>
                    <a:pt x="1254" y="1645"/>
                  </a:lnTo>
                  <a:lnTo>
                    <a:pt x="1254" y="1645"/>
                  </a:lnTo>
                  <a:lnTo>
                    <a:pt x="1249" y="1643"/>
                  </a:lnTo>
                  <a:lnTo>
                    <a:pt x="1242" y="1643"/>
                  </a:lnTo>
                  <a:lnTo>
                    <a:pt x="1227" y="1647"/>
                  </a:lnTo>
                  <a:lnTo>
                    <a:pt x="1227" y="1647"/>
                  </a:lnTo>
                  <a:lnTo>
                    <a:pt x="1216" y="1648"/>
                  </a:lnTo>
                  <a:lnTo>
                    <a:pt x="1205" y="1650"/>
                  </a:lnTo>
                  <a:lnTo>
                    <a:pt x="1205" y="1650"/>
                  </a:lnTo>
                  <a:lnTo>
                    <a:pt x="1200" y="1648"/>
                  </a:lnTo>
                  <a:lnTo>
                    <a:pt x="1196" y="1647"/>
                  </a:lnTo>
                  <a:lnTo>
                    <a:pt x="1195" y="1643"/>
                  </a:lnTo>
                  <a:lnTo>
                    <a:pt x="1196" y="1638"/>
                  </a:lnTo>
                  <a:lnTo>
                    <a:pt x="1196" y="1638"/>
                  </a:lnTo>
                  <a:lnTo>
                    <a:pt x="1205" y="1627"/>
                  </a:lnTo>
                  <a:lnTo>
                    <a:pt x="1209" y="1621"/>
                  </a:lnTo>
                  <a:lnTo>
                    <a:pt x="1211" y="1614"/>
                  </a:lnTo>
                  <a:lnTo>
                    <a:pt x="1211" y="1614"/>
                  </a:lnTo>
                  <a:lnTo>
                    <a:pt x="1211" y="1610"/>
                  </a:lnTo>
                  <a:lnTo>
                    <a:pt x="1211" y="1607"/>
                  </a:lnTo>
                  <a:lnTo>
                    <a:pt x="1207" y="1601"/>
                  </a:lnTo>
                  <a:lnTo>
                    <a:pt x="1207" y="1601"/>
                  </a:lnTo>
                  <a:lnTo>
                    <a:pt x="1204" y="1596"/>
                  </a:lnTo>
                  <a:lnTo>
                    <a:pt x="1204" y="1594"/>
                  </a:lnTo>
                  <a:lnTo>
                    <a:pt x="1205" y="1592"/>
                  </a:lnTo>
                  <a:lnTo>
                    <a:pt x="1205" y="1592"/>
                  </a:lnTo>
                  <a:lnTo>
                    <a:pt x="1209" y="1594"/>
                  </a:lnTo>
                  <a:lnTo>
                    <a:pt x="1213" y="1596"/>
                  </a:lnTo>
                  <a:lnTo>
                    <a:pt x="1213" y="1596"/>
                  </a:lnTo>
                  <a:lnTo>
                    <a:pt x="1220" y="1596"/>
                  </a:lnTo>
                  <a:lnTo>
                    <a:pt x="1220" y="1596"/>
                  </a:lnTo>
                  <a:lnTo>
                    <a:pt x="1220" y="1592"/>
                  </a:lnTo>
                  <a:lnTo>
                    <a:pt x="1220" y="1589"/>
                  </a:lnTo>
                  <a:lnTo>
                    <a:pt x="1220" y="1580"/>
                  </a:lnTo>
                  <a:lnTo>
                    <a:pt x="1220" y="1580"/>
                  </a:lnTo>
                  <a:lnTo>
                    <a:pt x="1225" y="1565"/>
                  </a:lnTo>
                  <a:lnTo>
                    <a:pt x="1225" y="1565"/>
                  </a:lnTo>
                  <a:lnTo>
                    <a:pt x="1227" y="1554"/>
                  </a:lnTo>
                  <a:lnTo>
                    <a:pt x="1227" y="1547"/>
                  </a:lnTo>
                  <a:lnTo>
                    <a:pt x="1225" y="1542"/>
                  </a:lnTo>
                  <a:lnTo>
                    <a:pt x="1225" y="1542"/>
                  </a:lnTo>
                  <a:lnTo>
                    <a:pt x="1222" y="1538"/>
                  </a:lnTo>
                  <a:lnTo>
                    <a:pt x="1218" y="1536"/>
                  </a:lnTo>
                  <a:lnTo>
                    <a:pt x="1211" y="1534"/>
                  </a:lnTo>
                  <a:lnTo>
                    <a:pt x="1211" y="1534"/>
                  </a:lnTo>
                  <a:lnTo>
                    <a:pt x="1202" y="1534"/>
                  </a:lnTo>
                  <a:lnTo>
                    <a:pt x="1195" y="1538"/>
                  </a:lnTo>
                  <a:lnTo>
                    <a:pt x="1186" y="1543"/>
                  </a:lnTo>
                  <a:lnTo>
                    <a:pt x="1180" y="1549"/>
                  </a:lnTo>
                  <a:lnTo>
                    <a:pt x="1180" y="1549"/>
                  </a:lnTo>
                  <a:lnTo>
                    <a:pt x="1175" y="1554"/>
                  </a:lnTo>
                  <a:lnTo>
                    <a:pt x="1171" y="1562"/>
                  </a:lnTo>
                  <a:lnTo>
                    <a:pt x="1164" y="1576"/>
                  </a:lnTo>
                  <a:lnTo>
                    <a:pt x="1164" y="1576"/>
                  </a:lnTo>
                  <a:lnTo>
                    <a:pt x="1162" y="1581"/>
                  </a:lnTo>
                  <a:lnTo>
                    <a:pt x="1158" y="1585"/>
                  </a:lnTo>
                  <a:lnTo>
                    <a:pt x="1148" y="1589"/>
                  </a:lnTo>
                  <a:lnTo>
                    <a:pt x="1137" y="1592"/>
                  </a:lnTo>
                  <a:lnTo>
                    <a:pt x="1128" y="1594"/>
                  </a:lnTo>
                  <a:lnTo>
                    <a:pt x="1128" y="1594"/>
                  </a:lnTo>
                  <a:lnTo>
                    <a:pt x="1117" y="1598"/>
                  </a:lnTo>
                  <a:lnTo>
                    <a:pt x="1111" y="1598"/>
                  </a:lnTo>
                  <a:lnTo>
                    <a:pt x="1106" y="1598"/>
                  </a:lnTo>
                  <a:lnTo>
                    <a:pt x="1106" y="1598"/>
                  </a:lnTo>
                  <a:lnTo>
                    <a:pt x="1100" y="1594"/>
                  </a:lnTo>
                  <a:lnTo>
                    <a:pt x="1097" y="1589"/>
                  </a:lnTo>
                  <a:lnTo>
                    <a:pt x="1091" y="1578"/>
                  </a:lnTo>
                  <a:lnTo>
                    <a:pt x="1091" y="1578"/>
                  </a:lnTo>
                  <a:lnTo>
                    <a:pt x="1086" y="1569"/>
                  </a:lnTo>
                  <a:lnTo>
                    <a:pt x="1081" y="1562"/>
                  </a:lnTo>
                  <a:lnTo>
                    <a:pt x="1081" y="1562"/>
                  </a:lnTo>
                  <a:lnTo>
                    <a:pt x="1073" y="1551"/>
                  </a:lnTo>
                  <a:lnTo>
                    <a:pt x="1070" y="1536"/>
                  </a:lnTo>
                  <a:lnTo>
                    <a:pt x="1066" y="1524"/>
                  </a:lnTo>
                  <a:lnTo>
                    <a:pt x="1066" y="1511"/>
                  </a:lnTo>
                  <a:lnTo>
                    <a:pt x="1066" y="1511"/>
                  </a:lnTo>
                  <a:lnTo>
                    <a:pt x="1066" y="1496"/>
                  </a:lnTo>
                  <a:lnTo>
                    <a:pt x="1070" y="1482"/>
                  </a:lnTo>
                  <a:lnTo>
                    <a:pt x="1070" y="1482"/>
                  </a:lnTo>
                  <a:lnTo>
                    <a:pt x="1073" y="1473"/>
                  </a:lnTo>
                  <a:lnTo>
                    <a:pt x="1073" y="1467"/>
                  </a:lnTo>
                  <a:lnTo>
                    <a:pt x="1075" y="1462"/>
                  </a:lnTo>
                  <a:lnTo>
                    <a:pt x="1075" y="1462"/>
                  </a:lnTo>
                  <a:lnTo>
                    <a:pt x="1073" y="1449"/>
                  </a:lnTo>
                  <a:lnTo>
                    <a:pt x="1073" y="1444"/>
                  </a:lnTo>
                  <a:lnTo>
                    <a:pt x="1073" y="1437"/>
                  </a:lnTo>
                  <a:lnTo>
                    <a:pt x="1073" y="1437"/>
                  </a:lnTo>
                  <a:lnTo>
                    <a:pt x="1075" y="1428"/>
                  </a:lnTo>
                  <a:lnTo>
                    <a:pt x="1079" y="1420"/>
                  </a:lnTo>
                  <a:lnTo>
                    <a:pt x="1088" y="1406"/>
                  </a:lnTo>
                  <a:lnTo>
                    <a:pt x="1088" y="1406"/>
                  </a:lnTo>
                  <a:lnTo>
                    <a:pt x="1090" y="1402"/>
                  </a:lnTo>
                  <a:lnTo>
                    <a:pt x="1093" y="1399"/>
                  </a:lnTo>
                  <a:lnTo>
                    <a:pt x="1093" y="1399"/>
                  </a:lnTo>
                  <a:lnTo>
                    <a:pt x="1102" y="1393"/>
                  </a:lnTo>
                  <a:lnTo>
                    <a:pt x="1111" y="1388"/>
                  </a:lnTo>
                  <a:lnTo>
                    <a:pt x="1111" y="1388"/>
                  </a:lnTo>
                  <a:lnTo>
                    <a:pt x="1131" y="1377"/>
                  </a:lnTo>
                  <a:lnTo>
                    <a:pt x="1140" y="1375"/>
                  </a:lnTo>
                  <a:lnTo>
                    <a:pt x="1151" y="1373"/>
                  </a:lnTo>
                  <a:lnTo>
                    <a:pt x="1151" y="1373"/>
                  </a:lnTo>
                  <a:lnTo>
                    <a:pt x="1160" y="1377"/>
                  </a:lnTo>
                  <a:lnTo>
                    <a:pt x="1171" y="1382"/>
                  </a:lnTo>
                  <a:lnTo>
                    <a:pt x="1182" y="1386"/>
                  </a:lnTo>
                  <a:lnTo>
                    <a:pt x="1187" y="1386"/>
                  </a:lnTo>
                  <a:lnTo>
                    <a:pt x="1193" y="1386"/>
                  </a:lnTo>
                  <a:lnTo>
                    <a:pt x="1193" y="1386"/>
                  </a:lnTo>
                  <a:lnTo>
                    <a:pt x="1195" y="1382"/>
                  </a:lnTo>
                  <a:lnTo>
                    <a:pt x="1196" y="1379"/>
                  </a:lnTo>
                  <a:lnTo>
                    <a:pt x="1196" y="1375"/>
                  </a:lnTo>
                  <a:lnTo>
                    <a:pt x="1196" y="1370"/>
                  </a:lnTo>
                  <a:lnTo>
                    <a:pt x="1196" y="1370"/>
                  </a:lnTo>
                  <a:lnTo>
                    <a:pt x="1200" y="1366"/>
                  </a:lnTo>
                  <a:lnTo>
                    <a:pt x="1207" y="1363"/>
                  </a:lnTo>
                  <a:lnTo>
                    <a:pt x="1222" y="1363"/>
                  </a:lnTo>
                  <a:lnTo>
                    <a:pt x="1222" y="1363"/>
                  </a:lnTo>
                  <a:lnTo>
                    <a:pt x="1234" y="1363"/>
                  </a:lnTo>
                  <a:lnTo>
                    <a:pt x="1249" y="1364"/>
                  </a:lnTo>
                  <a:lnTo>
                    <a:pt x="1260" y="1370"/>
                  </a:lnTo>
                  <a:lnTo>
                    <a:pt x="1271" y="1379"/>
                  </a:lnTo>
                  <a:lnTo>
                    <a:pt x="1271" y="1379"/>
                  </a:lnTo>
                  <a:lnTo>
                    <a:pt x="1276" y="1384"/>
                  </a:lnTo>
                  <a:lnTo>
                    <a:pt x="1280" y="1390"/>
                  </a:lnTo>
                  <a:lnTo>
                    <a:pt x="1283" y="1402"/>
                  </a:lnTo>
                  <a:lnTo>
                    <a:pt x="1291" y="1428"/>
                  </a:lnTo>
                  <a:lnTo>
                    <a:pt x="1291" y="1428"/>
                  </a:lnTo>
                  <a:lnTo>
                    <a:pt x="1294" y="1437"/>
                  </a:lnTo>
                  <a:lnTo>
                    <a:pt x="1300" y="1446"/>
                  </a:lnTo>
                  <a:lnTo>
                    <a:pt x="1307" y="1455"/>
                  </a:lnTo>
                  <a:lnTo>
                    <a:pt x="1318" y="1458"/>
                  </a:lnTo>
                  <a:lnTo>
                    <a:pt x="1318" y="1458"/>
                  </a:lnTo>
                  <a:lnTo>
                    <a:pt x="1323" y="1460"/>
                  </a:lnTo>
                  <a:lnTo>
                    <a:pt x="1327" y="1458"/>
                  </a:lnTo>
                  <a:lnTo>
                    <a:pt x="1329" y="1455"/>
                  </a:lnTo>
                  <a:lnTo>
                    <a:pt x="1330" y="1451"/>
                  </a:lnTo>
                  <a:lnTo>
                    <a:pt x="1332" y="1442"/>
                  </a:lnTo>
                  <a:lnTo>
                    <a:pt x="1332" y="1433"/>
                  </a:lnTo>
                  <a:lnTo>
                    <a:pt x="1332" y="1433"/>
                  </a:lnTo>
                  <a:lnTo>
                    <a:pt x="1329" y="1422"/>
                  </a:lnTo>
                  <a:lnTo>
                    <a:pt x="1325" y="1411"/>
                  </a:lnTo>
                  <a:lnTo>
                    <a:pt x="1316" y="1390"/>
                  </a:lnTo>
                  <a:lnTo>
                    <a:pt x="1316" y="1390"/>
                  </a:lnTo>
                  <a:lnTo>
                    <a:pt x="1312" y="1379"/>
                  </a:lnTo>
                  <a:lnTo>
                    <a:pt x="1310" y="1366"/>
                  </a:lnTo>
                  <a:lnTo>
                    <a:pt x="1312" y="1355"/>
                  </a:lnTo>
                  <a:lnTo>
                    <a:pt x="1318" y="1343"/>
                  </a:lnTo>
                  <a:lnTo>
                    <a:pt x="1318" y="1343"/>
                  </a:lnTo>
                  <a:lnTo>
                    <a:pt x="1323" y="1334"/>
                  </a:lnTo>
                  <a:lnTo>
                    <a:pt x="1332" y="1323"/>
                  </a:lnTo>
                  <a:lnTo>
                    <a:pt x="1350" y="1305"/>
                  </a:lnTo>
                  <a:lnTo>
                    <a:pt x="1350" y="1305"/>
                  </a:lnTo>
                  <a:lnTo>
                    <a:pt x="1365" y="1294"/>
                  </a:lnTo>
                  <a:lnTo>
                    <a:pt x="1372" y="1287"/>
                  </a:lnTo>
                  <a:lnTo>
                    <a:pt x="1379" y="1279"/>
                  </a:lnTo>
                  <a:lnTo>
                    <a:pt x="1379" y="1279"/>
                  </a:lnTo>
                  <a:lnTo>
                    <a:pt x="1383" y="1268"/>
                  </a:lnTo>
                  <a:lnTo>
                    <a:pt x="1385" y="1258"/>
                  </a:lnTo>
                  <a:lnTo>
                    <a:pt x="1385" y="1258"/>
                  </a:lnTo>
                  <a:lnTo>
                    <a:pt x="1383" y="1245"/>
                  </a:lnTo>
                  <a:lnTo>
                    <a:pt x="1383" y="1245"/>
                  </a:lnTo>
                  <a:lnTo>
                    <a:pt x="1383" y="1229"/>
                  </a:lnTo>
                  <a:lnTo>
                    <a:pt x="1383" y="1229"/>
                  </a:lnTo>
                  <a:lnTo>
                    <a:pt x="1379" y="1212"/>
                  </a:lnTo>
                  <a:lnTo>
                    <a:pt x="1379" y="1203"/>
                  </a:lnTo>
                  <a:lnTo>
                    <a:pt x="1381" y="1196"/>
                  </a:lnTo>
                  <a:lnTo>
                    <a:pt x="1381" y="1196"/>
                  </a:lnTo>
                  <a:lnTo>
                    <a:pt x="1383" y="1191"/>
                  </a:lnTo>
                  <a:lnTo>
                    <a:pt x="1386" y="1185"/>
                  </a:lnTo>
                  <a:lnTo>
                    <a:pt x="1390" y="1182"/>
                  </a:lnTo>
                  <a:lnTo>
                    <a:pt x="1392" y="1182"/>
                  </a:lnTo>
                  <a:lnTo>
                    <a:pt x="1396" y="1183"/>
                  </a:lnTo>
                  <a:lnTo>
                    <a:pt x="1396" y="1183"/>
                  </a:lnTo>
                  <a:lnTo>
                    <a:pt x="1396" y="1187"/>
                  </a:lnTo>
                  <a:lnTo>
                    <a:pt x="1396" y="1189"/>
                  </a:lnTo>
                  <a:lnTo>
                    <a:pt x="1394" y="1196"/>
                  </a:lnTo>
                  <a:lnTo>
                    <a:pt x="1394" y="1196"/>
                  </a:lnTo>
                  <a:lnTo>
                    <a:pt x="1394" y="1203"/>
                  </a:lnTo>
                  <a:lnTo>
                    <a:pt x="1394" y="1205"/>
                  </a:lnTo>
                  <a:lnTo>
                    <a:pt x="1396" y="1209"/>
                  </a:lnTo>
                  <a:lnTo>
                    <a:pt x="1396" y="1209"/>
                  </a:lnTo>
                  <a:lnTo>
                    <a:pt x="1399" y="1212"/>
                  </a:lnTo>
                  <a:lnTo>
                    <a:pt x="1405" y="1212"/>
                  </a:lnTo>
                  <a:lnTo>
                    <a:pt x="1408" y="1212"/>
                  </a:lnTo>
                  <a:lnTo>
                    <a:pt x="1412" y="1209"/>
                  </a:lnTo>
                  <a:lnTo>
                    <a:pt x="1412" y="1209"/>
                  </a:lnTo>
                  <a:lnTo>
                    <a:pt x="1414" y="1203"/>
                  </a:lnTo>
                  <a:lnTo>
                    <a:pt x="1412" y="1200"/>
                  </a:lnTo>
                  <a:lnTo>
                    <a:pt x="1412" y="1191"/>
                  </a:lnTo>
                  <a:lnTo>
                    <a:pt x="1412" y="1191"/>
                  </a:lnTo>
                  <a:lnTo>
                    <a:pt x="1412" y="1185"/>
                  </a:lnTo>
                  <a:lnTo>
                    <a:pt x="1414" y="1182"/>
                  </a:lnTo>
                  <a:lnTo>
                    <a:pt x="1414" y="1182"/>
                  </a:lnTo>
                  <a:lnTo>
                    <a:pt x="1421" y="1173"/>
                  </a:lnTo>
                  <a:lnTo>
                    <a:pt x="1428" y="1163"/>
                  </a:lnTo>
                  <a:lnTo>
                    <a:pt x="1428" y="1163"/>
                  </a:lnTo>
                  <a:lnTo>
                    <a:pt x="1430" y="1160"/>
                  </a:lnTo>
                  <a:lnTo>
                    <a:pt x="1430" y="1154"/>
                  </a:lnTo>
                  <a:lnTo>
                    <a:pt x="1430" y="1154"/>
                  </a:lnTo>
                  <a:lnTo>
                    <a:pt x="1437" y="1142"/>
                  </a:lnTo>
                  <a:lnTo>
                    <a:pt x="1437" y="1142"/>
                  </a:lnTo>
                  <a:lnTo>
                    <a:pt x="1455" y="1120"/>
                  </a:lnTo>
                  <a:lnTo>
                    <a:pt x="1473" y="1098"/>
                  </a:lnTo>
                  <a:lnTo>
                    <a:pt x="1473" y="1098"/>
                  </a:lnTo>
                  <a:lnTo>
                    <a:pt x="1491" y="1082"/>
                  </a:lnTo>
                  <a:lnTo>
                    <a:pt x="1501" y="1077"/>
                  </a:lnTo>
                  <a:lnTo>
                    <a:pt x="1511" y="1073"/>
                  </a:lnTo>
                  <a:lnTo>
                    <a:pt x="1511" y="1073"/>
                  </a:lnTo>
                  <a:lnTo>
                    <a:pt x="1522" y="1071"/>
                  </a:lnTo>
                  <a:lnTo>
                    <a:pt x="1526" y="1069"/>
                  </a:lnTo>
                  <a:lnTo>
                    <a:pt x="1529" y="1066"/>
                  </a:lnTo>
                  <a:lnTo>
                    <a:pt x="1529" y="1066"/>
                  </a:lnTo>
                  <a:lnTo>
                    <a:pt x="1533" y="1059"/>
                  </a:lnTo>
                  <a:lnTo>
                    <a:pt x="1535" y="1057"/>
                  </a:lnTo>
                  <a:lnTo>
                    <a:pt x="1539" y="1055"/>
                  </a:lnTo>
                  <a:lnTo>
                    <a:pt x="1539" y="1055"/>
                  </a:lnTo>
                  <a:lnTo>
                    <a:pt x="1544" y="1051"/>
                  </a:lnTo>
                  <a:lnTo>
                    <a:pt x="1553" y="1049"/>
                  </a:lnTo>
                  <a:lnTo>
                    <a:pt x="1557" y="1049"/>
                  </a:lnTo>
                  <a:lnTo>
                    <a:pt x="1560" y="1051"/>
                  </a:lnTo>
                  <a:lnTo>
                    <a:pt x="1562" y="1053"/>
                  </a:lnTo>
                  <a:lnTo>
                    <a:pt x="1562" y="1057"/>
                  </a:lnTo>
                  <a:lnTo>
                    <a:pt x="1562" y="1057"/>
                  </a:lnTo>
                  <a:lnTo>
                    <a:pt x="1562" y="1059"/>
                  </a:lnTo>
                  <a:lnTo>
                    <a:pt x="1558" y="1062"/>
                  </a:lnTo>
                  <a:lnTo>
                    <a:pt x="1553" y="1068"/>
                  </a:lnTo>
                  <a:lnTo>
                    <a:pt x="1553" y="1068"/>
                  </a:lnTo>
                  <a:lnTo>
                    <a:pt x="1549" y="1069"/>
                  </a:lnTo>
                  <a:lnTo>
                    <a:pt x="1548" y="1073"/>
                  </a:lnTo>
                  <a:lnTo>
                    <a:pt x="1548" y="1078"/>
                  </a:lnTo>
                  <a:lnTo>
                    <a:pt x="1549" y="1082"/>
                  </a:lnTo>
                  <a:lnTo>
                    <a:pt x="1549" y="1082"/>
                  </a:lnTo>
                  <a:lnTo>
                    <a:pt x="1553" y="1086"/>
                  </a:lnTo>
                  <a:lnTo>
                    <a:pt x="1558" y="1087"/>
                  </a:lnTo>
                  <a:lnTo>
                    <a:pt x="1567" y="1089"/>
                  </a:lnTo>
                  <a:lnTo>
                    <a:pt x="1567" y="1089"/>
                  </a:lnTo>
                  <a:lnTo>
                    <a:pt x="1573" y="1089"/>
                  </a:lnTo>
                  <a:lnTo>
                    <a:pt x="1578" y="1087"/>
                  </a:lnTo>
                  <a:lnTo>
                    <a:pt x="1586" y="1080"/>
                  </a:lnTo>
                  <a:lnTo>
                    <a:pt x="1586" y="1080"/>
                  </a:lnTo>
                  <a:lnTo>
                    <a:pt x="1591" y="1071"/>
                  </a:lnTo>
                  <a:lnTo>
                    <a:pt x="1598" y="1064"/>
                  </a:lnTo>
                  <a:lnTo>
                    <a:pt x="1598" y="1064"/>
                  </a:lnTo>
                  <a:lnTo>
                    <a:pt x="1607" y="1059"/>
                  </a:lnTo>
                  <a:lnTo>
                    <a:pt x="1613" y="1057"/>
                  </a:lnTo>
                  <a:lnTo>
                    <a:pt x="1616" y="1053"/>
                  </a:lnTo>
                  <a:lnTo>
                    <a:pt x="1616" y="1053"/>
                  </a:lnTo>
                  <a:lnTo>
                    <a:pt x="1616" y="1049"/>
                  </a:lnTo>
                  <a:lnTo>
                    <a:pt x="1615" y="1046"/>
                  </a:lnTo>
                  <a:lnTo>
                    <a:pt x="1611" y="1044"/>
                  </a:lnTo>
                  <a:lnTo>
                    <a:pt x="1605" y="1044"/>
                  </a:lnTo>
                  <a:lnTo>
                    <a:pt x="1589" y="1044"/>
                  </a:lnTo>
                  <a:lnTo>
                    <a:pt x="1589" y="1044"/>
                  </a:lnTo>
                  <a:lnTo>
                    <a:pt x="1580" y="1040"/>
                  </a:lnTo>
                  <a:lnTo>
                    <a:pt x="1575" y="1033"/>
                  </a:lnTo>
                  <a:lnTo>
                    <a:pt x="1569" y="1028"/>
                  </a:lnTo>
                  <a:lnTo>
                    <a:pt x="1567" y="1019"/>
                  </a:lnTo>
                  <a:lnTo>
                    <a:pt x="1567" y="1019"/>
                  </a:lnTo>
                  <a:lnTo>
                    <a:pt x="1566" y="1008"/>
                  </a:lnTo>
                  <a:lnTo>
                    <a:pt x="1564" y="1002"/>
                  </a:lnTo>
                  <a:lnTo>
                    <a:pt x="1560" y="997"/>
                  </a:lnTo>
                  <a:lnTo>
                    <a:pt x="1560" y="997"/>
                  </a:lnTo>
                  <a:lnTo>
                    <a:pt x="1555" y="995"/>
                  </a:lnTo>
                  <a:lnTo>
                    <a:pt x="1549" y="992"/>
                  </a:lnTo>
                  <a:lnTo>
                    <a:pt x="1549" y="992"/>
                  </a:lnTo>
                  <a:lnTo>
                    <a:pt x="1548" y="990"/>
                  </a:lnTo>
                  <a:lnTo>
                    <a:pt x="1548" y="986"/>
                  </a:lnTo>
                  <a:lnTo>
                    <a:pt x="1549" y="984"/>
                  </a:lnTo>
                  <a:lnTo>
                    <a:pt x="1551" y="983"/>
                  </a:lnTo>
                  <a:lnTo>
                    <a:pt x="1551" y="983"/>
                  </a:lnTo>
                  <a:lnTo>
                    <a:pt x="1555" y="981"/>
                  </a:lnTo>
                  <a:lnTo>
                    <a:pt x="1558" y="981"/>
                  </a:lnTo>
                  <a:lnTo>
                    <a:pt x="1562" y="981"/>
                  </a:lnTo>
                  <a:lnTo>
                    <a:pt x="1566" y="979"/>
                  </a:lnTo>
                  <a:lnTo>
                    <a:pt x="1566" y="979"/>
                  </a:lnTo>
                  <a:lnTo>
                    <a:pt x="1567" y="977"/>
                  </a:lnTo>
                  <a:lnTo>
                    <a:pt x="1569" y="973"/>
                  </a:lnTo>
                  <a:lnTo>
                    <a:pt x="1569" y="970"/>
                  </a:lnTo>
                  <a:lnTo>
                    <a:pt x="1569" y="966"/>
                  </a:lnTo>
                  <a:lnTo>
                    <a:pt x="1569" y="966"/>
                  </a:lnTo>
                  <a:lnTo>
                    <a:pt x="1564" y="959"/>
                  </a:lnTo>
                  <a:lnTo>
                    <a:pt x="1558" y="954"/>
                  </a:lnTo>
                  <a:lnTo>
                    <a:pt x="1549" y="954"/>
                  </a:lnTo>
                  <a:lnTo>
                    <a:pt x="1542" y="955"/>
                  </a:lnTo>
                  <a:lnTo>
                    <a:pt x="1542" y="955"/>
                  </a:lnTo>
                  <a:lnTo>
                    <a:pt x="1531" y="961"/>
                  </a:lnTo>
                  <a:lnTo>
                    <a:pt x="1531" y="961"/>
                  </a:lnTo>
                  <a:lnTo>
                    <a:pt x="1517" y="968"/>
                  </a:lnTo>
                  <a:lnTo>
                    <a:pt x="1510" y="973"/>
                  </a:lnTo>
                  <a:lnTo>
                    <a:pt x="1504" y="981"/>
                  </a:lnTo>
                  <a:lnTo>
                    <a:pt x="1504" y="981"/>
                  </a:lnTo>
                  <a:lnTo>
                    <a:pt x="1501" y="984"/>
                  </a:lnTo>
                  <a:lnTo>
                    <a:pt x="1499" y="986"/>
                  </a:lnTo>
                  <a:lnTo>
                    <a:pt x="1497" y="986"/>
                  </a:lnTo>
                  <a:lnTo>
                    <a:pt x="1497" y="986"/>
                  </a:lnTo>
                  <a:lnTo>
                    <a:pt x="1495" y="983"/>
                  </a:lnTo>
                  <a:lnTo>
                    <a:pt x="1495" y="979"/>
                  </a:lnTo>
                  <a:lnTo>
                    <a:pt x="1499" y="972"/>
                  </a:lnTo>
                  <a:lnTo>
                    <a:pt x="1499" y="972"/>
                  </a:lnTo>
                  <a:lnTo>
                    <a:pt x="1513" y="955"/>
                  </a:lnTo>
                  <a:lnTo>
                    <a:pt x="1513" y="955"/>
                  </a:lnTo>
                  <a:lnTo>
                    <a:pt x="1520" y="948"/>
                  </a:lnTo>
                  <a:lnTo>
                    <a:pt x="1528" y="943"/>
                  </a:lnTo>
                  <a:lnTo>
                    <a:pt x="1537" y="939"/>
                  </a:lnTo>
                  <a:lnTo>
                    <a:pt x="1548" y="935"/>
                  </a:lnTo>
                  <a:lnTo>
                    <a:pt x="1548" y="935"/>
                  </a:lnTo>
                  <a:lnTo>
                    <a:pt x="1562" y="935"/>
                  </a:lnTo>
                  <a:lnTo>
                    <a:pt x="1562" y="935"/>
                  </a:lnTo>
                  <a:lnTo>
                    <a:pt x="1600" y="935"/>
                  </a:lnTo>
                  <a:lnTo>
                    <a:pt x="1600" y="935"/>
                  </a:lnTo>
                  <a:lnTo>
                    <a:pt x="1615" y="935"/>
                  </a:lnTo>
                  <a:lnTo>
                    <a:pt x="1629" y="934"/>
                  </a:lnTo>
                  <a:lnTo>
                    <a:pt x="1629" y="934"/>
                  </a:lnTo>
                  <a:lnTo>
                    <a:pt x="1642" y="928"/>
                  </a:lnTo>
                  <a:lnTo>
                    <a:pt x="1642" y="928"/>
                  </a:lnTo>
                  <a:lnTo>
                    <a:pt x="1649" y="925"/>
                  </a:lnTo>
                  <a:lnTo>
                    <a:pt x="1658" y="919"/>
                  </a:lnTo>
                  <a:lnTo>
                    <a:pt x="1658" y="919"/>
                  </a:lnTo>
                  <a:lnTo>
                    <a:pt x="1660" y="916"/>
                  </a:lnTo>
                  <a:lnTo>
                    <a:pt x="1662" y="910"/>
                  </a:lnTo>
                  <a:lnTo>
                    <a:pt x="1662" y="907"/>
                  </a:lnTo>
                  <a:lnTo>
                    <a:pt x="1663" y="901"/>
                  </a:lnTo>
                  <a:lnTo>
                    <a:pt x="1663" y="901"/>
                  </a:lnTo>
                  <a:lnTo>
                    <a:pt x="1669" y="897"/>
                  </a:lnTo>
                  <a:lnTo>
                    <a:pt x="1674" y="896"/>
                  </a:lnTo>
                  <a:lnTo>
                    <a:pt x="1685" y="897"/>
                  </a:lnTo>
                  <a:lnTo>
                    <a:pt x="1696" y="899"/>
                  </a:lnTo>
                  <a:lnTo>
                    <a:pt x="1701" y="897"/>
                  </a:lnTo>
                  <a:lnTo>
                    <a:pt x="1707" y="896"/>
                  </a:lnTo>
                  <a:lnTo>
                    <a:pt x="1707" y="896"/>
                  </a:lnTo>
                  <a:lnTo>
                    <a:pt x="1710" y="890"/>
                  </a:lnTo>
                  <a:lnTo>
                    <a:pt x="1714" y="885"/>
                  </a:lnTo>
                  <a:lnTo>
                    <a:pt x="1716" y="879"/>
                  </a:lnTo>
                  <a:lnTo>
                    <a:pt x="1716" y="874"/>
                  </a:lnTo>
                  <a:lnTo>
                    <a:pt x="1716" y="874"/>
                  </a:lnTo>
                  <a:lnTo>
                    <a:pt x="1714" y="869"/>
                  </a:lnTo>
                  <a:lnTo>
                    <a:pt x="1712" y="865"/>
                  </a:lnTo>
                  <a:lnTo>
                    <a:pt x="1703" y="863"/>
                  </a:lnTo>
                  <a:lnTo>
                    <a:pt x="1703" y="863"/>
                  </a:lnTo>
                  <a:lnTo>
                    <a:pt x="1698" y="859"/>
                  </a:lnTo>
                  <a:lnTo>
                    <a:pt x="1694" y="858"/>
                  </a:lnTo>
                  <a:lnTo>
                    <a:pt x="1691" y="858"/>
                  </a:lnTo>
                  <a:lnTo>
                    <a:pt x="1691" y="858"/>
                  </a:lnTo>
                  <a:lnTo>
                    <a:pt x="1683" y="859"/>
                  </a:lnTo>
                  <a:lnTo>
                    <a:pt x="1678" y="863"/>
                  </a:lnTo>
                  <a:lnTo>
                    <a:pt x="1678" y="863"/>
                  </a:lnTo>
                  <a:lnTo>
                    <a:pt x="1665" y="870"/>
                  </a:lnTo>
                  <a:lnTo>
                    <a:pt x="1658" y="872"/>
                  </a:lnTo>
                  <a:lnTo>
                    <a:pt x="1651" y="872"/>
                  </a:lnTo>
                  <a:lnTo>
                    <a:pt x="1651" y="872"/>
                  </a:lnTo>
                  <a:lnTo>
                    <a:pt x="1645" y="872"/>
                  </a:lnTo>
                  <a:lnTo>
                    <a:pt x="1642" y="869"/>
                  </a:lnTo>
                  <a:lnTo>
                    <a:pt x="1640" y="865"/>
                  </a:lnTo>
                  <a:lnTo>
                    <a:pt x="1638" y="859"/>
                  </a:lnTo>
                  <a:lnTo>
                    <a:pt x="1638" y="859"/>
                  </a:lnTo>
                  <a:lnTo>
                    <a:pt x="1642" y="854"/>
                  </a:lnTo>
                  <a:lnTo>
                    <a:pt x="1645" y="850"/>
                  </a:lnTo>
                  <a:lnTo>
                    <a:pt x="1656" y="843"/>
                  </a:lnTo>
                  <a:lnTo>
                    <a:pt x="1656" y="843"/>
                  </a:lnTo>
                  <a:lnTo>
                    <a:pt x="1660" y="840"/>
                  </a:lnTo>
                  <a:lnTo>
                    <a:pt x="1662" y="836"/>
                  </a:lnTo>
                  <a:lnTo>
                    <a:pt x="1662" y="832"/>
                  </a:lnTo>
                  <a:lnTo>
                    <a:pt x="1658" y="829"/>
                  </a:lnTo>
                  <a:lnTo>
                    <a:pt x="1658" y="829"/>
                  </a:lnTo>
                  <a:lnTo>
                    <a:pt x="1651" y="827"/>
                  </a:lnTo>
                  <a:lnTo>
                    <a:pt x="1645" y="825"/>
                  </a:lnTo>
                  <a:lnTo>
                    <a:pt x="1633" y="823"/>
                  </a:lnTo>
                  <a:lnTo>
                    <a:pt x="1633" y="823"/>
                  </a:lnTo>
                  <a:lnTo>
                    <a:pt x="1625" y="821"/>
                  </a:lnTo>
                  <a:lnTo>
                    <a:pt x="1622" y="816"/>
                  </a:lnTo>
                  <a:lnTo>
                    <a:pt x="1622" y="811"/>
                  </a:lnTo>
                  <a:lnTo>
                    <a:pt x="1622" y="803"/>
                  </a:lnTo>
                  <a:lnTo>
                    <a:pt x="1622" y="803"/>
                  </a:lnTo>
                  <a:lnTo>
                    <a:pt x="1620" y="791"/>
                  </a:lnTo>
                  <a:lnTo>
                    <a:pt x="1620" y="791"/>
                  </a:lnTo>
                  <a:lnTo>
                    <a:pt x="1616" y="783"/>
                  </a:lnTo>
                  <a:lnTo>
                    <a:pt x="1615" y="776"/>
                  </a:lnTo>
                  <a:lnTo>
                    <a:pt x="1615" y="776"/>
                  </a:lnTo>
                  <a:lnTo>
                    <a:pt x="1613" y="758"/>
                  </a:lnTo>
                  <a:lnTo>
                    <a:pt x="1613" y="758"/>
                  </a:lnTo>
                  <a:lnTo>
                    <a:pt x="1611" y="751"/>
                  </a:lnTo>
                  <a:lnTo>
                    <a:pt x="1609" y="747"/>
                  </a:lnTo>
                  <a:lnTo>
                    <a:pt x="1607" y="742"/>
                  </a:lnTo>
                  <a:lnTo>
                    <a:pt x="1607" y="742"/>
                  </a:lnTo>
                  <a:lnTo>
                    <a:pt x="1596" y="733"/>
                  </a:lnTo>
                  <a:lnTo>
                    <a:pt x="1586" y="724"/>
                  </a:lnTo>
                  <a:lnTo>
                    <a:pt x="1586" y="724"/>
                  </a:lnTo>
                  <a:lnTo>
                    <a:pt x="1582" y="718"/>
                  </a:lnTo>
                  <a:lnTo>
                    <a:pt x="1582" y="715"/>
                  </a:lnTo>
                  <a:lnTo>
                    <a:pt x="1580" y="706"/>
                  </a:lnTo>
                  <a:lnTo>
                    <a:pt x="1580" y="706"/>
                  </a:lnTo>
                  <a:lnTo>
                    <a:pt x="1577" y="700"/>
                  </a:lnTo>
                  <a:lnTo>
                    <a:pt x="1573" y="695"/>
                  </a:lnTo>
                  <a:lnTo>
                    <a:pt x="1567" y="695"/>
                  </a:lnTo>
                  <a:lnTo>
                    <a:pt x="1562" y="697"/>
                  </a:lnTo>
                  <a:lnTo>
                    <a:pt x="1562" y="697"/>
                  </a:lnTo>
                  <a:lnTo>
                    <a:pt x="1558" y="700"/>
                  </a:lnTo>
                  <a:lnTo>
                    <a:pt x="1555" y="704"/>
                  </a:lnTo>
                  <a:lnTo>
                    <a:pt x="1549" y="715"/>
                  </a:lnTo>
                  <a:lnTo>
                    <a:pt x="1549" y="715"/>
                  </a:lnTo>
                  <a:lnTo>
                    <a:pt x="1542" y="720"/>
                  </a:lnTo>
                  <a:lnTo>
                    <a:pt x="1533" y="724"/>
                  </a:lnTo>
                  <a:lnTo>
                    <a:pt x="1522" y="724"/>
                  </a:lnTo>
                  <a:lnTo>
                    <a:pt x="1513" y="722"/>
                  </a:lnTo>
                  <a:lnTo>
                    <a:pt x="1513" y="722"/>
                  </a:lnTo>
                  <a:lnTo>
                    <a:pt x="1506" y="717"/>
                  </a:lnTo>
                  <a:lnTo>
                    <a:pt x="1499" y="711"/>
                  </a:lnTo>
                  <a:lnTo>
                    <a:pt x="1495" y="702"/>
                  </a:lnTo>
                  <a:lnTo>
                    <a:pt x="1493" y="695"/>
                  </a:lnTo>
                  <a:lnTo>
                    <a:pt x="1493" y="695"/>
                  </a:lnTo>
                  <a:lnTo>
                    <a:pt x="1491" y="679"/>
                  </a:lnTo>
                  <a:lnTo>
                    <a:pt x="1488" y="671"/>
                  </a:lnTo>
                  <a:lnTo>
                    <a:pt x="1482" y="664"/>
                  </a:lnTo>
                  <a:lnTo>
                    <a:pt x="1482" y="664"/>
                  </a:lnTo>
                  <a:lnTo>
                    <a:pt x="1475" y="659"/>
                  </a:lnTo>
                  <a:lnTo>
                    <a:pt x="1466" y="655"/>
                  </a:lnTo>
                  <a:lnTo>
                    <a:pt x="1459" y="650"/>
                  </a:lnTo>
                  <a:lnTo>
                    <a:pt x="1452" y="644"/>
                  </a:lnTo>
                  <a:lnTo>
                    <a:pt x="1452" y="644"/>
                  </a:lnTo>
                  <a:lnTo>
                    <a:pt x="1441" y="635"/>
                  </a:lnTo>
                  <a:lnTo>
                    <a:pt x="1435" y="630"/>
                  </a:lnTo>
                  <a:lnTo>
                    <a:pt x="1430" y="628"/>
                  </a:lnTo>
                  <a:lnTo>
                    <a:pt x="1430" y="628"/>
                  </a:lnTo>
                  <a:lnTo>
                    <a:pt x="1423" y="626"/>
                  </a:lnTo>
                  <a:lnTo>
                    <a:pt x="1414" y="628"/>
                  </a:lnTo>
                  <a:lnTo>
                    <a:pt x="1399" y="635"/>
                  </a:lnTo>
                  <a:lnTo>
                    <a:pt x="1399" y="635"/>
                  </a:lnTo>
                  <a:lnTo>
                    <a:pt x="1394" y="637"/>
                  </a:lnTo>
                  <a:lnTo>
                    <a:pt x="1386" y="639"/>
                  </a:lnTo>
                  <a:lnTo>
                    <a:pt x="1379" y="639"/>
                  </a:lnTo>
                  <a:lnTo>
                    <a:pt x="1374" y="641"/>
                  </a:lnTo>
                  <a:lnTo>
                    <a:pt x="1374" y="641"/>
                  </a:lnTo>
                  <a:lnTo>
                    <a:pt x="1370" y="642"/>
                  </a:lnTo>
                  <a:lnTo>
                    <a:pt x="1367" y="646"/>
                  </a:lnTo>
                  <a:lnTo>
                    <a:pt x="1367" y="650"/>
                  </a:lnTo>
                  <a:lnTo>
                    <a:pt x="1367" y="655"/>
                  </a:lnTo>
                  <a:lnTo>
                    <a:pt x="1368" y="666"/>
                  </a:lnTo>
                  <a:lnTo>
                    <a:pt x="1368" y="669"/>
                  </a:lnTo>
                  <a:lnTo>
                    <a:pt x="1367" y="675"/>
                  </a:lnTo>
                  <a:lnTo>
                    <a:pt x="1367" y="675"/>
                  </a:lnTo>
                  <a:lnTo>
                    <a:pt x="1365" y="679"/>
                  </a:lnTo>
                  <a:lnTo>
                    <a:pt x="1363" y="680"/>
                  </a:lnTo>
                  <a:lnTo>
                    <a:pt x="1365" y="684"/>
                  </a:lnTo>
                  <a:lnTo>
                    <a:pt x="1365" y="684"/>
                  </a:lnTo>
                  <a:lnTo>
                    <a:pt x="1367" y="688"/>
                  </a:lnTo>
                  <a:lnTo>
                    <a:pt x="1368" y="691"/>
                  </a:lnTo>
                  <a:lnTo>
                    <a:pt x="1368" y="691"/>
                  </a:lnTo>
                  <a:lnTo>
                    <a:pt x="1368" y="695"/>
                  </a:lnTo>
                  <a:lnTo>
                    <a:pt x="1367" y="698"/>
                  </a:lnTo>
                  <a:lnTo>
                    <a:pt x="1363" y="704"/>
                  </a:lnTo>
                  <a:lnTo>
                    <a:pt x="1363" y="704"/>
                  </a:lnTo>
                  <a:lnTo>
                    <a:pt x="1359" y="709"/>
                  </a:lnTo>
                  <a:lnTo>
                    <a:pt x="1354" y="713"/>
                  </a:lnTo>
                  <a:lnTo>
                    <a:pt x="1350" y="717"/>
                  </a:lnTo>
                  <a:lnTo>
                    <a:pt x="1348" y="722"/>
                  </a:lnTo>
                  <a:lnTo>
                    <a:pt x="1348" y="722"/>
                  </a:lnTo>
                  <a:lnTo>
                    <a:pt x="1348" y="726"/>
                  </a:lnTo>
                  <a:lnTo>
                    <a:pt x="1350" y="729"/>
                  </a:lnTo>
                  <a:lnTo>
                    <a:pt x="1356" y="733"/>
                  </a:lnTo>
                  <a:lnTo>
                    <a:pt x="1361" y="736"/>
                  </a:lnTo>
                  <a:lnTo>
                    <a:pt x="1367" y="740"/>
                  </a:lnTo>
                  <a:lnTo>
                    <a:pt x="1367" y="740"/>
                  </a:lnTo>
                  <a:lnTo>
                    <a:pt x="1370" y="747"/>
                  </a:lnTo>
                  <a:lnTo>
                    <a:pt x="1372" y="753"/>
                  </a:lnTo>
                  <a:lnTo>
                    <a:pt x="1372" y="753"/>
                  </a:lnTo>
                  <a:lnTo>
                    <a:pt x="1377" y="764"/>
                  </a:lnTo>
                  <a:lnTo>
                    <a:pt x="1381" y="773"/>
                  </a:lnTo>
                  <a:lnTo>
                    <a:pt x="1381" y="773"/>
                  </a:lnTo>
                  <a:lnTo>
                    <a:pt x="1383" y="785"/>
                  </a:lnTo>
                  <a:lnTo>
                    <a:pt x="1385" y="791"/>
                  </a:lnTo>
                  <a:lnTo>
                    <a:pt x="1383" y="796"/>
                  </a:lnTo>
                  <a:lnTo>
                    <a:pt x="1383" y="796"/>
                  </a:lnTo>
                  <a:lnTo>
                    <a:pt x="1377" y="807"/>
                  </a:lnTo>
                  <a:lnTo>
                    <a:pt x="1374" y="812"/>
                  </a:lnTo>
                  <a:lnTo>
                    <a:pt x="1368" y="816"/>
                  </a:lnTo>
                  <a:lnTo>
                    <a:pt x="1368" y="816"/>
                  </a:lnTo>
                  <a:lnTo>
                    <a:pt x="1359" y="821"/>
                  </a:lnTo>
                  <a:lnTo>
                    <a:pt x="1354" y="825"/>
                  </a:lnTo>
                  <a:lnTo>
                    <a:pt x="1350" y="831"/>
                  </a:lnTo>
                  <a:lnTo>
                    <a:pt x="1350" y="831"/>
                  </a:lnTo>
                  <a:lnTo>
                    <a:pt x="1347" y="836"/>
                  </a:lnTo>
                  <a:lnTo>
                    <a:pt x="1347" y="843"/>
                  </a:lnTo>
                  <a:lnTo>
                    <a:pt x="1350" y="859"/>
                  </a:lnTo>
                  <a:lnTo>
                    <a:pt x="1350" y="859"/>
                  </a:lnTo>
                  <a:lnTo>
                    <a:pt x="1350" y="865"/>
                  </a:lnTo>
                  <a:lnTo>
                    <a:pt x="1350" y="870"/>
                  </a:lnTo>
                  <a:lnTo>
                    <a:pt x="1348" y="878"/>
                  </a:lnTo>
                  <a:lnTo>
                    <a:pt x="1347" y="881"/>
                  </a:lnTo>
                  <a:lnTo>
                    <a:pt x="1347" y="881"/>
                  </a:lnTo>
                  <a:lnTo>
                    <a:pt x="1341" y="887"/>
                  </a:lnTo>
                  <a:lnTo>
                    <a:pt x="1336" y="888"/>
                  </a:lnTo>
                  <a:lnTo>
                    <a:pt x="1329" y="890"/>
                  </a:lnTo>
                  <a:lnTo>
                    <a:pt x="1323" y="890"/>
                  </a:lnTo>
                  <a:lnTo>
                    <a:pt x="1323" y="890"/>
                  </a:lnTo>
                  <a:lnTo>
                    <a:pt x="1318" y="888"/>
                  </a:lnTo>
                  <a:lnTo>
                    <a:pt x="1316" y="887"/>
                  </a:lnTo>
                  <a:lnTo>
                    <a:pt x="1310" y="879"/>
                  </a:lnTo>
                  <a:lnTo>
                    <a:pt x="1307" y="870"/>
                  </a:lnTo>
                  <a:lnTo>
                    <a:pt x="1305" y="863"/>
                  </a:lnTo>
                  <a:lnTo>
                    <a:pt x="1305" y="863"/>
                  </a:lnTo>
                  <a:lnTo>
                    <a:pt x="1303" y="854"/>
                  </a:lnTo>
                  <a:lnTo>
                    <a:pt x="1303" y="843"/>
                  </a:lnTo>
                  <a:lnTo>
                    <a:pt x="1303" y="832"/>
                  </a:lnTo>
                  <a:lnTo>
                    <a:pt x="1301" y="829"/>
                  </a:lnTo>
                  <a:lnTo>
                    <a:pt x="1298" y="825"/>
                  </a:lnTo>
                  <a:lnTo>
                    <a:pt x="1298" y="825"/>
                  </a:lnTo>
                  <a:lnTo>
                    <a:pt x="1291" y="820"/>
                  </a:lnTo>
                  <a:lnTo>
                    <a:pt x="1281" y="816"/>
                  </a:lnTo>
                  <a:lnTo>
                    <a:pt x="1263" y="812"/>
                  </a:lnTo>
                  <a:lnTo>
                    <a:pt x="1263" y="812"/>
                  </a:lnTo>
                  <a:lnTo>
                    <a:pt x="1253" y="811"/>
                  </a:lnTo>
                  <a:lnTo>
                    <a:pt x="1243" y="805"/>
                  </a:lnTo>
                  <a:lnTo>
                    <a:pt x="1225" y="793"/>
                  </a:lnTo>
                  <a:lnTo>
                    <a:pt x="1225" y="793"/>
                  </a:lnTo>
                  <a:lnTo>
                    <a:pt x="1216" y="785"/>
                  </a:lnTo>
                  <a:lnTo>
                    <a:pt x="1205" y="780"/>
                  </a:lnTo>
                  <a:lnTo>
                    <a:pt x="1205" y="780"/>
                  </a:lnTo>
                  <a:lnTo>
                    <a:pt x="1193" y="776"/>
                  </a:lnTo>
                  <a:lnTo>
                    <a:pt x="1180" y="773"/>
                  </a:lnTo>
                  <a:lnTo>
                    <a:pt x="1180" y="773"/>
                  </a:lnTo>
                  <a:lnTo>
                    <a:pt x="1166" y="769"/>
                  </a:lnTo>
                  <a:lnTo>
                    <a:pt x="1151" y="760"/>
                  </a:lnTo>
                  <a:lnTo>
                    <a:pt x="1146" y="756"/>
                  </a:lnTo>
                  <a:lnTo>
                    <a:pt x="1140" y="749"/>
                  </a:lnTo>
                  <a:lnTo>
                    <a:pt x="1137" y="742"/>
                  </a:lnTo>
                  <a:lnTo>
                    <a:pt x="1135" y="735"/>
                  </a:lnTo>
                  <a:lnTo>
                    <a:pt x="1135" y="735"/>
                  </a:lnTo>
                  <a:lnTo>
                    <a:pt x="1131" y="727"/>
                  </a:lnTo>
                  <a:lnTo>
                    <a:pt x="1126" y="720"/>
                  </a:lnTo>
                  <a:lnTo>
                    <a:pt x="1122" y="713"/>
                  </a:lnTo>
                  <a:lnTo>
                    <a:pt x="1117" y="706"/>
                  </a:lnTo>
                  <a:lnTo>
                    <a:pt x="1117" y="706"/>
                  </a:lnTo>
                  <a:lnTo>
                    <a:pt x="1115" y="695"/>
                  </a:lnTo>
                  <a:lnTo>
                    <a:pt x="1115" y="684"/>
                  </a:lnTo>
                  <a:lnTo>
                    <a:pt x="1119" y="675"/>
                  </a:lnTo>
                  <a:lnTo>
                    <a:pt x="1124" y="666"/>
                  </a:lnTo>
                  <a:lnTo>
                    <a:pt x="1124" y="666"/>
                  </a:lnTo>
                  <a:lnTo>
                    <a:pt x="1133" y="655"/>
                  </a:lnTo>
                  <a:lnTo>
                    <a:pt x="1144" y="648"/>
                  </a:lnTo>
                  <a:lnTo>
                    <a:pt x="1144" y="648"/>
                  </a:lnTo>
                  <a:lnTo>
                    <a:pt x="1153" y="641"/>
                  </a:lnTo>
                  <a:lnTo>
                    <a:pt x="1160" y="633"/>
                  </a:lnTo>
                  <a:lnTo>
                    <a:pt x="1160" y="633"/>
                  </a:lnTo>
                  <a:lnTo>
                    <a:pt x="1164" y="628"/>
                  </a:lnTo>
                  <a:lnTo>
                    <a:pt x="1166" y="622"/>
                  </a:lnTo>
                  <a:lnTo>
                    <a:pt x="1167" y="617"/>
                  </a:lnTo>
                  <a:lnTo>
                    <a:pt x="1169" y="613"/>
                  </a:lnTo>
                  <a:lnTo>
                    <a:pt x="1169" y="613"/>
                  </a:lnTo>
                  <a:lnTo>
                    <a:pt x="1173" y="610"/>
                  </a:lnTo>
                  <a:lnTo>
                    <a:pt x="1178" y="606"/>
                  </a:lnTo>
                  <a:lnTo>
                    <a:pt x="1178" y="606"/>
                  </a:lnTo>
                  <a:lnTo>
                    <a:pt x="1195" y="601"/>
                  </a:lnTo>
                  <a:lnTo>
                    <a:pt x="1209" y="595"/>
                  </a:lnTo>
                  <a:lnTo>
                    <a:pt x="1209" y="595"/>
                  </a:lnTo>
                  <a:lnTo>
                    <a:pt x="1216" y="592"/>
                  </a:lnTo>
                  <a:lnTo>
                    <a:pt x="1218" y="590"/>
                  </a:lnTo>
                  <a:lnTo>
                    <a:pt x="1220" y="586"/>
                  </a:lnTo>
                  <a:lnTo>
                    <a:pt x="1220" y="586"/>
                  </a:lnTo>
                  <a:lnTo>
                    <a:pt x="1216" y="579"/>
                  </a:lnTo>
                  <a:lnTo>
                    <a:pt x="1213" y="574"/>
                  </a:lnTo>
                  <a:lnTo>
                    <a:pt x="1213" y="574"/>
                  </a:lnTo>
                  <a:lnTo>
                    <a:pt x="1209" y="570"/>
                  </a:lnTo>
                  <a:lnTo>
                    <a:pt x="1205" y="568"/>
                  </a:lnTo>
                  <a:lnTo>
                    <a:pt x="1196" y="566"/>
                  </a:lnTo>
                  <a:lnTo>
                    <a:pt x="1196" y="566"/>
                  </a:lnTo>
                  <a:lnTo>
                    <a:pt x="1191" y="566"/>
                  </a:lnTo>
                  <a:lnTo>
                    <a:pt x="1184" y="566"/>
                  </a:lnTo>
                  <a:lnTo>
                    <a:pt x="1182" y="565"/>
                  </a:lnTo>
                  <a:lnTo>
                    <a:pt x="1180" y="563"/>
                  </a:lnTo>
                  <a:lnTo>
                    <a:pt x="1180" y="561"/>
                  </a:lnTo>
                  <a:lnTo>
                    <a:pt x="1182" y="557"/>
                  </a:lnTo>
                  <a:lnTo>
                    <a:pt x="1182" y="557"/>
                  </a:lnTo>
                  <a:lnTo>
                    <a:pt x="1184" y="555"/>
                  </a:lnTo>
                  <a:lnTo>
                    <a:pt x="1186" y="554"/>
                  </a:lnTo>
                  <a:lnTo>
                    <a:pt x="1193" y="552"/>
                  </a:lnTo>
                  <a:lnTo>
                    <a:pt x="1205" y="554"/>
                  </a:lnTo>
                  <a:lnTo>
                    <a:pt x="1205" y="554"/>
                  </a:lnTo>
                  <a:lnTo>
                    <a:pt x="1215" y="557"/>
                  </a:lnTo>
                  <a:lnTo>
                    <a:pt x="1220" y="559"/>
                  </a:lnTo>
                  <a:lnTo>
                    <a:pt x="1224" y="559"/>
                  </a:lnTo>
                  <a:lnTo>
                    <a:pt x="1224" y="559"/>
                  </a:lnTo>
                  <a:lnTo>
                    <a:pt x="1227" y="557"/>
                  </a:lnTo>
                  <a:lnTo>
                    <a:pt x="1231" y="555"/>
                  </a:lnTo>
                  <a:lnTo>
                    <a:pt x="1234" y="550"/>
                  </a:lnTo>
                  <a:lnTo>
                    <a:pt x="1238" y="543"/>
                  </a:lnTo>
                  <a:lnTo>
                    <a:pt x="1242" y="539"/>
                  </a:lnTo>
                  <a:lnTo>
                    <a:pt x="1245" y="537"/>
                  </a:lnTo>
                  <a:lnTo>
                    <a:pt x="1245" y="537"/>
                  </a:lnTo>
                  <a:lnTo>
                    <a:pt x="1249" y="537"/>
                  </a:lnTo>
                  <a:lnTo>
                    <a:pt x="1253" y="537"/>
                  </a:lnTo>
                  <a:lnTo>
                    <a:pt x="1258" y="541"/>
                  </a:lnTo>
                  <a:lnTo>
                    <a:pt x="1258" y="541"/>
                  </a:lnTo>
                  <a:lnTo>
                    <a:pt x="1263" y="541"/>
                  </a:lnTo>
                  <a:lnTo>
                    <a:pt x="1267" y="541"/>
                  </a:lnTo>
                  <a:lnTo>
                    <a:pt x="1276" y="539"/>
                  </a:lnTo>
                  <a:lnTo>
                    <a:pt x="1291" y="530"/>
                  </a:lnTo>
                  <a:lnTo>
                    <a:pt x="1291" y="530"/>
                  </a:lnTo>
                  <a:lnTo>
                    <a:pt x="1305" y="525"/>
                  </a:lnTo>
                  <a:lnTo>
                    <a:pt x="1320" y="521"/>
                  </a:lnTo>
                  <a:lnTo>
                    <a:pt x="1320" y="521"/>
                  </a:lnTo>
                  <a:lnTo>
                    <a:pt x="1325" y="519"/>
                  </a:lnTo>
                  <a:lnTo>
                    <a:pt x="1329" y="516"/>
                  </a:lnTo>
                  <a:lnTo>
                    <a:pt x="1330" y="512"/>
                  </a:lnTo>
                  <a:lnTo>
                    <a:pt x="1330" y="507"/>
                  </a:lnTo>
                  <a:lnTo>
                    <a:pt x="1330" y="507"/>
                  </a:lnTo>
                  <a:lnTo>
                    <a:pt x="1329" y="499"/>
                  </a:lnTo>
                  <a:lnTo>
                    <a:pt x="1323" y="496"/>
                  </a:lnTo>
                  <a:lnTo>
                    <a:pt x="1320" y="492"/>
                  </a:lnTo>
                  <a:lnTo>
                    <a:pt x="1314" y="487"/>
                  </a:lnTo>
                  <a:lnTo>
                    <a:pt x="1314" y="487"/>
                  </a:lnTo>
                  <a:lnTo>
                    <a:pt x="1312" y="480"/>
                  </a:lnTo>
                  <a:lnTo>
                    <a:pt x="1312" y="480"/>
                  </a:lnTo>
                  <a:lnTo>
                    <a:pt x="1312" y="472"/>
                  </a:lnTo>
                  <a:lnTo>
                    <a:pt x="1312" y="465"/>
                  </a:lnTo>
                  <a:lnTo>
                    <a:pt x="1312" y="465"/>
                  </a:lnTo>
                  <a:lnTo>
                    <a:pt x="1314" y="460"/>
                  </a:lnTo>
                  <a:lnTo>
                    <a:pt x="1314" y="458"/>
                  </a:lnTo>
                  <a:lnTo>
                    <a:pt x="1314" y="456"/>
                  </a:lnTo>
                  <a:lnTo>
                    <a:pt x="1314" y="456"/>
                  </a:lnTo>
                  <a:lnTo>
                    <a:pt x="1312" y="452"/>
                  </a:lnTo>
                  <a:lnTo>
                    <a:pt x="1309" y="451"/>
                  </a:lnTo>
                  <a:lnTo>
                    <a:pt x="1301" y="447"/>
                  </a:lnTo>
                  <a:lnTo>
                    <a:pt x="1301" y="447"/>
                  </a:lnTo>
                  <a:lnTo>
                    <a:pt x="1298" y="442"/>
                  </a:lnTo>
                  <a:lnTo>
                    <a:pt x="1292" y="438"/>
                  </a:lnTo>
                  <a:lnTo>
                    <a:pt x="1292" y="438"/>
                  </a:lnTo>
                  <a:lnTo>
                    <a:pt x="1280" y="438"/>
                  </a:lnTo>
                  <a:lnTo>
                    <a:pt x="1267" y="438"/>
                  </a:lnTo>
                  <a:lnTo>
                    <a:pt x="1267" y="438"/>
                  </a:lnTo>
                  <a:lnTo>
                    <a:pt x="1263" y="440"/>
                  </a:lnTo>
                  <a:lnTo>
                    <a:pt x="1260" y="443"/>
                  </a:lnTo>
                  <a:lnTo>
                    <a:pt x="1258" y="447"/>
                  </a:lnTo>
                  <a:lnTo>
                    <a:pt x="1260" y="451"/>
                  </a:lnTo>
                  <a:lnTo>
                    <a:pt x="1260" y="451"/>
                  </a:lnTo>
                  <a:lnTo>
                    <a:pt x="1262" y="454"/>
                  </a:lnTo>
                  <a:lnTo>
                    <a:pt x="1265" y="458"/>
                  </a:lnTo>
                  <a:lnTo>
                    <a:pt x="1269" y="461"/>
                  </a:lnTo>
                  <a:lnTo>
                    <a:pt x="1269" y="463"/>
                  </a:lnTo>
                  <a:lnTo>
                    <a:pt x="1267" y="465"/>
                  </a:lnTo>
                  <a:lnTo>
                    <a:pt x="1267" y="465"/>
                  </a:lnTo>
                  <a:lnTo>
                    <a:pt x="1263" y="465"/>
                  </a:lnTo>
                  <a:lnTo>
                    <a:pt x="1260" y="467"/>
                  </a:lnTo>
                  <a:lnTo>
                    <a:pt x="1260" y="467"/>
                  </a:lnTo>
                  <a:lnTo>
                    <a:pt x="1256" y="469"/>
                  </a:lnTo>
                  <a:lnTo>
                    <a:pt x="1254" y="474"/>
                  </a:lnTo>
                  <a:lnTo>
                    <a:pt x="1254" y="474"/>
                  </a:lnTo>
                  <a:lnTo>
                    <a:pt x="1253" y="476"/>
                  </a:lnTo>
                  <a:lnTo>
                    <a:pt x="1253" y="480"/>
                  </a:lnTo>
                  <a:lnTo>
                    <a:pt x="1254" y="487"/>
                  </a:lnTo>
                  <a:lnTo>
                    <a:pt x="1254" y="487"/>
                  </a:lnTo>
                  <a:lnTo>
                    <a:pt x="1253" y="490"/>
                  </a:lnTo>
                  <a:lnTo>
                    <a:pt x="1249" y="494"/>
                  </a:lnTo>
                  <a:lnTo>
                    <a:pt x="1249" y="494"/>
                  </a:lnTo>
                  <a:lnTo>
                    <a:pt x="1240" y="507"/>
                  </a:lnTo>
                  <a:lnTo>
                    <a:pt x="1234" y="510"/>
                  </a:lnTo>
                  <a:lnTo>
                    <a:pt x="1231" y="512"/>
                  </a:lnTo>
                  <a:lnTo>
                    <a:pt x="1227" y="512"/>
                  </a:lnTo>
                  <a:lnTo>
                    <a:pt x="1227" y="512"/>
                  </a:lnTo>
                  <a:lnTo>
                    <a:pt x="1224" y="510"/>
                  </a:lnTo>
                  <a:lnTo>
                    <a:pt x="1220" y="508"/>
                  </a:lnTo>
                  <a:lnTo>
                    <a:pt x="1216" y="501"/>
                  </a:lnTo>
                  <a:lnTo>
                    <a:pt x="1216" y="501"/>
                  </a:lnTo>
                  <a:lnTo>
                    <a:pt x="1213" y="492"/>
                  </a:lnTo>
                  <a:lnTo>
                    <a:pt x="1213" y="483"/>
                  </a:lnTo>
                  <a:lnTo>
                    <a:pt x="1215" y="465"/>
                  </a:lnTo>
                  <a:lnTo>
                    <a:pt x="1215" y="465"/>
                  </a:lnTo>
                  <a:lnTo>
                    <a:pt x="1213" y="460"/>
                  </a:lnTo>
                  <a:lnTo>
                    <a:pt x="1211" y="454"/>
                  </a:lnTo>
                  <a:lnTo>
                    <a:pt x="1207" y="452"/>
                  </a:lnTo>
                  <a:lnTo>
                    <a:pt x="1205" y="451"/>
                  </a:lnTo>
                  <a:lnTo>
                    <a:pt x="1202" y="452"/>
                  </a:lnTo>
                  <a:lnTo>
                    <a:pt x="1198" y="454"/>
                  </a:lnTo>
                  <a:lnTo>
                    <a:pt x="1198" y="454"/>
                  </a:lnTo>
                  <a:lnTo>
                    <a:pt x="1196" y="458"/>
                  </a:lnTo>
                  <a:lnTo>
                    <a:pt x="1196" y="461"/>
                  </a:lnTo>
                  <a:lnTo>
                    <a:pt x="1195" y="470"/>
                  </a:lnTo>
                  <a:lnTo>
                    <a:pt x="1193" y="474"/>
                  </a:lnTo>
                  <a:lnTo>
                    <a:pt x="1191" y="476"/>
                  </a:lnTo>
                  <a:lnTo>
                    <a:pt x="1189" y="478"/>
                  </a:lnTo>
                  <a:lnTo>
                    <a:pt x="1184" y="476"/>
                  </a:lnTo>
                  <a:lnTo>
                    <a:pt x="1184" y="476"/>
                  </a:lnTo>
                  <a:lnTo>
                    <a:pt x="1180" y="472"/>
                  </a:lnTo>
                  <a:lnTo>
                    <a:pt x="1178" y="467"/>
                  </a:lnTo>
                  <a:lnTo>
                    <a:pt x="1178" y="467"/>
                  </a:lnTo>
                  <a:lnTo>
                    <a:pt x="1175" y="456"/>
                  </a:lnTo>
                  <a:lnTo>
                    <a:pt x="1173" y="452"/>
                  </a:lnTo>
                  <a:lnTo>
                    <a:pt x="1167" y="451"/>
                  </a:lnTo>
                  <a:lnTo>
                    <a:pt x="1167" y="451"/>
                  </a:lnTo>
                  <a:lnTo>
                    <a:pt x="1164" y="449"/>
                  </a:lnTo>
                  <a:lnTo>
                    <a:pt x="1160" y="445"/>
                  </a:lnTo>
                  <a:lnTo>
                    <a:pt x="1155" y="438"/>
                  </a:lnTo>
                  <a:lnTo>
                    <a:pt x="1155" y="438"/>
                  </a:lnTo>
                  <a:lnTo>
                    <a:pt x="1155" y="434"/>
                  </a:lnTo>
                  <a:lnTo>
                    <a:pt x="1155" y="431"/>
                  </a:lnTo>
                  <a:lnTo>
                    <a:pt x="1155" y="431"/>
                  </a:lnTo>
                  <a:lnTo>
                    <a:pt x="1157" y="427"/>
                  </a:lnTo>
                  <a:lnTo>
                    <a:pt x="1157" y="425"/>
                  </a:lnTo>
                  <a:lnTo>
                    <a:pt x="1157" y="423"/>
                  </a:lnTo>
                  <a:lnTo>
                    <a:pt x="1157" y="423"/>
                  </a:lnTo>
                  <a:lnTo>
                    <a:pt x="1155" y="422"/>
                  </a:lnTo>
                  <a:lnTo>
                    <a:pt x="1151" y="422"/>
                  </a:lnTo>
                  <a:lnTo>
                    <a:pt x="1151" y="422"/>
                  </a:lnTo>
                  <a:lnTo>
                    <a:pt x="1149" y="420"/>
                  </a:lnTo>
                  <a:lnTo>
                    <a:pt x="1149" y="418"/>
                  </a:lnTo>
                  <a:lnTo>
                    <a:pt x="1151" y="416"/>
                  </a:lnTo>
                  <a:lnTo>
                    <a:pt x="1151" y="416"/>
                  </a:lnTo>
                  <a:lnTo>
                    <a:pt x="1155" y="416"/>
                  </a:lnTo>
                  <a:lnTo>
                    <a:pt x="1157" y="416"/>
                  </a:lnTo>
                  <a:lnTo>
                    <a:pt x="1160" y="418"/>
                  </a:lnTo>
                  <a:lnTo>
                    <a:pt x="1162" y="416"/>
                  </a:lnTo>
                  <a:lnTo>
                    <a:pt x="1162" y="416"/>
                  </a:lnTo>
                  <a:lnTo>
                    <a:pt x="1164" y="414"/>
                  </a:lnTo>
                  <a:lnTo>
                    <a:pt x="1164" y="411"/>
                  </a:lnTo>
                  <a:lnTo>
                    <a:pt x="1160" y="405"/>
                  </a:lnTo>
                  <a:lnTo>
                    <a:pt x="1160" y="405"/>
                  </a:lnTo>
                  <a:lnTo>
                    <a:pt x="1157" y="402"/>
                  </a:lnTo>
                  <a:lnTo>
                    <a:pt x="1151" y="400"/>
                  </a:lnTo>
                  <a:lnTo>
                    <a:pt x="1142" y="396"/>
                  </a:lnTo>
                  <a:lnTo>
                    <a:pt x="1142" y="396"/>
                  </a:lnTo>
                  <a:lnTo>
                    <a:pt x="1128" y="385"/>
                  </a:lnTo>
                  <a:lnTo>
                    <a:pt x="1128" y="385"/>
                  </a:lnTo>
                  <a:lnTo>
                    <a:pt x="1124" y="384"/>
                  </a:lnTo>
                  <a:lnTo>
                    <a:pt x="1120" y="378"/>
                  </a:lnTo>
                  <a:lnTo>
                    <a:pt x="1117" y="373"/>
                  </a:lnTo>
                  <a:lnTo>
                    <a:pt x="1117" y="369"/>
                  </a:lnTo>
                  <a:lnTo>
                    <a:pt x="1117" y="369"/>
                  </a:lnTo>
                  <a:lnTo>
                    <a:pt x="1120" y="366"/>
                  </a:lnTo>
                  <a:lnTo>
                    <a:pt x="1124" y="364"/>
                  </a:lnTo>
                  <a:lnTo>
                    <a:pt x="1124" y="362"/>
                  </a:lnTo>
                  <a:lnTo>
                    <a:pt x="1124" y="362"/>
                  </a:lnTo>
                  <a:lnTo>
                    <a:pt x="1124" y="356"/>
                  </a:lnTo>
                  <a:lnTo>
                    <a:pt x="1122" y="353"/>
                  </a:lnTo>
                  <a:lnTo>
                    <a:pt x="1122" y="353"/>
                  </a:lnTo>
                  <a:lnTo>
                    <a:pt x="1122" y="351"/>
                  </a:lnTo>
                  <a:lnTo>
                    <a:pt x="1126" y="349"/>
                  </a:lnTo>
                  <a:lnTo>
                    <a:pt x="1135" y="347"/>
                  </a:lnTo>
                  <a:lnTo>
                    <a:pt x="1135" y="347"/>
                  </a:lnTo>
                  <a:lnTo>
                    <a:pt x="1142" y="346"/>
                  </a:lnTo>
                  <a:lnTo>
                    <a:pt x="1149" y="344"/>
                  </a:lnTo>
                  <a:lnTo>
                    <a:pt x="1149" y="344"/>
                  </a:lnTo>
                  <a:lnTo>
                    <a:pt x="1157" y="346"/>
                  </a:lnTo>
                  <a:lnTo>
                    <a:pt x="1160" y="346"/>
                  </a:lnTo>
                  <a:lnTo>
                    <a:pt x="1164" y="344"/>
                  </a:lnTo>
                  <a:lnTo>
                    <a:pt x="1164" y="344"/>
                  </a:lnTo>
                  <a:lnTo>
                    <a:pt x="1169" y="340"/>
                  </a:lnTo>
                  <a:lnTo>
                    <a:pt x="1173" y="335"/>
                  </a:lnTo>
                  <a:lnTo>
                    <a:pt x="1175" y="328"/>
                  </a:lnTo>
                  <a:lnTo>
                    <a:pt x="1175" y="324"/>
                  </a:lnTo>
                  <a:lnTo>
                    <a:pt x="1173" y="320"/>
                  </a:lnTo>
                  <a:lnTo>
                    <a:pt x="1173" y="320"/>
                  </a:lnTo>
                  <a:lnTo>
                    <a:pt x="1169" y="317"/>
                  </a:lnTo>
                  <a:lnTo>
                    <a:pt x="1162" y="311"/>
                  </a:lnTo>
                  <a:lnTo>
                    <a:pt x="1151" y="306"/>
                  </a:lnTo>
                  <a:lnTo>
                    <a:pt x="1151" y="306"/>
                  </a:lnTo>
                  <a:lnTo>
                    <a:pt x="1135" y="304"/>
                  </a:lnTo>
                  <a:lnTo>
                    <a:pt x="1126" y="304"/>
                  </a:lnTo>
                  <a:lnTo>
                    <a:pt x="1119" y="304"/>
                  </a:lnTo>
                  <a:lnTo>
                    <a:pt x="1119" y="304"/>
                  </a:lnTo>
                  <a:lnTo>
                    <a:pt x="1108" y="309"/>
                  </a:lnTo>
                  <a:lnTo>
                    <a:pt x="1108" y="309"/>
                  </a:lnTo>
                  <a:lnTo>
                    <a:pt x="1102" y="311"/>
                  </a:lnTo>
                  <a:lnTo>
                    <a:pt x="1099" y="313"/>
                  </a:lnTo>
                  <a:lnTo>
                    <a:pt x="1099" y="313"/>
                  </a:lnTo>
                  <a:lnTo>
                    <a:pt x="1095" y="318"/>
                  </a:lnTo>
                  <a:lnTo>
                    <a:pt x="1095" y="326"/>
                  </a:lnTo>
                  <a:lnTo>
                    <a:pt x="1097" y="331"/>
                  </a:lnTo>
                  <a:lnTo>
                    <a:pt x="1099" y="337"/>
                  </a:lnTo>
                  <a:lnTo>
                    <a:pt x="1099" y="337"/>
                  </a:lnTo>
                  <a:lnTo>
                    <a:pt x="1100" y="340"/>
                  </a:lnTo>
                  <a:lnTo>
                    <a:pt x="1102" y="346"/>
                  </a:lnTo>
                  <a:lnTo>
                    <a:pt x="1102" y="346"/>
                  </a:lnTo>
                  <a:lnTo>
                    <a:pt x="1102" y="351"/>
                  </a:lnTo>
                  <a:lnTo>
                    <a:pt x="1100" y="355"/>
                  </a:lnTo>
                  <a:lnTo>
                    <a:pt x="1102" y="356"/>
                  </a:lnTo>
                  <a:lnTo>
                    <a:pt x="1102" y="356"/>
                  </a:lnTo>
                  <a:lnTo>
                    <a:pt x="1106" y="360"/>
                  </a:lnTo>
                  <a:lnTo>
                    <a:pt x="1108" y="362"/>
                  </a:lnTo>
                  <a:lnTo>
                    <a:pt x="1110" y="364"/>
                  </a:lnTo>
                  <a:lnTo>
                    <a:pt x="1110" y="364"/>
                  </a:lnTo>
                  <a:lnTo>
                    <a:pt x="1110" y="369"/>
                  </a:lnTo>
                  <a:lnTo>
                    <a:pt x="1108" y="373"/>
                  </a:lnTo>
                  <a:lnTo>
                    <a:pt x="1100" y="378"/>
                  </a:lnTo>
                  <a:lnTo>
                    <a:pt x="1100" y="378"/>
                  </a:lnTo>
                  <a:lnTo>
                    <a:pt x="1097" y="385"/>
                  </a:lnTo>
                  <a:lnTo>
                    <a:pt x="1095" y="394"/>
                  </a:lnTo>
                  <a:lnTo>
                    <a:pt x="1095" y="394"/>
                  </a:lnTo>
                  <a:lnTo>
                    <a:pt x="1093" y="398"/>
                  </a:lnTo>
                  <a:lnTo>
                    <a:pt x="1090" y="402"/>
                  </a:lnTo>
                  <a:lnTo>
                    <a:pt x="1090" y="402"/>
                  </a:lnTo>
                  <a:lnTo>
                    <a:pt x="1086" y="407"/>
                  </a:lnTo>
                  <a:lnTo>
                    <a:pt x="1082" y="416"/>
                  </a:lnTo>
                  <a:lnTo>
                    <a:pt x="1082" y="416"/>
                  </a:lnTo>
                  <a:lnTo>
                    <a:pt x="1082" y="420"/>
                  </a:lnTo>
                  <a:lnTo>
                    <a:pt x="1084" y="425"/>
                  </a:lnTo>
                  <a:lnTo>
                    <a:pt x="1086" y="427"/>
                  </a:lnTo>
                  <a:lnTo>
                    <a:pt x="1090" y="431"/>
                  </a:lnTo>
                  <a:lnTo>
                    <a:pt x="1090" y="431"/>
                  </a:lnTo>
                  <a:lnTo>
                    <a:pt x="1095" y="432"/>
                  </a:lnTo>
                  <a:lnTo>
                    <a:pt x="1100" y="432"/>
                  </a:lnTo>
                  <a:lnTo>
                    <a:pt x="1111" y="432"/>
                  </a:lnTo>
                  <a:lnTo>
                    <a:pt x="1111" y="432"/>
                  </a:lnTo>
                  <a:lnTo>
                    <a:pt x="1120" y="434"/>
                  </a:lnTo>
                  <a:lnTo>
                    <a:pt x="1124" y="438"/>
                  </a:lnTo>
                  <a:lnTo>
                    <a:pt x="1128" y="442"/>
                  </a:lnTo>
                  <a:lnTo>
                    <a:pt x="1128" y="442"/>
                  </a:lnTo>
                  <a:lnTo>
                    <a:pt x="1129" y="445"/>
                  </a:lnTo>
                  <a:lnTo>
                    <a:pt x="1129" y="447"/>
                  </a:lnTo>
                  <a:lnTo>
                    <a:pt x="1128" y="451"/>
                  </a:lnTo>
                  <a:lnTo>
                    <a:pt x="1124" y="452"/>
                  </a:lnTo>
                  <a:lnTo>
                    <a:pt x="1124" y="452"/>
                  </a:lnTo>
                  <a:lnTo>
                    <a:pt x="1117" y="454"/>
                  </a:lnTo>
                  <a:lnTo>
                    <a:pt x="1115" y="458"/>
                  </a:lnTo>
                  <a:lnTo>
                    <a:pt x="1115" y="461"/>
                  </a:lnTo>
                  <a:lnTo>
                    <a:pt x="1115" y="461"/>
                  </a:lnTo>
                  <a:lnTo>
                    <a:pt x="1117" y="465"/>
                  </a:lnTo>
                  <a:lnTo>
                    <a:pt x="1120" y="467"/>
                  </a:lnTo>
                  <a:lnTo>
                    <a:pt x="1122" y="469"/>
                  </a:lnTo>
                  <a:lnTo>
                    <a:pt x="1124" y="472"/>
                  </a:lnTo>
                  <a:lnTo>
                    <a:pt x="1124" y="472"/>
                  </a:lnTo>
                  <a:lnTo>
                    <a:pt x="1124" y="474"/>
                  </a:lnTo>
                  <a:lnTo>
                    <a:pt x="1122" y="478"/>
                  </a:lnTo>
                  <a:lnTo>
                    <a:pt x="1113" y="483"/>
                  </a:lnTo>
                  <a:lnTo>
                    <a:pt x="1104" y="487"/>
                  </a:lnTo>
                  <a:lnTo>
                    <a:pt x="1099" y="492"/>
                  </a:lnTo>
                  <a:lnTo>
                    <a:pt x="1099" y="492"/>
                  </a:lnTo>
                  <a:lnTo>
                    <a:pt x="1097" y="498"/>
                  </a:lnTo>
                  <a:lnTo>
                    <a:pt x="1097" y="501"/>
                  </a:lnTo>
                  <a:lnTo>
                    <a:pt x="1097" y="507"/>
                  </a:lnTo>
                  <a:lnTo>
                    <a:pt x="1095" y="512"/>
                  </a:lnTo>
                  <a:lnTo>
                    <a:pt x="1095" y="512"/>
                  </a:lnTo>
                  <a:lnTo>
                    <a:pt x="1093" y="514"/>
                  </a:lnTo>
                  <a:lnTo>
                    <a:pt x="1090" y="514"/>
                  </a:lnTo>
                  <a:lnTo>
                    <a:pt x="1086" y="514"/>
                  </a:lnTo>
                  <a:lnTo>
                    <a:pt x="1084" y="510"/>
                  </a:lnTo>
                  <a:lnTo>
                    <a:pt x="1084" y="510"/>
                  </a:lnTo>
                  <a:lnTo>
                    <a:pt x="1081" y="507"/>
                  </a:lnTo>
                  <a:lnTo>
                    <a:pt x="1079" y="503"/>
                  </a:lnTo>
                  <a:lnTo>
                    <a:pt x="1077" y="492"/>
                  </a:lnTo>
                  <a:lnTo>
                    <a:pt x="1075" y="483"/>
                  </a:lnTo>
                  <a:lnTo>
                    <a:pt x="1072" y="481"/>
                  </a:lnTo>
                  <a:lnTo>
                    <a:pt x="1066" y="480"/>
                  </a:lnTo>
                  <a:lnTo>
                    <a:pt x="1066" y="480"/>
                  </a:lnTo>
                  <a:lnTo>
                    <a:pt x="1061" y="478"/>
                  </a:lnTo>
                  <a:lnTo>
                    <a:pt x="1059" y="480"/>
                  </a:lnTo>
                  <a:lnTo>
                    <a:pt x="1055" y="483"/>
                  </a:lnTo>
                  <a:lnTo>
                    <a:pt x="1055" y="489"/>
                  </a:lnTo>
                  <a:lnTo>
                    <a:pt x="1055" y="489"/>
                  </a:lnTo>
                  <a:lnTo>
                    <a:pt x="1052" y="494"/>
                  </a:lnTo>
                  <a:lnTo>
                    <a:pt x="1046" y="498"/>
                  </a:lnTo>
                  <a:lnTo>
                    <a:pt x="1039" y="501"/>
                  </a:lnTo>
                  <a:lnTo>
                    <a:pt x="1034" y="501"/>
                  </a:lnTo>
                  <a:lnTo>
                    <a:pt x="1034" y="501"/>
                  </a:lnTo>
                  <a:lnTo>
                    <a:pt x="1021" y="498"/>
                  </a:lnTo>
                  <a:lnTo>
                    <a:pt x="1015" y="496"/>
                  </a:lnTo>
                  <a:lnTo>
                    <a:pt x="1010" y="496"/>
                  </a:lnTo>
                  <a:lnTo>
                    <a:pt x="1010" y="496"/>
                  </a:lnTo>
                  <a:lnTo>
                    <a:pt x="1005" y="498"/>
                  </a:lnTo>
                  <a:lnTo>
                    <a:pt x="999" y="498"/>
                  </a:lnTo>
                  <a:lnTo>
                    <a:pt x="999" y="498"/>
                  </a:lnTo>
                  <a:lnTo>
                    <a:pt x="996" y="494"/>
                  </a:lnTo>
                  <a:lnTo>
                    <a:pt x="992" y="490"/>
                  </a:lnTo>
                  <a:lnTo>
                    <a:pt x="988" y="487"/>
                  </a:lnTo>
                  <a:lnTo>
                    <a:pt x="985" y="483"/>
                  </a:lnTo>
                  <a:lnTo>
                    <a:pt x="985" y="483"/>
                  </a:lnTo>
                  <a:lnTo>
                    <a:pt x="979" y="483"/>
                  </a:lnTo>
                  <a:lnTo>
                    <a:pt x="972" y="483"/>
                  </a:lnTo>
                  <a:lnTo>
                    <a:pt x="972" y="483"/>
                  </a:lnTo>
                  <a:lnTo>
                    <a:pt x="965" y="483"/>
                  </a:lnTo>
                  <a:lnTo>
                    <a:pt x="957" y="480"/>
                  </a:lnTo>
                  <a:lnTo>
                    <a:pt x="945" y="469"/>
                  </a:lnTo>
                  <a:lnTo>
                    <a:pt x="945" y="469"/>
                  </a:lnTo>
                  <a:lnTo>
                    <a:pt x="939" y="467"/>
                  </a:lnTo>
                  <a:lnTo>
                    <a:pt x="936" y="465"/>
                  </a:lnTo>
                  <a:lnTo>
                    <a:pt x="925" y="465"/>
                  </a:lnTo>
                  <a:lnTo>
                    <a:pt x="925" y="465"/>
                  </a:lnTo>
                  <a:lnTo>
                    <a:pt x="918" y="465"/>
                  </a:lnTo>
                  <a:lnTo>
                    <a:pt x="907" y="465"/>
                  </a:lnTo>
                  <a:lnTo>
                    <a:pt x="901" y="467"/>
                  </a:lnTo>
                  <a:lnTo>
                    <a:pt x="898" y="469"/>
                  </a:lnTo>
                  <a:lnTo>
                    <a:pt x="896" y="472"/>
                  </a:lnTo>
                  <a:lnTo>
                    <a:pt x="898" y="478"/>
                  </a:lnTo>
                  <a:lnTo>
                    <a:pt x="898" y="478"/>
                  </a:lnTo>
                  <a:lnTo>
                    <a:pt x="900" y="481"/>
                  </a:lnTo>
                  <a:lnTo>
                    <a:pt x="903" y="481"/>
                  </a:lnTo>
                  <a:lnTo>
                    <a:pt x="912" y="480"/>
                  </a:lnTo>
                  <a:lnTo>
                    <a:pt x="912" y="480"/>
                  </a:lnTo>
                  <a:lnTo>
                    <a:pt x="916" y="478"/>
                  </a:lnTo>
                  <a:lnTo>
                    <a:pt x="919" y="480"/>
                  </a:lnTo>
                  <a:lnTo>
                    <a:pt x="921" y="483"/>
                  </a:lnTo>
                  <a:lnTo>
                    <a:pt x="919" y="487"/>
                  </a:lnTo>
                  <a:lnTo>
                    <a:pt x="919" y="487"/>
                  </a:lnTo>
                  <a:lnTo>
                    <a:pt x="916" y="490"/>
                  </a:lnTo>
                  <a:lnTo>
                    <a:pt x="912" y="492"/>
                  </a:lnTo>
                  <a:lnTo>
                    <a:pt x="903" y="496"/>
                  </a:lnTo>
                  <a:lnTo>
                    <a:pt x="903" y="496"/>
                  </a:lnTo>
                  <a:lnTo>
                    <a:pt x="900" y="499"/>
                  </a:lnTo>
                  <a:lnTo>
                    <a:pt x="900" y="507"/>
                  </a:lnTo>
                  <a:lnTo>
                    <a:pt x="900" y="512"/>
                  </a:lnTo>
                  <a:lnTo>
                    <a:pt x="901" y="517"/>
                  </a:lnTo>
                  <a:lnTo>
                    <a:pt x="901" y="517"/>
                  </a:lnTo>
                  <a:lnTo>
                    <a:pt x="901" y="523"/>
                  </a:lnTo>
                  <a:lnTo>
                    <a:pt x="901" y="525"/>
                  </a:lnTo>
                  <a:lnTo>
                    <a:pt x="900" y="525"/>
                  </a:lnTo>
                  <a:lnTo>
                    <a:pt x="900" y="525"/>
                  </a:lnTo>
                  <a:lnTo>
                    <a:pt x="894" y="525"/>
                  </a:lnTo>
                  <a:lnTo>
                    <a:pt x="889" y="523"/>
                  </a:lnTo>
                  <a:lnTo>
                    <a:pt x="889" y="523"/>
                  </a:lnTo>
                  <a:lnTo>
                    <a:pt x="887" y="517"/>
                  </a:lnTo>
                  <a:lnTo>
                    <a:pt x="885" y="512"/>
                  </a:lnTo>
                  <a:lnTo>
                    <a:pt x="885" y="507"/>
                  </a:lnTo>
                  <a:lnTo>
                    <a:pt x="883" y="501"/>
                  </a:lnTo>
                  <a:lnTo>
                    <a:pt x="883" y="501"/>
                  </a:lnTo>
                  <a:lnTo>
                    <a:pt x="880" y="496"/>
                  </a:lnTo>
                  <a:lnTo>
                    <a:pt x="876" y="494"/>
                  </a:lnTo>
                  <a:lnTo>
                    <a:pt x="865" y="490"/>
                  </a:lnTo>
                  <a:lnTo>
                    <a:pt x="865" y="490"/>
                  </a:lnTo>
                  <a:lnTo>
                    <a:pt x="853" y="490"/>
                  </a:lnTo>
                  <a:lnTo>
                    <a:pt x="842" y="494"/>
                  </a:lnTo>
                  <a:lnTo>
                    <a:pt x="842" y="494"/>
                  </a:lnTo>
                  <a:lnTo>
                    <a:pt x="834" y="494"/>
                  </a:lnTo>
                  <a:lnTo>
                    <a:pt x="827" y="496"/>
                  </a:lnTo>
                  <a:lnTo>
                    <a:pt x="827" y="496"/>
                  </a:lnTo>
                  <a:lnTo>
                    <a:pt x="822" y="496"/>
                  </a:lnTo>
                  <a:lnTo>
                    <a:pt x="818" y="494"/>
                  </a:lnTo>
                  <a:lnTo>
                    <a:pt x="816" y="492"/>
                  </a:lnTo>
                  <a:lnTo>
                    <a:pt x="816" y="492"/>
                  </a:lnTo>
                  <a:lnTo>
                    <a:pt x="813" y="483"/>
                  </a:lnTo>
                  <a:lnTo>
                    <a:pt x="811" y="476"/>
                  </a:lnTo>
                  <a:lnTo>
                    <a:pt x="811" y="476"/>
                  </a:lnTo>
                  <a:lnTo>
                    <a:pt x="805" y="470"/>
                  </a:lnTo>
                  <a:lnTo>
                    <a:pt x="800" y="467"/>
                  </a:lnTo>
                  <a:lnTo>
                    <a:pt x="800" y="467"/>
                  </a:lnTo>
                  <a:lnTo>
                    <a:pt x="793" y="467"/>
                  </a:lnTo>
                  <a:lnTo>
                    <a:pt x="786" y="467"/>
                  </a:lnTo>
                  <a:lnTo>
                    <a:pt x="778" y="467"/>
                  </a:lnTo>
                  <a:lnTo>
                    <a:pt x="771" y="467"/>
                  </a:lnTo>
                  <a:lnTo>
                    <a:pt x="771" y="467"/>
                  </a:lnTo>
                  <a:lnTo>
                    <a:pt x="760" y="463"/>
                  </a:lnTo>
                  <a:lnTo>
                    <a:pt x="751" y="458"/>
                  </a:lnTo>
                  <a:lnTo>
                    <a:pt x="751" y="458"/>
                  </a:lnTo>
                  <a:lnTo>
                    <a:pt x="742" y="449"/>
                  </a:lnTo>
                  <a:lnTo>
                    <a:pt x="729" y="442"/>
                  </a:lnTo>
                  <a:lnTo>
                    <a:pt x="717" y="436"/>
                  </a:lnTo>
                  <a:lnTo>
                    <a:pt x="704" y="434"/>
                  </a:lnTo>
                  <a:lnTo>
                    <a:pt x="704" y="434"/>
                  </a:lnTo>
                  <a:lnTo>
                    <a:pt x="697" y="436"/>
                  </a:lnTo>
                  <a:lnTo>
                    <a:pt x="691" y="438"/>
                  </a:lnTo>
                  <a:lnTo>
                    <a:pt x="681" y="442"/>
                  </a:lnTo>
                  <a:lnTo>
                    <a:pt x="681" y="442"/>
                  </a:lnTo>
                  <a:lnTo>
                    <a:pt x="677" y="442"/>
                  </a:lnTo>
                  <a:lnTo>
                    <a:pt x="675" y="440"/>
                  </a:lnTo>
                  <a:lnTo>
                    <a:pt x="673" y="432"/>
                  </a:lnTo>
                  <a:lnTo>
                    <a:pt x="673" y="432"/>
                  </a:lnTo>
                  <a:lnTo>
                    <a:pt x="670" y="429"/>
                  </a:lnTo>
                  <a:lnTo>
                    <a:pt x="668" y="427"/>
                  </a:lnTo>
                  <a:lnTo>
                    <a:pt x="666" y="427"/>
                  </a:lnTo>
                  <a:lnTo>
                    <a:pt x="666" y="427"/>
                  </a:lnTo>
                  <a:lnTo>
                    <a:pt x="662" y="427"/>
                  </a:lnTo>
                  <a:lnTo>
                    <a:pt x="662" y="429"/>
                  </a:lnTo>
                  <a:lnTo>
                    <a:pt x="661" y="434"/>
                  </a:lnTo>
                  <a:lnTo>
                    <a:pt x="661" y="434"/>
                  </a:lnTo>
                  <a:lnTo>
                    <a:pt x="661" y="445"/>
                  </a:lnTo>
                  <a:lnTo>
                    <a:pt x="659" y="447"/>
                  </a:lnTo>
                  <a:lnTo>
                    <a:pt x="655" y="451"/>
                  </a:lnTo>
                  <a:lnTo>
                    <a:pt x="655" y="451"/>
                  </a:lnTo>
                  <a:lnTo>
                    <a:pt x="646" y="451"/>
                  </a:lnTo>
                  <a:lnTo>
                    <a:pt x="639" y="449"/>
                  </a:lnTo>
                  <a:lnTo>
                    <a:pt x="639" y="449"/>
                  </a:lnTo>
                  <a:lnTo>
                    <a:pt x="634" y="443"/>
                  </a:lnTo>
                  <a:lnTo>
                    <a:pt x="632" y="438"/>
                  </a:lnTo>
                  <a:lnTo>
                    <a:pt x="630" y="423"/>
                  </a:lnTo>
                  <a:lnTo>
                    <a:pt x="630" y="423"/>
                  </a:lnTo>
                  <a:lnTo>
                    <a:pt x="626" y="414"/>
                  </a:lnTo>
                  <a:lnTo>
                    <a:pt x="626" y="414"/>
                  </a:lnTo>
                  <a:lnTo>
                    <a:pt x="623" y="407"/>
                  </a:lnTo>
                  <a:lnTo>
                    <a:pt x="617" y="402"/>
                  </a:lnTo>
                  <a:lnTo>
                    <a:pt x="617" y="402"/>
                  </a:lnTo>
                  <a:lnTo>
                    <a:pt x="612" y="400"/>
                  </a:lnTo>
                  <a:lnTo>
                    <a:pt x="606" y="398"/>
                  </a:lnTo>
                  <a:lnTo>
                    <a:pt x="601" y="402"/>
                  </a:lnTo>
                  <a:lnTo>
                    <a:pt x="597" y="405"/>
                  </a:lnTo>
                  <a:lnTo>
                    <a:pt x="597" y="405"/>
                  </a:lnTo>
                  <a:lnTo>
                    <a:pt x="595" y="413"/>
                  </a:lnTo>
                  <a:lnTo>
                    <a:pt x="594" y="420"/>
                  </a:lnTo>
                  <a:lnTo>
                    <a:pt x="592" y="427"/>
                  </a:lnTo>
                  <a:lnTo>
                    <a:pt x="590" y="432"/>
                  </a:lnTo>
                  <a:lnTo>
                    <a:pt x="590" y="432"/>
                  </a:lnTo>
                  <a:lnTo>
                    <a:pt x="585" y="432"/>
                  </a:lnTo>
                  <a:lnTo>
                    <a:pt x="579" y="432"/>
                  </a:lnTo>
                  <a:lnTo>
                    <a:pt x="579" y="432"/>
                  </a:lnTo>
                  <a:lnTo>
                    <a:pt x="570" y="436"/>
                  </a:lnTo>
                  <a:lnTo>
                    <a:pt x="567" y="438"/>
                  </a:lnTo>
                  <a:lnTo>
                    <a:pt x="563" y="442"/>
                  </a:lnTo>
                  <a:lnTo>
                    <a:pt x="563" y="442"/>
                  </a:lnTo>
                  <a:lnTo>
                    <a:pt x="561" y="445"/>
                  </a:lnTo>
                  <a:lnTo>
                    <a:pt x="561" y="449"/>
                  </a:lnTo>
                  <a:lnTo>
                    <a:pt x="559" y="456"/>
                  </a:lnTo>
                  <a:lnTo>
                    <a:pt x="559" y="456"/>
                  </a:lnTo>
                  <a:lnTo>
                    <a:pt x="556" y="458"/>
                  </a:lnTo>
                  <a:lnTo>
                    <a:pt x="552" y="458"/>
                  </a:lnTo>
                  <a:lnTo>
                    <a:pt x="545" y="460"/>
                  </a:lnTo>
                  <a:lnTo>
                    <a:pt x="545" y="460"/>
                  </a:lnTo>
                  <a:lnTo>
                    <a:pt x="541" y="461"/>
                  </a:lnTo>
                  <a:lnTo>
                    <a:pt x="538" y="461"/>
                  </a:lnTo>
                  <a:lnTo>
                    <a:pt x="534" y="461"/>
                  </a:lnTo>
                  <a:lnTo>
                    <a:pt x="534" y="456"/>
                  </a:lnTo>
                  <a:lnTo>
                    <a:pt x="534" y="456"/>
                  </a:lnTo>
                  <a:lnTo>
                    <a:pt x="534" y="449"/>
                  </a:lnTo>
                  <a:lnTo>
                    <a:pt x="538" y="443"/>
                  </a:lnTo>
                  <a:lnTo>
                    <a:pt x="543" y="438"/>
                  </a:lnTo>
                  <a:lnTo>
                    <a:pt x="548" y="434"/>
                  </a:lnTo>
                  <a:lnTo>
                    <a:pt x="548" y="434"/>
                  </a:lnTo>
                  <a:lnTo>
                    <a:pt x="561" y="431"/>
                  </a:lnTo>
                  <a:lnTo>
                    <a:pt x="567" y="429"/>
                  </a:lnTo>
                  <a:lnTo>
                    <a:pt x="570" y="425"/>
                  </a:lnTo>
                  <a:lnTo>
                    <a:pt x="570" y="425"/>
                  </a:lnTo>
                  <a:lnTo>
                    <a:pt x="570" y="422"/>
                  </a:lnTo>
                  <a:lnTo>
                    <a:pt x="568" y="420"/>
                  </a:lnTo>
                  <a:lnTo>
                    <a:pt x="565" y="418"/>
                  </a:lnTo>
                  <a:lnTo>
                    <a:pt x="559" y="416"/>
                  </a:lnTo>
                  <a:lnTo>
                    <a:pt x="556" y="418"/>
                  </a:lnTo>
                  <a:lnTo>
                    <a:pt x="556" y="418"/>
                  </a:lnTo>
                  <a:lnTo>
                    <a:pt x="548" y="422"/>
                  </a:lnTo>
                  <a:lnTo>
                    <a:pt x="543" y="425"/>
                  </a:lnTo>
                  <a:lnTo>
                    <a:pt x="536" y="431"/>
                  </a:lnTo>
                  <a:lnTo>
                    <a:pt x="529" y="432"/>
                  </a:lnTo>
                  <a:lnTo>
                    <a:pt x="529" y="432"/>
                  </a:lnTo>
                  <a:lnTo>
                    <a:pt x="519" y="432"/>
                  </a:lnTo>
                  <a:lnTo>
                    <a:pt x="512" y="432"/>
                  </a:lnTo>
                  <a:lnTo>
                    <a:pt x="512" y="432"/>
                  </a:lnTo>
                  <a:lnTo>
                    <a:pt x="507" y="434"/>
                  </a:lnTo>
                  <a:lnTo>
                    <a:pt x="503" y="436"/>
                  </a:lnTo>
                  <a:lnTo>
                    <a:pt x="496" y="442"/>
                  </a:lnTo>
                  <a:lnTo>
                    <a:pt x="496" y="442"/>
                  </a:lnTo>
                  <a:lnTo>
                    <a:pt x="487" y="451"/>
                  </a:lnTo>
                  <a:lnTo>
                    <a:pt x="481" y="454"/>
                  </a:lnTo>
                  <a:lnTo>
                    <a:pt x="476" y="454"/>
                  </a:lnTo>
                  <a:lnTo>
                    <a:pt x="476" y="454"/>
                  </a:lnTo>
                  <a:lnTo>
                    <a:pt x="463" y="451"/>
                  </a:lnTo>
                  <a:lnTo>
                    <a:pt x="451" y="445"/>
                  </a:lnTo>
                  <a:lnTo>
                    <a:pt x="451" y="445"/>
                  </a:lnTo>
                  <a:lnTo>
                    <a:pt x="443" y="442"/>
                  </a:lnTo>
                  <a:lnTo>
                    <a:pt x="434" y="438"/>
                  </a:lnTo>
                  <a:lnTo>
                    <a:pt x="434" y="438"/>
                  </a:lnTo>
                  <a:lnTo>
                    <a:pt x="414" y="432"/>
                  </a:lnTo>
                  <a:lnTo>
                    <a:pt x="395" y="431"/>
                  </a:lnTo>
                  <a:lnTo>
                    <a:pt x="375" y="429"/>
                  </a:lnTo>
                  <a:lnTo>
                    <a:pt x="355" y="429"/>
                  </a:lnTo>
                  <a:lnTo>
                    <a:pt x="355" y="429"/>
                  </a:lnTo>
                  <a:lnTo>
                    <a:pt x="338" y="429"/>
                  </a:lnTo>
                  <a:lnTo>
                    <a:pt x="324" y="427"/>
                  </a:lnTo>
                  <a:lnTo>
                    <a:pt x="293" y="422"/>
                  </a:lnTo>
                  <a:lnTo>
                    <a:pt x="293" y="422"/>
                  </a:lnTo>
                  <a:lnTo>
                    <a:pt x="264" y="416"/>
                  </a:lnTo>
                  <a:lnTo>
                    <a:pt x="235" y="409"/>
                  </a:lnTo>
                  <a:lnTo>
                    <a:pt x="235" y="409"/>
                  </a:lnTo>
                  <a:lnTo>
                    <a:pt x="212" y="405"/>
                  </a:lnTo>
                  <a:lnTo>
                    <a:pt x="190" y="402"/>
                  </a:lnTo>
                  <a:lnTo>
                    <a:pt x="190" y="402"/>
                  </a:lnTo>
                  <a:lnTo>
                    <a:pt x="168" y="402"/>
                  </a:lnTo>
                  <a:lnTo>
                    <a:pt x="168" y="402"/>
                  </a:lnTo>
                  <a:lnTo>
                    <a:pt x="148" y="402"/>
                  </a:lnTo>
                  <a:lnTo>
                    <a:pt x="139" y="404"/>
                  </a:lnTo>
                  <a:lnTo>
                    <a:pt x="130" y="405"/>
                  </a:lnTo>
                  <a:lnTo>
                    <a:pt x="130" y="405"/>
                  </a:lnTo>
                  <a:lnTo>
                    <a:pt x="107" y="414"/>
                  </a:lnTo>
                  <a:lnTo>
                    <a:pt x="96" y="420"/>
                  </a:lnTo>
                  <a:lnTo>
                    <a:pt x="83" y="425"/>
                  </a:lnTo>
                  <a:lnTo>
                    <a:pt x="83" y="425"/>
                  </a:lnTo>
                  <a:lnTo>
                    <a:pt x="72" y="434"/>
                  </a:lnTo>
                  <a:lnTo>
                    <a:pt x="69" y="440"/>
                  </a:lnTo>
                  <a:lnTo>
                    <a:pt x="65" y="445"/>
                  </a:lnTo>
                  <a:lnTo>
                    <a:pt x="65" y="445"/>
                  </a:lnTo>
                  <a:lnTo>
                    <a:pt x="63" y="449"/>
                  </a:lnTo>
                  <a:lnTo>
                    <a:pt x="63" y="454"/>
                  </a:lnTo>
                  <a:lnTo>
                    <a:pt x="63" y="454"/>
                  </a:lnTo>
                  <a:lnTo>
                    <a:pt x="62" y="458"/>
                  </a:lnTo>
                  <a:lnTo>
                    <a:pt x="58" y="458"/>
                  </a:lnTo>
                  <a:lnTo>
                    <a:pt x="51" y="458"/>
                  </a:lnTo>
                  <a:lnTo>
                    <a:pt x="34" y="451"/>
                  </a:lnTo>
                  <a:lnTo>
                    <a:pt x="34" y="451"/>
                  </a:lnTo>
                  <a:lnTo>
                    <a:pt x="25" y="449"/>
                  </a:lnTo>
                  <a:lnTo>
                    <a:pt x="20" y="451"/>
                  </a:lnTo>
                  <a:lnTo>
                    <a:pt x="14" y="452"/>
                  </a:lnTo>
                  <a:lnTo>
                    <a:pt x="14" y="452"/>
                  </a:lnTo>
                  <a:lnTo>
                    <a:pt x="11" y="458"/>
                  </a:lnTo>
                  <a:lnTo>
                    <a:pt x="7" y="463"/>
                  </a:lnTo>
                  <a:lnTo>
                    <a:pt x="2" y="476"/>
                  </a:lnTo>
                  <a:lnTo>
                    <a:pt x="2" y="476"/>
                  </a:lnTo>
                  <a:lnTo>
                    <a:pt x="0" y="483"/>
                  </a:lnTo>
                  <a:lnTo>
                    <a:pt x="2" y="490"/>
                  </a:lnTo>
                  <a:lnTo>
                    <a:pt x="4" y="498"/>
                  </a:lnTo>
                  <a:lnTo>
                    <a:pt x="7" y="503"/>
                  </a:lnTo>
                  <a:lnTo>
                    <a:pt x="13" y="508"/>
                  </a:lnTo>
                  <a:lnTo>
                    <a:pt x="20" y="510"/>
                  </a:lnTo>
                  <a:lnTo>
                    <a:pt x="25" y="514"/>
                  </a:lnTo>
                  <a:lnTo>
                    <a:pt x="34" y="514"/>
                  </a:lnTo>
                  <a:lnTo>
                    <a:pt x="34" y="514"/>
                  </a:lnTo>
                  <a:lnTo>
                    <a:pt x="45" y="512"/>
                  </a:lnTo>
                  <a:lnTo>
                    <a:pt x="58" y="510"/>
                  </a:lnTo>
                  <a:lnTo>
                    <a:pt x="71" y="508"/>
                  </a:lnTo>
                  <a:lnTo>
                    <a:pt x="76" y="510"/>
                  </a:lnTo>
                  <a:lnTo>
                    <a:pt x="83" y="512"/>
                  </a:lnTo>
                  <a:lnTo>
                    <a:pt x="83" y="512"/>
                  </a:lnTo>
                  <a:lnTo>
                    <a:pt x="91" y="514"/>
                  </a:lnTo>
                  <a:lnTo>
                    <a:pt x="98" y="517"/>
                  </a:lnTo>
                  <a:lnTo>
                    <a:pt x="101" y="523"/>
                  </a:lnTo>
                  <a:lnTo>
                    <a:pt x="103" y="527"/>
                  </a:lnTo>
                  <a:lnTo>
                    <a:pt x="101" y="530"/>
                  </a:lnTo>
                  <a:lnTo>
                    <a:pt x="101" y="530"/>
                  </a:lnTo>
                  <a:lnTo>
                    <a:pt x="100" y="536"/>
                  </a:lnTo>
                  <a:lnTo>
                    <a:pt x="94" y="539"/>
                  </a:lnTo>
                  <a:lnTo>
                    <a:pt x="89" y="541"/>
                  </a:lnTo>
                  <a:lnTo>
                    <a:pt x="81" y="541"/>
                  </a:lnTo>
                  <a:lnTo>
                    <a:pt x="81" y="541"/>
                  </a:lnTo>
                  <a:lnTo>
                    <a:pt x="76" y="541"/>
                  </a:lnTo>
                  <a:lnTo>
                    <a:pt x="72" y="537"/>
                  </a:lnTo>
                  <a:lnTo>
                    <a:pt x="63" y="532"/>
                  </a:lnTo>
                  <a:lnTo>
                    <a:pt x="63" y="532"/>
                  </a:lnTo>
                  <a:lnTo>
                    <a:pt x="54" y="530"/>
                  </a:lnTo>
                  <a:lnTo>
                    <a:pt x="47" y="530"/>
                  </a:lnTo>
                  <a:lnTo>
                    <a:pt x="47" y="530"/>
                  </a:lnTo>
                  <a:lnTo>
                    <a:pt x="43" y="532"/>
                  </a:lnTo>
                  <a:lnTo>
                    <a:pt x="40" y="534"/>
                  </a:lnTo>
                  <a:lnTo>
                    <a:pt x="33" y="537"/>
                  </a:lnTo>
                  <a:lnTo>
                    <a:pt x="33" y="537"/>
                  </a:lnTo>
                  <a:lnTo>
                    <a:pt x="24" y="537"/>
                  </a:lnTo>
                  <a:lnTo>
                    <a:pt x="14" y="537"/>
                  </a:lnTo>
                  <a:lnTo>
                    <a:pt x="14" y="537"/>
                  </a:lnTo>
                  <a:lnTo>
                    <a:pt x="9" y="541"/>
                  </a:lnTo>
                  <a:lnTo>
                    <a:pt x="5" y="545"/>
                  </a:lnTo>
                  <a:lnTo>
                    <a:pt x="4" y="552"/>
                  </a:lnTo>
                  <a:lnTo>
                    <a:pt x="4" y="557"/>
                  </a:lnTo>
                  <a:lnTo>
                    <a:pt x="4" y="557"/>
                  </a:lnTo>
                  <a:lnTo>
                    <a:pt x="7" y="565"/>
                  </a:lnTo>
                  <a:lnTo>
                    <a:pt x="11" y="570"/>
                  </a:lnTo>
                  <a:lnTo>
                    <a:pt x="18" y="572"/>
                  </a:lnTo>
                  <a:lnTo>
                    <a:pt x="25" y="574"/>
                  </a:lnTo>
                  <a:lnTo>
                    <a:pt x="40" y="574"/>
                  </a:lnTo>
                  <a:lnTo>
                    <a:pt x="52" y="572"/>
                  </a:lnTo>
                  <a:lnTo>
                    <a:pt x="52" y="572"/>
                  </a:lnTo>
                  <a:lnTo>
                    <a:pt x="60" y="572"/>
                  </a:lnTo>
                  <a:lnTo>
                    <a:pt x="67" y="572"/>
                  </a:lnTo>
                  <a:lnTo>
                    <a:pt x="67" y="572"/>
                  </a:lnTo>
                  <a:lnTo>
                    <a:pt x="72" y="577"/>
                  </a:lnTo>
                  <a:lnTo>
                    <a:pt x="72" y="577"/>
                  </a:lnTo>
                  <a:lnTo>
                    <a:pt x="78" y="577"/>
                  </a:lnTo>
                  <a:lnTo>
                    <a:pt x="85" y="577"/>
                  </a:lnTo>
                  <a:lnTo>
                    <a:pt x="85" y="577"/>
                  </a:lnTo>
                  <a:lnTo>
                    <a:pt x="92" y="577"/>
                  </a:lnTo>
                  <a:lnTo>
                    <a:pt x="100" y="577"/>
                  </a:lnTo>
                  <a:lnTo>
                    <a:pt x="107" y="581"/>
                  </a:lnTo>
                  <a:lnTo>
                    <a:pt x="110" y="584"/>
                  </a:lnTo>
                  <a:lnTo>
                    <a:pt x="110" y="584"/>
                  </a:lnTo>
                  <a:lnTo>
                    <a:pt x="114" y="590"/>
                  </a:lnTo>
                  <a:lnTo>
                    <a:pt x="112" y="595"/>
                  </a:lnTo>
                  <a:lnTo>
                    <a:pt x="110" y="601"/>
                  </a:lnTo>
                  <a:lnTo>
                    <a:pt x="107" y="604"/>
                  </a:lnTo>
                  <a:lnTo>
                    <a:pt x="107" y="604"/>
                  </a:lnTo>
                  <a:lnTo>
                    <a:pt x="103" y="608"/>
                  </a:lnTo>
                  <a:lnTo>
                    <a:pt x="100" y="612"/>
                  </a:lnTo>
                  <a:lnTo>
                    <a:pt x="100" y="612"/>
                  </a:lnTo>
                  <a:lnTo>
                    <a:pt x="96" y="612"/>
                  </a:lnTo>
                  <a:lnTo>
                    <a:pt x="92" y="612"/>
                  </a:lnTo>
                  <a:lnTo>
                    <a:pt x="83" y="612"/>
                  </a:lnTo>
                  <a:lnTo>
                    <a:pt x="83" y="612"/>
                  </a:lnTo>
                  <a:lnTo>
                    <a:pt x="78" y="613"/>
                  </a:lnTo>
                  <a:lnTo>
                    <a:pt x="74" y="613"/>
                  </a:lnTo>
                  <a:lnTo>
                    <a:pt x="74" y="613"/>
                  </a:lnTo>
                  <a:lnTo>
                    <a:pt x="63" y="612"/>
                  </a:lnTo>
                  <a:lnTo>
                    <a:pt x="58" y="610"/>
                  </a:lnTo>
                  <a:lnTo>
                    <a:pt x="52" y="613"/>
                  </a:lnTo>
                  <a:lnTo>
                    <a:pt x="52" y="613"/>
                  </a:lnTo>
                  <a:lnTo>
                    <a:pt x="51" y="617"/>
                  </a:lnTo>
                  <a:lnTo>
                    <a:pt x="51" y="621"/>
                  </a:lnTo>
                  <a:lnTo>
                    <a:pt x="52" y="624"/>
                  </a:lnTo>
                  <a:lnTo>
                    <a:pt x="52" y="630"/>
                  </a:lnTo>
                  <a:lnTo>
                    <a:pt x="52" y="630"/>
                  </a:lnTo>
                  <a:lnTo>
                    <a:pt x="51" y="633"/>
                  </a:lnTo>
                  <a:lnTo>
                    <a:pt x="47" y="635"/>
                  </a:lnTo>
                  <a:lnTo>
                    <a:pt x="40" y="637"/>
                  </a:lnTo>
                  <a:lnTo>
                    <a:pt x="40" y="637"/>
                  </a:lnTo>
                  <a:lnTo>
                    <a:pt x="31" y="642"/>
                  </a:lnTo>
                  <a:lnTo>
                    <a:pt x="29" y="646"/>
                  </a:lnTo>
                  <a:lnTo>
                    <a:pt x="27" y="651"/>
                  </a:lnTo>
                  <a:lnTo>
                    <a:pt x="27" y="651"/>
                  </a:lnTo>
                  <a:lnTo>
                    <a:pt x="29" y="655"/>
                  </a:lnTo>
                  <a:lnTo>
                    <a:pt x="33" y="659"/>
                  </a:lnTo>
                  <a:lnTo>
                    <a:pt x="42" y="662"/>
                  </a:lnTo>
                  <a:lnTo>
                    <a:pt x="42" y="662"/>
                  </a:lnTo>
                  <a:lnTo>
                    <a:pt x="49" y="664"/>
                  </a:lnTo>
                  <a:lnTo>
                    <a:pt x="54" y="664"/>
                  </a:lnTo>
                  <a:lnTo>
                    <a:pt x="56" y="666"/>
                  </a:lnTo>
                  <a:lnTo>
                    <a:pt x="56" y="666"/>
                  </a:lnTo>
                  <a:lnTo>
                    <a:pt x="54" y="669"/>
                  </a:lnTo>
                  <a:lnTo>
                    <a:pt x="52" y="673"/>
                  </a:lnTo>
                  <a:lnTo>
                    <a:pt x="47" y="679"/>
                  </a:lnTo>
                  <a:lnTo>
                    <a:pt x="47" y="679"/>
                  </a:lnTo>
                  <a:lnTo>
                    <a:pt x="45" y="688"/>
                  </a:lnTo>
                  <a:lnTo>
                    <a:pt x="47" y="695"/>
                  </a:lnTo>
                  <a:lnTo>
                    <a:pt x="51" y="698"/>
                  </a:lnTo>
                  <a:lnTo>
                    <a:pt x="54" y="700"/>
                  </a:lnTo>
                  <a:lnTo>
                    <a:pt x="58" y="700"/>
                  </a:lnTo>
                  <a:lnTo>
                    <a:pt x="62" y="700"/>
                  </a:lnTo>
                  <a:lnTo>
                    <a:pt x="62" y="700"/>
                  </a:lnTo>
                  <a:lnTo>
                    <a:pt x="67" y="697"/>
                  </a:lnTo>
                  <a:lnTo>
                    <a:pt x="74" y="693"/>
                  </a:lnTo>
                  <a:lnTo>
                    <a:pt x="76" y="693"/>
                  </a:lnTo>
                  <a:lnTo>
                    <a:pt x="78" y="693"/>
                  </a:lnTo>
                  <a:lnTo>
                    <a:pt x="80" y="695"/>
                  </a:lnTo>
                  <a:lnTo>
                    <a:pt x="81" y="698"/>
                  </a:lnTo>
                  <a:lnTo>
                    <a:pt x="81" y="698"/>
                  </a:lnTo>
                  <a:lnTo>
                    <a:pt x="83" y="711"/>
                  </a:lnTo>
                  <a:lnTo>
                    <a:pt x="85" y="717"/>
                  </a:lnTo>
                  <a:lnTo>
                    <a:pt x="87" y="720"/>
                  </a:lnTo>
                  <a:lnTo>
                    <a:pt x="87" y="720"/>
                  </a:lnTo>
                  <a:lnTo>
                    <a:pt x="92" y="724"/>
                  </a:lnTo>
                  <a:lnTo>
                    <a:pt x="98" y="722"/>
                  </a:lnTo>
                  <a:lnTo>
                    <a:pt x="101" y="720"/>
                  </a:lnTo>
                  <a:lnTo>
                    <a:pt x="105" y="718"/>
                  </a:lnTo>
                  <a:lnTo>
                    <a:pt x="105" y="718"/>
                  </a:lnTo>
                  <a:lnTo>
                    <a:pt x="110" y="718"/>
                  </a:lnTo>
                  <a:lnTo>
                    <a:pt x="114" y="720"/>
                  </a:lnTo>
                  <a:lnTo>
                    <a:pt x="121" y="726"/>
                  </a:lnTo>
                  <a:lnTo>
                    <a:pt x="121" y="726"/>
                  </a:lnTo>
                  <a:lnTo>
                    <a:pt x="127" y="727"/>
                  </a:lnTo>
                  <a:lnTo>
                    <a:pt x="132" y="729"/>
                  </a:lnTo>
                  <a:lnTo>
                    <a:pt x="132" y="729"/>
                  </a:lnTo>
                  <a:lnTo>
                    <a:pt x="138" y="726"/>
                  </a:lnTo>
                  <a:lnTo>
                    <a:pt x="145" y="722"/>
                  </a:lnTo>
                  <a:lnTo>
                    <a:pt x="145" y="722"/>
                  </a:lnTo>
                  <a:lnTo>
                    <a:pt x="152" y="720"/>
                  </a:lnTo>
                  <a:lnTo>
                    <a:pt x="152" y="720"/>
                  </a:lnTo>
                  <a:lnTo>
                    <a:pt x="159" y="720"/>
                  </a:lnTo>
                  <a:lnTo>
                    <a:pt x="163" y="720"/>
                  </a:lnTo>
                  <a:lnTo>
                    <a:pt x="165" y="722"/>
                  </a:lnTo>
                  <a:lnTo>
                    <a:pt x="165" y="722"/>
                  </a:lnTo>
                  <a:lnTo>
                    <a:pt x="167" y="726"/>
                  </a:lnTo>
                  <a:lnTo>
                    <a:pt x="167" y="729"/>
                  </a:lnTo>
                  <a:lnTo>
                    <a:pt x="165" y="736"/>
                  </a:lnTo>
                  <a:lnTo>
                    <a:pt x="165" y="736"/>
                  </a:lnTo>
                  <a:lnTo>
                    <a:pt x="161" y="740"/>
                  </a:lnTo>
                  <a:lnTo>
                    <a:pt x="157" y="742"/>
                  </a:lnTo>
                  <a:lnTo>
                    <a:pt x="157" y="742"/>
                  </a:lnTo>
                  <a:lnTo>
                    <a:pt x="150" y="749"/>
                  </a:lnTo>
                  <a:lnTo>
                    <a:pt x="148" y="756"/>
                  </a:lnTo>
                  <a:lnTo>
                    <a:pt x="148" y="756"/>
                  </a:lnTo>
                  <a:lnTo>
                    <a:pt x="145" y="765"/>
                  </a:lnTo>
                  <a:lnTo>
                    <a:pt x="139" y="771"/>
                  </a:lnTo>
                  <a:lnTo>
                    <a:pt x="132" y="776"/>
                  </a:lnTo>
                  <a:lnTo>
                    <a:pt x="123" y="782"/>
                  </a:lnTo>
                  <a:lnTo>
                    <a:pt x="123" y="782"/>
                  </a:lnTo>
                  <a:lnTo>
                    <a:pt x="98" y="794"/>
                  </a:lnTo>
                  <a:lnTo>
                    <a:pt x="87" y="800"/>
                  </a:lnTo>
                  <a:lnTo>
                    <a:pt x="76" y="809"/>
                  </a:lnTo>
                  <a:lnTo>
                    <a:pt x="76" y="809"/>
                  </a:lnTo>
                  <a:lnTo>
                    <a:pt x="72" y="811"/>
                  </a:lnTo>
                  <a:lnTo>
                    <a:pt x="72" y="814"/>
                  </a:lnTo>
                  <a:lnTo>
                    <a:pt x="72" y="821"/>
                  </a:lnTo>
                  <a:lnTo>
                    <a:pt x="74" y="825"/>
                  </a:lnTo>
                  <a:lnTo>
                    <a:pt x="76" y="827"/>
                  </a:lnTo>
                  <a:lnTo>
                    <a:pt x="80" y="829"/>
                  </a:lnTo>
                  <a:lnTo>
                    <a:pt x="83" y="827"/>
                  </a:lnTo>
                  <a:lnTo>
                    <a:pt x="83" y="827"/>
                  </a:lnTo>
                  <a:lnTo>
                    <a:pt x="89" y="825"/>
                  </a:lnTo>
                  <a:lnTo>
                    <a:pt x="91" y="820"/>
                  </a:lnTo>
                  <a:lnTo>
                    <a:pt x="96" y="811"/>
                  </a:lnTo>
                  <a:lnTo>
                    <a:pt x="96" y="811"/>
                  </a:lnTo>
                  <a:lnTo>
                    <a:pt x="101" y="805"/>
                  </a:lnTo>
                  <a:lnTo>
                    <a:pt x="109" y="800"/>
                  </a:lnTo>
                  <a:lnTo>
                    <a:pt x="125" y="793"/>
                  </a:lnTo>
                  <a:lnTo>
                    <a:pt x="141" y="785"/>
                  </a:lnTo>
                  <a:lnTo>
                    <a:pt x="156" y="776"/>
                  </a:lnTo>
                  <a:lnTo>
                    <a:pt x="156" y="776"/>
                  </a:lnTo>
                  <a:lnTo>
                    <a:pt x="161" y="769"/>
                  </a:lnTo>
                  <a:lnTo>
                    <a:pt x="167" y="762"/>
                  </a:lnTo>
                  <a:lnTo>
                    <a:pt x="167" y="762"/>
                  </a:lnTo>
                  <a:lnTo>
                    <a:pt x="172" y="755"/>
                  </a:lnTo>
                  <a:lnTo>
                    <a:pt x="177" y="749"/>
                  </a:lnTo>
                  <a:lnTo>
                    <a:pt x="190" y="740"/>
                  </a:lnTo>
                  <a:lnTo>
                    <a:pt x="190" y="740"/>
                  </a:lnTo>
                  <a:lnTo>
                    <a:pt x="203" y="727"/>
                  </a:lnTo>
                  <a:lnTo>
                    <a:pt x="206" y="720"/>
                  </a:lnTo>
                  <a:lnTo>
                    <a:pt x="210" y="711"/>
                  </a:lnTo>
                  <a:lnTo>
                    <a:pt x="210" y="711"/>
                  </a:lnTo>
                  <a:lnTo>
                    <a:pt x="210" y="706"/>
                  </a:lnTo>
                  <a:lnTo>
                    <a:pt x="214" y="700"/>
                  </a:lnTo>
                  <a:lnTo>
                    <a:pt x="217" y="697"/>
                  </a:lnTo>
                  <a:lnTo>
                    <a:pt x="223" y="693"/>
                  </a:lnTo>
                  <a:lnTo>
                    <a:pt x="223" y="693"/>
                  </a:lnTo>
                  <a:lnTo>
                    <a:pt x="223" y="689"/>
                  </a:lnTo>
                  <a:lnTo>
                    <a:pt x="224" y="688"/>
                  </a:lnTo>
                  <a:lnTo>
                    <a:pt x="232" y="686"/>
                  </a:lnTo>
                  <a:lnTo>
                    <a:pt x="232" y="686"/>
                  </a:lnTo>
                  <a:lnTo>
                    <a:pt x="235" y="684"/>
                  </a:lnTo>
                  <a:lnTo>
                    <a:pt x="237" y="680"/>
                  </a:lnTo>
                  <a:lnTo>
                    <a:pt x="239" y="675"/>
                  </a:lnTo>
                  <a:lnTo>
                    <a:pt x="239" y="675"/>
                  </a:lnTo>
                  <a:lnTo>
                    <a:pt x="241" y="669"/>
                  </a:lnTo>
                  <a:lnTo>
                    <a:pt x="244" y="666"/>
                  </a:lnTo>
                  <a:lnTo>
                    <a:pt x="250" y="662"/>
                  </a:lnTo>
                  <a:lnTo>
                    <a:pt x="252" y="664"/>
                  </a:lnTo>
                  <a:lnTo>
                    <a:pt x="253" y="666"/>
                  </a:lnTo>
                  <a:lnTo>
                    <a:pt x="253" y="666"/>
                  </a:lnTo>
                  <a:lnTo>
                    <a:pt x="255" y="669"/>
                  </a:lnTo>
                  <a:lnTo>
                    <a:pt x="253" y="677"/>
                  </a:lnTo>
                  <a:lnTo>
                    <a:pt x="250" y="686"/>
                  </a:lnTo>
                  <a:lnTo>
                    <a:pt x="250" y="686"/>
                  </a:lnTo>
                  <a:lnTo>
                    <a:pt x="241" y="698"/>
                  </a:lnTo>
                  <a:lnTo>
                    <a:pt x="237" y="707"/>
                  </a:lnTo>
                  <a:lnTo>
                    <a:pt x="235" y="715"/>
                  </a:lnTo>
                  <a:lnTo>
                    <a:pt x="235" y="715"/>
                  </a:lnTo>
                  <a:lnTo>
                    <a:pt x="235" y="718"/>
                  </a:lnTo>
                  <a:lnTo>
                    <a:pt x="237" y="720"/>
                  </a:lnTo>
                  <a:lnTo>
                    <a:pt x="239" y="722"/>
                  </a:lnTo>
                  <a:lnTo>
                    <a:pt x="241" y="724"/>
                  </a:lnTo>
                  <a:lnTo>
                    <a:pt x="248" y="722"/>
                  </a:lnTo>
                  <a:lnTo>
                    <a:pt x="253" y="720"/>
                  </a:lnTo>
                  <a:lnTo>
                    <a:pt x="253" y="720"/>
                  </a:lnTo>
                  <a:lnTo>
                    <a:pt x="262" y="715"/>
                  </a:lnTo>
                  <a:lnTo>
                    <a:pt x="272" y="709"/>
                  </a:lnTo>
                  <a:lnTo>
                    <a:pt x="272" y="709"/>
                  </a:lnTo>
                  <a:lnTo>
                    <a:pt x="286" y="697"/>
                  </a:lnTo>
                  <a:lnTo>
                    <a:pt x="286" y="697"/>
                  </a:lnTo>
                  <a:lnTo>
                    <a:pt x="291" y="693"/>
                  </a:lnTo>
                  <a:lnTo>
                    <a:pt x="293" y="693"/>
                  </a:lnTo>
                  <a:lnTo>
                    <a:pt x="293" y="689"/>
                  </a:lnTo>
                  <a:lnTo>
                    <a:pt x="293" y="689"/>
                  </a:lnTo>
                  <a:lnTo>
                    <a:pt x="293" y="686"/>
                  </a:lnTo>
                  <a:lnTo>
                    <a:pt x="291" y="682"/>
                  </a:lnTo>
                  <a:lnTo>
                    <a:pt x="291" y="679"/>
                  </a:lnTo>
                  <a:lnTo>
                    <a:pt x="290" y="677"/>
                  </a:lnTo>
                  <a:lnTo>
                    <a:pt x="290" y="677"/>
                  </a:lnTo>
                  <a:lnTo>
                    <a:pt x="291" y="673"/>
                  </a:lnTo>
                  <a:lnTo>
                    <a:pt x="295" y="671"/>
                  </a:lnTo>
                  <a:lnTo>
                    <a:pt x="302" y="671"/>
                  </a:lnTo>
                  <a:lnTo>
                    <a:pt x="302" y="671"/>
                  </a:lnTo>
                  <a:lnTo>
                    <a:pt x="313" y="669"/>
                  </a:lnTo>
                  <a:lnTo>
                    <a:pt x="324" y="669"/>
                  </a:lnTo>
                  <a:lnTo>
                    <a:pt x="324" y="669"/>
                  </a:lnTo>
                  <a:lnTo>
                    <a:pt x="335" y="671"/>
                  </a:lnTo>
                  <a:lnTo>
                    <a:pt x="344" y="675"/>
                  </a:lnTo>
                  <a:lnTo>
                    <a:pt x="353" y="682"/>
                  </a:lnTo>
                  <a:lnTo>
                    <a:pt x="358" y="689"/>
                  </a:lnTo>
                  <a:lnTo>
                    <a:pt x="358" y="689"/>
                  </a:lnTo>
                  <a:lnTo>
                    <a:pt x="362" y="693"/>
                  </a:lnTo>
                  <a:lnTo>
                    <a:pt x="366" y="695"/>
                  </a:lnTo>
                  <a:lnTo>
                    <a:pt x="373" y="695"/>
                  </a:lnTo>
                  <a:lnTo>
                    <a:pt x="380" y="693"/>
                  </a:lnTo>
                  <a:lnTo>
                    <a:pt x="387" y="693"/>
                  </a:lnTo>
                  <a:lnTo>
                    <a:pt x="387" y="693"/>
                  </a:lnTo>
                  <a:lnTo>
                    <a:pt x="396" y="695"/>
                  </a:lnTo>
                  <a:lnTo>
                    <a:pt x="404" y="698"/>
                  </a:lnTo>
                  <a:lnTo>
                    <a:pt x="418" y="706"/>
                  </a:lnTo>
                  <a:lnTo>
                    <a:pt x="418" y="706"/>
                  </a:lnTo>
                  <a:lnTo>
                    <a:pt x="434" y="711"/>
                  </a:lnTo>
                  <a:lnTo>
                    <a:pt x="449" y="718"/>
                  </a:lnTo>
                  <a:lnTo>
                    <a:pt x="449" y="718"/>
                  </a:lnTo>
                  <a:lnTo>
                    <a:pt x="458" y="726"/>
                  </a:lnTo>
                  <a:lnTo>
                    <a:pt x="469" y="733"/>
                  </a:lnTo>
                  <a:lnTo>
                    <a:pt x="469" y="733"/>
                  </a:lnTo>
                  <a:lnTo>
                    <a:pt x="474" y="740"/>
                  </a:lnTo>
                  <a:lnTo>
                    <a:pt x="478" y="747"/>
                  </a:lnTo>
                  <a:lnTo>
                    <a:pt x="487" y="762"/>
                  </a:lnTo>
                  <a:lnTo>
                    <a:pt x="487" y="762"/>
                  </a:lnTo>
                  <a:lnTo>
                    <a:pt x="491" y="769"/>
                  </a:lnTo>
                  <a:lnTo>
                    <a:pt x="496" y="776"/>
                  </a:lnTo>
                  <a:lnTo>
                    <a:pt x="496" y="776"/>
                  </a:lnTo>
                  <a:lnTo>
                    <a:pt x="503" y="783"/>
                  </a:lnTo>
                  <a:lnTo>
                    <a:pt x="503" y="783"/>
                  </a:lnTo>
                  <a:lnTo>
                    <a:pt x="507" y="787"/>
                  </a:lnTo>
                  <a:lnTo>
                    <a:pt x="510" y="789"/>
                  </a:lnTo>
                  <a:lnTo>
                    <a:pt x="514" y="789"/>
                  </a:lnTo>
                  <a:lnTo>
                    <a:pt x="514" y="789"/>
                  </a:lnTo>
                  <a:lnTo>
                    <a:pt x="516" y="789"/>
                  </a:lnTo>
                  <a:lnTo>
                    <a:pt x="518" y="785"/>
                  </a:lnTo>
                  <a:lnTo>
                    <a:pt x="519" y="782"/>
                  </a:lnTo>
                  <a:lnTo>
                    <a:pt x="518" y="778"/>
                  </a:lnTo>
                  <a:lnTo>
                    <a:pt x="518" y="778"/>
                  </a:lnTo>
                  <a:lnTo>
                    <a:pt x="512" y="771"/>
                  </a:lnTo>
                  <a:lnTo>
                    <a:pt x="507" y="764"/>
                  </a:lnTo>
                  <a:lnTo>
                    <a:pt x="507" y="764"/>
                  </a:lnTo>
                  <a:lnTo>
                    <a:pt x="503" y="758"/>
                  </a:lnTo>
                  <a:lnTo>
                    <a:pt x="503" y="755"/>
                  </a:lnTo>
                  <a:lnTo>
                    <a:pt x="503" y="751"/>
                  </a:lnTo>
                  <a:lnTo>
                    <a:pt x="503" y="751"/>
                  </a:lnTo>
                  <a:lnTo>
                    <a:pt x="507" y="749"/>
                  </a:lnTo>
                  <a:lnTo>
                    <a:pt x="510" y="749"/>
                  </a:lnTo>
                  <a:lnTo>
                    <a:pt x="514" y="749"/>
                  </a:lnTo>
                  <a:lnTo>
                    <a:pt x="518" y="753"/>
                  </a:lnTo>
                  <a:lnTo>
                    <a:pt x="518" y="753"/>
                  </a:lnTo>
                  <a:lnTo>
                    <a:pt x="529" y="771"/>
                  </a:lnTo>
                  <a:lnTo>
                    <a:pt x="529" y="771"/>
                  </a:lnTo>
                  <a:lnTo>
                    <a:pt x="543" y="798"/>
                  </a:lnTo>
                  <a:lnTo>
                    <a:pt x="543" y="798"/>
                  </a:lnTo>
                  <a:lnTo>
                    <a:pt x="554" y="821"/>
                  </a:lnTo>
                  <a:lnTo>
                    <a:pt x="565" y="843"/>
                  </a:lnTo>
                  <a:lnTo>
                    <a:pt x="565" y="843"/>
                  </a:lnTo>
                  <a:lnTo>
                    <a:pt x="574" y="854"/>
                  </a:lnTo>
                  <a:lnTo>
                    <a:pt x="581" y="865"/>
                  </a:lnTo>
                  <a:lnTo>
                    <a:pt x="590" y="876"/>
                  </a:lnTo>
                  <a:lnTo>
                    <a:pt x="595" y="888"/>
                  </a:lnTo>
                  <a:lnTo>
                    <a:pt x="595" y="888"/>
                  </a:lnTo>
                  <a:lnTo>
                    <a:pt x="608" y="917"/>
                  </a:lnTo>
                  <a:lnTo>
                    <a:pt x="608" y="917"/>
                  </a:lnTo>
                  <a:lnTo>
                    <a:pt x="612" y="928"/>
                  </a:lnTo>
                  <a:lnTo>
                    <a:pt x="614" y="934"/>
                  </a:lnTo>
                  <a:lnTo>
                    <a:pt x="617" y="939"/>
                  </a:lnTo>
                  <a:lnTo>
                    <a:pt x="617" y="939"/>
                  </a:lnTo>
                  <a:lnTo>
                    <a:pt x="623" y="943"/>
                  </a:lnTo>
                  <a:lnTo>
                    <a:pt x="628" y="943"/>
                  </a:lnTo>
                  <a:lnTo>
                    <a:pt x="634" y="941"/>
                  </a:lnTo>
                  <a:lnTo>
                    <a:pt x="641" y="937"/>
                  </a:lnTo>
                  <a:lnTo>
                    <a:pt x="641" y="937"/>
                  </a:lnTo>
                  <a:lnTo>
                    <a:pt x="644" y="935"/>
                  </a:lnTo>
                  <a:lnTo>
                    <a:pt x="652" y="934"/>
                  </a:lnTo>
                  <a:lnTo>
                    <a:pt x="657" y="934"/>
                  </a:lnTo>
                  <a:lnTo>
                    <a:pt x="664" y="935"/>
                  </a:lnTo>
                  <a:lnTo>
                    <a:pt x="670" y="937"/>
                  </a:lnTo>
                  <a:lnTo>
                    <a:pt x="675" y="941"/>
                  </a:lnTo>
                  <a:lnTo>
                    <a:pt x="681" y="945"/>
                  </a:lnTo>
                  <a:lnTo>
                    <a:pt x="684" y="950"/>
                  </a:lnTo>
                  <a:lnTo>
                    <a:pt x="684" y="950"/>
                  </a:lnTo>
                  <a:lnTo>
                    <a:pt x="686" y="957"/>
                  </a:lnTo>
                  <a:lnTo>
                    <a:pt x="684" y="964"/>
                  </a:lnTo>
                  <a:lnTo>
                    <a:pt x="682" y="972"/>
                  </a:lnTo>
                  <a:lnTo>
                    <a:pt x="677" y="975"/>
                  </a:lnTo>
                  <a:lnTo>
                    <a:pt x="677" y="975"/>
                  </a:lnTo>
                  <a:lnTo>
                    <a:pt x="672" y="979"/>
                  </a:lnTo>
                  <a:lnTo>
                    <a:pt x="664" y="979"/>
                  </a:lnTo>
                  <a:lnTo>
                    <a:pt x="657" y="977"/>
                  </a:lnTo>
                  <a:lnTo>
                    <a:pt x="650" y="977"/>
                  </a:lnTo>
                  <a:lnTo>
                    <a:pt x="650" y="977"/>
                  </a:lnTo>
                  <a:lnTo>
                    <a:pt x="646" y="979"/>
                  </a:lnTo>
                  <a:lnTo>
                    <a:pt x="644" y="981"/>
                  </a:lnTo>
                  <a:lnTo>
                    <a:pt x="641" y="986"/>
                  </a:lnTo>
                  <a:lnTo>
                    <a:pt x="639" y="995"/>
                  </a:lnTo>
                  <a:lnTo>
                    <a:pt x="639" y="1002"/>
                  </a:lnTo>
                  <a:lnTo>
                    <a:pt x="639" y="1002"/>
                  </a:lnTo>
                  <a:lnTo>
                    <a:pt x="643" y="1013"/>
                  </a:lnTo>
                  <a:lnTo>
                    <a:pt x="648" y="1022"/>
                  </a:lnTo>
                  <a:lnTo>
                    <a:pt x="662" y="1039"/>
                  </a:lnTo>
                  <a:lnTo>
                    <a:pt x="662" y="1039"/>
                  </a:lnTo>
                  <a:lnTo>
                    <a:pt x="672" y="1049"/>
                  </a:lnTo>
                  <a:lnTo>
                    <a:pt x="673" y="1057"/>
                  </a:lnTo>
                  <a:lnTo>
                    <a:pt x="675" y="1064"/>
                  </a:lnTo>
                  <a:lnTo>
                    <a:pt x="675" y="1064"/>
                  </a:lnTo>
                  <a:lnTo>
                    <a:pt x="677" y="1082"/>
                  </a:lnTo>
                  <a:lnTo>
                    <a:pt x="675" y="1098"/>
                  </a:lnTo>
                  <a:lnTo>
                    <a:pt x="672" y="1133"/>
                  </a:lnTo>
                  <a:lnTo>
                    <a:pt x="672" y="1133"/>
                  </a:lnTo>
                  <a:lnTo>
                    <a:pt x="670" y="1149"/>
                  </a:lnTo>
                  <a:lnTo>
                    <a:pt x="670" y="1156"/>
                  </a:lnTo>
                  <a:lnTo>
                    <a:pt x="672" y="1165"/>
                  </a:lnTo>
                  <a:lnTo>
                    <a:pt x="672" y="1165"/>
                  </a:lnTo>
                  <a:lnTo>
                    <a:pt x="682" y="1191"/>
                  </a:lnTo>
                  <a:lnTo>
                    <a:pt x="686" y="1201"/>
                  </a:lnTo>
                  <a:lnTo>
                    <a:pt x="690" y="1216"/>
                  </a:lnTo>
                  <a:lnTo>
                    <a:pt x="690" y="1216"/>
                  </a:lnTo>
                  <a:lnTo>
                    <a:pt x="695" y="1229"/>
                  </a:lnTo>
                  <a:lnTo>
                    <a:pt x="700" y="1239"/>
                  </a:lnTo>
                  <a:lnTo>
                    <a:pt x="700" y="1239"/>
                  </a:lnTo>
                  <a:lnTo>
                    <a:pt x="713" y="1268"/>
                  </a:lnTo>
                  <a:lnTo>
                    <a:pt x="713" y="1268"/>
                  </a:lnTo>
                  <a:lnTo>
                    <a:pt x="726" y="1287"/>
                  </a:lnTo>
                  <a:lnTo>
                    <a:pt x="740" y="1303"/>
                  </a:lnTo>
                  <a:lnTo>
                    <a:pt x="740" y="1303"/>
                  </a:lnTo>
                  <a:lnTo>
                    <a:pt x="751" y="1310"/>
                  </a:lnTo>
                  <a:lnTo>
                    <a:pt x="760" y="1317"/>
                  </a:lnTo>
                  <a:lnTo>
                    <a:pt x="771" y="1323"/>
                  </a:lnTo>
                  <a:lnTo>
                    <a:pt x="778" y="1332"/>
                  </a:lnTo>
                  <a:lnTo>
                    <a:pt x="778" y="1332"/>
                  </a:lnTo>
                  <a:lnTo>
                    <a:pt x="784" y="1339"/>
                  </a:lnTo>
                  <a:lnTo>
                    <a:pt x="786" y="1346"/>
                  </a:lnTo>
                  <a:lnTo>
                    <a:pt x="793" y="1361"/>
                  </a:lnTo>
                  <a:lnTo>
                    <a:pt x="793" y="1361"/>
                  </a:lnTo>
                  <a:lnTo>
                    <a:pt x="804" y="1375"/>
                  </a:lnTo>
                  <a:lnTo>
                    <a:pt x="813" y="1390"/>
                  </a:lnTo>
                  <a:lnTo>
                    <a:pt x="813" y="1390"/>
                  </a:lnTo>
                  <a:lnTo>
                    <a:pt x="815" y="1395"/>
                  </a:lnTo>
                  <a:lnTo>
                    <a:pt x="815" y="1402"/>
                  </a:lnTo>
                  <a:lnTo>
                    <a:pt x="809" y="1413"/>
                  </a:lnTo>
                  <a:lnTo>
                    <a:pt x="809" y="1413"/>
                  </a:lnTo>
                  <a:lnTo>
                    <a:pt x="809" y="1417"/>
                  </a:lnTo>
                  <a:lnTo>
                    <a:pt x="811" y="1420"/>
                  </a:lnTo>
                  <a:lnTo>
                    <a:pt x="815" y="1428"/>
                  </a:lnTo>
                  <a:lnTo>
                    <a:pt x="827" y="1437"/>
                  </a:lnTo>
                  <a:lnTo>
                    <a:pt x="827" y="1437"/>
                  </a:lnTo>
                  <a:lnTo>
                    <a:pt x="836" y="1448"/>
                  </a:lnTo>
                  <a:lnTo>
                    <a:pt x="845" y="1458"/>
                  </a:lnTo>
                  <a:lnTo>
                    <a:pt x="845" y="1458"/>
                  </a:lnTo>
                  <a:lnTo>
                    <a:pt x="853" y="1473"/>
                  </a:lnTo>
                  <a:lnTo>
                    <a:pt x="858" y="1487"/>
                  </a:lnTo>
                  <a:lnTo>
                    <a:pt x="858" y="1487"/>
                  </a:lnTo>
                  <a:lnTo>
                    <a:pt x="862" y="1493"/>
                  </a:lnTo>
                  <a:lnTo>
                    <a:pt x="863" y="1496"/>
                  </a:lnTo>
                  <a:lnTo>
                    <a:pt x="867" y="1500"/>
                  </a:lnTo>
                  <a:lnTo>
                    <a:pt x="872" y="1500"/>
                  </a:lnTo>
                  <a:lnTo>
                    <a:pt x="872" y="1500"/>
                  </a:lnTo>
                  <a:lnTo>
                    <a:pt x="876" y="1500"/>
                  </a:lnTo>
                  <a:lnTo>
                    <a:pt x="880" y="1496"/>
                  </a:lnTo>
                  <a:lnTo>
                    <a:pt x="880" y="1493"/>
                  </a:lnTo>
                  <a:lnTo>
                    <a:pt x="880" y="1489"/>
                  </a:lnTo>
                  <a:lnTo>
                    <a:pt x="880" y="1489"/>
                  </a:lnTo>
                  <a:lnTo>
                    <a:pt x="876" y="1482"/>
                  </a:lnTo>
                  <a:lnTo>
                    <a:pt x="872" y="1475"/>
                  </a:lnTo>
                  <a:lnTo>
                    <a:pt x="872" y="1475"/>
                  </a:lnTo>
                  <a:lnTo>
                    <a:pt x="860" y="1457"/>
                  </a:lnTo>
                  <a:lnTo>
                    <a:pt x="860" y="1457"/>
                  </a:lnTo>
                  <a:lnTo>
                    <a:pt x="854" y="1449"/>
                  </a:lnTo>
                  <a:lnTo>
                    <a:pt x="847" y="1440"/>
                  </a:lnTo>
                  <a:lnTo>
                    <a:pt x="847" y="1440"/>
                  </a:lnTo>
                  <a:lnTo>
                    <a:pt x="840" y="1428"/>
                  </a:lnTo>
                  <a:lnTo>
                    <a:pt x="833" y="1413"/>
                  </a:lnTo>
                  <a:lnTo>
                    <a:pt x="833" y="1413"/>
                  </a:lnTo>
                  <a:lnTo>
                    <a:pt x="827" y="1399"/>
                  </a:lnTo>
                  <a:lnTo>
                    <a:pt x="822" y="1382"/>
                  </a:lnTo>
                  <a:lnTo>
                    <a:pt x="822" y="1382"/>
                  </a:lnTo>
                  <a:lnTo>
                    <a:pt x="818" y="1370"/>
                  </a:lnTo>
                  <a:lnTo>
                    <a:pt x="818" y="1357"/>
                  </a:lnTo>
                  <a:lnTo>
                    <a:pt x="818" y="1357"/>
                  </a:lnTo>
                  <a:lnTo>
                    <a:pt x="820" y="1353"/>
                  </a:lnTo>
                  <a:lnTo>
                    <a:pt x="820" y="1350"/>
                  </a:lnTo>
                  <a:lnTo>
                    <a:pt x="824" y="1346"/>
                  </a:lnTo>
                  <a:lnTo>
                    <a:pt x="825" y="1344"/>
                  </a:lnTo>
                  <a:lnTo>
                    <a:pt x="833" y="1344"/>
                  </a:lnTo>
                  <a:lnTo>
                    <a:pt x="840" y="1348"/>
                  </a:lnTo>
                  <a:lnTo>
                    <a:pt x="840" y="1348"/>
                  </a:lnTo>
                  <a:lnTo>
                    <a:pt x="845" y="1353"/>
                  </a:lnTo>
                  <a:lnTo>
                    <a:pt x="851" y="1361"/>
                  </a:lnTo>
                  <a:lnTo>
                    <a:pt x="858" y="1375"/>
                  </a:lnTo>
                  <a:lnTo>
                    <a:pt x="858" y="1375"/>
                  </a:lnTo>
                  <a:lnTo>
                    <a:pt x="878" y="1406"/>
                  </a:lnTo>
                  <a:lnTo>
                    <a:pt x="878" y="1406"/>
                  </a:lnTo>
                  <a:lnTo>
                    <a:pt x="923" y="1484"/>
                  </a:lnTo>
                  <a:lnTo>
                    <a:pt x="923" y="1484"/>
                  </a:lnTo>
                  <a:lnTo>
                    <a:pt x="936" y="1502"/>
                  </a:lnTo>
                  <a:lnTo>
                    <a:pt x="936" y="1502"/>
                  </a:lnTo>
                  <a:lnTo>
                    <a:pt x="943" y="1515"/>
                  </a:lnTo>
                  <a:lnTo>
                    <a:pt x="943" y="1515"/>
                  </a:lnTo>
                  <a:lnTo>
                    <a:pt x="950" y="1525"/>
                  </a:lnTo>
                  <a:lnTo>
                    <a:pt x="952" y="1531"/>
                  </a:lnTo>
                  <a:lnTo>
                    <a:pt x="954" y="1536"/>
                  </a:lnTo>
                  <a:lnTo>
                    <a:pt x="954" y="1536"/>
                  </a:lnTo>
                  <a:lnTo>
                    <a:pt x="954" y="1552"/>
                  </a:lnTo>
                  <a:lnTo>
                    <a:pt x="954" y="1567"/>
                  </a:lnTo>
                  <a:lnTo>
                    <a:pt x="954" y="1567"/>
                  </a:lnTo>
                  <a:lnTo>
                    <a:pt x="957" y="1585"/>
                  </a:lnTo>
                  <a:lnTo>
                    <a:pt x="961" y="1592"/>
                  </a:lnTo>
                  <a:lnTo>
                    <a:pt x="965" y="1600"/>
                  </a:lnTo>
                  <a:lnTo>
                    <a:pt x="965" y="1600"/>
                  </a:lnTo>
                  <a:lnTo>
                    <a:pt x="972" y="1603"/>
                  </a:lnTo>
                  <a:lnTo>
                    <a:pt x="979" y="1605"/>
                  </a:lnTo>
                  <a:lnTo>
                    <a:pt x="985" y="1609"/>
                  </a:lnTo>
                  <a:lnTo>
                    <a:pt x="992" y="1610"/>
                  </a:lnTo>
                  <a:lnTo>
                    <a:pt x="992" y="1610"/>
                  </a:lnTo>
                  <a:lnTo>
                    <a:pt x="999" y="1618"/>
                  </a:lnTo>
                  <a:lnTo>
                    <a:pt x="1003" y="1621"/>
                  </a:lnTo>
                  <a:lnTo>
                    <a:pt x="1008" y="1623"/>
                  </a:lnTo>
                  <a:lnTo>
                    <a:pt x="1008" y="1623"/>
                  </a:lnTo>
                  <a:lnTo>
                    <a:pt x="1017" y="1625"/>
                  </a:lnTo>
                  <a:lnTo>
                    <a:pt x="1021" y="1625"/>
                  </a:lnTo>
                  <a:lnTo>
                    <a:pt x="1024" y="1627"/>
                  </a:lnTo>
                  <a:lnTo>
                    <a:pt x="1024" y="1627"/>
                  </a:lnTo>
                  <a:lnTo>
                    <a:pt x="1032" y="1634"/>
                  </a:lnTo>
                  <a:lnTo>
                    <a:pt x="1032" y="1634"/>
                  </a:lnTo>
                  <a:lnTo>
                    <a:pt x="1043" y="1643"/>
                  </a:lnTo>
                  <a:lnTo>
                    <a:pt x="1053" y="1650"/>
                  </a:lnTo>
                  <a:lnTo>
                    <a:pt x="1053" y="1650"/>
                  </a:lnTo>
                  <a:lnTo>
                    <a:pt x="1064" y="1654"/>
                  </a:lnTo>
                  <a:lnTo>
                    <a:pt x="1075" y="1656"/>
                  </a:lnTo>
                  <a:lnTo>
                    <a:pt x="1088" y="1654"/>
                  </a:lnTo>
                  <a:lnTo>
                    <a:pt x="1099" y="1652"/>
                  </a:lnTo>
                  <a:lnTo>
                    <a:pt x="1099" y="1652"/>
                  </a:lnTo>
                  <a:lnTo>
                    <a:pt x="1113" y="1647"/>
                  </a:lnTo>
                  <a:lnTo>
                    <a:pt x="1122" y="1647"/>
                  </a:lnTo>
                  <a:lnTo>
                    <a:pt x="1129" y="1648"/>
                  </a:lnTo>
                  <a:lnTo>
                    <a:pt x="1129" y="1648"/>
                  </a:lnTo>
                  <a:lnTo>
                    <a:pt x="1140" y="1657"/>
                  </a:lnTo>
                  <a:lnTo>
                    <a:pt x="1151" y="1666"/>
                  </a:lnTo>
                  <a:lnTo>
                    <a:pt x="1151" y="1666"/>
                  </a:lnTo>
                  <a:lnTo>
                    <a:pt x="1157" y="1672"/>
                  </a:lnTo>
                  <a:lnTo>
                    <a:pt x="1164" y="1679"/>
                  </a:lnTo>
                  <a:lnTo>
                    <a:pt x="1169" y="1686"/>
                  </a:lnTo>
                  <a:lnTo>
                    <a:pt x="1177" y="1692"/>
                  </a:lnTo>
                  <a:lnTo>
                    <a:pt x="1177" y="1692"/>
                  </a:lnTo>
                  <a:lnTo>
                    <a:pt x="1182" y="1694"/>
                  </a:lnTo>
                  <a:lnTo>
                    <a:pt x="1189" y="1695"/>
                  </a:lnTo>
                  <a:lnTo>
                    <a:pt x="1189" y="1695"/>
                  </a:lnTo>
                  <a:lnTo>
                    <a:pt x="1198" y="1697"/>
                  </a:lnTo>
                  <a:lnTo>
                    <a:pt x="1205" y="1701"/>
                  </a:lnTo>
                  <a:lnTo>
                    <a:pt x="1213" y="1704"/>
                  </a:lnTo>
                  <a:lnTo>
                    <a:pt x="1220" y="1712"/>
                  </a:lnTo>
                  <a:lnTo>
                    <a:pt x="1220" y="1712"/>
                  </a:lnTo>
                  <a:lnTo>
                    <a:pt x="1224" y="1715"/>
                  </a:lnTo>
                  <a:lnTo>
                    <a:pt x="1225" y="1721"/>
                  </a:lnTo>
                  <a:lnTo>
                    <a:pt x="1229" y="1733"/>
                  </a:lnTo>
                  <a:lnTo>
                    <a:pt x="1233" y="1744"/>
                  </a:lnTo>
                  <a:lnTo>
                    <a:pt x="1234" y="1750"/>
                  </a:lnTo>
                  <a:lnTo>
                    <a:pt x="1238" y="1755"/>
                  </a:lnTo>
                  <a:lnTo>
                    <a:pt x="1238" y="1755"/>
                  </a:lnTo>
                  <a:lnTo>
                    <a:pt x="1243" y="1759"/>
                  </a:lnTo>
                  <a:lnTo>
                    <a:pt x="1249" y="1762"/>
                  </a:lnTo>
                  <a:lnTo>
                    <a:pt x="1258" y="1766"/>
                  </a:lnTo>
                  <a:lnTo>
                    <a:pt x="1258" y="1766"/>
                  </a:lnTo>
                  <a:lnTo>
                    <a:pt x="1263" y="1771"/>
                  </a:lnTo>
                  <a:lnTo>
                    <a:pt x="1269" y="1777"/>
                  </a:lnTo>
                  <a:lnTo>
                    <a:pt x="1272" y="1782"/>
                  </a:lnTo>
                  <a:lnTo>
                    <a:pt x="1278" y="1788"/>
                  </a:lnTo>
                  <a:lnTo>
                    <a:pt x="1278" y="1788"/>
                  </a:lnTo>
                  <a:lnTo>
                    <a:pt x="1287" y="1790"/>
                  </a:lnTo>
                  <a:lnTo>
                    <a:pt x="1296" y="1791"/>
                  </a:lnTo>
                  <a:lnTo>
                    <a:pt x="1316" y="1788"/>
                  </a:lnTo>
                  <a:lnTo>
                    <a:pt x="1316" y="1788"/>
                  </a:lnTo>
                  <a:lnTo>
                    <a:pt x="1330" y="1784"/>
                  </a:lnTo>
                  <a:lnTo>
                    <a:pt x="1338" y="1784"/>
                  </a:lnTo>
                  <a:lnTo>
                    <a:pt x="1345" y="1784"/>
                  </a:lnTo>
                  <a:lnTo>
                    <a:pt x="1345" y="1784"/>
                  </a:lnTo>
                  <a:lnTo>
                    <a:pt x="1348" y="1770"/>
                  </a:lnTo>
                  <a:lnTo>
                    <a:pt x="1348" y="1770"/>
                  </a:lnTo>
                  <a:lnTo>
                    <a:pt x="1341" y="1770"/>
                  </a:lnTo>
                  <a:lnTo>
                    <a:pt x="1334" y="1771"/>
                  </a:lnTo>
                  <a:lnTo>
                    <a:pt x="1325" y="1773"/>
                  </a:lnTo>
                  <a:lnTo>
                    <a:pt x="1318" y="1775"/>
                  </a:lnTo>
                  <a:lnTo>
                    <a:pt x="1318" y="17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8" name="Freeform 10"/>
            <p:cNvSpPr>
              <a:spLocks/>
            </p:cNvSpPr>
            <p:nvPr/>
          </p:nvSpPr>
          <p:spPr bwMode="auto">
            <a:xfrm>
              <a:off x="2343150" y="4178300"/>
              <a:ext cx="1117600" cy="2103438"/>
            </a:xfrm>
            <a:custGeom>
              <a:avLst/>
              <a:gdLst>
                <a:gd name="T0" fmla="*/ 644 w 704"/>
                <a:gd name="T1" fmla="*/ 283 h 1325"/>
                <a:gd name="T2" fmla="*/ 561 w 704"/>
                <a:gd name="T3" fmla="*/ 256 h 1325"/>
                <a:gd name="T4" fmla="*/ 512 w 704"/>
                <a:gd name="T5" fmla="*/ 227 h 1325"/>
                <a:gd name="T6" fmla="*/ 449 w 704"/>
                <a:gd name="T7" fmla="*/ 152 h 1325"/>
                <a:gd name="T8" fmla="*/ 394 w 704"/>
                <a:gd name="T9" fmla="*/ 95 h 1325"/>
                <a:gd name="T10" fmla="*/ 291 w 704"/>
                <a:gd name="T11" fmla="*/ 24 h 1325"/>
                <a:gd name="T12" fmla="*/ 211 w 704"/>
                <a:gd name="T13" fmla="*/ 4 h 1325"/>
                <a:gd name="T14" fmla="*/ 143 w 704"/>
                <a:gd name="T15" fmla="*/ 11 h 1325"/>
                <a:gd name="T16" fmla="*/ 146 w 704"/>
                <a:gd name="T17" fmla="*/ 42 h 1325"/>
                <a:gd name="T18" fmla="*/ 119 w 704"/>
                <a:gd name="T19" fmla="*/ 4 h 1325"/>
                <a:gd name="T20" fmla="*/ 79 w 704"/>
                <a:gd name="T21" fmla="*/ 38 h 1325"/>
                <a:gd name="T22" fmla="*/ 32 w 704"/>
                <a:gd name="T23" fmla="*/ 28 h 1325"/>
                <a:gd name="T24" fmla="*/ 40 w 704"/>
                <a:gd name="T25" fmla="*/ 51 h 1325"/>
                <a:gd name="T26" fmla="*/ 56 w 704"/>
                <a:gd name="T27" fmla="*/ 96 h 1325"/>
                <a:gd name="T28" fmla="*/ 50 w 704"/>
                <a:gd name="T29" fmla="*/ 178 h 1325"/>
                <a:gd name="T30" fmla="*/ 0 w 704"/>
                <a:gd name="T31" fmla="*/ 299 h 1325"/>
                <a:gd name="T32" fmla="*/ 49 w 704"/>
                <a:gd name="T33" fmla="*/ 382 h 1325"/>
                <a:gd name="T34" fmla="*/ 74 w 704"/>
                <a:gd name="T35" fmla="*/ 473 h 1325"/>
                <a:gd name="T36" fmla="*/ 119 w 704"/>
                <a:gd name="T37" fmla="*/ 518 h 1325"/>
                <a:gd name="T38" fmla="*/ 164 w 704"/>
                <a:gd name="T39" fmla="*/ 580 h 1325"/>
                <a:gd name="T40" fmla="*/ 159 w 704"/>
                <a:gd name="T41" fmla="*/ 652 h 1325"/>
                <a:gd name="T42" fmla="*/ 154 w 704"/>
                <a:gd name="T43" fmla="*/ 715 h 1325"/>
                <a:gd name="T44" fmla="*/ 144 w 704"/>
                <a:gd name="T45" fmla="*/ 779 h 1325"/>
                <a:gd name="T46" fmla="*/ 146 w 704"/>
                <a:gd name="T47" fmla="*/ 817 h 1325"/>
                <a:gd name="T48" fmla="*/ 130 w 704"/>
                <a:gd name="T49" fmla="*/ 885 h 1325"/>
                <a:gd name="T50" fmla="*/ 123 w 704"/>
                <a:gd name="T51" fmla="*/ 954 h 1325"/>
                <a:gd name="T52" fmla="*/ 121 w 704"/>
                <a:gd name="T53" fmla="*/ 1025 h 1325"/>
                <a:gd name="T54" fmla="*/ 126 w 704"/>
                <a:gd name="T55" fmla="*/ 1073 h 1325"/>
                <a:gd name="T56" fmla="*/ 117 w 704"/>
                <a:gd name="T57" fmla="*/ 1124 h 1325"/>
                <a:gd name="T58" fmla="*/ 110 w 704"/>
                <a:gd name="T59" fmla="*/ 1238 h 1325"/>
                <a:gd name="T60" fmla="*/ 186 w 704"/>
                <a:gd name="T61" fmla="*/ 1325 h 1325"/>
                <a:gd name="T62" fmla="*/ 179 w 704"/>
                <a:gd name="T63" fmla="*/ 1282 h 1325"/>
                <a:gd name="T64" fmla="*/ 188 w 704"/>
                <a:gd name="T65" fmla="*/ 1225 h 1325"/>
                <a:gd name="T66" fmla="*/ 202 w 704"/>
                <a:gd name="T67" fmla="*/ 1211 h 1325"/>
                <a:gd name="T68" fmla="*/ 221 w 704"/>
                <a:gd name="T69" fmla="*/ 1173 h 1325"/>
                <a:gd name="T70" fmla="*/ 211 w 704"/>
                <a:gd name="T71" fmla="*/ 1128 h 1325"/>
                <a:gd name="T72" fmla="*/ 239 w 704"/>
                <a:gd name="T73" fmla="*/ 1090 h 1325"/>
                <a:gd name="T74" fmla="*/ 244 w 704"/>
                <a:gd name="T75" fmla="*/ 1054 h 1325"/>
                <a:gd name="T76" fmla="*/ 255 w 704"/>
                <a:gd name="T77" fmla="*/ 1043 h 1325"/>
                <a:gd name="T78" fmla="*/ 257 w 704"/>
                <a:gd name="T79" fmla="*/ 1016 h 1325"/>
                <a:gd name="T80" fmla="*/ 284 w 704"/>
                <a:gd name="T81" fmla="*/ 981 h 1325"/>
                <a:gd name="T82" fmla="*/ 313 w 704"/>
                <a:gd name="T83" fmla="*/ 963 h 1325"/>
                <a:gd name="T84" fmla="*/ 360 w 704"/>
                <a:gd name="T85" fmla="*/ 940 h 1325"/>
                <a:gd name="T86" fmla="*/ 353 w 704"/>
                <a:gd name="T87" fmla="*/ 907 h 1325"/>
                <a:gd name="T88" fmla="*/ 338 w 704"/>
                <a:gd name="T89" fmla="*/ 880 h 1325"/>
                <a:gd name="T90" fmla="*/ 347 w 704"/>
                <a:gd name="T91" fmla="*/ 860 h 1325"/>
                <a:gd name="T92" fmla="*/ 382 w 704"/>
                <a:gd name="T93" fmla="*/ 883 h 1325"/>
                <a:gd name="T94" fmla="*/ 429 w 704"/>
                <a:gd name="T95" fmla="*/ 842 h 1325"/>
                <a:gd name="T96" fmla="*/ 438 w 704"/>
                <a:gd name="T97" fmla="*/ 818 h 1325"/>
                <a:gd name="T98" fmla="*/ 468 w 704"/>
                <a:gd name="T99" fmla="*/ 786 h 1325"/>
                <a:gd name="T100" fmla="*/ 485 w 704"/>
                <a:gd name="T101" fmla="*/ 706 h 1325"/>
                <a:gd name="T102" fmla="*/ 559 w 704"/>
                <a:gd name="T103" fmla="*/ 648 h 1325"/>
                <a:gd name="T104" fmla="*/ 604 w 704"/>
                <a:gd name="T105" fmla="*/ 603 h 1325"/>
                <a:gd name="T106" fmla="*/ 626 w 704"/>
                <a:gd name="T107" fmla="*/ 551 h 1325"/>
                <a:gd name="T108" fmla="*/ 628 w 704"/>
                <a:gd name="T109" fmla="*/ 480 h 1325"/>
                <a:gd name="T110" fmla="*/ 653 w 704"/>
                <a:gd name="T111" fmla="*/ 446 h 1325"/>
                <a:gd name="T112" fmla="*/ 680 w 704"/>
                <a:gd name="T113" fmla="*/ 400 h 1325"/>
                <a:gd name="T114" fmla="*/ 702 w 704"/>
                <a:gd name="T115" fmla="*/ 342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04" h="1325">
                  <a:moveTo>
                    <a:pt x="702" y="342"/>
                  </a:moveTo>
                  <a:lnTo>
                    <a:pt x="702" y="342"/>
                  </a:lnTo>
                  <a:lnTo>
                    <a:pt x="695" y="324"/>
                  </a:lnTo>
                  <a:lnTo>
                    <a:pt x="695" y="324"/>
                  </a:lnTo>
                  <a:lnTo>
                    <a:pt x="687" y="317"/>
                  </a:lnTo>
                  <a:lnTo>
                    <a:pt x="680" y="310"/>
                  </a:lnTo>
                  <a:lnTo>
                    <a:pt x="680" y="310"/>
                  </a:lnTo>
                  <a:lnTo>
                    <a:pt x="662" y="295"/>
                  </a:lnTo>
                  <a:lnTo>
                    <a:pt x="655" y="290"/>
                  </a:lnTo>
                  <a:lnTo>
                    <a:pt x="644" y="283"/>
                  </a:lnTo>
                  <a:lnTo>
                    <a:pt x="644" y="283"/>
                  </a:lnTo>
                  <a:lnTo>
                    <a:pt x="628" y="276"/>
                  </a:lnTo>
                  <a:lnTo>
                    <a:pt x="610" y="270"/>
                  </a:lnTo>
                  <a:lnTo>
                    <a:pt x="610" y="270"/>
                  </a:lnTo>
                  <a:lnTo>
                    <a:pt x="599" y="268"/>
                  </a:lnTo>
                  <a:lnTo>
                    <a:pt x="586" y="266"/>
                  </a:lnTo>
                  <a:lnTo>
                    <a:pt x="586" y="266"/>
                  </a:lnTo>
                  <a:lnTo>
                    <a:pt x="577" y="265"/>
                  </a:lnTo>
                  <a:lnTo>
                    <a:pt x="568" y="261"/>
                  </a:lnTo>
                  <a:lnTo>
                    <a:pt x="561" y="256"/>
                  </a:lnTo>
                  <a:lnTo>
                    <a:pt x="554" y="248"/>
                  </a:lnTo>
                  <a:lnTo>
                    <a:pt x="554" y="248"/>
                  </a:lnTo>
                  <a:lnTo>
                    <a:pt x="548" y="241"/>
                  </a:lnTo>
                  <a:lnTo>
                    <a:pt x="539" y="236"/>
                  </a:lnTo>
                  <a:lnTo>
                    <a:pt x="539" y="236"/>
                  </a:lnTo>
                  <a:lnTo>
                    <a:pt x="530" y="230"/>
                  </a:lnTo>
                  <a:lnTo>
                    <a:pt x="525" y="227"/>
                  </a:lnTo>
                  <a:lnTo>
                    <a:pt x="519" y="227"/>
                  </a:lnTo>
                  <a:lnTo>
                    <a:pt x="519" y="227"/>
                  </a:lnTo>
                  <a:lnTo>
                    <a:pt x="512" y="227"/>
                  </a:lnTo>
                  <a:lnTo>
                    <a:pt x="503" y="225"/>
                  </a:lnTo>
                  <a:lnTo>
                    <a:pt x="503" y="225"/>
                  </a:lnTo>
                  <a:lnTo>
                    <a:pt x="492" y="219"/>
                  </a:lnTo>
                  <a:lnTo>
                    <a:pt x="481" y="210"/>
                  </a:lnTo>
                  <a:lnTo>
                    <a:pt x="481" y="210"/>
                  </a:lnTo>
                  <a:lnTo>
                    <a:pt x="468" y="198"/>
                  </a:lnTo>
                  <a:lnTo>
                    <a:pt x="463" y="190"/>
                  </a:lnTo>
                  <a:lnTo>
                    <a:pt x="458" y="181"/>
                  </a:lnTo>
                  <a:lnTo>
                    <a:pt x="458" y="181"/>
                  </a:lnTo>
                  <a:lnTo>
                    <a:pt x="449" y="152"/>
                  </a:lnTo>
                  <a:lnTo>
                    <a:pt x="449" y="152"/>
                  </a:lnTo>
                  <a:lnTo>
                    <a:pt x="443" y="140"/>
                  </a:lnTo>
                  <a:lnTo>
                    <a:pt x="438" y="127"/>
                  </a:lnTo>
                  <a:lnTo>
                    <a:pt x="434" y="120"/>
                  </a:lnTo>
                  <a:lnTo>
                    <a:pt x="430" y="114"/>
                  </a:lnTo>
                  <a:lnTo>
                    <a:pt x="425" y="111"/>
                  </a:lnTo>
                  <a:lnTo>
                    <a:pt x="420" y="107"/>
                  </a:lnTo>
                  <a:lnTo>
                    <a:pt x="420" y="107"/>
                  </a:lnTo>
                  <a:lnTo>
                    <a:pt x="407" y="102"/>
                  </a:lnTo>
                  <a:lnTo>
                    <a:pt x="394" y="95"/>
                  </a:lnTo>
                  <a:lnTo>
                    <a:pt x="394" y="95"/>
                  </a:lnTo>
                  <a:lnTo>
                    <a:pt x="378" y="89"/>
                  </a:lnTo>
                  <a:lnTo>
                    <a:pt x="362" y="84"/>
                  </a:lnTo>
                  <a:lnTo>
                    <a:pt x="362" y="84"/>
                  </a:lnTo>
                  <a:lnTo>
                    <a:pt x="345" y="75"/>
                  </a:lnTo>
                  <a:lnTo>
                    <a:pt x="327" y="64"/>
                  </a:lnTo>
                  <a:lnTo>
                    <a:pt x="313" y="49"/>
                  </a:lnTo>
                  <a:lnTo>
                    <a:pt x="300" y="35"/>
                  </a:lnTo>
                  <a:lnTo>
                    <a:pt x="300" y="35"/>
                  </a:lnTo>
                  <a:lnTo>
                    <a:pt x="291" y="24"/>
                  </a:lnTo>
                  <a:lnTo>
                    <a:pt x="286" y="19"/>
                  </a:lnTo>
                  <a:lnTo>
                    <a:pt x="280" y="15"/>
                  </a:lnTo>
                  <a:lnTo>
                    <a:pt x="280" y="15"/>
                  </a:lnTo>
                  <a:lnTo>
                    <a:pt x="266" y="10"/>
                  </a:lnTo>
                  <a:lnTo>
                    <a:pt x="251" y="6"/>
                  </a:lnTo>
                  <a:lnTo>
                    <a:pt x="251" y="6"/>
                  </a:lnTo>
                  <a:lnTo>
                    <a:pt x="240" y="4"/>
                  </a:lnTo>
                  <a:lnTo>
                    <a:pt x="231" y="4"/>
                  </a:lnTo>
                  <a:lnTo>
                    <a:pt x="211" y="4"/>
                  </a:lnTo>
                  <a:lnTo>
                    <a:pt x="211" y="4"/>
                  </a:lnTo>
                  <a:lnTo>
                    <a:pt x="193" y="4"/>
                  </a:lnTo>
                  <a:lnTo>
                    <a:pt x="173" y="2"/>
                  </a:lnTo>
                  <a:lnTo>
                    <a:pt x="173" y="2"/>
                  </a:lnTo>
                  <a:lnTo>
                    <a:pt x="163" y="0"/>
                  </a:lnTo>
                  <a:lnTo>
                    <a:pt x="152" y="2"/>
                  </a:lnTo>
                  <a:lnTo>
                    <a:pt x="152" y="2"/>
                  </a:lnTo>
                  <a:lnTo>
                    <a:pt x="146" y="4"/>
                  </a:lnTo>
                  <a:lnTo>
                    <a:pt x="143" y="8"/>
                  </a:lnTo>
                  <a:lnTo>
                    <a:pt x="143" y="8"/>
                  </a:lnTo>
                  <a:lnTo>
                    <a:pt x="143" y="11"/>
                  </a:lnTo>
                  <a:lnTo>
                    <a:pt x="144" y="15"/>
                  </a:lnTo>
                  <a:lnTo>
                    <a:pt x="144" y="15"/>
                  </a:lnTo>
                  <a:lnTo>
                    <a:pt x="144" y="22"/>
                  </a:lnTo>
                  <a:lnTo>
                    <a:pt x="144" y="22"/>
                  </a:lnTo>
                  <a:lnTo>
                    <a:pt x="150" y="33"/>
                  </a:lnTo>
                  <a:lnTo>
                    <a:pt x="150" y="33"/>
                  </a:lnTo>
                  <a:lnTo>
                    <a:pt x="150" y="38"/>
                  </a:lnTo>
                  <a:lnTo>
                    <a:pt x="148" y="40"/>
                  </a:lnTo>
                  <a:lnTo>
                    <a:pt x="146" y="42"/>
                  </a:lnTo>
                  <a:lnTo>
                    <a:pt x="146" y="42"/>
                  </a:lnTo>
                  <a:lnTo>
                    <a:pt x="139" y="42"/>
                  </a:lnTo>
                  <a:lnTo>
                    <a:pt x="135" y="38"/>
                  </a:lnTo>
                  <a:lnTo>
                    <a:pt x="132" y="35"/>
                  </a:lnTo>
                  <a:lnTo>
                    <a:pt x="128" y="29"/>
                  </a:lnTo>
                  <a:lnTo>
                    <a:pt x="128" y="29"/>
                  </a:lnTo>
                  <a:lnTo>
                    <a:pt x="126" y="19"/>
                  </a:lnTo>
                  <a:lnTo>
                    <a:pt x="125" y="13"/>
                  </a:lnTo>
                  <a:lnTo>
                    <a:pt x="123" y="8"/>
                  </a:lnTo>
                  <a:lnTo>
                    <a:pt x="123" y="8"/>
                  </a:lnTo>
                  <a:lnTo>
                    <a:pt x="119" y="4"/>
                  </a:lnTo>
                  <a:lnTo>
                    <a:pt x="116" y="2"/>
                  </a:lnTo>
                  <a:lnTo>
                    <a:pt x="110" y="2"/>
                  </a:lnTo>
                  <a:lnTo>
                    <a:pt x="105" y="6"/>
                  </a:lnTo>
                  <a:lnTo>
                    <a:pt x="105" y="6"/>
                  </a:lnTo>
                  <a:lnTo>
                    <a:pt x="94" y="13"/>
                  </a:lnTo>
                  <a:lnTo>
                    <a:pt x="90" y="17"/>
                  </a:lnTo>
                  <a:lnTo>
                    <a:pt x="87" y="22"/>
                  </a:lnTo>
                  <a:lnTo>
                    <a:pt x="87" y="22"/>
                  </a:lnTo>
                  <a:lnTo>
                    <a:pt x="83" y="33"/>
                  </a:lnTo>
                  <a:lnTo>
                    <a:pt x="79" y="38"/>
                  </a:lnTo>
                  <a:lnTo>
                    <a:pt x="78" y="44"/>
                  </a:lnTo>
                  <a:lnTo>
                    <a:pt x="78" y="44"/>
                  </a:lnTo>
                  <a:lnTo>
                    <a:pt x="72" y="46"/>
                  </a:lnTo>
                  <a:lnTo>
                    <a:pt x="65" y="48"/>
                  </a:lnTo>
                  <a:lnTo>
                    <a:pt x="59" y="46"/>
                  </a:lnTo>
                  <a:lnTo>
                    <a:pt x="54" y="44"/>
                  </a:lnTo>
                  <a:lnTo>
                    <a:pt x="54" y="44"/>
                  </a:lnTo>
                  <a:lnTo>
                    <a:pt x="43" y="35"/>
                  </a:lnTo>
                  <a:lnTo>
                    <a:pt x="40" y="31"/>
                  </a:lnTo>
                  <a:lnTo>
                    <a:pt x="32" y="28"/>
                  </a:lnTo>
                  <a:lnTo>
                    <a:pt x="32" y="28"/>
                  </a:lnTo>
                  <a:lnTo>
                    <a:pt x="30" y="28"/>
                  </a:lnTo>
                  <a:lnTo>
                    <a:pt x="30" y="28"/>
                  </a:lnTo>
                  <a:lnTo>
                    <a:pt x="27" y="42"/>
                  </a:lnTo>
                  <a:lnTo>
                    <a:pt x="27" y="42"/>
                  </a:lnTo>
                  <a:lnTo>
                    <a:pt x="29" y="44"/>
                  </a:lnTo>
                  <a:lnTo>
                    <a:pt x="29" y="44"/>
                  </a:lnTo>
                  <a:lnTo>
                    <a:pt x="32" y="44"/>
                  </a:lnTo>
                  <a:lnTo>
                    <a:pt x="38" y="48"/>
                  </a:lnTo>
                  <a:lnTo>
                    <a:pt x="40" y="51"/>
                  </a:lnTo>
                  <a:lnTo>
                    <a:pt x="41" y="55"/>
                  </a:lnTo>
                  <a:lnTo>
                    <a:pt x="41" y="55"/>
                  </a:lnTo>
                  <a:lnTo>
                    <a:pt x="43" y="66"/>
                  </a:lnTo>
                  <a:lnTo>
                    <a:pt x="43" y="69"/>
                  </a:lnTo>
                  <a:lnTo>
                    <a:pt x="47" y="73"/>
                  </a:lnTo>
                  <a:lnTo>
                    <a:pt x="47" y="73"/>
                  </a:lnTo>
                  <a:lnTo>
                    <a:pt x="52" y="78"/>
                  </a:lnTo>
                  <a:lnTo>
                    <a:pt x="56" y="84"/>
                  </a:lnTo>
                  <a:lnTo>
                    <a:pt x="56" y="91"/>
                  </a:lnTo>
                  <a:lnTo>
                    <a:pt x="56" y="96"/>
                  </a:lnTo>
                  <a:lnTo>
                    <a:pt x="54" y="111"/>
                  </a:lnTo>
                  <a:lnTo>
                    <a:pt x="50" y="124"/>
                  </a:lnTo>
                  <a:lnTo>
                    <a:pt x="50" y="124"/>
                  </a:lnTo>
                  <a:lnTo>
                    <a:pt x="49" y="134"/>
                  </a:lnTo>
                  <a:lnTo>
                    <a:pt x="47" y="145"/>
                  </a:lnTo>
                  <a:lnTo>
                    <a:pt x="47" y="145"/>
                  </a:lnTo>
                  <a:lnTo>
                    <a:pt x="50" y="167"/>
                  </a:lnTo>
                  <a:lnTo>
                    <a:pt x="50" y="167"/>
                  </a:lnTo>
                  <a:lnTo>
                    <a:pt x="50" y="172"/>
                  </a:lnTo>
                  <a:lnTo>
                    <a:pt x="50" y="178"/>
                  </a:lnTo>
                  <a:lnTo>
                    <a:pt x="45" y="190"/>
                  </a:lnTo>
                  <a:lnTo>
                    <a:pt x="45" y="190"/>
                  </a:lnTo>
                  <a:lnTo>
                    <a:pt x="36" y="205"/>
                  </a:lnTo>
                  <a:lnTo>
                    <a:pt x="27" y="218"/>
                  </a:lnTo>
                  <a:lnTo>
                    <a:pt x="9" y="245"/>
                  </a:lnTo>
                  <a:lnTo>
                    <a:pt x="9" y="245"/>
                  </a:lnTo>
                  <a:lnTo>
                    <a:pt x="3" y="257"/>
                  </a:lnTo>
                  <a:lnTo>
                    <a:pt x="0" y="272"/>
                  </a:lnTo>
                  <a:lnTo>
                    <a:pt x="0" y="286"/>
                  </a:lnTo>
                  <a:lnTo>
                    <a:pt x="0" y="299"/>
                  </a:lnTo>
                  <a:lnTo>
                    <a:pt x="0" y="299"/>
                  </a:lnTo>
                  <a:lnTo>
                    <a:pt x="2" y="308"/>
                  </a:lnTo>
                  <a:lnTo>
                    <a:pt x="3" y="317"/>
                  </a:lnTo>
                  <a:lnTo>
                    <a:pt x="11" y="332"/>
                  </a:lnTo>
                  <a:lnTo>
                    <a:pt x="21" y="346"/>
                  </a:lnTo>
                  <a:lnTo>
                    <a:pt x="32" y="359"/>
                  </a:lnTo>
                  <a:lnTo>
                    <a:pt x="32" y="359"/>
                  </a:lnTo>
                  <a:lnTo>
                    <a:pt x="38" y="364"/>
                  </a:lnTo>
                  <a:lnTo>
                    <a:pt x="43" y="370"/>
                  </a:lnTo>
                  <a:lnTo>
                    <a:pt x="49" y="382"/>
                  </a:lnTo>
                  <a:lnTo>
                    <a:pt x="54" y="411"/>
                  </a:lnTo>
                  <a:lnTo>
                    <a:pt x="54" y="411"/>
                  </a:lnTo>
                  <a:lnTo>
                    <a:pt x="59" y="424"/>
                  </a:lnTo>
                  <a:lnTo>
                    <a:pt x="65" y="437"/>
                  </a:lnTo>
                  <a:lnTo>
                    <a:pt x="65" y="437"/>
                  </a:lnTo>
                  <a:lnTo>
                    <a:pt x="72" y="446"/>
                  </a:lnTo>
                  <a:lnTo>
                    <a:pt x="74" y="451"/>
                  </a:lnTo>
                  <a:lnTo>
                    <a:pt x="74" y="458"/>
                  </a:lnTo>
                  <a:lnTo>
                    <a:pt x="74" y="458"/>
                  </a:lnTo>
                  <a:lnTo>
                    <a:pt x="74" y="473"/>
                  </a:lnTo>
                  <a:lnTo>
                    <a:pt x="74" y="473"/>
                  </a:lnTo>
                  <a:lnTo>
                    <a:pt x="76" y="480"/>
                  </a:lnTo>
                  <a:lnTo>
                    <a:pt x="78" y="489"/>
                  </a:lnTo>
                  <a:lnTo>
                    <a:pt x="81" y="498"/>
                  </a:lnTo>
                  <a:lnTo>
                    <a:pt x="87" y="505"/>
                  </a:lnTo>
                  <a:lnTo>
                    <a:pt x="87" y="505"/>
                  </a:lnTo>
                  <a:lnTo>
                    <a:pt x="96" y="509"/>
                  </a:lnTo>
                  <a:lnTo>
                    <a:pt x="105" y="513"/>
                  </a:lnTo>
                  <a:lnTo>
                    <a:pt x="105" y="513"/>
                  </a:lnTo>
                  <a:lnTo>
                    <a:pt x="119" y="518"/>
                  </a:lnTo>
                  <a:lnTo>
                    <a:pt x="126" y="522"/>
                  </a:lnTo>
                  <a:lnTo>
                    <a:pt x="132" y="527"/>
                  </a:lnTo>
                  <a:lnTo>
                    <a:pt x="132" y="527"/>
                  </a:lnTo>
                  <a:lnTo>
                    <a:pt x="144" y="536"/>
                  </a:lnTo>
                  <a:lnTo>
                    <a:pt x="154" y="547"/>
                  </a:lnTo>
                  <a:lnTo>
                    <a:pt x="154" y="547"/>
                  </a:lnTo>
                  <a:lnTo>
                    <a:pt x="159" y="554"/>
                  </a:lnTo>
                  <a:lnTo>
                    <a:pt x="163" y="563"/>
                  </a:lnTo>
                  <a:lnTo>
                    <a:pt x="163" y="563"/>
                  </a:lnTo>
                  <a:lnTo>
                    <a:pt x="164" y="580"/>
                  </a:lnTo>
                  <a:lnTo>
                    <a:pt x="164" y="594"/>
                  </a:lnTo>
                  <a:lnTo>
                    <a:pt x="164" y="594"/>
                  </a:lnTo>
                  <a:lnTo>
                    <a:pt x="164" y="610"/>
                  </a:lnTo>
                  <a:lnTo>
                    <a:pt x="164" y="610"/>
                  </a:lnTo>
                  <a:lnTo>
                    <a:pt x="164" y="616"/>
                  </a:lnTo>
                  <a:lnTo>
                    <a:pt x="164" y="623"/>
                  </a:lnTo>
                  <a:lnTo>
                    <a:pt x="164" y="623"/>
                  </a:lnTo>
                  <a:lnTo>
                    <a:pt x="163" y="637"/>
                  </a:lnTo>
                  <a:lnTo>
                    <a:pt x="163" y="637"/>
                  </a:lnTo>
                  <a:lnTo>
                    <a:pt x="159" y="652"/>
                  </a:lnTo>
                  <a:lnTo>
                    <a:pt x="157" y="661"/>
                  </a:lnTo>
                  <a:lnTo>
                    <a:pt x="157" y="668"/>
                  </a:lnTo>
                  <a:lnTo>
                    <a:pt x="157" y="668"/>
                  </a:lnTo>
                  <a:lnTo>
                    <a:pt x="157" y="681"/>
                  </a:lnTo>
                  <a:lnTo>
                    <a:pt x="159" y="688"/>
                  </a:lnTo>
                  <a:lnTo>
                    <a:pt x="157" y="694"/>
                  </a:lnTo>
                  <a:lnTo>
                    <a:pt x="157" y="694"/>
                  </a:lnTo>
                  <a:lnTo>
                    <a:pt x="154" y="704"/>
                  </a:lnTo>
                  <a:lnTo>
                    <a:pt x="154" y="715"/>
                  </a:lnTo>
                  <a:lnTo>
                    <a:pt x="154" y="715"/>
                  </a:lnTo>
                  <a:lnTo>
                    <a:pt x="155" y="722"/>
                  </a:lnTo>
                  <a:lnTo>
                    <a:pt x="155" y="732"/>
                  </a:lnTo>
                  <a:lnTo>
                    <a:pt x="155" y="732"/>
                  </a:lnTo>
                  <a:lnTo>
                    <a:pt x="154" y="739"/>
                  </a:lnTo>
                  <a:lnTo>
                    <a:pt x="152" y="748"/>
                  </a:lnTo>
                  <a:lnTo>
                    <a:pt x="152" y="748"/>
                  </a:lnTo>
                  <a:lnTo>
                    <a:pt x="148" y="762"/>
                  </a:lnTo>
                  <a:lnTo>
                    <a:pt x="148" y="762"/>
                  </a:lnTo>
                  <a:lnTo>
                    <a:pt x="146" y="770"/>
                  </a:lnTo>
                  <a:lnTo>
                    <a:pt x="144" y="779"/>
                  </a:lnTo>
                  <a:lnTo>
                    <a:pt x="144" y="779"/>
                  </a:lnTo>
                  <a:lnTo>
                    <a:pt x="146" y="786"/>
                  </a:lnTo>
                  <a:lnTo>
                    <a:pt x="148" y="791"/>
                  </a:lnTo>
                  <a:lnTo>
                    <a:pt x="148" y="791"/>
                  </a:lnTo>
                  <a:lnTo>
                    <a:pt x="144" y="800"/>
                  </a:lnTo>
                  <a:lnTo>
                    <a:pt x="144" y="804"/>
                  </a:lnTo>
                  <a:lnTo>
                    <a:pt x="144" y="809"/>
                  </a:lnTo>
                  <a:lnTo>
                    <a:pt x="144" y="809"/>
                  </a:lnTo>
                  <a:lnTo>
                    <a:pt x="144" y="813"/>
                  </a:lnTo>
                  <a:lnTo>
                    <a:pt x="146" y="817"/>
                  </a:lnTo>
                  <a:lnTo>
                    <a:pt x="150" y="824"/>
                  </a:lnTo>
                  <a:lnTo>
                    <a:pt x="150" y="824"/>
                  </a:lnTo>
                  <a:lnTo>
                    <a:pt x="152" y="831"/>
                  </a:lnTo>
                  <a:lnTo>
                    <a:pt x="152" y="836"/>
                  </a:lnTo>
                  <a:lnTo>
                    <a:pt x="150" y="842"/>
                  </a:lnTo>
                  <a:lnTo>
                    <a:pt x="148" y="847"/>
                  </a:lnTo>
                  <a:lnTo>
                    <a:pt x="141" y="858"/>
                  </a:lnTo>
                  <a:lnTo>
                    <a:pt x="137" y="869"/>
                  </a:lnTo>
                  <a:lnTo>
                    <a:pt x="137" y="869"/>
                  </a:lnTo>
                  <a:lnTo>
                    <a:pt x="130" y="885"/>
                  </a:lnTo>
                  <a:lnTo>
                    <a:pt x="128" y="894"/>
                  </a:lnTo>
                  <a:lnTo>
                    <a:pt x="126" y="903"/>
                  </a:lnTo>
                  <a:lnTo>
                    <a:pt x="126" y="903"/>
                  </a:lnTo>
                  <a:lnTo>
                    <a:pt x="125" y="920"/>
                  </a:lnTo>
                  <a:lnTo>
                    <a:pt x="119" y="934"/>
                  </a:lnTo>
                  <a:lnTo>
                    <a:pt x="119" y="934"/>
                  </a:lnTo>
                  <a:lnTo>
                    <a:pt x="119" y="940"/>
                  </a:lnTo>
                  <a:lnTo>
                    <a:pt x="119" y="945"/>
                  </a:lnTo>
                  <a:lnTo>
                    <a:pt x="123" y="954"/>
                  </a:lnTo>
                  <a:lnTo>
                    <a:pt x="123" y="954"/>
                  </a:lnTo>
                  <a:lnTo>
                    <a:pt x="126" y="965"/>
                  </a:lnTo>
                  <a:lnTo>
                    <a:pt x="128" y="978"/>
                  </a:lnTo>
                  <a:lnTo>
                    <a:pt x="128" y="978"/>
                  </a:lnTo>
                  <a:lnTo>
                    <a:pt x="126" y="987"/>
                  </a:lnTo>
                  <a:lnTo>
                    <a:pt x="125" y="994"/>
                  </a:lnTo>
                  <a:lnTo>
                    <a:pt x="121" y="1003"/>
                  </a:lnTo>
                  <a:lnTo>
                    <a:pt x="121" y="1012"/>
                  </a:lnTo>
                  <a:lnTo>
                    <a:pt x="121" y="1012"/>
                  </a:lnTo>
                  <a:lnTo>
                    <a:pt x="121" y="1019"/>
                  </a:lnTo>
                  <a:lnTo>
                    <a:pt x="121" y="1025"/>
                  </a:lnTo>
                  <a:lnTo>
                    <a:pt x="121" y="1025"/>
                  </a:lnTo>
                  <a:lnTo>
                    <a:pt x="125" y="1030"/>
                  </a:lnTo>
                  <a:lnTo>
                    <a:pt x="128" y="1034"/>
                  </a:lnTo>
                  <a:lnTo>
                    <a:pt x="128" y="1034"/>
                  </a:lnTo>
                  <a:lnTo>
                    <a:pt x="130" y="1037"/>
                  </a:lnTo>
                  <a:lnTo>
                    <a:pt x="128" y="1045"/>
                  </a:lnTo>
                  <a:lnTo>
                    <a:pt x="128" y="1045"/>
                  </a:lnTo>
                  <a:lnTo>
                    <a:pt x="126" y="1064"/>
                  </a:lnTo>
                  <a:lnTo>
                    <a:pt x="126" y="1064"/>
                  </a:lnTo>
                  <a:lnTo>
                    <a:pt x="126" y="1073"/>
                  </a:lnTo>
                  <a:lnTo>
                    <a:pt x="126" y="1077"/>
                  </a:lnTo>
                  <a:lnTo>
                    <a:pt x="125" y="1081"/>
                  </a:lnTo>
                  <a:lnTo>
                    <a:pt x="125" y="1081"/>
                  </a:lnTo>
                  <a:lnTo>
                    <a:pt x="117" y="1088"/>
                  </a:lnTo>
                  <a:lnTo>
                    <a:pt x="116" y="1092"/>
                  </a:lnTo>
                  <a:lnTo>
                    <a:pt x="112" y="1097"/>
                  </a:lnTo>
                  <a:lnTo>
                    <a:pt x="112" y="1097"/>
                  </a:lnTo>
                  <a:lnTo>
                    <a:pt x="112" y="1106"/>
                  </a:lnTo>
                  <a:lnTo>
                    <a:pt x="116" y="1115"/>
                  </a:lnTo>
                  <a:lnTo>
                    <a:pt x="117" y="1124"/>
                  </a:lnTo>
                  <a:lnTo>
                    <a:pt x="117" y="1135"/>
                  </a:lnTo>
                  <a:lnTo>
                    <a:pt x="117" y="1135"/>
                  </a:lnTo>
                  <a:lnTo>
                    <a:pt x="116" y="1144"/>
                  </a:lnTo>
                  <a:lnTo>
                    <a:pt x="112" y="1153"/>
                  </a:lnTo>
                  <a:lnTo>
                    <a:pt x="108" y="1162"/>
                  </a:lnTo>
                  <a:lnTo>
                    <a:pt x="106" y="1173"/>
                  </a:lnTo>
                  <a:lnTo>
                    <a:pt x="106" y="1173"/>
                  </a:lnTo>
                  <a:lnTo>
                    <a:pt x="105" y="1195"/>
                  </a:lnTo>
                  <a:lnTo>
                    <a:pt x="106" y="1216"/>
                  </a:lnTo>
                  <a:lnTo>
                    <a:pt x="110" y="1238"/>
                  </a:lnTo>
                  <a:lnTo>
                    <a:pt x="116" y="1258"/>
                  </a:lnTo>
                  <a:lnTo>
                    <a:pt x="116" y="1258"/>
                  </a:lnTo>
                  <a:lnTo>
                    <a:pt x="123" y="1273"/>
                  </a:lnTo>
                  <a:lnTo>
                    <a:pt x="130" y="1287"/>
                  </a:lnTo>
                  <a:lnTo>
                    <a:pt x="141" y="1298"/>
                  </a:lnTo>
                  <a:lnTo>
                    <a:pt x="154" y="1309"/>
                  </a:lnTo>
                  <a:lnTo>
                    <a:pt x="154" y="1309"/>
                  </a:lnTo>
                  <a:lnTo>
                    <a:pt x="164" y="1316"/>
                  </a:lnTo>
                  <a:lnTo>
                    <a:pt x="179" y="1323"/>
                  </a:lnTo>
                  <a:lnTo>
                    <a:pt x="186" y="1325"/>
                  </a:lnTo>
                  <a:lnTo>
                    <a:pt x="192" y="1325"/>
                  </a:lnTo>
                  <a:lnTo>
                    <a:pt x="197" y="1321"/>
                  </a:lnTo>
                  <a:lnTo>
                    <a:pt x="199" y="1314"/>
                  </a:lnTo>
                  <a:lnTo>
                    <a:pt x="199" y="1314"/>
                  </a:lnTo>
                  <a:lnTo>
                    <a:pt x="199" y="1311"/>
                  </a:lnTo>
                  <a:lnTo>
                    <a:pt x="197" y="1305"/>
                  </a:lnTo>
                  <a:lnTo>
                    <a:pt x="192" y="1298"/>
                  </a:lnTo>
                  <a:lnTo>
                    <a:pt x="184" y="1289"/>
                  </a:lnTo>
                  <a:lnTo>
                    <a:pt x="179" y="1282"/>
                  </a:lnTo>
                  <a:lnTo>
                    <a:pt x="179" y="1282"/>
                  </a:lnTo>
                  <a:lnTo>
                    <a:pt x="177" y="1274"/>
                  </a:lnTo>
                  <a:lnTo>
                    <a:pt x="177" y="1265"/>
                  </a:lnTo>
                  <a:lnTo>
                    <a:pt x="177" y="1251"/>
                  </a:lnTo>
                  <a:lnTo>
                    <a:pt x="177" y="1251"/>
                  </a:lnTo>
                  <a:lnTo>
                    <a:pt x="177" y="1244"/>
                  </a:lnTo>
                  <a:lnTo>
                    <a:pt x="177" y="1236"/>
                  </a:lnTo>
                  <a:lnTo>
                    <a:pt x="177" y="1236"/>
                  </a:lnTo>
                  <a:lnTo>
                    <a:pt x="183" y="1231"/>
                  </a:lnTo>
                  <a:lnTo>
                    <a:pt x="188" y="1225"/>
                  </a:lnTo>
                  <a:lnTo>
                    <a:pt x="188" y="1225"/>
                  </a:lnTo>
                  <a:lnTo>
                    <a:pt x="186" y="1216"/>
                  </a:lnTo>
                  <a:lnTo>
                    <a:pt x="186" y="1215"/>
                  </a:lnTo>
                  <a:lnTo>
                    <a:pt x="188" y="1215"/>
                  </a:lnTo>
                  <a:lnTo>
                    <a:pt x="190" y="1215"/>
                  </a:lnTo>
                  <a:lnTo>
                    <a:pt x="190" y="1215"/>
                  </a:lnTo>
                  <a:lnTo>
                    <a:pt x="195" y="1220"/>
                  </a:lnTo>
                  <a:lnTo>
                    <a:pt x="197" y="1220"/>
                  </a:lnTo>
                  <a:lnTo>
                    <a:pt x="201" y="1216"/>
                  </a:lnTo>
                  <a:lnTo>
                    <a:pt x="201" y="1216"/>
                  </a:lnTo>
                  <a:lnTo>
                    <a:pt x="202" y="1211"/>
                  </a:lnTo>
                  <a:lnTo>
                    <a:pt x="202" y="1207"/>
                  </a:lnTo>
                  <a:lnTo>
                    <a:pt x="204" y="1197"/>
                  </a:lnTo>
                  <a:lnTo>
                    <a:pt x="204" y="1197"/>
                  </a:lnTo>
                  <a:lnTo>
                    <a:pt x="208" y="1191"/>
                  </a:lnTo>
                  <a:lnTo>
                    <a:pt x="213" y="1184"/>
                  </a:lnTo>
                  <a:lnTo>
                    <a:pt x="213" y="1184"/>
                  </a:lnTo>
                  <a:lnTo>
                    <a:pt x="215" y="1178"/>
                  </a:lnTo>
                  <a:lnTo>
                    <a:pt x="217" y="1175"/>
                  </a:lnTo>
                  <a:lnTo>
                    <a:pt x="221" y="1173"/>
                  </a:lnTo>
                  <a:lnTo>
                    <a:pt x="221" y="1173"/>
                  </a:lnTo>
                  <a:lnTo>
                    <a:pt x="226" y="1169"/>
                  </a:lnTo>
                  <a:lnTo>
                    <a:pt x="231" y="1164"/>
                  </a:lnTo>
                  <a:lnTo>
                    <a:pt x="231" y="1164"/>
                  </a:lnTo>
                  <a:lnTo>
                    <a:pt x="231" y="1160"/>
                  </a:lnTo>
                  <a:lnTo>
                    <a:pt x="231" y="1157"/>
                  </a:lnTo>
                  <a:lnTo>
                    <a:pt x="228" y="1148"/>
                  </a:lnTo>
                  <a:lnTo>
                    <a:pt x="222" y="1140"/>
                  </a:lnTo>
                  <a:lnTo>
                    <a:pt x="217" y="1135"/>
                  </a:lnTo>
                  <a:lnTo>
                    <a:pt x="217" y="1135"/>
                  </a:lnTo>
                  <a:lnTo>
                    <a:pt x="211" y="1128"/>
                  </a:lnTo>
                  <a:lnTo>
                    <a:pt x="211" y="1121"/>
                  </a:lnTo>
                  <a:lnTo>
                    <a:pt x="213" y="1113"/>
                  </a:lnTo>
                  <a:lnTo>
                    <a:pt x="217" y="1106"/>
                  </a:lnTo>
                  <a:lnTo>
                    <a:pt x="217" y="1106"/>
                  </a:lnTo>
                  <a:lnTo>
                    <a:pt x="222" y="1102"/>
                  </a:lnTo>
                  <a:lnTo>
                    <a:pt x="230" y="1099"/>
                  </a:lnTo>
                  <a:lnTo>
                    <a:pt x="235" y="1095"/>
                  </a:lnTo>
                  <a:lnTo>
                    <a:pt x="239" y="1093"/>
                  </a:lnTo>
                  <a:lnTo>
                    <a:pt x="239" y="1090"/>
                  </a:lnTo>
                  <a:lnTo>
                    <a:pt x="239" y="1090"/>
                  </a:lnTo>
                  <a:lnTo>
                    <a:pt x="240" y="1081"/>
                  </a:lnTo>
                  <a:lnTo>
                    <a:pt x="239" y="1072"/>
                  </a:lnTo>
                  <a:lnTo>
                    <a:pt x="239" y="1072"/>
                  </a:lnTo>
                  <a:lnTo>
                    <a:pt x="239" y="1068"/>
                  </a:lnTo>
                  <a:lnTo>
                    <a:pt x="240" y="1066"/>
                  </a:lnTo>
                  <a:lnTo>
                    <a:pt x="244" y="1061"/>
                  </a:lnTo>
                  <a:lnTo>
                    <a:pt x="244" y="1061"/>
                  </a:lnTo>
                  <a:lnTo>
                    <a:pt x="246" y="1057"/>
                  </a:lnTo>
                  <a:lnTo>
                    <a:pt x="246" y="1055"/>
                  </a:lnTo>
                  <a:lnTo>
                    <a:pt x="244" y="1054"/>
                  </a:lnTo>
                  <a:lnTo>
                    <a:pt x="246" y="1050"/>
                  </a:lnTo>
                  <a:lnTo>
                    <a:pt x="246" y="1050"/>
                  </a:lnTo>
                  <a:lnTo>
                    <a:pt x="248" y="1050"/>
                  </a:lnTo>
                  <a:lnTo>
                    <a:pt x="253" y="1050"/>
                  </a:lnTo>
                  <a:lnTo>
                    <a:pt x="257" y="1050"/>
                  </a:lnTo>
                  <a:lnTo>
                    <a:pt x="259" y="1048"/>
                  </a:lnTo>
                  <a:lnTo>
                    <a:pt x="259" y="1048"/>
                  </a:lnTo>
                  <a:lnTo>
                    <a:pt x="260" y="1046"/>
                  </a:lnTo>
                  <a:lnTo>
                    <a:pt x="259" y="1046"/>
                  </a:lnTo>
                  <a:lnTo>
                    <a:pt x="255" y="1043"/>
                  </a:lnTo>
                  <a:lnTo>
                    <a:pt x="249" y="1041"/>
                  </a:lnTo>
                  <a:lnTo>
                    <a:pt x="246" y="1037"/>
                  </a:lnTo>
                  <a:lnTo>
                    <a:pt x="246" y="1037"/>
                  </a:lnTo>
                  <a:lnTo>
                    <a:pt x="244" y="1032"/>
                  </a:lnTo>
                  <a:lnTo>
                    <a:pt x="244" y="1026"/>
                  </a:lnTo>
                  <a:lnTo>
                    <a:pt x="246" y="1023"/>
                  </a:lnTo>
                  <a:lnTo>
                    <a:pt x="249" y="1017"/>
                  </a:lnTo>
                  <a:lnTo>
                    <a:pt x="249" y="1017"/>
                  </a:lnTo>
                  <a:lnTo>
                    <a:pt x="253" y="1016"/>
                  </a:lnTo>
                  <a:lnTo>
                    <a:pt x="257" y="1016"/>
                  </a:lnTo>
                  <a:lnTo>
                    <a:pt x="266" y="1016"/>
                  </a:lnTo>
                  <a:lnTo>
                    <a:pt x="266" y="1016"/>
                  </a:lnTo>
                  <a:lnTo>
                    <a:pt x="271" y="1014"/>
                  </a:lnTo>
                  <a:lnTo>
                    <a:pt x="275" y="1012"/>
                  </a:lnTo>
                  <a:lnTo>
                    <a:pt x="282" y="1005"/>
                  </a:lnTo>
                  <a:lnTo>
                    <a:pt x="287" y="994"/>
                  </a:lnTo>
                  <a:lnTo>
                    <a:pt x="287" y="990"/>
                  </a:lnTo>
                  <a:lnTo>
                    <a:pt x="286" y="985"/>
                  </a:lnTo>
                  <a:lnTo>
                    <a:pt x="286" y="985"/>
                  </a:lnTo>
                  <a:lnTo>
                    <a:pt x="284" y="981"/>
                  </a:lnTo>
                  <a:lnTo>
                    <a:pt x="280" y="978"/>
                  </a:lnTo>
                  <a:lnTo>
                    <a:pt x="280" y="978"/>
                  </a:lnTo>
                  <a:lnTo>
                    <a:pt x="278" y="972"/>
                  </a:lnTo>
                  <a:lnTo>
                    <a:pt x="278" y="970"/>
                  </a:lnTo>
                  <a:lnTo>
                    <a:pt x="280" y="970"/>
                  </a:lnTo>
                  <a:lnTo>
                    <a:pt x="291" y="970"/>
                  </a:lnTo>
                  <a:lnTo>
                    <a:pt x="291" y="970"/>
                  </a:lnTo>
                  <a:lnTo>
                    <a:pt x="298" y="969"/>
                  </a:lnTo>
                  <a:lnTo>
                    <a:pt x="306" y="965"/>
                  </a:lnTo>
                  <a:lnTo>
                    <a:pt x="313" y="963"/>
                  </a:lnTo>
                  <a:lnTo>
                    <a:pt x="320" y="959"/>
                  </a:lnTo>
                  <a:lnTo>
                    <a:pt x="320" y="959"/>
                  </a:lnTo>
                  <a:lnTo>
                    <a:pt x="333" y="959"/>
                  </a:lnTo>
                  <a:lnTo>
                    <a:pt x="338" y="959"/>
                  </a:lnTo>
                  <a:lnTo>
                    <a:pt x="345" y="958"/>
                  </a:lnTo>
                  <a:lnTo>
                    <a:pt x="345" y="958"/>
                  </a:lnTo>
                  <a:lnTo>
                    <a:pt x="349" y="954"/>
                  </a:lnTo>
                  <a:lnTo>
                    <a:pt x="353" y="949"/>
                  </a:lnTo>
                  <a:lnTo>
                    <a:pt x="360" y="940"/>
                  </a:lnTo>
                  <a:lnTo>
                    <a:pt x="360" y="940"/>
                  </a:lnTo>
                  <a:lnTo>
                    <a:pt x="365" y="932"/>
                  </a:lnTo>
                  <a:lnTo>
                    <a:pt x="365" y="927"/>
                  </a:lnTo>
                  <a:lnTo>
                    <a:pt x="365" y="923"/>
                  </a:lnTo>
                  <a:lnTo>
                    <a:pt x="365" y="923"/>
                  </a:lnTo>
                  <a:lnTo>
                    <a:pt x="364" y="920"/>
                  </a:lnTo>
                  <a:lnTo>
                    <a:pt x="360" y="916"/>
                  </a:lnTo>
                  <a:lnTo>
                    <a:pt x="356" y="914"/>
                  </a:lnTo>
                  <a:lnTo>
                    <a:pt x="354" y="911"/>
                  </a:lnTo>
                  <a:lnTo>
                    <a:pt x="354" y="911"/>
                  </a:lnTo>
                  <a:lnTo>
                    <a:pt x="353" y="907"/>
                  </a:lnTo>
                  <a:lnTo>
                    <a:pt x="354" y="903"/>
                  </a:lnTo>
                  <a:lnTo>
                    <a:pt x="356" y="900"/>
                  </a:lnTo>
                  <a:lnTo>
                    <a:pt x="356" y="896"/>
                  </a:lnTo>
                  <a:lnTo>
                    <a:pt x="356" y="896"/>
                  </a:lnTo>
                  <a:lnTo>
                    <a:pt x="356" y="893"/>
                  </a:lnTo>
                  <a:lnTo>
                    <a:pt x="353" y="891"/>
                  </a:lnTo>
                  <a:lnTo>
                    <a:pt x="349" y="887"/>
                  </a:lnTo>
                  <a:lnTo>
                    <a:pt x="342" y="885"/>
                  </a:lnTo>
                  <a:lnTo>
                    <a:pt x="338" y="880"/>
                  </a:lnTo>
                  <a:lnTo>
                    <a:pt x="338" y="880"/>
                  </a:lnTo>
                  <a:lnTo>
                    <a:pt x="335" y="874"/>
                  </a:lnTo>
                  <a:lnTo>
                    <a:pt x="333" y="869"/>
                  </a:lnTo>
                  <a:lnTo>
                    <a:pt x="331" y="856"/>
                  </a:lnTo>
                  <a:lnTo>
                    <a:pt x="331" y="856"/>
                  </a:lnTo>
                  <a:lnTo>
                    <a:pt x="333" y="851"/>
                  </a:lnTo>
                  <a:lnTo>
                    <a:pt x="336" y="847"/>
                  </a:lnTo>
                  <a:lnTo>
                    <a:pt x="340" y="849"/>
                  </a:lnTo>
                  <a:lnTo>
                    <a:pt x="345" y="855"/>
                  </a:lnTo>
                  <a:lnTo>
                    <a:pt x="345" y="855"/>
                  </a:lnTo>
                  <a:lnTo>
                    <a:pt x="347" y="860"/>
                  </a:lnTo>
                  <a:lnTo>
                    <a:pt x="349" y="867"/>
                  </a:lnTo>
                  <a:lnTo>
                    <a:pt x="353" y="873"/>
                  </a:lnTo>
                  <a:lnTo>
                    <a:pt x="354" y="878"/>
                  </a:lnTo>
                  <a:lnTo>
                    <a:pt x="354" y="878"/>
                  </a:lnTo>
                  <a:lnTo>
                    <a:pt x="360" y="883"/>
                  </a:lnTo>
                  <a:lnTo>
                    <a:pt x="364" y="885"/>
                  </a:lnTo>
                  <a:lnTo>
                    <a:pt x="369" y="885"/>
                  </a:lnTo>
                  <a:lnTo>
                    <a:pt x="374" y="885"/>
                  </a:lnTo>
                  <a:lnTo>
                    <a:pt x="374" y="885"/>
                  </a:lnTo>
                  <a:lnTo>
                    <a:pt x="382" y="883"/>
                  </a:lnTo>
                  <a:lnTo>
                    <a:pt x="387" y="883"/>
                  </a:lnTo>
                  <a:lnTo>
                    <a:pt x="387" y="883"/>
                  </a:lnTo>
                  <a:lnTo>
                    <a:pt x="392" y="883"/>
                  </a:lnTo>
                  <a:lnTo>
                    <a:pt x="400" y="883"/>
                  </a:lnTo>
                  <a:lnTo>
                    <a:pt x="400" y="883"/>
                  </a:lnTo>
                  <a:lnTo>
                    <a:pt x="403" y="882"/>
                  </a:lnTo>
                  <a:lnTo>
                    <a:pt x="409" y="874"/>
                  </a:lnTo>
                  <a:lnTo>
                    <a:pt x="421" y="856"/>
                  </a:lnTo>
                  <a:lnTo>
                    <a:pt x="421" y="856"/>
                  </a:lnTo>
                  <a:lnTo>
                    <a:pt x="429" y="842"/>
                  </a:lnTo>
                  <a:lnTo>
                    <a:pt x="429" y="842"/>
                  </a:lnTo>
                  <a:lnTo>
                    <a:pt x="429" y="838"/>
                  </a:lnTo>
                  <a:lnTo>
                    <a:pt x="429" y="836"/>
                  </a:lnTo>
                  <a:lnTo>
                    <a:pt x="427" y="835"/>
                  </a:lnTo>
                  <a:lnTo>
                    <a:pt x="427" y="831"/>
                  </a:lnTo>
                  <a:lnTo>
                    <a:pt x="427" y="831"/>
                  </a:lnTo>
                  <a:lnTo>
                    <a:pt x="429" y="827"/>
                  </a:lnTo>
                  <a:lnTo>
                    <a:pt x="432" y="824"/>
                  </a:lnTo>
                  <a:lnTo>
                    <a:pt x="438" y="818"/>
                  </a:lnTo>
                  <a:lnTo>
                    <a:pt x="438" y="818"/>
                  </a:lnTo>
                  <a:lnTo>
                    <a:pt x="443" y="809"/>
                  </a:lnTo>
                  <a:lnTo>
                    <a:pt x="450" y="802"/>
                  </a:lnTo>
                  <a:lnTo>
                    <a:pt x="450" y="802"/>
                  </a:lnTo>
                  <a:lnTo>
                    <a:pt x="456" y="800"/>
                  </a:lnTo>
                  <a:lnTo>
                    <a:pt x="461" y="800"/>
                  </a:lnTo>
                  <a:lnTo>
                    <a:pt x="461" y="800"/>
                  </a:lnTo>
                  <a:lnTo>
                    <a:pt x="463" y="797"/>
                  </a:lnTo>
                  <a:lnTo>
                    <a:pt x="465" y="793"/>
                  </a:lnTo>
                  <a:lnTo>
                    <a:pt x="468" y="786"/>
                  </a:lnTo>
                  <a:lnTo>
                    <a:pt x="468" y="786"/>
                  </a:lnTo>
                  <a:lnTo>
                    <a:pt x="474" y="775"/>
                  </a:lnTo>
                  <a:lnTo>
                    <a:pt x="481" y="768"/>
                  </a:lnTo>
                  <a:lnTo>
                    <a:pt x="481" y="768"/>
                  </a:lnTo>
                  <a:lnTo>
                    <a:pt x="487" y="760"/>
                  </a:lnTo>
                  <a:lnTo>
                    <a:pt x="488" y="753"/>
                  </a:lnTo>
                  <a:lnTo>
                    <a:pt x="490" y="746"/>
                  </a:lnTo>
                  <a:lnTo>
                    <a:pt x="488" y="739"/>
                  </a:lnTo>
                  <a:lnTo>
                    <a:pt x="485" y="722"/>
                  </a:lnTo>
                  <a:lnTo>
                    <a:pt x="485" y="715"/>
                  </a:lnTo>
                  <a:lnTo>
                    <a:pt x="485" y="706"/>
                  </a:lnTo>
                  <a:lnTo>
                    <a:pt x="485" y="706"/>
                  </a:lnTo>
                  <a:lnTo>
                    <a:pt x="488" y="697"/>
                  </a:lnTo>
                  <a:lnTo>
                    <a:pt x="496" y="690"/>
                  </a:lnTo>
                  <a:lnTo>
                    <a:pt x="510" y="679"/>
                  </a:lnTo>
                  <a:lnTo>
                    <a:pt x="510" y="679"/>
                  </a:lnTo>
                  <a:lnTo>
                    <a:pt x="530" y="666"/>
                  </a:lnTo>
                  <a:lnTo>
                    <a:pt x="530" y="666"/>
                  </a:lnTo>
                  <a:lnTo>
                    <a:pt x="541" y="657"/>
                  </a:lnTo>
                  <a:lnTo>
                    <a:pt x="541" y="657"/>
                  </a:lnTo>
                  <a:lnTo>
                    <a:pt x="559" y="648"/>
                  </a:lnTo>
                  <a:lnTo>
                    <a:pt x="579" y="641"/>
                  </a:lnTo>
                  <a:lnTo>
                    <a:pt x="579" y="641"/>
                  </a:lnTo>
                  <a:lnTo>
                    <a:pt x="592" y="636"/>
                  </a:lnTo>
                  <a:lnTo>
                    <a:pt x="597" y="632"/>
                  </a:lnTo>
                  <a:lnTo>
                    <a:pt x="599" y="625"/>
                  </a:lnTo>
                  <a:lnTo>
                    <a:pt x="599" y="625"/>
                  </a:lnTo>
                  <a:lnTo>
                    <a:pt x="601" y="618"/>
                  </a:lnTo>
                  <a:lnTo>
                    <a:pt x="601" y="608"/>
                  </a:lnTo>
                  <a:lnTo>
                    <a:pt x="601" y="608"/>
                  </a:lnTo>
                  <a:lnTo>
                    <a:pt x="604" y="603"/>
                  </a:lnTo>
                  <a:lnTo>
                    <a:pt x="608" y="596"/>
                  </a:lnTo>
                  <a:lnTo>
                    <a:pt x="608" y="596"/>
                  </a:lnTo>
                  <a:lnTo>
                    <a:pt x="617" y="587"/>
                  </a:lnTo>
                  <a:lnTo>
                    <a:pt x="624" y="578"/>
                  </a:lnTo>
                  <a:lnTo>
                    <a:pt x="624" y="578"/>
                  </a:lnTo>
                  <a:lnTo>
                    <a:pt x="626" y="572"/>
                  </a:lnTo>
                  <a:lnTo>
                    <a:pt x="626" y="567"/>
                  </a:lnTo>
                  <a:lnTo>
                    <a:pt x="624" y="556"/>
                  </a:lnTo>
                  <a:lnTo>
                    <a:pt x="624" y="556"/>
                  </a:lnTo>
                  <a:lnTo>
                    <a:pt x="626" y="551"/>
                  </a:lnTo>
                  <a:lnTo>
                    <a:pt x="628" y="547"/>
                  </a:lnTo>
                  <a:lnTo>
                    <a:pt x="631" y="538"/>
                  </a:lnTo>
                  <a:lnTo>
                    <a:pt x="631" y="538"/>
                  </a:lnTo>
                  <a:lnTo>
                    <a:pt x="633" y="532"/>
                  </a:lnTo>
                  <a:lnTo>
                    <a:pt x="635" y="525"/>
                  </a:lnTo>
                  <a:lnTo>
                    <a:pt x="635" y="513"/>
                  </a:lnTo>
                  <a:lnTo>
                    <a:pt x="635" y="513"/>
                  </a:lnTo>
                  <a:lnTo>
                    <a:pt x="631" y="496"/>
                  </a:lnTo>
                  <a:lnTo>
                    <a:pt x="630" y="489"/>
                  </a:lnTo>
                  <a:lnTo>
                    <a:pt x="628" y="480"/>
                  </a:lnTo>
                  <a:lnTo>
                    <a:pt x="628" y="480"/>
                  </a:lnTo>
                  <a:lnTo>
                    <a:pt x="628" y="473"/>
                  </a:lnTo>
                  <a:lnTo>
                    <a:pt x="630" y="464"/>
                  </a:lnTo>
                  <a:lnTo>
                    <a:pt x="630" y="464"/>
                  </a:lnTo>
                  <a:lnTo>
                    <a:pt x="635" y="455"/>
                  </a:lnTo>
                  <a:lnTo>
                    <a:pt x="639" y="449"/>
                  </a:lnTo>
                  <a:lnTo>
                    <a:pt x="642" y="447"/>
                  </a:lnTo>
                  <a:lnTo>
                    <a:pt x="642" y="447"/>
                  </a:lnTo>
                  <a:lnTo>
                    <a:pt x="649" y="446"/>
                  </a:lnTo>
                  <a:lnTo>
                    <a:pt x="653" y="446"/>
                  </a:lnTo>
                  <a:lnTo>
                    <a:pt x="655" y="444"/>
                  </a:lnTo>
                  <a:lnTo>
                    <a:pt x="655" y="444"/>
                  </a:lnTo>
                  <a:lnTo>
                    <a:pt x="660" y="438"/>
                  </a:lnTo>
                  <a:lnTo>
                    <a:pt x="664" y="431"/>
                  </a:lnTo>
                  <a:lnTo>
                    <a:pt x="669" y="418"/>
                  </a:lnTo>
                  <a:lnTo>
                    <a:pt x="669" y="418"/>
                  </a:lnTo>
                  <a:lnTo>
                    <a:pt x="671" y="411"/>
                  </a:lnTo>
                  <a:lnTo>
                    <a:pt x="675" y="406"/>
                  </a:lnTo>
                  <a:lnTo>
                    <a:pt x="675" y="406"/>
                  </a:lnTo>
                  <a:lnTo>
                    <a:pt x="680" y="400"/>
                  </a:lnTo>
                  <a:lnTo>
                    <a:pt x="686" y="397"/>
                  </a:lnTo>
                  <a:lnTo>
                    <a:pt x="686" y="397"/>
                  </a:lnTo>
                  <a:lnTo>
                    <a:pt x="693" y="390"/>
                  </a:lnTo>
                  <a:lnTo>
                    <a:pt x="697" y="380"/>
                  </a:lnTo>
                  <a:lnTo>
                    <a:pt x="697" y="380"/>
                  </a:lnTo>
                  <a:lnTo>
                    <a:pt x="700" y="371"/>
                  </a:lnTo>
                  <a:lnTo>
                    <a:pt x="704" y="362"/>
                  </a:lnTo>
                  <a:lnTo>
                    <a:pt x="704" y="352"/>
                  </a:lnTo>
                  <a:lnTo>
                    <a:pt x="702" y="342"/>
                  </a:lnTo>
                  <a:lnTo>
                    <a:pt x="702" y="34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19" name="Freeform 11"/>
            <p:cNvSpPr>
              <a:spLocks noEditPoints="1"/>
            </p:cNvSpPr>
            <p:nvPr/>
          </p:nvSpPr>
          <p:spPr bwMode="auto">
            <a:xfrm>
              <a:off x="5060950" y="1565275"/>
              <a:ext cx="3795713" cy="3197225"/>
            </a:xfrm>
            <a:custGeom>
              <a:avLst/>
              <a:gdLst>
                <a:gd name="T0" fmla="*/ 1671 w 2391"/>
                <a:gd name="T1" fmla="*/ 222 h 2014"/>
                <a:gd name="T2" fmla="*/ 990 w 2391"/>
                <a:gd name="T3" fmla="*/ 72 h 2014"/>
                <a:gd name="T4" fmla="*/ 1090 w 2391"/>
                <a:gd name="T5" fmla="*/ 89 h 2014"/>
                <a:gd name="T6" fmla="*/ 2255 w 2391"/>
                <a:gd name="T7" fmla="*/ 311 h 2014"/>
                <a:gd name="T8" fmla="*/ 1558 w 2391"/>
                <a:gd name="T9" fmla="*/ 1198 h 2014"/>
                <a:gd name="T10" fmla="*/ 1705 w 2391"/>
                <a:gd name="T11" fmla="*/ 1013 h 2014"/>
                <a:gd name="T12" fmla="*/ 1687 w 2391"/>
                <a:gd name="T13" fmla="*/ 925 h 2014"/>
                <a:gd name="T14" fmla="*/ 1681 w 2391"/>
                <a:gd name="T15" fmla="*/ 762 h 2014"/>
                <a:gd name="T16" fmla="*/ 1504 w 2391"/>
                <a:gd name="T17" fmla="*/ 1230 h 2014"/>
                <a:gd name="T18" fmla="*/ 1560 w 2391"/>
                <a:gd name="T19" fmla="*/ 1172 h 2014"/>
                <a:gd name="T20" fmla="*/ 1631 w 2391"/>
                <a:gd name="T21" fmla="*/ 1181 h 2014"/>
                <a:gd name="T22" fmla="*/ 1640 w 2391"/>
                <a:gd name="T23" fmla="*/ 1095 h 2014"/>
                <a:gd name="T24" fmla="*/ 1117 w 2391"/>
                <a:gd name="T25" fmla="*/ 1900 h 2014"/>
                <a:gd name="T26" fmla="*/ 1057 w 2391"/>
                <a:gd name="T27" fmla="*/ 1894 h 2014"/>
                <a:gd name="T28" fmla="*/ 758 w 2391"/>
                <a:gd name="T29" fmla="*/ 1732 h 2014"/>
                <a:gd name="T30" fmla="*/ 1423 w 2391"/>
                <a:gd name="T31" fmla="*/ 1690 h 2014"/>
                <a:gd name="T32" fmla="*/ 1432 w 2391"/>
                <a:gd name="T33" fmla="*/ 1692 h 2014"/>
                <a:gd name="T34" fmla="*/ 1196 w 2391"/>
                <a:gd name="T35" fmla="*/ 1902 h 2014"/>
                <a:gd name="T36" fmla="*/ 1303 w 2391"/>
                <a:gd name="T37" fmla="*/ 1813 h 2014"/>
                <a:gd name="T38" fmla="*/ 1236 w 2391"/>
                <a:gd name="T39" fmla="*/ 1802 h 2014"/>
                <a:gd name="T40" fmla="*/ 1202 w 2391"/>
                <a:gd name="T41" fmla="*/ 1970 h 2014"/>
                <a:gd name="T42" fmla="*/ 1236 w 2391"/>
                <a:gd name="T43" fmla="*/ 2005 h 2014"/>
                <a:gd name="T44" fmla="*/ 2342 w 2391"/>
                <a:gd name="T45" fmla="*/ 431 h 2014"/>
                <a:gd name="T46" fmla="*/ 1929 w 2391"/>
                <a:gd name="T47" fmla="*/ 324 h 2014"/>
                <a:gd name="T48" fmla="*/ 1685 w 2391"/>
                <a:gd name="T49" fmla="*/ 268 h 2014"/>
                <a:gd name="T50" fmla="*/ 1564 w 2391"/>
                <a:gd name="T51" fmla="*/ 298 h 2014"/>
                <a:gd name="T52" fmla="*/ 1453 w 2391"/>
                <a:gd name="T53" fmla="*/ 277 h 2014"/>
                <a:gd name="T54" fmla="*/ 1356 w 2391"/>
                <a:gd name="T55" fmla="*/ 253 h 2014"/>
                <a:gd name="T56" fmla="*/ 1186 w 2391"/>
                <a:gd name="T57" fmla="*/ 237 h 2014"/>
                <a:gd name="T58" fmla="*/ 1243 w 2391"/>
                <a:gd name="T59" fmla="*/ 161 h 2014"/>
                <a:gd name="T60" fmla="*/ 1061 w 2391"/>
                <a:gd name="T61" fmla="*/ 148 h 2014"/>
                <a:gd name="T62" fmla="*/ 842 w 2391"/>
                <a:gd name="T63" fmla="*/ 184 h 2014"/>
                <a:gd name="T64" fmla="*/ 791 w 2391"/>
                <a:gd name="T65" fmla="*/ 289 h 2014"/>
                <a:gd name="T66" fmla="*/ 751 w 2391"/>
                <a:gd name="T67" fmla="*/ 279 h 2014"/>
                <a:gd name="T68" fmla="*/ 664 w 2391"/>
                <a:gd name="T69" fmla="*/ 311 h 2014"/>
                <a:gd name="T70" fmla="*/ 713 w 2391"/>
                <a:gd name="T71" fmla="*/ 418 h 2014"/>
                <a:gd name="T72" fmla="*/ 628 w 2391"/>
                <a:gd name="T73" fmla="*/ 409 h 2014"/>
                <a:gd name="T74" fmla="*/ 541 w 2391"/>
                <a:gd name="T75" fmla="*/ 304 h 2014"/>
                <a:gd name="T76" fmla="*/ 451 w 2391"/>
                <a:gd name="T77" fmla="*/ 633 h 2014"/>
                <a:gd name="T78" fmla="*/ 490 w 2391"/>
                <a:gd name="T79" fmla="*/ 738 h 2014"/>
                <a:gd name="T80" fmla="*/ 309 w 2391"/>
                <a:gd name="T81" fmla="*/ 801 h 2014"/>
                <a:gd name="T82" fmla="*/ 293 w 2391"/>
                <a:gd name="T83" fmla="*/ 1044 h 2014"/>
                <a:gd name="T84" fmla="*/ 396 w 2391"/>
                <a:gd name="T85" fmla="*/ 1214 h 2014"/>
                <a:gd name="T86" fmla="*/ 23 w 2391"/>
                <a:gd name="T87" fmla="*/ 1239 h 2014"/>
                <a:gd name="T88" fmla="*/ 143 w 2391"/>
                <a:gd name="T89" fmla="*/ 1496 h 2014"/>
                <a:gd name="T90" fmla="*/ 313 w 2391"/>
                <a:gd name="T91" fmla="*/ 1542 h 2014"/>
                <a:gd name="T92" fmla="*/ 304 w 2391"/>
                <a:gd name="T93" fmla="*/ 1388 h 2014"/>
                <a:gd name="T94" fmla="*/ 384 w 2391"/>
                <a:gd name="T95" fmla="*/ 1343 h 2014"/>
                <a:gd name="T96" fmla="*/ 590 w 2391"/>
                <a:gd name="T97" fmla="*/ 1460 h 2014"/>
                <a:gd name="T98" fmla="*/ 728 w 2391"/>
                <a:gd name="T99" fmla="*/ 1637 h 2014"/>
                <a:gd name="T100" fmla="*/ 894 w 2391"/>
                <a:gd name="T101" fmla="*/ 1429 h 2014"/>
                <a:gd name="T102" fmla="*/ 1010 w 2391"/>
                <a:gd name="T103" fmla="*/ 1589 h 2014"/>
                <a:gd name="T104" fmla="*/ 1064 w 2391"/>
                <a:gd name="T105" fmla="*/ 1722 h 2014"/>
                <a:gd name="T106" fmla="*/ 1171 w 2391"/>
                <a:gd name="T107" fmla="*/ 1552 h 2014"/>
                <a:gd name="T108" fmla="*/ 1352 w 2391"/>
                <a:gd name="T109" fmla="*/ 1315 h 2014"/>
                <a:gd name="T110" fmla="*/ 1325 w 2391"/>
                <a:gd name="T111" fmla="*/ 1116 h 2014"/>
                <a:gd name="T112" fmla="*/ 1446 w 2391"/>
                <a:gd name="T113" fmla="*/ 1156 h 2014"/>
                <a:gd name="T114" fmla="*/ 1593 w 2391"/>
                <a:gd name="T115" fmla="*/ 963 h 2014"/>
                <a:gd name="T116" fmla="*/ 1643 w 2391"/>
                <a:gd name="T117" fmla="*/ 668 h 2014"/>
                <a:gd name="T118" fmla="*/ 1937 w 2391"/>
                <a:gd name="T119" fmla="*/ 570 h 2014"/>
                <a:gd name="T120" fmla="*/ 1888 w 2391"/>
                <a:gd name="T121" fmla="*/ 796 h 2014"/>
                <a:gd name="T122" fmla="*/ 2033 w 2391"/>
                <a:gd name="T123" fmla="*/ 606 h 2014"/>
                <a:gd name="T124" fmla="*/ 2244 w 2391"/>
                <a:gd name="T125" fmla="*/ 481 h 2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91" h="2014">
                  <a:moveTo>
                    <a:pt x="1605" y="168"/>
                  </a:moveTo>
                  <a:lnTo>
                    <a:pt x="1605" y="168"/>
                  </a:lnTo>
                  <a:lnTo>
                    <a:pt x="1615" y="163"/>
                  </a:lnTo>
                  <a:lnTo>
                    <a:pt x="1620" y="161"/>
                  </a:lnTo>
                  <a:lnTo>
                    <a:pt x="1627" y="161"/>
                  </a:lnTo>
                  <a:lnTo>
                    <a:pt x="1627" y="161"/>
                  </a:lnTo>
                  <a:lnTo>
                    <a:pt x="1634" y="163"/>
                  </a:lnTo>
                  <a:lnTo>
                    <a:pt x="1636" y="165"/>
                  </a:lnTo>
                  <a:lnTo>
                    <a:pt x="1640" y="168"/>
                  </a:lnTo>
                  <a:lnTo>
                    <a:pt x="1640" y="168"/>
                  </a:lnTo>
                  <a:lnTo>
                    <a:pt x="1642" y="175"/>
                  </a:lnTo>
                  <a:lnTo>
                    <a:pt x="1643" y="183"/>
                  </a:lnTo>
                  <a:lnTo>
                    <a:pt x="1643" y="183"/>
                  </a:lnTo>
                  <a:lnTo>
                    <a:pt x="1647" y="192"/>
                  </a:lnTo>
                  <a:lnTo>
                    <a:pt x="1647" y="197"/>
                  </a:lnTo>
                  <a:lnTo>
                    <a:pt x="1647" y="201"/>
                  </a:lnTo>
                  <a:lnTo>
                    <a:pt x="1647" y="201"/>
                  </a:lnTo>
                  <a:lnTo>
                    <a:pt x="1643" y="208"/>
                  </a:lnTo>
                  <a:lnTo>
                    <a:pt x="1640" y="212"/>
                  </a:lnTo>
                  <a:lnTo>
                    <a:pt x="1634" y="213"/>
                  </a:lnTo>
                  <a:lnTo>
                    <a:pt x="1629" y="213"/>
                  </a:lnTo>
                  <a:lnTo>
                    <a:pt x="1624" y="213"/>
                  </a:lnTo>
                  <a:lnTo>
                    <a:pt x="1618" y="210"/>
                  </a:lnTo>
                  <a:lnTo>
                    <a:pt x="1607" y="204"/>
                  </a:lnTo>
                  <a:lnTo>
                    <a:pt x="1607" y="204"/>
                  </a:lnTo>
                  <a:lnTo>
                    <a:pt x="1600" y="195"/>
                  </a:lnTo>
                  <a:lnTo>
                    <a:pt x="1598" y="192"/>
                  </a:lnTo>
                  <a:lnTo>
                    <a:pt x="1596" y="188"/>
                  </a:lnTo>
                  <a:lnTo>
                    <a:pt x="1596" y="183"/>
                  </a:lnTo>
                  <a:lnTo>
                    <a:pt x="1598" y="179"/>
                  </a:lnTo>
                  <a:lnTo>
                    <a:pt x="1602" y="174"/>
                  </a:lnTo>
                  <a:lnTo>
                    <a:pt x="1605" y="168"/>
                  </a:lnTo>
                  <a:lnTo>
                    <a:pt x="1605" y="168"/>
                  </a:lnTo>
                  <a:close/>
                  <a:moveTo>
                    <a:pt x="1687" y="251"/>
                  </a:moveTo>
                  <a:lnTo>
                    <a:pt x="1687" y="251"/>
                  </a:lnTo>
                  <a:lnTo>
                    <a:pt x="1692" y="250"/>
                  </a:lnTo>
                  <a:lnTo>
                    <a:pt x="1696" y="244"/>
                  </a:lnTo>
                  <a:lnTo>
                    <a:pt x="1698" y="237"/>
                  </a:lnTo>
                  <a:lnTo>
                    <a:pt x="1696" y="232"/>
                  </a:lnTo>
                  <a:lnTo>
                    <a:pt x="1696" y="232"/>
                  </a:lnTo>
                  <a:lnTo>
                    <a:pt x="1692" y="228"/>
                  </a:lnTo>
                  <a:lnTo>
                    <a:pt x="1685" y="224"/>
                  </a:lnTo>
                  <a:lnTo>
                    <a:pt x="1678" y="222"/>
                  </a:lnTo>
                  <a:lnTo>
                    <a:pt x="1671" y="222"/>
                  </a:lnTo>
                  <a:lnTo>
                    <a:pt x="1671" y="222"/>
                  </a:lnTo>
                  <a:lnTo>
                    <a:pt x="1663" y="222"/>
                  </a:lnTo>
                  <a:lnTo>
                    <a:pt x="1663" y="222"/>
                  </a:lnTo>
                  <a:lnTo>
                    <a:pt x="1658" y="224"/>
                  </a:lnTo>
                  <a:lnTo>
                    <a:pt x="1653" y="228"/>
                  </a:lnTo>
                  <a:lnTo>
                    <a:pt x="1651" y="232"/>
                  </a:lnTo>
                  <a:lnTo>
                    <a:pt x="1651" y="233"/>
                  </a:lnTo>
                  <a:lnTo>
                    <a:pt x="1651" y="237"/>
                  </a:lnTo>
                  <a:lnTo>
                    <a:pt x="1653" y="241"/>
                  </a:lnTo>
                  <a:lnTo>
                    <a:pt x="1653" y="241"/>
                  </a:lnTo>
                  <a:lnTo>
                    <a:pt x="1660" y="246"/>
                  </a:lnTo>
                  <a:lnTo>
                    <a:pt x="1669" y="250"/>
                  </a:lnTo>
                  <a:lnTo>
                    <a:pt x="1680" y="251"/>
                  </a:lnTo>
                  <a:lnTo>
                    <a:pt x="1687" y="251"/>
                  </a:lnTo>
                  <a:lnTo>
                    <a:pt x="1687" y="251"/>
                  </a:lnTo>
                  <a:close/>
                  <a:moveTo>
                    <a:pt x="1812" y="308"/>
                  </a:moveTo>
                  <a:lnTo>
                    <a:pt x="1812" y="308"/>
                  </a:lnTo>
                  <a:lnTo>
                    <a:pt x="1810" y="306"/>
                  </a:lnTo>
                  <a:lnTo>
                    <a:pt x="1810" y="306"/>
                  </a:lnTo>
                  <a:lnTo>
                    <a:pt x="1806" y="306"/>
                  </a:lnTo>
                  <a:lnTo>
                    <a:pt x="1803" y="309"/>
                  </a:lnTo>
                  <a:lnTo>
                    <a:pt x="1803" y="311"/>
                  </a:lnTo>
                  <a:lnTo>
                    <a:pt x="1805" y="315"/>
                  </a:lnTo>
                  <a:lnTo>
                    <a:pt x="1805" y="315"/>
                  </a:lnTo>
                  <a:lnTo>
                    <a:pt x="1808" y="317"/>
                  </a:lnTo>
                  <a:lnTo>
                    <a:pt x="1812" y="315"/>
                  </a:lnTo>
                  <a:lnTo>
                    <a:pt x="1814" y="311"/>
                  </a:lnTo>
                  <a:lnTo>
                    <a:pt x="1812" y="308"/>
                  </a:lnTo>
                  <a:lnTo>
                    <a:pt x="1812" y="308"/>
                  </a:lnTo>
                  <a:close/>
                  <a:moveTo>
                    <a:pt x="985" y="40"/>
                  </a:moveTo>
                  <a:lnTo>
                    <a:pt x="985" y="40"/>
                  </a:lnTo>
                  <a:lnTo>
                    <a:pt x="985" y="43"/>
                  </a:lnTo>
                  <a:lnTo>
                    <a:pt x="985" y="45"/>
                  </a:lnTo>
                  <a:lnTo>
                    <a:pt x="979" y="47"/>
                  </a:lnTo>
                  <a:lnTo>
                    <a:pt x="972" y="49"/>
                  </a:lnTo>
                  <a:lnTo>
                    <a:pt x="967" y="52"/>
                  </a:lnTo>
                  <a:lnTo>
                    <a:pt x="967" y="52"/>
                  </a:lnTo>
                  <a:lnTo>
                    <a:pt x="965" y="56"/>
                  </a:lnTo>
                  <a:lnTo>
                    <a:pt x="965" y="60"/>
                  </a:lnTo>
                  <a:lnTo>
                    <a:pt x="967" y="63"/>
                  </a:lnTo>
                  <a:lnTo>
                    <a:pt x="970" y="65"/>
                  </a:lnTo>
                  <a:lnTo>
                    <a:pt x="970" y="65"/>
                  </a:lnTo>
                  <a:lnTo>
                    <a:pt x="977" y="70"/>
                  </a:lnTo>
                  <a:lnTo>
                    <a:pt x="990" y="72"/>
                  </a:lnTo>
                  <a:lnTo>
                    <a:pt x="1003" y="72"/>
                  </a:lnTo>
                  <a:lnTo>
                    <a:pt x="1014" y="70"/>
                  </a:lnTo>
                  <a:lnTo>
                    <a:pt x="1024" y="67"/>
                  </a:lnTo>
                  <a:lnTo>
                    <a:pt x="1028" y="63"/>
                  </a:lnTo>
                  <a:lnTo>
                    <a:pt x="1032" y="60"/>
                  </a:lnTo>
                  <a:lnTo>
                    <a:pt x="1032" y="56"/>
                  </a:lnTo>
                  <a:lnTo>
                    <a:pt x="1032" y="52"/>
                  </a:lnTo>
                  <a:lnTo>
                    <a:pt x="1030" y="47"/>
                  </a:lnTo>
                  <a:lnTo>
                    <a:pt x="1024" y="42"/>
                  </a:lnTo>
                  <a:lnTo>
                    <a:pt x="1024" y="42"/>
                  </a:lnTo>
                  <a:lnTo>
                    <a:pt x="1019" y="38"/>
                  </a:lnTo>
                  <a:lnTo>
                    <a:pt x="1014" y="32"/>
                  </a:lnTo>
                  <a:lnTo>
                    <a:pt x="1014" y="32"/>
                  </a:lnTo>
                  <a:lnTo>
                    <a:pt x="1010" y="25"/>
                  </a:lnTo>
                  <a:lnTo>
                    <a:pt x="1006" y="18"/>
                  </a:lnTo>
                  <a:lnTo>
                    <a:pt x="1006" y="18"/>
                  </a:lnTo>
                  <a:lnTo>
                    <a:pt x="1003" y="11"/>
                  </a:lnTo>
                  <a:lnTo>
                    <a:pt x="997" y="5"/>
                  </a:lnTo>
                  <a:lnTo>
                    <a:pt x="990" y="2"/>
                  </a:lnTo>
                  <a:lnTo>
                    <a:pt x="983" y="0"/>
                  </a:lnTo>
                  <a:lnTo>
                    <a:pt x="983" y="0"/>
                  </a:lnTo>
                  <a:lnTo>
                    <a:pt x="976" y="2"/>
                  </a:lnTo>
                  <a:lnTo>
                    <a:pt x="968" y="5"/>
                  </a:lnTo>
                  <a:lnTo>
                    <a:pt x="968" y="5"/>
                  </a:lnTo>
                  <a:lnTo>
                    <a:pt x="963" y="11"/>
                  </a:lnTo>
                  <a:lnTo>
                    <a:pt x="959" y="18"/>
                  </a:lnTo>
                  <a:lnTo>
                    <a:pt x="959" y="18"/>
                  </a:lnTo>
                  <a:lnTo>
                    <a:pt x="959" y="23"/>
                  </a:lnTo>
                  <a:lnTo>
                    <a:pt x="961" y="27"/>
                  </a:lnTo>
                  <a:lnTo>
                    <a:pt x="965" y="29"/>
                  </a:lnTo>
                  <a:lnTo>
                    <a:pt x="970" y="31"/>
                  </a:lnTo>
                  <a:lnTo>
                    <a:pt x="979" y="34"/>
                  </a:lnTo>
                  <a:lnTo>
                    <a:pt x="983" y="38"/>
                  </a:lnTo>
                  <a:lnTo>
                    <a:pt x="985" y="40"/>
                  </a:lnTo>
                  <a:lnTo>
                    <a:pt x="985" y="40"/>
                  </a:lnTo>
                  <a:close/>
                  <a:moveTo>
                    <a:pt x="1043" y="99"/>
                  </a:moveTo>
                  <a:lnTo>
                    <a:pt x="1043" y="99"/>
                  </a:lnTo>
                  <a:lnTo>
                    <a:pt x="1050" y="99"/>
                  </a:lnTo>
                  <a:lnTo>
                    <a:pt x="1055" y="98"/>
                  </a:lnTo>
                  <a:lnTo>
                    <a:pt x="1068" y="92"/>
                  </a:lnTo>
                  <a:lnTo>
                    <a:pt x="1068" y="92"/>
                  </a:lnTo>
                  <a:lnTo>
                    <a:pt x="1073" y="89"/>
                  </a:lnTo>
                  <a:lnTo>
                    <a:pt x="1079" y="89"/>
                  </a:lnTo>
                  <a:lnTo>
                    <a:pt x="1090" y="89"/>
                  </a:lnTo>
                  <a:lnTo>
                    <a:pt x="1090" y="89"/>
                  </a:lnTo>
                  <a:lnTo>
                    <a:pt x="1095" y="87"/>
                  </a:lnTo>
                  <a:lnTo>
                    <a:pt x="1100" y="83"/>
                  </a:lnTo>
                  <a:lnTo>
                    <a:pt x="1102" y="78"/>
                  </a:lnTo>
                  <a:lnTo>
                    <a:pt x="1102" y="74"/>
                  </a:lnTo>
                  <a:lnTo>
                    <a:pt x="1100" y="69"/>
                  </a:lnTo>
                  <a:lnTo>
                    <a:pt x="1097" y="63"/>
                  </a:lnTo>
                  <a:lnTo>
                    <a:pt x="1093" y="60"/>
                  </a:lnTo>
                  <a:lnTo>
                    <a:pt x="1088" y="58"/>
                  </a:lnTo>
                  <a:lnTo>
                    <a:pt x="1088" y="58"/>
                  </a:lnTo>
                  <a:lnTo>
                    <a:pt x="1079" y="54"/>
                  </a:lnTo>
                  <a:lnTo>
                    <a:pt x="1068" y="54"/>
                  </a:lnTo>
                  <a:lnTo>
                    <a:pt x="1068" y="54"/>
                  </a:lnTo>
                  <a:lnTo>
                    <a:pt x="1061" y="56"/>
                  </a:lnTo>
                  <a:lnTo>
                    <a:pt x="1057" y="58"/>
                  </a:lnTo>
                  <a:lnTo>
                    <a:pt x="1057" y="58"/>
                  </a:lnTo>
                  <a:lnTo>
                    <a:pt x="1053" y="61"/>
                  </a:lnTo>
                  <a:lnTo>
                    <a:pt x="1053" y="65"/>
                  </a:lnTo>
                  <a:lnTo>
                    <a:pt x="1052" y="70"/>
                  </a:lnTo>
                  <a:lnTo>
                    <a:pt x="1052" y="70"/>
                  </a:lnTo>
                  <a:lnTo>
                    <a:pt x="1046" y="78"/>
                  </a:lnTo>
                  <a:lnTo>
                    <a:pt x="1039" y="87"/>
                  </a:lnTo>
                  <a:lnTo>
                    <a:pt x="1037" y="90"/>
                  </a:lnTo>
                  <a:lnTo>
                    <a:pt x="1037" y="94"/>
                  </a:lnTo>
                  <a:lnTo>
                    <a:pt x="1037" y="98"/>
                  </a:lnTo>
                  <a:lnTo>
                    <a:pt x="1043" y="99"/>
                  </a:lnTo>
                  <a:lnTo>
                    <a:pt x="1043" y="99"/>
                  </a:lnTo>
                  <a:close/>
                  <a:moveTo>
                    <a:pt x="2275" y="322"/>
                  </a:moveTo>
                  <a:lnTo>
                    <a:pt x="2275" y="322"/>
                  </a:lnTo>
                  <a:lnTo>
                    <a:pt x="2282" y="320"/>
                  </a:lnTo>
                  <a:lnTo>
                    <a:pt x="2286" y="317"/>
                  </a:lnTo>
                  <a:lnTo>
                    <a:pt x="2288" y="313"/>
                  </a:lnTo>
                  <a:lnTo>
                    <a:pt x="2288" y="313"/>
                  </a:lnTo>
                  <a:lnTo>
                    <a:pt x="2286" y="309"/>
                  </a:lnTo>
                  <a:lnTo>
                    <a:pt x="2284" y="306"/>
                  </a:lnTo>
                  <a:lnTo>
                    <a:pt x="2275" y="304"/>
                  </a:lnTo>
                  <a:lnTo>
                    <a:pt x="2275" y="304"/>
                  </a:lnTo>
                  <a:lnTo>
                    <a:pt x="2266" y="302"/>
                  </a:lnTo>
                  <a:lnTo>
                    <a:pt x="2262" y="302"/>
                  </a:lnTo>
                  <a:lnTo>
                    <a:pt x="2257" y="302"/>
                  </a:lnTo>
                  <a:lnTo>
                    <a:pt x="2257" y="302"/>
                  </a:lnTo>
                  <a:lnTo>
                    <a:pt x="2255" y="306"/>
                  </a:lnTo>
                  <a:lnTo>
                    <a:pt x="2255" y="311"/>
                  </a:lnTo>
                  <a:lnTo>
                    <a:pt x="2255" y="311"/>
                  </a:lnTo>
                  <a:lnTo>
                    <a:pt x="2259" y="315"/>
                  </a:lnTo>
                  <a:lnTo>
                    <a:pt x="2264" y="318"/>
                  </a:lnTo>
                  <a:lnTo>
                    <a:pt x="2275" y="322"/>
                  </a:lnTo>
                  <a:lnTo>
                    <a:pt x="2275" y="322"/>
                  </a:lnTo>
                  <a:close/>
                  <a:moveTo>
                    <a:pt x="2091" y="340"/>
                  </a:moveTo>
                  <a:lnTo>
                    <a:pt x="2091" y="340"/>
                  </a:lnTo>
                  <a:lnTo>
                    <a:pt x="2091" y="336"/>
                  </a:lnTo>
                  <a:lnTo>
                    <a:pt x="2089" y="335"/>
                  </a:lnTo>
                  <a:lnTo>
                    <a:pt x="2087" y="333"/>
                  </a:lnTo>
                  <a:lnTo>
                    <a:pt x="2083" y="333"/>
                  </a:lnTo>
                  <a:lnTo>
                    <a:pt x="2083" y="333"/>
                  </a:lnTo>
                  <a:lnTo>
                    <a:pt x="2078" y="333"/>
                  </a:lnTo>
                  <a:lnTo>
                    <a:pt x="2078" y="336"/>
                  </a:lnTo>
                  <a:lnTo>
                    <a:pt x="2078" y="338"/>
                  </a:lnTo>
                  <a:lnTo>
                    <a:pt x="2078" y="338"/>
                  </a:lnTo>
                  <a:lnTo>
                    <a:pt x="2080" y="344"/>
                  </a:lnTo>
                  <a:lnTo>
                    <a:pt x="2083" y="346"/>
                  </a:lnTo>
                  <a:lnTo>
                    <a:pt x="2089" y="346"/>
                  </a:lnTo>
                  <a:lnTo>
                    <a:pt x="2091" y="340"/>
                  </a:lnTo>
                  <a:lnTo>
                    <a:pt x="2091" y="340"/>
                  </a:lnTo>
                  <a:close/>
                  <a:moveTo>
                    <a:pt x="1823" y="318"/>
                  </a:moveTo>
                  <a:lnTo>
                    <a:pt x="1823" y="318"/>
                  </a:lnTo>
                  <a:lnTo>
                    <a:pt x="1826" y="320"/>
                  </a:lnTo>
                  <a:lnTo>
                    <a:pt x="1830" y="318"/>
                  </a:lnTo>
                  <a:lnTo>
                    <a:pt x="1832" y="317"/>
                  </a:lnTo>
                  <a:lnTo>
                    <a:pt x="1834" y="313"/>
                  </a:lnTo>
                  <a:lnTo>
                    <a:pt x="1834" y="309"/>
                  </a:lnTo>
                  <a:lnTo>
                    <a:pt x="1832" y="308"/>
                  </a:lnTo>
                  <a:lnTo>
                    <a:pt x="1830" y="304"/>
                  </a:lnTo>
                  <a:lnTo>
                    <a:pt x="1826" y="302"/>
                  </a:lnTo>
                  <a:lnTo>
                    <a:pt x="1826" y="302"/>
                  </a:lnTo>
                  <a:lnTo>
                    <a:pt x="1823" y="302"/>
                  </a:lnTo>
                  <a:lnTo>
                    <a:pt x="1821" y="304"/>
                  </a:lnTo>
                  <a:lnTo>
                    <a:pt x="1821" y="304"/>
                  </a:lnTo>
                  <a:lnTo>
                    <a:pt x="1819" y="308"/>
                  </a:lnTo>
                  <a:lnTo>
                    <a:pt x="1817" y="313"/>
                  </a:lnTo>
                  <a:lnTo>
                    <a:pt x="1819" y="317"/>
                  </a:lnTo>
                  <a:lnTo>
                    <a:pt x="1823" y="318"/>
                  </a:lnTo>
                  <a:lnTo>
                    <a:pt x="1823" y="318"/>
                  </a:lnTo>
                  <a:close/>
                  <a:moveTo>
                    <a:pt x="1557" y="1207"/>
                  </a:moveTo>
                  <a:lnTo>
                    <a:pt x="1557" y="1207"/>
                  </a:lnTo>
                  <a:lnTo>
                    <a:pt x="1558" y="1203"/>
                  </a:lnTo>
                  <a:lnTo>
                    <a:pt x="1558" y="1198"/>
                  </a:lnTo>
                  <a:lnTo>
                    <a:pt x="1558" y="1198"/>
                  </a:lnTo>
                  <a:lnTo>
                    <a:pt x="1557" y="1194"/>
                  </a:lnTo>
                  <a:lnTo>
                    <a:pt x="1551" y="1192"/>
                  </a:lnTo>
                  <a:lnTo>
                    <a:pt x="1551" y="1192"/>
                  </a:lnTo>
                  <a:lnTo>
                    <a:pt x="1548" y="1192"/>
                  </a:lnTo>
                  <a:lnTo>
                    <a:pt x="1542" y="1194"/>
                  </a:lnTo>
                  <a:lnTo>
                    <a:pt x="1533" y="1201"/>
                  </a:lnTo>
                  <a:lnTo>
                    <a:pt x="1529" y="1205"/>
                  </a:lnTo>
                  <a:lnTo>
                    <a:pt x="1529" y="1209"/>
                  </a:lnTo>
                  <a:lnTo>
                    <a:pt x="1529" y="1212"/>
                  </a:lnTo>
                  <a:lnTo>
                    <a:pt x="1533" y="1216"/>
                  </a:lnTo>
                  <a:lnTo>
                    <a:pt x="1533" y="1216"/>
                  </a:lnTo>
                  <a:lnTo>
                    <a:pt x="1540" y="1218"/>
                  </a:lnTo>
                  <a:lnTo>
                    <a:pt x="1546" y="1216"/>
                  </a:lnTo>
                  <a:lnTo>
                    <a:pt x="1553" y="1212"/>
                  </a:lnTo>
                  <a:lnTo>
                    <a:pt x="1557" y="1207"/>
                  </a:lnTo>
                  <a:lnTo>
                    <a:pt x="1557" y="1207"/>
                  </a:lnTo>
                  <a:close/>
                  <a:moveTo>
                    <a:pt x="1647" y="1004"/>
                  </a:moveTo>
                  <a:lnTo>
                    <a:pt x="1647" y="1004"/>
                  </a:lnTo>
                  <a:lnTo>
                    <a:pt x="1643" y="1006"/>
                  </a:lnTo>
                  <a:lnTo>
                    <a:pt x="1642" y="1008"/>
                  </a:lnTo>
                  <a:lnTo>
                    <a:pt x="1638" y="1017"/>
                  </a:lnTo>
                  <a:lnTo>
                    <a:pt x="1640" y="1024"/>
                  </a:lnTo>
                  <a:lnTo>
                    <a:pt x="1640" y="1028"/>
                  </a:lnTo>
                  <a:lnTo>
                    <a:pt x="1643" y="1031"/>
                  </a:lnTo>
                  <a:lnTo>
                    <a:pt x="1643" y="1031"/>
                  </a:lnTo>
                  <a:lnTo>
                    <a:pt x="1649" y="1033"/>
                  </a:lnTo>
                  <a:lnTo>
                    <a:pt x="1653" y="1033"/>
                  </a:lnTo>
                  <a:lnTo>
                    <a:pt x="1654" y="1031"/>
                  </a:lnTo>
                  <a:lnTo>
                    <a:pt x="1654" y="1031"/>
                  </a:lnTo>
                  <a:lnTo>
                    <a:pt x="1656" y="1029"/>
                  </a:lnTo>
                  <a:lnTo>
                    <a:pt x="1656" y="1026"/>
                  </a:lnTo>
                  <a:lnTo>
                    <a:pt x="1656" y="1022"/>
                  </a:lnTo>
                  <a:lnTo>
                    <a:pt x="1656" y="1020"/>
                  </a:lnTo>
                  <a:lnTo>
                    <a:pt x="1656" y="1020"/>
                  </a:lnTo>
                  <a:lnTo>
                    <a:pt x="1660" y="1015"/>
                  </a:lnTo>
                  <a:lnTo>
                    <a:pt x="1662" y="1013"/>
                  </a:lnTo>
                  <a:lnTo>
                    <a:pt x="1665" y="1013"/>
                  </a:lnTo>
                  <a:lnTo>
                    <a:pt x="1669" y="1013"/>
                  </a:lnTo>
                  <a:lnTo>
                    <a:pt x="1676" y="1017"/>
                  </a:lnTo>
                  <a:lnTo>
                    <a:pt x="1683" y="1019"/>
                  </a:lnTo>
                  <a:lnTo>
                    <a:pt x="1683" y="1019"/>
                  </a:lnTo>
                  <a:lnTo>
                    <a:pt x="1691" y="1019"/>
                  </a:lnTo>
                  <a:lnTo>
                    <a:pt x="1698" y="1017"/>
                  </a:lnTo>
                  <a:lnTo>
                    <a:pt x="1705" y="1013"/>
                  </a:lnTo>
                  <a:lnTo>
                    <a:pt x="1710" y="1008"/>
                  </a:lnTo>
                  <a:lnTo>
                    <a:pt x="1710" y="1008"/>
                  </a:lnTo>
                  <a:lnTo>
                    <a:pt x="1714" y="1002"/>
                  </a:lnTo>
                  <a:lnTo>
                    <a:pt x="1716" y="995"/>
                  </a:lnTo>
                  <a:lnTo>
                    <a:pt x="1716" y="990"/>
                  </a:lnTo>
                  <a:lnTo>
                    <a:pt x="1716" y="986"/>
                  </a:lnTo>
                  <a:lnTo>
                    <a:pt x="1712" y="984"/>
                  </a:lnTo>
                  <a:lnTo>
                    <a:pt x="1712" y="984"/>
                  </a:lnTo>
                  <a:lnTo>
                    <a:pt x="1707" y="982"/>
                  </a:lnTo>
                  <a:lnTo>
                    <a:pt x="1701" y="982"/>
                  </a:lnTo>
                  <a:lnTo>
                    <a:pt x="1694" y="981"/>
                  </a:lnTo>
                  <a:lnTo>
                    <a:pt x="1689" y="979"/>
                  </a:lnTo>
                  <a:lnTo>
                    <a:pt x="1689" y="979"/>
                  </a:lnTo>
                  <a:lnTo>
                    <a:pt x="1687" y="975"/>
                  </a:lnTo>
                  <a:lnTo>
                    <a:pt x="1685" y="972"/>
                  </a:lnTo>
                  <a:lnTo>
                    <a:pt x="1683" y="963"/>
                  </a:lnTo>
                  <a:lnTo>
                    <a:pt x="1683" y="963"/>
                  </a:lnTo>
                  <a:lnTo>
                    <a:pt x="1676" y="955"/>
                  </a:lnTo>
                  <a:lnTo>
                    <a:pt x="1669" y="948"/>
                  </a:lnTo>
                  <a:lnTo>
                    <a:pt x="1669" y="948"/>
                  </a:lnTo>
                  <a:lnTo>
                    <a:pt x="1665" y="950"/>
                  </a:lnTo>
                  <a:lnTo>
                    <a:pt x="1663" y="952"/>
                  </a:lnTo>
                  <a:lnTo>
                    <a:pt x="1665" y="959"/>
                  </a:lnTo>
                  <a:lnTo>
                    <a:pt x="1671" y="970"/>
                  </a:lnTo>
                  <a:lnTo>
                    <a:pt x="1671" y="970"/>
                  </a:lnTo>
                  <a:lnTo>
                    <a:pt x="1671" y="977"/>
                  </a:lnTo>
                  <a:lnTo>
                    <a:pt x="1671" y="986"/>
                  </a:lnTo>
                  <a:lnTo>
                    <a:pt x="1667" y="993"/>
                  </a:lnTo>
                  <a:lnTo>
                    <a:pt x="1663" y="999"/>
                  </a:lnTo>
                  <a:lnTo>
                    <a:pt x="1663" y="999"/>
                  </a:lnTo>
                  <a:lnTo>
                    <a:pt x="1658" y="1002"/>
                  </a:lnTo>
                  <a:lnTo>
                    <a:pt x="1656" y="1002"/>
                  </a:lnTo>
                  <a:lnTo>
                    <a:pt x="1647" y="1004"/>
                  </a:lnTo>
                  <a:lnTo>
                    <a:pt x="1647" y="1004"/>
                  </a:lnTo>
                  <a:close/>
                  <a:moveTo>
                    <a:pt x="1669" y="925"/>
                  </a:moveTo>
                  <a:lnTo>
                    <a:pt x="1669" y="925"/>
                  </a:lnTo>
                  <a:lnTo>
                    <a:pt x="1669" y="926"/>
                  </a:lnTo>
                  <a:lnTo>
                    <a:pt x="1672" y="930"/>
                  </a:lnTo>
                  <a:lnTo>
                    <a:pt x="1674" y="932"/>
                  </a:lnTo>
                  <a:lnTo>
                    <a:pt x="1678" y="934"/>
                  </a:lnTo>
                  <a:lnTo>
                    <a:pt x="1678" y="934"/>
                  </a:lnTo>
                  <a:lnTo>
                    <a:pt x="1683" y="934"/>
                  </a:lnTo>
                  <a:lnTo>
                    <a:pt x="1685" y="932"/>
                  </a:lnTo>
                  <a:lnTo>
                    <a:pt x="1687" y="925"/>
                  </a:lnTo>
                  <a:lnTo>
                    <a:pt x="1687" y="925"/>
                  </a:lnTo>
                  <a:lnTo>
                    <a:pt x="1687" y="917"/>
                  </a:lnTo>
                  <a:lnTo>
                    <a:pt x="1685" y="912"/>
                  </a:lnTo>
                  <a:lnTo>
                    <a:pt x="1683" y="905"/>
                  </a:lnTo>
                  <a:lnTo>
                    <a:pt x="1681" y="897"/>
                  </a:lnTo>
                  <a:lnTo>
                    <a:pt x="1681" y="897"/>
                  </a:lnTo>
                  <a:lnTo>
                    <a:pt x="1683" y="890"/>
                  </a:lnTo>
                  <a:lnTo>
                    <a:pt x="1687" y="881"/>
                  </a:lnTo>
                  <a:lnTo>
                    <a:pt x="1687" y="881"/>
                  </a:lnTo>
                  <a:lnTo>
                    <a:pt x="1687" y="872"/>
                  </a:lnTo>
                  <a:lnTo>
                    <a:pt x="1687" y="872"/>
                  </a:lnTo>
                  <a:lnTo>
                    <a:pt x="1689" y="870"/>
                  </a:lnTo>
                  <a:lnTo>
                    <a:pt x="1691" y="870"/>
                  </a:lnTo>
                  <a:lnTo>
                    <a:pt x="1696" y="870"/>
                  </a:lnTo>
                  <a:lnTo>
                    <a:pt x="1696" y="870"/>
                  </a:lnTo>
                  <a:lnTo>
                    <a:pt x="1709" y="874"/>
                  </a:lnTo>
                  <a:lnTo>
                    <a:pt x="1710" y="872"/>
                  </a:lnTo>
                  <a:lnTo>
                    <a:pt x="1712" y="872"/>
                  </a:lnTo>
                  <a:lnTo>
                    <a:pt x="1714" y="868"/>
                  </a:lnTo>
                  <a:lnTo>
                    <a:pt x="1714" y="865"/>
                  </a:lnTo>
                  <a:lnTo>
                    <a:pt x="1714" y="865"/>
                  </a:lnTo>
                  <a:lnTo>
                    <a:pt x="1712" y="861"/>
                  </a:lnTo>
                  <a:lnTo>
                    <a:pt x="1709" y="858"/>
                  </a:lnTo>
                  <a:lnTo>
                    <a:pt x="1701" y="852"/>
                  </a:lnTo>
                  <a:lnTo>
                    <a:pt x="1701" y="852"/>
                  </a:lnTo>
                  <a:lnTo>
                    <a:pt x="1698" y="847"/>
                  </a:lnTo>
                  <a:lnTo>
                    <a:pt x="1694" y="841"/>
                  </a:lnTo>
                  <a:lnTo>
                    <a:pt x="1694" y="834"/>
                  </a:lnTo>
                  <a:lnTo>
                    <a:pt x="1694" y="827"/>
                  </a:lnTo>
                  <a:lnTo>
                    <a:pt x="1698" y="800"/>
                  </a:lnTo>
                  <a:lnTo>
                    <a:pt x="1698" y="800"/>
                  </a:lnTo>
                  <a:lnTo>
                    <a:pt x="1698" y="796"/>
                  </a:lnTo>
                  <a:lnTo>
                    <a:pt x="1696" y="791"/>
                  </a:lnTo>
                  <a:lnTo>
                    <a:pt x="1692" y="783"/>
                  </a:lnTo>
                  <a:lnTo>
                    <a:pt x="1692" y="783"/>
                  </a:lnTo>
                  <a:lnTo>
                    <a:pt x="1691" y="778"/>
                  </a:lnTo>
                  <a:lnTo>
                    <a:pt x="1691" y="771"/>
                  </a:lnTo>
                  <a:lnTo>
                    <a:pt x="1692" y="765"/>
                  </a:lnTo>
                  <a:lnTo>
                    <a:pt x="1691" y="758"/>
                  </a:lnTo>
                  <a:lnTo>
                    <a:pt x="1691" y="758"/>
                  </a:lnTo>
                  <a:lnTo>
                    <a:pt x="1687" y="758"/>
                  </a:lnTo>
                  <a:lnTo>
                    <a:pt x="1687" y="758"/>
                  </a:lnTo>
                  <a:lnTo>
                    <a:pt x="1683" y="758"/>
                  </a:lnTo>
                  <a:lnTo>
                    <a:pt x="1681" y="762"/>
                  </a:lnTo>
                  <a:lnTo>
                    <a:pt x="1681" y="769"/>
                  </a:lnTo>
                  <a:lnTo>
                    <a:pt x="1681" y="769"/>
                  </a:lnTo>
                  <a:lnTo>
                    <a:pt x="1680" y="776"/>
                  </a:lnTo>
                  <a:lnTo>
                    <a:pt x="1678" y="783"/>
                  </a:lnTo>
                  <a:lnTo>
                    <a:pt x="1674" y="789"/>
                  </a:lnTo>
                  <a:lnTo>
                    <a:pt x="1672" y="796"/>
                  </a:lnTo>
                  <a:lnTo>
                    <a:pt x="1672" y="796"/>
                  </a:lnTo>
                  <a:lnTo>
                    <a:pt x="1672" y="811"/>
                  </a:lnTo>
                  <a:lnTo>
                    <a:pt x="1674" y="825"/>
                  </a:lnTo>
                  <a:lnTo>
                    <a:pt x="1674" y="825"/>
                  </a:lnTo>
                  <a:lnTo>
                    <a:pt x="1676" y="843"/>
                  </a:lnTo>
                  <a:lnTo>
                    <a:pt x="1676" y="863"/>
                  </a:lnTo>
                  <a:lnTo>
                    <a:pt x="1676" y="863"/>
                  </a:lnTo>
                  <a:lnTo>
                    <a:pt x="1674" y="876"/>
                  </a:lnTo>
                  <a:lnTo>
                    <a:pt x="1672" y="881"/>
                  </a:lnTo>
                  <a:lnTo>
                    <a:pt x="1672" y="888"/>
                  </a:lnTo>
                  <a:lnTo>
                    <a:pt x="1672" y="888"/>
                  </a:lnTo>
                  <a:lnTo>
                    <a:pt x="1676" y="901"/>
                  </a:lnTo>
                  <a:lnTo>
                    <a:pt x="1676" y="908"/>
                  </a:lnTo>
                  <a:lnTo>
                    <a:pt x="1674" y="914"/>
                  </a:lnTo>
                  <a:lnTo>
                    <a:pt x="1674" y="914"/>
                  </a:lnTo>
                  <a:lnTo>
                    <a:pt x="1672" y="917"/>
                  </a:lnTo>
                  <a:lnTo>
                    <a:pt x="1671" y="917"/>
                  </a:lnTo>
                  <a:lnTo>
                    <a:pt x="1669" y="921"/>
                  </a:lnTo>
                  <a:lnTo>
                    <a:pt x="1669" y="925"/>
                  </a:lnTo>
                  <a:lnTo>
                    <a:pt x="1669" y="925"/>
                  </a:lnTo>
                  <a:close/>
                  <a:moveTo>
                    <a:pt x="1508" y="1203"/>
                  </a:moveTo>
                  <a:lnTo>
                    <a:pt x="1508" y="1203"/>
                  </a:lnTo>
                  <a:lnTo>
                    <a:pt x="1500" y="1201"/>
                  </a:lnTo>
                  <a:lnTo>
                    <a:pt x="1500" y="1201"/>
                  </a:lnTo>
                  <a:lnTo>
                    <a:pt x="1491" y="1201"/>
                  </a:lnTo>
                  <a:lnTo>
                    <a:pt x="1491" y="1201"/>
                  </a:lnTo>
                  <a:lnTo>
                    <a:pt x="1488" y="1203"/>
                  </a:lnTo>
                  <a:lnTo>
                    <a:pt x="1486" y="1207"/>
                  </a:lnTo>
                  <a:lnTo>
                    <a:pt x="1484" y="1214"/>
                  </a:lnTo>
                  <a:lnTo>
                    <a:pt x="1484" y="1214"/>
                  </a:lnTo>
                  <a:lnTo>
                    <a:pt x="1484" y="1221"/>
                  </a:lnTo>
                  <a:lnTo>
                    <a:pt x="1486" y="1225"/>
                  </a:lnTo>
                  <a:lnTo>
                    <a:pt x="1490" y="1227"/>
                  </a:lnTo>
                  <a:lnTo>
                    <a:pt x="1493" y="1227"/>
                  </a:lnTo>
                  <a:lnTo>
                    <a:pt x="1500" y="1225"/>
                  </a:lnTo>
                  <a:lnTo>
                    <a:pt x="1502" y="1227"/>
                  </a:lnTo>
                  <a:lnTo>
                    <a:pt x="1504" y="1230"/>
                  </a:lnTo>
                  <a:lnTo>
                    <a:pt x="1504" y="1230"/>
                  </a:lnTo>
                  <a:lnTo>
                    <a:pt x="1502" y="1234"/>
                  </a:lnTo>
                  <a:lnTo>
                    <a:pt x="1500" y="1238"/>
                  </a:lnTo>
                  <a:lnTo>
                    <a:pt x="1499" y="1241"/>
                  </a:lnTo>
                  <a:lnTo>
                    <a:pt x="1497" y="1247"/>
                  </a:lnTo>
                  <a:lnTo>
                    <a:pt x="1497" y="1247"/>
                  </a:lnTo>
                  <a:lnTo>
                    <a:pt x="1499" y="1250"/>
                  </a:lnTo>
                  <a:lnTo>
                    <a:pt x="1502" y="1252"/>
                  </a:lnTo>
                  <a:lnTo>
                    <a:pt x="1506" y="1254"/>
                  </a:lnTo>
                  <a:lnTo>
                    <a:pt x="1511" y="1252"/>
                  </a:lnTo>
                  <a:lnTo>
                    <a:pt x="1511" y="1252"/>
                  </a:lnTo>
                  <a:lnTo>
                    <a:pt x="1515" y="1248"/>
                  </a:lnTo>
                  <a:lnTo>
                    <a:pt x="1517" y="1245"/>
                  </a:lnTo>
                  <a:lnTo>
                    <a:pt x="1519" y="1234"/>
                  </a:lnTo>
                  <a:lnTo>
                    <a:pt x="1517" y="1223"/>
                  </a:lnTo>
                  <a:lnTo>
                    <a:pt x="1517" y="1214"/>
                  </a:lnTo>
                  <a:lnTo>
                    <a:pt x="1517" y="1214"/>
                  </a:lnTo>
                  <a:lnTo>
                    <a:pt x="1515" y="1207"/>
                  </a:lnTo>
                  <a:lnTo>
                    <a:pt x="1511" y="1205"/>
                  </a:lnTo>
                  <a:lnTo>
                    <a:pt x="1508" y="1203"/>
                  </a:lnTo>
                  <a:lnTo>
                    <a:pt x="1508" y="1203"/>
                  </a:lnTo>
                  <a:close/>
                  <a:moveTo>
                    <a:pt x="1620" y="1122"/>
                  </a:moveTo>
                  <a:lnTo>
                    <a:pt x="1620" y="1122"/>
                  </a:lnTo>
                  <a:lnTo>
                    <a:pt x="1618" y="1125"/>
                  </a:lnTo>
                  <a:lnTo>
                    <a:pt x="1615" y="1131"/>
                  </a:lnTo>
                  <a:lnTo>
                    <a:pt x="1611" y="1138"/>
                  </a:lnTo>
                  <a:lnTo>
                    <a:pt x="1607" y="1140"/>
                  </a:lnTo>
                  <a:lnTo>
                    <a:pt x="1605" y="1142"/>
                  </a:lnTo>
                  <a:lnTo>
                    <a:pt x="1605" y="1142"/>
                  </a:lnTo>
                  <a:lnTo>
                    <a:pt x="1600" y="1140"/>
                  </a:lnTo>
                  <a:lnTo>
                    <a:pt x="1598" y="1138"/>
                  </a:lnTo>
                  <a:lnTo>
                    <a:pt x="1598" y="1134"/>
                  </a:lnTo>
                  <a:lnTo>
                    <a:pt x="1596" y="1131"/>
                  </a:lnTo>
                  <a:lnTo>
                    <a:pt x="1596" y="1131"/>
                  </a:lnTo>
                  <a:lnTo>
                    <a:pt x="1593" y="1131"/>
                  </a:lnTo>
                  <a:lnTo>
                    <a:pt x="1591" y="1131"/>
                  </a:lnTo>
                  <a:lnTo>
                    <a:pt x="1589" y="1134"/>
                  </a:lnTo>
                  <a:lnTo>
                    <a:pt x="1587" y="1143"/>
                  </a:lnTo>
                  <a:lnTo>
                    <a:pt x="1587" y="1143"/>
                  </a:lnTo>
                  <a:lnTo>
                    <a:pt x="1582" y="1154"/>
                  </a:lnTo>
                  <a:lnTo>
                    <a:pt x="1576" y="1165"/>
                  </a:lnTo>
                  <a:lnTo>
                    <a:pt x="1576" y="1165"/>
                  </a:lnTo>
                  <a:lnTo>
                    <a:pt x="1573" y="1169"/>
                  </a:lnTo>
                  <a:lnTo>
                    <a:pt x="1569" y="1171"/>
                  </a:lnTo>
                  <a:lnTo>
                    <a:pt x="1560" y="1172"/>
                  </a:lnTo>
                  <a:lnTo>
                    <a:pt x="1560" y="1172"/>
                  </a:lnTo>
                  <a:lnTo>
                    <a:pt x="1546" y="1172"/>
                  </a:lnTo>
                  <a:lnTo>
                    <a:pt x="1538" y="1174"/>
                  </a:lnTo>
                  <a:lnTo>
                    <a:pt x="1537" y="1178"/>
                  </a:lnTo>
                  <a:lnTo>
                    <a:pt x="1535" y="1180"/>
                  </a:lnTo>
                  <a:lnTo>
                    <a:pt x="1535" y="1180"/>
                  </a:lnTo>
                  <a:lnTo>
                    <a:pt x="1526" y="1185"/>
                  </a:lnTo>
                  <a:lnTo>
                    <a:pt x="1519" y="1191"/>
                  </a:lnTo>
                  <a:lnTo>
                    <a:pt x="1517" y="1192"/>
                  </a:lnTo>
                  <a:lnTo>
                    <a:pt x="1517" y="1196"/>
                  </a:lnTo>
                  <a:lnTo>
                    <a:pt x="1520" y="1196"/>
                  </a:lnTo>
                  <a:lnTo>
                    <a:pt x="1526" y="1198"/>
                  </a:lnTo>
                  <a:lnTo>
                    <a:pt x="1526" y="1198"/>
                  </a:lnTo>
                  <a:lnTo>
                    <a:pt x="1531" y="1196"/>
                  </a:lnTo>
                  <a:lnTo>
                    <a:pt x="1537" y="1194"/>
                  </a:lnTo>
                  <a:lnTo>
                    <a:pt x="1546" y="1189"/>
                  </a:lnTo>
                  <a:lnTo>
                    <a:pt x="1551" y="1185"/>
                  </a:lnTo>
                  <a:lnTo>
                    <a:pt x="1555" y="1185"/>
                  </a:lnTo>
                  <a:lnTo>
                    <a:pt x="1560" y="1187"/>
                  </a:lnTo>
                  <a:lnTo>
                    <a:pt x="1566" y="1191"/>
                  </a:lnTo>
                  <a:lnTo>
                    <a:pt x="1566" y="1191"/>
                  </a:lnTo>
                  <a:lnTo>
                    <a:pt x="1571" y="1201"/>
                  </a:lnTo>
                  <a:lnTo>
                    <a:pt x="1575" y="1207"/>
                  </a:lnTo>
                  <a:lnTo>
                    <a:pt x="1576" y="1207"/>
                  </a:lnTo>
                  <a:lnTo>
                    <a:pt x="1580" y="1209"/>
                  </a:lnTo>
                  <a:lnTo>
                    <a:pt x="1580" y="1209"/>
                  </a:lnTo>
                  <a:lnTo>
                    <a:pt x="1584" y="1207"/>
                  </a:lnTo>
                  <a:lnTo>
                    <a:pt x="1586" y="1203"/>
                  </a:lnTo>
                  <a:lnTo>
                    <a:pt x="1587" y="1194"/>
                  </a:lnTo>
                  <a:lnTo>
                    <a:pt x="1587" y="1194"/>
                  </a:lnTo>
                  <a:lnTo>
                    <a:pt x="1589" y="1189"/>
                  </a:lnTo>
                  <a:lnTo>
                    <a:pt x="1591" y="1187"/>
                  </a:lnTo>
                  <a:lnTo>
                    <a:pt x="1595" y="1185"/>
                  </a:lnTo>
                  <a:lnTo>
                    <a:pt x="1595" y="1185"/>
                  </a:lnTo>
                  <a:lnTo>
                    <a:pt x="1602" y="1185"/>
                  </a:lnTo>
                  <a:lnTo>
                    <a:pt x="1609" y="1187"/>
                  </a:lnTo>
                  <a:lnTo>
                    <a:pt x="1609" y="1187"/>
                  </a:lnTo>
                  <a:lnTo>
                    <a:pt x="1618" y="1191"/>
                  </a:lnTo>
                  <a:lnTo>
                    <a:pt x="1622" y="1192"/>
                  </a:lnTo>
                  <a:lnTo>
                    <a:pt x="1625" y="1191"/>
                  </a:lnTo>
                  <a:lnTo>
                    <a:pt x="1625" y="1191"/>
                  </a:lnTo>
                  <a:lnTo>
                    <a:pt x="1629" y="1187"/>
                  </a:lnTo>
                  <a:lnTo>
                    <a:pt x="1629" y="1185"/>
                  </a:lnTo>
                  <a:lnTo>
                    <a:pt x="1631" y="1181"/>
                  </a:lnTo>
                  <a:lnTo>
                    <a:pt x="1636" y="1181"/>
                  </a:lnTo>
                  <a:lnTo>
                    <a:pt x="1636" y="1181"/>
                  </a:lnTo>
                  <a:lnTo>
                    <a:pt x="1636" y="1176"/>
                  </a:lnTo>
                  <a:lnTo>
                    <a:pt x="1636" y="1172"/>
                  </a:lnTo>
                  <a:lnTo>
                    <a:pt x="1638" y="1171"/>
                  </a:lnTo>
                  <a:lnTo>
                    <a:pt x="1638" y="1171"/>
                  </a:lnTo>
                  <a:lnTo>
                    <a:pt x="1642" y="1169"/>
                  </a:lnTo>
                  <a:lnTo>
                    <a:pt x="1645" y="1171"/>
                  </a:lnTo>
                  <a:lnTo>
                    <a:pt x="1645" y="1174"/>
                  </a:lnTo>
                  <a:lnTo>
                    <a:pt x="1647" y="1178"/>
                  </a:lnTo>
                  <a:lnTo>
                    <a:pt x="1647" y="1178"/>
                  </a:lnTo>
                  <a:lnTo>
                    <a:pt x="1651" y="1178"/>
                  </a:lnTo>
                  <a:lnTo>
                    <a:pt x="1654" y="1176"/>
                  </a:lnTo>
                  <a:lnTo>
                    <a:pt x="1656" y="1172"/>
                  </a:lnTo>
                  <a:lnTo>
                    <a:pt x="1658" y="1169"/>
                  </a:lnTo>
                  <a:lnTo>
                    <a:pt x="1658" y="1160"/>
                  </a:lnTo>
                  <a:lnTo>
                    <a:pt x="1656" y="1153"/>
                  </a:lnTo>
                  <a:lnTo>
                    <a:pt x="1656" y="1153"/>
                  </a:lnTo>
                  <a:lnTo>
                    <a:pt x="1654" y="1142"/>
                  </a:lnTo>
                  <a:lnTo>
                    <a:pt x="1654" y="1136"/>
                  </a:lnTo>
                  <a:lnTo>
                    <a:pt x="1656" y="1129"/>
                  </a:lnTo>
                  <a:lnTo>
                    <a:pt x="1656" y="1129"/>
                  </a:lnTo>
                  <a:lnTo>
                    <a:pt x="1658" y="1124"/>
                  </a:lnTo>
                  <a:lnTo>
                    <a:pt x="1662" y="1118"/>
                  </a:lnTo>
                  <a:lnTo>
                    <a:pt x="1665" y="1111"/>
                  </a:lnTo>
                  <a:lnTo>
                    <a:pt x="1667" y="1105"/>
                  </a:lnTo>
                  <a:lnTo>
                    <a:pt x="1667" y="1105"/>
                  </a:lnTo>
                  <a:lnTo>
                    <a:pt x="1669" y="1093"/>
                  </a:lnTo>
                  <a:lnTo>
                    <a:pt x="1669" y="1077"/>
                  </a:lnTo>
                  <a:lnTo>
                    <a:pt x="1669" y="1069"/>
                  </a:lnTo>
                  <a:lnTo>
                    <a:pt x="1665" y="1062"/>
                  </a:lnTo>
                  <a:lnTo>
                    <a:pt x="1662" y="1057"/>
                  </a:lnTo>
                  <a:lnTo>
                    <a:pt x="1656" y="1053"/>
                  </a:lnTo>
                  <a:lnTo>
                    <a:pt x="1656" y="1053"/>
                  </a:lnTo>
                  <a:lnTo>
                    <a:pt x="1651" y="1053"/>
                  </a:lnTo>
                  <a:lnTo>
                    <a:pt x="1651" y="1053"/>
                  </a:lnTo>
                  <a:lnTo>
                    <a:pt x="1643" y="1055"/>
                  </a:lnTo>
                  <a:lnTo>
                    <a:pt x="1640" y="1058"/>
                  </a:lnTo>
                  <a:lnTo>
                    <a:pt x="1640" y="1058"/>
                  </a:lnTo>
                  <a:lnTo>
                    <a:pt x="1636" y="1064"/>
                  </a:lnTo>
                  <a:lnTo>
                    <a:pt x="1638" y="1071"/>
                  </a:lnTo>
                  <a:lnTo>
                    <a:pt x="1640" y="1084"/>
                  </a:lnTo>
                  <a:lnTo>
                    <a:pt x="1640" y="1084"/>
                  </a:lnTo>
                  <a:lnTo>
                    <a:pt x="1640" y="1095"/>
                  </a:lnTo>
                  <a:lnTo>
                    <a:pt x="1636" y="1104"/>
                  </a:lnTo>
                  <a:lnTo>
                    <a:pt x="1631" y="1113"/>
                  </a:lnTo>
                  <a:lnTo>
                    <a:pt x="1624" y="1122"/>
                  </a:lnTo>
                  <a:lnTo>
                    <a:pt x="1620" y="1122"/>
                  </a:lnTo>
                  <a:close/>
                  <a:moveTo>
                    <a:pt x="1609" y="736"/>
                  </a:moveTo>
                  <a:lnTo>
                    <a:pt x="1609" y="736"/>
                  </a:lnTo>
                  <a:lnTo>
                    <a:pt x="1609" y="736"/>
                  </a:lnTo>
                  <a:lnTo>
                    <a:pt x="1609" y="736"/>
                  </a:lnTo>
                  <a:lnTo>
                    <a:pt x="1604" y="740"/>
                  </a:lnTo>
                  <a:lnTo>
                    <a:pt x="1604" y="744"/>
                  </a:lnTo>
                  <a:lnTo>
                    <a:pt x="1604" y="745"/>
                  </a:lnTo>
                  <a:lnTo>
                    <a:pt x="1604" y="745"/>
                  </a:lnTo>
                  <a:lnTo>
                    <a:pt x="1604" y="745"/>
                  </a:lnTo>
                  <a:lnTo>
                    <a:pt x="1604" y="745"/>
                  </a:lnTo>
                  <a:lnTo>
                    <a:pt x="1604" y="745"/>
                  </a:lnTo>
                  <a:lnTo>
                    <a:pt x="1604" y="745"/>
                  </a:lnTo>
                  <a:lnTo>
                    <a:pt x="1604" y="745"/>
                  </a:lnTo>
                  <a:lnTo>
                    <a:pt x="1604" y="745"/>
                  </a:lnTo>
                  <a:lnTo>
                    <a:pt x="1604" y="745"/>
                  </a:lnTo>
                  <a:lnTo>
                    <a:pt x="1604" y="745"/>
                  </a:lnTo>
                  <a:lnTo>
                    <a:pt x="1605" y="747"/>
                  </a:lnTo>
                  <a:lnTo>
                    <a:pt x="1605" y="747"/>
                  </a:lnTo>
                  <a:lnTo>
                    <a:pt x="1605" y="747"/>
                  </a:lnTo>
                  <a:lnTo>
                    <a:pt x="1605" y="747"/>
                  </a:lnTo>
                  <a:lnTo>
                    <a:pt x="1607" y="747"/>
                  </a:lnTo>
                  <a:lnTo>
                    <a:pt x="1607" y="747"/>
                  </a:lnTo>
                  <a:lnTo>
                    <a:pt x="1609" y="747"/>
                  </a:lnTo>
                  <a:lnTo>
                    <a:pt x="1609" y="747"/>
                  </a:lnTo>
                  <a:lnTo>
                    <a:pt x="1613" y="747"/>
                  </a:lnTo>
                  <a:lnTo>
                    <a:pt x="1613" y="747"/>
                  </a:lnTo>
                  <a:lnTo>
                    <a:pt x="1611" y="747"/>
                  </a:lnTo>
                  <a:lnTo>
                    <a:pt x="1611" y="747"/>
                  </a:lnTo>
                  <a:lnTo>
                    <a:pt x="1611" y="745"/>
                  </a:lnTo>
                  <a:lnTo>
                    <a:pt x="1611" y="745"/>
                  </a:lnTo>
                  <a:lnTo>
                    <a:pt x="1613" y="744"/>
                  </a:lnTo>
                  <a:lnTo>
                    <a:pt x="1613" y="740"/>
                  </a:lnTo>
                  <a:lnTo>
                    <a:pt x="1611" y="738"/>
                  </a:lnTo>
                  <a:lnTo>
                    <a:pt x="1609" y="736"/>
                  </a:lnTo>
                  <a:lnTo>
                    <a:pt x="1609" y="736"/>
                  </a:lnTo>
                  <a:close/>
                  <a:moveTo>
                    <a:pt x="1124" y="1922"/>
                  </a:moveTo>
                  <a:lnTo>
                    <a:pt x="1124" y="1922"/>
                  </a:lnTo>
                  <a:lnTo>
                    <a:pt x="1124" y="1912"/>
                  </a:lnTo>
                  <a:lnTo>
                    <a:pt x="1120" y="1905"/>
                  </a:lnTo>
                  <a:lnTo>
                    <a:pt x="1117" y="1900"/>
                  </a:lnTo>
                  <a:lnTo>
                    <a:pt x="1111" y="1894"/>
                  </a:lnTo>
                  <a:lnTo>
                    <a:pt x="1111" y="1894"/>
                  </a:lnTo>
                  <a:lnTo>
                    <a:pt x="1097" y="1885"/>
                  </a:lnTo>
                  <a:lnTo>
                    <a:pt x="1091" y="1878"/>
                  </a:lnTo>
                  <a:lnTo>
                    <a:pt x="1088" y="1869"/>
                  </a:lnTo>
                  <a:lnTo>
                    <a:pt x="1088" y="1869"/>
                  </a:lnTo>
                  <a:lnTo>
                    <a:pt x="1084" y="1856"/>
                  </a:lnTo>
                  <a:lnTo>
                    <a:pt x="1082" y="1849"/>
                  </a:lnTo>
                  <a:lnTo>
                    <a:pt x="1079" y="1844"/>
                  </a:lnTo>
                  <a:lnTo>
                    <a:pt x="1079" y="1844"/>
                  </a:lnTo>
                  <a:lnTo>
                    <a:pt x="1068" y="1836"/>
                  </a:lnTo>
                  <a:lnTo>
                    <a:pt x="1057" y="1829"/>
                  </a:lnTo>
                  <a:lnTo>
                    <a:pt x="1048" y="1824"/>
                  </a:lnTo>
                  <a:lnTo>
                    <a:pt x="1039" y="1817"/>
                  </a:lnTo>
                  <a:lnTo>
                    <a:pt x="1039" y="1817"/>
                  </a:lnTo>
                  <a:lnTo>
                    <a:pt x="1033" y="1809"/>
                  </a:lnTo>
                  <a:lnTo>
                    <a:pt x="1030" y="1800"/>
                  </a:lnTo>
                  <a:lnTo>
                    <a:pt x="1026" y="1784"/>
                  </a:lnTo>
                  <a:lnTo>
                    <a:pt x="1026" y="1784"/>
                  </a:lnTo>
                  <a:lnTo>
                    <a:pt x="1021" y="1770"/>
                  </a:lnTo>
                  <a:lnTo>
                    <a:pt x="1014" y="1760"/>
                  </a:lnTo>
                  <a:lnTo>
                    <a:pt x="1003" y="1755"/>
                  </a:lnTo>
                  <a:lnTo>
                    <a:pt x="990" y="1750"/>
                  </a:lnTo>
                  <a:lnTo>
                    <a:pt x="990" y="1750"/>
                  </a:lnTo>
                  <a:lnTo>
                    <a:pt x="979" y="1748"/>
                  </a:lnTo>
                  <a:lnTo>
                    <a:pt x="974" y="1746"/>
                  </a:lnTo>
                  <a:lnTo>
                    <a:pt x="968" y="1746"/>
                  </a:lnTo>
                  <a:lnTo>
                    <a:pt x="968" y="1746"/>
                  </a:lnTo>
                  <a:lnTo>
                    <a:pt x="967" y="1748"/>
                  </a:lnTo>
                  <a:lnTo>
                    <a:pt x="967" y="1748"/>
                  </a:lnTo>
                  <a:lnTo>
                    <a:pt x="965" y="1750"/>
                  </a:lnTo>
                  <a:lnTo>
                    <a:pt x="965" y="1753"/>
                  </a:lnTo>
                  <a:lnTo>
                    <a:pt x="968" y="1760"/>
                  </a:lnTo>
                  <a:lnTo>
                    <a:pt x="977" y="1771"/>
                  </a:lnTo>
                  <a:lnTo>
                    <a:pt x="977" y="1771"/>
                  </a:lnTo>
                  <a:lnTo>
                    <a:pt x="997" y="1795"/>
                  </a:lnTo>
                  <a:lnTo>
                    <a:pt x="1006" y="1808"/>
                  </a:lnTo>
                  <a:lnTo>
                    <a:pt x="1014" y="1822"/>
                  </a:lnTo>
                  <a:lnTo>
                    <a:pt x="1014" y="1822"/>
                  </a:lnTo>
                  <a:lnTo>
                    <a:pt x="1024" y="1844"/>
                  </a:lnTo>
                  <a:lnTo>
                    <a:pt x="1039" y="1865"/>
                  </a:lnTo>
                  <a:lnTo>
                    <a:pt x="1039" y="1865"/>
                  </a:lnTo>
                  <a:lnTo>
                    <a:pt x="1048" y="1880"/>
                  </a:lnTo>
                  <a:lnTo>
                    <a:pt x="1057" y="1894"/>
                  </a:lnTo>
                  <a:lnTo>
                    <a:pt x="1073" y="1925"/>
                  </a:lnTo>
                  <a:lnTo>
                    <a:pt x="1073" y="1925"/>
                  </a:lnTo>
                  <a:lnTo>
                    <a:pt x="1082" y="1938"/>
                  </a:lnTo>
                  <a:lnTo>
                    <a:pt x="1088" y="1941"/>
                  </a:lnTo>
                  <a:lnTo>
                    <a:pt x="1095" y="1947"/>
                  </a:lnTo>
                  <a:lnTo>
                    <a:pt x="1095" y="1947"/>
                  </a:lnTo>
                  <a:lnTo>
                    <a:pt x="1100" y="1949"/>
                  </a:lnTo>
                  <a:lnTo>
                    <a:pt x="1108" y="1952"/>
                  </a:lnTo>
                  <a:lnTo>
                    <a:pt x="1115" y="1952"/>
                  </a:lnTo>
                  <a:lnTo>
                    <a:pt x="1119" y="1952"/>
                  </a:lnTo>
                  <a:lnTo>
                    <a:pt x="1122" y="1950"/>
                  </a:lnTo>
                  <a:lnTo>
                    <a:pt x="1122" y="1950"/>
                  </a:lnTo>
                  <a:lnTo>
                    <a:pt x="1126" y="1943"/>
                  </a:lnTo>
                  <a:lnTo>
                    <a:pt x="1126" y="1936"/>
                  </a:lnTo>
                  <a:lnTo>
                    <a:pt x="1124" y="1922"/>
                  </a:lnTo>
                  <a:lnTo>
                    <a:pt x="1124" y="1922"/>
                  </a:lnTo>
                  <a:close/>
                  <a:moveTo>
                    <a:pt x="729" y="1674"/>
                  </a:moveTo>
                  <a:lnTo>
                    <a:pt x="729" y="1674"/>
                  </a:lnTo>
                  <a:lnTo>
                    <a:pt x="728" y="1677"/>
                  </a:lnTo>
                  <a:lnTo>
                    <a:pt x="728" y="1677"/>
                  </a:lnTo>
                  <a:lnTo>
                    <a:pt x="726" y="1679"/>
                  </a:lnTo>
                  <a:lnTo>
                    <a:pt x="726" y="1679"/>
                  </a:lnTo>
                  <a:lnTo>
                    <a:pt x="728" y="1681"/>
                  </a:lnTo>
                  <a:lnTo>
                    <a:pt x="728" y="1683"/>
                  </a:lnTo>
                  <a:lnTo>
                    <a:pt x="728" y="1683"/>
                  </a:lnTo>
                  <a:lnTo>
                    <a:pt x="729" y="1684"/>
                  </a:lnTo>
                  <a:lnTo>
                    <a:pt x="729" y="1688"/>
                  </a:lnTo>
                  <a:lnTo>
                    <a:pt x="729" y="1688"/>
                  </a:lnTo>
                  <a:lnTo>
                    <a:pt x="722" y="1706"/>
                  </a:lnTo>
                  <a:lnTo>
                    <a:pt x="722" y="1706"/>
                  </a:lnTo>
                  <a:lnTo>
                    <a:pt x="724" y="1715"/>
                  </a:lnTo>
                  <a:lnTo>
                    <a:pt x="728" y="1726"/>
                  </a:lnTo>
                  <a:lnTo>
                    <a:pt x="728" y="1726"/>
                  </a:lnTo>
                  <a:lnTo>
                    <a:pt x="729" y="1737"/>
                  </a:lnTo>
                  <a:lnTo>
                    <a:pt x="731" y="1744"/>
                  </a:lnTo>
                  <a:lnTo>
                    <a:pt x="733" y="1746"/>
                  </a:lnTo>
                  <a:lnTo>
                    <a:pt x="737" y="1746"/>
                  </a:lnTo>
                  <a:lnTo>
                    <a:pt x="746" y="1742"/>
                  </a:lnTo>
                  <a:lnTo>
                    <a:pt x="746" y="1742"/>
                  </a:lnTo>
                  <a:lnTo>
                    <a:pt x="751" y="1741"/>
                  </a:lnTo>
                  <a:lnTo>
                    <a:pt x="755" y="1739"/>
                  </a:lnTo>
                  <a:lnTo>
                    <a:pt x="757" y="1737"/>
                  </a:lnTo>
                  <a:lnTo>
                    <a:pt x="757" y="1737"/>
                  </a:lnTo>
                  <a:lnTo>
                    <a:pt x="758" y="1732"/>
                  </a:lnTo>
                  <a:lnTo>
                    <a:pt x="758" y="1724"/>
                  </a:lnTo>
                  <a:lnTo>
                    <a:pt x="758" y="1717"/>
                  </a:lnTo>
                  <a:lnTo>
                    <a:pt x="757" y="1712"/>
                  </a:lnTo>
                  <a:lnTo>
                    <a:pt x="757" y="1712"/>
                  </a:lnTo>
                  <a:lnTo>
                    <a:pt x="749" y="1699"/>
                  </a:lnTo>
                  <a:lnTo>
                    <a:pt x="740" y="1688"/>
                  </a:lnTo>
                  <a:lnTo>
                    <a:pt x="729" y="1674"/>
                  </a:lnTo>
                  <a:lnTo>
                    <a:pt x="729" y="1674"/>
                  </a:lnTo>
                  <a:close/>
                  <a:moveTo>
                    <a:pt x="1330" y="1656"/>
                  </a:moveTo>
                  <a:lnTo>
                    <a:pt x="1330" y="1656"/>
                  </a:lnTo>
                  <a:lnTo>
                    <a:pt x="1325" y="1656"/>
                  </a:lnTo>
                  <a:lnTo>
                    <a:pt x="1321" y="1659"/>
                  </a:lnTo>
                  <a:lnTo>
                    <a:pt x="1321" y="1659"/>
                  </a:lnTo>
                  <a:lnTo>
                    <a:pt x="1319" y="1661"/>
                  </a:lnTo>
                  <a:lnTo>
                    <a:pt x="1318" y="1665"/>
                  </a:lnTo>
                  <a:lnTo>
                    <a:pt x="1316" y="1672"/>
                  </a:lnTo>
                  <a:lnTo>
                    <a:pt x="1316" y="1672"/>
                  </a:lnTo>
                  <a:lnTo>
                    <a:pt x="1316" y="1675"/>
                  </a:lnTo>
                  <a:lnTo>
                    <a:pt x="1314" y="1679"/>
                  </a:lnTo>
                  <a:lnTo>
                    <a:pt x="1307" y="1683"/>
                  </a:lnTo>
                  <a:lnTo>
                    <a:pt x="1307" y="1683"/>
                  </a:lnTo>
                  <a:lnTo>
                    <a:pt x="1301" y="1688"/>
                  </a:lnTo>
                  <a:lnTo>
                    <a:pt x="1300" y="1690"/>
                  </a:lnTo>
                  <a:lnTo>
                    <a:pt x="1301" y="1694"/>
                  </a:lnTo>
                  <a:lnTo>
                    <a:pt x="1301" y="1694"/>
                  </a:lnTo>
                  <a:lnTo>
                    <a:pt x="1309" y="1694"/>
                  </a:lnTo>
                  <a:lnTo>
                    <a:pt x="1314" y="1692"/>
                  </a:lnTo>
                  <a:lnTo>
                    <a:pt x="1318" y="1688"/>
                  </a:lnTo>
                  <a:lnTo>
                    <a:pt x="1321" y="1683"/>
                  </a:lnTo>
                  <a:lnTo>
                    <a:pt x="1321" y="1683"/>
                  </a:lnTo>
                  <a:lnTo>
                    <a:pt x="1327" y="1677"/>
                  </a:lnTo>
                  <a:lnTo>
                    <a:pt x="1332" y="1672"/>
                  </a:lnTo>
                  <a:lnTo>
                    <a:pt x="1334" y="1666"/>
                  </a:lnTo>
                  <a:lnTo>
                    <a:pt x="1336" y="1663"/>
                  </a:lnTo>
                  <a:lnTo>
                    <a:pt x="1334" y="1659"/>
                  </a:lnTo>
                  <a:lnTo>
                    <a:pt x="1334" y="1659"/>
                  </a:lnTo>
                  <a:lnTo>
                    <a:pt x="1332" y="1656"/>
                  </a:lnTo>
                  <a:lnTo>
                    <a:pt x="1330" y="1656"/>
                  </a:lnTo>
                  <a:lnTo>
                    <a:pt x="1330" y="1656"/>
                  </a:lnTo>
                  <a:close/>
                  <a:moveTo>
                    <a:pt x="1428" y="1688"/>
                  </a:moveTo>
                  <a:lnTo>
                    <a:pt x="1428" y="1688"/>
                  </a:lnTo>
                  <a:lnTo>
                    <a:pt x="1424" y="1688"/>
                  </a:lnTo>
                  <a:lnTo>
                    <a:pt x="1424" y="1688"/>
                  </a:lnTo>
                  <a:lnTo>
                    <a:pt x="1423" y="1690"/>
                  </a:lnTo>
                  <a:lnTo>
                    <a:pt x="1421" y="1694"/>
                  </a:lnTo>
                  <a:lnTo>
                    <a:pt x="1417" y="1699"/>
                  </a:lnTo>
                  <a:lnTo>
                    <a:pt x="1417" y="1699"/>
                  </a:lnTo>
                  <a:lnTo>
                    <a:pt x="1412" y="1703"/>
                  </a:lnTo>
                  <a:lnTo>
                    <a:pt x="1403" y="1704"/>
                  </a:lnTo>
                  <a:lnTo>
                    <a:pt x="1386" y="1704"/>
                  </a:lnTo>
                  <a:lnTo>
                    <a:pt x="1386" y="1704"/>
                  </a:lnTo>
                  <a:lnTo>
                    <a:pt x="1381" y="1704"/>
                  </a:lnTo>
                  <a:lnTo>
                    <a:pt x="1377" y="1706"/>
                  </a:lnTo>
                  <a:lnTo>
                    <a:pt x="1374" y="1710"/>
                  </a:lnTo>
                  <a:lnTo>
                    <a:pt x="1374" y="1715"/>
                  </a:lnTo>
                  <a:lnTo>
                    <a:pt x="1374" y="1715"/>
                  </a:lnTo>
                  <a:lnTo>
                    <a:pt x="1376" y="1719"/>
                  </a:lnTo>
                  <a:lnTo>
                    <a:pt x="1377" y="1721"/>
                  </a:lnTo>
                  <a:lnTo>
                    <a:pt x="1386" y="1721"/>
                  </a:lnTo>
                  <a:lnTo>
                    <a:pt x="1386" y="1721"/>
                  </a:lnTo>
                  <a:lnTo>
                    <a:pt x="1395" y="1721"/>
                  </a:lnTo>
                  <a:lnTo>
                    <a:pt x="1401" y="1722"/>
                  </a:lnTo>
                  <a:lnTo>
                    <a:pt x="1405" y="1724"/>
                  </a:lnTo>
                  <a:lnTo>
                    <a:pt x="1405" y="1724"/>
                  </a:lnTo>
                  <a:lnTo>
                    <a:pt x="1406" y="1728"/>
                  </a:lnTo>
                  <a:lnTo>
                    <a:pt x="1406" y="1732"/>
                  </a:lnTo>
                  <a:lnTo>
                    <a:pt x="1406" y="1735"/>
                  </a:lnTo>
                  <a:lnTo>
                    <a:pt x="1406" y="1739"/>
                  </a:lnTo>
                  <a:lnTo>
                    <a:pt x="1406" y="1739"/>
                  </a:lnTo>
                  <a:lnTo>
                    <a:pt x="1408" y="1742"/>
                  </a:lnTo>
                  <a:lnTo>
                    <a:pt x="1414" y="1746"/>
                  </a:lnTo>
                  <a:lnTo>
                    <a:pt x="1419" y="1748"/>
                  </a:lnTo>
                  <a:lnTo>
                    <a:pt x="1424" y="1748"/>
                  </a:lnTo>
                  <a:lnTo>
                    <a:pt x="1424" y="1748"/>
                  </a:lnTo>
                  <a:lnTo>
                    <a:pt x="1428" y="1744"/>
                  </a:lnTo>
                  <a:lnTo>
                    <a:pt x="1428" y="1741"/>
                  </a:lnTo>
                  <a:lnTo>
                    <a:pt x="1428" y="1735"/>
                  </a:lnTo>
                  <a:lnTo>
                    <a:pt x="1426" y="1730"/>
                  </a:lnTo>
                  <a:lnTo>
                    <a:pt x="1426" y="1730"/>
                  </a:lnTo>
                  <a:lnTo>
                    <a:pt x="1424" y="1724"/>
                  </a:lnTo>
                  <a:lnTo>
                    <a:pt x="1426" y="1721"/>
                  </a:lnTo>
                  <a:lnTo>
                    <a:pt x="1434" y="1713"/>
                  </a:lnTo>
                  <a:lnTo>
                    <a:pt x="1434" y="1713"/>
                  </a:lnTo>
                  <a:lnTo>
                    <a:pt x="1437" y="1710"/>
                  </a:lnTo>
                  <a:lnTo>
                    <a:pt x="1437" y="1706"/>
                  </a:lnTo>
                  <a:lnTo>
                    <a:pt x="1437" y="1706"/>
                  </a:lnTo>
                  <a:lnTo>
                    <a:pt x="1434" y="1697"/>
                  </a:lnTo>
                  <a:lnTo>
                    <a:pt x="1432" y="1692"/>
                  </a:lnTo>
                  <a:lnTo>
                    <a:pt x="1428" y="1688"/>
                  </a:lnTo>
                  <a:lnTo>
                    <a:pt x="1428" y="1688"/>
                  </a:lnTo>
                  <a:close/>
                  <a:moveTo>
                    <a:pt x="1359" y="1373"/>
                  </a:moveTo>
                  <a:lnTo>
                    <a:pt x="1359" y="1373"/>
                  </a:lnTo>
                  <a:lnTo>
                    <a:pt x="1356" y="1377"/>
                  </a:lnTo>
                  <a:lnTo>
                    <a:pt x="1350" y="1382"/>
                  </a:lnTo>
                  <a:lnTo>
                    <a:pt x="1350" y="1382"/>
                  </a:lnTo>
                  <a:lnTo>
                    <a:pt x="1343" y="1393"/>
                  </a:lnTo>
                  <a:lnTo>
                    <a:pt x="1336" y="1406"/>
                  </a:lnTo>
                  <a:lnTo>
                    <a:pt x="1336" y="1413"/>
                  </a:lnTo>
                  <a:lnTo>
                    <a:pt x="1336" y="1420"/>
                  </a:lnTo>
                  <a:lnTo>
                    <a:pt x="1338" y="1426"/>
                  </a:lnTo>
                  <a:lnTo>
                    <a:pt x="1343" y="1431"/>
                  </a:lnTo>
                  <a:lnTo>
                    <a:pt x="1343" y="1431"/>
                  </a:lnTo>
                  <a:lnTo>
                    <a:pt x="1348" y="1431"/>
                  </a:lnTo>
                  <a:lnTo>
                    <a:pt x="1354" y="1431"/>
                  </a:lnTo>
                  <a:lnTo>
                    <a:pt x="1359" y="1428"/>
                  </a:lnTo>
                  <a:lnTo>
                    <a:pt x="1365" y="1424"/>
                  </a:lnTo>
                  <a:lnTo>
                    <a:pt x="1374" y="1413"/>
                  </a:lnTo>
                  <a:lnTo>
                    <a:pt x="1377" y="1404"/>
                  </a:lnTo>
                  <a:lnTo>
                    <a:pt x="1377" y="1404"/>
                  </a:lnTo>
                  <a:lnTo>
                    <a:pt x="1377" y="1397"/>
                  </a:lnTo>
                  <a:lnTo>
                    <a:pt x="1376" y="1390"/>
                  </a:lnTo>
                  <a:lnTo>
                    <a:pt x="1370" y="1379"/>
                  </a:lnTo>
                  <a:lnTo>
                    <a:pt x="1370" y="1379"/>
                  </a:lnTo>
                  <a:lnTo>
                    <a:pt x="1368" y="1375"/>
                  </a:lnTo>
                  <a:lnTo>
                    <a:pt x="1365" y="1373"/>
                  </a:lnTo>
                  <a:lnTo>
                    <a:pt x="1363" y="1373"/>
                  </a:lnTo>
                  <a:lnTo>
                    <a:pt x="1359" y="1373"/>
                  </a:lnTo>
                  <a:lnTo>
                    <a:pt x="1359" y="1373"/>
                  </a:lnTo>
                  <a:close/>
                  <a:moveTo>
                    <a:pt x="1175" y="1829"/>
                  </a:moveTo>
                  <a:lnTo>
                    <a:pt x="1175" y="1829"/>
                  </a:lnTo>
                  <a:lnTo>
                    <a:pt x="1173" y="1836"/>
                  </a:lnTo>
                  <a:lnTo>
                    <a:pt x="1171" y="1844"/>
                  </a:lnTo>
                  <a:lnTo>
                    <a:pt x="1173" y="1851"/>
                  </a:lnTo>
                  <a:lnTo>
                    <a:pt x="1175" y="1858"/>
                  </a:lnTo>
                  <a:lnTo>
                    <a:pt x="1175" y="1858"/>
                  </a:lnTo>
                  <a:lnTo>
                    <a:pt x="1176" y="1865"/>
                  </a:lnTo>
                  <a:lnTo>
                    <a:pt x="1180" y="1871"/>
                  </a:lnTo>
                  <a:lnTo>
                    <a:pt x="1189" y="1880"/>
                  </a:lnTo>
                  <a:lnTo>
                    <a:pt x="1189" y="1880"/>
                  </a:lnTo>
                  <a:lnTo>
                    <a:pt x="1191" y="1887"/>
                  </a:lnTo>
                  <a:lnTo>
                    <a:pt x="1193" y="1894"/>
                  </a:lnTo>
                  <a:lnTo>
                    <a:pt x="1196" y="1902"/>
                  </a:lnTo>
                  <a:lnTo>
                    <a:pt x="1200" y="1909"/>
                  </a:lnTo>
                  <a:lnTo>
                    <a:pt x="1200" y="1909"/>
                  </a:lnTo>
                  <a:lnTo>
                    <a:pt x="1204" y="1912"/>
                  </a:lnTo>
                  <a:lnTo>
                    <a:pt x="1209" y="1914"/>
                  </a:lnTo>
                  <a:lnTo>
                    <a:pt x="1222" y="1918"/>
                  </a:lnTo>
                  <a:lnTo>
                    <a:pt x="1234" y="1918"/>
                  </a:lnTo>
                  <a:lnTo>
                    <a:pt x="1245" y="1916"/>
                  </a:lnTo>
                  <a:lnTo>
                    <a:pt x="1245" y="1916"/>
                  </a:lnTo>
                  <a:lnTo>
                    <a:pt x="1251" y="1914"/>
                  </a:lnTo>
                  <a:lnTo>
                    <a:pt x="1256" y="1914"/>
                  </a:lnTo>
                  <a:lnTo>
                    <a:pt x="1256" y="1914"/>
                  </a:lnTo>
                  <a:lnTo>
                    <a:pt x="1260" y="1914"/>
                  </a:lnTo>
                  <a:lnTo>
                    <a:pt x="1263" y="1916"/>
                  </a:lnTo>
                  <a:lnTo>
                    <a:pt x="1263" y="1916"/>
                  </a:lnTo>
                  <a:lnTo>
                    <a:pt x="1269" y="1918"/>
                  </a:lnTo>
                  <a:lnTo>
                    <a:pt x="1274" y="1918"/>
                  </a:lnTo>
                  <a:lnTo>
                    <a:pt x="1285" y="1914"/>
                  </a:lnTo>
                  <a:lnTo>
                    <a:pt x="1285" y="1914"/>
                  </a:lnTo>
                  <a:lnTo>
                    <a:pt x="1289" y="1912"/>
                  </a:lnTo>
                  <a:lnTo>
                    <a:pt x="1291" y="1909"/>
                  </a:lnTo>
                  <a:lnTo>
                    <a:pt x="1294" y="1902"/>
                  </a:lnTo>
                  <a:lnTo>
                    <a:pt x="1294" y="1902"/>
                  </a:lnTo>
                  <a:lnTo>
                    <a:pt x="1298" y="1893"/>
                  </a:lnTo>
                  <a:lnTo>
                    <a:pt x="1300" y="1884"/>
                  </a:lnTo>
                  <a:lnTo>
                    <a:pt x="1300" y="1873"/>
                  </a:lnTo>
                  <a:lnTo>
                    <a:pt x="1300" y="1864"/>
                  </a:lnTo>
                  <a:lnTo>
                    <a:pt x="1300" y="1864"/>
                  </a:lnTo>
                  <a:lnTo>
                    <a:pt x="1298" y="1858"/>
                  </a:lnTo>
                  <a:lnTo>
                    <a:pt x="1298" y="1855"/>
                  </a:lnTo>
                  <a:lnTo>
                    <a:pt x="1298" y="1851"/>
                  </a:lnTo>
                  <a:lnTo>
                    <a:pt x="1298" y="1851"/>
                  </a:lnTo>
                  <a:lnTo>
                    <a:pt x="1303" y="1846"/>
                  </a:lnTo>
                  <a:lnTo>
                    <a:pt x="1309" y="1844"/>
                  </a:lnTo>
                  <a:lnTo>
                    <a:pt x="1309" y="1844"/>
                  </a:lnTo>
                  <a:lnTo>
                    <a:pt x="1318" y="1842"/>
                  </a:lnTo>
                  <a:lnTo>
                    <a:pt x="1319" y="1840"/>
                  </a:lnTo>
                  <a:lnTo>
                    <a:pt x="1321" y="1836"/>
                  </a:lnTo>
                  <a:lnTo>
                    <a:pt x="1321" y="1836"/>
                  </a:lnTo>
                  <a:lnTo>
                    <a:pt x="1321" y="1833"/>
                  </a:lnTo>
                  <a:lnTo>
                    <a:pt x="1319" y="1831"/>
                  </a:lnTo>
                  <a:lnTo>
                    <a:pt x="1314" y="1826"/>
                  </a:lnTo>
                  <a:lnTo>
                    <a:pt x="1314" y="1826"/>
                  </a:lnTo>
                  <a:lnTo>
                    <a:pt x="1307" y="1820"/>
                  </a:lnTo>
                  <a:lnTo>
                    <a:pt x="1303" y="1813"/>
                  </a:lnTo>
                  <a:lnTo>
                    <a:pt x="1303" y="1813"/>
                  </a:lnTo>
                  <a:lnTo>
                    <a:pt x="1301" y="1804"/>
                  </a:lnTo>
                  <a:lnTo>
                    <a:pt x="1300" y="1800"/>
                  </a:lnTo>
                  <a:lnTo>
                    <a:pt x="1300" y="1795"/>
                  </a:lnTo>
                  <a:lnTo>
                    <a:pt x="1300" y="1795"/>
                  </a:lnTo>
                  <a:lnTo>
                    <a:pt x="1301" y="1786"/>
                  </a:lnTo>
                  <a:lnTo>
                    <a:pt x="1307" y="1775"/>
                  </a:lnTo>
                  <a:lnTo>
                    <a:pt x="1307" y="1775"/>
                  </a:lnTo>
                  <a:lnTo>
                    <a:pt x="1312" y="1771"/>
                  </a:lnTo>
                  <a:lnTo>
                    <a:pt x="1318" y="1768"/>
                  </a:lnTo>
                  <a:lnTo>
                    <a:pt x="1323" y="1764"/>
                  </a:lnTo>
                  <a:lnTo>
                    <a:pt x="1327" y="1759"/>
                  </a:lnTo>
                  <a:lnTo>
                    <a:pt x="1327" y="1759"/>
                  </a:lnTo>
                  <a:lnTo>
                    <a:pt x="1329" y="1757"/>
                  </a:lnTo>
                  <a:lnTo>
                    <a:pt x="1327" y="1753"/>
                  </a:lnTo>
                  <a:lnTo>
                    <a:pt x="1323" y="1751"/>
                  </a:lnTo>
                  <a:lnTo>
                    <a:pt x="1314" y="1746"/>
                  </a:lnTo>
                  <a:lnTo>
                    <a:pt x="1314" y="1746"/>
                  </a:lnTo>
                  <a:lnTo>
                    <a:pt x="1310" y="1742"/>
                  </a:lnTo>
                  <a:lnTo>
                    <a:pt x="1309" y="1737"/>
                  </a:lnTo>
                  <a:lnTo>
                    <a:pt x="1305" y="1732"/>
                  </a:lnTo>
                  <a:lnTo>
                    <a:pt x="1301" y="1728"/>
                  </a:lnTo>
                  <a:lnTo>
                    <a:pt x="1301" y="1728"/>
                  </a:lnTo>
                  <a:lnTo>
                    <a:pt x="1298" y="1728"/>
                  </a:lnTo>
                  <a:lnTo>
                    <a:pt x="1294" y="1728"/>
                  </a:lnTo>
                  <a:lnTo>
                    <a:pt x="1291" y="1730"/>
                  </a:lnTo>
                  <a:lnTo>
                    <a:pt x="1287" y="1732"/>
                  </a:lnTo>
                  <a:lnTo>
                    <a:pt x="1287" y="1732"/>
                  </a:lnTo>
                  <a:lnTo>
                    <a:pt x="1280" y="1741"/>
                  </a:lnTo>
                  <a:lnTo>
                    <a:pt x="1274" y="1751"/>
                  </a:lnTo>
                  <a:lnTo>
                    <a:pt x="1274" y="1751"/>
                  </a:lnTo>
                  <a:lnTo>
                    <a:pt x="1272" y="1759"/>
                  </a:lnTo>
                  <a:lnTo>
                    <a:pt x="1271" y="1764"/>
                  </a:lnTo>
                  <a:lnTo>
                    <a:pt x="1269" y="1768"/>
                  </a:lnTo>
                  <a:lnTo>
                    <a:pt x="1269" y="1768"/>
                  </a:lnTo>
                  <a:lnTo>
                    <a:pt x="1263" y="1773"/>
                  </a:lnTo>
                  <a:lnTo>
                    <a:pt x="1256" y="1775"/>
                  </a:lnTo>
                  <a:lnTo>
                    <a:pt x="1256" y="1775"/>
                  </a:lnTo>
                  <a:lnTo>
                    <a:pt x="1249" y="1779"/>
                  </a:lnTo>
                  <a:lnTo>
                    <a:pt x="1242" y="1782"/>
                  </a:lnTo>
                  <a:lnTo>
                    <a:pt x="1238" y="1788"/>
                  </a:lnTo>
                  <a:lnTo>
                    <a:pt x="1236" y="1795"/>
                  </a:lnTo>
                  <a:lnTo>
                    <a:pt x="1236" y="1795"/>
                  </a:lnTo>
                  <a:lnTo>
                    <a:pt x="1236" y="1802"/>
                  </a:lnTo>
                  <a:lnTo>
                    <a:pt x="1234" y="1806"/>
                  </a:lnTo>
                  <a:lnTo>
                    <a:pt x="1231" y="1811"/>
                  </a:lnTo>
                  <a:lnTo>
                    <a:pt x="1225" y="1813"/>
                  </a:lnTo>
                  <a:lnTo>
                    <a:pt x="1225" y="1813"/>
                  </a:lnTo>
                  <a:lnTo>
                    <a:pt x="1213" y="1818"/>
                  </a:lnTo>
                  <a:lnTo>
                    <a:pt x="1213" y="1818"/>
                  </a:lnTo>
                  <a:lnTo>
                    <a:pt x="1207" y="1822"/>
                  </a:lnTo>
                  <a:lnTo>
                    <a:pt x="1204" y="1824"/>
                  </a:lnTo>
                  <a:lnTo>
                    <a:pt x="1200" y="1824"/>
                  </a:lnTo>
                  <a:lnTo>
                    <a:pt x="1200" y="1824"/>
                  </a:lnTo>
                  <a:lnTo>
                    <a:pt x="1186" y="1822"/>
                  </a:lnTo>
                  <a:lnTo>
                    <a:pt x="1180" y="1824"/>
                  </a:lnTo>
                  <a:lnTo>
                    <a:pt x="1176" y="1826"/>
                  </a:lnTo>
                  <a:lnTo>
                    <a:pt x="1175" y="1829"/>
                  </a:lnTo>
                  <a:lnTo>
                    <a:pt x="1175" y="1829"/>
                  </a:lnTo>
                  <a:close/>
                  <a:moveTo>
                    <a:pt x="1258" y="2012"/>
                  </a:moveTo>
                  <a:lnTo>
                    <a:pt x="1258" y="2012"/>
                  </a:lnTo>
                  <a:lnTo>
                    <a:pt x="1260" y="2010"/>
                  </a:lnTo>
                  <a:lnTo>
                    <a:pt x="1260" y="2007"/>
                  </a:lnTo>
                  <a:lnTo>
                    <a:pt x="1258" y="1999"/>
                  </a:lnTo>
                  <a:lnTo>
                    <a:pt x="1258" y="1999"/>
                  </a:lnTo>
                  <a:lnTo>
                    <a:pt x="1258" y="1996"/>
                  </a:lnTo>
                  <a:lnTo>
                    <a:pt x="1256" y="1994"/>
                  </a:lnTo>
                  <a:lnTo>
                    <a:pt x="1256" y="1994"/>
                  </a:lnTo>
                  <a:lnTo>
                    <a:pt x="1254" y="1992"/>
                  </a:lnTo>
                  <a:lnTo>
                    <a:pt x="1251" y="1992"/>
                  </a:lnTo>
                  <a:lnTo>
                    <a:pt x="1245" y="1994"/>
                  </a:lnTo>
                  <a:lnTo>
                    <a:pt x="1245" y="1994"/>
                  </a:lnTo>
                  <a:lnTo>
                    <a:pt x="1242" y="1992"/>
                  </a:lnTo>
                  <a:lnTo>
                    <a:pt x="1238" y="1988"/>
                  </a:lnTo>
                  <a:lnTo>
                    <a:pt x="1234" y="1981"/>
                  </a:lnTo>
                  <a:lnTo>
                    <a:pt x="1234" y="1981"/>
                  </a:lnTo>
                  <a:lnTo>
                    <a:pt x="1231" y="1974"/>
                  </a:lnTo>
                  <a:lnTo>
                    <a:pt x="1227" y="1972"/>
                  </a:lnTo>
                  <a:lnTo>
                    <a:pt x="1224" y="1970"/>
                  </a:lnTo>
                  <a:lnTo>
                    <a:pt x="1224" y="1970"/>
                  </a:lnTo>
                  <a:lnTo>
                    <a:pt x="1216" y="1970"/>
                  </a:lnTo>
                  <a:lnTo>
                    <a:pt x="1211" y="1970"/>
                  </a:lnTo>
                  <a:lnTo>
                    <a:pt x="1211" y="1970"/>
                  </a:lnTo>
                  <a:lnTo>
                    <a:pt x="1207" y="1969"/>
                  </a:lnTo>
                  <a:lnTo>
                    <a:pt x="1205" y="1969"/>
                  </a:lnTo>
                  <a:lnTo>
                    <a:pt x="1205" y="1969"/>
                  </a:lnTo>
                  <a:lnTo>
                    <a:pt x="1204" y="1969"/>
                  </a:lnTo>
                  <a:lnTo>
                    <a:pt x="1202" y="1970"/>
                  </a:lnTo>
                  <a:lnTo>
                    <a:pt x="1200" y="1972"/>
                  </a:lnTo>
                  <a:lnTo>
                    <a:pt x="1198" y="1974"/>
                  </a:lnTo>
                  <a:lnTo>
                    <a:pt x="1198" y="1974"/>
                  </a:lnTo>
                  <a:lnTo>
                    <a:pt x="1193" y="1974"/>
                  </a:lnTo>
                  <a:lnTo>
                    <a:pt x="1187" y="1972"/>
                  </a:lnTo>
                  <a:lnTo>
                    <a:pt x="1178" y="1969"/>
                  </a:lnTo>
                  <a:lnTo>
                    <a:pt x="1178" y="1969"/>
                  </a:lnTo>
                  <a:lnTo>
                    <a:pt x="1175" y="1967"/>
                  </a:lnTo>
                  <a:lnTo>
                    <a:pt x="1171" y="1965"/>
                  </a:lnTo>
                  <a:lnTo>
                    <a:pt x="1171" y="1965"/>
                  </a:lnTo>
                  <a:lnTo>
                    <a:pt x="1166" y="1961"/>
                  </a:lnTo>
                  <a:lnTo>
                    <a:pt x="1160" y="1960"/>
                  </a:lnTo>
                  <a:lnTo>
                    <a:pt x="1160" y="1960"/>
                  </a:lnTo>
                  <a:lnTo>
                    <a:pt x="1157" y="1960"/>
                  </a:lnTo>
                  <a:lnTo>
                    <a:pt x="1155" y="1960"/>
                  </a:lnTo>
                  <a:lnTo>
                    <a:pt x="1148" y="1963"/>
                  </a:lnTo>
                  <a:lnTo>
                    <a:pt x="1148" y="1963"/>
                  </a:lnTo>
                  <a:lnTo>
                    <a:pt x="1142" y="1963"/>
                  </a:lnTo>
                  <a:lnTo>
                    <a:pt x="1138" y="1963"/>
                  </a:lnTo>
                  <a:lnTo>
                    <a:pt x="1138" y="1963"/>
                  </a:lnTo>
                  <a:lnTo>
                    <a:pt x="1129" y="1965"/>
                  </a:lnTo>
                  <a:lnTo>
                    <a:pt x="1129" y="1965"/>
                  </a:lnTo>
                  <a:lnTo>
                    <a:pt x="1126" y="1967"/>
                  </a:lnTo>
                  <a:lnTo>
                    <a:pt x="1124" y="1972"/>
                  </a:lnTo>
                  <a:lnTo>
                    <a:pt x="1124" y="1972"/>
                  </a:lnTo>
                  <a:lnTo>
                    <a:pt x="1124" y="1978"/>
                  </a:lnTo>
                  <a:lnTo>
                    <a:pt x="1128" y="1979"/>
                  </a:lnTo>
                  <a:lnTo>
                    <a:pt x="1137" y="1983"/>
                  </a:lnTo>
                  <a:lnTo>
                    <a:pt x="1137" y="1983"/>
                  </a:lnTo>
                  <a:lnTo>
                    <a:pt x="1148" y="1988"/>
                  </a:lnTo>
                  <a:lnTo>
                    <a:pt x="1153" y="1990"/>
                  </a:lnTo>
                  <a:lnTo>
                    <a:pt x="1160" y="1992"/>
                  </a:lnTo>
                  <a:lnTo>
                    <a:pt x="1160" y="1992"/>
                  </a:lnTo>
                  <a:lnTo>
                    <a:pt x="1173" y="1994"/>
                  </a:lnTo>
                  <a:lnTo>
                    <a:pt x="1186" y="1999"/>
                  </a:lnTo>
                  <a:lnTo>
                    <a:pt x="1186" y="1999"/>
                  </a:lnTo>
                  <a:lnTo>
                    <a:pt x="1193" y="2001"/>
                  </a:lnTo>
                  <a:lnTo>
                    <a:pt x="1198" y="2003"/>
                  </a:lnTo>
                  <a:lnTo>
                    <a:pt x="1213" y="2003"/>
                  </a:lnTo>
                  <a:lnTo>
                    <a:pt x="1213" y="2003"/>
                  </a:lnTo>
                  <a:lnTo>
                    <a:pt x="1225" y="2003"/>
                  </a:lnTo>
                  <a:lnTo>
                    <a:pt x="1231" y="2003"/>
                  </a:lnTo>
                  <a:lnTo>
                    <a:pt x="1236" y="2005"/>
                  </a:lnTo>
                  <a:lnTo>
                    <a:pt x="1236" y="2005"/>
                  </a:lnTo>
                  <a:lnTo>
                    <a:pt x="1247" y="2012"/>
                  </a:lnTo>
                  <a:lnTo>
                    <a:pt x="1252" y="2014"/>
                  </a:lnTo>
                  <a:lnTo>
                    <a:pt x="1256" y="2014"/>
                  </a:lnTo>
                  <a:lnTo>
                    <a:pt x="1258" y="2012"/>
                  </a:lnTo>
                  <a:lnTo>
                    <a:pt x="1258" y="2012"/>
                  </a:lnTo>
                  <a:close/>
                  <a:moveTo>
                    <a:pt x="1204" y="1505"/>
                  </a:moveTo>
                  <a:lnTo>
                    <a:pt x="1204" y="1505"/>
                  </a:lnTo>
                  <a:lnTo>
                    <a:pt x="1207" y="1500"/>
                  </a:lnTo>
                  <a:lnTo>
                    <a:pt x="1207" y="1493"/>
                  </a:lnTo>
                  <a:lnTo>
                    <a:pt x="1207" y="1493"/>
                  </a:lnTo>
                  <a:lnTo>
                    <a:pt x="1207" y="1485"/>
                  </a:lnTo>
                  <a:lnTo>
                    <a:pt x="1207" y="1485"/>
                  </a:lnTo>
                  <a:lnTo>
                    <a:pt x="1209" y="1482"/>
                  </a:lnTo>
                  <a:lnTo>
                    <a:pt x="1209" y="1478"/>
                  </a:lnTo>
                  <a:lnTo>
                    <a:pt x="1207" y="1476"/>
                  </a:lnTo>
                  <a:lnTo>
                    <a:pt x="1207" y="1476"/>
                  </a:lnTo>
                  <a:lnTo>
                    <a:pt x="1205" y="1475"/>
                  </a:lnTo>
                  <a:lnTo>
                    <a:pt x="1202" y="1475"/>
                  </a:lnTo>
                  <a:lnTo>
                    <a:pt x="1195" y="1476"/>
                  </a:lnTo>
                  <a:lnTo>
                    <a:pt x="1195" y="1476"/>
                  </a:lnTo>
                  <a:lnTo>
                    <a:pt x="1191" y="1478"/>
                  </a:lnTo>
                  <a:lnTo>
                    <a:pt x="1191" y="1478"/>
                  </a:lnTo>
                  <a:lnTo>
                    <a:pt x="1182" y="1482"/>
                  </a:lnTo>
                  <a:lnTo>
                    <a:pt x="1178" y="1485"/>
                  </a:lnTo>
                  <a:lnTo>
                    <a:pt x="1175" y="1489"/>
                  </a:lnTo>
                  <a:lnTo>
                    <a:pt x="1173" y="1494"/>
                  </a:lnTo>
                  <a:lnTo>
                    <a:pt x="1173" y="1498"/>
                  </a:lnTo>
                  <a:lnTo>
                    <a:pt x="1175" y="1504"/>
                  </a:lnTo>
                  <a:lnTo>
                    <a:pt x="1178" y="1509"/>
                  </a:lnTo>
                  <a:lnTo>
                    <a:pt x="1178" y="1509"/>
                  </a:lnTo>
                  <a:lnTo>
                    <a:pt x="1180" y="1511"/>
                  </a:lnTo>
                  <a:lnTo>
                    <a:pt x="1184" y="1513"/>
                  </a:lnTo>
                  <a:lnTo>
                    <a:pt x="1191" y="1514"/>
                  </a:lnTo>
                  <a:lnTo>
                    <a:pt x="1198" y="1511"/>
                  </a:lnTo>
                  <a:lnTo>
                    <a:pt x="1204" y="1505"/>
                  </a:lnTo>
                  <a:lnTo>
                    <a:pt x="1204" y="1505"/>
                  </a:lnTo>
                  <a:close/>
                  <a:moveTo>
                    <a:pt x="2389" y="458"/>
                  </a:moveTo>
                  <a:lnTo>
                    <a:pt x="2389" y="458"/>
                  </a:lnTo>
                  <a:lnTo>
                    <a:pt x="2382" y="447"/>
                  </a:lnTo>
                  <a:lnTo>
                    <a:pt x="2373" y="440"/>
                  </a:lnTo>
                  <a:lnTo>
                    <a:pt x="2364" y="434"/>
                  </a:lnTo>
                  <a:lnTo>
                    <a:pt x="2351" y="432"/>
                  </a:lnTo>
                  <a:lnTo>
                    <a:pt x="2351" y="432"/>
                  </a:lnTo>
                  <a:lnTo>
                    <a:pt x="2342" y="431"/>
                  </a:lnTo>
                  <a:lnTo>
                    <a:pt x="2333" y="427"/>
                  </a:lnTo>
                  <a:lnTo>
                    <a:pt x="2324" y="423"/>
                  </a:lnTo>
                  <a:lnTo>
                    <a:pt x="2315" y="418"/>
                  </a:lnTo>
                  <a:lnTo>
                    <a:pt x="2315" y="418"/>
                  </a:lnTo>
                  <a:lnTo>
                    <a:pt x="2275" y="385"/>
                  </a:lnTo>
                  <a:lnTo>
                    <a:pt x="2275" y="385"/>
                  </a:lnTo>
                  <a:lnTo>
                    <a:pt x="2262" y="376"/>
                  </a:lnTo>
                  <a:lnTo>
                    <a:pt x="2250" y="369"/>
                  </a:lnTo>
                  <a:lnTo>
                    <a:pt x="2250" y="369"/>
                  </a:lnTo>
                  <a:lnTo>
                    <a:pt x="2244" y="365"/>
                  </a:lnTo>
                  <a:lnTo>
                    <a:pt x="2241" y="364"/>
                  </a:lnTo>
                  <a:lnTo>
                    <a:pt x="2228" y="362"/>
                  </a:lnTo>
                  <a:lnTo>
                    <a:pt x="2228" y="362"/>
                  </a:lnTo>
                  <a:lnTo>
                    <a:pt x="2210" y="355"/>
                  </a:lnTo>
                  <a:lnTo>
                    <a:pt x="2194" y="349"/>
                  </a:lnTo>
                  <a:lnTo>
                    <a:pt x="2194" y="349"/>
                  </a:lnTo>
                  <a:lnTo>
                    <a:pt x="2177" y="340"/>
                  </a:lnTo>
                  <a:lnTo>
                    <a:pt x="2159" y="335"/>
                  </a:lnTo>
                  <a:lnTo>
                    <a:pt x="2159" y="335"/>
                  </a:lnTo>
                  <a:lnTo>
                    <a:pt x="2150" y="331"/>
                  </a:lnTo>
                  <a:lnTo>
                    <a:pt x="2139" y="331"/>
                  </a:lnTo>
                  <a:lnTo>
                    <a:pt x="2130" y="331"/>
                  </a:lnTo>
                  <a:lnTo>
                    <a:pt x="2121" y="335"/>
                  </a:lnTo>
                  <a:lnTo>
                    <a:pt x="2121" y="335"/>
                  </a:lnTo>
                  <a:lnTo>
                    <a:pt x="2107" y="347"/>
                  </a:lnTo>
                  <a:lnTo>
                    <a:pt x="2098" y="351"/>
                  </a:lnTo>
                  <a:lnTo>
                    <a:pt x="2089" y="353"/>
                  </a:lnTo>
                  <a:lnTo>
                    <a:pt x="2089" y="353"/>
                  </a:lnTo>
                  <a:lnTo>
                    <a:pt x="2081" y="351"/>
                  </a:lnTo>
                  <a:lnTo>
                    <a:pt x="2076" y="349"/>
                  </a:lnTo>
                  <a:lnTo>
                    <a:pt x="2065" y="346"/>
                  </a:lnTo>
                  <a:lnTo>
                    <a:pt x="2065" y="346"/>
                  </a:lnTo>
                  <a:lnTo>
                    <a:pt x="2054" y="344"/>
                  </a:lnTo>
                  <a:lnTo>
                    <a:pt x="2043" y="344"/>
                  </a:lnTo>
                  <a:lnTo>
                    <a:pt x="2024" y="347"/>
                  </a:lnTo>
                  <a:lnTo>
                    <a:pt x="2002" y="353"/>
                  </a:lnTo>
                  <a:lnTo>
                    <a:pt x="1991" y="355"/>
                  </a:lnTo>
                  <a:lnTo>
                    <a:pt x="1982" y="355"/>
                  </a:lnTo>
                  <a:lnTo>
                    <a:pt x="1982" y="355"/>
                  </a:lnTo>
                  <a:lnTo>
                    <a:pt x="1971" y="351"/>
                  </a:lnTo>
                  <a:lnTo>
                    <a:pt x="1964" y="347"/>
                  </a:lnTo>
                  <a:lnTo>
                    <a:pt x="1946" y="335"/>
                  </a:lnTo>
                  <a:lnTo>
                    <a:pt x="1946" y="335"/>
                  </a:lnTo>
                  <a:lnTo>
                    <a:pt x="1929" y="324"/>
                  </a:lnTo>
                  <a:lnTo>
                    <a:pt x="1910" y="317"/>
                  </a:lnTo>
                  <a:lnTo>
                    <a:pt x="1910" y="317"/>
                  </a:lnTo>
                  <a:lnTo>
                    <a:pt x="1900" y="315"/>
                  </a:lnTo>
                  <a:lnTo>
                    <a:pt x="1893" y="313"/>
                  </a:lnTo>
                  <a:lnTo>
                    <a:pt x="1877" y="315"/>
                  </a:lnTo>
                  <a:lnTo>
                    <a:pt x="1861" y="318"/>
                  </a:lnTo>
                  <a:lnTo>
                    <a:pt x="1844" y="322"/>
                  </a:lnTo>
                  <a:lnTo>
                    <a:pt x="1844" y="322"/>
                  </a:lnTo>
                  <a:lnTo>
                    <a:pt x="1824" y="322"/>
                  </a:lnTo>
                  <a:lnTo>
                    <a:pt x="1814" y="322"/>
                  </a:lnTo>
                  <a:lnTo>
                    <a:pt x="1805" y="320"/>
                  </a:lnTo>
                  <a:lnTo>
                    <a:pt x="1805" y="320"/>
                  </a:lnTo>
                  <a:lnTo>
                    <a:pt x="1799" y="318"/>
                  </a:lnTo>
                  <a:lnTo>
                    <a:pt x="1796" y="315"/>
                  </a:lnTo>
                  <a:lnTo>
                    <a:pt x="1794" y="313"/>
                  </a:lnTo>
                  <a:lnTo>
                    <a:pt x="1794" y="309"/>
                  </a:lnTo>
                  <a:lnTo>
                    <a:pt x="1796" y="304"/>
                  </a:lnTo>
                  <a:lnTo>
                    <a:pt x="1796" y="295"/>
                  </a:lnTo>
                  <a:lnTo>
                    <a:pt x="1796" y="295"/>
                  </a:lnTo>
                  <a:lnTo>
                    <a:pt x="1794" y="289"/>
                  </a:lnTo>
                  <a:lnTo>
                    <a:pt x="1788" y="286"/>
                  </a:lnTo>
                  <a:lnTo>
                    <a:pt x="1781" y="282"/>
                  </a:lnTo>
                  <a:lnTo>
                    <a:pt x="1776" y="282"/>
                  </a:lnTo>
                  <a:lnTo>
                    <a:pt x="1776" y="282"/>
                  </a:lnTo>
                  <a:lnTo>
                    <a:pt x="1768" y="282"/>
                  </a:lnTo>
                  <a:lnTo>
                    <a:pt x="1763" y="282"/>
                  </a:lnTo>
                  <a:lnTo>
                    <a:pt x="1759" y="286"/>
                  </a:lnTo>
                  <a:lnTo>
                    <a:pt x="1754" y="291"/>
                  </a:lnTo>
                  <a:lnTo>
                    <a:pt x="1754" y="291"/>
                  </a:lnTo>
                  <a:lnTo>
                    <a:pt x="1748" y="297"/>
                  </a:lnTo>
                  <a:lnTo>
                    <a:pt x="1743" y="298"/>
                  </a:lnTo>
                  <a:lnTo>
                    <a:pt x="1736" y="300"/>
                  </a:lnTo>
                  <a:lnTo>
                    <a:pt x="1729" y="300"/>
                  </a:lnTo>
                  <a:lnTo>
                    <a:pt x="1729" y="300"/>
                  </a:lnTo>
                  <a:lnTo>
                    <a:pt x="1721" y="298"/>
                  </a:lnTo>
                  <a:lnTo>
                    <a:pt x="1718" y="295"/>
                  </a:lnTo>
                  <a:lnTo>
                    <a:pt x="1716" y="288"/>
                  </a:lnTo>
                  <a:lnTo>
                    <a:pt x="1714" y="282"/>
                  </a:lnTo>
                  <a:lnTo>
                    <a:pt x="1714" y="282"/>
                  </a:lnTo>
                  <a:lnTo>
                    <a:pt x="1712" y="277"/>
                  </a:lnTo>
                  <a:lnTo>
                    <a:pt x="1710" y="275"/>
                  </a:lnTo>
                  <a:lnTo>
                    <a:pt x="1703" y="271"/>
                  </a:lnTo>
                  <a:lnTo>
                    <a:pt x="1694" y="268"/>
                  </a:lnTo>
                  <a:lnTo>
                    <a:pt x="1685" y="268"/>
                  </a:lnTo>
                  <a:lnTo>
                    <a:pt x="1685" y="268"/>
                  </a:lnTo>
                  <a:lnTo>
                    <a:pt x="1671" y="266"/>
                  </a:lnTo>
                  <a:lnTo>
                    <a:pt x="1662" y="266"/>
                  </a:lnTo>
                  <a:lnTo>
                    <a:pt x="1654" y="270"/>
                  </a:lnTo>
                  <a:lnTo>
                    <a:pt x="1654" y="270"/>
                  </a:lnTo>
                  <a:lnTo>
                    <a:pt x="1651" y="271"/>
                  </a:lnTo>
                  <a:lnTo>
                    <a:pt x="1651" y="275"/>
                  </a:lnTo>
                  <a:lnTo>
                    <a:pt x="1651" y="275"/>
                  </a:lnTo>
                  <a:lnTo>
                    <a:pt x="1649" y="275"/>
                  </a:lnTo>
                  <a:lnTo>
                    <a:pt x="1651" y="277"/>
                  </a:lnTo>
                  <a:lnTo>
                    <a:pt x="1651" y="277"/>
                  </a:lnTo>
                  <a:lnTo>
                    <a:pt x="1651" y="280"/>
                  </a:lnTo>
                  <a:lnTo>
                    <a:pt x="1651" y="284"/>
                  </a:lnTo>
                  <a:lnTo>
                    <a:pt x="1651" y="284"/>
                  </a:lnTo>
                  <a:lnTo>
                    <a:pt x="1647" y="291"/>
                  </a:lnTo>
                  <a:lnTo>
                    <a:pt x="1645" y="297"/>
                  </a:lnTo>
                  <a:lnTo>
                    <a:pt x="1645" y="297"/>
                  </a:lnTo>
                  <a:lnTo>
                    <a:pt x="1645" y="304"/>
                  </a:lnTo>
                  <a:lnTo>
                    <a:pt x="1643" y="304"/>
                  </a:lnTo>
                  <a:lnTo>
                    <a:pt x="1638" y="304"/>
                  </a:lnTo>
                  <a:lnTo>
                    <a:pt x="1638" y="304"/>
                  </a:lnTo>
                  <a:lnTo>
                    <a:pt x="1633" y="304"/>
                  </a:lnTo>
                  <a:lnTo>
                    <a:pt x="1629" y="302"/>
                  </a:lnTo>
                  <a:lnTo>
                    <a:pt x="1627" y="298"/>
                  </a:lnTo>
                  <a:lnTo>
                    <a:pt x="1624" y="297"/>
                  </a:lnTo>
                  <a:lnTo>
                    <a:pt x="1624" y="297"/>
                  </a:lnTo>
                  <a:lnTo>
                    <a:pt x="1618" y="298"/>
                  </a:lnTo>
                  <a:lnTo>
                    <a:pt x="1616" y="300"/>
                  </a:lnTo>
                  <a:lnTo>
                    <a:pt x="1616" y="304"/>
                  </a:lnTo>
                  <a:lnTo>
                    <a:pt x="1615" y="308"/>
                  </a:lnTo>
                  <a:lnTo>
                    <a:pt x="1615" y="308"/>
                  </a:lnTo>
                  <a:lnTo>
                    <a:pt x="1611" y="309"/>
                  </a:lnTo>
                  <a:lnTo>
                    <a:pt x="1607" y="311"/>
                  </a:lnTo>
                  <a:lnTo>
                    <a:pt x="1604" y="309"/>
                  </a:lnTo>
                  <a:lnTo>
                    <a:pt x="1600" y="308"/>
                  </a:lnTo>
                  <a:lnTo>
                    <a:pt x="1586" y="298"/>
                  </a:lnTo>
                  <a:lnTo>
                    <a:pt x="1586" y="298"/>
                  </a:lnTo>
                  <a:lnTo>
                    <a:pt x="1580" y="295"/>
                  </a:lnTo>
                  <a:lnTo>
                    <a:pt x="1576" y="293"/>
                  </a:lnTo>
                  <a:lnTo>
                    <a:pt x="1573" y="293"/>
                  </a:lnTo>
                  <a:lnTo>
                    <a:pt x="1573" y="293"/>
                  </a:lnTo>
                  <a:lnTo>
                    <a:pt x="1569" y="293"/>
                  </a:lnTo>
                  <a:lnTo>
                    <a:pt x="1567" y="295"/>
                  </a:lnTo>
                  <a:lnTo>
                    <a:pt x="1564" y="298"/>
                  </a:lnTo>
                  <a:lnTo>
                    <a:pt x="1564" y="298"/>
                  </a:lnTo>
                  <a:lnTo>
                    <a:pt x="1557" y="298"/>
                  </a:lnTo>
                  <a:lnTo>
                    <a:pt x="1551" y="297"/>
                  </a:lnTo>
                  <a:lnTo>
                    <a:pt x="1538" y="289"/>
                  </a:lnTo>
                  <a:lnTo>
                    <a:pt x="1538" y="289"/>
                  </a:lnTo>
                  <a:lnTo>
                    <a:pt x="1531" y="288"/>
                  </a:lnTo>
                  <a:lnTo>
                    <a:pt x="1526" y="289"/>
                  </a:lnTo>
                  <a:lnTo>
                    <a:pt x="1522" y="293"/>
                  </a:lnTo>
                  <a:lnTo>
                    <a:pt x="1522" y="297"/>
                  </a:lnTo>
                  <a:lnTo>
                    <a:pt x="1522" y="300"/>
                  </a:lnTo>
                  <a:lnTo>
                    <a:pt x="1522" y="300"/>
                  </a:lnTo>
                  <a:lnTo>
                    <a:pt x="1526" y="306"/>
                  </a:lnTo>
                  <a:lnTo>
                    <a:pt x="1529" y="311"/>
                  </a:lnTo>
                  <a:lnTo>
                    <a:pt x="1531" y="315"/>
                  </a:lnTo>
                  <a:lnTo>
                    <a:pt x="1531" y="317"/>
                  </a:lnTo>
                  <a:lnTo>
                    <a:pt x="1529" y="320"/>
                  </a:lnTo>
                  <a:lnTo>
                    <a:pt x="1528" y="324"/>
                  </a:lnTo>
                  <a:lnTo>
                    <a:pt x="1528" y="324"/>
                  </a:lnTo>
                  <a:lnTo>
                    <a:pt x="1524" y="326"/>
                  </a:lnTo>
                  <a:lnTo>
                    <a:pt x="1520" y="326"/>
                  </a:lnTo>
                  <a:lnTo>
                    <a:pt x="1515" y="324"/>
                  </a:lnTo>
                  <a:lnTo>
                    <a:pt x="1510" y="320"/>
                  </a:lnTo>
                  <a:lnTo>
                    <a:pt x="1506" y="315"/>
                  </a:lnTo>
                  <a:lnTo>
                    <a:pt x="1506" y="315"/>
                  </a:lnTo>
                  <a:lnTo>
                    <a:pt x="1500" y="311"/>
                  </a:lnTo>
                  <a:lnTo>
                    <a:pt x="1495" y="309"/>
                  </a:lnTo>
                  <a:lnTo>
                    <a:pt x="1495" y="309"/>
                  </a:lnTo>
                  <a:lnTo>
                    <a:pt x="1490" y="309"/>
                  </a:lnTo>
                  <a:lnTo>
                    <a:pt x="1486" y="309"/>
                  </a:lnTo>
                  <a:lnTo>
                    <a:pt x="1484" y="306"/>
                  </a:lnTo>
                  <a:lnTo>
                    <a:pt x="1484" y="306"/>
                  </a:lnTo>
                  <a:lnTo>
                    <a:pt x="1484" y="302"/>
                  </a:lnTo>
                  <a:lnTo>
                    <a:pt x="1482" y="297"/>
                  </a:lnTo>
                  <a:lnTo>
                    <a:pt x="1482" y="297"/>
                  </a:lnTo>
                  <a:lnTo>
                    <a:pt x="1479" y="295"/>
                  </a:lnTo>
                  <a:lnTo>
                    <a:pt x="1477" y="293"/>
                  </a:lnTo>
                  <a:lnTo>
                    <a:pt x="1470" y="293"/>
                  </a:lnTo>
                  <a:lnTo>
                    <a:pt x="1470" y="293"/>
                  </a:lnTo>
                  <a:lnTo>
                    <a:pt x="1464" y="291"/>
                  </a:lnTo>
                  <a:lnTo>
                    <a:pt x="1462" y="288"/>
                  </a:lnTo>
                  <a:lnTo>
                    <a:pt x="1461" y="284"/>
                  </a:lnTo>
                  <a:lnTo>
                    <a:pt x="1459" y="279"/>
                  </a:lnTo>
                  <a:lnTo>
                    <a:pt x="1459" y="279"/>
                  </a:lnTo>
                  <a:lnTo>
                    <a:pt x="1453" y="277"/>
                  </a:lnTo>
                  <a:lnTo>
                    <a:pt x="1448" y="275"/>
                  </a:lnTo>
                  <a:lnTo>
                    <a:pt x="1434" y="275"/>
                  </a:lnTo>
                  <a:lnTo>
                    <a:pt x="1426" y="275"/>
                  </a:lnTo>
                  <a:lnTo>
                    <a:pt x="1421" y="273"/>
                  </a:lnTo>
                  <a:lnTo>
                    <a:pt x="1417" y="268"/>
                  </a:lnTo>
                  <a:lnTo>
                    <a:pt x="1417" y="260"/>
                  </a:lnTo>
                  <a:lnTo>
                    <a:pt x="1417" y="260"/>
                  </a:lnTo>
                  <a:lnTo>
                    <a:pt x="1419" y="257"/>
                  </a:lnTo>
                  <a:lnTo>
                    <a:pt x="1421" y="255"/>
                  </a:lnTo>
                  <a:lnTo>
                    <a:pt x="1424" y="253"/>
                  </a:lnTo>
                  <a:lnTo>
                    <a:pt x="1430" y="250"/>
                  </a:lnTo>
                  <a:lnTo>
                    <a:pt x="1432" y="248"/>
                  </a:lnTo>
                  <a:lnTo>
                    <a:pt x="1434" y="246"/>
                  </a:lnTo>
                  <a:lnTo>
                    <a:pt x="1434" y="246"/>
                  </a:lnTo>
                  <a:lnTo>
                    <a:pt x="1434" y="241"/>
                  </a:lnTo>
                  <a:lnTo>
                    <a:pt x="1430" y="235"/>
                  </a:lnTo>
                  <a:lnTo>
                    <a:pt x="1424" y="230"/>
                  </a:lnTo>
                  <a:lnTo>
                    <a:pt x="1419" y="226"/>
                  </a:lnTo>
                  <a:lnTo>
                    <a:pt x="1412" y="222"/>
                  </a:lnTo>
                  <a:lnTo>
                    <a:pt x="1403" y="221"/>
                  </a:lnTo>
                  <a:lnTo>
                    <a:pt x="1397" y="221"/>
                  </a:lnTo>
                  <a:lnTo>
                    <a:pt x="1392" y="222"/>
                  </a:lnTo>
                  <a:lnTo>
                    <a:pt x="1392" y="222"/>
                  </a:lnTo>
                  <a:lnTo>
                    <a:pt x="1388" y="224"/>
                  </a:lnTo>
                  <a:lnTo>
                    <a:pt x="1385" y="228"/>
                  </a:lnTo>
                  <a:lnTo>
                    <a:pt x="1383" y="233"/>
                  </a:lnTo>
                  <a:lnTo>
                    <a:pt x="1381" y="237"/>
                  </a:lnTo>
                  <a:lnTo>
                    <a:pt x="1381" y="237"/>
                  </a:lnTo>
                  <a:lnTo>
                    <a:pt x="1383" y="241"/>
                  </a:lnTo>
                  <a:lnTo>
                    <a:pt x="1385" y="242"/>
                  </a:lnTo>
                  <a:lnTo>
                    <a:pt x="1390" y="244"/>
                  </a:lnTo>
                  <a:lnTo>
                    <a:pt x="1395" y="244"/>
                  </a:lnTo>
                  <a:lnTo>
                    <a:pt x="1401" y="248"/>
                  </a:lnTo>
                  <a:lnTo>
                    <a:pt x="1401" y="248"/>
                  </a:lnTo>
                  <a:lnTo>
                    <a:pt x="1405" y="251"/>
                  </a:lnTo>
                  <a:lnTo>
                    <a:pt x="1403" y="257"/>
                  </a:lnTo>
                  <a:lnTo>
                    <a:pt x="1399" y="260"/>
                  </a:lnTo>
                  <a:lnTo>
                    <a:pt x="1394" y="262"/>
                  </a:lnTo>
                  <a:lnTo>
                    <a:pt x="1394" y="262"/>
                  </a:lnTo>
                  <a:lnTo>
                    <a:pt x="1386" y="262"/>
                  </a:lnTo>
                  <a:lnTo>
                    <a:pt x="1381" y="260"/>
                  </a:lnTo>
                  <a:lnTo>
                    <a:pt x="1367" y="255"/>
                  </a:lnTo>
                  <a:lnTo>
                    <a:pt x="1367" y="255"/>
                  </a:lnTo>
                  <a:lnTo>
                    <a:pt x="1356" y="253"/>
                  </a:lnTo>
                  <a:lnTo>
                    <a:pt x="1345" y="255"/>
                  </a:lnTo>
                  <a:lnTo>
                    <a:pt x="1334" y="255"/>
                  </a:lnTo>
                  <a:lnTo>
                    <a:pt x="1325" y="253"/>
                  </a:lnTo>
                  <a:lnTo>
                    <a:pt x="1325" y="253"/>
                  </a:lnTo>
                  <a:lnTo>
                    <a:pt x="1321" y="251"/>
                  </a:lnTo>
                  <a:lnTo>
                    <a:pt x="1319" y="248"/>
                  </a:lnTo>
                  <a:lnTo>
                    <a:pt x="1316" y="242"/>
                  </a:lnTo>
                  <a:lnTo>
                    <a:pt x="1316" y="242"/>
                  </a:lnTo>
                  <a:lnTo>
                    <a:pt x="1310" y="235"/>
                  </a:lnTo>
                  <a:lnTo>
                    <a:pt x="1303" y="232"/>
                  </a:lnTo>
                  <a:lnTo>
                    <a:pt x="1303" y="232"/>
                  </a:lnTo>
                  <a:lnTo>
                    <a:pt x="1292" y="228"/>
                  </a:lnTo>
                  <a:lnTo>
                    <a:pt x="1281" y="226"/>
                  </a:lnTo>
                  <a:lnTo>
                    <a:pt x="1272" y="226"/>
                  </a:lnTo>
                  <a:lnTo>
                    <a:pt x="1262" y="230"/>
                  </a:lnTo>
                  <a:lnTo>
                    <a:pt x="1262" y="230"/>
                  </a:lnTo>
                  <a:lnTo>
                    <a:pt x="1254" y="232"/>
                  </a:lnTo>
                  <a:lnTo>
                    <a:pt x="1251" y="233"/>
                  </a:lnTo>
                  <a:lnTo>
                    <a:pt x="1243" y="244"/>
                  </a:lnTo>
                  <a:lnTo>
                    <a:pt x="1243" y="244"/>
                  </a:lnTo>
                  <a:lnTo>
                    <a:pt x="1240" y="248"/>
                  </a:lnTo>
                  <a:lnTo>
                    <a:pt x="1236" y="250"/>
                  </a:lnTo>
                  <a:lnTo>
                    <a:pt x="1233" y="248"/>
                  </a:lnTo>
                  <a:lnTo>
                    <a:pt x="1229" y="244"/>
                  </a:lnTo>
                  <a:lnTo>
                    <a:pt x="1229" y="244"/>
                  </a:lnTo>
                  <a:lnTo>
                    <a:pt x="1229" y="241"/>
                  </a:lnTo>
                  <a:lnTo>
                    <a:pt x="1229" y="237"/>
                  </a:lnTo>
                  <a:lnTo>
                    <a:pt x="1227" y="233"/>
                  </a:lnTo>
                  <a:lnTo>
                    <a:pt x="1222" y="233"/>
                  </a:lnTo>
                  <a:lnTo>
                    <a:pt x="1222" y="233"/>
                  </a:lnTo>
                  <a:lnTo>
                    <a:pt x="1220" y="235"/>
                  </a:lnTo>
                  <a:lnTo>
                    <a:pt x="1218" y="237"/>
                  </a:lnTo>
                  <a:lnTo>
                    <a:pt x="1214" y="239"/>
                  </a:lnTo>
                  <a:lnTo>
                    <a:pt x="1213" y="239"/>
                  </a:lnTo>
                  <a:lnTo>
                    <a:pt x="1213" y="239"/>
                  </a:lnTo>
                  <a:lnTo>
                    <a:pt x="1209" y="237"/>
                  </a:lnTo>
                  <a:lnTo>
                    <a:pt x="1207" y="235"/>
                  </a:lnTo>
                  <a:lnTo>
                    <a:pt x="1204" y="232"/>
                  </a:lnTo>
                  <a:lnTo>
                    <a:pt x="1204" y="232"/>
                  </a:lnTo>
                  <a:lnTo>
                    <a:pt x="1198" y="230"/>
                  </a:lnTo>
                  <a:lnTo>
                    <a:pt x="1195" y="232"/>
                  </a:lnTo>
                  <a:lnTo>
                    <a:pt x="1189" y="233"/>
                  </a:lnTo>
                  <a:lnTo>
                    <a:pt x="1186" y="237"/>
                  </a:lnTo>
                  <a:lnTo>
                    <a:pt x="1186" y="237"/>
                  </a:lnTo>
                  <a:lnTo>
                    <a:pt x="1184" y="242"/>
                  </a:lnTo>
                  <a:lnTo>
                    <a:pt x="1186" y="246"/>
                  </a:lnTo>
                  <a:lnTo>
                    <a:pt x="1187" y="250"/>
                  </a:lnTo>
                  <a:lnTo>
                    <a:pt x="1187" y="255"/>
                  </a:lnTo>
                  <a:lnTo>
                    <a:pt x="1187" y="255"/>
                  </a:lnTo>
                  <a:lnTo>
                    <a:pt x="1178" y="253"/>
                  </a:lnTo>
                  <a:lnTo>
                    <a:pt x="1173" y="251"/>
                  </a:lnTo>
                  <a:lnTo>
                    <a:pt x="1173" y="251"/>
                  </a:lnTo>
                  <a:lnTo>
                    <a:pt x="1167" y="253"/>
                  </a:lnTo>
                  <a:lnTo>
                    <a:pt x="1164" y="255"/>
                  </a:lnTo>
                  <a:lnTo>
                    <a:pt x="1160" y="259"/>
                  </a:lnTo>
                  <a:lnTo>
                    <a:pt x="1157" y="259"/>
                  </a:lnTo>
                  <a:lnTo>
                    <a:pt x="1157" y="259"/>
                  </a:lnTo>
                  <a:lnTo>
                    <a:pt x="1153" y="259"/>
                  </a:lnTo>
                  <a:lnTo>
                    <a:pt x="1151" y="257"/>
                  </a:lnTo>
                  <a:lnTo>
                    <a:pt x="1149" y="255"/>
                  </a:lnTo>
                  <a:lnTo>
                    <a:pt x="1149" y="253"/>
                  </a:lnTo>
                  <a:lnTo>
                    <a:pt x="1153" y="248"/>
                  </a:lnTo>
                  <a:lnTo>
                    <a:pt x="1157" y="244"/>
                  </a:lnTo>
                  <a:lnTo>
                    <a:pt x="1157" y="244"/>
                  </a:lnTo>
                  <a:lnTo>
                    <a:pt x="1169" y="239"/>
                  </a:lnTo>
                  <a:lnTo>
                    <a:pt x="1173" y="235"/>
                  </a:lnTo>
                  <a:lnTo>
                    <a:pt x="1178" y="230"/>
                  </a:lnTo>
                  <a:lnTo>
                    <a:pt x="1178" y="230"/>
                  </a:lnTo>
                  <a:lnTo>
                    <a:pt x="1189" y="219"/>
                  </a:lnTo>
                  <a:lnTo>
                    <a:pt x="1195" y="213"/>
                  </a:lnTo>
                  <a:lnTo>
                    <a:pt x="1202" y="210"/>
                  </a:lnTo>
                  <a:lnTo>
                    <a:pt x="1202" y="210"/>
                  </a:lnTo>
                  <a:lnTo>
                    <a:pt x="1211" y="208"/>
                  </a:lnTo>
                  <a:lnTo>
                    <a:pt x="1220" y="208"/>
                  </a:lnTo>
                  <a:lnTo>
                    <a:pt x="1229" y="208"/>
                  </a:lnTo>
                  <a:lnTo>
                    <a:pt x="1238" y="204"/>
                  </a:lnTo>
                  <a:lnTo>
                    <a:pt x="1238" y="204"/>
                  </a:lnTo>
                  <a:lnTo>
                    <a:pt x="1247" y="201"/>
                  </a:lnTo>
                  <a:lnTo>
                    <a:pt x="1251" y="195"/>
                  </a:lnTo>
                  <a:lnTo>
                    <a:pt x="1251" y="190"/>
                  </a:lnTo>
                  <a:lnTo>
                    <a:pt x="1247" y="183"/>
                  </a:lnTo>
                  <a:lnTo>
                    <a:pt x="1247" y="183"/>
                  </a:lnTo>
                  <a:lnTo>
                    <a:pt x="1243" y="177"/>
                  </a:lnTo>
                  <a:lnTo>
                    <a:pt x="1242" y="175"/>
                  </a:lnTo>
                  <a:lnTo>
                    <a:pt x="1242" y="172"/>
                  </a:lnTo>
                  <a:lnTo>
                    <a:pt x="1242" y="172"/>
                  </a:lnTo>
                  <a:lnTo>
                    <a:pt x="1243" y="165"/>
                  </a:lnTo>
                  <a:lnTo>
                    <a:pt x="1243" y="161"/>
                  </a:lnTo>
                  <a:lnTo>
                    <a:pt x="1240" y="156"/>
                  </a:lnTo>
                  <a:lnTo>
                    <a:pt x="1240" y="156"/>
                  </a:lnTo>
                  <a:lnTo>
                    <a:pt x="1234" y="154"/>
                  </a:lnTo>
                  <a:lnTo>
                    <a:pt x="1227" y="150"/>
                  </a:lnTo>
                  <a:lnTo>
                    <a:pt x="1227" y="150"/>
                  </a:lnTo>
                  <a:lnTo>
                    <a:pt x="1225" y="146"/>
                  </a:lnTo>
                  <a:lnTo>
                    <a:pt x="1224" y="143"/>
                  </a:lnTo>
                  <a:lnTo>
                    <a:pt x="1222" y="137"/>
                  </a:lnTo>
                  <a:lnTo>
                    <a:pt x="1218" y="134"/>
                  </a:lnTo>
                  <a:lnTo>
                    <a:pt x="1218" y="134"/>
                  </a:lnTo>
                  <a:lnTo>
                    <a:pt x="1214" y="132"/>
                  </a:lnTo>
                  <a:lnTo>
                    <a:pt x="1211" y="132"/>
                  </a:lnTo>
                  <a:lnTo>
                    <a:pt x="1202" y="136"/>
                  </a:lnTo>
                  <a:lnTo>
                    <a:pt x="1202" y="136"/>
                  </a:lnTo>
                  <a:lnTo>
                    <a:pt x="1191" y="136"/>
                  </a:lnTo>
                  <a:lnTo>
                    <a:pt x="1180" y="137"/>
                  </a:lnTo>
                  <a:lnTo>
                    <a:pt x="1180" y="137"/>
                  </a:lnTo>
                  <a:lnTo>
                    <a:pt x="1175" y="139"/>
                  </a:lnTo>
                  <a:lnTo>
                    <a:pt x="1167" y="143"/>
                  </a:lnTo>
                  <a:lnTo>
                    <a:pt x="1167" y="143"/>
                  </a:lnTo>
                  <a:lnTo>
                    <a:pt x="1162" y="143"/>
                  </a:lnTo>
                  <a:lnTo>
                    <a:pt x="1157" y="141"/>
                  </a:lnTo>
                  <a:lnTo>
                    <a:pt x="1146" y="134"/>
                  </a:lnTo>
                  <a:lnTo>
                    <a:pt x="1129" y="116"/>
                  </a:lnTo>
                  <a:lnTo>
                    <a:pt x="1129" y="116"/>
                  </a:lnTo>
                  <a:lnTo>
                    <a:pt x="1122" y="112"/>
                  </a:lnTo>
                  <a:lnTo>
                    <a:pt x="1115" y="108"/>
                  </a:lnTo>
                  <a:lnTo>
                    <a:pt x="1115" y="108"/>
                  </a:lnTo>
                  <a:lnTo>
                    <a:pt x="1108" y="107"/>
                  </a:lnTo>
                  <a:lnTo>
                    <a:pt x="1099" y="107"/>
                  </a:lnTo>
                  <a:lnTo>
                    <a:pt x="1082" y="110"/>
                  </a:lnTo>
                  <a:lnTo>
                    <a:pt x="1082" y="110"/>
                  </a:lnTo>
                  <a:lnTo>
                    <a:pt x="1066" y="116"/>
                  </a:lnTo>
                  <a:lnTo>
                    <a:pt x="1059" y="119"/>
                  </a:lnTo>
                  <a:lnTo>
                    <a:pt x="1057" y="123"/>
                  </a:lnTo>
                  <a:lnTo>
                    <a:pt x="1057" y="128"/>
                  </a:lnTo>
                  <a:lnTo>
                    <a:pt x="1057" y="128"/>
                  </a:lnTo>
                  <a:lnTo>
                    <a:pt x="1055" y="134"/>
                  </a:lnTo>
                  <a:lnTo>
                    <a:pt x="1057" y="139"/>
                  </a:lnTo>
                  <a:lnTo>
                    <a:pt x="1057" y="139"/>
                  </a:lnTo>
                  <a:lnTo>
                    <a:pt x="1061" y="145"/>
                  </a:lnTo>
                  <a:lnTo>
                    <a:pt x="1061" y="146"/>
                  </a:lnTo>
                  <a:lnTo>
                    <a:pt x="1061" y="148"/>
                  </a:lnTo>
                  <a:lnTo>
                    <a:pt x="1061" y="148"/>
                  </a:lnTo>
                  <a:lnTo>
                    <a:pt x="1057" y="150"/>
                  </a:lnTo>
                  <a:lnTo>
                    <a:pt x="1053" y="150"/>
                  </a:lnTo>
                  <a:lnTo>
                    <a:pt x="1044" y="146"/>
                  </a:lnTo>
                  <a:lnTo>
                    <a:pt x="1035" y="143"/>
                  </a:lnTo>
                  <a:lnTo>
                    <a:pt x="1032" y="141"/>
                  </a:lnTo>
                  <a:lnTo>
                    <a:pt x="1026" y="143"/>
                  </a:lnTo>
                  <a:lnTo>
                    <a:pt x="1026" y="143"/>
                  </a:lnTo>
                  <a:lnTo>
                    <a:pt x="1024" y="145"/>
                  </a:lnTo>
                  <a:lnTo>
                    <a:pt x="1023" y="146"/>
                  </a:lnTo>
                  <a:lnTo>
                    <a:pt x="1021" y="152"/>
                  </a:lnTo>
                  <a:lnTo>
                    <a:pt x="1017" y="156"/>
                  </a:lnTo>
                  <a:lnTo>
                    <a:pt x="1015" y="159"/>
                  </a:lnTo>
                  <a:lnTo>
                    <a:pt x="1012" y="159"/>
                  </a:lnTo>
                  <a:lnTo>
                    <a:pt x="1012" y="159"/>
                  </a:lnTo>
                  <a:lnTo>
                    <a:pt x="1003" y="161"/>
                  </a:lnTo>
                  <a:lnTo>
                    <a:pt x="999" y="157"/>
                  </a:lnTo>
                  <a:lnTo>
                    <a:pt x="995" y="154"/>
                  </a:lnTo>
                  <a:lnTo>
                    <a:pt x="992" y="148"/>
                  </a:lnTo>
                  <a:lnTo>
                    <a:pt x="992" y="148"/>
                  </a:lnTo>
                  <a:lnTo>
                    <a:pt x="986" y="148"/>
                  </a:lnTo>
                  <a:lnTo>
                    <a:pt x="983" y="148"/>
                  </a:lnTo>
                  <a:lnTo>
                    <a:pt x="976" y="156"/>
                  </a:lnTo>
                  <a:lnTo>
                    <a:pt x="976" y="156"/>
                  </a:lnTo>
                  <a:lnTo>
                    <a:pt x="972" y="159"/>
                  </a:lnTo>
                  <a:lnTo>
                    <a:pt x="968" y="159"/>
                  </a:lnTo>
                  <a:lnTo>
                    <a:pt x="959" y="159"/>
                  </a:lnTo>
                  <a:lnTo>
                    <a:pt x="950" y="157"/>
                  </a:lnTo>
                  <a:lnTo>
                    <a:pt x="947" y="157"/>
                  </a:lnTo>
                  <a:lnTo>
                    <a:pt x="941" y="159"/>
                  </a:lnTo>
                  <a:lnTo>
                    <a:pt x="941" y="159"/>
                  </a:lnTo>
                  <a:lnTo>
                    <a:pt x="938" y="163"/>
                  </a:lnTo>
                  <a:lnTo>
                    <a:pt x="932" y="165"/>
                  </a:lnTo>
                  <a:lnTo>
                    <a:pt x="932" y="165"/>
                  </a:lnTo>
                  <a:lnTo>
                    <a:pt x="925" y="163"/>
                  </a:lnTo>
                  <a:lnTo>
                    <a:pt x="916" y="161"/>
                  </a:lnTo>
                  <a:lnTo>
                    <a:pt x="916" y="161"/>
                  </a:lnTo>
                  <a:lnTo>
                    <a:pt x="900" y="159"/>
                  </a:lnTo>
                  <a:lnTo>
                    <a:pt x="881" y="161"/>
                  </a:lnTo>
                  <a:lnTo>
                    <a:pt x="863" y="166"/>
                  </a:lnTo>
                  <a:lnTo>
                    <a:pt x="856" y="170"/>
                  </a:lnTo>
                  <a:lnTo>
                    <a:pt x="849" y="174"/>
                  </a:lnTo>
                  <a:lnTo>
                    <a:pt x="849" y="174"/>
                  </a:lnTo>
                  <a:lnTo>
                    <a:pt x="843" y="179"/>
                  </a:lnTo>
                  <a:lnTo>
                    <a:pt x="842" y="184"/>
                  </a:lnTo>
                  <a:lnTo>
                    <a:pt x="840" y="190"/>
                  </a:lnTo>
                  <a:lnTo>
                    <a:pt x="842" y="195"/>
                  </a:lnTo>
                  <a:lnTo>
                    <a:pt x="847" y="208"/>
                  </a:lnTo>
                  <a:lnTo>
                    <a:pt x="854" y="219"/>
                  </a:lnTo>
                  <a:lnTo>
                    <a:pt x="854" y="219"/>
                  </a:lnTo>
                  <a:lnTo>
                    <a:pt x="856" y="224"/>
                  </a:lnTo>
                  <a:lnTo>
                    <a:pt x="858" y="230"/>
                  </a:lnTo>
                  <a:lnTo>
                    <a:pt x="858" y="232"/>
                  </a:lnTo>
                  <a:lnTo>
                    <a:pt x="856" y="233"/>
                  </a:lnTo>
                  <a:lnTo>
                    <a:pt x="854" y="233"/>
                  </a:lnTo>
                  <a:lnTo>
                    <a:pt x="849" y="233"/>
                  </a:lnTo>
                  <a:lnTo>
                    <a:pt x="849" y="233"/>
                  </a:lnTo>
                  <a:lnTo>
                    <a:pt x="847" y="233"/>
                  </a:lnTo>
                  <a:lnTo>
                    <a:pt x="843" y="232"/>
                  </a:lnTo>
                  <a:lnTo>
                    <a:pt x="840" y="226"/>
                  </a:lnTo>
                  <a:lnTo>
                    <a:pt x="836" y="221"/>
                  </a:lnTo>
                  <a:lnTo>
                    <a:pt x="833" y="219"/>
                  </a:lnTo>
                  <a:lnTo>
                    <a:pt x="831" y="217"/>
                  </a:lnTo>
                  <a:lnTo>
                    <a:pt x="831" y="217"/>
                  </a:lnTo>
                  <a:lnTo>
                    <a:pt x="827" y="217"/>
                  </a:lnTo>
                  <a:lnTo>
                    <a:pt x="824" y="219"/>
                  </a:lnTo>
                  <a:lnTo>
                    <a:pt x="818" y="222"/>
                  </a:lnTo>
                  <a:lnTo>
                    <a:pt x="818" y="222"/>
                  </a:lnTo>
                  <a:lnTo>
                    <a:pt x="809" y="226"/>
                  </a:lnTo>
                  <a:lnTo>
                    <a:pt x="798" y="226"/>
                  </a:lnTo>
                  <a:lnTo>
                    <a:pt x="798" y="226"/>
                  </a:lnTo>
                  <a:lnTo>
                    <a:pt x="787" y="224"/>
                  </a:lnTo>
                  <a:lnTo>
                    <a:pt x="782" y="224"/>
                  </a:lnTo>
                  <a:lnTo>
                    <a:pt x="776" y="226"/>
                  </a:lnTo>
                  <a:lnTo>
                    <a:pt x="776" y="226"/>
                  </a:lnTo>
                  <a:lnTo>
                    <a:pt x="771" y="228"/>
                  </a:lnTo>
                  <a:lnTo>
                    <a:pt x="767" y="232"/>
                  </a:lnTo>
                  <a:lnTo>
                    <a:pt x="764" y="237"/>
                  </a:lnTo>
                  <a:lnTo>
                    <a:pt x="760" y="242"/>
                  </a:lnTo>
                  <a:lnTo>
                    <a:pt x="760" y="248"/>
                  </a:lnTo>
                  <a:lnTo>
                    <a:pt x="760" y="253"/>
                  </a:lnTo>
                  <a:lnTo>
                    <a:pt x="760" y="259"/>
                  </a:lnTo>
                  <a:lnTo>
                    <a:pt x="764" y="264"/>
                  </a:lnTo>
                  <a:lnTo>
                    <a:pt x="764" y="264"/>
                  </a:lnTo>
                  <a:lnTo>
                    <a:pt x="769" y="271"/>
                  </a:lnTo>
                  <a:lnTo>
                    <a:pt x="778" y="277"/>
                  </a:lnTo>
                  <a:lnTo>
                    <a:pt x="786" y="282"/>
                  </a:lnTo>
                  <a:lnTo>
                    <a:pt x="789" y="286"/>
                  </a:lnTo>
                  <a:lnTo>
                    <a:pt x="791" y="289"/>
                  </a:lnTo>
                  <a:lnTo>
                    <a:pt x="791" y="289"/>
                  </a:lnTo>
                  <a:lnTo>
                    <a:pt x="793" y="297"/>
                  </a:lnTo>
                  <a:lnTo>
                    <a:pt x="793" y="304"/>
                  </a:lnTo>
                  <a:lnTo>
                    <a:pt x="795" y="320"/>
                  </a:lnTo>
                  <a:lnTo>
                    <a:pt x="795" y="327"/>
                  </a:lnTo>
                  <a:lnTo>
                    <a:pt x="798" y="333"/>
                  </a:lnTo>
                  <a:lnTo>
                    <a:pt x="804" y="338"/>
                  </a:lnTo>
                  <a:lnTo>
                    <a:pt x="811" y="340"/>
                  </a:lnTo>
                  <a:lnTo>
                    <a:pt x="811" y="340"/>
                  </a:lnTo>
                  <a:lnTo>
                    <a:pt x="818" y="344"/>
                  </a:lnTo>
                  <a:lnTo>
                    <a:pt x="822" y="346"/>
                  </a:lnTo>
                  <a:lnTo>
                    <a:pt x="825" y="349"/>
                  </a:lnTo>
                  <a:lnTo>
                    <a:pt x="825" y="349"/>
                  </a:lnTo>
                  <a:lnTo>
                    <a:pt x="827" y="355"/>
                  </a:lnTo>
                  <a:lnTo>
                    <a:pt x="827" y="358"/>
                  </a:lnTo>
                  <a:lnTo>
                    <a:pt x="825" y="360"/>
                  </a:lnTo>
                  <a:lnTo>
                    <a:pt x="822" y="362"/>
                  </a:lnTo>
                  <a:lnTo>
                    <a:pt x="822" y="362"/>
                  </a:lnTo>
                  <a:lnTo>
                    <a:pt x="818" y="362"/>
                  </a:lnTo>
                  <a:lnTo>
                    <a:pt x="814" y="360"/>
                  </a:lnTo>
                  <a:lnTo>
                    <a:pt x="809" y="356"/>
                  </a:lnTo>
                  <a:lnTo>
                    <a:pt x="804" y="351"/>
                  </a:lnTo>
                  <a:lnTo>
                    <a:pt x="796" y="347"/>
                  </a:lnTo>
                  <a:lnTo>
                    <a:pt x="796" y="347"/>
                  </a:lnTo>
                  <a:lnTo>
                    <a:pt x="786" y="344"/>
                  </a:lnTo>
                  <a:lnTo>
                    <a:pt x="778" y="336"/>
                  </a:lnTo>
                  <a:lnTo>
                    <a:pt x="776" y="331"/>
                  </a:lnTo>
                  <a:lnTo>
                    <a:pt x="775" y="327"/>
                  </a:lnTo>
                  <a:lnTo>
                    <a:pt x="773" y="322"/>
                  </a:lnTo>
                  <a:lnTo>
                    <a:pt x="775" y="315"/>
                  </a:lnTo>
                  <a:lnTo>
                    <a:pt x="775" y="315"/>
                  </a:lnTo>
                  <a:lnTo>
                    <a:pt x="776" y="302"/>
                  </a:lnTo>
                  <a:lnTo>
                    <a:pt x="776" y="295"/>
                  </a:lnTo>
                  <a:lnTo>
                    <a:pt x="775" y="291"/>
                  </a:lnTo>
                  <a:lnTo>
                    <a:pt x="773" y="289"/>
                  </a:lnTo>
                  <a:lnTo>
                    <a:pt x="773" y="289"/>
                  </a:lnTo>
                  <a:lnTo>
                    <a:pt x="769" y="288"/>
                  </a:lnTo>
                  <a:lnTo>
                    <a:pt x="766" y="288"/>
                  </a:lnTo>
                  <a:lnTo>
                    <a:pt x="764" y="288"/>
                  </a:lnTo>
                  <a:lnTo>
                    <a:pt x="760" y="288"/>
                  </a:lnTo>
                  <a:lnTo>
                    <a:pt x="760" y="288"/>
                  </a:lnTo>
                  <a:lnTo>
                    <a:pt x="757" y="286"/>
                  </a:lnTo>
                  <a:lnTo>
                    <a:pt x="755" y="284"/>
                  </a:lnTo>
                  <a:lnTo>
                    <a:pt x="751" y="279"/>
                  </a:lnTo>
                  <a:lnTo>
                    <a:pt x="751" y="279"/>
                  </a:lnTo>
                  <a:lnTo>
                    <a:pt x="746" y="275"/>
                  </a:lnTo>
                  <a:lnTo>
                    <a:pt x="740" y="273"/>
                  </a:lnTo>
                  <a:lnTo>
                    <a:pt x="729" y="271"/>
                  </a:lnTo>
                  <a:lnTo>
                    <a:pt x="729" y="271"/>
                  </a:lnTo>
                  <a:lnTo>
                    <a:pt x="719" y="271"/>
                  </a:lnTo>
                  <a:lnTo>
                    <a:pt x="715" y="273"/>
                  </a:lnTo>
                  <a:lnTo>
                    <a:pt x="713" y="277"/>
                  </a:lnTo>
                  <a:lnTo>
                    <a:pt x="713" y="277"/>
                  </a:lnTo>
                  <a:lnTo>
                    <a:pt x="713" y="280"/>
                  </a:lnTo>
                  <a:lnTo>
                    <a:pt x="715" y="284"/>
                  </a:lnTo>
                  <a:lnTo>
                    <a:pt x="717" y="288"/>
                  </a:lnTo>
                  <a:lnTo>
                    <a:pt x="717" y="291"/>
                  </a:lnTo>
                  <a:lnTo>
                    <a:pt x="717" y="291"/>
                  </a:lnTo>
                  <a:lnTo>
                    <a:pt x="708" y="291"/>
                  </a:lnTo>
                  <a:lnTo>
                    <a:pt x="708" y="291"/>
                  </a:lnTo>
                  <a:lnTo>
                    <a:pt x="704" y="291"/>
                  </a:lnTo>
                  <a:lnTo>
                    <a:pt x="699" y="289"/>
                  </a:lnTo>
                  <a:lnTo>
                    <a:pt x="695" y="288"/>
                  </a:lnTo>
                  <a:lnTo>
                    <a:pt x="691" y="288"/>
                  </a:lnTo>
                  <a:lnTo>
                    <a:pt x="691" y="288"/>
                  </a:lnTo>
                  <a:lnTo>
                    <a:pt x="688" y="288"/>
                  </a:lnTo>
                  <a:lnTo>
                    <a:pt x="684" y="291"/>
                  </a:lnTo>
                  <a:lnTo>
                    <a:pt x="681" y="297"/>
                  </a:lnTo>
                  <a:lnTo>
                    <a:pt x="681" y="300"/>
                  </a:lnTo>
                  <a:lnTo>
                    <a:pt x="681" y="300"/>
                  </a:lnTo>
                  <a:lnTo>
                    <a:pt x="684" y="304"/>
                  </a:lnTo>
                  <a:lnTo>
                    <a:pt x="690" y="306"/>
                  </a:lnTo>
                  <a:lnTo>
                    <a:pt x="695" y="308"/>
                  </a:lnTo>
                  <a:lnTo>
                    <a:pt x="700" y="309"/>
                  </a:lnTo>
                  <a:lnTo>
                    <a:pt x="700" y="309"/>
                  </a:lnTo>
                  <a:lnTo>
                    <a:pt x="704" y="315"/>
                  </a:lnTo>
                  <a:lnTo>
                    <a:pt x="704" y="317"/>
                  </a:lnTo>
                  <a:lnTo>
                    <a:pt x="704" y="318"/>
                  </a:lnTo>
                  <a:lnTo>
                    <a:pt x="699" y="318"/>
                  </a:lnTo>
                  <a:lnTo>
                    <a:pt x="691" y="318"/>
                  </a:lnTo>
                  <a:lnTo>
                    <a:pt x="691" y="318"/>
                  </a:lnTo>
                  <a:lnTo>
                    <a:pt x="686" y="317"/>
                  </a:lnTo>
                  <a:lnTo>
                    <a:pt x="679" y="318"/>
                  </a:lnTo>
                  <a:lnTo>
                    <a:pt x="673" y="318"/>
                  </a:lnTo>
                  <a:lnTo>
                    <a:pt x="668" y="317"/>
                  </a:lnTo>
                  <a:lnTo>
                    <a:pt x="668" y="317"/>
                  </a:lnTo>
                  <a:lnTo>
                    <a:pt x="666" y="315"/>
                  </a:lnTo>
                  <a:lnTo>
                    <a:pt x="664" y="311"/>
                  </a:lnTo>
                  <a:lnTo>
                    <a:pt x="664" y="304"/>
                  </a:lnTo>
                  <a:lnTo>
                    <a:pt x="668" y="286"/>
                  </a:lnTo>
                  <a:lnTo>
                    <a:pt x="670" y="277"/>
                  </a:lnTo>
                  <a:lnTo>
                    <a:pt x="670" y="270"/>
                  </a:lnTo>
                  <a:lnTo>
                    <a:pt x="668" y="264"/>
                  </a:lnTo>
                  <a:lnTo>
                    <a:pt x="666" y="262"/>
                  </a:lnTo>
                  <a:lnTo>
                    <a:pt x="662" y="260"/>
                  </a:lnTo>
                  <a:lnTo>
                    <a:pt x="662" y="260"/>
                  </a:lnTo>
                  <a:lnTo>
                    <a:pt x="659" y="262"/>
                  </a:lnTo>
                  <a:lnTo>
                    <a:pt x="657" y="264"/>
                  </a:lnTo>
                  <a:lnTo>
                    <a:pt x="653" y="270"/>
                  </a:lnTo>
                  <a:lnTo>
                    <a:pt x="653" y="282"/>
                  </a:lnTo>
                  <a:lnTo>
                    <a:pt x="653" y="282"/>
                  </a:lnTo>
                  <a:lnTo>
                    <a:pt x="652" y="291"/>
                  </a:lnTo>
                  <a:lnTo>
                    <a:pt x="650" y="297"/>
                  </a:lnTo>
                  <a:lnTo>
                    <a:pt x="646" y="304"/>
                  </a:lnTo>
                  <a:lnTo>
                    <a:pt x="643" y="311"/>
                  </a:lnTo>
                  <a:lnTo>
                    <a:pt x="643" y="311"/>
                  </a:lnTo>
                  <a:lnTo>
                    <a:pt x="643" y="317"/>
                  </a:lnTo>
                  <a:lnTo>
                    <a:pt x="644" y="322"/>
                  </a:lnTo>
                  <a:lnTo>
                    <a:pt x="646" y="327"/>
                  </a:lnTo>
                  <a:lnTo>
                    <a:pt x="650" y="333"/>
                  </a:lnTo>
                  <a:lnTo>
                    <a:pt x="650" y="333"/>
                  </a:lnTo>
                  <a:lnTo>
                    <a:pt x="650" y="338"/>
                  </a:lnTo>
                  <a:lnTo>
                    <a:pt x="648" y="344"/>
                  </a:lnTo>
                  <a:lnTo>
                    <a:pt x="648" y="349"/>
                  </a:lnTo>
                  <a:lnTo>
                    <a:pt x="650" y="355"/>
                  </a:lnTo>
                  <a:lnTo>
                    <a:pt x="650" y="355"/>
                  </a:lnTo>
                  <a:lnTo>
                    <a:pt x="657" y="358"/>
                  </a:lnTo>
                  <a:lnTo>
                    <a:pt x="662" y="360"/>
                  </a:lnTo>
                  <a:lnTo>
                    <a:pt x="677" y="360"/>
                  </a:lnTo>
                  <a:lnTo>
                    <a:pt x="677" y="360"/>
                  </a:lnTo>
                  <a:lnTo>
                    <a:pt x="684" y="362"/>
                  </a:lnTo>
                  <a:lnTo>
                    <a:pt x="691" y="367"/>
                  </a:lnTo>
                  <a:lnTo>
                    <a:pt x="700" y="374"/>
                  </a:lnTo>
                  <a:lnTo>
                    <a:pt x="709" y="384"/>
                  </a:lnTo>
                  <a:lnTo>
                    <a:pt x="719" y="393"/>
                  </a:lnTo>
                  <a:lnTo>
                    <a:pt x="722" y="402"/>
                  </a:lnTo>
                  <a:lnTo>
                    <a:pt x="722" y="407"/>
                  </a:lnTo>
                  <a:lnTo>
                    <a:pt x="722" y="411"/>
                  </a:lnTo>
                  <a:lnTo>
                    <a:pt x="720" y="414"/>
                  </a:lnTo>
                  <a:lnTo>
                    <a:pt x="717" y="416"/>
                  </a:lnTo>
                  <a:lnTo>
                    <a:pt x="717" y="416"/>
                  </a:lnTo>
                  <a:lnTo>
                    <a:pt x="713" y="418"/>
                  </a:lnTo>
                  <a:lnTo>
                    <a:pt x="711" y="418"/>
                  </a:lnTo>
                  <a:lnTo>
                    <a:pt x="706" y="414"/>
                  </a:lnTo>
                  <a:lnTo>
                    <a:pt x="702" y="409"/>
                  </a:lnTo>
                  <a:lnTo>
                    <a:pt x="700" y="403"/>
                  </a:lnTo>
                  <a:lnTo>
                    <a:pt x="700" y="403"/>
                  </a:lnTo>
                  <a:lnTo>
                    <a:pt x="697" y="396"/>
                  </a:lnTo>
                  <a:lnTo>
                    <a:pt x="693" y="389"/>
                  </a:lnTo>
                  <a:lnTo>
                    <a:pt x="690" y="384"/>
                  </a:lnTo>
                  <a:lnTo>
                    <a:pt x="682" y="380"/>
                  </a:lnTo>
                  <a:lnTo>
                    <a:pt x="682" y="380"/>
                  </a:lnTo>
                  <a:lnTo>
                    <a:pt x="677" y="378"/>
                  </a:lnTo>
                  <a:lnTo>
                    <a:pt x="671" y="380"/>
                  </a:lnTo>
                  <a:lnTo>
                    <a:pt x="666" y="382"/>
                  </a:lnTo>
                  <a:lnTo>
                    <a:pt x="662" y="387"/>
                  </a:lnTo>
                  <a:lnTo>
                    <a:pt x="662" y="387"/>
                  </a:lnTo>
                  <a:lnTo>
                    <a:pt x="661" y="393"/>
                  </a:lnTo>
                  <a:lnTo>
                    <a:pt x="661" y="398"/>
                  </a:lnTo>
                  <a:lnTo>
                    <a:pt x="661" y="411"/>
                  </a:lnTo>
                  <a:lnTo>
                    <a:pt x="661" y="411"/>
                  </a:lnTo>
                  <a:lnTo>
                    <a:pt x="661" y="414"/>
                  </a:lnTo>
                  <a:lnTo>
                    <a:pt x="659" y="420"/>
                  </a:lnTo>
                  <a:lnTo>
                    <a:pt x="652" y="427"/>
                  </a:lnTo>
                  <a:lnTo>
                    <a:pt x="646" y="432"/>
                  </a:lnTo>
                  <a:lnTo>
                    <a:pt x="641" y="441"/>
                  </a:lnTo>
                  <a:lnTo>
                    <a:pt x="641" y="441"/>
                  </a:lnTo>
                  <a:lnTo>
                    <a:pt x="637" y="449"/>
                  </a:lnTo>
                  <a:lnTo>
                    <a:pt x="637" y="452"/>
                  </a:lnTo>
                  <a:lnTo>
                    <a:pt x="633" y="454"/>
                  </a:lnTo>
                  <a:lnTo>
                    <a:pt x="633" y="454"/>
                  </a:lnTo>
                  <a:lnTo>
                    <a:pt x="628" y="458"/>
                  </a:lnTo>
                  <a:lnTo>
                    <a:pt x="621" y="459"/>
                  </a:lnTo>
                  <a:lnTo>
                    <a:pt x="621" y="459"/>
                  </a:lnTo>
                  <a:lnTo>
                    <a:pt x="615" y="459"/>
                  </a:lnTo>
                  <a:lnTo>
                    <a:pt x="608" y="458"/>
                  </a:lnTo>
                  <a:lnTo>
                    <a:pt x="603" y="456"/>
                  </a:lnTo>
                  <a:lnTo>
                    <a:pt x="599" y="450"/>
                  </a:lnTo>
                  <a:lnTo>
                    <a:pt x="599" y="450"/>
                  </a:lnTo>
                  <a:lnTo>
                    <a:pt x="599" y="447"/>
                  </a:lnTo>
                  <a:lnTo>
                    <a:pt x="603" y="441"/>
                  </a:lnTo>
                  <a:lnTo>
                    <a:pt x="610" y="434"/>
                  </a:lnTo>
                  <a:lnTo>
                    <a:pt x="610" y="434"/>
                  </a:lnTo>
                  <a:lnTo>
                    <a:pt x="617" y="425"/>
                  </a:lnTo>
                  <a:lnTo>
                    <a:pt x="624" y="418"/>
                  </a:lnTo>
                  <a:lnTo>
                    <a:pt x="628" y="409"/>
                  </a:lnTo>
                  <a:lnTo>
                    <a:pt x="630" y="398"/>
                  </a:lnTo>
                  <a:lnTo>
                    <a:pt x="630" y="398"/>
                  </a:lnTo>
                  <a:lnTo>
                    <a:pt x="626" y="382"/>
                  </a:lnTo>
                  <a:lnTo>
                    <a:pt x="624" y="367"/>
                  </a:lnTo>
                  <a:lnTo>
                    <a:pt x="624" y="367"/>
                  </a:lnTo>
                  <a:lnTo>
                    <a:pt x="624" y="358"/>
                  </a:lnTo>
                  <a:lnTo>
                    <a:pt x="626" y="347"/>
                  </a:lnTo>
                  <a:lnTo>
                    <a:pt x="628" y="338"/>
                  </a:lnTo>
                  <a:lnTo>
                    <a:pt x="628" y="327"/>
                  </a:lnTo>
                  <a:lnTo>
                    <a:pt x="628" y="327"/>
                  </a:lnTo>
                  <a:lnTo>
                    <a:pt x="623" y="320"/>
                  </a:lnTo>
                  <a:lnTo>
                    <a:pt x="621" y="315"/>
                  </a:lnTo>
                  <a:lnTo>
                    <a:pt x="621" y="311"/>
                  </a:lnTo>
                  <a:lnTo>
                    <a:pt x="621" y="311"/>
                  </a:lnTo>
                  <a:lnTo>
                    <a:pt x="624" y="306"/>
                  </a:lnTo>
                  <a:lnTo>
                    <a:pt x="624" y="306"/>
                  </a:lnTo>
                  <a:lnTo>
                    <a:pt x="628" y="291"/>
                  </a:lnTo>
                  <a:lnTo>
                    <a:pt x="628" y="291"/>
                  </a:lnTo>
                  <a:lnTo>
                    <a:pt x="630" y="277"/>
                  </a:lnTo>
                  <a:lnTo>
                    <a:pt x="630" y="270"/>
                  </a:lnTo>
                  <a:lnTo>
                    <a:pt x="626" y="262"/>
                  </a:lnTo>
                  <a:lnTo>
                    <a:pt x="626" y="262"/>
                  </a:lnTo>
                  <a:lnTo>
                    <a:pt x="623" y="257"/>
                  </a:lnTo>
                  <a:lnTo>
                    <a:pt x="617" y="253"/>
                  </a:lnTo>
                  <a:lnTo>
                    <a:pt x="610" y="251"/>
                  </a:lnTo>
                  <a:lnTo>
                    <a:pt x="603" y="250"/>
                  </a:lnTo>
                  <a:lnTo>
                    <a:pt x="595" y="248"/>
                  </a:lnTo>
                  <a:lnTo>
                    <a:pt x="588" y="250"/>
                  </a:lnTo>
                  <a:lnTo>
                    <a:pt x="581" y="251"/>
                  </a:lnTo>
                  <a:lnTo>
                    <a:pt x="574" y="253"/>
                  </a:lnTo>
                  <a:lnTo>
                    <a:pt x="574" y="253"/>
                  </a:lnTo>
                  <a:lnTo>
                    <a:pt x="570" y="257"/>
                  </a:lnTo>
                  <a:lnTo>
                    <a:pt x="567" y="260"/>
                  </a:lnTo>
                  <a:lnTo>
                    <a:pt x="565" y="266"/>
                  </a:lnTo>
                  <a:lnTo>
                    <a:pt x="563" y="271"/>
                  </a:lnTo>
                  <a:lnTo>
                    <a:pt x="563" y="282"/>
                  </a:lnTo>
                  <a:lnTo>
                    <a:pt x="563" y="293"/>
                  </a:lnTo>
                  <a:lnTo>
                    <a:pt x="563" y="293"/>
                  </a:lnTo>
                  <a:lnTo>
                    <a:pt x="557" y="293"/>
                  </a:lnTo>
                  <a:lnTo>
                    <a:pt x="552" y="295"/>
                  </a:lnTo>
                  <a:lnTo>
                    <a:pt x="548" y="295"/>
                  </a:lnTo>
                  <a:lnTo>
                    <a:pt x="543" y="298"/>
                  </a:lnTo>
                  <a:lnTo>
                    <a:pt x="543" y="298"/>
                  </a:lnTo>
                  <a:lnTo>
                    <a:pt x="541" y="304"/>
                  </a:lnTo>
                  <a:lnTo>
                    <a:pt x="539" y="309"/>
                  </a:lnTo>
                  <a:lnTo>
                    <a:pt x="541" y="315"/>
                  </a:lnTo>
                  <a:lnTo>
                    <a:pt x="545" y="322"/>
                  </a:lnTo>
                  <a:lnTo>
                    <a:pt x="545" y="322"/>
                  </a:lnTo>
                  <a:lnTo>
                    <a:pt x="547" y="329"/>
                  </a:lnTo>
                  <a:lnTo>
                    <a:pt x="548" y="338"/>
                  </a:lnTo>
                  <a:lnTo>
                    <a:pt x="548" y="338"/>
                  </a:lnTo>
                  <a:lnTo>
                    <a:pt x="550" y="346"/>
                  </a:lnTo>
                  <a:lnTo>
                    <a:pt x="554" y="351"/>
                  </a:lnTo>
                  <a:lnTo>
                    <a:pt x="559" y="355"/>
                  </a:lnTo>
                  <a:lnTo>
                    <a:pt x="563" y="360"/>
                  </a:lnTo>
                  <a:lnTo>
                    <a:pt x="563" y="360"/>
                  </a:lnTo>
                  <a:lnTo>
                    <a:pt x="565" y="365"/>
                  </a:lnTo>
                  <a:lnTo>
                    <a:pt x="565" y="373"/>
                  </a:lnTo>
                  <a:lnTo>
                    <a:pt x="565" y="378"/>
                  </a:lnTo>
                  <a:lnTo>
                    <a:pt x="561" y="384"/>
                  </a:lnTo>
                  <a:lnTo>
                    <a:pt x="561" y="384"/>
                  </a:lnTo>
                  <a:lnTo>
                    <a:pt x="557" y="385"/>
                  </a:lnTo>
                  <a:lnTo>
                    <a:pt x="552" y="385"/>
                  </a:lnTo>
                  <a:lnTo>
                    <a:pt x="543" y="384"/>
                  </a:lnTo>
                  <a:lnTo>
                    <a:pt x="543" y="384"/>
                  </a:lnTo>
                  <a:lnTo>
                    <a:pt x="534" y="380"/>
                  </a:lnTo>
                  <a:lnTo>
                    <a:pt x="534" y="380"/>
                  </a:lnTo>
                  <a:lnTo>
                    <a:pt x="532" y="391"/>
                  </a:lnTo>
                  <a:lnTo>
                    <a:pt x="525" y="398"/>
                  </a:lnTo>
                  <a:lnTo>
                    <a:pt x="514" y="405"/>
                  </a:lnTo>
                  <a:lnTo>
                    <a:pt x="500" y="412"/>
                  </a:lnTo>
                  <a:lnTo>
                    <a:pt x="500" y="412"/>
                  </a:lnTo>
                  <a:lnTo>
                    <a:pt x="472" y="420"/>
                  </a:lnTo>
                  <a:lnTo>
                    <a:pt x="462" y="425"/>
                  </a:lnTo>
                  <a:lnTo>
                    <a:pt x="451" y="431"/>
                  </a:lnTo>
                  <a:lnTo>
                    <a:pt x="443" y="440"/>
                  </a:lnTo>
                  <a:lnTo>
                    <a:pt x="438" y="449"/>
                  </a:lnTo>
                  <a:lnTo>
                    <a:pt x="436" y="461"/>
                  </a:lnTo>
                  <a:lnTo>
                    <a:pt x="440" y="474"/>
                  </a:lnTo>
                  <a:lnTo>
                    <a:pt x="440" y="474"/>
                  </a:lnTo>
                  <a:lnTo>
                    <a:pt x="445" y="497"/>
                  </a:lnTo>
                  <a:lnTo>
                    <a:pt x="451" y="521"/>
                  </a:lnTo>
                  <a:lnTo>
                    <a:pt x="452" y="545"/>
                  </a:lnTo>
                  <a:lnTo>
                    <a:pt x="452" y="568"/>
                  </a:lnTo>
                  <a:lnTo>
                    <a:pt x="452" y="568"/>
                  </a:lnTo>
                  <a:lnTo>
                    <a:pt x="449" y="601"/>
                  </a:lnTo>
                  <a:lnTo>
                    <a:pt x="449" y="615"/>
                  </a:lnTo>
                  <a:lnTo>
                    <a:pt x="451" y="633"/>
                  </a:lnTo>
                  <a:lnTo>
                    <a:pt x="451" y="633"/>
                  </a:lnTo>
                  <a:lnTo>
                    <a:pt x="449" y="637"/>
                  </a:lnTo>
                  <a:lnTo>
                    <a:pt x="447" y="640"/>
                  </a:lnTo>
                  <a:lnTo>
                    <a:pt x="445" y="644"/>
                  </a:lnTo>
                  <a:lnTo>
                    <a:pt x="447" y="649"/>
                  </a:lnTo>
                  <a:lnTo>
                    <a:pt x="447" y="649"/>
                  </a:lnTo>
                  <a:lnTo>
                    <a:pt x="451" y="653"/>
                  </a:lnTo>
                  <a:lnTo>
                    <a:pt x="458" y="655"/>
                  </a:lnTo>
                  <a:lnTo>
                    <a:pt x="463" y="657"/>
                  </a:lnTo>
                  <a:lnTo>
                    <a:pt x="465" y="659"/>
                  </a:lnTo>
                  <a:lnTo>
                    <a:pt x="467" y="662"/>
                  </a:lnTo>
                  <a:lnTo>
                    <a:pt x="467" y="662"/>
                  </a:lnTo>
                  <a:lnTo>
                    <a:pt x="469" y="668"/>
                  </a:lnTo>
                  <a:lnTo>
                    <a:pt x="467" y="673"/>
                  </a:lnTo>
                  <a:lnTo>
                    <a:pt x="463" y="678"/>
                  </a:lnTo>
                  <a:lnTo>
                    <a:pt x="460" y="686"/>
                  </a:lnTo>
                  <a:lnTo>
                    <a:pt x="449" y="697"/>
                  </a:lnTo>
                  <a:lnTo>
                    <a:pt x="440" y="704"/>
                  </a:lnTo>
                  <a:lnTo>
                    <a:pt x="440" y="704"/>
                  </a:lnTo>
                  <a:lnTo>
                    <a:pt x="433" y="706"/>
                  </a:lnTo>
                  <a:lnTo>
                    <a:pt x="425" y="707"/>
                  </a:lnTo>
                  <a:lnTo>
                    <a:pt x="418" y="709"/>
                  </a:lnTo>
                  <a:lnTo>
                    <a:pt x="416" y="711"/>
                  </a:lnTo>
                  <a:lnTo>
                    <a:pt x="416" y="715"/>
                  </a:lnTo>
                  <a:lnTo>
                    <a:pt x="422" y="729"/>
                  </a:lnTo>
                  <a:lnTo>
                    <a:pt x="422" y="729"/>
                  </a:lnTo>
                  <a:lnTo>
                    <a:pt x="425" y="740"/>
                  </a:lnTo>
                  <a:lnTo>
                    <a:pt x="431" y="753"/>
                  </a:lnTo>
                  <a:lnTo>
                    <a:pt x="434" y="758"/>
                  </a:lnTo>
                  <a:lnTo>
                    <a:pt x="438" y="762"/>
                  </a:lnTo>
                  <a:lnTo>
                    <a:pt x="443" y="762"/>
                  </a:lnTo>
                  <a:lnTo>
                    <a:pt x="451" y="762"/>
                  </a:lnTo>
                  <a:lnTo>
                    <a:pt x="451" y="762"/>
                  </a:lnTo>
                  <a:lnTo>
                    <a:pt x="454" y="758"/>
                  </a:lnTo>
                  <a:lnTo>
                    <a:pt x="456" y="753"/>
                  </a:lnTo>
                  <a:lnTo>
                    <a:pt x="460" y="744"/>
                  </a:lnTo>
                  <a:lnTo>
                    <a:pt x="462" y="738"/>
                  </a:lnTo>
                  <a:lnTo>
                    <a:pt x="465" y="735"/>
                  </a:lnTo>
                  <a:lnTo>
                    <a:pt x="471" y="731"/>
                  </a:lnTo>
                  <a:lnTo>
                    <a:pt x="478" y="731"/>
                  </a:lnTo>
                  <a:lnTo>
                    <a:pt x="478" y="731"/>
                  </a:lnTo>
                  <a:lnTo>
                    <a:pt x="483" y="733"/>
                  </a:lnTo>
                  <a:lnTo>
                    <a:pt x="489" y="735"/>
                  </a:lnTo>
                  <a:lnTo>
                    <a:pt x="490" y="738"/>
                  </a:lnTo>
                  <a:lnTo>
                    <a:pt x="490" y="742"/>
                  </a:lnTo>
                  <a:lnTo>
                    <a:pt x="490" y="753"/>
                  </a:lnTo>
                  <a:lnTo>
                    <a:pt x="489" y="762"/>
                  </a:lnTo>
                  <a:lnTo>
                    <a:pt x="489" y="762"/>
                  </a:lnTo>
                  <a:lnTo>
                    <a:pt x="483" y="782"/>
                  </a:lnTo>
                  <a:lnTo>
                    <a:pt x="481" y="792"/>
                  </a:lnTo>
                  <a:lnTo>
                    <a:pt x="481" y="801"/>
                  </a:lnTo>
                  <a:lnTo>
                    <a:pt x="481" y="801"/>
                  </a:lnTo>
                  <a:lnTo>
                    <a:pt x="483" y="805"/>
                  </a:lnTo>
                  <a:lnTo>
                    <a:pt x="485" y="807"/>
                  </a:lnTo>
                  <a:lnTo>
                    <a:pt x="492" y="809"/>
                  </a:lnTo>
                  <a:lnTo>
                    <a:pt x="494" y="811"/>
                  </a:lnTo>
                  <a:lnTo>
                    <a:pt x="496" y="812"/>
                  </a:lnTo>
                  <a:lnTo>
                    <a:pt x="496" y="814"/>
                  </a:lnTo>
                  <a:lnTo>
                    <a:pt x="494" y="820"/>
                  </a:lnTo>
                  <a:lnTo>
                    <a:pt x="494" y="820"/>
                  </a:lnTo>
                  <a:lnTo>
                    <a:pt x="490" y="821"/>
                  </a:lnTo>
                  <a:lnTo>
                    <a:pt x="485" y="823"/>
                  </a:lnTo>
                  <a:lnTo>
                    <a:pt x="478" y="825"/>
                  </a:lnTo>
                  <a:lnTo>
                    <a:pt x="474" y="829"/>
                  </a:lnTo>
                  <a:lnTo>
                    <a:pt x="474" y="829"/>
                  </a:lnTo>
                  <a:lnTo>
                    <a:pt x="469" y="834"/>
                  </a:lnTo>
                  <a:lnTo>
                    <a:pt x="465" y="839"/>
                  </a:lnTo>
                  <a:lnTo>
                    <a:pt x="462" y="849"/>
                  </a:lnTo>
                  <a:lnTo>
                    <a:pt x="458" y="850"/>
                  </a:lnTo>
                  <a:lnTo>
                    <a:pt x="452" y="850"/>
                  </a:lnTo>
                  <a:lnTo>
                    <a:pt x="447" y="849"/>
                  </a:lnTo>
                  <a:lnTo>
                    <a:pt x="436" y="843"/>
                  </a:lnTo>
                  <a:lnTo>
                    <a:pt x="436" y="843"/>
                  </a:lnTo>
                  <a:lnTo>
                    <a:pt x="424" y="834"/>
                  </a:lnTo>
                  <a:lnTo>
                    <a:pt x="413" y="823"/>
                  </a:lnTo>
                  <a:lnTo>
                    <a:pt x="400" y="814"/>
                  </a:lnTo>
                  <a:lnTo>
                    <a:pt x="395" y="811"/>
                  </a:lnTo>
                  <a:lnTo>
                    <a:pt x="387" y="807"/>
                  </a:lnTo>
                  <a:lnTo>
                    <a:pt x="387" y="807"/>
                  </a:lnTo>
                  <a:lnTo>
                    <a:pt x="380" y="807"/>
                  </a:lnTo>
                  <a:lnTo>
                    <a:pt x="375" y="807"/>
                  </a:lnTo>
                  <a:lnTo>
                    <a:pt x="362" y="807"/>
                  </a:lnTo>
                  <a:lnTo>
                    <a:pt x="347" y="809"/>
                  </a:lnTo>
                  <a:lnTo>
                    <a:pt x="342" y="809"/>
                  </a:lnTo>
                  <a:lnTo>
                    <a:pt x="333" y="807"/>
                  </a:lnTo>
                  <a:lnTo>
                    <a:pt x="333" y="807"/>
                  </a:lnTo>
                  <a:lnTo>
                    <a:pt x="320" y="803"/>
                  </a:lnTo>
                  <a:lnTo>
                    <a:pt x="309" y="801"/>
                  </a:lnTo>
                  <a:lnTo>
                    <a:pt x="306" y="801"/>
                  </a:lnTo>
                  <a:lnTo>
                    <a:pt x="302" y="803"/>
                  </a:lnTo>
                  <a:lnTo>
                    <a:pt x="299" y="807"/>
                  </a:lnTo>
                  <a:lnTo>
                    <a:pt x="295" y="814"/>
                  </a:lnTo>
                  <a:lnTo>
                    <a:pt x="295" y="814"/>
                  </a:lnTo>
                  <a:lnTo>
                    <a:pt x="293" y="825"/>
                  </a:lnTo>
                  <a:lnTo>
                    <a:pt x="293" y="834"/>
                  </a:lnTo>
                  <a:lnTo>
                    <a:pt x="300" y="852"/>
                  </a:lnTo>
                  <a:lnTo>
                    <a:pt x="300" y="852"/>
                  </a:lnTo>
                  <a:lnTo>
                    <a:pt x="300" y="863"/>
                  </a:lnTo>
                  <a:lnTo>
                    <a:pt x="299" y="872"/>
                  </a:lnTo>
                  <a:lnTo>
                    <a:pt x="299" y="883"/>
                  </a:lnTo>
                  <a:lnTo>
                    <a:pt x="299" y="892"/>
                  </a:lnTo>
                  <a:lnTo>
                    <a:pt x="299" y="892"/>
                  </a:lnTo>
                  <a:lnTo>
                    <a:pt x="302" y="901"/>
                  </a:lnTo>
                  <a:lnTo>
                    <a:pt x="306" y="910"/>
                  </a:lnTo>
                  <a:lnTo>
                    <a:pt x="309" y="917"/>
                  </a:lnTo>
                  <a:lnTo>
                    <a:pt x="311" y="928"/>
                  </a:lnTo>
                  <a:lnTo>
                    <a:pt x="311" y="928"/>
                  </a:lnTo>
                  <a:lnTo>
                    <a:pt x="309" y="943"/>
                  </a:lnTo>
                  <a:lnTo>
                    <a:pt x="309" y="959"/>
                  </a:lnTo>
                  <a:lnTo>
                    <a:pt x="309" y="959"/>
                  </a:lnTo>
                  <a:lnTo>
                    <a:pt x="320" y="964"/>
                  </a:lnTo>
                  <a:lnTo>
                    <a:pt x="331" y="973"/>
                  </a:lnTo>
                  <a:lnTo>
                    <a:pt x="340" y="984"/>
                  </a:lnTo>
                  <a:lnTo>
                    <a:pt x="349" y="993"/>
                  </a:lnTo>
                  <a:lnTo>
                    <a:pt x="353" y="999"/>
                  </a:lnTo>
                  <a:lnTo>
                    <a:pt x="353" y="999"/>
                  </a:lnTo>
                  <a:lnTo>
                    <a:pt x="349" y="1002"/>
                  </a:lnTo>
                  <a:lnTo>
                    <a:pt x="346" y="1004"/>
                  </a:lnTo>
                  <a:lnTo>
                    <a:pt x="340" y="1004"/>
                  </a:lnTo>
                  <a:lnTo>
                    <a:pt x="333" y="1004"/>
                  </a:lnTo>
                  <a:lnTo>
                    <a:pt x="319" y="1002"/>
                  </a:lnTo>
                  <a:lnTo>
                    <a:pt x="313" y="1001"/>
                  </a:lnTo>
                  <a:lnTo>
                    <a:pt x="308" y="1002"/>
                  </a:lnTo>
                  <a:lnTo>
                    <a:pt x="308" y="1002"/>
                  </a:lnTo>
                  <a:lnTo>
                    <a:pt x="300" y="1006"/>
                  </a:lnTo>
                  <a:lnTo>
                    <a:pt x="295" y="1013"/>
                  </a:lnTo>
                  <a:lnTo>
                    <a:pt x="291" y="1022"/>
                  </a:lnTo>
                  <a:lnTo>
                    <a:pt x="291" y="1029"/>
                  </a:lnTo>
                  <a:lnTo>
                    <a:pt x="291" y="1029"/>
                  </a:lnTo>
                  <a:lnTo>
                    <a:pt x="290" y="1037"/>
                  </a:lnTo>
                  <a:lnTo>
                    <a:pt x="291" y="1040"/>
                  </a:lnTo>
                  <a:lnTo>
                    <a:pt x="293" y="1044"/>
                  </a:lnTo>
                  <a:lnTo>
                    <a:pt x="297" y="1048"/>
                  </a:lnTo>
                  <a:lnTo>
                    <a:pt x="306" y="1051"/>
                  </a:lnTo>
                  <a:lnTo>
                    <a:pt x="319" y="1053"/>
                  </a:lnTo>
                  <a:lnTo>
                    <a:pt x="319" y="1053"/>
                  </a:lnTo>
                  <a:lnTo>
                    <a:pt x="331" y="1058"/>
                  </a:lnTo>
                  <a:lnTo>
                    <a:pt x="340" y="1064"/>
                  </a:lnTo>
                  <a:lnTo>
                    <a:pt x="355" y="1080"/>
                  </a:lnTo>
                  <a:lnTo>
                    <a:pt x="355" y="1080"/>
                  </a:lnTo>
                  <a:lnTo>
                    <a:pt x="360" y="1073"/>
                  </a:lnTo>
                  <a:lnTo>
                    <a:pt x="364" y="1066"/>
                  </a:lnTo>
                  <a:lnTo>
                    <a:pt x="367" y="1064"/>
                  </a:lnTo>
                  <a:lnTo>
                    <a:pt x="369" y="1064"/>
                  </a:lnTo>
                  <a:lnTo>
                    <a:pt x="373" y="1064"/>
                  </a:lnTo>
                  <a:lnTo>
                    <a:pt x="378" y="1069"/>
                  </a:lnTo>
                  <a:lnTo>
                    <a:pt x="378" y="1069"/>
                  </a:lnTo>
                  <a:lnTo>
                    <a:pt x="380" y="1073"/>
                  </a:lnTo>
                  <a:lnTo>
                    <a:pt x="382" y="1078"/>
                  </a:lnTo>
                  <a:lnTo>
                    <a:pt x="386" y="1089"/>
                  </a:lnTo>
                  <a:lnTo>
                    <a:pt x="386" y="1089"/>
                  </a:lnTo>
                  <a:lnTo>
                    <a:pt x="389" y="1096"/>
                  </a:lnTo>
                  <a:lnTo>
                    <a:pt x="395" y="1104"/>
                  </a:lnTo>
                  <a:lnTo>
                    <a:pt x="396" y="1107"/>
                  </a:lnTo>
                  <a:lnTo>
                    <a:pt x="396" y="1111"/>
                  </a:lnTo>
                  <a:lnTo>
                    <a:pt x="395" y="1115"/>
                  </a:lnTo>
                  <a:lnTo>
                    <a:pt x="391" y="1118"/>
                  </a:lnTo>
                  <a:lnTo>
                    <a:pt x="391" y="1118"/>
                  </a:lnTo>
                  <a:lnTo>
                    <a:pt x="386" y="1118"/>
                  </a:lnTo>
                  <a:lnTo>
                    <a:pt x="376" y="1116"/>
                  </a:lnTo>
                  <a:lnTo>
                    <a:pt x="367" y="1115"/>
                  </a:lnTo>
                  <a:lnTo>
                    <a:pt x="360" y="1115"/>
                  </a:lnTo>
                  <a:lnTo>
                    <a:pt x="360" y="1115"/>
                  </a:lnTo>
                  <a:lnTo>
                    <a:pt x="362" y="1122"/>
                  </a:lnTo>
                  <a:lnTo>
                    <a:pt x="366" y="1129"/>
                  </a:lnTo>
                  <a:lnTo>
                    <a:pt x="371" y="1134"/>
                  </a:lnTo>
                  <a:lnTo>
                    <a:pt x="378" y="1140"/>
                  </a:lnTo>
                  <a:lnTo>
                    <a:pt x="386" y="1145"/>
                  </a:lnTo>
                  <a:lnTo>
                    <a:pt x="391" y="1151"/>
                  </a:lnTo>
                  <a:lnTo>
                    <a:pt x="395" y="1156"/>
                  </a:lnTo>
                  <a:lnTo>
                    <a:pt x="398" y="1165"/>
                  </a:lnTo>
                  <a:lnTo>
                    <a:pt x="398" y="1165"/>
                  </a:lnTo>
                  <a:lnTo>
                    <a:pt x="398" y="1180"/>
                  </a:lnTo>
                  <a:lnTo>
                    <a:pt x="400" y="1198"/>
                  </a:lnTo>
                  <a:lnTo>
                    <a:pt x="398" y="1207"/>
                  </a:lnTo>
                  <a:lnTo>
                    <a:pt x="396" y="1214"/>
                  </a:lnTo>
                  <a:lnTo>
                    <a:pt x="393" y="1221"/>
                  </a:lnTo>
                  <a:lnTo>
                    <a:pt x="387" y="1225"/>
                  </a:lnTo>
                  <a:lnTo>
                    <a:pt x="387" y="1225"/>
                  </a:lnTo>
                  <a:lnTo>
                    <a:pt x="376" y="1229"/>
                  </a:lnTo>
                  <a:lnTo>
                    <a:pt x="369" y="1229"/>
                  </a:lnTo>
                  <a:lnTo>
                    <a:pt x="355" y="1221"/>
                  </a:lnTo>
                  <a:lnTo>
                    <a:pt x="355" y="1221"/>
                  </a:lnTo>
                  <a:lnTo>
                    <a:pt x="344" y="1216"/>
                  </a:lnTo>
                  <a:lnTo>
                    <a:pt x="331" y="1212"/>
                  </a:lnTo>
                  <a:lnTo>
                    <a:pt x="319" y="1209"/>
                  </a:lnTo>
                  <a:lnTo>
                    <a:pt x="308" y="1205"/>
                  </a:lnTo>
                  <a:lnTo>
                    <a:pt x="308" y="1205"/>
                  </a:lnTo>
                  <a:lnTo>
                    <a:pt x="299" y="1201"/>
                  </a:lnTo>
                  <a:lnTo>
                    <a:pt x="293" y="1196"/>
                  </a:lnTo>
                  <a:lnTo>
                    <a:pt x="288" y="1192"/>
                  </a:lnTo>
                  <a:lnTo>
                    <a:pt x="284" y="1187"/>
                  </a:lnTo>
                  <a:lnTo>
                    <a:pt x="284" y="1187"/>
                  </a:lnTo>
                  <a:lnTo>
                    <a:pt x="270" y="1191"/>
                  </a:lnTo>
                  <a:lnTo>
                    <a:pt x="253" y="1192"/>
                  </a:lnTo>
                  <a:lnTo>
                    <a:pt x="239" y="1192"/>
                  </a:lnTo>
                  <a:lnTo>
                    <a:pt x="224" y="1192"/>
                  </a:lnTo>
                  <a:lnTo>
                    <a:pt x="197" y="1189"/>
                  </a:lnTo>
                  <a:lnTo>
                    <a:pt x="170" y="1183"/>
                  </a:lnTo>
                  <a:lnTo>
                    <a:pt x="143" y="1178"/>
                  </a:lnTo>
                  <a:lnTo>
                    <a:pt x="130" y="1178"/>
                  </a:lnTo>
                  <a:lnTo>
                    <a:pt x="116" y="1176"/>
                  </a:lnTo>
                  <a:lnTo>
                    <a:pt x="103" y="1178"/>
                  </a:lnTo>
                  <a:lnTo>
                    <a:pt x="89" y="1180"/>
                  </a:lnTo>
                  <a:lnTo>
                    <a:pt x="74" y="1185"/>
                  </a:lnTo>
                  <a:lnTo>
                    <a:pt x="60" y="1191"/>
                  </a:lnTo>
                  <a:lnTo>
                    <a:pt x="60" y="1191"/>
                  </a:lnTo>
                  <a:lnTo>
                    <a:pt x="56" y="1200"/>
                  </a:lnTo>
                  <a:lnTo>
                    <a:pt x="54" y="1209"/>
                  </a:lnTo>
                  <a:lnTo>
                    <a:pt x="54" y="1209"/>
                  </a:lnTo>
                  <a:lnTo>
                    <a:pt x="56" y="1216"/>
                  </a:lnTo>
                  <a:lnTo>
                    <a:pt x="60" y="1223"/>
                  </a:lnTo>
                  <a:lnTo>
                    <a:pt x="60" y="1227"/>
                  </a:lnTo>
                  <a:lnTo>
                    <a:pt x="58" y="1230"/>
                  </a:lnTo>
                  <a:lnTo>
                    <a:pt x="56" y="1232"/>
                  </a:lnTo>
                  <a:lnTo>
                    <a:pt x="51" y="1236"/>
                  </a:lnTo>
                  <a:lnTo>
                    <a:pt x="51" y="1236"/>
                  </a:lnTo>
                  <a:lnTo>
                    <a:pt x="43" y="1238"/>
                  </a:lnTo>
                  <a:lnTo>
                    <a:pt x="33" y="1239"/>
                  </a:lnTo>
                  <a:lnTo>
                    <a:pt x="23" y="1239"/>
                  </a:lnTo>
                  <a:lnTo>
                    <a:pt x="14" y="1239"/>
                  </a:lnTo>
                  <a:lnTo>
                    <a:pt x="14" y="1239"/>
                  </a:lnTo>
                  <a:lnTo>
                    <a:pt x="7" y="1241"/>
                  </a:lnTo>
                  <a:lnTo>
                    <a:pt x="2" y="1245"/>
                  </a:lnTo>
                  <a:lnTo>
                    <a:pt x="2" y="1245"/>
                  </a:lnTo>
                  <a:lnTo>
                    <a:pt x="0" y="1250"/>
                  </a:lnTo>
                  <a:lnTo>
                    <a:pt x="2" y="1257"/>
                  </a:lnTo>
                  <a:lnTo>
                    <a:pt x="5" y="1270"/>
                  </a:lnTo>
                  <a:lnTo>
                    <a:pt x="14" y="1285"/>
                  </a:lnTo>
                  <a:lnTo>
                    <a:pt x="23" y="1297"/>
                  </a:lnTo>
                  <a:lnTo>
                    <a:pt x="23" y="1297"/>
                  </a:lnTo>
                  <a:lnTo>
                    <a:pt x="29" y="1295"/>
                  </a:lnTo>
                  <a:lnTo>
                    <a:pt x="36" y="1295"/>
                  </a:lnTo>
                  <a:lnTo>
                    <a:pt x="47" y="1299"/>
                  </a:lnTo>
                  <a:lnTo>
                    <a:pt x="47" y="1299"/>
                  </a:lnTo>
                  <a:lnTo>
                    <a:pt x="54" y="1305"/>
                  </a:lnTo>
                  <a:lnTo>
                    <a:pt x="63" y="1312"/>
                  </a:lnTo>
                  <a:lnTo>
                    <a:pt x="69" y="1319"/>
                  </a:lnTo>
                  <a:lnTo>
                    <a:pt x="72" y="1326"/>
                  </a:lnTo>
                  <a:lnTo>
                    <a:pt x="72" y="1326"/>
                  </a:lnTo>
                  <a:lnTo>
                    <a:pt x="76" y="1341"/>
                  </a:lnTo>
                  <a:lnTo>
                    <a:pt x="78" y="1346"/>
                  </a:lnTo>
                  <a:lnTo>
                    <a:pt x="81" y="1353"/>
                  </a:lnTo>
                  <a:lnTo>
                    <a:pt x="81" y="1353"/>
                  </a:lnTo>
                  <a:lnTo>
                    <a:pt x="90" y="1366"/>
                  </a:lnTo>
                  <a:lnTo>
                    <a:pt x="92" y="1373"/>
                  </a:lnTo>
                  <a:lnTo>
                    <a:pt x="94" y="1381"/>
                  </a:lnTo>
                  <a:lnTo>
                    <a:pt x="94" y="1381"/>
                  </a:lnTo>
                  <a:lnTo>
                    <a:pt x="96" y="1390"/>
                  </a:lnTo>
                  <a:lnTo>
                    <a:pt x="100" y="1397"/>
                  </a:lnTo>
                  <a:lnTo>
                    <a:pt x="109" y="1409"/>
                  </a:lnTo>
                  <a:lnTo>
                    <a:pt x="109" y="1409"/>
                  </a:lnTo>
                  <a:lnTo>
                    <a:pt x="114" y="1417"/>
                  </a:lnTo>
                  <a:lnTo>
                    <a:pt x="118" y="1426"/>
                  </a:lnTo>
                  <a:lnTo>
                    <a:pt x="119" y="1442"/>
                  </a:lnTo>
                  <a:lnTo>
                    <a:pt x="119" y="1442"/>
                  </a:lnTo>
                  <a:lnTo>
                    <a:pt x="121" y="1449"/>
                  </a:lnTo>
                  <a:lnTo>
                    <a:pt x="125" y="1455"/>
                  </a:lnTo>
                  <a:lnTo>
                    <a:pt x="132" y="1464"/>
                  </a:lnTo>
                  <a:lnTo>
                    <a:pt x="132" y="1464"/>
                  </a:lnTo>
                  <a:lnTo>
                    <a:pt x="136" y="1471"/>
                  </a:lnTo>
                  <a:lnTo>
                    <a:pt x="138" y="1480"/>
                  </a:lnTo>
                  <a:lnTo>
                    <a:pt x="139" y="1487"/>
                  </a:lnTo>
                  <a:lnTo>
                    <a:pt x="143" y="1496"/>
                  </a:lnTo>
                  <a:lnTo>
                    <a:pt x="143" y="1496"/>
                  </a:lnTo>
                  <a:lnTo>
                    <a:pt x="147" y="1502"/>
                  </a:lnTo>
                  <a:lnTo>
                    <a:pt x="154" y="1505"/>
                  </a:lnTo>
                  <a:lnTo>
                    <a:pt x="159" y="1511"/>
                  </a:lnTo>
                  <a:lnTo>
                    <a:pt x="165" y="1516"/>
                  </a:lnTo>
                  <a:lnTo>
                    <a:pt x="165" y="1516"/>
                  </a:lnTo>
                  <a:lnTo>
                    <a:pt x="168" y="1520"/>
                  </a:lnTo>
                  <a:lnTo>
                    <a:pt x="168" y="1523"/>
                  </a:lnTo>
                  <a:lnTo>
                    <a:pt x="170" y="1534"/>
                  </a:lnTo>
                  <a:lnTo>
                    <a:pt x="168" y="1554"/>
                  </a:lnTo>
                  <a:lnTo>
                    <a:pt x="168" y="1554"/>
                  </a:lnTo>
                  <a:lnTo>
                    <a:pt x="168" y="1561"/>
                  </a:lnTo>
                  <a:lnTo>
                    <a:pt x="170" y="1569"/>
                  </a:lnTo>
                  <a:lnTo>
                    <a:pt x="174" y="1576"/>
                  </a:lnTo>
                  <a:lnTo>
                    <a:pt x="177" y="1581"/>
                  </a:lnTo>
                  <a:lnTo>
                    <a:pt x="181" y="1587"/>
                  </a:lnTo>
                  <a:lnTo>
                    <a:pt x="186" y="1590"/>
                  </a:lnTo>
                  <a:lnTo>
                    <a:pt x="194" y="1594"/>
                  </a:lnTo>
                  <a:lnTo>
                    <a:pt x="203" y="1596"/>
                  </a:lnTo>
                  <a:lnTo>
                    <a:pt x="203" y="1596"/>
                  </a:lnTo>
                  <a:lnTo>
                    <a:pt x="212" y="1596"/>
                  </a:lnTo>
                  <a:lnTo>
                    <a:pt x="221" y="1594"/>
                  </a:lnTo>
                  <a:lnTo>
                    <a:pt x="239" y="1590"/>
                  </a:lnTo>
                  <a:lnTo>
                    <a:pt x="239" y="1590"/>
                  </a:lnTo>
                  <a:lnTo>
                    <a:pt x="248" y="1589"/>
                  </a:lnTo>
                  <a:lnTo>
                    <a:pt x="257" y="1589"/>
                  </a:lnTo>
                  <a:lnTo>
                    <a:pt x="264" y="1589"/>
                  </a:lnTo>
                  <a:lnTo>
                    <a:pt x="271" y="1585"/>
                  </a:lnTo>
                  <a:lnTo>
                    <a:pt x="271" y="1585"/>
                  </a:lnTo>
                  <a:lnTo>
                    <a:pt x="275" y="1581"/>
                  </a:lnTo>
                  <a:lnTo>
                    <a:pt x="277" y="1578"/>
                  </a:lnTo>
                  <a:lnTo>
                    <a:pt x="281" y="1572"/>
                  </a:lnTo>
                  <a:lnTo>
                    <a:pt x="284" y="1570"/>
                  </a:lnTo>
                  <a:lnTo>
                    <a:pt x="284" y="1570"/>
                  </a:lnTo>
                  <a:lnTo>
                    <a:pt x="290" y="1567"/>
                  </a:lnTo>
                  <a:lnTo>
                    <a:pt x="297" y="1567"/>
                  </a:lnTo>
                  <a:lnTo>
                    <a:pt x="304" y="1565"/>
                  </a:lnTo>
                  <a:lnTo>
                    <a:pt x="308" y="1563"/>
                  </a:lnTo>
                  <a:lnTo>
                    <a:pt x="309" y="1561"/>
                  </a:lnTo>
                  <a:lnTo>
                    <a:pt x="309" y="1561"/>
                  </a:lnTo>
                  <a:lnTo>
                    <a:pt x="311" y="1556"/>
                  </a:lnTo>
                  <a:lnTo>
                    <a:pt x="313" y="1551"/>
                  </a:lnTo>
                  <a:lnTo>
                    <a:pt x="313" y="1545"/>
                  </a:lnTo>
                  <a:lnTo>
                    <a:pt x="313" y="1542"/>
                  </a:lnTo>
                  <a:lnTo>
                    <a:pt x="313" y="1542"/>
                  </a:lnTo>
                  <a:lnTo>
                    <a:pt x="317" y="1536"/>
                  </a:lnTo>
                  <a:lnTo>
                    <a:pt x="320" y="1531"/>
                  </a:lnTo>
                  <a:lnTo>
                    <a:pt x="331" y="1525"/>
                  </a:lnTo>
                  <a:lnTo>
                    <a:pt x="355" y="1516"/>
                  </a:lnTo>
                  <a:lnTo>
                    <a:pt x="355" y="1516"/>
                  </a:lnTo>
                  <a:lnTo>
                    <a:pt x="366" y="1511"/>
                  </a:lnTo>
                  <a:lnTo>
                    <a:pt x="375" y="1505"/>
                  </a:lnTo>
                  <a:lnTo>
                    <a:pt x="375" y="1505"/>
                  </a:lnTo>
                  <a:lnTo>
                    <a:pt x="389" y="1502"/>
                  </a:lnTo>
                  <a:lnTo>
                    <a:pt x="396" y="1500"/>
                  </a:lnTo>
                  <a:lnTo>
                    <a:pt x="402" y="1496"/>
                  </a:lnTo>
                  <a:lnTo>
                    <a:pt x="402" y="1496"/>
                  </a:lnTo>
                  <a:lnTo>
                    <a:pt x="411" y="1487"/>
                  </a:lnTo>
                  <a:lnTo>
                    <a:pt x="414" y="1478"/>
                  </a:lnTo>
                  <a:lnTo>
                    <a:pt x="418" y="1467"/>
                  </a:lnTo>
                  <a:lnTo>
                    <a:pt x="420" y="1456"/>
                  </a:lnTo>
                  <a:lnTo>
                    <a:pt x="420" y="1456"/>
                  </a:lnTo>
                  <a:lnTo>
                    <a:pt x="422" y="1435"/>
                  </a:lnTo>
                  <a:lnTo>
                    <a:pt x="422" y="1424"/>
                  </a:lnTo>
                  <a:lnTo>
                    <a:pt x="418" y="1411"/>
                  </a:lnTo>
                  <a:lnTo>
                    <a:pt x="418" y="1411"/>
                  </a:lnTo>
                  <a:lnTo>
                    <a:pt x="416" y="1406"/>
                  </a:lnTo>
                  <a:lnTo>
                    <a:pt x="413" y="1402"/>
                  </a:lnTo>
                  <a:lnTo>
                    <a:pt x="404" y="1397"/>
                  </a:lnTo>
                  <a:lnTo>
                    <a:pt x="395" y="1391"/>
                  </a:lnTo>
                  <a:lnTo>
                    <a:pt x="391" y="1390"/>
                  </a:lnTo>
                  <a:lnTo>
                    <a:pt x="387" y="1384"/>
                  </a:lnTo>
                  <a:lnTo>
                    <a:pt x="387" y="1384"/>
                  </a:lnTo>
                  <a:lnTo>
                    <a:pt x="380" y="1375"/>
                  </a:lnTo>
                  <a:lnTo>
                    <a:pt x="376" y="1371"/>
                  </a:lnTo>
                  <a:lnTo>
                    <a:pt x="369" y="1373"/>
                  </a:lnTo>
                  <a:lnTo>
                    <a:pt x="369" y="1373"/>
                  </a:lnTo>
                  <a:lnTo>
                    <a:pt x="366" y="1375"/>
                  </a:lnTo>
                  <a:lnTo>
                    <a:pt x="362" y="1379"/>
                  </a:lnTo>
                  <a:lnTo>
                    <a:pt x="357" y="1388"/>
                  </a:lnTo>
                  <a:lnTo>
                    <a:pt x="353" y="1397"/>
                  </a:lnTo>
                  <a:lnTo>
                    <a:pt x="349" y="1400"/>
                  </a:lnTo>
                  <a:lnTo>
                    <a:pt x="344" y="1402"/>
                  </a:lnTo>
                  <a:lnTo>
                    <a:pt x="344" y="1402"/>
                  </a:lnTo>
                  <a:lnTo>
                    <a:pt x="338" y="1404"/>
                  </a:lnTo>
                  <a:lnTo>
                    <a:pt x="331" y="1402"/>
                  </a:lnTo>
                  <a:lnTo>
                    <a:pt x="317" y="1397"/>
                  </a:lnTo>
                  <a:lnTo>
                    <a:pt x="304" y="1388"/>
                  </a:lnTo>
                  <a:lnTo>
                    <a:pt x="293" y="1381"/>
                  </a:lnTo>
                  <a:lnTo>
                    <a:pt x="293" y="1381"/>
                  </a:lnTo>
                  <a:lnTo>
                    <a:pt x="282" y="1371"/>
                  </a:lnTo>
                  <a:lnTo>
                    <a:pt x="281" y="1364"/>
                  </a:lnTo>
                  <a:lnTo>
                    <a:pt x="277" y="1359"/>
                  </a:lnTo>
                  <a:lnTo>
                    <a:pt x="277" y="1359"/>
                  </a:lnTo>
                  <a:lnTo>
                    <a:pt x="277" y="1346"/>
                  </a:lnTo>
                  <a:lnTo>
                    <a:pt x="277" y="1341"/>
                  </a:lnTo>
                  <a:lnTo>
                    <a:pt x="277" y="1335"/>
                  </a:lnTo>
                  <a:lnTo>
                    <a:pt x="277" y="1335"/>
                  </a:lnTo>
                  <a:lnTo>
                    <a:pt x="273" y="1328"/>
                  </a:lnTo>
                  <a:lnTo>
                    <a:pt x="268" y="1321"/>
                  </a:lnTo>
                  <a:lnTo>
                    <a:pt x="257" y="1308"/>
                  </a:lnTo>
                  <a:lnTo>
                    <a:pt x="257" y="1308"/>
                  </a:lnTo>
                  <a:lnTo>
                    <a:pt x="252" y="1301"/>
                  </a:lnTo>
                  <a:lnTo>
                    <a:pt x="250" y="1297"/>
                  </a:lnTo>
                  <a:lnTo>
                    <a:pt x="248" y="1292"/>
                  </a:lnTo>
                  <a:lnTo>
                    <a:pt x="248" y="1292"/>
                  </a:lnTo>
                  <a:lnTo>
                    <a:pt x="250" y="1286"/>
                  </a:lnTo>
                  <a:lnTo>
                    <a:pt x="252" y="1281"/>
                  </a:lnTo>
                  <a:lnTo>
                    <a:pt x="255" y="1276"/>
                  </a:lnTo>
                  <a:lnTo>
                    <a:pt x="259" y="1272"/>
                  </a:lnTo>
                  <a:lnTo>
                    <a:pt x="264" y="1270"/>
                  </a:lnTo>
                  <a:lnTo>
                    <a:pt x="270" y="1268"/>
                  </a:lnTo>
                  <a:lnTo>
                    <a:pt x="275" y="1270"/>
                  </a:lnTo>
                  <a:lnTo>
                    <a:pt x="279" y="1272"/>
                  </a:lnTo>
                  <a:lnTo>
                    <a:pt x="279" y="1272"/>
                  </a:lnTo>
                  <a:lnTo>
                    <a:pt x="282" y="1276"/>
                  </a:lnTo>
                  <a:lnTo>
                    <a:pt x="286" y="1281"/>
                  </a:lnTo>
                  <a:lnTo>
                    <a:pt x="290" y="1290"/>
                  </a:lnTo>
                  <a:lnTo>
                    <a:pt x="291" y="1299"/>
                  </a:lnTo>
                  <a:lnTo>
                    <a:pt x="295" y="1310"/>
                  </a:lnTo>
                  <a:lnTo>
                    <a:pt x="295" y="1310"/>
                  </a:lnTo>
                  <a:lnTo>
                    <a:pt x="299" y="1315"/>
                  </a:lnTo>
                  <a:lnTo>
                    <a:pt x="302" y="1321"/>
                  </a:lnTo>
                  <a:lnTo>
                    <a:pt x="308" y="1324"/>
                  </a:lnTo>
                  <a:lnTo>
                    <a:pt x="313" y="1326"/>
                  </a:lnTo>
                  <a:lnTo>
                    <a:pt x="326" y="1328"/>
                  </a:lnTo>
                  <a:lnTo>
                    <a:pt x="338" y="1330"/>
                  </a:lnTo>
                  <a:lnTo>
                    <a:pt x="338" y="1330"/>
                  </a:lnTo>
                  <a:lnTo>
                    <a:pt x="351" y="1328"/>
                  </a:lnTo>
                  <a:lnTo>
                    <a:pt x="362" y="1330"/>
                  </a:lnTo>
                  <a:lnTo>
                    <a:pt x="373" y="1335"/>
                  </a:lnTo>
                  <a:lnTo>
                    <a:pt x="384" y="1343"/>
                  </a:lnTo>
                  <a:lnTo>
                    <a:pt x="384" y="1343"/>
                  </a:lnTo>
                  <a:lnTo>
                    <a:pt x="396" y="1355"/>
                  </a:lnTo>
                  <a:lnTo>
                    <a:pt x="404" y="1361"/>
                  </a:lnTo>
                  <a:lnTo>
                    <a:pt x="413" y="1364"/>
                  </a:lnTo>
                  <a:lnTo>
                    <a:pt x="413" y="1364"/>
                  </a:lnTo>
                  <a:lnTo>
                    <a:pt x="429" y="1366"/>
                  </a:lnTo>
                  <a:lnTo>
                    <a:pt x="445" y="1370"/>
                  </a:lnTo>
                  <a:lnTo>
                    <a:pt x="445" y="1370"/>
                  </a:lnTo>
                  <a:lnTo>
                    <a:pt x="456" y="1370"/>
                  </a:lnTo>
                  <a:lnTo>
                    <a:pt x="467" y="1370"/>
                  </a:lnTo>
                  <a:lnTo>
                    <a:pt x="480" y="1368"/>
                  </a:lnTo>
                  <a:lnTo>
                    <a:pt x="490" y="1364"/>
                  </a:lnTo>
                  <a:lnTo>
                    <a:pt x="490" y="1364"/>
                  </a:lnTo>
                  <a:lnTo>
                    <a:pt x="501" y="1361"/>
                  </a:lnTo>
                  <a:lnTo>
                    <a:pt x="514" y="1357"/>
                  </a:lnTo>
                  <a:lnTo>
                    <a:pt x="519" y="1355"/>
                  </a:lnTo>
                  <a:lnTo>
                    <a:pt x="525" y="1357"/>
                  </a:lnTo>
                  <a:lnTo>
                    <a:pt x="530" y="1359"/>
                  </a:lnTo>
                  <a:lnTo>
                    <a:pt x="536" y="1362"/>
                  </a:lnTo>
                  <a:lnTo>
                    <a:pt x="536" y="1362"/>
                  </a:lnTo>
                  <a:lnTo>
                    <a:pt x="539" y="1366"/>
                  </a:lnTo>
                  <a:lnTo>
                    <a:pt x="543" y="1371"/>
                  </a:lnTo>
                  <a:lnTo>
                    <a:pt x="545" y="1381"/>
                  </a:lnTo>
                  <a:lnTo>
                    <a:pt x="548" y="1391"/>
                  </a:lnTo>
                  <a:lnTo>
                    <a:pt x="552" y="1400"/>
                  </a:lnTo>
                  <a:lnTo>
                    <a:pt x="552" y="1400"/>
                  </a:lnTo>
                  <a:lnTo>
                    <a:pt x="557" y="1406"/>
                  </a:lnTo>
                  <a:lnTo>
                    <a:pt x="565" y="1411"/>
                  </a:lnTo>
                  <a:lnTo>
                    <a:pt x="572" y="1413"/>
                  </a:lnTo>
                  <a:lnTo>
                    <a:pt x="577" y="1419"/>
                  </a:lnTo>
                  <a:lnTo>
                    <a:pt x="577" y="1419"/>
                  </a:lnTo>
                  <a:lnTo>
                    <a:pt x="581" y="1422"/>
                  </a:lnTo>
                  <a:lnTo>
                    <a:pt x="581" y="1426"/>
                  </a:lnTo>
                  <a:lnTo>
                    <a:pt x="581" y="1428"/>
                  </a:lnTo>
                  <a:lnTo>
                    <a:pt x="579" y="1429"/>
                  </a:lnTo>
                  <a:lnTo>
                    <a:pt x="574" y="1435"/>
                  </a:lnTo>
                  <a:lnTo>
                    <a:pt x="572" y="1438"/>
                  </a:lnTo>
                  <a:lnTo>
                    <a:pt x="570" y="1442"/>
                  </a:lnTo>
                  <a:lnTo>
                    <a:pt x="570" y="1442"/>
                  </a:lnTo>
                  <a:lnTo>
                    <a:pt x="572" y="1449"/>
                  </a:lnTo>
                  <a:lnTo>
                    <a:pt x="576" y="1456"/>
                  </a:lnTo>
                  <a:lnTo>
                    <a:pt x="583" y="1460"/>
                  </a:lnTo>
                  <a:lnTo>
                    <a:pt x="590" y="1460"/>
                  </a:lnTo>
                  <a:lnTo>
                    <a:pt x="590" y="1460"/>
                  </a:lnTo>
                  <a:lnTo>
                    <a:pt x="597" y="1460"/>
                  </a:lnTo>
                  <a:lnTo>
                    <a:pt x="601" y="1456"/>
                  </a:lnTo>
                  <a:lnTo>
                    <a:pt x="608" y="1444"/>
                  </a:lnTo>
                  <a:lnTo>
                    <a:pt x="608" y="1444"/>
                  </a:lnTo>
                  <a:lnTo>
                    <a:pt x="610" y="1440"/>
                  </a:lnTo>
                  <a:lnTo>
                    <a:pt x="615" y="1437"/>
                  </a:lnTo>
                  <a:lnTo>
                    <a:pt x="619" y="1438"/>
                  </a:lnTo>
                  <a:lnTo>
                    <a:pt x="621" y="1442"/>
                  </a:lnTo>
                  <a:lnTo>
                    <a:pt x="621" y="1442"/>
                  </a:lnTo>
                  <a:lnTo>
                    <a:pt x="623" y="1451"/>
                  </a:lnTo>
                  <a:lnTo>
                    <a:pt x="623" y="1462"/>
                  </a:lnTo>
                  <a:lnTo>
                    <a:pt x="619" y="1480"/>
                  </a:lnTo>
                  <a:lnTo>
                    <a:pt x="619" y="1480"/>
                  </a:lnTo>
                  <a:lnTo>
                    <a:pt x="619" y="1493"/>
                  </a:lnTo>
                  <a:lnTo>
                    <a:pt x="623" y="1504"/>
                  </a:lnTo>
                  <a:lnTo>
                    <a:pt x="626" y="1514"/>
                  </a:lnTo>
                  <a:lnTo>
                    <a:pt x="632" y="1525"/>
                  </a:lnTo>
                  <a:lnTo>
                    <a:pt x="632" y="1525"/>
                  </a:lnTo>
                  <a:lnTo>
                    <a:pt x="637" y="1536"/>
                  </a:lnTo>
                  <a:lnTo>
                    <a:pt x="643" y="1547"/>
                  </a:lnTo>
                  <a:lnTo>
                    <a:pt x="646" y="1569"/>
                  </a:lnTo>
                  <a:lnTo>
                    <a:pt x="646" y="1569"/>
                  </a:lnTo>
                  <a:lnTo>
                    <a:pt x="650" y="1587"/>
                  </a:lnTo>
                  <a:lnTo>
                    <a:pt x="653" y="1605"/>
                  </a:lnTo>
                  <a:lnTo>
                    <a:pt x="653" y="1605"/>
                  </a:lnTo>
                  <a:lnTo>
                    <a:pt x="659" y="1628"/>
                  </a:lnTo>
                  <a:lnTo>
                    <a:pt x="664" y="1652"/>
                  </a:lnTo>
                  <a:lnTo>
                    <a:pt x="664" y="1652"/>
                  </a:lnTo>
                  <a:lnTo>
                    <a:pt x="666" y="1659"/>
                  </a:lnTo>
                  <a:lnTo>
                    <a:pt x="670" y="1666"/>
                  </a:lnTo>
                  <a:lnTo>
                    <a:pt x="673" y="1674"/>
                  </a:lnTo>
                  <a:lnTo>
                    <a:pt x="679" y="1679"/>
                  </a:lnTo>
                  <a:lnTo>
                    <a:pt x="686" y="1683"/>
                  </a:lnTo>
                  <a:lnTo>
                    <a:pt x="693" y="1684"/>
                  </a:lnTo>
                  <a:lnTo>
                    <a:pt x="700" y="1684"/>
                  </a:lnTo>
                  <a:lnTo>
                    <a:pt x="708" y="1681"/>
                  </a:lnTo>
                  <a:lnTo>
                    <a:pt x="708" y="1681"/>
                  </a:lnTo>
                  <a:lnTo>
                    <a:pt x="715" y="1677"/>
                  </a:lnTo>
                  <a:lnTo>
                    <a:pt x="720" y="1670"/>
                  </a:lnTo>
                  <a:lnTo>
                    <a:pt x="724" y="1663"/>
                  </a:lnTo>
                  <a:lnTo>
                    <a:pt x="726" y="1654"/>
                  </a:lnTo>
                  <a:lnTo>
                    <a:pt x="726" y="1654"/>
                  </a:lnTo>
                  <a:lnTo>
                    <a:pt x="728" y="1637"/>
                  </a:lnTo>
                  <a:lnTo>
                    <a:pt x="728" y="1637"/>
                  </a:lnTo>
                  <a:lnTo>
                    <a:pt x="731" y="1630"/>
                  </a:lnTo>
                  <a:lnTo>
                    <a:pt x="735" y="1623"/>
                  </a:lnTo>
                  <a:lnTo>
                    <a:pt x="735" y="1623"/>
                  </a:lnTo>
                  <a:lnTo>
                    <a:pt x="735" y="1616"/>
                  </a:lnTo>
                  <a:lnTo>
                    <a:pt x="735" y="1610"/>
                  </a:lnTo>
                  <a:lnTo>
                    <a:pt x="731" y="1598"/>
                  </a:lnTo>
                  <a:lnTo>
                    <a:pt x="731" y="1598"/>
                  </a:lnTo>
                  <a:lnTo>
                    <a:pt x="729" y="1583"/>
                  </a:lnTo>
                  <a:lnTo>
                    <a:pt x="731" y="1576"/>
                  </a:lnTo>
                  <a:lnTo>
                    <a:pt x="733" y="1569"/>
                  </a:lnTo>
                  <a:lnTo>
                    <a:pt x="733" y="1569"/>
                  </a:lnTo>
                  <a:lnTo>
                    <a:pt x="738" y="1563"/>
                  </a:lnTo>
                  <a:lnTo>
                    <a:pt x="744" y="1560"/>
                  </a:lnTo>
                  <a:lnTo>
                    <a:pt x="744" y="1560"/>
                  </a:lnTo>
                  <a:lnTo>
                    <a:pt x="748" y="1554"/>
                  </a:lnTo>
                  <a:lnTo>
                    <a:pt x="751" y="1549"/>
                  </a:lnTo>
                  <a:lnTo>
                    <a:pt x="751" y="1549"/>
                  </a:lnTo>
                  <a:lnTo>
                    <a:pt x="757" y="1542"/>
                  </a:lnTo>
                  <a:lnTo>
                    <a:pt x="762" y="1538"/>
                  </a:lnTo>
                  <a:lnTo>
                    <a:pt x="776" y="1529"/>
                  </a:lnTo>
                  <a:lnTo>
                    <a:pt x="776" y="1529"/>
                  </a:lnTo>
                  <a:lnTo>
                    <a:pt x="791" y="1522"/>
                  </a:lnTo>
                  <a:lnTo>
                    <a:pt x="804" y="1513"/>
                  </a:lnTo>
                  <a:lnTo>
                    <a:pt x="814" y="1502"/>
                  </a:lnTo>
                  <a:lnTo>
                    <a:pt x="820" y="1496"/>
                  </a:lnTo>
                  <a:lnTo>
                    <a:pt x="824" y="1489"/>
                  </a:lnTo>
                  <a:lnTo>
                    <a:pt x="824" y="1489"/>
                  </a:lnTo>
                  <a:lnTo>
                    <a:pt x="829" y="1482"/>
                  </a:lnTo>
                  <a:lnTo>
                    <a:pt x="833" y="1476"/>
                  </a:lnTo>
                  <a:lnTo>
                    <a:pt x="842" y="1466"/>
                  </a:lnTo>
                  <a:lnTo>
                    <a:pt x="842" y="1466"/>
                  </a:lnTo>
                  <a:lnTo>
                    <a:pt x="847" y="1460"/>
                  </a:lnTo>
                  <a:lnTo>
                    <a:pt x="852" y="1455"/>
                  </a:lnTo>
                  <a:lnTo>
                    <a:pt x="852" y="1455"/>
                  </a:lnTo>
                  <a:lnTo>
                    <a:pt x="858" y="1455"/>
                  </a:lnTo>
                  <a:lnTo>
                    <a:pt x="865" y="1453"/>
                  </a:lnTo>
                  <a:lnTo>
                    <a:pt x="871" y="1453"/>
                  </a:lnTo>
                  <a:lnTo>
                    <a:pt x="876" y="1449"/>
                  </a:lnTo>
                  <a:lnTo>
                    <a:pt x="876" y="1449"/>
                  </a:lnTo>
                  <a:lnTo>
                    <a:pt x="881" y="1446"/>
                  </a:lnTo>
                  <a:lnTo>
                    <a:pt x="885" y="1438"/>
                  </a:lnTo>
                  <a:lnTo>
                    <a:pt x="889" y="1433"/>
                  </a:lnTo>
                  <a:lnTo>
                    <a:pt x="894" y="1429"/>
                  </a:lnTo>
                  <a:lnTo>
                    <a:pt x="894" y="1429"/>
                  </a:lnTo>
                  <a:lnTo>
                    <a:pt x="898" y="1429"/>
                  </a:lnTo>
                  <a:lnTo>
                    <a:pt x="901" y="1431"/>
                  </a:lnTo>
                  <a:lnTo>
                    <a:pt x="909" y="1437"/>
                  </a:lnTo>
                  <a:lnTo>
                    <a:pt x="909" y="1437"/>
                  </a:lnTo>
                  <a:lnTo>
                    <a:pt x="912" y="1444"/>
                  </a:lnTo>
                  <a:lnTo>
                    <a:pt x="916" y="1451"/>
                  </a:lnTo>
                  <a:lnTo>
                    <a:pt x="919" y="1460"/>
                  </a:lnTo>
                  <a:lnTo>
                    <a:pt x="923" y="1467"/>
                  </a:lnTo>
                  <a:lnTo>
                    <a:pt x="923" y="1467"/>
                  </a:lnTo>
                  <a:lnTo>
                    <a:pt x="927" y="1469"/>
                  </a:lnTo>
                  <a:lnTo>
                    <a:pt x="929" y="1471"/>
                  </a:lnTo>
                  <a:lnTo>
                    <a:pt x="936" y="1475"/>
                  </a:lnTo>
                  <a:lnTo>
                    <a:pt x="936" y="1475"/>
                  </a:lnTo>
                  <a:lnTo>
                    <a:pt x="939" y="1478"/>
                  </a:lnTo>
                  <a:lnTo>
                    <a:pt x="941" y="1482"/>
                  </a:lnTo>
                  <a:lnTo>
                    <a:pt x="943" y="1491"/>
                  </a:lnTo>
                  <a:lnTo>
                    <a:pt x="943" y="1491"/>
                  </a:lnTo>
                  <a:lnTo>
                    <a:pt x="947" y="1500"/>
                  </a:lnTo>
                  <a:lnTo>
                    <a:pt x="952" y="1507"/>
                  </a:lnTo>
                  <a:lnTo>
                    <a:pt x="952" y="1507"/>
                  </a:lnTo>
                  <a:lnTo>
                    <a:pt x="954" y="1513"/>
                  </a:lnTo>
                  <a:lnTo>
                    <a:pt x="954" y="1518"/>
                  </a:lnTo>
                  <a:lnTo>
                    <a:pt x="952" y="1529"/>
                  </a:lnTo>
                  <a:lnTo>
                    <a:pt x="952" y="1529"/>
                  </a:lnTo>
                  <a:lnTo>
                    <a:pt x="950" y="1534"/>
                  </a:lnTo>
                  <a:lnTo>
                    <a:pt x="948" y="1540"/>
                  </a:lnTo>
                  <a:lnTo>
                    <a:pt x="948" y="1547"/>
                  </a:lnTo>
                  <a:lnTo>
                    <a:pt x="950" y="1549"/>
                  </a:lnTo>
                  <a:lnTo>
                    <a:pt x="952" y="1552"/>
                  </a:lnTo>
                  <a:lnTo>
                    <a:pt x="952" y="1552"/>
                  </a:lnTo>
                  <a:lnTo>
                    <a:pt x="956" y="1552"/>
                  </a:lnTo>
                  <a:lnTo>
                    <a:pt x="961" y="1551"/>
                  </a:lnTo>
                  <a:lnTo>
                    <a:pt x="970" y="1547"/>
                  </a:lnTo>
                  <a:lnTo>
                    <a:pt x="970" y="1547"/>
                  </a:lnTo>
                  <a:lnTo>
                    <a:pt x="979" y="1538"/>
                  </a:lnTo>
                  <a:lnTo>
                    <a:pt x="985" y="1536"/>
                  </a:lnTo>
                  <a:lnTo>
                    <a:pt x="988" y="1536"/>
                  </a:lnTo>
                  <a:lnTo>
                    <a:pt x="992" y="1538"/>
                  </a:lnTo>
                  <a:lnTo>
                    <a:pt x="992" y="1538"/>
                  </a:lnTo>
                  <a:lnTo>
                    <a:pt x="995" y="1543"/>
                  </a:lnTo>
                  <a:lnTo>
                    <a:pt x="999" y="1549"/>
                  </a:lnTo>
                  <a:lnTo>
                    <a:pt x="1005" y="1561"/>
                  </a:lnTo>
                  <a:lnTo>
                    <a:pt x="1008" y="1576"/>
                  </a:lnTo>
                  <a:lnTo>
                    <a:pt x="1010" y="1589"/>
                  </a:lnTo>
                  <a:lnTo>
                    <a:pt x="1010" y="1589"/>
                  </a:lnTo>
                  <a:lnTo>
                    <a:pt x="1015" y="1614"/>
                  </a:lnTo>
                  <a:lnTo>
                    <a:pt x="1019" y="1625"/>
                  </a:lnTo>
                  <a:lnTo>
                    <a:pt x="1021" y="1637"/>
                  </a:lnTo>
                  <a:lnTo>
                    <a:pt x="1021" y="1637"/>
                  </a:lnTo>
                  <a:lnTo>
                    <a:pt x="1021" y="1654"/>
                  </a:lnTo>
                  <a:lnTo>
                    <a:pt x="1019" y="1668"/>
                  </a:lnTo>
                  <a:lnTo>
                    <a:pt x="1019" y="1683"/>
                  </a:lnTo>
                  <a:lnTo>
                    <a:pt x="1021" y="1690"/>
                  </a:lnTo>
                  <a:lnTo>
                    <a:pt x="1024" y="1699"/>
                  </a:lnTo>
                  <a:lnTo>
                    <a:pt x="1024" y="1699"/>
                  </a:lnTo>
                  <a:lnTo>
                    <a:pt x="1030" y="1706"/>
                  </a:lnTo>
                  <a:lnTo>
                    <a:pt x="1035" y="1715"/>
                  </a:lnTo>
                  <a:lnTo>
                    <a:pt x="1035" y="1715"/>
                  </a:lnTo>
                  <a:lnTo>
                    <a:pt x="1039" y="1724"/>
                  </a:lnTo>
                  <a:lnTo>
                    <a:pt x="1041" y="1735"/>
                  </a:lnTo>
                  <a:lnTo>
                    <a:pt x="1043" y="1755"/>
                  </a:lnTo>
                  <a:lnTo>
                    <a:pt x="1043" y="1755"/>
                  </a:lnTo>
                  <a:lnTo>
                    <a:pt x="1046" y="1777"/>
                  </a:lnTo>
                  <a:lnTo>
                    <a:pt x="1048" y="1788"/>
                  </a:lnTo>
                  <a:lnTo>
                    <a:pt x="1053" y="1797"/>
                  </a:lnTo>
                  <a:lnTo>
                    <a:pt x="1053" y="1797"/>
                  </a:lnTo>
                  <a:lnTo>
                    <a:pt x="1062" y="1806"/>
                  </a:lnTo>
                  <a:lnTo>
                    <a:pt x="1071" y="1813"/>
                  </a:lnTo>
                  <a:lnTo>
                    <a:pt x="1071" y="1813"/>
                  </a:lnTo>
                  <a:lnTo>
                    <a:pt x="1077" y="1817"/>
                  </a:lnTo>
                  <a:lnTo>
                    <a:pt x="1084" y="1818"/>
                  </a:lnTo>
                  <a:lnTo>
                    <a:pt x="1090" y="1820"/>
                  </a:lnTo>
                  <a:lnTo>
                    <a:pt x="1097" y="1818"/>
                  </a:lnTo>
                  <a:lnTo>
                    <a:pt x="1097" y="1818"/>
                  </a:lnTo>
                  <a:lnTo>
                    <a:pt x="1099" y="1815"/>
                  </a:lnTo>
                  <a:lnTo>
                    <a:pt x="1100" y="1808"/>
                  </a:lnTo>
                  <a:lnTo>
                    <a:pt x="1099" y="1802"/>
                  </a:lnTo>
                  <a:lnTo>
                    <a:pt x="1097" y="1797"/>
                  </a:lnTo>
                  <a:lnTo>
                    <a:pt x="1097" y="1797"/>
                  </a:lnTo>
                  <a:lnTo>
                    <a:pt x="1091" y="1782"/>
                  </a:lnTo>
                  <a:lnTo>
                    <a:pt x="1086" y="1768"/>
                  </a:lnTo>
                  <a:lnTo>
                    <a:pt x="1086" y="1768"/>
                  </a:lnTo>
                  <a:lnTo>
                    <a:pt x="1082" y="1751"/>
                  </a:lnTo>
                  <a:lnTo>
                    <a:pt x="1079" y="1744"/>
                  </a:lnTo>
                  <a:lnTo>
                    <a:pt x="1075" y="1737"/>
                  </a:lnTo>
                  <a:lnTo>
                    <a:pt x="1075" y="1737"/>
                  </a:lnTo>
                  <a:lnTo>
                    <a:pt x="1071" y="1730"/>
                  </a:lnTo>
                  <a:lnTo>
                    <a:pt x="1064" y="1722"/>
                  </a:lnTo>
                  <a:lnTo>
                    <a:pt x="1052" y="1710"/>
                  </a:lnTo>
                  <a:lnTo>
                    <a:pt x="1041" y="1697"/>
                  </a:lnTo>
                  <a:lnTo>
                    <a:pt x="1035" y="1690"/>
                  </a:lnTo>
                  <a:lnTo>
                    <a:pt x="1032" y="1681"/>
                  </a:lnTo>
                  <a:lnTo>
                    <a:pt x="1032" y="1681"/>
                  </a:lnTo>
                  <a:lnTo>
                    <a:pt x="1030" y="1670"/>
                  </a:lnTo>
                  <a:lnTo>
                    <a:pt x="1032" y="1657"/>
                  </a:lnTo>
                  <a:lnTo>
                    <a:pt x="1033" y="1632"/>
                  </a:lnTo>
                  <a:lnTo>
                    <a:pt x="1033" y="1632"/>
                  </a:lnTo>
                  <a:lnTo>
                    <a:pt x="1037" y="1621"/>
                  </a:lnTo>
                  <a:lnTo>
                    <a:pt x="1039" y="1616"/>
                  </a:lnTo>
                  <a:lnTo>
                    <a:pt x="1043" y="1612"/>
                  </a:lnTo>
                  <a:lnTo>
                    <a:pt x="1043" y="1612"/>
                  </a:lnTo>
                  <a:lnTo>
                    <a:pt x="1048" y="1612"/>
                  </a:lnTo>
                  <a:lnTo>
                    <a:pt x="1053" y="1616"/>
                  </a:lnTo>
                  <a:lnTo>
                    <a:pt x="1066" y="1623"/>
                  </a:lnTo>
                  <a:lnTo>
                    <a:pt x="1066" y="1623"/>
                  </a:lnTo>
                  <a:lnTo>
                    <a:pt x="1073" y="1627"/>
                  </a:lnTo>
                  <a:lnTo>
                    <a:pt x="1081" y="1632"/>
                  </a:lnTo>
                  <a:lnTo>
                    <a:pt x="1088" y="1639"/>
                  </a:lnTo>
                  <a:lnTo>
                    <a:pt x="1093" y="1646"/>
                  </a:lnTo>
                  <a:lnTo>
                    <a:pt x="1093" y="1646"/>
                  </a:lnTo>
                  <a:lnTo>
                    <a:pt x="1102" y="1668"/>
                  </a:lnTo>
                  <a:lnTo>
                    <a:pt x="1110" y="1679"/>
                  </a:lnTo>
                  <a:lnTo>
                    <a:pt x="1117" y="1686"/>
                  </a:lnTo>
                  <a:lnTo>
                    <a:pt x="1117" y="1686"/>
                  </a:lnTo>
                  <a:lnTo>
                    <a:pt x="1122" y="1690"/>
                  </a:lnTo>
                  <a:lnTo>
                    <a:pt x="1128" y="1688"/>
                  </a:lnTo>
                  <a:lnTo>
                    <a:pt x="1133" y="1684"/>
                  </a:lnTo>
                  <a:lnTo>
                    <a:pt x="1138" y="1677"/>
                  </a:lnTo>
                  <a:lnTo>
                    <a:pt x="1138" y="1677"/>
                  </a:lnTo>
                  <a:lnTo>
                    <a:pt x="1144" y="1668"/>
                  </a:lnTo>
                  <a:lnTo>
                    <a:pt x="1151" y="1661"/>
                  </a:lnTo>
                  <a:lnTo>
                    <a:pt x="1166" y="1645"/>
                  </a:lnTo>
                  <a:lnTo>
                    <a:pt x="1166" y="1645"/>
                  </a:lnTo>
                  <a:lnTo>
                    <a:pt x="1175" y="1637"/>
                  </a:lnTo>
                  <a:lnTo>
                    <a:pt x="1180" y="1627"/>
                  </a:lnTo>
                  <a:lnTo>
                    <a:pt x="1180" y="1627"/>
                  </a:lnTo>
                  <a:lnTo>
                    <a:pt x="1182" y="1618"/>
                  </a:lnTo>
                  <a:lnTo>
                    <a:pt x="1184" y="1608"/>
                  </a:lnTo>
                  <a:lnTo>
                    <a:pt x="1182" y="1589"/>
                  </a:lnTo>
                  <a:lnTo>
                    <a:pt x="1178" y="1570"/>
                  </a:lnTo>
                  <a:lnTo>
                    <a:pt x="1171" y="1552"/>
                  </a:lnTo>
                  <a:lnTo>
                    <a:pt x="1171" y="1552"/>
                  </a:lnTo>
                  <a:lnTo>
                    <a:pt x="1160" y="1538"/>
                  </a:lnTo>
                  <a:lnTo>
                    <a:pt x="1149" y="1525"/>
                  </a:lnTo>
                  <a:lnTo>
                    <a:pt x="1140" y="1509"/>
                  </a:lnTo>
                  <a:lnTo>
                    <a:pt x="1137" y="1502"/>
                  </a:lnTo>
                  <a:lnTo>
                    <a:pt x="1137" y="1494"/>
                  </a:lnTo>
                  <a:lnTo>
                    <a:pt x="1137" y="1494"/>
                  </a:lnTo>
                  <a:lnTo>
                    <a:pt x="1137" y="1482"/>
                  </a:lnTo>
                  <a:lnTo>
                    <a:pt x="1140" y="1471"/>
                  </a:lnTo>
                  <a:lnTo>
                    <a:pt x="1146" y="1460"/>
                  </a:lnTo>
                  <a:lnTo>
                    <a:pt x="1153" y="1453"/>
                  </a:lnTo>
                  <a:lnTo>
                    <a:pt x="1160" y="1447"/>
                  </a:lnTo>
                  <a:lnTo>
                    <a:pt x="1169" y="1446"/>
                  </a:lnTo>
                  <a:lnTo>
                    <a:pt x="1175" y="1446"/>
                  </a:lnTo>
                  <a:lnTo>
                    <a:pt x="1180" y="1447"/>
                  </a:lnTo>
                  <a:lnTo>
                    <a:pt x="1186" y="1451"/>
                  </a:lnTo>
                  <a:lnTo>
                    <a:pt x="1189" y="1456"/>
                  </a:lnTo>
                  <a:lnTo>
                    <a:pt x="1189" y="1456"/>
                  </a:lnTo>
                  <a:lnTo>
                    <a:pt x="1195" y="1460"/>
                  </a:lnTo>
                  <a:lnTo>
                    <a:pt x="1198" y="1460"/>
                  </a:lnTo>
                  <a:lnTo>
                    <a:pt x="1202" y="1458"/>
                  </a:lnTo>
                  <a:lnTo>
                    <a:pt x="1205" y="1453"/>
                  </a:lnTo>
                  <a:lnTo>
                    <a:pt x="1205" y="1453"/>
                  </a:lnTo>
                  <a:lnTo>
                    <a:pt x="1213" y="1444"/>
                  </a:lnTo>
                  <a:lnTo>
                    <a:pt x="1220" y="1438"/>
                  </a:lnTo>
                  <a:lnTo>
                    <a:pt x="1227" y="1435"/>
                  </a:lnTo>
                  <a:lnTo>
                    <a:pt x="1238" y="1431"/>
                  </a:lnTo>
                  <a:lnTo>
                    <a:pt x="1238" y="1431"/>
                  </a:lnTo>
                  <a:lnTo>
                    <a:pt x="1262" y="1426"/>
                  </a:lnTo>
                  <a:lnTo>
                    <a:pt x="1274" y="1422"/>
                  </a:lnTo>
                  <a:lnTo>
                    <a:pt x="1285" y="1419"/>
                  </a:lnTo>
                  <a:lnTo>
                    <a:pt x="1285" y="1419"/>
                  </a:lnTo>
                  <a:lnTo>
                    <a:pt x="1292" y="1413"/>
                  </a:lnTo>
                  <a:lnTo>
                    <a:pt x="1300" y="1408"/>
                  </a:lnTo>
                  <a:lnTo>
                    <a:pt x="1300" y="1408"/>
                  </a:lnTo>
                  <a:lnTo>
                    <a:pt x="1305" y="1402"/>
                  </a:lnTo>
                  <a:lnTo>
                    <a:pt x="1309" y="1395"/>
                  </a:lnTo>
                  <a:lnTo>
                    <a:pt x="1316" y="1382"/>
                  </a:lnTo>
                  <a:lnTo>
                    <a:pt x="1319" y="1366"/>
                  </a:lnTo>
                  <a:lnTo>
                    <a:pt x="1325" y="1352"/>
                  </a:lnTo>
                  <a:lnTo>
                    <a:pt x="1325" y="1352"/>
                  </a:lnTo>
                  <a:lnTo>
                    <a:pt x="1329" y="1344"/>
                  </a:lnTo>
                  <a:lnTo>
                    <a:pt x="1332" y="1339"/>
                  </a:lnTo>
                  <a:lnTo>
                    <a:pt x="1343" y="1328"/>
                  </a:lnTo>
                  <a:lnTo>
                    <a:pt x="1352" y="1315"/>
                  </a:lnTo>
                  <a:lnTo>
                    <a:pt x="1357" y="1310"/>
                  </a:lnTo>
                  <a:lnTo>
                    <a:pt x="1361" y="1303"/>
                  </a:lnTo>
                  <a:lnTo>
                    <a:pt x="1361" y="1303"/>
                  </a:lnTo>
                  <a:lnTo>
                    <a:pt x="1363" y="1295"/>
                  </a:lnTo>
                  <a:lnTo>
                    <a:pt x="1361" y="1290"/>
                  </a:lnTo>
                  <a:lnTo>
                    <a:pt x="1359" y="1285"/>
                  </a:lnTo>
                  <a:lnTo>
                    <a:pt x="1356" y="1279"/>
                  </a:lnTo>
                  <a:lnTo>
                    <a:pt x="1356" y="1279"/>
                  </a:lnTo>
                  <a:lnTo>
                    <a:pt x="1352" y="1274"/>
                  </a:lnTo>
                  <a:lnTo>
                    <a:pt x="1352" y="1268"/>
                  </a:lnTo>
                  <a:lnTo>
                    <a:pt x="1356" y="1257"/>
                  </a:lnTo>
                  <a:lnTo>
                    <a:pt x="1356" y="1257"/>
                  </a:lnTo>
                  <a:lnTo>
                    <a:pt x="1356" y="1245"/>
                  </a:lnTo>
                  <a:lnTo>
                    <a:pt x="1356" y="1245"/>
                  </a:lnTo>
                  <a:lnTo>
                    <a:pt x="1354" y="1236"/>
                  </a:lnTo>
                  <a:lnTo>
                    <a:pt x="1348" y="1227"/>
                  </a:lnTo>
                  <a:lnTo>
                    <a:pt x="1343" y="1218"/>
                  </a:lnTo>
                  <a:lnTo>
                    <a:pt x="1341" y="1214"/>
                  </a:lnTo>
                  <a:lnTo>
                    <a:pt x="1339" y="1209"/>
                  </a:lnTo>
                  <a:lnTo>
                    <a:pt x="1339" y="1209"/>
                  </a:lnTo>
                  <a:lnTo>
                    <a:pt x="1339" y="1203"/>
                  </a:lnTo>
                  <a:lnTo>
                    <a:pt x="1341" y="1200"/>
                  </a:lnTo>
                  <a:lnTo>
                    <a:pt x="1341" y="1194"/>
                  </a:lnTo>
                  <a:lnTo>
                    <a:pt x="1341" y="1189"/>
                  </a:lnTo>
                  <a:lnTo>
                    <a:pt x="1341" y="1189"/>
                  </a:lnTo>
                  <a:lnTo>
                    <a:pt x="1338" y="1174"/>
                  </a:lnTo>
                  <a:lnTo>
                    <a:pt x="1336" y="1167"/>
                  </a:lnTo>
                  <a:lnTo>
                    <a:pt x="1338" y="1158"/>
                  </a:lnTo>
                  <a:lnTo>
                    <a:pt x="1338" y="1158"/>
                  </a:lnTo>
                  <a:lnTo>
                    <a:pt x="1339" y="1154"/>
                  </a:lnTo>
                  <a:lnTo>
                    <a:pt x="1343" y="1151"/>
                  </a:lnTo>
                  <a:lnTo>
                    <a:pt x="1354" y="1147"/>
                  </a:lnTo>
                  <a:lnTo>
                    <a:pt x="1363" y="1142"/>
                  </a:lnTo>
                  <a:lnTo>
                    <a:pt x="1367" y="1140"/>
                  </a:lnTo>
                  <a:lnTo>
                    <a:pt x="1368" y="1136"/>
                  </a:lnTo>
                  <a:lnTo>
                    <a:pt x="1368" y="1136"/>
                  </a:lnTo>
                  <a:lnTo>
                    <a:pt x="1368" y="1131"/>
                  </a:lnTo>
                  <a:lnTo>
                    <a:pt x="1365" y="1125"/>
                  </a:lnTo>
                  <a:lnTo>
                    <a:pt x="1361" y="1124"/>
                  </a:lnTo>
                  <a:lnTo>
                    <a:pt x="1357" y="1120"/>
                  </a:lnTo>
                  <a:lnTo>
                    <a:pt x="1357" y="1120"/>
                  </a:lnTo>
                  <a:lnTo>
                    <a:pt x="1345" y="1118"/>
                  </a:lnTo>
                  <a:lnTo>
                    <a:pt x="1330" y="1118"/>
                  </a:lnTo>
                  <a:lnTo>
                    <a:pt x="1325" y="1116"/>
                  </a:lnTo>
                  <a:lnTo>
                    <a:pt x="1319" y="1113"/>
                  </a:lnTo>
                  <a:lnTo>
                    <a:pt x="1314" y="1109"/>
                  </a:lnTo>
                  <a:lnTo>
                    <a:pt x="1312" y="1104"/>
                  </a:lnTo>
                  <a:lnTo>
                    <a:pt x="1312" y="1104"/>
                  </a:lnTo>
                  <a:lnTo>
                    <a:pt x="1310" y="1096"/>
                  </a:lnTo>
                  <a:lnTo>
                    <a:pt x="1310" y="1091"/>
                  </a:lnTo>
                  <a:lnTo>
                    <a:pt x="1314" y="1086"/>
                  </a:lnTo>
                  <a:lnTo>
                    <a:pt x="1318" y="1082"/>
                  </a:lnTo>
                  <a:lnTo>
                    <a:pt x="1329" y="1077"/>
                  </a:lnTo>
                  <a:lnTo>
                    <a:pt x="1338" y="1073"/>
                  </a:lnTo>
                  <a:lnTo>
                    <a:pt x="1338" y="1073"/>
                  </a:lnTo>
                  <a:lnTo>
                    <a:pt x="1347" y="1064"/>
                  </a:lnTo>
                  <a:lnTo>
                    <a:pt x="1352" y="1060"/>
                  </a:lnTo>
                  <a:lnTo>
                    <a:pt x="1357" y="1058"/>
                  </a:lnTo>
                  <a:lnTo>
                    <a:pt x="1357" y="1058"/>
                  </a:lnTo>
                  <a:lnTo>
                    <a:pt x="1361" y="1058"/>
                  </a:lnTo>
                  <a:lnTo>
                    <a:pt x="1367" y="1060"/>
                  </a:lnTo>
                  <a:lnTo>
                    <a:pt x="1370" y="1062"/>
                  </a:lnTo>
                  <a:lnTo>
                    <a:pt x="1374" y="1066"/>
                  </a:lnTo>
                  <a:lnTo>
                    <a:pt x="1374" y="1066"/>
                  </a:lnTo>
                  <a:lnTo>
                    <a:pt x="1374" y="1069"/>
                  </a:lnTo>
                  <a:lnTo>
                    <a:pt x="1374" y="1071"/>
                  </a:lnTo>
                  <a:lnTo>
                    <a:pt x="1370" y="1077"/>
                  </a:lnTo>
                  <a:lnTo>
                    <a:pt x="1370" y="1077"/>
                  </a:lnTo>
                  <a:lnTo>
                    <a:pt x="1368" y="1082"/>
                  </a:lnTo>
                  <a:lnTo>
                    <a:pt x="1370" y="1087"/>
                  </a:lnTo>
                  <a:lnTo>
                    <a:pt x="1374" y="1089"/>
                  </a:lnTo>
                  <a:lnTo>
                    <a:pt x="1379" y="1087"/>
                  </a:lnTo>
                  <a:lnTo>
                    <a:pt x="1379" y="1087"/>
                  </a:lnTo>
                  <a:lnTo>
                    <a:pt x="1392" y="1084"/>
                  </a:lnTo>
                  <a:lnTo>
                    <a:pt x="1397" y="1084"/>
                  </a:lnTo>
                  <a:lnTo>
                    <a:pt x="1403" y="1086"/>
                  </a:lnTo>
                  <a:lnTo>
                    <a:pt x="1406" y="1087"/>
                  </a:lnTo>
                  <a:lnTo>
                    <a:pt x="1410" y="1089"/>
                  </a:lnTo>
                  <a:lnTo>
                    <a:pt x="1417" y="1102"/>
                  </a:lnTo>
                  <a:lnTo>
                    <a:pt x="1417" y="1102"/>
                  </a:lnTo>
                  <a:lnTo>
                    <a:pt x="1421" y="1107"/>
                  </a:lnTo>
                  <a:lnTo>
                    <a:pt x="1426" y="1113"/>
                  </a:lnTo>
                  <a:lnTo>
                    <a:pt x="1437" y="1124"/>
                  </a:lnTo>
                  <a:lnTo>
                    <a:pt x="1437" y="1124"/>
                  </a:lnTo>
                  <a:lnTo>
                    <a:pt x="1441" y="1131"/>
                  </a:lnTo>
                  <a:lnTo>
                    <a:pt x="1444" y="1138"/>
                  </a:lnTo>
                  <a:lnTo>
                    <a:pt x="1446" y="1156"/>
                  </a:lnTo>
                  <a:lnTo>
                    <a:pt x="1446" y="1156"/>
                  </a:lnTo>
                  <a:lnTo>
                    <a:pt x="1446" y="1171"/>
                  </a:lnTo>
                  <a:lnTo>
                    <a:pt x="1446" y="1176"/>
                  </a:lnTo>
                  <a:lnTo>
                    <a:pt x="1450" y="1181"/>
                  </a:lnTo>
                  <a:lnTo>
                    <a:pt x="1450" y="1181"/>
                  </a:lnTo>
                  <a:lnTo>
                    <a:pt x="1455" y="1185"/>
                  </a:lnTo>
                  <a:lnTo>
                    <a:pt x="1461" y="1185"/>
                  </a:lnTo>
                  <a:lnTo>
                    <a:pt x="1466" y="1183"/>
                  </a:lnTo>
                  <a:lnTo>
                    <a:pt x="1470" y="1180"/>
                  </a:lnTo>
                  <a:lnTo>
                    <a:pt x="1470" y="1180"/>
                  </a:lnTo>
                  <a:lnTo>
                    <a:pt x="1477" y="1171"/>
                  </a:lnTo>
                  <a:lnTo>
                    <a:pt x="1479" y="1162"/>
                  </a:lnTo>
                  <a:lnTo>
                    <a:pt x="1477" y="1151"/>
                  </a:lnTo>
                  <a:lnTo>
                    <a:pt x="1473" y="1142"/>
                  </a:lnTo>
                  <a:lnTo>
                    <a:pt x="1464" y="1124"/>
                  </a:lnTo>
                  <a:lnTo>
                    <a:pt x="1462" y="1115"/>
                  </a:lnTo>
                  <a:lnTo>
                    <a:pt x="1462" y="1105"/>
                  </a:lnTo>
                  <a:lnTo>
                    <a:pt x="1462" y="1105"/>
                  </a:lnTo>
                  <a:lnTo>
                    <a:pt x="1466" y="1093"/>
                  </a:lnTo>
                  <a:lnTo>
                    <a:pt x="1472" y="1084"/>
                  </a:lnTo>
                  <a:lnTo>
                    <a:pt x="1477" y="1073"/>
                  </a:lnTo>
                  <a:lnTo>
                    <a:pt x="1481" y="1060"/>
                  </a:lnTo>
                  <a:lnTo>
                    <a:pt x="1481" y="1060"/>
                  </a:lnTo>
                  <a:lnTo>
                    <a:pt x="1482" y="1046"/>
                  </a:lnTo>
                  <a:lnTo>
                    <a:pt x="1484" y="1039"/>
                  </a:lnTo>
                  <a:lnTo>
                    <a:pt x="1486" y="1033"/>
                  </a:lnTo>
                  <a:lnTo>
                    <a:pt x="1486" y="1033"/>
                  </a:lnTo>
                  <a:lnTo>
                    <a:pt x="1493" y="1022"/>
                  </a:lnTo>
                  <a:lnTo>
                    <a:pt x="1500" y="1011"/>
                  </a:lnTo>
                  <a:lnTo>
                    <a:pt x="1500" y="1011"/>
                  </a:lnTo>
                  <a:lnTo>
                    <a:pt x="1504" y="1006"/>
                  </a:lnTo>
                  <a:lnTo>
                    <a:pt x="1508" y="1002"/>
                  </a:lnTo>
                  <a:lnTo>
                    <a:pt x="1511" y="1002"/>
                  </a:lnTo>
                  <a:lnTo>
                    <a:pt x="1517" y="1001"/>
                  </a:lnTo>
                  <a:lnTo>
                    <a:pt x="1526" y="1004"/>
                  </a:lnTo>
                  <a:lnTo>
                    <a:pt x="1538" y="1006"/>
                  </a:lnTo>
                  <a:lnTo>
                    <a:pt x="1538" y="1006"/>
                  </a:lnTo>
                  <a:lnTo>
                    <a:pt x="1549" y="1006"/>
                  </a:lnTo>
                  <a:lnTo>
                    <a:pt x="1560" y="1004"/>
                  </a:lnTo>
                  <a:lnTo>
                    <a:pt x="1569" y="997"/>
                  </a:lnTo>
                  <a:lnTo>
                    <a:pt x="1573" y="993"/>
                  </a:lnTo>
                  <a:lnTo>
                    <a:pt x="1575" y="988"/>
                  </a:lnTo>
                  <a:lnTo>
                    <a:pt x="1575" y="988"/>
                  </a:lnTo>
                  <a:lnTo>
                    <a:pt x="1582" y="975"/>
                  </a:lnTo>
                  <a:lnTo>
                    <a:pt x="1593" y="963"/>
                  </a:lnTo>
                  <a:lnTo>
                    <a:pt x="1593" y="963"/>
                  </a:lnTo>
                  <a:lnTo>
                    <a:pt x="1605" y="944"/>
                  </a:lnTo>
                  <a:lnTo>
                    <a:pt x="1618" y="928"/>
                  </a:lnTo>
                  <a:lnTo>
                    <a:pt x="1618" y="928"/>
                  </a:lnTo>
                  <a:lnTo>
                    <a:pt x="1629" y="908"/>
                  </a:lnTo>
                  <a:lnTo>
                    <a:pt x="1640" y="888"/>
                  </a:lnTo>
                  <a:lnTo>
                    <a:pt x="1640" y="888"/>
                  </a:lnTo>
                  <a:lnTo>
                    <a:pt x="1645" y="879"/>
                  </a:lnTo>
                  <a:lnTo>
                    <a:pt x="1649" y="870"/>
                  </a:lnTo>
                  <a:lnTo>
                    <a:pt x="1651" y="861"/>
                  </a:lnTo>
                  <a:lnTo>
                    <a:pt x="1651" y="850"/>
                  </a:lnTo>
                  <a:lnTo>
                    <a:pt x="1651" y="850"/>
                  </a:lnTo>
                  <a:lnTo>
                    <a:pt x="1651" y="830"/>
                  </a:lnTo>
                  <a:lnTo>
                    <a:pt x="1649" y="809"/>
                  </a:lnTo>
                  <a:lnTo>
                    <a:pt x="1649" y="809"/>
                  </a:lnTo>
                  <a:lnTo>
                    <a:pt x="1647" y="792"/>
                  </a:lnTo>
                  <a:lnTo>
                    <a:pt x="1645" y="785"/>
                  </a:lnTo>
                  <a:lnTo>
                    <a:pt x="1642" y="780"/>
                  </a:lnTo>
                  <a:lnTo>
                    <a:pt x="1642" y="780"/>
                  </a:lnTo>
                  <a:lnTo>
                    <a:pt x="1638" y="773"/>
                  </a:lnTo>
                  <a:lnTo>
                    <a:pt x="1633" y="769"/>
                  </a:lnTo>
                  <a:lnTo>
                    <a:pt x="1629" y="767"/>
                  </a:lnTo>
                  <a:lnTo>
                    <a:pt x="1624" y="767"/>
                  </a:lnTo>
                  <a:lnTo>
                    <a:pt x="1613" y="769"/>
                  </a:lnTo>
                  <a:lnTo>
                    <a:pt x="1600" y="769"/>
                  </a:lnTo>
                  <a:lnTo>
                    <a:pt x="1600" y="769"/>
                  </a:lnTo>
                  <a:lnTo>
                    <a:pt x="1595" y="767"/>
                  </a:lnTo>
                  <a:lnTo>
                    <a:pt x="1591" y="765"/>
                  </a:lnTo>
                  <a:lnTo>
                    <a:pt x="1584" y="758"/>
                  </a:lnTo>
                  <a:lnTo>
                    <a:pt x="1580" y="749"/>
                  </a:lnTo>
                  <a:lnTo>
                    <a:pt x="1578" y="740"/>
                  </a:lnTo>
                  <a:lnTo>
                    <a:pt x="1578" y="740"/>
                  </a:lnTo>
                  <a:lnTo>
                    <a:pt x="1582" y="733"/>
                  </a:lnTo>
                  <a:lnTo>
                    <a:pt x="1586" y="725"/>
                  </a:lnTo>
                  <a:lnTo>
                    <a:pt x="1591" y="720"/>
                  </a:lnTo>
                  <a:lnTo>
                    <a:pt x="1596" y="716"/>
                  </a:lnTo>
                  <a:lnTo>
                    <a:pt x="1596" y="716"/>
                  </a:lnTo>
                  <a:lnTo>
                    <a:pt x="1615" y="704"/>
                  </a:lnTo>
                  <a:lnTo>
                    <a:pt x="1629" y="689"/>
                  </a:lnTo>
                  <a:lnTo>
                    <a:pt x="1629" y="689"/>
                  </a:lnTo>
                  <a:lnTo>
                    <a:pt x="1636" y="682"/>
                  </a:lnTo>
                  <a:lnTo>
                    <a:pt x="1642" y="675"/>
                  </a:lnTo>
                  <a:lnTo>
                    <a:pt x="1642" y="675"/>
                  </a:lnTo>
                  <a:lnTo>
                    <a:pt x="1643" y="668"/>
                  </a:lnTo>
                  <a:lnTo>
                    <a:pt x="1645" y="659"/>
                  </a:lnTo>
                  <a:lnTo>
                    <a:pt x="1649" y="651"/>
                  </a:lnTo>
                  <a:lnTo>
                    <a:pt x="1653" y="644"/>
                  </a:lnTo>
                  <a:lnTo>
                    <a:pt x="1653" y="644"/>
                  </a:lnTo>
                  <a:lnTo>
                    <a:pt x="1662" y="635"/>
                  </a:lnTo>
                  <a:lnTo>
                    <a:pt x="1674" y="628"/>
                  </a:lnTo>
                  <a:lnTo>
                    <a:pt x="1687" y="626"/>
                  </a:lnTo>
                  <a:lnTo>
                    <a:pt x="1700" y="626"/>
                  </a:lnTo>
                  <a:lnTo>
                    <a:pt x="1700" y="626"/>
                  </a:lnTo>
                  <a:lnTo>
                    <a:pt x="1721" y="628"/>
                  </a:lnTo>
                  <a:lnTo>
                    <a:pt x="1743" y="630"/>
                  </a:lnTo>
                  <a:lnTo>
                    <a:pt x="1752" y="630"/>
                  </a:lnTo>
                  <a:lnTo>
                    <a:pt x="1763" y="628"/>
                  </a:lnTo>
                  <a:lnTo>
                    <a:pt x="1774" y="626"/>
                  </a:lnTo>
                  <a:lnTo>
                    <a:pt x="1783" y="621"/>
                  </a:lnTo>
                  <a:lnTo>
                    <a:pt x="1783" y="621"/>
                  </a:lnTo>
                  <a:lnTo>
                    <a:pt x="1790" y="617"/>
                  </a:lnTo>
                  <a:lnTo>
                    <a:pt x="1799" y="615"/>
                  </a:lnTo>
                  <a:lnTo>
                    <a:pt x="1806" y="613"/>
                  </a:lnTo>
                  <a:lnTo>
                    <a:pt x="1814" y="615"/>
                  </a:lnTo>
                  <a:lnTo>
                    <a:pt x="1814" y="615"/>
                  </a:lnTo>
                  <a:lnTo>
                    <a:pt x="1819" y="617"/>
                  </a:lnTo>
                  <a:lnTo>
                    <a:pt x="1823" y="619"/>
                  </a:lnTo>
                  <a:lnTo>
                    <a:pt x="1826" y="626"/>
                  </a:lnTo>
                  <a:lnTo>
                    <a:pt x="1826" y="626"/>
                  </a:lnTo>
                  <a:lnTo>
                    <a:pt x="1834" y="635"/>
                  </a:lnTo>
                  <a:lnTo>
                    <a:pt x="1839" y="640"/>
                  </a:lnTo>
                  <a:lnTo>
                    <a:pt x="1844" y="642"/>
                  </a:lnTo>
                  <a:lnTo>
                    <a:pt x="1850" y="640"/>
                  </a:lnTo>
                  <a:lnTo>
                    <a:pt x="1855" y="637"/>
                  </a:lnTo>
                  <a:lnTo>
                    <a:pt x="1861" y="631"/>
                  </a:lnTo>
                  <a:lnTo>
                    <a:pt x="1864" y="624"/>
                  </a:lnTo>
                  <a:lnTo>
                    <a:pt x="1868" y="615"/>
                  </a:lnTo>
                  <a:lnTo>
                    <a:pt x="1868" y="615"/>
                  </a:lnTo>
                  <a:lnTo>
                    <a:pt x="1872" y="604"/>
                  </a:lnTo>
                  <a:lnTo>
                    <a:pt x="1877" y="597"/>
                  </a:lnTo>
                  <a:lnTo>
                    <a:pt x="1891" y="583"/>
                  </a:lnTo>
                  <a:lnTo>
                    <a:pt x="1891" y="583"/>
                  </a:lnTo>
                  <a:lnTo>
                    <a:pt x="1900" y="573"/>
                  </a:lnTo>
                  <a:lnTo>
                    <a:pt x="1910" y="570"/>
                  </a:lnTo>
                  <a:lnTo>
                    <a:pt x="1919" y="568"/>
                  </a:lnTo>
                  <a:lnTo>
                    <a:pt x="1931" y="568"/>
                  </a:lnTo>
                  <a:lnTo>
                    <a:pt x="1931" y="568"/>
                  </a:lnTo>
                  <a:lnTo>
                    <a:pt x="1937" y="570"/>
                  </a:lnTo>
                  <a:lnTo>
                    <a:pt x="1938" y="572"/>
                  </a:lnTo>
                  <a:lnTo>
                    <a:pt x="1944" y="579"/>
                  </a:lnTo>
                  <a:lnTo>
                    <a:pt x="1944" y="579"/>
                  </a:lnTo>
                  <a:lnTo>
                    <a:pt x="1951" y="581"/>
                  </a:lnTo>
                  <a:lnTo>
                    <a:pt x="1955" y="583"/>
                  </a:lnTo>
                  <a:lnTo>
                    <a:pt x="1958" y="581"/>
                  </a:lnTo>
                  <a:lnTo>
                    <a:pt x="1962" y="577"/>
                  </a:lnTo>
                  <a:lnTo>
                    <a:pt x="1967" y="566"/>
                  </a:lnTo>
                  <a:lnTo>
                    <a:pt x="1973" y="557"/>
                  </a:lnTo>
                  <a:lnTo>
                    <a:pt x="1973" y="557"/>
                  </a:lnTo>
                  <a:lnTo>
                    <a:pt x="1980" y="550"/>
                  </a:lnTo>
                  <a:lnTo>
                    <a:pt x="1991" y="545"/>
                  </a:lnTo>
                  <a:lnTo>
                    <a:pt x="1995" y="545"/>
                  </a:lnTo>
                  <a:lnTo>
                    <a:pt x="2000" y="545"/>
                  </a:lnTo>
                  <a:lnTo>
                    <a:pt x="2004" y="548"/>
                  </a:lnTo>
                  <a:lnTo>
                    <a:pt x="2005" y="554"/>
                  </a:lnTo>
                  <a:lnTo>
                    <a:pt x="2005" y="554"/>
                  </a:lnTo>
                  <a:lnTo>
                    <a:pt x="2005" y="559"/>
                  </a:lnTo>
                  <a:lnTo>
                    <a:pt x="2005" y="564"/>
                  </a:lnTo>
                  <a:lnTo>
                    <a:pt x="2000" y="573"/>
                  </a:lnTo>
                  <a:lnTo>
                    <a:pt x="1995" y="583"/>
                  </a:lnTo>
                  <a:lnTo>
                    <a:pt x="1987" y="592"/>
                  </a:lnTo>
                  <a:lnTo>
                    <a:pt x="1987" y="592"/>
                  </a:lnTo>
                  <a:lnTo>
                    <a:pt x="1978" y="602"/>
                  </a:lnTo>
                  <a:lnTo>
                    <a:pt x="1971" y="613"/>
                  </a:lnTo>
                  <a:lnTo>
                    <a:pt x="1962" y="624"/>
                  </a:lnTo>
                  <a:lnTo>
                    <a:pt x="1953" y="635"/>
                  </a:lnTo>
                  <a:lnTo>
                    <a:pt x="1953" y="635"/>
                  </a:lnTo>
                  <a:lnTo>
                    <a:pt x="1946" y="640"/>
                  </a:lnTo>
                  <a:lnTo>
                    <a:pt x="1937" y="644"/>
                  </a:lnTo>
                  <a:lnTo>
                    <a:pt x="1929" y="648"/>
                  </a:lnTo>
                  <a:lnTo>
                    <a:pt x="1920" y="653"/>
                  </a:lnTo>
                  <a:lnTo>
                    <a:pt x="1920" y="653"/>
                  </a:lnTo>
                  <a:lnTo>
                    <a:pt x="1910" y="662"/>
                  </a:lnTo>
                  <a:lnTo>
                    <a:pt x="1900" y="673"/>
                  </a:lnTo>
                  <a:lnTo>
                    <a:pt x="1893" y="686"/>
                  </a:lnTo>
                  <a:lnTo>
                    <a:pt x="1890" y="700"/>
                  </a:lnTo>
                  <a:lnTo>
                    <a:pt x="1886" y="715"/>
                  </a:lnTo>
                  <a:lnTo>
                    <a:pt x="1884" y="729"/>
                  </a:lnTo>
                  <a:lnTo>
                    <a:pt x="1882" y="758"/>
                  </a:lnTo>
                  <a:lnTo>
                    <a:pt x="1882" y="758"/>
                  </a:lnTo>
                  <a:lnTo>
                    <a:pt x="1882" y="774"/>
                  </a:lnTo>
                  <a:lnTo>
                    <a:pt x="1884" y="785"/>
                  </a:lnTo>
                  <a:lnTo>
                    <a:pt x="1888" y="796"/>
                  </a:lnTo>
                  <a:lnTo>
                    <a:pt x="1891" y="805"/>
                  </a:lnTo>
                  <a:lnTo>
                    <a:pt x="1899" y="812"/>
                  </a:lnTo>
                  <a:lnTo>
                    <a:pt x="1902" y="814"/>
                  </a:lnTo>
                  <a:lnTo>
                    <a:pt x="1906" y="814"/>
                  </a:lnTo>
                  <a:lnTo>
                    <a:pt x="1910" y="816"/>
                  </a:lnTo>
                  <a:lnTo>
                    <a:pt x="1915" y="814"/>
                  </a:lnTo>
                  <a:lnTo>
                    <a:pt x="1915" y="814"/>
                  </a:lnTo>
                  <a:lnTo>
                    <a:pt x="1920" y="811"/>
                  </a:lnTo>
                  <a:lnTo>
                    <a:pt x="1926" y="805"/>
                  </a:lnTo>
                  <a:lnTo>
                    <a:pt x="1928" y="798"/>
                  </a:lnTo>
                  <a:lnTo>
                    <a:pt x="1929" y="789"/>
                  </a:lnTo>
                  <a:lnTo>
                    <a:pt x="1931" y="773"/>
                  </a:lnTo>
                  <a:lnTo>
                    <a:pt x="1935" y="765"/>
                  </a:lnTo>
                  <a:lnTo>
                    <a:pt x="1938" y="760"/>
                  </a:lnTo>
                  <a:lnTo>
                    <a:pt x="1938" y="760"/>
                  </a:lnTo>
                  <a:lnTo>
                    <a:pt x="1946" y="756"/>
                  </a:lnTo>
                  <a:lnTo>
                    <a:pt x="1953" y="754"/>
                  </a:lnTo>
                  <a:lnTo>
                    <a:pt x="1962" y="751"/>
                  </a:lnTo>
                  <a:lnTo>
                    <a:pt x="1967" y="747"/>
                  </a:lnTo>
                  <a:lnTo>
                    <a:pt x="1967" y="747"/>
                  </a:lnTo>
                  <a:lnTo>
                    <a:pt x="1971" y="742"/>
                  </a:lnTo>
                  <a:lnTo>
                    <a:pt x="1973" y="736"/>
                  </a:lnTo>
                  <a:lnTo>
                    <a:pt x="1977" y="724"/>
                  </a:lnTo>
                  <a:lnTo>
                    <a:pt x="1977" y="724"/>
                  </a:lnTo>
                  <a:lnTo>
                    <a:pt x="1978" y="718"/>
                  </a:lnTo>
                  <a:lnTo>
                    <a:pt x="1982" y="713"/>
                  </a:lnTo>
                  <a:lnTo>
                    <a:pt x="1991" y="704"/>
                  </a:lnTo>
                  <a:lnTo>
                    <a:pt x="2000" y="695"/>
                  </a:lnTo>
                  <a:lnTo>
                    <a:pt x="2002" y="689"/>
                  </a:lnTo>
                  <a:lnTo>
                    <a:pt x="2002" y="682"/>
                  </a:lnTo>
                  <a:lnTo>
                    <a:pt x="2002" y="682"/>
                  </a:lnTo>
                  <a:lnTo>
                    <a:pt x="2000" y="675"/>
                  </a:lnTo>
                  <a:lnTo>
                    <a:pt x="1996" y="668"/>
                  </a:lnTo>
                  <a:lnTo>
                    <a:pt x="1993" y="660"/>
                  </a:lnTo>
                  <a:lnTo>
                    <a:pt x="1991" y="653"/>
                  </a:lnTo>
                  <a:lnTo>
                    <a:pt x="1991" y="653"/>
                  </a:lnTo>
                  <a:lnTo>
                    <a:pt x="1991" y="646"/>
                  </a:lnTo>
                  <a:lnTo>
                    <a:pt x="1995" y="639"/>
                  </a:lnTo>
                  <a:lnTo>
                    <a:pt x="2004" y="628"/>
                  </a:lnTo>
                  <a:lnTo>
                    <a:pt x="2004" y="628"/>
                  </a:lnTo>
                  <a:lnTo>
                    <a:pt x="2009" y="621"/>
                  </a:lnTo>
                  <a:lnTo>
                    <a:pt x="2016" y="613"/>
                  </a:lnTo>
                  <a:lnTo>
                    <a:pt x="2024" y="610"/>
                  </a:lnTo>
                  <a:lnTo>
                    <a:pt x="2033" y="606"/>
                  </a:lnTo>
                  <a:lnTo>
                    <a:pt x="2033" y="606"/>
                  </a:lnTo>
                  <a:lnTo>
                    <a:pt x="2043" y="602"/>
                  </a:lnTo>
                  <a:lnTo>
                    <a:pt x="2056" y="599"/>
                  </a:lnTo>
                  <a:lnTo>
                    <a:pt x="2067" y="595"/>
                  </a:lnTo>
                  <a:lnTo>
                    <a:pt x="2080" y="595"/>
                  </a:lnTo>
                  <a:lnTo>
                    <a:pt x="2080" y="595"/>
                  </a:lnTo>
                  <a:lnTo>
                    <a:pt x="2085" y="597"/>
                  </a:lnTo>
                  <a:lnTo>
                    <a:pt x="2091" y="601"/>
                  </a:lnTo>
                  <a:lnTo>
                    <a:pt x="2096" y="602"/>
                  </a:lnTo>
                  <a:lnTo>
                    <a:pt x="2103" y="604"/>
                  </a:lnTo>
                  <a:lnTo>
                    <a:pt x="2103" y="604"/>
                  </a:lnTo>
                  <a:lnTo>
                    <a:pt x="2110" y="601"/>
                  </a:lnTo>
                  <a:lnTo>
                    <a:pt x="2118" y="595"/>
                  </a:lnTo>
                  <a:lnTo>
                    <a:pt x="2129" y="581"/>
                  </a:lnTo>
                  <a:lnTo>
                    <a:pt x="2129" y="581"/>
                  </a:lnTo>
                  <a:lnTo>
                    <a:pt x="2136" y="575"/>
                  </a:lnTo>
                  <a:lnTo>
                    <a:pt x="2141" y="570"/>
                  </a:lnTo>
                  <a:lnTo>
                    <a:pt x="2158" y="561"/>
                  </a:lnTo>
                  <a:lnTo>
                    <a:pt x="2174" y="555"/>
                  </a:lnTo>
                  <a:lnTo>
                    <a:pt x="2192" y="552"/>
                  </a:lnTo>
                  <a:lnTo>
                    <a:pt x="2192" y="552"/>
                  </a:lnTo>
                  <a:lnTo>
                    <a:pt x="2210" y="550"/>
                  </a:lnTo>
                  <a:lnTo>
                    <a:pt x="2219" y="548"/>
                  </a:lnTo>
                  <a:lnTo>
                    <a:pt x="2226" y="543"/>
                  </a:lnTo>
                  <a:lnTo>
                    <a:pt x="2226" y="543"/>
                  </a:lnTo>
                  <a:lnTo>
                    <a:pt x="2232" y="535"/>
                  </a:lnTo>
                  <a:lnTo>
                    <a:pt x="2235" y="528"/>
                  </a:lnTo>
                  <a:lnTo>
                    <a:pt x="2237" y="521"/>
                  </a:lnTo>
                  <a:lnTo>
                    <a:pt x="2234" y="512"/>
                  </a:lnTo>
                  <a:lnTo>
                    <a:pt x="2234" y="512"/>
                  </a:lnTo>
                  <a:lnTo>
                    <a:pt x="2230" y="508"/>
                  </a:lnTo>
                  <a:lnTo>
                    <a:pt x="2223" y="503"/>
                  </a:lnTo>
                  <a:lnTo>
                    <a:pt x="2217" y="497"/>
                  </a:lnTo>
                  <a:lnTo>
                    <a:pt x="2215" y="494"/>
                  </a:lnTo>
                  <a:lnTo>
                    <a:pt x="2215" y="492"/>
                  </a:lnTo>
                  <a:lnTo>
                    <a:pt x="2215" y="492"/>
                  </a:lnTo>
                  <a:lnTo>
                    <a:pt x="2217" y="490"/>
                  </a:lnTo>
                  <a:lnTo>
                    <a:pt x="2219" y="488"/>
                  </a:lnTo>
                  <a:lnTo>
                    <a:pt x="2224" y="488"/>
                  </a:lnTo>
                  <a:lnTo>
                    <a:pt x="2230" y="490"/>
                  </a:lnTo>
                  <a:lnTo>
                    <a:pt x="2235" y="490"/>
                  </a:lnTo>
                  <a:lnTo>
                    <a:pt x="2235" y="490"/>
                  </a:lnTo>
                  <a:lnTo>
                    <a:pt x="2241" y="487"/>
                  </a:lnTo>
                  <a:lnTo>
                    <a:pt x="2244" y="481"/>
                  </a:lnTo>
                  <a:lnTo>
                    <a:pt x="2250" y="478"/>
                  </a:lnTo>
                  <a:lnTo>
                    <a:pt x="2253" y="472"/>
                  </a:lnTo>
                  <a:lnTo>
                    <a:pt x="2253" y="472"/>
                  </a:lnTo>
                  <a:lnTo>
                    <a:pt x="2259" y="470"/>
                  </a:lnTo>
                  <a:lnTo>
                    <a:pt x="2262" y="470"/>
                  </a:lnTo>
                  <a:lnTo>
                    <a:pt x="2273" y="472"/>
                  </a:lnTo>
                  <a:lnTo>
                    <a:pt x="2273" y="472"/>
                  </a:lnTo>
                  <a:lnTo>
                    <a:pt x="2281" y="472"/>
                  </a:lnTo>
                  <a:lnTo>
                    <a:pt x="2286" y="470"/>
                  </a:lnTo>
                  <a:lnTo>
                    <a:pt x="2291" y="469"/>
                  </a:lnTo>
                  <a:lnTo>
                    <a:pt x="2299" y="469"/>
                  </a:lnTo>
                  <a:lnTo>
                    <a:pt x="2299" y="469"/>
                  </a:lnTo>
                  <a:lnTo>
                    <a:pt x="2304" y="472"/>
                  </a:lnTo>
                  <a:lnTo>
                    <a:pt x="2308" y="476"/>
                  </a:lnTo>
                  <a:lnTo>
                    <a:pt x="2315" y="487"/>
                  </a:lnTo>
                  <a:lnTo>
                    <a:pt x="2315" y="487"/>
                  </a:lnTo>
                  <a:lnTo>
                    <a:pt x="2322" y="492"/>
                  </a:lnTo>
                  <a:lnTo>
                    <a:pt x="2331" y="496"/>
                  </a:lnTo>
                  <a:lnTo>
                    <a:pt x="2349" y="499"/>
                  </a:lnTo>
                  <a:lnTo>
                    <a:pt x="2349" y="499"/>
                  </a:lnTo>
                  <a:lnTo>
                    <a:pt x="2357" y="501"/>
                  </a:lnTo>
                  <a:lnTo>
                    <a:pt x="2362" y="501"/>
                  </a:lnTo>
                  <a:lnTo>
                    <a:pt x="2366" y="497"/>
                  </a:lnTo>
                  <a:lnTo>
                    <a:pt x="2367" y="490"/>
                  </a:lnTo>
                  <a:lnTo>
                    <a:pt x="2367" y="490"/>
                  </a:lnTo>
                  <a:lnTo>
                    <a:pt x="2369" y="483"/>
                  </a:lnTo>
                  <a:lnTo>
                    <a:pt x="2371" y="479"/>
                  </a:lnTo>
                  <a:lnTo>
                    <a:pt x="2377" y="478"/>
                  </a:lnTo>
                  <a:lnTo>
                    <a:pt x="2382" y="476"/>
                  </a:lnTo>
                  <a:lnTo>
                    <a:pt x="2382" y="476"/>
                  </a:lnTo>
                  <a:lnTo>
                    <a:pt x="2389" y="474"/>
                  </a:lnTo>
                  <a:lnTo>
                    <a:pt x="2391" y="469"/>
                  </a:lnTo>
                  <a:lnTo>
                    <a:pt x="2391" y="463"/>
                  </a:lnTo>
                  <a:lnTo>
                    <a:pt x="2389" y="458"/>
                  </a:lnTo>
                  <a:lnTo>
                    <a:pt x="2389" y="4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0" name="Freeform 12"/>
            <p:cNvSpPr>
              <a:spLocks noEditPoints="1"/>
            </p:cNvSpPr>
            <p:nvPr/>
          </p:nvSpPr>
          <p:spPr bwMode="auto">
            <a:xfrm>
              <a:off x="3751263" y="1792288"/>
              <a:ext cx="2232025" cy="1665288"/>
            </a:xfrm>
            <a:custGeom>
              <a:avLst/>
              <a:gdLst>
                <a:gd name="T0" fmla="*/ 231 w 1406"/>
                <a:gd name="T1" fmla="*/ 660 h 1049"/>
                <a:gd name="T2" fmla="*/ 240 w 1406"/>
                <a:gd name="T3" fmla="*/ 588 h 1049"/>
                <a:gd name="T4" fmla="*/ 204 w 1406"/>
                <a:gd name="T5" fmla="*/ 640 h 1049"/>
                <a:gd name="T6" fmla="*/ 1200 w 1406"/>
                <a:gd name="T7" fmla="*/ 159 h 1049"/>
                <a:gd name="T8" fmla="*/ 1373 w 1406"/>
                <a:gd name="T9" fmla="*/ 3 h 1049"/>
                <a:gd name="T10" fmla="*/ 1169 w 1406"/>
                <a:gd name="T11" fmla="*/ 96 h 1049"/>
                <a:gd name="T12" fmla="*/ 267 w 1406"/>
                <a:gd name="T13" fmla="*/ 700 h 1049"/>
                <a:gd name="T14" fmla="*/ 356 w 1406"/>
                <a:gd name="T15" fmla="*/ 669 h 1049"/>
                <a:gd name="T16" fmla="*/ 336 w 1406"/>
                <a:gd name="T17" fmla="*/ 602 h 1049"/>
                <a:gd name="T18" fmla="*/ 320 w 1406"/>
                <a:gd name="T19" fmla="*/ 521 h 1049"/>
                <a:gd name="T20" fmla="*/ 267 w 1406"/>
                <a:gd name="T21" fmla="*/ 516 h 1049"/>
                <a:gd name="T22" fmla="*/ 289 w 1406"/>
                <a:gd name="T23" fmla="*/ 584 h 1049"/>
                <a:gd name="T24" fmla="*/ 277 w 1406"/>
                <a:gd name="T25" fmla="*/ 640 h 1049"/>
                <a:gd name="T26" fmla="*/ 525 w 1406"/>
                <a:gd name="T27" fmla="*/ 566 h 1049"/>
                <a:gd name="T28" fmla="*/ 126 w 1406"/>
                <a:gd name="T29" fmla="*/ 338 h 1049"/>
                <a:gd name="T30" fmla="*/ 85 w 1406"/>
                <a:gd name="T31" fmla="*/ 302 h 1049"/>
                <a:gd name="T32" fmla="*/ 36 w 1406"/>
                <a:gd name="T33" fmla="*/ 316 h 1049"/>
                <a:gd name="T34" fmla="*/ 16 w 1406"/>
                <a:gd name="T35" fmla="*/ 342 h 1049"/>
                <a:gd name="T36" fmla="*/ 106 w 1406"/>
                <a:gd name="T37" fmla="*/ 356 h 1049"/>
                <a:gd name="T38" fmla="*/ 1033 w 1406"/>
                <a:gd name="T39" fmla="*/ 877 h 1049"/>
                <a:gd name="T40" fmla="*/ 1118 w 1406"/>
                <a:gd name="T41" fmla="*/ 691 h 1049"/>
                <a:gd name="T42" fmla="*/ 1303 w 1406"/>
                <a:gd name="T43" fmla="*/ 682 h 1049"/>
                <a:gd name="T44" fmla="*/ 1268 w 1406"/>
                <a:gd name="T45" fmla="*/ 619 h 1049"/>
                <a:gd name="T46" fmla="*/ 1274 w 1406"/>
                <a:gd name="T47" fmla="*/ 472 h 1049"/>
                <a:gd name="T48" fmla="*/ 1277 w 1406"/>
                <a:gd name="T49" fmla="*/ 208 h 1049"/>
                <a:gd name="T50" fmla="*/ 1180 w 1406"/>
                <a:gd name="T51" fmla="*/ 251 h 1049"/>
                <a:gd name="T52" fmla="*/ 1042 w 1406"/>
                <a:gd name="T53" fmla="*/ 289 h 1049"/>
                <a:gd name="T54" fmla="*/ 999 w 1406"/>
                <a:gd name="T55" fmla="*/ 302 h 1049"/>
                <a:gd name="T56" fmla="*/ 894 w 1406"/>
                <a:gd name="T57" fmla="*/ 358 h 1049"/>
                <a:gd name="T58" fmla="*/ 955 w 1406"/>
                <a:gd name="T59" fmla="*/ 289 h 1049"/>
                <a:gd name="T60" fmla="*/ 798 w 1406"/>
                <a:gd name="T61" fmla="*/ 190 h 1049"/>
                <a:gd name="T62" fmla="*/ 749 w 1406"/>
                <a:gd name="T63" fmla="*/ 170 h 1049"/>
                <a:gd name="T64" fmla="*/ 682 w 1406"/>
                <a:gd name="T65" fmla="*/ 183 h 1049"/>
                <a:gd name="T66" fmla="*/ 591 w 1406"/>
                <a:gd name="T67" fmla="*/ 264 h 1049"/>
                <a:gd name="T68" fmla="*/ 525 w 1406"/>
                <a:gd name="T69" fmla="*/ 342 h 1049"/>
                <a:gd name="T70" fmla="*/ 452 w 1406"/>
                <a:gd name="T71" fmla="*/ 394 h 1049"/>
                <a:gd name="T72" fmla="*/ 429 w 1406"/>
                <a:gd name="T73" fmla="*/ 449 h 1049"/>
                <a:gd name="T74" fmla="*/ 443 w 1406"/>
                <a:gd name="T75" fmla="*/ 510 h 1049"/>
                <a:gd name="T76" fmla="*/ 523 w 1406"/>
                <a:gd name="T77" fmla="*/ 503 h 1049"/>
                <a:gd name="T78" fmla="*/ 586 w 1406"/>
                <a:gd name="T79" fmla="*/ 554 h 1049"/>
                <a:gd name="T80" fmla="*/ 617 w 1406"/>
                <a:gd name="T81" fmla="*/ 416 h 1049"/>
                <a:gd name="T82" fmla="*/ 716 w 1406"/>
                <a:gd name="T83" fmla="*/ 322 h 1049"/>
                <a:gd name="T84" fmla="*/ 704 w 1406"/>
                <a:gd name="T85" fmla="*/ 459 h 1049"/>
                <a:gd name="T86" fmla="*/ 745 w 1406"/>
                <a:gd name="T87" fmla="*/ 479 h 1049"/>
                <a:gd name="T88" fmla="*/ 669 w 1406"/>
                <a:gd name="T89" fmla="*/ 561 h 1049"/>
                <a:gd name="T90" fmla="*/ 541 w 1406"/>
                <a:gd name="T91" fmla="*/ 610 h 1049"/>
                <a:gd name="T92" fmla="*/ 505 w 1406"/>
                <a:gd name="T93" fmla="*/ 525 h 1049"/>
                <a:gd name="T94" fmla="*/ 474 w 1406"/>
                <a:gd name="T95" fmla="*/ 577 h 1049"/>
                <a:gd name="T96" fmla="*/ 414 w 1406"/>
                <a:gd name="T97" fmla="*/ 673 h 1049"/>
                <a:gd name="T98" fmla="*/ 325 w 1406"/>
                <a:gd name="T99" fmla="*/ 724 h 1049"/>
                <a:gd name="T100" fmla="*/ 338 w 1406"/>
                <a:gd name="T101" fmla="*/ 814 h 1049"/>
                <a:gd name="T102" fmla="*/ 208 w 1406"/>
                <a:gd name="T103" fmla="*/ 861 h 1049"/>
                <a:gd name="T104" fmla="*/ 304 w 1406"/>
                <a:gd name="T105" fmla="*/ 997 h 1049"/>
                <a:gd name="T106" fmla="*/ 407 w 1406"/>
                <a:gd name="T107" fmla="*/ 854 h 1049"/>
                <a:gd name="T108" fmla="*/ 572 w 1406"/>
                <a:gd name="T109" fmla="*/ 917 h 1049"/>
                <a:gd name="T110" fmla="*/ 573 w 1406"/>
                <a:gd name="T111" fmla="*/ 986 h 1049"/>
                <a:gd name="T112" fmla="*/ 608 w 1406"/>
                <a:gd name="T113" fmla="*/ 910 h 1049"/>
                <a:gd name="T114" fmla="*/ 582 w 1406"/>
                <a:gd name="T115" fmla="*/ 859 h 1049"/>
                <a:gd name="T116" fmla="*/ 671 w 1406"/>
                <a:gd name="T117" fmla="*/ 984 h 1049"/>
                <a:gd name="T118" fmla="*/ 715 w 1406"/>
                <a:gd name="T119" fmla="*/ 928 h 1049"/>
                <a:gd name="T120" fmla="*/ 798 w 1406"/>
                <a:gd name="T121" fmla="*/ 1015 h 1049"/>
                <a:gd name="T122" fmla="*/ 928 w 1406"/>
                <a:gd name="T123" fmla="*/ 1035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6" h="1049">
                  <a:moveTo>
                    <a:pt x="1095" y="206"/>
                  </a:moveTo>
                  <a:lnTo>
                    <a:pt x="1095" y="206"/>
                  </a:lnTo>
                  <a:lnTo>
                    <a:pt x="1096" y="206"/>
                  </a:lnTo>
                  <a:lnTo>
                    <a:pt x="1096" y="206"/>
                  </a:lnTo>
                  <a:lnTo>
                    <a:pt x="1100" y="208"/>
                  </a:lnTo>
                  <a:lnTo>
                    <a:pt x="1102" y="210"/>
                  </a:lnTo>
                  <a:lnTo>
                    <a:pt x="1104" y="217"/>
                  </a:lnTo>
                  <a:lnTo>
                    <a:pt x="1104" y="221"/>
                  </a:lnTo>
                  <a:lnTo>
                    <a:pt x="1102" y="224"/>
                  </a:lnTo>
                  <a:lnTo>
                    <a:pt x="1098" y="226"/>
                  </a:lnTo>
                  <a:lnTo>
                    <a:pt x="1095" y="224"/>
                  </a:lnTo>
                  <a:lnTo>
                    <a:pt x="1095" y="224"/>
                  </a:lnTo>
                  <a:lnTo>
                    <a:pt x="1093" y="224"/>
                  </a:lnTo>
                  <a:lnTo>
                    <a:pt x="1089" y="221"/>
                  </a:lnTo>
                  <a:lnTo>
                    <a:pt x="1087" y="213"/>
                  </a:lnTo>
                  <a:lnTo>
                    <a:pt x="1087" y="210"/>
                  </a:lnTo>
                  <a:lnTo>
                    <a:pt x="1089" y="208"/>
                  </a:lnTo>
                  <a:lnTo>
                    <a:pt x="1091" y="206"/>
                  </a:lnTo>
                  <a:lnTo>
                    <a:pt x="1095" y="206"/>
                  </a:lnTo>
                  <a:lnTo>
                    <a:pt x="1095" y="206"/>
                  </a:lnTo>
                  <a:close/>
                  <a:moveTo>
                    <a:pt x="197" y="669"/>
                  </a:moveTo>
                  <a:lnTo>
                    <a:pt x="197" y="669"/>
                  </a:lnTo>
                  <a:lnTo>
                    <a:pt x="201" y="668"/>
                  </a:lnTo>
                  <a:lnTo>
                    <a:pt x="206" y="668"/>
                  </a:lnTo>
                  <a:lnTo>
                    <a:pt x="206" y="668"/>
                  </a:lnTo>
                  <a:lnTo>
                    <a:pt x="211" y="669"/>
                  </a:lnTo>
                  <a:lnTo>
                    <a:pt x="217" y="671"/>
                  </a:lnTo>
                  <a:lnTo>
                    <a:pt x="217" y="671"/>
                  </a:lnTo>
                  <a:lnTo>
                    <a:pt x="220" y="669"/>
                  </a:lnTo>
                  <a:lnTo>
                    <a:pt x="222" y="666"/>
                  </a:lnTo>
                  <a:lnTo>
                    <a:pt x="222" y="666"/>
                  </a:lnTo>
                  <a:lnTo>
                    <a:pt x="231" y="660"/>
                  </a:lnTo>
                  <a:lnTo>
                    <a:pt x="231" y="660"/>
                  </a:lnTo>
                  <a:lnTo>
                    <a:pt x="239" y="658"/>
                  </a:lnTo>
                  <a:lnTo>
                    <a:pt x="239" y="658"/>
                  </a:lnTo>
                  <a:lnTo>
                    <a:pt x="242" y="655"/>
                  </a:lnTo>
                  <a:lnTo>
                    <a:pt x="244" y="651"/>
                  </a:lnTo>
                  <a:lnTo>
                    <a:pt x="244" y="651"/>
                  </a:lnTo>
                  <a:lnTo>
                    <a:pt x="246" y="648"/>
                  </a:lnTo>
                  <a:lnTo>
                    <a:pt x="249" y="644"/>
                  </a:lnTo>
                  <a:lnTo>
                    <a:pt x="249" y="644"/>
                  </a:lnTo>
                  <a:lnTo>
                    <a:pt x="249" y="639"/>
                  </a:lnTo>
                  <a:lnTo>
                    <a:pt x="248" y="635"/>
                  </a:lnTo>
                  <a:lnTo>
                    <a:pt x="246" y="631"/>
                  </a:lnTo>
                  <a:lnTo>
                    <a:pt x="244" y="628"/>
                  </a:lnTo>
                  <a:lnTo>
                    <a:pt x="244" y="628"/>
                  </a:lnTo>
                  <a:lnTo>
                    <a:pt x="246" y="620"/>
                  </a:lnTo>
                  <a:lnTo>
                    <a:pt x="246" y="620"/>
                  </a:lnTo>
                  <a:lnTo>
                    <a:pt x="246" y="615"/>
                  </a:lnTo>
                  <a:lnTo>
                    <a:pt x="246" y="615"/>
                  </a:lnTo>
                  <a:lnTo>
                    <a:pt x="248" y="611"/>
                  </a:lnTo>
                  <a:lnTo>
                    <a:pt x="249" y="610"/>
                  </a:lnTo>
                  <a:lnTo>
                    <a:pt x="255" y="606"/>
                  </a:lnTo>
                  <a:lnTo>
                    <a:pt x="255" y="606"/>
                  </a:lnTo>
                  <a:lnTo>
                    <a:pt x="257" y="602"/>
                  </a:lnTo>
                  <a:lnTo>
                    <a:pt x="257" y="597"/>
                  </a:lnTo>
                  <a:lnTo>
                    <a:pt x="255" y="592"/>
                  </a:lnTo>
                  <a:lnTo>
                    <a:pt x="251" y="588"/>
                  </a:lnTo>
                  <a:lnTo>
                    <a:pt x="251" y="588"/>
                  </a:lnTo>
                  <a:lnTo>
                    <a:pt x="249" y="588"/>
                  </a:lnTo>
                  <a:lnTo>
                    <a:pt x="248" y="588"/>
                  </a:lnTo>
                  <a:lnTo>
                    <a:pt x="242" y="588"/>
                  </a:lnTo>
                  <a:lnTo>
                    <a:pt x="242" y="588"/>
                  </a:lnTo>
                  <a:lnTo>
                    <a:pt x="240" y="588"/>
                  </a:lnTo>
                  <a:lnTo>
                    <a:pt x="240" y="588"/>
                  </a:lnTo>
                  <a:lnTo>
                    <a:pt x="239" y="586"/>
                  </a:lnTo>
                  <a:lnTo>
                    <a:pt x="235" y="584"/>
                  </a:lnTo>
                  <a:lnTo>
                    <a:pt x="235" y="584"/>
                  </a:lnTo>
                  <a:lnTo>
                    <a:pt x="231" y="584"/>
                  </a:lnTo>
                  <a:lnTo>
                    <a:pt x="228" y="586"/>
                  </a:lnTo>
                  <a:lnTo>
                    <a:pt x="224" y="592"/>
                  </a:lnTo>
                  <a:lnTo>
                    <a:pt x="224" y="592"/>
                  </a:lnTo>
                  <a:lnTo>
                    <a:pt x="219" y="597"/>
                  </a:lnTo>
                  <a:lnTo>
                    <a:pt x="211" y="601"/>
                  </a:lnTo>
                  <a:lnTo>
                    <a:pt x="211" y="601"/>
                  </a:lnTo>
                  <a:lnTo>
                    <a:pt x="206" y="602"/>
                  </a:lnTo>
                  <a:lnTo>
                    <a:pt x="204" y="602"/>
                  </a:lnTo>
                  <a:lnTo>
                    <a:pt x="202" y="604"/>
                  </a:lnTo>
                  <a:lnTo>
                    <a:pt x="202" y="604"/>
                  </a:lnTo>
                  <a:lnTo>
                    <a:pt x="201" y="606"/>
                  </a:lnTo>
                  <a:lnTo>
                    <a:pt x="202" y="608"/>
                  </a:lnTo>
                  <a:lnTo>
                    <a:pt x="204" y="611"/>
                  </a:lnTo>
                  <a:lnTo>
                    <a:pt x="204" y="611"/>
                  </a:lnTo>
                  <a:lnTo>
                    <a:pt x="204" y="613"/>
                  </a:lnTo>
                  <a:lnTo>
                    <a:pt x="204" y="615"/>
                  </a:lnTo>
                  <a:lnTo>
                    <a:pt x="201" y="615"/>
                  </a:lnTo>
                  <a:lnTo>
                    <a:pt x="197" y="617"/>
                  </a:lnTo>
                  <a:lnTo>
                    <a:pt x="195" y="619"/>
                  </a:lnTo>
                  <a:lnTo>
                    <a:pt x="197" y="622"/>
                  </a:lnTo>
                  <a:lnTo>
                    <a:pt x="197" y="622"/>
                  </a:lnTo>
                  <a:lnTo>
                    <a:pt x="197" y="624"/>
                  </a:lnTo>
                  <a:lnTo>
                    <a:pt x="199" y="626"/>
                  </a:lnTo>
                  <a:lnTo>
                    <a:pt x="202" y="630"/>
                  </a:lnTo>
                  <a:lnTo>
                    <a:pt x="202" y="630"/>
                  </a:lnTo>
                  <a:lnTo>
                    <a:pt x="204" y="635"/>
                  </a:lnTo>
                  <a:lnTo>
                    <a:pt x="204" y="640"/>
                  </a:lnTo>
                  <a:lnTo>
                    <a:pt x="204" y="640"/>
                  </a:lnTo>
                  <a:lnTo>
                    <a:pt x="202" y="646"/>
                  </a:lnTo>
                  <a:lnTo>
                    <a:pt x="199" y="651"/>
                  </a:lnTo>
                  <a:lnTo>
                    <a:pt x="199" y="651"/>
                  </a:lnTo>
                  <a:lnTo>
                    <a:pt x="195" y="653"/>
                  </a:lnTo>
                  <a:lnTo>
                    <a:pt x="193" y="655"/>
                  </a:lnTo>
                  <a:lnTo>
                    <a:pt x="193" y="655"/>
                  </a:lnTo>
                  <a:lnTo>
                    <a:pt x="191" y="660"/>
                  </a:lnTo>
                  <a:lnTo>
                    <a:pt x="190" y="664"/>
                  </a:lnTo>
                  <a:lnTo>
                    <a:pt x="190" y="664"/>
                  </a:lnTo>
                  <a:lnTo>
                    <a:pt x="190" y="668"/>
                  </a:lnTo>
                  <a:lnTo>
                    <a:pt x="191" y="669"/>
                  </a:lnTo>
                  <a:lnTo>
                    <a:pt x="191" y="669"/>
                  </a:lnTo>
                  <a:lnTo>
                    <a:pt x="195" y="669"/>
                  </a:lnTo>
                  <a:lnTo>
                    <a:pt x="197" y="669"/>
                  </a:lnTo>
                  <a:lnTo>
                    <a:pt x="197" y="669"/>
                  </a:lnTo>
                  <a:close/>
                  <a:moveTo>
                    <a:pt x="1149" y="163"/>
                  </a:moveTo>
                  <a:lnTo>
                    <a:pt x="1149" y="163"/>
                  </a:lnTo>
                  <a:lnTo>
                    <a:pt x="1153" y="166"/>
                  </a:lnTo>
                  <a:lnTo>
                    <a:pt x="1156" y="170"/>
                  </a:lnTo>
                  <a:lnTo>
                    <a:pt x="1160" y="174"/>
                  </a:lnTo>
                  <a:lnTo>
                    <a:pt x="1165" y="177"/>
                  </a:lnTo>
                  <a:lnTo>
                    <a:pt x="1165" y="177"/>
                  </a:lnTo>
                  <a:lnTo>
                    <a:pt x="1172" y="181"/>
                  </a:lnTo>
                  <a:lnTo>
                    <a:pt x="1182" y="183"/>
                  </a:lnTo>
                  <a:lnTo>
                    <a:pt x="1192" y="183"/>
                  </a:lnTo>
                  <a:lnTo>
                    <a:pt x="1196" y="181"/>
                  </a:lnTo>
                  <a:lnTo>
                    <a:pt x="1198" y="179"/>
                  </a:lnTo>
                  <a:lnTo>
                    <a:pt x="1198" y="179"/>
                  </a:lnTo>
                  <a:lnTo>
                    <a:pt x="1200" y="175"/>
                  </a:lnTo>
                  <a:lnTo>
                    <a:pt x="1200" y="170"/>
                  </a:lnTo>
                  <a:lnTo>
                    <a:pt x="1200" y="159"/>
                  </a:lnTo>
                  <a:lnTo>
                    <a:pt x="1196" y="141"/>
                  </a:lnTo>
                  <a:lnTo>
                    <a:pt x="1196" y="141"/>
                  </a:lnTo>
                  <a:lnTo>
                    <a:pt x="1194" y="127"/>
                  </a:lnTo>
                  <a:lnTo>
                    <a:pt x="1194" y="114"/>
                  </a:lnTo>
                  <a:lnTo>
                    <a:pt x="1198" y="99"/>
                  </a:lnTo>
                  <a:lnTo>
                    <a:pt x="1203" y="87"/>
                  </a:lnTo>
                  <a:lnTo>
                    <a:pt x="1203" y="87"/>
                  </a:lnTo>
                  <a:lnTo>
                    <a:pt x="1211" y="79"/>
                  </a:lnTo>
                  <a:lnTo>
                    <a:pt x="1220" y="70"/>
                  </a:lnTo>
                  <a:lnTo>
                    <a:pt x="1239" y="60"/>
                  </a:lnTo>
                  <a:lnTo>
                    <a:pt x="1239" y="60"/>
                  </a:lnTo>
                  <a:lnTo>
                    <a:pt x="1254" y="51"/>
                  </a:lnTo>
                  <a:lnTo>
                    <a:pt x="1268" y="43"/>
                  </a:lnTo>
                  <a:lnTo>
                    <a:pt x="1283" y="40"/>
                  </a:lnTo>
                  <a:lnTo>
                    <a:pt x="1301" y="36"/>
                  </a:lnTo>
                  <a:lnTo>
                    <a:pt x="1301" y="36"/>
                  </a:lnTo>
                  <a:lnTo>
                    <a:pt x="1341" y="32"/>
                  </a:lnTo>
                  <a:lnTo>
                    <a:pt x="1341" y="32"/>
                  </a:lnTo>
                  <a:lnTo>
                    <a:pt x="1368" y="29"/>
                  </a:lnTo>
                  <a:lnTo>
                    <a:pt x="1381" y="27"/>
                  </a:lnTo>
                  <a:lnTo>
                    <a:pt x="1393" y="23"/>
                  </a:lnTo>
                  <a:lnTo>
                    <a:pt x="1393" y="23"/>
                  </a:lnTo>
                  <a:lnTo>
                    <a:pt x="1401" y="20"/>
                  </a:lnTo>
                  <a:lnTo>
                    <a:pt x="1404" y="18"/>
                  </a:lnTo>
                  <a:lnTo>
                    <a:pt x="1406" y="16"/>
                  </a:lnTo>
                  <a:lnTo>
                    <a:pt x="1406" y="13"/>
                  </a:lnTo>
                  <a:lnTo>
                    <a:pt x="1402" y="7"/>
                  </a:lnTo>
                  <a:lnTo>
                    <a:pt x="1402" y="7"/>
                  </a:lnTo>
                  <a:lnTo>
                    <a:pt x="1395" y="2"/>
                  </a:lnTo>
                  <a:lnTo>
                    <a:pt x="1388" y="0"/>
                  </a:lnTo>
                  <a:lnTo>
                    <a:pt x="1381" y="0"/>
                  </a:lnTo>
                  <a:lnTo>
                    <a:pt x="1373" y="3"/>
                  </a:lnTo>
                  <a:lnTo>
                    <a:pt x="1373" y="3"/>
                  </a:lnTo>
                  <a:lnTo>
                    <a:pt x="1366" y="7"/>
                  </a:lnTo>
                  <a:lnTo>
                    <a:pt x="1366" y="7"/>
                  </a:lnTo>
                  <a:lnTo>
                    <a:pt x="1353" y="13"/>
                  </a:lnTo>
                  <a:lnTo>
                    <a:pt x="1341" y="16"/>
                  </a:lnTo>
                  <a:lnTo>
                    <a:pt x="1341" y="16"/>
                  </a:lnTo>
                  <a:lnTo>
                    <a:pt x="1328" y="16"/>
                  </a:lnTo>
                  <a:lnTo>
                    <a:pt x="1314" y="16"/>
                  </a:lnTo>
                  <a:lnTo>
                    <a:pt x="1314" y="16"/>
                  </a:lnTo>
                  <a:lnTo>
                    <a:pt x="1301" y="16"/>
                  </a:lnTo>
                  <a:lnTo>
                    <a:pt x="1294" y="16"/>
                  </a:lnTo>
                  <a:lnTo>
                    <a:pt x="1288" y="18"/>
                  </a:lnTo>
                  <a:lnTo>
                    <a:pt x="1288" y="18"/>
                  </a:lnTo>
                  <a:lnTo>
                    <a:pt x="1272" y="27"/>
                  </a:lnTo>
                  <a:lnTo>
                    <a:pt x="1265" y="31"/>
                  </a:lnTo>
                  <a:lnTo>
                    <a:pt x="1256" y="32"/>
                  </a:lnTo>
                  <a:lnTo>
                    <a:pt x="1256" y="32"/>
                  </a:lnTo>
                  <a:lnTo>
                    <a:pt x="1243" y="34"/>
                  </a:lnTo>
                  <a:lnTo>
                    <a:pt x="1232" y="36"/>
                  </a:lnTo>
                  <a:lnTo>
                    <a:pt x="1220" y="38"/>
                  </a:lnTo>
                  <a:lnTo>
                    <a:pt x="1209" y="41"/>
                  </a:lnTo>
                  <a:lnTo>
                    <a:pt x="1209" y="41"/>
                  </a:lnTo>
                  <a:lnTo>
                    <a:pt x="1198" y="49"/>
                  </a:lnTo>
                  <a:lnTo>
                    <a:pt x="1187" y="58"/>
                  </a:lnTo>
                  <a:lnTo>
                    <a:pt x="1180" y="69"/>
                  </a:lnTo>
                  <a:lnTo>
                    <a:pt x="1176" y="72"/>
                  </a:lnTo>
                  <a:lnTo>
                    <a:pt x="1174" y="78"/>
                  </a:lnTo>
                  <a:lnTo>
                    <a:pt x="1174" y="78"/>
                  </a:lnTo>
                  <a:lnTo>
                    <a:pt x="1174" y="87"/>
                  </a:lnTo>
                  <a:lnTo>
                    <a:pt x="1172" y="90"/>
                  </a:lnTo>
                  <a:lnTo>
                    <a:pt x="1169" y="96"/>
                  </a:lnTo>
                  <a:lnTo>
                    <a:pt x="1169" y="96"/>
                  </a:lnTo>
                  <a:lnTo>
                    <a:pt x="1156" y="107"/>
                  </a:lnTo>
                  <a:lnTo>
                    <a:pt x="1149" y="114"/>
                  </a:lnTo>
                  <a:lnTo>
                    <a:pt x="1144" y="121"/>
                  </a:lnTo>
                  <a:lnTo>
                    <a:pt x="1144" y="121"/>
                  </a:lnTo>
                  <a:lnTo>
                    <a:pt x="1138" y="136"/>
                  </a:lnTo>
                  <a:lnTo>
                    <a:pt x="1136" y="143"/>
                  </a:lnTo>
                  <a:lnTo>
                    <a:pt x="1136" y="152"/>
                  </a:lnTo>
                  <a:lnTo>
                    <a:pt x="1136" y="152"/>
                  </a:lnTo>
                  <a:lnTo>
                    <a:pt x="1136" y="157"/>
                  </a:lnTo>
                  <a:lnTo>
                    <a:pt x="1140" y="159"/>
                  </a:lnTo>
                  <a:lnTo>
                    <a:pt x="1149" y="163"/>
                  </a:lnTo>
                  <a:lnTo>
                    <a:pt x="1149" y="163"/>
                  </a:lnTo>
                  <a:close/>
                  <a:moveTo>
                    <a:pt x="286" y="675"/>
                  </a:moveTo>
                  <a:lnTo>
                    <a:pt x="286" y="675"/>
                  </a:lnTo>
                  <a:lnTo>
                    <a:pt x="278" y="677"/>
                  </a:lnTo>
                  <a:lnTo>
                    <a:pt x="275" y="682"/>
                  </a:lnTo>
                  <a:lnTo>
                    <a:pt x="275" y="682"/>
                  </a:lnTo>
                  <a:lnTo>
                    <a:pt x="271" y="686"/>
                  </a:lnTo>
                  <a:lnTo>
                    <a:pt x="266" y="691"/>
                  </a:lnTo>
                  <a:lnTo>
                    <a:pt x="266" y="691"/>
                  </a:lnTo>
                  <a:lnTo>
                    <a:pt x="260" y="695"/>
                  </a:lnTo>
                  <a:lnTo>
                    <a:pt x="255" y="698"/>
                  </a:lnTo>
                  <a:lnTo>
                    <a:pt x="255" y="698"/>
                  </a:lnTo>
                  <a:lnTo>
                    <a:pt x="255" y="702"/>
                  </a:lnTo>
                  <a:lnTo>
                    <a:pt x="255" y="704"/>
                  </a:lnTo>
                  <a:lnTo>
                    <a:pt x="257" y="706"/>
                  </a:lnTo>
                  <a:lnTo>
                    <a:pt x="258" y="706"/>
                  </a:lnTo>
                  <a:lnTo>
                    <a:pt x="258" y="706"/>
                  </a:lnTo>
                  <a:lnTo>
                    <a:pt x="262" y="706"/>
                  </a:lnTo>
                  <a:lnTo>
                    <a:pt x="264" y="704"/>
                  </a:lnTo>
                  <a:lnTo>
                    <a:pt x="267" y="700"/>
                  </a:lnTo>
                  <a:lnTo>
                    <a:pt x="267" y="700"/>
                  </a:lnTo>
                  <a:lnTo>
                    <a:pt x="275" y="695"/>
                  </a:lnTo>
                  <a:lnTo>
                    <a:pt x="278" y="695"/>
                  </a:lnTo>
                  <a:lnTo>
                    <a:pt x="282" y="695"/>
                  </a:lnTo>
                  <a:lnTo>
                    <a:pt x="282" y="695"/>
                  </a:lnTo>
                  <a:lnTo>
                    <a:pt x="289" y="695"/>
                  </a:lnTo>
                  <a:lnTo>
                    <a:pt x="291" y="695"/>
                  </a:lnTo>
                  <a:lnTo>
                    <a:pt x="295" y="693"/>
                  </a:lnTo>
                  <a:lnTo>
                    <a:pt x="295" y="693"/>
                  </a:lnTo>
                  <a:lnTo>
                    <a:pt x="298" y="691"/>
                  </a:lnTo>
                  <a:lnTo>
                    <a:pt x="300" y="691"/>
                  </a:lnTo>
                  <a:lnTo>
                    <a:pt x="307" y="693"/>
                  </a:lnTo>
                  <a:lnTo>
                    <a:pt x="307" y="693"/>
                  </a:lnTo>
                  <a:lnTo>
                    <a:pt x="313" y="691"/>
                  </a:lnTo>
                  <a:lnTo>
                    <a:pt x="316" y="689"/>
                  </a:lnTo>
                  <a:lnTo>
                    <a:pt x="320" y="686"/>
                  </a:lnTo>
                  <a:lnTo>
                    <a:pt x="324" y="684"/>
                  </a:lnTo>
                  <a:lnTo>
                    <a:pt x="324" y="684"/>
                  </a:lnTo>
                  <a:lnTo>
                    <a:pt x="331" y="684"/>
                  </a:lnTo>
                  <a:lnTo>
                    <a:pt x="336" y="686"/>
                  </a:lnTo>
                  <a:lnTo>
                    <a:pt x="336" y="686"/>
                  </a:lnTo>
                  <a:lnTo>
                    <a:pt x="353" y="686"/>
                  </a:lnTo>
                  <a:lnTo>
                    <a:pt x="353" y="686"/>
                  </a:lnTo>
                  <a:lnTo>
                    <a:pt x="358" y="684"/>
                  </a:lnTo>
                  <a:lnTo>
                    <a:pt x="365" y="680"/>
                  </a:lnTo>
                  <a:lnTo>
                    <a:pt x="365" y="680"/>
                  </a:lnTo>
                  <a:lnTo>
                    <a:pt x="367" y="677"/>
                  </a:lnTo>
                  <a:lnTo>
                    <a:pt x="365" y="673"/>
                  </a:lnTo>
                  <a:lnTo>
                    <a:pt x="365" y="671"/>
                  </a:lnTo>
                  <a:lnTo>
                    <a:pt x="365" y="671"/>
                  </a:lnTo>
                  <a:lnTo>
                    <a:pt x="360" y="671"/>
                  </a:lnTo>
                  <a:lnTo>
                    <a:pt x="358" y="671"/>
                  </a:lnTo>
                  <a:lnTo>
                    <a:pt x="356" y="669"/>
                  </a:lnTo>
                  <a:lnTo>
                    <a:pt x="356" y="669"/>
                  </a:lnTo>
                  <a:lnTo>
                    <a:pt x="356" y="668"/>
                  </a:lnTo>
                  <a:lnTo>
                    <a:pt x="356" y="664"/>
                  </a:lnTo>
                  <a:lnTo>
                    <a:pt x="362" y="660"/>
                  </a:lnTo>
                  <a:lnTo>
                    <a:pt x="362" y="660"/>
                  </a:lnTo>
                  <a:lnTo>
                    <a:pt x="365" y="660"/>
                  </a:lnTo>
                  <a:lnTo>
                    <a:pt x="369" y="658"/>
                  </a:lnTo>
                  <a:lnTo>
                    <a:pt x="369" y="658"/>
                  </a:lnTo>
                  <a:lnTo>
                    <a:pt x="371" y="653"/>
                  </a:lnTo>
                  <a:lnTo>
                    <a:pt x="371" y="648"/>
                  </a:lnTo>
                  <a:lnTo>
                    <a:pt x="371" y="648"/>
                  </a:lnTo>
                  <a:lnTo>
                    <a:pt x="371" y="642"/>
                  </a:lnTo>
                  <a:lnTo>
                    <a:pt x="369" y="639"/>
                  </a:lnTo>
                  <a:lnTo>
                    <a:pt x="367" y="635"/>
                  </a:lnTo>
                  <a:lnTo>
                    <a:pt x="362" y="635"/>
                  </a:lnTo>
                  <a:lnTo>
                    <a:pt x="362" y="635"/>
                  </a:lnTo>
                  <a:lnTo>
                    <a:pt x="354" y="637"/>
                  </a:lnTo>
                  <a:lnTo>
                    <a:pt x="353" y="635"/>
                  </a:lnTo>
                  <a:lnTo>
                    <a:pt x="351" y="631"/>
                  </a:lnTo>
                  <a:lnTo>
                    <a:pt x="351" y="631"/>
                  </a:lnTo>
                  <a:lnTo>
                    <a:pt x="349" y="626"/>
                  </a:lnTo>
                  <a:lnTo>
                    <a:pt x="349" y="626"/>
                  </a:lnTo>
                  <a:lnTo>
                    <a:pt x="349" y="622"/>
                  </a:lnTo>
                  <a:lnTo>
                    <a:pt x="349" y="620"/>
                  </a:lnTo>
                  <a:lnTo>
                    <a:pt x="349" y="620"/>
                  </a:lnTo>
                  <a:lnTo>
                    <a:pt x="349" y="617"/>
                  </a:lnTo>
                  <a:lnTo>
                    <a:pt x="347" y="615"/>
                  </a:lnTo>
                  <a:lnTo>
                    <a:pt x="344" y="611"/>
                  </a:lnTo>
                  <a:lnTo>
                    <a:pt x="344" y="611"/>
                  </a:lnTo>
                  <a:lnTo>
                    <a:pt x="338" y="608"/>
                  </a:lnTo>
                  <a:lnTo>
                    <a:pt x="336" y="602"/>
                  </a:lnTo>
                  <a:lnTo>
                    <a:pt x="336" y="602"/>
                  </a:lnTo>
                  <a:lnTo>
                    <a:pt x="334" y="601"/>
                  </a:lnTo>
                  <a:lnTo>
                    <a:pt x="334" y="601"/>
                  </a:lnTo>
                  <a:lnTo>
                    <a:pt x="331" y="595"/>
                  </a:lnTo>
                  <a:lnTo>
                    <a:pt x="331" y="595"/>
                  </a:lnTo>
                  <a:lnTo>
                    <a:pt x="327" y="592"/>
                  </a:lnTo>
                  <a:lnTo>
                    <a:pt x="324" y="586"/>
                  </a:lnTo>
                  <a:lnTo>
                    <a:pt x="324" y="586"/>
                  </a:lnTo>
                  <a:lnTo>
                    <a:pt x="320" y="581"/>
                  </a:lnTo>
                  <a:lnTo>
                    <a:pt x="316" y="575"/>
                  </a:lnTo>
                  <a:lnTo>
                    <a:pt x="316" y="575"/>
                  </a:lnTo>
                  <a:lnTo>
                    <a:pt x="313" y="572"/>
                  </a:lnTo>
                  <a:lnTo>
                    <a:pt x="311" y="568"/>
                  </a:lnTo>
                  <a:lnTo>
                    <a:pt x="311" y="568"/>
                  </a:lnTo>
                  <a:lnTo>
                    <a:pt x="309" y="564"/>
                  </a:lnTo>
                  <a:lnTo>
                    <a:pt x="305" y="563"/>
                  </a:lnTo>
                  <a:lnTo>
                    <a:pt x="305" y="563"/>
                  </a:lnTo>
                  <a:lnTo>
                    <a:pt x="304" y="559"/>
                  </a:lnTo>
                  <a:lnTo>
                    <a:pt x="304" y="557"/>
                  </a:lnTo>
                  <a:lnTo>
                    <a:pt x="305" y="554"/>
                  </a:lnTo>
                  <a:lnTo>
                    <a:pt x="305" y="554"/>
                  </a:lnTo>
                  <a:lnTo>
                    <a:pt x="305" y="550"/>
                  </a:lnTo>
                  <a:lnTo>
                    <a:pt x="305" y="546"/>
                  </a:lnTo>
                  <a:lnTo>
                    <a:pt x="305" y="546"/>
                  </a:lnTo>
                  <a:lnTo>
                    <a:pt x="307" y="544"/>
                  </a:lnTo>
                  <a:lnTo>
                    <a:pt x="309" y="543"/>
                  </a:lnTo>
                  <a:lnTo>
                    <a:pt x="313" y="541"/>
                  </a:lnTo>
                  <a:lnTo>
                    <a:pt x="313" y="541"/>
                  </a:lnTo>
                  <a:lnTo>
                    <a:pt x="316" y="535"/>
                  </a:lnTo>
                  <a:lnTo>
                    <a:pt x="318" y="530"/>
                  </a:lnTo>
                  <a:lnTo>
                    <a:pt x="318" y="530"/>
                  </a:lnTo>
                  <a:lnTo>
                    <a:pt x="320" y="523"/>
                  </a:lnTo>
                  <a:lnTo>
                    <a:pt x="320" y="521"/>
                  </a:lnTo>
                  <a:lnTo>
                    <a:pt x="318" y="517"/>
                  </a:lnTo>
                  <a:lnTo>
                    <a:pt x="318" y="517"/>
                  </a:lnTo>
                  <a:lnTo>
                    <a:pt x="311" y="514"/>
                  </a:lnTo>
                  <a:lnTo>
                    <a:pt x="311" y="514"/>
                  </a:lnTo>
                  <a:lnTo>
                    <a:pt x="305" y="514"/>
                  </a:lnTo>
                  <a:lnTo>
                    <a:pt x="300" y="514"/>
                  </a:lnTo>
                  <a:lnTo>
                    <a:pt x="295" y="512"/>
                  </a:lnTo>
                  <a:lnTo>
                    <a:pt x="295" y="510"/>
                  </a:lnTo>
                  <a:lnTo>
                    <a:pt x="293" y="506"/>
                  </a:lnTo>
                  <a:lnTo>
                    <a:pt x="293" y="506"/>
                  </a:lnTo>
                  <a:lnTo>
                    <a:pt x="295" y="503"/>
                  </a:lnTo>
                  <a:lnTo>
                    <a:pt x="296" y="499"/>
                  </a:lnTo>
                  <a:lnTo>
                    <a:pt x="296" y="499"/>
                  </a:lnTo>
                  <a:lnTo>
                    <a:pt x="295" y="496"/>
                  </a:lnTo>
                  <a:lnTo>
                    <a:pt x="293" y="494"/>
                  </a:lnTo>
                  <a:lnTo>
                    <a:pt x="291" y="494"/>
                  </a:lnTo>
                  <a:lnTo>
                    <a:pt x="287" y="494"/>
                  </a:lnTo>
                  <a:lnTo>
                    <a:pt x="287" y="494"/>
                  </a:lnTo>
                  <a:lnTo>
                    <a:pt x="286" y="494"/>
                  </a:lnTo>
                  <a:lnTo>
                    <a:pt x="286" y="494"/>
                  </a:lnTo>
                  <a:lnTo>
                    <a:pt x="278" y="496"/>
                  </a:lnTo>
                  <a:lnTo>
                    <a:pt x="278" y="496"/>
                  </a:lnTo>
                  <a:lnTo>
                    <a:pt x="275" y="497"/>
                  </a:lnTo>
                  <a:lnTo>
                    <a:pt x="275" y="497"/>
                  </a:lnTo>
                  <a:lnTo>
                    <a:pt x="273" y="503"/>
                  </a:lnTo>
                  <a:lnTo>
                    <a:pt x="273" y="503"/>
                  </a:lnTo>
                  <a:lnTo>
                    <a:pt x="273" y="505"/>
                  </a:lnTo>
                  <a:lnTo>
                    <a:pt x="271" y="506"/>
                  </a:lnTo>
                  <a:lnTo>
                    <a:pt x="267" y="508"/>
                  </a:lnTo>
                  <a:lnTo>
                    <a:pt x="267" y="508"/>
                  </a:lnTo>
                  <a:lnTo>
                    <a:pt x="267" y="512"/>
                  </a:lnTo>
                  <a:lnTo>
                    <a:pt x="267" y="516"/>
                  </a:lnTo>
                  <a:lnTo>
                    <a:pt x="267" y="516"/>
                  </a:lnTo>
                  <a:lnTo>
                    <a:pt x="264" y="519"/>
                  </a:lnTo>
                  <a:lnTo>
                    <a:pt x="260" y="521"/>
                  </a:lnTo>
                  <a:lnTo>
                    <a:pt x="260" y="521"/>
                  </a:lnTo>
                  <a:lnTo>
                    <a:pt x="260" y="526"/>
                  </a:lnTo>
                  <a:lnTo>
                    <a:pt x="260" y="530"/>
                  </a:lnTo>
                  <a:lnTo>
                    <a:pt x="260" y="530"/>
                  </a:lnTo>
                  <a:lnTo>
                    <a:pt x="264" y="534"/>
                  </a:lnTo>
                  <a:lnTo>
                    <a:pt x="262" y="537"/>
                  </a:lnTo>
                  <a:lnTo>
                    <a:pt x="258" y="543"/>
                  </a:lnTo>
                  <a:lnTo>
                    <a:pt x="258" y="543"/>
                  </a:lnTo>
                  <a:lnTo>
                    <a:pt x="260" y="546"/>
                  </a:lnTo>
                  <a:lnTo>
                    <a:pt x="262" y="550"/>
                  </a:lnTo>
                  <a:lnTo>
                    <a:pt x="262" y="550"/>
                  </a:lnTo>
                  <a:lnTo>
                    <a:pt x="262" y="554"/>
                  </a:lnTo>
                  <a:lnTo>
                    <a:pt x="260" y="559"/>
                  </a:lnTo>
                  <a:lnTo>
                    <a:pt x="260" y="559"/>
                  </a:lnTo>
                  <a:lnTo>
                    <a:pt x="262" y="561"/>
                  </a:lnTo>
                  <a:lnTo>
                    <a:pt x="262" y="563"/>
                  </a:lnTo>
                  <a:lnTo>
                    <a:pt x="267" y="563"/>
                  </a:lnTo>
                  <a:lnTo>
                    <a:pt x="267" y="563"/>
                  </a:lnTo>
                  <a:lnTo>
                    <a:pt x="269" y="564"/>
                  </a:lnTo>
                  <a:lnTo>
                    <a:pt x="271" y="568"/>
                  </a:lnTo>
                  <a:lnTo>
                    <a:pt x="271" y="568"/>
                  </a:lnTo>
                  <a:lnTo>
                    <a:pt x="271" y="572"/>
                  </a:lnTo>
                  <a:lnTo>
                    <a:pt x="271" y="575"/>
                  </a:lnTo>
                  <a:lnTo>
                    <a:pt x="271" y="575"/>
                  </a:lnTo>
                  <a:lnTo>
                    <a:pt x="273" y="579"/>
                  </a:lnTo>
                  <a:lnTo>
                    <a:pt x="275" y="581"/>
                  </a:lnTo>
                  <a:lnTo>
                    <a:pt x="280" y="584"/>
                  </a:lnTo>
                  <a:lnTo>
                    <a:pt x="280" y="584"/>
                  </a:lnTo>
                  <a:lnTo>
                    <a:pt x="289" y="584"/>
                  </a:lnTo>
                  <a:lnTo>
                    <a:pt x="293" y="586"/>
                  </a:lnTo>
                  <a:lnTo>
                    <a:pt x="295" y="588"/>
                  </a:lnTo>
                  <a:lnTo>
                    <a:pt x="295" y="588"/>
                  </a:lnTo>
                  <a:lnTo>
                    <a:pt x="296" y="590"/>
                  </a:lnTo>
                  <a:lnTo>
                    <a:pt x="295" y="593"/>
                  </a:lnTo>
                  <a:lnTo>
                    <a:pt x="293" y="597"/>
                  </a:lnTo>
                  <a:lnTo>
                    <a:pt x="291" y="601"/>
                  </a:lnTo>
                  <a:lnTo>
                    <a:pt x="291" y="602"/>
                  </a:lnTo>
                  <a:lnTo>
                    <a:pt x="293" y="604"/>
                  </a:lnTo>
                  <a:lnTo>
                    <a:pt x="293" y="604"/>
                  </a:lnTo>
                  <a:lnTo>
                    <a:pt x="296" y="604"/>
                  </a:lnTo>
                  <a:lnTo>
                    <a:pt x="298" y="602"/>
                  </a:lnTo>
                  <a:lnTo>
                    <a:pt x="300" y="602"/>
                  </a:lnTo>
                  <a:lnTo>
                    <a:pt x="302" y="604"/>
                  </a:lnTo>
                  <a:lnTo>
                    <a:pt x="302" y="604"/>
                  </a:lnTo>
                  <a:lnTo>
                    <a:pt x="304" y="610"/>
                  </a:lnTo>
                  <a:lnTo>
                    <a:pt x="302" y="613"/>
                  </a:lnTo>
                  <a:lnTo>
                    <a:pt x="298" y="615"/>
                  </a:lnTo>
                  <a:lnTo>
                    <a:pt x="295" y="615"/>
                  </a:lnTo>
                  <a:lnTo>
                    <a:pt x="286" y="617"/>
                  </a:lnTo>
                  <a:lnTo>
                    <a:pt x="280" y="619"/>
                  </a:lnTo>
                  <a:lnTo>
                    <a:pt x="278" y="620"/>
                  </a:lnTo>
                  <a:lnTo>
                    <a:pt x="278" y="620"/>
                  </a:lnTo>
                  <a:lnTo>
                    <a:pt x="278" y="624"/>
                  </a:lnTo>
                  <a:lnTo>
                    <a:pt x="278" y="626"/>
                  </a:lnTo>
                  <a:lnTo>
                    <a:pt x="280" y="628"/>
                  </a:lnTo>
                  <a:lnTo>
                    <a:pt x="280" y="631"/>
                  </a:lnTo>
                  <a:lnTo>
                    <a:pt x="280" y="631"/>
                  </a:lnTo>
                  <a:lnTo>
                    <a:pt x="280" y="633"/>
                  </a:lnTo>
                  <a:lnTo>
                    <a:pt x="278" y="635"/>
                  </a:lnTo>
                  <a:lnTo>
                    <a:pt x="277" y="637"/>
                  </a:lnTo>
                  <a:lnTo>
                    <a:pt x="277" y="640"/>
                  </a:lnTo>
                  <a:lnTo>
                    <a:pt x="277" y="640"/>
                  </a:lnTo>
                  <a:lnTo>
                    <a:pt x="278" y="646"/>
                  </a:lnTo>
                  <a:lnTo>
                    <a:pt x="278" y="648"/>
                  </a:lnTo>
                  <a:lnTo>
                    <a:pt x="278" y="649"/>
                  </a:lnTo>
                  <a:lnTo>
                    <a:pt x="278" y="649"/>
                  </a:lnTo>
                  <a:lnTo>
                    <a:pt x="273" y="653"/>
                  </a:lnTo>
                  <a:lnTo>
                    <a:pt x="269" y="657"/>
                  </a:lnTo>
                  <a:lnTo>
                    <a:pt x="269" y="657"/>
                  </a:lnTo>
                  <a:lnTo>
                    <a:pt x="269" y="660"/>
                  </a:lnTo>
                  <a:lnTo>
                    <a:pt x="269" y="662"/>
                  </a:lnTo>
                  <a:lnTo>
                    <a:pt x="275" y="664"/>
                  </a:lnTo>
                  <a:lnTo>
                    <a:pt x="275" y="664"/>
                  </a:lnTo>
                  <a:lnTo>
                    <a:pt x="280" y="666"/>
                  </a:lnTo>
                  <a:lnTo>
                    <a:pt x="286" y="668"/>
                  </a:lnTo>
                  <a:lnTo>
                    <a:pt x="286" y="668"/>
                  </a:lnTo>
                  <a:lnTo>
                    <a:pt x="291" y="668"/>
                  </a:lnTo>
                  <a:lnTo>
                    <a:pt x="298" y="668"/>
                  </a:lnTo>
                  <a:lnTo>
                    <a:pt x="298" y="668"/>
                  </a:lnTo>
                  <a:lnTo>
                    <a:pt x="302" y="669"/>
                  </a:lnTo>
                  <a:lnTo>
                    <a:pt x="302" y="671"/>
                  </a:lnTo>
                  <a:lnTo>
                    <a:pt x="302" y="673"/>
                  </a:lnTo>
                  <a:lnTo>
                    <a:pt x="302" y="673"/>
                  </a:lnTo>
                  <a:lnTo>
                    <a:pt x="298" y="675"/>
                  </a:lnTo>
                  <a:lnTo>
                    <a:pt x="293" y="675"/>
                  </a:lnTo>
                  <a:lnTo>
                    <a:pt x="286" y="675"/>
                  </a:lnTo>
                  <a:lnTo>
                    <a:pt x="286" y="675"/>
                  </a:lnTo>
                  <a:close/>
                  <a:moveTo>
                    <a:pt x="534" y="572"/>
                  </a:moveTo>
                  <a:lnTo>
                    <a:pt x="534" y="572"/>
                  </a:lnTo>
                  <a:lnTo>
                    <a:pt x="532" y="566"/>
                  </a:lnTo>
                  <a:lnTo>
                    <a:pt x="530" y="564"/>
                  </a:lnTo>
                  <a:lnTo>
                    <a:pt x="526" y="564"/>
                  </a:lnTo>
                  <a:lnTo>
                    <a:pt x="525" y="566"/>
                  </a:lnTo>
                  <a:lnTo>
                    <a:pt x="519" y="570"/>
                  </a:lnTo>
                  <a:lnTo>
                    <a:pt x="515" y="577"/>
                  </a:lnTo>
                  <a:lnTo>
                    <a:pt x="515" y="577"/>
                  </a:lnTo>
                  <a:lnTo>
                    <a:pt x="515" y="577"/>
                  </a:lnTo>
                  <a:lnTo>
                    <a:pt x="515" y="577"/>
                  </a:lnTo>
                  <a:lnTo>
                    <a:pt x="517" y="582"/>
                  </a:lnTo>
                  <a:lnTo>
                    <a:pt x="517" y="586"/>
                  </a:lnTo>
                  <a:lnTo>
                    <a:pt x="521" y="590"/>
                  </a:lnTo>
                  <a:lnTo>
                    <a:pt x="526" y="590"/>
                  </a:lnTo>
                  <a:lnTo>
                    <a:pt x="526" y="590"/>
                  </a:lnTo>
                  <a:lnTo>
                    <a:pt x="530" y="590"/>
                  </a:lnTo>
                  <a:lnTo>
                    <a:pt x="532" y="588"/>
                  </a:lnTo>
                  <a:lnTo>
                    <a:pt x="535" y="582"/>
                  </a:lnTo>
                  <a:lnTo>
                    <a:pt x="535" y="577"/>
                  </a:lnTo>
                  <a:lnTo>
                    <a:pt x="534" y="572"/>
                  </a:lnTo>
                  <a:lnTo>
                    <a:pt x="534" y="572"/>
                  </a:lnTo>
                  <a:close/>
                  <a:moveTo>
                    <a:pt x="937" y="338"/>
                  </a:moveTo>
                  <a:lnTo>
                    <a:pt x="937" y="338"/>
                  </a:lnTo>
                  <a:lnTo>
                    <a:pt x="935" y="336"/>
                  </a:lnTo>
                  <a:lnTo>
                    <a:pt x="935" y="338"/>
                  </a:lnTo>
                  <a:lnTo>
                    <a:pt x="935" y="342"/>
                  </a:lnTo>
                  <a:lnTo>
                    <a:pt x="935" y="342"/>
                  </a:lnTo>
                  <a:lnTo>
                    <a:pt x="937" y="340"/>
                  </a:lnTo>
                  <a:lnTo>
                    <a:pt x="939" y="338"/>
                  </a:lnTo>
                  <a:lnTo>
                    <a:pt x="937" y="338"/>
                  </a:lnTo>
                  <a:lnTo>
                    <a:pt x="937" y="338"/>
                  </a:lnTo>
                  <a:close/>
                  <a:moveTo>
                    <a:pt x="110" y="354"/>
                  </a:moveTo>
                  <a:lnTo>
                    <a:pt x="110" y="354"/>
                  </a:lnTo>
                  <a:lnTo>
                    <a:pt x="121" y="347"/>
                  </a:lnTo>
                  <a:lnTo>
                    <a:pt x="124" y="344"/>
                  </a:lnTo>
                  <a:lnTo>
                    <a:pt x="126" y="338"/>
                  </a:lnTo>
                  <a:lnTo>
                    <a:pt x="126" y="338"/>
                  </a:lnTo>
                  <a:lnTo>
                    <a:pt x="128" y="335"/>
                  </a:lnTo>
                  <a:lnTo>
                    <a:pt x="130" y="333"/>
                  </a:lnTo>
                  <a:lnTo>
                    <a:pt x="130" y="333"/>
                  </a:lnTo>
                  <a:lnTo>
                    <a:pt x="134" y="331"/>
                  </a:lnTo>
                  <a:lnTo>
                    <a:pt x="137" y="329"/>
                  </a:lnTo>
                  <a:lnTo>
                    <a:pt x="137" y="329"/>
                  </a:lnTo>
                  <a:lnTo>
                    <a:pt x="139" y="326"/>
                  </a:lnTo>
                  <a:lnTo>
                    <a:pt x="139" y="322"/>
                  </a:lnTo>
                  <a:lnTo>
                    <a:pt x="137" y="316"/>
                  </a:lnTo>
                  <a:lnTo>
                    <a:pt x="137" y="316"/>
                  </a:lnTo>
                  <a:lnTo>
                    <a:pt x="135" y="313"/>
                  </a:lnTo>
                  <a:lnTo>
                    <a:pt x="132" y="313"/>
                  </a:lnTo>
                  <a:lnTo>
                    <a:pt x="126" y="313"/>
                  </a:lnTo>
                  <a:lnTo>
                    <a:pt x="119" y="311"/>
                  </a:lnTo>
                  <a:lnTo>
                    <a:pt x="117" y="309"/>
                  </a:lnTo>
                  <a:lnTo>
                    <a:pt x="115" y="307"/>
                  </a:lnTo>
                  <a:lnTo>
                    <a:pt x="115" y="307"/>
                  </a:lnTo>
                  <a:lnTo>
                    <a:pt x="112" y="300"/>
                  </a:lnTo>
                  <a:lnTo>
                    <a:pt x="108" y="297"/>
                  </a:lnTo>
                  <a:lnTo>
                    <a:pt x="108" y="297"/>
                  </a:lnTo>
                  <a:lnTo>
                    <a:pt x="105" y="295"/>
                  </a:lnTo>
                  <a:lnTo>
                    <a:pt x="101" y="295"/>
                  </a:lnTo>
                  <a:lnTo>
                    <a:pt x="101" y="295"/>
                  </a:lnTo>
                  <a:lnTo>
                    <a:pt x="99" y="295"/>
                  </a:lnTo>
                  <a:lnTo>
                    <a:pt x="99" y="295"/>
                  </a:lnTo>
                  <a:lnTo>
                    <a:pt x="97" y="297"/>
                  </a:lnTo>
                  <a:lnTo>
                    <a:pt x="96" y="300"/>
                  </a:lnTo>
                  <a:lnTo>
                    <a:pt x="96" y="300"/>
                  </a:lnTo>
                  <a:lnTo>
                    <a:pt x="94" y="302"/>
                  </a:lnTo>
                  <a:lnTo>
                    <a:pt x="90" y="302"/>
                  </a:lnTo>
                  <a:lnTo>
                    <a:pt x="85" y="302"/>
                  </a:lnTo>
                  <a:lnTo>
                    <a:pt x="85" y="302"/>
                  </a:lnTo>
                  <a:lnTo>
                    <a:pt x="81" y="304"/>
                  </a:lnTo>
                  <a:lnTo>
                    <a:pt x="79" y="306"/>
                  </a:lnTo>
                  <a:lnTo>
                    <a:pt x="77" y="306"/>
                  </a:lnTo>
                  <a:lnTo>
                    <a:pt x="77" y="306"/>
                  </a:lnTo>
                  <a:lnTo>
                    <a:pt x="72" y="304"/>
                  </a:lnTo>
                  <a:lnTo>
                    <a:pt x="72" y="304"/>
                  </a:lnTo>
                  <a:lnTo>
                    <a:pt x="68" y="304"/>
                  </a:lnTo>
                  <a:lnTo>
                    <a:pt x="67" y="306"/>
                  </a:lnTo>
                  <a:lnTo>
                    <a:pt x="67" y="306"/>
                  </a:lnTo>
                  <a:lnTo>
                    <a:pt x="63" y="306"/>
                  </a:lnTo>
                  <a:lnTo>
                    <a:pt x="61" y="302"/>
                  </a:lnTo>
                  <a:lnTo>
                    <a:pt x="61" y="302"/>
                  </a:lnTo>
                  <a:lnTo>
                    <a:pt x="61" y="298"/>
                  </a:lnTo>
                  <a:lnTo>
                    <a:pt x="59" y="298"/>
                  </a:lnTo>
                  <a:lnTo>
                    <a:pt x="58" y="298"/>
                  </a:lnTo>
                  <a:lnTo>
                    <a:pt x="58" y="298"/>
                  </a:lnTo>
                  <a:lnTo>
                    <a:pt x="54" y="302"/>
                  </a:lnTo>
                  <a:lnTo>
                    <a:pt x="52" y="306"/>
                  </a:lnTo>
                  <a:lnTo>
                    <a:pt x="52" y="306"/>
                  </a:lnTo>
                  <a:lnTo>
                    <a:pt x="48" y="309"/>
                  </a:lnTo>
                  <a:lnTo>
                    <a:pt x="47" y="309"/>
                  </a:lnTo>
                  <a:lnTo>
                    <a:pt x="45" y="307"/>
                  </a:lnTo>
                  <a:lnTo>
                    <a:pt x="45" y="307"/>
                  </a:lnTo>
                  <a:lnTo>
                    <a:pt x="43" y="304"/>
                  </a:lnTo>
                  <a:lnTo>
                    <a:pt x="43" y="302"/>
                  </a:lnTo>
                  <a:lnTo>
                    <a:pt x="41" y="302"/>
                  </a:lnTo>
                  <a:lnTo>
                    <a:pt x="41" y="302"/>
                  </a:lnTo>
                  <a:lnTo>
                    <a:pt x="38" y="304"/>
                  </a:lnTo>
                  <a:lnTo>
                    <a:pt x="38" y="307"/>
                  </a:lnTo>
                  <a:lnTo>
                    <a:pt x="38" y="315"/>
                  </a:lnTo>
                  <a:lnTo>
                    <a:pt x="38" y="315"/>
                  </a:lnTo>
                  <a:lnTo>
                    <a:pt x="36" y="316"/>
                  </a:lnTo>
                  <a:lnTo>
                    <a:pt x="34" y="316"/>
                  </a:lnTo>
                  <a:lnTo>
                    <a:pt x="34" y="316"/>
                  </a:lnTo>
                  <a:lnTo>
                    <a:pt x="29" y="320"/>
                  </a:lnTo>
                  <a:lnTo>
                    <a:pt x="27" y="320"/>
                  </a:lnTo>
                  <a:lnTo>
                    <a:pt x="23" y="320"/>
                  </a:lnTo>
                  <a:lnTo>
                    <a:pt x="23" y="320"/>
                  </a:lnTo>
                  <a:lnTo>
                    <a:pt x="21" y="316"/>
                  </a:lnTo>
                  <a:lnTo>
                    <a:pt x="21" y="315"/>
                  </a:lnTo>
                  <a:lnTo>
                    <a:pt x="20" y="311"/>
                  </a:lnTo>
                  <a:lnTo>
                    <a:pt x="18" y="307"/>
                  </a:lnTo>
                  <a:lnTo>
                    <a:pt x="18" y="307"/>
                  </a:lnTo>
                  <a:lnTo>
                    <a:pt x="12" y="306"/>
                  </a:lnTo>
                  <a:lnTo>
                    <a:pt x="7" y="307"/>
                  </a:lnTo>
                  <a:lnTo>
                    <a:pt x="7" y="307"/>
                  </a:lnTo>
                  <a:lnTo>
                    <a:pt x="3" y="309"/>
                  </a:lnTo>
                  <a:lnTo>
                    <a:pt x="3" y="311"/>
                  </a:lnTo>
                  <a:lnTo>
                    <a:pt x="3" y="315"/>
                  </a:lnTo>
                  <a:lnTo>
                    <a:pt x="5" y="316"/>
                  </a:lnTo>
                  <a:lnTo>
                    <a:pt x="5" y="316"/>
                  </a:lnTo>
                  <a:lnTo>
                    <a:pt x="9" y="320"/>
                  </a:lnTo>
                  <a:lnTo>
                    <a:pt x="10" y="324"/>
                  </a:lnTo>
                  <a:lnTo>
                    <a:pt x="9" y="326"/>
                  </a:lnTo>
                  <a:lnTo>
                    <a:pt x="9" y="326"/>
                  </a:lnTo>
                  <a:lnTo>
                    <a:pt x="5" y="327"/>
                  </a:lnTo>
                  <a:lnTo>
                    <a:pt x="1" y="329"/>
                  </a:lnTo>
                  <a:lnTo>
                    <a:pt x="1" y="329"/>
                  </a:lnTo>
                  <a:lnTo>
                    <a:pt x="0" y="331"/>
                  </a:lnTo>
                  <a:lnTo>
                    <a:pt x="1" y="333"/>
                  </a:lnTo>
                  <a:lnTo>
                    <a:pt x="5" y="336"/>
                  </a:lnTo>
                  <a:lnTo>
                    <a:pt x="12" y="340"/>
                  </a:lnTo>
                  <a:lnTo>
                    <a:pt x="12" y="340"/>
                  </a:lnTo>
                  <a:lnTo>
                    <a:pt x="16" y="342"/>
                  </a:lnTo>
                  <a:lnTo>
                    <a:pt x="18" y="345"/>
                  </a:lnTo>
                  <a:lnTo>
                    <a:pt x="18" y="345"/>
                  </a:lnTo>
                  <a:lnTo>
                    <a:pt x="18" y="347"/>
                  </a:lnTo>
                  <a:lnTo>
                    <a:pt x="16" y="349"/>
                  </a:lnTo>
                  <a:lnTo>
                    <a:pt x="10" y="353"/>
                  </a:lnTo>
                  <a:lnTo>
                    <a:pt x="10" y="353"/>
                  </a:lnTo>
                  <a:lnTo>
                    <a:pt x="9" y="356"/>
                  </a:lnTo>
                  <a:lnTo>
                    <a:pt x="10" y="356"/>
                  </a:lnTo>
                  <a:lnTo>
                    <a:pt x="12" y="358"/>
                  </a:lnTo>
                  <a:lnTo>
                    <a:pt x="12" y="358"/>
                  </a:lnTo>
                  <a:lnTo>
                    <a:pt x="16" y="358"/>
                  </a:lnTo>
                  <a:lnTo>
                    <a:pt x="20" y="356"/>
                  </a:lnTo>
                  <a:lnTo>
                    <a:pt x="27" y="353"/>
                  </a:lnTo>
                  <a:lnTo>
                    <a:pt x="27" y="353"/>
                  </a:lnTo>
                  <a:lnTo>
                    <a:pt x="30" y="353"/>
                  </a:lnTo>
                  <a:lnTo>
                    <a:pt x="32" y="354"/>
                  </a:lnTo>
                  <a:lnTo>
                    <a:pt x="32" y="354"/>
                  </a:lnTo>
                  <a:lnTo>
                    <a:pt x="34" y="358"/>
                  </a:lnTo>
                  <a:lnTo>
                    <a:pt x="38" y="362"/>
                  </a:lnTo>
                  <a:lnTo>
                    <a:pt x="38" y="362"/>
                  </a:lnTo>
                  <a:lnTo>
                    <a:pt x="50" y="365"/>
                  </a:lnTo>
                  <a:lnTo>
                    <a:pt x="58" y="365"/>
                  </a:lnTo>
                  <a:lnTo>
                    <a:pt x="65" y="365"/>
                  </a:lnTo>
                  <a:lnTo>
                    <a:pt x="65" y="365"/>
                  </a:lnTo>
                  <a:lnTo>
                    <a:pt x="74" y="360"/>
                  </a:lnTo>
                  <a:lnTo>
                    <a:pt x="79" y="358"/>
                  </a:lnTo>
                  <a:lnTo>
                    <a:pt x="85" y="356"/>
                  </a:lnTo>
                  <a:lnTo>
                    <a:pt x="85" y="356"/>
                  </a:lnTo>
                  <a:lnTo>
                    <a:pt x="90" y="358"/>
                  </a:lnTo>
                  <a:lnTo>
                    <a:pt x="90" y="358"/>
                  </a:lnTo>
                  <a:lnTo>
                    <a:pt x="101" y="358"/>
                  </a:lnTo>
                  <a:lnTo>
                    <a:pt x="106" y="356"/>
                  </a:lnTo>
                  <a:lnTo>
                    <a:pt x="110" y="354"/>
                  </a:lnTo>
                  <a:lnTo>
                    <a:pt x="110" y="354"/>
                  </a:lnTo>
                  <a:close/>
                  <a:moveTo>
                    <a:pt x="1109" y="1044"/>
                  </a:moveTo>
                  <a:lnTo>
                    <a:pt x="1109" y="1044"/>
                  </a:lnTo>
                  <a:lnTo>
                    <a:pt x="1107" y="1035"/>
                  </a:lnTo>
                  <a:lnTo>
                    <a:pt x="1106" y="1026"/>
                  </a:lnTo>
                  <a:lnTo>
                    <a:pt x="1107" y="1004"/>
                  </a:lnTo>
                  <a:lnTo>
                    <a:pt x="1107" y="1004"/>
                  </a:lnTo>
                  <a:lnTo>
                    <a:pt x="1109" y="986"/>
                  </a:lnTo>
                  <a:lnTo>
                    <a:pt x="1109" y="977"/>
                  </a:lnTo>
                  <a:lnTo>
                    <a:pt x="1107" y="968"/>
                  </a:lnTo>
                  <a:lnTo>
                    <a:pt x="1107" y="968"/>
                  </a:lnTo>
                  <a:lnTo>
                    <a:pt x="1104" y="961"/>
                  </a:lnTo>
                  <a:lnTo>
                    <a:pt x="1100" y="957"/>
                  </a:lnTo>
                  <a:lnTo>
                    <a:pt x="1091" y="948"/>
                  </a:lnTo>
                  <a:lnTo>
                    <a:pt x="1078" y="941"/>
                  </a:lnTo>
                  <a:lnTo>
                    <a:pt x="1068" y="932"/>
                  </a:lnTo>
                  <a:lnTo>
                    <a:pt x="1068" y="932"/>
                  </a:lnTo>
                  <a:lnTo>
                    <a:pt x="1060" y="924"/>
                  </a:lnTo>
                  <a:lnTo>
                    <a:pt x="1055" y="917"/>
                  </a:lnTo>
                  <a:lnTo>
                    <a:pt x="1055" y="917"/>
                  </a:lnTo>
                  <a:lnTo>
                    <a:pt x="1053" y="912"/>
                  </a:lnTo>
                  <a:lnTo>
                    <a:pt x="1053" y="906"/>
                  </a:lnTo>
                  <a:lnTo>
                    <a:pt x="1053" y="901"/>
                  </a:lnTo>
                  <a:lnTo>
                    <a:pt x="1053" y="897"/>
                  </a:lnTo>
                  <a:lnTo>
                    <a:pt x="1053" y="897"/>
                  </a:lnTo>
                  <a:lnTo>
                    <a:pt x="1048" y="894"/>
                  </a:lnTo>
                  <a:lnTo>
                    <a:pt x="1042" y="890"/>
                  </a:lnTo>
                  <a:lnTo>
                    <a:pt x="1039" y="888"/>
                  </a:lnTo>
                  <a:lnTo>
                    <a:pt x="1035" y="883"/>
                  </a:lnTo>
                  <a:lnTo>
                    <a:pt x="1035" y="883"/>
                  </a:lnTo>
                  <a:lnTo>
                    <a:pt x="1033" y="877"/>
                  </a:lnTo>
                  <a:lnTo>
                    <a:pt x="1037" y="872"/>
                  </a:lnTo>
                  <a:lnTo>
                    <a:pt x="1042" y="861"/>
                  </a:lnTo>
                  <a:lnTo>
                    <a:pt x="1042" y="861"/>
                  </a:lnTo>
                  <a:lnTo>
                    <a:pt x="1046" y="852"/>
                  </a:lnTo>
                  <a:lnTo>
                    <a:pt x="1051" y="848"/>
                  </a:lnTo>
                  <a:lnTo>
                    <a:pt x="1068" y="843"/>
                  </a:lnTo>
                  <a:lnTo>
                    <a:pt x="1068" y="843"/>
                  </a:lnTo>
                  <a:lnTo>
                    <a:pt x="1073" y="841"/>
                  </a:lnTo>
                  <a:lnTo>
                    <a:pt x="1078" y="838"/>
                  </a:lnTo>
                  <a:lnTo>
                    <a:pt x="1084" y="832"/>
                  </a:lnTo>
                  <a:lnTo>
                    <a:pt x="1089" y="825"/>
                  </a:lnTo>
                  <a:lnTo>
                    <a:pt x="1098" y="820"/>
                  </a:lnTo>
                  <a:lnTo>
                    <a:pt x="1098" y="820"/>
                  </a:lnTo>
                  <a:lnTo>
                    <a:pt x="1107" y="814"/>
                  </a:lnTo>
                  <a:lnTo>
                    <a:pt x="1116" y="812"/>
                  </a:lnTo>
                  <a:lnTo>
                    <a:pt x="1125" y="814"/>
                  </a:lnTo>
                  <a:lnTo>
                    <a:pt x="1134" y="816"/>
                  </a:lnTo>
                  <a:lnTo>
                    <a:pt x="1134" y="816"/>
                  </a:lnTo>
                  <a:lnTo>
                    <a:pt x="1134" y="800"/>
                  </a:lnTo>
                  <a:lnTo>
                    <a:pt x="1136" y="785"/>
                  </a:lnTo>
                  <a:lnTo>
                    <a:pt x="1136" y="785"/>
                  </a:lnTo>
                  <a:lnTo>
                    <a:pt x="1134" y="774"/>
                  </a:lnTo>
                  <a:lnTo>
                    <a:pt x="1131" y="767"/>
                  </a:lnTo>
                  <a:lnTo>
                    <a:pt x="1127" y="758"/>
                  </a:lnTo>
                  <a:lnTo>
                    <a:pt x="1124" y="749"/>
                  </a:lnTo>
                  <a:lnTo>
                    <a:pt x="1124" y="749"/>
                  </a:lnTo>
                  <a:lnTo>
                    <a:pt x="1124" y="740"/>
                  </a:lnTo>
                  <a:lnTo>
                    <a:pt x="1124" y="729"/>
                  </a:lnTo>
                  <a:lnTo>
                    <a:pt x="1125" y="720"/>
                  </a:lnTo>
                  <a:lnTo>
                    <a:pt x="1125" y="709"/>
                  </a:lnTo>
                  <a:lnTo>
                    <a:pt x="1125" y="709"/>
                  </a:lnTo>
                  <a:lnTo>
                    <a:pt x="1118" y="691"/>
                  </a:lnTo>
                  <a:lnTo>
                    <a:pt x="1118" y="682"/>
                  </a:lnTo>
                  <a:lnTo>
                    <a:pt x="1120" y="671"/>
                  </a:lnTo>
                  <a:lnTo>
                    <a:pt x="1120" y="671"/>
                  </a:lnTo>
                  <a:lnTo>
                    <a:pt x="1124" y="664"/>
                  </a:lnTo>
                  <a:lnTo>
                    <a:pt x="1127" y="660"/>
                  </a:lnTo>
                  <a:lnTo>
                    <a:pt x="1131" y="658"/>
                  </a:lnTo>
                  <a:lnTo>
                    <a:pt x="1134" y="658"/>
                  </a:lnTo>
                  <a:lnTo>
                    <a:pt x="1145" y="660"/>
                  </a:lnTo>
                  <a:lnTo>
                    <a:pt x="1158" y="664"/>
                  </a:lnTo>
                  <a:lnTo>
                    <a:pt x="1158" y="664"/>
                  </a:lnTo>
                  <a:lnTo>
                    <a:pt x="1167" y="666"/>
                  </a:lnTo>
                  <a:lnTo>
                    <a:pt x="1172" y="666"/>
                  </a:lnTo>
                  <a:lnTo>
                    <a:pt x="1187" y="664"/>
                  </a:lnTo>
                  <a:lnTo>
                    <a:pt x="1200" y="664"/>
                  </a:lnTo>
                  <a:lnTo>
                    <a:pt x="1205" y="664"/>
                  </a:lnTo>
                  <a:lnTo>
                    <a:pt x="1212" y="664"/>
                  </a:lnTo>
                  <a:lnTo>
                    <a:pt x="1212" y="664"/>
                  </a:lnTo>
                  <a:lnTo>
                    <a:pt x="1220" y="668"/>
                  </a:lnTo>
                  <a:lnTo>
                    <a:pt x="1225" y="671"/>
                  </a:lnTo>
                  <a:lnTo>
                    <a:pt x="1238" y="680"/>
                  </a:lnTo>
                  <a:lnTo>
                    <a:pt x="1249" y="691"/>
                  </a:lnTo>
                  <a:lnTo>
                    <a:pt x="1261" y="700"/>
                  </a:lnTo>
                  <a:lnTo>
                    <a:pt x="1261" y="700"/>
                  </a:lnTo>
                  <a:lnTo>
                    <a:pt x="1272" y="706"/>
                  </a:lnTo>
                  <a:lnTo>
                    <a:pt x="1277" y="707"/>
                  </a:lnTo>
                  <a:lnTo>
                    <a:pt x="1283" y="707"/>
                  </a:lnTo>
                  <a:lnTo>
                    <a:pt x="1287" y="706"/>
                  </a:lnTo>
                  <a:lnTo>
                    <a:pt x="1290" y="696"/>
                  </a:lnTo>
                  <a:lnTo>
                    <a:pt x="1294" y="691"/>
                  </a:lnTo>
                  <a:lnTo>
                    <a:pt x="1299" y="686"/>
                  </a:lnTo>
                  <a:lnTo>
                    <a:pt x="1299" y="686"/>
                  </a:lnTo>
                  <a:lnTo>
                    <a:pt x="1303" y="682"/>
                  </a:lnTo>
                  <a:lnTo>
                    <a:pt x="1310" y="680"/>
                  </a:lnTo>
                  <a:lnTo>
                    <a:pt x="1315" y="678"/>
                  </a:lnTo>
                  <a:lnTo>
                    <a:pt x="1319" y="677"/>
                  </a:lnTo>
                  <a:lnTo>
                    <a:pt x="1319" y="677"/>
                  </a:lnTo>
                  <a:lnTo>
                    <a:pt x="1321" y="671"/>
                  </a:lnTo>
                  <a:lnTo>
                    <a:pt x="1321" y="669"/>
                  </a:lnTo>
                  <a:lnTo>
                    <a:pt x="1319" y="668"/>
                  </a:lnTo>
                  <a:lnTo>
                    <a:pt x="1317" y="666"/>
                  </a:lnTo>
                  <a:lnTo>
                    <a:pt x="1310" y="664"/>
                  </a:lnTo>
                  <a:lnTo>
                    <a:pt x="1308" y="662"/>
                  </a:lnTo>
                  <a:lnTo>
                    <a:pt x="1306" y="658"/>
                  </a:lnTo>
                  <a:lnTo>
                    <a:pt x="1306" y="658"/>
                  </a:lnTo>
                  <a:lnTo>
                    <a:pt x="1306" y="649"/>
                  </a:lnTo>
                  <a:lnTo>
                    <a:pt x="1308" y="639"/>
                  </a:lnTo>
                  <a:lnTo>
                    <a:pt x="1314" y="619"/>
                  </a:lnTo>
                  <a:lnTo>
                    <a:pt x="1314" y="619"/>
                  </a:lnTo>
                  <a:lnTo>
                    <a:pt x="1315" y="610"/>
                  </a:lnTo>
                  <a:lnTo>
                    <a:pt x="1315" y="599"/>
                  </a:lnTo>
                  <a:lnTo>
                    <a:pt x="1315" y="595"/>
                  </a:lnTo>
                  <a:lnTo>
                    <a:pt x="1314" y="592"/>
                  </a:lnTo>
                  <a:lnTo>
                    <a:pt x="1308" y="590"/>
                  </a:lnTo>
                  <a:lnTo>
                    <a:pt x="1303" y="588"/>
                  </a:lnTo>
                  <a:lnTo>
                    <a:pt x="1303" y="588"/>
                  </a:lnTo>
                  <a:lnTo>
                    <a:pt x="1296" y="588"/>
                  </a:lnTo>
                  <a:lnTo>
                    <a:pt x="1290" y="592"/>
                  </a:lnTo>
                  <a:lnTo>
                    <a:pt x="1287" y="595"/>
                  </a:lnTo>
                  <a:lnTo>
                    <a:pt x="1285" y="601"/>
                  </a:lnTo>
                  <a:lnTo>
                    <a:pt x="1281" y="610"/>
                  </a:lnTo>
                  <a:lnTo>
                    <a:pt x="1279" y="615"/>
                  </a:lnTo>
                  <a:lnTo>
                    <a:pt x="1276" y="619"/>
                  </a:lnTo>
                  <a:lnTo>
                    <a:pt x="1276" y="619"/>
                  </a:lnTo>
                  <a:lnTo>
                    <a:pt x="1268" y="619"/>
                  </a:lnTo>
                  <a:lnTo>
                    <a:pt x="1263" y="619"/>
                  </a:lnTo>
                  <a:lnTo>
                    <a:pt x="1259" y="615"/>
                  </a:lnTo>
                  <a:lnTo>
                    <a:pt x="1256" y="610"/>
                  </a:lnTo>
                  <a:lnTo>
                    <a:pt x="1250" y="597"/>
                  </a:lnTo>
                  <a:lnTo>
                    <a:pt x="1247" y="586"/>
                  </a:lnTo>
                  <a:lnTo>
                    <a:pt x="1247" y="586"/>
                  </a:lnTo>
                  <a:lnTo>
                    <a:pt x="1241" y="572"/>
                  </a:lnTo>
                  <a:lnTo>
                    <a:pt x="1241" y="568"/>
                  </a:lnTo>
                  <a:lnTo>
                    <a:pt x="1243" y="566"/>
                  </a:lnTo>
                  <a:lnTo>
                    <a:pt x="1250" y="564"/>
                  </a:lnTo>
                  <a:lnTo>
                    <a:pt x="1258" y="563"/>
                  </a:lnTo>
                  <a:lnTo>
                    <a:pt x="1265" y="561"/>
                  </a:lnTo>
                  <a:lnTo>
                    <a:pt x="1265" y="561"/>
                  </a:lnTo>
                  <a:lnTo>
                    <a:pt x="1274" y="554"/>
                  </a:lnTo>
                  <a:lnTo>
                    <a:pt x="1285" y="543"/>
                  </a:lnTo>
                  <a:lnTo>
                    <a:pt x="1288" y="535"/>
                  </a:lnTo>
                  <a:lnTo>
                    <a:pt x="1292" y="530"/>
                  </a:lnTo>
                  <a:lnTo>
                    <a:pt x="1294" y="525"/>
                  </a:lnTo>
                  <a:lnTo>
                    <a:pt x="1292" y="519"/>
                  </a:lnTo>
                  <a:lnTo>
                    <a:pt x="1292" y="519"/>
                  </a:lnTo>
                  <a:lnTo>
                    <a:pt x="1290" y="516"/>
                  </a:lnTo>
                  <a:lnTo>
                    <a:pt x="1288" y="514"/>
                  </a:lnTo>
                  <a:lnTo>
                    <a:pt x="1283" y="512"/>
                  </a:lnTo>
                  <a:lnTo>
                    <a:pt x="1276" y="510"/>
                  </a:lnTo>
                  <a:lnTo>
                    <a:pt x="1272" y="506"/>
                  </a:lnTo>
                  <a:lnTo>
                    <a:pt x="1272" y="506"/>
                  </a:lnTo>
                  <a:lnTo>
                    <a:pt x="1270" y="501"/>
                  </a:lnTo>
                  <a:lnTo>
                    <a:pt x="1272" y="497"/>
                  </a:lnTo>
                  <a:lnTo>
                    <a:pt x="1274" y="494"/>
                  </a:lnTo>
                  <a:lnTo>
                    <a:pt x="1276" y="490"/>
                  </a:lnTo>
                  <a:lnTo>
                    <a:pt x="1276" y="490"/>
                  </a:lnTo>
                  <a:lnTo>
                    <a:pt x="1274" y="472"/>
                  </a:lnTo>
                  <a:lnTo>
                    <a:pt x="1274" y="458"/>
                  </a:lnTo>
                  <a:lnTo>
                    <a:pt x="1277" y="425"/>
                  </a:lnTo>
                  <a:lnTo>
                    <a:pt x="1277" y="425"/>
                  </a:lnTo>
                  <a:lnTo>
                    <a:pt x="1277" y="402"/>
                  </a:lnTo>
                  <a:lnTo>
                    <a:pt x="1276" y="378"/>
                  </a:lnTo>
                  <a:lnTo>
                    <a:pt x="1270" y="354"/>
                  </a:lnTo>
                  <a:lnTo>
                    <a:pt x="1265" y="331"/>
                  </a:lnTo>
                  <a:lnTo>
                    <a:pt x="1265" y="331"/>
                  </a:lnTo>
                  <a:lnTo>
                    <a:pt x="1261" y="318"/>
                  </a:lnTo>
                  <a:lnTo>
                    <a:pt x="1263" y="306"/>
                  </a:lnTo>
                  <a:lnTo>
                    <a:pt x="1268" y="297"/>
                  </a:lnTo>
                  <a:lnTo>
                    <a:pt x="1276" y="288"/>
                  </a:lnTo>
                  <a:lnTo>
                    <a:pt x="1287" y="282"/>
                  </a:lnTo>
                  <a:lnTo>
                    <a:pt x="1297" y="277"/>
                  </a:lnTo>
                  <a:lnTo>
                    <a:pt x="1325" y="269"/>
                  </a:lnTo>
                  <a:lnTo>
                    <a:pt x="1325" y="269"/>
                  </a:lnTo>
                  <a:lnTo>
                    <a:pt x="1339" y="262"/>
                  </a:lnTo>
                  <a:lnTo>
                    <a:pt x="1350" y="255"/>
                  </a:lnTo>
                  <a:lnTo>
                    <a:pt x="1357" y="248"/>
                  </a:lnTo>
                  <a:lnTo>
                    <a:pt x="1359" y="237"/>
                  </a:lnTo>
                  <a:lnTo>
                    <a:pt x="1359" y="237"/>
                  </a:lnTo>
                  <a:lnTo>
                    <a:pt x="1352" y="230"/>
                  </a:lnTo>
                  <a:lnTo>
                    <a:pt x="1343" y="221"/>
                  </a:lnTo>
                  <a:lnTo>
                    <a:pt x="1335" y="213"/>
                  </a:lnTo>
                  <a:lnTo>
                    <a:pt x="1330" y="212"/>
                  </a:lnTo>
                  <a:lnTo>
                    <a:pt x="1325" y="208"/>
                  </a:lnTo>
                  <a:lnTo>
                    <a:pt x="1325" y="208"/>
                  </a:lnTo>
                  <a:lnTo>
                    <a:pt x="1315" y="208"/>
                  </a:lnTo>
                  <a:lnTo>
                    <a:pt x="1308" y="206"/>
                  </a:lnTo>
                  <a:lnTo>
                    <a:pt x="1292" y="208"/>
                  </a:lnTo>
                  <a:lnTo>
                    <a:pt x="1292" y="208"/>
                  </a:lnTo>
                  <a:lnTo>
                    <a:pt x="1277" y="208"/>
                  </a:lnTo>
                  <a:lnTo>
                    <a:pt x="1272" y="210"/>
                  </a:lnTo>
                  <a:lnTo>
                    <a:pt x="1270" y="212"/>
                  </a:lnTo>
                  <a:lnTo>
                    <a:pt x="1268" y="213"/>
                  </a:lnTo>
                  <a:lnTo>
                    <a:pt x="1268" y="213"/>
                  </a:lnTo>
                  <a:lnTo>
                    <a:pt x="1267" y="217"/>
                  </a:lnTo>
                  <a:lnTo>
                    <a:pt x="1268" y="221"/>
                  </a:lnTo>
                  <a:lnTo>
                    <a:pt x="1270" y="228"/>
                  </a:lnTo>
                  <a:lnTo>
                    <a:pt x="1272" y="233"/>
                  </a:lnTo>
                  <a:lnTo>
                    <a:pt x="1272" y="237"/>
                  </a:lnTo>
                  <a:lnTo>
                    <a:pt x="1268" y="241"/>
                  </a:lnTo>
                  <a:lnTo>
                    <a:pt x="1268" y="241"/>
                  </a:lnTo>
                  <a:lnTo>
                    <a:pt x="1265" y="242"/>
                  </a:lnTo>
                  <a:lnTo>
                    <a:pt x="1259" y="244"/>
                  </a:lnTo>
                  <a:lnTo>
                    <a:pt x="1252" y="241"/>
                  </a:lnTo>
                  <a:lnTo>
                    <a:pt x="1243" y="235"/>
                  </a:lnTo>
                  <a:lnTo>
                    <a:pt x="1236" y="233"/>
                  </a:lnTo>
                  <a:lnTo>
                    <a:pt x="1236" y="233"/>
                  </a:lnTo>
                  <a:lnTo>
                    <a:pt x="1230" y="233"/>
                  </a:lnTo>
                  <a:lnTo>
                    <a:pt x="1227" y="235"/>
                  </a:lnTo>
                  <a:lnTo>
                    <a:pt x="1221" y="241"/>
                  </a:lnTo>
                  <a:lnTo>
                    <a:pt x="1216" y="246"/>
                  </a:lnTo>
                  <a:lnTo>
                    <a:pt x="1212" y="248"/>
                  </a:lnTo>
                  <a:lnTo>
                    <a:pt x="1207" y="248"/>
                  </a:lnTo>
                  <a:lnTo>
                    <a:pt x="1207" y="248"/>
                  </a:lnTo>
                  <a:lnTo>
                    <a:pt x="1201" y="248"/>
                  </a:lnTo>
                  <a:lnTo>
                    <a:pt x="1198" y="246"/>
                  </a:lnTo>
                  <a:lnTo>
                    <a:pt x="1196" y="244"/>
                  </a:lnTo>
                  <a:lnTo>
                    <a:pt x="1192" y="242"/>
                  </a:lnTo>
                  <a:lnTo>
                    <a:pt x="1192" y="242"/>
                  </a:lnTo>
                  <a:lnTo>
                    <a:pt x="1187" y="242"/>
                  </a:lnTo>
                  <a:lnTo>
                    <a:pt x="1185" y="244"/>
                  </a:lnTo>
                  <a:lnTo>
                    <a:pt x="1180" y="251"/>
                  </a:lnTo>
                  <a:lnTo>
                    <a:pt x="1180" y="251"/>
                  </a:lnTo>
                  <a:lnTo>
                    <a:pt x="1174" y="253"/>
                  </a:lnTo>
                  <a:lnTo>
                    <a:pt x="1172" y="251"/>
                  </a:lnTo>
                  <a:lnTo>
                    <a:pt x="1169" y="251"/>
                  </a:lnTo>
                  <a:lnTo>
                    <a:pt x="1167" y="248"/>
                  </a:lnTo>
                  <a:lnTo>
                    <a:pt x="1163" y="241"/>
                  </a:lnTo>
                  <a:lnTo>
                    <a:pt x="1162" y="239"/>
                  </a:lnTo>
                  <a:lnTo>
                    <a:pt x="1158" y="237"/>
                  </a:lnTo>
                  <a:lnTo>
                    <a:pt x="1158" y="237"/>
                  </a:lnTo>
                  <a:lnTo>
                    <a:pt x="1153" y="237"/>
                  </a:lnTo>
                  <a:lnTo>
                    <a:pt x="1149" y="237"/>
                  </a:lnTo>
                  <a:lnTo>
                    <a:pt x="1136" y="242"/>
                  </a:lnTo>
                  <a:lnTo>
                    <a:pt x="1125" y="250"/>
                  </a:lnTo>
                  <a:lnTo>
                    <a:pt x="1115" y="253"/>
                  </a:lnTo>
                  <a:lnTo>
                    <a:pt x="1115" y="253"/>
                  </a:lnTo>
                  <a:lnTo>
                    <a:pt x="1109" y="255"/>
                  </a:lnTo>
                  <a:lnTo>
                    <a:pt x="1102" y="255"/>
                  </a:lnTo>
                  <a:lnTo>
                    <a:pt x="1096" y="255"/>
                  </a:lnTo>
                  <a:lnTo>
                    <a:pt x="1089" y="259"/>
                  </a:lnTo>
                  <a:lnTo>
                    <a:pt x="1089" y="259"/>
                  </a:lnTo>
                  <a:lnTo>
                    <a:pt x="1086" y="264"/>
                  </a:lnTo>
                  <a:lnTo>
                    <a:pt x="1084" y="269"/>
                  </a:lnTo>
                  <a:lnTo>
                    <a:pt x="1082" y="277"/>
                  </a:lnTo>
                  <a:lnTo>
                    <a:pt x="1078" y="282"/>
                  </a:lnTo>
                  <a:lnTo>
                    <a:pt x="1078" y="282"/>
                  </a:lnTo>
                  <a:lnTo>
                    <a:pt x="1071" y="289"/>
                  </a:lnTo>
                  <a:lnTo>
                    <a:pt x="1060" y="295"/>
                  </a:lnTo>
                  <a:lnTo>
                    <a:pt x="1055" y="295"/>
                  </a:lnTo>
                  <a:lnTo>
                    <a:pt x="1049" y="295"/>
                  </a:lnTo>
                  <a:lnTo>
                    <a:pt x="1046" y="293"/>
                  </a:lnTo>
                  <a:lnTo>
                    <a:pt x="1042" y="289"/>
                  </a:lnTo>
                  <a:lnTo>
                    <a:pt x="1042" y="289"/>
                  </a:lnTo>
                  <a:lnTo>
                    <a:pt x="1042" y="282"/>
                  </a:lnTo>
                  <a:lnTo>
                    <a:pt x="1042" y="277"/>
                  </a:lnTo>
                  <a:lnTo>
                    <a:pt x="1049" y="264"/>
                  </a:lnTo>
                  <a:lnTo>
                    <a:pt x="1053" y="259"/>
                  </a:lnTo>
                  <a:lnTo>
                    <a:pt x="1055" y="253"/>
                  </a:lnTo>
                  <a:lnTo>
                    <a:pt x="1053" y="246"/>
                  </a:lnTo>
                  <a:lnTo>
                    <a:pt x="1048" y="241"/>
                  </a:lnTo>
                  <a:lnTo>
                    <a:pt x="1048" y="241"/>
                  </a:lnTo>
                  <a:lnTo>
                    <a:pt x="1042" y="235"/>
                  </a:lnTo>
                  <a:lnTo>
                    <a:pt x="1031" y="231"/>
                  </a:lnTo>
                  <a:lnTo>
                    <a:pt x="1022" y="230"/>
                  </a:lnTo>
                  <a:lnTo>
                    <a:pt x="1019" y="230"/>
                  </a:lnTo>
                  <a:lnTo>
                    <a:pt x="1015" y="231"/>
                  </a:lnTo>
                  <a:lnTo>
                    <a:pt x="1015" y="231"/>
                  </a:lnTo>
                  <a:lnTo>
                    <a:pt x="1013" y="233"/>
                  </a:lnTo>
                  <a:lnTo>
                    <a:pt x="1011" y="237"/>
                  </a:lnTo>
                  <a:lnTo>
                    <a:pt x="1010" y="242"/>
                  </a:lnTo>
                  <a:lnTo>
                    <a:pt x="1011" y="248"/>
                  </a:lnTo>
                  <a:lnTo>
                    <a:pt x="1015" y="253"/>
                  </a:lnTo>
                  <a:lnTo>
                    <a:pt x="1015" y="253"/>
                  </a:lnTo>
                  <a:lnTo>
                    <a:pt x="1017" y="260"/>
                  </a:lnTo>
                  <a:lnTo>
                    <a:pt x="1015" y="266"/>
                  </a:lnTo>
                  <a:lnTo>
                    <a:pt x="1008" y="277"/>
                  </a:lnTo>
                  <a:lnTo>
                    <a:pt x="1008" y="277"/>
                  </a:lnTo>
                  <a:lnTo>
                    <a:pt x="1008" y="282"/>
                  </a:lnTo>
                  <a:lnTo>
                    <a:pt x="1008" y="289"/>
                  </a:lnTo>
                  <a:lnTo>
                    <a:pt x="1010" y="295"/>
                  </a:lnTo>
                  <a:lnTo>
                    <a:pt x="1010" y="297"/>
                  </a:lnTo>
                  <a:lnTo>
                    <a:pt x="1008" y="300"/>
                  </a:lnTo>
                  <a:lnTo>
                    <a:pt x="1008" y="300"/>
                  </a:lnTo>
                  <a:lnTo>
                    <a:pt x="1002" y="302"/>
                  </a:lnTo>
                  <a:lnTo>
                    <a:pt x="999" y="302"/>
                  </a:lnTo>
                  <a:lnTo>
                    <a:pt x="988" y="302"/>
                  </a:lnTo>
                  <a:lnTo>
                    <a:pt x="988" y="302"/>
                  </a:lnTo>
                  <a:lnTo>
                    <a:pt x="982" y="302"/>
                  </a:lnTo>
                  <a:lnTo>
                    <a:pt x="975" y="306"/>
                  </a:lnTo>
                  <a:lnTo>
                    <a:pt x="970" y="309"/>
                  </a:lnTo>
                  <a:lnTo>
                    <a:pt x="966" y="315"/>
                  </a:lnTo>
                  <a:lnTo>
                    <a:pt x="966" y="315"/>
                  </a:lnTo>
                  <a:lnTo>
                    <a:pt x="966" y="320"/>
                  </a:lnTo>
                  <a:lnTo>
                    <a:pt x="966" y="324"/>
                  </a:lnTo>
                  <a:lnTo>
                    <a:pt x="970" y="335"/>
                  </a:lnTo>
                  <a:lnTo>
                    <a:pt x="970" y="344"/>
                  </a:lnTo>
                  <a:lnTo>
                    <a:pt x="970" y="347"/>
                  </a:lnTo>
                  <a:lnTo>
                    <a:pt x="966" y="351"/>
                  </a:lnTo>
                  <a:lnTo>
                    <a:pt x="966" y="351"/>
                  </a:lnTo>
                  <a:lnTo>
                    <a:pt x="963" y="353"/>
                  </a:lnTo>
                  <a:lnTo>
                    <a:pt x="957" y="353"/>
                  </a:lnTo>
                  <a:lnTo>
                    <a:pt x="946" y="351"/>
                  </a:lnTo>
                  <a:lnTo>
                    <a:pt x="946" y="351"/>
                  </a:lnTo>
                  <a:lnTo>
                    <a:pt x="941" y="347"/>
                  </a:lnTo>
                  <a:lnTo>
                    <a:pt x="939" y="347"/>
                  </a:lnTo>
                  <a:lnTo>
                    <a:pt x="937" y="351"/>
                  </a:lnTo>
                  <a:lnTo>
                    <a:pt x="937" y="351"/>
                  </a:lnTo>
                  <a:lnTo>
                    <a:pt x="934" y="358"/>
                  </a:lnTo>
                  <a:lnTo>
                    <a:pt x="932" y="367"/>
                  </a:lnTo>
                  <a:lnTo>
                    <a:pt x="932" y="371"/>
                  </a:lnTo>
                  <a:lnTo>
                    <a:pt x="928" y="374"/>
                  </a:lnTo>
                  <a:lnTo>
                    <a:pt x="925" y="374"/>
                  </a:lnTo>
                  <a:lnTo>
                    <a:pt x="919" y="374"/>
                  </a:lnTo>
                  <a:lnTo>
                    <a:pt x="919" y="374"/>
                  </a:lnTo>
                  <a:lnTo>
                    <a:pt x="910" y="371"/>
                  </a:lnTo>
                  <a:lnTo>
                    <a:pt x="903" y="365"/>
                  </a:lnTo>
                  <a:lnTo>
                    <a:pt x="894" y="358"/>
                  </a:lnTo>
                  <a:lnTo>
                    <a:pt x="890" y="353"/>
                  </a:lnTo>
                  <a:lnTo>
                    <a:pt x="890" y="353"/>
                  </a:lnTo>
                  <a:lnTo>
                    <a:pt x="887" y="344"/>
                  </a:lnTo>
                  <a:lnTo>
                    <a:pt x="887" y="335"/>
                  </a:lnTo>
                  <a:lnTo>
                    <a:pt x="887" y="326"/>
                  </a:lnTo>
                  <a:lnTo>
                    <a:pt x="887" y="322"/>
                  </a:lnTo>
                  <a:lnTo>
                    <a:pt x="883" y="318"/>
                  </a:lnTo>
                  <a:lnTo>
                    <a:pt x="883" y="318"/>
                  </a:lnTo>
                  <a:lnTo>
                    <a:pt x="881" y="316"/>
                  </a:lnTo>
                  <a:lnTo>
                    <a:pt x="877" y="315"/>
                  </a:lnTo>
                  <a:lnTo>
                    <a:pt x="870" y="313"/>
                  </a:lnTo>
                  <a:lnTo>
                    <a:pt x="861" y="311"/>
                  </a:lnTo>
                  <a:lnTo>
                    <a:pt x="854" y="307"/>
                  </a:lnTo>
                  <a:lnTo>
                    <a:pt x="854" y="307"/>
                  </a:lnTo>
                  <a:lnTo>
                    <a:pt x="850" y="304"/>
                  </a:lnTo>
                  <a:lnTo>
                    <a:pt x="848" y="298"/>
                  </a:lnTo>
                  <a:lnTo>
                    <a:pt x="850" y="293"/>
                  </a:lnTo>
                  <a:lnTo>
                    <a:pt x="854" y="289"/>
                  </a:lnTo>
                  <a:lnTo>
                    <a:pt x="854" y="289"/>
                  </a:lnTo>
                  <a:lnTo>
                    <a:pt x="859" y="289"/>
                  </a:lnTo>
                  <a:lnTo>
                    <a:pt x="865" y="289"/>
                  </a:lnTo>
                  <a:lnTo>
                    <a:pt x="876" y="293"/>
                  </a:lnTo>
                  <a:lnTo>
                    <a:pt x="876" y="293"/>
                  </a:lnTo>
                  <a:lnTo>
                    <a:pt x="892" y="300"/>
                  </a:lnTo>
                  <a:lnTo>
                    <a:pt x="910" y="307"/>
                  </a:lnTo>
                  <a:lnTo>
                    <a:pt x="919" y="307"/>
                  </a:lnTo>
                  <a:lnTo>
                    <a:pt x="928" y="307"/>
                  </a:lnTo>
                  <a:lnTo>
                    <a:pt x="935" y="306"/>
                  </a:lnTo>
                  <a:lnTo>
                    <a:pt x="944" y="302"/>
                  </a:lnTo>
                  <a:lnTo>
                    <a:pt x="944" y="302"/>
                  </a:lnTo>
                  <a:lnTo>
                    <a:pt x="950" y="297"/>
                  </a:lnTo>
                  <a:lnTo>
                    <a:pt x="955" y="289"/>
                  </a:lnTo>
                  <a:lnTo>
                    <a:pt x="961" y="280"/>
                  </a:lnTo>
                  <a:lnTo>
                    <a:pt x="964" y="273"/>
                  </a:lnTo>
                  <a:lnTo>
                    <a:pt x="964" y="266"/>
                  </a:lnTo>
                  <a:lnTo>
                    <a:pt x="963" y="259"/>
                  </a:lnTo>
                  <a:lnTo>
                    <a:pt x="957" y="251"/>
                  </a:lnTo>
                  <a:lnTo>
                    <a:pt x="948" y="248"/>
                  </a:lnTo>
                  <a:lnTo>
                    <a:pt x="948" y="248"/>
                  </a:lnTo>
                  <a:lnTo>
                    <a:pt x="937" y="246"/>
                  </a:lnTo>
                  <a:lnTo>
                    <a:pt x="926" y="242"/>
                  </a:lnTo>
                  <a:lnTo>
                    <a:pt x="926" y="242"/>
                  </a:lnTo>
                  <a:lnTo>
                    <a:pt x="908" y="237"/>
                  </a:lnTo>
                  <a:lnTo>
                    <a:pt x="899" y="233"/>
                  </a:lnTo>
                  <a:lnTo>
                    <a:pt x="890" y="228"/>
                  </a:lnTo>
                  <a:lnTo>
                    <a:pt x="890" y="228"/>
                  </a:lnTo>
                  <a:lnTo>
                    <a:pt x="879" y="221"/>
                  </a:lnTo>
                  <a:lnTo>
                    <a:pt x="872" y="215"/>
                  </a:lnTo>
                  <a:lnTo>
                    <a:pt x="867" y="212"/>
                  </a:lnTo>
                  <a:lnTo>
                    <a:pt x="867" y="212"/>
                  </a:lnTo>
                  <a:lnTo>
                    <a:pt x="854" y="206"/>
                  </a:lnTo>
                  <a:lnTo>
                    <a:pt x="843" y="201"/>
                  </a:lnTo>
                  <a:lnTo>
                    <a:pt x="843" y="201"/>
                  </a:lnTo>
                  <a:lnTo>
                    <a:pt x="838" y="199"/>
                  </a:lnTo>
                  <a:lnTo>
                    <a:pt x="830" y="197"/>
                  </a:lnTo>
                  <a:lnTo>
                    <a:pt x="830" y="197"/>
                  </a:lnTo>
                  <a:lnTo>
                    <a:pt x="821" y="197"/>
                  </a:lnTo>
                  <a:lnTo>
                    <a:pt x="812" y="199"/>
                  </a:lnTo>
                  <a:lnTo>
                    <a:pt x="812" y="199"/>
                  </a:lnTo>
                  <a:lnTo>
                    <a:pt x="803" y="199"/>
                  </a:lnTo>
                  <a:lnTo>
                    <a:pt x="800" y="197"/>
                  </a:lnTo>
                  <a:lnTo>
                    <a:pt x="798" y="192"/>
                  </a:lnTo>
                  <a:lnTo>
                    <a:pt x="798" y="192"/>
                  </a:lnTo>
                  <a:lnTo>
                    <a:pt x="798" y="190"/>
                  </a:lnTo>
                  <a:lnTo>
                    <a:pt x="800" y="188"/>
                  </a:lnTo>
                  <a:lnTo>
                    <a:pt x="803" y="184"/>
                  </a:lnTo>
                  <a:lnTo>
                    <a:pt x="807" y="181"/>
                  </a:lnTo>
                  <a:lnTo>
                    <a:pt x="809" y="179"/>
                  </a:lnTo>
                  <a:lnTo>
                    <a:pt x="809" y="175"/>
                  </a:lnTo>
                  <a:lnTo>
                    <a:pt x="809" y="175"/>
                  </a:lnTo>
                  <a:lnTo>
                    <a:pt x="807" y="172"/>
                  </a:lnTo>
                  <a:lnTo>
                    <a:pt x="805" y="170"/>
                  </a:lnTo>
                  <a:lnTo>
                    <a:pt x="801" y="170"/>
                  </a:lnTo>
                  <a:lnTo>
                    <a:pt x="791" y="175"/>
                  </a:lnTo>
                  <a:lnTo>
                    <a:pt x="791" y="175"/>
                  </a:lnTo>
                  <a:lnTo>
                    <a:pt x="785" y="177"/>
                  </a:lnTo>
                  <a:lnTo>
                    <a:pt x="780" y="177"/>
                  </a:lnTo>
                  <a:lnTo>
                    <a:pt x="778" y="175"/>
                  </a:lnTo>
                  <a:lnTo>
                    <a:pt x="778" y="172"/>
                  </a:lnTo>
                  <a:lnTo>
                    <a:pt x="776" y="165"/>
                  </a:lnTo>
                  <a:lnTo>
                    <a:pt x="774" y="163"/>
                  </a:lnTo>
                  <a:lnTo>
                    <a:pt x="771" y="161"/>
                  </a:lnTo>
                  <a:lnTo>
                    <a:pt x="771" y="161"/>
                  </a:lnTo>
                  <a:lnTo>
                    <a:pt x="767" y="163"/>
                  </a:lnTo>
                  <a:lnTo>
                    <a:pt x="767" y="165"/>
                  </a:lnTo>
                  <a:lnTo>
                    <a:pt x="765" y="168"/>
                  </a:lnTo>
                  <a:lnTo>
                    <a:pt x="765" y="174"/>
                  </a:lnTo>
                  <a:lnTo>
                    <a:pt x="763" y="175"/>
                  </a:lnTo>
                  <a:lnTo>
                    <a:pt x="762" y="177"/>
                  </a:lnTo>
                  <a:lnTo>
                    <a:pt x="762" y="177"/>
                  </a:lnTo>
                  <a:lnTo>
                    <a:pt x="758" y="177"/>
                  </a:lnTo>
                  <a:lnTo>
                    <a:pt x="756" y="177"/>
                  </a:lnTo>
                  <a:lnTo>
                    <a:pt x="754" y="172"/>
                  </a:lnTo>
                  <a:lnTo>
                    <a:pt x="753" y="170"/>
                  </a:lnTo>
                  <a:lnTo>
                    <a:pt x="751" y="170"/>
                  </a:lnTo>
                  <a:lnTo>
                    <a:pt x="749" y="170"/>
                  </a:lnTo>
                  <a:lnTo>
                    <a:pt x="747" y="174"/>
                  </a:lnTo>
                  <a:lnTo>
                    <a:pt x="747" y="174"/>
                  </a:lnTo>
                  <a:lnTo>
                    <a:pt x="745" y="177"/>
                  </a:lnTo>
                  <a:lnTo>
                    <a:pt x="745" y="181"/>
                  </a:lnTo>
                  <a:lnTo>
                    <a:pt x="745" y="184"/>
                  </a:lnTo>
                  <a:lnTo>
                    <a:pt x="745" y="188"/>
                  </a:lnTo>
                  <a:lnTo>
                    <a:pt x="745" y="188"/>
                  </a:lnTo>
                  <a:lnTo>
                    <a:pt x="742" y="190"/>
                  </a:lnTo>
                  <a:lnTo>
                    <a:pt x="738" y="192"/>
                  </a:lnTo>
                  <a:lnTo>
                    <a:pt x="734" y="192"/>
                  </a:lnTo>
                  <a:lnTo>
                    <a:pt x="731" y="190"/>
                  </a:lnTo>
                  <a:lnTo>
                    <a:pt x="731" y="190"/>
                  </a:lnTo>
                  <a:lnTo>
                    <a:pt x="731" y="186"/>
                  </a:lnTo>
                  <a:lnTo>
                    <a:pt x="731" y="183"/>
                  </a:lnTo>
                  <a:lnTo>
                    <a:pt x="733" y="172"/>
                  </a:lnTo>
                  <a:lnTo>
                    <a:pt x="733" y="168"/>
                  </a:lnTo>
                  <a:lnTo>
                    <a:pt x="731" y="165"/>
                  </a:lnTo>
                  <a:lnTo>
                    <a:pt x="727" y="163"/>
                  </a:lnTo>
                  <a:lnTo>
                    <a:pt x="722" y="165"/>
                  </a:lnTo>
                  <a:lnTo>
                    <a:pt x="722" y="165"/>
                  </a:lnTo>
                  <a:lnTo>
                    <a:pt x="718" y="166"/>
                  </a:lnTo>
                  <a:lnTo>
                    <a:pt x="716" y="172"/>
                  </a:lnTo>
                  <a:lnTo>
                    <a:pt x="715" y="175"/>
                  </a:lnTo>
                  <a:lnTo>
                    <a:pt x="711" y="179"/>
                  </a:lnTo>
                  <a:lnTo>
                    <a:pt x="711" y="179"/>
                  </a:lnTo>
                  <a:lnTo>
                    <a:pt x="707" y="181"/>
                  </a:lnTo>
                  <a:lnTo>
                    <a:pt x="702" y="179"/>
                  </a:lnTo>
                  <a:lnTo>
                    <a:pt x="695" y="177"/>
                  </a:lnTo>
                  <a:lnTo>
                    <a:pt x="695" y="177"/>
                  </a:lnTo>
                  <a:lnTo>
                    <a:pt x="689" y="177"/>
                  </a:lnTo>
                  <a:lnTo>
                    <a:pt x="684" y="179"/>
                  </a:lnTo>
                  <a:lnTo>
                    <a:pt x="682" y="183"/>
                  </a:lnTo>
                  <a:lnTo>
                    <a:pt x="680" y="188"/>
                  </a:lnTo>
                  <a:lnTo>
                    <a:pt x="675" y="197"/>
                  </a:lnTo>
                  <a:lnTo>
                    <a:pt x="671" y="201"/>
                  </a:lnTo>
                  <a:lnTo>
                    <a:pt x="666" y="204"/>
                  </a:lnTo>
                  <a:lnTo>
                    <a:pt x="666" y="204"/>
                  </a:lnTo>
                  <a:lnTo>
                    <a:pt x="655" y="206"/>
                  </a:lnTo>
                  <a:lnTo>
                    <a:pt x="640" y="208"/>
                  </a:lnTo>
                  <a:lnTo>
                    <a:pt x="635" y="210"/>
                  </a:lnTo>
                  <a:lnTo>
                    <a:pt x="629" y="212"/>
                  </a:lnTo>
                  <a:lnTo>
                    <a:pt x="626" y="217"/>
                  </a:lnTo>
                  <a:lnTo>
                    <a:pt x="622" y="222"/>
                  </a:lnTo>
                  <a:lnTo>
                    <a:pt x="622" y="222"/>
                  </a:lnTo>
                  <a:lnTo>
                    <a:pt x="622" y="231"/>
                  </a:lnTo>
                  <a:lnTo>
                    <a:pt x="620" y="237"/>
                  </a:lnTo>
                  <a:lnTo>
                    <a:pt x="619" y="241"/>
                  </a:lnTo>
                  <a:lnTo>
                    <a:pt x="619" y="241"/>
                  </a:lnTo>
                  <a:lnTo>
                    <a:pt x="615" y="242"/>
                  </a:lnTo>
                  <a:lnTo>
                    <a:pt x="610" y="242"/>
                  </a:lnTo>
                  <a:lnTo>
                    <a:pt x="601" y="244"/>
                  </a:lnTo>
                  <a:lnTo>
                    <a:pt x="601" y="244"/>
                  </a:lnTo>
                  <a:lnTo>
                    <a:pt x="601" y="248"/>
                  </a:lnTo>
                  <a:lnTo>
                    <a:pt x="601" y="250"/>
                  </a:lnTo>
                  <a:lnTo>
                    <a:pt x="604" y="253"/>
                  </a:lnTo>
                  <a:lnTo>
                    <a:pt x="606" y="255"/>
                  </a:lnTo>
                  <a:lnTo>
                    <a:pt x="606" y="255"/>
                  </a:lnTo>
                  <a:lnTo>
                    <a:pt x="608" y="259"/>
                  </a:lnTo>
                  <a:lnTo>
                    <a:pt x="606" y="262"/>
                  </a:lnTo>
                  <a:lnTo>
                    <a:pt x="606" y="262"/>
                  </a:lnTo>
                  <a:lnTo>
                    <a:pt x="604" y="264"/>
                  </a:lnTo>
                  <a:lnTo>
                    <a:pt x="599" y="264"/>
                  </a:lnTo>
                  <a:lnTo>
                    <a:pt x="591" y="264"/>
                  </a:lnTo>
                  <a:lnTo>
                    <a:pt x="591" y="264"/>
                  </a:lnTo>
                  <a:lnTo>
                    <a:pt x="590" y="268"/>
                  </a:lnTo>
                  <a:lnTo>
                    <a:pt x="590" y="271"/>
                  </a:lnTo>
                  <a:lnTo>
                    <a:pt x="591" y="275"/>
                  </a:lnTo>
                  <a:lnTo>
                    <a:pt x="591" y="278"/>
                  </a:lnTo>
                  <a:lnTo>
                    <a:pt x="591" y="278"/>
                  </a:lnTo>
                  <a:lnTo>
                    <a:pt x="591" y="282"/>
                  </a:lnTo>
                  <a:lnTo>
                    <a:pt x="590" y="284"/>
                  </a:lnTo>
                  <a:lnTo>
                    <a:pt x="586" y="286"/>
                  </a:lnTo>
                  <a:lnTo>
                    <a:pt x="584" y="286"/>
                  </a:lnTo>
                  <a:lnTo>
                    <a:pt x="575" y="282"/>
                  </a:lnTo>
                  <a:lnTo>
                    <a:pt x="568" y="280"/>
                  </a:lnTo>
                  <a:lnTo>
                    <a:pt x="568" y="280"/>
                  </a:lnTo>
                  <a:lnTo>
                    <a:pt x="563" y="282"/>
                  </a:lnTo>
                  <a:lnTo>
                    <a:pt x="561" y="286"/>
                  </a:lnTo>
                  <a:lnTo>
                    <a:pt x="563" y="289"/>
                  </a:lnTo>
                  <a:lnTo>
                    <a:pt x="564" y="295"/>
                  </a:lnTo>
                  <a:lnTo>
                    <a:pt x="572" y="304"/>
                  </a:lnTo>
                  <a:lnTo>
                    <a:pt x="573" y="309"/>
                  </a:lnTo>
                  <a:lnTo>
                    <a:pt x="573" y="311"/>
                  </a:lnTo>
                  <a:lnTo>
                    <a:pt x="573" y="311"/>
                  </a:lnTo>
                  <a:lnTo>
                    <a:pt x="568" y="313"/>
                  </a:lnTo>
                  <a:lnTo>
                    <a:pt x="564" y="313"/>
                  </a:lnTo>
                  <a:lnTo>
                    <a:pt x="557" y="311"/>
                  </a:lnTo>
                  <a:lnTo>
                    <a:pt x="553" y="309"/>
                  </a:lnTo>
                  <a:lnTo>
                    <a:pt x="548" y="309"/>
                  </a:lnTo>
                  <a:lnTo>
                    <a:pt x="544" y="311"/>
                  </a:lnTo>
                  <a:lnTo>
                    <a:pt x="541" y="315"/>
                  </a:lnTo>
                  <a:lnTo>
                    <a:pt x="541" y="315"/>
                  </a:lnTo>
                  <a:lnTo>
                    <a:pt x="537" y="322"/>
                  </a:lnTo>
                  <a:lnTo>
                    <a:pt x="534" y="329"/>
                  </a:lnTo>
                  <a:lnTo>
                    <a:pt x="530" y="336"/>
                  </a:lnTo>
                  <a:lnTo>
                    <a:pt x="525" y="342"/>
                  </a:lnTo>
                  <a:lnTo>
                    <a:pt x="525" y="342"/>
                  </a:lnTo>
                  <a:lnTo>
                    <a:pt x="519" y="345"/>
                  </a:lnTo>
                  <a:lnTo>
                    <a:pt x="514" y="349"/>
                  </a:lnTo>
                  <a:lnTo>
                    <a:pt x="512" y="351"/>
                  </a:lnTo>
                  <a:lnTo>
                    <a:pt x="512" y="353"/>
                  </a:lnTo>
                  <a:lnTo>
                    <a:pt x="515" y="354"/>
                  </a:lnTo>
                  <a:lnTo>
                    <a:pt x="519" y="356"/>
                  </a:lnTo>
                  <a:lnTo>
                    <a:pt x="519" y="356"/>
                  </a:lnTo>
                  <a:lnTo>
                    <a:pt x="526" y="362"/>
                  </a:lnTo>
                  <a:lnTo>
                    <a:pt x="526" y="364"/>
                  </a:lnTo>
                  <a:lnTo>
                    <a:pt x="523" y="367"/>
                  </a:lnTo>
                  <a:lnTo>
                    <a:pt x="523" y="367"/>
                  </a:lnTo>
                  <a:lnTo>
                    <a:pt x="517" y="367"/>
                  </a:lnTo>
                  <a:lnTo>
                    <a:pt x="510" y="365"/>
                  </a:lnTo>
                  <a:lnTo>
                    <a:pt x="499" y="362"/>
                  </a:lnTo>
                  <a:lnTo>
                    <a:pt x="499" y="362"/>
                  </a:lnTo>
                  <a:lnTo>
                    <a:pt x="488" y="360"/>
                  </a:lnTo>
                  <a:lnTo>
                    <a:pt x="485" y="362"/>
                  </a:lnTo>
                  <a:lnTo>
                    <a:pt x="481" y="365"/>
                  </a:lnTo>
                  <a:lnTo>
                    <a:pt x="481" y="365"/>
                  </a:lnTo>
                  <a:lnTo>
                    <a:pt x="479" y="369"/>
                  </a:lnTo>
                  <a:lnTo>
                    <a:pt x="481" y="373"/>
                  </a:lnTo>
                  <a:lnTo>
                    <a:pt x="483" y="376"/>
                  </a:lnTo>
                  <a:lnTo>
                    <a:pt x="483" y="380"/>
                  </a:lnTo>
                  <a:lnTo>
                    <a:pt x="483" y="380"/>
                  </a:lnTo>
                  <a:lnTo>
                    <a:pt x="481" y="383"/>
                  </a:lnTo>
                  <a:lnTo>
                    <a:pt x="477" y="385"/>
                  </a:lnTo>
                  <a:lnTo>
                    <a:pt x="468" y="387"/>
                  </a:lnTo>
                  <a:lnTo>
                    <a:pt x="458" y="387"/>
                  </a:lnTo>
                  <a:lnTo>
                    <a:pt x="454" y="391"/>
                  </a:lnTo>
                  <a:lnTo>
                    <a:pt x="452" y="394"/>
                  </a:lnTo>
                  <a:lnTo>
                    <a:pt x="452" y="394"/>
                  </a:lnTo>
                  <a:lnTo>
                    <a:pt x="450" y="398"/>
                  </a:lnTo>
                  <a:lnTo>
                    <a:pt x="452" y="403"/>
                  </a:lnTo>
                  <a:lnTo>
                    <a:pt x="452" y="407"/>
                  </a:lnTo>
                  <a:lnTo>
                    <a:pt x="452" y="411"/>
                  </a:lnTo>
                  <a:lnTo>
                    <a:pt x="452" y="411"/>
                  </a:lnTo>
                  <a:lnTo>
                    <a:pt x="448" y="412"/>
                  </a:lnTo>
                  <a:lnTo>
                    <a:pt x="447" y="414"/>
                  </a:lnTo>
                  <a:lnTo>
                    <a:pt x="441" y="416"/>
                  </a:lnTo>
                  <a:lnTo>
                    <a:pt x="429" y="416"/>
                  </a:lnTo>
                  <a:lnTo>
                    <a:pt x="429" y="416"/>
                  </a:lnTo>
                  <a:lnTo>
                    <a:pt x="423" y="416"/>
                  </a:lnTo>
                  <a:lnTo>
                    <a:pt x="421" y="418"/>
                  </a:lnTo>
                  <a:lnTo>
                    <a:pt x="425" y="423"/>
                  </a:lnTo>
                  <a:lnTo>
                    <a:pt x="425" y="423"/>
                  </a:lnTo>
                  <a:lnTo>
                    <a:pt x="425" y="425"/>
                  </a:lnTo>
                  <a:lnTo>
                    <a:pt x="427" y="427"/>
                  </a:lnTo>
                  <a:lnTo>
                    <a:pt x="427" y="429"/>
                  </a:lnTo>
                  <a:lnTo>
                    <a:pt x="427" y="429"/>
                  </a:lnTo>
                  <a:lnTo>
                    <a:pt x="427" y="430"/>
                  </a:lnTo>
                  <a:lnTo>
                    <a:pt x="425" y="430"/>
                  </a:lnTo>
                  <a:lnTo>
                    <a:pt x="423" y="432"/>
                  </a:lnTo>
                  <a:lnTo>
                    <a:pt x="423" y="432"/>
                  </a:lnTo>
                  <a:lnTo>
                    <a:pt x="421" y="434"/>
                  </a:lnTo>
                  <a:lnTo>
                    <a:pt x="420" y="436"/>
                  </a:lnTo>
                  <a:lnTo>
                    <a:pt x="421" y="438"/>
                  </a:lnTo>
                  <a:lnTo>
                    <a:pt x="421" y="438"/>
                  </a:lnTo>
                  <a:lnTo>
                    <a:pt x="421" y="440"/>
                  </a:lnTo>
                  <a:lnTo>
                    <a:pt x="425" y="441"/>
                  </a:lnTo>
                  <a:lnTo>
                    <a:pt x="429" y="443"/>
                  </a:lnTo>
                  <a:lnTo>
                    <a:pt x="429" y="443"/>
                  </a:lnTo>
                  <a:lnTo>
                    <a:pt x="430" y="447"/>
                  </a:lnTo>
                  <a:lnTo>
                    <a:pt x="429" y="449"/>
                  </a:lnTo>
                  <a:lnTo>
                    <a:pt x="425" y="454"/>
                  </a:lnTo>
                  <a:lnTo>
                    <a:pt x="425" y="454"/>
                  </a:lnTo>
                  <a:lnTo>
                    <a:pt x="423" y="458"/>
                  </a:lnTo>
                  <a:lnTo>
                    <a:pt x="423" y="459"/>
                  </a:lnTo>
                  <a:lnTo>
                    <a:pt x="427" y="461"/>
                  </a:lnTo>
                  <a:lnTo>
                    <a:pt x="434" y="461"/>
                  </a:lnTo>
                  <a:lnTo>
                    <a:pt x="439" y="463"/>
                  </a:lnTo>
                  <a:lnTo>
                    <a:pt x="439" y="463"/>
                  </a:lnTo>
                  <a:lnTo>
                    <a:pt x="441" y="467"/>
                  </a:lnTo>
                  <a:lnTo>
                    <a:pt x="441" y="470"/>
                  </a:lnTo>
                  <a:lnTo>
                    <a:pt x="438" y="474"/>
                  </a:lnTo>
                  <a:lnTo>
                    <a:pt x="434" y="476"/>
                  </a:lnTo>
                  <a:lnTo>
                    <a:pt x="427" y="479"/>
                  </a:lnTo>
                  <a:lnTo>
                    <a:pt x="425" y="483"/>
                  </a:lnTo>
                  <a:lnTo>
                    <a:pt x="427" y="485"/>
                  </a:lnTo>
                  <a:lnTo>
                    <a:pt x="427" y="485"/>
                  </a:lnTo>
                  <a:lnTo>
                    <a:pt x="429" y="487"/>
                  </a:lnTo>
                  <a:lnTo>
                    <a:pt x="430" y="488"/>
                  </a:lnTo>
                  <a:lnTo>
                    <a:pt x="438" y="487"/>
                  </a:lnTo>
                  <a:lnTo>
                    <a:pt x="439" y="487"/>
                  </a:lnTo>
                  <a:lnTo>
                    <a:pt x="441" y="488"/>
                  </a:lnTo>
                  <a:lnTo>
                    <a:pt x="441" y="492"/>
                  </a:lnTo>
                  <a:lnTo>
                    <a:pt x="438" y="496"/>
                  </a:lnTo>
                  <a:lnTo>
                    <a:pt x="438" y="496"/>
                  </a:lnTo>
                  <a:lnTo>
                    <a:pt x="434" y="501"/>
                  </a:lnTo>
                  <a:lnTo>
                    <a:pt x="432" y="503"/>
                  </a:lnTo>
                  <a:lnTo>
                    <a:pt x="432" y="506"/>
                  </a:lnTo>
                  <a:lnTo>
                    <a:pt x="432" y="506"/>
                  </a:lnTo>
                  <a:lnTo>
                    <a:pt x="434" y="510"/>
                  </a:lnTo>
                  <a:lnTo>
                    <a:pt x="436" y="510"/>
                  </a:lnTo>
                  <a:lnTo>
                    <a:pt x="439" y="510"/>
                  </a:lnTo>
                  <a:lnTo>
                    <a:pt x="443" y="510"/>
                  </a:lnTo>
                  <a:lnTo>
                    <a:pt x="443" y="510"/>
                  </a:lnTo>
                  <a:lnTo>
                    <a:pt x="445" y="510"/>
                  </a:lnTo>
                  <a:lnTo>
                    <a:pt x="447" y="514"/>
                  </a:lnTo>
                  <a:lnTo>
                    <a:pt x="448" y="519"/>
                  </a:lnTo>
                  <a:lnTo>
                    <a:pt x="450" y="523"/>
                  </a:lnTo>
                  <a:lnTo>
                    <a:pt x="452" y="525"/>
                  </a:lnTo>
                  <a:lnTo>
                    <a:pt x="456" y="525"/>
                  </a:lnTo>
                  <a:lnTo>
                    <a:pt x="456" y="525"/>
                  </a:lnTo>
                  <a:lnTo>
                    <a:pt x="459" y="523"/>
                  </a:lnTo>
                  <a:lnTo>
                    <a:pt x="463" y="521"/>
                  </a:lnTo>
                  <a:lnTo>
                    <a:pt x="465" y="516"/>
                  </a:lnTo>
                  <a:lnTo>
                    <a:pt x="468" y="512"/>
                  </a:lnTo>
                  <a:lnTo>
                    <a:pt x="472" y="510"/>
                  </a:lnTo>
                  <a:lnTo>
                    <a:pt x="476" y="510"/>
                  </a:lnTo>
                  <a:lnTo>
                    <a:pt x="476" y="510"/>
                  </a:lnTo>
                  <a:lnTo>
                    <a:pt x="479" y="510"/>
                  </a:lnTo>
                  <a:lnTo>
                    <a:pt x="483" y="510"/>
                  </a:lnTo>
                  <a:lnTo>
                    <a:pt x="485" y="510"/>
                  </a:lnTo>
                  <a:lnTo>
                    <a:pt x="485" y="510"/>
                  </a:lnTo>
                  <a:lnTo>
                    <a:pt x="486" y="506"/>
                  </a:lnTo>
                  <a:lnTo>
                    <a:pt x="488" y="503"/>
                  </a:lnTo>
                  <a:lnTo>
                    <a:pt x="490" y="499"/>
                  </a:lnTo>
                  <a:lnTo>
                    <a:pt x="494" y="497"/>
                  </a:lnTo>
                  <a:lnTo>
                    <a:pt x="494" y="497"/>
                  </a:lnTo>
                  <a:lnTo>
                    <a:pt x="497" y="496"/>
                  </a:lnTo>
                  <a:lnTo>
                    <a:pt x="501" y="497"/>
                  </a:lnTo>
                  <a:lnTo>
                    <a:pt x="505" y="499"/>
                  </a:lnTo>
                  <a:lnTo>
                    <a:pt x="510" y="499"/>
                  </a:lnTo>
                  <a:lnTo>
                    <a:pt x="510" y="499"/>
                  </a:lnTo>
                  <a:lnTo>
                    <a:pt x="517" y="497"/>
                  </a:lnTo>
                  <a:lnTo>
                    <a:pt x="521" y="497"/>
                  </a:lnTo>
                  <a:lnTo>
                    <a:pt x="523" y="503"/>
                  </a:lnTo>
                  <a:lnTo>
                    <a:pt x="523" y="503"/>
                  </a:lnTo>
                  <a:lnTo>
                    <a:pt x="523" y="508"/>
                  </a:lnTo>
                  <a:lnTo>
                    <a:pt x="519" y="516"/>
                  </a:lnTo>
                  <a:lnTo>
                    <a:pt x="517" y="521"/>
                  </a:lnTo>
                  <a:lnTo>
                    <a:pt x="519" y="525"/>
                  </a:lnTo>
                  <a:lnTo>
                    <a:pt x="521" y="528"/>
                  </a:lnTo>
                  <a:lnTo>
                    <a:pt x="521" y="528"/>
                  </a:lnTo>
                  <a:lnTo>
                    <a:pt x="526" y="534"/>
                  </a:lnTo>
                  <a:lnTo>
                    <a:pt x="534" y="537"/>
                  </a:lnTo>
                  <a:lnTo>
                    <a:pt x="543" y="539"/>
                  </a:lnTo>
                  <a:lnTo>
                    <a:pt x="550" y="544"/>
                  </a:lnTo>
                  <a:lnTo>
                    <a:pt x="550" y="544"/>
                  </a:lnTo>
                  <a:lnTo>
                    <a:pt x="553" y="550"/>
                  </a:lnTo>
                  <a:lnTo>
                    <a:pt x="553" y="552"/>
                  </a:lnTo>
                  <a:lnTo>
                    <a:pt x="552" y="552"/>
                  </a:lnTo>
                  <a:lnTo>
                    <a:pt x="548" y="555"/>
                  </a:lnTo>
                  <a:lnTo>
                    <a:pt x="546" y="559"/>
                  </a:lnTo>
                  <a:lnTo>
                    <a:pt x="546" y="561"/>
                  </a:lnTo>
                  <a:lnTo>
                    <a:pt x="546" y="561"/>
                  </a:lnTo>
                  <a:lnTo>
                    <a:pt x="546" y="566"/>
                  </a:lnTo>
                  <a:lnTo>
                    <a:pt x="548" y="572"/>
                  </a:lnTo>
                  <a:lnTo>
                    <a:pt x="550" y="573"/>
                  </a:lnTo>
                  <a:lnTo>
                    <a:pt x="553" y="577"/>
                  </a:lnTo>
                  <a:lnTo>
                    <a:pt x="557" y="577"/>
                  </a:lnTo>
                  <a:lnTo>
                    <a:pt x="561" y="577"/>
                  </a:lnTo>
                  <a:lnTo>
                    <a:pt x="564" y="573"/>
                  </a:lnTo>
                  <a:lnTo>
                    <a:pt x="568" y="570"/>
                  </a:lnTo>
                  <a:lnTo>
                    <a:pt x="568" y="570"/>
                  </a:lnTo>
                  <a:lnTo>
                    <a:pt x="573" y="555"/>
                  </a:lnTo>
                  <a:lnTo>
                    <a:pt x="575" y="554"/>
                  </a:lnTo>
                  <a:lnTo>
                    <a:pt x="577" y="554"/>
                  </a:lnTo>
                  <a:lnTo>
                    <a:pt x="586" y="554"/>
                  </a:lnTo>
                  <a:lnTo>
                    <a:pt x="586" y="554"/>
                  </a:lnTo>
                  <a:lnTo>
                    <a:pt x="595" y="554"/>
                  </a:lnTo>
                  <a:lnTo>
                    <a:pt x="599" y="554"/>
                  </a:lnTo>
                  <a:lnTo>
                    <a:pt x="601" y="552"/>
                  </a:lnTo>
                  <a:lnTo>
                    <a:pt x="601" y="546"/>
                  </a:lnTo>
                  <a:lnTo>
                    <a:pt x="601" y="537"/>
                  </a:lnTo>
                  <a:lnTo>
                    <a:pt x="601" y="537"/>
                  </a:lnTo>
                  <a:lnTo>
                    <a:pt x="597" y="528"/>
                  </a:lnTo>
                  <a:lnTo>
                    <a:pt x="595" y="519"/>
                  </a:lnTo>
                  <a:lnTo>
                    <a:pt x="595" y="516"/>
                  </a:lnTo>
                  <a:lnTo>
                    <a:pt x="597" y="512"/>
                  </a:lnTo>
                  <a:lnTo>
                    <a:pt x="599" y="508"/>
                  </a:lnTo>
                  <a:lnTo>
                    <a:pt x="602" y="506"/>
                  </a:lnTo>
                  <a:lnTo>
                    <a:pt x="602" y="506"/>
                  </a:lnTo>
                  <a:lnTo>
                    <a:pt x="617" y="501"/>
                  </a:lnTo>
                  <a:lnTo>
                    <a:pt x="622" y="497"/>
                  </a:lnTo>
                  <a:lnTo>
                    <a:pt x="628" y="492"/>
                  </a:lnTo>
                  <a:lnTo>
                    <a:pt x="628" y="492"/>
                  </a:lnTo>
                  <a:lnTo>
                    <a:pt x="629" y="485"/>
                  </a:lnTo>
                  <a:lnTo>
                    <a:pt x="629" y="478"/>
                  </a:lnTo>
                  <a:lnTo>
                    <a:pt x="626" y="470"/>
                  </a:lnTo>
                  <a:lnTo>
                    <a:pt x="622" y="463"/>
                  </a:lnTo>
                  <a:lnTo>
                    <a:pt x="622" y="463"/>
                  </a:lnTo>
                  <a:lnTo>
                    <a:pt x="613" y="452"/>
                  </a:lnTo>
                  <a:lnTo>
                    <a:pt x="610" y="447"/>
                  </a:lnTo>
                  <a:lnTo>
                    <a:pt x="608" y="440"/>
                  </a:lnTo>
                  <a:lnTo>
                    <a:pt x="608" y="440"/>
                  </a:lnTo>
                  <a:lnTo>
                    <a:pt x="610" y="434"/>
                  </a:lnTo>
                  <a:lnTo>
                    <a:pt x="611" y="429"/>
                  </a:lnTo>
                  <a:lnTo>
                    <a:pt x="615" y="421"/>
                  </a:lnTo>
                  <a:lnTo>
                    <a:pt x="617" y="416"/>
                  </a:lnTo>
                  <a:lnTo>
                    <a:pt x="617" y="416"/>
                  </a:lnTo>
                  <a:lnTo>
                    <a:pt x="615" y="403"/>
                  </a:lnTo>
                  <a:lnTo>
                    <a:pt x="615" y="398"/>
                  </a:lnTo>
                  <a:lnTo>
                    <a:pt x="619" y="392"/>
                  </a:lnTo>
                  <a:lnTo>
                    <a:pt x="619" y="392"/>
                  </a:lnTo>
                  <a:lnTo>
                    <a:pt x="622" y="389"/>
                  </a:lnTo>
                  <a:lnTo>
                    <a:pt x="626" y="387"/>
                  </a:lnTo>
                  <a:lnTo>
                    <a:pt x="629" y="385"/>
                  </a:lnTo>
                  <a:lnTo>
                    <a:pt x="631" y="380"/>
                  </a:lnTo>
                  <a:lnTo>
                    <a:pt x="631" y="380"/>
                  </a:lnTo>
                  <a:lnTo>
                    <a:pt x="633" y="373"/>
                  </a:lnTo>
                  <a:lnTo>
                    <a:pt x="635" y="369"/>
                  </a:lnTo>
                  <a:lnTo>
                    <a:pt x="639" y="365"/>
                  </a:lnTo>
                  <a:lnTo>
                    <a:pt x="639" y="365"/>
                  </a:lnTo>
                  <a:lnTo>
                    <a:pt x="646" y="364"/>
                  </a:lnTo>
                  <a:lnTo>
                    <a:pt x="653" y="362"/>
                  </a:lnTo>
                  <a:lnTo>
                    <a:pt x="658" y="360"/>
                  </a:lnTo>
                  <a:lnTo>
                    <a:pt x="664" y="353"/>
                  </a:lnTo>
                  <a:lnTo>
                    <a:pt x="664" y="353"/>
                  </a:lnTo>
                  <a:lnTo>
                    <a:pt x="673" y="338"/>
                  </a:lnTo>
                  <a:lnTo>
                    <a:pt x="675" y="331"/>
                  </a:lnTo>
                  <a:lnTo>
                    <a:pt x="678" y="322"/>
                  </a:lnTo>
                  <a:lnTo>
                    <a:pt x="678" y="322"/>
                  </a:lnTo>
                  <a:lnTo>
                    <a:pt x="678" y="318"/>
                  </a:lnTo>
                  <a:lnTo>
                    <a:pt x="682" y="315"/>
                  </a:lnTo>
                  <a:lnTo>
                    <a:pt x="687" y="309"/>
                  </a:lnTo>
                  <a:lnTo>
                    <a:pt x="696" y="306"/>
                  </a:lnTo>
                  <a:lnTo>
                    <a:pt x="706" y="307"/>
                  </a:lnTo>
                  <a:lnTo>
                    <a:pt x="706" y="307"/>
                  </a:lnTo>
                  <a:lnTo>
                    <a:pt x="709" y="309"/>
                  </a:lnTo>
                  <a:lnTo>
                    <a:pt x="713" y="311"/>
                  </a:lnTo>
                  <a:lnTo>
                    <a:pt x="715" y="316"/>
                  </a:lnTo>
                  <a:lnTo>
                    <a:pt x="716" y="322"/>
                  </a:lnTo>
                  <a:lnTo>
                    <a:pt x="716" y="322"/>
                  </a:lnTo>
                  <a:lnTo>
                    <a:pt x="716" y="331"/>
                  </a:lnTo>
                  <a:lnTo>
                    <a:pt x="716" y="331"/>
                  </a:lnTo>
                  <a:lnTo>
                    <a:pt x="718" y="336"/>
                  </a:lnTo>
                  <a:lnTo>
                    <a:pt x="718" y="340"/>
                  </a:lnTo>
                  <a:lnTo>
                    <a:pt x="718" y="342"/>
                  </a:lnTo>
                  <a:lnTo>
                    <a:pt x="718" y="342"/>
                  </a:lnTo>
                  <a:lnTo>
                    <a:pt x="716" y="347"/>
                  </a:lnTo>
                  <a:lnTo>
                    <a:pt x="713" y="349"/>
                  </a:lnTo>
                  <a:lnTo>
                    <a:pt x="702" y="354"/>
                  </a:lnTo>
                  <a:lnTo>
                    <a:pt x="702" y="354"/>
                  </a:lnTo>
                  <a:lnTo>
                    <a:pt x="689" y="362"/>
                  </a:lnTo>
                  <a:lnTo>
                    <a:pt x="684" y="365"/>
                  </a:lnTo>
                  <a:lnTo>
                    <a:pt x="678" y="373"/>
                  </a:lnTo>
                  <a:lnTo>
                    <a:pt x="678" y="373"/>
                  </a:lnTo>
                  <a:lnTo>
                    <a:pt x="677" y="378"/>
                  </a:lnTo>
                  <a:lnTo>
                    <a:pt x="675" y="383"/>
                  </a:lnTo>
                  <a:lnTo>
                    <a:pt x="675" y="383"/>
                  </a:lnTo>
                  <a:lnTo>
                    <a:pt x="675" y="391"/>
                  </a:lnTo>
                  <a:lnTo>
                    <a:pt x="677" y="398"/>
                  </a:lnTo>
                  <a:lnTo>
                    <a:pt x="680" y="412"/>
                  </a:lnTo>
                  <a:lnTo>
                    <a:pt x="680" y="412"/>
                  </a:lnTo>
                  <a:lnTo>
                    <a:pt x="682" y="420"/>
                  </a:lnTo>
                  <a:lnTo>
                    <a:pt x="684" y="423"/>
                  </a:lnTo>
                  <a:lnTo>
                    <a:pt x="689" y="432"/>
                  </a:lnTo>
                  <a:lnTo>
                    <a:pt x="689" y="432"/>
                  </a:lnTo>
                  <a:lnTo>
                    <a:pt x="691" y="440"/>
                  </a:lnTo>
                  <a:lnTo>
                    <a:pt x="693" y="447"/>
                  </a:lnTo>
                  <a:lnTo>
                    <a:pt x="695" y="452"/>
                  </a:lnTo>
                  <a:lnTo>
                    <a:pt x="698" y="458"/>
                  </a:lnTo>
                  <a:lnTo>
                    <a:pt x="698" y="458"/>
                  </a:lnTo>
                  <a:lnTo>
                    <a:pt x="704" y="459"/>
                  </a:lnTo>
                  <a:lnTo>
                    <a:pt x="709" y="461"/>
                  </a:lnTo>
                  <a:lnTo>
                    <a:pt x="715" y="461"/>
                  </a:lnTo>
                  <a:lnTo>
                    <a:pt x="720" y="458"/>
                  </a:lnTo>
                  <a:lnTo>
                    <a:pt x="720" y="458"/>
                  </a:lnTo>
                  <a:lnTo>
                    <a:pt x="733" y="449"/>
                  </a:lnTo>
                  <a:lnTo>
                    <a:pt x="740" y="447"/>
                  </a:lnTo>
                  <a:lnTo>
                    <a:pt x="749" y="445"/>
                  </a:lnTo>
                  <a:lnTo>
                    <a:pt x="749" y="445"/>
                  </a:lnTo>
                  <a:lnTo>
                    <a:pt x="753" y="447"/>
                  </a:lnTo>
                  <a:lnTo>
                    <a:pt x="756" y="449"/>
                  </a:lnTo>
                  <a:lnTo>
                    <a:pt x="765" y="452"/>
                  </a:lnTo>
                  <a:lnTo>
                    <a:pt x="765" y="452"/>
                  </a:lnTo>
                  <a:lnTo>
                    <a:pt x="772" y="452"/>
                  </a:lnTo>
                  <a:lnTo>
                    <a:pt x="782" y="452"/>
                  </a:lnTo>
                  <a:lnTo>
                    <a:pt x="782" y="452"/>
                  </a:lnTo>
                  <a:lnTo>
                    <a:pt x="789" y="456"/>
                  </a:lnTo>
                  <a:lnTo>
                    <a:pt x="792" y="461"/>
                  </a:lnTo>
                  <a:lnTo>
                    <a:pt x="794" y="463"/>
                  </a:lnTo>
                  <a:lnTo>
                    <a:pt x="792" y="467"/>
                  </a:lnTo>
                  <a:lnTo>
                    <a:pt x="791" y="468"/>
                  </a:lnTo>
                  <a:lnTo>
                    <a:pt x="789" y="470"/>
                  </a:lnTo>
                  <a:lnTo>
                    <a:pt x="789" y="470"/>
                  </a:lnTo>
                  <a:lnTo>
                    <a:pt x="782" y="472"/>
                  </a:lnTo>
                  <a:lnTo>
                    <a:pt x="774" y="472"/>
                  </a:lnTo>
                  <a:lnTo>
                    <a:pt x="769" y="470"/>
                  </a:lnTo>
                  <a:lnTo>
                    <a:pt x="762" y="468"/>
                  </a:lnTo>
                  <a:lnTo>
                    <a:pt x="762" y="468"/>
                  </a:lnTo>
                  <a:lnTo>
                    <a:pt x="756" y="470"/>
                  </a:lnTo>
                  <a:lnTo>
                    <a:pt x="753" y="474"/>
                  </a:lnTo>
                  <a:lnTo>
                    <a:pt x="749" y="478"/>
                  </a:lnTo>
                  <a:lnTo>
                    <a:pt x="745" y="479"/>
                  </a:lnTo>
                  <a:lnTo>
                    <a:pt x="745" y="479"/>
                  </a:lnTo>
                  <a:lnTo>
                    <a:pt x="740" y="479"/>
                  </a:lnTo>
                  <a:lnTo>
                    <a:pt x="736" y="479"/>
                  </a:lnTo>
                  <a:lnTo>
                    <a:pt x="729" y="478"/>
                  </a:lnTo>
                  <a:lnTo>
                    <a:pt x="722" y="476"/>
                  </a:lnTo>
                  <a:lnTo>
                    <a:pt x="718" y="476"/>
                  </a:lnTo>
                  <a:lnTo>
                    <a:pt x="713" y="478"/>
                  </a:lnTo>
                  <a:lnTo>
                    <a:pt x="713" y="478"/>
                  </a:lnTo>
                  <a:lnTo>
                    <a:pt x="707" y="483"/>
                  </a:lnTo>
                  <a:lnTo>
                    <a:pt x="706" y="490"/>
                  </a:lnTo>
                  <a:lnTo>
                    <a:pt x="706" y="496"/>
                  </a:lnTo>
                  <a:lnTo>
                    <a:pt x="709" y="503"/>
                  </a:lnTo>
                  <a:lnTo>
                    <a:pt x="711" y="508"/>
                  </a:lnTo>
                  <a:lnTo>
                    <a:pt x="715" y="516"/>
                  </a:lnTo>
                  <a:lnTo>
                    <a:pt x="715" y="521"/>
                  </a:lnTo>
                  <a:lnTo>
                    <a:pt x="711" y="526"/>
                  </a:lnTo>
                  <a:lnTo>
                    <a:pt x="711" y="526"/>
                  </a:lnTo>
                  <a:lnTo>
                    <a:pt x="709" y="530"/>
                  </a:lnTo>
                  <a:lnTo>
                    <a:pt x="706" y="530"/>
                  </a:lnTo>
                  <a:lnTo>
                    <a:pt x="704" y="530"/>
                  </a:lnTo>
                  <a:lnTo>
                    <a:pt x="700" y="530"/>
                  </a:lnTo>
                  <a:lnTo>
                    <a:pt x="691" y="521"/>
                  </a:lnTo>
                  <a:lnTo>
                    <a:pt x="691" y="521"/>
                  </a:lnTo>
                  <a:lnTo>
                    <a:pt x="684" y="519"/>
                  </a:lnTo>
                  <a:lnTo>
                    <a:pt x="677" y="521"/>
                  </a:lnTo>
                  <a:lnTo>
                    <a:pt x="669" y="526"/>
                  </a:lnTo>
                  <a:lnTo>
                    <a:pt x="667" y="534"/>
                  </a:lnTo>
                  <a:lnTo>
                    <a:pt x="667" y="534"/>
                  </a:lnTo>
                  <a:lnTo>
                    <a:pt x="667" y="539"/>
                  </a:lnTo>
                  <a:lnTo>
                    <a:pt x="669" y="546"/>
                  </a:lnTo>
                  <a:lnTo>
                    <a:pt x="669" y="554"/>
                  </a:lnTo>
                  <a:lnTo>
                    <a:pt x="669" y="561"/>
                  </a:lnTo>
                  <a:lnTo>
                    <a:pt x="669" y="561"/>
                  </a:lnTo>
                  <a:lnTo>
                    <a:pt x="666" y="566"/>
                  </a:lnTo>
                  <a:lnTo>
                    <a:pt x="662" y="572"/>
                  </a:lnTo>
                  <a:lnTo>
                    <a:pt x="662" y="572"/>
                  </a:lnTo>
                  <a:lnTo>
                    <a:pt x="662" y="573"/>
                  </a:lnTo>
                  <a:lnTo>
                    <a:pt x="664" y="577"/>
                  </a:lnTo>
                  <a:lnTo>
                    <a:pt x="664" y="581"/>
                  </a:lnTo>
                  <a:lnTo>
                    <a:pt x="664" y="581"/>
                  </a:lnTo>
                  <a:lnTo>
                    <a:pt x="662" y="584"/>
                  </a:lnTo>
                  <a:lnTo>
                    <a:pt x="658" y="586"/>
                  </a:lnTo>
                  <a:lnTo>
                    <a:pt x="655" y="586"/>
                  </a:lnTo>
                  <a:lnTo>
                    <a:pt x="651" y="586"/>
                  </a:lnTo>
                  <a:lnTo>
                    <a:pt x="651" y="586"/>
                  </a:lnTo>
                  <a:lnTo>
                    <a:pt x="648" y="590"/>
                  </a:lnTo>
                  <a:lnTo>
                    <a:pt x="646" y="592"/>
                  </a:lnTo>
                  <a:lnTo>
                    <a:pt x="644" y="595"/>
                  </a:lnTo>
                  <a:lnTo>
                    <a:pt x="642" y="601"/>
                  </a:lnTo>
                  <a:lnTo>
                    <a:pt x="642" y="601"/>
                  </a:lnTo>
                  <a:lnTo>
                    <a:pt x="635" y="606"/>
                  </a:lnTo>
                  <a:lnTo>
                    <a:pt x="628" y="608"/>
                  </a:lnTo>
                  <a:lnTo>
                    <a:pt x="619" y="608"/>
                  </a:lnTo>
                  <a:lnTo>
                    <a:pt x="611" y="608"/>
                  </a:lnTo>
                  <a:lnTo>
                    <a:pt x="611" y="608"/>
                  </a:lnTo>
                  <a:lnTo>
                    <a:pt x="601" y="608"/>
                  </a:lnTo>
                  <a:lnTo>
                    <a:pt x="591" y="610"/>
                  </a:lnTo>
                  <a:lnTo>
                    <a:pt x="573" y="617"/>
                  </a:lnTo>
                  <a:lnTo>
                    <a:pt x="573" y="617"/>
                  </a:lnTo>
                  <a:lnTo>
                    <a:pt x="568" y="619"/>
                  </a:lnTo>
                  <a:lnTo>
                    <a:pt x="564" y="619"/>
                  </a:lnTo>
                  <a:lnTo>
                    <a:pt x="555" y="617"/>
                  </a:lnTo>
                  <a:lnTo>
                    <a:pt x="548" y="613"/>
                  </a:lnTo>
                  <a:lnTo>
                    <a:pt x="541" y="610"/>
                  </a:lnTo>
                  <a:lnTo>
                    <a:pt x="541" y="610"/>
                  </a:lnTo>
                  <a:lnTo>
                    <a:pt x="534" y="610"/>
                  </a:lnTo>
                  <a:lnTo>
                    <a:pt x="532" y="611"/>
                  </a:lnTo>
                  <a:lnTo>
                    <a:pt x="530" y="615"/>
                  </a:lnTo>
                  <a:lnTo>
                    <a:pt x="526" y="619"/>
                  </a:lnTo>
                  <a:lnTo>
                    <a:pt x="526" y="619"/>
                  </a:lnTo>
                  <a:lnTo>
                    <a:pt x="523" y="620"/>
                  </a:lnTo>
                  <a:lnTo>
                    <a:pt x="519" y="620"/>
                  </a:lnTo>
                  <a:lnTo>
                    <a:pt x="512" y="617"/>
                  </a:lnTo>
                  <a:lnTo>
                    <a:pt x="512" y="617"/>
                  </a:lnTo>
                  <a:lnTo>
                    <a:pt x="501" y="608"/>
                  </a:lnTo>
                  <a:lnTo>
                    <a:pt x="501" y="608"/>
                  </a:lnTo>
                  <a:lnTo>
                    <a:pt x="497" y="604"/>
                  </a:lnTo>
                  <a:lnTo>
                    <a:pt x="497" y="601"/>
                  </a:lnTo>
                  <a:lnTo>
                    <a:pt x="497" y="595"/>
                  </a:lnTo>
                  <a:lnTo>
                    <a:pt x="501" y="590"/>
                  </a:lnTo>
                  <a:lnTo>
                    <a:pt x="503" y="584"/>
                  </a:lnTo>
                  <a:lnTo>
                    <a:pt x="503" y="584"/>
                  </a:lnTo>
                  <a:lnTo>
                    <a:pt x="501" y="579"/>
                  </a:lnTo>
                  <a:lnTo>
                    <a:pt x="499" y="573"/>
                  </a:lnTo>
                  <a:lnTo>
                    <a:pt x="499" y="570"/>
                  </a:lnTo>
                  <a:lnTo>
                    <a:pt x="499" y="564"/>
                  </a:lnTo>
                  <a:lnTo>
                    <a:pt x="499" y="564"/>
                  </a:lnTo>
                  <a:lnTo>
                    <a:pt x="501" y="559"/>
                  </a:lnTo>
                  <a:lnTo>
                    <a:pt x="503" y="554"/>
                  </a:lnTo>
                  <a:lnTo>
                    <a:pt x="503" y="554"/>
                  </a:lnTo>
                  <a:lnTo>
                    <a:pt x="501" y="546"/>
                  </a:lnTo>
                  <a:lnTo>
                    <a:pt x="501" y="543"/>
                  </a:lnTo>
                  <a:lnTo>
                    <a:pt x="501" y="539"/>
                  </a:lnTo>
                  <a:lnTo>
                    <a:pt x="501" y="539"/>
                  </a:lnTo>
                  <a:lnTo>
                    <a:pt x="503" y="534"/>
                  </a:lnTo>
                  <a:lnTo>
                    <a:pt x="505" y="526"/>
                  </a:lnTo>
                  <a:lnTo>
                    <a:pt x="505" y="525"/>
                  </a:lnTo>
                  <a:lnTo>
                    <a:pt x="503" y="521"/>
                  </a:lnTo>
                  <a:lnTo>
                    <a:pt x="499" y="521"/>
                  </a:lnTo>
                  <a:lnTo>
                    <a:pt x="496" y="523"/>
                  </a:lnTo>
                  <a:lnTo>
                    <a:pt x="496" y="523"/>
                  </a:lnTo>
                  <a:lnTo>
                    <a:pt x="494" y="525"/>
                  </a:lnTo>
                  <a:lnTo>
                    <a:pt x="492" y="528"/>
                  </a:lnTo>
                  <a:lnTo>
                    <a:pt x="492" y="530"/>
                  </a:lnTo>
                  <a:lnTo>
                    <a:pt x="490" y="534"/>
                  </a:lnTo>
                  <a:lnTo>
                    <a:pt x="490" y="534"/>
                  </a:lnTo>
                  <a:lnTo>
                    <a:pt x="488" y="534"/>
                  </a:lnTo>
                  <a:lnTo>
                    <a:pt x="485" y="534"/>
                  </a:lnTo>
                  <a:lnTo>
                    <a:pt x="481" y="532"/>
                  </a:lnTo>
                  <a:lnTo>
                    <a:pt x="477" y="532"/>
                  </a:lnTo>
                  <a:lnTo>
                    <a:pt x="477" y="532"/>
                  </a:lnTo>
                  <a:lnTo>
                    <a:pt x="476" y="534"/>
                  </a:lnTo>
                  <a:lnTo>
                    <a:pt x="476" y="535"/>
                  </a:lnTo>
                  <a:lnTo>
                    <a:pt x="479" y="539"/>
                  </a:lnTo>
                  <a:lnTo>
                    <a:pt x="486" y="544"/>
                  </a:lnTo>
                  <a:lnTo>
                    <a:pt x="488" y="546"/>
                  </a:lnTo>
                  <a:lnTo>
                    <a:pt x="488" y="548"/>
                  </a:lnTo>
                  <a:lnTo>
                    <a:pt x="488" y="548"/>
                  </a:lnTo>
                  <a:lnTo>
                    <a:pt x="470" y="552"/>
                  </a:lnTo>
                  <a:lnTo>
                    <a:pt x="467" y="555"/>
                  </a:lnTo>
                  <a:lnTo>
                    <a:pt x="465" y="557"/>
                  </a:lnTo>
                  <a:lnTo>
                    <a:pt x="463" y="561"/>
                  </a:lnTo>
                  <a:lnTo>
                    <a:pt x="465" y="566"/>
                  </a:lnTo>
                  <a:lnTo>
                    <a:pt x="465" y="566"/>
                  </a:lnTo>
                  <a:lnTo>
                    <a:pt x="468" y="570"/>
                  </a:lnTo>
                  <a:lnTo>
                    <a:pt x="470" y="570"/>
                  </a:lnTo>
                  <a:lnTo>
                    <a:pt x="472" y="573"/>
                  </a:lnTo>
                  <a:lnTo>
                    <a:pt x="472" y="573"/>
                  </a:lnTo>
                  <a:lnTo>
                    <a:pt x="474" y="577"/>
                  </a:lnTo>
                  <a:lnTo>
                    <a:pt x="472" y="579"/>
                  </a:lnTo>
                  <a:lnTo>
                    <a:pt x="470" y="582"/>
                  </a:lnTo>
                  <a:lnTo>
                    <a:pt x="468" y="586"/>
                  </a:lnTo>
                  <a:lnTo>
                    <a:pt x="468" y="586"/>
                  </a:lnTo>
                  <a:lnTo>
                    <a:pt x="468" y="590"/>
                  </a:lnTo>
                  <a:lnTo>
                    <a:pt x="470" y="593"/>
                  </a:lnTo>
                  <a:lnTo>
                    <a:pt x="476" y="601"/>
                  </a:lnTo>
                  <a:lnTo>
                    <a:pt x="481" y="606"/>
                  </a:lnTo>
                  <a:lnTo>
                    <a:pt x="483" y="610"/>
                  </a:lnTo>
                  <a:lnTo>
                    <a:pt x="485" y="613"/>
                  </a:lnTo>
                  <a:lnTo>
                    <a:pt x="485" y="613"/>
                  </a:lnTo>
                  <a:lnTo>
                    <a:pt x="485" y="619"/>
                  </a:lnTo>
                  <a:lnTo>
                    <a:pt x="485" y="622"/>
                  </a:lnTo>
                  <a:lnTo>
                    <a:pt x="483" y="626"/>
                  </a:lnTo>
                  <a:lnTo>
                    <a:pt x="479" y="628"/>
                  </a:lnTo>
                  <a:lnTo>
                    <a:pt x="472" y="628"/>
                  </a:lnTo>
                  <a:lnTo>
                    <a:pt x="463" y="628"/>
                  </a:lnTo>
                  <a:lnTo>
                    <a:pt x="463" y="628"/>
                  </a:lnTo>
                  <a:lnTo>
                    <a:pt x="456" y="635"/>
                  </a:lnTo>
                  <a:lnTo>
                    <a:pt x="456" y="635"/>
                  </a:lnTo>
                  <a:lnTo>
                    <a:pt x="450" y="637"/>
                  </a:lnTo>
                  <a:lnTo>
                    <a:pt x="443" y="635"/>
                  </a:lnTo>
                  <a:lnTo>
                    <a:pt x="443" y="635"/>
                  </a:lnTo>
                  <a:lnTo>
                    <a:pt x="436" y="635"/>
                  </a:lnTo>
                  <a:lnTo>
                    <a:pt x="429" y="637"/>
                  </a:lnTo>
                  <a:lnTo>
                    <a:pt x="423" y="640"/>
                  </a:lnTo>
                  <a:lnTo>
                    <a:pt x="420" y="646"/>
                  </a:lnTo>
                  <a:lnTo>
                    <a:pt x="420" y="646"/>
                  </a:lnTo>
                  <a:lnTo>
                    <a:pt x="416" y="653"/>
                  </a:lnTo>
                  <a:lnTo>
                    <a:pt x="416" y="660"/>
                  </a:lnTo>
                  <a:lnTo>
                    <a:pt x="416" y="666"/>
                  </a:lnTo>
                  <a:lnTo>
                    <a:pt x="414" y="673"/>
                  </a:lnTo>
                  <a:lnTo>
                    <a:pt x="414" y="673"/>
                  </a:lnTo>
                  <a:lnTo>
                    <a:pt x="410" y="677"/>
                  </a:lnTo>
                  <a:lnTo>
                    <a:pt x="407" y="678"/>
                  </a:lnTo>
                  <a:lnTo>
                    <a:pt x="398" y="680"/>
                  </a:lnTo>
                  <a:lnTo>
                    <a:pt x="389" y="682"/>
                  </a:lnTo>
                  <a:lnTo>
                    <a:pt x="380" y="680"/>
                  </a:lnTo>
                  <a:lnTo>
                    <a:pt x="380" y="680"/>
                  </a:lnTo>
                  <a:lnTo>
                    <a:pt x="374" y="680"/>
                  </a:lnTo>
                  <a:lnTo>
                    <a:pt x="369" y="682"/>
                  </a:lnTo>
                  <a:lnTo>
                    <a:pt x="365" y="686"/>
                  </a:lnTo>
                  <a:lnTo>
                    <a:pt x="365" y="693"/>
                  </a:lnTo>
                  <a:lnTo>
                    <a:pt x="365" y="693"/>
                  </a:lnTo>
                  <a:lnTo>
                    <a:pt x="367" y="700"/>
                  </a:lnTo>
                  <a:lnTo>
                    <a:pt x="369" y="704"/>
                  </a:lnTo>
                  <a:lnTo>
                    <a:pt x="369" y="709"/>
                  </a:lnTo>
                  <a:lnTo>
                    <a:pt x="369" y="709"/>
                  </a:lnTo>
                  <a:lnTo>
                    <a:pt x="365" y="715"/>
                  </a:lnTo>
                  <a:lnTo>
                    <a:pt x="360" y="716"/>
                  </a:lnTo>
                  <a:lnTo>
                    <a:pt x="354" y="718"/>
                  </a:lnTo>
                  <a:lnTo>
                    <a:pt x="349" y="718"/>
                  </a:lnTo>
                  <a:lnTo>
                    <a:pt x="349" y="718"/>
                  </a:lnTo>
                  <a:lnTo>
                    <a:pt x="344" y="716"/>
                  </a:lnTo>
                  <a:lnTo>
                    <a:pt x="340" y="715"/>
                  </a:lnTo>
                  <a:lnTo>
                    <a:pt x="334" y="711"/>
                  </a:lnTo>
                  <a:lnTo>
                    <a:pt x="331" y="709"/>
                  </a:lnTo>
                  <a:lnTo>
                    <a:pt x="331" y="709"/>
                  </a:lnTo>
                  <a:lnTo>
                    <a:pt x="325" y="707"/>
                  </a:lnTo>
                  <a:lnTo>
                    <a:pt x="324" y="709"/>
                  </a:lnTo>
                  <a:lnTo>
                    <a:pt x="322" y="709"/>
                  </a:lnTo>
                  <a:lnTo>
                    <a:pt x="320" y="713"/>
                  </a:lnTo>
                  <a:lnTo>
                    <a:pt x="322" y="718"/>
                  </a:lnTo>
                  <a:lnTo>
                    <a:pt x="325" y="724"/>
                  </a:lnTo>
                  <a:lnTo>
                    <a:pt x="325" y="724"/>
                  </a:lnTo>
                  <a:lnTo>
                    <a:pt x="325" y="729"/>
                  </a:lnTo>
                  <a:lnTo>
                    <a:pt x="325" y="731"/>
                  </a:lnTo>
                  <a:lnTo>
                    <a:pt x="324" y="733"/>
                  </a:lnTo>
                  <a:lnTo>
                    <a:pt x="320" y="734"/>
                  </a:lnTo>
                  <a:lnTo>
                    <a:pt x="313" y="734"/>
                  </a:lnTo>
                  <a:lnTo>
                    <a:pt x="305" y="734"/>
                  </a:lnTo>
                  <a:lnTo>
                    <a:pt x="305" y="734"/>
                  </a:lnTo>
                  <a:lnTo>
                    <a:pt x="286" y="734"/>
                  </a:lnTo>
                  <a:lnTo>
                    <a:pt x="282" y="734"/>
                  </a:lnTo>
                  <a:lnTo>
                    <a:pt x="277" y="736"/>
                  </a:lnTo>
                  <a:lnTo>
                    <a:pt x="275" y="738"/>
                  </a:lnTo>
                  <a:lnTo>
                    <a:pt x="273" y="744"/>
                  </a:lnTo>
                  <a:lnTo>
                    <a:pt x="273" y="744"/>
                  </a:lnTo>
                  <a:lnTo>
                    <a:pt x="275" y="747"/>
                  </a:lnTo>
                  <a:lnTo>
                    <a:pt x="277" y="751"/>
                  </a:lnTo>
                  <a:lnTo>
                    <a:pt x="282" y="754"/>
                  </a:lnTo>
                  <a:lnTo>
                    <a:pt x="298" y="758"/>
                  </a:lnTo>
                  <a:lnTo>
                    <a:pt x="298" y="758"/>
                  </a:lnTo>
                  <a:lnTo>
                    <a:pt x="302" y="762"/>
                  </a:lnTo>
                  <a:lnTo>
                    <a:pt x="305" y="765"/>
                  </a:lnTo>
                  <a:lnTo>
                    <a:pt x="307" y="772"/>
                  </a:lnTo>
                  <a:lnTo>
                    <a:pt x="309" y="780"/>
                  </a:lnTo>
                  <a:lnTo>
                    <a:pt x="311" y="783"/>
                  </a:lnTo>
                  <a:lnTo>
                    <a:pt x="315" y="787"/>
                  </a:lnTo>
                  <a:lnTo>
                    <a:pt x="315" y="787"/>
                  </a:lnTo>
                  <a:lnTo>
                    <a:pt x="325" y="791"/>
                  </a:lnTo>
                  <a:lnTo>
                    <a:pt x="334" y="796"/>
                  </a:lnTo>
                  <a:lnTo>
                    <a:pt x="338" y="798"/>
                  </a:lnTo>
                  <a:lnTo>
                    <a:pt x="340" y="803"/>
                  </a:lnTo>
                  <a:lnTo>
                    <a:pt x="340" y="807"/>
                  </a:lnTo>
                  <a:lnTo>
                    <a:pt x="338" y="814"/>
                  </a:lnTo>
                  <a:lnTo>
                    <a:pt x="338" y="814"/>
                  </a:lnTo>
                  <a:lnTo>
                    <a:pt x="333" y="821"/>
                  </a:lnTo>
                  <a:lnTo>
                    <a:pt x="327" y="829"/>
                  </a:lnTo>
                  <a:lnTo>
                    <a:pt x="327" y="829"/>
                  </a:lnTo>
                  <a:lnTo>
                    <a:pt x="325" y="834"/>
                  </a:lnTo>
                  <a:lnTo>
                    <a:pt x="325" y="839"/>
                  </a:lnTo>
                  <a:lnTo>
                    <a:pt x="325" y="845"/>
                  </a:lnTo>
                  <a:lnTo>
                    <a:pt x="322" y="850"/>
                  </a:lnTo>
                  <a:lnTo>
                    <a:pt x="322" y="850"/>
                  </a:lnTo>
                  <a:lnTo>
                    <a:pt x="318" y="854"/>
                  </a:lnTo>
                  <a:lnTo>
                    <a:pt x="315" y="858"/>
                  </a:lnTo>
                  <a:lnTo>
                    <a:pt x="304" y="859"/>
                  </a:lnTo>
                  <a:lnTo>
                    <a:pt x="295" y="861"/>
                  </a:lnTo>
                  <a:lnTo>
                    <a:pt x="284" y="861"/>
                  </a:lnTo>
                  <a:lnTo>
                    <a:pt x="284" y="861"/>
                  </a:lnTo>
                  <a:lnTo>
                    <a:pt x="271" y="861"/>
                  </a:lnTo>
                  <a:lnTo>
                    <a:pt x="258" y="859"/>
                  </a:lnTo>
                  <a:lnTo>
                    <a:pt x="258" y="859"/>
                  </a:lnTo>
                  <a:lnTo>
                    <a:pt x="253" y="858"/>
                  </a:lnTo>
                  <a:lnTo>
                    <a:pt x="248" y="856"/>
                  </a:lnTo>
                  <a:lnTo>
                    <a:pt x="248" y="856"/>
                  </a:lnTo>
                  <a:lnTo>
                    <a:pt x="240" y="850"/>
                  </a:lnTo>
                  <a:lnTo>
                    <a:pt x="235" y="848"/>
                  </a:lnTo>
                  <a:lnTo>
                    <a:pt x="231" y="848"/>
                  </a:lnTo>
                  <a:lnTo>
                    <a:pt x="231" y="848"/>
                  </a:lnTo>
                  <a:lnTo>
                    <a:pt x="226" y="852"/>
                  </a:lnTo>
                  <a:lnTo>
                    <a:pt x="226" y="852"/>
                  </a:lnTo>
                  <a:lnTo>
                    <a:pt x="224" y="854"/>
                  </a:lnTo>
                  <a:lnTo>
                    <a:pt x="219" y="856"/>
                  </a:lnTo>
                  <a:lnTo>
                    <a:pt x="219" y="856"/>
                  </a:lnTo>
                  <a:lnTo>
                    <a:pt x="213" y="858"/>
                  </a:lnTo>
                  <a:lnTo>
                    <a:pt x="208" y="861"/>
                  </a:lnTo>
                  <a:lnTo>
                    <a:pt x="204" y="865"/>
                  </a:lnTo>
                  <a:lnTo>
                    <a:pt x="204" y="872"/>
                  </a:lnTo>
                  <a:lnTo>
                    <a:pt x="204" y="872"/>
                  </a:lnTo>
                  <a:lnTo>
                    <a:pt x="206" y="885"/>
                  </a:lnTo>
                  <a:lnTo>
                    <a:pt x="210" y="894"/>
                  </a:lnTo>
                  <a:lnTo>
                    <a:pt x="211" y="905"/>
                  </a:lnTo>
                  <a:lnTo>
                    <a:pt x="210" y="910"/>
                  </a:lnTo>
                  <a:lnTo>
                    <a:pt x="208" y="915"/>
                  </a:lnTo>
                  <a:lnTo>
                    <a:pt x="208" y="915"/>
                  </a:lnTo>
                  <a:lnTo>
                    <a:pt x="201" y="926"/>
                  </a:lnTo>
                  <a:lnTo>
                    <a:pt x="199" y="932"/>
                  </a:lnTo>
                  <a:lnTo>
                    <a:pt x="199" y="939"/>
                  </a:lnTo>
                  <a:lnTo>
                    <a:pt x="199" y="939"/>
                  </a:lnTo>
                  <a:lnTo>
                    <a:pt x="202" y="950"/>
                  </a:lnTo>
                  <a:lnTo>
                    <a:pt x="206" y="962"/>
                  </a:lnTo>
                  <a:lnTo>
                    <a:pt x="213" y="972"/>
                  </a:lnTo>
                  <a:lnTo>
                    <a:pt x="220" y="979"/>
                  </a:lnTo>
                  <a:lnTo>
                    <a:pt x="220" y="979"/>
                  </a:lnTo>
                  <a:lnTo>
                    <a:pt x="229" y="982"/>
                  </a:lnTo>
                  <a:lnTo>
                    <a:pt x="239" y="986"/>
                  </a:lnTo>
                  <a:lnTo>
                    <a:pt x="239" y="986"/>
                  </a:lnTo>
                  <a:lnTo>
                    <a:pt x="251" y="991"/>
                  </a:lnTo>
                  <a:lnTo>
                    <a:pt x="258" y="993"/>
                  </a:lnTo>
                  <a:lnTo>
                    <a:pt x="266" y="995"/>
                  </a:lnTo>
                  <a:lnTo>
                    <a:pt x="266" y="995"/>
                  </a:lnTo>
                  <a:lnTo>
                    <a:pt x="275" y="993"/>
                  </a:lnTo>
                  <a:lnTo>
                    <a:pt x="280" y="993"/>
                  </a:lnTo>
                  <a:lnTo>
                    <a:pt x="286" y="991"/>
                  </a:lnTo>
                  <a:lnTo>
                    <a:pt x="286" y="991"/>
                  </a:lnTo>
                  <a:lnTo>
                    <a:pt x="295" y="995"/>
                  </a:lnTo>
                  <a:lnTo>
                    <a:pt x="298" y="997"/>
                  </a:lnTo>
                  <a:lnTo>
                    <a:pt x="304" y="997"/>
                  </a:lnTo>
                  <a:lnTo>
                    <a:pt x="304" y="997"/>
                  </a:lnTo>
                  <a:lnTo>
                    <a:pt x="307" y="995"/>
                  </a:lnTo>
                  <a:lnTo>
                    <a:pt x="311" y="991"/>
                  </a:lnTo>
                  <a:lnTo>
                    <a:pt x="316" y="984"/>
                  </a:lnTo>
                  <a:lnTo>
                    <a:pt x="316" y="984"/>
                  </a:lnTo>
                  <a:lnTo>
                    <a:pt x="322" y="977"/>
                  </a:lnTo>
                  <a:lnTo>
                    <a:pt x="329" y="972"/>
                  </a:lnTo>
                  <a:lnTo>
                    <a:pt x="329" y="972"/>
                  </a:lnTo>
                  <a:lnTo>
                    <a:pt x="340" y="964"/>
                  </a:lnTo>
                  <a:lnTo>
                    <a:pt x="344" y="961"/>
                  </a:lnTo>
                  <a:lnTo>
                    <a:pt x="345" y="955"/>
                  </a:lnTo>
                  <a:lnTo>
                    <a:pt x="345" y="955"/>
                  </a:lnTo>
                  <a:lnTo>
                    <a:pt x="347" y="948"/>
                  </a:lnTo>
                  <a:lnTo>
                    <a:pt x="347" y="941"/>
                  </a:lnTo>
                  <a:lnTo>
                    <a:pt x="347" y="934"/>
                  </a:lnTo>
                  <a:lnTo>
                    <a:pt x="349" y="926"/>
                  </a:lnTo>
                  <a:lnTo>
                    <a:pt x="349" y="926"/>
                  </a:lnTo>
                  <a:lnTo>
                    <a:pt x="358" y="912"/>
                  </a:lnTo>
                  <a:lnTo>
                    <a:pt x="365" y="905"/>
                  </a:lnTo>
                  <a:lnTo>
                    <a:pt x="371" y="899"/>
                  </a:lnTo>
                  <a:lnTo>
                    <a:pt x="371" y="899"/>
                  </a:lnTo>
                  <a:lnTo>
                    <a:pt x="383" y="894"/>
                  </a:lnTo>
                  <a:lnTo>
                    <a:pt x="391" y="890"/>
                  </a:lnTo>
                  <a:lnTo>
                    <a:pt x="394" y="886"/>
                  </a:lnTo>
                  <a:lnTo>
                    <a:pt x="394" y="886"/>
                  </a:lnTo>
                  <a:lnTo>
                    <a:pt x="396" y="879"/>
                  </a:lnTo>
                  <a:lnTo>
                    <a:pt x="394" y="872"/>
                  </a:lnTo>
                  <a:lnTo>
                    <a:pt x="394" y="867"/>
                  </a:lnTo>
                  <a:lnTo>
                    <a:pt x="396" y="863"/>
                  </a:lnTo>
                  <a:lnTo>
                    <a:pt x="400" y="859"/>
                  </a:lnTo>
                  <a:lnTo>
                    <a:pt x="400" y="859"/>
                  </a:lnTo>
                  <a:lnTo>
                    <a:pt x="407" y="854"/>
                  </a:lnTo>
                  <a:lnTo>
                    <a:pt x="412" y="854"/>
                  </a:lnTo>
                  <a:lnTo>
                    <a:pt x="416" y="854"/>
                  </a:lnTo>
                  <a:lnTo>
                    <a:pt x="416" y="854"/>
                  </a:lnTo>
                  <a:lnTo>
                    <a:pt x="425" y="858"/>
                  </a:lnTo>
                  <a:lnTo>
                    <a:pt x="436" y="859"/>
                  </a:lnTo>
                  <a:lnTo>
                    <a:pt x="436" y="859"/>
                  </a:lnTo>
                  <a:lnTo>
                    <a:pt x="443" y="859"/>
                  </a:lnTo>
                  <a:lnTo>
                    <a:pt x="450" y="856"/>
                  </a:lnTo>
                  <a:lnTo>
                    <a:pt x="450" y="856"/>
                  </a:lnTo>
                  <a:lnTo>
                    <a:pt x="459" y="848"/>
                  </a:lnTo>
                  <a:lnTo>
                    <a:pt x="468" y="839"/>
                  </a:lnTo>
                  <a:lnTo>
                    <a:pt x="468" y="839"/>
                  </a:lnTo>
                  <a:lnTo>
                    <a:pt x="470" y="836"/>
                  </a:lnTo>
                  <a:lnTo>
                    <a:pt x="474" y="836"/>
                  </a:lnTo>
                  <a:lnTo>
                    <a:pt x="481" y="836"/>
                  </a:lnTo>
                  <a:lnTo>
                    <a:pt x="481" y="836"/>
                  </a:lnTo>
                  <a:lnTo>
                    <a:pt x="488" y="838"/>
                  </a:lnTo>
                  <a:lnTo>
                    <a:pt x="496" y="843"/>
                  </a:lnTo>
                  <a:lnTo>
                    <a:pt x="501" y="848"/>
                  </a:lnTo>
                  <a:lnTo>
                    <a:pt x="505" y="856"/>
                  </a:lnTo>
                  <a:lnTo>
                    <a:pt x="505" y="856"/>
                  </a:lnTo>
                  <a:lnTo>
                    <a:pt x="506" y="865"/>
                  </a:lnTo>
                  <a:lnTo>
                    <a:pt x="510" y="872"/>
                  </a:lnTo>
                  <a:lnTo>
                    <a:pt x="510" y="872"/>
                  </a:lnTo>
                  <a:lnTo>
                    <a:pt x="521" y="885"/>
                  </a:lnTo>
                  <a:lnTo>
                    <a:pt x="521" y="885"/>
                  </a:lnTo>
                  <a:lnTo>
                    <a:pt x="528" y="892"/>
                  </a:lnTo>
                  <a:lnTo>
                    <a:pt x="534" y="896"/>
                  </a:lnTo>
                  <a:lnTo>
                    <a:pt x="548" y="905"/>
                  </a:lnTo>
                  <a:lnTo>
                    <a:pt x="548" y="905"/>
                  </a:lnTo>
                  <a:lnTo>
                    <a:pt x="564" y="912"/>
                  </a:lnTo>
                  <a:lnTo>
                    <a:pt x="572" y="917"/>
                  </a:lnTo>
                  <a:lnTo>
                    <a:pt x="577" y="926"/>
                  </a:lnTo>
                  <a:lnTo>
                    <a:pt x="577" y="926"/>
                  </a:lnTo>
                  <a:lnTo>
                    <a:pt x="582" y="939"/>
                  </a:lnTo>
                  <a:lnTo>
                    <a:pt x="582" y="952"/>
                  </a:lnTo>
                  <a:lnTo>
                    <a:pt x="582" y="952"/>
                  </a:lnTo>
                  <a:lnTo>
                    <a:pt x="581" y="961"/>
                  </a:lnTo>
                  <a:lnTo>
                    <a:pt x="581" y="961"/>
                  </a:lnTo>
                  <a:lnTo>
                    <a:pt x="581" y="966"/>
                  </a:lnTo>
                  <a:lnTo>
                    <a:pt x="581" y="970"/>
                  </a:lnTo>
                  <a:lnTo>
                    <a:pt x="581" y="970"/>
                  </a:lnTo>
                  <a:lnTo>
                    <a:pt x="577" y="972"/>
                  </a:lnTo>
                  <a:lnTo>
                    <a:pt x="575" y="972"/>
                  </a:lnTo>
                  <a:lnTo>
                    <a:pt x="570" y="972"/>
                  </a:lnTo>
                  <a:lnTo>
                    <a:pt x="570" y="972"/>
                  </a:lnTo>
                  <a:lnTo>
                    <a:pt x="559" y="970"/>
                  </a:lnTo>
                  <a:lnTo>
                    <a:pt x="550" y="970"/>
                  </a:lnTo>
                  <a:lnTo>
                    <a:pt x="550" y="970"/>
                  </a:lnTo>
                  <a:lnTo>
                    <a:pt x="544" y="970"/>
                  </a:lnTo>
                  <a:lnTo>
                    <a:pt x="543" y="972"/>
                  </a:lnTo>
                  <a:lnTo>
                    <a:pt x="541" y="973"/>
                  </a:lnTo>
                  <a:lnTo>
                    <a:pt x="541" y="977"/>
                  </a:lnTo>
                  <a:lnTo>
                    <a:pt x="541" y="982"/>
                  </a:lnTo>
                  <a:lnTo>
                    <a:pt x="546" y="988"/>
                  </a:lnTo>
                  <a:lnTo>
                    <a:pt x="546" y="988"/>
                  </a:lnTo>
                  <a:lnTo>
                    <a:pt x="552" y="991"/>
                  </a:lnTo>
                  <a:lnTo>
                    <a:pt x="559" y="993"/>
                  </a:lnTo>
                  <a:lnTo>
                    <a:pt x="559" y="993"/>
                  </a:lnTo>
                  <a:lnTo>
                    <a:pt x="564" y="993"/>
                  </a:lnTo>
                  <a:lnTo>
                    <a:pt x="570" y="991"/>
                  </a:lnTo>
                  <a:lnTo>
                    <a:pt x="570" y="991"/>
                  </a:lnTo>
                  <a:lnTo>
                    <a:pt x="572" y="990"/>
                  </a:lnTo>
                  <a:lnTo>
                    <a:pt x="573" y="986"/>
                  </a:lnTo>
                  <a:lnTo>
                    <a:pt x="577" y="979"/>
                  </a:lnTo>
                  <a:lnTo>
                    <a:pt x="577" y="979"/>
                  </a:lnTo>
                  <a:lnTo>
                    <a:pt x="579" y="977"/>
                  </a:lnTo>
                  <a:lnTo>
                    <a:pt x="581" y="975"/>
                  </a:lnTo>
                  <a:lnTo>
                    <a:pt x="586" y="973"/>
                  </a:lnTo>
                  <a:lnTo>
                    <a:pt x="586" y="973"/>
                  </a:lnTo>
                  <a:lnTo>
                    <a:pt x="590" y="968"/>
                  </a:lnTo>
                  <a:lnTo>
                    <a:pt x="590" y="968"/>
                  </a:lnTo>
                  <a:lnTo>
                    <a:pt x="595" y="962"/>
                  </a:lnTo>
                  <a:lnTo>
                    <a:pt x="595" y="962"/>
                  </a:lnTo>
                  <a:lnTo>
                    <a:pt x="601" y="955"/>
                  </a:lnTo>
                  <a:lnTo>
                    <a:pt x="601" y="955"/>
                  </a:lnTo>
                  <a:lnTo>
                    <a:pt x="602" y="950"/>
                  </a:lnTo>
                  <a:lnTo>
                    <a:pt x="602" y="946"/>
                  </a:lnTo>
                  <a:lnTo>
                    <a:pt x="599" y="939"/>
                  </a:lnTo>
                  <a:lnTo>
                    <a:pt x="599" y="939"/>
                  </a:lnTo>
                  <a:lnTo>
                    <a:pt x="597" y="935"/>
                  </a:lnTo>
                  <a:lnTo>
                    <a:pt x="597" y="930"/>
                  </a:lnTo>
                  <a:lnTo>
                    <a:pt x="599" y="923"/>
                  </a:lnTo>
                  <a:lnTo>
                    <a:pt x="599" y="923"/>
                  </a:lnTo>
                  <a:lnTo>
                    <a:pt x="601" y="921"/>
                  </a:lnTo>
                  <a:lnTo>
                    <a:pt x="604" y="921"/>
                  </a:lnTo>
                  <a:lnTo>
                    <a:pt x="610" y="923"/>
                  </a:lnTo>
                  <a:lnTo>
                    <a:pt x="615" y="926"/>
                  </a:lnTo>
                  <a:lnTo>
                    <a:pt x="617" y="926"/>
                  </a:lnTo>
                  <a:lnTo>
                    <a:pt x="619" y="926"/>
                  </a:lnTo>
                  <a:lnTo>
                    <a:pt x="619" y="926"/>
                  </a:lnTo>
                  <a:lnTo>
                    <a:pt x="620" y="924"/>
                  </a:lnTo>
                  <a:lnTo>
                    <a:pt x="620" y="923"/>
                  </a:lnTo>
                  <a:lnTo>
                    <a:pt x="617" y="917"/>
                  </a:lnTo>
                  <a:lnTo>
                    <a:pt x="608" y="910"/>
                  </a:lnTo>
                  <a:lnTo>
                    <a:pt x="608" y="910"/>
                  </a:lnTo>
                  <a:lnTo>
                    <a:pt x="601" y="906"/>
                  </a:lnTo>
                  <a:lnTo>
                    <a:pt x="593" y="905"/>
                  </a:lnTo>
                  <a:lnTo>
                    <a:pt x="593" y="905"/>
                  </a:lnTo>
                  <a:lnTo>
                    <a:pt x="582" y="892"/>
                  </a:lnTo>
                  <a:lnTo>
                    <a:pt x="582" y="892"/>
                  </a:lnTo>
                  <a:lnTo>
                    <a:pt x="577" y="888"/>
                  </a:lnTo>
                  <a:lnTo>
                    <a:pt x="570" y="883"/>
                  </a:lnTo>
                  <a:lnTo>
                    <a:pt x="563" y="879"/>
                  </a:lnTo>
                  <a:lnTo>
                    <a:pt x="555" y="874"/>
                  </a:lnTo>
                  <a:lnTo>
                    <a:pt x="555" y="874"/>
                  </a:lnTo>
                  <a:lnTo>
                    <a:pt x="548" y="863"/>
                  </a:lnTo>
                  <a:lnTo>
                    <a:pt x="543" y="854"/>
                  </a:lnTo>
                  <a:lnTo>
                    <a:pt x="543" y="854"/>
                  </a:lnTo>
                  <a:lnTo>
                    <a:pt x="537" y="845"/>
                  </a:lnTo>
                  <a:lnTo>
                    <a:pt x="532" y="838"/>
                  </a:lnTo>
                  <a:lnTo>
                    <a:pt x="532" y="838"/>
                  </a:lnTo>
                  <a:lnTo>
                    <a:pt x="530" y="830"/>
                  </a:lnTo>
                  <a:lnTo>
                    <a:pt x="530" y="823"/>
                  </a:lnTo>
                  <a:lnTo>
                    <a:pt x="530" y="821"/>
                  </a:lnTo>
                  <a:lnTo>
                    <a:pt x="534" y="820"/>
                  </a:lnTo>
                  <a:lnTo>
                    <a:pt x="535" y="818"/>
                  </a:lnTo>
                  <a:lnTo>
                    <a:pt x="541" y="818"/>
                  </a:lnTo>
                  <a:lnTo>
                    <a:pt x="541" y="818"/>
                  </a:lnTo>
                  <a:lnTo>
                    <a:pt x="544" y="820"/>
                  </a:lnTo>
                  <a:lnTo>
                    <a:pt x="550" y="821"/>
                  </a:lnTo>
                  <a:lnTo>
                    <a:pt x="555" y="829"/>
                  </a:lnTo>
                  <a:lnTo>
                    <a:pt x="555" y="829"/>
                  </a:lnTo>
                  <a:lnTo>
                    <a:pt x="561" y="839"/>
                  </a:lnTo>
                  <a:lnTo>
                    <a:pt x="568" y="848"/>
                  </a:lnTo>
                  <a:lnTo>
                    <a:pt x="568" y="848"/>
                  </a:lnTo>
                  <a:lnTo>
                    <a:pt x="575" y="854"/>
                  </a:lnTo>
                  <a:lnTo>
                    <a:pt x="582" y="859"/>
                  </a:lnTo>
                  <a:lnTo>
                    <a:pt x="599" y="868"/>
                  </a:lnTo>
                  <a:lnTo>
                    <a:pt x="599" y="868"/>
                  </a:lnTo>
                  <a:lnTo>
                    <a:pt x="613" y="876"/>
                  </a:lnTo>
                  <a:lnTo>
                    <a:pt x="620" y="877"/>
                  </a:lnTo>
                  <a:lnTo>
                    <a:pt x="626" y="881"/>
                  </a:lnTo>
                  <a:lnTo>
                    <a:pt x="626" y="881"/>
                  </a:lnTo>
                  <a:lnTo>
                    <a:pt x="633" y="888"/>
                  </a:lnTo>
                  <a:lnTo>
                    <a:pt x="637" y="896"/>
                  </a:lnTo>
                  <a:lnTo>
                    <a:pt x="637" y="896"/>
                  </a:lnTo>
                  <a:lnTo>
                    <a:pt x="639" y="908"/>
                  </a:lnTo>
                  <a:lnTo>
                    <a:pt x="640" y="923"/>
                  </a:lnTo>
                  <a:lnTo>
                    <a:pt x="640" y="923"/>
                  </a:lnTo>
                  <a:lnTo>
                    <a:pt x="642" y="928"/>
                  </a:lnTo>
                  <a:lnTo>
                    <a:pt x="644" y="935"/>
                  </a:lnTo>
                  <a:lnTo>
                    <a:pt x="653" y="946"/>
                  </a:lnTo>
                  <a:lnTo>
                    <a:pt x="653" y="946"/>
                  </a:lnTo>
                  <a:lnTo>
                    <a:pt x="662" y="953"/>
                  </a:lnTo>
                  <a:lnTo>
                    <a:pt x="662" y="953"/>
                  </a:lnTo>
                  <a:lnTo>
                    <a:pt x="669" y="961"/>
                  </a:lnTo>
                  <a:lnTo>
                    <a:pt x="669" y="961"/>
                  </a:lnTo>
                  <a:lnTo>
                    <a:pt x="678" y="964"/>
                  </a:lnTo>
                  <a:lnTo>
                    <a:pt x="682" y="966"/>
                  </a:lnTo>
                  <a:lnTo>
                    <a:pt x="686" y="970"/>
                  </a:lnTo>
                  <a:lnTo>
                    <a:pt x="686" y="970"/>
                  </a:lnTo>
                  <a:lnTo>
                    <a:pt x="684" y="972"/>
                  </a:lnTo>
                  <a:lnTo>
                    <a:pt x="682" y="973"/>
                  </a:lnTo>
                  <a:lnTo>
                    <a:pt x="675" y="973"/>
                  </a:lnTo>
                  <a:lnTo>
                    <a:pt x="675" y="973"/>
                  </a:lnTo>
                  <a:lnTo>
                    <a:pt x="671" y="975"/>
                  </a:lnTo>
                  <a:lnTo>
                    <a:pt x="671" y="977"/>
                  </a:lnTo>
                  <a:lnTo>
                    <a:pt x="671" y="984"/>
                  </a:lnTo>
                  <a:lnTo>
                    <a:pt x="671" y="984"/>
                  </a:lnTo>
                  <a:lnTo>
                    <a:pt x="673" y="990"/>
                  </a:lnTo>
                  <a:lnTo>
                    <a:pt x="677" y="993"/>
                  </a:lnTo>
                  <a:lnTo>
                    <a:pt x="682" y="995"/>
                  </a:lnTo>
                  <a:lnTo>
                    <a:pt x="687" y="995"/>
                  </a:lnTo>
                  <a:lnTo>
                    <a:pt x="687" y="995"/>
                  </a:lnTo>
                  <a:lnTo>
                    <a:pt x="691" y="995"/>
                  </a:lnTo>
                  <a:lnTo>
                    <a:pt x="693" y="993"/>
                  </a:lnTo>
                  <a:lnTo>
                    <a:pt x="695" y="990"/>
                  </a:lnTo>
                  <a:lnTo>
                    <a:pt x="696" y="986"/>
                  </a:lnTo>
                  <a:lnTo>
                    <a:pt x="696" y="986"/>
                  </a:lnTo>
                  <a:lnTo>
                    <a:pt x="696" y="981"/>
                  </a:lnTo>
                  <a:lnTo>
                    <a:pt x="698" y="979"/>
                  </a:lnTo>
                  <a:lnTo>
                    <a:pt x="700" y="977"/>
                  </a:lnTo>
                  <a:lnTo>
                    <a:pt x="706" y="975"/>
                  </a:lnTo>
                  <a:lnTo>
                    <a:pt x="706" y="975"/>
                  </a:lnTo>
                  <a:lnTo>
                    <a:pt x="709" y="973"/>
                  </a:lnTo>
                  <a:lnTo>
                    <a:pt x="713" y="972"/>
                  </a:lnTo>
                  <a:lnTo>
                    <a:pt x="713" y="966"/>
                  </a:lnTo>
                  <a:lnTo>
                    <a:pt x="711" y="962"/>
                  </a:lnTo>
                  <a:lnTo>
                    <a:pt x="711" y="962"/>
                  </a:lnTo>
                  <a:lnTo>
                    <a:pt x="707" y="957"/>
                  </a:lnTo>
                  <a:lnTo>
                    <a:pt x="702" y="952"/>
                  </a:lnTo>
                  <a:lnTo>
                    <a:pt x="702" y="952"/>
                  </a:lnTo>
                  <a:lnTo>
                    <a:pt x="696" y="944"/>
                  </a:lnTo>
                  <a:lnTo>
                    <a:pt x="695" y="939"/>
                  </a:lnTo>
                  <a:lnTo>
                    <a:pt x="696" y="935"/>
                  </a:lnTo>
                  <a:lnTo>
                    <a:pt x="696" y="935"/>
                  </a:lnTo>
                  <a:lnTo>
                    <a:pt x="698" y="932"/>
                  </a:lnTo>
                  <a:lnTo>
                    <a:pt x="702" y="930"/>
                  </a:lnTo>
                  <a:lnTo>
                    <a:pt x="711" y="930"/>
                  </a:lnTo>
                  <a:lnTo>
                    <a:pt x="711" y="930"/>
                  </a:lnTo>
                  <a:lnTo>
                    <a:pt x="715" y="928"/>
                  </a:lnTo>
                  <a:lnTo>
                    <a:pt x="716" y="924"/>
                  </a:lnTo>
                  <a:lnTo>
                    <a:pt x="716" y="924"/>
                  </a:lnTo>
                  <a:lnTo>
                    <a:pt x="718" y="919"/>
                  </a:lnTo>
                  <a:lnTo>
                    <a:pt x="720" y="915"/>
                  </a:lnTo>
                  <a:lnTo>
                    <a:pt x="720" y="915"/>
                  </a:lnTo>
                  <a:lnTo>
                    <a:pt x="722" y="912"/>
                  </a:lnTo>
                  <a:lnTo>
                    <a:pt x="724" y="910"/>
                  </a:lnTo>
                  <a:lnTo>
                    <a:pt x="729" y="910"/>
                  </a:lnTo>
                  <a:lnTo>
                    <a:pt x="729" y="910"/>
                  </a:lnTo>
                  <a:lnTo>
                    <a:pt x="734" y="912"/>
                  </a:lnTo>
                  <a:lnTo>
                    <a:pt x="734" y="912"/>
                  </a:lnTo>
                  <a:lnTo>
                    <a:pt x="744" y="915"/>
                  </a:lnTo>
                  <a:lnTo>
                    <a:pt x="747" y="917"/>
                  </a:lnTo>
                  <a:lnTo>
                    <a:pt x="749" y="923"/>
                  </a:lnTo>
                  <a:lnTo>
                    <a:pt x="749" y="923"/>
                  </a:lnTo>
                  <a:lnTo>
                    <a:pt x="754" y="934"/>
                  </a:lnTo>
                  <a:lnTo>
                    <a:pt x="756" y="939"/>
                  </a:lnTo>
                  <a:lnTo>
                    <a:pt x="758" y="946"/>
                  </a:lnTo>
                  <a:lnTo>
                    <a:pt x="758" y="946"/>
                  </a:lnTo>
                  <a:lnTo>
                    <a:pt x="756" y="968"/>
                  </a:lnTo>
                  <a:lnTo>
                    <a:pt x="756" y="972"/>
                  </a:lnTo>
                  <a:lnTo>
                    <a:pt x="758" y="977"/>
                  </a:lnTo>
                  <a:lnTo>
                    <a:pt x="760" y="981"/>
                  </a:lnTo>
                  <a:lnTo>
                    <a:pt x="765" y="986"/>
                  </a:lnTo>
                  <a:lnTo>
                    <a:pt x="765" y="986"/>
                  </a:lnTo>
                  <a:lnTo>
                    <a:pt x="778" y="995"/>
                  </a:lnTo>
                  <a:lnTo>
                    <a:pt x="778" y="995"/>
                  </a:lnTo>
                  <a:lnTo>
                    <a:pt x="785" y="1004"/>
                  </a:lnTo>
                  <a:lnTo>
                    <a:pt x="789" y="1010"/>
                  </a:lnTo>
                  <a:lnTo>
                    <a:pt x="792" y="1013"/>
                  </a:lnTo>
                  <a:lnTo>
                    <a:pt x="792" y="1013"/>
                  </a:lnTo>
                  <a:lnTo>
                    <a:pt x="798" y="1015"/>
                  </a:lnTo>
                  <a:lnTo>
                    <a:pt x="801" y="1017"/>
                  </a:lnTo>
                  <a:lnTo>
                    <a:pt x="805" y="1015"/>
                  </a:lnTo>
                  <a:lnTo>
                    <a:pt x="809" y="1013"/>
                  </a:lnTo>
                  <a:lnTo>
                    <a:pt x="814" y="1010"/>
                  </a:lnTo>
                  <a:lnTo>
                    <a:pt x="821" y="1004"/>
                  </a:lnTo>
                  <a:lnTo>
                    <a:pt x="821" y="1004"/>
                  </a:lnTo>
                  <a:lnTo>
                    <a:pt x="829" y="1004"/>
                  </a:lnTo>
                  <a:lnTo>
                    <a:pt x="834" y="1006"/>
                  </a:lnTo>
                  <a:lnTo>
                    <a:pt x="839" y="1010"/>
                  </a:lnTo>
                  <a:lnTo>
                    <a:pt x="845" y="1013"/>
                  </a:lnTo>
                  <a:lnTo>
                    <a:pt x="845" y="1013"/>
                  </a:lnTo>
                  <a:lnTo>
                    <a:pt x="852" y="1015"/>
                  </a:lnTo>
                  <a:lnTo>
                    <a:pt x="863" y="1015"/>
                  </a:lnTo>
                  <a:lnTo>
                    <a:pt x="872" y="1013"/>
                  </a:lnTo>
                  <a:lnTo>
                    <a:pt x="879" y="1010"/>
                  </a:lnTo>
                  <a:lnTo>
                    <a:pt x="879" y="1010"/>
                  </a:lnTo>
                  <a:lnTo>
                    <a:pt x="887" y="1000"/>
                  </a:lnTo>
                  <a:lnTo>
                    <a:pt x="888" y="999"/>
                  </a:lnTo>
                  <a:lnTo>
                    <a:pt x="892" y="999"/>
                  </a:lnTo>
                  <a:lnTo>
                    <a:pt x="894" y="1000"/>
                  </a:lnTo>
                  <a:lnTo>
                    <a:pt x="897" y="1002"/>
                  </a:lnTo>
                  <a:lnTo>
                    <a:pt x="897" y="1002"/>
                  </a:lnTo>
                  <a:lnTo>
                    <a:pt x="899" y="1008"/>
                  </a:lnTo>
                  <a:lnTo>
                    <a:pt x="901" y="1011"/>
                  </a:lnTo>
                  <a:lnTo>
                    <a:pt x="899" y="1017"/>
                  </a:lnTo>
                  <a:lnTo>
                    <a:pt x="897" y="1024"/>
                  </a:lnTo>
                  <a:lnTo>
                    <a:pt x="892" y="1037"/>
                  </a:lnTo>
                  <a:lnTo>
                    <a:pt x="885" y="1048"/>
                  </a:lnTo>
                  <a:lnTo>
                    <a:pt x="885" y="1048"/>
                  </a:lnTo>
                  <a:lnTo>
                    <a:pt x="899" y="1042"/>
                  </a:lnTo>
                  <a:lnTo>
                    <a:pt x="914" y="1037"/>
                  </a:lnTo>
                  <a:lnTo>
                    <a:pt x="928" y="1035"/>
                  </a:lnTo>
                  <a:lnTo>
                    <a:pt x="941" y="1033"/>
                  </a:lnTo>
                  <a:lnTo>
                    <a:pt x="955" y="1035"/>
                  </a:lnTo>
                  <a:lnTo>
                    <a:pt x="968" y="1035"/>
                  </a:lnTo>
                  <a:lnTo>
                    <a:pt x="995" y="1040"/>
                  </a:lnTo>
                  <a:lnTo>
                    <a:pt x="1022" y="1046"/>
                  </a:lnTo>
                  <a:lnTo>
                    <a:pt x="1049" y="1049"/>
                  </a:lnTo>
                  <a:lnTo>
                    <a:pt x="1064" y="1049"/>
                  </a:lnTo>
                  <a:lnTo>
                    <a:pt x="1078" y="1049"/>
                  </a:lnTo>
                  <a:lnTo>
                    <a:pt x="1095" y="1048"/>
                  </a:lnTo>
                  <a:lnTo>
                    <a:pt x="1109" y="1044"/>
                  </a:lnTo>
                  <a:lnTo>
                    <a:pt x="1109" y="10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721" name="Freeform 13"/>
            <p:cNvSpPr>
              <a:spLocks noEditPoints="1"/>
            </p:cNvSpPr>
            <p:nvPr/>
          </p:nvSpPr>
          <p:spPr bwMode="auto">
            <a:xfrm>
              <a:off x="3886200" y="3357563"/>
              <a:ext cx="1665288" cy="2200275"/>
            </a:xfrm>
            <a:custGeom>
              <a:avLst/>
              <a:gdLst>
                <a:gd name="T0" fmla="*/ 1006 w 1049"/>
                <a:gd name="T1" fmla="*/ 1089 h 1386"/>
                <a:gd name="T2" fmla="*/ 970 w 1049"/>
                <a:gd name="T3" fmla="*/ 1182 h 1386"/>
                <a:gd name="T4" fmla="*/ 937 w 1049"/>
                <a:gd name="T5" fmla="*/ 1214 h 1386"/>
                <a:gd name="T6" fmla="*/ 903 w 1049"/>
                <a:gd name="T7" fmla="*/ 1153 h 1386"/>
                <a:gd name="T8" fmla="*/ 928 w 1049"/>
                <a:gd name="T9" fmla="*/ 1095 h 1386"/>
                <a:gd name="T10" fmla="*/ 943 w 1049"/>
                <a:gd name="T11" fmla="*/ 1035 h 1386"/>
                <a:gd name="T12" fmla="*/ 986 w 1049"/>
                <a:gd name="T13" fmla="*/ 997 h 1386"/>
                <a:gd name="T14" fmla="*/ 1011 w 1049"/>
                <a:gd name="T15" fmla="*/ 1022 h 1386"/>
                <a:gd name="T16" fmla="*/ 702 w 1049"/>
                <a:gd name="T17" fmla="*/ 118 h 1386"/>
                <a:gd name="T18" fmla="*/ 671 w 1049"/>
                <a:gd name="T19" fmla="*/ 118 h 1386"/>
                <a:gd name="T20" fmla="*/ 599 w 1049"/>
                <a:gd name="T21" fmla="*/ 92 h 1386"/>
                <a:gd name="T22" fmla="*/ 561 w 1049"/>
                <a:gd name="T23" fmla="*/ 112 h 1386"/>
                <a:gd name="T24" fmla="*/ 499 w 1049"/>
                <a:gd name="T25" fmla="*/ 119 h 1386"/>
                <a:gd name="T26" fmla="*/ 425 w 1049"/>
                <a:gd name="T27" fmla="*/ 81 h 1386"/>
                <a:gd name="T28" fmla="*/ 420 w 1049"/>
                <a:gd name="T29" fmla="*/ 9 h 1386"/>
                <a:gd name="T30" fmla="*/ 351 w 1049"/>
                <a:gd name="T31" fmla="*/ 7 h 1386"/>
                <a:gd name="T32" fmla="*/ 262 w 1049"/>
                <a:gd name="T33" fmla="*/ 24 h 1386"/>
                <a:gd name="T34" fmla="*/ 202 w 1049"/>
                <a:gd name="T35" fmla="*/ 38 h 1386"/>
                <a:gd name="T36" fmla="*/ 161 w 1049"/>
                <a:gd name="T37" fmla="*/ 33 h 1386"/>
                <a:gd name="T38" fmla="*/ 134 w 1049"/>
                <a:gd name="T39" fmla="*/ 76 h 1386"/>
                <a:gd name="T40" fmla="*/ 106 w 1049"/>
                <a:gd name="T41" fmla="*/ 145 h 1386"/>
                <a:gd name="T42" fmla="*/ 49 w 1049"/>
                <a:gd name="T43" fmla="*/ 219 h 1386"/>
                <a:gd name="T44" fmla="*/ 12 w 1049"/>
                <a:gd name="T45" fmla="*/ 277 h 1386"/>
                <a:gd name="T46" fmla="*/ 9 w 1049"/>
                <a:gd name="T47" fmla="*/ 335 h 1386"/>
                <a:gd name="T48" fmla="*/ 7 w 1049"/>
                <a:gd name="T49" fmla="*/ 413 h 1386"/>
                <a:gd name="T50" fmla="*/ 14 w 1049"/>
                <a:gd name="T51" fmla="*/ 485 h 1386"/>
                <a:gd name="T52" fmla="*/ 79 w 1049"/>
                <a:gd name="T53" fmla="*/ 597 h 1386"/>
                <a:gd name="T54" fmla="*/ 168 w 1049"/>
                <a:gd name="T55" fmla="*/ 628 h 1386"/>
                <a:gd name="T56" fmla="*/ 244 w 1049"/>
                <a:gd name="T57" fmla="*/ 621 h 1386"/>
                <a:gd name="T58" fmla="*/ 324 w 1049"/>
                <a:gd name="T59" fmla="*/ 606 h 1386"/>
                <a:gd name="T60" fmla="*/ 382 w 1049"/>
                <a:gd name="T61" fmla="*/ 641 h 1386"/>
                <a:gd name="T62" fmla="*/ 392 w 1049"/>
                <a:gd name="T63" fmla="*/ 747 h 1386"/>
                <a:gd name="T64" fmla="*/ 450 w 1049"/>
                <a:gd name="T65" fmla="*/ 845 h 1386"/>
                <a:gd name="T66" fmla="*/ 458 w 1049"/>
                <a:gd name="T67" fmla="*/ 919 h 1386"/>
                <a:gd name="T68" fmla="*/ 440 w 1049"/>
                <a:gd name="T69" fmla="*/ 1008 h 1386"/>
                <a:gd name="T70" fmla="*/ 452 w 1049"/>
                <a:gd name="T71" fmla="*/ 1075 h 1386"/>
                <a:gd name="T72" fmla="*/ 470 w 1049"/>
                <a:gd name="T73" fmla="*/ 1135 h 1386"/>
                <a:gd name="T74" fmla="*/ 490 w 1049"/>
                <a:gd name="T75" fmla="*/ 1234 h 1386"/>
                <a:gd name="T76" fmla="*/ 526 w 1049"/>
                <a:gd name="T77" fmla="*/ 1343 h 1386"/>
                <a:gd name="T78" fmla="*/ 550 w 1049"/>
                <a:gd name="T79" fmla="*/ 1386 h 1386"/>
                <a:gd name="T80" fmla="*/ 637 w 1049"/>
                <a:gd name="T81" fmla="*/ 1379 h 1386"/>
                <a:gd name="T82" fmla="*/ 706 w 1049"/>
                <a:gd name="T83" fmla="*/ 1334 h 1386"/>
                <a:gd name="T84" fmla="*/ 754 w 1049"/>
                <a:gd name="T85" fmla="*/ 1261 h 1386"/>
                <a:gd name="T86" fmla="*/ 783 w 1049"/>
                <a:gd name="T87" fmla="*/ 1200 h 1386"/>
                <a:gd name="T88" fmla="*/ 792 w 1049"/>
                <a:gd name="T89" fmla="*/ 1124 h 1386"/>
                <a:gd name="T90" fmla="*/ 807 w 1049"/>
                <a:gd name="T91" fmla="*/ 1080 h 1386"/>
                <a:gd name="T92" fmla="*/ 859 w 1049"/>
                <a:gd name="T93" fmla="*/ 1035 h 1386"/>
                <a:gd name="T94" fmla="*/ 874 w 1049"/>
                <a:gd name="T95" fmla="*/ 934 h 1386"/>
                <a:gd name="T96" fmla="*/ 845 w 1049"/>
                <a:gd name="T97" fmla="*/ 838 h 1386"/>
                <a:gd name="T98" fmla="*/ 868 w 1049"/>
                <a:gd name="T99" fmla="*/ 785 h 1386"/>
                <a:gd name="T100" fmla="*/ 925 w 1049"/>
                <a:gd name="T101" fmla="*/ 720 h 1386"/>
                <a:gd name="T102" fmla="*/ 986 w 1049"/>
                <a:gd name="T103" fmla="*/ 648 h 1386"/>
                <a:gd name="T104" fmla="*/ 1010 w 1049"/>
                <a:gd name="T105" fmla="*/ 588 h 1386"/>
                <a:gd name="T106" fmla="*/ 1042 w 1049"/>
                <a:gd name="T107" fmla="*/ 521 h 1386"/>
                <a:gd name="T108" fmla="*/ 1031 w 1049"/>
                <a:gd name="T109" fmla="*/ 492 h 1386"/>
                <a:gd name="T110" fmla="*/ 990 w 1049"/>
                <a:gd name="T111" fmla="*/ 507 h 1386"/>
                <a:gd name="T112" fmla="*/ 934 w 1049"/>
                <a:gd name="T113" fmla="*/ 512 h 1386"/>
                <a:gd name="T114" fmla="*/ 894 w 1049"/>
                <a:gd name="T115" fmla="*/ 456 h 1386"/>
                <a:gd name="T116" fmla="*/ 841 w 1049"/>
                <a:gd name="T117" fmla="*/ 342 h 1386"/>
                <a:gd name="T118" fmla="*/ 800 w 1049"/>
                <a:gd name="T119" fmla="*/ 252 h 1386"/>
                <a:gd name="T120" fmla="*/ 762 w 1049"/>
                <a:gd name="T121" fmla="*/ 176 h 1386"/>
                <a:gd name="T122" fmla="*/ 742 w 1049"/>
                <a:gd name="T123" fmla="*/ 116 h 1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49" h="1386">
                  <a:moveTo>
                    <a:pt x="1011" y="1022"/>
                  </a:moveTo>
                  <a:lnTo>
                    <a:pt x="1011" y="1022"/>
                  </a:lnTo>
                  <a:lnTo>
                    <a:pt x="1010" y="1031"/>
                  </a:lnTo>
                  <a:lnTo>
                    <a:pt x="1010" y="1040"/>
                  </a:lnTo>
                  <a:lnTo>
                    <a:pt x="1010" y="1040"/>
                  </a:lnTo>
                  <a:lnTo>
                    <a:pt x="1011" y="1053"/>
                  </a:lnTo>
                  <a:lnTo>
                    <a:pt x="1011" y="1066"/>
                  </a:lnTo>
                  <a:lnTo>
                    <a:pt x="1010" y="1077"/>
                  </a:lnTo>
                  <a:lnTo>
                    <a:pt x="1006" y="1089"/>
                  </a:lnTo>
                  <a:lnTo>
                    <a:pt x="1006" y="1089"/>
                  </a:lnTo>
                  <a:lnTo>
                    <a:pt x="995" y="1111"/>
                  </a:lnTo>
                  <a:lnTo>
                    <a:pt x="990" y="1122"/>
                  </a:lnTo>
                  <a:lnTo>
                    <a:pt x="988" y="1135"/>
                  </a:lnTo>
                  <a:lnTo>
                    <a:pt x="988" y="1135"/>
                  </a:lnTo>
                  <a:lnTo>
                    <a:pt x="984" y="1147"/>
                  </a:lnTo>
                  <a:lnTo>
                    <a:pt x="979" y="1158"/>
                  </a:lnTo>
                  <a:lnTo>
                    <a:pt x="973" y="1169"/>
                  </a:lnTo>
                  <a:lnTo>
                    <a:pt x="970" y="1182"/>
                  </a:lnTo>
                  <a:lnTo>
                    <a:pt x="970" y="1182"/>
                  </a:lnTo>
                  <a:lnTo>
                    <a:pt x="966" y="1200"/>
                  </a:lnTo>
                  <a:lnTo>
                    <a:pt x="963" y="1209"/>
                  </a:lnTo>
                  <a:lnTo>
                    <a:pt x="959" y="1212"/>
                  </a:lnTo>
                  <a:lnTo>
                    <a:pt x="955" y="1214"/>
                  </a:lnTo>
                  <a:lnTo>
                    <a:pt x="955" y="1214"/>
                  </a:lnTo>
                  <a:lnTo>
                    <a:pt x="952" y="1216"/>
                  </a:lnTo>
                  <a:lnTo>
                    <a:pt x="946" y="1216"/>
                  </a:lnTo>
                  <a:lnTo>
                    <a:pt x="937" y="1214"/>
                  </a:lnTo>
                  <a:lnTo>
                    <a:pt x="928" y="1209"/>
                  </a:lnTo>
                  <a:lnTo>
                    <a:pt x="923" y="1200"/>
                  </a:lnTo>
                  <a:lnTo>
                    <a:pt x="923" y="1200"/>
                  </a:lnTo>
                  <a:lnTo>
                    <a:pt x="919" y="1192"/>
                  </a:lnTo>
                  <a:lnTo>
                    <a:pt x="917" y="1185"/>
                  </a:lnTo>
                  <a:lnTo>
                    <a:pt x="917" y="1185"/>
                  </a:lnTo>
                  <a:lnTo>
                    <a:pt x="906" y="1171"/>
                  </a:lnTo>
                  <a:lnTo>
                    <a:pt x="905" y="1163"/>
                  </a:lnTo>
                  <a:lnTo>
                    <a:pt x="903" y="1153"/>
                  </a:lnTo>
                  <a:lnTo>
                    <a:pt x="903" y="1153"/>
                  </a:lnTo>
                  <a:lnTo>
                    <a:pt x="905" y="1144"/>
                  </a:lnTo>
                  <a:lnTo>
                    <a:pt x="908" y="1135"/>
                  </a:lnTo>
                  <a:lnTo>
                    <a:pt x="912" y="1127"/>
                  </a:lnTo>
                  <a:lnTo>
                    <a:pt x="919" y="1120"/>
                  </a:lnTo>
                  <a:lnTo>
                    <a:pt x="919" y="1120"/>
                  </a:lnTo>
                  <a:lnTo>
                    <a:pt x="925" y="1111"/>
                  </a:lnTo>
                  <a:lnTo>
                    <a:pt x="928" y="1104"/>
                  </a:lnTo>
                  <a:lnTo>
                    <a:pt x="928" y="1095"/>
                  </a:lnTo>
                  <a:lnTo>
                    <a:pt x="926" y="1086"/>
                  </a:lnTo>
                  <a:lnTo>
                    <a:pt x="926" y="1086"/>
                  </a:lnTo>
                  <a:lnTo>
                    <a:pt x="923" y="1068"/>
                  </a:lnTo>
                  <a:lnTo>
                    <a:pt x="923" y="1059"/>
                  </a:lnTo>
                  <a:lnTo>
                    <a:pt x="925" y="1049"/>
                  </a:lnTo>
                  <a:lnTo>
                    <a:pt x="925" y="1049"/>
                  </a:lnTo>
                  <a:lnTo>
                    <a:pt x="928" y="1044"/>
                  </a:lnTo>
                  <a:lnTo>
                    <a:pt x="932" y="1040"/>
                  </a:lnTo>
                  <a:lnTo>
                    <a:pt x="943" y="1035"/>
                  </a:lnTo>
                  <a:lnTo>
                    <a:pt x="955" y="1030"/>
                  </a:lnTo>
                  <a:lnTo>
                    <a:pt x="964" y="1024"/>
                  </a:lnTo>
                  <a:lnTo>
                    <a:pt x="964" y="1024"/>
                  </a:lnTo>
                  <a:lnTo>
                    <a:pt x="972" y="1017"/>
                  </a:lnTo>
                  <a:lnTo>
                    <a:pt x="975" y="1010"/>
                  </a:lnTo>
                  <a:lnTo>
                    <a:pt x="975" y="1010"/>
                  </a:lnTo>
                  <a:lnTo>
                    <a:pt x="979" y="1002"/>
                  </a:lnTo>
                  <a:lnTo>
                    <a:pt x="983" y="999"/>
                  </a:lnTo>
                  <a:lnTo>
                    <a:pt x="986" y="997"/>
                  </a:lnTo>
                  <a:lnTo>
                    <a:pt x="986" y="997"/>
                  </a:lnTo>
                  <a:lnTo>
                    <a:pt x="990" y="997"/>
                  </a:lnTo>
                  <a:lnTo>
                    <a:pt x="997" y="997"/>
                  </a:lnTo>
                  <a:lnTo>
                    <a:pt x="1006" y="1001"/>
                  </a:lnTo>
                  <a:lnTo>
                    <a:pt x="1006" y="1001"/>
                  </a:lnTo>
                  <a:lnTo>
                    <a:pt x="1010" y="1004"/>
                  </a:lnTo>
                  <a:lnTo>
                    <a:pt x="1011" y="1011"/>
                  </a:lnTo>
                  <a:lnTo>
                    <a:pt x="1011" y="1017"/>
                  </a:lnTo>
                  <a:lnTo>
                    <a:pt x="1011" y="1022"/>
                  </a:lnTo>
                  <a:lnTo>
                    <a:pt x="1011" y="1022"/>
                  </a:lnTo>
                  <a:close/>
                  <a:moveTo>
                    <a:pt x="742" y="116"/>
                  </a:moveTo>
                  <a:lnTo>
                    <a:pt x="742" y="116"/>
                  </a:lnTo>
                  <a:lnTo>
                    <a:pt x="733" y="121"/>
                  </a:lnTo>
                  <a:lnTo>
                    <a:pt x="733" y="121"/>
                  </a:lnTo>
                  <a:lnTo>
                    <a:pt x="724" y="123"/>
                  </a:lnTo>
                  <a:lnTo>
                    <a:pt x="716" y="123"/>
                  </a:lnTo>
                  <a:lnTo>
                    <a:pt x="702" y="118"/>
                  </a:lnTo>
                  <a:lnTo>
                    <a:pt x="702" y="118"/>
                  </a:lnTo>
                  <a:lnTo>
                    <a:pt x="697" y="116"/>
                  </a:lnTo>
                  <a:lnTo>
                    <a:pt x="691" y="116"/>
                  </a:lnTo>
                  <a:lnTo>
                    <a:pt x="691" y="116"/>
                  </a:lnTo>
                  <a:lnTo>
                    <a:pt x="687" y="118"/>
                  </a:lnTo>
                  <a:lnTo>
                    <a:pt x="684" y="121"/>
                  </a:lnTo>
                  <a:lnTo>
                    <a:pt x="684" y="121"/>
                  </a:lnTo>
                  <a:lnTo>
                    <a:pt x="680" y="121"/>
                  </a:lnTo>
                  <a:lnTo>
                    <a:pt x="677" y="119"/>
                  </a:lnTo>
                  <a:lnTo>
                    <a:pt x="671" y="118"/>
                  </a:lnTo>
                  <a:lnTo>
                    <a:pt x="671" y="118"/>
                  </a:lnTo>
                  <a:lnTo>
                    <a:pt x="648" y="119"/>
                  </a:lnTo>
                  <a:lnTo>
                    <a:pt x="637" y="118"/>
                  </a:lnTo>
                  <a:lnTo>
                    <a:pt x="631" y="114"/>
                  </a:lnTo>
                  <a:lnTo>
                    <a:pt x="626" y="110"/>
                  </a:lnTo>
                  <a:lnTo>
                    <a:pt x="626" y="110"/>
                  </a:lnTo>
                  <a:lnTo>
                    <a:pt x="617" y="103"/>
                  </a:lnTo>
                  <a:lnTo>
                    <a:pt x="608" y="96"/>
                  </a:lnTo>
                  <a:lnTo>
                    <a:pt x="599" y="92"/>
                  </a:lnTo>
                  <a:lnTo>
                    <a:pt x="593" y="90"/>
                  </a:lnTo>
                  <a:lnTo>
                    <a:pt x="588" y="90"/>
                  </a:lnTo>
                  <a:lnTo>
                    <a:pt x="588" y="90"/>
                  </a:lnTo>
                  <a:lnTo>
                    <a:pt x="577" y="92"/>
                  </a:lnTo>
                  <a:lnTo>
                    <a:pt x="570" y="96"/>
                  </a:lnTo>
                  <a:lnTo>
                    <a:pt x="564" y="103"/>
                  </a:lnTo>
                  <a:lnTo>
                    <a:pt x="563" y="107"/>
                  </a:lnTo>
                  <a:lnTo>
                    <a:pt x="561" y="112"/>
                  </a:lnTo>
                  <a:lnTo>
                    <a:pt x="561" y="112"/>
                  </a:lnTo>
                  <a:lnTo>
                    <a:pt x="561" y="125"/>
                  </a:lnTo>
                  <a:lnTo>
                    <a:pt x="559" y="132"/>
                  </a:lnTo>
                  <a:lnTo>
                    <a:pt x="554" y="136"/>
                  </a:lnTo>
                  <a:lnTo>
                    <a:pt x="554" y="136"/>
                  </a:lnTo>
                  <a:lnTo>
                    <a:pt x="548" y="138"/>
                  </a:lnTo>
                  <a:lnTo>
                    <a:pt x="541" y="138"/>
                  </a:lnTo>
                  <a:lnTo>
                    <a:pt x="526" y="134"/>
                  </a:lnTo>
                  <a:lnTo>
                    <a:pt x="510" y="128"/>
                  </a:lnTo>
                  <a:lnTo>
                    <a:pt x="499" y="119"/>
                  </a:lnTo>
                  <a:lnTo>
                    <a:pt x="499" y="119"/>
                  </a:lnTo>
                  <a:lnTo>
                    <a:pt x="490" y="112"/>
                  </a:lnTo>
                  <a:lnTo>
                    <a:pt x="481" y="105"/>
                  </a:lnTo>
                  <a:lnTo>
                    <a:pt x="472" y="100"/>
                  </a:lnTo>
                  <a:lnTo>
                    <a:pt x="459" y="96"/>
                  </a:lnTo>
                  <a:lnTo>
                    <a:pt x="459" y="96"/>
                  </a:lnTo>
                  <a:lnTo>
                    <a:pt x="447" y="94"/>
                  </a:lnTo>
                  <a:lnTo>
                    <a:pt x="436" y="89"/>
                  </a:lnTo>
                  <a:lnTo>
                    <a:pt x="425" y="81"/>
                  </a:lnTo>
                  <a:lnTo>
                    <a:pt x="420" y="76"/>
                  </a:lnTo>
                  <a:lnTo>
                    <a:pt x="418" y="71"/>
                  </a:lnTo>
                  <a:lnTo>
                    <a:pt x="418" y="71"/>
                  </a:lnTo>
                  <a:lnTo>
                    <a:pt x="416" y="62"/>
                  </a:lnTo>
                  <a:lnTo>
                    <a:pt x="416" y="52"/>
                  </a:lnTo>
                  <a:lnTo>
                    <a:pt x="420" y="34"/>
                  </a:lnTo>
                  <a:lnTo>
                    <a:pt x="421" y="24"/>
                  </a:lnTo>
                  <a:lnTo>
                    <a:pt x="421" y="16"/>
                  </a:lnTo>
                  <a:lnTo>
                    <a:pt x="420" y="9"/>
                  </a:lnTo>
                  <a:lnTo>
                    <a:pt x="416" y="5"/>
                  </a:lnTo>
                  <a:lnTo>
                    <a:pt x="412" y="4"/>
                  </a:lnTo>
                  <a:lnTo>
                    <a:pt x="412" y="4"/>
                  </a:lnTo>
                  <a:lnTo>
                    <a:pt x="401" y="0"/>
                  </a:lnTo>
                  <a:lnTo>
                    <a:pt x="389" y="0"/>
                  </a:lnTo>
                  <a:lnTo>
                    <a:pt x="376" y="2"/>
                  </a:lnTo>
                  <a:lnTo>
                    <a:pt x="365" y="4"/>
                  </a:lnTo>
                  <a:lnTo>
                    <a:pt x="365" y="4"/>
                  </a:lnTo>
                  <a:lnTo>
                    <a:pt x="351" y="7"/>
                  </a:lnTo>
                  <a:lnTo>
                    <a:pt x="338" y="11"/>
                  </a:lnTo>
                  <a:lnTo>
                    <a:pt x="324" y="11"/>
                  </a:lnTo>
                  <a:lnTo>
                    <a:pt x="309" y="11"/>
                  </a:lnTo>
                  <a:lnTo>
                    <a:pt x="309" y="11"/>
                  </a:lnTo>
                  <a:lnTo>
                    <a:pt x="297" y="9"/>
                  </a:lnTo>
                  <a:lnTo>
                    <a:pt x="284" y="11"/>
                  </a:lnTo>
                  <a:lnTo>
                    <a:pt x="273" y="16"/>
                  </a:lnTo>
                  <a:lnTo>
                    <a:pt x="262" y="24"/>
                  </a:lnTo>
                  <a:lnTo>
                    <a:pt x="262" y="24"/>
                  </a:lnTo>
                  <a:lnTo>
                    <a:pt x="249" y="33"/>
                  </a:lnTo>
                  <a:lnTo>
                    <a:pt x="239" y="40"/>
                  </a:lnTo>
                  <a:lnTo>
                    <a:pt x="233" y="42"/>
                  </a:lnTo>
                  <a:lnTo>
                    <a:pt x="228" y="42"/>
                  </a:lnTo>
                  <a:lnTo>
                    <a:pt x="220" y="42"/>
                  </a:lnTo>
                  <a:lnTo>
                    <a:pt x="213" y="40"/>
                  </a:lnTo>
                  <a:lnTo>
                    <a:pt x="213" y="40"/>
                  </a:lnTo>
                  <a:lnTo>
                    <a:pt x="208" y="38"/>
                  </a:lnTo>
                  <a:lnTo>
                    <a:pt x="202" y="38"/>
                  </a:lnTo>
                  <a:lnTo>
                    <a:pt x="192" y="38"/>
                  </a:lnTo>
                  <a:lnTo>
                    <a:pt x="192" y="38"/>
                  </a:lnTo>
                  <a:lnTo>
                    <a:pt x="186" y="38"/>
                  </a:lnTo>
                  <a:lnTo>
                    <a:pt x="182" y="34"/>
                  </a:lnTo>
                  <a:lnTo>
                    <a:pt x="177" y="31"/>
                  </a:lnTo>
                  <a:lnTo>
                    <a:pt x="172" y="29"/>
                  </a:lnTo>
                  <a:lnTo>
                    <a:pt x="172" y="29"/>
                  </a:lnTo>
                  <a:lnTo>
                    <a:pt x="164" y="31"/>
                  </a:lnTo>
                  <a:lnTo>
                    <a:pt x="161" y="33"/>
                  </a:lnTo>
                  <a:lnTo>
                    <a:pt x="159" y="38"/>
                  </a:lnTo>
                  <a:lnTo>
                    <a:pt x="159" y="42"/>
                  </a:lnTo>
                  <a:lnTo>
                    <a:pt x="159" y="52"/>
                  </a:lnTo>
                  <a:lnTo>
                    <a:pt x="157" y="62"/>
                  </a:lnTo>
                  <a:lnTo>
                    <a:pt x="157" y="62"/>
                  </a:lnTo>
                  <a:lnTo>
                    <a:pt x="155" y="65"/>
                  </a:lnTo>
                  <a:lnTo>
                    <a:pt x="152" y="69"/>
                  </a:lnTo>
                  <a:lnTo>
                    <a:pt x="143" y="72"/>
                  </a:lnTo>
                  <a:lnTo>
                    <a:pt x="134" y="76"/>
                  </a:lnTo>
                  <a:lnTo>
                    <a:pt x="128" y="78"/>
                  </a:lnTo>
                  <a:lnTo>
                    <a:pt x="125" y="81"/>
                  </a:lnTo>
                  <a:lnTo>
                    <a:pt x="125" y="81"/>
                  </a:lnTo>
                  <a:lnTo>
                    <a:pt x="121" y="89"/>
                  </a:lnTo>
                  <a:lnTo>
                    <a:pt x="116" y="96"/>
                  </a:lnTo>
                  <a:lnTo>
                    <a:pt x="112" y="112"/>
                  </a:lnTo>
                  <a:lnTo>
                    <a:pt x="108" y="128"/>
                  </a:lnTo>
                  <a:lnTo>
                    <a:pt x="106" y="145"/>
                  </a:lnTo>
                  <a:lnTo>
                    <a:pt x="106" y="145"/>
                  </a:lnTo>
                  <a:lnTo>
                    <a:pt x="105" y="157"/>
                  </a:lnTo>
                  <a:lnTo>
                    <a:pt x="101" y="168"/>
                  </a:lnTo>
                  <a:lnTo>
                    <a:pt x="96" y="181"/>
                  </a:lnTo>
                  <a:lnTo>
                    <a:pt x="87" y="190"/>
                  </a:lnTo>
                  <a:lnTo>
                    <a:pt x="87" y="190"/>
                  </a:lnTo>
                  <a:lnTo>
                    <a:pt x="74" y="197"/>
                  </a:lnTo>
                  <a:lnTo>
                    <a:pt x="63" y="204"/>
                  </a:lnTo>
                  <a:lnTo>
                    <a:pt x="52" y="214"/>
                  </a:lnTo>
                  <a:lnTo>
                    <a:pt x="49" y="219"/>
                  </a:lnTo>
                  <a:lnTo>
                    <a:pt x="47" y="226"/>
                  </a:lnTo>
                  <a:lnTo>
                    <a:pt x="47" y="226"/>
                  </a:lnTo>
                  <a:lnTo>
                    <a:pt x="43" y="237"/>
                  </a:lnTo>
                  <a:lnTo>
                    <a:pt x="38" y="246"/>
                  </a:lnTo>
                  <a:lnTo>
                    <a:pt x="32" y="255"/>
                  </a:lnTo>
                  <a:lnTo>
                    <a:pt x="23" y="264"/>
                  </a:lnTo>
                  <a:lnTo>
                    <a:pt x="23" y="264"/>
                  </a:lnTo>
                  <a:lnTo>
                    <a:pt x="14" y="273"/>
                  </a:lnTo>
                  <a:lnTo>
                    <a:pt x="12" y="277"/>
                  </a:lnTo>
                  <a:lnTo>
                    <a:pt x="11" y="282"/>
                  </a:lnTo>
                  <a:lnTo>
                    <a:pt x="11" y="282"/>
                  </a:lnTo>
                  <a:lnTo>
                    <a:pt x="7" y="295"/>
                  </a:lnTo>
                  <a:lnTo>
                    <a:pt x="3" y="306"/>
                  </a:lnTo>
                  <a:lnTo>
                    <a:pt x="1" y="317"/>
                  </a:lnTo>
                  <a:lnTo>
                    <a:pt x="3" y="324"/>
                  </a:lnTo>
                  <a:lnTo>
                    <a:pt x="7" y="329"/>
                  </a:lnTo>
                  <a:lnTo>
                    <a:pt x="7" y="329"/>
                  </a:lnTo>
                  <a:lnTo>
                    <a:pt x="9" y="335"/>
                  </a:lnTo>
                  <a:lnTo>
                    <a:pt x="9" y="342"/>
                  </a:lnTo>
                  <a:lnTo>
                    <a:pt x="11" y="356"/>
                  </a:lnTo>
                  <a:lnTo>
                    <a:pt x="11" y="356"/>
                  </a:lnTo>
                  <a:lnTo>
                    <a:pt x="14" y="367"/>
                  </a:lnTo>
                  <a:lnTo>
                    <a:pt x="16" y="380"/>
                  </a:lnTo>
                  <a:lnTo>
                    <a:pt x="16" y="380"/>
                  </a:lnTo>
                  <a:lnTo>
                    <a:pt x="14" y="389"/>
                  </a:lnTo>
                  <a:lnTo>
                    <a:pt x="12" y="396"/>
                  </a:lnTo>
                  <a:lnTo>
                    <a:pt x="7" y="413"/>
                  </a:lnTo>
                  <a:lnTo>
                    <a:pt x="7" y="413"/>
                  </a:lnTo>
                  <a:lnTo>
                    <a:pt x="3" y="423"/>
                  </a:lnTo>
                  <a:lnTo>
                    <a:pt x="1" y="436"/>
                  </a:lnTo>
                  <a:lnTo>
                    <a:pt x="0" y="449"/>
                  </a:lnTo>
                  <a:lnTo>
                    <a:pt x="0" y="460"/>
                  </a:lnTo>
                  <a:lnTo>
                    <a:pt x="0" y="460"/>
                  </a:lnTo>
                  <a:lnTo>
                    <a:pt x="1" y="467"/>
                  </a:lnTo>
                  <a:lnTo>
                    <a:pt x="5" y="474"/>
                  </a:lnTo>
                  <a:lnTo>
                    <a:pt x="14" y="485"/>
                  </a:lnTo>
                  <a:lnTo>
                    <a:pt x="25" y="498"/>
                  </a:lnTo>
                  <a:lnTo>
                    <a:pt x="34" y="508"/>
                  </a:lnTo>
                  <a:lnTo>
                    <a:pt x="34" y="508"/>
                  </a:lnTo>
                  <a:lnTo>
                    <a:pt x="39" y="519"/>
                  </a:lnTo>
                  <a:lnTo>
                    <a:pt x="47" y="532"/>
                  </a:lnTo>
                  <a:lnTo>
                    <a:pt x="58" y="561"/>
                  </a:lnTo>
                  <a:lnTo>
                    <a:pt x="63" y="575"/>
                  </a:lnTo>
                  <a:lnTo>
                    <a:pt x="70" y="588"/>
                  </a:lnTo>
                  <a:lnTo>
                    <a:pt x="79" y="597"/>
                  </a:lnTo>
                  <a:lnTo>
                    <a:pt x="90" y="606"/>
                  </a:lnTo>
                  <a:lnTo>
                    <a:pt x="90" y="606"/>
                  </a:lnTo>
                  <a:lnTo>
                    <a:pt x="108" y="615"/>
                  </a:lnTo>
                  <a:lnTo>
                    <a:pt x="128" y="624"/>
                  </a:lnTo>
                  <a:lnTo>
                    <a:pt x="137" y="628"/>
                  </a:lnTo>
                  <a:lnTo>
                    <a:pt x="148" y="630"/>
                  </a:lnTo>
                  <a:lnTo>
                    <a:pt x="159" y="630"/>
                  </a:lnTo>
                  <a:lnTo>
                    <a:pt x="168" y="628"/>
                  </a:lnTo>
                  <a:lnTo>
                    <a:pt x="168" y="628"/>
                  </a:lnTo>
                  <a:lnTo>
                    <a:pt x="190" y="621"/>
                  </a:lnTo>
                  <a:lnTo>
                    <a:pt x="213" y="617"/>
                  </a:lnTo>
                  <a:lnTo>
                    <a:pt x="213" y="617"/>
                  </a:lnTo>
                  <a:lnTo>
                    <a:pt x="222" y="615"/>
                  </a:lnTo>
                  <a:lnTo>
                    <a:pt x="230" y="615"/>
                  </a:lnTo>
                  <a:lnTo>
                    <a:pt x="230" y="615"/>
                  </a:lnTo>
                  <a:lnTo>
                    <a:pt x="237" y="617"/>
                  </a:lnTo>
                  <a:lnTo>
                    <a:pt x="244" y="621"/>
                  </a:lnTo>
                  <a:lnTo>
                    <a:pt x="244" y="621"/>
                  </a:lnTo>
                  <a:lnTo>
                    <a:pt x="251" y="622"/>
                  </a:lnTo>
                  <a:lnTo>
                    <a:pt x="259" y="622"/>
                  </a:lnTo>
                  <a:lnTo>
                    <a:pt x="271" y="619"/>
                  </a:lnTo>
                  <a:lnTo>
                    <a:pt x="295" y="610"/>
                  </a:lnTo>
                  <a:lnTo>
                    <a:pt x="295" y="610"/>
                  </a:lnTo>
                  <a:lnTo>
                    <a:pt x="307" y="606"/>
                  </a:lnTo>
                  <a:lnTo>
                    <a:pt x="318" y="606"/>
                  </a:lnTo>
                  <a:lnTo>
                    <a:pt x="318" y="606"/>
                  </a:lnTo>
                  <a:lnTo>
                    <a:pt x="324" y="606"/>
                  </a:lnTo>
                  <a:lnTo>
                    <a:pt x="327" y="608"/>
                  </a:lnTo>
                  <a:lnTo>
                    <a:pt x="335" y="613"/>
                  </a:lnTo>
                  <a:lnTo>
                    <a:pt x="335" y="613"/>
                  </a:lnTo>
                  <a:lnTo>
                    <a:pt x="351" y="626"/>
                  </a:lnTo>
                  <a:lnTo>
                    <a:pt x="360" y="631"/>
                  </a:lnTo>
                  <a:lnTo>
                    <a:pt x="369" y="635"/>
                  </a:lnTo>
                  <a:lnTo>
                    <a:pt x="369" y="635"/>
                  </a:lnTo>
                  <a:lnTo>
                    <a:pt x="376" y="637"/>
                  </a:lnTo>
                  <a:lnTo>
                    <a:pt x="382" y="641"/>
                  </a:lnTo>
                  <a:lnTo>
                    <a:pt x="387" y="646"/>
                  </a:lnTo>
                  <a:lnTo>
                    <a:pt x="392" y="651"/>
                  </a:lnTo>
                  <a:lnTo>
                    <a:pt x="398" y="662"/>
                  </a:lnTo>
                  <a:lnTo>
                    <a:pt x="401" y="677"/>
                  </a:lnTo>
                  <a:lnTo>
                    <a:pt x="401" y="691"/>
                  </a:lnTo>
                  <a:lnTo>
                    <a:pt x="400" y="706"/>
                  </a:lnTo>
                  <a:lnTo>
                    <a:pt x="394" y="735"/>
                  </a:lnTo>
                  <a:lnTo>
                    <a:pt x="394" y="735"/>
                  </a:lnTo>
                  <a:lnTo>
                    <a:pt x="392" y="747"/>
                  </a:lnTo>
                  <a:lnTo>
                    <a:pt x="394" y="762"/>
                  </a:lnTo>
                  <a:lnTo>
                    <a:pt x="400" y="776"/>
                  </a:lnTo>
                  <a:lnTo>
                    <a:pt x="407" y="789"/>
                  </a:lnTo>
                  <a:lnTo>
                    <a:pt x="407" y="789"/>
                  </a:lnTo>
                  <a:lnTo>
                    <a:pt x="427" y="809"/>
                  </a:lnTo>
                  <a:lnTo>
                    <a:pt x="436" y="820"/>
                  </a:lnTo>
                  <a:lnTo>
                    <a:pt x="445" y="831"/>
                  </a:lnTo>
                  <a:lnTo>
                    <a:pt x="445" y="831"/>
                  </a:lnTo>
                  <a:lnTo>
                    <a:pt x="450" y="845"/>
                  </a:lnTo>
                  <a:lnTo>
                    <a:pt x="456" y="859"/>
                  </a:lnTo>
                  <a:lnTo>
                    <a:pt x="456" y="859"/>
                  </a:lnTo>
                  <a:lnTo>
                    <a:pt x="456" y="874"/>
                  </a:lnTo>
                  <a:lnTo>
                    <a:pt x="456" y="874"/>
                  </a:lnTo>
                  <a:lnTo>
                    <a:pt x="456" y="887"/>
                  </a:lnTo>
                  <a:lnTo>
                    <a:pt x="454" y="897"/>
                  </a:lnTo>
                  <a:lnTo>
                    <a:pt x="454" y="908"/>
                  </a:lnTo>
                  <a:lnTo>
                    <a:pt x="454" y="914"/>
                  </a:lnTo>
                  <a:lnTo>
                    <a:pt x="458" y="919"/>
                  </a:lnTo>
                  <a:lnTo>
                    <a:pt x="458" y="919"/>
                  </a:lnTo>
                  <a:lnTo>
                    <a:pt x="463" y="928"/>
                  </a:lnTo>
                  <a:lnTo>
                    <a:pt x="463" y="939"/>
                  </a:lnTo>
                  <a:lnTo>
                    <a:pt x="461" y="952"/>
                  </a:lnTo>
                  <a:lnTo>
                    <a:pt x="458" y="963"/>
                  </a:lnTo>
                  <a:lnTo>
                    <a:pt x="447" y="984"/>
                  </a:lnTo>
                  <a:lnTo>
                    <a:pt x="443" y="995"/>
                  </a:lnTo>
                  <a:lnTo>
                    <a:pt x="440" y="1008"/>
                  </a:lnTo>
                  <a:lnTo>
                    <a:pt x="440" y="1008"/>
                  </a:lnTo>
                  <a:lnTo>
                    <a:pt x="436" y="1021"/>
                  </a:lnTo>
                  <a:lnTo>
                    <a:pt x="434" y="1037"/>
                  </a:lnTo>
                  <a:lnTo>
                    <a:pt x="434" y="1046"/>
                  </a:lnTo>
                  <a:lnTo>
                    <a:pt x="434" y="1053"/>
                  </a:lnTo>
                  <a:lnTo>
                    <a:pt x="436" y="1060"/>
                  </a:lnTo>
                  <a:lnTo>
                    <a:pt x="440" y="1066"/>
                  </a:lnTo>
                  <a:lnTo>
                    <a:pt x="440" y="1066"/>
                  </a:lnTo>
                  <a:lnTo>
                    <a:pt x="447" y="1073"/>
                  </a:lnTo>
                  <a:lnTo>
                    <a:pt x="452" y="1075"/>
                  </a:lnTo>
                  <a:lnTo>
                    <a:pt x="454" y="1078"/>
                  </a:lnTo>
                  <a:lnTo>
                    <a:pt x="454" y="1078"/>
                  </a:lnTo>
                  <a:lnTo>
                    <a:pt x="459" y="1086"/>
                  </a:lnTo>
                  <a:lnTo>
                    <a:pt x="461" y="1095"/>
                  </a:lnTo>
                  <a:lnTo>
                    <a:pt x="465" y="1109"/>
                  </a:lnTo>
                  <a:lnTo>
                    <a:pt x="465" y="1109"/>
                  </a:lnTo>
                  <a:lnTo>
                    <a:pt x="468" y="1122"/>
                  </a:lnTo>
                  <a:lnTo>
                    <a:pt x="470" y="1135"/>
                  </a:lnTo>
                  <a:lnTo>
                    <a:pt x="470" y="1135"/>
                  </a:lnTo>
                  <a:lnTo>
                    <a:pt x="474" y="1142"/>
                  </a:lnTo>
                  <a:lnTo>
                    <a:pt x="478" y="1149"/>
                  </a:lnTo>
                  <a:lnTo>
                    <a:pt x="481" y="1154"/>
                  </a:lnTo>
                  <a:lnTo>
                    <a:pt x="485" y="1163"/>
                  </a:lnTo>
                  <a:lnTo>
                    <a:pt x="485" y="1163"/>
                  </a:lnTo>
                  <a:lnTo>
                    <a:pt x="487" y="1183"/>
                  </a:lnTo>
                  <a:lnTo>
                    <a:pt x="487" y="1203"/>
                  </a:lnTo>
                  <a:lnTo>
                    <a:pt x="488" y="1225"/>
                  </a:lnTo>
                  <a:lnTo>
                    <a:pt x="490" y="1234"/>
                  </a:lnTo>
                  <a:lnTo>
                    <a:pt x="494" y="1245"/>
                  </a:lnTo>
                  <a:lnTo>
                    <a:pt x="494" y="1245"/>
                  </a:lnTo>
                  <a:lnTo>
                    <a:pt x="517" y="1290"/>
                  </a:lnTo>
                  <a:lnTo>
                    <a:pt x="517" y="1290"/>
                  </a:lnTo>
                  <a:lnTo>
                    <a:pt x="523" y="1303"/>
                  </a:lnTo>
                  <a:lnTo>
                    <a:pt x="526" y="1319"/>
                  </a:lnTo>
                  <a:lnTo>
                    <a:pt x="526" y="1319"/>
                  </a:lnTo>
                  <a:lnTo>
                    <a:pt x="526" y="1330"/>
                  </a:lnTo>
                  <a:lnTo>
                    <a:pt x="526" y="1343"/>
                  </a:lnTo>
                  <a:lnTo>
                    <a:pt x="525" y="1355"/>
                  </a:lnTo>
                  <a:lnTo>
                    <a:pt x="525" y="1366"/>
                  </a:lnTo>
                  <a:lnTo>
                    <a:pt x="525" y="1366"/>
                  </a:lnTo>
                  <a:lnTo>
                    <a:pt x="526" y="1373"/>
                  </a:lnTo>
                  <a:lnTo>
                    <a:pt x="530" y="1379"/>
                  </a:lnTo>
                  <a:lnTo>
                    <a:pt x="534" y="1384"/>
                  </a:lnTo>
                  <a:lnTo>
                    <a:pt x="539" y="1386"/>
                  </a:lnTo>
                  <a:lnTo>
                    <a:pt x="544" y="1386"/>
                  </a:lnTo>
                  <a:lnTo>
                    <a:pt x="550" y="1386"/>
                  </a:lnTo>
                  <a:lnTo>
                    <a:pt x="564" y="1382"/>
                  </a:lnTo>
                  <a:lnTo>
                    <a:pt x="564" y="1382"/>
                  </a:lnTo>
                  <a:lnTo>
                    <a:pt x="573" y="1379"/>
                  </a:lnTo>
                  <a:lnTo>
                    <a:pt x="582" y="1375"/>
                  </a:lnTo>
                  <a:lnTo>
                    <a:pt x="592" y="1375"/>
                  </a:lnTo>
                  <a:lnTo>
                    <a:pt x="602" y="1375"/>
                  </a:lnTo>
                  <a:lnTo>
                    <a:pt x="602" y="1375"/>
                  </a:lnTo>
                  <a:lnTo>
                    <a:pt x="619" y="1379"/>
                  </a:lnTo>
                  <a:lnTo>
                    <a:pt x="637" y="1379"/>
                  </a:lnTo>
                  <a:lnTo>
                    <a:pt x="646" y="1379"/>
                  </a:lnTo>
                  <a:lnTo>
                    <a:pt x="655" y="1377"/>
                  </a:lnTo>
                  <a:lnTo>
                    <a:pt x="664" y="1373"/>
                  </a:lnTo>
                  <a:lnTo>
                    <a:pt x="671" y="1370"/>
                  </a:lnTo>
                  <a:lnTo>
                    <a:pt x="671" y="1370"/>
                  </a:lnTo>
                  <a:lnTo>
                    <a:pt x="687" y="1355"/>
                  </a:lnTo>
                  <a:lnTo>
                    <a:pt x="702" y="1339"/>
                  </a:lnTo>
                  <a:lnTo>
                    <a:pt x="702" y="1339"/>
                  </a:lnTo>
                  <a:lnTo>
                    <a:pt x="706" y="1334"/>
                  </a:lnTo>
                  <a:lnTo>
                    <a:pt x="707" y="1328"/>
                  </a:lnTo>
                  <a:lnTo>
                    <a:pt x="713" y="1314"/>
                  </a:lnTo>
                  <a:lnTo>
                    <a:pt x="713" y="1314"/>
                  </a:lnTo>
                  <a:lnTo>
                    <a:pt x="716" y="1306"/>
                  </a:lnTo>
                  <a:lnTo>
                    <a:pt x="722" y="1299"/>
                  </a:lnTo>
                  <a:lnTo>
                    <a:pt x="735" y="1288"/>
                  </a:lnTo>
                  <a:lnTo>
                    <a:pt x="747" y="1276"/>
                  </a:lnTo>
                  <a:lnTo>
                    <a:pt x="751" y="1268"/>
                  </a:lnTo>
                  <a:lnTo>
                    <a:pt x="754" y="1261"/>
                  </a:lnTo>
                  <a:lnTo>
                    <a:pt x="754" y="1261"/>
                  </a:lnTo>
                  <a:lnTo>
                    <a:pt x="756" y="1252"/>
                  </a:lnTo>
                  <a:lnTo>
                    <a:pt x="758" y="1245"/>
                  </a:lnTo>
                  <a:lnTo>
                    <a:pt x="760" y="1229"/>
                  </a:lnTo>
                  <a:lnTo>
                    <a:pt x="760" y="1229"/>
                  </a:lnTo>
                  <a:lnTo>
                    <a:pt x="762" y="1221"/>
                  </a:lnTo>
                  <a:lnTo>
                    <a:pt x="765" y="1216"/>
                  </a:lnTo>
                  <a:lnTo>
                    <a:pt x="774" y="1209"/>
                  </a:lnTo>
                  <a:lnTo>
                    <a:pt x="783" y="1200"/>
                  </a:lnTo>
                  <a:lnTo>
                    <a:pt x="787" y="1196"/>
                  </a:lnTo>
                  <a:lnTo>
                    <a:pt x="789" y="1191"/>
                  </a:lnTo>
                  <a:lnTo>
                    <a:pt x="789" y="1191"/>
                  </a:lnTo>
                  <a:lnTo>
                    <a:pt x="794" y="1174"/>
                  </a:lnTo>
                  <a:lnTo>
                    <a:pt x="798" y="1156"/>
                  </a:lnTo>
                  <a:lnTo>
                    <a:pt x="800" y="1147"/>
                  </a:lnTo>
                  <a:lnTo>
                    <a:pt x="800" y="1138"/>
                  </a:lnTo>
                  <a:lnTo>
                    <a:pt x="796" y="1131"/>
                  </a:lnTo>
                  <a:lnTo>
                    <a:pt x="792" y="1124"/>
                  </a:lnTo>
                  <a:lnTo>
                    <a:pt x="792" y="1124"/>
                  </a:lnTo>
                  <a:lnTo>
                    <a:pt x="787" y="1120"/>
                  </a:lnTo>
                  <a:lnTo>
                    <a:pt x="783" y="1116"/>
                  </a:lnTo>
                  <a:lnTo>
                    <a:pt x="782" y="1111"/>
                  </a:lnTo>
                  <a:lnTo>
                    <a:pt x="783" y="1104"/>
                  </a:lnTo>
                  <a:lnTo>
                    <a:pt x="783" y="1104"/>
                  </a:lnTo>
                  <a:lnTo>
                    <a:pt x="787" y="1097"/>
                  </a:lnTo>
                  <a:lnTo>
                    <a:pt x="792" y="1089"/>
                  </a:lnTo>
                  <a:lnTo>
                    <a:pt x="807" y="1080"/>
                  </a:lnTo>
                  <a:lnTo>
                    <a:pt x="807" y="1080"/>
                  </a:lnTo>
                  <a:lnTo>
                    <a:pt x="818" y="1075"/>
                  </a:lnTo>
                  <a:lnTo>
                    <a:pt x="830" y="1069"/>
                  </a:lnTo>
                  <a:lnTo>
                    <a:pt x="841" y="1064"/>
                  </a:lnTo>
                  <a:lnTo>
                    <a:pt x="845" y="1060"/>
                  </a:lnTo>
                  <a:lnTo>
                    <a:pt x="850" y="1055"/>
                  </a:lnTo>
                  <a:lnTo>
                    <a:pt x="850" y="1055"/>
                  </a:lnTo>
                  <a:lnTo>
                    <a:pt x="856" y="1046"/>
                  </a:lnTo>
                  <a:lnTo>
                    <a:pt x="859" y="1035"/>
                  </a:lnTo>
                  <a:lnTo>
                    <a:pt x="863" y="1011"/>
                  </a:lnTo>
                  <a:lnTo>
                    <a:pt x="863" y="1011"/>
                  </a:lnTo>
                  <a:lnTo>
                    <a:pt x="867" y="999"/>
                  </a:lnTo>
                  <a:lnTo>
                    <a:pt x="870" y="988"/>
                  </a:lnTo>
                  <a:lnTo>
                    <a:pt x="872" y="975"/>
                  </a:lnTo>
                  <a:lnTo>
                    <a:pt x="874" y="963"/>
                  </a:lnTo>
                  <a:lnTo>
                    <a:pt x="874" y="963"/>
                  </a:lnTo>
                  <a:lnTo>
                    <a:pt x="874" y="948"/>
                  </a:lnTo>
                  <a:lnTo>
                    <a:pt x="874" y="934"/>
                  </a:lnTo>
                  <a:lnTo>
                    <a:pt x="870" y="919"/>
                  </a:lnTo>
                  <a:lnTo>
                    <a:pt x="867" y="907"/>
                  </a:lnTo>
                  <a:lnTo>
                    <a:pt x="867" y="907"/>
                  </a:lnTo>
                  <a:lnTo>
                    <a:pt x="859" y="883"/>
                  </a:lnTo>
                  <a:lnTo>
                    <a:pt x="852" y="859"/>
                  </a:lnTo>
                  <a:lnTo>
                    <a:pt x="852" y="859"/>
                  </a:lnTo>
                  <a:lnTo>
                    <a:pt x="847" y="849"/>
                  </a:lnTo>
                  <a:lnTo>
                    <a:pt x="845" y="838"/>
                  </a:lnTo>
                  <a:lnTo>
                    <a:pt x="845" y="838"/>
                  </a:lnTo>
                  <a:lnTo>
                    <a:pt x="847" y="829"/>
                  </a:lnTo>
                  <a:lnTo>
                    <a:pt x="847" y="820"/>
                  </a:lnTo>
                  <a:lnTo>
                    <a:pt x="850" y="811"/>
                  </a:lnTo>
                  <a:lnTo>
                    <a:pt x="854" y="802"/>
                  </a:lnTo>
                  <a:lnTo>
                    <a:pt x="854" y="802"/>
                  </a:lnTo>
                  <a:lnTo>
                    <a:pt x="858" y="796"/>
                  </a:lnTo>
                  <a:lnTo>
                    <a:pt x="861" y="793"/>
                  </a:lnTo>
                  <a:lnTo>
                    <a:pt x="868" y="785"/>
                  </a:lnTo>
                  <a:lnTo>
                    <a:pt x="868" y="785"/>
                  </a:lnTo>
                  <a:lnTo>
                    <a:pt x="872" y="778"/>
                  </a:lnTo>
                  <a:lnTo>
                    <a:pt x="876" y="769"/>
                  </a:lnTo>
                  <a:lnTo>
                    <a:pt x="876" y="769"/>
                  </a:lnTo>
                  <a:lnTo>
                    <a:pt x="881" y="762"/>
                  </a:lnTo>
                  <a:lnTo>
                    <a:pt x="890" y="755"/>
                  </a:lnTo>
                  <a:lnTo>
                    <a:pt x="899" y="747"/>
                  </a:lnTo>
                  <a:lnTo>
                    <a:pt x="906" y="740"/>
                  </a:lnTo>
                  <a:lnTo>
                    <a:pt x="906" y="740"/>
                  </a:lnTo>
                  <a:lnTo>
                    <a:pt x="925" y="720"/>
                  </a:lnTo>
                  <a:lnTo>
                    <a:pt x="941" y="697"/>
                  </a:lnTo>
                  <a:lnTo>
                    <a:pt x="941" y="697"/>
                  </a:lnTo>
                  <a:lnTo>
                    <a:pt x="944" y="688"/>
                  </a:lnTo>
                  <a:lnTo>
                    <a:pt x="950" y="679"/>
                  </a:lnTo>
                  <a:lnTo>
                    <a:pt x="950" y="679"/>
                  </a:lnTo>
                  <a:lnTo>
                    <a:pt x="954" y="673"/>
                  </a:lnTo>
                  <a:lnTo>
                    <a:pt x="961" y="668"/>
                  </a:lnTo>
                  <a:lnTo>
                    <a:pt x="973" y="657"/>
                  </a:lnTo>
                  <a:lnTo>
                    <a:pt x="986" y="648"/>
                  </a:lnTo>
                  <a:lnTo>
                    <a:pt x="997" y="635"/>
                  </a:lnTo>
                  <a:lnTo>
                    <a:pt x="997" y="635"/>
                  </a:lnTo>
                  <a:lnTo>
                    <a:pt x="1002" y="630"/>
                  </a:lnTo>
                  <a:lnTo>
                    <a:pt x="1006" y="622"/>
                  </a:lnTo>
                  <a:lnTo>
                    <a:pt x="1006" y="615"/>
                  </a:lnTo>
                  <a:lnTo>
                    <a:pt x="1006" y="608"/>
                  </a:lnTo>
                  <a:lnTo>
                    <a:pt x="1006" y="608"/>
                  </a:lnTo>
                  <a:lnTo>
                    <a:pt x="1006" y="597"/>
                  </a:lnTo>
                  <a:lnTo>
                    <a:pt x="1010" y="588"/>
                  </a:lnTo>
                  <a:lnTo>
                    <a:pt x="1011" y="579"/>
                  </a:lnTo>
                  <a:lnTo>
                    <a:pt x="1017" y="570"/>
                  </a:lnTo>
                  <a:lnTo>
                    <a:pt x="1017" y="570"/>
                  </a:lnTo>
                  <a:lnTo>
                    <a:pt x="1026" y="555"/>
                  </a:lnTo>
                  <a:lnTo>
                    <a:pt x="1033" y="543"/>
                  </a:lnTo>
                  <a:lnTo>
                    <a:pt x="1033" y="543"/>
                  </a:lnTo>
                  <a:lnTo>
                    <a:pt x="1039" y="532"/>
                  </a:lnTo>
                  <a:lnTo>
                    <a:pt x="1042" y="521"/>
                  </a:lnTo>
                  <a:lnTo>
                    <a:pt x="1042" y="521"/>
                  </a:lnTo>
                  <a:lnTo>
                    <a:pt x="1048" y="507"/>
                  </a:lnTo>
                  <a:lnTo>
                    <a:pt x="1049" y="499"/>
                  </a:lnTo>
                  <a:lnTo>
                    <a:pt x="1049" y="496"/>
                  </a:lnTo>
                  <a:lnTo>
                    <a:pt x="1048" y="492"/>
                  </a:lnTo>
                  <a:lnTo>
                    <a:pt x="1048" y="492"/>
                  </a:lnTo>
                  <a:lnTo>
                    <a:pt x="1044" y="489"/>
                  </a:lnTo>
                  <a:lnTo>
                    <a:pt x="1040" y="489"/>
                  </a:lnTo>
                  <a:lnTo>
                    <a:pt x="1035" y="490"/>
                  </a:lnTo>
                  <a:lnTo>
                    <a:pt x="1031" y="492"/>
                  </a:lnTo>
                  <a:lnTo>
                    <a:pt x="1031" y="492"/>
                  </a:lnTo>
                  <a:lnTo>
                    <a:pt x="1021" y="499"/>
                  </a:lnTo>
                  <a:lnTo>
                    <a:pt x="1017" y="501"/>
                  </a:lnTo>
                  <a:lnTo>
                    <a:pt x="1010" y="501"/>
                  </a:lnTo>
                  <a:lnTo>
                    <a:pt x="1010" y="501"/>
                  </a:lnTo>
                  <a:lnTo>
                    <a:pt x="1002" y="501"/>
                  </a:lnTo>
                  <a:lnTo>
                    <a:pt x="995" y="503"/>
                  </a:lnTo>
                  <a:lnTo>
                    <a:pt x="995" y="503"/>
                  </a:lnTo>
                  <a:lnTo>
                    <a:pt x="990" y="507"/>
                  </a:lnTo>
                  <a:lnTo>
                    <a:pt x="986" y="510"/>
                  </a:lnTo>
                  <a:lnTo>
                    <a:pt x="986" y="510"/>
                  </a:lnTo>
                  <a:lnTo>
                    <a:pt x="979" y="514"/>
                  </a:lnTo>
                  <a:lnTo>
                    <a:pt x="970" y="514"/>
                  </a:lnTo>
                  <a:lnTo>
                    <a:pt x="954" y="512"/>
                  </a:lnTo>
                  <a:lnTo>
                    <a:pt x="954" y="512"/>
                  </a:lnTo>
                  <a:lnTo>
                    <a:pt x="944" y="512"/>
                  </a:lnTo>
                  <a:lnTo>
                    <a:pt x="939" y="512"/>
                  </a:lnTo>
                  <a:lnTo>
                    <a:pt x="934" y="512"/>
                  </a:lnTo>
                  <a:lnTo>
                    <a:pt x="934" y="512"/>
                  </a:lnTo>
                  <a:lnTo>
                    <a:pt x="930" y="508"/>
                  </a:lnTo>
                  <a:lnTo>
                    <a:pt x="926" y="505"/>
                  </a:lnTo>
                  <a:lnTo>
                    <a:pt x="923" y="494"/>
                  </a:lnTo>
                  <a:lnTo>
                    <a:pt x="923" y="494"/>
                  </a:lnTo>
                  <a:lnTo>
                    <a:pt x="919" y="487"/>
                  </a:lnTo>
                  <a:lnTo>
                    <a:pt x="916" y="479"/>
                  </a:lnTo>
                  <a:lnTo>
                    <a:pt x="905" y="467"/>
                  </a:lnTo>
                  <a:lnTo>
                    <a:pt x="894" y="456"/>
                  </a:lnTo>
                  <a:lnTo>
                    <a:pt x="885" y="441"/>
                  </a:lnTo>
                  <a:lnTo>
                    <a:pt x="885" y="441"/>
                  </a:lnTo>
                  <a:lnTo>
                    <a:pt x="876" y="425"/>
                  </a:lnTo>
                  <a:lnTo>
                    <a:pt x="865" y="409"/>
                  </a:lnTo>
                  <a:lnTo>
                    <a:pt x="856" y="391"/>
                  </a:lnTo>
                  <a:lnTo>
                    <a:pt x="849" y="373"/>
                  </a:lnTo>
                  <a:lnTo>
                    <a:pt x="849" y="373"/>
                  </a:lnTo>
                  <a:lnTo>
                    <a:pt x="845" y="351"/>
                  </a:lnTo>
                  <a:lnTo>
                    <a:pt x="841" y="342"/>
                  </a:lnTo>
                  <a:lnTo>
                    <a:pt x="838" y="331"/>
                  </a:lnTo>
                  <a:lnTo>
                    <a:pt x="838" y="331"/>
                  </a:lnTo>
                  <a:lnTo>
                    <a:pt x="829" y="315"/>
                  </a:lnTo>
                  <a:lnTo>
                    <a:pt x="818" y="300"/>
                  </a:lnTo>
                  <a:lnTo>
                    <a:pt x="809" y="286"/>
                  </a:lnTo>
                  <a:lnTo>
                    <a:pt x="802" y="270"/>
                  </a:lnTo>
                  <a:lnTo>
                    <a:pt x="802" y="270"/>
                  </a:lnTo>
                  <a:lnTo>
                    <a:pt x="800" y="261"/>
                  </a:lnTo>
                  <a:lnTo>
                    <a:pt x="800" y="252"/>
                  </a:lnTo>
                  <a:lnTo>
                    <a:pt x="800" y="244"/>
                  </a:lnTo>
                  <a:lnTo>
                    <a:pt x="798" y="235"/>
                  </a:lnTo>
                  <a:lnTo>
                    <a:pt x="798" y="235"/>
                  </a:lnTo>
                  <a:lnTo>
                    <a:pt x="789" y="221"/>
                  </a:lnTo>
                  <a:lnTo>
                    <a:pt x="780" y="204"/>
                  </a:lnTo>
                  <a:lnTo>
                    <a:pt x="780" y="204"/>
                  </a:lnTo>
                  <a:lnTo>
                    <a:pt x="769" y="188"/>
                  </a:lnTo>
                  <a:lnTo>
                    <a:pt x="762" y="179"/>
                  </a:lnTo>
                  <a:lnTo>
                    <a:pt x="762" y="176"/>
                  </a:lnTo>
                  <a:lnTo>
                    <a:pt x="760" y="172"/>
                  </a:lnTo>
                  <a:lnTo>
                    <a:pt x="760" y="172"/>
                  </a:lnTo>
                  <a:lnTo>
                    <a:pt x="763" y="168"/>
                  </a:lnTo>
                  <a:lnTo>
                    <a:pt x="763" y="168"/>
                  </a:lnTo>
                  <a:lnTo>
                    <a:pt x="754" y="156"/>
                  </a:lnTo>
                  <a:lnTo>
                    <a:pt x="745" y="141"/>
                  </a:lnTo>
                  <a:lnTo>
                    <a:pt x="742" y="128"/>
                  </a:lnTo>
                  <a:lnTo>
                    <a:pt x="740" y="121"/>
                  </a:lnTo>
                  <a:lnTo>
                    <a:pt x="742" y="116"/>
                  </a:lnTo>
                  <a:lnTo>
                    <a:pt x="742" y="1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grpSp>
        <p:nvGrpSpPr>
          <p:cNvPr id="18" name="Group 17"/>
          <p:cNvGrpSpPr/>
          <p:nvPr/>
        </p:nvGrpSpPr>
        <p:grpSpPr>
          <a:xfrm>
            <a:off x="789805" y="1763743"/>
            <a:ext cx="883091" cy="1695180"/>
            <a:chOff x="1615191" y="866274"/>
            <a:chExt cx="883091" cy="1695180"/>
          </a:xfrm>
        </p:grpSpPr>
        <p:cxnSp>
          <p:nvCxnSpPr>
            <p:cNvPr id="19" name="Straight Connector 18"/>
            <p:cNvCxnSpPr/>
            <p:nvPr/>
          </p:nvCxnSpPr>
          <p:spPr>
            <a:xfrm>
              <a:off x="2056736" y="1529993"/>
              <a:ext cx="1" cy="788792"/>
            </a:xfrm>
            <a:prstGeom prst="line">
              <a:avLst/>
            </a:prstGeom>
            <a:ln w="41275">
              <a:solidFill>
                <a:schemeClr val="accent1"/>
              </a:solidFill>
              <a:prstDash val="solid"/>
            </a:ln>
          </p:spPr>
          <p:style>
            <a:lnRef idx="1">
              <a:schemeClr val="accent1"/>
            </a:lnRef>
            <a:fillRef idx="0">
              <a:schemeClr val="accent1"/>
            </a:fillRef>
            <a:effectRef idx="0">
              <a:schemeClr val="accent1"/>
            </a:effectRef>
            <a:fontRef idx="minor">
              <a:schemeClr val="tx1"/>
            </a:fontRef>
          </p:style>
        </p:cxnSp>
        <p:sp>
          <p:nvSpPr>
            <p:cNvPr id="20" name="Freeform 1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1" name="Oval 20"/>
            <p:cNvSpPr/>
            <p:nvPr/>
          </p:nvSpPr>
          <p:spPr>
            <a:xfrm>
              <a:off x="1935402" y="2318785"/>
              <a:ext cx="242669" cy="242669"/>
            </a:xfrm>
            <a:prstGeom prst="ellipse">
              <a:avLst/>
            </a:prstGeom>
            <a:noFill/>
            <a:ln w="508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 name="Oval 21"/>
            <p:cNvSpPr/>
            <p:nvPr/>
          </p:nvSpPr>
          <p:spPr>
            <a:xfrm>
              <a:off x="1998985" y="2382368"/>
              <a:ext cx="115503" cy="11550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3" name="Group 22"/>
          <p:cNvGrpSpPr/>
          <p:nvPr/>
        </p:nvGrpSpPr>
        <p:grpSpPr>
          <a:xfrm>
            <a:off x="1914716" y="3571010"/>
            <a:ext cx="883091" cy="1695180"/>
            <a:chOff x="1615191" y="866274"/>
            <a:chExt cx="883091" cy="1695180"/>
          </a:xfrm>
        </p:grpSpPr>
        <p:cxnSp>
          <p:nvCxnSpPr>
            <p:cNvPr id="24" name="Straight Connector 23"/>
            <p:cNvCxnSpPr/>
            <p:nvPr/>
          </p:nvCxnSpPr>
          <p:spPr>
            <a:xfrm>
              <a:off x="2056736" y="1529993"/>
              <a:ext cx="1" cy="788792"/>
            </a:xfrm>
            <a:prstGeom prst="line">
              <a:avLst/>
            </a:prstGeom>
            <a:ln w="41275">
              <a:solidFill>
                <a:schemeClr val="accent2"/>
              </a:solidFill>
              <a:prstDash val="solid"/>
            </a:ln>
          </p:spPr>
          <p:style>
            <a:lnRef idx="1">
              <a:schemeClr val="accent1"/>
            </a:lnRef>
            <a:fillRef idx="0">
              <a:schemeClr val="accent1"/>
            </a:fillRef>
            <a:effectRef idx="0">
              <a:schemeClr val="accent1"/>
            </a:effectRef>
            <a:fontRef idx="minor">
              <a:schemeClr val="tx1"/>
            </a:fontRef>
          </p:style>
        </p:cxnSp>
        <p:sp>
          <p:nvSpPr>
            <p:cNvPr id="25" name="Freeform 24"/>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6" name="Oval 25"/>
            <p:cNvSpPr/>
            <p:nvPr/>
          </p:nvSpPr>
          <p:spPr>
            <a:xfrm>
              <a:off x="1935402" y="2318785"/>
              <a:ext cx="242669" cy="242669"/>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7" name="Oval 26"/>
            <p:cNvSpPr/>
            <p:nvPr/>
          </p:nvSpPr>
          <p:spPr>
            <a:xfrm>
              <a:off x="1998985" y="2382368"/>
              <a:ext cx="115503" cy="1155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8" name="Group 27"/>
          <p:cNvGrpSpPr/>
          <p:nvPr/>
        </p:nvGrpSpPr>
        <p:grpSpPr>
          <a:xfrm>
            <a:off x="3595252" y="2183641"/>
            <a:ext cx="883091" cy="1695180"/>
            <a:chOff x="1615191" y="866274"/>
            <a:chExt cx="883091" cy="1695180"/>
          </a:xfrm>
        </p:grpSpPr>
        <p:cxnSp>
          <p:nvCxnSpPr>
            <p:cNvPr id="29" name="Straight Connector 28"/>
            <p:cNvCxnSpPr/>
            <p:nvPr/>
          </p:nvCxnSpPr>
          <p:spPr>
            <a:xfrm>
              <a:off x="2056736" y="1529993"/>
              <a:ext cx="1" cy="788792"/>
            </a:xfrm>
            <a:prstGeom prst="line">
              <a:avLst/>
            </a:prstGeom>
            <a:ln w="41275">
              <a:solidFill>
                <a:schemeClr val="accent4"/>
              </a:solidFill>
              <a:prstDash val="solid"/>
            </a:ln>
          </p:spPr>
          <p:style>
            <a:lnRef idx="1">
              <a:schemeClr val="accent1"/>
            </a:lnRef>
            <a:fillRef idx="0">
              <a:schemeClr val="accent1"/>
            </a:fillRef>
            <a:effectRef idx="0">
              <a:schemeClr val="accent1"/>
            </a:effectRef>
            <a:fontRef idx="minor">
              <a:schemeClr val="tx1"/>
            </a:fontRef>
          </p:style>
        </p:cxnSp>
        <p:sp>
          <p:nvSpPr>
            <p:cNvPr id="30" name="Freeform 2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1" name="Oval 30"/>
            <p:cNvSpPr/>
            <p:nvPr/>
          </p:nvSpPr>
          <p:spPr>
            <a:xfrm>
              <a:off x="1935402" y="2318785"/>
              <a:ext cx="242669" cy="242669"/>
            </a:xfrm>
            <a:prstGeom prst="ellipse">
              <a:avLst/>
            </a:prstGeom>
            <a:noFill/>
            <a:ln w="508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2" name="Oval 31"/>
            <p:cNvSpPr/>
            <p:nvPr/>
          </p:nvSpPr>
          <p:spPr>
            <a:xfrm>
              <a:off x="1998985" y="2382368"/>
              <a:ext cx="115503" cy="11550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3" name="Group 32"/>
          <p:cNvGrpSpPr/>
          <p:nvPr/>
        </p:nvGrpSpPr>
        <p:grpSpPr>
          <a:xfrm>
            <a:off x="5400185" y="1852478"/>
            <a:ext cx="883091" cy="1695180"/>
            <a:chOff x="1615191" y="866274"/>
            <a:chExt cx="883091" cy="1695180"/>
          </a:xfrm>
        </p:grpSpPr>
        <p:cxnSp>
          <p:nvCxnSpPr>
            <p:cNvPr id="34" name="Straight Connector 33"/>
            <p:cNvCxnSpPr/>
            <p:nvPr/>
          </p:nvCxnSpPr>
          <p:spPr>
            <a:xfrm>
              <a:off x="2056736" y="1529993"/>
              <a:ext cx="1" cy="788792"/>
            </a:xfrm>
            <a:prstGeom prst="line">
              <a:avLst/>
            </a:prstGeom>
            <a:ln w="41275">
              <a:solidFill>
                <a:schemeClr val="accent3"/>
              </a:solidFill>
              <a:prstDash val="solid"/>
            </a:ln>
          </p:spPr>
          <p:style>
            <a:lnRef idx="1">
              <a:schemeClr val="accent1"/>
            </a:lnRef>
            <a:fillRef idx="0">
              <a:schemeClr val="accent1"/>
            </a:fillRef>
            <a:effectRef idx="0">
              <a:schemeClr val="accent1"/>
            </a:effectRef>
            <a:fontRef idx="minor">
              <a:schemeClr val="tx1"/>
            </a:fontRef>
          </p:style>
        </p:cxnSp>
        <p:sp>
          <p:nvSpPr>
            <p:cNvPr id="35" name="Freeform 34"/>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6" name="Oval 35"/>
            <p:cNvSpPr/>
            <p:nvPr/>
          </p:nvSpPr>
          <p:spPr>
            <a:xfrm>
              <a:off x="1935402" y="2318785"/>
              <a:ext cx="242669" cy="242669"/>
            </a:xfrm>
            <a:prstGeom prst="ellipse">
              <a:avLst/>
            </a:prstGeom>
            <a:noFill/>
            <a:ln w="508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37" name="Oval 36"/>
            <p:cNvSpPr/>
            <p:nvPr/>
          </p:nvSpPr>
          <p:spPr>
            <a:xfrm>
              <a:off x="1998985" y="2382368"/>
              <a:ext cx="115503" cy="11550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38" name="Group 37"/>
          <p:cNvGrpSpPr/>
          <p:nvPr/>
        </p:nvGrpSpPr>
        <p:grpSpPr>
          <a:xfrm>
            <a:off x="5602668" y="3976313"/>
            <a:ext cx="883091" cy="1695180"/>
            <a:chOff x="1615191" y="866274"/>
            <a:chExt cx="883091" cy="1695180"/>
          </a:xfrm>
        </p:grpSpPr>
        <p:cxnSp>
          <p:nvCxnSpPr>
            <p:cNvPr id="39" name="Straight Connector 38"/>
            <p:cNvCxnSpPr/>
            <p:nvPr/>
          </p:nvCxnSpPr>
          <p:spPr>
            <a:xfrm>
              <a:off x="2056736" y="1529993"/>
              <a:ext cx="1" cy="788792"/>
            </a:xfrm>
            <a:prstGeom prst="line">
              <a:avLst/>
            </a:prstGeom>
            <a:ln w="41275">
              <a:solidFill>
                <a:schemeClr val="accent5"/>
              </a:solidFill>
              <a:prstDash val="solid"/>
            </a:ln>
          </p:spPr>
          <p:style>
            <a:lnRef idx="1">
              <a:schemeClr val="accent1"/>
            </a:lnRef>
            <a:fillRef idx="0">
              <a:schemeClr val="accent1"/>
            </a:fillRef>
            <a:effectRef idx="0">
              <a:schemeClr val="accent1"/>
            </a:effectRef>
            <a:fontRef idx="minor">
              <a:schemeClr val="tx1"/>
            </a:fontRef>
          </p:style>
        </p:cxnSp>
        <p:sp>
          <p:nvSpPr>
            <p:cNvPr id="40" name="Freeform 39"/>
            <p:cNvSpPr/>
            <p:nvPr/>
          </p:nvSpPr>
          <p:spPr>
            <a:xfrm rot="10800000">
              <a:off x="1615191" y="86627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41" name="Oval 40"/>
            <p:cNvSpPr/>
            <p:nvPr/>
          </p:nvSpPr>
          <p:spPr>
            <a:xfrm>
              <a:off x="1935402" y="2318785"/>
              <a:ext cx="242669" cy="242669"/>
            </a:xfrm>
            <a:prstGeom prst="ellipse">
              <a:avLst/>
            </a:prstGeom>
            <a:noFill/>
            <a:ln w="508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42" name="Oval 41"/>
            <p:cNvSpPr/>
            <p:nvPr/>
          </p:nvSpPr>
          <p:spPr>
            <a:xfrm>
              <a:off x="1998985" y="2382368"/>
              <a:ext cx="115503" cy="11550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3" name="TextBox 42"/>
          <p:cNvSpPr txBox="1"/>
          <p:nvPr/>
        </p:nvSpPr>
        <p:spPr>
          <a:xfrm>
            <a:off x="7592888" y="5265931"/>
            <a:ext cx="4177626" cy="819455"/>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45" name="Straight Connector 44"/>
          <p:cNvCxnSpPr/>
          <p:nvPr/>
        </p:nvCxnSpPr>
        <p:spPr>
          <a:xfrm>
            <a:off x="7061202" y="3871017"/>
            <a:ext cx="4570475" cy="0"/>
          </a:xfrm>
          <a:prstGeom prst="line">
            <a:avLst/>
          </a:prstGeom>
          <a:ln>
            <a:solidFill>
              <a:schemeClr val="bg1">
                <a:lumMod val="8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46" name="Oval 45"/>
          <p:cNvSpPr/>
          <p:nvPr/>
        </p:nvSpPr>
        <p:spPr>
          <a:xfrm>
            <a:off x="8777718" y="3341322"/>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47" name="Oval 46"/>
          <p:cNvSpPr/>
          <p:nvPr/>
        </p:nvSpPr>
        <p:spPr>
          <a:xfrm>
            <a:off x="7448168" y="3462174"/>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48" name="Oval 47"/>
          <p:cNvSpPr/>
          <p:nvPr/>
        </p:nvSpPr>
        <p:spPr>
          <a:xfrm>
            <a:off x="10383929" y="3462174"/>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49" name="TextBox 48"/>
          <p:cNvSpPr txBox="1"/>
          <p:nvPr/>
        </p:nvSpPr>
        <p:spPr>
          <a:xfrm>
            <a:off x="9389734" y="2251884"/>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50" name="TextBox 49"/>
          <p:cNvSpPr txBox="1"/>
          <p:nvPr/>
        </p:nvSpPr>
        <p:spPr>
          <a:xfrm>
            <a:off x="7331088" y="2638157"/>
            <a:ext cx="4439425"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51" name="TextBox 50"/>
          <p:cNvSpPr txBox="1"/>
          <p:nvPr/>
        </p:nvSpPr>
        <p:spPr>
          <a:xfrm>
            <a:off x="7520928" y="4495014"/>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52" name="TextBox 51"/>
          <p:cNvSpPr txBox="1"/>
          <p:nvPr/>
        </p:nvSpPr>
        <p:spPr>
          <a:xfrm>
            <a:off x="8973415" y="4495014"/>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53" name="TextBox 52"/>
          <p:cNvSpPr txBox="1"/>
          <p:nvPr/>
        </p:nvSpPr>
        <p:spPr>
          <a:xfrm>
            <a:off x="10469973" y="4495014"/>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54" name="Freeform 9"/>
          <p:cNvSpPr>
            <a:spLocks noEditPoints="1"/>
          </p:cNvSpPr>
          <p:nvPr/>
        </p:nvSpPr>
        <p:spPr bwMode="auto">
          <a:xfrm>
            <a:off x="9063012" y="3609846"/>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5" name="Freeform 20"/>
          <p:cNvSpPr>
            <a:spLocks/>
          </p:cNvSpPr>
          <p:nvPr/>
        </p:nvSpPr>
        <p:spPr bwMode="auto">
          <a:xfrm>
            <a:off x="7714552" y="377025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10648564" y="3741509"/>
            <a:ext cx="331511" cy="331510"/>
            <a:chOff x="11395868" y="1690688"/>
            <a:chExt cx="557213" cy="557212"/>
          </a:xfrm>
          <a:solidFill>
            <a:schemeClr val="bg1"/>
          </a:solidFill>
        </p:grpSpPr>
        <p:sp>
          <p:nvSpPr>
            <p:cNvPr id="57"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58"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59"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61" name="Freeform 9"/>
          <p:cNvSpPr>
            <a:spLocks noEditPoints="1"/>
          </p:cNvSpPr>
          <p:nvPr/>
        </p:nvSpPr>
        <p:spPr bwMode="auto">
          <a:xfrm>
            <a:off x="5614373" y="2052806"/>
            <a:ext cx="454877" cy="454877"/>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2" name="Freeform 20"/>
          <p:cNvSpPr>
            <a:spLocks/>
          </p:cNvSpPr>
          <p:nvPr/>
        </p:nvSpPr>
        <p:spPr bwMode="auto">
          <a:xfrm>
            <a:off x="1067344" y="2071256"/>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63" name="Group 62"/>
          <p:cNvGrpSpPr/>
          <p:nvPr/>
        </p:nvGrpSpPr>
        <p:grpSpPr>
          <a:xfrm>
            <a:off x="5850444" y="4254209"/>
            <a:ext cx="387538" cy="387537"/>
            <a:chOff x="11395868" y="1690688"/>
            <a:chExt cx="557213" cy="557212"/>
          </a:xfrm>
          <a:solidFill>
            <a:schemeClr val="bg1"/>
          </a:solidFill>
        </p:grpSpPr>
        <p:sp>
          <p:nvSpPr>
            <p:cNvPr id="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
        <p:nvSpPr>
          <p:cNvPr id="68" name="Freeform 9"/>
          <p:cNvSpPr>
            <a:spLocks noEditPoints="1"/>
          </p:cNvSpPr>
          <p:nvPr/>
        </p:nvSpPr>
        <p:spPr bwMode="auto">
          <a:xfrm>
            <a:off x="3809358" y="2381603"/>
            <a:ext cx="454877" cy="454877"/>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0" name="Freeform 20"/>
          <p:cNvSpPr>
            <a:spLocks/>
          </p:cNvSpPr>
          <p:nvPr/>
        </p:nvSpPr>
        <p:spPr bwMode="auto">
          <a:xfrm>
            <a:off x="2197669" y="3869225"/>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523930322"/>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fade">
                                      <p:cBhvr>
                                        <p:cTn id="18" dur="500"/>
                                        <p:tgtEl>
                                          <p:spTgt spid="4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0"/>
                                        </p:tgtEl>
                                        <p:attrNameLst>
                                          <p:attrName>style.visibility</p:attrName>
                                        </p:attrNameLst>
                                      </p:cBhvr>
                                      <p:to>
                                        <p:strVal val="visible"/>
                                      </p:to>
                                    </p:set>
                                    <p:animEffect transition="in" filter="fade">
                                      <p:cBhvr>
                                        <p:cTn id="21" dur="500"/>
                                        <p:tgtEl>
                                          <p:spTgt spid="50"/>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45"/>
                                        </p:tgtEl>
                                        <p:attrNameLst>
                                          <p:attrName>style.visibility</p:attrName>
                                        </p:attrNameLst>
                                      </p:cBhvr>
                                      <p:to>
                                        <p:strVal val="visible"/>
                                      </p:to>
                                    </p:set>
                                    <p:animEffect transition="in" filter="fade">
                                      <p:cBhvr>
                                        <p:cTn id="25" dur="500"/>
                                        <p:tgtEl>
                                          <p:spTgt spid="45"/>
                                        </p:tgtEl>
                                      </p:cBhvr>
                                    </p:animEffect>
                                  </p:childTnLst>
                                </p:cTn>
                              </p:par>
                            </p:childTnLst>
                          </p:cTn>
                        </p:par>
                        <p:par>
                          <p:cTn id="26" fill="hold">
                            <p:stCondLst>
                              <p:cond delay="1500"/>
                            </p:stCondLst>
                            <p:childTnLst>
                              <p:par>
                                <p:cTn id="27" presetID="53" presetClass="entr" presetSubtype="16" fill="hold" grpId="0" nodeType="afterEffect">
                                  <p:stCondLst>
                                    <p:cond delay="0"/>
                                  </p:stCondLst>
                                  <p:childTnLst>
                                    <p:set>
                                      <p:cBhvr>
                                        <p:cTn id="28" dur="1" fill="hold">
                                          <p:stCondLst>
                                            <p:cond delay="0"/>
                                          </p:stCondLst>
                                        </p:cTn>
                                        <p:tgtEl>
                                          <p:spTgt spid="47"/>
                                        </p:tgtEl>
                                        <p:attrNameLst>
                                          <p:attrName>style.visibility</p:attrName>
                                        </p:attrNameLst>
                                      </p:cBhvr>
                                      <p:to>
                                        <p:strVal val="visible"/>
                                      </p:to>
                                    </p:set>
                                    <p:anim calcmode="lin" valueType="num">
                                      <p:cBhvr>
                                        <p:cTn id="29" dur="500" fill="hold"/>
                                        <p:tgtEl>
                                          <p:spTgt spid="47"/>
                                        </p:tgtEl>
                                        <p:attrNameLst>
                                          <p:attrName>ppt_w</p:attrName>
                                        </p:attrNameLst>
                                      </p:cBhvr>
                                      <p:tavLst>
                                        <p:tav tm="0">
                                          <p:val>
                                            <p:fltVal val="0"/>
                                          </p:val>
                                        </p:tav>
                                        <p:tav tm="100000">
                                          <p:val>
                                            <p:strVal val="#ppt_w"/>
                                          </p:val>
                                        </p:tav>
                                      </p:tavLst>
                                    </p:anim>
                                    <p:anim calcmode="lin" valueType="num">
                                      <p:cBhvr>
                                        <p:cTn id="30" dur="500" fill="hold"/>
                                        <p:tgtEl>
                                          <p:spTgt spid="47"/>
                                        </p:tgtEl>
                                        <p:attrNameLst>
                                          <p:attrName>ppt_h</p:attrName>
                                        </p:attrNameLst>
                                      </p:cBhvr>
                                      <p:tavLst>
                                        <p:tav tm="0">
                                          <p:val>
                                            <p:fltVal val="0"/>
                                          </p:val>
                                        </p:tav>
                                        <p:tav tm="100000">
                                          <p:val>
                                            <p:strVal val="#ppt_h"/>
                                          </p:val>
                                        </p:tav>
                                      </p:tavLst>
                                    </p:anim>
                                    <p:animEffect transition="in" filter="fade">
                                      <p:cBhvr>
                                        <p:cTn id="31" dur="500"/>
                                        <p:tgtEl>
                                          <p:spTgt spid="47"/>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8"/>
                                        </p:tgtEl>
                                        <p:attrNameLst>
                                          <p:attrName>style.visibility</p:attrName>
                                        </p:attrNameLst>
                                      </p:cBhvr>
                                      <p:to>
                                        <p:strVal val="visible"/>
                                      </p:to>
                                    </p:set>
                                    <p:anim calcmode="lin" valueType="num">
                                      <p:cBhvr>
                                        <p:cTn id="34" dur="500" fill="hold"/>
                                        <p:tgtEl>
                                          <p:spTgt spid="48"/>
                                        </p:tgtEl>
                                        <p:attrNameLst>
                                          <p:attrName>ppt_w</p:attrName>
                                        </p:attrNameLst>
                                      </p:cBhvr>
                                      <p:tavLst>
                                        <p:tav tm="0">
                                          <p:val>
                                            <p:fltVal val="0"/>
                                          </p:val>
                                        </p:tav>
                                        <p:tav tm="100000">
                                          <p:val>
                                            <p:strVal val="#ppt_w"/>
                                          </p:val>
                                        </p:tav>
                                      </p:tavLst>
                                    </p:anim>
                                    <p:anim calcmode="lin" valueType="num">
                                      <p:cBhvr>
                                        <p:cTn id="35" dur="500" fill="hold"/>
                                        <p:tgtEl>
                                          <p:spTgt spid="48"/>
                                        </p:tgtEl>
                                        <p:attrNameLst>
                                          <p:attrName>ppt_h</p:attrName>
                                        </p:attrNameLst>
                                      </p:cBhvr>
                                      <p:tavLst>
                                        <p:tav tm="0">
                                          <p:val>
                                            <p:fltVal val="0"/>
                                          </p:val>
                                        </p:tav>
                                        <p:tav tm="100000">
                                          <p:val>
                                            <p:strVal val="#ppt_h"/>
                                          </p:val>
                                        </p:tav>
                                      </p:tavLst>
                                    </p:anim>
                                    <p:animEffect transition="in" filter="fade">
                                      <p:cBhvr>
                                        <p:cTn id="36" dur="500"/>
                                        <p:tgtEl>
                                          <p:spTgt spid="48"/>
                                        </p:tgtEl>
                                      </p:cBhvr>
                                    </p:animEffect>
                                  </p:childTnLst>
                                </p:cTn>
                              </p:par>
                            </p:childTnLst>
                          </p:cTn>
                        </p:par>
                        <p:par>
                          <p:cTn id="37" fill="hold">
                            <p:stCondLst>
                              <p:cond delay="2000"/>
                            </p:stCondLst>
                            <p:childTnLst>
                              <p:par>
                                <p:cTn id="38" presetID="53" presetClass="entr" presetSubtype="16" fill="hold" grpId="0" nodeType="afterEffect">
                                  <p:stCondLst>
                                    <p:cond delay="0"/>
                                  </p:stCondLst>
                                  <p:childTnLst>
                                    <p:set>
                                      <p:cBhvr>
                                        <p:cTn id="39" dur="1" fill="hold">
                                          <p:stCondLst>
                                            <p:cond delay="0"/>
                                          </p:stCondLst>
                                        </p:cTn>
                                        <p:tgtEl>
                                          <p:spTgt spid="46"/>
                                        </p:tgtEl>
                                        <p:attrNameLst>
                                          <p:attrName>style.visibility</p:attrName>
                                        </p:attrNameLst>
                                      </p:cBhvr>
                                      <p:to>
                                        <p:strVal val="visible"/>
                                      </p:to>
                                    </p:set>
                                    <p:anim calcmode="lin" valueType="num">
                                      <p:cBhvr>
                                        <p:cTn id="40" dur="500" fill="hold"/>
                                        <p:tgtEl>
                                          <p:spTgt spid="46"/>
                                        </p:tgtEl>
                                        <p:attrNameLst>
                                          <p:attrName>ppt_w</p:attrName>
                                        </p:attrNameLst>
                                      </p:cBhvr>
                                      <p:tavLst>
                                        <p:tav tm="0">
                                          <p:val>
                                            <p:fltVal val="0"/>
                                          </p:val>
                                        </p:tav>
                                        <p:tav tm="100000">
                                          <p:val>
                                            <p:strVal val="#ppt_w"/>
                                          </p:val>
                                        </p:tav>
                                      </p:tavLst>
                                    </p:anim>
                                    <p:anim calcmode="lin" valueType="num">
                                      <p:cBhvr>
                                        <p:cTn id="41" dur="500" fill="hold"/>
                                        <p:tgtEl>
                                          <p:spTgt spid="46"/>
                                        </p:tgtEl>
                                        <p:attrNameLst>
                                          <p:attrName>ppt_h</p:attrName>
                                        </p:attrNameLst>
                                      </p:cBhvr>
                                      <p:tavLst>
                                        <p:tav tm="0">
                                          <p:val>
                                            <p:fltVal val="0"/>
                                          </p:val>
                                        </p:tav>
                                        <p:tav tm="100000">
                                          <p:val>
                                            <p:strVal val="#ppt_h"/>
                                          </p:val>
                                        </p:tav>
                                      </p:tavLst>
                                    </p:anim>
                                    <p:animEffect transition="in" filter="fade">
                                      <p:cBhvr>
                                        <p:cTn id="42" dur="500"/>
                                        <p:tgtEl>
                                          <p:spTgt spid="46"/>
                                        </p:tgtEl>
                                      </p:cBhvr>
                                    </p:animEffect>
                                  </p:childTnLst>
                                </p:cTn>
                              </p:par>
                            </p:childTnLst>
                          </p:cTn>
                        </p:par>
                        <p:par>
                          <p:cTn id="43" fill="hold">
                            <p:stCondLst>
                              <p:cond delay="2500"/>
                            </p:stCondLst>
                            <p:childTnLst>
                              <p:par>
                                <p:cTn id="44" presetID="47" presetClass="entr" presetSubtype="0" fill="hold" grpId="0" nodeType="afterEffect">
                                  <p:stCondLst>
                                    <p:cond delay="0"/>
                                  </p:stCondLst>
                                  <p:childTnLst>
                                    <p:set>
                                      <p:cBhvr>
                                        <p:cTn id="45" dur="1" fill="hold">
                                          <p:stCondLst>
                                            <p:cond delay="0"/>
                                          </p:stCondLst>
                                        </p:cTn>
                                        <p:tgtEl>
                                          <p:spTgt spid="54"/>
                                        </p:tgtEl>
                                        <p:attrNameLst>
                                          <p:attrName>style.visibility</p:attrName>
                                        </p:attrNameLst>
                                      </p:cBhvr>
                                      <p:to>
                                        <p:strVal val="visible"/>
                                      </p:to>
                                    </p:set>
                                    <p:animEffect transition="in" filter="fade">
                                      <p:cBhvr>
                                        <p:cTn id="46" dur="1000"/>
                                        <p:tgtEl>
                                          <p:spTgt spid="54"/>
                                        </p:tgtEl>
                                      </p:cBhvr>
                                    </p:animEffect>
                                    <p:anim calcmode="lin" valueType="num">
                                      <p:cBhvr>
                                        <p:cTn id="47" dur="1000" fill="hold"/>
                                        <p:tgtEl>
                                          <p:spTgt spid="54"/>
                                        </p:tgtEl>
                                        <p:attrNameLst>
                                          <p:attrName>ppt_x</p:attrName>
                                        </p:attrNameLst>
                                      </p:cBhvr>
                                      <p:tavLst>
                                        <p:tav tm="0">
                                          <p:val>
                                            <p:strVal val="#ppt_x"/>
                                          </p:val>
                                        </p:tav>
                                        <p:tav tm="100000">
                                          <p:val>
                                            <p:strVal val="#ppt_x"/>
                                          </p:val>
                                        </p:tav>
                                      </p:tavLst>
                                    </p:anim>
                                    <p:anim calcmode="lin" valueType="num">
                                      <p:cBhvr>
                                        <p:cTn id="48" dur="1000" fill="hold"/>
                                        <p:tgtEl>
                                          <p:spTgt spid="54"/>
                                        </p:tgtEl>
                                        <p:attrNameLst>
                                          <p:attrName>ppt_y</p:attrName>
                                        </p:attrNameLst>
                                      </p:cBhvr>
                                      <p:tavLst>
                                        <p:tav tm="0">
                                          <p:val>
                                            <p:strVal val="#ppt_y-.1"/>
                                          </p:val>
                                        </p:tav>
                                        <p:tav tm="100000">
                                          <p:val>
                                            <p:strVal val="#ppt_y"/>
                                          </p:val>
                                        </p:tav>
                                      </p:tavLst>
                                    </p:anim>
                                  </p:childTnLst>
                                </p:cTn>
                              </p:par>
                            </p:childTnLst>
                          </p:cTn>
                        </p:par>
                        <p:par>
                          <p:cTn id="49" fill="hold">
                            <p:stCondLst>
                              <p:cond delay="3500"/>
                            </p:stCondLst>
                            <p:childTnLst>
                              <p:par>
                                <p:cTn id="50" presetID="47" presetClass="entr" presetSubtype="0" fill="hold" grpId="0" nodeType="after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fade">
                                      <p:cBhvr>
                                        <p:cTn id="52" dur="1000"/>
                                        <p:tgtEl>
                                          <p:spTgt spid="55"/>
                                        </p:tgtEl>
                                      </p:cBhvr>
                                    </p:animEffect>
                                    <p:anim calcmode="lin" valueType="num">
                                      <p:cBhvr>
                                        <p:cTn id="53" dur="1000" fill="hold"/>
                                        <p:tgtEl>
                                          <p:spTgt spid="55"/>
                                        </p:tgtEl>
                                        <p:attrNameLst>
                                          <p:attrName>ppt_x</p:attrName>
                                        </p:attrNameLst>
                                      </p:cBhvr>
                                      <p:tavLst>
                                        <p:tav tm="0">
                                          <p:val>
                                            <p:strVal val="#ppt_x"/>
                                          </p:val>
                                        </p:tav>
                                        <p:tav tm="100000">
                                          <p:val>
                                            <p:strVal val="#ppt_x"/>
                                          </p:val>
                                        </p:tav>
                                      </p:tavLst>
                                    </p:anim>
                                    <p:anim calcmode="lin" valueType="num">
                                      <p:cBhvr>
                                        <p:cTn id="54" dur="1000" fill="hold"/>
                                        <p:tgtEl>
                                          <p:spTgt spid="55"/>
                                        </p:tgtEl>
                                        <p:attrNameLst>
                                          <p:attrName>ppt_y</p:attrName>
                                        </p:attrNameLst>
                                      </p:cBhvr>
                                      <p:tavLst>
                                        <p:tav tm="0">
                                          <p:val>
                                            <p:strVal val="#ppt_y-.1"/>
                                          </p:val>
                                        </p:tav>
                                        <p:tav tm="100000">
                                          <p:val>
                                            <p:strVal val="#ppt_y"/>
                                          </p:val>
                                        </p:tav>
                                      </p:tavLst>
                                    </p:anim>
                                  </p:childTnLst>
                                </p:cTn>
                              </p:par>
                              <p:par>
                                <p:cTn id="55" presetID="47" presetClass="entr" presetSubtype="0" fill="hold" nodeType="with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anim calcmode="lin" valueType="num">
                                      <p:cBhvr>
                                        <p:cTn id="58" dur="1000" fill="hold"/>
                                        <p:tgtEl>
                                          <p:spTgt spid="56"/>
                                        </p:tgtEl>
                                        <p:attrNameLst>
                                          <p:attrName>ppt_x</p:attrName>
                                        </p:attrNameLst>
                                      </p:cBhvr>
                                      <p:tavLst>
                                        <p:tav tm="0">
                                          <p:val>
                                            <p:strVal val="#ppt_x"/>
                                          </p:val>
                                        </p:tav>
                                        <p:tav tm="100000">
                                          <p:val>
                                            <p:strVal val="#ppt_x"/>
                                          </p:val>
                                        </p:tav>
                                      </p:tavLst>
                                    </p:anim>
                                    <p:anim calcmode="lin" valueType="num">
                                      <p:cBhvr>
                                        <p:cTn id="59" dur="1000" fill="hold"/>
                                        <p:tgtEl>
                                          <p:spTgt spid="56"/>
                                        </p:tgtEl>
                                        <p:attrNameLst>
                                          <p:attrName>ppt_y</p:attrName>
                                        </p:attrNameLst>
                                      </p:cBhvr>
                                      <p:tavLst>
                                        <p:tav tm="0">
                                          <p:val>
                                            <p:strVal val="#ppt_y-.1"/>
                                          </p:val>
                                        </p:tav>
                                        <p:tav tm="100000">
                                          <p:val>
                                            <p:strVal val="#ppt_y"/>
                                          </p:val>
                                        </p:tav>
                                      </p:tavLst>
                                    </p:anim>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51"/>
                                        </p:tgtEl>
                                        <p:attrNameLst>
                                          <p:attrName>style.visibility</p:attrName>
                                        </p:attrNameLst>
                                      </p:cBhvr>
                                      <p:to>
                                        <p:strVal val="visible"/>
                                      </p:to>
                                    </p:set>
                                    <p:animEffect transition="in" filter="fade">
                                      <p:cBhvr>
                                        <p:cTn id="63" dur="500"/>
                                        <p:tgtEl>
                                          <p:spTgt spid="51"/>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fade">
                                      <p:cBhvr>
                                        <p:cTn id="66" dur="500"/>
                                        <p:tgtEl>
                                          <p:spTgt spid="52"/>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53"/>
                                        </p:tgtEl>
                                        <p:attrNameLst>
                                          <p:attrName>style.visibility</p:attrName>
                                        </p:attrNameLst>
                                      </p:cBhvr>
                                      <p:to>
                                        <p:strVal val="visible"/>
                                      </p:to>
                                    </p:set>
                                    <p:animEffect transition="in" filter="fade">
                                      <p:cBhvr>
                                        <p:cTn id="69" dur="500"/>
                                        <p:tgtEl>
                                          <p:spTgt spid="53"/>
                                        </p:tgtEl>
                                      </p:cBhvr>
                                    </p:animEffect>
                                  </p:childTnLst>
                                </p:cTn>
                              </p:par>
                            </p:childTnLst>
                          </p:cTn>
                        </p:par>
                        <p:par>
                          <p:cTn id="70" fill="hold">
                            <p:stCondLst>
                              <p:cond delay="5000"/>
                            </p:stCondLst>
                            <p:childTnLst>
                              <p:par>
                                <p:cTn id="71" presetID="10" presetClass="entr" presetSubtype="0" fill="hold" grpId="0" nodeType="after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fade">
                                      <p:cBhvr>
                                        <p:cTn id="73" dur="500"/>
                                        <p:tgtEl>
                                          <p:spTgt spid="43"/>
                                        </p:tgtEl>
                                      </p:cBhvr>
                                    </p:animEffect>
                                  </p:childTnLst>
                                </p:cTn>
                              </p:par>
                            </p:childTnLst>
                          </p:cTn>
                        </p:par>
                        <p:par>
                          <p:cTn id="74" fill="hold">
                            <p:stCondLst>
                              <p:cond delay="5500"/>
                            </p:stCondLst>
                            <p:childTnLst>
                              <p:par>
                                <p:cTn id="75" presetID="47" presetClass="entr" presetSubtype="0" fill="hold" grpId="0" nodeType="afterEffect">
                                  <p:stCondLst>
                                    <p:cond delay="0"/>
                                  </p:stCondLst>
                                  <p:childTnLst>
                                    <p:set>
                                      <p:cBhvr>
                                        <p:cTn id="76" dur="1" fill="hold">
                                          <p:stCondLst>
                                            <p:cond delay="0"/>
                                          </p:stCondLst>
                                        </p:cTn>
                                        <p:tgtEl>
                                          <p:spTgt spid="61"/>
                                        </p:tgtEl>
                                        <p:attrNameLst>
                                          <p:attrName>style.visibility</p:attrName>
                                        </p:attrNameLst>
                                      </p:cBhvr>
                                      <p:to>
                                        <p:strVal val="visible"/>
                                      </p:to>
                                    </p:set>
                                    <p:animEffect transition="in" filter="fade">
                                      <p:cBhvr>
                                        <p:cTn id="77" dur="1000"/>
                                        <p:tgtEl>
                                          <p:spTgt spid="61"/>
                                        </p:tgtEl>
                                      </p:cBhvr>
                                    </p:animEffect>
                                    <p:anim calcmode="lin" valueType="num">
                                      <p:cBhvr>
                                        <p:cTn id="78" dur="1000" fill="hold"/>
                                        <p:tgtEl>
                                          <p:spTgt spid="61"/>
                                        </p:tgtEl>
                                        <p:attrNameLst>
                                          <p:attrName>ppt_x</p:attrName>
                                        </p:attrNameLst>
                                      </p:cBhvr>
                                      <p:tavLst>
                                        <p:tav tm="0">
                                          <p:val>
                                            <p:strVal val="#ppt_x"/>
                                          </p:val>
                                        </p:tav>
                                        <p:tav tm="100000">
                                          <p:val>
                                            <p:strVal val="#ppt_x"/>
                                          </p:val>
                                        </p:tav>
                                      </p:tavLst>
                                    </p:anim>
                                    <p:anim calcmode="lin" valueType="num">
                                      <p:cBhvr>
                                        <p:cTn id="79" dur="1000" fill="hold"/>
                                        <p:tgtEl>
                                          <p:spTgt spid="61"/>
                                        </p:tgtEl>
                                        <p:attrNameLst>
                                          <p:attrName>ppt_y</p:attrName>
                                        </p:attrNameLst>
                                      </p:cBhvr>
                                      <p:tavLst>
                                        <p:tav tm="0">
                                          <p:val>
                                            <p:strVal val="#ppt_y-.1"/>
                                          </p:val>
                                        </p:tav>
                                        <p:tav tm="100000">
                                          <p:val>
                                            <p:strVal val="#ppt_y"/>
                                          </p:val>
                                        </p:tav>
                                      </p:tavLst>
                                    </p:anim>
                                  </p:childTnLst>
                                </p:cTn>
                              </p:par>
                            </p:childTnLst>
                          </p:cTn>
                        </p:par>
                        <p:par>
                          <p:cTn id="80" fill="hold">
                            <p:stCondLst>
                              <p:cond delay="6500"/>
                            </p:stCondLst>
                            <p:childTnLst>
                              <p:par>
                                <p:cTn id="81" presetID="47" presetClass="entr" presetSubtype="0" fill="hold" grpId="0" nodeType="after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1000"/>
                                        <p:tgtEl>
                                          <p:spTgt spid="62"/>
                                        </p:tgtEl>
                                      </p:cBhvr>
                                    </p:animEffect>
                                    <p:anim calcmode="lin" valueType="num">
                                      <p:cBhvr>
                                        <p:cTn id="84" dur="1000" fill="hold"/>
                                        <p:tgtEl>
                                          <p:spTgt spid="62"/>
                                        </p:tgtEl>
                                        <p:attrNameLst>
                                          <p:attrName>ppt_x</p:attrName>
                                        </p:attrNameLst>
                                      </p:cBhvr>
                                      <p:tavLst>
                                        <p:tav tm="0">
                                          <p:val>
                                            <p:strVal val="#ppt_x"/>
                                          </p:val>
                                        </p:tav>
                                        <p:tav tm="100000">
                                          <p:val>
                                            <p:strVal val="#ppt_x"/>
                                          </p:val>
                                        </p:tav>
                                      </p:tavLst>
                                    </p:anim>
                                    <p:anim calcmode="lin" valueType="num">
                                      <p:cBhvr>
                                        <p:cTn id="85" dur="1000" fill="hold"/>
                                        <p:tgtEl>
                                          <p:spTgt spid="62"/>
                                        </p:tgtEl>
                                        <p:attrNameLst>
                                          <p:attrName>ppt_y</p:attrName>
                                        </p:attrNameLst>
                                      </p:cBhvr>
                                      <p:tavLst>
                                        <p:tav tm="0">
                                          <p:val>
                                            <p:strVal val="#ppt_y-.1"/>
                                          </p:val>
                                        </p:tav>
                                        <p:tav tm="100000">
                                          <p:val>
                                            <p:strVal val="#ppt_y"/>
                                          </p:val>
                                        </p:tav>
                                      </p:tavLst>
                                    </p:anim>
                                  </p:childTnLst>
                                </p:cTn>
                              </p:par>
                              <p:par>
                                <p:cTn id="86" presetID="47" presetClass="entr" presetSubtype="0" fill="hold" nodeType="withEffect">
                                  <p:stCondLst>
                                    <p:cond delay="0"/>
                                  </p:stCondLst>
                                  <p:childTnLst>
                                    <p:set>
                                      <p:cBhvr>
                                        <p:cTn id="87" dur="1" fill="hold">
                                          <p:stCondLst>
                                            <p:cond delay="0"/>
                                          </p:stCondLst>
                                        </p:cTn>
                                        <p:tgtEl>
                                          <p:spTgt spid="63"/>
                                        </p:tgtEl>
                                        <p:attrNameLst>
                                          <p:attrName>style.visibility</p:attrName>
                                        </p:attrNameLst>
                                      </p:cBhvr>
                                      <p:to>
                                        <p:strVal val="visible"/>
                                      </p:to>
                                    </p:set>
                                    <p:animEffect transition="in" filter="fade">
                                      <p:cBhvr>
                                        <p:cTn id="88" dur="1000"/>
                                        <p:tgtEl>
                                          <p:spTgt spid="63"/>
                                        </p:tgtEl>
                                      </p:cBhvr>
                                    </p:animEffect>
                                    <p:anim calcmode="lin" valueType="num">
                                      <p:cBhvr>
                                        <p:cTn id="89" dur="1000" fill="hold"/>
                                        <p:tgtEl>
                                          <p:spTgt spid="63"/>
                                        </p:tgtEl>
                                        <p:attrNameLst>
                                          <p:attrName>ppt_x</p:attrName>
                                        </p:attrNameLst>
                                      </p:cBhvr>
                                      <p:tavLst>
                                        <p:tav tm="0">
                                          <p:val>
                                            <p:strVal val="#ppt_x"/>
                                          </p:val>
                                        </p:tav>
                                        <p:tav tm="100000">
                                          <p:val>
                                            <p:strVal val="#ppt_x"/>
                                          </p:val>
                                        </p:tav>
                                      </p:tavLst>
                                    </p:anim>
                                    <p:anim calcmode="lin" valueType="num">
                                      <p:cBhvr>
                                        <p:cTn id="90" dur="1000" fill="hold"/>
                                        <p:tgtEl>
                                          <p:spTgt spid="63"/>
                                        </p:tgtEl>
                                        <p:attrNameLst>
                                          <p:attrName>ppt_y</p:attrName>
                                        </p:attrNameLst>
                                      </p:cBhvr>
                                      <p:tavLst>
                                        <p:tav tm="0">
                                          <p:val>
                                            <p:strVal val="#ppt_y-.1"/>
                                          </p:val>
                                        </p:tav>
                                        <p:tav tm="100000">
                                          <p:val>
                                            <p:strVal val="#ppt_y"/>
                                          </p:val>
                                        </p:tav>
                                      </p:tavLst>
                                    </p:anim>
                                  </p:childTnLst>
                                </p:cTn>
                              </p:par>
                            </p:childTnLst>
                          </p:cTn>
                        </p:par>
                        <p:par>
                          <p:cTn id="91" fill="hold">
                            <p:stCondLst>
                              <p:cond delay="7500"/>
                            </p:stCondLst>
                            <p:childTnLst>
                              <p:par>
                                <p:cTn id="92" presetID="47" presetClass="entr" presetSubtype="0" fill="hold" grpId="0" nodeType="afterEffect">
                                  <p:stCondLst>
                                    <p:cond delay="0"/>
                                  </p:stCondLst>
                                  <p:childTnLst>
                                    <p:set>
                                      <p:cBhvr>
                                        <p:cTn id="93" dur="1" fill="hold">
                                          <p:stCondLst>
                                            <p:cond delay="0"/>
                                          </p:stCondLst>
                                        </p:cTn>
                                        <p:tgtEl>
                                          <p:spTgt spid="68"/>
                                        </p:tgtEl>
                                        <p:attrNameLst>
                                          <p:attrName>style.visibility</p:attrName>
                                        </p:attrNameLst>
                                      </p:cBhvr>
                                      <p:to>
                                        <p:strVal val="visible"/>
                                      </p:to>
                                    </p:set>
                                    <p:animEffect transition="in" filter="fade">
                                      <p:cBhvr>
                                        <p:cTn id="94" dur="1000"/>
                                        <p:tgtEl>
                                          <p:spTgt spid="68"/>
                                        </p:tgtEl>
                                      </p:cBhvr>
                                    </p:animEffect>
                                    <p:anim calcmode="lin" valueType="num">
                                      <p:cBhvr>
                                        <p:cTn id="95" dur="1000" fill="hold"/>
                                        <p:tgtEl>
                                          <p:spTgt spid="68"/>
                                        </p:tgtEl>
                                        <p:attrNameLst>
                                          <p:attrName>ppt_x</p:attrName>
                                        </p:attrNameLst>
                                      </p:cBhvr>
                                      <p:tavLst>
                                        <p:tav tm="0">
                                          <p:val>
                                            <p:strVal val="#ppt_x"/>
                                          </p:val>
                                        </p:tav>
                                        <p:tav tm="100000">
                                          <p:val>
                                            <p:strVal val="#ppt_x"/>
                                          </p:val>
                                        </p:tav>
                                      </p:tavLst>
                                    </p:anim>
                                    <p:anim calcmode="lin" valueType="num">
                                      <p:cBhvr>
                                        <p:cTn id="96" dur="1000" fill="hold"/>
                                        <p:tgtEl>
                                          <p:spTgt spid="68"/>
                                        </p:tgtEl>
                                        <p:attrNameLst>
                                          <p:attrName>ppt_y</p:attrName>
                                        </p:attrNameLst>
                                      </p:cBhvr>
                                      <p:tavLst>
                                        <p:tav tm="0">
                                          <p:val>
                                            <p:strVal val="#ppt_y-.1"/>
                                          </p:val>
                                        </p:tav>
                                        <p:tav tm="100000">
                                          <p:val>
                                            <p:strVal val="#ppt_y"/>
                                          </p:val>
                                        </p:tav>
                                      </p:tavLst>
                                    </p:anim>
                                  </p:childTnLst>
                                </p:cTn>
                              </p:par>
                            </p:childTnLst>
                          </p:cTn>
                        </p:par>
                        <p:par>
                          <p:cTn id="97" fill="hold">
                            <p:stCondLst>
                              <p:cond delay="8500"/>
                            </p:stCondLst>
                            <p:childTnLst>
                              <p:par>
                                <p:cTn id="98" presetID="47" presetClass="entr" presetSubtype="0" fill="hold" grpId="0" nodeType="afterEffect">
                                  <p:stCondLst>
                                    <p:cond delay="0"/>
                                  </p:stCondLst>
                                  <p:childTnLst>
                                    <p:set>
                                      <p:cBhvr>
                                        <p:cTn id="99" dur="1" fill="hold">
                                          <p:stCondLst>
                                            <p:cond delay="0"/>
                                          </p:stCondLst>
                                        </p:cTn>
                                        <p:tgtEl>
                                          <p:spTgt spid="70"/>
                                        </p:tgtEl>
                                        <p:attrNameLst>
                                          <p:attrName>style.visibility</p:attrName>
                                        </p:attrNameLst>
                                      </p:cBhvr>
                                      <p:to>
                                        <p:strVal val="visible"/>
                                      </p:to>
                                    </p:set>
                                    <p:animEffect transition="in" filter="fade">
                                      <p:cBhvr>
                                        <p:cTn id="100" dur="1000"/>
                                        <p:tgtEl>
                                          <p:spTgt spid="70"/>
                                        </p:tgtEl>
                                      </p:cBhvr>
                                    </p:animEffect>
                                    <p:anim calcmode="lin" valueType="num">
                                      <p:cBhvr>
                                        <p:cTn id="101" dur="1000" fill="hold"/>
                                        <p:tgtEl>
                                          <p:spTgt spid="70"/>
                                        </p:tgtEl>
                                        <p:attrNameLst>
                                          <p:attrName>ppt_x</p:attrName>
                                        </p:attrNameLst>
                                      </p:cBhvr>
                                      <p:tavLst>
                                        <p:tav tm="0">
                                          <p:val>
                                            <p:strVal val="#ppt_x"/>
                                          </p:val>
                                        </p:tav>
                                        <p:tav tm="100000">
                                          <p:val>
                                            <p:strVal val="#ppt_x"/>
                                          </p:val>
                                        </p:tav>
                                      </p:tavLst>
                                    </p:anim>
                                    <p:anim calcmode="lin" valueType="num">
                                      <p:cBhvr>
                                        <p:cTn id="102" dur="1000" fill="hold"/>
                                        <p:tgtEl>
                                          <p:spTgt spid="7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43" grpId="0"/>
      <p:bldP spid="46" grpId="0" animBg="1"/>
      <p:bldP spid="47" grpId="0" animBg="1"/>
      <p:bldP spid="48" grpId="0" animBg="1"/>
      <p:bldP spid="49" grpId="0"/>
      <p:bldP spid="50" grpId="0"/>
      <p:bldP spid="51" grpId="0"/>
      <p:bldP spid="52" grpId="0"/>
      <p:bldP spid="53" grpId="0"/>
      <p:bldP spid="54" grpId="0" animBg="1"/>
      <p:bldP spid="55" grpId="0" animBg="1"/>
      <p:bldP spid="61" grpId="0" animBg="1"/>
      <p:bldP spid="62" grpId="0" animBg="1"/>
      <p:bldP spid="68" grpId="0" animBg="1"/>
      <p:bldP spid="70" grpId="0" animBg="1"/>
    </p:bldLst>
  </p:timing>
</p:sld>
</file>

<file path=ppt/slides/slide16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780409" y="680759"/>
            <a:ext cx="4631396" cy="830997"/>
          </a:xfrm>
          <a:prstGeom prst="rect">
            <a:avLst/>
          </a:prstGeom>
          <a:noFill/>
        </p:spPr>
        <p:txBody>
          <a:bodyPr wrap="none" rtlCol="0">
            <a:spAutoFit/>
          </a:bodyPr>
          <a:lstStyle/>
          <a:p>
            <a:pPr algn="ctr"/>
            <a:r>
              <a:rPr lang="id-ID" sz="4800" dirty="0" smtClean="0">
                <a:solidFill>
                  <a:schemeClr val="bg1"/>
                </a:solidFill>
                <a:latin typeface="+mj-lt"/>
              </a:rPr>
              <a:t>World Infographic</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grpSp>
        <p:nvGrpSpPr>
          <p:cNvPr id="391" name="Group 390"/>
          <p:cNvGrpSpPr/>
          <p:nvPr/>
        </p:nvGrpSpPr>
        <p:grpSpPr>
          <a:xfrm>
            <a:off x="3824604" y="4656237"/>
            <a:ext cx="1066217" cy="1370986"/>
            <a:chOff x="3880056" y="4761467"/>
            <a:chExt cx="1260000" cy="1620160"/>
          </a:xfrm>
          <a:solidFill>
            <a:schemeClr val="accent2"/>
          </a:solidFill>
        </p:grpSpPr>
        <p:sp>
          <p:nvSpPr>
            <p:cNvPr id="392" name="Rectangle 391"/>
            <p:cNvSpPr>
              <a:spLocks noChangeAspect="1"/>
            </p:cNvSpPr>
            <p:nvPr/>
          </p:nvSpPr>
          <p:spPr>
            <a:xfrm>
              <a:off x="40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5" name="Rectangle 714"/>
            <p:cNvSpPr>
              <a:spLocks noChangeAspect="1"/>
            </p:cNvSpPr>
            <p:nvPr/>
          </p:nvSpPr>
          <p:spPr>
            <a:xfrm>
              <a:off x="42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6" name="Rectangle 715"/>
            <p:cNvSpPr>
              <a:spLocks noChangeAspect="1"/>
            </p:cNvSpPr>
            <p:nvPr/>
          </p:nvSpPr>
          <p:spPr>
            <a:xfrm>
              <a:off x="44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7" name="Rectangle 716"/>
            <p:cNvSpPr>
              <a:spLocks noChangeAspect="1"/>
            </p:cNvSpPr>
            <p:nvPr/>
          </p:nvSpPr>
          <p:spPr>
            <a:xfrm>
              <a:off x="38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8" name="Rectangle 717"/>
            <p:cNvSpPr>
              <a:spLocks noChangeAspect="1"/>
            </p:cNvSpPr>
            <p:nvPr/>
          </p:nvSpPr>
          <p:spPr>
            <a:xfrm>
              <a:off x="40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9" name="Rectangle 718"/>
            <p:cNvSpPr>
              <a:spLocks noChangeAspect="1"/>
            </p:cNvSpPr>
            <p:nvPr/>
          </p:nvSpPr>
          <p:spPr>
            <a:xfrm>
              <a:off x="42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0" name="Rectangle 719"/>
            <p:cNvSpPr>
              <a:spLocks noChangeAspect="1"/>
            </p:cNvSpPr>
            <p:nvPr/>
          </p:nvSpPr>
          <p:spPr>
            <a:xfrm>
              <a:off x="44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1" name="Rectangle 720"/>
            <p:cNvSpPr>
              <a:spLocks noChangeAspect="1"/>
            </p:cNvSpPr>
            <p:nvPr/>
          </p:nvSpPr>
          <p:spPr>
            <a:xfrm>
              <a:off x="46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2" name="Rectangle 721"/>
            <p:cNvSpPr>
              <a:spLocks noChangeAspect="1"/>
            </p:cNvSpPr>
            <p:nvPr/>
          </p:nvSpPr>
          <p:spPr>
            <a:xfrm>
              <a:off x="38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3" name="Rectangle 722"/>
            <p:cNvSpPr>
              <a:spLocks noChangeAspect="1"/>
            </p:cNvSpPr>
            <p:nvPr/>
          </p:nvSpPr>
          <p:spPr>
            <a:xfrm>
              <a:off x="40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4" name="Rectangle 723"/>
            <p:cNvSpPr>
              <a:spLocks noChangeAspect="1"/>
            </p:cNvSpPr>
            <p:nvPr/>
          </p:nvSpPr>
          <p:spPr>
            <a:xfrm>
              <a:off x="42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5" name="Rectangle 724"/>
            <p:cNvSpPr>
              <a:spLocks noChangeAspect="1"/>
            </p:cNvSpPr>
            <p:nvPr/>
          </p:nvSpPr>
          <p:spPr>
            <a:xfrm>
              <a:off x="44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6" name="Rectangle 725"/>
            <p:cNvSpPr>
              <a:spLocks noChangeAspect="1"/>
            </p:cNvSpPr>
            <p:nvPr/>
          </p:nvSpPr>
          <p:spPr>
            <a:xfrm>
              <a:off x="460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7" name="Rectangle 726"/>
            <p:cNvSpPr>
              <a:spLocks noChangeAspect="1"/>
            </p:cNvSpPr>
            <p:nvPr/>
          </p:nvSpPr>
          <p:spPr>
            <a:xfrm>
              <a:off x="47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8" name="Rectangle 727"/>
            <p:cNvSpPr>
              <a:spLocks noChangeAspect="1"/>
            </p:cNvSpPr>
            <p:nvPr/>
          </p:nvSpPr>
          <p:spPr>
            <a:xfrm>
              <a:off x="49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9" name="Rectangle 728"/>
            <p:cNvSpPr>
              <a:spLocks noChangeAspect="1"/>
            </p:cNvSpPr>
            <p:nvPr/>
          </p:nvSpPr>
          <p:spPr>
            <a:xfrm>
              <a:off x="40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0" name="Rectangle 729"/>
            <p:cNvSpPr>
              <a:spLocks noChangeAspect="1"/>
            </p:cNvSpPr>
            <p:nvPr/>
          </p:nvSpPr>
          <p:spPr>
            <a:xfrm>
              <a:off x="42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1" name="Rectangle 730"/>
            <p:cNvSpPr>
              <a:spLocks noChangeAspect="1"/>
            </p:cNvSpPr>
            <p:nvPr/>
          </p:nvSpPr>
          <p:spPr>
            <a:xfrm>
              <a:off x="442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2" name="Rectangle 731"/>
            <p:cNvSpPr>
              <a:spLocks noChangeAspect="1"/>
            </p:cNvSpPr>
            <p:nvPr/>
          </p:nvSpPr>
          <p:spPr>
            <a:xfrm>
              <a:off x="46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3" name="Rectangle 732"/>
            <p:cNvSpPr>
              <a:spLocks noChangeAspect="1"/>
            </p:cNvSpPr>
            <p:nvPr/>
          </p:nvSpPr>
          <p:spPr>
            <a:xfrm>
              <a:off x="47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4" name="Rectangle 733"/>
            <p:cNvSpPr>
              <a:spLocks noChangeAspect="1"/>
            </p:cNvSpPr>
            <p:nvPr/>
          </p:nvSpPr>
          <p:spPr>
            <a:xfrm>
              <a:off x="424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5" name="Rectangle 734"/>
            <p:cNvSpPr>
              <a:spLocks noChangeAspect="1"/>
            </p:cNvSpPr>
            <p:nvPr/>
          </p:nvSpPr>
          <p:spPr>
            <a:xfrm>
              <a:off x="44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6" name="Rectangle 735"/>
            <p:cNvSpPr>
              <a:spLocks noChangeAspect="1"/>
            </p:cNvSpPr>
            <p:nvPr/>
          </p:nvSpPr>
          <p:spPr>
            <a:xfrm>
              <a:off x="46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7" name="Rectangle 736"/>
            <p:cNvSpPr>
              <a:spLocks noChangeAspect="1"/>
            </p:cNvSpPr>
            <p:nvPr/>
          </p:nvSpPr>
          <p:spPr>
            <a:xfrm>
              <a:off x="47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8" name="Rectangle 737"/>
            <p:cNvSpPr>
              <a:spLocks noChangeAspect="1"/>
            </p:cNvSpPr>
            <p:nvPr/>
          </p:nvSpPr>
          <p:spPr>
            <a:xfrm>
              <a:off x="42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9" name="Rectangle 738"/>
            <p:cNvSpPr>
              <a:spLocks noChangeAspect="1"/>
            </p:cNvSpPr>
            <p:nvPr/>
          </p:nvSpPr>
          <p:spPr>
            <a:xfrm>
              <a:off x="44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0" name="Rectangle 739"/>
            <p:cNvSpPr>
              <a:spLocks noChangeAspect="1"/>
            </p:cNvSpPr>
            <p:nvPr/>
          </p:nvSpPr>
          <p:spPr>
            <a:xfrm>
              <a:off x="46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1" name="Rectangle 740"/>
            <p:cNvSpPr>
              <a:spLocks noChangeAspect="1"/>
            </p:cNvSpPr>
            <p:nvPr/>
          </p:nvSpPr>
          <p:spPr>
            <a:xfrm>
              <a:off x="42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2" name="Rectangle 741"/>
            <p:cNvSpPr>
              <a:spLocks noChangeAspect="1"/>
            </p:cNvSpPr>
            <p:nvPr/>
          </p:nvSpPr>
          <p:spPr>
            <a:xfrm>
              <a:off x="44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3" name="Rectangle 742"/>
            <p:cNvSpPr>
              <a:spLocks noChangeAspect="1"/>
            </p:cNvSpPr>
            <p:nvPr/>
          </p:nvSpPr>
          <p:spPr>
            <a:xfrm>
              <a:off x="40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4" name="Rectangle 743"/>
            <p:cNvSpPr>
              <a:spLocks noChangeAspect="1"/>
            </p:cNvSpPr>
            <p:nvPr/>
          </p:nvSpPr>
          <p:spPr>
            <a:xfrm>
              <a:off x="42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5" name="Rectangle 744"/>
            <p:cNvSpPr>
              <a:spLocks noChangeAspect="1"/>
            </p:cNvSpPr>
            <p:nvPr/>
          </p:nvSpPr>
          <p:spPr>
            <a:xfrm>
              <a:off x="40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46" name="Group 745"/>
          <p:cNvGrpSpPr/>
          <p:nvPr/>
        </p:nvGrpSpPr>
        <p:grpSpPr>
          <a:xfrm>
            <a:off x="7937156" y="5113238"/>
            <a:ext cx="1218534" cy="913985"/>
            <a:chOff x="8740056" y="5301527"/>
            <a:chExt cx="1440000" cy="1080100"/>
          </a:xfrm>
          <a:solidFill>
            <a:schemeClr val="accent5"/>
          </a:solidFill>
        </p:grpSpPr>
        <p:sp>
          <p:nvSpPr>
            <p:cNvPr id="747" name="Rectangle 746"/>
            <p:cNvSpPr>
              <a:spLocks noChangeAspect="1"/>
            </p:cNvSpPr>
            <p:nvPr/>
          </p:nvSpPr>
          <p:spPr>
            <a:xfrm>
              <a:off x="910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8" name="Rectangle 747"/>
            <p:cNvSpPr>
              <a:spLocks noChangeAspect="1"/>
            </p:cNvSpPr>
            <p:nvPr/>
          </p:nvSpPr>
          <p:spPr>
            <a:xfrm>
              <a:off x="94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9" name="Rectangle 748"/>
            <p:cNvSpPr>
              <a:spLocks noChangeAspect="1"/>
            </p:cNvSpPr>
            <p:nvPr/>
          </p:nvSpPr>
          <p:spPr>
            <a:xfrm>
              <a:off x="892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0" name="Rectangle 749"/>
            <p:cNvSpPr>
              <a:spLocks noChangeAspect="1"/>
            </p:cNvSpPr>
            <p:nvPr/>
          </p:nvSpPr>
          <p:spPr>
            <a:xfrm>
              <a:off x="91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1" name="Rectangle 750"/>
            <p:cNvSpPr>
              <a:spLocks noChangeAspect="1"/>
            </p:cNvSpPr>
            <p:nvPr/>
          </p:nvSpPr>
          <p:spPr>
            <a:xfrm>
              <a:off x="92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2" name="Rectangle 751"/>
            <p:cNvSpPr>
              <a:spLocks noChangeAspect="1"/>
            </p:cNvSpPr>
            <p:nvPr/>
          </p:nvSpPr>
          <p:spPr>
            <a:xfrm>
              <a:off x="94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3" name="Rectangle 752"/>
            <p:cNvSpPr>
              <a:spLocks noChangeAspect="1"/>
            </p:cNvSpPr>
            <p:nvPr/>
          </p:nvSpPr>
          <p:spPr>
            <a:xfrm>
              <a:off x="87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4" name="Rectangle 753"/>
            <p:cNvSpPr>
              <a:spLocks noChangeAspect="1"/>
            </p:cNvSpPr>
            <p:nvPr/>
          </p:nvSpPr>
          <p:spPr>
            <a:xfrm>
              <a:off x="892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5" name="Rectangle 754"/>
            <p:cNvSpPr>
              <a:spLocks noChangeAspect="1"/>
            </p:cNvSpPr>
            <p:nvPr/>
          </p:nvSpPr>
          <p:spPr>
            <a:xfrm>
              <a:off x="91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6" name="Rectangle 755"/>
            <p:cNvSpPr>
              <a:spLocks noChangeAspect="1"/>
            </p:cNvSpPr>
            <p:nvPr/>
          </p:nvSpPr>
          <p:spPr>
            <a:xfrm>
              <a:off x="92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7" name="Rectangle 756"/>
            <p:cNvSpPr>
              <a:spLocks noChangeAspect="1"/>
            </p:cNvSpPr>
            <p:nvPr/>
          </p:nvSpPr>
          <p:spPr>
            <a:xfrm>
              <a:off x="94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8" name="Rectangle 757"/>
            <p:cNvSpPr>
              <a:spLocks noChangeAspect="1"/>
            </p:cNvSpPr>
            <p:nvPr/>
          </p:nvSpPr>
          <p:spPr>
            <a:xfrm>
              <a:off x="964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9" name="Rectangle 758"/>
            <p:cNvSpPr>
              <a:spLocks noChangeAspect="1"/>
            </p:cNvSpPr>
            <p:nvPr/>
          </p:nvSpPr>
          <p:spPr>
            <a:xfrm>
              <a:off x="87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0" name="Rectangle 759"/>
            <p:cNvSpPr>
              <a:spLocks noChangeAspect="1"/>
            </p:cNvSpPr>
            <p:nvPr/>
          </p:nvSpPr>
          <p:spPr>
            <a:xfrm>
              <a:off x="89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1" name="Rectangle 760"/>
            <p:cNvSpPr>
              <a:spLocks noChangeAspect="1"/>
            </p:cNvSpPr>
            <p:nvPr/>
          </p:nvSpPr>
          <p:spPr>
            <a:xfrm>
              <a:off x="910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2" name="Rectangle 761"/>
            <p:cNvSpPr>
              <a:spLocks noChangeAspect="1"/>
            </p:cNvSpPr>
            <p:nvPr/>
          </p:nvSpPr>
          <p:spPr>
            <a:xfrm>
              <a:off x="92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3" name="Rectangle 762"/>
            <p:cNvSpPr>
              <a:spLocks noChangeAspect="1"/>
            </p:cNvSpPr>
            <p:nvPr/>
          </p:nvSpPr>
          <p:spPr>
            <a:xfrm>
              <a:off x="946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4" name="Rectangle 763"/>
            <p:cNvSpPr>
              <a:spLocks noChangeAspect="1"/>
            </p:cNvSpPr>
            <p:nvPr/>
          </p:nvSpPr>
          <p:spPr>
            <a:xfrm>
              <a:off x="964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5" name="Rectangle 764"/>
            <p:cNvSpPr>
              <a:spLocks noChangeAspect="1"/>
            </p:cNvSpPr>
            <p:nvPr/>
          </p:nvSpPr>
          <p:spPr>
            <a:xfrm>
              <a:off x="928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6" name="Rectangle 765"/>
            <p:cNvSpPr>
              <a:spLocks noChangeAspect="1"/>
            </p:cNvSpPr>
            <p:nvPr/>
          </p:nvSpPr>
          <p:spPr>
            <a:xfrm>
              <a:off x="946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7" name="Rectangle 766"/>
            <p:cNvSpPr>
              <a:spLocks noChangeAspect="1"/>
            </p:cNvSpPr>
            <p:nvPr/>
          </p:nvSpPr>
          <p:spPr>
            <a:xfrm>
              <a:off x="892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8" name="Rectangle 767"/>
            <p:cNvSpPr>
              <a:spLocks noChangeAspect="1"/>
            </p:cNvSpPr>
            <p:nvPr/>
          </p:nvSpPr>
          <p:spPr>
            <a:xfrm>
              <a:off x="9640056" y="60216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9" name="Rectangle 768"/>
            <p:cNvSpPr>
              <a:spLocks noChangeAspect="1"/>
            </p:cNvSpPr>
            <p:nvPr/>
          </p:nvSpPr>
          <p:spPr>
            <a:xfrm>
              <a:off x="982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0" name="Rectangle 769"/>
            <p:cNvSpPr>
              <a:spLocks noChangeAspect="1"/>
            </p:cNvSpPr>
            <p:nvPr/>
          </p:nvSpPr>
          <p:spPr>
            <a:xfrm>
              <a:off x="946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1" name="Rectangle 770"/>
            <p:cNvSpPr>
              <a:spLocks noChangeAspect="1"/>
            </p:cNvSpPr>
            <p:nvPr/>
          </p:nvSpPr>
          <p:spPr>
            <a:xfrm>
              <a:off x="10000056" y="62016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72" name="Group 771"/>
          <p:cNvGrpSpPr/>
          <p:nvPr/>
        </p:nvGrpSpPr>
        <p:grpSpPr>
          <a:xfrm>
            <a:off x="5347771" y="4199236"/>
            <a:ext cx="1523167" cy="1523320"/>
            <a:chOff x="5680056" y="4221407"/>
            <a:chExt cx="1800000" cy="1800180"/>
          </a:xfrm>
          <a:solidFill>
            <a:schemeClr val="accent6"/>
          </a:solidFill>
        </p:grpSpPr>
        <p:sp>
          <p:nvSpPr>
            <p:cNvPr id="773" name="Rectangle 772"/>
            <p:cNvSpPr>
              <a:spLocks noChangeAspect="1"/>
            </p:cNvSpPr>
            <p:nvPr/>
          </p:nvSpPr>
          <p:spPr>
            <a:xfrm>
              <a:off x="58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4" name="Rectangle 773"/>
            <p:cNvSpPr>
              <a:spLocks noChangeAspect="1"/>
            </p:cNvSpPr>
            <p:nvPr/>
          </p:nvSpPr>
          <p:spPr>
            <a:xfrm>
              <a:off x="60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5" name="Rectangle 774"/>
            <p:cNvSpPr>
              <a:spLocks noChangeAspect="1"/>
            </p:cNvSpPr>
            <p:nvPr/>
          </p:nvSpPr>
          <p:spPr>
            <a:xfrm>
              <a:off x="62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6" name="Rectangle 775"/>
            <p:cNvSpPr>
              <a:spLocks noChangeAspect="1"/>
            </p:cNvSpPr>
            <p:nvPr/>
          </p:nvSpPr>
          <p:spPr>
            <a:xfrm>
              <a:off x="56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7" name="Rectangle 776"/>
            <p:cNvSpPr>
              <a:spLocks noChangeAspect="1"/>
            </p:cNvSpPr>
            <p:nvPr/>
          </p:nvSpPr>
          <p:spPr>
            <a:xfrm>
              <a:off x="58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8" name="Rectangle 777"/>
            <p:cNvSpPr>
              <a:spLocks noChangeAspect="1"/>
            </p:cNvSpPr>
            <p:nvPr/>
          </p:nvSpPr>
          <p:spPr>
            <a:xfrm>
              <a:off x="60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9" name="Rectangle 778"/>
            <p:cNvSpPr>
              <a:spLocks noChangeAspect="1"/>
            </p:cNvSpPr>
            <p:nvPr/>
          </p:nvSpPr>
          <p:spPr>
            <a:xfrm>
              <a:off x="62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0" name="Rectangle 779"/>
            <p:cNvSpPr>
              <a:spLocks noChangeAspect="1"/>
            </p:cNvSpPr>
            <p:nvPr/>
          </p:nvSpPr>
          <p:spPr>
            <a:xfrm>
              <a:off x="64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1" name="Rectangle 780"/>
            <p:cNvSpPr>
              <a:spLocks noChangeAspect="1"/>
            </p:cNvSpPr>
            <p:nvPr/>
          </p:nvSpPr>
          <p:spPr>
            <a:xfrm>
              <a:off x="65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2" name="Rectangle 781"/>
            <p:cNvSpPr>
              <a:spLocks noChangeAspect="1"/>
            </p:cNvSpPr>
            <p:nvPr/>
          </p:nvSpPr>
          <p:spPr>
            <a:xfrm>
              <a:off x="67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3" name="Rectangle 782"/>
            <p:cNvSpPr>
              <a:spLocks noChangeAspect="1"/>
            </p:cNvSpPr>
            <p:nvPr/>
          </p:nvSpPr>
          <p:spPr>
            <a:xfrm>
              <a:off x="56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4" name="Rectangle 783"/>
            <p:cNvSpPr>
              <a:spLocks noChangeAspect="1"/>
            </p:cNvSpPr>
            <p:nvPr/>
          </p:nvSpPr>
          <p:spPr>
            <a:xfrm>
              <a:off x="58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5" name="Rectangle 784"/>
            <p:cNvSpPr>
              <a:spLocks noChangeAspect="1"/>
            </p:cNvSpPr>
            <p:nvPr/>
          </p:nvSpPr>
          <p:spPr>
            <a:xfrm>
              <a:off x="60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6" name="Rectangle 785"/>
            <p:cNvSpPr>
              <a:spLocks noChangeAspect="1"/>
            </p:cNvSpPr>
            <p:nvPr/>
          </p:nvSpPr>
          <p:spPr>
            <a:xfrm>
              <a:off x="62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7" name="Rectangle 786"/>
            <p:cNvSpPr>
              <a:spLocks noChangeAspect="1"/>
            </p:cNvSpPr>
            <p:nvPr/>
          </p:nvSpPr>
          <p:spPr>
            <a:xfrm>
              <a:off x="64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8" name="Rectangle 787"/>
            <p:cNvSpPr>
              <a:spLocks noChangeAspect="1"/>
            </p:cNvSpPr>
            <p:nvPr/>
          </p:nvSpPr>
          <p:spPr>
            <a:xfrm>
              <a:off x="65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9" name="Rectangle 788"/>
            <p:cNvSpPr>
              <a:spLocks noChangeAspect="1"/>
            </p:cNvSpPr>
            <p:nvPr/>
          </p:nvSpPr>
          <p:spPr>
            <a:xfrm>
              <a:off x="67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0" name="Rectangle 789"/>
            <p:cNvSpPr>
              <a:spLocks noChangeAspect="1"/>
            </p:cNvSpPr>
            <p:nvPr/>
          </p:nvSpPr>
          <p:spPr>
            <a:xfrm>
              <a:off x="56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1" name="Rectangle 790"/>
            <p:cNvSpPr>
              <a:spLocks noChangeAspect="1"/>
            </p:cNvSpPr>
            <p:nvPr/>
          </p:nvSpPr>
          <p:spPr>
            <a:xfrm>
              <a:off x="58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2" name="Rectangle 791"/>
            <p:cNvSpPr>
              <a:spLocks noChangeAspect="1"/>
            </p:cNvSpPr>
            <p:nvPr/>
          </p:nvSpPr>
          <p:spPr>
            <a:xfrm>
              <a:off x="60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3" name="Rectangle 792"/>
            <p:cNvSpPr>
              <a:spLocks noChangeAspect="1"/>
            </p:cNvSpPr>
            <p:nvPr/>
          </p:nvSpPr>
          <p:spPr>
            <a:xfrm>
              <a:off x="62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4" name="Rectangle 793"/>
            <p:cNvSpPr>
              <a:spLocks noChangeAspect="1"/>
            </p:cNvSpPr>
            <p:nvPr/>
          </p:nvSpPr>
          <p:spPr>
            <a:xfrm>
              <a:off x="640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5" name="Rectangle 794"/>
            <p:cNvSpPr>
              <a:spLocks noChangeAspect="1"/>
            </p:cNvSpPr>
            <p:nvPr/>
          </p:nvSpPr>
          <p:spPr>
            <a:xfrm>
              <a:off x="658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6" name="Rectangle 795"/>
            <p:cNvSpPr>
              <a:spLocks noChangeAspect="1"/>
            </p:cNvSpPr>
            <p:nvPr/>
          </p:nvSpPr>
          <p:spPr>
            <a:xfrm>
              <a:off x="67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7" name="Rectangle 796"/>
            <p:cNvSpPr>
              <a:spLocks noChangeAspect="1"/>
            </p:cNvSpPr>
            <p:nvPr/>
          </p:nvSpPr>
          <p:spPr>
            <a:xfrm>
              <a:off x="694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8" name="Rectangle 797"/>
            <p:cNvSpPr>
              <a:spLocks noChangeAspect="1"/>
            </p:cNvSpPr>
            <p:nvPr/>
          </p:nvSpPr>
          <p:spPr>
            <a:xfrm>
              <a:off x="71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9" name="Rectangle 798"/>
            <p:cNvSpPr>
              <a:spLocks noChangeAspect="1"/>
            </p:cNvSpPr>
            <p:nvPr/>
          </p:nvSpPr>
          <p:spPr>
            <a:xfrm>
              <a:off x="58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0" name="Rectangle 799"/>
            <p:cNvSpPr>
              <a:spLocks noChangeAspect="1"/>
            </p:cNvSpPr>
            <p:nvPr/>
          </p:nvSpPr>
          <p:spPr>
            <a:xfrm>
              <a:off x="60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1" name="Rectangle 800"/>
            <p:cNvSpPr>
              <a:spLocks noChangeAspect="1"/>
            </p:cNvSpPr>
            <p:nvPr/>
          </p:nvSpPr>
          <p:spPr>
            <a:xfrm>
              <a:off x="62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2" name="Rectangle 801"/>
            <p:cNvSpPr>
              <a:spLocks noChangeAspect="1"/>
            </p:cNvSpPr>
            <p:nvPr/>
          </p:nvSpPr>
          <p:spPr>
            <a:xfrm>
              <a:off x="640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3" name="Rectangle 802"/>
            <p:cNvSpPr>
              <a:spLocks noChangeAspect="1"/>
            </p:cNvSpPr>
            <p:nvPr/>
          </p:nvSpPr>
          <p:spPr>
            <a:xfrm>
              <a:off x="658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4" name="Rectangle 803"/>
            <p:cNvSpPr>
              <a:spLocks noChangeAspect="1"/>
            </p:cNvSpPr>
            <p:nvPr/>
          </p:nvSpPr>
          <p:spPr>
            <a:xfrm>
              <a:off x="67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5" name="Rectangle 804"/>
            <p:cNvSpPr>
              <a:spLocks noChangeAspect="1"/>
            </p:cNvSpPr>
            <p:nvPr/>
          </p:nvSpPr>
          <p:spPr>
            <a:xfrm>
              <a:off x="69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6" name="Rectangle 805"/>
            <p:cNvSpPr>
              <a:spLocks noChangeAspect="1"/>
            </p:cNvSpPr>
            <p:nvPr/>
          </p:nvSpPr>
          <p:spPr>
            <a:xfrm>
              <a:off x="622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7" name="Rectangle 806"/>
            <p:cNvSpPr>
              <a:spLocks noChangeAspect="1"/>
            </p:cNvSpPr>
            <p:nvPr/>
          </p:nvSpPr>
          <p:spPr>
            <a:xfrm>
              <a:off x="6400056" y="512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8" name="Rectangle 807"/>
            <p:cNvSpPr>
              <a:spLocks noChangeAspect="1"/>
            </p:cNvSpPr>
            <p:nvPr/>
          </p:nvSpPr>
          <p:spPr>
            <a:xfrm>
              <a:off x="658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9" name="Rectangle 808"/>
            <p:cNvSpPr>
              <a:spLocks noChangeAspect="1"/>
            </p:cNvSpPr>
            <p:nvPr/>
          </p:nvSpPr>
          <p:spPr>
            <a:xfrm>
              <a:off x="676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0" name="Rectangle 809"/>
            <p:cNvSpPr>
              <a:spLocks noChangeAspect="1"/>
            </p:cNvSpPr>
            <p:nvPr/>
          </p:nvSpPr>
          <p:spPr>
            <a:xfrm>
              <a:off x="69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1" name="Rectangle 810"/>
            <p:cNvSpPr>
              <a:spLocks noChangeAspect="1"/>
            </p:cNvSpPr>
            <p:nvPr/>
          </p:nvSpPr>
          <p:spPr>
            <a:xfrm>
              <a:off x="6400056" y="530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2" name="Rectangle 811"/>
            <p:cNvSpPr>
              <a:spLocks noChangeAspect="1"/>
            </p:cNvSpPr>
            <p:nvPr/>
          </p:nvSpPr>
          <p:spPr>
            <a:xfrm>
              <a:off x="658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3" name="Rectangle 812"/>
            <p:cNvSpPr>
              <a:spLocks noChangeAspect="1"/>
            </p:cNvSpPr>
            <p:nvPr/>
          </p:nvSpPr>
          <p:spPr>
            <a:xfrm>
              <a:off x="676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4" name="Rectangle 813"/>
            <p:cNvSpPr>
              <a:spLocks noChangeAspect="1"/>
            </p:cNvSpPr>
            <p:nvPr/>
          </p:nvSpPr>
          <p:spPr>
            <a:xfrm>
              <a:off x="6940056" y="530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5" name="Rectangle 814"/>
            <p:cNvSpPr>
              <a:spLocks noChangeAspect="1"/>
            </p:cNvSpPr>
            <p:nvPr/>
          </p:nvSpPr>
          <p:spPr>
            <a:xfrm>
              <a:off x="640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6" name="Rectangle 815"/>
            <p:cNvSpPr>
              <a:spLocks noChangeAspect="1"/>
            </p:cNvSpPr>
            <p:nvPr/>
          </p:nvSpPr>
          <p:spPr>
            <a:xfrm>
              <a:off x="658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7" name="Rectangle 816"/>
            <p:cNvSpPr>
              <a:spLocks noChangeAspect="1"/>
            </p:cNvSpPr>
            <p:nvPr/>
          </p:nvSpPr>
          <p:spPr>
            <a:xfrm>
              <a:off x="6760056" y="548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8" name="Rectangle 817"/>
            <p:cNvSpPr>
              <a:spLocks noChangeAspect="1"/>
            </p:cNvSpPr>
            <p:nvPr/>
          </p:nvSpPr>
          <p:spPr>
            <a:xfrm>
              <a:off x="640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19" name="Rectangle 818"/>
            <p:cNvSpPr>
              <a:spLocks noChangeAspect="1"/>
            </p:cNvSpPr>
            <p:nvPr/>
          </p:nvSpPr>
          <p:spPr>
            <a:xfrm>
              <a:off x="658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0" name="Rectangle 819"/>
            <p:cNvSpPr>
              <a:spLocks noChangeAspect="1"/>
            </p:cNvSpPr>
            <p:nvPr/>
          </p:nvSpPr>
          <p:spPr>
            <a:xfrm>
              <a:off x="6760056" y="56615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1" name="Rectangle 820"/>
            <p:cNvSpPr>
              <a:spLocks noChangeAspect="1"/>
            </p:cNvSpPr>
            <p:nvPr/>
          </p:nvSpPr>
          <p:spPr>
            <a:xfrm>
              <a:off x="6580056" y="58415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2" name="Rectangle 821"/>
            <p:cNvSpPr>
              <a:spLocks noChangeAspect="1"/>
            </p:cNvSpPr>
            <p:nvPr/>
          </p:nvSpPr>
          <p:spPr>
            <a:xfrm>
              <a:off x="7300056" y="54815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3" name="Rectangle 822"/>
            <p:cNvSpPr>
              <a:spLocks noChangeAspect="1"/>
            </p:cNvSpPr>
            <p:nvPr/>
          </p:nvSpPr>
          <p:spPr>
            <a:xfrm>
              <a:off x="7120056" y="56615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24" name="Group 823"/>
          <p:cNvGrpSpPr/>
          <p:nvPr/>
        </p:nvGrpSpPr>
        <p:grpSpPr>
          <a:xfrm>
            <a:off x="2301437" y="2523549"/>
            <a:ext cx="3046334" cy="2132671"/>
            <a:chOff x="2080056" y="2241167"/>
            <a:chExt cx="3600000" cy="2520280"/>
          </a:xfrm>
          <a:solidFill>
            <a:schemeClr val="accent1"/>
          </a:solidFill>
        </p:grpSpPr>
        <p:sp>
          <p:nvSpPr>
            <p:cNvPr id="825" name="Rectangle 824"/>
            <p:cNvSpPr>
              <a:spLocks noChangeAspect="1"/>
            </p:cNvSpPr>
            <p:nvPr/>
          </p:nvSpPr>
          <p:spPr>
            <a:xfrm>
              <a:off x="22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6" name="Rectangle 825"/>
            <p:cNvSpPr>
              <a:spLocks noChangeAspect="1"/>
            </p:cNvSpPr>
            <p:nvPr/>
          </p:nvSpPr>
          <p:spPr>
            <a:xfrm>
              <a:off x="24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7" name="Rectangle 826"/>
            <p:cNvSpPr>
              <a:spLocks noChangeAspect="1"/>
            </p:cNvSpPr>
            <p:nvPr/>
          </p:nvSpPr>
          <p:spPr>
            <a:xfrm>
              <a:off x="26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8" name="Rectangle 827"/>
            <p:cNvSpPr>
              <a:spLocks noChangeAspect="1"/>
            </p:cNvSpPr>
            <p:nvPr/>
          </p:nvSpPr>
          <p:spPr>
            <a:xfrm>
              <a:off x="28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29" name="Rectangle 828"/>
            <p:cNvSpPr>
              <a:spLocks noChangeAspect="1"/>
            </p:cNvSpPr>
            <p:nvPr/>
          </p:nvSpPr>
          <p:spPr>
            <a:xfrm>
              <a:off x="29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0" name="Rectangle 829"/>
            <p:cNvSpPr>
              <a:spLocks noChangeAspect="1"/>
            </p:cNvSpPr>
            <p:nvPr/>
          </p:nvSpPr>
          <p:spPr>
            <a:xfrm>
              <a:off x="31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1" name="Rectangle 830"/>
            <p:cNvSpPr>
              <a:spLocks noChangeAspect="1"/>
            </p:cNvSpPr>
            <p:nvPr/>
          </p:nvSpPr>
          <p:spPr>
            <a:xfrm>
              <a:off x="33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2" name="Rectangle 831"/>
            <p:cNvSpPr>
              <a:spLocks noChangeAspect="1"/>
            </p:cNvSpPr>
            <p:nvPr/>
          </p:nvSpPr>
          <p:spPr>
            <a:xfrm>
              <a:off x="35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3" name="Rectangle 832"/>
            <p:cNvSpPr>
              <a:spLocks noChangeAspect="1"/>
            </p:cNvSpPr>
            <p:nvPr/>
          </p:nvSpPr>
          <p:spPr>
            <a:xfrm>
              <a:off x="37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4" name="Rectangle 833"/>
            <p:cNvSpPr>
              <a:spLocks noChangeAspect="1"/>
            </p:cNvSpPr>
            <p:nvPr/>
          </p:nvSpPr>
          <p:spPr>
            <a:xfrm>
              <a:off x="38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5" name="Rectangle 834"/>
            <p:cNvSpPr>
              <a:spLocks noChangeAspect="1"/>
            </p:cNvSpPr>
            <p:nvPr/>
          </p:nvSpPr>
          <p:spPr>
            <a:xfrm>
              <a:off x="42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6" name="Rectangle 835"/>
            <p:cNvSpPr>
              <a:spLocks noChangeAspect="1"/>
            </p:cNvSpPr>
            <p:nvPr/>
          </p:nvSpPr>
          <p:spPr>
            <a:xfrm>
              <a:off x="44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7" name="Rectangle 836"/>
            <p:cNvSpPr>
              <a:spLocks noChangeAspect="1"/>
            </p:cNvSpPr>
            <p:nvPr/>
          </p:nvSpPr>
          <p:spPr>
            <a:xfrm>
              <a:off x="49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8" name="Rectangle 837"/>
            <p:cNvSpPr>
              <a:spLocks noChangeAspect="1"/>
            </p:cNvSpPr>
            <p:nvPr/>
          </p:nvSpPr>
          <p:spPr>
            <a:xfrm>
              <a:off x="51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9" name="Rectangle 838"/>
            <p:cNvSpPr>
              <a:spLocks noChangeAspect="1"/>
            </p:cNvSpPr>
            <p:nvPr/>
          </p:nvSpPr>
          <p:spPr>
            <a:xfrm>
              <a:off x="22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0" name="Rectangle 839"/>
            <p:cNvSpPr>
              <a:spLocks noChangeAspect="1"/>
            </p:cNvSpPr>
            <p:nvPr/>
          </p:nvSpPr>
          <p:spPr>
            <a:xfrm>
              <a:off x="24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1" name="Rectangle 840"/>
            <p:cNvSpPr>
              <a:spLocks noChangeAspect="1"/>
            </p:cNvSpPr>
            <p:nvPr/>
          </p:nvSpPr>
          <p:spPr>
            <a:xfrm>
              <a:off x="26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2" name="Rectangle 841"/>
            <p:cNvSpPr>
              <a:spLocks noChangeAspect="1"/>
            </p:cNvSpPr>
            <p:nvPr/>
          </p:nvSpPr>
          <p:spPr>
            <a:xfrm>
              <a:off x="28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3" name="Rectangle 842"/>
            <p:cNvSpPr>
              <a:spLocks noChangeAspect="1"/>
            </p:cNvSpPr>
            <p:nvPr/>
          </p:nvSpPr>
          <p:spPr>
            <a:xfrm>
              <a:off x="29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4" name="Rectangle 843"/>
            <p:cNvSpPr>
              <a:spLocks noChangeAspect="1"/>
            </p:cNvSpPr>
            <p:nvPr/>
          </p:nvSpPr>
          <p:spPr>
            <a:xfrm>
              <a:off x="31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5" name="Rectangle 844"/>
            <p:cNvSpPr>
              <a:spLocks noChangeAspect="1"/>
            </p:cNvSpPr>
            <p:nvPr/>
          </p:nvSpPr>
          <p:spPr>
            <a:xfrm>
              <a:off x="33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6" name="Rectangle 845"/>
            <p:cNvSpPr>
              <a:spLocks noChangeAspect="1"/>
            </p:cNvSpPr>
            <p:nvPr/>
          </p:nvSpPr>
          <p:spPr>
            <a:xfrm>
              <a:off x="35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7" name="Rectangle 846"/>
            <p:cNvSpPr>
              <a:spLocks noChangeAspect="1"/>
            </p:cNvSpPr>
            <p:nvPr/>
          </p:nvSpPr>
          <p:spPr>
            <a:xfrm>
              <a:off x="37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8" name="Rectangle 847"/>
            <p:cNvSpPr>
              <a:spLocks noChangeAspect="1"/>
            </p:cNvSpPr>
            <p:nvPr/>
          </p:nvSpPr>
          <p:spPr>
            <a:xfrm>
              <a:off x="38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9" name="Rectangle 848"/>
            <p:cNvSpPr>
              <a:spLocks noChangeAspect="1"/>
            </p:cNvSpPr>
            <p:nvPr/>
          </p:nvSpPr>
          <p:spPr>
            <a:xfrm>
              <a:off x="49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0" name="Rectangle 849"/>
            <p:cNvSpPr>
              <a:spLocks noChangeAspect="1"/>
            </p:cNvSpPr>
            <p:nvPr/>
          </p:nvSpPr>
          <p:spPr>
            <a:xfrm>
              <a:off x="28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1" name="Rectangle 850"/>
            <p:cNvSpPr>
              <a:spLocks noChangeAspect="1"/>
            </p:cNvSpPr>
            <p:nvPr/>
          </p:nvSpPr>
          <p:spPr>
            <a:xfrm>
              <a:off x="29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2" name="Rectangle 851"/>
            <p:cNvSpPr>
              <a:spLocks noChangeAspect="1"/>
            </p:cNvSpPr>
            <p:nvPr/>
          </p:nvSpPr>
          <p:spPr>
            <a:xfrm>
              <a:off x="31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3" name="Rectangle 852"/>
            <p:cNvSpPr>
              <a:spLocks noChangeAspect="1"/>
            </p:cNvSpPr>
            <p:nvPr/>
          </p:nvSpPr>
          <p:spPr>
            <a:xfrm>
              <a:off x="33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4" name="Rectangle 853"/>
            <p:cNvSpPr>
              <a:spLocks noChangeAspect="1"/>
            </p:cNvSpPr>
            <p:nvPr/>
          </p:nvSpPr>
          <p:spPr>
            <a:xfrm>
              <a:off x="35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5" name="Rectangle 854"/>
            <p:cNvSpPr>
              <a:spLocks noChangeAspect="1"/>
            </p:cNvSpPr>
            <p:nvPr/>
          </p:nvSpPr>
          <p:spPr>
            <a:xfrm>
              <a:off x="37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6" name="Rectangle 855"/>
            <p:cNvSpPr>
              <a:spLocks noChangeAspect="1"/>
            </p:cNvSpPr>
            <p:nvPr/>
          </p:nvSpPr>
          <p:spPr>
            <a:xfrm>
              <a:off x="42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7" name="Rectangle 856"/>
            <p:cNvSpPr>
              <a:spLocks noChangeAspect="1"/>
            </p:cNvSpPr>
            <p:nvPr/>
          </p:nvSpPr>
          <p:spPr>
            <a:xfrm>
              <a:off x="44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8" name="Rectangle 857"/>
            <p:cNvSpPr>
              <a:spLocks noChangeAspect="1"/>
            </p:cNvSpPr>
            <p:nvPr/>
          </p:nvSpPr>
          <p:spPr>
            <a:xfrm>
              <a:off x="20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9" name="Rectangle 858"/>
            <p:cNvSpPr>
              <a:spLocks noChangeAspect="1"/>
            </p:cNvSpPr>
            <p:nvPr/>
          </p:nvSpPr>
          <p:spPr>
            <a:xfrm>
              <a:off x="28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0" name="Rectangle 859"/>
            <p:cNvSpPr>
              <a:spLocks noChangeAspect="1"/>
            </p:cNvSpPr>
            <p:nvPr/>
          </p:nvSpPr>
          <p:spPr>
            <a:xfrm>
              <a:off x="29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1" name="Rectangle 860"/>
            <p:cNvSpPr>
              <a:spLocks noChangeAspect="1"/>
            </p:cNvSpPr>
            <p:nvPr/>
          </p:nvSpPr>
          <p:spPr>
            <a:xfrm>
              <a:off x="31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2" name="Rectangle 861"/>
            <p:cNvSpPr>
              <a:spLocks noChangeAspect="1"/>
            </p:cNvSpPr>
            <p:nvPr/>
          </p:nvSpPr>
          <p:spPr>
            <a:xfrm>
              <a:off x="33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3" name="Rectangle 862"/>
            <p:cNvSpPr>
              <a:spLocks noChangeAspect="1"/>
            </p:cNvSpPr>
            <p:nvPr/>
          </p:nvSpPr>
          <p:spPr>
            <a:xfrm>
              <a:off x="35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4" name="Rectangle 863"/>
            <p:cNvSpPr>
              <a:spLocks noChangeAspect="1"/>
            </p:cNvSpPr>
            <p:nvPr/>
          </p:nvSpPr>
          <p:spPr>
            <a:xfrm>
              <a:off x="37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5" name="Rectangle 864"/>
            <p:cNvSpPr>
              <a:spLocks noChangeAspect="1"/>
            </p:cNvSpPr>
            <p:nvPr/>
          </p:nvSpPr>
          <p:spPr>
            <a:xfrm>
              <a:off x="38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6" name="Rectangle 865"/>
            <p:cNvSpPr>
              <a:spLocks noChangeAspect="1"/>
            </p:cNvSpPr>
            <p:nvPr/>
          </p:nvSpPr>
          <p:spPr>
            <a:xfrm>
              <a:off x="42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7" name="Rectangle 866"/>
            <p:cNvSpPr>
              <a:spLocks noChangeAspect="1"/>
            </p:cNvSpPr>
            <p:nvPr/>
          </p:nvSpPr>
          <p:spPr>
            <a:xfrm>
              <a:off x="44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8" name="Rectangle 867"/>
            <p:cNvSpPr>
              <a:spLocks noChangeAspect="1"/>
            </p:cNvSpPr>
            <p:nvPr/>
          </p:nvSpPr>
          <p:spPr>
            <a:xfrm>
              <a:off x="46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9" name="Rectangle 868"/>
            <p:cNvSpPr>
              <a:spLocks noChangeAspect="1"/>
            </p:cNvSpPr>
            <p:nvPr/>
          </p:nvSpPr>
          <p:spPr>
            <a:xfrm>
              <a:off x="29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0" name="Rectangle 869"/>
            <p:cNvSpPr>
              <a:spLocks noChangeAspect="1"/>
            </p:cNvSpPr>
            <p:nvPr/>
          </p:nvSpPr>
          <p:spPr>
            <a:xfrm>
              <a:off x="31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1" name="Rectangle 870"/>
            <p:cNvSpPr>
              <a:spLocks noChangeAspect="1"/>
            </p:cNvSpPr>
            <p:nvPr/>
          </p:nvSpPr>
          <p:spPr>
            <a:xfrm>
              <a:off x="33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2" name="Rectangle 871"/>
            <p:cNvSpPr>
              <a:spLocks noChangeAspect="1"/>
            </p:cNvSpPr>
            <p:nvPr/>
          </p:nvSpPr>
          <p:spPr>
            <a:xfrm>
              <a:off x="35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3" name="Rectangle 872"/>
            <p:cNvSpPr>
              <a:spLocks noChangeAspect="1"/>
            </p:cNvSpPr>
            <p:nvPr/>
          </p:nvSpPr>
          <p:spPr>
            <a:xfrm>
              <a:off x="37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4" name="Rectangle 873"/>
            <p:cNvSpPr>
              <a:spLocks noChangeAspect="1"/>
            </p:cNvSpPr>
            <p:nvPr/>
          </p:nvSpPr>
          <p:spPr>
            <a:xfrm>
              <a:off x="38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5" name="Rectangle 874"/>
            <p:cNvSpPr>
              <a:spLocks noChangeAspect="1"/>
            </p:cNvSpPr>
            <p:nvPr/>
          </p:nvSpPr>
          <p:spPr>
            <a:xfrm>
              <a:off x="40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6" name="Rectangle 875"/>
            <p:cNvSpPr>
              <a:spLocks noChangeAspect="1"/>
            </p:cNvSpPr>
            <p:nvPr/>
          </p:nvSpPr>
          <p:spPr>
            <a:xfrm>
              <a:off x="42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7" name="Rectangle 876"/>
            <p:cNvSpPr>
              <a:spLocks noChangeAspect="1"/>
            </p:cNvSpPr>
            <p:nvPr/>
          </p:nvSpPr>
          <p:spPr>
            <a:xfrm>
              <a:off x="44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8" name="Rectangle 877"/>
            <p:cNvSpPr>
              <a:spLocks noChangeAspect="1"/>
            </p:cNvSpPr>
            <p:nvPr/>
          </p:nvSpPr>
          <p:spPr>
            <a:xfrm>
              <a:off x="29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9" name="Rectangle 878"/>
            <p:cNvSpPr>
              <a:spLocks noChangeAspect="1"/>
            </p:cNvSpPr>
            <p:nvPr/>
          </p:nvSpPr>
          <p:spPr>
            <a:xfrm>
              <a:off x="31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0" name="Rectangle 879"/>
            <p:cNvSpPr>
              <a:spLocks noChangeAspect="1"/>
            </p:cNvSpPr>
            <p:nvPr/>
          </p:nvSpPr>
          <p:spPr>
            <a:xfrm>
              <a:off x="33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1" name="Rectangle 880"/>
            <p:cNvSpPr>
              <a:spLocks noChangeAspect="1"/>
            </p:cNvSpPr>
            <p:nvPr/>
          </p:nvSpPr>
          <p:spPr>
            <a:xfrm>
              <a:off x="35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2" name="Rectangle 881"/>
            <p:cNvSpPr>
              <a:spLocks noChangeAspect="1"/>
            </p:cNvSpPr>
            <p:nvPr/>
          </p:nvSpPr>
          <p:spPr>
            <a:xfrm>
              <a:off x="37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3" name="Rectangle 882"/>
            <p:cNvSpPr>
              <a:spLocks noChangeAspect="1"/>
            </p:cNvSpPr>
            <p:nvPr/>
          </p:nvSpPr>
          <p:spPr>
            <a:xfrm>
              <a:off x="38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4" name="Rectangle 883"/>
            <p:cNvSpPr>
              <a:spLocks noChangeAspect="1"/>
            </p:cNvSpPr>
            <p:nvPr/>
          </p:nvSpPr>
          <p:spPr>
            <a:xfrm>
              <a:off x="40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5" name="Rectangle 884"/>
            <p:cNvSpPr>
              <a:spLocks noChangeAspect="1"/>
            </p:cNvSpPr>
            <p:nvPr/>
          </p:nvSpPr>
          <p:spPr>
            <a:xfrm>
              <a:off x="42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6" name="Rectangle 885"/>
            <p:cNvSpPr>
              <a:spLocks noChangeAspect="1"/>
            </p:cNvSpPr>
            <p:nvPr/>
          </p:nvSpPr>
          <p:spPr>
            <a:xfrm>
              <a:off x="31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7" name="Rectangle 886"/>
            <p:cNvSpPr>
              <a:spLocks noChangeAspect="1"/>
            </p:cNvSpPr>
            <p:nvPr/>
          </p:nvSpPr>
          <p:spPr>
            <a:xfrm>
              <a:off x="33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8" name="Rectangle 887"/>
            <p:cNvSpPr>
              <a:spLocks noChangeAspect="1"/>
            </p:cNvSpPr>
            <p:nvPr/>
          </p:nvSpPr>
          <p:spPr>
            <a:xfrm>
              <a:off x="35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9" name="Rectangle 888"/>
            <p:cNvSpPr>
              <a:spLocks noChangeAspect="1"/>
            </p:cNvSpPr>
            <p:nvPr/>
          </p:nvSpPr>
          <p:spPr>
            <a:xfrm>
              <a:off x="37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0" name="Rectangle 889"/>
            <p:cNvSpPr>
              <a:spLocks noChangeAspect="1"/>
            </p:cNvSpPr>
            <p:nvPr/>
          </p:nvSpPr>
          <p:spPr>
            <a:xfrm>
              <a:off x="38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1" name="Rectangle 890"/>
            <p:cNvSpPr>
              <a:spLocks noChangeAspect="1"/>
            </p:cNvSpPr>
            <p:nvPr/>
          </p:nvSpPr>
          <p:spPr>
            <a:xfrm>
              <a:off x="40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2" name="Rectangle 891"/>
            <p:cNvSpPr>
              <a:spLocks noChangeAspect="1"/>
            </p:cNvSpPr>
            <p:nvPr/>
          </p:nvSpPr>
          <p:spPr>
            <a:xfrm>
              <a:off x="33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3" name="Rectangle 892"/>
            <p:cNvSpPr>
              <a:spLocks noChangeAspect="1"/>
            </p:cNvSpPr>
            <p:nvPr/>
          </p:nvSpPr>
          <p:spPr>
            <a:xfrm>
              <a:off x="35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4" name="Rectangle 893"/>
            <p:cNvSpPr>
              <a:spLocks noChangeAspect="1"/>
            </p:cNvSpPr>
            <p:nvPr/>
          </p:nvSpPr>
          <p:spPr>
            <a:xfrm>
              <a:off x="40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5" name="Rectangle 894"/>
            <p:cNvSpPr>
              <a:spLocks noChangeAspect="1"/>
            </p:cNvSpPr>
            <p:nvPr/>
          </p:nvSpPr>
          <p:spPr>
            <a:xfrm>
              <a:off x="35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6" name="Rectangle 895"/>
            <p:cNvSpPr>
              <a:spLocks noChangeAspect="1"/>
            </p:cNvSpPr>
            <p:nvPr/>
          </p:nvSpPr>
          <p:spPr>
            <a:xfrm>
              <a:off x="37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7" name="Rectangle 896"/>
            <p:cNvSpPr>
              <a:spLocks noChangeAspect="1"/>
            </p:cNvSpPr>
            <p:nvPr/>
          </p:nvSpPr>
          <p:spPr>
            <a:xfrm>
              <a:off x="370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8" name="Rectangle 897"/>
            <p:cNvSpPr>
              <a:spLocks noChangeAspect="1"/>
            </p:cNvSpPr>
            <p:nvPr/>
          </p:nvSpPr>
          <p:spPr>
            <a:xfrm>
              <a:off x="388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9" name="Rectangle 898"/>
            <p:cNvSpPr>
              <a:spLocks noChangeAspect="1"/>
            </p:cNvSpPr>
            <p:nvPr/>
          </p:nvSpPr>
          <p:spPr>
            <a:xfrm>
              <a:off x="31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0" name="Rectangle 899"/>
            <p:cNvSpPr>
              <a:spLocks noChangeAspect="1"/>
            </p:cNvSpPr>
            <p:nvPr/>
          </p:nvSpPr>
          <p:spPr>
            <a:xfrm>
              <a:off x="33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1" name="Rectangle 900"/>
            <p:cNvSpPr>
              <a:spLocks noChangeAspect="1"/>
            </p:cNvSpPr>
            <p:nvPr/>
          </p:nvSpPr>
          <p:spPr>
            <a:xfrm>
              <a:off x="35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2" name="Rectangle 901"/>
            <p:cNvSpPr>
              <a:spLocks noChangeAspect="1"/>
            </p:cNvSpPr>
            <p:nvPr/>
          </p:nvSpPr>
          <p:spPr>
            <a:xfrm>
              <a:off x="40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3" name="Rectangle 902"/>
            <p:cNvSpPr>
              <a:spLocks noChangeAspect="1"/>
            </p:cNvSpPr>
            <p:nvPr/>
          </p:nvSpPr>
          <p:spPr>
            <a:xfrm>
              <a:off x="42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4" name="Rectangle 903"/>
            <p:cNvSpPr>
              <a:spLocks noChangeAspect="1"/>
            </p:cNvSpPr>
            <p:nvPr/>
          </p:nvSpPr>
          <p:spPr>
            <a:xfrm>
              <a:off x="47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5" name="Rectangle 904"/>
            <p:cNvSpPr>
              <a:spLocks noChangeAspect="1"/>
            </p:cNvSpPr>
            <p:nvPr/>
          </p:nvSpPr>
          <p:spPr>
            <a:xfrm>
              <a:off x="49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6" name="Rectangle 905"/>
            <p:cNvSpPr>
              <a:spLocks noChangeAspect="1"/>
            </p:cNvSpPr>
            <p:nvPr/>
          </p:nvSpPr>
          <p:spPr>
            <a:xfrm>
              <a:off x="51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7" name="Rectangle 906"/>
            <p:cNvSpPr>
              <a:spLocks noChangeAspect="1"/>
            </p:cNvSpPr>
            <p:nvPr/>
          </p:nvSpPr>
          <p:spPr>
            <a:xfrm>
              <a:off x="38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8" name="Rectangle 907"/>
            <p:cNvSpPr>
              <a:spLocks noChangeAspect="1"/>
            </p:cNvSpPr>
            <p:nvPr/>
          </p:nvSpPr>
          <p:spPr>
            <a:xfrm>
              <a:off x="44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9" name="Rectangle 908"/>
            <p:cNvSpPr>
              <a:spLocks noChangeAspect="1"/>
            </p:cNvSpPr>
            <p:nvPr/>
          </p:nvSpPr>
          <p:spPr>
            <a:xfrm>
              <a:off x="46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0" name="Rectangle 909"/>
            <p:cNvSpPr>
              <a:spLocks noChangeAspect="1"/>
            </p:cNvSpPr>
            <p:nvPr/>
          </p:nvSpPr>
          <p:spPr>
            <a:xfrm>
              <a:off x="47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1" name="Rectangle 910"/>
            <p:cNvSpPr>
              <a:spLocks noChangeAspect="1"/>
            </p:cNvSpPr>
            <p:nvPr/>
          </p:nvSpPr>
          <p:spPr>
            <a:xfrm>
              <a:off x="49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2" name="Rectangle 911"/>
            <p:cNvSpPr>
              <a:spLocks noChangeAspect="1"/>
            </p:cNvSpPr>
            <p:nvPr/>
          </p:nvSpPr>
          <p:spPr>
            <a:xfrm>
              <a:off x="51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3" name="Rectangle 912"/>
            <p:cNvSpPr>
              <a:spLocks noChangeAspect="1"/>
            </p:cNvSpPr>
            <p:nvPr/>
          </p:nvSpPr>
          <p:spPr>
            <a:xfrm>
              <a:off x="53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4" name="Rectangle 913"/>
            <p:cNvSpPr>
              <a:spLocks noChangeAspect="1"/>
            </p:cNvSpPr>
            <p:nvPr/>
          </p:nvSpPr>
          <p:spPr>
            <a:xfrm>
              <a:off x="38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5" name="Rectangle 914"/>
            <p:cNvSpPr>
              <a:spLocks noChangeAspect="1"/>
            </p:cNvSpPr>
            <p:nvPr/>
          </p:nvSpPr>
          <p:spPr>
            <a:xfrm>
              <a:off x="40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6" name="Rectangle 915"/>
            <p:cNvSpPr>
              <a:spLocks noChangeAspect="1"/>
            </p:cNvSpPr>
            <p:nvPr/>
          </p:nvSpPr>
          <p:spPr>
            <a:xfrm>
              <a:off x="42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7" name="Rectangle 916"/>
            <p:cNvSpPr>
              <a:spLocks noChangeAspect="1"/>
            </p:cNvSpPr>
            <p:nvPr/>
          </p:nvSpPr>
          <p:spPr>
            <a:xfrm>
              <a:off x="46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8" name="Rectangle 917"/>
            <p:cNvSpPr>
              <a:spLocks noChangeAspect="1"/>
            </p:cNvSpPr>
            <p:nvPr/>
          </p:nvSpPr>
          <p:spPr>
            <a:xfrm>
              <a:off x="47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9" name="Rectangle 918"/>
            <p:cNvSpPr>
              <a:spLocks noChangeAspect="1"/>
            </p:cNvSpPr>
            <p:nvPr/>
          </p:nvSpPr>
          <p:spPr>
            <a:xfrm>
              <a:off x="49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0" name="Rectangle 919"/>
            <p:cNvSpPr>
              <a:spLocks noChangeAspect="1"/>
            </p:cNvSpPr>
            <p:nvPr/>
          </p:nvSpPr>
          <p:spPr>
            <a:xfrm>
              <a:off x="514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1" name="Rectangle 920"/>
            <p:cNvSpPr>
              <a:spLocks noChangeAspect="1"/>
            </p:cNvSpPr>
            <p:nvPr/>
          </p:nvSpPr>
          <p:spPr>
            <a:xfrm>
              <a:off x="532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2" name="Rectangle 921"/>
            <p:cNvSpPr>
              <a:spLocks noChangeAspect="1"/>
            </p:cNvSpPr>
            <p:nvPr/>
          </p:nvSpPr>
          <p:spPr>
            <a:xfrm>
              <a:off x="55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3" name="Rectangle 922"/>
            <p:cNvSpPr>
              <a:spLocks noChangeAspect="1"/>
            </p:cNvSpPr>
            <p:nvPr/>
          </p:nvSpPr>
          <p:spPr>
            <a:xfrm>
              <a:off x="496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4" name="Rectangle 923"/>
            <p:cNvSpPr>
              <a:spLocks noChangeAspect="1"/>
            </p:cNvSpPr>
            <p:nvPr/>
          </p:nvSpPr>
          <p:spPr>
            <a:xfrm>
              <a:off x="514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5" name="Rectangle 924"/>
            <p:cNvSpPr>
              <a:spLocks noChangeAspect="1"/>
            </p:cNvSpPr>
            <p:nvPr/>
          </p:nvSpPr>
          <p:spPr>
            <a:xfrm>
              <a:off x="532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6" name="Rectangle 925"/>
            <p:cNvSpPr>
              <a:spLocks noChangeAspect="1"/>
            </p:cNvSpPr>
            <p:nvPr/>
          </p:nvSpPr>
          <p:spPr>
            <a:xfrm>
              <a:off x="20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7" name="Rectangle 926"/>
            <p:cNvSpPr>
              <a:spLocks noChangeAspect="1"/>
            </p:cNvSpPr>
            <p:nvPr/>
          </p:nvSpPr>
          <p:spPr>
            <a:xfrm>
              <a:off x="2260056" y="277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8" name="Rectangle 927"/>
            <p:cNvSpPr>
              <a:spLocks noChangeAspect="1"/>
            </p:cNvSpPr>
            <p:nvPr/>
          </p:nvSpPr>
          <p:spPr>
            <a:xfrm>
              <a:off x="3880056" y="22411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9" name="Rectangle 928"/>
            <p:cNvSpPr>
              <a:spLocks noChangeAspect="1"/>
            </p:cNvSpPr>
            <p:nvPr/>
          </p:nvSpPr>
          <p:spPr>
            <a:xfrm>
              <a:off x="370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30" name="Group 929"/>
          <p:cNvGrpSpPr/>
          <p:nvPr/>
        </p:nvGrpSpPr>
        <p:grpSpPr>
          <a:xfrm>
            <a:off x="5346099" y="2823982"/>
            <a:ext cx="1372523" cy="1375237"/>
            <a:chOff x="5678080" y="2596203"/>
            <a:chExt cx="1621976" cy="1625184"/>
          </a:xfrm>
          <a:solidFill>
            <a:schemeClr val="accent4"/>
          </a:solidFill>
        </p:grpSpPr>
        <p:sp>
          <p:nvSpPr>
            <p:cNvPr id="931" name="Rectangle 930"/>
            <p:cNvSpPr>
              <a:spLocks noChangeAspect="1"/>
            </p:cNvSpPr>
            <p:nvPr/>
          </p:nvSpPr>
          <p:spPr>
            <a:xfrm>
              <a:off x="64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2" name="Rectangle 931"/>
            <p:cNvSpPr>
              <a:spLocks noChangeAspect="1"/>
            </p:cNvSpPr>
            <p:nvPr/>
          </p:nvSpPr>
          <p:spPr>
            <a:xfrm>
              <a:off x="65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3" name="Rectangle 932"/>
            <p:cNvSpPr>
              <a:spLocks noChangeAspect="1"/>
            </p:cNvSpPr>
            <p:nvPr/>
          </p:nvSpPr>
          <p:spPr>
            <a:xfrm>
              <a:off x="67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4" name="Rectangle 933"/>
            <p:cNvSpPr>
              <a:spLocks noChangeAspect="1"/>
            </p:cNvSpPr>
            <p:nvPr/>
          </p:nvSpPr>
          <p:spPr>
            <a:xfrm>
              <a:off x="69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5" name="Rectangle 934"/>
            <p:cNvSpPr>
              <a:spLocks noChangeAspect="1"/>
            </p:cNvSpPr>
            <p:nvPr/>
          </p:nvSpPr>
          <p:spPr>
            <a:xfrm>
              <a:off x="64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6" name="Rectangle 935"/>
            <p:cNvSpPr>
              <a:spLocks noChangeAspect="1"/>
            </p:cNvSpPr>
            <p:nvPr/>
          </p:nvSpPr>
          <p:spPr>
            <a:xfrm>
              <a:off x="65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7" name="Rectangle 936"/>
            <p:cNvSpPr>
              <a:spLocks noChangeAspect="1"/>
            </p:cNvSpPr>
            <p:nvPr/>
          </p:nvSpPr>
          <p:spPr>
            <a:xfrm>
              <a:off x="69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8" name="Rectangle 937"/>
            <p:cNvSpPr>
              <a:spLocks noChangeAspect="1"/>
            </p:cNvSpPr>
            <p:nvPr/>
          </p:nvSpPr>
          <p:spPr>
            <a:xfrm>
              <a:off x="60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9" name="Rectangle 938"/>
            <p:cNvSpPr>
              <a:spLocks noChangeAspect="1"/>
            </p:cNvSpPr>
            <p:nvPr/>
          </p:nvSpPr>
          <p:spPr>
            <a:xfrm>
              <a:off x="67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0" name="Rectangle 939"/>
            <p:cNvSpPr>
              <a:spLocks noChangeAspect="1"/>
            </p:cNvSpPr>
            <p:nvPr/>
          </p:nvSpPr>
          <p:spPr>
            <a:xfrm>
              <a:off x="69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1" name="Rectangle 940"/>
            <p:cNvSpPr>
              <a:spLocks noChangeAspect="1"/>
            </p:cNvSpPr>
            <p:nvPr/>
          </p:nvSpPr>
          <p:spPr>
            <a:xfrm>
              <a:off x="71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2" name="Rectangle 941"/>
            <p:cNvSpPr>
              <a:spLocks noChangeAspect="1"/>
            </p:cNvSpPr>
            <p:nvPr/>
          </p:nvSpPr>
          <p:spPr>
            <a:xfrm>
              <a:off x="62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3" name="Rectangle 942"/>
            <p:cNvSpPr>
              <a:spLocks noChangeAspect="1"/>
            </p:cNvSpPr>
            <p:nvPr/>
          </p:nvSpPr>
          <p:spPr>
            <a:xfrm>
              <a:off x="64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4" name="Rectangle 943"/>
            <p:cNvSpPr>
              <a:spLocks noChangeAspect="1"/>
            </p:cNvSpPr>
            <p:nvPr/>
          </p:nvSpPr>
          <p:spPr>
            <a:xfrm>
              <a:off x="65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5" name="Rectangle 944"/>
            <p:cNvSpPr>
              <a:spLocks noChangeAspect="1"/>
            </p:cNvSpPr>
            <p:nvPr/>
          </p:nvSpPr>
          <p:spPr>
            <a:xfrm>
              <a:off x="67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6" name="Rectangle 945"/>
            <p:cNvSpPr>
              <a:spLocks noChangeAspect="1"/>
            </p:cNvSpPr>
            <p:nvPr/>
          </p:nvSpPr>
          <p:spPr>
            <a:xfrm>
              <a:off x="69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7" name="Rectangle 946"/>
            <p:cNvSpPr>
              <a:spLocks noChangeAspect="1"/>
            </p:cNvSpPr>
            <p:nvPr/>
          </p:nvSpPr>
          <p:spPr>
            <a:xfrm>
              <a:off x="71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8" name="Rectangle 947"/>
            <p:cNvSpPr>
              <a:spLocks noChangeAspect="1"/>
            </p:cNvSpPr>
            <p:nvPr/>
          </p:nvSpPr>
          <p:spPr>
            <a:xfrm>
              <a:off x="58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9" name="Rectangle 948"/>
            <p:cNvSpPr>
              <a:spLocks noChangeAspect="1"/>
            </p:cNvSpPr>
            <p:nvPr/>
          </p:nvSpPr>
          <p:spPr>
            <a:xfrm>
              <a:off x="60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0" name="Rectangle 949"/>
            <p:cNvSpPr>
              <a:spLocks noChangeAspect="1"/>
            </p:cNvSpPr>
            <p:nvPr/>
          </p:nvSpPr>
          <p:spPr>
            <a:xfrm>
              <a:off x="62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1" name="Rectangle 950"/>
            <p:cNvSpPr>
              <a:spLocks noChangeAspect="1"/>
            </p:cNvSpPr>
            <p:nvPr/>
          </p:nvSpPr>
          <p:spPr>
            <a:xfrm>
              <a:off x="64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2" name="Rectangle 951"/>
            <p:cNvSpPr>
              <a:spLocks noChangeAspect="1"/>
            </p:cNvSpPr>
            <p:nvPr/>
          </p:nvSpPr>
          <p:spPr>
            <a:xfrm>
              <a:off x="65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3" name="Rectangle 952"/>
            <p:cNvSpPr>
              <a:spLocks noChangeAspect="1"/>
            </p:cNvSpPr>
            <p:nvPr/>
          </p:nvSpPr>
          <p:spPr>
            <a:xfrm>
              <a:off x="67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4" name="Rectangle 953"/>
            <p:cNvSpPr>
              <a:spLocks noChangeAspect="1"/>
            </p:cNvSpPr>
            <p:nvPr/>
          </p:nvSpPr>
          <p:spPr>
            <a:xfrm>
              <a:off x="69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5" name="Rectangle 954"/>
            <p:cNvSpPr>
              <a:spLocks noChangeAspect="1"/>
            </p:cNvSpPr>
            <p:nvPr/>
          </p:nvSpPr>
          <p:spPr>
            <a:xfrm>
              <a:off x="71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6" name="Rectangle 955"/>
            <p:cNvSpPr>
              <a:spLocks noChangeAspect="1"/>
            </p:cNvSpPr>
            <p:nvPr/>
          </p:nvSpPr>
          <p:spPr>
            <a:xfrm>
              <a:off x="58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7" name="Rectangle 956"/>
            <p:cNvSpPr>
              <a:spLocks noChangeAspect="1"/>
            </p:cNvSpPr>
            <p:nvPr/>
          </p:nvSpPr>
          <p:spPr>
            <a:xfrm>
              <a:off x="60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8" name="Rectangle 957"/>
            <p:cNvSpPr>
              <a:spLocks noChangeAspect="1"/>
            </p:cNvSpPr>
            <p:nvPr/>
          </p:nvSpPr>
          <p:spPr>
            <a:xfrm>
              <a:off x="64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9" name="Rectangle 958"/>
            <p:cNvSpPr>
              <a:spLocks noChangeAspect="1"/>
            </p:cNvSpPr>
            <p:nvPr/>
          </p:nvSpPr>
          <p:spPr>
            <a:xfrm>
              <a:off x="67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0" name="Rectangle 959"/>
            <p:cNvSpPr>
              <a:spLocks noChangeAspect="1"/>
            </p:cNvSpPr>
            <p:nvPr/>
          </p:nvSpPr>
          <p:spPr>
            <a:xfrm>
              <a:off x="65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1" name="Rectangle 960"/>
            <p:cNvSpPr>
              <a:spLocks noChangeAspect="1"/>
            </p:cNvSpPr>
            <p:nvPr/>
          </p:nvSpPr>
          <p:spPr>
            <a:xfrm>
              <a:off x="65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2" name="Rectangle 961"/>
            <p:cNvSpPr>
              <a:spLocks noChangeAspect="1"/>
            </p:cNvSpPr>
            <p:nvPr/>
          </p:nvSpPr>
          <p:spPr>
            <a:xfrm>
              <a:off x="67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3" name="Rectangle 962"/>
            <p:cNvSpPr>
              <a:spLocks noChangeAspect="1"/>
            </p:cNvSpPr>
            <p:nvPr/>
          </p:nvSpPr>
          <p:spPr>
            <a:xfrm>
              <a:off x="5678080"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4" name="Rectangle 963"/>
            <p:cNvSpPr>
              <a:spLocks noChangeAspect="1"/>
            </p:cNvSpPr>
            <p:nvPr/>
          </p:nvSpPr>
          <p:spPr>
            <a:xfrm>
              <a:off x="6760056" y="2596203"/>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5" name="Rectangle 964"/>
            <p:cNvSpPr>
              <a:spLocks noChangeAspect="1"/>
            </p:cNvSpPr>
            <p:nvPr/>
          </p:nvSpPr>
          <p:spPr>
            <a:xfrm>
              <a:off x="585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6" name="Rectangle 965"/>
            <p:cNvSpPr>
              <a:spLocks noChangeAspect="1"/>
            </p:cNvSpPr>
            <p:nvPr/>
          </p:nvSpPr>
          <p:spPr>
            <a:xfrm>
              <a:off x="6038080"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67" name="Group 966"/>
          <p:cNvGrpSpPr/>
          <p:nvPr/>
        </p:nvGrpSpPr>
        <p:grpSpPr>
          <a:xfrm>
            <a:off x="6413989" y="2523566"/>
            <a:ext cx="3046334" cy="2589655"/>
            <a:chOff x="6940056" y="2241187"/>
            <a:chExt cx="3600000" cy="3060320"/>
          </a:xfrm>
          <a:solidFill>
            <a:schemeClr val="accent3"/>
          </a:solidFill>
        </p:grpSpPr>
        <p:sp>
          <p:nvSpPr>
            <p:cNvPr id="968" name="Rectangle 967"/>
            <p:cNvSpPr>
              <a:spLocks noChangeAspect="1"/>
            </p:cNvSpPr>
            <p:nvPr/>
          </p:nvSpPr>
          <p:spPr>
            <a:xfrm>
              <a:off x="74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69" name="Rectangle 968"/>
            <p:cNvSpPr>
              <a:spLocks noChangeAspect="1"/>
            </p:cNvSpPr>
            <p:nvPr/>
          </p:nvSpPr>
          <p:spPr>
            <a:xfrm>
              <a:off x="76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0" name="Rectangle 969"/>
            <p:cNvSpPr>
              <a:spLocks noChangeAspect="1"/>
            </p:cNvSpPr>
            <p:nvPr/>
          </p:nvSpPr>
          <p:spPr>
            <a:xfrm>
              <a:off x="78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1" name="Rectangle 970"/>
            <p:cNvSpPr>
              <a:spLocks noChangeAspect="1"/>
            </p:cNvSpPr>
            <p:nvPr/>
          </p:nvSpPr>
          <p:spPr>
            <a:xfrm>
              <a:off x="80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2" name="Rectangle 971"/>
            <p:cNvSpPr>
              <a:spLocks noChangeAspect="1"/>
            </p:cNvSpPr>
            <p:nvPr/>
          </p:nvSpPr>
          <p:spPr>
            <a:xfrm>
              <a:off x="82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3" name="Rectangle 972"/>
            <p:cNvSpPr>
              <a:spLocks noChangeAspect="1"/>
            </p:cNvSpPr>
            <p:nvPr/>
          </p:nvSpPr>
          <p:spPr>
            <a:xfrm>
              <a:off x="83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4" name="Rectangle 973"/>
            <p:cNvSpPr>
              <a:spLocks noChangeAspect="1"/>
            </p:cNvSpPr>
            <p:nvPr/>
          </p:nvSpPr>
          <p:spPr>
            <a:xfrm>
              <a:off x="85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5" name="Rectangle 974"/>
            <p:cNvSpPr>
              <a:spLocks noChangeAspect="1"/>
            </p:cNvSpPr>
            <p:nvPr/>
          </p:nvSpPr>
          <p:spPr>
            <a:xfrm>
              <a:off x="87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6" name="Rectangle 975"/>
            <p:cNvSpPr>
              <a:spLocks noChangeAspect="1"/>
            </p:cNvSpPr>
            <p:nvPr/>
          </p:nvSpPr>
          <p:spPr>
            <a:xfrm>
              <a:off x="89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7" name="Rectangle 976"/>
            <p:cNvSpPr>
              <a:spLocks noChangeAspect="1"/>
            </p:cNvSpPr>
            <p:nvPr/>
          </p:nvSpPr>
          <p:spPr>
            <a:xfrm>
              <a:off x="910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8" name="Rectangle 977"/>
            <p:cNvSpPr>
              <a:spLocks noChangeAspect="1"/>
            </p:cNvSpPr>
            <p:nvPr/>
          </p:nvSpPr>
          <p:spPr>
            <a:xfrm>
              <a:off x="928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9" name="Rectangle 978"/>
            <p:cNvSpPr>
              <a:spLocks noChangeAspect="1"/>
            </p:cNvSpPr>
            <p:nvPr/>
          </p:nvSpPr>
          <p:spPr>
            <a:xfrm>
              <a:off x="946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0" name="Rectangle 979"/>
            <p:cNvSpPr>
              <a:spLocks noChangeAspect="1"/>
            </p:cNvSpPr>
            <p:nvPr/>
          </p:nvSpPr>
          <p:spPr>
            <a:xfrm>
              <a:off x="964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1" name="Rectangle 980"/>
            <p:cNvSpPr>
              <a:spLocks noChangeAspect="1"/>
            </p:cNvSpPr>
            <p:nvPr/>
          </p:nvSpPr>
          <p:spPr>
            <a:xfrm>
              <a:off x="9820056" y="29612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2" name="Rectangle 981"/>
            <p:cNvSpPr>
              <a:spLocks noChangeAspect="1"/>
            </p:cNvSpPr>
            <p:nvPr/>
          </p:nvSpPr>
          <p:spPr>
            <a:xfrm>
              <a:off x="1000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3" name="Rectangle 982"/>
            <p:cNvSpPr>
              <a:spLocks noChangeAspect="1"/>
            </p:cNvSpPr>
            <p:nvPr/>
          </p:nvSpPr>
          <p:spPr>
            <a:xfrm>
              <a:off x="10180056" y="296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4" name="Rectangle 983"/>
            <p:cNvSpPr>
              <a:spLocks noChangeAspect="1"/>
            </p:cNvSpPr>
            <p:nvPr/>
          </p:nvSpPr>
          <p:spPr>
            <a:xfrm>
              <a:off x="71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5" name="Rectangle 984"/>
            <p:cNvSpPr>
              <a:spLocks noChangeAspect="1"/>
            </p:cNvSpPr>
            <p:nvPr/>
          </p:nvSpPr>
          <p:spPr>
            <a:xfrm>
              <a:off x="73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6" name="Rectangle 985"/>
            <p:cNvSpPr>
              <a:spLocks noChangeAspect="1"/>
            </p:cNvSpPr>
            <p:nvPr/>
          </p:nvSpPr>
          <p:spPr>
            <a:xfrm>
              <a:off x="74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7" name="Rectangle 986"/>
            <p:cNvSpPr>
              <a:spLocks noChangeAspect="1"/>
            </p:cNvSpPr>
            <p:nvPr/>
          </p:nvSpPr>
          <p:spPr>
            <a:xfrm>
              <a:off x="76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8" name="Rectangle 987"/>
            <p:cNvSpPr>
              <a:spLocks noChangeAspect="1"/>
            </p:cNvSpPr>
            <p:nvPr/>
          </p:nvSpPr>
          <p:spPr>
            <a:xfrm>
              <a:off x="78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9" name="Rectangle 988"/>
            <p:cNvSpPr>
              <a:spLocks noChangeAspect="1"/>
            </p:cNvSpPr>
            <p:nvPr/>
          </p:nvSpPr>
          <p:spPr>
            <a:xfrm>
              <a:off x="80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0" name="Rectangle 989"/>
            <p:cNvSpPr>
              <a:spLocks noChangeAspect="1"/>
            </p:cNvSpPr>
            <p:nvPr/>
          </p:nvSpPr>
          <p:spPr>
            <a:xfrm>
              <a:off x="82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1" name="Rectangle 990"/>
            <p:cNvSpPr>
              <a:spLocks noChangeAspect="1"/>
            </p:cNvSpPr>
            <p:nvPr/>
          </p:nvSpPr>
          <p:spPr>
            <a:xfrm>
              <a:off x="83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2" name="Rectangle 991"/>
            <p:cNvSpPr>
              <a:spLocks noChangeAspect="1"/>
            </p:cNvSpPr>
            <p:nvPr/>
          </p:nvSpPr>
          <p:spPr>
            <a:xfrm>
              <a:off x="85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3" name="Rectangle 992"/>
            <p:cNvSpPr>
              <a:spLocks noChangeAspect="1"/>
            </p:cNvSpPr>
            <p:nvPr/>
          </p:nvSpPr>
          <p:spPr>
            <a:xfrm>
              <a:off x="87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4" name="Rectangle 993"/>
            <p:cNvSpPr>
              <a:spLocks noChangeAspect="1"/>
            </p:cNvSpPr>
            <p:nvPr/>
          </p:nvSpPr>
          <p:spPr>
            <a:xfrm>
              <a:off x="89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5" name="Rectangle 994"/>
            <p:cNvSpPr>
              <a:spLocks noChangeAspect="1"/>
            </p:cNvSpPr>
            <p:nvPr/>
          </p:nvSpPr>
          <p:spPr>
            <a:xfrm>
              <a:off x="910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6" name="Rectangle 995"/>
            <p:cNvSpPr>
              <a:spLocks noChangeAspect="1"/>
            </p:cNvSpPr>
            <p:nvPr/>
          </p:nvSpPr>
          <p:spPr>
            <a:xfrm>
              <a:off x="928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7" name="Rectangle 996"/>
            <p:cNvSpPr>
              <a:spLocks noChangeAspect="1"/>
            </p:cNvSpPr>
            <p:nvPr/>
          </p:nvSpPr>
          <p:spPr>
            <a:xfrm>
              <a:off x="946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8" name="Rectangle 997"/>
            <p:cNvSpPr>
              <a:spLocks noChangeAspect="1"/>
            </p:cNvSpPr>
            <p:nvPr/>
          </p:nvSpPr>
          <p:spPr>
            <a:xfrm>
              <a:off x="964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9" name="Rectangle 998"/>
            <p:cNvSpPr>
              <a:spLocks noChangeAspect="1"/>
            </p:cNvSpPr>
            <p:nvPr/>
          </p:nvSpPr>
          <p:spPr>
            <a:xfrm>
              <a:off x="9820056" y="31412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0" name="Rectangle 999"/>
            <p:cNvSpPr>
              <a:spLocks noChangeAspect="1"/>
            </p:cNvSpPr>
            <p:nvPr/>
          </p:nvSpPr>
          <p:spPr>
            <a:xfrm>
              <a:off x="1000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1" name="Rectangle 1000"/>
            <p:cNvSpPr>
              <a:spLocks noChangeAspect="1"/>
            </p:cNvSpPr>
            <p:nvPr/>
          </p:nvSpPr>
          <p:spPr>
            <a:xfrm>
              <a:off x="1018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2" name="Rectangle 1001"/>
            <p:cNvSpPr>
              <a:spLocks noChangeAspect="1"/>
            </p:cNvSpPr>
            <p:nvPr/>
          </p:nvSpPr>
          <p:spPr>
            <a:xfrm>
              <a:off x="10360056" y="314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3" name="Rectangle 1002"/>
            <p:cNvSpPr>
              <a:spLocks noChangeAspect="1"/>
            </p:cNvSpPr>
            <p:nvPr/>
          </p:nvSpPr>
          <p:spPr>
            <a:xfrm>
              <a:off x="73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4" name="Rectangle 1003"/>
            <p:cNvSpPr>
              <a:spLocks noChangeAspect="1"/>
            </p:cNvSpPr>
            <p:nvPr/>
          </p:nvSpPr>
          <p:spPr>
            <a:xfrm>
              <a:off x="74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5" name="Rectangle 1004"/>
            <p:cNvSpPr>
              <a:spLocks noChangeAspect="1"/>
            </p:cNvSpPr>
            <p:nvPr/>
          </p:nvSpPr>
          <p:spPr>
            <a:xfrm>
              <a:off x="76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6" name="Rectangle 1005"/>
            <p:cNvSpPr>
              <a:spLocks noChangeAspect="1"/>
            </p:cNvSpPr>
            <p:nvPr/>
          </p:nvSpPr>
          <p:spPr>
            <a:xfrm>
              <a:off x="78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7" name="Rectangle 1006"/>
            <p:cNvSpPr>
              <a:spLocks noChangeAspect="1"/>
            </p:cNvSpPr>
            <p:nvPr/>
          </p:nvSpPr>
          <p:spPr>
            <a:xfrm>
              <a:off x="80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8" name="Rectangle 1007"/>
            <p:cNvSpPr>
              <a:spLocks noChangeAspect="1"/>
            </p:cNvSpPr>
            <p:nvPr/>
          </p:nvSpPr>
          <p:spPr>
            <a:xfrm>
              <a:off x="82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9" name="Rectangle 1008"/>
            <p:cNvSpPr>
              <a:spLocks noChangeAspect="1"/>
            </p:cNvSpPr>
            <p:nvPr/>
          </p:nvSpPr>
          <p:spPr>
            <a:xfrm>
              <a:off x="83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0" name="Rectangle 1009"/>
            <p:cNvSpPr>
              <a:spLocks noChangeAspect="1"/>
            </p:cNvSpPr>
            <p:nvPr/>
          </p:nvSpPr>
          <p:spPr>
            <a:xfrm>
              <a:off x="85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1" name="Rectangle 1010"/>
            <p:cNvSpPr>
              <a:spLocks noChangeAspect="1"/>
            </p:cNvSpPr>
            <p:nvPr/>
          </p:nvSpPr>
          <p:spPr>
            <a:xfrm>
              <a:off x="87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2" name="Rectangle 1011"/>
            <p:cNvSpPr>
              <a:spLocks noChangeAspect="1"/>
            </p:cNvSpPr>
            <p:nvPr/>
          </p:nvSpPr>
          <p:spPr>
            <a:xfrm>
              <a:off x="892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3" name="Rectangle 1012"/>
            <p:cNvSpPr>
              <a:spLocks noChangeAspect="1"/>
            </p:cNvSpPr>
            <p:nvPr/>
          </p:nvSpPr>
          <p:spPr>
            <a:xfrm>
              <a:off x="91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4" name="Rectangle 1013"/>
            <p:cNvSpPr>
              <a:spLocks noChangeAspect="1"/>
            </p:cNvSpPr>
            <p:nvPr/>
          </p:nvSpPr>
          <p:spPr>
            <a:xfrm>
              <a:off x="928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5" name="Rectangle 1014"/>
            <p:cNvSpPr>
              <a:spLocks noChangeAspect="1"/>
            </p:cNvSpPr>
            <p:nvPr/>
          </p:nvSpPr>
          <p:spPr>
            <a:xfrm>
              <a:off x="946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6" name="Rectangle 1015"/>
            <p:cNvSpPr>
              <a:spLocks noChangeAspect="1"/>
            </p:cNvSpPr>
            <p:nvPr/>
          </p:nvSpPr>
          <p:spPr>
            <a:xfrm>
              <a:off x="964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7" name="Rectangle 1016"/>
            <p:cNvSpPr>
              <a:spLocks noChangeAspect="1"/>
            </p:cNvSpPr>
            <p:nvPr/>
          </p:nvSpPr>
          <p:spPr>
            <a:xfrm>
              <a:off x="10000056" y="33213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8" name="Rectangle 1017"/>
            <p:cNvSpPr>
              <a:spLocks noChangeAspect="1"/>
            </p:cNvSpPr>
            <p:nvPr/>
          </p:nvSpPr>
          <p:spPr>
            <a:xfrm>
              <a:off x="73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9" name="Rectangle 1018"/>
            <p:cNvSpPr>
              <a:spLocks noChangeAspect="1"/>
            </p:cNvSpPr>
            <p:nvPr/>
          </p:nvSpPr>
          <p:spPr>
            <a:xfrm>
              <a:off x="74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0" name="Rectangle 1019"/>
            <p:cNvSpPr>
              <a:spLocks noChangeAspect="1"/>
            </p:cNvSpPr>
            <p:nvPr/>
          </p:nvSpPr>
          <p:spPr>
            <a:xfrm>
              <a:off x="7660056" y="350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1" name="Rectangle 1020"/>
            <p:cNvSpPr>
              <a:spLocks noChangeAspect="1"/>
            </p:cNvSpPr>
            <p:nvPr/>
          </p:nvSpPr>
          <p:spPr>
            <a:xfrm>
              <a:off x="78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2" name="Rectangle 1021"/>
            <p:cNvSpPr>
              <a:spLocks noChangeAspect="1"/>
            </p:cNvSpPr>
            <p:nvPr/>
          </p:nvSpPr>
          <p:spPr>
            <a:xfrm>
              <a:off x="80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3" name="Rectangle 1022"/>
            <p:cNvSpPr>
              <a:spLocks noChangeAspect="1"/>
            </p:cNvSpPr>
            <p:nvPr/>
          </p:nvSpPr>
          <p:spPr>
            <a:xfrm>
              <a:off x="82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4" name="Rectangle 1023"/>
            <p:cNvSpPr>
              <a:spLocks noChangeAspect="1"/>
            </p:cNvSpPr>
            <p:nvPr/>
          </p:nvSpPr>
          <p:spPr>
            <a:xfrm>
              <a:off x="83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5" name="Rectangle 1024"/>
            <p:cNvSpPr>
              <a:spLocks noChangeAspect="1"/>
            </p:cNvSpPr>
            <p:nvPr/>
          </p:nvSpPr>
          <p:spPr>
            <a:xfrm>
              <a:off x="85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6" name="Rectangle 1025"/>
            <p:cNvSpPr>
              <a:spLocks noChangeAspect="1"/>
            </p:cNvSpPr>
            <p:nvPr/>
          </p:nvSpPr>
          <p:spPr>
            <a:xfrm>
              <a:off x="874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7" name="Rectangle 1026"/>
            <p:cNvSpPr>
              <a:spLocks noChangeAspect="1"/>
            </p:cNvSpPr>
            <p:nvPr/>
          </p:nvSpPr>
          <p:spPr>
            <a:xfrm>
              <a:off x="892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8" name="Rectangle 1027"/>
            <p:cNvSpPr>
              <a:spLocks noChangeAspect="1"/>
            </p:cNvSpPr>
            <p:nvPr/>
          </p:nvSpPr>
          <p:spPr>
            <a:xfrm>
              <a:off x="91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9" name="Rectangle 1028"/>
            <p:cNvSpPr>
              <a:spLocks noChangeAspect="1"/>
            </p:cNvSpPr>
            <p:nvPr/>
          </p:nvSpPr>
          <p:spPr>
            <a:xfrm>
              <a:off x="928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0" name="Rectangle 1029"/>
            <p:cNvSpPr>
              <a:spLocks noChangeAspect="1"/>
            </p:cNvSpPr>
            <p:nvPr/>
          </p:nvSpPr>
          <p:spPr>
            <a:xfrm>
              <a:off x="946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1" name="Rectangle 1030"/>
            <p:cNvSpPr>
              <a:spLocks noChangeAspect="1"/>
            </p:cNvSpPr>
            <p:nvPr/>
          </p:nvSpPr>
          <p:spPr>
            <a:xfrm>
              <a:off x="10000056" y="35013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2" name="Rectangle 1031"/>
            <p:cNvSpPr>
              <a:spLocks noChangeAspect="1"/>
            </p:cNvSpPr>
            <p:nvPr/>
          </p:nvSpPr>
          <p:spPr>
            <a:xfrm>
              <a:off x="73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3" name="Rectangle 1032"/>
            <p:cNvSpPr>
              <a:spLocks noChangeAspect="1"/>
            </p:cNvSpPr>
            <p:nvPr/>
          </p:nvSpPr>
          <p:spPr>
            <a:xfrm>
              <a:off x="74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4" name="Rectangle 1033"/>
            <p:cNvSpPr>
              <a:spLocks noChangeAspect="1"/>
            </p:cNvSpPr>
            <p:nvPr/>
          </p:nvSpPr>
          <p:spPr>
            <a:xfrm>
              <a:off x="7660056" y="368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5" name="Rectangle 1034"/>
            <p:cNvSpPr>
              <a:spLocks noChangeAspect="1"/>
            </p:cNvSpPr>
            <p:nvPr/>
          </p:nvSpPr>
          <p:spPr>
            <a:xfrm>
              <a:off x="78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6" name="Rectangle 1035"/>
            <p:cNvSpPr>
              <a:spLocks noChangeAspect="1"/>
            </p:cNvSpPr>
            <p:nvPr/>
          </p:nvSpPr>
          <p:spPr>
            <a:xfrm>
              <a:off x="80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7" name="Rectangle 1036"/>
            <p:cNvSpPr>
              <a:spLocks noChangeAspect="1"/>
            </p:cNvSpPr>
            <p:nvPr/>
          </p:nvSpPr>
          <p:spPr>
            <a:xfrm>
              <a:off x="82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8" name="Rectangle 1037"/>
            <p:cNvSpPr>
              <a:spLocks noChangeAspect="1"/>
            </p:cNvSpPr>
            <p:nvPr/>
          </p:nvSpPr>
          <p:spPr>
            <a:xfrm>
              <a:off x="83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9" name="Rectangle 1038"/>
            <p:cNvSpPr>
              <a:spLocks noChangeAspect="1"/>
            </p:cNvSpPr>
            <p:nvPr/>
          </p:nvSpPr>
          <p:spPr>
            <a:xfrm>
              <a:off x="856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0" name="Rectangle 1039"/>
            <p:cNvSpPr>
              <a:spLocks noChangeAspect="1"/>
            </p:cNvSpPr>
            <p:nvPr/>
          </p:nvSpPr>
          <p:spPr>
            <a:xfrm>
              <a:off x="874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1" name="Rectangle 1040"/>
            <p:cNvSpPr>
              <a:spLocks noChangeAspect="1"/>
            </p:cNvSpPr>
            <p:nvPr/>
          </p:nvSpPr>
          <p:spPr>
            <a:xfrm>
              <a:off x="89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2" name="Rectangle 1041"/>
            <p:cNvSpPr>
              <a:spLocks noChangeAspect="1"/>
            </p:cNvSpPr>
            <p:nvPr/>
          </p:nvSpPr>
          <p:spPr>
            <a:xfrm>
              <a:off x="910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3" name="Rectangle 1042"/>
            <p:cNvSpPr>
              <a:spLocks noChangeAspect="1"/>
            </p:cNvSpPr>
            <p:nvPr/>
          </p:nvSpPr>
          <p:spPr>
            <a:xfrm>
              <a:off x="928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4" name="Rectangle 1043"/>
            <p:cNvSpPr>
              <a:spLocks noChangeAspect="1"/>
            </p:cNvSpPr>
            <p:nvPr/>
          </p:nvSpPr>
          <p:spPr>
            <a:xfrm>
              <a:off x="9820056" y="36813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5" name="Rectangle 1044"/>
            <p:cNvSpPr>
              <a:spLocks noChangeAspect="1"/>
            </p:cNvSpPr>
            <p:nvPr/>
          </p:nvSpPr>
          <p:spPr>
            <a:xfrm>
              <a:off x="73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6" name="Rectangle 1045"/>
            <p:cNvSpPr>
              <a:spLocks noChangeAspect="1"/>
            </p:cNvSpPr>
            <p:nvPr/>
          </p:nvSpPr>
          <p:spPr>
            <a:xfrm>
              <a:off x="74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7" name="Rectangle 1046"/>
            <p:cNvSpPr>
              <a:spLocks noChangeAspect="1"/>
            </p:cNvSpPr>
            <p:nvPr/>
          </p:nvSpPr>
          <p:spPr>
            <a:xfrm>
              <a:off x="76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8" name="Rectangle 1047"/>
            <p:cNvSpPr>
              <a:spLocks noChangeAspect="1"/>
            </p:cNvSpPr>
            <p:nvPr/>
          </p:nvSpPr>
          <p:spPr>
            <a:xfrm>
              <a:off x="78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9" name="Rectangle 1048"/>
            <p:cNvSpPr>
              <a:spLocks noChangeAspect="1"/>
            </p:cNvSpPr>
            <p:nvPr/>
          </p:nvSpPr>
          <p:spPr>
            <a:xfrm>
              <a:off x="80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0" name="Rectangle 1049"/>
            <p:cNvSpPr>
              <a:spLocks noChangeAspect="1"/>
            </p:cNvSpPr>
            <p:nvPr/>
          </p:nvSpPr>
          <p:spPr>
            <a:xfrm>
              <a:off x="82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1" name="Rectangle 1050"/>
            <p:cNvSpPr>
              <a:spLocks noChangeAspect="1"/>
            </p:cNvSpPr>
            <p:nvPr/>
          </p:nvSpPr>
          <p:spPr>
            <a:xfrm>
              <a:off x="838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2" name="Rectangle 1051"/>
            <p:cNvSpPr>
              <a:spLocks noChangeAspect="1"/>
            </p:cNvSpPr>
            <p:nvPr/>
          </p:nvSpPr>
          <p:spPr>
            <a:xfrm>
              <a:off x="856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3" name="Rectangle 1052"/>
            <p:cNvSpPr>
              <a:spLocks noChangeAspect="1"/>
            </p:cNvSpPr>
            <p:nvPr/>
          </p:nvSpPr>
          <p:spPr>
            <a:xfrm>
              <a:off x="874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4" name="Rectangle 1053"/>
            <p:cNvSpPr>
              <a:spLocks noChangeAspect="1"/>
            </p:cNvSpPr>
            <p:nvPr/>
          </p:nvSpPr>
          <p:spPr>
            <a:xfrm>
              <a:off x="892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5" name="Rectangle 1054"/>
            <p:cNvSpPr>
              <a:spLocks noChangeAspect="1"/>
            </p:cNvSpPr>
            <p:nvPr/>
          </p:nvSpPr>
          <p:spPr>
            <a:xfrm>
              <a:off x="9100056" y="38613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6" name="Rectangle 1055"/>
            <p:cNvSpPr>
              <a:spLocks noChangeAspect="1"/>
            </p:cNvSpPr>
            <p:nvPr/>
          </p:nvSpPr>
          <p:spPr>
            <a:xfrm>
              <a:off x="69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7" name="Rectangle 1056"/>
            <p:cNvSpPr>
              <a:spLocks noChangeAspect="1"/>
            </p:cNvSpPr>
            <p:nvPr/>
          </p:nvSpPr>
          <p:spPr>
            <a:xfrm>
              <a:off x="71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8" name="Rectangle 1057"/>
            <p:cNvSpPr>
              <a:spLocks noChangeAspect="1"/>
            </p:cNvSpPr>
            <p:nvPr/>
          </p:nvSpPr>
          <p:spPr>
            <a:xfrm>
              <a:off x="73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9" name="Rectangle 1058"/>
            <p:cNvSpPr>
              <a:spLocks noChangeAspect="1"/>
            </p:cNvSpPr>
            <p:nvPr/>
          </p:nvSpPr>
          <p:spPr>
            <a:xfrm>
              <a:off x="74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0" name="Rectangle 1059"/>
            <p:cNvSpPr>
              <a:spLocks noChangeAspect="1"/>
            </p:cNvSpPr>
            <p:nvPr/>
          </p:nvSpPr>
          <p:spPr>
            <a:xfrm>
              <a:off x="76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1" name="Rectangle 1060"/>
            <p:cNvSpPr>
              <a:spLocks noChangeAspect="1"/>
            </p:cNvSpPr>
            <p:nvPr/>
          </p:nvSpPr>
          <p:spPr>
            <a:xfrm>
              <a:off x="78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2" name="Rectangle 1061"/>
            <p:cNvSpPr>
              <a:spLocks noChangeAspect="1"/>
            </p:cNvSpPr>
            <p:nvPr/>
          </p:nvSpPr>
          <p:spPr>
            <a:xfrm>
              <a:off x="80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3" name="Rectangle 1062"/>
            <p:cNvSpPr>
              <a:spLocks noChangeAspect="1"/>
            </p:cNvSpPr>
            <p:nvPr/>
          </p:nvSpPr>
          <p:spPr>
            <a:xfrm>
              <a:off x="820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4" name="Rectangle 1063"/>
            <p:cNvSpPr>
              <a:spLocks noChangeAspect="1"/>
            </p:cNvSpPr>
            <p:nvPr/>
          </p:nvSpPr>
          <p:spPr>
            <a:xfrm>
              <a:off x="838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5" name="Rectangle 1064"/>
            <p:cNvSpPr>
              <a:spLocks noChangeAspect="1"/>
            </p:cNvSpPr>
            <p:nvPr/>
          </p:nvSpPr>
          <p:spPr>
            <a:xfrm>
              <a:off x="856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6" name="Rectangle 1065"/>
            <p:cNvSpPr>
              <a:spLocks noChangeAspect="1"/>
            </p:cNvSpPr>
            <p:nvPr/>
          </p:nvSpPr>
          <p:spPr>
            <a:xfrm>
              <a:off x="874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7" name="Rectangle 1066"/>
            <p:cNvSpPr>
              <a:spLocks noChangeAspect="1"/>
            </p:cNvSpPr>
            <p:nvPr/>
          </p:nvSpPr>
          <p:spPr>
            <a:xfrm>
              <a:off x="8920056" y="40413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8" name="Rectangle 1067"/>
            <p:cNvSpPr>
              <a:spLocks noChangeAspect="1"/>
            </p:cNvSpPr>
            <p:nvPr/>
          </p:nvSpPr>
          <p:spPr>
            <a:xfrm>
              <a:off x="69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9" name="Rectangle 1068"/>
            <p:cNvSpPr>
              <a:spLocks noChangeAspect="1"/>
            </p:cNvSpPr>
            <p:nvPr/>
          </p:nvSpPr>
          <p:spPr>
            <a:xfrm>
              <a:off x="71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0" name="Rectangle 1069"/>
            <p:cNvSpPr>
              <a:spLocks noChangeAspect="1"/>
            </p:cNvSpPr>
            <p:nvPr/>
          </p:nvSpPr>
          <p:spPr>
            <a:xfrm>
              <a:off x="74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1" name="Rectangle 1070"/>
            <p:cNvSpPr>
              <a:spLocks noChangeAspect="1"/>
            </p:cNvSpPr>
            <p:nvPr/>
          </p:nvSpPr>
          <p:spPr>
            <a:xfrm>
              <a:off x="76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2" name="Rectangle 1071"/>
            <p:cNvSpPr>
              <a:spLocks noChangeAspect="1"/>
            </p:cNvSpPr>
            <p:nvPr/>
          </p:nvSpPr>
          <p:spPr>
            <a:xfrm>
              <a:off x="78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3" name="Rectangle 1072"/>
            <p:cNvSpPr>
              <a:spLocks noChangeAspect="1"/>
            </p:cNvSpPr>
            <p:nvPr/>
          </p:nvSpPr>
          <p:spPr>
            <a:xfrm>
              <a:off x="80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4" name="Rectangle 1073"/>
            <p:cNvSpPr>
              <a:spLocks noChangeAspect="1"/>
            </p:cNvSpPr>
            <p:nvPr/>
          </p:nvSpPr>
          <p:spPr>
            <a:xfrm>
              <a:off x="820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5" name="Rectangle 1074"/>
            <p:cNvSpPr>
              <a:spLocks noChangeAspect="1"/>
            </p:cNvSpPr>
            <p:nvPr/>
          </p:nvSpPr>
          <p:spPr>
            <a:xfrm>
              <a:off x="838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6" name="Rectangle 1075"/>
            <p:cNvSpPr>
              <a:spLocks noChangeAspect="1"/>
            </p:cNvSpPr>
            <p:nvPr/>
          </p:nvSpPr>
          <p:spPr>
            <a:xfrm>
              <a:off x="856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7" name="Rectangle 1076"/>
            <p:cNvSpPr>
              <a:spLocks noChangeAspect="1"/>
            </p:cNvSpPr>
            <p:nvPr/>
          </p:nvSpPr>
          <p:spPr>
            <a:xfrm>
              <a:off x="874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8" name="Rectangle 1077"/>
            <p:cNvSpPr>
              <a:spLocks noChangeAspect="1"/>
            </p:cNvSpPr>
            <p:nvPr/>
          </p:nvSpPr>
          <p:spPr>
            <a:xfrm>
              <a:off x="8920056" y="42214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9" name="Rectangle 1078"/>
            <p:cNvSpPr>
              <a:spLocks noChangeAspect="1"/>
            </p:cNvSpPr>
            <p:nvPr/>
          </p:nvSpPr>
          <p:spPr>
            <a:xfrm>
              <a:off x="71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0" name="Rectangle 1079"/>
            <p:cNvSpPr>
              <a:spLocks noChangeAspect="1"/>
            </p:cNvSpPr>
            <p:nvPr/>
          </p:nvSpPr>
          <p:spPr>
            <a:xfrm>
              <a:off x="73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1" name="Rectangle 1080"/>
            <p:cNvSpPr>
              <a:spLocks noChangeAspect="1"/>
            </p:cNvSpPr>
            <p:nvPr/>
          </p:nvSpPr>
          <p:spPr>
            <a:xfrm>
              <a:off x="78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2" name="Rectangle 1081"/>
            <p:cNvSpPr>
              <a:spLocks noChangeAspect="1"/>
            </p:cNvSpPr>
            <p:nvPr/>
          </p:nvSpPr>
          <p:spPr>
            <a:xfrm>
              <a:off x="802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3" name="Rectangle 1082"/>
            <p:cNvSpPr>
              <a:spLocks noChangeAspect="1"/>
            </p:cNvSpPr>
            <p:nvPr/>
          </p:nvSpPr>
          <p:spPr>
            <a:xfrm>
              <a:off x="820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4" name="Rectangle 1083"/>
            <p:cNvSpPr>
              <a:spLocks noChangeAspect="1"/>
            </p:cNvSpPr>
            <p:nvPr/>
          </p:nvSpPr>
          <p:spPr>
            <a:xfrm>
              <a:off x="838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5" name="Rectangle 1084"/>
            <p:cNvSpPr>
              <a:spLocks noChangeAspect="1"/>
            </p:cNvSpPr>
            <p:nvPr/>
          </p:nvSpPr>
          <p:spPr>
            <a:xfrm>
              <a:off x="856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6" name="Rectangle 1085"/>
            <p:cNvSpPr>
              <a:spLocks noChangeAspect="1"/>
            </p:cNvSpPr>
            <p:nvPr/>
          </p:nvSpPr>
          <p:spPr>
            <a:xfrm>
              <a:off x="8740056" y="44014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7" name="Rectangle 1086"/>
            <p:cNvSpPr>
              <a:spLocks noChangeAspect="1"/>
            </p:cNvSpPr>
            <p:nvPr/>
          </p:nvSpPr>
          <p:spPr>
            <a:xfrm>
              <a:off x="78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8" name="Rectangle 1087"/>
            <p:cNvSpPr>
              <a:spLocks noChangeAspect="1"/>
            </p:cNvSpPr>
            <p:nvPr/>
          </p:nvSpPr>
          <p:spPr>
            <a:xfrm>
              <a:off x="802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89" name="Rectangle 1088"/>
            <p:cNvSpPr>
              <a:spLocks noChangeAspect="1"/>
            </p:cNvSpPr>
            <p:nvPr/>
          </p:nvSpPr>
          <p:spPr>
            <a:xfrm>
              <a:off x="856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0" name="Rectangle 1089"/>
            <p:cNvSpPr>
              <a:spLocks noChangeAspect="1"/>
            </p:cNvSpPr>
            <p:nvPr/>
          </p:nvSpPr>
          <p:spPr>
            <a:xfrm>
              <a:off x="8740056" y="45814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1" name="Rectangle 1090"/>
            <p:cNvSpPr>
              <a:spLocks noChangeAspect="1"/>
            </p:cNvSpPr>
            <p:nvPr/>
          </p:nvSpPr>
          <p:spPr>
            <a:xfrm>
              <a:off x="802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2" name="Rectangle 1091"/>
            <p:cNvSpPr>
              <a:spLocks noChangeAspect="1"/>
            </p:cNvSpPr>
            <p:nvPr/>
          </p:nvSpPr>
          <p:spPr>
            <a:xfrm>
              <a:off x="856005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3" name="Rectangle 1092"/>
            <p:cNvSpPr>
              <a:spLocks noChangeAspect="1"/>
            </p:cNvSpPr>
            <p:nvPr/>
          </p:nvSpPr>
          <p:spPr>
            <a:xfrm>
              <a:off x="874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4" name="Rectangle 1093"/>
            <p:cNvSpPr>
              <a:spLocks noChangeAspect="1"/>
            </p:cNvSpPr>
            <p:nvPr/>
          </p:nvSpPr>
          <p:spPr>
            <a:xfrm>
              <a:off x="892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5" name="Rectangle 1094"/>
            <p:cNvSpPr>
              <a:spLocks noChangeAspect="1"/>
            </p:cNvSpPr>
            <p:nvPr/>
          </p:nvSpPr>
          <p:spPr>
            <a:xfrm>
              <a:off x="76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6" name="Rectangle 1095"/>
            <p:cNvSpPr>
              <a:spLocks noChangeAspect="1"/>
            </p:cNvSpPr>
            <p:nvPr/>
          </p:nvSpPr>
          <p:spPr>
            <a:xfrm>
              <a:off x="78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7" name="Rectangle 1096"/>
            <p:cNvSpPr>
              <a:spLocks noChangeAspect="1"/>
            </p:cNvSpPr>
            <p:nvPr/>
          </p:nvSpPr>
          <p:spPr>
            <a:xfrm>
              <a:off x="80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8" name="Rectangle 1097"/>
            <p:cNvSpPr>
              <a:spLocks noChangeAspect="1"/>
            </p:cNvSpPr>
            <p:nvPr/>
          </p:nvSpPr>
          <p:spPr>
            <a:xfrm>
              <a:off x="82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99" name="Rectangle 1098"/>
            <p:cNvSpPr>
              <a:spLocks noChangeAspect="1"/>
            </p:cNvSpPr>
            <p:nvPr/>
          </p:nvSpPr>
          <p:spPr>
            <a:xfrm>
              <a:off x="83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0" name="Rectangle 1099"/>
            <p:cNvSpPr>
              <a:spLocks noChangeAspect="1"/>
            </p:cNvSpPr>
            <p:nvPr/>
          </p:nvSpPr>
          <p:spPr>
            <a:xfrm>
              <a:off x="85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1" name="Rectangle 1100"/>
            <p:cNvSpPr>
              <a:spLocks noChangeAspect="1"/>
            </p:cNvSpPr>
            <p:nvPr/>
          </p:nvSpPr>
          <p:spPr>
            <a:xfrm>
              <a:off x="87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2" name="Rectangle 1101"/>
            <p:cNvSpPr>
              <a:spLocks noChangeAspect="1"/>
            </p:cNvSpPr>
            <p:nvPr/>
          </p:nvSpPr>
          <p:spPr>
            <a:xfrm>
              <a:off x="89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8" name="Rectangle 1167"/>
            <p:cNvSpPr>
              <a:spLocks noChangeAspect="1"/>
            </p:cNvSpPr>
            <p:nvPr/>
          </p:nvSpPr>
          <p:spPr>
            <a:xfrm>
              <a:off x="910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9" name="Rectangle 1168"/>
            <p:cNvSpPr>
              <a:spLocks noChangeAspect="1"/>
            </p:cNvSpPr>
            <p:nvPr/>
          </p:nvSpPr>
          <p:spPr>
            <a:xfrm>
              <a:off x="928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0" name="Rectangle 1169"/>
            <p:cNvSpPr>
              <a:spLocks noChangeAspect="1"/>
            </p:cNvSpPr>
            <p:nvPr/>
          </p:nvSpPr>
          <p:spPr>
            <a:xfrm>
              <a:off x="946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1" name="Rectangle 1170"/>
            <p:cNvSpPr>
              <a:spLocks noChangeAspect="1"/>
            </p:cNvSpPr>
            <p:nvPr/>
          </p:nvSpPr>
          <p:spPr>
            <a:xfrm>
              <a:off x="964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2" name="Rectangle 1171"/>
            <p:cNvSpPr>
              <a:spLocks noChangeAspect="1"/>
            </p:cNvSpPr>
            <p:nvPr/>
          </p:nvSpPr>
          <p:spPr>
            <a:xfrm>
              <a:off x="9820056" y="278124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3" name="Rectangle 1172"/>
            <p:cNvSpPr>
              <a:spLocks noChangeAspect="1"/>
            </p:cNvSpPr>
            <p:nvPr/>
          </p:nvSpPr>
          <p:spPr>
            <a:xfrm>
              <a:off x="78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4" name="Rectangle 1173"/>
            <p:cNvSpPr>
              <a:spLocks noChangeAspect="1"/>
            </p:cNvSpPr>
            <p:nvPr/>
          </p:nvSpPr>
          <p:spPr>
            <a:xfrm>
              <a:off x="80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5" name="Rectangle 1174"/>
            <p:cNvSpPr>
              <a:spLocks noChangeAspect="1"/>
            </p:cNvSpPr>
            <p:nvPr/>
          </p:nvSpPr>
          <p:spPr>
            <a:xfrm>
              <a:off x="820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6" name="Rectangle 1175"/>
            <p:cNvSpPr>
              <a:spLocks noChangeAspect="1"/>
            </p:cNvSpPr>
            <p:nvPr/>
          </p:nvSpPr>
          <p:spPr>
            <a:xfrm>
              <a:off x="838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7" name="Rectangle 1176"/>
            <p:cNvSpPr>
              <a:spLocks noChangeAspect="1"/>
            </p:cNvSpPr>
            <p:nvPr/>
          </p:nvSpPr>
          <p:spPr>
            <a:xfrm>
              <a:off x="856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8" name="Rectangle 1177"/>
            <p:cNvSpPr>
              <a:spLocks noChangeAspect="1"/>
            </p:cNvSpPr>
            <p:nvPr/>
          </p:nvSpPr>
          <p:spPr>
            <a:xfrm>
              <a:off x="874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9" name="Rectangle 1178"/>
            <p:cNvSpPr>
              <a:spLocks noChangeAspect="1"/>
            </p:cNvSpPr>
            <p:nvPr/>
          </p:nvSpPr>
          <p:spPr>
            <a:xfrm>
              <a:off x="8920056" y="260122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0" name="Rectangle 1179"/>
            <p:cNvSpPr>
              <a:spLocks noChangeAspect="1"/>
            </p:cNvSpPr>
            <p:nvPr/>
          </p:nvSpPr>
          <p:spPr>
            <a:xfrm>
              <a:off x="838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1" name="Rectangle 1180"/>
            <p:cNvSpPr>
              <a:spLocks noChangeAspect="1"/>
            </p:cNvSpPr>
            <p:nvPr/>
          </p:nvSpPr>
          <p:spPr>
            <a:xfrm>
              <a:off x="8560056" y="24212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2" name="Rectangle 1181"/>
            <p:cNvSpPr>
              <a:spLocks noChangeAspect="1"/>
            </p:cNvSpPr>
            <p:nvPr/>
          </p:nvSpPr>
          <p:spPr>
            <a:xfrm>
              <a:off x="8200056" y="22411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3" name="Rectangle 1182"/>
            <p:cNvSpPr>
              <a:spLocks noChangeAspect="1"/>
            </p:cNvSpPr>
            <p:nvPr/>
          </p:nvSpPr>
          <p:spPr>
            <a:xfrm>
              <a:off x="8740056" y="512150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4" name="Rectangle 1183"/>
            <p:cNvSpPr>
              <a:spLocks noChangeAspect="1"/>
            </p:cNvSpPr>
            <p:nvPr/>
          </p:nvSpPr>
          <p:spPr>
            <a:xfrm>
              <a:off x="928374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5" name="Rectangle 1184"/>
            <p:cNvSpPr>
              <a:spLocks noChangeAspect="1"/>
            </p:cNvSpPr>
            <p:nvPr/>
          </p:nvSpPr>
          <p:spPr>
            <a:xfrm>
              <a:off x="9460056" y="494148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6" name="Rectangle 1185"/>
            <p:cNvSpPr>
              <a:spLocks noChangeAspect="1"/>
            </p:cNvSpPr>
            <p:nvPr/>
          </p:nvSpPr>
          <p:spPr>
            <a:xfrm>
              <a:off x="9283746" y="4761467"/>
              <a:ext cx="180000" cy="180000"/>
            </a:xfrm>
            <a:prstGeom prst="star7">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212" name="Group 1211"/>
          <p:cNvGrpSpPr/>
          <p:nvPr/>
        </p:nvGrpSpPr>
        <p:grpSpPr>
          <a:xfrm>
            <a:off x="1506957" y="2126641"/>
            <a:ext cx="3216464" cy="579427"/>
            <a:chOff x="1392530" y="2481978"/>
            <a:chExt cx="3216464" cy="579427"/>
          </a:xfrm>
        </p:grpSpPr>
        <p:cxnSp>
          <p:nvCxnSpPr>
            <p:cNvPr id="1213" name="Straight Connector 1212"/>
            <p:cNvCxnSpPr>
              <a:stCxn id="918" idx="0"/>
            </p:cNvCxnSpPr>
            <p:nvPr/>
          </p:nvCxnSpPr>
          <p:spPr>
            <a:xfrm flipH="1" flipV="1">
              <a:off x="3555062" y="2481979"/>
              <a:ext cx="1053932" cy="57942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4" name="Straight Connector 1213"/>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15" name="TextBox 1214"/>
          <p:cNvSpPr txBox="1"/>
          <p:nvPr/>
        </p:nvSpPr>
        <p:spPr>
          <a:xfrm>
            <a:off x="1960708" y="172653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16" name="TextBox 1215"/>
          <p:cNvSpPr txBox="1"/>
          <p:nvPr/>
        </p:nvSpPr>
        <p:spPr>
          <a:xfrm>
            <a:off x="1605569" y="2132391"/>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17" name="Freeform 99"/>
          <p:cNvSpPr>
            <a:spLocks noEditPoints="1"/>
          </p:cNvSpPr>
          <p:nvPr/>
        </p:nvSpPr>
        <p:spPr bwMode="auto">
          <a:xfrm>
            <a:off x="1706614" y="1704318"/>
            <a:ext cx="252413" cy="338138"/>
          </a:xfrm>
          <a:custGeom>
            <a:avLst/>
            <a:gdLst>
              <a:gd name="T0" fmla="*/ 40 w 44"/>
              <a:gd name="T1" fmla="*/ 23 h 59"/>
              <a:gd name="T2" fmla="*/ 40 w 44"/>
              <a:gd name="T3" fmla="*/ 17 h 59"/>
              <a:gd name="T4" fmla="*/ 22 w 44"/>
              <a:gd name="T5" fmla="*/ 0 h 59"/>
              <a:gd name="T6" fmla="*/ 4 w 44"/>
              <a:gd name="T7" fmla="*/ 17 h 59"/>
              <a:gd name="T8" fmla="*/ 4 w 44"/>
              <a:gd name="T9" fmla="*/ 23 h 59"/>
              <a:gd name="T10" fmla="*/ 0 w 44"/>
              <a:gd name="T11" fmla="*/ 23 h 59"/>
              <a:gd name="T12" fmla="*/ 0 w 44"/>
              <a:gd name="T13" fmla="*/ 59 h 59"/>
              <a:gd name="T14" fmla="*/ 44 w 44"/>
              <a:gd name="T15" fmla="*/ 59 h 59"/>
              <a:gd name="T16" fmla="*/ 44 w 44"/>
              <a:gd name="T17" fmla="*/ 23 h 59"/>
              <a:gd name="T18" fmla="*/ 40 w 44"/>
              <a:gd name="T19" fmla="*/ 23 h 59"/>
              <a:gd name="T20" fmla="*/ 25 w 44"/>
              <a:gd name="T21" fmla="*/ 51 h 59"/>
              <a:gd name="T22" fmla="*/ 18 w 44"/>
              <a:gd name="T23" fmla="*/ 51 h 59"/>
              <a:gd name="T24" fmla="*/ 20 w 44"/>
              <a:gd name="T25" fmla="*/ 42 h 59"/>
              <a:gd name="T26" fmla="*/ 18 w 44"/>
              <a:gd name="T27" fmla="*/ 39 h 59"/>
              <a:gd name="T28" fmla="*/ 21 w 44"/>
              <a:gd name="T29" fmla="*/ 36 h 59"/>
              <a:gd name="T30" fmla="*/ 25 w 44"/>
              <a:gd name="T31" fmla="*/ 39 h 59"/>
              <a:gd name="T32" fmla="*/ 23 w 44"/>
              <a:gd name="T33" fmla="*/ 42 h 59"/>
              <a:gd name="T34" fmla="*/ 25 w 44"/>
              <a:gd name="T35" fmla="*/ 51 h 59"/>
              <a:gd name="T36" fmla="*/ 32 w 44"/>
              <a:gd name="T37" fmla="*/ 23 h 59"/>
              <a:gd name="T38" fmla="*/ 12 w 44"/>
              <a:gd name="T39" fmla="*/ 23 h 59"/>
              <a:gd name="T40" fmla="*/ 12 w 44"/>
              <a:gd name="T41" fmla="*/ 17 h 59"/>
              <a:gd name="T42" fmla="*/ 22 w 44"/>
              <a:gd name="T43" fmla="*/ 8 h 59"/>
              <a:gd name="T44" fmla="*/ 32 w 44"/>
              <a:gd name="T45" fmla="*/ 17 h 59"/>
              <a:gd name="T46" fmla="*/ 32 w 44"/>
              <a:gd name="T47" fmla="*/ 23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 h="59">
                <a:moveTo>
                  <a:pt x="40" y="23"/>
                </a:moveTo>
                <a:cubicBezTo>
                  <a:pt x="40" y="17"/>
                  <a:pt x="40" y="17"/>
                  <a:pt x="40" y="17"/>
                </a:cubicBezTo>
                <a:cubicBezTo>
                  <a:pt x="40" y="8"/>
                  <a:pt x="32" y="0"/>
                  <a:pt x="22" y="0"/>
                </a:cubicBezTo>
                <a:cubicBezTo>
                  <a:pt x="12" y="0"/>
                  <a:pt x="4" y="8"/>
                  <a:pt x="4" y="17"/>
                </a:cubicBezTo>
                <a:cubicBezTo>
                  <a:pt x="4" y="23"/>
                  <a:pt x="4" y="23"/>
                  <a:pt x="4" y="23"/>
                </a:cubicBezTo>
                <a:cubicBezTo>
                  <a:pt x="0" y="23"/>
                  <a:pt x="0" y="23"/>
                  <a:pt x="0" y="23"/>
                </a:cubicBezTo>
                <a:cubicBezTo>
                  <a:pt x="0" y="59"/>
                  <a:pt x="0" y="59"/>
                  <a:pt x="0" y="59"/>
                </a:cubicBezTo>
                <a:cubicBezTo>
                  <a:pt x="44" y="59"/>
                  <a:pt x="44" y="59"/>
                  <a:pt x="44" y="59"/>
                </a:cubicBezTo>
                <a:cubicBezTo>
                  <a:pt x="44" y="23"/>
                  <a:pt x="44" y="23"/>
                  <a:pt x="44" y="23"/>
                </a:cubicBezTo>
                <a:lnTo>
                  <a:pt x="40" y="23"/>
                </a:lnTo>
                <a:close/>
                <a:moveTo>
                  <a:pt x="25" y="51"/>
                </a:moveTo>
                <a:cubicBezTo>
                  <a:pt x="18" y="51"/>
                  <a:pt x="18" y="51"/>
                  <a:pt x="18" y="51"/>
                </a:cubicBezTo>
                <a:cubicBezTo>
                  <a:pt x="20" y="42"/>
                  <a:pt x="20" y="42"/>
                  <a:pt x="20" y="42"/>
                </a:cubicBezTo>
                <a:cubicBezTo>
                  <a:pt x="19" y="41"/>
                  <a:pt x="18" y="40"/>
                  <a:pt x="18" y="39"/>
                </a:cubicBezTo>
                <a:cubicBezTo>
                  <a:pt x="18" y="37"/>
                  <a:pt x="20" y="36"/>
                  <a:pt x="21" y="36"/>
                </a:cubicBezTo>
                <a:cubicBezTo>
                  <a:pt x="23" y="36"/>
                  <a:pt x="25" y="37"/>
                  <a:pt x="25" y="39"/>
                </a:cubicBezTo>
                <a:cubicBezTo>
                  <a:pt x="25" y="40"/>
                  <a:pt x="24" y="41"/>
                  <a:pt x="23" y="42"/>
                </a:cubicBezTo>
                <a:lnTo>
                  <a:pt x="25" y="51"/>
                </a:lnTo>
                <a:close/>
                <a:moveTo>
                  <a:pt x="32" y="23"/>
                </a:moveTo>
                <a:cubicBezTo>
                  <a:pt x="12" y="23"/>
                  <a:pt x="12" y="23"/>
                  <a:pt x="12" y="23"/>
                </a:cubicBezTo>
                <a:cubicBezTo>
                  <a:pt x="12" y="17"/>
                  <a:pt x="12" y="17"/>
                  <a:pt x="12" y="17"/>
                </a:cubicBezTo>
                <a:cubicBezTo>
                  <a:pt x="12" y="12"/>
                  <a:pt x="17" y="8"/>
                  <a:pt x="22" y="8"/>
                </a:cubicBezTo>
                <a:cubicBezTo>
                  <a:pt x="27" y="8"/>
                  <a:pt x="32" y="12"/>
                  <a:pt x="32" y="17"/>
                </a:cubicBezTo>
                <a:lnTo>
                  <a:pt x="32" y="23"/>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218" name="Group 1217"/>
          <p:cNvGrpSpPr/>
          <p:nvPr/>
        </p:nvGrpSpPr>
        <p:grpSpPr>
          <a:xfrm>
            <a:off x="1156124" y="4686405"/>
            <a:ext cx="2835881" cy="375937"/>
            <a:chOff x="1392530" y="2106042"/>
            <a:chExt cx="2835881" cy="375937"/>
          </a:xfrm>
        </p:grpSpPr>
        <p:cxnSp>
          <p:nvCxnSpPr>
            <p:cNvPr id="1219" name="Straight Connector 1218"/>
            <p:cNvCxnSpPr>
              <a:stCxn id="392" idx="5"/>
            </p:cNvCxnSpPr>
            <p:nvPr/>
          </p:nvCxnSpPr>
          <p:spPr>
            <a:xfrm flipH="1">
              <a:off x="3555063" y="2106042"/>
              <a:ext cx="673348" cy="37593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0" name="Straight Connector 1219"/>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21" name="TextBox 1220"/>
          <p:cNvSpPr txBox="1"/>
          <p:nvPr/>
        </p:nvSpPr>
        <p:spPr>
          <a:xfrm>
            <a:off x="1609875" y="4662231"/>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22" name="TextBox 1221"/>
          <p:cNvSpPr txBox="1"/>
          <p:nvPr/>
        </p:nvSpPr>
        <p:spPr>
          <a:xfrm>
            <a:off x="1254736" y="5068091"/>
            <a:ext cx="2108742"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23" name="Freeform 98"/>
          <p:cNvSpPr>
            <a:spLocks/>
          </p:cNvSpPr>
          <p:nvPr/>
        </p:nvSpPr>
        <p:spPr bwMode="auto">
          <a:xfrm>
            <a:off x="1293123" y="4682857"/>
            <a:ext cx="287058" cy="287058"/>
          </a:xfrm>
          <a:custGeom>
            <a:avLst/>
            <a:gdLst>
              <a:gd name="T0" fmla="*/ 21 w 66"/>
              <a:gd name="T1" fmla="*/ 66 h 66"/>
              <a:gd name="T2" fmla="*/ 49 w 66"/>
              <a:gd name="T3" fmla="*/ 66 h 66"/>
              <a:gd name="T4" fmla="*/ 63 w 66"/>
              <a:gd name="T5" fmla="*/ 29 h 66"/>
              <a:gd name="T6" fmla="*/ 55 w 66"/>
              <a:gd name="T7" fmla="*/ 26 h 66"/>
              <a:gd name="T8" fmla="*/ 51 w 66"/>
              <a:gd name="T9" fmla="*/ 33 h 66"/>
              <a:gd name="T10" fmla="*/ 49 w 66"/>
              <a:gd name="T11" fmla="*/ 30 h 66"/>
              <a:gd name="T12" fmla="*/ 52 w 66"/>
              <a:gd name="T13" fmla="*/ 10 h 66"/>
              <a:gd name="T14" fmla="*/ 43 w 66"/>
              <a:gd name="T15" fmla="*/ 9 h 66"/>
              <a:gd name="T16" fmla="*/ 40 w 66"/>
              <a:gd name="T17" fmla="*/ 28 h 66"/>
              <a:gd name="T18" fmla="*/ 36 w 66"/>
              <a:gd name="T19" fmla="*/ 26 h 66"/>
              <a:gd name="T20" fmla="*/ 36 w 66"/>
              <a:gd name="T21" fmla="*/ 6 h 66"/>
              <a:gd name="T22" fmla="*/ 26 w 66"/>
              <a:gd name="T23" fmla="*/ 6 h 66"/>
              <a:gd name="T24" fmla="*/ 27 w 66"/>
              <a:gd name="T25" fmla="*/ 29 h 66"/>
              <a:gd name="T26" fmla="*/ 23 w 66"/>
              <a:gd name="T27" fmla="*/ 29 h 66"/>
              <a:gd name="T28" fmla="*/ 17 w 66"/>
              <a:gd name="T29" fmla="*/ 14 h 66"/>
              <a:gd name="T30" fmla="*/ 9 w 66"/>
              <a:gd name="T31" fmla="*/ 17 h 66"/>
              <a:gd name="T32" fmla="*/ 17 w 66"/>
              <a:gd name="T33" fmla="*/ 36 h 66"/>
              <a:gd name="T34" fmla="*/ 16 w 66"/>
              <a:gd name="T35" fmla="*/ 43 h 66"/>
              <a:gd name="T36" fmla="*/ 7 w 66"/>
              <a:gd name="T37" fmla="*/ 36 h 66"/>
              <a:gd name="T38" fmla="*/ 1 w 66"/>
              <a:gd name="T39" fmla="*/ 40 h 66"/>
              <a:gd name="T40" fmla="*/ 14 w 66"/>
              <a:gd name="T41" fmla="*/ 57 h 66"/>
              <a:gd name="T42" fmla="*/ 21 w 66"/>
              <a:gd name="T4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6" h="66">
                <a:moveTo>
                  <a:pt x="21" y="66"/>
                </a:moveTo>
                <a:cubicBezTo>
                  <a:pt x="49" y="66"/>
                  <a:pt x="49" y="66"/>
                  <a:pt x="49" y="66"/>
                </a:cubicBezTo>
                <a:cubicBezTo>
                  <a:pt x="49" y="66"/>
                  <a:pt x="60" y="38"/>
                  <a:pt x="63" y="29"/>
                </a:cubicBezTo>
                <a:cubicBezTo>
                  <a:pt x="66" y="20"/>
                  <a:pt x="58" y="18"/>
                  <a:pt x="55" y="26"/>
                </a:cubicBezTo>
                <a:cubicBezTo>
                  <a:pt x="53" y="32"/>
                  <a:pt x="51" y="33"/>
                  <a:pt x="51" y="33"/>
                </a:cubicBezTo>
                <a:cubicBezTo>
                  <a:pt x="51" y="33"/>
                  <a:pt x="48" y="33"/>
                  <a:pt x="49" y="30"/>
                </a:cubicBezTo>
                <a:cubicBezTo>
                  <a:pt x="49" y="25"/>
                  <a:pt x="50" y="19"/>
                  <a:pt x="52" y="10"/>
                </a:cubicBezTo>
                <a:cubicBezTo>
                  <a:pt x="53" y="5"/>
                  <a:pt x="44" y="4"/>
                  <a:pt x="43" y="9"/>
                </a:cubicBezTo>
                <a:cubicBezTo>
                  <a:pt x="43" y="13"/>
                  <a:pt x="41" y="25"/>
                  <a:pt x="40" y="28"/>
                </a:cubicBezTo>
                <a:cubicBezTo>
                  <a:pt x="40" y="31"/>
                  <a:pt x="37" y="33"/>
                  <a:pt x="36" y="26"/>
                </a:cubicBezTo>
                <a:cubicBezTo>
                  <a:pt x="36" y="22"/>
                  <a:pt x="36" y="15"/>
                  <a:pt x="36" y="6"/>
                </a:cubicBezTo>
                <a:cubicBezTo>
                  <a:pt x="36" y="0"/>
                  <a:pt x="26" y="1"/>
                  <a:pt x="26" y="6"/>
                </a:cubicBezTo>
                <a:cubicBezTo>
                  <a:pt x="26" y="10"/>
                  <a:pt x="27" y="26"/>
                  <a:pt x="27" y="29"/>
                </a:cubicBezTo>
                <a:cubicBezTo>
                  <a:pt x="27" y="32"/>
                  <a:pt x="25" y="33"/>
                  <a:pt x="23" y="29"/>
                </a:cubicBezTo>
                <a:cubicBezTo>
                  <a:pt x="21" y="24"/>
                  <a:pt x="19" y="19"/>
                  <a:pt x="17" y="14"/>
                </a:cubicBezTo>
                <a:cubicBezTo>
                  <a:pt x="15" y="8"/>
                  <a:pt x="7" y="12"/>
                  <a:pt x="9" y="17"/>
                </a:cubicBezTo>
                <a:cubicBezTo>
                  <a:pt x="10" y="21"/>
                  <a:pt x="14" y="30"/>
                  <a:pt x="17" y="36"/>
                </a:cubicBezTo>
                <a:cubicBezTo>
                  <a:pt x="18" y="40"/>
                  <a:pt x="20" y="47"/>
                  <a:pt x="16" y="43"/>
                </a:cubicBezTo>
                <a:cubicBezTo>
                  <a:pt x="12" y="41"/>
                  <a:pt x="11" y="38"/>
                  <a:pt x="7" y="36"/>
                </a:cubicBezTo>
                <a:cubicBezTo>
                  <a:pt x="4" y="33"/>
                  <a:pt x="0" y="39"/>
                  <a:pt x="1" y="40"/>
                </a:cubicBezTo>
                <a:cubicBezTo>
                  <a:pt x="5" y="44"/>
                  <a:pt x="10" y="51"/>
                  <a:pt x="14" y="57"/>
                </a:cubicBezTo>
                <a:cubicBezTo>
                  <a:pt x="17" y="61"/>
                  <a:pt x="21" y="66"/>
                  <a:pt x="21" y="66"/>
                </a:cubicBezTo>
                <a:close/>
              </a:path>
            </a:pathLst>
          </a:custGeom>
          <a:solidFill>
            <a:schemeClr val="accent6"/>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224" name="Group 1223"/>
          <p:cNvGrpSpPr/>
          <p:nvPr/>
        </p:nvGrpSpPr>
        <p:grpSpPr>
          <a:xfrm flipH="1">
            <a:off x="8074389" y="2190576"/>
            <a:ext cx="3062709" cy="667825"/>
            <a:chOff x="1392530" y="2481978"/>
            <a:chExt cx="3062709" cy="667825"/>
          </a:xfrm>
        </p:grpSpPr>
        <p:cxnSp>
          <p:nvCxnSpPr>
            <p:cNvPr id="1225" name="Straight Connector 1224"/>
            <p:cNvCxnSpPr>
              <a:stCxn id="1178" idx="0"/>
            </p:cNvCxnSpPr>
            <p:nvPr/>
          </p:nvCxnSpPr>
          <p:spPr>
            <a:xfrm flipH="1" flipV="1">
              <a:off x="3555062" y="2481981"/>
              <a:ext cx="900177" cy="66782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6" name="Straight Connector 1225"/>
            <p:cNvCxnSpPr/>
            <p:nvPr/>
          </p:nvCxnSpPr>
          <p:spPr>
            <a:xfrm flipH="1">
              <a:off x="1392530" y="2481978"/>
              <a:ext cx="2162533"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227" name="TextBox 1226"/>
          <p:cNvSpPr txBox="1"/>
          <p:nvPr/>
        </p:nvSpPr>
        <p:spPr>
          <a:xfrm flipH="1">
            <a:off x="8929742" y="1790466"/>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28" name="TextBox 1227"/>
          <p:cNvSpPr txBox="1"/>
          <p:nvPr/>
        </p:nvSpPr>
        <p:spPr>
          <a:xfrm flipH="1">
            <a:off x="8929743" y="2196326"/>
            <a:ext cx="2296753"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1229" name="Straight Connector 1228"/>
          <p:cNvCxnSpPr/>
          <p:nvPr/>
        </p:nvCxnSpPr>
        <p:spPr>
          <a:xfrm>
            <a:off x="8018717" y="4568045"/>
            <a:ext cx="3086230"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230" name="TextBox 1229"/>
          <p:cNvSpPr txBox="1"/>
          <p:nvPr/>
        </p:nvSpPr>
        <p:spPr>
          <a:xfrm flipH="1">
            <a:off x="8890337" y="4167935"/>
            <a:ext cx="1571649" cy="400110"/>
          </a:xfrm>
          <a:prstGeom prst="rect">
            <a:avLst/>
          </a:prstGeom>
          <a:noFill/>
        </p:spPr>
        <p:txBody>
          <a:bodyPr wrap="square" rtlCol="0">
            <a:spAutoFit/>
          </a:bodyPr>
          <a:lstStyle/>
          <a:p>
            <a:r>
              <a:rPr lang="id-ID" sz="2000" dirty="0" smtClean="0">
                <a:solidFill>
                  <a:schemeClr val="bg1"/>
                </a:solidFill>
              </a:rPr>
              <a:t>Parietal Lobe</a:t>
            </a:r>
            <a:endParaRPr lang="id-ID" sz="2000" dirty="0">
              <a:solidFill>
                <a:schemeClr val="bg1"/>
              </a:solidFill>
            </a:endParaRPr>
          </a:p>
        </p:txBody>
      </p:sp>
      <p:sp>
        <p:nvSpPr>
          <p:cNvPr id="1231" name="TextBox 1230"/>
          <p:cNvSpPr txBox="1"/>
          <p:nvPr/>
        </p:nvSpPr>
        <p:spPr>
          <a:xfrm flipH="1">
            <a:off x="8897592" y="4573795"/>
            <a:ext cx="2316465"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1232" name="Freeform 38"/>
          <p:cNvSpPr>
            <a:spLocks noEditPoints="1"/>
          </p:cNvSpPr>
          <p:nvPr/>
        </p:nvSpPr>
        <p:spPr bwMode="auto">
          <a:xfrm>
            <a:off x="10460393" y="4111997"/>
            <a:ext cx="322263" cy="366713"/>
          </a:xfrm>
          <a:custGeom>
            <a:avLst/>
            <a:gdLst>
              <a:gd name="T0" fmla="*/ 48 w 56"/>
              <a:gd name="T1" fmla="*/ 0 h 64"/>
              <a:gd name="T2" fmla="*/ 8 w 56"/>
              <a:gd name="T3" fmla="*/ 0 h 64"/>
              <a:gd name="T4" fmla="*/ 0 w 56"/>
              <a:gd name="T5" fmla="*/ 8 h 64"/>
              <a:gd name="T6" fmla="*/ 0 w 56"/>
              <a:gd name="T7" fmla="*/ 40 h 64"/>
              <a:gd name="T8" fmla="*/ 0 w 56"/>
              <a:gd name="T9" fmla="*/ 42 h 64"/>
              <a:gd name="T10" fmla="*/ 2 w 56"/>
              <a:gd name="T11" fmla="*/ 44 h 64"/>
              <a:gd name="T12" fmla="*/ 4 w 56"/>
              <a:gd name="T13" fmla="*/ 44 h 64"/>
              <a:gd name="T14" fmla="*/ 4 w 56"/>
              <a:gd name="T15" fmla="*/ 54 h 64"/>
              <a:gd name="T16" fmla="*/ 6 w 56"/>
              <a:gd name="T17" fmla="*/ 56 h 64"/>
              <a:gd name="T18" fmla="*/ 8 w 56"/>
              <a:gd name="T19" fmla="*/ 56 h 64"/>
              <a:gd name="T20" fmla="*/ 8 w 56"/>
              <a:gd name="T21" fmla="*/ 60 h 64"/>
              <a:gd name="T22" fmla="*/ 12 w 56"/>
              <a:gd name="T23" fmla="*/ 64 h 64"/>
              <a:gd name="T24" fmla="*/ 16 w 56"/>
              <a:gd name="T25" fmla="*/ 64 h 64"/>
              <a:gd name="T26" fmla="*/ 20 w 56"/>
              <a:gd name="T27" fmla="*/ 60 h 64"/>
              <a:gd name="T28" fmla="*/ 20 w 56"/>
              <a:gd name="T29" fmla="*/ 56 h 64"/>
              <a:gd name="T30" fmla="*/ 36 w 56"/>
              <a:gd name="T31" fmla="*/ 56 h 64"/>
              <a:gd name="T32" fmla="*/ 36 w 56"/>
              <a:gd name="T33" fmla="*/ 60 h 64"/>
              <a:gd name="T34" fmla="*/ 40 w 56"/>
              <a:gd name="T35" fmla="*/ 64 h 64"/>
              <a:gd name="T36" fmla="*/ 44 w 56"/>
              <a:gd name="T37" fmla="*/ 64 h 64"/>
              <a:gd name="T38" fmla="*/ 48 w 56"/>
              <a:gd name="T39" fmla="*/ 60 h 64"/>
              <a:gd name="T40" fmla="*/ 48 w 56"/>
              <a:gd name="T41" fmla="*/ 56 h 64"/>
              <a:gd name="T42" fmla="*/ 50 w 56"/>
              <a:gd name="T43" fmla="*/ 56 h 64"/>
              <a:gd name="T44" fmla="*/ 52 w 56"/>
              <a:gd name="T45" fmla="*/ 54 h 64"/>
              <a:gd name="T46" fmla="*/ 52 w 56"/>
              <a:gd name="T47" fmla="*/ 44 h 64"/>
              <a:gd name="T48" fmla="*/ 54 w 56"/>
              <a:gd name="T49" fmla="*/ 44 h 64"/>
              <a:gd name="T50" fmla="*/ 56 w 56"/>
              <a:gd name="T51" fmla="*/ 42 h 64"/>
              <a:gd name="T52" fmla="*/ 56 w 56"/>
              <a:gd name="T53" fmla="*/ 40 h 64"/>
              <a:gd name="T54" fmla="*/ 56 w 56"/>
              <a:gd name="T55" fmla="*/ 8 h 64"/>
              <a:gd name="T56" fmla="*/ 48 w 56"/>
              <a:gd name="T57" fmla="*/ 0 h 64"/>
              <a:gd name="T58" fmla="*/ 40 w 56"/>
              <a:gd name="T59" fmla="*/ 16 h 64"/>
              <a:gd name="T60" fmla="*/ 44 w 56"/>
              <a:gd name="T61" fmla="*/ 20 h 64"/>
              <a:gd name="T62" fmla="*/ 44 w 56"/>
              <a:gd name="T63" fmla="*/ 28 h 64"/>
              <a:gd name="T64" fmla="*/ 12 w 56"/>
              <a:gd name="T65" fmla="*/ 28 h 64"/>
              <a:gd name="T66" fmla="*/ 12 w 56"/>
              <a:gd name="T67" fmla="*/ 20 h 64"/>
              <a:gd name="T68" fmla="*/ 16 w 56"/>
              <a:gd name="T69" fmla="*/ 16 h 64"/>
              <a:gd name="T70" fmla="*/ 40 w 56"/>
              <a:gd name="T71" fmla="*/ 16 h 64"/>
              <a:gd name="T72" fmla="*/ 16 w 56"/>
              <a:gd name="T73" fmla="*/ 48 h 64"/>
              <a:gd name="T74" fmla="*/ 12 w 56"/>
              <a:gd name="T75" fmla="*/ 48 h 64"/>
              <a:gd name="T76" fmla="*/ 8 w 56"/>
              <a:gd name="T77" fmla="*/ 44 h 64"/>
              <a:gd name="T78" fmla="*/ 12 w 56"/>
              <a:gd name="T79" fmla="*/ 40 h 64"/>
              <a:gd name="T80" fmla="*/ 16 w 56"/>
              <a:gd name="T81" fmla="*/ 40 h 64"/>
              <a:gd name="T82" fmla="*/ 20 w 56"/>
              <a:gd name="T83" fmla="*/ 44 h 64"/>
              <a:gd name="T84" fmla="*/ 16 w 56"/>
              <a:gd name="T85" fmla="*/ 48 h 64"/>
              <a:gd name="T86" fmla="*/ 44 w 56"/>
              <a:gd name="T87" fmla="*/ 48 h 64"/>
              <a:gd name="T88" fmla="*/ 40 w 56"/>
              <a:gd name="T89" fmla="*/ 48 h 64"/>
              <a:gd name="T90" fmla="*/ 36 w 56"/>
              <a:gd name="T91" fmla="*/ 44 h 64"/>
              <a:gd name="T92" fmla="*/ 40 w 56"/>
              <a:gd name="T93" fmla="*/ 40 h 64"/>
              <a:gd name="T94" fmla="*/ 44 w 56"/>
              <a:gd name="T95" fmla="*/ 40 h 64"/>
              <a:gd name="T96" fmla="*/ 48 w 56"/>
              <a:gd name="T97" fmla="*/ 44 h 64"/>
              <a:gd name="T98" fmla="*/ 44 w 56"/>
              <a:gd name="T99" fmla="*/ 4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6" h="64">
                <a:moveTo>
                  <a:pt x="48" y="0"/>
                </a:moveTo>
                <a:cubicBezTo>
                  <a:pt x="8" y="0"/>
                  <a:pt x="8" y="0"/>
                  <a:pt x="8" y="0"/>
                </a:cubicBezTo>
                <a:cubicBezTo>
                  <a:pt x="4" y="0"/>
                  <a:pt x="0" y="4"/>
                  <a:pt x="0" y="8"/>
                </a:cubicBezTo>
                <a:cubicBezTo>
                  <a:pt x="0" y="40"/>
                  <a:pt x="0" y="40"/>
                  <a:pt x="0" y="40"/>
                </a:cubicBezTo>
                <a:cubicBezTo>
                  <a:pt x="0" y="42"/>
                  <a:pt x="0" y="42"/>
                  <a:pt x="0" y="42"/>
                </a:cubicBezTo>
                <a:cubicBezTo>
                  <a:pt x="0" y="43"/>
                  <a:pt x="1" y="44"/>
                  <a:pt x="2" y="44"/>
                </a:cubicBezTo>
                <a:cubicBezTo>
                  <a:pt x="4" y="44"/>
                  <a:pt x="4" y="44"/>
                  <a:pt x="4" y="44"/>
                </a:cubicBezTo>
                <a:cubicBezTo>
                  <a:pt x="4" y="54"/>
                  <a:pt x="4" y="54"/>
                  <a:pt x="4" y="54"/>
                </a:cubicBezTo>
                <a:cubicBezTo>
                  <a:pt x="4" y="55"/>
                  <a:pt x="5" y="56"/>
                  <a:pt x="6" y="56"/>
                </a:cubicBezTo>
                <a:cubicBezTo>
                  <a:pt x="8" y="56"/>
                  <a:pt x="8" y="56"/>
                  <a:pt x="8" y="56"/>
                </a:cubicBezTo>
                <a:cubicBezTo>
                  <a:pt x="8" y="60"/>
                  <a:pt x="8" y="60"/>
                  <a:pt x="8" y="60"/>
                </a:cubicBezTo>
                <a:cubicBezTo>
                  <a:pt x="8" y="62"/>
                  <a:pt x="10" y="64"/>
                  <a:pt x="12" y="64"/>
                </a:cubicBezTo>
                <a:cubicBezTo>
                  <a:pt x="16" y="64"/>
                  <a:pt x="16" y="64"/>
                  <a:pt x="16" y="64"/>
                </a:cubicBezTo>
                <a:cubicBezTo>
                  <a:pt x="18" y="64"/>
                  <a:pt x="20" y="62"/>
                  <a:pt x="20" y="60"/>
                </a:cubicBezTo>
                <a:cubicBezTo>
                  <a:pt x="20" y="56"/>
                  <a:pt x="20" y="56"/>
                  <a:pt x="20" y="56"/>
                </a:cubicBezTo>
                <a:cubicBezTo>
                  <a:pt x="36" y="56"/>
                  <a:pt x="36" y="56"/>
                  <a:pt x="36" y="56"/>
                </a:cubicBezTo>
                <a:cubicBezTo>
                  <a:pt x="36" y="60"/>
                  <a:pt x="36" y="60"/>
                  <a:pt x="36" y="60"/>
                </a:cubicBezTo>
                <a:cubicBezTo>
                  <a:pt x="36" y="62"/>
                  <a:pt x="38" y="64"/>
                  <a:pt x="40" y="64"/>
                </a:cubicBezTo>
                <a:cubicBezTo>
                  <a:pt x="44" y="64"/>
                  <a:pt x="44" y="64"/>
                  <a:pt x="44" y="64"/>
                </a:cubicBezTo>
                <a:cubicBezTo>
                  <a:pt x="46" y="64"/>
                  <a:pt x="48" y="62"/>
                  <a:pt x="48" y="60"/>
                </a:cubicBezTo>
                <a:cubicBezTo>
                  <a:pt x="48" y="56"/>
                  <a:pt x="48" y="56"/>
                  <a:pt x="48" y="56"/>
                </a:cubicBezTo>
                <a:cubicBezTo>
                  <a:pt x="50" y="56"/>
                  <a:pt x="50" y="56"/>
                  <a:pt x="50" y="56"/>
                </a:cubicBezTo>
                <a:cubicBezTo>
                  <a:pt x="51" y="56"/>
                  <a:pt x="52" y="55"/>
                  <a:pt x="52" y="54"/>
                </a:cubicBezTo>
                <a:cubicBezTo>
                  <a:pt x="52" y="44"/>
                  <a:pt x="52" y="44"/>
                  <a:pt x="52" y="44"/>
                </a:cubicBezTo>
                <a:cubicBezTo>
                  <a:pt x="54" y="44"/>
                  <a:pt x="54" y="44"/>
                  <a:pt x="54" y="44"/>
                </a:cubicBezTo>
                <a:cubicBezTo>
                  <a:pt x="55" y="44"/>
                  <a:pt x="56" y="43"/>
                  <a:pt x="56" y="42"/>
                </a:cubicBezTo>
                <a:cubicBezTo>
                  <a:pt x="56" y="40"/>
                  <a:pt x="56" y="40"/>
                  <a:pt x="56" y="40"/>
                </a:cubicBezTo>
                <a:cubicBezTo>
                  <a:pt x="56" y="8"/>
                  <a:pt x="56" y="8"/>
                  <a:pt x="56" y="8"/>
                </a:cubicBezTo>
                <a:cubicBezTo>
                  <a:pt x="56" y="4"/>
                  <a:pt x="52" y="0"/>
                  <a:pt x="48" y="0"/>
                </a:cubicBezTo>
                <a:close/>
                <a:moveTo>
                  <a:pt x="40" y="16"/>
                </a:moveTo>
                <a:cubicBezTo>
                  <a:pt x="42" y="16"/>
                  <a:pt x="44" y="18"/>
                  <a:pt x="44" y="20"/>
                </a:cubicBezTo>
                <a:cubicBezTo>
                  <a:pt x="44" y="28"/>
                  <a:pt x="44" y="28"/>
                  <a:pt x="44" y="28"/>
                </a:cubicBezTo>
                <a:cubicBezTo>
                  <a:pt x="12" y="28"/>
                  <a:pt x="12" y="28"/>
                  <a:pt x="12" y="28"/>
                </a:cubicBezTo>
                <a:cubicBezTo>
                  <a:pt x="12" y="20"/>
                  <a:pt x="12" y="20"/>
                  <a:pt x="12" y="20"/>
                </a:cubicBezTo>
                <a:cubicBezTo>
                  <a:pt x="12" y="18"/>
                  <a:pt x="14" y="16"/>
                  <a:pt x="16" y="16"/>
                </a:cubicBezTo>
                <a:lnTo>
                  <a:pt x="40" y="16"/>
                </a:lnTo>
                <a:close/>
                <a:moveTo>
                  <a:pt x="16" y="48"/>
                </a:moveTo>
                <a:cubicBezTo>
                  <a:pt x="12" y="48"/>
                  <a:pt x="12" y="48"/>
                  <a:pt x="12" y="48"/>
                </a:cubicBezTo>
                <a:cubicBezTo>
                  <a:pt x="10" y="48"/>
                  <a:pt x="8" y="46"/>
                  <a:pt x="8" y="44"/>
                </a:cubicBezTo>
                <a:cubicBezTo>
                  <a:pt x="8" y="42"/>
                  <a:pt x="10" y="40"/>
                  <a:pt x="12" y="40"/>
                </a:cubicBezTo>
                <a:cubicBezTo>
                  <a:pt x="16" y="40"/>
                  <a:pt x="16" y="40"/>
                  <a:pt x="16" y="40"/>
                </a:cubicBezTo>
                <a:cubicBezTo>
                  <a:pt x="18" y="40"/>
                  <a:pt x="20" y="42"/>
                  <a:pt x="20" y="44"/>
                </a:cubicBezTo>
                <a:cubicBezTo>
                  <a:pt x="20" y="46"/>
                  <a:pt x="18" y="48"/>
                  <a:pt x="16" y="48"/>
                </a:cubicBezTo>
                <a:close/>
                <a:moveTo>
                  <a:pt x="44" y="48"/>
                </a:moveTo>
                <a:cubicBezTo>
                  <a:pt x="40" y="48"/>
                  <a:pt x="40" y="48"/>
                  <a:pt x="40" y="48"/>
                </a:cubicBezTo>
                <a:cubicBezTo>
                  <a:pt x="38" y="48"/>
                  <a:pt x="36" y="46"/>
                  <a:pt x="36" y="44"/>
                </a:cubicBezTo>
                <a:cubicBezTo>
                  <a:pt x="36" y="42"/>
                  <a:pt x="38" y="40"/>
                  <a:pt x="40" y="40"/>
                </a:cubicBezTo>
                <a:cubicBezTo>
                  <a:pt x="44" y="40"/>
                  <a:pt x="44" y="40"/>
                  <a:pt x="44" y="40"/>
                </a:cubicBezTo>
                <a:cubicBezTo>
                  <a:pt x="46" y="40"/>
                  <a:pt x="48" y="42"/>
                  <a:pt x="48" y="44"/>
                </a:cubicBezTo>
                <a:cubicBezTo>
                  <a:pt x="48" y="46"/>
                  <a:pt x="46" y="48"/>
                  <a:pt x="44" y="48"/>
                </a:cubicBezTo>
                <a:close/>
              </a:path>
            </a:pathLst>
          </a:custGeom>
          <a:solidFill>
            <a:schemeClr val="accent5"/>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33" name="Freeform 43"/>
          <p:cNvSpPr>
            <a:spLocks/>
          </p:cNvSpPr>
          <p:nvPr/>
        </p:nvSpPr>
        <p:spPr bwMode="auto">
          <a:xfrm>
            <a:off x="10498569" y="1875427"/>
            <a:ext cx="320675" cy="230188"/>
          </a:xfrm>
          <a:custGeom>
            <a:avLst/>
            <a:gdLst>
              <a:gd name="T0" fmla="*/ 52 w 56"/>
              <a:gd name="T1" fmla="*/ 20 h 40"/>
              <a:gd name="T2" fmla="*/ 52 w 56"/>
              <a:gd name="T3" fmla="*/ 16 h 40"/>
              <a:gd name="T4" fmla="*/ 36 w 56"/>
              <a:gd name="T5" fmla="*/ 0 h 40"/>
              <a:gd name="T6" fmla="*/ 22 w 56"/>
              <a:gd name="T7" fmla="*/ 9 h 40"/>
              <a:gd name="T8" fmla="*/ 18 w 56"/>
              <a:gd name="T9" fmla="*/ 8 h 40"/>
              <a:gd name="T10" fmla="*/ 8 w 56"/>
              <a:gd name="T11" fmla="*/ 18 h 40"/>
              <a:gd name="T12" fmla="*/ 0 w 56"/>
              <a:gd name="T13" fmla="*/ 28 h 40"/>
              <a:gd name="T14" fmla="*/ 16 w 56"/>
              <a:gd name="T15" fmla="*/ 40 h 40"/>
              <a:gd name="T16" fmla="*/ 40 w 56"/>
              <a:gd name="T17" fmla="*/ 40 h 40"/>
              <a:gd name="T18" fmla="*/ 56 w 56"/>
              <a:gd name="T19" fmla="*/ 28 h 40"/>
              <a:gd name="T20" fmla="*/ 52 w 56"/>
              <a:gd name="T21" fmla="*/ 2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6" h="40">
                <a:moveTo>
                  <a:pt x="52" y="20"/>
                </a:moveTo>
                <a:cubicBezTo>
                  <a:pt x="52" y="19"/>
                  <a:pt x="52" y="17"/>
                  <a:pt x="52" y="16"/>
                </a:cubicBezTo>
                <a:cubicBezTo>
                  <a:pt x="52" y="7"/>
                  <a:pt x="45" y="0"/>
                  <a:pt x="36" y="0"/>
                </a:cubicBezTo>
                <a:cubicBezTo>
                  <a:pt x="30" y="0"/>
                  <a:pt x="24" y="4"/>
                  <a:pt x="22" y="9"/>
                </a:cubicBezTo>
                <a:cubicBezTo>
                  <a:pt x="21" y="8"/>
                  <a:pt x="19" y="8"/>
                  <a:pt x="18" y="8"/>
                </a:cubicBezTo>
                <a:cubicBezTo>
                  <a:pt x="13" y="8"/>
                  <a:pt x="8" y="12"/>
                  <a:pt x="8" y="18"/>
                </a:cubicBezTo>
                <a:cubicBezTo>
                  <a:pt x="3" y="20"/>
                  <a:pt x="0" y="24"/>
                  <a:pt x="0" y="28"/>
                </a:cubicBezTo>
                <a:cubicBezTo>
                  <a:pt x="0" y="35"/>
                  <a:pt x="7" y="40"/>
                  <a:pt x="16" y="40"/>
                </a:cubicBezTo>
                <a:cubicBezTo>
                  <a:pt x="40" y="40"/>
                  <a:pt x="40" y="40"/>
                  <a:pt x="40" y="40"/>
                </a:cubicBezTo>
                <a:cubicBezTo>
                  <a:pt x="49" y="40"/>
                  <a:pt x="56" y="35"/>
                  <a:pt x="56" y="28"/>
                </a:cubicBezTo>
                <a:cubicBezTo>
                  <a:pt x="56" y="25"/>
                  <a:pt x="54" y="22"/>
                  <a:pt x="52" y="2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45840401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5" presetClass="entr" presetSubtype="0" fill="hold" nodeType="afterEffect">
                                  <p:stCondLst>
                                    <p:cond delay="0"/>
                                  </p:stCondLst>
                                  <p:childTnLst>
                                    <p:set>
                                      <p:cBhvr>
                                        <p:cTn id="17" dur="1" fill="hold">
                                          <p:stCondLst>
                                            <p:cond delay="0"/>
                                          </p:stCondLst>
                                        </p:cTn>
                                        <p:tgtEl>
                                          <p:spTgt spid="824"/>
                                        </p:tgtEl>
                                        <p:attrNameLst>
                                          <p:attrName>style.visibility</p:attrName>
                                        </p:attrNameLst>
                                      </p:cBhvr>
                                      <p:to>
                                        <p:strVal val="visible"/>
                                      </p:to>
                                    </p:set>
                                    <p:anim calcmode="lin" valueType="num">
                                      <p:cBhvr>
                                        <p:cTn id="18" dur="1000" fill="hold"/>
                                        <p:tgtEl>
                                          <p:spTgt spid="824"/>
                                        </p:tgtEl>
                                        <p:attrNameLst>
                                          <p:attrName>ppt_w</p:attrName>
                                        </p:attrNameLst>
                                      </p:cBhvr>
                                      <p:tavLst>
                                        <p:tav tm="0">
                                          <p:val>
                                            <p:fltVal val="0"/>
                                          </p:val>
                                        </p:tav>
                                        <p:tav tm="100000">
                                          <p:val>
                                            <p:strVal val="#ppt_w"/>
                                          </p:val>
                                        </p:tav>
                                      </p:tavLst>
                                    </p:anim>
                                    <p:anim calcmode="lin" valueType="num">
                                      <p:cBhvr>
                                        <p:cTn id="19" dur="1000" fill="hold"/>
                                        <p:tgtEl>
                                          <p:spTgt spid="824"/>
                                        </p:tgtEl>
                                        <p:attrNameLst>
                                          <p:attrName>ppt_h</p:attrName>
                                        </p:attrNameLst>
                                      </p:cBhvr>
                                      <p:tavLst>
                                        <p:tav tm="0">
                                          <p:val>
                                            <p:fltVal val="0"/>
                                          </p:val>
                                        </p:tav>
                                        <p:tav tm="100000">
                                          <p:val>
                                            <p:strVal val="#ppt_h"/>
                                          </p:val>
                                        </p:tav>
                                      </p:tavLst>
                                    </p:anim>
                                    <p:anim calcmode="lin" valueType="num">
                                      <p:cBhvr>
                                        <p:cTn id="20" dur="1000" fill="hold"/>
                                        <p:tgtEl>
                                          <p:spTgt spid="824"/>
                                        </p:tgtEl>
                                        <p:attrNameLst>
                                          <p:attrName>ppt_x</p:attrName>
                                        </p:attrNameLst>
                                      </p:cBhvr>
                                      <p:tavLst>
                                        <p:tav tm="0" fmla="#ppt_x+(cos(-2*pi*(1-$))*-#ppt_x-sin(-2*pi*(1-$))*(1-#ppt_y))*(1-$)">
                                          <p:val>
                                            <p:fltVal val="0"/>
                                          </p:val>
                                        </p:tav>
                                        <p:tav tm="100000">
                                          <p:val>
                                            <p:fltVal val="1"/>
                                          </p:val>
                                        </p:tav>
                                      </p:tavLst>
                                    </p:anim>
                                    <p:anim calcmode="lin" valueType="num">
                                      <p:cBhvr>
                                        <p:cTn id="21" dur="1000" fill="hold"/>
                                        <p:tgtEl>
                                          <p:spTgt spid="824"/>
                                        </p:tgtEl>
                                        <p:attrNameLst>
                                          <p:attrName>ppt_y</p:attrName>
                                        </p:attrNameLst>
                                      </p:cBhvr>
                                      <p:tavLst>
                                        <p:tav tm="0" fmla="#ppt_y+(sin(-2*pi*(1-$))*-#ppt_x+cos(-2*pi*(1-$))*(1-#ppt_y))*(1-$)">
                                          <p:val>
                                            <p:fltVal val="0"/>
                                          </p:val>
                                        </p:tav>
                                        <p:tav tm="100000">
                                          <p:val>
                                            <p:fltVal val="1"/>
                                          </p:val>
                                        </p:tav>
                                      </p:tavLst>
                                    </p:anim>
                                  </p:childTnLst>
                                </p:cTn>
                              </p:par>
                            </p:childTnLst>
                          </p:cTn>
                        </p:par>
                        <p:par>
                          <p:cTn id="22" fill="hold">
                            <p:stCondLst>
                              <p:cond delay="1500"/>
                            </p:stCondLst>
                            <p:childTnLst>
                              <p:par>
                                <p:cTn id="23" presetID="15" presetClass="entr" presetSubtype="0" fill="hold" nodeType="afterEffect">
                                  <p:stCondLst>
                                    <p:cond delay="0"/>
                                  </p:stCondLst>
                                  <p:childTnLst>
                                    <p:set>
                                      <p:cBhvr>
                                        <p:cTn id="24" dur="1" fill="hold">
                                          <p:stCondLst>
                                            <p:cond delay="0"/>
                                          </p:stCondLst>
                                        </p:cTn>
                                        <p:tgtEl>
                                          <p:spTgt spid="930"/>
                                        </p:tgtEl>
                                        <p:attrNameLst>
                                          <p:attrName>style.visibility</p:attrName>
                                        </p:attrNameLst>
                                      </p:cBhvr>
                                      <p:to>
                                        <p:strVal val="visible"/>
                                      </p:to>
                                    </p:set>
                                    <p:anim calcmode="lin" valueType="num">
                                      <p:cBhvr>
                                        <p:cTn id="25" dur="1000" fill="hold"/>
                                        <p:tgtEl>
                                          <p:spTgt spid="930"/>
                                        </p:tgtEl>
                                        <p:attrNameLst>
                                          <p:attrName>ppt_w</p:attrName>
                                        </p:attrNameLst>
                                      </p:cBhvr>
                                      <p:tavLst>
                                        <p:tav tm="0">
                                          <p:val>
                                            <p:fltVal val="0"/>
                                          </p:val>
                                        </p:tav>
                                        <p:tav tm="100000">
                                          <p:val>
                                            <p:strVal val="#ppt_w"/>
                                          </p:val>
                                        </p:tav>
                                      </p:tavLst>
                                    </p:anim>
                                    <p:anim calcmode="lin" valueType="num">
                                      <p:cBhvr>
                                        <p:cTn id="26" dur="1000" fill="hold"/>
                                        <p:tgtEl>
                                          <p:spTgt spid="930"/>
                                        </p:tgtEl>
                                        <p:attrNameLst>
                                          <p:attrName>ppt_h</p:attrName>
                                        </p:attrNameLst>
                                      </p:cBhvr>
                                      <p:tavLst>
                                        <p:tav tm="0">
                                          <p:val>
                                            <p:fltVal val="0"/>
                                          </p:val>
                                        </p:tav>
                                        <p:tav tm="100000">
                                          <p:val>
                                            <p:strVal val="#ppt_h"/>
                                          </p:val>
                                        </p:tav>
                                      </p:tavLst>
                                    </p:anim>
                                    <p:anim calcmode="lin" valueType="num">
                                      <p:cBhvr>
                                        <p:cTn id="27" dur="1000" fill="hold"/>
                                        <p:tgtEl>
                                          <p:spTgt spid="930"/>
                                        </p:tgtEl>
                                        <p:attrNameLst>
                                          <p:attrName>ppt_x</p:attrName>
                                        </p:attrNameLst>
                                      </p:cBhvr>
                                      <p:tavLst>
                                        <p:tav tm="0" fmla="#ppt_x+(cos(-2*pi*(1-$))*-#ppt_x-sin(-2*pi*(1-$))*(1-#ppt_y))*(1-$)">
                                          <p:val>
                                            <p:fltVal val="0"/>
                                          </p:val>
                                        </p:tav>
                                        <p:tav tm="100000">
                                          <p:val>
                                            <p:fltVal val="1"/>
                                          </p:val>
                                        </p:tav>
                                      </p:tavLst>
                                    </p:anim>
                                    <p:anim calcmode="lin" valueType="num">
                                      <p:cBhvr>
                                        <p:cTn id="28" dur="1000" fill="hold"/>
                                        <p:tgtEl>
                                          <p:spTgt spid="930"/>
                                        </p:tgtEl>
                                        <p:attrNameLst>
                                          <p:attrName>ppt_y</p:attrName>
                                        </p:attrNameLst>
                                      </p:cBhvr>
                                      <p:tavLst>
                                        <p:tav tm="0" fmla="#ppt_y+(sin(-2*pi*(1-$))*-#ppt_x+cos(-2*pi*(1-$))*(1-#ppt_y))*(1-$)">
                                          <p:val>
                                            <p:fltVal val="0"/>
                                          </p:val>
                                        </p:tav>
                                        <p:tav tm="100000">
                                          <p:val>
                                            <p:fltVal val="1"/>
                                          </p:val>
                                        </p:tav>
                                      </p:tavLst>
                                    </p:anim>
                                  </p:childTnLst>
                                </p:cTn>
                              </p:par>
                            </p:childTnLst>
                          </p:cTn>
                        </p:par>
                        <p:par>
                          <p:cTn id="29" fill="hold">
                            <p:stCondLst>
                              <p:cond delay="2500"/>
                            </p:stCondLst>
                            <p:childTnLst>
                              <p:par>
                                <p:cTn id="30" presetID="15" presetClass="entr" presetSubtype="0" fill="hold" nodeType="afterEffect">
                                  <p:stCondLst>
                                    <p:cond delay="0"/>
                                  </p:stCondLst>
                                  <p:childTnLst>
                                    <p:set>
                                      <p:cBhvr>
                                        <p:cTn id="31" dur="1" fill="hold">
                                          <p:stCondLst>
                                            <p:cond delay="0"/>
                                          </p:stCondLst>
                                        </p:cTn>
                                        <p:tgtEl>
                                          <p:spTgt spid="772"/>
                                        </p:tgtEl>
                                        <p:attrNameLst>
                                          <p:attrName>style.visibility</p:attrName>
                                        </p:attrNameLst>
                                      </p:cBhvr>
                                      <p:to>
                                        <p:strVal val="visible"/>
                                      </p:to>
                                    </p:set>
                                    <p:anim calcmode="lin" valueType="num">
                                      <p:cBhvr>
                                        <p:cTn id="32" dur="1000" fill="hold"/>
                                        <p:tgtEl>
                                          <p:spTgt spid="772"/>
                                        </p:tgtEl>
                                        <p:attrNameLst>
                                          <p:attrName>ppt_w</p:attrName>
                                        </p:attrNameLst>
                                      </p:cBhvr>
                                      <p:tavLst>
                                        <p:tav tm="0">
                                          <p:val>
                                            <p:fltVal val="0"/>
                                          </p:val>
                                        </p:tav>
                                        <p:tav tm="100000">
                                          <p:val>
                                            <p:strVal val="#ppt_w"/>
                                          </p:val>
                                        </p:tav>
                                      </p:tavLst>
                                    </p:anim>
                                    <p:anim calcmode="lin" valueType="num">
                                      <p:cBhvr>
                                        <p:cTn id="33" dur="1000" fill="hold"/>
                                        <p:tgtEl>
                                          <p:spTgt spid="772"/>
                                        </p:tgtEl>
                                        <p:attrNameLst>
                                          <p:attrName>ppt_h</p:attrName>
                                        </p:attrNameLst>
                                      </p:cBhvr>
                                      <p:tavLst>
                                        <p:tav tm="0">
                                          <p:val>
                                            <p:fltVal val="0"/>
                                          </p:val>
                                        </p:tav>
                                        <p:tav tm="100000">
                                          <p:val>
                                            <p:strVal val="#ppt_h"/>
                                          </p:val>
                                        </p:tav>
                                      </p:tavLst>
                                    </p:anim>
                                    <p:anim calcmode="lin" valueType="num">
                                      <p:cBhvr>
                                        <p:cTn id="34" dur="1000" fill="hold"/>
                                        <p:tgtEl>
                                          <p:spTgt spid="772"/>
                                        </p:tgtEl>
                                        <p:attrNameLst>
                                          <p:attrName>ppt_x</p:attrName>
                                        </p:attrNameLst>
                                      </p:cBhvr>
                                      <p:tavLst>
                                        <p:tav tm="0" fmla="#ppt_x+(cos(-2*pi*(1-$))*-#ppt_x-sin(-2*pi*(1-$))*(1-#ppt_y))*(1-$)">
                                          <p:val>
                                            <p:fltVal val="0"/>
                                          </p:val>
                                        </p:tav>
                                        <p:tav tm="100000">
                                          <p:val>
                                            <p:fltVal val="1"/>
                                          </p:val>
                                        </p:tav>
                                      </p:tavLst>
                                    </p:anim>
                                    <p:anim calcmode="lin" valueType="num">
                                      <p:cBhvr>
                                        <p:cTn id="35" dur="1000" fill="hold"/>
                                        <p:tgtEl>
                                          <p:spTgt spid="772"/>
                                        </p:tgtEl>
                                        <p:attrNameLst>
                                          <p:attrName>ppt_y</p:attrName>
                                        </p:attrNameLst>
                                      </p:cBhvr>
                                      <p:tavLst>
                                        <p:tav tm="0" fmla="#ppt_y+(sin(-2*pi*(1-$))*-#ppt_x+cos(-2*pi*(1-$))*(1-#ppt_y))*(1-$)">
                                          <p:val>
                                            <p:fltVal val="0"/>
                                          </p:val>
                                        </p:tav>
                                        <p:tav tm="100000">
                                          <p:val>
                                            <p:fltVal val="1"/>
                                          </p:val>
                                        </p:tav>
                                      </p:tavLst>
                                    </p:anim>
                                  </p:childTnLst>
                                </p:cTn>
                              </p:par>
                            </p:childTnLst>
                          </p:cTn>
                        </p:par>
                        <p:par>
                          <p:cTn id="36" fill="hold">
                            <p:stCondLst>
                              <p:cond delay="3500"/>
                            </p:stCondLst>
                            <p:childTnLst>
                              <p:par>
                                <p:cTn id="37" presetID="15" presetClass="entr" presetSubtype="0" fill="hold" nodeType="afterEffect">
                                  <p:stCondLst>
                                    <p:cond delay="0"/>
                                  </p:stCondLst>
                                  <p:childTnLst>
                                    <p:set>
                                      <p:cBhvr>
                                        <p:cTn id="38" dur="1" fill="hold">
                                          <p:stCondLst>
                                            <p:cond delay="0"/>
                                          </p:stCondLst>
                                        </p:cTn>
                                        <p:tgtEl>
                                          <p:spTgt spid="967"/>
                                        </p:tgtEl>
                                        <p:attrNameLst>
                                          <p:attrName>style.visibility</p:attrName>
                                        </p:attrNameLst>
                                      </p:cBhvr>
                                      <p:to>
                                        <p:strVal val="visible"/>
                                      </p:to>
                                    </p:set>
                                    <p:anim calcmode="lin" valueType="num">
                                      <p:cBhvr>
                                        <p:cTn id="39" dur="1000" fill="hold"/>
                                        <p:tgtEl>
                                          <p:spTgt spid="967"/>
                                        </p:tgtEl>
                                        <p:attrNameLst>
                                          <p:attrName>ppt_w</p:attrName>
                                        </p:attrNameLst>
                                      </p:cBhvr>
                                      <p:tavLst>
                                        <p:tav tm="0">
                                          <p:val>
                                            <p:fltVal val="0"/>
                                          </p:val>
                                        </p:tav>
                                        <p:tav tm="100000">
                                          <p:val>
                                            <p:strVal val="#ppt_w"/>
                                          </p:val>
                                        </p:tav>
                                      </p:tavLst>
                                    </p:anim>
                                    <p:anim calcmode="lin" valueType="num">
                                      <p:cBhvr>
                                        <p:cTn id="40" dur="1000" fill="hold"/>
                                        <p:tgtEl>
                                          <p:spTgt spid="967"/>
                                        </p:tgtEl>
                                        <p:attrNameLst>
                                          <p:attrName>ppt_h</p:attrName>
                                        </p:attrNameLst>
                                      </p:cBhvr>
                                      <p:tavLst>
                                        <p:tav tm="0">
                                          <p:val>
                                            <p:fltVal val="0"/>
                                          </p:val>
                                        </p:tav>
                                        <p:tav tm="100000">
                                          <p:val>
                                            <p:strVal val="#ppt_h"/>
                                          </p:val>
                                        </p:tav>
                                      </p:tavLst>
                                    </p:anim>
                                    <p:anim calcmode="lin" valueType="num">
                                      <p:cBhvr>
                                        <p:cTn id="41" dur="1000" fill="hold"/>
                                        <p:tgtEl>
                                          <p:spTgt spid="967"/>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67"/>
                                        </p:tgtEl>
                                        <p:attrNameLst>
                                          <p:attrName>ppt_y</p:attrName>
                                        </p:attrNameLst>
                                      </p:cBhvr>
                                      <p:tavLst>
                                        <p:tav tm="0" fmla="#ppt_y+(sin(-2*pi*(1-$))*-#ppt_x+cos(-2*pi*(1-$))*(1-#ppt_y))*(1-$)">
                                          <p:val>
                                            <p:fltVal val="0"/>
                                          </p:val>
                                        </p:tav>
                                        <p:tav tm="100000">
                                          <p:val>
                                            <p:fltVal val="1"/>
                                          </p:val>
                                        </p:tav>
                                      </p:tavLst>
                                    </p:anim>
                                  </p:childTnLst>
                                </p:cTn>
                              </p:par>
                            </p:childTnLst>
                          </p:cTn>
                        </p:par>
                        <p:par>
                          <p:cTn id="43" fill="hold">
                            <p:stCondLst>
                              <p:cond delay="4500"/>
                            </p:stCondLst>
                            <p:childTnLst>
                              <p:par>
                                <p:cTn id="44" presetID="15" presetClass="entr" presetSubtype="0" fill="hold" nodeType="afterEffect">
                                  <p:stCondLst>
                                    <p:cond delay="0"/>
                                  </p:stCondLst>
                                  <p:childTnLst>
                                    <p:set>
                                      <p:cBhvr>
                                        <p:cTn id="45" dur="1" fill="hold">
                                          <p:stCondLst>
                                            <p:cond delay="0"/>
                                          </p:stCondLst>
                                        </p:cTn>
                                        <p:tgtEl>
                                          <p:spTgt spid="746"/>
                                        </p:tgtEl>
                                        <p:attrNameLst>
                                          <p:attrName>style.visibility</p:attrName>
                                        </p:attrNameLst>
                                      </p:cBhvr>
                                      <p:to>
                                        <p:strVal val="visible"/>
                                      </p:to>
                                    </p:set>
                                    <p:anim calcmode="lin" valueType="num">
                                      <p:cBhvr>
                                        <p:cTn id="46" dur="1000" fill="hold"/>
                                        <p:tgtEl>
                                          <p:spTgt spid="746"/>
                                        </p:tgtEl>
                                        <p:attrNameLst>
                                          <p:attrName>ppt_w</p:attrName>
                                        </p:attrNameLst>
                                      </p:cBhvr>
                                      <p:tavLst>
                                        <p:tav tm="0">
                                          <p:val>
                                            <p:fltVal val="0"/>
                                          </p:val>
                                        </p:tav>
                                        <p:tav tm="100000">
                                          <p:val>
                                            <p:strVal val="#ppt_w"/>
                                          </p:val>
                                        </p:tav>
                                      </p:tavLst>
                                    </p:anim>
                                    <p:anim calcmode="lin" valueType="num">
                                      <p:cBhvr>
                                        <p:cTn id="47" dur="1000" fill="hold"/>
                                        <p:tgtEl>
                                          <p:spTgt spid="746"/>
                                        </p:tgtEl>
                                        <p:attrNameLst>
                                          <p:attrName>ppt_h</p:attrName>
                                        </p:attrNameLst>
                                      </p:cBhvr>
                                      <p:tavLst>
                                        <p:tav tm="0">
                                          <p:val>
                                            <p:fltVal val="0"/>
                                          </p:val>
                                        </p:tav>
                                        <p:tav tm="100000">
                                          <p:val>
                                            <p:strVal val="#ppt_h"/>
                                          </p:val>
                                        </p:tav>
                                      </p:tavLst>
                                    </p:anim>
                                    <p:anim calcmode="lin" valueType="num">
                                      <p:cBhvr>
                                        <p:cTn id="48" dur="1000" fill="hold"/>
                                        <p:tgtEl>
                                          <p:spTgt spid="746"/>
                                        </p:tgtEl>
                                        <p:attrNameLst>
                                          <p:attrName>ppt_x</p:attrName>
                                        </p:attrNameLst>
                                      </p:cBhvr>
                                      <p:tavLst>
                                        <p:tav tm="0" fmla="#ppt_x+(cos(-2*pi*(1-$))*-#ppt_x-sin(-2*pi*(1-$))*(1-#ppt_y))*(1-$)">
                                          <p:val>
                                            <p:fltVal val="0"/>
                                          </p:val>
                                        </p:tav>
                                        <p:tav tm="100000">
                                          <p:val>
                                            <p:fltVal val="1"/>
                                          </p:val>
                                        </p:tav>
                                      </p:tavLst>
                                    </p:anim>
                                    <p:anim calcmode="lin" valueType="num">
                                      <p:cBhvr>
                                        <p:cTn id="49" dur="1000" fill="hold"/>
                                        <p:tgtEl>
                                          <p:spTgt spid="746"/>
                                        </p:tgtEl>
                                        <p:attrNameLst>
                                          <p:attrName>ppt_y</p:attrName>
                                        </p:attrNameLst>
                                      </p:cBhvr>
                                      <p:tavLst>
                                        <p:tav tm="0" fmla="#ppt_y+(sin(-2*pi*(1-$))*-#ppt_x+cos(-2*pi*(1-$))*(1-#ppt_y))*(1-$)">
                                          <p:val>
                                            <p:fltVal val="0"/>
                                          </p:val>
                                        </p:tav>
                                        <p:tav tm="100000">
                                          <p:val>
                                            <p:fltVal val="1"/>
                                          </p:val>
                                        </p:tav>
                                      </p:tavLst>
                                    </p:anim>
                                  </p:childTnLst>
                                </p:cTn>
                              </p:par>
                            </p:childTnLst>
                          </p:cTn>
                        </p:par>
                        <p:par>
                          <p:cTn id="50" fill="hold">
                            <p:stCondLst>
                              <p:cond delay="5500"/>
                            </p:stCondLst>
                            <p:childTnLst>
                              <p:par>
                                <p:cTn id="51" presetID="15" presetClass="entr" presetSubtype="0" fill="hold" nodeType="afterEffect">
                                  <p:stCondLst>
                                    <p:cond delay="0"/>
                                  </p:stCondLst>
                                  <p:childTnLst>
                                    <p:set>
                                      <p:cBhvr>
                                        <p:cTn id="52" dur="1" fill="hold">
                                          <p:stCondLst>
                                            <p:cond delay="0"/>
                                          </p:stCondLst>
                                        </p:cTn>
                                        <p:tgtEl>
                                          <p:spTgt spid="391"/>
                                        </p:tgtEl>
                                        <p:attrNameLst>
                                          <p:attrName>style.visibility</p:attrName>
                                        </p:attrNameLst>
                                      </p:cBhvr>
                                      <p:to>
                                        <p:strVal val="visible"/>
                                      </p:to>
                                    </p:set>
                                    <p:anim calcmode="lin" valueType="num">
                                      <p:cBhvr>
                                        <p:cTn id="53" dur="1000" fill="hold"/>
                                        <p:tgtEl>
                                          <p:spTgt spid="391"/>
                                        </p:tgtEl>
                                        <p:attrNameLst>
                                          <p:attrName>ppt_w</p:attrName>
                                        </p:attrNameLst>
                                      </p:cBhvr>
                                      <p:tavLst>
                                        <p:tav tm="0">
                                          <p:val>
                                            <p:fltVal val="0"/>
                                          </p:val>
                                        </p:tav>
                                        <p:tav tm="100000">
                                          <p:val>
                                            <p:strVal val="#ppt_w"/>
                                          </p:val>
                                        </p:tav>
                                      </p:tavLst>
                                    </p:anim>
                                    <p:anim calcmode="lin" valueType="num">
                                      <p:cBhvr>
                                        <p:cTn id="54" dur="1000" fill="hold"/>
                                        <p:tgtEl>
                                          <p:spTgt spid="391"/>
                                        </p:tgtEl>
                                        <p:attrNameLst>
                                          <p:attrName>ppt_h</p:attrName>
                                        </p:attrNameLst>
                                      </p:cBhvr>
                                      <p:tavLst>
                                        <p:tav tm="0">
                                          <p:val>
                                            <p:fltVal val="0"/>
                                          </p:val>
                                        </p:tav>
                                        <p:tav tm="100000">
                                          <p:val>
                                            <p:strVal val="#ppt_h"/>
                                          </p:val>
                                        </p:tav>
                                      </p:tavLst>
                                    </p:anim>
                                    <p:anim calcmode="lin" valueType="num">
                                      <p:cBhvr>
                                        <p:cTn id="55" dur="1000" fill="hold"/>
                                        <p:tgtEl>
                                          <p:spTgt spid="391"/>
                                        </p:tgtEl>
                                        <p:attrNameLst>
                                          <p:attrName>ppt_x</p:attrName>
                                        </p:attrNameLst>
                                      </p:cBhvr>
                                      <p:tavLst>
                                        <p:tav tm="0" fmla="#ppt_x+(cos(-2*pi*(1-$))*-#ppt_x-sin(-2*pi*(1-$))*(1-#ppt_y))*(1-$)">
                                          <p:val>
                                            <p:fltVal val="0"/>
                                          </p:val>
                                        </p:tav>
                                        <p:tav tm="100000">
                                          <p:val>
                                            <p:fltVal val="1"/>
                                          </p:val>
                                        </p:tav>
                                      </p:tavLst>
                                    </p:anim>
                                    <p:anim calcmode="lin" valueType="num">
                                      <p:cBhvr>
                                        <p:cTn id="56" dur="1000" fill="hold"/>
                                        <p:tgtEl>
                                          <p:spTgt spid="391"/>
                                        </p:tgtEl>
                                        <p:attrNameLst>
                                          <p:attrName>ppt_y</p:attrName>
                                        </p:attrNameLst>
                                      </p:cBhvr>
                                      <p:tavLst>
                                        <p:tav tm="0" fmla="#ppt_y+(sin(-2*pi*(1-$))*-#ppt_x+cos(-2*pi*(1-$))*(1-#ppt_y))*(1-$)">
                                          <p:val>
                                            <p:fltVal val="0"/>
                                          </p:val>
                                        </p:tav>
                                        <p:tav tm="100000">
                                          <p:val>
                                            <p:fltVal val="1"/>
                                          </p:val>
                                        </p:tav>
                                      </p:tavLst>
                                    </p:anim>
                                  </p:childTnLst>
                                </p:cTn>
                              </p:par>
                            </p:childTnLst>
                          </p:cTn>
                        </p:par>
                        <p:par>
                          <p:cTn id="57" fill="hold">
                            <p:stCondLst>
                              <p:cond delay="6500"/>
                            </p:stCondLst>
                            <p:childTnLst>
                              <p:par>
                                <p:cTn id="58" presetID="22" presetClass="entr" presetSubtype="2" fill="hold" nodeType="afterEffect">
                                  <p:stCondLst>
                                    <p:cond delay="0"/>
                                  </p:stCondLst>
                                  <p:childTnLst>
                                    <p:set>
                                      <p:cBhvr>
                                        <p:cTn id="59" dur="1" fill="hold">
                                          <p:stCondLst>
                                            <p:cond delay="0"/>
                                          </p:stCondLst>
                                        </p:cTn>
                                        <p:tgtEl>
                                          <p:spTgt spid="1212"/>
                                        </p:tgtEl>
                                        <p:attrNameLst>
                                          <p:attrName>style.visibility</p:attrName>
                                        </p:attrNameLst>
                                      </p:cBhvr>
                                      <p:to>
                                        <p:strVal val="visible"/>
                                      </p:to>
                                    </p:set>
                                    <p:animEffect transition="in" filter="wipe(right)">
                                      <p:cBhvr>
                                        <p:cTn id="60" dur="500"/>
                                        <p:tgtEl>
                                          <p:spTgt spid="1212"/>
                                        </p:tgtEl>
                                      </p:cBhvr>
                                    </p:animEffect>
                                  </p:childTnLst>
                                </p:cTn>
                              </p:par>
                            </p:childTnLst>
                          </p:cTn>
                        </p:par>
                        <p:par>
                          <p:cTn id="61" fill="hold">
                            <p:stCondLst>
                              <p:cond delay="7000"/>
                            </p:stCondLst>
                            <p:childTnLst>
                              <p:par>
                                <p:cTn id="62" presetID="10" presetClass="entr" presetSubtype="0" fill="hold" grpId="0" nodeType="afterEffect">
                                  <p:stCondLst>
                                    <p:cond delay="0"/>
                                  </p:stCondLst>
                                  <p:childTnLst>
                                    <p:set>
                                      <p:cBhvr>
                                        <p:cTn id="63" dur="1" fill="hold">
                                          <p:stCondLst>
                                            <p:cond delay="0"/>
                                          </p:stCondLst>
                                        </p:cTn>
                                        <p:tgtEl>
                                          <p:spTgt spid="1215"/>
                                        </p:tgtEl>
                                        <p:attrNameLst>
                                          <p:attrName>style.visibility</p:attrName>
                                        </p:attrNameLst>
                                      </p:cBhvr>
                                      <p:to>
                                        <p:strVal val="visible"/>
                                      </p:to>
                                    </p:set>
                                    <p:animEffect transition="in" filter="fade">
                                      <p:cBhvr>
                                        <p:cTn id="64" dur="500"/>
                                        <p:tgtEl>
                                          <p:spTgt spid="121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217"/>
                                        </p:tgtEl>
                                        <p:attrNameLst>
                                          <p:attrName>style.visibility</p:attrName>
                                        </p:attrNameLst>
                                      </p:cBhvr>
                                      <p:to>
                                        <p:strVal val="visible"/>
                                      </p:to>
                                    </p:set>
                                    <p:animEffect transition="in" filter="fade">
                                      <p:cBhvr>
                                        <p:cTn id="67" dur="500"/>
                                        <p:tgtEl>
                                          <p:spTgt spid="121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216"/>
                                        </p:tgtEl>
                                        <p:attrNameLst>
                                          <p:attrName>style.visibility</p:attrName>
                                        </p:attrNameLst>
                                      </p:cBhvr>
                                      <p:to>
                                        <p:strVal val="visible"/>
                                      </p:to>
                                    </p:set>
                                    <p:animEffect transition="in" filter="fade">
                                      <p:cBhvr>
                                        <p:cTn id="70" dur="500"/>
                                        <p:tgtEl>
                                          <p:spTgt spid="1216"/>
                                        </p:tgtEl>
                                      </p:cBhvr>
                                    </p:animEffect>
                                  </p:childTnLst>
                                </p:cTn>
                              </p:par>
                            </p:childTnLst>
                          </p:cTn>
                        </p:par>
                        <p:par>
                          <p:cTn id="71" fill="hold">
                            <p:stCondLst>
                              <p:cond delay="7500"/>
                            </p:stCondLst>
                            <p:childTnLst>
                              <p:par>
                                <p:cTn id="72" presetID="22" presetClass="entr" presetSubtype="2" fill="hold" nodeType="afterEffect">
                                  <p:stCondLst>
                                    <p:cond delay="0"/>
                                  </p:stCondLst>
                                  <p:childTnLst>
                                    <p:set>
                                      <p:cBhvr>
                                        <p:cTn id="73" dur="1" fill="hold">
                                          <p:stCondLst>
                                            <p:cond delay="0"/>
                                          </p:stCondLst>
                                        </p:cTn>
                                        <p:tgtEl>
                                          <p:spTgt spid="1218"/>
                                        </p:tgtEl>
                                        <p:attrNameLst>
                                          <p:attrName>style.visibility</p:attrName>
                                        </p:attrNameLst>
                                      </p:cBhvr>
                                      <p:to>
                                        <p:strVal val="visible"/>
                                      </p:to>
                                    </p:set>
                                    <p:animEffect transition="in" filter="wipe(right)">
                                      <p:cBhvr>
                                        <p:cTn id="74" dur="500"/>
                                        <p:tgtEl>
                                          <p:spTgt spid="1218"/>
                                        </p:tgtEl>
                                      </p:cBhvr>
                                    </p:animEffect>
                                  </p:childTnLst>
                                </p:cTn>
                              </p:par>
                            </p:childTnLst>
                          </p:cTn>
                        </p:par>
                        <p:par>
                          <p:cTn id="75" fill="hold">
                            <p:stCondLst>
                              <p:cond delay="8000"/>
                            </p:stCondLst>
                            <p:childTnLst>
                              <p:par>
                                <p:cTn id="76" presetID="10" presetClass="entr" presetSubtype="0" fill="hold" grpId="0" nodeType="afterEffect">
                                  <p:stCondLst>
                                    <p:cond delay="0"/>
                                  </p:stCondLst>
                                  <p:childTnLst>
                                    <p:set>
                                      <p:cBhvr>
                                        <p:cTn id="77" dur="1" fill="hold">
                                          <p:stCondLst>
                                            <p:cond delay="0"/>
                                          </p:stCondLst>
                                        </p:cTn>
                                        <p:tgtEl>
                                          <p:spTgt spid="1221"/>
                                        </p:tgtEl>
                                        <p:attrNameLst>
                                          <p:attrName>style.visibility</p:attrName>
                                        </p:attrNameLst>
                                      </p:cBhvr>
                                      <p:to>
                                        <p:strVal val="visible"/>
                                      </p:to>
                                    </p:set>
                                    <p:animEffect transition="in" filter="fade">
                                      <p:cBhvr>
                                        <p:cTn id="78" dur="500"/>
                                        <p:tgtEl>
                                          <p:spTgt spid="122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22"/>
                                        </p:tgtEl>
                                        <p:attrNameLst>
                                          <p:attrName>style.visibility</p:attrName>
                                        </p:attrNameLst>
                                      </p:cBhvr>
                                      <p:to>
                                        <p:strVal val="visible"/>
                                      </p:to>
                                    </p:set>
                                    <p:animEffect transition="in" filter="fade">
                                      <p:cBhvr>
                                        <p:cTn id="81" dur="500"/>
                                        <p:tgtEl>
                                          <p:spTgt spid="122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223"/>
                                        </p:tgtEl>
                                        <p:attrNameLst>
                                          <p:attrName>style.visibility</p:attrName>
                                        </p:attrNameLst>
                                      </p:cBhvr>
                                      <p:to>
                                        <p:strVal val="visible"/>
                                      </p:to>
                                    </p:set>
                                    <p:animEffect transition="in" filter="fade">
                                      <p:cBhvr>
                                        <p:cTn id="84" dur="500"/>
                                        <p:tgtEl>
                                          <p:spTgt spid="1223"/>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224"/>
                                        </p:tgtEl>
                                        <p:attrNameLst>
                                          <p:attrName>style.visibility</p:attrName>
                                        </p:attrNameLst>
                                      </p:cBhvr>
                                      <p:to>
                                        <p:strVal val="visible"/>
                                      </p:to>
                                    </p:set>
                                    <p:animEffect transition="in" filter="wipe(left)">
                                      <p:cBhvr>
                                        <p:cTn id="88" dur="500"/>
                                        <p:tgtEl>
                                          <p:spTgt spid="1224"/>
                                        </p:tgtEl>
                                      </p:cBhvr>
                                    </p:animEffect>
                                  </p:childTnLst>
                                </p:cTn>
                              </p:par>
                            </p:childTnLst>
                          </p:cTn>
                        </p:par>
                        <p:par>
                          <p:cTn id="89" fill="hold">
                            <p:stCondLst>
                              <p:cond delay="9000"/>
                            </p:stCondLst>
                            <p:childTnLst>
                              <p:par>
                                <p:cTn id="90" presetID="10" presetClass="entr" presetSubtype="0" fill="hold" grpId="0" nodeType="afterEffect">
                                  <p:stCondLst>
                                    <p:cond delay="0"/>
                                  </p:stCondLst>
                                  <p:childTnLst>
                                    <p:set>
                                      <p:cBhvr>
                                        <p:cTn id="91" dur="1" fill="hold">
                                          <p:stCondLst>
                                            <p:cond delay="0"/>
                                          </p:stCondLst>
                                        </p:cTn>
                                        <p:tgtEl>
                                          <p:spTgt spid="1227"/>
                                        </p:tgtEl>
                                        <p:attrNameLst>
                                          <p:attrName>style.visibility</p:attrName>
                                        </p:attrNameLst>
                                      </p:cBhvr>
                                      <p:to>
                                        <p:strVal val="visible"/>
                                      </p:to>
                                    </p:set>
                                    <p:animEffect transition="in" filter="fade">
                                      <p:cBhvr>
                                        <p:cTn id="92" dur="500"/>
                                        <p:tgtEl>
                                          <p:spTgt spid="122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1228"/>
                                        </p:tgtEl>
                                        <p:attrNameLst>
                                          <p:attrName>style.visibility</p:attrName>
                                        </p:attrNameLst>
                                      </p:cBhvr>
                                      <p:to>
                                        <p:strVal val="visible"/>
                                      </p:to>
                                    </p:set>
                                    <p:animEffect transition="in" filter="fade">
                                      <p:cBhvr>
                                        <p:cTn id="95" dur="500"/>
                                        <p:tgtEl>
                                          <p:spTgt spid="1228"/>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1233"/>
                                        </p:tgtEl>
                                        <p:attrNameLst>
                                          <p:attrName>style.visibility</p:attrName>
                                        </p:attrNameLst>
                                      </p:cBhvr>
                                      <p:to>
                                        <p:strVal val="visible"/>
                                      </p:to>
                                    </p:set>
                                    <p:animEffect transition="in" filter="fade">
                                      <p:cBhvr>
                                        <p:cTn id="98" dur="500"/>
                                        <p:tgtEl>
                                          <p:spTgt spid="1233"/>
                                        </p:tgtEl>
                                      </p:cBhvr>
                                    </p:animEffect>
                                  </p:childTnLst>
                                </p:cTn>
                              </p:par>
                            </p:childTnLst>
                          </p:cTn>
                        </p:par>
                        <p:par>
                          <p:cTn id="99" fill="hold">
                            <p:stCondLst>
                              <p:cond delay="9500"/>
                            </p:stCondLst>
                            <p:childTnLst>
                              <p:par>
                                <p:cTn id="100" presetID="22" presetClass="entr" presetSubtype="8" fill="hold" nodeType="afterEffect">
                                  <p:stCondLst>
                                    <p:cond delay="0"/>
                                  </p:stCondLst>
                                  <p:childTnLst>
                                    <p:set>
                                      <p:cBhvr>
                                        <p:cTn id="101" dur="1" fill="hold">
                                          <p:stCondLst>
                                            <p:cond delay="0"/>
                                          </p:stCondLst>
                                        </p:cTn>
                                        <p:tgtEl>
                                          <p:spTgt spid="1229"/>
                                        </p:tgtEl>
                                        <p:attrNameLst>
                                          <p:attrName>style.visibility</p:attrName>
                                        </p:attrNameLst>
                                      </p:cBhvr>
                                      <p:to>
                                        <p:strVal val="visible"/>
                                      </p:to>
                                    </p:set>
                                    <p:animEffect transition="in" filter="wipe(left)">
                                      <p:cBhvr>
                                        <p:cTn id="102" dur="500"/>
                                        <p:tgtEl>
                                          <p:spTgt spid="1229"/>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1230"/>
                                        </p:tgtEl>
                                        <p:attrNameLst>
                                          <p:attrName>style.visibility</p:attrName>
                                        </p:attrNameLst>
                                      </p:cBhvr>
                                      <p:to>
                                        <p:strVal val="visible"/>
                                      </p:to>
                                    </p:set>
                                    <p:animEffect transition="in" filter="fade">
                                      <p:cBhvr>
                                        <p:cTn id="106" dur="500"/>
                                        <p:tgtEl>
                                          <p:spTgt spid="1230"/>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231"/>
                                        </p:tgtEl>
                                        <p:attrNameLst>
                                          <p:attrName>style.visibility</p:attrName>
                                        </p:attrNameLst>
                                      </p:cBhvr>
                                      <p:to>
                                        <p:strVal val="visible"/>
                                      </p:to>
                                    </p:set>
                                    <p:animEffect transition="in" filter="fade">
                                      <p:cBhvr>
                                        <p:cTn id="109" dur="500"/>
                                        <p:tgtEl>
                                          <p:spTgt spid="1231"/>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232"/>
                                        </p:tgtEl>
                                        <p:attrNameLst>
                                          <p:attrName>style.visibility</p:attrName>
                                        </p:attrNameLst>
                                      </p:cBhvr>
                                      <p:to>
                                        <p:strVal val="visible"/>
                                      </p:to>
                                    </p:set>
                                    <p:animEffect transition="in" filter="fade">
                                      <p:cBhvr>
                                        <p:cTn id="112" dur="500"/>
                                        <p:tgtEl>
                                          <p:spTgt spid="12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215" grpId="0"/>
      <p:bldP spid="1216" grpId="0"/>
      <p:bldP spid="1217" grpId="0" animBg="1"/>
      <p:bldP spid="1221" grpId="0"/>
      <p:bldP spid="1222" grpId="0"/>
      <p:bldP spid="1223" grpId="0" animBg="1"/>
      <p:bldP spid="1227" grpId="0"/>
      <p:bldP spid="1228" grpId="0"/>
      <p:bldP spid="1230" grpId="0"/>
      <p:bldP spid="1231" grpId="0"/>
      <p:bldP spid="1232" grpId="0" animBg="1"/>
      <p:bldP spid="1233" grpId="0" animBg="1"/>
    </p:bldLst>
  </p:timing>
</p:sld>
</file>

<file path=ppt/slides/slide16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9" name="Group 8"/>
          <p:cNvGrpSpPr/>
          <p:nvPr/>
        </p:nvGrpSpPr>
        <p:grpSpPr>
          <a:xfrm>
            <a:off x="-1841082" y="571618"/>
            <a:ext cx="8412200" cy="6582987"/>
            <a:chOff x="5121275" y="2583712"/>
            <a:chExt cx="3863432" cy="3023338"/>
          </a:xfrm>
          <a:solidFill>
            <a:srgbClr val="161F28"/>
          </a:solidFill>
        </p:grpSpPr>
        <p:sp>
          <p:nvSpPr>
            <p:cNvPr id="6" name="Freeform 6"/>
            <p:cNvSpPr>
              <a:spLocks/>
            </p:cNvSpPr>
            <p:nvPr/>
          </p:nvSpPr>
          <p:spPr bwMode="auto">
            <a:xfrm>
              <a:off x="7366000" y="2827338"/>
              <a:ext cx="808038" cy="623887"/>
            </a:xfrm>
            <a:custGeom>
              <a:avLst/>
              <a:gdLst>
                <a:gd name="T0" fmla="*/ 502 w 509"/>
                <a:gd name="T1" fmla="*/ 270 h 393"/>
                <a:gd name="T2" fmla="*/ 509 w 509"/>
                <a:gd name="T3" fmla="*/ 242 h 393"/>
                <a:gd name="T4" fmla="*/ 486 w 509"/>
                <a:gd name="T5" fmla="*/ 230 h 393"/>
                <a:gd name="T6" fmla="*/ 419 w 509"/>
                <a:gd name="T7" fmla="*/ 213 h 393"/>
                <a:gd name="T8" fmla="*/ 391 w 509"/>
                <a:gd name="T9" fmla="*/ 189 h 393"/>
                <a:gd name="T10" fmla="*/ 360 w 509"/>
                <a:gd name="T11" fmla="*/ 125 h 393"/>
                <a:gd name="T12" fmla="*/ 322 w 509"/>
                <a:gd name="T13" fmla="*/ 99 h 393"/>
                <a:gd name="T14" fmla="*/ 296 w 509"/>
                <a:gd name="T15" fmla="*/ 85 h 393"/>
                <a:gd name="T16" fmla="*/ 265 w 509"/>
                <a:gd name="T17" fmla="*/ 59 h 393"/>
                <a:gd name="T18" fmla="*/ 204 w 509"/>
                <a:gd name="T19" fmla="*/ 45 h 393"/>
                <a:gd name="T20" fmla="*/ 206 w 509"/>
                <a:gd name="T21" fmla="*/ 19 h 393"/>
                <a:gd name="T22" fmla="*/ 206 w 509"/>
                <a:gd name="T23" fmla="*/ 2 h 393"/>
                <a:gd name="T24" fmla="*/ 171 w 509"/>
                <a:gd name="T25" fmla="*/ 7 h 393"/>
                <a:gd name="T26" fmla="*/ 118 w 509"/>
                <a:gd name="T27" fmla="*/ 9 h 393"/>
                <a:gd name="T28" fmla="*/ 81 w 509"/>
                <a:gd name="T29" fmla="*/ 26 h 393"/>
                <a:gd name="T30" fmla="*/ 90 w 509"/>
                <a:gd name="T31" fmla="*/ 73 h 393"/>
                <a:gd name="T32" fmla="*/ 81 w 509"/>
                <a:gd name="T33" fmla="*/ 87 h 393"/>
                <a:gd name="T34" fmla="*/ 62 w 509"/>
                <a:gd name="T35" fmla="*/ 73 h 393"/>
                <a:gd name="T36" fmla="*/ 62 w 509"/>
                <a:gd name="T37" fmla="*/ 16 h 393"/>
                <a:gd name="T38" fmla="*/ 45 w 509"/>
                <a:gd name="T39" fmla="*/ 4 h 393"/>
                <a:gd name="T40" fmla="*/ 21 w 509"/>
                <a:gd name="T41" fmla="*/ 23 h 393"/>
                <a:gd name="T42" fmla="*/ 0 w 509"/>
                <a:gd name="T43" fmla="*/ 66 h 393"/>
                <a:gd name="T44" fmla="*/ 12 w 509"/>
                <a:gd name="T45" fmla="*/ 87 h 393"/>
                <a:gd name="T46" fmla="*/ 26 w 509"/>
                <a:gd name="T47" fmla="*/ 109 h 393"/>
                <a:gd name="T48" fmla="*/ 52 w 509"/>
                <a:gd name="T49" fmla="*/ 128 h 393"/>
                <a:gd name="T50" fmla="*/ 85 w 509"/>
                <a:gd name="T51" fmla="*/ 130 h 393"/>
                <a:gd name="T52" fmla="*/ 128 w 509"/>
                <a:gd name="T53" fmla="*/ 137 h 393"/>
                <a:gd name="T54" fmla="*/ 163 w 509"/>
                <a:gd name="T55" fmla="*/ 130 h 393"/>
                <a:gd name="T56" fmla="*/ 213 w 509"/>
                <a:gd name="T57" fmla="*/ 132 h 393"/>
                <a:gd name="T58" fmla="*/ 261 w 509"/>
                <a:gd name="T59" fmla="*/ 159 h 393"/>
                <a:gd name="T60" fmla="*/ 291 w 509"/>
                <a:gd name="T61" fmla="*/ 204 h 393"/>
                <a:gd name="T62" fmla="*/ 284 w 509"/>
                <a:gd name="T63" fmla="*/ 268 h 393"/>
                <a:gd name="T64" fmla="*/ 284 w 509"/>
                <a:gd name="T65" fmla="*/ 294 h 393"/>
                <a:gd name="T66" fmla="*/ 268 w 509"/>
                <a:gd name="T67" fmla="*/ 317 h 393"/>
                <a:gd name="T68" fmla="*/ 216 w 509"/>
                <a:gd name="T69" fmla="*/ 320 h 393"/>
                <a:gd name="T70" fmla="*/ 194 w 509"/>
                <a:gd name="T71" fmla="*/ 332 h 393"/>
                <a:gd name="T72" fmla="*/ 216 w 509"/>
                <a:gd name="T73" fmla="*/ 355 h 393"/>
                <a:gd name="T74" fmla="*/ 268 w 509"/>
                <a:gd name="T75" fmla="*/ 351 h 393"/>
                <a:gd name="T76" fmla="*/ 308 w 509"/>
                <a:gd name="T77" fmla="*/ 377 h 393"/>
                <a:gd name="T78" fmla="*/ 351 w 509"/>
                <a:gd name="T79" fmla="*/ 379 h 393"/>
                <a:gd name="T80" fmla="*/ 405 w 509"/>
                <a:gd name="T81" fmla="*/ 393 h 393"/>
                <a:gd name="T82" fmla="*/ 417 w 509"/>
                <a:gd name="T83" fmla="*/ 381 h 393"/>
                <a:gd name="T84" fmla="*/ 374 w 509"/>
                <a:gd name="T85" fmla="*/ 362 h 393"/>
                <a:gd name="T86" fmla="*/ 379 w 509"/>
                <a:gd name="T87" fmla="*/ 348 h 393"/>
                <a:gd name="T88" fmla="*/ 429 w 509"/>
                <a:gd name="T89" fmla="*/ 339 h 393"/>
                <a:gd name="T90" fmla="*/ 429 w 509"/>
                <a:gd name="T91" fmla="*/ 317 h 393"/>
                <a:gd name="T92" fmla="*/ 396 w 509"/>
                <a:gd name="T93" fmla="*/ 287 h 393"/>
                <a:gd name="T94" fmla="*/ 396 w 509"/>
                <a:gd name="T95" fmla="*/ 265 h 393"/>
                <a:gd name="T96" fmla="*/ 422 w 509"/>
                <a:gd name="T97" fmla="*/ 268 h 393"/>
                <a:gd name="T98" fmla="*/ 469 w 509"/>
                <a:gd name="T99" fmla="*/ 296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9" h="393">
                  <a:moveTo>
                    <a:pt x="476" y="294"/>
                  </a:moveTo>
                  <a:lnTo>
                    <a:pt x="483" y="291"/>
                  </a:lnTo>
                  <a:lnTo>
                    <a:pt x="493" y="284"/>
                  </a:lnTo>
                  <a:lnTo>
                    <a:pt x="502" y="270"/>
                  </a:lnTo>
                  <a:lnTo>
                    <a:pt x="509" y="260"/>
                  </a:lnTo>
                  <a:lnTo>
                    <a:pt x="509" y="253"/>
                  </a:lnTo>
                  <a:lnTo>
                    <a:pt x="509" y="246"/>
                  </a:lnTo>
                  <a:lnTo>
                    <a:pt x="509" y="242"/>
                  </a:lnTo>
                  <a:lnTo>
                    <a:pt x="505" y="239"/>
                  </a:lnTo>
                  <a:lnTo>
                    <a:pt x="502" y="234"/>
                  </a:lnTo>
                  <a:lnTo>
                    <a:pt x="495" y="232"/>
                  </a:lnTo>
                  <a:lnTo>
                    <a:pt x="486" y="230"/>
                  </a:lnTo>
                  <a:lnTo>
                    <a:pt x="462" y="230"/>
                  </a:lnTo>
                  <a:lnTo>
                    <a:pt x="450" y="227"/>
                  </a:lnTo>
                  <a:lnTo>
                    <a:pt x="441" y="223"/>
                  </a:lnTo>
                  <a:lnTo>
                    <a:pt x="419" y="213"/>
                  </a:lnTo>
                  <a:lnTo>
                    <a:pt x="407" y="208"/>
                  </a:lnTo>
                  <a:lnTo>
                    <a:pt x="398" y="201"/>
                  </a:lnTo>
                  <a:lnTo>
                    <a:pt x="396" y="196"/>
                  </a:lnTo>
                  <a:lnTo>
                    <a:pt x="391" y="189"/>
                  </a:lnTo>
                  <a:lnTo>
                    <a:pt x="384" y="175"/>
                  </a:lnTo>
                  <a:lnTo>
                    <a:pt x="377" y="159"/>
                  </a:lnTo>
                  <a:lnTo>
                    <a:pt x="374" y="144"/>
                  </a:lnTo>
                  <a:lnTo>
                    <a:pt x="360" y="125"/>
                  </a:lnTo>
                  <a:lnTo>
                    <a:pt x="353" y="116"/>
                  </a:lnTo>
                  <a:lnTo>
                    <a:pt x="346" y="109"/>
                  </a:lnTo>
                  <a:lnTo>
                    <a:pt x="334" y="104"/>
                  </a:lnTo>
                  <a:lnTo>
                    <a:pt x="322" y="99"/>
                  </a:lnTo>
                  <a:lnTo>
                    <a:pt x="308" y="95"/>
                  </a:lnTo>
                  <a:lnTo>
                    <a:pt x="303" y="92"/>
                  </a:lnTo>
                  <a:lnTo>
                    <a:pt x="303" y="90"/>
                  </a:lnTo>
                  <a:lnTo>
                    <a:pt x="296" y="85"/>
                  </a:lnTo>
                  <a:lnTo>
                    <a:pt x="291" y="80"/>
                  </a:lnTo>
                  <a:lnTo>
                    <a:pt x="282" y="66"/>
                  </a:lnTo>
                  <a:lnTo>
                    <a:pt x="275" y="61"/>
                  </a:lnTo>
                  <a:lnTo>
                    <a:pt x="265" y="59"/>
                  </a:lnTo>
                  <a:lnTo>
                    <a:pt x="246" y="54"/>
                  </a:lnTo>
                  <a:lnTo>
                    <a:pt x="232" y="52"/>
                  </a:lnTo>
                  <a:lnTo>
                    <a:pt x="213" y="47"/>
                  </a:lnTo>
                  <a:lnTo>
                    <a:pt x="204" y="45"/>
                  </a:lnTo>
                  <a:lnTo>
                    <a:pt x="197" y="40"/>
                  </a:lnTo>
                  <a:lnTo>
                    <a:pt x="194" y="33"/>
                  </a:lnTo>
                  <a:lnTo>
                    <a:pt x="199" y="23"/>
                  </a:lnTo>
                  <a:lnTo>
                    <a:pt x="206" y="19"/>
                  </a:lnTo>
                  <a:lnTo>
                    <a:pt x="208" y="14"/>
                  </a:lnTo>
                  <a:lnTo>
                    <a:pt x="211" y="9"/>
                  </a:lnTo>
                  <a:lnTo>
                    <a:pt x="208" y="4"/>
                  </a:lnTo>
                  <a:lnTo>
                    <a:pt x="206" y="2"/>
                  </a:lnTo>
                  <a:lnTo>
                    <a:pt x="197" y="0"/>
                  </a:lnTo>
                  <a:lnTo>
                    <a:pt x="189" y="0"/>
                  </a:lnTo>
                  <a:lnTo>
                    <a:pt x="182" y="2"/>
                  </a:lnTo>
                  <a:lnTo>
                    <a:pt x="171" y="7"/>
                  </a:lnTo>
                  <a:lnTo>
                    <a:pt x="154" y="9"/>
                  </a:lnTo>
                  <a:lnTo>
                    <a:pt x="144" y="9"/>
                  </a:lnTo>
                  <a:lnTo>
                    <a:pt x="130" y="9"/>
                  </a:lnTo>
                  <a:lnTo>
                    <a:pt x="118" y="9"/>
                  </a:lnTo>
                  <a:lnTo>
                    <a:pt x="102" y="12"/>
                  </a:lnTo>
                  <a:lnTo>
                    <a:pt x="90" y="19"/>
                  </a:lnTo>
                  <a:lnTo>
                    <a:pt x="83" y="19"/>
                  </a:lnTo>
                  <a:lnTo>
                    <a:pt x="81" y="26"/>
                  </a:lnTo>
                  <a:lnTo>
                    <a:pt x="81" y="33"/>
                  </a:lnTo>
                  <a:lnTo>
                    <a:pt x="81" y="40"/>
                  </a:lnTo>
                  <a:lnTo>
                    <a:pt x="85" y="59"/>
                  </a:lnTo>
                  <a:lnTo>
                    <a:pt x="90" y="73"/>
                  </a:lnTo>
                  <a:lnTo>
                    <a:pt x="90" y="83"/>
                  </a:lnTo>
                  <a:lnTo>
                    <a:pt x="90" y="85"/>
                  </a:lnTo>
                  <a:lnTo>
                    <a:pt x="88" y="85"/>
                  </a:lnTo>
                  <a:lnTo>
                    <a:pt x="81" y="87"/>
                  </a:lnTo>
                  <a:lnTo>
                    <a:pt x="76" y="85"/>
                  </a:lnTo>
                  <a:lnTo>
                    <a:pt x="69" y="85"/>
                  </a:lnTo>
                  <a:lnTo>
                    <a:pt x="64" y="80"/>
                  </a:lnTo>
                  <a:lnTo>
                    <a:pt x="62" y="73"/>
                  </a:lnTo>
                  <a:lnTo>
                    <a:pt x="59" y="64"/>
                  </a:lnTo>
                  <a:lnTo>
                    <a:pt x="59" y="50"/>
                  </a:lnTo>
                  <a:lnTo>
                    <a:pt x="62" y="28"/>
                  </a:lnTo>
                  <a:lnTo>
                    <a:pt x="62" y="16"/>
                  </a:lnTo>
                  <a:lnTo>
                    <a:pt x="57" y="12"/>
                  </a:lnTo>
                  <a:lnTo>
                    <a:pt x="57" y="7"/>
                  </a:lnTo>
                  <a:lnTo>
                    <a:pt x="50" y="4"/>
                  </a:lnTo>
                  <a:lnTo>
                    <a:pt x="45" y="4"/>
                  </a:lnTo>
                  <a:lnTo>
                    <a:pt x="38" y="4"/>
                  </a:lnTo>
                  <a:lnTo>
                    <a:pt x="35" y="7"/>
                  </a:lnTo>
                  <a:lnTo>
                    <a:pt x="28" y="16"/>
                  </a:lnTo>
                  <a:lnTo>
                    <a:pt x="21" y="23"/>
                  </a:lnTo>
                  <a:lnTo>
                    <a:pt x="12" y="38"/>
                  </a:lnTo>
                  <a:lnTo>
                    <a:pt x="9" y="40"/>
                  </a:lnTo>
                  <a:lnTo>
                    <a:pt x="5" y="50"/>
                  </a:lnTo>
                  <a:lnTo>
                    <a:pt x="0" y="66"/>
                  </a:lnTo>
                  <a:lnTo>
                    <a:pt x="0" y="76"/>
                  </a:lnTo>
                  <a:lnTo>
                    <a:pt x="0" y="80"/>
                  </a:lnTo>
                  <a:lnTo>
                    <a:pt x="5" y="83"/>
                  </a:lnTo>
                  <a:lnTo>
                    <a:pt x="12" y="87"/>
                  </a:lnTo>
                  <a:lnTo>
                    <a:pt x="14" y="90"/>
                  </a:lnTo>
                  <a:lnTo>
                    <a:pt x="19" y="95"/>
                  </a:lnTo>
                  <a:lnTo>
                    <a:pt x="24" y="102"/>
                  </a:lnTo>
                  <a:lnTo>
                    <a:pt x="26" y="109"/>
                  </a:lnTo>
                  <a:lnTo>
                    <a:pt x="28" y="116"/>
                  </a:lnTo>
                  <a:lnTo>
                    <a:pt x="35" y="121"/>
                  </a:lnTo>
                  <a:lnTo>
                    <a:pt x="43" y="128"/>
                  </a:lnTo>
                  <a:lnTo>
                    <a:pt x="52" y="128"/>
                  </a:lnTo>
                  <a:lnTo>
                    <a:pt x="59" y="125"/>
                  </a:lnTo>
                  <a:lnTo>
                    <a:pt x="71" y="125"/>
                  </a:lnTo>
                  <a:lnTo>
                    <a:pt x="81" y="128"/>
                  </a:lnTo>
                  <a:lnTo>
                    <a:pt x="85" y="130"/>
                  </a:lnTo>
                  <a:lnTo>
                    <a:pt x="95" y="132"/>
                  </a:lnTo>
                  <a:lnTo>
                    <a:pt x="102" y="135"/>
                  </a:lnTo>
                  <a:lnTo>
                    <a:pt x="121" y="135"/>
                  </a:lnTo>
                  <a:lnTo>
                    <a:pt x="128" y="137"/>
                  </a:lnTo>
                  <a:lnTo>
                    <a:pt x="140" y="140"/>
                  </a:lnTo>
                  <a:lnTo>
                    <a:pt x="147" y="137"/>
                  </a:lnTo>
                  <a:lnTo>
                    <a:pt x="152" y="135"/>
                  </a:lnTo>
                  <a:lnTo>
                    <a:pt x="163" y="130"/>
                  </a:lnTo>
                  <a:lnTo>
                    <a:pt x="171" y="128"/>
                  </a:lnTo>
                  <a:lnTo>
                    <a:pt x="180" y="128"/>
                  </a:lnTo>
                  <a:lnTo>
                    <a:pt x="197" y="128"/>
                  </a:lnTo>
                  <a:lnTo>
                    <a:pt x="213" y="132"/>
                  </a:lnTo>
                  <a:lnTo>
                    <a:pt x="227" y="137"/>
                  </a:lnTo>
                  <a:lnTo>
                    <a:pt x="239" y="144"/>
                  </a:lnTo>
                  <a:lnTo>
                    <a:pt x="251" y="154"/>
                  </a:lnTo>
                  <a:lnTo>
                    <a:pt x="261" y="159"/>
                  </a:lnTo>
                  <a:lnTo>
                    <a:pt x="272" y="170"/>
                  </a:lnTo>
                  <a:lnTo>
                    <a:pt x="282" y="180"/>
                  </a:lnTo>
                  <a:lnTo>
                    <a:pt x="287" y="192"/>
                  </a:lnTo>
                  <a:lnTo>
                    <a:pt x="291" y="204"/>
                  </a:lnTo>
                  <a:lnTo>
                    <a:pt x="296" y="218"/>
                  </a:lnTo>
                  <a:lnTo>
                    <a:pt x="294" y="230"/>
                  </a:lnTo>
                  <a:lnTo>
                    <a:pt x="291" y="242"/>
                  </a:lnTo>
                  <a:lnTo>
                    <a:pt x="284" y="268"/>
                  </a:lnTo>
                  <a:lnTo>
                    <a:pt x="284" y="275"/>
                  </a:lnTo>
                  <a:lnTo>
                    <a:pt x="282" y="284"/>
                  </a:lnTo>
                  <a:lnTo>
                    <a:pt x="284" y="287"/>
                  </a:lnTo>
                  <a:lnTo>
                    <a:pt x="284" y="294"/>
                  </a:lnTo>
                  <a:lnTo>
                    <a:pt x="284" y="301"/>
                  </a:lnTo>
                  <a:lnTo>
                    <a:pt x="280" y="308"/>
                  </a:lnTo>
                  <a:lnTo>
                    <a:pt x="272" y="313"/>
                  </a:lnTo>
                  <a:lnTo>
                    <a:pt x="268" y="317"/>
                  </a:lnTo>
                  <a:lnTo>
                    <a:pt x="261" y="320"/>
                  </a:lnTo>
                  <a:lnTo>
                    <a:pt x="249" y="320"/>
                  </a:lnTo>
                  <a:lnTo>
                    <a:pt x="230" y="320"/>
                  </a:lnTo>
                  <a:lnTo>
                    <a:pt x="216" y="320"/>
                  </a:lnTo>
                  <a:lnTo>
                    <a:pt x="206" y="320"/>
                  </a:lnTo>
                  <a:lnTo>
                    <a:pt x="199" y="324"/>
                  </a:lnTo>
                  <a:lnTo>
                    <a:pt x="197" y="327"/>
                  </a:lnTo>
                  <a:lnTo>
                    <a:pt x="194" y="332"/>
                  </a:lnTo>
                  <a:lnTo>
                    <a:pt x="194" y="339"/>
                  </a:lnTo>
                  <a:lnTo>
                    <a:pt x="201" y="348"/>
                  </a:lnTo>
                  <a:lnTo>
                    <a:pt x="208" y="355"/>
                  </a:lnTo>
                  <a:lnTo>
                    <a:pt x="216" y="355"/>
                  </a:lnTo>
                  <a:lnTo>
                    <a:pt x="225" y="355"/>
                  </a:lnTo>
                  <a:lnTo>
                    <a:pt x="242" y="353"/>
                  </a:lnTo>
                  <a:lnTo>
                    <a:pt x="261" y="348"/>
                  </a:lnTo>
                  <a:lnTo>
                    <a:pt x="268" y="351"/>
                  </a:lnTo>
                  <a:lnTo>
                    <a:pt x="277" y="353"/>
                  </a:lnTo>
                  <a:lnTo>
                    <a:pt x="287" y="362"/>
                  </a:lnTo>
                  <a:lnTo>
                    <a:pt x="301" y="374"/>
                  </a:lnTo>
                  <a:lnTo>
                    <a:pt x="308" y="377"/>
                  </a:lnTo>
                  <a:lnTo>
                    <a:pt x="317" y="381"/>
                  </a:lnTo>
                  <a:lnTo>
                    <a:pt x="327" y="381"/>
                  </a:lnTo>
                  <a:lnTo>
                    <a:pt x="334" y="381"/>
                  </a:lnTo>
                  <a:lnTo>
                    <a:pt x="351" y="379"/>
                  </a:lnTo>
                  <a:lnTo>
                    <a:pt x="370" y="381"/>
                  </a:lnTo>
                  <a:lnTo>
                    <a:pt x="384" y="386"/>
                  </a:lnTo>
                  <a:lnTo>
                    <a:pt x="396" y="388"/>
                  </a:lnTo>
                  <a:lnTo>
                    <a:pt x="405" y="393"/>
                  </a:lnTo>
                  <a:lnTo>
                    <a:pt x="415" y="391"/>
                  </a:lnTo>
                  <a:lnTo>
                    <a:pt x="417" y="391"/>
                  </a:lnTo>
                  <a:lnTo>
                    <a:pt x="417" y="386"/>
                  </a:lnTo>
                  <a:lnTo>
                    <a:pt x="417" y="381"/>
                  </a:lnTo>
                  <a:lnTo>
                    <a:pt x="412" y="379"/>
                  </a:lnTo>
                  <a:lnTo>
                    <a:pt x="403" y="377"/>
                  </a:lnTo>
                  <a:lnTo>
                    <a:pt x="381" y="370"/>
                  </a:lnTo>
                  <a:lnTo>
                    <a:pt x="374" y="362"/>
                  </a:lnTo>
                  <a:lnTo>
                    <a:pt x="372" y="358"/>
                  </a:lnTo>
                  <a:lnTo>
                    <a:pt x="372" y="355"/>
                  </a:lnTo>
                  <a:lnTo>
                    <a:pt x="374" y="351"/>
                  </a:lnTo>
                  <a:lnTo>
                    <a:pt x="379" y="348"/>
                  </a:lnTo>
                  <a:lnTo>
                    <a:pt x="393" y="348"/>
                  </a:lnTo>
                  <a:lnTo>
                    <a:pt x="405" y="346"/>
                  </a:lnTo>
                  <a:lnTo>
                    <a:pt x="419" y="343"/>
                  </a:lnTo>
                  <a:lnTo>
                    <a:pt x="429" y="339"/>
                  </a:lnTo>
                  <a:lnTo>
                    <a:pt x="431" y="336"/>
                  </a:lnTo>
                  <a:lnTo>
                    <a:pt x="433" y="332"/>
                  </a:lnTo>
                  <a:lnTo>
                    <a:pt x="431" y="324"/>
                  </a:lnTo>
                  <a:lnTo>
                    <a:pt x="429" y="317"/>
                  </a:lnTo>
                  <a:lnTo>
                    <a:pt x="419" y="310"/>
                  </a:lnTo>
                  <a:lnTo>
                    <a:pt x="410" y="303"/>
                  </a:lnTo>
                  <a:lnTo>
                    <a:pt x="398" y="291"/>
                  </a:lnTo>
                  <a:lnTo>
                    <a:pt x="396" y="287"/>
                  </a:lnTo>
                  <a:lnTo>
                    <a:pt x="391" y="282"/>
                  </a:lnTo>
                  <a:lnTo>
                    <a:pt x="391" y="275"/>
                  </a:lnTo>
                  <a:lnTo>
                    <a:pt x="393" y="268"/>
                  </a:lnTo>
                  <a:lnTo>
                    <a:pt x="396" y="265"/>
                  </a:lnTo>
                  <a:lnTo>
                    <a:pt x="398" y="265"/>
                  </a:lnTo>
                  <a:lnTo>
                    <a:pt x="405" y="265"/>
                  </a:lnTo>
                  <a:lnTo>
                    <a:pt x="412" y="265"/>
                  </a:lnTo>
                  <a:lnTo>
                    <a:pt x="422" y="268"/>
                  </a:lnTo>
                  <a:lnTo>
                    <a:pt x="433" y="272"/>
                  </a:lnTo>
                  <a:lnTo>
                    <a:pt x="450" y="287"/>
                  </a:lnTo>
                  <a:lnTo>
                    <a:pt x="460" y="291"/>
                  </a:lnTo>
                  <a:lnTo>
                    <a:pt x="469" y="296"/>
                  </a:lnTo>
                  <a:lnTo>
                    <a:pt x="476" y="2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5121275" y="2811463"/>
              <a:ext cx="3225800" cy="2795587"/>
            </a:xfrm>
            <a:custGeom>
              <a:avLst/>
              <a:gdLst>
                <a:gd name="T0" fmla="*/ 1987 w 2032"/>
                <a:gd name="T1" fmla="*/ 662 h 1761"/>
                <a:gd name="T2" fmla="*/ 1921 w 2032"/>
                <a:gd name="T3" fmla="*/ 600 h 1761"/>
                <a:gd name="T4" fmla="*/ 1833 w 2032"/>
                <a:gd name="T5" fmla="*/ 486 h 1761"/>
                <a:gd name="T6" fmla="*/ 1675 w 2032"/>
                <a:gd name="T7" fmla="*/ 384 h 1761"/>
                <a:gd name="T8" fmla="*/ 1613 w 2032"/>
                <a:gd name="T9" fmla="*/ 474 h 1761"/>
                <a:gd name="T10" fmla="*/ 1608 w 2032"/>
                <a:gd name="T11" fmla="*/ 612 h 1761"/>
                <a:gd name="T12" fmla="*/ 1542 w 2032"/>
                <a:gd name="T13" fmla="*/ 638 h 1761"/>
                <a:gd name="T14" fmla="*/ 1338 w 2032"/>
                <a:gd name="T15" fmla="*/ 500 h 1761"/>
                <a:gd name="T16" fmla="*/ 1440 w 2032"/>
                <a:gd name="T17" fmla="*/ 342 h 1761"/>
                <a:gd name="T18" fmla="*/ 1449 w 2032"/>
                <a:gd name="T19" fmla="*/ 301 h 1761"/>
                <a:gd name="T20" fmla="*/ 1573 w 2032"/>
                <a:gd name="T21" fmla="*/ 230 h 1761"/>
                <a:gd name="T22" fmla="*/ 1492 w 2032"/>
                <a:gd name="T23" fmla="*/ 173 h 1761"/>
                <a:gd name="T24" fmla="*/ 1445 w 2032"/>
                <a:gd name="T25" fmla="*/ 242 h 1761"/>
                <a:gd name="T26" fmla="*/ 1390 w 2032"/>
                <a:gd name="T27" fmla="*/ 180 h 1761"/>
                <a:gd name="T28" fmla="*/ 1378 w 2032"/>
                <a:gd name="T29" fmla="*/ 131 h 1761"/>
                <a:gd name="T30" fmla="*/ 1359 w 2032"/>
                <a:gd name="T31" fmla="*/ 48 h 1761"/>
                <a:gd name="T32" fmla="*/ 1298 w 2032"/>
                <a:gd name="T33" fmla="*/ 31 h 1761"/>
                <a:gd name="T34" fmla="*/ 1284 w 2032"/>
                <a:gd name="T35" fmla="*/ 142 h 1761"/>
                <a:gd name="T36" fmla="*/ 1331 w 2032"/>
                <a:gd name="T37" fmla="*/ 202 h 1761"/>
                <a:gd name="T38" fmla="*/ 1253 w 2032"/>
                <a:gd name="T39" fmla="*/ 209 h 1761"/>
                <a:gd name="T40" fmla="*/ 1118 w 2032"/>
                <a:gd name="T41" fmla="*/ 195 h 1761"/>
                <a:gd name="T42" fmla="*/ 1066 w 2032"/>
                <a:gd name="T43" fmla="*/ 230 h 1761"/>
                <a:gd name="T44" fmla="*/ 973 w 2032"/>
                <a:gd name="T45" fmla="*/ 228 h 1761"/>
                <a:gd name="T46" fmla="*/ 803 w 2032"/>
                <a:gd name="T47" fmla="*/ 164 h 1761"/>
                <a:gd name="T48" fmla="*/ 725 w 2032"/>
                <a:gd name="T49" fmla="*/ 114 h 1761"/>
                <a:gd name="T50" fmla="*/ 637 w 2032"/>
                <a:gd name="T51" fmla="*/ 185 h 1761"/>
                <a:gd name="T52" fmla="*/ 606 w 2032"/>
                <a:gd name="T53" fmla="*/ 152 h 1761"/>
                <a:gd name="T54" fmla="*/ 251 w 2032"/>
                <a:gd name="T55" fmla="*/ 119 h 1761"/>
                <a:gd name="T56" fmla="*/ 16 w 2032"/>
                <a:gd name="T57" fmla="*/ 176 h 1761"/>
                <a:gd name="T58" fmla="*/ 123 w 2032"/>
                <a:gd name="T59" fmla="*/ 263 h 1761"/>
                <a:gd name="T60" fmla="*/ 9 w 2032"/>
                <a:gd name="T61" fmla="*/ 308 h 1761"/>
                <a:gd name="T62" fmla="*/ 118 w 2032"/>
                <a:gd name="T63" fmla="*/ 365 h 1761"/>
                <a:gd name="T64" fmla="*/ 40 w 2032"/>
                <a:gd name="T65" fmla="*/ 420 h 1761"/>
                <a:gd name="T66" fmla="*/ 99 w 2032"/>
                <a:gd name="T67" fmla="*/ 481 h 1761"/>
                <a:gd name="T68" fmla="*/ 196 w 2032"/>
                <a:gd name="T69" fmla="*/ 510 h 1761"/>
                <a:gd name="T70" fmla="*/ 109 w 2032"/>
                <a:gd name="T71" fmla="*/ 609 h 1761"/>
                <a:gd name="T72" fmla="*/ 265 w 2032"/>
                <a:gd name="T73" fmla="*/ 455 h 1761"/>
                <a:gd name="T74" fmla="*/ 293 w 2032"/>
                <a:gd name="T75" fmla="*/ 496 h 1761"/>
                <a:gd name="T76" fmla="*/ 424 w 2032"/>
                <a:gd name="T77" fmla="*/ 455 h 1761"/>
                <a:gd name="T78" fmla="*/ 604 w 2032"/>
                <a:gd name="T79" fmla="*/ 574 h 1761"/>
                <a:gd name="T80" fmla="*/ 689 w 2032"/>
                <a:gd name="T81" fmla="*/ 664 h 1761"/>
                <a:gd name="T82" fmla="*/ 810 w 2032"/>
                <a:gd name="T83" fmla="*/ 780 h 1761"/>
                <a:gd name="T84" fmla="*/ 796 w 2032"/>
                <a:gd name="T85" fmla="*/ 982 h 1761"/>
                <a:gd name="T86" fmla="*/ 961 w 2032"/>
                <a:gd name="T87" fmla="*/ 1285 h 1761"/>
                <a:gd name="T88" fmla="*/ 1037 w 2032"/>
                <a:gd name="T89" fmla="*/ 1394 h 1761"/>
                <a:gd name="T90" fmla="*/ 1040 w 2032"/>
                <a:gd name="T91" fmla="*/ 1304 h 1761"/>
                <a:gd name="T92" fmla="*/ 1208 w 2032"/>
                <a:gd name="T93" fmla="*/ 1565 h 1761"/>
                <a:gd name="T94" fmla="*/ 1419 w 2032"/>
                <a:gd name="T95" fmla="*/ 1650 h 1761"/>
                <a:gd name="T96" fmla="*/ 1575 w 2032"/>
                <a:gd name="T97" fmla="*/ 1752 h 1761"/>
                <a:gd name="T98" fmla="*/ 1504 w 2032"/>
                <a:gd name="T99" fmla="*/ 1655 h 1761"/>
                <a:gd name="T100" fmla="*/ 1433 w 2032"/>
                <a:gd name="T101" fmla="*/ 1543 h 1761"/>
                <a:gd name="T102" fmla="*/ 1404 w 2032"/>
                <a:gd name="T103" fmla="*/ 1468 h 1761"/>
                <a:gd name="T104" fmla="*/ 1262 w 2032"/>
                <a:gd name="T105" fmla="*/ 1444 h 1761"/>
                <a:gd name="T106" fmla="*/ 1374 w 2032"/>
                <a:gd name="T107" fmla="*/ 1271 h 1761"/>
                <a:gd name="T108" fmla="*/ 1532 w 2032"/>
                <a:gd name="T109" fmla="*/ 1342 h 1761"/>
                <a:gd name="T110" fmla="*/ 1615 w 2032"/>
                <a:gd name="T111" fmla="*/ 1171 h 1761"/>
                <a:gd name="T112" fmla="*/ 1653 w 2032"/>
                <a:gd name="T113" fmla="*/ 1072 h 1761"/>
                <a:gd name="T114" fmla="*/ 1802 w 2032"/>
                <a:gd name="T115" fmla="*/ 908 h 1761"/>
                <a:gd name="T116" fmla="*/ 1845 w 2032"/>
                <a:gd name="T117" fmla="*/ 927 h 1761"/>
                <a:gd name="T118" fmla="*/ 1852 w 2032"/>
                <a:gd name="T119" fmla="*/ 825 h 1761"/>
                <a:gd name="T120" fmla="*/ 1812 w 2032"/>
                <a:gd name="T121" fmla="*/ 778 h 1761"/>
                <a:gd name="T122" fmla="*/ 1952 w 2032"/>
                <a:gd name="T123" fmla="*/ 735 h 1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2" h="1761">
                  <a:moveTo>
                    <a:pt x="1968" y="714"/>
                  </a:moveTo>
                  <a:lnTo>
                    <a:pt x="1968" y="707"/>
                  </a:lnTo>
                  <a:lnTo>
                    <a:pt x="1975" y="702"/>
                  </a:lnTo>
                  <a:lnTo>
                    <a:pt x="1983" y="700"/>
                  </a:lnTo>
                  <a:lnTo>
                    <a:pt x="1994" y="702"/>
                  </a:lnTo>
                  <a:lnTo>
                    <a:pt x="2009" y="704"/>
                  </a:lnTo>
                  <a:lnTo>
                    <a:pt x="2013" y="702"/>
                  </a:lnTo>
                  <a:lnTo>
                    <a:pt x="2020" y="700"/>
                  </a:lnTo>
                  <a:lnTo>
                    <a:pt x="2025" y="692"/>
                  </a:lnTo>
                  <a:lnTo>
                    <a:pt x="2030" y="688"/>
                  </a:lnTo>
                  <a:lnTo>
                    <a:pt x="2032" y="681"/>
                  </a:lnTo>
                  <a:lnTo>
                    <a:pt x="2032" y="673"/>
                  </a:lnTo>
                  <a:lnTo>
                    <a:pt x="2030" y="669"/>
                  </a:lnTo>
                  <a:lnTo>
                    <a:pt x="2028" y="664"/>
                  </a:lnTo>
                  <a:lnTo>
                    <a:pt x="2016" y="662"/>
                  </a:lnTo>
                  <a:lnTo>
                    <a:pt x="2011" y="657"/>
                  </a:lnTo>
                  <a:lnTo>
                    <a:pt x="2006" y="654"/>
                  </a:lnTo>
                  <a:lnTo>
                    <a:pt x="2001" y="654"/>
                  </a:lnTo>
                  <a:lnTo>
                    <a:pt x="1992" y="657"/>
                  </a:lnTo>
                  <a:lnTo>
                    <a:pt x="1987" y="662"/>
                  </a:lnTo>
                  <a:lnTo>
                    <a:pt x="1971" y="669"/>
                  </a:lnTo>
                  <a:lnTo>
                    <a:pt x="1964" y="671"/>
                  </a:lnTo>
                  <a:lnTo>
                    <a:pt x="1954" y="671"/>
                  </a:lnTo>
                  <a:lnTo>
                    <a:pt x="1947" y="671"/>
                  </a:lnTo>
                  <a:lnTo>
                    <a:pt x="1945" y="669"/>
                  </a:lnTo>
                  <a:lnTo>
                    <a:pt x="1942" y="664"/>
                  </a:lnTo>
                  <a:lnTo>
                    <a:pt x="1940" y="657"/>
                  </a:lnTo>
                  <a:lnTo>
                    <a:pt x="1945" y="650"/>
                  </a:lnTo>
                  <a:lnTo>
                    <a:pt x="1947" y="645"/>
                  </a:lnTo>
                  <a:lnTo>
                    <a:pt x="1961" y="638"/>
                  </a:lnTo>
                  <a:lnTo>
                    <a:pt x="1966" y="633"/>
                  </a:lnTo>
                  <a:lnTo>
                    <a:pt x="1968" y="628"/>
                  </a:lnTo>
                  <a:lnTo>
                    <a:pt x="1968" y="624"/>
                  </a:lnTo>
                  <a:lnTo>
                    <a:pt x="1964" y="621"/>
                  </a:lnTo>
                  <a:lnTo>
                    <a:pt x="1954" y="619"/>
                  </a:lnTo>
                  <a:lnTo>
                    <a:pt x="1947" y="617"/>
                  </a:lnTo>
                  <a:lnTo>
                    <a:pt x="1933" y="614"/>
                  </a:lnTo>
                  <a:lnTo>
                    <a:pt x="1923" y="612"/>
                  </a:lnTo>
                  <a:lnTo>
                    <a:pt x="1921" y="605"/>
                  </a:lnTo>
                  <a:lnTo>
                    <a:pt x="1921" y="600"/>
                  </a:lnTo>
                  <a:lnTo>
                    <a:pt x="1921" y="590"/>
                  </a:lnTo>
                  <a:lnTo>
                    <a:pt x="1919" y="576"/>
                  </a:lnTo>
                  <a:lnTo>
                    <a:pt x="1914" y="567"/>
                  </a:lnTo>
                  <a:lnTo>
                    <a:pt x="1911" y="557"/>
                  </a:lnTo>
                  <a:lnTo>
                    <a:pt x="1909" y="536"/>
                  </a:lnTo>
                  <a:lnTo>
                    <a:pt x="1907" y="529"/>
                  </a:lnTo>
                  <a:lnTo>
                    <a:pt x="1904" y="524"/>
                  </a:lnTo>
                  <a:lnTo>
                    <a:pt x="1902" y="517"/>
                  </a:lnTo>
                  <a:lnTo>
                    <a:pt x="1890" y="508"/>
                  </a:lnTo>
                  <a:lnTo>
                    <a:pt x="1878" y="496"/>
                  </a:lnTo>
                  <a:lnTo>
                    <a:pt x="1874" y="491"/>
                  </a:lnTo>
                  <a:lnTo>
                    <a:pt x="1874" y="486"/>
                  </a:lnTo>
                  <a:lnTo>
                    <a:pt x="1871" y="477"/>
                  </a:lnTo>
                  <a:lnTo>
                    <a:pt x="1866" y="470"/>
                  </a:lnTo>
                  <a:lnTo>
                    <a:pt x="1862" y="462"/>
                  </a:lnTo>
                  <a:lnTo>
                    <a:pt x="1855" y="462"/>
                  </a:lnTo>
                  <a:lnTo>
                    <a:pt x="1850" y="465"/>
                  </a:lnTo>
                  <a:lnTo>
                    <a:pt x="1845" y="470"/>
                  </a:lnTo>
                  <a:lnTo>
                    <a:pt x="1840" y="474"/>
                  </a:lnTo>
                  <a:lnTo>
                    <a:pt x="1833" y="486"/>
                  </a:lnTo>
                  <a:lnTo>
                    <a:pt x="1826" y="493"/>
                  </a:lnTo>
                  <a:lnTo>
                    <a:pt x="1814" y="496"/>
                  </a:lnTo>
                  <a:lnTo>
                    <a:pt x="1802" y="496"/>
                  </a:lnTo>
                  <a:lnTo>
                    <a:pt x="1791" y="496"/>
                  </a:lnTo>
                  <a:lnTo>
                    <a:pt x="1784" y="489"/>
                  </a:lnTo>
                  <a:lnTo>
                    <a:pt x="1774" y="481"/>
                  </a:lnTo>
                  <a:lnTo>
                    <a:pt x="1769" y="472"/>
                  </a:lnTo>
                  <a:lnTo>
                    <a:pt x="1767" y="462"/>
                  </a:lnTo>
                  <a:lnTo>
                    <a:pt x="1765" y="444"/>
                  </a:lnTo>
                  <a:lnTo>
                    <a:pt x="1762" y="434"/>
                  </a:lnTo>
                  <a:lnTo>
                    <a:pt x="1755" y="427"/>
                  </a:lnTo>
                  <a:lnTo>
                    <a:pt x="1746" y="420"/>
                  </a:lnTo>
                  <a:lnTo>
                    <a:pt x="1736" y="415"/>
                  </a:lnTo>
                  <a:lnTo>
                    <a:pt x="1727" y="410"/>
                  </a:lnTo>
                  <a:lnTo>
                    <a:pt x="1720" y="403"/>
                  </a:lnTo>
                  <a:lnTo>
                    <a:pt x="1705" y="391"/>
                  </a:lnTo>
                  <a:lnTo>
                    <a:pt x="1698" y="387"/>
                  </a:lnTo>
                  <a:lnTo>
                    <a:pt x="1694" y="384"/>
                  </a:lnTo>
                  <a:lnTo>
                    <a:pt x="1684" y="382"/>
                  </a:lnTo>
                  <a:lnTo>
                    <a:pt x="1675" y="384"/>
                  </a:lnTo>
                  <a:lnTo>
                    <a:pt x="1656" y="391"/>
                  </a:lnTo>
                  <a:lnTo>
                    <a:pt x="1651" y="394"/>
                  </a:lnTo>
                  <a:lnTo>
                    <a:pt x="1641" y="396"/>
                  </a:lnTo>
                  <a:lnTo>
                    <a:pt x="1632" y="396"/>
                  </a:lnTo>
                  <a:lnTo>
                    <a:pt x="1627" y="398"/>
                  </a:lnTo>
                  <a:lnTo>
                    <a:pt x="1622" y="401"/>
                  </a:lnTo>
                  <a:lnTo>
                    <a:pt x="1618" y="406"/>
                  </a:lnTo>
                  <a:lnTo>
                    <a:pt x="1618" y="410"/>
                  </a:lnTo>
                  <a:lnTo>
                    <a:pt x="1618" y="415"/>
                  </a:lnTo>
                  <a:lnTo>
                    <a:pt x="1620" y="429"/>
                  </a:lnTo>
                  <a:lnTo>
                    <a:pt x="1620" y="432"/>
                  </a:lnTo>
                  <a:lnTo>
                    <a:pt x="1618" y="439"/>
                  </a:lnTo>
                  <a:lnTo>
                    <a:pt x="1615" y="444"/>
                  </a:lnTo>
                  <a:lnTo>
                    <a:pt x="1613" y="446"/>
                  </a:lnTo>
                  <a:lnTo>
                    <a:pt x="1615" y="451"/>
                  </a:lnTo>
                  <a:lnTo>
                    <a:pt x="1618" y="455"/>
                  </a:lnTo>
                  <a:lnTo>
                    <a:pt x="1620" y="458"/>
                  </a:lnTo>
                  <a:lnTo>
                    <a:pt x="1620" y="462"/>
                  </a:lnTo>
                  <a:lnTo>
                    <a:pt x="1618" y="467"/>
                  </a:lnTo>
                  <a:lnTo>
                    <a:pt x="1613" y="474"/>
                  </a:lnTo>
                  <a:lnTo>
                    <a:pt x="1608" y="479"/>
                  </a:lnTo>
                  <a:lnTo>
                    <a:pt x="1603" y="484"/>
                  </a:lnTo>
                  <a:lnTo>
                    <a:pt x="1599" y="489"/>
                  </a:lnTo>
                  <a:lnTo>
                    <a:pt x="1596" y="496"/>
                  </a:lnTo>
                  <a:lnTo>
                    <a:pt x="1596" y="498"/>
                  </a:lnTo>
                  <a:lnTo>
                    <a:pt x="1599" y="503"/>
                  </a:lnTo>
                  <a:lnTo>
                    <a:pt x="1606" y="508"/>
                  </a:lnTo>
                  <a:lnTo>
                    <a:pt x="1611" y="510"/>
                  </a:lnTo>
                  <a:lnTo>
                    <a:pt x="1618" y="515"/>
                  </a:lnTo>
                  <a:lnTo>
                    <a:pt x="1622" y="524"/>
                  </a:lnTo>
                  <a:lnTo>
                    <a:pt x="1625" y="531"/>
                  </a:lnTo>
                  <a:lnTo>
                    <a:pt x="1630" y="543"/>
                  </a:lnTo>
                  <a:lnTo>
                    <a:pt x="1634" y="555"/>
                  </a:lnTo>
                  <a:lnTo>
                    <a:pt x="1637" y="569"/>
                  </a:lnTo>
                  <a:lnTo>
                    <a:pt x="1639" y="576"/>
                  </a:lnTo>
                  <a:lnTo>
                    <a:pt x="1637" y="581"/>
                  </a:lnTo>
                  <a:lnTo>
                    <a:pt x="1630" y="595"/>
                  </a:lnTo>
                  <a:lnTo>
                    <a:pt x="1627" y="600"/>
                  </a:lnTo>
                  <a:lnTo>
                    <a:pt x="1620" y="605"/>
                  </a:lnTo>
                  <a:lnTo>
                    <a:pt x="1608" y="612"/>
                  </a:lnTo>
                  <a:lnTo>
                    <a:pt x="1603" y="617"/>
                  </a:lnTo>
                  <a:lnTo>
                    <a:pt x="1599" y="624"/>
                  </a:lnTo>
                  <a:lnTo>
                    <a:pt x="1594" y="628"/>
                  </a:lnTo>
                  <a:lnTo>
                    <a:pt x="1594" y="638"/>
                  </a:lnTo>
                  <a:lnTo>
                    <a:pt x="1599" y="657"/>
                  </a:lnTo>
                  <a:lnTo>
                    <a:pt x="1599" y="664"/>
                  </a:lnTo>
                  <a:lnTo>
                    <a:pt x="1599" y="669"/>
                  </a:lnTo>
                  <a:lnTo>
                    <a:pt x="1596" y="678"/>
                  </a:lnTo>
                  <a:lnTo>
                    <a:pt x="1594" y="683"/>
                  </a:lnTo>
                  <a:lnTo>
                    <a:pt x="1587" y="690"/>
                  </a:lnTo>
                  <a:lnTo>
                    <a:pt x="1582" y="690"/>
                  </a:lnTo>
                  <a:lnTo>
                    <a:pt x="1573" y="692"/>
                  </a:lnTo>
                  <a:lnTo>
                    <a:pt x="1566" y="692"/>
                  </a:lnTo>
                  <a:lnTo>
                    <a:pt x="1561" y="690"/>
                  </a:lnTo>
                  <a:lnTo>
                    <a:pt x="1558" y="690"/>
                  </a:lnTo>
                  <a:lnTo>
                    <a:pt x="1551" y="681"/>
                  </a:lnTo>
                  <a:lnTo>
                    <a:pt x="1547" y="669"/>
                  </a:lnTo>
                  <a:lnTo>
                    <a:pt x="1544" y="662"/>
                  </a:lnTo>
                  <a:lnTo>
                    <a:pt x="1542" y="650"/>
                  </a:lnTo>
                  <a:lnTo>
                    <a:pt x="1542" y="638"/>
                  </a:lnTo>
                  <a:lnTo>
                    <a:pt x="1542" y="624"/>
                  </a:lnTo>
                  <a:lnTo>
                    <a:pt x="1540" y="621"/>
                  </a:lnTo>
                  <a:lnTo>
                    <a:pt x="1537" y="617"/>
                  </a:lnTo>
                  <a:lnTo>
                    <a:pt x="1528" y="609"/>
                  </a:lnTo>
                  <a:lnTo>
                    <a:pt x="1516" y="605"/>
                  </a:lnTo>
                  <a:lnTo>
                    <a:pt x="1495" y="600"/>
                  </a:lnTo>
                  <a:lnTo>
                    <a:pt x="1483" y="600"/>
                  </a:lnTo>
                  <a:lnTo>
                    <a:pt x="1471" y="593"/>
                  </a:lnTo>
                  <a:lnTo>
                    <a:pt x="1449" y="579"/>
                  </a:lnTo>
                  <a:lnTo>
                    <a:pt x="1440" y="569"/>
                  </a:lnTo>
                  <a:lnTo>
                    <a:pt x="1426" y="562"/>
                  </a:lnTo>
                  <a:lnTo>
                    <a:pt x="1412" y="557"/>
                  </a:lnTo>
                  <a:lnTo>
                    <a:pt x="1397" y="555"/>
                  </a:lnTo>
                  <a:lnTo>
                    <a:pt x="1381" y="550"/>
                  </a:lnTo>
                  <a:lnTo>
                    <a:pt x="1362" y="538"/>
                  </a:lnTo>
                  <a:lnTo>
                    <a:pt x="1357" y="534"/>
                  </a:lnTo>
                  <a:lnTo>
                    <a:pt x="1350" y="526"/>
                  </a:lnTo>
                  <a:lnTo>
                    <a:pt x="1345" y="517"/>
                  </a:lnTo>
                  <a:lnTo>
                    <a:pt x="1343" y="510"/>
                  </a:lnTo>
                  <a:lnTo>
                    <a:pt x="1338" y="500"/>
                  </a:lnTo>
                  <a:lnTo>
                    <a:pt x="1333" y="493"/>
                  </a:lnTo>
                  <a:lnTo>
                    <a:pt x="1329" y="484"/>
                  </a:lnTo>
                  <a:lnTo>
                    <a:pt x="1322" y="477"/>
                  </a:lnTo>
                  <a:lnTo>
                    <a:pt x="1319" y="462"/>
                  </a:lnTo>
                  <a:lnTo>
                    <a:pt x="1319" y="451"/>
                  </a:lnTo>
                  <a:lnTo>
                    <a:pt x="1324" y="439"/>
                  </a:lnTo>
                  <a:lnTo>
                    <a:pt x="1331" y="429"/>
                  </a:lnTo>
                  <a:lnTo>
                    <a:pt x="1341" y="415"/>
                  </a:lnTo>
                  <a:lnTo>
                    <a:pt x="1355" y="408"/>
                  </a:lnTo>
                  <a:lnTo>
                    <a:pt x="1364" y="398"/>
                  </a:lnTo>
                  <a:lnTo>
                    <a:pt x="1374" y="389"/>
                  </a:lnTo>
                  <a:lnTo>
                    <a:pt x="1378" y="384"/>
                  </a:lnTo>
                  <a:lnTo>
                    <a:pt x="1381" y="377"/>
                  </a:lnTo>
                  <a:lnTo>
                    <a:pt x="1381" y="370"/>
                  </a:lnTo>
                  <a:lnTo>
                    <a:pt x="1383" y="365"/>
                  </a:lnTo>
                  <a:lnTo>
                    <a:pt x="1388" y="363"/>
                  </a:lnTo>
                  <a:lnTo>
                    <a:pt x="1395" y="358"/>
                  </a:lnTo>
                  <a:lnTo>
                    <a:pt x="1414" y="351"/>
                  </a:lnTo>
                  <a:lnTo>
                    <a:pt x="1431" y="344"/>
                  </a:lnTo>
                  <a:lnTo>
                    <a:pt x="1440" y="342"/>
                  </a:lnTo>
                  <a:lnTo>
                    <a:pt x="1442" y="339"/>
                  </a:lnTo>
                  <a:lnTo>
                    <a:pt x="1445" y="334"/>
                  </a:lnTo>
                  <a:lnTo>
                    <a:pt x="1440" y="325"/>
                  </a:lnTo>
                  <a:lnTo>
                    <a:pt x="1435" y="320"/>
                  </a:lnTo>
                  <a:lnTo>
                    <a:pt x="1431" y="316"/>
                  </a:lnTo>
                  <a:lnTo>
                    <a:pt x="1426" y="313"/>
                  </a:lnTo>
                  <a:lnTo>
                    <a:pt x="1416" y="311"/>
                  </a:lnTo>
                  <a:lnTo>
                    <a:pt x="1409" y="311"/>
                  </a:lnTo>
                  <a:lnTo>
                    <a:pt x="1402" y="311"/>
                  </a:lnTo>
                  <a:lnTo>
                    <a:pt x="1400" y="308"/>
                  </a:lnTo>
                  <a:lnTo>
                    <a:pt x="1397" y="306"/>
                  </a:lnTo>
                  <a:lnTo>
                    <a:pt x="1397" y="304"/>
                  </a:lnTo>
                  <a:lnTo>
                    <a:pt x="1400" y="299"/>
                  </a:lnTo>
                  <a:lnTo>
                    <a:pt x="1402" y="297"/>
                  </a:lnTo>
                  <a:lnTo>
                    <a:pt x="1404" y="297"/>
                  </a:lnTo>
                  <a:lnTo>
                    <a:pt x="1412" y="294"/>
                  </a:lnTo>
                  <a:lnTo>
                    <a:pt x="1426" y="297"/>
                  </a:lnTo>
                  <a:lnTo>
                    <a:pt x="1438" y="299"/>
                  </a:lnTo>
                  <a:lnTo>
                    <a:pt x="1445" y="301"/>
                  </a:lnTo>
                  <a:lnTo>
                    <a:pt x="1449" y="301"/>
                  </a:lnTo>
                  <a:lnTo>
                    <a:pt x="1452" y="299"/>
                  </a:lnTo>
                  <a:lnTo>
                    <a:pt x="1457" y="297"/>
                  </a:lnTo>
                  <a:lnTo>
                    <a:pt x="1461" y="292"/>
                  </a:lnTo>
                  <a:lnTo>
                    <a:pt x="1466" y="282"/>
                  </a:lnTo>
                  <a:lnTo>
                    <a:pt x="1471" y="278"/>
                  </a:lnTo>
                  <a:lnTo>
                    <a:pt x="1473" y="275"/>
                  </a:lnTo>
                  <a:lnTo>
                    <a:pt x="1478" y="275"/>
                  </a:lnTo>
                  <a:lnTo>
                    <a:pt x="1483" y="275"/>
                  </a:lnTo>
                  <a:lnTo>
                    <a:pt x="1490" y="280"/>
                  </a:lnTo>
                  <a:lnTo>
                    <a:pt x="1495" y="280"/>
                  </a:lnTo>
                  <a:lnTo>
                    <a:pt x="1499" y="280"/>
                  </a:lnTo>
                  <a:lnTo>
                    <a:pt x="1511" y="278"/>
                  </a:lnTo>
                  <a:lnTo>
                    <a:pt x="1528" y="268"/>
                  </a:lnTo>
                  <a:lnTo>
                    <a:pt x="1544" y="261"/>
                  </a:lnTo>
                  <a:lnTo>
                    <a:pt x="1563" y="256"/>
                  </a:lnTo>
                  <a:lnTo>
                    <a:pt x="1568" y="254"/>
                  </a:lnTo>
                  <a:lnTo>
                    <a:pt x="1573" y="252"/>
                  </a:lnTo>
                  <a:lnTo>
                    <a:pt x="1575" y="247"/>
                  </a:lnTo>
                  <a:lnTo>
                    <a:pt x="1575" y="240"/>
                  </a:lnTo>
                  <a:lnTo>
                    <a:pt x="1573" y="230"/>
                  </a:lnTo>
                  <a:lnTo>
                    <a:pt x="1566" y="228"/>
                  </a:lnTo>
                  <a:lnTo>
                    <a:pt x="1563" y="223"/>
                  </a:lnTo>
                  <a:lnTo>
                    <a:pt x="1556" y="216"/>
                  </a:lnTo>
                  <a:lnTo>
                    <a:pt x="1554" y="209"/>
                  </a:lnTo>
                  <a:lnTo>
                    <a:pt x="1554" y="199"/>
                  </a:lnTo>
                  <a:lnTo>
                    <a:pt x="1554" y="190"/>
                  </a:lnTo>
                  <a:lnTo>
                    <a:pt x="1556" y="185"/>
                  </a:lnTo>
                  <a:lnTo>
                    <a:pt x="1556" y="183"/>
                  </a:lnTo>
                  <a:lnTo>
                    <a:pt x="1556" y="180"/>
                  </a:lnTo>
                  <a:lnTo>
                    <a:pt x="1554" y="176"/>
                  </a:lnTo>
                  <a:lnTo>
                    <a:pt x="1549" y="173"/>
                  </a:lnTo>
                  <a:lnTo>
                    <a:pt x="1540" y="169"/>
                  </a:lnTo>
                  <a:lnTo>
                    <a:pt x="1537" y="164"/>
                  </a:lnTo>
                  <a:lnTo>
                    <a:pt x="1530" y="159"/>
                  </a:lnTo>
                  <a:lnTo>
                    <a:pt x="1516" y="159"/>
                  </a:lnTo>
                  <a:lnTo>
                    <a:pt x="1499" y="159"/>
                  </a:lnTo>
                  <a:lnTo>
                    <a:pt x="1495" y="161"/>
                  </a:lnTo>
                  <a:lnTo>
                    <a:pt x="1492" y="164"/>
                  </a:lnTo>
                  <a:lnTo>
                    <a:pt x="1490" y="169"/>
                  </a:lnTo>
                  <a:lnTo>
                    <a:pt x="1492" y="173"/>
                  </a:lnTo>
                  <a:lnTo>
                    <a:pt x="1495" y="178"/>
                  </a:lnTo>
                  <a:lnTo>
                    <a:pt x="1497" y="183"/>
                  </a:lnTo>
                  <a:lnTo>
                    <a:pt x="1502" y="185"/>
                  </a:lnTo>
                  <a:lnTo>
                    <a:pt x="1502" y="188"/>
                  </a:lnTo>
                  <a:lnTo>
                    <a:pt x="1499" y="190"/>
                  </a:lnTo>
                  <a:lnTo>
                    <a:pt x="1495" y="190"/>
                  </a:lnTo>
                  <a:lnTo>
                    <a:pt x="1492" y="192"/>
                  </a:lnTo>
                  <a:lnTo>
                    <a:pt x="1487" y="195"/>
                  </a:lnTo>
                  <a:lnTo>
                    <a:pt x="1485" y="202"/>
                  </a:lnTo>
                  <a:lnTo>
                    <a:pt x="1483" y="204"/>
                  </a:lnTo>
                  <a:lnTo>
                    <a:pt x="1483" y="209"/>
                  </a:lnTo>
                  <a:lnTo>
                    <a:pt x="1485" y="216"/>
                  </a:lnTo>
                  <a:lnTo>
                    <a:pt x="1483" y="221"/>
                  </a:lnTo>
                  <a:lnTo>
                    <a:pt x="1478" y="225"/>
                  </a:lnTo>
                  <a:lnTo>
                    <a:pt x="1468" y="240"/>
                  </a:lnTo>
                  <a:lnTo>
                    <a:pt x="1461" y="244"/>
                  </a:lnTo>
                  <a:lnTo>
                    <a:pt x="1457" y="247"/>
                  </a:lnTo>
                  <a:lnTo>
                    <a:pt x="1452" y="247"/>
                  </a:lnTo>
                  <a:lnTo>
                    <a:pt x="1449" y="244"/>
                  </a:lnTo>
                  <a:lnTo>
                    <a:pt x="1445" y="242"/>
                  </a:lnTo>
                  <a:lnTo>
                    <a:pt x="1440" y="233"/>
                  </a:lnTo>
                  <a:lnTo>
                    <a:pt x="1435" y="223"/>
                  </a:lnTo>
                  <a:lnTo>
                    <a:pt x="1435" y="211"/>
                  </a:lnTo>
                  <a:lnTo>
                    <a:pt x="1438" y="190"/>
                  </a:lnTo>
                  <a:lnTo>
                    <a:pt x="1435" y="185"/>
                  </a:lnTo>
                  <a:lnTo>
                    <a:pt x="1433" y="178"/>
                  </a:lnTo>
                  <a:lnTo>
                    <a:pt x="1428" y="176"/>
                  </a:lnTo>
                  <a:lnTo>
                    <a:pt x="1426" y="173"/>
                  </a:lnTo>
                  <a:lnTo>
                    <a:pt x="1423" y="176"/>
                  </a:lnTo>
                  <a:lnTo>
                    <a:pt x="1419" y="178"/>
                  </a:lnTo>
                  <a:lnTo>
                    <a:pt x="1416" y="183"/>
                  </a:lnTo>
                  <a:lnTo>
                    <a:pt x="1416" y="185"/>
                  </a:lnTo>
                  <a:lnTo>
                    <a:pt x="1414" y="197"/>
                  </a:lnTo>
                  <a:lnTo>
                    <a:pt x="1412" y="202"/>
                  </a:lnTo>
                  <a:lnTo>
                    <a:pt x="1409" y="204"/>
                  </a:lnTo>
                  <a:lnTo>
                    <a:pt x="1407" y="206"/>
                  </a:lnTo>
                  <a:lnTo>
                    <a:pt x="1402" y="204"/>
                  </a:lnTo>
                  <a:lnTo>
                    <a:pt x="1397" y="199"/>
                  </a:lnTo>
                  <a:lnTo>
                    <a:pt x="1395" y="192"/>
                  </a:lnTo>
                  <a:lnTo>
                    <a:pt x="1390" y="180"/>
                  </a:lnTo>
                  <a:lnTo>
                    <a:pt x="1388" y="176"/>
                  </a:lnTo>
                  <a:lnTo>
                    <a:pt x="1381" y="173"/>
                  </a:lnTo>
                  <a:lnTo>
                    <a:pt x="1378" y="171"/>
                  </a:lnTo>
                  <a:lnTo>
                    <a:pt x="1374" y="166"/>
                  </a:lnTo>
                  <a:lnTo>
                    <a:pt x="1367" y="159"/>
                  </a:lnTo>
                  <a:lnTo>
                    <a:pt x="1367" y="154"/>
                  </a:lnTo>
                  <a:lnTo>
                    <a:pt x="1367" y="150"/>
                  </a:lnTo>
                  <a:lnTo>
                    <a:pt x="1369" y="145"/>
                  </a:lnTo>
                  <a:lnTo>
                    <a:pt x="1369" y="142"/>
                  </a:lnTo>
                  <a:lnTo>
                    <a:pt x="1369" y="140"/>
                  </a:lnTo>
                  <a:lnTo>
                    <a:pt x="1367" y="140"/>
                  </a:lnTo>
                  <a:lnTo>
                    <a:pt x="1362" y="140"/>
                  </a:lnTo>
                  <a:lnTo>
                    <a:pt x="1359" y="138"/>
                  </a:lnTo>
                  <a:lnTo>
                    <a:pt x="1359" y="135"/>
                  </a:lnTo>
                  <a:lnTo>
                    <a:pt x="1362" y="133"/>
                  </a:lnTo>
                  <a:lnTo>
                    <a:pt x="1367" y="133"/>
                  </a:lnTo>
                  <a:lnTo>
                    <a:pt x="1369" y="133"/>
                  </a:lnTo>
                  <a:lnTo>
                    <a:pt x="1374" y="135"/>
                  </a:lnTo>
                  <a:lnTo>
                    <a:pt x="1376" y="133"/>
                  </a:lnTo>
                  <a:lnTo>
                    <a:pt x="1378" y="131"/>
                  </a:lnTo>
                  <a:lnTo>
                    <a:pt x="1378" y="126"/>
                  </a:lnTo>
                  <a:lnTo>
                    <a:pt x="1374" y="119"/>
                  </a:lnTo>
                  <a:lnTo>
                    <a:pt x="1369" y="116"/>
                  </a:lnTo>
                  <a:lnTo>
                    <a:pt x="1362" y="114"/>
                  </a:lnTo>
                  <a:lnTo>
                    <a:pt x="1352" y="109"/>
                  </a:lnTo>
                  <a:lnTo>
                    <a:pt x="1336" y="95"/>
                  </a:lnTo>
                  <a:lnTo>
                    <a:pt x="1331" y="95"/>
                  </a:lnTo>
                  <a:lnTo>
                    <a:pt x="1326" y="88"/>
                  </a:lnTo>
                  <a:lnTo>
                    <a:pt x="1322" y="81"/>
                  </a:lnTo>
                  <a:lnTo>
                    <a:pt x="1322" y="76"/>
                  </a:lnTo>
                  <a:lnTo>
                    <a:pt x="1326" y="74"/>
                  </a:lnTo>
                  <a:lnTo>
                    <a:pt x="1331" y="71"/>
                  </a:lnTo>
                  <a:lnTo>
                    <a:pt x="1331" y="69"/>
                  </a:lnTo>
                  <a:lnTo>
                    <a:pt x="1331" y="62"/>
                  </a:lnTo>
                  <a:lnTo>
                    <a:pt x="1329" y="57"/>
                  </a:lnTo>
                  <a:lnTo>
                    <a:pt x="1329" y="55"/>
                  </a:lnTo>
                  <a:lnTo>
                    <a:pt x="1333" y="52"/>
                  </a:lnTo>
                  <a:lnTo>
                    <a:pt x="1343" y="50"/>
                  </a:lnTo>
                  <a:lnTo>
                    <a:pt x="1352" y="50"/>
                  </a:lnTo>
                  <a:lnTo>
                    <a:pt x="1359" y="48"/>
                  </a:lnTo>
                  <a:lnTo>
                    <a:pt x="1369" y="50"/>
                  </a:lnTo>
                  <a:lnTo>
                    <a:pt x="1374" y="50"/>
                  </a:lnTo>
                  <a:lnTo>
                    <a:pt x="1378" y="48"/>
                  </a:lnTo>
                  <a:lnTo>
                    <a:pt x="1383" y="43"/>
                  </a:lnTo>
                  <a:lnTo>
                    <a:pt x="1388" y="36"/>
                  </a:lnTo>
                  <a:lnTo>
                    <a:pt x="1390" y="29"/>
                  </a:lnTo>
                  <a:lnTo>
                    <a:pt x="1390" y="24"/>
                  </a:lnTo>
                  <a:lnTo>
                    <a:pt x="1388" y="19"/>
                  </a:lnTo>
                  <a:lnTo>
                    <a:pt x="1383" y="14"/>
                  </a:lnTo>
                  <a:lnTo>
                    <a:pt x="1376" y="7"/>
                  </a:lnTo>
                  <a:lnTo>
                    <a:pt x="1362" y="3"/>
                  </a:lnTo>
                  <a:lnTo>
                    <a:pt x="1343" y="0"/>
                  </a:lnTo>
                  <a:lnTo>
                    <a:pt x="1333" y="0"/>
                  </a:lnTo>
                  <a:lnTo>
                    <a:pt x="1324" y="0"/>
                  </a:lnTo>
                  <a:lnTo>
                    <a:pt x="1312" y="5"/>
                  </a:lnTo>
                  <a:lnTo>
                    <a:pt x="1305" y="7"/>
                  </a:lnTo>
                  <a:lnTo>
                    <a:pt x="1300" y="10"/>
                  </a:lnTo>
                  <a:lnTo>
                    <a:pt x="1296" y="17"/>
                  </a:lnTo>
                  <a:lnTo>
                    <a:pt x="1296" y="26"/>
                  </a:lnTo>
                  <a:lnTo>
                    <a:pt x="1298" y="31"/>
                  </a:lnTo>
                  <a:lnTo>
                    <a:pt x="1300" y="38"/>
                  </a:lnTo>
                  <a:lnTo>
                    <a:pt x="1303" y="43"/>
                  </a:lnTo>
                  <a:lnTo>
                    <a:pt x="1305" y="50"/>
                  </a:lnTo>
                  <a:lnTo>
                    <a:pt x="1305" y="55"/>
                  </a:lnTo>
                  <a:lnTo>
                    <a:pt x="1303" y="60"/>
                  </a:lnTo>
                  <a:lnTo>
                    <a:pt x="1305" y="62"/>
                  </a:lnTo>
                  <a:lnTo>
                    <a:pt x="1310" y="67"/>
                  </a:lnTo>
                  <a:lnTo>
                    <a:pt x="1312" y="69"/>
                  </a:lnTo>
                  <a:lnTo>
                    <a:pt x="1314" y="71"/>
                  </a:lnTo>
                  <a:lnTo>
                    <a:pt x="1314" y="76"/>
                  </a:lnTo>
                  <a:lnTo>
                    <a:pt x="1312" y="81"/>
                  </a:lnTo>
                  <a:lnTo>
                    <a:pt x="1303" y="88"/>
                  </a:lnTo>
                  <a:lnTo>
                    <a:pt x="1298" y="95"/>
                  </a:lnTo>
                  <a:lnTo>
                    <a:pt x="1296" y="107"/>
                  </a:lnTo>
                  <a:lnTo>
                    <a:pt x="1293" y="112"/>
                  </a:lnTo>
                  <a:lnTo>
                    <a:pt x="1291" y="116"/>
                  </a:lnTo>
                  <a:lnTo>
                    <a:pt x="1286" y="121"/>
                  </a:lnTo>
                  <a:lnTo>
                    <a:pt x="1281" y="133"/>
                  </a:lnTo>
                  <a:lnTo>
                    <a:pt x="1281" y="138"/>
                  </a:lnTo>
                  <a:lnTo>
                    <a:pt x="1284" y="142"/>
                  </a:lnTo>
                  <a:lnTo>
                    <a:pt x="1286" y="145"/>
                  </a:lnTo>
                  <a:lnTo>
                    <a:pt x="1291" y="150"/>
                  </a:lnTo>
                  <a:lnTo>
                    <a:pt x="1296" y="152"/>
                  </a:lnTo>
                  <a:lnTo>
                    <a:pt x="1303" y="152"/>
                  </a:lnTo>
                  <a:lnTo>
                    <a:pt x="1314" y="152"/>
                  </a:lnTo>
                  <a:lnTo>
                    <a:pt x="1326" y="154"/>
                  </a:lnTo>
                  <a:lnTo>
                    <a:pt x="1331" y="159"/>
                  </a:lnTo>
                  <a:lnTo>
                    <a:pt x="1336" y="164"/>
                  </a:lnTo>
                  <a:lnTo>
                    <a:pt x="1336" y="166"/>
                  </a:lnTo>
                  <a:lnTo>
                    <a:pt x="1336" y="169"/>
                  </a:lnTo>
                  <a:lnTo>
                    <a:pt x="1336" y="173"/>
                  </a:lnTo>
                  <a:lnTo>
                    <a:pt x="1331" y="176"/>
                  </a:lnTo>
                  <a:lnTo>
                    <a:pt x="1322" y="178"/>
                  </a:lnTo>
                  <a:lnTo>
                    <a:pt x="1319" y="183"/>
                  </a:lnTo>
                  <a:lnTo>
                    <a:pt x="1319" y="185"/>
                  </a:lnTo>
                  <a:lnTo>
                    <a:pt x="1322" y="190"/>
                  </a:lnTo>
                  <a:lnTo>
                    <a:pt x="1326" y="192"/>
                  </a:lnTo>
                  <a:lnTo>
                    <a:pt x="1329" y="195"/>
                  </a:lnTo>
                  <a:lnTo>
                    <a:pt x="1331" y="199"/>
                  </a:lnTo>
                  <a:lnTo>
                    <a:pt x="1331" y="202"/>
                  </a:lnTo>
                  <a:lnTo>
                    <a:pt x="1329" y="206"/>
                  </a:lnTo>
                  <a:lnTo>
                    <a:pt x="1317" y="211"/>
                  </a:lnTo>
                  <a:lnTo>
                    <a:pt x="1307" y="216"/>
                  </a:lnTo>
                  <a:lnTo>
                    <a:pt x="1300" y="223"/>
                  </a:lnTo>
                  <a:lnTo>
                    <a:pt x="1298" y="230"/>
                  </a:lnTo>
                  <a:lnTo>
                    <a:pt x="1298" y="233"/>
                  </a:lnTo>
                  <a:lnTo>
                    <a:pt x="1298" y="240"/>
                  </a:lnTo>
                  <a:lnTo>
                    <a:pt x="1296" y="247"/>
                  </a:lnTo>
                  <a:lnTo>
                    <a:pt x="1293" y="249"/>
                  </a:lnTo>
                  <a:lnTo>
                    <a:pt x="1291" y="249"/>
                  </a:lnTo>
                  <a:lnTo>
                    <a:pt x="1286" y="249"/>
                  </a:lnTo>
                  <a:lnTo>
                    <a:pt x="1284" y="244"/>
                  </a:lnTo>
                  <a:lnTo>
                    <a:pt x="1279" y="240"/>
                  </a:lnTo>
                  <a:lnTo>
                    <a:pt x="1277" y="235"/>
                  </a:lnTo>
                  <a:lnTo>
                    <a:pt x="1274" y="223"/>
                  </a:lnTo>
                  <a:lnTo>
                    <a:pt x="1272" y="211"/>
                  </a:lnTo>
                  <a:lnTo>
                    <a:pt x="1269" y="209"/>
                  </a:lnTo>
                  <a:lnTo>
                    <a:pt x="1262" y="209"/>
                  </a:lnTo>
                  <a:lnTo>
                    <a:pt x="1255" y="206"/>
                  </a:lnTo>
                  <a:lnTo>
                    <a:pt x="1253" y="209"/>
                  </a:lnTo>
                  <a:lnTo>
                    <a:pt x="1248" y="211"/>
                  </a:lnTo>
                  <a:lnTo>
                    <a:pt x="1248" y="218"/>
                  </a:lnTo>
                  <a:lnTo>
                    <a:pt x="1246" y="225"/>
                  </a:lnTo>
                  <a:lnTo>
                    <a:pt x="1239" y="230"/>
                  </a:lnTo>
                  <a:lnTo>
                    <a:pt x="1229" y="233"/>
                  </a:lnTo>
                  <a:lnTo>
                    <a:pt x="1224" y="233"/>
                  </a:lnTo>
                  <a:lnTo>
                    <a:pt x="1208" y="230"/>
                  </a:lnTo>
                  <a:lnTo>
                    <a:pt x="1201" y="228"/>
                  </a:lnTo>
                  <a:lnTo>
                    <a:pt x="1196" y="228"/>
                  </a:lnTo>
                  <a:lnTo>
                    <a:pt x="1189" y="230"/>
                  </a:lnTo>
                  <a:lnTo>
                    <a:pt x="1182" y="230"/>
                  </a:lnTo>
                  <a:lnTo>
                    <a:pt x="1179" y="225"/>
                  </a:lnTo>
                  <a:lnTo>
                    <a:pt x="1175" y="221"/>
                  </a:lnTo>
                  <a:lnTo>
                    <a:pt x="1170" y="216"/>
                  </a:lnTo>
                  <a:lnTo>
                    <a:pt x="1165" y="211"/>
                  </a:lnTo>
                  <a:lnTo>
                    <a:pt x="1158" y="211"/>
                  </a:lnTo>
                  <a:lnTo>
                    <a:pt x="1151" y="211"/>
                  </a:lnTo>
                  <a:lnTo>
                    <a:pt x="1142" y="211"/>
                  </a:lnTo>
                  <a:lnTo>
                    <a:pt x="1132" y="209"/>
                  </a:lnTo>
                  <a:lnTo>
                    <a:pt x="1118" y="195"/>
                  </a:lnTo>
                  <a:lnTo>
                    <a:pt x="1111" y="192"/>
                  </a:lnTo>
                  <a:lnTo>
                    <a:pt x="1108" y="190"/>
                  </a:lnTo>
                  <a:lnTo>
                    <a:pt x="1094" y="190"/>
                  </a:lnTo>
                  <a:lnTo>
                    <a:pt x="1087" y="190"/>
                  </a:lnTo>
                  <a:lnTo>
                    <a:pt x="1073" y="190"/>
                  </a:lnTo>
                  <a:lnTo>
                    <a:pt x="1066" y="192"/>
                  </a:lnTo>
                  <a:lnTo>
                    <a:pt x="1063" y="195"/>
                  </a:lnTo>
                  <a:lnTo>
                    <a:pt x="1061" y="199"/>
                  </a:lnTo>
                  <a:lnTo>
                    <a:pt x="1063" y="206"/>
                  </a:lnTo>
                  <a:lnTo>
                    <a:pt x="1066" y="209"/>
                  </a:lnTo>
                  <a:lnTo>
                    <a:pt x="1068" y="209"/>
                  </a:lnTo>
                  <a:lnTo>
                    <a:pt x="1080" y="209"/>
                  </a:lnTo>
                  <a:lnTo>
                    <a:pt x="1085" y="206"/>
                  </a:lnTo>
                  <a:lnTo>
                    <a:pt x="1087" y="209"/>
                  </a:lnTo>
                  <a:lnTo>
                    <a:pt x="1089" y="211"/>
                  </a:lnTo>
                  <a:lnTo>
                    <a:pt x="1087" y="216"/>
                  </a:lnTo>
                  <a:lnTo>
                    <a:pt x="1085" y="221"/>
                  </a:lnTo>
                  <a:lnTo>
                    <a:pt x="1080" y="223"/>
                  </a:lnTo>
                  <a:lnTo>
                    <a:pt x="1068" y="228"/>
                  </a:lnTo>
                  <a:lnTo>
                    <a:pt x="1066" y="230"/>
                  </a:lnTo>
                  <a:lnTo>
                    <a:pt x="1066" y="240"/>
                  </a:lnTo>
                  <a:lnTo>
                    <a:pt x="1066" y="247"/>
                  </a:lnTo>
                  <a:lnTo>
                    <a:pt x="1066" y="252"/>
                  </a:lnTo>
                  <a:lnTo>
                    <a:pt x="1066" y="259"/>
                  </a:lnTo>
                  <a:lnTo>
                    <a:pt x="1066" y="261"/>
                  </a:lnTo>
                  <a:lnTo>
                    <a:pt x="1066" y="261"/>
                  </a:lnTo>
                  <a:lnTo>
                    <a:pt x="1059" y="261"/>
                  </a:lnTo>
                  <a:lnTo>
                    <a:pt x="1051" y="259"/>
                  </a:lnTo>
                  <a:lnTo>
                    <a:pt x="1049" y="252"/>
                  </a:lnTo>
                  <a:lnTo>
                    <a:pt x="1047" y="247"/>
                  </a:lnTo>
                  <a:lnTo>
                    <a:pt x="1047" y="240"/>
                  </a:lnTo>
                  <a:lnTo>
                    <a:pt x="1044" y="233"/>
                  </a:lnTo>
                  <a:lnTo>
                    <a:pt x="1042" y="228"/>
                  </a:lnTo>
                  <a:lnTo>
                    <a:pt x="1037" y="225"/>
                  </a:lnTo>
                  <a:lnTo>
                    <a:pt x="1023" y="221"/>
                  </a:lnTo>
                  <a:lnTo>
                    <a:pt x="1009" y="221"/>
                  </a:lnTo>
                  <a:lnTo>
                    <a:pt x="997" y="225"/>
                  </a:lnTo>
                  <a:lnTo>
                    <a:pt x="988" y="225"/>
                  </a:lnTo>
                  <a:lnTo>
                    <a:pt x="978" y="228"/>
                  </a:lnTo>
                  <a:lnTo>
                    <a:pt x="973" y="228"/>
                  </a:lnTo>
                  <a:lnTo>
                    <a:pt x="969" y="225"/>
                  </a:lnTo>
                  <a:lnTo>
                    <a:pt x="966" y="223"/>
                  </a:lnTo>
                  <a:lnTo>
                    <a:pt x="961" y="211"/>
                  </a:lnTo>
                  <a:lnTo>
                    <a:pt x="959" y="204"/>
                  </a:lnTo>
                  <a:lnTo>
                    <a:pt x="952" y="197"/>
                  </a:lnTo>
                  <a:lnTo>
                    <a:pt x="947" y="192"/>
                  </a:lnTo>
                  <a:lnTo>
                    <a:pt x="938" y="192"/>
                  </a:lnTo>
                  <a:lnTo>
                    <a:pt x="931" y="192"/>
                  </a:lnTo>
                  <a:lnTo>
                    <a:pt x="921" y="192"/>
                  </a:lnTo>
                  <a:lnTo>
                    <a:pt x="912" y="192"/>
                  </a:lnTo>
                  <a:lnTo>
                    <a:pt x="900" y="188"/>
                  </a:lnTo>
                  <a:lnTo>
                    <a:pt x="888" y="183"/>
                  </a:lnTo>
                  <a:lnTo>
                    <a:pt x="879" y="171"/>
                  </a:lnTo>
                  <a:lnTo>
                    <a:pt x="864" y="164"/>
                  </a:lnTo>
                  <a:lnTo>
                    <a:pt x="850" y="157"/>
                  </a:lnTo>
                  <a:lnTo>
                    <a:pt x="834" y="154"/>
                  </a:lnTo>
                  <a:lnTo>
                    <a:pt x="826" y="157"/>
                  </a:lnTo>
                  <a:lnTo>
                    <a:pt x="819" y="159"/>
                  </a:lnTo>
                  <a:lnTo>
                    <a:pt x="807" y="164"/>
                  </a:lnTo>
                  <a:lnTo>
                    <a:pt x="803" y="164"/>
                  </a:lnTo>
                  <a:lnTo>
                    <a:pt x="800" y="161"/>
                  </a:lnTo>
                  <a:lnTo>
                    <a:pt x="798" y="152"/>
                  </a:lnTo>
                  <a:lnTo>
                    <a:pt x="793" y="147"/>
                  </a:lnTo>
                  <a:lnTo>
                    <a:pt x="791" y="145"/>
                  </a:lnTo>
                  <a:lnTo>
                    <a:pt x="789" y="145"/>
                  </a:lnTo>
                  <a:lnTo>
                    <a:pt x="784" y="145"/>
                  </a:lnTo>
                  <a:lnTo>
                    <a:pt x="784" y="147"/>
                  </a:lnTo>
                  <a:lnTo>
                    <a:pt x="784" y="154"/>
                  </a:lnTo>
                  <a:lnTo>
                    <a:pt x="784" y="166"/>
                  </a:lnTo>
                  <a:lnTo>
                    <a:pt x="781" y="169"/>
                  </a:lnTo>
                  <a:lnTo>
                    <a:pt x="777" y="173"/>
                  </a:lnTo>
                  <a:lnTo>
                    <a:pt x="765" y="173"/>
                  </a:lnTo>
                  <a:lnTo>
                    <a:pt x="758" y="171"/>
                  </a:lnTo>
                  <a:lnTo>
                    <a:pt x="751" y="164"/>
                  </a:lnTo>
                  <a:lnTo>
                    <a:pt x="748" y="159"/>
                  </a:lnTo>
                  <a:lnTo>
                    <a:pt x="746" y="140"/>
                  </a:lnTo>
                  <a:lnTo>
                    <a:pt x="741" y="131"/>
                  </a:lnTo>
                  <a:lnTo>
                    <a:pt x="739" y="121"/>
                  </a:lnTo>
                  <a:lnTo>
                    <a:pt x="732" y="116"/>
                  </a:lnTo>
                  <a:lnTo>
                    <a:pt x="725" y="114"/>
                  </a:lnTo>
                  <a:lnTo>
                    <a:pt x="717" y="112"/>
                  </a:lnTo>
                  <a:lnTo>
                    <a:pt x="713" y="116"/>
                  </a:lnTo>
                  <a:lnTo>
                    <a:pt x="708" y="119"/>
                  </a:lnTo>
                  <a:lnTo>
                    <a:pt x="706" y="128"/>
                  </a:lnTo>
                  <a:lnTo>
                    <a:pt x="703" y="138"/>
                  </a:lnTo>
                  <a:lnTo>
                    <a:pt x="701" y="145"/>
                  </a:lnTo>
                  <a:lnTo>
                    <a:pt x="699" y="152"/>
                  </a:lnTo>
                  <a:lnTo>
                    <a:pt x="694" y="152"/>
                  </a:lnTo>
                  <a:lnTo>
                    <a:pt x="687" y="152"/>
                  </a:lnTo>
                  <a:lnTo>
                    <a:pt x="675" y="157"/>
                  </a:lnTo>
                  <a:lnTo>
                    <a:pt x="672" y="159"/>
                  </a:lnTo>
                  <a:lnTo>
                    <a:pt x="668" y="164"/>
                  </a:lnTo>
                  <a:lnTo>
                    <a:pt x="665" y="166"/>
                  </a:lnTo>
                  <a:lnTo>
                    <a:pt x="665" y="171"/>
                  </a:lnTo>
                  <a:lnTo>
                    <a:pt x="663" y="180"/>
                  </a:lnTo>
                  <a:lnTo>
                    <a:pt x="658" y="183"/>
                  </a:lnTo>
                  <a:lnTo>
                    <a:pt x="653" y="183"/>
                  </a:lnTo>
                  <a:lnTo>
                    <a:pt x="646" y="185"/>
                  </a:lnTo>
                  <a:lnTo>
                    <a:pt x="642" y="185"/>
                  </a:lnTo>
                  <a:lnTo>
                    <a:pt x="637" y="185"/>
                  </a:lnTo>
                  <a:lnTo>
                    <a:pt x="632" y="185"/>
                  </a:lnTo>
                  <a:lnTo>
                    <a:pt x="632" y="180"/>
                  </a:lnTo>
                  <a:lnTo>
                    <a:pt x="632" y="171"/>
                  </a:lnTo>
                  <a:lnTo>
                    <a:pt x="637" y="164"/>
                  </a:lnTo>
                  <a:lnTo>
                    <a:pt x="644" y="159"/>
                  </a:lnTo>
                  <a:lnTo>
                    <a:pt x="649" y="154"/>
                  </a:lnTo>
                  <a:lnTo>
                    <a:pt x="665" y="150"/>
                  </a:lnTo>
                  <a:lnTo>
                    <a:pt x="672" y="147"/>
                  </a:lnTo>
                  <a:lnTo>
                    <a:pt x="675" y="142"/>
                  </a:lnTo>
                  <a:lnTo>
                    <a:pt x="675" y="140"/>
                  </a:lnTo>
                  <a:lnTo>
                    <a:pt x="672" y="138"/>
                  </a:lnTo>
                  <a:lnTo>
                    <a:pt x="670" y="135"/>
                  </a:lnTo>
                  <a:lnTo>
                    <a:pt x="663" y="133"/>
                  </a:lnTo>
                  <a:lnTo>
                    <a:pt x="658" y="135"/>
                  </a:lnTo>
                  <a:lnTo>
                    <a:pt x="649" y="140"/>
                  </a:lnTo>
                  <a:lnTo>
                    <a:pt x="644" y="142"/>
                  </a:lnTo>
                  <a:lnTo>
                    <a:pt x="635" y="150"/>
                  </a:lnTo>
                  <a:lnTo>
                    <a:pt x="627" y="152"/>
                  </a:lnTo>
                  <a:lnTo>
                    <a:pt x="616" y="152"/>
                  </a:lnTo>
                  <a:lnTo>
                    <a:pt x="606" y="152"/>
                  </a:lnTo>
                  <a:lnTo>
                    <a:pt x="601" y="154"/>
                  </a:lnTo>
                  <a:lnTo>
                    <a:pt x="597" y="157"/>
                  </a:lnTo>
                  <a:lnTo>
                    <a:pt x="587" y="164"/>
                  </a:lnTo>
                  <a:lnTo>
                    <a:pt x="578" y="173"/>
                  </a:lnTo>
                  <a:lnTo>
                    <a:pt x="571" y="178"/>
                  </a:lnTo>
                  <a:lnTo>
                    <a:pt x="563" y="178"/>
                  </a:lnTo>
                  <a:lnTo>
                    <a:pt x="549" y="173"/>
                  </a:lnTo>
                  <a:lnTo>
                    <a:pt x="535" y="166"/>
                  </a:lnTo>
                  <a:lnTo>
                    <a:pt x="526" y="164"/>
                  </a:lnTo>
                  <a:lnTo>
                    <a:pt x="514" y="159"/>
                  </a:lnTo>
                  <a:lnTo>
                    <a:pt x="490" y="152"/>
                  </a:lnTo>
                  <a:lnTo>
                    <a:pt x="469" y="150"/>
                  </a:lnTo>
                  <a:lnTo>
                    <a:pt x="445" y="147"/>
                  </a:lnTo>
                  <a:lnTo>
                    <a:pt x="421" y="147"/>
                  </a:lnTo>
                  <a:lnTo>
                    <a:pt x="400" y="147"/>
                  </a:lnTo>
                  <a:lnTo>
                    <a:pt x="383" y="145"/>
                  </a:lnTo>
                  <a:lnTo>
                    <a:pt x="348" y="140"/>
                  </a:lnTo>
                  <a:lnTo>
                    <a:pt x="312" y="133"/>
                  </a:lnTo>
                  <a:lnTo>
                    <a:pt x="279" y="124"/>
                  </a:lnTo>
                  <a:lnTo>
                    <a:pt x="251" y="119"/>
                  </a:lnTo>
                  <a:lnTo>
                    <a:pt x="225" y="116"/>
                  </a:lnTo>
                  <a:lnTo>
                    <a:pt x="199" y="116"/>
                  </a:lnTo>
                  <a:lnTo>
                    <a:pt x="175" y="116"/>
                  </a:lnTo>
                  <a:lnTo>
                    <a:pt x="165" y="119"/>
                  </a:lnTo>
                  <a:lnTo>
                    <a:pt x="154" y="119"/>
                  </a:lnTo>
                  <a:lnTo>
                    <a:pt x="128" y="131"/>
                  </a:lnTo>
                  <a:lnTo>
                    <a:pt x="113" y="138"/>
                  </a:lnTo>
                  <a:lnTo>
                    <a:pt x="99" y="142"/>
                  </a:lnTo>
                  <a:lnTo>
                    <a:pt x="85" y="154"/>
                  </a:lnTo>
                  <a:lnTo>
                    <a:pt x="83" y="161"/>
                  </a:lnTo>
                  <a:lnTo>
                    <a:pt x="78" y="166"/>
                  </a:lnTo>
                  <a:lnTo>
                    <a:pt x="75" y="171"/>
                  </a:lnTo>
                  <a:lnTo>
                    <a:pt x="75" y="178"/>
                  </a:lnTo>
                  <a:lnTo>
                    <a:pt x="73" y="183"/>
                  </a:lnTo>
                  <a:lnTo>
                    <a:pt x="68" y="183"/>
                  </a:lnTo>
                  <a:lnTo>
                    <a:pt x="61" y="183"/>
                  </a:lnTo>
                  <a:lnTo>
                    <a:pt x="40" y="173"/>
                  </a:lnTo>
                  <a:lnTo>
                    <a:pt x="30" y="171"/>
                  </a:lnTo>
                  <a:lnTo>
                    <a:pt x="23" y="173"/>
                  </a:lnTo>
                  <a:lnTo>
                    <a:pt x="16" y="176"/>
                  </a:lnTo>
                  <a:lnTo>
                    <a:pt x="14" y="183"/>
                  </a:lnTo>
                  <a:lnTo>
                    <a:pt x="9" y="188"/>
                  </a:lnTo>
                  <a:lnTo>
                    <a:pt x="2" y="204"/>
                  </a:lnTo>
                  <a:lnTo>
                    <a:pt x="0" y="211"/>
                  </a:lnTo>
                  <a:lnTo>
                    <a:pt x="2" y="221"/>
                  </a:lnTo>
                  <a:lnTo>
                    <a:pt x="4" y="230"/>
                  </a:lnTo>
                  <a:lnTo>
                    <a:pt x="9" y="235"/>
                  </a:lnTo>
                  <a:lnTo>
                    <a:pt x="16" y="242"/>
                  </a:lnTo>
                  <a:lnTo>
                    <a:pt x="23" y="244"/>
                  </a:lnTo>
                  <a:lnTo>
                    <a:pt x="30" y="249"/>
                  </a:lnTo>
                  <a:lnTo>
                    <a:pt x="40" y="249"/>
                  </a:lnTo>
                  <a:lnTo>
                    <a:pt x="54" y="247"/>
                  </a:lnTo>
                  <a:lnTo>
                    <a:pt x="68" y="244"/>
                  </a:lnTo>
                  <a:lnTo>
                    <a:pt x="85" y="242"/>
                  </a:lnTo>
                  <a:lnTo>
                    <a:pt x="90" y="244"/>
                  </a:lnTo>
                  <a:lnTo>
                    <a:pt x="99" y="247"/>
                  </a:lnTo>
                  <a:lnTo>
                    <a:pt x="109" y="249"/>
                  </a:lnTo>
                  <a:lnTo>
                    <a:pt x="116" y="252"/>
                  </a:lnTo>
                  <a:lnTo>
                    <a:pt x="120" y="259"/>
                  </a:lnTo>
                  <a:lnTo>
                    <a:pt x="123" y="263"/>
                  </a:lnTo>
                  <a:lnTo>
                    <a:pt x="120" y="268"/>
                  </a:lnTo>
                  <a:lnTo>
                    <a:pt x="118" y="275"/>
                  </a:lnTo>
                  <a:lnTo>
                    <a:pt x="111" y="278"/>
                  </a:lnTo>
                  <a:lnTo>
                    <a:pt x="106" y="280"/>
                  </a:lnTo>
                  <a:lnTo>
                    <a:pt x="97" y="280"/>
                  </a:lnTo>
                  <a:lnTo>
                    <a:pt x="90" y="280"/>
                  </a:lnTo>
                  <a:lnTo>
                    <a:pt x="85" y="275"/>
                  </a:lnTo>
                  <a:lnTo>
                    <a:pt x="75" y="270"/>
                  </a:lnTo>
                  <a:lnTo>
                    <a:pt x="64" y="268"/>
                  </a:lnTo>
                  <a:lnTo>
                    <a:pt x="56" y="268"/>
                  </a:lnTo>
                  <a:lnTo>
                    <a:pt x="52" y="270"/>
                  </a:lnTo>
                  <a:lnTo>
                    <a:pt x="47" y="273"/>
                  </a:lnTo>
                  <a:lnTo>
                    <a:pt x="40" y="275"/>
                  </a:lnTo>
                  <a:lnTo>
                    <a:pt x="28" y="275"/>
                  </a:lnTo>
                  <a:lnTo>
                    <a:pt x="16" y="275"/>
                  </a:lnTo>
                  <a:lnTo>
                    <a:pt x="11" y="280"/>
                  </a:lnTo>
                  <a:lnTo>
                    <a:pt x="7" y="285"/>
                  </a:lnTo>
                  <a:lnTo>
                    <a:pt x="4" y="294"/>
                  </a:lnTo>
                  <a:lnTo>
                    <a:pt x="4" y="299"/>
                  </a:lnTo>
                  <a:lnTo>
                    <a:pt x="9" y="308"/>
                  </a:lnTo>
                  <a:lnTo>
                    <a:pt x="14" y="316"/>
                  </a:lnTo>
                  <a:lnTo>
                    <a:pt x="21" y="318"/>
                  </a:lnTo>
                  <a:lnTo>
                    <a:pt x="30" y="320"/>
                  </a:lnTo>
                  <a:lnTo>
                    <a:pt x="47" y="320"/>
                  </a:lnTo>
                  <a:lnTo>
                    <a:pt x="61" y="318"/>
                  </a:lnTo>
                  <a:lnTo>
                    <a:pt x="71" y="318"/>
                  </a:lnTo>
                  <a:lnTo>
                    <a:pt x="80" y="318"/>
                  </a:lnTo>
                  <a:lnTo>
                    <a:pt x="85" y="323"/>
                  </a:lnTo>
                  <a:lnTo>
                    <a:pt x="92" y="323"/>
                  </a:lnTo>
                  <a:lnTo>
                    <a:pt x="102" y="323"/>
                  </a:lnTo>
                  <a:lnTo>
                    <a:pt x="109" y="323"/>
                  </a:lnTo>
                  <a:lnTo>
                    <a:pt x="118" y="323"/>
                  </a:lnTo>
                  <a:lnTo>
                    <a:pt x="128" y="327"/>
                  </a:lnTo>
                  <a:lnTo>
                    <a:pt x="130" y="332"/>
                  </a:lnTo>
                  <a:lnTo>
                    <a:pt x="135" y="339"/>
                  </a:lnTo>
                  <a:lnTo>
                    <a:pt x="132" y="344"/>
                  </a:lnTo>
                  <a:lnTo>
                    <a:pt x="130" y="351"/>
                  </a:lnTo>
                  <a:lnTo>
                    <a:pt x="128" y="356"/>
                  </a:lnTo>
                  <a:lnTo>
                    <a:pt x="123" y="361"/>
                  </a:lnTo>
                  <a:lnTo>
                    <a:pt x="118" y="365"/>
                  </a:lnTo>
                  <a:lnTo>
                    <a:pt x="113" y="365"/>
                  </a:lnTo>
                  <a:lnTo>
                    <a:pt x="109" y="365"/>
                  </a:lnTo>
                  <a:lnTo>
                    <a:pt x="99" y="365"/>
                  </a:lnTo>
                  <a:lnTo>
                    <a:pt x="92" y="365"/>
                  </a:lnTo>
                  <a:lnTo>
                    <a:pt x="87" y="365"/>
                  </a:lnTo>
                  <a:lnTo>
                    <a:pt x="75" y="365"/>
                  </a:lnTo>
                  <a:lnTo>
                    <a:pt x="68" y="363"/>
                  </a:lnTo>
                  <a:lnTo>
                    <a:pt x="61" y="365"/>
                  </a:lnTo>
                  <a:lnTo>
                    <a:pt x="61" y="370"/>
                  </a:lnTo>
                  <a:lnTo>
                    <a:pt x="61" y="375"/>
                  </a:lnTo>
                  <a:lnTo>
                    <a:pt x="61" y="380"/>
                  </a:lnTo>
                  <a:lnTo>
                    <a:pt x="61" y="387"/>
                  </a:lnTo>
                  <a:lnTo>
                    <a:pt x="61" y="389"/>
                  </a:lnTo>
                  <a:lnTo>
                    <a:pt x="56" y="391"/>
                  </a:lnTo>
                  <a:lnTo>
                    <a:pt x="47" y="394"/>
                  </a:lnTo>
                  <a:lnTo>
                    <a:pt x="38" y="401"/>
                  </a:lnTo>
                  <a:lnTo>
                    <a:pt x="35" y="406"/>
                  </a:lnTo>
                  <a:lnTo>
                    <a:pt x="33" y="410"/>
                  </a:lnTo>
                  <a:lnTo>
                    <a:pt x="35" y="415"/>
                  </a:lnTo>
                  <a:lnTo>
                    <a:pt x="40" y="420"/>
                  </a:lnTo>
                  <a:lnTo>
                    <a:pt x="49" y="425"/>
                  </a:lnTo>
                  <a:lnTo>
                    <a:pt x="59" y="427"/>
                  </a:lnTo>
                  <a:lnTo>
                    <a:pt x="64" y="427"/>
                  </a:lnTo>
                  <a:lnTo>
                    <a:pt x="66" y="429"/>
                  </a:lnTo>
                  <a:lnTo>
                    <a:pt x="64" y="432"/>
                  </a:lnTo>
                  <a:lnTo>
                    <a:pt x="61" y="436"/>
                  </a:lnTo>
                  <a:lnTo>
                    <a:pt x="56" y="444"/>
                  </a:lnTo>
                  <a:lnTo>
                    <a:pt x="54" y="455"/>
                  </a:lnTo>
                  <a:lnTo>
                    <a:pt x="56" y="462"/>
                  </a:lnTo>
                  <a:lnTo>
                    <a:pt x="61" y="467"/>
                  </a:lnTo>
                  <a:lnTo>
                    <a:pt x="64" y="470"/>
                  </a:lnTo>
                  <a:lnTo>
                    <a:pt x="68" y="470"/>
                  </a:lnTo>
                  <a:lnTo>
                    <a:pt x="73" y="470"/>
                  </a:lnTo>
                  <a:lnTo>
                    <a:pt x="80" y="465"/>
                  </a:lnTo>
                  <a:lnTo>
                    <a:pt x="87" y="460"/>
                  </a:lnTo>
                  <a:lnTo>
                    <a:pt x="90" y="460"/>
                  </a:lnTo>
                  <a:lnTo>
                    <a:pt x="92" y="460"/>
                  </a:lnTo>
                  <a:lnTo>
                    <a:pt x="94" y="462"/>
                  </a:lnTo>
                  <a:lnTo>
                    <a:pt x="97" y="467"/>
                  </a:lnTo>
                  <a:lnTo>
                    <a:pt x="99" y="481"/>
                  </a:lnTo>
                  <a:lnTo>
                    <a:pt x="102" y="489"/>
                  </a:lnTo>
                  <a:lnTo>
                    <a:pt x="104" y="493"/>
                  </a:lnTo>
                  <a:lnTo>
                    <a:pt x="109" y="496"/>
                  </a:lnTo>
                  <a:lnTo>
                    <a:pt x="116" y="496"/>
                  </a:lnTo>
                  <a:lnTo>
                    <a:pt x="120" y="493"/>
                  </a:lnTo>
                  <a:lnTo>
                    <a:pt x="125" y="491"/>
                  </a:lnTo>
                  <a:lnTo>
                    <a:pt x="130" y="491"/>
                  </a:lnTo>
                  <a:lnTo>
                    <a:pt x="135" y="493"/>
                  </a:lnTo>
                  <a:lnTo>
                    <a:pt x="144" y="498"/>
                  </a:lnTo>
                  <a:lnTo>
                    <a:pt x="151" y="500"/>
                  </a:lnTo>
                  <a:lnTo>
                    <a:pt x="156" y="503"/>
                  </a:lnTo>
                  <a:lnTo>
                    <a:pt x="163" y="498"/>
                  </a:lnTo>
                  <a:lnTo>
                    <a:pt x="173" y="496"/>
                  </a:lnTo>
                  <a:lnTo>
                    <a:pt x="180" y="493"/>
                  </a:lnTo>
                  <a:lnTo>
                    <a:pt x="189" y="493"/>
                  </a:lnTo>
                  <a:lnTo>
                    <a:pt x="194" y="493"/>
                  </a:lnTo>
                  <a:lnTo>
                    <a:pt x="196" y="496"/>
                  </a:lnTo>
                  <a:lnTo>
                    <a:pt x="199" y="498"/>
                  </a:lnTo>
                  <a:lnTo>
                    <a:pt x="199" y="503"/>
                  </a:lnTo>
                  <a:lnTo>
                    <a:pt x="196" y="510"/>
                  </a:lnTo>
                  <a:lnTo>
                    <a:pt x="192" y="515"/>
                  </a:lnTo>
                  <a:lnTo>
                    <a:pt x="187" y="517"/>
                  </a:lnTo>
                  <a:lnTo>
                    <a:pt x="177" y="526"/>
                  </a:lnTo>
                  <a:lnTo>
                    <a:pt x="175" y="534"/>
                  </a:lnTo>
                  <a:lnTo>
                    <a:pt x="173" y="545"/>
                  </a:lnTo>
                  <a:lnTo>
                    <a:pt x="165" y="553"/>
                  </a:lnTo>
                  <a:lnTo>
                    <a:pt x="156" y="557"/>
                  </a:lnTo>
                  <a:lnTo>
                    <a:pt x="147" y="564"/>
                  </a:lnTo>
                  <a:lnTo>
                    <a:pt x="116" y="579"/>
                  </a:lnTo>
                  <a:lnTo>
                    <a:pt x="104" y="586"/>
                  </a:lnTo>
                  <a:lnTo>
                    <a:pt x="90" y="598"/>
                  </a:lnTo>
                  <a:lnTo>
                    <a:pt x="85" y="600"/>
                  </a:lnTo>
                  <a:lnTo>
                    <a:pt x="85" y="602"/>
                  </a:lnTo>
                  <a:lnTo>
                    <a:pt x="85" y="612"/>
                  </a:lnTo>
                  <a:lnTo>
                    <a:pt x="87" y="617"/>
                  </a:lnTo>
                  <a:lnTo>
                    <a:pt x="90" y="619"/>
                  </a:lnTo>
                  <a:lnTo>
                    <a:pt x="94" y="621"/>
                  </a:lnTo>
                  <a:lnTo>
                    <a:pt x="99" y="619"/>
                  </a:lnTo>
                  <a:lnTo>
                    <a:pt x="106" y="617"/>
                  </a:lnTo>
                  <a:lnTo>
                    <a:pt x="109" y="609"/>
                  </a:lnTo>
                  <a:lnTo>
                    <a:pt x="113" y="600"/>
                  </a:lnTo>
                  <a:lnTo>
                    <a:pt x="120" y="593"/>
                  </a:lnTo>
                  <a:lnTo>
                    <a:pt x="130" y="586"/>
                  </a:lnTo>
                  <a:lnTo>
                    <a:pt x="149" y="579"/>
                  </a:lnTo>
                  <a:lnTo>
                    <a:pt x="168" y="569"/>
                  </a:lnTo>
                  <a:lnTo>
                    <a:pt x="184" y="557"/>
                  </a:lnTo>
                  <a:lnTo>
                    <a:pt x="192" y="550"/>
                  </a:lnTo>
                  <a:lnTo>
                    <a:pt x="199" y="541"/>
                  </a:lnTo>
                  <a:lnTo>
                    <a:pt x="203" y="534"/>
                  </a:lnTo>
                  <a:lnTo>
                    <a:pt x="210" y="526"/>
                  </a:lnTo>
                  <a:lnTo>
                    <a:pt x="225" y="515"/>
                  </a:lnTo>
                  <a:lnTo>
                    <a:pt x="241" y="500"/>
                  </a:lnTo>
                  <a:lnTo>
                    <a:pt x="244" y="493"/>
                  </a:lnTo>
                  <a:lnTo>
                    <a:pt x="248" y="481"/>
                  </a:lnTo>
                  <a:lnTo>
                    <a:pt x="248" y="477"/>
                  </a:lnTo>
                  <a:lnTo>
                    <a:pt x="253" y="470"/>
                  </a:lnTo>
                  <a:lnTo>
                    <a:pt x="258" y="465"/>
                  </a:lnTo>
                  <a:lnTo>
                    <a:pt x="265" y="460"/>
                  </a:lnTo>
                  <a:lnTo>
                    <a:pt x="265" y="455"/>
                  </a:lnTo>
                  <a:lnTo>
                    <a:pt x="265" y="455"/>
                  </a:lnTo>
                  <a:lnTo>
                    <a:pt x="274" y="453"/>
                  </a:lnTo>
                  <a:lnTo>
                    <a:pt x="279" y="451"/>
                  </a:lnTo>
                  <a:lnTo>
                    <a:pt x="282" y="446"/>
                  </a:lnTo>
                  <a:lnTo>
                    <a:pt x="284" y="439"/>
                  </a:lnTo>
                  <a:lnTo>
                    <a:pt x="286" y="432"/>
                  </a:lnTo>
                  <a:lnTo>
                    <a:pt x="289" y="429"/>
                  </a:lnTo>
                  <a:lnTo>
                    <a:pt x="296" y="425"/>
                  </a:lnTo>
                  <a:lnTo>
                    <a:pt x="298" y="427"/>
                  </a:lnTo>
                  <a:lnTo>
                    <a:pt x="301" y="429"/>
                  </a:lnTo>
                  <a:lnTo>
                    <a:pt x="303" y="432"/>
                  </a:lnTo>
                  <a:lnTo>
                    <a:pt x="301" y="441"/>
                  </a:lnTo>
                  <a:lnTo>
                    <a:pt x="296" y="453"/>
                  </a:lnTo>
                  <a:lnTo>
                    <a:pt x="286" y="467"/>
                  </a:lnTo>
                  <a:lnTo>
                    <a:pt x="282" y="477"/>
                  </a:lnTo>
                  <a:lnTo>
                    <a:pt x="279" y="486"/>
                  </a:lnTo>
                  <a:lnTo>
                    <a:pt x="279" y="491"/>
                  </a:lnTo>
                  <a:lnTo>
                    <a:pt x="282" y="493"/>
                  </a:lnTo>
                  <a:lnTo>
                    <a:pt x="284" y="496"/>
                  </a:lnTo>
                  <a:lnTo>
                    <a:pt x="286" y="496"/>
                  </a:lnTo>
                  <a:lnTo>
                    <a:pt x="293" y="496"/>
                  </a:lnTo>
                  <a:lnTo>
                    <a:pt x="301" y="493"/>
                  </a:lnTo>
                  <a:lnTo>
                    <a:pt x="310" y="486"/>
                  </a:lnTo>
                  <a:lnTo>
                    <a:pt x="322" y="479"/>
                  </a:lnTo>
                  <a:lnTo>
                    <a:pt x="338" y="465"/>
                  </a:lnTo>
                  <a:lnTo>
                    <a:pt x="346" y="460"/>
                  </a:lnTo>
                  <a:lnTo>
                    <a:pt x="348" y="460"/>
                  </a:lnTo>
                  <a:lnTo>
                    <a:pt x="348" y="455"/>
                  </a:lnTo>
                  <a:lnTo>
                    <a:pt x="348" y="453"/>
                  </a:lnTo>
                  <a:lnTo>
                    <a:pt x="346" y="448"/>
                  </a:lnTo>
                  <a:lnTo>
                    <a:pt x="346" y="444"/>
                  </a:lnTo>
                  <a:lnTo>
                    <a:pt x="343" y="441"/>
                  </a:lnTo>
                  <a:lnTo>
                    <a:pt x="346" y="436"/>
                  </a:lnTo>
                  <a:lnTo>
                    <a:pt x="350" y="434"/>
                  </a:lnTo>
                  <a:lnTo>
                    <a:pt x="357" y="434"/>
                  </a:lnTo>
                  <a:lnTo>
                    <a:pt x="372" y="432"/>
                  </a:lnTo>
                  <a:lnTo>
                    <a:pt x="383" y="432"/>
                  </a:lnTo>
                  <a:lnTo>
                    <a:pt x="398" y="434"/>
                  </a:lnTo>
                  <a:lnTo>
                    <a:pt x="407" y="439"/>
                  </a:lnTo>
                  <a:lnTo>
                    <a:pt x="419" y="448"/>
                  </a:lnTo>
                  <a:lnTo>
                    <a:pt x="424" y="455"/>
                  </a:lnTo>
                  <a:lnTo>
                    <a:pt x="428" y="460"/>
                  </a:lnTo>
                  <a:lnTo>
                    <a:pt x="433" y="462"/>
                  </a:lnTo>
                  <a:lnTo>
                    <a:pt x="443" y="462"/>
                  </a:lnTo>
                  <a:lnTo>
                    <a:pt x="450" y="460"/>
                  </a:lnTo>
                  <a:lnTo>
                    <a:pt x="459" y="460"/>
                  </a:lnTo>
                  <a:lnTo>
                    <a:pt x="469" y="462"/>
                  </a:lnTo>
                  <a:lnTo>
                    <a:pt x="478" y="467"/>
                  </a:lnTo>
                  <a:lnTo>
                    <a:pt x="495" y="477"/>
                  </a:lnTo>
                  <a:lnTo>
                    <a:pt x="514" y="481"/>
                  </a:lnTo>
                  <a:lnTo>
                    <a:pt x="533" y="491"/>
                  </a:lnTo>
                  <a:lnTo>
                    <a:pt x="542" y="498"/>
                  </a:lnTo>
                  <a:lnTo>
                    <a:pt x="556" y="508"/>
                  </a:lnTo>
                  <a:lnTo>
                    <a:pt x="561" y="515"/>
                  </a:lnTo>
                  <a:lnTo>
                    <a:pt x="566" y="524"/>
                  </a:lnTo>
                  <a:lnTo>
                    <a:pt x="578" y="541"/>
                  </a:lnTo>
                  <a:lnTo>
                    <a:pt x="582" y="550"/>
                  </a:lnTo>
                  <a:lnTo>
                    <a:pt x="587" y="557"/>
                  </a:lnTo>
                  <a:lnTo>
                    <a:pt x="597" y="567"/>
                  </a:lnTo>
                  <a:lnTo>
                    <a:pt x="601" y="572"/>
                  </a:lnTo>
                  <a:lnTo>
                    <a:pt x="604" y="574"/>
                  </a:lnTo>
                  <a:lnTo>
                    <a:pt x="608" y="574"/>
                  </a:lnTo>
                  <a:lnTo>
                    <a:pt x="611" y="574"/>
                  </a:lnTo>
                  <a:lnTo>
                    <a:pt x="613" y="569"/>
                  </a:lnTo>
                  <a:lnTo>
                    <a:pt x="616" y="564"/>
                  </a:lnTo>
                  <a:lnTo>
                    <a:pt x="613" y="560"/>
                  </a:lnTo>
                  <a:lnTo>
                    <a:pt x="606" y="553"/>
                  </a:lnTo>
                  <a:lnTo>
                    <a:pt x="601" y="543"/>
                  </a:lnTo>
                  <a:lnTo>
                    <a:pt x="597" y="536"/>
                  </a:lnTo>
                  <a:lnTo>
                    <a:pt x="597" y="534"/>
                  </a:lnTo>
                  <a:lnTo>
                    <a:pt x="597" y="529"/>
                  </a:lnTo>
                  <a:lnTo>
                    <a:pt x="601" y="526"/>
                  </a:lnTo>
                  <a:lnTo>
                    <a:pt x="604" y="526"/>
                  </a:lnTo>
                  <a:lnTo>
                    <a:pt x="608" y="526"/>
                  </a:lnTo>
                  <a:lnTo>
                    <a:pt x="613" y="531"/>
                  </a:lnTo>
                  <a:lnTo>
                    <a:pt x="627" y="553"/>
                  </a:lnTo>
                  <a:lnTo>
                    <a:pt x="644" y="583"/>
                  </a:lnTo>
                  <a:lnTo>
                    <a:pt x="656" y="612"/>
                  </a:lnTo>
                  <a:lnTo>
                    <a:pt x="670" y="638"/>
                  </a:lnTo>
                  <a:lnTo>
                    <a:pt x="680" y="650"/>
                  </a:lnTo>
                  <a:lnTo>
                    <a:pt x="689" y="664"/>
                  </a:lnTo>
                  <a:lnTo>
                    <a:pt x="699" y="676"/>
                  </a:lnTo>
                  <a:lnTo>
                    <a:pt x="706" y="690"/>
                  </a:lnTo>
                  <a:lnTo>
                    <a:pt x="720" y="726"/>
                  </a:lnTo>
                  <a:lnTo>
                    <a:pt x="725" y="737"/>
                  </a:lnTo>
                  <a:lnTo>
                    <a:pt x="727" y="745"/>
                  </a:lnTo>
                  <a:lnTo>
                    <a:pt x="732" y="752"/>
                  </a:lnTo>
                  <a:lnTo>
                    <a:pt x="739" y="756"/>
                  </a:lnTo>
                  <a:lnTo>
                    <a:pt x="744" y="756"/>
                  </a:lnTo>
                  <a:lnTo>
                    <a:pt x="751" y="754"/>
                  </a:lnTo>
                  <a:lnTo>
                    <a:pt x="760" y="749"/>
                  </a:lnTo>
                  <a:lnTo>
                    <a:pt x="762" y="747"/>
                  </a:lnTo>
                  <a:lnTo>
                    <a:pt x="772" y="745"/>
                  </a:lnTo>
                  <a:lnTo>
                    <a:pt x="779" y="745"/>
                  </a:lnTo>
                  <a:lnTo>
                    <a:pt x="786" y="747"/>
                  </a:lnTo>
                  <a:lnTo>
                    <a:pt x="793" y="749"/>
                  </a:lnTo>
                  <a:lnTo>
                    <a:pt x="800" y="754"/>
                  </a:lnTo>
                  <a:lnTo>
                    <a:pt x="807" y="759"/>
                  </a:lnTo>
                  <a:lnTo>
                    <a:pt x="810" y="764"/>
                  </a:lnTo>
                  <a:lnTo>
                    <a:pt x="812" y="773"/>
                  </a:lnTo>
                  <a:lnTo>
                    <a:pt x="810" y="780"/>
                  </a:lnTo>
                  <a:lnTo>
                    <a:pt x="807" y="790"/>
                  </a:lnTo>
                  <a:lnTo>
                    <a:pt x="803" y="794"/>
                  </a:lnTo>
                  <a:lnTo>
                    <a:pt x="796" y="799"/>
                  </a:lnTo>
                  <a:lnTo>
                    <a:pt x="786" y="799"/>
                  </a:lnTo>
                  <a:lnTo>
                    <a:pt x="779" y="797"/>
                  </a:lnTo>
                  <a:lnTo>
                    <a:pt x="770" y="797"/>
                  </a:lnTo>
                  <a:lnTo>
                    <a:pt x="765" y="799"/>
                  </a:lnTo>
                  <a:lnTo>
                    <a:pt x="762" y="801"/>
                  </a:lnTo>
                  <a:lnTo>
                    <a:pt x="760" y="806"/>
                  </a:lnTo>
                  <a:lnTo>
                    <a:pt x="758" y="818"/>
                  </a:lnTo>
                  <a:lnTo>
                    <a:pt x="758" y="825"/>
                  </a:lnTo>
                  <a:lnTo>
                    <a:pt x="762" y="839"/>
                  </a:lnTo>
                  <a:lnTo>
                    <a:pt x="767" y="849"/>
                  </a:lnTo>
                  <a:lnTo>
                    <a:pt x="784" y="870"/>
                  </a:lnTo>
                  <a:lnTo>
                    <a:pt x="796" y="882"/>
                  </a:lnTo>
                  <a:lnTo>
                    <a:pt x="798" y="892"/>
                  </a:lnTo>
                  <a:lnTo>
                    <a:pt x="800" y="899"/>
                  </a:lnTo>
                  <a:lnTo>
                    <a:pt x="803" y="920"/>
                  </a:lnTo>
                  <a:lnTo>
                    <a:pt x="800" y="939"/>
                  </a:lnTo>
                  <a:lnTo>
                    <a:pt x="796" y="982"/>
                  </a:lnTo>
                  <a:lnTo>
                    <a:pt x="793" y="1001"/>
                  </a:lnTo>
                  <a:lnTo>
                    <a:pt x="793" y="1008"/>
                  </a:lnTo>
                  <a:lnTo>
                    <a:pt x="796" y="1020"/>
                  </a:lnTo>
                  <a:lnTo>
                    <a:pt x="807" y="1050"/>
                  </a:lnTo>
                  <a:lnTo>
                    <a:pt x="812" y="1062"/>
                  </a:lnTo>
                  <a:lnTo>
                    <a:pt x="817" y="1079"/>
                  </a:lnTo>
                  <a:lnTo>
                    <a:pt x="824" y="1095"/>
                  </a:lnTo>
                  <a:lnTo>
                    <a:pt x="829" y="1107"/>
                  </a:lnTo>
                  <a:lnTo>
                    <a:pt x="845" y="1140"/>
                  </a:lnTo>
                  <a:lnTo>
                    <a:pt x="860" y="1164"/>
                  </a:lnTo>
                  <a:lnTo>
                    <a:pt x="876" y="1183"/>
                  </a:lnTo>
                  <a:lnTo>
                    <a:pt x="888" y="1190"/>
                  </a:lnTo>
                  <a:lnTo>
                    <a:pt x="900" y="1200"/>
                  </a:lnTo>
                  <a:lnTo>
                    <a:pt x="912" y="1207"/>
                  </a:lnTo>
                  <a:lnTo>
                    <a:pt x="921" y="1216"/>
                  </a:lnTo>
                  <a:lnTo>
                    <a:pt x="928" y="1226"/>
                  </a:lnTo>
                  <a:lnTo>
                    <a:pt x="931" y="1233"/>
                  </a:lnTo>
                  <a:lnTo>
                    <a:pt x="938" y="1252"/>
                  </a:lnTo>
                  <a:lnTo>
                    <a:pt x="952" y="1268"/>
                  </a:lnTo>
                  <a:lnTo>
                    <a:pt x="961" y="1285"/>
                  </a:lnTo>
                  <a:lnTo>
                    <a:pt x="964" y="1292"/>
                  </a:lnTo>
                  <a:lnTo>
                    <a:pt x="964" y="1299"/>
                  </a:lnTo>
                  <a:lnTo>
                    <a:pt x="957" y="1313"/>
                  </a:lnTo>
                  <a:lnTo>
                    <a:pt x="957" y="1318"/>
                  </a:lnTo>
                  <a:lnTo>
                    <a:pt x="959" y="1321"/>
                  </a:lnTo>
                  <a:lnTo>
                    <a:pt x="964" y="1330"/>
                  </a:lnTo>
                  <a:lnTo>
                    <a:pt x="978" y="1342"/>
                  </a:lnTo>
                  <a:lnTo>
                    <a:pt x="990" y="1354"/>
                  </a:lnTo>
                  <a:lnTo>
                    <a:pt x="999" y="1366"/>
                  </a:lnTo>
                  <a:lnTo>
                    <a:pt x="1009" y="1385"/>
                  </a:lnTo>
                  <a:lnTo>
                    <a:pt x="1016" y="1401"/>
                  </a:lnTo>
                  <a:lnTo>
                    <a:pt x="1021" y="1408"/>
                  </a:lnTo>
                  <a:lnTo>
                    <a:pt x="1021" y="1411"/>
                  </a:lnTo>
                  <a:lnTo>
                    <a:pt x="1025" y="1415"/>
                  </a:lnTo>
                  <a:lnTo>
                    <a:pt x="1033" y="1415"/>
                  </a:lnTo>
                  <a:lnTo>
                    <a:pt x="1037" y="1415"/>
                  </a:lnTo>
                  <a:lnTo>
                    <a:pt x="1042" y="1411"/>
                  </a:lnTo>
                  <a:lnTo>
                    <a:pt x="1042" y="1408"/>
                  </a:lnTo>
                  <a:lnTo>
                    <a:pt x="1042" y="1404"/>
                  </a:lnTo>
                  <a:lnTo>
                    <a:pt x="1037" y="1394"/>
                  </a:lnTo>
                  <a:lnTo>
                    <a:pt x="1033" y="1387"/>
                  </a:lnTo>
                  <a:lnTo>
                    <a:pt x="1018" y="1366"/>
                  </a:lnTo>
                  <a:lnTo>
                    <a:pt x="1011" y="1356"/>
                  </a:lnTo>
                  <a:lnTo>
                    <a:pt x="1002" y="1344"/>
                  </a:lnTo>
                  <a:lnTo>
                    <a:pt x="995" y="1330"/>
                  </a:lnTo>
                  <a:lnTo>
                    <a:pt x="985" y="1313"/>
                  </a:lnTo>
                  <a:lnTo>
                    <a:pt x="978" y="1297"/>
                  </a:lnTo>
                  <a:lnTo>
                    <a:pt x="973" y="1276"/>
                  </a:lnTo>
                  <a:lnTo>
                    <a:pt x="969" y="1261"/>
                  </a:lnTo>
                  <a:lnTo>
                    <a:pt x="969" y="1247"/>
                  </a:lnTo>
                  <a:lnTo>
                    <a:pt x="971" y="1242"/>
                  </a:lnTo>
                  <a:lnTo>
                    <a:pt x="971" y="1238"/>
                  </a:lnTo>
                  <a:lnTo>
                    <a:pt x="976" y="1233"/>
                  </a:lnTo>
                  <a:lnTo>
                    <a:pt x="976" y="1230"/>
                  </a:lnTo>
                  <a:lnTo>
                    <a:pt x="985" y="1230"/>
                  </a:lnTo>
                  <a:lnTo>
                    <a:pt x="995" y="1235"/>
                  </a:lnTo>
                  <a:lnTo>
                    <a:pt x="999" y="1242"/>
                  </a:lnTo>
                  <a:lnTo>
                    <a:pt x="1006" y="1252"/>
                  </a:lnTo>
                  <a:lnTo>
                    <a:pt x="1016" y="1268"/>
                  </a:lnTo>
                  <a:lnTo>
                    <a:pt x="1040" y="1304"/>
                  </a:lnTo>
                  <a:lnTo>
                    <a:pt x="1092" y="1396"/>
                  </a:lnTo>
                  <a:lnTo>
                    <a:pt x="1108" y="1418"/>
                  </a:lnTo>
                  <a:lnTo>
                    <a:pt x="1115" y="1434"/>
                  </a:lnTo>
                  <a:lnTo>
                    <a:pt x="1125" y="1446"/>
                  </a:lnTo>
                  <a:lnTo>
                    <a:pt x="1127" y="1453"/>
                  </a:lnTo>
                  <a:lnTo>
                    <a:pt x="1130" y="1458"/>
                  </a:lnTo>
                  <a:lnTo>
                    <a:pt x="1130" y="1477"/>
                  </a:lnTo>
                  <a:lnTo>
                    <a:pt x="1130" y="1496"/>
                  </a:lnTo>
                  <a:lnTo>
                    <a:pt x="1132" y="1517"/>
                  </a:lnTo>
                  <a:lnTo>
                    <a:pt x="1137" y="1524"/>
                  </a:lnTo>
                  <a:lnTo>
                    <a:pt x="1142" y="1534"/>
                  </a:lnTo>
                  <a:lnTo>
                    <a:pt x="1151" y="1539"/>
                  </a:lnTo>
                  <a:lnTo>
                    <a:pt x="1158" y="1541"/>
                  </a:lnTo>
                  <a:lnTo>
                    <a:pt x="1165" y="1546"/>
                  </a:lnTo>
                  <a:lnTo>
                    <a:pt x="1175" y="1546"/>
                  </a:lnTo>
                  <a:lnTo>
                    <a:pt x="1182" y="1555"/>
                  </a:lnTo>
                  <a:lnTo>
                    <a:pt x="1187" y="1560"/>
                  </a:lnTo>
                  <a:lnTo>
                    <a:pt x="1194" y="1562"/>
                  </a:lnTo>
                  <a:lnTo>
                    <a:pt x="1203" y="1565"/>
                  </a:lnTo>
                  <a:lnTo>
                    <a:pt x="1208" y="1565"/>
                  </a:lnTo>
                  <a:lnTo>
                    <a:pt x="1213" y="1567"/>
                  </a:lnTo>
                  <a:lnTo>
                    <a:pt x="1222" y="1574"/>
                  </a:lnTo>
                  <a:lnTo>
                    <a:pt x="1234" y="1586"/>
                  </a:lnTo>
                  <a:lnTo>
                    <a:pt x="1246" y="1593"/>
                  </a:lnTo>
                  <a:lnTo>
                    <a:pt x="1260" y="1598"/>
                  </a:lnTo>
                  <a:lnTo>
                    <a:pt x="1272" y="1600"/>
                  </a:lnTo>
                  <a:lnTo>
                    <a:pt x="1288" y="1598"/>
                  </a:lnTo>
                  <a:lnTo>
                    <a:pt x="1300" y="1596"/>
                  </a:lnTo>
                  <a:lnTo>
                    <a:pt x="1317" y="1591"/>
                  </a:lnTo>
                  <a:lnTo>
                    <a:pt x="1329" y="1591"/>
                  </a:lnTo>
                  <a:lnTo>
                    <a:pt x="1336" y="1591"/>
                  </a:lnTo>
                  <a:lnTo>
                    <a:pt x="1350" y="1603"/>
                  </a:lnTo>
                  <a:lnTo>
                    <a:pt x="1362" y="1612"/>
                  </a:lnTo>
                  <a:lnTo>
                    <a:pt x="1369" y="1619"/>
                  </a:lnTo>
                  <a:lnTo>
                    <a:pt x="1378" y="1629"/>
                  </a:lnTo>
                  <a:lnTo>
                    <a:pt x="1383" y="1636"/>
                  </a:lnTo>
                  <a:lnTo>
                    <a:pt x="1393" y="1643"/>
                  </a:lnTo>
                  <a:lnTo>
                    <a:pt x="1400" y="1645"/>
                  </a:lnTo>
                  <a:lnTo>
                    <a:pt x="1407" y="1648"/>
                  </a:lnTo>
                  <a:lnTo>
                    <a:pt x="1419" y="1650"/>
                  </a:lnTo>
                  <a:lnTo>
                    <a:pt x="1426" y="1655"/>
                  </a:lnTo>
                  <a:lnTo>
                    <a:pt x="1435" y="1657"/>
                  </a:lnTo>
                  <a:lnTo>
                    <a:pt x="1445" y="1667"/>
                  </a:lnTo>
                  <a:lnTo>
                    <a:pt x="1449" y="1671"/>
                  </a:lnTo>
                  <a:lnTo>
                    <a:pt x="1449" y="1678"/>
                  </a:lnTo>
                  <a:lnTo>
                    <a:pt x="1454" y="1693"/>
                  </a:lnTo>
                  <a:lnTo>
                    <a:pt x="1459" y="1705"/>
                  </a:lnTo>
                  <a:lnTo>
                    <a:pt x="1461" y="1712"/>
                  </a:lnTo>
                  <a:lnTo>
                    <a:pt x="1466" y="1719"/>
                  </a:lnTo>
                  <a:lnTo>
                    <a:pt x="1471" y="1724"/>
                  </a:lnTo>
                  <a:lnTo>
                    <a:pt x="1478" y="1726"/>
                  </a:lnTo>
                  <a:lnTo>
                    <a:pt x="1490" y="1731"/>
                  </a:lnTo>
                  <a:lnTo>
                    <a:pt x="1495" y="1738"/>
                  </a:lnTo>
                  <a:lnTo>
                    <a:pt x="1502" y="1745"/>
                  </a:lnTo>
                  <a:lnTo>
                    <a:pt x="1506" y="1750"/>
                  </a:lnTo>
                  <a:lnTo>
                    <a:pt x="1513" y="1757"/>
                  </a:lnTo>
                  <a:lnTo>
                    <a:pt x="1523" y="1759"/>
                  </a:lnTo>
                  <a:lnTo>
                    <a:pt x="1535" y="1761"/>
                  </a:lnTo>
                  <a:lnTo>
                    <a:pt x="1558" y="1757"/>
                  </a:lnTo>
                  <a:lnTo>
                    <a:pt x="1575" y="1752"/>
                  </a:lnTo>
                  <a:lnTo>
                    <a:pt x="1585" y="1752"/>
                  </a:lnTo>
                  <a:lnTo>
                    <a:pt x="1592" y="1752"/>
                  </a:lnTo>
                  <a:lnTo>
                    <a:pt x="1596" y="1735"/>
                  </a:lnTo>
                  <a:lnTo>
                    <a:pt x="1587" y="1735"/>
                  </a:lnTo>
                  <a:lnTo>
                    <a:pt x="1580" y="1738"/>
                  </a:lnTo>
                  <a:lnTo>
                    <a:pt x="1568" y="1740"/>
                  </a:lnTo>
                  <a:lnTo>
                    <a:pt x="1561" y="1742"/>
                  </a:lnTo>
                  <a:lnTo>
                    <a:pt x="1551" y="1742"/>
                  </a:lnTo>
                  <a:lnTo>
                    <a:pt x="1542" y="1740"/>
                  </a:lnTo>
                  <a:lnTo>
                    <a:pt x="1535" y="1738"/>
                  </a:lnTo>
                  <a:lnTo>
                    <a:pt x="1528" y="1731"/>
                  </a:lnTo>
                  <a:lnTo>
                    <a:pt x="1525" y="1726"/>
                  </a:lnTo>
                  <a:lnTo>
                    <a:pt x="1523" y="1716"/>
                  </a:lnTo>
                  <a:lnTo>
                    <a:pt x="1521" y="1702"/>
                  </a:lnTo>
                  <a:lnTo>
                    <a:pt x="1518" y="1695"/>
                  </a:lnTo>
                  <a:lnTo>
                    <a:pt x="1516" y="1690"/>
                  </a:lnTo>
                  <a:lnTo>
                    <a:pt x="1509" y="1681"/>
                  </a:lnTo>
                  <a:lnTo>
                    <a:pt x="1506" y="1674"/>
                  </a:lnTo>
                  <a:lnTo>
                    <a:pt x="1506" y="1667"/>
                  </a:lnTo>
                  <a:lnTo>
                    <a:pt x="1504" y="1655"/>
                  </a:lnTo>
                  <a:lnTo>
                    <a:pt x="1504" y="1638"/>
                  </a:lnTo>
                  <a:lnTo>
                    <a:pt x="1506" y="1629"/>
                  </a:lnTo>
                  <a:lnTo>
                    <a:pt x="1506" y="1614"/>
                  </a:lnTo>
                  <a:lnTo>
                    <a:pt x="1502" y="1603"/>
                  </a:lnTo>
                  <a:lnTo>
                    <a:pt x="1495" y="1593"/>
                  </a:lnTo>
                  <a:lnTo>
                    <a:pt x="1485" y="1588"/>
                  </a:lnTo>
                  <a:lnTo>
                    <a:pt x="1478" y="1586"/>
                  </a:lnTo>
                  <a:lnTo>
                    <a:pt x="1471" y="1586"/>
                  </a:lnTo>
                  <a:lnTo>
                    <a:pt x="1452" y="1591"/>
                  </a:lnTo>
                  <a:lnTo>
                    <a:pt x="1440" y="1591"/>
                  </a:lnTo>
                  <a:lnTo>
                    <a:pt x="1426" y="1593"/>
                  </a:lnTo>
                  <a:lnTo>
                    <a:pt x="1421" y="1591"/>
                  </a:lnTo>
                  <a:lnTo>
                    <a:pt x="1416" y="1591"/>
                  </a:lnTo>
                  <a:lnTo>
                    <a:pt x="1414" y="1586"/>
                  </a:lnTo>
                  <a:lnTo>
                    <a:pt x="1416" y="1579"/>
                  </a:lnTo>
                  <a:lnTo>
                    <a:pt x="1426" y="1567"/>
                  </a:lnTo>
                  <a:lnTo>
                    <a:pt x="1431" y="1560"/>
                  </a:lnTo>
                  <a:lnTo>
                    <a:pt x="1433" y="1550"/>
                  </a:lnTo>
                  <a:lnTo>
                    <a:pt x="1433" y="1546"/>
                  </a:lnTo>
                  <a:lnTo>
                    <a:pt x="1433" y="1543"/>
                  </a:lnTo>
                  <a:lnTo>
                    <a:pt x="1428" y="1536"/>
                  </a:lnTo>
                  <a:lnTo>
                    <a:pt x="1426" y="1529"/>
                  </a:lnTo>
                  <a:lnTo>
                    <a:pt x="1426" y="1527"/>
                  </a:lnTo>
                  <a:lnTo>
                    <a:pt x="1426" y="1524"/>
                  </a:lnTo>
                  <a:lnTo>
                    <a:pt x="1431" y="1527"/>
                  </a:lnTo>
                  <a:lnTo>
                    <a:pt x="1435" y="1529"/>
                  </a:lnTo>
                  <a:lnTo>
                    <a:pt x="1445" y="1529"/>
                  </a:lnTo>
                  <a:lnTo>
                    <a:pt x="1445" y="1524"/>
                  </a:lnTo>
                  <a:lnTo>
                    <a:pt x="1445" y="1522"/>
                  </a:lnTo>
                  <a:lnTo>
                    <a:pt x="1445" y="1510"/>
                  </a:lnTo>
                  <a:lnTo>
                    <a:pt x="1449" y="1494"/>
                  </a:lnTo>
                  <a:lnTo>
                    <a:pt x="1452" y="1479"/>
                  </a:lnTo>
                  <a:lnTo>
                    <a:pt x="1452" y="1472"/>
                  </a:lnTo>
                  <a:lnTo>
                    <a:pt x="1449" y="1465"/>
                  </a:lnTo>
                  <a:lnTo>
                    <a:pt x="1447" y="1460"/>
                  </a:lnTo>
                  <a:lnTo>
                    <a:pt x="1442" y="1458"/>
                  </a:lnTo>
                  <a:lnTo>
                    <a:pt x="1433" y="1456"/>
                  </a:lnTo>
                  <a:lnTo>
                    <a:pt x="1423" y="1456"/>
                  </a:lnTo>
                  <a:lnTo>
                    <a:pt x="1414" y="1460"/>
                  </a:lnTo>
                  <a:lnTo>
                    <a:pt x="1404" y="1468"/>
                  </a:lnTo>
                  <a:lnTo>
                    <a:pt x="1397" y="1475"/>
                  </a:lnTo>
                  <a:lnTo>
                    <a:pt x="1390" y="1479"/>
                  </a:lnTo>
                  <a:lnTo>
                    <a:pt x="1386" y="1489"/>
                  </a:lnTo>
                  <a:lnTo>
                    <a:pt x="1378" y="1505"/>
                  </a:lnTo>
                  <a:lnTo>
                    <a:pt x="1376" y="1513"/>
                  </a:lnTo>
                  <a:lnTo>
                    <a:pt x="1371" y="1517"/>
                  </a:lnTo>
                  <a:lnTo>
                    <a:pt x="1359" y="1522"/>
                  </a:lnTo>
                  <a:lnTo>
                    <a:pt x="1345" y="1524"/>
                  </a:lnTo>
                  <a:lnTo>
                    <a:pt x="1336" y="1527"/>
                  </a:lnTo>
                  <a:lnTo>
                    <a:pt x="1322" y="1532"/>
                  </a:lnTo>
                  <a:lnTo>
                    <a:pt x="1314" y="1532"/>
                  </a:lnTo>
                  <a:lnTo>
                    <a:pt x="1310" y="1532"/>
                  </a:lnTo>
                  <a:lnTo>
                    <a:pt x="1303" y="1527"/>
                  </a:lnTo>
                  <a:lnTo>
                    <a:pt x="1298" y="1522"/>
                  </a:lnTo>
                  <a:lnTo>
                    <a:pt x="1291" y="1508"/>
                  </a:lnTo>
                  <a:lnTo>
                    <a:pt x="1286" y="1498"/>
                  </a:lnTo>
                  <a:lnTo>
                    <a:pt x="1279" y="1489"/>
                  </a:lnTo>
                  <a:lnTo>
                    <a:pt x="1269" y="1477"/>
                  </a:lnTo>
                  <a:lnTo>
                    <a:pt x="1267" y="1458"/>
                  </a:lnTo>
                  <a:lnTo>
                    <a:pt x="1262" y="1444"/>
                  </a:lnTo>
                  <a:lnTo>
                    <a:pt x="1262" y="1430"/>
                  </a:lnTo>
                  <a:lnTo>
                    <a:pt x="1262" y="1411"/>
                  </a:lnTo>
                  <a:lnTo>
                    <a:pt x="1267" y="1394"/>
                  </a:lnTo>
                  <a:lnTo>
                    <a:pt x="1269" y="1385"/>
                  </a:lnTo>
                  <a:lnTo>
                    <a:pt x="1269" y="1377"/>
                  </a:lnTo>
                  <a:lnTo>
                    <a:pt x="1272" y="1370"/>
                  </a:lnTo>
                  <a:lnTo>
                    <a:pt x="1269" y="1356"/>
                  </a:lnTo>
                  <a:lnTo>
                    <a:pt x="1269" y="1349"/>
                  </a:lnTo>
                  <a:lnTo>
                    <a:pt x="1269" y="1342"/>
                  </a:lnTo>
                  <a:lnTo>
                    <a:pt x="1272" y="1330"/>
                  </a:lnTo>
                  <a:lnTo>
                    <a:pt x="1277" y="1321"/>
                  </a:lnTo>
                  <a:lnTo>
                    <a:pt x="1288" y="1304"/>
                  </a:lnTo>
                  <a:lnTo>
                    <a:pt x="1291" y="1299"/>
                  </a:lnTo>
                  <a:lnTo>
                    <a:pt x="1293" y="1297"/>
                  </a:lnTo>
                  <a:lnTo>
                    <a:pt x="1305" y="1290"/>
                  </a:lnTo>
                  <a:lnTo>
                    <a:pt x="1314" y="1283"/>
                  </a:lnTo>
                  <a:lnTo>
                    <a:pt x="1338" y="1271"/>
                  </a:lnTo>
                  <a:lnTo>
                    <a:pt x="1350" y="1268"/>
                  </a:lnTo>
                  <a:lnTo>
                    <a:pt x="1362" y="1266"/>
                  </a:lnTo>
                  <a:lnTo>
                    <a:pt x="1374" y="1271"/>
                  </a:lnTo>
                  <a:lnTo>
                    <a:pt x="1386" y="1276"/>
                  </a:lnTo>
                  <a:lnTo>
                    <a:pt x="1400" y="1280"/>
                  </a:lnTo>
                  <a:lnTo>
                    <a:pt x="1404" y="1280"/>
                  </a:lnTo>
                  <a:lnTo>
                    <a:pt x="1412" y="1280"/>
                  </a:lnTo>
                  <a:lnTo>
                    <a:pt x="1414" y="1276"/>
                  </a:lnTo>
                  <a:lnTo>
                    <a:pt x="1416" y="1273"/>
                  </a:lnTo>
                  <a:lnTo>
                    <a:pt x="1416" y="1268"/>
                  </a:lnTo>
                  <a:lnTo>
                    <a:pt x="1416" y="1261"/>
                  </a:lnTo>
                  <a:lnTo>
                    <a:pt x="1421" y="1257"/>
                  </a:lnTo>
                  <a:lnTo>
                    <a:pt x="1428" y="1254"/>
                  </a:lnTo>
                  <a:lnTo>
                    <a:pt x="1447" y="1254"/>
                  </a:lnTo>
                  <a:lnTo>
                    <a:pt x="1461" y="1254"/>
                  </a:lnTo>
                  <a:lnTo>
                    <a:pt x="1478" y="1254"/>
                  </a:lnTo>
                  <a:lnTo>
                    <a:pt x="1492" y="1261"/>
                  </a:lnTo>
                  <a:lnTo>
                    <a:pt x="1504" y="1273"/>
                  </a:lnTo>
                  <a:lnTo>
                    <a:pt x="1511" y="1278"/>
                  </a:lnTo>
                  <a:lnTo>
                    <a:pt x="1516" y="1285"/>
                  </a:lnTo>
                  <a:lnTo>
                    <a:pt x="1518" y="1299"/>
                  </a:lnTo>
                  <a:lnTo>
                    <a:pt x="1528" y="1330"/>
                  </a:lnTo>
                  <a:lnTo>
                    <a:pt x="1532" y="1342"/>
                  </a:lnTo>
                  <a:lnTo>
                    <a:pt x="1540" y="1351"/>
                  </a:lnTo>
                  <a:lnTo>
                    <a:pt x="1547" y="1363"/>
                  </a:lnTo>
                  <a:lnTo>
                    <a:pt x="1561" y="1366"/>
                  </a:lnTo>
                  <a:lnTo>
                    <a:pt x="1566" y="1368"/>
                  </a:lnTo>
                  <a:lnTo>
                    <a:pt x="1570" y="1366"/>
                  </a:lnTo>
                  <a:lnTo>
                    <a:pt x="1573" y="1363"/>
                  </a:lnTo>
                  <a:lnTo>
                    <a:pt x="1575" y="1358"/>
                  </a:lnTo>
                  <a:lnTo>
                    <a:pt x="1577" y="1347"/>
                  </a:lnTo>
                  <a:lnTo>
                    <a:pt x="1577" y="1337"/>
                  </a:lnTo>
                  <a:lnTo>
                    <a:pt x="1573" y="1323"/>
                  </a:lnTo>
                  <a:lnTo>
                    <a:pt x="1568" y="1311"/>
                  </a:lnTo>
                  <a:lnTo>
                    <a:pt x="1558" y="1285"/>
                  </a:lnTo>
                  <a:lnTo>
                    <a:pt x="1554" y="1273"/>
                  </a:lnTo>
                  <a:lnTo>
                    <a:pt x="1551" y="1257"/>
                  </a:lnTo>
                  <a:lnTo>
                    <a:pt x="1554" y="1245"/>
                  </a:lnTo>
                  <a:lnTo>
                    <a:pt x="1561" y="1230"/>
                  </a:lnTo>
                  <a:lnTo>
                    <a:pt x="1566" y="1219"/>
                  </a:lnTo>
                  <a:lnTo>
                    <a:pt x="1577" y="1207"/>
                  </a:lnTo>
                  <a:lnTo>
                    <a:pt x="1599" y="1185"/>
                  </a:lnTo>
                  <a:lnTo>
                    <a:pt x="1615" y="1171"/>
                  </a:lnTo>
                  <a:lnTo>
                    <a:pt x="1625" y="1164"/>
                  </a:lnTo>
                  <a:lnTo>
                    <a:pt x="1632" y="1155"/>
                  </a:lnTo>
                  <a:lnTo>
                    <a:pt x="1637" y="1140"/>
                  </a:lnTo>
                  <a:lnTo>
                    <a:pt x="1639" y="1129"/>
                  </a:lnTo>
                  <a:lnTo>
                    <a:pt x="1637" y="1114"/>
                  </a:lnTo>
                  <a:lnTo>
                    <a:pt x="1637" y="1095"/>
                  </a:lnTo>
                  <a:lnTo>
                    <a:pt x="1632" y="1074"/>
                  </a:lnTo>
                  <a:lnTo>
                    <a:pt x="1632" y="1065"/>
                  </a:lnTo>
                  <a:lnTo>
                    <a:pt x="1634" y="1055"/>
                  </a:lnTo>
                  <a:lnTo>
                    <a:pt x="1637" y="1050"/>
                  </a:lnTo>
                  <a:lnTo>
                    <a:pt x="1641" y="1043"/>
                  </a:lnTo>
                  <a:lnTo>
                    <a:pt x="1646" y="1038"/>
                  </a:lnTo>
                  <a:lnTo>
                    <a:pt x="1648" y="1038"/>
                  </a:lnTo>
                  <a:lnTo>
                    <a:pt x="1653" y="1041"/>
                  </a:lnTo>
                  <a:lnTo>
                    <a:pt x="1653" y="1046"/>
                  </a:lnTo>
                  <a:lnTo>
                    <a:pt x="1653" y="1048"/>
                  </a:lnTo>
                  <a:lnTo>
                    <a:pt x="1651" y="1055"/>
                  </a:lnTo>
                  <a:lnTo>
                    <a:pt x="1651" y="1065"/>
                  </a:lnTo>
                  <a:lnTo>
                    <a:pt x="1651" y="1067"/>
                  </a:lnTo>
                  <a:lnTo>
                    <a:pt x="1653" y="1072"/>
                  </a:lnTo>
                  <a:lnTo>
                    <a:pt x="1656" y="1074"/>
                  </a:lnTo>
                  <a:lnTo>
                    <a:pt x="1663" y="1074"/>
                  </a:lnTo>
                  <a:lnTo>
                    <a:pt x="1667" y="1074"/>
                  </a:lnTo>
                  <a:lnTo>
                    <a:pt x="1672" y="1072"/>
                  </a:lnTo>
                  <a:lnTo>
                    <a:pt x="1675" y="1065"/>
                  </a:lnTo>
                  <a:lnTo>
                    <a:pt x="1672" y="1060"/>
                  </a:lnTo>
                  <a:lnTo>
                    <a:pt x="1672" y="1050"/>
                  </a:lnTo>
                  <a:lnTo>
                    <a:pt x="1672" y="1043"/>
                  </a:lnTo>
                  <a:lnTo>
                    <a:pt x="1675" y="1038"/>
                  </a:lnTo>
                  <a:lnTo>
                    <a:pt x="1682" y="1029"/>
                  </a:lnTo>
                  <a:lnTo>
                    <a:pt x="1691" y="1017"/>
                  </a:lnTo>
                  <a:lnTo>
                    <a:pt x="1694" y="1012"/>
                  </a:lnTo>
                  <a:lnTo>
                    <a:pt x="1694" y="1005"/>
                  </a:lnTo>
                  <a:lnTo>
                    <a:pt x="1701" y="991"/>
                  </a:lnTo>
                  <a:lnTo>
                    <a:pt x="1722" y="965"/>
                  </a:lnTo>
                  <a:lnTo>
                    <a:pt x="1743" y="939"/>
                  </a:lnTo>
                  <a:lnTo>
                    <a:pt x="1765" y="920"/>
                  </a:lnTo>
                  <a:lnTo>
                    <a:pt x="1776" y="915"/>
                  </a:lnTo>
                  <a:lnTo>
                    <a:pt x="1788" y="910"/>
                  </a:lnTo>
                  <a:lnTo>
                    <a:pt x="1802" y="908"/>
                  </a:lnTo>
                  <a:lnTo>
                    <a:pt x="1807" y="906"/>
                  </a:lnTo>
                  <a:lnTo>
                    <a:pt x="1810" y="901"/>
                  </a:lnTo>
                  <a:lnTo>
                    <a:pt x="1814" y="894"/>
                  </a:lnTo>
                  <a:lnTo>
                    <a:pt x="1817" y="892"/>
                  </a:lnTo>
                  <a:lnTo>
                    <a:pt x="1821" y="889"/>
                  </a:lnTo>
                  <a:lnTo>
                    <a:pt x="1829" y="884"/>
                  </a:lnTo>
                  <a:lnTo>
                    <a:pt x="1838" y="882"/>
                  </a:lnTo>
                  <a:lnTo>
                    <a:pt x="1843" y="882"/>
                  </a:lnTo>
                  <a:lnTo>
                    <a:pt x="1847" y="884"/>
                  </a:lnTo>
                  <a:lnTo>
                    <a:pt x="1850" y="887"/>
                  </a:lnTo>
                  <a:lnTo>
                    <a:pt x="1850" y="892"/>
                  </a:lnTo>
                  <a:lnTo>
                    <a:pt x="1850" y="894"/>
                  </a:lnTo>
                  <a:lnTo>
                    <a:pt x="1845" y="896"/>
                  </a:lnTo>
                  <a:lnTo>
                    <a:pt x="1838" y="903"/>
                  </a:lnTo>
                  <a:lnTo>
                    <a:pt x="1833" y="906"/>
                  </a:lnTo>
                  <a:lnTo>
                    <a:pt x="1833" y="910"/>
                  </a:lnTo>
                  <a:lnTo>
                    <a:pt x="1833" y="915"/>
                  </a:lnTo>
                  <a:lnTo>
                    <a:pt x="1833" y="920"/>
                  </a:lnTo>
                  <a:lnTo>
                    <a:pt x="1838" y="925"/>
                  </a:lnTo>
                  <a:lnTo>
                    <a:pt x="1845" y="927"/>
                  </a:lnTo>
                  <a:lnTo>
                    <a:pt x="1855" y="929"/>
                  </a:lnTo>
                  <a:lnTo>
                    <a:pt x="1862" y="929"/>
                  </a:lnTo>
                  <a:lnTo>
                    <a:pt x="1869" y="927"/>
                  </a:lnTo>
                  <a:lnTo>
                    <a:pt x="1878" y="918"/>
                  </a:lnTo>
                  <a:lnTo>
                    <a:pt x="1883" y="908"/>
                  </a:lnTo>
                  <a:lnTo>
                    <a:pt x="1893" y="899"/>
                  </a:lnTo>
                  <a:lnTo>
                    <a:pt x="1902" y="894"/>
                  </a:lnTo>
                  <a:lnTo>
                    <a:pt x="1909" y="892"/>
                  </a:lnTo>
                  <a:lnTo>
                    <a:pt x="1914" y="887"/>
                  </a:lnTo>
                  <a:lnTo>
                    <a:pt x="1914" y="882"/>
                  </a:lnTo>
                  <a:lnTo>
                    <a:pt x="1911" y="877"/>
                  </a:lnTo>
                  <a:lnTo>
                    <a:pt x="1907" y="875"/>
                  </a:lnTo>
                  <a:lnTo>
                    <a:pt x="1900" y="875"/>
                  </a:lnTo>
                  <a:lnTo>
                    <a:pt x="1881" y="875"/>
                  </a:lnTo>
                  <a:lnTo>
                    <a:pt x="1871" y="870"/>
                  </a:lnTo>
                  <a:lnTo>
                    <a:pt x="1864" y="863"/>
                  </a:lnTo>
                  <a:lnTo>
                    <a:pt x="1857" y="856"/>
                  </a:lnTo>
                  <a:lnTo>
                    <a:pt x="1855" y="846"/>
                  </a:lnTo>
                  <a:lnTo>
                    <a:pt x="1855" y="832"/>
                  </a:lnTo>
                  <a:lnTo>
                    <a:pt x="1852" y="825"/>
                  </a:lnTo>
                  <a:lnTo>
                    <a:pt x="1847" y="820"/>
                  </a:lnTo>
                  <a:lnTo>
                    <a:pt x="1840" y="818"/>
                  </a:lnTo>
                  <a:lnTo>
                    <a:pt x="1833" y="813"/>
                  </a:lnTo>
                  <a:lnTo>
                    <a:pt x="1833" y="811"/>
                  </a:lnTo>
                  <a:lnTo>
                    <a:pt x="1833" y="806"/>
                  </a:lnTo>
                  <a:lnTo>
                    <a:pt x="1833" y="804"/>
                  </a:lnTo>
                  <a:lnTo>
                    <a:pt x="1836" y="804"/>
                  </a:lnTo>
                  <a:lnTo>
                    <a:pt x="1840" y="801"/>
                  </a:lnTo>
                  <a:lnTo>
                    <a:pt x="1845" y="801"/>
                  </a:lnTo>
                  <a:lnTo>
                    <a:pt x="1850" y="801"/>
                  </a:lnTo>
                  <a:lnTo>
                    <a:pt x="1855" y="799"/>
                  </a:lnTo>
                  <a:lnTo>
                    <a:pt x="1855" y="797"/>
                  </a:lnTo>
                  <a:lnTo>
                    <a:pt x="1857" y="792"/>
                  </a:lnTo>
                  <a:lnTo>
                    <a:pt x="1857" y="787"/>
                  </a:lnTo>
                  <a:lnTo>
                    <a:pt x="1857" y="782"/>
                  </a:lnTo>
                  <a:lnTo>
                    <a:pt x="1852" y="775"/>
                  </a:lnTo>
                  <a:lnTo>
                    <a:pt x="1845" y="768"/>
                  </a:lnTo>
                  <a:lnTo>
                    <a:pt x="1833" y="768"/>
                  </a:lnTo>
                  <a:lnTo>
                    <a:pt x="1826" y="771"/>
                  </a:lnTo>
                  <a:lnTo>
                    <a:pt x="1812" y="778"/>
                  </a:lnTo>
                  <a:lnTo>
                    <a:pt x="1795" y="785"/>
                  </a:lnTo>
                  <a:lnTo>
                    <a:pt x="1788" y="792"/>
                  </a:lnTo>
                  <a:lnTo>
                    <a:pt x="1781" y="801"/>
                  </a:lnTo>
                  <a:lnTo>
                    <a:pt x="1776" y="804"/>
                  </a:lnTo>
                  <a:lnTo>
                    <a:pt x="1774" y="806"/>
                  </a:lnTo>
                  <a:lnTo>
                    <a:pt x="1772" y="806"/>
                  </a:lnTo>
                  <a:lnTo>
                    <a:pt x="1769" y="804"/>
                  </a:lnTo>
                  <a:lnTo>
                    <a:pt x="1769" y="799"/>
                  </a:lnTo>
                  <a:lnTo>
                    <a:pt x="1774" y="790"/>
                  </a:lnTo>
                  <a:lnTo>
                    <a:pt x="1791" y="771"/>
                  </a:lnTo>
                  <a:lnTo>
                    <a:pt x="1800" y="761"/>
                  </a:lnTo>
                  <a:lnTo>
                    <a:pt x="1810" y="756"/>
                  </a:lnTo>
                  <a:lnTo>
                    <a:pt x="1819" y="752"/>
                  </a:lnTo>
                  <a:lnTo>
                    <a:pt x="1833" y="747"/>
                  </a:lnTo>
                  <a:lnTo>
                    <a:pt x="1850" y="747"/>
                  </a:lnTo>
                  <a:lnTo>
                    <a:pt x="1895" y="747"/>
                  </a:lnTo>
                  <a:lnTo>
                    <a:pt x="1911" y="747"/>
                  </a:lnTo>
                  <a:lnTo>
                    <a:pt x="1928" y="745"/>
                  </a:lnTo>
                  <a:lnTo>
                    <a:pt x="1945" y="737"/>
                  </a:lnTo>
                  <a:lnTo>
                    <a:pt x="1952" y="735"/>
                  </a:lnTo>
                  <a:lnTo>
                    <a:pt x="1964" y="728"/>
                  </a:lnTo>
                  <a:lnTo>
                    <a:pt x="1966" y="723"/>
                  </a:lnTo>
                  <a:lnTo>
                    <a:pt x="1968" y="716"/>
                  </a:lnTo>
                  <a:lnTo>
                    <a:pt x="1968" y="7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7966484" y="2583712"/>
              <a:ext cx="1018223" cy="788425"/>
            </a:xfrm>
            <a:custGeom>
              <a:avLst/>
              <a:gdLst>
                <a:gd name="T0" fmla="*/ 943 w 1059"/>
                <a:gd name="T1" fmla="*/ 95 h 820"/>
                <a:gd name="T2" fmla="*/ 867 w 1059"/>
                <a:gd name="T3" fmla="*/ 104 h 820"/>
                <a:gd name="T4" fmla="*/ 851 w 1059"/>
                <a:gd name="T5" fmla="*/ 88 h 820"/>
                <a:gd name="T6" fmla="*/ 782 w 1059"/>
                <a:gd name="T7" fmla="*/ 78 h 820"/>
                <a:gd name="T8" fmla="*/ 825 w 1059"/>
                <a:gd name="T9" fmla="*/ 62 h 820"/>
                <a:gd name="T10" fmla="*/ 901 w 1059"/>
                <a:gd name="T11" fmla="*/ 45 h 820"/>
                <a:gd name="T12" fmla="*/ 853 w 1059"/>
                <a:gd name="T13" fmla="*/ 26 h 820"/>
                <a:gd name="T14" fmla="*/ 820 w 1059"/>
                <a:gd name="T15" fmla="*/ 12 h 820"/>
                <a:gd name="T16" fmla="*/ 751 w 1059"/>
                <a:gd name="T17" fmla="*/ 12 h 820"/>
                <a:gd name="T18" fmla="*/ 623 w 1059"/>
                <a:gd name="T19" fmla="*/ 7 h 820"/>
                <a:gd name="T20" fmla="*/ 576 w 1059"/>
                <a:gd name="T21" fmla="*/ 26 h 820"/>
                <a:gd name="T22" fmla="*/ 526 w 1059"/>
                <a:gd name="T23" fmla="*/ 21 h 820"/>
                <a:gd name="T24" fmla="*/ 472 w 1059"/>
                <a:gd name="T25" fmla="*/ 43 h 820"/>
                <a:gd name="T26" fmla="*/ 469 w 1059"/>
                <a:gd name="T27" fmla="*/ 85 h 820"/>
                <a:gd name="T28" fmla="*/ 415 w 1059"/>
                <a:gd name="T29" fmla="*/ 62 h 820"/>
                <a:gd name="T30" fmla="*/ 365 w 1059"/>
                <a:gd name="T31" fmla="*/ 95 h 820"/>
                <a:gd name="T32" fmla="*/ 323 w 1059"/>
                <a:gd name="T33" fmla="*/ 83 h 820"/>
                <a:gd name="T34" fmla="*/ 237 w 1059"/>
                <a:gd name="T35" fmla="*/ 73 h 820"/>
                <a:gd name="T36" fmla="*/ 197 w 1059"/>
                <a:gd name="T37" fmla="*/ 85 h 820"/>
                <a:gd name="T38" fmla="*/ 150 w 1059"/>
                <a:gd name="T39" fmla="*/ 116 h 820"/>
                <a:gd name="T40" fmla="*/ 98 w 1059"/>
                <a:gd name="T41" fmla="*/ 152 h 820"/>
                <a:gd name="T42" fmla="*/ 112 w 1059"/>
                <a:gd name="T43" fmla="*/ 185 h 820"/>
                <a:gd name="T44" fmla="*/ 5 w 1059"/>
                <a:gd name="T45" fmla="*/ 209 h 820"/>
                <a:gd name="T46" fmla="*/ 50 w 1059"/>
                <a:gd name="T47" fmla="*/ 239 h 820"/>
                <a:gd name="T48" fmla="*/ 60 w 1059"/>
                <a:gd name="T49" fmla="*/ 254 h 820"/>
                <a:gd name="T50" fmla="*/ 41 w 1059"/>
                <a:gd name="T51" fmla="*/ 299 h 820"/>
                <a:gd name="T52" fmla="*/ 180 w 1059"/>
                <a:gd name="T53" fmla="*/ 289 h 820"/>
                <a:gd name="T54" fmla="*/ 299 w 1059"/>
                <a:gd name="T55" fmla="*/ 412 h 820"/>
                <a:gd name="T56" fmla="*/ 344 w 1059"/>
                <a:gd name="T57" fmla="*/ 448 h 820"/>
                <a:gd name="T58" fmla="*/ 315 w 1059"/>
                <a:gd name="T59" fmla="*/ 474 h 820"/>
                <a:gd name="T60" fmla="*/ 304 w 1059"/>
                <a:gd name="T61" fmla="*/ 510 h 820"/>
                <a:gd name="T62" fmla="*/ 320 w 1059"/>
                <a:gd name="T63" fmla="*/ 550 h 820"/>
                <a:gd name="T64" fmla="*/ 358 w 1059"/>
                <a:gd name="T65" fmla="*/ 502 h 820"/>
                <a:gd name="T66" fmla="*/ 379 w 1059"/>
                <a:gd name="T67" fmla="*/ 569 h 820"/>
                <a:gd name="T68" fmla="*/ 327 w 1059"/>
                <a:gd name="T69" fmla="*/ 600 h 820"/>
                <a:gd name="T70" fmla="*/ 346 w 1059"/>
                <a:gd name="T71" fmla="*/ 666 h 820"/>
                <a:gd name="T72" fmla="*/ 363 w 1059"/>
                <a:gd name="T73" fmla="*/ 704 h 820"/>
                <a:gd name="T74" fmla="*/ 403 w 1059"/>
                <a:gd name="T75" fmla="*/ 751 h 820"/>
                <a:gd name="T76" fmla="*/ 462 w 1059"/>
                <a:gd name="T77" fmla="*/ 794 h 820"/>
                <a:gd name="T78" fmla="*/ 519 w 1059"/>
                <a:gd name="T79" fmla="*/ 794 h 820"/>
                <a:gd name="T80" fmla="*/ 548 w 1059"/>
                <a:gd name="T81" fmla="*/ 723 h 820"/>
                <a:gd name="T82" fmla="*/ 595 w 1059"/>
                <a:gd name="T83" fmla="*/ 652 h 820"/>
                <a:gd name="T84" fmla="*/ 690 w 1059"/>
                <a:gd name="T85" fmla="*/ 602 h 820"/>
                <a:gd name="T86" fmla="*/ 822 w 1059"/>
                <a:gd name="T87" fmla="*/ 555 h 820"/>
                <a:gd name="T88" fmla="*/ 877 w 1059"/>
                <a:gd name="T89" fmla="*/ 505 h 820"/>
                <a:gd name="T90" fmla="*/ 827 w 1059"/>
                <a:gd name="T91" fmla="*/ 474 h 820"/>
                <a:gd name="T92" fmla="*/ 837 w 1059"/>
                <a:gd name="T93" fmla="*/ 446 h 820"/>
                <a:gd name="T94" fmla="*/ 901 w 1059"/>
                <a:gd name="T95" fmla="*/ 472 h 820"/>
                <a:gd name="T96" fmla="*/ 882 w 1059"/>
                <a:gd name="T97" fmla="*/ 403 h 820"/>
                <a:gd name="T98" fmla="*/ 927 w 1059"/>
                <a:gd name="T99" fmla="*/ 384 h 820"/>
                <a:gd name="T100" fmla="*/ 936 w 1059"/>
                <a:gd name="T101" fmla="*/ 356 h 820"/>
                <a:gd name="T102" fmla="*/ 939 w 1059"/>
                <a:gd name="T103" fmla="*/ 320 h 820"/>
                <a:gd name="T104" fmla="*/ 908 w 1059"/>
                <a:gd name="T105" fmla="*/ 273 h 820"/>
                <a:gd name="T106" fmla="*/ 976 w 1059"/>
                <a:gd name="T107" fmla="*/ 273 h 820"/>
                <a:gd name="T108" fmla="*/ 936 w 1059"/>
                <a:gd name="T109" fmla="*/ 230 h 820"/>
                <a:gd name="T110" fmla="*/ 972 w 1059"/>
                <a:gd name="T111" fmla="*/ 173 h 820"/>
                <a:gd name="T112" fmla="*/ 991 w 1059"/>
                <a:gd name="T113" fmla="*/ 154 h 820"/>
                <a:gd name="T114" fmla="*/ 981 w 1059"/>
                <a:gd name="T115" fmla="*/ 118 h 8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9" h="820">
                  <a:moveTo>
                    <a:pt x="1050" y="85"/>
                  </a:moveTo>
                  <a:lnTo>
                    <a:pt x="1040" y="81"/>
                  </a:lnTo>
                  <a:lnTo>
                    <a:pt x="1026" y="78"/>
                  </a:lnTo>
                  <a:lnTo>
                    <a:pt x="1010" y="78"/>
                  </a:lnTo>
                  <a:lnTo>
                    <a:pt x="998" y="81"/>
                  </a:lnTo>
                  <a:lnTo>
                    <a:pt x="988" y="83"/>
                  </a:lnTo>
                  <a:lnTo>
                    <a:pt x="981" y="88"/>
                  </a:lnTo>
                  <a:lnTo>
                    <a:pt x="972" y="92"/>
                  </a:lnTo>
                  <a:lnTo>
                    <a:pt x="962" y="95"/>
                  </a:lnTo>
                  <a:lnTo>
                    <a:pt x="955" y="95"/>
                  </a:lnTo>
                  <a:lnTo>
                    <a:pt x="943" y="95"/>
                  </a:lnTo>
                  <a:lnTo>
                    <a:pt x="934" y="95"/>
                  </a:lnTo>
                  <a:lnTo>
                    <a:pt x="922" y="95"/>
                  </a:lnTo>
                  <a:lnTo>
                    <a:pt x="912" y="104"/>
                  </a:lnTo>
                  <a:lnTo>
                    <a:pt x="905" y="107"/>
                  </a:lnTo>
                  <a:lnTo>
                    <a:pt x="898" y="109"/>
                  </a:lnTo>
                  <a:lnTo>
                    <a:pt x="882" y="111"/>
                  </a:lnTo>
                  <a:lnTo>
                    <a:pt x="872" y="114"/>
                  </a:lnTo>
                  <a:lnTo>
                    <a:pt x="870" y="111"/>
                  </a:lnTo>
                  <a:lnTo>
                    <a:pt x="865" y="109"/>
                  </a:lnTo>
                  <a:lnTo>
                    <a:pt x="865" y="107"/>
                  </a:lnTo>
                  <a:lnTo>
                    <a:pt x="867" y="104"/>
                  </a:lnTo>
                  <a:lnTo>
                    <a:pt x="877" y="100"/>
                  </a:lnTo>
                  <a:lnTo>
                    <a:pt x="889" y="95"/>
                  </a:lnTo>
                  <a:lnTo>
                    <a:pt x="891" y="90"/>
                  </a:lnTo>
                  <a:lnTo>
                    <a:pt x="891" y="88"/>
                  </a:lnTo>
                  <a:lnTo>
                    <a:pt x="891" y="83"/>
                  </a:lnTo>
                  <a:lnTo>
                    <a:pt x="891" y="81"/>
                  </a:lnTo>
                  <a:lnTo>
                    <a:pt x="886" y="78"/>
                  </a:lnTo>
                  <a:lnTo>
                    <a:pt x="877" y="76"/>
                  </a:lnTo>
                  <a:lnTo>
                    <a:pt x="870" y="78"/>
                  </a:lnTo>
                  <a:lnTo>
                    <a:pt x="863" y="81"/>
                  </a:lnTo>
                  <a:lnTo>
                    <a:pt x="851" y="88"/>
                  </a:lnTo>
                  <a:lnTo>
                    <a:pt x="846" y="90"/>
                  </a:lnTo>
                  <a:lnTo>
                    <a:pt x="839" y="90"/>
                  </a:lnTo>
                  <a:lnTo>
                    <a:pt x="832" y="88"/>
                  </a:lnTo>
                  <a:lnTo>
                    <a:pt x="825" y="85"/>
                  </a:lnTo>
                  <a:lnTo>
                    <a:pt x="825" y="78"/>
                  </a:lnTo>
                  <a:lnTo>
                    <a:pt x="825" y="76"/>
                  </a:lnTo>
                  <a:lnTo>
                    <a:pt x="825" y="73"/>
                  </a:lnTo>
                  <a:lnTo>
                    <a:pt x="815" y="73"/>
                  </a:lnTo>
                  <a:lnTo>
                    <a:pt x="808" y="73"/>
                  </a:lnTo>
                  <a:lnTo>
                    <a:pt x="794" y="73"/>
                  </a:lnTo>
                  <a:lnTo>
                    <a:pt x="782" y="78"/>
                  </a:lnTo>
                  <a:lnTo>
                    <a:pt x="775" y="78"/>
                  </a:lnTo>
                  <a:lnTo>
                    <a:pt x="766" y="76"/>
                  </a:lnTo>
                  <a:lnTo>
                    <a:pt x="759" y="73"/>
                  </a:lnTo>
                  <a:lnTo>
                    <a:pt x="756" y="73"/>
                  </a:lnTo>
                  <a:lnTo>
                    <a:pt x="756" y="71"/>
                  </a:lnTo>
                  <a:lnTo>
                    <a:pt x="761" y="69"/>
                  </a:lnTo>
                  <a:lnTo>
                    <a:pt x="766" y="66"/>
                  </a:lnTo>
                  <a:lnTo>
                    <a:pt x="777" y="66"/>
                  </a:lnTo>
                  <a:lnTo>
                    <a:pt x="794" y="66"/>
                  </a:lnTo>
                  <a:lnTo>
                    <a:pt x="813" y="66"/>
                  </a:lnTo>
                  <a:lnTo>
                    <a:pt x="825" y="62"/>
                  </a:lnTo>
                  <a:lnTo>
                    <a:pt x="841" y="62"/>
                  </a:lnTo>
                  <a:lnTo>
                    <a:pt x="863" y="64"/>
                  </a:lnTo>
                  <a:lnTo>
                    <a:pt x="886" y="66"/>
                  </a:lnTo>
                  <a:lnTo>
                    <a:pt x="891" y="66"/>
                  </a:lnTo>
                  <a:lnTo>
                    <a:pt x="898" y="66"/>
                  </a:lnTo>
                  <a:lnTo>
                    <a:pt x="905" y="64"/>
                  </a:lnTo>
                  <a:lnTo>
                    <a:pt x="910" y="59"/>
                  </a:lnTo>
                  <a:lnTo>
                    <a:pt x="910" y="52"/>
                  </a:lnTo>
                  <a:lnTo>
                    <a:pt x="910" y="50"/>
                  </a:lnTo>
                  <a:lnTo>
                    <a:pt x="905" y="47"/>
                  </a:lnTo>
                  <a:lnTo>
                    <a:pt x="901" y="45"/>
                  </a:lnTo>
                  <a:lnTo>
                    <a:pt x="896" y="45"/>
                  </a:lnTo>
                  <a:lnTo>
                    <a:pt x="891" y="43"/>
                  </a:lnTo>
                  <a:lnTo>
                    <a:pt x="889" y="40"/>
                  </a:lnTo>
                  <a:lnTo>
                    <a:pt x="882" y="36"/>
                  </a:lnTo>
                  <a:lnTo>
                    <a:pt x="875" y="38"/>
                  </a:lnTo>
                  <a:lnTo>
                    <a:pt x="867" y="38"/>
                  </a:lnTo>
                  <a:lnTo>
                    <a:pt x="860" y="40"/>
                  </a:lnTo>
                  <a:lnTo>
                    <a:pt x="853" y="40"/>
                  </a:lnTo>
                  <a:lnTo>
                    <a:pt x="853" y="33"/>
                  </a:lnTo>
                  <a:lnTo>
                    <a:pt x="856" y="28"/>
                  </a:lnTo>
                  <a:lnTo>
                    <a:pt x="853" y="26"/>
                  </a:lnTo>
                  <a:lnTo>
                    <a:pt x="851" y="21"/>
                  </a:lnTo>
                  <a:lnTo>
                    <a:pt x="846" y="19"/>
                  </a:lnTo>
                  <a:lnTo>
                    <a:pt x="839" y="19"/>
                  </a:lnTo>
                  <a:lnTo>
                    <a:pt x="832" y="21"/>
                  </a:lnTo>
                  <a:lnTo>
                    <a:pt x="825" y="28"/>
                  </a:lnTo>
                  <a:lnTo>
                    <a:pt x="820" y="28"/>
                  </a:lnTo>
                  <a:lnTo>
                    <a:pt x="818" y="28"/>
                  </a:lnTo>
                  <a:lnTo>
                    <a:pt x="815" y="28"/>
                  </a:lnTo>
                  <a:lnTo>
                    <a:pt x="815" y="26"/>
                  </a:lnTo>
                  <a:lnTo>
                    <a:pt x="818" y="19"/>
                  </a:lnTo>
                  <a:lnTo>
                    <a:pt x="820" y="12"/>
                  </a:lnTo>
                  <a:lnTo>
                    <a:pt x="820" y="9"/>
                  </a:lnTo>
                  <a:lnTo>
                    <a:pt x="815" y="7"/>
                  </a:lnTo>
                  <a:lnTo>
                    <a:pt x="811" y="7"/>
                  </a:lnTo>
                  <a:lnTo>
                    <a:pt x="808" y="9"/>
                  </a:lnTo>
                  <a:lnTo>
                    <a:pt x="801" y="9"/>
                  </a:lnTo>
                  <a:lnTo>
                    <a:pt x="799" y="9"/>
                  </a:lnTo>
                  <a:lnTo>
                    <a:pt x="787" y="5"/>
                  </a:lnTo>
                  <a:lnTo>
                    <a:pt x="780" y="5"/>
                  </a:lnTo>
                  <a:lnTo>
                    <a:pt x="777" y="5"/>
                  </a:lnTo>
                  <a:lnTo>
                    <a:pt x="766" y="7"/>
                  </a:lnTo>
                  <a:lnTo>
                    <a:pt x="751" y="12"/>
                  </a:lnTo>
                  <a:lnTo>
                    <a:pt x="742" y="12"/>
                  </a:lnTo>
                  <a:lnTo>
                    <a:pt x="735" y="12"/>
                  </a:lnTo>
                  <a:lnTo>
                    <a:pt x="723" y="5"/>
                  </a:lnTo>
                  <a:lnTo>
                    <a:pt x="716" y="2"/>
                  </a:lnTo>
                  <a:lnTo>
                    <a:pt x="711" y="2"/>
                  </a:lnTo>
                  <a:lnTo>
                    <a:pt x="678" y="0"/>
                  </a:lnTo>
                  <a:lnTo>
                    <a:pt x="666" y="0"/>
                  </a:lnTo>
                  <a:lnTo>
                    <a:pt x="654" y="0"/>
                  </a:lnTo>
                  <a:lnTo>
                    <a:pt x="642" y="5"/>
                  </a:lnTo>
                  <a:lnTo>
                    <a:pt x="633" y="7"/>
                  </a:lnTo>
                  <a:lnTo>
                    <a:pt x="623" y="7"/>
                  </a:lnTo>
                  <a:lnTo>
                    <a:pt x="616" y="7"/>
                  </a:lnTo>
                  <a:lnTo>
                    <a:pt x="612" y="7"/>
                  </a:lnTo>
                  <a:lnTo>
                    <a:pt x="609" y="9"/>
                  </a:lnTo>
                  <a:lnTo>
                    <a:pt x="605" y="14"/>
                  </a:lnTo>
                  <a:lnTo>
                    <a:pt x="600" y="17"/>
                  </a:lnTo>
                  <a:lnTo>
                    <a:pt x="597" y="17"/>
                  </a:lnTo>
                  <a:lnTo>
                    <a:pt x="590" y="17"/>
                  </a:lnTo>
                  <a:lnTo>
                    <a:pt x="586" y="14"/>
                  </a:lnTo>
                  <a:lnTo>
                    <a:pt x="581" y="17"/>
                  </a:lnTo>
                  <a:lnTo>
                    <a:pt x="578" y="21"/>
                  </a:lnTo>
                  <a:lnTo>
                    <a:pt x="576" y="26"/>
                  </a:lnTo>
                  <a:lnTo>
                    <a:pt x="576" y="28"/>
                  </a:lnTo>
                  <a:lnTo>
                    <a:pt x="574" y="31"/>
                  </a:lnTo>
                  <a:lnTo>
                    <a:pt x="569" y="31"/>
                  </a:lnTo>
                  <a:lnTo>
                    <a:pt x="562" y="28"/>
                  </a:lnTo>
                  <a:lnTo>
                    <a:pt x="555" y="31"/>
                  </a:lnTo>
                  <a:lnTo>
                    <a:pt x="552" y="36"/>
                  </a:lnTo>
                  <a:lnTo>
                    <a:pt x="548" y="33"/>
                  </a:lnTo>
                  <a:lnTo>
                    <a:pt x="545" y="31"/>
                  </a:lnTo>
                  <a:lnTo>
                    <a:pt x="541" y="28"/>
                  </a:lnTo>
                  <a:lnTo>
                    <a:pt x="533" y="24"/>
                  </a:lnTo>
                  <a:lnTo>
                    <a:pt x="526" y="21"/>
                  </a:lnTo>
                  <a:lnTo>
                    <a:pt x="512" y="19"/>
                  </a:lnTo>
                  <a:lnTo>
                    <a:pt x="507" y="21"/>
                  </a:lnTo>
                  <a:lnTo>
                    <a:pt x="503" y="24"/>
                  </a:lnTo>
                  <a:lnTo>
                    <a:pt x="498" y="28"/>
                  </a:lnTo>
                  <a:lnTo>
                    <a:pt x="496" y="33"/>
                  </a:lnTo>
                  <a:lnTo>
                    <a:pt x="498" y="40"/>
                  </a:lnTo>
                  <a:lnTo>
                    <a:pt x="496" y="43"/>
                  </a:lnTo>
                  <a:lnTo>
                    <a:pt x="493" y="45"/>
                  </a:lnTo>
                  <a:lnTo>
                    <a:pt x="486" y="47"/>
                  </a:lnTo>
                  <a:lnTo>
                    <a:pt x="479" y="45"/>
                  </a:lnTo>
                  <a:lnTo>
                    <a:pt x="472" y="43"/>
                  </a:lnTo>
                  <a:lnTo>
                    <a:pt x="465" y="45"/>
                  </a:lnTo>
                  <a:lnTo>
                    <a:pt x="460" y="47"/>
                  </a:lnTo>
                  <a:lnTo>
                    <a:pt x="455" y="50"/>
                  </a:lnTo>
                  <a:lnTo>
                    <a:pt x="448" y="50"/>
                  </a:lnTo>
                  <a:lnTo>
                    <a:pt x="441" y="54"/>
                  </a:lnTo>
                  <a:lnTo>
                    <a:pt x="441" y="57"/>
                  </a:lnTo>
                  <a:lnTo>
                    <a:pt x="441" y="62"/>
                  </a:lnTo>
                  <a:lnTo>
                    <a:pt x="441" y="66"/>
                  </a:lnTo>
                  <a:lnTo>
                    <a:pt x="443" y="69"/>
                  </a:lnTo>
                  <a:lnTo>
                    <a:pt x="462" y="78"/>
                  </a:lnTo>
                  <a:lnTo>
                    <a:pt x="469" y="85"/>
                  </a:lnTo>
                  <a:lnTo>
                    <a:pt x="472" y="90"/>
                  </a:lnTo>
                  <a:lnTo>
                    <a:pt x="469" y="95"/>
                  </a:lnTo>
                  <a:lnTo>
                    <a:pt x="465" y="95"/>
                  </a:lnTo>
                  <a:lnTo>
                    <a:pt x="462" y="95"/>
                  </a:lnTo>
                  <a:lnTo>
                    <a:pt x="451" y="95"/>
                  </a:lnTo>
                  <a:lnTo>
                    <a:pt x="446" y="95"/>
                  </a:lnTo>
                  <a:lnTo>
                    <a:pt x="441" y="90"/>
                  </a:lnTo>
                  <a:lnTo>
                    <a:pt x="436" y="81"/>
                  </a:lnTo>
                  <a:lnTo>
                    <a:pt x="427" y="71"/>
                  </a:lnTo>
                  <a:lnTo>
                    <a:pt x="420" y="64"/>
                  </a:lnTo>
                  <a:lnTo>
                    <a:pt x="415" y="62"/>
                  </a:lnTo>
                  <a:lnTo>
                    <a:pt x="408" y="59"/>
                  </a:lnTo>
                  <a:lnTo>
                    <a:pt x="398" y="59"/>
                  </a:lnTo>
                  <a:lnTo>
                    <a:pt x="394" y="62"/>
                  </a:lnTo>
                  <a:lnTo>
                    <a:pt x="389" y="66"/>
                  </a:lnTo>
                  <a:lnTo>
                    <a:pt x="387" y="71"/>
                  </a:lnTo>
                  <a:lnTo>
                    <a:pt x="387" y="73"/>
                  </a:lnTo>
                  <a:lnTo>
                    <a:pt x="389" y="83"/>
                  </a:lnTo>
                  <a:lnTo>
                    <a:pt x="389" y="90"/>
                  </a:lnTo>
                  <a:lnTo>
                    <a:pt x="384" y="95"/>
                  </a:lnTo>
                  <a:lnTo>
                    <a:pt x="372" y="95"/>
                  </a:lnTo>
                  <a:lnTo>
                    <a:pt x="365" y="95"/>
                  </a:lnTo>
                  <a:lnTo>
                    <a:pt x="358" y="95"/>
                  </a:lnTo>
                  <a:lnTo>
                    <a:pt x="353" y="92"/>
                  </a:lnTo>
                  <a:lnTo>
                    <a:pt x="351" y="88"/>
                  </a:lnTo>
                  <a:lnTo>
                    <a:pt x="346" y="85"/>
                  </a:lnTo>
                  <a:lnTo>
                    <a:pt x="342" y="85"/>
                  </a:lnTo>
                  <a:lnTo>
                    <a:pt x="339" y="88"/>
                  </a:lnTo>
                  <a:lnTo>
                    <a:pt x="337" y="90"/>
                  </a:lnTo>
                  <a:lnTo>
                    <a:pt x="330" y="92"/>
                  </a:lnTo>
                  <a:lnTo>
                    <a:pt x="327" y="90"/>
                  </a:lnTo>
                  <a:lnTo>
                    <a:pt x="325" y="88"/>
                  </a:lnTo>
                  <a:lnTo>
                    <a:pt x="323" y="83"/>
                  </a:lnTo>
                  <a:lnTo>
                    <a:pt x="318" y="73"/>
                  </a:lnTo>
                  <a:lnTo>
                    <a:pt x="313" y="69"/>
                  </a:lnTo>
                  <a:lnTo>
                    <a:pt x="308" y="66"/>
                  </a:lnTo>
                  <a:lnTo>
                    <a:pt x="306" y="69"/>
                  </a:lnTo>
                  <a:lnTo>
                    <a:pt x="297" y="73"/>
                  </a:lnTo>
                  <a:lnTo>
                    <a:pt x="287" y="73"/>
                  </a:lnTo>
                  <a:lnTo>
                    <a:pt x="280" y="73"/>
                  </a:lnTo>
                  <a:lnTo>
                    <a:pt x="270" y="73"/>
                  </a:lnTo>
                  <a:lnTo>
                    <a:pt x="263" y="76"/>
                  </a:lnTo>
                  <a:lnTo>
                    <a:pt x="252" y="73"/>
                  </a:lnTo>
                  <a:lnTo>
                    <a:pt x="237" y="73"/>
                  </a:lnTo>
                  <a:lnTo>
                    <a:pt x="223" y="73"/>
                  </a:lnTo>
                  <a:lnTo>
                    <a:pt x="216" y="76"/>
                  </a:lnTo>
                  <a:lnTo>
                    <a:pt x="214" y="81"/>
                  </a:lnTo>
                  <a:lnTo>
                    <a:pt x="214" y="85"/>
                  </a:lnTo>
                  <a:lnTo>
                    <a:pt x="214" y="92"/>
                  </a:lnTo>
                  <a:lnTo>
                    <a:pt x="214" y="95"/>
                  </a:lnTo>
                  <a:lnTo>
                    <a:pt x="214" y="100"/>
                  </a:lnTo>
                  <a:lnTo>
                    <a:pt x="211" y="102"/>
                  </a:lnTo>
                  <a:lnTo>
                    <a:pt x="207" y="100"/>
                  </a:lnTo>
                  <a:lnTo>
                    <a:pt x="202" y="92"/>
                  </a:lnTo>
                  <a:lnTo>
                    <a:pt x="197" y="85"/>
                  </a:lnTo>
                  <a:lnTo>
                    <a:pt x="192" y="85"/>
                  </a:lnTo>
                  <a:lnTo>
                    <a:pt x="185" y="88"/>
                  </a:lnTo>
                  <a:lnTo>
                    <a:pt x="178" y="92"/>
                  </a:lnTo>
                  <a:lnTo>
                    <a:pt x="176" y="95"/>
                  </a:lnTo>
                  <a:lnTo>
                    <a:pt x="176" y="97"/>
                  </a:lnTo>
                  <a:lnTo>
                    <a:pt x="180" y="107"/>
                  </a:lnTo>
                  <a:lnTo>
                    <a:pt x="183" y="111"/>
                  </a:lnTo>
                  <a:lnTo>
                    <a:pt x="180" y="114"/>
                  </a:lnTo>
                  <a:lnTo>
                    <a:pt x="176" y="114"/>
                  </a:lnTo>
                  <a:lnTo>
                    <a:pt x="166" y="114"/>
                  </a:lnTo>
                  <a:lnTo>
                    <a:pt x="150" y="116"/>
                  </a:lnTo>
                  <a:lnTo>
                    <a:pt x="135" y="118"/>
                  </a:lnTo>
                  <a:lnTo>
                    <a:pt x="124" y="123"/>
                  </a:lnTo>
                  <a:lnTo>
                    <a:pt x="107" y="126"/>
                  </a:lnTo>
                  <a:lnTo>
                    <a:pt x="95" y="128"/>
                  </a:lnTo>
                  <a:lnTo>
                    <a:pt x="81" y="130"/>
                  </a:lnTo>
                  <a:lnTo>
                    <a:pt x="79" y="135"/>
                  </a:lnTo>
                  <a:lnTo>
                    <a:pt x="74" y="140"/>
                  </a:lnTo>
                  <a:lnTo>
                    <a:pt x="74" y="142"/>
                  </a:lnTo>
                  <a:lnTo>
                    <a:pt x="79" y="147"/>
                  </a:lnTo>
                  <a:lnTo>
                    <a:pt x="88" y="149"/>
                  </a:lnTo>
                  <a:lnTo>
                    <a:pt x="98" y="152"/>
                  </a:lnTo>
                  <a:lnTo>
                    <a:pt x="105" y="149"/>
                  </a:lnTo>
                  <a:lnTo>
                    <a:pt x="116" y="147"/>
                  </a:lnTo>
                  <a:lnTo>
                    <a:pt x="121" y="145"/>
                  </a:lnTo>
                  <a:lnTo>
                    <a:pt x="126" y="145"/>
                  </a:lnTo>
                  <a:lnTo>
                    <a:pt x="131" y="147"/>
                  </a:lnTo>
                  <a:lnTo>
                    <a:pt x="135" y="152"/>
                  </a:lnTo>
                  <a:lnTo>
                    <a:pt x="135" y="161"/>
                  </a:lnTo>
                  <a:lnTo>
                    <a:pt x="135" y="168"/>
                  </a:lnTo>
                  <a:lnTo>
                    <a:pt x="131" y="178"/>
                  </a:lnTo>
                  <a:lnTo>
                    <a:pt x="124" y="185"/>
                  </a:lnTo>
                  <a:lnTo>
                    <a:pt x="112" y="185"/>
                  </a:lnTo>
                  <a:lnTo>
                    <a:pt x="98" y="185"/>
                  </a:lnTo>
                  <a:lnTo>
                    <a:pt x="86" y="185"/>
                  </a:lnTo>
                  <a:lnTo>
                    <a:pt x="81" y="187"/>
                  </a:lnTo>
                  <a:lnTo>
                    <a:pt x="79" y="192"/>
                  </a:lnTo>
                  <a:lnTo>
                    <a:pt x="67" y="197"/>
                  </a:lnTo>
                  <a:lnTo>
                    <a:pt x="55" y="199"/>
                  </a:lnTo>
                  <a:lnTo>
                    <a:pt x="41" y="201"/>
                  </a:lnTo>
                  <a:lnTo>
                    <a:pt x="29" y="199"/>
                  </a:lnTo>
                  <a:lnTo>
                    <a:pt x="17" y="199"/>
                  </a:lnTo>
                  <a:lnTo>
                    <a:pt x="10" y="204"/>
                  </a:lnTo>
                  <a:lnTo>
                    <a:pt x="5" y="209"/>
                  </a:lnTo>
                  <a:lnTo>
                    <a:pt x="3" y="211"/>
                  </a:lnTo>
                  <a:lnTo>
                    <a:pt x="0" y="216"/>
                  </a:lnTo>
                  <a:lnTo>
                    <a:pt x="0" y="223"/>
                  </a:lnTo>
                  <a:lnTo>
                    <a:pt x="3" y="230"/>
                  </a:lnTo>
                  <a:lnTo>
                    <a:pt x="5" y="232"/>
                  </a:lnTo>
                  <a:lnTo>
                    <a:pt x="8" y="239"/>
                  </a:lnTo>
                  <a:lnTo>
                    <a:pt x="12" y="242"/>
                  </a:lnTo>
                  <a:lnTo>
                    <a:pt x="22" y="246"/>
                  </a:lnTo>
                  <a:lnTo>
                    <a:pt x="31" y="246"/>
                  </a:lnTo>
                  <a:lnTo>
                    <a:pt x="41" y="244"/>
                  </a:lnTo>
                  <a:lnTo>
                    <a:pt x="50" y="239"/>
                  </a:lnTo>
                  <a:lnTo>
                    <a:pt x="57" y="237"/>
                  </a:lnTo>
                  <a:lnTo>
                    <a:pt x="62" y="237"/>
                  </a:lnTo>
                  <a:lnTo>
                    <a:pt x="71" y="235"/>
                  </a:lnTo>
                  <a:lnTo>
                    <a:pt x="81" y="235"/>
                  </a:lnTo>
                  <a:lnTo>
                    <a:pt x="88" y="239"/>
                  </a:lnTo>
                  <a:lnTo>
                    <a:pt x="90" y="242"/>
                  </a:lnTo>
                  <a:lnTo>
                    <a:pt x="90" y="246"/>
                  </a:lnTo>
                  <a:lnTo>
                    <a:pt x="88" y="251"/>
                  </a:lnTo>
                  <a:lnTo>
                    <a:pt x="86" y="254"/>
                  </a:lnTo>
                  <a:lnTo>
                    <a:pt x="74" y="254"/>
                  </a:lnTo>
                  <a:lnTo>
                    <a:pt x="60" y="254"/>
                  </a:lnTo>
                  <a:lnTo>
                    <a:pt x="53" y="254"/>
                  </a:lnTo>
                  <a:lnTo>
                    <a:pt x="31" y="254"/>
                  </a:lnTo>
                  <a:lnTo>
                    <a:pt x="22" y="258"/>
                  </a:lnTo>
                  <a:lnTo>
                    <a:pt x="17" y="261"/>
                  </a:lnTo>
                  <a:lnTo>
                    <a:pt x="12" y="265"/>
                  </a:lnTo>
                  <a:lnTo>
                    <a:pt x="12" y="273"/>
                  </a:lnTo>
                  <a:lnTo>
                    <a:pt x="15" y="280"/>
                  </a:lnTo>
                  <a:lnTo>
                    <a:pt x="19" y="284"/>
                  </a:lnTo>
                  <a:lnTo>
                    <a:pt x="26" y="292"/>
                  </a:lnTo>
                  <a:lnTo>
                    <a:pt x="34" y="294"/>
                  </a:lnTo>
                  <a:lnTo>
                    <a:pt x="41" y="299"/>
                  </a:lnTo>
                  <a:lnTo>
                    <a:pt x="48" y="299"/>
                  </a:lnTo>
                  <a:lnTo>
                    <a:pt x="57" y="299"/>
                  </a:lnTo>
                  <a:lnTo>
                    <a:pt x="64" y="294"/>
                  </a:lnTo>
                  <a:lnTo>
                    <a:pt x="71" y="289"/>
                  </a:lnTo>
                  <a:lnTo>
                    <a:pt x="79" y="284"/>
                  </a:lnTo>
                  <a:lnTo>
                    <a:pt x="86" y="280"/>
                  </a:lnTo>
                  <a:lnTo>
                    <a:pt x="100" y="277"/>
                  </a:lnTo>
                  <a:lnTo>
                    <a:pt x="109" y="277"/>
                  </a:lnTo>
                  <a:lnTo>
                    <a:pt x="133" y="277"/>
                  </a:lnTo>
                  <a:lnTo>
                    <a:pt x="159" y="282"/>
                  </a:lnTo>
                  <a:lnTo>
                    <a:pt x="180" y="289"/>
                  </a:lnTo>
                  <a:lnTo>
                    <a:pt x="199" y="296"/>
                  </a:lnTo>
                  <a:lnTo>
                    <a:pt x="216" y="306"/>
                  </a:lnTo>
                  <a:lnTo>
                    <a:pt x="235" y="318"/>
                  </a:lnTo>
                  <a:lnTo>
                    <a:pt x="247" y="327"/>
                  </a:lnTo>
                  <a:lnTo>
                    <a:pt x="263" y="344"/>
                  </a:lnTo>
                  <a:lnTo>
                    <a:pt x="278" y="363"/>
                  </a:lnTo>
                  <a:lnTo>
                    <a:pt x="285" y="377"/>
                  </a:lnTo>
                  <a:lnTo>
                    <a:pt x="294" y="389"/>
                  </a:lnTo>
                  <a:lnTo>
                    <a:pt x="299" y="398"/>
                  </a:lnTo>
                  <a:lnTo>
                    <a:pt x="299" y="405"/>
                  </a:lnTo>
                  <a:lnTo>
                    <a:pt x="299" y="412"/>
                  </a:lnTo>
                  <a:lnTo>
                    <a:pt x="297" y="422"/>
                  </a:lnTo>
                  <a:lnTo>
                    <a:pt x="292" y="427"/>
                  </a:lnTo>
                  <a:lnTo>
                    <a:pt x="289" y="429"/>
                  </a:lnTo>
                  <a:lnTo>
                    <a:pt x="289" y="431"/>
                  </a:lnTo>
                  <a:lnTo>
                    <a:pt x="292" y="436"/>
                  </a:lnTo>
                  <a:lnTo>
                    <a:pt x="297" y="441"/>
                  </a:lnTo>
                  <a:lnTo>
                    <a:pt x="301" y="443"/>
                  </a:lnTo>
                  <a:lnTo>
                    <a:pt x="306" y="443"/>
                  </a:lnTo>
                  <a:lnTo>
                    <a:pt x="323" y="443"/>
                  </a:lnTo>
                  <a:lnTo>
                    <a:pt x="337" y="446"/>
                  </a:lnTo>
                  <a:lnTo>
                    <a:pt x="344" y="448"/>
                  </a:lnTo>
                  <a:lnTo>
                    <a:pt x="351" y="453"/>
                  </a:lnTo>
                  <a:lnTo>
                    <a:pt x="353" y="455"/>
                  </a:lnTo>
                  <a:lnTo>
                    <a:pt x="358" y="462"/>
                  </a:lnTo>
                  <a:lnTo>
                    <a:pt x="358" y="474"/>
                  </a:lnTo>
                  <a:lnTo>
                    <a:pt x="358" y="479"/>
                  </a:lnTo>
                  <a:lnTo>
                    <a:pt x="353" y="479"/>
                  </a:lnTo>
                  <a:lnTo>
                    <a:pt x="351" y="479"/>
                  </a:lnTo>
                  <a:lnTo>
                    <a:pt x="344" y="479"/>
                  </a:lnTo>
                  <a:lnTo>
                    <a:pt x="337" y="476"/>
                  </a:lnTo>
                  <a:lnTo>
                    <a:pt x="330" y="474"/>
                  </a:lnTo>
                  <a:lnTo>
                    <a:pt x="315" y="474"/>
                  </a:lnTo>
                  <a:lnTo>
                    <a:pt x="306" y="474"/>
                  </a:lnTo>
                  <a:lnTo>
                    <a:pt x="306" y="476"/>
                  </a:lnTo>
                  <a:lnTo>
                    <a:pt x="304" y="479"/>
                  </a:lnTo>
                  <a:lnTo>
                    <a:pt x="301" y="484"/>
                  </a:lnTo>
                  <a:lnTo>
                    <a:pt x="306" y="486"/>
                  </a:lnTo>
                  <a:lnTo>
                    <a:pt x="311" y="493"/>
                  </a:lnTo>
                  <a:lnTo>
                    <a:pt x="315" y="498"/>
                  </a:lnTo>
                  <a:lnTo>
                    <a:pt x="318" y="500"/>
                  </a:lnTo>
                  <a:lnTo>
                    <a:pt x="311" y="505"/>
                  </a:lnTo>
                  <a:lnTo>
                    <a:pt x="306" y="507"/>
                  </a:lnTo>
                  <a:lnTo>
                    <a:pt x="304" y="510"/>
                  </a:lnTo>
                  <a:lnTo>
                    <a:pt x="304" y="517"/>
                  </a:lnTo>
                  <a:lnTo>
                    <a:pt x="306" y="521"/>
                  </a:lnTo>
                  <a:lnTo>
                    <a:pt x="308" y="524"/>
                  </a:lnTo>
                  <a:lnTo>
                    <a:pt x="313" y="526"/>
                  </a:lnTo>
                  <a:lnTo>
                    <a:pt x="313" y="531"/>
                  </a:lnTo>
                  <a:lnTo>
                    <a:pt x="311" y="533"/>
                  </a:lnTo>
                  <a:lnTo>
                    <a:pt x="306" y="536"/>
                  </a:lnTo>
                  <a:lnTo>
                    <a:pt x="306" y="540"/>
                  </a:lnTo>
                  <a:lnTo>
                    <a:pt x="308" y="545"/>
                  </a:lnTo>
                  <a:lnTo>
                    <a:pt x="313" y="548"/>
                  </a:lnTo>
                  <a:lnTo>
                    <a:pt x="320" y="550"/>
                  </a:lnTo>
                  <a:lnTo>
                    <a:pt x="325" y="550"/>
                  </a:lnTo>
                  <a:lnTo>
                    <a:pt x="332" y="548"/>
                  </a:lnTo>
                  <a:lnTo>
                    <a:pt x="334" y="545"/>
                  </a:lnTo>
                  <a:lnTo>
                    <a:pt x="337" y="538"/>
                  </a:lnTo>
                  <a:lnTo>
                    <a:pt x="334" y="531"/>
                  </a:lnTo>
                  <a:lnTo>
                    <a:pt x="332" y="519"/>
                  </a:lnTo>
                  <a:lnTo>
                    <a:pt x="332" y="512"/>
                  </a:lnTo>
                  <a:lnTo>
                    <a:pt x="334" y="507"/>
                  </a:lnTo>
                  <a:lnTo>
                    <a:pt x="342" y="502"/>
                  </a:lnTo>
                  <a:lnTo>
                    <a:pt x="349" y="500"/>
                  </a:lnTo>
                  <a:lnTo>
                    <a:pt x="358" y="502"/>
                  </a:lnTo>
                  <a:lnTo>
                    <a:pt x="368" y="505"/>
                  </a:lnTo>
                  <a:lnTo>
                    <a:pt x="387" y="510"/>
                  </a:lnTo>
                  <a:lnTo>
                    <a:pt x="396" y="517"/>
                  </a:lnTo>
                  <a:lnTo>
                    <a:pt x="403" y="521"/>
                  </a:lnTo>
                  <a:lnTo>
                    <a:pt x="406" y="526"/>
                  </a:lnTo>
                  <a:lnTo>
                    <a:pt x="406" y="533"/>
                  </a:lnTo>
                  <a:lnTo>
                    <a:pt x="401" y="543"/>
                  </a:lnTo>
                  <a:lnTo>
                    <a:pt x="396" y="548"/>
                  </a:lnTo>
                  <a:lnTo>
                    <a:pt x="389" y="552"/>
                  </a:lnTo>
                  <a:lnTo>
                    <a:pt x="382" y="559"/>
                  </a:lnTo>
                  <a:lnTo>
                    <a:pt x="379" y="569"/>
                  </a:lnTo>
                  <a:lnTo>
                    <a:pt x="379" y="571"/>
                  </a:lnTo>
                  <a:lnTo>
                    <a:pt x="375" y="576"/>
                  </a:lnTo>
                  <a:lnTo>
                    <a:pt x="372" y="581"/>
                  </a:lnTo>
                  <a:lnTo>
                    <a:pt x="368" y="583"/>
                  </a:lnTo>
                  <a:lnTo>
                    <a:pt x="358" y="585"/>
                  </a:lnTo>
                  <a:lnTo>
                    <a:pt x="351" y="585"/>
                  </a:lnTo>
                  <a:lnTo>
                    <a:pt x="344" y="585"/>
                  </a:lnTo>
                  <a:lnTo>
                    <a:pt x="337" y="588"/>
                  </a:lnTo>
                  <a:lnTo>
                    <a:pt x="330" y="590"/>
                  </a:lnTo>
                  <a:lnTo>
                    <a:pt x="327" y="595"/>
                  </a:lnTo>
                  <a:lnTo>
                    <a:pt x="327" y="600"/>
                  </a:lnTo>
                  <a:lnTo>
                    <a:pt x="327" y="604"/>
                  </a:lnTo>
                  <a:lnTo>
                    <a:pt x="330" y="612"/>
                  </a:lnTo>
                  <a:lnTo>
                    <a:pt x="332" y="621"/>
                  </a:lnTo>
                  <a:lnTo>
                    <a:pt x="332" y="630"/>
                  </a:lnTo>
                  <a:lnTo>
                    <a:pt x="327" y="635"/>
                  </a:lnTo>
                  <a:lnTo>
                    <a:pt x="327" y="638"/>
                  </a:lnTo>
                  <a:lnTo>
                    <a:pt x="327" y="642"/>
                  </a:lnTo>
                  <a:lnTo>
                    <a:pt x="327" y="649"/>
                  </a:lnTo>
                  <a:lnTo>
                    <a:pt x="334" y="657"/>
                  </a:lnTo>
                  <a:lnTo>
                    <a:pt x="342" y="659"/>
                  </a:lnTo>
                  <a:lnTo>
                    <a:pt x="346" y="666"/>
                  </a:lnTo>
                  <a:lnTo>
                    <a:pt x="349" y="676"/>
                  </a:lnTo>
                  <a:lnTo>
                    <a:pt x="351" y="683"/>
                  </a:lnTo>
                  <a:lnTo>
                    <a:pt x="353" y="687"/>
                  </a:lnTo>
                  <a:lnTo>
                    <a:pt x="356" y="687"/>
                  </a:lnTo>
                  <a:lnTo>
                    <a:pt x="365" y="690"/>
                  </a:lnTo>
                  <a:lnTo>
                    <a:pt x="372" y="692"/>
                  </a:lnTo>
                  <a:lnTo>
                    <a:pt x="372" y="694"/>
                  </a:lnTo>
                  <a:lnTo>
                    <a:pt x="372" y="699"/>
                  </a:lnTo>
                  <a:lnTo>
                    <a:pt x="370" y="702"/>
                  </a:lnTo>
                  <a:lnTo>
                    <a:pt x="365" y="702"/>
                  </a:lnTo>
                  <a:lnTo>
                    <a:pt x="363" y="704"/>
                  </a:lnTo>
                  <a:lnTo>
                    <a:pt x="361" y="709"/>
                  </a:lnTo>
                  <a:lnTo>
                    <a:pt x="365" y="718"/>
                  </a:lnTo>
                  <a:lnTo>
                    <a:pt x="372" y="725"/>
                  </a:lnTo>
                  <a:lnTo>
                    <a:pt x="375" y="725"/>
                  </a:lnTo>
                  <a:lnTo>
                    <a:pt x="379" y="728"/>
                  </a:lnTo>
                  <a:lnTo>
                    <a:pt x="379" y="732"/>
                  </a:lnTo>
                  <a:lnTo>
                    <a:pt x="379" y="735"/>
                  </a:lnTo>
                  <a:lnTo>
                    <a:pt x="382" y="744"/>
                  </a:lnTo>
                  <a:lnTo>
                    <a:pt x="387" y="749"/>
                  </a:lnTo>
                  <a:lnTo>
                    <a:pt x="391" y="751"/>
                  </a:lnTo>
                  <a:lnTo>
                    <a:pt x="403" y="751"/>
                  </a:lnTo>
                  <a:lnTo>
                    <a:pt x="410" y="756"/>
                  </a:lnTo>
                  <a:lnTo>
                    <a:pt x="415" y="761"/>
                  </a:lnTo>
                  <a:lnTo>
                    <a:pt x="417" y="773"/>
                  </a:lnTo>
                  <a:lnTo>
                    <a:pt x="422" y="782"/>
                  </a:lnTo>
                  <a:lnTo>
                    <a:pt x="429" y="789"/>
                  </a:lnTo>
                  <a:lnTo>
                    <a:pt x="439" y="794"/>
                  </a:lnTo>
                  <a:lnTo>
                    <a:pt x="441" y="794"/>
                  </a:lnTo>
                  <a:lnTo>
                    <a:pt x="443" y="794"/>
                  </a:lnTo>
                  <a:lnTo>
                    <a:pt x="455" y="792"/>
                  </a:lnTo>
                  <a:lnTo>
                    <a:pt x="460" y="792"/>
                  </a:lnTo>
                  <a:lnTo>
                    <a:pt x="462" y="794"/>
                  </a:lnTo>
                  <a:lnTo>
                    <a:pt x="477" y="804"/>
                  </a:lnTo>
                  <a:lnTo>
                    <a:pt x="486" y="813"/>
                  </a:lnTo>
                  <a:lnTo>
                    <a:pt x="496" y="818"/>
                  </a:lnTo>
                  <a:lnTo>
                    <a:pt x="500" y="820"/>
                  </a:lnTo>
                  <a:lnTo>
                    <a:pt x="505" y="820"/>
                  </a:lnTo>
                  <a:lnTo>
                    <a:pt x="507" y="818"/>
                  </a:lnTo>
                  <a:lnTo>
                    <a:pt x="507" y="815"/>
                  </a:lnTo>
                  <a:lnTo>
                    <a:pt x="507" y="808"/>
                  </a:lnTo>
                  <a:lnTo>
                    <a:pt x="510" y="804"/>
                  </a:lnTo>
                  <a:lnTo>
                    <a:pt x="514" y="801"/>
                  </a:lnTo>
                  <a:lnTo>
                    <a:pt x="519" y="794"/>
                  </a:lnTo>
                  <a:lnTo>
                    <a:pt x="524" y="792"/>
                  </a:lnTo>
                  <a:lnTo>
                    <a:pt x="524" y="787"/>
                  </a:lnTo>
                  <a:lnTo>
                    <a:pt x="524" y="775"/>
                  </a:lnTo>
                  <a:lnTo>
                    <a:pt x="526" y="770"/>
                  </a:lnTo>
                  <a:lnTo>
                    <a:pt x="529" y="768"/>
                  </a:lnTo>
                  <a:lnTo>
                    <a:pt x="531" y="758"/>
                  </a:lnTo>
                  <a:lnTo>
                    <a:pt x="533" y="747"/>
                  </a:lnTo>
                  <a:lnTo>
                    <a:pt x="536" y="742"/>
                  </a:lnTo>
                  <a:lnTo>
                    <a:pt x="541" y="737"/>
                  </a:lnTo>
                  <a:lnTo>
                    <a:pt x="545" y="730"/>
                  </a:lnTo>
                  <a:lnTo>
                    <a:pt x="548" y="723"/>
                  </a:lnTo>
                  <a:lnTo>
                    <a:pt x="548" y="716"/>
                  </a:lnTo>
                  <a:lnTo>
                    <a:pt x="548" y="706"/>
                  </a:lnTo>
                  <a:lnTo>
                    <a:pt x="545" y="699"/>
                  </a:lnTo>
                  <a:lnTo>
                    <a:pt x="548" y="692"/>
                  </a:lnTo>
                  <a:lnTo>
                    <a:pt x="552" y="685"/>
                  </a:lnTo>
                  <a:lnTo>
                    <a:pt x="560" y="683"/>
                  </a:lnTo>
                  <a:lnTo>
                    <a:pt x="576" y="678"/>
                  </a:lnTo>
                  <a:lnTo>
                    <a:pt x="581" y="671"/>
                  </a:lnTo>
                  <a:lnTo>
                    <a:pt x="588" y="664"/>
                  </a:lnTo>
                  <a:lnTo>
                    <a:pt x="593" y="657"/>
                  </a:lnTo>
                  <a:lnTo>
                    <a:pt x="595" y="652"/>
                  </a:lnTo>
                  <a:lnTo>
                    <a:pt x="600" y="647"/>
                  </a:lnTo>
                  <a:lnTo>
                    <a:pt x="609" y="647"/>
                  </a:lnTo>
                  <a:lnTo>
                    <a:pt x="626" y="647"/>
                  </a:lnTo>
                  <a:lnTo>
                    <a:pt x="635" y="647"/>
                  </a:lnTo>
                  <a:lnTo>
                    <a:pt x="642" y="645"/>
                  </a:lnTo>
                  <a:lnTo>
                    <a:pt x="652" y="638"/>
                  </a:lnTo>
                  <a:lnTo>
                    <a:pt x="659" y="633"/>
                  </a:lnTo>
                  <a:lnTo>
                    <a:pt x="668" y="616"/>
                  </a:lnTo>
                  <a:lnTo>
                    <a:pt x="673" y="612"/>
                  </a:lnTo>
                  <a:lnTo>
                    <a:pt x="680" y="607"/>
                  </a:lnTo>
                  <a:lnTo>
                    <a:pt x="690" y="602"/>
                  </a:lnTo>
                  <a:lnTo>
                    <a:pt x="699" y="595"/>
                  </a:lnTo>
                  <a:lnTo>
                    <a:pt x="706" y="590"/>
                  </a:lnTo>
                  <a:lnTo>
                    <a:pt x="711" y="583"/>
                  </a:lnTo>
                  <a:lnTo>
                    <a:pt x="713" y="578"/>
                  </a:lnTo>
                  <a:lnTo>
                    <a:pt x="718" y="576"/>
                  </a:lnTo>
                  <a:lnTo>
                    <a:pt x="732" y="571"/>
                  </a:lnTo>
                  <a:lnTo>
                    <a:pt x="756" y="571"/>
                  </a:lnTo>
                  <a:lnTo>
                    <a:pt x="775" y="571"/>
                  </a:lnTo>
                  <a:lnTo>
                    <a:pt x="789" y="569"/>
                  </a:lnTo>
                  <a:lnTo>
                    <a:pt x="806" y="562"/>
                  </a:lnTo>
                  <a:lnTo>
                    <a:pt x="822" y="555"/>
                  </a:lnTo>
                  <a:lnTo>
                    <a:pt x="834" y="545"/>
                  </a:lnTo>
                  <a:lnTo>
                    <a:pt x="846" y="540"/>
                  </a:lnTo>
                  <a:lnTo>
                    <a:pt x="858" y="533"/>
                  </a:lnTo>
                  <a:lnTo>
                    <a:pt x="870" y="529"/>
                  </a:lnTo>
                  <a:lnTo>
                    <a:pt x="875" y="526"/>
                  </a:lnTo>
                  <a:lnTo>
                    <a:pt x="882" y="524"/>
                  </a:lnTo>
                  <a:lnTo>
                    <a:pt x="886" y="517"/>
                  </a:lnTo>
                  <a:lnTo>
                    <a:pt x="886" y="514"/>
                  </a:lnTo>
                  <a:lnTo>
                    <a:pt x="884" y="512"/>
                  </a:lnTo>
                  <a:lnTo>
                    <a:pt x="882" y="507"/>
                  </a:lnTo>
                  <a:lnTo>
                    <a:pt x="877" y="505"/>
                  </a:lnTo>
                  <a:lnTo>
                    <a:pt x="867" y="502"/>
                  </a:lnTo>
                  <a:lnTo>
                    <a:pt x="856" y="502"/>
                  </a:lnTo>
                  <a:lnTo>
                    <a:pt x="851" y="502"/>
                  </a:lnTo>
                  <a:lnTo>
                    <a:pt x="846" y="500"/>
                  </a:lnTo>
                  <a:lnTo>
                    <a:pt x="844" y="500"/>
                  </a:lnTo>
                  <a:lnTo>
                    <a:pt x="841" y="498"/>
                  </a:lnTo>
                  <a:lnTo>
                    <a:pt x="841" y="488"/>
                  </a:lnTo>
                  <a:lnTo>
                    <a:pt x="839" y="481"/>
                  </a:lnTo>
                  <a:lnTo>
                    <a:pt x="837" y="476"/>
                  </a:lnTo>
                  <a:lnTo>
                    <a:pt x="832" y="474"/>
                  </a:lnTo>
                  <a:lnTo>
                    <a:pt x="827" y="474"/>
                  </a:lnTo>
                  <a:lnTo>
                    <a:pt x="820" y="474"/>
                  </a:lnTo>
                  <a:lnTo>
                    <a:pt x="820" y="467"/>
                  </a:lnTo>
                  <a:lnTo>
                    <a:pt x="818" y="462"/>
                  </a:lnTo>
                  <a:lnTo>
                    <a:pt x="811" y="457"/>
                  </a:lnTo>
                  <a:lnTo>
                    <a:pt x="808" y="455"/>
                  </a:lnTo>
                  <a:lnTo>
                    <a:pt x="806" y="453"/>
                  </a:lnTo>
                  <a:lnTo>
                    <a:pt x="808" y="450"/>
                  </a:lnTo>
                  <a:lnTo>
                    <a:pt x="811" y="448"/>
                  </a:lnTo>
                  <a:lnTo>
                    <a:pt x="820" y="443"/>
                  </a:lnTo>
                  <a:lnTo>
                    <a:pt x="827" y="443"/>
                  </a:lnTo>
                  <a:lnTo>
                    <a:pt x="837" y="446"/>
                  </a:lnTo>
                  <a:lnTo>
                    <a:pt x="853" y="453"/>
                  </a:lnTo>
                  <a:lnTo>
                    <a:pt x="865" y="460"/>
                  </a:lnTo>
                  <a:lnTo>
                    <a:pt x="875" y="469"/>
                  </a:lnTo>
                  <a:lnTo>
                    <a:pt x="882" y="479"/>
                  </a:lnTo>
                  <a:lnTo>
                    <a:pt x="886" y="479"/>
                  </a:lnTo>
                  <a:lnTo>
                    <a:pt x="891" y="481"/>
                  </a:lnTo>
                  <a:lnTo>
                    <a:pt x="894" y="481"/>
                  </a:lnTo>
                  <a:lnTo>
                    <a:pt x="898" y="481"/>
                  </a:lnTo>
                  <a:lnTo>
                    <a:pt x="901" y="479"/>
                  </a:lnTo>
                  <a:lnTo>
                    <a:pt x="901" y="474"/>
                  </a:lnTo>
                  <a:lnTo>
                    <a:pt x="901" y="472"/>
                  </a:lnTo>
                  <a:lnTo>
                    <a:pt x="898" y="467"/>
                  </a:lnTo>
                  <a:lnTo>
                    <a:pt x="891" y="460"/>
                  </a:lnTo>
                  <a:lnTo>
                    <a:pt x="891" y="455"/>
                  </a:lnTo>
                  <a:lnTo>
                    <a:pt x="891" y="453"/>
                  </a:lnTo>
                  <a:lnTo>
                    <a:pt x="894" y="443"/>
                  </a:lnTo>
                  <a:lnTo>
                    <a:pt x="896" y="436"/>
                  </a:lnTo>
                  <a:lnTo>
                    <a:pt x="898" y="429"/>
                  </a:lnTo>
                  <a:lnTo>
                    <a:pt x="896" y="420"/>
                  </a:lnTo>
                  <a:lnTo>
                    <a:pt x="891" y="412"/>
                  </a:lnTo>
                  <a:lnTo>
                    <a:pt x="884" y="408"/>
                  </a:lnTo>
                  <a:lnTo>
                    <a:pt x="882" y="403"/>
                  </a:lnTo>
                  <a:lnTo>
                    <a:pt x="884" y="401"/>
                  </a:lnTo>
                  <a:lnTo>
                    <a:pt x="889" y="398"/>
                  </a:lnTo>
                  <a:lnTo>
                    <a:pt x="891" y="396"/>
                  </a:lnTo>
                  <a:lnTo>
                    <a:pt x="903" y="396"/>
                  </a:lnTo>
                  <a:lnTo>
                    <a:pt x="915" y="396"/>
                  </a:lnTo>
                  <a:lnTo>
                    <a:pt x="922" y="396"/>
                  </a:lnTo>
                  <a:lnTo>
                    <a:pt x="929" y="393"/>
                  </a:lnTo>
                  <a:lnTo>
                    <a:pt x="931" y="391"/>
                  </a:lnTo>
                  <a:lnTo>
                    <a:pt x="931" y="389"/>
                  </a:lnTo>
                  <a:lnTo>
                    <a:pt x="929" y="386"/>
                  </a:lnTo>
                  <a:lnTo>
                    <a:pt x="927" y="384"/>
                  </a:lnTo>
                  <a:lnTo>
                    <a:pt x="920" y="379"/>
                  </a:lnTo>
                  <a:lnTo>
                    <a:pt x="908" y="374"/>
                  </a:lnTo>
                  <a:lnTo>
                    <a:pt x="901" y="372"/>
                  </a:lnTo>
                  <a:lnTo>
                    <a:pt x="894" y="367"/>
                  </a:lnTo>
                  <a:lnTo>
                    <a:pt x="891" y="365"/>
                  </a:lnTo>
                  <a:lnTo>
                    <a:pt x="891" y="360"/>
                  </a:lnTo>
                  <a:lnTo>
                    <a:pt x="894" y="358"/>
                  </a:lnTo>
                  <a:lnTo>
                    <a:pt x="898" y="356"/>
                  </a:lnTo>
                  <a:lnTo>
                    <a:pt x="912" y="353"/>
                  </a:lnTo>
                  <a:lnTo>
                    <a:pt x="922" y="353"/>
                  </a:lnTo>
                  <a:lnTo>
                    <a:pt x="936" y="356"/>
                  </a:lnTo>
                  <a:lnTo>
                    <a:pt x="941" y="358"/>
                  </a:lnTo>
                  <a:lnTo>
                    <a:pt x="946" y="356"/>
                  </a:lnTo>
                  <a:lnTo>
                    <a:pt x="948" y="356"/>
                  </a:lnTo>
                  <a:lnTo>
                    <a:pt x="948" y="351"/>
                  </a:lnTo>
                  <a:lnTo>
                    <a:pt x="946" y="348"/>
                  </a:lnTo>
                  <a:lnTo>
                    <a:pt x="936" y="344"/>
                  </a:lnTo>
                  <a:lnTo>
                    <a:pt x="929" y="339"/>
                  </a:lnTo>
                  <a:lnTo>
                    <a:pt x="927" y="334"/>
                  </a:lnTo>
                  <a:lnTo>
                    <a:pt x="929" y="329"/>
                  </a:lnTo>
                  <a:lnTo>
                    <a:pt x="934" y="322"/>
                  </a:lnTo>
                  <a:lnTo>
                    <a:pt x="939" y="320"/>
                  </a:lnTo>
                  <a:lnTo>
                    <a:pt x="946" y="313"/>
                  </a:lnTo>
                  <a:lnTo>
                    <a:pt x="946" y="308"/>
                  </a:lnTo>
                  <a:lnTo>
                    <a:pt x="943" y="301"/>
                  </a:lnTo>
                  <a:lnTo>
                    <a:pt x="941" y="299"/>
                  </a:lnTo>
                  <a:lnTo>
                    <a:pt x="936" y="296"/>
                  </a:lnTo>
                  <a:lnTo>
                    <a:pt x="927" y="296"/>
                  </a:lnTo>
                  <a:lnTo>
                    <a:pt x="915" y="296"/>
                  </a:lnTo>
                  <a:lnTo>
                    <a:pt x="912" y="294"/>
                  </a:lnTo>
                  <a:lnTo>
                    <a:pt x="910" y="289"/>
                  </a:lnTo>
                  <a:lnTo>
                    <a:pt x="908" y="277"/>
                  </a:lnTo>
                  <a:lnTo>
                    <a:pt x="908" y="273"/>
                  </a:lnTo>
                  <a:lnTo>
                    <a:pt x="910" y="270"/>
                  </a:lnTo>
                  <a:lnTo>
                    <a:pt x="915" y="268"/>
                  </a:lnTo>
                  <a:lnTo>
                    <a:pt x="922" y="268"/>
                  </a:lnTo>
                  <a:lnTo>
                    <a:pt x="934" y="273"/>
                  </a:lnTo>
                  <a:lnTo>
                    <a:pt x="948" y="280"/>
                  </a:lnTo>
                  <a:lnTo>
                    <a:pt x="958" y="282"/>
                  </a:lnTo>
                  <a:lnTo>
                    <a:pt x="962" y="284"/>
                  </a:lnTo>
                  <a:lnTo>
                    <a:pt x="969" y="284"/>
                  </a:lnTo>
                  <a:lnTo>
                    <a:pt x="974" y="280"/>
                  </a:lnTo>
                  <a:lnTo>
                    <a:pt x="976" y="275"/>
                  </a:lnTo>
                  <a:lnTo>
                    <a:pt x="976" y="273"/>
                  </a:lnTo>
                  <a:lnTo>
                    <a:pt x="974" y="268"/>
                  </a:lnTo>
                  <a:lnTo>
                    <a:pt x="972" y="263"/>
                  </a:lnTo>
                  <a:lnTo>
                    <a:pt x="962" y="256"/>
                  </a:lnTo>
                  <a:lnTo>
                    <a:pt x="958" y="254"/>
                  </a:lnTo>
                  <a:lnTo>
                    <a:pt x="950" y="254"/>
                  </a:lnTo>
                  <a:lnTo>
                    <a:pt x="946" y="251"/>
                  </a:lnTo>
                  <a:lnTo>
                    <a:pt x="941" y="246"/>
                  </a:lnTo>
                  <a:lnTo>
                    <a:pt x="941" y="244"/>
                  </a:lnTo>
                  <a:lnTo>
                    <a:pt x="943" y="239"/>
                  </a:lnTo>
                  <a:lnTo>
                    <a:pt x="939" y="235"/>
                  </a:lnTo>
                  <a:lnTo>
                    <a:pt x="936" y="230"/>
                  </a:lnTo>
                  <a:lnTo>
                    <a:pt x="931" y="230"/>
                  </a:lnTo>
                  <a:lnTo>
                    <a:pt x="927" y="223"/>
                  </a:lnTo>
                  <a:lnTo>
                    <a:pt x="929" y="218"/>
                  </a:lnTo>
                  <a:lnTo>
                    <a:pt x="931" y="213"/>
                  </a:lnTo>
                  <a:lnTo>
                    <a:pt x="941" y="209"/>
                  </a:lnTo>
                  <a:lnTo>
                    <a:pt x="948" y="201"/>
                  </a:lnTo>
                  <a:lnTo>
                    <a:pt x="953" y="190"/>
                  </a:lnTo>
                  <a:lnTo>
                    <a:pt x="955" y="185"/>
                  </a:lnTo>
                  <a:lnTo>
                    <a:pt x="958" y="182"/>
                  </a:lnTo>
                  <a:lnTo>
                    <a:pt x="965" y="178"/>
                  </a:lnTo>
                  <a:lnTo>
                    <a:pt x="972" y="173"/>
                  </a:lnTo>
                  <a:lnTo>
                    <a:pt x="974" y="166"/>
                  </a:lnTo>
                  <a:lnTo>
                    <a:pt x="972" y="161"/>
                  </a:lnTo>
                  <a:lnTo>
                    <a:pt x="965" y="156"/>
                  </a:lnTo>
                  <a:lnTo>
                    <a:pt x="958" y="154"/>
                  </a:lnTo>
                  <a:lnTo>
                    <a:pt x="950" y="152"/>
                  </a:lnTo>
                  <a:lnTo>
                    <a:pt x="950" y="149"/>
                  </a:lnTo>
                  <a:lnTo>
                    <a:pt x="953" y="147"/>
                  </a:lnTo>
                  <a:lnTo>
                    <a:pt x="960" y="147"/>
                  </a:lnTo>
                  <a:lnTo>
                    <a:pt x="972" y="152"/>
                  </a:lnTo>
                  <a:lnTo>
                    <a:pt x="981" y="154"/>
                  </a:lnTo>
                  <a:lnTo>
                    <a:pt x="991" y="154"/>
                  </a:lnTo>
                  <a:lnTo>
                    <a:pt x="998" y="152"/>
                  </a:lnTo>
                  <a:lnTo>
                    <a:pt x="1003" y="145"/>
                  </a:lnTo>
                  <a:lnTo>
                    <a:pt x="1005" y="142"/>
                  </a:lnTo>
                  <a:lnTo>
                    <a:pt x="1005" y="140"/>
                  </a:lnTo>
                  <a:lnTo>
                    <a:pt x="1003" y="135"/>
                  </a:lnTo>
                  <a:lnTo>
                    <a:pt x="995" y="133"/>
                  </a:lnTo>
                  <a:lnTo>
                    <a:pt x="984" y="135"/>
                  </a:lnTo>
                  <a:lnTo>
                    <a:pt x="981" y="133"/>
                  </a:lnTo>
                  <a:lnTo>
                    <a:pt x="976" y="128"/>
                  </a:lnTo>
                  <a:lnTo>
                    <a:pt x="976" y="123"/>
                  </a:lnTo>
                  <a:lnTo>
                    <a:pt x="981" y="118"/>
                  </a:lnTo>
                  <a:lnTo>
                    <a:pt x="991" y="118"/>
                  </a:lnTo>
                  <a:lnTo>
                    <a:pt x="1000" y="118"/>
                  </a:lnTo>
                  <a:lnTo>
                    <a:pt x="1019" y="121"/>
                  </a:lnTo>
                  <a:lnTo>
                    <a:pt x="1033" y="118"/>
                  </a:lnTo>
                  <a:lnTo>
                    <a:pt x="1045" y="116"/>
                  </a:lnTo>
                  <a:lnTo>
                    <a:pt x="1050" y="111"/>
                  </a:lnTo>
                  <a:lnTo>
                    <a:pt x="1057" y="104"/>
                  </a:lnTo>
                  <a:lnTo>
                    <a:pt x="1059" y="97"/>
                  </a:lnTo>
                  <a:lnTo>
                    <a:pt x="1059" y="92"/>
                  </a:lnTo>
                  <a:lnTo>
                    <a:pt x="1050"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7" name="TextBox 186"/>
          <p:cNvSpPr txBox="1"/>
          <p:nvPr/>
        </p:nvSpPr>
        <p:spPr>
          <a:xfrm>
            <a:off x="7164103" y="680759"/>
            <a:ext cx="4182555" cy="707886"/>
          </a:xfrm>
          <a:prstGeom prst="rect">
            <a:avLst/>
          </a:prstGeom>
          <a:noFill/>
        </p:spPr>
        <p:txBody>
          <a:bodyPr wrap="none" rtlCol="0">
            <a:spAutoFit/>
          </a:bodyPr>
          <a:lstStyle/>
          <a:p>
            <a:pPr algn="r"/>
            <a:r>
              <a:rPr lang="id-ID" sz="4000" dirty="0" smtClean="0">
                <a:solidFill>
                  <a:schemeClr val="bg1"/>
                </a:solidFill>
                <a:latin typeface="+mj-lt"/>
              </a:rPr>
              <a:t>North America Map</a:t>
            </a:r>
            <a:endParaRPr lang="en-US" sz="4000" dirty="0">
              <a:solidFill>
                <a:schemeClr val="bg1"/>
              </a:solidFill>
              <a:latin typeface="+mj-lt"/>
            </a:endParaRPr>
          </a:p>
        </p:txBody>
      </p:sp>
      <p:sp>
        <p:nvSpPr>
          <p:cNvPr id="188" name="TextBox 187"/>
          <p:cNvSpPr txBox="1"/>
          <p:nvPr/>
        </p:nvSpPr>
        <p:spPr>
          <a:xfrm>
            <a:off x="8627644"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cxnSp>
        <p:nvCxnSpPr>
          <p:cNvPr id="71" name="Straight Connector 70"/>
          <p:cNvCxnSpPr/>
          <p:nvPr/>
        </p:nvCxnSpPr>
        <p:spPr>
          <a:xfrm>
            <a:off x="8605197" y="2321329"/>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5610127" y="2487135"/>
            <a:ext cx="1901483" cy="400110"/>
          </a:xfrm>
          <a:prstGeom prst="rect">
            <a:avLst/>
          </a:prstGeom>
          <a:noFill/>
        </p:spPr>
        <p:txBody>
          <a:bodyPr wrap="none" rtlCol="0">
            <a:spAutoFit/>
          </a:bodyPr>
          <a:lstStyle/>
          <a:p>
            <a:r>
              <a:rPr lang="id-ID" sz="2000" b="1" dirty="0" smtClean="0">
                <a:solidFill>
                  <a:schemeClr val="bg1"/>
                </a:solidFill>
                <a:latin typeface="+mj-lt"/>
              </a:rPr>
              <a:t>Infographic map</a:t>
            </a:r>
            <a:endParaRPr lang="id-ID" sz="2000" b="1" dirty="0">
              <a:solidFill>
                <a:schemeClr val="bg1"/>
              </a:solidFill>
              <a:latin typeface="+mj-lt"/>
            </a:endParaRPr>
          </a:p>
        </p:txBody>
      </p:sp>
      <p:sp>
        <p:nvSpPr>
          <p:cNvPr id="73" name="TextBox 72"/>
          <p:cNvSpPr txBox="1"/>
          <p:nvPr/>
        </p:nvSpPr>
        <p:spPr>
          <a:xfrm>
            <a:off x="5610127" y="2981202"/>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74" name="TextBox 34"/>
          <p:cNvSpPr txBox="1"/>
          <p:nvPr/>
        </p:nvSpPr>
        <p:spPr>
          <a:xfrm>
            <a:off x="5619652" y="3480505"/>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cxnSp>
        <p:nvCxnSpPr>
          <p:cNvPr id="75" name="Straight Connector 74"/>
          <p:cNvCxnSpPr/>
          <p:nvPr/>
        </p:nvCxnSpPr>
        <p:spPr>
          <a:xfrm>
            <a:off x="5294106" y="3727938"/>
            <a:ext cx="0" cy="2492291"/>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rot="5400000">
            <a:off x="10144123" y="1661319"/>
            <a:ext cx="864031" cy="2005158"/>
            <a:chOff x="9732613" y="1671639"/>
            <a:chExt cx="864031" cy="2005158"/>
          </a:xfrm>
        </p:grpSpPr>
        <p:sp>
          <p:nvSpPr>
            <p:cNvPr id="78" name="TextBox 77"/>
            <p:cNvSpPr txBox="1"/>
            <p:nvPr/>
          </p:nvSpPr>
          <p:spPr>
            <a:xfrm rot="16200000" flipH="1">
              <a:off x="9156493" y="2731343"/>
              <a:ext cx="1521571" cy="369332"/>
            </a:xfrm>
            <a:prstGeom prst="rect">
              <a:avLst/>
            </a:prstGeom>
            <a:noFill/>
          </p:spPr>
          <p:txBody>
            <a:bodyPr wrap="none" rtlCol="0">
              <a:spAutoFit/>
            </a:bodyPr>
            <a:lstStyle/>
            <a:p>
              <a:r>
                <a:rPr lang="id-ID" b="1" dirty="0" smtClean="0">
                  <a:solidFill>
                    <a:schemeClr val="bg1"/>
                  </a:solidFill>
                  <a:latin typeface="+mj-lt"/>
                </a:rPr>
                <a:t>Brainstorming</a:t>
              </a:r>
              <a:endParaRPr lang="id-ID" b="1" dirty="0">
                <a:solidFill>
                  <a:schemeClr val="bg1"/>
                </a:solidFill>
                <a:latin typeface="+mj-lt"/>
              </a:endParaRPr>
            </a:p>
          </p:txBody>
        </p:sp>
        <p:sp>
          <p:nvSpPr>
            <p:cNvPr id="79" name="TextBox 78"/>
            <p:cNvSpPr txBox="1"/>
            <p:nvPr/>
          </p:nvSpPr>
          <p:spPr>
            <a:xfrm rot="16200000" flipH="1">
              <a:off x="9328993" y="2409145"/>
              <a:ext cx="2005158"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0" name="Group 79"/>
          <p:cNvGrpSpPr/>
          <p:nvPr/>
        </p:nvGrpSpPr>
        <p:grpSpPr>
          <a:xfrm>
            <a:off x="9560049" y="5283194"/>
            <a:ext cx="2018669" cy="864031"/>
            <a:chOff x="1656326" y="1378811"/>
            <a:chExt cx="2018669" cy="864031"/>
          </a:xfrm>
        </p:grpSpPr>
        <p:sp>
          <p:nvSpPr>
            <p:cNvPr id="81" name="TextBox 80"/>
            <p:cNvSpPr txBox="1"/>
            <p:nvPr/>
          </p:nvSpPr>
          <p:spPr>
            <a:xfrm flipH="1">
              <a:off x="1656327" y="1378811"/>
              <a:ext cx="1364476" cy="369332"/>
            </a:xfrm>
            <a:prstGeom prst="rect">
              <a:avLst/>
            </a:prstGeom>
            <a:noFill/>
          </p:spPr>
          <p:txBody>
            <a:bodyPr wrap="none" rtlCol="0">
              <a:spAutoFit/>
            </a:bodyPr>
            <a:lstStyle/>
            <a:p>
              <a:r>
                <a:rPr lang="id-ID" b="1" dirty="0" smtClean="0">
                  <a:solidFill>
                    <a:schemeClr val="bg1"/>
                  </a:solidFill>
                  <a:latin typeface="+mj-lt"/>
                </a:rPr>
                <a:t>End Product</a:t>
              </a:r>
              <a:endParaRPr lang="id-ID" b="1" dirty="0">
                <a:solidFill>
                  <a:schemeClr val="bg1"/>
                </a:solidFill>
                <a:latin typeface="+mj-lt"/>
              </a:endParaRPr>
            </a:p>
          </p:txBody>
        </p:sp>
        <p:sp>
          <p:nvSpPr>
            <p:cNvPr id="82" name="TextBox 81"/>
            <p:cNvSpPr txBox="1"/>
            <p:nvPr/>
          </p:nvSpPr>
          <p:spPr>
            <a:xfrm flipH="1">
              <a:off x="1656326" y="1712697"/>
              <a:ext cx="2018669"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3" name="Group 82"/>
          <p:cNvGrpSpPr/>
          <p:nvPr/>
        </p:nvGrpSpPr>
        <p:grpSpPr>
          <a:xfrm>
            <a:off x="9599691" y="4213133"/>
            <a:ext cx="2087115" cy="864031"/>
            <a:chOff x="3438888" y="2429535"/>
            <a:chExt cx="2087115" cy="864031"/>
          </a:xfrm>
        </p:grpSpPr>
        <p:sp>
          <p:nvSpPr>
            <p:cNvPr id="84" name="TextBox 83"/>
            <p:cNvSpPr txBox="1"/>
            <p:nvPr/>
          </p:nvSpPr>
          <p:spPr>
            <a:xfrm flipH="1">
              <a:off x="3438888" y="2429535"/>
              <a:ext cx="1467068" cy="369332"/>
            </a:xfrm>
            <a:prstGeom prst="rect">
              <a:avLst/>
            </a:prstGeom>
            <a:noFill/>
          </p:spPr>
          <p:txBody>
            <a:bodyPr wrap="none" rtlCol="0">
              <a:spAutoFit/>
            </a:bodyPr>
            <a:lstStyle/>
            <a:p>
              <a:r>
                <a:rPr lang="id-ID" b="1" dirty="0" smtClean="0">
                  <a:solidFill>
                    <a:schemeClr val="bg1"/>
                  </a:solidFill>
                  <a:latin typeface="+mj-lt"/>
                </a:rPr>
                <a:t>Development</a:t>
              </a:r>
              <a:endParaRPr lang="id-ID" b="1" dirty="0">
                <a:solidFill>
                  <a:schemeClr val="bg1"/>
                </a:solidFill>
                <a:latin typeface="+mj-lt"/>
              </a:endParaRPr>
            </a:p>
          </p:txBody>
        </p:sp>
        <p:sp>
          <p:nvSpPr>
            <p:cNvPr id="85" name="TextBox 84"/>
            <p:cNvSpPr txBox="1"/>
            <p:nvPr/>
          </p:nvSpPr>
          <p:spPr>
            <a:xfrm flipH="1">
              <a:off x="3438888" y="2763421"/>
              <a:ext cx="2087115"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6" name="Group 85"/>
          <p:cNvGrpSpPr/>
          <p:nvPr/>
        </p:nvGrpSpPr>
        <p:grpSpPr>
          <a:xfrm>
            <a:off x="9559158" y="3258639"/>
            <a:ext cx="2033071" cy="864031"/>
            <a:chOff x="5226279" y="3434268"/>
            <a:chExt cx="2033071" cy="864031"/>
          </a:xfrm>
        </p:grpSpPr>
        <p:sp>
          <p:nvSpPr>
            <p:cNvPr id="87" name="TextBox 86"/>
            <p:cNvSpPr txBox="1"/>
            <p:nvPr/>
          </p:nvSpPr>
          <p:spPr>
            <a:xfrm flipH="1">
              <a:off x="5226280" y="3434268"/>
              <a:ext cx="1293945" cy="369332"/>
            </a:xfrm>
            <a:prstGeom prst="rect">
              <a:avLst/>
            </a:prstGeom>
            <a:noFill/>
          </p:spPr>
          <p:txBody>
            <a:bodyPr wrap="none" rtlCol="0">
              <a:spAutoFit/>
            </a:bodyPr>
            <a:lstStyle/>
            <a:p>
              <a:r>
                <a:rPr lang="id-ID" b="1" dirty="0" smtClean="0">
                  <a:solidFill>
                    <a:schemeClr val="bg1"/>
                  </a:solidFill>
                  <a:latin typeface="+mj-lt"/>
                </a:rPr>
                <a:t>Prototyping</a:t>
              </a:r>
              <a:endParaRPr lang="id-ID" b="1" dirty="0">
                <a:solidFill>
                  <a:schemeClr val="bg1"/>
                </a:solidFill>
                <a:latin typeface="+mj-lt"/>
              </a:endParaRPr>
            </a:p>
          </p:txBody>
        </p:sp>
        <p:sp>
          <p:nvSpPr>
            <p:cNvPr id="88" name="TextBox 87"/>
            <p:cNvSpPr txBox="1"/>
            <p:nvPr/>
          </p:nvSpPr>
          <p:spPr>
            <a:xfrm flipH="1">
              <a:off x="5226279" y="3768154"/>
              <a:ext cx="2033071"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9" name="Group 88"/>
          <p:cNvGrpSpPr/>
          <p:nvPr/>
        </p:nvGrpSpPr>
        <p:grpSpPr>
          <a:xfrm>
            <a:off x="8939509" y="2431796"/>
            <a:ext cx="549355" cy="619997"/>
            <a:chOff x="3175" y="3175"/>
            <a:chExt cx="2320925" cy="2619375"/>
          </a:xfrm>
          <a:solidFill>
            <a:schemeClr val="accent1"/>
          </a:solidFill>
        </p:grpSpPr>
        <p:sp>
          <p:nvSpPr>
            <p:cNvPr id="90" name="Freeform 5"/>
            <p:cNvSpPr>
              <a:spLocks noEditPoints="1"/>
            </p:cNvSpPr>
            <p:nvPr/>
          </p:nvSpPr>
          <p:spPr bwMode="auto">
            <a:xfrm>
              <a:off x="168275" y="3175"/>
              <a:ext cx="1990725" cy="1990725"/>
            </a:xfrm>
            <a:custGeom>
              <a:avLst/>
              <a:gdLst>
                <a:gd name="T0" fmla="*/ 264 w 528"/>
                <a:gd name="T1" fmla="*/ 528 h 528"/>
                <a:gd name="T2" fmla="*/ 528 w 528"/>
                <a:gd name="T3" fmla="*/ 264 h 528"/>
                <a:gd name="T4" fmla="*/ 264 w 528"/>
                <a:gd name="T5" fmla="*/ 0 h 528"/>
                <a:gd name="T6" fmla="*/ 0 w 528"/>
                <a:gd name="T7" fmla="*/ 264 h 528"/>
                <a:gd name="T8" fmla="*/ 264 w 528"/>
                <a:gd name="T9" fmla="*/ 528 h 528"/>
                <a:gd name="T10" fmla="*/ 264 w 528"/>
                <a:gd name="T11" fmla="*/ 484 h 528"/>
                <a:gd name="T12" fmla="*/ 71 w 528"/>
                <a:gd name="T13" fmla="*/ 370 h 528"/>
                <a:gd name="T14" fmla="*/ 73 w 528"/>
                <a:gd name="T15" fmla="*/ 369 h 528"/>
                <a:gd name="T16" fmla="*/ 92 w 528"/>
                <a:gd name="T17" fmla="*/ 352 h 528"/>
                <a:gd name="T18" fmla="*/ 104 w 528"/>
                <a:gd name="T19" fmla="*/ 312 h 528"/>
                <a:gd name="T20" fmla="*/ 304 w 528"/>
                <a:gd name="T21" fmla="*/ 385 h 528"/>
                <a:gd name="T22" fmla="*/ 321 w 528"/>
                <a:gd name="T23" fmla="*/ 385 h 528"/>
                <a:gd name="T24" fmla="*/ 461 w 528"/>
                <a:gd name="T25" fmla="*/ 361 h 528"/>
                <a:gd name="T26" fmla="*/ 264 w 528"/>
                <a:gd name="T27" fmla="*/ 484 h 528"/>
                <a:gd name="T28" fmla="*/ 264 w 528"/>
                <a:gd name="T29" fmla="*/ 44 h 528"/>
                <a:gd name="T30" fmla="*/ 484 w 528"/>
                <a:gd name="T31" fmla="*/ 264 h 528"/>
                <a:gd name="T32" fmla="*/ 472 w 528"/>
                <a:gd name="T33" fmla="*/ 334 h 528"/>
                <a:gd name="T34" fmla="*/ 305 w 528"/>
                <a:gd name="T35" fmla="*/ 363 h 528"/>
                <a:gd name="T36" fmla="*/ 107 w 528"/>
                <a:gd name="T37" fmla="*/ 283 h 528"/>
                <a:gd name="T38" fmla="*/ 95 w 528"/>
                <a:gd name="T39" fmla="*/ 279 h 528"/>
                <a:gd name="T40" fmla="*/ 87 w 528"/>
                <a:gd name="T41" fmla="*/ 287 h 528"/>
                <a:gd name="T42" fmla="*/ 72 w 528"/>
                <a:gd name="T43" fmla="*/ 343 h 528"/>
                <a:gd name="T44" fmla="*/ 67 w 528"/>
                <a:gd name="T45" fmla="*/ 348 h 528"/>
                <a:gd name="T46" fmla="*/ 60 w 528"/>
                <a:gd name="T47" fmla="*/ 347 h 528"/>
                <a:gd name="T48" fmla="*/ 44 w 528"/>
                <a:gd name="T49" fmla="*/ 264 h 528"/>
                <a:gd name="T50" fmla="*/ 264 w 528"/>
                <a:gd name="T51" fmla="*/ 44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28" h="528">
                  <a:moveTo>
                    <a:pt x="264" y="528"/>
                  </a:moveTo>
                  <a:cubicBezTo>
                    <a:pt x="410" y="528"/>
                    <a:pt x="528" y="410"/>
                    <a:pt x="528" y="264"/>
                  </a:cubicBezTo>
                  <a:cubicBezTo>
                    <a:pt x="528" y="118"/>
                    <a:pt x="410" y="0"/>
                    <a:pt x="264" y="0"/>
                  </a:cubicBezTo>
                  <a:cubicBezTo>
                    <a:pt x="118" y="0"/>
                    <a:pt x="0" y="118"/>
                    <a:pt x="0" y="264"/>
                  </a:cubicBezTo>
                  <a:cubicBezTo>
                    <a:pt x="0" y="410"/>
                    <a:pt x="118" y="528"/>
                    <a:pt x="264" y="528"/>
                  </a:cubicBezTo>
                  <a:close/>
                  <a:moveTo>
                    <a:pt x="264" y="484"/>
                  </a:moveTo>
                  <a:cubicBezTo>
                    <a:pt x="181" y="484"/>
                    <a:pt x="108" y="438"/>
                    <a:pt x="71" y="370"/>
                  </a:cubicBezTo>
                  <a:cubicBezTo>
                    <a:pt x="72" y="369"/>
                    <a:pt x="72" y="369"/>
                    <a:pt x="73" y="369"/>
                  </a:cubicBezTo>
                  <a:cubicBezTo>
                    <a:pt x="79" y="367"/>
                    <a:pt x="87" y="363"/>
                    <a:pt x="92" y="352"/>
                  </a:cubicBezTo>
                  <a:cubicBezTo>
                    <a:pt x="97" y="340"/>
                    <a:pt x="101" y="324"/>
                    <a:pt x="104" y="312"/>
                  </a:cubicBezTo>
                  <a:cubicBezTo>
                    <a:pt x="130" y="335"/>
                    <a:pt x="191" y="377"/>
                    <a:pt x="304" y="385"/>
                  </a:cubicBezTo>
                  <a:cubicBezTo>
                    <a:pt x="309" y="385"/>
                    <a:pt x="315" y="385"/>
                    <a:pt x="321" y="385"/>
                  </a:cubicBezTo>
                  <a:cubicBezTo>
                    <a:pt x="371" y="385"/>
                    <a:pt x="426" y="372"/>
                    <a:pt x="461" y="361"/>
                  </a:cubicBezTo>
                  <a:cubicBezTo>
                    <a:pt x="425" y="434"/>
                    <a:pt x="350" y="484"/>
                    <a:pt x="264" y="484"/>
                  </a:cubicBezTo>
                  <a:close/>
                  <a:moveTo>
                    <a:pt x="264" y="44"/>
                  </a:moveTo>
                  <a:cubicBezTo>
                    <a:pt x="385" y="44"/>
                    <a:pt x="484" y="143"/>
                    <a:pt x="484" y="264"/>
                  </a:cubicBezTo>
                  <a:cubicBezTo>
                    <a:pt x="484" y="289"/>
                    <a:pt x="480" y="312"/>
                    <a:pt x="472" y="334"/>
                  </a:cubicBezTo>
                  <a:cubicBezTo>
                    <a:pt x="438" y="345"/>
                    <a:pt x="364" y="367"/>
                    <a:pt x="305" y="363"/>
                  </a:cubicBezTo>
                  <a:cubicBezTo>
                    <a:pt x="161" y="352"/>
                    <a:pt x="107" y="283"/>
                    <a:pt x="107" y="283"/>
                  </a:cubicBezTo>
                  <a:cubicBezTo>
                    <a:pt x="104" y="279"/>
                    <a:pt x="99" y="278"/>
                    <a:pt x="95" y="279"/>
                  </a:cubicBezTo>
                  <a:cubicBezTo>
                    <a:pt x="91" y="280"/>
                    <a:pt x="88" y="283"/>
                    <a:pt x="87" y="287"/>
                  </a:cubicBezTo>
                  <a:cubicBezTo>
                    <a:pt x="87" y="288"/>
                    <a:pt x="81" y="323"/>
                    <a:pt x="72" y="343"/>
                  </a:cubicBezTo>
                  <a:cubicBezTo>
                    <a:pt x="70" y="347"/>
                    <a:pt x="68" y="348"/>
                    <a:pt x="67" y="348"/>
                  </a:cubicBezTo>
                  <a:cubicBezTo>
                    <a:pt x="65" y="348"/>
                    <a:pt x="63" y="348"/>
                    <a:pt x="60" y="347"/>
                  </a:cubicBezTo>
                  <a:cubicBezTo>
                    <a:pt x="50" y="322"/>
                    <a:pt x="44" y="294"/>
                    <a:pt x="44" y="264"/>
                  </a:cubicBezTo>
                  <a:cubicBezTo>
                    <a:pt x="44" y="143"/>
                    <a:pt x="142" y="44"/>
                    <a:pt x="264" y="4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
            <p:cNvSpPr>
              <a:spLocks/>
            </p:cNvSpPr>
            <p:nvPr/>
          </p:nvSpPr>
          <p:spPr bwMode="auto">
            <a:xfrm>
              <a:off x="3175" y="1698625"/>
              <a:ext cx="2320925" cy="923925"/>
            </a:xfrm>
            <a:custGeom>
              <a:avLst/>
              <a:gdLst>
                <a:gd name="T0" fmla="*/ 541 w 616"/>
                <a:gd name="T1" fmla="*/ 7 h 245"/>
                <a:gd name="T2" fmla="*/ 510 w 616"/>
                <a:gd name="T3" fmla="*/ 12 h 245"/>
                <a:gd name="T4" fmla="*/ 515 w 616"/>
                <a:gd name="T5" fmla="*/ 43 h 245"/>
                <a:gd name="T6" fmla="*/ 572 w 616"/>
                <a:gd name="T7" fmla="*/ 113 h 245"/>
                <a:gd name="T8" fmla="*/ 308 w 616"/>
                <a:gd name="T9" fmla="*/ 201 h 245"/>
                <a:gd name="T10" fmla="*/ 44 w 616"/>
                <a:gd name="T11" fmla="*/ 113 h 245"/>
                <a:gd name="T12" fmla="*/ 101 w 616"/>
                <a:gd name="T13" fmla="*/ 43 h 245"/>
                <a:gd name="T14" fmla="*/ 105 w 616"/>
                <a:gd name="T15" fmla="*/ 12 h 245"/>
                <a:gd name="T16" fmla="*/ 75 w 616"/>
                <a:gd name="T17" fmla="*/ 7 h 245"/>
                <a:gd name="T18" fmla="*/ 0 w 616"/>
                <a:gd name="T19" fmla="*/ 113 h 245"/>
                <a:gd name="T20" fmla="*/ 308 w 616"/>
                <a:gd name="T21" fmla="*/ 245 h 245"/>
                <a:gd name="T22" fmla="*/ 616 w 616"/>
                <a:gd name="T23" fmla="*/ 113 h 245"/>
                <a:gd name="T24" fmla="*/ 541 w 616"/>
                <a:gd name="T25" fmla="*/ 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16" h="245">
                  <a:moveTo>
                    <a:pt x="541" y="7"/>
                  </a:moveTo>
                  <a:cubicBezTo>
                    <a:pt x="531" y="0"/>
                    <a:pt x="517" y="2"/>
                    <a:pt x="510" y="12"/>
                  </a:cubicBezTo>
                  <a:cubicBezTo>
                    <a:pt x="503" y="22"/>
                    <a:pt x="505" y="36"/>
                    <a:pt x="515" y="43"/>
                  </a:cubicBezTo>
                  <a:cubicBezTo>
                    <a:pt x="555" y="72"/>
                    <a:pt x="572" y="88"/>
                    <a:pt x="572" y="113"/>
                  </a:cubicBezTo>
                  <a:cubicBezTo>
                    <a:pt x="572" y="177"/>
                    <a:pt x="498" y="201"/>
                    <a:pt x="308" y="201"/>
                  </a:cubicBezTo>
                  <a:cubicBezTo>
                    <a:pt x="118" y="201"/>
                    <a:pt x="44" y="177"/>
                    <a:pt x="44" y="113"/>
                  </a:cubicBezTo>
                  <a:cubicBezTo>
                    <a:pt x="44" y="88"/>
                    <a:pt x="60" y="72"/>
                    <a:pt x="101" y="43"/>
                  </a:cubicBezTo>
                  <a:cubicBezTo>
                    <a:pt x="110" y="36"/>
                    <a:pt x="113" y="22"/>
                    <a:pt x="105" y="12"/>
                  </a:cubicBezTo>
                  <a:cubicBezTo>
                    <a:pt x="98" y="2"/>
                    <a:pt x="85" y="0"/>
                    <a:pt x="75" y="7"/>
                  </a:cubicBezTo>
                  <a:cubicBezTo>
                    <a:pt x="40" y="33"/>
                    <a:pt x="0" y="62"/>
                    <a:pt x="0" y="113"/>
                  </a:cubicBezTo>
                  <a:cubicBezTo>
                    <a:pt x="0" y="235"/>
                    <a:pt x="159" y="245"/>
                    <a:pt x="308" y="245"/>
                  </a:cubicBezTo>
                  <a:cubicBezTo>
                    <a:pt x="457" y="245"/>
                    <a:pt x="616" y="235"/>
                    <a:pt x="616" y="113"/>
                  </a:cubicBezTo>
                  <a:cubicBezTo>
                    <a:pt x="616" y="62"/>
                    <a:pt x="576" y="33"/>
                    <a:pt x="541"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2" name="Freeform 10"/>
          <p:cNvSpPr>
            <a:spLocks noEditPoints="1"/>
          </p:cNvSpPr>
          <p:nvPr/>
        </p:nvSpPr>
        <p:spPr bwMode="auto">
          <a:xfrm>
            <a:off x="8772629" y="3431714"/>
            <a:ext cx="652201" cy="499688"/>
          </a:xfrm>
          <a:custGeom>
            <a:avLst/>
            <a:gdLst>
              <a:gd name="T0" fmla="*/ 633 w 718"/>
              <a:gd name="T1" fmla="*/ 0 h 549"/>
              <a:gd name="T2" fmla="*/ 549 w 718"/>
              <a:gd name="T3" fmla="*/ 84 h 549"/>
              <a:gd name="T4" fmla="*/ 578 w 718"/>
              <a:gd name="T5" fmla="*/ 148 h 549"/>
              <a:gd name="T6" fmla="*/ 475 w 718"/>
              <a:gd name="T7" fmla="*/ 302 h 549"/>
              <a:gd name="T8" fmla="*/ 443 w 718"/>
              <a:gd name="T9" fmla="*/ 296 h 549"/>
              <a:gd name="T10" fmla="*/ 369 w 718"/>
              <a:gd name="T11" fmla="*/ 340 h 549"/>
              <a:gd name="T12" fmla="*/ 310 w 718"/>
              <a:gd name="T13" fmla="*/ 305 h 549"/>
              <a:gd name="T14" fmla="*/ 316 w 718"/>
              <a:gd name="T15" fmla="*/ 275 h 549"/>
              <a:gd name="T16" fmla="*/ 232 w 718"/>
              <a:gd name="T17" fmla="*/ 190 h 549"/>
              <a:gd name="T18" fmla="*/ 147 w 718"/>
              <a:gd name="T19" fmla="*/ 275 h 549"/>
              <a:gd name="T20" fmla="*/ 176 w 718"/>
              <a:gd name="T21" fmla="*/ 338 h 549"/>
              <a:gd name="T22" fmla="*/ 133 w 718"/>
              <a:gd name="T23" fmla="*/ 396 h 549"/>
              <a:gd name="T24" fmla="*/ 84 w 718"/>
              <a:gd name="T25" fmla="*/ 380 h 549"/>
              <a:gd name="T26" fmla="*/ 0 w 718"/>
              <a:gd name="T27" fmla="*/ 465 h 549"/>
              <a:gd name="T28" fmla="*/ 84 w 718"/>
              <a:gd name="T29" fmla="*/ 549 h 549"/>
              <a:gd name="T30" fmla="*/ 168 w 718"/>
              <a:gd name="T31" fmla="*/ 465 h 549"/>
              <a:gd name="T32" fmla="*/ 148 w 718"/>
              <a:gd name="T33" fmla="*/ 411 h 549"/>
              <a:gd name="T34" fmla="*/ 194 w 718"/>
              <a:gd name="T35" fmla="*/ 350 h 549"/>
              <a:gd name="T36" fmla="*/ 232 w 718"/>
              <a:gd name="T37" fmla="*/ 359 h 549"/>
              <a:gd name="T38" fmla="*/ 300 w 718"/>
              <a:gd name="T39" fmla="*/ 324 h 549"/>
              <a:gd name="T40" fmla="*/ 361 w 718"/>
              <a:gd name="T41" fmla="*/ 360 h 549"/>
              <a:gd name="T42" fmla="*/ 359 w 718"/>
              <a:gd name="T43" fmla="*/ 380 h 549"/>
              <a:gd name="T44" fmla="*/ 443 w 718"/>
              <a:gd name="T45" fmla="*/ 465 h 549"/>
              <a:gd name="T46" fmla="*/ 528 w 718"/>
              <a:gd name="T47" fmla="*/ 380 h 549"/>
              <a:gd name="T48" fmla="*/ 494 w 718"/>
              <a:gd name="T49" fmla="*/ 313 h 549"/>
              <a:gd name="T50" fmla="*/ 596 w 718"/>
              <a:gd name="T51" fmla="*/ 160 h 549"/>
              <a:gd name="T52" fmla="*/ 633 w 718"/>
              <a:gd name="T53" fmla="*/ 169 h 549"/>
              <a:gd name="T54" fmla="*/ 718 w 718"/>
              <a:gd name="T55" fmla="*/ 84 h 549"/>
              <a:gd name="T56" fmla="*/ 633 w 718"/>
              <a:gd name="T57" fmla="*/ 0 h 549"/>
              <a:gd name="T58" fmla="*/ 84 w 718"/>
              <a:gd name="T59" fmla="*/ 507 h 549"/>
              <a:gd name="T60" fmla="*/ 42 w 718"/>
              <a:gd name="T61" fmla="*/ 465 h 549"/>
              <a:gd name="T62" fmla="*/ 84 w 718"/>
              <a:gd name="T63" fmla="*/ 422 h 549"/>
              <a:gd name="T64" fmla="*/ 126 w 718"/>
              <a:gd name="T65" fmla="*/ 465 h 549"/>
              <a:gd name="T66" fmla="*/ 84 w 718"/>
              <a:gd name="T67" fmla="*/ 507 h 549"/>
              <a:gd name="T68" fmla="*/ 232 w 718"/>
              <a:gd name="T69" fmla="*/ 317 h 549"/>
              <a:gd name="T70" fmla="*/ 190 w 718"/>
              <a:gd name="T71" fmla="*/ 275 h 549"/>
              <a:gd name="T72" fmla="*/ 232 w 718"/>
              <a:gd name="T73" fmla="*/ 233 h 549"/>
              <a:gd name="T74" fmla="*/ 274 w 718"/>
              <a:gd name="T75" fmla="*/ 275 h 549"/>
              <a:gd name="T76" fmla="*/ 232 w 718"/>
              <a:gd name="T77" fmla="*/ 317 h 549"/>
              <a:gd name="T78" fmla="*/ 443 w 718"/>
              <a:gd name="T79" fmla="*/ 422 h 549"/>
              <a:gd name="T80" fmla="*/ 401 w 718"/>
              <a:gd name="T81" fmla="*/ 380 h 549"/>
              <a:gd name="T82" fmla="*/ 443 w 718"/>
              <a:gd name="T83" fmla="*/ 338 h 549"/>
              <a:gd name="T84" fmla="*/ 486 w 718"/>
              <a:gd name="T85" fmla="*/ 380 h 549"/>
              <a:gd name="T86" fmla="*/ 443 w 718"/>
              <a:gd name="T87" fmla="*/ 422 h 549"/>
              <a:gd name="T88" fmla="*/ 633 w 718"/>
              <a:gd name="T89" fmla="*/ 127 h 549"/>
              <a:gd name="T90" fmla="*/ 591 w 718"/>
              <a:gd name="T91" fmla="*/ 84 h 549"/>
              <a:gd name="T92" fmla="*/ 633 w 718"/>
              <a:gd name="T93" fmla="*/ 42 h 549"/>
              <a:gd name="T94" fmla="*/ 675 w 718"/>
              <a:gd name="T95" fmla="*/ 84 h 549"/>
              <a:gd name="T96" fmla="*/ 633 w 718"/>
              <a:gd name="T97" fmla="*/ 127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718" h="549">
                <a:moveTo>
                  <a:pt x="633" y="0"/>
                </a:moveTo>
                <a:cubicBezTo>
                  <a:pt x="587" y="0"/>
                  <a:pt x="549" y="38"/>
                  <a:pt x="549" y="84"/>
                </a:cubicBezTo>
                <a:cubicBezTo>
                  <a:pt x="549" y="110"/>
                  <a:pt x="561" y="132"/>
                  <a:pt x="578" y="148"/>
                </a:cubicBezTo>
                <a:cubicBezTo>
                  <a:pt x="475" y="302"/>
                  <a:pt x="475" y="302"/>
                  <a:pt x="475" y="302"/>
                </a:cubicBezTo>
                <a:cubicBezTo>
                  <a:pt x="466" y="298"/>
                  <a:pt x="455" y="296"/>
                  <a:pt x="443" y="296"/>
                </a:cubicBezTo>
                <a:cubicBezTo>
                  <a:pt x="411" y="296"/>
                  <a:pt x="383" y="314"/>
                  <a:pt x="369" y="340"/>
                </a:cubicBezTo>
                <a:cubicBezTo>
                  <a:pt x="310" y="305"/>
                  <a:pt x="310" y="305"/>
                  <a:pt x="310" y="305"/>
                </a:cubicBezTo>
                <a:cubicBezTo>
                  <a:pt x="314" y="296"/>
                  <a:pt x="316" y="285"/>
                  <a:pt x="316" y="275"/>
                </a:cubicBezTo>
                <a:cubicBezTo>
                  <a:pt x="316" y="228"/>
                  <a:pt x="278" y="190"/>
                  <a:pt x="232" y="190"/>
                </a:cubicBezTo>
                <a:cubicBezTo>
                  <a:pt x="185" y="190"/>
                  <a:pt x="147" y="228"/>
                  <a:pt x="147" y="275"/>
                </a:cubicBezTo>
                <a:cubicBezTo>
                  <a:pt x="147" y="300"/>
                  <a:pt x="159" y="322"/>
                  <a:pt x="176" y="338"/>
                </a:cubicBezTo>
                <a:cubicBezTo>
                  <a:pt x="133" y="396"/>
                  <a:pt x="133" y="396"/>
                  <a:pt x="133" y="396"/>
                </a:cubicBezTo>
                <a:cubicBezTo>
                  <a:pt x="119" y="386"/>
                  <a:pt x="102" y="380"/>
                  <a:pt x="84" y="380"/>
                </a:cubicBezTo>
                <a:cubicBezTo>
                  <a:pt x="38" y="380"/>
                  <a:pt x="0" y="418"/>
                  <a:pt x="0" y="465"/>
                </a:cubicBezTo>
                <a:cubicBezTo>
                  <a:pt x="0" y="511"/>
                  <a:pt x="38" y="549"/>
                  <a:pt x="84" y="549"/>
                </a:cubicBezTo>
                <a:cubicBezTo>
                  <a:pt x="130" y="549"/>
                  <a:pt x="168" y="511"/>
                  <a:pt x="168" y="465"/>
                </a:cubicBezTo>
                <a:cubicBezTo>
                  <a:pt x="168" y="444"/>
                  <a:pt x="160" y="425"/>
                  <a:pt x="148" y="411"/>
                </a:cubicBezTo>
                <a:cubicBezTo>
                  <a:pt x="194" y="350"/>
                  <a:pt x="194" y="350"/>
                  <a:pt x="194" y="350"/>
                </a:cubicBezTo>
                <a:cubicBezTo>
                  <a:pt x="205" y="355"/>
                  <a:pt x="218" y="359"/>
                  <a:pt x="232" y="359"/>
                </a:cubicBezTo>
                <a:cubicBezTo>
                  <a:pt x="260" y="359"/>
                  <a:pt x="285" y="345"/>
                  <a:pt x="300" y="324"/>
                </a:cubicBezTo>
                <a:cubicBezTo>
                  <a:pt x="361" y="360"/>
                  <a:pt x="361" y="360"/>
                  <a:pt x="361" y="360"/>
                </a:cubicBezTo>
                <a:cubicBezTo>
                  <a:pt x="360" y="367"/>
                  <a:pt x="359" y="373"/>
                  <a:pt x="359" y="380"/>
                </a:cubicBezTo>
                <a:cubicBezTo>
                  <a:pt x="359" y="427"/>
                  <a:pt x="397" y="465"/>
                  <a:pt x="443" y="465"/>
                </a:cubicBezTo>
                <a:cubicBezTo>
                  <a:pt x="490" y="465"/>
                  <a:pt x="528" y="427"/>
                  <a:pt x="528" y="380"/>
                </a:cubicBezTo>
                <a:cubicBezTo>
                  <a:pt x="528" y="352"/>
                  <a:pt x="514" y="328"/>
                  <a:pt x="494" y="313"/>
                </a:cubicBezTo>
                <a:cubicBezTo>
                  <a:pt x="596" y="160"/>
                  <a:pt x="596" y="160"/>
                  <a:pt x="596" y="160"/>
                </a:cubicBezTo>
                <a:cubicBezTo>
                  <a:pt x="607" y="165"/>
                  <a:pt x="620" y="169"/>
                  <a:pt x="633" y="169"/>
                </a:cubicBezTo>
                <a:cubicBezTo>
                  <a:pt x="680" y="169"/>
                  <a:pt x="718" y="131"/>
                  <a:pt x="718" y="84"/>
                </a:cubicBezTo>
                <a:cubicBezTo>
                  <a:pt x="718" y="38"/>
                  <a:pt x="680" y="0"/>
                  <a:pt x="633" y="0"/>
                </a:cubicBezTo>
                <a:close/>
                <a:moveTo>
                  <a:pt x="84" y="507"/>
                </a:moveTo>
                <a:cubicBezTo>
                  <a:pt x="61" y="507"/>
                  <a:pt x="42" y="488"/>
                  <a:pt x="42" y="465"/>
                </a:cubicBezTo>
                <a:cubicBezTo>
                  <a:pt x="42" y="441"/>
                  <a:pt x="61" y="422"/>
                  <a:pt x="84" y="422"/>
                </a:cubicBezTo>
                <a:cubicBezTo>
                  <a:pt x="107" y="422"/>
                  <a:pt x="126" y="441"/>
                  <a:pt x="126" y="465"/>
                </a:cubicBezTo>
                <a:cubicBezTo>
                  <a:pt x="126" y="488"/>
                  <a:pt x="107" y="507"/>
                  <a:pt x="84" y="507"/>
                </a:cubicBezTo>
                <a:close/>
                <a:moveTo>
                  <a:pt x="232" y="317"/>
                </a:moveTo>
                <a:cubicBezTo>
                  <a:pt x="209" y="317"/>
                  <a:pt x="190" y="298"/>
                  <a:pt x="190" y="275"/>
                </a:cubicBezTo>
                <a:cubicBezTo>
                  <a:pt x="190" y="251"/>
                  <a:pt x="209" y="233"/>
                  <a:pt x="232" y="233"/>
                </a:cubicBezTo>
                <a:cubicBezTo>
                  <a:pt x="255" y="233"/>
                  <a:pt x="274" y="251"/>
                  <a:pt x="274" y="275"/>
                </a:cubicBezTo>
                <a:cubicBezTo>
                  <a:pt x="274" y="298"/>
                  <a:pt x="255" y="317"/>
                  <a:pt x="232" y="317"/>
                </a:cubicBezTo>
                <a:close/>
                <a:moveTo>
                  <a:pt x="443" y="422"/>
                </a:moveTo>
                <a:cubicBezTo>
                  <a:pt x="420" y="422"/>
                  <a:pt x="401" y="403"/>
                  <a:pt x="401" y="380"/>
                </a:cubicBezTo>
                <a:cubicBezTo>
                  <a:pt x="401" y="357"/>
                  <a:pt x="420" y="338"/>
                  <a:pt x="443" y="338"/>
                </a:cubicBezTo>
                <a:cubicBezTo>
                  <a:pt x="467" y="338"/>
                  <a:pt x="486" y="357"/>
                  <a:pt x="486" y="380"/>
                </a:cubicBezTo>
                <a:cubicBezTo>
                  <a:pt x="486" y="403"/>
                  <a:pt x="467" y="422"/>
                  <a:pt x="443" y="422"/>
                </a:cubicBezTo>
                <a:close/>
                <a:moveTo>
                  <a:pt x="633" y="127"/>
                </a:moveTo>
                <a:cubicBezTo>
                  <a:pt x="610" y="127"/>
                  <a:pt x="591" y="108"/>
                  <a:pt x="591" y="84"/>
                </a:cubicBezTo>
                <a:cubicBezTo>
                  <a:pt x="591" y="61"/>
                  <a:pt x="610" y="42"/>
                  <a:pt x="633" y="42"/>
                </a:cubicBezTo>
                <a:cubicBezTo>
                  <a:pt x="657" y="42"/>
                  <a:pt x="675" y="61"/>
                  <a:pt x="675" y="84"/>
                </a:cubicBezTo>
                <a:cubicBezTo>
                  <a:pt x="675" y="108"/>
                  <a:pt x="657" y="127"/>
                  <a:pt x="633" y="12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3" name="Group 92"/>
          <p:cNvGrpSpPr/>
          <p:nvPr/>
        </p:nvGrpSpPr>
        <p:grpSpPr>
          <a:xfrm>
            <a:off x="8857034" y="4391794"/>
            <a:ext cx="670536" cy="536573"/>
            <a:chOff x="6069013" y="-1522413"/>
            <a:chExt cx="4465637" cy="3573463"/>
          </a:xfrm>
          <a:solidFill>
            <a:schemeClr val="accent3"/>
          </a:solidFill>
        </p:grpSpPr>
        <p:sp>
          <p:nvSpPr>
            <p:cNvPr id="94" name="Freeform 14"/>
            <p:cNvSpPr>
              <a:spLocks/>
            </p:cNvSpPr>
            <p:nvPr/>
          </p:nvSpPr>
          <p:spPr bwMode="auto">
            <a:xfrm>
              <a:off x="6069013" y="-1522413"/>
              <a:ext cx="4465637" cy="2979738"/>
            </a:xfrm>
            <a:custGeom>
              <a:avLst/>
              <a:gdLst>
                <a:gd name="T0" fmla="*/ 869 w 1188"/>
                <a:gd name="T1" fmla="*/ 792 h 792"/>
                <a:gd name="T2" fmla="*/ 830 w 1188"/>
                <a:gd name="T3" fmla="*/ 753 h 792"/>
                <a:gd name="T4" fmla="*/ 869 w 1188"/>
                <a:gd name="T5" fmla="*/ 713 h 792"/>
                <a:gd name="T6" fmla="*/ 949 w 1188"/>
                <a:gd name="T7" fmla="*/ 713 h 792"/>
                <a:gd name="T8" fmla="*/ 953 w 1188"/>
                <a:gd name="T9" fmla="*/ 713 h 792"/>
                <a:gd name="T10" fmla="*/ 955 w 1188"/>
                <a:gd name="T11" fmla="*/ 713 h 792"/>
                <a:gd name="T12" fmla="*/ 1109 w 1188"/>
                <a:gd name="T13" fmla="*/ 555 h 792"/>
                <a:gd name="T14" fmla="*/ 951 w 1188"/>
                <a:gd name="T15" fmla="*/ 396 h 792"/>
                <a:gd name="T16" fmla="*/ 915 w 1188"/>
                <a:gd name="T17" fmla="*/ 401 h 792"/>
                <a:gd name="T18" fmla="*/ 879 w 1188"/>
                <a:gd name="T19" fmla="*/ 391 h 792"/>
                <a:gd name="T20" fmla="*/ 867 w 1188"/>
                <a:gd name="T21" fmla="*/ 356 h 792"/>
                <a:gd name="T22" fmla="*/ 871 w 1188"/>
                <a:gd name="T23" fmla="*/ 317 h 792"/>
                <a:gd name="T24" fmla="*/ 634 w 1188"/>
                <a:gd name="T25" fmla="*/ 79 h 792"/>
                <a:gd name="T26" fmla="*/ 398 w 1188"/>
                <a:gd name="T27" fmla="*/ 296 h 792"/>
                <a:gd name="T28" fmla="*/ 380 w 1188"/>
                <a:gd name="T29" fmla="*/ 326 h 792"/>
                <a:gd name="T30" fmla="*/ 345 w 1188"/>
                <a:gd name="T31" fmla="*/ 330 h 792"/>
                <a:gd name="T32" fmla="*/ 277 w 1188"/>
                <a:gd name="T33" fmla="*/ 317 h 792"/>
                <a:gd name="T34" fmla="*/ 79 w 1188"/>
                <a:gd name="T35" fmla="*/ 515 h 792"/>
                <a:gd name="T36" fmla="*/ 272 w 1188"/>
                <a:gd name="T37" fmla="*/ 713 h 792"/>
                <a:gd name="T38" fmla="*/ 275 w 1188"/>
                <a:gd name="T39" fmla="*/ 713 h 792"/>
                <a:gd name="T40" fmla="*/ 295 w 1188"/>
                <a:gd name="T41" fmla="*/ 713 h 792"/>
                <a:gd name="T42" fmla="*/ 358 w 1188"/>
                <a:gd name="T43" fmla="*/ 713 h 792"/>
                <a:gd name="T44" fmla="*/ 398 w 1188"/>
                <a:gd name="T45" fmla="*/ 753 h 792"/>
                <a:gd name="T46" fmla="*/ 358 w 1188"/>
                <a:gd name="T47" fmla="*/ 792 h 792"/>
                <a:gd name="T48" fmla="*/ 282 w 1188"/>
                <a:gd name="T49" fmla="*/ 792 h 792"/>
                <a:gd name="T50" fmla="*/ 277 w 1188"/>
                <a:gd name="T51" fmla="*/ 792 h 792"/>
                <a:gd name="T52" fmla="*/ 0 w 1188"/>
                <a:gd name="T53" fmla="*/ 515 h 792"/>
                <a:gd name="T54" fmla="*/ 277 w 1188"/>
                <a:gd name="T55" fmla="*/ 238 h 792"/>
                <a:gd name="T56" fmla="*/ 327 w 1188"/>
                <a:gd name="T57" fmla="*/ 242 h 792"/>
                <a:gd name="T58" fmla="*/ 634 w 1188"/>
                <a:gd name="T59" fmla="*/ 0 h 792"/>
                <a:gd name="T60" fmla="*/ 950 w 1188"/>
                <a:gd name="T61" fmla="*/ 317 h 792"/>
                <a:gd name="T62" fmla="*/ 950 w 1188"/>
                <a:gd name="T63" fmla="*/ 317 h 792"/>
                <a:gd name="T64" fmla="*/ 951 w 1188"/>
                <a:gd name="T65" fmla="*/ 317 h 792"/>
                <a:gd name="T66" fmla="*/ 1188 w 1188"/>
                <a:gd name="T67" fmla="*/ 555 h 792"/>
                <a:gd name="T68" fmla="*/ 951 w 1188"/>
                <a:gd name="T69" fmla="*/ 792 h 792"/>
                <a:gd name="T70" fmla="*/ 946 w 1188"/>
                <a:gd name="T71" fmla="*/ 792 h 792"/>
                <a:gd name="T72" fmla="*/ 869 w 1188"/>
                <a:gd name="T73" fmla="*/ 792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88" h="792">
                  <a:moveTo>
                    <a:pt x="869" y="792"/>
                  </a:moveTo>
                  <a:cubicBezTo>
                    <a:pt x="847" y="792"/>
                    <a:pt x="830" y="775"/>
                    <a:pt x="830" y="753"/>
                  </a:cubicBezTo>
                  <a:cubicBezTo>
                    <a:pt x="830" y="731"/>
                    <a:pt x="847" y="713"/>
                    <a:pt x="869" y="713"/>
                  </a:cubicBezTo>
                  <a:cubicBezTo>
                    <a:pt x="949" y="713"/>
                    <a:pt x="949" y="713"/>
                    <a:pt x="949" y="713"/>
                  </a:cubicBezTo>
                  <a:cubicBezTo>
                    <a:pt x="950" y="713"/>
                    <a:pt x="952" y="713"/>
                    <a:pt x="953" y="713"/>
                  </a:cubicBezTo>
                  <a:cubicBezTo>
                    <a:pt x="954" y="713"/>
                    <a:pt x="955" y="713"/>
                    <a:pt x="955" y="713"/>
                  </a:cubicBezTo>
                  <a:cubicBezTo>
                    <a:pt x="1041" y="710"/>
                    <a:pt x="1109" y="640"/>
                    <a:pt x="1109" y="555"/>
                  </a:cubicBezTo>
                  <a:cubicBezTo>
                    <a:pt x="1109" y="467"/>
                    <a:pt x="1038" y="396"/>
                    <a:pt x="951" y="396"/>
                  </a:cubicBezTo>
                  <a:cubicBezTo>
                    <a:pt x="940" y="396"/>
                    <a:pt x="928" y="398"/>
                    <a:pt x="915" y="401"/>
                  </a:cubicBezTo>
                  <a:cubicBezTo>
                    <a:pt x="902" y="404"/>
                    <a:pt x="889" y="400"/>
                    <a:pt x="879" y="391"/>
                  </a:cubicBezTo>
                  <a:cubicBezTo>
                    <a:pt x="870" y="382"/>
                    <a:pt x="865" y="369"/>
                    <a:pt x="867" y="356"/>
                  </a:cubicBezTo>
                  <a:cubicBezTo>
                    <a:pt x="869" y="343"/>
                    <a:pt x="871" y="330"/>
                    <a:pt x="871" y="317"/>
                  </a:cubicBezTo>
                  <a:cubicBezTo>
                    <a:pt x="871" y="186"/>
                    <a:pt x="765" y="79"/>
                    <a:pt x="634" y="79"/>
                  </a:cubicBezTo>
                  <a:cubicBezTo>
                    <a:pt x="510" y="79"/>
                    <a:pt x="409" y="172"/>
                    <a:pt x="398" y="296"/>
                  </a:cubicBezTo>
                  <a:cubicBezTo>
                    <a:pt x="397" y="308"/>
                    <a:pt x="390" y="319"/>
                    <a:pt x="380" y="326"/>
                  </a:cubicBezTo>
                  <a:cubicBezTo>
                    <a:pt x="370" y="332"/>
                    <a:pt x="357" y="334"/>
                    <a:pt x="345" y="330"/>
                  </a:cubicBezTo>
                  <a:cubicBezTo>
                    <a:pt x="322" y="321"/>
                    <a:pt x="300" y="317"/>
                    <a:pt x="277" y="317"/>
                  </a:cubicBezTo>
                  <a:cubicBezTo>
                    <a:pt x="168" y="317"/>
                    <a:pt x="79" y="406"/>
                    <a:pt x="79" y="515"/>
                  </a:cubicBezTo>
                  <a:cubicBezTo>
                    <a:pt x="79" y="623"/>
                    <a:pt x="165" y="710"/>
                    <a:pt x="272" y="713"/>
                  </a:cubicBezTo>
                  <a:cubicBezTo>
                    <a:pt x="273" y="713"/>
                    <a:pt x="274" y="713"/>
                    <a:pt x="275" y="713"/>
                  </a:cubicBezTo>
                  <a:cubicBezTo>
                    <a:pt x="295" y="713"/>
                    <a:pt x="295" y="713"/>
                    <a:pt x="295" y="713"/>
                  </a:cubicBezTo>
                  <a:cubicBezTo>
                    <a:pt x="358" y="713"/>
                    <a:pt x="358" y="713"/>
                    <a:pt x="358" y="713"/>
                  </a:cubicBezTo>
                  <a:cubicBezTo>
                    <a:pt x="380" y="713"/>
                    <a:pt x="398" y="731"/>
                    <a:pt x="398" y="753"/>
                  </a:cubicBezTo>
                  <a:cubicBezTo>
                    <a:pt x="398" y="775"/>
                    <a:pt x="380" y="792"/>
                    <a:pt x="358" y="792"/>
                  </a:cubicBezTo>
                  <a:cubicBezTo>
                    <a:pt x="282" y="792"/>
                    <a:pt x="282" y="792"/>
                    <a:pt x="282" y="792"/>
                  </a:cubicBezTo>
                  <a:cubicBezTo>
                    <a:pt x="281" y="792"/>
                    <a:pt x="279" y="792"/>
                    <a:pt x="277" y="792"/>
                  </a:cubicBezTo>
                  <a:cubicBezTo>
                    <a:pt x="124" y="792"/>
                    <a:pt x="0" y="668"/>
                    <a:pt x="0" y="515"/>
                  </a:cubicBezTo>
                  <a:cubicBezTo>
                    <a:pt x="0" y="362"/>
                    <a:pt x="124" y="238"/>
                    <a:pt x="277" y="238"/>
                  </a:cubicBezTo>
                  <a:cubicBezTo>
                    <a:pt x="294" y="238"/>
                    <a:pt x="310" y="239"/>
                    <a:pt x="327" y="242"/>
                  </a:cubicBezTo>
                  <a:cubicBezTo>
                    <a:pt x="360" y="101"/>
                    <a:pt x="485" y="0"/>
                    <a:pt x="634" y="0"/>
                  </a:cubicBezTo>
                  <a:cubicBezTo>
                    <a:pt x="808" y="0"/>
                    <a:pt x="950" y="142"/>
                    <a:pt x="950" y="317"/>
                  </a:cubicBezTo>
                  <a:cubicBezTo>
                    <a:pt x="950" y="317"/>
                    <a:pt x="950" y="317"/>
                    <a:pt x="950" y="317"/>
                  </a:cubicBezTo>
                  <a:cubicBezTo>
                    <a:pt x="951" y="317"/>
                    <a:pt x="951" y="317"/>
                    <a:pt x="951" y="317"/>
                  </a:cubicBezTo>
                  <a:cubicBezTo>
                    <a:pt x="1082" y="317"/>
                    <a:pt x="1188" y="424"/>
                    <a:pt x="1188" y="555"/>
                  </a:cubicBezTo>
                  <a:cubicBezTo>
                    <a:pt x="1188" y="686"/>
                    <a:pt x="1082" y="792"/>
                    <a:pt x="951" y="792"/>
                  </a:cubicBezTo>
                  <a:cubicBezTo>
                    <a:pt x="949" y="792"/>
                    <a:pt x="947" y="792"/>
                    <a:pt x="946" y="792"/>
                  </a:cubicBezTo>
                  <a:lnTo>
                    <a:pt x="869" y="7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5"/>
            <p:cNvSpPr>
              <a:spLocks/>
            </p:cNvSpPr>
            <p:nvPr/>
          </p:nvSpPr>
          <p:spPr bwMode="auto">
            <a:xfrm>
              <a:off x="7707313" y="-479425"/>
              <a:ext cx="1484312" cy="2530475"/>
            </a:xfrm>
            <a:custGeom>
              <a:avLst/>
              <a:gdLst>
                <a:gd name="T0" fmla="*/ 935 w 935"/>
                <a:gd name="T1" fmla="*/ 656 h 1594"/>
                <a:gd name="T2" fmla="*/ 561 w 935"/>
                <a:gd name="T3" fmla="*/ 656 h 1594"/>
                <a:gd name="T4" fmla="*/ 561 w 935"/>
                <a:gd name="T5" fmla="*/ 0 h 1594"/>
                <a:gd name="T6" fmla="*/ 0 w 935"/>
                <a:gd name="T7" fmla="*/ 940 h 1594"/>
                <a:gd name="T8" fmla="*/ 374 w 935"/>
                <a:gd name="T9" fmla="*/ 940 h 1594"/>
                <a:gd name="T10" fmla="*/ 374 w 935"/>
                <a:gd name="T11" fmla="*/ 1594 h 1594"/>
                <a:gd name="T12" fmla="*/ 935 w 935"/>
                <a:gd name="T13" fmla="*/ 656 h 1594"/>
              </a:gdLst>
              <a:ahLst/>
              <a:cxnLst>
                <a:cxn ang="0">
                  <a:pos x="T0" y="T1"/>
                </a:cxn>
                <a:cxn ang="0">
                  <a:pos x="T2" y="T3"/>
                </a:cxn>
                <a:cxn ang="0">
                  <a:pos x="T4" y="T5"/>
                </a:cxn>
                <a:cxn ang="0">
                  <a:pos x="T6" y="T7"/>
                </a:cxn>
                <a:cxn ang="0">
                  <a:pos x="T8" y="T9"/>
                </a:cxn>
                <a:cxn ang="0">
                  <a:pos x="T10" y="T11"/>
                </a:cxn>
                <a:cxn ang="0">
                  <a:pos x="T12" y="T13"/>
                </a:cxn>
              </a:cxnLst>
              <a:rect l="0" t="0" r="r" b="b"/>
              <a:pathLst>
                <a:path w="935" h="1594">
                  <a:moveTo>
                    <a:pt x="935" y="656"/>
                  </a:moveTo>
                  <a:lnTo>
                    <a:pt x="561" y="656"/>
                  </a:lnTo>
                  <a:lnTo>
                    <a:pt x="561" y="0"/>
                  </a:lnTo>
                  <a:lnTo>
                    <a:pt x="0" y="940"/>
                  </a:lnTo>
                  <a:lnTo>
                    <a:pt x="374" y="940"/>
                  </a:lnTo>
                  <a:lnTo>
                    <a:pt x="374" y="1594"/>
                  </a:lnTo>
                  <a:lnTo>
                    <a:pt x="935" y="65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6" name="Group 95"/>
          <p:cNvGrpSpPr/>
          <p:nvPr/>
        </p:nvGrpSpPr>
        <p:grpSpPr>
          <a:xfrm>
            <a:off x="8875481" y="5407066"/>
            <a:ext cx="631893" cy="631893"/>
            <a:chOff x="1928427" y="-1529876"/>
            <a:chExt cx="1960563" cy="1960563"/>
          </a:xfrm>
          <a:solidFill>
            <a:schemeClr val="accent4"/>
          </a:solidFill>
        </p:grpSpPr>
        <p:sp>
          <p:nvSpPr>
            <p:cNvPr id="97" name="Freeform 19"/>
            <p:cNvSpPr>
              <a:spLocks noEditPoints="1"/>
            </p:cNvSpPr>
            <p:nvPr/>
          </p:nvSpPr>
          <p:spPr bwMode="auto">
            <a:xfrm>
              <a:off x="3200014" y="-256700"/>
              <a:ext cx="265113" cy="260350"/>
            </a:xfrm>
            <a:custGeom>
              <a:avLst/>
              <a:gdLst>
                <a:gd name="T0" fmla="*/ 78 w 156"/>
                <a:gd name="T1" fmla="*/ 0 h 154"/>
                <a:gd name="T2" fmla="*/ 0 w 156"/>
                <a:gd name="T3" fmla="*/ 77 h 154"/>
                <a:gd name="T4" fmla="*/ 78 w 156"/>
                <a:gd name="T5" fmla="*/ 154 h 154"/>
                <a:gd name="T6" fmla="*/ 156 w 156"/>
                <a:gd name="T7" fmla="*/ 77 h 154"/>
                <a:gd name="T8" fmla="*/ 78 w 156"/>
                <a:gd name="T9" fmla="*/ 0 h 154"/>
                <a:gd name="T10" fmla="*/ 78 w 156"/>
                <a:gd name="T11" fmla="*/ 116 h 154"/>
                <a:gd name="T12" fmla="*/ 39 w 156"/>
                <a:gd name="T13" fmla="*/ 77 h 154"/>
                <a:gd name="T14" fmla="*/ 78 w 156"/>
                <a:gd name="T15" fmla="*/ 39 h 154"/>
                <a:gd name="T16" fmla="*/ 117 w 156"/>
                <a:gd name="T17" fmla="*/ 77 h 154"/>
                <a:gd name="T18" fmla="*/ 78 w 156"/>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6" h="154">
                  <a:moveTo>
                    <a:pt x="78" y="0"/>
                  </a:moveTo>
                  <a:cubicBezTo>
                    <a:pt x="35" y="0"/>
                    <a:pt x="0" y="35"/>
                    <a:pt x="0" y="77"/>
                  </a:cubicBezTo>
                  <a:cubicBezTo>
                    <a:pt x="0" y="120"/>
                    <a:pt x="35" y="154"/>
                    <a:pt x="78" y="154"/>
                  </a:cubicBezTo>
                  <a:cubicBezTo>
                    <a:pt x="121" y="154"/>
                    <a:pt x="156" y="120"/>
                    <a:pt x="156" y="77"/>
                  </a:cubicBezTo>
                  <a:cubicBezTo>
                    <a:pt x="156"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20"/>
            <p:cNvSpPr>
              <a:spLocks noEditPoints="1"/>
            </p:cNvSpPr>
            <p:nvPr/>
          </p:nvSpPr>
          <p:spPr bwMode="auto">
            <a:xfrm>
              <a:off x="2350702" y="-256700"/>
              <a:ext cx="263525" cy="260350"/>
            </a:xfrm>
            <a:custGeom>
              <a:avLst/>
              <a:gdLst>
                <a:gd name="T0" fmla="*/ 78 w 155"/>
                <a:gd name="T1" fmla="*/ 0 h 154"/>
                <a:gd name="T2" fmla="*/ 0 w 155"/>
                <a:gd name="T3" fmla="*/ 77 h 154"/>
                <a:gd name="T4" fmla="*/ 78 w 155"/>
                <a:gd name="T5" fmla="*/ 154 h 154"/>
                <a:gd name="T6" fmla="*/ 155 w 155"/>
                <a:gd name="T7" fmla="*/ 77 h 154"/>
                <a:gd name="T8" fmla="*/ 78 w 155"/>
                <a:gd name="T9" fmla="*/ 0 h 154"/>
                <a:gd name="T10" fmla="*/ 78 w 155"/>
                <a:gd name="T11" fmla="*/ 116 h 154"/>
                <a:gd name="T12" fmla="*/ 39 w 155"/>
                <a:gd name="T13" fmla="*/ 77 h 154"/>
                <a:gd name="T14" fmla="*/ 78 w 155"/>
                <a:gd name="T15" fmla="*/ 39 h 154"/>
                <a:gd name="T16" fmla="*/ 117 w 155"/>
                <a:gd name="T17" fmla="*/ 77 h 154"/>
                <a:gd name="T18" fmla="*/ 78 w 155"/>
                <a:gd name="T19" fmla="*/ 116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5" h="154">
                  <a:moveTo>
                    <a:pt x="78" y="0"/>
                  </a:moveTo>
                  <a:cubicBezTo>
                    <a:pt x="35" y="0"/>
                    <a:pt x="0" y="35"/>
                    <a:pt x="0" y="77"/>
                  </a:cubicBezTo>
                  <a:cubicBezTo>
                    <a:pt x="0" y="120"/>
                    <a:pt x="35" y="154"/>
                    <a:pt x="78" y="154"/>
                  </a:cubicBezTo>
                  <a:cubicBezTo>
                    <a:pt x="121" y="154"/>
                    <a:pt x="155" y="120"/>
                    <a:pt x="155" y="77"/>
                  </a:cubicBezTo>
                  <a:cubicBezTo>
                    <a:pt x="155" y="35"/>
                    <a:pt x="121" y="0"/>
                    <a:pt x="78" y="0"/>
                  </a:cubicBezTo>
                  <a:close/>
                  <a:moveTo>
                    <a:pt x="78" y="116"/>
                  </a:moveTo>
                  <a:cubicBezTo>
                    <a:pt x="56" y="116"/>
                    <a:pt x="39" y="98"/>
                    <a:pt x="39" y="77"/>
                  </a:cubicBezTo>
                  <a:cubicBezTo>
                    <a:pt x="39" y="56"/>
                    <a:pt x="56" y="39"/>
                    <a:pt x="78" y="39"/>
                  </a:cubicBezTo>
                  <a:cubicBezTo>
                    <a:pt x="99" y="39"/>
                    <a:pt x="117" y="56"/>
                    <a:pt x="117" y="77"/>
                  </a:cubicBezTo>
                  <a:cubicBezTo>
                    <a:pt x="117" y="98"/>
                    <a:pt x="99" y="116"/>
                    <a:pt x="78" y="1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21"/>
            <p:cNvSpPr>
              <a:spLocks/>
            </p:cNvSpPr>
            <p:nvPr/>
          </p:nvSpPr>
          <p:spPr bwMode="auto">
            <a:xfrm>
              <a:off x="2711064" y="-288450"/>
              <a:ext cx="393700" cy="65088"/>
            </a:xfrm>
            <a:custGeom>
              <a:avLst/>
              <a:gdLst>
                <a:gd name="T0" fmla="*/ 213 w 232"/>
                <a:gd name="T1" fmla="*/ 0 h 38"/>
                <a:gd name="T2" fmla="*/ 20 w 232"/>
                <a:gd name="T3" fmla="*/ 0 h 38"/>
                <a:gd name="T4" fmla="*/ 0 w 232"/>
                <a:gd name="T5" fmla="*/ 19 h 38"/>
                <a:gd name="T6" fmla="*/ 20 w 232"/>
                <a:gd name="T7" fmla="*/ 38 h 38"/>
                <a:gd name="T8" fmla="*/ 213 w 232"/>
                <a:gd name="T9" fmla="*/ 38 h 38"/>
                <a:gd name="T10" fmla="*/ 232 w 232"/>
                <a:gd name="T11" fmla="*/ 19 h 38"/>
                <a:gd name="T12" fmla="*/ 213 w 232"/>
                <a:gd name="T13" fmla="*/ 0 h 38"/>
              </a:gdLst>
              <a:ahLst/>
              <a:cxnLst>
                <a:cxn ang="0">
                  <a:pos x="T0" y="T1"/>
                </a:cxn>
                <a:cxn ang="0">
                  <a:pos x="T2" y="T3"/>
                </a:cxn>
                <a:cxn ang="0">
                  <a:pos x="T4" y="T5"/>
                </a:cxn>
                <a:cxn ang="0">
                  <a:pos x="T6" y="T7"/>
                </a:cxn>
                <a:cxn ang="0">
                  <a:pos x="T8" y="T9"/>
                </a:cxn>
                <a:cxn ang="0">
                  <a:pos x="T10" y="T11"/>
                </a:cxn>
                <a:cxn ang="0">
                  <a:pos x="T12" y="T13"/>
                </a:cxn>
              </a:cxnLst>
              <a:rect l="0" t="0" r="r" b="b"/>
              <a:pathLst>
                <a:path w="232" h="38">
                  <a:moveTo>
                    <a:pt x="213" y="0"/>
                  </a:moveTo>
                  <a:cubicBezTo>
                    <a:pt x="20" y="0"/>
                    <a:pt x="20" y="0"/>
                    <a:pt x="20" y="0"/>
                  </a:cubicBezTo>
                  <a:cubicBezTo>
                    <a:pt x="9" y="0"/>
                    <a:pt x="0" y="8"/>
                    <a:pt x="0" y="19"/>
                  </a:cubicBezTo>
                  <a:cubicBezTo>
                    <a:pt x="0" y="30"/>
                    <a:pt x="9" y="38"/>
                    <a:pt x="20" y="38"/>
                  </a:cubicBezTo>
                  <a:cubicBezTo>
                    <a:pt x="213" y="38"/>
                    <a:pt x="213" y="38"/>
                    <a:pt x="213" y="38"/>
                  </a:cubicBezTo>
                  <a:cubicBezTo>
                    <a:pt x="223" y="38"/>
                    <a:pt x="232" y="30"/>
                    <a:pt x="232" y="19"/>
                  </a:cubicBezTo>
                  <a:cubicBezTo>
                    <a:pt x="232" y="8"/>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22"/>
            <p:cNvSpPr>
              <a:spLocks/>
            </p:cNvSpPr>
            <p:nvPr/>
          </p:nvSpPr>
          <p:spPr bwMode="auto">
            <a:xfrm>
              <a:off x="2711064" y="-158275"/>
              <a:ext cx="393700" cy="66675"/>
            </a:xfrm>
            <a:custGeom>
              <a:avLst/>
              <a:gdLst>
                <a:gd name="T0" fmla="*/ 213 w 232"/>
                <a:gd name="T1" fmla="*/ 0 h 39"/>
                <a:gd name="T2" fmla="*/ 20 w 232"/>
                <a:gd name="T3" fmla="*/ 0 h 39"/>
                <a:gd name="T4" fmla="*/ 0 w 232"/>
                <a:gd name="T5" fmla="*/ 19 h 39"/>
                <a:gd name="T6" fmla="*/ 20 w 232"/>
                <a:gd name="T7" fmla="*/ 39 h 39"/>
                <a:gd name="T8" fmla="*/ 213 w 232"/>
                <a:gd name="T9" fmla="*/ 39 h 39"/>
                <a:gd name="T10" fmla="*/ 232 w 232"/>
                <a:gd name="T11" fmla="*/ 19 h 39"/>
                <a:gd name="T12" fmla="*/ 213 w 232"/>
                <a:gd name="T13" fmla="*/ 0 h 39"/>
              </a:gdLst>
              <a:ahLst/>
              <a:cxnLst>
                <a:cxn ang="0">
                  <a:pos x="T0" y="T1"/>
                </a:cxn>
                <a:cxn ang="0">
                  <a:pos x="T2" y="T3"/>
                </a:cxn>
                <a:cxn ang="0">
                  <a:pos x="T4" y="T5"/>
                </a:cxn>
                <a:cxn ang="0">
                  <a:pos x="T6" y="T7"/>
                </a:cxn>
                <a:cxn ang="0">
                  <a:pos x="T8" y="T9"/>
                </a:cxn>
                <a:cxn ang="0">
                  <a:pos x="T10" y="T11"/>
                </a:cxn>
                <a:cxn ang="0">
                  <a:pos x="T12" y="T13"/>
                </a:cxn>
              </a:cxnLst>
              <a:rect l="0" t="0" r="r" b="b"/>
              <a:pathLst>
                <a:path w="232" h="39">
                  <a:moveTo>
                    <a:pt x="213" y="0"/>
                  </a:moveTo>
                  <a:cubicBezTo>
                    <a:pt x="20" y="0"/>
                    <a:pt x="20" y="0"/>
                    <a:pt x="20" y="0"/>
                  </a:cubicBezTo>
                  <a:cubicBezTo>
                    <a:pt x="9" y="0"/>
                    <a:pt x="0" y="9"/>
                    <a:pt x="0" y="19"/>
                  </a:cubicBezTo>
                  <a:cubicBezTo>
                    <a:pt x="0" y="30"/>
                    <a:pt x="9" y="39"/>
                    <a:pt x="20" y="39"/>
                  </a:cubicBezTo>
                  <a:cubicBezTo>
                    <a:pt x="213" y="39"/>
                    <a:pt x="213" y="39"/>
                    <a:pt x="213" y="39"/>
                  </a:cubicBezTo>
                  <a:cubicBezTo>
                    <a:pt x="223" y="39"/>
                    <a:pt x="232" y="30"/>
                    <a:pt x="232" y="19"/>
                  </a:cubicBezTo>
                  <a:cubicBezTo>
                    <a:pt x="232" y="9"/>
                    <a:pt x="223" y="0"/>
                    <a:pt x="21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23"/>
            <p:cNvSpPr>
              <a:spLocks/>
            </p:cNvSpPr>
            <p:nvPr/>
          </p:nvSpPr>
          <p:spPr bwMode="auto">
            <a:xfrm>
              <a:off x="2418964" y="-842488"/>
              <a:ext cx="260350" cy="260350"/>
            </a:xfrm>
            <a:custGeom>
              <a:avLst/>
              <a:gdLst>
                <a:gd name="T0" fmla="*/ 135 w 154"/>
                <a:gd name="T1" fmla="*/ 0 h 154"/>
                <a:gd name="T2" fmla="*/ 0 w 154"/>
                <a:gd name="T3" fmla="*/ 135 h 154"/>
                <a:gd name="T4" fmla="*/ 19 w 154"/>
                <a:gd name="T5" fmla="*/ 154 h 154"/>
                <a:gd name="T6" fmla="*/ 38 w 154"/>
                <a:gd name="T7" fmla="*/ 135 h 154"/>
                <a:gd name="T8" fmla="*/ 135 w 154"/>
                <a:gd name="T9" fmla="*/ 38 h 154"/>
                <a:gd name="T10" fmla="*/ 154 w 154"/>
                <a:gd name="T11" fmla="*/ 19 h 154"/>
                <a:gd name="T12" fmla="*/ 135 w 154"/>
                <a:gd name="T13" fmla="*/ 0 h 154"/>
              </a:gdLst>
              <a:ahLst/>
              <a:cxnLst>
                <a:cxn ang="0">
                  <a:pos x="T0" y="T1"/>
                </a:cxn>
                <a:cxn ang="0">
                  <a:pos x="T2" y="T3"/>
                </a:cxn>
                <a:cxn ang="0">
                  <a:pos x="T4" y="T5"/>
                </a:cxn>
                <a:cxn ang="0">
                  <a:pos x="T6" y="T7"/>
                </a:cxn>
                <a:cxn ang="0">
                  <a:pos x="T8" y="T9"/>
                </a:cxn>
                <a:cxn ang="0">
                  <a:pos x="T10" y="T11"/>
                </a:cxn>
                <a:cxn ang="0">
                  <a:pos x="T12" y="T13"/>
                </a:cxn>
              </a:cxnLst>
              <a:rect l="0" t="0" r="r" b="b"/>
              <a:pathLst>
                <a:path w="154" h="154">
                  <a:moveTo>
                    <a:pt x="135" y="0"/>
                  </a:moveTo>
                  <a:cubicBezTo>
                    <a:pt x="60" y="0"/>
                    <a:pt x="0" y="60"/>
                    <a:pt x="0" y="135"/>
                  </a:cubicBezTo>
                  <a:cubicBezTo>
                    <a:pt x="0" y="145"/>
                    <a:pt x="8" y="154"/>
                    <a:pt x="19" y="154"/>
                  </a:cubicBezTo>
                  <a:cubicBezTo>
                    <a:pt x="30" y="154"/>
                    <a:pt x="38" y="145"/>
                    <a:pt x="38" y="135"/>
                  </a:cubicBezTo>
                  <a:cubicBezTo>
                    <a:pt x="38" y="81"/>
                    <a:pt x="82" y="38"/>
                    <a:pt x="135" y="38"/>
                  </a:cubicBezTo>
                  <a:cubicBezTo>
                    <a:pt x="145" y="38"/>
                    <a:pt x="154" y="30"/>
                    <a:pt x="154" y="19"/>
                  </a:cubicBezTo>
                  <a:cubicBezTo>
                    <a:pt x="154" y="8"/>
                    <a:pt x="145" y="0"/>
                    <a:pt x="13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24"/>
            <p:cNvSpPr>
              <a:spLocks noEditPoints="1"/>
            </p:cNvSpPr>
            <p:nvPr/>
          </p:nvSpPr>
          <p:spPr bwMode="auto">
            <a:xfrm>
              <a:off x="1928427" y="-1529876"/>
              <a:ext cx="1960563" cy="1960563"/>
            </a:xfrm>
            <a:custGeom>
              <a:avLst/>
              <a:gdLst>
                <a:gd name="T0" fmla="*/ 1081 w 1159"/>
                <a:gd name="T1" fmla="*/ 316 h 1159"/>
                <a:gd name="T2" fmla="*/ 1081 w 1159"/>
                <a:gd name="T3" fmla="*/ 154 h 1159"/>
                <a:gd name="T4" fmla="*/ 927 w 1159"/>
                <a:gd name="T5" fmla="*/ 0 h 1159"/>
                <a:gd name="T6" fmla="*/ 232 w 1159"/>
                <a:gd name="T7" fmla="*/ 0 h 1159"/>
                <a:gd name="T8" fmla="*/ 77 w 1159"/>
                <a:gd name="T9" fmla="*/ 154 h 1159"/>
                <a:gd name="T10" fmla="*/ 77 w 1159"/>
                <a:gd name="T11" fmla="*/ 316 h 1159"/>
                <a:gd name="T12" fmla="*/ 0 w 1159"/>
                <a:gd name="T13" fmla="*/ 425 h 1159"/>
                <a:gd name="T14" fmla="*/ 0 w 1159"/>
                <a:gd name="T15" fmla="*/ 618 h 1159"/>
                <a:gd name="T16" fmla="*/ 77 w 1159"/>
                <a:gd name="T17" fmla="*/ 727 h 1159"/>
                <a:gd name="T18" fmla="*/ 77 w 1159"/>
                <a:gd name="T19" fmla="*/ 978 h 1159"/>
                <a:gd name="T20" fmla="*/ 251 w 1159"/>
                <a:gd name="T21" fmla="*/ 1159 h 1159"/>
                <a:gd name="T22" fmla="*/ 413 w 1159"/>
                <a:gd name="T23" fmla="*/ 1042 h 1159"/>
                <a:gd name="T24" fmla="*/ 746 w 1159"/>
                <a:gd name="T25" fmla="*/ 1042 h 1159"/>
                <a:gd name="T26" fmla="*/ 908 w 1159"/>
                <a:gd name="T27" fmla="*/ 1159 h 1159"/>
                <a:gd name="T28" fmla="*/ 1081 w 1159"/>
                <a:gd name="T29" fmla="*/ 978 h 1159"/>
                <a:gd name="T30" fmla="*/ 1081 w 1159"/>
                <a:gd name="T31" fmla="*/ 727 h 1159"/>
                <a:gd name="T32" fmla="*/ 1159 w 1159"/>
                <a:gd name="T33" fmla="*/ 618 h 1159"/>
                <a:gd name="T34" fmla="*/ 1159 w 1159"/>
                <a:gd name="T35" fmla="*/ 425 h 1159"/>
                <a:gd name="T36" fmla="*/ 1081 w 1159"/>
                <a:gd name="T37" fmla="*/ 316 h 1159"/>
                <a:gd name="T38" fmla="*/ 1081 w 1159"/>
                <a:gd name="T39" fmla="*/ 618 h 1159"/>
                <a:gd name="T40" fmla="*/ 1043 w 1159"/>
                <a:gd name="T41" fmla="*/ 657 h 1159"/>
                <a:gd name="T42" fmla="*/ 1004 w 1159"/>
                <a:gd name="T43" fmla="*/ 657 h 1159"/>
                <a:gd name="T44" fmla="*/ 1004 w 1159"/>
                <a:gd name="T45" fmla="*/ 978 h 1159"/>
                <a:gd name="T46" fmla="*/ 908 w 1159"/>
                <a:gd name="T47" fmla="*/ 1081 h 1159"/>
                <a:gd name="T48" fmla="*/ 811 w 1159"/>
                <a:gd name="T49" fmla="*/ 978 h 1159"/>
                <a:gd name="T50" fmla="*/ 811 w 1159"/>
                <a:gd name="T51" fmla="*/ 965 h 1159"/>
                <a:gd name="T52" fmla="*/ 347 w 1159"/>
                <a:gd name="T53" fmla="*/ 965 h 1159"/>
                <a:gd name="T54" fmla="*/ 347 w 1159"/>
                <a:gd name="T55" fmla="*/ 978 h 1159"/>
                <a:gd name="T56" fmla="*/ 251 w 1159"/>
                <a:gd name="T57" fmla="*/ 1081 h 1159"/>
                <a:gd name="T58" fmla="*/ 155 w 1159"/>
                <a:gd name="T59" fmla="*/ 978 h 1159"/>
                <a:gd name="T60" fmla="*/ 155 w 1159"/>
                <a:gd name="T61" fmla="*/ 657 h 1159"/>
                <a:gd name="T62" fmla="*/ 116 w 1159"/>
                <a:gd name="T63" fmla="*/ 657 h 1159"/>
                <a:gd name="T64" fmla="*/ 77 w 1159"/>
                <a:gd name="T65" fmla="*/ 618 h 1159"/>
                <a:gd name="T66" fmla="*/ 77 w 1159"/>
                <a:gd name="T67" fmla="*/ 425 h 1159"/>
                <a:gd name="T68" fmla="*/ 116 w 1159"/>
                <a:gd name="T69" fmla="*/ 386 h 1159"/>
                <a:gd name="T70" fmla="*/ 154 w 1159"/>
                <a:gd name="T71" fmla="*/ 386 h 1159"/>
                <a:gd name="T72" fmla="*/ 154 w 1159"/>
                <a:gd name="T73" fmla="*/ 270 h 1159"/>
                <a:gd name="T74" fmla="*/ 270 w 1159"/>
                <a:gd name="T75" fmla="*/ 155 h 1159"/>
                <a:gd name="T76" fmla="*/ 888 w 1159"/>
                <a:gd name="T77" fmla="*/ 155 h 1159"/>
                <a:gd name="T78" fmla="*/ 1004 w 1159"/>
                <a:gd name="T79" fmla="*/ 270 h 1159"/>
                <a:gd name="T80" fmla="*/ 1004 w 1159"/>
                <a:gd name="T81" fmla="*/ 386 h 1159"/>
                <a:gd name="T82" fmla="*/ 1043 w 1159"/>
                <a:gd name="T83" fmla="*/ 386 h 1159"/>
                <a:gd name="T84" fmla="*/ 1081 w 1159"/>
                <a:gd name="T85" fmla="*/ 425 h 1159"/>
                <a:gd name="T86" fmla="*/ 1081 w 1159"/>
                <a:gd name="T87" fmla="*/ 618 h 1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59" h="1159">
                  <a:moveTo>
                    <a:pt x="1081" y="316"/>
                  </a:moveTo>
                  <a:cubicBezTo>
                    <a:pt x="1081" y="154"/>
                    <a:pt x="1081" y="154"/>
                    <a:pt x="1081" y="154"/>
                  </a:cubicBezTo>
                  <a:cubicBezTo>
                    <a:pt x="1081" y="69"/>
                    <a:pt x="1012" y="0"/>
                    <a:pt x="927" y="0"/>
                  </a:cubicBezTo>
                  <a:cubicBezTo>
                    <a:pt x="232" y="0"/>
                    <a:pt x="232" y="0"/>
                    <a:pt x="232" y="0"/>
                  </a:cubicBezTo>
                  <a:cubicBezTo>
                    <a:pt x="147" y="0"/>
                    <a:pt x="77" y="69"/>
                    <a:pt x="77" y="154"/>
                  </a:cubicBezTo>
                  <a:cubicBezTo>
                    <a:pt x="77" y="316"/>
                    <a:pt x="77" y="316"/>
                    <a:pt x="77" y="316"/>
                  </a:cubicBezTo>
                  <a:cubicBezTo>
                    <a:pt x="32" y="332"/>
                    <a:pt x="0" y="374"/>
                    <a:pt x="0" y="425"/>
                  </a:cubicBezTo>
                  <a:cubicBezTo>
                    <a:pt x="0" y="618"/>
                    <a:pt x="0" y="618"/>
                    <a:pt x="0" y="618"/>
                  </a:cubicBezTo>
                  <a:cubicBezTo>
                    <a:pt x="0" y="668"/>
                    <a:pt x="32" y="711"/>
                    <a:pt x="77" y="727"/>
                  </a:cubicBezTo>
                  <a:cubicBezTo>
                    <a:pt x="77" y="978"/>
                    <a:pt x="77" y="978"/>
                    <a:pt x="77" y="978"/>
                  </a:cubicBezTo>
                  <a:cubicBezTo>
                    <a:pt x="77" y="1078"/>
                    <a:pt x="155" y="1159"/>
                    <a:pt x="251" y="1159"/>
                  </a:cubicBezTo>
                  <a:cubicBezTo>
                    <a:pt x="325" y="1159"/>
                    <a:pt x="388" y="1110"/>
                    <a:pt x="413" y="1042"/>
                  </a:cubicBezTo>
                  <a:cubicBezTo>
                    <a:pt x="746" y="1042"/>
                    <a:pt x="746" y="1042"/>
                    <a:pt x="746" y="1042"/>
                  </a:cubicBezTo>
                  <a:cubicBezTo>
                    <a:pt x="771" y="1110"/>
                    <a:pt x="834" y="1159"/>
                    <a:pt x="908" y="1159"/>
                  </a:cubicBezTo>
                  <a:cubicBezTo>
                    <a:pt x="1003" y="1159"/>
                    <a:pt x="1081" y="1078"/>
                    <a:pt x="1081" y="978"/>
                  </a:cubicBezTo>
                  <a:cubicBezTo>
                    <a:pt x="1081" y="727"/>
                    <a:pt x="1081" y="727"/>
                    <a:pt x="1081" y="727"/>
                  </a:cubicBezTo>
                  <a:cubicBezTo>
                    <a:pt x="1126" y="711"/>
                    <a:pt x="1159" y="668"/>
                    <a:pt x="1159" y="618"/>
                  </a:cubicBezTo>
                  <a:cubicBezTo>
                    <a:pt x="1159" y="425"/>
                    <a:pt x="1159" y="425"/>
                    <a:pt x="1159" y="425"/>
                  </a:cubicBezTo>
                  <a:cubicBezTo>
                    <a:pt x="1159" y="374"/>
                    <a:pt x="1126" y="332"/>
                    <a:pt x="1081" y="316"/>
                  </a:cubicBezTo>
                  <a:close/>
                  <a:moveTo>
                    <a:pt x="1081" y="618"/>
                  </a:moveTo>
                  <a:cubicBezTo>
                    <a:pt x="1081" y="639"/>
                    <a:pt x="1064" y="657"/>
                    <a:pt x="1043" y="657"/>
                  </a:cubicBezTo>
                  <a:cubicBezTo>
                    <a:pt x="1004" y="657"/>
                    <a:pt x="1004" y="657"/>
                    <a:pt x="1004" y="657"/>
                  </a:cubicBezTo>
                  <a:cubicBezTo>
                    <a:pt x="1004" y="978"/>
                    <a:pt x="1004" y="978"/>
                    <a:pt x="1004" y="978"/>
                  </a:cubicBezTo>
                  <a:cubicBezTo>
                    <a:pt x="1004" y="1035"/>
                    <a:pt x="961" y="1081"/>
                    <a:pt x="908" y="1081"/>
                  </a:cubicBezTo>
                  <a:cubicBezTo>
                    <a:pt x="855" y="1081"/>
                    <a:pt x="811" y="1035"/>
                    <a:pt x="811" y="978"/>
                  </a:cubicBezTo>
                  <a:cubicBezTo>
                    <a:pt x="811" y="965"/>
                    <a:pt x="811" y="965"/>
                    <a:pt x="811" y="965"/>
                  </a:cubicBezTo>
                  <a:cubicBezTo>
                    <a:pt x="347" y="965"/>
                    <a:pt x="347" y="965"/>
                    <a:pt x="347" y="965"/>
                  </a:cubicBezTo>
                  <a:cubicBezTo>
                    <a:pt x="347" y="978"/>
                    <a:pt x="347" y="978"/>
                    <a:pt x="347" y="978"/>
                  </a:cubicBezTo>
                  <a:cubicBezTo>
                    <a:pt x="347" y="1035"/>
                    <a:pt x="304" y="1081"/>
                    <a:pt x="251" y="1081"/>
                  </a:cubicBezTo>
                  <a:cubicBezTo>
                    <a:pt x="198" y="1081"/>
                    <a:pt x="155" y="1035"/>
                    <a:pt x="155" y="978"/>
                  </a:cubicBezTo>
                  <a:cubicBezTo>
                    <a:pt x="155" y="657"/>
                    <a:pt x="155" y="657"/>
                    <a:pt x="155" y="657"/>
                  </a:cubicBezTo>
                  <a:cubicBezTo>
                    <a:pt x="116" y="657"/>
                    <a:pt x="116" y="657"/>
                    <a:pt x="116" y="657"/>
                  </a:cubicBezTo>
                  <a:cubicBezTo>
                    <a:pt x="94" y="657"/>
                    <a:pt x="77" y="639"/>
                    <a:pt x="77" y="618"/>
                  </a:cubicBezTo>
                  <a:cubicBezTo>
                    <a:pt x="77" y="425"/>
                    <a:pt x="77" y="425"/>
                    <a:pt x="77" y="425"/>
                  </a:cubicBezTo>
                  <a:cubicBezTo>
                    <a:pt x="77" y="403"/>
                    <a:pt x="94" y="386"/>
                    <a:pt x="116" y="386"/>
                  </a:cubicBezTo>
                  <a:cubicBezTo>
                    <a:pt x="154" y="386"/>
                    <a:pt x="154" y="386"/>
                    <a:pt x="154" y="386"/>
                  </a:cubicBezTo>
                  <a:cubicBezTo>
                    <a:pt x="154" y="270"/>
                    <a:pt x="154" y="270"/>
                    <a:pt x="154" y="270"/>
                  </a:cubicBezTo>
                  <a:cubicBezTo>
                    <a:pt x="154" y="193"/>
                    <a:pt x="193" y="155"/>
                    <a:pt x="270" y="155"/>
                  </a:cubicBezTo>
                  <a:cubicBezTo>
                    <a:pt x="348" y="155"/>
                    <a:pt x="811" y="155"/>
                    <a:pt x="888" y="155"/>
                  </a:cubicBezTo>
                  <a:cubicBezTo>
                    <a:pt x="965" y="155"/>
                    <a:pt x="1004" y="193"/>
                    <a:pt x="1004" y="270"/>
                  </a:cubicBezTo>
                  <a:cubicBezTo>
                    <a:pt x="1004" y="386"/>
                    <a:pt x="1004" y="386"/>
                    <a:pt x="1004" y="386"/>
                  </a:cubicBezTo>
                  <a:cubicBezTo>
                    <a:pt x="1043" y="386"/>
                    <a:pt x="1043" y="386"/>
                    <a:pt x="1043" y="386"/>
                  </a:cubicBezTo>
                  <a:cubicBezTo>
                    <a:pt x="1064" y="386"/>
                    <a:pt x="1081" y="403"/>
                    <a:pt x="1081" y="425"/>
                  </a:cubicBezTo>
                  <a:lnTo>
                    <a:pt x="1081" y="6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25"/>
            <p:cNvSpPr>
              <a:spLocks noEditPoints="1"/>
            </p:cNvSpPr>
            <p:nvPr/>
          </p:nvSpPr>
          <p:spPr bwMode="auto">
            <a:xfrm>
              <a:off x="2287202" y="-975838"/>
              <a:ext cx="1241425" cy="588963"/>
            </a:xfrm>
            <a:custGeom>
              <a:avLst/>
              <a:gdLst>
                <a:gd name="T0" fmla="*/ 638 w 734"/>
                <a:gd name="T1" fmla="*/ 0 h 348"/>
                <a:gd name="T2" fmla="*/ 97 w 734"/>
                <a:gd name="T3" fmla="*/ 0 h 348"/>
                <a:gd name="T4" fmla="*/ 0 w 734"/>
                <a:gd name="T5" fmla="*/ 97 h 348"/>
                <a:gd name="T6" fmla="*/ 0 w 734"/>
                <a:gd name="T7" fmla="*/ 251 h 348"/>
                <a:gd name="T8" fmla="*/ 97 w 734"/>
                <a:gd name="T9" fmla="*/ 348 h 348"/>
                <a:gd name="T10" fmla="*/ 638 w 734"/>
                <a:gd name="T11" fmla="*/ 348 h 348"/>
                <a:gd name="T12" fmla="*/ 734 w 734"/>
                <a:gd name="T13" fmla="*/ 251 h 348"/>
                <a:gd name="T14" fmla="*/ 734 w 734"/>
                <a:gd name="T15" fmla="*/ 97 h 348"/>
                <a:gd name="T16" fmla="*/ 638 w 734"/>
                <a:gd name="T17" fmla="*/ 0 h 348"/>
                <a:gd name="T18" fmla="*/ 696 w 734"/>
                <a:gd name="T19" fmla="*/ 251 h 348"/>
                <a:gd name="T20" fmla="*/ 638 w 734"/>
                <a:gd name="T21" fmla="*/ 309 h 348"/>
                <a:gd name="T22" fmla="*/ 97 w 734"/>
                <a:gd name="T23" fmla="*/ 309 h 348"/>
                <a:gd name="T24" fmla="*/ 39 w 734"/>
                <a:gd name="T25" fmla="*/ 251 h 348"/>
                <a:gd name="T26" fmla="*/ 39 w 734"/>
                <a:gd name="T27" fmla="*/ 97 h 348"/>
                <a:gd name="T28" fmla="*/ 97 w 734"/>
                <a:gd name="T29" fmla="*/ 39 h 348"/>
                <a:gd name="T30" fmla="*/ 638 w 734"/>
                <a:gd name="T31" fmla="*/ 39 h 348"/>
                <a:gd name="T32" fmla="*/ 696 w 734"/>
                <a:gd name="T33" fmla="*/ 97 h 348"/>
                <a:gd name="T34" fmla="*/ 696 w 734"/>
                <a:gd name="T35" fmla="*/ 251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4" h="348">
                  <a:moveTo>
                    <a:pt x="638" y="0"/>
                  </a:moveTo>
                  <a:cubicBezTo>
                    <a:pt x="97" y="0"/>
                    <a:pt x="97" y="0"/>
                    <a:pt x="97" y="0"/>
                  </a:cubicBezTo>
                  <a:cubicBezTo>
                    <a:pt x="44" y="0"/>
                    <a:pt x="0" y="44"/>
                    <a:pt x="0" y="97"/>
                  </a:cubicBezTo>
                  <a:cubicBezTo>
                    <a:pt x="0" y="251"/>
                    <a:pt x="0" y="251"/>
                    <a:pt x="0" y="251"/>
                  </a:cubicBezTo>
                  <a:cubicBezTo>
                    <a:pt x="0" y="305"/>
                    <a:pt x="44" y="348"/>
                    <a:pt x="97" y="348"/>
                  </a:cubicBezTo>
                  <a:cubicBezTo>
                    <a:pt x="638" y="348"/>
                    <a:pt x="638" y="348"/>
                    <a:pt x="638" y="348"/>
                  </a:cubicBezTo>
                  <a:cubicBezTo>
                    <a:pt x="691" y="348"/>
                    <a:pt x="734" y="305"/>
                    <a:pt x="734" y="251"/>
                  </a:cubicBezTo>
                  <a:cubicBezTo>
                    <a:pt x="734" y="97"/>
                    <a:pt x="734" y="97"/>
                    <a:pt x="734" y="97"/>
                  </a:cubicBezTo>
                  <a:cubicBezTo>
                    <a:pt x="734" y="44"/>
                    <a:pt x="691" y="0"/>
                    <a:pt x="638" y="0"/>
                  </a:cubicBezTo>
                  <a:close/>
                  <a:moveTo>
                    <a:pt x="696" y="251"/>
                  </a:moveTo>
                  <a:cubicBezTo>
                    <a:pt x="696" y="283"/>
                    <a:pt x="670" y="309"/>
                    <a:pt x="638" y="309"/>
                  </a:cubicBezTo>
                  <a:cubicBezTo>
                    <a:pt x="97" y="309"/>
                    <a:pt x="97" y="309"/>
                    <a:pt x="97" y="309"/>
                  </a:cubicBezTo>
                  <a:cubicBezTo>
                    <a:pt x="65" y="309"/>
                    <a:pt x="39" y="283"/>
                    <a:pt x="39" y="251"/>
                  </a:cubicBezTo>
                  <a:cubicBezTo>
                    <a:pt x="39" y="97"/>
                    <a:pt x="39" y="97"/>
                    <a:pt x="39" y="97"/>
                  </a:cubicBezTo>
                  <a:cubicBezTo>
                    <a:pt x="39" y="65"/>
                    <a:pt x="65" y="39"/>
                    <a:pt x="97" y="39"/>
                  </a:cubicBezTo>
                  <a:cubicBezTo>
                    <a:pt x="638" y="39"/>
                    <a:pt x="638" y="39"/>
                    <a:pt x="638" y="39"/>
                  </a:cubicBezTo>
                  <a:cubicBezTo>
                    <a:pt x="670" y="39"/>
                    <a:pt x="696" y="65"/>
                    <a:pt x="696" y="97"/>
                  </a:cubicBezTo>
                  <a:lnTo>
                    <a:pt x="696" y="25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3" name="Rectangle 36"/>
          <p:cNvSpPr>
            <a:spLocks noChangeArrowheads="1"/>
          </p:cNvSpPr>
          <p:nvPr/>
        </p:nvSpPr>
        <p:spPr bwMode="auto">
          <a:xfrm>
            <a:off x="1245487" y="4975090"/>
            <a:ext cx="44450" cy="48260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Freeform 37"/>
          <p:cNvSpPr>
            <a:spLocks/>
          </p:cNvSpPr>
          <p:nvPr/>
        </p:nvSpPr>
        <p:spPr bwMode="auto">
          <a:xfrm>
            <a:off x="1416937" y="4819515"/>
            <a:ext cx="541338" cy="541338"/>
          </a:xfrm>
          <a:custGeom>
            <a:avLst/>
            <a:gdLst>
              <a:gd name="T0" fmla="*/ 320 w 341"/>
              <a:gd name="T1" fmla="*/ 341 h 341"/>
              <a:gd name="T2" fmla="*/ 0 w 341"/>
              <a:gd name="T3" fmla="*/ 21 h 341"/>
              <a:gd name="T4" fmla="*/ 19 w 341"/>
              <a:gd name="T5" fmla="*/ 0 h 341"/>
              <a:gd name="T6" fmla="*/ 341 w 341"/>
              <a:gd name="T7" fmla="*/ 322 h 341"/>
              <a:gd name="T8" fmla="*/ 320 w 341"/>
              <a:gd name="T9" fmla="*/ 341 h 341"/>
            </a:gdLst>
            <a:ahLst/>
            <a:cxnLst>
              <a:cxn ang="0">
                <a:pos x="T0" y="T1"/>
              </a:cxn>
              <a:cxn ang="0">
                <a:pos x="T2" y="T3"/>
              </a:cxn>
              <a:cxn ang="0">
                <a:pos x="T4" y="T5"/>
              </a:cxn>
              <a:cxn ang="0">
                <a:pos x="T6" y="T7"/>
              </a:cxn>
              <a:cxn ang="0">
                <a:pos x="T8" y="T9"/>
              </a:cxn>
            </a:cxnLst>
            <a:rect l="0" t="0" r="r" b="b"/>
            <a:pathLst>
              <a:path w="341" h="341">
                <a:moveTo>
                  <a:pt x="320" y="341"/>
                </a:moveTo>
                <a:lnTo>
                  <a:pt x="0" y="21"/>
                </a:lnTo>
                <a:lnTo>
                  <a:pt x="19" y="0"/>
                </a:lnTo>
                <a:lnTo>
                  <a:pt x="341" y="322"/>
                </a:lnTo>
                <a:lnTo>
                  <a:pt x="320" y="341"/>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5" name="Rectangle 38"/>
          <p:cNvSpPr>
            <a:spLocks noChangeArrowheads="1"/>
          </p:cNvSpPr>
          <p:nvPr/>
        </p:nvSpPr>
        <p:spPr bwMode="auto">
          <a:xfrm>
            <a:off x="1324862" y="4606790"/>
            <a:ext cx="1052513" cy="4445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Freeform 39"/>
          <p:cNvSpPr>
            <a:spLocks/>
          </p:cNvSpPr>
          <p:nvPr/>
        </p:nvSpPr>
        <p:spPr bwMode="auto">
          <a:xfrm>
            <a:off x="1402649" y="3414577"/>
            <a:ext cx="1054100" cy="1055688"/>
          </a:xfrm>
          <a:custGeom>
            <a:avLst/>
            <a:gdLst>
              <a:gd name="T0" fmla="*/ 644 w 664"/>
              <a:gd name="T1" fmla="*/ 665 h 665"/>
              <a:gd name="T2" fmla="*/ 0 w 664"/>
              <a:gd name="T3" fmla="*/ 20 h 665"/>
              <a:gd name="T4" fmla="*/ 20 w 664"/>
              <a:gd name="T5" fmla="*/ 0 h 665"/>
              <a:gd name="T6" fmla="*/ 664 w 664"/>
              <a:gd name="T7" fmla="*/ 646 h 665"/>
              <a:gd name="T8" fmla="*/ 644 w 664"/>
              <a:gd name="T9" fmla="*/ 665 h 665"/>
            </a:gdLst>
            <a:ahLst/>
            <a:cxnLst>
              <a:cxn ang="0">
                <a:pos x="T0" y="T1"/>
              </a:cxn>
              <a:cxn ang="0">
                <a:pos x="T2" y="T3"/>
              </a:cxn>
              <a:cxn ang="0">
                <a:pos x="T4" y="T5"/>
              </a:cxn>
              <a:cxn ang="0">
                <a:pos x="T6" y="T7"/>
              </a:cxn>
              <a:cxn ang="0">
                <a:pos x="T8" y="T9"/>
              </a:cxn>
            </a:cxnLst>
            <a:rect l="0" t="0" r="r" b="b"/>
            <a:pathLst>
              <a:path w="664" h="665">
                <a:moveTo>
                  <a:pt x="644" y="665"/>
                </a:moveTo>
                <a:lnTo>
                  <a:pt x="0" y="20"/>
                </a:lnTo>
                <a:lnTo>
                  <a:pt x="20" y="0"/>
                </a:lnTo>
                <a:lnTo>
                  <a:pt x="664" y="646"/>
                </a:lnTo>
                <a:lnTo>
                  <a:pt x="644" y="66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Freeform 40"/>
          <p:cNvSpPr>
            <a:spLocks/>
          </p:cNvSpPr>
          <p:nvPr/>
        </p:nvSpPr>
        <p:spPr bwMode="auto">
          <a:xfrm>
            <a:off x="1607437" y="2470015"/>
            <a:ext cx="604838" cy="909638"/>
          </a:xfrm>
          <a:custGeom>
            <a:avLst/>
            <a:gdLst>
              <a:gd name="T0" fmla="*/ 23 w 381"/>
              <a:gd name="T1" fmla="*/ 573 h 573"/>
              <a:gd name="T2" fmla="*/ 0 w 381"/>
              <a:gd name="T3" fmla="*/ 558 h 573"/>
              <a:gd name="T4" fmla="*/ 359 w 381"/>
              <a:gd name="T5" fmla="*/ 0 h 573"/>
              <a:gd name="T6" fmla="*/ 381 w 381"/>
              <a:gd name="T7" fmla="*/ 15 h 573"/>
              <a:gd name="T8" fmla="*/ 23 w 381"/>
              <a:gd name="T9" fmla="*/ 573 h 573"/>
            </a:gdLst>
            <a:ahLst/>
            <a:cxnLst>
              <a:cxn ang="0">
                <a:pos x="T0" y="T1"/>
              </a:cxn>
              <a:cxn ang="0">
                <a:pos x="T2" y="T3"/>
              </a:cxn>
              <a:cxn ang="0">
                <a:pos x="T4" y="T5"/>
              </a:cxn>
              <a:cxn ang="0">
                <a:pos x="T6" y="T7"/>
              </a:cxn>
              <a:cxn ang="0">
                <a:pos x="T8" y="T9"/>
              </a:cxn>
            </a:cxnLst>
            <a:rect l="0" t="0" r="r" b="b"/>
            <a:pathLst>
              <a:path w="381" h="573">
                <a:moveTo>
                  <a:pt x="23" y="573"/>
                </a:moveTo>
                <a:lnTo>
                  <a:pt x="0" y="558"/>
                </a:lnTo>
                <a:lnTo>
                  <a:pt x="359" y="0"/>
                </a:lnTo>
                <a:lnTo>
                  <a:pt x="381" y="15"/>
                </a:lnTo>
                <a:lnTo>
                  <a:pt x="23" y="57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8" name="Freeform 41"/>
          <p:cNvSpPr>
            <a:spLocks/>
          </p:cNvSpPr>
          <p:nvPr/>
        </p:nvSpPr>
        <p:spPr bwMode="auto">
          <a:xfrm>
            <a:off x="1424874" y="2157277"/>
            <a:ext cx="779463" cy="344488"/>
          </a:xfrm>
          <a:custGeom>
            <a:avLst/>
            <a:gdLst>
              <a:gd name="T0" fmla="*/ 480 w 491"/>
              <a:gd name="T1" fmla="*/ 217 h 217"/>
              <a:gd name="T2" fmla="*/ 0 w 491"/>
              <a:gd name="T3" fmla="*/ 25 h 217"/>
              <a:gd name="T4" fmla="*/ 10 w 491"/>
              <a:gd name="T5" fmla="*/ 0 h 217"/>
              <a:gd name="T6" fmla="*/ 491 w 491"/>
              <a:gd name="T7" fmla="*/ 191 h 217"/>
              <a:gd name="T8" fmla="*/ 480 w 491"/>
              <a:gd name="T9" fmla="*/ 217 h 217"/>
            </a:gdLst>
            <a:ahLst/>
            <a:cxnLst>
              <a:cxn ang="0">
                <a:pos x="T0" y="T1"/>
              </a:cxn>
              <a:cxn ang="0">
                <a:pos x="T2" y="T3"/>
              </a:cxn>
              <a:cxn ang="0">
                <a:pos x="T4" y="T5"/>
              </a:cxn>
              <a:cxn ang="0">
                <a:pos x="T6" y="T7"/>
              </a:cxn>
              <a:cxn ang="0">
                <a:pos x="T8" y="T9"/>
              </a:cxn>
            </a:cxnLst>
            <a:rect l="0" t="0" r="r" b="b"/>
            <a:pathLst>
              <a:path w="491" h="217">
                <a:moveTo>
                  <a:pt x="480" y="217"/>
                </a:moveTo>
                <a:lnTo>
                  <a:pt x="0" y="25"/>
                </a:lnTo>
                <a:lnTo>
                  <a:pt x="10" y="0"/>
                </a:lnTo>
                <a:lnTo>
                  <a:pt x="491" y="191"/>
                </a:lnTo>
                <a:lnTo>
                  <a:pt x="480" y="217"/>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49" name="Freeform 42"/>
          <p:cNvSpPr>
            <a:spLocks/>
          </p:cNvSpPr>
          <p:nvPr/>
        </p:nvSpPr>
        <p:spPr bwMode="auto">
          <a:xfrm>
            <a:off x="2445637" y="4589327"/>
            <a:ext cx="784225" cy="785813"/>
          </a:xfrm>
          <a:custGeom>
            <a:avLst/>
            <a:gdLst>
              <a:gd name="T0" fmla="*/ 474 w 494"/>
              <a:gd name="T1" fmla="*/ 495 h 495"/>
              <a:gd name="T2" fmla="*/ 0 w 494"/>
              <a:gd name="T3" fmla="*/ 19 h 495"/>
              <a:gd name="T4" fmla="*/ 19 w 494"/>
              <a:gd name="T5" fmla="*/ 0 h 495"/>
              <a:gd name="T6" fmla="*/ 494 w 494"/>
              <a:gd name="T7" fmla="*/ 474 h 495"/>
              <a:gd name="T8" fmla="*/ 474 w 494"/>
              <a:gd name="T9" fmla="*/ 495 h 495"/>
            </a:gdLst>
            <a:ahLst/>
            <a:cxnLst>
              <a:cxn ang="0">
                <a:pos x="T0" y="T1"/>
              </a:cxn>
              <a:cxn ang="0">
                <a:pos x="T2" y="T3"/>
              </a:cxn>
              <a:cxn ang="0">
                <a:pos x="T4" y="T5"/>
              </a:cxn>
              <a:cxn ang="0">
                <a:pos x="T6" y="T7"/>
              </a:cxn>
              <a:cxn ang="0">
                <a:pos x="T8" y="T9"/>
              </a:cxn>
            </a:cxnLst>
            <a:rect l="0" t="0" r="r" b="b"/>
            <a:pathLst>
              <a:path w="494" h="495">
                <a:moveTo>
                  <a:pt x="474" y="495"/>
                </a:moveTo>
                <a:lnTo>
                  <a:pt x="0" y="19"/>
                </a:lnTo>
                <a:lnTo>
                  <a:pt x="19" y="0"/>
                </a:lnTo>
                <a:lnTo>
                  <a:pt x="494" y="474"/>
                </a:lnTo>
                <a:lnTo>
                  <a:pt x="474" y="49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0" name="Rectangle 43"/>
          <p:cNvSpPr>
            <a:spLocks noChangeArrowheads="1"/>
          </p:cNvSpPr>
          <p:nvPr/>
        </p:nvSpPr>
        <p:spPr bwMode="auto">
          <a:xfrm>
            <a:off x="2534537" y="4370252"/>
            <a:ext cx="992188" cy="4286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1" name="Rectangle 44"/>
          <p:cNvSpPr>
            <a:spLocks noChangeArrowheads="1"/>
          </p:cNvSpPr>
          <p:nvPr/>
        </p:nvSpPr>
        <p:spPr bwMode="auto">
          <a:xfrm>
            <a:off x="3123499" y="5440227"/>
            <a:ext cx="1139825" cy="4445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2" name="Freeform 45"/>
          <p:cNvSpPr>
            <a:spLocks/>
          </p:cNvSpPr>
          <p:nvPr/>
        </p:nvSpPr>
        <p:spPr bwMode="auto">
          <a:xfrm>
            <a:off x="3204462" y="5538652"/>
            <a:ext cx="887413" cy="481013"/>
          </a:xfrm>
          <a:custGeom>
            <a:avLst/>
            <a:gdLst>
              <a:gd name="T0" fmla="*/ 547 w 559"/>
              <a:gd name="T1" fmla="*/ 303 h 303"/>
              <a:gd name="T2" fmla="*/ 0 w 559"/>
              <a:gd name="T3" fmla="*/ 24 h 303"/>
              <a:gd name="T4" fmla="*/ 12 w 559"/>
              <a:gd name="T5" fmla="*/ 0 h 303"/>
              <a:gd name="T6" fmla="*/ 559 w 559"/>
              <a:gd name="T7" fmla="*/ 278 h 303"/>
              <a:gd name="T8" fmla="*/ 547 w 559"/>
              <a:gd name="T9" fmla="*/ 303 h 303"/>
            </a:gdLst>
            <a:ahLst/>
            <a:cxnLst>
              <a:cxn ang="0">
                <a:pos x="T0" y="T1"/>
              </a:cxn>
              <a:cxn ang="0">
                <a:pos x="T2" y="T3"/>
              </a:cxn>
              <a:cxn ang="0">
                <a:pos x="T4" y="T5"/>
              </a:cxn>
              <a:cxn ang="0">
                <a:pos x="T6" y="T7"/>
              </a:cxn>
              <a:cxn ang="0">
                <a:pos x="T8" y="T9"/>
              </a:cxn>
            </a:cxnLst>
            <a:rect l="0" t="0" r="r" b="b"/>
            <a:pathLst>
              <a:path w="559" h="303">
                <a:moveTo>
                  <a:pt x="547" y="303"/>
                </a:moveTo>
                <a:lnTo>
                  <a:pt x="0" y="24"/>
                </a:lnTo>
                <a:lnTo>
                  <a:pt x="12" y="0"/>
                </a:lnTo>
                <a:lnTo>
                  <a:pt x="559" y="278"/>
                </a:lnTo>
                <a:lnTo>
                  <a:pt x="547" y="303"/>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3" name="Freeform 46"/>
          <p:cNvSpPr>
            <a:spLocks/>
          </p:cNvSpPr>
          <p:nvPr/>
        </p:nvSpPr>
        <p:spPr bwMode="auto">
          <a:xfrm>
            <a:off x="2421824" y="3486015"/>
            <a:ext cx="411163" cy="976313"/>
          </a:xfrm>
          <a:custGeom>
            <a:avLst/>
            <a:gdLst>
              <a:gd name="T0" fmla="*/ 24 w 259"/>
              <a:gd name="T1" fmla="*/ 615 h 615"/>
              <a:gd name="T2" fmla="*/ 0 w 259"/>
              <a:gd name="T3" fmla="*/ 605 h 615"/>
              <a:gd name="T4" fmla="*/ 233 w 259"/>
              <a:gd name="T5" fmla="*/ 0 h 615"/>
              <a:gd name="T6" fmla="*/ 259 w 259"/>
              <a:gd name="T7" fmla="*/ 11 h 615"/>
              <a:gd name="T8" fmla="*/ 24 w 259"/>
              <a:gd name="T9" fmla="*/ 615 h 615"/>
            </a:gdLst>
            <a:ahLst/>
            <a:cxnLst>
              <a:cxn ang="0">
                <a:pos x="T0" y="T1"/>
              </a:cxn>
              <a:cxn ang="0">
                <a:pos x="T2" y="T3"/>
              </a:cxn>
              <a:cxn ang="0">
                <a:pos x="T4" y="T5"/>
              </a:cxn>
              <a:cxn ang="0">
                <a:pos x="T6" y="T7"/>
              </a:cxn>
              <a:cxn ang="0">
                <a:pos x="T8" y="T9"/>
              </a:cxn>
            </a:cxnLst>
            <a:rect l="0" t="0" r="r" b="b"/>
            <a:pathLst>
              <a:path w="259" h="615">
                <a:moveTo>
                  <a:pt x="24" y="615"/>
                </a:moveTo>
                <a:lnTo>
                  <a:pt x="0" y="605"/>
                </a:lnTo>
                <a:lnTo>
                  <a:pt x="233" y="0"/>
                </a:lnTo>
                <a:lnTo>
                  <a:pt x="259" y="11"/>
                </a:lnTo>
                <a:lnTo>
                  <a:pt x="24" y="615"/>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Freeform 29"/>
          <p:cNvSpPr>
            <a:spLocks/>
          </p:cNvSpPr>
          <p:nvPr/>
        </p:nvSpPr>
        <p:spPr bwMode="auto">
          <a:xfrm>
            <a:off x="1077212" y="5260840"/>
            <a:ext cx="404813" cy="406400"/>
          </a:xfrm>
          <a:custGeom>
            <a:avLst/>
            <a:gdLst>
              <a:gd name="T0" fmla="*/ 165 w 185"/>
              <a:gd name="T1" fmla="*/ 56 h 185"/>
              <a:gd name="T2" fmla="*/ 129 w 185"/>
              <a:gd name="T3" fmla="*/ 165 h 185"/>
              <a:gd name="T4" fmla="*/ 20 w 185"/>
              <a:gd name="T5" fmla="*/ 129 h 185"/>
              <a:gd name="T6" fmla="*/ 56 w 185"/>
              <a:gd name="T7" fmla="*/ 20 h 185"/>
              <a:gd name="T8" fmla="*/ 165 w 185"/>
              <a:gd name="T9" fmla="*/ 56 h 185"/>
            </a:gdLst>
            <a:ahLst/>
            <a:cxnLst>
              <a:cxn ang="0">
                <a:pos x="T0" y="T1"/>
              </a:cxn>
              <a:cxn ang="0">
                <a:pos x="T2" y="T3"/>
              </a:cxn>
              <a:cxn ang="0">
                <a:pos x="T4" y="T5"/>
              </a:cxn>
              <a:cxn ang="0">
                <a:pos x="T6" y="T7"/>
              </a:cxn>
              <a:cxn ang="0">
                <a:pos x="T8" y="T9"/>
              </a:cxn>
            </a:cxnLst>
            <a:rect l="0" t="0" r="r" b="b"/>
            <a:pathLst>
              <a:path w="185" h="185">
                <a:moveTo>
                  <a:pt x="165" y="56"/>
                </a:moveTo>
                <a:cubicBezTo>
                  <a:pt x="185" y="96"/>
                  <a:pt x="169" y="145"/>
                  <a:pt x="129" y="165"/>
                </a:cubicBezTo>
                <a:cubicBezTo>
                  <a:pt x="89" y="185"/>
                  <a:pt x="40" y="169"/>
                  <a:pt x="20" y="129"/>
                </a:cubicBezTo>
                <a:cubicBezTo>
                  <a:pt x="0" y="89"/>
                  <a:pt x="16" y="40"/>
                  <a:pt x="56" y="20"/>
                </a:cubicBezTo>
                <a:cubicBezTo>
                  <a:pt x="96" y="0"/>
                  <a:pt x="145" y="16"/>
                  <a:pt x="165" y="5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Freeform 32"/>
          <p:cNvSpPr>
            <a:spLocks/>
          </p:cNvSpPr>
          <p:nvPr/>
        </p:nvSpPr>
        <p:spPr bwMode="auto">
          <a:xfrm>
            <a:off x="3048887" y="3957502"/>
            <a:ext cx="950913" cy="952500"/>
          </a:xfrm>
          <a:custGeom>
            <a:avLst/>
            <a:gdLst>
              <a:gd name="T0" fmla="*/ 387 w 434"/>
              <a:gd name="T1" fmla="*/ 131 h 434"/>
              <a:gd name="T2" fmla="*/ 303 w 434"/>
              <a:gd name="T3" fmla="*/ 387 h 434"/>
              <a:gd name="T4" fmla="*/ 47 w 434"/>
              <a:gd name="T5" fmla="*/ 303 h 434"/>
              <a:gd name="T6" fmla="*/ 131 w 434"/>
              <a:gd name="T7" fmla="*/ 47 h 434"/>
              <a:gd name="T8" fmla="*/ 387 w 434"/>
              <a:gd name="T9" fmla="*/ 131 h 434"/>
            </a:gdLst>
            <a:ahLst/>
            <a:cxnLst>
              <a:cxn ang="0">
                <a:pos x="T0" y="T1"/>
              </a:cxn>
              <a:cxn ang="0">
                <a:pos x="T2" y="T3"/>
              </a:cxn>
              <a:cxn ang="0">
                <a:pos x="T4" y="T5"/>
              </a:cxn>
              <a:cxn ang="0">
                <a:pos x="T6" y="T7"/>
              </a:cxn>
              <a:cxn ang="0">
                <a:pos x="T8" y="T9"/>
              </a:cxn>
            </a:cxnLst>
            <a:rect l="0" t="0" r="r" b="b"/>
            <a:pathLst>
              <a:path w="434" h="434">
                <a:moveTo>
                  <a:pt x="387" y="131"/>
                </a:moveTo>
                <a:cubicBezTo>
                  <a:pt x="434" y="225"/>
                  <a:pt x="396" y="340"/>
                  <a:pt x="303" y="387"/>
                </a:cubicBezTo>
                <a:cubicBezTo>
                  <a:pt x="209" y="434"/>
                  <a:pt x="95" y="397"/>
                  <a:pt x="47" y="303"/>
                </a:cubicBezTo>
                <a:cubicBezTo>
                  <a:pt x="0" y="209"/>
                  <a:pt x="38" y="95"/>
                  <a:pt x="131" y="47"/>
                </a:cubicBezTo>
                <a:cubicBezTo>
                  <a:pt x="225" y="0"/>
                  <a:pt x="339" y="38"/>
                  <a:pt x="387" y="13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Freeform 34"/>
          <p:cNvSpPr>
            <a:spLocks/>
          </p:cNvSpPr>
          <p:nvPr/>
        </p:nvSpPr>
        <p:spPr bwMode="auto">
          <a:xfrm>
            <a:off x="3815649" y="5732327"/>
            <a:ext cx="534988" cy="534988"/>
          </a:xfrm>
          <a:custGeom>
            <a:avLst/>
            <a:gdLst>
              <a:gd name="T0" fmla="*/ 217 w 244"/>
              <a:gd name="T1" fmla="*/ 74 h 244"/>
              <a:gd name="T2" fmla="*/ 170 w 244"/>
              <a:gd name="T3" fmla="*/ 218 h 244"/>
              <a:gd name="T4" fmla="*/ 26 w 244"/>
              <a:gd name="T5" fmla="*/ 170 h 244"/>
              <a:gd name="T6" fmla="*/ 74 w 244"/>
              <a:gd name="T7" fmla="*/ 27 h 244"/>
              <a:gd name="T8" fmla="*/ 217 w 244"/>
              <a:gd name="T9" fmla="*/ 74 h 244"/>
            </a:gdLst>
            <a:ahLst/>
            <a:cxnLst>
              <a:cxn ang="0">
                <a:pos x="T0" y="T1"/>
              </a:cxn>
              <a:cxn ang="0">
                <a:pos x="T2" y="T3"/>
              </a:cxn>
              <a:cxn ang="0">
                <a:pos x="T4" y="T5"/>
              </a:cxn>
              <a:cxn ang="0">
                <a:pos x="T6" y="T7"/>
              </a:cxn>
              <a:cxn ang="0">
                <a:pos x="T8" y="T9"/>
              </a:cxn>
            </a:cxnLst>
            <a:rect l="0" t="0" r="r" b="b"/>
            <a:pathLst>
              <a:path w="244" h="244">
                <a:moveTo>
                  <a:pt x="217" y="74"/>
                </a:moveTo>
                <a:cubicBezTo>
                  <a:pt x="244" y="127"/>
                  <a:pt x="222" y="191"/>
                  <a:pt x="170" y="218"/>
                </a:cubicBezTo>
                <a:cubicBezTo>
                  <a:pt x="117" y="244"/>
                  <a:pt x="53" y="223"/>
                  <a:pt x="26" y="170"/>
                </a:cubicBezTo>
                <a:cubicBezTo>
                  <a:pt x="0" y="118"/>
                  <a:pt x="21" y="53"/>
                  <a:pt x="74" y="27"/>
                </a:cubicBezTo>
                <a:cubicBezTo>
                  <a:pt x="126" y="0"/>
                  <a:pt x="190" y="21"/>
                  <a:pt x="217" y="7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Freeform 33"/>
          <p:cNvSpPr>
            <a:spLocks/>
          </p:cNvSpPr>
          <p:nvPr/>
        </p:nvSpPr>
        <p:spPr bwMode="auto">
          <a:xfrm>
            <a:off x="1154999" y="1987415"/>
            <a:ext cx="534988" cy="533400"/>
          </a:xfrm>
          <a:custGeom>
            <a:avLst/>
            <a:gdLst>
              <a:gd name="T0" fmla="*/ 217 w 244"/>
              <a:gd name="T1" fmla="*/ 73 h 243"/>
              <a:gd name="T2" fmla="*/ 170 w 244"/>
              <a:gd name="T3" fmla="*/ 217 h 243"/>
              <a:gd name="T4" fmla="*/ 26 w 244"/>
              <a:gd name="T5" fmla="*/ 170 h 243"/>
              <a:gd name="T6" fmla="*/ 74 w 244"/>
              <a:gd name="T7" fmla="*/ 26 h 243"/>
              <a:gd name="T8" fmla="*/ 217 w 244"/>
              <a:gd name="T9" fmla="*/ 73 h 243"/>
            </a:gdLst>
            <a:ahLst/>
            <a:cxnLst>
              <a:cxn ang="0">
                <a:pos x="T0" y="T1"/>
              </a:cxn>
              <a:cxn ang="0">
                <a:pos x="T2" y="T3"/>
              </a:cxn>
              <a:cxn ang="0">
                <a:pos x="T4" y="T5"/>
              </a:cxn>
              <a:cxn ang="0">
                <a:pos x="T6" y="T7"/>
              </a:cxn>
              <a:cxn ang="0">
                <a:pos x="T8" y="T9"/>
              </a:cxn>
            </a:cxnLst>
            <a:rect l="0" t="0" r="r" b="b"/>
            <a:pathLst>
              <a:path w="244" h="243">
                <a:moveTo>
                  <a:pt x="217" y="73"/>
                </a:moveTo>
                <a:cubicBezTo>
                  <a:pt x="244" y="126"/>
                  <a:pt x="222" y="190"/>
                  <a:pt x="170" y="217"/>
                </a:cubicBezTo>
                <a:cubicBezTo>
                  <a:pt x="117" y="243"/>
                  <a:pt x="53" y="222"/>
                  <a:pt x="26" y="170"/>
                </a:cubicBezTo>
                <a:cubicBezTo>
                  <a:pt x="0" y="117"/>
                  <a:pt x="21" y="53"/>
                  <a:pt x="74" y="26"/>
                </a:cubicBezTo>
                <a:cubicBezTo>
                  <a:pt x="126" y="0"/>
                  <a:pt x="190" y="21"/>
                  <a:pt x="217"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26"/>
          <p:cNvSpPr>
            <a:spLocks/>
          </p:cNvSpPr>
          <p:nvPr/>
        </p:nvSpPr>
        <p:spPr bwMode="auto">
          <a:xfrm>
            <a:off x="1539174" y="5048115"/>
            <a:ext cx="701675" cy="700088"/>
          </a:xfrm>
          <a:custGeom>
            <a:avLst/>
            <a:gdLst>
              <a:gd name="T0" fmla="*/ 285 w 320"/>
              <a:gd name="T1" fmla="*/ 96 h 319"/>
              <a:gd name="T2" fmla="*/ 223 w 320"/>
              <a:gd name="T3" fmla="*/ 284 h 319"/>
              <a:gd name="T4" fmla="*/ 35 w 320"/>
              <a:gd name="T5" fmla="*/ 223 h 319"/>
              <a:gd name="T6" fmla="*/ 97 w 320"/>
              <a:gd name="T7" fmla="*/ 34 h 319"/>
              <a:gd name="T8" fmla="*/ 285 w 320"/>
              <a:gd name="T9" fmla="*/ 96 h 319"/>
            </a:gdLst>
            <a:ahLst/>
            <a:cxnLst>
              <a:cxn ang="0">
                <a:pos x="T0" y="T1"/>
              </a:cxn>
              <a:cxn ang="0">
                <a:pos x="T2" y="T3"/>
              </a:cxn>
              <a:cxn ang="0">
                <a:pos x="T4" y="T5"/>
              </a:cxn>
              <a:cxn ang="0">
                <a:pos x="T6" y="T7"/>
              </a:cxn>
              <a:cxn ang="0">
                <a:pos x="T8" y="T9"/>
              </a:cxn>
            </a:cxnLst>
            <a:rect l="0" t="0" r="r" b="b"/>
            <a:pathLst>
              <a:path w="320" h="319">
                <a:moveTo>
                  <a:pt x="285" y="96"/>
                </a:moveTo>
                <a:cubicBezTo>
                  <a:pt x="320" y="165"/>
                  <a:pt x="292" y="250"/>
                  <a:pt x="223" y="284"/>
                </a:cubicBezTo>
                <a:cubicBezTo>
                  <a:pt x="154" y="319"/>
                  <a:pt x="70" y="292"/>
                  <a:pt x="35" y="223"/>
                </a:cubicBezTo>
                <a:cubicBezTo>
                  <a:pt x="0" y="153"/>
                  <a:pt x="28" y="69"/>
                  <a:pt x="97" y="34"/>
                </a:cubicBezTo>
                <a:cubicBezTo>
                  <a:pt x="166" y="0"/>
                  <a:pt x="250" y="27"/>
                  <a:pt x="285" y="9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9" name="Group 158"/>
          <p:cNvGrpSpPr/>
          <p:nvPr/>
        </p:nvGrpSpPr>
        <p:grpSpPr>
          <a:xfrm>
            <a:off x="642237" y="2655752"/>
            <a:ext cx="1550988" cy="1550988"/>
            <a:chOff x="2041526" y="2384425"/>
            <a:chExt cx="1550988" cy="1550988"/>
          </a:xfrm>
        </p:grpSpPr>
        <p:sp>
          <p:nvSpPr>
            <p:cNvPr id="160" name="Freeform 24"/>
            <p:cNvSpPr>
              <a:spLocks/>
            </p:cNvSpPr>
            <p:nvPr/>
          </p:nvSpPr>
          <p:spPr bwMode="auto">
            <a:xfrm>
              <a:off x="2041526" y="2384425"/>
              <a:ext cx="1550988" cy="1550988"/>
            </a:xfrm>
            <a:custGeom>
              <a:avLst/>
              <a:gdLst>
                <a:gd name="T0" fmla="*/ 630 w 707"/>
                <a:gd name="T1" fmla="*/ 214 h 707"/>
                <a:gd name="T2" fmla="*/ 493 w 707"/>
                <a:gd name="T3" fmla="*/ 630 h 707"/>
                <a:gd name="T4" fmla="*/ 77 w 707"/>
                <a:gd name="T5" fmla="*/ 493 h 707"/>
                <a:gd name="T6" fmla="*/ 214 w 707"/>
                <a:gd name="T7" fmla="*/ 77 h 707"/>
                <a:gd name="T8" fmla="*/ 630 w 707"/>
                <a:gd name="T9" fmla="*/ 214 h 707"/>
              </a:gdLst>
              <a:ahLst/>
              <a:cxnLst>
                <a:cxn ang="0">
                  <a:pos x="T0" y="T1"/>
                </a:cxn>
                <a:cxn ang="0">
                  <a:pos x="T2" y="T3"/>
                </a:cxn>
                <a:cxn ang="0">
                  <a:pos x="T4" y="T5"/>
                </a:cxn>
                <a:cxn ang="0">
                  <a:pos x="T6" y="T7"/>
                </a:cxn>
                <a:cxn ang="0">
                  <a:pos x="T8" y="T9"/>
                </a:cxn>
              </a:cxnLst>
              <a:rect l="0" t="0" r="r" b="b"/>
              <a:pathLst>
                <a:path w="707" h="707">
                  <a:moveTo>
                    <a:pt x="630" y="214"/>
                  </a:moveTo>
                  <a:cubicBezTo>
                    <a:pt x="707" y="367"/>
                    <a:pt x="646" y="553"/>
                    <a:pt x="493" y="630"/>
                  </a:cubicBezTo>
                  <a:cubicBezTo>
                    <a:pt x="341" y="707"/>
                    <a:pt x="154" y="646"/>
                    <a:pt x="77" y="493"/>
                  </a:cubicBezTo>
                  <a:cubicBezTo>
                    <a:pt x="0" y="340"/>
                    <a:pt x="61" y="154"/>
                    <a:pt x="214" y="77"/>
                  </a:cubicBezTo>
                  <a:cubicBezTo>
                    <a:pt x="367" y="0"/>
                    <a:pt x="553" y="61"/>
                    <a:pt x="630" y="21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Freeform 20"/>
            <p:cNvSpPr>
              <a:spLocks/>
            </p:cNvSpPr>
            <p:nvPr/>
          </p:nvSpPr>
          <p:spPr bwMode="auto">
            <a:xfrm>
              <a:off x="2476501" y="2852674"/>
              <a:ext cx="713407" cy="581151"/>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62" name="Group 161"/>
          <p:cNvGrpSpPr/>
          <p:nvPr/>
        </p:nvGrpSpPr>
        <p:grpSpPr>
          <a:xfrm>
            <a:off x="2371024" y="3051040"/>
            <a:ext cx="885825" cy="885825"/>
            <a:chOff x="3770313" y="2779713"/>
            <a:chExt cx="885825" cy="885825"/>
          </a:xfrm>
        </p:grpSpPr>
        <p:sp>
          <p:nvSpPr>
            <p:cNvPr id="163" name="Freeform 31"/>
            <p:cNvSpPr>
              <a:spLocks/>
            </p:cNvSpPr>
            <p:nvPr/>
          </p:nvSpPr>
          <p:spPr bwMode="auto">
            <a:xfrm>
              <a:off x="3770313" y="2779713"/>
              <a:ext cx="885825" cy="885825"/>
            </a:xfrm>
            <a:custGeom>
              <a:avLst/>
              <a:gdLst>
                <a:gd name="T0" fmla="*/ 360 w 404"/>
                <a:gd name="T1" fmla="*/ 122 h 404"/>
                <a:gd name="T2" fmla="*/ 281 w 404"/>
                <a:gd name="T3" fmla="*/ 360 h 404"/>
                <a:gd name="T4" fmla="*/ 44 w 404"/>
                <a:gd name="T5" fmla="*/ 282 h 404"/>
                <a:gd name="T6" fmla="*/ 122 w 404"/>
                <a:gd name="T7" fmla="*/ 44 h 404"/>
                <a:gd name="T8" fmla="*/ 360 w 404"/>
                <a:gd name="T9" fmla="*/ 122 h 404"/>
              </a:gdLst>
              <a:ahLst/>
              <a:cxnLst>
                <a:cxn ang="0">
                  <a:pos x="T0" y="T1"/>
                </a:cxn>
                <a:cxn ang="0">
                  <a:pos x="T2" y="T3"/>
                </a:cxn>
                <a:cxn ang="0">
                  <a:pos x="T4" y="T5"/>
                </a:cxn>
                <a:cxn ang="0">
                  <a:pos x="T6" y="T7"/>
                </a:cxn>
                <a:cxn ang="0">
                  <a:pos x="T8" y="T9"/>
                </a:cxn>
              </a:cxnLst>
              <a:rect l="0" t="0" r="r" b="b"/>
              <a:pathLst>
                <a:path w="404" h="404">
                  <a:moveTo>
                    <a:pt x="360" y="122"/>
                  </a:moveTo>
                  <a:cubicBezTo>
                    <a:pt x="404" y="209"/>
                    <a:pt x="369" y="316"/>
                    <a:pt x="281" y="360"/>
                  </a:cubicBezTo>
                  <a:cubicBezTo>
                    <a:pt x="194" y="404"/>
                    <a:pt x="88" y="369"/>
                    <a:pt x="44" y="282"/>
                  </a:cubicBezTo>
                  <a:cubicBezTo>
                    <a:pt x="0" y="194"/>
                    <a:pt x="35" y="88"/>
                    <a:pt x="122" y="44"/>
                  </a:cubicBezTo>
                  <a:cubicBezTo>
                    <a:pt x="209" y="0"/>
                    <a:pt x="316" y="35"/>
                    <a:pt x="360" y="1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4" name="Group 163"/>
            <p:cNvGrpSpPr/>
            <p:nvPr/>
          </p:nvGrpSpPr>
          <p:grpSpPr>
            <a:xfrm>
              <a:off x="4014861" y="2978939"/>
              <a:ext cx="464109" cy="431640"/>
              <a:chOff x="3338513" y="696913"/>
              <a:chExt cx="771525" cy="717550"/>
            </a:xfrm>
            <a:solidFill>
              <a:schemeClr val="bg1"/>
            </a:solidFill>
          </p:grpSpPr>
          <p:sp>
            <p:nvSpPr>
              <p:cNvPr id="165" name="Freeform 23"/>
              <p:cNvSpPr>
                <a:spLocks/>
              </p:cNvSpPr>
              <p:nvPr/>
            </p:nvSpPr>
            <p:spPr bwMode="auto">
              <a:xfrm>
                <a:off x="3586163" y="696913"/>
                <a:ext cx="523875" cy="717550"/>
              </a:xfrm>
              <a:custGeom>
                <a:avLst/>
                <a:gdLst>
                  <a:gd name="T0" fmla="*/ 115 w 125"/>
                  <a:gd name="T1" fmla="*/ 63 h 171"/>
                  <a:gd name="T2" fmla="*/ 69 w 125"/>
                  <a:gd name="T3" fmla="*/ 63 h 171"/>
                  <a:gd name="T4" fmla="*/ 85 w 125"/>
                  <a:gd name="T5" fmla="*/ 32 h 171"/>
                  <a:gd name="T6" fmla="*/ 74 w 125"/>
                  <a:gd name="T7" fmla="*/ 0 h 171"/>
                  <a:gd name="T8" fmla="*/ 61 w 125"/>
                  <a:gd name="T9" fmla="*/ 21 h 171"/>
                  <a:gd name="T10" fmla="*/ 37 w 125"/>
                  <a:gd name="T11" fmla="*/ 53 h 171"/>
                  <a:gd name="T12" fmla="*/ 0 w 125"/>
                  <a:gd name="T13" fmla="*/ 70 h 171"/>
                  <a:gd name="T14" fmla="*/ 0 w 125"/>
                  <a:gd name="T15" fmla="*/ 71 h 171"/>
                  <a:gd name="T16" fmla="*/ 0 w 125"/>
                  <a:gd name="T17" fmla="*/ 148 h 171"/>
                  <a:gd name="T18" fmla="*/ 26 w 125"/>
                  <a:gd name="T19" fmla="*/ 155 h 171"/>
                  <a:gd name="T20" fmla="*/ 76 w 125"/>
                  <a:gd name="T21" fmla="*/ 171 h 171"/>
                  <a:gd name="T22" fmla="*/ 91 w 125"/>
                  <a:gd name="T23" fmla="*/ 147 h 171"/>
                  <a:gd name="T24" fmla="*/ 103 w 125"/>
                  <a:gd name="T25" fmla="*/ 121 h 171"/>
                  <a:gd name="T26" fmla="*/ 107 w 125"/>
                  <a:gd name="T27" fmla="*/ 91 h 171"/>
                  <a:gd name="T28" fmla="*/ 115 w 125"/>
                  <a:gd name="T29" fmla="*/ 63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5" h="171">
                    <a:moveTo>
                      <a:pt x="115" y="63"/>
                    </a:moveTo>
                    <a:cubicBezTo>
                      <a:pt x="105" y="57"/>
                      <a:pt x="69" y="63"/>
                      <a:pt x="69" y="63"/>
                    </a:cubicBezTo>
                    <a:cubicBezTo>
                      <a:pt x="75" y="59"/>
                      <a:pt x="85" y="38"/>
                      <a:pt x="85" y="32"/>
                    </a:cubicBezTo>
                    <a:cubicBezTo>
                      <a:pt x="86" y="19"/>
                      <a:pt x="83" y="0"/>
                      <a:pt x="74" y="0"/>
                    </a:cubicBezTo>
                    <a:cubicBezTo>
                      <a:pt x="64" y="0"/>
                      <a:pt x="62" y="16"/>
                      <a:pt x="61" y="21"/>
                    </a:cubicBezTo>
                    <a:cubicBezTo>
                      <a:pt x="59" y="35"/>
                      <a:pt x="46" y="48"/>
                      <a:pt x="37" y="53"/>
                    </a:cubicBezTo>
                    <a:cubicBezTo>
                      <a:pt x="25" y="60"/>
                      <a:pt x="16" y="66"/>
                      <a:pt x="0" y="70"/>
                    </a:cubicBezTo>
                    <a:cubicBezTo>
                      <a:pt x="0" y="70"/>
                      <a:pt x="0" y="71"/>
                      <a:pt x="0" y="71"/>
                    </a:cubicBezTo>
                    <a:cubicBezTo>
                      <a:pt x="0" y="148"/>
                      <a:pt x="0" y="148"/>
                      <a:pt x="0" y="148"/>
                    </a:cubicBezTo>
                    <a:cubicBezTo>
                      <a:pt x="9" y="148"/>
                      <a:pt x="18" y="150"/>
                      <a:pt x="26" y="155"/>
                    </a:cubicBezTo>
                    <a:cubicBezTo>
                      <a:pt x="43" y="164"/>
                      <a:pt x="56" y="171"/>
                      <a:pt x="76" y="171"/>
                    </a:cubicBezTo>
                    <a:cubicBezTo>
                      <a:pt x="106" y="171"/>
                      <a:pt x="103" y="148"/>
                      <a:pt x="91" y="147"/>
                    </a:cubicBezTo>
                    <a:cubicBezTo>
                      <a:pt x="115" y="148"/>
                      <a:pt x="117" y="128"/>
                      <a:pt x="103" y="121"/>
                    </a:cubicBezTo>
                    <a:cubicBezTo>
                      <a:pt x="125" y="121"/>
                      <a:pt x="122" y="93"/>
                      <a:pt x="107" y="91"/>
                    </a:cubicBezTo>
                    <a:cubicBezTo>
                      <a:pt x="124" y="92"/>
                      <a:pt x="125" y="70"/>
                      <a:pt x="115" y="6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Rectangle 24"/>
              <p:cNvSpPr>
                <a:spLocks noChangeArrowheads="1"/>
              </p:cNvSpPr>
              <p:nvPr/>
            </p:nvSpPr>
            <p:spPr bwMode="auto">
              <a:xfrm>
                <a:off x="3338513" y="960438"/>
                <a:ext cx="163513" cy="3905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7" name="Group 166"/>
          <p:cNvGrpSpPr/>
          <p:nvPr/>
        </p:nvGrpSpPr>
        <p:grpSpPr>
          <a:xfrm>
            <a:off x="3956248" y="5011602"/>
            <a:ext cx="776288" cy="773113"/>
            <a:chOff x="5270501" y="4660900"/>
            <a:chExt cx="776288" cy="773113"/>
          </a:xfrm>
        </p:grpSpPr>
        <p:sp>
          <p:nvSpPr>
            <p:cNvPr id="168" name="Freeform 28"/>
            <p:cNvSpPr>
              <a:spLocks/>
            </p:cNvSpPr>
            <p:nvPr/>
          </p:nvSpPr>
          <p:spPr bwMode="auto">
            <a:xfrm>
              <a:off x="5270501" y="4660900"/>
              <a:ext cx="776288" cy="773113"/>
            </a:xfrm>
            <a:custGeom>
              <a:avLst/>
              <a:gdLst>
                <a:gd name="T0" fmla="*/ 315 w 354"/>
                <a:gd name="T1" fmla="*/ 107 h 353"/>
                <a:gd name="T2" fmla="*/ 247 w 354"/>
                <a:gd name="T3" fmla="*/ 315 h 353"/>
                <a:gd name="T4" fmla="*/ 39 w 354"/>
                <a:gd name="T5" fmla="*/ 246 h 353"/>
                <a:gd name="T6" fmla="*/ 107 w 354"/>
                <a:gd name="T7" fmla="*/ 38 h 353"/>
                <a:gd name="T8" fmla="*/ 315 w 354"/>
                <a:gd name="T9" fmla="*/ 107 h 353"/>
              </a:gdLst>
              <a:ahLst/>
              <a:cxnLst>
                <a:cxn ang="0">
                  <a:pos x="T0" y="T1"/>
                </a:cxn>
                <a:cxn ang="0">
                  <a:pos x="T2" y="T3"/>
                </a:cxn>
                <a:cxn ang="0">
                  <a:pos x="T4" y="T5"/>
                </a:cxn>
                <a:cxn ang="0">
                  <a:pos x="T6" y="T7"/>
                </a:cxn>
                <a:cxn ang="0">
                  <a:pos x="T8" y="T9"/>
                </a:cxn>
              </a:cxnLst>
              <a:rect l="0" t="0" r="r" b="b"/>
              <a:pathLst>
                <a:path w="354" h="353">
                  <a:moveTo>
                    <a:pt x="315" y="107"/>
                  </a:moveTo>
                  <a:cubicBezTo>
                    <a:pt x="354" y="183"/>
                    <a:pt x="323" y="276"/>
                    <a:pt x="247" y="315"/>
                  </a:cubicBezTo>
                  <a:cubicBezTo>
                    <a:pt x="170" y="353"/>
                    <a:pt x="77" y="323"/>
                    <a:pt x="39" y="246"/>
                  </a:cubicBezTo>
                  <a:cubicBezTo>
                    <a:pt x="0" y="170"/>
                    <a:pt x="31" y="77"/>
                    <a:pt x="107" y="38"/>
                  </a:cubicBezTo>
                  <a:cubicBezTo>
                    <a:pt x="183" y="0"/>
                    <a:pt x="277" y="30"/>
                    <a:pt x="315" y="10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25"/>
            <p:cNvSpPr>
              <a:spLocks noEditPoints="1"/>
            </p:cNvSpPr>
            <p:nvPr/>
          </p:nvSpPr>
          <p:spPr bwMode="auto">
            <a:xfrm>
              <a:off x="5501280" y="4888227"/>
              <a:ext cx="349250" cy="301625"/>
            </a:xfrm>
            <a:custGeom>
              <a:avLst/>
              <a:gdLst>
                <a:gd name="T0" fmla="*/ 42 w 83"/>
                <a:gd name="T1" fmla="*/ 0 h 72"/>
                <a:gd name="T2" fmla="*/ 0 w 83"/>
                <a:gd name="T3" fmla="*/ 31 h 72"/>
                <a:gd name="T4" fmla="*/ 14 w 83"/>
                <a:gd name="T5" fmla="*/ 54 h 72"/>
                <a:gd name="T6" fmla="*/ 4 w 83"/>
                <a:gd name="T7" fmla="*/ 72 h 72"/>
                <a:gd name="T8" fmla="*/ 24 w 83"/>
                <a:gd name="T9" fmla="*/ 59 h 72"/>
                <a:gd name="T10" fmla="*/ 42 w 83"/>
                <a:gd name="T11" fmla="*/ 62 h 72"/>
                <a:gd name="T12" fmla="*/ 83 w 83"/>
                <a:gd name="T13" fmla="*/ 31 h 72"/>
                <a:gd name="T14" fmla="*/ 42 w 83"/>
                <a:gd name="T15" fmla="*/ 0 h 72"/>
                <a:gd name="T16" fmla="*/ 42 w 83"/>
                <a:gd name="T17" fmla="*/ 12 h 72"/>
                <a:gd name="T18" fmla="*/ 9 w 83"/>
                <a:gd name="T19" fmla="*/ 23 h 72"/>
                <a:gd name="T20" fmla="*/ 42 w 83"/>
                <a:gd name="T21" fmla="*/ 7 h 72"/>
                <a:gd name="T22" fmla="*/ 75 w 83"/>
                <a:gd name="T23" fmla="*/ 23 h 72"/>
                <a:gd name="T24" fmla="*/ 42 w 83"/>
                <a:gd name="T25" fmla="*/ 1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72">
                  <a:moveTo>
                    <a:pt x="42" y="0"/>
                  </a:moveTo>
                  <a:cubicBezTo>
                    <a:pt x="19" y="0"/>
                    <a:pt x="0" y="14"/>
                    <a:pt x="0" y="31"/>
                  </a:cubicBezTo>
                  <a:cubicBezTo>
                    <a:pt x="0" y="40"/>
                    <a:pt x="6" y="48"/>
                    <a:pt x="14" y="54"/>
                  </a:cubicBezTo>
                  <a:cubicBezTo>
                    <a:pt x="4" y="72"/>
                    <a:pt x="4" y="72"/>
                    <a:pt x="4" y="72"/>
                  </a:cubicBezTo>
                  <a:cubicBezTo>
                    <a:pt x="24" y="59"/>
                    <a:pt x="24" y="59"/>
                    <a:pt x="24" y="59"/>
                  </a:cubicBezTo>
                  <a:cubicBezTo>
                    <a:pt x="29" y="61"/>
                    <a:pt x="35" y="62"/>
                    <a:pt x="42" y="62"/>
                  </a:cubicBezTo>
                  <a:cubicBezTo>
                    <a:pt x="64" y="62"/>
                    <a:pt x="83" y="48"/>
                    <a:pt x="83" y="31"/>
                  </a:cubicBezTo>
                  <a:cubicBezTo>
                    <a:pt x="83" y="14"/>
                    <a:pt x="64" y="0"/>
                    <a:pt x="42" y="0"/>
                  </a:cubicBezTo>
                  <a:close/>
                  <a:moveTo>
                    <a:pt x="42" y="12"/>
                  </a:moveTo>
                  <a:cubicBezTo>
                    <a:pt x="28" y="12"/>
                    <a:pt x="16" y="16"/>
                    <a:pt x="9" y="23"/>
                  </a:cubicBezTo>
                  <a:cubicBezTo>
                    <a:pt x="12" y="14"/>
                    <a:pt x="26" y="7"/>
                    <a:pt x="42" y="7"/>
                  </a:cubicBezTo>
                  <a:cubicBezTo>
                    <a:pt x="58" y="7"/>
                    <a:pt x="72" y="14"/>
                    <a:pt x="75" y="23"/>
                  </a:cubicBezTo>
                  <a:cubicBezTo>
                    <a:pt x="68" y="16"/>
                    <a:pt x="55" y="12"/>
                    <a:pt x="42" y="12"/>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15274" y="4233727"/>
            <a:ext cx="906463" cy="906463"/>
            <a:chOff x="2214563" y="3962400"/>
            <a:chExt cx="906463" cy="906463"/>
          </a:xfrm>
        </p:grpSpPr>
        <p:sp>
          <p:nvSpPr>
            <p:cNvPr id="171" name="Freeform 23"/>
            <p:cNvSpPr>
              <a:spLocks/>
            </p:cNvSpPr>
            <p:nvPr/>
          </p:nvSpPr>
          <p:spPr bwMode="auto">
            <a:xfrm>
              <a:off x="2214563" y="3962400"/>
              <a:ext cx="906463" cy="906463"/>
            </a:xfrm>
            <a:custGeom>
              <a:avLst/>
              <a:gdLst>
                <a:gd name="T0" fmla="*/ 368 w 413"/>
                <a:gd name="T1" fmla="*/ 125 h 413"/>
                <a:gd name="T2" fmla="*/ 288 w 413"/>
                <a:gd name="T3" fmla="*/ 368 h 413"/>
                <a:gd name="T4" fmla="*/ 45 w 413"/>
                <a:gd name="T5" fmla="*/ 288 h 413"/>
                <a:gd name="T6" fmla="*/ 125 w 413"/>
                <a:gd name="T7" fmla="*/ 45 h 413"/>
                <a:gd name="T8" fmla="*/ 368 w 413"/>
                <a:gd name="T9" fmla="*/ 125 h 413"/>
              </a:gdLst>
              <a:ahLst/>
              <a:cxnLst>
                <a:cxn ang="0">
                  <a:pos x="T0" y="T1"/>
                </a:cxn>
                <a:cxn ang="0">
                  <a:pos x="T2" y="T3"/>
                </a:cxn>
                <a:cxn ang="0">
                  <a:pos x="T4" y="T5"/>
                </a:cxn>
                <a:cxn ang="0">
                  <a:pos x="T6" y="T7"/>
                </a:cxn>
                <a:cxn ang="0">
                  <a:pos x="T8" y="T9"/>
                </a:cxn>
              </a:cxnLst>
              <a:rect l="0" t="0" r="r" b="b"/>
              <a:pathLst>
                <a:path w="413" h="413">
                  <a:moveTo>
                    <a:pt x="368" y="125"/>
                  </a:moveTo>
                  <a:cubicBezTo>
                    <a:pt x="413" y="214"/>
                    <a:pt x="377" y="323"/>
                    <a:pt x="288" y="368"/>
                  </a:cubicBezTo>
                  <a:cubicBezTo>
                    <a:pt x="199" y="413"/>
                    <a:pt x="90" y="377"/>
                    <a:pt x="45" y="288"/>
                  </a:cubicBezTo>
                  <a:cubicBezTo>
                    <a:pt x="0" y="199"/>
                    <a:pt x="36" y="90"/>
                    <a:pt x="125" y="45"/>
                  </a:cubicBezTo>
                  <a:cubicBezTo>
                    <a:pt x="214" y="0"/>
                    <a:pt x="323" y="36"/>
                    <a:pt x="368" y="12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Freeform 27"/>
            <p:cNvSpPr>
              <a:spLocks noEditPoints="1"/>
            </p:cNvSpPr>
            <p:nvPr/>
          </p:nvSpPr>
          <p:spPr bwMode="auto">
            <a:xfrm>
              <a:off x="2419709" y="4266949"/>
              <a:ext cx="505645" cy="302505"/>
            </a:xfrm>
            <a:custGeom>
              <a:avLst/>
              <a:gdLst>
                <a:gd name="T0" fmla="*/ 0 w 229"/>
                <a:gd name="T1" fmla="*/ 0 h 137"/>
                <a:gd name="T2" fmla="*/ 0 w 229"/>
                <a:gd name="T3" fmla="*/ 3 h 137"/>
                <a:gd name="T4" fmla="*/ 0 w 229"/>
                <a:gd name="T5" fmla="*/ 134 h 137"/>
                <a:gd name="T6" fmla="*/ 0 w 229"/>
                <a:gd name="T7" fmla="*/ 137 h 137"/>
                <a:gd name="T8" fmla="*/ 229 w 229"/>
                <a:gd name="T9" fmla="*/ 137 h 137"/>
                <a:gd name="T10" fmla="*/ 229 w 229"/>
                <a:gd name="T11" fmla="*/ 134 h 137"/>
                <a:gd name="T12" fmla="*/ 229 w 229"/>
                <a:gd name="T13" fmla="*/ 3 h 137"/>
                <a:gd name="T14" fmla="*/ 229 w 229"/>
                <a:gd name="T15" fmla="*/ 0 h 137"/>
                <a:gd name="T16" fmla="*/ 0 w 229"/>
                <a:gd name="T17" fmla="*/ 0 h 137"/>
                <a:gd name="T18" fmla="*/ 209 w 229"/>
                <a:gd name="T19" fmla="*/ 121 h 137"/>
                <a:gd name="T20" fmla="*/ 153 w 229"/>
                <a:gd name="T21" fmla="*/ 69 h 137"/>
                <a:gd name="T22" fmla="*/ 209 w 229"/>
                <a:gd name="T23" fmla="*/ 16 h 137"/>
                <a:gd name="T24" fmla="*/ 209 w 229"/>
                <a:gd name="T25" fmla="*/ 121 h 137"/>
                <a:gd name="T26" fmla="*/ 16 w 229"/>
                <a:gd name="T27" fmla="*/ 16 h 137"/>
                <a:gd name="T28" fmla="*/ 72 w 229"/>
                <a:gd name="T29" fmla="*/ 69 h 137"/>
                <a:gd name="T30" fmla="*/ 16 w 229"/>
                <a:gd name="T31" fmla="*/ 121 h 137"/>
                <a:gd name="T32" fmla="*/ 16 w 229"/>
                <a:gd name="T33" fmla="*/ 16 h 137"/>
                <a:gd name="T34" fmla="*/ 42 w 229"/>
                <a:gd name="T35" fmla="*/ 121 h 137"/>
                <a:gd name="T36" fmla="*/ 88 w 229"/>
                <a:gd name="T37" fmla="*/ 78 h 137"/>
                <a:gd name="T38" fmla="*/ 117 w 229"/>
                <a:gd name="T39" fmla="*/ 108 h 137"/>
                <a:gd name="T40" fmla="*/ 144 w 229"/>
                <a:gd name="T41" fmla="*/ 78 h 137"/>
                <a:gd name="T42" fmla="*/ 190 w 229"/>
                <a:gd name="T43" fmla="*/ 121 h 137"/>
                <a:gd name="T44" fmla="*/ 42 w 229"/>
                <a:gd name="T45" fmla="*/ 121 h 137"/>
                <a:gd name="T46" fmla="*/ 134 w 229"/>
                <a:gd name="T47" fmla="*/ 69 h 137"/>
                <a:gd name="T48" fmla="*/ 117 w 229"/>
                <a:gd name="T49" fmla="*/ 85 h 137"/>
                <a:gd name="T50" fmla="*/ 101 w 229"/>
                <a:gd name="T51" fmla="*/ 69 h 137"/>
                <a:gd name="T52" fmla="*/ 88 w 229"/>
                <a:gd name="T53" fmla="*/ 59 h 137"/>
                <a:gd name="T54" fmla="*/ 42 w 229"/>
                <a:gd name="T55" fmla="*/ 16 h 137"/>
                <a:gd name="T56" fmla="*/ 190 w 229"/>
                <a:gd name="T57" fmla="*/ 16 h 137"/>
                <a:gd name="T58" fmla="*/ 144 w 229"/>
                <a:gd name="T59" fmla="*/ 59 h 137"/>
                <a:gd name="T60" fmla="*/ 134 w 229"/>
                <a:gd name="T61" fmla="*/ 69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9" h="137">
                  <a:moveTo>
                    <a:pt x="0" y="0"/>
                  </a:moveTo>
                  <a:lnTo>
                    <a:pt x="0" y="3"/>
                  </a:lnTo>
                  <a:lnTo>
                    <a:pt x="0" y="134"/>
                  </a:lnTo>
                  <a:lnTo>
                    <a:pt x="0" y="137"/>
                  </a:lnTo>
                  <a:lnTo>
                    <a:pt x="229" y="137"/>
                  </a:lnTo>
                  <a:lnTo>
                    <a:pt x="229" y="134"/>
                  </a:lnTo>
                  <a:lnTo>
                    <a:pt x="229" y="3"/>
                  </a:lnTo>
                  <a:lnTo>
                    <a:pt x="229" y="0"/>
                  </a:lnTo>
                  <a:lnTo>
                    <a:pt x="0" y="0"/>
                  </a:lnTo>
                  <a:close/>
                  <a:moveTo>
                    <a:pt x="209" y="121"/>
                  </a:moveTo>
                  <a:lnTo>
                    <a:pt x="153" y="69"/>
                  </a:lnTo>
                  <a:lnTo>
                    <a:pt x="209" y="16"/>
                  </a:lnTo>
                  <a:lnTo>
                    <a:pt x="209" y="121"/>
                  </a:lnTo>
                  <a:close/>
                  <a:moveTo>
                    <a:pt x="16" y="16"/>
                  </a:moveTo>
                  <a:lnTo>
                    <a:pt x="72" y="69"/>
                  </a:lnTo>
                  <a:lnTo>
                    <a:pt x="16" y="121"/>
                  </a:lnTo>
                  <a:lnTo>
                    <a:pt x="16" y="16"/>
                  </a:lnTo>
                  <a:close/>
                  <a:moveTo>
                    <a:pt x="42" y="121"/>
                  </a:moveTo>
                  <a:lnTo>
                    <a:pt x="88" y="78"/>
                  </a:lnTo>
                  <a:lnTo>
                    <a:pt x="117" y="108"/>
                  </a:lnTo>
                  <a:lnTo>
                    <a:pt x="144" y="78"/>
                  </a:lnTo>
                  <a:lnTo>
                    <a:pt x="190" y="121"/>
                  </a:lnTo>
                  <a:lnTo>
                    <a:pt x="42" y="121"/>
                  </a:lnTo>
                  <a:close/>
                  <a:moveTo>
                    <a:pt x="134" y="69"/>
                  </a:moveTo>
                  <a:lnTo>
                    <a:pt x="117" y="85"/>
                  </a:lnTo>
                  <a:lnTo>
                    <a:pt x="101" y="69"/>
                  </a:lnTo>
                  <a:lnTo>
                    <a:pt x="88" y="59"/>
                  </a:lnTo>
                  <a:lnTo>
                    <a:pt x="42" y="16"/>
                  </a:lnTo>
                  <a:lnTo>
                    <a:pt x="190" y="16"/>
                  </a:lnTo>
                  <a:lnTo>
                    <a:pt x="144" y="59"/>
                  </a:lnTo>
                  <a:lnTo>
                    <a:pt x="134" y="69"/>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3" name="Group 172"/>
          <p:cNvGrpSpPr/>
          <p:nvPr/>
        </p:nvGrpSpPr>
        <p:grpSpPr>
          <a:xfrm>
            <a:off x="1836037" y="3979727"/>
            <a:ext cx="1076325" cy="1076325"/>
            <a:chOff x="3235326" y="3708400"/>
            <a:chExt cx="1076325" cy="1076325"/>
          </a:xfrm>
        </p:grpSpPr>
        <p:sp>
          <p:nvSpPr>
            <p:cNvPr id="174" name="Freeform 25"/>
            <p:cNvSpPr>
              <a:spLocks/>
            </p:cNvSpPr>
            <p:nvPr/>
          </p:nvSpPr>
          <p:spPr bwMode="auto">
            <a:xfrm>
              <a:off x="3235326" y="3708400"/>
              <a:ext cx="1076325" cy="1076325"/>
            </a:xfrm>
            <a:custGeom>
              <a:avLst/>
              <a:gdLst>
                <a:gd name="T0" fmla="*/ 438 w 491"/>
                <a:gd name="T1" fmla="*/ 148 h 491"/>
                <a:gd name="T2" fmla="*/ 343 w 491"/>
                <a:gd name="T3" fmla="*/ 437 h 491"/>
                <a:gd name="T4" fmla="*/ 54 w 491"/>
                <a:gd name="T5" fmla="*/ 342 h 491"/>
                <a:gd name="T6" fmla="*/ 149 w 491"/>
                <a:gd name="T7" fmla="*/ 53 h 491"/>
                <a:gd name="T8" fmla="*/ 438 w 491"/>
                <a:gd name="T9" fmla="*/ 148 h 491"/>
              </a:gdLst>
              <a:ahLst/>
              <a:cxnLst>
                <a:cxn ang="0">
                  <a:pos x="T0" y="T1"/>
                </a:cxn>
                <a:cxn ang="0">
                  <a:pos x="T2" y="T3"/>
                </a:cxn>
                <a:cxn ang="0">
                  <a:pos x="T4" y="T5"/>
                </a:cxn>
                <a:cxn ang="0">
                  <a:pos x="T6" y="T7"/>
                </a:cxn>
                <a:cxn ang="0">
                  <a:pos x="T8" y="T9"/>
                </a:cxn>
              </a:cxnLst>
              <a:rect l="0" t="0" r="r" b="b"/>
              <a:pathLst>
                <a:path w="491" h="491">
                  <a:moveTo>
                    <a:pt x="438" y="148"/>
                  </a:moveTo>
                  <a:cubicBezTo>
                    <a:pt x="491" y="254"/>
                    <a:pt x="449" y="384"/>
                    <a:pt x="343" y="437"/>
                  </a:cubicBezTo>
                  <a:cubicBezTo>
                    <a:pt x="237" y="491"/>
                    <a:pt x="107" y="448"/>
                    <a:pt x="54" y="342"/>
                  </a:cubicBezTo>
                  <a:cubicBezTo>
                    <a:pt x="0" y="236"/>
                    <a:pt x="43" y="107"/>
                    <a:pt x="149" y="53"/>
                  </a:cubicBezTo>
                  <a:cubicBezTo>
                    <a:pt x="255" y="0"/>
                    <a:pt x="384" y="42"/>
                    <a:pt x="438" y="14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16"/>
            <p:cNvSpPr>
              <a:spLocks noEditPoints="1"/>
            </p:cNvSpPr>
            <p:nvPr/>
          </p:nvSpPr>
          <p:spPr bwMode="auto">
            <a:xfrm>
              <a:off x="3635504" y="3944505"/>
              <a:ext cx="311336" cy="607218"/>
            </a:xfrm>
            <a:custGeom>
              <a:avLst/>
              <a:gdLst>
                <a:gd name="T0" fmla="*/ 37 w 43"/>
                <a:gd name="T1" fmla="*/ 0 h 84"/>
                <a:gd name="T2" fmla="*/ 6 w 43"/>
                <a:gd name="T3" fmla="*/ 0 h 84"/>
                <a:gd name="T4" fmla="*/ 0 w 43"/>
                <a:gd name="T5" fmla="*/ 5 h 84"/>
                <a:gd name="T6" fmla="*/ 0 w 43"/>
                <a:gd name="T7" fmla="*/ 79 h 84"/>
                <a:gd name="T8" fmla="*/ 6 w 43"/>
                <a:gd name="T9" fmla="*/ 84 h 84"/>
                <a:gd name="T10" fmla="*/ 37 w 43"/>
                <a:gd name="T11" fmla="*/ 84 h 84"/>
                <a:gd name="T12" fmla="*/ 43 w 43"/>
                <a:gd name="T13" fmla="*/ 79 h 84"/>
                <a:gd name="T14" fmla="*/ 43 w 43"/>
                <a:gd name="T15" fmla="*/ 5 h 84"/>
                <a:gd name="T16" fmla="*/ 37 w 43"/>
                <a:gd name="T17" fmla="*/ 0 h 84"/>
                <a:gd name="T18" fmla="*/ 18 w 43"/>
                <a:gd name="T19" fmla="*/ 4 h 84"/>
                <a:gd name="T20" fmla="*/ 25 w 43"/>
                <a:gd name="T21" fmla="*/ 4 h 84"/>
                <a:gd name="T22" fmla="*/ 27 w 43"/>
                <a:gd name="T23" fmla="*/ 5 h 84"/>
                <a:gd name="T24" fmla="*/ 25 w 43"/>
                <a:gd name="T25" fmla="*/ 7 h 84"/>
                <a:gd name="T26" fmla="*/ 18 w 43"/>
                <a:gd name="T27" fmla="*/ 7 h 84"/>
                <a:gd name="T28" fmla="*/ 16 w 43"/>
                <a:gd name="T29" fmla="*/ 5 h 84"/>
                <a:gd name="T30" fmla="*/ 18 w 43"/>
                <a:gd name="T31" fmla="*/ 4 h 84"/>
                <a:gd name="T32" fmla="*/ 22 w 43"/>
                <a:gd name="T33" fmla="*/ 81 h 84"/>
                <a:gd name="T34" fmla="*/ 19 w 43"/>
                <a:gd name="T35" fmla="*/ 79 h 84"/>
                <a:gd name="T36" fmla="*/ 22 w 43"/>
                <a:gd name="T37" fmla="*/ 76 h 84"/>
                <a:gd name="T38" fmla="*/ 24 w 43"/>
                <a:gd name="T39" fmla="*/ 79 h 84"/>
                <a:gd name="T40" fmla="*/ 22 w 43"/>
                <a:gd name="T41" fmla="*/ 81 h 84"/>
                <a:gd name="T42" fmla="*/ 38 w 43"/>
                <a:gd name="T43" fmla="*/ 73 h 84"/>
                <a:gd name="T44" fmla="*/ 5 w 43"/>
                <a:gd name="T45" fmla="*/ 73 h 84"/>
                <a:gd name="T46" fmla="*/ 5 w 43"/>
                <a:gd name="T47" fmla="*/ 11 h 84"/>
                <a:gd name="T48" fmla="*/ 38 w 43"/>
                <a:gd name="T49" fmla="*/ 11 h 84"/>
                <a:gd name="T50" fmla="*/ 38 w 43"/>
                <a:gd name="T51"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3" h="84">
                  <a:moveTo>
                    <a:pt x="37" y="0"/>
                  </a:moveTo>
                  <a:cubicBezTo>
                    <a:pt x="6" y="0"/>
                    <a:pt x="6" y="0"/>
                    <a:pt x="6" y="0"/>
                  </a:cubicBezTo>
                  <a:cubicBezTo>
                    <a:pt x="3" y="0"/>
                    <a:pt x="0" y="2"/>
                    <a:pt x="0" y="5"/>
                  </a:cubicBezTo>
                  <a:cubicBezTo>
                    <a:pt x="0" y="79"/>
                    <a:pt x="0" y="79"/>
                    <a:pt x="0" y="79"/>
                  </a:cubicBezTo>
                  <a:cubicBezTo>
                    <a:pt x="0" y="82"/>
                    <a:pt x="3" y="84"/>
                    <a:pt x="6" y="84"/>
                  </a:cubicBezTo>
                  <a:cubicBezTo>
                    <a:pt x="37" y="84"/>
                    <a:pt x="37" y="84"/>
                    <a:pt x="37" y="84"/>
                  </a:cubicBezTo>
                  <a:cubicBezTo>
                    <a:pt x="40" y="84"/>
                    <a:pt x="43" y="82"/>
                    <a:pt x="43" y="79"/>
                  </a:cubicBezTo>
                  <a:cubicBezTo>
                    <a:pt x="43" y="5"/>
                    <a:pt x="43" y="5"/>
                    <a:pt x="43" y="5"/>
                  </a:cubicBezTo>
                  <a:cubicBezTo>
                    <a:pt x="43" y="2"/>
                    <a:pt x="40" y="0"/>
                    <a:pt x="37" y="0"/>
                  </a:cubicBezTo>
                  <a:close/>
                  <a:moveTo>
                    <a:pt x="18" y="4"/>
                  </a:moveTo>
                  <a:cubicBezTo>
                    <a:pt x="25" y="4"/>
                    <a:pt x="25" y="4"/>
                    <a:pt x="25" y="4"/>
                  </a:cubicBezTo>
                  <a:cubicBezTo>
                    <a:pt x="26" y="4"/>
                    <a:pt x="27" y="5"/>
                    <a:pt x="27" y="5"/>
                  </a:cubicBezTo>
                  <a:cubicBezTo>
                    <a:pt x="27" y="6"/>
                    <a:pt x="26" y="7"/>
                    <a:pt x="25" y="7"/>
                  </a:cubicBezTo>
                  <a:cubicBezTo>
                    <a:pt x="18" y="7"/>
                    <a:pt x="18" y="7"/>
                    <a:pt x="18" y="7"/>
                  </a:cubicBezTo>
                  <a:cubicBezTo>
                    <a:pt x="17" y="7"/>
                    <a:pt x="16" y="6"/>
                    <a:pt x="16" y="5"/>
                  </a:cubicBezTo>
                  <a:cubicBezTo>
                    <a:pt x="16" y="5"/>
                    <a:pt x="17" y="4"/>
                    <a:pt x="18" y="4"/>
                  </a:cubicBezTo>
                  <a:close/>
                  <a:moveTo>
                    <a:pt x="22" y="81"/>
                  </a:moveTo>
                  <a:cubicBezTo>
                    <a:pt x="20" y="81"/>
                    <a:pt x="19" y="80"/>
                    <a:pt x="19" y="79"/>
                  </a:cubicBezTo>
                  <a:cubicBezTo>
                    <a:pt x="19" y="77"/>
                    <a:pt x="20" y="76"/>
                    <a:pt x="22" y="76"/>
                  </a:cubicBezTo>
                  <a:cubicBezTo>
                    <a:pt x="23" y="76"/>
                    <a:pt x="24" y="77"/>
                    <a:pt x="24" y="79"/>
                  </a:cubicBezTo>
                  <a:cubicBezTo>
                    <a:pt x="24" y="80"/>
                    <a:pt x="23" y="81"/>
                    <a:pt x="22" y="81"/>
                  </a:cubicBezTo>
                  <a:close/>
                  <a:moveTo>
                    <a:pt x="38" y="73"/>
                  </a:moveTo>
                  <a:cubicBezTo>
                    <a:pt x="5" y="73"/>
                    <a:pt x="5" y="73"/>
                    <a:pt x="5" y="73"/>
                  </a:cubicBezTo>
                  <a:cubicBezTo>
                    <a:pt x="5" y="11"/>
                    <a:pt x="5" y="11"/>
                    <a:pt x="5" y="11"/>
                  </a:cubicBezTo>
                  <a:cubicBezTo>
                    <a:pt x="38" y="11"/>
                    <a:pt x="38" y="11"/>
                    <a:pt x="38" y="11"/>
                  </a:cubicBezTo>
                  <a:lnTo>
                    <a:pt x="38" y="73"/>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176" name="Group 175"/>
          <p:cNvGrpSpPr/>
          <p:nvPr/>
        </p:nvGrpSpPr>
        <p:grpSpPr>
          <a:xfrm>
            <a:off x="1807462" y="2093777"/>
            <a:ext cx="776288" cy="774700"/>
            <a:chOff x="3206751" y="1822450"/>
            <a:chExt cx="776288" cy="774700"/>
          </a:xfrm>
        </p:grpSpPr>
        <p:sp>
          <p:nvSpPr>
            <p:cNvPr id="177" name="Freeform 30"/>
            <p:cNvSpPr>
              <a:spLocks/>
            </p:cNvSpPr>
            <p:nvPr/>
          </p:nvSpPr>
          <p:spPr bwMode="auto">
            <a:xfrm>
              <a:off x="3206751" y="1822450"/>
              <a:ext cx="776288" cy="774700"/>
            </a:xfrm>
            <a:custGeom>
              <a:avLst/>
              <a:gdLst>
                <a:gd name="T0" fmla="*/ 315 w 354"/>
                <a:gd name="T1" fmla="*/ 107 h 353"/>
                <a:gd name="T2" fmla="*/ 247 w 354"/>
                <a:gd name="T3" fmla="*/ 315 h 353"/>
                <a:gd name="T4" fmla="*/ 39 w 354"/>
                <a:gd name="T5" fmla="*/ 246 h 353"/>
                <a:gd name="T6" fmla="*/ 107 w 354"/>
                <a:gd name="T7" fmla="*/ 39 h 353"/>
                <a:gd name="T8" fmla="*/ 315 w 354"/>
                <a:gd name="T9" fmla="*/ 107 h 353"/>
              </a:gdLst>
              <a:ahLst/>
              <a:cxnLst>
                <a:cxn ang="0">
                  <a:pos x="T0" y="T1"/>
                </a:cxn>
                <a:cxn ang="0">
                  <a:pos x="T2" y="T3"/>
                </a:cxn>
                <a:cxn ang="0">
                  <a:pos x="T4" y="T5"/>
                </a:cxn>
                <a:cxn ang="0">
                  <a:pos x="T6" y="T7"/>
                </a:cxn>
                <a:cxn ang="0">
                  <a:pos x="T8" y="T9"/>
                </a:cxn>
              </a:cxnLst>
              <a:rect l="0" t="0" r="r" b="b"/>
              <a:pathLst>
                <a:path w="354" h="353">
                  <a:moveTo>
                    <a:pt x="315" y="107"/>
                  </a:moveTo>
                  <a:cubicBezTo>
                    <a:pt x="354" y="183"/>
                    <a:pt x="323" y="276"/>
                    <a:pt x="247" y="315"/>
                  </a:cubicBezTo>
                  <a:cubicBezTo>
                    <a:pt x="170" y="353"/>
                    <a:pt x="77" y="323"/>
                    <a:pt x="39" y="246"/>
                  </a:cubicBezTo>
                  <a:cubicBezTo>
                    <a:pt x="0" y="170"/>
                    <a:pt x="31" y="77"/>
                    <a:pt x="107" y="39"/>
                  </a:cubicBezTo>
                  <a:cubicBezTo>
                    <a:pt x="184" y="0"/>
                    <a:pt x="277" y="31"/>
                    <a:pt x="315" y="10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Freeform 22"/>
            <p:cNvSpPr>
              <a:spLocks noEditPoints="1"/>
            </p:cNvSpPr>
            <p:nvPr/>
          </p:nvSpPr>
          <p:spPr bwMode="auto">
            <a:xfrm>
              <a:off x="3449395" y="2047851"/>
              <a:ext cx="314912" cy="314327"/>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9" name="Group 178"/>
          <p:cNvGrpSpPr/>
          <p:nvPr/>
        </p:nvGrpSpPr>
        <p:grpSpPr>
          <a:xfrm>
            <a:off x="2494849" y="4821102"/>
            <a:ext cx="1255713" cy="1255713"/>
            <a:chOff x="3894138" y="4549775"/>
            <a:chExt cx="1255713" cy="1255713"/>
          </a:xfrm>
        </p:grpSpPr>
        <p:sp>
          <p:nvSpPr>
            <p:cNvPr id="180" name="Freeform 27"/>
            <p:cNvSpPr>
              <a:spLocks/>
            </p:cNvSpPr>
            <p:nvPr/>
          </p:nvSpPr>
          <p:spPr bwMode="auto">
            <a:xfrm>
              <a:off x="3894138" y="4549775"/>
              <a:ext cx="1255713" cy="1255713"/>
            </a:xfrm>
            <a:custGeom>
              <a:avLst/>
              <a:gdLst>
                <a:gd name="T0" fmla="*/ 510 w 572"/>
                <a:gd name="T1" fmla="*/ 173 h 572"/>
                <a:gd name="T2" fmla="*/ 399 w 572"/>
                <a:gd name="T3" fmla="*/ 510 h 572"/>
                <a:gd name="T4" fmla="*/ 62 w 572"/>
                <a:gd name="T5" fmla="*/ 399 h 572"/>
                <a:gd name="T6" fmla="*/ 173 w 572"/>
                <a:gd name="T7" fmla="*/ 62 h 572"/>
                <a:gd name="T8" fmla="*/ 510 w 572"/>
                <a:gd name="T9" fmla="*/ 173 h 572"/>
              </a:gdLst>
              <a:ahLst/>
              <a:cxnLst>
                <a:cxn ang="0">
                  <a:pos x="T0" y="T1"/>
                </a:cxn>
                <a:cxn ang="0">
                  <a:pos x="T2" y="T3"/>
                </a:cxn>
                <a:cxn ang="0">
                  <a:pos x="T4" y="T5"/>
                </a:cxn>
                <a:cxn ang="0">
                  <a:pos x="T6" y="T7"/>
                </a:cxn>
                <a:cxn ang="0">
                  <a:pos x="T8" y="T9"/>
                </a:cxn>
              </a:cxnLst>
              <a:rect l="0" t="0" r="r" b="b"/>
              <a:pathLst>
                <a:path w="572" h="572">
                  <a:moveTo>
                    <a:pt x="510" y="173"/>
                  </a:moveTo>
                  <a:cubicBezTo>
                    <a:pt x="572" y="297"/>
                    <a:pt x="523" y="447"/>
                    <a:pt x="399" y="510"/>
                  </a:cubicBezTo>
                  <a:cubicBezTo>
                    <a:pt x="275" y="572"/>
                    <a:pt x="125" y="522"/>
                    <a:pt x="62" y="399"/>
                  </a:cubicBezTo>
                  <a:cubicBezTo>
                    <a:pt x="0" y="275"/>
                    <a:pt x="50" y="124"/>
                    <a:pt x="173" y="62"/>
                  </a:cubicBezTo>
                  <a:cubicBezTo>
                    <a:pt x="297" y="0"/>
                    <a:pt x="448" y="49"/>
                    <a:pt x="510" y="1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Freeform 39"/>
            <p:cNvSpPr>
              <a:spLocks/>
            </p:cNvSpPr>
            <p:nvPr/>
          </p:nvSpPr>
          <p:spPr bwMode="auto">
            <a:xfrm>
              <a:off x="4151335" y="4811072"/>
              <a:ext cx="727479" cy="701025"/>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09901506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154"/>
                                        </p:tgtEl>
                                        <p:attrNameLst>
                                          <p:attrName>style.visibility</p:attrName>
                                        </p:attrNameLst>
                                      </p:cBhvr>
                                      <p:to>
                                        <p:strVal val="visible"/>
                                      </p:to>
                                    </p:set>
                                    <p:anim calcmode="lin" valueType="num">
                                      <p:cBhvr>
                                        <p:cTn id="22" dur="500" fill="hold"/>
                                        <p:tgtEl>
                                          <p:spTgt spid="154"/>
                                        </p:tgtEl>
                                        <p:attrNameLst>
                                          <p:attrName>ppt_w</p:attrName>
                                        </p:attrNameLst>
                                      </p:cBhvr>
                                      <p:tavLst>
                                        <p:tav tm="0">
                                          <p:val>
                                            <p:fltVal val="0"/>
                                          </p:val>
                                        </p:tav>
                                        <p:tav tm="100000">
                                          <p:val>
                                            <p:strVal val="#ppt_w"/>
                                          </p:val>
                                        </p:tav>
                                      </p:tavLst>
                                    </p:anim>
                                    <p:anim calcmode="lin" valueType="num">
                                      <p:cBhvr>
                                        <p:cTn id="23" dur="500" fill="hold"/>
                                        <p:tgtEl>
                                          <p:spTgt spid="154"/>
                                        </p:tgtEl>
                                        <p:attrNameLst>
                                          <p:attrName>ppt_h</p:attrName>
                                        </p:attrNameLst>
                                      </p:cBhvr>
                                      <p:tavLst>
                                        <p:tav tm="0">
                                          <p:val>
                                            <p:fltVal val="0"/>
                                          </p:val>
                                        </p:tav>
                                        <p:tav tm="100000">
                                          <p:val>
                                            <p:strVal val="#ppt_h"/>
                                          </p:val>
                                        </p:tav>
                                      </p:tavLst>
                                    </p:anim>
                                    <p:animEffect transition="in" filter="fade">
                                      <p:cBhvr>
                                        <p:cTn id="24" dur="500"/>
                                        <p:tgtEl>
                                          <p:spTgt spid="154"/>
                                        </p:tgtEl>
                                      </p:cBhvr>
                                    </p:animEffect>
                                  </p:childTnLst>
                                </p:cTn>
                              </p:par>
                              <p:par>
                                <p:cTn id="25" presetID="53" presetClass="entr" presetSubtype="16" fill="hold" nodeType="withEffect">
                                  <p:stCondLst>
                                    <p:cond delay="0"/>
                                  </p:stCondLst>
                                  <p:childTnLst>
                                    <p:set>
                                      <p:cBhvr>
                                        <p:cTn id="26" dur="1" fill="hold">
                                          <p:stCondLst>
                                            <p:cond delay="0"/>
                                          </p:stCondLst>
                                        </p:cTn>
                                        <p:tgtEl>
                                          <p:spTgt spid="170"/>
                                        </p:tgtEl>
                                        <p:attrNameLst>
                                          <p:attrName>style.visibility</p:attrName>
                                        </p:attrNameLst>
                                      </p:cBhvr>
                                      <p:to>
                                        <p:strVal val="visible"/>
                                      </p:to>
                                    </p:set>
                                    <p:anim calcmode="lin" valueType="num">
                                      <p:cBhvr>
                                        <p:cTn id="27" dur="500" fill="hold"/>
                                        <p:tgtEl>
                                          <p:spTgt spid="170"/>
                                        </p:tgtEl>
                                        <p:attrNameLst>
                                          <p:attrName>ppt_w</p:attrName>
                                        </p:attrNameLst>
                                      </p:cBhvr>
                                      <p:tavLst>
                                        <p:tav tm="0">
                                          <p:val>
                                            <p:fltVal val="0"/>
                                          </p:val>
                                        </p:tav>
                                        <p:tav tm="100000">
                                          <p:val>
                                            <p:strVal val="#ppt_w"/>
                                          </p:val>
                                        </p:tav>
                                      </p:tavLst>
                                    </p:anim>
                                    <p:anim calcmode="lin" valueType="num">
                                      <p:cBhvr>
                                        <p:cTn id="28" dur="500" fill="hold"/>
                                        <p:tgtEl>
                                          <p:spTgt spid="170"/>
                                        </p:tgtEl>
                                        <p:attrNameLst>
                                          <p:attrName>ppt_h</p:attrName>
                                        </p:attrNameLst>
                                      </p:cBhvr>
                                      <p:tavLst>
                                        <p:tav tm="0">
                                          <p:val>
                                            <p:fltVal val="0"/>
                                          </p:val>
                                        </p:tav>
                                        <p:tav tm="100000">
                                          <p:val>
                                            <p:strVal val="#ppt_h"/>
                                          </p:val>
                                        </p:tav>
                                      </p:tavLst>
                                    </p:anim>
                                    <p:animEffect transition="in" filter="fade">
                                      <p:cBhvr>
                                        <p:cTn id="29" dur="500"/>
                                        <p:tgtEl>
                                          <p:spTgt spid="17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58"/>
                                        </p:tgtEl>
                                        <p:attrNameLst>
                                          <p:attrName>style.visibility</p:attrName>
                                        </p:attrNameLst>
                                      </p:cBhvr>
                                      <p:to>
                                        <p:strVal val="visible"/>
                                      </p:to>
                                    </p:set>
                                    <p:anim calcmode="lin" valueType="num">
                                      <p:cBhvr>
                                        <p:cTn id="32" dur="500" fill="hold"/>
                                        <p:tgtEl>
                                          <p:spTgt spid="158"/>
                                        </p:tgtEl>
                                        <p:attrNameLst>
                                          <p:attrName>ppt_w</p:attrName>
                                        </p:attrNameLst>
                                      </p:cBhvr>
                                      <p:tavLst>
                                        <p:tav tm="0">
                                          <p:val>
                                            <p:fltVal val="0"/>
                                          </p:val>
                                        </p:tav>
                                        <p:tav tm="100000">
                                          <p:val>
                                            <p:strVal val="#ppt_w"/>
                                          </p:val>
                                        </p:tav>
                                      </p:tavLst>
                                    </p:anim>
                                    <p:anim calcmode="lin" valueType="num">
                                      <p:cBhvr>
                                        <p:cTn id="33" dur="500" fill="hold"/>
                                        <p:tgtEl>
                                          <p:spTgt spid="158"/>
                                        </p:tgtEl>
                                        <p:attrNameLst>
                                          <p:attrName>ppt_h</p:attrName>
                                        </p:attrNameLst>
                                      </p:cBhvr>
                                      <p:tavLst>
                                        <p:tav tm="0">
                                          <p:val>
                                            <p:fltVal val="0"/>
                                          </p:val>
                                        </p:tav>
                                        <p:tav tm="100000">
                                          <p:val>
                                            <p:strVal val="#ppt_h"/>
                                          </p:val>
                                        </p:tav>
                                      </p:tavLst>
                                    </p:anim>
                                    <p:animEffect transition="in" filter="fade">
                                      <p:cBhvr>
                                        <p:cTn id="34" dur="500"/>
                                        <p:tgtEl>
                                          <p:spTgt spid="158"/>
                                        </p:tgtEl>
                                      </p:cBhvr>
                                    </p:animEffect>
                                  </p:childTnLst>
                                </p:cTn>
                              </p:par>
                              <p:par>
                                <p:cTn id="35" presetID="53" presetClass="entr" presetSubtype="16" fill="hold" nodeType="withEffect">
                                  <p:stCondLst>
                                    <p:cond delay="0"/>
                                  </p:stCondLst>
                                  <p:childTnLst>
                                    <p:set>
                                      <p:cBhvr>
                                        <p:cTn id="36" dur="1" fill="hold">
                                          <p:stCondLst>
                                            <p:cond delay="0"/>
                                          </p:stCondLst>
                                        </p:cTn>
                                        <p:tgtEl>
                                          <p:spTgt spid="173"/>
                                        </p:tgtEl>
                                        <p:attrNameLst>
                                          <p:attrName>style.visibility</p:attrName>
                                        </p:attrNameLst>
                                      </p:cBhvr>
                                      <p:to>
                                        <p:strVal val="visible"/>
                                      </p:to>
                                    </p:set>
                                    <p:anim calcmode="lin" valueType="num">
                                      <p:cBhvr>
                                        <p:cTn id="37" dur="500" fill="hold"/>
                                        <p:tgtEl>
                                          <p:spTgt spid="173"/>
                                        </p:tgtEl>
                                        <p:attrNameLst>
                                          <p:attrName>ppt_w</p:attrName>
                                        </p:attrNameLst>
                                      </p:cBhvr>
                                      <p:tavLst>
                                        <p:tav tm="0">
                                          <p:val>
                                            <p:fltVal val="0"/>
                                          </p:val>
                                        </p:tav>
                                        <p:tav tm="100000">
                                          <p:val>
                                            <p:strVal val="#ppt_w"/>
                                          </p:val>
                                        </p:tav>
                                      </p:tavLst>
                                    </p:anim>
                                    <p:anim calcmode="lin" valueType="num">
                                      <p:cBhvr>
                                        <p:cTn id="38" dur="500" fill="hold"/>
                                        <p:tgtEl>
                                          <p:spTgt spid="173"/>
                                        </p:tgtEl>
                                        <p:attrNameLst>
                                          <p:attrName>ppt_h</p:attrName>
                                        </p:attrNameLst>
                                      </p:cBhvr>
                                      <p:tavLst>
                                        <p:tav tm="0">
                                          <p:val>
                                            <p:fltVal val="0"/>
                                          </p:val>
                                        </p:tav>
                                        <p:tav tm="100000">
                                          <p:val>
                                            <p:strVal val="#ppt_h"/>
                                          </p:val>
                                        </p:tav>
                                      </p:tavLst>
                                    </p:anim>
                                    <p:animEffect transition="in" filter="fade">
                                      <p:cBhvr>
                                        <p:cTn id="39" dur="500"/>
                                        <p:tgtEl>
                                          <p:spTgt spid="17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55"/>
                                        </p:tgtEl>
                                        <p:attrNameLst>
                                          <p:attrName>style.visibility</p:attrName>
                                        </p:attrNameLst>
                                      </p:cBhvr>
                                      <p:to>
                                        <p:strVal val="visible"/>
                                      </p:to>
                                    </p:set>
                                    <p:anim calcmode="lin" valueType="num">
                                      <p:cBhvr>
                                        <p:cTn id="42" dur="500" fill="hold"/>
                                        <p:tgtEl>
                                          <p:spTgt spid="155"/>
                                        </p:tgtEl>
                                        <p:attrNameLst>
                                          <p:attrName>ppt_w</p:attrName>
                                        </p:attrNameLst>
                                      </p:cBhvr>
                                      <p:tavLst>
                                        <p:tav tm="0">
                                          <p:val>
                                            <p:fltVal val="0"/>
                                          </p:val>
                                        </p:tav>
                                        <p:tav tm="100000">
                                          <p:val>
                                            <p:strVal val="#ppt_w"/>
                                          </p:val>
                                        </p:tav>
                                      </p:tavLst>
                                    </p:anim>
                                    <p:anim calcmode="lin" valueType="num">
                                      <p:cBhvr>
                                        <p:cTn id="43" dur="500" fill="hold"/>
                                        <p:tgtEl>
                                          <p:spTgt spid="155"/>
                                        </p:tgtEl>
                                        <p:attrNameLst>
                                          <p:attrName>ppt_h</p:attrName>
                                        </p:attrNameLst>
                                      </p:cBhvr>
                                      <p:tavLst>
                                        <p:tav tm="0">
                                          <p:val>
                                            <p:fltVal val="0"/>
                                          </p:val>
                                        </p:tav>
                                        <p:tav tm="100000">
                                          <p:val>
                                            <p:strVal val="#ppt_h"/>
                                          </p:val>
                                        </p:tav>
                                      </p:tavLst>
                                    </p:anim>
                                    <p:animEffect transition="in" filter="fade">
                                      <p:cBhvr>
                                        <p:cTn id="44" dur="500"/>
                                        <p:tgtEl>
                                          <p:spTgt spid="155"/>
                                        </p:tgtEl>
                                      </p:cBhvr>
                                    </p:animEffect>
                                  </p:childTnLst>
                                </p:cTn>
                              </p:par>
                              <p:par>
                                <p:cTn id="45" presetID="53" presetClass="entr" presetSubtype="16" fill="hold" nodeType="withEffect">
                                  <p:stCondLst>
                                    <p:cond delay="0"/>
                                  </p:stCondLst>
                                  <p:childTnLst>
                                    <p:set>
                                      <p:cBhvr>
                                        <p:cTn id="46" dur="1" fill="hold">
                                          <p:stCondLst>
                                            <p:cond delay="0"/>
                                          </p:stCondLst>
                                        </p:cTn>
                                        <p:tgtEl>
                                          <p:spTgt spid="179"/>
                                        </p:tgtEl>
                                        <p:attrNameLst>
                                          <p:attrName>style.visibility</p:attrName>
                                        </p:attrNameLst>
                                      </p:cBhvr>
                                      <p:to>
                                        <p:strVal val="visible"/>
                                      </p:to>
                                    </p:set>
                                    <p:anim calcmode="lin" valueType="num">
                                      <p:cBhvr>
                                        <p:cTn id="47" dur="500" fill="hold"/>
                                        <p:tgtEl>
                                          <p:spTgt spid="179"/>
                                        </p:tgtEl>
                                        <p:attrNameLst>
                                          <p:attrName>ppt_w</p:attrName>
                                        </p:attrNameLst>
                                      </p:cBhvr>
                                      <p:tavLst>
                                        <p:tav tm="0">
                                          <p:val>
                                            <p:fltVal val="0"/>
                                          </p:val>
                                        </p:tav>
                                        <p:tav tm="100000">
                                          <p:val>
                                            <p:strVal val="#ppt_w"/>
                                          </p:val>
                                        </p:tav>
                                      </p:tavLst>
                                    </p:anim>
                                    <p:anim calcmode="lin" valueType="num">
                                      <p:cBhvr>
                                        <p:cTn id="48" dur="500" fill="hold"/>
                                        <p:tgtEl>
                                          <p:spTgt spid="179"/>
                                        </p:tgtEl>
                                        <p:attrNameLst>
                                          <p:attrName>ppt_h</p:attrName>
                                        </p:attrNameLst>
                                      </p:cBhvr>
                                      <p:tavLst>
                                        <p:tav tm="0">
                                          <p:val>
                                            <p:fltVal val="0"/>
                                          </p:val>
                                        </p:tav>
                                        <p:tav tm="100000">
                                          <p:val>
                                            <p:strVal val="#ppt_h"/>
                                          </p:val>
                                        </p:tav>
                                      </p:tavLst>
                                    </p:anim>
                                    <p:animEffect transition="in" filter="fade">
                                      <p:cBhvr>
                                        <p:cTn id="49" dur="500"/>
                                        <p:tgtEl>
                                          <p:spTgt spid="179"/>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56"/>
                                        </p:tgtEl>
                                        <p:attrNameLst>
                                          <p:attrName>style.visibility</p:attrName>
                                        </p:attrNameLst>
                                      </p:cBhvr>
                                      <p:to>
                                        <p:strVal val="visible"/>
                                      </p:to>
                                    </p:set>
                                    <p:anim calcmode="lin" valueType="num">
                                      <p:cBhvr>
                                        <p:cTn id="52" dur="500" fill="hold"/>
                                        <p:tgtEl>
                                          <p:spTgt spid="156"/>
                                        </p:tgtEl>
                                        <p:attrNameLst>
                                          <p:attrName>ppt_w</p:attrName>
                                        </p:attrNameLst>
                                      </p:cBhvr>
                                      <p:tavLst>
                                        <p:tav tm="0">
                                          <p:val>
                                            <p:fltVal val="0"/>
                                          </p:val>
                                        </p:tav>
                                        <p:tav tm="100000">
                                          <p:val>
                                            <p:strVal val="#ppt_w"/>
                                          </p:val>
                                        </p:tav>
                                      </p:tavLst>
                                    </p:anim>
                                    <p:anim calcmode="lin" valueType="num">
                                      <p:cBhvr>
                                        <p:cTn id="53" dur="500" fill="hold"/>
                                        <p:tgtEl>
                                          <p:spTgt spid="156"/>
                                        </p:tgtEl>
                                        <p:attrNameLst>
                                          <p:attrName>ppt_h</p:attrName>
                                        </p:attrNameLst>
                                      </p:cBhvr>
                                      <p:tavLst>
                                        <p:tav tm="0">
                                          <p:val>
                                            <p:fltVal val="0"/>
                                          </p:val>
                                        </p:tav>
                                        <p:tav tm="100000">
                                          <p:val>
                                            <p:strVal val="#ppt_h"/>
                                          </p:val>
                                        </p:tav>
                                      </p:tavLst>
                                    </p:anim>
                                    <p:animEffect transition="in" filter="fade">
                                      <p:cBhvr>
                                        <p:cTn id="54" dur="500"/>
                                        <p:tgtEl>
                                          <p:spTgt spid="156"/>
                                        </p:tgtEl>
                                      </p:cBhvr>
                                    </p:animEffect>
                                  </p:childTnLst>
                                </p:cTn>
                              </p:par>
                              <p:par>
                                <p:cTn id="55" presetID="53" presetClass="entr" presetSubtype="16" fill="hold" nodeType="withEffect">
                                  <p:stCondLst>
                                    <p:cond delay="0"/>
                                  </p:stCondLst>
                                  <p:childTnLst>
                                    <p:set>
                                      <p:cBhvr>
                                        <p:cTn id="56" dur="1" fill="hold">
                                          <p:stCondLst>
                                            <p:cond delay="0"/>
                                          </p:stCondLst>
                                        </p:cTn>
                                        <p:tgtEl>
                                          <p:spTgt spid="167"/>
                                        </p:tgtEl>
                                        <p:attrNameLst>
                                          <p:attrName>style.visibility</p:attrName>
                                        </p:attrNameLst>
                                      </p:cBhvr>
                                      <p:to>
                                        <p:strVal val="visible"/>
                                      </p:to>
                                    </p:set>
                                    <p:anim calcmode="lin" valueType="num">
                                      <p:cBhvr>
                                        <p:cTn id="57" dur="500" fill="hold"/>
                                        <p:tgtEl>
                                          <p:spTgt spid="167"/>
                                        </p:tgtEl>
                                        <p:attrNameLst>
                                          <p:attrName>ppt_w</p:attrName>
                                        </p:attrNameLst>
                                      </p:cBhvr>
                                      <p:tavLst>
                                        <p:tav tm="0">
                                          <p:val>
                                            <p:fltVal val="0"/>
                                          </p:val>
                                        </p:tav>
                                        <p:tav tm="100000">
                                          <p:val>
                                            <p:strVal val="#ppt_w"/>
                                          </p:val>
                                        </p:tav>
                                      </p:tavLst>
                                    </p:anim>
                                    <p:anim calcmode="lin" valueType="num">
                                      <p:cBhvr>
                                        <p:cTn id="58" dur="500" fill="hold"/>
                                        <p:tgtEl>
                                          <p:spTgt spid="167"/>
                                        </p:tgtEl>
                                        <p:attrNameLst>
                                          <p:attrName>ppt_h</p:attrName>
                                        </p:attrNameLst>
                                      </p:cBhvr>
                                      <p:tavLst>
                                        <p:tav tm="0">
                                          <p:val>
                                            <p:fltVal val="0"/>
                                          </p:val>
                                        </p:tav>
                                        <p:tav tm="100000">
                                          <p:val>
                                            <p:strVal val="#ppt_h"/>
                                          </p:val>
                                        </p:tav>
                                      </p:tavLst>
                                    </p:anim>
                                    <p:animEffect transition="in" filter="fade">
                                      <p:cBhvr>
                                        <p:cTn id="59" dur="500"/>
                                        <p:tgtEl>
                                          <p:spTgt spid="167"/>
                                        </p:tgtEl>
                                      </p:cBhvr>
                                    </p:animEffect>
                                  </p:childTnLst>
                                </p:cTn>
                              </p:par>
                              <p:par>
                                <p:cTn id="60" presetID="53" presetClass="entr" presetSubtype="16" fill="hold" nodeType="withEffect">
                                  <p:stCondLst>
                                    <p:cond delay="0"/>
                                  </p:stCondLst>
                                  <p:childTnLst>
                                    <p:set>
                                      <p:cBhvr>
                                        <p:cTn id="61" dur="1" fill="hold">
                                          <p:stCondLst>
                                            <p:cond delay="0"/>
                                          </p:stCondLst>
                                        </p:cTn>
                                        <p:tgtEl>
                                          <p:spTgt spid="159"/>
                                        </p:tgtEl>
                                        <p:attrNameLst>
                                          <p:attrName>style.visibility</p:attrName>
                                        </p:attrNameLst>
                                      </p:cBhvr>
                                      <p:to>
                                        <p:strVal val="visible"/>
                                      </p:to>
                                    </p:set>
                                    <p:anim calcmode="lin" valueType="num">
                                      <p:cBhvr>
                                        <p:cTn id="62" dur="500" fill="hold"/>
                                        <p:tgtEl>
                                          <p:spTgt spid="159"/>
                                        </p:tgtEl>
                                        <p:attrNameLst>
                                          <p:attrName>ppt_w</p:attrName>
                                        </p:attrNameLst>
                                      </p:cBhvr>
                                      <p:tavLst>
                                        <p:tav tm="0">
                                          <p:val>
                                            <p:fltVal val="0"/>
                                          </p:val>
                                        </p:tav>
                                        <p:tav tm="100000">
                                          <p:val>
                                            <p:strVal val="#ppt_w"/>
                                          </p:val>
                                        </p:tav>
                                      </p:tavLst>
                                    </p:anim>
                                    <p:anim calcmode="lin" valueType="num">
                                      <p:cBhvr>
                                        <p:cTn id="63" dur="500" fill="hold"/>
                                        <p:tgtEl>
                                          <p:spTgt spid="159"/>
                                        </p:tgtEl>
                                        <p:attrNameLst>
                                          <p:attrName>ppt_h</p:attrName>
                                        </p:attrNameLst>
                                      </p:cBhvr>
                                      <p:tavLst>
                                        <p:tav tm="0">
                                          <p:val>
                                            <p:fltVal val="0"/>
                                          </p:val>
                                        </p:tav>
                                        <p:tav tm="100000">
                                          <p:val>
                                            <p:strVal val="#ppt_h"/>
                                          </p:val>
                                        </p:tav>
                                      </p:tavLst>
                                    </p:anim>
                                    <p:animEffect transition="in" filter="fade">
                                      <p:cBhvr>
                                        <p:cTn id="64" dur="500"/>
                                        <p:tgtEl>
                                          <p:spTgt spid="159"/>
                                        </p:tgtEl>
                                      </p:cBhvr>
                                    </p:animEffect>
                                  </p:childTnLst>
                                </p:cTn>
                              </p:par>
                              <p:par>
                                <p:cTn id="65" presetID="53" presetClass="entr" presetSubtype="16" fill="hold" nodeType="withEffect">
                                  <p:stCondLst>
                                    <p:cond delay="0"/>
                                  </p:stCondLst>
                                  <p:childTnLst>
                                    <p:set>
                                      <p:cBhvr>
                                        <p:cTn id="66" dur="1" fill="hold">
                                          <p:stCondLst>
                                            <p:cond delay="0"/>
                                          </p:stCondLst>
                                        </p:cTn>
                                        <p:tgtEl>
                                          <p:spTgt spid="162"/>
                                        </p:tgtEl>
                                        <p:attrNameLst>
                                          <p:attrName>style.visibility</p:attrName>
                                        </p:attrNameLst>
                                      </p:cBhvr>
                                      <p:to>
                                        <p:strVal val="visible"/>
                                      </p:to>
                                    </p:set>
                                    <p:anim calcmode="lin" valueType="num">
                                      <p:cBhvr>
                                        <p:cTn id="67" dur="500" fill="hold"/>
                                        <p:tgtEl>
                                          <p:spTgt spid="162"/>
                                        </p:tgtEl>
                                        <p:attrNameLst>
                                          <p:attrName>ppt_w</p:attrName>
                                        </p:attrNameLst>
                                      </p:cBhvr>
                                      <p:tavLst>
                                        <p:tav tm="0">
                                          <p:val>
                                            <p:fltVal val="0"/>
                                          </p:val>
                                        </p:tav>
                                        <p:tav tm="100000">
                                          <p:val>
                                            <p:strVal val="#ppt_w"/>
                                          </p:val>
                                        </p:tav>
                                      </p:tavLst>
                                    </p:anim>
                                    <p:anim calcmode="lin" valueType="num">
                                      <p:cBhvr>
                                        <p:cTn id="68" dur="500" fill="hold"/>
                                        <p:tgtEl>
                                          <p:spTgt spid="162"/>
                                        </p:tgtEl>
                                        <p:attrNameLst>
                                          <p:attrName>ppt_h</p:attrName>
                                        </p:attrNameLst>
                                      </p:cBhvr>
                                      <p:tavLst>
                                        <p:tav tm="0">
                                          <p:val>
                                            <p:fltVal val="0"/>
                                          </p:val>
                                        </p:tav>
                                        <p:tav tm="100000">
                                          <p:val>
                                            <p:strVal val="#ppt_h"/>
                                          </p:val>
                                        </p:tav>
                                      </p:tavLst>
                                    </p:anim>
                                    <p:animEffect transition="in" filter="fade">
                                      <p:cBhvr>
                                        <p:cTn id="69" dur="500"/>
                                        <p:tgtEl>
                                          <p:spTgt spid="162"/>
                                        </p:tgtEl>
                                      </p:cBhvr>
                                    </p:animEffect>
                                  </p:childTnLst>
                                </p:cTn>
                              </p:par>
                              <p:par>
                                <p:cTn id="70" presetID="53" presetClass="entr" presetSubtype="16" fill="hold" nodeType="withEffect">
                                  <p:stCondLst>
                                    <p:cond delay="0"/>
                                  </p:stCondLst>
                                  <p:childTnLst>
                                    <p:set>
                                      <p:cBhvr>
                                        <p:cTn id="71" dur="1" fill="hold">
                                          <p:stCondLst>
                                            <p:cond delay="0"/>
                                          </p:stCondLst>
                                        </p:cTn>
                                        <p:tgtEl>
                                          <p:spTgt spid="176"/>
                                        </p:tgtEl>
                                        <p:attrNameLst>
                                          <p:attrName>style.visibility</p:attrName>
                                        </p:attrNameLst>
                                      </p:cBhvr>
                                      <p:to>
                                        <p:strVal val="visible"/>
                                      </p:to>
                                    </p:set>
                                    <p:anim calcmode="lin" valueType="num">
                                      <p:cBhvr>
                                        <p:cTn id="72" dur="500" fill="hold"/>
                                        <p:tgtEl>
                                          <p:spTgt spid="176"/>
                                        </p:tgtEl>
                                        <p:attrNameLst>
                                          <p:attrName>ppt_w</p:attrName>
                                        </p:attrNameLst>
                                      </p:cBhvr>
                                      <p:tavLst>
                                        <p:tav tm="0">
                                          <p:val>
                                            <p:fltVal val="0"/>
                                          </p:val>
                                        </p:tav>
                                        <p:tav tm="100000">
                                          <p:val>
                                            <p:strVal val="#ppt_w"/>
                                          </p:val>
                                        </p:tav>
                                      </p:tavLst>
                                    </p:anim>
                                    <p:anim calcmode="lin" valueType="num">
                                      <p:cBhvr>
                                        <p:cTn id="73" dur="500" fill="hold"/>
                                        <p:tgtEl>
                                          <p:spTgt spid="176"/>
                                        </p:tgtEl>
                                        <p:attrNameLst>
                                          <p:attrName>ppt_h</p:attrName>
                                        </p:attrNameLst>
                                      </p:cBhvr>
                                      <p:tavLst>
                                        <p:tav tm="0">
                                          <p:val>
                                            <p:fltVal val="0"/>
                                          </p:val>
                                        </p:tav>
                                        <p:tav tm="100000">
                                          <p:val>
                                            <p:strVal val="#ppt_h"/>
                                          </p:val>
                                        </p:tav>
                                      </p:tavLst>
                                    </p:anim>
                                    <p:animEffect transition="in" filter="fade">
                                      <p:cBhvr>
                                        <p:cTn id="74" dur="500"/>
                                        <p:tgtEl>
                                          <p:spTgt spid="176"/>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157"/>
                                        </p:tgtEl>
                                        <p:attrNameLst>
                                          <p:attrName>style.visibility</p:attrName>
                                        </p:attrNameLst>
                                      </p:cBhvr>
                                      <p:to>
                                        <p:strVal val="visible"/>
                                      </p:to>
                                    </p:set>
                                    <p:anim calcmode="lin" valueType="num">
                                      <p:cBhvr>
                                        <p:cTn id="77" dur="500" fill="hold"/>
                                        <p:tgtEl>
                                          <p:spTgt spid="157"/>
                                        </p:tgtEl>
                                        <p:attrNameLst>
                                          <p:attrName>ppt_w</p:attrName>
                                        </p:attrNameLst>
                                      </p:cBhvr>
                                      <p:tavLst>
                                        <p:tav tm="0">
                                          <p:val>
                                            <p:fltVal val="0"/>
                                          </p:val>
                                        </p:tav>
                                        <p:tav tm="100000">
                                          <p:val>
                                            <p:strVal val="#ppt_w"/>
                                          </p:val>
                                        </p:tav>
                                      </p:tavLst>
                                    </p:anim>
                                    <p:anim calcmode="lin" valueType="num">
                                      <p:cBhvr>
                                        <p:cTn id="78" dur="500" fill="hold"/>
                                        <p:tgtEl>
                                          <p:spTgt spid="157"/>
                                        </p:tgtEl>
                                        <p:attrNameLst>
                                          <p:attrName>ppt_h</p:attrName>
                                        </p:attrNameLst>
                                      </p:cBhvr>
                                      <p:tavLst>
                                        <p:tav tm="0">
                                          <p:val>
                                            <p:fltVal val="0"/>
                                          </p:val>
                                        </p:tav>
                                        <p:tav tm="100000">
                                          <p:val>
                                            <p:strVal val="#ppt_h"/>
                                          </p:val>
                                        </p:tav>
                                      </p:tavLst>
                                    </p:anim>
                                    <p:animEffect transition="in" filter="fade">
                                      <p:cBhvr>
                                        <p:cTn id="79" dur="500"/>
                                        <p:tgtEl>
                                          <p:spTgt spid="157"/>
                                        </p:tgtEl>
                                      </p:cBhvr>
                                    </p:animEffect>
                                  </p:childTnLst>
                                </p:cTn>
                              </p:par>
                            </p:childTnLst>
                          </p:cTn>
                        </p:par>
                        <p:par>
                          <p:cTn id="80" fill="hold">
                            <p:stCondLst>
                              <p:cond delay="1500"/>
                            </p:stCondLst>
                            <p:childTnLst>
                              <p:par>
                                <p:cTn id="81" presetID="22" presetClass="entr" presetSubtype="4" fill="hold" grpId="0" nodeType="afterEffect">
                                  <p:stCondLst>
                                    <p:cond delay="0"/>
                                  </p:stCondLst>
                                  <p:childTnLst>
                                    <p:set>
                                      <p:cBhvr>
                                        <p:cTn id="82" dur="1" fill="hold">
                                          <p:stCondLst>
                                            <p:cond delay="0"/>
                                          </p:stCondLst>
                                        </p:cTn>
                                        <p:tgtEl>
                                          <p:spTgt spid="148"/>
                                        </p:tgtEl>
                                        <p:attrNameLst>
                                          <p:attrName>style.visibility</p:attrName>
                                        </p:attrNameLst>
                                      </p:cBhvr>
                                      <p:to>
                                        <p:strVal val="visible"/>
                                      </p:to>
                                    </p:set>
                                    <p:animEffect transition="in" filter="wipe(down)">
                                      <p:cBhvr>
                                        <p:cTn id="83" dur="500"/>
                                        <p:tgtEl>
                                          <p:spTgt spid="148"/>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147"/>
                                        </p:tgtEl>
                                        <p:attrNameLst>
                                          <p:attrName>style.visibility</p:attrName>
                                        </p:attrNameLst>
                                      </p:cBhvr>
                                      <p:to>
                                        <p:strVal val="visible"/>
                                      </p:to>
                                    </p:set>
                                    <p:animEffect transition="in" filter="wipe(down)">
                                      <p:cBhvr>
                                        <p:cTn id="86" dur="500"/>
                                        <p:tgtEl>
                                          <p:spTgt spid="147"/>
                                        </p:tgtEl>
                                      </p:cBhvr>
                                    </p:animEffect>
                                  </p:childTnLst>
                                </p:cTn>
                              </p:par>
                              <p:par>
                                <p:cTn id="87" presetID="22" presetClass="entr" presetSubtype="4" fill="hold" grpId="0" nodeType="withEffect">
                                  <p:stCondLst>
                                    <p:cond delay="0"/>
                                  </p:stCondLst>
                                  <p:childTnLst>
                                    <p:set>
                                      <p:cBhvr>
                                        <p:cTn id="88" dur="1" fill="hold">
                                          <p:stCondLst>
                                            <p:cond delay="0"/>
                                          </p:stCondLst>
                                        </p:cTn>
                                        <p:tgtEl>
                                          <p:spTgt spid="146"/>
                                        </p:tgtEl>
                                        <p:attrNameLst>
                                          <p:attrName>style.visibility</p:attrName>
                                        </p:attrNameLst>
                                      </p:cBhvr>
                                      <p:to>
                                        <p:strVal val="visible"/>
                                      </p:to>
                                    </p:set>
                                    <p:animEffect transition="in" filter="wipe(down)">
                                      <p:cBhvr>
                                        <p:cTn id="89" dur="500"/>
                                        <p:tgtEl>
                                          <p:spTgt spid="146"/>
                                        </p:tgtEl>
                                      </p:cBhvr>
                                    </p:animEffect>
                                  </p:childTnLst>
                                </p:cTn>
                              </p:par>
                              <p:par>
                                <p:cTn id="90" presetID="22" presetClass="entr" presetSubtype="1" fill="hold" grpId="0" nodeType="withEffect">
                                  <p:stCondLst>
                                    <p:cond delay="0"/>
                                  </p:stCondLst>
                                  <p:childTnLst>
                                    <p:set>
                                      <p:cBhvr>
                                        <p:cTn id="91" dur="1" fill="hold">
                                          <p:stCondLst>
                                            <p:cond delay="0"/>
                                          </p:stCondLst>
                                        </p:cTn>
                                        <p:tgtEl>
                                          <p:spTgt spid="143"/>
                                        </p:tgtEl>
                                        <p:attrNameLst>
                                          <p:attrName>style.visibility</p:attrName>
                                        </p:attrNameLst>
                                      </p:cBhvr>
                                      <p:to>
                                        <p:strVal val="visible"/>
                                      </p:to>
                                    </p:set>
                                    <p:animEffect transition="in" filter="wipe(up)">
                                      <p:cBhvr>
                                        <p:cTn id="92" dur="500"/>
                                        <p:tgtEl>
                                          <p:spTgt spid="143"/>
                                        </p:tgtEl>
                                      </p:cBhvr>
                                    </p:animEffect>
                                  </p:childTnLst>
                                </p:cTn>
                              </p:par>
                              <p:par>
                                <p:cTn id="93" presetID="22" presetClass="entr" presetSubtype="1" fill="hold" grpId="0" nodeType="withEffect">
                                  <p:stCondLst>
                                    <p:cond delay="0"/>
                                  </p:stCondLst>
                                  <p:childTnLst>
                                    <p:set>
                                      <p:cBhvr>
                                        <p:cTn id="94" dur="1" fill="hold">
                                          <p:stCondLst>
                                            <p:cond delay="0"/>
                                          </p:stCondLst>
                                        </p:cTn>
                                        <p:tgtEl>
                                          <p:spTgt spid="144"/>
                                        </p:tgtEl>
                                        <p:attrNameLst>
                                          <p:attrName>style.visibility</p:attrName>
                                        </p:attrNameLst>
                                      </p:cBhvr>
                                      <p:to>
                                        <p:strVal val="visible"/>
                                      </p:to>
                                    </p:set>
                                    <p:animEffect transition="in" filter="wipe(up)">
                                      <p:cBhvr>
                                        <p:cTn id="95" dur="500"/>
                                        <p:tgtEl>
                                          <p:spTgt spid="144"/>
                                        </p:tgtEl>
                                      </p:cBhvr>
                                    </p:animEffect>
                                  </p:childTnLst>
                                </p:cTn>
                              </p:par>
                              <p:par>
                                <p:cTn id="96" presetID="22" presetClass="entr" presetSubtype="4" fill="hold" grpId="0" nodeType="withEffect">
                                  <p:stCondLst>
                                    <p:cond delay="0"/>
                                  </p:stCondLst>
                                  <p:childTnLst>
                                    <p:set>
                                      <p:cBhvr>
                                        <p:cTn id="97" dur="1" fill="hold">
                                          <p:stCondLst>
                                            <p:cond delay="0"/>
                                          </p:stCondLst>
                                        </p:cTn>
                                        <p:tgtEl>
                                          <p:spTgt spid="145"/>
                                        </p:tgtEl>
                                        <p:attrNameLst>
                                          <p:attrName>style.visibility</p:attrName>
                                        </p:attrNameLst>
                                      </p:cBhvr>
                                      <p:to>
                                        <p:strVal val="visible"/>
                                      </p:to>
                                    </p:set>
                                    <p:animEffect transition="in" filter="wipe(down)">
                                      <p:cBhvr>
                                        <p:cTn id="98" dur="500"/>
                                        <p:tgtEl>
                                          <p:spTgt spid="145"/>
                                        </p:tgtEl>
                                      </p:cBhvr>
                                    </p:animEffect>
                                  </p:childTnLst>
                                </p:cTn>
                              </p:par>
                              <p:par>
                                <p:cTn id="99" presetID="22" presetClass="entr" presetSubtype="4" fill="hold" grpId="0" nodeType="withEffect">
                                  <p:stCondLst>
                                    <p:cond delay="0"/>
                                  </p:stCondLst>
                                  <p:childTnLst>
                                    <p:set>
                                      <p:cBhvr>
                                        <p:cTn id="100" dur="1" fill="hold">
                                          <p:stCondLst>
                                            <p:cond delay="0"/>
                                          </p:stCondLst>
                                        </p:cTn>
                                        <p:tgtEl>
                                          <p:spTgt spid="153"/>
                                        </p:tgtEl>
                                        <p:attrNameLst>
                                          <p:attrName>style.visibility</p:attrName>
                                        </p:attrNameLst>
                                      </p:cBhvr>
                                      <p:to>
                                        <p:strVal val="visible"/>
                                      </p:to>
                                    </p:set>
                                    <p:animEffect transition="in" filter="wipe(down)">
                                      <p:cBhvr>
                                        <p:cTn id="101" dur="500"/>
                                        <p:tgtEl>
                                          <p:spTgt spid="153"/>
                                        </p:tgtEl>
                                      </p:cBhvr>
                                    </p:animEffect>
                                  </p:childTnLst>
                                </p:cTn>
                              </p:par>
                              <p:par>
                                <p:cTn id="102" presetID="22" presetClass="entr" presetSubtype="4" fill="hold" grpId="0" nodeType="withEffect">
                                  <p:stCondLst>
                                    <p:cond delay="0"/>
                                  </p:stCondLst>
                                  <p:childTnLst>
                                    <p:set>
                                      <p:cBhvr>
                                        <p:cTn id="103" dur="1" fill="hold">
                                          <p:stCondLst>
                                            <p:cond delay="0"/>
                                          </p:stCondLst>
                                        </p:cTn>
                                        <p:tgtEl>
                                          <p:spTgt spid="150"/>
                                        </p:tgtEl>
                                        <p:attrNameLst>
                                          <p:attrName>style.visibility</p:attrName>
                                        </p:attrNameLst>
                                      </p:cBhvr>
                                      <p:to>
                                        <p:strVal val="visible"/>
                                      </p:to>
                                    </p:set>
                                    <p:animEffect transition="in" filter="wipe(down)">
                                      <p:cBhvr>
                                        <p:cTn id="104" dur="500"/>
                                        <p:tgtEl>
                                          <p:spTgt spid="150"/>
                                        </p:tgtEl>
                                      </p:cBhvr>
                                    </p:animEffect>
                                  </p:childTnLst>
                                </p:cTn>
                              </p:par>
                              <p:par>
                                <p:cTn id="105" presetID="22" presetClass="entr" presetSubtype="4" fill="hold" grpId="0" nodeType="withEffect">
                                  <p:stCondLst>
                                    <p:cond delay="0"/>
                                  </p:stCondLst>
                                  <p:childTnLst>
                                    <p:set>
                                      <p:cBhvr>
                                        <p:cTn id="106" dur="1" fill="hold">
                                          <p:stCondLst>
                                            <p:cond delay="0"/>
                                          </p:stCondLst>
                                        </p:cTn>
                                        <p:tgtEl>
                                          <p:spTgt spid="149"/>
                                        </p:tgtEl>
                                        <p:attrNameLst>
                                          <p:attrName>style.visibility</p:attrName>
                                        </p:attrNameLst>
                                      </p:cBhvr>
                                      <p:to>
                                        <p:strVal val="visible"/>
                                      </p:to>
                                    </p:set>
                                    <p:animEffect transition="in" filter="wipe(down)">
                                      <p:cBhvr>
                                        <p:cTn id="107" dur="500"/>
                                        <p:tgtEl>
                                          <p:spTgt spid="149"/>
                                        </p:tgtEl>
                                      </p:cBhvr>
                                    </p:animEffect>
                                  </p:childTnLst>
                                </p:cTn>
                              </p:par>
                              <p:par>
                                <p:cTn id="108" presetID="22" presetClass="entr" presetSubtype="8" fill="hold" grpId="0" nodeType="withEffect">
                                  <p:stCondLst>
                                    <p:cond delay="0"/>
                                  </p:stCondLst>
                                  <p:childTnLst>
                                    <p:set>
                                      <p:cBhvr>
                                        <p:cTn id="109" dur="1" fill="hold">
                                          <p:stCondLst>
                                            <p:cond delay="0"/>
                                          </p:stCondLst>
                                        </p:cTn>
                                        <p:tgtEl>
                                          <p:spTgt spid="151"/>
                                        </p:tgtEl>
                                        <p:attrNameLst>
                                          <p:attrName>style.visibility</p:attrName>
                                        </p:attrNameLst>
                                      </p:cBhvr>
                                      <p:to>
                                        <p:strVal val="visible"/>
                                      </p:to>
                                    </p:set>
                                    <p:animEffect transition="in" filter="wipe(left)">
                                      <p:cBhvr>
                                        <p:cTn id="110" dur="500"/>
                                        <p:tgtEl>
                                          <p:spTgt spid="151"/>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152"/>
                                        </p:tgtEl>
                                        <p:attrNameLst>
                                          <p:attrName>style.visibility</p:attrName>
                                        </p:attrNameLst>
                                      </p:cBhvr>
                                      <p:to>
                                        <p:strVal val="visible"/>
                                      </p:to>
                                    </p:set>
                                    <p:animEffect transition="in" filter="wipe(left)">
                                      <p:cBhvr>
                                        <p:cTn id="113" dur="500"/>
                                        <p:tgtEl>
                                          <p:spTgt spid="152"/>
                                        </p:tgtEl>
                                      </p:cBhvr>
                                    </p:animEffect>
                                  </p:childTnLst>
                                </p:cTn>
                              </p:par>
                              <p:par>
                                <p:cTn id="114" presetID="10" presetClass="entr" presetSubtype="0" fill="hold" nodeType="withEffect">
                                  <p:stCondLst>
                                    <p:cond delay="0"/>
                                  </p:stCondLst>
                                  <p:childTnLst>
                                    <p:set>
                                      <p:cBhvr>
                                        <p:cTn id="115" dur="1" fill="hold">
                                          <p:stCondLst>
                                            <p:cond delay="0"/>
                                          </p:stCondLst>
                                        </p:cTn>
                                        <p:tgtEl>
                                          <p:spTgt spid="71"/>
                                        </p:tgtEl>
                                        <p:attrNameLst>
                                          <p:attrName>style.visibility</p:attrName>
                                        </p:attrNameLst>
                                      </p:cBhvr>
                                      <p:to>
                                        <p:strVal val="visible"/>
                                      </p:to>
                                    </p:set>
                                    <p:animEffect transition="in" filter="fade">
                                      <p:cBhvr>
                                        <p:cTn id="116" dur="500"/>
                                        <p:tgtEl>
                                          <p:spTgt spid="71"/>
                                        </p:tgtEl>
                                      </p:cBhvr>
                                    </p:animEffect>
                                  </p:childTnLst>
                                </p:cTn>
                              </p:par>
                            </p:childTnLst>
                          </p:cTn>
                        </p:par>
                        <p:par>
                          <p:cTn id="117" fill="hold">
                            <p:stCondLst>
                              <p:cond delay="2000"/>
                            </p:stCondLst>
                            <p:childTnLst>
                              <p:par>
                                <p:cTn id="118" presetID="10" presetClass="entr" presetSubtype="0" fill="hold" grpId="0" nodeType="afterEffect">
                                  <p:stCondLst>
                                    <p:cond delay="0"/>
                                  </p:stCondLst>
                                  <p:childTnLst>
                                    <p:set>
                                      <p:cBhvr>
                                        <p:cTn id="119" dur="1" fill="hold">
                                          <p:stCondLst>
                                            <p:cond delay="0"/>
                                          </p:stCondLst>
                                        </p:cTn>
                                        <p:tgtEl>
                                          <p:spTgt spid="72"/>
                                        </p:tgtEl>
                                        <p:attrNameLst>
                                          <p:attrName>style.visibility</p:attrName>
                                        </p:attrNameLst>
                                      </p:cBhvr>
                                      <p:to>
                                        <p:strVal val="visible"/>
                                      </p:to>
                                    </p:set>
                                    <p:animEffect transition="in" filter="fade">
                                      <p:cBhvr>
                                        <p:cTn id="120" dur="500"/>
                                        <p:tgtEl>
                                          <p:spTgt spid="72"/>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73"/>
                                        </p:tgtEl>
                                        <p:attrNameLst>
                                          <p:attrName>style.visibility</p:attrName>
                                        </p:attrNameLst>
                                      </p:cBhvr>
                                      <p:to>
                                        <p:strVal val="visible"/>
                                      </p:to>
                                    </p:set>
                                    <p:animEffect transition="in" filter="fade">
                                      <p:cBhvr>
                                        <p:cTn id="123" dur="500"/>
                                        <p:tgtEl>
                                          <p:spTgt spid="73"/>
                                        </p:tgtEl>
                                      </p:cBhvr>
                                    </p:animEffect>
                                  </p:childTnLst>
                                </p:cTn>
                              </p:par>
                            </p:childTnLst>
                          </p:cTn>
                        </p:par>
                        <p:par>
                          <p:cTn id="124" fill="hold">
                            <p:stCondLst>
                              <p:cond delay="2500"/>
                            </p:stCondLst>
                            <p:childTnLst>
                              <p:par>
                                <p:cTn id="125" presetID="10" presetClass="entr" presetSubtype="0" fill="hold" grpId="0" nodeType="afterEffect">
                                  <p:stCondLst>
                                    <p:cond delay="0"/>
                                  </p:stCondLst>
                                  <p:childTnLst>
                                    <p:set>
                                      <p:cBhvr>
                                        <p:cTn id="126" dur="1" fill="hold">
                                          <p:stCondLst>
                                            <p:cond delay="0"/>
                                          </p:stCondLst>
                                        </p:cTn>
                                        <p:tgtEl>
                                          <p:spTgt spid="74"/>
                                        </p:tgtEl>
                                        <p:attrNameLst>
                                          <p:attrName>style.visibility</p:attrName>
                                        </p:attrNameLst>
                                      </p:cBhvr>
                                      <p:to>
                                        <p:strVal val="visible"/>
                                      </p:to>
                                    </p:set>
                                    <p:animEffect transition="in" filter="fade">
                                      <p:cBhvr>
                                        <p:cTn id="127" dur="500"/>
                                        <p:tgtEl>
                                          <p:spTgt spid="74"/>
                                        </p:tgtEl>
                                      </p:cBhvr>
                                    </p:animEffect>
                                  </p:childTnLst>
                                </p:cTn>
                              </p:par>
                              <p:par>
                                <p:cTn id="128" presetID="10" presetClass="entr" presetSubtype="0" fill="hold" nodeType="withEffect">
                                  <p:stCondLst>
                                    <p:cond delay="0"/>
                                  </p:stCondLst>
                                  <p:childTnLst>
                                    <p:set>
                                      <p:cBhvr>
                                        <p:cTn id="129" dur="1" fill="hold">
                                          <p:stCondLst>
                                            <p:cond delay="0"/>
                                          </p:stCondLst>
                                        </p:cTn>
                                        <p:tgtEl>
                                          <p:spTgt spid="75"/>
                                        </p:tgtEl>
                                        <p:attrNameLst>
                                          <p:attrName>style.visibility</p:attrName>
                                        </p:attrNameLst>
                                      </p:cBhvr>
                                      <p:to>
                                        <p:strVal val="visible"/>
                                      </p:to>
                                    </p:set>
                                    <p:animEffect transition="in" filter="fade">
                                      <p:cBhvr>
                                        <p:cTn id="130" dur="500"/>
                                        <p:tgtEl>
                                          <p:spTgt spid="75"/>
                                        </p:tgtEl>
                                      </p:cBhvr>
                                    </p:animEffect>
                                  </p:childTnLst>
                                </p:cTn>
                              </p:par>
                            </p:childTnLst>
                          </p:cTn>
                        </p:par>
                        <p:par>
                          <p:cTn id="131" fill="hold">
                            <p:stCondLst>
                              <p:cond delay="3000"/>
                            </p:stCondLst>
                            <p:childTnLst>
                              <p:par>
                                <p:cTn id="132" presetID="53" presetClass="entr" presetSubtype="16" fill="hold" nodeType="afterEffect">
                                  <p:stCondLst>
                                    <p:cond delay="0"/>
                                  </p:stCondLst>
                                  <p:childTnLst>
                                    <p:set>
                                      <p:cBhvr>
                                        <p:cTn id="133" dur="1" fill="hold">
                                          <p:stCondLst>
                                            <p:cond delay="0"/>
                                          </p:stCondLst>
                                        </p:cTn>
                                        <p:tgtEl>
                                          <p:spTgt spid="89"/>
                                        </p:tgtEl>
                                        <p:attrNameLst>
                                          <p:attrName>style.visibility</p:attrName>
                                        </p:attrNameLst>
                                      </p:cBhvr>
                                      <p:to>
                                        <p:strVal val="visible"/>
                                      </p:to>
                                    </p:set>
                                    <p:anim calcmode="lin" valueType="num">
                                      <p:cBhvr>
                                        <p:cTn id="134" dur="500" fill="hold"/>
                                        <p:tgtEl>
                                          <p:spTgt spid="89"/>
                                        </p:tgtEl>
                                        <p:attrNameLst>
                                          <p:attrName>ppt_w</p:attrName>
                                        </p:attrNameLst>
                                      </p:cBhvr>
                                      <p:tavLst>
                                        <p:tav tm="0">
                                          <p:val>
                                            <p:fltVal val="0"/>
                                          </p:val>
                                        </p:tav>
                                        <p:tav tm="100000">
                                          <p:val>
                                            <p:strVal val="#ppt_w"/>
                                          </p:val>
                                        </p:tav>
                                      </p:tavLst>
                                    </p:anim>
                                    <p:anim calcmode="lin" valueType="num">
                                      <p:cBhvr>
                                        <p:cTn id="135" dur="500" fill="hold"/>
                                        <p:tgtEl>
                                          <p:spTgt spid="89"/>
                                        </p:tgtEl>
                                        <p:attrNameLst>
                                          <p:attrName>ppt_h</p:attrName>
                                        </p:attrNameLst>
                                      </p:cBhvr>
                                      <p:tavLst>
                                        <p:tav tm="0">
                                          <p:val>
                                            <p:fltVal val="0"/>
                                          </p:val>
                                        </p:tav>
                                        <p:tav tm="100000">
                                          <p:val>
                                            <p:strVal val="#ppt_h"/>
                                          </p:val>
                                        </p:tav>
                                      </p:tavLst>
                                    </p:anim>
                                    <p:animEffect transition="in" filter="fade">
                                      <p:cBhvr>
                                        <p:cTn id="136" dur="500"/>
                                        <p:tgtEl>
                                          <p:spTgt spid="89"/>
                                        </p:tgtEl>
                                      </p:cBhvr>
                                    </p:animEffect>
                                  </p:childTnLst>
                                </p:cTn>
                              </p:par>
                            </p:childTnLst>
                          </p:cTn>
                        </p:par>
                        <p:par>
                          <p:cTn id="137" fill="hold">
                            <p:stCondLst>
                              <p:cond delay="3500"/>
                            </p:stCondLst>
                            <p:childTnLst>
                              <p:par>
                                <p:cTn id="138" presetID="10" presetClass="entr" presetSubtype="0" fill="hold" nodeType="afterEffect">
                                  <p:stCondLst>
                                    <p:cond delay="0"/>
                                  </p:stCondLst>
                                  <p:childTnLst>
                                    <p:set>
                                      <p:cBhvr>
                                        <p:cTn id="139" dur="1" fill="hold">
                                          <p:stCondLst>
                                            <p:cond delay="0"/>
                                          </p:stCondLst>
                                        </p:cTn>
                                        <p:tgtEl>
                                          <p:spTgt spid="77"/>
                                        </p:tgtEl>
                                        <p:attrNameLst>
                                          <p:attrName>style.visibility</p:attrName>
                                        </p:attrNameLst>
                                      </p:cBhvr>
                                      <p:to>
                                        <p:strVal val="visible"/>
                                      </p:to>
                                    </p:set>
                                    <p:animEffect transition="in" filter="fade">
                                      <p:cBhvr>
                                        <p:cTn id="140" dur="500"/>
                                        <p:tgtEl>
                                          <p:spTgt spid="77"/>
                                        </p:tgtEl>
                                      </p:cBhvr>
                                    </p:animEffect>
                                  </p:childTnLst>
                                </p:cTn>
                              </p:par>
                            </p:childTnLst>
                          </p:cTn>
                        </p:par>
                        <p:par>
                          <p:cTn id="141" fill="hold">
                            <p:stCondLst>
                              <p:cond delay="4000"/>
                            </p:stCondLst>
                            <p:childTnLst>
                              <p:par>
                                <p:cTn id="142" presetID="53" presetClass="entr" presetSubtype="16" fill="hold" grpId="0" nodeType="afterEffect">
                                  <p:stCondLst>
                                    <p:cond delay="0"/>
                                  </p:stCondLst>
                                  <p:childTnLst>
                                    <p:set>
                                      <p:cBhvr>
                                        <p:cTn id="143" dur="1" fill="hold">
                                          <p:stCondLst>
                                            <p:cond delay="0"/>
                                          </p:stCondLst>
                                        </p:cTn>
                                        <p:tgtEl>
                                          <p:spTgt spid="92"/>
                                        </p:tgtEl>
                                        <p:attrNameLst>
                                          <p:attrName>style.visibility</p:attrName>
                                        </p:attrNameLst>
                                      </p:cBhvr>
                                      <p:to>
                                        <p:strVal val="visible"/>
                                      </p:to>
                                    </p:set>
                                    <p:anim calcmode="lin" valueType="num">
                                      <p:cBhvr>
                                        <p:cTn id="144" dur="500" fill="hold"/>
                                        <p:tgtEl>
                                          <p:spTgt spid="92"/>
                                        </p:tgtEl>
                                        <p:attrNameLst>
                                          <p:attrName>ppt_w</p:attrName>
                                        </p:attrNameLst>
                                      </p:cBhvr>
                                      <p:tavLst>
                                        <p:tav tm="0">
                                          <p:val>
                                            <p:fltVal val="0"/>
                                          </p:val>
                                        </p:tav>
                                        <p:tav tm="100000">
                                          <p:val>
                                            <p:strVal val="#ppt_w"/>
                                          </p:val>
                                        </p:tav>
                                      </p:tavLst>
                                    </p:anim>
                                    <p:anim calcmode="lin" valueType="num">
                                      <p:cBhvr>
                                        <p:cTn id="145" dur="500" fill="hold"/>
                                        <p:tgtEl>
                                          <p:spTgt spid="92"/>
                                        </p:tgtEl>
                                        <p:attrNameLst>
                                          <p:attrName>ppt_h</p:attrName>
                                        </p:attrNameLst>
                                      </p:cBhvr>
                                      <p:tavLst>
                                        <p:tav tm="0">
                                          <p:val>
                                            <p:fltVal val="0"/>
                                          </p:val>
                                        </p:tav>
                                        <p:tav tm="100000">
                                          <p:val>
                                            <p:strVal val="#ppt_h"/>
                                          </p:val>
                                        </p:tav>
                                      </p:tavLst>
                                    </p:anim>
                                    <p:animEffect transition="in" filter="fade">
                                      <p:cBhvr>
                                        <p:cTn id="146" dur="500"/>
                                        <p:tgtEl>
                                          <p:spTgt spid="92"/>
                                        </p:tgtEl>
                                      </p:cBhvr>
                                    </p:animEffect>
                                  </p:childTnLst>
                                </p:cTn>
                              </p:par>
                            </p:childTnLst>
                          </p:cTn>
                        </p:par>
                        <p:par>
                          <p:cTn id="147" fill="hold">
                            <p:stCondLst>
                              <p:cond delay="4500"/>
                            </p:stCondLst>
                            <p:childTnLst>
                              <p:par>
                                <p:cTn id="148" presetID="10" presetClass="entr" presetSubtype="0" fill="hold" nodeType="afterEffect">
                                  <p:stCondLst>
                                    <p:cond delay="0"/>
                                  </p:stCondLst>
                                  <p:childTnLst>
                                    <p:set>
                                      <p:cBhvr>
                                        <p:cTn id="149" dur="1" fill="hold">
                                          <p:stCondLst>
                                            <p:cond delay="0"/>
                                          </p:stCondLst>
                                        </p:cTn>
                                        <p:tgtEl>
                                          <p:spTgt spid="86"/>
                                        </p:tgtEl>
                                        <p:attrNameLst>
                                          <p:attrName>style.visibility</p:attrName>
                                        </p:attrNameLst>
                                      </p:cBhvr>
                                      <p:to>
                                        <p:strVal val="visible"/>
                                      </p:to>
                                    </p:set>
                                    <p:animEffect transition="in" filter="fade">
                                      <p:cBhvr>
                                        <p:cTn id="150" dur="500"/>
                                        <p:tgtEl>
                                          <p:spTgt spid="86"/>
                                        </p:tgtEl>
                                      </p:cBhvr>
                                    </p:animEffect>
                                  </p:childTnLst>
                                </p:cTn>
                              </p:par>
                            </p:childTnLst>
                          </p:cTn>
                        </p:par>
                        <p:par>
                          <p:cTn id="151" fill="hold">
                            <p:stCondLst>
                              <p:cond delay="5000"/>
                            </p:stCondLst>
                            <p:childTnLst>
                              <p:par>
                                <p:cTn id="152" presetID="53" presetClass="entr" presetSubtype="16" fill="hold" nodeType="afterEffect">
                                  <p:stCondLst>
                                    <p:cond delay="0"/>
                                  </p:stCondLst>
                                  <p:childTnLst>
                                    <p:set>
                                      <p:cBhvr>
                                        <p:cTn id="153" dur="1" fill="hold">
                                          <p:stCondLst>
                                            <p:cond delay="0"/>
                                          </p:stCondLst>
                                        </p:cTn>
                                        <p:tgtEl>
                                          <p:spTgt spid="93"/>
                                        </p:tgtEl>
                                        <p:attrNameLst>
                                          <p:attrName>style.visibility</p:attrName>
                                        </p:attrNameLst>
                                      </p:cBhvr>
                                      <p:to>
                                        <p:strVal val="visible"/>
                                      </p:to>
                                    </p:set>
                                    <p:anim calcmode="lin" valueType="num">
                                      <p:cBhvr>
                                        <p:cTn id="154" dur="500" fill="hold"/>
                                        <p:tgtEl>
                                          <p:spTgt spid="93"/>
                                        </p:tgtEl>
                                        <p:attrNameLst>
                                          <p:attrName>ppt_w</p:attrName>
                                        </p:attrNameLst>
                                      </p:cBhvr>
                                      <p:tavLst>
                                        <p:tav tm="0">
                                          <p:val>
                                            <p:fltVal val="0"/>
                                          </p:val>
                                        </p:tav>
                                        <p:tav tm="100000">
                                          <p:val>
                                            <p:strVal val="#ppt_w"/>
                                          </p:val>
                                        </p:tav>
                                      </p:tavLst>
                                    </p:anim>
                                    <p:anim calcmode="lin" valueType="num">
                                      <p:cBhvr>
                                        <p:cTn id="155" dur="500" fill="hold"/>
                                        <p:tgtEl>
                                          <p:spTgt spid="93"/>
                                        </p:tgtEl>
                                        <p:attrNameLst>
                                          <p:attrName>ppt_h</p:attrName>
                                        </p:attrNameLst>
                                      </p:cBhvr>
                                      <p:tavLst>
                                        <p:tav tm="0">
                                          <p:val>
                                            <p:fltVal val="0"/>
                                          </p:val>
                                        </p:tav>
                                        <p:tav tm="100000">
                                          <p:val>
                                            <p:strVal val="#ppt_h"/>
                                          </p:val>
                                        </p:tav>
                                      </p:tavLst>
                                    </p:anim>
                                    <p:animEffect transition="in" filter="fade">
                                      <p:cBhvr>
                                        <p:cTn id="156" dur="500"/>
                                        <p:tgtEl>
                                          <p:spTgt spid="93"/>
                                        </p:tgtEl>
                                      </p:cBhvr>
                                    </p:animEffect>
                                  </p:childTnLst>
                                </p:cTn>
                              </p:par>
                            </p:childTnLst>
                          </p:cTn>
                        </p:par>
                        <p:par>
                          <p:cTn id="157" fill="hold">
                            <p:stCondLst>
                              <p:cond delay="5500"/>
                            </p:stCondLst>
                            <p:childTnLst>
                              <p:par>
                                <p:cTn id="158" presetID="10" presetClass="entr" presetSubtype="0" fill="hold" nodeType="afterEffect">
                                  <p:stCondLst>
                                    <p:cond delay="0"/>
                                  </p:stCondLst>
                                  <p:childTnLst>
                                    <p:set>
                                      <p:cBhvr>
                                        <p:cTn id="159" dur="1" fill="hold">
                                          <p:stCondLst>
                                            <p:cond delay="0"/>
                                          </p:stCondLst>
                                        </p:cTn>
                                        <p:tgtEl>
                                          <p:spTgt spid="83"/>
                                        </p:tgtEl>
                                        <p:attrNameLst>
                                          <p:attrName>style.visibility</p:attrName>
                                        </p:attrNameLst>
                                      </p:cBhvr>
                                      <p:to>
                                        <p:strVal val="visible"/>
                                      </p:to>
                                    </p:set>
                                    <p:animEffect transition="in" filter="fade">
                                      <p:cBhvr>
                                        <p:cTn id="160" dur="500"/>
                                        <p:tgtEl>
                                          <p:spTgt spid="83"/>
                                        </p:tgtEl>
                                      </p:cBhvr>
                                    </p:animEffect>
                                  </p:childTnLst>
                                </p:cTn>
                              </p:par>
                            </p:childTnLst>
                          </p:cTn>
                        </p:par>
                        <p:par>
                          <p:cTn id="161" fill="hold">
                            <p:stCondLst>
                              <p:cond delay="6000"/>
                            </p:stCondLst>
                            <p:childTnLst>
                              <p:par>
                                <p:cTn id="162" presetID="53" presetClass="entr" presetSubtype="16" fill="hold" nodeType="afterEffect">
                                  <p:stCondLst>
                                    <p:cond delay="0"/>
                                  </p:stCondLst>
                                  <p:childTnLst>
                                    <p:set>
                                      <p:cBhvr>
                                        <p:cTn id="163" dur="1" fill="hold">
                                          <p:stCondLst>
                                            <p:cond delay="0"/>
                                          </p:stCondLst>
                                        </p:cTn>
                                        <p:tgtEl>
                                          <p:spTgt spid="96"/>
                                        </p:tgtEl>
                                        <p:attrNameLst>
                                          <p:attrName>style.visibility</p:attrName>
                                        </p:attrNameLst>
                                      </p:cBhvr>
                                      <p:to>
                                        <p:strVal val="visible"/>
                                      </p:to>
                                    </p:set>
                                    <p:anim calcmode="lin" valueType="num">
                                      <p:cBhvr>
                                        <p:cTn id="164" dur="500" fill="hold"/>
                                        <p:tgtEl>
                                          <p:spTgt spid="96"/>
                                        </p:tgtEl>
                                        <p:attrNameLst>
                                          <p:attrName>ppt_w</p:attrName>
                                        </p:attrNameLst>
                                      </p:cBhvr>
                                      <p:tavLst>
                                        <p:tav tm="0">
                                          <p:val>
                                            <p:fltVal val="0"/>
                                          </p:val>
                                        </p:tav>
                                        <p:tav tm="100000">
                                          <p:val>
                                            <p:strVal val="#ppt_w"/>
                                          </p:val>
                                        </p:tav>
                                      </p:tavLst>
                                    </p:anim>
                                    <p:anim calcmode="lin" valueType="num">
                                      <p:cBhvr>
                                        <p:cTn id="165" dur="500" fill="hold"/>
                                        <p:tgtEl>
                                          <p:spTgt spid="96"/>
                                        </p:tgtEl>
                                        <p:attrNameLst>
                                          <p:attrName>ppt_h</p:attrName>
                                        </p:attrNameLst>
                                      </p:cBhvr>
                                      <p:tavLst>
                                        <p:tav tm="0">
                                          <p:val>
                                            <p:fltVal val="0"/>
                                          </p:val>
                                        </p:tav>
                                        <p:tav tm="100000">
                                          <p:val>
                                            <p:strVal val="#ppt_h"/>
                                          </p:val>
                                        </p:tav>
                                      </p:tavLst>
                                    </p:anim>
                                    <p:animEffect transition="in" filter="fade">
                                      <p:cBhvr>
                                        <p:cTn id="166" dur="500"/>
                                        <p:tgtEl>
                                          <p:spTgt spid="96"/>
                                        </p:tgtEl>
                                      </p:cBhvr>
                                    </p:animEffect>
                                  </p:childTnLst>
                                </p:cTn>
                              </p:par>
                            </p:childTnLst>
                          </p:cTn>
                        </p:par>
                        <p:par>
                          <p:cTn id="167" fill="hold">
                            <p:stCondLst>
                              <p:cond delay="6500"/>
                            </p:stCondLst>
                            <p:childTnLst>
                              <p:par>
                                <p:cTn id="168" presetID="10" presetClass="entr" presetSubtype="0" fill="hold" nodeType="afterEffect">
                                  <p:stCondLst>
                                    <p:cond delay="0"/>
                                  </p:stCondLst>
                                  <p:childTnLst>
                                    <p:set>
                                      <p:cBhvr>
                                        <p:cTn id="169" dur="1" fill="hold">
                                          <p:stCondLst>
                                            <p:cond delay="0"/>
                                          </p:stCondLst>
                                        </p:cTn>
                                        <p:tgtEl>
                                          <p:spTgt spid="80"/>
                                        </p:tgtEl>
                                        <p:attrNameLst>
                                          <p:attrName>style.visibility</p:attrName>
                                        </p:attrNameLst>
                                      </p:cBhvr>
                                      <p:to>
                                        <p:strVal val="visible"/>
                                      </p:to>
                                    </p:set>
                                    <p:animEffect transition="in" filter="fade">
                                      <p:cBhvr>
                                        <p:cTn id="170"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72" grpId="0"/>
      <p:bldP spid="73" grpId="0"/>
      <p:bldP spid="74" grpId="0"/>
      <p:bldP spid="92" grpId="0" animBg="1"/>
      <p:bldP spid="143" grpId="0" animBg="1"/>
      <p:bldP spid="144" grpId="0" animBg="1"/>
      <p:bldP spid="145"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Lst>
  </p:timing>
</p:sld>
</file>

<file path=ppt/slides/slide16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3576830" y="680759"/>
            <a:ext cx="5038559" cy="830997"/>
          </a:xfrm>
          <a:prstGeom prst="rect">
            <a:avLst/>
          </a:prstGeom>
          <a:noFill/>
        </p:spPr>
        <p:txBody>
          <a:bodyPr wrap="none" rtlCol="0">
            <a:spAutoFit/>
          </a:bodyPr>
          <a:lstStyle/>
          <a:p>
            <a:pPr algn="ctr"/>
            <a:r>
              <a:rPr lang="id-ID" sz="4800" dirty="0" smtClean="0">
                <a:solidFill>
                  <a:schemeClr val="bg1"/>
                </a:solidFill>
                <a:latin typeface="+mj-lt"/>
              </a:rPr>
              <a:t>South America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8458331" y="5402817"/>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6361244" y="2285185"/>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5"/>
          <p:cNvSpPr>
            <a:spLocks/>
          </p:cNvSpPr>
          <p:nvPr/>
        </p:nvSpPr>
        <p:spPr bwMode="auto">
          <a:xfrm>
            <a:off x="7763821" y="2151447"/>
            <a:ext cx="3192005" cy="5123529"/>
          </a:xfrm>
          <a:custGeom>
            <a:avLst/>
            <a:gdLst>
              <a:gd name="T0" fmla="*/ 35 w 444"/>
              <a:gd name="T1" fmla="*/ 69 h 715"/>
              <a:gd name="T2" fmla="*/ 40 w 444"/>
              <a:gd name="T3" fmla="*/ 39 h 715"/>
              <a:gd name="T4" fmla="*/ 46 w 444"/>
              <a:gd name="T5" fmla="*/ 35 h 715"/>
              <a:gd name="T6" fmla="*/ 63 w 444"/>
              <a:gd name="T7" fmla="*/ 13 h 715"/>
              <a:gd name="T8" fmla="*/ 97 w 444"/>
              <a:gd name="T9" fmla="*/ 4 h 715"/>
              <a:gd name="T10" fmla="*/ 96 w 444"/>
              <a:gd name="T11" fmla="*/ 32 h 715"/>
              <a:gd name="T12" fmla="*/ 104 w 444"/>
              <a:gd name="T13" fmla="*/ 10 h 715"/>
              <a:gd name="T14" fmla="*/ 111 w 444"/>
              <a:gd name="T15" fmla="*/ 4 h 715"/>
              <a:gd name="T16" fmla="*/ 147 w 444"/>
              <a:gd name="T17" fmla="*/ 18 h 715"/>
              <a:gd name="T18" fmla="*/ 173 w 444"/>
              <a:gd name="T19" fmla="*/ 15 h 715"/>
              <a:gd name="T20" fmla="*/ 177 w 444"/>
              <a:gd name="T21" fmla="*/ 20 h 715"/>
              <a:gd name="T22" fmla="*/ 205 w 444"/>
              <a:gd name="T23" fmla="*/ 38 h 715"/>
              <a:gd name="T24" fmla="*/ 249 w 444"/>
              <a:gd name="T25" fmla="*/ 63 h 715"/>
              <a:gd name="T26" fmla="*/ 269 w 444"/>
              <a:gd name="T27" fmla="*/ 68 h 715"/>
              <a:gd name="T28" fmla="*/ 295 w 444"/>
              <a:gd name="T29" fmla="*/ 98 h 715"/>
              <a:gd name="T30" fmla="*/ 290 w 444"/>
              <a:gd name="T31" fmla="*/ 129 h 715"/>
              <a:gd name="T32" fmla="*/ 306 w 444"/>
              <a:gd name="T33" fmla="*/ 140 h 715"/>
              <a:gd name="T34" fmla="*/ 344 w 444"/>
              <a:gd name="T35" fmla="*/ 133 h 715"/>
              <a:gd name="T36" fmla="*/ 354 w 444"/>
              <a:gd name="T37" fmla="*/ 145 h 715"/>
              <a:gd name="T38" fmla="*/ 389 w 444"/>
              <a:gd name="T39" fmla="*/ 145 h 715"/>
              <a:gd name="T40" fmla="*/ 435 w 444"/>
              <a:gd name="T41" fmla="*/ 167 h 715"/>
              <a:gd name="T42" fmla="*/ 416 w 444"/>
              <a:gd name="T43" fmla="*/ 235 h 715"/>
              <a:gd name="T44" fmla="*/ 403 w 444"/>
              <a:gd name="T45" fmla="*/ 283 h 715"/>
              <a:gd name="T46" fmla="*/ 395 w 444"/>
              <a:gd name="T47" fmla="*/ 306 h 715"/>
              <a:gd name="T48" fmla="*/ 367 w 444"/>
              <a:gd name="T49" fmla="*/ 340 h 715"/>
              <a:gd name="T50" fmla="*/ 325 w 444"/>
              <a:gd name="T51" fmla="*/ 358 h 715"/>
              <a:gd name="T52" fmla="*/ 312 w 444"/>
              <a:gd name="T53" fmla="*/ 396 h 715"/>
              <a:gd name="T54" fmla="*/ 294 w 444"/>
              <a:gd name="T55" fmla="*/ 423 h 715"/>
              <a:gd name="T56" fmla="*/ 236 w 444"/>
              <a:gd name="T57" fmla="*/ 465 h 715"/>
              <a:gd name="T58" fmla="*/ 225 w 444"/>
              <a:gd name="T59" fmla="*/ 468 h 715"/>
              <a:gd name="T60" fmla="*/ 234 w 444"/>
              <a:gd name="T61" fmla="*/ 495 h 715"/>
              <a:gd name="T62" fmla="*/ 185 w 444"/>
              <a:gd name="T63" fmla="*/ 512 h 715"/>
              <a:gd name="T64" fmla="*/ 182 w 444"/>
              <a:gd name="T65" fmla="*/ 535 h 715"/>
              <a:gd name="T66" fmla="*/ 156 w 444"/>
              <a:gd name="T67" fmla="*/ 538 h 715"/>
              <a:gd name="T68" fmla="*/ 171 w 444"/>
              <a:gd name="T69" fmla="*/ 552 h 715"/>
              <a:gd name="T70" fmla="*/ 162 w 444"/>
              <a:gd name="T71" fmla="*/ 559 h 715"/>
              <a:gd name="T72" fmla="*/ 135 w 444"/>
              <a:gd name="T73" fmla="*/ 595 h 715"/>
              <a:gd name="T74" fmla="*/ 134 w 444"/>
              <a:gd name="T75" fmla="*/ 640 h 715"/>
              <a:gd name="T76" fmla="*/ 122 w 444"/>
              <a:gd name="T77" fmla="*/ 668 h 715"/>
              <a:gd name="T78" fmla="*/ 152 w 444"/>
              <a:gd name="T79" fmla="*/ 707 h 715"/>
              <a:gd name="T80" fmla="*/ 129 w 444"/>
              <a:gd name="T81" fmla="*/ 715 h 715"/>
              <a:gd name="T82" fmla="*/ 97 w 444"/>
              <a:gd name="T83" fmla="*/ 696 h 715"/>
              <a:gd name="T84" fmla="*/ 71 w 444"/>
              <a:gd name="T85" fmla="*/ 683 h 715"/>
              <a:gd name="T86" fmla="*/ 71 w 444"/>
              <a:gd name="T87" fmla="*/ 672 h 715"/>
              <a:gd name="T88" fmla="*/ 65 w 444"/>
              <a:gd name="T89" fmla="*/ 648 h 715"/>
              <a:gd name="T90" fmla="*/ 63 w 444"/>
              <a:gd name="T91" fmla="*/ 598 h 715"/>
              <a:gd name="T92" fmla="*/ 66 w 444"/>
              <a:gd name="T93" fmla="*/ 591 h 715"/>
              <a:gd name="T94" fmla="*/ 86 w 444"/>
              <a:gd name="T95" fmla="*/ 543 h 715"/>
              <a:gd name="T96" fmla="*/ 73 w 444"/>
              <a:gd name="T97" fmla="*/ 535 h 715"/>
              <a:gd name="T98" fmla="*/ 78 w 444"/>
              <a:gd name="T99" fmla="*/ 515 h 715"/>
              <a:gd name="T100" fmla="*/ 87 w 444"/>
              <a:gd name="T101" fmla="*/ 474 h 715"/>
              <a:gd name="T102" fmla="*/ 94 w 444"/>
              <a:gd name="T103" fmla="*/ 425 h 715"/>
              <a:gd name="T104" fmla="*/ 104 w 444"/>
              <a:gd name="T105" fmla="*/ 374 h 715"/>
              <a:gd name="T106" fmla="*/ 109 w 444"/>
              <a:gd name="T107" fmla="*/ 328 h 715"/>
              <a:gd name="T108" fmla="*/ 80 w 444"/>
              <a:gd name="T109" fmla="*/ 280 h 715"/>
              <a:gd name="T110" fmla="*/ 48 w 444"/>
              <a:gd name="T111" fmla="*/ 250 h 715"/>
              <a:gd name="T112" fmla="*/ 22 w 444"/>
              <a:gd name="T113" fmla="*/ 197 h 715"/>
              <a:gd name="T114" fmla="*/ 9 w 444"/>
              <a:gd name="T115" fmla="*/ 183 h 715"/>
              <a:gd name="T116" fmla="*/ 14 w 444"/>
              <a:gd name="T117" fmla="*/ 145 h 715"/>
              <a:gd name="T118" fmla="*/ 11 w 444"/>
              <a:gd name="T119" fmla="*/ 112 h 715"/>
              <a:gd name="T120" fmla="*/ 36 w 444"/>
              <a:gd name="T121" fmla="*/ 80 h 7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4" h="715">
                <a:moveTo>
                  <a:pt x="37" y="78"/>
                </a:moveTo>
                <a:cubicBezTo>
                  <a:pt x="37" y="77"/>
                  <a:pt x="37" y="77"/>
                  <a:pt x="37" y="76"/>
                </a:cubicBezTo>
                <a:cubicBezTo>
                  <a:pt x="37" y="73"/>
                  <a:pt x="35" y="71"/>
                  <a:pt x="35" y="69"/>
                </a:cubicBezTo>
                <a:cubicBezTo>
                  <a:pt x="35" y="65"/>
                  <a:pt x="37" y="63"/>
                  <a:pt x="37" y="60"/>
                </a:cubicBezTo>
                <a:cubicBezTo>
                  <a:pt x="37" y="53"/>
                  <a:pt x="31" y="54"/>
                  <a:pt x="31" y="48"/>
                </a:cubicBezTo>
                <a:cubicBezTo>
                  <a:pt x="31" y="43"/>
                  <a:pt x="38" y="41"/>
                  <a:pt x="40" y="39"/>
                </a:cubicBezTo>
                <a:cubicBezTo>
                  <a:pt x="42" y="39"/>
                  <a:pt x="41" y="39"/>
                  <a:pt x="44" y="39"/>
                </a:cubicBezTo>
                <a:cubicBezTo>
                  <a:pt x="44" y="38"/>
                  <a:pt x="44" y="37"/>
                  <a:pt x="44" y="37"/>
                </a:cubicBezTo>
                <a:cubicBezTo>
                  <a:pt x="44" y="36"/>
                  <a:pt x="45" y="35"/>
                  <a:pt x="46" y="35"/>
                </a:cubicBezTo>
                <a:cubicBezTo>
                  <a:pt x="46" y="32"/>
                  <a:pt x="49" y="31"/>
                  <a:pt x="51" y="29"/>
                </a:cubicBezTo>
                <a:cubicBezTo>
                  <a:pt x="53" y="28"/>
                  <a:pt x="53" y="24"/>
                  <a:pt x="54" y="21"/>
                </a:cubicBezTo>
                <a:cubicBezTo>
                  <a:pt x="56" y="16"/>
                  <a:pt x="59" y="15"/>
                  <a:pt x="63" y="13"/>
                </a:cubicBezTo>
                <a:cubicBezTo>
                  <a:pt x="71" y="11"/>
                  <a:pt x="76" y="9"/>
                  <a:pt x="85" y="7"/>
                </a:cubicBezTo>
                <a:cubicBezTo>
                  <a:pt x="89" y="5"/>
                  <a:pt x="90" y="0"/>
                  <a:pt x="94" y="0"/>
                </a:cubicBezTo>
                <a:cubicBezTo>
                  <a:pt x="96" y="0"/>
                  <a:pt x="97" y="4"/>
                  <a:pt x="97" y="4"/>
                </a:cubicBezTo>
                <a:cubicBezTo>
                  <a:pt x="97" y="7"/>
                  <a:pt x="95" y="8"/>
                  <a:pt x="94" y="8"/>
                </a:cubicBezTo>
                <a:cubicBezTo>
                  <a:pt x="93" y="13"/>
                  <a:pt x="91" y="19"/>
                  <a:pt x="91" y="22"/>
                </a:cubicBezTo>
                <a:cubicBezTo>
                  <a:pt x="91" y="26"/>
                  <a:pt x="93" y="32"/>
                  <a:pt x="96" y="32"/>
                </a:cubicBezTo>
                <a:cubicBezTo>
                  <a:pt x="98" y="32"/>
                  <a:pt x="100" y="28"/>
                  <a:pt x="100" y="27"/>
                </a:cubicBezTo>
                <a:cubicBezTo>
                  <a:pt x="100" y="23"/>
                  <a:pt x="96" y="20"/>
                  <a:pt x="96" y="16"/>
                </a:cubicBezTo>
                <a:cubicBezTo>
                  <a:pt x="96" y="11"/>
                  <a:pt x="101" y="12"/>
                  <a:pt x="104" y="10"/>
                </a:cubicBezTo>
                <a:cubicBezTo>
                  <a:pt x="112" y="10"/>
                  <a:pt x="112" y="10"/>
                  <a:pt x="112" y="10"/>
                </a:cubicBezTo>
                <a:cubicBezTo>
                  <a:pt x="111" y="6"/>
                  <a:pt x="106" y="8"/>
                  <a:pt x="106" y="4"/>
                </a:cubicBezTo>
                <a:cubicBezTo>
                  <a:pt x="111" y="4"/>
                  <a:pt x="111" y="4"/>
                  <a:pt x="111" y="4"/>
                </a:cubicBezTo>
                <a:cubicBezTo>
                  <a:pt x="113" y="9"/>
                  <a:pt x="120" y="11"/>
                  <a:pt x="125" y="12"/>
                </a:cubicBezTo>
                <a:cubicBezTo>
                  <a:pt x="125" y="15"/>
                  <a:pt x="127" y="18"/>
                  <a:pt x="129" y="18"/>
                </a:cubicBezTo>
                <a:cubicBezTo>
                  <a:pt x="135" y="18"/>
                  <a:pt x="144" y="18"/>
                  <a:pt x="147" y="18"/>
                </a:cubicBezTo>
                <a:cubicBezTo>
                  <a:pt x="147" y="21"/>
                  <a:pt x="151" y="22"/>
                  <a:pt x="154" y="22"/>
                </a:cubicBezTo>
                <a:cubicBezTo>
                  <a:pt x="159" y="21"/>
                  <a:pt x="162" y="21"/>
                  <a:pt x="164" y="17"/>
                </a:cubicBezTo>
                <a:cubicBezTo>
                  <a:pt x="165" y="16"/>
                  <a:pt x="172" y="16"/>
                  <a:pt x="173" y="15"/>
                </a:cubicBezTo>
                <a:cubicBezTo>
                  <a:pt x="176" y="15"/>
                  <a:pt x="182" y="16"/>
                  <a:pt x="182" y="16"/>
                </a:cubicBezTo>
                <a:cubicBezTo>
                  <a:pt x="181" y="17"/>
                  <a:pt x="178" y="18"/>
                  <a:pt x="177" y="17"/>
                </a:cubicBezTo>
                <a:cubicBezTo>
                  <a:pt x="177" y="20"/>
                  <a:pt x="177" y="20"/>
                  <a:pt x="177" y="20"/>
                </a:cubicBezTo>
                <a:cubicBezTo>
                  <a:pt x="179" y="24"/>
                  <a:pt x="186" y="25"/>
                  <a:pt x="191" y="27"/>
                </a:cubicBezTo>
                <a:cubicBezTo>
                  <a:pt x="196" y="28"/>
                  <a:pt x="195" y="33"/>
                  <a:pt x="196" y="38"/>
                </a:cubicBezTo>
                <a:cubicBezTo>
                  <a:pt x="205" y="38"/>
                  <a:pt x="205" y="38"/>
                  <a:pt x="205" y="38"/>
                </a:cubicBezTo>
                <a:cubicBezTo>
                  <a:pt x="212" y="44"/>
                  <a:pt x="215" y="43"/>
                  <a:pt x="219" y="51"/>
                </a:cubicBezTo>
                <a:cubicBezTo>
                  <a:pt x="219" y="53"/>
                  <a:pt x="222" y="53"/>
                  <a:pt x="224" y="53"/>
                </a:cubicBezTo>
                <a:cubicBezTo>
                  <a:pt x="226" y="63"/>
                  <a:pt x="240" y="62"/>
                  <a:pt x="249" y="63"/>
                </a:cubicBezTo>
                <a:cubicBezTo>
                  <a:pt x="258" y="63"/>
                  <a:pt x="258" y="63"/>
                  <a:pt x="258" y="63"/>
                </a:cubicBezTo>
                <a:cubicBezTo>
                  <a:pt x="260" y="64"/>
                  <a:pt x="265" y="67"/>
                  <a:pt x="269" y="67"/>
                </a:cubicBezTo>
                <a:cubicBezTo>
                  <a:pt x="269" y="68"/>
                  <a:pt x="269" y="68"/>
                  <a:pt x="269" y="68"/>
                </a:cubicBezTo>
                <a:cubicBezTo>
                  <a:pt x="269" y="68"/>
                  <a:pt x="270" y="68"/>
                  <a:pt x="271" y="68"/>
                </a:cubicBezTo>
                <a:cubicBezTo>
                  <a:pt x="276" y="68"/>
                  <a:pt x="283" y="79"/>
                  <a:pt x="289" y="80"/>
                </a:cubicBezTo>
                <a:cubicBezTo>
                  <a:pt x="289" y="84"/>
                  <a:pt x="293" y="95"/>
                  <a:pt x="295" y="98"/>
                </a:cubicBezTo>
                <a:cubicBezTo>
                  <a:pt x="296" y="102"/>
                  <a:pt x="301" y="102"/>
                  <a:pt x="301" y="105"/>
                </a:cubicBezTo>
                <a:cubicBezTo>
                  <a:pt x="295" y="112"/>
                  <a:pt x="286" y="115"/>
                  <a:pt x="286" y="125"/>
                </a:cubicBezTo>
                <a:cubicBezTo>
                  <a:pt x="286" y="128"/>
                  <a:pt x="289" y="128"/>
                  <a:pt x="290" y="129"/>
                </a:cubicBezTo>
                <a:cubicBezTo>
                  <a:pt x="294" y="130"/>
                  <a:pt x="295" y="133"/>
                  <a:pt x="296" y="136"/>
                </a:cubicBezTo>
                <a:cubicBezTo>
                  <a:pt x="304" y="136"/>
                  <a:pt x="304" y="136"/>
                  <a:pt x="304" y="136"/>
                </a:cubicBezTo>
                <a:cubicBezTo>
                  <a:pt x="304" y="137"/>
                  <a:pt x="305" y="140"/>
                  <a:pt x="306" y="140"/>
                </a:cubicBezTo>
                <a:cubicBezTo>
                  <a:pt x="307" y="140"/>
                  <a:pt x="308" y="138"/>
                  <a:pt x="309" y="136"/>
                </a:cubicBezTo>
                <a:cubicBezTo>
                  <a:pt x="313" y="131"/>
                  <a:pt x="317" y="124"/>
                  <a:pt x="322" y="124"/>
                </a:cubicBezTo>
                <a:cubicBezTo>
                  <a:pt x="328" y="124"/>
                  <a:pt x="340" y="130"/>
                  <a:pt x="344" y="133"/>
                </a:cubicBezTo>
                <a:cubicBezTo>
                  <a:pt x="347" y="134"/>
                  <a:pt x="350" y="134"/>
                  <a:pt x="351" y="136"/>
                </a:cubicBezTo>
                <a:cubicBezTo>
                  <a:pt x="352" y="139"/>
                  <a:pt x="351" y="142"/>
                  <a:pt x="351" y="145"/>
                </a:cubicBezTo>
                <a:cubicBezTo>
                  <a:pt x="354" y="145"/>
                  <a:pt x="354" y="145"/>
                  <a:pt x="354" y="145"/>
                </a:cubicBezTo>
                <a:cubicBezTo>
                  <a:pt x="357" y="143"/>
                  <a:pt x="358" y="141"/>
                  <a:pt x="361" y="141"/>
                </a:cubicBezTo>
                <a:cubicBezTo>
                  <a:pt x="368" y="141"/>
                  <a:pt x="369" y="146"/>
                  <a:pt x="376" y="146"/>
                </a:cubicBezTo>
                <a:cubicBezTo>
                  <a:pt x="389" y="145"/>
                  <a:pt x="389" y="145"/>
                  <a:pt x="389" y="145"/>
                </a:cubicBezTo>
                <a:cubicBezTo>
                  <a:pt x="395" y="146"/>
                  <a:pt x="401" y="148"/>
                  <a:pt x="404" y="150"/>
                </a:cubicBezTo>
                <a:cubicBezTo>
                  <a:pt x="407" y="155"/>
                  <a:pt x="418" y="164"/>
                  <a:pt x="423" y="166"/>
                </a:cubicBezTo>
                <a:cubicBezTo>
                  <a:pt x="428" y="167"/>
                  <a:pt x="431" y="165"/>
                  <a:pt x="435" y="167"/>
                </a:cubicBezTo>
                <a:cubicBezTo>
                  <a:pt x="442" y="169"/>
                  <a:pt x="444" y="176"/>
                  <a:pt x="444" y="183"/>
                </a:cubicBezTo>
                <a:cubicBezTo>
                  <a:pt x="444" y="208"/>
                  <a:pt x="430" y="214"/>
                  <a:pt x="421" y="228"/>
                </a:cubicBezTo>
                <a:cubicBezTo>
                  <a:pt x="419" y="231"/>
                  <a:pt x="418" y="232"/>
                  <a:pt x="416" y="235"/>
                </a:cubicBezTo>
                <a:cubicBezTo>
                  <a:pt x="412" y="240"/>
                  <a:pt x="409" y="240"/>
                  <a:pt x="405" y="244"/>
                </a:cubicBezTo>
                <a:cubicBezTo>
                  <a:pt x="400" y="248"/>
                  <a:pt x="405" y="259"/>
                  <a:pt x="405" y="267"/>
                </a:cubicBezTo>
                <a:cubicBezTo>
                  <a:pt x="405" y="273"/>
                  <a:pt x="403" y="279"/>
                  <a:pt x="403" y="283"/>
                </a:cubicBezTo>
                <a:cubicBezTo>
                  <a:pt x="403" y="285"/>
                  <a:pt x="402" y="286"/>
                  <a:pt x="401" y="287"/>
                </a:cubicBezTo>
                <a:cubicBezTo>
                  <a:pt x="400" y="289"/>
                  <a:pt x="397" y="292"/>
                  <a:pt x="397" y="295"/>
                </a:cubicBezTo>
                <a:cubicBezTo>
                  <a:pt x="397" y="298"/>
                  <a:pt x="396" y="305"/>
                  <a:pt x="395" y="306"/>
                </a:cubicBezTo>
                <a:cubicBezTo>
                  <a:pt x="390" y="314"/>
                  <a:pt x="389" y="317"/>
                  <a:pt x="384" y="324"/>
                </a:cubicBezTo>
                <a:cubicBezTo>
                  <a:pt x="382" y="326"/>
                  <a:pt x="383" y="330"/>
                  <a:pt x="382" y="331"/>
                </a:cubicBezTo>
                <a:cubicBezTo>
                  <a:pt x="380" y="335"/>
                  <a:pt x="373" y="340"/>
                  <a:pt x="367" y="340"/>
                </a:cubicBezTo>
                <a:cubicBezTo>
                  <a:pt x="361" y="340"/>
                  <a:pt x="356" y="340"/>
                  <a:pt x="351" y="342"/>
                </a:cubicBezTo>
                <a:cubicBezTo>
                  <a:pt x="349" y="343"/>
                  <a:pt x="349" y="345"/>
                  <a:pt x="348" y="346"/>
                </a:cubicBezTo>
                <a:cubicBezTo>
                  <a:pt x="340" y="354"/>
                  <a:pt x="331" y="349"/>
                  <a:pt x="325" y="358"/>
                </a:cubicBezTo>
                <a:cubicBezTo>
                  <a:pt x="323" y="363"/>
                  <a:pt x="318" y="363"/>
                  <a:pt x="316" y="365"/>
                </a:cubicBezTo>
                <a:cubicBezTo>
                  <a:pt x="311" y="370"/>
                  <a:pt x="312" y="374"/>
                  <a:pt x="312" y="381"/>
                </a:cubicBezTo>
                <a:cubicBezTo>
                  <a:pt x="312" y="396"/>
                  <a:pt x="312" y="396"/>
                  <a:pt x="312" y="396"/>
                </a:cubicBezTo>
                <a:cubicBezTo>
                  <a:pt x="305" y="400"/>
                  <a:pt x="302" y="405"/>
                  <a:pt x="299" y="412"/>
                </a:cubicBezTo>
                <a:cubicBezTo>
                  <a:pt x="299" y="412"/>
                  <a:pt x="299" y="412"/>
                  <a:pt x="299" y="412"/>
                </a:cubicBezTo>
                <a:cubicBezTo>
                  <a:pt x="296" y="416"/>
                  <a:pt x="297" y="419"/>
                  <a:pt x="294" y="423"/>
                </a:cubicBezTo>
                <a:cubicBezTo>
                  <a:pt x="288" y="432"/>
                  <a:pt x="281" y="433"/>
                  <a:pt x="276" y="442"/>
                </a:cubicBezTo>
                <a:cubicBezTo>
                  <a:pt x="269" y="452"/>
                  <a:pt x="266" y="468"/>
                  <a:pt x="251" y="468"/>
                </a:cubicBezTo>
                <a:cubicBezTo>
                  <a:pt x="246" y="468"/>
                  <a:pt x="238" y="465"/>
                  <a:pt x="236" y="465"/>
                </a:cubicBezTo>
                <a:cubicBezTo>
                  <a:pt x="231" y="465"/>
                  <a:pt x="227" y="461"/>
                  <a:pt x="222" y="461"/>
                </a:cubicBezTo>
                <a:cubicBezTo>
                  <a:pt x="221" y="461"/>
                  <a:pt x="219" y="461"/>
                  <a:pt x="219" y="462"/>
                </a:cubicBezTo>
                <a:cubicBezTo>
                  <a:pt x="219" y="465"/>
                  <a:pt x="224" y="467"/>
                  <a:pt x="225" y="468"/>
                </a:cubicBezTo>
                <a:cubicBezTo>
                  <a:pt x="228" y="471"/>
                  <a:pt x="228" y="474"/>
                  <a:pt x="229" y="478"/>
                </a:cubicBezTo>
                <a:cubicBezTo>
                  <a:pt x="230" y="482"/>
                  <a:pt x="236" y="482"/>
                  <a:pt x="236" y="486"/>
                </a:cubicBezTo>
                <a:cubicBezTo>
                  <a:pt x="236" y="490"/>
                  <a:pt x="236" y="492"/>
                  <a:pt x="234" y="495"/>
                </a:cubicBezTo>
                <a:cubicBezTo>
                  <a:pt x="231" y="499"/>
                  <a:pt x="229" y="501"/>
                  <a:pt x="225" y="505"/>
                </a:cubicBezTo>
                <a:cubicBezTo>
                  <a:pt x="220" y="510"/>
                  <a:pt x="213" y="509"/>
                  <a:pt x="205" y="511"/>
                </a:cubicBezTo>
                <a:cubicBezTo>
                  <a:pt x="199" y="513"/>
                  <a:pt x="188" y="509"/>
                  <a:pt x="185" y="512"/>
                </a:cubicBezTo>
                <a:cubicBezTo>
                  <a:pt x="181" y="517"/>
                  <a:pt x="184" y="527"/>
                  <a:pt x="182" y="531"/>
                </a:cubicBezTo>
                <a:cubicBezTo>
                  <a:pt x="182" y="531"/>
                  <a:pt x="182" y="531"/>
                  <a:pt x="182" y="531"/>
                </a:cubicBezTo>
                <a:cubicBezTo>
                  <a:pt x="182" y="532"/>
                  <a:pt x="182" y="534"/>
                  <a:pt x="182" y="535"/>
                </a:cubicBezTo>
                <a:cubicBezTo>
                  <a:pt x="182" y="536"/>
                  <a:pt x="177" y="539"/>
                  <a:pt x="174" y="539"/>
                </a:cubicBezTo>
                <a:cubicBezTo>
                  <a:pt x="167" y="539"/>
                  <a:pt x="166" y="534"/>
                  <a:pt x="159" y="534"/>
                </a:cubicBezTo>
                <a:cubicBezTo>
                  <a:pt x="157" y="534"/>
                  <a:pt x="156" y="536"/>
                  <a:pt x="156" y="538"/>
                </a:cubicBezTo>
                <a:cubicBezTo>
                  <a:pt x="156" y="543"/>
                  <a:pt x="160" y="551"/>
                  <a:pt x="163" y="551"/>
                </a:cubicBezTo>
                <a:cubicBezTo>
                  <a:pt x="165" y="551"/>
                  <a:pt x="167" y="549"/>
                  <a:pt x="168" y="549"/>
                </a:cubicBezTo>
                <a:cubicBezTo>
                  <a:pt x="169" y="550"/>
                  <a:pt x="171" y="551"/>
                  <a:pt x="171" y="552"/>
                </a:cubicBezTo>
                <a:cubicBezTo>
                  <a:pt x="171" y="554"/>
                  <a:pt x="168" y="557"/>
                  <a:pt x="167" y="557"/>
                </a:cubicBezTo>
                <a:cubicBezTo>
                  <a:pt x="163" y="557"/>
                  <a:pt x="162" y="554"/>
                  <a:pt x="159" y="554"/>
                </a:cubicBezTo>
                <a:cubicBezTo>
                  <a:pt x="159" y="557"/>
                  <a:pt x="161" y="558"/>
                  <a:pt x="162" y="559"/>
                </a:cubicBezTo>
                <a:cubicBezTo>
                  <a:pt x="156" y="565"/>
                  <a:pt x="156" y="571"/>
                  <a:pt x="154" y="579"/>
                </a:cubicBezTo>
                <a:cubicBezTo>
                  <a:pt x="154" y="583"/>
                  <a:pt x="148" y="583"/>
                  <a:pt x="145" y="583"/>
                </a:cubicBezTo>
                <a:cubicBezTo>
                  <a:pt x="140" y="585"/>
                  <a:pt x="135" y="589"/>
                  <a:pt x="135" y="595"/>
                </a:cubicBezTo>
                <a:cubicBezTo>
                  <a:pt x="135" y="608"/>
                  <a:pt x="150" y="603"/>
                  <a:pt x="150" y="614"/>
                </a:cubicBezTo>
                <a:cubicBezTo>
                  <a:pt x="150" y="623"/>
                  <a:pt x="142" y="624"/>
                  <a:pt x="137" y="629"/>
                </a:cubicBezTo>
                <a:cubicBezTo>
                  <a:pt x="135" y="631"/>
                  <a:pt x="136" y="636"/>
                  <a:pt x="134" y="640"/>
                </a:cubicBezTo>
                <a:cubicBezTo>
                  <a:pt x="131" y="645"/>
                  <a:pt x="126" y="643"/>
                  <a:pt x="123" y="646"/>
                </a:cubicBezTo>
                <a:cubicBezTo>
                  <a:pt x="119" y="650"/>
                  <a:pt x="117" y="654"/>
                  <a:pt x="117" y="661"/>
                </a:cubicBezTo>
                <a:cubicBezTo>
                  <a:pt x="117" y="664"/>
                  <a:pt x="120" y="668"/>
                  <a:pt x="122" y="668"/>
                </a:cubicBezTo>
                <a:cubicBezTo>
                  <a:pt x="128" y="672"/>
                  <a:pt x="128" y="687"/>
                  <a:pt x="132" y="691"/>
                </a:cubicBezTo>
                <a:cubicBezTo>
                  <a:pt x="140" y="699"/>
                  <a:pt x="149" y="702"/>
                  <a:pt x="158" y="706"/>
                </a:cubicBezTo>
                <a:cubicBezTo>
                  <a:pt x="156" y="708"/>
                  <a:pt x="154" y="707"/>
                  <a:pt x="152" y="707"/>
                </a:cubicBezTo>
                <a:cubicBezTo>
                  <a:pt x="147" y="707"/>
                  <a:pt x="139" y="713"/>
                  <a:pt x="136" y="713"/>
                </a:cubicBezTo>
                <a:cubicBezTo>
                  <a:pt x="134" y="713"/>
                  <a:pt x="134" y="713"/>
                  <a:pt x="132" y="713"/>
                </a:cubicBezTo>
                <a:cubicBezTo>
                  <a:pt x="131" y="713"/>
                  <a:pt x="130" y="715"/>
                  <a:pt x="129" y="715"/>
                </a:cubicBezTo>
                <a:cubicBezTo>
                  <a:pt x="126" y="715"/>
                  <a:pt x="123" y="715"/>
                  <a:pt x="120" y="715"/>
                </a:cubicBezTo>
                <a:cubicBezTo>
                  <a:pt x="112" y="715"/>
                  <a:pt x="115" y="706"/>
                  <a:pt x="109" y="704"/>
                </a:cubicBezTo>
                <a:cubicBezTo>
                  <a:pt x="104" y="702"/>
                  <a:pt x="97" y="702"/>
                  <a:pt x="97" y="696"/>
                </a:cubicBezTo>
                <a:cubicBezTo>
                  <a:pt x="94" y="696"/>
                  <a:pt x="93" y="696"/>
                  <a:pt x="91" y="696"/>
                </a:cubicBezTo>
                <a:cubicBezTo>
                  <a:pt x="88" y="696"/>
                  <a:pt x="87" y="694"/>
                  <a:pt x="87" y="692"/>
                </a:cubicBezTo>
                <a:cubicBezTo>
                  <a:pt x="78" y="692"/>
                  <a:pt x="75" y="687"/>
                  <a:pt x="71" y="683"/>
                </a:cubicBezTo>
                <a:cubicBezTo>
                  <a:pt x="70" y="682"/>
                  <a:pt x="68" y="680"/>
                  <a:pt x="68" y="680"/>
                </a:cubicBezTo>
                <a:cubicBezTo>
                  <a:pt x="68" y="677"/>
                  <a:pt x="74" y="677"/>
                  <a:pt x="74" y="674"/>
                </a:cubicBezTo>
                <a:cubicBezTo>
                  <a:pt x="73" y="674"/>
                  <a:pt x="72" y="673"/>
                  <a:pt x="71" y="672"/>
                </a:cubicBezTo>
                <a:cubicBezTo>
                  <a:pt x="72" y="671"/>
                  <a:pt x="74" y="669"/>
                  <a:pt x="74" y="667"/>
                </a:cubicBezTo>
                <a:cubicBezTo>
                  <a:pt x="74" y="659"/>
                  <a:pt x="65" y="660"/>
                  <a:pt x="65" y="653"/>
                </a:cubicBezTo>
                <a:cubicBezTo>
                  <a:pt x="65" y="651"/>
                  <a:pt x="65" y="650"/>
                  <a:pt x="65" y="648"/>
                </a:cubicBezTo>
                <a:cubicBezTo>
                  <a:pt x="65" y="641"/>
                  <a:pt x="60" y="629"/>
                  <a:pt x="60" y="624"/>
                </a:cubicBezTo>
                <a:cubicBezTo>
                  <a:pt x="60" y="618"/>
                  <a:pt x="67" y="615"/>
                  <a:pt x="67" y="610"/>
                </a:cubicBezTo>
                <a:cubicBezTo>
                  <a:pt x="67" y="607"/>
                  <a:pt x="63" y="602"/>
                  <a:pt x="63" y="598"/>
                </a:cubicBezTo>
                <a:cubicBezTo>
                  <a:pt x="63" y="595"/>
                  <a:pt x="63" y="595"/>
                  <a:pt x="63" y="595"/>
                </a:cubicBezTo>
                <a:cubicBezTo>
                  <a:pt x="63" y="595"/>
                  <a:pt x="63" y="595"/>
                  <a:pt x="63" y="595"/>
                </a:cubicBezTo>
                <a:cubicBezTo>
                  <a:pt x="63" y="593"/>
                  <a:pt x="64" y="591"/>
                  <a:pt x="66" y="591"/>
                </a:cubicBezTo>
                <a:cubicBezTo>
                  <a:pt x="72" y="591"/>
                  <a:pt x="70" y="597"/>
                  <a:pt x="75" y="597"/>
                </a:cubicBezTo>
                <a:cubicBezTo>
                  <a:pt x="86" y="548"/>
                  <a:pt x="86" y="548"/>
                  <a:pt x="86" y="548"/>
                </a:cubicBezTo>
                <a:cubicBezTo>
                  <a:pt x="86" y="543"/>
                  <a:pt x="86" y="543"/>
                  <a:pt x="86" y="543"/>
                </a:cubicBezTo>
                <a:cubicBezTo>
                  <a:pt x="85" y="543"/>
                  <a:pt x="84" y="543"/>
                  <a:pt x="83" y="543"/>
                </a:cubicBezTo>
                <a:cubicBezTo>
                  <a:pt x="80" y="544"/>
                  <a:pt x="80" y="547"/>
                  <a:pt x="78" y="547"/>
                </a:cubicBezTo>
                <a:cubicBezTo>
                  <a:pt x="75" y="547"/>
                  <a:pt x="73" y="539"/>
                  <a:pt x="73" y="535"/>
                </a:cubicBezTo>
                <a:cubicBezTo>
                  <a:pt x="73" y="529"/>
                  <a:pt x="75" y="526"/>
                  <a:pt x="76" y="520"/>
                </a:cubicBezTo>
                <a:cubicBezTo>
                  <a:pt x="79" y="520"/>
                  <a:pt x="80" y="519"/>
                  <a:pt x="80" y="518"/>
                </a:cubicBezTo>
                <a:cubicBezTo>
                  <a:pt x="80" y="516"/>
                  <a:pt x="78" y="515"/>
                  <a:pt x="78" y="515"/>
                </a:cubicBezTo>
                <a:cubicBezTo>
                  <a:pt x="76" y="515"/>
                  <a:pt x="76" y="505"/>
                  <a:pt x="76" y="503"/>
                </a:cubicBezTo>
                <a:cubicBezTo>
                  <a:pt x="76" y="495"/>
                  <a:pt x="81" y="488"/>
                  <a:pt x="84" y="483"/>
                </a:cubicBezTo>
                <a:cubicBezTo>
                  <a:pt x="85" y="481"/>
                  <a:pt x="86" y="476"/>
                  <a:pt x="87" y="474"/>
                </a:cubicBezTo>
                <a:cubicBezTo>
                  <a:pt x="88" y="472"/>
                  <a:pt x="90" y="473"/>
                  <a:pt x="90" y="471"/>
                </a:cubicBezTo>
                <a:cubicBezTo>
                  <a:pt x="93" y="464"/>
                  <a:pt x="93" y="458"/>
                  <a:pt x="95" y="450"/>
                </a:cubicBezTo>
                <a:cubicBezTo>
                  <a:pt x="94" y="425"/>
                  <a:pt x="94" y="425"/>
                  <a:pt x="94" y="425"/>
                </a:cubicBezTo>
                <a:cubicBezTo>
                  <a:pt x="92" y="419"/>
                  <a:pt x="96" y="414"/>
                  <a:pt x="96" y="409"/>
                </a:cubicBezTo>
                <a:cubicBezTo>
                  <a:pt x="96" y="396"/>
                  <a:pt x="104" y="388"/>
                  <a:pt x="104" y="377"/>
                </a:cubicBezTo>
                <a:cubicBezTo>
                  <a:pt x="104" y="376"/>
                  <a:pt x="104" y="375"/>
                  <a:pt x="104" y="374"/>
                </a:cubicBezTo>
                <a:cubicBezTo>
                  <a:pt x="104" y="371"/>
                  <a:pt x="105" y="365"/>
                  <a:pt x="106" y="362"/>
                </a:cubicBezTo>
                <a:cubicBezTo>
                  <a:pt x="106" y="352"/>
                  <a:pt x="106" y="352"/>
                  <a:pt x="106" y="347"/>
                </a:cubicBezTo>
                <a:cubicBezTo>
                  <a:pt x="106" y="343"/>
                  <a:pt x="109" y="334"/>
                  <a:pt x="109" y="328"/>
                </a:cubicBezTo>
                <a:cubicBezTo>
                  <a:pt x="109" y="325"/>
                  <a:pt x="107" y="305"/>
                  <a:pt x="106" y="302"/>
                </a:cubicBezTo>
                <a:cubicBezTo>
                  <a:pt x="103" y="294"/>
                  <a:pt x="98" y="289"/>
                  <a:pt x="92" y="286"/>
                </a:cubicBezTo>
                <a:cubicBezTo>
                  <a:pt x="87" y="283"/>
                  <a:pt x="83" y="284"/>
                  <a:pt x="80" y="280"/>
                </a:cubicBezTo>
                <a:cubicBezTo>
                  <a:pt x="76" y="276"/>
                  <a:pt x="74" y="275"/>
                  <a:pt x="69" y="274"/>
                </a:cubicBezTo>
                <a:cubicBezTo>
                  <a:pt x="60" y="271"/>
                  <a:pt x="55" y="266"/>
                  <a:pt x="49" y="260"/>
                </a:cubicBezTo>
                <a:cubicBezTo>
                  <a:pt x="46" y="257"/>
                  <a:pt x="48" y="254"/>
                  <a:pt x="48" y="250"/>
                </a:cubicBezTo>
                <a:cubicBezTo>
                  <a:pt x="48" y="244"/>
                  <a:pt x="43" y="242"/>
                  <a:pt x="41" y="237"/>
                </a:cubicBezTo>
                <a:cubicBezTo>
                  <a:pt x="39" y="229"/>
                  <a:pt x="32" y="223"/>
                  <a:pt x="29" y="216"/>
                </a:cubicBezTo>
                <a:cubicBezTo>
                  <a:pt x="27" y="208"/>
                  <a:pt x="25" y="203"/>
                  <a:pt x="22" y="197"/>
                </a:cubicBezTo>
                <a:cubicBezTo>
                  <a:pt x="21" y="195"/>
                  <a:pt x="19" y="196"/>
                  <a:pt x="18" y="195"/>
                </a:cubicBezTo>
                <a:cubicBezTo>
                  <a:pt x="15" y="192"/>
                  <a:pt x="15" y="188"/>
                  <a:pt x="14" y="185"/>
                </a:cubicBezTo>
                <a:cubicBezTo>
                  <a:pt x="13" y="183"/>
                  <a:pt x="10" y="184"/>
                  <a:pt x="9" y="183"/>
                </a:cubicBezTo>
                <a:cubicBezTo>
                  <a:pt x="5" y="179"/>
                  <a:pt x="0" y="172"/>
                  <a:pt x="0" y="166"/>
                </a:cubicBezTo>
                <a:cubicBezTo>
                  <a:pt x="0" y="162"/>
                  <a:pt x="3" y="158"/>
                  <a:pt x="4" y="156"/>
                </a:cubicBezTo>
                <a:cubicBezTo>
                  <a:pt x="7" y="151"/>
                  <a:pt x="13" y="150"/>
                  <a:pt x="14" y="145"/>
                </a:cubicBezTo>
                <a:cubicBezTo>
                  <a:pt x="11" y="143"/>
                  <a:pt x="12" y="144"/>
                  <a:pt x="9" y="144"/>
                </a:cubicBezTo>
                <a:cubicBezTo>
                  <a:pt x="5" y="144"/>
                  <a:pt x="4" y="138"/>
                  <a:pt x="4" y="133"/>
                </a:cubicBezTo>
                <a:cubicBezTo>
                  <a:pt x="4" y="125"/>
                  <a:pt x="13" y="127"/>
                  <a:pt x="11" y="112"/>
                </a:cubicBezTo>
                <a:cubicBezTo>
                  <a:pt x="20" y="112"/>
                  <a:pt x="22" y="103"/>
                  <a:pt x="25" y="98"/>
                </a:cubicBezTo>
                <a:cubicBezTo>
                  <a:pt x="29" y="90"/>
                  <a:pt x="37" y="93"/>
                  <a:pt x="40" y="84"/>
                </a:cubicBezTo>
                <a:cubicBezTo>
                  <a:pt x="38" y="83"/>
                  <a:pt x="36" y="81"/>
                  <a:pt x="36" y="80"/>
                </a:cubicBezTo>
                <a:cubicBezTo>
                  <a:pt x="37" y="78"/>
                  <a:pt x="37" y="78"/>
                  <a:pt x="37" y="7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 name="Group 11"/>
          <p:cNvGrpSpPr/>
          <p:nvPr/>
        </p:nvGrpSpPr>
        <p:grpSpPr>
          <a:xfrm>
            <a:off x="6096000" y="2008244"/>
            <a:ext cx="2613892" cy="1340983"/>
            <a:chOff x="5353370" y="1052946"/>
            <a:chExt cx="2613892" cy="1340983"/>
          </a:xfrm>
        </p:grpSpPr>
        <p:sp>
          <p:nvSpPr>
            <p:cNvPr id="13" name="Rectangle 12"/>
            <p:cNvSpPr/>
            <p:nvPr/>
          </p:nvSpPr>
          <p:spPr>
            <a:xfrm>
              <a:off x="5353370" y="1394545"/>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a:off x="5353370" y="1052946"/>
              <a:ext cx="2613892" cy="341600"/>
            </a:xfrm>
            <a:prstGeom prst="rect">
              <a:avLst/>
            </a:prstGeom>
            <a:solidFill>
              <a:schemeClr val="accent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 name="Group 16"/>
          <p:cNvGrpSpPr/>
          <p:nvPr/>
        </p:nvGrpSpPr>
        <p:grpSpPr>
          <a:xfrm>
            <a:off x="10054056" y="2820778"/>
            <a:ext cx="2613892" cy="1340984"/>
            <a:chOff x="9311426" y="1865480"/>
            <a:chExt cx="2613892" cy="1340984"/>
          </a:xfrm>
        </p:grpSpPr>
        <p:sp>
          <p:nvSpPr>
            <p:cNvPr id="18" name="Rectangle 17"/>
            <p:cNvSpPr/>
            <p:nvPr/>
          </p:nvSpPr>
          <p:spPr>
            <a:xfrm>
              <a:off x="9311426" y="2207080"/>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Rectangle 18"/>
            <p:cNvSpPr/>
            <p:nvPr/>
          </p:nvSpPr>
          <p:spPr>
            <a:xfrm>
              <a:off x="9311426" y="1865480"/>
              <a:ext cx="2613892" cy="341600"/>
            </a:xfrm>
            <a:prstGeom prst="rect">
              <a:avLst/>
            </a:prstGeom>
            <a:solidFill>
              <a:schemeClr val="accent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0" name="Group 19"/>
          <p:cNvGrpSpPr/>
          <p:nvPr/>
        </p:nvGrpSpPr>
        <p:grpSpPr>
          <a:xfrm>
            <a:off x="6443621" y="4417769"/>
            <a:ext cx="2613892" cy="1352073"/>
            <a:chOff x="5700991" y="3462471"/>
            <a:chExt cx="2613892" cy="1352073"/>
          </a:xfrm>
        </p:grpSpPr>
        <p:sp>
          <p:nvSpPr>
            <p:cNvPr id="21" name="Rectangle 20"/>
            <p:cNvSpPr/>
            <p:nvPr/>
          </p:nvSpPr>
          <p:spPr>
            <a:xfrm>
              <a:off x="5700991" y="3815160"/>
              <a:ext cx="2613892" cy="999384"/>
            </a:xfrm>
            <a:prstGeom prst="rect">
              <a:avLst/>
            </a:prstGeom>
            <a:solidFill>
              <a:schemeClr val="bg1">
                <a:alpha val="30000"/>
              </a:schemeClr>
            </a:solidFill>
            <a:ln w="19050">
              <a:solidFill>
                <a:schemeClr val="bg1">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a:off x="5700991" y="3462471"/>
              <a:ext cx="2613892" cy="341600"/>
            </a:xfrm>
            <a:prstGeom prst="rect">
              <a:avLst/>
            </a:prstGeom>
            <a:solidFill>
              <a:schemeClr val="accent5"/>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3" name="Straight Connector 22"/>
          <p:cNvCxnSpPr>
            <a:stCxn id="32" idx="6"/>
            <a:endCxn id="28" idx="22"/>
          </p:cNvCxnSpPr>
          <p:nvPr/>
        </p:nvCxnSpPr>
        <p:spPr>
          <a:xfrm flipV="1">
            <a:off x="9507210" y="3852449"/>
            <a:ext cx="685361" cy="49403"/>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33" idx="5"/>
          </p:cNvCxnSpPr>
          <p:nvPr/>
        </p:nvCxnSpPr>
        <p:spPr>
          <a:xfrm flipH="1" flipV="1">
            <a:off x="8500480" y="3144315"/>
            <a:ext cx="896786" cy="812145"/>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29" idx="3"/>
            <a:endCxn id="33" idx="3"/>
          </p:cNvCxnSpPr>
          <p:nvPr/>
        </p:nvCxnSpPr>
        <p:spPr>
          <a:xfrm flipV="1">
            <a:off x="8856336" y="3956460"/>
            <a:ext cx="431714" cy="995538"/>
          </a:xfrm>
          <a:prstGeom prst="line">
            <a:avLst/>
          </a:prstGeom>
          <a:ln w="25400">
            <a:solidFill>
              <a:schemeClr val="bg1"/>
            </a:solidFill>
            <a:prstDash val="sysDash"/>
          </a:ln>
        </p:spPr>
        <p:style>
          <a:lnRef idx="1">
            <a:schemeClr val="accent1"/>
          </a:lnRef>
          <a:fillRef idx="0">
            <a:schemeClr val="accent1"/>
          </a:fillRef>
          <a:effectRef idx="0">
            <a:schemeClr val="accent1"/>
          </a:effectRef>
          <a:fontRef idx="minor">
            <a:schemeClr val="tx1"/>
          </a:fontRef>
        </p:style>
      </p:cxnSp>
      <p:sp>
        <p:nvSpPr>
          <p:cNvPr id="27" name="Freeform 28"/>
          <p:cNvSpPr>
            <a:spLocks noEditPoints="1"/>
          </p:cNvSpPr>
          <p:nvPr/>
        </p:nvSpPr>
        <p:spPr bwMode="auto">
          <a:xfrm>
            <a:off x="7978112" y="2500214"/>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8"/>
          <p:cNvSpPr>
            <a:spLocks noEditPoints="1"/>
          </p:cNvSpPr>
          <p:nvPr/>
        </p:nvSpPr>
        <p:spPr bwMode="auto">
          <a:xfrm>
            <a:off x="10148657" y="3248360"/>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noEditPoints="1"/>
          </p:cNvSpPr>
          <p:nvPr/>
        </p:nvSpPr>
        <p:spPr bwMode="auto">
          <a:xfrm>
            <a:off x="8387920" y="4883196"/>
            <a:ext cx="650903" cy="644101"/>
          </a:xfrm>
          <a:custGeom>
            <a:avLst/>
            <a:gdLst>
              <a:gd name="T0" fmla="*/ 1291 w 1334"/>
              <a:gd name="T1" fmla="*/ 1169 h 1320"/>
              <a:gd name="T2" fmla="*/ 908 w 1334"/>
              <a:gd name="T3" fmla="*/ 1017 h 1320"/>
              <a:gd name="T4" fmla="*/ 1065 w 1334"/>
              <a:gd name="T5" fmla="*/ 679 h 1320"/>
              <a:gd name="T6" fmla="*/ 960 w 1334"/>
              <a:gd name="T7" fmla="*/ 141 h 1320"/>
              <a:gd name="T8" fmla="*/ 667 w 1334"/>
              <a:gd name="T9" fmla="*/ 0 h 1320"/>
              <a:gd name="T10" fmla="*/ 374 w 1334"/>
              <a:gd name="T11" fmla="*/ 141 h 1320"/>
              <a:gd name="T12" fmla="*/ 269 w 1334"/>
              <a:gd name="T13" fmla="*/ 679 h 1320"/>
              <a:gd name="T14" fmla="*/ 426 w 1334"/>
              <a:gd name="T15" fmla="*/ 1017 h 1320"/>
              <a:gd name="T16" fmla="*/ 44 w 1334"/>
              <a:gd name="T17" fmla="*/ 1169 h 1320"/>
              <a:gd name="T18" fmla="*/ 11 w 1334"/>
              <a:gd name="T19" fmla="*/ 1262 h 1320"/>
              <a:gd name="T20" fmla="*/ 90 w 1334"/>
              <a:gd name="T21" fmla="*/ 1320 h 1320"/>
              <a:gd name="T22" fmla="*/ 1245 w 1334"/>
              <a:gd name="T23" fmla="*/ 1320 h 1320"/>
              <a:gd name="T24" fmla="*/ 1324 w 1334"/>
              <a:gd name="T25" fmla="*/ 1262 h 1320"/>
              <a:gd name="T26" fmla="*/ 1291 w 1334"/>
              <a:gd name="T27" fmla="*/ 1169 h 1320"/>
              <a:gd name="T28" fmla="*/ 843 w 1334"/>
              <a:gd name="T29" fmla="*/ 965 h 1320"/>
              <a:gd name="T30" fmla="*/ 830 w 1334"/>
              <a:gd name="T31" fmla="*/ 983 h 1320"/>
              <a:gd name="T32" fmla="*/ 505 w 1334"/>
              <a:gd name="T33" fmla="*/ 983 h 1320"/>
              <a:gd name="T34" fmla="*/ 491 w 1334"/>
              <a:gd name="T35" fmla="*/ 965 h 1320"/>
              <a:gd name="T36" fmla="*/ 344 w 1334"/>
              <a:gd name="T37" fmla="*/ 444 h 1320"/>
              <a:gd name="T38" fmla="*/ 667 w 1334"/>
              <a:gd name="T39" fmla="*/ 83 h 1320"/>
              <a:gd name="T40" fmla="*/ 991 w 1334"/>
              <a:gd name="T41" fmla="*/ 444 h 1320"/>
              <a:gd name="T42" fmla="*/ 843 w 1334"/>
              <a:gd name="T43" fmla="*/ 965 h 1320"/>
              <a:gd name="T44" fmla="*/ 90 w 1334"/>
              <a:gd name="T45" fmla="*/ 1238 h 1320"/>
              <a:gd name="T46" fmla="*/ 444 w 1334"/>
              <a:gd name="T47" fmla="*/ 1097 h 1320"/>
              <a:gd name="T48" fmla="*/ 546 w 1334"/>
              <a:gd name="T49" fmla="*/ 1075 h 1320"/>
              <a:gd name="T50" fmla="*/ 667 w 1334"/>
              <a:gd name="T51" fmla="*/ 1114 h 1320"/>
              <a:gd name="T52" fmla="*/ 788 w 1334"/>
              <a:gd name="T53" fmla="*/ 1075 h 1320"/>
              <a:gd name="T54" fmla="*/ 891 w 1334"/>
              <a:gd name="T55" fmla="*/ 1097 h 1320"/>
              <a:gd name="T56" fmla="*/ 1245 w 1334"/>
              <a:gd name="T57" fmla="*/ 1238 h 1320"/>
              <a:gd name="T58" fmla="*/ 90 w 1334"/>
              <a:gd name="T59" fmla="*/ 1238 h 1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34" h="1320">
                <a:moveTo>
                  <a:pt x="1291" y="1169"/>
                </a:moveTo>
                <a:cubicBezTo>
                  <a:pt x="1282" y="1164"/>
                  <a:pt x="1132" y="1065"/>
                  <a:pt x="908" y="1017"/>
                </a:cubicBezTo>
                <a:cubicBezTo>
                  <a:pt x="990" y="912"/>
                  <a:pt x="1043" y="773"/>
                  <a:pt x="1065" y="679"/>
                </a:cubicBezTo>
                <a:cubicBezTo>
                  <a:pt x="1096" y="550"/>
                  <a:pt x="1084" y="298"/>
                  <a:pt x="960" y="141"/>
                </a:cubicBezTo>
                <a:cubicBezTo>
                  <a:pt x="888" y="49"/>
                  <a:pt x="786" y="0"/>
                  <a:pt x="667" y="0"/>
                </a:cubicBezTo>
                <a:cubicBezTo>
                  <a:pt x="548" y="0"/>
                  <a:pt x="446" y="49"/>
                  <a:pt x="374" y="141"/>
                </a:cubicBezTo>
                <a:cubicBezTo>
                  <a:pt x="250" y="298"/>
                  <a:pt x="238" y="550"/>
                  <a:pt x="269" y="679"/>
                </a:cubicBezTo>
                <a:cubicBezTo>
                  <a:pt x="292" y="773"/>
                  <a:pt x="344" y="912"/>
                  <a:pt x="426" y="1017"/>
                </a:cubicBezTo>
                <a:cubicBezTo>
                  <a:pt x="203" y="1065"/>
                  <a:pt x="52" y="1164"/>
                  <a:pt x="44" y="1169"/>
                </a:cubicBezTo>
                <a:cubicBezTo>
                  <a:pt x="13" y="1189"/>
                  <a:pt x="0" y="1227"/>
                  <a:pt x="11" y="1262"/>
                </a:cubicBezTo>
                <a:cubicBezTo>
                  <a:pt x="21" y="1297"/>
                  <a:pt x="53" y="1320"/>
                  <a:pt x="90" y="1320"/>
                </a:cubicBezTo>
                <a:cubicBezTo>
                  <a:pt x="1245" y="1320"/>
                  <a:pt x="1245" y="1320"/>
                  <a:pt x="1245" y="1320"/>
                </a:cubicBezTo>
                <a:cubicBezTo>
                  <a:pt x="1281" y="1320"/>
                  <a:pt x="1313" y="1297"/>
                  <a:pt x="1324" y="1262"/>
                </a:cubicBezTo>
                <a:cubicBezTo>
                  <a:pt x="1334" y="1227"/>
                  <a:pt x="1321" y="1189"/>
                  <a:pt x="1291" y="1169"/>
                </a:cubicBezTo>
                <a:close/>
                <a:moveTo>
                  <a:pt x="843" y="965"/>
                </a:moveTo>
                <a:cubicBezTo>
                  <a:pt x="830" y="983"/>
                  <a:pt x="830" y="983"/>
                  <a:pt x="830" y="983"/>
                </a:cubicBezTo>
                <a:cubicBezTo>
                  <a:pt x="731" y="1096"/>
                  <a:pt x="603" y="1096"/>
                  <a:pt x="505" y="983"/>
                </a:cubicBezTo>
                <a:cubicBezTo>
                  <a:pt x="491" y="965"/>
                  <a:pt x="491" y="965"/>
                  <a:pt x="491" y="965"/>
                </a:cubicBezTo>
                <a:cubicBezTo>
                  <a:pt x="376" y="820"/>
                  <a:pt x="319" y="627"/>
                  <a:pt x="344" y="444"/>
                </a:cubicBezTo>
                <a:cubicBezTo>
                  <a:pt x="366" y="267"/>
                  <a:pt x="467" y="83"/>
                  <a:pt x="667" y="83"/>
                </a:cubicBezTo>
                <a:cubicBezTo>
                  <a:pt x="867" y="83"/>
                  <a:pt x="968" y="267"/>
                  <a:pt x="991" y="444"/>
                </a:cubicBezTo>
                <a:cubicBezTo>
                  <a:pt x="1015" y="627"/>
                  <a:pt x="958" y="820"/>
                  <a:pt x="843" y="965"/>
                </a:cubicBezTo>
                <a:close/>
                <a:moveTo>
                  <a:pt x="90" y="1238"/>
                </a:moveTo>
                <a:cubicBezTo>
                  <a:pt x="95" y="1234"/>
                  <a:pt x="235" y="1142"/>
                  <a:pt x="444" y="1097"/>
                </a:cubicBezTo>
                <a:cubicBezTo>
                  <a:pt x="546" y="1075"/>
                  <a:pt x="546" y="1075"/>
                  <a:pt x="546" y="1075"/>
                </a:cubicBezTo>
                <a:cubicBezTo>
                  <a:pt x="583" y="1099"/>
                  <a:pt x="623" y="1114"/>
                  <a:pt x="667" y="1114"/>
                </a:cubicBezTo>
                <a:cubicBezTo>
                  <a:pt x="711" y="1114"/>
                  <a:pt x="752" y="1099"/>
                  <a:pt x="788" y="1075"/>
                </a:cubicBezTo>
                <a:cubicBezTo>
                  <a:pt x="891" y="1097"/>
                  <a:pt x="891" y="1097"/>
                  <a:pt x="891" y="1097"/>
                </a:cubicBezTo>
                <a:cubicBezTo>
                  <a:pt x="1098" y="1142"/>
                  <a:pt x="1237" y="1233"/>
                  <a:pt x="1245" y="1238"/>
                </a:cubicBezTo>
                <a:lnTo>
                  <a:pt x="90" y="123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9057513" y="3616410"/>
            <a:ext cx="570587" cy="570884"/>
            <a:chOff x="6735377" y="3342990"/>
            <a:chExt cx="1166537" cy="1167144"/>
          </a:xfrm>
        </p:grpSpPr>
        <p:sp>
          <p:nvSpPr>
            <p:cNvPr id="31" name="Oval 15"/>
            <p:cNvSpPr>
              <a:spLocks noChangeArrowheads="1"/>
            </p:cNvSpPr>
            <p:nvPr/>
          </p:nvSpPr>
          <p:spPr bwMode="auto">
            <a:xfrm>
              <a:off x="6735377" y="3342990"/>
              <a:ext cx="1166537" cy="1167144"/>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Oval 16"/>
            <p:cNvSpPr>
              <a:spLocks noChangeArrowheads="1"/>
            </p:cNvSpPr>
            <p:nvPr/>
          </p:nvSpPr>
          <p:spPr bwMode="auto">
            <a:xfrm>
              <a:off x="6981922" y="3590142"/>
              <a:ext cx="672839" cy="672838"/>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Oval 17"/>
            <p:cNvSpPr>
              <a:spLocks noChangeArrowheads="1"/>
            </p:cNvSpPr>
            <p:nvPr/>
          </p:nvSpPr>
          <p:spPr bwMode="auto">
            <a:xfrm>
              <a:off x="7160455" y="3768675"/>
              <a:ext cx="315773" cy="315773"/>
            </a:xfrm>
            <a:prstGeom prst="ellipse">
              <a:avLst/>
            </a:prstGeom>
            <a:solidFill>
              <a:srgbClr val="B9D53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4" name="TextBox 33"/>
          <p:cNvSpPr txBox="1"/>
          <p:nvPr/>
        </p:nvSpPr>
        <p:spPr>
          <a:xfrm>
            <a:off x="6711492" y="2043627"/>
            <a:ext cx="1375698" cy="338554"/>
          </a:xfrm>
          <a:prstGeom prst="rect">
            <a:avLst/>
          </a:prstGeom>
          <a:noFill/>
        </p:spPr>
        <p:txBody>
          <a:bodyPr wrap="none" rtlCol="0">
            <a:spAutoFit/>
          </a:bodyPr>
          <a:lstStyle/>
          <a:p>
            <a:pPr algn="ctr"/>
            <a:r>
              <a:rPr lang="id-ID" sz="1600" b="1" dirty="0" smtClean="0">
                <a:solidFill>
                  <a:schemeClr val="bg1"/>
                </a:solidFill>
                <a:latin typeface="+mj-lt"/>
              </a:rPr>
              <a:t>PROCHEDURE</a:t>
            </a:r>
            <a:endParaRPr lang="id-ID" sz="1600" b="1" dirty="0">
              <a:solidFill>
                <a:schemeClr val="bg1"/>
              </a:solidFill>
              <a:latin typeface="+mj-lt"/>
            </a:endParaRPr>
          </a:p>
        </p:txBody>
      </p:sp>
      <p:sp>
        <p:nvSpPr>
          <p:cNvPr id="35" name="TextBox 34"/>
          <p:cNvSpPr txBox="1"/>
          <p:nvPr/>
        </p:nvSpPr>
        <p:spPr>
          <a:xfrm>
            <a:off x="6185720" y="2442479"/>
            <a:ext cx="1941191"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sp>
        <p:nvSpPr>
          <p:cNvPr id="36" name="TextBox 35"/>
          <p:cNvSpPr txBox="1"/>
          <p:nvPr/>
        </p:nvSpPr>
        <p:spPr>
          <a:xfrm>
            <a:off x="7237006" y="4451592"/>
            <a:ext cx="1099981" cy="338554"/>
          </a:xfrm>
          <a:prstGeom prst="rect">
            <a:avLst/>
          </a:prstGeom>
          <a:noFill/>
        </p:spPr>
        <p:txBody>
          <a:bodyPr wrap="none" rtlCol="0">
            <a:spAutoFit/>
          </a:bodyPr>
          <a:lstStyle/>
          <a:p>
            <a:pPr algn="ctr"/>
            <a:r>
              <a:rPr lang="id-ID" sz="1600" b="1" dirty="0" smtClean="0">
                <a:solidFill>
                  <a:schemeClr val="bg1"/>
                </a:solidFill>
                <a:latin typeface="+mj-lt"/>
              </a:rPr>
              <a:t>SCHEDULE</a:t>
            </a:r>
            <a:endParaRPr lang="id-ID" sz="1600" b="1" dirty="0">
              <a:solidFill>
                <a:schemeClr val="bg1"/>
              </a:solidFill>
              <a:latin typeface="+mj-lt"/>
            </a:endParaRPr>
          </a:p>
        </p:txBody>
      </p:sp>
      <p:sp>
        <p:nvSpPr>
          <p:cNvPr id="37" name="TextBox 36"/>
          <p:cNvSpPr txBox="1"/>
          <p:nvPr/>
        </p:nvSpPr>
        <p:spPr>
          <a:xfrm>
            <a:off x="6573375" y="4850444"/>
            <a:ext cx="1941191"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sp>
        <p:nvSpPr>
          <p:cNvPr id="38" name="TextBox 37"/>
          <p:cNvSpPr txBox="1"/>
          <p:nvPr/>
        </p:nvSpPr>
        <p:spPr>
          <a:xfrm>
            <a:off x="10731779" y="2854601"/>
            <a:ext cx="1386918" cy="338554"/>
          </a:xfrm>
          <a:prstGeom prst="rect">
            <a:avLst/>
          </a:prstGeom>
          <a:noFill/>
        </p:spPr>
        <p:txBody>
          <a:bodyPr wrap="none" rtlCol="0">
            <a:spAutoFit/>
          </a:bodyPr>
          <a:lstStyle/>
          <a:p>
            <a:pPr algn="ctr"/>
            <a:r>
              <a:rPr lang="id-ID" sz="1600" b="1" dirty="0" smtClean="0">
                <a:solidFill>
                  <a:schemeClr val="bg1"/>
                </a:solidFill>
                <a:latin typeface="+mj-lt"/>
              </a:rPr>
              <a:t>ANTICIPATION</a:t>
            </a:r>
            <a:endParaRPr lang="id-ID" sz="1600" b="1" dirty="0">
              <a:solidFill>
                <a:schemeClr val="bg1"/>
              </a:solidFill>
              <a:latin typeface="+mj-lt"/>
            </a:endParaRPr>
          </a:p>
        </p:txBody>
      </p:sp>
      <p:sp>
        <p:nvSpPr>
          <p:cNvPr id="39" name="TextBox 38"/>
          <p:cNvSpPr txBox="1"/>
          <p:nvPr/>
        </p:nvSpPr>
        <p:spPr>
          <a:xfrm>
            <a:off x="10821359" y="3253453"/>
            <a:ext cx="1846590"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a:t>
            </a:r>
            <a:endParaRPr lang="en-US" sz="1100" b="1" dirty="0">
              <a:solidFill>
                <a:schemeClr val="bg1"/>
              </a:solidFill>
              <a:latin typeface="Signika Negative" pitchFamily="2" charset="0"/>
            </a:endParaRPr>
          </a:p>
        </p:txBody>
      </p:sp>
      <p:sp>
        <p:nvSpPr>
          <p:cNvPr id="40" name="TextBox 39"/>
          <p:cNvSpPr txBox="1"/>
          <p:nvPr/>
        </p:nvSpPr>
        <p:spPr>
          <a:xfrm>
            <a:off x="962845" y="2248485"/>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1" name="TextBox 40"/>
          <p:cNvSpPr txBox="1"/>
          <p:nvPr/>
        </p:nvSpPr>
        <p:spPr>
          <a:xfrm>
            <a:off x="962845" y="2587039"/>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2" name="TextBox 41"/>
          <p:cNvSpPr txBox="1"/>
          <p:nvPr/>
        </p:nvSpPr>
        <p:spPr>
          <a:xfrm>
            <a:off x="3317339" y="2248485"/>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3" name="TextBox 42"/>
          <p:cNvSpPr txBox="1"/>
          <p:nvPr/>
        </p:nvSpPr>
        <p:spPr>
          <a:xfrm>
            <a:off x="3317339" y="2587039"/>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4" name="TextBox 43"/>
          <p:cNvSpPr txBox="1"/>
          <p:nvPr/>
        </p:nvSpPr>
        <p:spPr>
          <a:xfrm>
            <a:off x="962845" y="4167049"/>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5" name="TextBox 44"/>
          <p:cNvSpPr txBox="1"/>
          <p:nvPr/>
        </p:nvSpPr>
        <p:spPr>
          <a:xfrm>
            <a:off x="962845" y="4505603"/>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sp>
        <p:nvSpPr>
          <p:cNvPr id="46" name="TextBox 45"/>
          <p:cNvSpPr txBox="1"/>
          <p:nvPr/>
        </p:nvSpPr>
        <p:spPr>
          <a:xfrm>
            <a:off x="3317339" y="4167049"/>
            <a:ext cx="1736373" cy="338554"/>
          </a:xfrm>
          <a:prstGeom prst="rect">
            <a:avLst/>
          </a:prstGeom>
          <a:noFill/>
        </p:spPr>
        <p:txBody>
          <a:bodyPr wrap="none" rtlCol="0">
            <a:spAutoFit/>
          </a:bodyPr>
          <a:lstStyle/>
          <a:p>
            <a:r>
              <a:rPr lang="id-ID" sz="1600" dirty="0" smtClean="0">
                <a:solidFill>
                  <a:srgbClr val="30B695"/>
                </a:solidFill>
                <a:latin typeface="+mj-lt"/>
              </a:rPr>
              <a:t>Project In Progress</a:t>
            </a:r>
            <a:endParaRPr lang="id-ID" sz="1600" b="1" dirty="0">
              <a:solidFill>
                <a:srgbClr val="30B695"/>
              </a:solidFill>
              <a:latin typeface="+mj-lt"/>
            </a:endParaRPr>
          </a:p>
        </p:txBody>
      </p:sp>
      <p:sp>
        <p:nvSpPr>
          <p:cNvPr id="47" name="TextBox 46"/>
          <p:cNvSpPr txBox="1"/>
          <p:nvPr/>
        </p:nvSpPr>
        <p:spPr>
          <a:xfrm>
            <a:off x="3317339" y="4505603"/>
            <a:ext cx="2047363" cy="1277273"/>
          </a:xfrm>
          <a:prstGeom prst="rect">
            <a:avLst/>
          </a:prstGeom>
          <a:noFill/>
        </p:spPr>
        <p:txBody>
          <a:bodyPr wrap="square" rtlCol="0" anchor="ctr">
            <a:spAutoFit/>
          </a:bodyPr>
          <a:lstStyle/>
          <a:p>
            <a:pPr marL="171450" indent="-171450">
              <a:buFont typeface="Arial" panose="020B0604020202020204" pitchFamily="34" charset="0"/>
              <a:buChar char="•"/>
            </a:pPr>
            <a:r>
              <a:rPr lang="id-ID" sz="1100" dirty="0">
                <a:solidFill>
                  <a:schemeClr val="bg1"/>
                </a:solidFill>
              </a:rPr>
              <a:t>Suitable for all category</a:t>
            </a:r>
            <a:r>
              <a:rPr lang="en-US" sz="1100" dirty="0">
                <a:solidFill>
                  <a:schemeClr val="bg1"/>
                </a:solidFill>
              </a:rPr>
              <a:t>, Lorem Ipsum is not simply </a:t>
            </a:r>
            <a:r>
              <a:rPr lang="en-US" sz="1100" dirty="0" smtClean="0">
                <a:solidFill>
                  <a:schemeClr val="bg1"/>
                </a:solidFill>
              </a:rPr>
              <a:t>random text.</a:t>
            </a:r>
            <a:endParaRPr lang="id-ID" sz="1100" dirty="0" smtClean="0">
              <a:solidFill>
                <a:schemeClr val="bg1"/>
              </a:solidFill>
            </a:endParaRPr>
          </a:p>
          <a:p>
            <a:pPr marL="171450" indent="-171450">
              <a:buFont typeface="Arial" panose="020B0604020202020204" pitchFamily="34" charset="0"/>
              <a:buChar char="•"/>
            </a:pPr>
            <a:r>
              <a:rPr lang="id-ID" sz="1100" dirty="0" smtClean="0">
                <a:solidFill>
                  <a:schemeClr val="bg1"/>
                </a:solidFill>
              </a:rPr>
              <a:t>Suitable for all category</a:t>
            </a:r>
            <a:r>
              <a:rPr lang="en-US" sz="1100" dirty="0" smtClean="0">
                <a:solidFill>
                  <a:schemeClr val="bg1"/>
                </a:solidFill>
              </a:rPr>
              <a:t>, </a:t>
            </a:r>
            <a:r>
              <a:rPr lang="en-US" sz="1100" dirty="0" err="1" smtClean="0">
                <a:solidFill>
                  <a:schemeClr val="bg1"/>
                </a:solidFill>
              </a:rPr>
              <a:t>Lorem</a:t>
            </a:r>
            <a:r>
              <a:rPr lang="en-US" sz="1100" dirty="0" smtClean="0">
                <a:solidFill>
                  <a:schemeClr val="bg1"/>
                </a:solidFill>
              </a:rPr>
              <a:t> </a:t>
            </a:r>
            <a:r>
              <a:rPr lang="en-US" sz="1100" dirty="0" err="1" smtClean="0">
                <a:solidFill>
                  <a:schemeClr val="bg1"/>
                </a:solidFill>
              </a:rPr>
              <a:t>Ipsum</a:t>
            </a:r>
            <a:r>
              <a:rPr lang="en-US" sz="1100" dirty="0" smtClean="0">
                <a:solidFill>
                  <a:schemeClr val="bg1"/>
                </a:solidFill>
              </a:rPr>
              <a:t> is not simply random text.</a:t>
            </a:r>
            <a:endParaRPr lang="en-US" sz="1100" b="1" dirty="0" smtClean="0">
              <a:solidFill>
                <a:schemeClr val="bg1"/>
              </a:solidFill>
              <a:latin typeface="Signika Negative" pitchFamily="2" charset="0"/>
            </a:endParaRPr>
          </a:p>
          <a:p>
            <a:pPr marL="171450" indent="-171450">
              <a:buFont typeface="Arial" panose="020B0604020202020204" pitchFamily="34" charset="0"/>
              <a:buChar char="•"/>
            </a:pPr>
            <a:endParaRPr lang="en-US" sz="1100" b="1" dirty="0">
              <a:solidFill>
                <a:schemeClr val="bg1"/>
              </a:solidFill>
              <a:latin typeface="Signika Negative" pitchFamily="2" charset="0"/>
            </a:endParaRPr>
          </a:p>
        </p:txBody>
      </p:sp>
      <p:cxnSp>
        <p:nvCxnSpPr>
          <p:cNvPr id="48" name="Straight Connector 47"/>
          <p:cNvCxnSpPr/>
          <p:nvPr/>
        </p:nvCxnSpPr>
        <p:spPr>
          <a:xfrm>
            <a:off x="3059683" y="2164243"/>
            <a:ext cx="0" cy="3498278"/>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01001" y="3913382"/>
            <a:ext cx="4517365" cy="0"/>
          </a:xfrm>
          <a:prstGeom prst="line">
            <a:avLst/>
          </a:prstGeom>
          <a:ln w="12700">
            <a:solidFill>
              <a:schemeClr val="bg1">
                <a:lumMod val="75000"/>
              </a:schemeClr>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9742901"/>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wipe(left)">
                                      <p:cBhvr>
                                        <p:cTn id="28" dur="500"/>
                                        <p:tgtEl>
                                          <p:spTgt spid="23"/>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ppt_w</p:attrName>
                                        </p:attrNameLst>
                                      </p:cBhvr>
                                      <p:tavLst>
                                        <p:tav tm="0">
                                          <p:val>
                                            <p:fltVal val="0"/>
                                          </p:val>
                                        </p:tav>
                                        <p:tav tm="100000">
                                          <p:val>
                                            <p:strVal val="#ppt_w"/>
                                          </p:val>
                                        </p:tav>
                                      </p:tavLst>
                                    </p:anim>
                                    <p:anim calcmode="lin" valueType="num">
                                      <p:cBhvr>
                                        <p:cTn id="33" dur="500" fill="hold"/>
                                        <p:tgtEl>
                                          <p:spTgt spid="28"/>
                                        </p:tgtEl>
                                        <p:attrNameLst>
                                          <p:attrName>ppt_h</p:attrName>
                                        </p:attrNameLst>
                                      </p:cBhvr>
                                      <p:tavLst>
                                        <p:tav tm="0">
                                          <p:val>
                                            <p:fltVal val="0"/>
                                          </p:val>
                                        </p:tav>
                                        <p:tav tm="100000">
                                          <p:val>
                                            <p:strVal val="#ppt_h"/>
                                          </p:val>
                                        </p:tav>
                                      </p:tavLst>
                                    </p:anim>
                                    <p:animEffect transition="in" filter="fade">
                                      <p:cBhvr>
                                        <p:cTn id="34" dur="500"/>
                                        <p:tgtEl>
                                          <p:spTgt spid="28"/>
                                        </p:tgtEl>
                                      </p:cBhvr>
                                    </p:animEffect>
                                  </p:childTnLst>
                                </p:cTn>
                              </p:par>
                            </p:childTnLst>
                          </p:cTn>
                        </p:par>
                        <p:par>
                          <p:cTn id="35" fill="hold">
                            <p:stCondLst>
                              <p:cond delay="2500"/>
                            </p:stCondLst>
                            <p:childTnLst>
                              <p:par>
                                <p:cTn id="36" presetID="10" presetClass="entr" presetSubtype="0" fill="hold"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38"/>
                                        </p:tgtEl>
                                        <p:attrNameLst>
                                          <p:attrName>style.visibility</p:attrName>
                                        </p:attrNameLst>
                                      </p:cBhvr>
                                      <p:to>
                                        <p:strVal val="visible"/>
                                      </p:to>
                                    </p:set>
                                    <p:animEffect transition="in" filter="fade">
                                      <p:cBhvr>
                                        <p:cTn id="42" dur="500"/>
                                        <p:tgtEl>
                                          <p:spTgt spid="38"/>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9"/>
                                        </p:tgtEl>
                                        <p:attrNameLst>
                                          <p:attrName>style.visibility</p:attrName>
                                        </p:attrNameLst>
                                      </p:cBhvr>
                                      <p:to>
                                        <p:strVal val="visible"/>
                                      </p:to>
                                    </p:set>
                                    <p:animEffect transition="in" filter="fade">
                                      <p:cBhvr>
                                        <p:cTn id="45" dur="500"/>
                                        <p:tgtEl>
                                          <p:spTgt spid="39"/>
                                        </p:tgtEl>
                                      </p:cBhvr>
                                    </p:animEffect>
                                  </p:childTnLst>
                                </p:cTn>
                              </p:par>
                            </p:childTnLst>
                          </p:cTn>
                        </p:par>
                        <p:par>
                          <p:cTn id="46" fill="hold">
                            <p:stCondLst>
                              <p:cond delay="3500"/>
                            </p:stCondLst>
                            <p:childTnLst>
                              <p:par>
                                <p:cTn id="47" presetID="22" presetClass="entr" presetSubtype="4" fill="hold" nodeType="afterEffect">
                                  <p:stCondLst>
                                    <p:cond delay="0"/>
                                  </p:stCondLst>
                                  <p:childTnLst>
                                    <p:set>
                                      <p:cBhvr>
                                        <p:cTn id="48" dur="1" fill="hold">
                                          <p:stCondLst>
                                            <p:cond delay="0"/>
                                          </p:stCondLst>
                                        </p:cTn>
                                        <p:tgtEl>
                                          <p:spTgt spid="24"/>
                                        </p:tgtEl>
                                        <p:attrNameLst>
                                          <p:attrName>style.visibility</p:attrName>
                                        </p:attrNameLst>
                                      </p:cBhvr>
                                      <p:to>
                                        <p:strVal val="visible"/>
                                      </p:to>
                                    </p:set>
                                    <p:animEffect transition="in" filter="wipe(down)">
                                      <p:cBhvr>
                                        <p:cTn id="49" dur="500"/>
                                        <p:tgtEl>
                                          <p:spTgt spid="24"/>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p:cTn id="53" dur="500" fill="hold"/>
                                        <p:tgtEl>
                                          <p:spTgt spid="27"/>
                                        </p:tgtEl>
                                        <p:attrNameLst>
                                          <p:attrName>ppt_w</p:attrName>
                                        </p:attrNameLst>
                                      </p:cBhvr>
                                      <p:tavLst>
                                        <p:tav tm="0">
                                          <p:val>
                                            <p:fltVal val="0"/>
                                          </p:val>
                                        </p:tav>
                                        <p:tav tm="100000">
                                          <p:val>
                                            <p:strVal val="#ppt_w"/>
                                          </p:val>
                                        </p:tav>
                                      </p:tavLst>
                                    </p:anim>
                                    <p:anim calcmode="lin" valueType="num">
                                      <p:cBhvr>
                                        <p:cTn id="54" dur="500" fill="hold"/>
                                        <p:tgtEl>
                                          <p:spTgt spid="27"/>
                                        </p:tgtEl>
                                        <p:attrNameLst>
                                          <p:attrName>ppt_h</p:attrName>
                                        </p:attrNameLst>
                                      </p:cBhvr>
                                      <p:tavLst>
                                        <p:tav tm="0">
                                          <p:val>
                                            <p:fltVal val="0"/>
                                          </p:val>
                                        </p:tav>
                                        <p:tav tm="100000">
                                          <p:val>
                                            <p:strVal val="#ppt_h"/>
                                          </p:val>
                                        </p:tav>
                                      </p:tavLst>
                                    </p:anim>
                                    <p:animEffect transition="in" filter="fade">
                                      <p:cBhvr>
                                        <p:cTn id="55" dur="500"/>
                                        <p:tgtEl>
                                          <p:spTgt spid="27"/>
                                        </p:tgtEl>
                                      </p:cBhvr>
                                    </p:animEffect>
                                  </p:childTnLst>
                                </p:cTn>
                              </p:par>
                            </p:childTnLst>
                          </p:cTn>
                        </p:par>
                        <p:par>
                          <p:cTn id="56" fill="hold">
                            <p:stCondLst>
                              <p:cond delay="4500"/>
                            </p:stCondLst>
                            <p:childTnLst>
                              <p:par>
                                <p:cTn id="57" presetID="10" presetClass="entr" presetSubtype="0" fill="hold"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fade">
                                      <p:cBhvr>
                                        <p:cTn id="59" dur="500"/>
                                        <p:tgtEl>
                                          <p:spTgt spid="12"/>
                                        </p:tgtEl>
                                      </p:cBhvr>
                                    </p:animEffect>
                                  </p:childTnLst>
                                </p:cTn>
                              </p:par>
                            </p:childTnLst>
                          </p:cTn>
                        </p:par>
                        <p:par>
                          <p:cTn id="60" fill="hold">
                            <p:stCondLst>
                              <p:cond delay="5000"/>
                            </p:stCondLst>
                            <p:childTnLst>
                              <p:par>
                                <p:cTn id="61" presetID="10" presetClass="entr" presetSubtype="0" fill="hold" grpId="0"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500"/>
                                        <p:tgtEl>
                                          <p:spTgt spid="3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5"/>
                                        </p:tgtEl>
                                        <p:attrNameLst>
                                          <p:attrName>style.visibility</p:attrName>
                                        </p:attrNameLst>
                                      </p:cBhvr>
                                      <p:to>
                                        <p:strVal val="visible"/>
                                      </p:to>
                                    </p:set>
                                    <p:animEffect transition="in" filter="fade">
                                      <p:cBhvr>
                                        <p:cTn id="66" dur="500"/>
                                        <p:tgtEl>
                                          <p:spTgt spid="35"/>
                                        </p:tgtEl>
                                      </p:cBhvr>
                                    </p:animEffect>
                                  </p:childTnLst>
                                </p:cTn>
                              </p:par>
                            </p:childTnLst>
                          </p:cTn>
                        </p:par>
                        <p:par>
                          <p:cTn id="67" fill="hold">
                            <p:stCondLst>
                              <p:cond delay="5500"/>
                            </p:stCondLst>
                            <p:childTnLst>
                              <p:par>
                                <p:cTn id="68" presetID="22" presetClass="entr" presetSubtype="1" fill="hold" nodeType="afterEffect">
                                  <p:stCondLst>
                                    <p:cond delay="0"/>
                                  </p:stCondLst>
                                  <p:childTnLst>
                                    <p:set>
                                      <p:cBhvr>
                                        <p:cTn id="69" dur="1" fill="hold">
                                          <p:stCondLst>
                                            <p:cond delay="0"/>
                                          </p:stCondLst>
                                        </p:cTn>
                                        <p:tgtEl>
                                          <p:spTgt spid="25"/>
                                        </p:tgtEl>
                                        <p:attrNameLst>
                                          <p:attrName>style.visibility</p:attrName>
                                        </p:attrNameLst>
                                      </p:cBhvr>
                                      <p:to>
                                        <p:strVal val="visible"/>
                                      </p:to>
                                    </p:set>
                                    <p:animEffect transition="in" filter="wipe(up)">
                                      <p:cBhvr>
                                        <p:cTn id="70" dur="500"/>
                                        <p:tgtEl>
                                          <p:spTgt spid="25"/>
                                        </p:tgtEl>
                                      </p:cBhvr>
                                    </p:animEffect>
                                  </p:childTnLst>
                                </p:cTn>
                              </p:par>
                            </p:childTnLst>
                          </p:cTn>
                        </p:par>
                        <p:par>
                          <p:cTn id="71" fill="hold">
                            <p:stCondLst>
                              <p:cond delay="6000"/>
                            </p:stCondLst>
                            <p:childTnLst>
                              <p:par>
                                <p:cTn id="72" presetID="53" presetClass="entr" presetSubtype="16" fill="hold" grpId="0" nodeType="afterEffect">
                                  <p:stCondLst>
                                    <p:cond delay="0"/>
                                  </p:stCondLst>
                                  <p:childTnLst>
                                    <p:set>
                                      <p:cBhvr>
                                        <p:cTn id="73" dur="1" fill="hold">
                                          <p:stCondLst>
                                            <p:cond delay="0"/>
                                          </p:stCondLst>
                                        </p:cTn>
                                        <p:tgtEl>
                                          <p:spTgt spid="29"/>
                                        </p:tgtEl>
                                        <p:attrNameLst>
                                          <p:attrName>style.visibility</p:attrName>
                                        </p:attrNameLst>
                                      </p:cBhvr>
                                      <p:to>
                                        <p:strVal val="visible"/>
                                      </p:to>
                                    </p:set>
                                    <p:anim calcmode="lin" valueType="num">
                                      <p:cBhvr>
                                        <p:cTn id="74" dur="500" fill="hold"/>
                                        <p:tgtEl>
                                          <p:spTgt spid="29"/>
                                        </p:tgtEl>
                                        <p:attrNameLst>
                                          <p:attrName>ppt_w</p:attrName>
                                        </p:attrNameLst>
                                      </p:cBhvr>
                                      <p:tavLst>
                                        <p:tav tm="0">
                                          <p:val>
                                            <p:fltVal val="0"/>
                                          </p:val>
                                        </p:tav>
                                        <p:tav tm="100000">
                                          <p:val>
                                            <p:strVal val="#ppt_w"/>
                                          </p:val>
                                        </p:tav>
                                      </p:tavLst>
                                    </p:anim>
                                    <p:anim calcmode="lin" valueType="num">
                                      <p:cBhvr>
                                        <p:cTn id="75" dur="500" fill="hold"/>
                                        <p:tgtEl>
                                          <p:spTgt spid="29"/>
                                        </p:tgtEl>
                                        <p:attrNameLst>
                                          <p:attrName>ppt_h</p:attrName>
                                        </p:attrNameLst>
                                      </p:cBhvr>
                                      <p:tavLst>
                                        <p:tav tm="0">
                                          <p:val>
                                            <p:fltVal val="0"/>
                                          </p:val>
                                        </p:tav>
                                        <p:tav tm="100000">
                                          <p:val>
                                            <p:strVal val="#ppt_h"/>
                                          </p:val>
                                        </p:tav>
                                      </p:tavLst>
                                    </p:anim>
                                    <p:animEffect transition="in" filter="fade">
                                      <p:cBhvr>
                                        <p:cTn id="76" dur="500"/>
                                        <p:tgtEl>
                                          <p:spTgt spid="29"/>
                                        </p:tgtEl>
                                      </p:cBhvr>
                                    </p:animEffect>
                                  </p:childTnLst>
                                </p:cTn>
                              </p:par>
                            </p:childTnLst>
                          </p:cTn>
                        </p:par>
                        <p:par>
                          <p:cTn id="77" fill="hold">
                            <p:stCondLst>
                              <p:cond delay="6500"/>
                            </p:stCondLst>
                            <p:childTnLst>
                              <p:par>
                                <p:cTn id="78" presetID="10" presetClass="entr" presetSubtype="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500"/>
                                        <p:tgtEl>
                                          <p:spTgt spid="20"/>
                                        </p:tgtEl>
                                      </p:cBhvr>
                                    </p:animEffect>
                                  </p:childTnLst>
                                </p:cTn>
                              </p:par>
                            </p:childTnLst>
                          </p:cTn>
                        </p:par>
                        <p:par>
                          <p:cTn id="81" fill="hold">
                            <p:stCondLst>
                              <p:cond delay="7000"/>
                            </p:stCondLst>
                            <p:childTnLst>
                              <p:par>
                                <p:cTn id="82" presetID="10" presetClass="entr" presetSubtype="0" fill="hold" grpId="0" nodeType="afterEffect">
                                  <p:stCondLst>
                                    <p:cond delay="0"/>
                                  </p:stCondLst>
                                  <p:childTnLst>
                                    <p:set>
                                      <p:cBhvr>
                                        <p:cTn id="83" dur="1" fill="hold">
                                          <p:stCondLst>
                                            <p:cond delay="0"/>
                                          </p:stCondLst>
                                        </p:cTn>
                                        <p:tgtEl>
                                          <p:spTgt spid="36"/>
                                        </p:tgtEl>
                                        <p:attrNameLst>
                                          <p:attrName>style.visibility</p:attrName>
                                        </p:attrNameLst>
                                      </p:cBhvr>
                                      <p:to>
                                        <p:strVal val="visible"/>
                                      </p:to>
                                    </p:set>
                                    <p:animEffect transition="in" filter="fade">
                                      <p:cBhvr>
                                        <p:cTn id="84" dur="500"/>
                                        <p:tgtEl>
                                          <p:spTgt spid="36"/>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37"/>
                                        </p:tgtEl>
                                        <p:attrNameLst>
                                          <p:attrName>style.visibility</p:attrName>
                                        </p:attrNameLst>
                                      </p:cBhvr>
                                      <p:to>
                                        <p:strVal val="visible"/>
                                      </p:to>
                                    </p:set>
                                    <p:animEffect transition="in" filter="fade">
                                      <p:cBhvr>
                                        <p:cTn id="87" dur="500"/>
                                        <p:tgtEl>
                                          <p:spTgt spid="37"/>
                                        </p:tgtEl>
                                      </p:cBhvr>
                                    </p:animEffect>
                                  </p:childTnLst>
                                </p:cTn>
                              </p:par>
                            </p:childTnLst>
                          </p:cTn>
                        </p:par>
                        <p:par>
                          <p:cTn id="88" fill="hold">
                            <p:stCondLst>
                              <p:cond delay="7500"/>
                            </p:stCondLst>
                            <p:childTnLst>
                              <p:par>
                                <p:cTn id="89" presetID="16" presetClass="entr" presetSubtype="42" fill="hold"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barn(outHorizontal)">
                                      <p:cBhvr>
                                        <p:cTn id="91" dur="500"/>
                                        <p:tgtEl>
                                          <p:spTgt spid="48"/>
                                        </p:tgtEl>
                                      </p:cBhvr>
                                    </p:animEffect>
                                  </p:childTnLst>
                                </p:cTn>
                              </p:par>
                              <p:par>
                                <p:cTn id="92" presetID="16" presetClass="entr" presetSubtype="37" fill="hold" nodeType="withEffect">
                                  <p:stCondLst>
                                    <p:cond delay="0"/>
                                  </p:stCondLst>
                                  <p:childTnLst>
                                    <p:set>
                                      <p:cBhvr>
                                        <p:cTn id="93" dur="1" fill="hold">
                                          <p:stCondLst>
                                            <p:cond delay="0"/>
                                          </p:stCondLst>
                                        </p:cTn>
                                        <p:tgtEl>
                                          <p:spTgt spid="49"/>
                                        </p:tgtEl>
                                        <p:attrNameLst>
                                          <p:attrName>style.visibility</p:attrName>
                                        </p:attrNameLst>
                                      </p:cBhvr>
                                      <p:to>
                                        <p:strVal val="visible"/>
                                      </p:to>
                                    </p:set>
                                    <p:animEffect transition="in" filter="barn(outVertical)">
                                      <p:cBhvr>
                                        <p:cTn id="94" dur="500"/>
                                        <p:tgtEl>
                                          <p:spTgt spid="49"/>
                                        </p:tgtEl>
                                      </p:cBhvr>
                                    </p:animEffect>
                                  </p:childTnLst>
                                </p:cTn>
                              </p:par>
                            </p:childTnLst>
                          </p:cTn>
                        </p:par>
                        <p:par>
                          <p:cTn id="95" fill="hold">
                            <p:stCondLst>
                              <p:cond delay="8000"/>
                            </p:stCondLst>
                            <p:childTnLst>
                              <p:par>
                                <p:cTn id="96" presetID="10" presetClass="entr" presetSubtype="0" fill="hold" grpId="0" nodeType="afterEffect">
                                  <p:stCondLst>
                                    <p:cond delay="0"/>
                                  </p:stCondLst>
                                  <p:childTnLst>
                                    <p:set>
                                      <p:cBhvr>
                                        <p:cTn id="97" dur="1" fill="hold">
                                          <p:stCondLst>
                                            <p:cond delay="0"/>
                                          </p:stCondLst>
                                        </p:cTn>
                                        <p:tgtEl>
                                          <p:spTgt spid="40"/>
                                        </p:tgtEl>
                                        <p:attrNameLst>
                                          <p:attrName>style.visibility</p:attrName>
                                        </p:attrNameLst>
                                      </p:cBhvr>
                                      <p:to>
                                        <p:strVal val="visible"/>
                                      </p:to>
                                    </p:set>
                                    <p:animEffect transition="in" filter="fade">
                                      <p:cBhvr>
                                        <p:cTn id="98" dur="500"/>
                                        <p:tgtEl>
                                          <p:spTgt spid="40"/>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500"/>
                                        <p:tgtEl>
                                          <p:spTgt spid="4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2"/>
                                        </p:tgtEl>
                                        <p:attrNameLst>
                                          <p:attrName>style.visibility</p:attrName>
                                        </p:attrNameLst>
                                      </p:cBhvr>
                                      <p:to>
                                        <p:strVal val="visible"/>
                                      </p:to>
                                    </p:set>
                                    <p:animEffect transition="in" filter="fade">
                                      <p:cBhvr>
                                        <p:cTn id="104" dur="500"/>
                                        <p:tgtEl>
                                          <p:spTgt spid="42"/>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3"/>
                                        </p:tgtEl>
                                        <p:attrNameLst>
                                          <p:attrName>style.visibility</p:attrName>
                                        </p:attrNameLst>
                                      </p:cBhvr>
                                      <p:to>
                                        <p:strVal val="visible"/>
                                      </p:to>
                                    </p:set>
                                    <p:animEffect transition="in" filter="fade">
                                      <p:cBhvr>
                                        <p:cTn id="107" dur="500"/>
                                        <p:tgtEl>
                                          <p:spTgt spid="43"/>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44"/>
                                        </p:tgtEl>
                                        <p:attrNameLst>
                                          <p:attrName>style.visibility</p:attrName>
                                        </p:attrNameLst>
                                      </p:cBhvr>
                                      <p:to>
                                        <p:strVal val="visible"/>
                                      </p:to>
                                    </p:set>
                                    <p:animEffect transition="in" filter="fade">
                                      <p:cBhvr>
                                        <p:cTn id="110" dur="500"/>
                                        <p:tgtEl>
                                          <p:spTgt spid="44"/>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45"/>
                                        </p:tgtEl>
                                        <p:attrNameLst>
                                          <p:attrName>style.visibility</p:attrName>
                                        </p:attrNameLst>
                                      </p:cBhvr>
                                      <p:to>
                                        <p:strVal val="visible"/>
                                      </p:to>
                                    </p:set>
                                    <p:animEffect transition="in" filter="fade">
                                      <p:cBhvr>
                                        <p:cTn id="113" dur="500"/>
                                        <p:tgtEl>
                                          <p:spTgt spid="45"/>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6"/>
                                        </p:tgtEl>
                                        <p:attrNameLst>
                                          <p:attrName>style.visibility</p:attrName>
                                        </p:attrNameLst>
                                      </p:cBhvr>
                                      <p:to>
                                        <p:strVal val="visible"/>
                                      </p:to>
                                    </p:set>
                                    <p:animEffect transition="in" filter="fade">
                                      <p:cBhvr>
                                        <p:cTn id="116" dur="500"/>
                                        <p:tgtEl>
                                          <p:spTgt spid="46"/>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47"/>
                                        </p:tgtEl>
                                        <p:attrNameLst>
                                          <p:attrName>style.visibility</p:attrName>
                                        </p:attrNameLst>
                                      </p:cBhvr>
                                      <p:to>
                                        <p:strVal val="visible"/>
                                      </p:to>
                                    </p:set>
                                    <p:animEffect transition="in" filter="fade">
                                      <p:cBhvr>
                                        <p:cTn id="11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11" grpId="0" animBg="1"/>
      <p:bldP spid="27" grpId="0" animBg="1"/>
      <p:bldP spid="28" grpId="0" animBg="1"/>
      <p:bldP spid="29" grpId="0" animBg="1"/>
      <p:bldP spid="34" grpId="0"/>
      <p:bldP spid="35" grpId="0"/>
      <p:bldP spid="36" grpId="0"/>
      <p:bldP spid="37" grpId="0"/>
      <p:bldP spid="38" grpId="0"/>
      <p:bldP spid="39" grpId="0"/>
      <p:bldP spid="40" grpId="0"/>
      <p:bldP spid="41" grpId="0"/>
      <p:bldP spid="42" grpId="0"/>
      <p:bldP spid="43" grpId="0"/>
      <p:bldP spid="44" grpId="0"/>
      <p:bldP spid="45" grpId="0"/>
      <p:bldP spid="46" grpId="0"/>
      <p:bldP spid="47" grpId="0"/>
    </p:bldLst>
  </p:timing>
</p:sld>
</file>

<file path=ppt/slides/slide16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504967" y="680759"/>
            <a:ext cx="3182281" cy="830997"/>
          </a:xfrm>
          <a:prstGeom prst="rect">
            <a:avLst/>
          </a:prstGeom>
          <a:noFill/>
        </p:spPr>
        <p:txBody>
          <a:bodyPr wrap="none" rtlCol="0">
            <a:spAutoFit/>
          </a:bodyPr>
          <a:lstStyle/>
          <a:p>
            <a:pPr algn="ctr"/>
            <a:r>
              <a:rPr lang="id-ID" sz="4800" dirty="0" smtClean="0">
                <a:solidFill>
                  <a:schemeClr val="bg1"/>
                </a:solidFill>
                <a:latin typeface="+mj-lt"/>
              </a:rPr>
              <a:t>Europe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5"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9"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6"/>
          <p:cNvSpPr>
            <a:spLocks/>
          </p:cNvSpPr>
          <p:nvPr/>
        </p:nvSpPr>
        <p:spPr bwMode="auto">
          <a:xfrm>
            <a:off x="7982382"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3" name="Freeform 7"/>
          <p:cNvSpPr>
            <a:spLocks/>
          </p:cNvSpPr>
          <p:nvPr/>
        </p:nvSpPr>
        <p:spPr bwMode="auto">
          <a:xfrm>
            <a:off x="5885295" y="3727938"/>
            <a:ext cx="6350" cy="9525"/>
          </a:xfrm>
          <a:custGeom>
            <a:avLst/>
            <a:gdLst>
              <a:gd name="T0" fmla="*/ 0 w 4"/>
              <a:gd name="T1" fmla="*/ 0 h 6"/>
              <a:gd name="T2" fmla="*/ 4 w 4"/>
              <a:gd name="T3" fmla="*/ 6 h 6"/>
              <a:gd name="T4" fmla="*/ 4 w 4"/>
              <a:gd name="T5" fmla="*/ 6 h 6"/>
              <a:gd name="T6" fmla="*/ 4 w 4"/>
              <a:gd name="T7" fmla="*/ 2 h 6"/>
              <a:gd name="T8" fmla="*/ 4 w 4"/>
              <a:gd name="T9" fmla="*/ 0 h 6"/>
              <a:gd name="T10" fmla="*/ 0 w 4"/>
              <a:gd name="T11" fmla="*/ 0 h 6"/>
              <a:gd name="T12" fmla="*/ 0 w 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4" h="6">
                <a:moveTo>
                  <a:pt x="0" y="0"/>
                </a:moveTo>
                <a:lnTo>
                  <a:pt x="4" y="6"/>
                </a:lnTo>
                <a:lnTo>
                  <a:pt x="4" y="6"/>
                </a:lnTo>
                <a:lnTo>
                  <a:pt x="4" y="2"/>
                </a:lnTo>
                <a:lnTo>
                  <a:pt x="4"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20" name="Freeform 12"/>
          <p:cNvSpPr>
            <a:spLocks noEditPoints="1"/>
          </p:cNvSpPr>
          <p:nvPr/>
        </p:nvSpPr>
        <p:spPr bwMode="auto">
          <a:xfrm rot="21092998">
            <a:off x="6324874" y="1470661"/>
            <a:ext cx="7161514" cy="5343123"/>
          </a:xfrm>
          <a:custGeom>
            <a:avLst/>
            <a:gdLst>
              <a:gd name="T0" fmla="*/ 231 w 1406"/>
              <a:gd name="T1" fmla="*/ 660 h 1049"/>
              <a:gd name="T2" fmla="*/ 240 w 1406"/>
              <a:gd name="T3" fmla="*/ 588 h 1049"/>
              <a:gd name="T4" fmla="*/ 204 w 1406"/>
              <a:gd name="T5" fmla="*/ 640 h 1049"/>
              <a:gd name="T6" fmla="*/ 1200 w 1406"/>
              <a:gd name="T7" fmla="*/ 159 h 1049"/>
              <a:gd name="T8" fmla="*/ 1373 w 1406"/>
              <a:gd name="T9" fmla="*/ 3 h 1049"/>
              <a:gd name="T10" fmla="*/ 1169 w 1406"/>
              <a:gd name="T11" fmla="*/ 96 h 1049"/>
              <a:gd name="T12" fmla="*/ 267 w 1406"/>
              <a:gd name="T13" fmla="*/ 700 h 1049"/>
              <a:gd name="T14" fmla="*/ 356 w 1406"/>
              <a:gd name="T15" fmla="*/ 669 h 1049"/>
              <a:gd name="T16" fmla="*/ 336 w 1406"/>
              <a:gd name="T17" fmla="*/ 602 h 1049"/>
              <a:gd name="T18" fmla="*/ 320 w 1406"/>
              <a:gd name="T19" fmla="*/ 521 h 1049"/>
              <a:gd name="T20" fmla="*/ 267 w 1406"/>
              <a:gd name="T21" fmla="*/ 516 h 1049"/>
              <a:gd name="T22" fmla="*/ 289 w 1406"/>
              <a:gd name="T23" fmla="*/ 584 h 1049"/>
              <a:gd name="T24" fmla="*/ 277 w 1406"/>
              <a:gd name="T25" fmla="*/ 640 h 1049"/>
              <a:gd name="T26" fmla="*/ 525 w 1406"/>
              <a:gd name="T27" fmla="*/ 566 h 1049"/>
              <a:gd name="T28" fmla="*/ 126 w 1406"/>
              <a:gd name="T29" fmla="*/ 338 h 1049"/>
              <a:gd name="T30" fmla="*/ 85 w 1406"/>
              <a:gd name="T31" fmla="*/ 302 h 1049"/>
              <a:gd name="T32" fmla="*/ 36 w 1406"/>
              <a:gd name="T33" fmla="*/ 316 h 1049"/>
              <a:gd name="T34" fmla="*/ 16 w 1406"/>
              <a:gd name="T35" fmla="*/ 342 h 1049"/>
              <a:gd name="T36" fmla="*/ 106 w 1406"/>
              <a:gd name="T37" fmla="*/ 356 h 1049"/>
              <a:gd name="T38" fmla="*/ 1033 w 1406"/>
              <a:gd name="T39" fmla="*/ 877 h 1049"/>
              <a:gd name="T40" fmla="*/ 1118 w 1406"/>
              <a:gd name="T41" fmla="*/ 691 h 1049"/>
              <a:gd name="T42" fmla="*/ 1303 w 1406"/>
              <a:gd name="T43" fmla="*/ 682 h 1049"/>
              <a:gd name="T44" fmla="*/ 1268 w 1406"/>
              <a:gd name="T45" fmla="*/ 619 h 1049"/>
              <a:gd name="T46" fmla="*/ 1274 w 1406"/>
              <a:gd name="T47" fmla="*/ 472 h 1049"/>
              <a:gd name="T48" fmla="*/ 1277 w 1406"/>
              <a:gd name="T49" fmla="*/ 208 h 1049"/>
              <a:gd name="T50" fmla="*/ 1180 w 1406"/>
              <a:gd name="T51" fmla="*/ 251 h 1049"/>
              <a:gd name="T52" fmla="*/ 1042 w 1406"/>
              <a:gd name="T53" fmla="*/ 289 h 1049"/>
              <a:gd name="T54" fmla="*/ 999 w 1406"/>
              <a:gd name="T55" fmla="*/ 302 h 1049"/>
              <a:gd name="T56" fmla="*/ 894 w 1406"/>
              <a:gd name="T57" fmla="*/ 358 h 1049"/>
              <a:gd name="T58" fmla="*/ 955 w 1406"/>
              <a:gd name="T59" fmla="*/ 289 h 1049"/>
              <a:gd name="T60" fmla="*/ 798 w 1406"/>
              <a:gd name="T61" fmla="*/ 190 h 1049"/>
              <a:gd name="T62" fmla="*/ 749 w 1406"/>
              <a:gd name="T63" fmla="*/ 170 h 1049"/>
              <a:gd name="T64" fmla="*/ 682 w 1406"/>
              <a:gd name="T65" fmla="*/ 183 h 1049"/>
              <a:gd name="T66" fmla="*/ 591 w 1406"/>
              <a:gd name="T67" fmla="*/ 264 h 1049"/>
              <a:gd name="T68" fmla="*/ 525 w 1406"/>
              <a:gd name="T69" fmla="*/ 342 h 1049"/>
              <a:gd name="T70" fmla="*/ 452 w 1406"/>
              <a:gd name="T71" fmla="*/ 394 h 1049"/>
              <a:gd name="T72" fmla="*/ 429 w 1406"/>
              <a:gd name="T73" fmla="*/ 449 h 1049"/>
              <a:gd name="T74" fmla="*/ 443 w 1406"/>
              <a:gd name="T75" fmla="*/ 510 h 1049"/>
              <a:gd name="T76" fmla="*/ 523 w 1406"/>
              <a:gd name="T77" fmla="*/ 503 h 1049"/>
              <a:gd name="T78" fmla="*/ 586 w 1406"/>
              <a:gd name="T79" fmla="*/ 554 h 1049"/>
              <a:gd name="T80" fmla="*/ 617 w 1406"/>
              <a:gd name="T81" fmla="*/ 416 h 1049"/>
              <a:gd name="T82" fmla="*/ 716 w 1406"/>
              <a:gd name="T83" fmla="*/ 322 h 1049"/>
              <a:gd name="T84" fmla="*/ 704 w 1406"/>
              <a:gd name="T85" fmla="*/ 459 h 1049"/>
              <a:gd name="T86" fmla="*/ 745 w 1406"/>
              <a:gd name="T87" fmla="*/ 479 h 1049"/>
              <a:gd name="T88" fmla="*/ 669 w 1406"/>
              <a:gd name="T89" fmla="*/ 561 h 1049"/>
              <a:gd name="T90" fmla="*/ 541 w 1406"/>
              <a:gd name="T91" fmla="*/ 610 h 1049"/>
              <a:gd name="T92" fmla="*/ 505 w 1406"/>
              <a:gd name="T93" fmla="*/ 525 h 1049"/>
              <a:gd name="T94" fmla="*/ 474 w 1406"/>
              <a:gd name="T95" fmla="*/ 577 h 1049"/>
              <a:gd name="T96" fmla="*/ 414 w 1406"/>
              <a:gd name="T97" fmla="*/ 673 h 1049"/>
              <a:gd name="T98" fmla="*/ 325 w 1406"/>
              <a:gd name="T99" fmla="*/ 724 h 1049"/>
              <a:gd name="T100" fmla="*/ 338 w 1406"/>
              <a:gd name="T101" fmla="*/ 814 h 1049"/>
              <a:gd name="T102" fmla="*/ 208 w 1406"/>
              <a:gd name="T103" fmla="*/ 861 h 1049"/>
              <a:gd name="T104" fmla="*/ 304 w 1406"/>
              <a:gd name="T105" fmla="*/ 997 h 1049"/>
              <a:gd name="T106" fmla="*/ 407 w 1406"/>
              <a:gd name="T107" fmla="*/ 854 h 1049"/>
              <a:gd name="T108" fmla="*/ 572 w 1406"/>
              <a:gd name="T109" fmla="*/ 917 h 1049"/>
              <a:gd name="T110" fmla="*/ 573 w 1406"/>
              <a:gd name="T111" fmla="*/ 986 h 1049"/>
              <a:gd name="T112" fmla="*/ 608 w 1406"/>
              <a:gd name="T113" fmla="*/ 910 h 1049"/>
              <a:gd name="T114" fmla="*/ 582 w 1406"/>
              <a:gd name="T115" fmla="*/ 859 h 1049"/>
              <a:gd name="T116" fmla="*/ 671 w 1406"/>
              <a:gd name="T117" fmla="*/ 984 h 1049"/>
              <a:gd name="T118" fmla="*/ 715 w 1406"/>
              <a:gd name="T119" fmla="*/ 928 h 1049"/>
              <a:gd name="T120" fmla="*/ 798 w 1406"/>
              <a:gd name="T121" fmla="*/ 1015 h 1049"/>
              <a:gd name="T122" fmla="*/ 928 w 1406"/>
              <a:gd name="T123" fmla="*/ 1035 h 1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06" h="1049">
                <a:moveTo>
                  <a:pt x="1095" y="206"/>
                </a:moveTo>
                <a:lnTo>
                  <a:pt x="1095" y="206"/>
                </a:lnTo>
                <a:lnTo>
                  <a:pt x="1096" y="206"/>
                </a:lnTo>
                <a:lnTo>
                  <a:pt x="1096" y="206"/>
                </a:lnTo>
                <a:lnTo>
                  <a:pt x="1100" y="208"/>
                </a:lnTo>
                <a:lnTo>
                  <a:pt x="1102" y="210"/>
                </a:lnTo>
                <a:lnTo>
                  <a:pt x="1104" y="217"/>
                </a:lnTo>
                <a:lnTo>
                  <a:pt x="1104" y="221"/>
                </a:lnTo>
                <a:lnTo>
                  <a:pt x="1102" y="224"/>
                </a:lnTo>
                <a:lnTo>
                  <a:pt x="1098" y="226"/>
                </a:lnTo>
                <a:lnTo>
                  <a:pt x="1095" y="224"/>
                </a:lnTo>
                <a:lnTo>
                  <a:pt x="1095" y="224"/>
                </a:lnTo>
                <a:lnTo>
                  <a:pt x="1093" y="224"/>
                </a:lnTo>
                <a:lnTo>
                  <a:pt x="1089" y="221"/>
                </a:lnTo>
                <a:lnTo>
                  <a:pt x="1087" y="213"/>
                </a:lnTo>
                <a:lnTo>
                  <a:pt x="1087" y="210"/>
                </a:lnTo>
                <a:lnTo>
                  <a:pt x="1089" y="208"/>
                </a:lnTo>
                <a:lnTo>
                  <a:pt x="1091" y="206"/>
                </a:lnTo>
                <a:lnTo>
                  <a:pt x="1095" y="206"/>
                </a:lnTo>
                <a:lnTo>
                  <a:pt x="1095" y="206"/>
                </a:lnTo>
                <a:close/>
                <a:moveTo>
                  <a:pt x="197" y="669"/>
                </a:moveTo>
                <a:lnTo>
                  <a:pt x="197" y="669"/>
                </a:lnTo>
                <a:lnTo>
                  <a:pt x="201" y="668"/>
                </a:lnTo>
                <a:lnTo>
                  <a:pt x="206" y="668"/>
                </a:lnTo>
                <a:lnTo>
                  <a:pt x="206" y="668"/>
                </a:lnTo>
                <a:lnTo>
                  <a:pt x="211" y="669"/>
                </a:lnTo>
                <a:lnTo>
                  <a:pt x="217" y="671"/>
                </a:lnTo>
                <a:lnTo>
                  <a:pt x="217" y="671"/>
                </a:lnTo>
                <a:lnTo>
                  <a:pt x="220" y="669"/>
                </a:lnTo>
                <a:lnTo>
                  <a:pt x="222" y="666"/>
                </a:lnTo>
                <a:lnTo>
                  <a:pt x="222" y="666"/>
                </a:lnTo>
                <a:lnTo>
                  <a:pt x="231" y="660"/>
                </a:lnTo>
                <a:lnTo>
                  <a:pt x="231" y="660"/>
                </a:lnTo>
                <a:lnTo>
                  <a:pt x="239" y="658"/>
                </a:lnTo>
                <a:lnTo>
                  <a:pt x="239" y="658"/>
                </a:lnTo>
                <a:lnTo>
                  <a:pt x="242" y="655"/>
                </a:lnTo>
                <a:lnTo>
                  <a:pt x="244" y="651"/>
                </a:lnTo>
                <a:lnTo>
                  <a:pt x="244" y="651"/>
                </a:lnTo>
                <a:lnTo>
                  <a:pt x="246" y="648"/>
                </a:lnTo>
                <a:lnTo>
                  <a:pt x="249" y="644"/>
                </a:lnTo>
                <a:lnTo>
                  <a:pt x="249" y="644"/>
                </a:lnTo>
                <a:lnTo>
                  <a:pt x="249" y="639"/>
                </a:lnTo>
                <a:lnTo>
                  <a:pt x="248" y="635"/>
                </a:lnTo>
                <a:lnTo>
                  <a:pt x="246" y="631"/>
                </a:lnTo>
                <a:lnTo>
                  <a:pt x="244" y="628"/>
                </a:lnTo>
                <a:lnTo>
                  <a:pt x="244" y="628"/>
                </a:lnTo>
                <a:lnTo>
                  <a:pt x="246" y="620"/>
                </a:lnTo>
                <a:lnTo>
                  <a:pt x="246" y="620"/>
                </a:lnTo>
                <a:lnTo>
                  <a:pt x="246" y="615"/>
                </a:lnTo>
                <a:lnTo>
                  <a:pt x="246" y="615"/>
                </a:lnTo>
                <a:lnTo>
                  <a:pt x="248" y="611"/>
                </a:lnTo>
                <a:lnTo>
                  <a:pt x="249" y="610"/>
                </a:lnTo>
                <a:lnTo>
                  <a:pt x="255" y="606"/>
                </a:lnTo>
                <a:lnTo>
                  <a:pt x="255" y="606"/>
                </a:lnTo>
                <a:lnTo>
                  <a:pt x="257" y="602"/>
                </a:lnTo>
                <a:lnTo>
                  <a:pt x="257" y="597"/>
                </a:lnTo>
                <a:lnTo>
                  <a:pt x="255" y="592"/>
                </a:lnTo>
                <a:lnTo>
                  <a:pt x="251" y="588"/>
                </a:lnTo>
                <a:lnTo>
                  <a:pt x="251" y="588"/>
                </a:lnTo>
                <a:lnTo>
                  <a:pt x="249" y="588"/>
                </a:lnTo>
                <a:lnTo>
                  <a:pt x="248" y="588"/>
                </a:lnTo>
                <a:lnTo>
                  <a:pt x="242" y="588"/>
                </a:lnTo>
                <a:lnTo>
                  <a:pt x="242" y="588"/>
                </a:lnTo>
                <a:lnTo>
                  <a:pt x="240" y="588"/>
                </a:lnTo>
                <a:lnTo>
                  <a:pt x="240" y="588"/>
                </a:lnTo>
                <a:lnTo>
                  <a:pt x="239" y="586"/>
                </a:lnTo>
                <a:lnTo>
                  <a:pt x="235" y="584"/>
                </a:lnTo>
                <a:lnTo>
                  <a:pt x="235" y="584"/>
                </a:lnTo>
                <a:lnTo>
                  <a:pt x="231" y="584"/>
                </a:lnTo>
                <a:lnTo>
                  <a:pt x="228" y="586"/>
                </a:lnTo>
                <a:lnTo>
                  <a:pt x="224" y="592"/>
                </a:lnTo>
                <a:lnTo>
                  <a:pt x="224" y="592"/>
                </a:lnTo>
                <a:lnTo>
                  <a:pt x="219" y="597"/>
                </a:lnTo>
                <a:lnTo>
                  <a:pt x="211" y="601"/>
                </a:lnTo>
                <a:lnTo>
                  <a:pt x="211" y="601"/>
                </a:lnTo>
                <a:lnTo>
                  <a:pt x="206" y="602"/>
                </a:lnTo>
                <a:lnTo>
                  <a:pt x="204" y="602"/>
                </a:lnTo>
                <a:lnTo>
                  <a:pt x="202" y="604"/>
                </a:lnTo>
                <a:lnTo>
                  <a:pt x="202" y="604"/>
                </a:lnTo>
                <a:lnTo>
                  <a:pt x="201" y="606"/>
                </a:lnTo>
                <a:lnTo>
                  <a:pt x="202" y="608"/>
                </a:lnTo>
                <a:lnTo>
                  <a:pt x="204" y="611"/>
                </a:lnTo>
                <a:lnTo>
                  <a:pt x="204" y="611"/>
                </a:lnTo>
                <a:lnTo>
                  <a:pt x="204" y="613"/>
                </a:lnTo>
                <a:lnTo>
                  <a:pt x="204" y="615"/>
                </a:lnTo>
                <a:lnTo>
                  <a:pt x="201" y="615"/>
                </a:lnTo>
                <a:lnTo>
                  <a:pt x="197" y="617"/>
                </a:lnTo>
                <a:lnTo>
                  <a:pt x="195" y="619"/>
                </a:lnTo>
                <a:lnTo>
                  <a:pt x="197" y="622"/>
                </a:lnTo>
                <a:lnTo>
                  <a:pt x="197" y="622"/>
                </a:lnTo>
                <a:lnTo>
                  <a:pt x="197" y="624"/>
                </a:lnTo>
                <a:lnTo>
                  <a:pt x="199" y="626"/>
                </a:lnTo>
                <a:lnTo>
                  <a:pt x="202" y="630"/>
                </a:lnTo>
                <a:lnTo>
                  <a:pt x="202" y="630"/>
                </a:lnTo>
                <a:lnTo>
                  <a:pt x="204" y="635"/>
                </a:lnTo>
                <a:lnTo>
                  <a:pt x="204" y="640"/>
                </a:lnTo>
                <a:lnTo>
                  <a:pt x="204" y="640"/>
                </a:lnTo>
                <a:lnTo>
                  <a:pt x="202" y="646"/>
                </a:lnTo>
                <a:lnTo>
                  <a:pt x="199" y="651"/>
                </a:lnTo>
                <a:lnTo>
                  <a:pt x="199" y="651"/>
                </a:lnTo>
                <a:lnTo>
                  <a:pt x="195" y="653"/>
                </a:lnTo>
                <a:lnTo>
                  <a:pt x="193" y="655"/>
                </a:lnTo>
                <a:lnTo>
                  <a:pt x="193" y="655"/>
                </a:lnTo>
                <a:lnTo>
                  <a:pt x="191" y="660"/>
                </a:lnTo>
                <a:lnTo>
                  <a:pt x="190" y="664"/>
                </a:lnTo>
                <a:lnTo>
                  <a:pt x="190" y="664"/>
                </a:lnTo>
                <a:lnTo>
                  <a:pt x="190" y="668"/>
                </a:lnTo>
                <a:lnTo>
                  <a:pt x="191" y="669"/>
                </a:lnTo>
                <a:lnTo>
                  <a:pt x="191" y="669"/>
                </a:lnTo>
                <a:lnTo>
                  <a:pt x="195" y="669"/>
                </a:lnTo>
                <a:lnTo>
                  <a:pt x="197" y="669"/>
                </a:lnTo>
                <a:lnTo>
                  <a:pt x="197" y="669"/>
                </a:lnTo>
                <a:close/>
                <a:moveTo>
                  <a:pt x="1149" y="163"/>
                </a:moveTo>
                <a:lnTo>
                  <a:pt x="1149" y="163"/>
                </a:lnTo>
                <a:lnTo>
                  <a:pt x="1153" y="166"/>
                </a:lnTo>
                <a:lnTo>
                  <a:pt x="1156" y="170"/>
                </a:lnTo>
                <a:lnTo>
                  <a:pt x="1160" y="174"/>
                </a:lnTo>
                <a:lnTo>
                  <a:pt x="1165" y="177"/>
                </a:lnTo>
                <a:lnTo>
                  <a:pt x="1165" y="177"/>
                </a:lnTo>
                <a:lnTo>
                  <a:pt x="1172" y="181"/>
                </a:lnTo>
                <a:lnTo>
                  <a:pt x="1182" y="183"/>
                </a:lnTo>
                <a:lnTo>
                  <a:pt x="1192" y="183"/>
                </a:lnTo>
                <a:lnTo>
                  <a:pt x="1196" y="181"/>
                </a:lnTo>
                <a:lnTo>
                  <a:pt x="1198" y="179"/>
                </a:lnTo>
                <a:lnTo>
                  <a:pt x="1198" y="179"/>
                </a:lnTo>
                <a:lnTo>
                  <a:pt x="1200" y="175"/>
                </a:lnTo>
                <a:lnTo>
                  <a:pt x="1200" y="170"/>
                </a:lnTo>
                <a:lnTo>
                  <a:pt x="1200" y="159"/>
                </a:lnTo>
                <a:lnTo>
                  <a:pt x="1196" y="141"/>
                </a:lnTo>
                <a:lnTo>
                  <a:pt x="1196" y="141"/>
                </a:lnTo>
                <a:lnTo>
                  <a:pt x="1194" y="127"/>
                </a:lnTo>
                <a:lnTo>
                  <a:pt x="1194" y="114"/>
                </a:lnTo>
                <a:lnTo>
                  <a:pt x="1198" y="99"/>
                </a:lnTo>
                <a:lnTo>
                  <a:pt x="1203" y="87"/>
                </a:lnTo>
                <a:lnTo>
                  <a:pt x="1203" y="87"/>
                </a:lnTo>
                <a:lnTo>
                  <a:pt x="1211" y="79"/>
                </a:lnTo>
                <a:lnTo>
                  <a:pt x="1220" y="70"/>
                </a:lnTo>
                <a:lnTo>
                  <a:pt x="1239" y="60"/>
                </a:lnTo>
                <a:lnTo>
                  <a:pt x="1239" y="60"/>
                </a:lnTo>
                <a:lnTo>
                  <a:pt x="1254" y="51"/>
                </a:lnTo>
                <a:lnTo>
                  <a:pt x="1268" y="43"/>
                </a:lnTo>
                <a:lnTo>
                  <a:pt x="1283" y="40"/>
                </a:lnTo>
                <a:lnTo>
                  <a:pt x="1301" y="36"/>
                </a:lnTo>
                <a:lnTo>
                  <a:pt x="1301" y="36"/>
                </a:lnTo>
                <a:lnTo>
                  <a:pt x="1341" y="32"/>
                </a:lnTo>
                <a:lnTo>
                  <a:pt x="1341" y="32"/>
                </a:lnTo>
                <a:lnTo>
                  <a:pt x="1368" y="29"/>
                </a:lnTo>
                <a:lnTo>
                  <a:pt x="1381" y="27"/>
                </a:lnTo>
                <a:lnTo>
                  <a:pt x="1393" y="23"/>
                </a:lnTo>
                <a:lnTo>
                  <a:pt x="1393" y="23"/>
                </a:lnTo>
                <a:lnTo>
                  <a:pt x="1401" y="20"/>
                </a:lnTo>
                <a:lnTo>
                  <a:pt x="1404" y="18"/>
                </a:lnTo>
                <a:lnTo>
                  <a:pt x="1406" y="16"/>
                </a:lnTo>
                <a:lnTo>
                  <a:pt x="1406" y="13"/>
                </a:lnTo>
                <a:lnTo>
                  <a:pt x="1402" y="7"/>
                </a:lnTo>
                <a:lnTo>
                  <a:pt x="1402" y="7"/>
                </a:lnTo>
                <a:lnTo>
                  <a:pt x="1395" y="2"/>
                </a:lnTo>
                <a:lnTo>
                  <a:pt x="1388" y="0"/>
                </a:lnTo>
                <a:lnTo>
                  <a:pt x="1381" y="0"/>
                </a:lnTo>
                <a:lnTo>
                  <a:pt x="1373" y="3"/>
                </a:lnTo>
                <a:lnTo>
                  <a:pt x="1373" y="3"/>
                </a:lnTo>
                <a:lnTo>
                  <a:pt x="1366" y="7"/>
                </a:lnTo>
                <a:lnTo>
                  <a:pt x="1366" y="7"/>
                </a:lnTo>
                <a:lnTo>
                  <a:pt x="1353" y="13"/>
                </a:lnTo>
                <a:lnTo>
                  <a:pt x="1341" y="16"/>
                </a:lnTo>
                <a:lnTo>
                  <a:pt x="1341" y="16"/>
                </a:lnTo>
                <a:lnTo>
                  <a:pt x="1328" y="16"/>
                </a:lnTo>
                <a:lnTo>
                  <a:pt x="1314" y="16"/>
                </a:lnTo>
                <a:lnTo>
                  <a:pt x="1314" y="16"/>
                </a:lnTo>
                <a:lnTo>
                  <a:pt x="1301" y="16"/>
                </a:lnTo>
                <a:lnTo>
                  <a:pt x="1294" y="16"/>
                </a:lnTo>
                <a:lnTo>
                  <a:pt x="1288" y="18"/>
                </a:lnTo>
                <a:lnTo>
                  <a:pt x="1288" y="18"/>
                </a:lnTo>
                <a:lnTo>
                  <a:pt x="1272" y="27"/>
                </a:lnTo>
                <a:lnTo>
                  <a:pt x="1265" y="31"/>
                </a:lnTo>
                <a:lnTo>
                  <a:pt x="1256" y="32"/>
                </a:lnTo>
                <a:lnTo>
                  <a:pt x="1256" y="32"/>
                </a:lnTo>
                <a:lnTo>
                  <a:pt x="1243" y="34"/>
                </a:lnTo>
                <a:lnTo>
                  <a:pt x="1232" y="36"/>
                </a:lnTo>
                <a:lnTo>
                  <a:pt x="1220" y="38"/>
                </a:lnTo>
                <a:lnTo>
                  <a:pt x="1209" y="41"/>
                </a:lnTo>
                <a:lnTo>
                  <a:pt x="1209" y="41"/>
                </a:lnTo>
                <a:lnTo>
                  <a:pt x="1198" y="49"/>
                </a:lnTo>
                <a:lnTo>
                  <a:pt x="1187" y="58"/>
                </a:lnTo>
                <a:lnTo>
                  <a:pt x="1180" y="69"/>
                </a:lnTo>
                <a:lnTo>
                  <a:pt x="1176" y="72"/>
                </a:lnTo>
                <a:lnTo>
                  <a:pt x="1174" y="78"/>
                </a:lnTo>
                <a:lnTo>
                  <a:pt x="1174" y="78"/>
                </a:lnTo>
                <a:lnTo>
                  <a:pt x="1174" y="87"/>
                </a:lnTo>
                <a:lnTo>
                  <a:pt x="1172" y="90"/>
                </a:lnTo>
                <a:lnTo>
                  <a:pt x="1169" y="96"/>
                </a:lnTo>
                <a:lnTo>
                  <a:pt x="1169" y="96"/>
                </a:lnTo>
                <a:lnTo>
                  <a:pt x="1156" y="107"/>
                </a:lnTo>
                <a:lnTo>
                  <a:pt x="1149" y="114"/>
                </a:lnTo>
                <a:lnTo>
                  <a:pt x="1144" y="121"/>
                </a:lnTo>
                <a:lnTo>
                  <a:pt x="1144" y="121"/>
                </a:lnTo>
                <a:lnTo>
                  <a:pt x="1138" y="136"/>
                </a:lnTo>
                <a:lnTo>
                  <a:pt x="1136" y="143"/>
                </a:lnTo>
                <a:lnTo>
                  <a:pt x="1136" y="152"/>
                </a:lnTo>
                <a:lnTo>
                  <a:pt x="1136" y="152"/>
                </a:lnTo>
                <a:lnTo>
                  <a:pt x="1136" y="157"/>
                </a:lnTo>
                <a:lnTo>
                  <a:pt x="1140" y="159"/>
                </a:lnTo>
                <a:lnTo>
                  <a:pt x="1149" y="163"/>
                </a:lnTo>
                <a:lnTo>
                  <a:pt x="1149" y="163"/>
                </a:lnTo>
                <a:close/>
                <a:moveTo>
                  <a:pt x="286" y="675"/>
                </a:moveTo>
                <a:lnTo>
                  <a:pt x="286" y="675"/>
                </a:lnTo>
                <a:lnTo>
                  <a:pt x="278" y="677"/>
                </a:lnTo>
                <a:lnTo>
                  <a:pt x="275" y="682"/>
                </a:lnTo>
                <a:lnTo>
                  <a:pt x="275" y="682"/>
                </a:lnTo>
                <a:lnTo>
                  <a:pt x="271" y="686"/>
                </a:lnTo>
                <a:lnTo>
                  <a:pt x="266" y="691"/>
                </a:lnTo>
                <a:lnTo>
                  <a:pt x="266" y="691"/>
                </a:lnTo>
                <a:lnTo>
                  <a:pt x="260" y="695"/>
                </a:lnTo>
                <a:lnTo>
                  <a:pt x="255" y="698"/>
                </a:lnTo>
                <a:lnTo>
                  <a:pt x="255" y="698"/>
                </a:lnTo>
                <a:lnTo>
                  <a:pt x="255" y="702"/>
                </a:lnTo>
                <a:lnTo>
                  <a:pt x="255" y="704"/>
                </a:lnTo>
                <a:lnTo>
                  <a:pt x="257" y="706"/>
                </a:lnTo>
                <a:lnTo>
                  <a:pt x="258" y="706"/>
                </a:lnTo>
                <a:lnTo>
                  <a:pt x="258" y="706"/>
                </a:lnTo>
                <a:lnTo>
                  <a:pt x="262" y="706"/>
                </a:lnTo>
                <a:lnTo>
                  <a:pt x="264" y="704"/>
                </a:lnTo>
                <a:lnTo>
                  <a:pt x="267" y="700"/>
                </a:lnTo>
                <a:lnTo>
                  <a:pt x="267" y="700"/>
                </a:lnTo>
                <a:lnTo>
                  <a:pt x="275" y="695"/>
                </a:lnTo>
                <a:lnTo>
                  <a:pt x="278" y="695"/>
                </a:lnTo>
                <a:lnTo>
                  <a:pt x="282" y="695"/>
                </a:lnTo>
                <a:lnTo>
                  <a:pt x="282" y="695"/>
                </a:lnTo>
                <a:lnTo>
                  <a:pt x="289" y="695"/>
                </a:lnTo>
                <a:lnTo>
                  <a:pt x="291" y="695"/>
                </a:lnTo>
                <a:lnTo>
                  <a:pt x="295" y="693"/>
                </a:lnTo>
                <a:lnTo>
                  <a:pt x="295" y="693"/>
                </a:lnTo>
                <a:lnTo>
                  <a:pt x="298" y="691"/>
                </a:lnTo>
                <a:lnTo>
                  <a:pt x="300" y="691"/>
                </a:lnTo>
                <a:lnTo>
                  <a:pt x="307" y="693"/>
                </a:lnTo>
                <a:lnTo>
                  <a:pt x="307" y="693"/>
                </a:lnTo>
                <a:lnTo>
                  <a:pt x="313" y="691"/>
                </a:lnTo>
                <a:lnTo>
                  <a:pt x="316" y="689"/>
                </a:lnTo>
                <a:lnTo>
                  <a:pt x="320" y="686"/>
                </a:lnTo>
                <a:lnTo>
                  <a:pt x="324" y="684"/>
                </a:lnTo>
                <a:lnTo>
                  <a:pt x="324" y="684"/>
                </a:lnTo>
                <a:lnTo>
                  <a:pt x="331" y="684"/>
                </a:lnTo>
                <a:lnTo>
                  <a:pt x="336" y="686"/>
                </a:lnTo>
                <a:lnTo>
                  <a:pt x="336" y="686"/>
                </a:lnTo>
                <a:lnTo>
                  <a:pt x="353" y="686"/>
                </a:lnTo>
                <a:lnTo>
                  <a:pt x="353" y="686"/>
                </a:lnTo>
                <a:lnTo>
                  <a:pt x="358" y="684"/>
                </a:lnTo>
                <a:lnTo>
                  <a:pt x="365" y="680"/>
                </a:lnTo>
                <a:lnTo>
                  <a:pt x="365" y="680"/>
                </a:lnTo>
                <a:lnTo>
                  <a:pt x="367" y="677"/>
                </a:lnTo>
                <a:lnTo>
                  <a:pt x="365" y="673"/>
                </a:lnTo>
                <a:lnTo>
                  <a:pt x="365" y="671"/>
                </a:lnTo>
                <a:lnTo>
                  <a:pt x="365" y="671"/>
                </a:lnTo>
                <a:lnTo>
                  <a:pt x="360" y="671"/>
                </a:lnTo>
                <a:lnTo>
                  <a:pt x="358" y="671"/>
                </a:lnTo>
                <a:lnTo>
                  <a:pt x="356" y="669"/>
                </a:lnTo>
                <a:lnTo>
                  <a:pt x="356" y="669"/>
                </a:lnTo>
                <a:lnTo>
                  <a:pt x="356" y="668"/>
                </a:lnTo>
                <a:lnTo>
                  <a:pt x="356" y="664"/>
                </a:lnTo>
                <a:lnTo>
                  <a:pt x="362" y="660"/>
                </a:lnTo>
                <a:lnTo>
                  <a:pt x="362" y="660"/>
                </a:lnTo>
                <a:lnTo>
                  <a:pt x="365" y="660"/>
                </a:lnTo>
                <a:lnTo>
                  <a:pt x="369" y="658"/>
                </a:lnTo>
                <a:lnTo>
                  <a:pt x="369" y="658"/>
                </a:lnTo>
                <a:lnTo>
                  <a:pt x="371" y="653"/>
                </a:lnTo>
                <a:lnTo>
                  <a:pt x="371" y="648"/>
                </a:lnTo>
                <a:lnTo>
                  <a:pt x="371" y="648"/>
                </a:lnTo>
                <a:lnTo>
                  <a:pt x="371" y="642"/>
                </a:lnTo>
                <a:lnTo>
                  <a:pt x="369" y="639"/>
                </a:lnTo>
                <a:lnTo>
                  <a:pt x="367" y="635"/>
                </a:lnTo>
                <a:lnTo>
                  <a:pt x="362" y="635"/>
                </a:lnTo>
                <a:lnTo>
                  <a:pt x="362" y="635"/>
                </a:lnTo>
                <a:lnTo>
                  <a:pt x="354" y="637"/>
                </a:lnTo>
                <a:lnTo>
                  <a:pt x="353" y="635"/>
                </a:lnTo>
                <a:lnTo>
                  <a:pt x="351" y="631"/>
                </a:lnTo>
                <a:lnTo>
                  <a:pt x="351" y="631"/>
                </a:lnTo>
                <a:lnTo>
                  <a:pt x="349" y="626"/>
                </a:lnTo>
                <a:lnTo>
                  <a:pt x="349" y="626"/>
                </a:lnTo>
                <a:lnTo>
                  <a:pt x="349" y="622"/>
                </a:lnTo>
                <a:lnTo>
                  <a:pt x="349" y="620"/>
                </a:lnTo>
                <a:lnTo>
                  <a:pt x="349" y="620"/>
                </a:lnTo>
                <a:lnTo>
                  <a:pt x="349" y="617"/>
                </a:lnTo>
                <a:lnTo>
                  <a:pt x="347" y="615"/>
                </a:lnTo>
                <a:lnTo>
                  <a:pt x="344" y="611"/>
                </a:lnTo>
                <a:lnTo>
                  <a:pt x="344" y="611"/>
                </a:lnTo>
                <a:lnTo>
                  <a:pt x="338" y="608"/>
                </a:lnTo>
                <a:lnTo>
                  <a:pt x="336" y="602"/>
                </a:lnTo>
                <a:lnTo>
                  <a:pt x="336" y="602"/>
                </a:lnTo>
                <a:lnTo>
                  <a:pt x="334" y="601"/>
                </a:lnTo>
                <a:lnTo>
                  <a:pt x="334" y="601"/>
                </a:lnTo>
                <a:lnTo>
                  <a:pt x="331" y="595"/>
                </a:lnTo>
                <a:lnTo>
                  <a:pt x="331" y="595"/>
                </a:lnTo>
                <a:lnTo>
                  <a:pt x="327" y="592"/>
                </a:lnTo>
                <a:lnTo>
                  <a:pt x="324" y="586"/>
                </a:lnTo>
                <a:lnTo>
                  <a:pt x="324" y="586"/>
                </a:lnTo>
                <a:lnTo>
                  <a:pt x="320" y="581"/>
                </a:lnTo>
                <a:lnTo>
                  <a:pt x="316" y="575"/>
                </a:lnTo>
                <a:lnTo>
                  <a:pt x="316" y="575"/>
                </a:lnTo>
                <a:lnTo>
                  <a:pt x="313" y="572"/>
                </a:lnTo>
                <a:lnTo>
                  <a:pt x="311" y="568"/>
                </a:lnTo>
                <a:lnTo>
                  <a:pt x="311" y="568"/>
                </a:lnTo>
                <a:lnTo>
                  <a:pt x="309" y="564"/>
                </a:lnTo>
                <a:lnTo>
                  <a:pt x="305" y="563"/>
                </a:lnTo>
                <a:lnTo>
                  <a:pt x="305" y="563"/>
                </a:lnTo>
                <a:lnTo>
                  <a:pt x="304" y="559"/>
                </a:lnTo>
                <a:lnTo>
                  <a:pt x="304" y="557"/>
                </a:lnTo>
                <a:lnTo>
                  <a:pt x="305" y="554"/>
                </a:lnTo>
                <a:lnTo>
                  <a:pt x="305" y="554"/>
                </a:lnTo>
                <a:lnTo>
                  <a:pt x="305" y="550"/>
                </a:lnTo>
                <a:lnTo>
                  <a:pt x="305" y="546"/>
                </a:lnTo>
                <a:lnTo>
                  <a:pt x="305" y="546"/>
                </a:lnTo>
                <a:lnTo>
                  <a:pt x="307" y="544"/>
                </a:lnTo>
                <a:lnTo>
                  <a:pt x="309" y="543"/>
                </a:lnTo>
                <a:lnTo>
                  <a:pt x="313" y="541"/>
                </a:lnTo>
                <a:lnTo>
                  <a:pt x="313" y="541"/>
                </a:lnTo>
                <a:lnTo>
                  <a:pt x="316" y="535"/>
                </a:lnTo>
                <a:lnTo>
                  <a:pt x="318" y="530"/>
                </a:lnTo>
                <a:lnTo>
                  <a:pt x="318" y="530"/>
                </a:lnTo>
                <a:lnTo>
                  <a:pt x="320" y="523"/>
                </a:lnTo>
                <a:lnTo>
                  <a:pt x="320" y="521"/>
                </a:lnTo>
                <a:lnTo>
                  <a:pt x="318" y="517"/>
                </a:lnTo>
                <a:lnTo>
                  <a:pt x="318" y="517"/>
                </a:lnTo>
                <a:lnTo>
                  <a:pt x="311" y="514"/>
                </a:lnTo>
                <a:lnTo>
                  <a:pt x="311" y="514"/>
                </a:lnTo>
                <a:lnTo>
                  <a:pt x="305" y="514"/>
                </a:lnTo>
                <a:lnTo>
                  <a:pt x="300" y="514"/>
                </a:lnTo>
                <a:lnTo>
                  <a:pt x="295" y="512"/>
                </a:lnTo>
                <a:lnTo>
                  <a:pt x="295" y="510"/>
                </a:lnTo>
                <a:lnTo>
                  <a:pt x="293" y="506"/>
                </a:lnTo>
                <a:lnTo>
                  <a:pt x="293" y="506"/>
                </a:lnTo>
                <a:lnTo>
                  <a:pt x="295" y="503"/>
                </a:lnTo>
                <a:lnTo>
                  <a:pt x="296" y="499"/>
                </a:lnTo>
                <a:lnTo>
                  <a:pt x="296" y="499"/>
                </a:lnTo>
                <a:lnTo>
                  <a:pt x="295" y="496"/>
                </a:lnTo>
                <a:lnTo>
                  <a:pt x="293" y="494"/>
                </a:lnTo>
                <a:lnTo>
                  <a:pt x="291" y="494"/>
                </a:lnTo>
                <a:lnTo>
                  <a:pt x="287" y="494"/>
                </a:lnTo>
                <a:lnTo>
                  <a:pt x="287" y="494"/>
                </a:lnTo>
                <a:lnTo>
                  <a:pt x="286" y="494"/>
                </a:lnTo>
                <a:lnTo>
                  <a:pt x="286" y="494"/>
                </a:lnTo>
                <a:lnTo>
                  <a:pt x="278" y="496"/>
                </a:lnTo>
                <a:lnTo>
                  <a:pt x="278" y="496"/>
                </a:lnTo>
                <a:lnTo>
                  <a:pt x="275" y="497"/>
                </a:lnTo>
                <a:lnTo>
                  <a:pt x="275" y="497"/>
                </a:lnTo>
                <a:lnTo>
                  <a:pt x="273" y="503"/>
                </a:lnTo>
                <a:lnTo>
                  <a:pt x="273" y="503"/>
                </a:lnTo>
                <a:lnTo>
                  <a:pt x="273" y="505"/>
                </a:lnTo>
                <a:lnTo>
                  <a:pt x="271" y="506"/>
                </a:lnTo>
                <a:lnTo>
                  <a:pt x="267" y="508"/>
                </a:lnTo>
                <a:lnTo>
                  <a:pt x="267" y="508"/>
                </a:lnTo>
                <a:lnTo>
                  <a:pt x="267" y="512"/>
                </a:lnTo>
                <a:lnTo>
                  <a:pt x="267" y="516"/>
                </a:lnTo>
                <a:lnTo>
                  <a:pt x="267" y="516"/>
                </a:lnTo>
                <a:lnTo>
                  <a:pt x="264" y="519"/>
                </a:lnTo>
                <a:lnTo>
                  <a:pt x="260" y="521"/>
                </a:lnTo>
                <a:lnTo>
                  <a:pt x="260" y="521"/>
                </a:lnTo>
                <a:lnTo>
                  <a:pt x="260" y="526"/>
                </a:lnTo>
                <a:lnTo>
                  <a:pt x="260" y="530"/>
                </a:lnTo>
                <a:lnTo>
                  <a:pt x="260" y="530"/>
                </a:lnTo>
                <a:lnTo>
                  <a:pt x="264" y="534"/>
                </a:lnTo>
                <a:lnTo>
                  <a:pt x="262" y="537"/>
                </a:lnTo>
                <a:lnTo>
                  <a:pt x="258" y="543"/>
                </a:lnTo>
                <a:lnTo>
                  <a:pt x="258" y="543"/>
                </a:lnTo>
                <a:lnTo>
                  <a:pt x="260" y="546"/>
                </a:lnTo>
                <a:lnTo>
                  <a:pt x="262" y="550"/>
                </a:lnTo>
                <a:lnTo>
                  <a:pt x="262" y="550"/>
                </a:lnTo>
                <a:lnTo>
                  <a:pt x="262" y="554"/>
                </a:lnTo>
                <a:lnTo>
                  <a:pt x="260" y="559"/>
                </a:lnTo>
                <a:lnTo>
                  <a:pt x="260" y="559"/>
                </a:lnTo>
                <a:lnTo>
                  <a:pt x="262" y="561"/>
                </a:lnTo>
                <a:lnTo>
                  <a:pt x="262" y="563"/>
                </a:lnTo>
                <a:lnTo>
                  <a:pt x="267" y="563"/>
                </a:lnTo>
                <a:lnTo>
                  <a:pt x="267" y="563"/>
                </a:lnTo>
                <a:lnTo>
                  <a:pt x="269" y="564"/>
                </a:lnTo>
                <a:lnTo>
                  <a:pt x="271" y="568"/>
                </a:lnTo>
                <a:lnTo>
                  <a:pt x="271" y="568"/>
                </a:lnTo>
                <a:lnTo>
                  <a:pt x="271" y="572"/>
                </a:lnTo>
                <a:lnTo>
                  <a:pt x="271" y="575"/>
                </a:lnTo>
                <a:lnTo>
                  <a:pt x="271" y="575"/>
                </a:lnTo>
                <a:lnTo>
                  <a:pt x="273" y="579"/>
                </a:lnTo>
                <a:lnTo>
                  <a:pt x="275" y="581"/>
                </a:lnTo>
                <a:lnTo>
                  <a:pt x="280" y="584"/>
                </a:lnTo>
                <a:lnTo>
                  <a:pt x="280" y="584"/>
                </a:lnTo>
                <a:lnTo>
                  <a:pt x="289" y="584"/>
                </a:lnTo>
                <a:lnTo>
                  <a:pt x="293" y="586"/>
                </a:lnTo>
                <a:lnTo>
                  <a:pt x="295" y="588"/>
                </a:lnTo>
                <a:lnTo>
                  <a:pt x="295" y="588"/>
                </a:lnTo>
                <a:lnTo>
                  <a:pt x="296" y="590"/>
                </a:lnTo>
                <a:lnTo>
                  <a:pt x="295" y="593"/>
                </a:lnTo>
                <a:lnTo>
                  <a:pt x="293" y="597"/>
                </a:lnTo>
                <a:lnTo>
                  <a:pt x="291" y="601"/>
                </a:lnTo>
                <a:lnTo>
                  <a:pt x="291" y="602"/>
                </a:lnTo>
                <a:lnTo>
                  <a:pt x="293" y="604"/>
                </a:lnTo>
                <a:lnTo>
                  <a:pt x="293" y="604"/>
                </a:lnTo>
                <a:lnTo>
                  <a:pt x="296" y="604"/>
                </a:lnTo>
                <a:lnTo>
                  <a:pt x="298" y="602"/>
                </a:lnTo>
                <a:lnTo>
                  <a:pt x="300" y="602"/>
                </a:lnTo>
                <a:lnTo>
                  <a:pt x="302" y="604"/>
                </a:lnTo>
                <a:lnTo>
                  <a:pt x="302" y="604"/>
                </a:lnTo>
                <a:lnTo>
                  <a:pt x="304" y="610"/>
                </a:lnTo>
                <a:lnTo>
                  <a:pt x="302" y="613"/>
                </a:lnTo>
                <a:lnTo>
                  <a:pt x="298" y="615"/>
                </a:lnTo>
                <a:lnTo>
                  <a:pt x="295" y="615"/>
                </a:lnTo>
                <a:lnTo>
                  <a:pt x="286" y="617"/>
                </a:lnTo>
                <a:lnTo>
                  <a:pt x="280" y="619"/>
                </a:lnTo>
                <a:lnTo>
                  <a:pt x="278" y="620"/>
                </a:lnTo>
                <a:lnTo>
                  <a:pt x="278" y="620"/>
                </a:lnTo>
                <a:lnTo>
                  <a:pt x="278" y="624"/>
                </a:lnTo>
                <a:lnTo>
                  <a:pt x="278" y="626"/>
                </a:lnTo>
                <a:lnTo>
                  <a:pt x="280" y="628"/>
                </a:lnTo>
                <a:lnTo>
                  <a:pt x="280" y="631"/>
                </a:lnTo>
                <a:lnTo>
                  <a:pt x="280" y="631"/>
                </a:lnTo>
                <a:lnTo>
                  <a:pt x="280" y="633"/>
                </a:lnTo>
                <a:lnTo>
                  <a:pt x="278" y="635"/>
                </a:lnTo>
                <a:lnTo>
                  <a:pt x="277" y="637"/>
                </a:lnTo>
                <a:lnTo>
                  <a:pt x="277" y="640"/>
                </a:lnTo>
                <a:lnTo>
                  <a:pt x="277" y="640"/>
                </a:lnTo>
                <a:lnTo>
                  <a:pt x="278" y="646"/>
                </a:lnTo>
                <a:lnTo>
                  <a:pt x="278" y="648"/>
                </a:lnTo>
                <a:lnTo>
                  <a:pt x="278" y="649"/>
                </a:lnTo>
                <a:lnTo>
                  <a:pt x="278" y="649"/>
                </a:lnTo>
                <a:lnTo>
                  <a:pt x="273" y="653"/>
                </a:lnTo>
                <a:lnTo>
                  <a:pt x="269" y="657"/>
                </a:lnTo>
                <a:lnTo>
                  <a:pt x="269" y="657"/>
                </a:lnTo>
                <a:lnTo>
                  <a:pt x="269" y="660"/>
                </a:lnTo>
                <a:lnTo>
                  <a:pt x="269" y="662"/>
                </a:lnTo>
                <a:lnTo>
                  <a:pt x="275" y="664"/>
                </a:lnTo>
                <a:lnTo>
                  <a:pt x="275" y="664"/>
                </a:lnTo>
                <a:lnTo>
                  <a:pt x="280" y="666"/>
                </a:lnTo>
                <a:lnTo>
                  <a:pt x="286" y="668"/>
                </a:lnTo>
                <a:lnTo>
                  <a:pt x="286" y="668"/>
                </a:lnTo>
                <a:lnTo>
                  <a:pt x="291" y="668"/>
                </a:lnTo>
                <a:lnTo>
                  <a:pt x="298" y="668"/>
                </a:lnTo>
                <a:lnTo>
                  <a:pt x="298" y="668"/>
                </a:lnTo>
                <a:lnTo>
                  <a:pt x="302" y="669"/>
                </a:lnTo>
                <a:lnTo>
                  <a:pt x="302" y="671"/>
                </a:lnTo>
                <a:lnTo>
                  <a:pt x="302" y="673"/>
                </a:lnTo>
                <a:lnTo>
                  <a:pt x="302" y="673"/>
                </a:lnTo>
                <a:lnTo>
                  <a:pt x="298" y="675"/>
                </a:lnTo>
                <a:lnTo>
                  <a:pt x="293" y="675"/>
                </a:lnTo>
                <a:lnTo>
                  <a:pt x="286" y="675"/>
                </a:lnTo>
                <a:lnTo>
                  <a:pt x="286" y="675"/>
                </a:lnTo>
                <a:close/>
                <a:moveTo>
                  <a:pt x="534" y="572"/>
                </a:moveTo>
                <a:lnTo>
                  <a:pt x="534" y="572"/>
                </a:lnTo>
                <a:lnTo>
                  <a:pt x="532" y="566"/>
                </a:lnTo>
                <a:lnTo>
                  <a:pt x="530" y="564"/>
                </a:lnTo>
                <a:lnTo>
                  <a:pt x="526" y="564"/>
                </a:lnTo>
                <a:lnTo>
                  <a:pt x="525" y="566"/>
                </a:lnTo>
                <a:lnTo>
                  <a:pt x="519" y="570"/>
                </a:lnTo>
                <a:lnTo>
                  <a:pt x="515" y="577"/>
                </a:lnTo>
                <a:lnTo>
                  <a:pt x="515" y="577"/>
                </a:lnTo>
                <a:lnTo>
                  <a:pt x="515" y="577"/>
                </a:lnTo>
                <a:lnTo>
                  <a:pt x="515" y="577"/>
                </a:lnTo>
                <a:lnTo>
                  <a:pt x="517" y="582"/>
                </a:lnTo>
                <a:lnTo>
                  <a:pt x="517" y="586"/>
                </a:lnTo>
                <a:lnTo>
                  <a:pt x="521" y="590"/>
                </a:lnTo>
                <a:lnTo>
                  <a:pt x="526" y="590"/>
                </a:lnTo>
                <a:lnTo>
                  <a:pt x="526" y="590"/>
                </a:lnTo>
                <a:lnTo>
                  <a:pt x="530" y="590"/>
                </a:lnTo>
                <a:lnTo>
                  <a:pt x="532" y="588"/>
                </a:lnTo>
                <a:lnTo>
                  <a:pt x="535" y="582"/>
                </a:lnTo>
                <a:lnTo>
                  <a:pt x="535" y="577"/>
                </a:lnTo>
                <a:lnTo>
                  <a:pt x="534" y="572"/>
                </a:lnTo>
                <a:lnTo>
                  <a:pt x="534" y="572"/>
                </a:lnTo>
                <a:close/>
                <a:moveTo>
                  <a:pt x="937" y="338"/>
                </a:moveTo>
                <a:lnTo>
                  <a:pt x="937" y="338"/>
                </a:lnTo>
                <a:lnTo>
                  <a:pt x="935" y="336"/>
                </a:lnTo>
                <a:lnTo>
                  <a:pt x="935" y="338"/>
                </a:lnTo>
                <a:lnTo>
                  <a:pt x="935" y="342"/>
                </a:lnTo>
                <a:lnTo>
                  <a:pt x="935" y="342"/>
                </a:lnTo>
                <a:lnTo>
                  <a:pt x="937" y="340"/>
                </a:lnTo>
                <a:lnTo>
                  <a:pt x="939" y="338"/>
                </a:lnTo>
                <a:lnTo>
                  <a:pt x="937" y="338"/>
                </a:lnTo>
                <a:lnTo>
                  <a:pt x="937" y="338"/>
                </a:lnTo>
                <a:close/>
                <a:moveTo>
                  <a:pt x="110" y="354"/>
                </a:moveTo>
                <a:lnTo>
                  <a:pt x="110" y="354"/>
                </a:lnTo>
                <a:lnTo>
                  <a:pt x="121" y="347"/>
                </a:lnTo>
                <a:lnTo>
                  <a:pt x="124" y="344"/>
                </a:lnTo>
                <a:lnTo>
                  <a:pt x="126" y="338"/>
                </a:lnTo>
                <a:lnTo>
                  <a:pt x="126" y="338"/>
                </a:lnTo>
                <a:lnTo>
                  <a:pt x="128" y="335"/>
                </a:lnTo>
                <a:lnTo>
                  <a:pt x="130" y="333"/>
                </a:lnTo>
                <a:lnTo>
                  <a:pt x="130" y="333"/>
                </a:lnTo>
                <a:lnTo>
                  <a:pt x="134" y="331"/>
                </a:lnTo>
                <a:lnTo>
                  <a:pt x="137" y="329"/>
                </a:lnTo>
                <a:lnTo>
                  <a:pt x="137" y="329"/>
                </a:lnTo>
                <a:lnTo>
                  <a:pt x="139" y="326"/>
                </a:lnTo>
                <a:lnTo>
                  <a:pt x="139" y="322"/>
                </a:lnTo>
                <a:lnTo>
                  <a:pt x="137" y="316"/>
                </a:lnTo>
                <a:lnTo>
                  <a:pt x="137" y="316"/>
                </a:lnTo>
                <a:lnTo>
                  <a:pt x="135" y="313"/>
                </a:lnTo>
                <a:lnTo>
                  <a:pt x="132" y="313"/>
                </a:lnTo>
                <a:lnTo>
                  <a:pt x="126" y="313"/>
                </a:lnTo>
                <a:lnTo>
                  <a:pt x="119" y="311"/>
                </a:lnTo>
                <a:lnTo>
                  <a:pt x="117" y="309"/>
                </a:lnTo>
                <a:lnTo>
                  <a:pt x="115" y="307"/>
                </a:lnTo>
                <a:lnTo>
                  <a:pt x="115" y="307"/>
                </a:lnTo>
                <a:lnTo>
                  <a:pt x="112" y="300"/>
                </a:lnTo>
                <a:lnTo>
                  <a:pt x="108" y="297"/>
                </a:lnTo>
                <a:lnTo>
                  <a:pt x="108" y="297"/>
                </a:lnTo>
                <a:lnTo>
                  <a:pt x="105" y="295"/>
                </a:lnTo>
                <a:lnTo>
                  <a:pt x="101" y="295"/>
                </a:lnTo>
                <a:lnTo>
                  <a:pt x="101" y="295"/>
                </a:lnTo>
                <a:lnTo>
                  <a:pt x="99" y="295"/>
                </a:lnTo>
                <a:lnTo>
                  <a:pt x="99" y="295"/>
                </a:lnTo>
                <a:lnTo>
                  <a:pt x="97" y="297"/>
                </a:lnTo>
                <a:lnTo>
                  <a:pt x="96" y="300"/>
                </a:lnTo>
                <a:lnTo>
                  <a:pt x="96" y="300"/>
                </a:lnTo>
                <a:lnTo>
                  <a:pt x="94" y="302"/>
                </a:lnTo>
                <a:lnTo>
                  <a:pt x="90" y="302"/>
                </a:lnTo>
                <a:lnTo>
                  <a:pt x="85" y="302"/>
                </a:lnTo>
                <a:lnTo>
                  <a:pt x="85" y="302"/>
                </a:lnTo>
                <a:lnTo>
                  <a:pt x="81" y="304"/>
                </a:lnTo>
                <a:lnTo>
                  <a:pt x="79" y="306"/>
                </a:lnTo>
                <a:lnTo>
                  <a:pt x="77" y="306"/>
                </a:lnTo>
                <a:lnTo>
                  <a:pt x="77" y="306"/>
                </a:lnTo>
                <a:lnTo>
                  <a:pt x="72" y="304"/>
                </a:lnTo>
                <a:lnTo>
                  <a:pt x="72" y="304"/>
                </a:lnTo>
                <a:lnTo>
                  <a:pt x="68" y="304"/>
                </a:lnTo>
                <a:lnTo>
                  <a:pt x="67" y="306"/>
                </a:lnTo>
                <a:lnTo>
                  <a:pt x="67" y="306"/>
                </a:lnTo>
                <a:lnTo>
                  <a:pt x="63" y="306"/>
                </a:lnTo>
                <a:lnTo>
                  <a:pt x="61" y="302"/>
                </a:lnTo>
                <a:lnTo>
                  <a:pt x="61" y="302"/>
                </a:lnTo>
                <a:lnTo>
                  <a:pt x="61" y="298"/>
                </a:lnTo>
                <a:lnTo>
                  <a:pt x="59" y="298"/>
                </a:lnTo>
                <a:lnTo>
                  <a:pt x="58" y="298"/>
                </a:lnTo>
                <a:lnTo>
                  <a:pt x="58" y="298"/>
                </a:lnTo>
                <a:lnTo>
                  <a:pt x="54" y="302"/>
                </a:lnTo>
                <a:lnTo>
                  <a:pt x="52" y="306"/>
                </a:lnTo>
                <a:lnTo>
                  <a:pt x="52" y="306"/>
                </a:lnTo>
                <a:lnTo>
                  <a:pt x="48" y="309"/>
                </a:lnTo>
                <a:lnTo>
                  <a:pt x="47" y="309"/>
                </a:lnTo>
                <a:lnTo>
                  <a:pt x="45" y="307"/>
                </a:lnTo>
                <a:lnTo>
                  <a:pt x="45" y="307"/>
                </a:lnTo>
                <a:lnTo>
                  <a:pt x="43" y="304"/>
                </a:lnTo>
                <a:lnTo>
                  <a:pt x="43" y="302"/>
                </a:lnTo>
                <a:lnTo>
                  <a:pt x="41" y="302"/>
                </a:lnTo>
                <a:lnTo>
                  <a:pt x="41" y="302"/>
                </a:lnTo>
                <a:lnTo>
                  <a:pt x="38" y="304"/>
                </a:lnTo>
                <a:lnTo>
                  <a:pt x="38" y="307"/>
                </a:lnTo>
                <a:lnTo>
                  <a:pt x="38" y="315"/>
                </a:lnTo>
                <a:lnTo>
                  <a:pt x="38" y="315"/>
                </a:lnTo>
                <a:lnTo>
                  <a:pt x="36" y="316"/>
                </a:lnTo>
                <a:lnTo>
                  <a:pt x="34" y="316"/>
                </a:lnTo>
                <a:lnTo>
                  <a:pt x="34" y="316"/>
                </a:lnTo>
                <a:lnTo>
                  <a:pt x="29" y="320"/>
                </a:lnTo>
                <a:lnTo>
                  <a:pt x="27" y="320"/>
                </a:lnTo>
                <a:lnTo>
                  <a:pt x="23" y="320"/>
                </a:lnTo>
                <a:lnTo>
                  <a:pt x="23" y="320"/>
                </a:lnTo>
                <a:lnTo>
                  <a:pt x="21" y="316"/>
                </a:lnTo>
                <a:lnTo>
                  <a:pt x="21" y="315"/>
                </a:lnTo>
                <a:lnTo>
                  <a:pt x="20" y="311"/>
                </a:lnTo>
                <a:lnTo>
                  <a:pt x="18" y="307"/>
                </a:lnTo>
                <a:lnTo>
                  <a:pt x="18" y="307"/>
                </a:lnTo>
                <a:lnTo>
                  <a:pt x="12" y="306"/>
                </a:lnTo>
                <a:lnTo>
                  <a:pt x="7" y="307"/>
                </a:lnTo>
                <a:lnTo>
                  <a:pt x="7" y="307"/>
                </a:lnTo>
                <a:lnTo>
                  <a:pt x="3" y="309"/>
                </a:lnTo>
                <a:lnTo>
                  <a:pt x="3" y="311"/>
                </a:lnTo>
                <a:lnTo>
                  <a:pt x="3" y="315"/>
                </a:lnTo>
                <a:lnTo>
                  <a:pt x="5" y="316"/>
                </a:lnTo>
                <a:lnTo>
                  <a:pt x="5" y="316"/>
                </a:lnTo>
                <a:lnTo>
                  <a:pt x="9" y="320"/>
                </a:lnTo>
                <a:lnTo>
                  <a:pt x="10" y="324"/>
                </a:lnTo>
                <a:lnTo>
                  <a:pt x="9" y="326"/>
                </a:lnTo>
                <a:lnTo>
                  <a:pt x="9" y="326"/>
                </a:lnTo>
                <a:lnTo>
                  <a:pt x="5" y="327"/>
                </a:lnTo>
                <a:lnTo>
                  <a:pt x="1" y="329"/>
                </a:lnTo>
                <a:lnTo>
                  <a:pt x="1" y="329"/>
                </a:lnTo>
                <a:lnTo>
                  <a:pt x="0" y="331"/>
                </a:lnTo>
                <a:lnTo>
                  <a:pt x="1" y="333"/>
                </a:lnTo>
                <a:lnTo>
                  <a:pt x="5" y="336"/>
                </a:lnTo>
                <a:lnTo>
                  <a:pt x="12" y="340"/>
                </a:lnTo>
                <a:lnTo>
                  <a:pt x="12" y="340"/>
                </a:lnTo>
                <a:lnTo>
                  <a:pt x="16" y="342"/>
                </a:lnTo>
                <a:lnTo>
                  <a:pt x="18" y="345"/>
                </a:lnTo>
                <a:lnTo>
                  <a:pt x="18" y="345"/>
                </a:lnTo>
                <a:lnTo>
                  <a:pt x="18" y="347"/>
                </a:lnTo>
                <a:lnTo>
                  <a:pt x="16" y="349"/>
                </a:lnTo>
                <a:lnTo>
                  <a:pt x="10" y="353"/>
                </a:lnTo>
                <a:lnTo>
                  <a:pt x="10" y="353"/>
                </a:lnTo>
                <a:lnTo>
                  <a:pt x="9" y="356"/>
                </a:lnTo>
                <a:lnTo>
                  <a:pt x="10" y="356"/>
                </a:lnTo>
                <a:lnTo>
                  <a:pt x="12" y="358"/>
                </a:lnTo>
                <a:lnTo>
                  <a:pt x="12" y="358"/>
                </a:lnTo>
                <a:lnTo>
                  <a:pt x="16" y="358"/>
                </a:lnTo>
                <a:lnTo>
                  <a:pt x="20" y="356"/>
                </a:lnTo>
                <a:lnTo>
                  <a:pt x="27" y="353"/>
                </a:lnTo>
                <a:lnTo>
                  <a:pt x="27" y="353"/>
                </a:lnTo>
                <a:lnTo>
                  <a:pt x="30" y="353"/>
                </a:lnTo>
                <a:lnTo>
                  <a:pt x="32" y="354"/>
                </a:lnTo>
                <a:lnTo>
                  <a:pt x="32" y="354"/>
                </a:lnTo>
                <a:lnTo>
                  <a:pt x="34" y="358"/>
                </a:lnTo>
                <a:lnTo>
                  <a:pt x="38" y="362"/>
                </a:lnTo>
                <a:lnTo>
                  <a:pt x="38" y="362"/>
                </a:lnTo>
                <a:lnTo>
                  <a:pt x="50" y="365"/>
                </a:lnTo>
                <a:lnTo>
                  <a:pt x="58" y="365"/>
                </a:lnTo>
                <a:lnTo>
                  <a:pt x="65" y="365"/>
                </a:lnTo>
                <a:lnTo>
                  <a:pt x="65" y="365"/>
                </a:lnTo>
                <a:lnTo>
                  <a:pt x="74" y="360"/>
                </a:lnTo>
                <a:lnTo>
                  <a:pt x="79" y="358"/>
                </a:lnTo>
                <a:lnTo>
                  <a:pt x="85" y="356"/>
                </a:lnTo>
                <a:lnTo>
                  <a:pt x="85" y="356"/>
                </a:lnTo>
                <a:lnTo>
                  <a:pt x="90" y="358"/>
                </a:lnTo>
                <a:lnTo>
                  <a:pt x="90" y="358"/>
                </a:lnTo>
                <a:lnTo>
                  <a:pt x="101" y="358"/>
                </a:lnTo>
                <a:lnTo>
                  <a:pt x="106" y="356"/>
                </a:lnTo>
                <a:lnTo>
                  <a:pt x="110" y="354"/>
                </a:lnTo>
                <a:lnTo>
                  <a:pt x="110" y="354"/>
                </a:lnTo>
                <a:close/>
                <a:moveTo>
                  <a:pt x="1109" y="1044"/>
                </a:moveTo>
                <a:lnTo>
                  <a:pt x="1109" y="1044"/>
                </a:lnTo>
                <a:lnTo>
                  <a:pt x="1107" y="1035"/>
                </a:lnTo>
                <a:lnTo>
                  <a:pt x="1106" y="1026"/>
                </a:lnTo>
                <a:lnTo>
                  <a:pt x="1107" y="1004"/>
                </a:lnTo>
                <a:lnTo>
                  <a:pt x="1107" y="1004"/>
                </a:lnTo>
                <a:lnTo>
                  <a:pt x="1109" y="986"/>
                </a:lnTo>
                <a:lnTo>
                  <a:pt x="1109" y="977"/>
                </a:lnTo>
                <a:lnTo>
                  <a:pt x="1107" y="968"/>
                </a:lnTo>
                <a:lnTo>
                  <a:pt x="1107" y="968"/>
                </a:lnTo>
                <a:lnTo>
                  <a:pt x="1104" y="961"/>
                </a:lnTo>
                <a:lnTo>
                  <a:pt x="1100" y="957"/>
                </a:lnTo>
                <a:lnTo>
                  <a:pt x="1091" y="948"/>
                </a:lnTo>
                <a:lnTo>
                  <a:pt x="1078" y="941"/>
                </a:lnTo>
                <a:lnTo>
                  <a:pt x="1068" y="932"/>
                </a:lnTo>
                <a:lnTo>
                  <a:pt x="1068" y="932"/>
                </a:lnTo>
                <a:lnTo>
                  <a:pt x="1060" y="924"/>
                </a:lnTo>
                <a:lnTo>
                  <a:pt x="1055" y="917"/>
                </a:lnTo>
                <a:lnTo>
                  <a:pt x="1055" y="917"/>
                </a:lnTo>
                <a:lnTo>
                  <a:pt x="1053" y="912"/>
                </a:lnTo>
                <a:lnTo>
                  <a:pt x="1053" y="906"/>
                </a:lnTo>
                <a:lnTo>
                  <a:pt x="1053" y="901"/>
                </a:lnTo>
                <a:lnTo>
                  <a:pt x="1053" y="897"/>
                </a:lnTo>
                <a:lnTo>
                  <a:pt x="1053" y="897"/>
                </a:lnTo>
                <a:lnTo>
                  <a:pt x="1048" y="894"/>
                </a:lnTo>
                <a:lnTo>
                  <a:pt x="1042" y="890"/>
                </a:lnTo>
                <a:lnTo>
                  <a:pt x="1039" y="888"/>
                </a:lnTo>
                <a:lnTo>
                  <a:pt x="1035" y="883"/>
                </a:lnTo>
                <a:lnTo>
                  <a:pt x="1035" y="883"/>
                </a:lnTo>
                <a:lnTo>
                  <a:pt x="1033" y="877"/>
                </a:lnTo>
                <a:lnTo>
                  <a:pt x="1037" y="872"/>
                </a:lnTo>
                <a:lnTo>
                  <a:pt x="1042" y="861"/>
                </a:lnTo>
                <a:lnTo>
                  <a:pt x="1042" y="861"/>
                </a:lnTo>
                <a:lnTo>
                  <a:pt x="1046" y="852"/>
                </a:lnTo>
                <a:lnTo>
                  <a:pt x="1051" y="848"/>
                </a:lnTo>
                <a:lnTo>
                  <a:pt x="1068" y="843"/>
                </a:lnTo>
                <a:lnTo>
                  <a:pt x="1068" y="843"/>
                </a:lnTo>
                <a:lnTo>
                  <a:pt x="1073" y="841"/>
                </a:lnTo>
                <a:lnTo>
                  <a:pt x="1078" y="838"/>
                </a:lnTo>
                <a:lnTo>
                  <a:pt x="1084" y="832"/>
                </a:lnTo>
                <a:lnTo>
                  <a:pt x="1089" y="825"/>
                </a:lnTo>
                <a:lnTo>
                  <a:pt x="1098" y="820"/>
                </a:lnTo>
                <a:lnTo>
                  <a:pt x="1098" y="820"/>
                </a:lnTo>
                <a:lnTo>
                  <a:pt x="1107" y="814"/>
                </a:lnTo>
                <a:lnTo>
                  <a:pt x="1116" y="812"/>
                </a:lnTo>
                <a:lnTo>
                  <a:pt x="1125" y="814"/>
                </a:lnTo>
                <a:lnTo>
                  <a:pt x="1134" y="816"/>
                </a:lnTo>
                <a:lnTo>
                  <a:pt x="1134" y="816"/>
                </a:lnTo>
                <a:lnTo>
                  <a:pt x="1134" y="800"/>
                </a:lnTo>
                <a:lnTo>
                  <a:pt x="1136" y="785"/>
                </a:lnTo>
                <a:lnTo>
                  <a:pt x="1136" y="785"/>
                </a:lnTo>
                <a:lnTo>
                  <a:pt x="1134" y="774"/>
                </a:lnTo>
                <a:lnTo>
                  <a:pt x="1131" y="767"/>
                </a:lnTo>
                <a:lnTo>
                  <a:pt x="1127" y="758"/>
                </a:lnTo>
                <a:lnTo>
                  <a:pt x="1124" y="749"/>
                </a:lnTo>
                <a:lnTo>
                  <a:pt x="1124" y="749"/>
                </a:lnTo>
                <a:lnTo>
                  <a:pt x="1124" y="740"/>
                </a:lnTo>
                <a:lnTo>
                  <a:pt x="1124" y="729"/>
                </a:lnTo>
                <a:lnTo>
                  <a:pt x="1125" y="720"/>
                </a:lnTo>
                <a:lnTo>
                  <a:pt x="1125" y="709"/>
                </a:lnTo>
                <a:lnTo>
                  <a:pt x="1125" y="709"/>
                </a:lnTo>
                <a:lnTo>
                  <a:pt x="1118" y="691"/>
                </a:lnTo>
                <a:lnTo>
                  <a:pt x="1118" y="682"/>
                </a:lnTo>
                <a:lnTo>
                  <a:pt x="1120" y="671"/>
                </a:lnTo>
                <a:lnTo>
                  <a:pt x="1120" y="671"/>
                </a:lnTo>
                <a:lnTo>
                  <a:pt x="1124" y="664"/>
                </a:lnTo>
                <a:lnTo>
                  <a:pt x="1127" y="660"/>
                </a:lnTo>
                <a:lnTo>
                  <a:pt x="1131" y="658"/>
                </a:lnTo>
                <a:lnTo>
                  <a:pt x="1134" y="658"/>
                </a:lnTo>
                <a:lnTo>
                  <a:pt x="1145" y="660"/>
                </a:lnTo>
                <a:lnTo>
                  <a:pt x="1158" y="664"/>
                </a:lnTo>
                <a:lnTo>
                  <a:pt x="1158" y="664"/>
                </a:lnTo>
                <a:lnTo>
                  <a:pt x="1167" y="666"/>
                </a:lnTo>
                <a:lnTo>
                  <a:pt x="1172" y="666"/>
                </a:lnTo>
                <a:lnTo>
                  <a:pt x="1187" y="664"/>
                </a:lnTo>
                <a:lnTo>
                  <a:pt x="1200" y="664"/>
                </a:lnTo>
                <a:lnTo>
                  <a:pt x="1205" y="664"/>
                </a:lnTo>
                <a:lnTo>
                  <a:pt x="1212" y="664"/>
                </a:lnTo>
                <a:lnTo>
                  <a:pt x="1212" y="664"/>
                </a:lnTo>
                <a:lnTo>
                  <a:pt x="1220" y="668"/>
                </a:lnTo>
                <a:lnTo>
                  <a:pt x="1225" y="671"/>
                </a:lnTo>
                <a:lnTo>
                  <a:pt x="1238" y="680"/>
                </a:lnTo>
                <a:lnTo>
                  <a:pt x="1249" y="691"/>
                </a:lnTo>
                <a:lnTo>
                  <a:pt x="1261" y="700"/>
                </a:lnTo>
                <a:lnTo>
                  <a:pt x="1261" y="700"/>
                </a:lnTo>
                <a:lnTo>
                  <a:pt x="1272" y="706"/>
                </a:lnTo>
                <a:lnTo>
                  <a:pt x="1277" y="707"/>
                </a:lnTo>
                <a:lnTo>
                  <a:pt x="1283" y="707"/>
                </a:lnTo>
                <a:lnTo>
                  <a:pt x="1287" y="706"/>
                </a:lnTo>
                <a:lnTo>
                  <a:pt x="1290" y="696"/>
                </a:lnTo>
                <a:lnTo>
                  <a:pt x="1294" y="691"/>
                </a:lnTo>
                <a:lnTo>
                  <a:pt x="1299" y="686"/>
                </a:lnTo>
                <a:lnTo>
                  <a:pt x="1299" y="686"/>
                </a:lnTo>
                <a:lnTo>
                  <a:pt x="1303" y="682"/>
                </a:lnTo>
                <a:lnTo>
                  <a:pt x="1310" y="680"/>
                </a:lnTo>
                <a:lnTo>
                  <a:pt x="1315" y="678"/>
                </a:lnTo>
                <a:lnTo>
                  <a:pt x="1319" y="677"/>
                </a:lnTo>
                <a:lnTo>
                  <a:pt x="1319" y="677"/>
                </a:lnTo>
                <a:lnTo>
                  <a:pt x="1321" y="671"/>
                </a:lnTo>
                <a:lnTo>
                  <a:pt x="1321" y="669"/>
                </a:lnTo>
                <a:lnTo>
                  <a:pt x="1319" y="668"/>
                </a:lnTo>
                <a:lnTo>
                  <a:pt x="1317" y="666"/>
                </a:lnTo>
                <a:lnTo>
                  <a:pt x="1310" y="664"/>
                </a:lnTo>
                <a:lnTo>
                  <a:pt x="1308" y="662"/>
                </a:lnTo>
                <a:lnTo>
                  <a:pt x="1306" y="658"/>
                </a:lnTo>
                <a:lnTo>
                  <a:pt x="1306" y="658"/>
                </a:lnTo>
                <a:lnTo>
                  <a:pt x="1306" y="649"/>
                </a:lnTo>
                <a:lnTo>
                  <a:pt x="1308" y="639"/>
                </a:lnTo>
                <a:lnTo>
                  <a:pt x="1314" y="619"/>
                </a:lnTo>
                <a:lnTo>
                  <a:pt x="1314" y="619"/>
                </a:lnTo>
                <a:lnTo>
                  <a:pt x="1315" y="610"/>
                </a:lnTo>
                <a:lnTo>
                  <a:pt x="1315" y="599"/>
                </a:lnTo>
                <a:lnTo>
                  <a:pt x="1315" y="595"/>
                </a:lnTo>
                <a:lnTo>
                  <a:pt x="1314" y="592"/>
                </a:lnTo>
                <a:lnTo>
                  <a:pt x="1308" y="590"/>
                </a:lnTo>
                <a:lnTo>
                  <a:pt x="1303" y="588"/>
                </a:lnTo>
                <a:lnTo>
                  <a:pt x="1303" y="588"/>
                </a:lnTo>
                <a:lnTo>
                  <a:pt x="1296" y="588"/>
                </a:lnTo>
                <a:lnTo>
                  <a:pt x="1290" y="592"/>
                </a:lnTo>
                <a:lnTo>
                  <a:pt x="1287" y="595"/>
                </a:lnTo>
                <a:lnTo>
                  <a:pt x="1285" y="601"/>
                </a:lnTo>
                <a:lnTo>
                  <a:pt x="1281" y="610"/>
                </a:lnTo>
                <a:lnTo>
                  <a:pt x="1279" y="615"/>
                </a:lnTo>
                <a:lnTo>
                  <a:pt x="1276" y="619"/>
                </a:lnTo>
                <a:lnTo>
                  <a:pt x="1276" y="619"/>
                </a:lnTo>
                <a:lnTo>
                  <a:pt x="1268" y="619"/>
                </a:lnTo>
                <a:lnTo>
                  <a:pt x="1263" y="619"/>
                </a:lnTo>
                <a:lnTo>
                  <a:pt x="1259" y="615"/>
                </a:lnTo>
                <a:lnTo>
                  <a:pt x="1256" y="610"/>
                </a:lnTo>
                <a:lnTo>
                  <a:pt x="1250" y="597"/>
                </a:lnTo>
                <a:lnTo>
                  <a:pt x="1247" y="586"/>
                </a:lnTo>
                <a:lnTo>
                  <a:pt x="1247" y="586"/>
                </a:lnTo>
                <a:lnTo>
                  <a:pt x="1241" y="572"/>
                </a:lnTo>
                <a:lnTo>
                  <a:pt x="1241" y="568"/>
                </a:lnTo>
                <a:lnTo>
                  <a:pt x="1243" y="566"/>
                </a:lnTo>
                <a:lnTo>
                  <a:pt x="1250" y="564"/>
                </a:lnTo>
                <a:lnTo>
                  <a:pt x="1258" y="563"/>
                </a:lnTo>
                <a:lnTo>
                  <a:pt x="1265" y="561"/>
                </a:lnTo>
                <a:lnTo>
                  <a:pt x="1265" y="561"/>
                </a:lnTo>
                <a:lnTo>
                  <a:pt x="1274" y="554"/>
                </a:lnTo>
                <a:lnTo>
                  <a:pt x="1285" y="543"/>
                </a:lnTo>
                <a:lnTo>
                  <a:pt x="1288" y="535"/>
                </a:lnTo>
                <a:lnTo>
                  <a:pt x="1292" y="530"/>
                </a:lnTo>
                <a:lnTo>
                  <a:pt x="1294" y="525"/>
                </a:lnTo>
                <a:lnTo>
                  <a:pt x="1292" y="519"/>
                </a:lnTo>
                <a:lnTo>
                  <a:pt x="1292" y="519"/>
                </a:lnTo>
                <a:lnTo>
                  <a:pt x="1290" y="516"/>
                </a:lnTo>
                <a:lnTo>
                  <a:pt x="1288" y="514"/>
                </a:lnTo>
                <a:lnTo>
                  <a:pt x="1283" y="512"/>
                </a:lnTo>
                <a:lnTo>
                  <a:pt x="1276" y="510"/>
                </a:lnTo>
                <a:lnTo>
                  <a:pt x="1272" y="506"/>
                </a:lnTo>
                <a:lnTo>
                  <a:pt x="1272" y="506"/>
                </a:lnTo>
                <a:lnTo>
                  <a:pt x="1270" y="501"/>
                </a:lnTo>
                <a:lnTo>
                  <a:pt x="1272" y="497"/>
                </a:lnTo>
                <a:lnTo>
                  <a:pt x="1274" y="494"/>
                </a:lnTo>
                <a:lnTo>
                  <a:pt x="1276" y="490"/>
                </a:lnTo>
                <a:lnTo>
                  <a:pt x="1276" y="490"/>
                </a:lnTo>
                <a:lnTo>
                  <a:pt x="1274" y="472"/>
                </a:lnTo>
                <a:lnTo>
                  <a:pt x="1274" y="458"/>
                </a:lnTo>
                <a:lnTo>
                  <a:pt x="1277" y="425"/>
                </a:lnTo>
                <a:lnTo>
                  <a:pt x="1277" y="425"/>
                </a:lnTo>
                <a:lnTo>
                  <a:pt x="1277" y="402"/>
                </a:lnTo>
                <a:lnTo>
                  <a:pt x="1276" y="378"/>
                </a:lnTo>
                <a:lnTo>
                  <a:pt x="1270" y="354"/>
                </a:lnTo>
                <a:lnTo>
                  <a:pt x="1265" y="331"/>
                </a:lnTo>
                <a:lnTo>
                  <a:pt x="1265" y="331"/>
                </a:lnTo>
                <a:lnTo>
                  <a:pt x="1261" y="318"/>
                </a:lnTo>
                <a:lnTo>
                  <a:pt x="1263" y="306"/>
                </a:lnTo>
                <a:lnTo>
                  <a:pt x="1268" y="297"/>
                </a:lnTo>
                <a:lnTo>
                  <a:pt x="1276" y="288"/>
                </a:lnTo>
                <a:lnTo>
                  <a:pt x="1287" y="282"/>
                </a:lnTo>
                <a:lnTo>
                  <a:pt x="1297" y="277"/>
                </a:lnTo>
                <a:lnTo>
                  <a:pt x="1325" y="269"/>
                </a:lnTo>
                <a:lnTo>
                  <a:pt x="1325" y="269"/>
                </a:lnTo>
                <a:lnTo>
                  <a:pt x="1339" y="262"/>
                </a:lnTo>
                <a:lnTo>
                  <a:pt x="1350" y="255"/>
                </a:lnTo>
                <a:lnTo>
                  <a:pt x="1357" y="248"/>
                </a:lnTo>
                <a:lnTo>
                  <a:pt x="1359" y="237"/>
                </a:lnTo>
                <a:lnTo>
                  <a:pt x="1359" y="237"/>
                </a:lnTo>
                <a:lnTo>
                  <a:pt x="1352" y="230"/>
                </a:lnTo>
                <a:lnTo>
                  <a:pt x="1343" y="221"/>
                </a:lnTo>
                <a:lnTo>
                  <a:pt x="1335" y="213"/>
                </a:lnTo>
                <a:lnTo>
                  <a:pt x="1330" y="212"/>
                </a:lnTo>
                <a:lnTo>
                  <a:pt x="1325" y="208"/>
                </a:lnTo>
                <a:lnTo>
                  <a:pt x="1325" y="208"/>
                </a:lnTo>
                <a:lnTo>
                  <a:pt x="1315" y="208"/>
                </a:lnTo>
                <a:lnTo>
                  <a:pt x="1308" y="206"/>
                </a:lnTo>
                <a:lnTo>
                  <a:pt x="1292" y="208"/>
                </a:lnTo>
                <a:lnTo>
                  <a:pt x="1292" y="208"/>
                </a:lnTo>
                <a:lnTo>
                  <a:pt x="1277" y="208"/>
                </a:lnTo>
                <a:lnTo>
                  <a:pt x="1272" y="210"/>
                </a:lnTo>
                <a:lnTo>
                  <a:pt x="1270" y="212"/>
                </a:lnTo>
                <a:lnTo>
                  <a:pt x="1268" y="213"/>
                </a:lnTo>
                <a:lnTo>
                  <a:pt x="1268" y="213"/>
                </a:lnTo>
                <a:lnTo>
                  <a:pt x="1267" y="217"/>
                </a:lnTo>
                <a:lnTo>
                  <a:pt x="1268" y="221"/>
                </a:lnTo>
                <a:lnTo>
                  <a:pt x="1270" y="228"/>
                </a:lnTo>
                <a:lnTo>
                  <a:pt x="1272" y="233"/>
                </a:lnTo>
                <a:lnTo>
                  <a:pt x="1272" y="237"/>
                </a:lnTo>
                <a:lnTo>
                  <a:pt x="1268" y="241"/>
                </a:lnTo>
                <a:lnTo>
                  <a:pt x="1268" y="241"/>
                </a:lnTo>
                <a:lnTo>
                  <a:pt x="1265" y="242"/>
                </a:lnTo>
                <a:lnTo>
                  <a:pt x="1259" y="244"/>
                </a:lnTo>
                <a:lnTo>
                  <a:pt x="1252" y="241"/>
                </a:lnTo>
                <a:lnTo>
                  <a:pt x="1243" y="235"/>
                </a:lnTo>
                <a:lnTo>
                  <a:pt x="1236" y="233"/>
                </a:lnTo>
                <a:lnTo>
                  <a:pt x="1236" y="233"/>
                </a:lnTo>
                <a:lnTo>
                  <a:pt x="1230" y="233"/>
                </a:lnTo>
                <a:lnTo>
                  <a:pt x="1227" y="235"/>
                </a:lnTo>
                <a:lnTo>
                  <a:pt x="1221" y="241"/>
                </a:lnTo>
                <a:lnTo>
                  <a:pt x="1216" y="246"/>
                </a:lnTo>
                <a:lnTo>
                  <a:pt x="1212" y="248"/>
                </a:lnTo>
                <a:lnTo>
                  <a:pt x="1207" y="248"/>
                </a:lnTo>
                <a:lnTo>
                  <a:pt x="1207" y="248"/>
                </a:lnTo>
                <a:lnTo>
                  <a:pt x="1201" y="248"/>
                </a:lnTo>
                <a:lnTo>
                  <a:pt x="1198" y="246"/>
                </a:lnTo>
                <a:lnTo>
                  <a:pt x="1196" y="244"/>
                </a:lnTo>
                <a:lnTo>
                  <a:pt x="1192" y="242"/>
                </a:lnTo>
                <a:lnTo>
                  <a:pt x="1192" y="242"/>
                </a:lnTo>
                <a:lnTo>
                  <a:pt x="1187" y="242"/>
                </a:lnTo>
                <a:lnTo>
                  <a:pt x="1185" y="244"/>
                </a:lnTo>
                <a:lnTo>
                  <a:pt x="1180" y="251"/>
                </a:lnTo>
                <a:lnTo>
                  <a:pt x="1180" y="251"/>
                </a:lnTo>
                <a:lnTo>
                  <a:pt x="1174" y="253"/>
                </a:lnTo>
                <a:lnTo>
                  <a:pt x="1172" y="251"/>
                </a:lnTo>
                <a:lnTo>
                  <a:pt x="1169" y="251"/>
                </a:lnTo>
                <a:lnTo>
                  <a:pt x="1167" y="248"/>
                </a:lnTo>
                <a:lnTo>
                  <a:pt x="1163" y="241"/>
                </a:lnTo>
                <a:lnTo>
                  <a:pt x="1162" y="239"/>
                </a:lnTo>
                <a:lnTo>
                  <a:pt x="1158" y="237"/>
                </a:lnTo>
                <a:lnTo>
                  <a:pt x="1158" y="237"/>
                </a:lnTo>
                <a:lnTo>
                  <a:pt x="1153" y="237"/>
                </a:lnTo>
                <a:lnTo>
                  <a:pt x="1149" y="237"/>
                </a:lnTo>
                <a:lnTo>
                  <a:pt x="1136" y="242"/>
                </a:lnTo>
                <a:lnTo>
                  <a:pt x="1125" y="250"/>
                </a:lnTo>
                <a:lnTo>
                  <a:pt x="1115" y="253"/>
                </a:lnTo>
                <a:lnTo>
                  <a:pt x="1115" y="253"/>
                </a:lnTo>
                <a:lnTo>
                  <a:pt x="1109" y="255"/>
                </a:lnTo>
                <a:lnTo>
                  <a:pt x="1102" y="255"/>
                </a:lnTo>
                <a:lnTo>
                  <a:pt x="1096" y="255"/>
                </a:lnTo>
                <a:lnTo>
                  <a:pt x="1089" y="259"/>
                </a:lnTo>
                <a:lnTo>
                  <a:pt x="1089" y="259"/>
                </a:lnTo>
                <a:lnTo>
                  <a:pt x="1086" y="264"/>
                </a:lnTo>
                <a:lnTo>
                  <a:pt x="1084" y="269"/>
                </a:lnTo>
                <a:lnTo>
                  <a:pt x="1082" y="277"/>
                </a:lnTo>
                <a:lnTo>
                  <a:pt x="1078" y="282"/>
                </a:lnTo>
                <a:lnTo>
                  <a:pt x="1078" y="282"/>
                </a:lnTo>
                <a:lnTo>
                  <a:pt x="1071" y="289"/>
                </a:lnTo>
                <a:lnTo>
                  <a:pt x="1060" y="295"/>
                </a:lnTo>
                <a:lnTo>
                  <a:pt x="1055" y="295"/>
                </a:lnTo>
                <a:lnTo>
                  <a:pt x="1049" y="295"/>
                </a:lnTo>
                <a:lnTo>
                  <a:pt x="1046" y="293"/>
                </a:lnTo>
                <a:lnTo>
                  <a:pt x="1042" y="289"/>
                </a:lnTo>
                <a:lnTo>
                  <a:pt x="1042" y="289"/>
                </a:lnTo>
                <a:lnTo>
                  <a:pt x="1042" y="282"/>
                </a:lnTo>
                <a:lnTo>
                  <a:pt x="1042" y="277"/>
                </a:lnTo>
                <a:lnTo>
                  <a:pt x="1049" y="264"/>
                </a:lnTo>
                <a:lnTo>
                  <a:pt x="1053" y="259"/>
                </a:lnTo>
                <a:lnTo>
                  <a:pt x="1055" y="253"/>
                </a:lnTo>
                <a:lnTo>
                  <a:pt x="1053" y="246"/>
                </a:lnTo>
                <a:lnTo>
                  <a:pt x="1048" y="241"/>
                </a:lnTo>
                <a:lnTo>
                  <a:pt x="1048" y="241"/>
                </a:lnTo>
                <a:lnTo>
                  <a:pt x="1042" y="235"/>
                </a:lnTo>
                <a:lnTo>
                  <a:pt x="1031" y="231"/>
                </a:lnTo>
                <a:lnTo>
                  <a:pt x="1022" y="230"/>
                </a:lnTo>
                <a:lnTo>
                  <a:pt x="1019" y="230"/>
                </a:lnTo>
                <a:lnTo>
                  <a:pt x="1015" y="231"/>
                </a:lnTo>
                <a:lnTo>
                  <a:pt x="1015" y="231"/>
                </a:lnTo>
                <a:lnTo>
                  <a:pt x="1013" y="233"/>
                </a:lnTo>
                <a:lnTo>
                  <a:pt x="1011" y="237"/>
                </a:lnTo>
                <a:lnTo>
                  <a:pt x="1010" y="242"/>
                </a:lnTo>
                <a:lnTo>
                  <a:pt x="1011" y="248"/>
                </a:lnTo>
                <a:lnTo>
                  <a:pt x="1015" y="253"/>
                </a:lnTo>
                <a:lnTo>
                  <a:pt x="1015" y="253"/>
                </a:lnTo>
                <a:lnTo>
                  <a:pt x="1017" y="260"/>
                </a:lnTo>
                <a:lnTo>
                  <a:pt x="1015" y="266"/>
                </a:lnTo>
                <a:lnTo>
                  <a:pt x="1008" y="277"/>
                </a:lnTo>
                <a:lnTo>
                  <a:pt x="1008" y="277"/>
                </a:lnTo>
                <a:lnTo>
                  <a:pt x="1008" y="282"/>
                </a:lnTo>
                <a:lnTo>
                  <a:pt x="1008" y="289"/>
                </a:lnTo>
                <a:lnTo>
                  <a:pt x="1010" y="295"/>
                </a:lnTo>
                <a:lnTo>
                  <a:pt x="1010" y="297"/>
                </a:lnTo>
                <a:lnTo>
                  <a:pt x="1008" y="300"/>
                </a:lnTo>
                <a:lnTo>
                  <a:pt x="1008" y="300"/>
                </a:lnTo>
                <a:lnTo>
                  <a:pt x="1002" y="302"/>
                </a:lnTo>
                <a:lnTo>
                  <a:pt x="999" y="302"/>
                </a:lnTo>
                <a:lnTo>
                  <a:pt x="988" y="302"/>
                </a:lnTo>
                <a:lnTo>
                  <a:pt x="988" y="302"/>
                </a:lnTo>
                <a:lnTo>
                  <a:pt x="982" y="302"/>
                </a:lnTo>
                <a:lnTo>
                  <a:pt x="975" y="306"/>
                </a:lnTo>
                <a:lnTo>
                  <a:pt x="970" y="309"/>
                </a:lnTo>
                <a:lnTo>
                  <a:pt x="966" y="315"/>
                </a:lnTo>
                <a:lnTo>
                  <a:pt x="966" y="315"/>
                </a:lnTo>
                <a:lnTo>
                  <a:pt x="966" y="320"/>
                </a:lnTo>
                <a:lnTo>
                  <a:pt x="966" y="324"/>
                </a:lnTo>
                <a:lnTo>
                  <a:pt x="970" y="335"/>
                </a:lnTo>
                <a:lnTo>
                  <a:pt x="970" y="344"/>
                </a:lnTo>
                <a:lnTo>
                  <a:pt x="970" y="347"/>
                </a:lnTo>
                <a:lnTo>
                  <a:pt x="966" y="351"/>
                </a:lnTo>
                <a:lnTo>
                  <a:pt x="966" y="351"/>
                </a:lnTo>
                <a:lnTo>
                  <a:pt x="963" y="353"/>
                </a:lnTo>
                <a:lnTo>
                  <a:pt x="957" y="353"/>
                </a:lnTo>
                <a:lnTo>
                  <a:pt x="946" y="351"/>
                </a:lnTo>
                <a:lnTo>
                  <a:pt x="946" y="351"/>
                </a:lnTo>
                <a:lnTo>
                  <a:pt x="941" y="347"/>
                </a:lnTo>
                <a:lnTo>
                  <a:pt x="939" y="347"/>
                </a:lnTo>
                <a:lnTo>
                  <a:pt x="937" y="351"/>
                </a:lnTo>
                <a:lnTo>
                  <a:pt x="937" y="351"/>
                </a:lnTo>
                <a:lnTo>
                  <a:pt x="934" y="358"/>
                </a:lnTo>
                <a:lnTo>
                  <a:pt x="932" y="367"/>
                </a:lnTo>
                <a:lnTo>
                  <a:pt x="932" y="371"/>
                </a:lnTo>
                <a:lnTo>
                  <a:pt x="928" y="374"/>
                </a:lnTo>
                <a:lnTo>
                  <a:pt x="925" y="374"/>
                </a:lnTo>
                <a:lnTo>
                  <a:pt x="919" y="374"/>
                </a:lnTo>
                <a:lnTo>
                  <a:pt x="919" y="374"/>
                </a:lnTo>
                <a:lnTo>
                  <a:pt x="910" y="371"/>
                </a:lnTo>
                <a:lnTo>
                  <a:pt x="903" y="365"/>
                </a:lnTo>
                <a:lnTo>
                  <a:pt x="894" y="358"/>
                </a:lnTo>
                <a:lnTo>
                  <a:pt x="890" y="353"/>
                </a:lnTo>
                <a:lnTo>
                  <a:pt x="890" y="353"/>
                </a:lnTo>
                <a:lnTo>
                  <a:pt x="887" y="344"/>
                </a:lnTo>
                <a:lnTo>
                  <a:pt x="887" y="335"/>
                </a:lnTo>
                <a:lnTo>
                  <a:pt x="887" y="326"/>
                </a:lnTo>
                <a:lnTo>
                  <a:pt x="887" y="322"/>
                </a:lnTo>
                <a:lnTo>
                  <a:pt x="883" y="318"/>
                </a:lnTo>
                <a:lnTo>
                  <a:pt x="883" y="318"/>
                </a:lnTo>
                <a:lnTo>
                  <a:pt x="881" y="316"/>
                </a:lnTo>
                <a:lnTo>
                  <a:pt x="877" y="315"/>
                </a:lnTo>
                <a:lnTo>
                  <a:pt x="870" y="313"/>
                </a:lnTo>
                <a:lnTo>
                  <a:pt x="861" y="311"/>
                </a:lnTo>
                <a:lnTo>
                  <a:pt x="854" y="307"/>
                </a:lnTo>
                <a:lnTo>
                  <a:pt x="854" y="307"/>
                </a:lnTo>
                <a:lnTo>
                  <a:pt x="850" y="304"/>
                </a:lnTo>
                <a:lnTo>
                  <a:pt x="848" y="298"/>
                </a:lnTo>
                <a:lnTo>
                  <a:pt x="850" y="293"/>
                </a:lnTo>
                <a:lnTo>
                  <a:pt x="854" y="289"/>
                </a:lnTo>
                <a:lnTo>
                  <a:pt x="854" y="289"/>
                </a:lnTo>
                <a:lnTo>
                  <a:pt x="859" y="289"/>
                </a:lnTo>
                <a:lnTo>
                  <a:pt x="865" y="289"/>
                </a:lnTo>
                <a:lnTo>
                  <a:pt x="876" y="293"/>
                </a:lnTo>
                <a:lnTo>
                  <a:pt x="876" y="293"/>
                </a:lnTo>
                <a:lnTo>
                  <a:pt x="892" y="300"/>
                </a:lnTo>
                <a:lnTo>
                  <a:pt x="910" y="307"/>
                </a:lnTo>
                <a:lnTo>
                  <a:pt x="919" y="307"/>
                </a:lnTo>
                <a:lnTo>
                  <a:pt x="928" y="307"/>
                </a:lnTo>
                <a:lnTo>
                  <a:pt x="935" y="306"/>
                </a:lnTo>
                <a:lnTo>
                  <a:pt x="944" y="302"/>
                </a:lnTo>
                <a:lnTo>
                  <a:pt x="944" y="302"/>
                </a:lnTo>
                <a:lnTo>
                  <a:pt x="950" y="297"/>
                </a:lnTo>
                <a:lnTo>
                  <a:pt x="955" y="289"/>
                </a:lnTo>
                <a:lnTo>
                  <a:pt x="961" y="280"/>
                </a:lnTo>
                <a:lnTo>
                  <a:pt x="964" y="273"/>
                </a:lnTo>
                <a:lnTo>
                  <a:pt x="964" y="266"/>
                </a:lnTo>
                <a:lnTo>
                  <a:pt x="963" y="259"/>
                </a:lnTo>
                <a:lnTo>
                  <a:pt x="957" y="251"/>
                </a:lnTo>
                <a:lnTo>
                  <a:pt x="948" y="248"/>
                </a:lnTo>
                <a:lnTo>
                  <a:pt x="948" y="248"/>
                </a:lnTo>
                <a:lnTo>
                  <a:pt x="937" y="246"/>
                </a:lnTo>
                <a:lnTo>
                  <a:pt x="926" y="242"/>
                </a:lnTo>
                <a:lnTo>
                  <a:pt x="926" y="242"/>
                </a:lnTo>
                <a:lnTo>
                  <a:pt x="908" y="237"/>
                </a:lnTo>
                <a:lnTo>
                  <a:pt x="899" y="233"/>
                </a:lnTo>
                <a:lnTo>
                  <a:pt x="890" y="228"/>
                </a:lnTo>
                <a:lnTo>
                  <a:pt x="890" y="228"/>
                </a:lnTo>
                <a:lnTo>
                  <a:pt x="879" y="221"/>
                </a:lnTo>
                <a:lnTo>
                  <a:pt x="872" y="215"/>
                </a:lnTo>
                <a:lnTo>
                  <a:pt x="867" y="212"/>
                </a:lnTo>
                <a:lnTo>
                  <a:pt x="867" y="212"/>
                </a:lnTo>
                <a:lnTo>
                  <a:pt x="854" y="206"/>
                </a:lnTo>
                <a:lnTo>
                  <a:pt x="843" y="201"/>
                </a:lnTo>
                <a:lnTo>
                  <a:pt x="843" y="201"/>
                </a:lnTo>
                <a:lnTo>
                  <a:pt x="838" y="199"/>
                </a:lnTo>
                <a:lnTo>
                  <a:pt x="830" y="197"/>
                </a:lnTo>
                <a:lnTo>
                  <a:pt x="830" y="197"/>
                </a:lnTo>
                <a:lnTo>
                  <a:pt x="821" y="197"/>
                </a:lnTo>
                <a:lnTo>
                  <a:pt x="812" y="199"/>
                </a:lnTo>
                <a:lnTo>
                  <a:pt x="812" y="199"/>
                </a:lnTo>
                <a:lnTo>
                  <a:pt x="803" y="199"/>
                </a:lnTo>
                <a:lnTo>
                  <a:pt x="800" y="197"/>
                </a:lnTo>
                <a:lnTo>
                  <a:pt x="798" y="192"/>
                </a:lnTo>
                <a:lnTo>
                  <a:pt x="798" y="192"/>
                </a:lnTo>
                <a:lnTo>
                  <a:pt x="798" y="190"/>
                </a:lnTo>
                <a:lnTo>
                  <a:pt x="800" y="188"/>
                </a:lnTo>
                <a:lnTo>
                  <a:pt x="803" y="184"/>
                </a:lnTo>
                <a:lnTo>
                  <a:pt x="807" y="181"/>
                </a:lnTo>
                <a:lnTo>
                  <a:pt x="809" y="179"/>
                </a:lnTo>
                <a:lnTo>
                  <a:pt x="809" y="175"/>
                </a:lnTo>
                <a:lnTo>
                  <a:pt x="809" y="175"/>
                </a:lnTo>
                <a:lnTo>
                  <a:pt x="807" y="172"/>
                </a:lnTo>
                <a:lnTo>
                  <a:pt x="805" y="170"/>
                </a:lnTo>
                <a:lnTo>
                  <a:pt x="801" y="170"/>
                </a:lnTo>
                <a:lnTo>
                  <a:pt x="791" y="175"/>
                </a:lnTo>
                <a:lnTo>
                  <a:pt x="791" y="175"/>
                </a:lnTo>
                <a:lnTo>
                  <a:pt x="785" y="177"/>
                </a:lnTo>
                <a:lnTo>
                  <a:pt x="780" y="177"/>
                </a:lnTo>
                <a:lnTo>
                  <a:pt x="778" y="175"/>
                </a:lnTo>
                <a:lnTo>
                  <a:pt x="778" y="172"/>
                </a:lnTo>
                <a:lnTo>
                  <a:pt x="776" y="165"/>
                </a:lnTo>
                <a:lnTo>
                  <a:pt x="774" y="163"/>
                </a:lnTo>
                <a:lnTo>
                  <a:pt x="771" y="161"/>
                </a:lnTo>
                <a:lnTo>
                  <a:pt x="771" y="161"/>
                </a:lnTo>
                <a:lnTo>
                  <a:pt x="767" y="163"/>
                </a:lnTo>
                <a:lnTo>
                  <a:pt x="767" y="165"/>
                </a:lnTo>
                <a:lnTo>
                  <a:pt x="765" y="168"/>
                </a:lnTo>
                <a:lnTo>
                  <a:pt x="765" y="174"/>
                </a:lnTo>
                <a:lnTo>
                  <a:pt x="763" y="175"/>
                </a:lnTo>
                <a:lnTo>
                  <a:pt x="762" y="177"/>
                </a:lnTo>
                <a:lnTo>
                  <a:pt x="762" y="177"/>
                </a:lnTo>
                <a:lnTo>
                  <a:pt x="758" y="177"/>
                </a:lnTo>
                <a:lnTo>
                  <a:pt x="756" y="177"/>
                </a:lnTo>
                <a:lnTo>
                  <a:pt x="754" y="172"/>
                </a:lnTo>
                <a:lnTo>
                  <a:pt x="753" y="170"/>
                </a:lnTo>
                <a:lnTo>
                  <a:pt x="751" y="170"/>
                </a:lnTo>
                <a:lnTo>
                  <a:pt x="749" y="170"/>
                </a:lnTo>
                <a:lnTo>
                  <a:pt x="747" y="174"/>
                </a:lnTo>
                <a:lnTo>
                  <a:pt x="747" y="174"/>
                </a:lnTo>
                <a:lnTo>
                  <a:pt x="745" y="177"/>
                </a:lnTo>
                <a:lnTo>
                  <a:pt x="745" y="181"/>
                </a:lnTo>
                <a:lnTo>
                  <a:pt x="745" y="184"/>
                </a:lnTo>
                <a:lnTo>
                  <a:pt x="745" y="188"/>
                </a:lnTo>
                <a:lnTo>
                  <a:pt x="745" y="188"/>
                </a:lnTo>
                <a:lnTo>
                  <a:pt x="742" y="190"/>
                </a:lnTo>
                <a:lnTo>
                  <a:pt x="738" y="192"/>
                </a:lnTo>
                <a:lnTo>
                  <a:pt x="734" y="192"/>
                </a:lnTo>
                <a:lnTo>
                  <a:pt x="731" y="190"/>
                </a:lnTo>
                <a:lnTo>
                  <a:pt x="731" y="190"/>
                </a:lnTo>
                <a:lnTo>
                  <a:pt x="731" y="186"/>
                </a:lnTo>
                <a:lnTo>
                  <a:pt x="731" y="183"/>
                </a:lnTo>
                <a:lnTo>
                  <a:pt x="733" y="172"/>
                </a:lnTo>
                <a:lnTo>
                  <a:pt x="733" y="168"/>
                </a:lnTo>
                <a:lnTo>
                  <a:pt x="731" y="165"/>
                </a:lnTo>
                <a:lnTo>
                  <a:pt x="727" y="163"/>
                </a:lnTo>
                <a:lnTo>
                  <a:pt x="722" y="165"/>
                </a:lnTo>
                <a:lnTo>
                  <a:pt x="722" y="165"/>
                </a:lnTo>
                <a:lnTo>
                  <a:pt x="718" y="166"/>
                </a:lnTo>
                <a:lnTo>
                  <a:pt x="716" y="172"/>
                </a:lnTo>
                <a:lnTo>
                  <a:pt x="715" y="175"/>
                </a:lnTo>
                <a:lnTo>
                  <a:pt x="711" y="179"/>
                </a:lnTo>
                <a:lnTo>
                  <a:pt x="711" y="179"/>
                </a:lnTo>
                <a:lnTo>
                  <a:pt x="707" y="181"/>
                </a:lnTo>
                <a:lnTo>
                  <a:pt x="702" y="179"/>
                </a:lnTo>
                <a:lnTo>
                  <a:pt x="695" y="177"/>
                </a:lnTo>
                <a:lnTo>
                  <a:pt x="695" y="177"/>
                </a:lnTo>
                <a:lnTo>
                  <a:pt x="689" y="177"/>
                </a:lnTo>
                <a:lnTo>
                  <a:pt x="684" y="179"/>
                </a:lnTo>
                <a:lnTo>
                  <a:pt x="682" y="183"/>
                </a:lnTo>
                <a:lnTo>
                  <a:pt x="680" y="188"/>
                </a:lnTo>
                <a:lnTo>
                  <a:pt x="675" y="197"/>
                </a:lnTo>
                <a:lnTo>
                  <a:pt x="671" y="201"/>
                </a:lnTo>
                <a:lnTo>
                  <a:pt x="666" y="204"/>
                </a:lnTo>
                <a:lnTo>
                  <a:pt x="666" y="204"/>
                </a:lnTo>
                <a:lnTo>
                  <a:pt x="655" y="206"/>
                </a:lnTo>
                <a:lnTo>
                  <a:pt x="640" y="208"/>
                </a:lnTo>
                <a:lnTo>
                  <a:pt x="635" y="210"/>
                </a:lnTo>
                <a:lnTo>
                  <a:pt x="629" y="212"/>
                </a:lnTo>
                <a:lnTo>
                  <a:pt x="626" y="217"/>
                </a:lnTo>
                <a:lnTo>
                  <a:pt x="622" y="222"/>
                </a:lnTo>
                <a:lnTo>
                  <a:pt x="622" y="222"/>
                </a:lnTo>
                <a:lnTo>
                  <a:pt x="622" y="231"/>
                </a:lnTo>
                <a:lnTo>
                  <a:pt x="620" y="237"/>
                </a:lnTo>
                <a:lnTo>
                  <a:pt x="619" y="241"/>
                </a:lnTo>
                <a:lnTo>
                  <a:pt x="619" y="241"/>
                </a:lnTo>
                <a:lnTo>
                  <a:pt x="615" y="242"/>
                </a:lnTo>
                <a:lnTo>
                  <a:pt x="610" y="242"/>
                </a:lnTo>
                <a:lnTo>
                  <a:pt x="601" y="244"/>
                </a:lnTo>
                <a:lnTo>
                  <a:pt x="601" y="244"/>
                </a:lnTo>
                <a:lnTo>
                  <a:pt x="601" y="248"/>
                </a:lnTo>
                <a:lnTo>
                  <a:pt x="601" y="250"/>
                </a:lnTo>
                <a:lnTo>
                  <a:pt x="604" y="253"/>
                </a:lnTo>
                <a:lnTo>
                  <a:pt x="606" y="255"/>
                </a:lnTo>
                <a:lnTo>
                  <a:pt x="606" y="255"/>
                </a:lnTo>
                <a:lnTo>
                  <a:pt x="608" y="259"/>
                </a:lnTo>
                <a:lnTo>
                  <a:pt x="606" y="262"/>
                </a:lnTo>
                <a:lnTo>
                  <a:pt x="606" y="262"/>
                </a:lnTo>
                <a:lnTo>
                  <a:pt x="604" y="264"/>
                </a:lnTo>
                <a:lnTo>
                  <a:pt x="599" y="264"/>
                </a:lnTo>
                <a:lnTo>
                  <a:pt x="591" y="264"/>
                </a:lnTo>
                <a:lnTo>
                  <a:pt x="591" y="264"/>
                </a:lnTo>
                <a:lnTo>
                  <a:pt x="590" y="268"/>
                </a:lnTo>
                <a:lnTo>
                  <a:pt x="590" y="271"/>
                </a:lnTo>
                <a:lnTo>
                  <a:pt x="591" y="275"/>
                </a:lnTo>
                <a:lnTo>
                  <a:pt x="591" y="278"/>
                </a:lnTo>
                <a:lnTo>
                  <a:pt x="591" y="278"/>
                </a:lnTo>
                <a:lnTo>
                  <a:pt x="591" y="282"/>
                </a:lnTo>
                <a:lnTo>
                  <a:pt x="590" y="284"/>
                </a:lnTo>
                <a:lnTo>
                  <a:pt x="586" y="286"/>
                </a:lnTo>
                <a:lnTo>
                  <a:pt x="584" y="286"/>
                </a:lnTo>
                <a:lnTo>
                  <a:pt x="575" y="282"/>
                </a:lnTo>
                <a:lnTo>
                  <a:pt x="568" y="280"/>
                </a:lnTo>
                <a:lnTo>
                  <a:pt x="568" y="280"/>
                </a:lnTo>
                <a:lnTo>
                  <a:pt x="563" y="282"/>
                </a:lnTo>
                <a:lnTo>
                  <a:pt x="561" y="286"/>
                </a:lnTo>
                <a:lnTo>
                  <a:pt x="563" y="289"/>
                </a:lnTo>
                <a:lnTo>
                  <a:pt x="564" y="295"/>
                </a:lnTo>
                <a:lnTo>
                  <a:pt x="572" y="304"/>
                </a:lnTo>
                <a:lnTo>
                  <a:pt x="573" y="309"/>
                </a:lnTo>
                <a:lnTo>
                  <a:pt x="573" y="311"/>
                </a:lnTo>
                <a:lnTo>
                  <a:pt x="573" y="311"/>
                </a:lnTo>
                <a:lnTo>
                  <a:pt x="568" y="313"/>
                </a:lnTo>
                <a:lnTo>
                  <a:pt x="564" y="313"/>
                </a:lnTo>
                <a:lnTo>
                  <a:pt x="557" y="311"/>
                </a:lnTo>
                <a:lnTo>
                  <a:pt x="553" y="309"/>
                </a:lnTo>
                <a:lnTo>
                  <a:pt x="548" y="309"/>
                </a:lnTo>
                <a:lnTo>
                  <a:pt x="544" y="311"/>
                </a:lnTo>
                <a:lnTo>
                  <a:pt x="541" y="315"/>
                </a:lnTo>
                <a:lnTo>
                  <a:pt x="541" y="315"/>
                </a:lnTo>
                <a:lnTo>
                  <a:pt x="537" y="322"/>
                </a:lnTo>
                <a:lnTo>
                  <a:pt x="534" y="329"/>
                </a:lnTo>
                <a:lnTo>
                  <a:pt x="530" y="336"/>
                </a:lnTo>
                <a:lnTo>
                  <a:pt x="525" y="342"/>
                </a:lnTo>
                <a:lnTo>
                  <a:pt x="525" y="342"/>
                </a:lnTo>
                <a:lnTo>
                  <a:pt x="519" y="345"/>
                </a:lnTo>
                <a:lnTo>
                  <a:pt x="514" y="349"/>
                </a:lnTo>
                <a:lnTo>
                  <a:pt x="512" y="351"/>
                </a:lnTo>
                <a:lnTo>
                  <a:pt x="512" y="353"/>
                </a:lnTo>
                <a:lnTo>
                  <a:pt x="515" y="354"/>
                </a:lnTo>
                <a:lnTo>
                  <a:pt x="519" y="356"/>
                </a:lnTo>
                <a:lnTo>
                  <a:pt x="519" y="356"/>
                </a:lnTo>
                <a:lnTo>
                  <a:pt x="526" y="362"/>
                </a:lnTo>
                <a:lnTo>
                  <a:pt x="526" y="364"/>
                </a:lnTo>
                <a:lnTo>
                  <a:pt x="523" y="367"/>
                </a:lnTo>
                <a:lnTo>
                  <a:pt x="523" y="367"/>
                </a:lnTo>
                <a:lnTo>
                  <a:pt x="517" y="367"/>
                </a:lnTo>
                <a:lnTo>
                  <a:pt x="510" y="365"/>
                </a:lnTo>
                <a:lnTo>
                  <a:pt x="499" y="362"/>
                </a:lnTo>
                <a:lnTo>
                  <a:pt x="499" y="362"/>
                </a:lnTo>
                <a:lnTo>
                  <a:pt x="488" y="360"/>
                </a:lnTo>
                <a:lnTo>
                  <a:pt x="485" y="362"/>
                </a:lnTo>
                <a:lnTo>
                  <a:pt x="481" y="365"/>
                </a:lnTo>
                <a:lnTo>
                  <a:pt x="481" y="365"/>
                </a:lnTo>
                <a:lnTo>
                  <a:pt x="479" y="369"/>
                </a:lnTo>
                <a:lnTo>
                  <a:pt x="481" y="373"/>
                </a:lnTo>
                <a:lnTo>
                  <a:pt x="483" y="376"/>
                </a:lnTo>
                <a:lnTo>
                  <a:pt x="483" y="380"/>
                </a:lnTo>
                <a:lnTo>
                  <a:pt x="483" y="380"/>
                </a:lnTo>
                <a:lnTo>
                  <a:pt x="481" y="383"/>
                </a:lnTo>
                <a:lnTo>
                  <a:pt x="477" y="385"/>
                </a:lnTo>
                <a:lnTo>
                  <a:pt x="468" y="387"/>
                </a:lnTo>
                <a:lnTo>
                  <a:pt x="458" y="387"/>
                </a:lnTo>
                <a:lnTo>
                  <a:pt x="454" y="391"/>
                </a:lnTo>
                <a:lnTo>
                  <a:pt x="452" y="394"/>
                </a:lnTo>
                <a:lnTo>
                  <a:pt x="452" y="394"/>
                </a:lnTo>
                <a:lnTo>
                  <a:pt x="450" y="398"/>
                </a:lnTo>
                <a:lnTo>
                  <a:pt x="452" y="403"/>
                </a:lnTo>
                <a:lnTo>
                  <a:pt x="452" y="407"/>
                </a:lnTo>
                <a:lnTo>
                  <a:pt x="452" y="411"/>
                </a:lnTo>
                <a:lnTo>
                  <a:pt x="452" y="411"/>
                </a:lnTo>
                <a:lnTo>
                  <a:pt x="448" y="412"/>
                </a:lnTo>
                <a:lnTo>
                  <a:pt x="447" y="414"/>
                </a:lnTo>
                <a:lnTo>
                  <a:pt x="441" y="416"/>
                </a:lnTo>
                <a:lnTo>
                  <a:pt x="429" y="416"/>
                </a:lnTo>
                <a:lnTo>
                  <a:pt x="429" y="416"/>
                </a:lnTo>
                <a:lnTo>
                  <a:pt x="423" y="416"/>
                </a:lnTo>
                <a:lnTo>
                  <a:pt x="421" y="418"/>
                </a:lnTo>
                <a:lnTo>
                  <a:pt x="425" y="423"/>
                </a:lnTo>
                <a:lnTo>
                  <a:pt x="425" y="423"/>
                </a:lnTo>
                <a:lnTo>
                  <a:pt x="425" y="425"/>
                </a:lnTo>
                <a:lnTo>
                  <a:pt x="427" y="427"/>
                </a:lnTo>
                <a:lnTo>
                  <a:pt x="427" y="429"/>
                </a:lnTo>
                <a:lnTo>
                  <a:pt x="427" y="429"/>
                </a:lnTo>
                <a:lnTo>
                  <a:pt x="427" y="430"/>
                </a:lnTo>
                <a:lnTo>
                  <a:pt x="425" y="430"/>
                </a:lnTo>
                <a:lnTo>
                  <a:pt x="423" y="432"/>
                </a:lnTo>
                <a:lnTo>
                  <a:pt x="423" y="432"/>
                </a:lnTo>
                <a:lnTo>
                  <a:pt x="421" y="434"/>
                </a:lnTo>
                <a:lnTo>
                  <a:pt x="420" y="436"/>
                </a:lnTo>
                <a:lnTo>
                  <a:pt x="421" y="438"/>
                </a:lnTo>
                <a:lnTo>
                  <a:pt x="421" y="438"/>
                </a:lnTo>
                <a:lnTo>
                  <a:pt x="421" y="440"/>
                </a:lnTo>
                <a:lnTo>
                  <a:pt x="425" y="441"/>
                </a:lnTo>
                <a:lnTo>
                  <a:pt x="429" y="443"/>
                </a:lnTo>
                <a:lnTo>
                  <a:pt x="429" y="443"/>
                </a:lnTo>
                <a:lnTo>
                  <a:pt x="430" y="447"/>
                </a:lnTo>
                <a:lnTo>
                  <a:pt x="429" y="449"/>
                </a:lnTo>
                <a:lnTo>
                  <a:pt x="425" y="454"/>
                </a:lnTo>
                <a:lnTo>
                  <a:pt x="425" y="454"/>
                </a:lnTo>
                <a:lnTo>
                  <a:pt x="423" y="458"/>
                </a:lnTo>
                <a:lnTo>
                  <a:pt x="423" y="459"/>
                </a:lnTo>
                <a:lnTo>
                  <a:pt x="427" y="461"/>
                </a:lnTo>
                <a:lnTo>
                  <a:pt x="434" y="461"/>
                </a:lnTo>
                <a:lnTo>
                  <a:pt x="439" y="463"/>
                </a:lnTo>
                <a:lnTo>
                  <a:pt x="439" y="463"/>
                </a:lnTo>
                <a:lnTo>
                  <a:pt x="441" y="467"/>
                </a:lnTo>
                <a:lnTo>
                  <a:pt x="441" y="470"/>
                </a:lnTo>
                <a:lnTo>
                  <a:pt x="438" y="474"/>
                </a:lnTo>
                <a:lnTo>
                  <a:pt x="434" y="476"/>
                </a:lnTo>
                <a:lnTo>
                  <a:pt x="427" y="479"/>
                </a:lnTo>
                <a:lnTo>
                  <a:pt x="425" y="483"/>
                </a:lnTo>
                <a:lnTo>
                  <a:pt x="427" y="485"/>
                </a:lnTo>
                <a:lnTo>
                  <a:pt x="427" y="485"/>
                </a:lnTo>
                <a:lnTo>
                  <a:pt x="429" y="487"/>
                </a:lnTo>
                <a:lnTo>
                  <a:pt x="430" y="488"/>
                </a:lnTo>
                <a:lnTo>
                  <a:pt x="438" y="487"/>
                </a:lnTo>
                <a:lnTo>
                  <a:pt x="439" y="487"/>
                </a:lnTo>
                <a:lnTo>
                  <a:pt x="441" y="488"/>
                </a:lnTo>
                <a:lnTo>
                  <a:pt x="441" y="492"/>
                </a:lnTo>
                <a:lnTo>
                  <a:pt x="438" y="496"/>
                </a:lnTo>
                <a:lnTo>
                  <a:pt x="438" y="496"/>
                </a:lnTo>
                <a:lnTo>
                  <a:pt x="434" y="501"/>
                </a:lnTo>
                <a:lnTo>
                  <a:pt x="432" y="503"/>
                </a:lnTo>
                <a:lnTo>
                  <a:pt x="432" y="506"/>
                </a:lnTo>
                <a:lnTo>
                  <a:pt x="432" y="506"/>
                </a:lnTo>
                <a:lnTo>
                  <a:pt x="434" y="510"/>
                </a:lnTo>
                <a:lnTo>
                  <a:pt x="436" y="510"/>
                </a:lnTo>
                <a:lnTo>
                  <a:pt x="439" y="510"/>
                </a:lnTo>
                <a:lnTo>
                  <a:pt x="443" y="510"/>
                </a:lnTo>
                <a:lnTo>
                  <a:pt x="443" y="510"/>
                </a:lnTo>
                <a:lnTo>
                  <a:pt x="445" y="510"/>
                </a:lnTo>
                <a:lnTo>
                  <a:pt x="447" y="514"/>
                </a:lnTo>
                <a:lnTo>
                  <a:pt x="448" y="519"/>
                </a:lnTo>
                <a:lnTo>
                  <a:pt x="450" y="523"/>
                </a:lnTo>
                <a:lnTo>
                  <a:pt x="452" y="525"/>
                </a:lnTo>
                <a:lnTo>
                  <a:pt x="456" y="525"/>
                </a:lnTo>
                <a:lnTo>
                  <a:pt x="456" y="525"/>
                </a:lnTo>
                <a:lnTo>
                  <a:pt x="459" y="523"/>
                </a:lnTo>
                <a:lnTo>
                  <a:pt x="463" y="521"/>
                </a:lnTo>
                <a:lnTo>
                  <a:pt x="465" y="516"/>
                </a:lnTo>
                <a:lnTo>
                  <a:pt x="468" y="512"/>
                </a:lnTo>
                <a:lnTo>
                  <a:pt x="472" y="510"/>
                </a:lnTo>
                <a:lnTo>
                  <a:pt x="476" y="510"/>
                </a:lnTo>
                <a:lnTo>
                  <a:pt x="476" y="510"/>
                </a:lnTo>
                <a:lnTo>
                  <a:pt x="479" y="510"/>
                </a:lnTo>
                <a:lnTo>
                  <a:pt x="483" y="510"/>
                </a:lnTo>
                <a:lnTo>
                  <a:pt x="485" y="510"/>
                </a:lnTo>
                <a:lnTo>
                  <a:pt x="485" y="510"/>
                </a:lnTo>
                <a:lnTo>
                  <a:pt x="486" y="506"/>
                </a:lnTo>
                <a:lnTo>
                  <a:pt x="488" y="503"/>
                </a:lnTo>
                <a:lnTo>
                  <a:pt x="490" y="499"/>
                </a:lnTo>
                <a:lnTo>
                  <a:pt x="494" y="497"/>
                </a:lnTo>
                <a:lnTo>
                  <a:pt x="494" y="497"/>
                </a:lnTo>
                <a:lnTo>
                  <a:pt x="497" y="496"/>
                </a:lnTo>
                <a:lnTo>
                  <a:pt x="501" y="497"/>
                </a:lnTo>
                <a:lnTo>
                  <a:pt x="505" y="499"/>
                </a:lnTo>
                <a:lnTo>
                  <a:pt x="510" y="499"/>
                </a:lnTo>
                <a:lnTo>
                  <a:pt x="510" y="499"/>
                </a:lnTo>
                <a:lnTo>
                  <a:pt x="517" y="497"/>
                </a:lnTo>
                <a:lnTo>
                  <a:pt x="521" y="497"/>
                </a:lnTo>
                <a:lnTo>
                  <a:pt x="523" y="503"/>
                </a:lnTo>
                <a:lnTo>
                  <a:pt x="523" y="503"/>
                </a:lnTo>
                <a:lnTo>
                  <a:pt x="523" y="508"/>
                </a:lnTo>
                <a:lnTo>
                  <a:pt x="519" y="516"/>
                </a:lnTo>
                <a:lnTo>
                  <a:pt x="517" y="521"/>
                </a:lnTo>
                <a:lnTo>
                  <a:pt x="519" y="525"/>
                </a:lnTo>
                <a:lnTo>
                  <a:pt x="521" y="528"/>
                </a:lnTo>
                <a:lnTo>
                  <a:pt x="521" y="528"/>
                </a:lnTo>
                <a:lnTo>
                  <a:pt x="526" y="534"/>
                </a:lnTo>
                <a:lnTo>
                  <a:pt x="534" y="537"/>
                </a:lnTo>
                <a:lnTo>
                  <a:pt x="543" y="539"/>
                </a:lnTo>
                <a:lnTo>
                  <a:pt x="550" y="544"/>
                </a:lnTo>
                <a:lnTo>
                  <a:pt x="550" y="544"/>
                </a:lnTo>
                <a:lnTo>
                  <a:pt x="553" y="550"/>
                </a:lnTo>
                <a:lnTo>
                  <a:pt x="553" y="552"/>
                </a:lnTo>
                <a:lnTo>
                  <a:pt x="552" y="552"/>
                </a:lnTo>
                <a:lnTo>
                  <a:pt x="548" y="555"/>
                </a:lnTo>
                <a:lnTo>
                  <a:pt x="546" y="559"/>
                </a:lnTo>
                <a:lnTo>
                  <a:pt x="546" y="561"/>
                </a:lnTo>
                <a:lnTo>
                  <a:pt x="546" y="561"/>
                </a:lnTo>
                <a:lnTo>
                  <a:pt x="546" y="566"/>
                </a:lnTo>
                <a:lnTo>
                  <a:pt x="548" y="572"/>
                </a:lnTo>
                <a:lnTo>
                  <a:pt x="550" y="573"/>
                </a:lnTo>
                <a:lnTo>
                  <a:pt x="553" y="577"/>
                </a:lnTo>
                <a:lnTo>
                  <a:pt x="557" y="577"/>
                </a:lnTo>
                <a:lnTo>
                  <a:pt x="561" y="577"/>
                </a:lnTo>
                <a:lnTo>
                  <a:pt x="564" y="573"/>
                </a:lnTo>
                <a:lnTo>
                  <a:pt x="568" y="570"/>
                </a:lnTo>
                <a:lnTo>
                  <a:pt x="568" y="570"/>
                </a:lnTo>
                <a:lnTo>
                  <a:pt x="573" y="555"/>
                </a:lnTo>
                <a:lnTo>
                  <a:pt x="575" y="554"/>
                </a:lnTo>
                <a:lnTo>
                  <a:pt x="577" y="554"/>
                </a:lnTo>
                <a:lnTo>
                  <a:pt x="586" y="554"/>
                </a:lnTo>
                <a:lnTo>
                  <a:pt x="586" y="554"/>
                </a:lnTo>
                <a:lnTo>
                  <a:pt x="595" y="554"/>
                </a:lnTo>
                <a:lnTo>
                  <a:pt x="599" y="554"/>
                </a:lnTo>
                <a:lnTo>
                  <a:pt x="601" y="552"/>
                </a:lnTo>
                <a:lnTo>
                  <a:pt x="601" y="546"/>
                </a:lnTo>
                <a:lnTo>
                  <a:pt x="601" y="537"/>
                </a:lnTo>
                <a:lnTo>
                  <a:pt x="601" y="537"/>
                </a:lnTo>
                <a:lnTo>
                  <a:pt x="597" y="528"/>
                </a:lnTo>
                <a:lnTo>
                  <a:pt x="595" y="519"/>
                </a:lnTo>
                <a:lnTo>
                  <a:pt x="595" y="516"/>
                </a:lnTo>
                <a:lnTo>
                  <a:pt x="597" y="512"/>
                </a:lnTo>
                <a:lnTo>
                  <a:pt x="599" y="508"/>
                </a:lnTo>
                <a:lnTo>
                  <a:pt x="602" y="506"/>
                </a:lnTo>
                <a:lnTo>
                  <a:pt x="602" y="506"/>
                </a:lnTo>
                <a:lnTo>
                  <a:pt x="617" y="501"/>
                </a:lnTo>
                <a:lnTo>
                  <a:pt x="622" y="497"/>
                </a:lnTo>
                <a:lnTo>
                  <a:pt x="628" y="492"/>
                </a:lnTo>
                <a:lnTo>
                  <a:pt x="628" y="492"/>
                </a:lnTo>
                <a:lnTo>
                  <a:pt x="629" y="485"/>
                </a:lnTo>
                <a:lnTo>
                  <a:pt x="629" y="478"/>
                </a:lnTo>
                <a:lnTo>
                  <a:pt x="626" y="470"/>
                </a:lnTo>
                <a:lnTo>
                  <a:pt x="622" y="463"/>
                </a:lnTo>
                <a:lnTo>
                  <a:pt x="622" y="463"/>
                </a:lnTo>
                <a:lnTo>
                  <a:pt x="613" y="452"/>
                </a:lnTo>
                <a:lnTo>
                  <a:pt x="610" y="447"/>
                </a:lnTo>
                <a:lnTo>
                  <a:pt x="608" y="440"/>
                </a:lnTo>
                <a:lnTo>
                  <a:pt x="608" y="440"/>
                </a:lnTo>
                <a:lnTo>
                  <a:pt x="610" y="434"/>
                </a:lnTo>
                <a:lnTo>
                  <a:pt x="611" y="429"/>
                </a:lnTo>
                <a:lnTo>
                  <a:pt x="615" y="421"/>
                </a:lnTo>
                <a:lnTo>
                  <a:pt x="617" y="416"/>
                </a:lnTo>
                <a:lnTo>
                  <a:pt x="617" y="416"/>
                </a:lnTo>
                <a:lnTo>
                  <a:pt x="615" y="403"/>
                </a:lnTo>
                <a:lnTo>
                  <a:pt x="615" y="398"/>
                </a:lnTo>
                <a:lnTo>
                  <a:pt x="619" y="392"/>
                </a:lnTo>
                <a:lnTo>
                  <a:pt x="619" y="392"/>
                </a:lnTo>
                <a:lnTo>
                  <a:pt x="622" y="389"/>
                </a:lnTo>
                <a:lnTo>
                  <a:pt x="626" y="387"/>
                </a:lnTo>
                <a:lnTo>
                  <a:pt x="629" y="385"/>
                </a:lnTo>
                <a:lnTo>
                  <a:pt x="631" y="380"/>
                </a:lnTo>
                <a:lnTo>
                  <a:pt x="631" y="380"/>
                </a:lnTo>
                <a:lnTo>
                  <a:pt x="633" y="373"/>
                </a:lnTo>
                <a:lnTo>
                  <a:pt x="635" y="369"/>
                </a:lnTo>
                <a:lnTo>
                  <a:pt x="639" y="365"/>
                </a:lnTo>
                <a:lnTo>
                  <a:pt x="639" y="365"/>
                </a:lnTo>
                <a:lnTo>
                  <a:pt x="646" y="364"/>
                </a:lnTo>
                <a:lnTo>
                  <a:pt x="653" y="362"/>
                </a:lnTo>
                <a:lnTo>
                  <a:pt x="658" y="360"/>
                </a:lnTo>
                <a:lnTo>
                  <a:pt x="664" y="353"/>
                </a:lnTo>
                <a:lnTo>
                  <a:pt x="664" y="353"/>
                </a:lnTo>
                <a:lnTo>
                  <a:pt x="673" y="338"/>
                </a:lnTo>
                <a:lnTo>
                  <a:pt x="675" y="331"/>
                </a:lnTo>
                <a:lnTo>
                  <a:pt x="678" y="322"/>
                </a:lnTo>
                <a:lnTo>
                  <a:pt x="678" y="322"/>
                </a:lnTo>
                <a:lnTo>
                  <a:pt x="678" y="318"/>
                </a:lnTo>
                <a:lnTo>
                  <a:pt x="682" y="315"/>
                </a:lnTo>
                <a:lnTo>
                  <a:pt x="687" y="309"/>
                </a:lnTo>
                <a:lnTo>
                  <a:pt x="696" y="306"/>
                </a:lnTo>
                <a:lnTo>
                  <a:pt x="706" y="307"/>
                </a:lnTo>
                <a:lnTo>
                  <a:pt x="706" y="307"/>
                </a:lnTo>
                <a:lnTo>
                  <a:pt x="709" y="309"/>
                </a:lnTo>
                <a:lnTo>
                  <a:pt x="713" y="311"/>
                </a:lnTo>
                <a:lnTo>
                  <a:pt x="715" y="316"/>
                </a:lnTo>
                <a:lnTo>
                  <a:pt x="716" y="322"/>
                </a:lnTo>
                <a:lnTo>
                  <a:pt x="716" y="322"/>
                </a:lnTo>
                <a:lnTo>
                  <a:pt x="716" y="331"/>
                </a:lnTo>
                <a:lnTo>
                  <a:pt x="716" y="331"/>
                </a:lnTo>
                <a:lnTo>
                  <a:pt x="718" y="336"/>
                </a:lnTo>
                <a:lnTo>
                  <a:pt x="718" y="340"/>
                </a:lnTo>
                <a:lnTo>
                  <a:pt x="718" y="342"/>
                </a:lnTo>
                <a:lnTo>
                  <a:pt x="718" y="342"/>
                </a:lnTo>
                <a:lnTo>
                  <a:pt x="716" y="347"/>
                </a:lnTo>
                <a:lnTo>
                  <a:pt x="713" y="349"/>
                </a:lnTo>
                <a:lnTo>
                  <a:pt x="702" y="354"/>
                </a:lnTo>
                <a:lnTo>
                  <a:pt x="702" y="354"/>
                </a:lnTo>
                <a:lnTo>
                  <a:pt x="689" y="362"/>
                </a:lnTo>
                <a:lnTo>
                  <a:pt x="684" y="365"/>
                </a:lnTo>
                <a:lnTo>
                  <a:pt x="678" y="373"/>
                </a:lnTo>
                <a:lnTo>
                  <a:pt x="678" y="373"/>
                </a:lnTo>
                <a:lnTo>
                  <a:pt x="677" y="378"/>
                </a:lnTo>
                <a:lnTo>
                  <a:pt x="675" y="383"/>
                </a:lnTo>
                <a:lnTo>
                  <a:pt x="675" y="383"/>
                </a:lnTo>
                <a:lnTo>
                  <a:pt x="675" y="391"/>
                </a:lnTo>
                <a:lnTo>
                  <a:pt x="677" y="398"/>
                </a:lnTo>
                <a:lnTo>
                  <a:pt x="680" y="412"/>
                </a:lnTo>
                <a:lnTo>
                  <a:pt x="680" y="412"/>
                </a:lnTo>
                <a:lnTo>
                  <a:pt x="682" y="420"/>
                </a:lnTo>
                <a:lnTo>
                  <a:pt x="684" y="423"/>
                </a:lnTo>
                <a:lnTo>
                  <a:pt x="689" y="432"/>
                </a:lnTo>
                <a:lnTo>
                  <a:pt x="689" y="432"/>
                </a:lnTo>
                <a:lnTo>
                  <a:pt x="691" y="440"/>
                </a:lnTo>
                <a:lnTo>
                  <a:pt x="693" y="447"/>
                </a:lnTo>
                <a:lnTo>
                  <a:pt x="695" y="452"/>
                </a:lnTo>
                <a:lnTo>
                  <a:pt x="698" y="458"/>
                </a:lnTo>
                <a:lnTo>
                  <a:pt x="698" y="458"/>
                </a:lnTo>
                <a:lnTo>
                  <a:pt x="704" y="459"/>
                </a:lnTo>
                <a:lnTo>
                  <a:pt x="709" y="461"/>
                </a:lnTo>
                <a:lnTo>
                  <a:pt x="715" y="461"/>
                </a:lnTo>
                <a:lnTo>
                  <a:pt x="720" y="458"/>
                </a:lnTo>
                <a:lnTo>
                  <a:pt x="720" y="458"/>
                </a:lnTo>
                <a:lnTo>
                  <a:pt x="733" y="449"/>
                </a:lnTo>
                <a:lnTo>
                  <a:pt x="740" y="447"/>
                </a:lnTo>
                <a:lnTo>
                  <a:pt x="749" y="445"/>
                </a:lnTo>
                <a:lnTo>
                  <a:pt x="749" y="445"/>
                </a:lnTo>
                <a:lnTo>
                  <a:pt x="753" y="447"/>
                </a:lnTo>
                <a:lnTo>
                  <a:pt x="756" y="449"/>
                </a:lnTo>
                <a:lnTo>
                  <a:pt x="765" y="452"/>
                </a:lnTo>
                <a:lnTo>
                  <a:pt x="765" y="452"/>
                </a:lnTo>
                <a:lnTo>
                  <a:pt x="772" y="452"/>
                </a:lnTo>
                <a:lnTo>
                  <a:pt x="782" y="452"/>
                </a:lnTo>
                <a:lnTo>
                  <a:pt x="782" y="452"/>
                </a:lnTo>
                <a:lnTo>
                  <a:pt x="789" y="456"/>
                </a:lnTo>
                <a:lnTo>
                  <a:pt x="792" y="461"/>
                </a:lnTo>
                <a:lnTo>
                  <a:pt x="794" y="463"/>
                </a:lnTo>
                <a:lnTo>
                  <a:pt x="792" y="467"/>
                </a:lnTo>
                <a:lnTo>
                  <a:pt x="791" y="468"/>
                </a:lnTo>
                <a:lnTo>
                  <a:pt x="789" y="470"/>
                </a:lnTo>
                <a:lnTo>
                  <a:pt x="789" y="470"/>
                </a:lnTo>
                <a:lnTo>
                  <a:pt x="782" y="472"/>
                </a:lnTo>
                <a:lnTo>
                  <a:pt x="774" y="472"/>
                </a:lnTo>
                <a:lnTo>
                  <a:pt x="769" y="470"/>
                </a:lnTo>
                <a:lnTo>
                  <a:pt x="762" y="468"/>
                </a:lnTo>
                <a:lnTo>
                  <a:pt x="762" y="468"/>
                </a:lnTo>
                <a:lnTo>
                  <a:pt x="756" y="470"/>
                </a:lnTo>
                <a:lnTo>
                  <a:pt x="753" y="474"/>
                </a:lnTo>
                <a:lnTo>
                  <a:pt x="749" y="478"/>
                </a:lnTo>
                <a:lnTo>
                  <a:pt x="745" y="479"/>
                </a:lnTo>
                <a:lnTo>
                  <a:pt x="745" y="479"/>
                </a:lnTo>
                <a:lnTo>
                  <a:pt x="740" y="479"/>
                </a:lnTo>
                <a:lnTo>
                  <a:pt x="736" y="479"/>
                </a:lnTo>
                <a:lnTo>
                  <a:pt x="729" y="478"/>
                </a:lnTo>
                <a:lnTo>
                  <a:pt x="722" y="476"/>
                </a:lnTo>
                <a:lnTo>
                  <a:pt x="718" y="476"/>
                </a:lnTo>
                <a:lnTo>
                  <a:pt x="713" y="478"/>
                </a:lnTo>
                <a:lnTo>
                  <a:pt x="713" y="478"/>
                </a:lnTo>
                <a:lnTo>
                  <a:pt x="707" y="483"/>
                </a:lnTo>
                <a:lnTo>
                  <a:pt x="706" y="490"/>
                </a:lnTo>
                <a:lnTo>
                  <a:pt x="706" y="496"/>
                </a:lnTo>
                <a:lnTo>
                  <a:pt x="709" y="503"/>
                </a:lnTo>
                <a:lnTo>
                  <a:pt x="711" y="508"/>
                </a:lnTo>
                <a:lnTo>
                  <a:pt x="715" y="516"/>
                </a:lnTo>
                <a:lnTo>
                  <a:pt x="715" y="521"/>
                </a:lnTo>
                <a:lnTo>
                  <a:pt x="711" y="526"/>
                </a:lnTo>
                <a:lnTo>
                  <a:pt x="711" y="526"/>
                </a:lnTo>
                <a:lnTo>
                  <a:pt x="709" y="530"/>
                </a:lnTo>
                <a:lnTo>
                  <a:pt x="706" y="530"/>
                </a:lnTo>
                <a:lnTo>
                  <a:pt x="704" y="530"/>
                </a:lnTo>
                <a:lnTo>
                  <a:pt x="700" y="530"/>
                </a:lnTo>
                <a:lnTo>
                  <a:pt x="691" y="521"/>
                </a:lnTo>
                <a:lnTo>
                  <a:pt x="691" y="521"/>
                </a:lnTo>
                <a:lnTo>
                  <a:pt x="684" y="519"/>
                </a:lnTo>
                <a:lnTo>
                  <a:pt x="677" y="521"/>
                </a:lnTo>
                <a:lnTo>
                  <a:pt x="669" y="526"/>
                </a:lnTo>
                <a:lnTo>
                  <a:pt x="667" y="534"/>
                </a:lnTo>
                <a:lnTo>
                  <a:pt x="667" y="534"/>
                </a:lnTo>
                <a:lnTo>
                  <a:pt x="667" y="539"/>
                </a:lnTo>
                <a:lnTo>
                  <a:pt x="669" y="546"/>
                </a:lnTo>
                <a:lnTo>
                  <a:pt x="669" y="554"/>
                </a:lnTo>
                <a:lnTo>
                  <a:pt x="669" y="561"/>
                </a:lnTo>
                <a:lnTo>
                  <a:pt x="669" y="561"/>
                </a:lnTo>
                <a:lnTo>
                  <a:pt x="666" y="566"/>
                </a:lnTo>
                <a:lnTo>
                  <a:pt x="662" y="572"/>
                </a:lnTo>
                <a:lnTo>
                  <a:pt x="662" y="572"/>
                </a:lnTo>
                <a:lnTo>
                  <a:pt x="662" y="573"/>
                </a:lnTo>
                <a:lnTo>
                  <a:pt x="664" y="577"/>
                </a:lnTo>
                <a:lnTo>
                  <a:pt x="664" y="581"/>
                </a:lnTo>
                <a:lnTo>
                  <a:pt x="664" y="581"/>
                </a:lnTo>
                <a:lnTo>
                  <a:pt x="662" y="584"/>
                </a:lnTo>
                <a:lnTo>
                  <a:pt x="658" y="586"/>
                </a:lnTo>
                <a:lnTo>
                  <a:pt x="655" y="586"/>
                </a:lnTo>
                <a:lnTo>
                  <a:pt x="651" y="586"/>
                </a:lnTo>
                <a:lnTo>
                  <a:pt x="651" y="586"/>
                </a:lnTo>
                <a:lnTo>
                  <a:pt x="648" y="590"/>
                </a:lnTo>
                <a:lnTo>
                  <a:pt x="646" y="592"/>
                </a:lnTo>
                <a:lnTo>
                  <a:pt x="644" y="595"/>
                </a:lnTo>
                <a:lnTo>
                  <a:pt x="642" y="601"/>
                </a:lnTo>
                <a:lnTo>
                  <a:pt x="642" y="601"/>
                </a:lnTo>
                <a:lnTo>
                  <a:pt x="635" y="606"/>
                </a:lnTo>
                <a:lnTo>
                  <a:pt x="628" y="608"/>
                </a:lnTo>
                <a:lnTo>
                  <a:pt x="619" y="608"/>
                </a:lnTo>
                <a:lnTo>
                  <a:pt x="611" y="608"/>
                </a:lnTo>
                <a:lnTo>
                  <a:pt x="611" y="608"/>
                </a:lnTo>
                <a:lnTo>
                  <a:pt x="601" y="608"/>
                </a:lnTo>
                <a:lnTo>
                  <a:pt x="591" y="610"/>
                </a:lnTo>
                <a:lnTo>
                  <a:pt x="573" y="617"/>
                </a:lnTo>
                <a:lnTo>
                  <a:pt x="573" y="617"/>
                </a:lnTo>
                <a:lnTo>
                  <a:pt x="568" y="619"/>
                </a:lnTo>
                <a:lnTo>
                  <a:pt x="564" y="619"/>
                </a:lnTo>
                <a:lnTo>
                  <a:pt x="555" y="617"/>
                </a:lnTo>
                <a:lnTo>
                  <a:pt x="548" y="613"/>
                </a:lnTo>
                <a:lnTo>
                  <a:pt x="541" y="610"/>
                </a:lnTo>
                <a:lnTo>
                  <a:pt x="541" y="610"/>
                </a:lnTo>
                <a:lnTo>
                  <a:pt x="534" y="610"/>
                </a:lnTo>
                <a:lnTo>
                  <a:pt x="532" y="611"/>
                </a:lnTo>
                <a:lnTo>
                  <a:pt x="530" y="615"/>
                </a:lnTo>
                <a:lnTo>
                  <a:pt x="526" y="619"/>
                </a:lnTo>
                <a:lnTo>
                  <a:pt x="526" y="619"/>
                </a:lnTo>
                <a:lnTo>
                  <a:pt x="523" y="620"/>
                </a:lnTo>
                <a:lnTo>
                  <a:pt x="519" y="620"/>
                </a:lnTo>
                <a:lnTo>
                  <a:pt x="512" y="617"/>
                </a:lnTo>
                <a:lnTo>
                  <a:pt x="512" y="617"/>
                </a:lnTo>
                <a:lnTo>
                  <a:pt x="501" y="608"/>
                </a:lnTo>
                <a:lnTo>
                  <a:pt x="501" y="608"/>
                </a:lnTo>
                <a:lnTo>
                  <a:pt x="497" y="604"/>
                </a:lnTo>
                <a:lnTo>
                  <a:pt x="497" y="601"/>
                </a:lnTo>
                <a:lnTo>
                  <a:pt x="497" y="595"/>
                </a:lnTo>
                <a:lnTo>
                  <a:pt x="501" y="590"/>
                </a:lnTo>
                <a:lnTo>
                  <a:pt x="503" y="584"/>
                </a:lnTo>
                <a:lnTo>
                  <a:pt x="503" y="584"/>
                </a:lnTo>
                <a:lnTo>
                  <a:pt x="501" y="579"/>
                </a:lnTo>
                <a:lnTo>
                  <a:pt x="499" y="573"/>
                </a:lnTo>
                <a:lnTo>
                  <a:pt x="499" y="570"/>
                </a:lnTo>
                <a:lnTo>
                  <a:pt x="499" y="564"/>
                </a:lnTo>
                <a:lnTo>
                  <a:pt x="499" y="564"/>
                </a:lnTo>
                <a:lnTo>
                  <a:pt x="501" y="559"/>
                </a:lnTo>
                <a:lnTo>
                  <a:pt x="503" y="554"/>
                </a:lnTo>
                <a:lnTo>
                  <a:pt x="503" y="554"/>
                </a:lnTo>
                <a:lnTo>
                  <a:pt x="501" y="546"/>
                </a:lnTo>
                <a:lnTo>
                  <a:pt x="501" y="543"/>
                </a:lnTo>
                <a:lnTo>
                  <a:pt x="501" y="539"/>
                </a:lnTo>
                <a:lnTo>
                  <a:pt x="501" y="539"/>
                </a:lnTo>
                <a:lnTo>
                  <a:pt x="503" y="534"/>
                </a:lnTo>
                <a:lnTo>
                  <a:pt x="505" y="526"/>
                </a:lnTo>
                <a:lnTo>
                  <a:pt x="505" y="525"/>
                </a:lnTo>
                <a:lnTo>
                  <a:pt x="503" y="521"/>
                </a:lnTo>
                <a:lnTo>
                  <a:pt x="499" y="521"/>
                </a:lnTo>
                <a:lnTo>
                  <a:pt x="496" y="523"/>
                </a:lnTo>
                <a:lnTo>
                  <a:pt x="496" y="523"/>
                </a:lnTo>
                <a:lnTo>
                  <a:pt x="494" y="525"/>
                </a:lnTo>
                <a:lnTo>
                  <a:pt x="492" y="528"/>
                </a:lnTo>
                <a:lnTo>
                  <a:pt x="492" y="530"/>
                </a:lnTo>
                <a:lnTo>
                  <a:pt x="490" y="534"/>
                </a:lnTo>
                <a:lnTo>
                  <a:pt x="490" y="534"/>
                </a:lnTo>
                <a:lnTo>
                  <a:pt x="488" y="534"/>
                </a:lnTo>
                <a:lnTo>
                  <a:pt x="485" y="534"/>
                </a:lnTo>
                <a:lnTo>
                  <a:pt x="481" y="532"/>
                </a:lnTo>
                <a:lnTo>
                  <a:pt x="477" y="532"/>
                </a:lnTo>
                <a:lnTo>
                  <a:pt x="477" y="532"/>
                </a:lnTo>
                <a:lnTo>
                  <a:pt x="476" y="534"/>
                </a:lnTo>
                <a:lnTo>
                  <a:pt x="476" y="535"/>
                </a:lnTo>
                <a:lnTo>
                  <a:pt x="479" y="539"/>
                </a:lnTo>
                <a:lnTo>
                  <a:pt x="486" y="544"/>
                </a:lnTo>
                <a:lnTo>
                  <a:pt x="488" y="546"/>
                </a:lnTo>
                <a:lnTo>
                  <a:pt x="488" y="548"/>
                </a:lnTo>
                <a:lnTo>
                  <a:pt x="488" y="548"/>
                </a:lnTo>
                <a:lnTo>
                  <a:pt x="470" y="552"/>
                </a:lnTo>
                <a:lnTo>
                  <a:pt x="467" y="555"/>
                </a:lnTo>
                <a:lnTo>
                  <a:pt x="465" y="557"/>
                </a:lnTo>
                <a:lnTo>
                  <a:pt x="463" y="561"/>
                </a:lnTo>
                <a:lnTo>
                  <a:pt x="465" y="566"/>
                </a:lnTo>
                <a:lnTo>
                  <a:pt x="465" y="566"/>
                </a:lnTo>
                <a:lnTo>
                  <a:pt x="468" y="570"/>
                </a:lnTo>
                <a:lnTo>
                  <a:pt x="470" y="570"/>
                </a:lnTo>
                <a:lnTo>
                  <a:pt x="472" y="573"/>
                </a:lnTo>
                <a:lnTo>
                  <a:pt x="472" y="573"/>
                </a:lnTo>
                <a:lnTo>
                  <a:pt x="474" y="577"/>
                </a:lnTo>
                <a:lnTo>
                  <a:pt x="472" y="579"/>
                </a:lnTo>
                <a:lnTo>
                  <a:pt x="470" y="582"/>
                </a:lnTo>
                <a:lnTo>
                  <a:pt x="468" y="586"/>
                </a:lnTo>
                <a:lnTo>
                  <a:pt x="468" y="586"/>
                </a:lnTo>
                <a:lnTo>
                  <a:pt x="468" y="590"/>
                </a:lnTo>
                <a:lnTo>
                  <a:pt x="470" y="593"/>
                </a:lnTo>
                <a:lnTo>
                  <a:pt x="476" y="601"/>
                </a:lnTo>
                <a:lnTo>
                  <a:pt x="481" y="606"/>
                </a:lnTo>
                <a:lnTo>
                  <a:pt x="483" y="610"/>
                </a:lnTo>
                <a:lnTo>
                  <a:pt x="485" y="613"/>
                </a:lnTo>
                <a:lnTo>
                  <a:pt x="485" y="613"/>
                </a:lnTo>
                <a:lnTo>
                  <a:pt x="485" y="619"/>
                </a:lnTo>
                <a:lnTo>
                  <a:pt x="485" y="622"/>
                </a:lnTo>
                <a:lnTo>
                  <a:pt x="483" y="626"/>
                </a:lnTo>
                <a:lnTo>
                  <a:pt x="479" y="628"/>
                </a:lnTo>
                <a:lnTo>
                  <a:pt x="472" y="628"/>
                </a:lnTo>
                <a:lnTo>
                  <a:pt x="463" y="628"/>
                </a:lnTo>
                <a:lnTo>
                  <a:pt x="463" y="628"/>
                </a:lnTo>
                <a:lnTo>
                  <a:pt x="456" y="635"/>
                </a:lnTo>
                <a:lnTo>
                  <a:pt x="456" y="635"/>
                </a:lnTo>
                <a:lnTo>
                  <a:pt x="450" y="637"/>
                </a:lnTo>
                <a:lnTo>
                  <a:pt x="443" y="635"/>
                </a:lnTo>
                <a:lnTo>
                  <a:pt x="443" y="635"/>
                </a:lnTo>
                <a:lnTo>
                  <a:pt x="436" y="635"/>
                </a:lnTo>
                <a:lnTo>
                  <a:pt x="429" y="637"/>
                </a:lnTo>
                <a:lnTo>
                  <a:pt x="423" y="640"/>
                </a:lnTo>
                <a:lnTo>
                  <a:pt x="420" y="646"/>
                </a:lnTo>
                <a:lnTo>
                  <a:pt x="420" y="646"/>
                </a:lnTo>
                <a:lnTo>
                  <a:pt x="416" y="653"/>
                </a:lnTo>
                <a:lnTo>
                  <a:pt x="416" y="660"/>
                </a:lnTo>
                <a:lnTo>
                  <a:pt x="416" y="666"/>
                </a:lnTo>
                <a:lnTo>
                  <a:pt x="414" y="673"/>
                </a:lnTo>
                <a:lnTo>
                  <a:pt x="414" y="673"/>
                </a:lnTo>
                <a:lnTo>
                  <a:pt x="410" y="677"/>
                </a:lnTo>
                <a:lnTo>
                  <a:pt x="407" y="678"/>
                </a:lnTo>
                <a:lnTo>
                  <a:pt x="398" y="680"/>
                </a:lnTo>
                <a:lnTo>
                  <a:pt x="389" y="682"/>
                </a:lnTo>
                <a:lnTo>
                  <a:pt x="380" y="680"/>
                </a:lnTo>
                <a:lnTo>
                  <a:pt x="380" y="680"/>
                </a:lnTo>
                <a:lnTo>
                  <a:pt x="374" y="680"/>
                </a:lnTo>
                <a:lnTo>
                  <a:pt x="369" y="682"/>
                </a:lnTo>
                <a:lnTo>
                  <a:pt x="365" y="686"/>
                </a:lnTo>
                <a:lnTo>
                  <a:pt x="365" y="693"/>
                </a:lnTo>
                <a:lnTo>
                  <a:pt x="365" y="693"/>
                </a:lnTo>
                <a:lnTo>
                  <a:pt x="367" y="700"/>
                </a:lnTo>
                <a:lnTo>
                  <a:pt x="369" y="704"/>
                </a:lnTo>
                <a:lnTo>
                  <a:pt x="369" y="709"/>
                </a:lnTo>
                <a:lnTo>
                  <a:pt x="369" y="709"/>
                </a:lnTo>
                <a:lnTo>
                  <a:pt x="365" y="715"/>
                </a:lnTo>
                <a:lnTo>
                  <a:pt x="360" y="716"/>
                </a:lnTo>
                <a:lnTo>
                  <a:pt x="354" y="718"/>
                </a:lnTo>
                <a:lnTo>
                  <a:pt x="349" y="718"/>
                </a:lnTo>
                <a:lnTo>
                  <a:pt x="349" y="718"/>
                </a:lnTo>
                <a:lnTo>
                  <a:pt x="344" y="716"/>
                </a:lnTo>
                <a:lnTo>
                  <a:pt x="340" y="715"/>
                </a:lnTo>
                <a:lnTo>
                  <a:pt x="334" y="711"/>
                </a:lnTo>
                <a:lnTo>
                  <a:pt x="331" y="709"/>
                </a:lnTo>
                <a:lnTo>
                  <a:pt x="331" y="709"/>
                </a:lnTo>
                <a:lnTo>
                  <a:pt x="325" y="707"/>
                </a:lnTo>
                <a:lnTo>
                  <a:pt x="324" y="709"/>
                </a:lnTo>
                <a:lnTo>
                  <a:pt x="322" y="709"/>
                </a:lnTo>
                <a:lnTo>
                  <a:pt x="320" y="713"/>
                </a:lnTo>
                <a:lnTo>
                  <a:pt x="322" y="718"/>
                </a:lnTo>
                <a:lnTo>
                  <a:pt x="325" y="724"/>
                </a:lnTo>
                <a:lnTo>
                  <a:pt x="325" y="724"/>
                </a:lnTo>
                <a:lnTo>
                  <a:pt x="325" y="729"/>
                </a:lnTo>
                <a:lnTo>
                  <a:pt x="325" y="731"/>
                </a:lnTo>
                <a:lnTo>
                  <a:pt x="324" y="733"/>
                </a:lnTo>
                <a:lnTo>
                  <a:pt x="320" y="734"/>
                </a:lnTo>
                <a:lnTo>
                  <a:pt x="313" y="734"/>
                </a:lnTo>
                <a:lnTo>
                  <a:pt x="305" y="734"/>
                </a:lnTo>
                <a:lnTo>
                  <a:pt x="305" y="734"/>
                </a:lnTo>
                <a:lnTo>
                  <a:pt x="286" y="734"/>
                </a:lnTo>
                <a:lnTo>
                  <a:pt x="282" y="734"/>
                </a:lnTo>
                <a:lnTo>
                  <a:pt x="277" y="736"/>
                </a:lnTo>
                <a:lnTo>
                  <a:pt x="275" y="738"/>
                </a:lnTo>
                <a:lnTo>
                  <a:pt x="273" y="744"/>
                </a:lnTo>
                <a:lnTo>
                  <a:pt x="273" y="744"/>
                </a:lnTo>
                <a:lnTo>
                  <a:pt x="275" y="747"/>
                </a:lnTo>
                <a:lnTo>
                  <a:pt x="277" y="751"/>
                </a:lnTo>
                <a:lnTo>
                  <a:pt x="282" y="754"/>
                </a:lnTo>
                <a:lnTo>
                  <a:pt x="298" y="758"/>
                </a:lnTo>
                <a:lnTo>
                  <a:pt x="298" y="758"/>
                </a:lnTo>
                <a:lnTo>
                  <a:pt x="302" y="762"/>
                </a:lnTo>
                <a:lnTo>
                  <a:pt x="305" y="765"/>
                </a:lnTo>
                <a:lnTo>
                  <a:pt x="307" y="772"/>
                </a:lnTo>
                <a:lnTo>
                  <a:pt x="309" y="780"/>
                </a:lnTo>
                <a:lnTo>
                  <a:pt x="311" y="783"/>
                </a:lnTo>
                <a:lnTo>
                  <a:pt x="315" y="787"/>
                </a:lnTo>
                <a:lnTo>
                  <a:pt x="315" y="787"/>
                </a:lnTo>
                <a:lnTo>
                  <a:pt x="325" y="791"/>
                </a:lnTo>
                <a:lnTo>
                  <a:pt x="334" y="796"/>
                </a:lnTo>
                <a:lnTo>
                  <a:pt x="338" y="798"/>
                </a:lnTo>
                <a:lnTo>
                  <a:pt x="340" y="803"/>
                </a:lnTo>
                <a:lnTo>
                  <a:pt x="340" y="807"/>
                </a:lnTo>
                <a:lnTo>
                  <a:pt x="338" y="814"/>
                </a:lnTo>
                <a:lnTo>
                  <a:pt x="338" y="814"/>
                </a:lnTo>
                <a:lnTo>
                  <a:pt x="333" y="821"/>
                </a:lnTo>
                <a:lnTo>
                  <a:pt x="327" y="829"/>
                </a:lnTo>
                <a:lnTo>
                  <a:pt x="327" y="829"/>
                </a:lnTo>
                <a:lnTo>
                  <a:pt x="325" y="834"/>
                </a:lnTo>
                <a:lnTo>
                  <a:pt x="325" y="839"/>
                </a:lnTo>
                <a:lnTo>
                  <a:pt x="325" y="845"/>
                </a:lnTo>
                <a:lnTo>
                  <a:pt x="322" y="850"/>
                </a:lnTo>
                <a:lnTo>
                  <a:pt x="322" y="850"/>
                </a:lnTo>
                <a:lnTo>
                  <a:pt x="318" y="854"/>
                </a:lnTo>
                <a:lnTo>
                  <a:pt x="315" y="858"/>
                </a:lnTo>
                <a:lnTo>
                  <a:pt x="304" y="859"/>
                </a:lnTo>
                <a:lnTo>
                  <a:pt x="295" y="861"/>
                </a:lnTo>
                <a:lnTo>
                  <a:pt x="284" y="861"/>
                </a:lnTo>
                <a:lnTo>
                  <a:pt x="284" y="861"/>
                </a:lnTo>
                <a:lnTo>
                  <a:pt x="271" y="861"/>
                </a:lnTo>
                <a:lnTo>
                  <a:pt x="258" y="859"/>
                </a:lnTo>
                <a:lnTo>
                  <a:pt x="258" y="859"/>
                </a:lnTo>
                <a:lnTo>
                  <a:pt x="253" y="858"/>
                </a:lnTo>
                <a:lnTo>
                  <a:pt x="248" y="856"/>
                </a:lnTo>
                <a:lnTo>
                  <a:pt x="248" y="856"/>
                </a:lnTo>
                <a:lnTo>
                  <a:pt x="240" y="850"/>
                </a:lnTo>
                <a:lnTo>
                  <a:pt x="235" y="848"/>
                </a:lnTo>
                <a:lnTo>
                  <a:pt x="231" y="848"/>
                </a:lnTo>
                <a:lnTo>
                  <a:pt x="231" y="848"/>
                </a:lnTo>
                <a:lnTo>
                  <a:pt x="226" y="852"/>
                </a:lnTo>
                <a:lnTo>
                  <a:pt x="226" y="852"/>
                </a:lnTo>
                <a:lnTo>
                  <a:pt x="224" y="854"/>
                </a:lnTo>
                <a:lnTo>
                  <a:pt x="219" y="856"/>
                </a:lnTo>
                <a:lnTo>
                  <a:pt x="219" y="856"/>
                </a:lnTo>
                <a:lnTo>
                  <a:pt x="213" y="858"/>
                </a:lnTo>
                <a:lnTo>
                  <a:pt x="208" y="861"/>
                </a:lnTo>
                <a:lnTo>
                  <a:pt x="204" y="865"/>
                </a:lnTo>
                <a:lnTo>
                  <a:pt x="204" y="872"/>
                </a:lnTo>
                <a:lnTo>
                  <a:pt x="204" y="872"/>
                </a:lnTo>
                <a:lnTo>
                  <a:pt x="206" y="885"/>
                </a:lnTo>
                <a:lnTo>
                  <a:pt x="210" y="894"/>
                </a:lnTo>
                <a:lnTo>
                  <a:pt x="211" y="905"/>
                </a:lnTo>
                <a:lnTo>
                  <a:pt x="210" y="910"/>
                </a:lnTo>
                <a:lnTo>
                  <a:pt x="208" y="915"/>
                </a:lnTo>
                <a:lnTo>
                  <a:pt x="208" y="915"/>
                </a:lnTo>
                <a:lnTo>
                  <a:pt x="201" y="926"/>
                </a:lnTo>
                <a:lnTo>
                  <a:pt x="199" y="932"/>
                </a:lnTo>
                <a:lnTo>
                  <a:pt x="199" y="939"/>
                </a:lnTo>
                <a:lnTo>
                  <a:pt x="199" y="939"/>
                </a:lnTo>
                <a:lnTo>
                  <a:pt x="202" y="950"/>
                </a:lnTo>
                <a:lnTo>
                  <a:pt x="206" y="962"/>
                </a:lnTo>
                <a:lnTo>
                  <a:pt x="213" y="972"/>
                </a:lnTo>
                <a:lnTo>
                  <a:pt x="220" y="979"/>
                </a:lnTo>
                <a:lnTo>
                  <a:pt x="220" y="979"/>
                </a:lnTo>
                <a:lnTo>
                  <a:pt x="229" y="982"/>
                </a:lnTo>
                <a:lnTo>
                  <a:pt x="239" y="986"/>
                </a:lnTo>
                <a:lnTo>
                  <a:pt x="239" y="986"/>
                </a:lnTo>
                <a:lnTo>
                  <a:pt x="251" y="991"/>
                </a:lnTo>
                <a:lnTo>
                  <a:pt x="258" y="993"/>
                </a:lnTo>
                <a:lnTo>
                  <a:pt x="266" y="995"/>
                </a:lnTo>
                <a:lnTo>
                  <a:pt x="266" y="995"/>
                </a:lnTo>
                <a:lnTo>
                  <a:pt x="275" y="993"/>
                </a:lnTo>
                <a:lnTo>
                  <a:pt x="280" y="993"/>
                </a:lnTo>
                <a:lnTo>
                  <a:pt x="286" y="991"/>
                </a:lnTo>
                <a:lnTo>
                  <a:pt x="286" y="991"/>
                </a:lnTo>
                <a:lnTo>
                  <a:pt x="295" y="995"/>
                </a:lnTo>
                <a:lnTo>
                  <a:pt x="298" y="997"/>
                </a:lnTo>
                <a:lnTo>
                  <a:pt x="304" y="997"/>
                </a:lnTo>
                <a:lnTo>
                  <a:pt x="304" y="997"/>
                </a:lnTo>
                <a:lnTo>
                  <a:pt x="307" y="995"/>
                </a:lnTo>
                <a:lnTo>
                  <a:pt x="311" y="991"/>
                </a:lnTo>
                <a:lnTo>
                  <a:pt x="316" y="984"/>
                </a:lnTo>
                <a:lnTo>
                  <a:pt x="316" y="984"/>
                </a:lnTo>
                <a:lnTo>
                  <a:pt x="322" y="977"/>
                </a:lnTo>
                <a:lnTo>
                  <a:pt x="329" y="972"/>
                </a:lnTo>
                <a:lnTo>
                  <a:pt x="329" y="972"/>
                </a:lnTo>
                <a:lnTo>
                  <a:pt x="340" y="964"/>
                </a:lnTo>
                <a:lnTo>
                  <a:pt x="344" y="961"/>
                </a:lnTo>
                <a:lnTo>
                  <a:pt x="345" y="955"/>
                </a:lnTo>
                <a:lnTo>
                  <a:pt x="345" y="955"/>
                </a:lnTo>
                <a:lnTo>
                  <a:pt x="347" y="948"/>
                </a:lnTo>
                <a:lnTo>
                  <a:pt x="347" y="941"/>
                </a:lnTo>
                <a:lnTo>
                  <a:pt x="347" y="934"/>
                </a:lnTo>
                <a:lnTo>
                  <a:pt x="349" y="926"/>
                </a:lnTo>
                <a:lnTo>
                  <a:pt x="349" y="926"/>
                </a:lnTo>
                <a:lnTo>
                  <a:pt x="358" y="912"/>
                </a:lnTo>
                <a:lnTo>
                  <a:pt x="365" y="905"/>
                </a:lnTo>
                <a:lnTo>
                  <a:pt x="371" y="899"/>
                </a:lnTo>
                <a:lnTo>
                  <a:pt x="371" y="899"/>
                </a:lnTo>
                <a:lnTo>
                  <a:pt x="383" y="894"/>
                </a:lnTo>
                <a:lnTo>
                  <a:pt x="391" y="890"/>
                </a:lnTo>
                <a:lnTo>
                  <a:pt x="394" y="886"/>
                </a:lnTo>
                <a:lnTo>
                  <a:pt x="394" y="886"/>
                </a:lnTo>
                <a:lnTo>
                  <a:pt x="396" y="879"/>
                </a:lnTo>
                <a:lnTo>
                  <a:pt x="394" y="872"/>
                </a:lnTo>
                <a:lnTo>
                  <a:pt x="394" y="867"/>
                </a:lnTo>
                <a:lnTo>
                  <a:pt x="396" y="863"/>
                </a:lnTo>
                <a:lnTo>
                  <a:pt x="400" y="859"/>
                </a:lnTo>
                <a:lnTo>
                  <a:pt x="400" y="859"/>
                </a:lnTo>
                <a:lnTo>
                  <a:pt x="407" y="854"/>
                </a:lnTo>
                <a:lnTo>
                  <a:pt x="412" y="854"/>
                </a:lnTo>
                <a:lnTo>
                  <a:pt x="416" y="854"/>
                </a:lnTo>
                <a:lnTo>
                  <a:pt x="416" y="854"/>
                </a:lnTo>
                <a:lnTo>
                  <a:pt x="425" y="858"/>
                </a:lnTo>
                <a:lnTo>
                  <a:pt x="436" y="859"/>
                </a:lnTo>
                <a:lnTo>
                  <a:pt x="436" y="859"/>
                </a:lnTo>
                <a:lnTo>
                  <a:pt x="443" y="859"/>
                </a:lnTo>
                <a:lnTo>
                  <a:pt x="450" y="856"/>
                </a:lnTo>
                <a:lnTo>
                  <a:pt x="450" y="856"/>
                </a:lnTo>
                <a:lnTo>
                  <a:pt x="459" y="848"/>
                </a:lnTo>
                <a:lnTo>
                  <a:pt x="468" y="839"/>
                </a:lnTo>
                <a:lnTo>
                  <a:pt x="468" y="839"/>
                </a:lnTo>
                <a:lnTo>
                  <a:pt x="470" y="836"/>
                </a:lnTo>
                <a:lnTo>
                  <a:pt x="474" y="836"/>
                </a:lnTo>
                <a:lnTo>
                  <a:pt x="481" y="836"/>
                </a:lnTo>
                <a:lnTo>
                  <a:pt x="481" y="836"/>
                </a:lnTo>
                <a:lnTo>
                  <a:pt x="488" y="838"/>
                </a:lnTo>
                <a:lnTo>
                  <a:pt x="496" y="843"/>
                </a:lnTo>
                <a:lnTo>
                  <a:pt x="501" y="848"/>
                </a:lnTo>
                <a:lnTo>
                  <a:pt x="505" y="856"/>
                </a:lnTo>
                <a:lnTo>
                  <a:pt x="505" y="856"/>
                </a:lnTo>
                <a:lnTo>
                  <a:pt x="506" y="865"/>
                </a:lnTo>
                <a:lnTo>
                  <a:pt x="510" y="872"/>
                </a:lnTo>
                <a:lnTo>
                  <a:pt x="510" y="872"/>
                </a:lnTo>
                <a:lnTo>
                  <a:pt x="521" y="885"/>
                </a:lnTo>
                <a:lnTo>
                  <a:pt x="521" y="885"/>
                </a:lnTo>
                <a:lnTo>
                  <a:pt x="528" y="892"/>
                </a:lnTo>
                <a:lnTo>
                  <a:pt x="534" y="896"/>
                </a:lnTo>
                <a:lnTo>
                  <a:pt x="548" y="905"/>
                </a:lnTo>
                <a:lnTo>
                  <a:pt x="548" y="905"/>
                </a:lnTo>
                <a:lnTo>
                  <a:pt x="564" y="912"/>
                </a:lnTo>
                <a:lnTo>
                  <a:pt x="572" y="917"/>
                </a:lnTo>
                <a:lnTo>
                  <a:pt x="577" y="926"/>
                </a:lnTo>
                <a:lnTo>
                  <a:pt x="577" y="926"/>
                </a:lnTo>
                <a:lnTo>
                  <a:pt x="582" y="939"/>
                </a:lnTo>
                <a:lnTo>
                  <a:pt x="582" y="952"/>
                </a:lnTo>
                <a:lnTo>
                  <a:pt x="582" y="952"/>
                </a:lnTo>
                <a:lnTo>
                  <a:pt x="581" y="961"/>
                </a:lnTo>
                <a:lnTo>
                  <a:pt x="581" y="961"/>
                </a:lnTo>
                <a:lnTo>
                  <a:pt x="581" y="966"/>
                </a:lnTo>
                <a:lnTo>
                  <a:pt x="581" y="970"/>
                </a:lnTo>
                <a:lnTo>
                  <a:pt x="581" y="970"/>
                </a:lnTo>
                <a:lnTo>
                  <a:pt x="577" y="972"/>
                </a:lnTo>
                <a:lnTo>
                  <a:pt x="575" y="972"/>
                </a:lnTo>
                <a:lnTo>
                  <a:pt x="570" y="972"/>
                </a:lnTo>
                <a:lnTo>
                  <a:pt x="570" y="972"/>
                </a:lnTo>
                <a:lnTo>
                  <a:pt x="559" y="970"/>
                </a:lnTo>
                <a:lnTo>
                  <a:pt x="550" y="970"/>
                </a:lnTo>
                <a:lnTo>
                  <a:pt x="550" y="970"/>
                </a:lnTo>
                <a:lnTo>
                  <a:pt x="544" y="970"/>
                </a:lnTo>
                <a:lnTo>
                  <a:pt x="543" y="972"/>
                </a:lnTo>
                <a:lnTo>
                  <a:pt x="541" y="973"/>
                </a:lnTo>
                <a:lnTo>
                  <a:pt x="541" y="977"/>
                </a:lnTo>
                <a:lnTo>
                  <a:pt x="541" y="982"/>
                </a:lnTo>
                <a:lnTo>
                  <a:pt x="546" y="988"/>
                </a:lnTo>
                <a:lnTo>
                  <a:pt x="546" y="988"/>
                </a:lnTo>
                <a:lnTo>
                  <a:pt x="552" y="991"/>
                </a:lnTo>
                <a:lnTo>
                  <a:pt x="559" y="993"/>
                </a:lnTo>
                <a:lnTo>
                  <a:pt x="559" y="993"/>
                </a:lnTo>
                <a:lnTo>
                  <a:pt x="564" y="993"/>
                </a:lnTo>
                <a:lnTo>
                  <a:pt x="570" y="991"/>
                </a:lnTo>
                <a:lnTo>
                  <a:pt x="570" y="991"/>
                </a:lnTo>
                <a:lnTo>
                  <a:pt x="572" y="990"/>
                </a:lnTo>
                <a:lnTo>
                  <a:pt x="573" y="986"/>
                </a:lnTo>
                <a:lnTo>
                  <a:pt x="577" y="979"/>
                </a:lnTo>
                <a:lnTo>
                  <a:pt x="577" y="979"/>
                </a:lnTo>
                <a:lnTo>
                  <a:pt x="579" y="977"/>
                </a:lnTo>
                <a:lnTo>
                  <a:pt x="581" y="975"/>
                </a:lnTo>
                <a:lnTo>
                  <a:pt x="586" y="973"/>
                </a:lnTo>
                <a:lnTo>
                  <a:pt x="586" y="973"/>
                </a:lnTo>
                <a:lnTo>
                  <a:pt x="590" y="968"/>
                </a:lnTo>
                <a:lnTo>
                  <a:pt x="590" y="968"/>
                </a:lnTo>
                <a:lnTo>
                  <a:pt x="595" y="962"/>
                </a:lnTo>
                <a:lnTo>
                  <a:pt x="595" y="962"/>
                </a:lnTo>
                <a:lnTo>
                  <a:pt x="601" y="955"/>
                </a:lnTo>
                <a:lnTo>
                  <a:pt x="601" y="955"/>
                </a:lnTo>
                <a:lnTo>
                  <a:pt x="602" y="950"/>
                </a:lnTo>
                <a:lnTo>
                  <a:pt x="602" y="946"/>
                </a:lnTo>
                <a:lnTo>
                  <a:pt x="599" y="939"/>
                </a:lnTo>
                <a:lnTo>
                  <a:pt x="599" y="939"/>
                </a:lnTo>
                <a:lnTo>
                  <a:pt x="597" y="935"/>
                </a:lnTo>
                <a:lnTo>
                  <a:pt x="597" y="930"/>
                </a:lnTo>
                <a:lnTo>
                  <a:pt x="599" y="923"/>
                </a:lnTo>
                <a:lnTo>
                  <a:pt x="599" y="923"/>
                </a:lnTo>
                <a:lnTo>
                  <a:pt x="601" y="921"/>
                </a:lnTo>
                <a:lnTo>
                  <a:pt x="604" y="921"/>
                </a:lnTo>
                <a:lnTo>
                  <a:pt x="610" y="923"/>
                </a:lnTo>
                <a:lnTo>
                  <a:pt x="615" y="926"/>
                </a:lnTo>
                <a:lnTo>
                  <a:pt x="617" y="926"/>
                </a:lnTo>
                <a:lnTo>
                  <a:pt x="619" y="926"/>
                </a:lnTo>
                <a:lnTo>
                  <a:pt x="619" y="926"/>
                </a:lnTo>
                <a:lnTo>
                  <a:pt x="620" y="924"/>
                </a:lnTo>
                <a:lnTo>
                  <a:pt x="620" y="923"/>
                </a:lnTo>
                <a:lnTo>
                  <a:pt x="617" y="917"/>
                </a:lnTo>
                <a:lnTo>
                  <a:pt x="608" y="910"/>
                </a:lnTo>
                <a:lnTo>
                  <a:pt x="608" y="910"/>
                </a:lnTo>
                <a:lnTo>
                  <a:pt x="601" y="906"/>
                </a:lnTo>
                <a:lnTo>
                  <a:pt x="593" y="905"/>
                </a:lnTo>
                <a:lnTo>
                  <a:pt x="593" y="905"/>
                </a:lnTo>
                <a:lnTo>
                  <a:pt x="582" y="892"/>
                </a:lnTo>
                <a:lnTo>
                  <a:pt x="582" y="892"/>
                </a:lnTo>
                <a:lnTo>
                  <a:pt x="577" y="888"/>
                </a:lnTo>
                <a:lnTo>
                  <a:pt x="570" y="883"/>
                </a:lnTo>
                <a:lnTo>
                  <a:pt x="563" y="879"/>
                </a:lnTo>
                <a:lnTo>
                  <a:pt x="555" y="874"/>
                </a:lnTo>
                <a:lnTo>
                  <a:pt x="555" y="874"/>
                </a:lnTo>
                <a:lnTo>
                  <a:pt x="548" y="863"/>
                </a:lnTo>
                <a:lnTo>
                  <a:pt x="543" y="854"/>
                </a:lnTo>
                <a:lnTo>
                  <a:pt x="543" y="854"/>
                </a:lnTo>
                <a:lnTo>
                  <a:pt x="537" y="845"/>
                </a:lnTo>
                <a:lnTo>
                  <a:pt x="532" y="838"/>
                </a:lnTo>
                <a:lnTo>
                  <a:pt x="532" y="838"/>
                </a:lnTo>
                <a:lnTo>
                  <a:pt x="530" y="830"/>
                </a:lnTo>
                <a:lnTo>
                  <a:pt x="530" y="823"/>
                </a:lnTo>
                <a:lnTo>
                  <a:pt x="530" y="821"/>
                </a:lnTo>
                <a:lnTo>
                  <a:pt x="534" y="820"/>
                </a:lnTo>
                <a:lnTo>
                  <a:pt x="535" y="818"/>
                </a:lnTo>
                <a:lnTo>
                  <a:pt x="541" y="818"/>
                </a:lnTo>
                <a:lnTo>
                  <a:pt x="541" y="818"/>
                </a:lnTo>
                <a:lnTo>
                  <a:pt x="544" y="820"/>
                </a:lnTo>
                <a:lnTo>
                  <a:pt x="550" y="821"/>
                </a:lnTo>
                <a:lnTo>
                  <a:pt x="555" y="829"/>
                </a:lnTo>
                <a:lnTo>
                  <a:pt x="555" y="829"/>
                </a:lnTo>
                <a:lnTo>
                  <a:pt x="561" y="839"/>
                </a:lnTo>
                <a:lnTo>
                  <a:pt x="568" y="848"/>
                </a:lnTo>
                <a:lnTo>
                  <a:pt x="568" y="848"/>
                </a:lnTo>
                <a:lnTo>
                  <a:pt x="575" y="854"/>
                </a:lnTo>
                <a:lnTo>
                  <a:pt x="582" y="859"/>
                </a:lnTo>
                <a:lnTo>
                  <a:pt x="599" y="868"/>
                </a:lnTo>
                <a:lnTo>
                  <a:pt x="599" y="868"/>
                </a:lnTo>
                <a:lnTo>
                  <a:pt x="613" y="876"/>
                </a:lnTo>
                <a:lnTo>
                  <a:pt x="620" y="877"/>
                </a:lnTo>
                <a:lnTo>
                  <a:pt x="626" y="881"/>
                </a:lnTo>
                <a:lnTo>
                  <a:pt x="626" y="881"/>
                </a:lnTo>
                <a:lnTo>
                  <a:pt x="633" y="888"/>
                </a:lnTo>
                <a:lnTo>
                  <a:pt x="637" y="896"/>
                </a:lnTo>
                <a:lnTo>
                  <a:pt x="637" y="896"/>
                </a:lnTo>
                <a:lnTo>
                  <a:pt x="639" y="908"/>
                </a:lnTo>
                <a:lnTo>
                  <a:pt x="640" y="923"/>
                </a:lnTo>
                <a:lnTo>
                  <a:pt x="640" y="923"/>
                </a:lnTo>
                <a:lnTo>
                  <a:pt x="642" y="928"/>
                </a:lnTo>
                <a:lnTo>
                  <a:pt x="644" y="935"/>
                </a:lnTo>
                <a:lnTo>
                  <a:pt x="653" y="946"/>
                </a:lnTo>
                <a:lnTo>
                  <a:pt x="653" y="946"/>
                </a:lnTo>
                <a:lnTo>
                  <a:pt x="662" y="953"/>
                </a:lnTo>
                <a:lnTo>
                  <a:pt x="662" y="953"/>
                </a:lnTo>
                <a:lnTo>
                  <a:pt x="669" y="961"/>
                </a:lnTo>
                <a:lnTo>
                  <a:pt x="669" y="961"/>
                </a:lnTo>
                <a:lnTo>
                  <a:pt x="678" y="964"/>
                </a:lnTo>
                <a:lnTo>
                  <a:pt x="682" y="966"/>
                </a:lnTo>
                <a:lnTo>
                  <a:pt x="686" y="970"/>
                </a:lnTo>
                <a:lnTo>
                  <a:pt x="686" y="970"/>
                </a:lnTo>
                <a:lnTo>
                  <a:pt x="684" y="972"/>
                </a:lnTo>
                <a:lnTo>
                  <a:pt x="682" y="973"/>
                </a:lnTo>
                <a:lnTo>
                  <a:pt x="675" y="973"/>
                </a:lnTo>
                <a:lnTo>
                  <a:pt x="675" y="973"/>
                </a:lnTo>
                <a:lnTo>
                  <a:pt x="671" y="975"/>
                </a:lnTo>
                <a:lnTo>
                  <a:pt x="671" y="977"/>
                </a:lnTo>
                <a:lnTo>
                  <a:pt x="671" y="984"/>
                </a:lnTo>
                <a:lnTo>
                  <a:pt x="671" y="984"/>
                </a:lnTo>
                <a:lnTo>
                  <a:pt x="673" y="990"/>
                </a:lnTo>
                <a:lnTo>
                  <a:pt x="677" y="993"/>
                </a:lnTo>
                <a:lnTo>
                  <a:pt x="682" y="995"/>
                </a:lnTo>
                <a:lnTo>
                  <a:pt x="687" y="995"/>
                </a:lnTo>
                <a:lnTo>
                  <a:pt x="687" y="995"/>
                </a:lnTo>
                <a:lnTo>
                  <a:pt x="691" y="995"/>
                </a:lnTo>
                <a:lnTo>
                  <a:pt x="693" y="993"/>
                </a:lnTo>
                <a:lnTo>
                  <a:pt x="695" y="990"/>
                </a:lnTo>
                <a:lnTo>
                  <a:pt x="696" y="986"/>
                </a:lnTo>
                <a:lnTo>
                  <a:pt x="696" y="986"/>
                </a:lnTo>
                <a:lnTo>
                  <a:pt x="696" y="981"/>
                </a:lnTo>
                <a:lnTo>
                  <a:pt x="698" y="979"/>
                </a:lnTo>
                <a:lnTo>
                  <a:pt x="700" y="977"/>
                </a:lnTo>
                <a:lnTo>
                  <a:pt x="706" y="975"/>
                </a:lnTo>
                <a:lnTo>
                  <a:pt x="706" y="975"/>
                </a:lnTo>
                <a:lnTo>
                  <a:pt x="709" y="973"/>
                </a:lnTo>
                <a:lnTo>
                  <a:pt x="713" y="972"/>
                </a:lnTo>
                <a:lnTo>
                  <a:pt x="713" y="966"/>
                </a:lnTo>
                <a:lnTo>
                  <a:pt x="711" y="962"/>
                </a:lnTo>
                <a:lnTo>
                  <a:pt x="711" y="962"/>
                </a:lnTo>
                <a:lnTo>
                  <a:pt x="707" y="957"/>
                </a:lnTo>
                <a:lnTo>
                  <a:pt x="702" y="952"/>
                </a:lnTo>
                <a:lnTo>
                  <a:pt x="702" y="952"/>
                </a:lnTo>
                <a:lnTo>
                  <a:pt x="696" y="944"/>
                </a:lnTo>
                <a:lnTo>
                  <a:pt x="695" y="939"/>
                </a:lnTo>
                <a:lnTo>
                  <a:pt x="696" y="935"/>
                </a:lnTo>
                <a:lnTo>
                  <a:pt x="696" y="935"/>
                </a:lnTo>
                <a:lnTo>
                  <a:pt x="698" y="932"/>
                </a:lnTo>
                <a:lnTo>
                  <a:pt x="702" y="930"/>
                </a:lnTo>
                <a:lnTo>
                  <a:pt x="711" y="930"/>
                </a:lnTo>
                <a:lnTo>
                  <a:pt x="711" y="930"/>
                </a:lnTo>
                <a:lnTo>
                  <a:pt x="715" y="928"/>
                </a:lnTo>
                <a:lnTo>
                  <a:pt x="716" y="924"/>
                </a:lnTo>
                <a:lnTo>
                  <a:pt x="716" y="924"/>
                </a:lnTo>
                <a:lnTo>
                  <a:pt x="718" y="919"/>
                </a:lnTo>
                <a:lnTo>
                  <a:pt x="720" y="915"/>
                </a:lnTo>
                <a:lnTo>
                  <a:pt x="720" y="915"/>
                </a:lnTo>
                <a:lnTo>
                  <a:pt x="722" y="912"/>
                </a:lnTo>
                <a:lnTo>
                  <a:pt x="724" y="910"/>
                </a:lnTo>
                <a:lnTo>
                  <a:pt x="729" y="910"/>
                </a:lnTo>
                <a:lnTo>
                  <a:pt x="729" y="910"/>
                </a:lnTo>
                <a:lnTo>
                  <a:pt x="734" y="912"/>
                </a:lnTo>
                <a:lnTo>
                  <a:pt x="734" y="912"/>
                </a:lnTo>
                <a:lnTo>
                  <a:pt x="744" y="915"/>
                </a:lnTo>
                <a:lnTo>
                  <a:pt x="747" y="917"/>
                </a:lnTo>
                <a:lnTo>
                  <a:pt x="749" y="923"/>
                </a:lnTo>
                <a:lnTo>
                  <a:pt x="749" y="923"/>
                </a:lnTo>
                <a:lnTo>
                  <a:pt x="754" y="934"/>
                </a:lnTo>
                <a:lnTo>
                  <a:pt x="756" y="939"/>
                </a:lnTo>
                <a:lnTo>
                  <a:pt x="758" y="946"/>
                </a:lnTo>
                <a:lnTo>
                  <a:pt x="758" y="946"/>
                </a:lnTo>
                <a:lnTo>
                  <a:pt x="756" y="968"/>
                </a:lnTo>
                <a:lnTo>
                  <a:pt x="756" y="972"/>
                </a:lnTo>
                <a:lnTo>
                  <a:pt x="758" y="977"/>
                </a:lnTo>
                <a:lnTo>
                  <a:pt x="760" y="981"/>
                </a:lnTo>
                <a:lnTo>
                  <a:pt x="765" y="986"/>
                </a:lnTo>
                <a:lnTo>
                  <a:pt x="765" y="986"/>
                </a:lnTo>
                <a:lnTo>
                  <a:pt x="778" y="995"/>
                </a:lnTo>
                <a:lnTo>
                  <a:pt x="778" y="995"/>
                </a:lnTo>
                <a:lnTo>
                  <a:pt x="785" y="1004"/>
                </a:lnTo>
                <a:lnTo>
                  <a:pt x="789" y="1010"/>
                </a:lnTo>
                <a:lnTo>
                  <a:pt x="792" y="1013"/>
                </a:lnTo>
                <a:lnTo>
                  <a:pt x="792" y="1013"/>
                </a:lnTo>
                <a:lnTo>
                  <a:pt x="798" y="1015"/>
                </a:lnTo>
                <a:lnTo>
                  <a:pt x="801" y="1017"/>
                </a:lnTo>
                <a:lnTo>
                  <a:pt x="805" y="1015"/>
                </a:lnTo>
                <a:lnTo>
                  <a:pt x="809" y="1013"/>
                </a:lnTo>
                <a:lnTo>
                  <a:pt x="814" y="1010"/>
                </a:lnTo>
                <a:lnTo>
                  <a:pt x="821" y="1004"/>
                </a:lnTo>
                <a:lnTo>
                  <a:pt x="821" y="1004"/>
                </a:lnTo>
                <a:lnTo>
                  <a:pt x="829" y="1004"/>
                </a:lnTo>
                <a:lnTo>
                  <a:pt x="834" y="1006"/>
                </a:lnTo>
                <a:lnTo>
                  <a:pt x="839" y="1010"/>
                </a:lnTo>
                <a:lnTo>
                  <a:pt x="845" y="1013"/>
                </a:lnTo>
                <a:lnTo>
                  <a:pt x="845" y="1013"/>
                </a:lnTo>
                <a:lnTo>
                  <a:pt x="852" y="1015"/>
                </a:lnTo>
                <a:lnTo>
                  <a:pt x="863" y="1015"/>
                </a:lnTo>
                <a:lnTo>
                  <a:pt x="872" y="1013"/>
                </a:lnTo>
                <a:lnTo>
                  <a:pt x="879" y="1010"/>
                </a:lnTo>
                <a:lnTo>
                  <a:pt x="879" y="1010"/>
                </a:lnTo>
                <a:lnTo>
                  <a:pt x="887" y="1000"/>
                </a:lnTo>
                <a:lnTo>
                  <a:pt x="888" y="999"/>
                </a:lnTo>
                <a:lnTo>
                  <a:pt x="892" y="999"/>
                </a:lnTo>
                <a:lnTo>
                  <a:pt x="894" y="1000"/>
                </a:lnTo>
                <a:lnTo>
                  <a:pt x="897" y="1002"/>
                </a:lnTo>
                <a:lnTo>
                  <a:pt x="897" y="1002"/>
                </a:lnTo>
                <a:lnTo>
                  <a:pt x="899" y="1008"/>
                </a:lnTo>
                <a:lnTo>
                  <a:pt x="901" y="1011"/>
                </a:lnTo>
                <a:lnTo>
                  <a:pt x="899" y="1017"/>
                </a:lnTo>
                <a:lnTo>
                  <a:pt x="897" y="1024"/>
                </a:lnTo>
                <a:lnTo>
                  <a:pt x="892" y="1037"/>
                </a:lnTo>
                <a:lnTo>
                  <a:pt x="885" y="1048"/>
                </a:lnTo>
                <a:lnTo>
                  <a:pt x="885" y="1048"/>
                </a:lnTo>
                <a:lnTo>
                  <a:pt x="899" y="1042"/>
                </a:lnTo>
                <a:lnTo>
                  <a:pt x="914" y="1037"/>
                </a:lnTo>
                <a:lnTo>
                  <a:pt x="928" y="1035"/>
                </a:lnTo>
                <a:lnTo>
                  <a:pt x="941" y="1033"/>
                </a:lnTo>
                <a:lnTo>
                  <a:pt x="955" y="1035"/>
                </a:lnTo>
                <a:lnTo>
                  <a:pt x="968" y="1035"/>
                </a:lnTo>
                <a:lnTo>
                  <a:pt x="995" y="1040"/>
                </a:lnTo>
                <a:lnTo>
                  <a:pt x="1022" y="1046"/>
                </a:lnTo>
                <a:lnTo>
                  <a:pt x="1049" y="1049"/>
                </a:lnTo>
                <a:lnTo>
                  <a:pt x="1064" y="1049"/>
                </a:lnTo>
                <a:lnTo>
                  <a:pt x="1078" y="1049"/>
                </a:lnTo>
                <a:lnTo>
                  <a:pt x="1095" y="1048"/>
                </a:lnTo>
                <a:lnTo>
                  <a:pt x="1109" y="1044"/>
                </a:lnTo>
                <a:lnTo>
                  <a:pt x="1109" y="1044"/>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2" name="TextBox 11"/>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16" name="TextBox 15"/>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17" name="TextBox 16"/>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8" name="TextBox 17"/>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9" name="Group 18"/>
          <p:cNvGrpSpPr/>
          <p:nvPr/>
        </p:nvGrpSpPr>
        <p:grpSpPr>
          <a:xfrm>
            <a:off x="1997618" y="5163784"/>
            <a:ext cx="1603736" cy="803628"/>
            <a:chOff x="1796811" y="4352016"/>
            <a:chExt cx="1603736" cy="803628"/>
          </a:xfrm>
        </p:grpSpPr>
        <p:grpSp>
          <p:nvGrpSpPr>
            <p:cNvPr id="21" name="Group 20"/>
            <p:cNvGrpSpPr/>
            <p:nvPr/>
          </p:nvGrpSpPr>
          <p:grpSpPr>
            <a:xfrm>
              <a:off x="1796811" y="4352016"/>
              <a:ext cx="1603736" cy="621719"/>
              <a:chOff x="1796811" y="4352016"/>
              <a:chExt cx="1603736" cy="621719"/>
            </a:xfrm>
          </p:grpSpPr>
          <p:grpSp>
            <p:nvGrpSpPr>
              <p:cNvPr id="23" name="Group 22"/>
              <p:cNvGrpSpPr/>
              <p:nvPr/>
            </p:nvGrpSpPr>
            <p:grpSpPr>
              <a:xfrm>
                <a:off x="1796811" y="4459323"/>
                <a:ext cx="233460" cy="503500"/>
                <a:chOff x="4395788" y="2198688"/>
                <a:chExt cx="344488" cy="742951"/>
              </a:xfrm>
              <a:solidFill>
                <a:schemeClr val="accent3"/>
              </a:solidFill>
            </p:grpSpPr>
            <p:sp>
              <p:nvSpPr>
                <p:cNvPr id="25" name="Oval 24"/>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4"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22"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27" name="Group 26"/>
          <p:cNvGrpSpPr/>
          <p:nvPr/>
        </p:nvGrpSpPr>
        <p:grpSpPr>
          <a:xfrm>
            <a:off x="3733389" y="5163781"/>
            <a:ext cx="1582623" cy="791891"/>
            <a:chOff x="3532582" y="4352013"/>
            <a:chExt cx="1582623" cy="791891"/>
          </a:xfrm>
        </p:grpSpPr>
        <p:grpSp>
          <p:nvGrpSpPr>
            <p:cNvPr id="28" name="Group 27"/>
            <p:cNvGrpSpPr/>
            <p:nvPr/>
          </p:nvGrpSpPr>
          <p:grpSpPr>
            <a:xfrm>
              <a:off x="3532582" y="4352013"/>
              <a:ext cx="1582623" cy="621719"/>
              <a:chOff x="3532582" y="4352013"/>
              <a:chExt cx="1582623" cy="621719"/>
            </a:xfrm>
          </p:grpSpPr>
          <p:grpSp>
            <p:nvGrpSpPr>
              <p:cNvPr id="30" name="Group 29"/>
              <p:cNvGrpSpPr/>
              <p:nvPr/>
            </p:nvGrpSpPr>
            <p:grpSpPr>
              <a:xfrm>
                <a:off x="3532582" y="4443631"/>
                <a:ext cx="204213" cy="519412"/>
                <a:chOff x="4422775" y="2198688"/>
                <a:chExt cx="292100" cy="742950"/>
              </a:xfrm>
              <a:solidFill>
                <a:schemeClr val="accent2"/>
              </a:solidFill>
            </p:grpSpPr>
            <p:sp>
              <p:nvSpPr>
                <p:cNvPr id="32"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1"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29"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34" name="Straight Connector 33"/>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6580433"/>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37" presetClass="entr" presetSubtype="0" fill="hold" grpId="0" nodeType="after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1000"/>
                                        <p:tgtEl>
                                          <p:spTgt spid="20"/>
                                        </p:tgtEl>
                                      </p:cBhvr>
                                    </p:animEffect>
                                    <p:anim calcmode="lin" valueType="num">
                                      <p:cBhvr>
                                        <p:cTn id="19" dur="1000" fill="hold"/>
                                        <p:tgtEl>
                                          <p:spTgt spid="20"/>
                                        </p:tgtEl>
                                        <p:attrNameLst>
                                          <p:attrName>ppt_x</p:attrName>
                                        </p:attrNameLst>
                                      </p:cBhvr>
                                      <p:tavLst>
                                        <p:tav tm="0">
                                          <p:val>
                                            <p:strVal val="#ppt_x"/>
                                          </p:val>
                                        </p:tav>
                                        <p:tav tm="100000">
                                          <p:val>
                                            <p:strVal val="#ppt_x"/>
                                          </p:val>
                                        </p:tav>
                                      </p:tavLst>
                                    </p:anim>
                                    <p:anim calcmode="lin" valueType="num">
                                      <p:cBhvr>
                                        <p:cTn id="20" dur="900" decel="100000" fill="hold"/>
                                        <p:tgtEl>
                                          <p:spTgt spid="20"/>
                                        </p:tgtEl>
                                        <p:attrNameLst>
                                          <p:attrName>ppt_y</p:attrName>
                                        </p:attrNameLst>
                                      </p:cBhvr>
                                      <p:tavLst>
                                        <p:tav tm="0">
                                          <p:val>
                                            <p:strVal val="#ppt_y+1"/>
                                          </p:val>
                                        </p:tav>
                                        <p:tav tm="100000">
                                          <p:val>
                                            <p:strVal val="#ppt_y-.03"/>
                                          </p:val>
                                        </p:tav>
                                      </p:tavLst>
                                    </p:anim>
                                    <p:anim calcmode="lin" valueType="num">
                                      <p:cBhvr>
                                        <p:cTn id="21" dur="100" accel="100000" fill="hold">
                                          <p:stCondLst>
                                            <p:cond delay="900"/>
                                          </p:stCondLst>
                                        </p:cTn>
                                        <p:tgtEl>
                                          <p:spTgt spid="20"/>
                                        </p:tgtEl>
                                        <p:attrNameLst>
                                          <p:attrName>ppt_y</p:attrName>
                                        </p:attrNameLst>
                                      </p:cBhvr>
                                      <p:tavLst>
                                        <p:tav tm="0">
                                          <p:val>
                                            <p:strVal val="#ppt_y-.03"/>
                                          </p:val>
                                        </p:tav>
                                        <p:tav tm="100000">
                                          <p:val>
                                            <p:strVal val="#ppt_y"/>
                                          </p:val>
                                        </p:tav>
                                      </p:tavLst>
                                    </p:anim>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fade">
                                      <p:cBhvr>
                                        <p:cTn id="36" dur="500"/>
                                        <p:tgtEl>
                                          <p:spTgt spid="12"/>
                                        </p:tgtEl>
                                      </p:cBhvr>
                                    </p:animEffect>
                                  </p:childTnLst>
                                </p:cTn>
                              </p:par>
                              <p:par>
                                <p:cTn id="37" presetID="10"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par>
                          <p:cTn id="40" fill="hold">
                            <p:stCondLst>
                              <p:cond delay="3000"/>
                            </p:stCondLst>
                            <p:childTnLst>
                              <p:par>
                                <p:cTn id="41" presetID="10" presetClass="entr" presetSubtype="0" fill="hold" nodeType="after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20" grpId="0" animBg="1"/>
      <p:bldP spid="12" grpId="0"/>
      <p:bldP spid="16" grpId="0"/>
      <p:bldP spid="17" grpId="0"/>
      <p:bldP spid="18" grpId="0"/>
    </p:bldLst>
  </p:timing>
</p:sld>
</file>

<file path=ppt/slides/slide16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729386" y="680759"/>
            <a:ext cx="2733442" cy="830997"/>
          </a:xfrm>
          <a:prstGeom prst="rect">
            <a:avLst/>
          </a:prstGeom>
          <a:noFill/>
        </p:spPr>
        <p:txBody>
          <a:bodyPr wrap="none" rtlCol="0">
            <a:spAutoFit/>
          </a:bodyPr>
          <a:lstStyle/>
          <a:p>
            <a:pPr algn="ctr"/>
            <a:r>
              <a:rPr lang="id-ID" sz="4800" dirty="0" smtClean="0">
                <a:solidFill>
                  <a:schemeClr val="bg1"/>
                </a:solidFill>
                <a:latin typeface="+mj-lt"/>
              </a:rPr>
              <a:t>Asian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4"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8"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1"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sp>
        <p:nvSpPr>
          <p:cNvPr id="16" name="Freeform 6"/>
          <p:cNvSpPr>
            <a:spLocks/>
          </p:cNvSpPr>
          <p:nvPr/>
        </p:nvSpPr>
        <p:spPr bwMode="auto">
          <a:xfrm>
            <a:off x="12255066" y="5701200"/>
            <a:ext cx="3175" cy="14288"/>
          </a:xfrm>
          <a:custGeom>
            <a:avLst/>
            <a:gdLst>
              <a:gd name="T0" fmla="*/ 0 w 2"/>
              <a:gd name="T1" fmla="*/ 0 h 9"/>
              <a:gd name="T2" fmla="*/ 2 w 2"/>
              <a:gd name="T3" fmla="*/ 9 h 9"/>
              <a:gd name="T4" fmla="*/ 2 w 2"/>
              <a:gd name="T5" fmla="*/ 9 h 9"/>
              <a:gd name="T6" fmla="*/ 2 w 2"/>
              <a:gd name="T7" fmla="*/ 4 h 9"/>
              <a:gd name="T8" fmla="*/ 2 w 2"/>
              <a:gd name="T9" fmla="*/ 0 h 9"/>
              <a:gd name="T10" fmla="*/ 0 w 2"/>
              <a:gd name="T11" fmla="*/ 0 h 9"/>
              <a:gd name="T12" fmla="*/ 0 w 2"/>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2" h="9">
                <a:moveTo>
                  <a:pt x="0" y="0"/>
                </a:moveTo>
                <a:lnTo>
                  <a:pt x="2" y="9"/>
                </a:lnTo>
                <a:lnTo>
                  <a:pt x="2" y="9"/>
                </a:lnTo>
                <a:lnTo>
                  <a:pt x="2" y="4"/>
                </a:lnTo>
                <a:lnTo>
                  <a:pt x="2" y="0"/>
                </a:lnTo>
                <a:lnTo>
                  <a:pt x="0" y="0"/>
                </a:lnTo>
                <a:lnTo>
                  <a:pt x="0" y="0"/>
                </a:lnTo>
                <a:close/>
              </a:path>
            </a:pathLst>
          </a:custGeom>
          <a:solidFill>
            <a:srgbClr val="48B54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fr-FR"/>
          </a:p>
        </p:txBody>
      </p:sp>
      <p:grpSp>
        <p:nvGrpSpPr>
          <p:cNvPr id="171" name="Group 170"/>
          <p:cNvGrpSpPr/>
          <p:nvPr/>
        </p:nvGrpSpPr>
        <p:grpSpPr>
          <a:xfrm>
            <a:off x="-1802181" y="-1650734"/>
            <a:ext cx="8358076" cy="6875107"/>
            <a:chOff x="5628523" y="1511756"/>
            <a:chExt cx="4495800" cy="3698113"/>
          </a:xfrm>
          <a:solidFill>
            <a:schemeClr val="accent5"/>
          </a:solidFill>
        </p:grpSpPr>
        <p:sp>
          <p:nvSpPr>
            <p:cNvPr id="5" name="Freeform 5"/>
            <p:cNvSpPr>
              <a:spLocks/>
            </p:cNvSpPr>
            <p:nvPr/>
          </p:nvSpPr>
          <p:spPr bwMode="auto">
            <a:xfrm>
              <a:off x="8313204" y="5138432"/>
              <a:ext cx="112712" cy="71437"/>
            </a:xfrm>
            <a:custGeom>
              <a:avLst/>
              <a:gdLst>
                <a:gd name="T0" fmla="*/ 31 w 71"/>
                <a:gd name="T1" fmla="*/ 14 h 45"/>
                <a:gd name="T2" fmla="*/ 26 w 71"/>
                <a:gd name="T3" fmla="*/ 14 h 45"/>
                <a:gd name="T4" fmla="*/ 21 w 71"/>
                <a:gd name="T5" fmla="*/ 17 h 45"/>
                <a:gd name="T6" fmla="*/ 19 w 71"/>
                <a:gd name="T7" fmla="*/ 19 h 45"/>
                <a:gd name="T8" fmla="*/ 7 w 71"/>
                <a:gd name="T9" fmla="*/ 31 h 45"/>
                <a:gd name="T10" fmla="*/ 2 w 71"/>
                <a:gd name="T11" fmla="*/ 36 h 45"/>
                <a:gd name="T12" fmla="*/ 0 w 71"/>
                <a:gd name="T13" fmla="*/ 41 h 45"/>
                <a:gd name="T14" fmla="*/ 2 w 71"/>
                <a:gd name="T15" fmla="*/ 43 h 45"/>
                <a:gd name="T16" fmla="*/ 10 w 71"/>
                <a:gd name="T17" fmla="*/ 45 h 45"/>
                <a:gd name="T18" fmla="*/ 14 w 71"/>
                <a:gd name="T19" fmla="*/ 43 h 45"/>
                <a:gd name="T20" fmla="*/ 19 w 71"/>
                <a:gd name="T21" fmla="*/ 41 h 45"/>
                <a:gd name="T22" fmla="*/ 31 w 71"/>
                <a:gd name="T23" fmla="*/ 33 h 45"/>
                <a:gd name="T24" fmla="*/ 38 w 71"/>
                <a:gd name="T25" fmla="*/ 29 h 45"/>
                <a:gd name="T26" fmla="*/ 40 w 71"/>
                <a:gd name="T27" fmla="*/ 26 h 45"/>
                <a:gd name="T28" fmla="*/ 50 w 71"/>
                <a:gd name="T29" fmla="*/ 17 h 45"/>
                <a:gd name="T30" fmla="*/ 62 w 71"/>
                <a:gd name="T31" fmla="*/ 12 h 45"/>
                <a:gd name="T32" fmla="*/ 67 w 71"/>
                <a:gd name="T33" fmla="*/ 7 h 45"/>
                <a:gd name="T34" fmla="*/ 71 w 71"/>
                <a:gd name="T35" fmla="*/ 5 h 45"/>
                <a:gd name="T36" fmla="*/ 71 w 71"/>
                <a:gd name="T37" fmla="*/ 3 h 45"/>
                <a:gd name="T38" fmla="*/ 69 w 71"/>
                <a:gd name="T39" fmla="*/ 0 h 45"/>
                <a:gd name="T40" fmla="*/ 62 w 71"/>
                <a:gd name="T41" fmla="*/ 0 h 45"/>
                <a:gd name="T42" fmla="*/ 59 w 71"/>
                <a:gd name="T43" fmla="*/ 3 h 45"/>
                <a:gd name="T44" fmla="*/ 55 w 71"/>
                <a:gd name="T45" fmla="*/ 5 h 45"/>
                <a:gd name="T46" fmla="*/ 50 w 71"/>
                <a:gd name="T47" fmla="*/ 5 h 45"/>
                <a:gd name="T48" fmla="*/ 43 w 71"/>
                <a:gd name="T49" fmla="*/ 5 h 45"/>
                <a:gd name="T50" fmla="*/ 38 w 71"/>
                <a:gd name="T51" fmla="*/ 5 h 45"/>
                <a:gd name="T52" fmla="*/ 38 w 71"/>
                <a:gd name="T53" fmla="*/ 7 h 45"/>
                <a:gd name="T54" fmla="*/ 38 w 71"/>
                <a:gd name="T55" fmla="*/ 10 h 45"/>
                <a:gd name="T56" fmla="*/ 36 w 71"/>
                <a:gd name="T57" fmla="*/ 12 h 45"/>
                <a:gd name="T58" fmla="*/ 31 w 71"/>
                <a:gd name="T59" fmla="*/ 1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1" h="45">
                  <a:moveTo>
                    <a:pt x="31" y="14"/>
                  </a:moveTo>
                  <a:lnTo>
                    <a:pt x="26" y="14"/>
                  </a:lnTo>
                  <a:lnTo>
                    <a:pt x="21" y="17"/>
                  </a:lnTo>
                  <a:lnTo>
                    <a:pt x="19" y="19"/>
                  </a:lnTo>
                  <a:lnTo>
                    <a:pt x="7" y="31"/>
                  </a:lnTo>
                  <a:lnTo>
                    <a:pt x="2" y="36"/>
                  </a:lnTo>
                  <a:lnTo>
                    <a:pt x="0" y="41"/>
                  </a:lnTo>
                  <a:lnTo>
                    <a:pt x="2" y="43"/>
                  </a:lnTo>
                  <a:lnTo>
                    <a:pt x="10" y="45"/>
                  </a:lnTo>
                  <a:lnTo>
                    <a:pt x="14" y="43"/>
                  </a:lnTo>
                  <a:lnTo>
                    <a:pt x="19" y="41"/>
                  </a:lnTo>
                  <a:lnTo>
                    <a:pt x="31" y="33"/>
                  </a:lnTo>
                  <a:lnTo>
                    <a:pt x="38" y="29"/>
                  </a:lnTo>
                  <a:lnTo>
                    <a:pt x="40" y="26"/>
                  </a:lnTo>
                  <a:lnTo>
                    <a:pt x="50" y="17"/>
                  </a:lnTo>
                  <a:lnTo>
                    <a:pt x="62" y="12"/>
                  </a:lnTo>
                  <a:lnTo>
                    <a:pt x="67" y="7"/>
                  </a:lnTo>
                  <a:lnTo>
                    <a:pt x="71" y="5"/>
                  </a:lnTo>
                  <a:lnTo>
                    <a:pt x="71" y="3"/>
                  </a:lnTo>
                  <a:lnTo>
                    <a:pt x="69" y="0"/>
                  </a:lnTo>
                  <a:lnTo>
                    <a:pt x="62" y="0"/>
                  </a:lnTo>
                  <a:lnTo>
                    <a:pt x="59" y="3"/>
                  </a:lnTo>
                  <a:lnTo>
                    <a:pt x="55" y="5"/>
                  </a:lnTo>
                  <a:lnTo>
                    <a:pt x="50" y="5"/>
                  </a:lnTo>
                  <a:lnTo>
                    <a:pt x="43" y="5"/>
                  </a:lnTo>
                  <a:lnTo>
                    <a:pt x="38" y="5"/>
                  </a:lnTo>
                  <a:lnTo>
                    <a:pt x="38" y="7"/>
                  </a:lnTo>
                  <a:lnTo>
                    <a:pt x="38" y="10"/>
                  </a:lnTo>
                  <a:lnTo>
                    <a:pt x="36" y="12"/>
                  </a:lnTo>
                  <a:lnTo>
                    <a:pt x="31"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8441791" y="4754257"/>
              <a:ext cx="41275" cy="66675"/>
            </a:xfrm>
            <a:custGeom>
              <a:avLst/>
              <a:gdLst>
                <a:gd name="T0" fmla="*/ 7 w 26"/>
                <a:gd name="T1" fmla="*/ 40 h 42"/>
                <a:gd name="T2" fmla="*/ 9 w 26"/>
                <a:gd name="T3" fmla="*/ 42 h 42"/>
                <a:gd name="T4" fmla="*/ 16 w 26"/>
                <a:gd name="T5" fmla="*/ 42 h 42"/>
                <a:gd name="T6" fmla="*/ 19 w 26"/>
                <a:gd name="T7" fmla="*/ 40 h 42"/>
                <a:gd name="T8" fmla="*/ 21 w 26"/>
                <a:gd name="T9" fmla="*/ 38 h 42"/>
                <a:gd name="T10" fmla="*/ 19 w 26"/>
                <a:gd name="T11" fmla="*/ 38 h 42"/>
                <a:gd name="T12" fmla="*/ 19 w 26"/>
                <a:gd name="T13" fmla="*/ 35 h 42"/>
                <a:gd name="T14" fmla="*/ 19 w 26"/>
                <a:gd name="T15" fmla="*/ 33 h 42"/>
                <a:gd name="T16" fmla="*/ 19 w 26"/>
                <a:gd name="T17" fmla="*/ 30 h 42"/>
                <a:gd name="T18" fmla="*/ 26 w 26"/>
                <a:gd name="T19" fmla="*/ 26 h 42"/>
                <a:gd name="T20" fmla="*/ 26 w 26"/>
                <a:gd name="T21" fmla="*/ 23 h 42"/>
                <a:gd name="T22" fmla="*/ 26 w 26"/>
                <a:gd name="T23" fmla="*/ 21 h 42"/>
                <a:gd name="T24" fmla="*/ 21 w 26"/>
                <a:gd name="T25" fmla="*/ 21 h 42"/>
                <a:gd name="T26" fmla="*/ 19 w 26"/>
                <a:gd name="T27" fmla="*/ 21 h 42"/>
                <a:gd name="T28" fmla="*/ 14 w 26"/>
                <a:gd name="T29" fmla="*/ 21 h 42"/>
                <a:gd name="T30" fmla="*/ 12 w 26"/>
                <a:gd name="T31" fmla="*/ 19 h 42"/>
                <a:gd name="T32" fmla="*/ 12 w 26"/>
                <a:gd name="T33" fmla="*/ 14 h 42"/>
                <a:gd name="T34" fmla="*/ 12 w 26"/>
                <a:gd name="T35" fmla="*/ 7 h 42"/>
                <a:gd name="T36" fmla="*/ 9 w 26"/>
                <a:gd name="T37" fmla="*/ 2 h 42"/>
                <a:gd name="T38" fmla="*/ 7 w 26"/>
                <a:gd name="T39" fmla="*/ 0 h 42"/>
                <a:gd name="T40" fmla="*/ 5 w 26"/>
                <a:gd name="T41" fmla="*/ 0 h 42"/>
                <a:gd name="T42" fmla="*/ 2 w 26"/>
                <a:gd name="T43" fmla="*/ 0 h 42"/>
                <a:gd name="T44" fmla="*/ 2 w 26"/>
                <a:gd name="T45" fmla="*/ 2 h 42"/>
                <a:gd name="T46" fmla="*/ 0 w 26"/>
                <a:gd name="T47" fmla="*/ 14 h 42"/>
                <a:gd name="T48" fmla="*/ 0 w 26"/>
                <a:gd name="T49" fmla="*/ 28 h 42"/>
                <a:gd name="T50" fmla="*/ 2 w 26"/>
                <a:gd name="T51" fmla="*/ 38 h 42"/>
                <a:gd name="T52" fmla="*/ 7 w 26"/>
                <a:gd name="T53"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 h="42">
                  <a:moveTo>
                    <a:pt x="7" y="40"/>
                  </a:moveTo>
                  <a:lnTo>
                    <a:pt x="9" y="42"/>
                  </a:lnTo>
                  <a:lnTo>
                    <a:pt x="16" y="42"/>
                  </a:lnTo>
                  <a:lnTo>
                    <a:pt x="19" y="40"/>
                  </a:lnTo>
                  <a:lnTo>
                    <a:pt x="21" y="38"/>
                  </a:lnTo>
                  <a:lnTo>
                    <a:pt x="19" y="38"/>
                  </a:lnTo>
                  <a:lnTo>
                    <a:pt x="19" y="35"/>
                  </a:lnTo>
                  <a:lnTo>
                    <a:pt x="19" y="33"/>
                  </a:lnTo>
                  <a:lnTo>
                    <a:pt x="19" y="30"/>
                  </a:lnTo>
                  <a:lnTo>
                    <a:pt x="26" y="26"/>
                  </a:lnTo>
                  <a:lnTo>
                    <a:pt x="26" y="23"/>
                  </a:lnTo>
                  <a:lnTo>
                    <a:pt x="26" y="21"/>
                  </a:lnTo>
                  <a:lnTo>
                    <a:pt x="21" y="21"/>
                  </a:lnTo>
                  <a:lnTo>
                    <a:pt x="19" y="21"/>
                  </a:lnTo>
                  <a:lnTo>
                    <a:pt x="14" y="21"/>
                  </a:lnTo>
                  <a:lnTo>
                    <a:pt x="12" y="19"/>
                  </a:lnTo>
                  <a:lnTo>
                    <a:pt x="12" y="14"/>
                  </a:lnTo>
                  <a:lnTo>
                    <a:pt x="12" y="7"/>
                  </a:lnTo>
                  <a:lnTo>
                    <a:pt x="9" y="2"/>
                  </a:lnTo>
                  <a:lnTo>
                    <a:pt x="7" y="0"/>
                  </a:lnTo>
                  <a:lnTo>
                    <a:pt x="5" y="0"/>
                  </a:lnTo>
                  <a:lnTo>
                    <a:pt x="2" y="0"/>
                  </a:lnTo>
                  <a:lnTo>
                    <a:pt x="2" y="2"/>
                  </a:lnTo>
                  <a:lnTo>
                    <a:pt x="0" y="14"/>
                  </a:lnTo>
                  <a:lnTo>
                    <a:pt x="0" y="28"/>
                  </a:lnTo>
                  <a:lnTo>
                    <a:pt x="2" y="38"/>
                  </a:lnTo>
                  <a:lnTo>
                    <a:pt x="7"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8200491" y="4784419"/>
              <a:ext cx="169862" cy="233362"/>
            </a:xfrm>
            <a:custGeom>
              <a:avLst/>
              <a:gdLst>
                <a:gd name="T0" fmla="*/ 2 w 107"/>
                <a:gd name="T1" fmla="*/ 109 h 147"/>
                <a:gd name="T2" fmla="*/ 5 w 107"/>
                <a:gd name="T3" fmla="*/ 138 h 147"/>
                <a:gd name="T4" fmla="*/ 12 w 107"/>
                <a:gd name="T5" fmla="*/ 147 h 147"/>
                <a:gd name="T6" fmla="*/ 19 w 107"/>
                <a:gd name="T7" fmla="*/ 147 h 147"/>
                <a:gd name="T8" fmla="*/ 31 w 107"/>
                <a:gd name="T9" fmla="*/ 135 h 147"/>
                <a:gd name="T10" fmla="*/ 31 w 107"/>
                <a:gd name="T11" fmla="*/ 116 h 147"/>
                <a:gd name="T12" fmla="*/ 31 w 107"/>
                <a:gd name="T13" fmla="*/ 107 h 147"/>
                <a:gd name="T14" fmla="*/ 35 w 107"/>
                <a:gd name="T15" fmla="*/ 99 h 147"/>
                <a:gd name="T16" fmla="*/ 40 w 107"/>
                <a:gd name="T17" fmla="*/ 102 h 147"/>
                <a:gd name="T18" fmla="*/ 45 w 107"/>
                <a:gd name="T19" fmla="*/ 111 h 147"/>
                <a:gd name="T20" fmla="*/ 50 w 107"/>
                <a:gd name="T21" fmla="*/ 121 h 147"/>
                <a:gd name="T22" fmla="*/ 54 w 107"/>
                <a:gd name="T23" fmla="*/ 126 h 147"/>
                <a:gd name="T24" fmla="*/ 59 w 107"/>
                <a:gd name="T25" fmla="*/ 126 h 147"/>
                <a:gd name="T26" fmla="*/ 66 w 107"/>
                <a:gd name="T27" fmla="*/ 116 h 147"/>
                <a:gd name="T28" fmla="*/ 71 w 107"/>
                <a:gd name="T29" fmla="*/ 114 h 147"/>
                <a:gd name="T30" fmla="*/ 69 w 107"/>
                <a:gd name="T31" fmla="*/ 104 h 147"/>
                <a:gd name="T32" fmla="*/ 54 w 107"/>
                <a:gd name="T33" fmla="*/ 92 h 147"/>
                <a:gd name="T34" fmla="*/ 47 w 107"/>
                <a:gd name="T35" fmla="*/ 85 h 147"/>
                <a:gd name="T36" fmla="*/ 45 w 107"/>
                <a:gd name="T37" fmla="*/ 76 h 147"/>
                <a:gd name="T38" fmla="*/ 50 w 107"/>
                <a:gd name="T39" fmla="*/ 66 h 147"/>
                <a:gd name="T40" fmla="*/ 62 w 107"/>
                <a:gd name="T41" fmla="*/ 64 h 147"/>
                <a:gd name="T42" fmla="*/ 69 w 107"/>
                <a:gd name="T43" fmla="*/ 61 h 147"/>
                <a:gd name="T44" fmla="*/ 76 w 107"/>
                <a:gd name="T45" fmla="*/ 52 h 147"/>
                <a:gd name="T46" fmla="*/ 73 w 107"/>
                <a:gd name="T47" fmla="*/ 45 h 147"/>
                <a:gd name="T48" fmla="*/ 62 w 107"/>
                <a:gd name="T49" fmla="*/ 38 h 147"/>
                <a:gd name="T50" fmla="*/ 38 w 107"/>
                <a:gd name="T51" fmla="*/ 38 h 147"/>
                <a:gd name="T52" fmla="*/ 31 w 107"/>
                <a:gd name="T53" fmla="*/ 33 h 147"/>
                <a:gd name="T54" fmla="*/ 33 w 107"/>
                <a:gd name="T55" fmla="*/ 26 h 147"/>
                <a:gd name="T56" fmla="*/ 54 w 107"/>
                <a:gd name="T57" fmla="*/ 23 h 147"/>
                <a:gd name="T58" fmla="*/ 73 w 107"/>
                <a:gd name="T59" fmla="*/ 23 h 147"/>
                <a:gd name="T60" fmla="*/ 92 w 107"/>
                <a:gd name="T61" fmla="*/ 21 h 147"/>
                <a:gd name="T62" fmla="*/ 104 w 107"/>
                <a:gd name="T63" fmla="*/ 11 h 147"/>
                <a:gd name="T64" fmla="*/ 104 w 107"/>
                <a:gd name="T65" fmla="*/ 2 h 147"/>
                <a:gd name="T66" fmla="*/ 97 w 107"/>
                <a:gd name="T67" fmla="*/ 2 h 147"/>
                <a:gd name="T68" fmla="*/ 85 w 107"/>
                <a:gd name="T69" fmla="*/ 7 h 147"/>
                <a:gd name="T70" fmla="*/ 64 w 107"/>
                <a:gd name="T71" fmla="*/ 9 h 147"/>
                <a:gd name="T72" fmla="*/ 40 w 107"/>
                <a:gd name="T73" fmla="*/ 7 h 147"/>
                <a:gd name="T74" fmla="*/ 33 w 107"/>
                <a:gd name="T75" fmla="*/ 2 h 147"/>
                <a:gd name="T76" fmla="*/ 24 w 107"/>
                <a:gd name="T77" fmla="*/ 2 h 147"/>
                <a:gd name="T78" fmla="*/ 14 w 107"/>
                <a:gd name="T79" fmla="*/ 11 h 147"/>
                <a:gd name="T80" fmla="*/ 12 w 107"/>
                <a:gd name="T81" fmla="*/ 26 h 147"/>
                <a:gd name="T82" fmla="*/ 14 w 107"/>
                <a:gd name="T83" fmla="*/ 35 h 147"/>
                <a:gd name="T84" fmla="*/ 7 w 107"/>
                <a:gd name="T85" fmla="*/ 47 h 147"/>
                <a:gd name="T86" fmla="*/ 7 w 107"/>
                <a:gd name="T87" fmla="*/ 66 h 147"/>
                <a:gd name="T88" fmla="*/ 2 w 107"/>
                <a:gd name="T89" fmla="*/ 85 h 147"/>
                <a:gd name="T90" fmla="*/ 2 w 107"/>
                <a:gd name="T91" fmla="*/ 95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7" h="147">
                  <a:moveTo>
                    <a:pt x="2" y="102"/>
                  </a:moveTo>
                  <a:lnTo>
                    <a:pt x="2" y="109"/>
                  </a:lnTo>
                  <a:lnTo>
                    <a:pt x="2" y="126"/>
                  </a:lnTo>
                  <a:lnTo>
                    <a:pt x="5" y="138"/>
                  </a:lnTo>
                  <a:lnTo>
                    <a:pt x="7" y="145"/>
                  </a:lnTo>
                  <a:lnTo>
                    <a:pt x="12" y="147"/>
                  </a:lnTo>
                  <a:lnTo>
                    <a:pt x="16" y="147"/>
                  </a:lnTo>
                  <a:lnTo>
                    <a:pt x="19" y="147"/>
                  </a:lnTo>
                  <a:lnTo>
                    <a:pt x="21" y="142"/>
                  </a:lnTo>
                  <a:lnTo>
                    <a:pt x="31" y="135"/>
                  </a:lnTo>
                  <a:lnTo>
                    <a:pt x="33" y="126"/>
                  </a:lnTo>
                  <a:lnTo>
                    <a:pt x="31" y="116"/>
                  </a:lnTo>
                  <a:lnTo>
                    <a:pt x="31" y="111"/>
                  </a:lnTo>
                  <a:lnTo>
                    <a:pt x="31" y="107"/>
                  </a:lnTo>
                  <a:lnTo>
                    <a:pt x="33" y="102"/>
                  </a:lnTo>
                  <a:lnTo>
                    <a:pt x="35" y="99"/>
                  </a:lnTo>
                  <a:lnTo>
                    <a:pt x="40" y="99"/>
                  </a:lnTo>
                  <a:lnTo>
                    <a:pt x="40" y="102"/>
                  </a:lnTo>
                  <a:lnTo>
                    <a:pt x="43" y="107"/>
                  </a:lnTo>
                  <a:lnTo>
                    <a:pt x="45" y="111"/>
                  </a:lnTo>
                  <a:lnTo>
                    <a:pt x="47" y="116"/>
                  </a:lnTo>
                  <a:lnTo>
                    <a:pt x="50" y="121"/>
                  </a:lnTo>
                  <a:lnTo>
                    <a:pt x="52" y="126"/>
                  </a:lnTo>
                  <a:lnTo>
                    <a:pt x="54" y="126"/>
                  </a:lnTo>
                  <a:lnTo>
                    <a:pt x="57" y="128"/>
                  </a:lnTo>
                  <a:lnTo>
                    <a:pt x="59" y="126"/>
                  </a:lnTo>
                  <a:lnTo>
                    <a:pt x="59" y="121"/>
                  </a:lnTo>
                  <a:lnTo>
                    <a:pt x="66" y="116"/>
                  </a:lnTo>
                  <a:lnTo>
                    <a:pt x="69" y="116"/>
                  </a:lnTo>
                  <a:lnTo>
                    <a:pt x="71" y="114"/>
                  </a:lnTo>
                  <a:lnTo>
                    <a:pt x="71" y="109"/>
                  </a:lnTo>
                  <a:lnTo>
                    <a:pt x="69" y="104"/>
                  </a:lnTo>
                  <a:lnTo>
                    <a:pt x="64" y="97"/>
                  </a:lnTo>
                  <a:lnTo>
                    <a:pt x="54" y="92"/>
                  </a:lnTo>
                  <a:lnTo>
                    <a:pt x="50" y="90"/>
                  </a:lnTo>
                  <a:lnTo>
                    <a:pt x="47" y="85"/>
                  </a:lnTo>
                  <a:lnTo>
                    <a:pt x="45" y="80"/>
                  </a:lnTo>
                  <a:lnTo>
                    <a:pt x="45" y="76"/>
                  </a:lnTo>
                  <a:lnTo>
                    <a:pt x="47" y="71"/>
                  </a:lnTo>
                  <a:lnTo>
                    <a:pt x="50" y="66"/>
                  </a:lnTo>
                  <a:lnTo>
                    <a:pt x="54" y="64"/>
                  </a:lnTo>
                  <a:lnTo>
                    <a:pt x="62" y="64"/>
                  </a:lnTo>
                  <a:lnTo>
                    <a:pt x="64" y="64"/>
                  </a:lnTo>
                  <a:lnTo>
                    <a:pt x="69" y="61"/>
                  </a:lnTo>
                  <a:lnTo>
                    <a:pt x="73" y="59"/>
                  </a:lnTo>
                  <a:lnTo>
                    <a:pt x="76" y="52"/>
                  </a:lnTo>
                  <a:lnTo>
                    <a:pt x="76" y="47"/>
                  </a:lnTo>
                  <a:lnTo>
                    <a:pt x="73" y="45"/>
                  </a:lnTo>
                  <a:lnTo>
                    <a:pt x="69" y="40"/>
                  </a:lnTo>
                  <a:lnTo>
                    <a:pt x="62" y="38"/>
                  </a:lnTo>
                  <a:lnTo>
                    <a:pt x="47" y="40"/>
                  </a:lnTo>
                  <a:lnTo>
                    <a:pt x="38" y="38"/>
                  </a:lnTo>
                  <a:lnTo>
                    <a:pt x="31" y="35"/>
                  </a:lnTo>
                  <a:lnTo>
                    <a:pt x="31" y="33"/>
                  </a:lnTo>
                  <a:lnTo>
                    <a:pt x="31" y="31"/>
                  </a:lnTo>
                  <a:lnTo>
                    <a:pt x="33" y="26"/>
                  </a:lnTo>
                  <a:lnTo>
                    <a:pt x="40" y="26"/>
                  </a:lnTo>
                  <a:lnTo>
                    <a:pt x="54" y="23"/>
                  </a:lnTo>
                  <a:lnTo>
                    <a:pt x="64" y="23"/>
                  </a:lnTo>
                  <a:lnTo>
                    <a:pt x="73" y="23"/>
                  </a:lnTo>
                  <a:lnTo>
                    <a:pt x="85" y="23"/>
                  </a:lnTo>
                  <a:lnTo>
                    <a:pt x="92" y="21"/>
                  </a:lnTo>
                  <a:lnTo>
                    <a:pt x="102" y="14"/>
                  </a:lnTo>
                  <a:lnTo>
                    <a:pt x="104" y="11"/>
                  </a:lnTo>
                  <a:lnTo>
                    <a:pt x="107" y="4"/>
                  </a:lnTo>
                  <a:lnTo>
                    <a:pt x="104" y="2"/>
                  </a:lnTo>
                  <a:lnTo>
                    <a:pt x="102" y="0"/>
                  </a:lnTo>
                  <a:lnTo>
                    <a:pt x="97" y="2"/>
                  </a:lnTo>
                  <a:lnTo>
                    <a:pt x="90" y="2"/>
                  </a:lnTo>
                  <a:lnTo>
                    <a:pt x="85" y="7"/>
                  </a:lnTo>
                  <a:lnTo>
                    <a:pt x="78" y="9"/>
                  </a:lnTo>
                  <a:lnTo>
                    <a:pt x="64" y="9"/>
                  </a:lnTo>
                  <a:lnTo>
                    <a:pt x="54" y="7"/>
                  </a:lnTo>
                  <a:lnTo>
                    <a:pt x="40" y="7"/>
                  </a:lnTo>
                  <a:lnTo>
                    <a:pt x="38" y="2"/>
                  </a:lnTo>
                  <a:lnTo>
                    <a:pt x="33" y="2"/>
                  </a:lnTo>
                  <a:lnTo>
                    <a:pt x="31" y="2"/>
                  </a:lnTo>
                  <a:lnTo>
                    <a:pt x="24" y="2"/>
                  </a:lnTo>
                  <a:lnTo>
                    <a:pt x="19" y="4"/>
                  </a:lnTo>
                  <a:lnTo>
                    <a:pt x="14" y="11"/>
                  </a:lnTo>
                  <a:lnTo>
                    <a:pt x="12" y="19"/>
                  </a:lnTo>
                  <a:lnTo>
                    <a:pt x="12" y="26"/>
                  </a:lnTo>
                  <a:lnTo>
                    <a:pt x="14" y="28"/>
                  </a:lnTo>
                  <a:lnTo>
                    <a:pt x="14" y="35"/>
                  </a:lnTo>
                  <a:lnTo>
                    <a:pt x="12" y="42"/>
                  </a:lnTo>
                  <a:lnTo>
                    <a:pt x="7" y="47"/>
                  </a:lnTo>
                  <a:lnTo>
                    <a:pt x="5" y="57"/>
                  </a:lnTo>
                  <a:lnTo>
                    <a:pt x="7" y="66"/>
                  </a:lnTo>
                  <a:lnTo>
                    <a:pt x="7" y="71"/>
                  </a:lnTo>
                  <a:lnTo>
                    <a:pt x="2" y="85"/>
                  </a:lnTo>
                  <a:lnTo>
                    <a:pt x="0" y="90"/>
                  </a:lnTo>
                  <a:lnTo>
                    <a:pt x="2" y="95"/>
                  </a:lnTo>
                  <a:lnTo>
                    <a:pt x="2"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8554504" y="4855857"/>
              <a:ext cx="539750" cy="350837"/>
            </a:xfrm>
            <a:custGeom>
              <a:avLst/>
              <a:gdLst>
                <a:gd name="T0" fmla="*/ 17 w 340"/>
                <a:gd name="T1" fmla="*/ 31 h 221"/>
                <a:gd name="T2" fmla="*/ 41 w 340"/>
                <a:gd name="T3" fmla="*/ 35 h 221"/>
                <a:gd name="T4" fmla="*/ 26 w 340"/>
                <a:gd name="T5" fmla="*/ 43 h 221"/>
                <a:gd name="T6" fmla="*/ 22 w 340"/>
                <a:gd name="T7" fmla="*/ 52 h 221"/>
                <a:gd name="T8" fmla="*/ 38 w 340"/>
                <a:gd name="T9" fmla="*/ 66 h 221"/>
                <a:gd name="T10" fmla="*/ 57 w 340"/>
                <a:gd name="T11" fmla="*/ 71 h 221"/>
                <a:gd name="T12" fmla="*/ 83 w 340"/>
                <a:gd name="T13" fmla="*/ 88 h 221"/>
                <a:gd name="T14" fmla="*/ 107 w 340"/>
                <a:gd name="T15" fmla="*/ 97 h 221"/>
                <a:gd name="T16" fmla="*/ 121 w 340"/>
                <a:gd name="T17" fmla="*/ 116 h 221"/>
                <a:gd name="T18" fmla="*/ 126 w 340"/>
                <a:gd name="T19" fmla="*/ 138 h 221"/>
                <a:gd name="T20" fmla="*/ 112 w 340"/>
                <a:gd name="T21" fmla="*/ 154 h 221"/>
                <a:gd name="T22" fmla="*/ 109 w 340"/>
                <a:gd name="T23" fmla="*/ 169 h 221"/>
                <a:gd name="T24" fmla="*/ 124 w 340"/>
                <a:gd name="T25" fmla="*/ 171 h 221"/>
                <a:gd name="T26" fmla="*/ 147 w 340"/>
                <a:gd name="T27" fmla="*/ 169 h 221"/>
                <a:gd name="T28" fmla="*/ 162 w 340"/>
                <a:gd name="T29" fmla="*/ 185 h 221"/>
                <a:gd name="T30" fmla="*/ 188 w 340"/>
                <a:gd name="T31" fmla="*/ 188 h 221"/>
                <a:gd name="T32" fmla="*/ 209 w 340"/>
                <a:gd name="T33" fmla="*/ 176 h 221"/>
                <a:gd name="T34" fmla="*/ 235 w 340"/>
                <a:gd name="T35" fmla="*/ 162 h 221"/>
                <a:gd name="T36" fmla="*/ 257 w 340"/>
                <a:gd name="T37" fmla="*/ 171 h 221"/>
                <a:gd name="T38" fmla="*/ 288 w 340"/>
                <a:gd name="T39" fmla="*/ 204 h 221"/>
                <a:gd name="T40" fmla="*/ 323 w 340"/>
                <a:gd name="T41" fmla="*/ 221 h 221"/>
                <a:gd name="T42" fmla="*/ 340 w 340"/>
                <a:gd name="T43" fmla="*/ 219 h 221"/>
                <a:gd name="T44" fmla="*/ 328 w 340"/>
                <a:gd name="T45" fmla="*/ 204 h 221"/>
                <a:gd name="T46" fmla="*/ 319 w 340"/>
                <a:gd name="T47" fmla="*/ 192 h 221"/>
                <a:gd name="T48" fmla="*/ 309 w 340"/>
                <a:gd name="T49" fmla="*/ 190 h 221"/>
                <a:gd name="T50" fmla="*/ 307 w 340"/>
                <a:gd name="T51" fmla="*/ 183 h 221"/>
                <a:gd name="T52" fmla="*/ 300 w 340"/>
                <a:gd name="T53" fmla="*/ 178 h 221"/>
                <a:gd name="T54" fmla="*/ 300 w 340"/>
                <a:gd name="T55" fmla="*/ 169 h 221"/>
                <a:gd name="T56" fmla="*/ 292 w 340"/>
                <a:gd name="T57" fmla="*/ 162 h 221"/>
                <a:gd name="T58" fmla="*/ 280 w 340"/>
                <a:gd name="T59" fmla="*/ 152 h 221"/>
                <a:gd name="T60" fmla="*/ 285 w 340"/>
                <a:gd name="T61" fmla="*/ 140 h 221"/>
                <a:gd name="T62" fmla="*/ 297 w 340"/>
                <a:gd name="T63" fmla="*/ 121 h 221"/>
                <a:gd name="T64" fmla="*/ 280 w 340"/>
                <a:gd name="T65" fmla="*/ 112 h 221"/>
                <a:gd name="T66" fmla="*/ 261 w 340"/>
                <a:gd name="T67" fmla="*/ 100 h 221"/>
                <a:gd name="T68" fmla="*/ 245 w 340"/>
                <a:gd name="T69" fmla="*/ 83 h 221"/>
                <a:gd name="T70" fmla="*/ 221 w 340"/>
                <a:gd name="T71" fmla="*/ 69 h 221"/>
                <a:gd name="T72" fmla="*/ 200 w 340"/>
                <a:gd name="T73" fmla="*/ 54 h 221"/>
                <a:gd name="T74" fmla="*/ 152 w 340"/>
                <a:gd name="T75" fmla="*/ 45 h 221"/>
                <a:gd name="T76" fmla="*/ 117 w 340"/>
                <a:gd name="T77" fmla="*/ 24 h 221"/>
                <a:gd name="T78" fmla="*/ 100 w 340"/>
                <a:gd name="T79" fmla="*/ 24 h 221"/>
                <a:gd name="T80" fmla="*/ 88 w 340"/>
                <a:gd name="T81" fmla="*/ 38 h 221"/>
                <a:gd name="T82" fmla="*/ 69 w 340"/>
                <a:gd name="T83" fmla="*/ 43 h 221"/>
                <a:gd name="T84" fmla="*/ 57 w 340"/>
                <a:gd name="T85" fmla="*/ 33 h 221"/>
                <a:gd name="T86" fmla="*/ 55 w 340"/>
                <a:gd name="T87" fmla="*/ 16 h 221"/>
                <a:gd name="T88" fmla="*/ 45 w 340"/>
                <a:gd name="T89" fmla="*/ 2 h 221"/>
                <a:gd name="T90" fmla="*/ 14 w 340"/>
                <a:gd name="T91" fmla="*/ 0 h 221"/>
                <a:gd name="T92" fmla="*/ 0 w 340"/>
                <a:gd name="T93" fmla="*/ 12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40" h="221">
                  <a:moveTo>
                    <a:pt x="3" y="26"/>
                  </a:moveTo>
                  <a:lnTo>
                    <a:pt x="10" y="28"/>
                  </a:lnTo>
                  <a:lnTo>
                    <a:pt x="17" y="31"/>
                  </a:lnTo>
                  <a:lnTo>
                    <a:pt x="31" y="33"/>
                  </a:lnTo>
                  <a:lnTo>
                    <a:pt x="38" y="33"/>
                  </a:lnTo>
                  <a:lnTo>
                    <a:pt x="41" y="35"/>
                  </a:lnTo>
                  <a:lnTo>
                    <a:pt x="41" y="40"/>
                  </a:lnTo>
                  <a:lnTo>
                    <a:pt x="31" y="40"/>
                  </a:lnTo>
                  <a:lnTo>
                    <a:pt x="26" y="43"/>
                  </a:lnTo>
                  <a:lnTo>
                    <a:pt x="22" y="47"/>
                  </a:lnTo>
                  <a:lnTo>
                    <a:pt x="22" y="47"/>
                  </a:lnTo>
                  <a:lnTo>
                    <a:pt x="22" y="52"/>
                  </a:lnTo>
                  <a:lnTo>
                    <a:pt x="24" y="59"/>
                  </a:lnTo>
                  <a:lnTo>
                    <a:pt x="31" y="64"/>
                  </a:lnTo>
                  <a:lnTo>
                    <a:pt x="38" y="66"/>
                  </a:lnTo>
                  <a:lnTo>
                    <a:pt x="45" y="66"/>
                  </a:lnTo>
                  <a:lnTo>
                    <a:pt x="50" y="66"/>
                  </a:lnTo>
                  <a:lnTo>
                    <a:pt x="57" y="71"/>
                  </a:lnTo>
                  <a:lnTo>
                    <a:pt x="64" y="78"/>
                  </a:lnTo>
                  <a:lnTo>
                    <a:pt x="71" y="85"/>
                  </a:lnTo>
                  <a:lnTo>
                    <a:pt x="83" y="88"/>
                  </a:lnTo>
                  <a:lnTo>
                    <a:pt x="93" y="90"/>
                  </a:lnTo>
                  <a:lnTo>
                    <a:pt x="102" y="93"/>
                  </a:lnTo>
                  <a:lnTo>
                    <a:pt x="107" y="97"/>
                  </a:lnTo>
                  <a:lnTo>
                    <a:pt x="109" y="100"/>
                  </a:lnTo>
                  <a:lnTo>
                    <a:pt x="114" y="109"/>
                  </a:lnTo>
                  <a:lnTo>
                    <a:pt x="121" y="116"/>
                  </a:lnTo>
                  <a:lnTo>
                    <a:pt x="124" y="121"/>
                  </a:lnTo>
                  <a:lnTo>
                    <a:pt x="126" y="126"/>
                  </a:lnTo>
                  <a:lnTo>
                    <a:pt x="126" y="138"/>
                  </a:lnTo>
                  <a:lnTo>
                    <a:pt x="124" y="142"/>
                  </a:lnTo>
                  <a:lnTo>
                    <a:pt x="121" y="147"/>
                  </a:lnTo>
                  <a:lnTo>
                    <a:pt x="112" y="154"/>
                  </a:lnTo>
                  <a:lnTo>
                    <a:pt x="112" y="159"/>
                  </a:lnTo>
                  <a:lnTo>
                    <a:pt x="109" y="164"/>
                  </a:lnTo>
                  <a:lnTo>
                    <a:pt x="109" y="169"/>
                  </a:lnTo>
                  <a:lnTo>
                    <a:pt x="112" y="173"/>
                  </a:lnTo>
                  <a:lnTo>
                    <a:pt x="117" y="173"/>
                  </a:lnTo>
                  <a:lnTo>
                    <a:pt x="124" y="171"/>
                  </a:lnTo>
                  <a:lnTo>
                    <a:pt x="136" y="169"/>
                  </a:lnTo>
                  <a:lnTo>
                    <a:pt x="140" y="169"/>
                  </a:lnTo>
                  <a:lnTo>
                    <a:pt x="147" y="169"/>
                  </a:lnTo>
                  <a:lnTo>
                    <a:pt x="152" y="173"/>
                  </a:lnTo>
                  <a:lnTo>
                    <a:pt x="157" y="181"/>
                  </a:lnTo>
                  <a:lnTo>
                    <a:pt x="162" y="185"/>
                  </a:lnTo>
                  <a:lnTo>
                    <a:pt x="171" y="188"/>
                  </a:lnTo>
                  <a:lnTo>
                    <a:pt x="181" y="188"/>
                  </a:lnTo>
                  <a:lnTo>
                    <a:pt x="188" y="188"/>
                  </a:lnTo>
                  <a:lnTo>
                    <a:pt x="197" y="188"/>
                  </a:lnTo>
                  <a:lnTo>
                    <a:pt x="202" y="183"/>
                  </a:lnTo>
                  <a:lnTo>
                    <a:pt x="209" y="176"/>
                  </a:lnTo>
                  <a:lnTo>
                    <a:pt x="216" y="169"/>
                  </a:lnTo>
                  <a:lnTo>
                    <a:pt x="226" y="164"/>
                  </a:lnTo>
                  <a:lnTo>
                    <a:pt x="235" y="162"/>
                  </a:lnTo>
                  <a:lnTo>
                    <a:pt x="245" y="164"/>
                  </a:lnTo>
                  <a:lnTo>
                    <a:pt x="250" y="166"/>
                  </a:lnTo>
                  <a:lnTo>
                    <a:pt x="257" y="171"/>
                  </a:lnTo>
                  <a:lnTo>
                    <a:pt x="269" y="183"/>
                  </a:lnTo>
                  <a:lnTo>
                    <a:pt x="278" y="192"/>
                  </a:lnTo>
                  <a:lnTo>
                    <a:pt x="288" y="204"/>
                  </a:lnTo>
                  <a:lnTo>
                    <a:pt x="300" y="209"/>
                  </a:lnTo>
                  <a:lnTo>
                    <a:pt x="311" y="216"/>
                  </a:lnTo>
                  <a:lnTo>
                    <a:pt x="323" y="221"/>
                  </a:lnTo>
                  <a:lnTo>
                    <a:pt x="330" y="221"/>
                  </a:lnTo>
                  <a:lnTo>
                    <a:pt x="338" y="221"/>
                  </a:lnTo>
                  <a:lnTo>
                    <a:pt x="340" y="219"/>
                  </a:lnTo>
                  <a:lnTo>
                    <a:pt x="340" y="214"/>
                  </a:lnTo>
                  <a:lnTo>
                    <a:pt x="335" y="207"/>
                  </a:lnTo>
                  <a:lnTo>
                    <a:pt x="328" y="204"/>
                  </a:lnTo>
                  <a:lnTo>
                    <a:pt x="323" y="200"/>
                  </a:lnTo>
                  <a:lnTo>
                    <a:pt x="321" y="195"/>
                  </a:lnTo>
                  <a:lnTo>
                    <a:pt x="319" y="192"/>
                  </a:lnTo>
                  <a:lnTo>
                    <a:pt x="314" y="190"/>
                  </a:lnTo>
                  <a:lnTo>
                    <a:pt x="311" y="190"/>
                  </a:lnTo>
                  <a:lnTo>
                    <a:pt x="309" y="190"/>
                  </a:lnTo>
                  <a:lnTo>
                    <a:pt x="307" y="185"/>
                  </a:lnTo>
                  <a:lnTo>
                    <a:pt x="307" y="183"/>
                  </a:lnTo>
                  <a:lnTo>
                    <a:pt x="307" y="183"/>
                  </a:lnTo>
                  <a:lnTo>
                    <a:pt x="307" y="181"/>
                  </a:lnTo>
                  <a:lnTo>
                    <a:pt x="304" y="178"/>
                  </a:lnTo>
                  <a:lnTo>
                    <a:pt x="300" y="178"/>
                  </a:lnTo>
                  <a:lnTo>
                    <a:pt x="300" y="176"/>
                  </a:lnTo>
                  <a:lnTo>
                    <a:pt x="300" y="171"/>
                  </a:lnTo>
                  <a:lnTo>
                    <a:pt x="300" y="169"/>
                  </a:lnTo>
                  <a:lnTo>
                    <a:pt x="300" y="166"/>
                  </a:lnTo>
                  <a:lnTo>
                    <a:pt x="295" y="164"/>
                  </a:lnTo>
                  <a:lnTo>
                    <a:pt x="292" y="162"/>
                  </a:lnTo>
                  <a:lnTo>
                    <a:pt x="288" y="162"/>
                  </a:lnTo>
                  <a:lnTo>
                    <a:pt x="283" y="157"/>
                  </a:lnTo>
                  <a:lnTo>
                    <a:pt x="280" y="152"/>
                  </a:lnTo>
                  <a:lnTo>
                    <a:pt x="280" y="147"/>
                  </a:lnTo>
                  <a:lnTo>
                    <a:pt x="283" y="142"/>
                  </a:lnTo>
                  <a:lnTo>
                    <a:pt x="285" y="140"/>
                  </a:lnTo>
                  <a:lnTo>
                    <a:pt x="292" y="133"/>
                  </a:lnTo>
                  <a:lnTo>
                    <a:pt x="297" y="128"/>
                  </a:lnTo>
                  <a:lnTo>
                    <a:pt x="297" y="121"/>
                  </a:lnTo>
                  <a:lnTo>
                    <a:pt x="295" y="116"/>
                  </a:lnTo>
                  <a:lnTo>
                    <a:pt x="292" y="116"/>
                  </a:lnTo>
                  <a:lnTo>
                    <a:pt x="280" y="112"/>
                  </a:lnTo>
                  <a:lnTo>
                    <a:pt x="271" y="107"/>
                  </a:lnTo>
                  <a:lnTo>
                    <a:pt x="266" y="104"/>
                  </a:lnTo>
                  <a:lnTo>
                    <a:pt x="261" y="100"/>
                  </a:lnTo>
                  <a:lnTo>
                    <a:pt x="252" y="93"/>
                  </a:lnTo>
                  <a:lnTo>
                    <a:pt x="247" y="88"/>
                  </a:lnTo>
                  <a:lnTo>
                    <a:pt x="245" y="83"/>
                  </a:lnTo>
                  <a:lnTo>
                    <a:pt x="233" y="78"/>
                  </a:lnTo>
                  <a:lnTo>
                    <a:pt x="226" y="74"/>
                  </a:lnTo>
                  <a:lnTo>
                    <a:pt x="221" y="69"/>
                  </a:lnTo>
                  <a:lnTo>
                    <a:pt x="216" y="64"/>
                  </a:lnTo>
                  <a:lnTo>
                    <a:pt x="207" y="57"/>
                  </a:lnTo>
                  <a:lnTo>
                    <a:pt x="200" y="54"/>
                  </a:lnTo>
                  <a:lnTo>
                    <a:pt x="181" y="50"/>
                  </a:lnTo>
                  <a:lnTo>
                    <a:pt x="164" y="47"/>
                  </a:lnTo>
                  <a:lnTo>
                    <a:pt x="152" y="45"/>
                  </a:lnTo>
                  <a:lnTo>
                    <a:pt x="140" y="38"/>
                  </a:lnTo>
                  <a:lnTo>
                    <a:pt x="131" y="31"/>
                  </a:lnTo>
                  <a:lnTo>
                    <a:pt x="117" y="24"/>
                  </a:lnTo>
                  <a:lnTo>
                    <a:pt x="112" y="24"/>
                  </a:lnTo>
                  <a:lnTo>
                    <a:pt x="107" y="24"/>
                  </a:lnTo>
                  <a:lnTo>
                    <a:pt x="100" y="24"/>
                  </a:lnTo>
                  <a:lnTo>
                    <a:pt x="95" y="26"/>
                  </a:lnTo>
                  <a:lnTo>
                    <a:pt x="90" y="33"/>
                  </a:lnTo>
                  <a:lnTo>
                    <a:pt x="88" y="38"/>
                  </a:lnTo>
                  <a:lnTo>
                    <a:pt x="81" y="43"/>
                  </a:lnTo>
                  <a:lnTo>
                    <a:pt x="76" y="43"/>
                  </a:lnTo>
                  <a:lnTo>
                    <a:pt x="69" y="43"/>
                  </a:lnTo>
                  <a:lnTo>
                    <a:pt x="67" y="40"/>
                  </a:lnTo>
                  <a:lnTo>
                    <a:pt x="62" y="38"/>
                  </a:lnTo>
                  <a:lnTo>
                    <a:pt x="57" y="33"/>
                  </a:lnTo>
                  <a:lnTo>
                    <a:pt x="55" y="28"/>
                  </a:lnTo>
                  <a:lnTo>
                    <a:pt x="55" y="26"/>
                  </a:lnTo>
                  <a:lnTo>
                    <a:pt x="55" y="16"/>
                  </a:lnTo>
                  <a:lnTo>
                    <a:pt x="52" y="12"/>
                  </a:lnTo>
                  <a:lnTo>
                    <a:pt x="50" y="7"/>
                  </a:lnTo>
                  <a:lnTo>
                    <a:pt x="45" y="2"/>
                  </a:lnTo>
                  <a:lnTo>
                    <a:pt x="36" y="2"/>
                  </a:lnTo>
                  <a:lnTo>
                    <a:pt x="22" y="0"/>
                  </a:lnTo>
                  <a:lnTo>
                    <a:pt x="14" y="0"/>
                  </a:lnTo>
                  <a:lnTo>
                    <a:pt x="7" y="2"/>
                  </a:lnTo>
                  <a:lnTo>
                    <a:pt x="3" y="5"/>
                  </a:lnTo>
                  <a:lnTo>
                    <a:pt x="0" y="12"/>
                  </a:lnTo>
                  <a:lnTo>
                    <a:pt x="0" y="19"/>
                  </a:lnTo>
                  <a:lnTo>
                    <a:pt x="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70" name="Group 169"/>
            <p:cNvGrpSpPr/>
            <p:nvPr/>
          </p:nvGrpSpPr>
          <p:grpSpPr>
            <a:xfrm>
              <a:off x="5628523" y="1511756"/>
              <a:ext cx="4495800" cy="3587750"/>
              <a:chOff x="671513" y="2524125"/>
              <a:chExt cx="4495800" cy="3587750"/>
            </a:xfrm>
            <a:grpFill/>
          </p:grpSpPr>
          <p:sp>
            <p:nvSpPr>
              <p:cNvPr id="27" name="Freeform 16"/>
              <p:cNvSpPr>
                <a:spLocks/>
              </p:cNvSpPr>
              <p:nvPr/>
            </p:nvSpPr>
            <p:spPr bwMode="auto">
              <a:xfrm>
                <a:off x="2874963" y="5573713"/>
                <a:ext cx="296863" cy="357188"/>
              </a:xfrm>
              <a:custGeom>
                <a:avLst/>
                <a:gdLst>
                  <a:gd name="T0" fmla="*/ 170 w 187"/>
                  <a:gd name="T1" fmla="*/ 22 h 225"/>
                  <a:gd name="T2" fmla="*/ 163 w 187"/>
                  <a:gd name="T3" fmla="*/ 10 h 225"/>
                  <a:gd name="T4" fmla="*/ 154 w 187"/>
                  <a:gd name="T5" fmla="*/ 0 h 225"/>
                  <a:gd name="T6" fmla="*/ 146 w 187"/>
                  <a:gd name="T7" fmla="*/ 0 h 225"/>
                  <a:gd name="T8" fmla="*/ 137 w 187"/>
                  <a:gd name="T9" fmla="*/ 5 h 225"/>
                  <a:gd name="T10" fmla="*/ 123 w 187"/>
                  <a:gd name="T11" fmla="*/ 26 h 225"/>
                  <a:gd name="T12" fmla="*/ 118 w 187"/>
                  <a:gd name="T13" fmla="*/ 43 h 225"/>
                  <a:gd name="T14" fmla="*/ 109 w 187"/>
                  <a:gd name="T15" fmla="*/ 52 h 225"/>
                  <a:gd name="T16" fmla="*/ 92 w 187"/>
                  <a:gd name="T17" fmla="*/ 59 h 225"/>
                  <a:gd name="T18" fmla="*/ 80 w 187"/>
                  <a:gd name="T19" fmla="*/ 71 h 225"/>
                  <a:gd name="T20" fmla="*/ 78 w 187"/>
                  <a:gd name="T21" fmla="*/ 88 h 225"/>
                  <a:gd name="T22" fmla="*/ 71 w 187"/>
                  <a:gd name="T23" fmla="*/ 97 h 225"/>
                  <a:gd name="T24" fmla="*/ 49 w 187"/>
                  <a:gd name="T25" fmla="*/ 107 h 225"/>
                  <a:gd name="T26" fmla="*/ 40 w 187"/>
                  <a:gd name="T27" fmla="*/ 114 h 225"/>
                  <a:gd name="T28" fmla="*/ 19 w 187"/>
                  <a:gd name="T29" fmla="*/ 112 h 225"/>
                  <a:gd name="T30" fmla="*/ 7 w 187"/>
                  <a:gd name="T31" fmla="*/ 116 h 225"/>
                  <a:gd name="T32" fmla="*/ 2 w 187"/>
                  <a:gd name="T33" fmla="*/ 128 h 225"/>
                  <a:gd name="T34" fmla="*/ 2 w 187"/>
                  <a:gd name="T35" fmla="*/ 145 h 225"/>
                  <a:gd name="T36" fmla="*/ 7 w 187"/>
                  <a:gd name="T37" fmla="*/ 161 h 225"/>
                  <a:gd name="T38" fmla="*/ 21 w 187"/>
                  <a:gd name="T39" fmla="*/ 180 h 225"/>
                  <a:gd name="T40" fmla="*/ 26 w 187"/>
                  <a:gd name="T41" fmla="*/ 197 h 225"/>
                  <a:gd name="T42" fmla="*/ 35 w 187"/>
                  <a:gd name="T43" fmla="*/ 213 h 225"/>
                  <a:gd name="T44" fmla="*/ 45 w 187"/>
                  <a:gd name="T45" fmla="*/ 221 h 225"/>
                  <a:gd name="T46" fmla="*/ 75 w 187"/>
                  <a:gd name="T47" fmla="*/ 225 h 225"/>
                  <a:gd name="T48" fmla="*/ 94 w 187"/>
                  <a:gd name="T49" fmla="*/ 221 h 225"/>
                  <a:gd name="T50" fmla="*/ 106 w 187"/>
                  <a:gd name="T51" fmla="*/ 221 h 225"/>
                  <a:gd name="T52" fmla="*/ 116 w 187"/>
                  <a:gd name="T53" fmla="*/ 225 h 225"/>
                  <a:gd name="T54" fmla="*/ 135 w 187"/>
                  <a:gd name="T55" fmla="*/ 221 h 225"/>
                  <a:gd name="T56" fmla="*/ 142 w 187"/>
                  <a:gd name="T57" fmla="*/ 213 h 225"/>
                  <a:gd name="T58" fmla="*/ 151 w 187"/>
                  <a:gd name="T59" fmla="*/ 194 h 225"/>
                  <a:gd name="T60" fmla="*/ 154 w 187"/>
                  <a:gd name="T61" fmla="*/ 171 h 225"/>
                  <a:gd name="T62" fmla="*/ 151 w 187"/>
                  <a:gd name="T63" fmla="*/ 154 h 225"/>
                  <a:gd name="T64" fmla="*/ 151 w 187"/>
                  <a:gd name="T65" fmla="*/ 145 h 225"/>
                  <a:gd name="T66" fmla="*/ 163 w 187"/>
                  <a:gd name="T67" fmla="*/ 138 h 225"/>
                  <a:gd name="T68" fmla="*/ 175 w 187"/>
                  <a:gd name="T69" fmla="*/ 133 h 225"/>
                  <a:gd name="T70" fmla="*/ 177 w 187"/>
                  <a:gd name="T71" fmla="*/ 123 h 225"/>
                  <a:gd name="T72" fmla="*/ 170 w 187"/>
                  <a:gd name="T73" fmla="*/ 116 h 225"/>
                  <a:gd name="T74" fmla="*/ 156 w 187"/>
                  <a:gd name="T75" fmla="*/ 100 h 225"/>
                  <a:gd name="T76" fmla="*/ 154 w 187"/>
                  <a:gd name="T77" fmla="*/ 85 h 225"/>
                  <a:gd name="T78" fmla="*/ 154 w 187"/>
                  <a:gd name="T79" fmla="*/ 69 h 225"/>
                  <a:gd name="T80" fmla="*/ 168 w 187"/>
                  <a:gd name="T81" fmla="*/ 50 h 225"/>
                  <a:gd name="T82" fmla="*/ 180 w 187"/>
                  <a:gd name="T83" fmla="*/ 43 h 225"/>
                  <a:gd name="T84" fmla="*/ 187 w 187"/>
                  <a:gd name="T85" fmla="*/ 33 h 225"/>
                  <a:gd name="T86" fmla="*/ 180 w 187"/>
                  <a:gd name="T87" fmla="*/ 26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7" h="225">
                    <a:moveTo>
                      <a:pt x="180" y="26"/>
                    </a:moveTo>
                    <a:lnTo>
                      <a:pt x="170" y="22"/>
                    </a:lnTo>
                    <a:lnTo>
                      <a:pt x="165" y="17"/>
                    </a:lnTo>
                    <a:lnTo>
                      <a:pt x="163" y="10"/>
                    </a:lnTo>
                    <a:lnTo>
                      <a:pt x="158" y="5"/>
                    </a:lnTo>
                    <a:lnTo>
                      <a:pt x="154" y="0"/>
                    </a:lnTo>
                    <a:lnTo>
                      <a:pt x="151" y="0"/>
                    </a:lnTo>
                    <a:lnTo>
                      <a:pt x="146" y="0"/>
                    </a:lnTo>
                    <a:lnTo>
                      <a:pt x="142" y="3"/>
                    </a:lnTo>
                    <a:lnTo>
                      <a:pt x="137" y="5"/>
                    </a:lnTo>
                    <a:lnTo>
                      <a:pt x="130" y="14"/>
                    </a:lnTo>
                    <a:lnTo>
                      <a:pt x="123" y="26"/>
                    </a:lnTo>
                    <a:lnTo>
                      <a:pt x="120" y="36"/>
                    </a:lnTo>
                    <a:lnTo>
                      <a:pt x="118" y="43"/>
                    </a:lnTo>
                    <a:lnTo>
                      <a:pt x="116" y="48"/>
                    </a:lnTo>
                    <a:lnTo>
                      <a:pt x="109" y="52"/>
                    </a:lnTo>
                    <a:lnTo>
                      <a:pt x="101" y="55"/>
                    </a:lnTo>
                    <a:lnTo>
                      <a:pt x="92" y="59"/>
                    </a:lnTo>
                    <a:lnTo>
                      <a:pt x="85" y="64"/>
                    </a:lnTo>
                    <a:lnTo>
                      <a:pt x="80" y="71"/>
                    </a:lnTo>
                    <a:lnTo>
                      <a:pt x="78" y="78"/>
                    </a:lnTo>
                    <a:lnTo>
                      <a:pt x="78" y="88"/>
                    </a:lnTo>
                    <a:lnTo>
                      <a:pt x="75" y="93"/>
                    </a:lnTo>
                    <a:lnTo>
                      <a:pt x="71" y="97"/>
                    </a:lnTo>
                    <a:lnTo>
                      <a:pt x="64" y="100"/>
                    </a:lnTo>
                    <a:lnTo>
                      <a:pt x="49" y="107"/>
                    </a:lnTo>
                    <a:lnTo>
                      <a:pt x="42" y="112"/>
                    </a:lnTo>
                    <a:lnTo>
                      <a:pt x="40" y="114"/>
                    </a:lnTo>
                    <a:lnTo>
                      <a:pt x="35" y="114"/>
                    </a:lnTo>
                    <a:lnTo>
                      <a:pt x="19" y="112"/>
                    </a:lnTo>
                    <a:lnTo>
                      <a:pt x="11" y="114"/>
                    </a:lnTo>
                    <a:lnTo>
                      <a:pt x="7" y="116"/>
                    </a:lnTo>
                    <a:lnTo>
                      <a:pt x="4" y="119"/>
                    </a:lnTo>
                    <a:lnTo>
                      <a:pt x="2" y="128"/>
                    </a:lnTo>
                    <a:lnTo>
                      <a:pt x="0" y="138"/>
                    </a:lnTo>
                    <a:lnTo>
                      <a:pt x="2" y="145"/>
                    </a:lnTo>
                    <a:lnTo>
                      <a:pt x="4" y="154"/>
                    </a:lnTo>
                    <a:lnTo>
                      <a:pt x="7" y="161"/>
                    </a:lnTo>
                    <a:lnTo>
                      <a:pt x="11" y="168"/>
                    </a:lnTo>
                    <a:lnTo>
                      <a:pt x="21" y="180"/>
                    </a:lnTo>
                    <a:lnTo>
                      <a:pt x="23" y="187"/>
                    </a:lnTo>
                    <a:lnTo>
                      <a:pt x="26" y="197"/>
                    </a:lnTo>
                    <a:lnTo>
                      <a:pt x="30" y="206"/>
                    </a:lnTo>
                    <a:lnTo>
                      <a:pt x="35" y="213"/>
                    </a:lnTo>
                    <a:lnTo>
                      <a:pt x="40" y="218"/>
                    </a:lnTo>
                    <a:lnTo>
                      <a:pt x="45" y="221"/>
                    </a:lnTo>
                    <a:lnTo>
                      <a:pt x="61" y="225"/>
                    </a:lnTo>
                    <a:lnTo>
                      <a:pt x="75" y="225"/>
                    </a:lnTo>
                    <a:lnTo>
                      <a:pt x="87" y="223"/>
                    </a:lnTo>
                    <a:lnTo>
                      <a:pt x="94" y="221"/>
                    </a:lnTo>
                    <a:lnTo>
                      <a:pt x="101" y="221"/>
                    </a:lnTo>
                    <a:lnTo>
                      <a:pt x="106" y="221"/>
                    </a:lnTo>
                    <a:lnTo>
                      <a:pt x="109" y="223"/>
                    </a:lnTo>
                    <a:lnTo>
                      <a:pt x="116" y="225"/>
                    </a:lnTo>
                    <a:lnTo>
                      <a:pt x="123" y="225"/>
                    </a:lnTo>
                    <a:lnTo>
                      <a:pt x="135" y="221"/>
                    </a:lnTo>
                    <a:lnTo>
                      <a:pt x="139" y="218"/>
                    </a:lnTo>
                    <a:lnTo>
                      <a:pt x="142" y="213"/>
                    </a:lnTo>
                    <a:lnTo>
                      <a:pt x="146" y="206"/>
                    </a:lnTo>
                    <a:lnTo>
                      <a:pt x="151" y="194"/>
                    </a:lnTo>
                    <a:lnTo>
                      <a:pt x="154" y="185"/>
                    </a:lnTo>
                    <a:lnTo>
                      <a:pt x="154" y="171"/>
                    </a:lnTo>
                    <a:lnTo>
                      <a:pt x="154" y="161"/>
                    </a:lnTo>
                    <a:lnTo>
                      <a:pt x="151" y="154"/>
                    </a:lnTo>
                    <a:lnTo>
                      <a:pt x="151" y="149"/>
                    </a:lnTo>
                    <a:lnTo>
                      <a:pt x="151" y="145"/>
                    </a:lnTo>
                    <a:lnTo>
                      <a:pt x="156" y="140"/>
                    </a:lnTo>
                    <a:lnTo>
                      <a:pt x="163" y="138"/>
                    </a:lnTo>
                    <a:lnTo>
                      <a:pt x="175" y="135"/>
                    </a:lnTo>
                    <a:lnTo>
                      <a:pt x="175" y="133"/>
                    </a:lnTo>
                    <a:lnTo>
                      <a:pt x="177" y="128"/>
                    </a:lnTo>
                    <a:lnTo>
                      <a:pt x="177" y="123"/>
                    </a:lnTo>
                    <a:lnTo>
                      <a:pt x="175" y="121"/>
                    </a:lnTo>
                    <a:lnTo>
                      <a:pt x="170" y="116"/>
                    </a:lnTo>
                    <a:lnTo>
                      <a:pt x="161" y="109"/>
                    </a:lnTo>
                    <a:lnTo>
                      <a:pt x="156" y="100"/>
                    </a:lnTo>
                    <a:lnTo>
                      <a:pt x="154" y="90"/>
                    </a:lnTo>
                    <a:lnTo>
                      <a:pt x="154" y="85"/>
                    </a:lnTo>
                    <a:lnTo>
                      <a:pt x="154" y="78"/>
                    </a:lnTo>
                    <a:lnTo>
                      <a:pt x="154" y="69"/>
                    </a:lnTo>
                    <a:lnTo>
                      <a:pt x="161" y="55"/>
                    </a:lnTo>
                    <a:lnTo>
                      <a:pt x="168" y="50"/>
                    </a:lnTo>
                    <a:lnTo>
                      <a:pt x="175" y="48"/>
                    </a:lnTo>
                    <a:lnTo>
                      <a:pt x="180" y="43"/>
                    </a:lnTo>
                    <a:lnTo>
                      <a:pt x="184" y="36"/>
                    </a:lnTo>
                    <a:lnTo>
                      <a:pt x="187" y="33"/>
                    </a:lnTo>
                    <a:lnTo>
                      <a:pt x="184" y="29"/>
                    </a:lnTo>
                    <a:lnTo>
                      <a:pt x="180"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7"/>
              <p:cNvSpPr>
                <a:spLocks/>
              </p:cNvSpPr>
              <p:nvPr/>
            </p:nvSpPr>
            <p:spPr bwMode="auto">
              <a:xfrm>
                <a:off x="2028826" y="5472113"/>
                <a:ext cx="66675" cy="136525"/>
              </a:xfrm>
              <a:custGeom>
                <a:avLst/>
                <a:gdLst>
                  <a:gd name="T0" fmla="*/ 33 w 42"/>
                  <a:gd name="T1" fmla="*/ 29 h 86"/>
                  <a:gd name="T2" fmla="*/ 21 w 42"/>
                  <a:gd name="T3" fmla="*/ 17 h 86"/>
                  <a:gd name="T4" fmla="*/ 9 w 42"/>
                  <a:gd name="T5" fmla="*/ 0 h 86"/>
                  <a:gd name="T6" fmla="*/ 7 w 42"/>
                  <a:gd name="T7" fmla="*/ 3 h 86"/>
                  <a:gd name="T8" fmla="*/ 4 w 42"/>
                  <a:gd name="T9" fmla="*/ 5 h 86"/>
                  <a:gd name="T10" fmla="*/ 7 w 42"/>
                  <a:gd name="T11" fmla="*/ 7 h 86"/>
                  <a:gd name="T12" fmla="*/ 7 w 42"/>
                  <a:gd name="T13" fmla="*/ 10 h 86"/>
                  <a:gd name="T14" fmla="*/ 9 w 42"/>
                  <a:gd name="T15" fmla="*/ 12 h 86"/>
                  <a:gd name="T16" fmla="*/ 9 w 42"/>
                  <a:gd name="T17" fmla="*/ 17 h 86"/>
                  <a:gd name="T18" fmla="*/ 0 w 42"/>
                  <a:gd name="T19" fmla="*/ 38 h 86"/>
                  <a:gd name="T20" fmla="*/ 2 w 42"/>
                  <a:gd name="T21" fmla="*/ 48 h 86"/>
                  <a:gd name="T22" fmla="*/ 7 w 42"/>
                  <a:gd name="T23" fmla="*/ 62 h 86"/>
                  <a:gd name="T24" fmla="*/ 9 w 42"/>
                  <a:gd name="T25" fmla="*/ 74 h 86"/>
                  <a:gd name="T26" fmla="*/ 12 w 42"/>
                  <a:gd name="T27" fmla="*/ 83 h 86"/>
                  <a:gd name="T28" fmla="*/ 14 w 42"/>
                  <a:gd name="T29" fmla="*/ 86 h 86"/>
                  <a:gd name="T30" fmla="*/ 19 w 42"/>
                  <a:gd name="T31" fmla="*/ 86 h 86"/>
                  <a:gd name="T32" fmla="*/ 28 w 42"/>
                  <a:gd name="T33" fmla="*/ 81 h 86"/>
                  <a:gd name="T34" fmla="*/ 35 w 42"/>
                  <a:gd name="T35" fmla="*/ 78 h 86"/>
                  <a:gd name="T36" fmla="*/ 40 w 42"/>
                  <a:gd name="T37" fmla="*/ 76 h 86"/>
                  <a:gd name="T38" fmla="*/ 42 w 42"/>
                  <a:gd name="T39" fmla="*/ 74 h 86"/>
                  <a:gd name="T40" fmla="*/ 42 w 42"/>
                  <a:gd name="T41" fmla="*/ 69 h 86"/>
                  <a:gd name="T42" fmla="*/ 42 w 42"/>
                  <a:gd name="T43" fmla="*/ 59 h 86"/>
                  <a:gd name="T44" fmla="*/ 42 w 42"/>
                  <a:gd name="T45" fmla="*/ 50 h 86"/>
                  <a:gd name="T46" fmla="*/ 42 w 42"/>
                  <a:gd name="T47" fmla="*/ 45 h 86"/>
                  <a:gd name="T48" fmla="*/ 33 w 42"/>
                  <a:gd name="T49" fmla="*/ 2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86">
                    <a:moveTo>
                      <a:pt x="33" y="29"/>
                    </a:moveTo>
                    <a:lnTo>
                      <a:pt x="21" y="17"/>
                    </a:lnTo>
                    <a:lnTo>
                      <a:pt x="9" y="0"/>
                    </a:lnTo>
                    <a:lnTo>
                      <a:pt x="7" y="3"/>
                    </a:lnTo>
                    <a:lnTo>
                      <a:pt x="4" y="5"/>
                    </a:lnTo>
                    <a:lnTo>
                      <a:pt x="7" y="7"/>
                    </a:lnTo>
                    <a:lnTo>
                      <a:pt x="7" y="10"/>
                    </a:lnTo>
                    <a:lnTo>
                      <a:pt x="9" y="12"/>
                    </a:lnTo>
                    <a:lnTo>
                      <a:pt x="9" y="17"/>
                    </a:lnTo>
                    <a:lnTo>
                      <a:pt x="0" y="38"/>
                    </a:lnTo>
                    <a:lnTo>
                      <a:pt x="2" y="48"/>
                    </a:lnTo>
                    <a:lnTo>
                      <a:pt x="7" y="62"/>
                    </a:lnTo>
                    <a:lnTo>
                      <a:pt x="9" y="74"/>
                    </a:lnTo>
                    <a:lnTo>
                      <a:pt x="12" y="83"/>
                    </a:lnTo>
                    <a:lnTo>
                      <a:pt x="14" y="86"/>
                    </a:lnTo>
                    <a:lnTo>
                      <a:pt x="19" y="86"/>
                    </a:lnTo>
                    <a:lnTo>
                      <a:pt x="28" y="81"/>
                    </a:lnTo>
                    <a:lnTo>
                      <a:pt x="35" y="78"/>
                    </a:lnTo>
                    <a:lnTo>
                      <a:pt x="40" y="76"/>
                    </a:lnTo>
                    <a:lnTo>
                      <a:pt x="42" y="74"/>
                    </a:lnTo>
                    <a:lnTo>
                      <a:pt x="42" y="69"/>
                    </a:lnTo>
                    <a:lnTo>
                      <a:pt x="42" y="59"/>
                    </a:lnTo>
                    <a:lnTo>
                      <a:pt x="42" y="50"/>
                    </a:lnTo>
                    <a:lnTo>
                      <a:pt x="42" y="45"/>
                    </a:lnTo>
                    <a:lnTo>
                      <a:pt x="33"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2784476" y="6010275"/>
                <a:ext cx="258763" cy="101600"/>
              </a:xfrm>
              <a:custGeom>
                <a:avLst/>
                <a:gdLst>
                  <a:gd name="T0" fmla="*/ 161 w 163"/>
                  <a:gd name="T1" fmla="*/ 43 h 64"/>
                  <a:gd name="T2" fmla="*/ 158 w 163"/>
                  <a:gd name="T3" fmla="*/ 40 h 64"/>
                  <a:gd name="T4" fmla="*/ 156 w 163"/>
                  <a:gd name="T5" fmla="*/ 38 h 64"/>
                  <a:gd name="T6" fmla="*/ 151 w 163"/>
                  <a:gd name="T7" fmla="*/ 38 h 64"/>
                  <a:gd name="T8" fmla="*/ 144 w 163"/>
                  <a:gd name="T9" fmla="*/ 40 h 64"/>
                  <a:gd name="T10" fmla="*/ 142 w 163"/>
                  <a:gd name="T11" fmla="*/ 38 h 64"/>
                  <a:gd name="T12" fmla="*/ 137 w 163"/>
                  <a:gd name="T13" fmla="*/ 33 h 64"/>
                  <a:gd name="T14" fmla="*/ 132 w 163"/>
                  <a:gd name="T15" fmla="*/ 24 h 64"/>
                  <a:gd name="T16" fmla="*/ 128 w 163"/>
                  <a:gd name="T17" fmla="*/ 17 h 64"/>
                  <a:gd name="T18" fmla="*/ 123 w 163"/>
                  <a:gd name="T19" fmla="*/ 14 h 64"/>
                  <a:gd name="T20" fmla="*/ 121 w 163"/>
                  <a:gd name="T21" fmla="*/ 12 h 64"/>
                  <a:gd name="T22" fmla="*/ 111 w 163"/>
                  <a:gd name="T23" fmla="*/ 12 h 64"/>
                  <a:gd name="T24" fmla="*/ 104 w 163"/>
                  <a:gd name="T25" fmla="*/ 12 h 64"/>
                  <a:gd name="T26" fmla="*/ 99 w 163"/>
                  <a:gd name="T27" fmla="*/ 9 h 64"/>
                  <a:gd name="T28" fmla="*/ 97 w 163"/>
                  <a:gd name="T29" fmla="*/ 9 h 64"/>
                  <a:gd name="T30" fmla="*/ 97 w 163"/>
                  <a:gd name="T31" fmla="*/ 9 h 64"/>
                  <a:gd name="T32" fmla="*/ 94 w 163"/>
                  <a:gd name="T33" fmla="*/ 12 h 64"/>
                  <a:gd name="T34" fmla="*/ 92 w 163"/>
                  <a:gd name="T35" fmla="*/ 14 h 64"/>
                  <a:gd name="T36" fmla="*/ 90 w 163"/>
                  <a:gd name="T37" fmla="*/ 17 h 64"/>
                  <a:gd name="T38" fmla="*/ 83 w 163"/>
                  <a:gd name="T39" fmla="*/ 17 h 64"/>
                  <a:gd name="T40" fmla="*/ 76 w 163"/>
                  <a:gd name="T41" fmla="*/ 14 h 64"/>
                  <a:gd name="T42" fmla="*/ 66 w 163"/>
                  <a:gd name="T43" fmla="*/ 9 h 64"/>
                  <a:gd name="T44" fmla="*/ 61 w 163"/>
                  <a:gd name="T45" fmla="*/ 7 h 64"/>
                  <a:gd name="T46" fmla="*/ 57 w 163"/>
                  <a:gd name="T47" fmla="*/ 5 h 64"/>
                  <a:gd name="T48" fmla="*/ 52 w 163"/>
                  <a:gd name="T49" fmla="*/ 0 h 64"/>
                  <a:gd name="T50" fmla="*/ 45 w 163"/>
                  <a:gd name="T51" fmla="*/ 0 h 64"/>
                  <a:gd name="T52" fmla="*/ 40 w 163"/>
                  <a:gd name="T53" fmla="*/ 0 h 64"/>
                  <a:gd name="T54" fmla="*/ 38 w 163"/>
                  <a:gd name="T55" fmla="*/ 0 h 64"/>
                  <a:gd name="T56" fmla="*/ 28 w 163"/>
                  <a:gd name="T57" fmla="*/ 2 h 64"/>
                  <a:gd name="T58" fmla="*/ 21 w 163"/>
                  <a:gd name="T59" fmla="*/ 2 h 64"/>
                  <a:gd name="T60" fmla="*/ 16 w 163"/>
                  <a:gd name="T61" fmla="*/ 2 h 64"/>
                  <a:gd name="T62" fmla="*/ 7 w 163"/>
                  <a:gd name="T63" fmla="*/ 5 h 64"/>
                  <a:gd name="T64" fmla="*/ 2 w 163"/>
                  <a:gd name="T65" fmla="*/ 7 h 64"/>
                  <a:gd name="T66" fmla="*/ 0 w 163"/>
                  <a:gd name="T67" fmla="*/ 14 h 64"/>
                  <a:gd name="T68" fmla="*/ 0 w 163"/>
                  <a:gd name="T69" fmla="*/ 21 h 64"/>
                  <a:gd name="T70" fmla="*/ 4 w 163"/>
                  <a:gd name="T71" fmla="*/ 21 h 64"/>
                  <a:gd name="T72" fmla="*/ 16 w 163"/>
                  <a:gd name="T73" fmla="*/ 26 h 64"/>
                  <a:gd name="T74" fmla="*/ 28 w 163"/>
                  <a:gd name="T75" fmla="*/ 33 h 64"/>
                  <a:gd name="T76" fmla="*/ 35 w 163"/>
                  <a:gd name="T77" fmla="*/ 36 h 64"/>
                  <a:gd name="T78" fmla="*/ 45 w 163"/>
                  <a:gd name="T79" fmla="*/ 38 h 64"/>
                  <a:gd name="T80" fmla="*/ 59 w 163"/>
                  <a:gd name="T81" fmla="*/ 40 h 64"/>
                  <a:gd name="T82" fmla="*/ 76 w 163"/>
                  <a:gd name="T83" fmla="*/ 45 h 64"/>
                  <a:gd name="T84" fmla="*/ 83 w 163"/>
                  <a:gd name="T85" fmla="*/ 47 h 64"/>
                  <a:gd name="T86" fmla="*/ 90 w 163"/>
                  <a:gd name="T87" fmla="*/ 50 h 64"/>
                  <a:gd name="T88" fmla="*/ 106 w 163"/>
                  <a:gd name="T89" fmla="*/ 50 h 64"/>
                  <a:gd name="T90" fmla="*/ 121 w 163"/>
                  <a:gd name="T91" fmla="*/ 50 h 64"/>
                  <a:gd name="T92" fmla="*/ 128 w 163"/>
                  <a:gd name="T93" fmla="*/ 50 h 64"/>
                  <a:gd name="T94" fmla="*/ 135 w 163"/>
                  <a:gd name="T95" fmla="*/ 52 h 64"/>
                  <a:gd name="T96" fmla="*/ 147 w 163"/>
                  <a:gd name="T97" fmla="*/ 62 h 64"/>
                  <a:gd name="T98" fmla="*/ 154 w 163"/>
                  <a:gd name="T99" fmla="*/ 64 h 64"/>
                  <a:gd name="T100" fmla="*/ 158 w 163"/>
                  <a:gd name="T101" fmla="*/ 64 h 64"/>
                  <a:gd name="T102" fmla="*/ 161 w 163"/>
                  <a:gd name="T103" fmla="*/ 62 h 64"/>
                  <a:gd name="T104" fmla="*/ 163 w 163"/>
                  <a:gd name="T105" fmla="*/ 59 h 64"/>
                  <a:gd name="T106" fmla="*/ 163 w 163"/>
                  <a:gd name="T107" fmla="*/ 55 h 64"/>
                  <a:gd name="T108" fmla="*/ 161 w 163"/>
                  <a:gd name="T109" fmla="*/ 45 h 64"/>
                  <a:gd name="T110" fmla="*/ 161 w 163"/>
                  <a:gd name="T111" fmla="*/ 43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 h="64">
                    <a:moveTo>
                      <a:pt x="161" y="43"/>
                    </a:moveTo>
                    <a:lnTo>
                      <a:pt x="158" y="40"/>
                    </a:lnTo>
                    <a:lnTo>
                      <a:pt x="156" y="38"/>
                    </a:lnTo>
                    <a:lnTo>
                      <a:pt x="151" y="38"/>
                    </a:lnTo>
                    <a:lnTo>
                      <a:pt x="144" y="40"/>
                    </a:lnTo>
                    <a:lnTo>
                      <a:pt x="142" y="38"/>
                    </a:lnTo>
                    <a:lnTo>
                      <a:pt x="137" y="33"/>
                    </a:lnTo>
                    <a:lnTo>
                      <a:pt x="132" y="24"/>
                    </a:lnTo>
                    <a:lnTo>
                      <a:pt x="128" y="17"/>
                    </a:lnTo>
                    <a:lnTo>
                      <a:pt x="123" y="14"/>
                    </a:lnTo>
                    <a:lnTo>
                      <a:pt x="121" y="12"/>
                    </a:lnTo>
                    <a:lnTo>
                      <a:pt x="111" y="12"/>
                    </a:lnTo>
                    <a:lnTo>
                      <a:pt x="104" y="12"/>
                    </a:lnTo>
                    <a:lnTo>
                      <a:pt x="99" y="9"/>
                    </a:lnTo>
                    <a:lnTo>
                      <a:pt x="97" y="9"/>
                    </a:lnTo>
                    <a:lnTo>
                      <a:pt x="97" y="9"/>
                    </a:lnTo>
                    <a:lnTo>
                      <a:pt x="94" y="12"/>
                    </a:lnTo>
                    <a:lnTo>
                      <a:pt x="92" y="14"/>
                    </a:lnTo>
                    <a:lnTo>
                      <a:pt x="90" y="17"/>
                    </a:lnTo>
                    <a:lnTo>
                      <a:pt x="83" y="17"/>
                    </a:lnTo>
                    <a:lnTo>
                      <a:pt x="76" y="14"/>
                    </a:lnTo>
                    <a:lnTo>
                      <a:pt x="66" y="9"/>
                    </a:lnTo>
                    <a:lnTo>
                      <a:pt x="61" y="7"/>
                    </a:lnTo>
                    <a:lnTo>
                      <a:pt x="57" y="5"/>
                    </a:lnTo>
                    <a:lnTo>
                      <a:pt x="52" y="0"/>
                    </a:lnTo>
                    <a:lnTo>
                      <a:pt x="45" y="0"/>
                    </a:lnTo>
                    <a:lnTo>
                      <a:pt x="40" y="0"/>
                    </a:lnTo>
                    <a:lnTo>
                      <a:pt x="38" y="0"/>
                    </a:lnTo>
                    <a:lnTo>
                      <a:pt x="28" y="2"/>
                    </a:lnTo>
                    <a:lnTo>
                      <a:pt x="21" y="2"/>
                    </a:lnTo>
                    <a:lnTo>
                      <a:pt x="16" y="2"/>
                    </a:lnTo>
                    <a:lnTo>
                      <a:pt x="7" y="5"/>
                    </a:lnTo>
                    <a:lnTo>
                      <a:pt x="2" y="7"/>
                    </a:lnTo>
                    <a:lnTo>
                      <a:pt x="0" y="14"/>
                    </a:lnTo>
                    <a:lnTo>
                      <a:pt x="0" y="21"/>
                    </a:lnTo>
                    <a:lnTo>
                      <a:pt x="4" y="21"/>
                    </a:lnTo>
                    <a:lnTo>
                      <a:pt x="16" y="26"/>
                    </a:lnTo>
                    <a:lnTo>
                      <a:pt x="28" y="33"/>
                    </a:lnTo>
                    <a:lnTo>
                      <a:pt x="35" y="36"/>
                    </a:lnTo>
                    <a:lnTo>
                      <a:pt x="45" y="38"/>
                    </a:lnTo>
                    <a:lnTo>
                      <a:pt x="59" y="40"/>
                    </a:lnTo>
                    <a:lnTo>
                      <a:pt x="76" y="45"/>
                    </a:lnTo>
                    <a:lnTo>
                      <a:pt x="83" y="47"/>
                    </a:lnTo>
                    <a:lnTo>
                      <a:pt x="90" y="50"/>
                    </a:lnTo>
                    <a:lnTo>
                      <a:pt x="106" y="50"/>
                    </a:lnTo>
                    <a:lnTo>
                      <a:pt x="121" y="50"/>
                    </a:lnTo>
                    <a:lnTo>
                      <a:pt x="128" y="50"/>
                    </a:lnTo>
                    <a:lnTo>
                      <a:pt x="135" y="52"/>
                    </a:lnTo>
                    <a:lnTo>
                      <a:pt x="147" y="62"/>
                    </a:lnTo>
                    <a:lnTo>
                      <a:pt x="154" y="64"/>
                    </a:lnTo>
                    <a:lnTo>
                      <a:pt x="158" y="64"/>
                    </a:lnTo>
                    <a:lnTo>
                      <a:pt x="161" y="62"/>
                    </a:lnTo>
                    <a:lnTo>
                      <a:pt x="163" y="59"/>
                    </a:lnTo>
                    <a:lnTo>
                      <a:pt x="163" y="55"/>
                    </a:lnTo>
                    <a:lnTo>
                      <a:pt x="161" y="45"/>
                    </a:lnTo>
                    <a:lnTo>
                      <a:pt x="16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9"/>
              <p:cNvSpPr>
                <a:spLocks/>
              </p:cNvSpPr>
              <p:nvPr/>
            </p:nvSpPr>
            <p:spPr bwMode="auto">
              <a:xfrm>
                <a:off x="2487613" y="5608638"/>
                <a:ext cx="300038" cy="387350"/>
              </a:xfrm>
              <a:custGeom>
                <a:avLst/>
                <a:gdLst>
                  <a:gd name="T0" fmla="*/ 189 w 189"/>
                  <a:gd name="T1" fmla="*/ 225 h 244"/>
                  <a:gd name="T2" fmla="*/ 187 w 189"/>
                  <a:gd name="T3" fmla="*/ 208 h 244"/>
                  <a:gd name="T4" fmla="*/ 187 w 189"/>
                  <a:gd name="T5" fmla="*/ 196 h 244"/>
                  <a:gd name="T6" fmla="*/ 182 w 189"/>
                  <a:gd name="T7" fmla="*/ 187 h 244"/>
                  <a:gd name="T8" fmla="*/ 180 w 189"/>
                  <a:gd name="T9" fmla="*/ 182 h 244"/>
                  <a:gd name="T10" fmla="*/ 173 w 189"/>
                  <a:gd name="T11" fmla="*/ 175 h 244"/>
                  <a:gd name="T12" fmla="*/ 156 w 189"/>
                  <a:gd name="T13" fmla="*/ 163 h 244"/>
                  <a:gd name="T14" fmla="*/ 149 w 189"/>
                  <a:gd name="T15" fmla="*/ 156 h 244"/>
                  <a:gd name="T16" fmla="*/ 144 w 189"/>
                  <a:gd name="T17" fmla="*/ 144 h 244"/>
                  <a:gd name="T18" fmla="*/ 139 w 189"/>
                  <a:gd name="T19" fmla="*/ 130 h 244"/>
                  <a:gd name="T20" fmla="*/ 137 w 189"/>
                  <a:gd name="T21" fmla="*/ 120 h 244"/>
                  <a:gd name="T22" fmla="*/ 135 w 189"/>
                  <a:gd name="T23" fmla="*/ 116 h 244"/>
                  <a:gd name="T24" fmla="*/ 120 w 189"/>
                  <a:gd name="T25" fmla="*/ 106 h 244"/>
                  <a:gd name="T26" fmla="*/ 109 w 189"/>
                  <a:gd name="T27" fmla="*/ 97 h 244"/>
                  <a:gd name="T28" fmla="*/ 97 w 189"/>
                  <a:gd name="T29" fmla="*/ 92 h 244"/>
                  <a:gd name="T30" fmla="*/ 87 w 189"/>
                  <a:gd name="T31" fmla="*/ 82 h 244"/>
                  <a:gd name="T32" fmla="*/ 80 w 189"/>
                  <a:gd name="T33" fmla="*/ 73 h 244"/>
                  <a:gd name="T34" fmla="*/ 75 w 189"/>
                  <a:gd name="T35" fmla="*/ 63 h 244"/>
                  <a:gd name="T36" fmla="*/ 71 w 189"/>
                  <a:gd name="T37" fmla="*/ 45 h 244"/>
                  <a:gd name="T38" fmla="*/ 66 w 189"/>
                  <a:gd name="T39" fmla="*/ 28 h 244"/>
                  <a:gd name="T40" fmla="*/ 56 w 189"/>
                  <a:gd name="T41" fmla="*/ 16 h 244"/>
                  <a:gd name="T42" fmla="*/ 45 w 189"/>
                  <a:gd name="T43" fmla="*/ 9 h 244"/>
                  <a:gd name="T44" fmla="*/ 28 w 189"/>
                  <a:gd name="T45" fmla="*/ 4 h 244"/>
                  <a:gd name="T46" fmla="*/ 16 w 189"/>
                  <a:gd name="T47" fmla="*/ 2 h 244"/>
                  <a:gd name="T48" fmla="*/ 9 w 189"/>
                  <a:gd name="T49" fmla="*/ 0 h 244"/>
                  <a:gd name="T50" fmla="*/ 2 w 189"/>
                  <a:gd name="T51" fmla="*/ 0 h 244"/>
                  <a:gd name="T52" fmla="*/ 2 w 189"/>
                  <a:gd name="T53" fmla="*/ 2 h 244"/>
                  <a:gd name="T54" fmla="*/ 0 w 189"/>
                  <a:gd name="T55" fmla="*/ 4 h 244"/>
                  <a:gd name="T56" fmla="*/ 0 w 189"/>
                  <a:gd name="T57" fmla="*/ 7 h 244"/>
                  <a:gd name="T58" fmla="*/ 2 w 189"/>
                  <a:gd name="T59" fmla="*/ 16 h 244"/>
                  <a:gd name="T60" fmla="*/ 14 w 189"/>
                  <a:gd name="T61" fmla="*/ 28 h 244"/>
                  <a:gd name="T62" fmla="*/ 38 w 189"/>
                  <a:gd name="T63" fmla="*/ 56 h 244"/>
                  <a:gd name="T64" fmla="*/ 47 w 189"/>
                  <a:gd name="T65" fmla="*/ 73 h 244"/>
                  <a:gd name="T66" fmla="*/ 56 w 189"/>
                  <a:gd name="T67" fmla="*/ 90 h 244"/>
                  <a:gd name="T68" fmla="*/ 68 w 189"/>
                  <a:gd name="T69" fmla="*/ 116 h 244"/>
                  <a:gd name="T70" fmla="*/ 87 w 189"/>
                  <a:gd name="T71" fmla="*/ 139 h 244"/>
                  <a:gd name="T72" fmla="*/ 97 w 189"/>
                  <a:gd name="T73" fmla="*/ 158 h 244"/>
                  <a:gd name="T74" fmla="*/ 109 w 189"/>
                  <a:gd name="T75" fmla="*/ 175 h 244"/>
                  <a:gd name="T76" fmla="*/ 128 w 189"/>
                  <a:gd name="T77" fmla="*/ 210 h 244"/>
                  <a:gd name="T78" fmla="*/ 137 w 189"/>
                  <a:gd name="T79" fmla="*/ 227 h 244"/>
                  <a:gd name="T80" fmla="*/ 144 w 189"/>
                  <a:gd name="T81" fmla="*/ 229 h 244"/>
                  <a:gd name="T82" fmla="*/ 154 w 189"/>
                  <a:gd name="T83" fmla="*/ 236 h 244"/>
                  <a:gd name="T84" fmla="*/ 158 w 189"/>
                  <a:gd name="T85" fmla="*/ 239 h 244"/>
                  <a:gd name="T86" fmla="*/ 168 w 189"/>
                  <a:gd name="T87" fmla="*/ 244 h 244"/>
                  <a:gd name="T88" fmla="*/ 177 w 189"/>
                  <a:gd name="T89" fmla="*/ 244 h 244"/>
                  <a:gd name="T90" fmla="*/ 182 w 189"/>
                  <a:gd name="T91" fmla="*/ 244 h 244"/>
                  <a:gd name="T92" fmla="*/ 184 w 189"/>
                  <a:gd name="T93" fmla="*/ 241 h 244"/>
                  <a:gd name="T94" fmla="*/ 189 w 189"/>
                  <a:gd name="T95" fmla="*/ 232 h 244"/>
                  <a:gd name="T96" fmla="*/ 189 w 189"/>
                  <a:gd name="T97" fmla="*/ 225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9" h="244">
                    <a:moveTo>
                      <a:pt x="189" y="225"/>
                    </a:moveTo>
                    <a:lnTo>
                      <a:pt x="187" y="208"/>
                    </a:lnTo>
                    <a:lnTo>
                      <a:pt x="187" y="196"/>
                    </a:lnTo>
                    <a:lnTo>
                      <a:pt x="182" y="187"/>
                    </a:lnTo>
                    <a:lnTo>
                      <a:pt x="180" y="182"/>
                    </a:lnTo>
                    <a:lnTo>
                      <a:pt x="173" y="175"/>
                    </a:lnTo>
                    <a:lnTo>
                      <a:pt x="156" y="163"/>
                    </a:lnTo>
                    <a:lnTo>
                      <a:pt x="149" y="156"/>
                    </a:lnTo>
                    <a:lnTo>
                      <a:pt x="144" y="144"/>
                    </a:lnTo>
                    <a:lnTo>
                      <a:pt x="139" y="130"/>
                    </a:lnTo>
                    <a:lnTo>
                      <a:pt x="137" y="120"/>
                    </a:lnTo>
                    <a:lnTo>
                      <a:pt x="135" y="116"/>
                    </a:lnTo>
                    <a:lnTo>
                      <a:pt x="120" y="106"/>
                    </a:lnTo>
                    <a:lnTo>
                      <a:pt x="109" y="97"/>
                    </a:lnTo>
                    <a:lnTo>
                      <a:pt x="97" y="92"/>
                    </a:lnTo>
                    <a:lnTo>
                      <a:pt x="87" y="82"/>
                    </a:lnTo>
                    <a:lnTo>
                      <a:pt x="80" y="73"/>
                    </a:lnTo>
                    <a:lnTo>
                      <a:pt x="75" y="63"/>
                    </a:lnTo>
                    <a:lnTo>
                      <a:pt x="71" y="45"/>
                    </a:lnTo>
                    <a:lnTo>
                      <a:pt x="66" y="28"/>
                    </a:lnTo>
                    <a:lnTo>
                      <a:pt x="56" y="16"/>
                    </a:lnTo>
                    <a:lnTo>
                      <a:pt x="45" y="9"/>
                    </a:lnTo>
                    <a:lnTo>
                      <a:pt x="28" y="4"/>
                    </a:lnTo>
                    <a:lnTo>
                      <a:pt x="16" y="2"/>
                    </a:lnTo>
                    <a:lnTo>
                      <a:pt x="9" y="0"/>
                    </a:lnTo>
                    <a:lnTo>
                      <a:pt x="2" y="0"/>
                    </a:lnTo>
                    <a:lnTo>
                      <a:pt x="2" y="2"/>
                    </a:lnTo>
                    <a:lnTo>
                      <a:pt x="0" y="4"/>
                    </a:lnTo>
                    <a:lnTo>
                      <a:pt x="0" y="7"/>
                    </a:lnTo>
                    <a:lnTo>
                      <a:pt x="2" y="16"/>
                    </a:lnTo>
                    <a:lnTo>
                      <a:pt x="14" y="28"/>
                    </a:lnTo>
                    <a:lnTo>
                      <a:pt x="38" y="56"/>
                    </a:lnTo>
                    <a:lnTo>
                      <a:pt x="47" y="73"/>
                    </a:lnTo>
                    <a:lnTo>
                      <a:pt x="56" y="90"/>
                    </a:lnTo>
                    <a:lnTo>
                      <a:pt x="68" y="116"/>
                    </a:lnTo>
                    <a:lnTo>
                      <a:pt x="87" y="139"/>
                    </a:lnTo>
                    <a:lnTo>
                      <a:pt x="97" y="158"/>
                    </a:lnTo>
                    <a:lnTo>
                      <a:pt x="109" y="175"/>
                    </a:lnTo>
                    <a:lnTo>
                      <a:pt x="128" y="210"/>
                    </a:lnTo>
                    <a:lnTo>
                      <a:pt x="137" y="227"/>
                    </a:lnTo>
                    <a:lnTo>
                      <a:pt x="144" y="229"/>
                    </a:lnTo>
                    <a:lnTo>
                      <a:pt x="154" y="236"/>
                    </a:lnTo>
                    <a:lnTo>
                      <a:pt x="158" y="239"/>
                    </a:lnTo>
                    <a:lnTo>
                      <a:pt x="168" y="244"/>
                    </a:lnTo>
                    <a:lnTo>
                      <a:pt x="177" y="244"/>
                    </a:lnTo>
                    <a:lnTo>
                      <a:pt x="182" y="244"/>
                    </a:lnTo>
                    <a:lnTo>
                      <a:pt x="184" y="241"/>
                    </a:lnTo>
                    <a:lnTo>
                      <a:pt x="189" y="232"/>
                    </a:lnTo>
                    <a:lnTo>
                      <a:pt x="189" y="2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0"/>
              <p:cNvSpPr>
                <a:spLocks/>
              </p:cNvSpPr>
              <p:nvPr/>
            </p:nvSpPr>
            <p:spPr bwMode="auto">
              <a:xfrm>
                <a:off x="3810001" y="3749675"/>
                <a:ext cx="87313" cy="331788"/>
              </a:xfrm>
              <a:custGeom>
                <a:avLst/>
                <a:gdLst>
                  <a:gd name="T0" fmla="*/ 7 w 55"/>
                  <a:gd name="T1" fmla="*/ 185 h 209"/>
                  <a:gd name="T2" fmla="*/ 5 w 55"/>
                  <a:gd name="T3" fmla="*/ 187 h 209"/>
                  <a:gd name="T4" fmla="*/ 3 w 55"/>
                  <a:gd name="T5" fmla="*/ 187 h 209"/>
                  <a:gd name="T6" fmla="*/ 0 w 55"/>
                  <a:gd name="T7" fmla="*/ 192 h 209"/>
                  <a:gd name="T8" fmla="*/ 0 w 55"/>
                  <a:gd name="T9" fmla="*/ 197 h 209"/>
                  <a:gd name="T10" fmla="*/ 0 w 55"/>
                  <a:gd name="T11" fmla="*/ 199 h 209"/>
                  <a:gd name="T12" fmla="*/ 5 w 55"/>
                  <a:gd name="T13" fmla="*/ 204 h 209"/>
                  <a:gd name="T14" fmla="*/ 7 w 55"/>
                  <a:gd name="T15" fmla="*/ 206 h 209"/>
                  <a:gd name="T16" fmla="*/ 12 w 55"/>
                  <a:gd name="T17" fmla="*/ 209 h 209"/>
                  <a:gd name="T18" fmla="*/ 17 w 55"/>
                  <a:gd name="T19" fmla="*/ 209 h 209"/>
                  <a:gd name="T20" fmla="*/ 19 w 55"/>
                  <a:gd name="T21" fmla="*/ 206 h 209"/>
                  <a:gd name="T22" fmla="*/ 22 w 55"/>
                  <a:gd name="T23" fmla="*/ 197 h 209"/>
                  <a:gd name="T24" fmla="*/ 22 w 55"/>
                  <a:gd name="T25" fmla="*/ 187 h 209"/>
                  <a:gd name="T26" fmla="*/ 19 w 55"/>
                  <a:gd name="T27" fmla="*/ 183 h 209"/>
                  <a:gd name="T28" fmla="*/ 17 w 55"/>
                  <a:gd name="T29" fmla="*/ 173 h 209"/>
                  <a:gd name="T30" fmla="*/ 15 w 55"/>
                  <a:gd name="T31" fmla="*/ 164 h 209"/>
                  <a:gd name="T32" fmla="*/ 17 w 55"/>
                  <a:gd name="T33" fmla="*/ 157 h 209"/>
                  <a:gd name="T34" fmla="*/ 22 w 55"/>
                  <a:gd name="T35" fmla="*/ 145 h 209"/>
                  <a:gd name="T36" fmla="*/ 22 w 55"/>
                  <a:gd name="T37" fmla="*/ 135 h 209"/>
                  <a:gd name="T38" fmla="*/ 24 w 55"/>
                  <a:gd name="T39" fmla="*/ 133 h 209"/>
                  <a:gd name="T40" fmla="*/ 26 w 55"/>
                  <a:gd name="T41" fmla="*/ 133 h 209"/>
                  <a:gd name="T42" fmla="*/ 33 w 55"/>
                  <a:gd name="T43" fmla="*/ 133 h 209"/>
                  <a:gd name="T44" fmla="*/ 48 w 55"/>
                  <a:gd name="T45" fmla="*/ 138 h 209"/>
                  <a:gd name="T46" fmla="*/ 50 w 55"/>
                  <a:gd name="T47" fmla="*/ 135 h 209"/>
                  <a:gd name="T48" fmla="*/ 52 w 55"/>
                  <a:gd name="T49" fmla="*/ 135 h 209"/>
                  <a:gd name="T50" fmla="*/ 55 w 55"/>
                  <a:gd name="T51" fmla="*/ 130 h 209"/>
                  <a:gd name="T52" fmla="*/ 55 w 55"/>
                  <a:gd name="T53" fmla="*/ 126 h 209"/>
                  <a:gd name="T54" fmla="*/ 52 w 55"/>
                  <a:gd name="T55" fmla="*/ 121 h 209"/>
                  <a:gd name="T56" fmla="*/ 48 w 55"/>
                  <a:gd name="T57" fmla="*/ 119 h 209"/>
                  <a:gd name="T58" fmla="*/ 38 w 55"/>
                  <a:gd name="T59" fmla="*/ 112 h 209"/>
                  <a:gd name="T60" fmla="*/ 36 w 55"/>
                  <a:gd name="T61" fmla="*/ 104 h 209"/>
                  <a:gd name="T62" fmla="*/ 31 w 55"/>
                  <a:gd name="T63" fmla="*/ 97 h 209"/>
                  <a:gd name="T64" fmla="*/ 31 w 55"/>
                  <a:gd name="T65" fmla="*/ 90 h 209"/>
                  <a:gd name="T66" fmla="*/ 31 w 55"/>
                  <a:gd name="T67" fmla="*/ 81 h 209"/>
                  <a:gd name="T68" fmla="*/ 36 w 55"/>
                  <a:gd name="T69" fmla="*/ 50 h 209"/>
                  <a:gd name="T70" fmla="*/ 36 w 55"/>
                  <a:gd name="T71" fmla="*/ 45 h 209"/>
                  <a:gd name="T72" fmla="*/ 33 w 55"/>
                  <a:gd name="T73" fmla="*/ 38 h 209"/>
                  <a:gd name="T74" fmla="*/ 29 w 55"/>
                  <a:gd name="T75" fmla="*/ 29 h 209"/>
                  <a:gd name="T76" fmla="*/ 26 w 55"/>
                  <a:gd name="T77" fmla="*/ 24 h 209"/>
                  <a:gd name="T78" fmla="*/ 26 w 55"/>
                  <a:gd name="T79" fmla="*/ 14 h 209"/>
                  <a:gd name="T80" fmla="*/ 29 w 55"/>
                  <a:gd name="T81" fmla="*/ 7 h 209"/>
                  <a:gd name="T82" fmla="*/ 26 w 55"/>
                  <a:gd name="T83" fmla="*/ 0 h 209"/>
                  <a:gd name="T84" fmla="*/ 22 w 55"/>
                  <a:gd name="T85" fmla="*/ 0 h 209"/>
                  <a:gd name="T86" fmla="*/ 17 w 55"/>
                  <a:gd name="T87" fmla="*/ 0 h 209"/>
                  <a:gd name="T88" fmla="*/ 15 w 55"/>
                  <a:gd name="T89" fmla="*/ 5 h 209"/>
                  <a:gd name="T90" fmla="*/ 15 w 55"/>
                  <a:gd name="T91" fmla="*/ 12 h 209"/>
                  <a:gd name="T92" fmla="*/ 15 w 55"/>
                  <a:gd name="T93" fmla="*/ 22 h 209"/>
                  <a:gd name="T94" fmla="*/ 12 w 55"/>
                  <a:gd name="T95" fmla="*/ 29 h 209"/>
                  <a:gd name="T96" fmla="*/ 7 w 55"/>
                  <a:gd name="T97" fmla="*/ 36 h 209"/>
                  <a:gd name="T98" fmla="*/ 5 w 55"/>
                  <a:gd name="T99" fmla="*/ 45 h 209"/>
                  <a:gd name="T100" fmla="*/ 5 w 55"/>
                  <a:gd name="T101" fmla="*/ 62 h 209"/>
                  <a:gd name="T102" fmla="*/ 7 w 55"/>
                  <a:gd name="T103" fmla="*/ 78 h 209"/>
                  <a:gd name="T104" fmla="*/ 10 w 55"/>
                  <a:gd name="T105" fmla="*/ 100 h 209"/>
                  <a:gd name="T106" fmla="*/ 10 w 55"/>
                  <a:gd name="T107" fmla="*/ 123 h 209"/>
                  <a:gd name="T108" fmla="*/ 7 w 55"/>
                  <a:gd name="T109" fmla="*/ 140 h 209"/>
                  <a:gd name="T110" fmla="*/ 5 w 55"/>
                  <a:gd name="T111" fmla="*/ 145 h 209"/>
                  <a:gd name="T112" fmla="*/ 5 w 55"/>
                  <a:gd name="T113" fmla="*/ 154 h 209"/>
                  <a:gd name="T114" fmla="*/ 10 w 55"/>
                  <a:gd name="T115" fmla="*/ 168 h 209"/>
                  <a:gd name="T116" fmla="*/ 10 w 55"/>
                  <a:gd name="T117" fmla="*/ 178 h 209"/>
                  <a:gd name="T118" fmla="*/ 7 w 55"/>
                  <a:gd name="T119" fmla="*/ 185 h 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5" h="209">
                    <a:moveTo>
                      <a:pt x="7" y="185"/>
                    </a:moveTo>
                    <a:lnTo>
                      <a:pt x="5" y="187"/>
                    </a:lnTo>
                    <a:lnTo>
                      <a:pt x="3" y="187"/>
                    </a:lnTo>
                    <a:lnTo>
                      <a:pt x="0" y="192"/>
                    </a:lnTo>
                    <a:lnTo>
                      <a:pt x="0" y="197"/>
                    </a:lnTo>
                    <a:lnTo>
                      <a:pt x="0" y="199"/>
                    </a:lnTo>
                    <a:lnTo>
                      <a:pt x="5" y="204"/>
                    </a:lnTo>
                    <a:lnTo>
                      <a:pt x="7" y="206"/>
                    </a:lnTo>
                    <a:lnTo>
                      <a:pt x="12" y="209"/>
                    </a:lnTo>
                    <a:lnTo>
                      <a:pt x="17" y="209"/>
                    </a:lnTo>
                    <a:lnTo>
                      <a:pt x="19" y="206"/>
                    </a:lnTo>
                    <a:lnTo>
                      <a:pt x="22" y="197"/>
                    </a:lnTo>
                    <a:lnTo>
                      <a:pt x="22" y="187"/>
                    </a:lnTo>
                    <a:lnTo>
                      <a:pt x="19" y="183"/>
                    </a:lnTo>
                    <a:lnTo>
                      <a:pt x="17" y="173"/>
                    </a:lnTo>
                    <a:lnTo>
                      <a:pt x="15" y="164"/>
                    </a:lnTo>
                    <a:lnTo>
                      <a:pt x="17" y="157"/>
                    </a:lnTo>
                    <a:lnTo>
                      <a:pt x="22" y="145"/>
                    </a:lnTo>
                    <a:lnTo>
                      <a:pt x="22" y="135"/>
                    </a:lnTo>
                    <a:lnTo>
                      <a:pt x="24" y="133"/>
                    </a:lnTo>
                    <a:lnTo>
                      <a:pt x="26" y="133"/>
                    </a:lnTo>
                    <a:lnTo>
                      <a:pt x="33" y="133"/>
                    </a:lnTo>
                    <a:lnTo>
                      <a:pt x="48" y="138"/>
                    </a:lnTo>
                    <a:lnTo>
                      <a:pt x="50" y="135"/>
                    </a:lnTo>
                    <a:lnTo>
                      <a:pt x="52" y="135"/>
                    </a:lnTo>
                    <a:lnTo>
                      <a:pt x="55" y="130"/>
                    </a:lnTo>
                    <a:lnTo>
                      <a:pt x="55" y="126"/>
                    </a:lnTo>
                    <a:lnTo>
                      <a:pt x="52" y="121"/>
                    </a:lnTo>
                    <a:lnTo>
                      <a:pt x="48" y="119"/>
                    </a:lnTo>
                    <a:lnTo>
                      <a:pt x="38" y="112"/>
                    </a:lnTo>
                    <a:lnTo>
                      <a:pt x="36" y="104"/>
                    </a:lnTo>
                    <a:lnTo>
                      <a:pt x="31" y="97"/>
                    </a:lnTo>
                    <a:lnTo>
                      <a:pt x="31" y="90"/>
                    </a:lnTo>
                    <a:lnTo>
                      <a:pt x="31" y="81"/>
                    </a:lnTo>
                    <a:lnTo>
                      <a:pt x="36" y="50"/>
                    </a:lnTo>
                    <a:lnTo>
                      <a:pt x="36" y="45"/>
                    </a:lnTo>
                    <a:lnTo>
                      <a:pt x="33" y="38"/>
                    </a:lnTo>
                    <a:lnTo>
                      <a:pt x="29" y="29"/>
                    </a:lnTo>
                    <a:lnTo>
                      <a:pt x="26" y="24"/>
                    </a:lnTo>
                    <a:lnTo>
                      <a:pt x="26" y="14"/>
                    </a:lnTo>
                    <a:lnTo>
                      <a:pt x="29" y="7"/>
                    </a:lnTo>
                    <a:lnTo>
                      <a:pt x="26" y="0"/>
                    </a:lnTo>
                    <a:lnTo>
                      <a:pt x="22" y="0"/>
                    </a:lnTo>
                    <a:lnTo>
                      <a:pt x="17" y="0"/>
                    </a:lnTo>
                    <a:lnTo>
                      <a:pt x="15" y="5"/>
                    </a:lnTo>
                    <a:lnTo>
                      <a:pt x="15" y="12"/>
                    </a:lnTo>
                    <a:lnTo>
                      <a:pt x="15" y="22"/>
                    </a:lnTo>
                    <a:lnTo>
                      <a:pt x="12" y="29"/>
                    </a:lnTo>
                    <a:lnTo>
                      <a:pt x="7" y="36"/>
                    </a:lnTo>
                    <a:lnTo>
                      <a:pt x="5" y="45"/>
                    </a:lnTo>
                    <a:lnTo>
                      <a:pt x="5" y="62"/>
                    </a:lnTo>
                    <a:lnTo>
                      <a:pt x="7" y="78"/>
                    </a:lnTo>
                    <a:lnTo>
                      <a:pt x="10" y="100"/>
                    </a:lnTo>
                    <a:lnTo>
                      <a:pt x="10" y="123"/>
                    </a:lnTo>
                    <a:lnTo>
                      <a:pt x="7" y="140"/>
                    </a:lnTo>
                    <a:lnTo>
                      <a:pt x="5" y="145"/>
                    </a:lnTo>
                    <a:lnTo>
                      <a:pt x="5" y="154"/>
                    </a:lnTo>
                    <a:lnTo>
                      <a:pt x="10" y="168"/>
                    </a:lnTo>
                    <a:lnTo>
                      <a:pt x="10" y="178"/>
                    </a:lnTo>
                    <a:lnTo>
                      <a:pt x="7" y="1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21"/>
              <p:cNvSpPr>
                <a:spLocks/>
              </p:cNvSpPr>
              <p:nvPr/>
            </p:nvSpPr>
            <p:spPr bwMode="auto">
              <a:xfrm>
                <a:off x="3754438" y="4106863"/>
                <a:ext cx="146050" cy="158750"/>
              </a:xfrm>
              <a:custGeom>
                <a:avLst/>
                <a:gdLst>
                  <a:gd name="T0" fmla="*/ 80 w 92"/>
                  <a:gd name="T1" fmla="*/ 41 h 100"/>
                  <a:gd name="T2" fmla="*/ 73 w 92"/>
                  <a:gd name="T3" fmla="*/ 41 h 100"/>
                  <a:gd name="T4" fmla="*/ 66 w 92"/>
                  <a:gd name="T5" fmla="*/ 38 h 100"/>
                  <a:gd name="T6" fmla="*/ 59 w 92"/>
                  <a:gd name="T7" fmla="*/ 36 h 100"/>
                  <a:gd name="T8" fmla="*/ 57 w 92"/>
                  <a:gd name="T9" fmla="*/ 31 h 100"/>
                  <a:gd name="T10" fmla="*/ 54 w 92"/>
                  <a:gd name="T11" fmla="*/ 29 h 100"/>
                  <a:gd name="T12" fmla="*/ 52 w 92"/>
                  <a:gd name="T13" fmla="*/ 17 h 100"/>
                  <a:gd name="T14" fmla="*/ 45 w 92"/>
                  <a:gd name="T15" fmla="*/ 7 h 100"/>
                  <a:gd name="T16" fmla="*/ 35 w 92"/>
                  <a:gd name="T17" fmla="*/ 0 h 100"/>
                  <a:gd name="T18" fmla="*/ 31 w 92"/>
                  <a:gd name="T19" fmla="*/ 3 h 100"/>
                  <a:gd name="T20" fmla="*/ 28 w 92"/>
                  <a:gd name="T21" fmla="*/ 5 h 100"/>
                  <a:gd name="T22" fmla="*/ 31 w 92"/>
                  <a:gd name="T23" fmla="*/ 12 h 100"/>
                  <a:gd name="T24" fmla="*/ 38 w 92"/>
                  <a:gd name="T25" fmla="*/ 26 h 100"/>
                  <a:gd name="T26" fmla="*/ 38 w 92"/>
                  <a:gd name="T27" fmla="*/ 33 h 100"/>
                  <a:gd name="T28" fmla="*/ 38 w 92"/>
                  <a:gd name="T29" fmla="*/ 45 h 100"/>
                  <a:gd name="T30" fmla="*/ 33 w 92"/>
                  <a:gd name="T31" fmla="*/ 52 h 100"/>
                  <a:gd name="T32" fmla="*/ 28 w 92"/>
                  <a:gd name="T33" fmla="*/ 59 h 100"/>
                  <a:gd name="T34" fmla="*/ 23 w 92"/>
                  <a:gd name="T35" fmla="*/ 64 h 100"/>
                  <a:gd name="T36" fmla="*/ 21 w 92"/>
                  <a:gd name="T37" fmla="*/ 64 h 100"/>
                  <a:gd name="T38" fmla="*/ 9 w 92"/>
                  <a:gd name="T39" fmla="*/ 67 h 100"/>
                  <a:gd name="T40" fmla="*/ 5 w 92"/>
                  <a:gd name="T41" fmla="*/ 69 h 100"/>
                  <a:gd name="T42" fmla="*/ 5 w 92"/>
                  <a:gd name="T43" fmla="*/ 71 h 100"/>
                  <a:gd name="T44" fmla="*/ 0 w 92"/>
                  <a:gd name="T45" fmla="*/ 81 h 100"/>
                  <a:gd name="T46" fmla="*/ 2 w 92"/>
                  <a:gd name="T47" fmla="*/ 90 h 100"/>
                  <a:gd name="T48" fmla="*/ 2 w 92"/>
                  <a:gd name="T49" fmla="*/ 95 h 100"/>
                  <a:gd name="T50" fmla="*/ 5 w 92"/>
                  <a:gd name="T51" fmla="*/ 97 h 100"/>
                  <a:gd name="T52" fmla="*/ 12 w 92"/>
                  <a:gd name="T53" fmla="*/ 100 h 100"/>
                  <a:gd name="T54" fmla="*/ 16 w 92"/>
                  <a:gd name="T55" fmla="*/ 100 h 100"/>
                  <a:gd name="T56" fmla="*/ 19 w 92"/>
                  <a:gd name="T57" fmla="*/ 97 h 100"/>
                  <a:gd name="T58" fmla="*/ 21 w 92"/>
                  <a:gd name="T59" fmla="*/ 95 h 100"/>
                  <a:gd name="T60" fmla="*/ 21 w 92"/>
                  <a:gd name="T61" fmla="*/ 93 h 100"/>
                  <a:gd name="T62" fmla="*/ 21 w 92"/>
                  <a:gd name="T63" fmla="*/ 88 h 100"/>
                  <a:gd name="T64" fmla="*/ 21 w 92"/>
                  <a:gd name="T65" fmla="*/ 86 h 100"/>
                  <a:gd name="T66" fmla="*/ 26 w 92"/>
                  <a:gd name="T67" fmla="*/ 78 h 100"/>
                  <a:gd name="T68" fmla="*/ 28 w 92"/>
                  <a:gd name="T69" fmla="*/ 76 h 100"/>
                  <a:gd name="T70" fmla="*/ 31 w 92"/>
                  <a:gd name="T71" fmla="*/ 76 h 100"/>
                  <a:gd name="T72" fmla="*/ 35 w 92"/>
                  <a:gd name="T73" fmla="*/ 76 h 100"/>
                  <a:gd name="T74" fmla="*/ 45 w 92"/>
                  <a:gd name="T75" fmla="*/ 81 h 100"/>
                  <a:gd name="T76" fmla="*/ 52 w 92"/>
                  <a:gd name="T77" fmla="*/ 83 h 100"/>
                  <a:gd name="T78" fmla="*/ 61 w 92"/>
                  <a:gd name="T79" fmla="*/ 83 h 100"/>
                  <a:gd name="T80" fmla="*/ 71 w 92"/>
                  <a:gd name="T81" fmla="*/ 81 h 100"/>
                  <a:gd name="T82" fmla="*/ 78 w 92"/>
                  <a:gd name="T83" fmla="*/ 76 h 100"/>
                  <a:gd name="T84" fmla="*/ 85 w 92"/>
                  <a:gd name="T85" fmla="*/ 71 h 100"/>
                  <a:gd name="T86" fmla="*/ 90 w 92"/>
                  <a:gd name="T87" fmla="*/ 64 h 100"/>
                  <a:gd name="T88" fmla="*/ 92 w 92"/>
                  <a:gd name="T89" fmla="*/ 55 h 100"/>
                  <a:gd name="T90" fmla="*/ 92 w 92"/>
                  <a:gd name="T91" fmla="*/ 50 h 100"/>
                  <a:gd name="T92" fmla="*/ 92 w 92"/>
                  <a:gd name="T93" fmla="*/ 45 h 100"/>
                  <a:gd name="T94" fmla="*/ 87 w 92"/>
                  <a:gd name="T95" fmla="*/ 43 h 100"/>
                  <a:gd name="T96" fmla="*/ 80 w 92"/>
                  <a:gd name="T97" fmla="*/ 4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2" h="100">
                    <a:moveTo>
                      <a:pt x="80" y="41"/>
                    </a:moveTo>
                    <a:lnTo>
                      <a:pt x="73" y="41"/>
                    </a:lnTo>
                    <a:lnTo>
                      <a:pt x="66" y="38"/>
                    </a:lnTo>
                    <a:lnTo>
                      <a:pt x="59" y="36"/>
                    </a:lnTo>
                    <a:lnTo>
                      <a:pt x="57" y="31"/>
                    </a:lnTo>
                    <a:lnTo>
                      <a:pt x="54" y="29"/>
                    </a:lnTo>
                    <a:lnTo>
                      <a:pt x="52" y="17"/>
                    </a:lnTo>
                    <a:lnTo>
                      <a:pt x="45" y="7"/>
                    </a:lnTo>
                    <a:lnTo>
                      <a:pt x="35" y="0"/>
                    </a:lnTo>
                    <a:lnTo>
                      <a:pt x="31" y="3"/>
                    </a:lnTo>
                    <a:lnTo>
                      <a:pt x="28" y="5"/>
                    </a:lnTo>
                    <a:lnTo>
                      <a:pt x="31" y="12"/>
                    </a:lnTo>
                    <a:lnTo>
                      <a:pt x="38" y="26"/>
                    </a:lnTo>
                    <a:lnTo>
                      <a:pt x="38" y="33"/>
                    </a:lnTo>
                    <a:lnTo>
                      <a:pt x="38" y="45"/>
                    </a:lnTo>
                    <a:lnTo>
                      <a:pt x="33" y="52"/>
                    </a:lnTo>
                    <a:lnTo>
                      <a:pt x="28" y="59"/>
                    </a:lnTo>
                    <a:lnTo>
                      <a:pt x="23" y="64"/>
                    </a:lnTo>
                    <a:lnTo>
                      <a:pt x="21" y="64"/>
                    </a:lnTo>
                    <a:lnTo>
                      <a:pt x="9" y="67"/>
                    </a:lnTo>
                    <a:lnTo>
                      <a:pt x="5" y="69"/>
                    </a:lnTo>
                    <a:lnTo>
                      <a:pt x="5" y="71"/>
                    </a:lnTo>
                    <a:lnTo>
                      <a:pt x="0" y="81"/>
                    </a:lnTo>
                    <a:lnTo>
                      <a:pt x="2" y="90"/>
                    </a:lnTo>
                    <a:lnTo>
                      <a:pt x="2" y="95"/>
                    </a:lnTo>
                    <a:lnTo>
                      <a:pt x="5" y="97"/>
                    </a:lnTo>
                    <a:lnTo>
                      <a:pt x="12" y="100"/>
                    </a:lnTo>
                    <a:lnTo>
                      <a:pt x="16" y="100"/>
                    </a:lnTo>
                    <a:lnTo>
                      <a:pt x="19" y="97"/>
                    </a:lnTo>
                    <a:lnTo>
                      <a:pt x="21" y="95"/>
                    </a:lnTo>
                    <a:lnTo>
                      <a:pt x="21" y="93"/>
                    </a:lnTo>
                    <a:lnTo>
                      <a:pt x="21" y="88"/>
                    </a:lnTo>
                    <a:lnTo>
                      <a:pt x="21" y="86"/>
                    </a:lnTo>
                    <a:lnTo>
                      <a:pt x="26" y="78"/>
                    </a:lnTo>
                    <a:lnTo>
                      <a:pt x="28" y="76"/>
                    </a:lnTo>
                    <a:lnTo>
                      <a:pt x="31" y="76"/>
                    </a:lnTo>
                    <a:lnTo>
                      <a:pt x="35" y="76"/>
                    </a:lnTo>
                    <a:lnTo>
                      <a:pt x="45" y="81"/>
                    </a:lnTo>
                    <a:lnTo>
                      <a:pt x="52" y="83"/>
                    </a:lnTo>
                    <a:lnTo>
                      <a:pt x="61" y="83"/>
                    </a:lnTo>
                    <a:lnTo>
                      <a:pt x="71" y="81"/>
                    </a:lnTo>
                    <a:lnTo>
                      <a:pt x="78" y="76"/>
                    </a:lnTo>
                    <a:lnTo>
                      <a:pt x="85" y="71"/>
                    </a:lnTo>
                    <a:lnTo>
                      <a:pt x="90" y="64"/>
                    </a:lnTo>
                    <a:lnTo>
                      <a:pt x="92" y="55"/>
                    </a:lnTo>
                    <a:lnTo>
                      <a:pt x="92" y="50"/>
                    </a:lnTo>
                    <a:lnTo>
                      <a:pt x="92" y="45"/>
                    </a:lnTo>
                    <a:lnTo>
                      <a:pt x="87" y="43"/>
                    </a:lnTo>
                    <a:lnTo>
                      <a:pt x="80"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22"/>
              <p:cNvSpPr>
                <a:spLocks/>
              </p:cNvSpPr>
              <p:nvPr/>
            </p:nvSpPr>
            <p:spPr bwMode="auto">
              <a:xfrm>
                <a:off x="3524251" y="4302125"/>
                <a:ext cx="285750" cy="293688"/>
              </a:xfrm>
              <a:custGeom>
                <a:avLst/>
                <a:gdLst>
                  <a:gd name="T0" fmla="*/ 166 w 180"/>
                  <a:gd name="T1" fmla="*/ 0 h 185"/>
                  <a:gd name="T2" fmla="*/ 150 w 180"/>
                  <a:gd name="T3" fmla="*/ 3 h 185"/>
                  <a:gd name="T4" fmla="*/ 142 w 180"/>
                  <a:gd name="T5" fmla="*/ 15 h 185"/>
                  <a:gd name="T6" fmla="*/ 147 w 180"/>
                  <a:gd name="T7" fmla="*/ 38 h 185"/>
                  <a:gd name="T8" fmla="*/ 142 w 180"/>
                  <a:gd name="T9" fmla="*/ 62 h 185"/>
                  <a:gd name="T10" fmla="*/ 128 w 180"/>
                  <a:gd name="T11" fmla="*/ 83 h 185"/>
                  <a:gd name="T12" fmla="*/ 121 w 180"/>
                  <a:gd name="T13" fmla="*/ 86 h 185"/>
                  <a:gd name="T14" fmla="*/ 112 w 180"/>
                  <a:gd name="T15" fmla="*/ 102 h 185"/>
                  <a:gd name="T16" fmla="*/ 105 w 180"/>
                  <a:gd name="T17" fmla="*/ 107 h 185"/>
                  <a:gd name="T18" fmla="*/ 97 w 180"/>
                  <a:gd name="T19" fmla="*/ 102 h 185"/>
                  <a:gd name="T20" fmla="*/ 95 w 180"/>
                  <a:gd name="T21" fmla="*/ 93 h 185"/>
                  <a:gd name="T22" fmla="*/ 88 w 180"/>
                  <a:gd name="T23" fmla="*/ 93 h 185"/>
                  <a:gd name="T24" fmla="*/ 83 w 180"/>
                  <a:gd name="T25" fmla="*/ 107 h 185"/>
                  <a:gd name="T26" fmla="*/ 71 w 180"/>
                  <a:gd name="T27" fmla="*/ 133 h 185"/>
                  <a:gd name="T28" fmla="*/ 62 w 180"/>
                  <a:gd name="T29" fmla="*/ 140 h 185"/>
                  <a:gd name="T30" fmla="*/ 36 w 180"/>
                  <a:gd name="T31" fmla="*/ 143 h 185"/>
                  <a:gd name="T32" fmla="*/ 24 w 180"/>
                  <a:gd name="T33" fmla="*/ 150 h 185"/>
                  <a:gd name="T34" fmla="*/ 12 w 180"/>
                  <a:gd name="T35" fmla="*/ 157 h 185"/>
                  <a:gd name="T36" fmla="*/ 0 w 180"/>
                  <a:gd name="T37" fmla="*/ 166 h 185"/>
                  <a:gd name="T38" fmla="*/ 5 w 180"/>
                  <a:gd name="T39" fmla="*/ 171 h 185"/>
                  <a:gd name="T40" fmla="*/ 17 w 180"/>
                  <a:gd name="T41" fmla="*/ 171 h 185"/>
                  <a:gd name="T42" fmla="*/ 36 w 180"/>
                  <a:gd name="T43" fmla="*/ 162 h 185"/>
                  <a:gd name="T44" fmla="*/ 45 w 180"/>
                  <a:gd name="T45" fmla="*/ 157 h 185"/>
                  <a:gd name="T46" fmla="*/ 60 w 180"/>
                  <a:gd name="T47" fmla="*/ 164 h 185"/>
                  <a:gd name="T48" fmla="*/ 69 w 180"/>
                  <a:gd name="T49" fmla="*/ 183 h 185"/>
                  <a:gd name="T50" fmla="*/ 76 w 180"/>
                  <a:gd name="T51" fmla="*/ 185 h 185"/>
                  <a:gd name="T52" fmla="*/ 83 w 180"/>
                  <a:gd name="T53" fmla="*/ 178 h 185"/>
                  <a:gd name="T54" fmla="*/ 86 w 180"/>
                  <a:gd name="T55" fmla="*/ 162 h 185"/>
                  <a:gd name="T56" fmla="*/ 93 w 180"/>
                  <a:gd name="T57" fmla="*/ 157 h 185"/>
                  <a:gd name="T58" fmla="*/ 109 w 180"/>
                  <a:gd name="T59" fmla="*/ 159 h 185"/>
                  <a:gd name="T60" fmla="*/ 126 w 180"/>
                  <a:gd name="T61" fmla="*/ 166 h 185"/>
                  <a:gd name="T62" fmla="*/ 133 w 180"/>
                  <a:gd name="T63" fmla="*/ 159 h 185"/>
                  <a:gd name="T64" fmla="*/ 135 w 180"/>
                  <a:gd name="T65" fmla="*/ 152 h 185"/>
                  <a:gd name="T66" fmla="*/ 142 w 180"/>
                  <a:gd name="T67" fmla="*/ 147 h 185"/>
                  <a:gd name="T68" fmla="*/ 145 w 180"/>
                  <a:gd name="T69" fmla="*/ 140 h 185"/>
                  <a:gd name="T70" fmla="*/ 152 w 180"/>
                  <a:gd name="T71" fmla="*/ 140 h 185"/>
                  <a:gd name="T72" fmla="*/ 154 w 180"/>
                  <a:gd name="T73" fmla="*/ 150 h 185"/>
                  <a:gd name="T74" fmla="*/ 164 w 180"/>
                  <a:gd name="T75" fmla="*/ 147 h 185"/>
                  <a:gd name="T76" fmla="*/ 168 w 180"/>
                  <a:gd name="T77" fmla="*/ 138 h 185"/>
                  <a:gd name="T78" fmla="*/ 166 w 180"/>
                  <a:gd name="T79" fmla="*/ 119 h 185"/>
                  <a:gd name="T80" fmla="*/ 164 w 180"/>
                  <a:gd name="T81" fmla="*/ 100 h 185"/>
                  <a:gd name="T82" fmla="*/ 168 w 180"/>
                  <a:gd name="T83" fmla="*/ 86 h 185"/>
                  <a:gd name="T84" fmla="*/ 176 w 180"/>
                  <a:gd name="T85" fmla="*/ 69 h 185"/>
                  <a:gd name="T86" fmla="*/ 180 w 180"/>
                  <a:gd name="T87" fmla="*/ 48 h 185"/>
                  <a:gd name="T88" fmla="*/ 180 w 180"/>
                  <a:gd name="T89" fmla="*/ 19 h 185"/>
                  <a:gd name="T90" fmla="*/ 173 w 180"/>
                  <a:gd name="T91" fmla="*/ 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0" h="185">
                    <a:moveTo>
                      <a:pt x="173" y="5"/>
                    </a:moveTo>
                    <a:lnTo>
                      <a:pt x="166" y="0"/>
                    </a:lnTo>
                    <a:lnTo>
                      <a:pt x="159" y="0"/>
                    </a:lnTo>
                    <a:lnTo>
                      <a:pt x="150" y="3"/>
                    </a:lnTo>
                    <a:lnTo>
                      <a:pt x="147" y="8"/>
                    </a:lnTo>
                    <a:lnTo>
                      <a:pt x="142" y="15"/>
                    </a:lnTo>
                    <a:lnTo>
                      <a:pt x="145" y="22"/>
                    </a:lnTo>
                    <a:lnTo>
                      <a:pt x="147" y="38"/>
                    </a:lnTo>
                    <a:lnTo>
                      <a:pt x="147" y="50"/>
                    </a:lnTo>
                    <a:lnTo>
                      <a:pt x="142" y="62"/>
                    </a:lnTo>
                    <a:lnTo>
                      <a:pt x="135" y="72"/>
                    </a:lnTo>
                    <a:lnTo>
                      <a:pt x="128" y="83"/>
                    </a:lnTo>
                    <a:lnTo>
                      <a:pt x="123" y="83"/>
                    </a:lnTo>
                    <a:lnTo>
                      <a:pt x="121" y="86"/>
                    </a:lnTo>
                    <a:lnTo>
                      <a:pt x="116" y="93"/>
                    </a:lnTo>
                    <a:lnTo>
                      <a:pt x="112" y="102"/>
                    </a:lnTo>
                    <a:lnTo>
                      <a:pt x="107" y="105"/>
                    </a:lnTo>
                    <a:lnTo>
                      <a:pt x="105" y="107"/>
                    </a:lnTo>
                    <a:lnTo>
                      <a:pt x="100" y="105"/>
                    </a:lnTo>
                    <a:lnTo>
                      <a:pt x="97" y="102"/>
                    </a:lnTo>
                    <a:lnTo>
                      <a:pt x="97" y="98"/>
                    </a:lnTo>
                    <a:lnTo>
                      <a:pt x="95" y="93"/>
                    </a:lnTo>
                    <a:lnTo>
                      <a:pt x="90" y="93"/>
                    </a:lnTo>
                    <a:lnTo>
                      <a:pt x="88" y="93"/>
                    </a:lnTo>
                    <a:lnTo>
                      <a:pt x="86" y="98"/>
                    </a:lnTo>
                    <a:lnTo>
                      <a:pt x="83" y="107"/>
                    </a:lnTo>
                    <a:lnTo>
                      <a:pt x="78" y="121"/>
                    </a:lnTo>
                    <a:lnTo>
                      <a:pt x="71" y="133"/>
                    </a:lnTo>
                    <a:lnTo>
                      <a:pt x="67" y="138"/>
                    </a:lnTo>
                    <a:lnTo>
                      <a:pt x="62" y="140"/>
                    </a:lnTo>
                    <a:lnTo>
                      <a:pt x="52" y="143"/>
                    </a:lnTo>
                    <a:lnTo>
                      <a:pt x="36" y="143"/>
                    </a:lnTo>
                    <a:lnTo>
                      <a:pt x="26" y="145"/>
                    </a:lnTo>
                    <a:lnTo>
                      <a:pt x="24" y="150"/>
                    </a:lnTo>
                    <a:lnTo>
                      <a:pt x="22" y="152"/>
                    </a:lnTo>
                    <a:lnTo>
                      <a:pt x="12" y="157"/>
                    </a:lnTo>
                    <a:lnTo>
                      <a:pt x="3" y="164"/>
                    </a:lnTo>
                    <a:lnTo>
                      <a:pt x="0" y="166"/>
                    </a:lnTo>
                    <a:lnTo>
                      <a:pt x="0" y="171"/>
                    </a:lnTo>
                    <a:lnTo>
                      <a:pt x="5" y="171"/>
                    </a:lnTo>
                    <a:lnTo>
                      <a:pt x="12" y="173"/>
                    </a:lnTo>
                    <a:lnTo>
                      <a:pt x="17" y="171"/>
                    </a:lnTo>
                    <a:lnTo>
                      <a:pt x="24" y="169"/>
                    </a:lnTo>
                    <a:lnTo>
                      <a:pt x="36" y="162"/>
                    </a:lnTo>
                    <a:lnTo>
                      <a:pt x="41" y="157"/>
                    </a:lnTo>
                    <a:lnTo>
                      <a:pt x="45" y="157"/>
                    </a:lnTo>
                    <a:lnTo>
                      <a:pt x="52" y="159"/>
                    </a:lnTo>
                    <a:lnTo>
                      <a:pt x="60" y="164"/>
                    </a:lnTo>
                    <a:lnTo>
                      <a:pt x="64" y="176"/>
                    </a:lnTo>
                    <a:lnTo>
                      <a:pt x="69" y="183"/>
                    </a:lnTo>
                    <a:lnTo>
                      <a:pt x="71" y="183"/>
                    </a:lnTo>
                    <a:lnTo>
                      <a:pt x="76" y="185"/>
                    </a:lnTo>
                    <a:lnTo>
                      <a:pt x="81" y="183"/>
                    </a:lnTo>
                    <a:lnTo>
                      <a:pt x="83" y="178"/>
                    </a:lnTo>
                    <a:lnTo>
                      <a:pt x="83" y="169"/>
                    </a:lnTo>
                    <a:lnTo>
                      <a:pt x="86" y="162"/>
                    </a:lnTo>
                    <a:lnTo>
                      <a:pt x="88" y="159"/>
                    </a:lnTo>
                    <a:lnTo>
                      <a:pt x="93" y="157"/>
                    </a:lnTo>
                    <a:lnTo>
                      <a:pt x="102" y="157"/>
                    </a:lnTo>
                    <a:lnTo>
                      <a:pt x="109" y="159"/>
                    </a:lnTo>
                    <a:lnTo>
                      <a:pt x="121" y="164"/>
                    </a:lnTo>
                    <a:lnTo>
                      <a:pt x="126" y="166"/>
                    </a:lnTo>
                    <a:lnTo>
                      <a:pt x="128" y="164"/>
                    </a:lnTo>
                    <a:lnTo>
                      <a:pt x="133" y="159"/>
                    </a:lnTo>
                    <a:lnTo>
                      <a:pt x="133" y="157"/>
                    </a:lnTo>
                    <a:lnTo>
                      <a:pt x="135" y="152"/>
                    </a:lnTo>
                    <a:lnTo>
                      <a:pt x="142" y="152"/>
                    </a:lnTo>
                    <a:lnTo>
                      <a:pt x="142" y="147"/>
                    </a:lnTo>
                    <a:lnTo>
                      <a:pt x="142" y="143"/>
                    </a:lnTo>
                    <a:lnTo>
                      <a:pt x="145" y="140"/>
                    </a:lnTo>
                    <a:lnTo>
                      <a:pt x="150" y="138"/>
                    </a:lnTo>
                    <a:lnTo>
                      <a:pt x="152" y="140"/>
                    </a:lnTo>
                    <a:lnTo>
                      <a:pt x="152" y="145"/>
                    </a:lnTo>
                    <a:lnTo>
                      <a:pt x="154" y="150"/>
                    </a:lnTo>
                    <a:lnTo>
                      <a:pt x="159" y="150"/>
                    </a:lnTo>
                    <a:lnTo>
                      <a:pt x="164" y="147"/>
                    </a:lnTo>
                    <a:lnTo>
                      <a:pt x="166" y="143"/>
                    </a:lnTo>
                    <a:lnTo>
                      <a:pt x="168" y="138"/>
                    </a:lnTo>
                    <a:lnTo>
                      <a:pt x="168" y="128"/>
                    </a:lnTo>
                    <a:lnTo>
                      <a:pt x="166" y="119"/>
                    </a:lnTo>
                    <a:lnTo>
                      <a:pt x="164" y="107"/>
                    </a:lnTo>
                    <a:lnTo>
                      <a:pt x="164" y="100"/>
                    </a:lnTo>
                    <a:lnTo>
                      <a:pt x="166" y="90"/>
                    </a:lnTo>
                    <a:lnTo>
                      <a:pt x="168" y="86"/>
                    </a:lnTo>
                    <a:lnTo>
                      <a:pt x="173" y="79"/>
                    </a:lnTo>
                    <a:lnTo>
                      <a:pt x="176" y="69"/>
                    </a:lnTo>
                    <a:lnTo>
                      <a:pt x="178" y="62"/>
                    </a:lnTo>
                    <a:lnTo>
                      <a:pt x="180" y="48"/>
                    </a:lnTo>
                    <a:lnTo>
                      <a:pt x="180" y="29"/>
                    </a:lnTo>
                    <a:lnTo>
                      <a:pt x="180" y="19"/>
                    </a:lnTo>
                    <a:lnTo>
                      <a:pt x="176" y="12"/>
                    </a:lnTo>
                    <a:lnTo>
                      <a:pt x="173"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23"/>
              <p:cNvSpPr>
                <a:spLocks/>
              </p:cNvSpPr>
              <p:nvPr/>
            </p:nvSpPr>
            <p:spPr bwMode="auto">
              <a:xfrm>
                <a:off x="671513" y="2524125"/>
                <a:ext cx="4495800" cy="3222625"/>
              </a:xfrm>
              <a:custGeom>
                <a:avLst/>
                <a:gdLst>
                  <a:gd name="T0" fmla="*/ 2513 w 2832"/>
                  <a:gd name="T1" fmla="*/ 270 h 2030"/>
                  <a:gd name="T2" fmla="*/ 2162 w 2832"/>
                  <a:gd name="T3" fmla="*/ 256 h 2030"/>
                  <a:gd name="T4" fmla="*/ 2034 w 2832"/>
                  <a:gd name="T5" fmla="*/ 215 h 2030"/>
                  <a:gd name="T6" fmla="*/ 1928 w 2832"/>
                  <a:gd name="T7" fmla="*/ 227 h 2030"/>
                  <a:gd name="T8" fmla="*/ 1804 w 2832"/>
                  <a:gd name="T9" fmla="*/ 225 h 2030"/>
                  <a:gd name="T10" fmla="*/ 1736 w 2832"/>
                  <a:gd name="T11" fmla="*/ 218 h 2030"/>
                  <a:gd name="T12" fmla="*/ 1655 w 2832"/>
                  <a:gd name="T13" fmla="*/ 135 h 2030"/>
                  <a:gd name="T14" fmla="*/ 1563 w 2832"/>
                  <a:gd name="T15" fmla="*/ 168 h 2030"/>
                  <a:gd name="T16" fmla="*/ 1433 w 2832"/>
                  <a:gd name="T17" fmla="*/ 154 h 2030"/>
                  <a:gd name="T18" fmla="*/ 1385 w 2832"/>
                  <a:gd name="T19" fmla="*/ 156 h 2030"/>
                  <a:gd name="T20" fmla="*/ 1452 w 2832"/>
                  <a:gd name="T21" fmla="*/ 43 h 2030"/>
                  <a:gd name="T22" fmla="*/ 1250 w 2832"/>
                  <a:gd name="T23" fmla="*/ 33 h 2030"/>
                  <a:gd name="T24" fmla="*/ 1155 w 2832"/>
                  <a:gd name="T25" fmla="*/ 59 h 2030"/>
                  <a:gd name="T26" fmla="*/ 1016 w 2832"/>
                  <a:gd name="T27" fmla="*/ 147 h 2030"/>
                  <a:gd name="T28" fmla="*/ 900 w 2832"/>
                  <a:gd name="T29" fmla="*/ 168 h 2030"/>
                  <a:gd name="T30" fmla="*/ 968 w 2832"/>
                  <a:gd name="T31" fmla="*/ 303 h 2030"/>
                  <a:gd name="T32" fmla="*/ 876 w 2832"/>
                  <a:gd name="T33" fmla="*/ 196 h 2030"/>
                  <a:gd name="T34" fmla="*/ 833 w 2832"/>
                  <a:gd name="T35" fmla="*/ 249 h 2030"/>
                  <a:gd name="T36" fmla="*/ 765 w 2832"/>
                  <a:gd name="T37" fmla="*/ 234 h 2030"/>
                  <a:gd name="T38" fmla="*/ 845 w 2832"/>
                  <a:gd name="T39" fmla="*/ 369 h 2030"/>
                  <a:gd name="T40" fmla="*/ 750 w 2832"/>
                  <a:gd name="T41" fmla="*/ 412 h 2030"/>
                  <a:gd name="T42" fmla="*/ 739 w 2832"/>
                  <a:gd name="T43" fmla="*/ 237 h 2030"/>
                  <a:gd name="T44" fmla="*/ 642 w 2832"/>
                  <a:gd name="T45" fmla="*/ 234 h 2030"/>
                  <a:gd name="T46" fmla="*/ 547 w 2832"/>
                  <a:gd name="T47" fmla="*/ 377 h 2030"/>
                  <a:gd name="T48" fmla="*/ 554 w 2832"/>
                  <a:gd name="T49" fmla="*/ 670 h 2030"/>
                  <a:gd name="T50" fmla="*/ 566 w 2832"/>
                  <a:gd name="T51" fmla="*/ 739 h 2030"/>
                  <a:gd name="T52" fmla="*/ 547 w 2832"/>
                  <a:gd name="T53" fmla="*/ 879 h 2030"/>
                  <a:gd name="T54" fmla="*/ 348 w 2832"/>
                  <a:gd name="T55" fmla="*/ 862 h 2030"/>
                  <a:gd name="T56" fmla="*/ 364 w 2832"/>
                  <a:gd name="T57" fmla="*/ 1061 h 2030"/>
                  <a:gd name="T58" fmla="*/ 462 w 2832"/>
                  <a:gd name="T59" fmla="*/ 1173 h 2030"/>
                  <a:gd name="T60" fmla="*/ 459 w 2832"/>
                  <a:gd name="T61" fmla="*/ 1324 h 2030"/>
                  <a:gd name="T62" fmla="*/ 87 w 2832"/>
                  <a:gd name="T63" fmla="*/ 1277 h 2030"/>
                  <a:gd name="T64" fmla="*/ 57 w 2832"/>
                  <a:gd name="T65" fmla="*/ 1412 h 2030"/>
                  <a:gd name="T66" fmla="*/ 170 w 2832"/>
                  <a:gd name="T67" fmla="*/ 1646 h 2030"/>
                  <a:gd name="T68" fmla="*/ 322 w 2832"/>
                  <a:gd name="T69" fmla="*/ 1751 h 2030"/>
                  <a:gd name="T70" fmla="*/ 488 w 2832"/>
                  <a:gd name="T71" fmla="*/ 1635 h 2030"/>
                  <a:gd name="T72" fmla="*/ 393 w 2832"/>
                  <a:gd name="T73" fmla="*/ 1535 h 2030"/>
                  <a:gd name="T74" fmla="*/ 331 w 2832"/>
                  <a:gd name="T75" fmla="*/ 1381 h 2030"/>
                  <a:gd name="T76" fmla="*/ 568 w 2832"/>
                  <a:gd name="T77" fmla="*/ 1495 h 2030"/>
                  <a:gd name="T78" fmla="*/ 675 w 2832"/>
                  <a:gd name="T79" fmla="*/ 1582 h 2030"/>
                  <a:gd name="T80" fmla="*/ 774 w 2832"/>
                  <a:gd name="T81" fmla="*/ 1774 h 2030"/>
                  <a:gd name="T82" fmla="*/ 869 w 2832"/>
                  <a:gd name="T83" fmla="*/ 1732 h 2030"/>
                  <a:gd name="T84" fmla="*/ 1049 w 2832"/>
                  <a:gd name="T85" fmla="*/ 1578 h 2030"/>
                  <a:gd name="T86" fmla="*/ 1122 w 2832"/>
                  <a:gd name="T87" fmla="*/ 1706 h 2030"/>
                  <a:gd name="T88" fmla="*/ 1219 w 2832"/>
                  <a:gd name="T89" fmla="*/ 1895 h 2030"/>
                  <a:gd name="T90" fmla="*/ 1269 w 2832"/>
                  <a:gd name="T91" fmla="*/ 1924 h 2030"/>
                  <a:gd name="T92" fmla="*/ 1335 w 2832"/>
                  <a:gd name="T93" fmla="*/ 1874 h 2030"/>
                  <a:gd name="T94" fmla="*/ 1385 w 2832"/>
                  <a:gd name="T95" fmla="*/ 1587 h 2030"/>
                  <a:gd name="T96" fmla="*/ 1575 w 2832"/>
                  <a:gd name="T97" fmla="*/ 1466 h 2030"/>
                  <a:gd name="T98" fmla="*/ 1587 w 2832"/>
                  <a:gd name="T99" fmla="*/ 1265 h 2030"/>
                  <a:gd name="T100" fmla="*/ 1575 w 2832"/>
                  <a:gd name="T101" fmla="*/ 1149 h 2030"/>
                  <a:gd name="T102" fmla="*/ 1691 w 2832"/>
                  <a:gd name="T103" fmla="*/ 1192 h 2030"/>
                  <a:gd name="T104" fmla="*/ 1757 w 2832"/>
                  <a:gd name="T105" fmla="*/ 1113 h 2030"/>
                  <a:gd name="T106" fmla="*/ 1954 w 2832"/>
                  <a:gd name="T107" fmla="*/ 905 h 2030"/>
                  <a:gd name="T108" fmla="*/ 1913 w 2832"/>
                  <a:gd name="T109" fmla="*/ 708 h 2030"/>
                  <a:gd name="T110" fmla="*/ 2160 w 2832"/>
                  <a:gd name="T111" fmla="*/ 606 h 2030"/>
                  <a:gd name="T112" fmla="*/ 2325 w 2832"/>
                  <a:gd name="T113" fmla="*/ 557 h 2030"/>
                  <a:gd name="T114" fmla="*/ 2252 w 2832"/>
                  <a:gd name="T115" fmla="*/ 670 h 2030"/>
                  <a:gd name="T116" fmla="*/ 2314 w 2832"/>
                  <a:gd name="T117" fmla="*/ 767 h 2030"/>
                  <a:gd name="T118" fmla="*/ 2420 w 2832"/>
                  <a:gd name="T119" fmla="*/ 587 h 2030"/>
                  <a:gd name="T120" fmla="*/ 2643 w 2832"/>
                  <a:gd name="T121" fmla="*/ 476 h 2030"/>
                  <a:gd name="T122" fmla="*/ 2742 w 2832"/>
                  <a:gd name="T123" fmla="*/ 450 h 20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832" h="2030">
                    <a:moveTo>
                      <a:pt x="2830" y="417"/>
                    </a:moveTo>
                    <a:lnTo>
                      <a:pt x="2823" y="403"/>
                    </a:lnTo>
                    <a:lnTo>
                      <a:pt x="2811" y="396"/>
                    </a:lnTo>
                    <a:lnTo>
                      <a:pt x="2802" y="388"/>
                    </a:lnTo>
                    <a:lnTo>
                      <a:pt x="2785" y="386"/>
                    </a:lnTo>
                    <a:lnTo>
                      <a:pt x="2775" y="384"/>
                    </a:lnTo>
                    <a:lnTo>
                      <a:pt x="2764" y="379"/>
                    </a:lnTo>
                    <a:lnTo>
                      <a:pt x="2754" y="374"/>
                    </a:lnTo>
                    <a:lnTo>
                      <a:pt x="2742" y="369"/>
                    </a:lnTo>
                    <a:lnTo>
                      <a:pt x="2695" y="329"/>
                    </a:lnTo>
                    <a:lnTo>
                      <a:pt x="2681" y="320"/>
                    </a:lnTo>
                    <a:lnTo>
                      <a:pt x="2667" y="310"/>
                    </a:lnTo>
                    <a:lnTo>
                      <a:pt x="2659" y="305"/>
                    </a:lnTo>
                    <a:lnTo>
                      <a:pt x="2655" y="305"/>
                    </a:lnTo>
                    <a:lnTo>
                      <a:pt x="2640" y="303"/>
                    </a:lnTo>
                    <a:lnTo>
                      <a:pt x="2619" y="294"/>
                    </a:lnTo>
                    <a:lnTo>
                      <a:pt x="2600" y="287"/>
                    </a:lnTo>
                    <a:lnTo>
                      <a:pt x="2579" y="277"/>
                    </a:lnTo>
                    <a:lnTo>
                      <a:pt x="2558" y="270"/>
                    </a:lnTo>
                    <a:lnTo>
                      <a:pt x="2548" y="265"/>
                    </a:lnTo>
                    <a:lnTo>
                      <a:pt x="2534" y="265"/>
                    </a:lnTo>
                    <a:lnTo>
                      <a:pt x="2524" y="265"/>
                    </a:lnTo>
                    <a:lnTo>
                      <a:pt x="2513" y="270"/>
                    </a:lnTo>
                    <a:lnTo>
                      <a:pt x="2496" y="284"/>
                    </a:lnTo>
                    <a:lnTo>
                      <a:pt x="2487" y="289"/>
                    </a:lnTo>
                    <a:lnTo>
                      <a:pt x="2475" y="291"/>
                    </a:lnTo>
                    <a:lnTo>
                      <a:pt x="2465" y="289"/>
                    </a:lnTo>
                    <a:lnTo>
                      <a:pt x="2460" y="287"/>
                    </a:lnTo>
                    <a:lnTo>
                      <a:pt x="2446" y="284"/>
                    </a:lnTo>
                    <a:lnTo>
                      <a:pt x="2434" y="282"/>
                    </a:lnTo>
                    <a:lnTo>
                      <a:pt x="2420" y="282"/>
                    </a:lnTo>
                    <a:lnTo>
                      <a:pt x="2399" y="284"/>
                    </a:lnTo>
                    <a:lnTo>
                      <a:pt x="2373" y="291"/>
                    </a:lnTo>
                    <a:lnTo>
                      <a:pt x="2359" y="294"/>
                    </a:lnTo>
                    <a:lnTo>
                      <a:pt x="2349" y="294"/>
                    </a:lnTo>
                    <a:lnTo>
                      <a:pt x="2335" y="289"/>
                    </a:lnTo>
                    <a:lnTo>
                      <a:pt x="2328" y="284"/>
                    </a:lnTo>
                    <a:lnTo>
                      <a:pt x="2307" y="270"/>
                    </a:lnTo>
                    <a:lnTo>
                      <a:pt x="2285" y="258"/>
                    </a:lnTo>
                    <a:lnTo>
                      <a:pt x="2264" y="249"/>
                    </a:lnTo>
                    <a:lnTo>
                      <a:pt x="2252" y="246"/>
                    </a:lnTo>
                    <a:lnTo>
                      <a:pt x="2243" y="244"/>
                    </a:lnTo>
                    <a:lnTo>
                      <a:pt x="2224" y="246"/>
                    </a:lnTo>
                    <a:lnTo>
                      <a:pt x="2205" y="251"/>
                    </a:lnTo>
                    <a:lnTo>
                      <a:pt x="2186" y="256"/>
                    </a:lnTo>
                    <a:lnTo>
                      <a:pt x="2162" y="256"/>
                    </a:lnTo>
                    <a:lnTo>
                      <a:pt x="2150" y="256"/>
                    </a:lnTo>
                    <a:lnTo>
                      <a:pt x="2138" y="253"/>
                    </a:lnTo>
                    <a:lnTo>
                      <a:pt x="2131" y="251"/>
                    </a:lnTo>
                    <a:lnTo>
                      <a:pt x="2129" y="246"/>
                    </a:lnTo>
                    <a:lnTo>
                      <a:pt x="2127" y="244"/>
                    </a:lnTo>
                    <a:lnTo>
                      <a:pt x="2127" y="239"/>
                    </a:lnTo>
                    <a:lnTo>
                      <a:pt x="2129" y="234"/>
                    </a:lnTo>
                    <a:lnTo>
                      <a:pt x="2129" y="223"/>
                    </a:lnTo>
                    <a:lnTo>
                      <a:pt x="2127" y="215"/>
                    </a:lnTo>
                    <a:lnTo>
                      <a:pt x="2119" y="213"/>
                    </a:lnTo>
                    <a:lnTo>
                      <a:pt x="2110" y="208"/>
                    </a:lnTo>
                    <a:lnTo>
                      <a:pt x="2105" y="208"/>
                    </a:lnTo>
                    <a:lnTo>
                      <a:pt x="2096" y="208"/>
                    </a:lnTo>
                    <a:lnTo>
                      <a:pt x="2089" y="208"/>
                    </a:lnTo>
                    <a:lnTo>
                      <a:pt x="2084" y="213"/>
                    </a:lnTo>
                    <a:lnTo>
                      <a:pt x="2079" y="218"/>
                    </a:lnTo>
                    <a:lnTo>
                      <a:pt x="2072" y="225"/>
                    </a:lnTo>
                    <a:lnTo>
                      <a:pt x="2065" y="227"/>
                    </a:lnTo>
                    <a:lnTo>
                      <a:pt x="2058" y="230"/>
                    </a:lnTo>
                    <a:lnTo>
                      <a:pt x="2048" y="230"/>
                    </a:lnTo>
                    <a:lnTo>
                      <a:pt x="2039" y="227"/>
                    </a:lnTo>
                    <a:lnTo>
                      <a:pt x="2037" y="223"/>
                    </a:lnTo>
                    <a:lnTo>
                      <a:pt x="2034" y="215"/>
                    </a:lnTo>
                    <a:lnTo>
                      <a:pt x="2032" y="208"/>
                    </a:lnTo>
                    <a:lnTo>
                      <a:pt x="2029" y="201"/>
                    </a:lnTo>
                    <a:lnTo>
                      <a:pt x="2027" y="199"/>
                    </a:lnTo>
                    <a:lnTo>
                      <a:pt x="2018" y="194"/>
                    </a:lnTo>
                    <a:lnTo>
                      <a:pt x="2008" y="192"/>
                    </a:lnTo>
                    <a:lnTo>
                      <a:pt x="1996" y="192"/>
                    </a:lnTo>
                    <a:lnTo>
                      <a:pt x="1980" y="189"/>
                    </a:lnTo>
                    <a:lnTo>
                      <a:pt x="1970" y="189"/>
                    </a:lnTo>
                    <a:lnTo>
                      <a:pt x="1961" y="194"/>
                    </a:lnTo>
                    <a:lnTo>
                      <a:pt x="1956" y="194"/>
                    </a:lnTo>
                    <a:lnTo>
                      <a:pt x="1956" y="199"/>
                    </a:lnTo>
                    <a:lnTo>
                      <a:pt x="1954" y="199"/>
                    </a:lnTo>
                    <a:lnTo>
                      <a:pt x="1956" y="201"/>
                    </a:lnTo>
                    <a:lnTo>
                      <a:pt x="1956" y="206"/>
                    </a:lnTo>
                    <a:lnTo>
                      <a:pt x="1956" y="211"/>
                    </a:lnTo>
                    <a:lnTo>
                      <a:pt x="1951" y="218"/>
                    </a:lnTo>
                    <a:lnTo>
                      <a:pt x="1949" y="225"/>
                    </a:lnTo>
                    <a:lnTo>
                      <a:pt x="1949" y="234"/>
                    </a:lnTo>
                    <a:lnTo>
                      <a:pt x="1947" y="234"/>
                    </a:lnTo>
                    <a:lnTo>
                      <a:pt x="1942" y="234"/>
                    </a:lnTo>
                    <a:lnTo>
                      <a:pt x="1935" y="234"/>
                    </a:lnTo>
                    <a:lnTo>
                      <a:pt x="1930" y="232"/>
                    </a:lnTo>
                    <a:lnTo>
                      <a:pt x="1928" y="227"/>
                    </a:lnTo>
                    <a:lnTo>
                      <a:pt x="1925" y="225"/>
                    </a:lnTo>
                    <a:lnTo>
                      <a:pt x="1918" y="227"/>
                    </a:lnTo>
                    <a:lnTo>
                      <a:pt x="1916" y="230"/>
                    </a:lnTo>
                    <a:lnTo>
                      <a:pt x="1916" y="234"/>
                    </a:lnTo>
                    <a:lnTo>
                      <a:pt x="1913" y="239"/>
                    </a:lnTo>
                    <a:lnTo>
                      <a:pt x="1909" y="239"/>
                    </a:lnTo>
                    <a:lnTo>
                      <a:pt x="1904" y="242"/>
                    </a:lnTo>
                    <a:lnTo>
                      <a:pt x="1902" y="239"/>
                    </a:lnTo>
                    <a:lnTo>
                      <a:pt x="1897" y="239"/>
                    </a:lnTo>
                    <a:lnTo>
                      <a:pt x="1880" y="227"/>
                    </a:lnTo>
                    <a:lnTo>
                      <a:pt x="1873" y="223"/>
                    </a:lnTo>
                    <a:lnTo>
                      <a:pt x="1868" y="220"/>
                    </a:lnTo>
                    <a:lnTo>
                      <a:pt x="1864" y="220"/>
                    </a:lnTo>
                    <a:lnTo>
                      <a:pt x="1859" y="220"/>
                    </a:lnTo>
                    <a:lnTo>
                      <a:pt x="1857" y="223"/>
                    </a:lnTo>
                    <a:lnTo>
                      <a:pt x="1854" y="227"/>
                    </a:lnTo>
                    <a:lnTo>
                      <a:pt x="1845" y="227"/>
                    </a:lnTo>
                    <a:lnTo>
                      <a:pt x="1838" y="225"/>
                    </a:lnTo>
                    <a:lnTo>
                      <a:pt x="1823" y="215"/>
                    </a:lnTo>
                    <a:lnTo>
                      <a:pt x="1814" y="215"/>
                    </a:lnTo>
                    <a:lnTo>
                      <a:pt x="1809" y="215"/>
                    </a:lnTo>
                    <a:lnTo>
                      <a:pt x="1804" y="220"/>
                    </a:lnTo>
                    <a:lnTo>
                      <a:pt x="1804" y="225"/>
                    </a:lnTo>
                    <a:lnTo>
                      <a:pt x="1804" y="230"/>
                    </a:lnTo>
                    <a:lnTo>
                      <a:pt x="1809" y="237"/>
                    </a:lnTo>
                    <a:lnTo>
                      <a:pt x="1812" y="242"/>
                    </a:lnTo>
                    <a:lnTo>
                      <a:pt x="1814" y="246"/>
                    </a:lnTo>
                    <a:lnTo>
                      <a:pt x="1814" y="249"/>
                    </a:lnTo>
                    <a:lnTo>
                      <a:pt x="1812" y="253"/>
                    </a:lnTo>
                    <a:lnTo>
                      <a:pt x="1812" y="258"/>
                    </a:lnTo>
                    <a:lnTo>
                      <a:pt x="1807" y="260"/>
                    </a:lnTo>
                    <a:lnTo>
                      <a:pt x="1802" y="260"/>
                    </a:lnTo>
                    <a:lnTo>
                      <a:pt x="1795" y="258"/>
                    </a:lnTo>
                    <a:lnTo>
                      <a:pt x="1790" y="253"/>
                    </a:lnTo>
                    <a:lnTo>
                      <a:pt x="1785" y="246"/>
                    </a:lnTo>
                    <a:lnTo>
                      <a:pt x="1778" y="242"/>
                    </a:lnTo>
                    <a:lnTo>
                      <a:pt x="1771" y="239"/>
                    </a:lnTo>
                    <a:lnTo>
                      <a:pt x="1767" y="239"/>
                    </a:lnTo>
                    <a:lnTo>
                      <a:pt x="1762" y="239"/>
                    </a:lnTo>
                    <a:lnTo>
                      <a:pt x="1759" y="237"/>
                    </a:lnTo>
                    <a:lnTo>
                      <a:pt x="1759" y="232"/>
                    </a:lnTo>
                    <a:lnTo>
                      <a:pt x="1757" y="225"/>
                    </a:lnTo>
                    <a:lnTo>
                      <a:pt x="1752" y="223"/>
                    </a:lnTo>
                    <a:lnTo>
                      <a:pt x="1750" y="220"/>
                    </a:lnTo>
                    <a:lnTo>
                      <a:pt x="1743" y="220"/>
                    </a:lnTo>
                    <a:lnTo>
                      <a:pt x="1736" y="218"/>
                    </a:lnTo>
                    <a:lnTo>
                      <a:pt x="1733" y="215"/>
                    </a:lnTo>
                    <a:lnTo>
                      <a:pt x="1731" y="211"/>
                    </a:lnTo>
                    <a:lnTo>
                      <a:pt x="1729" y="204"/>
                    </a:lnTo>
                    <a:lnTo>
                      <a:pt x="1722" y="201"/>
                    </a:lnTo>
                    <a:lnTo>
                      <a:pt x="1717" y="199"/>
                    </a:lnTo>
                    <a:lnTo>
                      <a:pt x="1700" y="199"/>
                    </a:lnTo>
                    <a:lnTo>
                      <a:pt x="1691" y="199"/>
                    </a:lnTo>
                    <a:lnTo>
                      <a:pt x="1684" y="196"/>
                    </a:lnTo>
                    <a:lnTo>
                      <a:pt x="1679" y="192"/>
                    </a:lnTo>
                    <a:lnTo>
                      <a:pt x="1679" y="182"/>
                    </a:lnTo>
                    <a:lnTo>
                      <a:pt x="1681" y="178"/>
                    </a:lnTo>
                    <a:lnTo>
                      <a:pt x="1684" y="175"/>
                    </a:lnTo>
                    <a:lnTo>
                      <a:pt x="1688" y="173"/>
                    </a:lnTo>
                    <a:lnTo>
                      <a:pt x="1695" y="170"/>
                    </a:lnTo>
                    <a:lnTo>
                      <a:pt x="1698" y="168"/>
                    </a:lnTo>
                    <a:lnTo>
                      <a:pt x="1700" y="166"/>
                    </a:lnTo>
                    <a:lnTo>
                      <a:pt x="1700" y="159"/>
                    </a:lnTo>
                    <a:lnTo>
                      <a:pt x="1695" y="151"/>
                    </a:lnTo>
                    <a:lnTo>
                      <a:pt x="1688" y="147"/>
                    </a:lnTo>
                    <a:lnTo>
                      <a:pt x="1681" y="142"/>
                    </a:lnTo>
                    <a:lnTo>
                      <a:pt x="1674" y="137"/>
                    </a:lnTo>
                    <a:lnTo>
                      <a:pt x="1662" y="135"/>
                    </a:lnTo>
                    <a:lnTo>
                      <a:pt x="1655" y="135"/>
                    </a:lnTo>
                    <a:lnTo>
                      <a:pt x="1650" y="137"/>
                    </a:lnTo>
                    <a:lnTo>
                      <a:pt x="1646" y="140"/>
                    </a:lnTo>
                    <a:lnTo>
                      <a:pt x="1641" y="144"/>
                    </a:lnTo>
                    <a:lnTo>
                      <a:pt x="1639" y="149"/>
                    </a:lnTo>
                    <a:lnTo>
                      <a:pt x="1636" y="154"/>
                    </a:lnTo>
                    <a:lnTo>
                      <a:pt x="1639" y="159"/>
                    </a:lnTo>
                    <a:lnTo>
                      <a:pt x="1641" y="161"/>
                    </a:lnTo>
                    <a:lnTo>
                      <a:pt x="1648" y="163"/>
                    </a:lnTo>
                    <a:lnTo>
                      <a:pt x="1653" y="163"/>
                    </a:lnTo>
                    <a:lnTo>
                      <a:pt x="1660" y="168"/>
                    </a:lnTo>
                    <a:lnTo>
                      <a:pt x="1665" y="170"/>
                    </a:lnTo>
                    <a:lnTo>
                      <a:pt x="1662" y="178"/>
                    </a:lnTo>
                    <a:lnTo>
                      <a:pt x="1658" y="182"/>
                    </a:lnTo>
                    <a:lnTo>
                      <a:pt x="1653" y="185"/>
                    </a:lnTo>
                    <a:lnTo>
                      <a:pt x="1643" y="185"/>
                    </a:lnTo>
                    <a:lnTo>
                      <a:pt x="1636" y="182"/>
                    </a:lnTo>
                    <a:lnTo>
                      <a:pt x="1620" y="175"/>
                    </a:lnTo>
                    <a:lnTo>
                      <a:pt x="1608" y="173"/>
                    </a:lnTo>
                    <a:lnTo>
                      <a:pt x="1594" y="175"/>
                    </a:lnTo>
                    <a:lnTo>
                      <a:pt x="1582" y="175"/>
                    </a:lnTo>
                    <a:lnTo>
                      <a:pt x="1570" y="173"/>
                    </a:lnTo>
                    <a:lnTo>
                      <a:pt x="1565" y="170"/>
                    </a:lnTo>
                    <a:lnTo>
                      <a:pt x="1563" y="168"/>
                    </a:lnTo>
                    <a:lnTo>
                      <a:pt x="1560" y="161"/>
                    </a:lnTo>
                    <a:lnTo>
                      <a:pt x="1553" y="151"/>
                    </a:lnTo>
                    <a:lnTo>
                      <a:pt x="1544" y="149"/>
                    </a:lnTo>
                    <a:lnTo>
                      <a:pt x="1532" y="144"/>
                    </a:lnTo>
                    <a:lnTo>
                      <a:pt x="1518" y="142"/>
                    </a:lnTo>
                    <a:lnTo>
                      <a:pt x="1508" y="142"/>
                    </a:lnTo>
                    <a:lnTo>
                      <a:pt x="1497" y="147"/>
                    </a:lnTo>
                    <a:lnTo>
                      <a:pt x="1487" y="149"/>
                    </a:lnTo>
                    <a:lnTo>
                      <a:pt x="1482" y="149"/>
                    </a:lnTo>
                    <a:lnTo>
                      <a:pt x="1473" y="163"/>
                    </a:lnTo>
                    <a:lnTo>
                      <a:pt x="1470" y="168"/>
                    </a:lnTo>
                    <a:lnTo>
                      <a:pt x="1466" y="170"/>
                    </a:lnTo>
                    <a:lnTo>
                      <a:pt x="1461" y="168"/>
                    </a:lnTo>
                    <a:lnTo>
                      <a:pt x="1456" y="163"/>
                    </a:lnTo>
                    <a:lnTo>
                      <a:pt x="1456" y="159"/>
                    </a:lnTo>
                    <a:lnTo>
                      <a:pt x="1456" y="154"/>
                    </a:lnTo>
                    <a:lnTo>
                      <a:pt x="1454" y="149"/>
                    </a:lnTo>
                    <a:lnTo>
                      <a:pt x="1449" y="149"/>
                    </a:lnTo>
                    <a:lnTo>
                      <a:pt x="1447" y="151"/>
                    </a:lnTo>
                    <a:lnTo>
                      <a:pt x="1444" y="154"/>
                    </a:lnTo>
                    <a:lnTo>
                      <a:pt x="1440" y="156"/>
                    </a:lnTo>
                    <a:lnTo>
                      <a:pt x="1437" y="156"/>
                    </a:lnTo>
                    <a:lnTo>
                      <a:pt x="1433" y="154"/>
                    </a:lnTo>
                    <a:lnTo>
                      <a:pt x="1430" y="151"/>
                    </a:lnTo>
                    <a:lnTo>
                      <a:pt x="1428" y="149"/>
                    </a:lnTo>
                    <a:lnTo>
                      <a:pt x="1421" y="147"/>
                    </a:lnTo>
                    <a:lnTo>
                      <a:pt x="1416" y="149"/>
                    </a:lnTo>
                    <a:lnTo>
                      <a:pt x="1409" y="149"/>
                    </a:lnTo>
                    <a:lnTo>
                      <a:pt x="1407" y="154"/>
                    </a:lnTo>
                    <a:lnTo>
                      <a:pt x="1404" y="161"/>
                    </a:lnTo>
                    <a:lnTo>
                      <a:pt x="1407" y="166"/>
                    </a:lnTo>
                    <a:lnTo>
                      <a:pt x="1407" y="170"/>
                    </a:lnTo>
                    <a:lnTo>
                      <a:pt x="1407" y="175"/>
                    </a:lnTo>
                    <a:lnTo>
                      <a:pt x="1397" y="173"/>
                    </a:lnTo>
                    <a:lnTo>
                      <a:pt x="1390" y="170"/>
                    </a:lnTo>
                    <a:lnTo>
                      <a:pt x="1383" y="173"/>
                    </a:lnTo>
                    <a:lnTo>
                      <a:pt x="1380" y="175"/>
                    </a:lnTo>
                    <a:lnTo>
                      <a:pt x="1376" y="180"/>
                    </a:lnTo>
                    <a:lnTo>
                      <a:pt x="1371" y="180"/>
                    </a:lnTo>
                    <a:lnTo>
                      <a:pt x="1366" y="180"/>
                    </a:lnTo>
                    <a:lnTo>
                      <a:pt x="1364" y="178"/>
                    </a:lnTo>
                    <a:lnTo>
                      <a:pt x="1362" y="175"/>
                    </a:lnTo>
                    <a:lnTo>
                      <a:pt x="1362" y="173"/>
                    </a:lnTo>
                    <a:lnTo>
                      <a:pt x="1366" y="168"/>
                    </a:lnTo>
                    <a:lnTo>
                      <a:pt x="1371" y="163"/>
                    </a:lnTo>
                    <a:lnTo>
                      <a:pt x="1385" y="156"/>
                    </a:lnTo>
                    <a:lnTo>
                      <a:pt x="1390" y="151"/>
                    </a:lnTo>
                    <a:lnTo>
                      <a:pt x="1397" y="147"/>
                    </a:lnTo>
                    <a:lnTo>
                      <a:pt x="1409" y="133"/>
                    </a:lnTo>
                    <a:lnTo>
                      <a:pt x="1416" y="125"/>
                    </a:lnTo>
                    <a:lnTo>
                      <a:pt x="1425" y="123"/>
                    </a:lnTo>
                    <a:lnTo>
                      <a:pt x="1435" y="121"/>
                    </a:lnTo>
                    <a:lnTo>
                      <a:pt x="1447" y="121"/>
                    </a:lnTo>
                    <a:lnTo>
                      <a:pt x="1456" y="121"/>
                    </a:lnTo>
                    <a:lnTo>
                      <a:pt x="1468" y="116"/>
                    </a:lnTo>
                    <a:lnTo>
                      <a:pt x="1478" y="111"/>
                    </a:lnTo>
                    <a:lnTo>
                      <a:pt x="1482" y="104"/>
                    </a:lnTo>
                    <a:lnTo>
                      <a:pt x="1482" y="99"/>
                    </a:lnTo>
                    <a:lnTo>
                      <a:pt x="1478" y="90"/>
                    </a:lnTo>
                    <a:lnTo>
                      <a:pt x="1473" y="83"/>
                    </a:lnTo>
                    <a:lnTo>
                      <a:pt x="1473" y="80"/>
                    </a:lnTo>
                    <a:lnTo>
                      <a:pt x="1473" y="78"/>
                    </a:lnTo>
                    <a:lnTo>
                      <a:pt x="1473" y="69"/>
                    </a:lnTo>
                    <a:lnTo>
                      <a:pt x="1473" y="64"/>
                    </a:lnTo>
                    <a:lnTo>
                      <a:pt x="1470" y="59"/>
                    </a:lnTo>
                    <a:lnTo>
                      <a:pt x="1463" y="57"/>
                    </a:lnTo>
                    <a:lnTo>
                      <a:pt x="1454" y="52"/>
                    </a:lnTo>
                    <a:lnTo>
                      <a:pt x="1452" y="47"/>
                    </a:lnTo>
                    <a:lnTo>
                      <a:pt x="1452" y="43"/>
                    </a:lnTo>
                    <a:lnTo>
                      <a:pt x="1449" y="35"/>
                    </a:lnTo>
                    <a:lnTo>
                      <a:pt x="1444" y="33"/>
                    </a:lnTo>
                    <a:lnTo>
                      <a:pt x="1440" y="31"/>
                    </a:lnTo>
                    <a:lnTo>
                      <a:pt x="1435" y="31"/>
                    </a:lnTo>
                    <a:lnTo>
                      <a:pt x="1425" y="35"/>
                    </a:lnTo>
                    <a:lnTo>
                      <a:pt x="1411" y="35"/>
                    </a:lnTo>
                    <a:lnTo>
                      <a:pt x="1399" y="35"/>
                    </a:lnTo>
                    <a:lnTo>
                      <a:pt x="1392" y="38"/>
                    </a:lnTo>
                    <a:lnTo>
                      <a:pt x="1383" y="43"/>
                    </a:lnTo>
                    <a:lnTo>
                      <a:pt x="1378" y="43"/>
                    </a:lnTo>
                    <a:lnTo>
                      <a:pt x="1371" y="40"/>
                    </a:lnTo>
                    <a:lnTo>
                      <a:pt x="1357" y="33"/>
                    </a:lnTo>
                    <a:lnTo>
                      <a:pt x="1338" y="12"/>
                    </a:lnTo>
                    <a:lnTo>
                      <a:pt x="1328" y="7"/>
                    </a:lnTo>
                    <a:lnTo>
                      <a:pt x="1321" y="2"/>
                    </a:lnTo>
                    <a:lnTo>
                      <a:pt x="1312" y="0"/>
                    </a:lnTo>
                    <a:lnTo>
                      <a:pt x="1302" y="0"/>
                    </a:lnTo>
                    <a:lnTo>
                      <a:pt x="1281" y="5"/>
                    </a:lnTo>
                    <a:lnTo>
                      <a:pt x="1262" y="12"/>
                    </a:lnTo>
                    <a:lnTo>
                      <a:pt x="1255" y="14"/>
                    </a:lnTo>
                    <a:lnTo>
                      <a:pt x="1253" y="19"/>
                    </a:lnTo>
                    <a:lnTo>
                      <a:pt x="1253" y="26"/>
                    </a:lnTo>
                    <a:lnTo>
                      <a:pt x="1250" y="33"/>
                    </a:lnTo>
                    <a:lnTo>
                      <a:pt x="1253" y="38"/>
                    </a:lnTo>
                    <a:lnTo>
                      <a:pt x="1257" y="45"/>
                    </a:lnTo>
                    <a:lnTo>
                      <a:pt x="1257" y="47"/>
                    </a:lnTo>
                    <a:lnTo>
                      <a:pt x="1257" y="50"/>
                    </a:lnTo>
                    <a:lnTo>
                      <a:pt x="1253" y="52"/>
                    </a:lnTo>
                    <a:lnTo>
                      <a:pt x="1248" y="52"/>
                    </a:lnTo>
                    <a:lnTo>
                      <a:pt x="1236" y="47"/>
                    </a:lnTo>
                    <a:lnTo>
                      <a:pt x="1227" y="43"/>
                    </a:lnTo>
                    <a:lnTo>
                      <a:pt x="1222" y="40"/>
                    </a:lnTo>
                    <a:lnTo>
                      <a:pt x="1215" y="43"/>
                    </a:lnTo>
                    <a:lnTo>
                      <a:pt x="1212" y="45"/>
                    </a:lnTo>
                    <a:lnTo>
                      <a:pt x="1212" y="47"/>
                    </a:lnTo>
                    <a:lnTo>
                      <a:pt x="1210" y="54"/>
                    </a:lnTo>
                    <a:lnTo>
                      <a:pt x="1205" y="59"/>
                    </a:lnTo>
                    <a:lnTo>
                      <a:pt x="1203" y="61"/>
                    </a:lnTo>
                    <a:lnTo>
                      <a:pt x="1198" y="61"/>
                    </a:lnTo>
                    <a:lnTo>
                      <a:pt x="1189" y="64"/>
                    </a:lnTo>
                    <a:lnTo>
                      <a:pt x="1184" y="59"/>
                    </a:lnTo>
                    <a:lnTo>
                      <a:pt x="1179" y="57"/>
                    </a:lnTo>
                    <a:lnTo>
                      <a:pt x="1174" y="50"/>
                    </a:lnTo>
                    <a:lnTo>
                      <a:pt x="1167" y="50"/>
                    </a:lnTo>
                    <a:lnTo>
                      <a:pt x="1165" y="50"/>
                    </a:lnTo>
                    <a:lnTo>
                      <a:pt x="1155" y="59"/>
                    </a:lnTo>
                    <a:lnTo>
                      <a:pt x="1151" y="61"/>
                    </a:lnTo>
                    <a:lnTo>
                      <a:pt x="1146" y="61"/>
                    </a:lnTo>
                    <a:lnTo>
                      <a:pt x="1137" y="61"/>
                    </a:lnTo>
                    <a:lnTo>
                      <a:pt x="1125" y="59"/>
                    </a:lnTo>
                    <a:lnTo>
                      <a:pt x="1122" y="59"/>
                    </a:lnTo>
                    <a:lnTo>
                      <a:pt x="1115" y="61"/>
                    </a:lnTo>
                    <a:lnTo>
                      <a:pt x="1110" y="66"/>
                    </a:lnTo>
                    <a:lnTo>
                      <a:pt x="1103" y="69"/>
                    </a:lnTo>
                    <a:lnTo>
                      <a:pt x="1096" y="66"/>
                    </a:lnTo>
                    <a:lnTo>
                      <a:pt x="1084" y="64"/>
                    </a:lnTo>
                    <a:lnTo>
                      <a:pt x="1065" y="61"/>
                    </a:lnTo>
                    <a:lnTo>
                      <a:pt x="1044" y="64"/>
                    </a:lnTo>
                    <a:lnTo>
                      <a:pt x="1023" y="71"/>
                    </a:lnTo>
                    <a:lnTo>
                      <a:pt x="1013" y="76"/>
                    </a:lnTo>
                    <a:lnTo>
                      <a:pt x="1006" y="80"/>
                    </a:lnTo>
                    <a:lnTo>
                      <a:pt x="999" y="85"/>
                    </a:lnTo>
                    <a:lnTo>
                      <a:pt x="997" y="92"/>
                    </a:lnTo>
                    <a:lnTo>
                      <a:pt x="994" y="99"/>
                    </a:lnTo>
                    <a:lnTo>
                      <a:pt x="997" y="104"/>
                    </a:lnTo>
                    <a:lnTo>
                      <a:pt x="1004" y="121"/>
                    </a:lnTo>
                    <a:lnTo>
                      <a:pt x="1011" y="133"/>
                    </a:lnTo>
                    <a:lnTo>
                      <a:pt x="1013" y="140"/>
                    </a:lnTo>
                    <a:lnTo>
                      <a:pt x="1016" y="147"/>
                    </a:lnTo>
                    <a:lnTo>
                      <a:pt x="1016" y="149"/>
                    </a:lnTo>
                    <a:lnTo>
                      <a:pt x="1013" y="149"/>
                    </a:lnTo>
                    <a:lnTo>
                      <a:pt x="1011" y="149"/>
                    </a:lnTo>
                    <a:lnTo>
                      <a:pt x="1006" y="149"/>
                    </a:lnTo>
                    <a:lnTo>
                      <a:pt x="1004" y="149"/>
                    </a:lnTo>
                    <a:lnTo>
                      <a:pt x="999" y="149"/>
                    </a:lnTo>
                    <a:lnTo>
                      <a:pt x="994" y="142"/>
                    </a:lnTo>
                    <a:lnTo>
                      <a:pt x="990" y="135"/>
                    </a:lnTo>
                    <a:lnTo>
                      <a:pt x="987" y="133"/>
                    </a:lnTo>
                    <a:lnTo>
                      <a:pt x="985" y="130"/>
                    </a:lnTo>
                    <a:lnTo>
                      <a:pt x="980" y="130"/>
                    </a:lnTo>
                    <a:lnTo>
                      <a:pt x="975" y="133"/>
                    </a:lnTo>
                    <a:lnTo>
                      <a:pt x="968" y="137"/>
                    </a:lnTo>
                    <a:lnTo>
                      <a:pt x="959" y="142"/>
                    </a:lnTo>
                    <a:lnTo>
                      <a:pt x="945" y="142"/>
                    </a:lnTo>
                    <a:lnTo>
                      <a:pt x="933" y="140"/>
                    </a:lnTo>
                    <a:lnTo>
                      <a:pt x="926" y="140"/>
                    </a:lnTo>
                    <a:lnTo>
                      <a:pt x="919" y="142"/>
                    </a:lnTo>
                    <a:lnTo>
                      <a:pt x="914" y="144"/>
                    </a:lnTo>
                    <a:lnTo>
                      <a:pt x="909" y="149"/>
                    </a:lnTo>
                    <a:lnTo>
                      <a:pt x="904" y="154"/>
                    </a:lnTo>
                    <a:lnTo>
                      <a:pt x="900" y="161"/>
                    </a:lnTo>
                    <a:lnTo>
                      <a:pt x="900" y="168"/>
                    </a:lnTo>
                    <a:lnTo>
                      <a:pt x="900" y="173"/>
                    </a:lnTo>
                    <a:lnTo>
                      <a:pt x="900" y="180"/>
                    </a:lnTo>
                    <a:lnTo>
                      <a:pt x="904" y="187"/>
                    </a:lnTo>
                    <a:lnTo>
                      <a:pt x="912" y="194"/>
                    </a:lnTo>
                    <a:lnTo>
                      <a:pt x="921" y="201"/>
                    </a:lnTo>
                    <a:lnTo>
                      <a:pt x="930" y="208"/>
                    </a:lnTo>
                    <a:lnTo>
                      <a:pt x="935" y="213"/>
                    </a:lnTo>
                    <a:lnTo>
                      <a:pt x="938" y="215"/>
                    </a:lnTo>
                    <a:lnTo>
                      <a:pt x="940" y="225"/>
                    </a:lnTo>
                    <a:lnTo>
                      <a:pt x="940" y="234"/>
                    </a:lnTo>
                    <a:lnTo>
                      <a:pt x="942" y="253"/>
                    </a:lnTo>
                    <a:lnTo>
                      <a:pt x="942" y="260"/>
                    </a:lnTo>
                    <a:lnTo>
                      <a:pt x="945" y="268"/>
                    </a:lnTo>
                    <a:lnTo>
                      <a:pt x="952" y="275"/>
                    </a:lnTo>
                    <a:lnTo>
                      <a:pt x="961" y="277"/>
                    </a:lnTo>
                    <a:lnTo>
                      <a:pt x="968" y="282"/>
                    </a:lnTo>
                    <a:lnTo>
                      <a:pt x="973" y="284"/>
                    </a:lnTo>
                    <a:lnTo>
                      <a:pt x="978" y="287"/>
                    </a:lnTo>
                    <a:lnTo>
                      <a:pt x="980" y="294"/>
                    </a:lnTo>
                    <a:lnTo>
                      <a:pt x="980" y="298"/>
                    </a:lnTo>
                    <a:lnTo>
                      <a:pt x="978" y="301"/>
                    </a:lnTo>
                    <a:lnTo>
                      <a:pt x="973" y="303"/>
                    </a:lnTo>
                    <a:lnTo>
                      <a:pt x="968" y="303"/>
                    </a:lnTo>
                    <a:lnTo>
                      <a:pt x="964" y="301"/>
                    </a:lnTo>
                    <a:lnTo>
                      <a:pt x="959" y="296"/>
                    </a:lnTo>
                    <a:lnTo>
                      <a:pt x="952" y="289"/>
                    </a:lnTo>
                    <a:lnTo>
                      <a:pt x="942" y="284"/>
                    </a:lnTo>
                    <a:lnTo>
                      <a:pt x="930" y="282"/>
                    </a:lnTo>
                    <a:lnTo>
                      <a:pt x="921" y="272"/>
                    </a:lnTo>
                    <a:lnTo>
                      <a:pt x="919" y="265"/>
                    </a:lnTo>
                    <a:lnTo>
                      <a:pt x="919" y="260"/>
                    </a:lnTo>
                    <a:lnTo>
                      <a:pt x="916" y="256"/>
                    </a:lnTo>
                    <a:lnTo>
                      <a:pt x="919" y="246"/>
                    </a:lnTo>
                    <a:lnTo>
                      <a:pt x="919" y="232"/>
                    </a:lnTo>
                    <a:lnTo>
                      <a:pt x="919" y="223"/>
                    </a:lnTo>
                    <a:lnTo>
                      <a:pt x="919" y="218"/>
                    </a:lnTo>
                    <a:lnTo>
                      <a:pt x="916" y="215"/>
                    </a:lnTo>
                    <a:lnTo>
                      <a:pt x="912" y="215"/>
                    </a:lnTo>
                    <a:lnTo>
                      <a:pt x="907" y="215"/>
                    </a:lnTo>
                    <a:lnTo>
                      <a:pt x="904" y="215"/>
                    </a:lnTo>
                    <a:lnTo>
                      <a:pt x="900" y="215"/>
                    </a:lnTo>
                    <a:lnTo>
                      <a:pt x="897" y="213"/>
                    </a:lnTo>
                    <a:lnTo>
                      <a:pt x="895" y="211"/>
                    </a:lnTo>
                    <a:lnTo>
                      <a:pt x="890" y="204"/>
                    </a:lnTo>
                    <a:lnTo>
                      <a:pt x="883" y="199"/>
                    </a:lnTo>
                    <a:lnTo>
                      <a:pt x="876" y="196"/>
                    </a:lnTo>
                    <a:lnTo>
                      <a:pt x="864" y="194"/>
                    </a:lnTo>
                    <a:lnTo>
                      <a:pt x="852" y="194"/>
                    </a:lnTo>
                    <a:lnTo>
                      <a:pt x="848" y="196"/>
                    </a:lnTo>
                    <a:lnTo>
                      <a:pt x="845" y="201"/>
                    </a:lnTo>
                    <a:lnTo>
                      <a:pt x="845" y="206"/>
                    </a:lnTo>
                    <a:lnTo>
                      <a:pt x="848" y="211"/>
                    </a:lnTo>
                    <a:lnTo>
                      <a:pt x="850" y="215"/>
                    </a:lnTo>
                    <a:lnTo>
                      <a:pt x="850" y="218"/>
                    </a:lnTo>
                    <a:lnTo>
                      <a:pt x="838" y="218"/>
                    </a:lnTo>
                    <a:lnTo>
                      <a:pt x="833" y="218"/>
                    </a:lnTo>
                    <a:lnTo>
                      <a:pt x="829" y="215"/>
                    </a:lnTo>
                    <a:lnTo>
                      <a:pt x="824" y="215"/>
                    </a:lnTo>
                    <a:lnTo>
                      <a:pt x="819" y="215"/>
                    </a:lnTo>
                    <a:lnTo>
                      <a:pt x="814" y="215"/>
                    </a:lnTo>
                    <a:lnTo>
                      <a:pt x="810" y="218"/>
                    </a:lnTo>
                    <a:lnTo>
                      <a:pt x="807" y="225"/>
                    </a:lnTo>
                    <a:lnTo>
                      <a:pt x="807" y="230"/>
                    </a:lnTo>
                    <a:lnTo>
                      <a:pt x="810" y="234"/>
                    </a:lnTo>
                    <a:lnTo>
                      <a:pt x="817" y="237"/>
                    </a:lnTo>
                    <a:lnTo>
                      <a:pt x="824" y="239"/>
                    </a:lnTo>
                    <a:lnTo>
                      <a:pt x="829" y="239"/>
                    </a:lnTo>
                    <a:lnTo>
                      <a:pt x="833" y="246"/>
                    </a:lnTo>
                    <a:lnTo>
                      <a:pt x="833" y="249"/>
                    </a:lnTo>
                    <a:lnTo>
                      <a:pt x="833" y="251"/>
                    </a:lnTo>
                    <a:lnTo>
                      <a:pt x="829" y="251"/>
                    </a:lnTo>
                    <a:lnTo>
                      <a:pt x="819" y="251"/>
                    </a:lnTo>
                    <a:lnTo>
                      <a:pt x="812" y="249"/>
                    </a:lnTo>
                    <a:lnTo>
                      <a:pt x="805" y="251"/>
                    </a:lnTo>
                    <a:lnTo>
                      <a:pt x="798" y="251"/>
                    </a:lnTo>
                    <a:lnTo>
                      <a:pt x="791" y="249"/>
                    </a:lnTo>
                    <a:lnTo>
                      <a:pt x="788" y="246"/>
                    </a:lnTo>
                    <a:lnTo>
                      <a:pt x="786" y="242"/>
                    </a:lnTo>
                    <a:lnTo>
                      <a:pt x="786" y="234"/>
                    </a:lnTo>
                    <a:lnTo>
                      <a:pt x="791" y="213"/>
                    </a:lnTo>
                    <a:lnTo>
                      <a:pt x="793" y="201"/>
                    </a:lnTo>
                    <a:lnTo>
                      <a:pt x="793" y="194"/>
                    </a:lnTo>
                    <a:lnTo>
                      <a:pt x="791" y="187"/>
                    </a:lnTo>
                    <a:lnTo>
                      <a:pt x="788" y="185"/>
                    </a:lnTo>
                    <a:lnTo>
                      <a:pt x="784" y="182"/>
                    </a:lnTo>
                    <a:lnTo>
                      <a:pt x="781" y="185"/>
                    </a:lnTo>
                    <a:lnTo>
                      <a:pt x="779" y="187"/>
                    </a:lnTo>
                    <a:lnTo>
                      <a:pt x="774" y="194"/>
                    </a:lnTo>
                    <a:lnTo>
                      <a:pt x="774" y="208"/>
                    </a:lnTo>
                    <a:lnTo>
                      <a:pt x="772" y="218"/>
                    </a:lnTo>
                    <a:lnTo>
                      <a:pt x="769" y="225"/>
                    </a:lnTo>
                    <a:lnTo>
                      <a:pt x="765" y="234"/>
                    </a:lnTo>
                    <a:lnTo>
                      <a:pt x="762" y="242"/>
                    </a:lnTo>
                    <a:lnTo>
                      <a:pt x="762" y="249"/>
                    </a:lnTo>
                    <a:lnTo>
                      <a:pt x="762" y="256"/>
                    </a:lnTo>
                    <a:lnTo>
                      <a:pt x="765" y="260"/>
                    </a:lnTo>
                    <a:lnTo>
                      <a:pt x="769" y="268"/>
                    </a:lnTo>
                    <a:lnTo>
                      <a:pt x="769" y="275"/>
                    </a:lnTo>
                    <a:lnTo>
                      <a:pt x="767" y="282"/>
                    </a:lnTo>
                    <a:lnTo>
                      <a:pt x="767" y="287"/>
                    </a:lnTo>
                    <a:lnTo>
                      <a:pt x="769" y="294"/>
                    </a:lnTo>
                    <a:lnTo>
                      <a:pt x="779" y="298"/>
                    </a:lnTo>
                    <a:lnTo>
                      <a:pt x="784" y="301"/>
                    </a:lnTo>
                    <a:lnTo>
                      <a:pt x="803" y="301"/>
                    </a:lnTo>
                    <a:lnTo>
                      <a:pt x="810" y="303"/>
                    </a:lnTo>
                    <a:lnTo>
                      <a:pt x="819" y="308"/>
                    </a:lnTo>
                    <a:lnTo>
                      <a:pt x="829" y="317"/>
                    </a:lnTo>
                    <a:lnTo>
                      <a:pt x="840" y="329"/>
                    </a:lnTo>
                    <a:lnTo>
                      <a:pt x="852" y="339"/>
                    </a:lnTo>
                    <a:lnTo>
                      <a:pt x="855" y="350"/>
                    </a:lnTo>
                    <a:lnTo>
                      <a:pt x="855" y="355"/>
                    </a:lnTo>
                    <a:lnTo>
                      <a:pt x="855" y="360"/>
                    </a:lnTo>
                    <a:lnTo>
                      <a:pt x="852" y="365"/>
                    </a:lnTo>
                    <a:lnTo>
                      <a:pt x="850" y="367"/>
                    </a:lnTo>
                    <a:lnTo>
                      <a:pt x="845" y="369"/>
                    </a:lnTo>
                    <a:lnTo>
                      <a:pt x="843" y="369"/>
                    </a:lnTo>
                    <a:lnTo>
                      <a:pt x="836" y="365"/>
                    </a:lnTo>
                    <a:lnTo>
                      <a:pt x="831" y="358"/>
                    </a:lnTo>
                    <a:lnTo>
                      <a:pt x="829" y="350"/>
                    </a:lnTo>
                    <a:lnTo>
                      <a:pt x="826" y="343"/>
                    </a:lnTo>
                    <a:lnTo>
                      <a:pt x="822" y="334"/>
                    </a:lnTo>
                    <a:lnTo>
                      <a:pt x="817" y="329"/>
                    </a:lnTo>
                    <a:lnTo>
                      <a:pt x="807" y="324"/>
                    </a:lnTo>
                    <a:lnTo>
                      <a:pt x="803" y="322"/>
                    </a:lnTo>
                    <a:lnTo>
                      <a:pt x="795" y="324"/>
                    </a:lnTo>
                    <a:lnTo>
                      <a:pt x="788" y="327"/>
                    </a:lnTo>
                    <a:lnTo>
                      <a:pt x="784" y="332"/>
                    </a:lnTo>
                    <a:lnTo>
                      <a:pt x="784" y="339"/>
                    </a:lnTo>
                    <a:lnTo>
                      <a:pt x="784" y="346"/>
                    </a:lnTo>
                    <a:lnTo>
                      <a:pt x="784" y="360"/>
                    </a:lnTo>
                    <a:lnTo>
                      <a:pt x="784" y="365"/>
                    </a:lnTo>
                    <a:lnTo>
                      <a:pt x="781" y="372"/>
                    </a:lnTo>
                    <a:lnTo>
                      <a:pt x="772" y="379"/>
                    </a:lnTo>
                    <a:lnTo>
                      <a:pt x="765" y="386"/>
                    </a:lnTo>
                    <a:lnTo>
                      <a:pt x="760" y="396"/>
                    </a:lnTo>
                    <a:lnTo>
                      <a:pt x="755" y="405"/>
                    </a:lnTo>
                    <a:lnTo>
                      <a:pt x="755" y="410"/>
                    </a:lnTo>
                    <a:lnTo>
                      <a:pt x="750" y="412"/>
                    </a:lnTo>
                    <a:lnTo>
                      <a:pt x="743" y="417"/>
                    </a:lnTo>
                    <a:lnTo>
                      <a:pt x="736" y="417"/>
                    </a:lnTo>
                    <a:lnTo>
                      <a:pt x="729" y="417"/>
                    </a:lnTo>
                    <a:lnTo>
                      <a:pt x="720" y="417"/>
                    </a:lnTo>
                    <a:lnTo>
                      <a:pt x="715" y="414"/>
                    </a:lnTo>
                    <a:lnTo>
                      <a:pt x="710" y="407"/>
                    </a:lnTo>
                    <a:lnTo>
                      <a:pt x="710" y="403"/>
                    </a:lnTo>
                    <a:lnTo>
                      <a:pt x="715" y="396"/>
                    </a:lnTo>
                    <a:lnTo>
                      <a:pt x="722" y="388"/>
                    </a:lnTo>
                    <a:lnTo>
                      <a:pt x="732" y="377"/>
                    </a:lnTo>
                    <a:lnTo>
                      <a:pt x="739" y="369"/>
                    </a:lnTo>
                    <a:lnTo>
                      <a:pt x="743" y="358"/>
                    </a:lnTo>
                    <a:lnTo>
                      <a:pt x="746" y="346"/>
                    </a:lnTo>
                    <a:lnTo>
                      <a:pt x="741" y="327"/>
                    </a:lnTo>
                    <a:lnTo>
                      <a:pt x="739" y="308"/>
                    </a:lnTo>
                    <a:lnTo>
                      <a:pt x="739" y="298"/>
                    </a:lnTo>
                    <a:lnTo>
                      <a:pt x="741" y="284"/>
                    </a:lnTo>
                    <a:lnTo>
                      <a:pt x="743" y="275"/>
                    </a:lnTo>
                    <a:lnTo>
                      <a:pt x="743" y="260"/>
                    </a:lnTo>
                    <a:lnTo>
                      <a:pt x="739" y="253"/>
                    </a:lnTo>
                    <a:lnTo>
                      <a:pt x="736" y="246"/>
                    </a:lnTo>
                    <a:lnTo>
                      <a:pt x="736" y="242"/>
                    </a:lnTo>
                    <a:lnTo>
                      <a:pt x="739" y="237"/>
                    </a:lnTo>
                    <a:lnTo>
                      <a:pt x="743" y="218"/>
                    </a:lnTo>
                    <a:lnTo>
                      <a:pt x="746" y="201"/>
                    </a:lnTo>
                    <a:lnTo>
                      <a:pt x="746" y="194"/>
                    </a:lnTo>
                    <a:lnTo>
                      <a:pt x="741" y="185"/>
                    </a:lnTo>
                    <a:lnTo>
                      <a:pt x="739" y="178"/>
                    </a:lnTo>
                    <a:lnTo>
                      <a:pt x="732" y="173"/>
                    </a:lnTo>
                    <a:lnTo>
                      <a:pt x="722" y="170"/>
                    </a:lnTo>
                    <a:lnTo>
                      <a:pt x="715" y="170"/>
                    </a:lnTo>
                    <a:lnTo>
                      <a:pt x="705" y="168"/>
                    </a:lnTo>
                    <a:lnTo>
                      <a:pt x="696" y="170"/>
                    </a:lnTo>
                    <a:lnTo>
                      <a:pt x="689" y="170"/>
                    </a:lnTo>
                    <a:lnTo>
                      <a:pt x="679" y="173"/>
                    </a:lnTo>
                    <a:lnTo>
                      <a:pt x="675" y="178"/>
                    </a:lnTo>
                    <a:lnTo>
                      <a:pt x="672" y="182"/>
                    </a:lnTo>
                    <a:lnTo>
                      <a:pt x="670" y="189"/>
                    </a:lnTo>
                    <a:lnTo>
                      <a:pt x="668" y="194"/>
                    </a:lnTo>
                    <a:lnTo>
                      <a:pt x="668" y="208"/>
                    </a:lnTo>
                    <a:lnTo>
                      <a:pt x="668" y="220"/>
                    </a:lnTo>
                    <a:lnTo>
                      <a:pt x="660" y="220"/>
                    </a:lnTo>
                    <a:lnTo>
                      <a:pt x="653" y="223"/>
                    </a:lnTo>
                    <a:lnTo>
                      <a:pt x="649" y="223"/>
                    </a:lnTo>
                    <a:lnTo>
                      <a:pt x="644" y="227"/>
                    </a:lnTo>
                    <a:lnTo>
                      <a:pt x="642" y="234"/>
                    </a:lnTo>
                    <a:lnTo>
                      <a:pt x="639" y="239"/>
                    </a:lnTo>
                    <a:lnTo>
                      <a:pt x="642" y="246"/>
                    </a:lnTo>
                    <a:lnTo>
                      <a:pt x="646" y="256"/>
                    </a:lnTo>
                    <a:lnTo>
                      <a:pt x="649" y="263"/>
                    </a:lnTo>
                    <a:lnTo>
                      <a:pt x="649" y="275"/>
                    </a:lnTo>
                    <a:lnTo>
                      <a:pt x="651" y="284"/>
                    </a:lnTo>
                    <a:lnTo>
                      <a:pt x="656" y="289"/>
                    </a:lnTo>
                    <a:lnTo>
                      <a:pt x="663" y="294"/>
                    </a:lnTo>
                    <a:lnTo>
                      <a:pt x="668" y="301"/>
                    </a:lnTo>
                    <a:lnTo>
                      <a:pt x="670" y="305"/>
                    </a:lnTo>
                    <a:lnTo>
                      <a:pt x="670" y="315"/>
                    </a:lnTo>
                    <a:lnTo>
                      <a:pt x="670" y="322"/>
                    </a:lnTo>
                    <a:lnTo>
                      <a:pt x="665" y="329"/>
                    </a:lnTo>
                    <a:lnTo>
                      <a:pt x="660" y="329"/>
                    </a:lnTo>
                    <a:lnTo>
                      <a:pt x="653" y="329"/>
                    </a:lnTo>
                    <a:lnTo>
                      <a:pt x="644" y="329"/>
                    </a:lnTo>
                    <a:lnTo>
                      <a:pt x="632" y="324"/>
                    </a:lnTo>
                    <a:lnTo>
                      <a:pt x="630" y="336"/>
                    </a:lnTo>
                    <a:lnTo>
                      <a:pt x="623" y="346"/>
                    </a:lnTo>
                    <a:lnTo>
                      <a:pt x="608" y="353"/>
                    </a:lnTo>
                    <a:lnTo>
                      <a:pt x="592" y="362"/>
                    </a:lnTo>
                    <a:lnTo>
                      <a:pt x="559" y="372"/>
                    </a:lnTo>
                    <a:lnTo>
                      <a:pt x="547" y="377"/>
                    </a:lnTo>
                    <a:lnTo>
                      <a:pt x="535" y="384"/>
                    </a:lnTo>
                    <a:lnTo>
                      <a:pt x="525" y="396"/>
                    </a:lnTo>
                    <a:lnTo>
                      <a:pt x="518" y="405"/>
                    </a:lnTo>
                    <a:lnTo>
                      <a:pt x="516" y="419"/>
                    </a:lnTo>
                    <a:lnTo>
                      <a:pt x="521" y="436"/>
                    </a:lnTo>
                    <a:lnTo>
                      <a:pt x="528" y="462"/>
                    </a:lnTo>
                    <a:lnTo>
                      <a:pt x="535" y="490"/>
                    </a:lnTo>
                    <a:lnTo>
                      <a:pt x="535" y="519"/>
                    </a:lnTo>
                    <a:lnTo>
                      <a:pt x="535" y="547"/>
                    </a:lnTo>
                    <a:lnTo>
                      <a:pt x="533" y="585"/>
                    </a:lnTo>
                    <a:lnTo>
                      <a:pt x="533" y="602"/>
                    </a:lnTo>
                    <a:lnTo>
                      <a:pt x="535" y="623"/>
                    </a:lnTo>
                    <a:lnTo>
                      <a:pt x="533" y="628"/>
                    </a:lnTo>
                    <a:lnTo>
                      <a:pt x="530" y="632"/>
                    </a:lnTo>
                    <a:lnTo>
                      <a:pt x="528" y="637"/>
                    </a:lnTo>
                    <a:lnTo>
                      <a:pt x="530" y="642"/>
                    </a:lnTo>
                    <a:lnTo>
                      <a:pt x="535" y="647"/>
                    </a:lnTo>
                    <a:lnTo>
                      <a:pt x="542" y="649"/>
                    </a:lnTo>
                    <a:lnTo>
                      <a:pt x="549" y="651"/>
                    </a:lnTo>
                    <a:lnTo>
                      <a:pt x="552" y="654"/>
                    </a:lnTo>
                    <a:lnTo>
                      <a:pt x="554" y="658"/>
                    </a:lnTo>
                    <a:lnTo>
                      <a:pt x="556" y="666"/>
                    </a:lnTo>
                    <a:lnTo>
                      <a:pt x="554" y="670"/>
                    </a:lnTo>
                    <a:lnTo>
                      <a:pt x="549" y="677"/>
                    </a:lnTo>
                    <a:lnTo>
                      <a:pt x="544" y="687"/>
                    </a:lnTo>
                    <a:lnTo>
                      <a:pt x="533" y="699"/>
                    </a:lnTo>
                    <a:lnTo>
                      <a:pt x="521" y="708"/>
                    </a:lnTo>
                    <a:lnTo>
                      <a:pt x="514" y="711"/>
                    </a:lnTo>
                    <a:lnTo>
                      <a:pt x="504" y="711"/>
                    </a:lnTo>
                    <a:lnTo>
                      <a:pt x="495" y="713"/>
                    </a:lnTo>
                    <a:lnTo>
                      <a:pt x="492" y="715"/>
                    </a:lnTo>
                    <a:lnTo>
                      <a:pt x="492" y="720"/>
                    </a:lnTo>
                    <a:lnTo>
                      <a:pt x="499" y="737"/>
                    </a:lnTo>
                    <a:lnTo>
                      <a:pt x="504" y="751"/>
                    </a:lnTo>
                    <a:lnTo>
                      <a:pt x="511" y="765"/>
                    </a:lnTo>
                    <a:lnTo>
                      <a:pt x="514" y="772"/>
                    </a:lnTo>
                    <a:lnTo>
                      <a:pt x="518" y="777"/>
                    </a:lnTo>
                    <a:lnTo>
                      <a:pt x="525" y="777"/>
                    </a:lnTo>
                    <a:lnTo>
                      <a:pt x="535" y="777"/>
                    </a:lnTo>
                    <a:lnTo>
                      <a:pt x="537" y="772"/>
                    </a:lnTo>
                    <a:lnTo>
                      <a:pt x="540" y="765"/>
                    </a:lnTo>
                    <a:lnTo>
                      <a:pt x="544" y="756"/>
                    </a:lnTo>
                    <a:lnTo>
                      <a:pt x="547" y="748"/>
                    </a:lnTo>
                    <a:lnTo>
                      <a:pt x="552" y="744"/>
                    </a:lnTo>
                    <a:lnTo>
                      <a:pt x="559" y="739"/>
                    </a:lnTo>
                    <a:lnTo>
                      <a:pt x="566" y="739"/>
                    </a:lnTo>
                    <a:lnTo>
                      <a:pt x="573" y="741"/>
                    </a:lnTo>
                    <a:lnTo>
                      <a:pt x="580" y="744"/>
                    </a:lnTo>
                    <a:lnTo>
                      <a:pt x="580" y="748"/>
                    </a:lnTo>
                    <a:lnTo>
                      <a:pt x="580" y="753"/>
                    </a:lnTo>
                    <a:lnTo>
                      <a:pt x="580" y="765"/>
                    </a:lnTo>
                    <a:lnTo>
                      <a:pt x="580" y="777"/>
                    </a:lnTo>
                    <a:lnTo>
                      <a:pt x="573" y="801"/>
                    </a:lnTo>
                    <a:lnTo>
                      <a:pt x="570" y="812"/>
                    </a:lnTo>
                    <a:lnTo>
                      <a:pt x="570" y="822"/>
                    </a:lnTo>
                    <a:lnTo>
                      <a:pt x="573" y="827"/>
                    </a:lnTo>
                    <a:lnTo>
                      <a:pt x="575" y="829"/>
                    </a:lnTo>
                    <a:lnTo>
                      <a:pt x="582" y="831"/>
                    </a:lnTo>
                    <a:lnTo>
                      <a:pt x="585" y="834"/>
                    </a:lnTo>
                    <a:lnTo>
                      <a:pt x="587" y="836"/>
                    </a:lnTo>
                    <a:lnTo>
                      <a:pt x="587" y="839"/>
                    </a:lnTo>
                    <a:lnTo>
                      <a:pt x="585" y="846"/>
                    </a:lnTo>
                    <a:lnTo>
                      <a:pt x="580" y="846"/>
                    </a:lnTo>
                    <a:lnTo>
                      <a:pt x="575" y="848"/>
                    </a:lnTo>
                    <a:lnTo>
                      <a:pt x="566" y="850"/>
                    </a:lnTo>
                    <a:lnTo>
                      <a:pt x="561" y="855"/>
                    </a:lnTo>
                    <a:lnTo>
                      <a:pt x="556" y="862"/>
                    </a:lnTo>
                    <a:lnTo>
                      <a:pt x="552" y="867"/>
                    </a:lnTo>
                    <a:lnTo>
                      <a:pt x="547" y="879"/>
                    </a:lnTo>
                    <a:lnTo>
                      <a:pt x="542" y="881"/>
                    </a:lnTo>
                    <a:lnTo>
                      <a:pt x="535" y="881"/>
                    </a:lnTo>
                    <a:lnTo>
                      <a:pt x="530" y="879"/>
                    </a:lnTo>
                    <a:lnTo>
                      <a:pt x="516" y="872"/>
                    </a:lnTo>
                    <a:lnTo>
                      <a:pt x="502" y="862"/>
                    </a:lnTo>
                    <a:lnTo>
                      <a:pt x="490" y="848"/>
                    </a:lnTo>
                    <a:lnTo>
                      <a:pt x="473" y="839"/>
                    </a:lnTo>
                    <a:lnTo>
                      <a:pt x="469" y="834"/>
                    </a:lnTo>
                    <a:lnTo>
                      <a:pt x="459" y="829"/>
                    </a:lnTo>
                    <a:lnTo>
                      <a:pt x="450" y="829"/>
                    </a:lnTo>
                    <a:lnTo>
                      <a:pt x="445" y="829"/>
                    </a:lnTo>
                    <a:lnTo>
                      <a:pt x="428" y="829"/>
                    </a:lnTo>
                    <a:lnTo>
                      <a:pt x="412" y="831"/>
                    </a:lnTo>
                    <a:lnTo>
                      <a:pt x="405" y="831"/>
                    </a:lnTo>
                    <a:lnTo>
                      <a:pt x="395" y="829"/>
                    </a:lnTo>
                    <a:lnTo>
                      <a:pt x="379" y="824"/>
                    </a:lnTo>
                    <a:lnTo>
                      <a:pt x="367" y="822"/>
                    </a:lnTo>
                    <a:lnTo>
                      <a:pt x="362" y="822"/>
                    </a:lnTo>
                    <a:lnTo>
                      <a:pt x="357" y="824"/>
                    </a:lnTo>
                    <a:lnTo>
                      <a:pt x="355" y="829"/>
                    </a:lnTo>
                    <a:lnTo>
                      <a:pt x="350" y="839"/>
                    </a:lnTo>
                    <a:lnTo>
                      <a:pt x="348" y="850"/>
                    </a:lnTo>
                    <a:lnTo>
                      <a:pt x="348" y="862"/>
                    </a:lnTo>
                    <a:lnTo>
                      <a:pt x="355" y="884"/>
                    </a:lnTo>
                    <a:lnTo>
                      <a:pt x="355" y="895"/>
                    </a:lnTo>
                    <a:lnTo>
                      <a:pt x="355" y="907"/>
                    </a:lnTo>
                    <a:lnTo>
                      <a:pt x="355" y="919"/>
                    </a:lnTo>
                    <a:lnTo>
                      <a:pt x="355" y="931"/>
                    </a:lnTo>
                    <a:lnTo>
                      <a:pt x="357" y="940"/>
                    </a:lnTo>
                    <a:lnTo>
                      <a:pt x="362" y="952"/>
                    </a:lnTo>
                    <a:lnTo>
                      <a:pt x="367" y="959"/>
                    </a:lnTo>
                    <a:lnTo>
                      <a:pt x="369" y="974"/>
                    </a:lnTo>
                    <a:lnTo>
                      <a:pt x="367" y="990"/>
                    </a:lnTo>
                    <a:lnTo>
                      <a:pt x="367" y="1009"/>
                    </a:lnTo>
                    <a:lnTo>
                      <a:pt x="379" y="1016"/>
                    </a:lnTo>
                    <a:lnTo>
                      <a:pt x="393" y="1026"/>
                    </a:lnTo>
                    <a:lnTo>
                      <a:pt x="402" y="1040"/>
                    </a:lnTo>
                    <a:lnTo>
                      <a:pt x="414" y="1049"/>
                    </a:lnTo>
                    <a:lnTo>
                      <a:pt x="419" y="1056"/>
                    </a:lnTo>
                    <a:lnTo>
                      <a:pt x="414" y="1061"/>
                    </a:lnTo>
                    <a:lnTo>
                      <a:pt x="409" y="1064"/>
                    </a:lnTo>
                    <a:lnTo>
                      <a:pt x="402" y="1064"/>
                    </a:lnTo>
                    <a:lnTo>
                      <a:pt x="395" y="1064"/>
                    </a:lnTo>
                    <a:lnTo>
                      <a:pt x="379" y="1061"/>
                    </a:lnTo>
                    <a:lnTo>
                      <a:pt x="372" y="1059"/>
                    </a:lnTo>
                    <a:lnTo>
                      <a:pt x="364" y="1061"/>
                    </a:lnTo>
                    <a:lnTo>
                      <a:pt x="355" y="1066"/>
                    </a:lnTo>
                    <a:lnTo>
                      <a:pt x="350" y="1073"/>
                    </a:lnTo>
                    <a:lnTo>
                      <a:pt x="345" y="1085"/>
                    </a:lnTo>
                    <a:lnTo>
                      <a:pt x="345" y="1092"/>
                    </a:lnTo>
                    <a:lnTo>
                      <a:pt x="343" y="1101"/>
                    </a:lnTo>
                    <a:lnTo>
                      <a:pt x="345" y="1106"/>
                    </a:lnTo>
                    <a:lnTo>
                      <a:pt x="348" y="1111"/>
                    </a:lnTo>
                    <a:lnTo>
                      <a:pt x="353" y="1116"/>
                    </a:lnTo>
                    <a:lnTo>
                      <a:pt x="362" y="1118"/>
                    </a:lnTo>
                    <a:lnTo>
                      <a:pt x="379" y="1120"/>
                    </a:lnTo>
                    <a:lnTo>
                      <a:pt x="393" y="1128"/>
                    </a:lnTo>
                    <a:lnTo>
                      <a:pt x="402" y="1135"/>
                    </a:lnTo>
                    <a:lnTo>
                      <a:pt x="421" y="1154"/>
                    </a:lnTo>
                    <a:lnTo>
                      <a:pt x="426" y="1144"/>
                    </a:lnTo>
                    <a:lnTo>
                      <a:pt x="431" y="1137"/>
                    </a:lnTo>
                    <a:lnTo>
                      <a:pt x="435" y="1135"/>
                    </a:lnTo>
                    <a:lnTo>
                      <a:pt x="438" y="1135"/>
                    </a:lnTo>
                    <a:lnTo>
                      <a:pt x="443" y="1135"/>
                    </a:lnTo>
                    <a:lnTo>
                      <a:pt x="447" y="1139"/>
                    </a:lnTo>
                    <a:lnTo>
                      <a:pt x="450" y="1144"/>
                    </a:lnTo>
                    <a:lnTo>
                      <a:pt x="452" y="1151"/>
                    </a:lnTo>
                    <a:lnTo>
                      <a:pt x="457" y="1163"/>
                    </a:lnTo>
                    <a:lnTo>
                      <a:pt x="462" y="1173"/>
                    </a:lnTo>
                    <a:lnTo>
                      <a:pt x="469" y="1182"/>
                    </a:lnTo>
                    <a:lnTo>
                      <a:pt x="469" y="1184"/>
                    </a:lnTo>
                    <a:lnTo>
                      <a:pt x="469" y="1189"/>
                    </a:lnTo>
                    <a:lnTo>
                      <a:pt x="469" y="1194"/>
                    </a:lnTo>
                    <a:lnTo>
                      <a:pt x="464" y="1199"/>
                    </a:lnTo>
                    <a:lnTo>
                      <a:pt x="457" y="1199"/>
                    </a:lnTo>
                    <a:lnTo>
                      <a:pt x="445" y="1196"/>
                    </a:lnTo>
                    <a:lnTo>
                      <a:pt x="435" y="1194"/>
                    </a:lnTo>
                    <a:lnTo>
                      <a:pt x="426" y="1194"/>
                    </a:lnTo>
                    <a:lnTo>
                      <a:pt x="428" y="1203"/>
                    </a:lnTo>
                    <a:lnTo>
                      <a:pt x="433" y="1210"/>
                    </a:lnTo>
                    <a:lnTo>
                      <a:pt x="440" y="1218"/>
                    </a:lnTo>
                    <a:lnTo>
                      <a:pt x="447" y="1225"/>
                    </a:lnTo>
                    <a:lnTo>
                      <a:pt x="457" y="1229"/>
                    </a:lnTo>
                    <a:lnTo>
                      <a:pt x="464" y="1237"/>
                    </a:lnTo>
                    <a:lnTo>
                      <a:pt x="469" y="1244"/>
                    </a:lnTo>
                    <a:lnTo>
                      <a:pt x="471" y="1253"/>
                    </a:lnTo>
                    <a:lnTo>
                      <a:pt x="471" y="1272"/>
                    </a:lnTo>
                    <a:lnTo>
                      <a:pt x="473" y="1293"/>
                    </a:lnTo>
                    <a:lnTo>
                      <a:pt x="471" y="1303"/>
                    </a:lnTo>
                    <a:lnTo>
                      <a:pt x="469" y="1312"/>
                    </a:lnTo>
                    <a:lnTo>
                      <a:pt x="466" y="1319"/>
                    </a:lnTo>
                    <a:lnTo>
                      <a:pt x="459" y="1324"/>
                    </a:lnTo>
                    <a:lnTo>
                      <a:pt x="445" y="1329"/>
                    </a:lnTo>
                    <a:lnTo>
                      <a:pt x="438" y="1329"/>
                    </a:lnTo>
                    <a:lnTo>
                      <a:pt x="421" y="1319"/>
                    </a:lnTo>
                    <a:lnTo>
                      <a:pt x="407" y="1315"/>
                    </a:lnTo>
                    <a:lnTo>
                      <a:pt x="393" y="1310"/>
                    </a:lnTo>
                    <a:lnTo>
                      <a:pt x="379" y="1305"/>
                    </a:lnTo>
                    <a:lnTo>
                      <a:pt x="364" y="1300"/>
                    </a:lnTo>
                    <a:lnTo>
                      <a:pt x="355" y="1296"/>
                    </a:lnTo>
                    <a:lnTo>
                      <a:pt x="348" y="1291"/>
                    </a:lnTo>
                    <a:lnTo>
                      <a:pt x="341" y="1286"/>
                    </a:lnTo>
                    <a:lnTo>
                      <a:pt x="336" y="1279"/>
                    </a:lnTo>
                    <a:lnTo>
                      <a:pt x="319" y="1284"/>
                    </a:lnTo>
                    <a:lnTo>
                      <a:pt x="300" y="1286"/>
                    </a:lnTo>
                    <a:lnTo>
                      <a:pt x="284" y="1286"/>
                    </a:lnTo>
                    <a:lnTo>
                      <a:pt x="265" y="1286"/>
                    </a:lnTo>
                    <a:lnTo>
                      <a:pt x="234" y="1282"/>
                    </a:lnTo>
                    <a:lnTo>
                      <a:pt x="201" y="1274"/>
                    </a:lnTo>
                    <a:lnTo>
                      <a:pt x="170" y="1270"/>
                    </a:lnTo>
                    <a:lnTo>
                      <a:pt x="154" y="1270"/>
                    </a:lnTo>
                    <a:lnTo>
                      <a:pt x="137" y="1267"/>
                    </a:lnTo>
                    <a:lnTo>
                      <a:pt x="123" y="1270"/>
                    </a:lnTo>
                    <a:lnTo>
                      <a:pt x="106" y="1272"/>
                    </a:lnTo>
                    <a:lnTo>
                      <a:pt x="87" y="1277"/>
                    </a:lnTo>
                    <a:lnTo>
                      <a:pt x="71" y="1284"/>
                    </a:lnTo>
                    <a:lnTo>
                      <a:pt x="66" y="1296"/>
                    </a:lnTo>
                    <a:lnTo>
                      <a:pt x="64" y="1305"/>
                    </a:lnTo>
                    <a:lnTo>
                      <a:pt x="66" y="1315"/>
                    </a:lnTo>
                    <a:lnTo>
                      <a:pt x="71" y="1322"/>
                    </a:lnTo>
                    <a:lnTo>
                      <a:pt x="71" y="1327"/>
                    </a:lnTo>
                    <a:lnTo>
                      <a:pt x="68" y="1331"/>
                    </a:lnTo>
                    <a:lnTo>
                      <a:pt x="66" y="1334"/>
                    </a:lnTo>
                    <a:lnTo>
                      <a:pt x="61" y="1338"/>
                    </a:lnTo>
                    <a:lnTo>
                      <a:pt x="52" y="1341"/>
                    </a:lnTo>
                    <a:lnTo>
                      <a:pt x="40" y="1341"/>
                    </a:lnTo>
                    <a:lnTo>
                      <a:pt x="28" y="1341"/>
                    </a:lnTo>
                    <a:lnTo>
                      <a:pt x="16" y="1341"/>
                    </a:lnTo>
                    <a:lnTo>
                      <a:pt x="9" y="1343"/>
                    </a:lnTo>
                    <a:lnTo>
                      <a:pt x="2" y="1348"/>
                    </a:lnTo>
                    <a:lnTo>
                      <a:pt x="0" y="1355"/>
                    </a:lnTo>
                    <a:lnTo>
                      <a:pt x="2" y="1362"/>
                    </a:lnTo>
                    <a:lnTo>
                      <a:pt x="7" y="1379"/>
                    </a:lnTo>
                    <a:lnTo>
                      <a:pt x="16" y="1395"/>
                    </a:lnTo>
                    <a:lnTo>
                      <a:pt x="28" y="1409"/>
                    </a:lnTo>
                    <a:lnTo>
                      <a:pt x="35" y="1407"/>
                    </a:lnTo>
                    <a:lnTo>
                      <a:pt x="42" y="1407"/>
                    </a:lnTo>
                    <a:lnTo>
                      <a:pt x="57" y="1412"/>
                    </a:lnTo>
                    <a:lnTo>
                      <a:pt x="64" y="1419"/>
                    </a:lnTo>
                    <a:lnTo>
                      <a:pt x="75" y="1428"/>
                    </a:lnTo>
                    <a:lnTo>
                      <a:pt x="83" y="1436"/>
                    </a:lnTo>
                    <a:lnTo>
                      <a:pt x="85" y="1445"/>
                    </a:lnTo>
                    <a:lnTo>
                      <a:pt x="90" y="1462"/>
                    </a:lnTo>
                    <a:lnTo>
                      <a:pt x="92" y="1469"/>
                    </a:lnTo>
                    <a:lnTo>
                      <a:pt x="97" y="1476"/>
                    </a:lnTo>
                    <a:lnTo>
                      <a:pt x="106" y="1492"/>
                    </a:lnTo>
                    <a:lnTo>
                      <a:pt x="109" y="1499"/>
                    </a:lnTo>
                    <a:lnTo>
                      <a:pt x="111" y="1509"/>
                    </a:lnTo>
                    <a:lnTo>
                      <a:pt x="113" y="1521"/>
                    </a:lnTo>
                    <a:lnTo>
                      <a:pt x="118" y="1528"/>
                    </a:lnTo>
                    <a:lnTo>
                      <a:pt x="130" y="1542"/>
                    </a:lnTo>
                    <a:lnTo>
                      <a:pt x="135" y="1552"/>
                    </a:lnTo>
                    <a:lnTo>
                      <a:pt x="139" y="1563"/>
                    </a:lnTo>
                    <a:lnTo>
                      <a:pt x="142" y="1582"/>
                    </a:lnTo>
                    <a:lnTo>
                      <a:pt x="144" y="1590"/>
                    </a:lnTo>
                    <a:lnTo>
                      <a:pt x="149" y="1597"/>
                    </a:lnTo>
                    <a:lnTo>
                      <a:pt x="156" y="1608"/>
                    </a:lnTo>
                    <a:lnTo>
                      <a:pt x="161" y="1616"/>
                    </a:lnTo>
                    <a:lnTo>
                      <a:pt x="163" y="1627"/>
                    </a:lnTo>
                    <a:lnTo>
                      <a:pt x="165" y="1635"/>
                    </a:lnTo>
                    <a:lnTo>
                      <a:pt x="170" y="1646"/>
                    </a:lnTo>
                    <a:lnTo>
                      <a:pt x="175" y="1653"/>
                    </a:lnTo>
                    <a:lnTo>
                      <a:pt x="182" y="1656"/>
                    </a:lnTo>
                    <a:lnTo>
                      <a:pt x="189" y="1663"/>
                    </a:lnTo>
                    <a:lnTo>
                      <a:pt x="196" y="1670"/>
                    </a:lnTo>
                    <a:lnTo>
                      <a:pt x="199" y="1675"/>
                    </a:lnTo>
                    <a:lnTo>
                      <a:pt x="199" y="1677"/>
                    </a:lnTo>
                    <a:lnTo>
                      <a:pt x="201" y="1691"/>
                    </a:lnTo>
                    <a:lnTo>
                      <a:pt x="199" y="1715"/>
                    </a:lnTo>
                    <a:lnTo>
                      <a:pt x="199" y="1722"/>
                    </a:lnTo>
                    <a:lnTo>
                      <a:pt x="201" y="1732"/>
                    </a:lnTo>
                    <a:lnTo>
                      <a:pt x="206" y="1741"/>
                    </a:lnTo>
                    <a:lnTo>
                      <a:pt x="210" y="1746"/>
                    </a:lnTo>
                    <a:lnTo>
                      <a:pt x="215" y="1753"/>
                    </a:lnTo>
                    <a:lnTo>
                      <a:pt x="220" y="1758"/>
                    </a:lnTo>
                    <a:lnTo>
                      <a:pt x="229" y="1762"/>
                    </a:lnTo>
                    <a:lnTo>
                      <a:pt x="241" y="1765"/>
                    </a:lnTo>
                    <a:lnTo>
                      <a:pt x="251" y="1765"/>
                    </a:lnTo>
                    <a:lnTo>
                      <a:pt x="263" y="1762"/>
                    </a:lnTo>
                    <a:lnTo>
                      <a:pt x="284" y="1758"/>
                    </a:lnTo>
                    <a:lnTo>
                      <a:pt x="293" y="1755"/>
                    </a:lnTo>
                    <a:lnTo>
                      <a:pt x="305" y="1755"/>
                    </a:lnTo>
                    <a:lnTo>
                      <a:pt x="312" y="1755"/>
                    </a:lnTo>
                    <a:lnTo>
                      <a:pt x="322" y="1751"/>
                    </a:lnTo>
                    <a:lnTo>
                      <a:pt x="327" y="1746"/>
                    </a:lnTo>
                    <a:lnTo>
                      <a:pt x="329" y="1744"/>
                    </a:lnTo>
                    <a:lnTo>
                      <a:pt x="334" y="1736"/>
                    </a:lnTo>
                    <a:lnTo>
                      <a:pt x="336" y="1734"/>
                    </a:lnTo>
                    <a:lnTo>
                      <a:pt x="343" y="1729"/>
                    </a:lnTo>
                    <a:lnTo>
                      <a:pt x="353" y="1729"/>
                    </a:lnTo>
                    <a:lnTo>
                      <a:pt x="360" y="1727"/>
                    </a:lnTo>
                    <a:lnTo>
                      <a:pt x="364" y="1725"/>
                    </a:lnTo>
                    <a:lnTo>
                      <a:pt x="367" y="1722"/>
                    </a:lnTo>
                    <a:lnTo>
                      <a:pt x="369" y="1717"/>
                    </a:lnTo>
                    <a:lnTo>
                      <a:pt x="372" y="1710"/>
                    </a:lnTo>
                    <a:lnTo>
                      <a:pt x="372" y="1703"/>
                    </a:lnTo>
                    <a:lnTo>
                      <a:pt x="372" y="1701"/>
                    </a:lnTo>
                    <a:lnTo>
                      <a:pt x="376" y="1694"/>
                    </a:lnTo>
                    <a:lnTo>
                      <a:pt x="379" y="1687"/>
                    </a:lnTo>
                    <a:lnTo>
                      <a:pt x="393" y="1680"/>
                    </a:lnTo>
                    <a:lnTo>
                      <a:pt x="421" y="1670"/>
                    </a:lnTo>
                    <a:lnTo>
                      <a:pt x="433" y="1663"/>
                    </a:lnTo>
                    <a:lnTo>
                      <a:pt x="445" y="1656"/>
                    </a:lnTo>
                    <a:lnTo>
                      <a:pt x="462" y="1653"/>
                    </a:lnTo>
                    <a:lnTo>
                      <a:pt x="469" y="1651"/>
                    </a:lnTo>
                    <a:lnTo>
                      <a:pt x="476" y="1646"/>
                    </a:lnTo>
                    <a:lnTo>
                      <a:pt x="488" y="1635"/>
                    </a:lnTo>
                    <a:lnTo>
                      <a:pt x="490" y="1625"/>
                    </a:lnTo>
                    <a:lnTo>
                      <a:pt x="495" y="1611"/>
                    </a:lnTo>
                    <a:lnTo>
                      <a:pt x="497" y="1599"/>
                    </a:lnTo>
                    <a:lnTo>
                      <a:pt x="499" y="1573"/>
                    </a:lnTo>
                    <a:lnTo>
                      <a:pt x="499" y="1561"/>
                    </a:lnTo>
                    <a:lnTo>
                      <a:pt x="495" y="1545"/>
                    </a:lnTo>
                    <a:lnTo>
                      <a:pt x="492" y="1540"/>
                    </a:lnTo>
                    <a:lnTo>
                      <a:pt x="490" y="1535"/>
                    </a:lnTo>
                    <a:lnTo>
                      <a:pt x="478" y="1528"/>
                    </a:lnTo>
                    <a:lnTo>
                      <a:pt x="469" y="1521"/>
                    </a:lnTo>
                    <a:lnTo>
                      <a:pt x="464" y="1521"/>
                    </a:lnTo>
                    <a:lnTo>
                      <a:pt x="459" y="1514"/>
                    </a:lnTo>
                    <a:lnTo>
                      <a:pt x="450" y="1502"/>
                    </a:lnTo>
                    <a:lnTo>
                      <a:pt x="445" y="1497"/>
                    </a:lnTo>
                    <a:lnTo>
                      <a:pt x="438" y="1499"/>
                    </a:lnTo>
                    <a:lnTo>
                      <a:pt x="433" y="1502"/>
                    </a:lnTo>
                    <a:lnTo>
                      <a:pt x="428" y="1507"/>
                    </a:lnTo>
                    <a:lnTo>
                      <a:pt x="424" y="1518"/>
                    </a:lnTo>
                    <a:lnTo>
                      <a:pt x="419" y="1528"/>
                    </a:lnTo>
                    <a:lnTo>
                      <a:pt x="414" y="1533"/>
                    </a:lnTo>
                    <a:lnTo>
                      <a:pt x="407" y="1535"/>
                    </a:lnTo>
                    <a:lnTo>
                      <a:pt x="400" y="1537"/>
                    </a:lnTo>
                    <a:lnTo>
                      <a:pt x="393" y="1535"/>
                    </a:lnTo>
                    <a:lnTo>
                      <a:pt x="376" y="1528"/>
                    </a:lnTo>
                    <a:lnTo>
                      <a:pt x="360" y="1518"/>
                    </a:lnTo>
                    <a:lnTo>
                      <a:pt x="348" y="1509"/>
                    </a:lnTo>
                    <a:lnTo>
                      <a:pt x="334" y="1497"/>
                    </a:lnTo>
                    <a:lnTo>
                      <a:pt x="334" y="1490"/>
                    </a:lnTo>
                    <a:lnTo>
                      <a:pt x="329" y="1483"/>
                    </a:lnTo>
                    <a:lnTo>
                      <a:pt x="329" y="1469"/>
                    </a:lnTo>
                    <a:lnTo>
                      <a:pt x="329" y="1462"/>
                    </a:lnTo>
                    <a:lnTo>
                      <a:pt x="329" y="1454"/>
                    </a:lnTo>
                    <a:lnTo>
                      <a:pt x="324" y="1447"/>
                    </a:lnTo>
                    <a:lnTo>
                      <a:pt x="317" y="1438"/>
                    </a:lnTo>
                    <a:lnTo>
                      <a:pt x="305" y="1424"/>
                    </a:lnTo>
                    <a:lnTo>
                      <a:pt x="298" y="1414"/>
                    </a:lnTo>
                    <a:lnTo>
                      <a:pt x="296" y="1409"/>
                    </a:lnTo>
                    <a:lnTo>
                      <a:pt x="293" y="1405"/>
                    </a:lnTo>
                    <a:lnTo>
                      <a:pt x="296" y="1398"/>
                    </a:lnTo>
                    <a:lnTo>
                      <a:pt x="298" y="1391"/>
                    </a:lnTo>
                    <a:lnTo>
                      <a:pt x="303" y="1386"/>
                    </a:lnTo>
                    <a:lnTo>
                      <a:pt x="308" y="1381"/>
                    </a:lnTo>
                    <a:lnTo>
                      <a:pt x="312" y="1379"/>
                    </a:lnTo>
                    <a:lnTo>
                      <a:pt x="319" y="1376"/>
                    </a:lnTo>
                    <a:lnTo>
                      <a:pt x="327" y="1379"/>
                    </a:lnTo>
                    <a:lnTo>
                      <a:pt x="331" y="1381"/>
                    </a:lnTo>
                    <a:lnTo>
                      <a:pt x="334" y="1386"/>
                    </a:lnTo>
                    <a:lnTo>
                      <a:pt x="338" y="1391"/>
                    </a:lnTo>
                    <a:lnTo>
                      <a:pt x="343" y="1402"/>
                    </a:lnTo>
                    <a:lnTo>
                      <a:pt x="345" y="1412"/>
                    </a:lnTo>
                    <a:lnTo>
                      <a:pt x="350" y="1426"/>
                    </a:lnTo>
                    <a:lnTo>
                      <a:pt x="355" y="1431"/>
                    </a:lnTo>
                    <a:lnTo>
                      <a:pt x="357" y="1438"/>
                    </a:lnTo>
                    <a:lnTo>
                      <a:pt x="364" y="1443"/>
                    </a:lnTo>
                    <a:lnTo>
                      <a:pt x="372" y="1445"/>
                    </a:lnTo>
                    <a:lnTo>
                      <a:pt x="386" y="1447"/>
                    </a:lnTo>
                    <a:lnTo>
                      <a:pt x="400" y="1450"/>
                    </a:lnTo>
                    <a:lnTo>
                      <a:pt x="417" y="1447"/>
                    </a:lnTo>
                    <a:lnTo>
                      <a:pt x="428" y="1450"/>
                    </a:lnTo>
                    <a:lnTo>
                      <a:pt x="443" y="1454"/>
                    </a:lnTo>
                    <a:lnTo>
                      <a:pt x="454" y="1464"/>
                    </a:lnTo>
                    <a:lnTo>
                      <a:pt x="469" y="1478"/>
                    </a:lnTo>
                    <a:lnTo>
                      <a:pt x="478" y="1485"/>
                    </a:lnTo>
                    <a:lnTo>
                      <a:pt x="490" y="1490"/>
                    </a:lnTo>
                    <a:lnTo>
                      <a:pt x="509" y="1492"/>
                    </a:lnTo>
                    <a:lnTo>
                      <a:pt x="528" y="1497"/>
                    </a:lnTo>
                    <a:lnTo>
                      <a:pt x="540" y="1497"/>
                    </a:lnTo>
                    <a:lnTo>
                      <a:pt x="554" y="1497"/>
                    </a:lnTo>
                    <a:lnTo>
                      <a:pt x="568" y="1495"/>
                    </a:lnTo>
                    <a:lnTo>
                      <a:pt x="580" y="1490"/>
                    </a:lnTo>
                    <a:lnTo>
                      <a:pt x="594" y="1485"/>
                    </a:lnTo>
                    <a:lnTo>
                      <a:pt x="608" y="1481"/>
                    </a:lnTo>
                    <a:lnTo>
                      <a:pt x="615" y="1478"/>
                    </a:lnTo>
                    <a:lnTo>
                      <a:pt x="623" y="1481"/>
                    </a:lnTo>
                    <a:lnTo>
                      <a:pt x="627" y="1483"/>
                    </a:lnTo>
                    <a:lnTo>
                      <a:pt x="634" y="1488"/>
                    </a:lnTo>
                    <a:lnTo>
                      <a:pt x="639" y="1492"/>
                    </a:lnTo>
                    <a:lnTo>
                      <a:pt x="644" y="1497"/>
                    </a:lnTo>
                    <a:lnTo>
                      <a:pt x="646" y="1509"/>
                    </a:lnTo>
                    <a:lnTo>
                      <a:pt x="649" y="1521"/>
                    </a:lnTo>
                    <a:lnTo>
                      <a:pt x="653" y="1533"/>
                    </a:lnTo>
                    <a:lnTo>
                      <a:pt x="660" y="1540"/>
                    </a:lnTo>
                    <a:lnTo>
                      <a:pt x="670" y="1545"/>
                    </a:lnTo>
                    <a:lnTo>
                      <a:pt x="677" y="1547"/>
                    </a:lnTo>
                    <a:lnTo>
                      <a:pt x="684" y="1554"/>
                    </a:lnTo>
                    <a:lnTo>
                      <a:pt x="689" y="1559"/>
                    </a:lnTo>
                    <a:lnTo>
                      <a:pt x="689" y="1563"/>
                    </a:lnTo>
                    <a:lnTo>
                      <a:pt x="689" y="1566"/>
                    </a:lnTo>
                    <a:lnTo>
                      <a:pt x="687" y="1566"/>
                    </a:lnTo>
                    <a:lnTo>
                      <a:pt x="679" y="1573"/>
                    </a:lnTo>
                    <a:lnTo>
                      <a:pt x="677" y="1578"/>
                    </a:lnTo>
                    <a:lnTo>
                      <a:pt x="675" y="1582"/>
                    </a:lnTo>
                    <a:lnTo>
                      <a:pt x="677" y="1590"/>
                    </a:lnTo>
                    <a:lnTo>
                      <a:pt x="682" y="1599"/>
                    </a:lnTo>
                    <a:lnTo>
                      <a:pt x="691" y="1604"/>
                    </a:lnTo>
                    <a:lnTo>
                      <a:pt x="698" y="1604"/>
                    </a:lnTo>
                    <a:lnTo>
                      <a:pt x="708" y="1604"/>
                    </a:lnTo>
                    <a:lnTo>
                      <a:pt x="713" y="1599"/>
                    </a:lnTo>
                    <a:lnTo>
                      <a:pt x="720" y="1585"/>
                    </a:lnTo>
                    <a:lnTo>
                      <a:pt x="722" y="1580"/>
                    </a:lnTo>
                    <a:lnTo>
                      <a:pt x="729" y="1575"/>
                    </a:lnTo>
                    <a:lnTo>
                      <a:pt x="734" y="1578"/>
                    </a:lnTo>
                    <a:lnTo>
                      <a:pt x="736" y="1582"/>
                    </a:lnTo>
                    <a:lnTo>
                      <a:pt x="739" y="1592"/>
                    </a:lnTo>
                    <a:lnTo>
                      <a:pt x="739" y="1606"/>
                    </a:lnTo>
                    <a:lnTo>
                      <a:pt x="734" y="1627"/>
                    </a:lnTo>
                    <a:lnTo>
                      <a:pt x="734" y="1642"/>
                    </a:lnTo>
                    <a:lnTo>
                      <a:pt x="739" y="1656"/>
                    </a:lnTo>
                    <a:lnTo>
                      <a:pt x="741" y="1668"/>
                    </a:lnTo>
                    <a:lnTo>
                      <a:pt x="748" y="1680"/>
                    </a:lnTo>
                    <a:lnTo>
                      <a:pt x="755" y="1694"/>
                    </a:lnTo>
                    <a:lnTo>
                      <a:pt x="762" y="1706"/>
                    </a:lnTo>
                    <a:lnTo>
                      <a:pt x="765" y="1732"/>
                    </a:lnTo>
                    <a:lnTo>
                      <a:pt x="769" y="1753"/>
                    </a:lnTo>
                    <a:lnTo>
                      <a:pt x="774" y="1774"/>
                    </a:lnTo>
                    <a:lnTo>
                      <a:pt x="781" y="1803"/>
                    </a:lnTo>
                    <a:lnTo>
                      <a:pt x="786" y="1831"/>
                    </a:lnTo>
                    <a:lnTo>
                      <a:pt x="788" y="1838"/>
                    </a:lnTo>
                    <a:lnTo>
                      <a:pt x="793" y="1848"/>
                    </a:lnTo>
                    <a:lnTo>
                      <a:pt x="798" y="1857"/>
                    </a:lnTo>
                    <a:lnTo>
                      <a:pt x="805" y="1862"/>
                    </a:lnTo>
                    <a:lnTo>
                      <a:pt x="812" y="1867"/>
                    </a:lnTo>
                    <a:lnTo>
                      <a:pt x="822" y="1869"/>
                    </a:lnTo>
                    <a:lnTo>
                      <a:pt x="829" y="1869"/>
                    </a:lnTo>
                    <a:lnTo>
                      <a:pt x="838" y="1864"/>
                    </a:lnTo>
                    <a:lnTo>
                      <a:pt x="848" y="1860"/>
                    </a:lnTo>
                    <a:lnTo>
                      <a:pt x="852" y="1852"/>
                    </a:lnTo>
                    <a:lnTo>
                      <a:pt x="857" y="1843"/>
                    </a:lnTo>
                    <a:lnTo>
                      <a:pt x="859" y="1834"/>
                    </a:lnTo>
                    <a:lnTo>
                      <a:pt x="862" y="1812"/>
                    </a:lnTo>
                    <a:lnTo>
                      <a:pt x="867" y="1805"/>
                    </a:lnTo>
                    <a:lnTo>
                      <a:pt x="871" y="1796"/>
                    </a:lnTo>
                    <a:lnTo>
                      <a:pt x="871" y="1789"/>
                    </a:lnTo>
                    <a:lnTo>
                      <a:pt x="871" y="1781"/>
                    </a:lnTo>
                    <a:lnTo>
                      <a:pt x="867" y="1767"/>
                    </a:lnTo>
                    <a:lnTo>
                      <a:pt x="864" y="1748"/>
                    </a:lnTo>
                    <a:lnTo>
                      <a:pt x="867" y="1741"/>
                    </a:lnTo>
                    <a:lnTo>
                      <a:pt x="869" y="1732"/>
                    </a:lnTo>
                    <a:lnTo>
                      <a:pt x="874" y="1725"/>
                    </a:lnTo>
                    <a:lnTo>
                      <a:pt x="881" y="1722"/>
                    </a:lnTo>
                    <a:lnTo>
                      <a:pt x="885" y="1715"/>
                    </a:lnTo>
                    <a:lnTo>
                      <a:pt x="890" y="1708"/>
                    </a:lnTo>
                    <a:lnTo>
                      <a:pt x="897" y="1701"/>
                    </a:lnTo>
                    <a:lnTo>
                      <a:pt x="902" y="1696"/>
                    </a:lnTo>
                    <a:lnTo>
                      <a:pt x="919" y="1684"/>
                    </a:lnTo>
                    <a:lnTo>
                      <a:pt x="938" y="1677"/>
                    </a:lnTo>
                    <a:lnTo>
                      <a:pt x="952" y="1665"/>
                    </a:lnTo>
                    <a:lnTo>
                      <a:pt x="964" y="1653"/>
                    </a:lnTo>
                    <a:lnTo>
                      <a:pt x="971" y="1646"/>
                    </a:lnTo>
                    <a:lnTo>
                      <a:pt x="975" y="1637"/>
                    </a:lnTo>
                    <a:lnTo>
                      <a:pt x="983" y="1630"/>
                    </a:lnTo>
                    <a:lnTo>
                      <a:pt x="987" y="1623"/>
                    </a:lnTo>
                    <a:lnTo>
                      <a:pt x="997" y="1611"/>
                    </a:lnTo>
                    <a:lnTo>
                      <a:pt x="1004" y="1604"/>
                    </a:lnTo>
                    <a:lnTo>
                      <a:pt x="1009" y="1597"/>
                    </a:lnTo>
                    <a:lnTo>
                      <a:pt x="1016" y="1597"/>
                    </a:lnTo>
                    <a:lnTo>
                      <a:pt x="1025" y="1594"/>
                    </a:lnTo>
                    <a:lnTo>
                      <a:pt x="1032" y="1594"/>
                    </a:lnTo>
                    <a:lnTo>
                      <a:pt x="1037" y="1590"/>
                    </a:lnTo>
                    <a:lnTo>
                      <a:pt x="1044" y="1587"/>
                    </a:lnTo>
                    <a:lnTo>
                      <a:pt x="1049" y="1578"/>
                    </a:lnTo>
                    <a:lnTo>
                      <a:pt x="1054" y="1571"/>
                    </a:lnTo>
                    <a:lnTo>
                      <a:pt x="1058" y="1566"/>
                    </a:lnTo>
                    <a:lnTo>
                      <a:pt x="1063" y="1566"/>
                    </a:lnTo>
                    <a:lnTo>
                      <a:pt x="1068" y="1568"/>
                    </a:lnTo>
                    <a:lnTo>
                      <a:pt x="1077" y="1575"/>
                    </a:lnTo>
                    <a:lnTo>
                      <a:pt x="1080" y="1585"/>
                    </a:lnTo>
                    <a:lnTo>
                      <a:pt x="1084" y="1592"/>
                    </a:lnTo>
                    <a:lnTo>
                      <a:pt x="1089" y="1604"/>
                    </a:lnTo>
                    <a:lnTo>
                      <a:pt x="1094" y="1611"/>
                    </a:lnTo>
                    <a:lnTo>
                      <a:pt x="1099" y="1613"/>
                    </a:lnTo>
                    <a:lnTo>
                      <a:pt x="1101" y="1616"/>
                    </a:lnTo>
                    <a:lnTo>
                      <a:pt x="1108" y="1620"/>
                    </a:lnTo>
                    <a:lnTo>
                      <a:pt x="1113" y="1625"/>
                    </a:lnTo>
                    <a:lnTo>
                      <a:pt x="1115" y="1630"/>
                    </a:lnTo>
                    <a:lnTo>
                      <a:pt x="1118" y="1639"/>
                    </a:lnTo>
                    <a:lnTo>
                      <a:pt x="1122" y="1651"/>
                    </a:lnTo>
                    <a:lnTo>
                      <a:pt x="1127" y="1658"/>
                    </a:lnTo>
                    <a:lnTo>
                      <a:pt x="1129" y="1665"/>
                    </a:lnTo>
                    <a:lnTo>
                      <a:pt x="1129" y="1672"/>
                    </a:lnTo>
                    <a:lnTo>
                      <a:pt x="1127" y="1684"/>
                    </a:lnTo>
                    <a:lnTo>
                      <a:pt x="1125" y="1691"/>
                    </a:lnTo>
                    <a:lnTo>
                      <a:pt x="1122" y="1699"/>
                    </a:lnTo>
                    <a:lnTo>
                      <a:pt x="1122" y="1706"/>
                    </a:lnTo>
                    <a:lnTo>
                      <a:pt x="1125" y="1708"/>
                    </a:lnTo>
                    <a:lnTo>
                      <a:pt x="1127" y="1713"/>
                    </a:lnTo>
                    <a:lnTo>
                      <a:pt x="1132" y="1713"/>
                    </a:lnTo>
                    <a:lnTo>
                      <a:pt x="1139" y="1710"/>
                    </a:lnTo>
                    <a:lnTo>
                      <a:pt x="1148" y="1706"/>
                    </a:lnTo>
                    <a:lnTo>
                      <a:pt x="1160" y="1696"/>
                    </a:lnTo>
                    <a:lnTo>
                      <a:pt x="1167" y="1694"/>
                    </a:lnTo>
                    <a:lnTo>
                      <a:pt x="1170" y="1694"/>
                    </a:lnTo>
                    <a:lnTo>
                      <a:pt x="1174" y="1696"/>
                    </a:lnTo>
                    <a:lnTo>
                      <a:pt x="1179" y="1701"/>
                    </a:lnTo>
                    <a:lnTo>
                      <a:pt x="1184" y="1708"/>
                    </a:lnTo>
                    <a:lnTo>
                      <a:pt x="1191" y="1722"/>
                    </a:lnTo>
                    <a:lnTo>
                      <a:pt x="1193" y="1741"/>
                    </a:lnTo>
                    <a:lnTo>
                      <a:pt x="1196" y="1755"/>
                    </a:lnTo>
                    <a:lnTo>
                      <a:pt x="1203" y="1786"/>
                    </a:lnTo>
                    <a:lnTo>
                      <a:pt x="1208" y="1798"/>
                    </a:lnTo>
                    <a:lnTo>
                      <a:pt x="1210" y="1812"/>
                    </a:lnTo>
                    <a:lnTo>
                      <a:pt x="1210" y="1834"/>
                    </a:lnTo>
                    <a:lnTo>
                      <a:pt x="1208" y="1850"/>
                    </a:lnTo>
                    <a:lnTo>
                      <a:pt x="1208" y="1867"/>
                    </a:lnTo>
                    <a:lnTo>
                      <a:pt x="1210" y="1876"/>
                    </a:lnTo>
                    <a:lnTo>
                      <a:pt x="1212" y="1886"/>
                    </a:lnTo>
                    <a:lnTo>
                      <a:pt x="1219" y="1895"/>
                    </a:lnTo>
                    <a:lnTo>
                      <a:pt x="1227" y="1905"/>
                    </a:lnTo>
                    <a:lnTo>
                      <a:pt x="1231" y="1916"/>
                    </a:lnTo>
                    <a:lnTo>
                      <a:pt x="1234" y="1928"/>
                    </a:lnTo>
                    <a:lnTo>
                      <a:pt x="1236" y="1952"/>
                    </a:lnTo>
                    <a:lnTo>
                      <a:pt x="1238" y="1978"/>
                    </a:lnTo>
                    <a:lnTo>
                      <a:pt x="1241" y="1992"/>
                    </a:lnTo>
                    <a:lnTo>
                      <a:pt x="1248" y="2002"/>
                    </a:lnTo>
                    <a:lnTo>
                      <a:pt x="1257" y="2014"/>
                    </a:lnTo>
                    <a:lnTo>
                      <a:pt x="1269" y="2021"/>
                    </a:lnTo>
                    <a:lnTo>
                      <a:pt x="1276" y="2025"/>
                    </a:lnTo>
                    <a:lnTo>
                      <a:pt x="1283" y="2028"/>
                    </a:lnTo>
                    <a:lnTo>
                      <a:pt x="1290" y="2030"/>
                    </a:lnTo>
                    <a:lnTo>
                      <a:pt x="1300" y="2028"/>
                    </a:lnTo>
                    <a:lnTo>
                      <a:pt x="1302" y="2023"/>
                    </a:lnTo>
                    <a:lnTo>
                      <a:pt x="1302" y="2016"/>
                    </a:lnTo>
                    <a:lnTo>
                      <a:pt x="1302" y="2009"/>
                    </a:lnTo>
                    <a:lnTo>
                      <a:pt x="1300" y="2002"/>
                    </a:lnTo>
                    <a:lnTo>
                      <a:pt x="1293" y="1985"/>
                    </a:lnTo>
                    <a:lnTo>
                      <a:pt x="1286" y="1969"/>
                    </a:lnTo>
                    <a:lnTo>
                      <a:pt x="1281" y="1947"/>
                    </a:lnTo>
                    <a:lnTo>
                      <a:pt x="1279" y="1940"/>
                    </a:lnTo>
                    <a:lnTo>
                      <a:pt x="1274" y="1931"/>
                    </a:lnTo>
                    <a:lnTo>
                      <a:pt x="1269" y="1924"/>
                    </a:lnTo>
                    <a:lnTo>
                      <a:pt x="1260" y="1914"/>
                    </a:lnTo>
                    <a:lnTo>
                      <a:pt x="1245" y="1900"/>
                    </a:lnTo>
                    <a:lnTo>
                      <a:pt x="1234" y="1883"/>
                    </a:lnTo>
                    <a:lnTo>
                      <a:pt x="1227" y="1876"/>
                    </a:lnTo>
                    <a:lnTo>
                      <a:pt x="1222" y="1864"/>
                    </a:lnTo>
                    <a:lnTo>
                      <a:pt x="1219" y="1852"/>
                    </a:lnTo>
                    <a:lnTo>
                      <a:pt x="1222" y="1836"/>
                    </a:lnTo>
                    <a:lnTo>
                      <a:pt x="1224" y="1807"/>
                    </a:lnTo>
                    <a:lnTo>
                      <a:pt x="1229" y="1793"/>
                    </a:lnTo>
                    <a:lnTo>
                      <a:pt x="1231" y="1789"/>
                    </a:lnTo>
                    <a:lnTo>
                      <a:pt x="1236" y="1784"/>
                    </a:lnTo>
                    <a:lnTo>
                      <a:pt x="1241" y="1784"/>
                    </a:lnTo>
                    <a:lnTo>
                      <a:pt x="1248" y="1789"/>
                    </a:lnTo>
                    <a:lnTo>
                      <a:pt x="1262" y="1796"/>
                    </a:lnTo>
                    <a:lnTo>
                      <a:pt x="1272" y="1800"/>
                    </a:lnTo>
                    <a:lnTo>
                      <a:pt x="1281" y="1807"/>
                    </a:lnTo>
                    <a:lnTo>
                      <a:pt x="1288" y="1815"/>
                    </a:lnTo>
                    <a:lnTo>
                      <a:pt x="1295" y="1824"/>
                    </a:lnTo>
                    <a:lnTo>
                      <a:pt x="1305" y="1850"/>
                    </a:lnTo>
                    <a:lnTo>
                      <a:pt x="1314" y="1862"/>
                    </a:lnTo>
                    <a:lnTo>
                      <a:pt x="1324" y="1871"/>
                    </a:lnTo>
                    <a:lnTo>
                      <a:pt x="1328" y="1876"/>
                    </a:lnTo>
                    <a:lnTo>
                      <a:pt x="1335" y="1874"/>
                    </a:lnTo>
                    <a:lnTo>
                      <a:pt x="1343" y="1869"/>
                    </a:lnTo>
                    <a:lnTo>
                      <a:pt x="1347" y="1860"/>
                    </a:lnTo>
                    <a:lnTo>
                      <a:pt x="1354" y="1850"/>
                    </a:lnTo>
                    <a:lnTo>
                      <a:pt x="1364" y="1841"/>
                    </a:lnTo>
                    <a:lnTo>
                      <a:pt x="1383" y="1822"/>
                    </a:lnTo>
                    <a:lnTo>
                      <a:pt x="1392" y="1812"/>
                    </a:lnTo>
                    <a:lnTo>
                      <a:pt x="1399" y="1800"/>
                    </a:lnTo>
                    <a:lnTo>
                      <a:pt x="1402" y="1791"/>
                    </a:lnTo>
                    <a:lnTo>
                      <a:pt x="1404" y="1779"/>
                    </a:lnTo>
                    <a:lnTo>
                      <a:pt x="1402" y="1755"/>
                    </a:lnTo>
                    <a:lnTo>
                      <a:pt x="1397" y="1734"/>
                    </a:lnTo>
                    <a:lnTo>
                      <a:pt x="1388" y="1713"/>
                    </a:lnTo>
                    <a:lnTo>
                      <a:pt x="1376" y="1696"/>
                    </a:lnTo>
                    <a:lnTo>
                      <a:pt x="1362" y="1680"/>
                    </a:lnTo>
                    <a:lnTo>
                      <a:pt x="1350" y="1661"/>
                    </a:lnTo>
                    <a:lnTo>
                      <a:pt x="1347" y="1653"/>
                    </a:lnTo>
                    <a:lnTo>
                      <a:pt x="1347" y="1644"/>
                    </a:lnTo>
                    <a:lnTo>
                      <a:pt x="1347" y="1630"/>
                    </a:lnTo>
                    <a:lnTo>
                      <a:pt x="1350" y="1616"/>
                    </a:lnTo>
                    <a:lnTo>
                      <a:pt x="1357" y="1604"/>
                    </a:lnTo>
                    <a:lnTo>
                      <a:pt x="1366" y="1594"/>
                    </a:lnTo>
                    <a:lnTo>
                      <a:pt x="1376" y="1587"/>
                    </a:lnTo>
                    <a:lnTo>
                      <a:pt x="1385" y="1587"/>
                    </a:lnTo>
                    <a:lnTo>
                      <a:pt x="1392" y="1587"/>
                    </a:lnTo>
                    <a:lnTo>
                      <a:pt x="1399" y="1587"/>
                    </a:lnTo>
                    <a:lnTo>
                      <a:pt x="1407" y="1592"/>
                    </a:lnTo>
                    <a:lnTo>
                      <a:pt x="1409" y="1599"/>
                    </a:lnTo>
                    <a:lnTo>
                      <a:pt x="1416" y="1604"/>
                    </a:lnTo>
                    <a:lnTo>
                      <a:pt x="1421" y="1604"/>
                    </a:lnTo>
                    <a:lnTo>
                      <a:pt x="1425" y="1601"/>
                    </a:lnTo>
                    <a:lnTo>
                      <a:pt x="1428" y="1594"/>
                    </a:lnTo>
                    <a:lnTo>
                      <a:pt x="1437" y="1585"/>
                    </a:lnTo>
                    <a:lnTo>
                      <a:pt x="1447" y="1578"/>
                    </a:lnTo>
                    <a:lnTo>
                      <a:pt x="1454" y="1573"/>
                    </a:lnTo>
                    <a:lnTo>
                      <a:pt x="1468" y="1568"/>
                    </a:lnTo>
                    <a:lnTo>
                      <a:pt x="1497" y="1563"/>
                    </a:lnTo>
                    <a:lnTo>
                      <a:pt x="1511" y="1559"/>
                    </a:lnTo>
                    <a:lnTo>
                      <a:pt x="1523" y="1554"/>
                    </a:lnTo>
                    <a:lnTo>
                      <a:pt x="1532" y="1547"/>
                    </a:lnTo>
                    <a:lnTo>
                      <a:pt x="1542" y="1542"/>
                    </a:lnTo>
                    <a:lnTo>
                      <a:pt x="1546" y="1535"/>
                    </a:lnTo>
                    <a:lnTo>
                      <a:pt x="1551" y="1526"/>
                    </a:lnTo>
                    <a:lnTo>
                      <a:pt x="1560" y="1511"/>
                    </a:lnTo>
                    <a:lnTo>
                      <a:pt x="1563" y="1492"/>
                    </a:lnTo>
                    <a:lnTo>
                      <a:pt x="1570" y="1476"/>
                    </a:lnTo>
                    <a:lnTo>
                      <a:pt x="1575" y="1466"/>
                    </a:lnTo>
                    <a:lnTo>
                      <a:pt x="1579" y="1459"/>
                    </a:lnTo>
                    <a:lnTo>
                      <a:pt x="1591" y="1447"/>
                    </a:lnTo>
                    <a:lnTo>
                      <a:pt x="1603" y="1431"/>
                    </a:lnTo>
                    <a:lnTo>
                      <a:pt x="1608" y="1426"/>
                    </a:lnTo>
                    <a:lnTo>
                      <a:pt x="1613" y="1417"/>
                    </a:lnTo>
                    <a:lnTo>
                      <a:pt x="1615" y="1407"/>
                    </a:lnTo>
                    <a:lnTo>
                      <a:pt x="1613" y="1402"/>
                    </a:lnTo>
                    <a:lnTo>
                      <a:pt x="1610" y="1395"/>
                    </a:lnTo>
                    <a:lnTo>
                      <a:pt x="1608" y="1388"/>
                    </a:lnTo>
                    <a:lnTo>
                      <a:pt x="1603" y="1383"/>
                    </a:lnTo>
                    <a:lnTo>
                      <a:pt x="1603" y="1376"/>
                    </a:lnTo>
                    <a:lnTo>
                      <a:pt x="1608" y="1362"/>
                    </a:lnTo>
                    <a:lnTo>
                      <a:pt x="1608" y="1348"/>
                    </a:lnTo>
                    <a:lnTo>
                      <a:pt x="1605" y="1338"/>
                    </a:lnTo>
                    <a:lnTo>
                      <a:pt x="1598" y="1327"/>
                    </a:lnTo>
                    <a:lnTo>
                      <a:pt x="1591" y="1317"/>
                    </a:lnTo>
                    <a:lnTo>
                      <a:pt x="1589" y="1312"/>
                    </a:lnTo>
                    <a:lnTo>
                      <a:pt x="1587" y="1305"/>
                    </a:lnTo>
                    <a:lnTo>
                      <a:pt x="1587" y="1298"/>
                    </a:lnTo>
                    <a:lnTo>
                      <a:pt x="1589" y="1296"/>
                    </a:lnTo>
                    <a:lnTo>
                      <a:pt x="1589" y="1289"/>
                    </a:lnTo>
                    <a:lnTo>
                      <a:pt x="1589" y="1282"/>
                    </a:lnTo>
                    <a:lnTo>
                      <a:pt x="1587" y="1265"/>
                    </a:lnTo>
                    <a:lnTo>
                      <a:pt x="1584" y="1255"/>
                    </a:lnTo>
                    <a:lnTo>
                      <a:pt x="1587" y="1246"/>
                    </a:lnTo>
                    <a:lnTo>
                      <a:pt x="1587" y="1241"/>
                    </a:lnTo>
                    <a:lnTo>
                      <a:pt x="1591" y="1237"/>
                    </a:lnTo>
                    <a:lnTo>
                      <a:pt x="1605" y="1232"/>
                    </a:lnTo>
                    <a:lnTo>
                      <a:pt x="1615" y="1227"/>
                    </a:lnTo>
                    <a:lnTo>
                      <a:pt x="1620" y="1225"/>
                    </a:lnTo>
                    <a:lnTo>
                      <a:pt x="1622" y="1220"/>
                    </a:lnTo>
                    <a:lnTo>
                      <a:pt x="1622" y="1213"/>
                    </a:lnTo>
                    <a:lnTo>
                      <a:pt x="1617" y="1206"/>
                    </a:lnTo>
                    <a:lnTo>
                      <a:pt x="1613" y="1206"/>
                    </a:lnTo>
                    <a:lnTo>
                      <a:pt x="1608" y="1201"/>
                    </a:lnTo>
                    <a:lnTo>
                      <a:pt x="1594" y="1199"/>
                    </a:lnTo>
                    <a:lnTo>
                      <a:pt x="1577" y="1199"/>
                    </a:lnTo>
                    <a:lnTo>
                      <a:pt x="1570" y="1196"/>
                    </a:lnTo>
                    <a:lnTo>
                      <a:pt x="1563" y="1192"/>
                    </a:lnTo>
                    <a:lnTo>
                      <a:pt x="1558" y="1187"/>
                    </a:lnTo>
                    <a:lnTo>
                      <a:pt x="1556" y="1182"/>
                    </a:lnTo>
                    <a:lnTo>
                      <a:pt x="1553" y="1173"/>
                    </a:lnTo>
                    <a:lnTo>
                      <a:pt x="1553" y="1165"/>
                    </a:lnTo>
                    <a:lnTo>
                      <a:pt x="1558" y="1161"/>
                    </a:lnTo>
                    <a:lnTo>
                      <a:pt x="1563" y="1156"/>
                    </a:lnTo>
                    <a:lnTo>
                      <a:pt x="1575" y="1149"/>
                    </a:lnTo>
                    <a:lnTo>
                      <a:pt x="1587" y="1144"/>
                    </a:lnTo>
                    <a:lnTo>
                      <a:pt x="1596" y="1135"/>
                    </a:lnTo>
                    <a:lnTo>
                      <a:pt x="1603" y="1130"/>
                    </a:lnTo>
                    <a:lnTo>
                      <a:pt x="1608" y="1128"/>
                    </a:lnTo>
                    <a:lnTo>
                      <a:pt x="1613" y="1128"/>
                    </a:lnTo>
                    <a:lnTo>
                      <a:pt x="1620" y="1130"/>
                    </a:lnTo>
                    <a:lnTo>
                      <a:pt x="1624" y="1132"/>
                    </a:lnTo>
                    <a:lnTo>
                      <a:pt x="1629" y="1137"/>
                    </a:lnTo>
                    <a:lnTo>
                      <a:pt x="1629" y="1139"/>
                    </a:lnTo>
                    <a:lnTo>
                      <a:pt x="1629" y="1142"/>
                    </a:lnTo>
                    <a:lnTo>
                      <a:pt x="1624" y="1149"/>
                    </a:lnTo>
                    <a:lnTo>
                      <a:pt x="1622" y="1156"/>
                    </a:lnTo>
                    <a:lnTo>
                      <a:pt x="1624" y="1161"/>
                    </a:lnTo>
                    <a:lnTo>
                      <a:pt x="1629" y="1163"/>
                    </a:lnTo>
                    <a:lnTo>
                      <a:pt x="1634" y="1161"/>
                    </a:lnTo>
                    <a:lnTo>
                      <a:pt x="1650" y="1158"/>
                    </a:lnTo>
                    <a:lnTo>
                      <a:pt x="1655" y="1158"/>
                    </a:lnTo>
                    <a:lnTo>
                      <a:pt x="1662" y="1161"/>
                    </a:lnTo>
                    <a:lnTo>
                      <a:pt x="1667" y="1161"/>
                    </a:lnTo>
                    <a:lnTo>
                      <a:pt x="1672" y="1163"/>
                    </a:lnTo>
                    <a:lnTo>
                      <a:pt x="1679" y="1180"/>
                    </a:lnTo>
                    <a:lnTo>
                      <a:pt x="1684" y="1184"/>
                    </a:lnTo>
                    <a:lnTo>
                      <a:pt x="1691" y="1192"/>
                    </a:lnTo>
                    <a:lnTo>
                      <a:pt x="1703" y="1206"/>
                    </a:lnTo>
                    <a:lnTo>
                      <a:pt x="1707" y="1213"/>
                    </a:lnTo>
                    <a:lnTo>
                      <a:pt x="1712" y="1222"/>
                    </a:lnTo>
                    <a:lnTo>
                      <a:pt x="1714" y="1244"/>
                    </a:lnTo>
                    <a:lnTo>
                      <a:pt x="1714" y="1260"/>
                    </a:lnTo>
                    <a:lnTo>
                      <a:pt x="1714" y="1267"/>
                    </a:lnTo>
                    <a:lnTo>
                      <a:pt x="1719" y="1272"/>
                    </a:lnTo>
                    <a:lnTo>
                      <a:pt x="1724" y="1277"/>
                    </a:lnTo>
                    <a:lnTo>
                      <a:pt x="1731" y="1277"/>
                    </a:lnTo>
                    <a:lnTo>
                      <a:pt x="1738" y="1274"/>
                    </a:lnTo>
                    <a:lnTo>
                      <a:pt x="1743" y="1272"/>
                    </a:lnTo>
                    <a:lnTo>
                      <a:pt x="1750" y="1260"/>
                    </a:lnTo>
                    <a:lnTo>
                      <a:pt x="1752" y="1251"/>
                    </a:lnTo>
                    <a:lnTo>
                      <a:pt x="1750" y="1237"/>
                    </a:lnTo>
                    <a:lnTo>
                      <a:pt x="1745" y="1227"/>
                    </a:lnTo>
                    <a:lnTo>
                      <a:pt x="1736" y="1206"/>
                    </a:lnTo>
                    <a:lnTo>
                      <a:pt x="1733" y="1194"/>
                    </a:lnTo>
                    <a:lnTo>
                      <a:pt x="1733" y="1182"/>
                    </a:lnTo>
                    <a:lnTo>
                      <a:pt x="1738" y="1168"/>
                    </a:lnTo>
                    <a:lnTo>
                      <a:pt x="1745" y="1158"/>
                    </a:lnTo>
                    <a:lnTo>
                      <a:pt x="1750" y="1144"/>
                    </a:lnTo>
                    <a:lnTo>
                      <a:pt x="1755" y="1130"/>
                    </a:lnTo>
                    <a:lnTo>
                      <a:pt x="1757" y="1113"/>
                    </a:lnTo>
                    <a:lnTo>
                      <a:pt x="1759" y="1104"/>
                    </a:lnTo>
                    <a:lnTo>
                      <a:pt x="1762" y="1097"/>
                    </a:lnTo>
                    <a:lnTo>
                      <a:pt x="1769" y="1085"/>
                    </a:lnTo>
                    <a:lnTo>
                      <a:pt x="1778" y="1071"/>
                    </a:lnTo>
                    <a:lnTo>
                      <a:pt x="1783" y="1066"/>
                    </a:lnTo>
                    <a:lnTo>
                      <a:pt x="1788" y="1061"/>
                    </a:lnTo>
                    <a:lnTo>
                      <a:pt x="1790" y="1061"/>
                    </a:lnTo>
                    <a:lnTo>
                      <a:pt x="1797" y="1059"/>
                    </a:lnTo>
                    <a:lnTo>
                      <a:pt x="1809" y="1064"/>
                    </a:lnTo>
                    <a:lnTo>
                      <a:pt x="1823" y="1066"/>
                    </a:lnTo>
                    <a:lnTo>
                      <a:pt x="1835" y="1066"/>
                    </a:lnTo>
                    <a:lnTo>
                      <a:pt x="1849" y="1064"/>
                    </a:lnTo>
                    <a:lnTo>
                      <a:pt x="1859" y="1054"/>
                    </a:lnTo>
                    <a:lnTo>
                      <a:pt x="1864" y="1049"/>
                    </a:lnTo>
                    <a:lnTo>
                      <a:pt x="1866" y="1045"/>
                    </a:lnTo>
                    <a:lnTo>
                      <a:pt x="1875" y="1028"/>
                    </a:lnTo>
                    <a:lnTo>
                      <a:pt x="1887" y="1014"/>
                    </a:lnTo>
                    <a:lnTo>
                      <a:pt x="1902" y="993"/>
                    </a:lnTo>
                    <a:lnTo>
                      <a:pt x="1918" y="974"/>
                    </a:lnTo>
                    <a:lnTo>
                      <a:pt x="1930" y="950"/>
                    </a:lnTo>
                    <a:lnTo>
                      <a:pt x="1944" y="926"/>
                    </a:lnTo>
                    <a:lnTo>
                      <a:pt x="1949" y="914"/>
                    </a:lnTo>
                    <a:lnTo>
                      <a:pt x="1954" y="905"/>
                    </a:lnTo>
                    <a:lnTo>
                      <a:pt x="1956" y="893"/>
                    </a:lnTo>
                    <a:lnTo>
                      <a:pt x="1956" y="881"/>
                    </a:lnTo>
                    <a:lnTo>
                      <a:pt x="1956" y="857"/>
                    </a:lnTo>
                    <a:lnTo>
                      <a:pt x="1954" y="831"/>
                    </a:lnTo>
                    <a:lnTo>
                      <a:pt x="1951" y="812"/>
                    </a:lnTo>
                    <a:lnTo>
                      <a:pt x="1949" y="803"/>
                    </a:lnTo>
                    <a:lnTo>
                      <a:pt x="1947" y="798"/>
                    </a:lnTo>
                    <a:lnTo>
                      <a:pt x="1942" y="789"/>
                    </a:lnTo>
                    <a:lnTo>
                      <a:pt x="1935" y="784"/>
                    </a:lnTo>
                    <a:lnTo>
                      <a:pt x="1930" y="782"/>
                    </a:lnTo>
                    <a:lnTo>
                      <a:pt x="1925" y="782"/>
                    </a:lnTo>
                    <a:lnTo>
                      <a:pt x="1911" y="784"/>
                    </a:lnTo>
                    <a:lnTo>
                      <a:pt x="1897" y="784"/>
                    </a:lnTo>
                    <a:lnTo>
                      <a:pt x="1890" y="782"/>
                    </a:lnTo>
                    <a:lnTo>
                      <a:pt x="1885" y="779"/>
                    </a:lnTo>
                    <a:lnTo>
                      <a:pt x="1878" y="772"/>
                    </a:lnTo>
                    <a:lnTo>
                      <a:pt x="1873" y="760"/>
                    </a:lnTo>
                    <a:lnTo>
                      <a:pt x="1871" y="751"/>
                    </a:lnTo>
                    <a:lnTo>
                      <a:pt x="1875" y="741"/>
                    </a:lnTo>
                    <a:lnTo>
                      <a:pt x="1880" y="732"/>
                    </a:lnTo>
                    <a:lnTo>
                      <a:pt x="1885" y="727"/>
                    </a:lnTo>
                    <a:lnTo>
                      <a:pt x="1892" y="722"/>
                    </a:lnTo>
                    <a:lnTo>
                      <a:pt x="1913" y="708"/>
                    </a:lnTo>
                    <a:lnTo>
                      <a:pt x="1930" y="689"/>
                    </a:lnTo>
                    <a:lnTo>
                      <a:pt x="1939" y="682"/>
                    </a:lnTo>
                    <a:lnTo>
                      <a:pt x="1947" y="673"/>
                    </a:lnTo>
                    <a:lnTo>
                      <a:pt x="1947" y="666"/>
                    </a:lnTo>
                    <a:lnTo>
                      <a:pt x="1949" y="654"/>
                    </a:lnTo>
                    <a:lnTo>
                      <a:pt x="1954" y="644"/>
                    </a:lnTo>
                    <a:lnTo>
                      <a:pt x="1958" y="637"/>
                    </a:lnTo>
                    <a:lnTo>
                      <a:pt x="1970" y="625"/>
                    </a:lnTo>
                    <a:lnTo>
                      <a:pt x="1984" y="618"/>
                    </a:lnTo>
                    <a:lnTo>
                      <a:pt x="1999" y="616"/>
                    </a:lnTo>
                    <a:lnTo>
                      <a:pt x="2015" y="616"/>
                    </a:lnTo>
                    <a:lnTo>
                      <a:pt x="2039" y="618"/>
                    </a:lnTo>
                    <a:lnTo>
                      <a:pt x="2065" y="621"/>
                    </a:lnTo>
                    <a:lnTo>
                      <a:pt x="2077" y="621"/>
                    </a:lnTo>
                    <a:lnTo>
                      <a:pt x="2089" y="618"/>
                    </a:lnTo>
                    <a:lnTo>
                      <a:pt x="2103" y="616"/>
                    </a:lnTo>
                    <a:lnTo>
                      <a:pt x="2112" y="609"/>
                    </a:lnTo>
                    <a:lnTo>
                      <a:pt x="2122" y="604"/>
                    </a:lnTo>
                    <a:lnTo>
                      <a:pt x="2131" y="602"/>
                    </a:lnTo>
                    <a:lnTo>
                      <a:pt x="2141" y="599"/>
                    </a:lnTo>
                    <a:lnTo>
                      <a:pt x="2150" y="602"/>
                    </a:lnTo>
                    <a:lnTo>
                      <a:pt x="2155" y="604"/>
                    </a:lnTo>
                    <a:lnTo>
                      <a:pt x="2160" y="606"/>
                    </a:lnTo>
                    <a:lnTo>
                      <a:pt x="2164" y="616"/>
                    </a:lnTo>
                    <a:lnTo>
                      <a:pt x="2174" y="625"/>
                    </a:lnTo>
                    <a:lnTo>
                      <a:pt x="2179" y="632"/>
                    </a:lnTo>
                    <a:lnTo>
                      <a:pt x="2186" y="635"/>
                    </a:lnTo>
                    <a:lnTo>
                      <a:pt x="2193" y="632"/>
                    </a:lnTo>
                    <a:lnTo>
                      <a:pt x="2198" y="628"/>
                    </a:lnTo>
                    <a:lnTo>
                      <a:pt x="2205" y="621"/>
                    </a:lnTo>
                    <a:lnTo>
                      <a:pt x="2209" y="613"/>
                    </a:lnTo>
                    <a:lnTo>
                      <a:pt x="2214" y="602"/>
                    </a:lnTo>
                    <a:lnTo>
                      <a:pt x="2219" y="590"/>
                    </a:lnTo>
                    <a:lnTo>
                      <a:pt x="2224" y="580"/>
                    </a:lnTo>
                    <a:lnTo>
                      <a:pt x="2240" y="564"/>
                    </a:lnTo>
                    <a:lnTo>
                      <a:pt x="2252" y="552"/>
                    </a:lnTo>
                    <a:lnTo>
                      <a:pt x="2264" y="549"/>
                    </a:lnTo>
                    <a:lnTo>
                      <a:pt x="2273" y="547"/>
                    </a:lnTo>
                    <a:lnTo>
                      <a:pt x="2288" y="547"/>
                    </a:lnTo>
                    <a:lnTo>
                      <a:pt x="2295" y="549"/>
                    </a:lnTo>
                    <a:lnTo>
                      <a:pt x="2297" y="552"/>
                    </a:lnTo>
                    <a:lnTo>
                      <a:pt x="2304" y="559"/>
                    </a:lnTo>
                    <a:lnTo>
                      <a:pt x="2311" y="561"/>
                    </a:lnTo>
                    <a:lnTo>
                      <a:pt x="2316" y="564"/>
                    </a:lnTo>
                    <a:lnTo>
                      <a:pt x="2321" y="561"/>
                    </a:lnTo>
                    <a:lnTo>
                      <a:pt x="2325" y="557"/>
                    </a:lnTo>
                    <a:lnTo>
                      <a:pt x="2330" y="545"/>
                    </a:lnTo>
                    <a:lnTo>
                      <a:pt x="2337" y="533"/>
                    </a:lnTo>
                    <a:lnTo>
                      <a:pt x="2347" y="526"/>
                    </a:lnTo>
                    <a:lnTo>
                      <a:pt x="2359" y="519"/>
                    </a:lnTo>
                    <a:lnTo>
                      <a:pt x="2363" y="519"/>
                    </a:lnTo>
                    <a:lnTo>
                      <a:pt x="2370" y="519"/>
                    </a:lnTo>
                    <a:lnTo>
                      <a:pt x="2375" y="523"/>
                    </a:lnTo>
                    <a:lnTo>
                      <a:pt x="2375" y="531"/>
                    </a:lnTo>
                    <a:lnTo>
                      <a:pt x="2375" y="535"/>
                    </a:lnTo>
                    <a:lnTo>
                      <a:pt x="2375" y="542"/>
                    </a:lnTo>
                    <a:lnTo>
                      <a:pt x="2370" y="552"/>
                    </a:lnTo>
                    <a:lnTo>
                      <a:pt x="2363" y="564"/>
                    </a:lnTo>
                    <a:lnTo>
                      <a:pt x="2354" y="576"/>
                    </a:lnTo>
                    <a:lnTo>
                      <a:pt x="2344" y="587"/>
                    </a:lnTo>
                    <a:lnTo>
                      <a:pt x="2335" y="599"/>
                    </a:lnTo>
                    <a:lnTo>
                      <a:pt x="2325" y="613"/>
                    </a:lnTo>
                    <a:lnTo>
                      <a:pt x="2314" y="625"/>
                    </a:lnTo>
                    <a:lnTo>
                      <a:pt x="2307" y="632"/>
                    </a:lnTo>
                    <a:lnTo>
                      <a:pt x="2295" y="637"/>
                    </a:lnTo>
                    <a:lnTo>
                      <a:pt x="2285" y="642"/>
                    </a:lnTo>
                    <a:lnTo>
                      <a:pt x="2276" y="647"/>
                    </a:lnTo>
                    <a:lnTo>
                      <a:pt x="2264" y="658"/>
                    </a:lnTo>
                    <a:lnTo>
                      <a:pt x="2252" y="670"/>
                    </a:lnTo>
                    <a:lnTo>
                      <a:pt x="2243" y="687"/>
                    </a:lnTo>
                    <a:lnTo>
                      <a:pt x="2240" y="703"/>
                    </a:lnTo>
                    <a:lnTo>
                      <a:pt x="2235" y="720"/>
                    </a:lnTo>
                    <a:lnTo>
                      <a:pt x="2233" y="737"/>
                    </a:lnTo>
                    <a:lnTo>
                      <a:pt x="2231" y="772"/>
                    </a:lnTo>
                    <a:lnTo>
                      <a:pt x="2231" y="791"/>
                    </a:lnTo>
                    <a:lnTo>
                      <a:pt x="2233" y="803"/>
                    </a:lnTo>
                    <a:lnTo>
                      <a:pt x="2238" y="817"/>
                    </a:lnTo>
                    <a:lnTo>
                      <a:pt x="2240" y="827"/>
                    </a:lnTo>
                    <a:lnTo>
                      <a:pt x="2250" y="836"/>
                    </a:lnTo>
                    <a:lnTo>
                      <a:pt x="2254" y="839"/>
                    </a:lnTo>
                    <a:lnTo>
                      <a:pt x="2259" y="839"/>
                    </a:lnTo>
                    <a:lnTo>
                      <a:pt x="2264" y="841"/>
                    </a:lnTo>
                    <a:lnTo>
                      <a:pt x="2269" y="839"/>
                    </a:lnTo>
                    <a:lnTo>
                      <a:pt x="2276" y="834"/>
                    </a:lnTo>
                    <a:lnTo>
                      <a:pt x="2283" y="827"/>
                    </a:lnTo>
                    <a:lnTo>
                      <a:pt x="2285" y="820"/>
                    </a:lnTo>
                    <a:lnTo>
                      <a:pt x="2285" y="808"/>
                    </a:lnTo>
                    <a:lnTo>
                      <a:pt x="2288" y="789"/>
                    </a:lnTo>
                    <a:lnTo>
                      <a:pt x="2292" y="779"/>
                    </a:lnTo>
                    <a:lnTo>
                      <a:pt x="2297" y="775"/>
                    </a:lnTo>
                    <a:lnTo>
                      <a:pt x="2307" y="770"/>
                    </a:lnTo>
                    <a:lnTo>
                      <a:pt x="2314" y="767"/>
                    </a:lnTo>
                    <a:lnTo>
                      <a:pt x="2325" y="763"/>
                    </a:lnTo>
                    <a:lnTo>
                      <a:pt x="2330" y="758"/>
                    </a:lnTo>
                    <a:lnTo>
                      <a:pt x="2335" y="753"/>
                    </a:lnTo>
                    <a:lnTo>
                      <a:pt x="2337" y="746"/>
                    </a:lnTo>
                    <a:lnTo>
                      <a:pt x="2342" y="732"/>
                    </a:lnTo>
                    <a:lnTo>
                      <a:pt x="2344" y="725"/>
                    </a:lnTo>
                    <a:lnTo>
                      <a:pt x="2349" y="718"/>
                    </a:lnTo>
                    <a:lnTo>
                      <a:pt x="2359" y="708"/>
                    </a:lnTo>
                    <a:lnTo>
                      <a:pt x="2370" y="696"/>
                    </a:lnTo>
                    <a:lnTo>
                      <a:pt x="2373" y="689"/>
                    </a:lnTo>
                    <a:lnTo>
                      <a:pt x="2373" y="682"/>
                    </a:lnTo>
                    <a:lnTo>
                      <a:pt x="2370" y="673"/>
                    </a:lnTo>
                    <a:lnTo>
                      <a:pt x="2366" y="666"/>
                    </a:lnTo>
                    <a:lnTo>
                      <a:pt x="2361" y="656"/>
                    </a:lnTo>
                    <a:lnTo>
                      <a:pt x="2359" y="647"/>
                    </a:lnTo>
                    <a:lnTo>
                      <a:pt x="2359" y="640"/>
                    </a:lnTo>
                    <a:lnTo>
                      <a:pt x="2363" y="630"/>
                    </a:lnTo>
                    <a:lnTo>
                      <a:pt x="2375" y="618"/>
                    </a:lnTo>
                    <a:lnTo>
                      <a:pt x="2380" y="609"/>
                    </a:lnTo>
                    <a:lnTo>
                      <a:pt x="2389" y="599"/>
                    </a:lnTo>
                    <a:lnTo>
                      <a:pt x="2399" y="597"/>
                    </a:lnTo>
                    <a:lnTo>
                      <a:pt x="2408" y="592"/>
                    </a:lnTo>
                    <a:lnTo>
                      <a:pt x="2420" y="587"/>
                    </a:lnTo>
                    <a:lnTo>
                      <a:pt x="2437" y="583"/>
                    </a:lnTo>
                    <a:lnTo>
                      <a:pt x="2449" y="578"/>
                    </a:lnTo>
                    <a:lnTo>
                      <a:pt x="2465" y="578"/>
                    </a:lnTo>
                    <a:lnTo>
                      <a:pt x="2470" y="580"/>
                    </a:lnTo>
                    <a:lnTo>
                      <a:pt x="2477" y="585"/>
                    </a:lnTo>
                    <a:lnTo>
                      <a:pt x="2484" y="587"/>
                    </a:lnTo>
                    <a:lnTo>
                      <a:pt x="2491" y="590"/>
                    </a:lnTo>
                    <a:lnTo>
                      <a:pt x="2501" y="585"/>
                    </a:lnTo>
                    <a:lnTo>
                      <a:pt x="2510" y="578"/>
                    </a:lnTo>
                    <a:lnTo>
                      <a:pt x="2522" y="561"/>
                    </a:lnTo>
                    <a:lnTo>
                      <a:pt x="2532" y="554"/>
                    </a:lnTo>
                    <a:lnTo>
                      <a:pt x="2536" y="549"/>
                    </a:lnTo>
                    <a:lnTo>
                      <a:pt x="2558" y="538"/>
                    </a:lnTo>
                    <a:lnTo>
                      <a:pt x="2577" y="531"/>
                    </a:lnTo>
                    <a:lnTo>
                      <a:pt x="2598" y="528"/>
                    </a:lnTo>
                    <a:lnTo>
                      <a:pt x="2619" y="526"/>
                    </a:lnTo>
                    <a:lnTo>
                      <a:pt x="2629" y="523"/>
                    </a:lnTo>
                    <a:lnTo>
                      <a:pt x="2638" y="516"/>
                    </a:lnTo>
                    <a:lnTo>
                      <a:pt x="2645" y="507"/>
                    </a:lnTo>
                    <a:lnTo>
                      <a:pt x="2648" y="500"/>
                    </a:lnTo>
                    <a:lnTo>
                      <a:pt x="2650" y="490"/>
                    </a:lnTo>
                    <a:lnTo>
                      <a:pt x="2648" y="481"/>
                    </a:lnTo>
                    <a:lnTo>
                      <a:pt x="2643" y="476"/>
                    </a:lnTo>
                    <a:lnTo>
                      <a:pt x="2633" y="469"/>
                    </a:lnTo>
                    <a:lnTo>
                      <a:pt x="2626" y="462"/>
                    </a:lnTo>
                    <a:lnTo>
                      <a:pt x="2624" y="459"/>
                    </a:lnTo>
                    <a:lnTo>
                      <a:pt x="2624" y="457"/>
                    </a:lnTo>
                    <a:lnTo>
                      <a:pt x="2626" y="455"/>
                    </a:lnTo>
                    <a:lnTo>
                      <a:pt x="2629" y="452"/>
                    </a:lnTo>
                    <a:lnTo>
                      <a:pt x="2636" y="452"/>
                    </a:lnTo>
                    <a:lnTo>
                      <a:pt x="2643" y="455"/>
                    </a:lnTo>
                    <a:lnTo>
                      <a:pt x="2648" y="455"/>
                    </a:lnTo>
                    <a:lnTo>
                      <a:pt x="2655" y="450"/>
                    </a:lnTo>
                    <a:lnTo>
                      <a:pt x="2659" y="443"/>
                    </a:lnTo>
                    <a:lnTo>
                      <a:pt x="2667" y="441"/>
                    </a:lnTo>
                    <a:lnTo>
                      <a:pt x="2669" y="433"/>
                    </a:lnTo>
                    <a:lnTo>
                      <a:pt x="2676" y="431"/>
                    </a:lnTo>
                    <a:lnTo>
                      <a:pt x="2681" y="431"/>
                    </a:lnTo>
                    <a:lnTo>
                      <a:pt x="2693" y="433"/>
                    </a:lnTo>
                    <a:lnTo>
                      <a:pt x="2702" y="433"/>
                    </a:lnTo>
                    <a:lnTo>
                      <a:pt x="2709" y="431"/>
                    </a:lnTo>
                    <a:lnTo>
                      <a:pt x="2714" y="429"/>
                    </a:lnTo>
                    <a:lnTo>
                      <a:pt x="2723" y="429"/>
                    </a:lnTo>
                    <a:lnTo>
                      <a:pt x="2730" y="433"/>
                    </a:lnTo>
                    <a:lnTo>
                      <a:pt x="2735" y="438"/>
                    </a:lnTo>
                    <a:lnTo>
                      <a:pt x="2742" y="450"/>
                    </a:lnTo>
                    <a:lnTo>
                      <a:pt x="2752" y="457"/>
                    </a:lnTo>
                    <a:lnTo>
                      <a:pt x="2761" y="462"/>
                    </a:lnTo>
                    <a:lnTo>
                      <a:pt x="2783" y="464"/>
                    </a:lnTo>
                    <a:lnTo>
                      <a:pt x="2792" y="467"/>
                    </a:lnTo>
                    <a:lnTo>
                      <a:pt x="2799" y="467"/>
                    </a:lnTo>
                    <a:lnTo>
                      <a:pt x="2804" y="462"/>
                    </a:lnTo>
                    <a:lnTo>
                      <a:pt x="2804" y="455"/>
                    </a:lnTo>
                    <a:lnTo>
                      <a:pt x="2806" y="445"/>
                    </a:lnTo>
                    <a:lnTo>
                      <a:pt x="2809" y="441"/>
                    </a:lnTo>
                    <a:lnTo>
                      <a:pt x="2816" y="441"/>
                    </a:lnTo>
                    <a:lnTo>
                      <a:pt x="2823" y="438"/>
                    </a:lnTo>
                    <a:lnTo>
                      <a:pt x="2830" y="436"/>
                    </a:lnTo>
                    <a:lnTo>
                      <a:pt x="2832" y="429"/>
                    </a:lnTo>
                    <a:lnTo>
                      <a:pt x="2832" y="422"/>
                    </a:lnTo>
                    <a:lnTo>
                      <a:pt x="2830" y="4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24"/>
              <p:cNvSpPr>
                <a:spLocks/>
              </p:cNvSpPr>
              <p:nvPr/>
            </p:nvSpPr>
            <p:spPr bwMode="auto">
              <a:xfrm>
                <a:off x="3690938" y="3708400"/>
                <a:ext cx="14288" cy="19050"/>
              </a:xfrm>
              <a:custGeom>
                <a:avLst/>
                <a:gdLst>
                  <a:gd name="T0" fmla="*/ 0 w 9"/>
                  <a:gd name="T1" fmla="*/ 5 h 12"/>
                  <a:gd name="T2" fmla="*/ 0 w 9"/>
                  <a:gd name="T3" fmla="*/ 10 h 12"/>
                  <a:gd name="T4" fmla="*/ 0 w 9"/>
                  <a:gd name="T5" fmla="*/ 10 h 12"/>
                  <a:gd name="T6" fmla="*/ 0 w 9"/>
                  <a:gd name="T7" fmla="*/ 12 h 12"/>
                  <a:gd name="T8" fmla="*/ 2 w 9"/>
                  <a:gd name="T9" fmla="*/ 12 h 12"/>
                  <a:gd name="T10" fmla="*/ 4 w 9"/>
                  <a:gd name="T11" fmla="*/ 12 h 12"/>
                  <a:gd name="T12" fmla="*/ 7 w 9"/>
                  <a:gd name="T13" fmla="*/ 12 h 12"/>
                  <a:gd name="T14" fmla="*/ 7 w 9"/>
                  <a:gd name="T15" fmla="*/ 10 h 12"/>
                  <a:gd name="T16" fmla="*/ 9 w 9"/>
                  <a:gd name="T17" fmla="*/ 10 h 12"/>
                  <a:gd name="T18" fmla="*/ 9 w 9"/>
                  <a:gd name="T19" fmla="*/ 5 h 12"/>
                  <a:gd name="T20" fmla="*/ 7 w 9"/>
                  <a:gd name="T21" fmla="*/ 2 h 12"/>
                  <a:gd name="T22" fmla="*/ 4 w 9"/>
                  <a:gd name="T23" fmla="*/ 0 h 12"/>
                  <a:gd name="T24" fmla="*/ 0 w 9"/>
                  <a:gd name="T25"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12">
                    <a:moveTo>
                      <a:pt x="0" y="5"/>
                    </a:moveTo>
                    <a:lnTo>
                      <a:pt x="0" y="10"/>
                    </a:lnTo>
                    <a:lnTo>
                      <a:pt x="0" y="10"/>
                    </a:lnTo>
                    <a:lnTo>
                      <a:pt x="0" y="12"/>
                    </a:lnTo>
                    <a:lnTo>
                      <a:pt x="2" y="12"/>
                    </a:lnTo>
                    <a:lnTo>
                      <a:pt x="4" y="12"/>
                    </a:lnTo>
                    <a:lnTo>
                      <a:pt x="7" y="12"/>
                    </a:lnTo>
                    <a:lnTo>
                      <a:pt x="7" y="10"/>
                    </a:lnTo>
                    <a:lnTo>
                      <a:pt x="9" y="10"/>
                    </a:lnTo>
                    <a:lnTo>
                      <a:pt x="9" y="5"/>
                    </a:lnTo>
                    <a:lnTo>
                      <a:pt x="7" y="2"/>
                    </a:lnTo>
                    <a:lnTo>
                      <a:pt x="4" y="0"/>
                    </a:lnTo>
                    <a:lnTo>
                      <a:pt x="0"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25"/>
              <p:cNvSpPr>
                <a:spLocks/>
              </p:cNvSpPr>
              <p:nvPr/>
            </p:nvSpPr>
            <p:spPr bwMode="auto">
              <a:xfrm>
                <a:off x="3119438" y="5438775"/>
                <a:ext cx="66675" cy="71438"/>
              </a:xfrm>
              <a:custGeom>
                <a:avLst/>
                <a:gdLst>
                  <a:gd name="T0" fmla="*/ 37 w 42"/>
                  <a:gd name="T1" fmla="*/ 0 h 45"/>
                  <a:gd name="T2" fmla="*/ 35 w 42"/>
                  <a:gd name="T3" fmla="*/ 0 h 45"/>
                  <a:gd name="T4" fmla="*/ 28 w 42"/>
                  <a:gd name="T5" fmla="*/ 0 h 45"/>
                  <a:gd name="T6" fmla="*/ 23 w 42"/>
                  <a:gd name="T7" fmla="*/ 2 h 45"/>
                  <a:gd name="T8" fmla="*/ 21 w 42"/>
                  <a:gd name="T9" fmla="*/ 5 h 45"/>
                  <a:gd name="T10" fmla="*/ 21 w 42"/>
                  <a:gd name="T11" fmla="*/ 9 h 45"/>
                  <a:gd name="T12" fmla="*/ 18 w 42"/>
                  <a:gd name="T13" fmla="*/ 19 h 45"/>
                  <a:gd name="T14" fmla="*/ 18 w 42"/>
                  <a:gd name="T15" fmla="*/ 21 h 45"/>
                  <a:gd name="T16" fmla="*/ 16 w 42"/>
                  <a:gd name="T17" fmla="*/ 26 h 45"/>
                  <a:gd name="T18" fmla="*/ 7 w 42"/>
                  <a:gd name="T19" fmla="*/ 31 h 45"/>
                  <a:gd name="T20" fmla="*/ 0 w 42"/>
                  <a:gd name="T21" fmla="*/ 38 h 45"/>
                  <a:gd name="T22" fmla="*/ 0 w 42"/>
                  <a:gd name="T23" fmla="*/ 40 h 45"/>
                  <a:gd name="T24" fmla="*/ 0 w 42"/>
                  <a:gd name="T25" fmla="*/ 45 h 45"/>
                  <a:gd name="T26" fmla="*/ 9 w 42"/>
                  <a:gd name="T27" fmla="*/ 45 h 45"/>
                  <a:gd name="T28" fmla="*/ 16 w 42"/>
                  <a:gd name="T29" fmla="*/ 43 h 45"/>
                  <a:gd name="T30" fmla="*/ 21 w 42"/>
                  <a:gd name="T31" fmla="*/ 38 h 45"/>
                  <a:gd name="T32" fmla="*/ 23 w 42"/>
                  <a:gd name="T33" fmla="*/ 31 h 45"/>
                  <a:gd name="T34" fmla="*/ 30 w 42"/>
                  <a:gd name="T35" fmla="*/ 24 h 45"/>
                  <a:gd name="T36" fmla="*/ 37 w 42"/>
                  <a:gd name="T37" fmla="*/ 19 h 45"/>
                  <a:gd name="T38" fmla="*/ 40 w 42"/>
                  <a:gd name="T39" fmla="*/ 12 h 45"/>
                  <a:gd name="T40" fmla="*/ 42 w 42"/>
                  <a:gd name="T41" fmla="*/ 7 h 45"/>
                  <a:gd name="T42" fmla="*/ 40 w 42"/>
                  <a:gd name="T43" fmla="*/ 2 h 45"/>
                  <a:gd name="T44" fmla="*/ 37 w 42"/>
                  <a:gd name="T4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45">
                    <a:moveTo>
                      <a:pt x="37" y="0"/>
                    </a:moveTo>
                    <a:lnTo>
                      <a:pt x="35" y="0"/>
                    </a:lnTo>
                    <a:lnTo>
                      <a:pt x="28" y="0"/>
                    </a:lnTo>
                    <a:lnTo>
                      <a:pt x="23" y="2"/>
                    </a:lnTo>
                    <a:lnTo>
                      <a:pt x="21" y="5"/>
                    </a:lnTo>
                    <a:lnTo>
                      <a:pt x="21" y="9"/>
                    </a:lnTo>
                    <a:lnTo>
                      <a:pt x="18" y="19"/>
                    </a:lnTo>
                    <a:lnTo>
                      <a:pt x="18" y="21"/>
                    </a:lnTo>
                    <a:lnTo>
                      <a:pt x="16" y="26"/>
                    </a:lnTo>
                    <a:lnTo>
                      <a:pt x="7" y="31"/>
                    </a:lnTo>
                    <a:lnTo>
                      <a:pt x="0" y="38"/>
                    </a:lnTo>
                    <a:lnTo>
                      <a:pt x="0" y="40"/>
                    </a:lnTo>
                    <a:lnTo>
                      <a:pt x="0" y="45"/>
                    </a:lnTo>
                    <a:lnTo>
                      <a:pt x="9" y="45"/>
                    </a:lnTo>
                    <a:lnTo>
                      <a:pt x="16" y="43"/>
                    </a:lnTo>
                    <a:lnTo>
                      <a:pt x="21" y="38"/>
                    </a:lnTo>
                    <a:lnTo>
                      <a:pt x="23" y="31"/>
                    </a:lnTo>
                    <a:lnTo>
                      <a:pt x="30" y="24"/>
                    </a:lnTo>
                    <a:lnTo>
                      <a:pt x="37" y="19"/>
                    </a:lnTo>
                    <a:lnTo>
                      <a:pt x="40" y="12"/>
                    </a:lnTo>
                    <a:lnTo>
                      <a:pt x="42" y="7"/>
                    </a:lnTo>
                    <a:lnTo>
                      <a:pt x="40" y="2"/>
                    </a:lnTo>
                    <a:lnTo>
                      <a:pt x="3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26"/>
              <p:cNvSpPr>
                <a:spLocks/>
              </p:cNvSpPr>
              <p:nvPr/>
            </p:nvSpPr>
            <p:spPr bwMode="auto">
              <a:xfrm>
                <a:off x="2878138" y="5095875"/>
                <a:ext cx="68263" cy="76200"/>
              </a:xfrm>
              <a:custGeom>
                <a:avLst/>
                <a:gdLst>
                  <a:gd name="T0" fmla="*/ 31 w 43"/>
                  <a:gd name="T1" fmla="*/ 43 h 48"/>
                  <a:gd name="T2" fmla="*/ 38 w 43"/>
                  <a:gd name="T3" fmla="*/ 36 h 48"/>
                  <a:gd name="T4" fmla="*/ 40 w 43"/>
                  <a:gd name="T5" fmla="*/ 31 h 48"/>
                  <a:gd name="T6" fmla="*/ 40 w 43"/>
                  <a:gd name="T7" fmla="*/ 22 h 48"/>
                  <a:gd name="T8" fmla="*/ 40 w 43"/>
                  <a:gd name="T9" fmla="*/ 12 h 48"/>
                  <a:gd name="T10" fmla="*/ 43 w 43"/>
                  <a:gd name="T11" fmla="*/ 10 h 48"/>
                  <a:gd name="T12" fmla="*/ 43 w 43"/>
                  <a:gd name="T13" fmla="*/ 5 h 48"/>
                  <a:gd name="T14" fmla="*/ 40 w 43"/>
                  <a:gd name="T15" fmla="*/ 3 h 48"/>
                  <a:gd name="T16" fmla="*/ 38 w 43"/>
                  <a:gd name="T17" fmla="*/ 0 h 48"/>
                  <a:gd name="T18" fmla="*/ 35 w 43"/>
                  <a:gd name="T19" fmla="*/ 0 h 48"/>
                  <a:gd name="T20" fmla="*/ 26 w 43"/>
                  <a:gd name="T21" fmla="*/ 3 h 48"/>
                  <a:gd name="T22" fmla="*/ 21 w 43"/>
                  <a:gd name="T23" fmla="*/ 5 h 48"/>
                  <a:gd name="T24" fmla="*/ 12 w 43"/>
                  <a:gd name="T25" fmla="*/ 10 h 48"/>
                  <a:gd name="T26" fmla="*/ 7 w 43"/>
                  <a:gd name="T27" fmla="*/ 12 h 48"/>
                  <a:gd name="T28" fmla="*/ 2 w 43"/>
                  <a:gd name="T29" fmla="*/ 17 h 48"/>
                  <a:gd name="T30" fmla="*/ 0 w 43"/>
                  <a:gd name="T31" fmla="*/ 24 h 48"/>
                  <a:gd name="T32" fmla="*/ 0 w 43"/>
                  <a:gd name="T33" fmla="*/ 29 h 48"/>
                  <a:gd name="T34" fmla="*/ 2 w 43"/>
                  <a:gd name="T35" fmla="*/ 36 h 48"/>
                  <a:gd name="T36" fmla="*/ 7 w 43"/>
                  <a:gd name="T37" fmla="*/ 41 h 48"/>
                  <a:gd name="T38" fmla="*/ 9 w 43"/>
                  <a:gd name="T39" fmla="*/ 43 h 48"/>
                  <a:gd name="T40" fmla="*/ 14 w 43"/>
                  <a:gd name="T41" fmla="*/ 45 h 48"/>
                  <a:gd name="T42" fmla="*/ 21 w 43"/>
                  <a:gd name="T43" fmla="*/ 48 h 48"/>
                  <a:gd name="T44" fmla="*/ 31 w 43"/>
                  <a:gd name="T45" fmla="*/ 4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3" h="48">
                    <a:moveTo>
                      <a:pt x="31" y="43"/>
                    </a:moveTo>
                    <a:lnTo>
                      <a:pt x="38" y="36"/>
                    </a:lnTo>
                    <a:lnTo>
                      <a:pt x="40" y="31"/>
                    </a:lnTo>
                    <a:lnTo>
                      <a:pt x="40" y="22"/>
                    </a:lnTo>
                    <a:lnTo>
                      <a:pt x="40" y="12"/>
                    </a:lnTo>
                    <a:lnTo>
                      <a:pt x="43" y="10"/>
                    </a:lnTo>
                    <a:lnTo>
                      <a:pt x="43" y="5"/>
                    </a:lnTo>
                    <a:lnTo>
                      <a:pt x="40" y="3"/>
                    </a:lnTo>
                    <a:lnTo>
                      <a:pt x="38" y="0"/>
                    </a:lnTo>
                    <a:lnTo>
                      <a:pt x="35" y="0"/>
                    </a:lnTo>
                    <a:lnTo>
                      <a:pt x="26" y="3"/>
                    </a:lnTo>
                    <a:lnTo>
                      <a:pt x="21" y="5"/>
                    </a:lnTo>
                    <a:lnTo>
                      <a:pt x="12" y="10"/>
                    </a:lnTo>
                    <a:lnTo>
                      <a:pt x="7" y="12"/>
                    </a:lnTo>
                    <a:lnTo>
                      <a:pt x="2" y="17"/>
                    </a:lnTo>
                    <a:lnTo>
                      <a:pt x="0" y="24"/>
                    </a:lnTo>
                    <a:lnTo>
                      <a:pt x="0" y="29"/>
                    </a:lnTo>
                    <a:lnTo>
                      <a:pt x="2" y="36"/>
                    </a:lnTo>
                    <a:lnTo>
                      <a:pt x="7" y="41"/>
                    </a:lnTo>
                    <a:lnTo>
                      <a:pt x="9" y="43"/>
                    </a:lnTo>
                    <a:lnTo>
                      <a:pt x="14" y="45"/>
                    </a:lnTo>
                    <a:lnTo>
                      <a:pt x="21" y="48"/>
                    </a:lnTo>
                    <a:lnTo>
                      <a:pt x="31"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27"/>
              <p:cNvSpPr>
                <a:spLocks/>
              </p:cNvSpPr>
              <p:nvPr/>
            </p:nvSpPr>
            <p:spPr bwMode="auto">
              <a:xfrm>
                <a:off x="3186113" y="4903788"/>
                <a:ext cx="76200" cy="109538"/>
              </a:xfrm>
              <a:custGeom>
                <a:avLst/>
                <a:gdLst>
                  <a:gd name="T0" fmla="*/ 48 w 48"/>
                  <a:gd name="T1" fmla="*/ 38 h 69"/>
                  <a:gd name="T2" fmla="*/ 48 w 48"/>
                  <a:gd name="T3" fmla="*/ 29 h 69"/>
                  <a:gd name="T4" fmla="*/ 48 w 48"/>
                  <a:gd name="T5" fmla="*/ 22 h 69"/>
                  <a:gd name="T6" fmla="*/ 40 w 48"/>
                  <a:gd name="T7" fmla="*/ 8 h 69"/>
                  <a:gd name="T8" fmla="*/ 38 w 48"/>
                  <a:gd name="T9" fmla="*/ 3 h 69"/>
                  <a:gd name="T10" fmla="*/ 33 w 48"/>
                  <a:gd name="T11" fmla="*/ 0 h 69"/>
                  <a:gd name="T12" fmla="*/ 31 w 48"/>
                  <a:gd name="T13" fmla="*/ 0 h 69"/>
                  <a:gd name="T14" fmla="*/ 26 w 48"/>
                  <a:gd name="T15" fmla="*/ 0 h 69"/>
                  <a:gd name="T16" fmla="*/ 24 w 48"/>
                  <a:gd name="T17" fmla="*/ 5 h 69"/>
                  <a:gd name="T18" fmla="*/ 17 w 48"/>
                  <a:gd name="T19" fmla="*/ 12 h 69"/>
                  <a:gd name="T20" fmla="*/ 7 w 48"/>
                  <a:gd name="T21" fmla="*/ 24 h 69"/>
                  <a:gd name="T22" fmla="*/ 0 w 48"/>
                  <a:gd name="T23" fmla="*/ 41 h 69"/>
                  <a:gd name="T24" fmla="*/ 0 w 48"/>
                  <a:gd name="T25" fmla="*/ 48 h 69"/>
                  <a:gd name="T26" fmla="*/ 0 w 48"/>
                  <a:gd name="T27" fmla="*/ 57 h 69"/>
                  <a:gd name="T28" fmla="*/ 3 w 48"/>
                  <a:gd name="T29" fmla="*/ 64 h 69"/>
                  <a:gd name="T30" fmla="*/ 7 w 48"/>
                  <a:gd name="T31" fmla="*/ 69 h 69"/>
                  <a:gd name="T32" fmla="*/ 14 w 48"/>
                  <a:gd name="T33" fmla="*/ 69 h 69"/>
                  <a:gd name="T34" fmla="*/ 21 w 48"/>
                  <a:gd name="T35" fmla="*/ 69 h 69"/>
                  <a:gd name="T36" fmla="*/ 26 w 48"/>
                  <a:gd name="T37" fmla="*/ 67 h 69"/>
                  <a:gd name="T38" fmla="*/ 33 w 48"/>
                  <a:gd name="T39" fmla="*/ 62 h 69"/>
                  <a:gd name="T40" fmla="*/ 45 w 48"/>
                  <a:gd name="T41" fmla="*/ 48 h 69"/>
                  <a:gd name="T42" fmla="*/ 48 w 48"/>
                  <a:gd name="T43" fmla="*/ 3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69">
                    <a:moveTo>
                      <a:pt x="48" y="38"/>
                    </a:moveTo>
                    <a:lnTo>
                      <a:pt x="48" y="29"/>
                    </a:lnTo>
                    <a:lnTo>
                      <a:pt x="48" y="22"/>
                    </a:lnTo>
                    <a:lnTo>
                      <a:pt x="40" y="8"/>
                    </a:lnTo>
                    <a:lnTo>
                      <a:pt x="38" y="3"/>
                    </a:lnTo>
                    <a:lnTo>
                      <a:pt x="33" y="0"/>
                    </a:lnTo>
                    <a:lnTo>
                      <a:pt x="31" y="0"/>
                    </a:lnTo>
                    <a:lnTo>
                      <a:pt x="26" y="0"/>
                    </a:lnTo>
                    <a:lnTo>
                      <a:pt x="24" y="5"/>
                    </a:lnTo>
                    <a:lnTo>
                      <a:pt x="17" y="12"/>
                    </a:lnTo>
                    <a:lnTo>
                      <a:pt x="7" y="24"/>
                    </a:lnTo>
                    <a:lnTo>
                      <a:pt x="0" y="41"/>
                    </a:lnTo>
                    <a:lnTo>
                      <a:pt x="0" y="48"/>
                    </a:lnTo>
                    <a:lnTo>
                      <a:pt x="0" y="57"/>
                    </a:lnTo>
                    <a:lnTo>
                      <a:pt x="3" y="64"/>
                    </a:lnTo>
                    <a:lnTo>
                      <a:pt x="7" y="69"/>
                    </a:lnTo>
                    <a:lnTo>
                      <a:pt x="14" y="69"/>
                    </a:lnTo>
                    <a:lnTo>
                      <a:pt x="21" y="69"/>
                    </a:lnTo>
                    <a:lnTo>
                      <a:pt x="26" y="67"/>
                    </a:lnTo>
                    <a:lnTo>
                      <a:pt x="33" y="62"/>
                    </a:lnTo>
                    <a:lnTo>
                      <a:pt x="45" y="48"/>
                    </a:lnTo>
                    <a:lnTo>
                      <a:pt x="48"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28"/>
              <p:cNvSpPr>
                <a:spLocks/>
              </p:cNvSpPr>
              <p:nvPr/>
            </p:nvSpPr>
            <p:spPr bwMode="auto">
              <a:xfrm>
                <a:off x="3548063" y="4565650"/>
                <a:ext cx="55563" cy="49213"/>
              </a:xfrm>
              <a:custGeom>
                <a:avLst/>
                <a:gdLst>
                  <a:gd name="T0" fmla="*/ 26 w 35"/>
                  <a:gd name="T1" fmla="*/ 0 h 31"/>
                  <a:gd name="T2" fmla="*/ 23 w 35"/>
                  <a:gd name="T3" fmla="*/ 0 h 31"/>
                  <a:gd name="T4" fmla="*/ 16 w 35"/>
                  <a:gd name="T5" fmla="*/ 3 h 31"/>
                  <a:gd name="T6" fmla="*/ 4 w 35"/>
                  <a:gd name="T7" fmla="*/ 10 h 31"/>
                  <a:gd name="T8" fmla="*/ 0 w 35"/>
                  <a:gd name="T9" fmla="*/ 14 h 31"/>
                  <a:gd name="T10" fmla="*/ 0 w 35"/>
                  <a:gd name="T11" fmla="*/ 19 h 31"/>
                  <a:gd name="T12" fmla="*/ 0 w 35"/>
                  <a:gd name="T13" fmla="*/ 24 h 31"/>
                  <a:gd name="T14" fmla="*/ 4 w 35"/>
                  <a:gd name="T15" fmla="*/ 29 h 31"/>
                  <a:gd name="T16" fmla="*/ 14 w 35"/>
                  <a:gd name="T17" fmla="*/ 31 h 31"/>
                  <a:gd name="T18" fmla="*/ 21 w 35"/>
                  <a:gd name="T19" fmla="*/ 29 h 31"/>
                  <a:gd name="T20" fmla="*/ 28 w 35"/>
                  <a:gd name="T21" fmla="*/ 24 h 31"/>
                  <a:gd name="T22" fmla="*/ 33 w 35"/>
                  <a:gd name="T23" fmla="*/ 17 h 31"/>
                  <a:gd name="T24" fmla="*/ 35 w 35"/>
                  <a:gd name="T25" fmla="*/ 12 h 31"/>
                  <a:gd name="T26" fmla="*/ 35 w 35"/>
                  <a:gd name="T27" fmla="*/ 7 h 31"/>
                  <a:gd name="T28" fmla="*/ 33 w 35"/>
                  <a:gd name="T29" fmla="*/ 3 h 31"/>
                  <a:gd name="T30" fmla="*/ 26 w 35"/>
                  <a:gd name="T3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31">
                    <a:moveTo>
                      <a:pt x="26" y="0"/>
                    </a:moveTo>
                    <a:lnTo>
                      <a:pt x="23" y="0"/>
                    </a:lnTo>
                    <a:lnTo>
                      <a:pt x="16" y="3"/>
                    </a:lnTo>
                    <a:lnTo>
                      <a:pt x="4" y="10"/>
                    </a:lnTo>
                    <a:lnTo>
                      <a:pt x="0" y="14"/>
                    </a:lnTo>
                    <a:lnTo>
                      <a:pt x="0" y="19"/>
                    </a:lnTo>
                    <a:lnTo>
                      <a:pt x="0" y="24"/>
                    </a:lnTo>
                    <a:lnTo>
                      <a:pt x="4" y="29"/>
                    </a:lnTo>
                    <a:lnTo>
                      <a:pt x="14" y="31"/>
                    </a:lnTo>
                    <a:lnTo>
                      <a:pt x="21" y="29"/>
                    </a:lnTo>
                    <a:lnTo>
                      <a:pt x="28" y="24"/>
                    </a:lnTo>
                    <a:lnTo>
                      <a:pt x="33" y="17"/>
                    </a:lnTo>
                    <a:lnTo>
                      <a:pt x="35" y="12"/>
                    </a:lnTo>
                    <a:lnTo>
                      <a:pt x="35" y="7"/>
                    </a:lnTo>
                    <a:lnTo>
                      <a:pt x="33" y="3"/>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29"/>
              <p:cNvSpPr>
                <a:spLocks/>
              </p:cNvSpPr>
              <p:nvPr/>
            </p:nvSpPr>
            <p:spPr bwMode="auto">
              <a:xfrm>
                <a:off x="3463926" y="4581525"/>
                <a:ext cx="65088" cy="101600"/>
              </a:xfrm>
              <a:custGeom>
                <a:avLst/>
                <a:gdLst>
                  <a:gd name="T0" fmla="*/ 38 w 41"/>
                  <a:gd name="T1" fmla="*/ 16 h 64"/>
                  <a:gd name="T2" fmla="*/ 36 w 41"/>
                  <a:gd name="T3" fmla="*/ 7 h 64"/>
                  <a:gd name="T4" fmla="*/ 31 w 41"/>
                  <a:gd name="T5" fmla="*/ 4 h 64"/>
                  <a:gd name="T6" fmla="*/ 29 w 41"/>
                  <a:gd name="T7" fmla="*/ 2 h 64"/>
                  <a:gd name="T8" fmla="*/ 19 w 41"/>
                  <a:gd name="T9" fmla="*/ 0 h 64"/>
                  <a:gd name="T10" fmla="*/ 8 w 41"/>
                  <a:gd name="T11" fmla="*/ 0 h 64"/>
                  <a:gd name="T12" fmla="*/ 5 w 41"/>
                  <a:gd name="T13" fmla="*/ 2 h 64"/>
                  <a:gd name="T14" fmla="*/ 3 w 41"/>
                  <a:gd name="T15" fmla="*/ 7 h 64"/>
                  <a:gd name="T16" fmla="*/ 0 w 41"/>
                  <a:gd name="T17" fmla="*/ 16 h 64"/>
                  <a:gd name="T18" fmla="*/ 0 w 41"/>
                  <a:gd name="T19" fmla="*/ 23 h 64"/>
                  <a:gd name="T20" fmla="*/ 3 w 41"/>
                  <a:gd name="T21" fmla="*/ 28 h 64"/>
                  <a:gd name="T22" fmla="*/ 8 w 41"/>
                  <a:gd name="T23" fmla="*/ 31 h 64"/>
                  <a:gd name="T24" fmla="*/ 10 w 41"/>
                  <a:gd name="T25" fmla="*/ 31 h 64"/>
                  <a:gd name="T26" fmla="*/ 19 w 41"/>
                  <a:gd name="T27" fmla="*/ 28 h 64"/>
                  <a:gd name="T28" fmla="*/ 22 w 41"/>
                  <a:gd name="T29" fmla="*/ 31 h 64"/>
                  <a:gd name="T30" fmla="*/ 24 w 41"/>
                  <a:gd name="T31" fmla="*/ 35 h 64"/>
                  <a:gd name="T32" fmla="*/ 22 w 41"/>
                  <a:gd name="T33" fmla="*/ 40 h 64"/>
                  <a:gd name="T34" fmla="*/ 19 w 41"/>
                  <a:gd name="T35" fmla="*/ 45 h 64"/>
                  <a:gd name="T36" fmla="*/ 17 w 41"/>
                  <a:gd name="T37" fmla="*/ 47 h 64"/>
                  <a:gd name="T38" fmla="*/ 15 w 41"/>
                  <a:gd name="T39" fmla="*/ 54 h 64"/>
                  <a:gd name="T40" fmla="*/ 17 w 41"/>
                  <a:gd name="T41" fmla="*/ 59 h 64"/>
                  <a:gd name="T42" fmla="*/ 22 w 41"/>
                  <a:gd name="T43" fmla="*/ 61 h 64"/>
                  <a:gd name="T44" fmla="*/ 26 w 41"/>
                  <a:gd name="T45" fmla="*/ 64 h 64"/>
                  <a:gd name="T46" fmla="*/ 31 w 41"/>
                  <a:gd name="T47" fmla="*/ 61 h 64"/>
                  <a:gd name="T48" fmla="*/ 36 w 41"/>
                  <a:gd name="T49" fmla="*/ 57 h 64"/>
                  <a:gd name="T50" fmla="*/ 38 w 41"/>
                  <a:gd name="T51" fmla="*/ 52 h 64"/>
                  <a:gd name="T52" fmla="*/ 41 w 41"/>
                  <a:gd name="T53" fmla="*/ 40 h 64"/>
                  <a:gd name="T54" fmla="*/ 38 w 41"/>
                  <a:gd name="T55" fmla="*/ 26 h 64"/>
                  <a:gd name="T56" fmla="*/ 38 w 41"/>
                  <a:gd name="T57"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1" h="64">
                    <a:moveTo>
                      <a:pt x="38" y="16"/>
                    </a:moveTo>
                    <a:lnTo>
                      <a:pt x="36" y="7"/>
                    </a:lnTo>
                    <a:lnTo>
                      <a:pt x="31" y="4"/>
                    </a:lnTo>
                    <a:lnTo>
                      <a:pt x="29" y="2"/>
                    </a:lnTo>
                    <a:lnTo>
                      <a:pt x="19" y="0"/>
                    </a:lnTo>
                    <a:lnTo>
                      <a:pt x="8" y="0"/>
                    </a:lnTo>
                    <a:lnTo>
                      <a:pt x="5" y="2"/>
                    </a:lnTo>
                    <a:lnTo>
                      <a:pt x="3" y="7"/>
                    </a:lnTo>
                    <a:lnTo>
                      <a:pt x="0" y="16"/>
                    </a:lnTo>
                    <a:lnTo>
                      <a:pt x="0" y="23"/>
                    </a:lnTo>
                    <a:lnTo>
                      <a:pt x="3" y="28"/>
                    </a:lnTo>
                    <a:lnTo>
                      <a:pt x="8" y="31"/>
                    </a:lnTo>
                    <a:lnTo>
                      <a:pt x="10" y="31"/>
                    </a:lnTo>
                    <a:lnTo>
                      <a:pt x="19" y="28"/>
                    </a:lnTo>
                    <a:lnTo>
                      <a:pt x="22" y="31"/>
                    </a:lnTo>
                    <a:lnTo>
                      <a:pt x="24" y="35"/>
                    </a:lnTo>
                    <a:lnTo>
                      <a:pt x="22" y="40"/>
                    </a:lnTo>
                    <a:lnTo>
                      <a:pt x="19" y="45"/>
                    </a:lnTo>
                    <a:lnTo>
                      <a:pt x="17" y="47"/>
                    </a:lnTo>
                    <a:lnTo>
                      <a:pt x="15" y="54"/>
                    </a:lnTo>
                    <a:lnTo>
                      <a:pt x="17" y="59"/>
                    </a:lnTo>
                    <a:lnTo>
                      <a:pt x="22" y="61"/>
                    </a:lnTo>
                    <a:lnTo>
                      <a:pt x="26" y="64"/>
                    </a:lnTo>
                    <a:lnTo>
                      <a:pt x="31" y="61"/>
                    </a:lnTo>
                    <a:lnTo>
                      <a:pt x="36" y="57"/>
                    </a:lnTo>
                    <a:lnTo>
                      <a:pt x="38" y="52"/>
                    </a:lnTo>
                    <a:lnTo>
                      <a:pt x="41" y="40"/>
                    </a:lnTo>
                    <a:lnTo>
                      <a:pt x="38" y="26"/>
                    </a:lnTo>
                    <a:lnTo>
                      <a:pt x="38"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30"/>
              <p:cNvSpPr>
                <a:spLocks/>
              </p:cNvSpPr>
              <p:nvPr/>
            </p:nvSpPr>
            <p:spPr bwMode="auto">
              <a:xfrm>
                <a:off x="3257551" y="5499100"/>
                <a:ext cx="117475" cy="112713"/>
              </a:xfrm>
              <a:custGeom>
                <a:avLst/>
                <a:gdLst>
                  <a:gd name="T0" fmla="*/ 69 w 74"/>
                  <a:gd name="T1" fmla="*/ 5 h 71"/>
                  <a:gd name="T2" fmla="*/ 64 w 74"/>
                  <a:gd name="T3" fmla="*/ 0 h 71"/>
                  <a:gd name="T4" fmla="*/ 59 w 74"/>
                  <a:gd name="T5" fmla="*/ 0 h 71"/>
                  <a:gd name="T6" fmla="*/ 57 w 74"/>
                  <a:gd name="T7" fmla="*/ 2 h 71"/>
                  <a:gd name="T8" fmla="*/ 55 w 74"/>
                  <a:gd name="T9" fmla="*/ 7 h 71"/>
                  <a:gd name="T10" fmla="*/ 50 w 74"/>
                  <a:gd name="T11" fmla="*/ 12 h 71"/>
                  <a:gd name="T12" fmla="*/ 45 w 74"/>
                  <a:gd name="T13" fmla="*/ 16 h 71"/>
                  <a:gd name="T14" fmla="*/ 33 w 74"/>
                  <a:gd name="T15" fmla="*/ 19 h 71"/>
                  <a:gd name="T16" fmla="*/ 14 w 74"/>
                  <a:gd name="T17" fmla="*/ 19 h 71"/>
                  <a:gd name="T18" fmla="*/ 7 w 74"/>
                  <a:gd name="T19" fmla="*/ 19 h 71"/>
                  <a:gd name="T20" fmla="*/ 3 w 74"/>
                  <a:gd name="T21" fmla="*/ 21 h 71"/>
                  <a:gd name="T22" fmla="*/ 0 w 74"/>
                  <a:gd name="T23" fmla="*/ 26 h 71"/>
                  <a:gd name="T24" fmla="*/ 0 w 74"/>
                  <a:gd name="T25" fmla="*/ 31 h 71"/>
                  <a:gd name="T26" fmla="*/ 3 w 74"/>
                  <a:gd name="T27" fmla="*/ 35 h 71"/>
                  <a:gd name="T28" fmla="*/ 3 w 74"/>
                  <a:gd name="T29" fmla="*/ 38 h 71"/>
                  <a:gd name="T30" fmla="*/ 14 w 74"/>
                  <a:gd name="T31" fmla="*/ 38 h 71"/>
                  <a:gd name="T32" fmla="*/ 24 w 74"/>
                  <a:gd name="T33" fmla="*/ 38 h 71"/>
                  <a:gd name="T34" fmla="*/ 31 w 74"/>
                  <a:gd name="T35" fmla="*/ 40 h 71"/>
                  <a:gd name="T36" fmla="*/ 36 w 74"/>
                  <a:gd name="T37" fmla="*/ 42 h 71"/>
                  <a:gd name="T38" fmla="*/ 38 w 74"/>
                  <a:gd name="T39" fmla="*/ 47 h 71"/>
                  <a:gd name="T40" fmla="*/ 38 w 74"/>
                  <a:gd name="T41" fmla="*/ 52 h 71"/>
                  <a:gd name="T42" fmla="*/ 38 w 74"/>
                  <a:gd name="T43" fmla="*/ 54 h 71"/>
                  <a:gd name="T44" fmla="*/ 38 w 74"/>
                  <a:gd name="T45" fmla="*/ 59 h 71"/>
                  <a:gd name="T46" fmla="*/ 40 w 74"/>
                  <a:gd name="T47" fmla="*/ 64 h 71"/>
                  <a:gd name="T48" fmla="*/ 48 w 74"/>
                  <a:gd name="T49" fmla="*/ 69 h 71"/>
                  <a:gd name="T50" fmla="*/ 52 w 74"/>
                  <a:gd name="T51" fmla="*/ 71 h 71"/>
                  <a:gd name="T52" fmla="*/ 59 w 74"/>
                  <a:gd name="T53" fmla="*/ 71 h 71"/>
                  <a:gd name="T54" fmla="*/ 64 w 74"/>
                  <a:gd name="T55" fmla="*/ 66 h 71"/>
                  <a:gd name="T56" fmla="*/ 64 w 74"/>
                  <a:gd name="T57" fmla="*/ 61 h 71"/>
                  <a:gd name="T58" fmla="*/ 64 w 74"/>
                  <a:gd name="T59" fmla="*/ 54 h 71"/>
                  <a:gd name="T60" fmla="*/ 62 w 74"/>
                  <a:gd name="T61" fmla="*/ 50 h 71"/>
                  <a:gd name="T62" fmla="*/ 59 w 74"/>
                  <a:gd name="T63" fmla="*/ 42 h 71"/>
                  <a:gd name="T64" fmla="*/ 62 w 74"/>
                  <a:gd name="T65" fmla="*/ 38 h 71"/>
                  <a:gd name="T66" fmla="*/ 71 w 74"/>
                  <a:gd name="T67" fmla="*/ 28 h 71"/>
                  <a:gd name="T68" fmla="*/ 74 w 74"/>
                  <a:gd name="T69" fmla="*/ 26 h 71"/>
                  <a:gd name="T70" fmla="*/ 74 w 74"/>
                  <a:gd name="T71" fmla="*/ 21 h 71"/>
                  <a:gd name="T72" fmla="*/ 71 w 74"/>
                  <a:gd name="T73" fmla="*/ 9 h 71"/>
                  <a:gd name="T74" fmla="*/ 69 w 74"/>
                  <a:gd name="T75" fmla="*/ 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71">
                    <a:moveTo>
                      <a:pt x="69" y="5"/>
                    </a:moveTo>
                    <a:lnTo>
                      <a:pt x="64" y="0"/>
                    </a:lnTo>
                    <a:lnTo>
                      <a:pt x="59" y="0"/>
                    </a:lnTo>
                    <a:lnTo>
                      <a:pt x="57" y="2"/>
                    </a:lnTo>
                    <a:lnTo>
                      <a:pt x="55" y="7"/>
                    </a:lnTo>
                    <a:lnTo>
                      <a:pt x="50" y="12"/>
                    </a:lnTo>
                    <a:lnTo>
                      <a:pt x="45" y="16"/>
                    </a:lnTo>
                    <a:lnTo>
                      <a:pt x="33" y="19"/>
                    </a:lnTo>
                    <a:lnTo>
                      <a:pt x="14" y="19"/>
                    </a:lnTo>
                    <a:lnTo>
                      <a:pt x="7" y="19"/>
                    </a:lnTo>
                    <a:lnTo>
                      <a:pt x="3" y="21"/>
                    </a:lnTo>
                    <a:lnTo>
                      <a:pt x="0" y="26"/>
                    </a:lnTo>
                    <a:lnTo>
                      <a:pt x="0" y="31"/>
                    </a:lnTo>
                    <a:lnTo>
                      <a:pt x="3" y="35"/>
                    </a:lnTo>
                    <a:lnTo>
                      <a:pt x="3" y="38"/>
                    </a:lnTo>
                    <a:lnTo>
                      <a:pt x="14" y="38"/>
                    </a:lnTo>
                    <a:lnTo>
                      <a:pt x="24" y="38"/>
                    </a:lnTo>
                    <a:lnTo>
                      <a:pt x="31" y="40"/>
                    </a:lnTo>
                    <a:lnTo>
                      <a:pt x="36" y="42"/>
                    </a:lnTo>
                    <a:lnTo>
                      <a:pt x="38" y="47"/>
                    </a:lnTo>
                    <a:lnTo>
                      <a:pt x="38" y="52"/>
                    </a:lnTo>
                    <a:lnTo>
                      <a:pt x="38" y="54"/>
                    </a:lnTo>
                    <a:lnTo>
                      <a:pt x="38" y="59"/>
                    </a:lnTo>
                    <a:lnTo>
                      <a:pt x="40" y="64"/>
                    </a:lnTo>
                    <a:lnTo>
                      <a:pt x="48" y="69"/>
                    </a:lnTo>
                    <a:lnTo>
                      <a:pt x="52" y="71"/>
                    </a:lnTo>
                    <a:lnTo>
                      <a:pt x="59" y="71"/>
                    </a:lnTo>
                    <a:lnTo>
                      <a:pt x="64" y="66"/>
                    </a:lnTo>
                    <a:lnTo>
                      <a:pt x="64" y="61"/>
                    </a:lnTo>
                    <a:lnTo>
                      <a:pt x="64" y="54"/>
                    </a:lnTo>
                    <a:lnTo>
                      <a:pt x="62" y="50"/>
                    </a:lnTo>
                    <a:lnTo>
                      <a:pt x="59" y="42"/>
                    </a:lnTo>
                    <a:lnTo>
                      <a:pt x="62" y="38"/>
                    </a:lnTo>
                    <a:lnTo>
                      <a:pt x="71" y="28"/>
                    </a:lnTo>
                    <a:lnTo>
                      <a:pt x="74" y="26"/>
                    </a:lnTo>
                    <a:lnTo>
                      <a:pt x="74" y="21"/>
                    </a:lnTo>
                    <a:lnTo>
                      <a:pt x="71" y="9"/>
                    </a:lnTo>
                    <a:lnTo>
                      <a:pt x="6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5" name="Group 64"/>
          <p:cNvGrpSpPr/>
          <p:nvPr/>
        </p:nvGrpSpPr>
        <p:grpSpPr>
          <a:xfrm>
            <a:off x="5242342" y="2473640"/>
            <a:ext cx="277647" cy="276819"/>
            <a:chOff x="2138511" y="2464802"/>
            <a:chExt cx="354012" cy="352956"/>
          </a:xfrm>
          <a:solidFill>
            <a:schemeClr val="accent2"/>
          </a:solidFill>
        </p:grpSpPr>
        <p:sp>
          <p:nvSpPr>
            <p:cNvPr id="66" name="Oval 65"/>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5242342" y="3326439"/>
            <a:ext cx="277647" cy="276819"/>
            <a:chOff x="2138511" y="2464802"/>
            <a:chExt cx="354012" cy="352956"/>
          </a:xfrm>
          <a:solidFill>
            <a:schemeClr val="accent3"/>
          </a:solidFill>
        </p:grpSpPr>
        <p:sp>
          <p:nvSpPr>
            <p:cNvPr id="69" name="Oval 68"/>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5242342" y="4192576"/>
            <a:ext cx="277647" cy="276819"/>
            <a:chOff x="2138511" y="2464802"/>
            <a:chExt cx="354012" cy="352956"/>
          </a:xfrm>
          <a:solidFill>
            <a:schemeClr val="accent5"/>
          </a:solidFill>
        </p:grpSpPr>
        <p:sp>
          <p:nvSpPr>
            <p:cNvPr id="72" name="Oval 7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5242342" y="5039893"/>
            <a:ext cx="277647" cy="276819"/>
            <a:chOff x="2138511" y="2464802"/>
            <a:chExt cx="354012" cy="352956"/>
          </a:xfrm>
          <a:solidFill>
            <a:schemeClr val="accent4"/>
          </a:solidFill>
        </p:grpSpPr>
        <p:sp>
          <p:nvSpPr>
            <p:cNvPr id="75" name="Oval 7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7" name="Group 76"/>
          <p:cNvGrpSpPr/>
          <p:nvPr/>
        </p:nvGrpSpPr>
        <p:grpSpPr>
          <a:xfrm>
            <a:off x="5519991" y="2401418"/>
            <a:ext cx="2188443" cy="785302"/>
            <a:chOff x="2615766" y="2382903"/>
            <a:chExt cx="2188443" cy="785302"/>
          </a:xfrm>
        </p:grpSpPr>
        <p:sp>
          <p:nvSpPr>
            <p:cNvPr id="78" name="TextBox 77"/>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79" name="TextBox 78"/>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0" name="Group 79"/>
          <p:cNvGrpSpPr/>
          <p:nvPr/>
        </p:nvGrpSpPr>
        <p:grpSpPr>
          <a:xfrm>
            <a:off x="5519991" y="3259596"/>
            <a:ext cx="2188443" cy="785302"/>
            <a:chOff x="2615766" y="3418610"/>
            <a:chExt cx="2188443" cy="785302"/>
          </a:xfrm>
        </p:grpSpPr>
        <p:sp>
          <p:nvSpPr>
            <p:cNvPr id="81" name="TextBox 80"/>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82" name="TextBox 81"/>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3" name="Group 82"/>
          <p:cNvGrpSpPr/>
          <p:nvPr/>
        </p:nvGrpSpPr>
        <p:grpSpPr>
          <a:xfrm>
            <a:off x="5519991" y="4141415"/>
            <a:ext cx="2188443" cy="785302"/>
            <a:chOff x="2615766" y="4433853"/>
            <a:chExt cx="2188443" cy="785302"/>
          </a:xfrm>
        </p:grpSpPr>
        <p:sp>
          <p:nvSpPr>
            <p:cNvPr id="84" name="TextBox 83"/>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85" name="TextBox 84"/>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86" name="Group 85"/>
          <p:cNvGrpSpPr/>
          <p:nvPr/>
        </p:nvGrpSpPr>
        <p:grpSpPr>
          <a:xfrm>
            <a:off x="5519991" y="4978662"/>
            <a:ext cx="2188443" cy="785302"/>
            <a:chOff x="2615766" y="5589923"/>
            <a:chExt cx="2188443" cy="785302"/>
          </a:xfrm>
        </p:grpSpPr>
        <p:sp>
          <p:nvSpPr>
            <p:cNvPr id="87" name="TextBox 8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88" name="TextBox 87"/>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cxnSp>
        <p:nvCxnSpPr>
          <p:cNvPr id="89" name="Straight Connector 88"/>
          <p:cNvCxnSpPr/>
          <p:nvPr/>
        </p:nvCxnSpPr>
        <p:spPr>
          <a:xfrm>
            <a:off x="7951312"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8051129"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Tosca part</a:t>
            </a:r>
            <a:endParaRPr lang="en-US" sz="1100" b="1" dirty="0">
              <a:solidFill>
                <a:schemeClr val="bg1"/>
              </a:solidFill>
              <a:latin typeface="+mj-lt"/>
              <a:cs typeface="Raavi" panose="02000500000000000000" pitchFamily="2"/>
            </a:endParaRPr>
          </a:p>
        </p:txBody>
      </p:sp>
      <p:grpSp>
        <p:nvGrpSpPr>
          <p:cNvPr id="91" name="Group 90"/>
          <p:cNvGrpSpPr/>
          <p:nvPr/>
        </p:nvGrpSpPr>
        <p:grpSpPr>
          <a:xfrm>
            <a:off x="9457787" y="3506146"/>
            <a:ext cx="2352034" cy="150443"/>
            <a:chOff x="5279680" y="3506146"/>
            <a:chExt cx="2352034" cy="150443"/>
          </a:xfrm>
        </p:grpSpPr>
        <p:sp>
          <p:nvSpPr>
            <p:cNvPr id="92" name="Parallelogram 91"/>
            <p:cNvSpPr/>
            <p:nvPr/>
          </p:nvSpPr>
          <p:spPr>
            <a:xfrm>
              <a:off x="7159104"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3" name="Parallelogram 92"/>
            <p:cNvSpPr/>
            <p:nvPr/>
          </p:nvSpPr>
          <p:spPr>
            <a:xfrm>
              <a:off x="6689248"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4" name="Parallelogram 93"/>
            <p:cNvSpPr/>
            <p:nvPr/>
          </p:nvSpPr>
          <p:spPr>
            <a:xfrm>
              <a:off x="6219392" y="3506147"/>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5" name="Parallelogram 94"/>
            <p:cNvSpPr/>
            <p:nvPr/>
          </p:nvSpPr>
          <p:spPr>
            <a:xfrm>
              <a:off x="5749536" y="3506148"/>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96" name="Parallelogram 95"/>
            <p:cNvSpPr/>
            <p:nvPr/>
          </p:nvSpPr>
          <p:spPr>
            <a:xfrm>
              <a:off x="5279680" y="3506146"/>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97" name="TextBox 96"/>
          <p:cNvSpPr txBox="1"/>
          <p:nvPr/>
        </p:nvSpPr>
        <p:spPr>
          <a:xfrm>
            <a:off x="8051129"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Green part</a:t>
            </a:r>
            <a:endParaRPr lang="en-US" sz="1100" b="1" dirty="0">
              <a:solidFill>
                <a:schemeClr val="bg1"/>
              </a:solidFill>
              <a:latin typeface="+mj-lt"/>
              <a:cs typeface="Raavi" panose="02000500000000000000" pitchFamily="2"/>
            </a:endParaRPr>
          </a:p>
        </p:txBody>
      </p:sp>
      <p:grpSp>
        <p:nvGrpSpPr>
          <p:cNvPr id="98" name="Group 97"/>
          <p:cNvGrpSpPr/>
          <p:nvPr/>
        </p:nvGrpSpPr>
        <p:grpSpPr>
          <a:xfrm>
            <a:off x="9457787" y="3902230"/>
            <a:ext cx="2352034" cy="150443"/>
            <a:chOff x="5279680" y="3902230"/>
            <a:chExt cx="2352034" cy="150443"/>
          </a:xfrm>
        </p:grpSpPr>
        <p:sp>
          <p:nvSpPr>
            <p:cNvPr id="99" name="Parallelogram 98"/>
            <p:cNvSpPr/>
            <p:nvPr/>
          </p:nvSpPr>
          <p:spPr>
            <a:xfrm>
              <a:off x="7159104" y="3902231"/>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0" name="Parallelogram 99"/>
            <p:cNvSpPr/>
            <p:nvPr/>
          </p:nvSpPr>
          <p:spPr>
            <a:xfrm>
              <a:off x="6689248"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1" name="Parallelogram 100"/>
            <p:cNvSpPr/>
            <p:nvPr/>
          </p:nvSpPr>
          <p:spPr>
            <a:xfrm>
              <a:off x="6219392" y="3902231"/>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2" name="Parallelogram 101"/>
            <p:cNvSpPr/>
            <p:nvPr/>
          </p:nvSpPr>
          <p:spPr>
            <a:xfrm>
              <a:off x="5749536" y="3902232"/>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3" name="Parallelogram 102"/>
            <p:cNvSpPr/>
            <p:nvPr/>
          </p:nvSpPr>
          <p:spPr>
            <a:xfrm>
              <a:off x="5279680" y="3902230"/>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04" name="TextBox 103"/>
          <p:cNvSpPr txBox="1"/>
          <p:nvPr/>
        </p:nvSpPr>
        <p:spPr>
          <a:xfrm>
            <a:off x="8051129" y="4258519"/>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R</a:t>
            </a:r>
            <a:r>
              <a:rPr lang="id-ID" sz="1100" b="1" dirty="0" smtClean="0">
                <a:solidFill>
                  <a:schemeClr val="bg1"/>
                </a:solidFill>
                <a:latin typeface="+mj-lt"/>
                <a:cs typeface="Raavi" panose="02000500000000000000" pitchFamily="2"/>
              </a:rPr>
              <a:t>ed part</a:t>
            </a:r>
            <a:endParaRPr lang="en-US" sz="1100" b="1" dirty="0">
              <a:solidFill>
                <a:schemeClr val="bg1"/>
              </a:solidFill>
              <a:latin typeface="+mj-lt"/>
              <a:cs typeface="Raavi" panose="02000500000000000000" pitchFamily="2"/>
            </a:endParaRPr>
          </a:p>
        </p:txBody>
      </p:sp>
      <p:grpSp>
        <p:nvGrpSpPr>
          <p:cNvPr id="105" name="Group 104"/>
          <p:cNvGrpSpPr/>
          <p:nvPr/>
        </p:nvGrpSpPr>
        <p:grpSpPr>
          <a:xfrm>
            <a:off x="9457787" y="4321797"/>
            <a:ext cx="2352034" cy="150443"/>
            <a:chOff x="5279680" y="4321797"/>
            <a:chExt cx="2352034" cy="150443"/>
          </a:xfrm>
        </p:grpSpPr>
        <p:sp>
          <p:nvSpPr>
            <p:cNvPr id="106" name="Parallelogram 105"/>
            <p:cNvSpPr/>
            <p:nvPr/>
          </p:nvSpPr>
          <p:spPr>
            <a:xfrm>
              <a:off x="7159104"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7" name="Parallelogram 106"/>
            <p:cNvSpPr/>
            <p:nvPr/>
          </p:nvSpPr>
          <p:spPr>
            <a:xfrm>
              <a:off x="6689248" y="4321798"/>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8" name="Parallelogram 107"/>
            <p:cNvSpPr/>
            <p:nvPr/>
          </p:nvSpPr>
          <p:spPr>
            <a:xfrm>
              <a:off x="6219392" y="4321798"/>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9" name="Parallelogram 108"/>
            <p:cNvSpPr/>
            <p:nvPr/>
          </p:nvSpPr>
          <p:spPr>
            <a:xfrm>
              <a:off x="5749536" y="4321799"/>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0" name="Parallelogram 109"/>
            <p:cNvSpPr/>
            <p:nvPr/>
          </p:nvSpPr>
          <p:spPr>
            <a:xfrm>
              <a:off x="5279680" y="4321797"/>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11" name="TextBox 110"/>
          <p:cNvSpPr txBox="1"/>
          <p:nvPr/>
        </p:nvSpPr>
        <p:spPr>
          <a:xfrm>
            <a:off x="8051129" y="4664128"/>
            <a:ext cx="1406658" cy="261610"/>
          </a:xfrm>
          <a:prstGeom prst="rect">
            <a:avLst/>
          </a:prstGeom>
          <a:noFill/>
        </p:spPr>
        <p:txBody>
          <a:bodyPr wrap="square" rtlCol="0">
            <a:spAutoFit/>
          </a:bodyPr>
          <a:lstStyle/>
          <a:p>
            <a:r>
              <a:rPr lang="en-US" sz="1100" b="1" dirty="0" smtClean="0">
                <a:solidFill>
                  <a:schemeClr val="bg1"/>
                </a:solidFill>
                <a:latin typeface="+mj-lt"/>
                <a:cs typeface="Raavi" panose="02000500000000000000" pitchFamily="2"/>
              </a:rPr>
              <a:t>Orange part</a:t>
            </a:r>
            <a:endParaRPr lang="en-US" sz="1100" b="1" dirty="0">
              <a:solidFill>
                <a:schemeClr val="bg1"/>
              </a:solidFill>
              <a:latin typeface="+mj-lt"/>
              <a:cs typeface="Raavi" panose="02000500000000000000" pitchFamily="2"/>
            </a:endParaRPr>
          </a:p>
        </p:txBody>
      </p:sp>
      <p:grpSp>
        <p:nvGrpSpPr>
          <p:cNvPr id="112" name="Group 111"/>
          <p:cNvGrpSpPr/>
          <p:nvPr/>
        </p:nvGrpSpPr>
        <p:grpSpPr>
          <a:xfrm>
            <a:off x="9457787" y="4727406"/>
            <a:ext cx="2352034" cy="150443"/>
            <a:chOff x="5279680" y="4727406"/>
            <a:chExt cx="2352034" cy="150443"/>
          </a:xfrm>
        </p:grpSpPr>
        <p:sp>
          <p:nvSpPr>
            <p:cNvPr id="113" name="Parallelogram 112"/>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4" name="Parallelogram 113"/>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5" name="Parallelogram 114"/>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6" name="Parallelogram 115"/>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7" name="Parallelogram 116"/>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18" name="TextBox 117"/>
          <p:cNvSpPr txBox="1"/>
          <p:nvPr/>
        </p:nvSpPr>
        <p:spPr>
          <a:xfrm>
            <a:off x="8051129"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Dark part</a:t>
            </a:r>
            <a:endParaRPr lang="en-US" sz="1100" b="1" dirty="0">
              <a:solidFill>
                <a:schemeClr val="bg1"/>
              </a:solidFill>
              <a:latin typeface="+mj-lt"/>
              <a:cs typeface="Raavi" panose="02000500000000000000" pitchFamily="2"/>
            </a:endParaRPr>
          </a:p>
        </p:txBody>
      </p:sp>
      <p:grpSp>
        <p:nvGrpSpPr>
          <p:cNvPr id="119" name="Group 118"/>
          <p:cNvGrpSpPr/>
          <p:nvPr/>
        </p:nvGrpSpPr>
        <p:grpSpPr>
          <a:xfrm>
            <a:off x="9457787" y="5146968"/>
            <a:ext cx="2352034" cy="150443"/>
            <a:chOff x="5279680" y="5146968"/>
            <a:chExt cx="2352034" cy="150443"/>
          </a:xfrm>
        </p:grpSpPr>
        <p:sp>
          <p:nvSpPr>
            <p:cNvPr id="120" name="Parallelogram 119"/>
            <p:cNvSpPr/>
            <p:nvPr/>
          </p:nvSpPr>
          <p:spPr>
            <a:xfrm>
              <a:off x="7159104"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1" name="Parallelogram 120"/>
            <p:cNvSpPr/>
            <p:nvPr/>
          </p:nvSpPr>
          <p:spPr>
            <a:xfrm>
              <a:off x="6689248" y="5146969"/>
              <a:ext cx="472610" cy="150439"/>
            </a:xfrm>
            <a:prstGeom prst="parallelogram">
              <a:avLst/>
            </a:prstGeom>
            <a:no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2" name="Parallelogram 121"/>
            <p:cNvSpPr/>
            <p:nvPr/>
          </p:nvSpPr>
          <p:spPr>
            <a:xfrm>
              <a:off x="6219392" y="5146969"/>
              <a:ext cx="472610" cy="150439"/>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3" name="Parallelogram 122"/>
            <p:cNvSpPr/>
            <p:nvPr/>
          </p:nvSpPr>
          <p:spPr>
            <a:xfrm>
              <a:off x="5749536" y="5146970"/>
              <a:ext cx="472610" cy="150441"/>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24" name="Parallelogram 123"/>
            <p:cNvSpPr/>
            <p:nvPr/>
          </p:nvSpPr>
          <p:spPr>
            <a:xfrm>
              <a:off x="5279680" y="5146968"/>
              <a:ext cx="472610" cy="150440"/>
            </a:xfrm>
            <a:prstGeom prst="parallelogram">
              <a:avLst/>
            </a:prstGeom>
            <a:solidFill>
              <a:schemeClr val="accent6"/>
            </a:solidFill>
            <a:ln w="63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25" name="TextBox 124"/>
          <p:cNvSpPr txBox="1"/>
          <p:nvPr/>
        </p:nvSpPr>
        <p:spPr>
          <a:xfrm>
            <a:off x="8012913" y="2487135"/>
            <a:ext cx="1443024" cy="400110"/>
          </a:xfrm>
          <a:prstGeom prst="rect">
            <a:avLst/>
          </a:prstGeom>
          <a:noFill/>
        </p:spPr>
        <p:txBody>
          <a:bodyPr wrap="none" rtlCol="0">
            <a:spAutoFit/>
          </a:bodyPr>
          <a:lstStyle/>
          <a:p>
            <a:r>
              <a:rPr lang="id-ID" sz="2000" b="1" dirty="0" smtClean="0">
                <a:solidFill>
                  <a:schemeClr val="bg1"/>
                </a:solidFill>
                <a:latin typeface="+mj-lt"/>
              </a:rPr>
              <a:t>Map Criteria</a:t>
            </a:r>
            <a:endParaRPr lang="id-ID" sz="2000" b="1" dirty="0">
              <a:solidFill>
                <a:schemeClr val="bg1"/>
              </a:solidFill>
              <a:latin typeface="+mj-lt"/>
            </a:endParaRPr>
          </a:p>
        </p:txBody>
      </p:sp>
      <p:sp>
        <p:nvSpPr>
          <p:cNvPr id="126" name="TextBox 125"/>
          <p:cNvSpPr txBox="1"/>
          <p:nvPr/>
        </p:nvSpPr>
        <p:spPr>
          <a:xfrm>
            <a:off x="8012913" y="2981202"/>
            <a:ext cx="3825938" cy="307777"/>
          </a:xfrm>
          <a:prstGeom prst="rect">
            <a:avLst/>
          </a:prstGeom>
          <a:noFill/>
        </p:spPr>
        <p:txBody>
          <a:bodyPr wrap="square" rtlCol="0">
            <a:spAutoFit/>
          </a:bodyPr>
          <a:lstStyle/>
          <a:p>
            <a:r>
              <a:rPr lang="id-ID" sz="1400" dirty="0" smtClean="0">
                <a:solidFill>
                  <a:schemeClr val="bg1"/>
                </a:solidFill>
              </a:rPr>
              <a:t>Something about graphic that you should know</a:t>
            </a:r>
            <a:endParaRPr lang="en-US" sz="1400" dirty="0">
              <a:solidFill>
                <a:schemeClr val="bg1"/>
              </a:solidFill>
            </a:endParaRPr>
          </a:p>
        </p:txBody>
      </p:sp>
      <p:cxnSp>
        <p:nvCxnSpPr>
          <p:cNvPr id="127" name="Straight Connector 126"/>
          <p:cNvCxnSpPr/>
          <p:nvPr/>
        </p:nvCxnSpPr>
        <p:spPr>
          <a:xfrm>
            <a:off x="4729386" y="2253780"/>
            <a:ext cx="0" cy="3898900"/>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33439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7" presetClass="entr" presetSubtype="0" fill="hold" nodeType="afterEffect">
                                  <p:stCondLst>
                                    <p:cond delay="0"/>
                                  </p:stCondLst>
                                  <p:childTnLst>
                                    <p:set>
                                      <p:cBhvr>
                                        <p:cTn id="17" dur="1" fill="hold">
                                          <p:stCondLst>
                                            <p:cond delay="0"/>
                                          </p:stCondLst>
                                        </p:cTn>
                                        <p:tgtEl>
                                          <p:spTgt spid="171"/>
                                        </p:tgtEl>
                                        <p:attrNameLst>
                                          <p:attrName>style.visibility</p:attrName>
                                        </p:attrNameLst>
                                      </p:cBhvr>
                                      <p:to>
                                        <p:strVal val="visible"/>
                                      </p:to>
                                    </p:set>
                                    <p:animEffect transition="in" filter="fade">
                                      <p:cBhvr>
                                        <p:cTn id="18" dur="1000"/>
                                        <p:tgtEl>
                                          <p:spTgt spid="171"/>
                                        </p:tgtEl>
                                      </p:cBhvr>
                                    </p:animEffect>
                                    <p:anim calcmode="lin" valueType="num">
                                      <p:cBhvr>
                                        <p:cTn id="19" dur="1000" fill="hold"/>
                                        <p:tgtEl>
                                          <p:spTgt spid="171"/>
                                        </p:tgtEl>
                                        <p:attrNameLst>
                                          <p:attrName>ppt_x</p:attrName>
                                        </p:attrNameLst>
                                      </p:cBhvr>
                                      <p:tavLst>
                                        <p:tav tm="0">
                                          <p:val>
                                            <p:strVal val="#ppt_x"/>
                                          </p:val>
                                        </p:tav>
                                        <p:tav tm="100000">
                                          <p:val>
                                            <p:strVal val="#ppt_x"/>
                                          </p:val>
                                        </p:tav>
                                      </p:tavLst>
                                    </p:anim>
                                    <p:anim calcmode="lin" valueType="num">
                                      <p:cBhvr>
                                        <p:cTn id="20" dur="1000" fill="hold"/>
                                        <p:tgtEl>
                                          <p:spTgt spid="171"/>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53" presetClass="entr" presetSubtype="16" fill="hold" nodeType="afterEffect">
                                  <p:stCondLst>
                                    <p:cond delay="0"/>
                                  </p:stCondLst>
                                  <p:childTnLst>
                                    <p:set>
                                      <p:cBhvr>
                                        <p:cTn id="23" dur="1" fill="hold">
                                          <p:stCondLst>
                                            <p:cond delay="0"/>
                                          </p:stCondLst>
                                        </p:cTn>
                                        <p:tgtEl>
                                          <p:spTgt spid="65"/>
                                        </p:tgtEl>
                                        <p:attrNameLst>
                                          <p:attrName>style.visibility</p:attrName>
                                        </p:attrNameLst>
                                      </p:cBhvr>
                                      <p:to>
                                        <p:strVal val="visible"/>
                                      </p:to>
                                    </p:set>
                                    <p:anim calcmode="lin" valueType="num">
                                      <p:cBhvr>
                                        <p:cTn id="24" dur="500" fill="hold"/>
                                        <p:tgtEl>
                                          <p:spTgt spid="65"/>
                                        </p:tgtEl>
                                        <p:attrNameLst>
                                          <p:attrName>ppt_w</p:attrName>
                                        </p:attrNameLst>
                                      </p:cBhvr>
                                      <p:tavLst>
                                        <p:tav tm="0">
                                          <p:val>
                                            <p:fltVal val="0"/>
                                          </p:val>
                                        </p:tav>
                                        <p:tav tm="100000">
                                          <p:val>
                                            <p:strVal val="#ppt_w"/>
                                          </p:val>
                                        </p:tav>
                                      </p:tavLst>
                                    </p:anim>
                                    <p:anim calcmode="lin" valueType="num">
                                      <p:cBhvr>
                                        <p:cTn id="25" dur="500" fill="hold"/>
                                        <p:tgtEl>
                                          <p:spTgt spid="65"/>
                                        </p:tgtEl>
                                        <p:attrNameLst>
                                          <p:attrName>ppt_h</p:attrName>
                                        </p:attrNameLst>
                                      </p:cBhvr>
                                      <p:tavLst>
                                        <p:tav tm="0">
                                          <p:val>
                                            <p:fltVal val="0"/>
                                          </p:val>
                                        </p:tav>
                                        <p:tav tm="100000">
                                          <p:val>
                                            <p:strVal val="#ppt_h"/>
                                          </p:val>
                                        </p:tav>
                                      </p:tavLst>
                                    </p:anim>
                                    <p:animEffect transition="in" filter="fade">
                                      <p:cBhvr>
                                        <p:cTn id="26" dur="500"/>
                                        <p:tgtEl>
                                          <p:spTgt spid="65"/>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77"/>
                                        </p:tgtEl>
                                        <p:attrNameLst>
                                          <p:attrName>style.visibility</p:attrName>
                                        </p:attrNameLst>
                                      </p:cBhvr>
                                      <p:to>
                                        <p:strVal val="visible"/>
                                      </p:to>
                                    </p:set>
                                    <p:animEffect transition="in" filter="fade">
                                      <p:cBhvr>
                                        <p:cTn id="30" dur="500"/>
                                        <p:tgtEl>
                                          <p:spTgt spid="77"/>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68"/>
                                        </p:tgtEl>
                                        <p:attrNameLst>
                                          <p:attrName>style.visibility</p:attrName>
                                        </p:attrNameLst>
                                      </p:cBhvr>
                                      <p:to>
                                        <p:strVal val="visible"/>
                                      </p:to>
                                    </p:set>
                                    <p:anim calcmode="lin" valueType="num">
                                      <p:cBhvr>
                                        <p:cTn id="34" dur="500" fill="hold"/>
                                        <p:tgtEl>
                                          <p:spTgt spid="68"/>
                                        </p:tgtEl>
                                        <p:attrNameLst>
                                          <p:attrName>ppt_w</p:attrName>
                                        </p:attrNameLst>
                                      </p:cBhvr>
                                      <p:tavLst>
                                        <p:tav tm="0">
                                          <p:val>
                                            <p:fltVal val="0"/>
                                          </p:val>
                                        </p:tav>
                                        <p:tav tm="100000">
                                          <p:val>
                                            <p:strVal val="#ppt_w"/>
                                          </p:val>
                                        </p:tav>
                                      </p:tavLst>
                                    </p:anim>
                                    <p:anim calcmode="lin" valueType="num">
                                      <p:cBhvr>
                                        <p:cTn id="35" dur="500" fill="hold"/>
                                        <p:tgtEl>
                                          <p:spTgt spid="68"/>
                                        </p:tgtEl>
                                        <p:attrNameLst>
                                          <p:attrName>ppt_h</p:attrName>
                                        </p:attrNameLst>
                                      </p:cBhvr>
                                      <p:tavLst>
                                        <p:tav tm="0">
                                          <p:val>
                                            <p:fltVal val="0"/>
                                          </p:val>
                                        </p:tav>
                                        <p:tav tm="100000">
                                          <p:val>
                                            <p:strVal val="#ppt_h"/>
                                          </p:val>
                                        </p:tav>
                                      </p:tavLst>
                                    </p:anim>
                                    <p:animEffect transition="in" filter="fade">
                                      <p:cBhvr>
                                        <p:cTn id="36" dur="500"/>
                                        <p:tgtEl>
                                          <p:spTgt spid="68"/>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500"/>
                                        <p:tgtEl>
                                          <p:spTgt spid="80"/>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71"/>
                                        </p:tgtEl>
                                        <p:attrNameLst>
                                          <p:attrName>style.visibility</p:attrName>
                                        </p:attrNameLst>
                                      </p:cBhvr>
                                      <p:to>
                                        <p:strVal val="visible"/>
                                      </p:to>
                                    </p:set>
                                    <p:anim calcmode="lin" valueType="num">
                                      <p:cBhvr>
                                        <p:cTn id="44" dur="500" fill="hold"/>
                                        <p:tgtEl>
                                          <p:spTgt spid="71"/>
                                        </p:tgtEl>
                                        <p:attrNameLst>
                                          <p:attrName>ppt_w</p:attrName>
                                        </p:attrNameLst>
                                      </p:cBhvr>
                                      <p:tavLst>
                                        <p:tav tm="0">
                                          <p:val>
                                            <p:fltVal val="0"/>
                                          </p:val>
                                        </p:tav>
                                        <p:tav tm="100000">
                                          <p:val>
                                            <p:strVal val="#ppt_w"/>
                                          </p:val>
                                        </p:tav>
                                      </p:tavLst>
                                    </p:anim>
                                    <p:anim calcmode="lin" valueType="num">
                                      <p:cBhvr>
                                        <p:cTn id="45" dur="500" fill="hold"/>
                                        <p:tgtEl>
                                          <p:spTgt spid="71"/>
                                        </p:tgtEl>
                                        <p:attrNameLst>
                                          <p:attrName>ppt_h</p:attrName>
                                        </p:attrNameLst>
                                      </p:cBhvr>
                                      <p:tavLst>
                                        <p:tav tm="0">
                                          <p:val>
                                            <p:fltVal val="0"/>
                                          </p:val>
                                        </p:tav>
                                        <p:tav tm="100000">
                                          <p:val>
                                            <p:strVal val="#ppt_h"/>
                                          </p:val>
                                        </p:tav>
                                      </p:tavLst>
                                    </p:anim>
                                    <p:animEffect transition="in" filter="fade">
                                      <p:cBhvr>
                                        <p:cTn id="46" dur="500"/>
                                        <p:tgtEl>
                                          <p:spTgt spid="71"/>
                                        </p:tgtEl>
                                      </p:cBhvr>
                                    </p:animEffect>
                                  </p:childTnLst>
                                </p:cTn>
                              </p:par>
                            </p:childTnLst>
                          </p:cTn>
                        </p:par>
                        <p:par>
                          <p:cTn id="47" fill="hold">
                            <p:stCondLst>
                              <p:cond delay="4000"/>
                            </p:stCondLst>
                            <p:childTnLst>
                              <p:par>
                                <p:cTn id="48" presetID="10" presetClass="entr" presetSubtype="0" fill="hold" nodeType="afterEffect">
                                  <p:stCondLst>
                                    <p:cond delay="0"/>
                                  </p:stCondLst>
                                  <p:childTnLst>
                                    <p:set>
                                      <p:cBhvr>
                                        <p:cTn id="49" dur="1" fill="hold">
                                          <p:stCondLst>
                                            <p:cond delay="0"/>
                                          </p:stCondLst>
                                        </p:cTn>
                                        <p:tgtEl>
                                          <p:spTgt spid="83"/>
                                        </p:tgtEl>
                                        <p:attrNameLst>
                                          <p:attrName>style.visibility</p:attrName>
                                        </p:attrNameLst>
                                      </p:cBhvr>
                                      <p:to>
                                        <p:strVal val="visible"/>
                                      </p:to>
                                    </p:set>
                                    <p:animEffect transition="in" filter="fade">
                                      <p:cBhvr>
                                        <p:cTn id="50" dur="500"/>
                                        <p:tgtEl>
                                          <p:spTgt spid="83"/>
                                        </p:tgtEl>
                                      </p:cBhvr>
                                    </p:animEffect>
                                  </p:childTnLst>
                                </p:cTn>
                              </p:par>
                            </p:childTnLst>
                          </p:cTn>
                        </p:par>
                        <p:par>
                          <p:cTn id="51" fill="hold">
                            <p:stCondLst>
                              <p:cond delay="4500"/>
                            </p:stCondLst>
                            <p:childTnLst>
                              <p:par>
                                <p:cTn id="52" presetID="53" presetClass="entr" presetSubtype="16" fill="hold" nodeType="afterEffect">
                                  <p:stCondLst>
                                    <p:cond delay="0"/>
                                  </p:stCondLst>
                                  <p:childTnLst>
                                    <p:set>
                                      <p:cBhvr>
                                        <p:cTn id="53" dur="1" fill="hold">
                                          <p:stCondLst>
                                            <p:cond delay="0"/>
                                          </p:stCondLst>
                                        </p:cTn>
                                        <p:tgtEl>
                                          <p:spTgt spid="74"/>
                                        </p:tgtEl>
                                        <p:attrNameLst>
                                          <p:attrName>style.visibility</p:attrName>
                                        </p:attrNameLst>
                                      </p:cBhvr>
                                      <p:to>
                                        <p:strVal val="visible"/>
                                      </p:to>
                                    </p:set>
                                    <p:anim calcmode="lin" valueType="num">
                                      <p:cBhvr>
                                        <p:cTn id="54" dur="500" fill="hold"/>
                                        <p:tgtEl>
                                          <p:spTgt spid="74"/>
                                        </p:tgtEl>
                                        <p:attrNameLst>
                                          <p:attrName>ppt_w</p:attrName>
                                        </p:attrNameLst>
                                      </p:cBhvr>
                                      <p:tavLst>
                                        <p:tav tm="0">
                                          <p:val>
                                            <p:fltVal val="0"/>
                                          </p:val>
                                        </p:tav>
                                        <p:tav tm="100000">
                                          <p:val>
                                            <p:strVal val="#ppt_w"/>
                                          </p:val>
                                        </p:tav>
                                      </p:tavLst>
                                    </p:anim>
                                    <p:anim calcmode="lin" valueType="num">
                                      <p:cBhvr>
                                        <p:cTn id="55" dur="500" fill="hold"/>
                                        <p:tgtEl>
                                          <p:spTgt spid="74"/>
                                        </p:tgtEl>
                                        <p:attrNameLst>
                                          <p:attrName>ppt_h</p:attrName>
                                        </p:attrNameLst>
                                      </p:cBhvr>
                                      <p:tavLst>
                                        <p:tav tm="0">
                                          <p:val>
                                            <p:fltVal val="0"/>
                                          </p:val>
                                        </p:tav>
                                        <p:tav tm="100000">
                                          <p:val>
                                            <p:strVal val="#ppt_h"/>
                                          </p:val>
                                        </p:tav>
                                      </p:tavLst>
                                    </p:anim>
                                    <p:animEffect transition="in" filter="fade">
                                      <p:cBhvr>
                                        <p:cTn id="56" dur="500"/>
                                        <p:tgtEl>
                                          <p:spTgt spid="74"/>
                                        </p:tgtEl>
                                      </p:cBhvr>
                                    </p:animEffect>
                                  </p:childTnLst>
                                </p:cTn>
                              </p:par>
                            </p:childTnLst>
                          </p:cTn>
                        </p:par>
                        <p:par>
                          <p:cTn id="57" fill="hold">
                            <p:stCondLst>
                              <p:cond delay="5000"/>
                            </p:stCondLst>
                            <p:childTnLst>
                              <p:par>
                                <p:cTn id="58" presetID="10" presetClass="entr" presetSubtype="0" fill="hold" nodeType="afterEffect">
                                  <p:stCondLst>
                                    <p:cond delay="0"/>
                                  </p:stCondLst>
                                  <p:childTnLst>
                                    <p:set>
                                      <p:cBhvr>
                                        <p:cTn id="59" dur="1" fill="hold">
                                          <p:stCondLst>
                                            <p:cond delay="0"/>
                                          </p:stCondLst>
                                        </p:cTn>
                                        <p:tgtEl>
                                          <p:spTgt spid="86"/>
                                        </p:tgtEl>
                                        <p:attrNameLst>
                                          <p:attrName>style.visibility</p:attrName>
                                        </p:attrNameLst>
                                      </p:cBhvr>
                                      <p:to>
                                        <p:strVal val="visible"/>
                                      </p:to>
                                    </p:set>
                                    <p:animEffect transition="in" filter="fade">
                                      <p:cBhvr>
                                        <p:cTn id="60" dur="500"/>
                                        <p:tgtEl>
                                          <p:spTgt spid="86"/>
                                        </p:tgtEl>
                                      </p:cBhvr>
                                    </p:animEffect>
                                  </p:childTnLst>
                                </p:cTn>
                              </p:par>
                              <p:par>
                                <p:cTn id="61" presetID="10" presetClass="entr" presetSubtype="0" fill="hold" nodeType="withEffect">
                                  <p:stCondLst>
                                    <p:cond delay="0"/>
                                  </p:stCondLst>
                                  <p:childTnLst>
                                    <p:set>
                                      <p:cBhvr>
                                        <p:cTn id="62" dur="1" fill="hold">
                                          <p:stCondLst>
                                            <p:cond delay="0"/>
                                          </p:stCondLst>
                                        </p:cTn>
                                        <p:tgtEl>
                                          <p:spTgt spid="89"/>
                                        </p:tgtEl>
                                        <p:attrNameLst>
                                          <p:attrName>style.visibility</p:attrName>
                                        </p:attrNameLst>
                                      </p:cBhvr>
                                      <p:to>
                                        <p:strVal val="visible"/>
                                      </p:to>
                                    </p:set>
                                    <p:animEffect transition="in" filter="fade">
                                      <p:cBhvr>
                                        <p:cTn id="63" dur="500"/>
                                        <p:tgtEl>
                                          <p:spTgt spid="89"/>
                                        </p:tgtEl>
                                      </p:cBhvr>
                                    </p:animEffect>
                                  </p:childTnLst>
                                </p:cTn>
                              </p:par>
                            </p:childTnLst>
                          </p:cTn>
                        </p:par>
                        <p:par>
                          <p:cTn id="64" fill="hold">
                            <p:stCondLst>
                              <p:cond delay="5500"/>
                            </p:stCondLst>
                            <p:childTnLst>
                              <p:par>
                                <p:cTn id="65" presetID="10" presetClass="entr" presetSubtype="0" fill="hold" grpId="0" nodeType="afterEffect">
                                  <p:stCondLst>
                                    <p:cond delay="0"/>
                                  </p:stCondLst>
                                  <p:childTnLst>
                                    <p:set>
                                      <p:cBhvr>
                                        <p:cTn id="66" dur="1" fill="hold">
                                          <p:stCondLst>
                                            <p:cond delay="0"/>
                                          </p:stCondLst>
                                        </p:cTn>
                                        <p:tgtEl>
                                          <p:spTgt spid="125"/>
                                        </p:tgtEl>
                                        <p:attrNameLst>
                                          <p:attrName>style.visibility</p:attrName>
                                        </p:attrNameLst>
                                      </p:cBhvr>
                                      <p:to>
                                        <p:strVal val="visible"/>
                                      </p:to>
                                    </p:set>
                                    <p:animEffect transition="in" filter="fade">
                                      <p:cBhvr>
                                        <p:cTn id="67" dur="500"/>
                                        <p:tgtEl>
                                          <p:spTgt spid="12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26"/>
                                        </p:tgtEl>
                                        <p:attrNameLst>
                                          <p:attrName>style.visibility</p:attrName>
                                        </p:attrNameLst>
                                      </p:cBhvr>
                                      <p:to>
                                        <p:strVal val="visible"/>
                                      </p:to>
                                    </p:set>
                                    <p:animEffect transition="in" filter="fade">
                                      <p:cBhvr>
                                        <p:cTn id="70" dur="500"/>
                                        <p:tgtEl>
                                          <p:spTgt spid="126"/>
                                        </p:tgtEl>
                                      </p:cBhvr>
                                    </p:animEffect>
                                  </p:childTnLst>
                                </p:cTn>
                              </p:par>
                            </p:childTnLst>
                          </p:cTn>
                        </p:par>
                        <p:par>
                          <p:cTn id="71" fill="hold">
                            <p:stCondLst>
                              <p:cond delay="6000"/>
                            </p:stCondLst>
                            <p:childTnLst>
                              <p:par>
                                <p:cTn id="72" presetID="10" presetClass="entr" presetSubtype="0" fill="hold" grpId="0" nodeType="afterEffect">
                                  <p:stCondLst>
                                    <p:cond delay="0"/>
                                  </p:stCondLst>
                                  <p:childTnLst>
                                    <p:set>
                                      <p:cBhvr>
                                        <p:cTn id="73" dur="1" fill="hold">
                                          <p:stCondLst>
                                            <p:cond delay="0"/>
                                          </p:stCondLst>
                                        </p:cTn>
                                        <p:tgtEl>
                                          <p:spTgt spid="90"/>
                                        </p:tgtEl>
                                        <p:attrNameLst>
                                          <p:attrName>style.visibility</p:attrName>
                                        </p:attrNameLst>
                                      </p:cBhvr>
                                      <p:to>
                                        <p:strVal val="visible"/>
                                      </p:to>
                                    </p:set>
                                    <p:animEffect transition="in" filter="fade">
                                      <p:cBhvr>
                                        <p:cTn id="74" dur="500"/>
                                        <p:tgtEl>
                                          <p:spTgt spid="90"/>
                                        </p:tgtEl>
                                      </p:cBhvr>
                                    </p:animEffect>
                                  </p:childTnLst>
                                </p:cTn>
                              </p:par>
                            </p:childTnLst>
                          </p:cTn>
                        </p:par>
                        <p:par>
                          <p:cTn id="75" fill="hold">
                            <p:stCondLst>
                              <p:cond delay="6500"/>
                            </p:stCondLst>
                            <p:childTnLst>
                              <p:par>
                                <p:cTn id="76" presetID="22" presetClass="entr" presetSubtype="8" fill="hold" nodeType="afterEffect">
                                  <p:stCondLst>
                                    <p:cond delay="0"/>
                                  </p:stCondLst>
                                  <p:childTnLst>
                                    <p:set>
                                      <p:cBhvr>
                                        <p:cTn id="77" dur="1" fill="hold">
                                          <p:stCondLst>
                                            <p:cond delay="0"/>
                                          </p:stCondLst>
                                        </p:cTn>
                                        <p:tgtEl>
                                          <p:spTgt spid="91"/>
                                        </p:tgtEl>
                                        <p:attrNameLst>
                                          <p:attrName>style.visibility</p:attrName>
                                        </p:attrNameLst>
                                      </p:cBhvr>
                                      <p:to>
                                        <p:strVal val="visible"/>
                                      </p:to>
                                    </p:set>
                                    <p:animEffect transition="in" filter="wipe(left)">
                                      <p:cBhvr>
                                        <p:cTn id="78" dur="500"/>
                                        <p:tgtEl>
                                          <p:spTgt spid="91"/>
                                        </p:tgtEl>
                                      </p:cBhvr>
                                    </p:animEffect>
                                  </p:childTnLst>
                                </p:cTn>
                              </p:par>
                            </p:childTnLst>
                          </p:cTn>
                        </p:par>
                        <p:par>
                          <p:cTn id="79" fill="hold">
                            <p:stCondLst>
                              <p:cond delay="7000"/>
                            </p:stCondLst>
                            <p:childTnLst>
                              <p:par>
                                <p:cTn id="80" presetID="10" presetClass="entr" presetSubtype="0" fill="hold" grpId="0" nodeType="afterEffect">
                                  <p:stCondLst>
                                    <p:cond delay="0"/>
                                  </p:stCondLst>
                                  <p:childTnLst>
                                    <p:set>
                                      <p:cBhvr>
                                        <p:cTn id="81" dur="1" fill="hold">
                                          <p:stCondLst>
                                            <p:cond delay="0"/>
                                          </p:stCondLst>
                                        </p:cTn>
                                        <p:tgtEl>
                                          <p:spTgt spid="97"/>
                                        </p:tgtEl>
                                        <p:attrNameLst>
                                          <p:attrName>style.visibility</p:attrName>
                                        </p:attrNameLst>
                                      </p:cBhvr>
                                      <p:to>
                                        <p:strVal val="visible"/>
                                      </p:to>
                                    </p:set>
                                    <p:animEffect transition="in" filter="fade">
                                      <p:cBhvr>
                                        <p:cTn id="82" dur="500"/>
                                        <p:tgtEl>
                                          <p:spTgt spid="97"/>
                                        </p:tgtEl>
                                      </p:cBhvr>
                                    </p:animEffect>
                                  </p:childTnLst>
                                </p:cTn>
                              </p:par>
                            </p:childTnLst>
                          </p:cTn>
                        </p:par>
                        <p:par>
                          <p:cTn id="83" fill="hold">
                            <p:stCondLst>
                              <p:cond delay="7500"/>
                            </p:stCondLst>
                            <p:childTnLst>
                              <p:par>
                                <p:cTn id="84" presetID="22" presetClass="entr" presetSubtype="8" fill="hold" nodeType="afterEffect">
                                  <p:stCondLst>
                                    <p:cond delay="0"/>
                                  </p:stCondLst>
                                  <p:childTnLst>
                                    <p:set>
                                      <p:cBhvr>
                                        <p:cTn id="85" dur="1" fill="hold">
                                          <p:stCondLst>
                                            <p:cond delay="0"/>
                                          </p:stCondLst>
                                        </p:cTn>
                                        <p:tgtEl>
                                          <p:spTgt spid="98"/>
                                        </p:tgtEl>
                                        <p:attrNameLst>
                                          <p:attrName>style.visibility</p:attrName>
                                        </p:attrNameLst>
                                      </p:cBhvr>
                                      <p:to>
                                        <p:strVal val="visible"/>
                                      </p:to>
                                    </p:set>
                                    <p:animEffect transition="in" filter="wipe(left)">
                                      <p:cBhvr>
                                        <p:cTn id="86" dur="500"/>
                                        <p:tgtEl>
                                          <p:spTgt spid="98"/>
                                        </p:tgtEl>
                                      </p:cBhvr>
                                    </p:animEffect>
                                  </p:childTnLst>
                                </p:cTn>
                              </p:par>
                            </p:childTnLst>
                          </p:cTn>
                        </p:par>
                        <p:par>
                          <p:cTn id="87" fill="hold">
                            <p:stCondLst>
                              <p:cond delay="8000"/>
                            </p:stCondLst>
                            <p:childTnLst>
                              <p:par>
                                <p:cTn id="88" presetID="10" presetClass="entr" presetSubtype="0" fill="hold" grpId="0" nodeType="afterEffect">
                                  <p:stCondLst>
                                    <p:cond delay="0"/>
                                  </p:stCondLst>
                                  <p:childTnLst>
                                    <p:set>
                                      <p:cBhvr>
                                        <p:cTn id="89" dur="1" fill="hold">
                                          <p:stCondLst>
                                            <p:cond delay="0"/>
                                          </p:stCondLst>
                                        </p:cTn>
                                        <p:tgtEl>
                                          <p:spTgt spid="104"/>
                                        </p:tgtEl>
                                        <p:attrNameLst>
                                          <p:attrName>style.visibility</p:attrName>
                                        </p:attrNameLst>
                                      </p:cBhvr>
                                      <p:to>
                                        <p:strVal val="visible"/>
                                      </p:to>
                                    </p:set>
                                    <p:animEffect transition="in" filter="fade">
                                      <p:cBhvr>
                                        <p:cTn id="90" dur="500"/>
                                        <p:tgtEl>
                                          <p:spTgt spid="104"/>
                                        </p:tgtEl>
                                      </p:cBhvr>
                                    </p:animEffect>
                                  </p:childTnLst>
                                </p:cTn>
                              </p:par>
                            </p:childTnLst>
                          </p:cTn>
                        </p:par>
                        <p:par>
                          <p:cTn id="91" fill="hold">
                            <p:stCondLst>
                              <p:cond delay="8500"/>
                            </p:stCondLst>
                            <p:childTnLst>
                              <p:par>
                                <p:cTn id="92" presetID="22" presetClass="entr" presetSubtype="8" fill="hold" nodeType="afterEffect">
                                  <p:stCondLst>
                                    <p:cond delay="0"/>
                                  </p:stCondLst>
                                  <p:childTnLst>
                                    <p:set>
                                      <p:cBhvr>
                                        <p:cTn id="93" dur="1" fill="hold">
                                          <p:stCondLst>
                                            <p:cond delay="0"/>
                                          </p:stCondLst>
                                        </p:cTn>
                                        <p:tgtEl>
                                          <p:spTgt spid="105"/>
                                        </p:tgtEl>
                                        <p:attrNameLst>
                                          <p:attrName>style.visibility</p:attrName>
                                        </p:attrNameLst>
                                      </p:cBhvr>
                                      <p:to>
                                        <p:strVal val="visible"/>
                                      </p:to>
                                    </p:set>
                                    <p:animEffect transition="in" filter="wipe(left)">
                                      <p:cBhvr>
                                        <p:cTn id="94" dur="500"/>
                                        <p:tgtEl>
                                          <p:spTgt spid="105"/>
                                        </p:tgtEl>
                                      </p:cBhvr>
                                    </p:animEffect>
                                  </p:childTnLst>
                                </p:cTn>
                              </p:par>
                            </p:childTnLst>
                          </p:cTn>
                        </p:par>
                        <p:par>
                          <p:cTn id="95" fill="hold">
                            <p:stCondLst>
                              <p:cond delay="9000"/>
                            </p:stCondLst>
                            <p:childTnLst>
                              <p:par>
                                <p:cTn id="96" presetID="10" presetClass="entr" presetSubtype="0" fill="hold" grpId="0" nodeType="afterEffect">
                                  <p:stCondLst>
                                    <p:cond delay="0"/>
                                  </p:stCondLst>
                                  <p:childTnLst>
                                    <p:set>
                                      <p:cBhvr>
                                        <p:cTn id="97" dur="1" fill="hold">
                                          <p:stCondLst>
                                            <p:cond delay="0"/>
                                          </p:stCondLst>
                                        </p:cTn>
                                        <p:tgtEl>
                                          <p:spTgt spid="111"/>
                                        </p:tgtEl>
                                        <p:attrNameLst>
                                          <p:attrName>style.visibility</p:attrName>
                                        </p:attrNameLst>
                                      </p:cBhvr>
                                      <p:to>
                                        <p:strVal val="visible"/>
                                      </p:to>
                                    </p:set>
                                    <p:animEffect transition="in" filter="fade">
                                      <p:cBhvr>
                                        <p:cTn id="98" dur="500"/>
                                        <p:tgtEl>
                                          <p:spTgt spid="111"/>
                                        </p:tgtEl>
                                      </p:cBhvr>
                                    </p:animEffect>
                                  </p:childTnLst>
                                </p:cTn>
                              </p:par>
                            </p:childTnLst>
                          </p:cTn>
                        </p:par>
                        <p:par>
                          <p:cTn id="99" fill="hold">
                            <p:stCondLst>
                              <p:cond delay="9500"/>
                            </p:stCondLst>
                            <p:childTnLst>
                              <p:par>
                                <p:cTn id="100" presetID="22" presetClass="entr" presetSubtype="8" fill="hold" nodeType="afterEffect">
                                  <p:stCondLst>
                                    <p:cond delay="0"/>
                                  </p:stCondLst>
                                  <p:childTnLst>
                                    <p:set>
                                      <p:cBhvr>
                                        <p:cTn id="101" dur="1" fill="hold">
                                          <p:stCondLst>
                                            <p:cond delay="0"/>
                                          </p:stCondLst>
                                        </p:cTn>
                                        <p:tgtEl>
                                          <p:spTgt spid="112"/>
                                        </p:tgtEl>
                                        <p:attrNameLst>
                                          <p:attrName>style.visibility</p:attrName>
                                        </p:attrNameLst>
                                      </p:cBhvr>
                                      <p:to>
                                        <p:strVal val="visible"/>
                                      </p:to>
                                    </p:set>
                                    <p:animEffect transition="in" filter="wipe(left)">
                                      <p:cBhvr>
                                        <p:cTn id="102" dur="500"/>
                                        <p:tgtEl>
                                          <p:spTgt spid="112"/>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118"/>
                                        </p:tgtEl>
                                        <p:attrNameLst>
                                          <p:attrName>style.visibility</p:attrName>
                                        </p:attrNameLst>
                                      </p:cBhvr>
                                      <p:to>
                                        <p:strVal val="visible"/>
                                      </p:to>
                                    </p:set>
                                    <p:animEffect transition="in" filter="fade">
                                      <p:cBhvr>
                                        <p:cTn id="106" dur="500"/>
                                        <p:tgtEl>
                                          <p:spTgt spid="118"/>
                                        </p:tgtEl>
                                      </p:cBhvr>
                                    </p:animEffect>
                                  </p:childTnLst>
                                </p:cTn>
                              </p:par>
                            </p:childTnLst>
                          </p:cTn>
                        </p:par>
                        <p:par>
                          <p:cTn id="107" fill="hold">
                            <p:stCondLst>
                              <p:cond delay="10500"/>
                            </p:stCondLst>
                            <p:childTnLst>
                              <p:par>
                                <p:cTn id="108" presetID="22" presetClass="entr" presetSubtype="8" fill="hold" nodeType="afterEffect">
                                  <p:stCondLst>
                                    <p:cond delay="0"/>
                                  </p:stCondLst>
                                  <p:childTnLst>
                                    <p:set>
                                      <p:cBhvr>
                                        <p:cTn id="109" dur="1" fill="hold">
                                          <p:stCondLst>
                                            <p:cond delay="0"/>
                                          </p:stCondLst>
                                        </p:cTn>
                                        <p:tgtEl>
                                          <p:spTgt spid="119"/>
                                        </p:tgtEl>
                                        <p:attrNameLst>
                                          <p:attrName>style.visibility</p:attrName>
                                        </p:attrNameLst>
                                      </p:cBhvr>
                                      <p:to>
                                        <p:strVal val="visible"/>
                                      </p:to>
                                    </p:set>
                                    <p:animEffect transition="in" filter="wipe(left)">
                                      <p:cBhvr>
                                        <p:cTn id="110" dur="500"/>
                                        <p:tgtEl>
                                          <p:spTgt spid="119"/>
                                        </p:tgtEl>
                                      </p:cBhvr>
                                    </p:animEffect>
                                  </p:childTnLst>
                                </p:cTn>
                              </p:par>
                              <p:par>
                                <p:cTn id="111" presetID="10" presetClass="entr" presetSubtype="0" fill="hold" nodeType="withEffect">
                                  <p:stCondLst>
                                    <p:cond delay="0"/>
                                  </p:stCondLst>
                                  <p:childTnLst>
                                    <p:set>
                                      <p:cBhvr>
                                        <p:cTn id="112" dur="1" fill="hold">
                                          <p:stCondLst>
                                            <p:cond delay="0"/>
                                          </p:stCondLst>
                                        </p:cTn>
                                        <p:tgtEl>
                                          <p:spTgt spid="127"/>
                                        </p:tgtEl>
                                        <p:attrNameLst>
                                          <p:attrName>style.visibility</p:attrName>
                                        </p:attrNameLst>
                                      </p:cBhvr>
                                      <p:to>
                                        <p:strVal val="visible"/>
                                      </p:to>
                                    </p:set>
                                    <p:animEffect transition="in" filter="fade">
                                      <p:cBhvr>
                                        <p:cTn id="113"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90" grpId="0"/>
      <p:bldP spid="97" grpId="0"/>
      <p:bldP spid="104" grpId="0"/>
      <p:bldP spid="111" grpId="0"/>
      <p:bldP spid="118" grpId="0"/>
      <p:bldP spid="125" grpId="0"/>
      <p:bldP spid="126"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9" y="5465767"/>
            <a:ext cx="75246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182563" y="5008562"/>
            <a:ext cx="16668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9" name="Group 28"/>
          <p:cNvGrpSpPr/>
          <p:nvPr/>
        </p:nvGrpSpPr>
        <p:grpSpPr>
          <a:xfrm>
            <a:off x="647000" y="5633157"/>
            <a:ext cx="737999" cy="737635"/>
            <a:chOff x="3051175" y="1077913"/>
            <a:chExt cx="3222626" cy="3221037"/>
          </a:xfrm>
          <a:solidFill>
            <a:schemeClr val="bg1"/>
          </a:solidFill>
        </p:grpSpPr>
        <p:sp>
          <p:nvSpPr>
            <p:cNvPr id="6" name="Freeform 5"/>
            <p:cNvSpPr>
              <a:spLocks noEditPoints="1"/>
            </p:cNvSpPr>
            <p:nvPr/>
          </p:nvSpPr>
          <p:spPr bwMode="auto">
            <a:xfrm>
              <a:off x="3051175" y="1077913"/>
              <a:ext cx="1009650" cy="3221037"/>
            </a:xfrm>
            <a:custGeom>
              <a:avLst/>
              <a:gdLst>
                <a:gd name="T0" fmla="*/ 214 w 268"/>
                <a:gd name="T1" fmla="*/ 161 h 856"/>
                <a:gd name="T2" fmla="*/ 214 w 268"/>
                <a:gd name="T3" fmla="*/ 80 h 856"/>
                <a:gd name="T4" fmla="*/ 134 w 268"/>
                <a:gd name="T5" fmla="*/ 0 h 856"/>
                <a:gd name="T6" fmla="*/ 54 w 268"/>
                <a:gd name="T7" fmla="*/ 80 h 856"/>
                <a:gd name="T8" fmla="*/ 54 w 268"/>
                <a:gd name="T9" fmla="*/ 161 h 856"/>
                <a:gd name="T10" fmla="*/ 0 w 268"/>
                <a:gd name="T11" fmla="*/ 268 h 856"/>
                <a:gd name="T12" fmla="*/ 54 w 268"/>
                <a:gd name="T13" fmla="*/ 374 h 856"/>
                <a:gd name="T14" fmla="*/ 54 w 268"/>
                <a:gd name="T15" fmla="*/ 776 h 856"/>
                <a:gd name="T16" fmla="*/ 134 w 268"/>
                <a:gd name="T17" fmla="*/ 856 h 856"/>
                <a:gd name="T18" fmla="*/ 214 w 268"/>
                <a:gd name="T19" fmla="*/ 776 h 856"/>
                <a:gd name="T20" fmla="*/ 214 w 268"/>
                <a:gd name="T21" fmla="*/ 374 h 856"/>
                <a:gd name="T22" fmla="*/ 268 w 268"/>
                <a:gd name="T23" fmla="*/ 268 h 856"/>
                <a:gd name="T24" fmla="*/ 214 w 268"/>
                <a:gd name="T25" fmla="*/ 161 h 856"/>
                <a:gd name="T26" fmla="*/ 107 w 268"/>
                <a:gd name="T27" fmla="*/ 80 h 856"/>
                <a:gd name="T28" fmla="*/ 134 w 268"/>
                <a:gd name="T29" fmla="*/ 54 h 856"/>
                <a:gd name="T30" fmla="*/ 161 w 268"/>
                <a:gd name="T31" fmla="*/ 80 h 856"/>
                <a:gd name="T32" fmla="*/ 161 w 268"/>
                <a:gd name="T33" fmla="*/ 136 h 856"/>
                <a:gd name="T34" fmla="*/ 134 w 268"/>
                <a:gd name="T35" fmla="*/ 134 h 856"/>
                <a:gd name="T36" fmla="*/ 107 w 268"/>
                <a:gd name="T37" fmla="*/ 136 h 856"/>
                <a:gd name="T38" fmla="*/ 107 w 268"/>
                <a:gd name="T39" fmla="*/ 80 h 856"/>
                <a:gd name="T40" fmla="*/ 161 w 268"/>
                <a:gd name="T41" fmla="*/ 776 h 856"/>
                <a:gd name="T42" fmla="*/ 134 w 268"/>
                <a:gd name="T43" fmla="*/ 803 h 856"/>
                <a:gd name="T44" fmla="*/ 107 w 268"/>
                <a:gd name="T45" fmla="*/ 776 h 856"/>
                <a:gd name="T46" fmla="*/ 107 w 268"/>
                <a:gd name="T47" fmla="*/ 399 h 856"/>
                <a:gd name="T48" fmla="*/ 134 w 268"/>
                <a:gd name="T49" fmla="*/ 401 h 856"/>
                <a:gd name="T50" fmla="*/ 161 w 268"/>
                <a:gd name="T51" fmla="*/ 399 h 856"/>
                <a:gd name="T52" fmla="*/ 161 w 268"/>
                <a:gd name="T53" fmla="*/ 776 h 856"/>
                <a:gd name="T54" fmla="*/ 210 w 268"/>
                <a:gd name="T55" fmla="*/ 290 h 856"/>
                <a:gd name="T56" fmla="*/ 209 w 268"/>
                <a:gd name="T57" fmla="*/ 294 h 856"/>
                <a:gd name="T58" fmla="*/ 199 w 268"/>
                <a:gd name="T59" fmla="*/ 314 h 856"/>
                <a:gd name="T60" fmla="*/ 199 w 268"/>
                <a:gd name="T61" fmla="*/ 314 h 856"/>
                <a:gd name="T62" fmla="*/ 182 w 268"/>
                <a:gd name="T63" fmla="*/ 331 h 856"/>
                <a:gd name="T64" fmla="*/ 182 w 268"/>
                <a:gd name="T65" fmla="*/ 331 h 856"/>
                <a:gd name="T66" fmla="*/ 161 w 268"/>
                <a:gd name="T67" fmla="*/ 343 h 856"/>
                <a:gd name="T68" fmla="*/ 134 w 268"/>
                <a:gd name="T69" fmla="*/ 348 h 856"/>
                <a:gd name="T70" fmla="*/ 107 w 268"/>
                <a:gd name="T71" fmla="*/ 343 h 856"/>
                <a:gd name="T72" fmla="*/ 86 w 268"/>
                <a:gd name="T73" fmla="*/ 331 h 856"/>
                <a:gd name="T74" fmla="*/ 85 w 268"/>
                <a:gd name="T75" fmla="*/ 331 h 856"/>
                <a:gd name="T76" fmla="*/ 69 w 268"/>
                <a:gd name="T77" fmla="*/ 314 h 856"/>
                <a:gd name="T78" fmla="*/ 69 w 268"/>
                <a:gd name="T79" fmla="*/ 314 h 856"/>
                <a:gd name="T80" fmla="*/ 58 w 268"/>
                <a:gd name="T81" fmla="*/ 294 h 856"/>
                <a:gd name="T82" fmla="*/ 57 w 268"/>
                <a:gd name="T83" fmla="*/ 290 h 856"/>
                <a:gd name="T84" fmla="*/ 54 w 268"/>
                <a:gd name="T85" fmla="*/ 268 h 856"/>
                <a:gd name="T86" fmla="*/ 57 w 268"/>
                <a:gd name="T87" fmla="*/ 245 h 856"/>
                <a:gd name="T88" fmla="*/ 58 w 268"/>
                <a:gd name="T89" fmla="*/ 241 h 856"/>
                <a:gd name="T90" fmla="*/ 69 w 268"/>
                <a:gd name="T91" fmla="*/ 221 h 856"/>
                <a:gd name="T92" fmla="*/ 69 w 268"/>
                <a:gd name="T93" fmla="*/ 221 h 856"/>
                <a:gd name="T94" fmla="*/ 85 w 268"/>
                <a:gd name="T95" fmla="*/ 204 h 856"/>
                <a:gd name="T96" fmla="*/ 86 w 268"/>
                <a:gd name="T97" fmla="*/ 204 h 856"/>
                <a:gd name="T98" fmla="*/ 107 w 268"/>
                <a:gd name="T99" fmla="*/ 192 h 856"/>
                <a:gd name="T100" fmla="*/ 134 w 268"/>
                <a:gd name="T101" fmla="*/ 187 h 856"/>
                <a:gd name="T102" fmla="*/ 161 w 268"/>
                <a:gd name="T103" fmla="*/ 192 h 856"/>
                <a:gd name="T104" fmla="*/ 182 w 268"/>
                <a:gd name="T105" fmla="*/ 204 h 856"/>
                <a:gd name="T106" fmla="*/ 182 w 268"/>
                <a:gd name="T107" fmla="*/ 204 h 856"/>
                <a:gd name="T108" fmla="*/ 199 w 268"/>
                <a:gd name="T109" fmla="*/ 221 h 856"/>
                <a:gd name="T110" fmla="*/ 199 w 268"/>
                <a:gd name="T111" fmla="*/ 221 h 856"/>
                <a:gd name="T112" fmla="*/ 209 w 268"/>
                <a:gd name="T113" fmla="*/ 241 h 856"/>
                <a:gd name="T114" fmla="*/ 210 w 268"/>
                <a:gd name="T115" fmla="*/ 245 h 856"/>
                <a:gd name="T116" fmla="*/ 214 w 268"/>
                <a:gd name="T117" fmla="*/ 268 h 856"/>
                <a:gd name="T118" fmla="*/ 210 w 268"/>
                <a:gd name="T119" fmla="*/ 29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8" h="856">
                  <a:moveTo>
                    <a:pt x="214" y="161"/>
                  </a:moveTo>
                  <a:cubicBezTo>
                    <a:pt x="214" y="80"/>
                    <a:pt x="214" y="80"/>
                    <a:pt x="214" y="80"/>
                  </a:cubicBezTo>
                  <a:cubicBezTo>
                    <a:pt x="214" y="36"/>
                    <a:pt x="178" y="0"/>
                    <a:pt x="134" y="0"/>
                  </a:cubicBezTo>
                  <a:cubicBezTo>
                    <a:pt x="89" y="0"/>
                    <a:pt x="54" y="36"/>
                    <a:pt x="54" y="80"/>
                  </a:cubicBezTo>
                  <a:cubicBezTo>
                    <a:pt x="54" y="161"/>
                    <a:pt x="54" y="161"/>
                    <a:pt x="54" y="161"/>
                  </a:cubicBezTo>
                  <a:cubicBezTo>
                    <a:pt x="21" y="186"/>
                    <a:pt x="0" y="224"/>
                    <a:pt x="0" y="268"/>
                  </a:cubicBezTo>
                  <a:cubicBezTo>
                    <a:pt x="0" y="311"/>
                    <a:pt x="21" y="349"/>
                    <a:pt x="54" y="374"/>
                  </a:cubicBezTo>
                  <a:cubicBezTo>
                    <a:pt x="54" y="776"/>
                    <a:pt x="54" y="776"/>
                    <a:pt x="54" y="776"/>
                  </a:cubicBezTo>
                  <a:cubicBezTo>
                    <a:pt x="54" y="820"/>
                    <a:pt x="89" y="856"/>
                    <a:pt x="134" y="856"/>
                  </a:cubicBezTo>
                  <a:cubicBezTo>
                    <a:pt x="178" y="856"/>
                    <a:pt x="214" y="820"/>
                    <a:pt x="214" y="776"/>
                  </a:cubicBezTo>
                  <a:cubicBezTo>
                    <a:pt x="214" y="374"/>
                    <a:pt x="214" y="374"/>
                    <a:pt x="214" y="374"/>
                  </a:cubicBezTo>
                  <a:cubicBezTo>
                    <a:pt x="246" y="349"/>
                    <a:pt x="268" y="311"/>
                    <a:pt x="268" y="268"/>
                  </a:cubicBezTo>
                  <a:cubicBezTo>
                    <a:pt x="268" y="224"/>
                    <a:pt x="246" y="186"/>
                    <a:pt x="214" y="161"/>
                  </a:cubicBezTo>
                  <a:close/>
                  <a:moveTo>
                    <a:pt x="107" y="80"/>
                  </a:moveTo>
                  <a:cubicBezTo>
                    <a:pt x="107" y="65"/>
                    <a:pt x="119" y="54"/>
                    <a:pt x="134" y="54"/>
                  </a:cubicBezTo>
                  <a:cubicBezTo>
                    <a:pt x="149" y="54"/>
                    <a:pt x="161" y="65"/>
                    <a:pt x="161" y="80"/>
                  </a:cubicBezTo>
                  <a:cubicBezTo>
                    <a:pt x="161" y="136"/>
                    <a:pt x="161" y="136"/>
                    <a:pt x="161" y="136"/>
                  </a:cubicBezTo>
                  <a:cubicBezTo>
                    <a:pt x="152" y="135"/>
                    <a:pt x="143" y="134"/>
                    <a:pt x="134" y="134"/>
                  </a:cubicBezTo>
                  <a:cubicBezTo>
                    <a:pt x="125" y="134"/>
                    <a:pt x="116" y="135"/>
                    <a:pt x="107" y="136"/>
                  </a:cubicBezTo>
                  <a:lnTo>
                    <a:pt x="107" y="80"/>
                  </a:lnTo>
                  <a:close/>
                  <a:moveTo>
                    <a:pt x="161" y="776"/>
                  </a:moveTo>
                  <a:cubicBezTo>
                    <a:pt x="161" y="791"/>
                    <a:pt x="149" y="803"/>
                    <a:pt x="134" y="803"/>
                  </a:cubicBezTo>
                  <a:cubicBezTo>
                    <a:pt x="119" y="803"/>
                    <a:pt x="107" y="791"/>
                    <a:pt x="107" y="776"/>
                  </a:cubicBezTo>
                  <a:cubicBezTo>
                    <a:pt x="107" y="399"/>
                    <a:pt x="107" y="399"/>
                    <a:pt x="107" y="399"/>
                  </a:cubicBezTo>
                  <a:cubicBezTo>
                    <a:pt x="116" y="400"/>
                    <a:pt x="125" y="401"/>
                    <a:pt x="134" y="401"/>
                  </a:cubicBezTo>
                  <a:cubicBezTo>
                    <a:pt x="143" y="401"/>
                    <a:pt x="152" y="400"/>
                    <a:pt x="161" y="399"/>
                  </a:cubicBezTo>
                  <a:lnTo>
                    <a:pt x="161" y="776"/>
                  </a:lnTo>
                  <a:close/>
                  <a:moveTo>
                    <a:pt x="210" y="290"/>
                  </a:moveTo>
                  <a:cubicBezTo>
                    <a:pt x="210" y="291"/>
                    <a:pt x="210" y="293"/>
                    <a:pt x="209" y="294"/>
                  </a:cubicBezTo>
                  <a:cubicBezTo>
                    <a:pt x="207" y="301"/>
                    <a:pt x="203" y="308"/>
                    <a:pt x="199" y="314"/>
                  </a:cubicBezTo>
                  <a:cubicBezTo>
                    <a:pt x="199" y="314"/>
                    <a:pt x="199" y="314"/>
                    <a:pt x="199" y="314"/>
                  </a:cubicBezTo>
                  <a:cubicBezTo>
                    <a:pt x="194" y="321"/>
                    <a:pt x="188" y="326"/>
                    <a:pt x="182" y="331"/>
                  </a:cubicBezTo>
                  <a:cubicBezTo>
                    <a:pt x="182" y="331"/>
                    <a:pt x="182" y="331"/>
                    <a:pt x="182" y="331"/>
                  </a:cubicBezTo>
                  <a:cubicBezTo>
                    <a:pt x="175" y="336"/>
                    <a:pt x="168" y="340"/>
                    <a:pt x="161" y="343"/>
                  </a:cubicBezTo>
                  <a:cubicBezTo>
                    <a:pt x="152" y="346"/>
                    <a:pt x="143" y="348"/>
                    <a:pt x="134" y="348"/>
                  </a:cubicBezTo>
                  <a:cubicBezTo>
                    <a:pt x="124" y="348"/>
                    <a:pt x="115" y="346"/>
                    <a:pt x="107" y="343"/>
                  </a:cubicBezTo>
                  <a:cubicBezTo>
                    <a:pt x="99" y="340"/>
                    <a:pt x="92" y="336"/>
                    <a:pt x="86" y="331"/>
                  </a:cubicBezTo>
                  <a:cubicBezTo>
                    <a:pt x="86" y="331"/>
                    <a:pt x="85" y="331"/>
                    <a:pt x="85" y="331"/>
                  </a:cubicBezTo>
                  <a:cubicBezTo>
                    <a:pt x="79" y="326"/>
                    <a:pt x="74" y="321"/>
                    <a:pt x="69" y="314"/>
                  </a:cubicBezTo>
                  <a:cubicBezTo>
                    <a:pt x="69" y="314"/>
                    <a:pt x="69" y="314"/>
                    <a:pt x="69" y="314"/>
                  </a:cubicBezTo>
                  <a:cubicBezTo>
                    <a:pt x="64" y="308"/>
                    <a:pt x="61" y="301"/>
                    <a:pt x="58" y="294"/>
                  </a:cubicBezTo>
                  <a:cubicBezTo>
                    <a:pt x="58" y="293"/>
                    <a:pt x="58" y="291"/>
                    <a:pt x="57" y="290"/>
                  </a:cubicBezTo>
                  <a:cubicBezTo>
                    <a:pt x="55" y="283"/>
                    <a:pt x="54" y="275"/>
                    <a:pt x="54" y="268"/>
                  </a:cubicBezTo>
                  <a:cubicBezTo>
                    <a:pt x="54" y="260"/>
                    <a:pt x="55" y="252"/>
                    <a:pt x="57" y="245"/>
                  </a:cubicBezTo>
                  <a:cubicBezTo>
                    <a:pt x="58" y="244"/>
                    <a:pt x="58" y="242"/>
                    <a:pt x="58" y="241"/>
                  </a:cubicBezTo>
                  <a:cubicBezTo>
                    <a:pt x="61" y="234"/>
                    <a:pt x="64" y="227"/>
                    <a:pt x="69" y="221"/>
                  </a:cubicBezTo>
                  <a:cubicBezTo>
                    <a:pt x="69" y="221"/>
                    <a:pt x="69" y="221"/>
                    <a:pt x="69" y="221"/>
                  </a:cubicBezTo>
                  <a:cubicBezTo>
                    <a:pt x="74" y="214"/>
                    <a:pt x="79" y="209"/>
                    <a:pt x="85" y="204"/>
                  </a:cubicBezTo>
                  <a:cubicBezTo>
                    <a:pt x="85" y="204"/>
                    <a:pt x="86" y="204"/>
                    <a:pt x="86" y="204"/>
                  </a:cubicBezTo>
                  <a:cubicBezTo>
                    <a:pt x="92" y="199"/>
                    <a:pt x="99" y="195"/>
                    <a:pt x="107" y="192"/>
                  </a:cubicBezTo>
                  <a:cubicBezTo>
                    <a:pt x="115" y="189"/>
                    <a:pt x="124" y="187"/>
                    <a:pt x="134" y="187"/>
                  </a:cubicBezTo>
                  <a:cubicBezTo>
                    <a:pt x="143" y="187"/>
                    <a:pt x="152" y="189"/>
                    <a:pt x="161" y="192"/>
                  </a:cubicBezTo>
                  <a:cubicBezTo>
                    <a:pt x="168" y="195"/>
                    <a:pt x="175" y="199"/>
                    <a:pt x="182" y="204"/>
                  </a:cubicBezTo>
                  <a:cubicBezTo>
                    <a:pt x="182" y="204"/>
                    <a:pt x="182" y="204"/>
                    <a:pt x="182" y="204"/>
                  </a:cubicBezTo>
                  <a:cubicBezTo>
                    <a:pt x="188" y="209"/>
                    <a:pt x="194" y="214"/>
                    <a:pt x="199" y="221"/>
                  </a:cubicBezTo>
                  <a:cubicBezTo>
                    <a:pt x="199" y="221"/>
                    <a:pt x="199" y="221"/>
                    <a:pt x="199" y="221"/>
                  </a:cubicBezTo>
                  <a:cubicBezTo>
                    <a:pt x="203" y="227"/>
                    <a:pt x="207" y="234"/>
                    <a:pt x="209" y="241"/>
                  </a:cubicBezTo>
                  <a:cubicBezTo>
                    <a:pt x="210" y="242"/>
                    <a:pt x="210" y="244"/>
                    <a:pt x="210" y="245"/>
                  </a:cubicBezTo>
                  <a:cubicBezTo>
                    <a:pt x="213" y="252"/>
                    <a:pt x="214" y="260"/>
                    <a:pt x="214" y="268"/>
                  </a:cubicBezTo>
                  <a:cubicBezTo>
                    <a:pt x="214" y="275"/>
                    <a:pt x="213" y="283"/>
                    <a:pt x="210" y="2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noEditPoints="1"/>
            </p:cNvSpPr>
            <p:nvPr/>
          </p:nvSpPr>
          <p:spPr bwMode="auto">
            <a:xfrm>
              <a:off x="5268913" y="1077913"/>
              <a:ext cx="1004888" cy="3221037"/>
            </a:xfrm>
            <a:custGeom>
              <a:avLst/>
              <a:gdLst>
                <a:gd name="T0" fmla="*/ 214 w 267"/>
                <a:gd name="T1" fmla="*/ 161 h 856"/>
                <a:gd name="T2" fmla="*/ 214 w 267"/>
                <a:gd name="T3" fmla="*/ 80 h 856"/>
                <a:gd name="T4" fmla="*/ 133 w 267"/>
                <a:gd name="T5" fmla="*/ 0 h 856"/>
                <a:gd name="T6" fmla="*/ 53 w 267"/>
                <a:gd name="T7" fmla="*/ 80 h 856"/>
                <a:gd name="T8" fmla="*/ 53 w 267"/>
                <a:gd name="T9" fmla="*/ 161 h 856"/>
                <a:gd name="T10" fmla="*/ 0 w 267"/>
                <a:gd name="T11" fmla="*/ 268 h 856"/>
                <a:gd name="T12" fmla="*/ 53 w 267"/>
                <a:gd name="T13" fmla="*/ 374 h 856"/>
                <a:gd name="T14" fmla="*/ 53 w 267"/>
                <a:gd name="T15" fmla="*/ 776 h 856"/>
                <a:gd name="T16" fmla="*/ 133 w 267"/>
                <a:gd name="T17" fmla="*/ 856 h 856"/>
                <a:gd name="T18" fmla="*/ 214 w 267"/>
                <a:gd name="T19" fmla="*/ 776 h 856"/>
                <a:gd name="T20" fmla="*/ 214 w 267"/>
                <a:gd name="T21" fmla="*/ 374 h 856"/>
                <a:gd name="T22" fmla="*/ 267 w 267"/>
                <a:gd name="T23" fmla="*/ 268 h 856"/>
                <a:gd name="T24" fmla="*/ 214 w 267"/>
                <a:gd name="T25" fmla="*/ 161 h 856"/>
                <a:gd name="T26" fmla="*/ 107 w 267"/>
                <a:gd name="T27" fmla="*/ 80 h 856"/>
                <a:gd name="T28" fmla="*/ 133 w 267"/>
                <a:gd name="T29" fmla="*/ 54 h 856"/>
                <a:gd name="T30" fmla="*/ 160 w 267"/>
                <a:gd name="T31" fmla="*/ 80 h 856"/>
                <a:gd name="T32" fmla="*/ 160 w 267"/>
                <a:gd name="T33" fmla="*/ 136 h 856"/>
                <a:gd name="T34" fmla="*/ 133 w 267"/>
                <a:gd name="T35" fmla="*/ 134 h 856"/>
                <a:gd name="T36" fmla="*/ 107 w 267"/>
                <a:gd name="T37" fmla="*/ 136 h 856"/>
                <a:gd name="T38" fmla="*/ 107 w 267"/>
                <a:gd name="T39" fmla="*/ 80 h 856"/>
                <a:gd name="T40" fmla="*/ 160 w 267"/>
                <a:gd name="T41" fmla="*/ 776 h 856"/>
                <a:gd name="T42" fmla="*/ 133 w 267"/>
                <a:gd name="T43" fmla="*/ 803 h 856"/>
                <a:gd name="T44" fmla="*/ 107 w 267"/>
                <a:gd name="T45" fmla="*/ 776 h 856"/>
                <a:gd name="T46" fmla="*/ 107 w 267"/>
                <a:gd name="T47" fmla="*/ 399 h 856"/>
                <a:gd name="T48" fmla="*/ 133 w 267"/>
                <a:gd name="T49" fmla="*/ 401 h 856"/>
                <a:gd name="T50" fmla="*/ 160 w 267"/>
                <a:gd name="T51" fmla="*/ 399 h 856"/>
                <a:gd name="T52" fmla="*/ 160 w 267"/>
                <a:gd name="T53" fmla="*/ 776 h 856"/>
                <a:gd name="T54" fmla="*/ 210 w 267"/>
                <a:gd name="T55" fmla="*/ 290 h 856"/>
                <a:gd name="T56" fmla="*/ 209 w 267"/>
                <a:gd name="T57" fmla="*/ 294 h 856"/>
                <a:gd name="T58" fmla="*/ 198 w 267"/>
                <a:gd name="T59" fmla="*/ 314 h 856"/>
                <a:gd name="T60" fmla="*/ 198 w 267"/>
                <a:gd name="T61" fmla="*/ 314 h 856"/>
                <a:gd name="T62" fmla="*/ 182 w 267"/>
                <a:gd name="T63" fmla="*/ 331 h 856"/>
                <a:gd name="T64" fmla="*/ 181 w 267"/>
                <a:gd name="T65" fmla="*/ 331 h 856"/>
                <a:gd name="T66" fmla="*/ 160 w 267"/>
                <a:gd name="T67" fmla="*/ 343 h 856"/>
                <a:gd name="T68" fmla="*/ 133 w 267"/>
                <a:gd name="T69" fmla="*/ 348 h 856"/>
                <a:gd name="T70" fmla="*/ 107 w 267"/>
                <a:gd name="T71" fmla="*/ 343 h 856"/>
                <a:gd name="T72" fmla="*/ 85 w 267"/>
                <a:gd name="T73" fmla="*/ 331 h 856"/>
                <a:gd name="T74" fmla="*/ 85 w 267"/>
                <a:gd name="T75" fmla="*/ 331 h 856"/>
                <a:gd name="T76" fmla="*/ 68 w 267"/>
                <a:gd name="T77" fmla="*/ 314 h 856"/>
                <a:gd name="T78" fmla="*/ 68 w 267"/>
                <a:gd name="T79" fmla="*/ 314 h 856"/>
                <a:gd name="T80" fmla="*/ 58 w 267"/>
                <a:gd name="T81" fmla="*/ 294 h 856"/>
                <a:gd name="T82" fmla="*/ 57 w 267"/>
                <a:gd name="T83" fmla="*/ 290 h 856"/>
                <a:gd name="T84" fmla="*/ 53 w 267"/>
                <a:gd name="T85" fmla="*/ 268 h 856"/>
                <a:gd name="T86" fmla="*/ 57 w 267"/>
                <a:gd name="T87" fmla="*/ 245 h 856"/>
                <a:gd name="T88" fmla="*/ 58 w 267"/>
                <a:gd name="T89" fmla="*/ 241 h 856"/>
                <a:gd name="T90" fmla="*/ 68 w 267"/>
                <a:gd name="T91" fmla="*/ 221 h 856"/>
                <a:gd name="T92" fmla="*/ 68 w 267"/>
                <a:gd name="T93" fmla="*/ 221 h 856"/>
                <a:gd name="T94" fmla="*/ 85 w 267"/>
                <a:gd name="T95" fmla="*/ 204 h 856"/>
                <a:gd name="T96" fmla="*/ 85 w 267"/>
                <a:gd name="T97" fmla="*/ 204 h 856"/>
                <a:gd name="T98" fmla="*/ 107 w 267"/>
                <a:gd name="T99" fmla="*/ 192 h 856"/>
                <a:gd name="T100" fmla="*/ 133 w 267"/>
                <a:gd name="T101" fmla="*/ 187 h 856"/>
                <a:gd name="T102" fmla="*/ 160 w 267"/>
                <a:gd name="T103" fmla="*/ 192 h 856"/>
                <a:gd name="T104" fmla="*/ 181 w 267"/>
                <a:gd name="T105" fmla="*/ 204 h 856"/>
                <a:gd name="T106" fmla="*/ 182 w 267"/>
                <a:gd name="T107" fmla="*/ 204 h 856"/>
                <a:gd name="T108" fmla="*/ 198 w 267"/>
                <a:gd name="T109" fmla="*/ 221 h 856"/>
                <a:gd name="T110" fmla="*/ 198 w 267"/>
                <a:gd name="T111" fmla="*/ 221 h 856"/>
                <a:gd name="T112" fmla="*/ 209 w 267"/>
                <a:gd name="T113" fmla="*/ 241 h 856"/>
                <a:gd name="T114" fmla="*/ 210 w 267"/>
                <a:gd name="T115" fmla="*/ 245 h 856"/>
                <a:gd name="T116" fmla="*/ 214 w 267"/>
                <a:gd name="T117" fmla="*/ 268 h 856"/>
                <a:gd name="T118" fmla="*/ 210 w 267"/>
                <a:gd name="T119" fmla="*/ 290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7" h="856">
                  <a:moveTo>
                    <a:pt x="214" y="161"/>
                  </a:moveTo>
                  <a:cubicBezTo>
                    <a:pt x="214" y="80"/>
                    <a:pt x="214" y="80"/>
                    <a:pt x="214" y="80"/>
                  </a:cubicBezTo>
                  <a:cubicBezTo>
                    <a:pt x="214" y="36"/>
                    <a:pt x="178" y="0"/>
                    <a:pt x="133" y="0"/>
                  </a:cubicBezTo>
                  <a:cubicBezTo>
                    <a:pt x="89" y="0"/>
                    <a:pt x="53" y="36"/>
                    <a:pt x="53" y="80"/>
                  </a:cubicBezTo>
                  <a:cubicBezTo>
                    <a:pt x="53" y="161"/>
                    <a:pt x="53" y="161"/>
                    <a:pt x="53" y="161"/>
                  </a:cubicBezTo>
                  <a:cubicBezTo>
                    <a:pt x="21" y="186"/>
                    <a:pt x="0" y="224"/>
                    <a:pt x="0" y="268"/>
                  </a:cubicBezTo>
                  <a:cubicBezTo>
                    <a:pt x="0" y="311"/>
                    <a:pt x="21" y="349"/>
                    <a:pt x="53" y="374"/>
                  </a:cubicBezTo>
                  <a:cubicBezTo>
                    <a:pt x="53" y="776"/>
                    <a:pt x="53" y="776"/>
                    <a:pt x="53" y="776"/>
                  </a:cubicBezTo>
                  <a:cubicBezTo>
                    <a:pt x="53" y="820"/>
                    <a:pt x="89" y="856"/>
                    <a:pt x="133" y="856"/>
                  </a:cubicBezTo>
                  <a:cubicBezTo>
                    <a:pt x="178" y="856"/>
                    <a:pt x="214" y="820"/>
                    <a:pt x="214" y="776"/>
                  </a:cubicBezTo>
                  <a:cubicBezTo>
                    <a:pt x="214" y="374"/>
                    <a:pt x="214" y="374"/>
                    <a:pt x="214" y="374"/>
                  </a:cubicBezTo>
                  <a:cubicBezTo>
                    <a:pt x="246" y="349"/>
                    <a:pt x="267" y="311"/>
                    <a:pt x="267" y="268"/>
                  </a:cubicBezTo>
                  <a:cubicBezTo>
                    <a:pt x="267" y="224"/>
                    <a:pt x="246" y="186"/>
                    <a:pt x="214" y="161"/>
                  </a:cubicBezTo>
                  <a:close/>
                  <a:moveTo>
                    <a:pt x="107" y="80"/>
                  </a:moveTo>
                  <a:cubicBezTo>
                    <a:pt x="107" y="65"/>
                    <a:pt x="118" y="54"/>
                    <a:pt x="133" y="54"/>
                  </a:cubicBezTo>
                  <a:cubicBezTo>
                    <a:pt x="148" y="54"/>
                    <a:pt x="160" y="65"/>
                    <a:pt x="160" y="80"/>
                  </a:cubicBezTo>
                  <a:cubicBezTo>
                    <a:pt x="160" y="136"/>
                    <a:pt x="160" y="136"/>
                    <a:pt x="160" y="136"/>
                  </a:cubicBezTo>
                  <a:cubicBezTo>
                    <a:pt x="151" y="135"/>
                    <a:pt x="142" y="134"/>
                    <a:pt x="133" y="134"/>
                  </a:cubicBezTo>
                  <a:cubicBezTo>
                    <a:pt x="124" y="134"/>
                    <a:pt x="115" y="135"/>
                    <a:pt x="107" y="136"/>
                  </a:cubicBezTo>
                  <a:lnTo>
                    <a:pt x="107" y="80"/>
                  </a:lnTo>
                  <a:close/>
                  <a:moveTo>
                    <a:pt x="160" y="776"/>
                  </a:moveTo>
                  <a:cubicBezTo>
                    <a:pt x="160" y="791"/>
                    <a:pt x="148" y="803"/>
                    <a:pt x="133" y="803"/>
                  </a:cubicBezTo>
                  <a:cubicBezTo>
                    <a:pt x="118" y="803"/>
                    <a:pt x="107" y="791"/>
                    <a:pt x="107" y="776"/>
                  </a:cubicBezTo>
                  <a:cubicBezTo>
                    <a:pt x="107" y="399"/>
                    <a:pt x="107" y="399"/>
                    <a:pt x="107" y="399"/>
                  </a:cubicBezTo>
                  <a:cubicBezTo>
                    <a:pt x="115" y="400"/>
                    <a:pt x="124" y="401"/>
                    <a:pt x="133" y="401"/>
                  </a:cubicBezTo>
                  <a:cubicBezTo>
                    <a:pt x="142" y="401"/>
                    <a:pt x="151" y="400"/>
                    <a:pt x="160" y="399"/>
                  </a:cubicBezTo>
                  <a:lnTo>
                    <a:pt x="160" y="776"/>
                  </a:lnTo>
                  <a:close/>
                  <a:moveTo>
                    <a:pt x="210" y="290"/>
                  </a:moveTo>
                  <a:cubicBezTo>
                    <a:pt x="209" y="291"/>
                    <a:pt x="209" y="293"/>
                    <a:pt x="209" y="294"/>
                  </a:cubicBezTo>
                  <a:cubicBezTo>
                    <a:pt x="206" y="301"/>
                    <a:pt x="203" y="308"/>
                    <a:pt x="198" y="314"/>
                  </a:cubicBezTo>
                  <a:cubicBezTo>
                    <a:pt x="198" y="314"/>
                    <a:pt x="198" y="314"/>
                    <a:pt x="198" y="314"/>
                  </a:cubicBezTo>
                  <a:cubicBezTo>
                    <a:pt x="193" y="321"/>
                    <a:pt x="188" y="326"/>
                    <a:pt x="182" y="331"/>
                  </a:cubicBezTo>
                  <a:cubicBezTo>
                    <a:pt x="182" y="331"/>
                    <a:pt x="181" y="331"/>
                    <a:pt x="181" y="331"/>
                  </a:cubicBezTo>
                  <a:cubicBezTo>
                    <a:pt x="175" y="336"/>
                    <a:pt x="168" y="340"/>
                    <a:pt x="160" y="343"/>
                  </a:cubicBezTo>
                  <a:cubicBezTo>
                    <a:pt x="152" y="346"/>
                    <a:pt x="143" y="348"/>
                    <a:pt x="133" y="348"/>
                  </a:cubicBezTo>
                  <a:cubicBezTo>
                    <a:pt x="124" y="348"/>
                    <a:pt x="115" y="346"/>
                    <a:pt x="107" y="343"/>
                  </a:cubicBezTo>
                  <a:cubicBezTo>
                    <a:pt x="99" y="340"/>
                    <a:pt x="92" y="336"/>
                    <a:pt x="85" y="331"/>
                  </a:cubicBezTo>
                  <a:cubicBezTo>
                    <a:pt x="85" y="331"/>
                    <a:pt x="85" y="331"/>
                    <a:pt x="85" y="331"/>
                  </a:cubicBezTo>
                  <a:cubicBezTo>
                    <a:pt x="79" y="326"/>
                    <a:pt x="73" y="321"/>
                    <a:pt x="68" y="314"/>
                  </a:cubicBezTo>
                  <a:cubicBezTo>
                    <a:pt x="68" y="314"/>
                    <a:pt x="68" y="314"/>
                    <a:pt x="68" y="314"/>
                  </a:cubicBezTo>
                  <a:cubicBezTo>
                    <a:pt x="64" y="308"/>
                    <a:pt x="60" y="301"/>
                    <a:pt x="58" y="294"/>
                  </a:cubicBezTo>
                  <a:cubicBezTo>
                    <a:pt x="57" y="293"/>
                    <a:pt x="57" y="291"/>
                    <a:pt x="57" y="290"/>
                  </a:cubicBezTo>
                  <a:cubicBezTo>
                    <a:pt x="54" y="283"/>
                    <a:pt x="53" y="275"/>
                    <a:pt x="53" y="268"/>
                  </a:cubicBezTo>
                  <a:cubicBezTo>
                    <a:pt x="53" y="260"/>
                    <a:pt x="54" y="252"/>
                    <a:pt x="57" y="245"/>
                  </a:cubicBezTo>
                  <a:cubicBezTo>
                    <a:pt x="57" y="244"/>
                    <a:pt x="57" y="242"/>
                    <a:pt x="58" y="241"/>
                  </a:cubicBezTo>
                  <a:cubicBezTo>
                    <a:pt x="60" y="234"/>
                    <a:pt x="64" y="227"/>
                    <a:pt x="68" y="221"/>
                  </a:cubicBezTo>
                  <a:cubicBezTo>
                    <a:pt x="68" y="221"/>
                    <a:pt x="68" y="221"/>
                    <a:pt x="68" y="221"/>
                  </a:cubicBezTo>
                  <a:cubicBezTo>
                    <a:pt x="73" y="214"/>
                    <a:pt x="79" y="209"/>
                    <a:pt x="85" y="204"/>
                  </a:cubicBezTo>
                  <a:cubicBezTo>
                    <a:pt x="85" y="204"/>
                    <a:pt x="85" y="204"/>
                    <a:pt x="85" y="204"/>
                  </a:cubicBezTo>
                  <a:cubicBezTo>
                    <a:pt x="92" y="199"/>
                    <a:pt x="99" y="195"/>
                    <a:pt x="107" y="192"/>
                  </a:cubicBezTo>
                  <a:cubicBezTo>
                    <a:pt x="115" y="189"/>
                    <a:pt x="124" y="187"/>
                    <a:pt x="133" y="187"/>
                  </a:cubicBezTo>
                  <a:cubicBezTo>
                    <a:pt x="143" y="187"/>
                    <a:pt x="152" y="189"/>
                    <a:pt x="160" y="192"/>
                  </a:cubicBezTo>
                  <a:cubicBezTo>
                    <a:pt x="168" y="195"/>
                    <a:pt x="175" y="199"/>
                    <a:pt x="181" y="204"/>
                  </a:cubicBezTo>
                  <a:cubicBezTo>
                    <a:pt x="181" y="204"/>
                    <a:pt x="182" y="204"/>
                    <a:pt x="182" y="204"/>
                  </a:cubicBezTo>
                  <a:cubicBezTo>
                    <a:pt x="188" y="209"/>
                    <a:pt x="193" y="214"/>
                    <a:pt x="198" y="221"/>
                  </a:cubicBezTo>
                  <a:cubicBezTo>
                    <a:pt x="198" y="221"/>
                    <a:pt x="198" y="221"/>
                    <a:pt x="198" y="221"/>
                  </a:cubicBezTo>
                  <a:cubicBezTo>
                    <a:pt x="203" y="227"/>
                    <a:pt x="206" y="234"/>
                    <a:pt x="209" y="241"/>
                  </a:cubicBezTo>
                  <a:cubicBezTo>
                    <a:pt x="209" y="242"/>
                    <a:pt x="209" y="244"/>
                    <a:pt x="210" y="245"/>
                  </a:cubicBezTo>
                  <a:cubicBezTo>
                    <a:pt x="212" y="252"/>
                    <a:pt x="214" y="260"/>
                    <a:pt x="214" y="268"/>
                  </a:cubicBezTo>
                  <a:cubicBezTo>
                    <a:pt x="214" y="275"/>
                    <a:pt x="212" y="283"/>
                    <a:pt x="210" y="2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7"/>
            <p:cNvSpPr>
              <a:spLocks noEditPoints="1"/>
            </p:cNvSpPr>
            <p:nvPr/>
          </p:nvSpPr>
          <p:spPr bwMode="auto">
            <a:xfrm>
              <a:off x="4157663" y="1077913"/>
              <a:ext cx="1009650" cy="3221037"/>
            </a:xfrm>
            <a:custGeom>
              <a:avLst/>
              <a:gdLst>
                <a:gd name="T0" fmla="*/ 214 w 268"/>
                <a:gd name="T1" fmla="*/ 482 h 856"/>
                <a:gd name="T2" fmla="*/ 214 w 268"/>
                <a:gd name="T3" fmla="*/ 80 h 856"/>
                <a:gd name="T4" fmla="*/ 134 w 268"/>
                <a:gd name="T5" fmla="*/ 0 h 856"/>
                <a:gd name="T6" fmla="*/ 54 w 268"/>
                <a:gd name="T7" fmla="*/ 80 h 856"/>
                <a:gd name="T8" fmla="*/ 54 w 268"/>
                <a:gd name="T9" fmla="*/ 482 h 856"/>
                <a:gd name="T10" fmla="*/ 0 w 268"/>
                <a:gd name="T11" fmla="*/ 589 h 856"/>
                <a:gd name="T12" fmla="*/ 54 w 268"/>
                <a:gd name="T13" fmla="*/ 695 h 856"/>
                <a:gd name="T14" fmla="*/ 54 w 268"/>
                <a:gd name="T15" fmla="*/ 776 h 856"/>
                <a:gd name="T16" fmla="*/ 134 w 268"/>
                <a:gd name="T17" fmla="*/ 856 h 856"/>
                <a:gd name="T18" fmla="*/ 214 w 268"/>
                <a:gd name="T19" fmla="*/ 776 h 856"/>
                <a:gd name="T20" fmla="*/ 214 w 268"/>
                <a:gd name="T21" fmla="*/ 695 h 856"/>
                <a:gd name="T22" fmla="*/ 268 w 268"/>
                <a:gd name="T23" fmla="*/ 589 h 856"/>
                <a:gd name="T24" fmla="*/ 214 w 268"/>
                <a:gd name="T25" fmla="*/ 482 h 856"/>
                <a:gd name="T26" fmla="*/ 107 w 268"/>
                <a:gd name="T27" fmla="*/ 80 h 856"/>
                <a:gd name="T28" fmla="*/ 134 w 268"/>
                <a:gd name="T29" fmla="*/ 54 h 856"/>
                <a:gd name="T30" fmla="*/ 161 w 268"/>
                <a:gd name="T31" fmla="*/ 80 h 856"/>
                <a:gd name="T32" fmla="*/ 161 w 268"/>
                <a:gd name="T33" fmla="*/ 457 h 856"/>
                <a:gd name="T34" fmla="*/ 134 w 268"/>
                <a:gd name="T35" fmla="*/ 455 h 856"/>
                <a:gd name="T36" fmla="*/ 107 w 268"/>
                <a:gd name="T37" fmla="*/ 457 h 856"/>
                <a:gd name="T38" fmla="*/ 107 w 268"/>
                <a:gd name="T39" fmla="*/ 80 h 856"/>
                <a:gd name="T40" fmla="*/ 161 w 268"/>
                <a:gd name="T41" fmla="*/ 776 h 856"/>
                <a:gd name="T42" fmla="*/ 134 w 268"/>
                <a:gd name="T43" fmla="*/ 803 h 856"/>
                <a:gd name="T44" fmla="*/ 107 w 268"/>
                <a:gd name="T45" fmla="*/ 776 h 856"/>
                <a:gd name="T46" fmla="*/ 107 w 268"/>
                <a:gd name="T47" fmla="*/ 720 h 856"/>
                <a:gd name="T48" fmla="*/ 134 w 268"/>
                <a:gd name="T49" fmla="*/ 722 h 856"/>
                <a:gd name="T50" fmla="*/ 161 w 268"/>
                <a:gd name="T51" fmla="*/ 720 h 856"/>
                <a:gd name="T52" fmla="*/ 161 w 268"/>
                <a:gd name="T53" fmla="*/ 776 h 856"/>
                <a:gd name="T54" fmla="*/ 211 w 268"/>
                <a:gd name="T55" fmla="*/ 611 h 856"/>
                <a:gd name="T56" fmla="*/ 209 w 268"/>
                <a:gd name="T57" fmla="*/ 615 h 856"/>
                <a:gd name="T58" fmla="*/ 199 w 268"/>
                <a:gd name="T59" fmla="*/ 635 h 856"/>
                <a:gd name="T60" fmla="*/ 199 w 268"/>
                <a:gd name="T61" fmla="*/ 635 h 856"/>
                <a:gd name="T62" fmla="*/ 182 w 268"/>
                <a:gd name="T63" fmla="*/ 652 h 856"/>
                <a:gd name="T64" fmla="*/ 182 w 268"/>
                <a:gd name="T65" fmla="*/ 652 h 856"/>
                <a:gd name="T66" fmla="*/ 161 w 268"/>
                <a:gd name="T67" fmla="*/ 664 h 856"/>
                <a:gd name="T68" fmla="*/ 134 w 268"/>
                <a:gd name="T69" fmla="*/ 669 h 856"/>
                <a:gd name="T70" fmla="*/ 107 w 268"/>
                <a:gd name="T71" fmla="*/ 664 h 856"/>
                <a:gd name="T72" fmla="*/ 86 w 268"/>
                <a:gd name="T73" fmla="*/ 652 h 856"/>
                <a:gd name="T74" fmla="*/ 86 w 268"/>
                <a:gd name="T75" fmla="*/ 652 h 856"/>
                <a:gd name="T76" fmla="*/ 69 w 268"/>
                <a:gd name="T77" fmla="*/ 635 h 856"/>
                <a:gd name="T78" fmla="*/ 69 w 268"/>
                <a:gd name="T79" fmla="*/ 635 h 856"/>
                <a:gd name="T80" fmla="*/ 59 w 268"/>
                <a:gd name="T81" fmla="*/ 615 h 856"/>
                <a:gd name="T82" fmla="*/ 57 w 268"/>
                <a:gd name="T83" fmla="*/ 611 h 856"/>
                <a:gd name="T84" fmla="*/ 54 w 268"/>
                <a:gd name="T85" fmla="*/ 589 h 856"/>
                <a:gd name="T86" fmla="*/ 57 w 268"/>
                <a:gd name="T87" fmla="*/ 566 h 856"/>
                <a:gd name="T88" fmla="*/ 59 w 268"/>
                <a:gd name="T89" fmla="*/ 562 h 856"/>
                <a:gd name="T90" fmla="*/ 69 w 268"/>
                <a:gd name="T91" fmla="*/ 542 h 856"/>
                <a:gd name="T92" fmla="*/ 69 w 268"/>
                <a:gd name="T93" fmla="*/ 542 h 856"/>
                <a:gd name="T94" fmla="*/ 86 w 268"/>
                <a:gd name="T95" fmla="*/ 525 h 856"/>
                <a:gd name="T96" fmla="*/ 86 w 268"/>
                <a:gd name="T97" fmla="*/ 525 h 856"/>
                <a:gd name="T98" fmla="*/ 107 w 268"/>
                <a:gd name="T99" fmla="*/ 513 h 856"/>
                <a:gd name="T100" fmla="*/ 134 w 268"/>
                <a:gd name="T101" fmla="*/ 508 h 856"/>
                <a:gd name="T102" fmla="*/ 161 w 268"/>
                <a:gd name="T103" fmla="*/ 513 h 856"/>
                <a:gd name="T104" fmla="*/ 182 w 268"/>
                <a:gd name="T105" fmla="*/ 525 h 856"/>
                <a:gd name="T106" fmla="*/ 182 w 268"/>
                <a:gd name="T107" fmla="*/ 525 h 856"/>
                <a:gd name="T108" fmla="*/ 199 w 268"/>
                <a:gd name="T109" fmla="*/ 542 h 856"/>
                <a:gd name="T110" fmla="*/ 199 w 268"/>
                <a:gd name="T111" fmla="*/ 542 h 856"/>
                <a:gd name="T112" fmla="*/ 209 w 268"/>
                <a:gd name="T113" fmla="*/ 562 h 856"/>
                <a:gd name="T114" fmla="*/ 211 w 268"/>
                <a:gd name="T115" fmla="*/ 566 h 856"/>
                <a:gd name="T116" fmla="*/ 214 w 268"/>
                <a:gd name="T117" fmla="*/ 589 h 856"/>
                <a:gd name="T118" fmla="*/ 211 w 268"/>
                <a:gd name="T119" fmla="*/ 611 h 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8" h="856">
                  <a:moveTo>
                    <a:pt x="214" y="482"/>
                  </a:moveTo>
                  <a:cubicBezTo>
                    <a:pt x="214" y="80"/>
                    <a:pt x="214" y="80"/>
                    <a:pt x="214" y="80"/>
                  </a:cubicBezTo>
                  <a:cubicBezTo>
                    <a:pt x="214" y="36"/>
                    <a:pt x="178" y="0"/>
                    <a:pt x="134" y="0"/>
                  </a:cubicBezTo>
                  <a:cubicBezTo>
                    <a:pt x="90" y="0"/>
                    <a:pt x="54" y="36"/>
                    <a:pt x="54" y="80"/>
                  </a:cubicBezTo>
                  <a:cubicBezTo>
                    <a:pt x="54" y="482"/>
                    <a:pt x="54" y="482"/>
                    <a:pt x="54" y="482"/>
                  </a:cubicBezTo>
                  <a:cubicBezTo>
                    <a:pt x="21" y="507"/>
                    <a:pt x="0" y="545"/>
                    <a:pt x="0" y="589"/>
                  </a:cubicBezTo>
                  <a:cubicBezTo>
                    <a:pt x="0" y="632"/>
                    <a:pt x="21" y="670"/>
                    <a:pt x="54" y="695"/>
                  </a:cubicBezTo>
                  <a:cubicBezTo>
                    <a:pt x="54" y="776"/>
                    <a:pt x="54" y="776"/>
                    <a:pt x="54" y="776"/>
                  </a:cubicBezTo>
                  <a:cubicBezTo>
                    <a:pt x="54" y="820"/>
                    <a:pt x="90" y="856"/>
                    <a:pt x="134" y="856"/>
                  </a:cubicBezTo>
                  <a:cubicBezTo>
                    <a:pt x="178" y="856"/>
                    <a:pt x="214" y="820"/>
                    <a:pt x="214" y="776"/>
                  </a:cubicBezTo>
                  <a:cubicBezTo>
                    <a:pt x="214" y="695"/>
                    <a:pt x="214" y="695"/>
                    <a:pt x="214" y="695"/>
                  </a:cubicBezTo>
                  <a:cubicBezTo>
                    <a:pt x="247" y="670"/>
                    <a:pt x="268" y="632"/>
                    <a:pt x="268" y="589"/>
                  </a:cubicBezTo>
                  <a:cubicBezTo>
                    <a:pt x="268" y="545"/>
                    <a:pt x="247" y="507"/>
                    <a:pt x="214" y="482"/>
                  </a:cubicBezTo>
                  <a:close/>
                  <a:moveTo>
                    <a:pt x="107" y="80"/>
                  </a:moveTo>
                  <a:cubicBezTo>
                    <a:pt x="107" y="65"/>
                    <a:pt x="119" y="54"/>
                    <a:pt x="134" y="54"/>
                  </a:cubicBezTo>
                  <a:cubicBezTo>
                    <a:pt x="149" y="54"/>
                    <a:pt x="161" y="65"/>
                    <a:pt x="161" y="80"/>
                  </a:cubicBezTo>
                  <a:cubicBezTo>
                    <a:pt x="161" y="457"/>
                    <a:pt x="161" y="457"/>
                    <a:pt x="161" y="457"/>
                  </a:cubicBezTo>
                  <a:cubicBezTo>
                    <a:pt x="152" y="456"/>
                    <a:pt x="143" y="455"/>
                    <a:pt x="134" y="455"/>
                  </a:cubicBezTo>
                  <a:cubicBezTo>
                    <a:pt x="125" y="455"/>
                    <a:pt x="116" y="456"/>
                    <a:pt x="107" y="457"/>
                  </a:cubicBezTo>
                  <a:lnTo>
                    <a:pt x="107" y="80"/>
                  </a:lnTo>
                  <a:close/>
                  <a:moveTo>
                    <a:pt x="161" y="776"/>
                  </a:moveTo>
                  <a:cubicBezTo>
                    <a:pt x="161" y="791"/>
                    <a:pt x="149" y="803"/>
                    <a:pt x="134" y="803"/>
                  </a:cubicBezTo>
                  <a:cubicBezTo>
                    <a:pt x="119" y="803"/>
                    <a:pt x="107" y="791"/>
                    <a:pt x="107" y="776"/>
                  </a:cubicBezTo>
                  <a:cubicBezTo>
                    <a:pt x="107" y="720"/>
                    <a:pt x="107" y="720"/>
                    <a:pt x="107" y="720"/>
                  </a:cubicBezTo>
                  <a:cubicBezTo>
                    <a:pt x="116" y="721"/>
                    <a:pt x="125" y="722"/>
                    <a:pt x="134" y="722"/>
                  </a:cubicBezTo>
                  <a:cubicBezTo>
                    <a:pt x="143" y="722"/>
                    <a:pt x="152" y="721"/>
                    <a:pt x="161" y="720"/>
                  </a:cubicBezTo>
                  <a:lnTo>
                    <a:pt x="161" y="776"/>
                  </a:lnTo>
                  <a:close/>
                  <a:moveTo>
                    <a:pt x="211" y="611"/>
                  </a:moveTo>
                  <a:cubicBezTo>
                    <a:pt x="210" y="612"/>
                    <a:pt x="210" y="614"/>
                    <a:pt x="209" y="615"/>
                  </a:cubicBezTo>
                  <a:cubicBezTo>
                    <a:pt x="207" y="622"/>
                    <a:pt x="204" y="629"/>
                    <a:pt x="199" y="635"/>
                  </a:cubicBezTo>
                  <a:cubicBezTo>
                    <a:pt x="199" y="635"/>
                    <a:pt x="199" y="635"/>
                    <a:pt x="199" y="635"/>
                  </a:cubicBezTo>
                  <a:cubicBezTo>
                    <a:pt x="194" y="642"/>
                    <a:pt x="189" y="647"/>
                    <a:pt x="182" y="652"/>
                  </a:cubicBezTo>
                  <a:cubicBezTo>
                    <a:pt x="182" y="652"/>
                    <a:pt x="182" y="652"/>
                    <a:pt x="182" y="652"/>
                  </a:cubicBezTo>
                  <a:cubicBezTo>
                    <a:pt x="176" y="657"/>
                    <a:pt x="168" y="661"/>
                    <a:pt x="161" y="664"/>
                  </a:cubicBezTo>
                  <a:cubicBezTo>
                    <a:pt x="152" y="667"/>
                    <a:pt x="143" y="669"/>
                    <a:pt x="134" y="669"/>
                  </a:cubicBezTo>
                  <a:cubicBezTo>
                    <a:pt x="125" y="669"/>
                    <a:pt x="116" y="667"/>
                    <a:pt x="107" y="664"/>
                  </a:cubicBezTo>
                  <a:cubicBezTo>
                    <a:pt x="100" y="661"/>
                    <a:pt x="92" y="657"/>
                    <a:pt x="86" y="652"/>
                  </a:cubicBezTo>
                  <a:cubicBezTo>
                    <a:pt x="86" y="652"/>
                    <a:pt x="86" y="652"/>
                    <a:pt x="86" y="652"/>
                  </a:cubicBezTo>
                  <a:cubicBezTo>
                    <a:pt x="79" y="647"/>
                    <a:pt x="74" y="642"/>
                    <a:pt x="69" y="635"/>
                  </a:cubicBezTo>
                  <a:cubicBezTo>
                    <a:pt x="69" y="635"/>
                    <a:pt x="69" y="635"/>
                    <a:pt x="69" y="635"/>
                  </a:cubicBezTo>
                  <a:cubicBezTo>
                    <a:pt x="64" y="629"/>
                    <a:pt x="61" y="622"/>
                    <a:pt x="59" y="615"/>
                  </a:cubicBezTo>
                  <a:cubicBezTo>
                    <a:pt x="58" y="614"/>
                    <a:pt x="58" y="612"/>
                    <a:pt x="57" y="611"/>
                  </a:cubicBezTo>
                  <a:cubicBezTo>
                    <a:pt x="55" y="604"/>
                    <a:pt x="54" y="596"/>
                    <a:pt x="54" y="589"/>
                  </a:cubicBezTo>
                  <a:cubicBezTo>
                    <a:pt x="54" y="581"/>
                    <a:pt x="55" y="573"/>
                    <a:pt x="57" y="566"/>
                  </a:cubicBezTo>
                  <a:cubicBezTo>
                    <a:pt x="58" y="565"/>
                    <a:pt x="58" y="563"/>
                    <a:pt x="59" y="562"/>
                  </a:cubicBezTo>
                  <a:cubicBezTo>
                    <a:pt x="61" y="555"/>
                    <a:pt x="64" y="548"/>
                    <a:pt x="69" y="542"/>
                  </a:cubicBezTo>
                  <a:cubicBezTo>
                    <a:pt x="69" y="542"/>
                    <a:pt x="69" y="542"/>
                    <a:pt x="69" y="542"/>
                  </a:cubicBezTo>
                  <a:cubicBezTo>
                    <a:pt x="74" y="535"/>
                    <a:pt x="79" y="530"/>
                    <a:pt x="86" y="525"/>
                  </a:cubicBezTo>
                  <a:cubicBezTo>
                    <a:pt x="86" y="525"/>
                    <a:pt x="86" y="525"/>
                    <a:pt x="86" y="525"/>
                  </a:cubicBezTo>
                  <a:cubicBezTo>
                    <a:pt x="92" y="520"/>
                    <a:pt x="100" y="516"/>
                    <a:pt x="107" y="513"/>
                  </a:cubicBezTo>
                  <a:cubicBezTo>
                    <a:pt x="116" y="510"/>
                    <a:pt x="125" y="508"/>
                    <a:pt x="134" y="508"/>
                  </a:cubicBezTo>
                  <a:cubicBezTo>
                    <a:pt x="143" y="508"/>
                    <a:pt x="152" y="510"/>
                    <a:pt x="161" y="513"/>
                  </a:cubicBezTo>
                  <a:cubicBezTo>
                    <a:pt x="168" y="516"/>
                    <a:pt x="176" y="520"/>
                    <a:pt x="182" y="525"/>
                  </a:cubicBezTo>
                  <a:cubicBezTo>
                    <a:pt x="182" y="525"/>
                    <a:pt x="182" y="525"/>
                    <a:pt x="182" y="525"/>
                  </a:cubicBezTo>
                  <a:cubicBezTo>
                    <a:pt x="189" y="530"/>
                    <a:pt x="194" y="535"/>
                    <a:pt x="199" y="542"/>
                  </a:cubicBezTo>
                  <a:cubicBezTo>
                    <a:pt x="199" y="542"/>
                    <a:pt x="199" y="542"/>
                    <a:pt x="199" y="542"/>
                  </a:cubicBezTo>
                  <a:cubicBezTo>
                    <a:pt x="204" y="548"/>
                    <a:pt x="207" y="555"/>
                    <a:pt x="209" y="562"/>
                  </a:cubicBezTo>
                  <a:cubicBezTo>
                    <a:pt x="210" y="563"/>
                    <a:pt x="210" y="565"/>
                    <a:pt x="211" y="566"/>
                  </a:cubicBezTo>
                  <a:cubicBezTo>
                    <a:pt x="213" y="573"/>
                    <a:pt x="214" y="581"/>
                    <a:pt x="214" y="589"/>
                  </a:cubicBezTo>
                  <a:cubicBezTo>
                    <a:pt x="214" y="596"/>
                    <a:pt x="213" y="604"/>
                    <a:pt x="211" y="61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5" name="Straight Connector 34"/>
          <p:cNvCxnSpPr/>
          <p:nvPr/>
        </p:nvCxnSpPr>
        <p:spPr>
          <a:xfrm>
            <a:off x="1009487" y="4752582"/>
            <a:ext cx="508651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0094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660690" y="2357159"/>
            <a:ext cx="4870629" cy="830997"/>
          </a:xfrm>
          <a:prstGeom prst="rect">
            <a:avLst/>
          </a:prstGeom>
          <a:noFill/>
        </p:spPr>
        <p:txBody>
          <a:bodyPr wrap="none" rtlCol="0">
            <a:spAutoFit/>
          </a:bodyPr>
          <a:lstStyle/>
          <a:p>
            <a:pPr algn="ctr"/>
            <a:r>
              <a:rPr lang="id-ID" sz="4800" b="1" dirty="0" smtClean="0">
                <a:solidFill>
                  <a:schemeClr val="bg1"/>
                </a:solidFill>
              </a:rPr>
              <a:t>WE’RE MODIFIERS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7517895"/>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anim calcmode="lin" valueType="num">
                                      <p:cBhvr>
                                        <p:cTn id="24" dur="500" fill="hold"/>
                                        <p:tgtEl>
                                          <p:spTgt spid="12"/>
                                        </p:tgtEl>
                                        <p:attrNameLst>
                                          <p:attrName>ppt_x</p:attrName>
                                        </p:attrNameLst>
                                      </p:cBhvr>
                                      <p:tavLst>
                                        <p:tav tm="0">
                                          <p:val>
                                            <p:strVal val="#ppt_x"/>
                                          </p:val>
                                        </p:tav>
                                        <p:tav tm="100000">
                                          <p:val>
                                            <p:strVal val="#ppt_x"/>
                                          </p:val>
                                        </p:tav>
                                      </p:tavLst>
                                    </p:anim>
                                    <p:anim calcmode="lin" valueType="num">
                                      <p:cBhvr>
                                        <p:cTn id="25" dur="500" fill="hold"/>
                                        <p:tgtEl>
                                          <p:spTgt spid="12"/>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5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17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87" name="TextBox 186"/>
          <p:cNvSpPr txBox="1"/>
          <p:nvPr/>
        </p:nvSpPr>
        <p:spPr>
          <a:xfrm>
            <a:off x="4309401" y="680759"/>
            <a:ext cx="3573415" cy="830997"/>
          </a:xfrm>
          <a:prstGeom prst="rect">
            <a:avLst/>
          </a:prstGeom>
          <a:noFill/>
        </p:spPr>
        <p:txBody>
          <a:bodyPr wrap="none" rtlCol="0">
            <a:spAutoFit/>
          </a:bodyPr>
          <a:lstStyle/>
          <a:p>
            <a:pPr algn="ctr"/>
            <a:r>
              <a:rPr lang="id-ID" sz="4800" dirty="0" smtClean="0">
                <a:solidFill>
                  <a:schemeClr val="bg1"/>
                </a:solidFill>
                <a:latin typeface="+mj-lt"/>
              </a:rPr>
              <a:t>Australia Map</a:t>
            </a:r>
            <a:endParaRPr lang="en-US" sz="4800" dirty="0">
              <a:solidFill>
                <a:schemeClr val="bg1"/>
              </a:solidFill>
              <a:latin typeface="+mj-lt"/>
            </a:endParaRPr>
          </a:p>
        </p:txBody>
      </p:sp>
      <p:sp>
        <p:nvSpPr>
          <p:cNvPr id="188" name="TextBox 187"/>
          <p:cNvSpPr txBox="1"/>
          <p:nvPr/>
        </p:nvSpPr>
        <p:spPr>
          <a:xfrm>
            <a:off x="4736493"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6" name="Freeform 6"/>
          <p:cNvSpPr>
            <a:spLocks/>
          </p:cNvSpPr>
          <p:nvPr/>
        </p:nvSpPr>
        <p:spPr bwMode="auto">
          <a:xfrm rot="21065039">
            <a:off x="4381596" y="2250349"/>
            <a:ext cx="2930381" cy="2646127"/>
          </a:xfrm>
          <a:custGeom>
            <a:avLst/>
            <a:gdLst>
              <a:gd name="T0" fmla="*/ 1678 w 1701"/>
              <a:gd name="T1" fmla="*/ 782 h 1536"/>
              <a:gd name="T2" fmla="*/ 1604 w 1701"/>
              <a:gd name="T3" fmla="*/ 676 h 1536"/>
              <a:gd name="T4" fmla="*/ 1547 w 1701"/>
              <a:gd name="T5" fmla="*/ 607 h 1536"/>
              <a:gd name="T6" fmla="*/ 1491 w 1701"/>
              <a:gd name="T7" fmla="*/ 458 h 1536"/>
              <a:gd name="T8" fmla="*/ 1391 w 1701"/>
              <a:gd name="T9" fmla="*/ 327 h 1536"/>
              <a:gd name="T10" fmla="*/ 1346 w 1701"/>
              <a:gd name="T11" fmla="*/ 164 h 1536"/>
              <a:gd name="T12" fmla="*/ 1289 w 1701"/>
              <a:gd name="T13" fmla="*/ 140 h 1536"/>
              <a:gd name="T14" fmla="*/ 1246 w 1701"/>
              <a:gd name="T15" fmla="*/ 2 h 1536"/>
              <a:gd name="T16" fmla="*/ 1209 w 1701"/>
              <a:gd name="T17" fmla="*/ 50 h 1536"/>
              <a:gd name="T18" fmla="*/ 1190 w 1701"/>
              <a:gd name="T19" fmla="*/ 140 h 1536"/>
              <a:gd name="T20" fmla="*/ 1194 w 1701"/>
              <a:gd name="T21" fmla="*/ 244 h 1536"/>
              <a:gd name="T22" fmla="*/ 1173 w 1701"/>
              <a:gd name="T23" fmla="*/ 318 h 1536"/>
              <a:gd name="T24" fmla="*/ 1064 w 1701"/>
              <a:gd name="T25" fmla="*/ 282 h 1536"/>
              <a:gd name="T26" fmla="*/ 960 w 1701"/>
              <a:gd name="T27" fmla="*/ 171 h 1536"/>
              <a:gd name="T28" fmla="*/ 1002 w 1701"/>
              <a:gd name="T29" fmla="*/ 74 h 1536"/>
              <a:gd name="T30" fmla="*/ 896 w 1701"/>
              <a:gd name="T31" fmla="*/ 33 h 1536"/>
              <a:gd name="T32" fmla="*/ 796 w 1701"/>
              <a:gd name="T33" fmla="*/ 2 h 1536"/>
              <a:gd name="T34" fmla="*/ 796 w 1701"/>
              <a:gd name="T35" fmla="*/ 50 h 1536"/>
              <a:gd name="T36" fmla="*/ 727 w 1701"/>
              <a:gd name="T37" fmla="*/ 88 h 1536"/>
              <a:gd name="T38" fmla="*/ 704 w 1701"/>
              <a:gd name="T39" fmla="*/ 171 h 1536"/>
              <a:gd name="T40" fmla="*/ 635 w 1701"/>
              <a:gd name="T41" fmla="*/ 171 h 1536"/>
              <a:gd name="T42" fmla="*/ 557 w 1701"/>
              <a:gd name="T43" fmla="*/ 149 h 1536"/>
              <a:gd name="T44" fmla="*/ 467 w 1701"/>
              <a:gd name="T45" fmla="*/ 244 h 1536"/>
              <a:gd name="T46" fmla="*/ 379 w 1701"/>
              <a:gd name="T47" fmla="*/ 318 h 1536"/>
              <a:gd name="T48" fmla="*/ 353 w 1701"/>
              <a:gd name="T49" fmla="*/ 401 h 1536"/>
              <a:gd name="T50" fmla="*/ 280 w 1701"/>
              <a:gd name="T51" fmla="*/ 439 h 1536"/>
              <a:gd name="T52" fmla="*/ 218 w 1701"/>
              <a:gd name="T53" fmla="*/ 477 h 1536"/>
              <a:gd name="T54" fmla="*/ 102 w 1701"/>
              <a:gd name="T55" fmla="*/ 538 h 1536"/>
              <a:gd name="T56" fmla="*/ 0 w 1701"/>
              <a:gd name="T57" fmla="*/ 645 h 1536"/>
              <a:gd name="T58" fmla="*/ 24 w 1701"/>
              <a:gd name="T59" fmla="*/ 775 h 1536"/>
              <a:gd name="T60" fmla="*/ 54 w 1701"/>
              <a:gd name="T61" fmla="*/ 882 h 1536"/>
              <a:gd name="T62" fmla="*/ 78 w 1701"/>
              <a:gd name="T63" fmla="*/ 974 h 1536"/>
              <a:gd name="T64" fmla="*/ 116 w 1701"/>
              <a:gd name="T65" fmla="*/ 1095 h 1536"/>
              <a:gd name="T66" fmla="*/ 92 w 1701"/>
              <a:gd name="T67" fmla="*/ 1212 h 1536"/>
              <a:gd name="T68" fmla="*/ 135 w 1701"/>
              <a:gd name="T69" fmla="*/ 1271 h 1536"/>
              <a:gd name="T70" fmla="*/ 265 w 1701"/>
              <a:gd name="T71" fmla="*/ 1238 h 1536"/>
              <a:gd name="T72" fmla="*/ 405 w 1701"/>
              <a:gd name="T73" fmla="*/ 1226 h 1536"/>
              <a:gd name="T74" fmla="*/ 611 w 1701"/>
              <a:gd name="T75" fmla="*/ 1121 h 1536"/>
              <a:gd name="T76" fmla="*/ 780 w 1701"/>
              <a:gd name="T77" fmla="*/ 1095 h 1536"/>
              <a:gd name="T78" fmla="*/ 879 w 1701"/>
              <a:gd name="T79" fmla="*/ 1157 h 1536"/>
              <a:gd name="T80" fmla="*/ 922 w 1701"/>
              <a:gd name="T81" fmla="*/ 1221 h 1536"/>
              <a:gd name="T82" fmla="*/ 983 w 1701"/>
              <a:gd name="T83" fmla="*/ 1238 h 1536"/>
              <a:gd name="T84" fmla="*/ 1047 w 1701"/>
              <a:gd name="T85" fmla="*/ 1176 h 1536"/>
              <a:gd name="T86" fmla="*/ 1007 w 1701"/>
              <a:gd name="T87" fmla="*/ 1252 h 1536"/>
              <a:gd name="T88" fmla="*/ 1028 w 1701"/>
              <a:gd name="T89" fmla="*/ 1299 h 1536"/>
              <a:gd name="T90" fmla="*/ 1064 w 1701"/>
              <a:gd name="T91" fmla="*/ 1287 h 1536"/>
              <a:gd name="T92" fmla="*/ 1052 w 1701"/>
              <a:gd name="T93" fmla="*/ 1332 h 1536"/>
              <a:gd name="T94" fmla="*/ 1123 w 1701"/>
              <a:gd name="T95" fmla="*/ 1370 h 1536"/>
              <a:gd name="T96" fmla="*/ 1128 w 1701"/>
              <a:gd name="T97" fmla="*/ 1458 h 1536"/>
              <a:gd name="T98" fmla="*/ 1254 w 1701"/>
              <a:gd name="T99" fmla="*/ 1532 h 1536"/>
              <a:gd name="T100" fmla="*/ 1341 w 1701"/>
              <a:gd name="T101" fmla="*/ 1496 h 1536"/>
              <a:gd name="T102" fmla="*/ 1422 w 1701"/>
              <a:gd name="T103" fmla="*/ 1520 h 1536"/>
              <a:gd name="T104" fmla="*/ 1460 w 1701"/>
              <a:gd name="T105" fmla="*/ 1456 h 1536"/>
              <a:gd name="T106" fmla="*/ 1547 w 1701"/>
              <a:gd name="T107" fmla="*/ 1444 h 1536"/>
              <a:gd name="T108" fmla="*/ 1547 w 1701"/>
              <a:gd name="T109" fmla="*/ 1377 h 1536"/>
              <a:gd name="T110" fmla="*/ 1578 w 1701"/>
              <a:gd name="T111" fmla="*/ 1283 h 1536"/>
              <a:gd name="T112" fmla="*/ 1597 w 1701"/>
              <a:gd name="T113" fmla="*/ 1176 h 1536"/>
              <a:gd name="T114" fmla="*/ 1685 w 1701"/>
              <a:gd name="T115" fmla="*/ 1121 h 1536"/>
              <a:gd name="T116" fmla="*/ 1685 w 1701"/>
              <a:gd name="T117" fmla="*/ 98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1" h="1536">
                <a:moveTo>
                  <a:pt x="1685" y="903"/>
                </a:moveTo>
                <a:lnTo>
                  <a:pt x="1675" y="875"/>
                </a:lnTo>
                <a:lnTo>
                  <a:pt x="1671" y="844"/>
                </a:lnTo>
                <a:lnTo>
                  <a:pt x="1671" y="820"/>
                </a:lnTo>
                <a:lnTo>
                  <a:pt x="1675" y="801"/>
                </a:lnTo>
                <a:lnTo>
                  <a:pt x="1678" y="782"/>
                </a:lnTo>
                <a:lnTo>
                  <a:pt x="1675" y="763"/>
                </a:lnTo>
                <a:lnTo>
                  <a:pt x="1671" y="742"/>
                </a:lnTo>
                <a:lnTo>
                  <a:pt x="1659" y="721"/>
                </a:lnTo>
                <a:lnTo>
                  <a:pt x="1645" y="707"/>
                </a:lnTo>
                <a:lnTo>
                  <a:pt x="1623" y="690"/>
                </a:lnTo>
                <a:lnTo>
                  <a:pt x="1604" y="676"/>
                </a:lnTo>
                <a:lnTo>
                  <a:pt x="1590" y="662"/>
                </a:lnTo>
                <a:lnTo>
                  <a:pt x="1583" y="650"/>
                </a:lnTo>
                <a:lnTo>
                  <a:pt x="1578" y="645"/>
                </a:lnTo>
                <a:lnTo>
                  <a:pt x="1564" y="638"/>
                </a:lnTo>
                <a:lnTo>
                  <a:pt x="1552" y="626"/>
                </a:lnTo>
                <a:lnTo>
                  <a:pt x="1547" y="607"/>
                </a:lnTo>
                <a:lnTo>
                  <a:pt x="1543" y="569"/>
                </a:lnTo>
                <a:lnTo>
                  <a:pt x="1538" y="538"/>
                </a:lnTo>
                <a:lnTo>
                  <a:pt x="1528" y="515"/>
                </a:lnTo>
                <a:lnTo>
                  <a:pt x="1521" y="493"/>
                </a:lnTo>
                <a:lnTo>
                  <a:pt x="1514" y="474"/>
                </a:lnTo>
                <a:lnTo>
                  <a:pt x="1491" y="458"/>
                </a:lnTo>
                <a:lnTo>
                  <a:pt x="1472" y="443"/>
                </a:lnTo>
                <a:lnTo>
                  <a:pt x="1453" y="432"/>
                </a:lnTo>
                <a:lnTo>
                  <a:pt x="1434" y="413"/>
                </a:lnTo>
                <a:lnTo>
                  <a:pt x="1415" y="394"/>
                </a:lnTo>
                <a:lnTo>
                  <a:pt x="1408" y="370"/>
                </a:lnTo>
                <a:lnTo>
                  <a:pt x="1391" y="327"/>
                </a:lnTo>
                <a:lnTo>
                  <a:pt x="1372" y="296"/>
                </a:lnTo>
                <a:lnTo>
                  <a:pt x="1360" y="266"/>
                </a:lnTo>
                <a:lnTo>
                  <a:pt x="1355" y="237"/>
                </a:lnTo>
                <a:lnTo>
                  <a:pt x="1355" y="206"/>
                </a:lnTo>
                <a:lnTo>
                  <a:pt x="1351" y="175"/>
                </a:lnTo>
                <a:lnTo>
                  <a:pt x="1346" y="164"/>
                </a:lnTo>
                <a:lnTo>
                  <a:pt x="1334" y="157"/>
                </a:lnTo>
                <a:lnTo>
                  <a:pt x="1327" y="149"/>
                </a:lnTo>
                <a:lnTo>
                  <a:pt x="1315" y="149"/>
                </a:lnTo>
                <a:lnTo>
                  <a:pt x="1301" y="149"/>
                </a:lnTo>
                <a:lnTo>
                  <a:pt x="1296" y="145"/>
                </a:lnTo>
                <a:lnTo>
                  <a:pt x="1289" y="140"/>
                </a:lnTo>
                <a:lnTo>
                  <a:pt x="1277" y="119"/>
                </a:lnTo>
                <a:lnTo>
                  <a:pt x="1270" y="100"/>
                </a:lnTo>
                <a:lnTo>
                  <a:pt x="1258" y="52"/>
                </a:lnTo>
                <a:lnTo>
                  <a:pt x="1258" y="26"/>
                </a:lnTo>
                <a:lnTo>
                  <a:pt x="1254" y="14"/>
                </a:lnTo>
                <a:lnTo>
                  <a:pt x="1246" y="2"/>
                </a:lnTo>
                <a:lnTo>
                  <a:pt x="1239" y="0"/>
                </a:lnTo>
                <a:lnTo>
                  <a:pt x="1228" y="0"/>
                </a:lnTo>
                <a:lnTo>
                  <a:pt x="1220" y="2"/>
                </a:lnTo>
                <a:lnTo>
                  <a:pt x="1216" y="7"/>
                </a:lnTo>
                <a:lnTo>
                  <a:pt x="1209" y="26"/>
                </a:lnTo>
                <a:lnTo>
                  <a:pt x="1209" y="50"/>
                </a:lnTo>
                <a:lnTo>
                  <a:pt x="1216" y="69"/>
                </a:lnTo>
                <a:lnTo>
                  <a:pt x="1216" y="88"/>
                </a:lnTo>
                <a:lnTo>
                  <a:pt x="1209" y="104"/>
                </a:lnTo>
                <a:lnTo>
                  <a:pt x="1204" y="114"/>
                </a:lnTo>
                <a:lnTo>
                  <a:pt x="1194" y="126"/>
                </a:lnTo>
                <a:lnTo>
                  <a:pt x="1190" y="140"/>
                </a:lnTo>
                <a:lnTo>
                  <a:pt x="1190" y="159"/>
                </a:lnTo>
                <a:lnTo>
                  <a:pt x="1194" y="175"/>
                </a:lnTo>
                <a:lnTo>
                  <a:pt x="1199" y="190"/>
                </a:lnTo>
                <a:lnTo>
                  <a:pt x="1204" y="211"/>
                </a:lnTo>
                <a:lnTo>
                  <a:pt x="1199" y="232"/>
                </a:lnTo>
                <a:lnTo>
                  <a:pt x="1194" y="244"/>
                </a:lnTo>
                <a:lnTo>
                  <a:pt x="1190" y="256"/>
                </a:lnTo>
                <a:lnTo>
                  <a:pt x="1185" y="266"/>
                </a:lnTo>
                <a:lnTo>
                  <a:pt x="1178" y="296"/>
                </a:lnTo>
                <a:lnTo>
                  <a:pt x="1178" y="306"/>
                </a:lnTo>
                <a:lnTo>
                  <a:pt x="1178" y="313"/>
                </a:lnTo>
                <a:lnTo>
                  <a:pt x="1173" y="318"/>
                </a:lnTo>
                <a:lnTo>
                  <a:pt x="1154" y="320"/>
                </a:lnTo>
                <a:lnTo>
                  <a:pt x="1133" y="320"/>
                </a:lnTo>
                <a:lnTo>
                  <a:pt x="1114" y="318"/>
                </a:lnTo>
                <a:lnTo>
                  <a:pt x="1097" y="313"/>
                </a:lnTo>
                <a:lnTo>
                  <a:pt x="1078" y="301"/>
                </a:lnTo>
                <a:lnTo>
                  <a:pt x="1064" y="282"/>
                </a:lnTo>
                <a:lnTo>
                  <a:pt x="1040" y="240"/>
                </a:lnTo>
                <a:lnTo>
                  <a:pt x="1028" y="221"/>
                </a:lnTo>
                <a:lnTo>
                  <a:pt x="1007" y="213"/>
                </a:lnTo>
                <a:lnTo>
                  <a:pt x="986" y="206"/>
                </a:lnTo>
                <a:lnTo>
                  <a:pt x="972" y="190"/>
                </a:lnTo>
                <a:lnTo>
                  <a:pt x="960" y="171"/>
                </a:lnTo>
                <a:lnTo>
                  <a:pt x="955" y="157"/>
                </a:lnTo>
                <a:lnTo>
                  <a:pt x="955" y="140"/>
                </a:lnTo>
                <a:lnTo>
                  <a:pt x="960" y="126"/>
                </a:lnTo>
                <a:lnTo>
                  <a:pt x="983" y="104"/>
                </a:lnTo>
                <a:lnTo>
                  <a:pt x="998" y="83"/>
                </a:lnTo>
                <a:lnTo>
                  <a:pt x="1002" y="74"/>
                </a:lnTo>
                <a:lnTo>
                  <a:pt x="998" y="57"/>
                </a:lnTo>
                <a:lnTo>
                  <a:pt x="991" y="52"/>
                </a:lnTo>
                <a:lnTo>
                  <a:pt x="983" y="50"/>
                </a:lnTo>
                <a:lnTo>
                  <a:pt x="960" y="43"/>
                </a:lnTo>
                <a:lnTo>
                  <a:pt x="915" y="38"/>
                </a:lnTo>
                <a:lnTo>
                  <a:pt x="896" y="33"/>
                </a:lnTo>
                <a:lnTo>
                  <a:pt x="879" y="24"/>
                </a:lnTo>
                <a:lnTo>
                  <a:pt x="865" y="14"/>
                </a:lnTo>
                <a:lnTo>
                  <a:pt x="834" y="2"/>
                </a:lnTo>
                <a:lnTo>
                  <a:pt x="820" y="0"/>
                </a:lnTo>
                <a:lnTo>
                  <a:pt x="803" y="0"/>
                </a:lnTo>
                <a:lnTo>
                  <a:pt x="796" y="2"/>
                </a:lnTo>
                <a:lnTo>
                  <a:pt x="796" y="14"/>
                </a:lnTo>
                <a:lnTo>
                  <a:pt x="796" y="19"/>
                </a:lnTo>
                <a:lnTo>
                  <a:pt x="803" y="26"/>
                </a:lnTo>
                <a:lnTo>
                  <a:pt x="803" y="38"/>
                </a:lnTo>
                <a:lnTo>
                  <a:pt x="803" y="43"/>
                </a:lnTo>
                <a:lnTo>
                  <a:pt x="796" y="50"/>
                </a:lnTo>
                <a:lnTo>
                  <a:pt x="784" y="52"/>
                </a:lnTo>
                <a:lnTo>
                  <a:pt x="770" y="50"/>
                </a:lnTo>
                <a:lnTo>
                  <a:pt x="758" y="50"/>
                </a:lnTo>
                <a:lnTo>
                  <a:pt x="749" y="52"/>
                </a:lnTo>
                <a:lnTo>
                  <a:pt x="735" y="69"/>
                </a:lnTo>
                <a:lnTo>
                  <a:pt x="727" y="88"/>
                </a:lnTo>
                <a:lnTo>
                  <a:pt x="723" y="100"/>
                </a:lnTo>
                <a:lnTo>
                  <a:pt x="718" y="109"/>
                </a:lnTo>
                <a:lnTo>
                  <a:pt x="704" y="119"/>
                </a:lnTo>
                <a:lnTo>
                  <a:pt x="697" y="133"/>
                </a:lnTo>
                <a:lnTo>
                  <a:pt x="697" y="149"/>
                </a:lnTo>
                <a:lnTo>
                  <a:pt x="704" y="171"/>
                </a:lnTo>
                <a:lnTo>
                  <a:pt x="697" y="175"/>
                </a:lnTo>
                <a:lnTo>
                  <a:pt x="690" y="180"/>
                </a:lnTo>
                <a:lnTo>
                  <a:pt x="673" y="183"/>
                </a:lnTo>
                <a:lnTo>
                  <a:pt x="663" y="183"/>
                </a:lnTo>
                <a:lnTo>
                  <a:pt x="654" y="180"/>
                </a:lnTo>
                <a:lnTo>
                  <a:pt x="635" y="171"/>
                </a:lnTo>
                <a:lnTo>
                  <a:pt x="616" y="149"/>
                </a:lnTo>
                <a:lnTo>
                  <a:pt x="597" y="133"/>
                </a:lnTo>
                <a:lnTo>
                  <a:pt x="585" y="130"/>
                </a:lnTo>
                <a:lnTo>
                  <a:pt x="578" y="130"/>
                </a:lnTo>
                <a:lnTo>
                  <a:pt x="566" y="140"/>
                </a:lnTo>
                <a:lnTo>
                  <a:pt x="557" y="149"/>
                </a:lnTo>
                <a:lnTo>
                  <a:pt x="547" y="164"/>
                </a:lnTo>
                <a:lnTo>
                  <a:pt x="531" y="175"/>
                </a:lnTo>
                <a:lnTo>
                  <a:pt x="498" y="190"/>
                </a:lnTo>
                <a:lnTo>
                  <a:pt x="479" y="206"/>
                </a:lnTo>
                <a:lnTo>
                  <a:pt x="476" y="213"/>
                </a:lnTo>
                <a:lnTo>
                  <a:pt x="467" y="244"/>
                </a:lnTo>
                <a:lnTo>
                  <a:pt x="460" y="266"/>
                </a:lnTo>
                <a:lnTo>
                  <a:pt x="445" y="275"/>
                </a:lnTo>
                <a:lnTo>
                  <a:pt x="410" y="287"/>
                </a:lnTo>
                <a:lnTo>
                  <a:pt x="396" y="289"/>
                </a:lnTo>
                <a:lnTo>
                  <a:pt x="384" y="301"/>
                </a:lnTo>
                <a:lnTo>
                  <a:pt x="379" y="318"/>
                </a:lnTo>
                <a:lnTo>
                  <a:pt x="384" y="332"/>
                </a:lnTo>
                <a:lnTo>
                  <a:pt x="384" y="346"/>
                </a:lnTo>
                <a:lnTo>
                  <a:pt x="379" y="363"/>
                </a:lnTo>
                <a:lnTo>
                  <a:pt x="365" y="382"/>
                </a:lnTo>
                <a:lnTo>
                  <a:pt x="360" y="389"/>
                </a:lnTo>
                <a:lnTo>
                  <a:pt x="353" y="401"/>
                </a:lnTo>
                <a:lnTo>
                  <a:pt x="353" y="413"/>
                </a:lnTo>
                <a:lnTo>
                  <a:pt x="344" y="424"/>
                </a:lnTo>
                <a:lnTo>
                  <a:pt x="329" y="432"/>
                </a:lnTo>
                <a:lnTo>
                  <a:pt x="315" y="432"/>
                </a:lnTo>
                <a:lnTo>
                  <a:pt x="289" y="432"/>
                </a:lnTo>
                <a:lnTo>
                  <a:pt x="280" y="439"/>
                </a:lnTo>
                <a:lnTo>
                  <a:pt x="268" y="443"/>
                </a:lnTo>
                <a:lnTo>
                  <a:pt x="265" y="451"/>
                </a:lnTo>
                <a:lnTo>
                  <a:pt x="254" y="453"/>
                </a:lnTo>
                <a:lnTo>
                  <a:pt x="249" y="458"/>
                </a:lnTo>
                <a:lnTo>
                  <a:pt x="227" y="469"/>
                </a:lnTo>
                <a:lnTo>
                  <a:pt x="218" y="477"/>
                </a:lnTo>
                <a:lnTo>
                  <a:pt x="208" y="484"/>
                </a:lnTo>
                <a:lnTo>
                  <a:pt x="197" y="488"/>
                </a:lnTo>
                <a:lnTo>
                  <a:pt x="173" y="493"/>
                </a:lnTo>
                <a:lnTo>
                  <a:pt x="147" y="503"/>
                </a:lnTo>
                <a:lnTo>
                  <a:pt x="121" y="519"/>
                </a:lnTo>
                <a:lnTo>
                  <a:pt x="102" y="538"/>
                </a:lnTo>
                <a:lnTo>
                  <a:pt x="71" y="550"/>
                </a:lnTo>
                <a:lnTo>
                  <a:pt x="47" y="564"/>
                </a:lnTo>
                <a:lnTo>
                  <a:pt x="31" y="576"/>
                </a:lnTo>
                <a:lnTo>
                  <a:pt x="21" y="583"/>
                </a:lnTo>
                <a:lnTo>
                  <a:pt x="5" y="614"/>
                </a:lnTo>
                <a:lnTo>
                  <a:pt x="0" y="645"/>
                </a:lnTo>
                <a:lnTo>
                  <a:pt x="5" y="671"/>
                </a:lnTo>
                <a:lnTo>
                  <a:pt x="21" y="702"/>
                </a:lnTo>
                <a:lnTo>
                  <a:pt x="31" y="721"/>
                </a:lnTo>
                <a:lnTo>
                  <a:pt x="40" y="747"/>
                </a:lnTo>
                <a:lnTo>
                  <a:pt x="36" y="763"/>
                </a:lnTo>
                <a:lnTo>
                  <a:pt x="24" y="775"/>
                </a:lnTo>
                <a:lnTo>
                  <a:pt x="21" y="797"/>
                </a:lnTo>
                <a:lnTo>
                  <a:pt x="21" y="818"/>
                </a:lnTo>
                <a:lnTo>
                  <a:pt x="24" y="837"/>
                </a:lnTo>
                <a:lnTo>
                  <a:pt x="36" y="858"/>
                </a:lnTo>
                <a:lnTo>
                  <a:pt x="47" y="868"/>
                </a:lnTo>
                <a:lnTo>
                  <a:pt x="54" y="882"/>
                </a:lnTo>
                <a:lnTo>
                  <a:pt x="71" y="894"/>
                </a:lnTo>
                <a:lnTo>
                  <a:pt x="81" y="908"/>
                </a:lnTo>
                <a:lnTo>
                  <a:pt x="85" y="913"/>
                </a:lnTo>
                <a:lnTo>
                  <a:pt x="85" y="927"/>
                </a:lnTo>
                <a:lnTo>
                  <a:pt x="85" y="944"/>
                </a:lnTo>
                <a:lnTo>
                  <a:pt x="78" y="974"/>
                </a:lnTo>
                <a:lnTo>
                  <a:pt x="71" y="1008"/>
                </a:lnTo>
                <a:lnTo>
                  <a:pt x="78" y="1024"/>
                </a:lnTo>
                <a:lnTo>
                  <a:pt x="81" y="1038"/>
                </a:lnTo>
                <a:lnTo>
                  <a:pt x="102" y="1065"/>
                </a:lnTo>
                <a:lnTo>
                  <a:pt x="104" y="1081"/>
                </a:lnTo>
                <a:lnTo>
                  <a:pt x="116" y="1095"/>
                </a:lnTo>
                <a:lnTo>
                  <a:pt x="121" y="1112"/>
                </a:lnTo>
                <a:lnTo>
                  <a:pt x="121" y="1131"/>
                </a:lnTo>
                <a:lnTo>
                  <a:pt x="116" y="1171"/>
                </a:lnTo>
                <a:lnTo>
                  <a:pt x="111" y="1193"/>
                </a:lnTo>
                <a:lnTo>
                  <a:pt x="97" y="1207"/>
                </a:lnTo>
                <a:lnTo>
                  <a:pt x="92" y="1212"/>
                </a:lnTo>
                <a:lnTo>
                  <a:pt x="85" y="1219"/>
                </a:lnTo>
                <a:lnTo>
                  <a:pt x="85" y="1226"/>
                </a:lnTo>
                <a:lnTo>
                  <a:pt x="92" y="1238"/>
                </a:lnTo>
                <a:lnTo>
                  <a:pt x="104" y="1252"/>
                </a:lnTo>
                <a:lnTo>
                  <a:pt x="121" y="1268"/>
                </a:lnTo>
                <a:lnTo>
                  <a:pt x="135" y="1271"/>
                </a:lnTo>
                <a:lnTo>
                  <a:pt x="161" y="1278"/>
                </a:lnTo>
                <a:lnTo>
                  <a:pt x="187" y="1283"/>
                </a:lnTo>
                <a:lnTo>
                  <a:pt x="211" y="1278"/>
                </a:lnTo>
                <a:lnTo>
                  <a:pt x="235" y="1268"/>
                </a:lnTo>
                <a:lnTo>
                  <a:pt x="254" y="1247"/>
                </a:lnTo>
                <a:lnTo>
                  <a:pt x="265" y="1238"/>
                </a:lnTo>
                <a:lnTo>
                  <a:pt x="280" y="1238"/>
                </a:lnTo>
                <a:lnTo>
                  <a:pt x="303" y="1242"/>
                </a:lnTo>
                <a:lnTo>
                  <a:pt x="329" y="1242"/>
                </a:lnTo>
                <a:lnTo>
                  <a:pt x="348" y="1247"/>
                </a:lnTo>
                <a:lnTo>
                  <a:pt x="374" y="1238"/>
                </a:lnTo>
                <a:lnTo>
                  <a:pt x="405" y="1226"/>
                </a:lnTo>
                <a:lnTo>
                  <a:pt x="424" y="1207"/>
                </a:lnTo>
                <a:lnTo>
                  <a:pt x="460" y="1171"/>
                </a:lnTo>
                <a:lnTo>
                  <a:pt x="486" y="1157"/>
                </a:lnTo>
                <a:lnTo>
                  <a:pt x="521" y="1140"/>
                </a:lnTo>
                <a:lnTo>
                  <a:pt x="583" y="1131"/>
                </a:lnTo>
                <a:lnTo>
                  <a:pt x="611" y="1121"/>
                </a:lnTo>
                <a:lnTo>
                  <a:pt x="642" y="1112"/>
                </a:lnTo>
                <a:lnTo>
                  <a:pt x="678" y="1100"/>
                </a:lnTo>
                <a:lnTo>
                  <a:pt x="709" y="1091"/>
                </a:lnTo>
                <a:lnTo>
                  <a:pt x="742" y="1086"/>
                </a:lnTo>
                <a:lnTo>
                  <a:pt x="758" y="1091"/>
                </a:lnTo>
                <a:lnTo>
                  <a:pt x="780" y="1095"/>
                </a:lnTo>
                <a:lnTo>
                  <a:pt x="815" y="1114"/>
                </a:lnTo>
                <a:lnTo>
                  <a:pt x="846" y="1131"/>
                </a:lnTo>
                <a:lnTo>
                  <a:pt x="860" y="1131"/>
                </a:lnTo>
                <a:lnTo>
                  <a:pt x="872" y="1140"/>
                </a:lnTo>
                <a:lnTo>
                  <a:pt x="877" y="1145"/>
                </a:lnTo>
                <a:lnTo>
                  <a:pt x="879" y="1157"/>
                </a:lnTo>
                <a:lnTo>
                  <a:pt x="884" y="1162"/>
                </a:lnTo>
                <a:lnTo>
                  <a:pt x="891" y="1164"/>
                </a:lnTo>
                <a:lnTo>
                  <a:pt x="910" y="1176"/>
                </a:lnTo>
                <a:lnTo>
                  <a:pt x="922" y="1193"/>
                </a:lnTo>
                <a:lnTo>
                  <a:pt x="922" y="1212"/>
                </a:lnTo>
                <a:lnTo>
                  <a:pt x="922" y="1221"/>
                </a:lnTo>
                <a:lnTo>
                  <a:pt x="927" y="1233"/>
                </a:lnTo>
                <a:lnTo>
                  <a:pt x="929" y="1238"/>
                </a:lnTo>
                <a:lnTo>
                  <a:pt x="946" y="1242"/>
                </a:lnTo>
                <a:lnTo>
                  <a:pt x="960" y="1247"/>
                </a:lnTo>
                <a:lnTo>
                  <a:pt x="976" y="1247"/>
                </a:lnTo>
                <a:lnTo>
                  <a:pt x="983" y="1238"/>
                </a:lnTo>
                <a:lnTo>
                  <a:pt x="991" y="1221"/>
                </a:lnTo>
                <a:lnTo>
                  <a:pt x="1002" y="1195"/>
                </a:lnTo>
                <a:lnTo>
                  <a:pt x="1012" y="1188"/>
                </a:lnTo>
                <a:lnTo>
                  <a:pt x="1021" y="1183"/>
                </a:lnTo>
                <a:lnTo>
                  <a:pt x="1036" y="1176"/>
                </a:lnTo>
                <a:lnTo>
                  <a:pt x="1047" y="1176"/>
                </a:lnTo>
                <a:lnTo>
                  <a:pt x="1052" y="1183"/>
                </a:lnTo>
                <a:lnTo>
                  <a:pt x="1052" y="1195"/>
                </a:lnTo>
                <a:lnTo>
                  <a:pt x="1052" y="1207"/>
                </a:lnTo>
                <a:lnTo>
                  <a:pt x="1040" y="1212"/>
                </a:lnTo>
                <a:lnTo>
                  <a:pt x="1028" y="1226"/>
                </a:lnTo>
                <a:lnTo>
                  <a:pt x="1007" y="1252"/>
                </a:lnTo>
                <a:lnTo>
                  <a:pt x="1002" y="1268"/>
                </a:lnTo>
                <a:lnTo>
                  <a:pt x="998" y="1278"/>
                </a:lnTo>
                <a:lnTo>
                  <a:pt x="998" y="1287"/>
                </a:lnTo>
                <a:lnTo>
                  <a:pt x="1002" y="1295"/>
                </a:lnTo>
                <a:lnTo>
                  <a:pt x="1017" y="1299"/>
                </a:lnTo>
                <a:lnTo>
                  <a:pt x="1028" y="1299"/>
                </a:lnTo>
                <a:lnTo>
                  <a:pt x="1033" y="1295"/>
                </a:lnTo>
                <a:lnTo>
                  <a:pt x="1040" y="1278"/>
                </a:lnTo>
                <a:lnTo>
                  <a:pt x="1052" y="1271"/>
                </a:lnTo>
                <a:lnTo>
                  <a:pt x="1059" y="1271"/>
                </a:lnTo>
                <a:lnTo>
                  <a:pt x="1064" y="1278"/>
                </a:lnTo>
                <a:lnTo>
                  <a:pt x="1064" y="1287"/>
                </a:lnTo>
                <a:lnTo>
                  <a:pt x="1059" y="1299"/>
                </a:lnTo>
                <a:lnTo>
                  <a:pt x="1052" y="1302"/>
                </a:lnTo>
                <a:lnTo>
                  <a:pt x="1040" y="1313"/>
                </a:lnTo>
                <a:lnTo>
                  <a:pt x="1040" y="1325"/>
                </a:lnTo>
                <a:lnTo>
                  <a:pt x="1047" y="1328"/>
                </a:lnTo>
                <a:lnTo>
                  <a:pt x="1052" y="1332"/>
                </a:lnTo>
                <a:lnTo>
                  <a:pt x="1066" y="1332"/>
                </a:lnTo>
                <a:lnTo>
                  <a:pt x="1090" y="1332"/>
                </a:lnTo>
                <a:lnTo>
                  <a:pt x="1102" y="1340"/>
                </a:lnTo>
                <a:lnTo>
                  <a:pt x="1114" y="1344"/>
                </a:lnTo>
                <a:lnTo>
                  <a:pt x="1116" y="1349"/>
                </a:lnTo>
                <a:lnTo>
                  <a:pt x="1123" y="1370"/>
                </a:lnTo>
                <a:lnTo>
                  <a:pt x="1123" y="1382"/>
                </a:lnTo>
                <a:lnTo>
                  <a:pt x="1114" y="1406"/>
                </a:lnTo>
                <a:lnTo>
                  <a:pt x="1109" y="1430"/>
                </a:lnTo>
                <a:lnTo>
                  <a:pt x="1109" y="1444"/>
                </a:lnTo>
                <a:lnTo>
                  <a:pt x="1114" y="1451"/>
                </a:lnTo>
                <a:lnTo>
                  <a:pt x="1128" y="1458"/>
                </a:lnTo>
                <a:lnTo>
                  <a:pt x="1142" y="1465"/>
                </a:lnTo>
                <a:lnTo>
                  <a:pt x="1178" y="1470"/>
                </a:lnTo>
                <a:lnTo>
                  <a:pt x="1204" y="1475"/>
                </a:lnTo>
                <a:lnTo>
                  <a:pt x="1220" y="1484"/>
                </a:lnTo>
                <a:lnTo>
                  <a:pt x="1239" y="1520"/>
                </a:lnTo>
                <a:lnTo>
                  <a:pt x="1254" y="1532"/>
                </a:lnTo>
                <a:lnTo>
                  <a:pt x="1270" y="1532"/>
                </a:lnTo>
                <a:lnTo>
                  <a:pt x="1284" y="1527"/>
                </a:lnTo>
                <a:lnTo>
                  <a:pt x="1296" y="1513"/>
                </a:lnTo>
                <a:lnTo>
                  <a:pt x="1310" y="1501"/>
                </a:lnTo>
                <a:lnTo>
                  <a:pt x="1327" y="1496"/>
                </a:lnTo>
                <a:lnTo>
                  <a:pt x="1341" y="1496"/>
                </a:lnTo>
                <a:lnTo>
                  <a:pt x="1355" y="1501"/>
                </a:lnTo>
                <a:lnTo>
                  <a:pt x="1372" y="1520"/>
                </a:lnTo>
                <a:lnTo>
                  <a:pt x="1382" y="1532"/>
                </a:lnTo>
                <a:lnTo>
                  <a:pt x="1396" y="1536"/>
                </a:lnTo>
                <a:lnTo>
                  <a:pt x="1410" y="1532"/>
                </a:lnTo>
                <a:lnTo>
                  <a:pt x="1422" y="1520"/>
                </a:lnTo>
                <a:lnTo>
                  <a:pt x="1434" y="1513"/>
                </a:lnTo>
                <a:lnTo>
                  <a:pt x="1436" y="1496"/>
                </a:lnTo>
                <a:lnTo>
                  <a:pt x="1441" y="1475"/>
                </a:lnTo>
                <a:lnTo>
                  <a:pt x="1446" y="1465"/>
                </a:lnTo>
                <a:lnTo>
                  <a:pt x="1453" y="1458"/>
                </a:lnTo>
                <a:lnTo>
                  <a:pt x="1460" y="1456"/>
                </a:lnTo>
                <a:lnTo>
                  <a:pt x="1472" y="1456"/>
                </a:lnTo>
                <a:lnTo>
                  <a:pt x="1488" y="1456"/>
                </a:lnTo>
                <a:lnTo>
                  <a:pt x="1507" y="1458"/>
                </a:lnTo>
                <a:lnTo>
                  <a:pt x="1528" y="1456"/>
                </a:lnTo>
                <a:lnTo>
                  <a:pt x="1543" y="1451"/>
                </a:lnTo>
                <a:lnTo>
                  <a:pt x="1547" y="1444"/>
                </a:lnTo>
                <a:lnTo>
                  <a:pt x="1552" y="1434"/>
                </a:lnTo>
                <a:lnTo>
                  <a:pt x="1552" y="1420"/>
                </a:lnTo>
                <a:lnTo>
                  <a:pt x="1547" y="1408"/>
                </a:lnTo>
                <a:lnTo>
                  <a:pt x="1543" y="1401"/>
                </a:lnTo>
                <a:lnTo>
                  <a:pt x="1543" y="1389"/>
                </a:lnTo>
                <a:lnTo>
                  <a:pt x="1547" y="1377"/>
                </a:lnTo>
                <a:lnTo>
                  <a:pt x="1552" y="1375"/>
                </a:lnTo>
                <a:lnTo>
                  <a:pt x="1552" y="1351"/>
                </a:lnTo>
                <a:lnTo>
                  <a:pt x="1559" y="1325"/>
                </a:lnTo>
                <a:lnTo>
                  <a:pt x="1559" y="1313"/>
                </a:lnTo>
                <a:lnTo>
                  <a:pt x="1569" y="1299"/>
                </a:lnTo>
                <a:lnTo>
                  <a:pt x="1578" y="1283"/>
                </a:lnTo>
                <a:lnTo>
                  <a:pt x="1590" y="1268"/>
                </a:lnTo>
                <a:lnTo>
                  <a:pt x="1595" y="1247"/>
                </a:lnTo>
                <a:lnTo>
                  <a:pt x="1595" y="1226"/>
                </a:lnTo>
                <a:lnTo>
                  <a:pt x="1595" y="1202"/>
                </a:lnTo>
                <a:lnTo>
                  <a:pt x="1595" y="1188"/>
                </a:lnTo>
                <a:lnTo>
                  <a:pt x="1597" y="1176"/>
                </a:lnTo>
                <a:lnTo>
                  <a:pt x="1609" y="1162"/>
                </a:lnTo>
                <a:lnTo>
                  <a:pt x="1623" y="1157"/>
                </a:lnTo>
                <a:lnTo>
                  <a:pt x="1647" y="1145"/>
                </a:lnTo>
                <a:lnTo>
                  <a:pt x="1664" y="1140"/>
                </a:lnTo>
                <a:lnTo>
                  <a:pt x="1675" y="1131"/>
                </a:lnTo>
                <a:lnTo>
                  <a:pt x="1685" y="1121"/>
                </a:lnTo>
                <a:lnTo>
                  <a:pt x="1690" y="1107"/>
                </a:lnTo>
                <a:lnTo>
                  <a:pt x="1690" y="1081"/>
                </a:lnTo>
                <a:lnTo>
                  <a:pt x="1685" y="1062"/>
                </a:lnTo>
                <a:lnTo>
                  <a:pt x="1678" y="1015"/>
                </a:lnTo>
                <a:lnTo>
                  <a:pt x="1678" y="1001"/>
                </a:lnTo>
                <a:lnTo>
                  <a:pt x="1685" y="984"/>
                </a:lnTo>
                <a:lnTo>
                  <a:pt x="1694" y="955"/>
                </a:lnTo>
                <a:lnTo>
                  <a:pt x="1701" y="939"/>
                </a:lnTo>
                <a:lnTo>
                  <a:pt x="1694" y="927"/>
                </a:lnTo>
                <a:lnTo>
                  <a:pt x="1685" y="90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4" name="Group 53"/>
          <p:cNvGrpSpPr/>
          <p:nvPr/>
        </p:nvGrpSpPr>
        <p:grpSpPr>
          <a:xfrm>
            <a:off x="8014623" y="3828129"/>
            <a:ext cx="3630070" cy="284844"/>
            <a:chOff x="6399352" y="4022857"/>
            <a:chExt cx="3630070" cy="284844"/>
          </a:xfrm>
        </p:grpSpPr>
        <p:sp>
          <p:nvSpPr>
            <p:cNvPr id="55" name="Rectangle 54"/>
            <p:cNvSpPr/>
            <p:nvPr/>
          </p:nvSpPr>
          <p:spPr>
            <a:xfrm>
              <a:off x="6724824" y="403250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p:cNvSpPr/>
            <p:nvPr/>
          </p:nvSpPr>
          <p:spPr>
            <a:xfrm>
              <a:off x="6724824"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Content Placeholder 2"/>
            <p:cNvSpPr txBox="1">
              <a:spLocks/>
            </p:cNvSpPr>
            <p:nvPr/>
          </p:nvSpPr>
          <p:spPr>
            <a:xfrm>
              <a:off x="6709964"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50%</a:t>
              </a:r>
            </a:p>
          </p:txBody>
        </p:sp>
        <p:grpSp>
          <p:nvGrpSpPr>
            <p:cNvPr id="58" name="Group 57"/>
            <p:cNvGrpSpPr/>
            <p:nvPr/>
          </p:nvGrpSpPr>
          <p:grpSpPr>
            <a:xfrm>
              <a:off x="6399352" y="4087702"/>
              <a:ext cx="146345" cy="155153"/>
              <a:chOff x="4775200" y="1474788"/>
              <a:chExt cx="342900" cy="363538"/>
            </a:xfrm>
            <a:solidFill>
              <a:schemeClr val="bg2">
                <a:lumMod val="90000"/>
              </a:schemeClr>
            </a:solidFill>
          </p:grpSpPr>
          <p:sp>
            <p:nvSpPr>
              <p:cNvPr id="59"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1" name="Group 60"/>
          <p:cNvGrpSpPr/>
          <p:nvPr/>
        </p:nvGrpSpPr>
        <p:grpSpPr>
          <a:xfrm>
            <a:off x="8034270" y="4226602"/>
            <a:ext cx="3610423" cy="284844"/>
            <a:chOff x="6418999" y="4421330"/>
            <a:chExt cx="3610423" cy="284844"/>
          </a:xfrm>
        </p:grpSpPr>
        <p:sp>
          <p:nvSpPr>
            <p:cNvPr id="62" name="Rectangle 61"/>
            <p:cNvSpPr/>
            <p:nvPr/>
          </p:nvSpPr>
          <p:spPr>
            <a:xfrm>
              <a:off x="6724824" y="4430975"/>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p:cNvSpPr/>
            <p:nvPr/>
          </p:nvSpPr>
          <p:spPr>
            <a:xfrm>
              <a:off x="6724824"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Content Placeholder 2"/>
            <p:cNvSpPr txBox="1">
              <a:spLocks/>
            </p:cNvSpPr>
            <p:nvPr/>
          </p:nvSpPr>
          <p:spPr>
            <a:xfrm>
              <a:off x="6709964"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62%</a:t>
              </a:r>
            </a:p>
          </p:txBody>
        </p:sp>
        <p:sp>
          <p:nvSpPr>
            <p:cNvPr id="65" name="Freeform 7"/>
            <p:cNvSpPr>
              <a:spLocks/>
            </p:cNvSpPr>
            <p:nvPr/>
          </p:nvSpPr>
          <p:spPr bwMode="auto">
            <a:xfrm>
              <a:off x="6418999"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66" name="Group 65"/>
          <p:cNvGrpSpPr/>
          <p:nvPr/>
        </p:nvGrpSpPr>
        <p:grpSpPr>
          <a:xfrm>
            <a:off x="8019743" y="4647784"/>
            <a:ext cx="3624950" cy="284844"/>
            <a:chOff x="6404472" y="4842512"/>
            <a:chExt cx="3624950" cy="284844"/>
          </a:xfrm>
        </p:grpSpPr>
        <p:sp>
          <p:nvSpPr>
            <p:cNvPr id="67" name="Rectangle 66"/>
            <p:cNvSpPr/>
            <p:nvPr/>
          </p:nvSpPr>
          <p:spPr>
            <a:xfrm>
              <a:off x="6724824" y="485215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p:cNvSpPr/>
            <p:nvPr/>
          </p:nvSpPr>
          <p:spPr>
            <a:xfrm>
              <a:off x="6724824"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Content Placeholder 2"/>
            <p:cNvSpPr txBox="1">
              <a:spLocks/>
            </p:cNvSpPr>
            <p:nvPr/>
          </p:nvSpPr>
          <p:spPr>
            <a:xfrm>
              <a:off x="6709964"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25%</a:t>
              </a:r>
            </a:p>
          </p:txBody>
        </p:sp>
        <p:grpSp>
          <p:nvGrpSpPr>
            <p:cNvPr id="70" name="Group 69"/>
            <p:cNvGrpSpPr/>
            <p:nvPr/>
          </p:nvGrpSpPr>
          <p:grpSpPr>
            <a:xfrm>
              <a:off x="6404472" y="4920774"/>
              <a:ext cx="148377" cy="145668"/>
              <a:chOff x="3294063" y="1474788"/>
              <a:chExt cx="347662" cy="341313"/>
            </a:xfrm>
            <a:solidFill>
              <a:schemeClr val="bg2">
                <a:lumMod val="90000"/>
              </a:schemeClr>
            </a:solidFill>
          </p:grpSpPr>
          <p:sp>
            <p:nvSpPr>
              <p:cNvPr id="71"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4" name="Group 73"/>
          <p:cNvGrpSpPr/>
          <p:nvPr/>
        </p:nvGrpSpPr>
        <p:grpSpPr>
          <a:xfrm>
            <a:off x="8014623" y="5052999"/>
            <a:ext cx="3630070" cy="284844"/>
            <a:chOff x="6399352" y="5247727"/>
            <a:chExt cx="3630070" cy="284844"/>
          </a:xfrm>
        </p:grpSpPr>
        <p:sp>
          <p:nvSpPr>
            <p:cNvPr id="75" name="Rectangle 74"/>
            <p:cNvSpPr/>
            <p:nvPr/>
          </p:nvSpPr>
          <p:spPr>
            <a:xfrm>
              <a:off x="6724824" y="5257373"/>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p:cNvSpPr/>
            <p:nvPr/>
          </p:nvSpPr>
          <p:spPr>
            <a:xfrm>
              <a:off x="6724824"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Content Placeholder 2"/>
            <p:cNvSpPr txBox="1">
              <a:spLocks/>
            </p:cNvSpPr>
            <p:nvPr/>
          </p:nvSpPr>
          <p:spPr>
            <a:xfrm>
              <a:off x="6709964"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75%</a:t>
              </a:r>
            </a:p>
          </p:txBody>
        </p:sp>
        <p:sp>
          <p:nvSpPr>
            <p:cNvPr id="78" name="Freeform 11"/>
            <p:cNvSpPr>
              <a:spLocks/>
            </p:cNvSpPr>
            <p:nvPr/>
          </p:nvSpPr>
          <p:spPr bwMode="auto">
            <a:xfrm>
              <a:off x="6399352"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79" name="Group 78"/>
          <p:cNvGrpSpPr/>
          <p:nvPr/>
        </p:nvGrpSpPr>
        <p:grpSpPr>
          <a:xfrm>
            <a:off x="8014623" y="5459314"/>
            <a:ext cx="3630070" cy="284844"/>
            <a:chOff x="6399352" y="5654042"/>
            <a:chExt cx="3630070" cy="284844"/>
          </a:xfrm>
        </p:grpSpPr>
        <p:sp>
          <p:nvSpPr>
            <p:cNvPr id="80" name="Rectangle 79"/>
            <p:cNvSpPr/>
            <p:nvPr/>
          </p:nvSpPr>
          <p:spPr>
            <a:xfrm>
              <a:off x="6724824" y="5662588"/>
              <a:ext cx="3304598" cy="26775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p:cNvSpPr/>
            <p:nvPr/>
          </p:nvSpPr>
          <p:spPr>
            <a:xfrm>
              <a:off x="6724824"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Content Placeholder 2"/>
            <p:cNvSpPr txBox="1">
              <a:spLocks/>
            </p:cNvSpPr>
            <p:nvPr/>
          </p:nvSpPr>
          <p:spPr>
            <a:xfrm>
              <a:off x="6709964"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smtClean="0">
                  <a:solidFill>
                    <a:schemeClr val="bg1"/>
                  </a:solidFill>
                </a:rPr>
                <a:t>45%</a:t>
              </a:r>
            </a:p>
          </p:txBody>
        </p:sp>
        <p:grpSp>
          <p:nvGrpSpPr>
            <p:cNvPr id="83" name="Group 82"/>
            <p:cNvGrpSpPr/>
            <p:nvPr/>
          </p:nvGrpSpPr>
          <p:grpSpPr>
            <a:xfrm>
              <a:off x="6399352" y="5764687"/>
              <a:ext cx="153120" cy="153120"/>
              <a:chOff x="1839913" y="1474788"/>
              <a:chExt cx="358775" cy="358775"/>
            </a:xfrm>
            <a:solidFill>
              <a:schemeClr val="bg2">
                <a:lumMod val="90000"/>
              </a:schemeClr>
            </a:solidFill>
          </p:grpSpPr>
          <p:sp>
            <p:nvSpPr>
              <p:cNvPr id="84"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86" name="Straight Connector 85"/>
          <p:cNvCxnSpPr/>
          <p:nvPr/>
        </p:nvCxnSpPr>
        <p:spPr>
          <a:xfrm>
            <a:off x="7595528"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4166217" y="2196519"/>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140269" y="2196519"/>
            <a:ext cx="1731564" cy="400110"/>
          </a:xfrm>
          <a:prstGeom prst="rect">
            <a:avLst/>
          </a:prstGeom>
          <a:noFill/>
        </p:spPr>
        <p:txBody>
          <a:bodyPr wrap="none" rtlCol="0">
            <a:spAutoFit/>
          </a:bodyPr>
          <a:lstStyle/>
          <a:p>
            <a:r>
              <a:rPr lang="id-ID" sz="2000" b="1" dirty="0" smtClean="0">
                <a:solidFill>
                  <a:schemeClr val="bg1"/>
                </a:solidFill>
                <a:latin typeface="+mj-lt"/>
              </a:rPr>
              <a:t>Autralian Facts</a:t>
            </a:r>
            <a:endParaRPr lang="id-ID" sz="2000" b="1" dirty="0">
              <a:solidFill>
                <a:schemeClr val="bg1"/>
              </a:solidFill>
              <a:latin typeface="+mj-lt"/>
            </a:endParaRPr>
          </a:p>
        </p:txBody>
      </p:sp>
      <p:sp>
        <p:nvSpPr>
          <p:cNvPr id="91" name="TextBox 90"/>
          <p:cNvSpPr txBox="1"/>
          <p:nvPr/>
        </p:nvSpPr>
        <p:spPr>
          <a:xfrm>
            <a:off x="1140269" y="2690586"/>
            <a:ext cx="2896859" cy="307777"/>
          </a:xfrm>
          <a:prstGeom prst="rect">
            <a:avLst/>
          </a:prstGeom>
          <a:noFill/>
        </p:spPr>
        <p:txBody>
          <a:bodyPr wrap="square" rtlCol="0">
            <a:spAutoFit/>
          </a:bodyPr>
          <a:lstStyle/>
          <a:p>
            <a:r>
              <a:rPr lang="id-ID" sz="1400" dirty="0" smtClean="0">
                <a:solidFill>
                  <a:schemeClr val="bg1"/>
                </a:solidFill>
              </a:rPr>
              <a:t>Something project  you should know</a:t>
            </a:r>
            <a:endParaRPr lang="en-US" sz="1400" dirty="0">
              <a:solidFill>
                <a:schemeClr val="bg1"/>
              </a:solidFill>
            </a:endParaRPr>
          </a:p>
        </p:txBody>
      </p:sp>
      <p:sp>
        <p:nvSpPr>
          <p:cNvPr id="92" name="TextBox 34"/>
          <p:cNvSpPr txBox="1"/>
          <p:nvPr/>
        </p:nvSpPr>
        <p:spPr>
          <a:xfrm>
            <a:off x="1149794" y="3189889"/>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lnSpc>
                <a:spcPct val="150000"/>
              </a:lnSpc>
            </a:pPr>
            <a:endParaRPr lang="id-ID" sz="1200" dirty="0">
              <a:solidFill>
                <a:schemeClr val="bg1"/>
              </a:solidFill>
            </a:endParaRPr>
          </a:p>
          <a:p>
            <a:pPr algn="just">
              <a:lnSpc>
                <a:spcPct val="150000"/>
              </a:lnSpc>
            </a:pPr>
            <a:r>
              <a:rPr lang="id-ID" sz="1200" dirty="0" smtClean="0">
                <a:solidFill>
                  <a:schemeClr val="bg1"/>
                </a:solidFill>
              </a:rPr>
              <a:t>eaque </a:t>
            </a:r>
            <a:r>
              <a:rPr lang="id-ID" sz="1200" dirty="0">
                <a:solidFill>
                  <a:schemeClr val="bg1"/>
                </a:solidFill>
              </a:rPr>
              <a:t>ipsa quae ab illo eaque ipsa quae ab illo inventore veritatis et </a:t>
            </a:r>
            <a:r>
              <a:rPr lang="id-ID" sz="1200" dirty="0" smtClean="0">
                <a:solidFill>
                  <a:schemeClr val="bg1"/>
                </a:solidFill>
              </a:rPr>
              <a:t>quasi</a:t>
            </a:r>
            <a:endParaRPr lang="en-US" sz="1200" dirty="0">
              <a:solidFill>
                <a:schemeClr val="bg1"/>
              </a:solidFill>
            </a:endParaRPr>
          </a:p>
        </p:txBody>
      </p:sp>
      <p:sp>
        <p:nvSpPr>
          <p:cNvPr id="93" name="TextBox 92"/>
          <p:cNvSpPr txBox="1"/>
          <p:nvPr/>
        </p:nvSpPr>
        <p:spPr>
          <a:xfrm>
            <a:off x="5089173" y="3123936"/>
            <a:ext cx="1616148" cy="923330"/>
          </a:xfrm>
          <a:prstGeom prst="rect">
            <a:avLst/>
          </a:prstGeom>
          <a:noFill/>
        </p:spPr>
        <p:txBody>
          <a:bodyPr wrap="none" rtlCol="0">
            <a:spAutoFit/>
          </a:bodyPr>
          <a:lstStyle/>
          <a:p>
            <a:r>
              <a:rPr lang="id-ID" sz="5400" b="1" dirty="0" smtClean="0">
                <a:solidFill>
                  <a:schemeClr val="bg1"/>
                </a:solidFill>
              </a:rPr>
              <a:t>489K</a:t>
            </a:r>
            <a:endParaRPr lang="id-ID" sz="5400" b="1" dirty="0">
              <a:solidFill>
                <a:schemeClr val="bg1"/>
              </a:solidFill>
            </a:endParaRPr>
          </a:p>
        </p:txBody>
      </p:sp>
      <p:grpSp>
        <p:nvGrpSpPr>
          <p:cNvPr id="94" name="Group 93"/>
          <p:cNvGrpSpPr/>
          <p:nvPr/>
        </p:nvGrpSpPr>
        <p:grpSpPr>
          <a:xfrm>
            <a:off x="4478049" y="5163784"/>
            <a:ext cx="1603736" cy="803628"/>
            <a:chOff x="1796811" y="4352016"/>
            <a:chExt cx="1603736" cy="803628"/>
          </a:xfrm>
        </p:grpSpPr>
        <p:grpSp>
          <p:nvGrpSpPr>
            <p:cNvPr id="95" name="Group 94"/>
            <p:cNvGrpSpPr/>
            <p:nvPr/>
          </p:nvGrpSpPr>
          <p:grpSpPr>
            <a:xfrm>
              <a:off x="1796811" y="4352016"/>
              <a:ext cx="1603736" cy="621719"/>
              <a:chOff x="1796811" y="4352016"/>
              <a:chExt cx="1603736" cy="621719"/>
            </a:xfrm>
          </p:grpSpPr>
          <p:grpSp>
            <p:nvGrpSpPr>
              <p:cNvPr id="97" name="Group 96"/>
              <p:cNvGrpSpPr/>
              <p:nvPr/>
            </p:nvGrpSpPr>
            <p:grpSpPr>
              <a:xfrm>
                <a:off x="1796811" y="4459323"/>
                <a:ext cx="233460" cy="503500"/>
                <a:chOff x="4395788" y="2198688"/>
                <a:chExt cx="344488" cy="742951"/>
              </a:xfrm>
              <a:solidFill>
                <a:schemeClr val="accent3"/>
              </a:solidFill>
            </p:grpSpPr>
            <p:sp>
              <p:nvSpPr>
                <p:cNvPr id="99" name="Oval 98"/>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98"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96"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101" name="Group 100"/>
          <p:cNvGrpSpPr/>
          <p:nvPr/>
        </p:nvGrpSpPr>
        <p:grpSpPr>
          <a:xfrm>
            <a:off x="6213820" y="5163781"/>
            <a:ext cx="1582623" cy="791891"/>
            <a:chOff x="3532582" y="4352013"/>
            <a:chExt cx="1582623" cy="791891"/>
          </a:xfrm>
        </p:grpSpPr>
        <p:grpSp>
          <p:nvGrpSpPr>
            <p:cNvPr id="102" name="Group 101"/>
            <p:cNvGrpSpPr/>
            <p:nvPr/>
          </p:nvGrpSpPr>
          <p:grpSpPr>
            <a:xfrm>
              <a:off x="3532582" y="4352013"/>
              <a:ext cx="1582623" cy="621719"/>
              <a:chOff x="3532582" y="4352013"/>
              <a:chExt cx="1582623" cy="621719"/>
            </a:xfrm>
          </p:grpSpPr>
          <p:grpSp>
            <p:nvGrpSpPr>
              <p:cNvPr id="104" name="Group 103"/>
              <p:cNvGrpSpPr/>
              <p:nvPr/>
            </p:nvGrpSpPr>
            <p:grpSpPr>
              <a:xfrm>
                <a:off x="3532582" y="4443631"/>
                <a:ext cx="204213" cy="519412"/>
                <a:chOff x="4422775" y="2198688"/>
                <a:chExt cx="292100" cy="742950"/>
              </a:xfrm>
              <a:solidFill>
                <a:schemeClr val="accent2"/>
              </a:solidFill>
            </p:grpSpPr>
            <p:sp>
              <p:nvSpPr>
                <p:cNvPr id="106"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7"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5"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03"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08" name="Straight Connector 107"/>
          <p:cNvCxnSpPr/>
          <p:nvPr/>
        </p:nvCxnSpPr>
        <p:spPr>
          <a:xfrm>
            <a:off x="4324290" y="5021040"/>
            <a:ext cx="3097133"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10" name="TextBox 109"/>
          <p:cNvSpPr txBox="1"/>
          <p:nvPr/>
        </p:nvSpPr>
        <p:spPr>
          <a:xfrm>
            <a:off x="7882816"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111" name="TextBox 110"/>
          <p:cNvSpPr txBox="1"/>
          <p:nvPr/>
        </p:nvSpPr>
        <p:spPr>
          <a:xfrm>
            <a:off x="9274544"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12" name="TextBox 111"/>
          <p:cNvSpPr txBox="1"/>
          <p:nvPr/>
        </p:nvSpPr>
        <p:spPr>
          <a:xfrm>
            <a:off x="7882816"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spTree>
    <p:extLst>
      <p:ext uri="{BB962C8B-B14F-4D97-AF65-F5344CB8AC3E}">
        <p14:creationId xmlns:p14="http://schemas.microsoft.com/office/powerpoint/2010/main" val="133267233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87"/>
                                        </p:tgtEl>
                                        <p:attrNameLst>
                                          <p:attrName>style.visibility</p:attrName>
                                        </p:attrNameLst>
                                      </p:cBhvr>
                                      <p:to>
                                        <p:strVal val="visible"/>
                                      </p:to>
                                    </p:set>
                                    <p:animEffect transition="in" filter="fade">
                                      <p:cBhvr>
                                        <p:cTn id="7" dur="500"/>
                                        <p:tgtEl>
                                          <p:spTgt spid="187"/>
                                        </p:tgtEl>
                                      </p:cBhvr>
                                    </p:animEffect>
                                    <p:anim calcmode="lin" valueType="num">
                                      <p:cBhvr>
                                        <p:cTn id="8" dur="500" fill="hold"/>
                                        <p:tgtEl>
                                          <p:spTgt spid="187"/>
                                        </p:tgtEl>
                                        <p:attrNameLst>
                                          <p:attrName>ppt_x</p:attrName>
                                        </p:attrNameLst>
                                      </p:cBhvr>
                                      <p:tavLst>
                                        <p:tav tm="0">
                                          <p:val>
                                            <p:strVal val="#ppt_x"/>
                                          </p:val>
                                        </p:tav>
                                        <p:tav tm="100000">
                                          <p:val>
                                            <p:strVal val="#ppt_x"/>
                                          </p:val>
                                        </p:tav>
                                      </p:tavLst>
                                    </p:anim>
                                    <p:anim calcmode="lin" valueType="num">
                                      <p:cBhvr>
                                        <p:cTn id="9" dur="500" fill="hold"/>
                                        <p:tgtEl>
                                          <p:spTgt spid="18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8"/>
                                        </p:tgtEl>
                                        <p:attrNameLst>
                                          <p:attrName>style.visibility</p:attrName>
                                        </p:attrNameLst>
                                      </p:cBhvr>
                                      <p:to>
                                        <p:strVal val="visible"/>
                                      </p:to>
                                    </p:set>
                                    <p:animEffect transition="in" filter="fade">
                                      <p:cBhvr>
                                        <p:cTn id="12" dur="500"/>
                                        <p:tgtEl>
                                          <p:spTgt spid="188"/>
                                        </p:tgtEl>
                                      </p:cBhvr>
                                    </p:animEffect>
                                    <p:anim calcmode="lin" valueType="num">
                                      <p:cBhvr>
                                        <p:cTn id="13" dur="500" fill="hold"/>
                                        <p:tgtEl>
                                          <p:spTgt spid="188"/>
                                        </p:tgtEl>
                                        <p:attrNameLst>
                                          <p:attrName>ppt_x</p:attrName>
                                        </p:attrNameLst>
                                      </p:cBhvr>
                                      <p:tavLst>
                                        <p:tav tm="0">
                                          <p:val>
                                            <p:strVal val="#ppt_x"/>
                                          </p:val>
                                        </p:tav>
                                        <p:tav tm="100000">
                                          <p:val>
                                            <p:strVal val="#ppt_x"/>
                                          </p:val>
                                        </p:tav>
                                      </p:tavLst>
                                    </p:anim>
                                    <p:anim calcmode="lin" valueType="num">
                                      <p:cBhvr>
                                        <p:cTn id="14" dur="500" fill="hold"/>
                                        <p:tgtEl>
                                          <p:spTgt spid="18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0"/>
                                        </p:tgtEl>
                                        <p:attrNameLst>
                                          <p:attrName>style.visibility</p:attrName>
                                        </p:attrNameLst>
                                      </p:cBhvr>
                                      <p:to>
                                        <p:strVal val="visible"/>
                                      </p:to>
                                    </p:set>
                                    <p:animEffect transition="in" filter="fade">
                                      <p:cBhvr>
                                        <p:cTn id="18" dur="500"/>
                                        <p:tgtEl>
                                          <p:spTgt spid="9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91"/>
                                        </p:tgtEl>
                                        <p:attrNameLst>
                                          <p:attrName>style.visibility</p:attrName>
                                        </p:attrNameLst>
                                      </p:cBhvr>
                                      <p:to>
                                        <p:strVal val="visible"/>
                                      </p:to>
                                    </p:set>
                                    <p:animEffect transition="in" filter="fade">
                                      <p:cBhvr>
                                        <p:cTn id="21" dur="500"/>
                                        <p:tgtEl>
                                          <p:spTgt spid="91"/>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2"/>
                                        </p:tgtEl>
                                        <p:attrNameLst>
                                          <p:attrName>style.visibility</p:attrName>
                                        </p:attrNameLst>
                                      </p:cBhvr>
                                      <p:to>
                                        <p:strVal val="visible"/>
                                      </p:to>
                                    </p:set>
                                    <p:animEffect transition="in" filter="fade">
                                      <p:cBhvr>
                                        <p:cTn id="25" dur="500"/>
                                        <p:tgtEl>
                                          <p:spTgt spid="92"/>
                                        </p:tgtEl>
                                      </p:cBhvr>
                                    </p:animEffect>
                                  </p:childTnLst>
                                </p:cTn>
                              </p:par>
                              <p:par>
                                <p:cTn id="26" presetID="10" presetClass="entr" presetSubtype="0" fill="hold" nodeType="with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fade">
                                      <p:cBhvr>
                                        <p:cTn id="28" dur="500"/>
                                        <p:tgtEl>
                                          <p:spTgt spid="87"/>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93"/>
                                        </p:tgtEl>
                                        <p:attrNameLst>
                                          <p:attrName>style.visibility</p:attrName>
                                        </p:attrNameLst>
                                      </p:cBhvr>
                                      <p:to>
                                        <p:strVal val="visible"/>
                                      </p:to>
                                    </p:set>
                                    <p:animEffect transition="in" filter="fade">
                                      <p:cBhvr>
                                        <p:cTn id="36" dur="500"/>
                                        <p:tgtEl>
                                          <p:spTgt spid="93"/>
                                        </p:tgtEl>
                                      </p:cBhvr>
                                    </p:animEffect>
                                  </p:childTnLst>
                                </p:cTn>
                              </p:par>
                              <p:par>
                                <p:cTn id="37" presetID="10" presetClass="entr" presetSubtype="0" fill="hold" nodeType="withEffect">
                                  <p:stCondLst>
                                    <p:cond delay="0"/>
                                  </p:stCondLst>
                                  <p:childTnLst>
                                    <p:set>
                                      <p:cBhvr>
                                        <p:cTn id="38" dur="1" fill="hold">
                                          <p:stCondLst>
                                            <p:cond delay="0"/>
                                          </p:stCondLst>
                                        </p:cTn>
                                        <p:tgtEl>
                                          <p:spTgt spid="108"/>
                                        </p:tgtEl>
                                        <p:attrNameLst>
                                          <p:attrName>style.visibility</p:attrName>
                                        </p:attrNameLst>
                                      </p:cBhvr>
                                      <p:to>
                                        <p:strVal val="visible"/>
                                      </p:to>
                                    </p:set>
                                    <p:animEffect transition="in" filter="fade">
                                      <p:cBhvr>
                                        <p:cTn id="39" dur="500"/>
                                        <p:tgtEl>
                                          <p:spTgt spid="108"/>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childTnLst>
                          </p:cTn>
                        </p:par>
                        <p:par>
                          <p:cTn id="44" fill="hold">
                            <p:stCondLst>
                              <p:cond delay="3000"/>
                            </p:stCondLst>
                            <p:childTnLst>
                              <p:par>
                                <p:cTn id="45" presetID="10" presetClass="entr" presetSubtype="0" fill="hold" nodeType="after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fade">
                                      <p:cBhvr>
                                        <p:cTn id="47" dur="500"/>
                                        <p:tgtEl>
                                          <p:spTgt spid="101"/>
                                        </p:tgtEl>
                                      </p:cBhvr>
                                    </p:animEffect>
                                  </p:childTnLst>
                                </p:cTn>
                              </p:par>
                              <p:par>
                                <p:cTn id="48" presetID="10" presetClass="entr" presetSubtype="0" fill="hold" nodeType="withEffect">
                                  <p:stCondLst>
                                    <p:cond delay="0"/>
                                  </p:stCondLst>
                                  <p:childTnLst>
                                    <p:set>
                                      <p:cBhvr>
                                        <p:cTn id="49" dur="1" fill="hold">
                                          <p:stCondLst>
                                            <p:cond delay="0"/>
                                          </p:stCondLst>
                                        </p:cTn>
                                        <p:tgtEl>
                                          <p:spTgt spid="86"/>
                                        </p:tgtEl>
                                        <p:attrNameLst>
                                          <p:attrName>style.visibility</p:attrName>
                                        </p:attrNameLst>
                                      </p:cBhvr>
                                      <p:to>
                                        <p:strVal val="visible"/>
                                      </p:to>
                                    </p:set>
                                    <p:animEffect transition="in" filter="fade">
                                      <p:cBhvr>
                                        <p:cTn id="50" dur="500"/>
                                        <p:tgtEl>
                                          <p:spTgt spid="86"/>
                                        </p:tgtEl>
                                      </p:cBhvr>
                                    </p:animEffect>
                                  </p:childTnLst>
                                </p:cTn>
                              </p:par>
                            </p:childTnLst>
                          </p:cTn>
                        </p:par>
                        <p:par>
                          <p:cTn id="51" fill="hold">
                            <p:stCondLst>
                              <p:cond delay="3500"/>
                            </p:stCondLst>
                            <p:childTnLst>
                              <p:par>
                                <p:cTn id="52" presetID="10" presetClass="entr" presetSubtype="0" fill="hold" grpId="0" nodeType="afterEffect">
                                  <p:stCondLst>
                                    <p:cond delay="0"/>
                                  </p:stCondLst>
                                  <p:childTnLst>
                                    <p:set>
                                      <p:cBhvr>
                                        <p:cTn id="53" dur="1" fill="hold">
                                          <p:stCondLst>
                                            <p:cond delay="0"/>
                                          </p:stCondLst>
                                        </p:cTn>
                                        <p:tgtEl>
                                          <p:spTgt spid="110"/>
                                        </p:tgtEl>
                                        <p:attrNameLst>
                                          <p:attrName>style.visibility</p:attrName>
                                        </p:attrNameLst>
                                      </p:cBhvr>
                                      <p:to>
                                        <p:strVal val="visible"/>
                                      </p:to>
                                    </p:set>
                                    <p:animEffect transition="in" filter="fade">
                                      <p:cBhvr>
                                        <p:cTn id="54" dur="500"/>
                                        <p:tgtEl>
                                          <p:spTgt spid="110"/>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112"/>
                                        </p:tgtEl>
                                        <p:attrNameLst>
                                          <p:attrName>style.visibility</p:attrName>
                                        </p:attrNameLst>
                                      </p:cBhvr>
                                      <p:to>
                                        <p:strVal val="visible"/>
                                      </p:to>
                                    </p:set>
                                    <p:animEffect transition="in" filter="fade">
                                      <p:cBhvr>
                                        <p:cTn id="58" dur="500"/>
                                        <p:tgtEl>
                                          <p:spTgt spid="11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11"/>
                                        </p:tgtEl>
                                        <p:attrNameLst>
                                          <p:attrName>style.visibility</p:attrName>
                                        </p:attrNameLst>
                                      </p:cBhvr>
                                      <p:to>
                                        <p:strVal val="visible"/>
                                      </p:to>
                                    </p:set>
                                    <p:animEffect transition="in" filter="fade">
                                      <p:cBhvr>
                                        <p:cTn id="61" dur="500"/>
                                        <p:tgtEl>
                                          <p:spTgt spid="111"/>
                                        </p:tgtEl>
                                      </p:cBhvr>
                                    </p:animEffect>
                                  </p:childTnLst>
                                </p:cTn>
                              </p:par>
                            </p:childTnLst>
                          </p:cTn>
                        </p:par>
                        <p:par>
                          <p:cTn id="62" fill="hold">
                            <p:stCondLst>
                              <p:cond delay="4500"/>
                            </p:stCondLst>
                            <p:childTnLst>
                              <p:par>
                                <p:cTn id="63" presetID="22" presetClass="entr" presetSubtype="8" fill="hold" nodeType="afterEffect">
                                  <p:stCondLst>
                                    <p:cond delay="0"/>
                                  </p:stCondLst>
                                  <p:childTnLst>
                                    <p:set>
                                      <p:cBhvr>
                                        <p:cTn id="64" dur="1" fill="hold">
                                          <p:stCondLst>
                                            <p:cond delay="0"/>
                                          </p:stCondLst>
                                        </p:cTn>
                                        <p:tgtEl>
                                          <p:spTgt spid="54"/>
                                        </p:tgtEl>
                                        <p:attrNameLst>
                                          <p:attrName>style.visibility</p:attrName>
                                        </p:attrNameLst>
                                      </p:cBhvr>
                                      <p:to>
                                        <p:strVal val="visible"/>
                                      </p:to>
                                    </p:set>
                                    <p:animEffect transition="in" filter="wipe(left)">
                                      <p:cBhvr>
                                        <p:cTn id="65" dur="500"/>
                                        <p:tgtEl>
                                          <p:spTgt spid="54"/>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61"/>
                                        </p:tgtEl>
                                        <p:attrNameLst>
                                          <p:attrName>style.visibility</p:attrName>
                                        </p:attrNameLst>
                                      </p:cBhvr>
                                      <p:to>
                                        <p:strVal val="visible"/>
                                      </p:to>
                                    </p:set>
                                    <p:animEffect transition="in" filter="wipe(left)">
                                      <p:cBhvr>
                                        <p:cTn id="69" dur="500"/>
                                        <p:tgtEl>
                                          <p:spTgt spid="61"/>
                                        </p:tgtEl>
                                      </p:cBhvr>
                                    </p:animEffect>
                                  </p:childTnLst>
                                </p:cTn>
                              </p:par>
                            </p:childTnLst>
                          </p:cTn>
                        </p:par>
                        <p:par>
                          <p:cTn id="70" fill="hold">
                            <p:stCondLst>
                              <p:cond delay="5500"/>
                            </p:stCondLst>
                            <p:childTnLst>
                              <p:par>
                                <p:cTn id="71" presetID="22" presetClass="entr" presetSubtype="8" fill="hold" nodeType="afterEffect">
                                  <p:stCondLst>
                                    <p:cond delay="0"/>
                                  </p:stCondLst>
                                  <p:childTnLst>
                                    <p:set>
                                      <p:cBhvr>
                                        <p:cTn id="72" dur="1" fill="hold">
                                          <p:stCondLst>
                                            <p:cond delay="0"/>
                                          </p:stCondLst>
                                        </p:cTn>
                                        <p:tgtEl>
                                          <p:spTgt spid="66"/>
                                        </p:tgtEl>
                                        <p:attrNameLst>
                                          <p:attrName>style.visibility</p:attrName>
                                        </p:attrNameLst>
                                      </p:cBhvr>
                                      <p:to>
                                        <p:strVal val="visible"/>
                                      </p:to>
                                    </p:set>
                                    <p:animEffect transition="in" filter="wipe(left)">
                                      <p:cBhvr>
                                        <p:cTn id="73" dur="500"/>
                                        <p:tgtEl>
                                          <p:spTgt spid="66"/>
                                        </p:tgtEl>
                                      </p:cBhvr>
                                    </p:animEffect>
                                  </p:childTnLst>
                                </p:cTn>
                              </p:par>
                            </p:childTnLst>
                          </p:cTn>
                        </p:par>
                        <p:par>
                          <p:cTn id="74" fill="hold">
                            <p:stCondLst>
                              <p:cond delay="6000"/>
                            </p:stCondLst>
                            <p:childTnLst>
                              <p:par>
                                <p:cTn id="75" presetID="22" presetClass="entr" presetSubtype="8" fill="hold" nodeType="afterEffect">
                                  <p:stCondLst>
                                    <p:cond delay="0"/>
                                  </p:stCondLst>
                                  <p:childTnLst>
                                    <p:set>
                                      <p:cBhvr>
                                        <p:cTn id="76" dur="1" fill="hold">
                                          <p:stCondLst>
                                            <p:cond delay="0"/>
                                          </p:stCondLst>
                                        </p:cTn>
                                        <p:tgtEl>
                                          <p:spTgt spid="74"/>
                                        </p:tgtEl>
                                        <p:attrNameLst>
                                          <p:attrName>style.visibility</p:attrName>
                                        </p:attrNameLst>
                                      </p:cBhvr>
                                      <p:to>
                                        <p:strVal val="visible"/>
                                      </p:to>
                                    </p:set>
                                    <p:animEffect transition="in" filter="wipe(left)">
                                      <p:cBhvr>
                                        <p:cTn id="77" dur="500"/>
                                        <p:tgtEl>
                                          <p:spTgt spid="74"/>
                                        </p:tgtEl>
                                      </p:cBhvr>
                                    </p:animEffect>
                                  </p:childTnLst>
                                </p:cTn>
                              </p:par>
                            </p:childTnLst>
                          </p:cTn>
                        </p:par>
                        <p:par>
                          <p:cTn id="78" fill="hold">
                            <p:stCondLst>
                              <p:cond delay="6500"/>
                            </p:stCondLst>
                            <p:childTnLst>
                              <p:par>
                                <p:cTn id="79" presetID="22" presetClass="entr" presetSubtype="8" fill="hold" nodeType="afterEffect">
                                  <p:stCondLst>
                                    <p:cond delay="0"/>
                                  </p:stCondLst>
                                  <p:childTnLst>
                                    <p:set>
                                      <p:cBhvr>
                                        <p:cTn id="80" dur="1" fill="hold">
                                          <p:stCondLst>
                                            <p:cond delay="0"/>
                                          </p:stCondLst>
                                        </p:cTn>
                                        <p:tgtEl>
                                          <p:spTgt spid="79"/>
                                        </p:tgtEl>
                                        <p:attrNameLst>
                                          <p:attrName>style.visibility</p:attrName>
                                        </p:attrNameLst>
                                      </p:cBhvr>
                                      <p:to>
                                        <p:strVal val="visible"/>
                                      </p:to>
                                    </p:set>
                                    <p:animEffect transition="in" filter="wipe(left)">
                                      <p:cBhvr>
                                        <p:cTn id="81"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7" grpId="0"/>
      <p:bldP spid="188" grpId="0"/>
      <p:bldP spid="6" grpId="0" animBg="1"/>
      <p:bldP spid="90" grpId="0"/>
      <p:bldP spid="91" grpId="0"/>
      <p:bldP spid="92" grpId="0"/>
      <p:bldP spid="93" grpId="0"/>
      <p:bldP spid="110" grpId="0"/>
      <p:bldP spid="111" grpId="0"/>
      <p:bldP spid="112" grpId="0"/>
    </p:bldLst>
  </p:timing>
</p:sld>
</file>

<file path=ppt/slides/slide17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151032" y="3104639"/>
            <a:ext cx="3889976" cy="923330"/>
          </a:xfrm>
          <a:prstGeom prst="rect">
            <a:avLst/>
          </a:prstGeom>
          <a:noFill/>
        </p:spPr>
        <p:txBody>
          <a:bodyPr wrap="none" rtlCol="0">
            <a:spAutoFit/>
          </a:bodyPr>
          <a:lstStyle/>
          <a:p>
            <a:pPr algn="ctr"/>
            <a:r>
              <a:rPr lang="id-ID" sz="5400" b="1" dirty="0" smtClean="0">
                <a:solidFill>
                  <a:schemeClr val="bg1"/>
                </a:solidFill>
              </a:rPr>
              <a:t>SMART 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noEditPoints="1"/>
          </p:cNvSpPr>
          <p:nvPr/>
        </p:nvSpPr>
        <p:spPr bwMode="auto">
          <a:xfrm>
            <a:off x="5865811" y="2111468"/>
            <a:ext cx="460375" cy="448874"/>
          </a:xfrm>
          <a:custGeom>
            <a:avLst/>
            <a:gdLst>
              <a:gd name="T0" fmla="*/ 1149 w 1149"/>
              <a:gd name="T1" fmla="*/ 80 h 1121"/>
              <a:gd name="T2" fmla="*/ 1065 w 1149"/>
              <a:gd name="T3" fmla="*/ 0 h 1121"/>
              <a:gd name="T4" fmla="*/ 880 w 1149"/>
              <a:gd name="T5" fmla="*/ 213 h 1121"/>
              <a:gd name="T6" fmla="*/ 524 w 1149"/>
              <a:gd name="T7" fmla="*/ 73 h 1121"/>
              <a:gd name="T8" fmla="*/ 0 w 1149"/>
              <a:gd name="T9" fmla="*/ 597 h 1121"/>
              <a:gd name="T10" fmla="*/ 524 w 1149"/>
              <a:gd name="T11" fmla="*/ 1121 h 1121"/>
              <a:gd name="T12" fmla="*/ 1048 w 1149"/>
              <a:gd name="T13" fmla="*/ 597 h 1121"/>
              <a:gd name="T14" fmla="*/ 966 w 1149"/>
              <a:gd name="T15" fmla="*/ 316 h 1121"/>
              <a:gd name="T16" fmla="*/ 1149 w 1149"/>
              <a:gd name="T17" fmla="*/ 80 h 1121"/>
              <a:gd name="T18" fmla="*/ 973 w 1149"/>
              <a:gd name="T19" fmla="*/ 597 h 1121"/>
              <a:gd name="T20" fmla="*/ 524 w 1149"/>
              <a:gd name="T21" fmla="*/ 1046 h 1121"/>
              <a:gd name="T22" fmla="*/ 74 w 1149"/>
              <a:gd name="T23" fmla="*/ 597 h 1121"/>
              <a:gd name="T24" fmla="*/ 524 w 1149"/>
              <a:gd name="T25" fmla="*/ 147 h 1121"/>
              <a:gd name="T26" fmla="*/ 831 w 1149"/>
              <a:gd name="T27" fmla="*/ 269 h 1121"/>
              <a:gd name="T28" fmla="*/ 507 w 1149"/>
              <a:gd name="T29" fmla="*/ 642 h 1121"/>
              <a:gd name="T30" fmla="*/ 266 w 1149"/>
              <a:gd name="T31" fmla="*/ 401 h 1121"/>
              <a:gd name="T32" fmla="*/ 186 w 1149"/>
              <a:gd name="T33" fmla="*/ 562 h 1121"/>
              <a:gd name="T34" fmla="*/ 435 w 1149"/>
              <a:gd name="T35" fmla="*/ 841 h 1121"/>
              <a:gd name="T36" fmla="*/ 494 w 1149"/>
              <a:gd name="T37" fmla="*/ 914 h 1121"/>
              <a:gd name="T38" fmla="*/ 554 w 1149"/>
              <a:gd name="T39" fmla="*/ 844 h 1121"/>
              <a:gd name="T40" fmla="*/ 916 w 1149"/>
              <a:gd name="T41" fmla="*/ 379 h 1121"/>
              <a:gd name="T42" fmla="*/ 973 w 1149"/>
              <a:gd name="T43" fmla="*/ 597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9" h="1121">
                <a:moveTo>
                  <a:pt x="1149" y="80"/>
                </a:moveTo>
                <a:cubicBezTo>
                  <a:pt x="1065" y="0"/>
                  <a:pt x="1065" y="0"/>
                  <a:pt x="1065" y="0"/>
                </a:cubicBezTo>
                <a:cubicBezTo>
                  <a:pt x="880" y="213"/>
                  <a:pt x="880" y="213"/>
                  <a:pt x="880" y="213"/>
                </a:cubicBezTo>
                <a:cubicBezTo>
                  <a:pt x="786" y="126"/>
                  <a:pt x="661" y="73"/>
                  <a:pt x="524" y="73"/>
                </a:cubicBezTo>
                <a:cubicBezTo>
                  <a:pt x="235" y="73"/>
                  <a:pt x="0" y="308"/>
                  <a:pt x="0" y="597"/>
                </a:cubicBezTo>
                <a:cubicBezTo>
                  <a:pt x="0" y="886"/>
                  <a:pt x="235" y="1121"/>
                  <a:pt x="524" y="1121"/>
                </a:cubicBezTo>
                <a:cubicBezTo>
                  <a:pt x="813" y="1121"/>
                  <a:pt x="1048" y="886"/>
                  <a:pt x="1048" y="597"/>
                </a:cubicBezTo>
                <a:cubicBezTo>
                  <a:pt x="1048" y="493"/>
                  <a:pt x="1018" y="397"/>
                  <a:pt x="966" y="316"/>
                </a:cubicBezTo>
                <a:lnTo>
                  <a:pt x="1149" y="80"/>
                </a:lnTo>
                <a:close/>
                <a:moveTo>
                  <a:pt x="973" y="597"/>
                </a:moveTo>
                <a:cubicBezTo>
                  <a:pt x="973" y="845"/>
                  <a:pt x="772" y="1046"/>
                  <a:pt x="524" y="1046"/>
                </a:cubicBezTo>
                <a:cubicBezTo>
                  <a:pt x="276" y="1046"/>
                  <a:pt x="74" y="845"/>
                  <a:pt x="74" y="597"/>
                </a:cubicBezTo>
                <a:cubicBezTo>
                  <a:pt x="74" y="349"/>
                  <a:pt x="276" y="147"/>
                  <a:pt x="524" y="147"/>
                </a:cubicBezTo>
                <a:cubicBezTo>
                  <a:pt x="643" y="147"/>
                  <a:pt x="750" y="194"/>
                  <a:pt x="831" y="269"/>
                </a:cubicBezTo>
                <a:cubicBezTo>
                  <a:pt x="507" y="642"/>
                  <a:pt x="507" y="642"/>
                  <a:pt x="507" y="642"/>
                </a:cubicBezTo>
                <a:cubicBezTo>
                  <a:pt x="266" y="401"/>
                  <a:pt x="266" y="401"/>
                  <a:pt x="266" y="401"/>
                </a:cubicBezTo>
                <a:cubicBezTo>
                  <a:pt x="186" y="562"/>
                  <a:pt x="186" y="562"/>
                  <a:pt x="186" y="562"/>
                </a:cubicBezTo>
                <a:cubicBezTo>
                  <a:pt x="435" y="841"/>
                  <a:pt x="435" y="841"/>
                  <a:pt x="435" y="841"/>
                </a:cubicBezTo>
                <a:cubicBezTo>
                  <a:pt x="494" y="914"/>
                  <a:pt x="494" y="914"/>
                  <a:pt x="494" y="914"/>
                </a:cubicBezTo>
                <a:cubicBezTo>
                  <a:pt x="554" y="844"/>
                  <a:pt x="554" y="844"/>
                  <a:pt x="554" y="844"/>
                </a:cubicBezTo>
                <a:cubicBezTo>
                  <a:pt x="916" y="379"/>
                  <a:pt x="916" y="379"/>
                  <a:pt x="916" y="379"/>
                </a:cubicBezTo>
                <a:cubicBezTo>
                  <a:pt x="952" y="443"/>
                  <a:pt x="973" y="518"/>
                  <a:pt x="973" y="5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484487649"/>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6" grpId="0" animBg="1"/>
    </p:bldLst>
  </p:timing>
</p:sld>
</file>

<file path=ppt/slides/slide17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806548" y="680759"/>
            <a:ext cx="6579045" cy="830997"/>
          </a:xfrm>
          <a:prstGeom prst="rect">
            <a:avLst/>
          </a:prstGeom>
          <a:noFill/>
        </p:spPr>
        <p:txBody>
          <a:bodyPr wrap="none" rtlCol="0">
            <a:spAutoFit/>
          </a:bodyPr>
          <a:lstStyle/>
          <a:p>
            <a:pPr algn="ctr"/>
            <a:r>
              <a:rPr lang="id-ID" sz="4800" dirty="0" smtClean="0">
                <a:solidFill>
                  <a:schemeClr val="bg1"/>
                </a:solidFill>
                <a:latin typeface="+mj-lt"/>
              </a:rPr>
              <a:t>Alternating Flow Smartart</a:t>
            </a:r>
            <a:endParaRPr lang="en-US" sz="4800" dirty="0">
              <a:solidFill>
                <a:schemeClr val="bg1"/>
              </a:solidFill>
              <a:latin typeface="+mj-lt"/>
            </a:endParaRPr>
          </a:p>
        </p:txBody>
      </p:sp>
      <p:graphicFrame>
        <p:nvGraphicFramePr>
          <p:cNvPr id="6" name="Diagram 5"/>
          <p:cNvGraphicFramePr/>
          <p:nvPr>
            <p:extLst>
              <p:ext uri="{D42A27DB-BD31-4B8C-83A1-F6EECF244321}">
                <p14:modId xmlns:p14="http://schemas.microsoft.com/office/powerpoint/2010/main" val="1402344654"/>
              </p:ext>
            </p:extLst>
          </p:nvPr>
        </p:nvGraphicFramePr>
        <p:xfrm>
          <a:off x="2355776" y="2221632"/>
          <a:ext cx="7416824" cy="28330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pSp>
        <p:nvGrpSpPr>
          <p:cNvPr id="13" name="Group 12"/>
          <p:cNvGrpSpPr/>
          <p:nvPr/>
        </p:nvGrpSpPr>
        <p:grpSpPr>
          <a:xfrm>
            <a:off x="2668589" y="3208504"/>
            <a:ext cx="798856" cy="666751"/>
            <a:chOff x="1588" y="-296862"/>
            <a:chExt cx="2649537" cy="2211388"/>
          </a:xfrm>
          <a:solidFill>
            <a:schemeClr val="accent1"/>
          </a:solidFill>
        </p:grpSpPr>
        <p:sp>
          <p:nvSpPr>
            <p:cNvPr id="11" name="Freeform 5"/>
            <p:cNvSpPr>
              <a:spLocks noEditPoints="1"/>
            </p:cNvSpPr>
            <p:nvPr/>
          </p:nvSpPr>
          <p:spPr bwMode="auto">
            <a:xfrm rot="21339349">
              <a:off x="1588" y="-296862"/>
              <a:ext cx="2649537" cy="2211388"/>
            </a:xfrm>
            <a:custGeom>
              <a:avLst/>
              <a:gdLst>
                <a:gd name="T0" fmla="*/ 2 w 704"/>
                <a:gd name="T1" fmla="*/ 252 h 586"/>
                <a:gd name="T2" fmla="*/ 0 w 704"/>
                <a:gd name="T3" fmla="*/ 279 h 586"/>
                <a:gd name="T4" fmla="*/ 702 w 704"/>
                <a:gd name="T5" fmla="*/ 334 h 586"/>
                <a:gd name="T6" fmla="*/ 704 w 704"/>
                <a:gd name="T7" fmla="*/ 308 h 586"/>
                <a:gd name="T8" fmla="*/ 2 w 704"/>
                <a:gd name="T9" fmla="*/ 252 h 586"/>
                <a:gd name="T10" fmla="*/ 346 w 704"/>
                <a:gd name="T11" fmla="*/ 452 h 586"/>
                <a:gd name="T12" fmla="*/ 200 w 704"/>
                <a:gd name="T13" fmla="*/ 281 h 586"/>
                <a:gd name="T14" fmla="*/ 372 w 704"/>
                <a:gd name="T15" fmla="*/ 134 h 586"/>
                <a:gd name="T16" fmla="*/ 518 w 704"/>
                <a:gd name="T17" fmla="*/ 306 h 586"/>
                <a:gd name="T18" fmla="*/ 346 w 704"/>
                <a:gd name="T19" fmla="*/ 45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4" h="586">
                  <a:moveTo>
                    <a:pt x="2" y="252"/>
                  </a:moveTo>
                  <a:cubicBezTo>
                    <a:pt x="0" y="279"/>
                    <a:pt x="0" y="279"/>
                    <a:pt x="0" y="279"/>
                  </a:cubicBezTo>
                  <a:cubicBezTo>
                    <a:pt x="138" y="557"/>
                    <a:pt x="522" y="586"/>
                    <a:pt x="702" y="334"/>
                  </a:cubicBezTo>
                  <a:cubicBezTo>
                    <a:pt x="704" y="308"/>
                    <a:pt x="704" y="308"/>
                    <a:pt x="704" y="308"/>
                  </a:cubicBezTo>
                  <a:cubicBezTo>
                    <a:pt x="567" y="30"/>
                    <a:pt x="182" y="0"/>
                    <a:pt x="2" y="252"/>
                  </a:cubicBezTo>
                  <a:close/>
                  <a:moveTo>
                    <a:pt x="346" y="452"/>
                  </a:moveTo>
                  <a:cubicBezTo>
                    <a:pt x="258" y="445"/>
                    <a:pt x="193" y="368"/>
                    <a:pt x="200" y="281"/>
                  </a:cubicBezTo>
                  <a:cubicBezTo>
                    <a:pt x="207" y="193"/>
                    <a:pt x="284" y="127"/>
                    <a:pt x="372" y="134"/>
                  </a:cubicBezTo>
                  <a:cubicBezTo>
                    <a:pt x="459" y="141"/>
                    <a:pt x="525" y="218"/>
                    <a:pt x="518" y="306"/>
                  </a:cubicBezTo>
                  <a:cubicBezTo>
                    <a:pt x="511" y="394"/>
                    <a:pt x="434" y="459"/>
                    <a:pt x="346" y="4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6"/>
            <p:cNvSpPr>
              <a:spLocks noChangeArrowheads="1"/>
            </p:cNvSpPr>
            <p:nvPr/>
          </p:nvSpPr>
          <p:spPr bwMode="auto">
            <a:xfrm rot="21339349">
              <a:off x="1050925" y="511176"/>
              <a:ext cx="598487" cy="600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p:nvGrpSpPr>
        <p:grpSpPr>
          <a:xfrm>
            <a:off x="4774598" y="3470254"/>
            <a:ext cx="478558" cy="544504"/>
            <a:chOff x="1416917" y="1026775"/>
            <a:chExt cx="852488" cy="969962"/>
          </a:xfrm>
          <a:solidFill>
            <a:schemeClr val="accent2"/>
          </a:solidFill>
        </p:grpSpPr>
        <p:sp>
          <p:nvSpPr>
            <p:cNvPr id="17" name="Freeform 10"/>
            <p:cNvSpPr>
              <a:spLocks noEditPoints="1"/>
            </p:cNvSpPr>
            <p:nvPr/>
          </p:nvSpPr>
          <p:spPr bwMode="auto">
            <a:xfrm>
              <a:off x="1416917" y="1026775"/>
              <a:ext cx="852488" cy="969962"/>
            </a:xfrm>
            <a:custGeom>
              <a:avLst/>
              <a:gdLst>
                <a:gd name="T0" fmla="*/ 362 w 537"/>
                <a:gd name="T1" fmla="*/ 0 h 611"/>
                <a:gd name="T2" fmla="*/ 0 w 537"/>
                <a:gd name="T3" fmla="*/ 0 h 611"/>
                <a:gd name="T4" fmla="*/ 0 w 537"/>
                <a:gd name="T5" fmla="*/ 611 h 611"/>
                <a:gd name="T6" fmla="*/ 537 w 537"/>
                <a:gd name="T7" fmla="*/ 611 h 611"/>
                <a:gd name="T8" fmla="*/ 537 w 537"/>
                <a:gd name="T9" fmla="*/ 174 h 611"/>
                <a:gd name="T10" fmla="*/ 362 w 537"/>
                <a:gd name="T11" fmla="*/ 0 h 611"/>
                <a:gd name="T12" fmla="*/ 230 w 537"/>
                <a:gd name="T13" fmla="*/ 306 h 611"/>
                <a:gd name="T14" fmla="*/ 269 w 537"/>
                <a:gd name="T15" fmla="*/ 306 h 611"/>
                <a:gd name="T16" fmla="*/ 269 w 537"/>
                <a:gd name="T17" fmla="*/ 267 h 611"/>
                <a:gd name="T18" fmla="*/ 230 w 537"/>
                <a:gd name="T19" fmla="*/ 267 h 611"/>
                <a:gd name="T20" fmla="*/ 230 w 537"/>
                <a:gd name="T21" fmla="*/ 229 h 611"/>
                <a:gd name="T22" fmla="*/ 269 w 537"/>
                <a:gd name="T23" fmla="*/ 229 h 611"/>
                <a:gd name="T24" fmla="*/ 269 w 537"/>
                <a:gd name="T25" fmla="*/ 191 h 611"/>
                <a:gd name="T26" fmla="*/ 230 w 537"/>
                <a:gd name="T27" fmla="*/ 191 h 611"/>
                <a:gd name="T28" fmla="*/ 230 w 537"/>
                <a:gd name="T29" fmla="*/ 153 h 611"/>
                <a:gd name="T30" fmla="*/ 269 w 537"/>
                <a:gd name="T31" fmla="*/ 153 h 611"/>
                <a:gd name="T32" fmla="*/ 269 w 537"/>
                <a:gd name="T33" fmla="*/ 115 h 611"/>
                <a:gd name="T34" fmla="*/ 230 w 537"/>
                <a:gd name="T35" fmla="*/ 115 h 611"/>
                <a:gd name="T36" fmla="*/ 230 w 537"/>
                <a:gd name="T37" fmla="*/ 76 h 611"/>
                <a:gd name="T38" fmla="*/ 269 w 537"/>
                <a:gd name="T39" fmla="*/ 76 h 611"/>
                <a:gd name="T40" fmla="*/ 269 w 537"/>
                <a:gd name="T41" fmla="*/ 115 h 611"/>
                <a:gd name="T42" fmla="*/ 307 w 537"/>
                <a:gd name="T43" fmla="*/ 115 h 611"/>
                <a:gd name="T44" fmla="*/ 307 w 537"/>
                <a:gd name="T45" fmla="*/ 153 h 611"/>
                <a:gd name="T46" fmla="*/ 269 w 537"/>
                <a:gd name="T47" fmla="*/ 153 h 611"/>
                <a:gd name="T48" fmla="*/ 269 w 537"/>
                <a:gd name="T49" fmla="*/ 191 h 611"/>
                <a:gd name="T50" fmla="*/ 307 w 537"/>
                <a:gd name="T51" fmla="*/ 191 h 611"/>
                <a:gd name="T52" fmla="*/ 307 w 537"/>
                <a:gd name="T53" fmla="*/ 229 h 611"/>
                <a:gd name="T54" fmla="*/ 269 w 537"/>
                <a:gd name="T55" fmla="*/ 229 h 611"/>
                <a:gd name="T56" fmla="*/ 269 w 537"/>
                <a:gd name="T57" fmla="*/ 267 h 611"/>
                <a:gd name="T58" fmla="*/ 307 w 537"/>
                <a:gd name="T59" fmla="*/ 267 h 611"/>
                <a:gd name="T60" fmla="*/ 307 w 537"/>
                <a:gd name="T61" fmla="*/ 306 h 611"/>
                <a:gd name="T62" fmla="*/ 269 w 537"/>
                <a:gd name="T63" fmla="*/ 306 h 611"/>
                <a:gd name="T64" fmla="*/ 269 w 537"/>
                <a:gd name="T65" fmla="*/ 344 h 611"/>
                <a:gd name="T66" fmla="*/ 307 w 537"/>
                <a:gd name="T67" fmla="*/ 344 h 611"/>
                <a:gd name="T68" fmla="*/ 307 w 537"/>
                <a:gd name="T69" fmla="*/ 382 h 611"/>
                <a:gd name="T70" fmla="*/ 269 w 537"/>
                <a:gd name="T71" fmla="*/ 382 h 611"/>
                <a:gd name="T72" fmla="*/ 269 w 537"/>
                <a:gd name="T73" fmla="*/ 344 h 611"/>
                <a:gd name="T74" fmla="*/ 230 w 537"/>
                <a:gd name="T75" fmla="*/ 344 h 611"/>
                <a:gd name="T76" fmla="*/ 230 w 537"/>
                <a:gd name="T77" fmla="*/ 306 h 611"/>
                <a:gd name="T78" fmla="*/ 154 w 537"/>
                <a:gd name="T79" fmla="*/ 535 h 611"/>
                <a:gd name="T80" fmla="*/ 77 w 537"/>
                <a:gd name="T81" fmla="*/ 535 h 611"/>
                <a:gd name="T82" fmla="*/ 77 w 537"/>
                <a:gd name="T83" fmla="*/ 76 h 611"/>
                <a:gd name="T84" fmla="*/ 192 w 537"/>
                <a:gd name="T85" fmla="*/ 76 h 611"/>
                <a:gd name="T86" fmla="*/ 192 w 537"/>
                <a:gd name="T87" fmla="*/ 382 h 611"/>
                <a:gd name="T88" fmla="*/ 154 w 537"/>
                <a:gd name="T89" fmla="*/ 382 h 611"/>
                <a:gd name="T90" fmla="*/ 154 w 537"/>
                <a:gd name="T91" fmla="*/ 535 h 611"/>
                <a:gd name="T92" fmla="*/ 345 w 537"/>
                <a:gd name="T93" fmla="*/ 573 h 611"/>
                <a:gd name="T94" fmla="*/ 192 w 537"/>
                <a:gd name="T95" fmla="*/ 573 h 611"/>
                <a:gd name="T96" fmla="*/ 192 w 537"/>
                <a:gd name="T97" fmla="*/ 420 h 611"/>
                <a:gd name="T98" fmla="*/ 345 w 537"/>
                <a:gd name="T99" fmla="*/ 420 h 611"/>
                <a:gd name="T100" fmla="*/ 345 w 537"/>
                <a:gd name="T101" fmla="*/ 573 h 611"/>
                <a:gd name="T102" fmla="*/ 460 w 537"/>
                <a:gd name="T103" fmla="*/ 535 h 611"/>
                <a:gd name="T104" fmla="*/ 384 w 537"/>
                <a:gd name="T105" fmla="*/ 535 h 611"/>
                <a:gd name="T106" fmla="*/ 384 w 537"/>
                <a:gd name="T107" fmla="*/ 382 h 611"/>
                <a:gd name="T108" fmla="*/ 345 w 537"/>
                <a:gd name="T109" fmla="*/ 382 h 611"/>
                <a:gd name="T110" fmla="*/ 345 w 537"/>
                <a:gd name="T111" fmla="*/ 93 h 611"/>
                <a:gd name="T112" fmla="*/ 460 w 537"/>
                <a:gd name="T113" fmla="*/ 208 h 611"/>
                <a:gd name="T114" fmla="*/ 460 w 537"/>
                <a:gd name="T115" fmla="*/ 5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7" h="611">
                  <a:moveTo>
                    <a:pt x="362" y="0"/>
                  </a:moveTo>
                  <a:lnTo>
                    <a:pt x="0" y="0"/>
                  </a:lnTo>
                  <a:lnTo>
                    <a:pt x="0" y="611"/>
                  </a:lnTo>
                  <a:lnTo>
                    <a:pt x="537" y="611"/>
                  </a:lnTo>
                  <a:lnTo>
                    <a:pt x="537" y="174"/>
                  </a:lnTo>
                  <a:lnTo>
                    <a:pt x="362" y="0"/>
                  </a:lnTo>
                  <a:close/>
                  <a:moveTo>
                    <a:pt x="230" y="306"/>
                  </a:moveTo>
                  <a:lnTo>
                    <a:pt x="269" y="306"/>
                  </a:lnTo>
                  <a:lnTo>
                    <a:pt x="269" y="267"/>
                  </a:lnTo>
                  <a:lnTo>
                    <a:pt x="230" y="267"/>
                  </a:lnTo>
                  <a:lnTo>
                    <a:pt x="230" y="229"/>
                  </a:lnTo>
                  <a:lnTo>
                    <a:pt x="269" y="229"/>
                  </a:lnTo>
                  <a:lnTo>
                    <a:pt x="269" y="191"/>
                  </a:lnTo>
                  <a:lnTo>
                    <a:pt x="230" y="191"/>
                  </a:lnTo>
                  <a:lnTo>
                    <a:pt x="230" y="153"/>
                  </a:lnTo>
                  <a:lnTo>
                    <a:pt x="269" y="153"/>
                  </a:lnTo>
                  <a:lnTo>
                    <a:pt x="269" y="115"/>
                  </a:lnTo>
                  <a:lnTo>
                    <a:pt x="230" y="115"/>
                  </a:lnTo>
                  <a:lnTo>
                    <a:pt x="230" y="76"/>
                  </a:lnTo>
                  <a:lnTo>
                    <a:pt x="269" y="76"/>
                  </a:lnTo>
                  <a:lnTo>
                    <a:pt x="269" y="115"/>
                  </a:lnTo>
                  <a:lnTo>
                    <a:pt x="307" y="115"/>
                  </a:lnTo>
                  <a:lnTo>
                    <a:pt x="307" y="153"/>
                  </a:lnTo>
                  <a:lnTo>
                    <a:pt x="269" y="153"/>
                  </a:lnTo>
                  <a:lnTo>
                    <a:pt x="269" y="191"/>
                  </a:lnTo>
                  <a:lnTo>
                    <a:pt x="307" y="191"/>
                  </a:lnTo>
                  <a:lnTo>
                    <a:pt x="307" y="229"/>
                  </a:lnTo>
                  <a:lnTo>
                    <a:pt x="269" y="229"/>
                  </a:lnTo>
                  <a:lnTo>
                    <a:pt x="269" y="267"/>
                  </a:lnTo>
                  <a:lnTo>
                    <a:pt x="307" y="267"/>
                  </a:lnTo>
                  <a:lnTo>
                    <a:pt x="307" y="306"/>
                  </a:lnTo>
                  <a:lnTo>
                    <a:pt x="269" y="306"/>
                  </a:lnTo>
                  <a:lnTo>
                    <a:pt x="269" y="344"/>
                  </a:lnTo>
                  <a:lnTo>
                    <a:pt x="307" y="344"/>
                  </a:lnTo>
                  <a:lnTo>
                    <a:pt x="307" y="382"/>
                  </a:lnTo>
                  <a:lnTo>
                    <a:pt x="269" y="382"/>
                  </a:lnTo>
                  <a:lnTo>
                    <a:pt x="269" y="344"/>
                  </a:lnTo>
                  <a:lnTo>
                    <a:pt x="230" y="344"/>
                  </a:lnTo>
                  <a:lnTo>
                    <a:pt x="230" y="306"/>
                  </a:lnTo>
                  <a:close/>
                  <a:moveTo>
                    <a:pt x="154" y="535"/>
                  </a:moveTo>
                  <a:lnTo>
                    <a:pt x="77" y="535"/>
                  </a:lnTo>
                  <a:lnTo>
                    <a:pt x="77" y="76"/>
                  </a:lnTo>
                  <a:lnTo>
                    <a:pt x="192" y="76"/>
                  </a:lnTo>
                  <a:lnTo>
                    <a:pt x="192" y="382"/>
                  </a:lnTo>
                  <a:lnTo>
                    <a:pt x="154" y="382"/>
                  </a:lnTo>
                  <a:lnTo>
                    <a:pt x="154" y="535"/>
                  </a:lnTo>
                  <a:close/>
                  <a:moveTo>
                    <a:pt x="345" y="573"/>
                  </a:moveTo>
                  <a:lnTo>
                    <a:pt x="192" y="573"/>
                  </a:lnTo>
                  <a:lnTo>
                    <a:pt x="192" y="420"/>
                  </a:lnTo>
                  <a:lnTo>
                    <a:pt x="345" y="420"/>
                  </a:lnTo>
                  <a:lnTo>
                    <a:pt x="345" y="573"/>
                  </a:lnTo>
                  <a:close/>
                  <a:moveTo>
                    <a:pt x="460" y="535"/>
                  </a:moveTo>
                  <a:lnTo>
                    <a:pt x="384" y="535"/>
                  </a:lnTo>
                  <a:lnTo>
                    <a:pt x="384" y="382"/>
                  </a:lnTo>
                  <a:lnTo>
                    <a:pt x="345" y="382"/>
                  </a:lnTo>
                  <a:lnTo>
                    <a:pt x="345" y="93"/>
                  </a:lnTo>
                  <a:lnTo>
                    <a:pt x="460" y="208"/>
                  </a:lnTo>
                  <a:lnTo>
                    <a:pt x="460" y="5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Rectangle 11"/>
            <p:cNvSpPr>
              <a:spLocks noChangeArrowheads="1"/>
            </p:cNvSpPr>
            <p:nvPr/>
          </p:nvSpPr>
          <p:spPr bwMode="auto">
            <a:xfrm>
              <a:off x="1782042" y="1755437"/>
              <a:ext cx="122238"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 name="Group 24"/>
          <p:cNvGrpSpPr/>
          <p:nvPr/>
        </p:nvGrpSpPr>
        <p:grpSpPr>
          <a:xfrm>
            <a:off x="6724650" y="3283910"/>
            <a:ext cx="451083" cy="515938"/>
            <a:chOff x="0" y="4763"/>
            <a:chExt cx="1479550" cy="1692275"/>
          </a:xfrm>
          <a:solidFill>
            <a:schemeClr val="accent3"/>
          </a:solidFill>
        </p:grpSpPr>
        <p:sp>
          <p:nvSpPr>
            <p:cNvPr id="23" name="Freeform 15"/>
            <p:cNvSpPr>
              <a:spLocks noEditPoints="1"/>
            </p:cNvSpPr>
            <p:nvPr/>
          </p:nvSpPr>
          <p:spPr bwMode="auto">
            <a:xfrm>
              <a:off x="0" y="4763"/>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6"/>
            <p:cNvSpPr>
              <a:spLocks/>
            </p:cNvSpPr>
            <p:nvPr/>
          </p:nvSpPr>
          <p:spPr bwMode="auto">
            <a:xfrm>
              <a:off x="0" y="957263"/>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2" name="Group 31"/>
          <p:cNvGrpSpPr/>
          <p:nvPr/>
        </p:nvGrpSpPr>
        <p:grpSpPr>
          <a:xfrm flipH="1">
            <a:off x="8647227" y="3490889"/>
            <a:ext cx="481550" cy="422275"/>
            <a:chOff x="1588" y="1588"/>
            <a:chExt cx="1663700" cy="1458912"/>
          </a:xfrm>
          <a:solidFill>
            <a:schemeClr val="accent5"/>
          </a:solidFill>
        </p:grpSpPr>
        <p:sp>
          <p:nvSpPr>
            <p:cNvPr id="29" name="Oval 20"/>
            <p:cNvSpPr>
              <a:spLocks noChangeArrowheads="1"/>
            </p:cNvSpPr>
            <p:nvPr/>
          </p:nvSpPr>
          <p:spPr bwMode="auto">
            <a:xfrm>
              <a:off x="207963" y="1044575"/>
              <a:ext cx="415925"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1"/>
            <p:cNvSpPr>
              <a:spLocks noChangeArrowheads="1"/>
            </p:cNvSpPr>
            <p:nvPr/>
          </p:nvSpPr>
          <p:spPr bwMode="auto">
            <a:xfrm>
              <a:off x="1144588" y="1044575"/>
              <a:ext cx="419100"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22"/>
            <p:cNvSpPr>
              <a:spLocks noEditPoints="1"/>
            </p:cNvSpPr>
            <p:nvPr/>
          </p:nvSpPr>
          <p:spPr bwMode="auto">
            <a:xfrm>
              <a:off x="1588" y="1588"/>
              <a:ext cx="1663700" cy="1144587"/>
            </a:xfrm>
            <a:custGeom>
              <a:avLst/>
              <a:gdLst>
                <a:gd name="T0" fmla="*/ 427 w 441"/>
                <a:gd name="T1" fmla="*/ 0 h 303"/>
                <a:gd name="T2" fmla="*/ 152 w 441"/>
                <a:gd name="T3" fmla="*/ 0 h 303"/>
                <a:gd name="T4" fmla="*/ 138 w 441"/>
                <a:gd name="T5" fmla="*/ 14 h 303"/>
                <a:gd name="T6" fmla="*/ 138 w 441"/>
                <a:gd name="T7" fmla="*/ 55 h 303"/>
                <a:gd name="T8" fmla="*/ 69 w 441"/>
                <a:gd name="T9" fmla="*/ 55 h 303"/>
                <a:gd name="T10" fmla="*/ 49 w 441"/>
                <a:gd name="T11" fmla="*/ 67 h 303"/>
                <a:gd name="T12" fmla="*/ 6 w 441"/>
                <a:gd name="T13" fmla="*/ 153 h 303"/>
                <a:gd name="T14" fmla="*/ 0 w 441"/>
                <a:gd name="T15" fmla="*/ 179 h 303"/>
                <a:gd name="T16" fmla="*/ 0 w 441"/>
                <a:gd name="T17" fmla="*/ 262 h 303"/>
                <a:gd name="T18" fmla="*/ 10 w 441"/>
                <a:gd name="T19" fmla="*/ 285 h 303"/>
                <a:gd name="T20" fmla="*/ 18 w 441"/>
                <a:gd name="T21" fmla="*/ 294 h 303"/>
                <a:gd name="T22" fmla="*/ 33 w 441"/>
                <a:gd name="T23" fmla="*/ 302 h 303"/>
                <a:gd name="T24" fmla="*/ 110 w 441"/>
                <a:gd name="T25" fmla="*/ 248 h 303"/>
                <a:gd name="T26" fmla="*/ 188 w 441"/>
                <a:gd name="T27" fmla="*/ 303 h 303"/>
                <a:gd name="T28" fmla="*/ 281 w 441"/>
                <a:gd name="T29" fmla="*/ 303 h 303"/>
                <a:gd name="T30" fmla="*/ 358 w 441"/>
                <a:gd name="T31" fmla="*/ 248 h 303"/>
                <a:gd name="T32" fmla="*/ 435 w 441"/>
                <a:gd name="T33" fmla="*/ 301 h 303"/>
                <a:gd name="T34" fmla="*/ 441 w 441"/>
                <a:gd name="T35" fmla="*/ 289 h 303"/>
                <a:gd name="T36" fmla="*/ 441 w 441"/>
                <a:gd name="T37" fmla="*/ 14 h 303"/>
                <a:gd name="T38" fmla="*/ 427 w 441"/>
                <a:gd name="T39" fmla="*/ 0 h 303"/>
                <a:gd name="T40" fmla="*/ 138 w 441"/>
                <a:gd name="T41" fmla="*/ 165 h 303"/>
                <a:gd name="T42" fmla="*/ 55 w 441"/>
                <a:gd name="T43" fmla="*/ 165 h 303"/>
                <a:gd name="T44" fmla="*/ 83 w 441"/>
                <a:gd name="T45" fmla="*/ 83 h 303"/>
                <a:gd name="T46" fmla="*/ 138 w 441"/>
                <a:gd name="T47" fmla="*/ 83 h 303"/>
                <a:gd name="T48" fmla="*/ 138 w 441"/>
                <a:gd name="T49" fmla="*/ 16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1" h="303">
                  <a:moveTo>
                    <a:pt x="427" y="0"/>
                  </a:moveTo>
                  <a:cubicBezTo>
                    <a:pt x="152" y="0"/>
                    <a:pt x="152" y="0"/>
                    <a:pt x="152" y="0"/>
                  </a:cubicBezTo>
                  <a:cubicBezTo>
                    <a:pt x="144" y="0"/>
                    <a:pt x="138" y="6"/>
                    <a:pt x="138" y="14"/>
                  </a:cubicBezTo>
                  <a:cubicBezTo>
                    <a:pt x="138" y="55"/>
                    <a:pt x="138" y="55"/>
                    <a:pt x="138" y="55"/>
                  </a:cubicBezTo>
                  <a:cubicBezTo>
                    <a:pt x="69" y="55"/>
                    <a:pt x="69" y="55"/>
                    <a:pt x="69" y="55"/>
                  </a:cubicBezTo>
                  <a:cubicBezTo>
                    <a:pt x="61" y="55"/>
                    <a:pt x="52" y="61"/>
                    <a:pt x="49" y="67"/>
                  </a:cubicBezTo>
                  <a:cubicBezTo>
                    <a:pt x="6" y="153"/>
                    <a:pt x="6" y="153"/>
                    <a:pt x="6" y="153"/>
                  </a:cubicBezTo>
                  <a:cubicBezTo>
                    <a:pt x="3" y="160"/>
                    <a:pt x="0" y="172"/>
                    <a:pt x="0" y="179"/>
                  </a:cubicBezTo>
                  <a:cubicBezTo>
                    <a:pt x="0" y="262"/>
                    <a:pt x="0" y="262"/>
                    <a:pt x="0" y="262"/>
                  </a:cubicBezTo>
                  <a:cubicBezTo>
                    <a:pt x="0" y="270"/>
                    <a:pt x="4" y="280"/>
                    <a:pt x="10" y="285"/>
                  </a:cubicBezTo>
                  <a:cubicBezTo>
                    <a:pt x="18" y="294"/>
                    <a:pt x="18" y="294"/>
                    <a:pt x="18" y="294"/>
                  </a:cubicBezTo>
                  <a:cubicBezTo>
                    <a:pt x="21" y="297"/>
                    <a:pt x="27" y="300"/>
                    <a:pt x="33" y="302"/>
                  </a:cubicBezTo>
                  <a:cubicBezTo>
                    <a:pt x="45" y="271"/>
                    <a:pt x="75" y="248"/>
                    <a:pt x="110" y="248"/>
                  </a:cubicBezTo>
                  <a:cubicBezTo>
                    <a:pt x="146" y="248"/>
                    <a:pt x="176" y="271"/>
                    <a:pt x="188" y="303"/>
                  </a:cubicBezTo>
                  <a:cubicBezTo>
                    <a:pt x="281" y="303"/>
                    <a:pt x="281" y="303"/>
                    <a:pt x="281" y="303"/>
                  </a:cubicBezTo>
                  <a:cubicBezTo>
                    <a:pt x="292" y="271"/>
                    <a:pt x="323" y="248"/>
                    <a:pt x="358" y="248"/>
                  </a:cubicBezTo>
                  <a:cubicBezTo>
                    <a:pt x="393" y="248"/>
                    <a:pt x="423" y="270"/>
                    <a:pt x="435" y="301"/>
                  </a:cubicBezTo>
                  <a:cubicBezTo>
                    <a:pt x="439" y="298"/>
                    <a:pt x="441" y="294"/>
                    <a:pt x="441" y="289"/>
                  </a:cubicBezTo>
                  <a:cubicBezTo>
                    <a:pt x="441" y="14"/>
                    <a:pt x="441" y="14"/>
                    <a:pt x="441" y="14"/>
                  </a:cubicBezTo>
                  <a:cubicBezTo>
                    <a:pt x="441" y="6"/>
                    <a:pt x="435" y="0"/>
                    <a:pt x="427" y="0"/>
                  </a:cubicBezTo>
                  <a:close/>
                  <a:moveTo>
                    <a:pt x="138" y="165"/>
                  </a:moveTo>
                  <a:cubicBezTo>
                    <a:pt x="55" y="165"/>
                    <a:pt x="55" y="165"/>
                    <a:pt x="55" y="165"/>
                  </a:cubicBezTo>
                  <a:cubicBezTo>
                    <a:pt x="83" y="83"/>
                    <a:pt x="83" y="83"/>
                    <a:pt x="83" y="83"/>
                  </a:cubicBezTo>
                  <a:cubicBezTo>
                    <a:pt x="138" y="83"/>
                    <a:pt x="138" y="83"/>
                    <a:pt x="138" y="83"/>
                  </a:cubicBezTo>
                  <a:lnTo>
                    <a:pt x="138"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64979078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6">
                                            <p:graphicEl>
                                              <a:dgm id="{3B837679-D346-4EBB-AB0C-EE653ACF3C6C}"/>
                                            </p:graphicEl>
                                          </p:spTgt>
                                        </p:tgtEl>
                                        <p:attrNameLst>
                                          <p:attrName>style.visibility</p:attrName>
                                        </p:attrNameLst>
                                      </p:cBhvr>
                                      <p:to>
                                        <p:strVal val="visible"/>
                                      </p:to>
                                    </p:set>
                                    <p:animEffect transition="in" filter="wipe(left)">
                                      <p:cBhvr>
                                        <p:cTn id="18" dur="500"/>
                                        <p:tgtEl>
                                          <p:spTgt spid="6">
                                            <p:graphicEl>
                                              <a:dgm id="{3B837679-D346-4EBB-AB0C-EE653ACF3C6C}"/>
                                            </p:graphicEl>
                                          </p:spTgt>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6">
                                            <p:graphicEl>
                                              <a:dgm id="{5CD9D2C4-CA47-4E2F-9386-15BF2C5BFCE9}"/>
                                            </p:graphicEl>
                                          </p:spTgt>
                                        </p:tgtEl>
                                        <p:attrNameLst>
                                          <p:attrName>style.visibility</p:attrName>
                                        </p:attrNameLst>
                                      </p:cBhvr>
                                      <p:to>
                                        <p:strVal val="visible"/>
                                      </p:to>
                                    </p:set>
                                    <p:animEffect transition="in" filter="wipe(left)">
                                      <p:cBhvr>
                                        <p:cTn id="22" dur="500"/>
                                        <p:tgtEl>
                                          <p:spTgt spid="6">
                                            <p:graphicEl>
                                              <a:dgm id="{5CD9D2C4-CA47-4E2F-9386-15BF2C5BFCE9}"/>
                                            </p:graphicEl>
                                          </p:spTgt>
                                        </p:tgtEl>
                                      </p:cBhvr>
                                    </p:animEffect>
                                  </p:childTnLst>
                                </p:cTn>
                              </p:par>
                            </p:childTnLst>
                          </p:cTn>
                        </p:par>
                        <p:par>
                          <p:cTn id="23" fill="hold">
                            <p:stCondLst>
                              <p:cond delay="1500"/>
                            </p:stCondLst>
                            <p:childTnLst>
                              <p:par>
                                <p:cTn id="24" presetID="53" presetClass="entr" presetSubtype="16"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p:cTn id="26" dur="500" fill="hold"/>
                                        <p:tgtEl>
                                          <p:spTgt spid="13"/>
                                        </p:tgtEl>
                                        <p:attrNameLst>
                                          <p:attrName>ppt_w</p:attrName>
                                        </p:attrNameLst>
                                      </p:cBhvr>
                                      <p:tavLst>
                                        <p:tav tm="0">
                                          <p:val>
                                            <p:fltVal val="0"/>
                                          </p:val>
                                        </p:tav>
                                        <p:tav tm="100000">
                                          <p:val>
                                            <p:strVal val="#ppt_w"/>
                                          </p:val>
                                        </p:tav>
                                      </p:tavLst>
                                    </p:anim>
                                    <p:anim calcmode="lin" valueType="num">
                                      <p:cBhvr>
                                        <p:cTn id="27" dur="500" fill="hold"/>
                                        <p:tgtEl>
                                          <p:spTgt spid="13"/>
                                        </p:tgtEl>
                                        <p:attrNameLst>
                                          <p:attrName>ppt_h</p:attrName>
                                        </p:attrNameLst>
                                      </p:cBhvr>
                                      <p:tavLst>
                                        <p:tav tm="0">
                                          <p:val>
                                            <p:fltVal val="0"/>
                                          </p:val>
                                        </p:tav>
                                        <p:tav tm="100000">
                                          <p:val>
                                            <p:strVal val="#ppt_h"/>
                                          </p:val>
                                        </p:tav>
                                      </p:tavLst>
                                    </p:anim>
                                    <p:animEffect transition="in" filter="fade">
                                      <p:cBhvr>
                                        <p:cTn id="28" dur="500"/>
                                        <p:tgtEl>
                                          <p:spTgt spid="13"/>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6">
                                            <p:graphicEl>
                                              <a:dgm id="{1FE64DFD-23AF-4F50-BCBC-C27132FB3B0D}"/>
                                            </p:graphicEl>
                                          </p:spTgt>
                                        </p:tgtEl>
                                        <p:attrNameLst>
                                          <p:attrName>style.visibility</p:attrName>
                                        </p:attrNameLst>
                                      </p:cBhvr>
                                      <p:to>
                                        <p:strVal val="visible"/>
                                      </p:to>
                                    </p:set>
                                    <p:animEffect transition="in" filter="wipe(left)">
                                      <p:cBhvr>
                                        <p:cTn id="32" dur="500"/>
                                        <p:tgtEl>
                                          <p:spTgt spid="6">
                                            <p:graphicEl>
                                              <a:dgm id="{1FE64DFD-23AF-4F50-BCBC-C27132FB3B0D}"/>
                                            </p:graphicEl>
                                          </p:spTgt>
                                        </p:tgtEl>
                                      </p:cBhvr>
                                    </p:animEffect>
                                  </p:childTnLst>
                                </p:cTn>
                              </p:par>
                            </p:childTnLst>
                          </p:cTn>
                        </p:par>
                        <p:par>
                          <p:cTn id="33" fill="hold">
                            <p:stCondLst>
                              <p:cond delay="2500"/>
                            </p:stCondLst>
                            <p:childTnLst>
                              <p:par>
                                <p:cTn id="34" presetID="22" presetClass="entr" presetSubtype="8" fill="hold" grpId="0" nodeType="afterEffect">
                                  <p:stCondLst>
                                    <p:cond delay="0"/>
                                  </p:stCondLst>
                                  <p:childTnLst>
                                    <p:set>
                                      <p:cBhvr>
                                        <p:cTn id="35" dur="1" fill="hold">
                                          <p:stCondLst>
                                            <p:cond delay="0"/>
                                          </p:stCondLst>
                                        </p:cTn>
                                        <p:tgtEl>
                                          <p:spTgt spid="6">
                                            <p:graphicEl>
                                              <a:dgm id="{D1957E8D-52E6-47CA-9E1F-B3BE7EB3E09B}"/>
                                            </p:graphicEl>
                                          </p:spTgt>
                                        </p:tgtEl>
                                        <p:attrNameLst>
                                          <p:attrName>style.visibility</p:attrName>
                                        </p:attrNameLst>
                                      </p:cBhvr>
                                      <p:to>
                                        <p:strVal val="visible"/>
                                      </p:to>
                                    </p:set>
                                    <p:animEffect transition="in" filter="wipe(left)">
                                      <p:cBhvr>
                                        <p:cTn id="36" dur="500"/>
                                        <p:tgtEl>
                                          <p:spTgt spid="6">
                                            <p:graphicEl>
                                              <a:dgm id="{D1957E8D-52E6-47CA-9E1F-B3BE7EB3E09B}"/>
                                            </p:graphicEl>
                                          </p:spTgt>
                                        </p:tgtEl>
                                      </p:cBhvr>
                                    </p:animEffect>
                                  </p:childTnLst>
                                </p:cTn>
                              </p:par>
                            </p:childTnLst>
                          </p:cTn>
                        </p:par>
                        <p:par>
                          <p:cTn id="37" fill="hold">
                            <p:stCondLst>
                              <p:cond delay="3000"/>
                            </p:stCondLst>
                            <p:childTnLst>
                              <p:par>
                                <p:cTn id="38" presetID="22" presetClass="entr" presetSubtype="8" fill="hold" grpId="0" nodeType="afterEffect">
                                  <p:stCondLst>
                                    <p:cond delay="0"/>
                                  </p:stCondLst>
                                  <p:childTnLst>
                                    <p:set>
                                      <p:cBhvr>
                                        <p:cTn id="39" dur="1" fill="hold">
                                          <p:stCondLst>
                                            <p:cond delay="0"/>
                                          </p:stCondLst>
                                        </p:cTn>
                                        <p:tgtEl>
                                          <p:spTgt spid="6">
                                            <p:graphicEl>
                                              <a:dgm id="{B651F1CF-D429-4713-ABB8-9F7461E4F7F5}"/>
                                            </p:graphicEl>
                                          </p:spTgt>
                                        </p:tgtEl>
                                        <p:attrNameLst>
                                          <p:attrName>style.visibility</p:attrName>
                                        </p:attrNameLst>
                                      </p:cBhvr>
                                      <p:to>
                                        <p:strVal val="visible"/>
                                      </p:to>
                                    </p:set>
                                    <p:animEffect transition="in" filter="wipe(left)">
                                      <p:cBhvr>
                                        <p:cTn id="40" dur="500"/>
                                        <p:tgtEl>
                                          <p:spTgt spid="6">
                                            <p:graphicEl>
                                              <a:dgm id="{B651F1CF-D429-4713-ABB8-9F7461E4F7F5}"/>
                                            </p:graphicEl>
                                          </p:spTgt>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19"/>
                                        </p:tgtEl>
                                        <p:attrNameLst>
                                          <p:attrName>style.visibility</p:attrName>
                                        </p:attrNameLst>
                                      </p:cBhvr>
                                      <p:to>
                                        <p:strVal val="visible"/>
                                      </p:to>
                                    </p:set>
                                    <p:anim calcmode="lin" valueType="num">
                                      <p:cBhvr>
                                        <p:cTn id="44" dur="500" fill="hold"/>
                                        <p:tgtEl>
                                          <p:spTgt spid="19"/>
                                        </p:tgtEl>
                                        <p:attrNameLst>
                                          <p:attrName>ppt_w</p:attrName>
                                        </p:attrNameLst>
                                      </p:cBhvr>
                                      <p:tavLst>
                                        <p:tav tm="0">
                                          <p:val>
                                            <p:fltVal val="0"/>
                                          </p:val>
                                        </p:tav>
                                        <p:tav tm="100000">
                                          <p:val>
                                            <p:strVal val="#ppt_w"/>
                                          </p:val>
                                        </p:tav>
                                      </p:tavLst>
                                    </p:anim>
                                    <p:anim calcmode="lin" valueType="num">
                                      <p:cBhvr>
                                        <p:cTn id="45" dur="500" fill="hold"/>
                                        <p:tgtEl>
                                          <p:spTgt spid="19"/>
                                        </p:tgtEl>
                                        <p:attrNameLst>
                                          <p:attrName>ppt_h</p:attrName>
                                        </p:attrNameLst>
                                      </p:cBhvr>
                                      <p:tavLst>
                                        <p:tav tm="0">
                                          <p:val>
                                            <p:fltVal val="0"/>
                                          </p:val>
                                        </p:tav>
                                        <p:tav tm="100000">
                                          <p:val>
                                            <p:strVal val="#ppt_h"/>
                                          </p:val>
                                        </p:tav>
                                      </p:tavLst>
                                    </p:anim>
                                    <p:animEffect transition="in" filter="fade">
                                      <p:cBhvr>
                                        <p:cTn id="46" dur="500"/>
                                        <p:tgtEl>
                                          <p:spTgt spid="19"/>
                                        </p:tgtEl>
                                      </p:cBhvr>
                                    </p:animEffect>
                                  </p:childTnLst>
                                </p:cTn>
                              </p:par>
                            </p:childTnLst>
                          </p:cTn>
                        </p:par>
                        <p:par>
                          <p:cTn id="47" fill="hold">
                            <p:stCondLst>
                              <p:cond delay="4000"/>
                            </p:stCondLst>
                            <p:childTnLst>
                              <p:par>
                                <p:cTn id="48" presetID="22" presetClass="entr" presetSubtype="8" fill="hold" grpId="0" nodeType="afterEffect">
                                  <p:stCondLst>
                                    <p:cond delay="0"/>
                                  </p:stCondLst>
                                  <p:childTnLst>
                                    <p:set>
                                      <p:cBhvr>
                                        <p:cTn id="49" dur="1" fill="hold">
                                          <p:stCondLst>
                                            <p:cond delay="0"/>
                                          </p:stCondLst>
                                        </p:cTn>
                                        <p:tgtEl>
                                          <p:spTgt spid="6">
                                            <p:graphicEl>
                                              <a:dgm id="{BF198A36-C0C4-4E90-AC13-6C982ACE8400}"/>
                                            </p:graphicEl>
                                          </p:spTgt>
                                        </p:tgtEl>
                                        <p:attrNameLst>
                                          <p:attrName>style.visibility</p:attrName>
                                        </p:attrNameLst>
                                      </p:cBhvr>
                                      <p:to>
                                        <p:strVal val="visible"/>
                                      </p:to>
                                    </p:set>
                                    <p:animEffect transition="in" filter="wipe(left)">
                                      <p:cBhvr>
                                        <p:cTn id="50" dur="500"/>
                                        <p:tgtEl>
                                          <p:spTgt spid="6">
                                            <p:graphicEl>
                                              <a:dgm id="{BF198A36-C0C4-4E90-AC13-6C982ACE8400}"/>
                                            </p:graphicEl>
                                          </p:spTgt>
                                        </p:tgtEl>
                                      </p:cBhvr>
                                    </p:animEffect>
                                  </p:childTnLst>
                                </p:cTn>
                              </p:par>
                            </p:childTnLst>
                          </p:cTn>
                        </p:par>
                        <p:par>
                          <p:cTn id="51" fill="hold">
                            <p:stCondLst>
                              <p:cond delay="4500"/>
                            </p:stCondLst>
                            <p:childTnLst>
                              <p:par>
                                <p:cTn id="52" presetID="22" presetClass="entr" presetSubtype="8" fill="hold" grpId="0" nodeType="afterEffect">
                                  <p:stCondLst>
                                    <p:cond delay="0"/>
                                  </p:stCondLst>
                                  <p:childTnLst>
                                    <p:set>
                                      <p:cBhvr>
                                        <p:cTn id="53" dur="1" fill="hold">
                                          <p:stCondLst>
                                            <p:cond delay="0"/>
                                          </p:stCondLst>
                                        </p:cTn>
                                        <p:tgtEl>
                                          <p:spTgt spid="6">
                                            <p:graphicEl>
                                              <a:dgm id="{47A26F57-A010-4072-9EBD-86BD6484D91B}"/>
                                            </p:graphicEl>
                                          </p:spTgt>
                                        </p:tgtEl>
                                        <p:attrNameLst>
                                          <p:attrName>style.visibility</p:attrName>
                                        </p:attrNameLst>
                                      </p:cBhvr>
                                      <p:to>
                                        <p:strVal val="visible"/>
                                      </p:to>
                                    </p:set>
                                    <p:animEffect transition="in" filter="wipe(left)">
                                      <p:cBhvr>
                                        <p:cTn id="54" dur="500"/>
                                        <p:tgtEl>
                                          <p:spTgt spid="6">
                                            <p:graphicEl>
                                              <a:dgm id="{47A26F57-A010-4072-9EBD-86BD6484D91B}"/>
                                            </p:graphicEl>
                                          </p:spTgt>
                                        </p:tgtEl>
                                      </p:cBhvr>
                                    </p:animEffect>
                                  </p:childTnLst>
                                </p:cTn>
                              </p:par>
                            </p:childTnLst>
                          </p:cTn>
                        </p:par>
                        <p:par>
                          <p:cTn id="55" fill="hold">
                            <p:stCondLst>
                              <p:cond delay="5000"/>
                            </p:stCondLst>
                            <p:childTnLst>
                              <p:par>
                                <p:cTn id="56" presetID="22" presetClass="entr" presetSubtype="8" fill="hold" grpId="0" nodeType="afterEffect">
                                  <p:stCondLst>
                                    <p:cond delay="0"/>
                                  </p:stCondLst>
                                  <p:childTnLst>
                                    <p:set>
                                      <p:cBhvr>
                                        <p:cTn id="57" dur="1" fill="hold">
                                          <p:stCondLst>
                                            <p:cond delay="0"/>
                                          </p:stCondLst>
                                        </p:cTn>
                                        <p:tgtEl>
                                          <p:spTgt spid="6">
                                            <p:graphicEl>
                                              <a:dgm id="{C26DB7B9-FAD6-48DB-954D-A5E46F77BD6D}"/>
                                            </p:graphicEl>
                                          </p:spTgt>
                                        </p:tgtEl>
                                        <p:attrNameLst>
                                          <p:attrName>style.visibility</p:attrName>
                                        </p:attrNameLst>
                                      </p:cBhvr>
                                      <p:to>
                                        <p:strVal val="visible"/>
                                      </p:to>
                                    </p:set>
                                    <p:animEffect transition="in" filter="wipe(left)">
                                      <p:cBhvr>
                                        <p:cTn id="58" dur="500"/>
                                        <p:tgtEl>
                                          <p:spTgt spid="6">
                                            <p:graphicEl>
                                              <a:dgm id="{C26DB7B9-FAD6-48DB-954D-A5E46F77BD6D}"/>
                                            </p:graphicEl>
                                          </p:spTgt>
                                        </p:tgtEl>
                                      </p:cBhvr>
                                    </p:animEffect>
                                  </p:childTnLst>
                                </p:cTn>
                              </p:par>
                            </p:childTnLst>
                          </p:cTn>
                        </p:par>
                        <p:par>
                          <p:cTn id="59" fill="hold">
                            <p:stCondLst>
                              <p:cond delay="5500"/>
                            </p:stCondLst>
                            <p:childTnLst>
                              <p:par>
                                <p:cTn id="60" presetID="53" presetClass="entr" presetSubtype="16" fill="hold" nodeType="afterEffect">
                                  <p:stCondLst>
                                    <p:cond delay="0"/>
                                  </p:stCondLst>
                                  <p:childTnLst>
                                    <p:set>
                                      <p:cBhvr>
                                        <p:cTn id="61" dur="1" fill="hold">
                                          <p:stCondLst>
                                            <p:cond delay="0"/>
                                          </p:stCondLst>
                                        </p:cTn>
                                        <p:tgtEl>
                                          <p:spTgt spid="25"/>
                                        </p:tgtEl>
                                        <p:attrNameLst>
                                          <p:attrName>style.visibility</p:attrName>
                                        </p:attrNameLst>
                                      </p:cBhvr>
                                      <p:to>
                                        <p:strVal val="visible"/>
                                      </p:to>
                                    </p:set>
                                    <p:anim calcmode="lin" valueType="num">
                                      <p:cBhvr>
                                        <p:cTn id="62" dur="500" fill="hold"/>
                                        <p:tgtEl>
                                          <p:spTgt spid="25"/>
                                        </p:tgtEl>
                                        <p:attrNameLst>
                                          <p:attrName>ppt_w</p:attrName>
                                        </p:attrNameLst>
                                      </p:cBhvr>
                                      <p:tavLst>
                                        <p:tav tm="0">
                                          <p:val>
                                            <p:fltVal val="0"/>
                                          </p:val>
                                        </p:tav>
                                        <p:tav tm="100000">
                                          <p:val>
                                            <p:strVal val="#ppt_w"/>
                                          </p:val>
                                        </p:tav>
                                      </p:tavLst>
                                    </p:anim>
                                    <p:anim calcmode="lin" valueType="num">
                                      <p:cBhvr>
                                        <p:cTn id="63" dur="500" fill="hold"/>
                                        <p:tgtEl>
                                          <p:spTgt spid="25"/>
                                        </p:tgtEl>
                                        <p:attrNameLst>
                                          <p:attrName>ppt_h</p:attrName>
                                        </p:attrNameLst>
                                      </p:cBhvr>
                                      <p:tavLst>
                                        <p:tav tm="0">
                                          <p:val>
                                            <p:fltVal val="0"/>
                                          </p:val>
                                        </p:tav>
                                        <p:tav tm="100000">
                                          <p:val>
                                            <p:strVal val="#ppt_h"/>
                                          </p:val>
                                        </p:tav>
                                      </p:tavLst>
                                    </p:anim>
                                    <p:animEffect transition="in" filter="fade">
                                      <p:cBhvr>
                                        <p:cTn id="64" dur="500"/>
                                        <p:tgtEl>
                                          <p:spTgt spid="25"/>
                                        </p:tgtEl>
                                      </p:cBhvr>
                                    </p:animEffect>
                                  </p:childTnLst>
                                </p:cTn>
                              </p:par>
                            </p:childTnLst>
                          </p:cTn>
                        </p:par>
                        <p:par>
                          <p:cTn id="65" fill="hold">
                            <p:stCondLst>
                              <p:cond delay="6000"/>
                            </p:stCondLst>
                            <p:childTnLst>
                              <p:par>
                                <p:cTn id="66" presetID="22" presetClass="entr" presetSubtype="8" fill="hold" grpId="0" nodeType="afterEffect">
                                  <p:stCondLst>
                                    <p:cond delay="0"/>
                                  </p:stCondLst>
                                  <p:childTnLst>
                                    <p:set>
                                      <p:cBhvr>
                                        <p:cTn id="67" dur="1" fill="hold">
                                          <p:stCondLst>
                                            <p:cond delay="0"/>
                                          </p:stCondLst>
                                        </p:cTn>
                                        <p:tgtEl>
                                          <p:spTgt spid="6">
                                            <p:graphicEl>
                                              <a:dgm id="{2467359E-7225-4CFB-BBD2-900CCD5D7BDE}"/>
                                            </p:graphicEl>
                                          </p:spTgt>
                                        </p:tgtEl>
                                        <p:attrNameLst>
                                          <p:attrName>style.visibility</p:attrName>
                                        </p:attrNameLst>
                                      </p:cBhvr>
                                      <p:to>
                                        <p:strVal val="visible"/>
                                      </p:to>
                                    </p:set>
                                    <p:animEffect transition="in" filter="wipe(left)">
                                      <p:cBhvr>
                                        <p:cTn id="68" dur="500"/>
                                        <p:tgtEl>
                                          <p:spTgt spid="6">
                                            <p:graphicEl>
                                              <a:dgm id="{2467359E-7225-4CFB-BBD2-900CCD5D7BDE}"/>
                                            </p:graphicEl>
                                          </p:spTgt>
                                        </p:tgtEl>
                                      </p:cBhvr>
                                    </p:animEffect>
                                  </p:childTnLst>
                                </p:cTn>
                              </p:par>
                            </p:childTnLst>
                          </p:cTn>
                        </p:par>
                        <p:par>
                          <p:cTn id="69" fill="hold">
                            <p:stCondLst>
                              <p:cond delay="6500"/>
                            </p:stCondLst>
                            <p:childTnLst>
                              <p:par>
                                <p:cTn id="70" presetID="22" presetClass="entr" presetSubtype="8" fill="hold" grpId="0" nodeType="afterEffect">
                                  <p:stCondLst>
                                    <p:cond delay="0"/>
                                  </p:stCondLst>
                                  <p:childTnLst>
                                    <p:set>
                                      <p:cBhvr>
                                        <p:cTn id="71" dur="1" fill="hold">
                                          <p:stCondLst>
                                            <p:cond delay="0"/>
                                          </p:stCondLst>
                                        </p:cTn>
                                        <p:tgtEl>
                                          <p:spTgt spid="6">
                                            <p:graphicEl>
                                              <a:dgm id="{A9F63716-280D-4A8A-8AF8-9D84FEF36D8F}"/>
                                            </p:graphicEl>
                                          </p:spTgt>
                                        </p:tgtEl>
                                        <p:attrNameLst>
                                          <p:attrName>style.visibility</p:attrName>
                                        </p:attrNameLst>
                                      </p:cBhvr>
                                      <p:to>
                                        <p:strVal val="visible"/>
                                      </p:to>
                                    </p:set>
                                    <p:animEffect transition="in" filter="wipe(left)">
                                      <p:cBhvr>
                                        <p:cTn id="72" dur="500"/>
                                        <p:tgtEl>
                                          <p:spTgt spid="6">
                                            <p:graphicEl>
                                              <a:dgm id="{A9F63716-280D-4A8A-8AF8-9D84FEF36D8F}"/>
                                            </p:graphicEl>
                                          </p:spTgt>
                                        </p:tgtEl>
                                      </p:cBhvr>
                                    </p:animEffect>
                                  </p:childTnLst>
                                </p:cTn>
                              </p:par>
                            </p:childTnLst>
                          </p:cTn>
                        </p:par>
                        <p:par>
                          <p:cTn id="73" fill="hold">
                            <p:stCondLst>
                              <p:cond delay="7000"/>
                            </p:stCondLst>
                            <p:childTnLst>
                              <p:par>
                                <p:cTn id="74" presetID="22" presetClass="entr" presetSubtype="8" fill="hold" grpId="0" nodeType="afterEffect">
                                  <p:stCondLst>
                                    <p:cond delay="0"/>
                                  </p:stCondLst>
                                  <p:childTnLst>
                                    <p:set>
                                      <p:cBhvr>
                                        <p:cTn id="75" dur="1" fill="hold">
                                          <p:stCondLst>
                                            <p:cond delay="0"/>
                                          </p:stCondLst>
                                        </p:cTn>
                                        <p:tgtEl>
                                          <p:spTgt spid="6">
                                            <p:graphicEl>
                                              <a:dgm id="{939DFC11-B217-40F1-B0EE-ADA1D5FE8FDC}"/>
                                            </p:graphicEl>
                                          </p:spTgt>
                                        </p:tgtEl>
                                        <p:attrNameLst>
                                          <p:attrName>style.visibility</p:attrName>
                                        </p:attrNameLst>
                                      </p:cBhvr>
                                      <p:to>
                                        <p:strVal val="visible"/>
                                      </p:to>
                                    </p:set>
                                    <p:animEffect transition="in" filter="wipe(left)">
                                      <p:cBhvr>
                                        <p:cTn id="76" dur="500"/>
                                        <p:tgtEl>
                                          <p:spTgt spid="6">
                                            <p:graphicEl>
                                              <a:dgm id="{939DFC11-B217-40F1-B0EE-ADA1D5FE8FDC}"/>
                                            </p:graphicEl>
                                          </p:spTgt>
                                        </p:tgtEl>
                                      </p:cBhvr>
                                    </p:animEffect>
                                  </p:childTnLst>
                                </p:cTn>
                              </p:par>
                            </p:childTnLst>
                          </p:cTn>
                        </p:par>
                        <p:par>
                          <p:cTn id="77" fill="hold">
                            <p:stCondLst>
                              <p:cond delay="7500"/>
                            </p:stCondLst>
                            <p:childTnLst>
                              <p:par>
                                <p:cTn id="78" presetID="53" presetClass="entr" presetSubtype="16" fill="hold" nodeType="afterEffect">
                                  <p:stCondLst>
                                    <p:cond delay="0"/>
                                  </p:stCondLst>
                                  <p:childTnLst>
                                    <p:set>
                                      <p:cBhvr>
                                        <p:cTn id="79" dur="1" fill="hold">
                                          <p:stCondLst>
                                            <p:cond delay="0"/>
                                          </p:stCondLst>
                                        </p:cTn>
                                        <p:tgtEl>
                                          <p:spTgt spid="32"/>
                                        </p:tgtEl>
                                        <p:attrNameLst>
                                          <p:attrName>style.visibility</p:attrName>
                                        </p:attrNameLst>
                                      </p:cBhvr>
                                      <p:to>
                                        <p:strVal val="visible"/>
                                      </p:to>
                                    </p:set>
                                    <p:anim calcmode="lin" valueType="num">
                                      <p:cBhvr>
                                        <p:cTn id="80" dur="500" fill="hold"/>
                                        <p:tgtEl>
                                          <p:spTgt spid="32"/>
                                        </p:tgtEl>
                                        <p:attrNameLst>
                                          <p:attrName>ppt_w</p:attrName>
                                        </p:attrNameLst>
                                      </p:cBhvr>
                                      <p:tavLst>
                                        <p:tav tm="0">
                                          <p:val>
                                            <p:fltVal val="0"/>
                                          </p:val>
                                        </p:tav>
                                        <p:tav tm="100000">
                                          <p:val>
                                            <p:strVal val="#ppt_w"/>
                                          </p:val>
                                        </p:tav>
                                      </p:tavLst>
                                    </p:anim>
                                    <p:anim calcmode="lin" valueType="num">
                                      <p:cBhvr>
                                        <p:cTn id="81" dur="500" fill="hold"/>
                                        <p:tgtEl>
                                          <p:spTgt spid="32"/>
                                        </p:tgtEl>
                                        <p:attrNameLst>
                                          <p:attrName>ppt_h</p:attrName>
                                        </p:attrNameLst>
                                      </p:cBhvr>
                                      <p:tavLst>
                                        <p:tav tm="0">
                                          <p:val>
                                            <p:fltVal val="0"/>
                                          </p:val>
                                        </p:tav>
                                        <p:tav tm="100000">
                                          <p:val>
                                            <p:strVal val="#ppt_h"/>
                                          </p:val>
                                        </p:tav>
                                      </p:tavLst>
                                    </p:anim>
                                    <p:animEffect transition="in" filter="fade">
                                      <p:cBhvr>
                                        <p:cTn id="82" dur="500"/>
                                        <p:tgtEl>
                                          <p:spTgt spid="32"/>
                                        </p:tgtEl>
                                      </p:cBhvr>
                                    </p:animEffect>
                                  </p:childTnLst>
                                </p:cTn>
                              </p:par>
                            </p:childTnLst>
                          </p:cTn>
                        </p:par>
                        <p:par>
                          <p:cTn id="83" fill="hold">
                            <p:stCondLst>
                              <p:cond delay="8000"/>
                            </p:stCondLst>
                            <p:childTnLst>
                              <p:par>
                                <p:cTn id="84" presetID="10" presetClass="entr" presetSubtype="0" fill="hold" grpId="0" nodeType="afterEffect">
                                  <p:stCondLst>
                                    <p:cond delay="0"/>
                                  </p:stCondLst>
                                  <p:childTnLst>
                                    <p:set>
                                      <p:cBhvr>
                                        <p:cTn id="85" dur="1" fill="hold">
                                          <p:stCondLst>
                                            <p:cond delay="0"/>
                                          </p:stCondLst>
                                        </p:cTn>
                                        <p:tgtEl>
                                          <p:spTgt spid="7"/>
                                        </p:tgtEl>
                                        <p:attrNameLst>
                                          <p:attrName>style.visibility</p:attrName>
                                        </p:attrNameLst>
                                      </p:cBhvr>
                                      <p:to>
                                        <p:strVal val="visible"/>
                                      </p:to>
                                    </p:set>
                                    <p:animEffect transition="in" filter="fade">
                                      <p:cBhvr>
                                        <p:cTn id="8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6" grpId="0" uiExpand="1">
        <p:bldSub>
          <a:bldDgm bld="one"/>
        </p:bldSub>
      </p:bldGraphic>
      <p:bldP spid="7" grpId="0"/>
    </p:bldLst>
  </p:timing>
</p:sld>
</file>

<file path=ppt/slides/slide17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09513" y="680759"/>
            <a:ext cx="5973110" cy="830997"/>
          </a:xfrm>
          <a:prstGeom prst="rect">
            <a:avLst/>
          </a:prstGeom>
          <a:noFill/>
        </p:spPr>
        <p:txBody>
          <a:bodyPr wrap="none" rtlCol="0">
            <a:spAutoFit/>
          </a:bodyPr>
          <a:lstStyle/>
          <a:p>
            <a:pPr algn="ctr"/>
            <a:r>
              <a:rPr lang="id-ID" sz="4800" dirty="0" smtClean="0">
                <a:solidFill>
                  <a:schemeClr val="bg1"/>
                </a:solidFill>
                <a:latin typeface="+mj-lt"/>
              </a:rPr>
              <a:t>Block Process Smartart</a:t>
            </a:r>
            <a:endParaRPr lang="en-US" sz="4800" dirty="0">
              <a:solidFill>
                <a:schemeClr val="bg1"/>
              </a:solidFill>
              <a:latin typeface="+mj-lt"/>
            </a:endParaRPr>
          </a:p>
        </p:txBody>
      </p:sp>
      <p:sp>
        <p:nvSpPr>
          <p:cNvPr id="7" name="TextBox 34"/>
          <p:cNvSpPr txBox="1"/>
          <p:nvPr/>
        </p:nvSpPr>
        <p:spPr>
          <a:xfrm>
            <a:off x="1016971" y="53053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8" name="Diagram 7"/>
          <p:cNvGraphicFramePr/>
          <p:nvPr>
            <p:extLst>
              <p:ext uri="{D42A27DB-BD31-4B8C-83A1-F6EECF244321}">
                <p14:modId xmlns:p14="http://schemas.microsoft.com/office/powerpoint/2010/main" val="2362875138"/>
              </p:ext>
            </p:extLst>
          </p:nvPr>
        </p:nvGraphicFramePr>
        <p:xfrm>
          <a:off x="2470076" y="2231157"/>
          <a:ext cx="7416824" cy="28330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Freeform 5"/>
          <p:cNvSpPr>
            <a:spLocks/>
          </p:cNvSpPr>
          <p:nvPr/>
        </p:nvSpPr>
        <p:spPr bwMode="auto">
          <a:xfrm>
            <a:off x="3078164" y="3266449"/>
            <a:ext cx="417512" cy="417512"/>
          </a:xfrm>
          <a:custGeom>
            <a:avLst/>
            <a:gdLst>
              <a:gd name="T0" fmla="*/ 461 w 461"/>
              <a:gd name="T1" fmla="*/ 230 h 461"/>
              <a:gd name="T2" fmla="*/ 346 w 461"/>
              <a:gd name="T3" fmla="*/ 144 h 461"/>
              <a:gd name="T4" fmla="*/ 346 w 461"/>
              <a:gd name="T5" fmla="*/ 202 h 461"/>
              <a:gd name="T6" fmla="*/ 259 w 461"/>
              <a:gd name="T7" fmla="*/ 202 h 461"/>
              <a:gd name="T8" fmla="*/ 259 w 461"/>
              <a:gd name="T9" fmla="*/ 115 h 461"/>
              <a:gd name="T10" fmla="*/ 317 w 461"/>
              <a:gd name="T11" fmla="*/ 115 h 461"/>
              <a:gd name="T12" fmla="*/ 231 w 461"/>
              <a:gd name="T13" fmla="*/ 0 h 461"/>
              <a:gd name="T14" fmla="*/ 144 w 461"/>
              <a:gd name="T15" fmla="*/ 115 h 461"/>
              <a:gd name="T16" fmla="*/ 202 w 461"/>
              <a:gd name="T17" fmla="*/ 115 h 461"/>
              <a:gd name="T18" fmla="*/ 202 w 461"/>
              <a:gd name="T19" fmla="*/ 202 h 461"/>
              <a:gd name="T20" fmla="*/ 115 w 461"/>
              <a:gd name="T21" fmla="*/ 202 h 461"/>
              <a:gd name="T22" fmla="*/ 115 w 461"/>
              <a:gd name="T23" fmla="*/ 144 h 461"/>
              <a:gd name="T24" fmla="*/ 0 w 461"/>
              <a:gd name="T25" fmla="*/ 230 h 461"/>
              <a:gd name="T26" fmla="*/ 115 w 461"/>
              <a:gd name="T27" fmla="*/ 317 h 461"/>
              <a:gd name="T28" fmla="*/ 115 w 461"/>
              <a:gd name="T29" fmla="*/ 259 h 461"/>
              <a:gd name="T30" fmla="*/ 202 w 461"/>
              <a:gd name="T31" fmla="*/ 259 h 461"/>
              <a:gd name="T32" fmla="*/ 202 w 461"/>
              <a:gd name="T33" fmla="*/ 346 h 461"/>
              <a:gd name="T34" fmla="*/ 144 w 461"/>
              <a:gd name="T35" fmla="*/ 346 h 461"/>
              <a:gd name="T36" fmla="*/ 231 w 461"/>
              <a:gd name="T37" fmla="*/ 461 h 461"/>
              <a:gd name="T38" fmla="*/ 317 w 461"/>
              <a:gd name="T39" fmla="*/ 346 h 461"/>
              <a:gd name="T40" fmla="*/ 259 w 461"/>
              <a:gd name="T41" fmla="*/ 346 h 461"/>
              <a:gd name="T42" fmla="*/ 259 w 461"/>
              <a:gd name="T43" fmla="*/ 259 h 461"/>
              <a:gd name="T44" fmla="*/ 346 w 461"/>
              <a:gd name="T45" fmla="*/ 259 h 461"/>
              <a:gd name="T46" fmla="*/ 346 w 461"/>
              <a:gd name="T47" fmla="*/ 317 h 461"/>
              <a:gd name="T48" fmla="*/ 461 w 461"/>
              <a:gd name="T49" fmla="*/ 23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1" h="461">
                <a:moveTo>
                  <a:pt x="461" y="230"/>
                </a:moveTo>
                <a:lnTo>
                  <a:pt x="346" y="144"/>
                </a:lnTo>
                <a:lnTo>
                  <a:pt x="346" y="202"/>
                </a:lnTo>
                <a:lnTo>
                  <a:pt x="259" y="202"/>
                </a:lnTo>
                <a:lnTo>
                  <a:pt x="259" y="115"/>
                </a:lnTo>
                <a:lnTo>
                  <a:pt x="317" y="115"/>
                </a:lnTo>
                <a:lnTo>
                  <a:pt x="231" y="0"/>
                </a:lnTo>
                <a:lnTo>
                  <a:pt x="144" y="115"/>
                </a:lnTo>
                <a:lnTo>
                  <a:pt x="202" y="115"/>
                </a:lnTo>
                <a:lnTo>
                  <a:pt x="202" y="202"/>
                </a:lnTo>
                <a:lnTo>
                  <a:pt x="115" y="202"/>
                </a:lnTo>
                <a:lnTo>
                  <a:pt x="115" y="144"/>
                </a:lnTo>
                <a:lnTo>
                  <a:pt x="0" y="230"/>
                </a:lnTo>
                <a:lnTo>
                  <a:pt x="115" y="317"/>
                </a:lnTo>
                <a:lnTo>
                  <a:pt x="115" y="259"/>
                </a:lnTo>
                <a:lnTo>
                  <a:pt x="202" y="259"/>
                </a:lnTo>
                <a:lnTo>
                  <a:pt x="202" y="346"/>
                </a:lnTo>
                <a:lnTo>
                  <a:pt x="144" y="346"/>
                </a:lnTo>
                <a:lnTo>
                  <a:pt x="231" y="461"/>
                </a:lnTo>
                <a:lnTo>
                  <a:pt x="317" y="346"/>
                </a:lnTo>
                <a:lnTo>
                  <a:pt x="259" y="346"/>
                </a:lnTo>
                <a:lnTo>
                  <a:pt x="259" y="259"/>
                </a:lnTo>
                <a:lnTo>
                  <a:pt x="346" y="259"/>
                </a:lnTo>
                <a:lnTo>
                  <a:pt x="346" y="317"/>
                </a:lnTo>
                <a:lnTo>
                  <a:pt x="461" y="23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9"/>
          <p:cNvSpPr>
            <a:spLocks noEditPoints="1"/>
          </p:cNvSpPr>
          <p:nvPr/>
        </p:nvSpPr>
        <p:spPr bwMode="auto">
          <a:xfrm>
            <a:off x="4965098" y="3266991"/>
            <a:ext cx="416527" cy="416970"/>
          </a:xfrm>
          <a:custGeom>
            <a:avLst/>
            <a:gdLst>
              <a:gd name="T0" fmla="*/ 374 w 396"/>
              <a:gd name="T1" fmla="*/ 160 h 396"/>
              <a:gd name="T2" fmla="*/ 319 w 396"/>
              <a:gd name="T3" fmla="*/ 160 h 396"/>
              <a:gd name="T4" fmla="*/ 305 w 396"/>
              <a:gd name="T5" fmla="*/ 130 h 396"/>
              <a:gd name="T6" fmla="*/ 342 w 396"/>
              <a:gd name="T7" fmla="*/ 93 h 396"/>
              <a:gd name="T8" fmla="*/ 342 w 396"/>
              <a:gd name="T9" fmla="*/ 62 h 396"/>
              <a:gd name="T10" fmla="*/ 326 w 396"/>
              <a:gd name="T11" fmla="*/ 46 h 396"/>
              <a:gd name="T12" fmla="*/ 295 w 396"/>
              <a:gd name="T13" fmla="*/ 46 h 396"/>
              <a:gd name="T14" fmla="*/ 258 w 396"/>
              <a:gd name="T15" fmla="*/ 84 h 396"/>
              <a:gd name="T16" fmla="*/ 225 w 396"/>
              <a:gd name="T17" fmla="*/ 70 h 396"/>
              <a:gd name="T18" fmla="*/ 225 w 396"/>
              <a:gd name="T19" fmla="*/ 22 h 396"/>
              <a:gd name="T20" fmla="*/ 203 w 396"/>
              <a:gd name="T21" fmla="*/ 0 h 396"/>
              <a:gd name="T22" fmla="*/ 181 w 396"/>
              <a:gd name="T23" fmla="*/ 0 h 396"/>
              <a:gd name="T24" fmla="*/ 159 w 396"/>
              <a:gd name="T25" fmla="*/ 22 h 396"/>
              <a:gd name="T26" fmla="*/ 159 w 396"/>
              <a:gd name="T27" fmla="*/ 70 h 396"/>
              <a:gd name="T28" fmla="*/ 124 w 396"/>
              <a:gd name="T29" fmla="*/ 85 h 396"/>
              <a:gd name="T30" fmla="*/ 93 w 396"/>
              <a:gd name="T31" fmla="*/ 54 h 396"/>
              <a:gd name="T32" fmla="*/ 62 w 396"/>
              <a:gd name="T33" fmla="*/ 54 h 396"/>
              <a:gd name="T34" fmla="*/ 46 w 396"/>
              <a:gd name="T35" fmla="*/ 70 h 396"/>
              <a:gd name="T36" fmla="*/ 46 w 396"/>
              <a:gd name="T37" fmla="*/ 101 h 396"/>
              <a:gd name="T38" fmla="*/ 78 w 396"/>
              <a:gd name="T39" fmla="*/ 133 h 396"/>
              <a:gd name="T40" fmla="*/ 63 w 396"/>
              <a:gd name="T41" fmla="*/ 171 h 396"/>
              <a:gd name="T42" fmla="*/ 22 w 396"/>
              <a:gd name="T43" fmla="*/ 171 h 396"/>
              <a:gd name="T44" fmla="*/ 0 w 396"/>
              <a:gd name="T45" fmla="*/ 193 h 396"/>
              <a:gd name="T46" fmla="*/ 0 w 396"/>
              <a:gd name="T47" fmla="*/ 215 h 396"/>
              <a:gd name="T48" fmla="*/ 22 w 396"/>
              <a:gd name="T49" fmla="*/ 236 h 396"/>
              <a:gd name="T50" fmla="*/ 66 w 396"/>
              <a:gd name="T51" fmla="*/ 236 h 396"/>
              <a:gd name="T52" fmla="*/ 84 w 396"/>
              <a:gd name="T53" fmla="*/ 273 h 396"/>
              <a:gd name="T54" fmla="*/ 54 w 396"/>
              <a:gd name="T55" fmla="*/ 303 h 396"/>
              <a:gd name="T56" fmla="*/ 54 w 396"/>
              <a:gd name="T57" fmla="*/ 334 h 396"/>
              <a:gd name="T58" fmla="*/ 70 w 396"/>
              <a:gd name="T59" fmla="*/ 350 h 396"/>
              <a:gd name="T60" fmla="*/ 101 w 396"/>
              <a:gd name="T61" fmla="*/ 350 h 396"/>
              <a:gd name="T62" fmla="*/ 134 w 396"/>
              <a:gd name="T63" fmla="*/ 316 h 396"/>
              <a:gd name="T64" fmla="*/ 171 w 396"/>
              <a:gd name="T65" fmla="*/ 328 h 396"/>
              <a:gd name="T66" fmla="*/ 171 w 396"/>
              <a:gd name="T67" fmla="*/ 374 h 396"/>
              <a:gd name="T68" fmla="*/ 192 w 396"/>
              <a:gd name="T69" fmla="*/ 396 h 396"/>
              <a:gd name="T70" fmla="*/ 214 w 396"/>
              <a:gd name="T71" fmla="*/ 396 h 396"/>
              <a:gd name="T72" fmla="*/ 236 w 396"/>
              <a:gd name="T73" fmla="*/ 374 h 396"/>
              <a:gd name="T74" fmla="*/ 236 w 396"/>
              <a:gd name="T75" fmla="*/ 322 h 396"/>
              <a:gd name="T76" fmla="*/ 268 w 396"/>
              <a:gd name="T77" fmla="*/ 306 h 396"/>
              <a:gd name="T78" fmla="*/ 303 w 396"/>
              <a:gd name="T79" fmla="*/ 342 h 396"/>
              <a:gd name="T80" fmla="*/ 334 w 396"/>
              <a:gd name="T81" fmla="*/ 342 h 396"/>
              <a:gd name="T82" fmla="*/ 350 w 396"/>
              <a:gd name="T83" fmla="*/ 326 h 396"/>
              <a:gd name="T84" fmla="*/ 350 w 396"/>
              <a:gd name="T85" fmla="*/ 295 h 396"/>
              <a:gd name="T86" fmla="*/ 311 w 396"/>
              <a:gd name="T87" fmla="*/ 256 h 396"/>
              <a:gd name="T88" fmla="*/ 322 w 396"/>
              <a:gd name="T89" fmla="*/ 225 h 396"/>
              <a:gd name="T90" fmla="*/ 374 w 396"/>
              <a:gd name="T91" fmla="*/ 225 h 396"/>
              <a:gd name="T92" fmla="*/ 396 w 396"/>
              <a:gd name="T93" fmla="*/ 203 h 396"/>
              <a:gd name="T94" fmla="*/ 396 w 396"/>
              <a:gd name="T95" fmla="*/ 182 h 396"/>
              <a:gd name="T96" fmla="*/ 374 w 396"/>
              <a:gd name="T97" fmla="*/ 160 h 396"/>
              <a:gd name="T98" fmla="*/ 193 w 396"/>
              <a:gd name="T99" fmla="*/ 253 h 396"/>
              <a:gd name="T100" fmla="*/ 138 w 396"/>
              <a:gd name="T101" fmla="*/ 198 h 396"/>
              <a:gd name="T102" fmla="*/ 193 w 396"/>
              <a:gd name="T103" fmla="*/ 143 h 396"/>
              <a:gd name="T104" fmla="*/ 248 w 396"/>
              <a:gd name="T105" fmla="*/ 198 h 396"/>
              <a:gd name="T106" fmla="*/ 193 w 396"/>
              <a:gd name="T107" fmla="*/ 253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96" h="396">
                <a:moveTo>
                  <a:pt x="374" y="160"/>
                </a:moveTo>
                <a:cubicBezTo>
                  <a:pt x="319" y="160"/>
                  <a:pt x="319" y="160"/>
                  <a:pt x="319" y="160"/>
                </a:cubicBezTo>
                <a:cubicBezTo>
                  <a:pt x="315" y="149"/>
                  <a:pt x="311" y="139"/>
                  <a:pt x="305" y="130"/>
                </a:cubicBezTo>
                <a:cubicBezTo>
                  <a:pt x="342" y="93"/>
                  <a:pt x="342" y="93"/>
                  <a:pt x="342" y="93"/>
                </a:cubicBezTo>
                <a:cubicBezTo>
                  <a:pt x="351" y="84"/>
                  <a:pt x="351" y="70"/>
                  <a:pt x="342" y="62"/>
                </a:cubicBezTo>
                <a:cubicBezTo>
                  <a:pt x="326" y="46"/>
                  <a:pt x="326" y="46"/>
                  <a:pt x="326" y="46"/>
                </a:cubicBezTo>
                <a:cubicBezTo>
                  <a:pt x="318" y="38"/>
                  <a:pt x="304" y="38"/>
                  <a:pt x="295" y="46"/>
                </a:cubicBezTo>
                <a:cubicBezTo>
                  <a:pt x="258" y="84"/>
                  <a:pt x="258" y="84"/>
                  <a:pt x="258" y="84"/>
                </a:cubicBezTo>
                <a:cubicBezTo>
                  <a:pt x="248" y="78"/>
                  <a:pt x="237" y="73"/>
                  <a:pt x="225" y="70"/>
                </a:cubicBezTo>
                <a:cubicBezTo>
                  <a:pt x="225" y="22"/>
                  <a:pt x="225" y="22"/>
                  <a:pt x="225" y="22"/>
                </a:cubicBezTo>
                <a:cubicBezTo>
                  <a:pt x="225" y="10"/>
                  <a:pt x="216" y="0"/>
                  <a:pt x="203" y="0"/>
                </a:cubicBezTo>
                <a:cubicBezTo>
                  <a:pt x="181" y="0"/>
                  <a:pt x="181" y="0"/>
                  <a:pt x="181" y="0"/>
                </a:cubicBezTo>
                <a:cubicBezTo>
                  <a:pt x="169" y="0"/>
                  <a:pt x="159" y="10"/>
                  <a:pt x="159" y="22"/>
                </a:cubicBezTo>
                <a:cubicBezTo>
                  <a:pt x="159" y="70"/>
                  <a:pt x="159" y="70"/>
                  <a:pt x="159" y="70"/>
                </a:cubicBezTo>
                <a:cubicBezTo>
                  <a:pt x="147" y="74"/>
                  <a:pt x="135" y="79"/>
                  <a:pt x="124" y="85"/>
                </a:cubicBezTo>
                <a:cubicBezTo>
                  <a:pt x="93" y="54"/>
                  <a:pt x="93" y="54"/>
                  <a:pt x="93" y="54"/>
                </a:cubicBezTo>
                <a:cubicBezTo>
                  <a:pt x="84" y="46"/>
                  <a:pt x="70" y="46"/>
                  <a:pt x="62" y="54"/>
                </a:cubicBezTo>
                <a:cubicBezTo>
                  <a:pt x="46" y="70"/>
                  <a:pt x="46" y="70"/>
                  <a:pt x="46" y="70"/>
                </a:cubicBezTo>
                <a:cubicBezTo>
                  <a:pt x="38" y="78"/>
                  <a:pt x="38" y="92"/>
                  <a:pt x="46" y="101"/>
                </a:cubicBezTo>
                <a:cubicBezTo>
                  <a:pt x="78" y="133"/>
                  <a:pt x="78" y="133"/>
                  <a:pt x="78" y="133"/>
                </a:cubicBezTo>
                <a:cubicBezTo>
                  <a:pt x="71" y="144"/>
                  <a:pt x="66" y="157"/>
                  <a:pt x="63" y="171"/>
                </a:cubicBezTo>
                <a:cubicBezTo>
                  <a:pt x="22" y="171"/>
                  <a:pt x="22" y="171"/>
                  <a:pt x="22" y="171"/>
                </a:cubicBezTo>
                <a:cubicBezTo>
                  <a:pt x="10" y="171"/>
                  <a:pt x="0" y="180"/>
                  <a:pt x="0" y="193"/>
                </a:cubicBezTo>
                <a:cubicBezTo>
                  <a:pt x="0" y="215"/>
                  <a:pt x="0" y="215"/>
                  <a:pt x="0" y="215"/>
                </a:cubicBezTo>
                <a:cubicBezTo>
                  <a:pt x="0" y="227"/>
                  <a:pt x="10" y="236"/>
                  <a:pt x="22" y="236"/>
                </a:cubicBezTo>
                <a:cubicBezTo>
                  <a:pt x="66" y="236"/>
                  <a:pt x="66" y="236"/>
                  <a:pt x="66" y="236"/>
                </a:cubicBezTo>
                <a:cubicBezTo>
                  <a:pt x="70" y="250"/>
                  <a:pt x="76" y="262"/>
                  <a:pt x="84" y="273"/>
                </a:cubicBezTo>
                <a:cubicBezTo>
                  <a:pt x="54" y="303"/>
                  <a:pt x="54" y="303"/>
                  <a:pt x="54" y="303"/>
                </a:cubicBezTo>
                <a:cubicBezTo>
                  <a:pt x="45" y="312"/>
                  <a:pt x="45" y="326"/>
                  <a:pt x="54" y="334"/>
                </a:cubicBezTo>
                <a:cubicBezTo>
                  <a:pt x="70" y="350"/>
                  <a:pt x="70" y="350"/>
                  <a:pt x="70" y="350"/>
                </a:cubicBezTo>
                <a:cubicBezTo>
                  <a:pt x="78" y="358"/>
                  <a:pt x="92" y="358"/>
                  <a:pt x="101" y="350"/>
                </a:cubicBezTo>
                <a:cubicBezTo>
                  <a:pt x="134" y="316"/>
                  <a:pt x="134" y="316"/>
                  <a:pt x="134" y="316"/>
                </a:cubicBezTo>
                <a:cubicBezTo>
                  <a:pt x="145" y="322"/>
                  <a:pt x="158" y="326"/>
                  <a:pt x="171" y="328"/>
                </a:cubicBezTo>
                <a:cubicBezTo>
                  <a:pt x="171" y="374"/>
                  <a:pt x="171" y="374"/>
                  <a:pt x="171" y="374"/>
                </a:cubicBezTo>
                <a:cubicBezTo>
                  <a:pt x="171" y="386"/>
                  <a:pt x="180" y="396"/>
                  <a:pt x="192" y="396"/>
                </a:cubicBezTo>
                <a:cubicBezTo>
                  <a:pt x="214" y="396"/>
                  <a:pt x="214" y="396"/>
                  <a:pt x="214" y="396"/>
                </a:cubicBezTo>
                <a:cubicBezTo>
                  <a:pt x="227" y="396"/>
                  <a:pt x="236" y="386"/>
                  <a:pt x="236" y="374"/>
                </a:cubicBezTo>
                <a:cubicBezTo>
                  <a:pt x="236" y="322"/>
                  <a:pt x="236" y="322"/>
                  <a:pt x="236" y="322"/>
                </a:cubicBezTo>
                <a:cubicBezTo>
                  <a:pt x="248" y="318"/>
                  <a:pt x="258" y="313"/>
                  <a:pt x="268" y="306"/>
                </a:cubicBezTo>
                <a:cubicBezTo>
                  <a:pt x="303" y="342"/>
                  <a:pt x="303" y="342"/>
                  <a:pt x="303" y="342"/>
                </a:cubicBezTo>
                <a:cubicBezTo>
                  <a:pt x="312" y="351"/>
                  <a:pt x="325" y="351"/>
                  <a:pt x="334" y="342"/>
                </a:cubicBezTo>
                <a:cubicBezTo>
                  <a:pt x="350" y="326"/>
                  <a:pt x="350" y="326"/>
                  <a:pt x="350" y="326"/>
                </a:cubicBezTo>
                <a:cubicBezTo>
                  <a:pt x="358" y="318"/>
                  <a:pt x="358" y="304"/>
                  <a:pt x="350" y="295"/>
                </a:cubicBezTo>
                <a:cubicBezTo>
                  <a:pt x="311" y="256"/>
                  <a:pt x="311" y="256"/>
                  <a:pt x="311" y="256"/>
                </a:cubicBezTo>
                <a:cubicBezTo>
                  <a:pt x="316" y="247"/>
                  <a:pt x="319" y="236"/>
                  <a:pt x="322" y="225"/>
                </a:cubicBezTo>
                <a:cubicBezTo>
                  <a:pt x="374" y="225"/>
                  <a:pt x="374" y="225"/>
                  <a:pt x="374" y="225"/>
                </a:cubicBezTo>
                <a:cubicBezTo>
                  <a:pt x="386" y="225"/>
                  <a:pt x="396" y="216"/>
                  <a:pt x="396" y="203"/>
                </a:cubicBezTo>
                <a:cubicBezTo>
                  <a:pt x="396" y="182"/>
                  <a:pt x="396" y="182"/>
                  <a:pt x="396" y="182"/>
                </a:cubicBezTo>
                <a:cubicBezTo>
                  <a:pt x="396" y="169"/>
                  <a:pt x="386" y="160"/>
                  <a:pt x="374" y="160"/>
                </a:cubicBezTo>
                <a:close/>
                <a:moveTo>
                  <a:pt x="193" y="253"/>
                </a:moveTo>
                <a:cubicBezTo>
                  <a:pt x="162" y="253"/>
                  <a:pt x="138" y="228"/>
                  <a:pt x="138" y="198"/>
                </a:cubicBezTo>
                <a:cubicBezTo>
                  <a:pt x="138" y="168"/>
                  <a:pt x="162" y="143"/>
                  <a:pt x="193" y="143"/>
                </a:cubicBezTo>
                <a:cubicBezTo>
                  <a:pt x="223" y="143"/>
                  <a:pt x="248" y="168"/>
                  <a:pt x="248" y="198"/>
                </a:cubicBezTo>
                <a:cubicBezTo>
                  <a:pt x="248" y="228"/>
                  <a:pt x="223" y="253"/>
                  <a:pt x="193" y="25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4" name="Group 23"/>
          <p:cNvGrpSpPr/>
          <p:nvPr/>
        </p:nvGrpSpPr>
        <p:grpSpPr>
          <a:xfrm>
            <a:off x="6978939" y="3295098"/>
            <a:ext cx="338148" cy="360213"/>
            <a:chOff x="0" y="1588"/>
            <a:chExt cx="1946275" cy="2073276"/>
          </a:xfrm>
          <a:solidFill>
            <a:schemeClr val="bg1"/>
          </a:solidFill>
        </p:grpSpPr>
        <p:sp>
          <p:nvSpPr>
            <p:cNvPr id="19" name="Freeform 14"/>
            <p:cNvSpPr>
              <a:spLocks noEditPoints="1"/>
            </p:cNvSpPr>
            <p:nvPr/>
          </p:nvSpPr>
          <p:spPr bwMode="auto">
            <a:xfrm>
              <a:off x="1168400" y="777876"/>
              <a:ext cx="777875" cy="1296988"/>
            </a:xfrm>
            <a:custGeom>
              <a:avLst/>
              <a:gdLst>
                <a:gd name="T0" fmla="*/ 103 w 206"/>
                <a:gd name="T1" fmla="*/ 0 h 344"/>
                <a:gd name="T2" fmla="*/ 0 w 206"/>
                <a:gd name="T3" fmla="*/ 104 h 344"/>
                <a:gd name="T4" fmla="*/ 34 w 206"/>
                <a:gd name="T5" fmla="*/ 180 h 344"/>
                <a:gd name="T6" fmla="*/ 34 w 206"/>
                <a:gd name="T7" fmla="*/ 344 h 344"/>
                <a:gd name="T8" fmla="*/ 103 w 206"/>
                <a:gd name="T9" fmla="*/ 276 h 344"/>
                <a:gd name="T10" fmla="*/ 172 w 206"/>
                <a:gd name="T11" fmla="*/ 344 h 344"/>
                <a:gd name="T12" fmla="*/ 172 w 206"/>
                <a:gd name="T13" fmla="*/ 180 h 344"/>
                <a:gd name="T14" fmla="*/ 206 w 206"/>
                <a:gd name="T15" fmla="*/ 104 h 344"/>
                <a:gd name="T16" fmla="*/ 103 w 206"/>
                <a:gd name="T17" fmla="*/ 0 h 344"/>
                <a:gd name="T18" fmla="*/ 103 w 206"/>
                <a:gd name="T19" fmla="*/ 172 h 344"/>
                <a:gd name="T20" fmla="*/ 34 w 206"/>
                <a:gd name="T21" fmla="*/ 104 h 344"/>
                <a:gd name="T22" fmla="*/ 103 w 206"/>
                <a:gd name="T23" fmla="*/ 35 h 344"/>
                <a:gd name="T24" fmla="*/ 172 w 206"/>
                <a:gd name="T25" fmla="*/ 104 h 344"/>
                <a:gd name="T26" fmla="*/ 103 w 206"/>
                <a:gd name="T27" fmla="*/ 172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6" h="344">
                  <a:moveTo>
                    <a:pt x="103" y="0"/>
                  </a:moveTo>
                  <a:cubicBezTo>
                    <a:pt x="46" y="0"/>
                    <a:pt x="0" y="47"/>
                    <a:pt x="0" y="104"/>
                  </a:cubicBezTo>
                  <a:cubicBezTo>
                    <a:pt x="0" y="134"/>
                    <a:pt x="13" y="161"/>
                    <a:pt x="34" y="180"/>
                  </a:cubicBezTo>
                  <a:cubicBezTo>
                    <a:pt x="34" y="344"/>
                    <a:pt x="34" y="344"/>
                    <a:pt x="34" y="344"/>
                  </a:cubicBezTo>
                  <a:cubicBezTo>
                    <a:pt x="103" y="276"/>
                    <a:pt x="103" y="276"/>
                    <a:pt x="103" y="276"/>
                  </a:cubicBezTo>
                  <a:cubicBezTo>
                    <a:pt x="172" y="344"/>
                    <a:pt x="172" y="344"/>
                    <a:pt x="172" y="344"/>
                  </a:cubicBezTo>
                  <a:cubicBezTo>
                    <a:pt x="172" y="180"/>
                    <a:pt x="172" y="180"/>
                    <a:pt x="172" y="180"/>
                  </a:cubicBezTo>
                  <a:cubicBezTo>
                    <a:pt x="193" y="161"/>
                    <a:pt x="206" y="134"/>
                    <a:pt x="206" y="104"/>
                  </a:cubicBezTo>
                  <a:cubicBezTo>
                    <a:pt x="206" y="47"/>
                    <a:pt x="160" y="0"/>
                    <a:pt x="103" y="0"/>
                  </a:cubicBezTo>
                  <a:close/>
                  <a:moveTo>
                    <a:pt x="103" y="172"/>
                  </a:moveTo>
                  <a:cubicBezTo>
                    <a:pt x="65" y="172"/>
                    <a:pt x="34" y="142"/>
                    <a:pt x="34" y="104"/>
                  </a:cubicBezTo>
                  <a:cubicBezTo>
                    <a:pt x="34" y="66"/>
                    <a:pt x="65" y="35"/>
                    <a:pt x="103" y="35"/>
                  </a:cubicBezTo>
                  <a:cubicBezTo>
                    <a:pt x="141" y="35"/>
                    <a:pt x="172" y="66"/>
                    <a:pt x="172" y="104"/>
                  </a:cubicBezTo>
                  <a:cubicBezTo>
                    <a:pt x="172" y="142"/>
                    <a:pt x="141" y="172"/>
                    <a:pt x="103" y="1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5"/>
            <p:cNvSpPr>
              <a:spLocks/>
            </p:cNvSpPr>
            <p:nvPr/>
          </p:nvSpPr>
          <p:spPr bwMode="auto">
            <a:xfrm>
              <a:off x="0" y="1588"/>
              <a:ext cx="1685925" cy="2073275"/>
            </a:xfrm>
            <a:custGeom>
              <a:avLst/>
              <a:gdLst>
                <a:gd name="T0" fmla="*/ 546 w 1062"/>
                <a:gd name="T1" fmla="*/ 1145 h 1306"/>
                <a:gd name="T2" fmla="*/ 163 w 1062"/>
                <a:gd name="T3" fmla="*/ 1145 h 1306"/>
                <a:gd name="T4" fmla="*/ 163 w 1062"/>
                <a:gd name="T5" fmla="*/ 164 h 1306"/>
                <a:gd name="T6" fmla="*/ 620 w 1062"/>
                <a:gd name="T7" fmla="*/ 164 h 1306"/>
                <a:gd name="T8" fmla="*/ 864 w 1062"/>
                <a:gd name="T9" fmla="*/ 409 h 1306"/>
                <a:gd name="T10" fmla="*/ 1062 w 1062"/>
                <a:gd name="T11" fmla="*/ 409 h 1306"/>
                <a:gd name="T12" fmla="*/ 1062 w 1062"/>
                <a:gd name="T13" fmla="*/ 375 h 1306"/>
                <a:gd name="T14" fmla="*/ 686 w 1062"/>
                <a:gd name="T15" fmla="*/ 0 h 1306"/>
                <a:gd name="T16" fmla="*/ 0 w 1062"/>
                <a:gd name="T17" fmla="*/ 0 h 1306"/>
                <a:gd name="T18" fmla="*/ 0 w 1062"/>
                <a:gd name="T19" fmla="*/ 1306 h 1306"/>
                <a:gd name="T20" fmla="*/ 703 w 1062"/>
                <a:gd name="T21" fmla="*/ 1306 h 1306"/>
                <a:gd name="T22" fmla="*/ 548 w 1062"/>
                <a:gd name="T23" fmla="*/ 1147 h 1306"/>
                <a:gd name="T24" fmla="*/ 546 w 1062"/>
                <a:gd name="T25" fmla="*/ 1145 h 1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62" h="1306">
                  <a:moveTo>
                    <a:pt x="546" y="1145"/>
                  </a:moveTo>
                  <a:lnTo>
                    <a:pt x="163" y="1145"/>
                  </a:lnTo>
                  <a:lnTo>
                    <a:pt x="163" y="164"/>
                  </a:lnTo>
                  <a:lnTo>
                    <a:pt x="620" y="164"/>
                  </a:lnTo>
                  <a:lnTo>
                    <a:pt x="864" y="409"/>
                  </a:lnTo>
                  <a:lnTo>
                    <a:pt x="1062" y="409"/>
                  </a:lnTo>
                  <a:lnTo>
                    <a:pt x="1062" y="375"/>
                  </a:lnTo>
                  <a:lnTo>
                    <a:pt x="686" y="0"/>
                  </a:lnTo>
                  <a:lnTo>
                    <a:pt x="0" y="0"/>
                  </a:lnTo>
                  <a:lnTo>
                    <a:pt x="0" y="1306"/>
                  </a:lnTo>
                  <a:lnTo>
                    <a:pt x="703" y="1306"/>
                  </a:lnTo>
                  <a:lnTo>
                    <a:pt x="548" y="1147"/>
                  </a:lnTo>
                  <a:lnTo>
                    <a:pt x="546" y="11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Rectangle 16"/>
            <p:cNvSpPr>
              <a:spLocks noChangeArrowheads="1"/>
            </p:cNvSpPr>
            <p:nvPr/>
          </p:nvSpPr>
          <p:spPr bwMode="auto">
            <a:xfrm>
              <a:off x="387350" y="650876"/>
              <a:ext cx="649288" cy="1270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Rectangle 17"/>
            <p:cNvSpPr>
              <a:spLocks noChangeArrowheads="1"/>
            </p:cNvSpPr>
            <p:nvPr/>
          </p:nvSpPr>
          <p:spPr bwMode="auto">
            <a:xfrm>
              <a:off x="387350" y="909638"/>
              <a:ext cx="649288" cy="1285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Rectangle 18"/>
            <p:cNvSpPr>
              <a:spLocks noChangeArrowheads="1"/>
            </p:cNvSpPr>
            <p:nvPr/>
          </p:nvSpPr>
          <p:spPr bwMode="auto">
            <a:xfrm>
              <a:off x="387350" y="1169988"/>
              <a:ext cx="649288" cy="1285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1" name="Group 30"/>
          <p:cNvGrpSpPr/>
          <p:nvPr/>
        </p:nvGrpSpPr>
        <p:grpSpPr>
          <a:xfrm>
            <a:off x="8934985" y="3329425"/>
            <a:ext cx="295275" cy="337344"/>
            <a:chOff x="0" y="-1587"/>
            <a:chExt cx="1181100" cy="1349376"/>
          </a:xfrm>
          <a:solidFill>
            <a:schemeClr val="bg1"/>
          </a:solidFill>
        </p:grpSpPr>
        <p:sp>
          <p:nvSpPr>
            <p:cNvPr id="29" name="Freeform 22"/>
            <p:cNvSpPr>
              <a:spLocks noEditPoints="1"/>
            </p:cNvSpPr>
            <p:nvPr/>
          </p:nvSpPr>
          <p:spPr bwMode="auto">
            <a:xfrm>
              <a:off x="252413" y="-1587"/>
              <a:ext cx="674688" cy="336550"/>
            </a:xfrm>
            <a:custGeom>
              <a:avLst/>
              <a:gdLst>
                <a:gd name="T0" fmla="*/ 178 w 178"/>
                <a:gd name="T1" fmla="*/ 45 h 89"/>
                <a:gd name="T2" fmla="*/ 134 w 178"/>
                <a:gd name="T3" fmla="*/ 45 h 89"/>
                <a:gd name="T4" fmla="*/ 89 w 178"/>
                <a:gd name="T5" fmla="*/ 0 h 89"/>
                <a:gd name="T6" fmla="*/ 44 w 178"/>
                <a:gd name="T7" fmla="*/ 45 h 89"/>
                <a:gd name="T8" fmla="*/ 0 w 178"/>
                <a:gd name="T9" fmla="*/ 45 h 89"/>
                <a:gd name="T10" fmla="*/ 0 w 178"/>
                <a:gd name="T11" fmla="*/ 89 h 89"/>
                <a:gd name="T12" fmla="*/ 178 w 178"/>
                <a:gd name="T13" fmla="*/ 89 h 89"/>
                <a:gd name="T14" fmla="*/ 178 w 178"/>
                <a:gd name="T15" fmla="*/ 45 h 89"/>
                <a:gd name="T16" fmla="*/ 89 w 178"/>
                <a:gd name="T17" fmla="*/ 67 h 89"/>
                <a:gd name="T18" fmla="*/ 67 w 178"/>
                <a:gd name="T19" fmla="*/ 45 h 89"/>
                <a:gd name="T20" fmla="*/ 89 w 178"/>
                <a:gd name="T21" fmla="*/ 22 h 89"/>
                <a:gd name="T22" fmla="*/ 111 w 178"/>
                <a:gd name="T23" fmla="*/ 45 h 89"/>
                <a:gd name="T24" fmla="*/ 89 w 178"/>
                <a:gd name="T25" fmla="*/ 67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8" h="89">
                  <a:moveTo>
                    <a:pt x="178" y="45"/>
                  </a:moveTo>
                  <a:cubicBezTo>
                    <a:pt x="134" y="45"/>
                    <a:pt x="134" y="45"/>
                    <a:pt x="134" y="45"/>
                  </a:cubicBezTo>
                  <a:cubicBezTo>
                    <a:pt x="134" y="20"/>
                    <a:pt x="114" y="0"/>
                    <a:pt x="89" y="0"/>
                  </a:cubicBezTo>
                  <a:cubicBezTo>
                    <a:pt x="64" y="0"/>
                    <a:pt x="44" y="20"/>
                    <a:pt x="44" y="45"/>
                  </a:cubicBezTo>
                  <a:cubicBezTo>
                    <a:pt x="0" y="45"/>
                    <a:pt x="0" y="45"/>
                    <a:pt x="0" y="45"/>
                  </a:cubicBezTo>
                  <a:cubicBezTo>
                    <a:pt x="0" y="89"/>
                    <a:pt x="0" y="89"/>
                    <a:pt x="0" y="89"/>
                  </a:cubicBezTo>
                  <a:cubicBezTo>
                    <a:pt x="178" y="89"/>
                    <a:pt x="178" y="89"/>
                    <a:pt x="178" y="89"/>
                  </a:cubicBezTo>
                  <a:lnTo>
                    <a:pt x="178" y="45"/>
                  </a:lnTo>
                  <a:close/>
                  <a:moveTo>
                    <a:pt x="89" y="67"/>
                  </a:moveTo>
                  <a:cubicBezTo>
                    <a:pt x="77" y="67"/>
                    <a:pt x="67" y="57"/>
                    <a:pt x="67" y="45"/>
                  </a:cubicBezTo>
                  <a:cubicBezTo>
                    <a:pt x="67" y="32"/>
                    <a:pt x="77" y="22"/>
                    <a:pt x="89" y="22"/>
                  </a:cubicBezTo>
                  <a:cubicBezTo>
                    <a:pt x="101" y="22"/>
                    <a:pt x="111" y="32"/>
                    <a:pt x="111" y="45"/>
                  </a:cubicBezTo>
                  <a:cubicBezTo>
                    <a:pt x="111" y="57"/>
                    <a:pt x="101" y="67"/>
                    <a:pt x="89"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23"/>
            <p:cNvSpPr>
              <a:spLocks noEditPoints="1"/>
            </p:cNvSpPr>
            <p:nvPr/>
          </p:nvSpPr>
          <p:spPr bwMode="auto">
            <a:xfrm>
              <a:off x="0" y="168276"/>
              <a:ext cx="1181100" cy="1179513"/>
            </a:xfrm>
            <a:custGeom>
              <a:avLst/>
              <a:gdLst>
                <a:gd name="T0" fmla="*/ 636 w 744"/>
                <a:gd name="T1" fmla="*/ 0 h 743"/>
                <a:gd name="T2" fmla="*/ 636 w 744"/>
                <a:gd name="T3" fmla="*/ 157 h 743"/>
                <a:gd name="T4" fmla="*/ 107 w 744"/>
                <a:gd name="T5" fmla="*/ 157 h 743"/>
                <a:gd name="T6" fmla="*/ 107 w 744"/>
                <a:gd name="T7" fmla="*/ 0 h 743"/>
                <a:gd name="T8" fmla="*/ 0 w 744"/>
                <a:gd name="T9" fmla="*/ 0 h 743"/>
                <a:gd name="T10" fmla="*/ 0 w 744"/>
                <a:gd name="T11" fmla="*/ 743 h 743"/>
                <a:gd name="T12" fmla="*/ 744 w 744"/>
                <a:gd name="T13" fmla="*/ 743 h 743"/>
                <a:gd name="T14" fmla="*/ 744 w 744"/>
                <a:gd name="T15" fmla="*/ 0 h 743"/>
                <a:gd name="T16" fmla="*/ 636 w 744"/>
                <a:gd name="T17" fmla="*/ 0 h 743"/>
                <a:gd name="T18" fmla="*/ 348 w 744"/>
                <a:gd name="T19" fmla="*/ 628 h 743"/>
                <a:gd name="T20" fmla="*/ 310 w 744"/>
                <a:gd name="T21" fmla="*/ 590 h 743"/>
                <a:gd name="T22" fmla="*/ 159 w 744"/>
                <a:gd name="T23" fmla="*/ 440 h 743"/>
                <a:gd name="T24" fmla="*/ 233 w 744"/>
                <a:gd name="T25" fmla="*/ 366 h 743"/>
                <a:gd name="T26" fmla="*/ 348 w 744"/>
                <a:gd name="T27" fmla="*/ 478 h 743"/>
                <a:gd name="T28" fmla="*/ 562 w 744"/>
                <a:gd name="T29" fmla="*/ 264 h 743"/>
                <a:gd name="T30" fmla="*/ 636 w 744"/>
                <a:gd name="T31" fmla="*/ 340 h 743"/>
                <a:gd name="T32" fmla="*/ 348 w 744"/>
                <a:gd name="T33" fmla="*/ 628 h 7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4" h="743">
                  <a:moveTo>
                    <a:pt x="636" y="0"/>
                  </a:moveTo>
                  <a:lnTo>
                    <a:pt x="636" y="157"/>
                  </a:lnTo>
                  <a:lnTo>
                    <a:pt x="107" y="157"/>
                  </a:lnTo>
                  <a:lnTo>
                    <a:pt x="107" y="0"/>
                  </a:lnTo>
                  <a:lnTo>
                    <a:pt x="0" y="0"/>
                  </a:lnTo>
                  <a:lnTo>
                    <a:pt x="0" y="743"/>
                  </a:lnTo>
                  <a:lnTo>
                    <a:pt x="744" y="743"/>
                  </a:lnTo>
                  <a:lnTo>
                    <a:pt x="744" y="0"/>
                  </a:lnTo>
                  <a:lnTo>
                    <a:pt x="636" y="0"/>
                  </a:lnTo>
                  <a:close/>
                  <a:moveTo>
                    <a:pt x="348" y="628"/>
                  </a:moveTo>
                  <a:lnTo>
                    <a:pt x="310" y="590"/>
                  </a:lnTo>
                  <a:lnTo>
                    <a:pt x="159" y="440"/>
                  </a:lnTo>
                  <a:lnTo>
                    <a:pt x="233" y="366"/>
                  </a:lnTo>
                  <a:lnTo>
                    <a:pt x="348" y="478"/>
                  </a:lnTo>
                  <a:lnTo>
                    <a:pt x="562" y="264"/>
                  </a:lnTo>
                  <a:lnTo>
                    <a:pt x="636" y="340"/>
                  </a:lnTo>
                  <a:lnTo>
                    <a:pt x="348" y="62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795399171"/>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8">
                                            <p:graphicEl>
                                              <a:dgm id="{1D48C5A7-11B1-4619-8D2D-7C0B3EA00BFA}"/>
                                            </p:graphicEl>
                                          </p:spTgt>
                                        </p:tgtEl>
                                        <p:attrNameLst>
                                          <p:attrName>style.visibility</p:attrName>
                                        </p:attrNameLst>
                                      </p:cBhvr>
                                      <p:to>
                                        <p:strVal val="visible"/>
                                      </p:to>
                                    </p:set>
                                    <p:animEffect transition="in" filter="wipe(left)">
                                      <p:cBhvr>
                                        <p:cTn id="18" dur="500"/>
                                        <p:tgtEl>
                                          <p:spTgt spid="8">
                                            <p:graphicEl>
                                              <a:dgm id="{1D48C5A7-11B1-4619-8D2D-7C0B3EA00BFA}"/>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8">
                                            <p:graphicEl>
                                              <a:dgm id="{26F66446-017F-4385-8006-9D47D814AE48}"/>
                                            </p:graphicEl>
                                          </p:spTgt>
                                        </p:tgtEl>
                                        <p:attrNameLst>
                                          <p:attrName>style.visibility</p:attrName>
                                        </p:attrNameLst>
                                      </p:cBhvr>
                                      <p:to>
                                        <p:strVal val="visible"/>
                                      </p:to>
                                    </p:set>
                                    <p:animEffect transition="in" filter="wipe(left)">
                                      <p:cBhvr>
                                        <p:cTn id="22" dur="500"/>
                                        <p:tgtEl>
                                          <p:spTgt spid="8">
                                            <p:graphicEl>
                                              <a:dgm id="{26F66446-017F-4385-8006-9D47D814AE48}"/>
                                            </p:graphicEl>
                                          </p:spTgt>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p:cTn id="26" dur="500" fill="hold"/>
                                        <p:tgtEl>
                                          <p:spTgt spid="10"/>
                                        </p:tgtEl>
                                        <p:attrNameLst>
                                          <p:attrName>ppt_w</p:attrName>
                                        </p:attrNameLst>
                                      </p:cBhvr>
                                      <p:tavLst>
                                        <p:tav tm="0">
                                          <p:val>
                                            <p:fltVal val="0"/>
                                          </p:val>
                                        </p:tav>
                                        <p:tav tm="100000">
                                          <p:val>
                                            <p:strVal val="#ppt_w"/>
                                          </p:val>
                                        </p:tav>
                                      </p:tavLst>
                                    </p:anim>
                                    <p:anim calcmode="lin" valueType="num">
                                      <p:cBhvr>
                                        <p:cTn id="27" dur="500" fill="hold"/>
                                        <p:tgtEl>
                                          <p:spTgt spid="10"/>
                                        </p:tgtEl>
                                        <p:attrNameLst>
                                          <p:attrName>ppt_h</p:attrName>
                                        </p:attrNameLst>
                                      </p:cBhvr>
                                      <p:tavLst>
                                        <p:tav tm="0">
                                          <p:val>
                                            <p:fltVal val="0"/>
                                          </p:val>
                                        </p:tav>
                                        <p:tav tm="100000">
                                          <p:val>
                                            <p:strVal val="#ppt_h"/>
                                          </p:val>
                                        </p:tav>
                                      </p:tavLst>
                                    </p:anim>
                                    <p:animEffect transition="in" filter="fade">
                                      <p:cBhvr>
                                        <p:cTn id="28" dur="500"/>
                                        <p:tgtEl>
                                          <p:spTgt spid="10"/>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8">
                                            <p:graphicEl>
                                              <a:dgm id="{BE2F1EAE-0E56-4C5D-BB60-43F0AB0DDA06}"/>
                                            </p:graphicEl>
                                          </p:spTgt>
                                        </p:tgtEl>
                                        <p:attrNameLst>
                                          <p:attrName>style.visibility</p:attrName>
                                        </p:attrNameLst>
                                      </p:cBhvr>
                                      <p:to>
                                        <p:strVal val="visible"/>
                                      </p:to>
                                    </p:set>
                                    <p:animEffect transition="in" filter="wipe(left)">
                                      <p:cBhvr>
                                        <p:cTn id="32" dur="500"/>
                                        <p:tgtEl>
                                          <p:spTgt spid="8">
                                            <p:graphicEl>
                                              <a:dgm id="{BE2F1EAE-0E56-4C5D-BB60-43F0AB0DDA06}"/>
                                            </p:graphicEl>
                                          </p:spTgt>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14"/>
                                        </p:tgtEl>
                                        <p:attrNameLst>
                                          <p:attrName>style.visibility</p:attrName>
                                        </p:attrNameLst>
                                      </p:cBhvr>
                                      <p:to>
                                        <p:strVal val="visible"/>
                                      </p:to>
                                    </p:set>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fltVal val="0"/>
                                          </p:val>
                                        </p:tav>
                                        <p:tav tm="100000">
                                          <p:val>
                                            <p:strVal val="#ppt_h"/>
                                          </p:val>
                                        </p:tav>
                                      </p:tavLst>
                                    </p:anim>
                                    <p:animEffect transition="in" filter="fade">
                                      <p:cBhvr>
                                        <p:cTn id="38" dur="500"/>
                                        <p:tgtEl>
                                          <p:spTgt spid="14"/>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8">
                                            <p:graphicEl>
                                              <a:dgm id="{9E4901F2-22D8-4A1B-A2CD-AD7895CBB316}"/>
                                            </p:graphicEl>
                                          </p:spTgt>
                                        </p:tgtEl>
                                        <p:attrNameLst>
                                          <p:attrName>style.visibility</p:attrName>
                                        </p:attrNameLst>
                                      </p:cBhvr>
                                      <p:to>
                                        <p:strVal val="visible"/>
                                      </p:to>
                                    </p:set>
                                    <p:animEffect transition="in" filter="wipe(left)">
                                      <p:cBhvr>
                                        <p:cTn id="42" dur="500"/>
                                        <p:tgtEl>
                                          <p:spTgt spid="8">
                                            <p:graphicEl>
                                              <a:dgm id="{9E4901F2-22D8-4A1B-A2CD-AD7895CBB316}"/>
                                            </p:graphicEl>
                                          </p:spTgt>
                                        </p:tgtEl>
                                      </p:cBhvr>
                                    </p:animEffect>
                                  </p:childTnLst>
                                </p:cTn>
                              </p:par>
                            </p:childTnLst>
                          </p:cTn>
                        </p:par>
                        <p:par>
                          <p:cTn id="43" fill="hold">
                            <p:stCondLst>
                              <p:cond delay="4000"/>
                            </p:stCondLst>
                            <p:childTnLst>
                              <p:par>
                                <p:cTn id="44" presetID="53" presetClass="entr" presetSubtype="16" fill="hold" nodeType="afterEffect">
                                  <p:stCondLst>
                                    <p:cond delay="0"/>
                                  </p:stCondLst>
                                  <p:childTnLst>
                                    <p:set>
                                      <p:cBhvr>
                                        <p:cTn id="45" dur="1" fill="hold">
                                          <p:stCondLst>
                                            <p:cond delay="0"/>
                                          </p:stCondLst>
                                        </p:cTn>
                                        <p:tgtEl>
                                          <p:spTgt spid="24"/>
                                        </p:tgtEl>
                                        <p:attrNameLst>
                                          <p:attrName>style.visibility</p:attrName>
                                        </p:attrNameLst>
                                      </p:cBhvr>
                                      <p:to>
                                        <p:strVal val="visible"/>
                                      </p:to>
                                    </p:set>
                                    <p:anim calcmode="lin" valueType="num">
                                      <p:cBhvr>
                                        <p:cTn id="46" dur="500" fill="hold"/>
                                        <p:tgtEl>
                                          <p:spTgt spid="24"/>
                                        </p:tgtEl>
                                        <p:attrNameLst>
                                          <p:attrName>ppt_w</p:attrName>
                                        </p:attrNameLst>
                                      </p:cBhvr>
                                      <p:tavLst>
                                        <p:tav tm="0">
                                          <p:val>
                                            <p:fltVal val="0"/>
                                          </p:val>
                                        </p:tav>
                                        <p:tav tm="100000">
                                          <p:val>
                                            <p:strVal val="#ppt_w"/>
                                          </p:val>
                                        </p:tav>
                                      </p:tavLst>
                                    </p:anim>
                                    <p:anim calcmode="lin" valueType="num">
                                      <p:cBhvr>
                                        <p:cTn id="47" dur="500" fill="hold"/>
                                        <p:tgtEl>
                                          <p:spTgt spid="24"/>
                                        </p:tgtEl>
                                        <p:attrNameLst>
                                          <p:attrName>ppt_h</p:attrName>
                                        </p:attrNameLst>
                                      </p:cBhvr>
                                      <p:tavLst>
                                        <p:tav tm="0">
                                          <p:val>
                                            <p:fltVal val="0"/>
                                          </p:val>
                                        </p:tav>
                                        <p:tav tm="100000">
                                          <p:val>
                                            <p:strVal val="#ppt_h"/>
                                          </p:val>
                                        </p:tav>
                                      </p:tavLst>
                                    </p:anim>
                                    <p:animEffect transition="in" filter="fade">
                                      <p:cBhvr>
                                        <p:cTn id="48" dur="500"/>
                                        <p:tgtEl>
                                          <p:spTgt spid="24"/>
                                        </p:tgtEl>
                                      </p:cBhvr>
                                    </p:animEffect>
                                  </p:childTnLst>
                                </p:cTn>
                              </p:par>
                            </p:childTnLst>
                          </p:cTn>
                        </p:par>
                        <p:par>
                          <p:cTn id="49" fill="hold">
                            <p:stCondLst>
                              <p:cond delay="4500"/>
                            </p:stCondLst>
                            <p:childTnLst>
                              <p:par>
                                <p:cTn id="50" presetID="22" presetClass="entr" presetSubtype="8" fill="hold" grpId="0" nodeType="afterEffect">
                                  <p:stCondLst>
                                    <p:cond delay="0"/>
                                  </p:stCondLst>
                                  <p:childTnLst>
                                    <p:set>
                                      <p:cBhvr>
                                        <p:cTn id="51" dur="1" fill="hold">
                                          <p:stCondLst>
                                            <p:cond delay="0"/>
                                          </p:stCondLst>
                                        </p:cTn>
                                        <p:tgtEl>
                                          <p:spTgt spid="8">
                                            <p:graphicEl>
                                              <a:dgm id="{F3973C81-2114-4050-8515-9352593E0055}"/>
                                            </p:graphicEl>
                                          </p:spTgt>
                                        </p:tgtEl>
                                        <p:attrNameLst>
                                          <p:attrName>style.visibility</p:attrName>
                                        </p:attrNameLst>
                                      </p:cBhvr>
                                      <p:to>
                                        <p:strVal val="visible"/>
                                      </p:to>
                                    </p:set>
                                    <p:animEffect transition="in" filter="wipe(left)">
                                      <p:cBhvr>
                                        <p:cTn id="52" dur="500"/>
                                        <p:tgtEl>
                                          <p:spTgt spid="8">
                                            <p:graphicEl>
                                              <a:dgm id="{F3973C81-2114-4050-8515-9352593E0055}"/>
                                            </p:graphicEl>
                                          </p:spTgt>
                                        </p:tgtEl>
                                      </p:cBhvr>
                                    </p:animEffect>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7"/>
                                        </p:tgtEl>
                                        <p:attrNameLst>
                                          <p:attrName>style.visibility</p:attrName>
                                        </p:attrNameLst>
                                      </p:cBhvr>
                                      <p:to>
                                        <p:strVal val="visible"/>
                                      </p:to>
                                    </p:set>
                                    <p:animEffect transition="in" filter="fade">
                                      <p:cBhvr>
                                        <p:cTn id="6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Graphic spid="8" grpId="0" uiExpand="1">
        <p:bldSub>
          <a:bldDgm bld="one"/>
        </p:bldSub>
      </p:bldGraphic>
      <p:bldP spid="10" grpId="0" animBg="1"/>
      <p:bldP spid="14" grpId="0" animBg="1"/>
    </p:bldLst>
  </p:timing>
</p:sld>
</file>

<file path=ppt/slides/slide17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00218" y="680759"/>
            <a:ext cx="4791696" cy="830997"/>
          </a:xfrm>
          <a:prstGeom prst="rect">
            <a:avLst/>
          </a:prstGeom>
          <a:noFill/>
        </p:spPr>
        <p:txBody>
          <a:bodyPr wrap="none" rtlCol="0">
            <a:spAutoFit/>
          </a:bodyPr>
          <a:lstStyle/>
          <a:p>
            <a:pPr algn="ctr"/>
            <a:r>
              <a:rPr lang="id-ID" sz="4800" dirty="0" smtClean="0">
                <a:solidFill>
                  <a:schemeClr val="bg1"/>
                </a:solidFill>
                <a:latin typeface="+mj-lt"/>
              </a:rPr>
              <a:t>Pie Chart Smartart</a:t>
            </a:r>
            <a:endParaRPr lang="en-US" sz="4800" dirty="0">
              <a:solidFill>
                <a:schemeClr val="bg1"/>
              </a:solidFill>
              <a:latin typeface="+mj-lt"/>
            </a:endParaRPr>
          </a:p>
        </p:txBody>
      </p:sp>
      <p:grpSp>
        <p:nvGrpSpPr>
          <p:cNvPr id="9" name="Group 8"/>
          <p:cNvGrpSpPr/>
          <p:nvPr/>
        </p:nvGrpSpPr>
        <p:grpSpPr>
          <a:xfrm>
            <a:off x="5838824" y="2105612"/>
            <a:ext cx="5612498" cy="4240261"/>
            <a:chOff x="603174" y="1491630"/>
            <a:chExt cx="4472882" cy="2610291"/>
          </a:xfrm>
        </p:grpSpPr>
        <p:graphicFrame>
          <p:nvGraphicFramePr>
            <p:cNvPr id="10" name="Diagram 9"/>
            <p:cNvGraphicFramePr/>
            <p:nvPr>
              <p:extLst>
                <p:ext uri="{D42A27DB-BD31-4B8C-83A1-F6EECF244321}">
                  <p14:modId xmlns:p14="http://schemas.microsoft.com/office/powerpoint/2010/main" val="457576664"/>
                </p:ext>
              </p:extLst>
            </p:nvPr>
          </p:nvGraphicFramePr>
          <p:xfrm>
            <a:off x="603174" y="1491630"/>
            <a:ext cx="4472882" cy="261029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Freeform 6"/>
            <p:cNvSpPr>
              <a:spLocks/>
            </p:cNvSpPr>
            <p:nvPr/>
          </p:nvSpPr>
          <p:spPr bwMode="auto">
            <a:xfrm>
              <a:off x="2277921" y="2949792"/>
              <a:ext cx="285776" cy="273547"/>
            </a:xfrm>
            <a:custGeom>
              <a:avLst/>
              <a:gdLst>
                <a:gd name="T0" fmla="*/ 294 w 376"/>
                <a:gd name="T1" fmla="*/ 269 h 360"/>
                <a:gd name="T2" fmla="*/ 229 w 376"/>
                <a:gd name="T3" fmla="*/ 203 h 360"/>
                <a:gd name="T4" fmla="*/ 251 w 376"/>
                <a:gd name="T5" fmla="*/ 154 h 360"/>
                <a:gd name="T6" fmla="*/ 269 w 376"/>
                <a:gd name="T7" fmla="*/ 120 h 360"/>
                <a:gd name="T8" fmla="*/ 262 w 376"/>
                <a:gd name="T9" fmla="*/ 104 h 360"/>
                <a:gd name="T10" fmla="*/ 267 w 376"/>
                <a:gd name="T11" fmla="*/ 68 h 360"/>
                <a:gd name="T12" fmla="*/ 188 w 376"/>
                <a:gd name="T13" fmla="*/ 0 h 360"/>
                <a:gd name="T14" fmla="*/ 108 w 376"/>
                <a:gd name="T15" fmla="*/ 68 h 360"/>
                <a:gd name="T16" fmla="*/ 113 w 376"/>
                <a:gd name="T17" fmla="*/ 104 h 360"/>
                <a:gd name="T18" fmla="*/ 106 w 376"/>
                <a:gd name="T19" fmla="*/ 120 h 360"/>
                <a:gd name="T20" fmla="*/ 125 w 376"/>
                <a:gd name="T21" fmla="*/ 154 h 360"/>
                <a:gd name="T22" fmla="*/ 146 w 376"/>
                <a:gd name="T23" fmla="*/ 203 h 360"/>
                <a:gd name="T24" fmla="*/ 81 w 376"/>
                <a:gd name="T25" fmla="*/ 269 h 360"/>
                <a:gd name="T26" fmla="*/ 0 w 376"/>
                <a:gd name="T27" fmla="*/ 318 h 360"/>
                <a:gd name="T28" fmla="*/ 0 w 376"/>
                <a:gd name="T29" fmla="*/ 360 h 360"/>
                <a:gd name="T30" fmla="*/ 188 w 376"/>
                <a:gd name="T31" fmla="*/ 360 h 360"/>
                <a:gd name="T32" fmla="*/ 376 w 376"/>
                <a:gd name="T33" fmla="*/ 360 h 360"/>
                <a:gd name="T34" fmla="*/ 376 w 376"/>
                <a:gd name="T35" fmla="*/ 318 h 360"/>
                <a:gd name="T36" fmla="*/ 294 w 376"/>
                <a:gd name="T37" fmla="*/ 269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76" h="360">
                  <a:moveTo>
                    <a:pt x="294" y="269"/>
                  </a:moveTo>
                  <a:cubicBezTo>
                    <a:pt x="245" y="251"/>
                    <a:pt x="229" y="236"/>
                    <a:pt x="229" y="203"/>
                  </a:cubicBezTo>
                  <a:cubicBezTo>
                    <a:pt x="229" y="184"/>
                    <a:pt x="244" y="190"/>
                    <a:pt x="251" y="154"/>
                  </a:cubicBezTo>
                  <a:cubicBezTo>
                    <a:pt x="254" y="140"/>
                    <a:pt x="267" y="154"/>
                    <a:pt x="269" y="120"/>
                  </a:cubicBezTo>
                  <a:cubicBezTo>
                    <a:pt x="269" y="107"/>
                    <a:pt x="262" y="104"/>
                    <a:pt x="262" y="104"/>
                  </a:cubicBezTo>
                  <a:cubicBezTo>
                    <a:pt x="262" y="104"/>
                    <a:pt x="266" y="84"/>
                    <a:pt x="267" y="68"/>
                  </a:cubicBezTo>
                  <a:cubicBezTo>
                    <a:pt x="269" y="49"/>
                    <a:pt x="256" y="0"/>
                    <a:pt x="188" y="0"/>
                  </a:cubicBezTo>
                  <a:cubicBezTo>
                    <a:pt x="119" y="0"/>
                    <a:pt x="107" y="49"/>
                    <a:pt x="108" y="68"/>
                  </a:cubicBezTo>
                  <a:cubicBezTo>
                    <a:pt x="110" y="84"/>
                    <a:pt x="113" y="104"/>
                    <a:pt x="113" y="104"/>
                  </a:cubicBezTo>
                  <a:cubicBezTo>
                    <a:pt x="113" y="104"/>
                    <a:pt x="106" y="107"/>
                    <a:pt x="106" y="120"/>
                  </a:cubicBezTo>
                  <a:cubicBezTo>
                    <a:pt x="109" y="154"/>
                    <a:pt x="122" y="140"/>
                    <a:pt x="125" y="154"/>
                  </a:cubicBezTo>
                  <a:cubicBezTo>
                    <a:pt x="131" y="190"/>
                    <a:pt x="146" y="184"/>
                    <a:pt x="146" y="203"/>
                  </a:cubicBezTo>
                  <a:cubicBezTo>
                    <a:pt x="146" y="236"/>
                    <a:pt x="131" y="251"/>
                    <a:pt x="81" y="269"/>
                  </a:cubicBezTo>
                  <a:cubicBezTo>
                    <a:pt x="32" y="287"/>
                    <a:pt x="0" y="305"/>
                    <a:pt x="0" y="318"/>
                  </a:cubicBezTo>
                  <a:cubicBezTo>
                    <a:pt x="0" y="330"/>
                    <a:pt x="0" y="360"/>
                    <a:pt x="0" y="360"/>
                  </a:cubicBezTo>
                  <a:cubicBezTo>
                    <a:pt x="188" y="360"/>
                    <a:pt x="188" y="360"/>
                    <a:pt x="188" y="360"/>
                  </a:cubicBezTo>
                  <a:cubicBezTo>
                    <a:pt x="376" y="360"/>
                    <a:pt x="376" y="360"/>
                    <a:pt x="376" y="360"/>
                  </a:cubicBezTo>
                  <a:cubicBezTo>
                    <a:pt x="376" y="360"/>
                    <a:pt x="376" y="330"/>
                    <a:pt x="376" y="318"/>
                  </a:cubicBezTo>
                  <a:cubicBezTo>
                    <a:pt x="376" y="305"/>
                    <a:pt x="344" y="287"/>
                    <a:pt x="294" y="2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2" name="Freeform 11"/>
            <p:cNvSpPr>
              <a:spLocks noEditPoints="1"/>
            </p:cNvSpPr>
            <p:nvPr/>
          </p:nvSpPr>
          <p:spPr bwMode="auto">
            <a:xfrm>
              <a:off x="2286150" y="1941680"/>
              <a:ext cx="296615" cy="298176"/>
            </a:xfrm>
            <a:custGeom>
              <a:avLst/>
              <a:gdLst>
                <a:gd name="T0" fmla="*/ 381 w 402"/>
                <a:gd name="T1" fmla="*/ 10 h 404"/>
                <a:gd name="T2" fmla="*/ 365 w 402"/>
                <a:gd name="T3" fmla="*/ 3 h 404"/>
                <a:gd name="T4" fmla="*/ 358 w 402"/>
                <a:gd name="T5" fmla="*/ 18 h 404"/>
                <a:gd name="T6" fmla="*/ 312 w 402"/>
                <a:gd name="T7" fmla="*/ 133 h 404"/>
                <a:gd name="T8" fmla="*/ 301 w 402"/>
                <a:gd name="T9" fmla="*/ 116 h 404"/>
                <a:gd name="T10" fmla="*/ 282 w 402"/>
                <a:gd name="T11" fmla="*/ 106 h 404"/>
                <a:gd name="T12" fmla="*/ 219 w 402"/>
                <a:gd name="T13" fmla="*/ 107 h 404"/>
                <a:gd name="T14" fmla="*/ 197 w 402"/>
                <a:gd name="T15" fmla="*/ 113 h 404"/>
                <a:gd name="T16" fmla="*/ 11 w 402"/>
                <a:gd name="T17" fmla="*/ 245 h 404"/>
                <a:gd name="T18" fmla="*/ 6 w 402"/>
                <a:gd name="T19" fmla="*/ 273 h 404"/>
                <a:gd name="T20" fmla="*/ 91 w 402"/>
                <a:gd name="T21" fmla="*/ 395 h 404"/>
                <a:gd name="T22" fmla="*/ 116 w 402"/>
                <a:gd name="T23" fmla="*/ 397 h 404"/>
                <a:gd name="T24" fmla="*/ 302 w 402"/>
                <a:gd name="T25" fmla="*/ 265 h 404"/>
                <a:gd name="T26" fmla="*/ 316 w 402"/>
                <a:gd name="T27" fmla="*/ 247 h 404"/>
                <a:gd name="T28" fmla="*/ 336 w 402"/>
                <a:gd name="T29" fmla="*/ 184 h 404"/>
                <a:gd name="T30" fmla="*/ 333 w 402"/>
                <a:gd name="T31" fmla="*/ 163 h 404"/>
                <a:gd name="T32" fmla="*/ 326 w 402"/>
                <a:gd name="T33" fmla="*/ 153 h 404"/>
                <a:gd name="T34" fmla="*/ 381 w 402"/>
                <a:gd name="T35" fmla="*/ 10 h 404"/>
                <a:gd name="T36" fmla="*/ 294 w 402"/>
                <a:gd name="T37" fmla="*/ 197 h 404"/>
                <a:gd name="T38" fmla="*/ 250 w 402"/>
                <a:gd name="T39" fmla="*/ 189 h 404"/>
                <a:gd name="T40" fmla="*/ 258 w 402"/>
                <a:gd name="T41" fmla="*/ 144 h 404"/>
                <a:gd name="T42" fmla="*/ 295 w 402"/>
                <a:gd name="T43" fmla="*/ 145 h 404"/>
                <a:gd name="T44" fmla="*/ 285 w 402"/>
                <a:gd name="T45" fmla="*/ 150 h 404"/>
                <a:gd name="T46" fmla="*/ 279 w 402"/>
                <a:gd name="T47" fmla="*/ 166 h 404"/>
                <a:gd name="T48" fmla="*/ 290 w 402"/>
                <a:gd name="T49" fmla="*/ 173 h 404"/>
                <a:gd name="T50" fmla="*/ 295 w 402"/>
                <a:gd name="T51" fmla="*/ 172 h 404"/>
                <a:gd name="T52" fmla="*/ 307 w 402"/>
                <a:gd name="T53" fmla="*/ 165 h 404"/>
                <a:gd name="T54" fmla="*/ 294 w 402"/>
                <a:gd name="T55" fmla="*/ 197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2" h="404">
                  <a:moveTo>
                    <a:pt x="381" y="10"/>
                  </a:moveTo>
                  <a:cubicBezTo>
                    <a:pt x="378" y="4"/>
                    <a:pt x="372" y="0"/>
                    <a:pt x="365" y="3"/>
                  </a:cubicBezTo>
                  <a:cubicBezTo>
                    <a:pt x="359" y="5"/>
                    <a:pt x="356" y="12"/>
                    <a:pt x="358" y="18"/>
                  </a:cubicBezTo>
                  <a:cubicBezTo>
                    <a:pt x="376" y="71"/>
                    <a:pt x="340" y="111"/>
                    <a:pt x="312" y="133"/>
                  </a:cubicBezTo>
                  <a:cubicBezTo>
                    <a:pt x="301" y="116"/>
                    <a:pt x="301" y="116"/>
                    <a:pt x="301" y="116"/>
                  </a:cubicBezTo>
                  <a:cubicBezTo>
                    <a:pt x="297" y="111"/>
                    <a:pt x="289" y="106"/>
                    <a:pt x="282" y="106"/>
                  </a:cubicBezTo>
                  <a:cubicBezTo>
                    <a:pt x="219" y="107"/>
                    <a:pt x="219" y="107"/>
                    <a:pt x="219" y="107"/>
                  </a:cubicBezTo>
                  <a:cubicBezTo>
                    <a:pt x="212" y="106"/>
                    <a:pt x="203" y="109"/>
                    <a:pt x="197" y="113"/>
                  </a:cubicBezTo>
                  <a:cubicBezTo>
                    <a:pt x="11" y="245"/>
                    <a:pt x="11" y="245"/>
                    <a:pt x="11" y="245"/>
                  </a:cubicBezTo>
                  <a:cubicBezTo>
                    <a:pt x="2" y="251"/>
                    <a:pt x="0" y="264"/>
                    <a:pt x="6" y="273"/>
                  </a:cubicBezTo>
                  <a:cubicBezTo>
                    <a:pt x="91" y="395"/>
                    <a:pt x="91" y="395"/>
                    <a:pt x="91" y="395"/>
                  </a:cubicBezTo>
                  <a:cubicBezTo>
                    <a:pt x="97" y="404"/>
                    <a:pt x="107" y="403"/>
                    <a:pt x="116" y="397"/>
                  </a:cubicBezTo>
                  <a:cubicBezTo>
                    <a:pt x="302" y="265"/>
                    <a:pt x="302" y="265"/>
                    <a:pt x="302" y="265"/>
                  </a:cubicBezTo>
                  <a:cubicBezTo>
                    <a:pt x="308" y="261"/>
                    <a:pt x="314" y="253"/>
                    <a:pt x="316" y="247"/>
                  </a:cubicBezTo>
                  <a:cubicBezTo>
                    <a:pt x="336" y="184"/>
                    <a:pt x="336" y="184"/>
                    <a:pt x="336" y="184"/>
                  </a:cubicBezTo>
                  <a:cubicBezTo>
                    <a:pt x="338" y="178"/>
                    <a:pt x="337" y="168"/>
                    <a:pt x="333" y="163"/>
                  </a:cubicBezTo>
                  <a:cubicBezTo>
                    <a:pt x="326" y="153"/>
                    <a:pt x="326" y="153"/>
                    <a:pt x="326" y="153"/>
                  </a:cubicBezTo>
                  <a:cubicBezTo>
                    <a:pt x="363" y="124"/>
                    <a:pt x="402" y="73"/>
                    <a:pt x="381" y="10"/>
                  </a:cubicBezTo>
                  <a:close/>
                  <a:moveTo>
                    <a:pt x="294" y="197"/>
                  </a:moveTo>
                  <a:cubicBezTo>
                    <a:pt x="280" y="207"/>
                    <a:pt x="260" y="204"/>
                    <a:pt x="250" y="189"/>
                  </a:cubicBezTo>
                  <a:cubicBezTo>
                    <a:pt x="240" y="175"/>
                    <a:pt x="243" y="155"/>
                    <a:pt x="258" y="144"/>
                  </a:cubicBezTo>
                  <a:cubicBezTo>
                    <a:pt x="269" y="136"/>
                    <a:pt x="284" y="137"/>
                    <a:pt x="295" y="145"/>
                  </a:cubicBezTo>
                  <a:cubicBezTo>
                    <a:pt x="289" y="148"/>
                    <a:pt x="285" y="150"/>
                    <a:pt x="285" y="150"/>
                  </a:cubicBezTo>
                  <a:cubicBezTo>
                    <a:pt x="279" y="153"/>
                    <a:pt x="276" y="160"/>
                    <a:pt x="279" y="166"/>
                  </a:cubicBezTo>
                  <a:cubicBezTo>
                    <a:pt x="281" y="171"/>
                    <a:pt x="285" y="173"/>
                    <a:pt x="290" y="173"/>
                  </a:cubicBezTo>
                  <a:cubicBezTo>
                    <a:pt x="292" y="173"/>
                    <a:pt x="293" y="173"/>
                    <a:pt x="295" y="172"/>
                  </a:cubicBezTo>
                  <a:cubicBezTo>
                    <a:pt x="299" y="170"/>
                    <a:pt x="303" y="168"/>
                    <a:pt x="307" y="165"/>
                  </a:cubicBezTo>
                  <a:cubicBezTo>
                    <a:pt x="309" y="177"/>
                    <a:pt x="304" y="190"/>
                    <a:pt x="294" y="19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3" name="Freeform 16"/>
            <p:cNvSpPr>
              <a:spLocks noEditPoints="1"/>
            </p:cNvSpPr>
            <p:nvPr/>
          </p:nvSpPr>
          <p:spPr bwMode="auto">
            <a:xfrm>
              <a:off x="3145539" y="1915038"/>
              <a:ext cx="209629" cy="285858"/>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4" name="Freeform 21"/>
            <p:cNvSpPr>
              <a:spLocks noEditPoints="1"/>
            </p:cNvSpPr>
            <p:nvPr/>
          </p:nvSpPr>
          <p:spPr bwMode="auto">
            <a:xfrm>
              <a:off x="3120947" y="2929228"/>
              <a:ext cx="296165" cy="307759"/>
            </a:xfrm>
            <a:custGeom>
              <a:avLst/>
              <a:gdLst>
                <a:gd name="T0" fmla="*/ 320 w 357"/>
                <a:gd name="T1" fmla="*/ 129 h 371"/>
                <a:gd name="T2" fmla="*/ 212 w 357"/>
                <a:gd name="T3" fmla="*/ 10 h 371"/>
                <a:gd name="T4" fmla="*/ 23 w 357"/>
                <a:gd name="T5" fmla="*/ 201 h 371"/>
                <a:gd name="T6" fmla="*/ 7 w 357"/>
                <a:gd name="T7" fmla="*/ 257 h 371"/>
                <a:gd name="T8" fmla="*/ 59 w 357"/>
                <a:gd name="T9" fmla="*/ 285 h 371"/>
                <a:gd name="T10" fmla="*/ 74 w 357"/>
                <a:gd name="T11" fmla="*/ 280 h 371"/>
                <a:gd name="T12" fmla="*/ 106 w 357"/>
                <a:gd name="T13" fmla="*/ 299 h 371"/>
                <a:gd name="T14" fmla="*/ 129 w 357"/>
                <a:gd name="T15" fmla="*/ 352 h 371"/>
                <a:gd name="T16" fmla="*/ 151 w 357"/>
                <a:gd name="T17" fmla="*/ 368 h 371"/>
                <a:gd name="T18" fmla="*/ 192 w 357"/>
                <a:gd name="T19" fmla="*/ 353 h 371"/>
                <a:gd name="T20" fmla="*/ 201 w 357"/>
                <a:gd name="T21" fmla="*/ 334 h 371"/>
                <a:gd name="T22" fmla="*/ 181 w 357"/>
                <a:gd name="T23" fmla="*/ 317 h 371"/>
                <a:gd name="T24" fmla="*/ 162 w 357"/>
                <a:gd name="T25" fmla="*/ 274 h 371"/>
                <a:gd name="T26" fmla="*/ 182 w 357"/>
                <a:gd name="T27" fmla="*/ 252 h 371"/>
                <a:gd name="T28" fmla="*/ 331 w 357"/>
                <a:gd name="T29" fmla="*/ 288 h 371"/>
                <a:gd name="T30" fmla="*/ 320 w 357"/>
                <a:gd name="T31" fmla="*/ 129 h 371"/>
                <a:gd name="T32" fmla="*/ 309 w 357"/>
                <a:gd name="T33" fmla="*/ 249 h 371"/>
                <a:gd name="T34" fmla="*/ 240 w 357"/>
                <a:gd name="T35" fmla="*/ 164 h 371"/>
                <a:gd name="T36" fmla="*/ 225 w 357"/>
                <a:gd name="T37" fmla="*/ 52 h 371"/>
                <a:gd name="T38" fmla="*/ 292 w 357"/>
                <a:gd name="T39" fmla="*/ 143 h 371"/>
                <a:gd name="T40" fmla="*/ 309 w 357"/>
                <a:gd name="T41" fmla="*/ 249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7" h="371">
                  <a:moveTo>
                    <a:pt x="320" y="129"/>
                  </a:moveTo>
                  <a:cubicBezTo>
                    <a:pt x="289" y="56"/>
                    <a:pt x="238" y="0"/>
                    <a:pt x="212" y="10"/>
                  </a:cubicBezTo>
                  <a:cubicBezTo>
                    <a:pt x="168" y="28"/>
                    <a:pt x="238" y="113"/>
                    <a:pt x="23" y="201"/>
                  </a:cubicBezTo>
                  <a:cubicBezTo>
                    <a:pt x="4" y="208"/>
                    <a:pt x="0" y="239"/>
                    <a:pt x="7" y="257"/>
                  </a:cubicBezTo>
                  <a:cubicBezTo>
                    <a:pt x="15" y="275"/>
                    <a:pt x="41" y="293"/>
                    <a:pt x="59" y="285"/>
                  </a:cubicBezTo>
                  <a:cubicBezTo>
                    <a:pt x="62" y="284"/>
                    <a:pt x="74" y="280"/>
                    <a:pt x="74" y="280"/>
                  </a:cubicBezTo>
                  <a:cubicBezTo>
                    <a:pt x="87" y="298"/>
                    <a:pt x="101" y="287"/>
                    <a:pt x="106" y="299"/>
                  </a:cubicBezTo>
                  <a:cubicBezTo>
                    <a:pt x="112" y="312"/>
                    <a:pt x="125" y="342"/>
                    <a:pt x="129" y="352"/>
                  </a:cubicBezTo>
                  <a:cubicBezTo>
                    <a:pt x="134" y="362"/>
                    <a:pt x="144" y="371"/>
                    <a:pt x="151" y="368"/>
                  </a:cubicBezTo>
                  <a:cubicBezTo>
                    <a:pt x="158" y="366"/>
                    <a:pt x="182" y="356"/>
                    <a:pt x="192" y="353"/>
                  </a:cubicBezTo>
                  <a:cubicBezTo>
                    <a:pt x="201" y="349"/>
                    <a:pt x="203" y="341"/>
                    <a:pt x="201" y="334"/>
                  </a:cubicBezTo>
                  <a:cubicBezTo>
                    <a:pt x="197" y="327"/>
                    <a:pt x="185" y="325"/>
                    <a:pt x="181" y="317"/>
                  </a:cubicBezTo>
                  <a:cubicBezTo>
                    <a:pt x="178" y="309"/>
                    <a:pt x="166" y="282"/>
                    <a:pt x="162" y="274"/>
                  </a:cubicBezTo>
                  <a:cubicBezTo>
                    <a:pt x="158" y="262"/>
                    <a:pt x="168" y="253"/>
                    <a:pt x="182" y="252"/>
                  </a:cubicBezTo>
                  <a:cubicBezTo>
                    <a:pt x="280" y="241"/>
                    <a:pt x="298" y="302"/>
                    <a:pt x="331" y="288"/>
                  </a:cubicBezTo>
                  <a:cubicBezTo>
                    <a:pt x="357" y="278"/>
                    <a:pt x="352" y="203"/>
                    <a:pt x="320" y="129"/>
                  </a:cubicBezTo>
                  <a:close/>
                  <a:moveTo>
                    <a:pt x="309" y="249"/>
                  </a:moveTo>
                  <a:cubicBezTo>
                    <a:pt x="303" y="251"/>
                    <a:pt x="265" y="221"/>
                    <a:pt x="240" y="164"/>
                  </a:cubicBezTo>
                  <a:cubicBezTo>
                    <a:pt x="216" y="106"/>
                    <a:pt x="219" y="54"/>
                    <a:pt x="225" y="52"/>
                  </a:cubicBezTo>
                  <a:cubicBezTo>
                    <a:pt x="230" y="49"/>
                    <a:pt x="268" y="86"/>
                    <a:pt x="292" y="143"/>
                  </a:cubicBezTo>
                  <a:cubicBezTo>
                    <a:pt x="317" y="201"/>
                    <a:pt x="315" y="247"/>
                    <a:pt x="309" y="2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
        <p:nvSpPr>
          <p:cNvPr id="15" name="TextBox 14"/>
          <p:cNvSpPr txBox="1"/>
          <p:nvPr/>
        </p:nvSpPr>
        <p:spPr>
          <a:xfrm>
            <a:off x="1882649" y="4260785"/>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6" name="TextBox 15"/>
          <p:cNvSpPr txBox="1"/>
          <p:nvPr/>
        </p:nvSpPr>
        <p:spPr>
          <a:xfrm>
            <a:off x="1877872" y="2825535"/>
            <a:ext cx="1795684" cy="400110"/>
          </a:xfrm>
          <a:prstGeom prst="rect">
            <a:avLst/>
          </a:prstGeom>
          <a:noFill/>
        </p:spPr>
        <p:txBody>
          <a:bodyPr wrap="none" rtlCol="0">
            <a:spAutoFit/>
          </a:bodyPr>
          <a:lstStyle/>
          <a:p>
            <a:r>
              <a:rPr lang="id-ID" sz="2000" b="1" dirty="0" smtClean="0">
                <a:solidFill>
                  <a:schemeClr val="bg1"/>
                </a:solidFill>
                <a:latin typeface="+mj-lt"/>
              </a:rPr>
              <a:t>Business Model</a:t>
            </a:r>
            <a:endParaRPr lang="id-ID" sz="2000" b="1" dirty="0">
              <a:solidFill>
                <a:schemeClr val="bg1"/>
              </a:solidFill>
              <a:latin typeface="+mj-lt"/>
            </a:endParaRPr>
          </a:p>
        </p:txBody>
      </p:sp>
      <p:sp>
        <p:nvSpPr>
          <p:cNvPr id="17" name="TextBox 16"/>
          <p:cNvSpPr txBox="1"/>
          <p:nvPr/>
        </p:nvSpPr>
        <p:spPr>
          <a:xfrm>
            <a:off x="3269600" y="3245460"/>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18" name="TextBox 17"/>
          <p:cNvSpPr txBox="1"/>
          <p:nvPr/>
        </p:nvSpPr>
        <p:spPr>
          <a:xfrm>
            <a:off x="1877872" y="3271729"/>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cxnSp>
        <p:nvCxnSpPr>
          <p:cNvPr id="19" name="Straight Connector 18"/>
          <p:cNvCxnSpPr/>
          <p:nvPr/>
        </p:nvCxnSpPr>
        <p:spPr>
          <a:xfrm>
            <a:off x="6195714" y="2465936"/>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217012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1" presetClass="entr" presetSubtype="1"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heel(1)">
                                      <p:cBhvr>
                                        <p:cTn id="18" dur="1000"/>
                                        <p:tgtEl>
                                          <p:spTgt spid="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fade">
                                      <p:cBhvr>
                                        <p:cTn id="22" dur="500"/>
                                        <p:tgtEl>
                                          <p:spTgt spid="16"/>
                                        </p:tgtEl>
                                      </p:cBhvr>
                                    </p:animEffect>
                                  </p:childTnLst>
                                </p:cTn>
                              </p:par>
                            </p:childTnLst>
                          </p:cTn>
                        </p:par>
                        <p:par>
                          <p:cTn id="23" fill="hold">
                            <p:stCondLst>
                              <p:cond delay="2000"/>
                            </p:stCondLst>
                            <p:childTnLst>
                              <p:par>
                                <p:cTn id="24" presetID="53" presetClass="entr" presetSubtype="16" fill="hold" grpId="0" nodeType="afterEffect">
                                  <p:stCondLst>
                                    <p:cond delay="0"/>
                                  </p:stCondLst>
                                  <p:childTnLst>
                                    <p:set>
                                      <p:cBhvr>
                                        <p:cTn id="25" dur="1" fill="hold">
                                          <p:stCondLst>
                                            <p:cond delay="0"/>
                                          </p:stCondLst>
                                        </p:cTn>
                                        <p:tgtEl>
                                          <p:spTgt spid="18"/>
                                        </p:tgtEl>
                                        <p:attrNameLst>
                                          <p:attrName>style.visibility</p:attrName>
                                        </p:attrNameLst>
                                      </p:cBhvr>
                                      <p:to>
                                        <p:strVal val="visible"/>
                                      </p:to>
                                    </p:set>
                                    <p:anim calcmode="lin" valueType="num">
                                      <p:cBhvr>
                                        <p:cTn id="26" dur="500" fill="hold"/>
                                        <p:tgtEl>
                                          <p:spTgt spid="18"/>
                                        </p:tgtEl>
                                        <p:attrNameLst>
                                          <p:attrName>ppt_w</p:attrName>
                                        </p:attrNameLst>
                                      </p:cBhvr>
                                      <p:tavLst>
                                        <p:tav tm="0">
                                          <p:val>
                                            <p:fltVal val="0"/>
                                          </p:val>
                                        </p:tav>
                                        <p:tav tm="100000">
                                          <p:val>
                                            <p:strVal val="#ppt_w"/>
                                          </p:val>
                                        </p:tav>
                                      </p:tavLst>
                                    </p:anim>
                                    <p:anim calcmode="lin" valueType="num">
                                      <p:cBhvr>
                                        <p:cTn id="27" dur="500" fill="hold"/>
                                        <p:tgtEl>
                                          <p:spTgt spid="18"/>
                                        </p:tgtEl>
                                        <p:attrNameLst>
                                          <p:attrName>ppt_h</p:attrName>
                                        </p:attrNameLst>
                                      </p:cBhvr>
                                      <p:tavLst>
                                        <p:tav tm="0">
                                          <p:val>
                                            <p:fltVal val="0"/>
                                          </p:val>
                                        </p:tav>
                                        <p:tav tm="100000">
                                          <p:val>
                                            <p:strVal val="#ppt_h"/>
                                          </p:val>
                                        </p:tav>
                                      </p:tavLst>
                                    </p:anim>
                                    <p:animEffect transition="in" filter="fade">
                                      <p:cBhvr>
                                        <p:cTn id="28" dur="500"/>
                                        <p:tgtEl>
                                          <p:spTgt spid="18"/>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par>
                                <p:cTn id="36" presetID="16" presetClass="entr" presetSubtype="42"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barn(outHorizontal)">
                                      <p:cBhvr>
                                        <p:cTn id="3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 grpId="0"/>
      <p:bldP spid="16" grpId="0"/>
      <p:bldP spid="17" grpId="0"/>
      <p:bldP spid="18" grpId="0"/>
    </p:bldLst>
  </p:timing>
</p:sld>
</file>

<file path=ppt/slides/slide17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56987" y="680759"/>
            <a:ext cx="5678157" cy="830997"/>
          </a:xfrm>
          <a:prstGeom prst="rect">
            <a:avLst/>
          </a:prstGeom>
          <a:noFill/>
        </p:spPr>
        <p:txBody>
          <a:bodyPr wrap="none" rtlCol="0">
            <a:spAutoFit/>
          </a:bodyPr>
          <a:lstStyle/>
          <a:p>
            <a:pPr algn="ctr"/>
            <a:r>
              <a:rPr lang="id-ID" sz="4800" dirty="0" smtClean="0">
                <a:solidFill>
                  <a:schemeClr val="bg1"/>
                </a:solidFill>
                <a:latin typeface="+mj-lt"/>
              </a:rPr>
              <a:t>Circle Process Sample</a:t>
            </a:r>
            <a:endParaRPr lang="en-US" sz="4800" dirty="0">
              <a:solidFill>
                <a:schemeClr val="bg1"/>
              </a:solidFill>
              <a:latin typeface="+mj-lt"/>
            </a:endParaRPr>
          </a:p>
        </p:txBody>
      </p:sp>
      <p:graphicFrame>
        <p:nvGraphicFramePr>
          <p:cNvPr id="15" name="Diagram 14"/>
          <p:cNvGraphicFramePr/>
          <p:nvPr>
            <p:extLst>
              <p:ext uri="{D42A27DB-BD31-4B8C-83A1-F6EECF244321}">
                <p14:modId xmlns:p14="http://schemas.microsoft.com/office/powerpoint/2010/main" val="690964267"/>
              </p:ext>
            </p:extLst>
          </p:nvPr>
        </p:nvGraphicFramePr>
        <p:xfrm>
          <a:off x="760535" y="1210841"/>
          <a:ext cx="11737730" cy="37707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6" name="TextBox 34"/>
          <p:cNvSpPr txBox="1"/>
          <p:nvPr/>
        </p:nvSpPr>
        <p:spPr>
          <a:xfrm>
            <a:off x="1817071" y="4867154"/>
            <a:ext cx="8784254"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2156166133"/>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15">
                                            <p:graphicEl>
                                              <a:dgm id="{9094FA21-6E92-441B-8C9F-52D734A65193}"/>
                                            </p:graphicEl>
                                          </p:spTgt>
                                        </p:tgtEl>
                                        <p:attrNameLst>
                                          <p:attrName>style.visibility</p:attrName>
                                        </p:attrNameLst>
                                      </p:cBhvr>
                                      <p:to>
                                        <p:strVal val="visible"/>
                                      </p:to>
                                    </p:set>
                                    <p:anim calcmode="lin" valueType="num">
                                      <p:cBhvr>
                                        <p:cTn id="18" dur="500" fill="hold"/>
                                        <p:tgtEl>
                                          <p:spTgt spid="15">
                                            <p:graphicEl>
                                              <a:dgm id="{9094FA21-6E92-441B-8C9F-52D734A65193}"/>
                                            </p:graphicEl>
                                          </p:spTgt>
                                        </p:tgtEl>
                                        <p:attrNameLst>
                                          <p:attrName>ppt_w</p:attrName>
                                        </p:attrNameLst>
                                      </p:cBhvr>
                                      <p:tavLst>
                                        <p:tav tm="0">
                                          <p:val>
                                            <p:fltVal val="0"/>
                                          </p:val>
                                        </p:tav>
                                        <p:tav tm="100000">
                                          <p:val>
                                            <p:strVal val="#ppt_w"/>
                                          </p:val>
                                        </p:tav>
                                      </p:tavLst>
                                    </p:anim>
                                    <p:anim calcmode="lin" valueType="num">
                                      <p:cBhvr>
                                        <p:cTn id="19" dur="500" fill="hold"/>
                                        <p:tgtEl>
                                          <p:spTgt spid="15">
                                            <p:graphicEl>
                                              <a:dgm id="{9094FA21-6E92-441B-8C9F-52D734A65193}"/>
                                            </p:graphicEl>
                                          </p:spTgt>
                                        </p:tgtEl>
                                        <p:attrNameLst>
                                          <p:attrName>ppt_h</p:attrName>
                                        </p:attrNameLst>
                                      </p:cBhvr>
                                      <p:tavLst>
                                        <p:tav tm="0">
                                          <p:val>
                                            <p:fltVal val="0"/>
                                          </p:val>
                                        </p:tav>
                                        <p:tav tm="100000">
                                          <p:val>
                                            <p:strVal val="#ppt_h"/>
                                          </p:val>
                                        </p:tav>
                                      </p:tavLst>
                                    </p:anim>
                                    <p:animEffect transition="in" filter="fade">
                                      <p:cBhvr>
                                        <p:cTn id="20" dur="500"/>
                                        <p:tgtEl>
                                          <p:spTgt spid="15">
                                            <p:graphicEl>
                                              <a:dgm id="{9094FA21-6E92-441B-8C9F-52D734A65193}"/>
                                            </p:graphicEl>
                                          </p:spTgt>
                                        </p:tgtEl>
                                      </p:cBhvr>
                                    </p:animEffect>
                                  </p:childTnLst>
                                </p:cTn>
                              </p:par>
                            </p:childTnLst>
                          </p:cTn>
                        </p:par>
                        <p:par>
                          <p:cTn id="21" fill="hold">
                            <p:stCondLst>
                              <p:cond delay="1000"/>
                            </p:stCondLst>
                            <p:childTnLst>
                              <p:par>
                                <p:cTn id="22" presetID="53" presetClass="entr" presetSubtype="16" fill="hold" grpId="0" nodeType="afterEffect">
                                  <p:stCondLst>
                                    <p:cond delay="0"/>
                                  </p:stCondLst>
                                  <p:childTnLst>
                                    <p:set>
                                      <p:cBhvr>
                                        <p:cTn id="23" dur="1" fill="hold">
                                          <p:stCondLst>
                                            <p:cond delay="0"/>
                                          </p:stCondLst>
                                        </p:cTn>
                                        <p:tgtEl>
                                          <p:spTgt spid="15">
                                            <p:graphicEl>
                                              <a:dgm id="{B00C6C6B-F6B4-4049-B3E3-7FFC7CD52822}"/>
                                            </p:graphicEl>
                                          </p:spTgt>
                                        </p:tgtEl>
                                        <p:attrNameLst>
                                          <p:attrName>style.visibility</p:attrName>
                                        </p:attrNameLst>
                                      </p:cBhvr>
                                      <p:to>
                                        <p:strVal val="visible"/>
                                      </p:to>
                                    </p:set>
                                    <p:anim calcmode="lin" valueType="num">
                                      <p:cBhvr>
                                        <p:cTn id="24" dur="500" fill="hold"/>
                                        <p:tgtEl>
                                          <p:spTgt spid="15">
                                            <p:graphicEl>
                                              <a:dgm id="{B00C6C6B-F6B4-4049-B3E3-7FFC7CD52822}"/>
                                            </p:graphicEl>
                                          </p:spTgt>
                                        </p:tgtEl>
                                        <p:attrNameLst>
                                          <p:attrName>ppt_w</p:attrName>
                                        </p:attrNameLst>
                                      </p:cBhvr>
                                      <p:tavLst>
                                        <p:tav tm="0">
                                          <p:val>
                                            <p:fltVal val="0"/>
                                          </p:val>
                                        </p:tav>
                                        <p:tav tm="100000">
                                          <p:val>
                                            <p:strVal val="#ppt_w"/>
                                          </p:val>
                                        </p:tav>
                                      </p:tavLst>
                                    </p:anim>
                                    <p:anim calcmode="lin" valueType="num">
                                      <p:cBhvr>
                                        <p:cTn id="25" dur="500" fill="hold"/>
                                        <p:tgtEl>
                                          <p:spTgt spid="15">
                                            <p:graphicEl>
                                              <a:dgm id="{B00C6C6B-F6B4-4049-B3E3-7FFC7CD52822}"/>
                                            </p:graphicEl>
                                          </p:spTgt>
                                        </p:tgtEl>
                                        <p:attrNameLst>
                                          <p:attrName>ppt_h</p:attrName>
                                        </p:attrNameLst>
                                      </p:cBhvr>
                                      <p:tavLst>
                                        <p:tav tm="0">
                                          <p:val>
                                            <p:fltVal val="0"/>
                                          </p:val>
                                        </p:tav>
                                        <p:tav tm="100000">
                                          <p:val>
                                            <p:strVal val="#ppt_h"/>
                                          </p:val>
                                        </p:tav>
                                      </p:tavLst>
                                    </p:anim>
                                    <p:animEffect transition="in" filter="fade">
                                      <p:cBhvr>
                                        <p:cTn id="26" dur="500"/>
                                        <p:tgtEl>
                                          <p:spTgt spid="15">
                                            <p:graphicEl>
                                              <a:dgm id="{B00C6C6B-F6B4-4049-B3E3-7FFC7CD52822}"/>
                                            </p:graphicEl>
                                          </p:spTgt>
                                        </p:tgtEl>
                                      </p:cBhvr>
                                    </p:animEffect>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15">
                                            <p:graphicEl>
                                              <a:dgm id="{E4D33CD8-13F9-45F3-B19D-D4C75FD41E93}"/>
                                            </p:graphicEl>
                                          </p:spTgt>
                                        </p:tgtEl>
                                        <p:attrNameLst>
                                          <p:attrName>style.visibility</p:attrName>
                                        </p:attrNameLst>
                                      </p:cBhvr>
                                      <p:to>
                                        <p:strVal val="visible"/>
                                      </p:to>
                                    </p:set>
                                    <p:anim calcmode="lin" valueType="num">
                                      <p:cBhvr>
                                        <p:cTn id="30" dur="500" fill="hold"/>
                                        <p:tgtEl>
                                          <p:spTgt spid="15">
                                            <p:graphicEl>
                                              <a:dgm id="{E4D33CD8-13F9-45F3-B19D-D4C75FD41E93}"/>
                                            </p:graphicEl>
                                          </p:spTgt>
                                        </p:tgtEl>
                                        <p:attrNameLst>
                                          <p:attrName>ppt_w</p:attrName>
                                        </p:attrNameLst>
                                      </p:cBhvr>
                                      <p:tavLst>
                                        <p:tav tm="0">
                                          <p:val>
                                            <p:fltVal val="0"/>
                                          </p:val>
                                        </p:tav>
                                        <p:tav tm="100000">
                                          <p:val>
                                            <p:strVal val="#ppt_w"/>
                                          </p:val>
                                        </p:tav>
                                      </p:tavLst>
                                    </p:anim>
                                    <p:anim calcmode="lin" valueType="num">
                                      <p:cBhvr>
                                        <p:cTn id="31" dur="500" fill="hold"/>
                                        <p:tgtEl>
                                          <p:spTgt spid="15">
                                            <p:graphicEl>
                                              <a:dgm id="{E4D33CD8-13F9-45F3-B19D-D4C75FD41E93}"/>
                                            </p:graphicEl>
                                          </p:spTgt>
                                        </p:tgtEl>
                                        <p:attrNameLst>
                                          <p:attrName>ppt_h</p:attrName>
                                        </p:attrNameLst>
                                      </p:cBhvr>
                                      <p:tavLst>
                                        <p:tav tm="0">
                                          <p:val>
                                            <p:fltVal val="0"/>
                                          </p:val>
                                        </p:tav>
                                        <p:tav tm="100000">
                                          <p:val>
                                            <p:strVal val="#ppt_h"/>
                                          </p:val>
                                        </p:tav>
                                      </p:tavLst>
                                    </p:anim>
                                    <p:animEffect transition="in" filter="fade">
                                      <p:cBhvr>
                                        <p:cTn id="32" dur="500"/>
                                        <p:tgtEl>
                                          <p:spTgt spid="15">
                                            <p:graphicEl>
                                              <a:dgm id="{E4D33CD8-13F9-45F3-B19D-D4C75FD41E93}"/>
                                            </p:graphicEl>
                                          </p:spTgt>
                                        </p:tgtEl>
                                      </p:cBhvr>
                                    </p:animEffect>
                                  </p:childTnLst>
                                </p:cTn>
                              </p:par>
                            </p:childTnLst>
                          </p:cTn>
                        </p:par>
                        <p:par>
                          <p:cTn id="33" fill="hold">
                            <p:stCondLst>
                              <p:cond delay="2000"/>
                            </p:stCondLst>
                            <p:childTnLst>
                              <p:par>
                                <p:cTn id="34" presetID="53" presetClass="entr" presetSubtype="16" fill="hold" grpId="0" nodeType="afterEffect">
                                  <p:stCondLst>
                                    <p:cond delay="0"/>
                                  </p:stCondLst>
                                  <p:childTnLst>
                                    <p:set>
                                      <p:cBhvr>
                                        <p:cTn id="35" dur="1" fill="hold">
                                          <p:stCondLst>
                                            <p:cond delay="0"/>
                                          </p:stCondLst>
                                        </p:cTn>
                                        <p:tgtEl>
                                          <p:spTgt spid="15">
                                            <p:graphicEl>
                                              <a:dgm id="{FF7C2AD6-F06E-495E-B18A-71694065E1F1}"/>
                                            </p:graphicEl>
                                          </p:spTgt>
                                        </p:tgtEl>
                                        <p:attrNameLst>
                                          <p:attrName>style.visibility</p:attrName>
                                        </p:attrNameLst>
                                      </p:cBhvr>
                                      <p:to>
                                        <p:strVal val="visible"/>
                                      </p:to>
                                    </p:set>
                                    <p:anim calcmode="lin" valueType="num">
                                      <p:cBhvr>
                                        <p:cTn id="36" dur="500" fill="hold"/>
                                        <p:tgtEl>
                                          <p:spTgt spid="15">
                                            <p:graphicEl>
                                              <a:dgm id="{FF7C2AD6-F06E-495E-B18A-71694065E1F1}"/>
                                            </p:graphicEl>
                                          </p:spTgt>
                                        </p:tgtEl>
                                        <p:attrNameLst>
                                          <p:attrName>ppt_w</p:attrName>
                                        </p:attrNameLst>
                                      </p:cBhvr>
                                      <p:tavLst>
                                        <p:tav tm="0">
                                          <p:val>
                                            <p:fltVal val="0"/>
                                          </p:val>
                                        </p:tav>
                                        <p:tav tm="100000">
                                          <p:val>
                                            <p:strVal val="#ppt_w"/>
                                          </p:val>
                                        </p:tav>
                                      </p:tavLst>
                                    </p:anim>
                                    <p:anim calcmode="lin" valueType="num">
                                      <p:cBhvr>
                                        <p:cTn id="37" dur="500" fill="hold"/>
                                        <p:tgtEl>
                                          <p:spTgt spid="15">
                                            <p:graphicEl>
                                              <a:dgm id="{FF7C2AD6-F06E-495E-B18A-71694065E1F1}"/>
                                            </p:graphicEl>
                                          </p:spTgt>
                                        </p:tgtEl>
                                        <p:attrNameLst>
                                          <p:attrName>ppt_h</p:attrName>
                                        </p:attrNameLst>
                                      </p:cBhvr>
                                      <p:tavLst>
                                        <p:tav tm="0">
                                          <p:val>
                                            <p:fltVal val="0"/>
                                          </p:val>
                                        </p:tav>
                                        <p:tav tm="100000">
                                          <p:val>
                                            <p:strVal val="#ppt_h"/>
                                          </p:val>
                                        </p:tav>
                                      </p:tavLst>
                                    </p:anim>
                                    <p:animEffect transition="in" filter="fade">
                                      <p:cBhvr>
                                        <p:cTn id="38" dur="500"/>
                                        <p:tgtEl>
                                          <p:spTgt spid="15">
                                            <p:graphicEl>
                                              <a:dgm id="{FF7C2AD6-F06E-495E-B18A-71694065E1F1}"/>
                                            </p:graphicEl>
                                          </p:spTgt>
                                        </p:tgtEl>
                                      </p:cBhvr>
                                    </p:animEffect>
                                  </p:childTnLst>
                                </p:cTn>
                              </p:par>
                            </p:childTnLst>
                          </p:cTn>
                        </p:par>
                        <p:par>
                          <p:cTn id="39" fill="hold">
                            <p:stCondLst>
                              <p:cond delay="2500"/>
                            </p:stCondLst>
                            <p:childTnLst>
                              <p:par>
                                <p:cTn id="40" presetID="53" presetClass="entr" presetSubtype="16" fill="hold" grpId="0" nodeType="afterEffect">
                                  <p:stCondLst>
                                    <p:cond delay="0"/>
                                  </p:stCondLst>
                                  <p:childTnLst>
                                    <p:set>
                                      <p:cBhvr>
                                        <p:cTn id="41" dur="1" fill="hold">
                                          <p:stCondLst>
                                            <p:cond delay="0"/>
                                          </p:stCondLst>
                                        </p:cTn>
                                        <p:tgtEl>
                                          <p:spTgt spid="15">
                                            <p:graphicEl>
                                              <a:dgm id="{BB248908-9D96-4712-BD7C-D34657635399}"/>
                                            </p:graphicEl>
                                          </p:spTgt>
                                        </p:tgtEl>
                                        <p:attrNameLst>
                                          <p:attrName>style.visibility</p:attrName>
                                        </p:attrNameLst>
                                      </p:cBhvr>
                                      <p:to>
                                        <p:strVal val="visible"/>
                                      </p:to>
                                    </p:set>
                                    <p:anim calcmode="lin" valueType="num">
                                      <p:cBhvr>
                                        <p:cTn id="42" dur="500" fill="hold"/>
                                        <p:tgtEl>
                                          <p:spTgt spid="15">
                                            <p:graphicEl>
                                              <a:dgm id="{BB248908-9D96-4712-BD7C-D34657635399}"/>
                                            </p:graphicEl>
                                          </p:spTgt>
                                        </p:tgtEl>
                                        <p:attrNameLst>
                                          <p:attrName>ppt_w</p:attrName>
                                        </p:attrNameLst>
                                      </p:cBhvr>
                                      <p:tavLst>
                                        <p:tav tm="0">
                                          <p:val>
                                            <p:fltVal val="0"/>
                                          </p:val>
                                        </p:tav>
                                        <p:tav tm="100000">
                                          <p:val>
                                            <p:strVal val="#ppt_w"/>
                                          </p:val>
                                        </p:tav>
                                      </p:tavLst>
                                    </p:anim>
                                    <p:anim calcmode="lin" valueType="num">
                                      <p:cBhvr>
                                        <p:cTn id="43" dur="500" fill="hold"/>
                                        <p:tgtEl>
                                          <p:spTgt spid="15">
                                            <p:graphicEl>
                                              <a:dgm id="{BB248908-9D96-4712-BD7C-D34657635399}"/>
                                            </p:graphicEl>
                                          </p:spTgt>
                                        </p:tgtEl>
                                        <p:attrNameLst>
                                          <p:attrName>ppt_h</p:attrName>
                                        </p:attrNameLst>
                                      </p:cBhvr>
                                      <p:tavLst>
                                        <p:tav tm="0">
                                          <p:val>
                                            <p:fltVal val="0"/>
                                          </p:val>
                                        </p:tav>
                                        <p:tav tm="100000">
                                          <p:val>
                                            <p:strVal val="#ppt_h"/>
                                          </p:val>
                                        </p:tav>
                                      </p:tavLst>
                                    </p:anim>
                                    <p:animEffect transition="in" filter="fade">
                                      <p:cBhvr>
                                        <p:cTn id="44" dur="500"/>
                                        <p:tgtEl>
                                          <p:spTgt spid="15">
                                            <p:graphicEl>
                                              <a:dgm id="{BB248908-9D96-4712-BD7C-D34657635399}"/>
                                            </p:graphicEl>
                                          </p:spTgt>
                                        </p:tgtEl>
                                      </p:cBhvr>
                                    </p:animEffect>
                                  </p:childTnLst>
                                </p:cTn>
                              </p:par>
                            </p:childTnLst>
                          </p:cTn>
                        </p:par>
                        <p:par>
                          <p:cTn id="45" fill="hold">
                            <p:stCondLst>
                              <p:cond delay="3000"/>
                            </p:stCondLst>
                            <p:childTnLst>
                              <p:par>
                                <p:cTn id="46" presetID="53" presetClass="entr" presetSubtype="16" fill="hold" grpId="0" nodeType="afterEffect">
                                  <p:stCondLst>
                                    <p:cond delay="0"/>
                                  </p:stCondLst>
                                  <p:childTnLst>
                                    <p:set>
                                      <p:cBhvr>
                                        <p:cTn id="47" dur="1" fill="hold">
                                          <p:stCondLst>
                                            <p:cond delay="0"/>
                                          </p:stCondLst>
                                        </p:cTn>
                                        <p:tgtEl>
                                          <p:spTgt spid="15">
                                            <p:graphicEl>
                                              <a:dgm id="{20EDCF62-ECF3-49B7-A947-063D93C223C6}"/>
                                            </p:graphicEl>
                                          </p:spTgt>
                                        </p:tgtEl>
                                        <p:attrNameLst>
                                          <p:attrName>style.visibility</p:attrName>
                                        </p:attrNameLst>
                                      </p:cBhvr>
                                      <p:to>
                                        <p:strVal val="visible"/>
                                      </p:to>
                                    </p:set>
                                    <p:anim calcmode="lin" valueType="num">
                                      <p:cBhvr>
                                        <p:cTn id="48" dur="500" fill="hold"/>
                                        <p:tgtEl>
                                          <p:spTgt spid="15">
                                            <p:graphicEl>
                                              <a:dgm id="{20EDCF62-ECF3-49B7-A947-063D93C223C6}"/>
                                            </p:graphicEl>
                                          </p:spTgt>
                                        </p:tgtEl>
                                        <p:attrNameLst>
                                          <p:attrName>ppt_w</p:attrName>
                                        </p:attrNameLst>
                                      </p:cBhvr>
                                      <p:tavLst>
                                        <p:tav tm="0">
                                          <p:val>
                                            <p:fltVal val="0"/>
                                          </p:val>
                                        </p:tav>
                                        <p:tav tm="100000">
                                          <p:val>
                                            <p:strVal val="#ppt_w"/>
                                          </p:val>
                                        </p:tav>
                                      </p:tavLst>
                                    </p:anim>
                                    <p:anim calcmode="lin" valueType="num">
                                      <p:cBhvr>
                                        <p:cTn id="49" dur="500" fill="hold"/>
                                        <p:tgtEl>
                                          <p:spTgt spid="15">
                                            <p:graphicEl>
                                              <a:dgm id="{20EDCF62-ECF3-49B7-A947-063D93C223C6}"/>
                                            </p:graphicEl>
                                          </p:spTgt>
                                        </p:tgtEl>
                                        <p:attrNameLst>
                                          <p:attrName>ppt_h</p:attrName>
                                        </p:attrNameLst>
                                      </p:cBhvr>
                                      <p:tavLst>
                                        <p:tav tm="0">
                                          <p:val>
                                            <p:fltVal val="0"/>
                                          </p:val>
                                        </p:tav>
                                        <p:tav tm="100000">
                                          <p:val>
                                            <p:strVal val="#ppt_h"/>
                                          </p:val>
                                        </p:tav>
                                      </p:tavLst>
                                    </p:anim>
                                    <p:animEffect transition="in" filter="fade">
                                      <p:cBhvr>
                                        <p:cTn id="50" dur="500"/>
                                        <p:tgtEl>
                                          <p:spTgt spid="15">
                                            <p:graphicEl>
                                              <a:dgm id="{20EDCF62-ECF3-49B7-A947-063D93C223C6}"/>
                                            </p:graphicEl>
                                          </p:spTgt>
                                        </p:tgtEl>
                                      </p:cBhvr>
                                    </p:animEffect>
                                  </p:childTnLst>
                                </p:cTn>
                              </p:par>
                            </p:childTnLst>
                          </p:cTn>
                        </p:par>
                        <p:par>
                          <p:cTn id="51" fill="hold">
                            <p:stCondLst>
                              <p:cond delay="3500"/>
                            </p:stCondLst>
                            <p:childTnLst>
                              <p:par>
                                <p:cTn id="52" presetID="53" presetClass="entr" presetSubtype="16" fill="hold" grpId="0" nodeType="afterEffect">
                                  <p:stCondLst>
                                    <p:cond delay="0"/>
                                  </p:stCondLst>
                                  <p:childTnLst>
                                    <p:set>
                                      <p:cBhvr>
                                        <p:cTn id="53" dur="1" fill="hold">
                                          <p:stCondLst>
                                            <p:cond delay="0"/>
                                          </p:stCondLst>
                                        </p:cTn>
                                        <p:tgtEl>
                                          <p:spTgt spid="15">
                                            <p:graphicEl>
                                              <a:dgm id="{0D2127CC-8202-46E5-B4F6-0BA25F4FC865}"/>
                                            </p:graphicEl>
                                          </p:spTgt>
                                        </p:tgtEl>
                                        <p:attrNameLst>
                                          <p:attrName>style.visibility</p:attrName>
                                        </p:attrNameLst>
                                      </p:cBhvr>
                                      <p:to>
                                        <p:strVal val="visible"/>
                                      </p:to>
                                    </p:set>
                                    <p:anim calcmode="lin" valueType="num">
                                      <p:cBhvr>
                                        <p:cTn id="54" dur="500" fill="hold"/>
                                        <p:tgtEl>
                                          <p:spTgt spid="15">
                                            <p:graphicEl>
                                              <a:dgm id="{0D2127CC-8202-46E5-B4F6-0BA25F4FC865}"/>
                                            </p:graphicEl>
                                          </p:spTgt>
                                        </p:tgtEl>
                                        <p:attrNameLst>
                                          <p:attrName>ppt_w</p:attrName>
                                        </p:attrNameLst>
                                      </p:cBhvr>
                                      <p:tavLst>
                                        <p:tav tm="0">
                                          <p:val>
                                            <p:fltVal val="0"/>
                                          </p:val>
                                        </p:tav>
                                        <p:tav tm="100000">
                                          <p:val>
                                            <p:strVal val="#ppt_w"/>
                                          </p:val>
                                        </p:tav>
                                      </p:tavLst>
                                    </p:anim>
                                    <p:anim calcmode="lin" valueType="num">
                                      <p:cBhvr>
                                        <p:cTn id="55" dur="500" fill="hold"/>
                                        <p:tgtEl>
                                          <p:spTgt spid="15">
                                            <p:graphicEl>
                                              <a:dgm id="{0D2127CC-8202-46E5-B4F6-0BA25F4FC865}"/>
                                            </p:graphicEl>
                                          </p:spTgt>
                                        </p:tgtEl>
                                        <p:attrNameLst>
                                          <p:attrName>ppt_h</p:attrName>
                                        </p:attrNameLst>
                                      </p:cBhvr>
                                      <p:tavLst>
                                        <p:tav tm="0">
                                          <p:val>
                                            <p:fltVal val="0"/>
                                          </p:val>
                                        </p:tav>
                                        <p:tav tm="100000">
                                          <p:val>
                                            <p:strVal val="#ppt_h"/>
                                          </p:val>
                                        </p:tav>
                                      </p:tavLst>
                                    </p:anim>
                                    <p:animEffect transition="in" filter="fade">
                                      <p:cBhvr>
                                        <p:cTn id="56" dur="500"/>
                                        <p:tgtEl>
                                          <p:spTgt spid="15">
                                            <p:graphicEl>
                                              <a:dgm id="{0D2127CC-8202-46E5-B4F6-0BA25F4FC865}"/>
                                            </p:graphicEl>
                                          </p:spTgt>
                                        </p:tgtEl>
                                      </p:cBhvr>
                                    </p:animEffect>
                                  </p:childTnLst>
                                </p:cTn>
                              </p:par>
                            </p:childTnLst>
                          </p:cTn>
                        </p:par>
                        <p:par>
                          <p:cTn id="57" fill="hold">
                            <p:stCondLst>
                              <p:cond delay="4000"/>
                            </p:stCondLst>
                            <p:childTnLst>
                              <p:par>
                                <p:cTn id="58" presetID="53" presetClass="entr" presetSubtype="16" fill="hold" grpId="0" nodeType="afterEffect">
                                  <p:stCondLst>
                                    <p:cond delay="0"/>
                                  </p:stCondLst>
                                  <p:childTnLst>
                                    <p:set>
                                      <p:cBhvr>
                                        <p:cTn id="59" dur="1" fill="hold">
                                          <p:stCondLst>
                                            <p:cond delay="0"/>
                                          </p:stCondLst>
                                        </p:cTn>
                                        <p:tgtEl>
                                          <p:spTgt spid="15">
                                            <p:graphicEl>
                                              <a:dgm id="{BDAE6568-F900-4FC2-811A-BD397A9CA778}"/>
                                            </p:graphicEl>
                                          </p:spTgt>
                                        </p:tgtEl>
                                        <p:attrNameLst>
                                          <p:attrName>style.visibility</p:attrName>
                                        </p:attrNameLst>
                                      </p:cBhvr>
                                      <p:to>
                                        <p:strVal val="visible"/>
                                      </p:to>
                                    </p:set>
                                    <p:anim calcmode="lin" valueType="num">
                                      <p:cBhvr>
                                        <p:cTn id="60" dur="500" fill="hold"/>
                                        <p:tgtEl>
                                          <p:spTgt spid="15">
                                            <p:graphicEl>
                                              <a:dgm id="{BDAE6568-F900-4FC2-811A-BD397A9CA778}"/>
                                            </p:graphicEl>
                                          </p:spTgt>
                                        </p:tgtEl>
                                        <p:attrNameLst>
                                          <p:attrName>ppt_w</p:attrName>
                                        </p:attrNameLst>
                                      </p:cBhvr>
                                      <p:tavLst>
                                        <p:tav tm="0">
                                          <p:val>
                                            <p:fltVal val="0"/>
                                          </p:val>
                                        </p:tav>
                                        <p:tav tm="100000">
                                          <p:val>
                                            <p:strVal val="#ppt_w"/>
                                          </p:val>
                                        </p:tav>
                                      </p:tavLst>
                                    </p:anim>
                                    <p:anim calcmode="lin" valueType="num">
                                      <p:cBhvr>
                                        <p:cTn id="61" dur="500" fill="hold"/>
                                        <p:tgtEl>
                                          <p:spTgt spid="15">
                                            <p:graphicEl>
                                              <a:dgm id="{BDAE6568-F900-4FC2-811A-BD397A9CA778}"/>
                                            </p:graphicEl>
                                          </p:spTgt>
                                        </p:tgtEl>
                                        <p:attrNameLst>
                                          <p:attrName>ppt_h</p:attrName>
                                        </p:attrNameLst>
                                      </p:cBhvr>
                                      <p:tavLst>
                                        <p:tav tm="0">
                                          <p:val>
                                            <p:fltVal val="0"/>
                                          </p:val>
                                        </p:tav>
                                        <p:tav tm="100000">
                                          <p:val>
                                            <p:strVal val="#ppt_h"/>
                                          </p:val>
                                        </p:tav>
                                      </p:tavLst>
                                    </p:anim>
                                    <p:animEffect transition="in" filter="fade">
                                      <p:cBhvr>
                                        <p:cTn id="62" dur="500"/>
                                        <p:tgtEl>
                                          <p:spTgt spid="15">
                                            <p:graphicEl>
                                              <a:dgm id="{BDAE6568-F900-4FC2-811A-BD397A9CA778}"/>
                                            </p:graphicEl>
                                          </p:spTgt>
                                        </p:tgtEl>
                                      </p:cBhvr>
                                    </p:animEffect>
                                  </p:childTnLst>
                                </p:cTn>
                              </p:par>
                            </p:childTnLst>
                          </p:cTn>
                        </p:par>
                        <p:par>
                          <p:cTn id="63" fill="hold">
                            <p:stCondLst>
                              <p:cond delay="4500"/>
                            </p:stCondLst>
                            <p:childTnLst>
                              <p:par>
                                <p:cTn id="64" presetID="53" presetClass="entr" presetSubtype="16" fill="hold" grpId="0" nodeType="afterEffect">
                                  <p:stCondLst>
                                    <p:cond delay="0"/>
                                  </p:stCondLst>
                                  <p:childTnLst>
                                    <p:set>
                                      <p:cBhvr>
                                        <p:cTn id="65" dur="1" fill="hold">
                                          <p:stCondLst>
                                            <p:cond delay="0"/>
                                          </p:stCondLst>
                                        </p:cTn>
                                        <p:tgtEl>
                                          <p:spTgt spid="15">
                                            <p:graphicEl>
                                              <a:dgm id="{A3DC1A6D-DB22-4631-A0F0-70909BA800F4}"/>
                                            </p:graphicEl>
                                          </p:spTgt>
                                        </p:tgtEl>
                                        <p:attrNameLst>
                                          <p:attrName>style.visibility</p:attrName>
                                        </p:attrNameLst>
                                      </p:cBhvr>
                                      <p:to>
                                        <p:strVal val="visible"/>
                                      </p:to>
                                    </p:set>
                                    <p:anim calcmode="lin" valueType="num">
                                      <p:cBhvr>
                                        <p:cTn id="66" dur="500" fill="hold"/>
                                        <p:tgtEl>
                                          <p:spTgt spid="15">
                                            <p:graphicEl>
                                              <a:dgm id="{A3DC1A6D-DB22-4631-A0F0-70909BA800F4}"/>
                                            </p:graphicEl>
                                          </p:spTgt>
                                        </p:tgtEl>
                                        <p:attrNameLst>
                                          <p:attrName>ppt_w</p:attrName>
                                        </p:attrNameLst>
                                      </p:cBhvr>
                                      <p:tavLst>
                                        <p:tav tm="0">
                                          <p:val>
                                            <p:fltVal val="0"/>
                                          </p:val>
                                        </p:tav>
                                        <p:tav tm="100000">
                                          <p:val>
                                            <p:strVal val="#ppt_w"/>
                                          </p:val>
                                        </p:tav>
                                      </p:tavLst>
                                    </p:anim>
                                    <p:anim calcmode="lin" valueType="num">
                                      <p:cBhvr>
                                        <p:cTn id="67" dur="500" fill="hold"/>
                                        <p:tgtEl>
                                          <p:spTgt spid="15">
                                            <p:graphicEl>
                                              <a:dgm id="{A3DC1A6D-DB22-4631-A0F0-70909BA800F4}"/>
                                            </p:graphicEl>
                                          </p:spTgt>
                                        </p:tgtEl>
                                        <p:attrNameLst>
                                          <p:attrName>ppt_h</p:attrName>
                                        </p:attrNameLst>
                                      </p:cBhvr>
                                      <p:tavLst>
                                        <p:tav tm="0">
                                          <p:val>
                                            <p:fltVal val="0"/>
                                          </p:val>
                                        </p:tav>
                                        <p:tav tm="100000">
                                          <p:val>
                                            <p:strVal val="#ppt_h"/>
                                          </p:val>
                                        </p:tav>
                                      </p:tavLst>
                                    </p:anim>
                                    <p:animEffect transition="in" filter="fade">
                                      <p:cBhvr>
                                        <p:cTn id="68" dur="500"/>
                                        <p:tgtEl>
                                          <p:spTgt spid="15">
                                            <p:graphicEl>
                                              <a:dgm id="{A3DC1A6D-DB22-4631-A0F0-70909BA800F4}"/>
                                            </p:graphicEl>
                                          </p:spTgt>
                                        </p:tgtEl>
                                      </p:cBhvr>
                                    </p:animEffect>
                                  </p:childTnLst>
                                </p:cTn>
                              </p:par>
                            </p:childTnLst>
                          </p:cTn>
                        </p:par>
                        <p:par>
                          <p:cTn id="69" fill="hold">
                            <p:stCondLst>
                              <p:cond delay="5000"/>
                            </p:stCondLst>
                            <p:childTnLst>
                              <p:par>
                                <p:cTn id="70" presetID="53" presetClass="entr" presetSubtype="16" fill="hold" grpId="0" nodeType="afterEffect">
                                  <p:stCondLst>
                                    <p:cond delay="0"/>
                                  </p:stCondLst>
                                  <p:childTnLst>
                                    <p:set>
                                      <p:cBhvr>
                                        <p:cTn id="71" dur="1" fill="hold">
                                          <p:stCondLst>
                                            <p:cond delay="0"/>
                                          </p:stCondLst>
                                        </p:cTn>
                                        <p:tgtEl>
                                          <p:spTgt spid="15">
                                            <p:graphicEl>
                                              <a:dgm id="{A539913A-2FAF-4695-AB12-246038A3501C}"/>
                                            </p:graphicEl>
                                          </p:spTgt>
                                        </p:tgtEl>
                                        <p:attrNameLst>
                                          <p:attrName>style.visibility</p:attrName>
                                        </p:attrNameLst>
                                      </p:cBhvr>
                                      <p:to>
                                        <p:strVal val="visible"/>
                                      </p:to>
                                    </p:set>
                                    <p:anim calcmode="lin" valueType="num">
                                      <p:cBhvr>
                                        <p:cTn id="72" dur="500" fill="hold"/>
                                        <p:tgtEl>
                                          <p:spTgt spid="15">
                                            <p:graphicEl>
                                              <a:dgm id="{A539913A-2FAF-4695-AB12-246038A3501C}"/>
                                            </p:graphicEl>
                                          </p:spTgt>
                                        </p:tgtEl>
                                        <p:attrNameLst>
                                          <p:attrName>ppt_w</p:attrName>
                                        </p:attrNameLst>
                                      </p:cBhvr>
                                      <p:tavLst>
                                        <p:tav tm="0">
                                          <p:val>
                                            <p:fltVal val="0"/>
                                          </p:val>
                                        </p:tav>
                                        <p:tav tm="100000">
                                          <p:val>
                                            <p:strVal val="#ppt_w"/>
                                          </p:val>
                                        </p:tav>
                                      </p:tavLst>
                                    </p:anim>
                                    <p:anim calcmode="lin" valueType="num">
                                      <p:cBhvr>
                                        <p:cTn id="73" dur="500" fill="hold"/>
                                        <p:tgtEl>
                                          <p:spTgt spid="15">
                                            <p:graphicEl>
                                              <a:dgm id="{A539913A-2FAF-4695-AB12-246038A3501C}"/>
                                            </p:graphicEl>
                                          </p:spTgt>
                                        </p:tgtEl>
                                        <p:attrNameLst>
                                          <p:attrName>ppt_h</p:attrName>
                                        </p:attrNameLst>
                                      </p:cBhvr>
                                      <p:tavLst>
                                        <p:tav tm="0">
                                          <p:val>
                                            <p:fltVal val="0"/>
                                          </p:val>
                                        </p:tav>
                                        <p:tav tm="100000">
                                          <p:val>
                                            <p:strVal val="#ppt_h"/>
                                          </p:val>
                                        </p:tav>
                                      </p:tavLst>
                                    </p:anim>
                                    <p:animEffect transition="in" filter="fade">
                                      <p:cBhvr>
                                        <p:cTn id="74" dur="500"/>
                                        <p:tgtEl>
                                          <p:spTgt spid="15">
                                            <p:graphicEl>
                                              <a:dgm id="{A539913A-2FAF-4695-AB12-246038A3501C}"/>
                                            </p:graphicEl>
                                          </p:spTgt>
                                        </p:tgtEl>
                                      </p:cBhvr>
                                    </p:animEffect>
                                  </p:childTnLst>
                                </p:cTn>
                              </p:par>
                            </p:childTnLst>
                          </p:cTn>
                        </p:par>
                        <p:par>
                          <p:cTn id="75" fill="hold">
                            <p:stCondLst>
                              <p:cond delay="5500"/>
                            </p:stCondLst>
                            <p:childTnLst>
                              <p:par>
                                <p:cTn id="76" presetID="53" presetClass="entr" presetSubtype="16" fill="hold" grpId="0" nodeType="afterEffect">
                                  <p:stCondLst>
                                    <p:cond delay="0"/>
                                  </p:stCondLst>
                                  <p:childTnLst>
                                    <p:set>
                                      <p:cBhvr>
                                        <p:cTn id="77" dur="1" fill="hold">
                                          <p:stCondLst>
                                            <p:cond delay="0"/>
                                          </p:stCondLst>
                                        </p:cTn>
                                        <p:tgtEl>
                                          <p:spTgt spid="15">
                                            <p:graphicEl>
                                              <a:dgm id="{F9A010F6-1752-4796-B13C-5F01C5542EC5}"/>
                                            </p:graphicEl>
                                          </p:spTgt>
                                        </p:tgtEl>
                                        <p:attrNameLst>
                                          <p:attrName>style.visibility</p:attrName>
                                        </p:attrNameLst>
                                      </p:cBhvr>
                                      <p:to>
                                        <p:strVal val="visible"/>
                                      </p:to>
                                    </p:set>
                                    <p:anim calcmode="lin" valueType="num">
                                      <p:cBhvr>
                                        <p:cTn id="78" dur="500" fill="hold"/>
                                        <p:tgtEl>
                                          <p:spTgt spid="15">
                                            <p:graphicEl>
                                              <a:dgm id="{F9A010F6-1752-4796-B13C-5F01C5542EC5}"/>
                                            </p:graphicEl>
                                          </p:spTgt>
                                        </p:tgtEl>
                                        <p:attrNameLst>
                                          <p:attrName>ppt_w</p:attrName>
                                        </p:attrNameLst>
                                      </p:cBhvr>
                                      <p:tavLst>
                                        <p:tav tm="0">
                                          <p:val>
                                            <p:fltVal val="0"/>
                                          </p:val>
                                        </p:tav>
                                        <p:tav tm="100000">
                                          <p:val>
                                            <p:strVal val="#ppt_w"/>
                                          </p:val>
                                        </p:tav>
                                      </p:tavLst>
                                    </p:anim>
                                    <p:anim calcmode="lin" valueType="num">
                                      <p:cBhvr>
                                        <p:cTn id="79" dur="500" fill="hold"/>
                                        <p:tgtEl>
                                          <p:spTgt spid="15">
                                            <p:graphicEl>
                                              <a:dgm id="{F9A010F6-1752-4796-B13C-5F01C5542EC5}"/>
                                            </p:graphicEl>
                                          </p:spTgt>
                                        </p:tgtEl>
                                        <p:attrNameLst>
                                          <p:attrName>ppt_h</p:attrName>
                                        </p:attrNameLst>
                                      </p:cBhvr>
                                      <p:tavLst>
                                        <p:tav tm="0">
                                          <p:val>
                                            <p:fltVal val="0"/>
                                          </p:val>
                                        </p:tav>
                                        <p:tav tm="100000">
                                          <p:val>
                                            <p:strVal val="#ppt_h"/>
                                          </p:val>
                                        </p:tav>
                                      </p:tavLst>
                                    </p:anim>
                                    <p:animEffect transition="in" filter="fade">
                                      <p:cBhvr>
                                        <p:cTn id="80" dur="500"/>
                                        <p:tgtEl>
                                          <p:spTgt spid="15">
                                            <p:graphicEl>
                                              <a:dgm id="{F9A010F6-1752-4796-B13C-5F01C5542EC5}"/>
                                            </p:graphicEl>
                                          </p:spTgt>
                                        </p:tgtEl>
                                      </p:cBhvr>
                                    </p:animEffect>
                                  </p:childTnLst>
                                </p:cTn>
                              </p:par>
                            </p:childTnLst>
                          </p:cTn>
                        </p:par>
                        <p:par>
                          <p:cTn id="81" fill="hold">
                            <p:stCondLst>
                              <p:cond delay="6000"/>
                            </p:stCondLst>
                            <p:childTnLst>
                              <p:par>
                                <p:cTn id="82" presetID="53" presetClass="entr" presetSubtype="16" fill="hold" grpId="0" nodeType="afterEffect">
                                  <p:stCondLst>
                                    <p:cond delay="0"/>
                                  </p:stCondLst>
                                  <p:childTnLst>
                                    <p:set>
                                      <p:cBhvr>
                                        <p:cTn id="83" dur="1" fill="hold">
                                          <p:stCondLst>
                                            <p:cond delay="0"/>
                                          </p:stCondLst>
                                        </p:cTn>
                                        <p:tgtEl>
                                          <p:spTgt spid="15">
                                            <p:graphicEl>
                                              <a:dgm id="{5C522835-6051-478E-93C2-1B65DBE37A20}"/>
                                            </p:graphicEl>
                                          </p:spTgt>
                                        </p:tgtEl>
                                        <p:attrNameLst>
                                          <p:attrName>style.visibility</p:attrName>
                                        </p:attrNameLst>
                                      </p:cBhvr>
                                      <p:to>
                                        <p:strVal val="visible"/>
                                      </p:to>
                                    </p:set>
                                    <p:anim calcmode="lin" valueType="num">
                                      <p:cBhvr>
                                        <p:cTn id="84" dur="500" fill="hold"/>
                                        <p:tgtEl>
                                          <p:spTgt spid="15">
                                            <p:graphicEl>
                                              <a:dgm id="{5C522835-6051-478E-93C2-1B65DBE37A20}"/>
                                            </p:graphicEl>
                                          </p:spTgt>
                                        </p:tgtEl>
                                        <p:attrNameLst>
                                          <p:attrName>ppt_w</p:attrName>
                                        </p:attrNameLst>
                                      </p:cBhvr>
                                      <p:tavLst>
                                        <p:tav tm="0">
                                          <p:val>
                                            <p:fltVal val="0"/>
                                          </p:val>
                                        </p:tav>
                                        <p:tav tm="100000">
                                          <p:val>
                                            <p:strVal val="#ppt_w"/>
                                          </p:val>
                                        </p:tav>
                                      </p:tavLst>
                                    </p:anim>
                                    <p:anim calcmode="lin" valueType="num">
                                      <p:cBhvr>
                                        <p:cTn id="85" dur="500" fill="hold"/>
                                        <p:tgtEl>
                                          <p:spTgt spid="15">
                                            <p:graphicEl>
                                              <a:dgm id="{5C522835-6051-478E-93C2-1B65DBE37A20}"/>
                                            </p:graphicEl>
                                          </p:spTgt>
                                        </p:tgtEl>
                                        <p:attrNameLst>
                                          <p:attrName>ppt_h</p:attrName>
                                        </p:attrNameLst>
                                      </p:cBhvr>
                                      <p:tavLst>
                                        <p:tav tm="0">
                                          <p:val>
                                            <p:fltVal val="0"/>
                                          </p:val>
                                        </p:tav>
                                        <p:tav tm="100000">
                                          <p:val>
                                            <p:strVal val="#ppt_h"/>
                                          </p:val>
                                        </p:tav>
                                      </p:tavLst>
                                    </p:anim>
                                    <p:animEffect transition="in" filter="fade">
                                      <p:cBhvr>
                                        <p:cTn id="86" dur="500"/>
                                        <p:tgtEl>
                                          <p:spTgt spid="15">
                                            <p:graphicEl>
                                              <a:dgm id="{5C522835-6051-478E-93C2-1B65DBE37A20}"/>
                                            </p:graphicEl>
                                          </p:spTgt>
                                        </p:tgtEl>
                                      </p:cBhvr>
                                    </p:animEffect>
                                  </p:childTnLst>
                                </p:cTn>
                              </p:par>
                            </p:childTnLst>
                          </p:cTn>
                        </p:par>
                        <p:par>
                          <p:cTn id="87" fill="hold">
                            <p:stCondLst>
                              <p:cond delay="6500"/>
                            </p:stCondLst>
                            <p:childTnLst>
                              <p:par>
                                <p:cTn id="88" presetID="53" presetClass="entr" presetSubtype="16" fill="hold" grpId="0" nodeType="afterEffect">
                                  <p:stCondLst>
                                    <p:cond delay="0"/>
                                  </p:stCondLst>
                                  <p:childTnLst>
                                    <p:set>
                                      <p:cBhvr>
                                        <p:cTn id="89" dur="1" fill="hold">
                                          <p:stCondLst>
                                            <p:cond delay="0"/>
                                          </p:stCondLst>
                                        </p:cTn>
                                        <p:tgtEl>
                                          <p:spTgt spid="15">
                                            <p:graphicEl>
                                              <a:dgm id="{241A6A55-B5F4-4B17-95D0-1FC307881EE9}"/>
                                            </p:graphicEl>
                                          </p:spTgt>
                                        </p:tgtEl>
                                        <p:attrNameLst>
                                          <p:attrName>style.visibility</p:attrName>
                                        </p:attrNameLst>
                                      </p:cBhvr>
                                      <p:to>
                                        <p:strVal val="visible"/>
                                      </p:to>
                                    </p:set>
                                    <p:anim calcmode="lin" valueType="num">
                                      <p:cBhvr>
                                        <p:cTn id="90" dur="500" fill="hold"/>
                                        <p:tgtEl>
                                          <p:spTgt spid="15">
                                            <p:graphicEl>
                                              <a:dgm id="{241A6A55-B5F4-4B17-95D0-1FC307881EE9}"/>
                                            </p:graphicEl>
                                          </p:spTgt>
                                        </p:tgtEl>
                                        <p:attrNameLst>
                                          <p:attrName>ppt_w</p:attrName>
                                        </p:attrNameLst>
                                      </p:cBhvr>
                                      <p:tavLst>
                                        <p:tav tm="0">
                                          <p:val>
                                            <p:fltVal val="0"/>
                                          </p:val>
                                        </p:tav>
                                        <p:tav tm="100000">
                                          <p:val>
                                            <p:strVal val="#ppt_w"/>
                                          </p:val>
                                        </p:tav>
                                      </p:tavLst>
                                    </p:anim>
                                    <p:anim calcmode="lin" valueType="num">
                                      <p:cBhvr>
                                        <p:cTn id="91" dur="500" fill="hold"/>
                                        <p:tgtEl>
                                          <p:spTgt spid="15">
                                            <p:graphicEl>
                                              <a:dgm id="{241A6A55-B5F4-4B17-95D0-1FC307881EE9}"/>
                                            </p:graphicEl>
                                          </p:spTgt>
                                        </p:tgtEl>
                                        <p:attrNameLst>
                                          <p:attrName>ppt_h</p:attrName>
                                        </p:attrNameLst>
                                      </p:cBhvr>
                                      <p:tavLst>
                                        <p:tav tm="0">
                                          <p:val>
                                            <p:fltVal val="0"/>
                                          </p:val>
                                        </p:tav>
                                        <p:tav tm="100000">
                                          <p:val>
                                            <p:strVal val="#ppt_h"/>
                                          </p:val>
                                        </p:tav>
                                      </p:tavLst>
                                    </p:anim>
                                    <p:animEffect transition="in" filter="fade">
                                      <p:cBhvr>
                                        <p:cTn id="92" dur="500"/>
                                        <p:tgtEl>
                                          <p:spTgt spid="15">
                                            <p:graphicEl>
                                              <a:dgm id="{241A6A55-B5F4-4B17-95D0-1FC307881EE9}"/>
                                            </p:graphicEl>
                                          </p:spTgt>
                                        </p:tgtEl>
                                      </p:cBhvr>
                                    </p:animEffect>
                                  </p:childTnLst>
                                </p:cTn>
                              </p:par>
                            </p:childTnLst>
                          </p:cTn>
                        </p:par>
                        <p:par>
                          <p:cTn id="93" fill="hold">
                            <p:stCondLst>
                              <p:cond delay="7000"/>
                            </p:stCondLst>
                            <p:childTnLst>
                              <p:par>
                                <p:cTn id="94" presetID="53" presetClass="entr" presetSubtype="16" fill="hold" grpId="0" nodeType="afterEffect">
                                  <p:stCondLst>
                                    <p:cond delay="0"/>
                                  </p:stCondLst>
                                  <p:childTnLst>
                                    <p:set>
                                      <p:cBhvr>
                                        <p:cTn id="95" dur="1" fill="hold">
                                          <p:stCondLst>
                                            <p:cond delay="0"/>
                                          </p:stCondLst>
                                        </p:cTn>
                                        <p:tgtEl>
                                          <p:spTgt spid="15">
                                            <p:graphicEl>
                                              <a:dgm id="{25A57590-8647-4C3B-9936-CBAD56C181B4}"/>
                                            </p:graphicEl>
                                          </p:spTgt>
                                        </p:tgtEl>
                                        <p:attrNameLst>
                                          <p:attrName>style.visibility</p:attrName>
                                        </p:attrNameLst>
                                      </p:cBhvr>
                                      <p:to>
                                        <p:strVal val="visible"/>
                                      </p:to>
                                    </p:set>
                                    <p:anim calcmode="lin" valueType="num">
                                      <p:cBhvr>
                                        <p:cTn id="96" dur="500" fill="hold"/>
                                        <p:tgtEl>
                                          <p:spTgt spid="15">
                                            <p:graphicEl>
                                              <a:dgm id="{25A57590-8647-4C3B-9936-CBAD56C181B4}"/>
                                            </p:graphicEl>
                                          </p:spTgt>
                                        </p:tgtEl>
                                        <p:attrNameLst>
                                          <p:attrName>ppt_w</p:attrName>
                                        </p:attrNameLst>
                                      </p:cBhvr>
                                      <p:tavLst>
                                        <p:tav tm="0">
                                          <p:val>
                                            <p:fltVal val="0"/>
                                          </p:val>
                                        </p:tav>
                                        <p:tav tm="100000">
                                          <p:val>
                                            <p:strVal val="#ppt_w"/>
                                          </p:val>
                                        </p:tav>
                                      </p:tavLst>
                                    </p:anim>
                                    <p:anim calcmode="lin" valueType="num">
                                      <p:cBhvr>
                                        <p:cTn id="97" dur="500" fill="hold"/>
                                        <p:tgtEl>
                                          <p:spTgt spid="15">
                                            <p:graphicEl>
                                              <a:dgm id="{25A57590-8647-4C3B-9936-CBAD56C181B4}"/>
                                            </p:graphicEl>
                                          </p:spTgt>
                                        </p:tgtEl>
                                        <p:attrNameLst>
                                          <p:attrName>ppt_h</p:attrName>
                                        </p:attrNameLst>
                                      </p:cBhvr>
                                      <p:tavLst>
                                        <p:tav tm="0">
                                          <p:val>
                                            <p:fltVal val="0"/>
                                          </p:val>
                                        </p:tav>
                                        <p:tav tm="100000">
                                          <p:val>
                                            <p:strVal val="#ppt_h"/>
                                          </p:val>
                                        </p:tav>
                                      </p:tavLst>
                                    </p:anim>
                                    <p:animEffect transition="in" filter="fade">
                                      <p:cBhvr>
                                        <p:cTn id="98" dur="500"/>
                                        <p:tgtEl>
                                          <p:spTgt spid="15">
                                            <p:graphicEl>
                                              <a:dgm id="{25A57590-8647-4C3B-9936-CBAD56C181B4}"/>
                                            </p:graphicEl>
                                          </p:spTgt>
                                        </p:tgtEl>
                                      </p:cBhvr>
                                    </p:animEffect>
                                  </p:childTnLst>
                                </p:cTn>
                              </p:par>
                            </p:childTnLst>
                          </p:cTn>
                        </p:par>
                        <p:par>
                          <p:cTn id="99" fill="hold">
                            <p:stCondLst>
                              <p:cond delay="7500"/>
                            </p:stCondLst>
                            <p:childTnLst>
                              <p:par>
                                <p:cTn id="100" presetID="53" presetClass="entr" presetSubtype="16" fill="hold" grpId="0" nodeType="afterEffect">
                                  <p:stCondLst>
                                    <p:cond delay="0"/>
                                  </p:stCondLst>
                                  <p:childTnLst>
                                    <p:set>
                                      <p:cBhvr>
                                        <p:cTn id="101" dur="1" fill="hold">
                                          <p:stCondLst>
                                            <p:cond delay="0"/>
                                          </p:stCondLst>
                                        </p:cTn>
                                        <p:tgtEl>
                                          <p:spTgt spid="15">
                                            <p:graphicEl>
                                              <a:dgm id="{6A1C371E-91AF-4447-AD0D-4E8308796E55}"/>
                                            </p:graphicEl>
                                          </p:spTgt>
                                        </p:tgtEl>
                                        <p:attrNameLst>
                                          <p:attrName>style.visibility</p:attrName>
                                        </p:attrNameLst>
                                      </p:cBhvr>
                                      <p:to>
                                        <p:strVal val="visible"/>
                                      </p:to>
                                    </p:set>
                                    <p:anim calcmode="lin" valueType="num">
                                      <p:cBhvr>
                                        <p:cTn id="102" dur="500" fill="hold"/>
                                        <p:tgtEl>
                                          <p:spTgt spid="15">
                                            <p:graphicEl>
                                              <a:dgm id="{6A1C371E-91AF-4447-AD0D-4E8308796E55}"/>
                                            </p:graphicEl>
                                          </p:spTgt>
                                        </p:tgtEl>
                                        <p:attrNameLst>
                                          <p:attrName>ppt_w</p:attrName>
                                        </p:attrNameLst>
                                      </p:cBhvr>
                                      <p:tavLst>
                                        <p:tav tm="0">
                                          <p:val>
                                            <p:fltVal val="0"/>
                                          </p:val>
                                        </p:tav>
                                        <p:tav tm="100000">
                                          <p:val>
                                            <p:strVal val="#ppt_w"/>
                                          </p:val>
                                        </p:tav>
                                      </p:tavLst>
                                    </p:anim>
                                    <p:anim calcmode="lin" valueType="num">
                                      <p:cBhvr>
                                        <p:cTn id="103" dur="500" fill="hold"/>
                                        <p:tgtEl>
                                          <p:spTgt spid="15">
                                            <p:graphicEl>
                                              <a:dgm id="{6A1C371E-91AF-4447-AD0D-4E8308796E55}"/>
                                            </p:graphicEl>
                                          </p:spTgt>
                                        </p:tgtEl>
                                        <p:attrNameLst>
                                          <p:attrName>ppt_h</p:attrName>
                                        </p:attrNameLst>
                                      </p:cBhvr>
                                      <p:tavLst>
                                        <p:tav tm="0">
                                          <p:val>
                                            <p:fltVal val="0"/>
                                          </p:val>
                                        </p:tav>
                                        <p:tav tm="100000">
                                          <p:val>
                                            <p:strVal val="#ppt_h"/>
                                          </p:val>
                                        </p:tav>
                                      </p:tavLst>
                                    </p:anim>
                                    <p:animEffect transition="in" filter="fade">
                                      <p:cBhvr>
                                        <p:cTn id="104" dur="500"/>
                                        <p:tgtEl>
                                          <p:spTgt spid="15">
                                            <p:graphicEl>
                                              <a:dgm id="{6A1C371E-91AF-4447-AD0D-4E8308796E55}"/>
                                            </p:graphicEl>
                                          </p:spTgt>
                                        </p:tgtEl>
                                      </p:cBhvr>
                                    </p:animEffect>
                                  </p:childTnLst>
                                </p:cTn>
                              </p:par>
                            </p:childTnLst>
                          </p:cTn>
                        </p:par>
                        <p:par>
                          <p:cTn id="105" fill="hold">
                            <p:stCondLst>
                              <p:cond delay="8000"/>
                            </p:stCondLst>
                            <p:childTnLst>
                              <p:par>
                                <p:cTn id="106" presetID="53" presetClass="entr" presetSubtype="16" fill="hold" grpId="0" nodeType="afterEffect">
                                  <p:stCondLst>
                                    <p:cond delay="0"/>
                                  </p:stCondLst>
                                  <p:childTnLst>
                                    <p:set>
                                      <p:cBhvr>
                                        <p:cTn id="107" dur="1" fill="hold">
                                          <p:stCondLst>
                                            <p:cond delay="0"/>
                                          </p:stCondLst>
                                        </p:cTn>
                                        <p:tgtEl>
                                          <p:spTgt spid="15">
                                            <p:graphicEl>
                                              <a:dgm id="{A654F903-C2DA-41DF-8398-BE45BD9C96C5}"/>
                                            </p:graphicEl>
                                          </p:spTgt>
                                        </p:tgtEl>
                                        <p:attrNameLst>
                                          <p:attrName>style.visibility</p:attrName>
                                        </p:attrNameLst>
                                      </p:cBhvr>
                                      <p:to>
                                        <p:strVal val="visible"/>
                                      </p:to>
                                    </p:set>
                                    <p:anim calcmode="lin" valueType="num">
                                      <p:cBhvr>
                                        <p:cTn id="108" dur="500" fill="hold"/>
                                        <p:tgtEl>
                                          <p:spTgt spid="15">
                                            <p:graphicEl>
                                              <a:dgm id="{A654F903-C2DA-41DF-8398-BE45BD9C96C5}"/>
                                            </p:graphicEl>
                                          </p:spTgt>
                                        </p:tgtEl>
                                        <p:attrNameLst>
                                          <p:attrName>ppt_w</p:attrName>
                                        </p:attrNameLst>
                                      </p:cBhvr>
                                      <p:tavLst>
                                        <p:tav tm="0">
                                          <p:val>
                                            <p:fltVal val="0"/>
                                          </p:val>
                                        </p:tav>
                                        <p:tav tm="100000">
                                          <p:val>
                                            <p:strVal val="#ppt_w"/>
                                          </p:val>
                                        </p:tav>
                                      </p:tavLst>
                                    </p:anim>
                                    <p:anim calcmode="lin" valueType="num">
                                      <p:cBhvr>
                                        <p:cTn id="109" dur="500" fill="hold"/>
                                        <p:tgtEl>
                                          <p:spTgt spid="15">
                                            <p:graphicEl>
                                              <a:dgm id="{A654F903-C2DA-41DF-8398-BE45BD9C96C5}"/>
                                            </p:graphicEl>
                                          </p:spTgt>
                                        </p:tgtEl>
                                        <p:attrNameLst>
                                          <p:attrName>ppt_h</p:attrName>
                                        </p:attrNameLst>
                                      </p:cBhvr>
                                      <p:tavLst>
                                        <p:tav tm="0">
                                          <p:val>
                                            <p:fltVal val="0"/>
                                          </p:val>
                                        </p:tav>
                                        <p:tav tm="100000">
                                          <p:val>
                                            <p:strVal val="#ppt_h"/>
                                          </p:val>
                                        </p:tav>
                                      </p:tavLst>
                                    </p:anim>
                                    <p:animEffect transition="in" filter="fade">
                                      <p:cBhvr>
                                        <p:cTn id="110" dur="500"/>
                                        <p:tgtEl>
                                          <p:spTgt spid="15">
                                            <p:graphicEl>
                                              <a:dgm id="{A654F903-C2DA-41DF-8398-BE45BD9C96C5}"/>
                                            </p:graphicEl>
                                          </p:spTgt>
                                        </p:tgtEl>
                                      </p:cBhvr>
                                    </p:animEffect>
                                  </p:childTnLst>
                                </p:cTn>
                              </p:par>
                            </p:childTnLst>
                          </p:cTn>
                        </p:par>
                        <p:par>
                          <p:cTn id="111" fill="hold">
                            <p:stCondLst>
                              <p:cond delay="8500"/>
                            </p:stCondLst>
                            <p:childTnLst>
                              <p:par>
                                <p:cTn id="112" presetID="53" presetClass="entr" presetSubtype="16" fill="hold" grpId="0" nodeType="afterEffect">
                                  <p:stCondLst>
                                    <p:cond delay="0"/>
                                  </p:stCondLst>
                                  <p:childTnLst>
                                    <p:set>
                                      <p:cBhvr>
                                        <p:cTn id="113" dur="1" fill="hold">
                                          <p:stCondLst>
                                            <p:cond delay="0"/>
                                          </p:stCondLst>
                                        </p:cTn>
                                        <p:tgtEl>
                                          <p:spTgt spid="15">
                                            <p:graphicEl>
                                              <a:dgm id="{A02E959B-411E-4C1F-8F26-514705971A1A}"/>
                                            </p:graphicEl>
                                          </p:spTgt>
                                        </p:tgtEl>
                                        <p:attrNameLst>
                                          <p:attrName>style.visibility</p:attrName>
                                        </p:attrNameLst>
                                      </p:cBhvr>
                                      <p:to>
                                        <p:strVal val="visible"/>
                                      </p:to>
                                    </p:set>
                                    <p:anim calcmode="lin" valueType="num">
                                      <p:cBhvr>
                                        <p:cTn id="114" dur="500" fill="hold"/>
                                        <p:tgtEl>
                                          <p:spTgt spid="15">
                                            <p:graphicEl>
                                              <a:dgm id="{A02E959B-411E-4C1F-8F26-514705971A1A}"/>
                                            </p:graphicEl>
                                          </p:spTgt>
                                        </p:tgtEl>
                                        <p:attrNameLst>
                                          <p:attrName>ppt_w</p:attrName>
                                        </p:attrNameLst>
                                      </p:cBhvr>
                                      <p:tavLst>
                                        <p:tav tm="0">
                                          <p:val>
                                            <p:fltVal val="0"/>
                                          </p:val>
                                        </p:tav>
                                        <p:tav tm="100000">
                                          <p:val>
                                            <p:strVal val="#ppt_w"/>
                                          </p:val>
                                        </p:tav>
                                      </p:tavLst>
                                    </p:anim>
                                    <p:anim calcmode="lin" valueType="num">
                                      <p:cBhvr>
                                        <p:cTn id="115" dur="500" fill="hold"/>
                                        <p:tgtEl>
                                          <p:spTgt spid="15">
                                            <p:graphicEl>
                                              <a:dgm id="{A02E959B-411E-4C1F-8F26-514705971A1A}"/>
                                            </p:graphicEl>
                                          </p:spTgt>
                                        </p:tgtEl>
                                        <p:attrNameLst>
                                          <p:attrName>ppt_h</p:attrName>
                                        </p:attrNameLst>
                                      </p:cBhvr>
                                      <p:tavLst>
                                        <p:tav tm="0">
                                          <p:val>
                                            <p:fltVal val="0"/>
                                          </p:val>
                                        </p:tav>
                                        <p:tav tm="100000">
                                          <p:val>
                                            <p:strVal val="#ppt_h"/>
                                          </p:val>
                                        </p:tav>
                                      </p:tavLst>
                                    </p:anim>
                                    <p:animEffect transition="in" filter="fade">
                                      <p:cBhvr>
                                        <p:cTn id="116" dur="500"/>
                                        <p:tgtEl>
                                          <p:spTgt spid="15">
                                            <p:graphicEl>
                                              <a:dgm id="{A02E959B-411E-4C1F-8F26-514705971A1A}"/>
                                            </p:graphicEl>
                                          </p:spTgt>
                                        </p:tgtEl>
                                      </p:cBhvr>
                                    </p:animEffect>
                                  </p:childTnLst>
                                </p:cTn>
                              </p:par>
                            </p:childTnLst>
                          </p:cTn>
                        </p:par>
                        <p:par>
                          <p:cTn id="117" fill="hold">
                            <p:stCondLst>
                              <p:cond delay="9000"/>
                            </p:stCondLst>
                            <p:childTnLst>
                              <p:par>
                                <p:cTn id="118" presetID="53" presetClass="entr" presetSubtype="16" fill="hold" grpId="0" nodeType="afterEffect">
                                  <p:stCondLst>
                                    <p:cond delay="0"/>
                                  </p:stCondLst>
                                  <p:childTnLst>
                                    <p:set>
                                      <p:cBhvr>
                                        <p:cTn id="119" dur="1" fill="hold">
                                          <p:stCondLst>
                                            <p:cond delay="0"/>
                                          </p:stCondLst>
                                        </p:cTn>
                                        <p:tgtEl>
                                          <p:spTgt spid="15">
                                            <p:graphicEl>
                                              <a:dgm id="{136D5986-2128-4EC6-BE62-F070D82271A8}"/>
                                            </p:graphicEl>
                                          </p:spTgt>
                                        </p:tgtEl>
                                        <p:attrNameLst>
                                          <p:attrName>style.visibility</p:attrName>
                                        </p:attrNameLst>
                                      </p:cBhvr>
                                      <p:to>
                                        <p:strVal val="visible"/>
                                      </p:to>
                                    </p:set>
                                    <p:anim calcmode="lin" valueType="num">
                                      <p:cBhvr>
                                        <p:cTn id="120" dur="500" fill="hold"/>
                                        <p:tgtEl>
                                          <p:spTgt spid="15">
                                            <p:graphicEl>
                                              <a:dgm id="{136D5986-2128-4EC6-BE62-F070D82271A8}"/>
                                            </p:graphicEl>
                                          </p:spTgt>
                                        </p:tgtEl>
                                        <p:attrNameLst>
                                          <p:attrName>ppt_w</p:attrName>
                                        </p:attrNameLst>
                                      </p:cBhvr>
                                      <p:tavLst>
                                        <p:tav tm="0">
                                          <p:val>
                                            <p:fltVal val="0"/>
                                          </p:val>
                                        </p:tav>
                                        <p:tav tm="100000">
                                          <p:val>
                                            <p:strVal val="#ppt_w"/>
                                          </p:val>
                                        </p:tav>
                                      </p:tavLst>
                                    </p:anim>
                                    <p:anim calcmode="lin" valueType="num">
                                      <p:cBhvr>
                                        <p:cTn id="121" dur="500" fill="hold"/>
                                        <p:tgtEl>
                                          <p:spTgt spid="15">
                                            <p:graphicEl>
                                              <a:dgm id="{136D5986-2128-4EC6-BE62-F070D82271A8}"/>
                                            </p:graphicEl>
                                          </p:spTgt>
                                        </p:tgtEl>
                                        <p:attrNameLst>
                                          <p:attrName>ppt_h</p:attrName>
                                        </p:attrNameLst>
                                      </p:cBhvr>
                                      <p:tavLst>
                                        <p:tav tm="0">
                                          <p:val>
                                            <p:fltVal val="0"/>
                                          </p:val>
                                        </p:tav>
                                        <p:tav tm="100000">
                                          <p:val>
                                            <p:strVal val="#ppt_h"/>
                                          </p:val>
                                        </p:tav>
                                      </p:tavLst>
                                    </p:anim>
                                    <p:animEffect transition="in" filter="fade">
                                      <p:cBhvr>
                                        <p:cTn id="122" dur="500"/>
                                        <p:tgtEl>
                                          <p:spTgt spid="15">
                                            <p:graphicEl>
                                              <a:dgm id="{136D5986-2128-4EC6-BE62-F070D82271A8}"/>
                                            </p:graphicEl>
                                          </p:spTgt>
                                        </p:tgtEl>
                                      </p:cBhvr>
                                    </p:animEffect>
                                  </p:childTnLst>
                                </p:cTn>
                              </p:par>
                            </p:childTnLst>
                          </p:cTn>
                        </p:par>
                        <p:par>
                          <p:cTn id="123" fill="hold">
                            <p:stCondLst>
                              <p:cond delay="9500"/>
                            </p:stCondLst>
                            <p:childTnLst>
                              <p:par>
                                <p:cTn id="124" presetID="53" presetClass="entr" presetSubtype="16" fill="hold" grpId="0" nodeType="afterEffect">
                                  <p:stCondLst>
                                    <p:cond delay="0"/>
                                  </p:stCondLst>
                                  <p:childTnLst>
                                    <p:set>
                                      <p:cBhvr>
                                        <p:cTn id="125" dur="1" fill="hold">
                                          <p:stCondLst>
                                            <p:cond delay="0"/>
                                          </p:stCondLst>
                                        </p:cTn>
                                        <p:tgtEl>
                                          <p:spTgt spid="15">
                                            <p:graphicEl>
                                              <a:dgm id="{5E2D2A9F-C2E1-4BEF-9A90-A4C4423A7A86}"/>
                                            </p:graphicEl>
                                          </p:spTgt>
                                        </p:tgtEl>
                                        <p:attrNameLst>
                                          <p:attrName>style.visibility</p:attrName>
                                        </p:attrNameLst>
                                      </p:cBhvr>
                                      <p:to>
                                        <p:strVal val="visible"/>
                                      </p:to>
                                    </p:set>
                                    <p:anim calcmode="lin" valueType="num">
                                      <p:cBhvr>
                                        <p:cTn id="126" dur="500" fill="hold"/>
                                        <p:tgtEl>
                                          <p:spTgt spid="15">
                                            <p:graphicEl>
                                              <a:dgm id="{5E2D2A9F-C2E1-4BEF-9A90-A4C4423A7A86}"/>
                                            </p:graphicEl>
                                          </p:spTgt>
                                        </p:tgtEl>
                                        <p:attrNameLst>
                                          <p:attrName>ppt_w</p:attrName>
                                        </p:attrNameLst>
                                      </p:cBhvr>
                                      <p:tavLst>
                                        <p:tav tm="0">
                                          <p:val>
                                            <p:fltVal val="0"/>
                                          </p:val>
                                        </p:tav>
                                        <p:tav tm="100000">
                                          <p:val>
                                            <p:strVal val="#ppt_w"/>
                                          </p:val>
                                        </p:tav>
                                      </p:tavLst>
                                    </p:anim>
                                    <p:anim calcmode="lin" valueType="num">
                                      <p:cBhvr>
                                        <p:cTn id="127" dur="500" fill="hold"/>
                                        <p:tgtEl>
                                          <p:spTgt spid="15">
                                            <p:graphicEl>
                                              <a:dgm id="{5E2D2A9F-C2E1-4BEF-9A90-A4C4423A7A86}"/>
                                            </p:graphicEl>
                                          </p:spTgt>
                                        </p:tgtEl>
                                        <p:attrNameLst>
                                          <p:attrName>ppt_h</p:attrName>
                                        </p:attrNameLst>
                                      </p:cBhvr>
                                      <p:tavLst>
                                        <p:tav tm="0">
                                          <p:val>
                                            <p:fltVal val="0"/>
                                          </p:val>
                                        </p:tav>
                                        <p:tav tm="100000">
                                          <p:val>
                                            <p:strVal val="#ppt_h"/>
                                          </p:val>
                                        </p:tav>
                                      </p:tavLst>
                                    </p:anim>
                                    <p:animEffect transition="in" filter="fade">
                                      <p:cBhvr>
                                        <p:cTn id="128" dur="500"/>
                                        <p:tgtEl>
                                          <p:spTgt spid="15">
                                            <p:graphicEl>
                                              <a:dgm id="{5E2D2A9F-C2E1-4BEF-9A90-A4C4423A7A86}"/>
                                            </p:graphicEl>
                                          </p:spTgt>
                                        </p:tgtEl>
                                      </p:cBhvr>
                                    </p:animEffect>
                                  </p:childTnLst>
                                </p:cTn>
                              </p:par>
                            </p:childTnLst>
                          </p:cTn>
                        </p:par>
                        <p:par>
                          <p:cTn id="129" fill="hold">
                            <p:stCondLst>
                              <p:cond delay="10000"/>
                            </p:stCondLst>
                            <p:childTnLst>
                              <p:par>
                                <p:cTn id="130" presetID="53" presetClass="entr" presetSubtype="16" fill="hold" grpId="0" nodeType="afterEffect">
                                  <p:stCondLst>
                                    <p:cond delay="0"/>
                                  </p:stCondLst>
                                  <p:childTnLst>
                                    <p:set>
                                      <p:cBhvr>
                                        <p:cTn id="131" dur="1" fill="hold">
                                          <p:stCondLst>
                                            <p:cond delay="0"/>
                                          </p:stCondLst>
                                        </p:cTn>
                                        <p:tgtEl>
                                          <p:spTgt spid="15">
                                            <p:graphicEl>
                                              <a:dgm id="{8474D242-1073-4BBC-A41D-A99C9F313A31}"/>
                                            </p:graphicEl>
                                          </p:spTgt>
                                        </p:tgtEl>
                                        <p:attrNameLst>
                                          <p:attrName>style.visibility</p:attrName>
                                        </p:attrNameLst>
                                      </p:cBhvr>
                                      <p:to>
                                        <p:strVal val="visible"/>
                                      </p:to>
                                    </p:set>
                                    <p:anim calcmode="lin" valueType="num">
                                      <p:cBhvr>
                                        <p:cTn id="132" dur="500" fill="hold"/>
                                        <p:tgtEl>
                                          <p:spTgt spid="15">
                                            <p:graphicEl>
                                              <a:dgm id="{8474D242-1073-4BBC-A41D-A99C9F313A31}"/>
                                            </p:graphicEl>
                                          </p:spTgt>
                                        </p:tgtEl>
                                        <p:attrNameLst>
                                          <p:attrName>ppt_w</p:attrName>
                                        </p:attrNameLst>
                                      </p:cBhvr>
                                      <p:tavLst>
                                        <p:tav tm="0">
                                          <p:val>
                                            <p:fltVal val="0"/>
                                          </p:val>
                                        </p:tav>
                                        <p:tav tm="100000">
                                          <p:val>
                                            <p:strVal val="#ppt_w"/>
                                          </p:val>
                                        </p:tav>
                                      </p:tavLst>
                                    </p:anim>
                                    <p:anim calcmode="lin" valueType="num">
                                      <p:cBhvr>
                                        <p:cTn id="133" dur="500" fill="hold"/>
                                        <p:tgtEl>
                                          <p:spTgt spid="15">
                                            <p:graphicEl>
                                              <a:dgm id="{8474D242-1073-4BBC-A41D-A99C9F313A31}"/>
                                            </p:graphicEl>
                                          </p:spTgt>
                                        </p:tgtEl>
                                        <p:attrNameLst>
                                          <p:attrName>ppt_h</p:attrName>
                                        </p:attrNameLst>
                                      </p:cBhvr>
                                      <p:tavLst>
                                        <p:tav tm="0">
                                          <p:val>
                                            <p:fltVal val="0"/>
                                          </p:val>
                                        </p:tav>
                                        <p:tav tm="100000">
                                          <p:val>
                                            <p:strVal val="#ppt_h"/>
                                          </p:val>
                                        </p:tav>
                                      </p:tavLst>
                                    </p:anim>
                                    <p:animEffect transition="in" filter="fade">
                                      <p:cBhvr>
                                        <p:cTn id="134" dur="500"/>
                                        <p:tgtEl>
                                          <p:spTgt spid="15">
                                            <p:graphicEl>
                                              <a:dgm id="{8474D242-1073-4BBC-A41D-A99C9F313A31}"/>
                                            </p:graphicEl>
                                          </p:spTgt>
                                        </p:tgtEl>
                                      </p:cBhvr>
                                    </p:animEffect>
                                  </p:childTnLst>
                                </p:cTn>
                              </p:par>
                            </p:childTnLst>
                          </p:cTn>
                        </p:par>
                        <p:par>
                          <p:cTn id="135" fill="hold">
                            <p:stCondLst>
                              <p:cond delay="10500"/>
                            </p:stCondLst>
                            <p:childTnLst>
                              <p:par>
                                <p:cTn id="136" presetID="53" presetClass="entr" presetSubtype="16" fill="hold" grpId="0" nodeType="afterEffect">
                                  <p:stCondLst>
                                    <p:cond delay="0"/>
                                  </p:stCondLst>
                                  <p:childTnLst>
                                    <p:set>
                                      <p:cBhvr>
                                        <p:cTn id="137" dur="1" fill="hold">
                                          <p:stCondLst>
                                            <p:cond delay="0"/>
                                          </p:stCondLst>
                                        </p:cTn>
                                        <p:tgtEl>
                                          <p:spTgt spid="15">
                                            <p:graphicEl>
                                              <a:dgm id="{053B37CF-5BCA-442A-949D-5BC08F6FAA98}"/>
                                            </p:graphicEl>
                                          </p:spTgt>
                                        </p:tgtEl>
                                        <p:attrNameLst>
                                          <p:attrName>style.visibility</p:attrName>
                                        </p:attrNameLst>
                                      </p:cBhvr>
                                      <p:to>
                                        <p:strVal val="visible"/>
                                      </p:to>
                                    </p:set>
                                    <p:anim calcmode="lin" valueType="num">
                                      <p:cBhvr>
                                        <p:cTn id="138" dur="500" fill="hold"/>
                                        <p:tgtEl>
                                          <p:spTgt spid="15">
                                            <p:graphicEl>
                                              <a:dgm id="{053B37CF-5BCA-442A-949D-5BC08F6FAA98}"/>
                                            </p:graphicEl>
                                          </p:spTgt>
                                        </p:tgtEl>
                                        <p:attrNameLst>
                                          <p:attrName>ppt_w</p:attrName>
                                        </p:attrNameLst>
                                      </p:cBhvr>
                                      <p:tavLst>
                                        <p:tav tm="0">
                                          <p:val>
                                            <p:fltVal val="0"/>
                                          </p:val>
                                        </p:tav>
                                        <p:tav tm="100000">
                                          <p:val>
                                            <p:strVal val="#ppt_w"/>
                                          </p:val>
                                        </p:tav>
                                      </p:tavLst>
                                    </p:anim>
                                    <p:anim calcmode="lin" valueType="num">
                                      <p:cBhvr>
                                        <p:cTn id="139" dur="500" fill="hold"/>
                                        <p:tgtEl>
                                          <p:spTgt spid="15">
                                            <p:graphicEl>
                                              <a:dgm id="{053B37CF-5BCA-442A-949D-5BC08F6FAA98}"/>
                                            </p:graphicEl>
                                          </p:spTgt>
                                        </p:tgtEl>
                                        <p:attrNameLst>
                                          <p:attrName>ppt_h</p:attrName>
                                        </p:attrNameLst>
                                      </p:cBhvr>
                                      <p:tavLst>
                                        <p:tav tm="0">
                                          <p:val>
                                            <p:fltVal val="0"/>
                                          </p:val>
                                        </p:tav>
                                        <p:tav tm="100000">
                                          <p:val>
                                            <p:strVal val="#ppt_h"/>
                                          </p:val>
                                        </p:tav>
                                      </p:tavLst>
                                    </p:anim>
                                    <p:animEffect transition="in" filter="fade">
                                      <p:cBhvr>
                                        <p:cTn id="140" dur="500"/>
                                        <p:tgtEl>
                                          <p:spTgt spid="15">
                                            <p:graphicEl>
                                              <a:dgm id="{053B37CF-5BCA-442A-949D-5BC08F6FAA98}"/>
                                            </p:graphicEl>
                                          </p:spTgt>
                                        </p:tgtEl>
                                      </p:cBhvr>
                                    </p:animEffect>
                                  </p:childTnLst>
                                </p:cTn>
                              </p:par>
                            </p:childTnLst>
                          </p:cTn>
                        </p:par>
                        <p:par>
                          <p:cTn id="141" fill="hold">
                            <p:stCondLst>
                              <p:cond delay="11000"/>
                            </p:stCondLst>
                            <p:childTnLst>
                              <p:par>
                                <p:cTn id="142" presetID="53" presetClass="entr" presetSubtype="16" fill="hold" grpId="0" nodeType="afterEffect">
                                  <p:stCondLst>
                                    <p:cond delay="0"/>
                                  </p:stCondLst>
                                  <p:childTnLst>
                                    <p:set>
                                      <p:cBhvr>
                                        <p:cTn id="143" dur="1" fill="hold">
                                          <p:stCondLst>
                                            <p:cond delay="0"/>
                                          </p:stCondLst>
                                        </p:cTn>
                                        <p:tgtEl>
                                          <p:spTgt spid="15">
                                            <p:graphicEl>
                                              <a:dgm id="{1ACB27CE-16A4-47A0-B1B3-A75D6BC0E8C2}"/>
                                            </p:graphicEl>
                                          </p:spTgt>
                                        </p:tgtEl>
                                        <p:attrNameLst>
                                          <p:attrName>style.visibility</p:attrName>
                                        </p:attrNameLst>
                                      </p:cBhvr>
                                      <p:to>
                                        <p:strVal val="visible"/>
                                      </p:to>
                                    </p:set>
                                    <p:anim calcmode="lin" valueType="num">
                                      <p:cBhvr>
                                        <p:cTn id="144" dur="500" fill="hold"/>
                                        <p:tgtEl>
                                          <p:spTgt spid="15">
                                            <p:graphicEl>
                                              <a:dgm id="{1ACB27CE-16A4-47A0-B1B3-A75D6BC0E8C2}"/>
                                            </p:graphicEl>
                                          </p:spTgt>
                                        </p:tgtEl>
                                        <p:attrNameLst>
                                          <p:attrName>ppt_w</p:attrName>
                                        </p:attrNameLst>
                                      </p:cBhvr>
                                      <p:tavLst>
                                        <p:tav tm="0">
                                          <p:val>
                                            <p:fltVal val="0"/>
                                          </p:val>
                                        </p:tav>
                                        <p:tav tm="100000">
                                          <p:val>
                                            <p:strVal val="#ppt_w"/>
                                          </p:val>
                                        </p:tav>
                                      </p:tavLst>
                                    </p:anim>
                                    <p:anim calcmode="lin" valueType="num">
                                      <p:cBhvr>
                                        <p:cTn id="145" dur="500" fill="hold"/>
                                        <p:tgtEl>
                                          <p:spTgt spid="15">
                                            <p:graphicEl>
                                              <a:dgm id="{1ACB27CE-16A4-47A0-B1B3-A75D6BC0E8C2}"/>
                                            </p:graphicEl>
                                          </p:spTgt>
                                        </p:tgtEl>
                                        <p:attrNameLst>
                                          <p:attrName>ppt_h</p:attrName>
                                        </p:attrNameLst>
                                      </p:cBhvr>
                                      <p:tavLst>
                                        <p:tav tm="0">
                                          <p:val>
                                            <p:fltVal val="0"/>
                                          </p:val>
                                        </p:tav>
                                        <p:tav tm="100000">
                                          <p:val>
                                            <p:strVal val="#ppt_h"/>
                                          </p:val>
                                        </p:tav>
                                      </p:tavLst>
                                    </p:anim>
                                    <p:animEffect transition="in" filter="fade">
                                      <p:cBhvr>
                                        <p:cTn id="146" dur="500"/>
                                        <p:tgtEl>
                                          <p:spTgt spid="15">
                                            <p:graphicEl>
                                              <a:dgm id="{1ACB27CE-16A4-47A0-B1B3-A75D6BC0E8C2}"/>
                                            </p:graphicEl>
                                          </p:spTgt>
                                        </p:tgtEl>
                                      </p:cBhvr>
                                    </p:animEffect>
                                  </p:childTnLst>
                                </p:cTn>
                              </p:par>
                            </p:childTnLst>
                          </p:cTn>
                        </p:par>
                        <p:par>
                          <p:cTn id="147" fill="hold">
                            <p:stCondLst>
                              <p:cond delay="11500"/>
                            </p:stCondLst>
                            <p:childTnLst>
                              <p:par>
                                <p:cTn id="148" presetID="53" presetClass="entr" presetSubtype="16" fill="hold" grpId="0" nodeType="afterEffect">
                                  <p:stCondLst>
                                    <p:cond delay="0"/>
                                  </p:stCondLst>
                                  <p:childTnLst>
                                    <p:set>
                                      <p:cBhvr>
                                        <p:cTn id="149" dur="1" fill="hold">
                                          <p:stCondLst>
                                            <p:cond delay="0"/>
                                          </p:stCondLst>
                                        </p:cTn>
                                        <p:tgtEl>
                                          <p:spTgt spid="15">
                                            <p:graphicEl>
                                              <a:dgm id="{2FE4A122-15FA-4CC1-95A1-1D87DD710C63}"/>
                                            </p:graphicEl>
                                          </p:spTgt>
                                        </p:tgtEl>
                                        <p:attrNameLst>
                                          <p:attrName>style.visibility</p:attrName>
                                        </p:attrNameLst>
                                      </p:cBhvr>
                                      <p:to>
                                        <p:strVal val="visible"/>
                                      </p:to>
                                    </p:set>
                                    <p:anim calcmode="lin" valueType="num">
                                      <p:cBhvr>
                                        <p:cTn id="150" dur="500" fill="hold"/>
                                        <p:tgtEl>
                                          <p:spTgt spid="15">
                                            <p:graphicEl>
                                              <a:dgm id="{2FE4A122-15FA-4CC1-95A1-1D87DD710C63}"/>
                                            </p:graphicEl>
                                          </p:spTgt>
                                        </p:tgtEl>
                                        <p:attrNameLst>
                                          <p:attrName>ppt_w</p:attrName>
                                        </p:attrNameLst>
                                      </p:cBhvr>
                                      <p:tavLst>
                                        <p:tav tm="0">
                                          <p:val>
                                            <p:fltVal val="0"/>
                                          </p:val>
                                        </p:tav>
                                        <p:tav tm="100000">
                                          <p:val>
                                            <p:strVal val="#ppt_w"/>
                                          </p:val>
                                        </p:tav>
                                      </p:tavLst>
                                    </p:anim>
                                    <p:anim calcmode="lin" valueType="num">
                                      <p:cBhvr>
                                        <p:cTn id="151" dur="500" fill="hold"/>
                                        <p:tgtEl>
                                          <p:spTgt spid="15">
                                            <p:graphicEl>
                                              <a:dgm id="{2FE4A122-15FA-4CC1-95A1-1D87DD710C63}"/>
                                            </p:graphicEl>
                                          </p:spTgt>
                                        </p:tgtEl>
                                        <p:attrNameLst>
                                          <p:attrName>ppt_h</p:attrName>
                                        </p:attrNameLst>
                                      </p:cBhvr>
                                      <p:tavLst>
                                        <p:tav tm="0">
                                          <p:val>
                                            <p:fltVal val="0"/>
                                          </p:val>
                                        </p:tav>
                                        <p:tav tm="100000">
                                          <p:val>
                                            <p:strVal val="#ppt_h"/>
                                          </p:val>
                                        </p:tav>
                                      </p:tavLst>
                                    </p:anim>
                                    <p:animEffect transition="in" filter="fade">
                                      <p:cBhvr>
                                        <p:cTn id="152" dur="500"/>
                                        <p:tgtEl>
                                          <p:spTgt spid="15">
                                            <p:graphicEl>
                                              <a:dgm id="{2FE4A122-15FA-4CC1-95A1-1D87DD710C63}"/>
                                            </p:graphicEl>
                                          </p:spTgt>
                                        </p:tgtEl>
                                      </p:cBhvr>
                                    </p:animEffect>
                                  </p:childTnLst>
                                </p:cTn>
                              </p:par>
                            </p:childTnLst>
                          </p:cTn>
                        </p:par>
                        <p:par>
                          <p:cTn id="153" fill="hold">
                            <p:stCondLst>
                              <p:cond delay="12000"/>
                            </p:stCondLst>
                            <p:childTnLst>
                              <p:par>
                                <p:cTn id="154" presetID="53" presetClass="entr" presetSubtype="16" fill="hold" grpId="0" nodeType="afterEffect">
                                  <p:stCondLst>
                                    <p:cond delay="0"/>
                                  </p:stCondLst>
                                  <p:childTnLst>
                                    <p:set>
                                      <p:cBhvr>
                                        <p:cTn id="155" dur="1" fill="hold">
                                          <p:stCondLst>
                                            <p:cond delay="0"/>
                                          </p:stCondLst>
                                        </p:cTn>
                                        <p:tgtEl>
                                          <p:spTgt spid="15">
                                            <p:graphicEl>
                                              <a:dgm id="{1E4B3D3F-DBB4-4E09-B7A1-EF447B6D5E90}"/>
                                            </p:graphicEl>
                                          </p:spTgt>
                                        </p:tgtEl>
                                        <p:attrNameLst>
                                          <p:attrName>style.visibility</p:attrName>
                                        </p:attrNameLst>
                                      </p:cBhvr>
                                      <p:to>
                                        <p:strVal val="visible"/>
                                      </p:to>
                                    </p:set>
                                    <p:anim calcmode="lin" valueType="num">
                                      <p:cBhvr>
                                        <p:cTn id="156" dur="500" fill="hold"/>
                                        <p:tgtEl>
                                          <p:spTgt spid="15">
                                            <p:graphicEl>
                                              <a:dgm id="{1E4B3D3F-DBB4-4E09-B7A1-EF447B6D5E90}"/>
                                            </p:graphicEl>
                                          </p:spTgt>
                                        </p:tgtEl>
                                        <p:attrNameLst>
                                          <p:attrName>ppt_w</p:attrName>
                                        </p:attrNameLst>
                                      </p:cBhvr>
                                      <p:tavLst>
                                        <p:tav tm="0">
                                          <p:val>
                                            <p:fltVal val="0"/>
                                          </p:val>
                                        </p:tav>
                                        <p:tav tm="100000">
                                          <p:val>
                                            <p:strVal val="#ppt_w"/>
                                          </p:val>
                                        </p:tav>
                                      </p:tavLst>
                                    </p:anim>
                                    <p:anim calcmode="lin" valueType="num">
                                      <p:cBhvr>
                                        <p:cTn id="157" dur="500" fill="hold"/>
                                        <p:tgtEl>
                                          <p:spTgt spid="15">
                                            <p:graphicEl>
                                              <a:dgm id="{1E4B3D3F-DBB4-4E09-B7A1-EF447B6D5E90}"/>
                                            </p:graphicEl>
                                          </p:spTgt>
                                        </p:tgtEl>
                                        <p:attrNameLst>
                                          <p:attrName>ppt_h</p:attrName>
                                        </p:attrNameLst>
                                      </p:cBhvr>
                                      <p:tavLst>
                                        <p:tav tm="0">
                                          <p:val>
                                            <p:fltVal val="0"/>
                                          </p:val>
                                        </p:tav>
                                        <p:tav tm="100000">
                                          <p:val>
                                            <p:strVal val="#ppt_h"/>
                                          </p:val>
                                        </p:tav>
                                      </p:tavLst>
                                    </p:anim>
                                    <p:animEffect transition="in" filter="fade">
                                      <p:cBhvr>
                                        <p:cTn id="158" dur="500"/>
                                        <p:tgtEl>
                                          <p:spTgt spid="15">
                                            <p:graphicEl>
                                              <a:dgm id="{1E4B3D3F-DBB4-4E09-B7A1-EF447B6D5E90}"/>
                                            </p:graphicEl>
                                          </p:spTgt>
                                        </p:tgtEl>
                                      </p:cBhvr>
                                    </p:animEffect>
                                  </p:childTnLst>
                                </p:cTn>
                              </p:par>
                            </p:childTnLst>
                          </p:cTn>
                        </p:par>
                        <p:par>
                          <p:cTn id="159" fill="hold">
                            <p:stCondLst>
                              <p:cond delay="12500"/>
                            </p:stCondLst>
                            <p:childTnLst>
                              <p:par>
                                <p:cTn id="160" presetID="10" presetClass="entr" presetSubtype="0" fill="hold" grpId="0" nodeType="afterEffect">
                                  <p:stCondLst>
                                    <p:cond delay="0"/>
                                  </p:stCondLst>
                                  <p:childTnLst>
                                    <p:set>
                                      <p:cBhvr>
                                        <p:cTn id="161" dur="1" fill="hold">
                                          <p:stCondLst>
                                            <p:cond delay="0"/>
                                          </p:stCondLst>
                                        </p:cTn>
                                        <p:tgtEl>
                                          <p:spTgt spid="16"/>
                                        </p:tgtEl>
                                        <p:attrNameLst>
                                          <p:attrName>style.visibility</p:attrName>
                                        </p:attrNameLst>
                                      </p:cBhvr>
                                      <p:to>
                                        <p:strVal val="visible"/>
                                      </p:to>
                                    </p:set>
                                    <p:animEffect transition="in" filter="fade">
                                      <p:cBhvr>
                                        <p:cTn id="16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15" grpId="0">
        <p:bldSub>
          <a:bldDgm bld="one"/>
        </p:bldSub>
      </p:bldGraphic>
      <p:bldP spid="16" grpId="0"/>
    </p:bldLst>
  </p:timing>
</p:sld>
</file>

<file path=ppt/slides/slide17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35531" y="680759"/>
            <a:ext cx="5521063" cy="830997"/>
          </a:xfrm>
          <a:prstGeom prst="rect">
            <a:avLst/>
          </a:prstGeom>
          <a:noFill/>
        </p:spPr>
        <p:txBody>
          <a:bodyPr wrap="none" rtlCol="0">
            <a:spAutoFit/>
          </a:bodyPr>
          <a:lstStyle/>
          <a:p>
            <a:pPr algn="ctr"/>
            <a:r>
              <a:rPr lang="id-ID" sz="4800" dirty="0" smtClean="0">
                <a:solidFill>
                  <a:schemeClr val="bg1"/>
                </a:solidFill>
                <a:latin typeface="+mj-lt"/>
              </a:rPr>
              <a:t>3D Transparent Chart</a:t>
            </a:r>
            <a:endParaRPr lang="en-US" sz="4800" dirty="0">
              <a:solidFill>
                <a:schemeClr val="bg1"/>
              </a:solidFill>
              <a:latin typeface="+mj-lt"/>
            </a:endParaRPr>
          </a:p>
        </p:txBody>
      </p:sp>
      <p:graphicFrame>
        <p:nvGraphicFramePr>
          <p:cNvPr id="4" name="Chart 3"/>
          <p:cNvGraphicFramePr/>
          <p:nvPr>
            <p:extLst>
              <p:ext uri="{D42A27DB-BD31-4B8C-83A1-F6EECF244321}">
                <p14:modId xmlns:p14="http://schemas.microsoft.com/office/powerpoint/2010/main" val="3820294595"/>
              </p:ext>
            </p:extLst>
          </p:nvPr>
        </p:nvGraphicFramePr>
        <p:xfrm>
          <a:off x="2340732" y="1987770"/>
          <a:ext cx="7860543" cy="3268984"/>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1322132792"/>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4">
                                            <p:graphicEl>
                                              <a:chart seriesIdx="-3" categoryIdx="-3" bldStep="gridLegend"/>
                                            </p:graphicEl>
                                          </p:spTgt>
                                        </p:tgtEl>
                                        <p:attrNameLst>
                                          <p:attrName>style.visibility</p:attrName>
                                        </p:attrNameLst>
                                      </p:cBhvr>
                                      <p:to>
                                        <p:strVal val="visible"/>
                                      </p:to>
                                    </p:set>
                                    <p:animEffect transition="in" filter="wipe(down)">
                                      <p:cBhvr>
                                        <p:cTn id="18" dur="500"/>
                                        <p:tgtEl>
                                          <p:spTgt spid="4">
                                            <p:graphicEl>
                                              <a:chart seriesIdx="-3" categoryIdx="-3" bldStep="gridLegend"/>
                                            </p:graphicEl>
                                          </p:spTgt>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4">
                                            <p:graphicEl>
                                              <a:chart seriesIdx="-4" categoryIdx="0" bldStep="category"/>
                                            </p:graphicEl>
                                          </p:spTgt>
                                        </p:tgtEl>
                                        <p:attrNameLst>
                                          <p:attrName>style.visibility</p:attrName>
                                        </p:attrNameLst>
                                      </p:cBhvr>
                                      <p:to>
                                        <p:strVal val="visible"/>
                                      </p:to>
                                    </p:set>
                                    <p:animEffect transition="in" filter="wipe(down)">
                                      <p:cBhvr>
                                        <p:cTn id="22" dur="500"/>
                                        <p:tgtEl>
                                          <p:spTgt spid="4">
                                            <p:graphicEl>
                                              <a:chart seriesIdx="-4" categoryIdx="0" bldStep="category"/>
                                            </p:graphicEl>
                                          </p:spTgt>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4">
                                            <p:graphicEl>
                                              <a:chart seriesIdx="-4" categoryIdx="1" bldStep="category"/>
                                            </p:graphicEl>
                                          </p:spTgt>
                                        </p:tgtEl>
                                        <p:attrNameLst>
                                          <p:attrName>style.visibility</p:attrName>
                                        </p:attrNameLst>
                                      </p:cBhvr>
                                      <p:to>
                                        <p:strVal val="visible"/>
                                      </p:to>
                                    </p:set>
                                    <p:animEffect transition="in" filter="wipe(down)">
                                      <p:cBhvr>
                                        <p:cTn id="26" dur="500"/>
                                        <p:tgtEl>
                                          <p:spTgt spid="4">
                                            <p:graphicEl>
                                              <a:chart seriesIdx="-4" categoryIdx="1" bldStep="category"/>
                                            </p:graphicEl>
                                          </p:spTgt>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4">
                                            <p:graphicEl>
                                              <a:chart seriesIdx="-4" categoryIdx="2" bldStep="category"/>
                                            </p:graphicEl>
                                          </p:spTgt>
                                        </p:tgtEl>
                                        <p:attrNameLst>
                                          <p:attrName>style.visibility</p:attrName>
                                        </p:attrNameLst>
                                      </p:cBhvr>
                                      <p:to>
                                        <p:strVal val="visible"/>
                                      </p:to>
                                    </p:set>
                                    <p:animEffect transition="in" filter="wipe(down)">
                                      <p:cBhvr>
                                        <p:cTn id="30" dur="500"/>
                                        <p:tgtEl>
                                          <p:spTgt spid="4">
                                            <p:graphicEl>
                                              <a:chart seriesIdx="-4" categoryIdx="2" bldStep="category"/>
                                            </p:graphicEl>
                                          </p:spTgt>
                                        </p:tgtEl>
                                      </p:cBhvr>
                                    </p:animEffect>
                                  </p:childTnLst>
                                </p:cTn>
                              </p:par>
                            </p:childTnLst>
                          </p:cTn>
                        </p:par>
                        <p:par>
                          <p:cTn id="31" fill="hold">
                            <p:stCondLst>
                              <p:cond delay="2500"/>
                            </p:stCondLst>
                            <p:childTnLst>
                              <p:par>
                                <p:cTn id="32" presetID="22" presetClass="entr" presetSubtype="4" fill="hold" grpId="0" nodeType="afterEffect">
                                  <p:stCondLst>
                                    <p:cond delay="0"/>
                                  </p:stCondLst>
                                  <p:childTnLst>
                                    <p:set>
                                      <p:cBhvr>
                                        <p:cTn id="33" dur="1" fill="hold">
                                          <p:stCondLst>
                                            <p:cond delay="0"/>
                                          </p:stCondLst>
                                        </p:cTn>
                                        <p:tgtEl>
                                          <p:spTgt spid="4">
                                            <p:graphicEl>
                                              <a:chart seriesIdx="-4" categoryIdx="3" bldStep="category"/>
                                            </p:graphicEl>
                                          </p:spTgt>
                                        </p:tgtEl>
                                        <p:attrNameLst>
                                          <p:attrName>style.visibility</p:attrName>
                                        </p:attrNameLst>
                                      </p:cBhvr>
                                      <p:to>
                                        <p:strVal val="visible"/>
                                      </p:to>
                                    </p:set>
                                    <p:animEffect transition="in" filter="wipe(down)">
                                      <p:cBhvr>
                                        <p:cTn id="34" dur="500"/>
                                        <p:tgtEl>
                                          <p:spTgt spid="4">
                                            <p:graphicEl>
                                              <a:chart seriesIdx="-4" categoryIdx="3" bldStep="category"/>
                                            </p:graphicEl>
                                          </p:spTgt>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Graphic spid="4" grpId="0">
        <p:bldSub>
          <a:bldChart bld="category"/>
        </p:bldSub>
      </p:bldGraphic>
      <p:bldP spid="5" grpId="0"/>
    </p:bldLst>
  </p:timing>
</p:sld>
</file>

<file path=ppt/slides/slide17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07103" y="680759"/>
            <a:ext cx="5977919" cy="830997"/>
          </a:xfrm>
          <a:prstGeom prst="rect">
            <a:avLst/>
          </a:prstGeom>
          <a:noFill/>
        </p:spPr>
        <p:txBody>
          <a:bodyPr wrap="none" rtlCol="0">
            <a:spAutoFit/>
          </a:bodyPr>
          <a:lstStyle/>
          <a:p>
            <a:pPr algn="ctr"/>
            <a:r>
              <a:rPr lang="id-ID" sz="4800" dirty="0" smtClean="0">
                <a:solidFill>
                  <a:schemeClr val="bg1"/>
                </a:solidFill>
                <a:latin typeface="+mj-lt"/>
              </a:rPr>
              <a:t>Area Chart Transparent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1897360607"/>
              </p:ext>
            </p:extLst>
          </p:nvPr>
        </p:nvGraphicFramePr>
        <p:xfrm>
          <a:off x="2357694" y="1924050"/>
          <a:ext cx="8342455" cy="327355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36766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7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626476" y="680759"/>
            <a:ext cx="4939173" cy="830997"/>
          </a:xfrm>
          <a:prstGeom prst="rect">
            <a:avLst/>
          </a:prstGeom>
          <a:noFill/>
        </p:spPr>
        <p:txBody>
          <a:bodyPr wrap="none" rtlCol="0">
            <a:spAutoFit/>
          </a:bodyPr>
          <a:lstStyle/>
          <a:p>
            <a:pPr algn="ctr"/>
            <a:r>
              <a:rPr lang="id-ID" sz="4800" dirty="0" smtClean="0">
                <a:solidFill>
                  <a:schemeClr val="bg1"/>
                </a:solidFill>
                <a:latin typeface="+mj-lt"/>
              </a:rPr>
              <a:t>Curve Scatter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7" name="Chart 6"/>
          <p:cNvGraphicFramePr/>
          <p:nvPr>
            <p:extLst>
              <p:ext uri="{D42A27DB-BD31-4B8C-83A1-F6EECF244321}">
                <p14:modId xmlns:p14="http://schemas.microsoft.com/office/powerpoint/2010/main" val="3125101055"/>
              </p:ext>
            </p:extLst>
          </p:nvPr>
        </p:nvGraphicFramePr>
        <p:xfrm>
          <a:off x="1990724" y="1999529"/>
          <a:ext cx="8639175" cy="3277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113951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18" dur="500"/>
                                        <p:tgtEl>
                                          <p:spTgt spid="7">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2" dur="500"/>
                                        <p:tgtEl>
                                          <p:spTgt spid="7">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26" dur="500"/>
                                        <p:tgtEl>
                                          <p:spTgt spid="7">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7">
                                            <p:graphicEl>
                                              <a:chart seriesIdx="2" categoryIdx="-4" bldStep="series"/>
                                            </p:graphicEl>
                                          </p:spTgt>
                                        </p:tgtEl>
                                        <p:attrNameLst>
                                          <p:attrName>style.visibility</p:attrName>
                                        </p:attrNameLst>
                                      </p:cBhvr>
                                      <p:to>
                                        <p:strVal val="visible"/>
                                      </p:to>
                                    </p:set>
                                    <p:animEffect transition="in" filter="wipe(left)">
                                      <p:cBhvr>
                                        <p:cTn id="30" dur="500"/>
                                        <p:tgtEl>
                                          <p:spTgt spid="7">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7" grpId="0">
        <p:bldSub>
          <a:bldChart bld="series"/>
        </p:bldSub>
      </p:bldGraphic>
    </p:bldLst>
  </p:timing>
</p:sld>
</file>

<file path=ppt/slides/slide17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522816" y="680759"/>
            <a:ext cx="7146508" cy="830997"/>
          </a:xfrm>
          <a:prstGeom prst="rect">
            <a:avLst/>
          </a:prstGeom>
          <a:noFill/>
        </p:spPr>
        <p:txBody>
          <a:bodyPr wrap="none" rtlCol="0">
            <a:spAutoFit/>
          </a:bodyPr>
          <a:lstStyle/>
          <a:p>
            <a:pPr algn="ctr"/>
            <a:r>
              <a:rPr lang="id-ID" sz="4800" dirty="0" smtClean="0">
                <a:solidFill>
                  <a:schemeClr val="bg1"/>
                </a:solidFill>
                <a:latin typeface="+mj-lt"/>
              </a:rPr>
              <a:t>Transparent Rounded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1526043721"/>
              </p:ext>
            </p:extLst>
          </p:nvPr>
        </p:nvGraphicFramePr>
        <p:xfrm>
          <a:off x="1699309" y="1971554"/>
          <a:ext cx="9206816" cy="34861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4928842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Picture Placeholder 7"/>
          <p:cNvSpPr>
            <a:spLocks noGrp="1"/>
          </p:cNvSpPr>
          <p:nvPr>
            <p:ph type="pic" sz="quarter" idx="19"/>
          </p:nvPr>
        </p:nvSpPr>
        <p:spPr/>
      </p:sp>
      <p:sp>
        <p:nvSpPr>
          <p:cNvPr id="9" name="Picture Placeholder 8"/>
          <p:cNvSpPr>
            <a:spLocks noGrp="1"/>
          </p:cNvSpPr>
          <p:nvPr>
            <p:ph type="pic" sz="quarter" idx="17"/>
          </p:nvPr>
        </p:nvSpPr>
        <p:spPr/>
      </p:sp>
      <p:sp>
        <p:nvSpPr>
          <p:cNvPr id="10" name="Picture Placeholder 9"/>
          <p:cNvSpPr>
            <a:spLocks noGrp="1"/>
          </p:cNvSpPr>
          <p:nvPr>
            <p:ph type="pic" sz="quarter" idx="11"/>
          </p:nvPr>
        </p:nvSpPr>
        <p:spPr/>
      </p:sp>
      <p:sp>
        <p:nvSpPr>
          <p:cNvPr id="12" name="Picture Placeholder 11"/>
          <p:cNvSpPr>
            <a:spLocks noGrp="1"/>
          </p:cNvSpPr>
          <p:nvPr>
            <p:ph type="pic" sz="quarter" idx="23"/>
          </p:nvPr>
        </p:nvSpPr>
        <p:spPr/>
      </p:sp>
      <p:sp>
        <p:nvSpPr>
          <p:cNvPr id="13" name="Picture Placeholder 12"/>
          <p:cNvSpPr>
            <a:spLocks noGrp="1"/>
          </p:cNvSpPr>
          <p:nvPr>
            <p:ph type="pic" sz="quarter" idx="15"/>
          </p:nvPr>
        </p:nvSpPr>
        <p:spPr/>
      </p:sp>
      <p:sp>
        <p:nvSpPr>
          <p:cNvPr id="14" name="Picture Placeholder 13"/>
          <p:cNvSpPr>
            <a:spLocks noGrp="1"/>
          </p:cNvSpPr>
          <p:nvPr>
            <p:ph type="pic" sz="quarter" idx="27"/>
          </p:nvPr>
        </p:nvSpPr>
        <p:spPr/>
      </p:sp>
      <p:sp>
        <p:nvSpPr>
          <p:cNvPr id="93" name="Rectangle 92"/>
          <p:cNvSpPr/>
          <p:nvPr/>
        </p:nvSpPr>
        <p:spPr>
          <a:xfrm>
            <a:off x="776" y="2284420"/>
            <a:ext cx="2034000" cy="22860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94" name="Rectangle 93"/>
          <p:cNvSpPr/>
          <p:nvPr/>
        </p:nvSpPr>
        <p:spPr>
          <a:xfrm>
            <a:off x="2016167" y="4554861"/>
            <a:ext cx="2066210" cy="2286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96" name="Rectangle 95"/>
          <p:cNvSpPr/>
          <p:nvPr/>
        </p:nvSpPr>
        <p:spPr>
          <a:xfrm>
            <a:off x="4050167" y="2284420"/>
            <a:ext cx="2078494" cy="2286000"/>
          </a:xfrm>
          <a:prstGeom prst="rect">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sp>
        <p:nvSpPr>
          <p:cNvPr id="98" name="Rectangle 97"/>
          <p:cNvSpPr/>
          <p:nvPr/>
        </p:nvSpPr>
        <p:spPr>
          <a:xfrm>
            <a:off x="6093035" y="-8305"/>
            <a:ext cx="2046093" cy="2297271"/>
          </a:xfrm>
          <a:prstGeom prst="rect">
            <a:avLst/>
          </a:prstGeom>
          <a:solidFill>
            <a:schemeClr val="accent4">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sp>
        <p:nvSpPr>
          <p:cNvPr id="99" name="Rectangle 98"/>
          <p:cNvSpPr/>
          <p:nvPr/>
        </p:nvSpPr>
        <p:spPr>
          <a:xfrm>
            <a:off x="8119295" y="2284420"/>
            <a:ext cx="2053833" cy="2286000"/>
          </a:xfrm>
          <a:prstGeom prst="rect">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a:solidFill>
                <a:schemeClr val="bg1"/>
              </a:solidFill>
            </a:endParaRPr>
          </a:p>
        </p:txBody>
      </p:sp>
      <p:sp>
        <p:nvSpPr>
          <p:cNvPr id="100" name="Rectangle 99"/>
          <p:cNvSpPr/>
          <p:nvPr/>
        </p:nvSpPr>
        <p:spPr>
          <a:xfrm>
            <a:off x="10157526" y="4572000"/>
            <a:ext cx="2034000" cy="2286000"/>
          </a:xfrm>
          <a:prstGeom prst="rect">
            <a:avLst/>
          </a:prstGeom>
          <a:solidFill>
            <a:schemeClr val="tx2">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8800" dirty="0">
              <a:solidFill>
                <a:schemeClr val="bg1"/>
              </a:solidFill>
            </a:endParaRPr>
          </a:p>
        </p:txBody>
      </p:sp>
      <p:grpSp>
        <p:nvGrpSpPr>
          <p:cNvPr id="87" name="Group 86"/>
          <p:cNvGrpSpPr/>
          <p:nvPr/>
        </p:nvGrpSpPr>
        <p:grpSpPr>
          <a:xfrm>
            <a:off x="2803195" y="4885323"/>
            <a:ext cx="413352" cy="599360"/>
            <a:chOff x="-990600" y="3375025"/>
            <a:chExt cx="571500" cy="828675"/>
          </a:xfrm>
          <a:solidFill>
            <a:schemeClr val="bg1"/>
          </a:solidFill>
        </p:grpSpPr>
        <p:sp>
          <p:nvSpPr>
            <p:cNvPr id="64" name="Freeform 5"/>
            <p:cNvSpPr>
              <a:spLocks noEditPoints="1"/>
            </p:cNvSpPr>
            <p:nvPr/>
          </p:nvSpPr>
          <p:spPr bwMode="auto">
            <a:xfrm>
              <a:off x="-990600" y="3375025"/>
              <a:ext cx="571500" cy="828675"/>
            </a:xfrm>
            <a:custGeom>
              <a:avLst/>
              <a:gdLst>
                <a:gd name="T0" fmla="*/ 131 w 152"/>
                <a:gd name="T1" fmla="*/ 0 h 220"/>
                <a:gd name="T2" fmla="*/ 21 w 152"/>
                <a:gd name="T3" fmla="*/ 0 h 220"/>
                <a:gd name="T4" fmla="*/ 0 w 152"/>
                <a:gd name="T5" fmla="*/ 21 h 220"/>
                <a:gd name="T6" fmla="*/ 0 w 152"/>
                <a:gd name="T7" fmla="*/ 199 h 220"/>
                <a:gd name="T8" fmla="*/ 21 w 152"/>
                <a:gd name="T9" fmla="*/ 220 h 220"/>
                <a:gd name="T10" fmla="*/ 131 w 152"/>
                <a:gd name="T11" fmla="*/ 220 h 220"/>
                <a:gd name="T12" fmla="*/ 152 w 152"/>
                <a:gd name="T13" fmla="*/ 199 h 220"/>
                <a:gd name="T14" fmla="*/ 152 w 152"/>
                <a:gd name="T15" fmla="*/ 21 h 220"/>
                <a:gd name="T16" fmla="*/ 131 w 152"/>
                <a:gd name="T17" fmla="*/ 0 h 220"/>
                <a:gd name="T18" fmla="*/ 138 w 152"/>
                <a:gd name="T19" fmla="*/ 199 h 220"/>
                <a:gd name="T20" fmla="*/ 131 w 152"/>
                <a:gd name="T21" fmla="*/ 206 h 220"/>
                <a:gd name="T22" fmla="*/ 21 w 152"/>
                <a:gd name="T23" fmla="*/ 206 h 220"/>
                <a:gd name="T24" fmla="*/ 14 w 152"/>
                <a:gd name="T25" fmla="*/ 199 h 220"/>
                <a:gd name="T26" fmla="*/ 14 w 152"/>
                <a:gd name="T27" fmla="*/ 186 h 220"/>
                <a:gd name="T28" fmla="*/ 138 w 152"/>
                <a:gd name="T29" fmla="*/ 186 h 220"/>
                <a:gd name="T30" fmla="*/ 138 w 152"/>
                <a:gd name="T31" fmla="*/ 199 h 220"/>
                <a:gd name="T32" fmla="*/ 138 w 152"/>
                <a:gd name="T33" fmla="*/ 179 h 220"/>
                <a:gd name="T34" fmla="*/ 14 w 152"/>
                <a:gd name="T35" fmla="*/ 179 h 220"/>
                <a:gd name="T36" fmla="*/ 14 w 152"/>
                <a:gd name="T37" fmla="*/ 41 h 220"/>
                <a:gd name="T38" fmla="*/ 138 w 152"/>
                <a:gd name="T39" fmla="*/ 41 h 220"/>
                <a:gd name="T40" fmla="*/ 138 w 152"/>
                <a:gd name="T41" fmla="*/ 179 h 220"/>
                <a:gd name="T42" fmla="*/ 138 w 152"/>
                <a:gd name="T43" fmla="*/ 34 h 220"/>
                <a:gd name="T44" fmla="*/ 14 w 152"/>
                <a:gd name="T45" fmla="*/ 34 h 220"/>
                <a:gd name="T46" fmla="*/ 14 w 152"/>
                <a:gd name="T47" fmla="*/ 21 h 220"/>
                <a:gd name="T48" fmla="*/ 21 w 152"/>
                <a:gd name="T49" fmla="*/ 14 h 220"/>
                <a:gd name="T50" fmla="*/ 131 w 152"/>
                <a:gd name="T51" fmla="*/ 14 h 220"/>
                <a:gd name="T52" fmla="*/ 138 w 152"/>
                <a:gd name="T53" fmla="*/ 21 h 220"/>
                <a:gd name="T54" fmla="*/ 138 w 152"/>
                <a:gd name="T55" fmla="*/ 3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2" h="220">
                  <a:moveTo>
                    <a:pt x="131" y="0"/>
                  </a:moveTo>
                  <a:cubicBezTo>
                    <a:pt x="21" y="0"/>
                    <a:pt x="21" y="0"/>
                    <a:pt x="21" y="0"/>
                  </a:cubicBezTo>
                  <a:cubicBezTo>
                    <a:pt x="10" y="0"/>
                    <a:pt x="0" y="9"/>
                    <a:pt x="0" y="21"/>
                  </a:cubicBezTo>
                  <a:cubicBezTo>
                    <a:pt x="0" y="199"/>
                    <a:pt x="0" y="199"/>
                    <a:pt x="0" y="199"/>
                  </a:cubicBezTo>
                  <a:cubicBezTo>
                    <a:pt x="0" y="211"/>
                    <a:pt x="10" y="220"/>
                    <a:pt x="21" y="220"/>
                  </a:cubicBezTo>
                  <a:cubicBezTo>
                    <a:pt x="131" y="220"/>
                    <a:pt x="131" y="220"/>
                    <a:pt x="131" y="220"/>
                  </a:cubicBezTo>
                  <a:cubicBezTo>
                    <a:pt x="142" y="220"/>
                    <a:pt x="152" y="211"/>
                    <a:pt x="152" y="199"/>
                  </a:cubicBezTo>
                  <a:cubicBezTo>
                    <a:pt x="152" y="21"/>
                    <a:pt x="152" y="21"/>
                    <a:pt x="152" y="21"/>
                  </a:cubicBezTo>
                  <a:cubicBezTo>
                    <a:pt x="152" y="9"/>
                    <a:pt x="142" y="0"/>
                    <a:pt x="131" y="0"/>
                  </a:cubicBezTo>
                  <a:close/>
                  <a:moveTo>
                    <a:pt x="138" y="199"/>
                  </a:moveTo>
                  <a:cubicBezTo>
                    <a:pt x="138" y="203"/>
                    <a:pt x="135" y="206"/>
                    <a:pt x="131" y="206"/>
                  </a:cubicBezTo>
                  <a:cubicBezTo>
                    <a:pt x="21" y="206"/>
                    <a:pt x="21" y="206"/>
                    <a:pt x="21" y="206"/>
                  </a:cubicBezTo>
                  <a:cubicBezTo>
                    <a:pt x="17" y="206"/>
                    <a:pt x="14" y="203"/>
                    <a:pt x="14" y="199"/>
                  </a:cubicBezTo>
                  <a:cubicBezTo>
                    <a:pt x="14" y="186"/>
                    <a:pt x="14" y="186"/>
                    <a:pt x="14" y="186"/>
                  </a:cubicBezTo>
                  <a:cubicBezTo>
                    <a:pt x="138" y="186"/>
                    <a:pt x="138" y="186"/>
                    <a:pt x="138" y="186"/>
                  </a:cubicBezTo>
                  <a:lnTo>
                    <a:pt x="138" y="199"/>
                  </a:lnTo>
                  <a:close/>
                  <a:moveTo>
                    <a:pt x="138" y="179"/>
                  </a:moveTo>
                  <a:cubicBezTo>
                    <a:pt x="14" y="179"/>
                    <a:pt x="14" y="179"/>
                    <a:pt x="14" y="179"/>
                  </a:cubicBezTo>
                  <a:cubicBezTo>
                    <a:pt x="14" y="41"/>
                    <a:pt x="14" y="41"/>
                    <a:pt x="14" y="41"/>
                  </a:cubicBezTo>
                  <a:cubicBezTo>
                    <a:pt x="138" y="41"/>
                    <a:pt x="138" y="41"/>
                    <a:pt x="138" y="41"/>
                  </a:cubicBezTo>
                  <a:lnTo>
                    <a:pt x="138" y="179"/>
                  </a:lnTo>
                  <a:close/>
                  <a:moveTo>
                    <a:pt x="138" y="34"/>
                  </a:moveTo>
                  <a:cubicBezTo>
                    <a:pt x="14" y="34"/>
                    <a:pt x="14" y="34"/>
                    <a:pt x="14" y="34"/>
                  </a:cubicBezTo>
                  <a:cubicBezTo>
                    <a:pt x="14" y="21"/>
                    <a:pt x="14" y="21"/>
                    <a:pt x="14" y="21"/>
                  </a:cubicBezTo>
                  <a:cubicBezTo>
                    <a:pt x="14" y="17"/>
                    <a:pt x="17" y="14"/>
                    <a:pt x="21" y="14"/>
                  </a:cubicBezTo>
                  <a:cubicBezTo>
                    <a:pt x="131" y="14"/>
                    <a:pt x="131" y="14"/>
                    <a:pt x="131" y="14"/>
                  </a:cubicBezTo>
                  <a:cubicBezTo>
                    <a:pt x="135" y="14"/>
                    <a:pt x="138" y="17"/>
                    <a:pt x="138" y="21"/>
                  </a:cubicBezTo>
                  <a:lnTo>
                    <a:pt x="138" y="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
            <p:cNvSpPr>
              <a:spLocks/>
            </p:cNvSpPr>
            <p:nvPr/>
          </p:nvSpPr>
          <p:spPr bwMode="auto">
            <a:xfrm>
              <a:off x="-757238" y="3454400"/>
              <a:ext cx="104775" cy="22225"/>
            </a:xfrm>
            <a:custGeom>
              <a:avLst/>
              <a:gdLst>
                <a:gd name="T0" fmla="*/ 28 w 28"/>
                <a:gd name="T1" fmla="*/ 3 h 6"/>
                <a:gd name="T2" fmla="*/ 24 w 28"/>
                <a:gd name="T3" fmla="*/ 6 h 6"/>
                <a:gd name="T4" fmla="*/ 4 w 28"/>
                <a:gd name="T5" fmla="*/ 6 h 6"/>
                <a:gd name="T6" fmla="*/ 0 w 28"/>
                <a:gd name="T7" fmla="*/ 3 h 6"/>
                <a:gd name="T8" fmla="*/ 0 w 28"/>
                <a:gd name="T9" fmla="*/ 3 h 6"/>
                <a:gd name="T10" fmla="*/ 4 w 28"/>
                <a:gd name="T11" fmla="*/ 0 h 6"/>
                <a:gd name="T12" fmla="*/ 24 w 28"/>
                <a:gd name="T13" fmla="*/ 0 h 6"/>
                <a:gd name="T14" fmla="*/ 28 w 28"/>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6">
                  <a:moveTo>
                    <a:pt x="28" y="3"/>
                  </a:moveTo>
                  <a:cubicBezTo>
                    <a:pt x="28" y="5"/>
                    <a:pt x="26" y="6"/>
                    <a:pt x="24" y="6"/>
                  </a:cubicBezTo>
                  <a:cubicBezTo>
                    <a:pt x="4" y="6"/>
                    <a:pt x="4" y="6"/>
                    <a:pt x="4" y="6"/>
                  </a:cubicBezTo>
                  <a:cubicBezTo>
                    <a:pt x="2" y="6"/>
                    <a:pt x="0" y="5"/>
                    <a:pt x="0" y="3"/>
                  </a:cubicBezTo>
                  <a:cubicBezTo>
                    <a:pt x="0" y="3"/>
                    <a:pt x="0" y="3"/>
                    <a:pt x="0" y="3"/>
                  </a:cubicBezTo>
                  <a:cubicBezTo>
                    <a:pt x="0" y="1"/>
                    <a:pt x="2" y="0"/>
                    <a:pt x="4" y="0"/>
                  </a:cubicBezTo>
                  <a:cubicBezTo>
                    <a:pt x="24" y="0"/>
                    <a:pt x="24" y="0"/>
                    <a:pt x="24" y="0"/>
                  </a:cubicBezTo>
                  <a:cubicBezTo>
                    <a:pt x="26" y="0"/>
                    <a:pt x="28" y="1"/>
                    <a:pt x="28"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7"/>
            <p:cNvSpPr>
              <a:spLocks/>
            </p:cNvSpPr>
            <p:nvPr/>
          </p:nvSpPr>
          <p:spPr bwMode="auto">
            <a:xfrm>
              <a:off x="-730250" y="4097338"/>
              <a:ext cx="52387" cy="26988"/>
            </a:xfrm>
            <a:custGeom>
              <a:avLst/>
              <a:gdLst>
                <a:gd name="T0" fmla="*/ 14 w 14"/>
                <a:gd name="T1" fmla="*/ 4 h 7"/>
                <a:gd name="T2" fmla="*/ 10 w 14"/>
                <a:gd name="T3" fmla="*/ 7 h 7"/>
                <a:gd name="T4" fmla="*/ 4 w 14"/>
                <a:gd name="T5" fmla="*/ 7 h 7"/>
                <a:gd name="T6" fmla="*/ 0 w 14"/>
                <a:gd name="T7" fmla="*/ 4 h 7"/>
                <a:gd name="T8" fmla="*/ 0 w 14"/>
                <a:gd name="T9" fmla="*/ 4 h 7"/>
                <a:gd name="T10" fmla="*/ 4 w 14"/>
                <a:gd name="T11" fmla="*/ 0 h 7"/>
                <a:gd name="T12" fmla="*/ 10 w 14"/>
                <a:gd name="T13" fmla="*/ 0 h 7"/>
                <a:gd name="T14" fmla="*/ 14 w 14"/>
                <a:gd name="T15" fmla="*/ 4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7">
                  <a:moveTo>
                    <a:pt x="14" y="4"/>
                  </a:moveTo>
                  <a:cubicBezTo>
                    <a:pt x="14" y="6"/>
                    <a:pt x="12" y="7"/>
                    <a:pt x="10" y="7"/>
                  </a:cubicBezTo>
                  <a:cubicBezTo>
                    <a:pt x="4" y="7"/>
                    <a:pt x="4" y="7"/>
                    <a:pt x="4" y="7"/>
                  </a:cubicBezTo>
                  <a:cubicBezTo>
                    <a:pt x="2" y="7"/>
                    <a:pt x="0" y="6"/>
                    <a:pt x="0" y="4"/>
                  </a:cubicBezTo>
                  <a:cubicBezTo>
                    <a:pt x="0" y="4"/>
                    <a:pt x="0" y="4"/>
                    <a:pt x="0" y="4"/>
                  </a:cubicBezTo>
                  <a:cubicBezTo>
                    <a:pt x="0" y="2"/>
                    <a:pt x="2" y="0"/>
                    <a:pt x="4" y="0"/>
                  </a:cubicBezTo>
                  <a:cubicBezTo>
                    <a:pt x="10" y="0"/>
                    <a:pt x="10" y="0"/>
                    <a:pt x="10" y="0"/>
                  </a:cubicBezTo>
                  <a:cubicBezTo>
                    <a:pt x="12" y="0"/>
                    <a:pt x="14" y="2"/>
                    <a:pt x="1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7" name="Freeform 8"/>
          <p:cNvSpPr>
            <a:spLocks noEditPoints="1"/>
          </p:cNvSpPr>
          <p:nvPr/>
        </p:nvSpPr>
        <p:spPr bwMode="auto">
          <a:xfrm>
            <a:off x="734285" y="2602428"/>
            <a:ext cx="471160" cy="540540"/>
          </a:xfrm>
          <a:custGeom>
            <a:avLst/>
            <a:gdLst>
              <a:gd name="T0" fmla="*/ 179 w 192"/>
              <a:gd name="T1" fmla="*/ 35 h 220"/>
              <a:gd name="T2" fmla="*/ 171 w 192"/>
              <a:gd name="T3" fmla="*/ 9 h 220"/>
              <a:gd name="T4" fmla="*/ 158 w 192"/>
              <a:gd name="T5" fmla="*/ 0 h 220"/>
              <a:gd name="T6" fmla="*/ 34 w 192"/>
              <a:gd name="T7" fmla="*/ 0 h 220"/>
              <a:gd name="T8" fmla="*/ 21 w 192"/>
              <a:gd name="T9" fmla="*/ 9 h 220"/>
              <a:gd name="T10" fmla="*/ 13 w 192"/>
              <a:gd name="T11" fmla="*/ 35 h 220"/>
              <a:gd name="T12" fmla="*/ 0 w 192"/>
              <a:gd name="T13" fmla="*/ 48 h 220"/>
              <a:gd name="T14" fmla="*/ 0 w 192"/>
              <a:gd name="T15" fmla="*/ 69 h 220"/>
              <a:gd name="T16" fmla="*/ 13 w 192"/>
              <a:gd name="T17" fmla="*/ 82 h 220"/>
              <a:gd name="T18" fmla="*/ 21 w 192"/>
              <a:gd name="T19" fmla="*/ 82 h 220"/>
              <a:gd name="T20" fmla="*/ 20 w 192"/>
              <a:gd name="T21" fmla="*/ 84 h 220"/>
              <a:gd name="T22" fmla="*/ 34 w 192"/>
              <a:gd name="T23" fmla="*/ 208 h 220"/>
              <a:gd name="T24" fmla="*/ 48 w 192"/>
              <a:gd name="T25" fmla="*/ 220 h 220"/>
              <a:gd name="T26" fmla="*/ 144 w 192"/>
              <a:gd name="T27" fmla="*/ 220 h 220"/>
              <a:gd name="T28" fmla="*/ 158 w 192"/>
              <a:gd name="T29" fmla="*/ 208 h 220"/>
              <a:gd name="T30" fmla="*/ 172 w 192"/>
              <a:gd name="T31" fmla="*/ 84 h 220"/>
              <a:gd name="T32" fmla="*/ 171 w 192"/>
              <a:gd name="T33" fmla="*/ 82 h 220"/>
              <a:gd name="T34" fmla="*/ 179 w 192"/>
              <a:gd name="T35" fmla="*/ 82 h 220"/>
              <a:gd name="T36" fmla="*/ 192 w 192"/>
              <a:gd name="T37" fmla="*/ 69 h 220"/>
              <a:gd name="T38" fmla="*/ 192 w 192"/>
              <a:gd name="T39" fmla="*/ 48 h 220"/>
              <a:gd name="T40" fmla="*/ 179 w 192"/>
              <a:gd name="T41" fmla="*/ 35 h 220"/>
              <a:gd name="T42" fmla="*/ 34 w 192"/>
              <a:gd name="T43" fmla="*/ 14 h 220"/>
              <a:gd name="T44" fmla="*/ 158 w 192"/>
              <a:gd name="T45" fmla="*/ 14 h 220"/>
              <a:gd name="T46" fmla="*/ 165 w 192"/>
              <a:gd name="T47" fmla="*/ 34 h 220"/>
              <a:gd name="T48" fmla="*/ 27 w 192"/>
              <a:gd name="T49" fmla="*/ 34 h 220"/>
              <a:gd name="T50" fmla="*/ 34 w 192"/>
              <a:gd name="T51" fmla="*/ 14 h 220"/>
              <a:gd name="T52" fmla="*/ 48 w 192"/>
              <a:gd name="T53" fmla="*/ 206 h 220"/>
              <a:gd name="T54" fmla="*/ 46 w 192"/>
              <a:gd name="T55" fmla="*/ 186 h 220"/>
              <a:gd name="T56" fmla="*/ 146 w 192"/>
              <a:gd name="T57" fmla="*/ 186 h 220"/>
              <a:gd name="T58" fmla="*/ 144 w 192"/>
              <a:gd name="T59" fmla="*/ 206 h 220"/>
              <a:gd name="T60" fmla="*/ 48 w 192"/>
              <a:gd name="T61" fmla="*/ 206 h 220"/>
              <a:gd name="T62" fmla="*/ 147 w 192"/>
              <a:gd name="T63" fmla="*/ 179 h 220"/>
              <a:gd name="T64" fmla="*/ 45 w 192"/>
              <a:gd name="T65" fmla="*/ 179 h 220"/>
              <a:gd name="T66" fmla="*/ 37 w 192"/>
              <a:gd name="T67" fmla="*/ 110 h 220"/>
              <a:gd name="T68" fmla="*/ 155 w 192"/>
              <a:gd name="T69" fmla="*/ 110 h 220"/>
              <a:gd name="T70" fmla="*/ 147 w 192"/>
              <a:gd name="T71" fmla="*/ 179 h 220"/>
              <a:gd name="T72" fmla="*/ 156 w 192"/>
              <a:gd name="T73" fmla="*/ 103 h 220"/>
              <a:gd name="T74" fmla="*/ 36 w 192"/>
              <a:gd name="T75" fmla="*/ 103 h 220"/>
              <a:gd name="T76" fmla="*/ 34 w 192"/>
              <a:gd name="T77" fmla="*/ 82 h 220"/>
              <a:gd name="T78" fmla="*/ 158 w 192"/>
              <a:gd name="T79" fmla="*/ 82 h 220"/>
              <a:gd name="T80" fmla="*/ 156 w 192"/>
              <a:gd name="T81" fmla="*/ 103 h 220"/>
              <a:gd name="T82" fmla="*/ 179 w 192"/>
              <a:gd name="T83" fmla="*/ 69 h 220"/>
              <a:gd name="T84" fmla="*/ 13 w 192"/>
              <a:gd name="T85" fmla="*/ 69 h 220"/>
              <a:gd name="T86" fmla="*/ 13 w 192"/>
              <a:gd name="T87" fmla="*/ 48 h 220"/>
              <a:gd name="T88" fmla="*/ 179 w 192"/>
              <a:gd name="T89" fmla="*/ 48 h 220"/>
              <a:gd name="T90" fmla="*/ 179 w 192"/>
              <a:gd name="T91" fmla="*/ 69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2" h="220">
                <a:moveTo>
                  <a:pt x="179" y="35"/>
                </a:moveTo>
                <a:cubicBezTo>
                  <a:pt x="171" y="9"/>
                  <a:pt x="171" y="9"/>
                  <a:pt x="171" y="9"/>
                </a:cubicBezTo>
                <a:cubicBezTo>
                  <a:pt x="169" y="4"/>
                  <a:pt x="164" y="0"/>
                  <a:pt x="158" y="0"/>
                </a:cubicBezTo>
                <a:cubicBezTo>
                  <a:pt x="34" y="0"/>
                  <a:pt x="34" y="0"/>
                  <a:pt x="34" y="0"/>
                </a:cubicBezTo>
                <a:cubicBezTo>
                  <a:pt x="28" y="0"/>
                  <a:pt x="23" y="4"/>
                  <a:pt x="21" y="9"/>
                </a:cubicBezTo>
                <a:cubicBezTo>
                  <a:pt x="13" y="35"/>
                  <a:pt x="13" y="35"/>
                  <a:pt x="13" y="35"/>
                </a:cubicBezTo>
                <a:cubicBezTo>
                  <a:pt x="5" y="35"/>
                  <a:pt x="0" y="41"/>
                  <a:pt x="0" y="48"/>
                </a:cubicBezTo>
                <a:cubicBezTo>
                  <a:pt x="0" y="69"/>
                  <a:pt x="0" y="69"/>
                  <a:pt x="0" y="69"/>
                </a:cubicBezTo>
                <a:cubicBezTo>
                  <a:pt x="0" y="76"/>
                  <a:pt x="6" y="82"/>
                  <a:pt x="13" y="82"/>
                </a:cubicBezTo>
                <a:cubicBezTo>
                  <a:pt x="21" y="82"/>
                  <a:pt x="21" y="82"/>
                  <a:pt x="21" y="82"/>
                </a:cubicBezTo>
                <a:cubicBezTo>
                  <a:pt x="21" y="83"/>
                  <a:pt x="20" y="83"/>
                  <a:pt x="20" y="84"/>
                </a:cubicBezTo>
                <a:cubicBezTo>
                  <a:pt x="34" y="208"/>
                  <a:pt x="34" y="208"/>
                  <a:pt x="34" y="208"/>
                </a:cubicBezTo>
                <a:cubicBezTo>
                  <a:pt x="35" y="215"/>
                  <a:pt x="41" y="220"/>
                  <a:pt x="48" y="220"/>
                </a:cubicBezTo>
                <a:cubicBezTo>
                  <a:pt x="144" y="220"/>
                  <a:pt x="144" y="220"/>
                  <a:pt x="144" y="220"/>
                </a:cubicBezTo>
                <a:cubicBezTo>
                  <a:pt x="151" y="220"/>
                  <a:pt x="157" y="215"/>
                  <a:pt x="158" y="208"/>
                </a:cubicBezTo>
                <a:cubicBezTo>
                  <a:pt x="172" y="84"/>
                  <a:pt x="172" y="84"/>
                  <a:pt x="172" y="84"/>
                </a:cubicBezTo>
                <a:cubicBezTo>
                  <a:pt x="172" y="83"/>
                  <a:pt x="171" y="83"/>
                  <a:pt x="171" y="82"/>
                </a:cubicBezTo>
                <a:cubicBezTo>
                  <a:pt x="179" y="82"/>
                  <a:pt x="179" y="82"/>
                  <a:pt x="179" y="82"/>
                </a:cubicBezTo>
                <a:cubicBezTo>
                  <a:pt x="186" y="82"/>
                  <a:pt x="192" y="76"/>
                  <a:pt x="192" y="69"/>
                </a:cubicBezTo>
                <a:cubicBezTo>
                  <a:pt x="192" y="48"/>
                  <a:pt x="192" y="48"/>
                  <a:pt x="192" y="48"/>
                </a:cubicBezTo>
                <a:cubicBezTo>
                  <a:pt x="192" y="41"/>
                  <a:pt x="186" y="35"/>
                  <a:pt x="179" y="35"/>
                </a:cubicBezTo>
                <a:close/>
                <a:moveTo>
                  <a:pt x="34" y="14"/>
                </a:moveTo>
                <a:cubicBezTo>
                  <a:pt x="158" y="14"/>
                  <a:pt x="158" y="14"/>
                  <a:pt x="158" y="14"/>
                </a:cubicBezTo>
                <a:cubicBezTo>
                  <a:pt x="165" y="34"/>
                  <a:pt x="165" y="34"/>
                  <a:pt x="165" y="34"/>
                </a:cubicBezTo>
                <a:cubicBezTo>
                  <a:pt x="27" y="34"/>
                  <a:pt x="27" y="34"/>
                  <a:pt x="27" y="34"/>
                </a:cubicBezTo>
                <a:lnTo>
                  <a:pt x="34" y="14"/>
                </a:lnTo>
                <a:close/>
                <a:moveTo>
                  <a:pt x="48" y="206"/>
                </a:moveTo>
                <a:cubicBezTo>
                  <a:pt x="46" y="186"/>
                  <a:pt x="46" y="186"/>
                  <a:pt x="46" y="186"/>
                </a:cubicBezTo>
                <a:cubicBezTo>
                  <a:pt x="146" y="186"/>
                  <a:pt x="146" y="186"/>
                  <a:pt x="146" y="186"/>
                </a:cubicBezTo>
                <a:cubicBezTo>
                  <a:pt x="144" y="206"/>
                  <a:pt x="144" y="206"/>
                  <a:pt x="144" y="206"/>
                </a:cubicBezTo>
                <a:lnTo>
                  <a:pt x="48" y="206"/>
                </a:lnTo>
                <a:close/>
                <a:moveTo>
                  <a:pt x="147" y="179"/>
                </a:moveTo>
                <a:cubicBezTo>
                  <a:pt x="45" y="179"/>
                  <a:pt x="45" y="179"/>
                  <a:pt x="45" y="179"/>
                </a:cubicBezTo>
                <a:cubicBezTo>
                  <a:pt x="37" y="110"/>
                  <a:pt x="37" y="110"/>
                  <a:pt x="37" y="110"/>
                </a:cubicBezTo>
                <a:cubicBezTo>
                  <a:pt x="155" y="110"/>
                  <a:pt x="155" y="110"/>
                  <a:pt x="155" y="110"/>
                </a:cubicBezTo>
                <a:lnTo>
                  <a:pt x="147" y="179"/>
                </a:lnTo>
                <a:close/>
                <a:moveTo>
                  <a:pt x="156" y="103"/>
                </a:moveTo>
                <a:cubicBezTo>
                  <a:pt x="36" y="103"/>
                  <a:pt x="36" y="103"/>
                  <a:pt x="36" y="103"/>
                </a:cubicBezTo>
                <a:cubicBezTo>
                  <a:pt x="34" y="82"/>
                  <a:pt x="34" y="82"/>
                  <a:pt x="34" y="82"/>
                </a:cubicBezTo>
                <a:cubicBezTo>
                  <a:pt x="158" y="82"/>
                  <a:pt x="158" y="82"/>
                  <a:pt x="158" y="82"/>
                </a:cubicBezTo>
                <a:lnTo>
                  <a:pt x="156" y="103"/>
                </a:lnTo>
                <a:close/>
                <a:moveTo>
                  <a:pt x="179" y="69"/>
                </a:moveTo>
                <a:cubicBezTo>
                  <a:pt x="13" y="69"/>
                  <a:pt x="13" y="69"/>
                  <a:pt x="13" y="69"/>
                </a:cubicBezTo>
                <a:cubicBezTo>
                  <a:pt x="13" y="48"/>
                  <a:pt x="13" y="48"/>
                  <a:pt x="13" y="48"/>
                </a:cubicBezTo>
                <a:cubicBezTo>
                  <a:pt x="179" y="48"/>
                  <a:pt x="179" y="48"/>
                  <a:pt x="179" y="48"/>
                </a:cubicBezTo>
                <a:lnTo>
                  <a:pt x="179" y="6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9" name="Group 88"/>
          <p:cNvGrpSpPr/>
          <p:nvPr/>
        </p:nvGrpSpPr>
        <p:grpSpPr>
          <a:xfrm>
            <a:off x="8876459" y="2623996"/>
            <a:ext cx="539504" cy="470125"/>
            <a:chOff x="-4425950" y="3429000"/>
            <a:chExt cx="827087" cy="720725"/>
          </a:xfrm>
          <a:solidFill>
            <a:schemeClr val="bg1"/>
          </a:solidFill>
        </p:grpSpPr>
        <p:sp>
          <p:nvSpPr>
            <p:cNvPr id="68" name="Freeform 9"/>
            <p:cNvSpPr>
              <a:spLocks noEditPoints="1"/>
            </p:cNvSpPr>
            <p:nvPr/>
          </p:nvSpPr>
          <p:spPr bwMode="auto">
            <a:xfrm>
              <a:off x="-4425950" y="3429000"/>
              <a:ext cx="827087" cy="720725"/>
            </a:xfrm>
            <a:custGeom>
              <a:avLst/>
              <a:gdLst>
                <a:gd name="T0" fmla="*/ 219 w 220"/>
                <a:gd name="T1" fmla="*/ 113 h 192"/>
                <a:gd name="T2" fmla="*/ 192 w 220"/>
                <a:gd name="T3" fmla="*/ 10 h 192"/>
                <a:gd name="T4" fmla="*/ 179 w 220"/>
                <a:gd name="T5" fmla="*/ 0 h 192"/>
                <a:gd name="T6" fmla="*/ 110 w 220"/>
                <a:gd name="T7" fmla="*/ 0 h 192"/>
                <a:gd name="T8" fmla="*/ 41 w 220"/>
                <a:gd name="T9" fmla="*/ 0 h 192"/>
                <a:gd name="T10" fmla="*/ 28 w 220"/>
                <a:gd name="T11" fmla="*/ 10 h 192"/>
                <a:gd name="T12" fmla="*/ 1 w 220"/>
                <a:gd name="T13" fmla="*/ 113 h 192"/>
                <a:gd name="T14" fmla="*/ 0 w 220"/>
                <a:gd name="T15" fmla="*/ 117 h 192"/>
                <a:gd name="T16" fmla="*/ 0 w 220"/>
                <a:gd name="T17" fmla="*/ 165 h 192"/>
                <a:gd name="T18" fmla="*/ 28 w 220"/>
                <a:gd name="T19" fmla="*/ 192 h 192"/>
                <a:gd name="T20" fmla="*/ 193 w 220"/>
                <a:gd name="T21" fmla="*/ 192 h 192"/>
                <a:gd name="T22" fmla="*/ 220 w 220"/>
                <a:gd name="T23" fmla="*/ 165 h 192"/>
                <a:gd name="T24" fmla="*/ 220 w 220"/>
                <a:gd name="T25" fmla="*/ 117 h 192"/>
                <a:gd name="T26" fmla="*/ 219 w 220"/>
                <a:gd name="T27" fmla="*/ 113 h 192"/>
                <a:gd name="T28" fmla="*/ 206 w 220"/>
                <a:gd name="T29" fmla="*/ 165 h 192"/>
                <a:gd name="T30" fmla="*/ 193 w 220"/>
                <a:gd name="T31" fmla="*/ 178 h 192"/>
                <a:gd name="T32" fmla="*/ 28 w 220"/>
                <a:gd name="T33" fmla="*/ 178 h 192"/>
                <a:gd name="T34" fmla="*/ 14 w 220"/>
                <a:gd name="T35" fmla="*/ 165 h 192"/>
                <a:gd name="T36" fmla="*/ 14 w 220"/>
                <a:gd name="T37" fmla="*/ 117 h 192"/>
                <a:gd name="T38" fmla="*/ 41 w 220"/>
                <a:gd name="T39" fmla="*/ 13 h 192"/>
                <a:gd name="T40" fmla="*/ 179 w 220"/>
                <a:gd name="T41" fmla="*/ 13 h 192"/>
                <a:gd name="T42" fmla="*/ 206 w 220"/>
                <a:gd name="T43" fmla="*/ 117 h 192"/>
                <a:gd name="T44" fmla="*/ 206 w 220"/>
                <a:gd name="T45" fmla="*/ 165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0" h="192">
                  <a:moveTo>
                    <a:pt x="219" y="113"/>
                  </a:moveTo>
                  <a:cubicBezTo>
                    <a:pt x="192" y="10"/>
                    <a:pt x="192" y="10"/>
                    <a:pt x="192" y="10"/>
                  </a:cubicBezTo>
                  <a:cubicBezTo>
                    <a:pt x="190" y="4"/>
                    <a:pt x="185" y="0"/>
                    <a:pt x="179" y="0"/>
                  </a:cubicBezTo>
                  <a:cubicBezTo>
                    <a:pt x="110" y="0"/>
                    <a:pt x="110" y="0"/>
                    <a:pt x="110" y="0"/>
                  </a:cubicBezTo>
                  <a:cubicBezTo>
                    <a:pt x="41" y="0"/>
                    <a:pt x="41" y="0"/>
                    <a:pt x="41" y="0"/>
                  </a:cubicBezTo>
                  <a:cubicBezTo>
                    <a:pt x="35" y="0"/>
                    <a:pt x="30" y="4"/>
                    <a:pt x="28" y="10"/>
                  </a:cubicBezTo>
                  <a:cubicBezTo>
                    <a:pt x="1" y="113"/>
                    <a:pt x="1" y="113"/>
                    <a:pt x="1" y="113"/>
                  </a:cubicBezTo>
                  <a:cubicBezTo>
                    <a:pt x="0" y="114"/>
                    <a:pt x="0" y="115"/>
                    <a:pt x="0" y="117"/>
                  </a:cubicBezTo>
                  <a:cubicBezTo>
                    <a:pt x="0" y="165"/>
                    <a:pt x="0" y="165"/>
                    <a:pt x="0" y="165"/>
                  </a:cubicBezTo>
                  <a:cubicBezTo>
                    <a:pt x="0" y="180"/>
                    <a:pt x="12" y="192"/>
                    <a:pt x="28" y="192"/>
                  </a:cubicBezTo>
                  <a:cubicBezTo>
                    <a:pt x="193" y="192"/>
                    <a:pt x="193" y="192"/>
                    <a:pt x="193" y="192"/>
                  </a:cubicBezTo>
                  <a:cubicBezTo>
                    <a:pt x="208" y="192"/>
                    <a:pt x="220" y="180"/>
                    <a:pt x="220" y="165"/>
                  </a:cubicBezTo>
                  <a:cubicBezTo>
                    <a:pt x="220" y="117"/>
                    <a:pt x="220" y="117"/>
                    <a:pt x="220" y="117"/>
                  </a:cubicBezTo>
                  <a:cubicBezTo>
                    <a:pt x="220" y="115"/>
                    <a:pt x="220" y="114"/>
                    <a:pt x="219" y="113"/>
                  </a:cubicBezTo>
                  <a:close/>
                  <a:moveTo>
                    <a:pt x="206" y="165"/>
                  </a:moveTo>
                  <a:cubicBezTo>
                    <a:pt x="206" y="172"/>
                    <a:pt x="200" y="178"/>
                    <a:pt x="193" y="178"/>
                  </a:cubicBezTo>
                  <a:cubicBezTo>
                    <a:pt x="28" y="178"/>
                    <a:pt x="28" y="178"/>
                    <a:pt x="28" y="178"/>
                  </a:cubicBezTo>
                  <a:cubicBezTo>
                    <a:pt x="20" y="178"/>
                    <a:pt x="14" y="172"/>
                    <a:pt x="14" y="165"/>
                  </a:cubicBezTo>
                  <a:cubicBezTo>
                    <a:pt x="14" y="117"/>
                    <a:pt x="14" y="117"/>
                    <a:pt x="14" y="117"/>
                  </a:cubicBezTo>
                  <a:cubicBezTo>
                    <a:pt x="41" y="13"/>
                    <a:pt x="41" y="13"/>
                    <a:pt x="41" y="13"/>
                  </a:cubicBezTo>
                  <a:cubicBezTo>
                    <a:pt x="179" y="13"/>
                    <a:pt x="179" y="13"/>
                    <a:pt x="179" y="13"/>
                  </a:cubicBezTo>
                  <a:cubicBezTo>
                    <a:pt x="206" y="117"/>
                    <a:pt x="206" y="117"/>
                    <a:pt x="206" y="117"/>
                  </a:cubicBezTo>
                  <a:lnTo>
                    <a:pt x="206"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10"/>
            <p:cNvSpPr>
              <a:spLocks noEditPoints="1"/>
            </p:cNvSpPr>
            <p:nvPr/>
          </p:nvSpPr>
          <p:spPr bwMode="auto">
            <a:xfrm>
              <a:off x="-4327525" y="3530600"/>
              <a:ext cx="630237" cy="465138"/>
            </a:xfrm>
            <a:custGeom>
              <a:avLst/>
              <a:gdLst>
                <a:gd name="T0" fmla="*/ 137 w 168"/>
                <a:gd name="T1" fmla="*/ 0 h 124"/>
                <a:gd name="T2" fmla="*/ 31 w 168"/>
                <a:gd name="T3" fmla="*/ 0 h 124"/>
                <a:gd name="T4" fmla="*/ 24 w 168"/>
                <a:gd name="T5" fmla="*/ 5 h 124"/>
                <a:gd name="T6" fmla="*/ 0 w 168"/>
                <a:gd name="T7" fmla="*/ 88 h 124"/>
                <a:gd name="T8" fmla="*/ 2 w 168"/>
                <a:gd name="T9" fmla="*/ 94 h 124"/>
                <a:gd name="T10" fmla="*/ 7 w 168"/>
                <a:gd name="T11" fmla="*/ 96 h 124"/>
                <a:gd name="T12" fmla="*/ 27 w 168"/>
                <a:gd name="T13" fmla="*/ 96 h 124"/>
                <a:gd name="T14" fmla="*/ 35 w 168"/>
                <a:gd name="T15" fmla="*/ 96 h 124"/>
                <a:gd name="T16" fmla="*/ 38 w 168"/>
                <a:gd name="T17" fmla="*/ 96 h 124"/>
                <a:gd name="T18" fmla="*/ 48 w 168"/>
                <a:gd name="T19" fmla="*/ 116 h 124"/>
                <a:gd name="T20" fmla="*/ 61 w 168"/>
                <a:gd name="T21" fmla="*/ 124 h 124"/>
                <a:gd name="T22" fmla="*/ 107 w 168"/>
                <a:gd name="T23" fmla="*/ 124 h 124"/>
                <a:gd name="T24" fmla="*/ 120 w 168"/>
                <a:gd name="T25" fmla="*/ 116 h 124"/>
                <a:gd name="T26" fmla="*/ 130 w 168"/>
                <a:gd name="T27" fmla="*/ 96 h 124"/>
                <a:gd name="T28" fmla="*/ 133 w 168"/>
                <a:gd name="T29" fmla="*/ 96 h 124"/>
                <a:gd name="T30" fmla="*/ 141 w 168"/>
                <a:gd name="T31" fmla="*/ 96 h 124"/>
                <a:gd name="T32" fmla="*/ 161 w 168"/>
                <a:gd name="T33" fmla="*/ 96 h 124"/>
                <a:gd name="T34" fmla="*/ 166 w 168"/>
                <a:gd name="T35" fmla="*/ 94 h 124"/>
                <a:gd name="T36" fmla="*/ 168 w 168"/>
                <a:gd name="T37" fmla="*/ 88 h 124"/>
                <a:gd name="T38" fmla="*/ 144 w 168"/>
                <a:gd name="T39" fmla="*/ 5 h 124"/>
                <a:gd name="T40" fmla="*/ 137 w 168"/>
                <a:gd name="T41" fmla="*/ 0 h 124"/>
                <a:gd name="T42" fmla="*/ 141 w 168"/>
                <a:gd name="T43" fmla="*/ 83 h 124"/>
                <a:gd name="T44" fmla="*/ 130 w 168"/>
                <a:gd name="T45" fmla="*/ 83 h 124"/>
                <a:gd name="T46" fmla="*/ 117 w 168"/>
                <a:gd name="T47" fmla="*/ 90 h 124"/>
                <a:gd name="T48" fmla="*/ 107 w 168"/>
                <a:gd name="T49" fmla="*/ 110 h 124"/>
                <a:gd name="T50" fmla="*/ 61 w 168"/>
                <a:gd name="T51" fmla="*/ 110 h 124"/>
                <a:gd name="T52" fmla="*/ 51 w 168"/>
                <a:gd name="T53" fmla="*/ 90 h 124"/>
                <a:gd name="T54" fmla="*/ 38 w 168"/>
                <a:gd name="T55" fmla="*/ 83 h 124"/>
                <a:gd name="T56" fmla="*/ 27 w 168"/>
                <a:gd name="T57" fmla="*/ 83 h 124"/>
                <a:gd name="T58" fmla="*/ 11 w 168"/>
                <a:gd name="T59" fmla="*/ 83 h 124"/>
                <a:gd name="T60" fmla="*/ 31 w 168"/>
                <a:gd name="T61" fmla="*/ 7 h 124"/>
                <a:gd name="T62" fmla="*/ 137 w 168"/>
                <a:gd name="T63" fmla="*/ 7 h 124"/>
                <a:gd name="T64" fmla="*/ 157 w 168"/>
                <a:gd name="T65" fmla="*/ 83 h 124"/>
                <a:gd name="T66" fmla="*/ 141 w 168"/>
                <a:gd name="T67" fmla="*/ 8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8" h="124">
                  <a:moveTo>
                    <a:pt x="137" y="0"/>
                  </a:moveTo>
                  <a:cubicBezTo>
                    <a:pt x="31" y="0"/>
                    <a:pt x="31" y="0"/>
                    <a:pt x="31" y="0"/>
                  </a:cubicBezTo>
                  <a:cubicBezTo>
                    <a:pt x="28" y="0"/>
                    <a:pt x="25" y="2"/>
                    <a:pt x="24" y="5"/>
                  </a:cubicBezTo>
                  <a:cubicBezTo>
                    <a:pt x="0" y="88"/>
                    <a:pt x="0" y="88"/>
                    <a:pt x="0" y="88"/>
                  </a:cubicBezTo>
                  <a:cubicBezTo>
                    <a:pt x="0" y="90"/>
                    <a:pt x="0" y="92"/>
                    <a:pt x="2" y="94"/>
                  </a:cubicBezTo>
                  <a:cubicBezTo>
                    <a:pt x="3" y="96"/>
                    <a:pt x="5" y="96"/>
                    <a:pt x="7" y="96"/>
                  </a:cubicBezTo>
                  <a:cubicBezTo>
                    <a:pt x="27" y="96"/>
                    <a:pt x="27" y="96"/>
                    <a:pt x="27" y="96"/>
                  </a:cubicBezTo>
                  <a:cubicBezTo>
                    <a:pt x="35" y="96"/>
                    <a:pt x="35" y="96"/>
                    <a:pt x="35" y="96"/>
                  </a:cubicBezTo>
                  <a:cubicBezTo>
                    <a:pt x="38" y="96"/>
                    <a:pt x="38" y="96"/>
                    <a:pt x="38" y="96"/>
                  </a:cubicBezTo>
                  <a:cubicBezTo>
                    <a:pt x="48" y="116"/>
                    <a:pt x="48" y="116"/>
                    <a:pt x="48" y="116"/>
                  </a:cubicBezTo>
                  <a:cubicBezTo>
                    <a:pt x="51" y="121"/>
                    <a:pt x="56" y="124"/>
                    <a:pt x="61" y="124"/>
                  </a:cubicBezTo>
                  <a:cubicBezTo>
                    <a:pt x="107" y="124"/>
                    <a:pt x="107" y="124"/>
                    <a:pt x="107" y="124"/>
                  </a:cubicBezTo>
                  <a:cubicBezTo>
                    <a:pt x="112" y="124"/>
                    <a:pt x="117" y="121"/>
                    <a:pt x="120" y="116"/>
                  </a:cubicBezTo>
                  <a:cubicBezTo>
                    <a:pt x="130" y="96"/>
                    <a:pt x="130" y="96"/>
                    <a:pt x="130" y="96"/>
                  </a:cubicBezTo>
                  <a:cubicBezTo>
                    <a:pt x="133" y="96"/>
                    <a:pt x="133" y="96"/>
                    <a:pt x="133" y="96"/>
                  </a:cubicBezTo>
                  <a:cubicBezTo>
                    <a:pt x="141" y="96"/>
                    <a:pt x="141" y="96"/>
                    <a:pt x="141" y="96"/>
                  </a:cubicBezTo>
                  <a:cubicBezTo>
                    <a:pt x="161" y="96"/>
                    <a:pt x="161" y="96"/>
                    <a:pt x="161" y="96"/>
                  </a:cubicBezTo>
                  <a:cubicBezTo>
                    <a:pt x="163" y="96"/>
                    <a:pt x="165" y="96"/>
                    <a:pt x="166" y="94"/>
                  </a:cubicBezTo>
                  <a:cubicBezTo>
                    <a:pt x="168" y="92"/>
                    <a:pt x="168" y="90"/>
                    <a:pt x="168" y="88"/>
                  </a:cubicBezTo>
                  <a:cubicBezTo>
                    <a:pt x="144" y="5"/>
                    <a:pt x="144" y="5"/>
                    <a:pt x="144" y="5"/>
                  </a:cubicBezTo>
                  <a:cubicBezTo>
                    <a:pt x="143" y="2"/>
                    <a:pt x="140" y="0"/>
                    <a:pt x="137" y="0"/>
                  </a:cubicBezTo>
                  <a:close/>
                  <a:moveTo>
                    <a:pt x="141" y="83"/>
                  </a:moveTo>
                  <a:cubicBezTo>
                    <a:pt x="130" y="83"/>
                    <a:pt x="130" y="83"/>
                    <a:pt x="130" y="83"/>
                  </a:cubicBezTo>
                  <a:cubicBezTo>
                    <a:pt x="124" y="83"/>
                    <a:pt x="120" y="86"/>
                    <a:pt x="117" y="90"/>
                  </a:cubicBezTo>
                  <a:cubicBezTo>
                    <a:pt x="107" y="110"/>
                    <a:pt x="107" y="110"/>
                    <a:pt x="107" y="110"/>
                  </a:cubicBezTo>
                  <a:cubicBezTo>
                    <a:pt x="61" y="110"/>
                    <a:pt x="61" y="110"/>
                    <a:pt x="61" y="110"/>
                  </a:cubicBezTo>
                  <a:cubicBezTo>
                    <a:pt x="51" y="90"/>
                    <a:pt x="51" y="90"/>
                    <a:pt x="51" y="90"/>
                  </a:cubicBezTo>
                  <a:cubicBezTo>
                    <a:pt x="48" y="86"/>
                    <a:pt x="44" y="83"/>
                    <a:pt x="38" y="83"/>
                  </a:cubicBezTo>
                  <a:cubicBezTo>
                    <a:pt x="27" y="83"/>
                    <a:pt x="27" y="83"/>
                    <a:pt x="27" y="83"/>
                  </a:cubicBezTo>
                  <a:cubicBezTo>
                    <a:pt x="11" y="83"/>
                    <a:pt x="11" y="83"/>
                    <a:pt x="11" y="83"/>
                  </a:cubicBezTo>
                  <a:cubicBezTo>
                    <a:pt x="31" y="7"/>
                    <a:pt x="31" y="7"/>
                    <a:pt x="31" y="7"/>
                  </a:cubicBezTo>
                  <a:cubicBezTo>
                    <a:pt x="137" y="7"/>
                    <a:pt x="137" y="7"/>
                    <a:pt x="137" y="7"/>
                  </a:cubicBezTo>
                  <a:cubicBezTo>
                    <a:pt x="157" y="83"/>
                    <a:pt x="157" y="83"/>
                    <a:pt x="157" y="83"/>
                  </a:cubicBezTo>
                  <a:lnTo>
                    <a:pt x="141" y="8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6758875" y="314301"/>
            <a:ext cx="610310" cy="571653"/>
            <a:chOff x="-1117600" y="1773238"/>
            <a:chExt cx="827087" cy="774700"/>
          </a:xfrm>
          <a:solidFill>
            <a:schemeClr val="bg1"/>
          </a:solidFill>
        </p:grpSpPr>
        <p:sp>
          <p:nvSpPr>
            <p:cNvPr id="70" name="Freeform 11"/>
            <p:cNvSpPr>
              <a:spLocks noEditPoints="1"/>
            </p:cNvSpPr>
            <p:nvPr/>
          </p:nvSpPr>
          <p:spPr bwMode="auto">
            <a:xfrm>
              <a:off x="-1012825" y="1874838"/>
              <a:ext cx="620712" cy="414338"/>
            </a:xfrm>
            <a:custGeom>
              <a:avLst/>
              <a:gdLst>
                <a:gd name="T0" fmla="*/ 158 w 165"/>
                <a:gd name="T1" fmla="*/ 0 h 110"/>
                <a:gd name="T2" fmla="*/ 6 w 165"/>
                <a:gd name="T3" fmla="*/ 0 h 110"/>
                <a:gd name="T4" fmla="*/ 0 w 165"/>
                <a:gd name="T5" fmla="*/ 7 h 110"/>
                <a:gd name="T6" fmla="*/ 0 w 165"/>
                <a:gd name="T7" fmla="*/ 103 h 110"/>
                <a:gd name="T8" fmla="*/ 6 w 165"/>
                <a:gd name="T9" fmla="*/ 110 h 110"/>
                <a:gd name="T10" fmla="*/ 158 w 165"/>
                <a:gd name="T11" fmla="*/ 110 h 110"/>
                <a:gd name="T12" fmla="*/ 165 w 165"/>
                <a:gd name="T13" fmla="*/ 103 h 110"/>
                <a:gd name="T14" fmla="*/ 165 w 165"/>
                <a:gd name="T15" fmla="*/ 7 h 110"/>
                <a:gd name="T16" fmla="*/ 158 w 165"/>
                <a:gd name="T17" fmla="*/ 0 h 110"/>
                <a:gd name="T18" fmla="*/ 158 w 165"/>
                <a:gd name="T19" fmla="*/ 103 h 110"/>
                <a:gd name="T20" fmla="*/ 6 w 165"/>
                <a:gd name="T21" fmla="*/ 103 h 110"/>
                <a:gd name="T22" fmla="*/ 6 w 165"/>
                <a:gd name="T23" fmla="*/ 7 h 110"/>
                <a:gd name="T24" fmla="*/ 158 w 165"/>
                <a:gd name="T25" fmla="*/ 7 h 110"/>
                <a:gd name="T26" fmla="*/ 158 w 165"/>
                <a:gd name="T27" fmla="*/ 10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5" h="110">
                  <a:moveTo>
                    <a:pt x="158" y="0"/>
                  </a:moveTo>
                  <a:cubicBezTo>
                    <a:pt x="6" y="0"/>
                    <a:pt x="6" y="0"/>
                    <a:pt x="6" y="0"/>
                  </a:cubicBezTo>
                  <a:cubicBezTo>
                    <a:pt x="3" y="0"/>
                    <a:pt x="0" y="3"/>
                    <a:pt x="0" y="7"/>
                  </a:cubicBezTo>
                  <a:cubicBezTo>
                    <a:pt x="0" y="103"/>
                    <a:pt x="0" y="103"/>
                    <a:pt x="0" y="103"/>
                  </a:cubicBezTo>
                  <a:cubicBezTo>
                    <a:pt x="0" y="107"/>
                    <a:pt x="3" y="110"/>
                    <a:pt x="6" y="110"/>
                  </a:cubicBezTo>
                  <a:cubicBezTo>
                    <a:pt x="158" y="110"/>
                    <a:pt x="158" y="110"/>
                    <a:pt x="158" y="110"/>
                  </a:cubicBezTo>
                  <a:cubicBezTo>
                    <a:pt x="161" y="110"/>
                    <a:pt x="165" y="107"/>
                    <a:pt x="165" y="103"/>
                  </a:cubicBezTo>
                  <a:cubicBezTo>
                    <a:pt x="165" y="7"/>
                    <a:pt x="165" y="7"/>
                    <a:pt x="165" y="7"/>
                  </a:cubicBezTo>
                  <a:cubicBezTo>
                    <a:pt x="165" y="3"/>
                    <a:pt x="161" y="0"/>
                    <a:pt x="158" y="0"/>
                  </a:cubicBezTo>
                  <a:close/>
                  <a:moveTo>
                    <a:pt x="158" y="103"/>
                  </a:moveTo>
                  <a:cubicBezTo>
                    <a:pt x="6" y="103"/>
                    <a:pt x="6" y="103"/>
                    <a:pt x="6" y="103"/>
                  </a:cubicBezTo>
                  <a:cubicBezTo>
                    <a:pt x="6" y="7"/>
                    <a:pt x="6" y="7"/>
                    <a:pt x="6" y="7"/>
                  </a:cubicBezTo>
                  <a:cubicBezTo>
                    <a:pt x="158" y="7"/>
                    <a:pt x="158" y="7"/>
                    <a:pt x="158" y="7"/>
                  </a:cubicBezTo>
                  <a:lnTo>
                    <a:pt x="158" y="1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2"/>
            <p:cNvSpPr>
              <a:spLocks noEditPoints="1"/>
            </p:cNvSpPr>
            <p:nvPr/>
          </p:nvSpPr>
          <p:spPr bwMode="auto">
            <a:xfrm>
              <a:off x="-1117600" y="1773238"/>
              <a:ext cx="827087" cy="774700"/>
            </a:xfrm>
            <a:custGeom>
              <a:avLst/>
              <a:gdLst>
                <a:gd name="T0" fmla="*/ 199 w 220"/>
                <a:gd name="T1" fmla="*/ 0 h 206"/>
                <a:gd name="T2" fmla="*/ 21 w 220"/>
                <a:gd name="T3" fmla="*/ 0 h 206"/>
                <a:gd name="T4" fmla="*/ 0 w 220"/>
                <a:gd name="T5" fmla="*/ 20 h 206"/>
                <a:gd name="T6" fmla="*/ 0 w 220"/>
                <a:gd name="T7" fmla="*/ 158 h 206"/>
                <a:gd name="T8" fmla="*/ 21 w 220"/>
                <a:gd name="T9" fmla="*/ 178 h 206"/>
                <a:gd name="T10" fmla="*/ 89 w 220"/>
                <a:gd name="T11" fmla="*/ 178 h 206"/>
                <a:gd name="T12" fmla="*/ 89 w 220"/>
                <a:gd name="T13" fmla="*/ 187 h 206"/>
                <a:gd name="T14" fmla="*/ 46 w 220"/>
                <a:gd name="T15" fmla="*/ 192 h 206"/>
                <a:gd name="T16" fmla="*/ 41 w 220"/>
                <a:gd name="T17" fmla="*/ 199 h 206"/>
                <a:gd name="T18" fmla="*/ 48 w 220"/>
                <a:gd name="T19" fmla="*/ 206 h 206"/>
                <a:gd name="T20" fmla="*/ 172 w 220"/>
                <a:gd name="T21" fmla="*/ 206 h 206"/>
                <a:gd name="T22" fmla="*/ 179 w 220"/>
                <a:gd name="T23" fmla="*/ 199 h 206"/>
                <a:gd name="T24" fmla="*/ 174 w 220"/>
                <a:gd name="T25" fmla="*/ 192 h 206"/>
                <a:gd name="T26" fmla="*/ 131 w 220"/>
                <a:gd name="T27" fmla="*/ 187 h 206"/>
                <a:gd name="T28" fmla="*/ 131 w 220"/>
                <a:gd name="T29" fmla="*/ 178 h 206"/>
                <a:gd name="T30" fmla="*/ 199 w 220"/>
                <a:gd name="T31" fmla="*/ 178 h 206"/>
                <a:gd name="T32" fmla="*/ 220 w 220"/>
                <a:gd name="T33" fmla="*/ 158 h 206"/>
                <a:gd name="T34" fmla="*/ 220 w 220"/>
                <a:gd name="T35" fmla="*/ 20 h 206"/>
                <a:gd name="T36" fmla="*/ 199 w 220"/>
                <a:gd name="T37" fmla="*/ 0 h 206"/>
                <a:gd name="T38" fmla="*/ 206 w 220"/>
                <a:gd name="T39" fmla="*/ 158 h 206"/>
                <a:gd name="T40" fmla="*/ 199 w 220"/>
                <a:gd name="T41" fmla="*/ 165 h 206"/>
                <a:gd name="T42" fmla="*/ 138 w 220"/>
                <a:gd name="T43" fmla="*/ 165 h 206"/>
                <a:gd name="T44" fmla="*/ 83 w 220"/>
                <a:gd name="T45" fmla="*/ 165 h 206"/>
                <a:gd name="T46" fmla="*/ 21 w 220"/>
                <a:gd name="T47" fmla="*/ 165 h 206"/>
                <a:gd name="T48" fmla="*/ 14 w 220"/>
                <a:gd name="T49" fmla="*/ 158 h 206"/>
                <a:gd name="T50" fmla="*/ 14 w 220"/>
                <a:gd name="T51" fmla="*/ 20 h 206"/>
                <a:gd name="T52" fmla="*/ 21 w 220"/>
                <a:gd name="T53" fmla="*/ 13 h 206"/>
                <a:gd name="T54" fmla="*/ 199 w 220"/>
                <a:gd name="T55" fmla="*/ 13 h 206"/>
                <a:gd name="T56" fmla="*/ 206 w 220"/>
                <a:gd name="T57" fmla="*/ 20 h 206"/>
                <a:gd name="T58" fmla="*/ 206 w 220"/>
                <a:gd name="T59" fmla="*/ 158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0" h="206">
                  <a:moveTo>
                    <a:pt x="199" y="0"/>
                  </a:moveTo>
                  <a:cubicBezTo>
                    <a:pt x="21" y="0"/>
                    <a:pt x="21" y="0"/>
                    <a:pt x="21" y="0"/>
                  </a:cubicBezTo>
                  <a:cubicBezTo>
                    <a:pt x="9" y="0"/>
                    <a:pt x="0" y="9"/>
                    <a:pt x="0" y="20"/>
                  </a:cubicBezTo>
                  <a:cubicBezTo>
                    <a:pt x="0" y="158"/>
                    <a:pt x="0" y="158"/>
                    <a:pt x="0" y="158"/>
                  </a:cubicBezTo>
                  <a:cubicBezTo>
                    <a:pt x="0" y="169"/>
                    <a:pt x="9" y="178"/>
                    <a:pt x="21" y="178"/>
                  </a:cubicBezTo>
                  <a:cubicBezTo>
                    <a:pt x="89" y="178"/>
                    <a:pt x="89" y="178"/>
                    <a:pt x="89" y="178"/>
                  </a:cubicBezTo>
                  <a:cubicBezTo>
                    <a:pt x="89" y="187"/>
                    <a:pt x="89" y="187"/>
                    <a:pt x="89" y="187"/>
                  </a:cubicBezTo>
                  <a:cubicBezTo>
                    <a:pt x="46" y="192"/>
                    <a:pt x="46" y="192"/>
                    <a:pt x="46" y="192"/>
                  </a:cubicBezTo>
                  <a:cubicBezTo>
                    <a:pt x="43" y="193"/>
                    <a:pt x="41" y="196"/>
                    <a:pt x="41" y="199"/>
                  </a:cubicBezTo>
                  <a:cubicBezTo>
                    <a:pt x="41" y="203"/>
                    <a:pt x="44" y="206"/>
                    <a:pt x="48" y="206"/>
                  </a:cubicBezTo>
                  <a:cubicBezTo>
                    <a:pt x="172" y="206"/>
                    <a:pt x="172" y="206"/>
                    <a:pt x="172" y="206"/>
                  </a:cubicBezTo>
                  <a:cubicBezTo>
                    <a:pt x="176" y="206"/>
                    <a:pt x="179" y="203"/>
                    <a:pt x="179" y="199"/>
                  </a:cubicBezTo>
                  <a:cubicBezTo>
                    <a:pt x="179" y="196"/>
                    <a:pt x="177" y="193"/>
                    <a:pt x="174" y="192"/>
                  </a:cubicBezTo>
                  <a:cubicBezTo>
                    <a:pt x="131" y="187"/>
                    <a:pt x="131" y="187"/>
                    <a:pt x="131" y="187"/>
                  </a:cubicBezTo>
                  <a:cubicBezTo>
                    <a:pt x="131" y="178"/>
                    <a:pt x="131" y="178"/>
                    <a:pt x="131" y="178"/>
                  </a:cubicBezTo>
                  <a:cubicBezTo>
                    <a:pt x="199" y="178"/>
                    <a:pt x="199" y="178"/>
                    <a:pt x="199" y="178"/>
                  </a:cubicBezTo>
                  <a:cubicBezTo>
                    <a:pt x="211" y="178"/>
                    <a:pt x="220" y="169"/>
                    <a:pt x="220" y="158"/>
                  </a:cubicBezTo>
                  <a:cubicBezTo>
                    <a:pt x="220" y="20"/>
                    <a:pt x="220" y="20"/>
                    <a:pt x="220" y="20"/>
                  </a:cubicBezTo>
                  <a:cubicBezTo>
                    <a:pt x="220" y="9"/>
                    <a:pt x="211" y="0"/>
                    <a:pt x="199" y="0"/>
                  </a:cubicBezTo>
                  <a:close/>
                  <a:moveTo>
                    <a:pt x="206" y="158"/>
                  </a:moveTo>
                  <a:cubicBezTo>
                    <a:pt x="206" y="162"/>
                    <a:pt x="203" y="165"/>
                    <a:pt x="199" y="165"/>
                  </a:cubicBezTo>
                  <a:cubicBezTo>
                    <a:pt x="138" y="165"/>
                    <a:pt x="138" y="165"/>
                    <a:pt x="138" y="165"/>
                  </a:cubicBezTo>
                  <a:cubicBezTo>
                    <a:pt x="83" y="165"/>
                    <a:pt x="83" y="165"/>
                    <a:pt x="83" y="165"/>
                  </a:cubicBezTo>
                  <a:cubicBezTo>
                    <a:pt x="21" y="165"/>
                    <a:pt x="21" y="165"/>
                    <a:pt x="21" y="165"/>
                  </a:cubicBezTo>
                  <a:cubicBezTo>
                    <a:pt x="17" y="165"/>
                    <a:pt x="14" y="162"/>
                    <a:pt x="14" y="158"/>
                  </a:cubicBezTo>
                  <a:cubicBezTo>
                    <a:pt x="14" y="20"/>
                    <a:pt x="14" y="20"/>
                    <a:pt x="14" y="20"/>
                  </a:cubicBezTo>
                  <a:cubicBezTo>
                    <a:pt x="14" y="17"/>
                    <a:pt x="17" y="13"/>
                    <a:pt x="21" y="13"/>
                  </a:cubicBezTo>
                  <a:cubicBezTo>
                    <a:pt x="199" y="13"/>
                    <a:pt x="199" y="13"/>
                    <a:pt x="199" y="13"/>
                  </a:cubicBezTo>
                  <a:cubicBezTo>
                    <a:pt x="203" y="13"/>
                    <a:pt x="206" y="17"/>
                    <a:pt x="206" y="20"/>
                  </a:cubicBezTo>
                  <a:lnTo>
                    <a:pt x="206" y="15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2" name="Freeform 13"/>
          <p:cNvSpPr>
            <a:spLocks noEditPoints="1"/>
          </p:cNvSpPr>
          <p:nvPr/>
        </p:nvSpPr>
        <p:spPr bwMode="auto">
          <a:xfrm>
            <a:off x="10957708" y="4956864"/>
            <a:ext cx="468540" cy="456279"/>
          </a:xfrm>
          <a:custGeom>
            <a:avLst/>
            <a:gdLst>
              <a:gd name="T0" fmla="*/ 161 w 226"/>
              <a:gd name="T1" fmla="*/ 0 h 220"/>
              <a:gd name="T2" fmla="*/ 96 w 226"/>
              <a:gd name="T3" fmla="*/ 47 h 220"/>
              <a:gd name="T4" fmla="*/ 95 w 226"/>
              <a:gd name="T5" fmla="*/ 47 h 220"/>
              <a:gd name="T6" fmla="*/ 24 w 226"/>
              <a:gd name="T7" fmla="*/ 119 h 220"/>
              <a:gd name="T8" fmla="*/ 1 w 226"/>
              <a:gd name="T9" fmla="*/ 189 h 220"/>
              <a:gd name="T10" fmla="*/ 24 w 226"/>
              <a:gd name="T11" fmla="*/ 220 h 220"/>
              <a:gd name="T12" fmla="*/ 90 w 226"/>
              <a:gd name="T13" fmla="*/ 203 h 220"/>
              <a:gd name="T14" fmla="*/ 207 w 226"/>
              <a:gd name="T15" fmla="*/ 91 h 220"/>
              <a:gd name="T16" fmla="*/ 110 w 226"/>
              <a:gd name="T17" fmla="*/ 164 h 220"/>
              <a:gd name="T18" fmla="*/ 170 w 226"/>
              <a:gd name="T19" fmla="*/ 81 h 220"/>
              <a:gd name="T20" fmla="*/ 163 w 226"/>
              <a:gd name="T21" fmla="*/ 115 h 220"/>
              <a:gd name="T22" fmla="*/ 110 w 226"/>
              <a:gd name="T23" fmla="*/ 169 h 220"/>
              <a:gd name="T24" fmla="*/ 102 w 226"/>
              <a:gd name="T25" fmla="*/ 139 h 220"/>
              <a:gd name="T26" fmla="*/ 79 w 226"/>
              <a:gd name="T27" fmla="*/ 117 h 220"/>
              <a:gd name="T28" fmla="*/ 159 w 226"/>
              <a:gd name="T29" fmla="*/ 61 h 220"/>
              <a:gd name="T30" fmla="*/ 102 w 226"/>
              <a:gd name="T31" fmla="*/ 139 h 220"/>
              <a:gd name="T32" fmla="*/ 52 w 226"/>
              <a:gd name="T33" fmla="*/ 110 h 220"/>
              <a:gd name="T34" fmla="*/ 137 w 226"/>
              <a:gd name="T35" fmla="*/ 49 h 220"/>
              <a:gd name="T36" fmla="*/ 29 w 226"/>
              <a:gd name="T37" fmla="*/ 205 h 220"/>
              <a:gd name="T38" fmla="*/ 14 w 226"/>
              <a:gd name="T39" fmla="*/ 196 h 220"/>
              <a:gd name="T40" fmla="*/ 22 w 226"/>
              <a:gd name="T41" fmla="*/ 166 h 220"/>
              <a:gd name="T42" fmla="*/ 54 w 226"/>
              <a:gd name="T43" fmla="*/ 199 h 220"/>
              <a:gd name="T44" fmla="*/ 61 w 226"/>
              <a:gd name="T45" fmla="*/ 197 h 220"/>
              <a:gd name="T46" fmla="*/ 24 w 226"/>
              <a:gd name="T47" fmla="*/ 159 h 220"/>
              <a:gd name="T48" fmla="*/ 33 w 226"/>
              <a:gd name="T49" fmla="*/ 129 h 220"/>
              <a:gd name="T50" fmla="*/ 89 w 226"/>
              <a:gd name="T51" fmla="*/ 189 h 220"/>
              <a:gd name="T52" fmla="*/ 61 w 226"/>
              <a:gd name="T53" fmla="*/ 197 h 220"/>
              <a:gd name="T54" fmla="*/ 186 w 226"/>
              <a:gd name="T55" fmla="*/ 93 h 220"/>
              <a:gd name="T56" fmla="*/ 168 w 226"/>
              <a:gd name="T57" fmla="*/ 52 h 220"/>
              <a:gd name="T58" fmla="*/ 139 w 226"/>
              <a:gd name="T59" fmla="*/ 23 h 220"/>
              <a:gd name="T60" fmla="*/ 192 w 226"/>
              <a:gd name="T61" fmla="*/ 27 h 220"/>
              <a:gd name="T62" fmla="*/ 197 w 226"/>
              <a:gd name="T63" fmla="*/ 81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6" h="220">
                <a:moveTo>
                  <a:pt x="202" y="18"/>
                </a:moveTo>
                <a:cubicBezTo>
                  <a:pt x="191" y="6"/>
                  <a:pt x="176" y="0"/>
                  <a:pt x="161" y="0"/>
                </a:cubicBezTo>
                <a:cubicBezTo>
                  <a:pt x="149" y="0"/>
                  <a:pt x="137" y="5"/>
                  <a:pt x="129" y="13"/>
                </a:cubicBezTo>
                <a:cubicBezTo>
                  <a:pt x="96" y="47"/>
                  <a:pt x="96" y="47"/>
                  <a:pt x="96" y="47"/>
                </a:cubicBezTo>
                <a:cubicBezTo>
                  <a:pt x="96" y="47"/>
                  <a:pt x="95" y="47"/>
                  <a:pt x="95" y="47"/>
                </a:cubicBezTo>
                <a:cubicBezTo>
                  <a:pt x="95" y="47"/>
                  <a:pt x="95" y="47"/>
                  <a:pt x="95" y="47"/>
                </a:cubicBezTo>
                <a:cubicBezTo>
                  <a:pt x="95" y="47"/>
                  <a:pt x="95" y="47"/>
                  <a:pt x="95" y="47"/>
                </a:cubicBezTo>
                <a:cubicBezTo>
                  <a:pt x="24" y="119"/>
                  <a:pt x="24" y="119"/>
                  <a:pt x="24" y="119"/>
                </a:cubicBezTo>
                <a:cubicBezTo>
                  <a:pt x="21" y="122"/>
                  <a:pt x="19" y="126"/>
                  <a:pt x="17" y="130"/>
                </a:cubicBezTo>
                <a:cubicBezTo>
                  <a:pt x="1" y="189"/>
                  <a:pt x="1" y="189"/>
                  <a:pt x="1" y="189"/>
                </a:cubicBezTo>
                <a:cubicBezTo>
                  <a:pt x="1" y="189"/>
                  <a:pt x="0" y="194"/>
                  <a:pt x="0" y="196"/>
                </a:cubicBezTo>
                <a:cubicBezTo>
                  <a:pt x="0" y="209"/>
                  <a:pt x="11" y="220"/>
                  <a:pt x="24" y="220"/>
                </a:cubicBezTo>
                <a:cubicBezTo>
                  <a:pt x="27" y="220"/>
                  <a:pt x="32" y="219"/>
                  <a:pt x="32" y="219"/>
                </a:cubicBezTo>
                <a:cubicBezTo>
                  <a:pt x="90" y="203"/>
                  <a:pt x="90" y="203"/>
                  <a:pt x="90" y="203"/>
                </a:cubicBezTo>
                <a:cubicBezTo>
                  <a:pt x="95" y="202"/>
                  <a:pt x="99" y="200"/>
                  <a:pt x="102" y="196"/>
                </a:cubicBezTo>
                <a:cubicBezTo>
                  <a:pt x="207" y="91"/>
                  <a:pt x="207" y="91"/>
                  <a:pt x="207" y="91"/>
                </a:cubicBezTo>
                <a:cubicBezTo>
                  <a:pt x="226" y="72"/>
                  <a:pt x="224" y="40"/>
                  <a:pt x="202" y="18"/>
                </a:cubicBezTo>
                <a:close/>
                <a:moveTo>
                  <a:pt x="110" y="164"/>
                </a:moveTo>
                <a:cubicBezTo>
                  <a:pt x="110" y="157"/>
                  <a:pt x="108" y="151"/>
                  <a:pt x="105" y="146"/>
                </a:cubicBezTo>
                <a:cubicBezTo>
                  <a:pt x="170" y="81"/>
                  <a:pt x="170" y="81"/>
                  <a:pt x="170" y="81"/>
                </a:cubicBezTo>
                <a:cubicBezTo>
                  <a:pt x="174" y="93"/>
                  <a:pt x="172" y="106"/>
                  <a:pt x="163" y="115"/>
                </a:cubicBezTo>
                <a:cubicBezTo>
                  <a:pt x="163" y="115"/>
                  <a:pt x="163" y="115"/>
                  <a:pt x="163" y="115"/>
                </a:cubicBezTo>
                <a:cubicBezTo>
                  <a:pt x="163" y="115"/>
                  <a:pt x="163" y="115"/>
                  <a:pt x="163" y="115"/>
                </a:cubicBezTo>
                <a:cubicBezTo>
                  <a:pt x="110" y="169"/>
                  <a:pt x="110" y="169"/>
                  <a:pt x="110" y="169"/>
                </a:cubicBezTo>
                <a:cubicBezTo>
                  <a:pt x="110" y="167"/>
                  <a:pt x="110" y="165"/>
                  <a:pt x="110" y="164"/>
                </a:cubicBezTo>
                <a:close/>
                <a:moveTo>
                  <a:pt x="102" y="139"/>
                </a:moveTo>
                <a:cubicBezTo>
                  <a:pt x="99" y="135"/>
                  <a:pt x="96" y="131"/>
                  <a:pt x="93" y="127"/>
                </a:cubicBezTo>
                <a:cubicBezTo>
                  <a:pt x="88" y="123"/>
                  <a:pt x="84" y="120"/>
                  <a:pt x="79" y="117"/>
                </a:cubicBezTo>
                <a:cubicBezTo>
                  <a:pt x="144" y="52"/>
                  <a:pt x="144" y="52"/>
                  <a:pt x="144" y="52"/>
                </a:cubicBezTo>
                <a:cubicBezTo>
                  <a:pt x="149" y="54"/>
                  <a:pt x="154" y="57"/>
                  <a:pt x="159" y="61"/>
                </a:cubicBezTo>
                <a:cubicBezTo>
                  <a:pt x="162" y="65"/>
                  <a:pt x="165" y="69"/>
                  <a:pt x="167" y="74"/>
                </a:cubicBezTo>
                <a:lnTo>
                  <a:pt x="102" y="139"/>
                </a:lnTo>
                <a:close/>
                <a:moveTo>
                  <a:pt x="72" y="114"/>
                </a:moveTo>
                <a:cubicBezTo>
                  <a:pt x="66" y="111"/>
                  <a:pt x="59" y="110"/>
                  <a:pt x="52" y="110"/>
                </a:cubicBezTo>
                <a:cubicBezTo>
                  <a:pt x="105" y="56"/>
                  <a:pt x="105" y="56"/>
                  <a:pt x="105" y="56"/>
                </a:cubicBezTo>
                <a:cubicBezTo>
                  <a:pt x="113" y="48"/>
                  <a:pt x="125" y="46"/>
                  <a:pt x="137" y="49"/>
                </a:cubicBezTo>
                <a:lnTo>
                  <a:pt x="72" y="114"/>
                </a:lnTo>
                <a:close/>
                <a:moveTo>
                  <a:pt x="29" y="205"/>
                </a:moveTo>
                <a:cubicBezTo>
                  <a:pt x="28" y="206"/>
                  <a:pt x="26" y="206"/>
                  <a:pt x="24" y="206"/>
                </a:cubicBezTo>
                <a:cubicBezTo>
                  <a:pt x="18" y="206"/>
                  <a:pt x="14" y="202"/>
                  <a:pt x="14" y="196"/>
                </a:cubicBezTo>
                <a:cubicBezTo>
                  <a:pt x="14" y="195"/>
                  <a:pt x="14" y="193"/>
                  <a:pt x="14" y="192"/>
                </a:cubicBezTo>
                <a:cubicBezTo>
                  <a:pt x="22" y="166"/>
                  <a:pt x="22" y="166"/>
                  <a:pt x="22" y="166"/>
                </a:cubicBezTo>
                <a:cubicBezTo>
                  <a:pt x="30" y="166"/>
                  <a:pt x="38" y="169"/>
                  <a:pt x="45" y="175"/>
                </a:cubicBezTo>
                <a:cubicBezTo>
                  <a:pt x="51" y="182"/>
                  <a:pt x="55" y="191"/>
                  <a:pt x="54" y="199"/>
                </a:cubicBezTo>
                <a:lnTo>
                  <a:pt x="29" y="205"/>
                </a:lnTo>
                <a:close/>
                <a:moveTo>
                  <a:pt x="61" y="197"/>
                </a:moveTo>
                <a:cubicBezTo>
                  <a:pt x="61" y="188"/>
                  <a:pt x="57" y="178"/>
                  <a:pt x="50" y="170"/>
                </a:cubicBezTo>
                <a:cubicBezTo>
                  <a:pt x="42" y="163"/>
                  <a:pt x="33" y="159"/>
                  <a:pt x="24" y="159"/>
                </a:cubicBezTo>
                <a:cubicBezTo>
                  <a:pt x="30" y="134"/>
                  <a:pt x="30" y="134"/>
                  <a:pt x="30" y="134"/>
                </a:cubicBezTo>
                <a:cubicBezTo>
                  <a:pt x="31" y="132"/>
                  <a:pt x="32" y="131"/>
                  <a:pt x="33" y="129"/>
                </a:cubicBezTo>
                <a:cubicBezTo>
                  <a:pt x="47" y="119"/>
                  <a:pt x="68" y="122"/>
                  <a:pt x="83" y="137"/>
                </a:cubicBezTo>
                <a:cubicBezTo>
                  <a:pt x="98" y="153"/>
                  <a:pt x="101" y="175"/>
                  <a:pt x="89" y="189"/>
                </a:cubicBezTo>
                <a:cubicBezTo>
                  <a:pt x="88" y="190"/>
                  <a:pt x="87" y="190"/>
                  <a:pt x="86" y="190"/>
                </a:cubicBezTo>
                <a:lnTo>
                  <a:pt x="61" y="197"/>
                </a:lnTo>
                <a:close/>
                <a:moveTo>
                  <a:pt x="197" y="81"/>
                </a:moveTo>
                <a:cubicBezTo>
                  <a:pt x="186" y="93"/>
                  <a:pt x="186" y="93"/>
                  <a:pt x="186" y="93"/>
                </a:cubicBezTo>
                <a:cubicBezTo>
                  <a:pt x="186" y="91"/>
                  <a:pt x="186" y="90"/>
                  <a:pt x="186" y="88"/>
                </a:cubicBezTo>
                <a:cubicBezTo>
                  <a:pt x="185" y="75"/>
                  <a:pt x="178" y="62"/>
                  <a:pt x="168" y="52"/>
                </a:cubicBezTo>
                <a:cubicBezTo>
                  <a:pt x="157" y="41"/>
                  <a:pt x="142" y="34"/>
                  <a:pt x="127" y="34"/>
                </a:cubicBezTo>
                <a:cubicBezTo>
                  <a:pt x="139" y="23"/>
                  <a:pt x="139" y="23"/>
                  <a:pt x="139" y="23"/>
                </a:cubicBezTo>
                <a:cubicBezTo>
                  <a:pt x="145" y="17"/>
                  <a:pt x="153" y="14"/>
                  <a:pt x="161" y="14"/>
                </a:cubicBezTo>
                <a:cubicBezTo>
                  <a:pt x="172" y="14"/>
                  <a:pt x="184" y="19"/>
                  <a:pt x="192" y="27"/>
                </a:cubicBezTo>
                <a:cubicBezTo>
                  <a:pt x="201" y="36"/>
                  <a:pt x="205" y="46"/>
                  <a:pt x="206" y="56"/>
                </a:cubicBezTo>
                <a:cubicBezTo>
                  <a:pt x="207" y="66"/>
                  <a:pt x="204" y="75"/>
                  <a:pt x="197" y="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4" name="Group 83"/>
          <p:cNvGrpSpPr/>
          <p:nvPr/>
        </p:nvGrpSpPr>
        <p:grpSpPr>
          <a:xfrm>
            <a:off x="4844241" y="2547938"/>
            <a:ext cx="539504" cy="539505"/>
            <a:chOff x="-2771775" y="66675"/>
            <a:chExt cx="827087" cy="827088"/>
          </a:xfrm>
          <a:solidFill>
            <a:schemeClr val="bg1"/>
          </a:solidFill>
        </p:grpSpPr>
        <p:sp>
          <p:nvSpPr>
            <p:cNvPr id="78"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4000987" y="3200663"/>
            <a:ext cx="2167379" cy="1015663"/>
            <a:chOff x="4000987" y="3200663"/>
            <a:chExt cx="2167379" cy="1015663"/>
          </a:xfrm>
        </p:grpSpPr>
        <p:sp>
          <p:nvSpPr>
            <p:cNvPr id="138" name="TextBox 137"/>
            <p:cNvSpPr txBox="1"/>
            <p:nvPr/>
          </p:nvSpPr>
          <p:spPr>
            <a:xfrm>
              <a:off x="4551519" y="3200663"/>
              <a:ext cx="1066318" cy="369332"/>
            </a:xfrm>
            <a:prstGeom prst="rect">
              <a:avLst/>
            </a:prstGeom>
            <a:noFill/>
          </p:spPr>
          <p:txBody>
            <a:bodyPr wrap="none" rtlCol="0">
              <a:spAutoFit/>
            </a:bodyPr>
            <a:lstStyle/>
            <a:p>
              <a:pPr algn="ctr"/>
              <a:r>
                <a:rPr lang="id-ID" b="1" dirty="0" smtClean="0">
                  <a:solidFill>
                    <a:schemeClr val="bg1"/>
                  </a:solidFill>
                  <a:latin typeface="+mj-lt"/>
                </a:rPr>
                <a:t>Energetic</a:t>
              </a:r>
              <a:endParaRPr lang="id-ID" b="1" dirty="0">
                <a:solidFill>
                  <a:schemeClr val="bg1"/>
                </a:solidFill>
                <a:latin typeface="+mj-lt"/>
              </a:endParaRPr>
            </a:p>
          </p:txBody>
        </p:sp>
        <p:sp>
          <p:nvSpPr>
            <p:cNvPr id="139" name="Rectangle 138"/>
            <p:cNvSpPr/>
            <p:nvPr/>
          </p:nvSpPr>
          <p:spPr>
            <a:xfrm>
              <a:off x="4000987"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6" name="Group 5"/>
          <p:cNvGrpSpPr/>
          <p:nvPr/>
        </p:nvGrpSpPr>
        <p:grpSpPr>
          <a:xfrm>
            <a:off x="8074194" y="3200663"/>
            <a:ext cx="2167379" cy="1015663"/>
            <a:chOff x="8074194" y="3200663"/>
            <a:chExt cx="2167379" cy="1015663"/>
          </a:xfrm>
        </p:grpSpPr>
        <p:sp>
          <p:nvSpPr>
            <p:cNvPr id="140" name="TextBox 139"/>
            <p:cNvSpPr txBox="1"/>
            <p:nvPr/>
          </p:nvSpPr>
          <p:spPr>
            <a:xfrm>
              <a:off x="8729722" y="3200663"/>
              <a:ext cx="856325" cy="369332"/>
            </a:xfrm>
            <a:prstGeom prst="rect">
              <a:avLst/>
            </a:prstGeom>
            <a:noFill/>
          </p:spPr>
          <p:txBody>
            <a:bodyPr wrap="none" rtlCol="0">
              <a:spAutoFit/>
            </a:bodyPr>
            <a:lstStyle/>
            <a:p>
              <a:pPr algn="ctr"/>
              <a:r>
                <a:rPr lang="id-ID" b="1" dirty="0" smtClean="0">
                  <a:solidFill>
                    <a:schemeClr val="bg1"/>
                  </a:solidFill>
                  <a:latin typeface="+mj-lt"/>
                </a:rPr>
                <a:t>Honest</a:t>
              </a:r>
              <a:endParaRPr lang="id-ID" b="1" dirty="0">
                <a:solidFill>
                  <a:schemeClr val="bg1"/>
                </a:solidFill>
                <a:latin typeface="+mj-lt"/>
              </a:endParaRPr>
            </a:p>
          </p:txBody>
        </p:sp>
        <p:sp>
          <p:nvSpPr>
            <p:cNvPr id="141" name="Rectangle 140"/>
            <p:cNvSpPr/>
            <p:nvPr/>
          </p:nvSpPr>
          <p:spPr>
            <a:xfrm>
              <a:off x="8074194"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2" name="Group 1"/>
          <p:cNvGrpSpPr/>
          <p:nvPr/>
        </p:nvGrpSpPr>
        <p:grpSpPr>
          <a:xfrm>
            <a:off x="-126369" y="3200663"/>
            <a:ext cx="2167379" cy="1015663"/>
            <a:chOff x="-126369" y="3200663"/>
            <a:chExt cx="2167379" cy="1015663"/>
          </a:xfrm>
        </p:grpSpPr>
        <p:sp>
          <p:nvSpPr>
            <p:cNvPr id="142" name="TextBox 141"/>
            <p:cNvSpPr txBox="1"/>
            <p:nvPr/>
          </p:nvSpPr>
          <p:spPr>
            <a:xfrm>
              <a:off x="372066" y="3200663"/>
              <a:ext cx="1170513" cy="369332"/>
            </a:xfrm>
            <a:prstGeom prst="rect">
              <a:avLst/>
            </a:prstGeom>
            <a:noFill/>
          </p:spPr>
          <p:txBody>
            <a:bodyPr wrap="none" rtlCol="0">
              <a:spAutoFit/>
            </a:bodyPr>
            <a:lstStyle/>
            <a:p>
              <a:pPr algn="ctr"/>
              <a:r>
                <a:rPr lang="id-ID" b="1" dirty="0" smtClean="0">
                  <a:solidFill>
                    <a:schemeClr val="bg1"/>
                  </a:solidFill>
                  <a:latin typeface="+mj-lt"/>
                </a:rPr>
                <a:t>Respectful</a:t>
              </a:r>
              <a:endParaRPr lang="id-ID" b="1" dirty="0">
                <a:solidFill>
                  <a:schemeClr val="bg1"/>
                </a:solidFill>
                <a:latin typeface="+mj-lt"/>
              </a:endParaRPr>
            </a:p>
          </p:txBody>
        </p:sp>
        <p:sp>
          <p:nvSpPr>
            <p:cNvPr id="143" name="Rectangle 142"/>
            <p:cNvSpPr/>
            <p:nvPr/>
          </p:nvSpPr>
          <p:spPr>
            <a:xfrm>
              <a:off x="-126369" y="3569995"/>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5" name="Group 4"/>
          <p:cNvGrpSpPr/>
          <p:nvPr/>
        </p:nvGrpSpPr>
        <p:grpSpPr>
          <a:xfrm>
            <a:off x="5975259" y="1014082"/>
            <a:ext cx="2167379" cy="1015663"/>
            <a:chOff x="5975259" y="1014082"/>
            <a:chExt cx="2167379" cy="1015663"/>
          </a:xfrm>
        </p:grpSpPr>
        <p:sp>
          <p:nvSpPr>
            <p:cNvPr id="61" name="TextBox 60"/>
            <p:cNvSpPr txBox="1"/>
            <p:nvPr/>
          </p:nvSpPr>
          <p:spPr>
            <a:xfrm>
              <a:off x="6549034" y="1014082"/>
              <a:ext cx="1019831" cy="369332"/>
            </a:xfrm>
            <a:prstGeom prst="rect">
              <a:avLst/>
            </a:prstGeom>
            <a:noFill/>
          </p:spPr>
          <p:txBody>
            <a:bodyPr wrap="none" rtlCol="0">
              <a:spAutoFit/>
            </a:bodyPr>
            <a:lstStyle/>
            <a:p>
              <a:pPr algn="ctr"/>
              <a:r>
                <a:rPr lang="id-ID" b="1" dirty="0" smtClean="0">
                  <a:solidFill>
                    <a:schemeClr val="bg1"/>
                  </a:solidFill>
                  <a:latin typeface="+mj-lt"/>
                </a:rPr>
                <a:t>Strategic</a:t>
              </a:r>
              <a:endParaRPr lang="id-ID" b="1" dirty="0">
                <a:solidFill>
                  <a:schemeClr val="bg1"/>
                </a:solidFill>
                <a:latin typeface="+mj-lt"/>
              </a:endParaRPr>
            </a:p>
          </p:txBody>
        </p:sp>
        <p:sp>
          <p:nvSpPr>
            <p:cNvPr id="62" name="Rectangle 61"/>
            <p:cNvSpPr/>
            <p:nvPr/>
          </p:nvSpPr>
          <p:spPr>
            <a:xfrm>
              <a:off x="5975259" y="1383414"/>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7" name="Group 6"/>
          <p:cNvGrpSpPr/>
          <p:nvPr/>
        </p:nvGrpSpPr>
        <p:grpSpPr>
          <a:xfrm>
            <a:off x="10026215" y="5613341"/>
            <a:ext cx="2167379" cy="1015663"/>
            <a:chOff x="10026215" y="5613341"/>
            <a:chExt cx="2167379" cy="1015663"/>
          </a:xfrm>
        </p:grpSpPr>
        <p:sp>
          <p:nvSpPr>
            <p:cNvPr id="63" name="TextBox 62"/>
            <p:cNvSpPr txBox="1"/>
            <p:nvPr/>
          </p:nvSpPr>
          <p:spPr>
            <a:xfrm>
              <a:off x="10599990" y="5613341"/>
              <a:ext cx="1019831" cy="369332"/>
            </a:xfrm>
            <a:prstGeom prst="rect">
              <a:avLst/>
            </a:prstGeom>
            <a:noFill/>
          </p:spPr>
          <p:txBody>
            <a:bodyPr wrap="none" rtlCol="0">
              <a:spAutoFit/>
            </a:bodyPr>
            <a:lstStyle/>
            <a:p>
              <a:pPr algn="ctr"/>
              <a:r>
                <a:rPr lang="id-ID" b="1" dirty="0" smtClean="0">
                  <a:solidFill>
                    <a:schemeClr val="bg1"/>
                  </a:solidFill>
                  <a:latin typeface="+mj-lt"/>
                </a:rPr>
                <a:t>Powerful</a:t>
              </a:r>
              <a:endParaRPr lang="id-ID" b="1" dirty="0">
                <a:solidFill>
                  <a:schemeClr val="bg1"/>
                </a:solidFill>
                <a:latin typeface="+mj-lt"/>
              </a:endParaRPr>
            </a:p>
          </p:txBody>
        </p:sp>
        <p:sp>
          <p:nvSpPr>
            <p:cNvPr id="90" name="Rectangle 89"/>
            <p:cNvSpPr/>
            <p:nvPr/>
          </p:nvSpPr>
          <p:spPr>
            <a:xfrm>
              <a:off x="10026215" y="5982673"/>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3" name="Group 2"/>
          <p:cNvGrpSpPr/>
          <p:nvPr/>
        </p:nvGrpSpPr>
        <p:grpSpPr>
          <a:xfrm>
            <a:off x="1926182" y="5613341"/>
            <a:ext cx="2167379" cy="1015663"/>
            <a:chOff x="1926182" y="5613341"/>
            <a:chExt cx="2167379" cy="1015663"/>
          </a:xfrm>
        </p:grpSpPr>
        <p:sp>
          <p:nvSpPr>
            <p:cNvPr id="91" name="TextBox 90"/>
            <p:cNvSpPr txBox="1"/>
            <p:nvPr/>
          </p:nvSpPr>
          <p:spPr>
            <a:xfrm>
              <a:off x="2125656" y="5613341"/>
              <a:ext cx="1768434" cy="369332"/>
            </a:xfrm>
            <a:prstGeom prst="rect">
              <a:avLst/>
            </a:prstGeom>
            <a:noFill/>
          </p:spPr>
          <p:txBody>
            <a:bodyPr wrap="none" rtlCol="0">
              <a:spAutoFit/>
            </a:bodyPr>
            <a:lstStyle/>
            <a:p>
              <a:pPr algn="ctr"/>
              <a:r>
                <a:rPr lang="id-ID" b="1" dirty="0" smtClean="0">
                  <a:solidFill>
                    <a:schemeClr val="bg1"/>
                  </a:solidFill>
                  <a:latin typeface="+mj-lt"/>
                </a:rPr>
                <a:t>Accomplishment</a:t>
              </a:r>
              <a:endParaRPr lang="id-ID" b="1" dirty="0">
                <a:solidFill>
                  <a:schemeClr val="bg1"/>
                </a:solidFill>
                <a:latin typeface="+mj-lt"/>
              </a:endParaRPr>
            </a:p>
          </p:txBody>
        </p:sp>
        <p:sp>
          <p:nvSpPr>
            <p:cNvPr id="92" name="Rectangle 91"/>
            <p:cNvSpPr/>
            <p:nvPr/>
          </p:nvSpPr>
          <p:spPr>
            <a:xfrm>
              <a:off x="1926182" y="5982673"/>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sp>
        <p:nvSpPr>
          <p:cNvPr id="11" name="Picture Placeholder 10"/>
          <p:cNvSpPr>
            <a:spLocks noGrp="1"/>
          </p:cNvSpPr>
          <p:nvPr>
            <p:ph type="pic" sz="quarter" idx="12"/>
          </p:nvPr>
        </p:nvSpPr>
        <p:spPr/>
      </p:sp>
      <p:sp>
        <p:nvSpPr>
          <p:cNvPr id="15" name="Picture Placeholder 14"/>
          <p:cNvSpPr>
            <a:spLocks noGrp="1"/>
          </p:cNvSpPr>
          <p:nvPr>
            <p:ph type="pic" sz="quarter" idx="24"/>
          </p:nvPr>
        </p:nvSpPr>
        <p:spPr/>
      </p:sp>
      <p:sp>
        <p:nvSpPr>
          <p:cNvPr id="16" name="Picture Placeholder 15"/>
          <p:cNvSpPr>
            <a:spLocks noGrp="1"/>
          </p:cNvSpPr>
          <p:nvPr>
            <p:ph type="pic" sz="quarter" idx="21"/>
          </p:nvPr>
        </p:nvSpPr>
        <p:spPr/>
      </p:sp>
      <p:sp>
        <p:nvSpPr>
          <p:cNvPr id="17" name="Picture Placeholder 16"/>
          <p:cNvSpPr>
            <a:spLocks noGrp="1"/>
          </p:cNvSpPr>
          <p:nvPr>
            <p:ph type="pic" sz="quarter" idx="18"/>
          </p:nvPr>
        </p:nvSpPr>
        <p:spPr/>
      </p:sp>
      <p:sp>
        <p:nvSpPr>
          <p:cNvPr id="18" name="Picture Placeholder 17"/>
          <p:cNvSpPr>
            <a:spLocks noGrp="1"/>
          </p:cNvSpPr>
          <p:nvPr>
            <p:ph type="pic" sz="quarter" idx="14"/>
          </p:nvPr>
        </p:nvSpPr>
        <p:spPr/>
      </p:sp>
      <p:sp>
        <p:nvSpPr>
          <p:cNvPr id="19" name="Picture Placeholder 18"/>
          <p:cNvSpPr>
            <a:spLocks noGrp="1"/>
          </p:cNvSpPr>
          <p:nvPr>
            <p:ph type="pic" sz="quarter" idx="20"/>
          </p:nvPr>
        </p:nvSpPr>
        <p:spPr/>
      </p:sp>
      <p:sp>
        <p:nvSpPr>
          <p:cNvPr id="20" name="Picture Placeholder 19"/>
          <p:cNvSpPr>
            <a:spLocks noGrp="1"/>
          </p:cNvSpPr>
          <p:nvPr>
            <p:ph type="pic" sz="quarter" idx="26"/>
          </p:nvPr>
        </p:nvSpPr>
        <p:spPr/>
      </p:sp>
      <p:sp>
        <p:nvSpPr>
          <p:cNvPr id="21" name="Picture Placeholder 20"/>
          <p:cNvSpPr>
            <a:spLocks noGrp="1"/>
          </p:cNvSpPr>
          <p:nvPr>
            <p:ph type="pic" sz="quarter" idx="25"/>
          </p:nvPr>
        </p:nvSpPr>
        <p:spPr/>
      </p:sp>
      <p:sp>
        <p:nvSpPr>
          <p:cNvPr id="22" name="Picture Placeholder 21"/>
          <p:cNvSpPr>
            <a:spLocks noGrp="1"/>
          </p:cNvSpPr>
          <p:nvPr>
            <p:ph type="pic" sz="quarter" idx="22"/>
          </p:nvPr>
        </p:nvSpPr>
        <p:spPr/>
      </p:sp>
      <p:sp>
        <p:nvSpPr>
          <p:cNvPr id="23" name="Picture Placeholder 22"/>
          <p:cNvSpPr>
            <a:spLocks noGrp="1"/>
          </p:cNvSpPr>
          <p:nvPr>
            <p:ph type="pic" sz="quarter" idx="16"/>
          </p:nvPr>
        </p:nvSpPr>
        <p:spPr/>
      </p:sp>
      <p:sp>
        <p:nvSpPr>
          <p:cNvPr id="24" name="Picture Placeholder 23"/>
          <p:cNvSpPr>
            <a:spLocks noGrp="1"/>
          </p:cNvSpPr>
          <p:nvPr>
            <p:ph type="pic" sz="quarter" idx="13"/>
          </p:nvPr>
        </p:nvSpPr>
        <p:spPr/>
      </p:sp>
      <p:sp>
        <p:nvSpPr>
          <p:cNvPr id="25" name="Picture Placeholder 24"/>
          <p:cNvSpPr>
            <a:spLocks noGrp="1"/>
          </p:cNvSpPr>
          <p:nvPr>
            <p:ph type="pic" sz="quarter" idx="10"/>
          </p:nvPr>
        </p:nvSpPr>
        <p:spPr/>
      </p:sp>
    </p:spTree>
    <p:extLst>
      <p:ext uri="{BB962C8B-B14F-4D97-AF65-F5344CB8AC3E}">
        <p14:creationId xmlns:p14="http://schemas.microsoft.com/office/powerpoint/2010/main" val="10639726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4"/>
                                        </p:tgtEl>
                                        <p:attrNameLst>
                                          <p:attrName>style.visibility</p:attrName>
                                        </p:attrNameLst>
                                      </p:cBhvr>
                                      <p:to>
                                        <p:strVal val="visible"/>
                                      </p:to>
                                    </p:set>
                                    <p:animEffect transition="in" filter="fade">
                                      <p:cBhvr>
                                        <p:cTn id="10" dur="500"/>
                                        <p:tgtEl>
                                          <p:spTgt spid="9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6"/>
                                        </p:tgtEl>
                                        <p:attrNameLst>
                                          <p:attrName>style.visibility</p:attrName>
                                        </p:attrNameLst>
                                      </p:cBhvr>
                                      <p:to>
                                        <p:strVal val="visible"/>
                                      </p:to>
                                    </p:set>
                                    <p:animEffect transition="in" filter="fade">
                                      <p:cBhvr>
                                        <p:cTn id="13" dur="500"/>
                                        <p:tgtEl>
                                          <p:spTgt spid="9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98"/>
                                        </p:tgtEl>
                                        <p:attrNameLst>
                                          <p:attrName>style.visibility</p:attrName>
                                        </p:attrNameLst>
                                      </p:cBhvr>
                                      <p:to>
                                        <p:strVal val="visible"/>
                                      </p:to>
                                    </p:set>
                                    <p:animEffect transition="in" filter="fade">
                                      <p:cBhvr>
                                        <p:cTn id="16" dur="500"/>
                                        <p:tgtEl>
                                          <p:spTgt spid="9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99"/>
                                        </p:tgtEl>
                                        <p:attrNameLst>
                                          <p:attrName>style.visibility</p:attrName>
                                        </p:attrNameLst>
                                      </p:cBhvr>
                                      <p:to>
                                        <p:strVal val="visible"/>
                                      </p:to>
                                    </p:set>
                                    <p:animEffect transition="in" filter="fade">
                                      <p:cBhvr>
                                        <p:cTn id="19" dur="500"/>
                                        <p:tgtEl>
                                          <p:spTgt spid="9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0"/>
                                        </p:tgtEl>
                                        <p:attrNameLst>
                                          <p:attrName>style.visibility</p:attrName>
                                        </p:attrNameLst>
                                      </p:cBhvr>
                                      <p:to>
                                        <p:strVal val="visible"/>
                                      </p:to>
                                    </p:set>
                                    <p:animEffect transition="in" filter="fade">
                                      <p:cBhvr>
                                        <p:cTn id="22" dur="500"/>
                                        <p:tgtEl>
                                          <p:spTgt spid="100"/>
                                        </p:tgtEl>
                                      </p:cBhvr>
                                    </p:animEffect>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67"/>
                                        </p:tgtEl>
                                        <p:attrNameLst>
                                          <p:attrName>style.visibility</p:attrName>
                                        </p:attrNameLst>
                                      </p:cBhvr>
                                      <p:to>
                                        <p:strVal val="visible"/>
                                      </p:to>
                                    </p:set>
                                    <p:anim calcmode="lin" valueType="num">
                                      <p:cBhvr>
                                        <p:cTn id="26" dur="500" fill="hold"/>
                                        <p:tgtEl>
                                          <p:spTgt spid="67"/>
                                        </p:tgtEl>
                                        <p:attrNameLst>
                                          <p:attrName>ppt_w</p:attrName>
                                        </p:attrNameLst>
                                      </p:cBhvr>
                                      <p:tavLst>
                                        <p:tav tm="0">
                                          <p:val>
                                            <p:fltVal val="0"/>
                                          </p:val>
                                        </p:tav>
                                        <p:tav tm="100000">
                                          <p:val>
                                            <p:strVal val="#ppt_w"/>
                                          </p:val>
                                        </p:tav>
                                      </p:tavLst>
                                    </p:anim>
                                    <p:anim calcmode="lin" valueType="num">
                                      <p:cBhvr>
                                        <p:cTn id="27" dur="500" fill="hold"/>
                                        <p:tgtEl>
                                          <p:spTgt spid="67"/>
                                        </p:tgtEl>
                                        <p:attrNameLst>
                                          <p:attrName>ppt_h</p:attrName>
                                        </p:attrNameLst>
                                      </p:cBhvr>
                                      <p:tavLst>
                                        <p:tav tm="0">
                                          <p:val>
                                            <p:fltVal val="0"/>
                                          </p:val>
                                        </p:tav>
                                        <p:tav tm="100000">
                                          <p:val>
                                            <p:strVal val="#ppt_h"/>
                                          </p:val>
                                        </p:tav>
                                      </p:tavLst>
                                    </p:anim>
                                    <p:animEffect transition="in" filter="fade">
                                      <p:cBhvr>
                                        <p:cTn id="28" dur="500"/>
                                        <p:tgtEl>
                                          <p:spTgt spid="67"/>
                                        </p:tgtEl>
                                      </p:cBhvr>
                                    </p:animEffect>
                                  </p:childTnLst>
                                </p:cTn>
                              </p:par>
                            </p:childTnLst>
                          </p:cTn>
                        </p:par>
                        <p:par>
                          <p:cTn id="29" fill="hold">
                            <p:stCondLst>
                              <p:cond delay="1000"/>
                            </p:stCondLst>
                            <p:childTnLst>
                              <p:par>
                                <p:cTn id="30" presetID="10" presetClass="entr" presetSubtype="0" fill="hold" nodeType="after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childTnLst>
                          </p:cTn>
                        </p:par>
                        <p:par>
                          <p:cTn id="33" fill="hold">
                            <p:stCondLst>
                              <p:cond delay="1500"/>
                            </p:stCondLst>
                            <p:childTnLst>
                              <p:par>
                                <p:cTn id="34" presetID="53" presetClass="entr" presetSubtype="16" fill="hold" nodeType="afterEffect">
                                  <p:stCondLst>
                                    <p:cond delay="0"/>
                                  </p:stCondLst>
                                  <p:childTnLst>
                                    <p:set>
                                      <p:cBhvr>
                                        <p:cTn id="35" dur="1" fill="hold">
                                          <p:stCondLst>
                                            <p:cond delay="0"/>
                                          </p:stCondLst>
                                        </p:cTn>
                                        <p:tgtEl>
                                          <p:spTgt spid="87"/>
                                        </p:tgtEl>
                                        <p:attrNameLst>
                                          <p:attrName>style.visibility</p:attrName>
                                        </p:attrNameLst>
                                      </p:cBhvr>
                                      <p:to>
                                        <p:strVal val="visible"/>
                                      </p:to>
                                    </p:set>
                                    <p:anim calcmode="lin" valueType="num">
                                      <p:cBhvr>
                                        <p:cTn id="36" dur="500" fill="hold"/>
                                        <p:tgtEl>
                                          <p:spTgt spid="87"/>
                                        </p:tgtEl>
                                        <p:attrNameLst>
                                          <p:attrName>ppt_w</p:attrName>
                                        </p:attrNameLst>
                                      </p:cBhvr>
                                      <p:tavLst>
                                        <p:tav tm="0">
                                          <p:val>
                                            <p:fltVal val="0"/>
                                          </p:val>
                                        </p:tav>
                                        <p:tav tm="100000">
                                          <p:val>
                                            <p:strVal val="#ppt_w"/>
                                          </p:val>
                                        </p:tav>
                                      </p:tavLst>
                                    </p:anim>
                                    <p:anim calcmode="lin" valueType="num">
                                      <p:cBhvr>
                                        <p:cTn id="37" dur="500" fill="hold"/>
                                        <p:tgtEl>
                                          <p:spTgt spid="87"/>
                                        </p:tgtEl>
                                        <p:attrNameLst>
                                          <p:attrName>ppt_h</p:attrName>
                                        </p:attrNameLst>
                                      </p:cBhvr>
                                      <p:tavLst>
                                        <p:tav tm="0">
                                          <p:val>
                                            <p:fltVal val="0"/>
                                          </p:val>
                                        </p:tav>
                                        <p:tav tm="100000">
                                          <p:val>
                                            <p:strVal val="#ppt_h"/>
                                          </p:val>
                                        </p:tav>
                                      </p:tavLst>
                                    </p:anim>
                                    <p:animEffect transition="in" filter="fade">
                                      <p:cBhvr>
                                        <p:cTn id="38" dur="500"/>
                                        <p:tgtEl>
                                          <p:spTgt spid="87"/>
                                        </p:tgtEl>
                                      </p:cBhvr>
                                    </p:animEffect>
                                  </p:childTnLst>
                                </p:cTn>
                              </p:par>
                            </p:childTnLst>
                          </p:cTn>
                        </p:par>
                        <p:par>
                          <p:cTn id="39" fill="hold">
                            <p:stCondLst>
                              <p:cond delay="2000"/>
                            </p:stCondLst>
                            <p:childTnLst>
                              <p:par>
                                <p:cTn id="40" presetID="10" presetClass="entr" presetSubtype="0"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par>
                          <p:cTn id="43" fill="hold">
                            <p:stCondLst>
                              <p:cond delay="2500"/>
                            </p:stCondLst>
                            <p:childTnLst>
                              <p:par>
                                <p:cTn id="44" presetID="53" presetClass="entr" presetSubtype="16" fill="hold" nodeType="afterEffect">
                                  <p:stCondLst>
                                    <p:cond delay="0"/>
                                  </p:stCondLst>
                                  <p:childTnLst>
                                    <p:set>
                                      <p:cBhvr>
                                        <p:cTn id="45" dur="1" fill="hold">
                                          <p:stCondLst>
                                            <p:cond delay="0"/>
                                          </p:stCondLst>
                                        </p:cTn>
                                        <p:tgtEl>
                                          <p:spTgt spid="84"/>
                                        </p:tgtEl>
                                        <p:attrNameLst>
                                          <p:attrName>style.visibility</p:attrName>
                                        </p:attrNameLst>
                                      </p:cBhvr>
                                      <p:to>
                                        <p:strVal val="visible"/>
                                      </p:to>
                                    </p:set>
                                    <p:anim calcmode="lin" valueType="num">
                                      <p:cBhvr>
                                        <p:cTn id="46" dur="500" fill="hold"/>
                                        <p:tgtEl>
                                          <p:spTgt spid="84"/>
                                        </p:tgtEl>
                                        <p:attrNameLst>
                                          <p:attrName>ppt_w</p:attrName>
                                        </p:attrNameLst>
                                      </p:cBhvr>
                                      <p:tavLst>
                                        <p:tav tm="0">
                                          <p:val>
                                            <p:fltVal val="0"/>
                                          </p:val>
                                        </p:tav>
                                        <p:tav tm="100000">
                                          <p:val>
                                            <p:strVal val="#ppt_w"/>
                                          </p:val>
                                        </p:tav>
                                      </p:tavLst>
                                    </p:anim>
                                    <p:anim calcmode="lin" valueType="num">
                                      <p:cBhvr>
                                        <p:cTn id="47" dur="500" fill="hold"/>
                                        <p:tgtEl>
                                          <p:spTgt spid="84"/>
                                        </p:tgtEl>
                                        <p:attrNameLst>
                                          <p:attrName>ppt_h</p:attrName>
                                        </p:attrNameLst>
                                      </p:cBhvr>
                                      <p:tavLst>
                                        <p:tav tm="0">
                                          <p:val>
                                            <p:fltVal val="0"/>
                                          </p:val>
                                        </p:tav>
                                        <p:tav tm="100000">
                                          <p:val>
                                            <p:strVal val="#ppt_h"/>
                                          </p:val>
                                        </p:tav>
                                      </p:tavLst>
                                    </p:anim>
                                    <p:animEffect transition="in" filter="fade">
                                      <p:cBhvr>
                                        <p:cTn id="48" dur="500"/>
                                        <p:tgtEl>
                                          <p:spTgt spid="84"/>
                                        </p:tgtEl>
                                      </p:cBhvr>
                                    </p:animEffect>
                                  </p:childTnLst>
                                </p:cTn>
                              </p:par>
                            </p:childTnLst>
                          </p:cTn>
                        </p:par>
                        <p:par>
                          <p:cTn id="49" fill="hold">
                            <p:stCondLst>
                              <p:cond delay="3000"/>
                            </p:stCondLst>
                            <p:childTnLst>
                              <p:par>
                                <p:cTn id="50" presetID="10" presetClass="entr" presetSubtype="0" fill="hold" nodeType="after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par>
                          <p:cTn id="53" fill="hold">
                            <p:stCondLst>
                              <p:cond delay="3500"/>
                            </p:stCondLst>
                            <p:childTnLst>
                              <p:par>
                                <p:cTn id="54" presetID="53" presetClass="entr" presetSubtype="16" fill="hold" nodeType="afterEffect">
                                  <p:stCondLst>
                                    <p:cond delay="0"/>
                                  </p:stCondLst>
                                  <p:childTnLst>
                                    <p:set>
                                      <p:cBhvr>
                                        <p:cTn id="55" dur="1" fill="hold">
                                          <p:stCondLst>
                                            <p:cond delay="0"/>
                                          </p:stCondLst>
                                        </p:cTn>
                                        <p:tgtEl>
                                          <p:spTgt spid="86"/>
                                        </p:tgtEl>
                                        <p:attrNameLst>
                                          <p:attrName>style.visibility</p:attrName>
                                        </p:attrNameLst>
                                      </p:cBhvr>
                                      <p:to>
                                        <p:strVal val="visible"/>
                                      </p:to>
                                    </p:set>
                                    <p:anim calcmode="lin" valueType="num">
                                      <p:cBhvr>
                                        <p:cTn id="56" dur="500" fill="hold"/>
                                        <p:tgtEl>
                                          <p:spTgt spid="86"/>
                                        </p:tgtEl>
                                        <p:attrNameLst>
                                          <p:attrName>ppt_w</p:attrName>
                                        </p:attrNameLst>
                                      </p:cBhvr>
                                      <p:tavLst>
                                        <p:tav tm="0">
                                          <p:val>
                                            <p:fltVal val="0"/>
                                          </p:val>
                                        </p:tav>
                                        <p:tav tm="100000">
                                          <p:val>
                                            <p:strVal val="#ppt_w"/>
                                          </p:val>
                                        </p:tav>
                                      </p:tavLst>
                                    </p:anim>
                                    <p:anim calcmode="lin" valueType="num">
                                      <p:cBhvr>
                                        <p:cTn id="57" dur="500" fill="hold"/>
                                        <p:tgtEl>
                                          <p:spTgt spid="86"/>
                                        </p:tgtEl>
                                        <p:attrNameLst>
                                          <p:attrName>ppt_h</p:attrName>
                                        </p:attrNameLst>
                                      </p:cBhvr>
                                      <p:tavLst>
                                        <p:tav tm="0">
                                          <p:val>
                                            <p:fltVal val="0"/>
                                          </p:val>
                                        </p:tav>
                                        <p:tav tm="100000">
                                          <p:val>
                                            <p:strVal val="#ppt_h"/>
                                          </p:val>
                                        </p:tav>
                                      </p:tavLst>
                                    </p:anim>
                                    <p:animEffect transition="in" filter="fade">
                                      <p:cBhvr>
                                        <p:cTn id="58" dur="500"/>
                                        <p:tgtEl>
                                          <p:spTgt spid="86"/>
                                        </p:tgtEl>
                                      </p:cBhvr>
                                    </p:animEffect>
                                  </p:childTnLst>
                                </p:cTn>
                              </p:par>
                            </p:childTnLst>
                          </p:cTn>
                        </p:par>
                        <p:par>
                          <p:cTn id="59" fill="hold">
                            <p:stCondLst>
                              <p:cond delay="4000"/>
                            </p:stCondLst>
                            <p:childTnLst>
                              <p:par>
                                <p:cTn id="60" presetID="10" presetClass="entr" presetSubtype="0" fill="hold" nodeType="afterEffect">
                                  <p:stCondLst>
                                    <p:cond delay="0"/>
                                  </p:stCondLst>
                                  <p:childTnLst>
                                    <p:set>
                                      <p:cBhvr>
                                        <p:cTn id="61" dur="1" fill="hold">
                                          <p:stCondLst>
                                            <p:cond delay="0"/>
                                          </p:stCondLst>
                                        </p:cTn>
                                        <p:tgtEl>
                                          <p:spTgt spid="5"/>
                                        </p:tgtEl>
                                        <p:attrNameLst>
                                          <p:attrName>style.visibility</p:attrName>
                                        </p:attrNameLst>
                                      </p:cBhvr>
                                      <p:to>
                                        <p:strVal val="visible"/>
                                      </p:to>
                                    </p:set>
                                    <p:animEffect transition="in" filter="fade">
                                      <p:cBhvr>
                                        <p:cTn id="62" dur="500"/>
                                        <p:tgtEl>
                                          <p:spTgt spid="5"/>
                                        </p:tgtEl>
                                      </p:cBhvr>
                                    </p:animEffect>
                                  </p:childTnLst>
                                </p:cTn>
                              </p:par>
                            </p:childTnLst>
                          </p:cTn>
                        </p:par>
                        <p:par>
                          <p:cTn id="63" fill="hold">
                            <p:stCondLst>
                              <p:cond delay="4500"/>
                            </p:stCondLst>
                            <p:childTnLst>
                              <p:par>
                                <p:cTn id="64" presetID="53" presetClass="entr" presetSubtype="16" fill="hold" nodeType="afterEffect">
                                  <p:stCondLst>
                                    <p:cond delay="0"/>
                                  </p:stCondLst>
                                  <p:childTnLst>
                                    <p:set>
                                      <p:cBhvr>
                                        <p:cTn id="65" dur="1" fill="hold">
                                          <p:stCondLst>
                                            <p:cond delay="0"/>
                                          </p:stCondLst>
                                        </p:cTn>
                                        <p:tgtEl>
                                          <p:spTgt spid="89"/>
                                        </p:tgtEl>
                                        <p:attrNameLst>
                                          <p:attrName>style.visibility</p:attrName>
                                        </p:attrNameLst>
                                      </p:cBhvr>
                                      <p:to>
                                        <p:strVal val="visible"/>
                                      </p:to>
                                    </p:set>
                                    <p:anim calcmode="lin" valueType="num">
                                      <p:cBhvr>
                                        <p:cTn id="66" dur="500" fill="hold"/>
                                        <p:tgtEl>
                                          <p:spTgt spid="89"/>
                                        </p:tgtEl>
                                        <p:attrNameLst>
                                          <p:attrName>ppt_w</p:attrName>
                                        </p:attrNameLst>
                                      </p:cBhvr>
                                      <p:tavLst>
                                        <p:tav tm="0">
                                          <p:val>
                                            <p:fltVal val="0"/>
                                          </p:val>
                                        </p:tav>
                                        <p:tav tm="100000">
                                          <p:val>
                                            <p:strVal val="#ppt_w"/>
                                          </p:val>
                                        </p:tav>
                                      </p:tavLst>
                                    </p:anim>
                                    <p:anim calcmode="lin" valueType="num">
                                      <p:cBhvr>
                                        <p:cTn id="67" dur="500" fill="hold"/>
                                        <p:tgtEl>
                                          <p:spTgt spid="89"/>
                                        </p:tgtEl>
                                        <p:attrNameLst>
                                          <p:attrName>ppt_h</p:attrName>
                                        </p:attrNameLst>
                                      </p:cBhvr>
                                      <p:tavLst>
                                        <p:tav tm="0">
                                          <p:val>
                                            <p:fltVal val="0"/>
                                          </p:val>
                                        </p:tav>
                                        <p:tav tm="100000">
                                          <p:val>
                                            <p:strVal val="#ppt_h"/>
                                          </p:val>
                                        </p:tav>
                                      </p:tavLst>
                                    </p:anim>
                                    <p:animEffect transition="in" filter="fade">
                                      <p:cBhvr>
                                        <p:cTn id="68" dur="500"/>
                                        <p:tgtEl>
                                          <p:spTgt spid="89"/>
                                        </p:tgtEl>
                                      </p:cBhvr>
                                    </p:animEffect>
                                  </p:childTnLst>
                                </p:cTn>
                              </p:par>
                            </p:childTnLst>
                          </p:cTn>
                        </p:par>
                        <p:par>
                          <p:cTn id="69" fill="hold">
                            <p:stCondLst>
                              <p:cond delay="5000"/>
                            </p:stCondLst>
                            <p:childTnLst>
                              <p:par>
                                <p:cTn id="70" presetID="10" presetClass="entr" presetSubtype="0" fill="hold" nodeType="afterEffect">
                                  <p:stCondLst>
                                    <p:cond delay="0"/>
                                  </p:stCondLst>
                                  <p:childTnLst>
                                    <p:set>
                                      <p:cBhvr>
                                        <p:cTn id="71" dur="1" fill="hold">
                                          <p:stCondLst>
                                            <p:cond delay="0"/>
                                          </p:stCondLst>
                                        </p:cTn>
                                        <p:tgtEl>
                                          <p:spTgt spid="6"/>
                                        </p:tgtEl>
                                        <p:attrNameLst>
                                          <p:attrName>style.visibility</p:attrName>
                                        </p:attrNameLst>
                                      </p:cBhvr>
                                      <p:to>
                                        <p:strVal val="visible"/>
                                      </p:to>
                                    </p:set>
                                    <p:animEffect transition="in" filter="fade">
                                      <p:cBhvr>
                                        <p:cTn id="72" dur="500"/>
                                        <p:tgtEl>
                                          <p:spTgt spid="6"/>
                                        </p:tgtEl>
                                      </p:cBhvr>
                                    </p:animEffect>
                                  </p:childTnLst>
                                </p:cTn>
                              </p:par>
                            </p:childTnLst>
                          </p:cTn>
                        </p:par>
                        <p:par>
                          <p:cTn id="73" fill="hold">
                            <p:stCondLst>
                              <p:cond delay="5500"/>
                            </p:stCondLst>
                            <p:childTnLst>
                              <p:par>
                                <p:cTn id="74" presetID="53" presetClass="entr" presetSubtype="16" fill="hold" grpId="0" nodeType="afterEffect">
                                  <p:stCondLst>
                                    <p:cond delay="0"/>
                                  </p:stCondLst>
                                  <p:childTnLst>
                                    <p:set>
                                      <p:cBhvr>
                                        <p:cTn id="75" dur="1" fill="hold">
                                          <p:stCondLst>
                                            <p:cond delay="0"/>
                                          </p:stCondLst>
                                        </p:cTn>
                                        <p:tgtEl>
                                          <p:spTgt spid="72"/>
                                        </p:tgtEl>
                                        <p:attrNameLst>
                                          <p:attrName>style.visibility</p:attrName>
                                        </p:attrNameLst>
                                      </p:cBhvr>
                                      <p:to>
                                        <p:strVal val="visible"/>
                                      </p:to>
                                    </p:set>
                                    <p:anim calcmode="lin" valueType="num">
                                      <p:cBhvr>
                                        <p:cTn id="76" dur="500" fill="hold"/>
                                        <p:tgtEl>
                                          <p:spTgt spid="72"/>
                                        </p:tgtEl>
                                        <p:attrNameLst>
                                          <p:attrName>ppt_w</p:attrName>
                                        </p:attrNameLst>
                                      </p:cBhvr>
                                      <p:tavLst>
                                        <p:tav tm="0">
                                          <p:val>
                                            <p:fltVal val="0"/>
                                          </p:val>
                                        </p:tav>
                                        <p:tav tm="100000">
                                          <p:val>
                                            <p:strVal val="#ppt_w"/>
                                          </p:val>
                                        </p:tav>
                                      </p:tavLst>
                                    </p:anim>
                                    <p:anim calcmode="lin" valueType="num">
                                      <p:cBhvr>
                                        <p:cTn id="77" dur="500" fill="hold"/>
                                        <p:tgtEl>
                                          <p:spTgt spid="72"/>
                                        </p:tgtEl>
                                        <p:attrNameLst>
                                          <p:attrName>ppt_h</p:attrName>
                                        </p:attrNameLst>
                                      </p:cBhvr>
                                      <p:tavLst>
                                        <p:tav tm="0">
                                          <p:val>
                                            <p:fltVal val="0"/>
                                          </p:val>
                                        </p:tav>
                                        <p:tav tm="100000">
                                          <p:val>
                                            <p:strVal val="#ppt_h"/>
                                          </p:val>
                                        </p:tav>
                                      </p:tavLst>
                                    </p:anim>
                                    <p:animEffect transition="in" filter="fade">
                                      <p:cBhvr>
                                        <p:cTn id="78" dur="500"/>
                                        <p:tgtEl>
                                          <p:spTgt spid="72"/>
                                        </p:tgtEl>
                                      </p:cBhvr>
                                    </p:animEffect>
                                  </p:childTnLst>
                                </p:cTn>
                              </p:par>
                            </p:childTnLst>
                          </p:cTn>
                        </p:par>
                        <p:par>
                          <p:cTn id="79" fill="hold">
                            <p:stCondLst>
                              <p:cond delay="6000"/>
                            </p:stCondLst>
                            <p:childTnLst>
                              <p:par>
                                <p:cTn id="80" presetID="10" presetClass="entr" presetSubtype="0" fill="hold" nodeType="afterEffect">
                                  <p:stCondLst>
                                    <p:cond delay="0"/>
                                  </p:stCondLst>
                                  <p:childTnLst>
                                    <p:set>
                                      <p:cBhvr>
                                        <p:cTn id="81" dur="1" fill="hold">
                                          <p:stCondLst>
                                            <p:cond delay="0"/>
                                          </p:stCondLst>
                                        </p:cTn>
                                        <p:tgtEl>
                                          <p:spTgt spid="7"/>
                                        </p:tgtEl>
                                        <p:attrNameLst>
                                          <p:attrName>style.visibility</p:attrName>
                                        </p:attrNameLst>
                                      </p:cBhvr>
                                      <p:to>
                                        <p:strVal val="visible"/>
                                      </p:to>
                                    </p:set>
                                    <p:animEffect transition="in" filter="fade">
                                      <p:cBhvr>
                                        <p:cTn id="8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94" grpId="0" animBg="1"/>
      <p:bldP spid="96" grpId="0" animBg="1"/>
      <p:bldP spid="98" grpId="0" animBg="1"/>
      <p:bldP spid="99" grpId="0" animBg="1"/>
      <p:bldP spid="100" grpId="0" animBg="1"/>
      <p:bldP spid="67" grpId="0" animBg="1"/>
      <p:bldP spid="72" grpId="0" animBg="1"/>
    </p:bldLst>
  </p:timing>
</p:sld>
</file>

<file path=ppt/slides/slide18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66794" y="680759"/>
            <a:ext cx="5458546" cy="830997"/>
          </a:xfrm>
          <a:prstGeom prst="rect">
            <a:avLst/>
          </a:prstGeom>
          <a:noFill/>
        </p:spPr>
        <p:txBody>
          <a:bodyPr wrap="none" rtlCol="0">
            <a:spAutoFit/>
          </a:bodyPr>
          <a:lstStyle/>
          <a:p>
            <a:pPr algn="ctr"/>
            <a:r>
              <a:rPr lang="id-ID" sz="4800" dirty="0" smtClean="0">
                <a:solidFill>
                  <a:schemeClr val="bg1"/>
                </a:solidFill>
                <a:latin typeface="+mj-lt"/>
              </a:rPr>
              <a:t>3D Stacked Bar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7" name="Chart 6"/>
          <p:cNvGraphicFramePr/>
          <p:nvPr>
            <p:extLst>
              <p:ext uri="{D42A27DB-BD31-4B8C-83A1-F6EECF244321}">
                <p14:modId xmlns:p14="http://schemas.microsoft.com/office/powerpoint/2010/main" val="1293529034"/>
              </p:ext>
            </p:extLst>
          </p:nvPr>
        </p:nvGraphicFramePr>
        <p:xfrm>
          <a:off x="2674107" y="1928301"/>
          <a:ext cx="7914807" cy="352940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2877945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4" fill="hold" grpId="0" nodeType="afterEffect">
                                  <p:stCondLst>
                                    <p:cond delay="0"/>
                                  </p:stCondLst>
                                  <p:childTnLst>
                                    <p:set>
                                      <p:cBhvr>
                                        <p:cTn id="17"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down)">
                                      <p:cBhvr>
                                        <p:cTn id="18" dur="500"/>
                                        <p:tgtEl>
                                          <p:spTgt spid="7">
                                            <p:graphicEl>
                                              <a:chart seriesIdx="-3" categoryIdx="-3" bldStep="gridLegend"/>
                                            </p:graphicEl>
                                          </p:spTgt>
                                        </p:tgtEl>
                                      </p:cBhvr>
                                    </p:animEffect>
                                  </p:childTnLst>
                                </p:cTn>
                              </p:par>
                            </p:childTnLst>
                          </p:cTn>
                        </p:par>
                        <p:par>
                          <p:cTn id="19" fill="hold">
                            <p:stCondLst>
                              <p:cond delay="1500"/>
                            </p:stCondLst>
                            <p:childTnLst>
                              <p:par>
                                <p:cTn id="20" presetID="22" presetClass="entr" presetSubtype="4" fill="hold" grpId="0" nodeType="afterEffect">
                                  <p:stCondLst>
                                    <p:cond delay="0"/>
                                  </p:stCondLst>
                                  <p:childTnLst>
                                    <p:set>
                                      <p:cBhvr>
                                        <p:cTn id="21" dur="1" fill="hold">
                                          <p:stCondLst>
                                            <p:cond delay="0"/>
                                          </p:stCondLst>
                                        </p:cTn>
                                        <p:tgtEl>
                                          <p:spTgt spid="7">
                                            <p:graphicEl>
                                              <a:chart seriesIdx="-4" categoryIdx="0" bldStep="category"/>
                                            </p:graphicEl>
                                          </p:spTgt>
                                        </p:tgtEl>
                                        <p:attrNameLst>
                                          <p:attrName>style.visibility</p:attrName>
                                        </p:attrNameLst>
                                      </p:cBhvr>
                                      <p:to>
                                        <p:strVal val="visible"/>
                                      </p:to>
                                    </p:set>
                                    <p:animEffect transition="in" filter="wipe(down)">
                                      <p:cBhvr>
                                        <p:cTn id="22" dur="500"/>
                                        <p:tgtEl>
                                          <p:spTgt spid="7">
                                            <p:graphicEl>
                                              <a:chart seriesIdx="-4" categoryIdx="0" bldStep="category"/>
                                            </p:graphicEl>
                                          </p:spTgt>
                                        </p:tgtEl>
                                      </p:cBhvr>
                                    </p:animEffect>
                                  </p:childTnLst>
                                </p:cTn>
                              </p:par>
                            </p:childTnLst>
                          </p:cTn>
                        </p:par>
                        <p:par>
                          <p:cTn id="23" fill="hold">
                            <p:stCondLst>
                              <p:cond delay="2000"/>
                            </p:stCondLst>
                            <p:childTnLst>
                              <p:par>
                                <p:cTn id="24" presetID="22" presetClass="entr" presetSubtype="4" fill="hold" grpId="0" nodeType="afterEffect">
                                  <p:stCondLst>
                                    <p:cond delay="0"/>
                                  </p:stCondLst>
                                  <p:childTnLst>
                                    <p:set>
                                      <p:cBhvr>
                                        <p:cTn id="25" dur="1" fill="hold">
                                          <p:stCondLst>
                                            <p:cond delay="0"/>
                                          </p:stCondLst>
                                        </p:cTn>
                                        <p:tgtEl>
                                          <p:spTgt spid="7">
                                            <p:graphicEl>
                                              <a:chart seriesIdx="-4" categoryIdx="1" bldStep="category"/>
                                            </p:graphicEl>
                                          </p:spTgt>
                                        </p:tgtEl>
                                        <p:attrNameLst>
                                          <p:attrName>style.visibility</p:attrName>
                                        </p:attrNameLst>
                                      </p:cBhvr>
                                      <p:to>
                                        <p:strVal val="visible"/>
                                      </p:to>
                                    </p:set>
                                    <p:animEffect transition="in" filter="wipe(down)">
                                      <p:cBhvr>
                                        <p:cTn id="26" dur="500"/>
                                        <p:tgtEl>
                                          <p:spTgt spid="7">
                                            <p:graphicEl>
                                              <a:chart seriesIdx="-4" categoryIdx="1" bldStep="category"/>
                                            </p:graphicEl>
                                          </p:spTgt>
                                        </p:tgtEl>
                                      </p:cBhvr>
                                    </p:animEffect>
                                  </p:childTnLst>
                                </p:cTn>
                              </p:par>
                            </p:childTnLst>
                          </p:cTn>
                        </p:par>
                        <p:par>
                          <p:cTn id="27" fill="hold">
                            <p:stCondLst>
                              <p:cond delay="2500"/>
                            </p:stCondLst>
                            <p:childTnLst>
                              <p:par>
                                <p:cTn id="28" presetID="22" presetClass="entr" presetSubtype="4" fill="hold" grpId="0" nodeType="afterEffect">
                                  <p:stCondLst>
                                    <p:cond delay="0"/>
                                  </p:stCondLst>
                                  <p:childTnLst>
                                    <p:set>
                                      <p:cBhvr>
                                        <p:cTn id="29" dur="1" fill="hold">
                                          <p:stCondLst>
                                            <p:cond delay="0"/>
                                          </p:stCondLst>
                                        </p:cTn>
                                        <p:tgtEl>
                                          <p:spTgt spid="7">
                                            <p:graphicEl>
                                              <a:chart seriesIdx="-4" categoryIdx="2" bldStep="category"/>
                                            </p:graphicEl>
                                          </p:spTgt>
                                        </p:tgtEl>
                                        <p:attrNameLst>
                                          <p:attrName>style.visibility</p:attrName>
                                        </p:attrNameLst>
                                      </p:cBhvr>
                                      <p:to>
                                        <p:strVal val="visible"/>
                                      </p:to>
                                    </p:set>
                                    <p:animEffect transition="in" filter="wipe(down)">
                                      <p:cBhvr>
                                        <p:cTn id="30" dur="500"/>
                                        <p:tgtEl>
                                          <p:spTgt spid="7">
                                            <p:graphicEl>
                                              <a:chart seriesIdx="-4" categoryIdx="2" bldStep="category"/>
                                            </p:graphicEl>
                                          </p:spTgt>
                                        </p:tgtEl>
                                      </p:cBhvr>
                                    </p:animEffect>
                                  </p:childTnLst>
                                </p:cTn>
                              </p:par>
                            </p:childTnLst>
                          </p:cTn>
                        </p:par>
                        <p:par>
                          <p:cTn id="31" fill="hold">
                            <p:stCondLst>
                              <p:cond delay="3000"/>
                            </p:stCondLst>
                            <p:childTnLst>
                              <p:par>
                                <p:cTn id="32" presetID="22" presetClass="entr" presetSubtype="4" fill="hold" grpId="0" nodeType="afterEffect">
                                  <p:stCondLst>
                                    <p:cond delay="0"/>
                                  </p:stCondLst>
                                  <p:childTnLst>
                                    <p:set>
                                      <p:cBhvr>
                                        <p:cTn id="33" dur="1" fill="hold">
                                          <p:stCondLst>
                                            <p:cond delay="0"/>
                                          </p:stCondLst>
                                        </p:cTn>
                                        <p:tgtEl>
                                          <p:spTgt spid="7">
                                            <p:graphicEl>
                                              <a:chart seriesIdx="-4" categoryIdx="3" bldStep="category"/>
                                            </p:graphicEl>
                                          </p:spTgt>
                                        </p:tgtEl>
                                        <p:attrNameLst>
                                          <p:attrName>style.visibility</p:attrName>
                                        </p:attrNameLst>
                                      </p:cBhvr>
                                      <p:to>
                                        <p:strVal val="visible"/>
                                      </p:to>
                                    </p:set>
                                    <p:animEffect transition="in" filter="wipe(down)">
                                      <p:cBhvr>
                                        <p:cTn id="34" dur="500"/>
                                        <p:tgtEl>
                                          <p:spTgt spid="7">
                                            <p:graphicEl>
                                              <a:chart seriesIdx="-4" categoryIdx="3" bldStep="category"/>
                                            </p:graphicEl>
                                          </p:spTgt>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7" grpId="0">
        <p:bldSub>
          <a:bldChart bld="category"/>
        </p:bldSub>
      </p:bldGraphic>
    </p:bldLst>
  </p:timing>
</p:sld>
</file>

<file path=ppt/slides/slide18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97627" y="680759"/>
            <a:ext cx="4996882" cy="830997"/>
          </a:xfrm>
          <a:prstGeom prst="rect">
            <a:avLst/>
          </a:prstGeom>
          <a:noFill/>
        </p:spPr>
        <p:txBody>
          <a:bodyPr wrap="none" rtlCol="0">
            <a:spAutoFit/>
          </a:bodyPr>
          <a:lstStyle/>
          <a:p>
            <a:pPr algn="ctr"/>
            <a:r>
              <a:rPr lang="id-ID" sz="4800" dirty="0" smtClean="0">
                <a:solidFill>
                  <a:schemeClr val="bg1"/>
                </a:solidFill>
                <a:latin typeface="+mj-lt"/>
              </a:rPr>
              <a:t>Sharp Marker Chart</a:t>
            </a:r>
            <a:endParaRPr lang="en-US" sz="4800" dirty="0">
              <a:solidFill>
                <a:schemeClr val="bg1"/>
              </a:solidFill>
              <a:latin typeface="+mj-lt"/>
            </a:endParaRPr>
          </a:p>
        </p:txBody>
      </p:sp>
      <p:sp>
        <p:nvSpPr>
          <p:cNvPr id="5" name="TextBox 34"/>
          <p:cNvSpPr txBox="1"/>
          <p:nvPr/>
        </p:nvSpPr>
        <p:spPr>
          <a:xfrm>
            <a:off x="1016971" y="545770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graphicFrame>
        <p:nvGraphicFramePr>
          <p:cNvPr id="6" name="Chart 5"/>
          <p:cNvGraphicFramePr/>
          <p:nvPr>
            <p:extLst>
              <p:ext uri="{D42A27DB-BD31-4B8C-83A1-F6EECF244321}">
                <p14:modId xmlns:p14="http://schemas.microsoft.com/office/powerpoint/2010/main" val="3717887110"/>
              </p:ext>
            </p:extLst>
          </p:nvPr>
        </p:nvGraphicFramePr>
        <p:xfrm>
          <a:off x="1882025" y="1990604"/>
          <a:ext cx="8504969" cy="34671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0812310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6">
                                            <p:graphicEl>
                                              <a:chart seriesIdx="-3" categoryIdx="-3" bldStep="gridLegend"/>
                                            </p:graphicEl>
                                          </p:spTgt>
                                        </p:tgtEl>
                                        <p:attrNameLst>
                                          <p:attrName>style.visibility</p:attrName>
                                        </p:attrNameLst>
                                      </p:cBhvr>
                                      <p:to>
                                        <p:strVal val="visible"/>
                                      </p:to>
                                    </p:set>
                                    <p:animEffect transition="in" filter="wipe(left)">
                                      <p:cBhvr>
                                        <p:cTn id="18" dur="500"/>
                                        <p:tgtEl>
                                          <p:spTgt spid="6">
                                            <p:graphicEl>
                                              <a:chart seriesIdx="-3" categoryIdx="-3" bldStep="gridLegend"/>
                                            </p:graphicEl>
                                          </p:spTgt>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6">
                                            <p:graphicEl>
                                              <a:chart seriesIdx="0" categoryIdx="-4" bldStep="series"/>
                                            </p:graphicEl>
                                          </p:spTgt>
                                        </p:tgtEl>
                                        <p:attrNameLst>
                                          <p:attrName>style.visibility</p:attrName>
                                        </p:attrNameLst>
                                      </p:cBhvr>
                                      <p:to>
                                        <p:strVal val="visible"/>
                                      </p:to>
                                    </p:set>
                                    <p:animEffect transition="in" filter="wipe(left)">
                                      <p:cBhvr>
                                        <p:cTn id="22" dur="500"/>
                                        <p:tgtEl>
                                          <p:spTgt spid="6">
                                            <p:graphicEl>
                                              <a:chart seriesIdx="0" categoryIdx="-4" bldStep="series"/>
                                            </p:graphicEl>
                                          </p:spTgt>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6">
                                            <p:graphicEl>
                                              <a:chart seriesIdx="1" categoryIdx="-4" bldStep="series"/>
                                            </p:graphicEl>
                                          </p:spTgt>
                                        </p:tgtEl>
                                        <p:attrNameLst>
                                          <p:attrName>style.visibility</p:attrName>
                                        </p:attrNameLst>
                                      </p:cBhvr>
                                      <p:to>
                                        <p:strVal val="visible"/>
                                      </p:to>
                                    </p:set>
                                    <p:animEffect transition="in" filter="wipe(left)">
                                      <p:cBhvr>
                                        <p:cTn id="26" dur="500"/>
                                        <p:tgtEl>
                                          <p:spTgt spid="6">
                                            <p:graphicEl>
                                              <a:chart seriesIdx="1" categoryIdx="-4" bldStep="series"/>
                                            </p:graphicEl>
                                          </p:spTgt>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6">
                                            <p:graphicEl>
                                              <a:chart seriesIdx="2" categoryIdx="-4" bldStep="series"/>
                                            </p:graphicEl>
                                          </p:spTgt>
                                        </p:tgtEl>
                                        <p:attrNameLst>
                                          <p:attrName>style.visibility</p:attrName>
                                        </p:attrNameLst>
                                      </p:cBhvr>
                                      <p:to>
                                        <p:strVal val="visible"/>
                                      </p:to>
                                    </p:set>
                                    <p:animEffect transition="in" filter="wipe(left)">
                                      <p:cBhvr>
                                        <p:cTn id="30" dur="500"/>
                                        <p:tgtEl>
                                          <p:spTgt spid="6">
                                            <p:graphicEl>
                                              <a:chart seriesIdx="2" categoryIdx="-4" bldStep="series"/>
                                            </p:graphicEl>
                                          </p:spTgt>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Graphic spid="6" grpId="0">
        <p:bldSub>
          <a:bldChart bld="series"/>
        </p:bldSub>
      </p:bldGraphic>
    </p:bldLst>
  </p:timing>
</p:sld>
</file>

<file path=ppt/slides/slide18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076818" y="3104639"/>
            <a:ext cx="4038413" cy="923330"/>
          </a:xfrm>
          <a:prstGeom prst="rect">
            <a:avLst/>
          </a:prstGeom>
          <a:noFill/>
        </p:spPr>
        <p:txBody>
          <a:bodyPr wrap="none" rtlCol="0">
            <a:spAutoFit/>
          </a:bodyPr>
          <a:lstStyle/>
          <a:p>
            <a:pPr algn="ctr"/>
            <a:r>
              <a:rPr lang="id-ID" sz="5400" b="1" dirty="0" smtClean="0">
                <a:solidFill>
                  <a:schemeClr val="bg1"/>
                </a:solidFill>
              </a:rPr>
              <a:t>SILHOUETTES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p:cNvSpPr>
          <p:nvPr/>
        </p:nvSpPr>
        <p:spPr bwMode="auto">
          <a:xfrm>
            <a:off x="5877720" y="2115444"/>
            <a:ext cx="436563" cy="440921"/>
          </a:xfrm>
          <a:custGeom>
            <a:avLst/>
            <a:gdLst>
              <a:gd name="T0" fmla="*/ 946 w 972"/>
              <a:gd name="T1" fmla="*/ 749 h 982"/>
              <a:gd name="T2" fmla="*/ 725 w 972"/>
              <a:gd name="T3" fmla="*/ 636 h 982"/>
              <a:gd name="T4" fmla="*/ 607 w 972"/>
              <a:gd name="T5" fmla="*/ 583 h 982"/>
              <a:gd name="T6" fmla="*/ 606 w 972"/>
              <a:gd name="T7" fmla="*/ 491 h 982"/>
              <a:gd name="T8" fmla="*/ 653 w 972"/>
              <a:gd name="T9" fmla="*/ 377 h 982"/>
              <a:gd name="T10" fmla="*/ 700 w 972"/>
              <a:gd name="T11" fmla="*/ 323 h 982"/>
              <a:gd name="T12" fmla="*/ 669 w 972"/>
              <a:gd name="T13" fmla="*/ 252 h 982"/>
              <a:gd name="T14" fmla="*/ 677 w 972"/>
              <a:gd name="T15" fmla="*/ 151 h 982"/>
              <a:gd name="T16" fmla="*/ 486 w 972"/>
              <a:gd name="T17" fmla="*/ 0 h 982"/>
              <a:gd name="T18" fmla="*/ 295 w 972"/>
              <a:gd name="T19" fmla="*/ 151 h 982"/>
              <a:gd name="T20" fmla="*/ 302 w 972"/>
              <a:gd name="T21" fmla="*/ 252 h 982"/>
              <a:gd name="T22" fmla="*/ 272 w 972"/>
              <a:gd name="T23" fmla="*/ 323 h 982"/>
              <a:gd name="T24" fmla="*/ 319 w 972"/>
              <a:gd name="T25" fmla="*/ 377 h 982"/>
              <a:gd name="T26" fmla="*/ 366 w 972"/>
              <a:gd name="T27" fmla="*/ 491 h 982"/>
              <a:gd name="T28" fmla="*/ 365 w 972"/>
              <a:gd name="T29" fmla="*/ 583 h 982"/>
              <a:gd name="T30" fmla="*/ 247 w 972"/>
              <a:gd name="T31" fmla="*/ 636 h 982"/>
              <a:gd name="T32" fmla="*/ 26 w 972"/>
              <a:gd name="T33" fmla="*/ 749 h 982"/>
              <a:gd name="T34" fmla="*/ 8 w 972"/>
              <a:gd name="T35" fmla="*/ 982 h 982"/>
              <a:gd name="T36" fmla="*/ 964 w 972"/>
              <a:gd name="T37" fmla="*/ 982 h 982"/>
              <a:gd name="T38" fmla="*/ 946 w 972"/>
              <a:gd name="T39" fmla="*/ 749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2" h="982">
                <a:moveTo>
                  <a:pt x="946" y="749"/>
                </a:moveTo>
                <a:cubicBezTo>
                  <a:pt x="917" y="704"/>
                  <a:pt x="821" y="676"/>
                  <a:pt x="725" y="636"/>
                </a:cubicBezTo>
                <a:cubicBezTo>
                  <a:pt x="629" y="597"/>
                  <a:pt x="607" y="583"/>
                  <a:pt x="607" y="583"/>
                </a:cubicBezTo>
                <a:cubicBezTo>
                  <a:pt x="606" y="491"/>
                  <a:pt x="606" y="491"/>
                  <a:pt x="606" y="491"/>
                </a:cubicBezTo>
                <a:cubicBezTo>
                  <a:pt x="606" y="491"/>
                  <a:pt x="642" y="464"/>
                  <a:pt x="653" y="377"/>
                </a:cubicBezTo>
                <a:cubicBezTo>
                  <a:pt x="675" y="384"/>
                  <a:pt x="699" y="344"/>
                  <a:pt x="700" y="323"/>
                </a:cubicBezTo>
                <a:cubicBezTo>
                  <a:pt x="701" y="302"/>
                  <a:pt x="697" y="246"/>
                  <a:pt x="669" y="252"/>
                </a:cubicBezTo>
                <a:cubicBezTo>
                  <a:pt x="675" y="210"/>
                  <a:pt x="679" y="172"/>
                  <a:pt x="677" y="151"/>
                </a:cubicBezTo>
                <a:cubicBezTo>
                  <a:pt x="670" y="78"/>
                  <a:pt x="597" y="0"/>
                  <a:pt x="486" y="0"/>
                </a:cubicBezTo>
                <a:cubicBezTo>
                  <a:pt x="374" y="0"/>
                  <a:pt x="302" y="78"/>
                  <a:pt x="295" y="151"/>
                </a:cubicBezTo>
                <a:cubicBezTo>
                  <a:pt x="293" y="172"/>
                  <a:pt x="297" y="210"/>
                  <a:pt x="302" y="252"/>
                </a:cubicBezTo>
                <a:cubicBezTo>
                  <a:pt x="275" y="246"/>
                  <a:pt x="271" y="302"/>
                  <a:pt x="272" y="323"/>
                </a:cubicBezTo>
                <a:cubicBezTo>
                  <a:pt x="273" y="344"/>
                  <a:pt x="297" y="384"/>
                  <a:pt x="319" y="377"/>
                </a:cubicBezTo>
                <a:cubicBezTo>
                  <a:pt x="330" y="464"/>
                  <a:pt x="366" y="491"/>
                  <a:pt x="366" y="491"/>
                </a:cubicBezTo>
                <a:cubicBezTo>
                  <a:pt x="365" y="583"/>
                  <a:pt x="365" y="583"/>
                  <a:pt x="365" y="583"/>
                </a:cubicBezTo>
                <a:cubicBezTo>
                  <a:pt x="365" y="583"/>
                  <a:pt x="342" y="597"/>
                  <a:pt x="247" y="636"/>
                </a:cubicBezTo>
                <a:cubicBezTo>
                  <a:pt x="151" y="676"/>
                  <a:pt x="55" y="704"/>
                  <a:pt x="26" y="749"/>
                </a:cubicBezTo>
                <a:cubicBezTo>
                  <a:pt x="0" y="789"/>
                  <a:pt x="8" y="982"/>
                  <a:pt x="8" y="982"/>
                </a:cubicBezTo>
                <a:cubicBezTo>
                  <a:pt x="964" y="982"/>
                  <a:pt x="964" y="982"/>
                  <a:pt x="964" y="982"/>
                </a:cubicBezTo>
                <a:cubicBezTo>
                  <a:pt x="964" y="982"/>
                  <a:pt x="972" y="789"/>
                  <a:pt x="946" y="74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50405500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6"/>
                                        </p:tgtEl>
                                        <p:attrNameLst>
                                          <p:attrName>style.visibility</p:attrName>
                                        </p:attrNameLst>
                                      </p:cBhvr>
                                      <p:to>
                                        <p:strVal val="visible"/>
                                      </p:to>
                                    </p:set>
                                    <p:anim calcmode="lin" valueType="num">
                                      <p:cBhvr>
                                        <p:cTn id="39" dur="500" fill="hold"/>
                                        <p:tgtEl>
                                          <p:spTgt spid="6"/>
                                        </p:tgtEl>
                                        <p:attrNameLst>
                                          <p:attrName>ppt_w</p:attrName>
                                        </p:attrNameLst>
                                      </p:cBhvr>
                                      <p:tavLst>
                                        <p:tav tm="0">
                                          <p:val>
                                            <p:fltVal val="0"/>
                                          </p:val>
                                        </p:tav>
                                        <p:tav tm="100000">
                                          <p:val>
                                            <p:strVal val="#ppt_w"/>
                                          </p:val>
                                        </p:tav>
                                      </p:tavLst>
                                    </p:anim>
                                    <p:anim calcmode="lin" valueType="num">
                                      <p:cBhvr>
                                        <p:cTn id="40" dur="500" fill="hold"/>
                                        <p:tgtEl>
                                          <p:spTgt spid="6"/>
                                        </p:tgtEl>
                                        <p:attrNameLst>
                                          <p:attrName>ppt_h</p:attrName>
                                        </p:attrNameLst>
                                      </p:cBhvr>
                                      <p:tavLst>
                                        <p:tav tm="0">
                                          <p:val>
                                            <p:fltVal val="0"/>
                                          </p:val>
                                        </p:tav>
                                        <p:tav tm="100000">
                                          <p:val>
                                            <p:strVal val="#ppt_h"/>
                                          </p:val>
                                        </p:tav>
                                      </p:tavLst>
                                    </p:anim>
                                    <p:animEffect transition="in" filter="fade">
                                      <p:cBhvr>
                                        <p:cTn id="41" dur="500"/>
                                        <p:tgtEl>
                                          <p:spTgt spid="6"/>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6" grpId="0" animBg="1"/>
    </p:bldLst>
  </p:timing>
</p:sld>
</file>

<file path=ppt/slides/slide18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56702" y="680759"/>
            <a:ext cx="4278735" cy="830997"/>
          </a:xfrm>
          <a:prstGeom prst="rect">
            <a:avLst/>
          </a:prstGeom>
          <a:noFill/>
        </p:spPr>
        <p:txBody>
          <a:bodyPr wrap="none" rtlCol="0">
            <a:spAutoFit/>
          </a:bodyPr>
          <a:lstStyle/>
          <a:p>
            <a:pPr algn="ctr"/>
            <a:r>
              <a:rPr lang="id-ID" sz="4800" dirty="0" smtClean="0">
                <a:solidFill>
                  <a:schemeClr val="bg1"/>
                </a:solidFill>
                <a:latin typeface="+mj-lt"/>
              </a:rPr>
              <a:t>Stairs Silhouette</a:t>
            </a:r>
            <a:endParaRPr lang="en-US" sz="4800" dirty="0">
              <a:solidFill>
                <a:schemeClr val="bg1"/>
              </a:solidFill>
              <a:latin typeface="+mj-lt"/>
            </a:endParaRPr>
          </a:p>
        </p:txBody>
      </p:sp>
      <p:grpSp>
        <p:nvGrpSpPr>
          <p:cNvPr id="5" name="Group 4"/>
          <p:cNvGrpSpPr/>
          <p:nvPr/>
        </p:nvGrpSpPr>
        <p:grpSpPr>
          <a:xfrm>
            <a:off x="4504706" y="4131549"/>
            <a:ext cx="1410319" cy="2736075"/>
            <a:chOff x="4504706" y="4121924"/>
            <a:chExt cx="1410319" cy="2736075"/>
          </a:xfrm>
        </p:grpSpPr>
        <p:sp>
          <p:nvSpPr>
            <p:cNvPr id="166" name="Rectangle 20"/>
            <p:cNvSpPr>
              <a:spLocks noChangeArrowheads="1"/>
            </p:cNvSpPr>
            <p:nvPr/>
          </p:nvSpPr>
          <p:spPr bwMode="auto">
            <a:xfrm flipH="1">
              <a:off x="4732593" y="4351244"/>
              <a:ext cx="1182432" cy="2506755"/>
            </a:xfrm>
            <a:prstGeom prst="rect">
              <a:avLst/>
            </a:pr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167" name="Rectangle 21"/>
            <p:cNvSpPr>
              <a:spLocks noChangeArrowheads="1"/>
            </p:cNvSpPr>
            <p:nvPr/>
          </p:nvSpPr>
          <p:spPr bwMode="auto">
            <a:xfrm flipH="1">
              <a:off x="4504706" y="4121924"/>
              <a:ext cx="227887" cy="2736075"/>
            </a:xfrm>
            <a:prstGeom prst="rect">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8" name="Freeform 22"/>
            <p:cNvSpPr>
              <a:spLocks/>
            </p:cNvSpPr>
            <p:nvPr/>
          </p:nvSpPr>
          <p:spPr bwMode="auto">
            <a:xfrm flipH="1">
              <a:off x="4504707" y="4121924"/>
              <a:ext cx="1410318" cy="229320"/>
            </a:xfrm>
            <a:custGeom>
              <a:avLst/>
              <a:gdLst>
                <a:gd name="T0" fmla="*/ 155 w 984"/>
                <a:gd name="T1" fmla="*/ 0 h 160"/>
                <a:gd name="T2" fmla="*/ 984 w 984"/>
                <a:gd name="T3" fmla="*/ 0 h 160"/>
                <a:gd name="T4" fmla="*/ 825 w 984"/>
                <a:gd name="T5" fmla="*/ 160 h 160"/>
                <a:gd name="T6" fmla="*/ 0 w 984"/>
                <a:gd name="T7" fmla="*/ 160 h 160"/>
                <a:gd name="T8" fmla="*/ 155 w 984"/>
                <a:gd name="T9" fmla="*/ 0 h 160"/>
              </a:gdLst>
              <a:ahLst/>
              <a:cxnLst>
                <a:cxn ang="0">
                  <a:pos x="T0" y="T1"/>
                </a:cxn>
                <a:cxn ang="0">
                  <a:pos x="T2" y="T3"/>
                </a:cxn>
                <a:cxn ang="0">
                  <a:pos x="T4" y="T5"/>
                </a:cxn>
                <a:cxn ang="0">
                  <a:pos x="T6" y="T7"/>
                </a:cxn>
                <a:cxn ang="0">
                  <a:pos x="T8" y="T9"/>
                </a:cxn>
              </a:cxnLst>
              <a:rect l="0" t="0" r="r" b="b"/>
              <a:pathLst>
                <a:path w="984" h="160">
                  <a:moveTo>
                    <a:pt x="155" y="0"/>
                  </a:moveTo>
                  <a:lnTo>
                    <a:pt x="984" y="0"/>
                  </a:lnTo>
                  <a:lnTo>
                    <a:pt x="825" y="160"/>
                  </a:lnTo>
                  <a:lnTo>
                    <a:pt x="0" y="160"/>
                  </a:lnTo>
                  <a:lnTo>
                    <a:pt x="15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0" y="2706898"/>
            <a:ext cx="1404585" cy="4160726"/>
            <a:chOff x="0" y="2697273"/>
            <a:chExt cx="1404585" cy="4160726"/>
          </a:xfrm>
        </p:grpSpPr>
        <p:sp>
          <p:nvSpPr>
            <p:cNvPr id="169" name="Rectangle 23"/>
            <p:cNvSpPr>
              <a:spLocks noChangeArrowheads="1"/>
            </p:cNvSpPr>
            <p:nvPr/>
          </p:nvSpPr>
          <p:spPr bwMode="auto">
            <a:xfrm flipH="1">
              <a:off x="0" y="2926593"/>
              <a:ext cx="1183865" cy="3931406"/>
            </a:xfrm>
            <a:prstGeom prst="rect">
              <a:avLst/>
            </a:pr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170" name="Rectangle 24"/>
            <p:cNvSpPr>
              <a:spLocks noChangeArrowheads="1"/>
            </p:cNvSpPr>
            <p:nvPr/>
          </p:nvSpPr>
          <p:spPr bwMode="auto">
            <a:xfrm flipH="1">
              <a:off x="1178131" y="2697273"/>
              <a:ext cx="226454" cy="4160726"/>
            </a:xfrm>
            <a:prstGeom prst="rect">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Freeform 25"/>
            <p:cNvSpPr>
              <a:spLocks/>
            </p:cNvSpPr>
            <p:nvPr/>
          </p:nvSpPr>
          <p:spPr bwMode="auto">
            <a:xfrm flipH="1">
              <a:off x="0" y="2697273"/>
              <a:ext cx="1404585" cy="229320"/>
            </a:xfrm>
            <a:custGeom>
              <a:avLst/>
              <a:gdLst>
                <a:gd name="T0" fmla="*/ 825 w 980"/>
                <a:gd name="T1" fmla="*/ 0 h 160"/>
                <a:gd name="T2" fmla="*/ 0 w 980"/>
                <a:gd name="T3" fmla="*/ 0 h 160"/>
                <a:gd name="T4" fmla="*/ 158 w 980"/>
                <a:gd name="T5" fmla="*/ 160 h 160"/>
                <a:gd name="T6" fmla="*/ 980 w 980"/>
                <a:gd name="T7" fmla="*/ 160 h 160"/>
                <a:gd name="T8" fmla="*/ 825 w 980"/>
                <a:gd name="T9" fmla="*/ 0 h 160"/>
              </a:gdLst>
              <a:ahLst/>
              <a:cxnLst>
                <a:cxn ang="0">
                  <a:pos x="T0" y="T1"/>
                </a:cxn>
                <a:cxn ang="0">
                  <a:pos x="T2" y="T3"/>
                </a:cxn>
                <a:cxn ang="0">
                  <a:pos x="T4" y="T5"/>
                </a:cxn>
                <a:cxn ang="0">
                  <a:pos x="T6" y="T7"/>
                </a:cxn>
                <a:cxn ang="0">
                  <a:pos x="T8" y="T9"/>
                </a:cxn>
              </a:cxnLst>
              <a:rect l="0" t="0" r="r" b="b"/>
              <a:pathLst>
                <a:path w="980" h="160">
                  <a:moveTo>
                    <a:pt x="825" y="0"/>
                  </a:moveTo>
                  <a:lnTo>
                    <a:pt x="0" y="0"/>
                  </a:lnTo>
                  <a:lnTo>
                    <a:pt x="158" y="160"/>
                  </a:lnTo>
                  <a:lnTo>
                    <a:pt x="980" y="160"/>
                  </a:lnTo>
                  <a:lnTo>
                    <a:pt x="82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3322275" y="4829950"/>
            <a:ext cx="1295658" cy="2028050"/>
            <a:chOff x="3322275" y="4829950"/>
            <a:chExt cx="1295658" cy="2028050"/>
          </a:xfrm>
        </p:grpSpPr>
        <p:sp>
          <p:nvSpPr>
            <p:cNvPr id="172" name="Rectangle 26"/>
            <p:cNvSpPr>
              <a:spLocks noChangeArrowheads="1"/>
            </p:cNvSpPr>
            <p:nvPr/>
          </p:nvSpPr>
          <p:spPr bwMode="auto">
            <a:xfrm flipH="1">
              <a:off x="3434068" y="4946044"/>
              <a:ext cx="1183865" cy="191195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3" name="Freeform 27"/>
            <p:cNvSpPr>
              <a:spLocks/>
            </p:cNvSpPr>
            <p:nvPr/>
          </p:nvSpPr>
          <p:spPr bwMode="auto">
            <a:xfrm flipH="1">
              <a:off x="3322275" y="4829950"/>
              <a:ext cx="1295658" cy="116093"/>
            </a:xfrm>
            <a:custGeom>
              <a:avLst/>
              <a:gdLst>
                <a:gd name="T0" fmla="*/ 79 w 904"/>
                <a:gd name="T1" fmla="*/ 0 h 81"/>
                <a:gd name="T2" fmla="*/ 0 w 904"/>
                <a:gd name="T3" fmla="*/ 81 h 81"/>
                <a:gd name="T4" fmla="*/ 826 w 904"/>
                <a:gd name="T5" fmla="*/ 81 h 81"/>
                <a:gd name="T6" fmla="*/ 904 w 904"/>
                <a:gd name="T7" fmla="*/ 0 h 81"/>
                <a:gd name="T8" fmla="*/ 79 w 904"/>
                <a:gd name="T9" fmla="*/ 0 h 81"/>
              </a:gdLst>
              <a:ahLst/>
              <a:cxnLst>
                <a:cxn ang="0">
                  <a:pos x="T0" y="T1"/>
                </a:cxn>
                <a:cxn ang="0">
                  <a:pos x="T2" y="T3"/>
                </a:cxn>
                <a:cxn ang="0">
                  <a:pos x="T4" y="T5"/>
                </a:cxn>
                <a:cxn ang="0">
                  <a:pos x="T6" y="T7"/>
                </a:cxn>
                <a:cxn ang="0">
                  <a:pos x="T8" y="T9"/>
                </a:cxn>
              </a:cxnLst>
              <a:rect l="0" t="0" r="r" b="b"/>
              <a:pathLst>
                <a:path w="904" h="81">
                  <a:moveTo>
                    <a:pt x="79" y="0"/>
                  </a:moveTo>
                  <a:lnTo>
                    <a:pt x="0" y="81"/>
                  </a:lnTo>
                  <a:lnTo>
                    <a:pt x="826" y="81"/>
                  </a:lnTo>
                  <a:lnTo>
                    <a:pt x="904" y="0"/>
                  </a:lnTo>
                  <a:lnTo>
                    <a:pt x="79"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1289925" y="3783270"/>
            <a:ext cx="1298525" cy="3084354"/>
            <a:chOff x="1289925" y="3773645"/>
            <a:chExt cx="1298525" cy="3084354"/>
          </a:xfrm>
        </p:grpSpPr>
        <p:sp>
          <p:nvSpPr>
            <p:cNvPr id="174" name="Rectangle 28"/>
            <p:cNvSpPr>
              <a:spLocks noChangeArrowheads="1"/>
            </p:cNvSpPr>
            <p:nvPr/>
          </p:nvSpPr>
          <p:spPr bwMode="auto">
            <a:xfrm flipH="1">
              <a:off x="1289925" y="3892604"/>
              <a:ext cx="1185299" cy="296539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29"/>
            <p:cNvSpPr>
              <a:spLocks/>
            </p:cNvSpPr>
            <p:nvPr/>
          </p:nvSpPr>
          <p:spPr bwMode="auto">
            <a:xfrm flipH="1">
              <a:off x="1292792" y="3773645"/>
              <a:ext cx="1295658" cy="118959"/>
            </a:xfrm>
            <a:custGeom>
              <a:avLst/>
              <a:gdLst>
                <a:gd name="T0" fmla="*/ 826 w 904"/>
                <a:gd name="T1" fmla="*/ 0 h 83"/>
                <a:gd name="T2" fmla="*/ 904 w 904"/>
                <a:gd name="T3" fmla="*/ 83 h 83"/>
                <a:gd name="T4" fmla="*/ 79 w 904"/>
                <a:gd name="T5" fmla="*/ 83 h 83"/>
                <a:gd name="T6" fmla="*/ 0 w 904"/>
                <a:gd name="T7" fmla="*/ 0 h 83"/>
                <a:gd name="T8" fmla="*/ 826 w 904"/>
                <a:gd name="T9" fmla="*/ 0 h 83"/>
              </a:gdLst>
              <a:ahLst/>
              <a:cxnLst>
                <a:cxn ang="0">
                  <a:pos x="T0" y="T1"/>
                </a:cxn>
                <a:cxn ang="0">
                  <a:pos x="T2" y="T3"/>
                </a:cxn>
                <a:cxn ang="0">
                  <a:pos x="T4" y="T5"/>
                </a:cxn>
                <a:cxn ang="0">
                  <a:pos x="T6" y="T7"/>
                </a:cxn>
                <a:cxn ang="0">
                  <a:pos x="T8" y="T9"/>
                </a:cxn>
              </a:cxnLst>
              <a:rect l="0" t="0" r="r" b="b"/>
              <a:pathLst>
                <a:path w="904" h="83">
                  <a:moveTo>
                    <a:pt x="826" y="0"/>
                  </a:moveTo>
                  <a:lnTo>
                    <a:pt x="904" y="83"/>
                  </a:lnTo>
                  <a:lnTo>
                    <a:pt x="79" y="83"/>
                  </a:lnTo>
                  <a:lnTo>
                    <a:pt x="0" y="0"/>
                  </a:lnTo>
                  <a:lnTo>
                    <a:pt x="82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2366296" y="3286340"/>
            <a:ext cx="1182432" cy="3571660"/>
            <a:chOff x="2366296" y="3286340"/>
            <a:chExt cx="1182432" cy="3571660"/>
          </a:xfrm>
        </p:grpSpPr>
        <p:sp>
          <p:nvSpPr>
            <p:cNvPr id="176" name="Rectangle 30"/>
            <p:cNvSpPr>
              <a:spLocks noChangeArrowheads="1"/>
            </p:cNvSpPr>
            <p:nvPr/>
          </p:nvSpPr>
          <p:spPr bwMode="auto">
            <a:xfrm flipH="1">
              <a:off x="2366296" y="3515660"/>
              <a:ext cx="1182432" cy="334234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7" name="Freeform 31"/>
            <p:cNvSpPr>
              <a:spLocks/>
            </p:cNvSpPr>
            <p:nvPr/>
          </p:nvSpPr>
          <p:spPr bwMode="auto">
            <a:xfrm flipH="1">
              <a:off x="2366296" y="3286340"/>
              <a:ext cx="1182432" cy="229320"/>
            </a:xfrm>
            <a:custGeom>
              <a:avLst/>
              <a:gdLst>
                <a:gd name="T0" fmla="*/ 670 w 825"/>
                <a:gd name="T1" fmla="*/ 0 h 160"/>
                <a:gd name="T2" fmla="*/ 154 w 825"/>
                <a:gd name="T3" fmla="*/ 0 h 160"/>
                <a:gd name="T4" fmla="*/ 0 w 825"/>
                <a:gd name="T5" fmla="*/ 160 h 160"/>
                <a:gd name="T6" fmla="*/ 825 w 825"/>
                <a:gd name="T7" fmla="*/ 160 h 160"/>
                <a:gd name="T8" fmla="*/ 670 w 825"/>
                <a:gd name="T9" fmla="*/ 0 h 160"/>
              </a:gdLst>
              <a:ahLst/>
              <a:cxnLst>
                <a:cxn ang="0">
                  <a:pos x="T0" y="T1"/>
                </a:cxn>
                <a:cxn ang="0">
                  <a:pos x="T2" y="T3"/>
                </a:cxn>
                <a:cxn ang="0">
                  <a:pos x="T4" y="T5"/>
                </a:cxn>
                <a:cxn ang="0">
                  <a:pos x="T6" y="T7"/>
                </a:cxn>
                <a:cxn ang="0">
                  <a:pos x="T8" y="T9"/>
                </a:cxn>
              </a:cxnLst>
              <a:rect l="0" t="0" r="r" b="b"/>
              <a:pathLst>
                <a:path w="825" h="160">
                  <a:moveTo>
                    <a:pt x="670" y="0"/>
                  </a:moveTo>
                  <a:lnTo>
                    <a:pt x="154" y="0"/>
                  </a:lnTo>
                  <a:lnTo>
                    <a:pt x="0" y="160"/>
                  </a:lnTo>
                  <a:lnTo>
                    <a:pt x="825" y="160"/>
                  </a:lnTo>
                  <a:lnTo>
                    <a:pt x="670"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78" name="Freeform 5"/>
          <p:cNvSpPr>
            <a:spLocks noEditPoints="1"/>
          </p:cNvSpPr>
          <p:nvPr/>
        </p:nvSpPr>
        <p:spPr bwMode="auto">
          <a:xfrm flipH="1">
            <a:off x="4964602" y="3295965"/>
            <a:ext cx="1295206" cy="1808883"/>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Freeform 5"/>
          <p:cNvSpPr>
            <a:spLocks noEditPoints="1"/>
          </p:cNvSpPr>
          <p:nvPr/>
        </p:nvSpPr>
        <p:spPr bwMode="auto">
          <a:xfrm flipH="1">
            <a:off x="2427917" y="2266950"/>
            <a:ext cx="1517666" cy="2119570"/>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0" name="Freeform 5"/>
          <p:cNvSpPr>
            <a:spLocks noEditPoints="1"/>
          </p:cNvSpPr>
          <p:nvPr/>
        </p:nvSpPr>
        <p:spPr bwMode="auto">
          <a:xfrm flipH="1">
            <a:off x="78043" y="1472117"/>
            <a:ext cx="1654843" cy="2311152"/>
          </a:xfrm>
          <a:custGeom>
            <a:avLst/>
            <a:gdLst>
              <a:gd name="T0" fmla="*/ 1184 w 1391"/>
              <a:gd name="T1" fmla="*/ 771 h 1944"/>
              <a:gd name="T2" fmla="*/ 986 w 1391"/>
              <a:gd name="T3" fmla="*/ 384 h 1944"/>
              <a:gd name="T4" fmla="*/ 847 w 1391"/>
              <a:gd name="T5" fmla="*/ 261 h 1944"/>
              <a:gd name="T6" fmla="*/ 838 w 1391"/>
              <a:gd name="T7" fmla="*/ 51 h 1944"/>
              <a:gd name="T8" fmla="*/ 643 w 1391"/>
              <a:gd name="T9" fmla="*/ 10 h 1944"/>
              <a:gd name="T10" fmla="*/ 589 w 1391"/>
              <a:gd name="T11" fmla="*/ 139 h 1944"/>
              <a:gd name="T12" fmla="*/ 608 w 1391"/>
              <a:gd name="T13" fmla="*/ 271 h 1944"/>
              <a:gd name="T14" fmla="*/ 587 w 1391"/>
              <a:gd name="T15" fmla="*/ 412 h 1944"/>
              <a:gd name="T16" fmla="*/ 520 w 1391"/>
              <a:gd name="T17" fmla="*/ 639 h 1944"/>
              <a:gd name="T18" fmla="*/ 365 w 1391"/>
              <a:gd name="T19" fmla="*/ 840 h 1944"/>
              <a:gd name="T20" fmla="*/ 310 w 1391"/>
              <a:gd name="T21" fmla="*/ 840 h 1944"/>
              <a:gd name="T22" fmla="*/ 235 w 1391"/>
              <a:gd name="T23" fmla="*/ 970 h 1944"/>
              <a:gd name="T24" fmla="*/ 218 w 1391"/>
              <a:gd name="T25" fmla="*/ 1046 h 1944"/>
              <a:gd name="T26" fmla="*/ 218 w 1391"/>
              <a:gd name="T27" fmla="*/ 1171 h 1944"/>
              <a:gd name="T28" fmla="*/ 247 w 1391"/>
              <a:gd name="T29" fmla="*/ 1503 h 1944"/>
              <a:gd name="T30" fmla="*/ 59 w 1391"/>
              <a:gd name="T31" fmla="*/ 1595 h 1944"/>
              <a:gd name="T32" fmla="*/ 210 w 1391"/>
              <a:gd name="T33" fmla="*/ 1683 h 1944"/>
              <a:gd name="T34" fmla="*/ 398 w 1391"/>
              <a:gd name="T35" fmla="*/ 1612 h 1944"/>
              <a:gd name="T36" fmla="*/ 415 w 1391"/>
              <a:gd name="T37" fmla="*/ 1390 h 1944"/>
              <a:gd name="T38" fmla="*/ 436 w 1391"/>
              <a:gd name="T39" fmla="*/ 1071 h 1944"/>
              <a:gd name="T40" fmla="*/ 643 w 1391"/>
              <a:gd name="T41" fmla="*/ 1111 h 1944"/>
              <a:gd name="T42" fmla="*/ 687 w 1391"/>
              <a:gd name="T43" fmla="*/ 1265 h 1944"/>
              <a:gd name="T44" fmla="*/ 602 w 1391"/>
              <a:gd name="T45" fmla="*/ 1664 h 1944"/>
              <a:gd name="T46" fmla="*/ 627 w 1391"/>
              <a:gd name="T47" fmla="*/ 1765 h 1944"/>
              <a:gd name="T48" fmla="*/ 407 w 1391"/>
              <a:gd name="T49" fmla="*/ 1878 h 1944"/>
              <a:gd name="T50" fmla="*/ 806 w 1391"/>
              <a:gd name="T51" fmla="*/ 1919 h 1944"/>
              <a:gd name="T52" fmla="*/ 828 w 1391"/>
              <a:gd name="T53" fmla="*/ 1699 h 1944"/>
              <a:gd name="T54" fmla="*/ 891 w 1391"/>
              <a:gd name="T55" fmla="*/ 1359 h 1944"/>
              <a:gd name="T56" fmla="*/ 1083 w 1391"/>
              <a:gd name="T57" fmla="*/ 1199 h 1944"/>
              <a:gd name="T58" fmla="*/ 1212 w 1391"/>
              <a:gd name="T59" fmla="*/ 1274 h 1944"/>
              <a:gd name="T60" fmla="*/ 1266 w 1391"/>
              <a:gd name="T61" fmla="*/ 988 h 1944"/>
              <a:gd name="T62" fmla="*/ 567 w 1391"/>
              <a:gd name="T63" fmla="*/ 897 h 1944"/>
              <a:gd name="T64" fmla="*/ 659 w 1391"/>
              <a:gd name="T65" fmla="*/ 796 h 1944"/>
              <a:gd name="T66" fmla="*/ 655 w 1391"/>
              <a:gd name="T67" fmla="*/ 897 h 1944"/>
              <a:gd name="T68" fmla="*/ 732 w 1391"/>
              <a:gd name="T69" fmla="*/ 621 h 1944"/>
              <a:gd name="T70" fmla="*/ 688 w 1391"/>
              <a:gd name="T71" fmla="*/ 618 h 1944"/>
              <a:gd name="T72" fmla="*/ 660 w 1391"/>
              <a:gd name="T73" fmla="*/ 467 h 1944"/>
              <a:gd name="T74" fmla="*/ 691 w 1391"/>
              <a:gd name="T75" fmla="*/ 407 h 1944"/>
              <a:gd name="T76" fmla="*/ 770 w 1391"/>
              <a:gd name="T77" fmla="*/ 464 h 19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91" h="1944">
                <a:moveTo>
                  <a:pt x="1266" y="988"/>
                </a:moveTo>
                <a:cubicBezTo>
                  <a:pt x="1218" y="928"/>
                  <a:pt x="1193" y="824"/>
                  <a:pt x="1184" y="771"/>
                </a:cubicBezTo>
                <a:cubicBezTo>
                  <a:pt x="1174" y="717"/>
                  <a:pt x="1111" y="557"/>
                  <a:pt x="1093" y="522"/>
                </a:cubicBezTo>
                <a:cubicBezTo>
                  <a:pt x="1074" y="488"/>
                  <a:pt x="995" y="397"/>
                  <a:pt x="986" y="384"/>
                </a:cubicBezTo>
                <a:cubicBezTo>
                  <a:pt x="976" y="371"/>
                  <a:pt x="857" y="318"/>
                  <a:pt x="844" y="318"/>
                </a:cubicBezTo>
                <a:cubicBezTo>
                  <a:pt x="831" y="318"/>
                  <a:pt x="844" y="283"/>
                  <a:pt x="847" y="261"/>
                </a:cubicBezTo>
                <a:cubicBezTo>
                  <a:pt x="850" y="239"/>
                  <a:pt x="866" y="192"/>
                  <a:pt x="876" y="154"/>
                </a:cubicBezTo>
                <a:cubicBezTo>
                  <a:pt x="885" y="117"/>
                  <a:pt x="847" y="82"/>
                  <a:pt x="838" y="51"/>
                </a:cubicBezTo>
                <a:cubicBezTo>
                  <a:pt x="828" y="19"/>
                  <a:pt x="772" y="3"/>
                  <a:pt x="756" y="3"/>
                </a:cubicBezTo>
                <a:cubicBezTo>
                  <a:pt x="740" y="3"/>
                  <a:pt x="655" y="0"/>
                  <a:pt x="643" y="10"/>
                </a:cubicBezTo>
                <a:cubicBezTo>
                  <a:pt x="630" y="19"/>
                  <a:pt x="614" y="54"/>
                  <a:pt x="599" y="69"/>
                </a:cubicBezTo>
                <a:cubicBezTo>
                  <a:pt x="583" y="85"/>
                  <a:pt x="589" y="123"/>
                  <a:pt x="589" y="139"/>
                </a:cubicBezTo>
                <a:cubicBezTo>
                  <a:pt x="589" y="154"/>
                  <a:pt x="596" y="195"/>
                  <a:pt x="589" y="217"/>
                </a:cubicBezTo>
                <a:cubicBezTo>
                  <a:pt x="583" y="239"/>
                  <a:pt x="608" y="261"/>
                  <a:pt x="608" y="271"/>
                </a:cubicBezTo>
                <a:cubicBezTo>
                  <a:pt x="608" y="280"/>
                  <a:pt x="633" y="379"/>
                  <a:pt x="633" y="379"/>
                </a:cubicBezTo>
                <a:cubicBezTo>
                  <a:pt x="633" y="379"/>
                  <a:pt x="633" y="379"/>
                  <a:pt x="587" y="412"/>
                </a:cubicBezTo>
                <a:cubicBezTo>
                  <a:pt x="541" y="446"/>
                  <a:pt x="545" y="547"/>
                  <a:pt x="545" y="563"/>
                </a:cubicBezTo>
                <a:cubicBezTo>
                  <a:pt x="545" y="580"/>
                  <a:pt x="524" y="622"/>
                  <a:pt x="520" y="639"/>
                </a:cubicBezTo>
                <a:cubicBezTo>
                  <a:pt x="516" y="656"/>
                  <a:pt x="478" y="723"/>
                  <a:pt x="478" y="723"/>
                </a:cubicBezTo>
                <a:cubicBezTo>
                  <a:pt x="365" y="840"/>
                  <a:pt x="365" y="840"/>
                  <a:pt x="365" y="840"/>
                </a:cubicBezTo>
                <a:cubicBezTo>
                  <a:pt x="344" y="832"/>
                  <a:pt x="344" y="832"/>
                  <a:pt x="344" y="832"/>
                </a:cubicBezTo>
                <a:cubicBezTo>
                  <a:pt x="344" y="832"/>
                  <a:pt x="344" y="832"/>
                  <a:pt x="310" y="840"/>
                </a:cubicBezTo>
                <a:cubicBezTo>
                  <a:pt x="277" y="848"/>
                  <a:pt x="348" y="865"/>
                  <a:pt x="319" y="878"/>
                </a:cubicBezTo>
                <a:cubicBezTo>
                  <a:pt x="289" y="890"/>
                  <a:pt x="235" y="970"/>
                  <a:pt x="235" y="970"/>
                </a:cubicBezTo>
                <a:cubicBezTo>
                  <a:pt x="226" y="1008"/>
                  <a:pt x="226" y="1008"/>
                  <a:pt x="226" y="1008"/>
                </a:cubicBezTo>
                <a:cubicBezTo>
                  <a:pt x="218" y="1046"/>
                  <a:pt x="218" y="1046"/>
                  <a:pt x="218" y="1046"/>
                </a:cubicBezTo>
                <a:cubicBezTo>
                  <a:pt x="218" y="1046"/>
                  <a:pt x="239" y="1050"/>
                  <a:pt x="239" y="1071"/>
                </a:cubicBezTo>
                <a:cubicBezTo>
                  <a:pt x="239" y="1092"/>
                  <a:pt x="235" y="1129"/>
                  <a:pt x="218" y="1171"/>
                </a:cubicBezTo>
                <a:cubicBezTo>
                  <a:pt x="201" y="1213"/>
                  <a:pt x="185" y="1406"/>
                  <a:pt x="185" y="1419"/>
                </a:cubicBezTo>
                <a:cubicBezTo>
                  <a:pt x="185" y="1431"/>
                  <a:pt x="239" y="1465"/>
                  <a:pt x="247" y="1503"/>
                </a:cubicBezTo>
                <a:cubicBezTo>
                  <a:pt x="256" y="1541"/>
                  <a:pt x="226" y="1545"/>
                  <a:pt x="197" y="1578"/>
                </a:cubicBezTo>
                <a:cubicBezTo>
                  <a:pt x="168" y="1612"/>
                  <a:pt x="117" y="1595"/>
                  <a:pt x="59" y="1595"/>
                </a:cubicBezTo>
                <a:cubicBezTo>
                  <a:pt x="0" y="1595"/>
                  <a:pt x="0" y="1662"/>
                  <a:pt x="0" y="1662"/>
                </a:cubicBezTo>
                <a:cubicBezTo>
                  <a:pt x="0" y="1662"/>
                  <a:pt x="185" y="1683"/>
                  <a:pt x="210" y="1683"/>
                </a:cubicBezTo>
                <a:cubicBezTo>
                  <a:pt x="235" y="1683"/>
                  <a:pt x="323" y="1700"/>
                  <a:pt x="365" y="1700"/>
                </a:cubicBezTo>
                <a:cubicBezTo>
                  <a:pt x="407" y="1700"/>
                  <a:pt x="398" y="1637"/>
                  <a:pt x="398" y="1612"/>
                </a:cubicBezTo>
                <a:cubicBezTo>
                  <a:pt x="398" y="1587"/>
                  <a:pt x="394" y="1549"/>
                  <a:pt x="394" y="1528"/>
                </a:cubicBezTo>
                <a:cubicBezTo>
                  <a:pt x="394" y="1507"/>
                  <a:pt x="398" y="1423"/>
                  <a:pt x="415" y="1390"/>
                </a:cubicBezTo>
                <a:cubicBezTo>
                  <a:pt x="432" y="1356"/>
                  <a:pt x="424" y="1226"/>
                  <a:pt x="419" y="1192"/>
                </a:cubicBezTo>
                <a:cubicBezTo>
                  <a:pt x="415" y="1159"/>
                  <a:pt x="436" y="1071"/>
                  <a:pt x="436" y="1071"/>
                </a:cubicBezTo>
                <a:cubicBezTo>
                  <a:pt x="450" y="1037"/>
                  <a:pt x="511" y="1070"/>
                  <a:pt x="511" y="1070"/>
                </a:cubicBezTo>
                <a:cubicBezTo>
                  <a:pt x="643" y="1111"/>
                  <a:pt x="643" y="1111"/>
                  <a:pt x="643" y="1111"/>
                </a:cubicBezTo>
                <a:cubicBezTo>
                  <a:pt x="703" y="1133"/>
                  <a:pt x="703" y="1133"/>
                  <a:pt x="703" y="1133"/>
                </a:cubicBezTo>
                <a:cubicBezTo>
                  <a:pt x="703" y="1133"/>
                  <a:pt x="703" y="1224"/>
                  <a:pt x="687" y="1265"/>
                </a:cubicBezTo>
                <a:cubicBezTo>
                  <a:pt x="671" y="1306"/>
                  <a:pt x="649" y="1494"/>
                  <a:pt x="649" y="1535"/>
                </a:cubicBezTo>
                <a:cubicBezTo>
                  <a:pt x="649" y="1576"/>
                  <a:pt x="602" y="1664"/>
                  <a:pt x="602" y="1664"/>
                </a:cubicBezTo>
                <a:cubicBezTo>
                  <a:pt x="602" y="1664"/>
                  <a:pt x="646" y="1674"/>
                  <a:pt x="659" y="1686"/>
                </a:cubicBezTo>
                <a:cubicBezTo>
                  <a:pt x="671" y="1699"/>
                  <a:pt x="643" y="1737"/>
                  <a:pt x="627" y="1765"/>
                </a:cubicBezTo>
                <a:cubicBezTo>
                  <a:pt x="611" y="1793"/>
                  <a:pt x="539" y="1840"/>
                  <a:pt x="507" y="1840"/>
                </a:cubicBezTo>
                <a:cubicBezTo>
                  <a:pt x="476" y="1840"/>
                  <a:pt x="416" y="1862"/>
                  <a:pt x="407" y="1878"/>
                </a:cubicBezTo>
                <a:cubicBezTo>
                  <a:pt x="397" y="1894"/>
                  <a:pt x="410" y="1925"/>
                  <a:pt x="419" y="1935"/>
                </a:cubicBezTo>
                <a:cubicBezTo>
                  <a:pt x="429" y="1944"/>
                  <a:pt x="743" y="1925"/>
                  <a:pt x="806" y="1919"/>
                </a:cubicBezTo>
                <a:cubicBezTo>
                  <a:pt x="869" y="1913"/>
                  <a:pt x="835" y="1850"/>
                  <a:pt x="831" y="1818"/>
                </a:cubicBezTo>
                <a:cubicBezTo>
                  <a:pt x="828" y="1787"/>
                  <a:pt x="822" y="1730"/>
                  <a:pt x="828" y="1699"/>
                </a:cubicBezTo>
                <a:cubicBezTo>
                  <a:pt x="835" y="1667"/>
                  <a:pt x="828" y="1699"/>
                  <a:pt x="838" y="1696"/>
                </a:cubicBezTo>
                <a:cubicBezTo>
                  <a:pt x="847" y="1693"/>
                  <a:pt x="891" y="1425"/>
                  <a:pt x="891" y="1359"/>
                </a:cubicBezTo>
                <a:cubicBezTo>
                  <a:pt x="891" y="1293"/>
                  <a:pt x="910" y="1186"/>
                  <a:pt x="910" y="1186"/>
                </a:cubicBezTo>
                <a:cubicBezTo>
                  <a:pt x="1083" y="1199"/>
                  <a:pt x="1083" y="1199"/>
                  <a:pt x="1083" y="1199"/>
                </a:cubicBezTo>
                <a:cubicBezTo>
                  <a:pt x="1083" y="1199"/>
                  <a:pt x="1121" y="1218"/>
                  <a:pt x="1133" y="1258"/>
                </a:cubicBezTo>
                <a:cubicBezTo>
                  <a:pt x="1146" y="1299"/>
                  <a:pt x="1140" y="1296"/>
                  <a:pt x="1212" y="1274"/>
                </a:cubicBezTo>
                <a:cubicBezTo>
                  <a:pt x="1285" y="1252"/>
                  <a:pt x="1391" y="1221"/>
                  <a:pt x="1391" y="1221"/>
                </a:cubicBezTo>
                <a:cubicBezTo>
                  <a:pt x="1391" y="1221"/>
                  <a:pt x="1313" y="1048"/>
                  <a:pt x="1266" y="988"/>
                </a:cubicBezTo>
                <a:close/>
                <a:moveTo>
                  <a:pt x="655" y="897"/>
                </a:moveTo>
                <a:cubicBezTo>
                  <a:pt x="649" y="909"/>
                  <a:pt x="567" y="897"/>
                  <a:pt x="567" y="897"/>
                </a:cubicBezTo>
                <a:cubicBezTo>
                  <a:pt x="507" y="900"/>
                  <a:pt x="621" y="799"/>
                  <a:pt x="627" y="787"/>
                </a:cubicBezTo>
                <a:cubicBezTo>
                  <a:pt x="633" y="774"/>
                  <a:pt x="655" y="777"/>
                  <a:pt x="659" y="796"/>
                </a:cubicBezTo>
                <a:cubicBezTo>
                  <a:pt x="662" y="815"/>
                  <a:pt x="687" y="875"/>
                  <a:pt x="687" y="875"/>
                </a:cubicBezTo>
                <a:cubicBezTo>
                  <a:pt x="687" y="875"/>
                  <a:pt x="662" y="884"/>
                  <a:pt x="655" y="897"/>
                </a:cubicBezTo>
                <a:close/>
                <a:moveTo>
                  <a:pt x="770" y="464"/>
                </a:moveTo>
                <a:cubicBezTo>
                  <a:pt x="767" y="479"/>
                  <a:pt x="729" y="602"/>
                  <a:pt x="732" y="621"/>
                </a:cubicBezTo>
                <a:cubicBezTo>
                  <a:pt x="735" y="640"/>
                  <a:pt x="748" y="706"/>
                  <a:pt x="738" y="712"/>
                </a:cubicBezTo>
                <a:cubicBezTo>
                  <a:pt x="729" y="718"/>
                  <a:pt x="694" y="640"/>
                  <a:pt x="688" y="618"/>
                </a:cubicBezTo>
                <a:cubicBezTo>
                  <a:pt x="682" y="596"/>
                  <a:pt x="688" y="517"/>
                  <a:pt x="682" y="505"/>
                </a:cubicBezTo>
                <a:cubicBezTo>
                  <a:pt x="675" y="492"/>
                  <a:pt x="660" y="492"/>
                  <a:pt x="660" y="467"/>
                </a:cubicBezTo>
                <a:cubicBezTo>
                  <a:pt x="660" y="442"/>
                  <a:pt x="660" y="404"/>
                  <a:pt x="660" y="404"/>
                </a:cubicBezTo>
                <a:cubicBezTo>
                  <a:pt x="660" y="404"/>
                  <a:pt x="660" y="404"/>
                  <a:pt x="691" y="407"/>
                </a:cubicBezTo>
                <a:cubicBezTo>
                  <a:pt x="722" y="410"/>
                  <a:pt x="770" y="379"/>
                  <a:pt x="829" y="316"/>
                </a:cubicBezTo>
                <a:cubicBezTo>
                  <a:pt x="829" y="316"/>
                  <a:pt x="773" y="448"/>
                  <a:pt x="770" y="464"/>
                </a:cubicBezTo>
                <a:close/>
              </a:path>
            </a:pathLst>
          </a:cu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1" name="TextBox 180"/>
          <p:cNvSpPr txBox="1"/>
          <p:nvPr/>
        </p:nvSpPr>
        <p:spPr>
          <a:xfrm flipH="1">
            <a:off x="4828852" y="6448464"/>
            <a:ext cx="965329" cy="338554"/>
          </a:xfrm>
          <a:prstGeom prst="rect">
            <a:avLst/>
          </a:prstGeom>
          <a:noFill/>
        </p:spPr>
        <p:txBody>
          <a:bodyPr wrap="none" rtlCol="0">
            <a:spAutoFit/>
          </a:bodyPr>
          <a:lstStyle/>
          <a:p>
            <a:r>
              <a:rPr lang="id-ID" sz="1600" b="1" dirty="0" smtClean="0">
                <a:solidFill>
                  <a:schemeClr val="bg1"/>
                </a:solidFill>
                <a:latin typeface="+mj-lt"/>
              </a:rPr>
              <a:t>PHASE 01</a:t>
            </a:r>
            <a:endParaRPr lang="id-ID" sz="1600" b="1" dirty="0">
              <a:solidFill>
                <a:schemeClr val="bg1"/>
              </a:solidFill>
              <a:latin typeface="+mj-lt"/>
            </a:endParaRPr>
          </a:p>
        </p:txBody>
      </p:sp>
      <p:sp>
        <p:nvSpPr>
          <p:cNvPr id="182" name="TextBox 181"/>
          <p:cNvSpPr txBox="1"/>
          <p:nvPr/>
        </p:nvSpPr>
        <p:spPr>
          <a:xfrm flipH="1">
            <a:off x="3570127" y="6438839"/>
            <a:ext cx="965329" cy="338554"/>
          </a:xfrm>
          <a:prstGeom prst="rect">
            <a:avLst/>
          </a:prstGeom>
          <a:noFill/>
        </p:spPr>
        <p:txBody>
          <a:bodyPr wrap="none" rtlCol="0">
            <a:spAutoFit/>
          </a:bodyPr>
          <a:lstStyle/>
          <a:p>
            <a:r>
              <a:rPr lang="id-ID" sz="1600" b="1" dirty="0" smtClean="0">
                <a:solidFill>
                  <a:schemeClr val="bg1"/>
                </a:solidFill>
                <a:latin typeface="+mj-lt"/>
              </a:rPr>
              <a:t>PHASE 02</a:t>
            </a:r>
            <a:endParaRPr lang="id-ID" sz="1600" b="1" dirty="0">
              <a:solidFill>
                <a:schemeClr val="bg1"/>
              </a:solidFill>
              <a:latin typeface="+mj-lt"/>
            </a:endParaRPr>
          </a:p>
        </p:txBody>
      </p:sp>
      <p:sp>
        <p:nvSpPr>
          <p:cNvPr id="183" name="TextBox 182"/>
          <p:cNvSpPr txBox="1"/>
          <p:nvPr/>
        </p:nvSpPr>
        <p:spPr>
          <a:xfrm flipH="1">
            <a:off x="2449215" y="6438839"/>
            <a:ext cx="965329" cy="338554"/>
          </a:xfrm>
          <a:prstGeom prst="rect">
            <a:avLst/>
          </a:prstGeom>
          <a:noFill/>
        </p:spPr>
        <p:txBody>
          <a:bodyPr wrap="none" rtlCol="0">
            <a:spAutoFit/>
          </a:bodyPr>
          <a:lstStyle/>
          <a:p>
            <a:r>
              <a:rPr lang="id-ID" sz="1600" b="1" dirty="0" smtClean="0">
                <a:solidFill>
                  <a:schemeClr val="bg1"/>
                </a:solidFill>
                <a:latin typeface="+mj-lt"/>
              </a:rPr>
              <a:t>PHASE 03</a:t>
            </a:r>
            <a:endParaRPr lang="id-ID" sz="1600" b="1" dirty="0">
              <a:solidFill>
                <a:schemeClr val="bg1"/>
              </a:solidFill>
              <a:latin typeface="+mj-lt"/>
            </a:endParaRPr>
          </a:p>
        </p:txBody>
      </p:sp>
      <p:sp>
        <p:nvSpPr>
          <p:cNvPr id="184" name="TextBox 183"/>
          <p:cNvSpPr txBox="1"/>
          <p:nvPr/>
        </p:nvSpPr>
        <p:spPr>
          <a:xfrm flipH="1">
            <a:off x="1298525" y="6448464"/>
            <a:ext cx="965329" cy="338554"/>
          </a:xfrm>
          <a:prstGeom prst="rect">
            <a:avLst/>
          </a:prstGeom>
          <a:noFill/>
        </p:spPr>
        <p:txBody>
          <a:bodyPr wrap="none" rtlCol="0">
            <a:spAutoFit/>
          </a:bodyPr>
          <a:lstStyle/>
          <a:p>
            <a:r>
              <a:rPr lang="id-ID" sz="1600" b="1" dirty="0" smtClean="0">
                <a:solidFill>
                  <a:schemeClr val="bg1"/>
                </a:solidFill>
                <a:latin typeface="+mj-lt"/>
              </a:rPr>
              <a:t>PHASE 04</a:t>
            </a:r>
            <a:endParaRPr lang="id-ID" sz="1600" b="1" dirty="0">
              <a:solidFill>
                <a:schemeClr val="bg1"/>
              </a:solidFill>
              <a:latin typeface="+mj-lt"/>
            </a:endParaRPr>
          </a:p>
        </p:txBody>
      </p:sp>
      <p:sp>
        <p:nvSpPr>
          <p:cNvPr id="185" name="TextBox 184"/>
          <p:cNvSpPr txBox="1"/>
          <p:nvPr/>
        </p:nvSpPr>
        <p:spPr>
          <a:xfrm flipH="1">
            <a:off x="87692" y="6448464"/>
            <a:ext cx="965329" cy="338554"/>
          </a:xfrm>
          <a:prstGeom prst="rect">
            <a:avLst/>
          </a:prstGeom>
          <a:noFill/>
        </p:spPr>
        <p:txBody>
          <a:bodyPr wrap="none" rtlCol="0">
            <a:spAutoFit/>
          </a:bodyPr>
          <a:lstStyle/>
          <a:p>
            <a:r>
              <a:rPr lang="id-ID" sz="1600" b="1" dirty="0" smtClean="0">
                <a:solidFill>
                  <a:schemeClr val="bg1"/>
                </a:solidFill>
                <a:latin typeface="+mj-lt"/>
              </a:rPr>
              <a:t>PHASE 05</a:t>
            </a:r>
            <a:endParaRPr lang="id-ID" sz="1600" b="1" dirty="0">
              <a:solidFill>
                <a:schemeClr val="bg1"/>
              </a:solidFill>
              <a:latin typeface="+mj-lt"/>
            </a:endParaRPr>
          </a:p>
        </p:txBody>
      </p:sp>
      <p:sp>
        <p:nvSpPr>
          <p:cNvPr id="186" name="TextBox 185"/>
          <p:cNvSpPr txBox="1"/>
          <p:nvPr/>
        </p:nvSpPr>
        <p:spPr>
          <a:xfrm flipH="1">
            <a:off x="4795158" y="5588481"/>
            <a:ext cx="989373" cy="646331"/>
          </a:xfrm>
          <a:prstGeom prst="rect">
            <a:avLst/>
          </a:prstGeom>
          <a:noFill/>
          <a:effectLst/>
        </p:spPr>
        <p:txBody>
          <a:bodyPr wrap="none" rtlCol="0">
            <a:spAutoFit/>
          </a:bodyPr>
          <a:lstStyle/>
          <a:p>
            <a:r>
              <a:rPr lang="id-ID" sz="3600" b="1" dirty="0" smtClean="0">
                <a:solidFill>
                  <a:schemeClr val="bg1"/>
                </a:solidFill>
              </a:rPr>
              <a:t>50%</a:t>
            </a:r>
            <a:endParaRPr lang="id-ID" sz="3600" b="1" dirty="0">
              <a:solidFill>
                <a:schemeClr val="bg1"/>
              </a:solidFill>
            </a:endParaRPr>
          </a:p>
        </p:txBody>
      </p:sp>
      <p:sp>
        <p:nvSpPr>
          <p:cNvPr id="187" name="TextBox 186"/>
          <p:cNvSpPr txBox="1"/>
          <p:nvPr/>
        </p:nvSpPr>
        <p:spPr>
          <a:xfrm flipH="1">
            <a:off x="3592187" y="5578856"/>
            <a:ext cx="989373" cy="646331"/>
          </a:xfrm>
          <a:prstGeom prst="rect">
            <a:avLst/>
          </a:prstGeom>
          <a:noFill/>
          <a:effectLst/>
        </p:spPr>
        <p:txBody>
          <a:bodyPr wrap="none" rtlCol="0">
            <a:spAutoFit/>
          </a:bodyPr>
          <a:lstStyle/>
          <a:p>
            <a:r>
              <a:rPr lang="id-ID" sz="3600" b="1" dirty="0">
                <a:solidFill>
                  <a:schemeClr val="bg1"/>
                </a:solidFill>
              </a:rPr>
              <a:t>3</a:t>
            </a:r>
            <a:r>
              <a:rPr lang="id-ID" sz="3600" b="1" dirty="0" smtClean="0">
                <a:solidFill>
                  <a:schemeClr val="bg1"/>
                </a:solidFill>
              </a:rPr>
              <a:t>0%</a:t>
            </a:r>
            <a:endParaRPr lang="id-ID" sz="3600" b="1" dirty="0">
              <a:solidFill>
                <a:schemeClr val="bg1"/>
              </a:solidFill>
            </a:endParaRPr>
          </a:p>
        </p:txBody>
      </p:sp>
      <p:sp>
        <p:nvSpPr>
          <p:cNvPr id="188" name="TextBox 187"/>
          <p:cNvSpPr txBox="1"/>
          <p:nvPr/>
        </p:nvSpPr>
        <p:spPr>
          <a:xfrm flipH="1">
            <a:off x="2484558" y="5578856"/>
            <a:ext cx="989373" cy="646331"/>
          </a:xfrm>
          <a:prstGeom prst="rect">
            <a:avLst/>
          </a:prstGeom>
          <a:noFill/>
          <a:effectLst/>
        </p:spPr>
        <p:txBody>
          <a:bodyPr wrap="none" rtlCol="0">
            <a:spAutoFit/>
          </a:bodyPr>
          <a:lstStyle/>
          <a:p>
            <a:r>
              <a:rPr lang="id-ID" sz="3600" b="1" dirty="0">
                <a:solidFill>
                  <a:schemeClr val="bg1"/>
                </a:solidFill>
              </a:rPr>
              <a:t>7</a:t>
            </a:r>
            <a:r>
              <a:rPr lang="id-ID" sz="3600" b="1" dirty="0" smtClean="0">
                <a:solidFill>
                  <a:schemeClr val="bg1"/>
                </a:solidFill>
              </a:rPr>
              <a:t>0%</a:t>
            </a:r>
            <a:endParaRPr lang="id-ID" sz="3600" b="1" dirty="0">
              <a:solidFill>
                <a:schemeClr val="bg1"/>
              </a:solidFill>
            </a:endParaRPr>
          </a:p>
        </p:txBody>
      </p:sp>
      <p:sp>
        <p:nvSpPr>
          <p:cNvPr id="189" name="TextBox 188"/>
          <p:cNvSpPr txBox="1"/>
          <p:nvPr/>
        </p:nvSpPr>
        <p:spPr>
          <a:xfrm flipH="1">
            <a:off x="1327731" y="5588481"/>
            <a:ext cx="989373" cy="646331"/>
          </a:xfrm>
          <a:prstGeom prst="rect">
            <a:avLst/>
          </a:prstGeom>
          <a:noFill/>
          <a:effectLst/>
        </p:spPr>
        <p:txBody>
          <a:bodyPr wrap="none" rtlCol="0">
            <a:spAutoFit/>
          </a:bodyPr>
          <a:lstStyle/>
          <a:p>
            <a:r>
              <a:rPr lang="id-ID" sz="3600" b="1" dirty="0">
                <a:solidFill>
                  <a:schemeClr val="bg1"/>
                </a:solidFill>
              </a:rPr>
              <a:t>6</a:t>
            </a:r>
            <a:r>
              <a:rPr lang="id-ID" sz="3600" b="1" dirty="0" smtClean="0">
                <a:solidFill>
                  <a:schemeClr val="bg1"/>
                </a:solidFill>
              </a:rPr>
              <a:t>0%</a:t>
            </a:r>
            <a:endParaRPr lang="id-ID" sz="3600" b="1" dirty="0">
              <a:solidFill>
                <a:schemeClr val="bg1"/>
              </a:solidFill>
            </a:endParaRPr>
          </a:p>
        </p:txBody>
      </p:sp>
      <p:sp>
        <p:nvSpPr>
          <p:cNvPr id="190" name="TextBox 189"/>
          <p:cNvSpPr txBox="1"/>
          <p:nvPr/>
        </p:nvSpPr>
        <p:spPr>
          <a:xfrm flipH="1">
            <a:off x="104627" y="5588481"/>
            <a:ext cx="989373" cy="646331"/>
          </a:xfrm>
          <a:prstGeom prst="rect">
            <a:avLst/>
          </a:prstGeom>
          <a:noFill/>
          <a:effectLst/>
        </p:spPr>
        <p:txBody>
          <a:bodyPr wrap="none" rtlCol="0">
            <a:spAutoFit/>
          </a:bodyPr>
          <a:lstStyle/>
          <a:p>
            <a:r>
              <a:rPr lang="id-ID" sz="3600" b="1" dirty="0">
                <a:solidFill>
                  <a:schemeClr val="bg1"/>
                </a:solidFill>
              </a:rPr>
              <a:t>8</a:t>
            </a:r>
            <a:r>
              <a:rPr lang="id-ID" sz="3600" b="1" dirty="0" smtClean="0">
                <a:solidFill>
                  <a:schemeClr val="bg1"/>
                </a:solidFill>
              </a:rPr>
              <a:t>0%</a:t>
            </a:r>
            <a:endParaRPr lang="id-ID" sz="3600" b="1" dirty="0">
              <a:solidFill>
                <a:schemeClr val="bg1"/>
              </a:solidFill>
            </a:endParaRPr>
          </a:p>
        </p:txBody>
      </p:sp>
      <p:grpSp>
        <p:nvGrpSpPr>
          <p:cNvPr id="10" name="Group 9"/>
          <p:cNvGrpSpPr/>
          <p:nvPr/>
        </p:nvGrpSpPr>
        <p:grpSpPr>
          <a:xfrm>
            <a:off x="8325075" y="2495259"/>
            <a:ext cx="2251637" cy="722573"/>
            <a:chOff x="8325075" y="2495259"/>
            <a:chExt cx="2251637" cy="722573"/>
          </a:xfrm>
        </p:grpSpPr>
        <p:sp>
          <p:nvSpPr>
            <p:cNvPr id="35" name="TextBox 34"/>
            <p:cNvSpPr txBox="1"/>
            <p:nvPr/>
          </p:nvSpPr>
          <p:spPr>
            <a:xfrm>
              <a:off x="8325075" y="2495259"/>
              <a:ext cx="949299" cy="307777"/>
            </a:xfrm>
            <a:prstGeom prst="rect">
              <a:avLst/>
            </a:prstGeom>
            <a:noFill/>
          </p:spPr>
          <p:txBody>
            <a:bodyPr wrap="none" rtlCol="0">
              <a:spAutoFit/>
            </a:bodyPr>
            <a:lstStyle/>
            <a:p>
              <a:r>
                <a:rPr lang="id-ID" sz="1400" b="1" dirty="0" smtClean="0">
                  <a:solidFill>
                    <a:schemeClr val="accent1"/>
                  </a:solidFill>
                  <a:latin typeface="+mj-lt"/>
                </a:rPr>
                <a:t>Setting Up</a:t>
              </a:r>
              <a:endParaRPr lang="id-ID" sz="1400" b="1" dirty="0">
                <a:solidFill>
                  <a:schemeClr val="accent1"/>
                </a:solidFill>
                <a:latin typeface="+mj-lt"/>
              </a:endParaRPr>
            </a:p>
          </p:txBody>
        </p:sp>
        <p:sp>
          <p:nvSpPr>
            <p:cNvPr id="36" name="TextBox 35"/>
            <p:cNvSpPr txBox="1"/>
            <p:nvPr/>
          </p:nvSpPr>
          <p:spPr>
            <a:xfrm>
              <a:off x="8325075" y="2710001"/>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1" name="Group 10"/>
          <p:cNvGrpSpPr/>
          <p:nvPr/>
        </p:nvGrpSpPr>
        <p:grpSpPr>
          <a:xfrm>
            <a:off x="8325075" y="3232370"/>
            <a:ext cx="2251637" cy="722573"/>
            <a:chOff x="8325075" y="3232370"/>
            <a:chExt cx="2251637" cy="722573"/>
          </a:xfrm>
        </p:grpSpPr>
        <p:sp>
          <p:nvSpPr>
            <p:cNvPr id="37" name="TextBox 36"/>
            <p:cNvSpPr txBox="1"/>
            <p:nvPr/>
          </p:nvSpPr>
          <p:spPr>
            <a:xfrm>
              <a:off x="8325075" y="3232370"/>
              <a:ext cx="1188146" cy="307777"/>
            </a:xfrm>
            <a:prstGeom prst="rect">
              <a:avLst/>
            </a:prstGeom>
            <a:noFill/>
          </p:spPr>
          <p:txBody>
            <a:bodyPr wrap="none" rtlCol="0">
              <a:spAutoFit/>
            </a:bodyPr>
            <a:lstStyle/>
            <a:p>
              <a:r>
                <a:rPr lang="id-ID" sz="1400" b="1" dirty="0" smtClean="0">
                  <a:solidFill>
                    <a:schemeClr val="accent2"/>
                  </a:solidFill>
                  <a:latin typeface="+mj-lt"/>
                </a:rPr>
                <a:t>Your Business</a:t>
              </a:r>
              <a:endParaRPr lang="id-ID" sz="1400" b="1" dirty="0">
                <a:solidFill>
                  <a:schemeClr val="accent2"/>
                </a:solidFill>
                <a:latin typeface="+mj-lt"/>
              </a:endParaRPr>
            </a:p>
          </p:txBody>
        </p:sp>
        <p:sp>
          <p:nvSpPr>
            <p:cNvPr id="38" name="TextBox 37"/>
            <p:cNvSpPr txBox="1"/>
            <p:nvPr/>
          </p:nvSpPr>
          <p:spPr>
            <a:xfrm>
              <a:off x="8325075" y="3447112"/>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2" name="Group 11"/>
          <p:cNvGrpSpPr/>
          <p:nvPr/>
        </p:nvGrpSpPr>
        <p:grpSpPr>
          <a:xfrm>
            <a:off x="8325075" y="3986977"/>
            <a:ext cx="2251637" cy="722573"/>
            <a:chOff x="8325075" y="3986977"/>
            <a:chExt cx="2251637" cy="722573"/>
          </a:xfrm>
        </p:grpSpPr>
        <p:sp>
          <p:nvSpPr>
            <p:cNvPr id="39" name="TextBox 38"/>
            <p:cNvSpPr txBox="1"/>
            <p:nvPr/>
          </p:nvSpPr>
          <p:spPr>
            <a:xfrm>
              <a:off x="8325075" y="3986977"/>
              <a:ext cx="1532792" cy="307777"/>
            </a:xfrm>
            <a:prstGeom prst="rect">
              <a:avLst/>
            </a:prstGeom>
            <a:noFill/>
          </p:spPr>
          <p:txBody>
            <a:bodyPr wrap="none" rtlCol="0">
              <a:spAutoFit/>
            </a:bodyPr>
            <a:lstStyle/>
            <a:p>
              <a:r>
                <a:rPr lang="id-ID" sz="1400" b="1" dirty="0" smtClean="0">
                  <a:solidFill>
                    <a:schemeClr val="accent3"/>
                  </a:solidFill>
                  <a:latin typeface="+mj-lt"/>
                </a:rPr>
                <a:t>Finance &amp; Budgets</a:t>
              </a:r>
              <a:endParaRPr lang="id-ID" sz="1400" b="1" dirty="0">
                <a:solidFill>
                  <a:schemeClr val="accent3"/>
                </a:solidFill>
                <a:latin typeface="+mj-lt"/>
              </a:endParaRPr>
            </a:p>
          </p:txBody>
        </p:sp>
        <p:sp>
          <p:nvSpPr>
            <p:cNvPr id="40" name="TextBox 39"/>
            <p:cNvSpPr txBox="1"/>
            <p:nvPr/>
          </p:nvSpPr>
          <p:spPr>
            <a:xfrm>
              <a:off x="8325075" y="4201719"/>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3" name="Group 12"/>
          <p:cNvGrpSpPr/>
          <p:nvPr/>
        </p:nvGrpSpPr>
        <p:grpSpPr>
          <a:xfrm>
            <a:off x="8325075" y="4741584"/>
            <a:ext cx="2251637" cy="722573"/>
            <a:chOff x="8325075" y="4741584"/>
            <a:chExt cx="2251637" cy="722573"/>
          </a:xfrm>
        </p:grpSpPr>
        <p:sp>
          <p:nvSpPr>
            <p:cNvPr id="41" name="TextBox 40"/>
            <p:cNvSpPr txBox="1"/>
            <p:nvPr/>
          </p:nvSpPr>
          <p:spPr>
            <a:xfrm>
              <a:off x="8325075" y="4741584"/>
              <a:ext cx="1388522" cy="307777"/>
            </a:xfrm>
            <a:prstGeom prst="rect">
              <a:avLst/>
            </a:prstGeom>
            <a:noFill/>
          </p:spPr>
          <p:txBody>
            <a:bodyPr wrap="none" rtlCol="0">
              <a:spAutoFit/>
            </a:bodyPr>
            <a:lstStyle/>
            <a:p>
              <a:r>
                <a:rPr lang="id-ID" sz="1400" b="1" dirty="0" smtClean="0">
                  <a:solidFill>
                    <a:schemeClr val="accent4"/>
                  </a:solidFill>
                  <a:latin typeface="+mj-lt"/>
                </a:rPr>
                <a:t>Market Research</a:t>
              </a:r>
              <a:endParaRPr lang="id-ID" sz="1400" b="1" dirty="0">
                <a:solidFill>
                  <a:schemeClr val="accent4"/>
                </a:solidFill>
                <a:latin typeface="+mj-lt"/>
              </a:endParaRPr>
            </a:p>
          </p:txBody>
        </p:sp>
        <p:sp>
          <p:nvSpPr>
            <p:cNvPr id="42" name="TextBox 41"/>
            <p:cNvSpPr txBox="1"/>
            <p:nvPr/>
          </p:nvSpPr>
          <p:spPr>
            <a:xfrm>
              <a:off x="8325075" y="495632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14" name="Group 13"/>
          <p:cNvGrpSpPr/>
          <p:nvPr/>
        </p:nvGrpSpPr>
        <p:grpSpPr>
          <a:xfrm>
            <a:off x="8325075" y="5557044"/>
            <a:ext cx="2251637" cy="722573"/>
            <a:chOff x="8325075" y="5557044"/>
            <a:chExt cx="2251637" cy="722573"/>
          </a:xfrm>
        </p:grpSpPr>
        <p:sp>
          <p:nvSpPr>
            <p:cNvPr id="43" name="TextBox 42"/>
            <p:cNvSpPr txBox="1"/>
            <p:nvPr/>
          </p:nvSpPr>
          <p:spPr>
            <a:xfrm>
              <a:off x="8325075" y="5557044"/>
              <a:ext cx="865943" cy="307777"/>
            </a:xfrm>
            <a:prstGeom prst="rect">
              <a:avLst/>
            </a:prstGeom>
            <a:noFill/>
          </p:spPr>
          <p:txBody>
            <a:bodyPr wrap="none" rtlCol="0">
              <a:spAutoFit/>
            </a:bodyPr>
            <a:lstStyle/>
            <a:p>
              <a:r>
                <a:rPr lang="id-ID" sz="1400" b="1" dirty="0" smtClean="0">
                  <a:solidFill>
                    <a:schemeClr val="accent5"/>
                  </a:solidFill>
                  <a:latin typeface="+mj-lt"/>
                </a:rPr>
                <a:t>Your Idea</a:t>
              </a:r>
              <a:endParaRPr lang="id-ID" sz="1400" b="1" dirty="0">
                <a:solidFill>
                  <a:schemeClr val="accent5"/>
                </a:solidFill>
                <a:latin typeface="+mj-lt"/>
              </a:endParaRPr>
            </a:p>
          </p:txBody>
        </p:sp>
        <p:sp>
          <p:nvSpPr>
            <p:cNvPr id="44" name="TextBox 43"/>
            <p:cNvSpPr txBox="1"/>
            <p:nvPr/>
          </p:nvSpPr>
          <p:spPr>
            <a:xfrm>
              <a:off x="8325075" y="5771786"/>
              <a:ext cx="2251637" cy="50783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Lorem Ipsum is not simply random text</a:t>
              </a:r>
              <a:r>
                <a:rPr lang="en-US" sz="900" dirty="0" smtClean="0">
                  <a:solidFill>
                    <a:schemeClr val="bg1"/>
                  </a:solidFill>
                </a:rPr>
                <a:t>.</a:t>
              </a:r>
              <a:endParaRPr lang="en-US" sz="900" b="1" dirty="0">
                <a:solidFill>
                  <a:schemeClr val="bg1"/>
                </a:solidFill>
                <a:latin typeface="Signika Negative" pitchFamily="2" charset="0"/>
              </a:endParaRPr>
            </a:p>
          </p:txBody>
        </p:sp>
      </p:grpSp>
      <p:grpSp>
        <p:nvGrpSpPr>
          <p:cNvPr id="45" name="Group 44"/>
          <p:cNvGrpSpPr/>
          <p:nvPr/>
        </p:nvGrpSpPr>
        <p:grpSpPr>
          <a:xfrm>
            <a:off x="7789138" y="2637168"/>
            <a:ext cx="481012" cy="482600"/>
            <a:chOff x="4198938" y="2905126"/>
            <a:chExt cx="481012" cy="482600"/>
          </a:xfrm>
          <a:solidFill>
            <a:schemeClr val="accent1"/>
          </a:solidFill>
        </p:grpSpPr>
        <p:sp>
          <p:nvSpPr>
            <p:cNvPr id="46"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9" name="Freeform 29"/>
          <p:cNvSpPr>
            <a:spLocks noEditPoints="1"/>
          </p:cNvSpPr>
          <p:nvPr/>
        </p:nvSpPr>
        <p:spPr bwMode="auto">
          <a:xfrm>
            <a:off x="7783498" y="3374143"/>
            <a:ext cx="481012" cy="481013"/>
          </a:xfrm>
          <a:custGeom>
            <a:avLst/>
            <a:gdLst>
              <a:gd name="T0" fmla="*/ 114 w 128"/>
              <a:gd name="T1" fmla="*/ 29 h 128"/>
              <a:gd name="T2" fmla="*/ 112 w 128"/>
              <a:gd name="T3" fmla="*/ 8 h 128"/>
              <a:gd name="T4" fmla="*/ 24 w 128"/>
              <a:gd name="T5" fmla="*/ 0 h 128"/>
              <a:gd name="T6" fmla="*/ 16 w 128"/>
              <a:gd name="T7" fmla="*/ 27 h 128"/>
              <a:gd name="T8" fmla="*/ 2 w 128"/>
              <a:gd name="T9" fmla="*/ 45 h 128"/>
              <a:gd name="T10" fmla="*/ 0 w 128"/>
              <a:gd name="T11" fmla="*/ 56 h 128"/>
              <a:gd name="T12" fmla="*/ 12 w 128"/>
              <a:gd name="T13" fmla="*/ 68 h 128"/>
              <a:gd name="T14" fmla="*/ 20 w 128"/>
              <a:gd name="T15" fmla="*/ 128 h 128"/>
              <a:gd name="T16" fmla="*/ 116 w 128"/>
              <a:gd name="T17" fmla="*/ 120 h 128"/>
              <a:gd name="T18" fmla="*/ 116 w 128"/>
              <a:gd name="T19" fmla="*/ 68 h 128"/>
              <a:gd name="T20" fmla="*/ 128 w 128"/>
              <a:gd name="T21" fmla="*/ 52 h 128"/>
              <a:gd name="T22" fmla="*/ 104 w 128"/>
              <a:gd name="T23" fmla="*/ 8 h 128"/>
              <a:gd name="T24" fmla="*/ 24 w 128"/>
              <a:gd name="T25" fmla="*/ 24 h 128"/>
              <a:gd name="T26" fmla="*/ 24 w 128"/>
              <a:gd name="T27" fmla="*/ 8 h 128"/>
              <a:gd name="T28" fmla="*/ 41 w 128"/>
              <a:gd name="T29" fmla="*/ 60 h 128"/>
              <a:gd name="T30" fmla="*/ 40 w 128"/>
              <a:gd name="T31" fmla="*/ 32 h 128"/>
              <a:gd name="T32" fmla="*/ 41 w 128"/>
              <a:gd name="T33" fmla="*/ 60 h 128"/>
              <a:gd name="T34" fmla="*/ 62 w 128"/>
              <a:gd name="T35" fmla="*/ 32 h 128"/>
              <a:gd name="T36" fmla="*/ 45 w 128"/>
              <a:gd name="T37" fmla="*/ 60 h 128"/>
              <a:gd name="T38" fmla="*/ 66 w 128"/>
              <a:gd name="T39" fmla="*/ 32 h 128"/>
              <a:gd name="T40" fmla="*/ 83 w 128"/>
              <a:gd name="T41" fmla="*/ 60 h 128"/>
              <a:gd name="T42" fmla="*/ 66 w 128"/>
              <a:gd name="T43" fmla="*/ 32 h 128"/>
              <a:gd name="T44" fmla="*/ 88 w 128"/>
              <a:gd name="T45" fmla="*/ 32 h 128"/>
              <a:gd name="T46" fmla="*/ 87 w 128"/>
              <a:gd name="T47" fmla="*/ 60 h 128"/>
              <a:gd name="T48" fmla="*/ 8 w 128"/>
              <a:gd name="T49" fmla="*/ 56 h 128"/>
              <a:gd name="T50" fmla="*/ 9 w 128"/>
              <a:gd name="T51" fmla="*/ 50 h 128"/>
              <a:gd name="T52" fmla="*/ 24 w 128"/>
              <a:gd name="T53" fmla="*/ 32 h 128"/>
              <a:gd name="T54" fmla="*/ 19 w 128"/>
              <a:gd name="T55" fmla="*/ 60 h 128"/>
              <a:gd name="T56" fmla="*/ 8 w 128"/>
              <a:gd name="T57" fmla="*/ 56 h 128"/>
              <a:gd name="T58" fmla="*/ 50 w 128"/>
              <a:gd name="T59" fmla="*/ 120 h 128"/>
              <a:gd name="T60" fmla="*/ 80 w 128"/>
              <a:gd name="T61" fmla="*/ 80 h 128"/>
              <a:gd name="T62" fmla="*/ 108 w 128"/>
              <a:gd name="T63" fmla="*/ 120 h 128"/>
              <a:gd name="T64" fmla="*/ 84 w 128"/>
              <a:gd name="T65" fmla="*/ 80 h 128"/>
              <a:gd name="T66" fmla="*/ 50 w 128"/>
              <a:gd name="T67" fmla="*/ 76 h 128"/>
              <a:gd name="T68" fmla="*/ 46 w 128"/>
              <a:gd name="T69" fmla="*/ 120 h 128"/>
              <a:gd name="T70" fmla="*/ 20 w 128"/>
              <a:gd name="T71" fmla="*/ 68 h 128"/>
              <a:gd name="T72" fmla="*/ 108 w 128"/>
              <a:gd name="T73" fmla="*/ 120 h 128"/>
              <a:gd name="T74" fmla="*/ 116 w 128"/>
              <a:gd name="T75" fmla="*/ 60 h 128"/>
              <a:gd name="T76" fmla="*/ 93 w 128"/>
              <a:gd name="T77" fmla="*/ 32 h 128"/>
              <a:gd name="T78" fmla="*/ 104 w 128"/>
              <a:gd name="T79" fmla="*/ 32 h 128"/>
              <a:gd name="T80" fmla="*/ 119 w 128"/>
              <a:gd name="T81" fmla="*/ 50 h 128"/>
              <a:gd name="T82" fmla="*/ 120 w 128"/>
              <a:gd name="T83" fmla="*/ 5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126" y="45"/>
                </a:moveTo>
                <a:cubicBezTo>
                  <a:pt x="114" y="29"/>
                  <a:pt x="114" y="29"/>
                  <a:pt x="114" y="29"/>
                </a:cubicBezTo>
                <a:cubicBezTo>
                  <a:pt x="113" y="28"/>
                  <a:pt x="113" y="28"/>
                  <a:pt x="112" y="27"/>
                </a:cubicBezTo>
                <a:cubicBezTo>
                  <a:pt x="112" y="8"/>
                  <a:pt x="112" y="8"/>
                  <a:pt x="112" y="8"/>
                </a:cubicBezTo>
                <a:cubicBezTo>
                  <a:pt x="112" y="4"/>
                  <a:pt x="108" y="0"/>
                  <a:pt x="104" y="0"/>
                </a:cubicBezTo>
                <a:cubicBezTo>
                  <a:pt x="24" y="0"/>
                  <a:pt x="24" y="0"/>
                  <a:pt x="24" y="0"/>
                </a:cubicBezTo>
                <a:cubicBezTo>
                  <a:pt x="20" y="0"/>
                  <a:pt x="16" y="4"/>
                  <a:pt x="16" y="8"/>
                </a:cubicBezTo>
                <a:cubicBezTo>
                  <a:pt x="16" y="27"/>
                  <a:pt x="16" y="27"/>
                  <a:pt x="16" y="27"/>
                </a:cubicBezTo>
                <a:cubicBezTo>
                  <a:pt x="15" y="28"/>
                  <a:pt x="15" y="28"/>
                  <a:pt x="14" y="29"/>
                </a:cubicBezTo>
                <a:cubicBezTo>
                  <a:pt x="2" y="45"/>
                  <a:pt x="2" y="45"/>
                  <a:pt x="2" y="45"/>
                </a:cubicBezTo>
                <a:cubicBezTo>
                  <a:pt x="1" y="47"/>
                  <a:pt x="0" y="49"/>
                  <a:pt x="0" y="52"/>
                </a:cubicBezTo>
                <a:cubicBezTo>
                  <a:pt x="0" y="56"/>
                  <a:pt x="0" y="56"/>
                  <a:pt x="0" y="56"/>
                </a:cubicBezTo>
                <a:cubicBezTo>
                  <a:pt x="0" y="63"/>
                  <a:pt x="5" y="68"/>
                  <a:pt x="12" y="68"/>
                </a:cubicBezTo>
                <a:cubicBezTo>
                  <a:pt x="12" y="68"/>
                  <a:pt x="12" y="68"/>
                  <a:pt x="12" y="68"/>
                </a:cubicBezTo>
                <a:cubicBezTo>
                  <a:pt x="12" y="120"/>
                  <a:pt x="12" y="120"/>
                  <a:pt x="12" y="120"/>
                </a:cubicBezTo>
                <a:cubicBezTo>
                  <a:pt x="12" y="124"/>
                  <a:pt x="16" y="128"/>
                  <a:pt x="20" y="128"/>
                </a:cubicBezTo>
                <a:cubicBezTo>
                  <a:pt x="108" y="128"/>
                  <a:pt x="108" y="128"/>
                  <a:pt x="108" y="128"/>
                </a:cubicBezTo>
                <a:cubicBezTo>
                  <a:pt x="112" y="128"/>
                  <a:pt x="116" y="124"/>
                  <a:pt x="116" y="120"/>
                </a:cubicBezTo>
                <a:cubicBezTo>
                  <a:pt x="116" y="68"/>
                  <a:pt x="116" y="68"/>
                  <a:pt x="116" y="68"/>
                </a:cubicBezTo>
                <a:cubicBezTo>
                  <a:pt x="116" y="68"/>
                  <a:pt x="116" y="68"/>
                  <a:pt x="116" y="68"/>
                </a:cubicBezTo>
                <a:cubicBezTo>
                  <a:pt x="123" y="68"/>
                  <a:pt x="128" y="63"/>
                  <a:pt x="128" y="56"/>
                </a:cubicBezTo>
                <a:cubicBezTo>
                  <a:pt x="128" y="52"/>
                  <a:pt x="128" y="52"/>
                  <a:pt x="128" y="52"/>
                </a:cubicBezTo>
                <a:cubicBezTo>
                  <a:pt x="128" y="49"/>
                  <a:pt x="127" y="47"/>
                  <a:pt x="126" y="45"/>
                </a:cubicBezTo>
                <a:close/>
                <a:moveTo>
                  <a:pt x="104" y="8"/>
                </a:moveTo>
                <a:cubicBezTo>
                  <a:pt x="104" y="24"/>
                  <a:pt x="104" y="24"/>
                  <a:pt x="104" y="24"/>
                </a:cubicBezTo>
                <a:cubicBezTo>
                  <a:pt x="24" y="24"/>
                  <a:pt x="24" y="24"/>
                  <a:pt x="24" y="24"/>
                </a:cubicBezTo>
                <a:cubicBezTo>
                  <a:pt x="24" y="24"/>
                  <a:pt x="24" y="24"/>
                  <a:pt x="24" y="24"/>
                </a:cubicBezTo>
                <a:cubicBezTo>
                  <a:pt x="24" y="8"/>
                  <a:pt x="24" y="8"/>
                  <a:pt x="24" y="8"/>
                </a:cubicBezTo>
                <a:lnTo>
                  <a:pt x="104" y="8"/>
                </a:lnTo>
                <a:close/>
                <a:moveTo>
                  <a:pt x="41" y="60"/>
                </a:moveTo>
                <a:cubicBezTo>
                  <a:pt x="24" y="60"/>
                  <a:pt x="24" y="60"/>
                  <a:pt x="24" y="60"/>
                </a:cubicBezTo>
                <a:cubicBezTo>
                  <a:pt x="40" y="32"/>
                  <a:pt x="40" y="32"/>
                  <a:pt x="40" y="32"/>
                </a:cubicBezTo>
                <a:cubicBezTo>
                  <a:pt x="49" y="32"/>
                  <a:pt x="49" y="32"/>
                  <a:pt x="49" y="32"/>
                </a:cubicBezTo>
                <a:lnTo>
                  <a:pt x="41" y="60"/>
                </a:lnTo>
                <a:close/>
                <a:moveTo>
                  <a:pt x="53" y="32"/>
                </a:moveTo>
                <a:cubicBezTo>
                  <a:pt x="62" y="32"/>
                  <a:pt x="62" y="32"/>
                  <a:pt x="62" y="32"/>
                </a:cubicBezTo>
                <a:cubicBezTo>
                  <a:pt x="62" y="60"/>
                  <a:pt x="62" y="60"/>
                  <a:pt x="62" y="60"/>
                </a:cubicBezTo>
                <a:cubicBezTo>
                  <a:pt x="45" y="60"/>
                  <a:pt x="45" y="60"/>
                  <a:pt x="45" y="60"/>
                </a:cubicBezTo>
                <a:lnTo>
                  <a:pt x="53" y="32"/>
                </a:lnTo>
                <a:close/>
                <a:moveTo>
                  <a:pt x="66" y="32"/>
                </a:moveTo>
                <a:cubicBezTo>
                  <a:pt x="75" y="32"/>
                  <a:pt x="75" y="32"/>
                  <a:pt x="75" y="32"/>
                </a:cubicBezTo>
                <a:cubicBezTo>
                  <a:pt x="83" y="60"/>
                  <a:pt x="83" y="60"/>
                  <a:pt x="83" y="60"/>
                </a:cubicBezTo>
                <a:cubicBezTo>
                  <a:pt x="66" y="60"/>
                  <a:pt x="66" y="60"/>
                  <a:pt x="66" y="60"/>
                </a:cubicBezTo>
                <a:lnTo>
                  <a:pt x="66" y="32"/>
                </a:lnTo>
                <a:close/>
                <a:moveTo>
                  <a:pt x="79" y="32"/>
                </a:moveTo>
                <a:cubicBezTo>
                  <a:pt x="88" y="32"/>
                  <a:pt x="88" y="32"/>
                  <a:pt x="88" y="32"/>
                </a:cubicBezTo>
                <a:cubicBezTo>
                  <a:pt x="104" y="60"/>
                  <a:pt x="104" y="60"/>
                  <a:pt x="104" y="60"/>
                </a:cubicBezTo>
                <a:cubicBezTo>
                  <a:pt x="87" y="60"/>
                  <a:pt x="87" y="60"/>
                  <a:pt x="87" y="60"/>
                </a:cubicBezTo>
                <a:lnTo>
                  <a:pt x="79" y="32"/>
                </a:lnTo>
                <a:close/>
                <a:moveTo>
                  <a:pt x="8" y="56"/>
                </a:moveTo>
                <a:cubicBezTo>
                  <a:pt x="8" y="52"/>
                  <a:pt x="8" y="52"/>
                  <a:pt x="8" y="52"/>
                </a:cubicBezTo>
                <a:cubicBezTo>
                  <a:pt x="8" y="51"/>
                  <a:pt x="8" y="50"/>
                  <a:pt x="9" y="50"/>
                </a:cubicBezTo>
                <a:cubicBezTo>
                  <a:pt x="21" y="34"/>
                  <a:pt x="21" y="34"/>
                  <a:pt x="21" y="34"/>
                </a:cubicBezTo>
                <a:cubicBezTo>
                  <a:pt x="22" y="33"/>
                  <a:pt x="23" y="32"/>
                  <a:pt x="24" y="32"/>
                </a:cubicBezTo>
                <a:cubicBezTo>
                  <a:pt x="35" y="32"/>
                  <a:pt x="35" y="32"/>
                  <a:pt x="35" y="32"/>
                </a:cubicBezTo>
                <a:cubicBezTo>
                  <a:pt x="19" y="60"/>
                  <a:pt x="19" y="60"/>
                  <a:pt x="19" y="60"/>
                </a:cubicBezTo>
                <a:cubicBezTo>
                  <a:pt x="12" y="60"/>
                  <a:pt x="12" y="60"/>
                  <a:pt x="12" y="60"/>
                </a:cubicBezTo>
                <a:cubicBezTo>
                  <a:pt x="10" y="60"/>
                  <a:pt x="8" y="58"/>
                  <a:pt x="8" y="56"/>
                </a:cubicBezTo>
                <a:close/>
                <a:moveTo>
                  <a:pt x="80" y="120"/>
                </a:moveTo>
                <a:cubicBezTo>
                  <a:pt x="50" y="120"/>
                  <a:pt x="50" y="120"/>
                  <a:pt x="50" y="120"/>
                </a:cubicBezTo>
                <a:cubicBezTo>
                  <a:pt x="50" y="80"/>
                  <a:pt x="50" y="80"/>
                  <a:pt x="50" y="80"/>
                </a:cubicBezTo>
                <a:cubicBezTo>
                  <a:pt x="80" y="80"/>
                  <a:pt x="80" y="80"/>
                  <a:pt x="80" y="80"/>
                </a:cubicBezTo>
                <a:lnTo>
                  <a:pt x="80" y="120"/>
                </a:lnTo>
                <a:close/>
                <a:moveTo>
                  <a:pt x="108" y="120"/>
                </a:moveTo>
                <a:cubicBezTo>
                  <a:pt x="84" y="120"/>
                  <a:pt x="84" y="120"/>
                  <a:pt x="84" y="120"/>
                </a:cubicBezTo>
                <a:cubicBezTo>
                  <a:pt x="84" y="80"/>
                  <a:pt x="84" y="80"/>
                  <a:pt x="84" y="80"/>
                </a:cubicBezTo>
                <a:cubicBezTo>
                  <a:pt x="84" y="78"/>
                  <a:pt x="82" y="76"/>
                  <a:pt x="80" y="76"/>
                </a:cubicBezTo>
                <a:cubicBezTo>
                  <a:pt x="50" y="76"/>
                  <a:pt x="50" y="76"/>
                  <a:pt x="50" y="76"/>
                </a:cubicBezTo>
                <a:cubicBezTo>
                  <a:pt x="48" y="76"/>
                  <a:pt x="46" y="78"/>
                  <a:pt x="46" y="80"/>
                </a:cubicBezTo>
                <a:cubicBezTo>
                  <a:pt x="46" y="120"/>
                  <a:pt x="46" y="120"/>
                  <a:pt x="46" y="120"/>
                </a:cubicBezTo>
                <a:cubicBezTo>
                  <a:pt x="20" y="120"/>
                  <a:pt x="20" y="120"/>
                  <a:pt x="20" y="120"/>
                </a:cubicBezTo>
                <a:cubicBezTo>
                  <a:pt x="20" y="68"/>
                  <a:pt x="20" y="68"/>
                  <a:pt x="20" y="68"/>
                </a:cubicBezTo>
                <a:cubicBezTo>
                  <a:pt x="108" y="68"/>
                  <a:pt x="108" y="68"/>
                  <a:pt x="108" y="68"/>
                </a:cubicBezTo>
                <a:lnTo>
                  <a:pt x="108" y="120"/>
                </a:lnTo>
                <a:close/>
                <a:moveTo>
                  <a:pt x="120" y="56"/>
                </a:moveTo>
                <a:cubicBezTo>
                  <a:pt x="120" y="58"/>
                  <a:pt x="118" y="60"/>
                  <a:pt x="116" y="60"/>
                </a:cubicBezTo>
                <a:cubicBezTo>
                  <a:pt x="109" y="60"/>
                  <a:pt x="109" y="60"/>
                  <a:pt x="109" y="60"/>
                </a:cubicBezTo>
                <a:cubicBezTo>
                  <a:pt x="93" y="32"/>
                  <a:pt x="93" y="32"/>
                  <a:pt x="93" y="32"/>
                </a:cubicBezTo>
                <a:cubicBezTo>
                  <a:pt x="104" y="32"/>
                  <a:pt x="104" y="32"/>
                  <a:pt x="104" y="32"/>
                </a:cubicBezTo>
                <a:cubicBezTo>
                  <a:pt x="104" y="32"/>
                  <a:pt x="104" y="32"/>
                  <a:pt x="104" y="32"/>
                </a:cubicBezTo>
                <a:cubicBezTo>
                  <a:pt x="105" y="32"/>
                  <a:pt x="106" y="33"/>
                  <a:pt x="107" y="34"/>
                </a:cubicBezTo>
                <a:cubicBezTo>
                  <a:pt x="119" y="50"/>
                  <a:pt x="119" y="50"/>
                  <a:pt x="119" y="50"/>
                </a:cubicBezTo>
                <a:cubicBezTo>
                  <a:pt x="120" y="50"/>
                  <a:pt x="120" y="51"/>
                  <a:pt x="120" y="52"/>
                </a:cubicBezTo>
                <a:lnTo>
                  <a:pt x="120" y="56"/>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7775560" y="4119569"/>
            <a:ext cx="488950" cy="482600"/>
            <a:chOff x="5157788" y="2905126"/>
            <a:chExt cx="488950" cy="482600"/>
          </a:xfrm>
          <a:solidFill>
            <a:schemeClr val="accent3"/>
          </a:solidFill>
        </p:grpSpPr>
        <p:sp>
          <p:nvSpPr>
            <p:cNvPr id="51" name="Freeform 53"/>
            <p:cNvSpPr>
              <a:spLocks noEditPoints="1"/>
            </p:cNvSpPr>
            <p:nvPr/>
          </p:nvSpPr>
          <p:spPr bwMode="auto">
            <a:xfrm>
              <a:off x="5157788" y="2905126"/>
              <a:ext cx="488950" cy="482600"/>
            </a:xfrm>
            <a:custGeom>
              <a:avLst/>
              <a:gdLst>
                <a:gd name="T0" fmla="*/ 127 w 130"/>
                <a:gd name="T1" fmla="*/ 42 h 128"/>
                <a:gd name="T2" fmla="*/ 87 w 130"/>
                <a:gd name="T3" fmla="*/ 2 h 128"/>
                <a:gd name="T4" fmla="*/ 79 w 130"/>
                <a:gd name="T5" fmla="*/ 0 h 128"/>
                <a:gd name="T6" fmla="*/ 75 w 130"/>
                <a:gd name="T7" fmla="*/ 2 h 128"/>
                <a:gd name="T8" fmla="*/ 73 w 130"/>
                <a:gd name="T9" fmla="*/ 6 h 128"/>
                <a:gd name="T10" fmla="*/ 64 w 130"/>
                <a:gd name="T11" fmla="*/ 21 h 128"/>
                <a:gd name="T12" fmla="*/ 41 w 130"/>
                <a:gd name="T13" fmla="*/ 37 h 128"/>
                <a:gd name="T14" fmla="*/ 15 w 130"/>
                <a:gd name="T15" fmla="*/ 55 h 128"/>
                <a:gd name="T16" fmla="*/ 1 w 130"/>
                <a:gd name="T17" fmla="*/ 78 h 128"/>
                <a:gd name="T18" fmla="*/ 3 w 130"/>
                <a:gd name="T19" fmla="*/ 86 h 128"/>
                <a:gd name="T20" fmla="*/ 43 w 130"/>
                <a:gd name="T21" fmla="*/ 126 h 128"/>
                <a:gd name="T22" fmla="*/ 51 w 130"/>
                <a:gd name="T23" fmla="*/ 128 h 128"/>
                <a:gd name="T24" fmla="*/ 55 w 130"/>
                <a:gd name="T25" fmla="*/ 126 h 128"/>
                <a:gd name="T26" fmla="*/ 57 w 130"/>
                <a:gd name="T27" fmla="*/ 122 h 128"/>
                <a:gd name="T28" fmla="*/ 66 w 130"/>
                <a:gd name="T29" fmla="*/ 107 h 128"/>
                <a:gd name="T30" fmla="*/ 89 w 130"/>
                <a:gd name="T31" fmla="*/ 91 h 128"/>
                <a:gd name="T32" fmla="*/ 115 w 130"/>
                <a:gd name="T33" fmla="*/ 73 h 128"/>
                <a:gd name="T34" fmla="*/ 129 w 130"/>
                <a:gd name="T35" fmla="*/ 50 h 128"/>
                <a:gd name="T36" fmla="*/ 127 w 130"/>
                <a:gd name="T37" fmla="*/ 42 h 128"/>
                <a:gd name="T38" fmla="*/ 49 w 130"/>
                <a:gd name="T39" fmla="*/ 120 h 128"/>
                <a:gd name="T40" fmla="*/ 9 w 130"/>
                <a:gd name="T41" fmla="*/ 80 h 128"/>
                <a:gd name="T42" fmla="*/ 81 w 130"/>
                <a:gd name="T43" fmla="*/ 8 h 128"/>
                <a:gd name="T44" fmla="*/ 121 w 130"/>
                <a:gd name="T45" fmla="*/ 48 h 128"/>
                <a:gd name="T46" fmla="*/ 49 w 130"/>
                <a:gd name="T47" fmla="*/ 1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30" h="128">
                  <a:moveTo>
                    <a:pt x="127" y="42"/>
                  </a:moveTo>
                  <a:cubicBezTo>
                    <a:pt x="87" y="2"/>
                    <a:pt x="87" y="2"/>
                    <a:pt x="87" y="2"/>
                  </a:cubicBezTo>
                  <a:cubicBezTo>
                    <a:pt x="85" y="0"/>
                    <a:pt x="82" y="0"/>
                    <a:pt x="79" y="0"/>
                  </a:cubicBezTo>
                  <a:cubicBezTo>
                    <a:pt x="78" y="1"/>
                    <a:pt x="76" y="1"/>
                    <a:pt x="75" y="2"/>
                  </a:cubicBezTo>
                  <a:cubicBezTo>
                    <a:pt x="74" y="3"/>
                    <a:pt x="74" y="4"/>
                    <a:pt x="73" y="6"/>
                  </a:cubicBezTo>
                  <a:cubicBezTo>
                    <a:pt x="72" y="12"/>
                    <a:pt x="68" y="17"/>
                    <a:pt x="64" y="21"/>
                  </a:cubicBezTo>
                  <a:cubicBezTo>
                    <a:pt x="58" y="27"/>
                    <a:pt x="50" y="32"/>
                    <a:pt x="41" y="37"/>
                  </a:cubicBezTo>
                  <a:cubicBezTo>
                    <a:pt x="32" y="42"/>
                    <a:pt x="23" y="48"/>
                    <a:pt x="15" y="55"/>
                  </a:cubicBezTo>
                  <a:cubicBezTo>
                    <a:pt x="8" y="62"/>
                    <a:pt x="4" y="69"/>
                    <a:pt x="1" y="78"/>
                  </a:cubicBezTo>
                  <a:cubicBezTo>
                    <a:pt x="0" y="80"/>
                    <a:pt x="1" y="84"/>
                    <a:pt x="3" y="86"/>
                  </a:cubicBezTo>
                  <a:cubicBezTo>
                    <a:pt x="43" y="126"/>
                    <a:pt x="43" y="126"/>
                    <a:pt x="43" y="126"/>
                  </a:cubicBezTo>
                  <a:cubicBezTo>
                    <a:pt x="45" y="128"/>
                    <a:pt x="48" y="128"/>
                    <a:pt x="51" y="128"/>
                  </a:cubicBezTo>
                  <a:cubicBezTo>
                    <a:pt x="52" y="127"/>
                    <a:pt x="54" y="127"/>
                    <a:pt x="55" y="126"/>
                  </a:cubicBezTo>
                  <a:cubicBezTo>
                    <a:pt x="56" y="125"/>
                    <a:pt x="56" y="124"/>
                    <a:pt x="57" y="122"/>
                  </a:cubicBezTo>
                  <a:cubicBezTo>
                    <a:pt x="58" y="116"/>
                    <a:pt x="62" y="111"/>
                    <a:pt x="66" y="107"/>
                  </a:cubicBezTo>
                  <a:cubicBezTo>
                    <a:pt x="72" y="101"/>
                    <a:pt x="80" y="96"/>
                    <a:pt x="89" y="91"/>
                  </a:cubicBezTo>
                  <a:cubicBezTo>
                    <a:pt x="98" y="86"/>
                    <a:pt x="107" y="80"/>
                    <a:pt x="115" y="73"/>
                  </a:cubicBezTo>
                  <a:cubicBezTo>
                    <a:pt x="122" y="66"/>
                    <a:pt x="126" y="59"/>
                    <a:pt x="129" y="50"/>
                  </a:cubicBezTo>
                  <a:cubicBezTo>
                    <a:pt x="130" y="48"/>
                    <a:pt x="129" y="44"/>
                    <a:pt x="127" y="42"/>
                  </a:cubicBezTo>
                  <a:close/>
                  <a:moveTo>
                    <a:pt x="49" y="120"/>
                  </a:moveTo>
                  <a:cubicBezTo>
                    <a:pt x="36" y="107"/>
                    <a:pt x="22" y="93"/>
                    <a:pt x="9" y="80"/>
                  </a:cubicBezTo>
                  <a:cubicBezTo>
                    <a:pt x="20" y="43"/>
                    <a:pt x="70" y="45"/>
                    <a:pt x="81" y="8"/>
                  </a:cubicBezTo>
                  <a:cubicBezTo>
                    <a:pt x="94" y="21"/>
                    <a:pt x="108" y="35"/>
                    <a:pt x="121" y="48"/>
                  </a:cubicBezTo>
                  <a:cubicBezTo>
                    <a:pt x="110" y="85"/>
                    <a:pt x="60" y="83"/>
                    <a:pt x="49" y="1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4"/>
            <p:cNvSpPr>
              <a:spLocks noEditPoints="1"/>
            </p:cNvSpPr>
            <p:nvPr/>
          </p:nvSpPr>
          <p:spPr bwMode="auto">
            <a:xfrm>
              <a:off x="5334000" y="3074988"/>
              <a:ext cx="131762" cy="134938"/>
            </a:xfrm>
            <a:custGeom>
              <a:avLst/>
              <a:gdLst>
                <a:gd name="T0" fmla="*/ 28 w 35"/>
                <a:gd name="T1" fmla="*/ 12 h 36"/>
                <a:gd name="T2" fmla="*/ 20 w 35"/>
                <a:gd name="T3" fmla="*/ 13 h 36"/>
                <a:gd name="T4" fmla="*/ 10 w 35"/>
                <a:gd name="T5" fmla="*/ 7 h 36"/>
                <a:gd name="T6" fmla="*/ 15 w 35"/>
                <a:gd name="T7" fmla="*/ 6 h 36"/>
                <a:gd name="T8" fmla="*/ 19 w 35"/>
                <a:gd name="T9" fmla="*/ 6 h 36"/>
                <a:gd name="T10" fmla="*/ 20 w 35"/>
                <a:gd name="T11" fmla="*/ 2 h 36"/>
                <a:gd name="T12" fmla="*/ 13 w 35"/>
                <a:gd name="T13" fmla="*/ 1 h 36"/>
                <a:gd name="T14" fmla="*/ 6 w 35"/>
                <a:gd name="T15" fmla="*/ 4 h 36"/>
                <a:gd name="T16" fmla="*/ 5 w 35"/>
                <a:gd name="T17" fmla="*/ 3 h 36"/>
                <a:gd name="T18" fmla="*/ 3 w 35"/>
                <a:gd name="T19" fmla="*/ 5 h 36"/>
                <a:gd name="T20" fmla="*/ 4 w 35"/>
                <a:gd name="T21" fmla="*/ 6 h 36"/>
                <a:gd name="T22" fmla="*/ 1 w 35"/>
                <a:gd name="T23" fmla="*/ 15 h 36"/>
                <a:gd name="T24" fmla="*/ 3 w 35"/>
                <a:gd name="T25" fmla="*/ 22 h 36"/>
                <a:gd name="T26" fmla="*/ 18 w 35"/>
                <a:gd name="T27" fmla="*/ 21 h 36"/>
                <a:gd name="T28" fmla="*/ 23 w 35"/>
                <a:gd name="T29" fmla="*/ 31 h 36"/>
                <a:gd name="T30" fmla="*/ 19 w 35"/>
                <a:gd name="T31" fmla="*/ 30 h 36"/>
                <a:gd name="T32" fmla="*/ 16 w 35"/>
                <a:gd name="T33" fmla="*/ 28 h 36"/>
                <a:gd name="T34" fmla="*/ 13 w 35"/>
                <a:gd name="T35" fmla="*/ 31 h 36"/>
                <a:gd name="T36" fmla="*/ 17 w 35"/>
                <a:gd name="T37" fmla="*/ 35 h 36"/>
                <a:gd name="T38" fmla="*/ 25 w 35"/>
                <a:gd name="T39" fmla="*/ 36 h 36"/>
                <a:gd name="T40" fmla="*/ 31 w 35"/>
                <a:gd name="T41" fmla="*/ 35 h 36"/>
                <a:gd name="T42" fmla="*/ 33 w 35"/>
                <a:gd name="T43" fmla="*/ 34 h 36"/>
                <a:gd name="T44" fmla="*/ 33 w 35"/>
                <a:gd name="T45" fmla="*/ 32 h 36"/>
                <a:gd name="T46" fmla="*/ 34 w 35"/>
                <a:gd name="T47" fmla="*/ 26 h 36"/>
                <a:gd name="T48" fmla="*/ 35 w 35"/>
                <a:gd name="T49" fmla="*/ 18 h 36"/>
                <a:gd name="T50" fmla="*/ 10 w 35"/>
                <a:gd name="T51" fmla="*/ 17 h 36"/>
                <a:gd name="T52" fmla="*/ 6 w 35"/>
                <a:gd name="T53" fmla="*/ 15 h 36"/>
                <a:gd name="T54" fmla="*/ 7 w 35"/>
                <a:gd name="T55" fmla="*/ 11 h 36"/>
                <a:gd name="T56" fmla="*/ 14 w 35"/>
                <a:gd name="T57" fmla="*/ 16 h 36"/>
                <a:gd name="T58" fmla="*/ 29 w 35"/>
                <a:gd name="T59" fmla="*/ 25 h 36"/>
                <a:gd name="T60" fmla="*/ 21 w 35"/>
                <a:gd name="T61" fmla="*/ 20 h 36"/>
                <a:gd name="T62" fmla="*/ 25 w 35"/>
                <a:gd name="T63" fmla="*/ 18 h 36"/>
                <a:gd name="T64" fmla="*/ 28 w 35"/>
                <a:gd name="T65" fmla="*/ 20 h 36"/>
                <a:gd name="T66" fmla="*/ 29 w 35"/>
                <a:gd name="T67" fmla="*/ 2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 h="36">
                  <a:moveTo>
                    <a:pt x="32" y="15"/>
                  </a:moveTo>
                  <a:cubicBezTo>
                    <a:pt x="31" y="14"/>
                    <a:pt x="30" y="13"/>
                    <a:pt x="28" y="12"/>
                  </a:cubicBezTo>
                  <a:cubicBezTo>
                    <a:pt x="27" y="12"/>
                    <a:pt x="26" y="12"/>
                    <a:pt x="24" y="12"/>
                  </a:cubicBezTo>
                  <a:cubicBezTo>
                    <a:pt x="23" y="12"/>
                    <a:pt x="22" y="12"/>
                    <a:pt x="20" y="13"/>
                  </a:cubicBezTo>
                  <a:cubicBezTo>
                    <a:pt x="19" y="13"/>
                    <a:pt x="18" y="14"/>
                    <a:pt x="16" y="15"/>
                  </a:cubicBezTo>
                  <a:cubicBezTo>
                    <a:pt x="14" y="12"/>
                    <a:pt x="12" y="10"/>
                    <a:pt x="10" y="7"/>
                  </a:cubicBezTo>
                  <a:cubicBezTo>
                    <a:pt x="11" y="7"/>
                    <a:pt x="12" y="6"/>
                    <a:pt x="13" y="6"/>
                  </a:cubicBezTo>
                  <a:cubicBezTo>
                    <a:pt x="14" y="6"/>
                    <a:pt x="14" y="6"/>
                    <a:pt x="15" y="6"/>
                  </a:cubicBezTo>
                  <a:cubicBezTo>
                    <a:pt x="16" y="7"/>
                    <a:pt x="17" y="7"/>
                    <a:pt x="18" y="7"/>
                  </a:cubicBezTo>
                  <a:cubicBezTo>
                    <a:pt x="18" y="7"/>
                    <a:pt x="19" y="7"/>
                    <a:pt x="19" y="6"/>
                  </a:cubicBezTo>
                  <a:cubicBezTo>
                    <a:pt x="20" y="6"/>
                    <a:pt x="20" y="5"/>
                    <a:pt x="20" y="5"/>
                  </a:cubicBezTo>
                  <a:cubicBezTo>
                    <a:pt x="20" y="4"/>
                    <a:pt x="20" y="3"/>
                    <a:pt x="20" y="2"/>
                  </a:cubicBezTo>
                  <a:cubicBezTo>
                    <a:pt x="19" y="1"/>
                    <a:pt x="18" y="1"/>
                    <a:pt x="16" y="0"/>
                  </a:cubicBezTo>
                  <a:cubicBezTo>
                    <a:pt x="15" y="0"/>
                    <a:pt x="14" y="0"/>
                    <a:pt x="13" y="1"/>
                  </a:cubicBezTo>
                  <a:cubicBezTo>
                    <a:pt x="11" y="1"/>
                    <a:pt x="10" y="1"/>
                    <a:pt x="9" y="2"/>
                  </a:cubicBezTo>
                  <a:cubicBezTo>
                    <a:pt x="8" y="3"/>
                    <a:pt x="7" y="3"/>
                    <a:pt x="6" y="4"/>
                  </a:cubicBezTo>
                  <a:cubicBezTo>
                    <a:pt x="6" y="4"/>
                    <a:pt x="6" y="3"/>
                    <a:pt x="6" y="3"/>
                  </a:cubicBezTo>
                  <a:cubicBezTo>
                    <a:pt x="5" y="3"/>
                    <a:pt x="5" y="3"/>
                    <a:pt x="5" y="3"/>
                  </a:cubicBezTo>
                  <a:cubicBezTo>
                    <a:pt x="4" y="3"/>
                    <a:pt x="4" y="3"/>
                    <a:pt x="3" y="3"/>
                  </a:cubicBezTo>
                  <a:cubicBezTo>
                    <a:pt x="3" y="4"/>
                    <a:pt x="3" y="4"/>
                    <a:pt x="3" y="5"/>
                  </a:cubicBezTo>
                  <a:cubicBezTo>
                    <a:pt x="3" y="5"/>
                    <a:pt x="3" y="5"/>
                    <a:pt x="4" y="6"/>
                  </a:cubicBezTo>
                  <a:cubicBezTo>
                    <a:pt x="4" y="6"/>
                    <a:pt x="4" y="6"/>
                    <a:pt x="4" y="6"/>
                  </a:cubicBezTo>
                  <a:cubicBezTo>
                    <a:pt x="3" y="7"/>
                    <a:pt x="2" y="9"/>
                    <a:pt x="2" y="10"/>
                  </a:cubicBezTo>
                  <a:cubicBezTo>
                    <a:pt x="1" y="12"/>
                    <a:pt x="1" y="13"/>
                    <a:pt x="1" y="15"/>
                  </a:cubicBezTo>
                  <a:cubicBezTo>
                    <a:pt x="0" y="16"/>
                    <a:pt x="1" y="17"/>
                    <a:pt x="1" y="18"/>
                  </a:cubicBezTo>
                  <a:cubicBezTo>
                    <a:pt x="1" y="20"/>
                    <a:pt x="2" y="21"/>
                    <a:pt x="3" y="22"/>
                  </a:cubicBezTo>
                  <a:cubicBezTo>
                    <a:pt x="5" y="23"/>
                    <a:pt x="8" y="24"/>
                    <a:pt x="10" y="24"/>
                  </a:cubicBezTo>
                  <a:cubicBezTo>
                    <a:pt x="13" y="23"/>
                    <a:pt x="15" y="23"/>
                    <a:pt x="18" y="21"/>
                  </a:cubicBezTo>
                  <a:cubicBezTo>
                    <a:pt x="21" y="24"/>
                    <a:pt x="23" y="27"/>
                    <a:pt x="25" y="29"/>
                  </a:cubicBezTo>
                  <a:cubicBezTo>
                    <a:pt x="24" y="30"/>
                    <a:pt x="24" y="30"/>
                    <a:pt x="23" y="31"/>
                  </a:cubicBezTo>
                  <a:cubicBezTo>
                    <a:pt x="22" y="31"/>
                    <a:pt x="21" y="31"/>
                    <a:pt x="21" y="31"/>
                  </a:cubicBezTo>
                  <a:cubicBezTo>
                    <a:pt x="20" y="30"/>
                    <a:pt x="20" y="30"/>
                    <a:pt x="19" y="30"/>
                  </a:cubicBezTo>
                  <a:cubicBezTo>
                    <a:pt x="18" y="29"/>
                    <a:pt x="18" y="29"/>
                    <a:pt x="17" y="29"/>
                  </a:cubicBezTo>
                  <a:cubicBezTo>
                    <a:pt x="17" y="28"/>
                    <a:pt x="16" y="28"/>
                    <a:pt x="16" y="28"/>
                  </a:cubicBezTo>
                  <a:cubicBezTo>
                    <a:pt x="15" y="28"/>
                    <a:pt x="15" y="29"/>
                    <a:pt x="14" y="29"/>
                  </a:cubicBezTo>
                  <a:cubicBezTo>
                    <a:pt x="13" y="30"/>
                    <a:pt x="13" y="30"/>
                    <a:pt x="13" y="31"/>
                  </a:cubicBezTo>
                  <a:cubicBezTo>
                    <a:pt x="13" y="32"/>
                    <a:pt x="13" y="33"/>
                    <a:pt x="14" y="33"/>
                  </a:cubicBezTo>
                  <a:cubicBezTo>
                    <a:pt x="15" y="34"/>
                    <a:pt x="16" y="35"/>
                    <a:pt x="17" y="35"/>
                  </a:cubicBezTo>
                  <a:cubicBezTo>
                    <a:pt x="18" y="36"/>
                    <a:pt x="19" y="36"/>
                    <a:pt x="20" y="36"/>
                  </a:cubicBezTo>
                  <a:cubicBezTo>
                    <a:pt x="22" y="36"/>
                    <a:pt x="23" y="36"/>
                    <a:pt x="25" y="36"/>
                  </a:cubicBezTo>
                  <a:cubicBezTo>
                    <a:pt x="26" y="35"/>
                    <a:pt x="27" y="34"/>
                    <a:pt x="29" y="33"/>
                  </a:cubicBezTo>
                  <a:cubicBezTo>
                    <a:pt x="30" y="33"/>
                    <a:pt x="30" y="34"/>
                    <a:pt x="31" y="35"/>
                  </a:cubicBezTo>
                  <a:cubicBezTo>
                    <a:pt x="31" y="35"/>
                    <a:pt x="32" y="35"/>
                    <a:pt x="32" y="35"/>
                  </a:cubicBezTo>
                  <a:cubicBezTo>
                    <a:pt x="33" y="35"/>
                    <a:pt x="33" y="35"/>
                    <a:pt x="33" y="34"/>
                  </a:cubicBezTo>
                  <a:cubicBezTo>
                    <a:pt x="33" y="34"/>
                    <a:pt x="34" y="34"/>
                    <a:pt x="34" y="33"/>
                  </a:cubicBezTo>
                  <a:cubicBezTo>
                    <a:pt x="34" y="33"/>
                    <a:pt x="33" y="32"/>
                    <a:pt x="33" y="32"/>
                  </a:cubicBezTo>
                  <a:cubicBezTo>
                    <a:pt x="32" y="32"/>
                    <a:pt x="32" y="31"/>
                    <a:pt x="31" y="30"/>
                  </a:cubicBezTo>
                  <a:cubicBezTo>
                    <a:pt x="32" y="29"/>
                    <a:pt x="33" y="27"/>
                    <a:pt x="34" y="26"/>
                  </a:cubicBezTo>
                  <a:cubicBezTo>
                    <a:pt x="35" y="24"/>
                    <a:pt x="35" y="23"/>
                    <a:pt x="35" y="21"/>
                  </a:cubicBezTo>
                  <a:cubicBezTo>
                    <a:pt x="35" y="20"/>
                    <a:pt x="35" y="19"/>
                    <a:pt x="35" y="18"/>
                  </a:cubicBezTo>
                  <a:cubicBezTo>
                    <a:pt x="34" y="17"/>
                    <a:pt x="33" y="16"/>
                    <a:pt x="32" y="15"/>
                  </a:cubicBezTo>
                  <a:close/>
                  <a:moveTo>
                    <a:pt x="10" y="17"/>
                  </a:moveTo>
                  <a:cubicBezTo>
                    <a:pt x="9" y="17"/>
                    <a:pt x="8" y="17"/>
                    <a:pt x="7" y="16"/>
                  </a:cubicBezTo>
                  <a:cubicBezTo>
                    <a:pt x="7" y="16"/>
                    <a:pt x="6" y="15"/>
                    <a:pt x="6" y="15"/>
                  </a:cubicBezTo>
                  <a:cubicBezTo>
                    <a:pt x="6" y="14"/>
                    <a:pt x="6" y="14"/>
                    <a:pt x="6" y="13"/>
                  </a:cubicBezTo>
                  <a:cubicBezTo>
                    <a:pt x="6" y="13"/>
                    <a:pt x="6" y="12"/>
                    <a:pt x="7" y="11"/>
                  </a:cubicBezTo>
                  <a:cubicBezTo>
                    <a:pt x="7" y="11"/>
                    <a:pt x="7" y="10"/>
                    <a:pt x="8" y="9"/>
                  </a:cubicBezTo>
                  <a:cubicBezTo>
                    <a:pt x="10" y="11"/>
                    <a:pt x="12" y="14"/>
                    <a:pt x="14" y="16"/>
                  </a:cubicBezTo>
                  <a:cubicBezTo>
                    <a:pt x="12" y="17"/>
                    <a:pt x="11" y="17"/>
                    <a:pt x="10" y="17"/>
                  </a:cubicBezTo>
                  <a:close/>
                  <a:moveTo>
                    <a:pt x="29" y="25"/>
                  </a:moveTo>
                  <a:cubicBezTo>
                    <a:pt x="28" y="26"/>
                    <a:pt x="28" y="27"/>
                    <a:pt x="27" y="27"/>
                  </a:cubicBezTo>
                  <a:cubicBezTo>
                    <a:pt x="25" y="25"/>
                    <a:pt x="23" y="22"/>
                    <a:pt x="21" y="20"/>
                  </a:cubicBezTo>
                  <a:cubicBezTo>
                    <a:pt x="21" y="20"/>
                    <a:pt x="22" y="19"/>
                    <a:pt x="23" y="19"/>
                  </a:cubicBezTo>
                  <a:cubicBezTo>
                    <a:pt x="23" y="19"/>
                    <a:pt x="24" y="19"/>
                    <a:pt x="25" y="18"/>
                  </a:cubicBezTo>
                  <a:cubicBezTo>
                    <a:pt x="25" y="18"/>
                    <a:pt x="26" y="18"/>
                    <a:pt x="27" y="19"/>
                  </a:cubicBezTo>
                  <a:cubicBezTo>
                    <a:pt x="27" y="19"/>
                    <a:pt x="28" y="19"/>
                    <a:pt x="28" y="20"/>
                  </a:cubicBezTo>
                  <a:cubicBezTo>
                    <a:pt x="29" y="20"/>
                    <a:pt x="29" y="21"/>
                    <a:pt x="29" y="21"/>
                  </a:cubicBezTo>
                  <a:cubicBezTo>
                    <a:pt x="30" y="22"/>
                    <a:pt x="30" y="23"/>
                    <a:pt x="29" y="23"/>
                  </a:cubicBezTo>
                  <a:cubicBezTo>
                    <a:pt x="29" y="24"/>
                    <a:pt x="29" y="25"/>
                    <a:pt x="2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5"/>
            <p:cNvSpPr>
              <a:spLocks/>
            </p:cNvSpPr>
            <p:nvPr/>
          </p:nvSpPr>
          <p:spPr bwMode="auto">
            <a:xfrm>
              <a:off x="5322888" y="3236913"/>
              <a:ext cx="71437" cy="79375"/>
            </a:xfrm>
            <a:custGeom>
              <a:avLst/>
              <a:gdLst>
                <a:gd name="T0" fmla="*/ 16 w 19"/>
                <a:gd name="T1" fmla="*/ 1 h 21"/>
                <a:gd name="T2" fmla="*/ 16 w 19"/>
                <a:gd name="T3" fmla="*/ 1 h 21"/>
                <a:gd name="T4" fmla="*/ 9 w 19"/>
                <a:gd name="T5" fmla="*/ 7 h 21"/>
                <a:gd name="T6" fmla="*/ 3 w 19"/>
                <a:gd name="T7" fmla="*/ 14 h 21"/>
                <a:gd name="T8" fmla="*/ 0 w 19"/>
                <a:gd name="T9" fmla="*/ 17 h 21"/>
                <a:gd name="T10" fmla="*/ 0 w 19"/>
                <a:gd name="T11" fmla="*/ 17 h 21"/>
                <a:gd name="T12" fmla="*/ 0 w 19"/>
                <a:gd name="T13" fmla="*/ 20 h 21"/>
                <a:gd name="T14" fmla="*/ 3 w 19"/>
                <a:gd name="T15" fmla="*/ 20 h 21"/>
                <a:gd name="T16" fmla="*/ 3 w 19"/>
                <a:gd name="T17" fmla="*/ 20 h 21"/>
                <a:gd name="T18" fmla="*/ 6 w 19"/>
                <a:gd name="T19" fmla="*/ 16 h 21"/>
                <a:gd name="T20" fmla="*/ 11 w 19"/>
                <a:gd name="T21" fmla="*/ 10 h 21"/>
                <a:gd name="T22" fmla="*/ 18 w 19"/>
                <a:gd name="T23" fmla="*/ 4 h 21"/>
                <a:gd name="T24" fmla="*/ 18 w 19"/>
                <a:gd name="T25" fmla="*/ 4 h 21"/>
                <a:gd name="T26" fmla="*/ 19 w 19"/>
                <a:gd name="T27" fmla="*/ 4 h 21"/>
                <a:gd name="T28" fmla="*/ 19 w 19"/>
                <a:gd name="T29" fmla="*/ 1 h 21"/>
                <a:gd name="T30" fmla="*/ 16 w 19"/>
                <a:gd name="T31"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 h="21">
                  <a:moveTo>
                    <a:pt x="16" y="1"/>
                  </a:moveTo>
                  <a:cubicBezTo>
                    <a:pt x="16" y="1"/>
                    <a:pt x="16" y="1"/>
                    <a:pt x="16" y="1"/>
                  </a:cubicBezTo>
                  <a:cubicBezTo>
                    <a:pt x="13" y="3"/>
                    <a:pt x="11" y="5"/>
                    <a:pt x="9" y="7"/>
                  </a:cubicBezTo>
                  <a:cubicBezTo>
                    <a:pt x="6" y="9"/>
                    <a:pt x="5" y="11"/>
                    <a:pt x="3" y="14"/>
                  </a:cubicBezTo>
                  <a:cubicBezTo>
                    <a:pt x="0" y="17"/>
                    <a:pt x="0" y="17"/>
                    <a:pt x="0" y="17"/>
                  </a:cubicBezTo>
                  <a:cubicBezTo>
                    <a:pt x="0" y="17"/>
                    <a:pt x="0" y="17"/>
                    <a:pt x="0" y="17"/>
                  </a:cubicBezTo>
                  <a:cubicBezTo>
                    <a:pt x="0" y="18"/>
                    <a:pt x="0" y="19"/>
                    <a:pt x="0" y="20"/>
                  </a:cubicBezTo>
                  <a:cubicBezTo>
                    <a:pt x="1" y="21"/>
                    <a:pt x="2" y="21"/>
                    <a:pt x="3" y="20"/>
                  </a:cubicBezTo>
                  <a:cubicBezTo>
                    <a:pt x="3" y="20"/>
                    <a:pt x="3" y="20"/>
                    <a:pt x="3" y="20"/>
                  </a:cubicBezTo>
                  <a:cubicBezTo>
                    <a:pt x="6" y="16"/>
                    <a:pt x="6" y="16"/>
                    <a:pt x="6" y="16"/>
                  </a:cubicBezTo>
                  <a:cubicBezTo>
                    <a:pt x="8" y="14"/>
                    <a:pt x="9" y="12"/>
                    <a:pt x="11" y="10"/>
                  </a:cubicBezTo>
                  <a:cubicBezTo>
                    <a:pt x="14" y="8"/>
                    <a:pt x="16" y="6"/>
                    <a:pt x="18" y="4"/>
                  </a:cubicBezTo>
                  <a:cubicBezTo>
                    <a:pt x="18" y="4"/>
                    <a:pt x="18" y="4"/>
                    <a:pt x="18" y="4"/>
                  </a:cubicBezTo>
                  <a:cubicBezTo>
                    <a:pt x="18" y="4"/>
                    <a:pt x="18" y="4"/>
                    <a:pt x="19" y="4"/>
                  </a:cubicBezTo>
                  <a:cubicBezTo>
                    <a:pt x="19" y="3"/>
                    <a:pt x="19" y="2"/>
                    <a:pt x="19" y="1"/>
                  </a:cubicBezTo>
                  <a:cubicBezTo>
                    <a:pt x="18" y="0"/>
                    <a:pt x="17" y="0"/>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6"/>
            <p:cNvSpPr>
              <a:spLocks/>
            </p:cNvSpPr>
            <p:nvPr/>
          </p:nvSpPr>
          <p:spPr bwMode="auto">
            <a:xfrm>
              <a:off x="5408613" y="2981326"/>
              <a:ext cx="76200" cy="77788"/>
            </a:xfrm>
            <a:custGeom>
              <a:avLst/>
              <a:gdLst>
                <a:gd name="T0" fmla="*/ 8 w 20"/>
                <a:gd name="T1" fmla="*/ 11 h 21"/>
                <a:gd name="T2" fmla="*/ 1 w 20"/>
                <a:gd name="T3" fmla="*/ 17 h 21"/>
                <a:gd name="T4" fmla="*/ 0 w 20"/>
                <a:gd name="T5" fmla="*/ 17 h 21"/>
                <a:gd name="T6" fmla="*/ 0 w 20"/>
                <a:gd name="T7" fmla="*/ 20 h 21"/>
                <a:gd name="T8" fmla="*/ 3 w 20"/>
                <a:gd name="T9" fmla="*/ 20 h 21"/>
                <a:gd name="T10" fmla="*/ 3 w 20"/>
                <a:gd name="T11" fmla="*/ 20 h 21"/>
                <a:gd name="T12" fmla="*/ 10 w 20"/>
                <a:gd name="T13" fmla="*/ 14 h 21"/>
                <a:gd name="T14" fmla="*/ 16 w 20"/>
                <a:gd name="T15" fmla="*/ 7 h 21"/>
                <a:gd name="T16" fmla="*/ 19 w 20"/>
                <a:gd name="T17" fmla="*/ 3 h 21"/>
                <a:gd name="T18" fmla="*/ 19 w 20"/>
                <a:gd name="T19" fmla="*/ 3 h 21"/>
                <a:gd name="T20" fmla="*/ 19 w 20"/>
                <a:gd name="T21" fmla="*/ 0 h 21"/>
                <a:gd name="T22" fmla="*/ 16 w 20"/>
                <a:gd name="T23" fmla="*/ 0 h 21"/>
                <a:gd name="T24" fmla="*/ 16 w 20"/>
                <a:gd name="T25" fmla="*/ 1 h 21"/>
                <a:gd name="T26" fmla="*/ 13 w 20"/>
                <a:gd name="T27" fmla="*/ 5 h 21"/>
                <a:gd name="T28" fmla="*/ 8 w 20"/>
                <a:gd name="T29" fmla="*/ 1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0" h="21">
                  <a:moveTo>
                    <a:pt x="8" y="11"/>
                  </a:moveTo>
                  <a:cubicBezTo>
                    <a:pt x="5" y="13"/>
                    <a:pt x="3" y="15"/>
                    <a:pt x="1" y="17"/>
                  </a:cubicBezTo>
                  <a:cubicBezTo>
                    <a:pt x="1" y="17"/>
                    <a:pt x="0" y="17"/>
                    <a:pt x="0" y="17"/>
                  </a:cubicBezTo>
                  <a:cubicBezTo>
                    <a:pt x="0" y="18"/>
                    <a:pt x="0" y="19"/>
                    <a:pt x="0" y="20"/>
                  </a:cubicBezTo>
                  <a:cubicBezTo>
                    <a:pt x="1" y="21"/>
                    <a:pt x="2" y="21"/>
                    <a:pt x="3" y="20"/>
                  </a:cubicBezTo>
                  <a:cubicBezTo>
                    <a:pt x="3" y="20"/>
                    <a:pt x="3" y="20"/>
                    <a:pt x="3" y="20"/>
                  </a:cubicBezTo>
                  <a:cubicBezTo>
                    <a:pt x="6" y="18"/>
                    <a:pt x="8" y="16"/>
                    <a:pt x="10" y="14"/>
                  </a:cubicBezTo>
                  <a:cubicBezTo>
                    <a:pt x="13" y="12"/>
                    <a:pt x="14" y="9"/>
                    <a:pt x="16" y="7"/>
                  </a:cubicBezTo>
                  <a:cubicBezTo>
                    <a:pt x="19" y="3"/>
                    <a:pt x="19" y="3"/>
                    <a:pt x="19" y="3"/>
                  </a:cubicBezTo>
                  <a:cubicBezTo>
                    <a:pt x="19" y="3"/>
                    <a:pt x="19" y="3"/>
                    <a:pt x="19" y="3"/>
                  </a:cubicBezTo>
                  <a:cubicBezTo>
                    <a:pt x="20" y="2"/>
                    <a:pt x="20" y="1"/>
                    <a:pt x="19" y="0"/>
                  </a:cubicBezTo>
                  <a:cubicBezTo>
                    <a:pt x="18" y="0"/>
                    <a:pt x="17" y="0"/>
                    <a:pt x="16" y="0"/>
                  </a:cubicBezTo>
                  <a:cubicBezTo>
                    <a:pt x="16" y="1"/>
                    <a:pt x="16" y="1"/>
                    <a:pt x="16" y="1"/>
                  </a:cubicBezTo>
                  <a:cubicBezTo>
                    <a:pt x="13" y="5"/>
                    <a:pt x="13" y="5"/>
                    <a:pt x="13" y="5"/>
                  </a:cubicBezTo>
                  <a:cubicBezTo>
                    <a:pt x="11" y="7"/>
                    <a:pt x="10" y="9"/>
                    <a:pt x="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a:off x="7828188" y="4829950"/>
            <a:ext cx="496887" cy="466725"/>
            <a:chOff x="5160963" y="4846638"/>
            <a:chExt cx="496887" cy="466725"/>
          </a:xfrm>
          <a:solidFill>
            <a:schemeClr val="accent4"/>
          </a:solidFill>
        </p:grpSpPr>
        <p:sp>
          <p:nvSpPr>
            <p:cNvPr id="56"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7906558" y="5640427"/>
            <a:ext cx="330200" cy="482600"/>
            <a:chOff x="6258454" y="3849160"/>
            <a:chExt cx="330200" cy="482600"/>
          </a:xfrm>
          <a:solidFill>
            <a:schemeClr val="accent5"/>
          </a:solidFill>
        </p:grpSpPr>
        <p:sp>
          <p:nvSpPr>
            <p:cNvPr id="59" name="Freeform 35"/>
            <p:cNvSpPr>
              <a:spLocks noEditPoints="1"/>
            </p:cNvSpPr>
            <p:nvPr/>
          </p:nvSpPr>
          <p:spPr bwMode="auto">
            <a:xfrm>
              <a:off x="6258454" y="3849160"/>
              <a:ext cx="330200" cy="48260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36"/>
            <p:cNvSpPr>
              <a:spLocks/>
            </p:cNvSpPr>
            <p:nvPr/>
          </p:nvSpPr>
          <p:spPr bwMode="auto">
            <a:xfrm>
              <a:off x="6333066" y="3925360"/>
              <a:ext cx="96837"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0431594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anim calcmode="lin" valueType="num">
                                      <p:cBhvr>
                                        <p:cTn id="19" dur="500" fill="hold"/>
                                        <p:tgtEl>
                                          <p:spTgt spid="5"/>
                                        </p:tgtEl>
                                        <p:attrNameLst>
                                          <p:attrName>ppt_x</p:attrName>
                                        </p:attrNameLst>
                                      </p:cBhvr>
                                      <p:tavLst>
                                        <p:tav tm="0">
                                          <p:val>
                                            <p:strVal val="#ppt_x"/>
                                          </p:val>
                                        </p:tav>
                                        <p:tav tm="100000">
                                          <p:val>
                                            <p:strVal val="#ppt_x"/>
                                          </p:val>
                                        </p:tav>
                                      </p:tavLst>
                                    </p:anim>
                                    <p:anim calcmode="lin" valueType="num">
                                      <p:cBhvr>
                                        <p:cTn id="20" dur="500" fill="hold"/>
                                        <p:tgtEl>
                                          <p:spTgt spid="5"/>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78"/>
                                        </p:tgtEl>
                                        <p:attrNameLst>
                                          <p:attrName>style.visibility</p:attrName>
                                        </p:attrNameLst>
                                      </p:cBhvr>
                                      <p:to>
                                        <p:strVal val="visible"/>
                                      </p:to>
                                    </p:set>
                                    <p:animEffect transition="in" filter="fade">
                                      <p:cBhvr>
                                        <p:cTn id="24" dur="500"/>
                                        <p:tgtEl>
                                          <p:spTgt spid="178"/>
                                        </p:tgtEl>
                                      </p:cBhvr>
                                    </p:animEffect>
                                  </p:childTnLst>
                                </p:cTn>
                              </p:par>
                            </p:childTnLst>
                          </p:cTn>
                        </p:par>
                        <p:par>
                          <p:cTn id="25" fill="hold">
                            <p:stCondLst>
                              <p:cond delay="1500"/>
                            </p:stCondLst>
                            <p:childTnLst>
                              <p:par>
                                <p:cTn id="26" presetID="53" presetClass="entr" presetSubtype="16" fill="hold" grpId="0" nodeType="afterEffect">
                                  <p:stCondLst>
                                    <p:cond delay="0"/>
                                  </p:stCondLst>
                                  <p:childTnLst>
                                    <p:set>
                                      <p:cBhvr>
                                        <p:cTn id="27" dur="1" fill="hold">
                                          <p:stCondLst>
                                            <p:cond delay="0"/>
                                          </p:stCondLst>
                                        </p:cTn>
                                        <p:tgtEl>
                                          <p:spTgt spid="186"/>
                                        </p:tgtEl>
                                        <p:attrNameLst>
                                          <p:attrName>style.visibility</p:attrName>
                                        </p:attrNameLst>
                                      </p:cBhvr>
                                      <p:to>
                                        <p:strVal val="visible"/>
                                      </p:to>
                                    </p:set>
                                    <p:anim calcmode="lin" valueType="num">
                                      <p:cBhvr>
                                        <p:cTn id="28" dur="500" fill="hold"/>
                                        <p:tgtEl>
                                          <p:spTgt spid="186"/>
                                        </p:tgtEl>
                                        <p:attrNameLst>
                                          <p:attrName>ppt_w</p:attrName>
                                        </p:attrNameLst>
                                      </p:cBhvr>
                                      <p:tavLst>
                                        <p:tav tm="0">
                                          <p:val>
                                            <p:fltVal val="0"/>
                                          </p:val>
                                        </p:tav>
                                        <p:tav tm="100000">
                                          <p:val>
                                            <p:strVal val="#ppt_w"/>
                                          </p:val>
                                        </p:tav>
                                      </p:tavLst>
                                    </p:anim>
                                    <p:anim calcmode="lin" valueType="num">
                                      <p:cBhvr>
                                        <p:cTn id="29" dur="500" fill="hold"/>
                                        <p:tgtEl>
                                          <p:spTgt spid="186"/>
                                        </p:tgtEl>
                                        <p:attrNameLst>
                                          <p:attrName>ppt_h</p:attrName>
                                        </p:attrNameLst>
                                      </p:cBhvr>
                                      <p:tavLst>
                                        <p:tav tm="0">
                                          <p:val>
                                            <p:fltVal val="0"/>
                                          </p:val>
                                        </p:tav>
                                        <p:tav tm="100000">
                                          <p:val>
                                            <p:strVal val="#ppt_h"/>
                                          </p:val>
                                        </p:tav>
                                      </p:tavLst>
                                    </p:anim>
                                    <p:animEffect transition="in" filter="fade">
                                      <p:cBhvr>
                                        <p:cTn id="30" dur="500"/>
                                        <p:tgtEl>
                                          <p:spTgt spid="18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81"/>
                                        </p:tgtEl>
                                        <p:attrNameLst>
                                          <p:attrName>style.visibility</p:attrName>
                                        </p:attrNameLst>
                                      </p:cBhvr>
                                      <p:to>
                                        <p:strVal val="visible"/>
                                      </p:to>
                                    </p:set>
                                    <p:animEffect transition="in" filter="fade">
                                      <p:cBhvr>
                                        <p:cTn id="33" dur="500"/>
                                        <p:tgtEl>
                                          <p:spTgt spid="181"/>
                                        </p:tgtEl>
                                      </p:cBhvr>
                                    </p:animEffect>
                                  </p:childTnLst>
                                </p:cTn>
                              </p:par>
                            </p:childTnLst>
                          </p:cTn>
                        </p:par>
                        <p:par>
                          <p:cTn id="34" fill="hold">
                            <p:stCondLst>
                              <p:cond delay="2000"/>
                            </p:stCondLst>
                            <p:childTnLst>
                              <p:par>
                                <p:cTn id="35" presetID="53" presetClass="entr" presetSubtype="16" fill="hold" nodeType="afterEffect">
                                  <p:stCondLst>
                                    <p:cond delay="0"/>
                                  </p:stCondLst>
                                  <p:childTnLst>
                                    <p:set>
                                      <p:cBhvr>
                                        <p:cTn id="36" dur="1" fill="hold">
                                          <p:stCondLst>
                                            <p:cond delay="0"/>
                                          </p:stCondLst>
                                        </p:cTn>
                                        <p:tgtEl>
                                          <p:spTgt spid="45"/>
                                        </p:tgtEl>
                                        <p:attrNameLst>
                                          <p:attrName>style.visibility</p:attrName>
                                        </p:attrNameLst>
                                      </p:cBhvr>
                                      <p:to>
                                        <p:strVal val="visible"/>
                                      </p:to>
                                    </p:set>
                                    <p:anim calcmode="lin" valueType="num">
                                      <p:cBhvr>
                                        <p:cTn id="37" dur="500" fill="hold"/>
                                        <p:tgtEl>
                                          <p:spTgt spid="45"/>
                                        </p:tgtEl>
                                        <p:attrNameLst>
                                          <p:attrName>ppt_w</p:attrName>
                                        </p:attrNameLst>
                                      </p:cBhvr>
                                      <p:tavLst>
                                        <p:tav tm="0">
                                          <p:val>
                                            <p:fltVal val="0"/>
                                          </p:val>
                                        </p:tav>
                                        <p:tav tm="100000">
                                          <p:val>
                                            <p:strVal val="#ppt_w"/>
                                          </p:val>
                                        </p:tav>
                                      </p:tavLst>
                                    </p:anim>
                                    <p:anim calcmode="lin" valueType="num">
                                      <p:cBhvr>
                                        <p:cTn id="38" dur="500" fill="hold"/>
                                        <p:tgtEl>
                                          <p:spTgt spid="45"/>
                                        </p:tgtEl>
                                        <p:attrNameLst>
                                          <p:attrName>ppt_h</p:attrName>
                                        </p:attrNameLst>
                                      </p:cBhvr>
                                      <p:tavLst>
                                        <p:tav tm="0">
                                          <p:val>
                                            <p:fltVal val="0"/>
                                          </p:val>
                                        </p:tav>
                                        <p:tav tm="100000">
                                          <p:val>
                                            <p:strVal val="#ppt_h"/>
                                          </p:val>
                                        </p:tav>
                                      </p:tavLst>
                                    </p:anim>
                                    <p:animEffect transition="in" filter="fade">
                                      <p:cBhvr>
                                        <p:cTn id="39" dur="500"/>
                                        <p:tgtEl>
                                          <p:spTgt spid="45"/>
                                        </p:tgtEl>
                                      </p:cBhvr>
                                    </p:animEffect>
                                  </p:childTnLst>
                                </p:cTn>
                              </p:par>
                              <p:par>
                                <p:cTn id="40" presetID="10" presetClass="entr" presetSubtype="0" fill="hold"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par>
                          <p:cTn id="43" fill="hold">
                            <p:stCondLst>
                              <p:cond delay="2500"/>
                            </p:stCondLst>
                            <p:childTnLst>
                              <p:par>
                                <p:cTn id="44" presetID="42" presetClass="entr" presetSubtype="0" fill="hold" nodeType="afterEffect">
                                  <p:stCondLst>
                                    <p:cond delay="0"/>
                                  </p:stCondLst>
                                  <p:childTnLst>
                                    <p:set>
                                      <p:cBhvr>
                                        <p:cTn id="45" dur="1" fill="hold">
                                          <p:stCondLst>
                                            <p:cond delay="0"/>
                                          </p:stCondLst>
                                        </p:cTn>
                                        <p:tgtEl>
                                          <p:spTgt spid="6"/>
                                        </p:tgtEl>
                                        <p:attrNameLst>
                                          <p:attrName>style.visibility</p:attrName>
                                        </p:attrNameLst>
                                      </p:cBhvr>
                                      <p:to>
                                        <p:strVal val="visible"/>
                                      </p:to>
                                    </p:set>
                                    <p:animEffect transition="in" filter="fade">
                                      <p:cBhvr>
                                        <p:cTn id="46" dur="500"/>
                                        <p:tgtEl>
                                          <p:spTgt spid="6"/>
                                        </p:tgtEl>
                                      </p:cBhvr>
                                    </p:animEffect>
                                    <p:anim calcmode="lin" valueType="num">
                                      <p:cBhvr>
                                        <p:cTn id="47" dur="500" fill="hold"/>
                                        <p:tgtEl>
                                          <p:spTgt spid="6"/>
                                        </p:tgtEl>
                                        <p:attrNameLst>
                                          <p:attrName>ppt_x</p:attrName>
                                        </p:attrNameLst>
                                      </p:cBhvr>
                                      <p:tavLst>
                                        <p:tav tm="0">
                                          <p:val>
                                            <p:strVal val="#ppt_x"/>
                                          </p:val>
                                        </p:tav>
                                        <p:tav tm="100000">
                                          <p:val>
                                            <p:strVal val="#ppt_x"/>
                                          </p:val>
                                        </p:tav>
                                      </p:tavLst>
                                    </p:anim>
                                    <p:anim calcmode="lin" valueType="num">
                                      <p:cBhvr>
                                        <p:cTn id="48" dur="500" fill="hold"/>
                                        <p:tgtEl>
                                          <p:spTgt spid="6"/>
                                        </p:tgtEl>
                                        <p:attrNameLst>
                                          <p:attrName>ppt_y</p:attrName>
                                        </p:attrNameLst>
                                      </p:cBhvr>
                                      <p:tavLst>
                                        <p:tav tm="0">
                                          <p:val>
                                            <p:strVal val="#ppt_y+.1"/>
                                          </p:val>
                                        </p:tav>
                                        <p:tav tm="100000">
                                          <p:val>
                                            <p:strVal val="#ppt_y"/>
                                          </p:val>
                                        </p:tav>
                                      </p:tavLst>
                                    </p:anim>
                                  </p:childTnLst>
                                </p:cTn>
                              </p:par>
                            </p:childTnLst>
                          </p:cTn>
                        </p:par>
                        <p:par>
                          <p:cTn id="49" fill="hold">
                            <p:stCondLst>
                              <p:cond delay="3000"/>
                            </p:stCondLst>
                            <p:childTnLst>
                              <p:par>
                                <p:cTn id="50" presetID="53" presetClass="entr" presetSubtype="16" fill="hold" grpId="0" nodeType="afterEffect">
                                  <p:stCondLst>
                                    <p:cond delay="0"/>
                                  </p:stCondLst>
                                  <p:childTnLst>
                                    <p:set>
                                      <p:cBhvr>
                                        <p:cTn id="51" dur="1" fill="hold">
                                          <p:stCondLst>
                                            <p:cond delay="0"/>
                                          </p:stCondLst>
                                        </p:cTn>
                                        <p:tgtEl>
                                          <p:spTgt spid="187"/>
                                        </p:tgtEl>
                                        <p:attrNameLst>
                                          <p:attrName>style.visibility</p:attrName>
                                        </p:attrNameLst>
                                      </p:cBhvr>
                                      <p:to>
                                        <p:strVal val="visible"/>
                                      </p:to>
                                    </p:set>
                                    <p:anim calcmode="lin" valueType="num">
                                      <p:cBhvr>
                                        <p:cTn id="52" dur="500" fill="hold"/>
                                        <p:tgtEl>
                                          <p:spTgt spid="187"/>
                                        </p:tgtEl>
                                        <p:attrNameLst>
                                          <p:attrName>ppt_w</p:attrName>
                                        </p:attrNameLst>
                                      </p:cBhvr>
                                      <p:tavLst>
                                        <p:tav tm="0">
                                          <p:val>
                                            <p:fltVal val="0"/>
                                          </p:val>
                                        </p:tav>
                                        <p:tav tm="100000">
                                          <p:val>
                                            <p:strVal val="#ppt_w"/>
                                          </p:val>
                                        </p:tav>
                                      </p:tavLst>
                                    </p:anim>
                                    <p:anim calcmode="lin" valueType="num">
                                      <p:cBhvr>
                                        <p:cTn id="53" dur="500" fill="hold"/>
                                        <p:tgtEl>
                                          <p:spTgt spid="187"/>
                                        </p:tgtEl>
                                        <p:attrNameLst>
                                          <p:attrName>ppt_h</p:attrName>
                                        </p:attrNameLst>
                                      </p:cBhvr>
                                      <p:tavLst>
                                        <p:tav tm="0">
                                          <p:val>
                                            <p:fltVal val="0"/>
                                          </p:val>
                                        </p:tav>
                                        <p:tav tm="100000">
                                          <p:val>
                                            <p:strVal val="#ppt_h"/>
                                          </p:val>
                                        </p:tav>
                                      </p:tavLst>
                                    </p:anim>
                                    <p:animEffect transition="in" filter="fade">
                                      <p:cBhvr>
                                        <p:cTn id="54" dur="500"/>
                                        <p:tgtEl>
                                          <p:spTgt spid="187"/>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82"/>
                                        </p:tgtEl>
                                        <p:attrNameLst>
                                          <p:attrName>style.visibility</p:attrName>
                                        </p:attrNameLst>
                                      </p:cBhvr>
                                      <p:to>
                                        <p:strVal val="visible"/>
                                      </p:to>
                                    </p:set>
                                    <p:animEffect transition="in" filter="fade">
                                      <p:cBhvr>
                                        <p:cTn id="57" dur="500"/>
                                        <p:tgtEl>
                                          <p:spTgt spid="182"/>
                                        </p:tgtEl>
                                      </p:cBhvr>
                                    </p:animEffect>
                                  </p:childTnLst>
                                </p:cTn>
                              </p:par>
                            </p:childTnLst>
                          </p:cTn>
                        </p:par>
                        <p:par>
                          <p:cTn id="58" fill="hold">
                            <p:stCondLst>
                              <p:cond delay="3500"/>
                            </p:stCondLst>
                            <p:childTnLst>
                              <p:par>
                                <p:cTn id="59" presetID="53" presetClass="entr" presetSubtype="16"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 calcmode="lin" valueType="num">
                                      <p:cBhvr>
                                        <p:cTn id="61" dur="500" fill="hold"/>
                                        <p:tgtEl>
                                          <p:spTgt spid="49"/>
                                        </p:tgtEl>
                                        <p:attrNameLst>
                                          <p:attrName>ppt_w</p:attrName>
                                        </p:attrNameLst>
                                      </p:cBhvr>
                                      <p:tavLst>
                                        <p:tav tm="0">
                                          <p:val>
                                            <p:fltVal val="0"/>
                                          </p:val>
                                        </p:tav>
                                        <p:tav tm="100000">
                                          <p:val>
                                            <p:strVal val="#ppt_w"/>
                                          </p:val>
                                        </p:tav>
                                      </p:tavLst>
                                    </p:anim>
                                    <p:anim calcmode="lin" valueType="num">
                                      <p:cBhvr>
                                        <p:cTn id="62" dur="500" fill="hold"/>
                                        <p:tgtEl>
                                          <p:spTgt spid="49"/>
                                        </p:tgtEl>
                                        <p:attrNameLst>
                                          <p:attrName>ppt_h</p:attrName>
                                        </p:attrNameLst>
                                      </p:cBhvr>
                                      <p:tavLst>
                                        <p:tav tm="0">
                                          <p:val>
                                            <p:fltVal val="0"/>
                                          </p:val>
                                        </p:tav>
                                        <p:tav tm="100000">
                                          <p:val>
                                            <p:strVal val="#ppt_h"/>
                                          </p:val>
                                        </p:tav>
                                      </p:tavLst>
                                    </p:anim>
                                    <p:animEffect transition="in" filter="fade">
                                      <p:cBhvr>
                                        <p:cTn id="63" dur="500"/>
                                        <p:tgtEl>
                                          <p:spTgt spid="49"/>
                                        </p:tgtEl>
                                      </p:cBhvr>
                                    </p:animEffect>
                                  </p:childTnLst>
                                </p:cTn>
                              </p:par>
                              <p:par>
                                <p:cTn id="64" presetID="10" presetClass="entr" presetSubtype="0" fill="hold" nodeType="withEffect">
                                  <p:stCondLst>
                                    <p:cond delay="0"/>
                                  </p:stCondLst>
                                  <p:childTnLst>
                                    <p:set>
                                      <p:cBhvr>
                                        <p:cTn id="65" dur="1" fill="hold">
                                          <p:stCondLst>
                                            <p:cond delay="0"/>
                                          </p:stCondLst>
                                        </p:cTn>
                                        <p:tgtEl>
                                          <p:spTgt spid="11"/>
                                        </p:tgtEl>
                                        <p:attrNameLst>
                                          <p:attrName>style.visibility</p:attrName>
                                        </p:attrNameLst>
                                      </p:cBhvr>
                                      <p:to>
                                        <p:strVal val="visible"/>
                                      </p:to>
                                    </p:set>
                                    <p:animEffect transition="in" filter="fade">
                                      <p:cBhvr>
                                        <p:cTn id="66" dur="500"/>
                                        <p:tgtEl>
                                          <p:spTgt spid="11"/>
                                        </p:tgtEl>
                                      </p:cBhvr>
                                    </p:animEffect>
                                  </p:childTnLst>
                                </p:cTn>
                              </p:par>
                            </p:childTnLst>
                          </p:cTn>
                        </p:par>
                        <p:par>
                          <p:cTn id="67" fill="hold">
                            <p:stCondLst>
                              <p:cond delay="4000"/>
                            </p:stCondLst>
                            <p:childTnLst>
                              <p:par>
                                <p:cTn id="68" presetID="42" presetClass="entr" presetSubtype="0" fill="hold" nodeType="afterEffect">
                                  <p:stCondLst>
                                    <p:cond delay="0"/>
                                  </p:stCondLst>
                                  <p:childTnLst>
                                    <p:set>
                                      <p:cBhvr>
                                        <p:cTn id="69" dur="1" fill="hold">
                                          <p:stCondLst>
                                            <p:cond delay="0"/>
                                          </p:stCondLst>
                                        </p:cTn>
                                        <p:tgtEl>
                                          <p:spTgt spid="7"/>
                                        </p:tgtEl>
                                        <p:attrNameLst>
                                          <p:attrName>style.visibility</p:attrName>
                                        </p:attrNameLst>
                                      </p:cBhvr>
                                      <p:to>
                                        <p:strVal val="visible"/>
                                      </p:to>
                                    </p:set>
                                    <p:animEffect transition="in" filter="fade">
                                      <p:cBhvr>
                                        <p:cTn id="70" dur="500"/>
                                        <p:tgtEl>
                                          <p:spTgt spid="7"/>
                                        </p:tgtEl>
                                      </p:cBhvr>
                                    </p:animEffect>
                                    <p:anim calcmode="lin" valueType="num">
                                      <p:cBhvr>
                                        <p:cTn id="71" dur="500" fill="hold"/>
                                        <p:tgtEl>
                                          <p:spTgt spid="7"/>
                                        </p:tgtEl>
                                        <p:attrNameLst>
                                          <p:attrName>ppt_x</p:attrName>
                                        </p:attrNameLst>
                                      </p:cBhvr>
                                      <p:tavLst>
                                        <p:tav tm="0">
                                          <p:val>
                                            <p:strVal val="#ppt_x"/>
                                          </p:val>
                                        </p:tav>
                                        <p:tav tm="100000">
                                          <p:val>
                                            <p:strVal val="#ppt_x"/>
                                          </p:val>
                                        </p:tav>
                                      </p:tavLst>
                                    </p:anim>
                                    <p:anim calcmode="lin" valueType="num">
                                      <p:cBhvr>
                                        <p:cTn id="72" dur="500" fill="hold"/>
                                        <p:tgtEl>
                                          <p:spTgt spid="7"/>
                                        </p:tgtEl>
                                        <p:attrNameLst>
                                          <p:attrName>ppt_y</p:attrName>
                                        </p:attrNameLst>
                                      </p:cBhvr>
                                      <p:tavLst>
                                        <p:tav tm="0">
                                          <p:val>
                                            <p:strVal val="#ppt_y+.1"/>
                                          </p:val>
                                        </p:tav>
                                        <p:tav tm="100000">
                                          <p:val>
                                            <p:strVal val="#ppt_y"/>
                                          </p:val>
                                        </p:tav>
                                      </p:tavLst>
                                    </p:anim>
                                  </p:childTnLst>
                                </p:cTn>
                              </p:par>
                            </p:childTnLst>
                          </p:cTn>
                        </p:par>
                        <p:par>
                          <p:cTn id="73" fill="hold">
                            <p:stCondLst>
                              <p:cond delay="4500"/>
                            </p:stCondLst>
                            <p:childTnLst>
                              <p:par>
                                <p:cTn id="74" presetID="10" presetClass="entr" presetSubtype="0" fill="hold" grpId="0" nodeType="afterEffect">
                                  <p:stCondLst>
                                    <p:cond delay="0"/>
                                  </p:stCondLst>
                                  <p:childTnLst>
                                    <p:set>
                                      <p:cBhvr>
                                        <p:cTn id="75" dur="1" fill="hold">
                                          <p:stCondLst>
                                            <p:cond delay="0"/>
                                          </p:stCondLst>
                                        </p:cTn>
                                        <p:tgtEl>
                                          <p:spTgt spid="179"/>
                                        </p:tgtEl>
                                        <p:attrNameLst>
                                          <p:attrName>style.visibility</p:attrName>
                                        </p:attrNameLst>
                                      </p:cBhvr>
                                      <p:to>
                                        <p:strVal val="visible"/>
                                      </p:to>
                                    </p:set>
                                    <p:animEffect transition="in" filter="fade">
                                      <p:cBhvr>
                                        <p:cTn id="76" dur="500"/>
                                        <p:tgtEl>
                                          <p:spTgt spid="179"/>
                                        </p:tgtEl>
                                      </p:cBhvr>
                                    </p:animEffect>
                                  </p:childTnLst>
                                </p:cTn>
                              </p:par>
                            </p:childTnLst>
                          </p:cTn>
                        </p:par>
                        <p:par>
                          <p:cTn id="77" fill="hold">
                            <p:stCondLst>
                              <p:cond delay="5000"/>
                            </p:stCondLst>
                            <p:childTnLst>
                              <p:par>
                                <p:cTn id="78" presetID="53" presetClass="entr" presetSubtype="16" fill="hold" grpId="0" nodeType="afterEffect">
                                  <p:stCondLst>
                                    <p:cond delay="0"/>
                                  </p:stCondLst>
                                  <p:childTnLst>
                                    <p:set>
                                      <p:cBhvr>
                                        <p:cTn id="79" dur="1" fill="hold">
                                          <p:stCondLst>
                                            <p:cond delay="0"/>
                                          </p:stCondLst>
                                        </p:cTn>
                                        <p:tgtEl>
                                          <p:spTgt spid="188"/>
                                        </p:tgtEl>
                                        <p:attrNameLst>
                                          <p:attrName>style.visibility</p:attrName>
                                        </p:attrNameLst>
                                      </p:cBhvr>
                                      <p:to>
                                        <p:strVal val="visible"/>
                                      </p:to>
                                    </p:set>
                                    <p:anim calcmode="lin" valueType="num">
                                      <p:cBhvr>
                                        <p:cTn id="80" dur="500" fill="hold"/>
                                        <p:tgtEl>
                                          <p:spTgt spid="188"/>
                                        </p:tgtEl>
                                        <p:attrNameLst>
                                          <p:attrName>ppt_w</p:attrName>
                                        </p:attrNameLst>
                                      </p:cBhvr>
                                      <p:tavLst>
                                        <p:tav tm="0">
                                          <p:val>
                                            <p:fltVal val="0"/>
                                          </p:val>
                                        </p:tav>
                                        <p:tav tm="100000">
                                          <p:val>
                                            <p:strVal val="#ppt_w"/>
                                          </p:val>
                                        </p:tav>
                                      </p:tavLst>
                                    </p:anim>
                                    <p:anim calcmode="lin" valueType="num">
                                      <p:cBhvr>
                                        <p:cTn id="81" dur="500" fill="hold"/>
                                        <p:tgtEl>
                                          <p:spTgt spid="188"/>
                                        </p:tgtEl>
                                        <p:attrNameLst>
                                          <p:attrName>ppt_h</p:attrName>
                                        </p:attrNameLst>
                                      </p:cBhvr>
                                      <p:tavLst>
                                        <p:tav tm="0">
                                          <p:val>
                                            <p:fltVal val="0"/>
                                          </p:val>
                                        </p:tav>
                                        <p:tav tm="100000">
                                          <p:val>
                                            <p:strVal val="#ppt_h"/>
                                          </p:val>
                                        </p:tav>
                                      </p:tavLst>
                                    </p:anim>
                                    <p:animEffect transition="in" filter="fade">
                                      <p:cBhvr>
                                        <p:cTn id="82" dur="500"/>
                                        <p:tgtEl>
                                          <p:spTgt spid="18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83"/>
                                        </p:tgtEl>
                                        <p:attrNameLst>
                                          <p:attrName>style.visibility</p:attrName>
                                        </p:attrNameLst>
                                      </p:cBhvr>
                                      <p:to>
                                        <p:strVal val="visible"/>
                                      </p:to>
                                    </p:set>
                                    <p:animEffect transition="in" filter="fade">
                                      <p:cBhvr>
                                        <p:cTn id="85" dur="500"/>
                                        <p:tgtEl>
                                          <p:spTgt spid="183"/>
                                        </p:tgtEl>
                                      </p:cBhvr>
                                    </p:animEffect>
                                  </p:childTnLst>
                                </p:cTn>
                              </p:par>
                            </p:childTnLst>
                          </p:cTn>
                        </p:par>
                        <p:par>
                          <p:cTn id="86" fill="hold">
                            <p:stCondLst>
                              <p:cond delay="5500"/>
                            </p:stCondLst>
                            <p:childTnLst>
                              <p:par>
                                <p:cTn id="87" presetID="53" presetClass="entr" presetSubtype="16" fill="hold" nodeType="afterEffect">
                                  <p:stCondLst>
                                    <p:cond delay="0"/>
                                  </p:stCondLst>
                                  <p:childTnLst>
                                    <p:set>
                                      <p:cBhvr>
                                        <p:cTn id="88" dur="1" fill="hold">
                                          <p:stCondLst>
                                            <p:cond delay="0"/>
                                          </p:stCondLst>
                                        </p:cTn>
                                        <p:tgtEl>
                                          <p:spTgt spid="50"/>
                                        </p:tgtEl>
                                        <p:attrNameLst>
                                          <p:attrName>style.visibility</p:attrName>
                                        </p:attrNameLst>
                                      </p:cBhvr>
                                      <p:to>
                                        <p:strVal val="visible"/>
                                      </p:to>
                                    </p:set>
                                    <p:anim calcmode="lin" valueType="num">
                                      <p:cBhvr>
                                        <p:cTn id="89" dur="500" fill="hold"/>
                                        <p:tgtEl>
                                          <p:spTgt spid="50"/>
                                        </p:tgtEl>
                                        <p:attrNameLst>
                                          <p:attrName>ppt_w</p:attrName>
                                        </p:attrNameLst>
                                      </p:cBhvr>
                                      <p:tavLst>
                                        <p:tav tm="0">
                                          <p:val>
                                            <p:fltVal val="0"/>
                                          </p:val>
                                        </p:tav>
                                        <p:tav tm="100000">
                                          <p:val>
                                            <p:strVal val="#ppt_w"/>
                                          </p:val>
                                        </p:tav>
                                      </p:tavLst>
                                    </p:anim>
                                    <p:anim calcmode="lin" valueType="num">
                                      <p:cBhvr>
                                        <p:cTn id="90" dur="500" fill="hold"/>
                                        <p:tgtEl>
                                          <p:spTgt spid="50"/>
                                        </p:tgtEl>
                                        <p:attrNameLst>
                                          <p:attrName>ppt_h</p:attrName>
                                        </p:attrNameLst>
                                      </p:cBhvr>
                                      <p:tavLst>
                                        <p:tav tm="0">
                                          <p:val>
                                            <p:fltVal val="0"/>
                                          </p:val>
                                        </p:tav>
                                        <p:tav tm="100000">
                                          <p:val>
                                            <p:strVal val="#ppt_h"/>
                                          </p:val>
                                        </p:tav>
                                      </p:tavLst>
                                    </p:anim>
                                    <p:animEffect transition="in" filter="fade">
                                      <p:cBhvr>
                                        <p:cTn id="91" dur="500"/>
                                        <p:tgtEl>
                                          <p:spTgt spid="50"/>
                                        </p:tgtEl>
                                      </p:cBhvr>
                                    </p:animEffect>
                                  </p:childTnLst>
                                </p:cTn>
                              </p:par>
                              <p:par>
                                <p:cTn id="92" presetID="10" presetClass="entr" presetSubtype="0" fill="hold" nodeType="withEffect">
                                  <p:stCondLst>
                                    <p:cond delay="0"/>
                                  </p:stCondLst>
                                  <p:childTnLst>
                                    <p:set>
                                      <p:cBhvr>
                                        <p:cTn id="93" dur="1" fill="hold">
                                          <p:stCondLst>
                                            <p:cond delay="0"/>
                                          </p:stCondLst>
                                        </p:cTn>
                                        <p:tgtEl>
                                          <p:spTgt spid="12"/>
                                        </p:tgtEl>
                                        <p:attrNameLst>
                                          <p:attrName>style.visibility</p:attrName>
                                        </p:attrNameLst>
                                      </p:cBhvr>
                                      <p:to>
                                        <p:strVal val="visible"/>
                                      </p:to>
                                    </p:set>
                                    <p:animEffect transition="in" filter="fade">
                                      <p:cBhvr>
                                        <p:cTn id="94" dur="500"/>
                                        <p:tgtEl>
                                          <p:spTgt spid="12"/>
                                        </p:tgtEl>
                                      </p:cBhvr>
                                    </p:animEffect>
                                  </p:childTnLst>
                                </p:cTn>
                              </p:par>
                            </p:childTnLst>
                          </p:cTn>
                        </p:par>
                        <p:par>
                          <p:cTn id="95" fill="hold">
                            <p:stCondLst>
                              <p:cond delay="6000"/>
                            </p:stCondLst>
                            <p:childTnLst>
                              <p:par>
                                <p:cTn id="96" presetID="42" presetClass="entr" presetSubtype="0" fill="hold" nodeType="afterEffect">
                                  <p:stCondLst>
                                    <p:cond delay="0"/>
                                  </p:stCondLst>
                                  <p:childTnLst>
                                    <p:set>
                                      <p:cBhvr>
                                        <p:cTn id="97" dur="1" fill="hold">
                                          <p:stCondLst>
                                            <p:cond delay="0"/>
                                          </p:stCondLst>
                                        </p:cTn>
                                        <p:tgtEl>
                                          <p:spTgt spid="8"/>
                                        </p:tgtEl>
                                        <p:attrNameLst>
                                          <p:attrName>style.visibility</p:attrName>
                                        </p:attrNameLst>
                                      </p:cBhvr>
                                      <p:to>
                                        <p:strVal val="visible"/>
                                      </p:to>
                                    </p:set>
                                    <p:animEffect transition="in" filter="fade">
                                      <p:cBhvr>
                                        <p:cTn id="98" dur="500"/>
                                        <p:tgtEl>
                                          <p:spTgt spid="8"/>
                                        </p:tgtEl>
                                      </p:cBhvr>
                                    </p:animEffect>
                                    <p:anim calcmode="lin" valueType="num">
                                      <p:cBhvr>
                                        <p:cTn id="99" dur="500" fill="hold"/>
                                        <p:tgtEl>
                                          <p:spTgt spid="8"/>
                                        </p:tgtEl>
                                        <p:attrNameLst>
                                          <p:attrName>ppt_x</p:attrName>
                                        </p:attrNameLst>
                                      </p:cBhvr>
                                      <p:tavLst>
                                        <p:tav tm="0">
                                          <p:val>
                                            <p:strVal val="#ppt_x"/>
                                          </p:val>
                                        </p:tav>
                                        <p:tav tm="100000">
                                          <p:val>
                                            <p:strVal val="#ppt_x"/>
                                          </p:val>
                                        </p:tav>
                                      </p:tavLst>
                                    </p:anim>
                                    <p:anim calcmode="lin" valueType="num">
                                      <p:cBhvr>
                                        <p:cTn id="100" dur="500" fill="hold"/>
                                        <p:tgtEl>
                                          <p:spTgt spid="8"/>
                                        </p:tgtEl>
                                        <p:attrNameLst>
                                          <p:attrName>ppt_y</p:attrName>
                                        </p:attrNameLst>
                                      </p:cBhvr>
                                      <p:tavLst>
                                        <p:tav tm="0">
                                          <p:val>
                                            <p:strVal val="#ppt_y+.1"/>
                                          </p:val>
                                        </p:tav>
                                        <p:tav tm="100000">
                                          <p:val>
                                            <p:strVal val="#ppt_y"/>
                                          </p:val>
                                        </p:tav>
                                      </p:tavLst>
                                    </p:anim>
                                  </p:childTnLst>
                                </p:cTn>
                              </p:par>
                            </p:childTnLst>
                          </p:cTn>
                        </p:par>
                        <p:par>
                          <p:cTn id="101" fill="hold">
                            <p:stCondLst>
                              <p:cond delay="6500"/>
                            </p:stCondLst>
                            <p:childTnLst>
                              <p:par>
                                <p:cTn id="102" presetID="53" presetClass="entr" presetSubtype="16" fill="hold" grpId="0" nodeType="afterEffect">
                                  <p:stCondLst>
                                    <p:cond delay="0"/>
                                  </p:stCondLst>
                                  <p:childTnLst>
                                    <p:set>
                                      <p:cBhvr>
                                        <p:cTn id="103" dur="1" fill="hold">
                                          <p:stCondLst>
                                            <p:cond delay="0"/>
                                          </p:stCondLst>
                                        </p:cTn>
                                        <p:tgtEl>
                                          <p:spTgt spid="189"/>
                                        </p:tgtEl>
                                        <p:attrNameLst>
                                          <p:attrName>style.visibility</p:attrName>
                                        </p:attrNameLst>
                                      </p:cBhvr>
                                      <p:to>
                                        <p:strVal val="visible"/>
                                      </p:to>
                                    </p:set>
                                    <p:anim calcmode="lin" valueType="num">
                                      <p:cBhvr>
                                        <p:cTn id="104" dur="500" fill="hold"/>
                                        <p:tgtEl>
                                          <p:spTgt spid="189"/>
                                        </p:tgtEl>
                                        <p:attrNameLst>
                                          <p:attrName>ppt_w</p:attrName>
                                        </p:attrNameLst>
                                      </p:cBhvr>
                                      <p:tavLst>
                                        <p:tav tm="0">
                                          <p:val>
                                            <p:fltVal val="0"/>
                                          </p:val>
                                        </p:tav>
                                        <p:tav tm="100000">
                                          <p:val>
                                            <p:strVal val="#ppt_w"/>
                                          </p:val>
                                        </p:tav>
                                      </p:tavLst>
                                    </p:anim>
                                    <p:anim calcmode="lin" valueType="num">
                                      <p:cBhvr>
                                        <p:cTn id="105" dur="500" fill="hold"/>
                                        <p:tgtEl>
                                          <p:spTgt spid="189"/>
                                        </p:tgtEl>
                                        <p:attrNameLst>
                                          <p:attrName>ppt_h</p:attrName>
                                        </p:attrNameLst>
                                      </p:cBhvr>
                                      <p:tavLst>
                                        <p:tav tm="0">
                                          <p:val>
                                            <p:fltVal val="0"/>
                                          </p:val>
                                        </p:tav>
                                        <p:tav tm="100000">
                                          <p:val>
                                            <p:strVal val="#ppt_h"/>
                                          </p:val>
                                        </p:tav>
                                      </p:tavLst>
                                    </p:anim>
                                    <p:animEffect transition="in" filter="fade">
                                      <p:cBhvr>
                                        <p:cTn id="106" dur="500"/>
                                        <p:tgtEl>
                                          <p:spTgt spid="189"/>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184"/>
                                        </p:tgtEl>
                                        <p:attrNameLst>
                                          <p:attrName>style.visibility</p:attrName>
                                        </p:attrNameLst>
                                      </p:cBhvr>
                                      <p:to>
                                        <p:strVal val="visible"/>
                                      </p:to>
                                    </p:set>
                                    <p:animEffect transition="in" filter="fade">
                                      <p:cBhvr>
                                        <p:cTn id="109" dur="500"/>
                                        <p:tgtEl>
                                          <p:spTgt spid="184"/>
                                        </p:tgtEl>
                                      </p:cBhvr>
                                    </p:animEffect>
                                  </p:childTnLst>
                                </p:cTn>
                              </p:par>
                            </p:childTnLst>
                          </p:cTn>
                        </p:par>
                        <p:par>
                          <p:cTn id="110" fill="hold">
                            <p:stCondLst>
                              <p:cond delay="7000"/>
                            </p:stCondLst>
                            <p:childTnLst>
                              <p:par>
                                <p:cTn id="111" presetID="53" presetClass="entr" presetSubtype="16" fill="hold" nodeType="afterEffect">
                                  <p:stCondLst>
                                    <p:cond delay="0"/>
                                  </p:stCondLst>
                                  <p:childTnLst>
                                    <p:set>
                                      <p:cBhvr>
                                        <p:cTn id="112" dur="1" fill="hold">
                                          <p:stCondLst>
                                            <p:cond delay="0"/>
                                          </p:stCondLst>
                                        </p:cTn>
                                        <p:tgtEl>
                                          <p:spTgt spid="55"/>
                                        </p:tgtEl>
                                        <p:attrNameLst>
                                          <p:attrName>style.visibility</p:attrName>
                                        </p:attrNameLst>
                                      </p:cBhvr>
                                      <p:to>
                                        <p:strVal val="visible"/>
                                      </p:to>
                                    </p:set>
                                    <p:anim calcmode="lin" valueType="num">
                                      <p:cBhvr>
                                        <p:cTn id="113" dur="500" fill="hold"/>
                                        <p:tgtEl>
                                          <p:spTgt spid="55"/>
                                        </p:tgtEl>
                                        <p:attrNameLst>
                                          <p:attrName>ppt_w</p:attrName>
                                        </p:attrNameLst>
                                      </p:cBhvr>
                                      <p:tavLst>
                                        <p:tav tm="0">
                                          <p:val>
                                            <p:fltVal val="0"/>
                                          </p:val>
                                        </p:tav>
                                        <p:tav tm="100000">
                                          <p:val>
                                            <p:strVal val="#ppt_w"/>
                                          </p:val>
                                        </p:tav>
                                      </p:tavLst>
                                    </p:anim>
                                    <p:anim calcmode="lin" valueType="num">
                                      <p:cBhvr>
                                        <p:cTn id="114" dur="500" fill="hold"/>
                                        <p:tgtEl>
                                          <p:spTgt spid="55"/>
                                        </p:tgtEl>
                                        <p:attrNameLst>
                                          <p:attrName>ppt_h</p:attrName>
                                        </p:attrNameLst>
                                      </p:cBhvr>
                                      <p:tavLst>
                                        <p:tav tm="0">
                                          <p:val>
                                            <p:fltVal val="0"/>
                                          </p:val>
                                        </p:tav>
                                        <p:tav tm="100000">
                                          <p:val>
                                            <p:strVal val="#ppt_h"/>
                                          </p:val>
                                        </p:tav>
                                      </p:tavLst>
                                    </p:anim>
                                    <p:animEffect transition="in" filter="fade">
                                      <p:cBhvr>
                                        <p:cTn id="115" dur="500"/>
                                        <p:tgtEl>
                                          <p:spTgt spid="55"/>
                                        </p:tgtEl>
                                      </p:cBhvr>
                                    </p:animEffect>
                                  </p:childTnLst>
                                </p:cTn>
                              </p:par>
                              <p:par>
                                <p:cTn id="116" presetID="10" presetClass="entr" presetSubtype="0" fill="hold" nodeType="withEffect">
                                  <p:stCondLst>
                                    <p:cond delay="0"/>
                                  </p:stCondLst>
                                  <p:childTnLst>
                                    <p:set>
                                      <p:cBhvr>
                                        <p:cTn id="117" dur="1" fill="hold">
                                          <p:stCondLst>
                                            <p:cond delay="0"/>
                                          </p:stCondLst>
                                        </p:cTn>
                                        <p:tgtEl>
                                          <p:spTgt spid="13"/>
                                        </p:tgtEl>
                                        <p:attrNameLst>
                                          <p:attrName>style.visibility</p:attrName>
                                        </p:attrNameLst>
                                      </p:cBhvr>
                                      <p:to>
                                        <p:strVal val="visible"/>
                                      </p:to>
                                    </p:set>
                                    <p:animEffect transition="in" filter="fade">
                                      <p:cBhvr>
                                        <p:cTn id="118" dur="500"/>
                                        <p:tgtEl>
                                          <p:spTgt spid="13"/>
                                        </p:tgtEl>
                                      </p:cBhvr>
                                    </p:animEffect>
                                  </p:childTnLst>
                                </p:cTn>
                              </p:par>
                            </p:childTnLst>
                          </p:cTn>
                        </p:par>
                        <p:par>
                          <p:cTn id="119" fill="hold">
                            <p:stCondLst>
                              <p:cond delay="7500"/>
                            </p:stCondLst>
                            <p:childTnLst>
                              <p:par>
                                <p:cTn id="120" presetID="42" presetClass="entr" presetSubtype="0" fill="hold" nodeType="afterEffect">
                                  <p:stCondLst>
                                    <p:cond delay="0"/>
                                  </p:stCondLst>
                                  <p:childTnLst>
                                    <p:set>
                                      <p:cBhvr>
                                        <p:cTn id="121" dur="1" fill="hold">
                                          <p:stCondLst>
                                            <p:cond delay="0"/>
                                          </p:stCondLst>
                                        </p:cTn>
                                        <p:tgtEl>
                                          <p:spTgt spid="9"/>
                                        </p:tgtEl>
                                        <p:attrNameLst>
                                          <p:attrName>style.visibility</p:attrName>
                                        </p:attrNameLst>
                                      </p:cBhvr>
                                      <p:to>
                                        <p:strVal val="visible"/>
                                      </p:to>
                                    </p:set>
                                    <p:animEffect transition="in" filter="fade">
                                      <p:cBhvr>
                                        <p:cTn id="122" dur="500"/>
                                        <p:tgtEl>
                                          <p:spTgt spid="9"/>
                                        </p:tgtEl>
                                      </p:cBhvr>
                                    </p:animEffect>
                                    <p:anim calcmode="lin" valueType="num">
                                      <p:cBhvr>
                                        <p:cTn id="123" dur="500" fill="hold"/>
                                        <p:tgtEl>
                                          <p:spTgt spid="9"/>
                                        </p:tgtEl>
                                        <p:attrNameLst>
                                          <p:attrName>ppt_x</p:attrName>
                                        </p:attrNameLst>
                                      </p:cBhvr>
                                      <p:tavLst>
                                        <p:tav tm="0">
                                          <p:val>
                                            <p:strVal val="#ppt_x"/>
                                          </p:val>
                                        </p:tav>
                                        <p:tav tm="100000">
                                          <p:val>
                                            <p:strVal val="#ppt_x"/>
                                          </p:val>
                                        </p:tav>
                                      </p:tavLst>
                                    </p:anim>
                                    <p:anim calcmode="lin" valueType="num">
                                      <p:cBhvr>
                                        <p:cTn id="124" dur="500" fill="hold"/>
                                        <p:tgtEl>
                                          <p:spTgt spid="9"/>
                                        </p:tgtEl>
                                        <p:attrNameLst>
                                          <p:attrName>ppt_y</p:attrName>
                                        </p:attrNameLst>
                                      </p:cBhvr>
                                      <p:tavLst>
                                        <p:tav tm="0">
                                          <p:val>
                                            <p:strVal val="#ppt_y+.1"/>
                                          </p:val>
                                        </p:tav>
                                        <p:tav tm="100000">
                                          <p:val>
                                            <p:strVal val="#ppt_y"/>
                                          </p:val>
                                        </p:tav>
                                      </p:tavLst>
                                    </p:anim>
                                  </p:childTnLst>
                                </p:cTn>
                              </p:par>
                            </p:childTnLst>
                          </p:cTn>
                        </p:par>
                        <p:par>
                          <p:cTn id="125" fill="hold">
                            <p:stCondLst>
                              <p:cond delay="8000"/>
                            </p:stCondLst>
                            <p:childTnLst>
                              <p:par>
                                <p:cTn id="126" presetID="10" presetClass="entr" presetSubtype="0" fill="hold" grpId="0" nodeType="afterEffect">
                                  <p:stCondLst>
                                    <p:cond delay="0"/>
                                  </p:stCondLst>
                                  <p:childTnLst>
                                    <p:set>
                                      <p:cBhvr>
                                        <p:cTn id="127" dur="1" fill="hold">
                                          <p:stCondLst>
                                            <p:cond delay="0"/>
                                          </p:stCondLst>
                                        </p:cTn>
                                        <p:tgtEl>
                                          <p:spTgt spid="180"/>
                                        </p:tgtEl>
                                        <p:attrNameLst>
                                          <p:attrName>style.visibility</p:attrName>
                                        </p:attrNameLst>
                                      </p:cBhvr>
                                      <p:to>
                                        <p:strVal val="visible"/>
                                      </p:to>
                                    </p:set>
                                    <p:animEffect transition="in" filter="fade">
                                      <p:cBhvr>
                                        <p:cTn id="128" dur="500"/>
                                        <p:tgtEl>
                                          <p:spTgt spid="180"/>
                                        </p:tgtEl>
                                      </p:cBhvr>
                                    </p:animEffect>
                                  </p:childTnLst>
                                </p:cTn>
                              </p:par>
                            </p:childTnLst>
                          </p:cTn>
                        </p:par>
                        <p:par>
                          <p:cTn id="129" fill="hold">
                            <p:stCondLst>
                              <p:cond delay="8500"/>
                            </p:stCondLst>
                            <p:childTnLst>
                              <p:par>
                                <p:cTn id="130" presetID="53" presetClass="entr" presetSubtype="16" fill="hold" grpId="0" nodeType="afterEffect">
                                  <p:stCondLst>
                                    <p:cond delay="0"/>
                                  </p:stCondLst>
                                  <p:childTnLst>
                                    <p:set>
                                      <p:cBhvr>
                                        <p:cTn id="131" dur="1" fill="hold">
                                          <p:stCondLst>
                                            <p:cond delay="0"/>
                                          </p:stCondLst>
                                        </p:cTn>
                                        <p:tgtEl>
                                          <p:spTgt spid="190"/>
                                        </p:tgtEl>
                                        <p:attrNameLst>
                                          <p:attrName>style.visibility</p:attrName>
                                        </p:attrNameLst>
                                      </p:cBhvr>
                                      <p:to>
                                        <p:strVal val="visible"/>
                                      </p:to>
                                    </p:set>
                                    <p:anim calcmode="lin" valueType="num">
                                      <p:cBhvr>
                                        <p:cTn id="132" dur="500" fill="hold"/>
                                        <p:tgtEl>
                                          <p:spTgt spid="190"/>
                                        </p:tgtEl>
                                        <p:attrNameLst>
                                          <p:attrName>ppt_w</p:attrName>
                                        </p:attrNameLst>
                                      </p:cBhvr>
                                      <p:tavLst>
                                        <p:tav tm="0">
                                          <p:val>
                                            <p:fltVal val="0"/>
                                          </p:val>
                                        </p:tav>
                                        <p:tav tm="100000">
                                          <p:val>
                                            <p:strVal val="#ppt_w"/>
                                          </p:val>
                                        </p:tav>
                                      </p:tavLst>
                                    </p:anim>
                                    <p:anim calcmode="lin" valueType="num">
                                      <p:cBhvr>
                                        <p:cTn id="133" dur="500" fill="hold"/>
                                        <p:tgtEl>
                                          <p:spTgt spid="190"/>
                                        </p:tgtEl>
                                        <p:attrNameLst>
                                          <p:attrName>ppt_h</p:attrName>
                                        </p:attrNameLst>
                                      </p:cBhvr>
                                      <p:tavLst>
                                        <p:tav tm="0">
                                          <p:val>
                                            <p:fltVal val="0"/>
                                          </p:val>
                                        </p:tav>
                                        <p:tav tm="100000">
                                          <p:val>
                                            <p:strVal val="#ppt_h"/>
                                          </p:val>
                                        </p:tav>
                                      </p:tavLst>
                                    </p:anim>
                                    <p:animEffect transition="in" filter="fade">
                                      <p:cBhvr>
                                        <p:cTn id="134" dur="500"/>
                                        <p:tgtEl>
                                          <p:spTgt spid="190"/>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185"/>
                                        </p:tgtEl>
                                        <p:attrNameLst>
                                          <p:attrName>style.visibility</p:attrName>
                                        </p:attrNameLst>
                                      </p:cBhvr>
                                      <p:to>
                                        <p:strVal val="visible"/>
                                      </p:to>
                                    </p:set>
                                    <p:animEffect transition="in" filter="fade">
                                      <p:cBhvr>
                                        <p:cTn id="137" dur="500"/>
                                        <p:tgtEl>
                                          <p:spTgt spid="185"/>
                                        </p:tgtEl>
                                      </p:cBhvr>
                                    </p:animEffect>
                                  </p:childTnLst>
                                </p:cTn>
                              </p:par>
                            </p:childTnLst>
                          </p:cTn>
                        </p:par>
                        <p:par>
                          <p:cTn id="138" fill="hold">
                            <p:stCondLst>
                              <p:cond delay="9000"/>
                            </p:stCondLst>
                            <p:childTnLst>
                              <p:par>
                                <p:cTn id="139" presetID="53" presetClass="entr" presetSubtype="16" fill="hold" nodeType="afterEffect">
                                  <p:stCondLst>
                                    <p:cond delay="0"/>
                                  </p:stCondLst>
                                  <p:childTnLst>
                                    <p:set>
                                      <p:cBhvr>
                                        <p:cTn id="140" dur="1" fill="hold">
                                          <p:stCondLst>
                                            <p:cond delay="0"/>
                                          </p:stCondLst>
                                        </p:cTn>
                                        <p:tgtEl>
                                          <p:spTgt spid="58"/>
                                        </p:tgtEl>
                                        <p:attrNameLst>
                                          <p:attrName>style.visibility</p:attrName>
                                        </p:attrNameLst>
                                      </p:cBhvr>
                                      <p:to>
                                        <p:strVal val="visible"/>
                                      </p:to>
                                    </p:set>
                                    <p:anim calcmode="lin" valueType="num">
                                      <p:cBhvr>
                                        <p:cTn id="141" dur="500" fill="hold"/>
                                        <p:tgtEl>
                                          <p:spTgt spid="58"/>
                                        </p:tgtEl>
                                        <p:attrNameLst>
                                          <p:attrName>ppt_w</p:attrName>
                                        </p:attrNameLst>
                                      </p:cBhvr>
                                      <p:tavLst>
                                        <p:tav tm="0">
                                          <p:val>
                                            <p:fltVal val="0"/>
                                          </p:val>
                                        </p:tav>
                                        <p:tav tm="100000">
                                          <p:val>
                                            <p:strVal val="#ppt_w"/>
                                          </p:val>
                                        </p:tav>
                                      </p:tavLst>
                                    </p:anim>
                                    <p:anim calcmode="lin" valueType="num">
                                      <p:cBhvr>
                                        <p:cTn id="142" dur="500" fill="hold"/>
                                        <p:tgtEl>
                                          <p:spTgt spid="58"/>
                                        </p:tgtEl>
                                        <p:attrNameLst>
                                          <p:attrName>ppt_h</p:attrName>
                                        </p:attrNameLst>
                                      </p:cBhvr>
                                      <p:tavLst>
                                        <p:tav tm="0">
                                          <p:val>
                                            <p:fltVal val="0"/>
                                          </p:val>
                                        </p:tav>
                                        <p:tav tm="100000">
                                          <p:val>
                                            <p:strVal val="#ppt_h"/>
                                          </p:val>
                                        </p:tav>
                                      </p:tavLst>
                                    </p:anim>
                                    <p:animEffect transition="in" filter="fade">
                                      <p:cBhvr>
                                        <p:cTn id="143" dur="500"/>
                                        <p:tgtEl>
                                          <p:spTgt spid="58"/>
                                        </p:tgtEl>
                                      </p:cBhvr>
                                    </p:animEffect>
                                  </p:childTnLst>
                                </p:cTn>
                              </p:par>
                              <p:par>
                                <p:cTn id="144" presetID="10" presetClass="entr" presetSubtype="0" fill="hold" nodeType="withEffect">
                                  <p:stCondLst>
                                    <p:cond delay="0"/>
                                  </p:stCondLst>
                                  <p:childTnLst>
                                    <p:set>
                                      <p:cBhvr>
                                        <p:cTn id="145" dur="1" fill="hold">
                                          <p:stCondLst>
                                            <p:cond delay="0"/>
                                          </p:stCondLst>
                                        </p:cTn>
                                        <p:tgtEl>
                                          <p:spTgt spid="14"/>
                                        </p:tgtEl>
                                        <p:attrNameLst>
                                          <p:attrName>style.visibility</p:attrName>
                                        </p:attrNameLst>
                                      </p:cBhvr>
                                      <p:to>
                                        <p:strVal val="visible"/>
                                      </p:to>
                                    </p:set>
                                    <p:animEffect transition="in" filter="fade">
                                      <p:cBhvr>
                                        <p:cTn id="14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78" grpId="0" animBg="1"/>
      <p:bldP spid="179" grpId="0" animBg="1"/>
      <p:bldP spid="180" grpId="0" animBg="1"/>
      <p:bldP spid="181" grpId="0"/>
      <p:bldP spid="182" grpId="0"/>
      <p:bldP spid="183" grpId="0"/>
      <p:bldP spid="184" grpId="0"/>
      <p:bldP spid="185" grpId="0"/>
      <p:bldP spid="186" grpId="0"/>
      <p:bldP spid="187" grpId="0"/>
      <p:bldP spid="188" grpId="0"/>
      <p:bldP spid="189" grpId="0"/>
      <p:bldP spid="190" grpId="0"/>
      <p:bldP spid="49" grpId="0" animBg="1"/>
    </p:bldLst>
  </p:timing>
</p:sld>
</file>

<file path=ppt/slides/slide18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88148" y="680759"/>
            <a:ext cx="4015843" cy="830997"/>
          </a:xfrm>
          <a:prstGeom prst="rect">
            <a:avLst/>
          </a:prstGeom>
          <a:noFill/>
        </p:spPr>
        <p:txBody>
          <a:bodyPr wrap="none" rtlCol="0">
            <a:spAutoFit/>
          </a:bodyPr>
          <a:lstStyle/>
          <a:p>
            <a:pPr algn="ctr"/>
            <a:r>
              <a:rPr lang="id-ID" sz="4800" dirty="0" smtClean="0">
                <a:solidFill>
                  <a:schemeClr val="bg1"/>
                </a:solidFill>
                <a:latin typeface="+mj-lt"/>
              </a:rPr>
              <a:t>Step Silhouette</a:t>
            </a:r>
            <a:endParaRPr lang="en-US" sz="4800" dirty="0">
              <a:solidFill>
                <a:schemeClr val="bg1"/>
              </a:solidFill>
              <a:latin typeface="+mj-lt"/>
            </a:endParaRPr>
          </a:p>
        </p:txBody>
      </p:sp>
      <p:grpSp>
        <p:nvGrpSpPr>
          <p:cNvPr id="4" name="Group 3"/>
          <p:cNvGrpSpPr/>
          <p:nvPr/>
        </p:nvGrpSpPr>
        <p:grpSpPr>
          <a:xfrm>
            <a:off x="6751637" y="3178175"/>
            <a:ext cx="5195888" cy="3679825"/>
            <a:chOff x="5682017" y="2374479"/>
            <a:chExt cx="5195888" cy="3679825"/>
          </a:xfrm>
        </p:grpSpPr>
        <p:sp>
          <p:nvSpPr>
            <p:cNvPr id="5" name="Freeform 4"/>
            <p:cNvSpPr>
              <a:spLocks/>
            </p:cNvSpPr>
            <p:nvPr/>
          </p:nvSpPr>
          <p:spPr bwMode="auto">
            <a:xfrm>
              <a:off x="5761392" y="3709567"/>
              <a:ext cx="5037138" cy="2270125"/>
            </a:xfrm>
            <a:custGeom>
              <a:avLst/>
              <a:gdLst>
                <a:gd name="T0" fmla="*/ 1317 w 1341"/>
                <a:gd name="T1" fmla="*/ 5 h 604"/>
                <a:gd name="T2" fmla="*/ 1289 w 1341"/>
                <a:gd name="T3" fmla="*/ 4 h 604"/>
                <a:gd name="T4" fmla="*/ 1266 w 1341"/>
                <a:gd name="T5" fmla="*/ 19 h 604"/>
                <a:gd name="T6" fmla="*/ 590 w 1341"/>
                <a:gd name="T7" fmla="*/ 515 h 604"/>
                <a:gd name="T8" fmla="*/ 579 w 1341"/>
                <a:gd name="T9" fmla="*/ 517 h 604"/>
                <a:gd name="T10" fmla="*/ 24 w 1341"/>
                <a:gd name="T11" fmla="*/ 210 h 604"/>
                <a:gd name="T12" fmla="*/ 15 w 1341"/>
                <a:gd name="T13" fmla="*/ 260 h 604"/>
                <a:gd name="T14" fmla="*/ 0 w 1341"/>
                <a:gd name="T15" fmla="*/ 275 h 604"/>
                <a:gd name="T16" fmla="*/ 596 w 1341"/>
                <a:gd name="T17" fmla="*/ 604 h 604"/>
                <a:gd name="T18" fmla="*/ 1301 w 1341"/>
                <a:gd name="T19" fmla="*/ 88 h 604"/>
                <a:gd name="T20" fmla="*/ 1301 w 1341"/>
                <a:gd name="T21" fmla="*/ 87 h 604"/>
                <a:gd name="T22" fmla="*/ 1322 w 1341"/>
                <a:gd name="T23" fmla="*/ 69 h 604"/>
                <a:gd name="T24" fmla="*/ 1317 w 1341"/>
                <a:gd name="T25" fmla="*/ 5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41" h="604">
                  <a:moveTo>
                    <a:pt x="1317" y="5"/>
                  </a:moveTo>
                  <a:cubicBezTo>
                    <a:pt x="1311" y="3"/>
                    <a:pt x="1299" y="0"/>
                    <a:pt x="1289" y="4"/>
                  </a:cubicBezTo>
                  <a:cubicBezTo>
                    <a:pt x="1278" y="10"/>
                    <a:pt x="1266" y="19"/>
                    <a:pt x="1266" y="19"/>
                  </a:cubicBezTo>
                  <a:cubicBezTo>
                    <a:pt x="590" y="515"/>
                    <a:pt x="590" y="515"/>
                    <a:pt x="590" y="515"/>
                  </a:cubicBezTo>
                  <a:cubicBezTo>
                    <a:pt x="586" y="518"/>
                    <a:pt x="582" y="519"/>
                    <a:pt x="579" y="517"/>
                  </a:cubicBezTo>
                  <a:cubicBezTo>
                    <a:pt x="24" y="210"/>
                    <a:pt x="24" y="210"/>
                    <a:pt x="24" y="210"/>
                  </a:cubicBezTo>
                  <a:cubicBezTo>
                    <a:pt x="31" y="225"/>
                    <a:pt x="29" y="244"/>
                    <a:pt x="15" y="260"/>
                  </a:cubicBezTo>
                  <a:cubicBezTo>
                    <a:pt x="11" y="265"/>
                    <a:pt x="6" y="270"/>
                    <a:pt x="0" y="275"/>
                  </a:cubicBezTo>
                  <a:cubicBezTo>
                    <a:pt x="596" y="604"/>
                    <a:pt x="596" y="604"/>
                    <a:pt x="596" y="604"/>
                  </a:cubicBezTo>
                  <a:cubicBezTo>
                    <a:pt x="1301" y="88"/>
                    <a:pt x="1301" y="88"/>
                    <a:pt x="1301" y="88"/>
                  </a:cubicBezTo>
                  <a:cubicBezTo>
                    <a:pt x="1301" y="87"/>
                    <a:pt x="1301" y="87"/>
                    <a:pt x="1301" y="87"/>
                  </a:cubicBezTo>
                  <a:cubicBezTo>
                    <a:pt x="1310" y="81"/>
                    <a:pt x="1317" y="75"/>
                    <a:pt x="1322" y="69"/>
                  </a:cubicBezTo>
                  <a:cubicBezTo>
                    <a:pt x="1341" y="46"/>
                    <a:pt x="1338" y="18"/>
                    <a:pt x="1317" y="5"/>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p:cNvSpPr>
            <p:nvPr/>
          </p:nvSpPr>
          <p:spPr bwMode="auto">
            <a:xfrm>
              <a:off x="5682017" y="2374479"/>
              <a:ext cx="5195888" cy="3679825"/>
            </a:xfrm>
            <a:custGeom>
              <a:avLst/>
              <a:gdLst>
                <a:gd name="T0" fmla="*/ 1352 w 1383"/>
                <a:gd name="T1" fmla="*/ 346 h 979"/>
                <a:gd name="T2" fmla="*/ 1351 w 1383"/>
                <a:gd name="T3" fmla="*/ 344 h 979"/>
                <a:gd name="T4" fmla="*/ 1349 w 1383"/>
                <a:gd name="T5" fmla="*/ 343 h 979"/>
                <a:gd name="T6" fmla="*/ 731 w 1383"/>
                <a:gd name="T7" fmla="*/ 2 h 979"/>
                <a:gd name="T8" fmla="*/ 720 w 1383"/>
                <a:gd name="T9" fmla="*/ 4 h 979"/>
                <a:gd name="T10" fmla="*/ 317 w 1383"/>
                <a:gd name="T11" fmla="*/ 299 h 979"/>
                <a:gd name="T12" fmla="*/ 315 w 1383"/>
                <a:gd name="T13" fmla="*/ 301 h 979"/>
                <a:gd name="T14" fmla="*/ 315 w 1383"/>
                <a:gd name="T15" fmla="*/ 301 h 979"/>
                <a:gd name="T16" fmla="*/ 4 w 1383"/>
                <a:gd name="T17" fmla="*/ 528 h 979"/>
                <a:gd name="T18" fmla="*/ 2 w 1383"/>
                <a:gd name="T19" fmla="*/ 530 h 979"/>
                <a:gd name="T20" fmla="*/ 0 w 1383"/>
                <a:gd name="T21" fmla="*/ 536 h 979"/>
                <a:gd name="T22" fmla="*/ 3 w 1383"/>
                <a:gd name="T23" fmla="*/ 542 h 979"/>
                <a:gd name="T24" fmla="*/ 81 w 1383"/>
                <a:gd name="T25" fmla="*/ 585 h 979"/>
                <a:gd name="T26" fmla="*/ 600 w 1383"/>
                <a:gd name="T27" fmla="*/ 872 h 979"/>
                <a:gd name="T28" fmla="*/ 611 w 1383"/>
                <a:gd name="T29" fmla="*/ 870 h 979"/>
                <a:gd name="T30" fmla="*/ 840 w 1383"/>
                <a:gd name="T31" fmla="*/ 702 h 979"/>
                <a:gd name="T32" fmla="*/ 840 w 1383"/>
                <a:gd name="T33" fmla="*/ 702 h 979"/>
                <a:gd name="T34" fmla="*/ 857 w 1383"/>
                <a:gd name="T35" fmla="*/ 690 h 979"/>
                <a:gd name="T36" fmla="*/ 857 w 1383"/>
                <a:gd name="T37" fmla="*/ 690 h 979"/>
                <a:gd name="T38" fmla="*/ 924 w 1383"/>
                <a:gd name="T39" fmla="*/ 641 h 979"/>
                <a:gd name="T40" fmla="*/ 924 w 1383"/>
                <a:gd name="T41" fmla="*/ 641 h 979"/>
                <a:gd name="T42" fmla="*/ 1025 w 1383"/>
                <a:gd name="T43" fmla="*/ 567 h 979"/>
                <a:gd name="T44" fmla="*/ 1025 w 1383"/>
                <a:gd name="T45" fmla="*/ 567 h 979"/>
                <a:gd name="T46" fmla="*/ 1287 w 1383"/>
                <a:gd name="T47" fmla="*/ 374 h 979"/>
                <a:gd name="T48" fmla="*/ 1310 w 1383"/>
                <a:gd name="T49" fmla="*/ 359 h 979"/>
                <a:gd name="T50" fmla="*/ 1338 w 1383"/>
                <a:gd name="T51" fmla="*/ 360 h 979"/>
                <a:gd name="T52" fmla="*/ 1343 w 1383"/>
                <a:gd name="T53" fmla="*/ 424 h 979"/>
                <a:gd name="T54" fmla="*/ 1322 w 1383"/>
                <a:gd name="T55" fmla="*/ 442 h 979"/>
                <a:gd name="T56" fmla="*/ 1322 w 1383"/>
                <a:gd name="T57" fmla="*/ 443 h 979"/>
                <a:gd name="T58" fmla="*/ 913 w 1383"/>
                <a:gd name="T59" fmla="*/ 742 h 979"/>
                <a:gd name="T60" fmla="*/ 913 w 1383"/>
                <a:gd name="T61" fmla="*/ 743 h 979"/>
                <a:gd name="T62" fmla="*/ 617 w 1383"/>
                <a:gd name="T63" fmla="*/ 959 h 979"/>
                <a:gd name="T64" fmla="*/ 21 w 1383"/>
                <a:gd name="T65" fmla="*/ 630 h 979"/>
                <a:gd name="T66" fmla="*/ 21 w 1383"/>
                <a:gd name="T67" fmla="*/ 629 h 979"/>
                <a:gd name="T68" fmla="*/ 12 w 1383"/>
                <a:gd name="T69" fmla="*/ 636 h 979"/>
                <a:gd name="T70" fmla="*/ 13 w 1383"/>
                <a:gd name="T71" fmla="*/ 648 h 979"/>
                <a:gd name="T72" fmla="*/ 610 w 1383"/>
                <a:gd name="T73" fmla="*/ 978 h 979"/>
                <a:gd name="T74" fmla="*/ 621 w 1383"/>
                <a:gd name="T75" fmla="*/ 976 h 979"/>
                <a:gd name="T76" fmla="*/ 1024 w 1383"/>
                <a:gd name="T77" fmla="*/ 681 h 979"/>
                <a:gd name="T78" fmla="*/ 1026 w 1383"/>
                <a:gd name="T79" fmla="*/ 679 h 979"/>
                <a:gd name="T80" fmla="*/ 1026 w 1383"/>
                <a:gd name="T81" fmla="*/ 679 h 979"/>
                <a:gd name="T82" fmla="*/ 1337 w 1383"/>
                <a:gd name="T83" fmla="*/ 451 h 979"/>
                <a:gd name="T84" fmla="*/ 1339 w 1383"/>
                <a:gd name="T85" fmla="*/ 450 h 979"/>
                <a:gd name="T86" fmla="*/ 1357 w 1383"/>
                <a:gd name="T87" fmla="*/ 432 h 979"/>
                <a:gd name="T88" fmla="*/ 1352 w 1383"/>
                <a:gd name="T89" fmla="*/ 346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83" h="979">
                  <a:moveTo>
                    <a:pt x="1352" y="346"/>
                  </a:moveTo>
                  <a:cubicBezTo>
                    <a:pt x="1352" y="345"/>
                    <a:pt x="1351" y="345"/>
                    <a:pt x="1351" y="344"/>
                  </a:cubicBezTo>
                  <a:cubicBezTo>
                    <a:pt x="1349" y="343"/>
                    <a:pt x="1349" y="343"/>
                    <a:pt x="1349" y="343"/>
                  </a:cubicBezTo>
                  <a:cubicBezTo>
                    <a:pt x="731" y="2"/>
                    <a:pt x="731" y="2"/>
                    <a:pt x="731" y="2"/>
                  </a:cubicBezTo>
                  <a:cubicBezTo>
                    <a:pt x="728" y="0"/>
                    <a:pt x="724" y="1"/>
                    <a:pt x="720" y="4"/>
                  </a:cubicBezTo>
                  <a:cubicBezTo>
                    <a:pt x="317" y="299"/>
                    <a:pt x="317" y="299"/>
                    <a:pt x="317" y="299"/>
                  </a:cubicBezTo>
                  <a:cubicBezTo>
                    <a:pt x="316" y="299"/>
                    <a:pt x="316" y="300"/>
                    <a:pt x="315" y="301"/>
                  </a:cubicBezTo>
                  <a:cubicBezTo>
                    <a:pt x="315" y="301"/>
                    <a:pt x="315" y="301"/>
                    <a:pt x="315" y="301"/>
                  </a:cubicBezTo>
                  <a:cubicBezTo>
                    <a:pt x="4" y="528"/>
                    <a:pt x="4" y="528"/>
                    <a:pt x="4" y="528"/>
                  </a:cubicBezTo>
                  <a:cubicBezTo>
                    <a:pt x="4" y="529"/>
                    <a:pt x="3" y="530"/>
                    <a:pt x="2" y="530"/>
                  </a:cubicBezTo>
                  <a:cubicBezTo>
                    <a:pt x="1" y="532"/>
                    <a:pt x="0" y="534"/>
                    <a:pt x="0" y="536"/>
                  </a:cubicBezTo>
                  <a:cubicBezTo>
                    <a:pt x="0" y="538"/>
                    <a:pt x="1" y="541"/>
                    <a:pt x="3" y="542"/>
                  </a:cubicBezTo>
                  <a:cubicBezTo>
                    <a:pt x="81" y="585"/>
                    <a:pt x="81" y="585"/>
                    <a:pt x="81" y="585"/>
                  </a:cubicBezTo>
                  <a:cubicBezTo>
                    <a:pt x="600" y="872"/>
                    <a:pt x="600" y="872"/>
                    <a:pt x="600" y="872"/>
                  </a:cubicBezTo>
                  <a:cubicBezTo>
                    <a:pt x="603" y="874"/>
                    <a:pt x="607" y="873"/>
                    <a:pt x="611" y="870"/>
                  </a:cubicBezTo>
                  <a:cubicBezTo>
                    <a:pt x="840" y="702"/>
                    <a:pt x="840" y="702"/>
                    <a:pt x="840" y="702"/>
                  </a:cubicBezTo>
                  <a:cubicBezTo>
                    <a:pt x="840" y="702"/>
                    <a:pt x="840" y="702"/>
                    <a:pt x="840" y="702"/>
                  </a:cubicBezTo>
                  <a:cubicBezTo>
                    <a:pt x="857" y="690"/>
                    <a:pt x="857" y="690"/>
                    <a:pt x="857" y="690"/>
                  </a:cubicBezTo>
                  <a:cubicBezTo>
                    <a:pt x="857" y="690"/>
                    <a:pt x="857" y="690"/>
                    <a:pt x="857" y="690"/>
                  </a:cubicBezTo>
                  <a:cubicBezTo>
                    <a:pt x="924" y="641"/>
                    <a:pt x="924" y="641"/>
                    <a:pt x="924" y="641"/>
                  </a:cubicBezTo>
                  <a:cubicBezTo>
                    <a:pt x="924" y="641"/>
                    <a:pt x="924" y="641"/>
                    <a:pt x="924" y="641"/>
                  </a:cubicBezTo>
                  <a:cubicBezTo>
                    <a:pt x="1025" y="567"/>
                    <a:pt x="1025" y="567"/>
                    <a:pt x="1025" y="567"/>
                  </a:cubicBezTo>
                  <a:cubicBezTo>
                    <a:pt x="1025" y="567"/>
                    <a:pt x="1025" y="567"/>
                    <a:pt x="1025" y="567"/>
                  </a:cubicBezTo>
                  <a:cubicBezTo>
                    <a:pt x="1287" y="374"/>
                    <a:pt x="1287" y="374"/>
                    <a:pt x="1287" y="374"/>
                  </a:cubicBezTo>
                  <a:cubicBezTo>
                    <a:pt x="1287" y="374"/>
                    <a:pt x="1299" y="365"/>
                    <a:pt x="1310" y="359"/>
                  </a:cubicBezTo>
                  <a:cubicBezTo>
                    <a:pt x="1320" y="355"/>
                    <a:pt x="1332" y="358"/>
                    <a:pt x="1338" y="360"/>
                  </a:cubicBezTo>
                  <a:cubicBezTo>
                    <a:pt x="1359" y="373"/>
                    <a:pt x="1362" y="401"/>
                    <a:pt x="1343" y="424"/>
                  </a:cubicBezTo>
                  <a:cubicBezTo>
                    <a:pt x="1338" y="430"/>
                    <a:pt x="1331" y="436"/>
                    <a:pt x="1322" y="442"/>
                  </a:cubicBezTo>
                  <a:cubicBezTo>
                    <a:pt x="1322" y="442"/>
                    <a:pt x="1322" y="442"/>
                    <a:pt x="1322" y="443"/>
                  </a:cubicBezTo>
                  <a:cubicBezTo>
                    <a:pt x="913" y="742"/>
                    <a:pt x="913" y="742"/>
                    <a:pt x="913" y="742"/>
                  </a:cubicBezTo>
                  <a:cubicBezTo>
                    <a:pt x="913" y="743"/>
                    <a:pt x="913" y="743"/>
                    <a:pt x="913" y="743"/>
                  </a:cubicBezTo>
                  <a:cubicBezTo>
                    <a:pt x="617" y="959"/>
                    <a:pt x="617" y="959"/>
                    <a:pt x="617" y="959"/>
                  </a:cubicBezTo>
                  <a:cubicBezTo>
                    <a:pt x="21" y="630"/>
                    <a:pt x="21" y="630"/>
                    <a:pt x="21" y="630"/>
                  </a:cubicBezTo>
                  <a:cubicBezTo>
                    <a:pt x="21" y="630"/>
                    <a:pt x="21" y="629"/>
                    <a:pt x="21" y="629"/>
                  </a:cubicBezTo>
                  <a:cubicBezTo>
                    <a:pt x="13" y="635"/>
                    <a:pt x="13" y="636"/>
                    <a:pt x="12" y="636"/>
                  </a:cubicBezTo>
                  <a:cubicBezTo>
                    <a:pt x="9" y="640"/>
                    <a:pt x="9" y="646"/>
                    <a:pt x="13" y="648"/>
                  </a:cubicBezTo>
                  <a:cubicBezTo>
                    <a:pt x="610" y="978"/>
                    <a:pt x="610" y="978"/>
                    <a:pt x="610" y="978"/>
                  </a:cubicBezTo>
                  <a:cubicBezTo>
                    <a:pt x="613" y="979"/>
                    <a:pt x="618" y="979"/>
                    <a:pt x="621" y="976"/>
                  </a:cubicBezTo>
                  <a:cubicBezTo>
                    <a:pt x="1024" y="681"/>
                    <a:pt x="1024" y="681"/>
                    <a:pt x="1024" y="681"/>
                  </a:cubicBezTo>
                  <a:cubicBezTo>
                    <a:pt x="1025" y="681"/>
                    <a:pt x="1025" y="680"/>
                    <a:pt x="1026" y="679"/>
                  </a:cubicBezTo>
                  <a:cubicBezTo>
                    <a:pt x="1026" y="679"/>
                    <a:pt x="1026" y="679"/>
                    <a:pt x="1026" y="679"/>
                  </a:cubicBezTo>
                  <a:cubicBezTo>
                    <a:pt x="1337" y="451"/>
                    <a:pt x="1337" y="451"/>
                    <a:pt x="1337" y="451"/>
                  </a:cubicBezTo>
                  <a:cubicBezTo>
                    <a:pt x="1338" y="451"/>
                    <a:pt x="1338" y="450"/>
                    <a:pt x="1339" y="450"/>
                  </a:cubicBezTo>
                  <a:cubicBezTo>
                    <a:pt x="1346" y="444"/>
                    <a:pt x="1352" y="438"/>
                    <a:pt x="1357" y="432"/>
                  </a:cubicBezTo>
                  <a:cubicBezTo>
                    <a:pt x="1383" y="401"/>
                    <a:pt x="1380" y="364"/>
                    <a:pt x="1352" y="34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7378700" y="2724150"/>
            <a:ext cx="4610100" cy="3248025"/>
            <a:chOff x="6309080" y="1920454"/>
            <a:chExt cx="4610100" cy="3248025"/>
          </a:xfrm>
        </p:grpSpPr>
        <p:sp>
          <p:nvSpPr>
            <p:cNvPr id="8" name="Freeform 7"/>
            <p:cNvSpPr>
              <a:spLocks/>
            </p:cNvSpPr>
            <p:nvPr/>
          </p:nvSpPr>
          <p:spPr bwMode="auto">
            <a:xfrm>
              <a:off x="6391630" y="3253954"/>
              <a:ext cx="4448175" cy="1838325"/>
            </a:xfrm>
            <a:custGeom>
              <a:avLst/>
              <a:gdLst>
                <a:gd name="T0" fmla="*/ 1160 w 1184"/>
                <a:gd name="T1" fmla="*/ 5 h 489"/>
                <a:gd name="T2" fmla="*/ 1133 w 1184"/>
                <a:gd name="T3" fmla="*/ 4 h 489"/>
                <a:gd name="T4" fmla="*/ 1110 w 1184"/>
                <a:gd name="T5" fmla="*/ 19 h 489"/>
                <a:gd name="T6" fmla="*/ 590 w 1184"/>
                <a:gd name="T7" fmla="*/ 400 h 489"/>
                <a:gd name="T8" fmla="*/ 579 w 1184"/>
                <a:gd name="T9" fmla="*/ 402 h 489"/>
                <a:gd name="T10" fmla="*/ 24 w 1184"/>
                <a:gd name="T11" fmla="*/ 95 h 489"/>
                <a:gd name="T12" fmla="*/ 15 w 1184"/>
                <a:gd name="T13" fmla="*/ 145 h 489"/>
                <a:gd name="T14" fmla="*/ 0 w 1184"/>
                <a:gd name="T15" fmla="*/ 159 h 489"/>
                <a:gd name="T16" fmla="*/ 596 w 1184"/>
                <a:gd name="T17" fmla="*/ 489 h 489"/>
                <a:gd name="T18" fmla="*/ 1144 w 1184"/>
                <a:gd name="T19" fmla="*/ 88 h 489"/>
                <a:gd name="T20" fmla="*/ 1145 w 1184"/>
                <a:gd name="T21" fmla="*/ 87 h 489"/>
                <a:gd name="T22" fmla="*/ 1165 w 1184"/>
                <a:gd name="T23" fmla="*/ 69 h 489"/>
                <a:gd name="T24" fmla="*/ 1160 w 1184"/>
                <a:gd name="T25" fmla="*/ 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84" h="489">
                  <a:moveTo>
                    <a:pt x="1160" y="5"/>
                  </a:moveTo>
                  <a:cubicBezTo>
                    <a:pt x="1155" y="3"/>
                    <a:pt x="1142" y="0"/>
                    <a:pt x="1133" y="4"/>
                  </a:cubicBezTo>
                  <a:cubicBezTo>
                    <a:pt x="1122" y="10"/>
                    <a:pt x="1110" y="19"/>
                    <a:pt x="1110" y="19"/>
                  </a:cubicBezTo>
                  <a:cubicBezTo>
                    <a:pt x="590" y="400"/>
                    <a:pt x="590" y="400"/>
                    <a:pt x="590" y="400"/>
                  </a:cubicBezTo>
                  <a:cubicBezTo>
                    <a:pt x="586" y="403"/>
                    <a:pt x="582" y="404"/>
                    <a:pt x="579" y="402"/>
                  </a:cubicBezTo>
                  <a:cubicBezTo>
                    <a:pt x="24" y="95"/>
                    <a:pt x="24" y="95"/>
                    <a:pt x="24" y="95"/>
                  </a:cubicBezTo>
                  <a:cubicBezTo>
                    <a:pt x="31" y="110"/>
                    <a:pt x="29" y="129"/>
                    <a:pt x="15" y="145"/>
                  </a:cubicBezTo>
                  <a:cubicBezTo>
                    <a:pt x="11" y="150"/>
                    <a:pt x="6" y="155"/>
                    <a:pt x="0" y="159"/>
                  </a:cubicBezTo>
                  <a:cubicBezTo>
                    <a:pt x="596" y="489"/>
                    <a:pt x="596" y="489"/>
                    <a:pt x="596" y="489"/>
                  </a:cubicBezTo>
                  <a:cubicBezTo>
                    <a:pt x="1144" y="88"/>
                    <a:pt x="1144" y="88"/>
                    <a:pt x="1144" y="88"/>
                  </a:cubicBezTo>
                  <a:cubicBezTo>
                    <a:pt x="1144" y="87"/>
                    <a:pt x="1145" y="87"/>
                    <a:pt x="1145" y="87"/>
                  </a:cubicBezTo>
                  <a:cubicBezTo>
                    <a:pt x="1154" y="81"/>
                    <a:pt x="1160" y="75"/>
                    <a:pt x="1165" y="69"/>
                  </a:cubicBezTo>
                  <a:cubicBezTo>
                    <a:pt x="1184" y="46"/>
                    <a:pt x="1182" y="18"/>
                    <a:pt x="1160" y="5"/>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6309080" y="1920454"/>
              <a:ext cx="4610100" cy="3248025"/>
            </a:xfrm>
            <a:custGeom>
              <a:avLst/>
              <a:gdLst>
                <a:gd name="T0" fmla="*/ 1197 w 1227"/>
                <a:gd name="T1" fmla="*/ 346 h 864"/>
                <a:gd name="T2" fmla="*/ 1195 w 1227"/>
                <a:gd name="T3" fmla="*/ 344 h 864"/>
                <a:gd name="T4" fmla="*/ 1193 w 1227"/>
                <a:gd name="T5" fmla="*/ 343 h 864"/>
                <a:gd name="T6" fmla="*/ 576 w 1227"/>
                <a:gd name="T7" fmla="*/ 2 h 864"/>
                <a:gd name="T8" fmla="*/ 565 w 1227"/>
                <a:gd name="T9" fmla="*/ 4 h 864"/>
                <a:gd name="T10" fmla="*/ 409 w 1227"/>
                <a:gd name="T11" fmla="*/ 118 h 864"/>
                <a:gd name="T12" fmla="*/ 408 w 1227"/>
                <a:gd name="T13" fmla="*/ 118 h 864"/>
                <a:gd name="T14" fmla="*/ 5 w 1227"/>
                <a:gd name="T15" fmla="*/ 413 h 864"/>
                <a:gd name="T16" fmla="*/ 3 w 1227"/>
                <a:gd name="T17" fmla="*/ 415 h 864"/>
                <a:gd name="T18" fmla="*/ 1 w 1227"/>
                <a:gd name="T19" fmla="*/ 421 h 864"/>
                <a:gd name="T20" fmla="*/ 4 w 1227"/>
                <a:gd name="T21" fmla="*/ 427 h 864"/>
                <a:gd name="T22" fmla="*/ 82 w 1227"/>
                <a:gd name="T23" fmla="*/ 470 h 864"/>
                <a:gd name="T24" fmla="*/ 601 w 1227"/>
                <a:gd name="T25" fmla="*/ 757 h 864"/>
                <a:gd name="T26" fmla="*/ 612 w 1227"/>
                <a:gd name="T27" fmla="*/ 755 h 864"/>
                <a:gd name="T28" fmla="*/ 684 w 1227"/>
                <a:gd name="T29" fmla="*/ 702 h 864"/>
                <a:gd name="T30" fmla="*/ 684 w 1227"/>
                <a:gd name="T31" fmla="*/ 702 h 864"/>
                <a:gd name="T32" fmla="*/ 702 w 1227"/>
                <a:gd name="T33" fmla="*/ 690 h 864"/>
                <a:gd name="T34" fmla="*/ 702 w 1227"/>
                <a:gd name="T35" fmla="*/ 689 h 864"/>
                <a:gd name="T36" fmla="*/ 766 w 1227"/>
                <a:gd name="T37" fmla="*/ 642 h 864"/>
                <a:gd name="T38" fmla="*/ 767 w 1227"/>
                <a:gd name="T39" fmla="*/ 642 h 864"/>
                <a:gd name="T40" fmla="*/ 1132 w 1227"/>
                <a:gd name="T41" fmla="*/ 374 h 864"/>
                <a:gd name="T42" fmla="*/ 1155 w 1227"/>
                <a:gd name="T43" fmla="*/ 359 h 864"/>
                <a:gd name="T44" fmla="*/ 1182 w 1227"/>
                <a:gd name="T45" fmla="*/ 360 h 864"/>
                <a:gd name="T46" fmla="*/ 1187 w 1227"/>
                <a:gd name="T47" fmla="*/ 424 h 864"/>
                <a:gd name="T48" fmla="*/ 1167 w 1227"/>
                <a:gd name="T49" fmla="*/ 442 h 864"/>
                <a:gd name="T50" fmla="*/ 1166 w 1227"/>
                <a:gd name="T51" fmla="*/ 443 h 864"/>
                <a:gd name="T52" fmla="*/ 1060 w 1227"/>
                <a:gd name="T53" fmla="*/ 521 h 864"/>
                <a:gd name="T54" fmla="*/ 1060 w 1227"/>
                <a:gd name="T55" fmla="*/ 521 h 864"/>
                <a:gd name="T56" fmla="*/ 618 w 1227"/>
                <a:gd name="T57" fmla="*/ 844 h 864"/>
                <a:gd name="T58" fmla="*/ 22 w 1227"/>
                <a:gd name="T59" fmla="*/ 514 h 864"/>
                <a:gd name="T60" fmla="*/ 22 w 1227"/>
                <a:gd name="T61" fmla="*/ 514 h 864"/>
                <a:gd name="T62" fmla="*/ 13 w 1227"/>
                <a:gd name="T63" fmla="*/ 521 h 864"/>
                <a:gd name="T64" fmla="*/ 14 w 1227"/>
                <a:gd name="T65" fmla="*/ 533 h 864"/>
                <a:gd name="T66" fmla="*/ 611 w 1227"/>
                <a:gd name="T67" fmla="*/ 862 h 864"/>
                <a:gd name="T68" fmla="*/ 622 w 1227"/>
                <a:gd name="T69" fmla="*/ 861 h 864"/>
                <a:gd name="T70" fmla="*/ 778 w 1227"/>
                <a:gd name="T71" fmla="*/ 747 h 864"/>
                <a:gd name="T72" fmla="*/ 779 w 1227"/>
                <a:gd name="T73" fmla="*/ 747 h 864"/>
                <a:gd name="T74" fmla="*/ 1181 w 1227"/>
                <a:gd name="T75" fmla="*/ 451 h 864"/>
                <a:gd name="T76" fmla="*/ 1183 w 1227"/>
                <a:gd name="T77" fmla="*/ 450 h 864"/>
                <a:gd name="T78" fmla="*/ 1202 w 1227"/>
                <a:gd name="T79" fmla="*/ 432 h 864"/>
                <a:gd name="T80" fmla="*/ 1197 w 1227"/>
                <a:gd name="T81" fmla="*/ 346 h 8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27" h="864">
                  <a:moveTo>
                    <a:pt x="1197" y="346"/>
                  </a:moveTo>
                  <a:cubicBezTo>
                    <a:pt x="1196" y="345"/>
                    <a:pt x="1196" y="345"/>
                    <a:pt x="1195" y="344"/>
                  </a:cubicBezTo>
                  <a:cubicBezTo>
                    <a:pt x="1193" y="343"/>
                    <a:pt x="1193" y="343"/>
                    <a:pt x="1193" y="343"/>
                  </a:cubicBezTo>
                  <a:cubicBezTo>
                    <a:pt x="576" y="2"/>
                    <a:pt x="576" y="2"/>
                    <a:pt x="576" y="2"/>
                  </a:cubicBezTo>
                  <a:cubicBezTo>
                    <a:pt x="573" y="0"/>
                    <a:pt x="568" y="1"/>
                    <a:pt x="565" y="4"/>
                  </a:cubicBezTo>
                  <a:cubicBezTo>
                    <a:pt x="409" y="118"/>
                    <a:pt x="409" y="118"/>
                    <a:pt x="409" y="118"/>
                  </a:cubicBezTo>
                  <a:cubicBezTo>
                    <a:pt x="409" y="118"/>
                    <a:pt x="408" y="118"/>
                    <a:pt x="408" y="118"/>
                  </a:cubicBezTo>
                  <a:cubicBezTo>
                    <a:pt x="5" y="413"/>
                    <a:pt x="5" y="413"/>
                    <a:pt x="5" y="413"/>
                  </a:cubicBezTo>
                  <a:cubicBezTo>
                    <a:pt x="4" y="414"/>
                    <a:pt x="4" y="415"/>
                    <a:pt x="3" y="415"/>
                  </a:cubicBezTo>
                  <a:cubicBezTo>
                    <a:pt x="2" y="417"/>
                    <a:pt x="1" y="419"/>
                    <a:pt x="1" y="421"/>
                  </a:cubicBezTo>
                  <a:cubicBezTo>
                    <a:pt x="0" y="423"/>
                    <a:pt x="2" y="426"/>
                    <a:pt x="4" y="427"/>
                  </a:cubicBezTo>
                  <a:cubicBezTo>
                    <a:pt x="82" y="470"/>
                    <a:pt x="82" y="470"/>
                    <a:pt x="82" y="470"/>
                  </a:cubicBezTo>
                  <a:cubicBezTo>
                    <a:pt x="601" y="757"/>
                    <a:pt x="601" y="757"/>
                    <a:pt x="601" y="757"/>
                  </a:cubicBezTo>
                  <a:cubicBezTo>
                    <a:pt x="604" y="759"/>
                    <a:pt x="608" y="758"/>
                    <a:pt x="612" y="755"/>
                  </a:cubicBezTo>
                  <a:cubicBezTo>
                    <a:pt x="684" y="702"/>
                    <a:pt x="684" y="702"/>
                    <a:pt x="684" y="702"/>
                  </a:cubicBezTo>
                  <a:cubicBezTo>
                    <a:pt x="684" y="702"/>
                    <a:pt x="684" y="702"/>
                    <a:pt x="684" y="702"/>
                  </a:cubicBezTo>
                  <a:cubicBezTo>
                    <a:pt x="702" y="690"/>
                    <a:pt x="702" y="690"/>
                    <a:pt x="702" y="690"/>
                  </a:cubicBezTo>
                  <a:cubicBezTo>
                    <a:pt x="702" y="689"/>
                    <a:pt x="702" y="689"/>
                    <a:pt x="702" y="689"/>
                  </a:cubicBezTo>
                  <a:cubicBezTo>
                    <a:pt x="766" y="642"/>
                    <a:pt x="766" y="642"/>
                    <a:pt x="766" y="642"/>
                  </a:cubicBezTo>
                  <a:cubicBezTo>
                    <a:pt x="766" y="642"/>
                    <a:pt x="767" y="642"/>
                    <a:pt x="767" y="642"/>
                  </a:cubicBezTo>
                  <a:cubicBezTo>
                    <a:pt x="1132" y="374"/>
                    <a:pt x="1132" y="374"/>
                    <a:pt x="1132" y="374"/>
                  </a:cubicBezTo>
                  <a:cubicBezTo>
                    <a:pt x="1132" y="374"/>
                    <a:pt x="1144" y="365"/>
                    <a:pt x="1155" y="359"/>
                  </a:cubicBezTo>
                  <a:cubicBezTo>
                    <a:pt x="1164" y="355"/>
                    <a:pt x="1177" y="358"/>
                    <a:pt x="1182" y="360"/>
                  </a:cubicBezTo>
                  <a:cubicBezTo>
                    <a:pt x="1204" y="373"/>
                    <a:pt x="1206" y="401"/>
                    <a:pt x="1187" y="424"/>
                  </a:cubicBezTo>
                  <a:cubicBezTo>
                    <a:pt x="1182" y="430"/>
                    <a:pt x="1176" y="436"/>
                    <a:pt x="1167" y="442"/>
                  </a:cubicBezTo>
                  <a:cubicBezTo>
                    <a:pt x="1167" y="442"/>
                    <a:pt x="1166" y="442"/>
                    <a:pt x="1166" y="443"/>
                  </a:cubicBezTo>
                  <a:cubicBezTo>
                    <a:pt x="1060" y="521"/>
                    <a:pt x="1060" y="521"/>
                    <a:pt x="1060" y="521"/>
                  </a:cubicBezTo>
                  <a:cubicBezTo>
                    <a:pt x="1060" y="521"/>
                    <a:pt x="1060" y="521"/>
                    <a:pt x="1060" y="521"/>
                  </a:cubicBezTo>
                  <a:cubicBezTo>
                    <a:pt x="618" y="844"/>
                    <a:pt x="618" y="844"/>
                    <a:pt x="618" y="844"/>
                  </a:cubicBezTo>
                  <a:cubicBezTo>
                    <a:pt x="22" y="514"/>
                    <a:pt x="22" y="514"/>
                    <a:pt x="22" y="514"/>
                  </a:cubicBezTo>
                  <a:cubicBezTo>
                    <a:pt x="22" y="514"/>
                    <a:pt x="22" y="514"/>
                    <a:pt x="22" y="514"/>
                  </a:cubicBezTo>
                  <a:cubicBezTo>
                    <a:pt x="14" y="520"/>
                    <a:pt x="14" y="520"/>
                    <a:pt x="13" y="521"/>
                  </a:cubicBezTo>
                  <a:cubicBezTo>
                    <a:pt x="10" y="525"/>
                    <a:pt x="10" y="530"/>
                    <a:pt x="14" y="533"/>
                  </a:cubicBezTo>
                  <a:cubicBezTo>
                    <a:pt x="611" y="862"/>
                    <a:pt x="611" y="862"/>
                    <a:pt x="611" y="862"/>
                  </a:cubicBezTo>
                  <a:cubicBezTo>
                    <a:pt x="614" y="864"/>
                    <a:pt x="619" y="864"/>
                    <a:pt x="622" y="861"/>
                  </a:cubicBezTo>
                  <a:cubicBezTo>
                    <a:pt x="778" y="747"/>
                    <a:pt x="778" y="747"/>
                    <a:pt x="778" y="747"/>
                  </a:cubicBezTo>
                  <a:cubicBezTo>
                    <a:pt x="778" y="747"/>
                    <a:pt x="778" y="747"/>
                    <a:pt x="779" y="747"/>
                  </a:cubicBezTo>
                  <a:cubicBezTo>
                    <a:pt x="1181" y="451"/>
                    <a:pt x="1181" y="451"/>
                    <a:pt x="1181" y="451"/>
                  </a:cubicBezTo>
                  <a:cubicBezTo>
                    <a:pt x="1182" y="451"/>
                    <a:pt x="1182" y="450"/>
                    <a:pt x="1183" y="450"/>
                  </a:cubicBezTo>
                  <a:cubicBezTo>
                    <a:pt x="1190" y="444"/>
                    <a:pt x="1197" y="438"/>
                    <a:pt x="1202" y="432"/>
                  </a:cubicBezTo>
                  <a:cubicBezTo>
                    <a:pt x="1227" y="401"/>
                    <a:pt x="1225" y="364"/>
                    <a:pt x="1197" y="34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8172450" y="2152650"/>
            <a:ext cx="4019550" cy="2814638"/>
            <a:chOff x="7102830" y="1348954"/>
            <a:chExt cx="4019550" cy="2814638"/>
          </a:xfrm>
        </p:grpSpPr>
        <p:sp>
          <p:nvSpPr>
            <p:cNvPr id="11" name="Freeform 10"/>
            <p:cNvSpPr>
              <a:spLocks/>
            </p:cNvSpPr>
            <p:nvPr/>
          </p:nvSpPr>
          <p:spPr bwMode="auto">
            <a:xfrm>
              <a:off x="7180617" y="2607842"/>
              <a:ext cx="3862388" cy="1481138"/>
            </a:xfrm>
            <a:custGeom>
              <a:avLst/>
              <a:gdLst>
                <a:gd name="T0" fmla="*/ 579 w 1028"/>
                <a:gd name="T1" fmla="*/ 307 h 394"/>
                <a:gd name="T2" fmla="*/ 25 w 1028"/>
                <a:gd name="T3" fmla="*/ 0 h 394"/>
                <a:gd name="T4" fmla="*/ 16 w 1028"/>
                <a:gd name="T5" fmla="*/ 50 h 394"/>
                <a:gd name="T6" fmla="*/ 0 w 1028"/>
                <a:gd name="T7" fmla="*/ 65 h 394"/>
                <a:gd name="T8" fmla="*/ 597 w 1028"/>
                <a:gd name="T9" fmla="*/ 394 h 394"/>
                <a:gd name="T10" fmla="*/ 989 w 1028"/>
                <a:gd name="T11" fmla="*/ 107 h 394"/>
                <a:gd name="T12" fmla="*/ 989 w 1028"/>
                <a:gd name="T13" fmla="*/ 107 h 394"/>
                <a:gd name="T14" fmla="*/ 1009 w 1028"/>
                <a:gd name="T15" fmla="*/ 89 h 394"/>
                <a:gd name="T16" fmla="*/ 1004 w 1028"/>
                <a:gd name="T17" fmla="*/ 24 h 394"/>
                <a:gd name="T18" fmla="*/ 977 w 1028"/>
                <a:gd name="T19" fmla="*/ 24 h 394"/>
                <a:gd name="T20" fmla="*/ 954 w 1028"/>
                <a:gd name="T21" fmla="*/ 39 h 394"/>
                <a:gd name="T22" fmla="*/ 591 w 1028"/>
                <a:gd name="T23" fmla="*/ 305 h 394"/>
                <a:gd name="T24" fmla="*/ 579 w 1028"/>
                <a:gd name="T25" fmla="*/ 307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28" h="394">
                  <a:moveTo>
                    <a:pt x="579" y="307"/>
                  </a:moveTo>
                  <a:cubicBezTo>
                    <a:pt x="25" y="0"/>
                    <a:pt x="25" y="0"/>
                    <a:pt x="25" y="0"/>
                  </a:cubicBezTo>
                  <a:cubicBezTo>
                    <a:pt x="32" y="15"/>
                    <a:pt x="29" y="34"/>
                    <a:pt x="16" y="50"/>
                  </a:cubicBezTo>
                  <a:cubicBezTo>
                    <a:pt x="12" y="55"/>
                    <a:pt x="6" y="60"/>
                    <a:pt x="0" y="65"/>
                  </a:cubicBezTo>
                  <a:cubicBezTo>
                    <a:pt x="597" y="394"/>
                    <a:pt x="597" y="394"/>
                    <a:pt x="597" y="394"/>
                  </a:cubicBezTo>
                  <a:cubicBezTo>
                    <a:pt x="989" y="107"/>
                    <a:pt x="989" y="107"/>
                    <a:pt x="989" y="107"/>
                  </a:cubicBezTo>
                  <a:cubicBezTo>
                    <a:pt x="989" y="107"/>
                    <a:pt x="989" y="107"/>
                    <a:pt x="989" y="107"/>
                  </a:cubicBezTo>
                  <a:cubicBezTo>
                    <a:pt x="998" y="101"/>
                    <a:pt x="1004" y="95"/>
                    <a:pt x="1009" y="89"/>
                  </a:cubicBezTo>
                  <a:cubicBezTo>
                    <a:pt x="1028" y="65"/>
                    <a:pt x="1026" y="37"/>
                    <a:pt x="1004" y="24"/>
                  </a:cubicBezTo>
                  <a:cubicBezTo>
                    <a:pt x="999" y="22"/>
                    <a:pt x="986" y="19"/>
                    <a:pt x="977" y="24"/>
                  </a:cubicBezTo>
                  <a:cubicBezTo>
                    <a:pt x="966" y="30"/>
                    <a:pt x="954" y="39"/>
                    <a:pt x="954" y="39"/>
                  </a:cubicBezTo>
                  <a:cubicBezTo>
                    <a:pt x="591" y="305"/>
                    <a:pt x="591" y="305"/>
                    <a:pt x="591" y="305"/>
                  </a:cubicBezTo>
                  <a:cubicBezTo>
                    <a:pt x="587" y="308"/>
                    <a:pt x="582" y="309"/>
                    <a:pt x="579" y="307"/>
                  </a:cubicBezTo>
                  <a:close/>
                </a:path>
              </a:pathLst>
            </a:custGeom>
            <a:solidFill>
              <a:srgbClr val="EDEAC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7102830" y="1348954"/>
              <a:ext cx="4019550" cy="2814638"/>
            </a:xfrm>
            <a:custGeom>
              <a:avLst/>
              <a:gdLst>
                <a:gd name="T0" fmla="*/ 1040 w 1070"/>
                <a:gd name="T1" fmla="*/ 346 h 749"/>
                <a:gd name="T2" fmla="*/ 1038 w 1070"/>
                <a:gd name="T3" fmla="*/ 344 h 749"/>
                <a:gd name="T4" fmla="*/ 1036 w 1070"/>
                <a:gd name="T5" fmla="*/ 343 h 749"/>
                <a:gd name="T6" fmla="*/ 419 w 1070"/>
                <a:gd name="T7" fmla="*/ 2 h 749"/>
                <a:gd name="T8" fmla="*/ 408 w 1070"/>
                <a:gd name="T9" fmla="*/ 3 h 749"/>
                <a:gd name="T10" fmla="*/ 5 w 1070"/>
                <a:gd name="T11" fmla="*/ 298 h 749"/>
                <a:gd name="T12" fmla="*/ 3 w 1070"/>
                <a:gd name="T13" fmla="*/ 300 h 749"/>
                <a:gd name="T14" fmla="*/ 0 w 1070"/>
                <a:gd name="T15" fmla="*/ 306 h 749"/>
                <a:gd name="T16" fmla="*/ 4 w 1070"/>
                <a:gd name="T17" fmla="*/ 312 h 749"/>
                <a:gd name="T18" fmla="*/ 82 w 1070"/>
                <a:gd name="T19" fmla="*/ 355 h 749"/>
                <a:gd name="T20" fmla="*/ 82 w 1070"/>
                <a:gd name="T21" fmla="*/ 355 h 749"/>
                <a:gd name="T22" fmla="*/ 600 w 1070"/>
                <a:gd name="T23" fmla="*/ 642 h 749"/>
                <a:gd name="T24" fmla="*/ 612 w 1070"/>
                <a:gd name="T25" fmla="*/ 640 h 749"/>
                <a:gd name="T26" fmla="*/ 975 w 1070"/>
                <a:gd name="T27" fmla="*/ 374 h 749"/>
                <a:gd name="T28" fmla="*/ 998 w 1070"/>
                <a:gd name="T29" fmla="*/ 359 h 749"/>
                <a:gd name="T30" fmla="*/ 1025 w 1070"/>
                <a:gd name="T31" fmla="*/ 359 h 749"/>
                <a:gd name="T32" fmla="*/ 1030 w 1070"/>
                <a:gd name="T33" fmla="*/ 424 h 749"/>
                <a:gd name="T34" fmla="*/ 1010 w 1070"/>
                <a:gd name="T35" fmla="*/ 442 h 749"/>
                <a:gd name="T36" fmla="*/ 1010 w 1070"/>
                <a:gd name="T37" fmla="*/ 442 h 749"/>
                <a:gd name="T38" fmla="*/ 618 w 1070"/>
                <a:gd name="T39" fmla="*/ 729 h 749"/>
                <a:gd name="T40" fmla="*/ 21 w 1070"/>
                <a:gd name="T41" fmla="*/ 400 h 749"/>
                <a:gd name="T42" fmla="*/ 22 w 1070"/>
                <a:gd name="T43" fmla="*/ 399 h 749"/>
                <a:gd name="T44" fmla="*/ 13 w 1070"/>
                <a:gd name="T45" fmla="*/ 406 h 749"/>
                <a:gd name="T46" fmla="*/ 14 w 1070"/>
                <a:gd name="T47" fmla="*/ 418 h 749"/>
                <a:gd name="T48" fmla="*/ 610 w 1070"/>
                <a:gd name="T49" fmla="*/ 748 h 749"/>
                <a:gd name="T50" fmla="*/ 622 w 1070"/>
                <a:gd name="T51" fmla="*/ 746 h 749"/>
                <a:gd name="T52" fmla="*/ 1025 w 1070"/>
                <a:gd name="T53" fmla="*/ 451 h 749"/>
                <a:gd name="T54" fmla="*/ 1026 w 1070"/>
                <a:gd name="T55" fmla="*/ 449 h 749"/>
                <a:gd name="T56" fmla="*/ 1045 w 1070"/>
                <a:gd name="T57" fmla="*/ 432 h 749"/>
                <a:gd name="T58" fmla="*/ 1040 w 1070"/>
                <a:gd name="T59" fmla="*/ 346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70" h="749">
                  <a:moveTo>
                    <a:pt x="1040" y="346"/>
                  </a:moveTo>
                  <a:cubicBezTo>
                    <a:pt x="1040" y="345"/>
                    <a:pt x="1039" y="344"/>
                    <a:pt x="1038" y="344"/>
                  </a:cubicBezTo>
                  <a:cubicBezTo>
                    <a:pt x="1036" y="343"/>
                    <a:pt x="1036" y="343"/>
                    <a:pt x="1036" y="343"/>
                  </a:cubicBezTo>
                  <a:cubicBezTo>
                    <a:pt x="419" y="2"/>
                    <a:pt x="419" y="2"/>
                    <a:pt x="419" y="2"/>
                  </a:cubicBezTo>
                  <a:cubicBezTo>
                    <a:pt x="416" y="0"/>
                    <a:pt x="411" y="1"/>
                    <a:pt x="408" y="3"/>
                  </a:cubicBezTo>
                  <a:cubicBezTo>
                    <a:pt x="5" y="298"/>
                    <a:pt x="5" y="298"/>
                    <a:pt x="5" y="298"/>
                  </a:cubicBezTo>
                  <a:cubicBezTo>
                    <a:pt x="4" y="299"/>
                    <a:pt x="3" y="300"/>
                    <a:pt x="3" y="300"/>
                  </a:cubicBezTo>
                  <a:cubicBezTo>
                    <a:pt x="1" y="302"/>
                    <a:pt x="1" y="304"/>
                    <a:pt x="0" y="306"/>
                  </a:cubicBezTo>
                  <a:cubicBezTo>
                    <a:pt x="0" y="308"/>
                    <a:pt x="1" y="311"/>
                    <a:pt x="4" y="312"/>
                  </a:cubicBezTo>
                  <a:cubicBezTo>
                    <a:pt x="82" y="355"/>
                    <a:pt x="82" y="355"/>
                    <a:pt x="82" y="355"/>
                  </a:cubicBezTo>
                  <a:cubicBezTo>
                    <a:pt x="82" y="355"/>
                    <a:pt x="82" y="355"/>
                    <a:pt x="82" y="355"/>
                  </a:cubicBezTo>
                  <a:cubicBezTo>
                    <a:pt x="600" y="642"/>
                    <a:pt x="600" y="642"/>
                    <a:pt x="600" y="642"/>
                  </a:cubicBezTo>
                  <a:cubicBezTo>
                    <a:pt x="603" y="644"/>
                    <a:pt x="608" y="643"/>
                    <a:pt x="612" y="640"/>
                  </a:cubicBezTo>
                  <a:cubicBezTo>
                    <a:pt x="975" y="374"/>
                    <a:pt x="975" y="374"/>
                    <a:pt x="975" y="374"/>
                  </a:cubicBezTo>
                  <a:cubicBezTo>
                    <a:pt x="975" y="374"/>
                    <a:pt x="987" y="365"/>
                    <a:pt x="998" y="359"/>
                  </a:cubicBezTo>
                  <a:cubicBezTo>
                    <a:pt x="1007" y="354"/>
                    <a:pt x="1020" y="357"/>
                    <a:pt x="1025" y="359"/>
                  </a:cubicBezTo>
                  <a:cubicBezTo>
                    <a:pt x="1047" y="372"/>
                    <a:pt x="1049" y="400"/>
                    <a:pt x="1030" y="424"/>
                  </a:cubicBezTo>
                  <a:cubicBezTo>
                    <a:pt x="1025" y="430"/>
                    <a:pt x="1019" y="436"/>
                    <a:pt x="1010" y="442"/>
                  </a:cubicBezTo>
                  <a:cubicBezTo>
                    <a:pt x="1010" y="442"/>
                    <a:pt x="1010" y="442"/>
                    <a:pt x="1010" y="442"/>
                  </a:cubicBezTo>
                  <a:cubicBezTo>
                    <a:pt x="618" y="729"/>
                    <a:pt x="618" y="729"/>
                    <a:pt x="618" y="729"/>
                  </a:cubicBezTo>
                  <a:cubicBezTo>
                    <a:pt x="21" y="400"/>
                    <a:pt x="21" y="400"/>
                    <a:pt x="21" y="400"/>
                  </a:cubicBezTo>
                  <a:cubicBezTo>
                    <a:pt x="21" y="399"/>
                    <a:pt x="22" y="399"/>
                    <a:pt x="22" y="399"/>
                  </a:cubicBezTo>
                  <a:cubicBezTo>
                    <a:pt x="14" y="405"/>
                    <a:pt x="13" y="406"/>
                    <a:pt x="13" y="406"/>
                  </a:cubicBezTo>
                  <a:cubicBezTo>
                    <a:pt x="9" y="410"/>
                    <a:pt x="10" y="416"/>
                    <a:pt x="14" y="418"/>
                  </a:cubicBezTo>
                  <a:cubicBezTo>
                    <a:pt x="610" y="748"/>
                    <a:pt x="610" y="748"/>
                    <a:pt x="610" y="748"/>
                  </a:cubicBezTo>
                  <a:cubicBezTo>
                    <a:pt x="614" y="749"/>
                    <a:pt x="618" y="749"/>
                    <a:pt x="622" y="746"/>
                  </a:cubicBezTo>
                  <a:cubicBezTo>
                    <a:pt x="1025" y="451"/>
                    <a:pt x="1025" y="451"/>
                    <a:pt x="1025" y="451"/>
                  </a:cubicBezTo>
                  <a:cubicBezTo>
                    <a:pt x="1025" y="450"/>
                    <a:pt x="1026" y="450"/>
                    <a:pt x="1026" y="449"/>
                  </a:cubicBezTo>
                  <a:cubicBezTo>
                    <a:pt x="1034" y="444"/>
                    <a:pt x="1040" y="438"/>
                    <a:pt x="1045" y="432"/>
                  </a:cubicBezTo>
                  <a:cubicBezTo>
                    <a:pt x="1070" y="401"/>
                    <a:pt x="1068" y="364"/>
                    <a:pt x="1040" y="346"/>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 name="TextBox 12"/>
          <p:cNvSpPr txBox="1"/>
          <p:nvPr/>
        </p:nvSpPr>
        <p:spPr>
          <a:xfrm rot="1801613">
            <a:off x="7822917" y="5429966"/>
            <a:ext cx="1173911" cy="461665"/>
          </a:xfrm>
          <a:prstGeom prst="rect">
            <a:avLst/>
          </a:prstGeom>
          <a:noFill/>
        </p:spPr>
        <p:txBody>
          <a:bodyPr wrap="none" rtlCol="0">
            <a:spAutoFit/>
          </a:bodyPr>
          <a:lstStyle/>
          <a:p>
            <a:r>
              <a:rPr lang="id-ID" sz="2400" b="1" dirty="0" smtClean="0">
                <a:solidFill>
                  <a:srgbClr val="EDEAC5"/>
                </a:solidFill>
              </a:rPr>
              <a:t>STEP 01</a:t>
            </a:r>
            <a:endParaRPr lang="id-ID" sz="2400" b="1" dirty="0">
              <a:solidFill>
                <a:srgbClr val="EDEAC5"/>
              </a:solidFill>
            </a:endParaRPr>
          </a:p>
        </p:txBody>
      </p:sp>
      <p:sp>
        <p:nvSpPr>
          <p:cNvPr id="14" name="TextBox 13"/>
          <p:cNvSpPr txBox="1"/>
          <p:nvPr/>
        </p:nvSpPr>
        <p:spPr>
          <a:xfrm rot="1801613">
            <a:off x="8632160" y="4576058"/>
            <a:ext cx="1173911" cy="461665"/>
          </a:xfrm>
          <a:prstGeom prst="rect">
            <a:avLst/>
          </a:prstGeom>
          <a:noFill/>
        </p:spPr>
        <p:txBody>
          <a:bodyPr wrap="none" rtlCol="0">
            <a:spAutoFit/>
          </a:bodyPr>
          <a:lstStyle/>
          <a:p>
            <a:r>
              <a:rPr lang="id-ID" sz="2400" b="1" dirty="0" smtClean="0">
                <a:solidFill>
                  <a:srgbClr val="EDEAC5"/>
                </a:solidFill>
              </a:rPr>
              <a:t>STEP 02</a:t>
            </a:r>
            <a:endParaRPr lang="id-ID" sz="2400" b="1" dirty="0">
              <a:solidFill>
                <a:srgbClr val="EDEAC5"/>
              </a:solidFill>
            </a:endParaRPr>
          </a:p>
        </p:txBody>
      </p:sp>
      <p:sp>
        <p:nvSpPr>
          <p:cNvPr id="15" name="TextBox 14"/>
          <p:cNvSpPr txBox="1"/>
          <p:nvPr/>
        </p:nvSpPr>
        <p:spPr>
          <a:xfrm rot="1935179">
            <a:off x="9604781" y="3020355"/>
            <a:ext cx="1847301" cy="646331"/>
          </a:xfrm>
          <a:prstGeom prst="rect">
            <a:avLst/>
          </a:prstGeom>
          <a:noFill/>
        </p:spPr>
        <p:txBody>
          <a:bodyPr wrap="none" rtlCol="0">
            <a:spAutoFit/>
          </a:bodyPr>
          <a:lstStyle/>
          <a:p>
            <a:r>
              <a:rPr lang="id-ID" sz="3600" b="1" dirty="0" smtClean="0">
                <a:solidFill>
                  <a:srgbClr val="F9F8EB"/>
                </a:solidFill>
              </a:rPr>
              <a:t>SUCCESS</a:t>
            </a:r>
            <a:endParaRPr lang="id-ID" sz="3600" b="1" dirty="0">
              <a:solidFill>
                <a:srgbClr val="F9F8EB"/>
              </a:solidFill>
            </a:endParaRPr>
          </a:p>
        </p:txBody>
      </p:sp>
      <p:sp>
        <p:nvSpPr>
          <p:cNvPr id="16" name="Freeform 15"/>
          <p:cNvSpPr>
            <a:spLocks noEditPoints="1"/>
          </p:cNvSpPr>
          <p:nvPr/>
        </p:nvSpPr>
        <p:spPr bwMode="auto">
          <a:xfrm>
            <a:off x="6944656" y="3181765"/>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1">
              <a:lumMod val="20000"/>
              <a:lumOff val="80000"/>
            </a:schemeClr>
          </a:solidFill>
          <a:ln>
            <a:noFill/>
          </a:ln>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17" name="Freeform 16"/>
          <p:cNvSpPr>
            <a:spLocks noEditPoints="1"/>
          </p:cNvSpPr>
          <p:nvPr/>
        </p:nvSpPr>
        <p:spPr bwMode="auto">
          <a:xfrm>
            <a:off x="7808606" y="2301386"/>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1">
              <a:lumMod val="20000"/>
              <a:lumOff val="80000"/>
            </a:schemeClr>
          </a:solidFill>
          <a:ln>
            <a:noFill/>
          </a:ln>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18" name="Group 17"/>
          <p:cNvGrpSpPr/>
          <p:nvPr/>
        </p:nvGrpSpPr>
        <p:grpSpPr>
          <a:xfrm>
            <a:off x="8650131" y="1181891"/>
            <a:ext cx="1775895" cy="2560328"/>
            <a:chOff x="8070381" y="750589"/>
            <a:chExt cx="1775895" cy="2560328"/>
          </a:xfrm>
          <a:solidFill>
            <a:schemeClr val="accent1">
              <a:lumMod val="20000"/>
              <a:lumOff val="80000"/>
            </a:schemeClr>
          </a:solidFill>
        </p:grpSpPr>
        <p:sp>
          <p:nvSpPr>
            <p:cNvPr id="19" name="Freeform 5"/>
            <p:cNvSpPr>
              <a:spLocks noEditPoints="1"/>
            </p:cNvSpPr>
            <p:nvPr/>
          </p:nvSpPr>
          <p:spPr bwMode="auto">
            <a:xfrm>
              <a:off x="8070381" y="1077725"/>
              <a:ext cx="1243909" cy="2233192"/>
            </a:xfrm>
            <a:custGeom>
              <a:avLst/>
              <a:gdLst>
                <a:gd name="T0" fmla="*/ 477 w 502"/>
                <a:gd name="T1" fmla="*/ 130 h 903"/>
                <a:gd name="T2" fmla="*/ 451 w 502"/>
                <a:gd name="T3" fmla="*/ 76 h 903"/>
                <a:gd name="T4" fmla="*/ 432 w 502"/>
                <a:gd name="T5" fmla="*/ 105 h 903"/>
                <a:gd name="T6" fmla="*/ 449 w 502"/>
                <a:gd name="T7" fmla="*/ 157 h 903"/>
                <a:gd name="T8" fmla="*/ 426 w 502"/>
                <a:gd name="T9" fmla="*/ 207 h 903"/>
                <a:gd name="T10" fmla="*/ 344 w 502"/>
                <a:gd name="T11" fmla="*/ 150 h 903"/>
                <a:gd name="T12" fmla="*/ 347 w 502"/>
                <a:gd name="T13" fmla="*/ 105 h 903"/>
                <a:gd name="T14" fmla="*/ 361 w 502"/>
                <a:gd name="T15" fmla="*/ 50 h 903"/>
                <a:gd name="T16" fmla="*/ 338 w 502"/>
                <a:gd name="T17" fmla="*/ 16 h 903"/>
                <a:gd name="T18" fmla="*/ 285 w 502"/>
                <a:gd name="T19" fmla="*/ 13 h 903"/>
                <a:gd name="T20" fmla="*/ 258 w 502"/>
                <a:gd name="T21" fmla="*/ 105 h 903"/>
                <a:gd name="T22" fmla="*/ 197 w 502"/>
                <a:gd name="T23" fmla="*/ 149 h 903"/>
                <a:gd name="T24" fmla="*/ 147 w 502"/>
                <a:gd name="T25" fmla="*/ 199 h 903"/>
                <a:gd name="T26" fmla="*/ 116 w 502"/>
                <a:gd name="T27" fmla="*/ 216 h 903"/>
                <a:gd name="T28" fmla="*/ 94 w 502"/>
                <a:gd name="T29" fmla="*/ 223 h 903"/>
                <a:gd name="T30" fmla="*/ 63 w 502"/>
                <a:gd name="T31" fmla="*/ 165 h 903"/>
                <a:gd name="T32" fmla="*/ 74 w 502"/>
                <a:gd name="T33" fmla="*/ 112 h 903"/>
                <a:gd name="T34" fmla="*/ 51 w 502"/>
                <a:gd name="T35" fmla="*/ 85 h 903"/>
                <a:gd name="T36" fmla="*/ 17 w 502"/>
                <a:gd name="T37" fmla="*/ 121 h 903"/>
                <a:gd name="T38" fmla="*/ 11 w 502"/>
                <a:gd name="T39" fmla="*/ 180 h 903"/>
                <a:gd name="T40" fmla="*/ 41 w 502"/>
                <a:gd name="T41" fmla="*/ 262 h 903"/>
                <a:gd name="T42" fmla="*/ 107 w 502"/>
                <a:gd name="T43" fmla="*/ 298 h 903"/>
                <a:gd name="T44" fmla="*/ 202 w 502"/>
                <a:gd name="T45" fmla="*/ 348 h 903"/>
                <a:gd name="T46" fmla="*/ 205 w 502"/>
                <a:gd name="T47" fmla="*/ 423 h 903"/>
                <a:gd name="T48" fmla="*/ 186 w 502"/>
                <a:gd name="T49" fmla="*/ 503 h 903"/>
                <a:gd name="T50" fmla="*/ 140 w 502"/>
                <a:gd name="T51" fmla="*/ 581 h 903"/>
                <a:gd name="T52" fmla="*/ 141 w 502"/>
                <a:gd name="T53" fmla="*/ 696 h 903"/>
                <a:gd name="T54" fmla="*/ 200 w 502"/>
                <a:gd name="T55" fmla="*/ 798 h 903"/>
                <a:gd name="T56" fmla="*/ 168 w 502"/>
                <a:gd name="T57" fmla="*/ 815 h 903"/>
                <a:gd name="T58" fmla="*/ 196 w 502"/>
                <a:gd name="T59" fmla="*/ 849 h 903"/>
                <a:gd name="T60" fmla="*/ 289 w 502"/>
                <a:gd name="T61" fmla="*/ 834 h 903"/>
                <a:gd name="T62" fmla="*/ 274 w 502"/>
                <a:gd name="T63" fmla="*/ 767 h 903"/>
                <a:gd name="T64" fmla="*/ 241 w 502"/>
                <a:gd name="T65" fmla="*/ 713 h 903"/>
                <a:gd name="T66" fmla="*/ 226 w 502"/>
                <a:gd name="T67" fmla="*/ 657 h 903"/>
                <a:gd name="T68" fmla="*/ 290 w 502"/>
                <a:gd name="T69" fmla="*/ 571 h 903"/>
                <a:gd name="T70" fmla="*/ 310 w 502"/>
                <a:gd name="T71" fmla="*/ 567 h 903"/>
                <a:gd name="T72" fmla="*/ 310 w 502"/>
                <a:gd name="T73" fmla="*/ 618 h 903"/>
                <a:gd name="T74" fmla="*/ 326 w 502"/>
                <a:gd name="T75" fmla="*/ 694 h 903"/>
                <a:gd name="T76" fmla="*/ 347 w 502"/>
                <a:gd name="T77" fmla="*/ 800 h 903"/>
                <a:gd name="T78" fmla="*/ 356 w 502"/>
                <a:gd name="T79" fmla="*/ 855 h 903"/>
                <a:gd name="T80" fmla="*/ 410 w 502"/>
                <a:gd name="T81" fmla="*/ 895 h 903"/>
                <a:gd name="T82" fmla="*/ 408 w 502"/>
                <a:gd name="T83" fmla="*/ 830 h 903"/>
                <a:gd name="T84" fmla="*/ 405 w 502"/>
                <a:gd name="T85" fmla="*/ 761 h 903"/>
                <a:gd name="T86" fmla="*/ 402 w 502"/>
                <a:gd name="T87" fmla="*/ 665 h 903"/>
                <a:gd name="T88" fmla="*/ 381 w 502"/>
                <a:gd name="T89" fmla="*/ 624 h 903"/>
                <a:gd name="T90" fmla="*/ 392 w 502"/>
                <a:gd name="T91" fmla="*/ 588 h 903"/>
                <a:gd name="T92" fmla="*/ 415 w 502"/>
                <a:gd name="T93" fmla="*/ 530 h 903"/>
                <a:gd name="T94" fmla="*/ 422 w 502"/>
                <a:gd name="T95" fmla="*/ 472 h 903"/>
                <a:gd name="T96" fmla="*/ 399 w 502"/>
                <a:gd name="T97" fmla="*/ 376 h 903"/>
                <a:gd name="T98" fmla="*/ 386 w 502"/>
                <a:gd name="T99" fmla="*/ 302 h 903"/>
                <a:gd name="T100" fmla="*/ 433 w 502"/>
                <a:gd name="T101" fmla="*/ 309 h 903"/>
                <a:gd name="T102" fmla="*/ 488 w 502"/>
                <a:gd name="T103" fmla="*/ 285 h 903"/>
                <a:gd name="T104" fmla="*/ 494 w 502"/>
                <a:gd name="T105" fmla="*/ 228 h 903"/>
                <a:gd name="T106" fmla="*/ 22 w 502"/>
                <a:gd name="T107" fmla="*/ 166 h 903"/>
                <a:gd name="T108" fmla="*/ 244 w 502"/>
                <a:gd name="T109" fmla="*/ 172 h 903"/>
                <a:gd name="T110" fmla="*/ 253 w 502"/>
                <a:gd name="T111" fmla="*/ 136 h 903"/>
                <a:gd name="T112" fmla="*/ 272 w 502"/>
                <a:gd name="T113" fmla="*/ 193 h 903"/>
                <a:gd name="T114" fmla="*/ 290 w 502"/>
                <a:gd name="T115" fmla="*/ 180 h 903"/>
                <a:gd name="T116" fmla="*/ 450 w 502"/>
                <a:gd name="T117" fmla="*/ 149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903">
                  <a:moveTo>
                    <a:pt x="502" y="171"/>
                  </a:moveTo>
                  <a:cubicBezTo>
                    <a:pt x="501" y="171"/>
                    <a:pt x="500" y="171"/>
                    <a:pt x="498" y="169"/>
                  </a:cubicBezTo>
                  <a:cubicBezTo>
                    <a:pt x="495" y="167"/>
                    <a:pt x="493" y="166"/>
                    <a:pt x="492" y="165"/>
                  </a:cubicBezTo>
                  <a:cubicBezTo>
                    <a:pt x="491" y="164"/>
                    <a:pt x="491" y="164"/>
                    <a:pt x="490" y="163"/>
                  </a:cubicBezTo>
                  <a:cubicBezTo>
                    <a:pt x="488" y="162"/>
                    <a:pt x="486" y="160"/>
                    <a:pt x="485" y="160"/>
                  </a:cubicBezTo>
                  <a:cubicBezTo>
                    <a:pt x="483" y="159"/>
                    <a:pt x="482" y="158"/>
                    <a:pt x="482" y="158"/>
                  </a:cubicBezTo>
                  <a:cubicBezTo>
                    <a:pt x="482" y="158"/>
                    <a:pt x="482" y="157"/>
                    <a:pt x="481" y="154"/>
                  </a:cubicBezTo>
                  <a:cubicBezTo>
                    <a:pt x="481" y="151"/>
                    <a:pt x="480" y="149"/>
                    <a:pt x="480" y="147"/>
                  </a:cubicBezTo>
                  <a:cubicBezTo>
                    <a:pt x="480" y="145"/>
                    <a:pt x="480" y="145"/>
                    <a:pt x="480" y="144"/>
                  </a:cubicBezTo>
                  <a:cubicBezTo>
                    <a:pt x="479" y="144"/>
                    <a:pt x="479" y="144"/>
                    <a:pt x="479" y="144"/>
                  </a:cubicBezTo>
                  <a:cubicBezTo>
                    <a:pt x="479" y="144"/>
                    <a:pt x="479" y="140"/>
                    <a:pt x="478" y="136"/>
                  </a:cubicBezTo>
                  <a:cubicBezTo>
                    <a:pt x="478" y="132"/>
                    <a:pt x="477" y="130"/>
                    <a:pt x="477" y="130"/>
                  </a:cubicBezTo>
                  <a:cubicBezTo>
                    <a:pt x="477" y="129"/>
                    <a:pt x="477" y="128"/>
                    <a:pt x="477" y="127"/>
                  </a:cubicBezTo>
                  <a:cubicBezTo>
                    <a:pt x="477" y="127"/>
                    <a:pt x="477" y="124"/>
                    <a:pt x="477" y="122"/>
                  </a:cubicBezTo>
                  <a:cubicBezTo>
                    <a:pt x="477" y="119"/>
                    <a:pt x="477" y="117"/>
                    <a:pt x="477" y="114"/>
                  </a:cubicBezTo>
                  <a:cubicBezTo>
                    <a:pt x="477" y="112"/>
                    <a:pt x="476" y="109"/>
                    <a:pt x="476" y="106"/>
                  </a:cubicBezTo>
                  <a:cubicBezTo>
                    <a:pt x="476" y="102"/>
                    <a:pt x="475" y="99"/>
                    <a:pt x="475" y="96"/>
                  </a:cubicBezTo>
                  <a:cubicBezTo>
                    <a:pt x="474" y="93"/>
                    <a:pt x="474" y="91"/>
                    <a:pt x="474" y="87"/>
                  </a:cubicBezTo>
                  <a:cubicBezTo>
                    <a:pt x="473" y="84"/>
                    <a:pt x="474" y="84"/>
                    <a:pt x="474" y="83"/>
                  </a:cubicBezTo>
                  <a:cubicBezTo>
                    <a:pt x="474" y="81"/>
                    <a:pt x="474" y="80"/>
                    <a:pt x="472" y="79"/>
                  </a:cubicBezTo>
                  <a:cubicBezTo>
                    <a:pt x="471" y="77"/>
                    <a:pt x="469" y="76"/>
                    <a:pt x="468" y="76"/>
                  </a:cubicBezTo>
                  <a:cubicBezTo>
                    <a:pt x="467" y="76"/>
                    <a:pt x="464" y="76"/>
                    <a:pt x="462" y="76"/>
                  </a:cubicBezTo>
                  <a:cubicBezTo>
                    <a:pt x="461" y="76"/>
                    <a:pt x="459" y="76"/>
                    <a:pt x="457" y="76"/>
                  </a:cubicBezTo>
                  <a:cubicBezTo>
                    <a:pt x="455" y="76"/>
                    <a:pt x="452" y="76"/>
                    <a:pt x="451" y="76"/>
                  </a:cubicBezTo>
                  <a:cubicBezTo>
                    <a:pt x="449" y="75"/>
                    <a:pt x="447" y="75"/>
                    <a:pt x="445" y="76"/>
                  </a:cubicBezTo>
                  <a:cubicBezTo>
                    <a:pt x="442" y="76"/>
                    <a:pt x="441" y="76"/>
                    <a:pt x="440" y="76"/>
                  </a:cubicBezTo>
                  <a:cubicBezTo>
                    <a:pt x="439" y="76"/>
                    <a:pt x="438" y="76"/>
                    <a:pt x="437" y="77"/>
                  </a:cubicBezTo>
                  <a:cubicBezTo>
                    <a:pt x="436" y="78"/>
                    <a:pt x="435" y="78"/>
                    <a:pt x="435" y="79"/>
                  </a:cubicBezTo>
                  <a:cubicBezTo>
                    <a:pt x="435" y="80"/>
                    <a:pt x="434" y="80"/>
                    <a:pt x="434" y="80"/>
                  </a:cubicBezTo>
                  <a:cubicBezTo>
                    <a:pt x="434" y="80"/>
                    <a:pt x="433" y="79"/>
                    <a:pt x="431" y="79"/>
                  </a:cubicBezTo>
                  <a:cubicBezTo>
                    <a:pt x="430" y="79"/>
                    <a:pt x="427" y="79"/>
                    <a:pt x="426" y="82"/>
                  </a:cubicBezTo>
                  <a:cubicBezTo>
                    <a:pt x="425" y="84"/>
                    <a:pt x="426" y="85"/>
                    <a:pt x="426" y="86"/>
                  </a:cubicBezTo>
                  <a:cubicBezTo>
                    <a:pt x="427" y="88"/>
                    <a:pt x="426" y="91"/>
                    <a:pt x="426" y="93"/>
                  </a:cubicBezTo>
                  <a:cubicBezTo>
                    <a:pt x="427" y="95"/>
                    <a:pt x="427" y="96"/>
                    <a:pt x="428" y="97"/>
                  </a:cubicBezTo>
                  <a:cubicBezTo>
                    <a:pt x="428" y="99"/>
                    <a:pt x="429" y="100"/>
                    <a:pt x="430" y="102"/>
                  </a:cubicBezTo>
                  <a:cubicBezTo>
                    <a:pt x="431" y="104"/>
                    <a:pt x="432" y="105"/>
                    <a:pt x="432" y="105"/>
                  </a:cubicBezTo>
                  <a:cubicBezTo>
                    <a:pt x="433" y="106"/>
                    <a:pt x="433" y="107"/>
                    <a:pt x="434" y="108"/>
                  </a:cubicBezTo>
                  <a:cubicBezTo>
                    <a:pt x="435" y="110"/>
                    <a:pt x="435" y="110"/>
                    <a:pt x="435" y="112"/>
                  </a:cubicBezTo>
                  <a:cubicBezTo>
                    <a:pt x="436" y="113"/>
                    <a:pt x="436" y="117"/>
                    <a:pt x="439" y="121"/>
                  </a:cubicBezTo>
                  <a:cubicBezTo>
                    <a:pt x="440" y="123"/>
                    <a:pt x="441" y="124"/>
                    <a:pt x="442" y="125"/>
                  </a:cubicBezTo>
                  <a:cubicBezTo>
                    <a:pt x="443" y="126"/>
                    <a:pt x="443" y="127"/>
                    <a:pt x="444" y="128"/>
                  </a:cubicBezTo>
                  <a:cubicBezTo>
                    <a:pt x="445" y="129"/>
                    <a:pt x="446" y="130"/>
                    <a:pt x="447" y="131"/>
                  </a:cubicBezTo>
                  <a:cubicBezTo>
                    <a:pt x="447" y="132"/>
                    <a:pt x="448" y="134"/>
                    <a:pt x="448" y="135"/>
                  </a:cubicBezTo>
                  <a:cubicBezTo>
                    <a:pt x="449" y="137"/>
                    <a:pt x="449" y="139"/>
                    <a:pt x="449" y="141"/>
                  </a:cubicBezTo>
                  <a:cubicBezTo>
                    <a:pt x="450" y="144"/>
                    <a:pt x="450" y="145"/>
                    <a:pt x="450" y="145"/>
                  </a:cubicBezTo>
                  <a:cubicBezTo>
                    <a:pt x="450" y="145"/>
                    <a:pt x="449" y="144"/>
                    <a:pt x="449" y="146"/>
                  </a:cubicBezTo>
                  <a:cubicBezTo>
                    <a:pt x="449" y="147"/>
                    <a:pt x="449" y="152"/>
                    <a:pt x="449" y="154"/>
                  </a:cubicBezTo>
                  <a:cubicBezTo>
                    <a:pt x="449" y="156"/>
                    <a:pt x="449" y="157"/>
                    <a:pt x="449" y="157"/>
                  </a:cubicBezTo>
                  <a:cubicBezTo>
                    <a:pt x="449" y="157"/>
                    <a:pt x="446" y="158"/>
                    <a:pt x="446" y="161"/>
                  </a:cubicBezTo>
                  <a:cubicBezTo>
                    <a:pt x="445" y="164"/>
                    <a:pt x="445" y="167"/>
                    <a:pt x="444" y="172"/>
                  </a:cubicBezTo>
                  <a:cubicBezTo>
                    <a:pt x="443" y="177"/>
                    <a:pt x="442" y="182"/>
                    <a:pt x="442" y="185"/>
                  </a:cubicBezTo>
                  <a:cubicBezTo>
                    <a:pt x="441" y="189"/>
                    <a:pt x="441" y="190"/>
                    <a:pt x="440" y="192"/>
                  </a:cubicBezTo>
                  <a:cubicBezTo>
                    <a:pt x="440" y="193"/>
                    <a:pt x="440" y="195"/>
                    <a:pt x="439" y="198"/>
                  </a:cubicBezTo>
                  <a:cubicBezTo>
                    <a:pt x="438" y="200"/>
                    <a:pt x="436" y="205"/>
                    <a:pt x="434" y="209"/>
                  </a:cubicBezTo>
                  <a:cubicBezTo>
                    <a:pt x="433" y="211"/>
                    <a:pt x="433" y="213"/>
                    <a:pt x="433" y="215"/>
                  </a:cubicBezTo>
                  <a:cubicBezTo>
                    <a:pt x="432" y="216"/>
                    <a:pt x="432" y="217"/>
                    <a:pt x="432" y="217"/>
                  </a:cubicBezTo>
                  <a:cubicBezTo>
                    <a:pt x="432" y="217"/>
                    <a:pt x="431" y="215"/>
                    <a:pt x="431" y="215"/>
                  </a:cubicBezTo>
                  <a:cubicBezTo>
                    <a:pt x="430" y="214"/>
                    <a:pt x="430" y="213"/>
                    <a:pt x="429" y="212"/>
                  </a:cubicBezTo>
                  <a:cubicBezTo>
                    <a:pt x="428" y="211"/>
                    <a:pt x="427" y="209"/>
                    <a:pt x="427" y="209"/>
                  </a:cubicBezTo>
                  <a:cubicBezTo>
                    <a:pt x="427" y="209"/>
                    <a:pt x="426" y="208"/>
                    <a:pt x="426" y="207"/>
                  </a:cubicBezTo>
                  <a:cubicBezTo>
                    <a:pt x="426" y="206"/>
                    <a:pt x="427" y="205"/>
                    <a:pt x="427" y="203"/>
                  </a:cubicBezTo>
                  <a:cubicBezTo>
                    <a:pt x="428" y="202"/>
                    <a:pt x="428" y="201"/>
                    <a:pt x="428" y="198"/>
                  </a:cubicBezTo>
                  <a:cubicBezTo>
                    <a:pt x="428" y="194"/>
                    <a:pt x="428" y="193"/>
                    <a:pt x="427" y="190"/>
                  </a:cubicBezTo>
                  <a:cubicBezTo>
                    <a:pt x="427" y="188"/>
                    <a:pt x="426" y="184"/>
                    <a:pt x="425" y="181"/>
                  </a:cubicBezTo>
                  <a:cubicBezTo>
                    <a:pt x="424" y="179"/>
                    <a:pt x="423" y="178"/>
                    <a:pt x="423" y="176"/>
                  </a:cubicBezTo>
                  <a:cubicBezTo>
                    <a:pt x="421" y="174"/>
                    <a:pt x="420" y="172"/>
                    <a:pt x="419" y="171"/>
                  </a:cubicBezTo>
                  <a:cubicBezTo>
                    <a:pt x="416" y="169"/>
                    <a:pt x="414" y="169"/>
                    <a:pt x="414" y="169"/>
                  </a:cubicBezTo>
                  <a:cubicBezTo>
                    <a:pt x="414" y="169"/>
                    <a:pt x="412" y="167"/>
                    <a:pt x="407" y="165"/>
                  </a:cubicBezTo>
                  <a:cubicBezTo>
                    <a:pt x="401" y="163"/>
                    <a:pt x="396" y="161"/>
                    <a:pt x="391" y="159"/>
                  </a:cubicBezTo>
                  <a:cubicBezTo>
                    <a:pt x="387" y="158"/>
                    <a:pt x="385" y="157"/>
                    <a:pt x="380" y="156"/>
                  </a:cubicBezTo>
                  <a:cubicBezTo>
                    <a:pt x="374" y="154"/>
                    <a:pt x="369" y="152"/>
                    <a:pt x="362" y="151"/>
                  </a:cubicBezTo>
                  <a:cubicBezTo>
                    <a:pt x="354" y="150"/>
                    <a:pt x="344" y="150"/>
                    <a:pt x="344" y="150"/>
                  </a:cubicBezTo>
                  <a:cubicBezTo>
                    <a:pt x="344" y="150"/>
                    <a:pt x="344" y="149"/>
                    <a:pt x="344" y="149"/>
                  </a:cubicBezTo>
                  <a:cubicBezTo>
                    <a:pt x="344" y="148"/>
                    <a:pt x="343" y="147"/>
                    <a:pt x="342" y="145"/>
                  </a:cubicBezTo>
                  <a:cubicBezTo>
                    <a:pt x="340" y="143"/>
                    <a:pt x="338" y="141"/>
                    <a:pt x="337" y="139"/>
                  </a:cubicBezTo>
                  <a:cubicBezTo>
                    <a:pt x="335" y="137"/>
                    <a:pt x="334" y="135"/>
                    <a:pt x="333" y="133"/>
                  </a:cubicBezTo>
                  <a:cubicBezTo>
                    <a:pt x="332" y="132"/>
                    <a:pt x="331" y="131"/>
                    <a:pt x="330" y="130"/>
                  </a:cubicBezTo>
                  <a:cubicBezTo>
                    <a:pt x="330" y="130"/>
                    <a:pt x="329" y="129"/>
                    <a:pt x="329" y="129"/>
                  </a:cubicBezTo>
                  <a:cubicBezTo>
                    <a:pt x="329" y="129"/>
                    <a:pt x="329" y="127"/>
                    <a:pt x="330" y="126"/>
                  </a:cubicBezTo>
                  <a:cubicBezTo>
                    <a:pt x="331" y="125"/>
                    <a:pt x="331" y="124"/>
                    <a:pt x="333" y="122"/>
                  </a:cubicBezTo>
                  <a:cubicBezTo>
                    <a:pt x="334" y="120"/>
                    <a:pt x="336" y="118"/>
                    <a:pt x="336" y="117"/>
                  </a:cubicBezTo>
                  <a:cubicBezTo>
                    <a:pt x="336" y="117"/>
                    <a:pt x="337" y="116"/>
                    <a:pt x="338" y="115"/>
                  </a:cubicBezTo>
                  <a:cubicBezTo>
                    <a:pt x="339" y="114"/>
                    <a:pt x="340" y="112"/>
                    <a:pt x="342" y="111"/>
                  </a:cubicBezTo>
                  <a:cubicBezTo>
                    <a:pt x="344" y="109"/>
                    <a:pt x="345" y="108"/>
                    <a:pt x="347" y="105"/>
                  </a:cubicBezTo>
                  <a:cubicBezTo>
                    <a:pt x="350" y="103"/>
                    <a:pt x="351" y="102"/>
                    <a:pt x="352" y="100"/>
                  </a:cubicBezTo>
                  <a:cubicBezTo>
                    <a:pt x="353" y="99"/>
                    <a:pt x="353" y="98"/>
                    <a:pt x="354" y="97"/>
                  </a:cubicBezTo>
                  <a:cubicBezTo>
                    <a:pt x="355" y="96"/>
                    <a:pt x="356" y="94"/>
                    <a:pt x="357" y="93"/>
                  </a:cubicBezTo>
                  <a:cubicBezTo>
                    <a:pt x="358" y="91"/>
                    <a:pt x="359" y="90"/>
                    <a:pt x="359" y="88"/>
                  </a:cubicBezTo>
                  <a:cubicBezTo>
                    <a:pt x="360" y="86"/>
                    <a:pt x="361" y="85"/>
                    <a:pt x="362" y="83"/>
                  </a:cubicBezTo>
                  <a:cubicBezTo>
                    <a:pt x="363" y="80"/>
                    <a:pt x="363" y="79"/>
                    <a:pt x="363" y="77"/>
                  </a:cubicBezTo>
                  <a:cubicBezTo>
                    <a:pt x="363" y="75"/>
                    <a:pt x="364" y="73"/>
                    <a:pt x="364" y="71"/>
                  </a:cubicBezTo>
                  <a:cubicBezTo>
                    <a:pt x="364" y="70"/>
                    <a:pt x="364" y="68"/>
                    <a:pt x="364" y="65"/>
                  </a:cubicBezTo>
                  <a:cubicBezTo>
                    <a:pt x="364" y="62"/>
                    <a:pt x="364" y="61"/>
                    <a:pt x="364" y="61"/>
                  </a:cubicBezTo>
                  <a:cubicBezTo>
                    <a:pt x="363" y="60"/>
                    <a:pt x="363" y="60"/>
                    <a:pt x="363" y="58"/>
                  </a:cubicBezTo>
                  <a:cubicBezTo>
                    <a:pt x="363" y="57"/>
                    <a:pt x="363" y="55"/>
                    <a:pt x="363" y="54"/>
                  </a:cubicBezTo>
                  <a:cubicBezTo>
                    <a:pt x="362" y="52"/>
                    <a:pt x="362" y="51"/>
                    <a:pt x="361" y="50"/>
                  </a:cubicBezTo>
                  <a:cubicBezTo>
                    <a:pt x="361" y="48"/>
                    <a:pt x="360" y="48"/>
                    <a:pt x="361" y="47"/>
                  </a:cubicBezTo>
                  <a:cubicBezTo>
                    <a:pt x="361" y="46"/>
                    <a:pt x="361" y="44"/>
                    <a:pt x="360" y="43"/>
                  </a:cubicBezTo>
                  <a:cubicBezTo>
                    <a:pt x="360" y="42"/>
                    <a:pt x="359" y="42"/>
                    <a:pt x="358" y="41"/>
                  </a:cubicBezTo>
                  <a:cubicBezTo>
                    <a:pt x="357" y="41"/>
                    <a:pt x="357" y="41"/>
                    <a:pt x="356" y="40"/>
                  </a:cubicBezTo>
                  <a:cubicBezTo>
                    <a:pt x="356" y="39"/>
                    <a:pt x="355" y="39"/>
                    <a:pt x="355" y="37"/>
                  </a:cubicBezTo>
                  <a:cubicBezTo>
                    <a:pt x="355" y="36"/>
                    <a:pt x="354" y="35"/>
                    <a:pt x="353" y="34"/>
                  </a:cubicBezTo>
                  <a:cubicBezTo>
                    <a:pt x="352" y="33"/>
                    <a:pt x="352" y="32"/>
                    <a:pt x="351" y="31"/>
                  </a:cubicBezTo>
                  <a:cubicBezTo>
                    <a:pt x="351" y="30"/>
                    <a:pt x="349" y="30"/>
                    <a:pt x="349" y="29"/>
                  </a:cubicBezTo>
                  <a:cubicBezTo>
                    <a:pt x="349" y="28"/>
                    <a:pt x="349" y="28"/>
                    <a:pt x="348" y="27"/>
                  </a:cubicBezTo>
                  <a:cubicBezTo>
                    <a:pt x="347" y="26"/>
                    <a:pt x="346" y="24"/>
                    <a:pt x="345" y="23"/>
                  </a:cubicBezTo>
                  <a:cubicBezTo>
                    <a:pt x="344" y="22"/>
                    <a:pt x="343" y="22"/>
                    <a:pt x="341" y="20"/>
                  </a:cubicBezTo>
                  <a:cubicBezTo>
                    <a:pt x="340" y="18"/>
                    <a:pt x="339" y="17"/>
                    <a:pt x="338" y="16"/>
                  </a:cubicBezTo>
                  <a:cubicBezTo>
                    <a:pt x="336" y="15"/>
                    <a:pt x="335" y="13"/>
                    <a:pt x="333" y="12"/>
                  </a:cubicBezTo>
                  <a:cubicBezTo>
                    <a:pt x="332" y="11"/>
                    <a:pt x="331" y="9"/>
                    <a:pt x="330" y="9"/>
                  </a:cubicBezTo>
                  <a:cubicBezTo>
                    <a:pt x="329" y="8"/>
                    <a:pt x="326" y="6"/>
                    <a:pt x="324" y="5"/>
                  </a:cubicBezTo>
                  <a:cubicBezTo>
                    <a:pt x="322" y="3"/>
                    <a:pt x="320" y="3"/>
                    <a:pt x="319" y="3"/>
                  </a:cubicBezTo>
                  <a:cubicBezTo>
                    <a:pt x="318" y="3"/>
                    <a:pt x="318" y="3"/>
                    <a:pt x="317" y="3"/>
                  </a:cubicBezTo>
                  <a:cubicBezTo>
                    <a:pt x="316" y="2"/>
                    <a:pt x="314" y="1"/>
                    <a:pt x="312" y="1"/>
                  </a:cubicBezTo>
                  <a:cubicBezTo>
                    <a:pt x="310" y="0"/>
                    <a:pt x="308" y="0"/>
                    <a:pt x="307" y="0"/>
                  </a:cubicBezTo>
                  <a:cubicBezTo>
                    <a:pt x="306" y="0"/>
                    <a:pt x="303" y="0"/>
                    <a:pt x="302" y="1"/>
                  </a:cubicBezTo>
                  <a:cubicBezTo>
                    <a:pt x="300" y="1"/>
                    <a:pt x="298" y="1"/>
                    <a:pt x="297" y="2"/>
                  </a:cubicBezTo>
                  <a:cubicBezTo>
                    <a:pt x="295" y="3"/>
                    <a:pt x="291" y="5"/>
                    <a:pt x="290" y="6"/>
                  </a:cubicBezTo>
                  <a:cubicBezTo>
                    <a:pt x="289" y="7"/>
                    <a:pt x="289" y="8"/>
                    <a:pt x="288" y="9"/>
                  </a:cubicBezTo>
                  <a:cubicBezTo>
                    <a:pt x="287" y="10"/>
                    <a:pt x="286" y="11"/>
                    <a:pt x="285" y="13"/>
                  </a:cubicBezTo>
                  <a:cubicBezTo>
                    <a:pt x="284" y="14"/>
                    <a:pt x="283" y="16"/>
                    <a:pt x="283" y="16"/>
                  </a:cubicBezTo>
                  <a:cubicBezTo>
                    <a:pt x="283" y="16"/>
                    <a:pt x="281" y="18"/>
                    <a:pt x="278" y="21"/>
                  </a:cubicBezTo>
                  <a:cubicBezTo>
                    <a:pt x="275" y="23"/>
                    <a:pt x="274" y="25"/>
                    <a:pt x="272" y="28"/>
                  </a:cubicBezTo>
                  <a:cubicBezTo>
                    <a:pt x="271" y="30"/>
                    <a:pt x="270" y="33"/>
                    <a:pt x="269" y="34"/>
                  </a:cubicBezTo>
                  <a:cubicBezTo>
                    <a:pt x="267" y="36"/>
                    <a:pt x="266" y="38"/>
                    <a:pt x="266" y="40"/>
                  </a:cubicBezTo>
                  <a:cubicBezTo>
                    <a:pt x="265" y="42"/>
                    <a:pt x="266" y="43"/>
                    <a:pt x="264" y="46"/>
                  </a:cubicBezTo>
                  <a:cubicBezTo>
                    <a:pt x="262" y="49"/>
                    <a:pt x="260" y="51"/>
                    <a:pt x="258" y="56"/>
                  </a:cubicBezTo>
                  <a:cubicBezTo>
                    <a:pt x="255" y="61"/>
                    <a:pt x="253" y="65"/>
                    <a:pt x="252" y="73"/>
                  </a:cubicBezTo>
                  <a:cubicBezTo>
                    <a:pt x="251" y="81"/>
                    <a:pt x="251" y="86"/>
                    <a:pt x="252" y="91"/>
                  </a:cubicBezTo>
                  <a:cubicBezTo>
                    <a:pt x="252" y="93"/>
                    <a:pt x="253" y="95"/>
                    <a:pt x="253" y="96"/>
                  </a:cubicBezTo>
                  <a:cubicBezTo>
                    <a:pt x="254" y="98"/>
                    <a:pt x="255" y="99"/>
                    <a:pt x="256" y="101"/>
                  </a:cubicBezTo>
                  <a:cubicBezTo>
                    <a:pt x="256" y="103"/>
                    <a:pt x="258" y="105"/>
                    <a:pt x="258" y="105"/>
                  </a:cubicBezTo>
                  <a:cubicBezTo>
                    <a:pt x="258" y="105"/>
                    <a:pt x="256" y="114"/>
                    <a:pt x="255" y="118"/>
                  </a:cubicBezTo>
                  <a:cubicBezTo>
                    <a:pt x="254" y="123"/>
                    <a:pt x="254" y="124"/>
                    <a:pt x="253" y="128"/>
                  </a:cubicBezTo>
                  <a:cubicBezTo>
                    <a:pt x="253" y="131"/>
                    <a:pt x="253" y="134"/>
                    <a:pt x="253" y="134"/>
                  </a:cubicBezTo>
                  <a:cubicBezTo>
                    <a:pt x="251" y="137"/>
                    <a:pt x="251" y="137"/>
                    <a:pt x="251" y="137"/>
                  </a:cubicBezTo>
                  <a:cubicBezTo>
                    <a:pt x="251" y="137"/>
                    <a:pt x="250" y="137"/>
                    <a:pt x="249" y="138"/>
                  </a:cubicBezTo>
                  <a:cubicBezTo>
                    <a:pt x="249" y="139"/>
                    <a:pt x="248" y="139"/>
                    <a:pt x="247" y="140"/>
                  </a:cubicBezTo>
                  <a:cubicBezTo>
                    <a:pt x="246" y="140"/>
                    <a:pt x="245" y="140"/>
                    <a:pt x="244" y="141"/>
                  </a:cubicBezTo>
                  <a:cubicBezTo>
                    <a:pt x="243" y="141"/>
                    <a:pt x="236" y="141"/>
                    <a:pt x="231" y="142"/>
                  </a:cubicBezTo>
                  <a:cubicBezTo>
                    <a:pt x="228" y="142"/>
                    <a:pt x="225" y="143"/>
                    <a:pt x="222" y="144"/>
                  </a:cubicBezTo>
                  <a:cubicBezTo>
                    <a:pt x="220" y="144"/>
                    <a:pt x="219" y="144"/>
                    <a:pt x="218" y="145"/>
                  </a:cubicBezTo>
                  <a:cubicBezTo>
                    <a:pt x="216" y="145"/>
                    <a:pt x="211" y="146"/>
                    <a:pt x="207" y="146"/>
                  </a:cubicBezTo>
                  <a:cubicBezTo>
                    <a:pt x="204" y="147"/>
                    <a:pt x="201" y="148"/>
                    <a:pt x="197" y="149"/>
                  </a:cubicBezTo>
                  <a:cubicBezTo>
                    <a:pt x="190" y="150"/>
                    <a:pt x="187" y="151"/>
                    <a:pt x="181" y="153"/>
                  </a:cubicBezTo>
                  <a:cubicBezTo>
                    <a:pt x="178" y="154"/>
                    <a:pt x="177" y="154"/>
                    <a:pt x="176" y="155"/>
                  </a:cubicBezTo>
                  <a:cubicBezTo>
                    <a:pt x="175" y="155"/>
                    <a:pt x="174" y="156"/>
                    <a:pt x="174" y="156"/>
                  </a:cubicBezTo>
                  <a:cubicBezTo>
                    <a:pt x="173" y="156"/>
                    <a:pt x="172" y="156"/>
                    <a:pt x="170" y="159"/>
                  </a:cubicBezTo>
                  <a:cubicBezTo>
                    <a:pt x="167" y="162"/>
                    <a:pt x="167" y="162"/>
                    <a:pt x="164" y="168"/>
                  </a:cubicBezTo>
                  <a:cubicBezTo>
                    <a:pt x="162" y="173"/>
                    <a:pt x="161" y="175"/>
                    <a:pt x="161" y="176"/>
                  </a:cubicBezTo>
                  <a:cubicBezTo>
                    <a:pt x="160" y="176"/>
                    <a:pt x="159" y="177"/>
                    <a:pt x="158" y="177"/>
                  </a:cubicBezTo>
                  <a:cubicBezTo>
                    <a:pt x="157" y="178"/>
                    <a:pt x="156" y="178"/>
                    <a:pt x="154" y="181"/>
                  </a:cubicBezTo>
                  <a:cubicBezTo>
                    <a:pt x="152" y="184"/>
                    <a:pt x="152" y="185"/>
                    <a:pt x="150" y="187"/>
                  </a:cubicBezTo>
                  <a:cubicBezTo>
                    <a:pt x="148" y="190"/>
                    <a:pt x="147" y="191"/>
                    <a:pt x="147" y="192"/>
                  </a:cubicBezTo>
                  <a:cubicBezTo>
                    <a:pt x="147" y="193"/>
                    <a:pt x="148" y="193"/>
                    <a:pt x="148" y="194"/>
                  </a:cubicBezTo>
                  <a:cubicBezTo>
                    <a:pt x="148" y="195"/>
                    <a:pt x="147" y="199"/>
                    <a:pt x="147" y="199"/>
                  </a:cubicBezTo>
                  <a:cubicBezTo>
                    <a:pt x="147" y="199"/>
                    <a:pt x="145" y="199"/>
                    <a:pt x="145" y="200"/>
                  </a:cubicBezTo>
                  <a:cubicBezTo>
                    <a:pt x="145" y="201"/>
                    <a:pt x="145" y="202"/>
                    <a:pt x="145" y="203"/>
                  </a:cubicBezTo>
                  <a:cubicBezTo>
                    <a:pt x="144" y="203"/>
                    <a:pt x="144" y="203"/>
                    <a:pt x="143" y="203"/>
                  </a:cubicBezTo>
                  <a:cubicBezTo>
                    <a:pt x="143" y="202"/>
                    <a:pt x="141" y="202"/>
                    <a:pt x="140" y="201"/>
                  </a:cubicBezTo>
                  <a:cubicBezTo>
                    <a:pt x="140" y="201"/>
                    <a:pt x="139" y="202"/>
                    <a:pt x="138" y="202"/>
                  </a:cubicBezTo>
                  <a:cubicBezTo>
                    <a:pt x="137" y="203"/>
                    <a:pt x="136" y="204"/>
                    <a:pt x="136" y="204"/>
                  </a:cubicBezTo>
                  <a:cubicBezTo>
                    <a:pt x="135" y="204"/>
                    <a:pt x="135" y="205"/>
                    <a:pt x="135" y="205"/>
                  </a:cubicBezTo>
                  <a:cubicBezTo>
                    <a:pt x="135" y="205"/>
                    <a:pt x="133" y="204"/>
                    <a:pt x="132" y="205"/>
                  </a:cubicBezTo>
                  <a:cubicBezTo>
                    <a:pt x="130" y="205"/>
                    <a:pt x="128" y="206"/>
                    <a:pt x="128" y="208"/>
                  </a:cubicBezTo>
                  <a:cubicBezTo>
                    <a:pt x="127" y="209"/>
                    <a:pt x="127" y="210"/>
                    <a:pt x="126" y="210"/>
                  </a:cubicBezTo>
                  <a:cubicBezTo>
                    <a:pt x="125" y="211"/>
                    <a:pt x="125" y="211"/>
                    <a:pt x="122" y="213"/>
                  </a:cubicBezTo>
                  <a:cubicBezTo>
                    <a:pt x="120" y="214"/>
                    <a:pt x="118" y="215"/>
                    <a:pt x="116" y="216"/>
                  </a:cubicBezTo>
                  <a:cubicBezTo>
                    <a:pt x="115" y="216"/>
                    <a:pt x="112" y="218"/>
                    <a:pt x="111" y="219"/>
                  </a:cubicBezTo>
                  <a:cubicBezTo>
                    <a:pt x="110" y="220"/>
                    <a:pt x="109" y="221"/>
                    <a:pt x="109" y="221"/>
                  </a:cubicBezTo>
                  <a:cubicBezTo>
                    <a:pt x="109" y="221"/>
                    <a:pt x="109" y="221"/>
                    <a:pt x="108" y="220"/>
                  </a:cubicBezTo>
                  <a:cubicBezTo>
                    <a:pt x="107" y="219"/>
                    <a:pt x="105" y="217"/>
                    <a:pt x="103" y="217"/>
                  </a:cubicBezTo>
                  <a:cubicBezTo>
                    <a:pt x="101" y="217"/>
                    <a:pt x="100" y="218"/>
                    <a:pt x="98" y="220"/>
                  </a:cubicBezTo>
                  <a:cubicBezTo>
                    <a:pt x="97" y="222"/>
                    <a:pt x="96" y="224"/>
                    <a:pt x="96" y="225"/>
                  </a:cubicBezTo>
                  <a:cubicBezTo>
                    <a:pt x="95" y="226"/>
                    <a:pt x="95" y="228"/>
                    <a:pt x="95" y="228"/>
                  </a:cubicBezTo>
                  <a:cubicBezTo>
                    <a:pt x="95" y="228"/>
                    <a:pt x="94" y="228"/>
                    <a:pt x="94" y="228"/>
                  </a:cubicBezTo>
                  <a:cubicBezTo>
                    <a:pt x="93" y="228"/>
                    <a:pt x="92" y="228"/>
                    <a:pt x="92" y="228"/>
                  </a:cubicBezTo>
                  <a:cubicBezTo>
                    <a:pt x="92" y="228"/>
                    <a:pt x="92" y="227"/>
                    <a:pt x="93" y="227"/>
                  </a:cubicBezTo>
                  <a:cubicBezTo>
                    <a:pt x="93" y="227"/>
                    <a:pt x="94" y="226"/>
                    <a:pt x="94" y="225"/>
                  </a:cubicBezTo>
                  <a:cubicBezTo>
                    <a:pt x="94" y="224"/>
                    <a:pt x="94" y="224"/>
                    <a:pt x="94" y="223"/>
                  </a:cubicBezTo>
                  <a:cubicBezTo>
                    <a:pt x="93" y="222"/>
                    <a:pt x="92" y="222"/>
                    <a:pt x="92" y="220"/>
                  </a:cubicBezTo>
                  <a:cubicBezTo>
                    <a:pt x="92" y="219"/>
                    <a:pt x="91" y="217"/>
                    <a:pt x="89" y="214"/>
                  </a:cubicBezTo>
                  <a:cubicBezTo>
                    <a:pt x="86" y="212"/>
                    <a:pt x="85" y="212"/>
                    <a:pt x="83" y="211"/>
                  </a:cubicBezTo>
                  <a:cubicBezTo>
                    <a:pt x="81" y="210"/>
                    <a:pt x="81" y="210"/>
                    <a:pt x="81" y="210"/>
                  </a:cubicBezTo>
                  <a:cubicBezTo>
                    <a:pt x="81" y="210"/>
                    <a:pt x="80" y="209"/>
                    <a:pt x="80" y="206"/>
                  </a:cubicBezTo>
                  <a:cubicBezTo>
                    <a:pt x="80" y="203"/>
                    <a:pt x="81" y="201"/>
                    <a:pt x="78" y="198"/>
                  </a:cubicBezTo>
                  <a:cubicBezTo>
                    <a:pt x="77" y="197"/>
                    <a:pt x="76" y="195"/>
                    <a:pt x="74" y="195"/>
                  </a:cubicBezTo>
                  <a:cubicBezTo>
                    <a:pt x="73" y="194"/>
                    <a:pt x="71" y="194"/>
                    <a:pt x="71" y="194"/>
                  </a:cubicBezTo>
                  <a:cubicBezTo>
                    <a:pt x="71" y="194"/>
                    <a:pt x="71" y="192"/>
                    <a:pt x="71" y="190"/>
                  </a:cubicBezTo>
                  <a:cubicBezTo>
                    <a:pt x="71" y="189"/>
                    <a:pt x="71" y="187"/>
                    <a:pt x="69" y="184"/>
                  </a:cubicBezTo>
                  <a:cubicBezTo>
                    <a:pt x="68" y="180"/>
                    <a:pt x="67" y="177"/>
                    <a:pt x="65" y="173"/>
                  </a:cubicBezTo>
                  <a:cubicBezTo>
                    <a:pt x="64" y="169"/>
                    <a:pt x="64" y="167"/>
                    <a:pt x="63" y="165"/>
                  </a:cubicBezTo>
                  <a:cubicBezTo>
                    <a:pt x="62" y="162"/>
                    <a:pt x="61" y="161"/>
                    <a:pt x="61" y="160"/>
                  </a:cubicBezTo>
                  <a:cubicBezTo>
                    <a:pt x="61" y="159"/>
                    <a:pt x="60" y="159"/>
                    <a:pt x="60" y="159"/>
                  </a:cubicBezTo>
                  <a:cubicBezTo>
                    <a:pt x="59" y="159"/>
                    <a:pt x="59" y="159"/>
                    <a:pt x="59" y="159"/>
                  </a:cubicBezTo>
                  <a:cubicBezTo>
                    <a:pt x="59" y="159"/>
                    <a:pt x="57" y="156"/>
                    <a:pt x="57" y="154"/>
                  </a:cubicBezTo>
                  <a:cubicBezTo>
                    <a:pt x="56" y="151"/>
                    <a:pt x="56" y="151"/>
                    <a:pt x="56" y="151"/>
                  </a:cubicBezTo>
                  <a:cubicBezTo>
                    <a:pt x="56" y="151"/>
                    <a:pt x="56" y="151"/>
                    <a:pt x="56" y="151"/>
                  </a:cubicBezTo>
                  <a:cubicBezTo>
                    <a:pt x="56" y="151"/>
                    <a:pt x="56" y="149"/>
                    <a:pt x="56" y="145"/>
                  </a:cubicBezTo>
                  <a:cubicBezTo>
                    <a:pt x="56" y="142"/>
                    <a:pt x="57" y="140"/>
                    <a:pt x="58" y="138"/>
                  </a:cubicBezTo>
                  <a:cubicBezTo>
                    <a:pt x="58" y="136"/>
                    <a:pt x="59" y="135"/>
                    <a:pt x="61" y="133"/>
                  </a:cubicBezTo>
                  <a:cubicBezTo>
                    <a:pt x="62" y="131"/>
                    <a:pt x="63" y="130"/>
                    <a:pt x="65" y="127"/>
                  </a:cubicBezTo>
                  <a:cubicBezTo>
                    <a:pt x="67" y="124"/>
                    <a:pt x="69" y="121"/>
                    <a:pt x="71" y="118"/>
                  </a:cubicBezTo>
                  <a:cubicBezTo>
                    <a:pt x="73" y="116"/>
                    <a:pt x="74" y="114"/>
                    <a:pt x="74" y="112"/>
                  </a:cubicBezTo>
                  <a:cubicBezTo>
                    <a:pt x="75" y="109"/>
                    <a:pt x="74" y="108"/>
                    <a:pt x="75" y="106"/>
                  </a:cubicBezTo>
                  <a:cubicBezTo>
                    <a:pt x="75" y="104"/>
                    <a:pt x="76" y="104"/>
                    <a:pt x="76" y="101"/>
                  </a:cubicBezTo>
                  <a:cubicBezTo>
                    <a:pt x="77" y="98"/>
                    <a:pt x="77" y="97"/>
                    <a:pt x="77" y="96"/>
                  </a:cubicBezTo>
                  <a:cubicBezTo>
                    <a:pt x="77" y="95"/>
                    <a:pt x="78" y="94"/>
                    <a:pt x="76" y="93"/>
                  </a:cubicBezTo>
                  <a:cubicBezTo>
                    <a:pt x="75" y="91"/>
                    <a:pt x="74" y="90"/>
                    <a:pt x="72" y="89"/>
                  </a:cubicBezTo>
                  <a:cubicBezTo>
                    <a:pt x="71" y="88"/>
                    <a:pt x="70" y="88"/>
                    <a:pt x="70" y="88"/>
                  </a:cubicBezTo>
                  <a:cubicBezTo>
                    <a:pt x="70" y="88"/>
                    <a:pt x="69" y="86"/>
                    <a:pt x="68" y="84"/>
                  </a:cubicBezTo>
                  <a:cubicBezTo>
                    <a:pt x="67" y="82"/>
                    <a:pt x="66" y="81"/>
                    <a:pt x="65" y="82"/>
                  </a:cubicBezTo>
                  <a:cubicBezTo>
                    <a:pt x="64" y="82"/>
                    <a:pt x="63" y="83"/>
                    <a:pt x="63" y="83"/>
                  </a:cubicBezTo>
                  <a:cubicBezTo>
                    <a:pt x="63" y="83"/>
                    <a:pt x="62" y="81"/>
                    <a:pt x="59" y="81"/>
                  </a:cubicBezTo>
                  <a:cubicBezTo>
                    <a:pt x="57" y="81"/>
                    <a:pt x="55" y="82"/>
                    <a:pt x="54" y="83"/>
                  </a:cubicBezTo>
                  <a:cubicBezTo>
                    <a:pt x="52" y="84"/>
                    <a:pt x="51" y="85"/>
                    <a:pt x="51" y="85"/>
                  </a:cubicBezTo>
                  <a:cubicBezTo>
                    <a:pt x="51" y="85"/>
                    <a:pt x="48" y="85"/>
                    <a:pt x="46" y="86"/>
                  </a:cubicBezTo>
                  <a:cubicBezTo>
                    <a:pt x="43" y="87"/>
                    <a:pt x="43" y="87"/>
                    <a:pt x="42" y="87"/>
                  </a:cubicBezTo>
                  <a:cubicBezTo>
                    <a:pt x="41" y="88"/>
                    <a:pt x="41" y="88"/>
                    <a:pt x="41" y="88"/>
                  </a:cubicBezTo>
                  <a:cubicBezTo>
                    <a:pt x="41" y="88"/>
                    <a:pt x="38" y="88"/>
                    <a:pt x="37" y="88"/>
                  </a:cubicBezTo>
                  <a:cubicBezTo>
                    <a:pt x="35" y="89"/>
                    <a:pt x="34" y="90"/>
                    <a:pt x="33" y="91"/>
                  </a:cubicBezTo>
                  <a:cubicBezTo>
                    <a:pt x="32" y="92"/>
                    <a:pt x="31" y="92"/>
                    <a:pt x="29" y="92"/>
                  </a:cubicBezTo>
                  <a:cubicBezTo>
                    <a:pt x="27" y="93"/>
                    <a:pt x="27" y="94"/>
                    <a:pt x="25" y="94"/>
                  </a:cubicBezTo>
                  <a:cubicBezTo>
                    <a:pt x="24" y="94"/>
                    <a:pt x="21" y="95"/>
                    <a:pt x="19" y="95"/>
                  </a:cubicBezTo>
                  <a:cubicBezTo>
                    <a:pt x="18" y="96"/>
                    <a:pt x="15" y="97"/>
                    <a:pt x="15" y="101"/>
                  </a:cubicBezTo>
                  <a:cubicBezTo>
                    <a:pt x="15" y="105"/>
                    <a:pt x="15" y="106"/>
                    <a:pt x="15" y="108"/>
                  </a:cubicBezTo>
                  <a:cubicBezTo>
                    <a:pt x="16" y="110"/>
                    <a:pt x="16" y="112"/>
                    <a:pt x="16" y="114"/>
                  </a:cubicBezTo>
                  <a:cubicBezTo>
                    <a:pt x="16" y="116"/>
                    <a:pt x="16" y="119"/>
                    <a:pt x="17" y="121"/>
                  </a:cubicBezTo>
                  <a:cubicBezTo>
                    <a:pt x="17" y="124"/>
                    <a:pt x="18" y="126"/>
                    <a:pt x="19" y="130"/>
                  </a:cubicBezTo>
                  <a:cubicBezTo>
                    <a:pt x="20" y="133"/>
                    <a:pt x="21" y="133"/>
                    <a:pt x="21" y="135"/>
                  </a:cubicBezTo>
                  <a:cubicBezTo>
                    <a:pt x="22" y="137"/>
                    <a:pt x="22" y="139"/>
                    <a:pt x="22" y="141"/>
                  </a:cubicBezTo>
                  <a:cubicBezTo>
                    <a:pt x="22" y="144"/>
                    <a:pt x="22" y="145"/>
                    <a:pt x="23" y="147"/>
                  </a:cubicBezTo>
                  <a:cubicBezTo>
                    <a:pt x="23" y="150"/>
                    <a:pt x="24" y="151"/>
                    <a:pt x="24" y="154"/>
                  </a:cubicBezTo>
                  <a:cubicBezTo>
                    <a:pt x="24" y="157"/>
                    <a:pt x="24" y="159"/>
                    <a:pt x="25" y="160"/>
                  </a:cubicBezTo>
                  <a:cubicBezTo>
                    <a:pt x="25" y="162"/>
                    <a:pt x="25" y="163"/>
                    <a:pt x="25" y="163"/>
                  </a:cubicBezTo>
                  <a:cubicBezTo>
                    <a:pt x="25" y="163"/>
                    <a:pt x="22" y="165"/>
                    <a:pt x="21" y="166"/>
                  </a:cubicBezTo>
                  <a:cubicBezTo>
                    <a:pt x="21" y="166"/>
                    <a:pt x="21" y="167"/>
                    <a:pt x="21" y="169"/>
                  </a:cubicBezTo>
                  <a:cubicBezTo>
                    <a:pt x="22" y="172"/>
                    <a:pt x="22" y="174"/>
                    <a:pt x="22" y="174"/>
                  </a:cubicBezTo>
                  <a:cubicBezTo>
                    <a:pt x="22" y="174"/>
                    <a:pt x="19" y="176"/>
                    <a:pt x="16" y="177"/>
                  </a:cubicBezTo>
                  <a:cubicBezTo>
                    <a:pt x="14" y="178"/>
                    <a:pt x="11" y="179"/>
                    <a:pt x="11" y="180"/>
                  </a:cubicBezTo>
                  <a:cubicBezTo>
                    <a:pt x="11" y="180"/>
                    <a:pt x="11" y="181"/>
                    <a:pt x="12" y="181"/>
                  </a:cubicBezTo>
                  <a:cubicBezTo>
                    <a:pt x="12" y="181"/>
                    <a:pt x="12" y="182"/>
                    <a:pt x="12" y="182"/>
                  </a:cubicBezTo>
                  <a:cubicBezTo>
                    <a:pt x="12" y="182"/>
                    <a:pt x="11" y="183"/>
                    <a:pt x="9" y="184"/>
                  </a:cubicBezTo>
                  <a:cubicBezTo>
                    <a:pt x="6" y="186"/>
                    <a:pt x="3" y="188"/>
                    <a:pt x="2" y="189"/>
                  </a:cubicBezTo>
                  <a:cubicBezTo>
                    <a:pt x="0" y="190"/>
                    <a:pt x="0" y="191"/>
                    <a:pt x="0" y="192"/>
                  </a:cubicBezTo>
                  <a:cubicBezTo>
                    <a:pt x="1" y="193"/>
                    <a:pt x="2" y="195"/>
                    <a:pt x="4" y="198"/>
                  </a:cubicBezTo>
                  <a:cubicBezTo>
                    <a:pt x="7" y="202"/>
                    <a:pt x="8" y="205"/>
                    <a:pt x="12" y="210"/>
                  </a:cubicBezTo>
                  <a:cubicBezTo>
                    <a:pt x="15" y="216"/>
                    <a:pt x="18" y="220"/>
                    <a:pt x="21" y="225"/>
                  </a:cubicBezTo>
                  <a:cubicBezTo>
                    <a:pt x="25" y="230"/>
                    <a:pt x="25" y="231"/>
                    <a:pt x="26" y="234"/>
                  </a:cubicBezTo>
                  <a:cubicBezTo>
                    <a:pt x="27" y="235"/>
                    <a:pt x="28" y="237"/>
                    <a:pt x="29" y="239"/>
                  </a:cubicBezTo>
                  <a:cubicBezTo>
                    <a:pt x="30" y="242"/>
                    <a:pt x="32" y="245"/>
                    <a:pt x="34" y="249"/>
                  </a:cubicBezTo>
                  <a:cubicBezTo>
                    <a:pt x="38" y="256"/>
                    <a:pt x="38" y="257"/>
                    <a:pt x="41" y="262"/>
                  </a:cubicBezTo>
                  <a:cubicBezTo>
                    <a:pt x="43" y="268"/>
                    <a:pt x="45" y="271"/>
                    <a:pt x="45" y="272"/>
                  </a:cubicBezTo>
                  <a:cubicBezTo>
                    <a:pt x="46" y="273"/>
                    <a:pt x="46" y="274"/>
                    <a:pt x="46" y="277"/>
                  </a:cubicBezTo>
                  <a:cubicBezTo>
                    <a:pt x="47" y="279"/>
                    <a:pt x="48" y="281"/>
                    <a:pt x="50" y="286"/>
                  </a:cubicBezTo>
                  <a:cubicBezTo>
                    <a:pt x="52" y="291"/>
                    <a:pt x="53" y="291"/>
                    <a:pt x="54" y="293"/>
                  </a:cubicBezTo>
                  <a:cubicBezTo>
                    <a:pt x="55" y="296"/>
                    <a:pt x="56" y="299"/>
                    <a:pt x="57" y="302"/>
                  </a:cubicBezTo>
                  <a:cubicBezTo>
                    <a:pt x="59" y="304"/>
                    <a:pt x="61" y="305"/>
                    <a:pt x="64" y="306"/>
                  </a:cubicBezTo>
                  <a:cubicBezTo>
                    <a:pt x="67" y="307"/>
                    <a:pt x="70" y="307"/>
                    <a:pt x="71" y="307"/>
                  </a:cubicBezTo>
                  <a:cubicBezTo>
                    <a:pt x="73" y="306"/>
                    <a:pt x="76" y="306"/>
                    <a:pt x="79" y="305"/>
                  </a:cubicBezTo>
                  <a:cubicBezTo>
                    <a:pt x="82" y="305"/>
                    <a:pt x="83" y="305"/>
                    <a:pt x="86" y="305"/>
                  </a:cubicBezTo>
                  <a:cubicBezTo>
                    <a:pt x="88" y="304"/>
                    <a:pt x="90" y="304"/>
                    <a:pt x="93" y="303"/>
                  </a:cubicBezTo>
                  <a:cubicBezTo>
                    <a:pt x="95" y="302"/>
                    <a:pt x="98" y="302"/>
                    <a:pt x="100" y="301"/>
                  </a:cubicBezTo>
                  <a:cubicBezTo>
                    <a:pt x="103" y="300"/>
                    <a:pt x="105" y="299"/>
                    <a:pt x="107" y="298"/>
                  </a:cubicBezTo>
                  <a:cubicBezTo>
                    <a:pt x="112" y="297"/>
                    <a:pt x="118" y="296"/>
                    <a:pt x="124" y="294"/>
                  </a:cubicBezTo>
                  <a:cubicBezTo>
                    <a:pt x="130" y="292"/>
                    <a:pt x="134" y="291"/>
                    <a:pt x="138" y="289"/>
                  </a:cubicBezTo>
                  <a:cubicBezTo>
                    <a:pt x="142" y="288"/>
                    <a:pt x="149" y="285"/>
                    <a:pt x="152" y="284"/>
                  </a:cubicBezTo>
                  <a:cubicBezTo>
                    <a:pt x="155" y="282"/>
                    <a:pt x="164" y="279"/>
                    <a:pt x="164" y="279"/>
                  </a:cubicBezTo>
                  <a:cubicBezTo>
                    <a:pt x="164" y="279"/>
                    <a:pt x="168" y="279"/>
                    <a:pt x="170" y="279"/>
                  </a:cubicBezTo>
                  <a:cubicBezTo>
                    <a:pt x="173" y="279"/>
                    <a:pt x="174" y="278"/>
                    <a:pt x="174" y="278"/>
                  </a:cubicBezTo>
                  <a:cubicBezTo>
                    <a:pt x="174" y="278"/>
                    <a:pt x="175" y="280"/>
                    <a:pt x="177" y="284"/>
                  </a:cubicBezTo>
                  <a:cubicBezTo>
                    <a:pt x="179" y="288"/>
                    <a:pt x="181" y="293"/>
                    <a:pt x="183" y="299"/>
                  </a:cubicBezTo>
                  <a:cubicBezTo>
                    <a:pt x="186" y="305"/>
                    <a:pt x="188" y="312"/>
                    <a:pt x="191" y="317"/>
                  </a:cubicBezTo>
                  <a:cubicBezTo>
                    <a:pt x="193" y="323"/>
                    <a:pt x="195" y="327"/>
                    <a:pt x="197" y="331"/>
                  </a:cubicBezTo>
                  <a:cubicBezTo>
                    <a:pt x="198" y="333"/>
                    <a:pt x="199" y="336"/>
                    <a:pt x="199" y="338"/>
                  </a:cubicBezTo>
                  <a:cubicBezTo>
                    <a:pt x="201" y="341"/>
                    <a:pt x="202" y="345"/>
                    <a:pt x="202" y="348"/>
                  </a:cubicBezTo>
                  <a:cubicBezTo>
                    <a:pt x="204" y="354"/>
                    <a:pt x="204" y="356"/>
                    <a:pt x="205" y="361"/>
                  </a:cubicBezTo>
                  <a:cubicBezTo>
                    <a:pt x="206" y="366"/>
                    <a:pt x="207" y="368"/>
                    <a:pt x="207" y="369"/>
                  </a:cubicBezTo>
                  <a:cubicBezTo>
                    <a:pt x="207" y="370"/>
                    <a:pt x="207" y="370"/>
                    <a:pt x="207" y="371"/>
                  </a:cubicBezTo>
                  <a:cubicBezTo>
                    <a:pt x="207" y="374"/>
                    <a:pt x="207" y="377"/>
                    <a:pt x="207" y="379"/>
                  </a:cubicBezTo>
                  <a:cubicBezTo>
                    <a:pt x="206" y="383"/>
                    <a:pt x="206" y="384"/>
                    <a:pt x="206" y="386"/>
                  </a:cubicBezTo>
                  <a:cubicBezTo>
                    <a:pt x="205" y="388"/>
                    <a:pt x="206" y="390"/>
                    <a:pt x="206" y="390"/>
                  </a:cubicBezTo>
                  <a:cubicBezTo>
                    <a:pt x="206" y="391"/>
                    <a:pt x="205" y="392"/>
                    <a:pt x="205" y="393"/>
                  </a:cubicBezTo>
                  <a:cubicBezTo>
                    <a:pt x="205" y="394"/>
                    <a:pt x="205" y="398"/>
                    <a:pt x="205" y="403"/>
                  </a:cubicBezTo>
                  <a:cubicBezTo>
                    <a:pt x="204" y="408"/>
                    <a:pt x="204" y="412"/>
                    <a:pt x="204" y="414"/>
                  </a:cubicBezTo>
                  <a:cubicBezTo>
                    <a:pt x="204" y="415"/>
                    <a:pt x="204" y="416"/>
                    <a:pt x="204" y="418"/>
                  </a:cubicBezTo>
                  <a:cubicBezTo>
                    <a:pt x="205" y="419"/>
                    <a:pt x="205" y="420"/>
                    <a:pt x="205" y="420"/>
                  </a:cubicBezTo>
                  <a:cubicBezTo>
                    <a:pt x="205" y="420"/>
                    <a:pt x="205" y="421"/>
                    <a:pt x="205" y="423"/>
                  </a:cubicBezTo>
                  <a:cubicBezTo>
                    <a:pt x="205" y="425"/>
                    <a:pt x="205" y="426"/>
                    <a:pt x="206" y="428"/>
                  </a:cubicBezTo>
                  <a:cubicBezTo>
                    <a:pt x="207" y="430"/>
                    <a:pt x="207" y="431"/>
                    <a:pt x="208" y="433"/>
                  </a:cubicBezTo>
                  <a:cubicBezTo>
                    <a:pt x="208" y="435"/>
                    <a:pt x="209" y="436"/>
                    <a:pt x="209" y="437"/>
                  </a:cubicBezTo>
                  <a:cubicBezTo>
                    <a:pt x="208" y="438"/>
                    <a:pt x="208" y="439"/>
                    <a:pt x="207" y="440"/>
                  </a:cubicBezTo>
                  <a:cubicBezTo>
                    <a:pt x="206" y="442"/>
                    <a:pt x="205" y="444"/>
                    <a:pt x="204" y="448"/>
                  </a:cubicBezTo>
                  <a:cubicBezTo>
                    <a:pt x="202" y="452"/>
                    <a:pt x="201" y="458"/>
                    <a:pt x="199" y="464"/>
                  </a:cubicBezTo>
                  <a:cubicBezTo>
                    <a:pt x="198" y="466"/>
                    <a:pt x="197" y="469"/>
                    <a:pt x="196" y="471"/>
                  </a:cubicBezTo>
                  <a:cubicBezTo>
                    <a:pt x="195" y="474"/>
                    <a:pt x="194" y="477"/>
                    <a:pt x="194" y="479"/>
                  </a:cubicBezTo>
                  <a:cubicBezTo>
                    <a:pt x="193" y="483"/>
                    <a:pt x="193" y="484"/>
                    <a:pt x="192" y="486"/>
                  </a:cubicBezTo>
                  <a:cubicBezTo>
                    <a:pt x="191" y="488"/>
                    <a:pt x="191" y="489"/>
                    <a:pt x="191" y="491"/>
                  </a:cubicBezTo>
                  <a:cubicBezTo>
                    <a:pt x="191" y="493"/>
                    <a:pt x="190" y="495"/>
                    <a:pt x="190" y="496"/>
                  </a:cubicBezTo>
                  <a:cubicBezTo>
                    <a:pt x="189" y="497"/>
                    <a:pt x="187" y="500"/>
                    <a:pt x="186" y="503"/>
                  </a:cubicBezTo>
                  <a:cubicBezTo>
                    <a:pt x="185" y="505"/>
                    <a:pt x="183" y="508"/>
                    <a:pt x="182" y="512"/>
                  </a:cubicBezTo>
                  <a:cubicBezTo>
                    <a:pt x="180" y="516"/>
                    <a:pt x="179" y="519"/>
                    <a:pt x="179" y="519"/>
                  </a:cubicBezTo>
                  <a:cubicBezTo>
                    <a:pt x="179" y="519"/>
                    <a:pt x="176" y="520"/>
                    <a:pt x="175" y="523"/>
                  </a:cubicBezTo>
                  <a:cubicBezTo>
                    <a:pt x="173" y="525"/>
                    <a:pt x="173" y="526"/>
                    <a:pt x="171" y="530"/>
                  </a:cubicBezTo>
                  <a:cubicBezTo>
                    <a:pt x="170" y="533"/>
                    <a:pt x="169" y="534"/>
                    <a:pt x="169" y="535"/>
                  </a:cubicBezTo>
                  <a:cubicBezTo>
                    <a:pt x="168" y="535"/>
                    <a:pt x="167" y="536"/>
                    <a:pt x="166" y="538"/>
                  </a:cubicBezTo>
                  <a:cubicBezTo>
                    <a:pt x="164" y="540"/>
                    <a:pt x="163" y="542"/>
                    <a:pt x="162" y="544"/>
                  </a:cubicBezTo>
                  <a:cubicBezTo>
                    <a:pt x="161" y="546"/>
                    <a:pt x="161" y="548"/>
                    <a:pt x="160" y="548"/>
                  </a:cubicBezTo>
                  <a:cubicBezTo>
                    <a:pt x="159" y="549"/>
                    <a:pt x="157" y="551"/>
                    <a:pt x="155" y="554"/>
                  </a:cubicBezTo>
                  <a:cubicBezTo>
                    <a:pt x="152" y="558"/>
                    <a:pt x="151" y="561"/>
                    <a:pt x="149" y="565"/>
                  </a:cubicBezTo>
                  <a:cubicBezTo>
                    <a:pt x="147" y="569"/>
                    <a:pt x="145" y="571"/>
                    <a:pt x="144" y="573"/>
                  </a:cubicBezTo>
                  <a:cubicBezTo>
                    <a:pt x="143" y="576"/>
                    <a:pt x="142" y="577"/>
                    <a:pt x="140" y="581"/>
                  </a:cubicBezTo>
                  <a:cubicBezTo>
                    <a:pt x="138" y="586"/>
                    <a:pt x="136" y="590"/>
                    <a:pt x="135" y="592"/>
                  </a:cubicBezTo>
                  <a:cubicBezTo>
                    <a:pt x="135" y="593"/>
                    <a:pt x="134" y="594"/>
                    <a:pt x="133" y="595"/>
                  </a:cubicBezTo>
                  <a:cubicBezTo>
                    <a:pt x="133" y="596"/>
                    <a:pt x="131" y="597"/>
                    <a:pt x="127" y="605"/>
                  </a:cubicBezTo>
                  <a:cubicBezTo>
                    <a:pt x="124" y="613"/>
                    <a:pt x="123" y="618"/>
                    <a:pt x="121" y="623"/>
                  </a:cubicBezTo>
                  <a:cubicBezTo>
                    <a:pt x="119" y="629"/>
                    <a:pt x="118" y="631"/>
                    <a:pt x="118" y="634"/>
                  </a:cubicBezTo>
                  <a:cubicBezTo>
                    <a:pt x="117" y="637"/>
                    <a:pt x="117" y="638"/>
                    <a:pt x="117" y="639"/>
                  </a:cubicBezTo>
                  <a:cubicBezTo>
                    <a:pt x="116" y="640"/>
                    <a:pt x="116" y="642"/>
                    <a:pt x="117" y="643"/>
                  </a:cubicBezTo>
                  <a:cubicBezTo>
                    <a:pt x="117" y="644"/>
                    <a:pt x="117" y="648"/>
                    <a:pt x="117" y="649"/>
                  </a:cubicBezTo>
                  <a:cubicBezTo>
                    <a:pt x="117" y="651"/>
                    <a:pt x="119" y="657"/>
                    <a:pt x="121" y="661"/>
                  </a:cubicBezTo>
                  <a:cubicBezTo>
                    <a:pt x="123" y="665"/>
                    <a:pt x="125" y="669"/>
                    <a:pt x="127" y="672"/>
                  </a:cubicBezTo>
                  <a:cubicBezTo>
                    <a:pt x="129" y="675"/>
                    <a:pt x="131" y="678"/>
                    <a:pt x="132" y="680"/>
                  </a:cubicBezTo>
                  <a:cubicBezTo>
                    <a:pt x="133" y="682"/>
                    <a:pt x="138" y="690"/>
                    <a:pt x="141" y="696"/>
                  </a:cubicBezTo>
                  <a:cubicBezTo>
                    <a:pt x="145" y="701"/>
                    <a:pt x="149" y="709"/>
                    <a:pt x="152" y="715"/>
                  </a:cubicBezTo>
                  <a:cubicBezTo>
                    <a:pt x="156" y="721"/>
                    <a:pt x="159" y="725"/>
                    <a:pt x="163" y="730"/>
                  </a:cubicBezTo>
                  <a:cubicBezTo>
                    <a:pt x="167" y="735"/>
                    <a:pt x="170" y="739"/>
                    <a:pt x="173" y="742"/>
                  </a:cubicBezTo>
                  <a:cubicBezTo>
                    <a:pt x="177" y="746"/>
                    <a:pt x="177" y="746"/>
                    <a:pt x="178" y="747"/>
                  </a:cubicBezTo>
                  <a:cubicBezTo>
                    <a:pt x="178" y="748"/>
                    <a:pt x="179" y="749"/>
                    <a:pt x="180" y="751"/>
                  </a:cubicBezTo>
                  <a:cubicBezTo>
                    <a:pt x="181" y="753"/>
                    <a:pt x="183" y="756"/>
                    <a:pt x="185" y="760"/>
                  </a:cubicBezTo>
                  <a:cubicBezTo>
                    <a:pt x="187" y="762"/>
                    <a:pt x="188" y="764"/>
                    <a:pt x="189" y="766"/>
                  </a:cubicBezTo>
                  <a:cubicBezTo>
                    <a:pt x="192" y="772"/>
                    <a:pt x="195" y="778"/>
                    <a:pt x="199" y="784"/>
                  </a:cubicBezTo>
                  <a:cubicBezTo>
                    <a:pt x="200" y="785"/>
                    <a:pt x="201" y="787"/>
                    <a:pt x="202" y="788"/>
                  </a:cubicBezTo>
                  <a:cubicBezTo>
                    <a:pt x="204" y="792"/>
                    <a:pt x="206" y="794"/>
                    <a:pt x="206" y="794"/>
                  </a:cubicBezTo>
                  <a:cubicBezTo>
                    <a:pt x="206" y="794"/>
                    <a:pt x="205" y="795"/>
                    <a:pt x="204" y="795"/>
                  </a:cubicBezTo>
                  <a:cubicBezTo>
                    <a:pt x="203" y="795"/>
                    <a:pt x="201" y="796"/>
                    <a:pt x="200" y="798"/>
                  </a:cubicBezTo>
                  <a:cubicBezTo>
                    <a:pt x="200" y="799"/>
                    <a:pt x="199" y="800"/>
                    <a:pt x="198" y="800"/>
                  </a:cubicBezTo>
                  <a:cubicBezTo>
                    <a:pt x="198" y="800"/>
                    <a:pt x="196" y="800"/>
                    <a:pt x="194" y="801"/>
                  </a:cubicBezTo>
                  <a:cubicBezTo>
                    <a:pt x="193" y="802"/>
                    <a:pt x="192" y="802"/>
                    <a:pt x="193" y="802"/>
                  </a:cubicBezTo>
                  <a:cubicBezTo>
                    <a:pt x="193" y="803"/>
                    <a:pt x="193" y="803"/>
                    <a:pt x="193" y="803"/>
                  </a:cubicBezTo>
                  <a:cubicBezTo>
                    <a:pt x="193" y="803"/>
                    <a:pt x="192" y="803"/>
                    <a:pt x="191" y="804"/>
                  </a:cubicBezTo>
                  <a:cubicBezTo>
                    <a:pt x="191" y="804"/>
                    <a:pt x="191" y="804"/>
                    <a:pt x="189" y="805"/>
                  </a:cubicBezTo>
                  <a:cubicBezTo>
                    <a:pt x="187" y="805"/>
                    <a:pt x="186" y="806"/>
                    <a:pt x="185" y="807"/>
                  </a:cubicBezTo>
                  <a:cubicBezTo>
                    <a:pt x="183" y="807"/>
                    <a:pt x="184" y="808"/>
                    <a:pt x="184" y="808"/>
                  </a:cubicBezTo>
                  <a:cubicBezTo>
                    <a:pt x="184" y="808"/>
                    <a:pt x="184" y="808"/>
                    <a:pt x="184" y="808"/>
                  </a:cubicBezTo>
                  <a:cubicBezTo>
                    <a:pt x="184" y="808"/>
                    <a:pt x="182" y="809"/>
                    <a:pt x="180" y="810"/>
                  </a:cubicBezTo>
                  <a:cubicBezTo>
                    <a:pt x="178" y="811"/>
                    <a:pt x="175" y="812"/>
                    <a:pt x="173" y="813"/>
                  </a:cubicBezTo>
                  <a:cubicBezTo>
                    <a:pt x="171" y="814"/>
                    <a:pt x="170" y="814"/>
                    <a:pt x="168" y="815"/>
                  </a:cubicBezTo>
                  <a:cubicBezTo>
                    <a:pt x="166" y="815"/>
                    <a:pt x="164" y="815"/>
                    <a:pt x="161" y="816"/>
                  </a:cubicBezTo>
                  <a:cubicBezTo>
                    <a:pt x="158" y="817"/>
                    <a:pt x="156" y="817"/>
                    <a:pt x="154" y="818"/>
                  </a:cubicBezTo>
                  <a:cubicBezTo>
                    <a:pt x="151" y="819"/>
                    <a:pt x="147" y="820"/>
                    <a:pt x="144" y="821"/>
                  </a:cubicBezTo>
                  <a:cubicBezTo>
                    <a:pt x="142" y="823"/>
                    <a:pt x="141" y="824"/>
                    <a:pt x="139" y="826"/>
                  </a:cubicBezTo>
                  <a:cubicBezTo>
                    <a:pt x="138" y="828"/>
                    <a:pt x="138" y="829"/>
                    <a:pt x="137" y="831"/>
                  </a:cubicBezTo>
                  <a:cubicBezTo>
                    <a:pt x="137" y="833"/>
                    <a:pt x="137" y="834"/>
                    <a:pt x="137" y="834"/>
                  </a:cubicBezTo>
                  <a:cubicBezTo>
                    <a:pt x="137" y="834"/>
                    <a:pt x="136" y="835"/>
                    <a:pt x="135" y="836"/>
                  </a:cubicBezTo>
                  <a:cubicBezTo>
                    <a:pt x="135" y="837"/>
                    <a:pt x="135" y="838"/>
                    <a:pt x="135" y="840"/>
                  </a:cubicBezTo>
                  <a:cubicBezTo>
                    <a:pt x="135" y="841"/>
                    <a:pt x="135" y="842"/>
                    <a:pt x="136" y="843"/>
                  </a:cubicBezTo>
                  <a:cubicBezTo>
                    <a:pt x="138" y="844"/>
                    <a:pt x="142" y="847"/>
                    <a:pt x="146" y="848"/>
                  </a:cubicBezTo>
                  <a:cubicBezTo>
                    <a:pt x="151" y="849"/>
                    <a:pt x="157" y="850"/>
                    <a:pt x="167" y="850"/>
                  </a:cubicBezTo>
                  <a:cubicBezTo>
                    <a:pt x="176" y="850"/>
                    <a:pt x="189" y="850"/>
                    <a:pt x="196" y="849"/>
                  </a:cubicBezTo>
                  <a:cubicBezTo>
                    <a:pt x="199" y="849"/>
                    <a:pt x="203" y="848"/>
                    <a:pt x="205" y="848"/>
                  </a:cubicBezTo>
                  <a:cubicBezTo>
                    <a:pt x="208" y="847"/>
                    <a:pt x="211" y="847"/>
                    <a:pt x="211" y="847"/>
                  </a:cubicBezTo>
                  <a:cubicBezTo>
                    <a:pt x="211" y="847"/>
                    <a:pt x="211" y="848"/>
                    <a:pt x="212" y="848"/>
                  </a:cubicBezTo>
                  <a:cubicBezTo>
                    <a:pt x="212" y="848"/>
                    <a:pt x="212" y="846"/>
                    <a:pt x="212" y="846"/>
                  </a:cubicBezTo>
                  <a:cubicBezTo>
                    <a:pt x="212" y="846"/>
                    <a:pt x="216" y="845"/>
                    <a:pt x="220" y="844"/>
                  </a:cubicBezTo>
                  <a:cubicBezTo>
                    <a:pt x="223" y="843"/>
                    <a:pt x="226" y="842"/>
                    <a:pt x="229" y="841"/>
                  </a:cubicBezTo>
                  <a:cubicBezTo>
                    <a:pt x="232" y="841"/>
                    <a:pt x="235" y="840"/>
                    <a:pt x="238" y="840"/>
                  </a:cubicBezTo>
                  <a:cubicBezTo>
                    <a:pt x="244" y="839"/>
                    <a:pt x="245" y="840"/>
                    <a:pt x="245" y="840"/>
                  </a:cubicBezTo>
                  <a:cubicBezTo>
                    <a:pt x="245" y="840"/>
                    <a:pt x="244" y="843"/>
                    <a:pt x="245" y="844"/>
                  </a:cubicBezTo>
                  <a:cubicBezTo>
                    <a:pt x="245" y="844"/>
                    <a:pt x="247" y="844"/>
                    <a:pt x="251" y="844"/>
                  </a:cubicBezTo>
                  <a:cubicBezTo>
                    <a:pt x="255" y="844"/>
                    <a:pt x="273" y="844"/>
                    <a:pt x="279" y="842"/>
                  </a:cubicBezTo>
                  <a:cubicBezTo>
                    <a:pt x="285" y="840"/>
                    <a:pt x="288" y="838"/>
                    <a:pt x="289" y="834"/>
                  </a:cubicBezTo>
                  <a:cubicBezTo>
                    <a:pt x="289" y="830"/>
                    <a:pt x="289" y="828"/>
                    <a:pt x="289" y="827"/>
                  </a:cubicBezTo>
                  <a:cubicBezTo>
                    <a:pt x="289" y="825"/>
                    <a:pt x="289" y="824"/>
                    <a:pt x="289" y="822"/>
                  </a:cubicBezTo>
                  <a:cubicBezTo>
                    <a:pt x="288" y="821"/>
                    <a:pt x="288" y="821"/>
                    <a:pt x="288" y="821"/>
                  </a:cubicBezTo>
                  <a:cubicBezTo>
                    <a:pt x="288" y="821"/>
                    <a:pt x="288" y="820"/>
                    <a:pt x="288" y="820"/>
                  </a:cubicBezTo>
                  <a:cubicBezTo>
                    <a:pt x="288" y="819"/>
                    <a:pt x="288" y="818"/>
                    <a:pt x="288" y="817"/>
                  </a:cubicBezTo>
                  <a:cubicBezTo>
                    <a:pt x="289" y="816"/>
                    <a:pt x="289" y="815"/>
                    <a:pt x="289" y="814"/>
                  </a:cubicBezTo>
                  <a:cubicBezTo>
                    <a:pt x="290" y="812"/>
                    <a:pt x="291" y="810"/>
                    <a:pt x="290" y="808"/>
                  </a:cubicBezTo>
                  <a:cubicBezTo>
                    <a:pt x="289" y="806"/>
                    <a:pt x="290" y="804"/>
                    <a:pt x="288" y="799"/>
                  </a:cubicBezTo>
                  <a:cubicBezTo>
                    <a:pt x="287" y="794"/>
                    <a:pt x="287" y="794"/>
                    <a:pt x="286" y="791"/>
                  </a:cubicBezTo>
                  <a:cubicBezTo>
                    <a:pt x="285" y="788"/>
                    <a:pt x="285" y="786"/>
                    <a:pt x="285" y="784"/>
                  </a:cubicBezTo>
                  <a:cubicBezTo>
                    <a:pt x="284" y="781"/>
                    <a:pt x="284" y="778"/>
                    <a:pt x="281" y="775"/>
                  </a:cubicBezTo>
                  <a:cubicBezTo>
                    <a:pt x="279" y="771"/>
                    <a:pt x="277" y="769"/>
                    <a:pt x="274" y="767"/>
                  </a:cubicBezTo>
                  <a:cubicBezTo>
                    <a:pt x="271" y="765"/>
                    <a:pt x="271" y="765"/>
                    <a:pt x="269" y="765"/>
                  </a:cubicBezTo>
                  <a:cubicBezTo>
                    <a:pt x="268" y="765"/>
                    <a:pt x="268" y="765"/>
                    <a:pt x="268" y="765"/>
                  </a:cubicBezTo>
                  <a:cubicBezTo>
                    <a:pt x="268" y="765"/>
                    <a:pt x="267" y="763"/>
                    <a:pt x="265" y="760"/>
                  </a:cubicBezTo>
                  <a:cubicBezTo>
                    <a:pt x="264" y="757"/>
                    <a:pt x="263" y="756"/>
                    <a:pt x="262" y="754"/>
                  </a:cubicBezTo>
                  <a:cubicBezTo>
                    <a:pt x="260" y="753"/>
                    <a:pt x="260" y="751"/>
                    <a:pt x="259" y="749"/>
                  </a:cubicBezTo>
                  <a:cubicBezTo>
                    <a:pt x="258" y="747"/>
                    <a:pt x="257" y="746"/>
                    <a:pt x="257" y="743"/>
                  </a:cubicBezTo>
                  <a:cubicBezTo>
                    <a:pt x="256" y="741"/>
                    <a:pt x="256" y="739"/>
                    <a:pt x="255" y="738"/>
                  </a:cubicBezTo>
                  <a:cubicBezTo>
                    <a:pt x="254" y="736"/>
                    <a:pt x="254" y="736"/>
                    <a:pt x="253" y="733"/>
                  </a:cubicBezTo>
                  <a:cubicBezTo>
                    <a:pt x="252" y="730"/>
                    <a:pt x="250" y="726"/>
                    <a:pt x="248" y="723"/>
                  </a:cubicBezTo>
                  <a:cubicBezTo>
                    <a:pt x="245" y="720"/>
                    <a:pt x="244" y="718"/>
                    <a:pt x="243" y="718"/>
                  </a:cubicBezTo>
                  <a:cubicBezTo>
                    <a:pt x="242" y="717"/>
                    <a:pt x="242" y="717"/>
                    <a:pt x="242" y="717"/>
                  </a:cubicBezTo>
                  <a:cubicBezTo>
                    <a:pt x="242" y="717"/>
                    <a:pt x="242" y="716"/>
                    <a:pt x="241" y="713"/>
                  </a:cubicBezTo>
                  <a:cubicBezTo>
                    <a:pt x="240" y="709"/>
                    <a:pt x="239" y="706"/>
                    <a:pt x="238" y="703"/>
                  </a:cubicBezTo>
                  <a:cubicBezTo>
                    <a:pt x="237" y="700"/>
                    <a:pt x="236" y="698"/>
                    <a:pt x="236" y="698"/>
                  </a:cubicBezTo>
                  <a:cubicBezTo>
                    <a:pt x="236" y="698"/>
                    <a:pt x="236" y="696"/>
                    <a:pt x="236" y="693"/>
                  </a:cubicBezTo>
                  <a:cubicBezTo>
                    <a:pt x="236" y="690"/>
                    <a:pt x="235" y="687"/>
                    <a:pt x="234" y="685"/>
                  </a:cubicBezTo>
                  <a:cubicBezTo>
                    <a:pt x="233" y="683"/>
                    <a:pt x="232" y="682"/>
                    <a:pt x="230" y="680"/>
                  </a:cubicBezTo>
                  <a:cubicBezTo>
                    <a:pt x="228" y="678"/>
                    <a:pt x="226" y="678"/>
                    <a:pt x="224" y="676"/>
                  </a:cubicBezTo>
                  <a:cubicBezTo>
                    <a:pt x="223" y="675"/>
                    <a:pt x="222" y="675"/>
                    <a:pt x="222" y="674"/>
                  </a:cubicBezTo>
                  <a:cubicBezTo>
                    <a:pt x="221" y="673"/>
                    <a:pt x="220" y="671"/>
                    <a:pt x="219" y="669"/>
                  </a:cubicBezTo>
                  <a:cubicBezTo>
                    <a:pt x="219" y="668"/>
                    <a:pt x="218" y="666"/>
                    <a:pt x="217" y="665"/>
                  </a:cubicBezTo>
                  <a:cubicBezTo>
                    <a:pt x="217" y="664"/>
                    <a:pt x="217" y="663"/>
                    <a:pt x="217" y="663"/>
                  </a:cubicBezTo>
                  <a:cubicBezTo>
                    <a:pt x="217" y="663"/>
                    <a:pt x="219" y="662"/>
                    <a:pt x="221" y="661"/>
                  </a:cubicBezTo>
                  <a:cubicBezTo>
                    <a:pt x="223" y="660"/>
                    <a:pt x="224" y="658"/>
                    <a:pt x="226" y="657"/>
                  </a:cubicBezTo>
                  <a:cubicBezTo>
                    <a:pt x="228" y="655"/>
                    <a:pt x="229" y="654"/>
                    <a:pt x="231" y="651"/>
                  </a:cubicBezTo>
                  <a:cubicBezTo>
                    <a:pt x="231" y="650"/>
                    <a:pt x="232" y="649"/>
                    <a:pt x="232" y="648"/>
                  </a:cubicBezTo>
                  <a:cubicBezTo>
                    <a:pt x="234" y="646"/>
                    <a:pt x="236" y="643"/>
                    <a:pt x="237" y="641"/>
                  </a:cubicBezTo>
                  <a:cubicBezTo>
                    <a:pt x="239" y="638"/>
                    <a:pt x="240" y="636"/>
                    <a:pt x="242" y="633"/>
                  </a:cubicBezTo>
                  <a:cubicBezTo>
                    <a:pt x="244" y="630"/>
                    <a:pt x="247" y="626"/>
                    <a:pt x="250" y="622"/>
                  </a:cubicBezTo>
                  <a:cubicBezTo>
                    <a:pt x="252" y="620"/>
                    <a:pt x="254" y="616"/>
                    <a:pt x="256" y="613"/>
                  </a:cubicBezTo>
                  <a:cubicBezTo>
                    <a:pt x="258" y="611"/>
                    <a:pt x="260" y="609"/>
                    <a:pt x="261" y="607"/>
                  </a:cubicBezTo>
                  <a:cubicBezTo>
                    <a:pt x="263" y="604"/>
                    <a:pt x="266" y="599"/>
                    <a:pt x="269" y="595"/>
                  </a:cubicBezTo>
                  <a:cubicBezTo>
                    <a:pt x="271" y="593"/>
                    <a:pt x="273" y="591"/>
                    <a:pt x="274" y="589"/>
                  </a:cubicBezTo>
                  <a:cubicBezTo>
                    <a:pt x="276" y="587"/>
                    <a:pt x="277" y="585"/>
                    <a:pt x="279" y="583"/>
                  </a:cubicBezTo>
                  <a:cubicBezTo>
                    <a:pt x="280" y="581"/>
                    <a:pt x="282" y="579"/>
                    <a:pt x="284" y="577"/>
                  </a:cubicBezTo>
                  <a:cubicBezTo>
                    <a:pt x="286" y="575"/>
                    <a:pt x="288" y="573"/>
                    <a:pt x="290" y="571"/>
                  </a:cubicBezTo>
                  <a:cubicBezTo>
                    <a:pt x="292" y="569"/>
                    <a:pt x="293" y="567"/>
                    <a:pt x="295" y="566"/>
                  </a:cubicBezTo>
                  <a:cubicBezTo>
                    <a:pt x="298" y="563"/>
                    <a:pt x="301" y="560"/>
                    <a:pt x="303" y="557"/>
                  </a:cubicBezTo>
                  <a:cubicBezTo>
                    <a:pt x="306" y="554"/>
                    <a:pt x="307" y="553"/>
                    <a:pt x="309" y="551"/>
                  </a:cubicBezTo>
                  <a:cubicBezTo>
                    <a:pt x="311" y="549"/>
                    <a:pt x="311" y="549"/>
                    <a:pt x="312" y="549"/>
                  </a:cubicBezTo>
                  <a:cubicBezTo>
                    <a:pt x="313" y="549"/>
                    <a:pt x="314" y="548"/>
                    <a:pt x="314" y="548"/>
                  </a:cubicBezTo>
                  <a:cubicBezTo>
                    <a:pt x="314" y="548"/>
                    <a:pt x="315" y="549"/>
                    <a:pt x="315" y="550"/>
                  </a:cubicBezTo>
                  <a:cubicBezTo>
                    <a:pt x="315" y="551"/>
                    <a:pt x="315" y="552"/>
                    <a:pt x="315" y="552"/>
                  </a:cubicBezTo>
                  <a:cubicBezTo>
                    <a:pt x="314" y="553"/>
                    <a:pt x="314" y="554"/>
                    <a:pt x="314" y="555"/>
                  </a:cubicBezTo>
                  <a:cubicBezTo>
                    <a:pt x="314" y="555"/>
                    <a:pt x="314" y="556"/>
                    <a:pt x="313" y="556"/>
                  </a:cubicBezTo>
                  <a:cubicBezTo>
                    <a:pt x="313" y="557"/>
                    <a:pt x="312" y="559"/>
                    <a:pt x="311" y="562"/>
                  </a:cubicBezTo>
                  <a:cubicBezTo>
                    <a:pt x="310" y="564"/>
                    <a:pt x="310" y="565"/>
                    <a:pt x="310" y="565"/>
                  </a:cubicBezTo>
                  <a:cubicBezTo>
                    <a:pt x="309" y="565"/>
                    <a:pt x="309" y="566"/>
                    <a:pt x="310" y="567"/>
                  </a:cubicBezTo>
                  <a:cubicBezTo>
                    <a:pt x="311" y="568"/>
                    <a:pt x="311" y="568"/>
                    <a:pt x="311" y="570"/>
                  </a:cubicBezTo>
                  <a:cubicBezTo>
                    <a:pt x="311" y="572"/>
                    <a:pt x="311" y="573"/>
                    <a:pt x="311" y="574"/>
                  </a:cubicBezTo>
                  <a:cubicBezTo>
                    <a:pt x="311" y="574"/>
                    <a:pt x="310" y="575"/>
                    <a:pt x="310" y="577"/>
                  </a:cubicBezTo>
                  <a:cubicBezTo>
                    <a:pt x="309" y="579"/>
                    <a:pt x="310" y="581"/>
                    <a:pt x="311" y="582"/>
                  </a:cubicBezTo>
                  <a:cubicBezTo>
                    <a:pt x="312" y="584"/>
                    <a:pt x="313" y="585"/>
                    <a:pt x="313" y="586"/>
                  </a:cubicBezTo>
                  <a:cubicBezTo>
                    <a:pt x="313" y="586"/>
                    <a:pt x="312" y="587"/>
                    <a:pt x="312" y="587"/>
                  </a:cubicBezTo>
                  <a:cubicBezTo>
                    <a:pt x="311" y="588"/>
                    <a:pt x="309" y="591"/>
                    <a:pt x="310" y="594"/>
                  </a:cubicBezTo>
                  <a:cubicBezTo>
                    <a:pt x="310" y="597"/>
                    <a:pt x="311" y="597"/>
                    <a:pt x="311" y="599"/>
                  </a:cubicBezTo>
                  <a:cubicBezTo>
                    <a:pt x="311" y="600"/>
                    <a:pt x="310" y="600"/>
                    <a:pt x="310" y="602"/>
                  </a:cubicBezTo>
                  <a:cubicBezTo>
                    <a:pt x="310" y="603"/>
                    <a:pt x="309" y="606"/>
                    <a:pt x="310" y="608"/>
                  </a:cubicBezTo>
                  <a:cubicBezTo>
                    <a:pt x="310" y="610"/>
                    <a:pt x="311" y="610"/>
                    <a:pt x="310" y="613"/>
                  </a:cubicBezTo>
                  <a:cubicBezTo>
                    <a:pt x="310" y="615"/>
                    <a:pt x="310" y="617"/>
                    <a:pt x="310" y="618"/>
                  </a:cubicBezTo>
                  <a:cubicBezTo>
                    <a:pt x="310" y="620"/>
                    <a:pt x="310" y="620"/>
                    <a:pt x="310" y="620"/>
                  </a:cubicBezTo>
                  <a:cubicBezTo>
                    <a:pt x="310" y="620"/>
                    <a:pt x="308" y="622"/>
                    <a:pt x="307" y="623"/>
                  </a:cubicBezTo>
                  <a:cubicBezTo>
                    <a:pt x="307" y="624"/>
                    <a:pt x="306" y="624"/>
                    <a:pt x="305" y="625"/>
                  </a:cubicBezTo>
                  <a:cubicBezTo>
                    <a:pt x="304" y="626"/>
                    <a:pt x="301" y="629"/>
                    <a:pt x="301" y="632"/>
                  </a:cubicBezTo>
                  <a:cubicBezTo>
                    <a:pt x="301" y="636"/>
                    <a:pt x="302" y="638"/>
                    <a:pt x="303" y="642"/>
                  </a:cubicBezTo>
                  <a:cubicBezTo>
                    <a:pt x="305" y="645"/>
                    <a:pt x="307" y="648"/>
                    <a:pt x="309" y="650"/>
                  </a:cubicBezTo>
                  <a:cubicBezTo>
                    <a:pt x="311" y="652"/>
                    <a:pt x="313" y="654"/>
                    <a:pt x="314" y="655"/>
                  </a:cubicBezTo>
                  <a:cubicBezTo>
                    <a:pt x="315" y="656"/>
                    <a:pt x="315" y="656"/>
                    <a:pt x="315" y="656"/>
                  </a:cubicBezTo>
                  <a:cubicBezTo>
                    <a:pt x="315" y="656"/>
                    <a:pt x="315" y="660"/>
                    <a:pt x="317" y="666"/>
                  </a:cubicBezTo>
                  <a:cubicBezTo>
                    <a:pt x="319" y="672"/>
                    <a:pt x="320" y="677"/>
                    <a:pt x="322" y="682"/>
                  </a:cubicBezTo>
                  <a:cubicBezTo>
                    <a:pt x="323" y="687"/>
                    <a:pt x="323" y="687"/>
                    <a:pt x="324" y="690"/>
                  </a:cubicBezTo>
                  <a:cubicBezTo>
                    <a:pt x="325" y="693"/>
                    <a:pt x="326" y="694"/>
                    <a:pt x="326" y="694"/>
                  </a:cubicBezTo>
                  <a:cubicBezTo>
                    <a:pt x="326" y="694"/>
                    <a:pt x="326" y="700"/>
                    <a:pt x="327" y="706"/>
                  </a:cubicBezTo>
                  <a:cubicBezTo>
                    <a:pt x="327" y="709"/>
                    <a:pt x="327" y="712"/>
                    <a:pt x="328" y="714"/>
                  </a:cubicBezTo>
                  <a:cubicBezTo>
                    <a:pt x="328" y="717"/>
                    <a:pt x="328" y="719"/>
                    <a:pt x="329" y="721"/>
                  </a:cubicBezTo>
                  <a:cubicBezTo>
                    <a:pt x="329" y="723"/>
                    <a:pt x="329" y="724"/>
                    <a:pt x="329" y="726"/>
                  </a:cubicBezTo>
                  <a:cubicBezTo>
                    <a:pt x="330" y="727"/>
                    <a:pt x="330" y="728"/>
                    <a:pt x="330" y="729"/>
                  </a:cubicBezTo>
                  <a:cubicBezTo>
                    <a:pt x="331" y="732"/>
                    <a:pt x="332" y="734"/>
                    <a:pt x="333" y="737"/>
                  </a:cubicBezTo>
                  <a:cubicBezTo>
                    <a:pt x="334" y="740"/>
                    <a:pt x="334" y="742"/>
                    <a:pt x="335" y="744"/>
                  </a:cubicBezTo>
                  <a:cubicBezTo>
                    <a:pt x="336" y="747"/>
                    <a:pt x="337" y="749"/>
                    <a:pt x="339" y="752"/>
                  </a:cubicBezTo>
                  <a:cubicBezTo>
                    <a:pt x="342" y="755"/>
                    <a:pt x="343" y="757"/>
                    <a:pt x="343" y="757"/>
                  </a:cubicBezTo>
                  <a:cubicBezTo>
                    <a:pt x="343" y="757"/>
                    <a:pt x="343" y="763"/>
                    <a:pt x="343" y="769"/>
                  </a:cubicBezTo>
                  <a:cubicBezTo>
                    <a:pt x="344" y="774"/>
                    <a:pt x="344" y="782"/>
                    <a:pt x="345" y="789"/>
                  </a:cubicBezTo>
                  <a:cubicBezTo>
                    <a:pt x="346" y="796"/>
                    <a:pt x="346" y="796"/>
                    <a:pt x="347" y="800"/>
                  </a:cubicBezTo>
                  <a:cubicBezTo>
                    <a:pt x="348" y="803"/>
                    <a:pt x="348" y="804"/>
                    <a:pt x="348" y="806"/>
                  </a:cubicBezTo>
                  <a:cubicBezTo>
                    <a:pt x="348" y="808"/>
                    <a:pt x="349" y="809"/>
                    <a:pt x="349" y="810"/>
                  </a:cubicBezTo>
                  <a:cubicBezTo>
                    <a:pt x="349" y="811"/>
                    <a:pt x="349" y="812"/>
                    <a:pt x="349" y="813"/>
                  </a:cubicBezTo>
                  <a:cubicBezTo>
                    <a:pt x="349" y="814"/>
                    <a:pt x="350" y="816"/>
                    <a:pt x="350" y="819"/>
                  </a:cubicBezTo>
                  <a:cubicBezTo>
                    <a:pt x="351" y="822"/>
                    <a:pt x="352" y="826"/>
                    <a:pt x="352" y="829"/>
                  </a:cubicBezTo>
                  <a:cubicBezTo>
                    <a:pt x="353" y="832"/>
                    <a:pt x="353" y="834"/>
                    <a:pt x="354" y="836"/>
                  </a:cubicBezTo>
                  <a:cubicBezTo>
                    <a:pt x="354" y="838"/>
                    <a:pt x="355" y="839"/>
                    <a:pt x="355" y="841"/>
                  </a:cubicBezTo>
                  <a:cubicBezTo>
                    <a:pt x="355" y="843"/>
                    <a:pt x="355" y="844"/>
                    <a:pt x="356" y="845"/>
                  </a:cubicBezTo>
                  <a:cubicBezTo>
                    <a:pt x="356" y="845"/>
                    <a:pt x="356" y="846"/>
                    <a:pt x="356" y="847"/>
                  </a:cubicBezTo>
                  <a:cubicBezTo>
                    <a:pt x="356" y="848"/>
                    <a:pt x="356" y="849"/>
                    <a:pt x="356" y="850"/>
                  </a:cubicBezTo>
                  <a:cubicBezTo>
                    <a:pt x="357" y="851"/>
                    <a:pt x="357" y="851"/>
                    <a:pt x="357" y="851"/>
                  </a:cubicBezTo>
                  <a:cubicBezTo>
                    <a:pt x="357" y="851"/>
                    <a:pt x="356" y="854"/>
                    <a:pt x="356" y="855"/>
                  </a:cubicBezTo>
                  <a:cubicBezTo>
                    <a:pt x="355" y="856"/>
                    <a:pt x="355" y="858"/>
                    <a:pt x="354" y="860"/>
                  </a:cubicBezTo>
                  <a:cubicBezTo>
                    <a:pt x="354" y="861"/>
                    <a:pt x="353" y="861"/>
                    <a:pt x="352" y="863"/>
                  </a:cubicBezTo>
                  <a:cubicBezTo>
                    <a:pt x="352" y="865"/>
                    <a:pt x="352" y="865"/>
                    <a:pt x="351" y="867"/>
                  </a:cubicBezTo>
                  <a:cubicBezTo>
                    <a:pt x="350" y="868"/>
                    <a:pt x="347" y="871"/>
                    <a:pt x="345" y="875"/>
                  </a:cubicBezTo>
                  <a:cubicBezTo>
                    <a:pt x="343" y="879"/>
                    <a:pt x="343" y="881"/>
                    <a:pt x="343" y="884"/>
                  </a:cubicBezTo>
                  <a:cubicBezTo>
                    <a:pt x="343" y="887"/>
                    <a:pt x="345" y="889"/>
                    <a:pt x="345" y="889"/>
                  </a:cubicBezTo>
                  <a:cubicBezTo>
                    <a:pt x="345" y="889"/>
                    <a:pt x="344" y="891"/>
                    <a:pt x="344" y="893"/>
                  </a:cubicBezTo>
                  <a:cubicBezTo>
                    <a:pt x="344" y="895"/>
                    <a:pt x="344" y="896"/>
                    <a:pt x="344" y="897"/>
                  </a:cubicBezTo>
                  <a:cubicBezTo>
                    <a:pt x="344" y="898"/>
                    <a:pt x="345" y="901"/>
                    <a:pt x="348" y="901"/>
                  </a:cubicBezTo>
                  <a:cubicBezTo>
                    <a:pt x="352" y="902"/>
                    <a:pt x="367" y="902"/>
                    <a:pt x="376" y="903"/>
                  </a:cubicBezTo>
                  <a:cubicBezTo>
                    <a:pt x="385" y="903"/>
                    <a:pt x="390" y="903"/>
                    <a:pt x="397" y="901"/>
                  </a:cubicBezTo>
                  <a:cubicBezTo>
                    <a:pt x="404" y="899"/>
                    <a:pt x="409" y="897"/>
                    <a:pt x="410" y="895"/>
                  </a:cubicBezTo>
                  <a:cubicBezTo>
                    <a:pt x="412" y="894"/>
                    <a:pt x="412" y="893"/>
                    <a:pt x="412" y="891"/>
                  </a:cubicBezTo>
                  <a:cubicBezTo>
                    <a:pt x="412" y="889"/>
                    <a:pt x="413" y="888"/>
                    <a:pt x="413" y="886"/>
                  </a:cubicBezTo>
                  <a:cubicBezTo>
                    <a:pt x="413" y="885"/>
                    <a:pt x="413" y="883"/>
                    <a:pt x="413" y="882"/>
                  </a:cubicBezTo>
                  <a:cubicBezTo>
                    <a:pt x="412" y="881"/>
                    <a:pt x="412" y="881"/>
                    <a:pt x="412" y="881"/>
                  </a:cubicBezTo>
                  <a:cubicBezTo>
                    <a:pt x="412" y="881"/>
                    <a:pt x="413" y="880"/>
                    <a:pt x="413" y="877"/>
                  </a:cubicBezTo>
                  <a:cubicBezTo>
                    <a:pt x="414" y="874"/>
                    <a:pt x="414" y="870"/>
                    <a:pt x="414" y="867"/>
                  </a:cubicBezTo>
                  <a:cubicBezTo>
                    <a:pt x="414" y="864"/>
                    <a:pt x="414" y="863"/>
                    <a:pt x="414" y="862"/>
                  </a:cubicBezTo>
                  <a:cubicBezTo>
                    <a:pt x="413" y="861"/>
                    <a:pt x="413" y="860"/>
                    <a:pt x="413" y="860"/>
                  </a:cubicBezTo>
                  <a:cubicBezTo>
                    <a:pt x="413" y="860"/>
                    <a:pt x="414" y="858"/>
                    <a:pt x="413" y="853"/>
                  </a:cubicBezTo>
                  <a:cubicBezTo>
                    <a:pt x="413" y="849"/>
                    <a:pt x="413" y="847"/>
                    <a:pt x="412" y="843"/>
                  </a:cubicBezTo>
                  <a:cubicBezTo>
                    <a:pt x="410" y="840"/>
                    <a:pt x="410" y="839"/>
                    <a:pt x="410" y="836"/>
                  </a:cubicBezTo>
                  <a:cubicBezTo>
                    <a:pt x="410" y="833"/>
                    <a:pt x="410" y="832"/>
                    <a:pt x="408" y="830"/>
                  </a:cubicBezTo>
                  <a:cubicBezTo>
                    <a:pt x="407" y="827"/>
                    <a:pt x="404" y="825"/>
                    <a:pt x="404" y="825"/>
                  </a:cubicBezTo>
                  <a:cubicBezTo>
                    <a:pt x="404" y="825"/>
                    <a:pt x="404" y="823"/>
                    <a:pt x="404" y="821"/>
                  </a:cubicBezTo>
                  <a:cubicBezTo>
                    <a:pt x="405" y="818"/>
                    <a:pt x="405" y="816"/>
                    <a:pt x="406" y="813"/>
                  </a:cubicBezTo>
                  <a:cubicBezTo>
                    <a:pt x="406" y="809"/>
                    <a:pt x="407" y="808"/>
                    <a:pt x="406" y="804"/>
                  </a:cubicBezTo>
                  <a:cubicBezTo>
                    <a:pt x="406" y="801"/>
                    <a:pt x="406" y="799"/>
                    <a:pt x="405" y="797"/>
                  </a:cubicBezTo>
                  <a:cubicBezTo>
                    <a:pt x="404" y="795"/>
                    <a:pt x="402" y="794"/>
                    <a:pt x="402" y="793"/>
                  </a:cubicBezTo>
                  <a:cubicBezTo>
                    <a:pt x="401" y="792"/>
                    <a:pt x="400" y="792"/>
                    <a:pt x="400" y="792"/>
                  </a:cubicBezTo>
                  <a:cubicBezTo>
                    <a:pt x="400" y="792"/>
                    <a:pt x="400" y="791"/>
                    <a:pt x="401" y="789"/>
                  </a:cubicBezTo>
                  <a:cubicBezTo>
                    <a:pt x="401" y="787"/>
                    <a:pt x="401" y="784"/>
                    <a:pt x="402" y="781"/>
                  </a:cubicBezTo>
                  <a:cubicBezTo>
                    <a:pt x="402" y="779"/>
                    <a:pt x="403" y="777"/>
                    <a:pt x="402" y="772"/>
                  </a:cubicBezTo>
                  <a:cubicBezTo>
                    <a:pt x="402" y="768"/>
                    <a:pt x="402" y="765"/>
                    <a:pt x="402" y="764"/>
                  </a:cubicBezTo>
                  <a:cubicBezTo>
                    <a:pt x="403" y="763"/>
                    <a:pt x="403" y="763"/>
                    <a:pt x="405" y="761"/>
                  </a:cubicBezTo>
                  <a:cubicBezTo>
                    <a:pt x="407" y="760"/>
                    <a:pt x="408" y="759"/>
                    <a:pt x="408" y="757"/>
                  </a:cubicBezTo>
                  <a:cubicBezTo>
                    <a:pt x="407" y="756"/>
                    <a:pt x="407" y="754"/>
                    <a:pt x="406" y="752"/>
                  </a:cubicBezTo>
                  <a:cubicBezTo>
                    <a:pt x="405" y="749"/>
                    <a:pt x="403" y="747"/>
                    <a:pt x="403" y="747"/>
                  </a:cubicBezTo>
                  <a:cubicBezTo>
                    <a:pt x="403" y="747"/>
                    <a:pt x="404" y="745"/>
                    <a:pt x="404" y="743"/>
                  </a:cubicBezTo>
                  <a:cubicBezTo>
                    <a:pt x="405" y="741"/>
                    <a:pt x="405" y="738"/>
                    <a:pt x="405" y="734"/>
                  </a:cubicBezTo>
                  <a:cubicBezTo>
                    <a:pt x="405" y="731"/>
                    <a:pt x="405" y="729"/>
                    <a:pt x="405" y="725"/>
                  </a:cubicBezTo>
                  <a:cubicBezTo>
                    <a:pt x="405" y="722"/>
                    <a:pt x="405" y="718"/>
                    <a:pt x="405" y="712"/>
                  </a:cubicBezTo>
                  <a:cubicBezTo>
                    <a:pt x="404" y="706"/>
                    <a:pt x="404" y="704"/>
                    <a:pt x="404" y="700"/>
                  </a:cubicBezTo>
                  <a:cubicBezTo>
                    <a:pt x="404" y="696"/>
                    <a:pt x="404" y="692"/>
                    <a:pt x="403" y="688"/>
                  </a:cubicBezTo>
                  <a:cubicBezTo>
                    <a:pt x="402" y="684"/>
                    <a:pt x="401" y="682"/>
                    <a:pt x="401" y="682"/>
                  </a:cubicBezTo>
                  <a:cubicBezTo>
                    <a:pt x="401" y="682"/>
                    <a:pt x="401" y="679"/>
                    <a:pt x="401" y="676"/>
                  </a:cubicBezTo>
                  <a:cubicBezTo>
                    <a:pt x="402" y="673"/>
                    <a:pt x="402" y="670"/>
                    <a:pt x="402" y="665"/>
                  </a:cubicBezTo>
                  <a:cubicBezTo>
                    <a:pt x="402" y="661"/>
                    <a:pt x="402" y="660"/>
                    <a:pt x="402" y="657"/>
                  </a:cubicBezTo>
                  <a:cubicBezTo>
                    <a:pt x="401" y="655"/>
                    <a:pt x="401" y="653"/>
                    <a:pt x="401" y="651"/>
                  </a:cubicBezTo>
                  <a:cubicBezTo>
                    <a:pt x="401" y="649"/>
                    <a:pt x="401" y="649"/>
                    <a:pt x="401" y="647"/>
                  </a:cubicBezTo>
                  <a:cubicBezTo>
                    <a:pt x="401" y="646"/>
                    <a:pt x="402" y="644"/>
                    <a:pt x="401" y="643"/>
                  </a:cubicBezTo>
                  <a:cubicBezTo>
                    <a:pt x="400" y="641"/>
                    <a:pt x="398" y="639"/>
                    <a:pt x="397" y="638"/>
                  </a:cubicBezTo>
                  <a:cubicBezTo>
                    <a:pt x="396" y="636"/>
                    <a:pt x="396" y="636"/>
                    <a:pt x="394" y="635"/>
                  </a:cubicBezTo>
                  <a:cubicBezTo>
                    <a:pt x="392" y="633"/>
                    <a:pt x="391" y="634"/>
                    <a:pt x="390" y="634"/>
                  </a:cubicBezTo>
                  <a:cubicBezTo>
                    <a:pt x="388" y="634"/>
                    <a:pt x="387" y="634"/>
                    <a:pt x="386" y="634"/>
                  </a:cubicBezTo>
                  <a:cubicBezTo>
                    <a:pt x="385" y="635"/>
                    <a:pt x="385" y="635"/>
                    <a:pt x="385" y="635"/>
                  </a:cubicBezTo>
                  <a:cubicBezTo>
                    <a:pt x="385" y="635"/>
                    <a:pt x="384" y="633"/>
                    <a:pt x="383" y="631"/>
                  </a:cubicBezTo>
                  <a:cubicBezTo>
                    <a:pt x="382" y="629"/>
                    <a:pt x="381" y="628"/>
                    <a:pt x="381" y="627"/>
                  </a:cubicBezTo>
                  <a:cubicBezTo>
                    <a:pt x="381" y="626"/>
                    <a:pt x="382" y="625"/>
                    <a:pt x="381" y="624"/>
                  </a:cubicBezTo>
                  <a:cubicBezTo>
                    <a:pt x="380" y="623"/>
                    <a:pt x="380" y="622"/>
                    <a:pt x="380" y="621"/>
                  </a:cubicBezTo>
                  <a:cubicBezTo>
                    <a:pt x="380" y="620"/>
                    <a:pt x="381" y="618"/>
                    <a:pt x="381" y="618"/>
                  </a:cubicBezTo>
                  <a:cubicBezTo>
                    <a:pt x="382" y="617"/>
                    <a:pt x="382" y="617"/>
                    <a:pt x="383" y="615"/>
                  </a:cubicBezTo>
                  <a:cubicBezTo>
                    <a:pt x="383" y="614"/>
                    <a:pt x="382" y="613"/>
                    <a:pt x="382" y="612"/>
                  </a:cubicBezTo>
                  <a:cubicBezTo>
                    <a:pt x="383" y="611"/>
                    <a:pt x="383" y="611"/>
                    <a:pt x="383" y="610"/>
                  </a:cubicBezTo>
                  <a:cubicBezTo>
                    <a:pt x="383" y="609"/>
                    <a:pt x="383" y="608"/>
                    <a:pt x="384" y="608"/>
                  </a:cubicBezTo>
                  <a:cubicBezTo>
                    <a:pt x="384" y="607"/>
                    <a:pt x="384" y="605"/>
                    <a:pt x="385" y="604"/>
                  </a:cubicBezTo>
                  <a:cubicBezTo>
                    <a:pt x="385" y="603"/>
                    <a:pt x="386" y="602"/>
                    <a:pt x="386" y="602"/>
                  </a:cubicBezTo>
                  <a:cubicBezTo>
                    <a:pt x="386" y="602"/>
                    <a:pt x="387" y="601"/>
                    <a:pt x="387" y="600"/>
                  </a:cubicBezTo>
                  <a:cubicBezTo>
                    <a:pt x="387" y="598"/>
                    <a:pt x="387" y="598"/>
                    <a:pt x="388" y="597"/>
                  </a:cubicBezTo>
                  <a:cubicBezTo>
                    <a:pt x="388" y="595"/>
                    <a:pt x="389" y="593"/>
                    <a:pt x="390" y="592"/>
                  </a:cubicBezTo>
                  <a:cubicBezTo>
                    <a:pt x="390" y="591"/>
                    <a:pt x="391" y="589"/>
                    <a:pt x="392" y="588"/>
                  </a:cubicBezTo>
                  <a:cubicBezTo>
                    <a:pt x="392" y="587"/>
                    <a:pt x="393" y="585"/>
                    <a:pt x="395" y="583"/>
                  </a:cubicBezTo>
                  <a:cubicBezTo>
                    <a:pt x="397" y="581"/>
                    <a:pt x="397" y="580"/>
                    <a:pt x="397" y="578"/>
                  </a:cubicBezTo>
                  <a:cubicBezTo>
                    <a:pt x="397" y="577"/>
                    <a:pt x="397" y="576"/>
                    <a:pt x="397" y="576"/>
                  </a:cubicBezTo>
                  <a:cubicBezTo>
                    <a:pt x="397" y="575"/>
                    <a:pt x="398" y="574"/>
                    <a:pt x="398" y="573"/>
                  </a:cubicBezTo>
                  <a:cubicBezTo>
                    <a:pt x="399" y="571"/>
                    <a:pt x="400" y="567"/>
                    <a:pt x="402" y="563"/>
                  </a:cubicBezTo>
                  <a:cubicBezTo>
                    <a:pt x="403" y="559"/>
                    <a:pt x="403" y="557"/>
                    <a:pt x="404" y="555"/>
                  </a:cubicBezTo>
                  <a:cubicBezTo>
                    <a:pt x="405" y="553"/>
                    <a:pt x="406" y="551"/>
                    <a:pt x="406" y="550"/>
                  </a:cubicBezTo>
                  <a:cubicBezTo>
                    <a:pt x="406" y="548"/>
                    <a:pt x="407" y="548"/>
                    <a:pt x="407" y="547"/>
                  </a:cubicBezTo>
                  <a:cubicBezTo>
                    <a:pt x="407" y="546"/>
                    <a:pt x="408" y="545"/>
                    <a:pt x="409" y="543"/>
                  </a:cubicBezTo>
                  <a:cubicBezTo>
                    <a:pt x="409" y="541"/>
                    <a:pt x="409" y="540"/>
                    <a:pt x="410" y="538"/>
                  </a:cubicBezTo>
                  <a:cubicBezTo>
                    <a:pt x="411" y="537"/>
                    <a:pt x="412" y="535"/>
                    <a:pt x="413" y="534"/>
                  </a:cubicBezTo>
                  <a:cubicBezTo>
                    <a:pt x="414" y="533"/>
                    <a:pt x="415" y="532"/>
                    <a:pt x="415" y="530"/>
                  </a:cubicBezTo>
                  <a:cubicBezTo>
                    <a:pt x="415" y="529"/>
                    <a:pt x="415" y="528"/>
                    <a:pt x="414" y="527"/>
                  </a:cubicBezTo>
                  <a:cubicBezTo>
                    <a:pt x="414" y="526"/>
                    <a:pt x="413" y="525"/>
                    <a:pt x="413" y="524"/>
                  </a:cubicBezTo>
                  <a:cubicBezTo>
                    <a:pt x="414" y="523"/>
                    <a:pt x="414" y="522"/>
                    <a:pt x="415" y="521"/>
                  </a:cubicBezTo>
                  <a:cubicBezTo>
                    <a:pt x="415" y="520"/>
                    <a:pt x="416" y="520"/>
                    <a:pt x="416" y="520"/>
                  </a:cubicBezTo>
                  <a:cubicBezTo>
                    <a:pt x="417" y="520"/>
                    <a:pt x="418" y="520"/>
                    <a:pt x="419" y="518"/>
                  </a:cubicBezTo>
                  <a:cubicBezTo>
                    <a:pt x="421" y="516"/>
                    <a:pt x="421" y="515"/>
                    <a:pt x="421" y="512"/>
                  </a:cubicBezTo>
                  <a:cubicBezTo>
                    <a:pt x="422" y="509"/>
                    <a:pt x="422" y="507"/>
                    <a:pt x="423" y="505"/>
                  </a:cubicBezTo>
                  <a:cubicBezTo>
                    <a:pt x="423" y="503"/>
                    <a:pt x="423" y="501"/>
                    <a:pt x="423" y="499"/>
                  </a:cubicBezTo>
                  <a:cubicBezTo>
                    <a:pt x="423" y="496"/>
                    <a:pt x="423" y="496"/>
                    <a:pt x="423" y="493"/>
                  </a:cubicBezTo>
                  <a:cubicBezTo>
                    <a:pt x="423" y="490"/>
                    <a:pt x="423" y="487"/>
                    <a:pt x="422" y="485"/>
                  </a:cubicBezTo>
                  <a:cubicBezTo>
                    <a:pt x="422" y="483"/>
                    <a:pt x="422" y="481"/>
                    <a:pt x="422" y="478"/>
                  </a:cubicBezTo>
                  <a:cubicBezTo>
                    <a:pt x="422" y="476"/>
                    <a:pt x="422" y="474"/>
                    <a:pt x="422" y="472"/>
                  </a:cubicBezTo>
                  <a:cubicBezTo>
                    <a:pt x="421" y="470"/>
                    <a:pt x="420" y="469"/>
                    <a:pt x="420" y="467"/>
                  </a:cubicBezTo>
                  <a:cubicBezTo>
                    <a:pt x="420" y="466"/>
                    <a:pt x="420" y="464"/>
                    <a:pt x="420" y="463"/>
                  </a:cubicBezTo>
                  <a:cubicBezTo>
                    <a:pt x="420" y="461"/>
                    <a:pt x="420" y="460"/>
                    <a:pt x="420" y="458"/>
                  </a:cubicBezTo>
                  <a:cubicBezTo>
                    <a:pt x="421" y="455"/>
                    <a:pt x="421" y="453"/>
                    <a:pt x="422" y="449"/>
                  </a:cubicBezTo>
                  <a:cubicBezTo>
                    <a:pt x="423" y="446"/>
                    <a:pt x="423" y="444"/>
                    <a:pt x="423" y="442"/>
                  </a:cubicBezTo>
                  <a:cubicBezTo>
                    <a:pt x="424" y="441"/>
                    <a:pt x="425" y="438"/>
                    <a:pt x="425" y="433"/>
                  </a:cubicBezTo>
                  <a:cubicBezTo>
                    <a:pt x="424" y="429"/>
                    <a:pt x="423" y="425"/>
                    <a:pt x="422" y="422"/>
                  </a:cubicBezTo>
                  <a:cubicBezTo>
                    <a:pt x="420" y="418"/>
                    <a:pt x="419" y="414"/>
                    <a:pt x="417" y="411"/>
                  </a:cubicBezTo>
                  <a:cubicBezTo>
                    <a:pt x="415" y="407"/>
                    <a:pt x="413" y="404"/>
                    <a:pt x="412" y="401"/>
                  </a:cubicBezTo>
                  <a:cubicBezTo>
                    <a:pt x="410" y="397"/>
                    <a:pt x="409" y="394"/>
                    <a:pt x="407" y="391"/>
                  </a:cubicBezTo>
                  <a:cubicBezTo>
                    <a:pt x="405" y="388"/>
                    <a:pt x="404" y="386"/>
                    <a:pt x="403" y="384"/>
                  </a:cubicBezTo>
                  <a:cubicBezTo>
                    <a:pt x="402" y="382"/>
                    <a:pt x="400" y="378"/>
                    <a:pt x="399" y="376"/>
                  </a:cubicBezTo>
                  <a:cubicBezTo>
                    <a:pt x="398" y="375"/>
                    <a:pt x="396" y="372"/>
                    <a:pt x="395" y="371"/>
                  </a:cubicBezTo>
                  <a:cubicBezTo>
                    <a:pt x="393" y="369"/>
                    <a:pt x="391" y="365"/>
                    <a:pt x="390" y="362"/>
                  </a:cubicBezTo>
                  <a:cubicBezTo>
                    <a:pt x="389" y="359"/>
                    <a:pt x="387" y="355"/>
                    <a:pt x="386" y="352"/>
                  </a:cubicBezTo>
                  <a:cubicBezTo>
                    <a:pt x="386" y="350"/>
                    <a:pt x="386" y="349"/>
                    <a:pt x="385" y="346"/>
                  </a:cubicBezTo>
                  <a:cubicBezTo>
                    <a:pt x="385" y="343"/>
                    <a:pt x="385" y="341"/>
                    <a:pt x="384" y="337"/>
                  </a:cubicBezTo>
                  <a:cubicBezTo>
                    <a:pt x="384" y="333"/>
                    <a:pt x="384" y="332"/>
                    <a:pt x="382" y="328"/>
                  </a:cubicBezTo>
                  <a:cubicBezTo>
                    <a:pt x="382" y="326"/>
                    <a:pt x="381" y="325"/>
                    <a:pt x="381" y="324"/>
                  </a:cubicBezTo>
                  <a:cubicBezTo>
                    <a:pt x="380" y="321"/>
                    <a:pt x="379" y="319"/>
                    <a:pt x="379" y="318"/>
                  </a:cubicBezTo>
                  <a:cubicBezTo>
                    <a:pt x="379" y="317"/>
                    <a:pt x="379" y="317"/>
                    <a:pt x="379" y="317"/>
                  </a:cubicBezTo>
                  <a:cubicBezTo>
                    <a:pt x="379" y="317"/>
                    <a:pt x="379" y="316"/>
                    <a:pt x="380" y="315"/>
                  </a:cubicBezTo>
                  <a:cubicBezTo>
                    <a:pt x="381" y="313"/>
                    <a:pt x="381" y="312"/>
                    <a:pt x="383" y="310"/>
                  </a:cubicBezTo>
                  <a:cubicBezTo>
                    <a:pt x="384" y="308"/>
                    <a:pt x="385" y="306"/>
                    <a:pt x="386" y="302"/>
                  </a:cubicBezTo>
                  <a:cubicBezTo>
                    <a:pt x="387" y="299"/>
                    <a:pt x="387" y="299"/>
                    <a:pt x="387" y="298"/>
                  </a:cubicBezTo>
                  <a:cubicBezTo>
                    <a:pt x="387" y="296"/>
                    <a:pt x="387" y="295"/>
                    <a:pt x="387" y="295"/>
                  </a:cubicBezTo>
                  <a:cubicBezTo>
                    <a:pt x="387" y="295"/>
                    <a:pt x="388" y="295"/>
                    <a:pt x="389" y="294"/>
                  </a:cubicBezTo>
                  <a:cubicBezTo>
                    <a:pt x="390" y="293"/>
                    <a:pt x="390" y="292"/>
                    <a:pt x="391" y="291"/>
                  </a:cubicBezTo>
                  <a:cubicBezTo>
                    <a:pt x="393" y="290"/>
                    <a:pt x="394" y="289"/>
                    <a:pt x="394" y="289"/>
                  </a:cubicBezTo>
                  <a:cubicBezTo>
                    <a:pt x="394" y="289"/>
                    <a:pt x="395" y="290"/>
                    <a:pt x="398" y="291"/>
                  </a:cubicBezTo>
                  <a:cubicBezTo>
                    <a:pt x="400" y="292"/>
                    <a:pt x="401" y="293"/>
                    <a:pt x="402" y="294"/>
                  </a:cubicBezTo>
                  <a:cubicBezTo>
                    <a:pt x="403" y="294"/>
                    <a:pt x="405" y="296"/>
                    <a:pt x="407" y="297"/>
                  </a:cubicBezTo>
                  <a:cubicBezTo>
                    <a:pt x="409" y="298"/>
                    <a:pt x="412" y="299"/>
                    <a:pt x="414" y="299"/>
                  </a:cubicBezTo>
                  <a:cubicBezTo>
                    <a:pt x="417" y="300"/>
                    <a:pt x="418" y="301"/>
                    <a:pt x="421" y="303"/>
                  </a:cubicBezTo>
                  <a:cubicBezTo>
                    <a:pt x="423" y="304"/>
                    <a:pt x="426" y="305"/>
                    <a:pt x="427" y="305"/>
                  </a:cubicBezTo>
                  <a:cubicBezTo>
                    <a:pt x="428" y="306"/>
                    <a:pt x="430" y="308"/>
                    <a:pt x="433" y="309"/>
                  </a:cubicBezTo>
                  <a:cubicBezTo>
                    <a:pt x="435" y="310"/>
                    <a:pt x="438" y="311"/>
                    <a:pt x="442" y="311"/>
                  </a:cubicBezTo>
                  <a:cubicBezTo>
                    <a:pt x="446" y="312"/>
                    <a:pt x="448" y="312"/>
                    <a:pt x="451" y="313"/>
                  </a:cubicBezTo>
                  <a:cubicBezTo>
                    <a:pt x="453" y="313"/>
                    <a:pt x="455" y="313"/>
                    <a:pt x="457" y="313"/>
                  </a:cubicBezTo>
                  <a:cubicBezTo>
                    <a:pt x="460" y="313"/>
                    <a:pt x="461" y="314"/>
                    <a:pt x="462" y="314"/>
                  </a:cubicBezTo>
                  <a:cubicBezTo>
                    <a:pt x="464" y="314"/>
                    <a:pt x="467" y="314"/>
                    <a:pt x="469" y="313"/>
                  </a:cubicBezTo>
                  <a:cubicBezTo>
                    <a:pt x="471" y="312"/>
                    <a:pt x="472" y="310"/>
                    <a:pt x="472" y="309"/>
                  </a:cubicBezTo>
                  <a:cubicBezTo>
                    <a:pt x="473" y="308"/>
                    <a:pt x="473" y="307"/>
                    <a:pt x="473" y="307"/>
                  </a:cubicBezTo>
                  <a:cubicBezTo>
                    <a:pt x="473" y="307"/>
                    <a:pt x="475" y="305"/>
                    <a:pt x="476" y="304"/>
                  </a:cubicBezTo>
                  <a:cubicBezTo>
                    <a:pt x="477" y="303"/>
                    <a:pt x="478" y="302"/>
                    <a:pt x="479" y="301"/>
                  </a:cubicBezTo>
                  <a:cubicBezTo>
                    <a:pt x="479" y="301"/>
                    <a:pt x="481" y="299"/>
                    <a:pt x="483" y="297"/>
                  </a:cubicBezTo>
                  <a:cubicBezTo>
                    <a:pt x="484" y="295"/>
                    <a:pt x="484" y="294"/>
                    <a:pt x="485" y="292"/>
                  </a:cubicBezTo>
                  <a:cubicBezTo>
                    <a:pt x="486" y="290"/>
                    <a:pt x="488" y="289"/>
                    <a:pt x="488" y="285"/>
                  </a:cubicBezTo>
                  <a:cubicBezTo>
                    <a:pt x="488" y="282"/>
                    <a:pt x="487" y="278"/>
                    <a:pt x="486" y="276"/>
                  </a:cubicBezTo>
                  <a:cubicBezTo>
                    <a:pt x="486" y="274"/>
                    <a:pt x="486" y="272"/>
                    <a:pt x="486" y="272"/>
                  </a:cubicBezTo>
                  <a:cubicBezTo>
                    <a:pt x="486" y="272"/>
                    <a:pt x="486" y="271"/>
                    <a:pt x="487" y="270"/>
                  </a:cubicBezTo>
                  <a:cubicBezTo>
                    <a:pt x="488" y="269"/>
                    <a:pt x="489" y="268"/>
                    <a:pt x="489" y="266"/>
                  </a:cubicBezTo>
                  <a:cubicBezTo>
                    <a:pt x="490" y="265"/>
                    <a:pt x="490" y="264"/>
                    <a:pt x="490" y="263"/>
                  </a:cubicBezTo>
                  <a:cubicBezTo>
                    <a:pt x="491" y="262"/>
                    <a:pt x="491" y="261"/>
                    <a:pt x="491" y="259"/>
                  </a:cubicBezTo>
                  <a:cubicBezTo>
                    <a:pt x="492" y="258"/>
                    <a:pt x="492" y="256"/>
                    <a:pt x="492" y="254"/>
                  </a:cubicBezTo>
                  <a:cubicBezTo>
                    <a:pt x="492" y="252"/>
                    <a:pt x="492" y="250"/>
                    <a:pt x="493" y="248"/>
                  </a:cubicBezTo>
                  <a:cubicBezTo>
                    <a:pt x="493" y="243"/>
                    <a:pt x="493" y="241"/>
                    <a:pt x="492" y="240"/>
                  </a:cubicBezTo>
                  <a:cubicBezTo>
                    <a:pt x="492" y="238"/>
                    <a:pt x="492" y="237"/>
                    <a:pt x="492" y="237"/>
                  </a:cubicBezTo>
                  <a:cubicBezTo>
                    <a:pt x="492" y="237"/>
                    <a:pt x="493" y="236"/>
                    <a:pt x="493" y="234"/>
                  </a:cubicBezTo>
                  <a:cubicBezTo>
                    <a:pt x="493" y="232"/>
                    <a:pt x="494" y="230"/>
                    <a:pt x="494" y="228"/>
                  </a:cubicBezTo>
                  <a:cubicBezTo>
                    <a:pt x="495" y="225"/>
                    <a:pt x="495" y="222"/>
                    <a:pt x="496" y="219"/>
                  </a:cubicBezTo>
                  <a:cubicBezTo>
                    <a:pt x="496" y="216"/>
                    <a:pt x="497" y="212"/>
                    <a:pt x="497" y="207"/>
                  </a:cubicBezTo>
                  <a:cubicBezTo>
                    <a:pt x="497" y="201"/>
                    <a:pt x="497" y="201"/>
                    <a:pt x="497" y="198"/>
                  </a:cubicBezTo>
                  <a:cubicBezTo>
                    <a:pt x="497" y="195"/>
                    <a:pt x="498" y="194"/>
                    <a:pt x="498" y="191"/>
                  </a:cubicBezTo>
                  <a:cubicBezTo>
                    <a:pt x="499" y="189"/>
                    <a:pt x="499" y="186"/>
                    <a:pt x="500" y="182"/>
                  </a:cubicBezTo>
                  <a:cubicBezTo>
                    <a:pt x="501" y="179"/>
                    <a:pt x="501" y="176"/>
                    <a:pt x="502" y="174"/>
                  </a:cubicBezTo>
                  <a:cubicBezTo>
                    <a:pt x="502" y="173"/>
                    <a:pt x="502" y="172"/>
                    <a:pt x="502" y="171"/>
                  </a:cubicBezTo>
                  <a:close/>
                  <a:moveTo>
                    <a:pt x="43" y="171"/>
                  </a:moveTo>
                  <a:cubicBezTo>
                    <a:pt x="33" y="176"/>
                    <a:pt x="24" y="180"/>
                    <a:pt x="24" y="180"/>
                  </a:cubicBezTo>
                  <a:cubicBezTo>
                    <a:pt x="22" y="175"/>
                    <a:pt x="22" y="175"/>
                    <a:pt x="22" y="175"/>
                  </a:cubicBezTo>
                  <a:cubicBezTo>
                    <a:pt x="23" y="174"/>
                    <a:pt x="23" y="174"/>
                    <a:pt x="23" y="174"/>
                  </a:cubicBezTo>
                  <a:cubicBezTo>
                    <a:pt x="22" y="166"/>
                    <a:pt x="22" y="166"/>
                    <a:pt x="22" y="166"/>
                  </a:cubicBezTo>
                  <a:cubicBezTo>
                    <a:pt x="22" y="166"/>
                    <a:pt x="29" y="164"/>
                    <a:pt x="39" y="160"/>
                  </a:cubicBezTo>
                  <a:cubicBezTo>
                    <a:pt x="49" y="156"/>
                    <a:pt x="56" y="152"/>
                    <a:pt x="56" y="152"/>
                  </a:cubicBezTo>
                  <a:cubicBezTo>
                    <a:pt x="56" y="152"/>
                    <a:pt x="57" y="157"/>
                    <a:pt x="57" y="158"/>
                  </a:cubicBezTo>
                  <a:cubicBezTo>
                    <a:pt x="58" y="159"/>
                    <a:pt x="59" y="160"/>
                    <a:pt x="59" y="160"/>
                  </a:cubicBezTo>
                  <a:cubicBezTo>
                    <a:pt x="59" y="160"/>
                    <a:pt x="54" y="166"/>
                    <a:pt x="43" y="171"/>
                  </a:cubicBezTo>
                  <a:close/>
                  <a:moveTo>
                    <a:pt x="257" y="166"/>
                  </a:moveTo>
                  <a:cubicBezTo>
                    <a:pt x="256" y="168"/>
                    <a:pt x="256" y="169"/>
                    <a:pt x="256" y="169"/>
                  </a:cubicBezTo>
                  <a:cubicBezTo>
                    <a:pt x="256" y="169"/>
                    <a:pt x="252" y="172"/>
                    <a:pt x="251" y="175"/>
                  </a:cubicBezTo>
                  <a:cubicBezTo>
                    <a:pt x="249" y="178"/>
                    <a:pt x="245" y="185"/>
                    <a:pt x="244" y="192"/>
                  </a:cubicBezTo>
                  <a:cubicBezTo>
                    <a:pt x="242" y="199"/>
                    <a:pt x="241" y="214"/>
                    <a:pt x="240" y="223"/>
                  </a:cubicBezTo>
                  <a:cubicBezTo>
                    <a:pt x="239" y="209"/>
                    <a:pt x="238" y="206"/>
                    <a:pt x="239" y="197"/>
                  </a:cubicBezTo>
                  <a:cubicBezTo>
                    <a:pt x="240" y="187"/>
                    <a:pt x="242" y="176"/>
                    <a:pt x="244" y="172"/>
                  </a:cubicBezTo>
                  <a:cubicBezTo>
                    <a:pt x="244" y="172"/>
                    <a:pt x="244" y="177"/>
                    <a:pt x="246" y="179"/>
                  </a:cubicBezTo>
                  <a:cubicBezTo>
                    <a:pt x="247" y="178"/>
                    <a:pt x="246" y="179"/>
                    <a:pt x="247" y="177"/>
                  </a:cubicBezTo>
                  <a:cubicBezTo>
                    <a:pt x="248" y="175"/>
                    <a:pt x="249" y="171"/>
                    <a:pt x="251" y="168"/>
                  </a:cubicBezTo>
                  <a:cubicBezTo>
                    <a:pt x="253" y="166"/>
                    <a:pt x="255" y="162"/>
                    <a:pt x="255" y="161"/>
                  </a:cubicBezTo>
                  <a:cubicBezTo>
                    <a:pt x="256" y="162"/>
                    <a:pt x="258" y="164"/>
                    <a:pt x="257" y="166"/>
                  </a:cubicBezTo>
                  <a:close/>
                  <a:moveTo>
                    <a:pt x="252" y="165"/>
                  </a:moveTo>
                  <a:cubicBezTo>
                    <a:pt x="250" y="168"/>
                    <a:pt x="248" y="170"/>
                    <a:pt x="248" y="173"/>
                  </a:cubicBezTo>
                  <a:cubicBezTo>
                    <a:pt x="247" y="175"/>
                    <a:pt x="246" y="178"/>
                    <a:pt x="246" y="178"/>
                  </a:cubicBezTo>
                  <a:cubicBezTo>
                    <a:pt x="246" y="178"/>
                    <a:pt x="244" y="174"/>
                    <a:pt x="245" y="170"/>
                  </a:cubicBezTo>
                  <a:cubicBezTo>
                    <a:pt x="246" y="166"/>
                    <a:pt x="248" y="162"/>
                    <a:pt x="248" y="159"/>
                  </a:cubicBezTo>
                  <a:cubicBezTo>
                    <a:pt x="248" y="156"/>
                    <a:pt x="247" y="149"/>
                    <a:pt x="249" y="143"/>
                  </a:cubicBezTo>
                  <a:cubicBezTo>
                    <a:pt x="250" y="138"/>
                    <a:pt x="253" y="136"/>
                    <a:pt x="253" y="136"/>
                  </a:cubicBezTo>
                  <a:cubicBezTo>
                    <a:pt x="253" y="136"/>
                    <a:pt x="254" y="140"/>
                    <a:pt x="259" y="144"/>
                  </a:cubicBezTo>
                  <a:cubicBezTo>
                    <a:pt x="263" y="149"/>
                    <a:pt x="265" y="152"/>
                    <a:pt x="265" y="152"/>
                  </a:cubicBezTo>
                  <a:cubicBezTo>
                    <a:pt x="265" y="152"/>
                    <a:pt x="261" y="152"/>
                    <a:pt x="258" y="155"/>
                  </a:cubicBezTo>
                  <a:cubicBezTo>
                    <a:pt x="256" y="158"/>
                    <a:pt x="255" y="162"/>
                    <a:pt x="252" y="165"/>
                  </a:cubicBezTo>
                  <a:close/>
                  <a:moveTo>
                    <a:pt x="266" y="440"/>
                  </a:moveTo>
                  <a:cubicBezTo>
                    <a:pt x="260" y="438"/>
                    <a:pt x="258" y="438"/>
                    <a:pt x="258" y="438"/>
                  </a:cubicBezTo>
                  <a:cubicBezTo>
                    <a:pt x="258" y="438"/>
                    <a:pt x="263" y="423"/>
                    <a:pt x="265" y="413"/>
                  </a:cubicBezTo>
                  <a:cubicBezTo>
                    <a:pt x="268" y="421"/>
                    <a:pt x="275" y="439"/>
                    <a:pt x="275" y="439"/>
                  </a:cubicBezTo>
                  <a:cubicBezTo>
                    <a:pt x="275" y="439"/>
                    <a:pt x="272" y="441"/>
                    <a:pt x="266" y="440"/>
                  </a:cubicBezTo>
                  <a:close/>
                  <a:moveTo>
                    <a:pt x="282" y="196"/>
                  </a:moveTo>
                  <a:cubicBezTo>
                    <a:pt x="280" y="201"/>
                    <a:pt x="275" y="212"/>
                    <a:pt x="275" y="212"/>
                  </a:cubicBezTo>
                  <a:cubicBezTo>
                    <a:pt x="275" y="212"/>
                    <a:pt x="276" y="201"/>
                    <a:pt x="272" y="193"/>
                  </a:cubicBezTo>
                  <a:cubicBezTo>
                    <a:pt x="269" y="184"/>
                    <a:pt x="266" y="180"/>
                    <a:pt x="266" y="179"/>
                  </a:cubicBezTo>
                  <a:cubicBezTo>
                    <a:pt x="266" y="178"/>
                    <a:pt x="266" y="177"/>
                    <a:pt x="266" y="176"/>
                  </a:cubicBezTo>
                  <a:cubicBezTo>
                    <a:pt x="266" y="175"/>
                    <a:pt x="265" y="174"/>
                    <a:pt x="265" y="174"/>
                  </a:cubicBezTo>
                  <a:cubicBezTo>
                    <a:pt x="265" y="174"/>
                    <a:pt x="268" y="173"/>
                    <a:pt x="271" y="171"/>
                  </a:cubicBezTo>
                  <a:cubicBezTo>
                    <a:pt x="274" y="170"/>
                    <a:pt x="276" y="169"/>
                    <a:pt x="276" y="169"/>
                  </a:cubicBezTo>
                  <a:cubicBezTo>
                    <a:pt x="276" y="169"/>
                    <a:pt x="280" y="181"/>
                    <a:pt x="284" y="184"/>
                  </a:cubicBezTo>
                  <a:cubicBezTo>
                    <a:pt x="287" y="182"/>
                    <a:pt x="288" y="181"/>
                    <a:pt x="290" y="180"/>
                  </a:cubicBezTo>
                  <a:cubicBezTo>
                    <a:pt x="287" y="184"/>
                    <a:pt x="285" y="190"/>
                    <a:pt x="282" y="196"/>
                  </a:cubicBezTo>
                  <a:close/>
                  <a:moveTo>
                    <a:pt x="321" y="141"/>
                  </a:moveTo>
                  <a:cubicBezTo>
                    <a:pt x="319" y="143"/>
                    <a:pt x="311" y="152"/>
                    <a:pt x="305" y="157"/>
                  </a:cubicBezTo>
                  <a:cubicBezTo>
                    <a:pt x="300" y="162"/>
                    <a:pt x="299" y="165"/>
                    <a:pt x="294" y="172"/>
                  </a:cubicBezTo>
                  <a:cubicBezTo>
                    <a:pt x="290" y="179"/>
                    <a:pt x="290" y="180"/>
                    <a:pt x="290" y="180"/>
                  </a:cubicBezTo>
                  <a:cubicBezTo>
                    <a:pt x="290" y="180"/>
                    <a:pt x="286" y="182"/>
                    <a:pt x="284" y="183"/>
                  </a:cubicBezTo>
                  <a:cubicBezTo>
                    <a:pt x="282" y="180"/>
                    <a:pt x="279" y="176"/>
                    <a:pt x="277" y="169"/>
                  </a:cubicBezTo>
                  <a:cubicBezTo>
                    <a:pt x="275" y="162"/>
                    <a:pt x="274" y="160"/>
                    <a:pt x="273" y="158"/>
                  </a:cubicBezTo>
                  <a:cubicBezTo>
                    <a:pt x="272" y="157"/>
                    <a:pt x="272" y="155"/>
                    <a:pt x="272" y="155"/>
                  </a:cubicBezTo>
                  <a:cubicBezTo>
                    <a:pt x="272" y="155"/>
                    <a:pt x="282" y="151"/>
                    <a:pt x="295" y="147"/>
                  </a:cubicBezTo>
                  <a:cubicBezTo>
                    <a:pt x="307" y="144"/>
                    <a:pt x="310" y="142"/>
                    <a:pt x="315" y="140"/>
                  </a:cubicBezTo>
                  <a:cubicBezTo>
                    <a:pt x="319" y="139"/>
                    <a:pt x="322" y="136"/>
                    <a:pt x="322" y="136"/>
                  </a:cubicBezTo>
                  <a:cubicBezTo>
                    <a:pt x="322" y="136"/>
                    <a:pt x="323" y="139"/>
                    <a:pt x="321" y="141"/>
                  </a:cubicBezTo>
                  <a:close/>
                  <a:moveTo>
                    <a:pt x="461" y="169"/>
                  </a:moveTo>
                  <a:cubicBezTo>
                    <a:pt x="451" y="166"/>
                    <a:pt x="448" y="166"/>
                    <a:pt x="448" y="163"/>
                  </a:cubicBezTo>
                  <a:cubicBezTo>
                    <a:pt x="449" y="160"/>
                    <a:pt x="449" y="159"/>
                    <a:pt x="450" y="157"/>
                  </a:cubicBezTo>
                  <a:cubicBezTo>
                    <a:pt x="450" y="154"/>
                    <a:pt x="450" y="149"/>
                    <a:pt x="450" y="149"/>
                  </a:cubicBezTo>
                  <a:cubicBezTo>
                    <a:pt x="450" y="149"/>
                    <a:pt x="450" y="150"/>
                    <a:pt x="455" y="150"/>
                  </a:cubicBezTo>
                  <a:cubicBezTo>
                    <a:pt x="460" y="150"/>
                    <a:pt x="476" y="148"/>
                    <a:pt x="476" y="148"/>
                  </a:cubicBezTo>
                  <a:cubicBezTo>
                    <a:pt x="479" y="151"/>
                    <a:pt x="479" y="151"/>
                    <a:pt x="479" y="151"/>
                  </a:cubicBezTo>
                  <a:cubicBezTo>
                    <a:pt x="479" y="147"/>
                    <a:pt x="479" y="147"/>
                    <a:pt x="479" y="147"/>
                  </a:cubicBezTo>
                  <a:cubicBezTo>
                    <a:pt x="479" y="147"/>
                    <a:pt x="481" y="156"/>
                    <a:pt x="481" y="158"/>
                  </a:cubicBezTo>
                  <a:cubicBezTo>
                    <a:pt x="482" y="160"/>
                    <a:pt x="483" y="160"/>
                    <a:pt x="483" y="160"/>
                  </a:cubicBezTo>
                  <a:cubicBezTo>
                    <a:pt x="483" y="160"/>
                    <a:pt x="483" y="166"/>
                    <a:pt x="484" y="169"/>
                  </a:cubicBezTo>
                  <a:cubicBezTo>
                    <a:pt x="485" y="172"/>
                    <a:pt x="486" y="175"/>
                    <a:pt x="486" y="175"/>
                  </a:cubicBezTo>
                  <a:cubicBezTo>
                    <a:pt x="486" y="175"/>
                    <a:pt x="471" y="173"/>
                    <a:pt x="461" y="16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9"/>
            <p:cNvSpPr>
              <a:spLocks noEditPoints="1"/>
            </p:cNvSpPr>
            <p:nvPr/>
          </p:nvSpPr>
          <p:spPr bwMode="auto">
            <a:xfrm rot="17387590">
              <a:off x="9063543" y="715381"/>
              <a:ext cx="747526" cy="817941"/>
            </a:xfrm>
            <a:custGeom>
              <a:avLst/>
              <a:gdLst>
                <a:gd name="T0" fmla="*/ 1047 w 1062"/>
                <a:gd name="T1" fmla="*/ 345 h 1162"/>
                <a:gd name="T2" fmla="*/ 1029 w 1062"/>
                <a:gd name="T3" fmla="*/ 337 h 1162"/>
                <a:gd name="T4" fmla="*/ 816 w 1062"/>
                <a:gd name="T5" fmla="*/ 215 h 1162"/>
                <a:gd name="T6" fmla="*/ 485 w 1062"/>
                <a:gd name="T7" fmla="*/ 21 h 1162"/>
                <a:gd name="T8" fmla="*/ 468 w 1062"/>
                <a:gd name="T9" fmla="*/ 7 h 1162"/>
                <a:gd name="T10" fmla="*/ 447 w 1062"/>
                <a:gd name="T11" fmla="*/ 6 h 1162"/>
                <a:gd name="T12" fmla="*/ 426 w 1062"/>
                <a:gd name="T13" fmla="*/ 25 h 1162"/>
                <a:gd name="T14" fmla="*/ 408 w 1062"/>
                <a:gd name="T15" fmla="*/ 27 h 1162"/>
                <a:gd name="T16" fmla="*/ 391 w 1062"/>
                <a:gd name="T17" fmla="*/ 57 h 1162"/>
                <a:gd name="T18" fmla="*/ 360 w 1062"/>
                <a:gd name="T19" fmla="*/ 118 h 1162"/>
                <a:gd name="T20" fmla="*/ 342 w 1062"/>
                <a:gd name="T21" fmla="*/ 135 h 1162"/>
                <a:gd name="T22" fmla="*/ 330 w 1062"/>
                <a:gd name="T23" fmla="*/ 161 h 1162"/>
                <a:gd name="T24" fmla="*/ 304 w 1062"/>
                <a:gd name="T25" fmla="*/ 225 h 1162"/>
                <a:gd name="T26" fmla="*/ 265 w 1062"/>
                <a:gd name="T27" fmla="*/ 284 h 1162"/>
                <a:gd name="T28" fmla="*/ 251 w 1062"/>
                <a:gd name="T29" fmla="*/ 274 h 1162"/>
                <a:gd name="T30" fmla="*/ 81 w 1062"/>
                <a:gd name="T31" fmla="*/ 310 h 1162"/>
                <a:gd name="T32" fmla="*/ 98 w 1062"/>
                <a:gd name="T33" fmla="*/ 470 h 1162"/>
                <a:gd name="T34" fmla="*/ 139 w 1062"/>
                <a:gd name="T35" fmla="*/ 490 h 1162"/>
                <a:gd name="T36" fmla="*/ 151 w 1062"/>
                <a:gd name="T37" fmla="*/ 492 h 1162"/>
                <a:gd name="T38" fmla="*/ 162 w 1062"/>
                <a:gd name="T39" fmla="*/ 501 h 1162"/>
                <a:gd name="T40" fmla="*/ 85 w 1062"/>
                <a:gd name="T41" fmla="*/ 651 h 1162"/>
                <a:gd name="T42" fmla="*/ 70 w 1062"/>
                <a:gd name="T43" fmla="*/ 663 h 1162"/>
                <a:gd name="T44" fmla="*/ 58 w 1062"/>
                <a:gd name="T45" fmla="*/ 689 h 1162"/>
                <a:gd name="T46" fmla="*/ 61 w 1062"/>
                <a:gd name="T47" fmla="*/ 699 h 1162"/>
                <a:gd name="T48" fmla="*/ 21 w 1062"/>
                <a:gd name="T49" fmla="*/ 778 h 1162"/>
                <a:gd name="T50" fmla="*/ 9 w 1062"/>
                <a:gd name="T51" fmla="*/ 799 h 1162"/>
                <a:gd name="T52" fmla="*/ 12 w 1062"/>
                <a:gd name="T53" fmla="*/ 826 h 1162"/>
                <a:gd name="T54" fmla="*/ 34 w 1062"/>
                <a:gd name="T55" fmla="*/ 833 h 1162"/>
                <a:gd name="T56" fmla="*/ 163 w 1062"/>
                <a:gd name="T57" fmla="*/ 905 h 1162"/>
                <a:gd name="T58" fmla="*/ 479 w 1062"/>
                <a:gd name="T59" fmla="*/ 1084 h 1162"/>
                <a:gd name="T60" fmla="*/ 586 w 1062"/>
                <a:gd name="T61" fmla="*/ 1147 h 1162"/>
                <a:gd name="T62" fmla="*/ 609 w 1062"/>
                <a:gd name="T63" fmla="*/ 1161 h 1162"/>
                <a:gd name="T64" fmla="*/ 628 w 1062"/>
                <a:gd name="T65" fmla="*/ 1156 h 1162"/>
                <a:gd name="T66" fmla="*/ 639 w 1062"/>
                <a:gd name="T67" fmla="*/ 1149 h 1162"/>
                <a:gd name="T68" fmla="*/ 650 w 1062"/>
                <a:gd name="T69" fmla="*/ 1151 h 1162"/>
                <a:gd name="T70" fmla="*/ 667 w 1062"/>
                <a:gd name="T71" fmla="*/ 1151 h 1162"/>
                <a:gd name="T72" fmla="*/ 677 w 1062"/>
                <a:gd name="T73" fmla="*/ 1128 h 1162"/>
                <a:gd name="T74" fmla="*/ 683 w 1062"/>
                <a:gd name="T75" fmla="*/ 1112 h 1162"/>
                <a:gd name="T76" fmla="*/ 701 w 1062"/>
                <a:gd name="T77" fmla="*/ 1094 h 1162"/>
                <a:gd name="T78" fmla="*/ 696 w 1062"/>
                <a:gd name="T79" fmla="*/ 1082 h 1162"/>
                <a:gd name="T80" fmla="*/ 753 w 1062"/>
                <a:gd name="T81" fmla="*/ 969 h 1162"/>
                <a:gd name="T82" fmla="*/ 910 w 1062"/>
                <a:gd name="T83" fmla="*/ 651 h 1162"/>
                <a:gd name="T84" fmla="*/ 1034 w 1062"/>
                <a:gd name="T85" fmla="*/ 424 h 1162"/>
                <a:gd name="T86" fmla="*/ 1035 w 1062"/>
                <a:gd name="T87" fmla="*/ 398 h 1162"/>
                <a:gd name="T88" fmla="*/ 1052 w 1062"/>
                <a:gd name="T89" fmla="*/ 373 h 1162"/>
                <a:gd name="T90" fmla="*/ 198 w 1062"/>
                <a:gd name="T91" fmla="*/ 430 h 1162"/>
                <a:gd name="T92" fmla="*/ 174 w 1062"/>
                <a:gd name="T93" fmla="*/ 467 h 1162"/>
                <a:gd name="T94" fmla="*/ 163 w 1062"/>
                <a:gd name="T95" fmla="*/ 468 h 1162"/>
                <a:gd name="T96" fmla="*/ 113 w 1062"/>
                <a:gd name="T97" fmla="*/ 338 h 1162"/>
                <a:gd name="T98" fmla="*/ 226 w 1062"/>
                <a:gd name="T99" fmla="*/ 300 h 1162"/>
                <a:gd name="T100" fmla="*/ 247 w 1062"/>
                <a:gd name="T101" fmla="*/ 314 h 1162"/>
                <a:gd name="T102" fmla="*/ 233 w 1062"/>
                <a:gd name="T103" fmla="*/ 362 h 1162"/>
                <a:gd name="T104" fmla="*/ 198 w 1062"/>
                <a:gd name="T105" fmla="*/ 430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2" h="1162">
                  <a:moveTo>
                    <a:pt x="1060" y="355"/>
                  </a:moveTo>
                  <a:cubicBezTo>
                    <a:pt x="1057" y="347"/>
                    <a:pt x="1051" y="346"/>
                    <a:pt x="1047" y="345"/>
                  </a:cubicBezTo>
                  <a:cubicBezTo>
                    <a:pt x="1043" y="344"/>
                    <a:pt x="1041" y="344"/>
                    <a:pt x="1038" y="342"/>
                  </a:cubicBezTo>
                  <a:cubicBezTo>
                    <a:pt x="1036" y="341"/>
                    <a:pt x="1032" y="337"/>
                    <a:pt x="1029" y="337"/>
                  </a:cubicBezTo>
                  <a:cubicBezTo>
                    <a:pt x="1027" y="337"/>
                    <a:pt x="1025" y="337"/>
                    <a:pt x="1025" y="337"/>
                  </a:cubicBezTo>
                  <a:cubicBezTo>
                    <a:pt x="1025" y="337"/>
                    <a:pt x="928" y="280"/>
                    <a:pt x="816" y="215"/>
                  </a:cubicBezTo>
                  <a:cubicBezTo>
                    <a:pt x="763" y="184"/>
                    <a:pt x="707" y="150"/>
                    <a:pt x="656" y="121"/>
                  </a:cubicBezTo>
                  <a:cubicBezTo>
                    <a:pt x="561" y="65"/>
                    <a:pt x="485" y="21"/>
                    <a:pt x="485" y="21"/>
                  </a:cubicBezTo>
                  <a:cubicBezTo>
                    <a:pt x="485" y="21"/>
                    <a:pt x="484" y="18"/>
                    <a:pt x="478" y="15"/>
                  </a:cubicBezTo>
                  <a:cubicBezTo>
                    <a:pt x="473" y="12"/>
                    <a:pt x="471" y="11"/>
                    <a:pt x="468" y="7"/>
                  </a:cubicBezTo>
                  <a:cubicBezTo>
                    <a:pt x="465" y="3"/>
                    <a:pt x="461" y="0"/>
                    <a:pt x="456" y="0"/>
                  </a:cubicBezTo>
                  <a:cubicBezTo>
                    <a:pt x="452" y="1"/>
                    <a:pt x="450" y="2"/>
                    <a:pt x="447" y="6"/>
                  </a:cubicBezTo>
                  <a:cubicBezTo>
                    <a:pt x="443" y="10"/>
                    <a:pt x="440" y="16"/>
                    <a:pt x="436" y="17"/>
                  </a:cubicBezTo>
                  <a:cubicBezTo>
                    <a:pt x="432" y="19"/>
                    <a:pt x="432" y="23"/>
                    <a:pt x="426" y="25"/>
                  </a:cubicBezTo>
                  <a:cubicBezTo>
                    <a:pt x="421" y="28"/>
                    <a:pt x="419" y="28"/>
                    <a:pt x="417" y="27"/>
                  </a:cubicBezTo>
                  <a:cubicBezTo>
                    <a:pt x="414" y="26"/>
                    <a:pt x="412" y="25"/>
                    <a:pt x="408" y="27"/>
                  </a:cubicBezTo>
                  <a:cubicBezTo>
                    <a:pt x="404" y="29"/>
                    <a:pt x="396" y="32"/>
                    <a:pt x="396" y="38"/>
                  </a:cubicBezTo>
                  <a:cubicBezTo>
                    <a:pt x="396" y="44"/>
                    <a:pt x="395" y="47"/>
                    <a:pt x="391" y="57"/>
                  </a:cubicBezTo>
                  <a:cubicBezTo>
                    <a:pt x="386" y="67"/>
                    <a:pt x="386" y="68"/>
                    <a:pt x="377" y="86"/>
                  </a:cubicBezTo>
                  <a:cubicBezTo>
                    <a:pt x="368" y="104"/>
                    <a:pt x="361" y="116"/>
                    <a:pt x="360" y="118"/>
                  </a:cubicBezTo>
                  <a:cubicBezTo>
                    <a:pt x="358" y="120"/>
                    <a:pt x="357" y="121"/>
                    <a:pt x="353" y="123"/>
                  </a:cubicBezTo>
                  <a:cubicBezTo>
                    <a:pt x="349" y="124"/>
                    <a:pt x="347" y="126"/>
                    <a:pt x="342" y="135"/>
                  </a:cubicBezTo>
                  <a:cubicBezTo>
                    <a:pt x="340" y="138"/>
                    <a:pt x="337" y="143"/>
                    <a:pt x="335" y="147"/>
                  </a:cubicBezTo>
                  <a:cubicBezTo>
                    <a:pt x="332" y="153"/>
                    <a:pt x="328" y="159"/>
                    <a:pt x="330" y="161"/>
                  </a:cubicBezTo>
                  <a:cubicBezTo>
                    <a:pt x="332" y="165"/>
                    <a:pt x="333" y="169"/>
                    <a:pt x="333" y="169"/>
                  </a:cubicBezTo>
                  <a:cubicBezTo>
                    <a:pt x="333" y="169"/>
                    <a:pt x="319" y="196"/>
                    <a:pt x="304" y="225"/>
                  </a:cubicBezTo>
                  <a:cubicBezTo>
                    <a:pt x="289" y="254"/>
                    <a:pt x="272" y="288"/>
                    <a:pt x="272" y="288"/>
                  </a:cubicBezTo>
                  <a:cubicBezTo>
                    <a:pt x="272" y="288"/>
                    <a:pt x="268" y="284"/>
                    <a:pt x="265" y="284"/>
                  </a:cubicBezTo>
                  <a:cubicBezTo>
                    <a:pt x="263" y="283"/>
                    <a:pt x="259" y="284"/>
                    <a:pt x="259" y="282"/>
                  </a:cubicBezTo>
                  <a:cubicBezTo>
                    <a:pt x="258" y="281"/>
                    <a:pt x="258" y="280"/>
                    <a:pt x="251" y="274"/>
                  </a:cubicBezTo>
                  <a:cubicBezTo>
                    <a:pt x="244" y="269"/>
                    <a:pt x="231" y="259"/>
                    <a:pt x="222" y="253"/>
                  </a:cubicBezTo>
                  <a:cubicBezTo>
                    <a:pt x="136" y="225"/>
                    <a:pt x="81" y="310"/>
                    <a:pt x="81" y="310"/>
                  </a:cubicBezTo>
                  <a:cubicBezTo>
                    <a:pt x="24" y="404"/>
                    <a:pt x="80" y="457"/>
                    <a:pt x="98" y="470"/>
                  </a:cubicBezTo>
                  <a:cubicBezTo>
                    <a:pt x="98" y="470"/>
                    <a:pt x="98" y="470"/>
                    <a:pt x="98" y="470"/>
                  </a:cubicBezTo>
                  <a:cubicBezTo>
                    <a:pt x="98" y="470"/>
                    <a:pt x="103" y="475"/>
                    <a:pt x="118" y="482"/>
                  </a:cubicBezTo>
                  <a:cubicBezTo>
                    <a:pt x="133" y="490"/>
                    <a:pt x="135" y="491"/>
                    <a:pt x="139" y="490"/>
                  </a:cubicBezTo>
                  <a:cubicBezTo>
                    <a:pt x="143" y="490"/>
                    <a:pt x="144" y="489"/>
                    <a:pt x="148" y="490"/>
                  </a:cubicBezTo>
                  <a:cubicBezTo>
                    <a:pt x="150" y="492"/>
                    <a:pt x="151" y="492"/>
                    <a:pt x="151" y="492"/>
                  </a:cubicBezTo>
                  <a:cubicBezTo>
                    <a:pt x="151" y="492"/>
                    <a:pt x="151" y="494"/>
                    <a:pt x="154" y="497"/>
                  </a:cubicBezTo>
                  <a:cubicBezTo>
                    <a:pt x="157" y="499"/>
                    <a:pt x="162" y="501"/>
                    <a:pt x="162" y="501"/>
                  </a:cubicBezTo>
                  <a:cubicBezTo>
                    <a:pt x="162" y="501"/>
                    <a:pt x="155" y="514"/>
                    <a:pt x="150" y="525"/>
                  </a:cubicBezTo>
                  <a:cubicBezTo>
                    <a:pt x="144" y="535"/>
                    <a:pt x="85" y="651"/>
                    <a:pt x="85" y="651"/>
                  </a:cubicBezTo>
                  <a:cubicBezTo>
                    <a:pt x="85" y="651"/>
                    <a:pt x="82" y="653"/>
                    <a:pt x="79" y="653"/>
                  </a:cubicBezTo>
                  <a:cubicBezTo>
                    <a:pt x="75" y="654"/>
                    <a:pt x="74" y="655"/>
                    <a:pt x="70" y="663"/>
                  </a:cubicBezTo>
                  <a:cubicBezTo>
                    <a:pt x="66" y="671"/>
                    <a:pt x="60" y="682"/>
                    <a:pt x="60" y="684"/>
                  </a:cubicBezTo>
                  <a:cubicBezTo>
                    <a:pt x="60" y="686"/>
                    <a:pt x="61" y="687"/>
                    <a:pt x="58" y="689"/>
                  </a:cubicBezTo>
                  <a:cubicBezTo>
                    <a:pt x="55" y="690"/>
                    <a:pt x="55" y="691"/>
                    <a:pt x="57" y="694"/>
                  </a:cubicBezTo>
                  <a:cubicBezTo>
                    <a:pt x="60" y="696"/>
                    <a:pt x="61" y="699"/>
                    <a:pt x="61" y="699"/>
                  </a:cubicBezTo>
                  <a:cubicBezTo>
                    <a:pt x="61" y="699"/>
                    <a:pt x="54" y="713"/>
                    <a:pt x="45" y="729"/>
                  </a:cubicBezTo>
                  <a:cubicBezTo>
                    <a:pt x="37" y="745"/>
                    <a:pt x="25" y="770"/>
                    <a:pt x="21" y="778"/>
                  </a:cubicBezTo>
                  <a:cubicBezTo>
                    <a:pt x="17" y="785"/>
                    <a:pt x="17" y="786"/>
                    <a:pt x="16" y="786"/>
                  </a:cubicBezTo>
                  <a:cubicBezTo>
                    <a:pt x="14" y="787"/>
                    <a:pt x="12" y="793"/>
                    <a:pt x="9" y="799"/>
                  </a:cubicBezTo>
                  <a:cubicBezTo>
                    <a:pt x="5" y="804"/>
                    <a:pt x="0" y="809"/>
                    <a:pt x="1" y="815"/>
                  </a:cubicBezTo>
                  <a:cubicBezTo>
                    <a:pt x="2" y="822"/>
                    <a:pt x="8" y="825"/>
                    <a:pt x="12" y="826"/>
                  </a:cubicBezTo>
                  <a:cubicBezTo>
                    <a:pt x="16" y="828"/>
                    <a:pt x="20" y="827"/>
                    <a:pt x="25" y="830"/>
                  </a:cubicBezTo>
                  <a:cubicBezTo>
                    <a:pt x="30" y="832"/>
                    <a:pt x="31" y="832"/>
                    <a:pt x="34" y="833"/>
                  </a:cubicBezTo>
                  <a:cubicBezTo>
                    <a:pt x="37" y="833"/>
                    <a:pt x="41" y="835"/>
                    <a:pt x="49" y="840"/>
                  </a:cubicBezTo>
                  <a:cubicBezTo>
                    <a:pt x="56" y="844"/>
                    <a:pt x="126" y="883"/>
                    <a:pt x="163" y="905"/>
                  </a:cubicBezTo>
                  <a:cubicBezTo>
                    <a:pt x="201" y="926"/>
                    <a:pt x="260" y="959"/>
                    <a:pt x="306" y="985"/>
                  </a:cubicBezTo>
                  <a:cubicBezTo>
                    <a:pt x="352" y="1011"/>
                    <a:pt x="449" y="1067"/>
                    <a:pt x="479" y="1084"/>
                  </a:cubicBezTo>
                  <a:cubicBezTo>
                    <a:pt x="509" y="1101"/>
                    <a:pt x="582" y="1142"/>
                    <a:pt x="582" y="1142"/>
                  </a:cubicBezTo>
                  <a:cubicBezTo>
                    <a:pt x="582" y="1142"/>
                    <a:pt x="581" y="1144"/>
                    <a:pt x="586" y="1147"/>
                  </a:cubicBezTo>
                  <a:cubicBezTo>
                    <a:pt x="591" y="1150"/>
                    <a:pt x="595" y="1152"/>
                    <a:pt x="598" y="1155"/>
                  </a:cubicBezTo>
                  <a:cubicBezTo>
                    <a:pt x="601" y="1158"/>
                    <a:pt x="604" y="1161"/>
                    <a:pt x="609" y="1161"/>
                  </a:cubicBezTo>
                  <a:cubicBezTo>
                    <a:pt x="613" y="1162"/>
                    <a:pt x="617" y="1158"/>
                    <a:pt x="617" y="1158"/>
                  </a:cubicBezTo>
                  <a:cubicBezTo>
                    <a:pt x="617" y="1158"/>
                    <a:pt x="625" y="1160"/>
                    <a:pt x="628" y="1156"/>
                  </a:cubicBezTo>
                  <a:cubicBezTo>
                    <a:pt x="631" y="1153"/>
                    <a:pt x="630" y="1150"/>
                    <a:pt x="630" y="1150"/>
                  </a:cubicBezTo>
                  <a:cubicBezTo>
                    <a:pt x="630" y="1150"/>
                    <a:pt x="637" y="1150"/>
                    <a:pt x="639" y="1149"/>
                  </a:cubicBezTo>
                  <a:cubicBezTo>
                    <a:pt x="641" y="1148"/>
                    <a:pt x="642" y="1148"/>
                    <a:pt x="642" y="1148"/>
                  </a:cubicBezTo>
                  <a:cubicBezTo>
                    <a:pt x="642" y="1148"/>
                    <a:pt x="645" y="1149"/>
                    <a:pt x="650" y="1151"/>
                  </a:cubicBezTo>
                  <a:cubicBezTo>
                    <a:pt x="655" y="1152"/>
                    <a:pt x="658" y="1152"/>
                    <a:pt x="659" y="1152"/>
                  </a:cubicBezTo>
                  <a:cubicBezTo>
                    <a:pt x="661" y="1153"/>
                    <a:pt x="666" y="1152"/>
                    <a:pt x="667" y="1151"/>
                  </a:cubicBezTo>
                  <a:cubicBezTo>
                    <a:pt x="669" y="1149"/>
                    <a:pt x="674" y="1147"/>
                    <a:pt x="674" y="1142"/>
                  </a:cubicBezTo>
                  <a:cubicBezTo>
                    <a:pt x="674" y="1136"/>
                    <a:pt x="676" y="1132"/>
                    <a:pt x="677" y="1128"/>
                  </a:cubicBezTo>
                  <a:cubicBezTo>
                    <a:pt x="679" y="1124"/>
                    <a:pt x="681" y="1119"/>
                    <a:pt x="681" y="1117"/>
                  </a:cubicBezTo>
                  <a:cubicBezTo>
                    <a:pt x="681" y="1115"/>
                    <a:pt x="681" y="1112"/>
                    <a:pt x="683" y="1112"/>
                  </a:cubicBezTo>
                  <a:cubicBezTo>
                    <a:pt x="685" y="1113"/>
                    <a:pt x="688" y="1113"/>
                    <a:pt x="694" y="1109"/>
                  </a:cubicBezTo>
                  <a:cubicBezTo>
                    <a:pt x="699" y="1105"/>
                    <a:pt x="701" y="1100"/>
                    <a:pt x="701" y="1094"/>
                  </a:cubicBezTo>
                  <a:cubicBezTo>
                    <a:pt x="701" y="1088"/>
                    <a:pt x="700" y="1086"/>
                    <a:pt x="699" y="1085"/>
                  </a:cubicBezTo>
                  <a:cubicBezTo>
                    <a:pt x="698" y="1084"/>
                    <a:pt x="696" y="1082"/>
                    <a:pt x="696" y="1082"/>
                  </a:cubicBezTo>
                  <a:cubicBezTo>
                    <a:pt x="696" y="1082"/>
                    <a:pt x="703" y="1073"/>
                    <a:pt x="712" y="1053"/>
                  </a:cubicBezTo>
                  <a:cubicBezTo>
                    <a:pt x="721" y="1034"/>
                    <a:pt x="737" y="1000"/>
                    <a:pt x="753" y="969"/>
                  </a:cubicBezTo>
                  <a:cubicBezTo>
                    <a:pt x="768" y="938"/>
                    <a:pt x="797" y="877"/>
                    <a:pt x="821" y="830"/>
                  </a:cubicBezTo>
                  <a:cubicBezTo>
                    <a:pt x="845" y="783"/>
                    <a:pt x="891" y="689"/>
                    <a:pt x="910" y="651"/>
                  </a:cubicBezTo>
                  <a:cubicBezTo>
                    <a:pt x="929" y="613"/>
                    <a:pt x="1021" y="428"/>
                    <a:pt x="1021" y="428"/>
                  </a:cubicBezTo>
                  <a:cubicBezTo>
                    <a:pt x="1021" y="428"/>
                    <a:pt x="1028" y="430"/>
                    <a:pt x="1034" y="424"/>
                  </a:cubicBezTo>
                  <a:cubicBezTo>
                    <a:pt x="1039" y="418"/>
                    <a:pt x="1042" y="410"/>
                    <a:pt x="1039" y="405"/>
                  </a:cubicBezTo>
                  <a:cubicBezTo>
                    <a:pt x="1036" y="399"/>
                    <a:pt x="1035" y="398"/>
                    <a:pt x="1035" y="398"/>
                  </a:cubicBezTo>
                  <a:cubicBezTo>
                    <a:pt x="1035" y="398"/>
                    <a:pt x="1038" y="392"/>
                    <a:pt x="1041" y="388"/>
                  </a:cubicBezTo>
                  <a:cubicBezTo>
                    <a:pt x="1043" y="384"/>
                    <a:pt x="1048" y="378"/>
                    <a:pt x="1052" y="373"/>
                  </a:cubicBezTo>
                  <a:cubicBezTo>
                    <a:pt x="1055" y="368"/>
                    <a:pt x="1062" y="364"/>
                    <a:pt x="1060" y="355"/>
                  </a:cubicBezTo>
                  <a:close/>
                  <a:moveTo>
                    <a:pt x="198" y="430"/>
                  </a:moveTo>
                  <a:cubicBezTo>
                    <a:pt x="187" y="451"/>
                    <a:pt x="178" y="469"/>
                    <a:pt x="178" y="469"/>
                  </a:cubicBezTo>
                  <a:cubicBezTo>
                    <a:pt x="178" y="469"/>
                    <a:pt x="176" y="468"/>
                    <a:pt x="174" y="467"/>
                  </a:cubicBezTo>
                  <a:cubicBezTo>
                    <a:pt x="173" y="467"/>
                    <a:pt x="169" y="467"/>
                    <a:pt x="167" y="466"/>
                  </a:cubicBezTo>
                  <a:cubicBezTo>
                    <a:pt x="164" y="465"/>
                    <a:pt x="163" y="468"/>
                    <a:pt x="163" y="468"/>
                  </a:cubicBezTo>
                  <a:cubicBezTo>
                    <a:pt x="163" y="468"/>
                    <a:pt x="152" y="462"/>
                    <a:pt x="144" y="456"/>
                  </a:cubicBezTo>
                  <a:cubicBezTo>
                    <a:pt x="144" y="456"/>
                    <a:pt x="70" y="414"/>
                    <a:pt x="113" y="338"/>
                  </a:cubicBezTo>
                  <a:cubicBezTo>
                    <a:pt x="113" y="338"/>
                    <a:pt x="165" y="257"/>
                    <a:pt x="226" y="300"/>
                  </a:cubicBezTo>
                  <a:cubicBezTo>
                    <a:pt x="226" y="300"/>
                    <a:pt x="226" y="300"/>
                    <a:pt x="226" y="300"/>
                  </a:cubicBezTo>
                  <a:cubicBezTo>
                    <a:pt x="228" y="301"/>
                    <a:pt x="231" y="302"/>
                    <a:pt x="235" y="305"/>
                  </a:cubicBezTo>
                  <a:cubicBezTo>
                    <a:pt x="239" y="308"/>
                    <a:pt x="244" y="311"/>
                    <a:pt x="247" y="314"/>
                  </a:cubicBezTo>
                  <a:cubicBezTo>
                    <a:pt x="250" y="317"/>
                    <a:pt x="255" y="319"/>
                    <a:pt x="255" y="319"/>
                  </a:cubicBezTo>
                  <a:cubicBezTo>
                    <a:pt x="255" y="319"/>
                    <a:pt x="245" y="339"/>
                    <a:pt x="233" y="362"/>
                  </a:cubicBezTo>
                  <a:cubicBezTo>
                    <a:pt x="233" y="364"/>
                    <a:pt x="232" y="365"/>
                    <a:pt x="231" y="366"/>
                  </a:cubicBezTo>
                  <a:cubicBezTo>
                    <a:pt x="218" y="391"/>
                    <a:pt x="204" y="419"/>
                    <a:pt x="198" y="4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3" name="Straight Connector 32"/>
          <p:cNvCxnSpPr/>
          <p:nvPr/>
        </p:nvCxnSpPr>
        <p:spPr>
          <a:xfrm>
            <a:off x="5900620" y="2369545"/>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529190"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5" name="TextBox 34"/>
          <p:cNvSpPr txBox="1"/>
          <p:nvPr/>
        </p:nvSpPr>
        <p:spPr>
          <a:xfrm>
            <a:off x="1489102" y="236422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36" name="TextBox 35"/>
          <p:cNvSpPr txBox="1"/>
          <p:nvPr/>
        </p:nvSpPr>
        <p:spPr>
          <a:xfrm>
            <a:off x="2880830"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37" name="TextBox 36"/>
          <p:cNvSpPr txBox="1"/>
          <p:nvPr/>
        </p:nvSpPr>
        <p:spPr>
          <a:xfrm>
            <a:off x="1489102"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38" name="Group 37"/>
          <p:cNvGrpSpPr/>
          <p:nvPr/>
        </p:nvGrpSpPr>
        <p:grpSpPr>
          <a:xfrm>
            <a:off x="1574107" y="5163784"/>
            <a:ext cx="1603736" cy="803628"/>
            <a:chOff x="1796811" y="4352016"/>
            <a:chExt cx="1603736" cy="803628"/>
          </a:xfrm>
        </p:grpSpPr>
        <p:grpSp>
          <p:nvGrpSpPr>
            <p:cNvPr id="39" name="Group 38"/>
            <p:cNvGrpSpPr/>
            <p:nvPr/>
          </p:nvGrpSpPr>
          <p:grpSpPr>
            <a:xfrm>
              <a:off x="1796811" y="4352016"/>
              <a:ext cx="1603736" cy="621719"/>
              <a:chOff x="1796811" y="4352016"/>
              <a:chExt cx="1603736" cy="621719"/>
            </a:xfrm>
          </p:grpSpPr>
          <p:grpSp>
            <p:nvGrpSpPr>
              <p:cNvPr id="41" name="Group 40"/>
              <p:cNvGrpSpPr/>
              <p:nvPr/>
            </p:nvGrpSpPr>
            <p:grpSpPr>
              <a:xfrm>
                <a:off x="1796811" y="4459323"/>
                <a:ext cx="233460" cy="503500"/>
                <a:chOff x="4395788" y="2198688"/>
                <a:chExt cx="344488" cy="742951"/>
              </a:xfrm>
              <a:solidFill>
                <a:schemeClr val="accent3"/>
              </a:solidFill>
            </p:grpSpPr>
            <p:sp>
              <p:nvSpPr>
                <p:cNvPr id="43" name="Oval 42"/>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4"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40"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45" name="Group 44"/>
          <p:cNvGrpSpPr/>
          <p:nvPr/>
        </p:nvGrpSpPr>
        <p:grpSpPr>
          <a:xfrm>
            <a:off x="3309878" y="5163781"/>
            <a:ext cx="1582623" cy="791891"/>
            <a:chOff x="3532582" y="4352013"/>
            <a:chExt cx="1582623" cy="791891"/>
          </a:xfrm>
        </p:grpSpPr>
        <p:grpSp>
          <p:nvGrpSpPr>
            <p:cNvPr id="46" name="Group 45"/>
            <p:cNvGrpSpPr/>
            <p:nvPr/>
          </p:nvGrpSpPr>
          <p:grpSpPr>
            <a:xfrm>
              <a:off x="3532582" y="4352013"/>
              <a:ext cx="1582623" cy="621719"/>
              <a:chOff x="3532582" y="4352013"/>
              <a:chExt cx="1582623" cy="621719"/>
            </a:xfrm>
          </p:grpSpPr>
          <p:grpSp>
            <p:nvGrpSpPr>
              <p:cNvPr id="48" name="Group 47"/>
              <p:cNvGrpSpPr/>
              <p:nvPr/>
            </p:nvGrpSpPr>
            <p:grpSpPr>
              <a:xfrm>
                <a:off x="3532582" y="4443631"/>
                <a:ext cx="204213" cy="519412"/>
                <a:chOff x="4422775" y="2198688"/>
                <a:chExt cx="292100" cy="742950"/>
              </a:xfrm>
              <a:solidFill>
                <a:schemeClr val="accent2"/>
              </a:solidFill>
            </p:grpSpPr>
            <p:sp>
              <p:nvSpPr>
                <p:cNvPr id="50"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1"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9"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47"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2" name="Straight Connector 51"/>
          <p:cNvCxnSpPr/>
          <p:nvPr/>
        </p:nvCxnSpPr>
        <p:spPr>
          <a:xfrm>
            <a:off x="1420348"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961371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12"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0-#ppt_w/2"/>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12"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0-#ppt_w/2"/>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 presetClass="entr" presetSubtype="12" fill="hold" nodeType="after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0-#ppt_w/2"/>
                                          </p:val>
                                        </p:tav>
                                        <p:tav tm="100000">
                                          <p:val>
                                            <p:strVal val="#ppt_x"/>
                                          </p:val>
                                        </p:tav>
                                      </p:tavLst>
                                    </p:anim>
                                    <p:anim calcmode="lin" valueType="num">
                                      <p:cBhvr additive="base">
                                        <p:cTn id="29" dur="500" fill="hold"/>
                                        <p:tgtEl>
                                          <p:spTgt spid="10"/>
                                        </p:tgtEl>
                                        <p:attrNameLst>
                                          <p:attrName>ppt_y</p:attrName>
                                        </p:attrNameLst>
                                      </p:cBhvr>
                                      <p:tavLst>
                                        <p:tav tm="0">
                                          <p:val>
                                            <p:strVal val="1+#ppt_h/2"/>
                                          </p:val>
                                        </p:tav>
                                        <p:tav tm="100000">
                                          <p:val>
                                            <p:strVal val="#ppt_y"/>
                                          </p:val>
                                        </p:tav>
                                      </p:tavLst>
                                    </p:anim>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2500"/>
                            </p:stCondLst>
                            <p:childTnLst>
                              <p:par>
                                <p:cTn id="35" presetID="2" presetClass="entr" presetSubtype="12"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0-#ppt_w/2"/>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par>
                                <p:cTn id="39" presetID="10" presetClass="entr" presetSubtype="0" fill="hold" grpId="1" nodeType="with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par>
                          <p:cTn id="42" fill="hold">
                            <p:stCondLst>
                              <p:cond delay="3000"/>
                            </p:stCondLst>
                            <p:childTnLst>
                              <p:par>
                                <p:cTn id="43" presetID="10" presetClass="entr" presetSubtype="0" fill="hold" grpId="0" nodeType="after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par>
                          <p:cTn id="46" fill="hold">
                            <p:stCondLst>
                              <p:cond delay="3500"/>
                            </p:stCondLst>
                            <p:childTnLst>
                              <p:par>
                                <p:cTn id="47" presetID="2" presetClass="entr" presetSubtype="12" fill="hold" grpId="0" nodeType="after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0-#ppt_w/2"/>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par>
                                <p:cTn id="51" presetID="10" presetClass="entr" presetSubtype="0" fill="hold" grpId="1"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par>
                          <p:cTn id="54" fill="hold">
                            <p:stCondLst>
                              <p:cond delay="4000"/>
                            </p:stCondLst>
                            <p:childTnLst>
                              <p:par>
                                <p:cTn id="55" presetID="10" presetClass="entr" presetSubtype="0" fill="hold" grpId="0"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fade">
                                      <p:cBhvr>
                                        <p:cTn id="57" dur="500"/>
                                        <p:tgtEl>
                                          <p:spTgt spid="15"/>
                                        </p:tgtEl>
                                      </p:cBhvr>
                                    </p:animEffect>
                                  </p:childTnLst>
                                </p:cTn>
                              </p:par>
                            </p:childTnLst>
                          </p:cTn>
                        </p:par>
                        <p:par>
                          <p:cTn id="58" fill="hold">
                            <p:stCondLst>
                              <p:cond delay="4500"/>
                            </p:stCondLst>
                            <p:childTnLst>
                              <p:par>
                                <p:cTn id="59" presetID="2" presetClass="entr" presetSubtype="12" fill="hold" nodeType="afterEffect">
                                  <p:stCondLst>
                                    <p:cond delay="0"/>
                                  </p:stCondLst>
                                  <p:childTnLst>
                                    <p:set>
                                      <p:cBhvr>
                                        <p:cTn id="60" dur="1" fill="hold">
                                          <p:stCondLst>
                                            <p:cond delay="0"/>
                                          </p:stCondLst>
                                        </p:cTn>
                                        <p:tgtEl>
                                          <p:spTgt spid="18"/>
                                        </p:tgtEl>
                                        <p:attrNameLst>
                                          <p:attrName>style.visibility</p:attrName>
                                        </p:attrNameLst>
                                      </p:cBhvr>
                                      <p:to>
                                        <p:strVal val="visible"/>
                                      </p:to>
                                    </p:set>
                                    <p:anim calcmode="lin" valueType="num">
                                      <p:cBhvr additive="base">
                                        <p:cTn id="61" dur="500" fill="hold"/>
                                        <p:tgtEl>
                                          <p:spTgt spid="18"/>
                                        </p:tgtEl>
                                        <p:attrNameLst>
                                          <p:attrName>ppt_x</p:attrName>
                                        </p:attrNameLst>
                                      </p:cBhvr>
                                      <p:tavLst>
                                        <p:tav tm="0">
                                          <p:val>
                                            <p:strVal val="0-#ppt_w/2"/>
                                          </p:val>
                                        </p:tav>
                                        <p:tav tm="100000">
                                          <p:val>
                                            <p:strVal val="#ppt_x"/>
                                          </p:val>
                                        </p:tav>
                                      </p:tavLst>
                                    </p:anim>
                                    <p:anim calcmode="lin" valueType="num">
                                      <p:cBhvr additive="base">
                                        <p:cTn id="62" dur="500" fill="hold"/>
                                        <p:tgtEl>
                                          <p:spTgt spid="18"/>
                                        </p:tgtEl>
                                        <p:attrNameLst>
                                          <p:attrName>ppt_y</p:attrName>
                                        </p:attrNameLst>
                                      </p:cBhvr>
                                      <p:tavLst>
                                        <p:tav tm="0">
                                          <p:val>
                                            <p:strVal val="1+#ppt_h/2"/>
                                          </p:val>
                                        </p:tav>
                                        <p:tav tm="100000">
                                          <p:val>
                                            <p:strVal val="#ppt_y"/>
                                          </p:val>
                                        </p:tav>
                                      </p:tavLst>
                                    </p:anim>
                                  </p:childTnLst>
                                </p:cTn>
                              </p:par>
                              <p:par>
                                <p:cTn id="63" presetID="10"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par>
                                <p:cTn id="66" presetID="10" presetClass="entr" presetSubtype="0" fill="hold" nodeType="withEffect">
                                  <p:stCondLst>
                                    <p:cond delay="0"/>
                                  </p:stCondLst>
                                  <p:childTnLst>
                                    <p:set>
                                      <p:cBhvr>
                                        <p:cTn id="67" dur="1" fill="hold">
                                          <p:stCondLst>
                                            <p:cond delay="0"/>
                                          </p:stCondLst>
                                        </p:cTn>
                                        <p:tgtEl>
                                          <p:spTgt spid="33"/>
                                        </p:tgtEl>
                                        <p:attrNameLst>
                                          <p:attrName>style.visibility</p:attrName>
                                        </p:attrNameLst>
                                      </p:cBhvr>
                                      <p:to>
                                        <p:strVal val="visible"/>
                                      </p:to>
                                    </p:set>
                                    <p:animEffect transition="in" filter="fade">
                                      <p:cBhvr>
                                        <p:cTn id="68" dur="500"/>
                                        <p:tgtEl>
                                          <p:spTgt spid="33"/>
                                        </p:tgtEl>
                                      </p:cBhvr>
                                    </p:animEffect>
                                  </p:childTnLst>
                                </p:cTn>
                              </p:par>
                            </p:childTnLst>
                          </p:cTn>
                        </p:par>
                        <p:par>
                          <p:cTn id="69" fill="hold">
                            <p:stCondLst>
                              <p:cond delay="5000"/>
                            </p:stCondLst>
                            <p:childTnLst>
                              <p:par>
                                <p:cTn id="70" presetID="10" presetClass="entr" presetSubtype="0" fill="hold" grpId="0" nodeType="after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500"/>
                                        <p:tgtEl>
                                          <p:spTgt spid="35"/>
                                        </p:tgtEl>
                                      </p:cBhvr>
                                    </p:animEffect>
                                  </p:childTnLst>
                                </p:cTn>
                              </p:par>
                            </p:childTnLst>
                          </p:cTn>
                        </p:par>
                        <p:par>
                          <p:cTn id="73" fill="hold">
                            <p:stCondLst>
                              <p:cond delay="5500"/>
                            </p:stCondLst>
                            <p:childTnLst>
                              <p:par>
                                <p:cTn id="74" presetID="10" presetClass="entr" presetSubtype="0" fill="hold" grpId="0" nodeType="after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fade">
                                      <p:cBhvr>
                                        <p:cTn id="76" dur="500"/>
                                        <p:tgtEl>
                                          <p:spTgt spid="37"/>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36"/>
                                        </p:tgtEl>
                                        <p:attrNameLst>
                                          <p:attrName>style.visibility</p:attrName>
                                        </p:attrNameLst>
                                      </p:cBhvr>
                                      <p:to>
                                        <p:strVal val="visible"/>
                                      </p:to>
                                    </p:set>
                                    <p:animEffect transition="in" filter="fade">
                                      <p:cBhvr>
                                        <p:cTn id="79" dur="500"/>
                                        <p:tgtEl>
                                          <p:spTgt spid="36"/>
                                        </p:tgtEl>
                                      </p:cBhvr>
                                    </p:animEffect>
                                  </p:childTnLst>
                                </p:cTn>
                              </p:par>
                            </p:childTnLst>
                          </p:cTn>
                        </p:par>
                        <p:par>
                          <p:cTn id="80" fill="hold">
                            <p:stCondLst>
                              <p:cond delay="6000"/>
                            </p:stCondLst>
                            <p:childTnLst>
                              <p:par>
                                <p:cTn id="81" presetID="10" presetClass="entr" presetSubtype="0" fill="hold" grpId="0" nodeType="after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500"/>
                                        <p:tgtEl>
                                          <p:spTgt spid="34"/>
                                        </p:tgtEl>
                                      </p:cBhvr>
                                    </p:animEffect>
                                  </p:childTnLst>
                                </p:cTn>
                              </p:par>
                              <p:par>
                                <p:cTn id="84" presetID="10" presetClass="entr" presetSubtype="0" fill="hold" nodeType="withEffect">
                                  <p:stCondLst>
                                    <p:cond delay="0"/>
                                  </p:stCondLst>
                                  <p:childTnLst>
                                    <p:set>
                                      <p:cBhvr>
                                        <p:cTn id="85" dur="1" fill="hold">
                                          <p:stCondLst>
                                            <p:cond delay="0"/>
                                          </p:stCondLst>
                                        </p:cTn>
                                        <p:tgtEl>
                                          <p:spTgt spid="52"/>
                                        </p:tgtEl>
                                        <p:attrNameLst>
                                          <p:attrName>style.visibility</p:attrName>
                                        </p:attrNameLst>
                                      </p:cBhvr>
                                      <p:to>
                                        <p:strVal val="visible"/>
                                      </p:to>
                                    </p:set>
                                    <p:animEffect transition="in" filter="fade">
                                      <p:cBhvr>
                                        <p:cTn id="86" dur="500"/>
                                        <p:tgtEl>
                                          <p:spTgt spid="52"/>
                                        </p:tgtEl>
                                      </p:cBhvr>
                                    </p:animEffect>
                                  </p:childTnLst>
                                </p:cTn>
                              </p:par>
                            </p:childTnLst>
                          </p:cTn>
                        </p:par>
                        <p:par>
                          <p:cTn id="87" fill="hold">
                            <p:stCondLst>
                              <p:cond delay="6500"/>
                            </p:stCondLst>
                            <p:childTnLst>
                              <p:par>
                                <p:cTn id="88" presetID="10" presetClass="entr" presetSubtype="0" fill="hold" nodeType="afterEffect">
                                  <p:stCondLst>
                                    <p:cond delay="0"/>
                                  </p:stCondLst>
                                  <p:childTnLst>
                                    <p:set>
                                      <p:cBhvr>
                                        <p:cTn id="89" dur="1" fill="hold">
                                          <p:stCondLst>
                                            <p:cond delay="0"/>
                                          </p:stCondLst>
                                        </p:cTn>
                                        <p:tgtEl>
                                          <p:spTgt spid="38"/>
                                        </p:tgtEl>
                                        <p:attrNameLst>
                                          <p:attrName>style.visibility</p:attrName>
                                        </p:attrNameLst>
                                      </p:cBhvr>
                                      <p:to>
                                        <p:strVal val="visible"/>
                                      </p:to>
                                    </p:set>
                                    <p:animEffect transition="in" filter="fade">
                                      <p:cBhvr>
                                        <p:cTn id="90" dur="500"/>
                                        <p:tgtEl>
                                          <p:spTgt spid="38"/>
                                        </p:tgtEl>
                                      </p:cBhvr>
                                    </p:animEffect>
                                  </p:childTnLst>
                                </p:cTn>
                              </p:par>
                            </p:childTnLst>
                          </p:cTn>
                        </p:par>
                        <p:par>
                          <p:cTn id="91" fill="hold">
                            <p:stCondLst>
                              <p:cond delay="7000"/>
                            </p:stCondLst>
                            <p:childTnLst>
                              <p:par>
                                <p:cTn id="92" presetID="10" presetClass="entr" presetSubtype="0" fill="hold" nodeType="afterEffect">
                                  <p:stCondLst>
                                    <p:cond delay="0"/>
                                  </p:stCondLst>
                                  <p:childTnLst>
                                    <p:set>
                                      <p:cBhvr>
                                        <p:cTn id="93" dur="1" fill="hold">
                                          <p:stCondLst>
                                            <p:cond delay="0"/>
                                          </p:stCondLst>
                                        </p:cTn>
                                        <p:tgtEl>
                                          <p:spTgt spid="45"/>
                                        </p:tgtEl>
                                        <p:attrNameLst>
                                          <p:attrName>style.visibility</p:attrName>
                                        </p:attrNameLst>
                                      </p:cBhvr>
                                      <p:to>
                                        <p:strVal val="visible"/>
                                      </p:to>
                                    </p:set>
                                    <p:animEffect transition="in" filter="fade">
                                      <p:cBhvr>
                                        <p:cTn id="9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3" grpId="0"/>
      <p:bldP spid="14" grpId="0"/>
      <p:bldP spid="15" grpId="0"/>
      <p:bldP spid="16" grpId="0" animBg="1"/>
      <p:bldP spid="16" grpId="1" animBg="1"/>
      <p:bldP spid="17" grpId="0" animBg="1"/>
      <p:bldP spid="17" grpId="1" animBg="1"/>
      <p:bldP spid="34" grpId="0"/>
      <p:bldP spid="35" grpId="0"/>
      <p:bldP spid="36" grpId="0"/>
      <p:bldP spid="37" grpId="0"/>
    </p:bldLst>
  </p:timing>
</p:sld>
</file>

<file path=ppt/slides/slide18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4" name="Group 3"/>
          <p:cNvGrpSpPr/>
          <p:nvPr/>
        </p:nvGrpSpPr>
        <p:grpSpPr>
          <a:xfrm>
            <a:off x="1500381" y="1038373"/>
            <a:ext cx="4710856" cy="3451868"/>
            <a:chOff x="7618568" y="1038373"/>
            <a:chExt cx="4710856" cy="3451868"/>
          </a:xfrm>
          <a:solidFill>
            <a:schemeClr val="accent1"/>
          </a:solidFill>
        </p:grpSpPr>
        <p:grpSp>
          <p:nvGrpSpPr>
            <p:cNvPr id="9" name="Group 8"/>
            <p:cNvGrpSpPr/>
            <p:nvPr/>
          </p:nvGrpSpPr>
          <p:grpSpPr>
            <a:xfrm>
              <a:off x="7618568" y="3426309"/>
              <a:ext cx="766918" cy="768396"/>
              <a:chOff x="4427538" y="3192463"/>
              <a:chExt cx="823913" cy="825500"/>
            </a:xfrm>
            <a:grpFill/>
          </p:grpSpPr>
          <p:sp>
            <p:nvSpPr>
              <p:cNvPr id="10" name="Oval 23"/>
              <p:cNvSpPr>
                <a:spLocks noChangeArrowheads="1"/>
              </p:cNvSpPr>
              <p:nvPr/>
            </p:nvSpPr>
            <p:spPr bwMode="auto">
              <a:xfrm>
                <a:off x="4813301" y="3825875"/>
                <a:ext cx="57150" cy="571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Rectangle 24"/>
              <p:cNvSpPr>
                <a:spLocks noChangeArrowheads="1"/>
              </p:cNvSpPr>
              <p:nvPr/>
            </p:nvSpPr>
            <p:spPr bwMode="auto">
              <a:xfrm>
                <a:off x="4784726" y="3352800"/>
                <a:ext cx="115888" cy="158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25"/>
              <p:cNvSpPr>
                <a:spLocks noEditPoints="1"/>
              </p:cNvSpPr>
              <p:nvPr/>
            </p:nvSpPr>
            <p:spPr bwMode="auto">
              <a:xfrm>
                <a:off x="4427538" y="3192463"/>
                <a:ext cx="823913" cy="825500"/>
              </a:xfrm>
              <a:custGeom>
                <a:avLst/>
                <a:gdLst>
                  <a:gd name="T0" fmla="*/ 143 w 286"/>
                  <a:gd name="T1" fmla="*/ 0 h 287"/>
                  <a:gd name="T2" fmla="*/ 0 w 286"/>
                  <a:gd name="T3" fmla="*/ 143 h 287"/>
                  <a:gd name="T4" fmla="*/ 143 w 286"/>
                  <a:gd name="T5" fmla="*/ 287 h 287"/>
                  <a:gd name="T6" fmla="*/ 286 w 286"/>
                  <a:gd name="T7" fmla="*/ 143 h 287"/>
                  <a:gd name="T8" fmla="*/ 143 w 286"/>
                  <a:gd name="T9" fmla="*/ 0 h 287"/>
                  <a:gd name="T10" fmla="*/ 201 w 286"/>
                  <a:gd name="T11" fmla="*/ 234 h 287"/>
                  <a:gd name="T12" fmla="*/ 187 w 286"/>
                  <a:gd name="T13" fmla="*/ 248 h 287"/>
                  <a:gd name="T14" fmla="*/ 101 w 286"/>
                  <a:gd name="T15" fmla="*/ 248 h 287"/>
                  <a:gd name="T16" fmla="*/ 87 w 286"/>
                  <a:gd name="T17" fmla="*/ 234 h 287"/>
                  <a:gd name="T18" fmla="*/ 87 w 286"/>
                  <a:gd name="T19" fmla="*/ 60 h 287"/>
                  <a:gd name="T20" fmla="*/ 101 w 286"/>
                  <a:gd name="T21" fmla="*/ 46 h 287"/>
                  <a:gd name="T22" fmla="*/ 187 w 286"/>
                  <a:gd name="T23" fmla="*/ 46 h 287"/>
                  <a:gd name="T24" fmla="*/ 201 w 286"/>
                  <a:gd name="T25" fmla="*/ 60 h 287"/>
                  <a:gd name="T26" fmla="*/ 201 w 286"/>
                  <a:gd name="T27" fmla="*/ 23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287">
                    <a:moveTo>
                      <a:pt x="143" y="0"/>
                    </a:moveTo>
                    <a:cubicBezTo>
                      <a:pt x="64" y="0"/>
                      <a:pt x="0" y="64"/>
                      <a:pt x="0" y="143"/>
                    </a:cubicBezTo>
                    <a:cubicBezTo>
                      <a:pt x="0" y="222"/>
                      <a:pt x="64" y="287"/>
                      <a:pt x="143" y="287"/>
                    </a:cubicBezTo>
                    <a:cubicBezTo>
                      <a:pt x="222" y="287"/>
                      <a:pt x="286" y="222"/>
                      <a:pt x="286" y="143"/>
                    </a:cubicBezTo>
                    <a:cubicBezTo>
                      <a:pt x="286" y="64"/>
                      <a:pt x="222" y="0"/>
                      <a:pt x="143" y="0"/>
                    </a:cubicBezTo>
                    <a:close/>
                    <a:moveTo>
                      <a:pt x="201" y="234"/>
                    </a:moveTo>
                    <a:cubicBezTo>
                      <a:pt x="201" y="242"/>
                      <a:pt x="195" y="248"/>
                      <a:pt x="187" y="248"/>
                    </a:cubicBezTo>
                    <a:cubicBezTo>
                      <a:pt x="101" y="248"/>
                      <a:pt x="101" y="248"/>
                      <a:pt x="101" y="248"/>
                    </a:cubicBezTo>
                    <a:cubicBezTo>
                      <a:pt x="93" y="248"/>
                      <a:pt x="87" y="242"/>
                      <a:pt x="87" y="234"/>
                    </a:cubicBezTo>
                    <a:cubicBezTo>
                      <a:pt x="87" y="60"/>
                      <a:pt x="87" y="60"/>
                      <a:pt x="87" y="60"/>
                    </a:cubicBezTo>
                    <a:cubicBezTo>
                      <a:pt x="87" y="52"/>
                      <a:pt x="93" y="46"/>
                      <a:pt x="101" y="46"/>
                    </a:cubicBezTo>
                    <a:cubicBezTo>
                      <a:pt x="187" y="46"/>
                      <a:pt x="187" y="46"/>
                      <a:pt x="187" y="46"/>
                    </a:cubicBezTo>
                    <a:cubicBezTo>
                      <a:pt x="195" y="46"/>
                      <a:pt x="201" y="52"/>
                      <a:pt x="201" y="60"/>
                    </a:cubicBezTo>
                    <a:lnTo>
                      <a:pt x="201" y="23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26"/>
              <p:cNvSpPr>
                <a:spLocks noChangeArrowheads="1"/>
              </p:cNvSpPr>
              <p:nvPr/>
            </p:nvSpPr>
            <p:spPr bwMode="auto">
              <a:xfrm>
                <a:off x="4926013" y="3351213"/>
                <a:ext cx="22225" cy="190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Rectangle 27"/>
              <p:cNvSpPr>
                <a:spLocks noChangeArrowheads="1"/>
              </p:cNvSpPr>
              <p:nvPr/>
            </p:nvSpPr>
            <p:spPr bwMode="auto">
              <a:xfrm>
                <a:off x="4710113" y="3397250"/>
                <a:ext cx="265113" cy="4000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 name="Freeform 31"/>
            <p:cNvSpPr>
              <a:spLocks noEditPoints="1"/>
            </p:cNvSpPr>
            <p:nvPr/>
          </p:nvSpPr>
          <p:spPr bwMode="auto">
            <a:xfrm>
              <a:off x="9020890" y="2912075"/>
              <a:ext cx="749186" cy="750663"/>
            </a:xfrm>
            <a:custGeom>
              <a:avLst/>
              <a:gdLst>
                <a:gd name="T0" fmla="*/ 140 w 280"/>
                <a:gd name="T1" fmla="*/ 0 h 280"/>
                <a:gd name="T2" fmla="*/ 0 w 280"/>
                <a:gd name="T3" fmla="*/ 140 h 280"/>
                <a:gd name="T4" fmla="*/ 140 w 280"/>
                <a:gd name="T5" fmla="*/ 280 h 280"/>
                <a:gd name="T6" fmla="*/ 280 w 280"/>
                <a:gd name="T7" fmla="*/ 140 h 280"/>
                <a:gd name="T8" fmla="*/ 140 w 280"/>
                <a:gd name="T9" fmla="*/ 0 h 280"/>
                <a:gd name="T10" fmla="*/ 185 w 280"/>
                <a:gd name="T11" fmla="*/ 69 h 280"/>
                <a:gd name="T12" fmla="*/ 211 w 280"/>
                <a:gd name="T13" fmla="*/ 95 h 280"/>
                <a:gd name="T14" fmla="*/ 185 w 280"/>
                <a:gd name="T15" fmla="*/ 122 h 280"/>
                <a:gd name="T16" fmla="*/ 174 w 280"/>
                <a:gd name="T17" fmla="*/ 119 h 280"/>
                <a:gd name="T18" fmla="*/ 158 w 280"/>
                <a:gd name="T19" fmla="*/ 95 h 280"/>
                <a:gd name="T20" fmla="*/ 185 w 280"/>
                <a:gd name="T21" fmla="*/ 69 h 280"/>
                <a:gd name="T22" fmla="*/ 141 w 280"/>
                <a:gd name="T23" fmla="*/ 96 h 280"/>
                <a:gd name="T24" fmla="*/ 167 w 280"/>
                <a:gd name="T25" fmla="*/ 123 h 280"/>
                <a:gd name="T26" fmla="*/ 141 w 280"/>
                <a:gd name="T27" fmla="*/ 149 h 280"/>
                <a:gd name="T28" fmla="*/ 115 w 280"/>
                <a:gd name="T29" fmla="*/ 123 h 280"/>
                <a:gd name="T30" fmla="*/ 141 w 280"/>
                <a:gd name="T31" fmla="*/ 96 h 280"/>
                <a:gd name="T32" fmla="*/ 95 w 280"/>
                <a:gd name="T33" fmla="*/ 69 h 280"/>
                <a:gd name="T34" fmla="*/ 121 w 280"/>
                <a:gd name="T35" fmla="*/ 95 h 280"/>
                <a:gd name="T36" fmla="*/ 121 w 280"/>
                <a:gd name="T37" fmla="*/ 97 h 280"/>
                <a:gd name="T38" fmla="*/ 109 w 280"/>
                <a:gd name="T39" fmla="*/ 118 h 280"/>
                <a:gd name="T40" fmla="*/ 95 w 280"/>
                <a:gd name="T41" fmla="*/ 122 h 280"/>
                <a:gd name="T42" fmla="*/ 68 w 280"/>
                <a:gd name="T43" fmla="*/ 95 h 280"/>
                <a:gd name="T44" fmla="*/ 95 w 280"/>
                <a:gd name="T45" fmla="*/ 69 h 280"/>
                <a:gd name="T46" fmla="*/ 90 w 280"/>
                <a:gd name="T47" fmla="*/ 193 h 280"/>
                <a:gd name="T48" fmla="*/ 52 w 280"/>
                <a:gd name="T49" fmla="*/ 186 h 280"/>
                <a:gd name="T50" fmla="*/ 50 w 280"/>
                <a:gd name="T51" fmla="*/ 185 h 280"/>
                <a:gd name="T52" fmla="*/ 50 w 280"/>
                <a:gd name="T53" fmla="*/ 185 h 280"/>
                <a:gd name="T54" fmla="*/ 50 w 280"/>
                <a:gd name="T55" fmla="*/ 157 h 280"/>
                <a:gd name="T56" fmla="*/ 84 w 280"/>
                <a:gd name="T57" fmla="*/ 124 h 280"/>
                <a:gd name="T58" fmla="*/ 106 w 280"/>
                <a:gd name="T59" fmla="*/ 124 h 280"/>
                <a:gd name="T60" fmla="*/ 108 w 280"/>
                <a:gd name="T61" fmla="*/ 124 h 280"/>
                <a:gd name="T62" fmla="*/ 118 w 280"/>
                <a:gd name="T63" fmla="*/ 146 h 280"/>
                <a:gd name="T64" fmla="*/ 90 w 280"/>
                <a:gd name="T65" fmla="*/ 185 h 280"/>
                <a:gd name="T66" fmla="*/ 90 w 280"/>
                <a:gd name="T67" fmla="*/ 193 h 280"/>
                <a:gd name="T68" fmla="*/ 186 w 280"/>
                <a:gd name="T69" fmla="*/ 212 h 280"/>
                <a:gd name="T70" fmla="*/ 186 w 280"/>
                <a:gd name="T71" fmla="*/ 212 h 280"/>
                <a:gd name="T72" fmla="*/ 184 w 280"/>
                <a:gd name="T73" fmla="*/ 213 h 280"/>
                <a:gd name="T74" fmla="*/ 144 w 280"/>
                <a:gd name="T75" fmla="*/ 220 h 280"/>
                <a:gd name="T76" fmla="*/ 98 w 280"/>
                <a:gd name="T77" fmla="*/ 213 h 280"/>
                <a:gd name="T78" fmla="*/ 96 w 280"/>
                <a:gd name="T79" fmla="*/ 212 h 280"/>
                <a:gd name="T80" fmla="*/ 96 w 280"/>
                <a:gd name="T81" fmla="*/ 212 h 280"/>
                <a:gd name="T82" fmla="*/ 96 w 280"/>
                <a:gd name="T83" fmla="*/ 185 h 280"/>
                <a:gd name="T84" fmla="*/ 130 w 280"/>
                <a:gd name="T85" fmla="*/ 151 h 280"/>
                <a:gd name="T86" fmla="*/ 152 w 280"/>
                <a:gd name="T87" fmla="*/ 151 h 280"/>
                <a:gd name="T88" fmla="*/ 186 w 280"/>
                <a:gd name="T89" fmla="*/ 185 h 280"/>
                <a:gd name="T90" fmla="*/ 186 w 280"/>
                <a:gd name="T91" fmla="*/ 212 h 280"/>
                <a:gd name="T92" fmla="*/ 230 w 280"/>
                <a:gd name="T93" fmla="*/ 185 h 280"/>
                <a:gd name="T94" fmla="*/ 230 w 280"/>
                <a:gd name="T95" fmla="*/ 185 h 280"/>
                <a:gd name="T96" fmla="*/ 228 w 280"/>
                <a:gd name="T97" fmla="*/ 186 h 280"/>
                <a:gd name="T98" fmla="*/ 192 w 280"/>
                <a:gd name="T99" fmla="*/ 193 h 280"/>
                <a:gd name="T100" fmla="*/ 192 w 280"/>
                <a:gd name="T101" fmla="*/ 185 h 280"/>
                <a:gd name="T102" fmla="*/ 164 w 280"/>
                <a:gd name="T103" fmla="*/ 146 h 280"/>
                <a:gd name="T104" fmla="*/ 174 w 280"/>
                <a:gd name="T105" fmla="*/ 124 h 280"/>
                <a:gd name="T106" fmla="*/ 196 w 280"/>
                <a:gd name="T107" fmla="*/ 124 h 280"/>
                <a:gd name="T108" fmla="*/ 230 w 280"/>
                <a:gd name="T109" fmla="*/ 157 h 280"/>
                <a:gd name="T110" fmla="*/ 230 w 280"/>
                <a:gd name="T111" fmla="*/ 185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45"/>
            <p:cNvSpPr>
              <a:spLocks noEditPoints="1"/>
            </p:cNvSpPr>
            <p:nvPr/>
          </p:nvSpPr>
          <p:spPr bwMode="auto">
            <a:xfrm>
              <a:off x="8323424" y="1038373"/>
              <a:ext cx="916164" cy="917642"/>
            </a:xfrm>
            <a:custGeom>
              <a:avLst/>
              <a:gdLst>
                <a:gd name="T0" fmla="*/ 0 w 342"/>
                <a:gd name="T1" fmla="*/ 171 h 342"/>
                <a:gd name="T2" fmla="*/ 342 w 342"/>
                <a:gd name="T3" fmla="*/ 171 h 342"/>
                <a:gd name="T4" fmla="*/ 48 w 342"/>
                <a:gd name="T5" fmla="*/ 140 h 342"/>
                <a:gd name="T6" fmla="*/ 108 w 342"/>
                <a:gd name="T7" fmla="*/ 164 h 342"/>
                <a:gd name="T8" fmla="*/ 48 w 342"/>
                <a:gd name="T9" fmla="*/ 140 h 342"/>
                <a:gd name="T10" fmla="*/ 109 w 342"/>
                <a:gd name="T11" fmla="*/ 171 h 342"/>
                <a:gd name="T12" fmla="*/ 66 w 342"/>
                <a:gd name="T13" fmla="*/ 209 h 342"/>
                <a:gd name="T14" fmla="*/ 95 w 342"/>
                <a:gd name="T15" fmla="*/ 283 h 342"/>
                <a:gd name="T16" fmla="*/ 95 w 342"/>
                <a:gd name="T17" fmla="*/ 245 h 342"/>
                <a:gd name="T18" fmla="*/ 95 w 342"/>
                <a:gd name="T19" fmla="*/ 283 h 342"/>
                <a:gd name="T20" fmla="*/ 67 w 342"/>
                <a:gd name="T21" fmla="*/ 216 h 342"/>
                <a:gd name="T22" fmla="*/ 114 w 342"/>
                <a:gd name="T23" fmla="*/ 239 h 342"/>
                <a:gd name="T24" fmla="*/ 169 w 342"/>
                <a:gd name="T25" fmla="*/ 239 h 342"/>
                <a:gd name="T26" fmla="*/ 120 w 342"/>
                <a:gd name="T27" fmla="*/ 216 h 342"/>
                <a:gd name="T28" fmla="*/ 169 w 342"/>
                <a:gd name="T29" fmla="*/ 239 h 342"/>
                <a:gd name="T30" fmla="*/ 119 w 342"/>
                <a:gd name="T31" fmla="*/ 209 h 342"/>
                <a:gd name="T32" fmla="*/ 175 w 342"/>
                <a:gd name="T33" fmla="*/ 171 h 342"/>
                <a:gd name="T34" fmla="*/ 116 w 342"/>
                <a:gd name="T35" fmla="*/ 164 h 342"/>
                <a:gd name="T36" fmla="*/ 177 w 342"/>
                <a:gd name="T37" fmla="*/ 140 h 342"/>
                <a:gd name="T38" fmla="*/ 116 w 342"/>
                <a:gd name="T39" fmla="*/ 164 h 342"/>
                <a:gd name="T40" fmla="*/ 177 w 342"/>
                <a:gd name="T41" fmla="*/ 264 h 342"/>
                <a:gd name="T42" fmla="*/ 215 w 342"/>
                <a:gd name="T43" fmla="*/ 264 h 342"/>
                <a:gd name="T44" fmla="*/ 217 w 342"/>
                <a:gd name="T45" fmla="*/ 239 h 342"/>
                <a:gd name="T46" fmla="*/ 178 w 342"/>
                <a:gd name="T47" fmla="*/ 216 h 342"/>
                <a:gd name="T48" fmla="*/ 217 w 342"/>
                <a:gd name="T49" fmla="*/ 239 h 342"/>
                <a:gd name="T50" fmla="*/ 179 w 342"/>
                <a:gd name="T51" fmla="*/ 209 h 342"/>
                <a:gd name="T52" fmla="*/ 235 w 342"/>
                <a:gd name="T53" fmla="*/ 171 h 342"/>
                <a:gd name="T54" fmla="*/ 283 w 342"/>
                <a:gd name="T55" fmla="*/ 126 h 342"/>
                <a:gd name="T56" fmla="*/ 241 w 342"/>
                <a:gd name="T57" fmla="*/ 149 h 342"/>
                <a:gd name="T58" fmla="*/ 182 w 342"/>
                <a:gd name="T59" fmla="*/ 164 h 342"/>
                <a:gd name="T60" fmla="*/ 220 w 342"/>
                <a:gd name="T61" fmla="*/ 140 h 342"/>
                <a:gd name="T62" fmla="*/ 252 w 342"/>
                <a:gd name="T63" fmla="*/ 107 h 342"/>
                <a:gd name="T64" fmla="*/ 260 w 342"/>
                <a:gd name="T65" fmla="*/ 103 h 342"/>
                <a:gd name="T66" fmla="*/ 283 w 342"/>
                <a:gd name="T67" fmla="*/ 126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42" h="342">
                  <a:moveTo>
                    <a:pt x="171" y="0"/>
                  </a:moveTo>
                  <a:cubicBezTo>
                    <a:pt x="76" y="0"/>
                    <a:pt x="0" y="77"/>
                    <a:pt x="0" y="171"/>
                  </a:cubicBezTo>
                  <a:cubicBezTo>
                    <a:pt x="0" y="266"/>
                    <a:pt x="76" y="342"/>
                    <a:pt x="171" y="342"/>
                  </a:cubicBezTo>
                  <a:cubicBezTo>
                    <a:pt x="265" y="342"/>
                    <a:pt x="342" y="266"/>
                    <a:pt x="342" y="171"/>
                  </a:cubicBezTo>
                  <a:cubicBezTo>
                    <a:pt x="342" y="77"/>
                    <a:pt x="265" y="0"/>
                    <a:pt x="171" y="0"/>
                  </a:cubicBezTo>
                  <a:close/>
                  <a:moveTo>
                    <a:pt x="48" y="140"/>
                  </a:moveTo>
                  <a:cubicBezTo>
                    <a:pt x="106" y="140"/>
                    <a:pt x="106" y="140"/>
                    <a:pt x="106" y="140"/>
                  </a:cubicBezTo>
                  <a:cubicBezTo>
                    <a:pt x="108" y="164"/>
                    <a:pt x="108" y="164"/>
                    <a:pt x="108" y="164"/>
                  </a:cubicBezTo>
                  <a:cubicBezTo>
                    <a:pt x="54" y="164"/>
                    <a:pt x="54" y="164"/>
                    <a:pt x="54" y="164"/>
                  </a:cubicBezTo>
                  <a:lnTo>
                    <a:pt x="48" y="140"/>
                  </a:lnTo>
                  <a:close/>
                  <a:moveTo>
                    <a:pt x="56" y="171"/>
                  </a:moveTo>
                  <a:cubicBezTo>
                    <a:pt x="109" y="171"/>
                    <a:pt x="109" y="171"/>
                    <a:pt x="109" y="171"/>
                  </a:cubicBezTo>
                  <a:cubicBezTo>
                    <a:pt x="112" y="209"/>
                    <a:pt x="112" y="209"/>
                    <a:pt x="112" y="209"/>
                  </a:cubicBezTo>
                  <a:cubicBezTo>
                    <a:pt x="66" y="209"/>
                    <a:pt x="66" y="209"/>
                    <a:pt x="66" y="209"/>
                  </a:cubicBezTo>
                  <a:lnTo>
                    <a:pt x="56" y="171"/>
                  </a:lnTo>
                  <a:close/>
                  <a:moveTo>
                    <a:pt x="95" y="283"/>
                  </a:moveTo>
                  <a:cubicBezTo>
                    <a:pt x="85" y="283"/>
                    <a:pt x="76" y="275"/>
                    <a:pt x="76" y="264"/>
                  </a:cubicBezTo>
                  <a:cubicBezTo>
                    <a:pt x="76" y="254"/>
                    <a:pt x="85" y="245"/>
                    <a:pt x="95" y="245"/>
                  </a:cubicBezTo>
                  <a:cubicBezTo>
                    <a:pt x="106" y="245"/>
                    <a:pt x="114" y="254"/>
                    <a:pt x="114" y="264"/>
                  </a:cubicBezTo>
                  <a:cubicBezTo>
                    <a:pt x="114" y="275"/>
                    <a:pt x="106" y="283"/>
                    <a:pt x="95" y="283"/>
                  </a:cubicBezTo>
                  <a:close/>
                  <a:moveTo>
                    <a:pt x="73" y="239"/>
                  </a:moveTo>
                  <a:cubicBezTo>
                    <a:pt x="67" y="216"/>
                    <a:pt x="67" y="216"/>
                    <a:pt x="67" y="216"/>
                  </a:cubicBezTo>
                  <a:cubicBezTo>
                    <a:pt x="113" y="216"/>
                    <a:pt x="113" y="216"/>
                    <a:pt x="113" y="216"/>
                  </a:cubicBezTo>
                  <a:cubicBezTo>
                    <a:pt x="114" y="239"/>
                    <a:pt x="114" y="239"/>
                    <a:pt x="114" y="239"/>
                  </a:cubicBezTo>
                  <a:lnTo>
                    <a:pt x="73" y="239"/>
                  </a:lnTo>
                  <a:close/>
                  <a:moveTo>
                    <a:pt x="169" y="239"/>
                  </a:moveTo>
                  <a:cubicBezTo>
                    <a:pt x="122" y="239"/>
                    <a:pt x="122" y="239"/>
                    <a:pt x="122" y="239"/>
                  </a:cubicBezTo>
                  <a:cubicBezTo>
                    <a:pt x="120" y="216"/>
                    <a:pt x="120" y="216"/>
                    <a:pt x="120" y="216"/>
                  </a:cubicBezTo>
                  <a:cubicBezTo>
                    <a:pt x="171" y="216"/>
                    <a:pt x="171" y="216"/>
                    <a:pt x="171" y="216"/>
                  </a:cubicBezTo>
                  <a:lnTo>
                    <a:pt x="169" y="239"/>
                  </a:lnTo>
                  <a:close/>
                  <a:moveTo>
                    <a:pt x="171" y="209"/>
                  </a:moveTo>
                  <a:cubicBezTo>
                    <a:pt x="119" y="209"/>
                    <a:pt x="119" y="209"/>
                    <a:pt x="119" y="209"/>
                  </a:cubicBezTo>
                  <a:cubicBezTo>
                    <a:pt x="116" y="171"/>
                    <a:pt x="116" y="171"/>
                    <a:pt x="116" y="171"/>
                  </a:cubicBezTo>
                  <a:cubicBezTo>
                    <a:pt x="175" y="171"/>
                    <a:pt x="175" y="171"/>
                    <a:pt x="175" y="171"/>
                  </a:cubicBezTo>
                  <a:lnTo>
                    <a:pt x="171" y="209"/>
                  </a:lnTo>
                  <a:close/>
                  <a:moveTo>
                    <a:pt x="116" y="164"/>
                  </a:moveTo>
                  <a:cubicBezTo>
                    <a:pt x="114" y="140"/>
                    <a:pt x="114" y="140"/>
                    <a:pt x="114" y="140"/>
                  </a:cubicBezTo>
                  <a:cubicBezTo>
                    <a:pt x="177" y="140"/>
                    <a:pt x="177" y="140"/>
                    <a:pt x="177" y="140"/>
                  </a:cubicBezTo>
                  <a:cubicBezTo>
                    <a:pt x="175" y="164"/>
                    <a:pt x="175" y="164"/>
                    <a:pt x="175" y="164"/>
                  </a:cubicBezTo>
                  <a:lnTo>
                    <a:pt x="116" y="164"/>
                  </a:lnTo>
                  <a:close/>
                  <a:moveTo>
                    <a:pt x="196" y="283"/>
                  </a:moveTo>
                  <a:cubicBezTo>
                    <a:pt x="185" y="283"/>
                    <a:pt x="177" y="275"/>
                    <a:pt x="177" y="264"/>
                  </a:cubicBezTo>
                  <a:cubicBezTo>
                    <a:pt x="177" y="254"/>
                    <a:pt x="185" y="245"/>
                    <a:pt x="196" y="245"/>
                  </a:cubicBezTo>
                  <a:cubicBezTo>
                    <a:pt x="206" y="245"/>
                    <a:pt x="215" y="254"/>
                    <a:pt x="215" y="264"/>
                  </a:cubicBezTo>
                  <a:cubicBezTo>
                    <a:pt x="215" y="275"/>
                    <a:pt x="206" y="283"/>
                    <a:pt x="196" y="283"/>
                  </a:cubicBezTo>
                  <a:close/>
                  <a:moveTo>
                    <a:pt x="217" y="239"/>
                  </a:moveTo>
                  <a:cubicBezTo>
                    <a:pt x="176" y="239"/>
                    <a:pt x="176" y="239"/>
                    <a:pt x="176" y="239"/>
                  </a:cubicBezTo>
                  <a:cubicBezTo>
                    <a:pt x="178" y="216"/>
                    <a:pt x="178" y="216"/>
                    <a:pt x="178" y="216"/>
                  </a:cubicBezTo>
                  <a:cubicBezTo>
                    <a:pt x="223" y="216"/>
                    <a:pt x="223" y="216"/>
                    <a:pt x="223" y="216"/>
                  </a:cubicBezTo>
                  <a:lnTo>
                    <a:pt x="217" y="239"/>
                  </a:lnTo>
                  <a:close/>
                  <a:moveTo>
                    <a:pt x="225" y="209"/>
                  </a:moveTo>
                  <a:cubicBezTo>
                    <a:pt x="179" y="209"/>
                    <a:pt x="179" y="209"/>
                    <a:pt x="179" y="209"/>
                  </a:cubicBezTo>
                  <a:cubicBezTo>
                    <a:pt x="182" y="171"/>
                    <a:pt x="182" y="171"/>
                    <a:pt x="182" y="171"/>
                  </a:cubicBezTo>
                  <a:cubicBezTo>
                    <a:pt x="235" y="171"/>
                    <a:pt x="235" y="171"/>
                    <a:pt x="235" y="171"/>
                  </a:cubicBezTo>
                  <a:lnTo>
                    <a:pt x="225" y="209"/>
                  </a:lnTo>
                  <a:close/>
                  <a:moveTo>
                    <a:pt x="283" y="126"/>
                  </a:moveTo>
                  <a:cubicBezTo>
                    <a:pt x="264" y="126"/>
                    <a:pt x="264" y="126"/>
                    <a:pt x="264" y="126"/>
                  </a:cubicBezTo>
                  <a:cubicBezTo>
                    <a:pt x="256" y="133"/>
                    <a:pt x="249" y="141"/>
                    <a:pt x="241" y="149"/>
                  </a:cubicBezTo>
                  <a:cubicBezTo>
                    <a:pt x="237" y="164"/>
                    <a:pt x="237" y="164"/>
                    <a:pt x="237" y="164"/>
                  </a:cubicBezTo>
                  <a:cubicBezTo>
                    <a:pt x="182" y="164"/>
                    <a:pt x="182" y="164"/>
                    <a:pt x="182" y="164"/>
                  </a:cubicBezTo>
                  <a:cubicBezTo>
                    <a:pt x="184" y="140"/>
                    <a:pt x="184" y="140"/>
                    <a:pt x="184" y="140"/>
                  </a:cubicBezTo>
                  <a:cubicBezTo>
                    <a:pt x="220" y="140"/>
                    <a:pt x="220" y="140"/>
                    <a:pt x="220" y="140"/>
                  </a:cubicBezTo>
                  <a:cubicBezTo>
                    <a:pt x="221" y="139"/>
                    <a:pt x="221" y="138"/>
                    <a:pt x="222" y="137"/>
                  </a:cubicBezTo>
                  <a:cubicBezTo>
                    <a:pt x="232" y="127"/>
                    <a:pt x="242" y="117"/>
                    <a:pt x="252" y="107"/>
                  </a:cubicBezTo>
                  <a:cubicBezTo>
                    <a:pt x="252" y="107"/>
                    <a:pt x="253" y="106"/>
                    <a:pt x="254" y="105"/>
                  </a:cubicBezTo>
                  <a:cubicBezTo>
                    <a:pt x="256" y="104"/>
                    <a:pt x="258" y="103"/>
                    <a:pt x="260" y="103"/>
                  </a:cubicBezTo>
                  <a:cubicBezTo>
                    <a:pt x="283" y="103"/>
                    <a:pt x="283" y="103"/>
                    <a:pt x="283" y="103"/>
                  </a:cubicBezTo>
                  <a:cubicBezTo>
                    <a:pt x="297" y="103"/>
                    <a:pt x="297" y="126"/>
                    <a:pt x="283" y="12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11383706" y="3547479"/>
              <a:ext cx="945718" cy="942762"/>
              <a:chOff x="8472488" y="3322638"/>
              <a:chExt cx="1016000" cy="1012825"/>
            </a:xfrm>
            <a:grpFill/>
          </p:grpSpPr>
          <p:sp>
            <p:nvSpPr>
              <p:cNvPr id="46" name="Oval 51"/>
              <p:cNvSpPr>
                <a:spLocks noChangeArrowheads="1"/>
              </p:cNvSpPr>
              <p:nvPr/>
            </p:nvSpPr>
            <p:spPr bwMode="auto">
              <a:xfrm>
                <a:off x="9110663" y="3733800"/>
                <a:ext cx="55563" cy="539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52"/>
              <p:cNvSpPr>
                <a:spLocks noEditPoints="1"/>
              </p:cNvSpPr>
              <p:nvPr/>
            </p:nvSpPr>
            <p:spPr bwMode="auto">
              <a:xfrm>
                <a:off x="8472488" y="3322638"/>
                <a:ext cx="1016000" cy="1012825"/>
              </a:xfrm>
              <a:custGeom>
                <a:avLst/>
                <a:gdLst>
                  <a:gd name="T0" fmla="*/ 176 w 353"/>
                  <a:gd name="T1" fmla="*/ 0 h 352"/>
                  <a:gd name="T2" fmla="*/ 0 w 353"/>
                  <a:gd name="T3" fmla="*/ 176 h 352"/>
                  <a:gd name="T4" fmla="*/ 176 w 353"/>
                  <a:gd name="T5" fmla="*/ 352 h 352"/>
                  <a:gd name="T6" fmla="*/ 353 w 353"/>
                  <a:gd name="T7" fmla="*/ 176 h 352"/>
                  <a:gd name="T8" fmla="*/ 176 w 353"/>
                  <a:gd name="T9" fmla="*/ 0 h 352"/>
                  <a:gd name="T10" fmla="*/ 287 w 353"/>
                  <a:gd name="T11" fmla="*/ 162 h 352"/>
                  <a:gd name="T12" fmla="*/ 268 w 353"/>
                  <a:gd name="T13" fmla="*/ 183 h 352"/>
                  <a:gd name="T14" fmla="*/ 160 w 353"/>
                  <a:gd name="T15" fmla="*/ 289 h 352"/>
                  <a:gd name="T16" fmla="*/ 63 w 353"/>
                  <a:gd name="T17" fmla="*/ 191 h 352"/>
                  <a:gd name="T18" fmla="*/ 84 w 353"/>
                  <a:gd name="T19" fmla="*/ 202 h 352"/>
                  <a:gd name="T20" fmla="*/ 140 w 353"/>
                  <a:gd name="T21" fmla="*/ 175 h 352"/>
                  <a:gd name="T22" fmla="*/ 139 w 353"/>
                  <a:gd name="T23" fmla="*/ 164 h 352"/>
                  <a:gd name="T24" fmla="*/ 197 w 353"/>
                  <a:gd name="T25" fmla="*/ 97 h 352"/>
                  <a:gd name="T26" fmla="*/ 259 w 353"/>
                  <a:gd name="T27" fmla="*/ 137 h 352"/>
                  <a:gd name="T28" fmla="*/ 287 w 353"/>
                  <a:gd name="T29" fmla="*/ 150 h 352"/>
                  <a:gd name="T30" fmla="*/ 290 w 353"/>
                  <a:gd name="T31" fmla="*/ 156 h 352"/>
                  <a:gd name="T32" fmla="*/ 287 w 353"/>
                  <a:gd name="T33" fmla="*/ 162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3" h="352">
                    <a:moveTo>
                      <a:pt x="176" y="0"/>
                    </a:moveTo>
                    <a:cubicBezTo>
                      <a:pt x="79" y="0"/>
                      <a:pt x="0" y="79"/>
                      <a:pt x="0" y="176"/>
                    </a:cubicBezTo>
                    <a:cubicBezTo>
                      <a:pt x="0" y="274"/>
                      <a:pt x="79" y="352"/>
                      <a:pt x="176" y="352"/>
                    </a:cubicBezTo>
                    <a:cubicBezTo>
                      <a:pt x="274" y="352"/>
                      <a:pt x="353" y="274"/>
                      <a:pt x="353" y="176"/>
                    </a:cubicBezTo>
                    <a:cubicBezTo>
                      <a:pt x="353" y="79"/>
                      <a:pt x="274" y="0"/>
                      <a:pt x="176" y="0"/>
                    </a:cubicBezTo>
                    <a:close/>
                    <a:moveTo>
                      <a:pt x="287" y="162"/>
                    </a:moveTo>
                    <a:cubicBezTo>
                      <a:pt x="268" y="183"/>
                      <a:pt x="268" y="183"/>
                      <a:pt x="268" y="183"/>
                    </a:cubicBezTo>
                    <a:cubicBezTo>
                      <a:pt x="268" y="249"/>
                      <a:pt x="224" y="289"/>
                      <a:pt x="160" y="289"/>
                    </a:cubicBezTo>
                    <a:cubicBezTo>
                      <a:pt x="106" y="289"/>
                      <a:pt x="63" y="231"/>
                      <a:pt x="63" y="191"/>
                    </a:cubicBezTo>
                    <a:cubicBezTo>
                      <a:pt x="63" y="173"/>
                      <a:pt x="70" y="193"/>
                      <a:pt x="84" y="202"/>
                    </a:cubicBezTo>
                    <a:cubicBezTo>
                      <a:pt x="99" y="212"/>
                      <a:pt x="141" y="218"/>
                      <a:pt x="140" y="175"/>
                    </a:cubicBezTo>
                    <a:cubicBezTo>
                      <a:pt x="139" y="171"/>
                      <a:pt x="139" y="167"/>
                      <a:pt x="139" y="164"/>
                    </a:cubicBezTo>
                    <a:cubicBezTo>
                      <a:pt x="139" y="128"/>
                      <a:pt x="161" y="97"/>
                      <a:pt x="197" y="97"/>
                    </a:cubicBezTo>
                    <a:cubicBezTo>
                      <a:pt x="229" y="97"/>
                      <a:pt x="253" y="116"/>
                      <a:pt x="259" y="137"/>
                    </a:cubicBezTo>
                    <a:cubicBezTo>
                      <a:pt x="287" y="150"/>
                      <a:pt x="287" y="150"/>
                      <a:pt x="287" y="150"/>
                    </a:cubicBezTo>
                    <a:cubicBezTo>
                      <a:pt x="289" y="152"/>
                      <a:pt x="290" y="154"/>
                      <a:pt x="290" y="156"/>
                    </a:cubicBezTo>
                    <a:cubicBezTo>
                      <a:pt x="290" y="158"/>
                      <a:pt x="289" y="160"/>
                      <a:pt x="287" y="1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9" name="Freeform 54"/>
            <p:cNvSpPr>
              <a:spLocks noEditPoints="1"/>
            </p:cNvSpPr>
            <p:nvPr/>
          </p:nvSpPr>
          <p:spPr bwMode="auto">
            <a:xfrm>
              <a:off x="7908194" y="2464337"/>
              <a:ext cx="774306" cy="774306"/>
            </a:xfrm>
            <a:custGeom>
              <a:avLst/>
              <a:gdLst>
                <a:gd name="T0" fmla="*/ 145 w 289"/>
                <a:gd name="T1" fmla="*/ 0 h 289"/>
                <a:gd name="T2" fmla="*/ 0 w 289"/>
                <a:gd name="T3" fmla="*/ 145 h 289"/>
                <a:gd name="T4" fmla="*/ 145 w 289"/>
                <a:gd name="T5" fmla="*/ 289 h 289"/>
                <a:gd name="T6" fmla="*/ 289 w 289"/>
                <a:gd name="T7" fmla="*/ 145 h 289"/>
                <a:gd name="T8" fmla="*/ 145 w 289"/>
                <a:gd name="T9" fmla="*/ 0 h 289"/>
                <a:gd name="T10" fmla="*/ 145 w 289"/>
                <a:gd name="T11" fmla="*/ 227 h 289"/>
                <a:gd name="T12" fmla="*/ 121 w 289"/>
                <a:gd name="T13" fmla="*/ 204 h 289"/>
                <a:gd name="T14" fmla="*/ 145 w 289"/>
                <a:gd name="T15" fmla="*/ 181 h 289"/>
                <a:gd name="T16" fmla="*/ 168 w 289"/>
                <a:gd name="T17" fmla="*/ 204 h 289"/>
                <a:gd name="T18" fmla="*/ 145 w 289"/>
                <a:gd name="T19" fmla="*/ 227 h 289"/>
                <a:gd name="T20" fmla="*/ 206 w 289"/>
                <a:gd name="T21" fmla="*/ 174 h 289"/>
                <a:gd name="T22" fmla="*/ 185 w 289"/>
                <a:gd name="T23" fmla="*/ 174 h 289"/>
                <a:gd name="T24" fmla="*/ 180 w 289"/>
                <a:gd name="T25" fmla="*/ 168 h 289"/>
                <a:gd name="T26" fmla="*/ 113 w 289"/>
                <a:gd name="T27" fmla="*/ 168 h 289"/>
                <a:gd name="T28" fmla="*/ 105 w 289"/>
                <a:gd name="T29" fmla="*/ 176 h 289"/>
                <a:gd name="T30" fmla="*/ 85 w 289"/>
                <a:gd name="T31" fmla="*/ 176 h 289"/>
                <a:gd name="T32" fmla="*/ 85 w 289"/>
                <a:gd name="T33" fmla="*/ 156 h 289"/>
                <a:gd name="T34" fmla="*/ 89 w 289"/>
                <a:gd name="T35" fmla="*/ 151 h 289"/>
                <a:gd name="T36" fmla="*/ 93 w 289"/>
                <a:gd name="T37" fmla="*/ 148 h 289"/>
                <a:gd name="T38" fmla="*/ 198 w 289"/>
                <a:gd name="T39" fmla="*/ 145 h 289"/>
                <a:gd name="T40" fmla="*/ 198 w 289"/>
                <a:gd name="T41" fmla="*/ 146 h 289"/>
                <a:gd name="T42" fmla="*/ 199 w 289"/>
                <a:gd name="T43" fmla="*/ 147 h 289"/>
                <a:gd name="T44" fmla="*/ 200 w 289"/>
                <a:gd name="T45" fmla="*/ 148 h 289"/>
                <a:gd name="T46" fmla="*/ 206 w 289"/>
                <a:gd name="T47" fmla="*/ 154 h 289"/>
                <a:gd name="T48" fmla="*/ 210 w 289"/>
                <a:gd name="T49" fmla="*/ 164 h 289"/>
                <a:gd name="T50" fmla="*/ 206 w 289"/>
                <a:gd name="T51" fmla="*/ 174 h 289"/>
                <a:gd name="T52" fmla="*/ 240 w 289"/>
                <a:gd name="T53" fmla="*/ 138 h 289"/>
                <a:gd name="T54" fmla="*/ 221 w 289"/>
                <a:gd name="T55" fmla="*/ 138 h 289"/>
                <a:gd name="T56" fmla="*/ 214 w 289"/>
                <a:gd name="T57" fmla="*/ 131 h 289"/>
                <a:gd name="T58" fmla="*/ 76 w 289"/>
                <a:gd name="T59" fmla="*/ 132 h 289"/>
                <a:gd name="T60" fmla="*/ 76 w 289"/>
                <a:gd name="T61" fmla="*/ 132 h 289"/>
                <a:gd name="T62" fmla="*/ 67 w 289"/>
                <a:gd name="T63" fmla="*/ 141 h 289"/>
                <a:gd name="T64" fmla="*/ 49 w 289"/>
                <a:gd name="T65" fmla="*/ 141 h 289"/>
                <a:gd name="T66" fmla="*/ 48 w 289"/>
                <a:gd name="T67" fmla="*/ 122 h 289"/>
                <a:gd name="T68" fmla="*/ 57 w 289"/>
                <a:gd name="T69" fmla="*/ 113 h 289"/>
                <a:gd name="T70" fmla="*/ 58 w 289"/>
                <a:gd name="T71" fmla="*/ 112 h 289"/>
                <a:gd name="T72" fmla="*/ 229 w 289"/>
                <a:gd name="T73" fmla="*/ 109 h 289"/>
                <a:gd name="T74" fmla="*/ 231 w 289"/>
                <a:gd name="T75" fmla="*/ 110 h 289"/>
                <a:gd name="T76" fmla="*/ 235 w 289"/>
                <a:gd name="T77" fmla="*/ 114 h 289"/>
                <a:gd name="T78" fmla="*/ 235 w 289"/>
                <a:gd name="T79" fmla="*/ 114 h 289"/>
                <a:gd name="T80" fmla="*/ 240 w 289"/>
                <a:gd name="T81" fmla="*/ 119 h 289"/>
                <a:gd name="T82" fmla="*/ 240 w 289"/>
                <a:gd name="T83" fmla="*/ 13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9" h="289">
                  <a:moveTo>
                    <a:pt x="145" y="0"/>
                  </a:moveTo>
                  <a:cubicBezTo>
                    <a:pt x="65" y="0"/>
                    <a:pt x="0" y="65"/>
                    <a:pt x="0" y="145"/>
                  </a:cubicBezTo>
                  <a:cubicBezTo>
                    <a:pt x="0" y="224"/>
                    <a:pt x="65" y="289"/>
                    <a:pt x="145" y="289"/>
                  </a:cubicBezTo>
                  <a:cubicBezTo>
                    <a:pt x="225" y="289"/>
                    <a:pt x="289" y="224"/>
                    <a:pt x="289" y="145"/>
                  </a:cubicBezTo>
                  <a:cubicBezTo>
                    <a:pt x="289" y="65"/>
                    <a:pt x="225" y="0"/>
                    <a:pt x="145" y="0"/>
                  </a:cubicBezTo>
                  <a:close/>
                  <a:moveTo>
                    <a:pt x="145" y="227"/>
                  </a:moveTo>
                  <a:cubicBezTo>
                    <a:pt x="132" y="227"/>
                    <a:pt x="121" y="217"/>
                    <a:pt x="121" y="204"/>
                  </a:cubicBezTo>
                  <a:cubicBezTo>
                    <a:pt x="121" y="191"/>
                    <a:pt x="132" y="181"/>
                    <a:pt x="145" y="181"/>
                  </a:cubicBezTo>
                  <a:cubicBezTo>
                    <a:pt x="158" y="181"/>
                    <a:pt x="168" y="191"/>
                    <a:pt x="168" y="204"/>
                  </a:cubicBezTo>
                  <a:cubicBezTo>
                    <a:pt x="168" y="217"/>
                    <a:pt x="158" y="227"/>
                    <a:pt x="145" y="227"/>
                  </a:cubicBezTo>
                  <a:close/>
                  <a:moveTo>
                    <a:pt x="206" y="174"/>
                  </a:moveTo>
                  <a:cubicBezTo>
                    <a:pt x="200" y="180"/>
                    <a:pt x="191" y="180"/>
                    <a:pt x="185" y="174"/>
                  </a:cubicBezTo>
                  <a:cubicBezTo>
                    <a:pt x="180" y="168"/>
                    <a:pt x="180" y="168"/>
                    <a:pt x="180" y="168"/>
                  </a:cubicBezTo>
                  <a:cubicBezTo>
                    <a:pt x="161" y="150"/>
                    <a:pt x="132" y="150"/>
                    <a:pt x="113" y="168"/>
                  </a:cubicBezTo>
                  <a:cubicBezTo>
                    <a:pt x="105" y="176"/>
                    <a:pt x="105" y="176"/>
                    <a:pt x="105" y="176"/>
                  </a:cubicBezTo>
                  <a:cubicBezTo>
                    <a:pt x="100" y="182"/>
                    <a:pt x="90" y="182"/>
                    <a:pt x="85" y="176"/>
                  </a:cubicBezTo>
                  <a:cubicBezTo>
                    <a:pt x="79" y="171"/>
                    <a:pt x="79" y="161"/>
                    <a:pt x="85" y="156"/>
                  </a:cubicBezTo>
                  <a:cubicBezTo>
                    <a:pt x="89" y="151"/>
                    <a:pt x="89" y="151"/>
                    <a:pt x="89" y="151"/>
                  </a:cubicBezTo>
                  <a:cubicBezTo>
                    <a:pt x="93" y="148"/>
                    <a:pt x="93" y="148"/>
                    <a:pt x="93" y="148"/>
                  </a:cubicBezTo>
                  <a:cubicBezTo>
                    <a:pt x="121" y="119"/>
                    <a:pt x="167" y="118"/>
                    <a:pt x="198" y="145"/>
                  </a:cubicBezTo>
                  <a:cubicBezTo>
                    <a:pt x="198" y="145"/>
                    <a:pt x="198" y="146"/>
                    <a:pt x="198" y="146"/>
                  </a:cubicBezTo>
                  <a:cubicBezTo>
                    <a:pt x="199" y="147"/>
                    <a:pt x="199" y="147"/>
                    <a:pt x="199" y="147"/>
                  </a:cubicBezTo>
                  <a:cubicBezTo>
                    <a:pt x="200" y="147"/>
                    <a:pt x="200" y="147"/>
                    <a:pt x="200" y="148"/>
                  </a:cubicBezTo>
                  <a:cubicBezTo>
                    <a:pt x="206" y="154"/>
                    <a:pt x="206" y="154"/>
                    <a:pt x="206" y="154"/>
                  </a:cubicBezTo>
                  <a:cubicBezTo>
                    <a:pt x="209" y="156"/>
                    <a:pt x="210" y="160"/>
                    <a:pt x="210" y="164"/>
                  </a:cubicBezTo>
                  <a:cubicBezTo>
                    <a:pt x="210" y="168"/>
                    <a:pt x="209" y="171"/>
                    <a:pt x="206" y="174"/>
                  </a:cubicBezTo>
                  <a:close/>
                  <a:moveTo>
                    <a:pt x="240" y="138"/>
                  </a:moveTo>
                  <a:cubicBezTo>
                    <a:pt x="235" y="143"/>
                    <a:pt x="226" y="143"/>
                    <a:pt x="221" y="138"/>
                  </a:cubicBezTo>
                  <a:cubicBezTo>
                    <a:pt x="214" y="131"/>
                    <a:pt x="214" y="131"/>
                    <a:pt x="214" y="131"/>
                  </a:cubicBezTo>
                  <a:cubicBezTo>
                    <a:pt x="176" y="94"/>
                    <a:pt x="115" y="95"/>
                    <a:pt x="76" y="132"/>
                  </a:cubicBezTo>
                  <a:cubicBezTo>
                    <a:pt x="76" y="132"/>
                    <a:pt x="76" y="132"/>
                    <a:pt x="76" y="132"/>
                  </a:cubicBezTo>
                  <a:cubicBezTo>
                    <a:pt x="67" y="141"/>
                    <a:pt x="67" y="141"/>
                    <a:pt x="67" y="141"/>
                  </a:cubicBezTo>
                  <a:cubicBezTo>
                    <a:pt x="62" y="146"/>
                    <a:pt x="54" y="146"/>
                    <a:pt x="49" y="141"/>
                  </a:cubicBezTo>
                  <a:cubicBezTo>
                    <a:pt x="43" y="135"/>
                    <a:pt x="43" y="127"/>
                    <a:pt x="48" y="122"/>
                  </a:cubicBezTo>
                  <a:cubicBezTo>
                    <a:pt x="57" y="113"/>
                    <a:pt x="57" y="113"/>
                    <a:pt x="57" y="113"/>
                  </a:cubicBezTo>
                  <a:cubicBezTo>
                    <a:pt x="57" y="113"/>
                    <a:pt x="58" y="113"/>
                    <a:pt x="58" y="112"/>
                  </a:cubicBezTo>
                  <a:cubicBezTo>
                    <a:pt x="105" y="67"/>
                    <a:pt x="180" y="65"/>
                    <a:pt x="229" y="109"/>
                  </a:cubicBezTo>
                  <a:cubicBezTo>
                    <a:pt x="230" y="109"/>
                    <a:pt x="231" y="110"/>
                    <a:pt x="231" y="110"/>
                  </a:cubicBezTo>
                  <a:cubicBezTo>
                    <a:pt x="235" y="114"/>
                    <a:pt x="235" y="114"/>
                    <a:pt x="235" y="114"/>
                  </a:cubicBezTo>
                  <a:cubicBezTo>
                    <a:pt x="235" y="114"/>
                    <a:pt x="235" y="114"/>
                    <a:pt x="235" y="114"/>
                  </a:cubicBezTo>
                  <a:cubicBezTo>
                    <a:pt x="240" y="119"/>
                    <a:pt x="240" y="119"/>
                    <a:pt x="240" y="119"/>
                  </a:cubicBezTo>
                  <a:cubicBezTo>
                    <a:pt x="245" y="124"/>
                    <a:pt x="245" y="133"/>
                    <a:pt x="240" y="13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69" name="Group 68"/>
            <p:cNvGrpSpPr/>
            <p:nvPr/>
          </p:nvGrpSpPr>
          <p:grpSpPr>
            <a:xfrm>
              <a:off x="9961896" y="3912611"/>
              <a:ext cx="404983" cy="263182"/>
              <a:chOff x="7145338" y="3587750"/>
              <a:chExt cx="566738" cy="368300"/>
            </a:xfrm>
            <a:grpFill/>
          </p:grpSpPr>
          <p:sp>
            <p:nvSpPr>
              <p:cNvPr id="70" name="Freeform 146"/>
              <p:cNvSpPr>
                <a:spLocks/>
              </p:cNvSpPr>
              <p:nvPr/>
            </p:nvSpPr>
            <p:spPr bwMode="auto">
              <a:xfrm>
                <a:off x="7250113" y="3816350"/>
                <a:ext cx="153988" cy="139700"/>
              </a:xfrm>
              <a:custGeom>
                <a:avLst/>
                <a:gdLst>
                  <a:gd name="T0" fmla="*/ 33 w 41"/>
                  <a:gd name="T1" fmla="*/ 0 h 37"/>
                  <a:gd name="T2" fmla="*/ 15 w 41"/>
                  <a:gd name="T3" fmla="*/ 6 h 37"/>
                  <a:gd name="T4" fmla="*/ 10 w 41"/>
                  <a:gd name="T5" fmla="*/ 5 h 37"/>
                  <a:gd name="T6" fmla="*/ 10 w 41"/>
                  <a:gd name="T7" fmla="*/ 6 h 37"/>
                  <a:gd name="T8" fmla="*/ 6 w 41"/>
                  <a:gd name="T9" fmla="*/ 31 h 37"/>
                  <a:gd name="T10" fmla="*/ 32 w 41"/>
                  <a:gd name="T11" fmla="*/ 28 h 37"/>
                  <a:gd name="T12" fmla="*/ 35 w 41"/>
                  <a:gd name="T13" fmla="*/ 2 h 37"/>
                  <a:gd name="T14" fmla="*/ 33 w 41"/>
                  <a:gd name="T15" fmla="*/ 0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37">
                    <a:moveTo>
                      <a:pt x="33" y="0"/>
                    </a:moveTo>
                    <a:cubicBezTo>
                      <a:pt x="28" y="4"/>
                      <a:pt x="22" y="6"/>
                      <a:pt x="15" y="6"/>
                    </a:cubicBezTo>
                    <a:cubicBezTo>
                      <a:pt x="14" y="6"/>
                      <a:pt x="12" y="6"/>
                      <a:pt x="10" y="5"/>
                    </a:cubicBezTo>
                    <a:cubicBezTo>
                      <a:pt x="10" y="5"/>
                      <a:pt x="10" y="5"/>
                      <a:pt x="10" y="6"/>
                    </a:cubicBezTo>
                    <a:cubicBezTo>
                      <a:pt x="2" y="14"/>
                      <a:pt x="0" y="25"/>
                      <a:pt x="6" y="31"/>
                    </a:cubicBezTo>
                    <a:cubicBezTo>
                      <a:pt x="13" y="37"/>
                      <a:pt x="24" y="36"/>
                      <a:pt x="32" y="28"/>
                    </a:cubicBezTo>
                    <a:cubicBezTo>
                      <a:pt x="40" y="20"/>
                      <a:pt x="41" y="8"/>
                      <a:pt x="35" y="2"/>
                    </a:cubicBezTo>
                    <a:cubicBezTo>
                      <a:pt x="34" y="2"/>
                      <a:pt x="34" y="1"/>
                      <a:pt x="3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47"/>
              <p:cNvSpPr>
                <a:spLocks/>
              </p:cNvSpPr>
              <p:nvPr/>
            </p:nvSpPr>
            <p:spPr bwMode="auto">
              <a:xfrm>
                <a:off x="7145338" y="3587750"/>
                <a:ext cx="266700" cy="236537"/>
              </a:xfrm>
              <a:custGeom>
                <a:avLst/>
                <a:gdLst>
                  <a:gd name="T0" fmla="*/ 16 w 71"/>
                  <a:gd name="T1" fmla="*/ 51 h 63"/>
                  <a:gd name="T2" fmla="*/ 42 w 71"/>
                  <a:gd name="T3" fmla="*/ 63 h 63"/>
                  <a:gd name="T4" fmla="*/ 43 w 71"/>
                  <a:gd name="T5" fmla="*/ 63 h 63"/>
                  <a:gd name="T6" fmla="*/ 56 w 71"/>
                  <a:gd name="T7" fmla="*/ 60 h 63"/>
                  <a:gd name="T8" fmla="*/ 60 w 71"/>
                  <a:gd name="T9" fmla="*/ 56 h 63"/>
                  <a:gd name="T10" fmla="*/ 55 w 71"/>
                  <a:gd name="T11" fmla="*/ 12 h 63"/>
                  <a:gd name="T12" fmla="*/ 28 w 71"/>
                  <a:gd name="T13" fmla="*/ 0 h 63"/>
                  <a:gd name="T14" fmla="*/ 11 w 71"/>
                  <a:gd name="T15" fmla="*/ 7 h 63"/>
                  <a:gd name="T16" fmla="*/ 16 w 71"/>
                  <a:gd name="T17" fmla="*/ 5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16" y="51"/>
                    </a:moveTo>
                    <a:cubicBezTo>
                      <a:pt x="24" y="58"/>
                      <a:pt x="33" y="63"/>
                      <a:pt x="42" y="63"/>
                    </a:cubicBezTo>
                    <a:cubicBezTo>
                      <a:pt x="43" y="63"/>
                      <a:pt x="43" y="63"/>
                      <a:pt x="43" y="63"/>
                    </a:cubicBezTo>
                    <a:cubicBezTo>
                      <a:pt x="48" y="63"/>
                      <a:pt x="52" y="62"/>
                      <a:pt x="56" y="60"/>
                    </a:cubicBezTo>
                    <a:cubicBezTo>
                      <a:pt x="58" y="59"/>
                      <a:pt x="59" y="58"/>
                      <a:pt x="60" y="56"/>
                    </a:cubicBezTo>
                    <a:cubicBezTo>
                      <a:pt x="71" y="46"/>
                      <a:pt x="69" y="26"/>
                      <a:pt x="55" y="12"/>
                    </a:cubicBezTo>
                    <a:cubicBezTo>
                      <a:pt x="47" y="4"/>
                      <a:pt x="37" y="0"/>
                      <a:pt x="28" y="0"/>
                    </a:cubicBezTo>
                    <a:cubicBezTo>
                      <a:pt x="21" y="0"/>
                      <a:pt x="15" y="2"/>
                      <a:pt x="11" y="7"/>
                    </a:cubicBezTo>
                    <a:cubicBezTo>
                      <a:pt x="0" y="17"/>
                      <a:pt x="3" y="37"/>
                      <a:pt x="16" y="5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48"/>
              <p:cNvSpPr>
                <a:spLocks/>
              </p:cNvSpPr>
              <p:nvPr/>
            </p:nvSpPr>
            <p:spPr bwMode="auto">
              <a:xfrm>
                <a:off x="7450138" y="3816350"/>
                <a:ext cx="157163" cy="139700"/>
              </a:xfrm>
              <a:custGeom>
                <a:avLst/>
                <a:gdLst>
                  <a:gd name="T0" fmla="*/ 35 w 42"/>
                  <a:gd name="T1" fmla="*/ 31 h 37"/>
                  <a:gd name="T2" fmla="*/ 32 w 42"/>
                  <a:gd name="T3" fmla="*/ 6 h 37"/>
                  <a:gd name="T4" fmla="*/ 32 w 42"/>
                  <a:gd name="T5" fmla="*/ 5 h 37"/>
                  <a:gd name="T6" fmla="*/ 26 w 42"/>
                  <a:gd name="T7" fmla="*/ 6 h 37"/>
                  <a:gd name="T8" fmla="*/ 9 w 42"/>
                  <a:gd name="T9" fmla="*/ 0 h 37"/>
                  <a:gd name="T10" fmla="*/ 7 w 42"/>
                  <a:gd name="T11" fmla="*/ 2 h 37"/>
                  <a:gd name="T12" fmla="*/ 10 w 42"/>
                  <a:gd name="T13" fmla="*/ 28 h 37"/>
                  <a:gd name="T14" fmla="*/ 35 w 42"/>
                  <a:gd name="T15" fmla="*/ 31 h 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37">
                    <a:moveTo>
                      <a:pt x="35" y="31"/>
                    </a:moveTo>
                    <a:cubicBezTo>
                      <a:pt x="42" y="25"/>
                      <a:pt x="40" y="14"/>
                      <a:pt x="32" y="6"/>
                    </a:cubicBezTo>
                    <a:cubicBezTo>
                      <a:pt x="32" y="5"/>
                      <a:pt x="32" y="5"/>
                      <a:pt x="32" y="5"/>
                    </a:cubicBezTo>
                    <a:cubicBezTo>
                      <a:pt x="30" y="6"/>
                      <a:pt x="28" y="6"/>
                      <a:pt x="26" y="6"/>
                    </a:cubicBezTo>
                    <a:cubicBezTo>
                      <a:pt x="20" y="6"/>
                      <a:pt x="14" y="4"/>
                      <a:pt x="9" y="0"/>
                    </a:cubicBezTo>
                    <a:cubicBezTo>
                      <a:pt x="8" y="1"/>
                      <a:pt x="7" y="2"/>
                      <a:pt x="7" y="2"/>
                    </a:cubicBezTo>
                    <a:cubicBezTo>
                      <a:pt x="0" y="8"/>
                      <a:pt x="2" y="20"/>
                      <a:pt x="10" y="28"/>
                    </a:cubicBezTo>
                    <a:cubicBezTo>
                      <a:pt x="18" y="36"/>
                      <a:pt x="29" y="37"/>
                      <a:pt x="35" y="3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49"/>
              <p:cNvSpPr>
                <a:spLocks/>
              </p:cNvSpPr>
              <p:nvPr/>
            </p:nvSpPr>
            <p:spPr bwMode="auto">
              <a:xfrm>
                <a:off x="7445376" y="3587750"/>
                <a:ext cx="266700" cy="236537"/>
              </a:xfrm>
              <a:custGeom>
                <a:avLst/>
                <a:gdLst>
                  <a:gd name="T0" fmla="*/ 60 w 71"/>
                  <a:gd name="T1" fmla="*/ 7 h 63"/>
                  <a:gd name="T2" fmla="*/ 43 w 71"/>
                  <a:gd name="T3" fmla="*/ 0 h 63"/>
                  <a:gd name="T4" fmla="*/ 16 w 71"/>
                  <a:gd name="T5" fmla="*/ 12 h 63"/>
                  <a:gd name="T6" fmla="*/ 10 w 71"/>
                  <a:gd name="T7" fmla="*/ 56 h 63"/>
                  <a:gd name="T8" fmla="*/ 15 w 71"/>
                  <a:gd name="T9" fmla="*/ 60 h 63"/>
                  <a:gd name="T10" fmla="*/ 27 w 71"/>
                  <a:gd name="T11" fmla="*/ 63 h 63"/>
                  <a:gd name="T12" fmla="*/ 29 w 71"/>
                  <a:gd name="T13" fmla="*/ 63 h 63"/>
                  <a:gd name="T14" fmla="*/ 55 w 71"/>
                  <a:gd name="T15" fmla="*/ 51 h 63"/>
                  <a:gd name="T16" fmla="*/ 60 w 71"/>
                  <a:gd name="T17"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 h="63">
                    <a:moveTo>
                      <a:pt x="60" y="7"/>
                    </a:moveTo>
                    <a:cubicBezTo>
                      <a:pt x="56" y="2"/>
                      <a:pt x="50" y="0"/>
                      <a:pt x="43" y="0"/>
                    </a:cubicBezTo>
                    <a:cubicBezTo>
                      <a:pt x="34" y="0"/>
                      <a:pt x="24" y="4"/>
                      <a:pt x="16" y="12"/>
                    </a:cubicBezTo>
                    <a:cubicBezTo>
                      <a:pt x="2" y="26"/>
                      <a:pt x="0" y="46"/>
                      <a:pt x="10" y="56"/>
                    </a:cubicBezTo>
                    <a:cubicBezTo>
                      <a:pt x="12" y="58"/>
                      <a:pt x="13" y="59"/>
                      <a:pt x="15" y="60"/>
                    </a:cubicBezTo>
                    <a:cubicBezTo>
                      <a:pt x="18" y="62"/>
                      <a:pt x="23" y="63"/>
                      <a:pt x="27" y="63"/>
                    </a:cubicBezTo>
                    <a:cubicBezTo>
                      <a:pt x="28" y="63"/>
                      <a:pt x="28" y="63"/>
                      <a:pt x="29" y="63"/>
                    </a:cubicBezTo>
                    <a:cubicBezTo>
                      <a:pt x="37" y="63"/>
                      <a:pt x="47" y="58"/>
                      <a:pt x="55" y="51"/>
                    </a:cubicBezTo>
                    <a:cubicBezTo>
                      <a:pt x="68" y="37"/>
                      <a:pt x="71" y="17"/>
                      <a:pt x="60" y="7"/>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50"/>
              <p:cNvSpPr>
                <a:spLocks/>
              </p:cNvSpPr>
              <p:nvPr/>
            </p:nvSpPr>
            <p:spPr bwMode="auto">
              <a:xfrm>
                <a:off x="7381876" y="3606800"/>
                <a:ext cx="93663" cy="333375"/>
              </a:xfrm>
              <a:custGeom>
                <a:avLst/>
                <a:gdLst>
                  <a:gd name="T0" fmla="*/ 23 w 25"/>
                  <a:gd name="T1" fmla="*/ 4 h 89"/>
                  <a:gd name="T2" fmla="*/ 20 w 25"/>
                  <a:gd name="T3" fmla="*/ 1 h 89"/>
                  <a:gd name="T4" fmla="*/ 14 w 25"/>
                  <a:gd name="T5" fmla="*/ 10 h 89"/>
                  <a:gd name="T6" fmla="*/ 12 w 25"/>
                  <a:gd name="T7" fmla="*/ 10 h 89"/>
                  <a:gd name="T8" fmla="*/ 11 w 25"/>
                  <a:gd name="T9" fmla="*/ 10 h 89"/>
                  <a:gd name="T10" fmla="*/ 5 w 25"/>
                  <a:gd name="T11" fmla="*/ 1 h 89"/>
                  <a:gd name="T12" fmla="*/ 2 w 25"/>
                  <a:gd name="T13" fmla="*/ 4 h 89"/>
                  <a:gd name="T14" fmla="*/ 8 w 25"/>
                  <a:gd name="T15" fmla="*/ 13 h 89"/>
                  <a:gd name="T16" fmla="*/ 7 w 25"/>
                  <a:gd name="T17" fmla="*/ 15 h 89"/>
                  <a:gd name="T18" fmla="*/ 7 w 25"/>
                  <a:gd name="T19" fmla="*/ 27 h 89"/>
                  <a:gd name="T20" fmla="*/ 7 w 25"/>
                  <a:gd name="T21" fmla="*/ 41 h 89"/>
                  <a:gd name="T22" fmla="*/ 7 w 25"/>
                  <a:gd name="T23" fmla="*/ 83 h 89"/>
                  <a:gd name="T24" fmla="*/ 12 w 25"/>
                  <a:gd name="T25" fmla="*/ 89 h 89"/>
                  <a:gd name="T26" fmla="*/ 18 w 25"/>
                  <a:gd name="T27" fmla="*/ 83 h 89"/>
                  <a:gd name="T28" fmla="*/ 18 w 25"/>
                  <a:gd name="T29" fmla="*/ 41 h 89"/>
                  <a:gd name="T30" fmla="*/ 18 w 25"/>
                  <a:gd name="T31" fmla="*/ 27 h 89"/>
                  <a:gd name="T32" fmla="*/ 18 w 25"/>
                  <a:gd name="T33" fmla="*/ 15 h 89"/>
                  <a:gd name="T34" fmla="*/ 17 w 25"/>
                  <a:gd name="T35" fmla="*/ 13 h 89"/>
                  <a:gd name="T36" fmla="*/ 23 w 25"/>
                  <a:gd name="T37" fmla="*/ 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89">
                    <a:moveTo>
                      <a:pt x="23" y="4"/>
                    </a:moveTo>
                    <a:cubicBezTo>
                      <a:pt x="25" y="2"/>
                      <a:pt x="22" y="0"/>
                      <a:pt x="20" y="1"/>
                    </a:cubicBezTo>
                    <a:cubicBezTo>
                      <a:pt x="18" y="4"/>
                      <a:pt x="16" y="7"/>
                      <a:pt x="14" y="10"/>
                    </a:cubicBezTo>
                    <a:cubicBezTo>
                      <a:pt x="14" y="10"/>
                      <a:pt x="13" y="10"/>
                      <a:pt x="12" y="10"/>
                    </a:cubicBezTo>
                    <a:cubicBezTo>
                      <a:pt x="12" y="10"/>
                      <a:pt x="11" y="10"/>
                      <a:pt x="11" y="10"/>
                    </a:cubicBezTo>
                    <a:cubicBezTo>
                      <a:pt x="9" y="7"/>
                      <a:pt x="7" y="4"/>
                      <a:pt x="5" y="1"/>
                    </a:cubicBezTo>
                    <a:cubicBezTo>
                      <a:pt x="3" y="0"/>
                      <a:pt x="0" y="2"/>
                      <a:pt x="2" y="4"/>
                    </a:cubicBezTo>
                    <a:cubicBezTo>
                      <a:pt x="4" y="7"/>
                      <a:pt x="6" y="9"/>
                      <a:pt x="8" y="13"/>
                    </a:cubicBezTo>
                    <a:cubicBezTo>
                      <a:pt x="7" y="13"/>
                      <a:pt x="7" y="14"/>
                      <a:pt x="7" y="15"/>
                    </a:cubicBezTo>
                    <a:cubicBezTo>
                      <a:pt x="7" y="27"/>
                      <a:pt x="7" y="27"/>
                      <a:pt x="7" y="27"/>
                    </a:cubicBezTo>
                    <a:cubicBezTo>
                      <a:pt x="7" y="41"/>
                      <a:pt x="7" y="41"/>
                      <a:pt x="7" y="41"/>
                    </a:cubicBezTo>
                    <a:cubicBezTo>
                      <a:pt x="7" y="83"/>
                      <a:pt x="7" y="83"/>
                      <a:pt x="7" y="83"/>
                    </a:cubicBezTo>
                    <a:cubicBezTo>
                      <a:pt x="7" y="86"/>
                      <a:pt x="9" y="89"/>
                      <a:pt x="12" y="89"/>
                    </a:cubicBezTo>
                    <a:cubicBezTo>
                      <a:pt x="15" y="89"/>
                      <a:pt x="18" y="86"/>
                      <a:pt x="18" y="83"/>
                    </a:cubicBezTo>
                    <a:cubicBezTo>
                      <a:pt x="18" y="41"/>
                      <a:pt x="18" y="41"/>
                      <a:pt x="18" y="41"/>
                    </a:cubicBezTo>
                    <a:cubicBezTo>
                      <a:pt x="18" y="27"/>
                      <a:pt x="18" y="27"/>
                      <a:pt x="18" y="27"/>
                    </a:cubicBezTo>
                    <a:cubicBezTo>
                      <a:pt x="18" y="15"/>
                      <a:pt x="18" y="15"/>
                      <a:pt x="18" y="15"/>
                    </a:cubicBezTo>
                    <a:cubicBezTo>
                      <a:pt x="18" y="14"/>
                      <a:pt x="18" y="13"/>
                      <a:pt x="17" y="13"/>
                    </a:cubicBezTo>
                    <a:cubicBezTo>
                      <a:pt x="19" y="9"/>
                      <a:pt x="20" y="7"/>
                      <a:pt x="23" y="4"/>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9196172" y="1753838"/>
              <a:ext cx="432209" cy="114574"/>
              <a:chOff x="6073776" y="566738"/>
              <a:chExt cx="604838" cy="160337"/>
            </a:xfrm>
            <a:grpFill/>
          </p:grpSpPr>
          <p:sp>
            <p:nvSpPr>
              <p:cNvPr id="95" name="Freeform 166"/>
              <p:cNvSpPr>
                <a:spLocks/>
              </p:cNvSpPr>
              <p:nvPr/>
            </p:nvSpPr>
            <p:spPr bwMode="auto">
              <a:xfrm>
                <a:off x="6073776" y="566738"/>
                <a:ext cx="195263" cy="160337"/>
              </a:xfrm>
              <a:custGeom>
                <a:avLst/>
                <a:gdLst>
                  <a:gd name="T0" fmla="*/ 11 w 52"/>
                  <a:gd name="T1" fmla="*/ 43 h 43"/>
                  <a:gd name="T2" fmla="*/ 0 w 52"/>
                  <a:gd name="T3" fmla="*/ 0 h 43"/>
                  <a:gd name="T4" fmla="*/ 6 w 52"/>
                  <a:gd name="T5" fmla="*/ 0 h 43"/>
                  <a:gd name="T6" fmla="*/ 11 w 52"/>
                  <a:gd name="T7" fmla="*/ 22 h 43"/>
                  <a:gd name="T8" fmla="*/ 14 w 52"/>
                  <a:gd name="T9" fmla="*/ 37 h 43"/>
                  <a:gd name="T10" fmla="*/ 14 w 52"/>
                  <a:gd name="T11" fmla="*/ 37 h 43"/>
                  <a:gd name="T12" fmla="*/ 18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1 w 52"/>
                  <a:gd name="T25" fmla="*/ 22 h 43"/>
                  <a:gd name="T26" fmla="*/ 46 w 52"/>
                  <a:gd name="T27" fmla="*/ 0 h 43"/>
                  <a:gd name="T28" fmla="*/ 52 w 52"/>
                  <a:gd name="T29" fmla="*/ 0 h 43"/>
                  <a:gd name="T30" fmla="*/ 40 w 52"/>
                  <a:gd name="T31" fmla="*/ 43 h 43"/>
                  <a:gd name="T32" fmla="*/ 34 w 52"/>
                  <a:gd name="T33" fmla="*/ 43 h 43"/>
                  <a:gd name="T34" fmla="*/ 29 w 52"/>
                  <a:gd name="T35" fmla="*/ 21 h 43"/>
                  <a:gd name="T36" fmla="*/ 26 w 52"/>
                  <a:gd name="T37" fmla="*/ 7 h 43"/>
                  <a:gd name="T38" fmla="*/ 26 w 52"/>
                  <a:gd name="T39" fmla="*/ 7 h 43"/>
                  <a:gd name="T40" fmla="*/ 23 w 52"/>
                  <a:gd name="T41" fmla="*/ 21 h 43"/>
                  <a:gd name="T42" fmla="*/ 17 w 52"/>
                  <a:gd name="T43" fmla="*/ 43 h 43"/>
                  <a:gd name="T44" fmla="*/ 11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1" y="43"/>
                    </a:moveTo>
                    <a:cubicBezTo>
                      <a:pt x="0" y="0"/>
                      <a:pt x="0" y="0"/>
                      <a:pt x="0" y="0"/>
                    </a:cubicBezTo>
                    <a:cubicBezTo>
                      <a:pt x="6" y="0"/>
                      <a:pt x="6" y="0"/>
                      <a:pt x="6" y="0"/>
                    </a:cubicBezTo>
                    <a:cubicBezTo>
                      <a:pt x="11" y="22"/>
                      <a:pt x="11" y="22"/>
                      <a:pt x="11" y="22"/>
                    </a:cubicBezTo>
                    <a:cubicBezTo>
                      <a:pt x="12" y="27"/>
                      <a:pt x="13" y="32"/>
                      <a:pt x="14" y="37"/>
                    </a:cubicBezTo>
                    <a:cubicBezTo>
                      <a:pt x="14" y="37"/>
                      <a:pt x="14" y="37"/>
                      <a:pt x="14" y="37"/>
                    </a:cubicBezTo>
                    <a:cubicBezTo>
                      <a:pt x="15" y="32"/>
                      <a:pt x="16" y="27"/>
                      <a:pt x="18" y="22"/>
                    </a:cubicBezTo>
                    <a:cubicBezTo>
                      <a:pt x="23" y="0"/>
                      <a:pt x="23" y="0"/>
                      <a:pt x="23" y="0"/>
                    </a:cubicBezTo>
                    <a:cubicBezTo>
                      <a:pt x="29" y="0"/>
                      <a:pt x="29" y="0"/>
                      <a:pt x="29" y="0"/>
                    </a:cubicBezTo>
                    <a:cubicBezTo>
                      <a:pt x="34" y="22"/>
                      <a:pt x="34" y="22"/>
                      <a:pt x="34" y="22"/>
                    </a:cubicBezTo>
                    <a:cubicBezTo>
                      <a:pt x="35" y="27"/>
                      <a:pt x="37" y="32"/>
                      <a:pt x="37" y="36"/>
                    </a:cubicBezTo>
                    <a:cubicBezTo>
                      <a:pt x="37" y="36"/>
                      <a:pt x="37" y="36"/>
                      <a:pt x="37" y="36"/>
                    </a:cubicBezTo>
                    <a:cubicBezTo>
                      <a:pt x="38" y="32"/>
                      <a:pt x="39" y="27"/>
                      <a:pt x="41" y="22"/>
                    </a:cubicBezTo>
                    <a:cubicBezTo>
                      <a:pt x="46" y="0"/>
                      <a:pt x="46" y="0"/>
                      <a:pt x="46" y="0"/>
                    </a:cubicBezTo>
                    <a:cubicBezTo>
                      <a:pt x="52" y="0"/>
                      <a:pt x="52" y="0"/>
                      <a:pt x="52" y="0"/>
                    </a:cubicBezTo>
                    <a:cubicBezTo>
                      <a:pt x="40" y="43"/>
                      <a:pt x="40" y="43"/>
                      <a:pt x="40" y="43"/>
                    </a:cubicBezTo>
                    <a:cubicBezTo>
                      <a:pt x="34" y="43"/>
                      <a:pt x="34" y="43"/>
                      <a:pt x="34" y="43"/>
                    </a:cubicBezTo>
                    <a:cubicBezTo>
                      <a:pt x="29" y="21"/>
                      <a:pt x="29" y="21"/>
                      <a:pt x="29" y="21"/>
                    </a:cubicBezTo>
                    <a:cubicBezTo>
                      <a:pt x="28" y="15"/>
                      <a:pt x="27" y="11"/>
                      <a:pt x="26" y="7"/>
                    </a:cubicBezTo>
                    <a:cubicBezTo>
                      <a:pt x="26" y="7"/>
                      <a:pt x="26" y="7"/>
                      <a:pt x="26" y="7"/>
                    </a:cubicBezTo>
                    <a:cubicBezTo>
                      <a:pt x="25" y="11"/>
                      <a:pt x="24" y="15"/>
                      <a:pt x="23" y="21"/>
                    </a:cubicBezTo>
                    <a:cubicBezTo>
                      <a:pt x="17" y="43"/>
                      <a:pt x="17" y="43"/>
                      <a:pt x="17" y="43"/>
                    </a:cubicBezTo>
                    <a:lnTo>
                      <a:pt x="11"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167"/>
              <p:cNvSpPr>
                <a:spLocks/>
              </p:cNvSpPr>
              <p:nvPr/>
            </p:nvSpPr>
            <p:spPr bwMode="auto">
              <a:xfrm>
                <a:off x="6281738" y="566738"/>
                <a:ext cx="195263" cy="160337"/>
              </a:xfrm>
              <a:custGeom>
                <a:avLst/>
                <a:gdLst>
                  <a:gd name="T0" fmla="*/ 10 w 52"/>
                  <a:gd name="T1" fmla="*/ 43 h 43"/>
                  <a:gd name="T2" fmla="*/ 0 w 52"/>
                  <a:gd name="T3" fmla="*/ 0 h 43"/>
                  <a:gd name="T4" fmla="*/ 5 w 52"/>
                  <a:gd name="T5" fmla="*/ 0 h 43"/>
                  <a:gd name="T6" fmla="*/ 10 w 52"/>
                  <a:gd name="T7" fmla="*/ 22 h 43"/>
                  <a:gd name="T8" fmla="*/ 14 w 52"/>
                  <a:gd name="T9" fmla="*/ 37 h 43"/>
                  <a:gd name="T10" fmla="*/ 14 w 52"/>
                  <a:gd name="T11" fmla="*/ 37 h 43"/>
                  <a:gd name="T12" fmla="*/ 17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0 w 52"/>
                  <a:gd name="T25" fmla="*/ 22 h 43"/>
                  <a:gd name="T26" fmla="*/ 46 w 52"/>
                  <a:gd name="T27" fmla="*/ 0 h 43"/>
                  <a:gd name="T28" fmla="*/ 52 w 52"/>
                  <a:gd name="T29" fmla="*/ 0 h 43"/>
                  <a:gd name="T30" fmla="*/ 40 w 52"/>
                  <a:gd name="T31" fmla="*/ 43 h 43"/>
                  <a:gd name="T32" fmla="*/ 34 w 52"/>
                  <a:gd name="T33" fmla="*/ 43 h 43"/>
                  <a:gd name="T34" fmla="*/ 28 w 52"/>
                  <a:gd name="T35" fmla="*/ 21 h 43"/>
                  <a:gd name="T36" fmla="*/ 26 w 52"/>
                  <a:gd name="T37" fmla="*/ 7 h 43"/>
                  <a:gd name="T38" fmla="*/ 25 w 52"/>
                  <a:gd name="T39" fmla="*/ 7 h 43"/>
                  <a:gd name="T40" fmla="*/ 22 w 52"/>
                  <a:gd name="T41" fmla="*/ 21 h 43"/>
                  <a:gd name="T42" fmla="*/ 16 w 52"/>
                  <a:gd name="T43" fmla="*/ 43 h 43"/>
                  <a:gd name="T44" fmla="*/ 10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0" y="43"/>
                    </a:moveTo>
                    <a:cubicBezTo>
                      <a:pt x="0" y="0"/>
                      <a:pt x="0" y="0"/>
                      <a:pt x="0" y="0"/>
                    </a:cubicBezTo>
                    <a:cubicBezTo>
                      <a:pt x="5" y="0"/>
                      <a:pt x="5" y="0"/>
                      <a:pt x="5" y="0"/>
                    </a:cubicBezTo>
                    <a:cubicBezTo>
                      <a:pt x="10" y="22"/>
                      <a:pt x="10" y="22"/>
                      <a:pt x="10" y="22"/>
                    </a:cubicBezTo>
                    <a:cubicBezTo>
                      <a:pt x="12" y="27"/>
                      <a:pt x="13" y="32"/>
                      <a:pt x="14" y="37"/>
                    </a:cubicBezTo>
                    <a:cubicBezTo>
                      <a:pt x="14" y="37"/>
                      <a:pt x="14" y="37"/>
                      <a:pt x="14" y="37"/>
                    </a:cubicBezTo>
                    <a:cubicBezTo>
                      <a:pt x="14" y="32"/>
                      <a:pt x="16" y="27"/>
                      <a:pt x="17" y="22"/>
                    </a:cubicBezTo>
                    <a:cubicBezTo>
                      <a:pt x="23" y="0"/>
                      <a:pt x="23" y="0"/>
                      <a:pt x="23" y="0"/>
                    </a:cubicBezTo>
                    <a:cubicBezTo>
                      <a:pt x="29" y="0"/>
                      <a:pt x="29" y="0"/>
                      <a:pt x="29" y="0"/>
                    </a:cubicBezTo>
                    <a:cubicBezTo>
                      <a:pt x="34" y="22"/>
                      <a:pt x="34" y="22"/>
                      <a:pt x="34" y="22"/>
                    </a:cubicBezTo>
                    <a:cubicBezTo>
                      <a:pt x="35" y="27"/>
                      <a:pt x="36" y="32"/>
                      <a:pt x="37" y="36"/>
                    </a:cubicBezTo>
                    <a:cubicBezTo>
                      <a:pt x="37" y="36"/>
                      <a:pt x="37" y="36"/>
                      <a:pt x="37" y="36"/>
                    </a:cubicBezTo>
                    <a:cubicBezTo>
                      <a:pt x="38" y="32"/>
                      <a:pt x="39" y="27"/>
                      <a:pt x="40" y="22"/>
                    </a:cubicBezTo>
                    <a:cubicBezTo>
                      <a:pt x="46" y="0"/>
                      <a:pt x="46" y="0"/>
                      <a:pt x="46" y="0"/>
                    </a:cubicBezTo>
                    <a:cubicBezTo>
                      <a:pt x="52" y="0"/>
                      <a:pt x="52" y="0"/>
                      <a:pt x="52" y="0"/>
                    </a:cubicBezTo>
                    <a:cubicBezTo>
                      <a:pt x="40" y="43"/>
                      <a:pt x="40" y="43"/>
                      <a:pt x="40" y="43"/>
                    </a:cubicBezTo>
                    <a:cubicBezTo>
                      <a:pt x="34" y="43"/>
                      <a:pt x="34" y="43"/>
                      <a:pt x="34" y="43"/>
                    </a:cubicBezTo>
                    <a:cubicBezTo>
                      <a:pt x="28" y="21"/>
                      <a:pt x="28" y="21"/>
                      <a:pt x="28" y="21"/>
                    </a:cubicBezTo>
                    <a:cubicBezTo>
                      <a:pt x="27" y="15"/>
                      <a:pt x="26" y="11"/>
                      <a:pt x="26" y="7"/>
                    </a:cubicBezTo>
                    <a:cubicBezTo>
                      <a:pt x="25" y="7"/>
                      <a:pt x="25" y="7"/>
                      <a:pt x="25" y="7"/>
                    </a:cubicBezTo>
                    <a:cubicBezTo>
                      <a:pt x="25" y="11"/>
                      <a:pt x="24" y="15"/>
                      <a:pt x="22" y="21"/>
                    </a:cubicBezTo>
                    <a:cubicBezTo>
                      <a:pt x="16" y="43"/>
                      <a:pt x="16" y="43"/>
                      <a:pt x="16" y="43"/>
                    </a:cubicBezTo>
                    <a:lnTo>
                      <a:pt x="10"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68"/>
              <p:cNvSpPr>
                <a:spLocks/>
              </p:cNvSpPr>
              <p:nvPr/>
            </p:nvSpPr>
            <p:spPr bwMode="auto">
              <a:xfrm>
                <a:off x="6483351" y="566738"/>
                <a:ext cx="195263" cy="160337"/>
              </a:xfrm>
              <a:custGeom>
                <a:avLst/>
                <a:gdLst>
                  <a:gd name="T0" fmla="*/ 11 w 52"/>
                  <a:gd name="T1" fmla="*/ 43 h 43"/>
                  <a:gd name="T2" fmla="*/ 0 w 52"/>
                  <a:gd name="T3" fmla="*/ 0 h 43"/>
                  <a:gd name="T4" fmla="*/ 6 w 52"/>
                  <a:gd name="T5" fmla="*/ 0 h 43"/>
                  <a:gd name="T6" fmla="*/ 11 w 52"/>
                  <a:gd name="T7" fmla="*/ 22 h 43"/>
                  <a:gd name="T8" fmla="*/ 14 w 52"/>
                  <a:gd name="T9" fmla="*/ 37 h 43"/>
                  <a:gd name="T10" fmla="*/ 14 w 52"/>
                  <a:gd name="T11" fmla="*/ 37 h 43"/>
                  <a:gd name="T12" fmla="*/ 18 w 52"/>
                  <a:gd name="T13" fmla="*/ 22 h 43"/>
                  <a:gd name="T14" fmla="*/ 23 w 52"/>
                  <a:gd name="T15" fmla="*/ 0 h 43"/>
                  <a:gd name="T16" fmla="*/ 29 w 52"/>
                  <a:gd name="T17" fmla="*/ 0 h 43"/>
                  <a:gd name="T18" fmla="*/ 34 w 52"/>
                  <a:gd name="T19" fmla="*/ 22 h 43"/>
                  <a:gd name="T20" fmla="*/ 37 w 52"/>
                  <a:gd name="T21" fmla="*/ 36 h 43"/>
                  <a:gd name="T22" fmla="*/ 37 w 52"/>
                  <a:gd name="T23" fmla="*/ 36 h 43"/>
                  <a:gd name="T24" fmla="*/ 41 w 52"/>
                  <a:gd name="T25" fmla="*/ 22 h 43"/>
                  <a:gd name="T26" fmla="*/ 46 w 52"/>
                  <a:gd name="T27" fmla="*/ 0 h 43"/>
                  <a:gd name="T28" fmla="*/ 52 w 52"/>
                  <a:gd name="T29" fmla="*/ 0 h 43"/>
                  <a:gd name="T30" fmla="*/ 40 w 52"/>
                  <a:gd name="T31" fmla="*/ 43 h 43"/>
                  <a:gd name="T32" fmla="*/ 34 w 52"/>
                  <a:gd name="T33" fmla="*/ 43 h 43"/>
                  <a:gd name="T34" fmla="*/ 29 w 52"/>
                  <a:gd name="T35" fmla="*/ 21 h 43"/>
                  <a:gd name="T36" fmla="*/ 26 w 52"/>
                  <a:gd name="T37" fmla="*/ 7 h 43"/>
                  <a:gd name="T38" fmla="*/ 26 w 52"/>
                  <a:gd name="T39" fmla="*/ 7 h 43"/>
                  <a:gd name="T40" fmla="*/ 23 w 52"/>
                  <a:gd name="T41" fmla="*/ 21 h 43"/>
                  <a:gd name="T42" fmla="*/ 17 w 52"/>
                  <a:gd name="T43" fmla="*/ 43 h 43"/>
                  <a:gd name="T44" fmla="*/ 11 w 52"/>
                  <a:gd name="T45" fmla="*/ 4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 h="43">
                    <a:moveTo>
                      <a:pt x="11" y="43"/>
                    </a:moveTo>
                    <a:cubicBezTo>
                      <a:pt x="0" y="0"/>
                      <a:pt x="0" y="0"/>
                      <a:pt x="0" y="0"/>
                    </a:cubicBezTo>
                    <a:cubicBezTo>
                      <a:pt x="6" y="0"/>
                      <a:pt x="6" y="0"/>
                      <a:pt x="6" y="0"/>
                    </a:cubicBezTo>
                    <a:cubicBezTo>
                      <a:pt x="11" y="22"/>
                      <a:pt x="11" y="22"/>
                      <a:pt x="11" y="22"/>
                    </a:cubicBezTo>
                    <a:cubicBezTo>
                      <a:pt x="12" y="27"/>
                      <a:pt x="13" y="32"/>
                      <a:pt x="14" y="37"/>
                    </a:cubicBezTo>
                    <a:cubicBezTo>
                      <a:pt x="14" y="37"/>
                      <a:pt x="14" y="37"/>
                      <a:pt x="14" y="37"/>
                    </a:cubicBezTo>
                    <a:cubicBezTo>
                      <a:pt x="15" y="32"/>
                      <a:pt x="16" y="27"/>
                      <a:pt x="18" y="22"/>
                    </a:cubicBezTo>
                    <a:cubicBezTo>
                      <a:pt x="23" y="0"/>
                      <a:pt x="23" y="0"/>
                      <a:pt x="23" y="0"/>
                    </a:cubicBezTo>
                    <a:cubicBezTo>
                      <a:pt x="29" y="0"/>
                      <a:pt x="29" y="0"/>
                      <a:pt x="29" y="0"/>
                    </a:cubicBezTo>
                    <a:cubicBezTo>
                      <a:pt x="34" y="22"/>
                      <a:pt x="34" y="22"/>
                      <a:pt x="34" y="22"/>
                    </a:cubicBezTo>
                    <a:cubicBezTo>
                      <a:pt x="36" y="27"/>
                      <a:pt x="37" y="32"/>
                      <a:pt x="37" y="36"/>
                    </a:cubicBezTo>
                    <a:cubicBezTo>
                      <a:pt x="37" y="36"/>
                      <a:pt x="37" y="36"/>
                      <a:pt x="37" y="36"/>
                    </a:cubicBezTo>
                    <a:cubicBezTo>
                      <a:pt x="38" y="32"/>
                      <a:pt x="40" y="27"/>
                      <a:pt x="41" y="22"/>
                    </a:cubicBezTo>
                    <a:cubicBezTo>
                      <a:pt x="46" y="0"/>
                      <a:pt x="46" y="0"/>
                      <a:pt x="46" y="0"/>
                    </a:cubicBezTo>
                    <a:cubicBezTo>
                      <a:pt x="52" y="0"/>
                      <a:pt x="52" y="0"/>
                      <a:pt x="52" y="0"/>
                    </a:cubicBezTo>
                    <a:cubicBezTo>
                      <a:pt x="40" y="43"/>
                      <a:pt x="40" y="43"/>
                      <a:pt x="40" y="43"/>
                    </a:cubicBezTo>
                    <a:cubicBezTo>
                      <a:pt x="34" y="43"/>
                      <a:pt x="34" y="43"/>
                      <a:pt x="34" y="43"/>
                    </a:cubicBezTo>
                    <a:cubicBezTo>
                      <a:pt x="29" y="21"/>
                      <a:pt x="29" y="21"/>
                      <a:pt x="29" y="21"/>
                    </a:cubicBezTo>
                    <a:cubicBezTo>
                      <a:pt x="28" y="15"/>
                      <a:pt x="27" y="11"/>
                      <a:pt x="26" y="7"/>
                    </a:cubicBezTo>
                    <a:cubicBezTo>
                      <a:pt x="26" y="7"/>
                      <a:pt x="26" y="7"/>
                      <a:pt x="26" y="7"/>
                    </a:cubicBezTo>
                    <a:cubicBezTo>
                      <a:pt x="25" y="11"/>
                      <a:pt x="24" y="15"/>
                      <a:pt x="23" y="21"/>
                    </a:cubicBezTo>
                    <a:cubicBezTo>
                      <a:pt x="17" y="43"/>
                      <a:pt x="17" y="43"/>
                      <a:pt x="17" y="43"/>
                    </a:cubicBezTo>
                    <a:lnTo>
                      <a:pt x="11" y="4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7" name="Freeform 177"/>
            <p:cNvSpPr>
              <a:spLocks noEditPoints="1"/>
            </p:cNvSpPr>
            <p:nvPr/>
          </p:nvSpPr>
          <p:spPr bwMode="auto">
            <a:xfrm>
              <a:off x="8616491" y="2204197"/>
              <a:ext cx="292676" cy="381160"/>
            </a:xfrm>
            <a:custGeom>
              <a:avLst/>
              <a:gdLst>
                <a:gd name="T0" fmla="*/ 253 w 258"/>
                <a:gd name="T1" fmla="*/ 303 h 336"/>
                <a:gd name="T2" fmla="*/ 142 w 258"/>
                <a:gd name="T3" fmla="*/ 254 h 336"/>
                <a:gd name="T4" fmla="*/ 232 w 258"/>
                <a:gd name="T5" fmla="*/ 43 h 336"/>
                <a:gd name="T6" fmla="*/ 97 w 258"/>
                <a:gd name="T7" fmla="*/ 235 h 336"/>
                <a:gd name="T8" fmla="*/ 0 w 258"/>
                <a:gd name="T9" fmla="*/ 190 h 336"/>
                <a:gd name="T10" fmla="*/ 258 w 258"/>
                <a:gd name="T11" fmla="*/ 0 h 336"/>
                <a:gd name="T12" fmla="*/ 253 w 258"/>
                <a:gd name="T13" fmla="*/ 303 h 336"/>
                <a:gd name="T14" fmla="*/ 109 w 258"/>
                <a:gd name="T15" fmla="*/ 336 h 336"/>
                <a:gd name="T16" fmla="*/ 92 w 258"/>
                <a:gd name="T17" fmla="*/ 263 h 336"/>
                <a:gd name="T18" fmla="*/ 154 w 258"/>
                <a:gd name="T19" fmla="*/ 287 h 336"/>
                <a:gd name="T20" fmla="*/ 109 w 258"/>
                <a:gd name="T21" fmla="*/ 33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8" h="336">
                  <a:moveTo>
                    <a:pt x="253" y="303"/>
                  </a:moveTo>
                  <a:lnTo>
                    <a:pt x="142" y="254"/>
                  </a:lnTo>
                  <a:lnTo>
                    <a:pt x="232" y="43"/>
                  </a:lnTo>
                  <a:lnTo>
                    <a:pt x="97" y="235"/>
                  </a:lnTo>
                  <a:lnTo>
                    <a:pt x="0" y="190"/>
                  </a:lnTo>
                  <a:lnTo>
                    <a:pt x="258" y="0"/>
                  </a:lnTo>
                  <a:lnTo>
                    <a:pt x="253" y="303"/>
                  </a:lnTo>
                  <a:close/>
                  <a:moveTo>
                    <a:pt x="109" y="336"/>
                  </a:moveTo>
                  <a:lnTo>
                    <a:pt x="92" y="263"/>
                  </a:lnTo>
                  <a:lnTo>
                    <a:pt x="154" y="287"/>
                  </a:lnTo>
                  <a:lnTo>
                    <a:pt x="109" y="336"/>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112" name="Group 111"/>
            <p:cNvGrpSpPr/>
            <p:nvPr/>
          </p:nvGrpSpPr>
          <p:grpSpPr>
            <a:xfrm>
              <a:off x="7620482" y="3013028"/>
              <a:ext cx="268855" cy="369817"/>
              <a:chOff x="3868738" y="2328863"/>
              <a:chExt cx="376238" cy="517525"/>
            </a:xfrm>
            <a:grpFill/>
          </p:grpSpPr>
          <p:sp>
            <p:nvSpPr>
              <p:cNvPr id="113" name="Freeform 181"/>
              <p:cNvSpPr>
                <a:spLocks/>
              </p:cNvSpPr>
              <p:nvPr/>
            </p:nvSpPr>
            <p:spPr bwMode="auto">
              <a:xfrm>
                <a:off x="3868738" y="2328863"/>
                <a:ext cx="180975" cy="517525"/>
              </a:xfrm>
              <a:custGeom>
                <a:avLst/>
                <a:gdLst>
                  <a:gd name="T0" fmla="*/ 6 w 48"/>
                  <a:gd name="T1" fmla="*/ 16 h 138"/>
                  <a:gd name="T2" fmla="*/ 1 w 48"/>
                  <a:gd name="T3" fmla="*/ 34 h 138"/>
                  <a:gd name="T4" fmla="*/ 4 w 48"/>
                  <a:gd name="T5" fmla="*/ 48 h 138"/>
                  <a:gd name="T6" fmla="*/ 17 w 48"/>
                  <a:gd name="T7" fmla="*/ 63 h 138"/>
                  <a:gd name="T8" fmla="*/ 17 w 48"/>
                  <a:gd name="T9" fmla="*/ 138 h 138"/>
                  <a:gd name="T10" fmla="*/ 30 w 48"/>
                  <a:gd name="T11" fmla="*/ 138 h 138"/>
                  <a:gd name="T12" fmla="*/ 30 w 48"/>
                  <a:gd name="T13" fmla="*/ 63 h 138"/>
                  <a:gd name="T14" fmla="*/ 44 w 48"/>
                  <a:gd name="T15" fmla="*/ 48 h 138"/>
                  <a:gd name="T16" fmla="*/ 47 w 48"/>
                  <a:gd name="T17" fmla="*/ 34 h 138"/>
                  <a:gd name="T18" fmla="*/ 42 w 48"/>
                  <a:gd name="T19" fmla="*/ 16 h 138"/>
                  <a:gd name="T20" fmla="*/ 32 w 48"/>
                  <a:gd name="T21" fmla="*/ 0 h 138"/>
                  <a:gd name="T22" fmla="*/ 35 w 48"/>
                  <a:gd name="T23" fmla="*/ 33 h 138"/>
                  <a:gd name="T24" fmla="*/ 31 w 48"/>
                  <a:gd name="T25" fmla="*/ 33 h 138"/>
                  <a:gd name="T26" fmla="*/ 27 w 48"/>
                  <a:gd name="T27" fmla="*/ 0 h 138"/>
                  <a:gd name="T28" fmla="*/ 24 w 48"/>
                  <a:gd name="T29" fmla="*/ 0 h 138"/>
                  <a:gd name="T30" fmla="*/ 20 w 48"/>
                  <a:gd name="T31" fmla="*/ 0 h 138"/>
                  <a:gd name="T32" fmla="*/ 17 w 48"/>
                  <a:gd name="T33" fmla="*/ 33 h 138"/>
                  <a:gd name="T34" fmla="*/ 13 w 48"/>
                  <a:gd name="T35" fmla="*/ 33 h 138"/>
                  <a:gd name="T36" fmla="*/ 16 w 48"/>
                  <a:gd name="T37" fmla="*/ 0 h 138"/>
                  <a:gd name="T38" fmla="*/ 6 w 48"/>
                  <a:gd name="T39" fmla="*/ 16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8" h="138">
                    <a:moveTo>
                      <a:pt x="6" y="16"/>
                    </a:moveTo>
                    <a:cubicBezTo>
                      <a:pt x="4" y="22"/>
                      <a:pt x="1" y="28"/>
                      <a:pt x="1" y="34"/>
                    </a:cubicBezTo>
                    <a:cubicBezTo>
                      <a:pt x="0" y="39"/>
                      <a:pt x="1" y="43"/>
                      <a:pt x="4" y="48"/>
                    </a:cubicBezTo>
                    <a:cubicBezTo>
                      <a:pt x="7" y="53"/>
                      <a:pt x="12" y="60"/>
                      <a:pt x="17" y="63"/>
                    </a:cubicBezTo>
                    <a:cubicBezTo>
                      <a:pt x="17" y="138"/>
                      <a:pt x="17" y="138"/>
                      <a:pt x="17" y="138"/>
                    </a:cubicBezTo>
                    <a:cubicBezTo>
                      <a:pt x="30" y="138"/>
                      <a:pt x="30" y="138"/>
                      <a:pt x="30" y="138"/>
                    </a:cubicBezTo>
                    <a:cubicBezTo>
                      <a:pt x="30" y="63"/>
                      <a:pt x="30" y="63"/>
                      <a:pt x="30" y="63"/>
                    </a:cubicBezTo>
                    <a:cubicBezTo>
                      <a:pt x="36" y="60"/>
                      <a:pt x="41" y="53"/>
                      <a:pt x="44" y="48"/>
                    </a:cubicBezTo>
                    <a:cubicBezTo>
                      <a:pt x="46" y="43"/>
                      <a:pt x="48" y="39"/>
                      <a:pt x="47" y="34"/>
                    </a:cubicBezTo>
                    <a:cubicBezTo>
                      <a:pt x="46" y="28"/>
                      <a:pt x="44" y="22"/>
                      <a:pt x="42" y="16"/>
                    </a:cubicBezTo>
                    <a:cubicBezTo>
                      <a:pt x="41" y="12"/>
                      <a:pt x="37" y="1"/>
                      <a:pt x="32" y="0"/>
                    </a:cubicBezTo>
                    <a:cubicBezTo>
                      <a:pt x="35" y="33"/>
                      <a:pt x="35" y="33"/>
                      <a:pt x="35" y="33"/>
                    </a:cubicBezTo>
                    <a:cubicBezTo>
                      <a:pt x="31" y="33"/>
                      <a:pt x="31" y="33"/>
                      <a:pt x="31" y="33"/>
                    </a:cubicBezTo>
                    <a:cubicBezTo>
                      <a:pt x="27" y="0"/>
                      <a:pt x="27" y="0"/>
                      <a:pt x="27" y="0"/>
                    </a:cubicBezTo>
                    <a:cubicBezTo>
                      <a:pt x="24" y="0"/>
                      <a:pt x="24" y="0"/>
                      <a:pt x="24" y="0"/>
                    </a:cubicBezTo>
                    <a:cubicBezTo>
                      <a:pt x="20" y="0"/>
                      <a:pt x="20" y="0"/>
                      <a:pt x="20" y="0"/>
                    </a:cubicBezTo>
                    <a:cubicBezTo>
                      <a:pt x="17" y="33"/>
                      <a:pt x="17" y="33"/>
                      <a:pt x="17" y="33"/>
                    </a:cubicBezTo>
                    <a:cubicBezTo>
                      <a:pt x="13" y="33"/>
                      <a:pt x="13" y="33"/>
                      <a:pt x="13" y="33"/>
                    </a:cubicBezTo>
                    <a:cubicBezTo>
                      <a:pt x="16" y="0"/>
                      <a:pt x="16" y="0"/>
                      <a:pt x="16" y="0"/>
                    </a:cubicBezTo>
                    <a:cubicBezTo>
                      <a:pt x="10" y="1"/>
                      <a:pt x="7" y="12"/>
                      <a:pt x="6" y="1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82"/>
              <p:cNvSpPr>
                <a:spLocks/>
              </p:cNvSpPr>
              <p:nvPr/>
            </p:nvSpPr>
            <p:spPr bwMode="auto">
              <a:xfrm>
                <a:off x="4127501" y="2328863"/>
                <a:ext cx="117475" cy="517525"/>
              </a:xfrm>
              <a:custGeom>
                <a:avLst/>
                <a:gdLst>
                  <a:gd name="T0" fmla="*/ 0 w 31"/>
                  <a:gd name="T1" fmla="*/ 39 h 138"/>
                  <a:gd name="T2" fmla="*/ 18 w 31"/>
                  <a:gd name="T3" fmla="*/ 77 h 138"/>
                  <a:gd name="T4" fmla="*/ 18 w 31"/>
                  <a:gd name="T5" fmla="*/ 138 h 138"/>
                  <a:gd name="T6" fmla="*/ 31 w 31"/>
                  <a:gd name="T7" fmla="*/ 138 h 138"/>
                  <a:gd name="T8" fmla="*/ 31 w 31"/>
                  <a:gd name="T9" fmla="*/ 0 h 138"/>
                  <a:gd name="T10" fmla="*/ 18 w 31"/>
                  <a:gd name="T11" fmla="*/ 0 h 138"/>
                  <a:gd name="T12" fmla="*/ 0 w 31"/>
                  <a:gd name="T13" fmla="*/ 39 h 138"/>
                </a:gdLst>
                <a:ahLst/>
                <a:cxnLst>
                  <a:cxn ang="0">
                    <a:pos x="T0" y="T1"/>
                  </a:cxn>
                  <a:cxn ang="0">
                    <a:pos x="T2" y="T3"/>
                  </a:cxn>
                  <a:cxn ang="0">
                    <a:pos x="T4" y="T5"/>
                  </a:cxn>
                  <a:cxn ang="0">
                    <a:pos x="T6" y="T7"/>
                  </a:cxn>
                  <a:cxn ang="0">
                    <a:pos x="T8" y="T9"/>
                  </a:cxn>
                  <a:cxn ang="0">
                    <a:pos x="T10" y="T11"/>
                  </a:cxn>
                  <a:cxn ang="0">
                    <a:pos x="T12" y="T13"/>
                  </a:cxn>
                </a:cxnLst>
                <a:rect l="0" t="0" r="r" b="b"/>
                <a:pathLst>
                  <a:path w="31" h="138">
                    <a:moveTo>
                      <a:pt x="0" y="39"/>
                    </a:moveTo>
                    <a:cubicBezTo>
                      <a:pt x="0" y="73"/>
                      <a:pt x="14" y="77"/>
                      <a:pt x="18" y="77"/>
                    </a:cubicBezTo>
                    <a:cubicBezTo>
                      <a:pt x="18" y="138"/>
                      <a:pt x="18" y="138"/>
                      <a:pt x="18" y="138"/>
                    </a:cubicBezTo>
                    <a:cubicBezTo>
                      <a:pt x="31" y="138"/>
                      <a:pt x="31" y="138"/>
                      <a:pt x="31" y="138"/>
                    </a:cubicBezTo>
                    <a:cubicBezTo>
                      <a:pt x="31" y="0"/>
                      <a:pt x="31" y="0"/>
                      <a:pt x="31" y="0"/>
                    </a:cubicBezTo>
                    <a:cubicBezTo>
                      <a:pt x="18" y="0"/>
                      <a:pt x="18" y="0"/>
                      <a:pt x="18" y="0"/>
                    </a:cubicBezTo>
                    <a:cubicBezTo>
                      <a:pt x="18" y="0"/>
                      <a:pt x="0" y="0"/>
                      <a:pt x="0" y="39"/>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 name="Group 5"/>
          <p:cNvGrpSpPr/>
          <p:nvPr/>
        </p:nvGrpSpPr>
        <p:grpSpPr>
          <a:xfrm>
            <a:off x="1110272" y="1528963"/>
            <a:ext cx="4744844" cy="4803949"/>
            <a:chOff x="7228459" y="1528963"/>
            <a:chExt cx="4744844" cy="4803949"/>
          </a:xfrm>
        </p:grpSpPr>
        <p:sp>
          <p:nvSpPr>
            <p:cNvPr id="8" name="Freeform 22"/>
            <p:cNvSpPr>
              <a:spLocks noEditPoints="1"/>
            </p:cNvSpPr>
            <p:nvPr/>
          </p:nvSpPr>
          <p:spPr bwMode="auto">
            <a:xfrm>
              <a:off x="7228459" y="1528963"/>
              <a:ext cx="942762" cy="942762"/>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89 w 352"/>
                <a:gd name="T11" fmla="*/ 90 h 352"/>
                <a:gd name="T12" fmla="*/ 263 w 352"/>
                <a:gd name="T13" fmla="*/ 90 h 352"/>
                <a:gd name="T14" fmla="*/ 276 w 352"/>
                <a:gd name="T15" fmla="*/ 93 h 352"/>
                <a:gd name="T16" fmla="*/ 176 w 352"/>
                <a:gd name="T17" fmla="*/ 182 h 352"/>
                <a:gd name="T18" fmla="*/ 75 w 352"/>
                <a:gd name="T19" fmla="*/ 93 h 352"/>
                <a:gd name="T20" fmla="*/ 89 w 352"/>
                <a:gd name="T21" fmla="*/ 90 h 352"/>
                <a:gd name="T22" fmla="*/ 60 w 352"/>
                <a:gd name="T23" fmla="*/ 235 h 352"/>
                <a:gd name="T24" fmla="*/ 60 w 352"/>
                <a:gd name="T25" fmla="*/ 119 h 352"/>
                <a:gd name="T26" fmla="*/ 65 w 352"/>
                <a:gd name="T27" fmla="*/ 103 h 352"/>
                <a:gd name="T28" fmla="*/ 137 w 352"/>
                <a:gd name="T29" fmla="*/ 167 h 352"/>
                <a:gd name="T30" fmla="*/ 64 w 352"/>
                <a:gd name="T31" fmla="*/ 248 h 352"/>
                <a:gd name="T32" fmla="*/ 60 w 352"/>
                <a:gd name="T33" fmla="*/ 235 h 352"/>
                <a:gd name="T34" fmla="*/ 263 w 352"/>
                <a:gd name="T35" fmla="*/ 263 h 352"/>
                <a:gd name="T36" fmla="*/ 89 w 352"/>
                <a:gd name="T37" fmla="*/ 263 h 352"/>
                <a:gd name="T38" fmla="*/ 74 w 352"/>
                <a:gd name="T39" fmla="*/ 259 h 352"/>
                <a:gd name="T40" fmla="*/ 148 w 352"/>
                <a:gd name="T41" fmla="*/ 176 h 352"/>
                <a:gd name="T42" fmla="*/ 171 w 352"/>
                <a:gd name="T43" fmla="*/ 197 h 352"/>
                <a:gd name="T44" fmla="*/ 176 w 352"/>
                <a:gd name="T45" fmla="*/ 198 h 352"/>
                <a:gd name="T46" fmla="*/ 181 w 352"/>
                <a:gd name="T47" fmla="*/ 197 h 352"/>
                <a:gd name="T48" fmla="*/ 204 w 352"/>
                <a:gd name="T49" fmla="*/ 176 h 352"/>
                <a:gd name="T50" fmla="*/ 278 w 352"/>
                <a:gd name="T51" fmla="*/ 259 h 352"/>
                <a:gd name="T52" fmla="*/ 263 w 352"/>
                <a:gd name="T53" fmla="*/ 263 h 352"/>
                <a:gd name="T54" fmla="*/ 286 w 352"/>
                <a:gd name="T55" fmla="*/ 233 h 352"/>
                <a:gd name="T56" fmla="*/ 283 w 352"/>
                <a:gd name="T57" fmla="*/ 247 h 352"/>
                <a:gd name="T58" fmla="*/ 211 w 352"/>
                <a:gd name="T59" fmla="*/ 167 h 352"/>
                <a:gd name="T60" fmla="*/ 282 w 352"/>
                <a:gd name="T61" fmla="*/ 105 h 352"/>
                <a:gd name="T62" fmla="*/ 286 w 352"/>
                <a:gd name="T63" fmla="*/ 120 h 352"/>
                <a:gd name="T64" fmla="*/ 286 w 352"/>
                <a:gd name="T65" fmla="*/ 233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89" y="90"/>
                  </a:moveTo>
                  <a:cubicBezTo>
                    <a:pt x="263" y="90"/>
                    <a:pt x="263" y="90"/>
                    <a:pt x="263" y="90"/>
                  </a:cubicBezTo>
                  <a:cubicBezTo>
                    <a:pt x="268" y="90"/>
                    <a:pt x="272" y="91"/>
                    <a:pt x="276" y="93"/>
                  </a:cubicBezTo>
                  <a:cubicBezTo>
                    <a:pt x="176" y="182"/>
                    <a:pt x="176" y="182"/>
                    <a:pt x="176" y="182"/>
                  </a:cubicBezTo>
                  <a:cubicBezTo>
                    <a:pt x="75" y="93"/>
                    <a:pt x="75" y="93"/>
                    <a:pt x="75" y="93"/>
                  </a:cubicBezTo>
                  <a:cubicBezTo>
                    <a:pt x="79" y="91"/>
                    <a:pt x="84" y="90"/>
                    <a:pt x="89" y="90"/>
                  </a:cubicBezTo>
                  <a:close/>
                  <a:moveTo>
                    <a:pt x="60" y="235"/>
                  </a:moveTo>
                  <a:cubicBezTo>
                    <a:pt x="60" y="119"/>
                    <a:pt x="60" y="119"/>
                    <a:pt x="60" y="119"/>
                  </a:cubicBezTo>
                  <a:cubicBezTo>
                    <a:pt x="60" y="113"/>
                    <a:pt x="62" y="108"/>
                    <a:pt x="65" y="103"/>
                  </a:cubicBezTo>
                  <a:cubicBezTo>
                    <a:pt x="137" y="167"/>
                    <a:pt x="137" y="167"/>
                    <a:pt x="137" y="167"/>
                  </a:cubicBezTo>
                  <a:cubicBezTo>
                    <a:pt x="64" y="248"/>
                    <a:pt x="64" y="248"/>
                    <a:pt x="64" y="248"/>
                  </a:cubicBezTo>
                  <a:cubicBezTo>
                    <a:pt x="62" y="244"/>
                    <a:pt x="60" y="240"/>
                    <a:pt x="60" y="235"/>
                  </a:cubicBezTo>
                  <a:close/>
                  <a:moveTo>
                    <a:pt x="263" y="263"/>
                  </a:moveTo>
                  <a:cubicBezTo>
                    <a:pt x="89" y="263"/>
                    <a:pt x="89" y="263"/>
                    <a:pt x="89" y="263"/>
                  </a:cubicBezTo>
                  <a:cubicBezTo>
                    <a:pt x="83" y="263"/>
                    <a:pt x="78" y="262"/>
                    <a:pt x="74" y="259"/>
                  </a:cubicBezTo>
                  <a:cubicBezTo>
                    <a:pt x="148" y="176"/>
                    <a:pt x="148" y="176"/>
                    <a:pt x="148" y="176"/>
                  </a:cubicBezTo>
                  <a:cubicBezTo>
                    <a:pt x="171" y="197"/>
                    <a:pt x="171" y="197"/>
                    <a:pt x="171" y="197"/>
                  </a:cubicBezTo>
                  <a:cubicBezTo>
                    <a:pt x="172" y="198"/>
                    <a:pt x="174" y="198"/>
                    <a:pt x="176" y="198"/>
                  </a:cubicBezTo>
                  <a:cubicBezTo>
                    <a:pt x="178" y="198"/>
                    <a:pt x="179" y="198"/>
                    <a:pt x="181" y="197"/>
                  </a:cubicBezTo>
                  <a:cubicBezTo>
                    <a:pt x="204" y="176"/>
                    <a:pt x="204" y="176"/>
                    <a:pt x="204" y="176"/>
                  </a:cubicBezTo>
                  <a:cubicBezTo>
                    <a:pt x="278" y="259"/>
                    <a:pt x="278" y="259"/>
                    <a:pt x="278" y="259"/>
                  </a:cubicBezTo>
                  <a:cubicBezTo>
                    <a:pt x="274" y="262"/>
                    <a:pt x="268" y="263"/>
                    <a:pt x="263" y="263"/>
                  </a:cubicBezTo>
                  <a:close/>
                  <a:moveTo>
                    <a:pt x="286" y="233"/>
                  </a:moveTo>
                  <a:cubicBezTo>
                    <a:pt x="286" y="238"/>
                    <a:pt x="285" y="243"/>
                    <a:pt x="283" y="247"/>
                  </a:cubicBezTo>
                  <a:cubicBezTo>
                    <a:pt x="211" y="167"/>
                    <a:pt x="211" y="167"/>
                    <a:pt x="211" y="167"/>
                  </a:cubicBezTo>
                  <a:cubicBezTo>
                    <a:pt x="282" y="105"/>
                    <a:pt x="282" y="105"/>
                    <a:pt x="282" y="105"/>
                  </a:cubicBezTo>
                  <a:cubicBezTo>
                    <a:pt x="285" y="109"/>
                    <a:pt x="286" y="115"/>
                    <a:pt x="286" y="120"/>
                  </a:cubicBezTo>
                  <a:lnTo>
                    <a:pt x="286" y="233"/>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10269533" y="5390150"/>
              <a:ext cx="942762" cy="942762"/>
              <a:chOff x="7275513" y="5302250"/>
              <a:chExt cx="1012825" cy="1012825"/>
            </a:xfrm>
            <a:solidFill>
              <a:schemeClr val="accent3"/>
            </a:solidFill>
          </p:grpSpPr>
          <p:sp>
            <p:nvSpPr>
              <p:cNvPr id="24" name="Freeform 34"/>
              <p:cNvSpPr>
                <a:spLocks/>
              </p:cNvSpPr>
              <p:nvPr/>
            </p:nvSpPr>
            <p:spPr bwMode="auto">
              <a:xfrm>
                <a:off x="7467601" y="5521325"/>
                <a:ext cx="608013" cy="606425"/>
              </a:xfrm>
              <a:custGeom>
                <a:avLst/>
                <a:gdLst>
                  <a:gd name="T0" fmla="*/ 189 w 211"/>
                  <a:gd name="T1" fmla="*/ 85 h 211"/>
                  <a:gd name="T2" fmla="*/ 187 w 211"/>
                  <a:gd name="T3" fmla="*/ 64 h 211"/>
                  <a:gd name="T4" fmla="*/ 192 w 211"/>
                  <a:gd name="T5" fmla="*/ 41 h 211"/>
                  <a:gd name="T6" fmla="*/ 179 w 211"/>
                  <a:gd name="T7" fmla="*/ 31 h 211"/>
                  <a:gd name="T8" fmla="*/ 170 w 211"/>
                  <a:gd name="T9" fmla="*/ 36 h 211"/>
                  <a:gd name="T10" fmla="*/ 164 w 211"/>
                  <a:gd name="T11" fmla="*/ 34 h 211"/>
                  <a:gd name="T12" fmla="*/ 155 w 211"/>
                  <a:gd name="T13" fmla="*/ 26 h 211"/>
                  <a:gd name="T14" fmla="*/ 148 w 211"/>
                  <a:gd name="T15" fmla="*/ 20 h 211"/>
                  <a:gd name="T16" fmla="*/ 149 w 211"/>
                  <a:gd name="T17" fmla="*/ 11 h 211"/>
                  <a:gd name="T18" fmla="*/ 125 w 211"/>
                  <a:gd name="T19" fmla="*/ 5 h 211"/>
                  <a:gd name="T20" fmla="*/ 106 w 211"/>
                  <a:gd name="T21" fmla="*/ 1 h 211"/>
                  <a:gd name="T22" fmla="*/ 89 w 211"/>
                  <a:gd name="T23" fmla="*/ 2 h 211"/>
                  <a:gd name="T24" fmla="*/ 88 w 211"/>
                  <a:gd name="T25" fmla="*/ 7 h 211"/>
                  <a:gd name="T26" fmla="*/ 99 w 211"/>
                  <a:gd name="T27" fmla="*/ 3 h 211"/>
                  <a:gd name="T28" fmla="*/ 101 w 211"/>
                  <a:gd name="T29" fmla="*/ 13 h 211"/>
                  <a:gd name="T30" fmla="*/ 83 w 211"/>
                  <a:gd name="T31" fmla="*/ 23 h 211"/>
                  <a:gd name="T32" fmla="*/ 87 w 211"/>
                  <a:gd name="T33" fmla="*/ 31 h 211"/>
                  <a:gd name="T34" fmla="*/ 96 w 211"/>
                  <a:gd name="T35" fmla="*/ 25 h 211"/>
                  <a:gd name="T36" fmla="*/ 108 w 211"/>
                  <a:gd name="T37" fmla="*/ 30 h 211"/>
                  <a:gd name="T38" fmla="*/ 118 w 211"/>
                  <a:gd name="T39" fmla="*/ 29 h 211"/>
                  <a:gd name="T40" fmla="*/ 130 w 211"/>
                  <a:gd name="T41" fmla="*/ 32 h 211"/>
                  <a:gd name="T42" fmla="*/ 128 w 211"/>
                  <a:gd name="T43" fmla="*/ 37 h 211"/>
                  <a:gd name="T44" fmla="*/ 116 w 211"/>
                  <a:gd name="T45" fmla="*/ 43 h 211"/>
                  <a:gd name="T46" fmla="*/ 117 w 211"/>
                  <a:gd name="T47" fmla="*/ 50 h 211"/>
                  <a:gd name="T48" fmla="*/ 113 w 211"/>
                  <a:gd name="T49" fmla="*/ 58 h 211"/>
                  <a:gd name="T50" fmla="*/ 110 w 211"/>
                  <a:gd name="T51" fmla="*/ 91 h 211"/>
                  <a:gd name="T52" fmla="*/ 104 w 211"/>
                  <a:gd name="T53" fmla="*/ 97 h 211"/>
                  <a:gd name="T54" fmla="*/ 88 w 211"/>
                  <a:gd name="T55" fmla="*/ 77 h 211"/>
                  <a:gd name="T56" fmla="*/ 57 w 211"/>
                  <a:gd name="T57" fmla="*/ 83 h 211"/>
                  <a:gd name="T58" fmla="*/ 73 w 211"/>
                  <a:gd name="T59" fmla="*/ 89 h 211"/>
                  <a:gd name="T60" fmla="*/ 75 w 211"/>
                  <a:gd name="T61" fmla="*/ 94 h 211"/>
                  <a:gd name="T62" fmla="*/ 63 w 211"/>
                  <a:gd name="T63" fmla="*/ 97 h 211"/>
                  <a:gd name="T64" fmla="*/ 62 w 211"/>
                  <a:gd name="T65" fmla="*/ 105 h 211"/>
                  <a:gd name="T66" fmla="*/ 70 w 211"/>
                  <a:gd name="T67" fmla="*/ 110 h 211"/>
                  <a:gd name="T68" fmla="*/ 84 w 211"/>
                  <a:gd name="T69" fmla="*/ 107 h 211"/>
                  <a:gd name="T70" fmla="*/ 99 w 211"/>
                  <a:gd name="T71" fmla="*/ 114 h 211"/>
                  <a:gd name="T72" fmla="*/ 116 w 211"/>
                  <a:gd name="T73" fmla="*/ 109 h 211"/>
                  <a:gd name="T74" fmla="*/ 118 w 211"/>
                  <a:gd name="T75" fmla="*/ 131 h 211"/>
                  <a:gd name="T76" fmla="*/ 109 w 211"/>
                  <a:gd name="T77" fmla="*/ 159 h 211"/>
                  <a:gd name="T78" fmla="*/ 90 w 211"/>
                  <a:gd name="T79" fmla="*/ 189 h 211"/>
                  <a:gd name="T80" fmla="*/ 82 w 211"/>
                  <a:gd name="T81" fmla="*/ 197 h 211"/>
                  <a:gd name="T82" fmla="*/ 79 w 211"/>
                  <a:gd name="T83" fmla="*/ 181 h 211"/>
                  <a:gd name="T84" fmla="*/ 78 w 211"/>
                  <a:gd name="T85" fmla="*/ 159 h 211"/>
                  <a:gd name="T86" fmla="*/ 63 w 211"/>
                  <a:gd name="T87" fmla="*/ 132 h 211"/>
                  <a:gd name="T88" fmla="*/ 72 w 211"/>
                  <a:gd name="T89" fmla="*/ 125 h 211"/>
                  <a:gd name="T90" fmla="*/ 60 w 211"/>
                  <a:gd name="T91" fmla="*/ 115 h 211"/>
                  <a:gd name="T92" fmla="*/ 55 w 211"/>
                  <a:gd name="T93" fmla="*/ 102 h 211"/>
                  <a:gd name="T94" fmla="*/ 50 w 211"/>
                  <a:gd name="T95" fmla="*/ 89 h 211"/>
                  <a:gd name="T96" fmla="*/ 38 w 211"/>
                  <a:gd name="T97" fmla="*/ 78 h 211"/>
                  <a:gd name="T98" fmla="*/ 37 w 211"/>
                  <a:gd name="T99" fmla="*/ 91 h 211"/>
                  <a:gd name="T100" fmla="*/ 30 w 211"/>
                  <a:gd name="T101" fmla="*/ 91 h 211"/>
                  <a:gd name="T102" fmla="*/ 32 w 211"/>
                  <a:gd name="T103" fmla="*/ 52 h 211"/>
                  <a:gd name="T104" fmla="*/ 20 w 211"/>
                  <a:gd name="T105" fmla="*/ 148 h 211"/>
                  <a:gd name="T106" fmla="*/ 167 w 211"/>
                  <a:gd name="T107" fmla="*/ 185 h 211"/>
                  <a:gd name="T108" fmla="*/ 160 w 211"/>
                  <a:gd name="T109" fmla="*/ 127 h 211"/>
                  <a:gd name="T110" fmla="*/ 184 w 211"/>
                  <a:gd name="T111" fmla="*/ 133 h 211"/>
                  <a:gd name="T112" fmla="*/ 201 w 211"/>
                  <a:gd name="T113" fmla="*/ 146 h 211"/>
                  <a:gd name="T114" fmla="*/ 206 w 211"/>
                  <a:gd name="T115" fmla="*/ 10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211">
                    <a:moveTo>
                      <a:pt x="196" y="93"/>
                    </a:moveTo>
                    <a:cubicBezTo>
                      <a:pt x="195" y="88"/>
                      <a:pt x="194" y="87"/>
                      <a:pt x="189" y="85"/>
                    </a:cubicBezTo>
                    <a:cubicBezTo>
                      <a:pt x="183" y="84"/>
                      <a:pt x="181" y="81"/>
                      <a:pt x="183" y="76"/>
                    </a:cubicBezTo>
                    <a:cubicBezTo>
                      <a:pt x="184" y="72"/>
                      <a:pt x="186" y="68"/>
                      <a:pt x="187" y="64"/>
                    </a:cubicBezTo>
                    <a:cubicBezTo>
                      <a:pt x="189" y="61"/>
                      <a:pt x="190" y="57"/>
                      <a:pt x="189" y="52"/>
                    </a:cubicBezTo>
                    <a:cubicBezTo>
                      <a:pt x="188" y="48"/>
                      <a:pt x="189" y="44"/>
                      <a:pt x="192" y="41"/>
                    </a:cubicBezTo>
                    <a:cubicBezTo>
                      <a:pt x="189" y="37"/>
                      <a:pt x="186" y="34"/>
                      <a:pt x="182" y="30"/>
                    </a:cubicBezTo>
                    <a:cubicBezTo>
                      <a:pt x="181" y="28"/>
                      <a:pt x="180" y="29"/>
                      <a:pt x="179" y="31"/>
                    </a:cubicBezTo>
                    <a:cubicBezTo>
                      <a:pt x="179" y="32"/>
                      <a:pt x="179" y="33"/>
                      <a:pt x="179" y="33"/>
                    </a:cubicBezTo>
                    <a:cubicBezTo>
                      <a:pt x="178" y="38"/>
                      <a:pt x="174" y="39"/>
                      <a:pt x="170" y="36"/>
                    </a:cubicBezTo>
                    <a:cubicBezTo>
                      <a:pt x="170" y="36"/>
                      <a:pt x="169" y="35"/>
                      <a:pt x="168" y="35"/>
                    </a:cubicBezTo>
                    <a:cubicBezTo>
                      <a:pt x="167" y="34"/>
                      <a:pt x="165" y="34"/>
                      <a:pt x="164" y="34"/>
                    </a:cubicBezTo>
                    <a:cubicBezTo>
                      <a:pt x="160" y="35"/>
                      <a:pt x="159" y="34"/>
                      <a:pt x="159" y="30"/>
                    </a:cubicBezTo>
                    <a:cubicBezTo>
                      <a:pt x="160" y="27"/>
                      <a:pt x="159" y="25"/>
                      <a:pt x="155" y="26"/>
                    </a:cubicBezTo>
                    <a:cubicBezTo>
                      <a:pt x="154" y="26"/>
                      <a:pt x="153" y="26"/>
                      <a:pt x="152" y="26"/>
                    </a:cubicBezTo>
                    <a:cubicBezTo>
                      <a:pt x="149" y="26"/>
                      <a:pt x="147" y="23"/>
                      <a:pt x="148" y="20"/>
                    </a:cubicBezTo>
                    <a:cubicBezTo>
                      <a:pt x="148" y="18"/>
                      <a:pt x="149" y="17"/>
                      <a:pt x="149" y="15"/>
                    </a:cubicBezTo>
                    <a:cubicBezTo>
                      <a:pt x="150" y="14"/>
                      <a:pt x="150" y="12"/>
                      <a:pt x="149" y="11"/>
                    </a:cubicBezTo>
                    <a:cubicBezTo>
                      <a:pt x="147" y="9"/>
                      <a:pt x="144" y="7"/>
                      <a:pt x="141" y="5"/>
                    </a:cubicBezTo>
                    <a:cubicBezTo>
                      <a:pt x="136" y="1"/>
                      <a:pt x="130" y="4"/>
                      <a:pt x="125" y="5"/>
                    </a:cubicBezTo>
                    <a:cubicBezTo>
                      <a:pt x="124" y="9"/>
                      <a:pt x="124" y="10"/>
                      <a:pt x="119" y="9"/>
                    </a:cubicBezTo>
                    <a:cubicBezTo>
                      <a:pt x="114" y="7"/>
                      <a:pt x="110" y="5"/>
                      <a:pt x="106" y="1"/>
                    </a:cubicBezTo>
                    <a:cubicBezTo>
                      <a:pt x="106" y="0"/>
                      <a:pt x="105" y="0"/>
                      <a:pt x="104" y="0"/>
                    </a:cubicBezTo>
                    <a:cubicBezTo>
                      <a:pt x="99" y="1"/>
                      <a:pt x="94" y="1"/>
                      <a:pt x="89" y="2"/>
                    </a:cubicBezTo>
                    <a:cubicBezTo>
                      <a:pt x="88" y="2"/>
                      <a:pt x="87" y="3"/>
                      <a:pt x="87" y="4"/>
                    </a:cubicBezTo>
                    <a:cubicBezTo>
                      <a:pt x="87" y="5"/>
                      <a:pt x="87" y="6"/>
                      <a:pt x="88" y="7"/>
                    </a:cubicBezTo>
                    <a:cubicBezTo>
                      <a:pt x="90" y="7"/>
                      <a:pt x="92" y="7"/>
                      <a:pt x="93" y="6"/>
                    </a:cubicBezTo>
                    <a:cubicBezTo>
                      <a:pt x="95" y="5"/>
                      <a:pt x="97" y="4"/>
                      <a:pt x="99" y="3"/>
                    </a:cubicBezTo>
                    <a:cubicBezTo>
                      <a:pt x="102" y="2"/>
                      <a:pt x="103" y="2"/>
                      <a:pt x="104" y="5"/>
                    </a:cubicBezTo>
                    <a:cubicBezTo>
                      <a:pt x="105" y="8"/>
                      <a:pt x="104" y="11"/>
                      <a:pt x="101" y="13"/>
                    </a:cubicBezTo>
                    <a:cubicBezTo>
                      <a:pt x="98" y="15"/>
                      <a:pt x="94" y="17"/>
                      <a:pt x="90" y="19"/>
                    </a:cubicBezTo>
                    <a:cubicBezTo>
                      <a:pt x="88" y="20"/>
                      <a:pt x="85" y="22"/>
                      <a:pt x="83" y="23"/>
                    </a:cubicBezTo>
                    <a:cubicBezTo>
                      <a:pt x="81" y="25"/>
                      <a:pt x="79" y="27"/>
                      <a:pt x="81" y="30"/>
                    </a:cubicBezTo>
                    <a:cubicBezTo>
                      <a:pt x="82" y="32"/>
                      <a:pt x="85" y="31"/>
                      <a:pt x="87" y="31"/>
                    </a:cubicBezTo>
                    <a:cubicBezTo>
                      <a:pt x="89" y="30"/>
                      <a:pt x="91" y="29"/>
                      <a:pt x="93" y="28"/>
                    </a:cubicBezTo>
                    <a:cubicBezTo>
                      <a:pt x="94" y="27"/>
                      <a:pt x="95" y="26"/>
                      <a:pt x="96" y="25"/>
                    </a:cubicBezTo>
                    <a:cubicBezTo>
                      <a:pt x="98" y="24"/>
                      <a:pt x="99" y="24"/>
                      <a:pt x="100" y="27"/>
                    </a:cubicBezTo>
                    <a:cubicBezTo>
                      <a:pt x="102" y="31"/>
                      <a:pt x="105" y="32"/>
                      <a:pt x="108" y="30"/>
                    </a:cubicBezTo>
                    <a:cubicBezTo>
                      <a:pt x="110" y="29"/>
                      <a:pt x="111" y="27"/>
                      <a:pt x="113" y="26"/>
                    </a:cubicBezTo>
                    <a:cubicBezTo>
                      <a:pt x="116" y="25"/>
                      <a:pt x="118" y="26"/>
                      <a:pt x="118" y="29"/>
                    </a:cubicBezTo>
                    <a:cubicBezTo>
                      <a:pt x="119" y="33"/>
                      <a:pt x="120" y="34"/>
                      <a:pt x="124" y="33"/>
                    </a:cubicBezTo>
                    <a:cubicBezTo>
                      <a:pt x="126" y="33"/>
                      <a:pt x="128" y="33"/>
                      <a:pt x="130" y="32"/>
                    </a:cubicBezTo>
                    <a:cubicBezTo>
                      <a:pt x="130" y="33"/>
                      <a:pt x="131" y="33"/>
                      <a:pt x="131" y="33"/>
                    </a:cubicBezTo>
                    <a:cubicBezTo>
                      <a:pt x="130" y="34"/>
                      <a:pt x="130" y="36"/>
                      <a:pt x="128" y="37"/>
                    </a:cubicBezTo>
                    <a:cubicBezTo>
                      <a:pt x="127" y="39"/>
                      <a:pt x="124" y="40"/>
                      <a:pt x="122" y="41"/>
                    </a:cubicBezTo>
                    <a:cubicBezTo>
                      <a:pt x="119" y="42"/>
                      <a:pt x="116" y="43"/>
                      <a:pt x="116" y="43"/>
                    </a:cubicBezTo>
                    <a:cubicBezTo>
                      <a:pt x="116" y="43"/>
                      <a:pt x="120" y="45"/>
                      <a:pt x="118" y="46"/>
                    </a:cubicBezTo>
                    <a:cubicBezTo>
                      <a:pt x="114" y="47"/>
                      <a:pt x="108" y="53"/>
                      <a:pt x="117" y="50"/>
                    </a:cubicBezTo>
                    <a:cubicBezTo>
                      <a:pt x="118" y="50"/>
                      <a:pt x="120" y="50"/>
                      <a:pt x="122" y="49"/>
                    </a:cubicBezTo>
                    <a:cubicBezTo>
                      <a:pt x="120" y="54"/>
                      <a:pt x="116" y="56"/>
                      <a:pt x="113" y="58"/>
                    </a:cubicBezTo>
                    <a:cubicBezTo>
                      <a:pt x="102" y="64"/>
                      <a:pt x="101" y="79"/>
                      <a:pt x="107" y="86"/>
                    </a:cubicBezTo>
                    <a:cubicBezTo>
                      <a:pt x="108" y="88"/>
                      <a:pt x="109" y="89"/>
                      <a:pt x="110" y="91"/>
                    </a:cubicBezTo>
                    <a:cubicBezTo>
                      <a:pt x="111" y="93"/>
                      <a:pt x="111" y="96"/>
                      <a:pt x="109" y="97"/>
                    </a:cubicBezTo>
                    <a:cubicBezTo>
                      <a:pt x="108" y="98"/>
                      <a:pt x="105" y="97"/>
                      <a:pt x="104" y="97"/>
                    </a:cubicBezTo>
                    <a:cubicBezTo>
                      <a:pt x="101" y="94"/>
                      <a:pt x="98" y="92"/>
                      <a:pt x="96" y="89"/>
                    </a:cubicBezTo>
                    <a:cubicBezTo>
                      <a:pt x="93" y="85"/>
                      <a:pt x="91" y="81"/>
                      <a:pt x="88" y="77"/>
                    </a:cubicBezTo>
                    <a:cubicBezTo>
                      <a:pt x="78" y="66"/>
                      <a:pt x="66" y="68"/>
                      <a:pt x="57" y="77"/>
                    </a:cubicBezTo>
                    <a:cubicBezTo>
                      <a:pt x="54" y="79"/>
                      <a:pt x="55" y="81"/>
                      <a:pt x="57" y="83"/>
                    </a:cubicBezTo>
                    <a:cubicBezTo>
                      <a:pt x="58" y="83"/>
                      <a:pt x="59" y="84"/>
                      <a:pt x="60" y="84"/>
                    </a:cubicBezTo>
                    <a:cubicBezTo>
                      <a:pt x="65" y="86"/>
                      <a:pt x="69" y="88"/>
                      <a:pt x="73" y="89"/>
                    </a:cubicBezTo>
                    <a:cubicBezTo>
                      <a:pt x="74" y="90"/>
                      <a:pt x="75" y="90"/>
                      <a:pt x="76" y="91"/>
                    </a:cubicBezTo>
                    <a:cubicBezTo>
                      <a:pt x="77" y="92"/>
                      <a:pt x="77" y="93"/>
                      <a:pt x="75" y="94"/>
                    </a:cubicBezTo>
                    <a:cubicBezTo>
                      <a:pt x="74" y="95"/>
                      <a:pt x="72" y="95"/>
                      <a:pt x="71" y="95"/>
                    </a:cubicBezTo>
                    <a:cubicBezTo>
                      <a:pt x="68" y="96"/>
                      <a:pt x="65" y="96"/>
                      <a:pt x="63" y="97"/>
                    </a:cubicBezTo>
                    <a:cubicBezTo>
                      <a:pt x="61" y="98"/>
                      <a:pt x="59" y="100"/>
                      <a:pt x="59" y="101"/>
                    </a:cubicBezTo>
                    <a:cubicBezTo>
                      <a:pt x="59" y="102"/>
                      <a:pt x="61" y="104"/>
                      <a:pt x="62" y="105"/>
                    </a:cubicBezTo>
                    <a:cubicBezTo>
                      <a:pt x="63" y="106"/>
                      <a:pt x="64" y="106"/>
                      <a:pt x="65" y="107"/>
                    </a:cubicBezTo>
                    <a:cubicBezTo>
                      <a:pt x="67" y="108"/>
                      <a:pt x="69" y="109"/>
                      <a:pt x="70" y="110"/>
                    </a:cubicBezTo>
                    <a:cubicBezTo>
                      <a:pt x="72" y="113"/>
                      <a:pt x="74" y="113"/>
                      <a:pt x="76" y="112"/>
                    </a:cubicBezTo>
                    <a:cubicBezTo>
                      <a:pt x="79" y="110"/>
                      <a:pt x="81" y="109"/>
                      <a:pt x="84" y="107"/>
                    </a:cubicBezTo>
                    <a:cubicBezTo>
                      <a:pt x="87" y="105"/>
                      <a:pt x="87" y="105"/>
                      <a:pt x="89" y="108"/>
                    </a:cubicBezTo>
                    <a:cubicBezTo>
                      <a:pt x="91" y="112"/>
                      <a:pt x="94" y="115"/>
                      <a:pt x="99" y="114"/>
                    </a:cubicBezTo>
                    <a:cubicBezTo>
                      <a:pt x="102" y="114"/>
                      <a:pt x="106" y="112"/>
                      <a:pt x="109" y="111"/>
                    </a:cubicBezTo>
                    <a:cubicBezTo>
                      <a:pt x="111" y="110"/>
                      <a:pt x="113" y="109"/>
                      <a:pt x="116" y="109"/>
                    </a:cubicBezTo>
                    <a:cubicBezTo>
                      <a:pt x="121" y="108"/>
                      <a:pt x="124" y="112"/>
                      <a:pt x="124" y="118"/>
                    </a:cubicBezTo>
                    <a:cubicBezTo>
                      <a:pt x="125" y="124"/>
                      <a:pt x="122" y="128"/>
                      <a:pt x="118" y="131"/>
                    </a:cubicBezTo>
                    <a:cubicBezTo>
                      <a:pt x="114" y="135"/>
                      <a:pt x="112" y="139"/>
                      <a:pt x="114" y="145"/>
                    </a:cubicBezTo>
                    <a:cubicBezTo>
                      <a:pt x="116" y="150"/>
                      <a:pt x="114" y="155"/>
                      <a:pt x="109" y="159"/>
                    </a:cubicBezTo>
                    <a:cubicBezTo>
                      <a:pt x="106" y="162"/>
                      <a:pt x="103" y="164"/>
                      <a:pt x="99" y="167"/>
                    </a:cubicBezTo>
                    <a:cubicBezTo>
                      <a:pt x="95" y="169"/>
                      <a:pt x="89" y="184"/>
                      <a:pt x="90" y="189"/>
                    </a:cubicBezTo>
                    <a:cubicBezTo>
                      <a:pt x="90" y="190"/>
                      <a:pt x="91" y="191"/>
                      <a:pt x="90" y="192"/>
                    </a:cubicBezTo>
                    <a:cubicBezTo>
                      <a:pt x="90" y="197"/>
                      <a:pt x="87" y="196"/>
                      <a:pt x="82" y="197"/>
                    </a:cubicBezTo>
                    <a:cubicBezTo>
                      <a:pt x="79" y="198"/>
                      <a:pt x="80" y="192"/>
                      <a:pt x="79" y="189"/>
                    </a:cubicBezTo>
                    <a:cubicBezTo>
                      <a:pt x="78" y="186"/>
                      <a:pt x="78" y="183"/>
                      <a:pt x="79" y="181"/>
                    </a:cubicBezTo>
                    <a:cubicBezTo>
                      <a:pt x="79" y="178"/>
                      <a:pt x="81" y="176"/>
                      <a:pt x="81" y="173"/>
                    </a:cubicBezTo>
                    <a:cubicBezTo>
                      <a:pt x="83" y="168"/>
                      <a:pt x="82" y="163"/>
                      <a:pt x="78" y="159"/>
                    </a:cubicBezTo>
                    <a:cubicBezTo>
                      <a:pt x="76" y="158"/>
                      <a:pt x="74" y="156"/>
                      <a:pt x="73" y="154"/>
                    </a:cubicBezTo>
                    <a:cubicBezTo>
                      <a:pt x="66" y="148"/>
                      <a:pt x="63" y="141"/>
                      <a:pt x="63" y="132"/>
                    </a:cubicBezTo>
                    <a:cubicBezTo>
                      <a:pt x="63" y="128"/>
                      <a:pt x="65" y="126"/>
                      <a:pt x="69" y="126"/>
                    </a:cubicBezTo>
                    <a:cubicBezTo>
                      <a:pt x="70" y="126"/>
                      <a:pt x="71" y="125"/>
                      <a:pt x="72" y="125"/>
                    </a:cubicBezTo>
                    <a:cubicBezTo>
                      <a:pt x="71" y="122"/>
                      <a:pt x="70" y="120"/>
                      <a:pt x="66" y="120"/>
                    </a:cubicBezTo>
                    <a:cubicBezTo>
                      <a:pt x="63" y="120"/>
                      <a:pt x="61" y="118"/>
                      <a:pt x="60" y="115"/>
                    </a:cubicBezTo>
                    <a:cubicBezTo>
                      <a:pt x="59" y="114"/>
                      <a:pt x="59" y="112"/>
                      <a:pt x="59" y="111"/>
                    </a:cubicBezTo>
                    <a:cubicBezTo>
                      <a:pt x="57" y="108"/>
                      <a:pt x="57" y="104"/>
                      <a:pt x="55" y="102"/>
                    </a:cubicBezTo>
                    <a:cubicBezTo>
                      <a:pt x="53" y="99"/>
                      <a:pt x="52" y="97"/>
                      <a:pt x="52" y="94"/>
                    </a:cubicBezTo>
                    <a:cubicBezTo>
                      <a:pt x="52" y="92"/>
                      <a:pt x="51" y="91"/>
                      <a:pt x="50" y="89"/>
                    </a:cubicBezTo>
                    <a:cubicBezTo>
                      <a:pt x="47" y="87"/>
                      <a:pt x="45" y="84"/>
                      <a:pt x="42" y="82"/>
                    </a:cubicBezTo>
                    <a:cubicBezTo>
                      <a:pt x="41" y="81"/>
                      <a:pt x="40" y="80"/>
                      <a:pt x="38" y="78"/>
                    </a:cubicBezTo>
                    <a:cubicBezTo>
                      <a:pt x="38" y="81"/>
                      <a:pt x="38" y="83"/>
                      <a:pt x="38" y="84"/>
                    </a:cubicBezTo>
                    <a:cubicBezTo>
                      <a:pt x="38" y="86"/>
                      <a:pt x="38" y="89"/>
                      <a:pt x="37" y="91"/>
                    </a:cubicBezTo>
                    <a:cubicBezTo>
                      <a:pt x="37" y="92"/>
                      <a:pt x="35" y="94"/>
                      <a:pt x="34" y="94"/>
                    </a:cubicBezTo>
                    <a:cubicBezTo>
                      <a:pt x="33" y="94"/>
                      <a:pt x="31" y="92"/>
                      <a:pt x="30" y="91"/>
                    </a:cubicBezTo>
                    <a:cubicBezTo>
                      <a:pt x="30" y="89"/>
                      <a:pt x="30" y="86"/>
                      <a:pt x="30" y="84"/>
                    </a:cubicBezTo>
                    <a:cubicBezTo>
                      <a:pt x="32" y="73"/>
                      <a:pt x="33" y="62"/>
                      <a:pt x="32" y="52"/>
                    </a:cubicBezTo>
                    <a:cubicBezTo>
                      <a:pt x="32" y="48"/>
                      <a:pt x="31" y="44"/>
                      <a:pt x="30" y="39"/>
                    </a:cubicBezTo>
                    <a:cubicBezTo>
                      <a:pt x="10" y="64"/>
                      <a:pt x="0" y="108"/>
                      <a:pt x="20" y="148"/>
                    </a:cubicBezTo>
                    <a:cubicBezTo>
                      <a:pt x="42" y="190"/>
                      <a:pt x="89" y="211"/>
                      <a:pt x="135" y="199"/>
                    </a:cubicBezTo>
                    <a:cubicBezTo>
                      <a:pt x="147" y="196"/>
                      <a:pt x="158" y="191"/>
                      <a:pt x="167" y="185"/>
                    </a:cubicBezTo>
                    <a:cubicBezTo>
                      <a:pt x="162" y="183"/>
                      <a:pt x="155" y="180"/>
                      <a:pt x="154" y="161"/>
                    </a:cubicBezTo>
                    <a:cubicBezTo>
                      <a:pt x="153" y="133"/>
                      <a:pt x="157" y="127"/>
                      <a:pt x="160" y="127"/>
                    </a:cubicBezTo>
                    <a:cubicBezTo>
                      <a:pt x="162" y="127"/>
                      <a:pt x="164" y="126"/>
                      <a:pt x="172" y="134"/>
                    </a:cubicBezTo>
                    <a:cubicBezTo>
                      <a:pt x="179" y="143"/>
                      <a:pt x="183" y="139"/>
                      <a:pt x="184" y="133"/>
                    </a:cubicBezTo>
                    <a:cubicBezTo>
                      <a:pt x="184" y="127"/>
                      <a:pt x="190" y="118"/>
                      <a:pt x="193" y="127"/>
                    </a:cubicBezTo>
                    <a:cubicBezTo>
                      <a:pt x="194" y="133"/>
                      <a:pt x="198" y="141"/>
                      <a:pt x="201" y="146"/>
                    </a:cubicBezTo>
                    <a:cubicBezTo>
                      <a:pt x="207" y="135"/>
                      <a:pt x="210" y="123"/>
                      <a:pt x="211" y="111"/>
                    </a:cubicBezTo>
                    <a:cubicBezTo>
                      <a:pt x="209" y="110"/>
                      <a:pt x="208" y="110"/>
                      <a:pt x="206" y="109"/>
                    </a:cubicBezTo>
                    <a:cubicBezTo>
                      <a:pt x="200" y="106"/>
                      <a:pt x="196" y="101"/>
                      <a:pt x="196" y="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35"/>
              <p:cNvSpPr>
                <a:spLocks noEditPoints="1"/>
              </p:cNvSpPr>
              <p:nvPr/>
            </p:nvSpPr>
            <p:spPr bwMode="auto">
              <a:xfrm>
                <a:off x="7275513" y="5302250"/>
                <a:ext cx="1012825"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58 w 352"/>
                  <a:gd name="T11" fmla="*/ 261 h 352"/>
                  <a:gd name="T12" fmla="*/ 188 w 352"/>
                  <a:gd name="T13" fmla="*/ 294 h 352"/>
                  <a:gd name="T14" fmla="*/ 96 w 352"/>
                  <a:gd name="T15" fmla="*/ 263 h 352"/>
                  <a:gd name="T16" fmla="*/ 59 w 352"/>
                  <a:gd name="T17" fmla="*/ 189 h 352"/>
                  <a:gd name="T18" fmla="*/ 157 w 352"/>
                  <a:gd name="T19" fmla="*/ 60 h 352"/>
                  <a:gd name="T20" fmla="*/ 175 w 352"/>
                  <a:gd name="T21" fmla="*/ 58 h 352"/>
                  <a:gd name="T22" fmla="*/ 176 w 352"/>
                  <a:gd name="T23" fmla="*/ 58 h 352"/>
                  <a:gd name="T24" fmla="*/ 196 w 352"/>
                  <a:gd name="T25" fmla="*/ 60 h 352"/>
                  <a:gd name="T26" fmla="*/ 272 w 352"/>
                  <a:gd name="T27" fmla="*/ 108 h 352"/>
                  <a:gd name="T28" fmla="*/ 293 w 352"/>
                  <a:gd name="T29" fmla="*/ 162 h 352"/>
                  <a:gd name="T30" fmla="*/ 258 w 352"/>
                  <a:gd name="T31" fmla="*/ 26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258" y="261"/>
                    </a:moveTo>
                    <a:cubicBezTo>
                      <a:pt x="238" y="280"/>
                      <a:pt x="215" y="291"/>
                      <a:pt x="188" y="294"/>
                    </a:cubicBezTo>
                    <a:cubicBezTo>
                      <a:pt x="153" y="297"/>
                      <a:pt x="122" y="287"/>
                      <a:pt x="96" y="263"/>
                    </a:cubicBezTo>
                    <a:cubicBezTo>
                      <a:pt x="75" y="243"/>
                      <a:pt x="62" y="218"/>
                      <a:pt x="59" y="189"/>
                    </a:cubicBezTo>
                    <a:cubicBezTo>
                      <a:pt x="52" y="127"/>
                      <a:pt x="96" y="69"/>
                      <a:pt x="157" y="60"/>
                    </a:cubicBezTo>
                    <a:cubicBezTo>
                      <a:pt x="163" y="59"/>
                      <a:pt x="169" y="59"/>
                      <a:pt x="175" y="58"/>
                    </a:cubicBezTo>
                    <a:cubicBezTo>
                      <a:pt x="176" y="58"/>
                      <a:pt x="176" y="58"/>
                      <a:pt x="176" y="58"/>
                    </a:cubicBezTo>
                    <a:cubicBezTo>
                      <a:pt x="183" y="59"/>
                      <a:pt x="189" y="59"/>
                      <a:pt x="196" y="60"/>
                    </a:cubicBezTo>
                    <a:cubicBezTo>
                      <a:pt x="227" y="66"/>
                      <a:pt x="253" y="82"/>
                      <a:pt x="272" y="108"/>
                    </a:cubicBezTo>
                    <a:cubicBezTo>
                      <a:pt x="283" y="124"/>
                      <a:pt x="291" y="142"/>
                      <a:pt x="293" y="162"/>
                    </a:cubicBezTo>
                    <a:cubicBezTo>
                      <a:pt x="297" y="200"/>
                      <a:pt x="286" y="234"/>
                      <a:pt x="258" y="2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3" name="Group 32"/>
            <p:cNvGrpSpPr/>
            <p:nvPr/>
          </p:nvGrpSpPr>
          <p:grpSpPr>
            <a:xfrm>
              <a:off x="9100685" y="3795730"/>
              <a:ext cx="636882" cy="641315"/>
              <a:chOff x="6019801" y="3589338"/>
              <a:chExt cx="684213" cy="688975"/>
            </a:xfrm>
            <a:solidFill>
              <a:schemeClr val="accent3"/>
            </a:solidFill>
          </p:grpSpPr>
          <p:sp>
            <p:nvSpPr>
              <p:cNvPr id="34" name="Freeform 42"/>
              <p:cNvSpPr>
                <a:spLocks noEditPoints="1"/>
              </p:cNvSpPr>
              <p:nvPr/>
            </p:nvSpPr>
            <p:spPr bwMode="auto">
              <a:xfrm>
                <a:off x="6169026" y="3857625"/>
                <a:ext cx="236538" cy="234950"/>
              </a:xfrm>
              <a:custGeom>
                <a:avLst/>
                <a:gdLst>
                  <a:gd name="T0" fmla="*/ 5 w 82"/>
                  <a:gd name="T1" fmla="*/ 60 h 82"/>
                  <a:gd name="T2" fmla="*/ 7 w 82"/>
                  <a:gd name="T3" fmla="*/ 64 h 82"/>
                  <a:gd name="T4" fmla="*/ 9 w 82"/>
                  <a:gd name="T5" fmla="*/ 66 h 82"/>
                  <a:gd name="T6" fmla="*/ 10 w 82"/>
                  <a:gd name="T7" fmla="*/ 68 h 82"/>
                  <a:gd name="T8" fmla="*/ 12 w 82"/>
                  <a:gd name="T9" fmla="*/ 70 h 82"/>
                  <a:gd name="T10" fmla="*/ 15 w 82"/>
                  <a:gd name="T11" fmla="*/ 72 h 82"/>
                  <a:gd name="T12" fmla="*/ 17 w 82"/>
                  <a:gd name="T13" fmla="*/ 74 h 82"/>
                  <a:gd name="T14" fmla="*/ 20 w 82"/>
                  <a:gd name="T15" fmla="*/ 76 h 82"/>
                  <a:gd name="T16" fmla="*/ 29 w 82"/>
                  <a:gd name="T17" fmla="*/ 80 h 82"/>
                  <a:gd name="T18" fmla="*/ 41 w 82"/>
                  <a:gd name="T19" fmla="*/ 82 h 82"/>
                  <a:gd name="T20" fmla="*/ 71 w 82"/>
                  <a:gd name="T21" fmla="*/ 68 h 82"/>
                  <a:gd name="T22" fmla="*/ 75 w 82"/>
                  <a:gd name="T23" fmla="*/ 64 h 82"/>
                  <a:gd name="T24" fmla="*/ 79 w 82"/>
                  <a:gd name="T25" fmla="*/ 55 h 82"/>
                  <a:gd name="T26" fmla="*/ 82 w 82"/>
                  <a:gd name="T27" fmla="*/ 41 h 82"/>
                  <a:gd name="T28" fmla="*/ 82 w 82"/>
                  <a:gd name="T29" fmla="*/ 37 h 82"/>
                  <a:gd name="T30" fmla="*/ 81 w 82"/>
                  <a:gd name="T31" fmla="*/ 33 h 82"/>
                  <a:gd name="T32" fmla="*/ 79 w 82"/>
                  <a:gd name="T33" fmla="*/ 25 h 82"/>
                  <a:gd name="T34" fmla="*/ 77 w 82"/>
                  <a:gd name="T35" fmla="*/ 22 h 82"/>
                  <a:gd name="T36" fmla="*/ 75 w 82"/>
                  <a:gd name="T37" fmla="*/ 18 h 82"/>
                  <a:gd name="T38" fmla="*/ 71 w 82"/>
                  <a:gd name="T39" fmla="*/ 14 h 82"/>
                  <a:gd name="T40" fmla="*/ 41 w 82"/>
                  <a:gd name="T41" fmla="*/ 0 h 82"/>
                  <a:gd name="T42" fmla="*/ 12 w 82"/>
                  <a:gd name="T43" fmla="*/ 13 h 82"/>
                  <a:gd name="T44" fmla="*/ 10 w 82"/>
                  <a:gd name="T45" fmla="*/ 15 h 82"/>
                  <a:gd name="T46" fmla="*/ 7 w 82"/>
                  <a:gd name="T47" fmla="*/ 18 h 82"/>
                  <a:gd name="T48" fmla="*/ 5 w 82"/>
                  <a:gd name="T49" fmla="*/ 22 h 82"/>
                  <a:gd name="T50" fmla="*/ 4 w 82"/>
                  <a:gd name="T51" fmla="*/ 25 h 82"/>
                  <a:gd name="T52" fmla="*/ 1 w 82"/>
                  <a:gd name="T53" fmla="*/ 33 h 82"/>
                  <a:gd name="T54" fmla="*/ 1 w 82"/>
                  <a:gd name="T55" fmla="*/ 37 h 82"/>
                  <a:gd name="T56" fmla="*/ 0 w 82"/>
                  <a:gd name="T57" fmla="*/ 41 h 82"/>
                  <a:gd name="T58" fmla="*/ 3 w 82"/>
                  <a:gd name="T59" fmla="*/ 55 h 82"/>
                  <a:gd name="T60" fmla="*/ 5 w 82"/>
                  <a:gd name="T61" fmla="*/ 60 h 82"/>
                  <a:gd name="T62" fmla="*/ 41 w 82"/>
                  <a:gd name="T63" fmla="*/ 12 h 82"/>
                  <a:gd name="T64" fmla="*/ 70 w 82"/>
                  <a:gd name="T65" fmla="*/ 41 h 82"/>
                  <a:gd name="T66" fmla="*/ 41 w 82"/>
                  <a:gd name="T67" fmla="*/ 70 h 82"/>
                  <a:gd name="T68" fmla="*/ 12 w 82"/>
                  <a:gd name="T69" fmla="*/ 41 h 82"/>
                  <a:gd name="T70" fmla="*/ 41 w 82"/>
                  <a:gd name="T71" fmla="*/ 12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2" h="82">
                    <a:moveTo>
                      <a:pt x="5" y="60"/>
                    </a:moveTo>
                    <a:cubicBezTo>
                      <a:pt x="6" y="62"/>
                      <a:pt x="7" y="63"/>
                      <a:pt x="7" y="64"/>
                    </a:cubicBezTo>
                    <a:cubicBezTo>
                      <a:pt x="8" y="64"/>
                      <a:pt x="8" y="65"/>
                      <a:pt x="9" y="66"/>
                    </a:cubicBezTo>
                    <a:cubicBezTo>
                      <a:pt x="9" y="66"/>
                      <a:pt x="10" y="67"/>
                      <a:pt x="10" y="68"/>
                    </a:cubicBezTo>
                    <a:cubicBezTo>
                      <a:pt x="11" y="68"/>
                      <a:pt x="12" y="69"/>
                      <a:pt x="12" y="70"/>
                    </a:cubicBezTo>
                    <a:cubicBezTo>
                      <a:pt x="13" y="71"/>
                      <a:pt x="14" y="72"/>
                      <a:pt x="15" y="72"/>
                    </a:cubicBezTo>
                    <a:cubicBezTo>
                      <a:pt x="16" y="73"/>
                      <a:pt x="16" y="73"/>
                      <a:pt x="17" y="74"/>
                    </a:cubicBezTo>
                    <a:cubicBezTo>
                      <a:pt x="18" y="74"/>
                      <a:pt x="19" y="75"/>
                      <a:pt x="20" y="76"/>
                    </a:cubicBezTo>
                    <a:cubicBezTo>
                      <a:pt x="23" y="78"/>
                      <a:pt x="26" y="79"/>
                      <a:pt x="29" y="80"/>
                    </a:cubicBezTo>
                    <a:cubicBezTo>
                      <a:pt x="33" y="81"/>
                      <a:pt x="37" y="82"/>
                      <a:pt x="41" y="82"/>
                    </a:cubicBezTo>
                    <a:cubicBezTo>
                      <a:pt x="53" y="82"/>
                      <a:pt x="64" y="77"/>
                      <a:pt x="71" y="68"/>
                    </a:cubicBezTo>
                    <a:cubicBezTo>
                      <a:pt x="73" y="67"/>
                      <a:pt x="74" y="65"/>
                      <a:pt x="75" y="64"/>
                    </a:cubicBezTo>
                    <a:cubicBezTo>
                      <a:pt x="77" y="61"/>
                      <a:pt x="78" y="58"/>
                      <a:pt x="79" y="55"/>
                    </a:cubicBezTo>
                    <a:cubicBezTo>
                      <a:pt x="81" y="51"/>
                      <a:pt x="82" y="46"/>
                      <a:pt x="82" y="41"/>
                    </a:cubicBezTo>
                    <a:cubicBezTo>
                      <a:pt x="82" y="40"/>
                      <a:pt x="82" y="38"/>
                      <a:pt x="82" y="37"/>
                    </a:cubicBezTo>
                    <a:cubicBezTo>
                      <a:pt x="81" y="36"/>
                      <a:pt x="81" y="34"/>
                      <a:pt x="81" y="33"/>
                    </a:cubicBezTo>
                    <a:cubicBezTo>
                      <a:pt x="80" y="30"/>
                      <a:pt x="80" y="28"/>
                      <a:pt x="79" y="25"/>
                    </a:cubicBezTo>
                    <a:cubicBezTo>
                      <a:pt x="78" y="24"/>
                      <a:pt x="78" y="23"/>
                      <a:pt x="77" y="22"/>
                    </a:cubicBezTo>
                    <a:cubicBezTo>
                      <a:pt x="76" y="20"/>
                      <a:pt x="76" y="19"/>
                      <a:pt x="75" y="18"/>
                    </a:cubicBezTo>
                    <a:cubicBezTo>
                      <a:pt x="74" y="17"/>
                      <a:pt x="73" y="15"/>
                      <a:pt x="71" y="14"/>
                    </a:cubicBezTo>
                    <a:cubicBezTo>
                      <a:pt x="64" y="5"/>
                      <a:pt x="53" y="0"/>
                      <a:pt x="41" y="0"/>
                    </a:cubicBezTo>
                    <a:cubicBezTo>
                      <a:pt x="30" y="0"/>
                      <a:pt x="19" y="5"/>
                      <a:pt x="12" y="13"/>
                    </a:cubicBezTo>
                    <a:cubicBezTo>
                      <a:pt x="11" y="14"/>
                      <a:pt x="10" y="14"/>
                      <a:pt x="10" y="15"/>
                    </a:cubicBezTo>
                    <a:cubicBezTo>
                      <a:pt x="9" y="16"/>
                      <a:pt x="8" y="17"/>
                      <a:pt x="7" y="18"/>
                    </a:cubicBezTo>
                    <a:cubicBezTo>
                      <a:pt x="7" y="19"/>
                      <a:pt x="6" y="20"/>
                      <a:pt x="5" y="22"/>
                    </a:cubicBezTo>
                    <a:cubicBezTo>
                      <a:pt x="5" y="23"/>
                      <a:pt x="4" y="24"/>
                      <a:pt x="4" y="25"/>
                    </a:cubicBezTo>
                    <a:cubicBezTo>
                      <a:pt x="3" y="28"/>
                      <a:pt x="2" y="30"/>
                      <a:pt x="1" y="33"/>
                    </a:cubicBezTo>
                    <a:cubicBezTo>
                      <a:pt x="1" y="34"/>
                      <a:pt x="1" y="36"/>
                      <a:pt x="1" y="37"/>
                    </a:cubicBezTo>
                    <a:cubicBezTo>
                      <a:pt x="0" y="38"/>
                      <a:pt x="0" y="40"/>
                      <a:pt x="0" y="41"/>
                    </a:cubicBezTo>
                    <a:cubicBezTo>
                      <a:pt x="0" y="46"/>
                      <a:pt x="1" y="51"/>
                      <a:pt x="3" y="55"/>
                    </a:cubicBezTo>
                    <a:cubicBezTo>
                      <a:pt x="4" y="57"/>
                      <a:pt x="4" y="59"/>
                      <a:pt x="5" y="60"/>
                    </a:cubicBezTo>
                    <a:close/>
                    <a:moveTo>
                      <a:pt x="41" y="12"/>
                    </a:moveTo>
                    <a:cubicBezTo>
                      <a:pt x="57" y="12"/>
                      <a:pt x="70" y="25"/>
                      <a:pt x="70" y="41"/>
                    </a:cubicBezTo>
                    <a:cubicBezTo>
                      <a:pt x="70" y="57"/>
                      <a:pt x="57" y="70"/>
                      <a:pt x="41" y="70"/>
                    </a:cubicBezTo>
                    <a:cubicBezTo>
                      <a:pt x="25" y="70"/>
                      <a:pt x="12" y="57"/>
                      <a:pt x="12" y="41"/>
                    </a:cubicBezTo>
                    <a:cubicBezTo>
                      <a:pt x="12" y="25"/>
                      <a:pt x="25" y="12"/>
                      <a:pt x="41"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43"/>
              <p:cNvSpPr>
                <a:spLocks noEditPoints="1"/>
              </p:cNvSpPr>
              <p:nvPr/>
            </p:nvSpPr>
            <p:spPr bwMode="auto">
              <a:xfrm>
                <a:off x="6019801" y="3589338"/>
                <a:ext cx="684213" cy="688975"/>
              </a:xfrm>
              <a:custGeom>
                <a:avLst/>
                <a:gdLst>
                  <a:gd name="T0" fmla="*/ 119 w 238"/>
                  <a:gd name="T1" fmla="*/ 0 h 239"/>
                  <a:gd name="T2" fmla="*/ 0 w 238"/>
                  <a:gd name="T3" fmla="*/ 119 h 239"/>
                  <a:gd name="T4" fmla="*/ 119 w 238"/>
                  <a:gd name="T5" fmla="*/ 239 h 239"/>
                  <a:gd name="T6" fmla="*/ 238 w 238"/>
                  <a:gd name="T7" fmla="*/ 119 h 239"/>
                  <a:gd name="T8" fmla="*/ 119 w 238"/>
                  <a:gd name="T9" fmla="*/ 0 h 239"/>
                  <a:gd name="T10" fmla="*/ 139 w 238"/>
                  <a:gd name="T11" fmla="*/ 66 h 239"/>
                  <a:gd name="T12" fmla="*/ 166 w 238"/>
                  <a:gd name="T13" fmla="*/ 66 h 239"/>
                  <a:gd name="T14" fmla="*/ 166 w 238"/>
                  <a:gd name="T15" fmla="*/ 78 h 239"/>
                  <a:gd name="T16" fmla="*/ 139 w 238"/>
                  <a:gd name="T17" fmla="*/ 78 h 239"/>
                  <a:gd name="T18" fmla="*/ 139 w 238"/>
                  <a:gd name="T19" fmla="*/ 66 h 239"/>
                  <a:gd name="T20" fmla="*/ 182 w 238"/>
                  <a:gd name="T21" fmla="*/ 186 h 239"/>
                  <a:gd name="T22" fmla="*/ 40 w 238"/>
                  <a:gd name="T23" fmla="*/ 186 h 239"/>
                  <a:gd name="T24" fmla="*/ 40 w 238"/>
                  <a:gd name="T25" fmla="*/ 82 h 239"/>
                  <a:gd name="T26" fmla="*/ 182 w 238"/>
                  <a:gd name="T27" fmla="*/ 82 h 239"/>
                  <a:gd name="T28" fmla="*/ 182 w 238"/>
                  <a:gd name="T29" fmla="*/ 18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8" h="239">
                    <a:moveTo>
                      <a:pt x="119" y="0"/>
                    </a:moveTo>
                    <a:cubicBezTo>
                      <a:pt x="53" y="0"/>
                      <a:pt x="0" y="54"/>
                      <a:pt x="0" y="119"/>
                    </a:cubicBezTo>
                    <a:cubicBezTo>
                      <a:pt x="0" y="185"/>
                      <a:pt x="53" y="239"/>
                      <a:pt x="119" y="239"/>
                    </a:cubicBezTo>
                    <a:cubicBezTo>
                      <a:pt x="185" y="239"/>
                      <a:pt x="238" y="185"/>
                      <a:pt x="238" y="119"/>
                    </a:cubicBezTo>
                    <a:cubicBezTo>
                      <a:pt x="238" y="54"/>
                      <a:pt x="185" y="0"/>
                      <a:pt x="119" y="0"/>
                    </a:cubicBezTo>
                    <a:close/>
                    <a:moveTo>
                      <a:pt x="139" y="66"/>
                    </a:moveTo>
                    <a:cubicBezTo>
                      <a:pt x="166" y="66"/>
                      <a:pt x="166" y="66"/>
                      <a:pt x="166" y="66"/>
                    </a:cubicBezTo>
                    <a:cubicBezTo>
                      <a:pt x="166" y="78"/>
                      <a:pt x="166" y="78"/>
                      <a:pt x="166" y="78"/>
                    </a:cubicBezTo>
                    <a:cubicBezTo>
                      <a:pt x="139" y="78"/>
                      <a:pt x="139" y="78"/>
                      <a:pt x="139" y="78"/>
                    </a:cubicBezTo>
                    <a:lnTo>
                      <a:pt x="139" y="66"/>
                    </a:lnTo>
                    <a:close/>
                    <a:moveTo>
                      <a:pt x="182" y="186"/>
                    </a:moveTo>
                    <a:cubicBezTo>
                      <a:pt x="40" y="186"/>
                      <a:pt x="40" y="186"/>
                      <a:pt x="40" y="186"/>
                    </a:cubicBezTo>
                    <a:cubicBezTo>
                      <a:pt x="40" y="82"/>
                      <a:pt x="40" y="82"/>
                      <a:pt x="40" y="82"/>
                    </a:cubicBezTo>
                    <a:cubicBezTo>
                      <a:pt x="182" y="82"/>
                      <a:pt x="182" y="82"/>
                      <a:pt x="182" y="82"/>
                    </a:cubicBezTo>
                    <a:lnTo>
                      <a:pt x="182" y="18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Rectangle 44"/>
              <p:cNvSpPr>
                <a:spLocks noChangeArrowheads="1"/>
              </p:cNvSpPr>
              <p:nvPr/>
            </p:nvSpPr>
            <p:spPr bwMode="auto">
              <a:xfrm>
                <a:off x="6416676" y="3860800"/>
                <a:ext cx="84138" cy="476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 name="Group 37"/>
            <p:cNvGrpSpPr/>
            <p:nvPr/>
          </p:nvGrpSpPr>
          <p:grpSpPr>
            <a:xfrm>
              <a:off x="11027585" y="4589246"/>
              <a:ext cx="945718" cy="945718"/>
              <a:chOff x="8089901" y="4441825"/>
              <a:chExt cx="1016000" cy="1016000"/>
            </a:xfrm>
            <a:solidFill>
              <a:schemeClr val="accent3"/>
            </a:solidFill>
          </p:grpSpPr>
          <p:sp>
            <p:nvSpPr>
              <p:cNvPr id="39" name="Rectangle 46"/>
              <p:cNvSpPr>
                <a:spLocks noChangeArrowheads="1"/>
              </p:cNvSpPr>
              <p:nvPr/>
            </p:nvSpPr>
            <p:spPr bwMode="auto">
              <a:xfrm>
                <a:off x="8507413" y="4703763"/>
                <a:ext cx="255588" cy="1349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47"/>
              <p:cNvSpPr>
                <a:spLocks noEditPoints="1"/>
              </p:cNvSpPr>
              <p:nvPr/>
            </p:nvSpPr>
            <p:spPr bwMode="auto">
              <a:xfrm>
                <a:off x="8089901" y="4441825"/>
                <a:ext cx="1016000" cy="1016000"/>
              </a:xfrm>
              <a:custGeom>
                <a:avLst/>
                <a:gdLst>
                  <a:gd name="T0" fmla="*/ 176 w 353"/>
                  <a:gd name="T1" fmla="*/ 0 h 353"/>
                  <a:gd name="T2" fmla="*/ 0 w 353"/>
                  <a:gd name="T3" fmla="*/ 176 h 353"/>
                  <a:gd name="T4" fmla="*/ 176 w 353"/>
                  <a:gd name="T5" fmla="*/ 353 h 353"/>
                  <a:gd name="T6" fmla="*/ 353 w 353"/>
                  <a:gd name="T7" fmla="*/ 176 h 353"/>
                  <a:gd name="T8" fmla="*/ 176 w 353"/>
                  <a:gd name="T9" fmla="*/ 0 h 353"/>
                  <a:gd name="T10" fmla="*/ 271 w 353"/>
                  <a:gd name="T11" fmla="*/ 280 h 353"/>
                  <a:gd name="T12" fmla="*/ 107 w 353"/>
                  <a:gd name="T13" fmla="*/ 280 h 353"/>
                  <a:gd name="T14" fmla="*/ 107 w 353"/>
                  <a:gd name="T15" fmla="*/ 257 h 353"/>
                  <a:gd name="T16" fmla="*/ 98 w 353"/>
                  <a:gd name="T17" fmla="*/ 259 h 353"/>
                  <a:gd name="T18" fmla="*/ 93 w 353"/>
                  <a:gd name="T19" fmla="*/ 278 h 353"/>
                  <a:gd name="T20" fmla="*/ 82 w 353"/>
                  <a:gd name="T21" fmla="*/ 278 h 353"/>
                  <a:gd name="T22" fmla="*/ 89 w 353"/>
                  <a:gd name="T23" fmla="*/ 251 h 353"/>
                  <a:gd name="T24" fmla="*/ 107 w 353"/>
                  <a:gd name="T25" fmla="*/ 245 h 353"/>
                  <a:gd name="T26" fmla="*/ 107 w 353"/>
                  <a:gd name="T27" fmla="*/ 213 h 353"/>
                  <a:gd name="T28" fmla="*/ 98 w 353"/>
                  <a:gd name="T29" fmla="*/ 215 h 353"/>
                  <a:gd name="T30" fmla="*/ 93 w 353"/>
                  <a:gd name="T31" fmla="*/ 234 h 353"/>
                  <a:gd name="T32" fmla="*/ 82 w 353"/>
                  <a:gd name="T33" fmla="*/ 234 h 353"/>
                  <a:gd name="T34" fmla="*/ 89 w 353"/>
                  <a:gd name="T35" fmla="*/ 207 h 353"/>
                  <a:gd name="T36" fmla="*/ 107 w 353"/>
                  <a:gd name="T37" fmla="*/ 201 h 353"/>
                  <a:gd name="T38" fmla="*/ 107 w 353"/>
                  <a:gd name="T39" fmla="*/ 169 h 353"/>
                  <a:gd name="T40" fmla="*/ 98 w 353"/>
                  <a:gd name="T41" fmla="*/ 171 h 353"/>
                  <a:gd name="T42" fmla="*/ 93 w 353"/>
                  <a:gd name="T43" fmla="*/ 190 h 353"/>
                  <a:gd name="T44" fmla="*/ 82 w 353"/>
                  <a:gd name="T45" fmla="*/ 190 h 353"/>
                  <a:gd name="T46" fmla="*/ 89 w 353"/>
                  <a:gd name="T47" fmla="*/ 163 h 353"/>
                  <a:gd name="T48" fmla="*/ 107 w 353"/>
                  <a:gd name="T49" fmla="*/ 157 h 353"/>
                  <a:gd name="T50" fmla="*/ 107 w 353"/>
                  <a:gd name="T51" fmla="*/ 125 h 353"/>
                  <a:gd name="T52" fmla="*/ 98 w 353"/>
                  <a:gd name="T53" fmla="*/ 127 h 353"/>
                  <a:gd name="T54" fmla="*/ 93 w 353"/>
                  <a:gd name="T55" fmla="*/ 146 h 353"/>
                  <a:gd name="T56" fmla="*/ 82 w 353"/>
                  <a:gd name="T57" fmla="*/ 146 h 353"/>
                  <a:gd name="T58" fmla="*/ 89 w 353"/>
                  <a:gd name="T59" fmla="*/ 119 h 353"/>
                  <a:gd name="T60" fmla="*/ 107 w 353"/>
                  <a:gd name="T61" fmla="*/ 113 h 353"/>
                  <a:gd name="T62" fmla="*/ 107 w 353"/>
                  <a:gd name="T63" fmla="*/ 81 h 353"/>
                  <a:gd name="T64" fmla="*/ 98 w 353"/>
                  <a:gd name="T65" fmla="*/ 83 h 353"/>
                  <a:gd name="T66" fmla="*/ 93 w 353"/>
                  <a:gd name="T67" fmla="*/ 102 h 353"/>
                  <a:gd name="T68" fmla="*/ 82 w 353"/>
                  <a:gd name="T69" fmla="*/ 102 h 353"/>
                  <a:gd name="T70" fmla="*/ 89 w 353"/>
                  <a:gd name="T71" fmla="*/ 75 h 353"/>
                  <a:gd name="T72" fmla="*/ 107 w 353"/>
                  <a:gd name="T73" fmla="*/ 69 h 353"/>
                  <a:gd name="T74" fmla="*/ 107 w 353"/>
                  <a:gd name="T75" fmla="*/ 69 h 353"/>
                  <a:gd name="T76" fmla="*/ 271 w 353"/>
                  <a:gd name="T77" fmla="*/ 69 h 353"/>
                  <a:gd name="T78" fmla="*/ 271 w 353"/>
                  <a:gd name="T79" fmla="*/ 280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3" h="353">
                    <a:moveTo>
                      <a:pt x="176" y="0"/>
                    </a:moveTo>
                    <a:cubicBezTo>
                      <a:pt x="79" y="0"/>
                      <a:pt x="0" y="79"/>
                      <a:pt x="0" y="176"/>
                    </a:cubicBezTo>
                    <a:cubicBezTo>
                      <a:pt x="0" y="274"/>
                      <a:pt x="79" y="353"/>
                      <a:pt x="176" y="353"/>
                    </a:cubicBezTo>
                    <a:cubicBezTo>
                      <a:pt x="274" y="353"/>
                      <a:pt x="353" y="274"/>
                      <a:pt x="353" y="176"/>
                    </a:cubicBezTo>
                    <a:cubicBezTo>
                      <a:pt x="353" y="79"/>
                      <a:pt x="274" y="0"/>
                      <a:pt x="176" y="0"/>
                    </a:cubicBezTo>
                    <a:close/>
                    <a:moveTo>
                      <a:pt x="271" y="280"/>
                    </a:moveTo>
                    <a:cubicBezTo>
                      <a:pt x="107" y="280"/>
                      <a:pt x="107" y="280"/>
                      <a:pt x="107" y="280"/>
                    </a:cubicBezTo>
                    <a:cubicBezTo>
                      <a:pt x="107" y="257"/>
                      <a:pt x="107" y="257"/>
                      <a:pt x="107" y="257"/>
                    </a:cubicBezTo>
                    <a:cubicBezTo>
                      <a:pt x="104" y="257"/>
                      <a:pt x="100" y="257"/>
                      <a:pt x="98" y="259"/>
                    </a:cubicBezTo>
                    <a:cubicBezTo>
                      <a:pt x="92" y="263"/>
                      <a:pt x="93" y="272"/>
                      <a:pt x="93" y="278"/>
                    </a:cubicBezTo>
                    <a:cubicBezTo>
                      <a:pt x="94" y="285"/>
                      <a:pt x="82" y="285"/>
                      <a:pt x="82" y="278"/>
                    </a:cubicBezTo>
                    <a:cubicBezTo>
                      <a:pt x="81" y="268"/>
                      <a:pt x="82" y="258"/>
                      <a:pt x="89" y="251"/>
                    </a:cubicBezTo>
                    <a:cubicBezTo>
                      <a:pt x="94" y="247"/>
                      <a:pt x="101" y="245"/>
                      <a:pt x="107" y="245"/>
                    </a:cubicBezTo>
                    <a:cubicBezTo>
                      <a:pt x="107" y="213"/>
                      <a:pt x="107" y="213"/>
                      <a:pt x="107" y="213"/>
                    </a:cubicBezTo>
                    <a:cubicBezTo>
                      <a:pt x="104" y="213"/>
                      <a:pt x="100" y="213"/>
                      <a:pt x="98" y="215"/>
                    </a:cubicBezTo>
                    <a:cubicBezTo>
                      <a:pt x="92" y="219"/>
                      <a:pt x="93" y="228"/>
                      <a:pt x="93" y="234"/>
                    </a:cubicBezTo>
                    <a:cubicBezTo>
                      <a:pt x="94" y="241"/>
                      <a:pt x="82" y="241"/>
                      <a:pt x="82" y="234"/>
                    </a:cubicBezTo>
                    <a:cubicBezTo>
                      <a:pt x="81" y="224"/>
                      <a:pt x="82" y="214"/>
                      <a:pt x="89" y="207"/>
                    </a:cubicBezTo>
                    <a:cubicBezTo>
                      <a:pt x="94" y="202"/>
                      <a:pt x="101" y="201"/>
                      <a:pt x="107" y="201"/>
                    </a:cubicBezTo>
                    <a:cubicBezTo>
                      <a:pt x="107" y="169"/>
                      <a:pt x="107" y="169"/>
                      <a:pt x="107" y="169"/>
                    </a:cubicBezTo>
                    <a:cubicBezTo>
                      <a:pt x="104" y="169"/>
                      <a:pt x="100" y="169"/>
                      <a:pt x="98" y="171"/>
                    </a:cubicBezTo>
                    <a:cubicBezTo>
                      <a:pt x="92" y="175"/>
                      <a:pt x="93" y="184"/>
                      <a:pt x="93" y="190"/>
                    </a:cubicBezTo>
                    <a:cubicBezTo>
                      <a:pt x="94" y="197"/>
                      <a:pt x="82" y="197"/>
                      <a:pt x="82" y="190"/>
                    </a:cubicBezTo>
                    <a:cubicBezTo>
                      <a:pt x="81" y="180"/>
                      <a:pt x="82" y="170"/>
                      <a:pt x="89" y="163"/>
                    </a:cubicBezTo>
                    <a:cubicBezTo>
                      <a:pt x="94" y="158"/>
                      <a:pt x="101" y="157"/>
                      <a:pt x="107" y="157"/>
                    </a:cubicBezTo>
                    <a:cubicBezTo>
                      <a:pt x="107" y="125"/>
                      <a:pt x="107" y="125"/>
                      <a:pt x="107" y="125"/>
                    </a:cubicBezTo>
                    <a:cubicBezTo>
                      <a:pt x="104" y="125"/>
                      <a:pt x="100" y="125"/>
                      <a:pt x="98" y="127"/>
                    </a:cubicBezTo>
                    <a:cubicBezTo>
                      <a:pt x="92" y="131"/>
                      <a:pt x="93" y="140"/>
                      <a:pt x="93" y="146"/>
                    </a:cubicBezTo>
                    <a:cubicBezTo>
                      <a:pt x="94" y="153"/>
                      <a:pt x="82" y="153"/>
                      <a:pt x="82" y="146"/>
                    </a:cubicBezTo>
                    <a:cubicBezTo>
                      <a:pt x="81" y="136"/>
                      <a:pt x="82" y="126"/>
                      <a:pt x="89" y="119"/>
                    </a:cubicBezTo>
                    <a:cubicBezTo>
                      <a:pt x="94" y="114"/>
                      <a:pt x="101" y="113"/>
                      <a:pt x="107" y="113"/>
                    </a:cubicBezTo>
                    <a:cubicBezTo>
                      <a:pt x="107" y="81"/>
                      <a:pt x="107" y="81"/>
                      <a:pt x="107" y="81"/>
                    </a:cubicBezTo>
                    <a:cubicBezTo>
                      <a:pt x="104" y="81"/>
                      <a:pt x="100" y="81"/>
                      <a:pt x="98" y="83"/>
                    </a:cubicBezTo>
                    <a:cubicBezTo>
                      <a:pt x="92" y="87"/>
                      <a:pt x="93" y="96"/>
                      <a:pt x="93" y="102"/>
                    </a:cubicBezTo>
                    <a:cubicBezTo>
                      <a:pt x="94" y="109"/>
                      <a:pt x="82" y="109"/>
                      <a:pt x="82" y="102"/>
                    </a:cubicBezTo>
                    <a:cubicBezTo>
                      <a:pt x="81" y="92"/>
                      <a:pt x="82" y="82"/>
                      <a:pt x="89" y="75"/>
                    </a:cubicBezTo>
                    <a:cubicBezTo>
                      <a:pt x="94" y="70"/>
                      <a:pt x="101" y="69"/>
                      <a:pt x="107" y="69"/>
                    </a:cubicBezTo>
                    <a:cubicBezTo>
                      <a:pt x="107" y="69"/>
                      <a:pt x="107" y="69"/>
                      <a:pt x="107" y="69"/>
                    </a:cubicBezTo>
                    <a:cubicBezTo>
                      <a:pt x="271" y="69"/>
                      <a:pt x="271" y="69"/>
                      <a:pt x="271" y="69"/>
                    </a:cubicBezTo>
                    <a:lnTo>
                      <a:pt x="271" y="2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4" name="Group 63"/>
            <p:cNvGrpSpPr/>
            <p:nvPr/>
          </p:nvGrpSpPr>
          <p:grpSpPr>
            <a:xfrm>
              <a:off x="7970257" y="4315875"/>
              <a:ext cx="833414" cy="830458"/>
              <a:chOff x="4805363" y="4148138"/>
              <a:chExt cx="895350" cy="892175"/>
            </a:xfrm>
            <a:solidFill>
              <a:schemeClr val="accent3"/>
            </a:solidFill>
          </p:grpSpPr>
          <p:sp>
            <p:nvSpPr>
              <p:cNvPr id="65" name="Freeform 67"/>
              <p:cNvSpPr>
                <a:spLocks/>
              </p:cNvSpPr>
              <p:nvPr/>
            </p:nvSpPr>
            <p:spPr bwMode="auto">
              <a:xfrm>
                <a:off x="5332413" y="4371975"/>
                <a:ext cx="103188" cy="66675"/>
              </a:xfrm>
              <a:custGeom>
                <a:avLst/>
                <a:gdLst>
                  <a:gd name="T0" fmla="*/ 36 w 36"/>
                  <a:gd name="T1" fmla="*/ 2 h 23"/>
                  <a:gd name="T2" fmla="*/ 34 w 36"/>
                  <a:gd name="T3" fmla="*/ 1 h 23"/>
                  <a:gd name="T4" fmla="*/ 0 w 36"/>
                  <a:gd name="T5" fmla="*/ 23 h 23"/>
                  <a:gd name="T6" fmla="*/ 22 w 36"/>
                  <a:gd name="T7" fmla="*/ 15 h 23"/>
                  <a:gd name="T8" fmla="*/ 32 w 36"/>
                  <a:gd name="T9" fmla="*/ 6 h 23"/>
                  <a:gd name="T10" fmla="*/ 36 w 36"/>
                  <a:gd name="T11" fmla="*/ 2 h 23"/>
                </a:gdLst>
                <a:ahLst/>
                <a:cxnLst>
                  <a:cxn ang="0">
                    <a:pos x="T0" y="T1"/>
                  </a:cxn>
                  <a:cxn ang="0">
                    <a:pos x="T2" y="T3"/>
                  </a:cxn>
                  <a:cxn ang="0">
                    <a:pos x="T4" y="T5"/>
                  </a:cxn>
                  <a:cxn ang="0">
                    <a:pos x="T6" y="T7"/>
                  </a:cxn>
                  <a:cxn ang="0">
                    <a:pos x="T8" y="T9"/>
                  </a:cxn>
                  <a:cxn ang="0">
                    <a:pos x="T10" y="T11"/>
                  </a:cxn>
                </a:cxnLst>
                <a:rect l="0" t="0" r="r" b="b"/>
                <a:pathLst>
                  <a:path w="36" h="23">
                    <a:moveTo>
                      <a:pt x="36" y="2"/>
                    </a:moveTo>
                    <a:cubicBezTo>
                      <a:pt x="35" y="2"/>
                      <a:pt x="35" y="1"/>
                      <a:pt x="34" y="1"/>
                    </a:cubicBezTo>
                    <a:cubicBezTo>
                      <a:pt x="19" y="0"/>
                      <a:pt x="5" y="9"/>
                      <a:pt x="0" y="23"/>
                    </a:cubicBezTo>
                    <a:cubicBezTo>
                      <a:pt x="8" y="22"/>
                      <a:pt x="15" y="19"/>
                      <a:pt x="22" y="15"/>
                    </a:cubicBezTo>
                    <a:cubicBezTo>
                      <a:pt x="25" y="12"/>
                      <a:pt x="29" y="10"/>
                      <a:pt x="32" y="6"/>
                    </a:cubicBezTo>
                    <a:cubicBezTo>
                      <a:pt x="32" y="6"/>
                      <a:pt x="35" y="3"/>
                      <a:pt x="36"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68"/>
              <p:cNvSpPr>
                <a:spLocks/>
              </p:cNvSpPr>
              <p:nvPr/>
            </p:nvSpPr>
            <p:spPr bwMode="auto">
              <a:xfrm>
                <a:off x="5067301" y="4371975"/>
                <a:ext cx="103188" cy="66675"/>
              </a:xfrm>
              <a:custGeom>
                <a:avLst/>
                <a:gdLst>
                  <a:gd name="T0" fmla="*/ 4 w 36"/>
                  <a:gd name="T1" fmla="*/ 6 h 23"/>
                  <a:gd name="T2" fmla="*/ 14 w 36"/>
                  <a:gd name="T3" fmla="*/ 15 h 23"/>
                  <a:gd name="T4" fmla="*/ 36 w 36"/>
                  <a:gd name="T5" fmla="*/ 23 h 23"/>
                  <a:gd name="T6" fmla="*/ 2 w 36"/>
                  <a:gd name="T7" fmla="*/ 1 h 23"/>
                  <a:gd name="T8" fmla="*/ 0 w 36"/>
                  <a:gd name="T9" fmla="*/ 2 h 23"/>
                  <a:gd name="T10" fmla="*/ 4 w 36"/>
                  <a:gd name="T11" fmla="*/ 6 h 23"/>
                </a:gdLst>
                <a:ahLst/>
                <a:cxnLst>
                  <a:cxn ang="0">
                    <a:pos x="T0" y="T1"/>
                  </a:cxn>
                  <a:cxn ang="0">
                    <a:pos x="T2" y="T3"/>
                  </a:cxn>
                  <a:cxn ang="0">
                    <a:pos x="T4" y="T5"/>
                  </a:cxn>
                  <a:cxn ang="0">
                    <a:pos x="T6" y="T7"/>
                  </a:cxn>
                  <a:cxn ang="0">
                    <a:pos x="T8" y="T9"/>
                  </a:cxn>
                  <a:cxn ang="0">
                    <a:pos x="T10" y="T11"/>
                  </a:cxn>
                </a:cxnLst>
                <a:rect l="0" t="0" r="r" b="b"/>
                <a:pathLst>
                  <a:path w="36" h="23">
                    <a:moveTo>
                      <a:pt x="4" y="6"/>
                    </a:moveTo>
                    <a:cubicBezTo>
                      <a:pt x="7" y="10"/>
                      <a:pt x="10" y="12"/>
                      <a:pt x="14" y="15"/>
                    </a:cubicBezTo>
                    <a:cubicBezTo>
                      <a:pt x="21" y="19"/>
                      <a:pt x="28" y="22"/>
                      <a:pt x="36" y="23"/>
                    </a:cubicBezTo>
                    <a:cubicBezTo>
                      <a:pt x="31" y="9"/>
                      <a:pt x="17" y="0"/>
                      <a:pt x="2" y="1"/>
                    </a:cubicBezTo>
                    <a:cubicBezTo>
                      <a:pt x="1" y="1"/>
                      <a:pt x="1" y="2"/>
                      <a:pt x="0" y="2"/>
                    </a:cubicBezTo>
                    <a:cubicBezTo>
                      <a:pt x="1" y="3"/>
                      <a:pt x="3" y="6"/>
                      <a:pt x="4" y="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9"/>
              <p:cNvSpPr>
                <a:spLocks noEditPoints="1"/>
              </p:cNvSpPr>
              <p:nvPr/>
            </p:nvSpPr>
            <p:spPr bwMode="auto">
              <a:xfrm>
                <a:off x="4805363" y="4148138"/>
                <a:ext cx="895350" cy="892175"/>
              </a:xfrm>
              <a:custGeom>
                <a:avLst/>
                <a:gdLst>
                  <a:gd name="T0" fmla="*/ 155 w 311"/>
                  <a:gd name="T1" fmla="*/ 0 h 310"/>
                  <a:gd name="T2" fmla="*/ 0 w 311"/>
                  <a:gd name="T3" fmla="*/ 155 h 310"/>
                  <a:gd name="T4" fmla="*/ 155 w 311"/>
                  <a:gd name="T5" fmla="*/ 310 h 310"/>
                  <a:gd name="T6" fmla="*/ 311 w 311"/>
                  <a:gd name="T7" fmla="*/ 155 h 310"/>
                  <a:gd name="T8" fmla="*/ 155 w 311"/>
                  <a:gd name="T9" fmla="*/ 0 h 310"/>
                  <a:gd name="T10" fmla="*/ 187 w 311"/>
                  <a:gd name="T11" fmla="*/ 73 h 310"/>
                  <a:gd name="T12" fmla="*/ 208 w 311"/>
                  <a:gd name="T13" fmla="*/ 65 h 310"/>
                  <a:gd name="T14" fmla="*/ 227 w 311"/>
                  <a:gd name="T15" fmla="*/ 67 h 310"/>
                  <a:gd name="T16" fmla="*/ 217 w 311"/>
                  <a:gd name="T17" fmla="*/ 102 h 310"/>
                  <a:gd name="T18" fmla="*/ 208 w 311"/>
                  <a:gd name="T19" fmla="*/ 108 h 310"/>
                  <a:gd name="T20" fmla="*/ 166 w 311"/>
                  <a:gd name="T21" fmla="*/ 108 h 310"/>
                  <a:gd name="T22" fmla="*/ 187 w 311"/>
                  <a:gd name="T23" fmla="*/ 73 h 310"/>
                  <a:gd name="T24" fmla="*/ 148 w 311"/>
                  <a:gd name="T25" fmla="*/ 92 h 310"/>
                  <a:gd name="T26" fmla="*/ 163 w 311"/>
                  <a:gd name="T27" fmla="*/ 92 h 310"/>
                  <a:gd name="T28" fmla="*/ 163 w 311"/>
                  <a:gd name="T29" fmla="*/ 108 h 310"/>
                  <a:gd name="T30" fmla="*/ 148 w 311"/>
                  <a:gd name="T31" fmla="*/ 108 h 310"/>
                  <a:gd name="T32" fmla="*/ 148 w 311"/>
                  <a:gd name="T33" fmla="*/ 92 h 310"/>
                  <a:gd name="T34" fmla="*/ 83 w 311"/>
                  <a:gd name="T35" fmla="*/ 67 h 310"/>
                  <a:gd name="T36" fmla="*/ 102 w 311"/>
                  <a:gd name="T37" fmla="*/ 65 h 310"/>
                  <a:gd name="T38" fmla="*/ 123 w 311"/>
                  <a:gd name="T39" fmla="*/ 73 h 310"/>
                  <a:gd name="T40" fmla="*/ 143 w 311"/>
                  <a:gd name="T41" fmla="*/ 108 h 310"/>
                  <a:gd name="T42" fmla="*/ 102 w 311"/>
                  <a:gd name="T43" fmla="*/ 108 h 310"/>
                  <a:gd name="T44" fmla="*/ 92 w 311"/>
                  <a:gd name="T45" fmla="*/ 102 h 310"/>
                  <a:gd name="T46" fmla="*/ 83 w 311"/>
                  <a:gd name="T47" fmla="*/ 67 h 310"/>
                  <a:gd name="T48" fmla="*/ 238 w 311"/>
                  <a:gd name="T49" fmla="*/ 245 h 310"/>
                  <a:gd name="T50" fmla="*/ 73 w 311"/>
                  <a:gd name="T51" fmla="*/ 245 h 310"/>
                  <a:gd name="T52" fmla="*/ 73 w 311"/>
                  <a:gd name="T53" fmla="*/ 114 h 310"/>
                  <a:gd name="T54" fmla="*/ 116 w 311"/>
                  <a:gd name="T55" fmla="*/ 114 h 310"/>
                  <a:gd name="T56" fmla="*/ 137 w 311"/>
                  <a:gd name="T57" fmla="*/ 114 h 310"/>
                  <a:gd name="T58" fmla="*/ 137 w 311"/>
                  <a:gd name="T59" fmla="*/ 118 h 310"/>
                  <a:gd name="T60" fmla="*/ 137 w 311"/>
                  <a:gd name="T61" fmla="*/ 183 h 310"/>
                  <a:gd name="T62" fmla="*/ 156 w 311"/>
                  <a:gd name="T63" fmla="*/ 167 h 310"/>
                  <a:gd name="T64" fmla="*/ 175 w 311"/>
                  <a:gd name="T65" fmla="*/ 183 h 310"/>
                  <a:gd name="T66" fmla="*/ 175 w 311"/>
                  <a:gd name="T67" fmla="*/ 117 h 310"/>
                  <a:gd name="T68" fmla="*/ 175 w 311"/>
                  <a:gd name="T69" fmla="*/ 114 h 310"/>
                  <a:gd name="T70" fmla="*/ 194 w 311"/>
                  <a:gd name="T71" fmla="*/ 114 h 310"/>
                  <a:gd name="T72" fmla="*/ 238 w 311"/>
                  <a:gd name="T73" fmla="*/ 114 h 310"/>
                  <a:gd name="T74" fmla="*/ 238 w 311"/>
                  <a:gd name="T75" fmla="*/ 245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1" h="310">
                    <a:moveTo>
                      <a:pt x="155" y="0"/>
                    </a:moveTo>
                    <a:cubicBezTo>
                      <a:pt x="70" y="0"/>
                      <a:pt x="0" y="69"/>
                      <a:pt x="0" y="155"/>
                    </a:cubicBezTo>
                    <a:cubicBezTo>
                      <a:pt x="0" y="240"/>
                      <a:pt x="70" y="310"/>
                      <a:pt x="155" y="310"/>
                    </a:cubicBezTo>
                    <a:cubicBezTo>
                      <a:pt x="241" y="310"/>
                      <a:pt x="311" y="240"/>
                      <a:pt x="311" y="155"/>
                    </a:cubicBezTo>
                    <a:cubicBezTo>
                      <a:pt x="311" y="69"/>
                      <a:pt x="241" y="0"/>
                      <a:pt x="155" y="0"/>
                    </a:cubicBezTo>
                    <a:close/>
                    <a:moveTo>
                      <a:pt x="187" y="73"/>
                    </a:moveTo>
                    <a:cubicBezTo>
                      <a:pt x="193" y="68"/>
                      <a:pt x="200" y="66"/>
                      <a:pt x="208" y="65"/>
                    </a:cubicBezTo>
                    <a:cubicBezTo>
                      <a:pt x="214" y="64"/>
                      <a:pt x="222" y="64"/>
                      <a:pt x="227" y="67"/>
                    </a:cubicBezTo>
                    <a:cubicBezTo>
                      <a:pt x="242" y="78"/>
                      <a:pt x="227" y="94"/>
                      <a:pt x="217" y="102"/>
                    </a:cubicBezTo>
                    <a:cubicBezTo>
                      <a:pt x="214" y="104"/>
                      <a:pt x="211" y="106"/>
                      <a:pt x="208" y="108"/>
                    </a:cubicBezTo>
                    <a:cubicBezTo>
                      <a:pt x="166" y="108"/>
                      <a:pt x="166" y="108"/>
                      <a:pt x="166" y="108"/>
                    </a:cubicBezTo>
                    <a:cubicBezTo>
                      <a:pt x="168" y="94"/>
                      <a:pt x="175" y="80"/>
                      <a:pt x="187" y="73"/>
                    </a:cubicBezTo>
                    <a:close/>
                    <a:moveTo>
                      <a:pt x="148" y="92"/>
                    </a:moveTo>
                    <a:cubicBezTo>
                      <a:pt x="148" y="82"/>
                      <a:pt x="163" y="82"/>
                      <a:pt x="163" y="92"/>
                    </a:cubicBezTo>
                    <a:cubicBezTo>
                      <a:pt x="163" y="108"/>
                      <a:pt x="163" y="108"/>
                      <a:pt x="163" y="108"/>
                    </a:cubicBezTo>
                    <a:cubicBezTo>
                      <a:pt x="148" y="108"/>
                      <a:pt x="148" y="108"/>
                      <a:pt x="148" y="108"/>
                    </a:cubicBezTo>
                    <a:lnTo>
                      <a:pt x="148" y="92"/>
                    </a:lnTo>
                    <a:close/>
                    <a:moveTo>
                      <a:pt x="83" y="67"/>
                    </a:moveTo>
                    <a:cubicBezTo>
                      <a:pt x="88" y="64"/>
                      <a:pt x="96" y="64"/>
                      <a:pt x="102" y="65"/>
                    </a:cubicBezTo>
                    <a:cubicBezTo>
                      <a:pt x="109" y="66"/>
                      <a:pt x="116" y="68"/>
                      <a:pt x="123" y="73"/>
                    </a:cubicBezTo>
                    <a:cubicBezTo>
                      <a:pt x="135" y="80"/>
                      <a:pt x="142" y="94"/>
                      <a:pt x="143" y="108"/>
                    </a:cubicBezTo>
                    <a:cubicBezTo>
                      <a:pt x="102" y="108"/>
                      <a:pt x="102" y="108"/>
                      <a:pt x="102" y="108"/>
                    </a:cubicBezTo>
                    <a:cubicBezTo>
                      <a:pt x="99" y="106"/>
                      <a:pt x="96" y="104"/>
                      <a:pt x="92" y="102"/>
                    </a:cubicBezTo>
                    <a:cubicBezTo>
                      <a:pt x="82" y="94"/>
                      <a:pt x="67" y="78"/>
                      <a:pt x="83" y="67"/>
                    </a:cubicBezTo>
                    <a:close/>
                    <a:moveTo>
                      <a:pt x="238" y="245"/>
                    </a:moveTo>
                    <a:cubicBezTo>
                      <a:pt x="73" y="245"/>
                      <a:pt x="73" y="245"/>
                      <a:pt x="73" y="245"/>
                    </a:cubicBezTo>
                    <a:cubicBezTo>
                      <a:pt x="73" y="114"/>
                      <a:pt x="73" y="114"/>
                      <a:pt x="73" y="114"/>
                    </a:cubicBezTo>
                    <a:cubicBezTo>
                      <a:pt x="116" y="114"/>
                      <a:pt x="116" y="114"/>
                      <a:pt x="116" y="114"/>
                    </a:cubicBezTo>
                    <a:cubicBezTo>
                      <a:pt x="137" y="114"/>
                      <a:pt x="137" y="114"/>
                      <a:pt x="137" y="114"/>
                    </a:cubicBezTo>
                    <a:cubicBezTo>
                      <a:pt x="137" y="118"/>
                      <a:pt x="137" y="118"/>
                      <a:pt x="137" y="118"/>
                    </a:cubicBezTo>
                    <a:cubicBezTo>
                      <a:pt x="137" y="183"/>
                      <a:pt x="137" y="183"/>
                      <a:pt x="137" y="183"/>
                    </a:cubicBezTo>
                    <a:cubicBezTo>
                      <a:pt x="156" y="167"/>
                      <a:pt x="156" y="167"/>
                      <a:pt x="156" y="167"/>
                    </a:cubicBezTo>
                    <a:cubicBezTo>
                      <a:pt x="175" y="183"/>
                      <a:pt x="175" y="183"/>
                      <a:pt x="175" y="183"/>
                    </a:cubicBezTo>
                    <a:cubicBezTo>
                      <a:pt x="175" y="117"/>
                      <a:pt x="175" y="117"/>
                      <a:pt x="175" y="117"/>
                    </a:cubicBezTo>
                    <a:cubicBezTo>
                      <a:pt x="175" y="114"/>
                      <a:pt x="175" y="114"/>
                      <a:pt x="175" y="114"/>
                    </a:cubicBezTo>
                    <a:cubicBezTo>
                      <a:pt x="194" y="114"/>
                      <a:pt x="194" y="114"/>
                      <a:pt x="194" y="114"/>
                    </a:cubicBezTo>
                    <a:cubicBezTo>
                      <a:pt x="238" y="114"/>
                      <a:pt x="238" y="114"/>
                      <a:pt x="238" y="114"/>
                    </a:cubicBezTo>
                    <a:lnTo>
                      <a:pt x="238" y="24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8" name="Freeform 145"/>
            <p:cNvSpPr>
              <a:spLocks noEditPoints="1"/>
            </p:cNvSpPr>
            <p:nvPr/>
          </p:nvSpPr>
          <p:spPr bwMode="auto">
            <a:xfrm>
              <a:off x="8471287" y="3812784"/>
              <a:ext cx="378891" cy="300617"/>
            </a:xfrm>
            <a:custGeom>
              <a:avLst/>
              <a:gdLst>
                <a:gd name="T0" fmla="*/ 141 w 141"/>
                <a:gd name="T1" fmla="*/ 41 h 112"/>
                <a:gd name="T2" fmla="*/ 127 w 141"/>
                <a:gd name="T3" fmla="*/ 26 h 112"/>
                <a:gd name="T4" fmla="*/ 114 w 141"/>
                <a:gd name="T5" fmla="*/ 0 h 112"/>
                <a:gd name="T6" fmla="*/ 28 w 141"/>
                <a:gd name="T7" fmla="*/ 0 h 112"/>
                <a:gd name="T8" fmla="*/ 14 w 141"/>
                <a:gd name="T9" fmla="*/ 26 h 112"/>
                <a:gd name="T10" fmla="*/ 0 w 141"/>
                <a:gd name="T11" fmla="*/ 41 h 112"/>
                <a:gd name="T12" fmla="*/ 0 w 141"/>
                <a:gd name="T13" fmla="*/ 86 h 112"/>
                <a:gd name="T14" fmla="*/ 0 w 141"/>
                <a:gd name="T15" fmla="*/ 90 h 112"/>
                <a:gd name="T16" fmla="*/ 0 w 141"/>
                <a:gd name="T17" fmla="*/ 106 h 112"/>
                <a:gd name="T18" fmla="*/ 7 w 141"/>
                <a:gd name="T19" fmla="*/ 112 h 112"/>
                <a:gd name="T20" fmla="*/ 27 w 141"/>
                <a:gd name="T21" fmla="*/ 112 h 112"/>
                <a:gd name="T22" fmla="*/ 34 w 141"/>
                <a:gd name="T23" fmla="*/ 106 h 112"/>
                <a:gd name="T24" fmla="*/ 34 w 141"/>
                <a:gd name="T25" fmla="*/ 90 h 112"/>
                <a:gd name="T26" fmla="*/ 108 w 141"/>
                <a:gd name="T27" fmla="*/ 90 h 112"/>
                <a:gd name="T28" fmla="*/ 108 w 141"/>
                <a:gd name="T29" fmla="*/ 106 h 112"/>
                <a:gd name="T30" fmla="*/ 114 w 141"/>
                <a:gd name="T31" fmla="*/ 112 h 112"/>
                <a:gd name="T32" fmla="*/ 135 w 141"/>
                <a:gd name="T33" fmla="*/ 112 h 112"/>
                <a:gd name="T34" fmla="*/ 141 w 141"/>
                <a:gd name="T35" fmla="*/ 106 h 112"/>
                <a:gd name="T36" fmla="*/ 141 w 141"/>
                <a:gd name="T37" fmla="*/ 90 h 112"/>
                <a:gd name="T38" fmla="*/ 141 w 141"/>
                <a:gd name="T39" fmla="*/ 41 h 112"/>
                <a:gd name="T40" fmla="*/ 35 w 141"/>
                <a:gd name="T41" fmla="*/ 10 h 112"/>
                <a:gd name="T42" fmla="*/ 106 w 141"/>
                <a:gd name="T43" fmla="*/ 10 h 112"/>
                <a:gd name="T44" fmla="*/ 118 w 141"/>
                <a:gd name="T45" fmla="*/ 32 h 112"/>
                <a:gd name="T46" fmla="*/ 24 w 141"/>
                <a:gd name="T47" fmla="*/ 32 h 112"/>
                <a:gd name="T48" fmla="*/ 35 w 141"/>
                <a:gd name="T49" fmla="*/ 10 h 112"/>
                <a:gd name="T50" fmla="*/ 41 w 141"/>
                <a:gd name="T51" fmla="*/ 79 h 112"/>
                <a:gd name="T52" fmla="*/ 13 w 141"/>
                <a:gd name="T53" fmla="*/ 79 h 112"/>
                <a:gd name="T54" fmla="*/ 13 w 141"/>
                <a:gd name="T55" fmla="*/ 64 h 112"/>
                <a:gd name="T56" fmla="*/ 41 w 141"/>
                <a:gd name="T57" fmla="*/ 64 h 112"/>
                <a:gd name="T58" fmla="*/ 41 w 141"/>
                <a:gd name="T59" fmla="*/ 79 h 112"/>
                <a:gd name="T60" fmla="*/ 129 w 141"/>
                <a:gd name="T61" fmla="*/ 79 h 112"/>
                <a:gd name="T62" fmla="*/ 100 w 141"/>
                <a:gd name="T63" fmla="*/ 79 h 112"/>
                <a:gd name="T64" fmla="*/ 100 w 141"/>
                <a:gd name="T65" fmla="*/ 64 h 112"/>
                <a:gd name="T66" fmla="*/ 129 w 141"/>
                <a:gd name="T67" fmla="*/ 64 h 112"/>
                <a:gd name="T68" fmla="*/ 129 w 141"/>
                <a:gd name="T69" fmla="*/ 79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1" h="112">
                  <a:moveTo>
                    <a:pt x="141" y="41"/>
                  </a:moveTo>
                  <a:cubicBezTo>
                    <a:pt x="127" y="26"/>
                    <a:pt x="127" y="26"/>
                    <a:pt x="127" y="26"/>
                  </a:cubicBezTo>
                  <a:cubicBezTo>
                    <a:pt x="114" y="0"/>
                    <a:pt x="114" y="0"/>
                    <a:pt x="114" y="0"/>
                  </a:cubicBezTo>
                  <a:cubicBezTo>
                    <a:pt x="28" y="0"/>
                    <a:pt x="28" y="0"/>
                    <a:pt x="28" y="0"/>
                  </a:cubicBezTo>
                  <a:cubicBezTo>
                    <a:pt x="14" y="26"/>
                    <a:pt x="14" y="26"/>
                    <a:pt x="14" y="26"/>
                  </a:cubicBezTo>
                  <a:cubicBezTo>
                    <a:pt x="0" y="41"/>
                    <a:pt x="0" y="41"/>
                    <a:pt x="0" y="41"/>
                  </a:cubicBezTo>
                  <a:cubicBezTo>
                    <a:pt x="0" y="86"/>
                    <a:pt x="0" y="86"/>
                    <a:pt x="0" y="86"/>
                  </a:cubicBezTo>
                  <a:cubicBezTo>
                    <a:pt x="0" y="90"/>
                    <a:pt x="0" y="90"/>
                    <a:pt x="0" y="90"/>
                  </a:cubicBezTo>
                  <a:cubicBezTo>
                    <a:pt x="0" y="106"/>
                    <a:pt x="0" y="106"/>
                    <a:pt x="0" y="106"/>
                  </a:cubicBezTo>
                  <a:cubicBezTo>
                    <a:pt x="0" y="110"/>
                    <a:pt x="3" y="112"/>
                    <a:pt x="7" y="112"/>
                  </a:cubicBezTo>
                  <a:cubicBezTo>
                    <a:pt x="27" y="112"/>
                    <a:pt x="27" y="112"/>
                    <a:pt x="27" y="112"/>
                  </a:cubicBezTo>
                  <a:cubicBezTo>
                    <a:pt x="31" y="112"/>
                    <a:pt x="34" y="110"/>
                    <a:pt x="34" y="106"/>
                  </a:cubicBezTo>
                  <a:cubicBezTo>
                    <a:pt x="34" y="90"/>
                    <a:pt x="34" y="90"/>
                    <a:pt x="34" y="90"/>
                  </a:cubicBezTo>
                  <a:cubicBezTo>
                    <a:pt x="108" y="90"/>
                    <a:pt x="108" y="90"/>
                    <a:pt x="108" y="90"/>
                  </a:cubicBezTo>
                  <a:cubicBezTo>
                    <a:pt x="108" y="106"/>
                    <a:pt x="108" y="106"/>
                    <a:pt x="108" y="106"/>
                  </a:cubicBezTo>
                  <a:cubicBezTo>
                    <a:pt x="108" y="110"/>
                    <a:pt x="111" y="112"/>
                    <a:pt x="114" y="112"/>
                  </a:cubicBezTo>
                  <a:cubicBezTo>
                    <a:pt x="135" y="112"/>
                    <a:pt x="135" y="112"/>
                    <a:pt x="135" y="112"/>
                  </a:cubicBezTo>
                  <a:cubicBezTo>
                    <a:pt x="138" y="112"/>
                    <a:pt x="141" y="110"/>
                    <a:pt x="141" y="106"/>
                  </a:cubicBezTo>
                  <a:cubicBezTo>
                    <a:pt x="141" y="90"/>
                    <a:pt x="141" y="90"/>
                    <a:pt x="141" y="90"/>
                  </a:cubicBezTo>
                  <a:lnTo>
                    <a:pt x="141" y="41"/>
                  </a:lnTo>
                  <a:close/>
                  <a:moveTo>
                    <a:pt x="35" y="10"/>
                  </a:moveTo>
                  <a:cubicBezTo>
                    <a:pt x="106" y="10"/>
                    <a:pt x="106" y="10"/>
                    <a:pt x="106" y="10"/>
                  </a:cubicBezTo>
                  <a:cubicBezTo>
                    <a:pt x="118" y="32"/>
                    <a:pt x="118" y="32"/>
                    <a:pt x="118" y="32"/>
                  </a:cubicBezTo>
                  <a:cubicBezTo>
                    <a:pt x="24" y="32"/>
                    <a:pt x="24" y="32"/>
                    <a:pt x="24" y="32"/>
                  </a:cubicBezTo>
                  <a:lnTo>
                    <a:pt x="35" y="10"/>
                  </a:lnTo>
                  <a:close/>
                  <a:moveTo>
                    <a:pt x="41" y="79"/>
                  </a:moveTo>
                  <a:cubicBezTo>
                    <a:pt x="13" y="79"/>
                    <a:pt x="13" y="79"/>
                    <a:pt x="13" y="79"/>
                  </a:cubicBezTo>
                  <a:cubicBezTo>
                    <a:pt x="13" y="64"/>
                    <a:pt x="13" y="64"/>
                    <a:pt x="13" y="64"/>
                  </a:cubicBezTo>
                  <a:cubicBezTo>
                    <a:pt x="41" y="64"/>
                    <a:pt x="41" y="64"/>
                    <a:pt x="41" y="64"/>
                  </a:cubicBezTo>
                  <a:lnTo>
                    <a:pt x="41" y="79"/>
                  </a:lnTo>
                  <a:close/>
                  <a:moveTo>
                    <a:pt x="129" y="79"/>
                  </a:moveTo>
                  <a:cubicBezTo>
                    <a:pt x="100" y="79"/>
                    <a:pt x="100" y="79"/>
                    <a:pt x="100" y="79"/>
                  </a:cubicBezTo>
                  <a:cubicBezTo>
                    <a:pt x="100" y="64"/>
                    <a:pt x="100" y="64"/>
                    <a:pt x="100" y="64"/>
                  </a:cubicBezTo>
                  <a:cubicBezTo>
                    <a:pt x="129" y="64"/>
                    <a:pt x="129" y="64"/>
                    <a:pt x="129" y="64"/>
                  </a:cubicBezTo>
                  <a:lnTo>
                    <a:pt x="129" y="7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9" name="Group 78"/>
            <p:cNvGrpSpPr/>
            <p:nvPr/>
          </p:nvGrpSpPr>
          <p:grpSpPr>
            <a:xfrm>
              <a:off x="7470741" y="4262008"/>
              <a:ext cx="334650" cy="338053"/>
              <a:chOff x="3659188" y="4076700"/>
              <a:chExt cx="468313" cy="473075"/>
            </a:xfrm>
            <a:solidFill>
              <a:schemeClr val="accent3"/>
            </a:solidFill>
          </p:grpSpPr>
          <p:sp>
            <p:nvSpPr>
              <p:cNvPr id="80" name="Freeform 154"/>
              <p:cNvSpPr>
                <a:spLocks noEditPoints="1"/>
              </p:cNvSpPr>
              <p:nvPr/>
            </p:nvSpPr>
            <p:spPr bwMode="auto">
              <a:xfrm>
                <a:off x="3659188" y="4076700"/>
                <a:ext cx="225425" cy="473075"/>
              </a:xfrm>
              <a:custGeom>
                <a:avLst/>
                <a:gdLst>
                  <a:gd name="T0" fmla="*/ 1 w 60"/>
                  <a:gd name="T1" fmla="*/ 122 h 126"/>
                  <a:gd name="T2" fmla="*/ 30 w 60"/>
                  <a:gd name="T3" fmla="*/ 108 h 126"/>
                  <a:gd name="T4" fmla="*/ 59 w 60"/>
                  <a:gd name="T5" fmla="*/ 122 h 126"/>
                  <a:gd name="T6" fmla="*/ 60 w 60"/>
                  <a:gd name="T7" fmla="*/ 122 h 126"/>
                  <a:gd name="T8" fmla="*/ 60 w 60"/>
                  <a:gd name="T9" fmla="*/ 27 h 126"/>
                  <a:gd name="T10" fmla="*/ 59 w 60"/>
                  <a:gd name="T11" fmla="*/ 13 h 126"/>
                  <a:gd name="T12" fmla="*/ 30 w 60"/>
                  <a:gd name="T13" fmla="*/ 0 h 126"/>
                  <a:gd name="T14" fmla="*/ 1 w 60"/>
                  <a:gd name="T15" fmla="*/ 13 h 126"/>
                  <a:gd name="T16" fmla="*/ 0 w 60"/>
                  <a:gd name="T17" fmla="*/ 27 h 126"/>
                  <a:gd name="T18" fmla="*/ 0 w 60"/>
                  <a:gd name="T19" fmla="*/ 122 h 126"/>
                  <a:gd name="T20" fmla="*/ 1 w 60"/>
                  <a:gd name="T21" fmla="*/ 122 h 126"/>
                  <a:gd name="T22" fmla="*/ 9 w 60"/>
                  <a:gd name="T23" fmla="*/ 21 h 126"/>
                  <a:gd name="T24" fmla="*/ 30 w 60"/>
                  <a:gd name="T25" fmla="*/ 17 h 126"/>
                  <a:gd name="T26" fmla="*/ 50 w 60"/>
                  <a:gd name="T27" fmla="*/ 21 h 126"/>
                  <a:gd name="T28" fmla="*/ 51 w 60"/>
                  <a:gd name="T29" fmla="*/ 23 h 126"/>
                  <a:gd name="T30" fmla="*/ 50 w 60"/>
                  <a:gd name="T31" fmla="*/ 24 h 126"/>
                  <a:gd name="T32" fmla="*/ 49 w 60"/>
                  <a:gd name="T33" fmla="*/ 24 h 126"/>
                  <a:gd name="T34" fmla="*/ 45 w 60"/>
                  <a:gd name="T35" fmla="*/ 22 h 126"/>
                  <a:gd name="T36" fmla="*/ 30 w 60"/>
                  <a:gd name="T37" fmla="*/ 20 h 126"/>
                  <a:gd name="T38" fmla="*/ 15 w 60"/>
                  <a:gd name="T39" fmla="*/ 22 h 126"/>
                  <a:gd name="T40" fmla="*/ 11 w 60"/>
                  <a:gd name="T41" fmla="*/ 24 h 126"/>
                  <a:gd name="T42" fmla="*/ 9 w 60"/>
                  <a:gd name="T43" fmla="*/ 23 h 126"/>
                  <a:gd name="T44" fmla="*/ 9 w 60"/>
                  <a:gd name="T45" fmla="*/ 21 h 126"/>
                  <a:gd name="T46" fmla="*/ 9 w 60"/>
                  <a:gd name="T47" fmla="*/ 38 h 126"/>
                  <a:gd name="T48" fmla="*/ 30 w 60"/>
                  <a:gd name="T49" fmla="*/ 34 h 126"/>
                  <a:gd name="T50" fmla="*/ 50 w 60"/>
                  <a:gd name="T51" fmla="*/ 38 h 126"/>
                  <a:gd name="T52" fmla="*/ 51 w 60"/>
                  <a:gd name="T53" fmla="*/ 40 h 126"/>
                  <a:gd name="T54" fmla="*/ 50 w 60"/>
                  <a:gd name="T55" fmla="*/ 41 h 126"/>
                  <a:gd name="T56" fmla="*/ 49 w 60"/>
                  <a:gd name="T57" fmla="*/ 41 h 126"/>
                  <a:gd name="T58" fmla="*/ 45 w 60"/>
                  <a:gd name="T59" fmla="*/ 39 h 126"/>
                  <a:gd name="T60" fmla="*/ 30 w 60"/>
                  <a:gd name="T61" fmla="*/ 37 h 126"/>
                  <a:gd name="T62" fmla="*/ 15 w 60"/>
                  <a:gd name="T63" fmla="*/ 39 h 126"/>
                  <a:gd name="T64" fmla="*/ 11 w 60"/>
                  <a:gd name="T65" fmla="*/ 41 h 126"/>
                  <a:gd name="T66" fmla="*/ 9 w 60"/>
                  <a:gd name="T67" fmla="*/ 40 h 126"/>
                  <a:gd name="T68" fmla="*/ 9 w 60"/>
                  <a:gd name="T69" fmla="*/ 38 h 126"/>
                  <a:gd name="T70" fmla="*/ 9 w 60"/>
                  <a:gd name="T71" fmla="*/ 55 h 126"/>
                  <a:gd name="T72" fmla="*/ 30 w 60"/>
                  <a:gd name="T73" fmla="*/ 51 h 126"/>
                  <a:gd name="T74" fmla="*/ 50 w 60"/>
                  <a:gd name="T75" fmla="*/ 55 h 126"/>
                  <a:gd name="T76" fmla="*/ 51 w 60"/>
                  <a:gd name="T77" fmla="*/ 57 h 126"/>
                  <a:gd name="T78" fmla="*/ 50 w 60"/>
                  <a:gd name="T79" fmla="*/ 58 h 126"/>
                  <a:gd name="T80" fmla="*/ 49 w 60"/>
                  <a:gd name="T81" fmla="*/ 58 h 126"/>
                  <a:gd name="T82" fmla="*/ 45 w 60"/>
                  <a:gd name="T83" fmla="*/ 56 h 126"/>
                  <a:gd name="T84" fmla="*/ 30 w 60"/>
                  <a:gd name="T85" fmla="*/ 54 h 126"/>
                  <a:gd name="T86" fmla="*/ 15 w 60"/>
                  <a:gd name="T87" fmla="*/ 56 h 126"/>
                  <a:gd name="T88" fmla="*/ 11 w 60"/>
                  <a:gd name="T89" fmla="*/ 58 h 126"/>
                  <a:gd name="T90" fmla="*/ 9 w 60"/>
                  <a:gd name="T91" fmla="*/ 57 h 126"/>
                  <a:gd name="T92" fmla="*/ 9 w 60"/>
                  <a:gd name="T93" fmla="*/ 55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 h="126">
                    <a:moveTo>
                      <a:pt x="1" y="122"/>
                    </a:moveTo>
                    <a:cubicBezTo>
                      <a:pt x="4" y="111"/>
                      <a:pt x="16" y="108"/>
                      <a:pt x="30" y="108"/>
                    </a:cubicBezTo>
                    <a:cubicBezTo>
                      <a:pt x="44" y="108"/>
                      <a:pt x="55" y="111"/>
                      <a:pt x="59" y="122"/>
                    </a:cubicBezTo>
                    <a:cubicBezTo>
                      <a:pt x="60" y="126"/>
                      <a:pt x="60" y="126"/>
                      <a:pt x="60" y="122"/>
                    </a:cubicBezTo>
                    <a:cubicBezTo>
                      <a:pt x="60" y="102"/>
                      <a:pt x="60" y="47"/>
                      <a:pt x="60" y="27"/>
                    </a:cubicBezTo>
                    <a:cubicBezTo>
                      <a:pt x="60" y="23"/>
                      <a:pt x="60" y="17"/>
                      <a:pt x="59" y="13"/>
                    </a:cubicBezTo>
                    <a:cubicBezTo>
                      <a:pt x="55" y="3"/>
                      <a:pt x="44" y="0"/>
                      <a:pt x="30" y="0"/>
                    </a:cubicBezTo>
                    <a:cubicBezTo>
                      <a:pt x="16" y="0"/>
                      <a:pt x="5" y="3"/>
                      <a:pt x="1" y="13"/>
                    </a:cubicBezTo>
                    <a:cubicBezTo>
                      <a:pt x="0" y="17"/>
                      <a:pt x="0" y="23"/>
                      <a:pt x="0" y="27"/>
                    </a:cubicBezTo>
                    <a:cubicBezTo>
                      <a:pt x="0" y="47"/>
                      <a:pt x="0" y="102"/>
                      <a:pt x="0" y="122"/>
                    </a:cubicBezTo>
                    <a:cubicBezTo>
                      <a:pt x="0" y="126"/>
                      <a:pt x="0" y="126"/>
                      <a:pt x="1" y="122"/>
                    </a:cubicBezTo>
                    <a:moveTo>
                      <a:pt x="9" y="21"/>
                    </a:moveTo>
                    <a:cubicBezTo>
                      <a:pt x="14" y="18"/>
                      <a:pt x="21" y="17"/>
                      <a:pt x="30" y="17"/>
                    </a:cubicBezTo>
                    <a:cubicBezTo>
                      <a:pt x="39" y="17"/>
                      <a:pt x="45" y="18"/>
                      <a:pt x="50" y="21"/>
                    </a:cubicBezTo>
                    <a:cubicBezTo>
                      <a:pt x="51" y="21"/>
                      <a:pt x="52" y="22"/>
                      <a:pt x="51" y="23"/>
                    </a:cubicBezTo>
                    <a:cubicBezTo>
                      <a:pt x="51" y="24"/>
                      <a:pt x="50" y="24"/>
                      <a:pt x="50" y="24"/>
                    </a:cubicBezTo>
                    <a:cubicBezTo>
                      <a:pt x="49" y="24"/>
                      <a:pt x="49" y="24"/>
                      <a:pt x="49" y="24"/>
                    </a:cubicBezTo>
                    <a:cubicBezTo>
                      <a:pt x="48" y="23"/>
                      <a:pt x="46" y="23"/>
                      <a:pt x="45" y="22"/>
                    </a:cubicBezTo>
                    <a:cubicBezTo>
                      <a:pt x="41" y="21"/>
                      <a:pt x="36" y="20"/>
                      <a:pt x="30" y="20"/>
                    </a:cubicBezTo>
                    <a:cubicBezTo>
                      <a:pt x="24" y="20"/>
                      <a:pt x="19" y="21"/>
                      <a:pt x="15" y="22"/>
                    </a:cubicBezTo>
                    <a:cubicBezTo>
                      <a:pt x="14" y="23"/>
                      <a:pt x="12" y="23"/>
                      <a:pt x="11" y="24"/>
                    </a:cubicBezTo>
                    <a:cubicBezTo>
                      <a:pt x="10" y="24"/>
                      <a:pt x="9" y="24"/>
                      <a:pt x="9" y="23"/>
                    </a:cubicBezTo>
                    <a:cubicBezTo>
                      <a:pt x="8" y="22"/>
                      <a:pt x="9" y="21"/>
                      <a:pt x="9" y="21"/>
                    </a:cubicBezTo>
                    <a:moveTo>
                      <a:pt x="9" y="38"/>
                    </a:moveTo>
                    <a:cubicBezTo>
                      <a:pt x="14" y="35"/>
                      <a:pt x="21" y="34"/>
                      <a:pt x="30" y="34"/>
                    </a:cubicBezTo>
                    <a:cubicBezTo>
                      <a:pt x="39" y="34"/>
                      <a:pt x="45" y="35"/>
                      <a:pt x="50" y="38"/>
                    </a:cubicBezTo>
                    <a:cubicBezTo>
                      <a:pt x="51" y="38"/>
                      <a:pt x="52" y="39"/>
                      <a:pt x="51" y="40"/>
                    </a:cubicBezTo>
                    <a:cubicBezTo>
                      <a:pt x="51" y="41"/>
                      <a:pt x="50" y="41"/>
                      <a:pt x="50" y="41"/>
                    </a:cubicBezTo>
                    <a:cubicBezTo>
                      <a:pt x="49" y="41"/>
                      <a:pt x="49" y="41"/>
                      <a:pt x="49" y="41"/>
                    </a:cubicBezTo>
                    <a:cubicBezTo>
                      <a:pt x="48" y="40"/>
                      <a:pt x="46" y="40"/>
                      <a:pt x="45" y="39"/>
                    </a:cubicBezTo>
                    <a:cubicBezTo>
                      <a:pt x="41" y="38"/>
                      <a:pt x="36" y="37"/>
                      <a:pt x="30" y="37"/>
                    </a:cubicBezTo>
                    <a:cubicBezTo>
                      <a:pt x="24" y="37"/>
                      <a:pt x="19" y="38"/>
                      <a:pt x="15" y="39"/>
                    </a:cubicBezTo>
                    <a:cubicBezTo>
                      <a:pt x="14" y="40"/>
                      <a:pt x="12" y="40"/>
                      <a:pt x="11" y="41"/>
                    </a:cubicBezTo>
                    <a:cubicBezTo>
                      <a:pt x="10" y="41"/>
                      <a:pt x="9" y="41"/>
                      <a:pt x="9" y="40"/>
                    </a:cubicBezTo>
                    <a:cubicBezTo>
                      <a:pt x="8" y="39"/>
                      <a:pt x="9" y="38"/>
                      <a:pt x="9" y="38"/>
                    </a:cubicBezTo>
                    <a:moveTo>
                      <a:pt x="9" y="55"/>
                    </a:moveTo>
                    <a:cubicBezTo>
                      <a:pt x="14" y="52"/>
                      <a:pt x="21" y="51"/>
                      <a:pt x="30" y="51"/>
                    </a:cubicBezTo>
                    <a:cubicBezTo>
                      <a:pt x="39" y="51"/>
                      <a:pt x="45" y="52"/>
                      <a:pt x="50" y="55"/>
                    </a:cubicBezTo>
                    <a:cubicBezTo>
                      <a:pt x="51" y="55"/>
                      <a:pt x="52" y="56"/>
                      <a:pt x="51" y="57"/>
                    </a:cubicBezTo>
                    <a:cubicBezTo>
                      <a:pt x="51" y="58"/>
                      <a:pt x="50" y="58"/>
                      <a:pt x="50" y="58"/>
                    </a:cubicBezTo>
                    <a:cubicBezTo>
                      <a:pt x="49" y="58"/>
                      <a:pt x="49" y="58"/>
                      <a:pt x="49" y="58"/>
                    </a:cubicBezTo>
                    <a:cubicBezTo>
                      <a:pt x="48" y="57"/>
                      <a:pt x="46" y="57"/>
                      <a:pt x="45" y="56"/>
                    </a:cubicBezTo>
                    <a:cubicBezTo>
                      <a:pt x="41" y="55"/>
                      <a:pt x="36" y="54"/>
                      <a:pt x="30" y="54"/>
                    </a:cubicBezTo>
                    <a:cubicBezTo>
                      <a:pt x="24" y="54"/>
                      <a:pt x="19" y="55"/>
                      <a:pt x="15" y="56"/>
                    </a:cubicBezTo>
                    <a:cubicBezTo>
                      <a:pt x="14" y="57"/>
                      <a:pt x="12" y="57"/>
                      <a:pt x="11" y="58"/>
                    </a:cubicBezTo>
                    <a:cubicBezTo>
                      <a:pt x="10" y="58"/>
                      <a:pt x="9" y="58"/>
                      <a:pt x="9" y="57"/>
                    </a:cubicBezTo>
                    <a:cubicBezTo>
                      <a:pt x="8" y="56"/>
                      <a:pt x="9" y="55"/>
                      <a:pt x="9" y="55"/>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55"/>
              <p:cNvSpPr>
                <a:spLocks noEditPoints="1"/>
              </p:cNvSpPr>
              <p:nvPr/>
            </p:nvSpPr>
            <p:spPr bwMode="auto">
              <a:xfrm>
                <a:off x="3902076" y="4076700"/>
                <a:ext cx="225425" cy="473075"/>
              </a:xfrm>
              <a:custGeom>
                <a:avLst/>
                <a:gdLst>
                  <a:gd name="T0" fmla="*/ 59 w 60"/>
                  <a:gd name="T1" fmla="*/ 122 h 126"/>
                  <a:gd name="T2" fmla="*/ 60 w 60"/>
                  <a:gd name="T3" fmla="*/ 122 h 126"/>
                  <a:gd name="T4" fmla="*/ 60 w 60"/>
                  <a:gd name="T5" fmla="*/ 27 h 126"/>
                  <a:gd name="T6" fmla="*/ 59 w 60"/>
                  <a:gd name="T7" fmla="*/ 13 h 126"/>
                  <a:gd name="T8" fmla="*/ 30 w 60"/>
                  <a:gd name="T9" fmla="*/ 0 h 126"/>
                  <a:gd name="T10" fmla="*/ 1 w 60"/>
                  <a:gd name="T11" fmla="*/ 13 h 126"/>
                  <a:gd name="T12" fmla="*/ 0 w 60"/>
                  <a:gd name="T13" fmla="*/ 27 h 126"/>
                  <a:gd name="T14" fmla="*/ 0 w 60"/>
                  <a:gd name="T15" fmla="*/ 122 h 126"/>
                  <a:gd name="T16" fmla="*/ 1 w 60"/>
                  <a:gd name="T17" fmla="*/ 122 h 126"/>
                  <a:gd name="T18" fmla="*/ 30 w 60"/>
                  <a:gd name="T19" fmla="*/ 108 h 126"/>
                  <a:gd name="T20" fmla="*/ 59 w 60"/>
                  <a:gd name="T21" fmla="*/ 122 h 126"/>
                  <a:gd name="T22" fmla="*/ 51 w 60"/>
                  <a:gd name="T23" fmla="*/ 57 h 126"/>
                  <a:gd name="T24" fmla="*/ 50 w 60"/>
                  <a:gd name="T25" fmla="*/ 58 h 126"/>
                  <a:gd name="T26" fmla="*/ 49 w 60"/>
                  <a:gd name="T27" fmla="*/ 58 h 126"/>
                  <a:gd name="T28" fmla="*/ 45 w 60"/>
                  <a:gd name="T29" fmla="*/ 56 h 126"/>
                  <a:gd name="T30" fmla="*/ 30 w 60"/>
                  <a:gd name="T31" fmla="*/ 54 h 126"/>
                  <a:gd name="T32" fmla="*/ 15 w 60"/>
                  <a:gd name="T33" fmla="*/ 56 h 126"/>
                  <a:gd name="T34" fmla="*/ 11 w 60"/>
                  <a:gd name="T35" fmla="*/ 58 h 126"/>
                  <a:gd name="T36" fmla="*/ 9 w 60"/>
                  <a:gd name="T37" fmla="*/ 57 h 126"/>
                  <a:gd name="T38" fmla="*/ 10 w 60"/>
                  <a:gd name="T39" fmla="*/ 55 h 126"/>
                  <a:gd name="T40" fmla="*/ 30 w 60"/>
                  <a:gd name="T41" fmla="*/ 51 h 126"/>
                  <a:gd name="T42" fmla="*/ 51 w 60"/>
                  <a:gd name="T43" fmla="*/ 55 h 126"/>
                  <a:gd name="T44" fmla="*/ 51 w 60"/>
                  <a:gd name="T45" fmla="*/ 57 h 126"/>
                  <a:gd name="T46" fmla="*/ 51 w 60"/>
                  <a:gd name="T47" fmla="*/ 40 h 126"/>
                  <a:gd name="T48" fmla="*/ 50 w 60"/>
                  <a:gd name="T49" fmla="*/ 41 h 126"/>
                  <a:gd name="T50" fmla="*/ 49 w 60"/>
                  <a:gd name="T51" fmla="*/ 41 h 126"/>
                  <a:gd name="T52" fmla="*/ 45 w 60"/>
                  <a:gd name="T53" fmla="*/ 39 h 126"/>
                  <a:gd name="T54" fmla="*/ 30 w 60"/>
                  <a:gd name="T55" fmla="*/ 37 h 126"/>
                  <a:gd name="T56" fmla="*/ 15 w 60"/>
                  <a:gd name="T57" fmla="*/ 39 h 126"/>
                  <a:gd name="T58" fmla="*/ 11 w 60"/>
                  <a:gd name="T59" fmla="*/ 41 h 126"/>
                  <a:gd name="T60" fmla="*/ 9 w 60"/>
                  <a:gd name="T61" fmla="*/ 40 h 126"/>
                  <a:gd name="T62" fmla="*/ 10 w 60"/>
                  <a:gd name="T63" fmla="*/ 38 h 126"/>
                  <a:gd name="T64" fmla="*/ 30 w 60"/>
                  <a:gd name="T65" fmla="*/ 34 h 126"/>
                  <a:gd name="T66" fmla="*/ 51 w 60"/>
                  <a:gd name="T67" fmla="*/ 38 h 126"/>
                  <a:gd name="T68" fmla="*/ 51 w 60"/>
                  <a:gd name="T69" fmla="*/ 40 h 126"/>
                  <a:gd name="T70" fmla="*/ 51 w 60"/>
                  <a:gd name="T71" fmla="*/ 23 h 126"/>
                  <a:gd name="T72" fmla="*/ 50 w 60"/>
                  <a:gd name="T73" fmla="*/ 24 h 126"/>
                  <a:gd name="T74" fmla="*/ 49 w 60"/>
                  <a:gd name="T75" fmla="*/ 24 h 126"/>
                  <a:gd name="T76" fmla="*/ 45 w 60"/>
                  <a:gd name="T77" fmla="*/ 22 h 126"/>
                  <a:gd name="T78" fmla="*/ 30 w 60"/>
                  <a:gd name="T79" fmla="*/ 20 h 126"/>
                  <a:gd name="T80" fmla="*/ 15 w 60"/>
                  <a:gd name="T81" fmla="*/ 22 h 126"/>
                  <a:gd name="T82" fmla="*/ 11 w 60"/>
                  <a:gd name="T83" fmla="*/ 24 h 126"/>
                  <a:gd name="T84" fmla="*/ 9 w 60"/>
                  <a:gd name="T85" fmla="*/ 23 h 126"/>
                  <a:gd name="T86" fmla="*/ 10 w 60"/>
                  <a:gd name="T87" fmla="*/ 21 h 126"/>
                  <a:gd name="T88" fmla="*/ 30 w 60"/>
                  <a:gd name="T89" fmla="*/ 17 h 126"/>
                  <a:gd name="T90" fmla="*/ 51 w 60"/>
                  <a:gd name="T91" fmla="*/ 21 h 126"/>
                  <a:gd name="T92" fmla="*/ 51 w 60"/>
                  <a:gd name="T93" fmla="*/ 2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0" h="126">
                    <a:moveTo>
                      <a:pt x="59" y="122"/>
                    </a:moveTo>
                    <a:cubicBezTo>
                      <a:pt x="60" y="126"/>
                      <a:pt x="60" y="126"/>
                      <a:pt x="60" y="122"/>
                    </a:cubicBezTo>
                    <a:cubicBezTo>
                      <a:pt x="60" y="102"/>
                      <a:pt x="60" y="47"/>
                      <a:pt x="60" y="27"/>
                    </a:cubicBezTo>
                    <a:cubicBezTo>
                      <a:pt x="60" y="23"/>
                      <a:pt x="60" y="17"/>
                      <a:pt x="59" y="13"/>
                    </a:cubicBezTo>
                    <a:cubicBezTo>
                      <a:pt x="55" y="3"/>
                      <a:pt x="44" y="0"/>
                      <a:pt x="30" y="0"/>
                    </a:cubicBezTo>
                    <a:cubicBezTo>
                      <a:pt x="16" y="0"/>
                      <a:pt x="5" y="3"/>
                      <a:pt x="1" y="13"/>
                    </a:cubicBezTo>
                    <a:cubicBezTo>
                      <a:pt x="0" y="17"/>
                      <a:pt x="0" y="23"/>
                      <a:pt x="0" y="27"/>
                    </a:cubicBezTo>
                    <a:cubicBezTo>
                      <a:pt x="0" y="47"/>
                      <a:pt x="0" y="102"/>
                      <a:pt x="0" y="122"/>
                    </a:cubicBezTo>
                    <a:cubicBezTo>
                      <a:pt x="0" y="126"/>
                      <a:pt x="0" y="126"/>
                      <a:pt x="1" y="122"/>
                    </a:cubicBezTo>
                    <a:cubicBezTo>
                      <a:pt x="4" y="111"/>
                      <a:pt x="16" y="108"/>
                      <a:pt x="30" y="108"/>
                    </a:cubicBezTo>
                    <a:cubicBezTo>
                      <a:pt x="44" y="108"/>
                      <a:pt x="56" y="111"/>
                      <a:pt x="59" y="122"/>
                    </a:cubicBezTo>
                    <a:moveTo>
                      <a:pt x="51" y="57"/>
                    </a:moveTo>
                    <a:cubicBezTo>
                      <a:pt x="51" y="58"/>
                      <a:pt x="50" y="58"/>
                      <a:pt x="50" y="58"/>
                    </a:cubicBezTo>
                    <a:cubicBezTo>
                      <a:pt x="49" y="58"/>
                      <a:pt x="49" y="58"/>
                      <a:pt x="49" y="58"/>
                    </a:cubicBezTo>
                    <a:cubicBezTo>
                      <a:pt x="48" y="57"/>
                      <a:pt x="46" y="57"/>
                      <a:pt x="45" y="56"/>
                    </a:cubicBezTo>
                    <a:cubicBezTo>
                      <a:pt x="41" y="55"/>
                      <a:pt x="36" y="54"/>
                      <a:pt x="30" y="54"/>
                    </a:cubicBezTo>
                    <a:cubicBezTo>
                      <a:pt x="24" y="54"/>
                      <a:pt x="19" y="55"/>
                      <a:pt x="15" y="56"/>
                    </a:cubicBezTo>
                    <a:cubicBezTo>
                      <a:pt x="14" y="57"/>
                      <a:pt x="12" y="57"/>
                      <a:pt x="11" y="58"/>
                    </a:cubicBezTo>
                    <a:cubicBezTo>
                      <a:pt x="10" y="58"/>
                      <a:pt x="9" y="58"/>
                      <a:pt x="9" y="57"/>
                    </a:cubicBezTo>
                    <a:cubicBezTo>
                      <a:pt x="8" y="56"/>
                      <a:pt x="9" y="55"/>
                      <a:pt x="10" y="55"/>
                    </a:cubicBezTo>
                    <a:cubicBezTo>
                      <a:pt x="15" y="52"/>
                      <a:pt x="21" y="51"/>
                      <a:pt x="30" y="51"/>
                    </a:cubicBezTo>
                    <a:cubicBezTo>
                      <a:pt x="39" y="51"/>
                      <a:pt x="46" y="52"/>
                      <a:pt x="51" y="55"/>
                    </a:cubicBezTo>
                    <a:cubicBezTo>
                      <a:pt x="51" y="55"/>
                      <a:pt x="52" y="56"/>
                      <a:pt x="51" y="57"/>
                    </a:cubicBezTo>
                    <a:moveTo>
                      <a:pt x="51" y="40"/>
                    </a:moveTo>
                    <a:cubicBezTo>
                      <a:pt x="51" y="41"/>
                      <a:pt x="50" y="41"/>
                      <a:pt x="50" y="41"/>
                    </a:cubicBezTo>
                    <a:cubicBezTo>
                      <a:pt x="49" y="41"/>
                      <a:pt x="49" y="41"/>
                      <a:pt x="49" y="41"/>
                    </a:cubicBezTo>
                    <a:cubicBezTo>
                      <a:pt x="48" y="40"/>
                      <a:pt x="46" y="40"/>
                      <a:pt x="45" y="39"/>
                    </a:cubicBezTo>
                    <a:cubicBezTo>
                      <a:pt x="41" y="38"/>
                      <a:pt x="36" y="37"/>
                      <a:pt x="30" y="37"/>
                    </a:cubicBezTo>
                    <a:cubicBezTo>
                      <a:pt x="24" y="37"/>
                      <a:pt x="19" y="38"/>
                      <a:pt x="15" y="39"/>
                    </a:cubicBezTo>
                    <a:cubicBezTo>
                      <a:pt x="14" y="40"/>
                      <a:pt x="12" y="40"/>
                      <a:pt x="11" y="41"/>
                    </a:cubicBezTo>
                    <a:cubicBezTo>
                      <a:pt x="10" y="41"/>
                      <a:pt x="9" y="41"/>
                      <a:pt x="9" y="40"/>
                    </a:cubicBezTo>
                    <a:cubicBezTo>
                      <a:pt x="8" y="39"/>
                      <a:pt x="9" y="38"/>
                      <a:pt x="10" y="38"/>
                    </a:cubicBezTo>
                    <a:cubicBezTo>
                      <a:pt x="15" y="35"/>
                      <a:pt x="21" y="34"/>
                      <a:pt x="30" y="34"/>
                    </a:cubicBezTo>
                    <a:cubicBezTo>
                      <a:pt x="39" y="34"/>
                      <a:pt x="46" y="35"/>
                      <a:pt x="51" y="38"/>
                    </a:cubicBezTo>
                    <a:cubicBezTo>
                      <a:pt x="51" y="38"/>
                      <a:pt x="52" y="39"/>
                      <a:pt x="51" y="40"/>
                    </a:cubicBezTo>
                    <a:moveTo>
                      <a:pt x="51" y="23"/>
                    </a:moveTo>
                    <a:cubicBezTo>
                      <a:pt x="51" y="24"/>
                      <a:pt x="50" y="24"/>
                      <a:pt x="50" y="24"/>
                    </a:cubicBezTo>
                    <a:cubicBezTo>
                      <a:pt x="49" y="24"/>
                      <a:pt x="49" y="24"/>
                      <a:pt x="49" y="24"/>
                    </a:cubicBezTo>
                    <a:cubicBezTo>
                      <a:pt x="48" y="23"/>
                      <a:pt x="46" y="23"/>
                      <a:pt x="45" y="22"/>
                    </a:cubicBezTo>
                    <a:cubicBezTo>
                      <a:pt x="41" y="21"/>
                      <a:pt x="36" y="20"/>
                      <a:pt x="30" y="20"/>
                    </a:cubicBezTo>
                    <a:cubicBezTo>
                      <a:pt x="24" y="20"/>
                      <a:pt x="19" y="21"/>
                      <a:pt x="15" y="22"/>
                    </a:cubicBezTo>
                    <a:cubicBezTo>
                      <a:pt x="14" y="23"/>
                      <a:pt x="12" y="23"/>
                      <a:pt x="11" y="24"/>
                    </a:cubicBezTo>
                    <a:cubicBezTo>
                      <a:pt x="10" y="24"/>
                      <a:pt x="9" y="24"/>
                      <a:pt x="9" y="23"/>
                    </a:cubicBezTo>
                    <a:cubicBezTo>
                      <a:pt x="8" y="22"/>
                      <a:pt x="9" y="21"/>
                      <a:pt x="10" y="21"/>
                    </a:cubicBezTo>
                    <a:cubicBezTo>
                      <a:pt x="15" y="18"/>
                      <a:pt x="21" y="17"/>
                      <a:pt x="30" y="17"/>
                    </a:cubicBezTo>
                    <a:cubicBezTo>
                      <a:pt x="39" y="17"/>
                      <a:pt x="46" y="18"/>
                      <a:pt x="51" y="21"/>
                    </a:cubicBezTo>
                    <a:cubicBezTo>
                      <a:pt x="51" y="21"/>
                      <a:pt x="52" y="22"/>
                      <a:pt x="51" y="2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0" name="Freeform 162"/>
            <p:cNvSpPr>
              <a:spLocks/>
            </p:cNvSpPr>
            <p:nvPr/>
          </p:nvSpPr>
          <p:spPr bwMode="auto">
            <a:xfrm>
              <a:off x="10934082" y="3042522"/>
              <a:ext cx="306290" cy="284735"/>
            </a:xfrm>
            <a:custGeom>
              <a:avLst/>
              <a:gdLst>
                <a:gd name="T0" fmla="*/ 107 w 114"/>
                <a:gd name="T1" fmla="*/ 55 h 106"/>
                <a:gd name="T2" fmla="*/ 59 w 114"/>
                <a:gd name="T3" fmla="*/ 38 h 106"/>
                <a:gd name="T4" fmla="*/ 57 w 114"/>
                <a:gd name="T5" fmla="*/ 43 h 106"/>
                <a:gd name="T6" fmla="*/ 56 w 114"/>
                <a:gd name="T7" fmla="*/ 38 h 106"/>
                <a:gd name="T8" fmla="*/ 6 w 114"/>
                <a:gd name="T9" fmla="*/ 34 h 106"/>
                <a:gd name="T10" fmla="*/ 44 w 114"/>
                <a:gd name="T11" fmla="*/ 106 h 106"/>
                <a:gd name="T12" fmla="*/ 44 w 114"/>
                <a:gd name="T13" fmla="*/ 106 h 106"/>
                <a:gd name="T14" fmla="*/ 44 w 114"/>
                <a:gd name="T15" fmla="*/ 106 h 106"/>
                <a:gd name="T16" fmla="*/ 44 w 114"/>
                <a:gd name="T17" fmla="*/ 106 h 106"/>
                <a:gd name="T18" fmla="*/ 44 w 114"/>
                <a:gd name="T19" fmla="*/ 106 h 106"/>
                <a:gd name="T20" fmla="*/ 107 w 114"/>
                <a:gd name="T21" fmla="*/ 55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106">
                  <a:moveTo>
                    <a:pt x="107" y="55"/>
                  </a:moveTo>
                  <a:cubicBezTo>
                    <a:pt x="114" y="21"/>
                    <a:pt x="73" y="8"/>
                    <a:pt x="59" y="38"/>
                  </a:cubicBezTo>
                  <a:cubicBezTo>
                    <a:pt x="57" y="43"/>
                    <a:pt x="57" y="43"/>
                    <a:pt x="57" y="43"/>
                  </a:cubicBezTo>
                  <a:cubicBezTo>
                    <a:pt x="56" y="38"/>
                    <a:pt x="56" y="38"/>
                    <a:pt x="56" y="38"/>
                  </a:cubicBezTo>
                  <a:cubicBezTo>
                    <a:pt x="55" y="5"/>
                    <a:pt x="13" y="0"/>
                    <a:pt x="6" y="34"/>
                  </a:cubicBezTo>
                  <a:cubicBezTo>
                    <a:pt x="0" y="61"/>
                    <a:pt x="30" y="86"/>
                    <a:pt x="44" y="106"/>
                  </a:cubicBezTo>
                  <a:cubicBezTo>
                    <a:pt x="44" y="106"/>
                    <a:pt x="44" y="106"/>
                    <a:pt x="44" y="106"/>
                  </a:cubicBezTo>
                  <a:cubicBezTo>
                    <a:pt x="44" y="106"/>
                    <a:pt x="44" y="106"/>
                    <a:pt x="44" y="106"/>
                  </a:cubicBezTo>
                  <a:cubicBezTo>
                    <a:pt x="44" y="106"/>
                    <a:pt x="44" y="106"/>
                    <a:pt x="44" y="106"/>
                  </a:cubicBezTo>
                  <a:cubicBezTo>
                    <a:pt x="44" y="106"/>
                    <a:pt x="44" y="106"/>
                    <a:pt x="44" y="106"/>
                  </a:cubicBezTo>
                  <a:cubicBezTo>
                    <a:pt x="64" y="93"/>
                    <a:pt x="101" y="82"/>
                    <a:pt x="107" y="5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165"/>
            <p:cNvSpPr>
              <a:spLocks noEditPoints="1"/>
            </p:cNvSpPr>
            <p:nvPr/>
          </p:nvSpPr>
          <p:spPr bwMode="auto">
            <a:xfrm>
              <a:off x="9830305" y="2910931"/>
              <a:ext cx="190580" cy="271122"/>
            </a:xfrm>
            <a:custGeom>
              <a:avLst/>
              <a:gdLst>
                <a:gd name="T0" fmla="*/ 36 w 71"/>
                <a:gd name="T1" fmla="*/ 0 h 101"/>
                <a:gd name="T2" fmla="*/ 0 w 71"/>
                <a:gd name="T3" fmla="*/ 36 h 101"/>
                <a:gd name="T4" fmla="*/ 36 w 71"/>
                <a:gd name="T5" fmla="*/ 101 h 101"/>
                <a:gd name="T6" fmla="*/ 71 w 71"/>
                <a:gd name="T7" fmla="*/ 36 h 101"/>
                <a:gd name="T8" fmla="*/ 36 w 71"/>
                <a:gd name="T9" fmla="*/ 0 h 101"/>
                <a:gd name="T10" fmla="*/ 36 w 71"/>
                <a:gd name="T11" fmla="*/ 41 h 101"/>
                <a:gd name="T12" fmla="*/ 25 w 71"/>
                <a:gd name="T13" fmla="*/ 30 h 101"/>
                <a:gd name="T14" fmla="*/ 36 w 71"/>
                <a:gd name="T15" fmla="*/ 19 h 101"/>
                <a:gd name="T16" fmla="*/ 47 w 71"/>
                <a:gd name="T17" fmla="*/ 30 h 101"/>
                <a:gd name="T18" fmla="*/ 36 w 71"/>
                <a:gd name="T19" fmla="*/ 4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 h="101">
                  <a:moveTo>
                    <a:pt x="36" y="0"/>
                  </a:moveTo>
                  <a:cubicBezTo>
                    <a:pt x="16" y="0"/>
                    <a:pt x="0" y="16"/>
                    <a:pt x="0" y="36"/>
                  </a:cubicBezTo>
                  <a:cubicBezTo>
                    <a:pt x="0" y="55"/>
                    <a:pt x="36" y="101"/>
                    <a:pt x="36" y="101"/>
                  </a:cubicBezTo>
                  <a:cubicBezTo>
                    <a:pt x="36" y="101"/>
                    <a:pt x="71" y="55"/>
                    <a:pt x="71" y="36"/>
                  </a:cubicBezTo>
                  <a:cubicBezTo>
                    <a:pt x="71" y="16"/>
                    <a:pt x="55" y="0"/>
                    <a:pt x="36" y="0"/>
                  </a:cubicBezTo>
                  <a:close/>
                  <a:moveTo>
                    <a:pt x="36" y="41"/>
                  </a:moveTo>
                  <a:cubicBezTo>
                    <a:pt x="30" y="41"/>
                    <a:pt x="25" y="37"/>
                    <a:pt x="25" y="30"/>
                  </a:cubicBezTo>
                  <a:cubicBezTo>
                    <a:pt x="25" y="24"/>
                    <a:pt x="30" y="19"/>
                    <a:pt x="36" y="19"/>
                  </a:cubicBezTo>
                  <a:cubicBezTo>
                    <a:pt x="42" y="19"/>
                    <a:pt x="47" y="24"/>
                    <a:pt x="47" y="30"/>
                  </a:cubicBezTo>
                  <a:cubicBezTo>
                    <a:pt x="47" y="37"/>
                    <a:pt x="42" y="41"/>
                    <a:pt x="36" y="4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5" name="Group 114"/>
            <p:cNvGrpSpPr/>
            <p:nvPr/>
          </p:nvGrpSpPr>
          <p:grpSpPr>
            <a:xfrm>
              <a:off x="9820095" y="2363013"/>
              <a:ext cx="348263" cy="338053"/>
              <a:chOff x="6946901" y="1419225"/>
              <a:chExt cx="487363" cy="473075"/>
            </a:xfrm>
            <a:solidFill>
              <a:schemeClr val="accent3"/>
            </a:solidFill>
          </p:grpSpPr>
          <p:sp>
            <p:nvSpPr>
              <p:cNvPr id="116" name="Freeform 183"/>
              <p:cNvSpPr>
                <a:spLocks/>
              </p:cNvSpPr>
              <p:nvPr/>
            </p:nvSpPr>
            <p:spPr bwMode="auto">
              <a:xfrm>
                <a:off x="6946901" y="1419225"/>
                <a:ext cx="487363" cy="300037"/>
              </a:xfrm>
              <a:custGeom>
                <a:avLst/>
                <a:gdLst>
                  <a:gd name="T0" fmla="*/ 130 w 130"/>
                  <a:gd name="T1" fmla="*/ 66 h 80"/>
                  <a:gd name="T2" fmla="*/ 116 w 130"/>
                  <a:gd name="T3" fmla="*/ 52 h 80"/>
                  <a:gd name="T4" fmla="*/ 118 w 130"/>
                  <a:gd name="T5" fmla="*/ 40 h 80"/>
                  <a:gd name="T6" fmla="*/ 78 w 130"/>
                  <a:gd name="T7" fmla="*/ 0 h 80"/>
                  <a:gd name="T8" fmla="*/ 38 w 130"/>
                  <a:gd name="T9" fmla="*/ 39 h 80"/>
                  <a:gd name="T10" fmla="*/ 23 w 130"/>
                  <a:gd name="T11" fmla="*/ 34 h 80"/>
                  <a:gd name="T12" fmla="*/ 0 w 130"/>
                  <a:gd name="T13" fmla="*/ 57 h 80"/>
                  <a:gd name="T14" fmla="*/ 23 w 130"/>
                  <a:gd name="T15" fmla="*/ 80 h 80"/>
                  <a:gd name="T16" fmla="*/ 76 w 130"/>
                  <a:gd name="T17" fmla="*/ 80 h 80"/>
                  <a:gd name="T18" fmla="*/ 78 w 130"/>
                  <a:gd name="T19" fmla="*/ 80 h 80"/>
                  <a:gd name="T20" fmla="*/ 116 w 130"/>
                  <a:gd name="T21" fmla="*/ 80 h 80"/>
                  <a:gd name="T22" fmla="*/ 130 w 130"/>
                  <a:gd name="T23" fmla="*/ 6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80">
                    <a:moveTo>
                      <a:pt x="130" y="66"/>
                    </a:moveTo>
                    <a:cubicBezTo>
                      <a:pt x="130" y="58"/>
                      <a:pt x="124" y="52"/>
                      <a:pt x="116" y="52"/>
                    </a:cubicBezTo>
                    <a:cubicBezTo>
                      <a:pt x="118" y="48"/>
                      <a:pt x="118" y="44"/>
                      <a:pt x="118" y="40"/>
                    </a:cubicBezTo>
                    <a:cubicBezTo>
                      <a:pt x="118" y="18"/>
                      <a:pt x="100" y="0"/>
                      <a:pt x="78" y="0"/>
                    </a:cubicBezTo>
                    <a:cubicBezTo>
                      <a:pt x="56" y="0"/>
                      <a:pt x="38" y="18"/>
                      <a:pt x="38" y="39"/>
                    </a:cubicBezTo>
                    <a:cubicBezTo>
                      <a:pt x="34" y="36"/>
                      <a:pt x="29" y="34"/>
                      <a:pt x="23" y="34"/>
                    </a:cubicBezTo>
                    <a:cubicBezTo>
                      <a:pt x="10" y="34"/>
                      <a:pt x="0" y="44"/>
                      <a:pt x="0" y="57"/>
                    </a:cubicBezTo>
                    <a:cubicBezTo>
                      <a:pt x="0" y="70"/>
                      <a:pt x="10" y="80"/>
                      <a:pt x="23" y="80"/>
                    </a:cubicBezTo>
                    <a:cubicBezTo>
                      <a:pt x="76" y="80"/>
                      <a:pt x="76" y="80"/>
                      <a:pt x="76" y="80"/>
                    </a:cubicBezTo>
                    <a:cubicBezTo>
                      <a:pt x="78" y="80"/>
                      <a:pt x="78" y="80"/>
                      <a:pt x="78" y="80"/>
                    </a:cubicBezTo>
                    <a:cubicBezTo>
                      <a:pt x="116" y="80"/>
                      <a:pt x="116" y="80"/>
                      <a:pt x="116" y="80"/>
                    </a:cubicBezTo>
                    <a:cubicBezTo>
                      <a:pt x="124" y="80"/>
                      <a:pt x="130" y="74"/>
                      <a:pt x="130" y="66"/>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Rectangle 184"/>
              <p:cNvSpPr>
                <a:spLocks noChangeArrowheads="1"/>
              </p:cNvSpPr>
              <p:nvPr/>
            </p:nvSpPr>
            <p:spPr bwMode="auto">
              <a:xfrm>
                <a:off x="7016751" y="1749425"/>
                <a:ext cx="42863" cy="904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Rectangle 185"/>
              <p:cNvSpPr>
                <a:spLocks noChangeArrowheads="1"/>
              </p:cNvSpPr>
              <p:nvPr/>
            </p:nvSpPr>
            <p:spPr bwMode="auto">
              <a:xfrm>
                <a:off x="7118351" y="1798638"/>
                <a:ext cx="41275" cy="936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Rectangle 186"/>
              <p:cNvSpPr>
                <a:spLocks noChangeArrowheads="1"/>
              </p:cNvSpPr>
              <p:nvPr/>
            </p:nvSpPr>
            <p:spPr bwMode="auto">
              <a:xfrm>
                <a:off x="7219951" y="1749425"/>
                <a:ext cx="41275" cy="904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Rectangle 187"/>
              <p:cNvSpPr>
                <a:spLocks noChangeArrowheads="1"/>
              </p:cNvSpPr>
              <p:nvPr/>
            </p:nvSpPr>
            <p:spPr bwMode="auto">
              <a:xfrm>
                <a:off x="7321551" y="1798638"/>
                <a:ext cx="46038" cy="936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8" name="Group 177"/>
          <p:cNvGrpSpPr/>
          <p:nvPr/>
        </p:nvGrpSpPr>
        <p:grpSpPr>
          <a:xfrm>
            <a:off x="359609" y="2424440"/>
            <a:ext cx="5714204" cy="3927683"/>
            <a:chOff x="6477796" y="2424440"/>
            <a:chExt cx="5714204" cy="3927683"/>
          </a:xfrm>
        </p:grpSpPr>
        <p:sp>
          <p:nvSpPr>
            <p:cNvPr id="15" name="Freeform 28"/>
            <p:cNvSpPr>
              <a:spLocks noEditPoints="1"/>
            </p:cNvSpPr>
            <p:nvPr/>
          </p:nvSpPr>
          <p:spPr bwMode="auto">
            <a:xfrm>
              <a:off x="6477796" y="3544524"/>
              <a:ext cx="953107" cy="950151"/>
            </a:xfrm>
            <a:custGeom>
              <a:avLst/>
              <a:gdLst>
                <a:gd name="T0" fmla="*/ 178 w 356"/>
                <a:gd name="T1" fmla="*/ 0 h 355"/>
                <a:gd name="T2" fmla="*/ 0 w 356"/>
                <a:gd name="T3" fmla="*/ 177 h 355"/>
                <a:gd name="T4" fmla="*/ 178 w 356"/>
                <a:gd name="T5" fmla="*/ 355 h 355"/>
                <a:gd name="T6" fmla="*/ 356 w 356"/>
                <a:gd name="T7" fmla="*/ 177 h 355"/>
                <a:gd name="T8" fmla="*/ 178 w 356"/>
                <a:gd name="T9" fmla="*/ 0 h 355"/>
                <a:gd name="T10" fmla="*/ 186 w 356"/>
                <a:gd name="T11" fmla="*/ 124 h 355"/>
                <a:gd name="T12" fmla="*/ 186 w 356"/>
                <a:gd name="T13" fmla="*/ 246 h 355"/>
                <a:gd name="T14" fmla="*/ 140 w 356"/>
                <a:gd name="T15" fmla="*/ 276 h 355"/>
                <a:gd name="T16" fmla="*/ 94 w 356"/>
                <a:gd name="T17" fmla="*/ 246 h 355"/>
                <a:gd name="T18" fmla="*/ 140 w 356"/>
                <a:gd name="T19" fmla="*/ 215 h 355"/>
                <a:gd name="T20" fmla="*/ 170 w 356"/>
                <a:gd name="T21" fmla="*/ 223 h 355"/>
                <a:gd name="T22" fmla="*/ 170 w 356"/>
                <a:gd name="T23" fmla="*/ 78 h 355"/>
                <a:gd name="T24" fmla="*/ 186 w 356"/>
                <a:gd name="T25" fmla="*/ 78 h 355"/>
                <a:gd name="T26" fmla="*/ 262 w 356"/>
                <a:gd name="T27" fmla="*/ 185 h 355"/>
                <a:gd name="T28" fmla="*/ 186 w 356"/>
                <a:gd name="T29" fmla="*/ 124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56" h="355">
                  <a:moveTo>
                    <a:pt x="178" y="0"/>
                  </a:moveTo>
                  <a:cubicBezTo>
                    <a:pt x="80" y="0"/>
                    <a:pt x="0" y="79"/>
                    <a:pt x="0" y="177"/>
                  </a:cubicBezTo>
                  <a:cubicBezTo>
                    <a:pt x="0" y="275"/>
                    <a:pt x="80" y="355"/>
                    <a:pt x="178" y="355"/>
                  </a:cubicBezTo>
                  <a:cubicBezTo>
                    <a:pt x="276" y="355"/>
                    <a:pt x="356" y="275"/>
                    <a:pt x="356" y="177"/>
                  </a:cubicBezTo>
                  <a:cubicBezTo>
                    <a:pt x="356" y="79"/>
                    <a:pt x="276" y="0"/>
                    <a:pt x="178" y="0"/>
                  </a:cubicBezTo>
                  <a:close/>
                  <a:moveTo>
                    <a:pt x="186" y="124"/>
                  </a:moveTo>
                  <a:cubicBezTo>
                    <a:pt x="186" y="246"/>
                    <a:pt x="186" y="246"/>
                    <a:pt x="186" y="246"/>
                  </a:cubicBezTo>
                  <a:cubicBezTo>
                    <a:pt x="186" y="262"/>
                    <a:pt x="165" y="276"/>
                    <a:pt x="140" y="276"/>
                  </a:cubicBezTo>
                  <a:cubicBezTo>
                    <a:pt x="115" y="276"/>
                    <a:pt x="94" y="262"/>
                    <a:pt x="94" y="246"/>
                  </a:cubicBezTo>
                  <a:cubicBezTo>
                    <a:pt x="94" y="229"/>
                    <a:pt x="115" y="215"/>
                    <a:pt x="140" y="215"/>
                  </a:cubicBezTo>
                  <a:cubicBezTo>
                    <a:pt x="152" y="215"/>
                    <a:pt x="162" y="218"/>
                    <a:pt x="170" y="223"/>
                  </a:cubicBezTo>
                  <a:cubicBezTo>
                    <a:pt x="170" y="78"/>
                    <a:pt x="170" y="78"/>
                    <a:pt x="170" y="78"/>
                  </a:cubicBezTo>
                  <a:cubicBezTo>
                    <a:pt x="186" y="78"/>
                    <a:pt x="186" y="78"/>
                    <a:pt x="186" y="78"/>
                  </a:cubicBezTo>
                  <a:cubicBezTo>
                    <a:pt x="186" y="78"/>
                    <a:pt x="252" y="78"/>
                    <a:pt x="262" y="185"/>
                  </a:cubicBezTo>
                  <a:cubicBezTo>
                    <a:pt x="246" y="162"/>
                    <a:pt x="224" y="118"/>
                    <a:pt x="186" y="12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 name="Group 15"/>
            <p:cNvGrpSpPr/>
            <p:nvPr/>
          </p:nvGrpSpPr>
          <p:grpSpPr>
            <a:xfrm>
              <a:off x="7557983" y="5396061"/>
              <a:ext cx="953107" cy="956062"/>
              <a:chOff x="4362451" y="5308600"/>
              <a:chExt cx="1023938" cy="1027113"/>
            </a:xfrm>
            <a:solidFill>
              <a:schemeClr val="accent4"/>
            </a:solidFill>
          </p:grpSpPr>
          <p:sp>
            <p:nvSpPr>
              <p:cNvPr id="17" name="Freeform 29"/>
              <p:cNvSpPr>
                <a:spLocks noEditPoints="1"/>
              </p:cNvSpPr>
              <p:nvPr/>
            </p:nvSpPr>
            <p:spPr bwMode="auto">
              <a:xfrm>
                <a:off x="4362451" y="5308600"/>
                <a:ext cx="1023938" cy="1027113"/>
              </a:xfrm>
              <a:custGeom>
                <a:avLst/>
                <a:gdLst>
                  <a:gd name="T0" fmla="*/ 178 w 356"/>
                  <a:gd name="T1" fmla="*/ 0 h 357"/>
                  <a:gd name="T2" fmla="*/ 0 w 356"/>
                  <a:gd name="T3" fmla="*/ 179 h 357"/>
                  <a:gd name="T4" fmla="*/ 178 w 356"/>
                  <a:gd name="T5" fmla="*/ 357 h 357"/>
                  <a:gd name="T6" fmla="*/ 356 w 356"/>
                  <a:gd name="T7" fmla="*/ 179 h 357"/>
                  <a:gd name="T8" fmla="*/ 178 w 356"/>
                  <a:gd name="T9" fmla="*/ 0 h 357"/>
                  <a:gd name="T10" fmla="*/ 276 w 356"/>
                  <a:gd name="T11" fmla="*/ 268 h 357"/>
                  <a:gd name="T12" fmla="*/ 80 w 356"/>
                  <a:gd name="T13" fmla="*/ 268 h 357"/>
                  <a:gd name="T14" fmla="*/ 80 w 356"/>
                  <a:gd name="T15" fmla="*/ 190 h 357"/>
                  <a:gd name="T16" fmla="*/ 148 w 356"/>
                  <a:gd name="T17" fmla="*/ 190 h 357"/>
                  <a:gd name="T18" fmla="*/ 148 w 356"/>
                  <a:gd name="T19" fmla="*/ 210 h 357"/>
                  <a:gd name="T20" fmla="*/ 148 w 356"/>
                  <a:gd name="T21" fmla="*/ 224 h 357"/>
                  <a:gd name="T22" fmla="*/ 208 w 356"/>
                  <a:gd name="T23" fmla="*/ 224 h 357"/>
                  <a:gd name="T24" fmla="*/ 208 w 356"/>
                  <a:gd name="T25" fmla="*/ 224 h 357"/>
                  <a:gd name="T26" fmla="*/ 208 w 356"/>
                  <a:gd name="T27" fmla="*/ 210 h 357"/>
                  <a:gd name="T28" fmla="*/ 208 w 356"/>
                  <a:gd name="T29" fmla="*/ 190 h 357"/>
                  <a:gd name="T30" fmla="*/ 276 w 356"/>
                  <a:gd name="T31" fmla="*/ 190 h 357"/>
                  <a:gd name="T32" fmla="*/ 276 w 356"/>
                  <a:gd name="T33" fmla="*/ 268 h 357"/>
                  <a:gd name="T34" fmla="*/ 276 w 356"/>
                  <a:gd name="T35" fmla="*/ 176 h 357"/>
                  <a:gd name="T36" fmla="*/ 194 w 356"/>
                  <a:gd name="T37" fmla="*/ 176 h 357"/>
                  <a:gd name="T38" fmla="*/ 194 w 356"/>
                  <a:gd name="T39" fmla="*/ 176 h 357"/>
                  <a:gd name="T40" fmla="*/ 194 w 356"/>
                  <a:gd name="T41" fmla="*/ 176 h 357"/>
                  <a:gd name="T42" fmla="*/ 194 w 356"/>
                  <a:gd name="T43" fmla="*/ 210 h 357"/>
                  <a:gd name="T44" fmla="*/ 162 w 356"/>
                  <a:gd name="T45" fmla="*/ 210 h 357"/>
                  <a:gd name="T46" fmla="*/ 162 w 356"/>
                  <a:gd name="T47" fmla="*/ 176 h 357"/>
                  <a:gd name="T48" fmla="*/ 162 w 356"/>
                  <a:gd name="T49" fmla="*/ 176 h 357"/>
                  <a:gd name="T50" fmla="*/ 80 w 356"/>
                  <a:gd name="T51" fmla="*/ 176 h 357"/>
                  <a:gd name="T52" fmla="*/ 80 w 356"/>
                  <a:gd name="T53" fmla="*/ 121 h 357"/>
                  <a:gd name="T54" fmla="*/ 139 w 356"/>
                  <a:gd name="T55" fmla="*/ 121 h 357"/>
                  <a:gd name="T56" fmla="*/ 139 w 356"/>
                  <a:gd name="T57" fmla="*/ 121 h 357"/>
                  <a:gd name="T58" fmla="*/ 139 w 356"/>
                  <a:gd name="T59" fmla="*/ 83 h 357"/>
                  <a:gd name="T60" fmla="*/ 217 w 356"/>
                  <a:gd name="T61" fmla="*/ 83 h 357"/>
                  <a:gd name="T62" fmla="*/ 217 w 356"/>
                  <a:gd name="T63" fmla="*/ 121 h 357"/>
                  <a:gd name="T64" fmla="*/ 217 w 356"/>
                  <a:gd name="T65" fmla="*/ 121 h 357"/>
                  <a:gd name="T66" fmla="*/ 276 w 356"/>
                  <a:gd name="T67" fmla="*/ 121 h 357"/>
                  <a:gd name="T68" fmla="*/ 276 w 356"/>
                  <a:gd name="T69" fmla="*/ 176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56" h="357">
                    <a:moveTo>
                      <a:pt x="178" y="0"/>
                    </a:moveTo>
                    <a:cubicBezTo>
                      <a:pt x="79" y="0"/>
                      <a:pt x="0" y="80"/>
                      <a:pt x="0" y="179"/>
                    </a:cubicBezTo>
                    <a:cubicBezTo>
                      <a:pt x="0" y="277"/>
                      <a:pt x="79" y="357"/>
                      <a:pt x="178" y="357"/>
                    </a:cubicBezTo>
                    <a:cubicBezTo>
                      <a:pt x="277" y="357"/>
                      <a:pt x="356" y="277"/>
                      <a:pt x="356" y="179"/>
                    </a:cubicBezTo>
                    <a:cubicBezTo>
                      <a:pt x="356" y="80"/>
                      <a:pt x="277" y="0"/>
                      <a:pt x="178" y="0"/>
                    </a:cubicBezTo>
                    <a:close/>
                    <a:moveTo>
                      <a:pt x="276" y="268"/>
                    </a:moveTo>
                    <a:cubicBezTo>
                      <a:pt x="80" y="268"/>
                      <a:pt x="80" y="268"/>
                      <a:pt x="80" y="268"/>
                    </a:cubicBezTo>
                    <a:cubicBezTo>
                      <a:pt x="80" y="190"/>
                      <a:pt x="80" y="190"/>
                      <a:pt x="80" y="190"/>
                    </a:cubicBezTo>
                    <a:cubicBezTo>
                      <a:pt x="148" y="190"/>
                      <a:pt x="148" y="190"/>
                      <a:pt x="148" y="190"/>
                    </a:cubicBezTo>
                    <a:cubicBezTo>
                      <a:pt x="148" y="210"/>
                      <a:pt x="148" y="210"/>
                      <a:pt x="148" y="210"/>
                    </a:cubicBezTo>
                    <a:cubicBezTo>
                      <a:pt x="148" y="224"/>
                      <a:pt x="148" y="224"/>
                      <a:pt x="148" y="224"/>
                    </a:cubicBezTo>
                    <a:cubicBezTo>
                      <a:pt x="208" y="224"/>
                      <a:pt x="208" y="224"/>
                      <a:pt x="208" y="224"/>
                    </a:cubicBezTo>
                    <a:cubicBezTo>
                      <a:pt x="208" y="224"/>
                      <a:pt x="208" y="224"/>
                      <a:pt x="208" y="224"/>
                    </a:cubicBezTo>
                    <a:cubicBezTo>
                      <a:pt x="208" y="210"/>
                      <a:pt x="208" y="210"/>
                      <a:pt x="208" y="210"/>
                    </a:cubicBezTo>
                    <a:cubicBezTo>
                      <a:pt x="208" y="190"/>
                      <a:pt x="208" y="190"/>
                      <a:pt x="208" y="190"/>
                    </a:cubicBezTo>
                    <a:cubicBezTo>
                      <a:pt x="276" y="190"/>
                      <a:pt x="276" y="190"/>
                      <a:pt x="276" y="190"/>
                    </a:cubicBezTo>
                    <a:lnTo>
                      <a:pt x="276" y="268"/>
                    </a:lnTo>
                    <a:close/>
                    <a:moveTo>
                      <a:pt x="276" y="176"/>
                    </a:moveTo>
                    <a:cubicBezTo>
                      <a:pt x="194" y="176"/>
                      <a:pt x="194" y="176"/>
                      <a:pt x="194" y="176"/>
                    </a:cubicBezTo>
                    <a:cubicBezTo>
                      <a:pt x="194" y="176"/>
                      <a:pt x="194" y="176"/>
                      <a:pt x="194" y="176"/>
                    </a:cubicBezTo>
                    <a:cubicBezTo>
                      <a:pt x="194" y="176"/>
                      <a:pt x="194" y="176"/>
                      <a:pt x="194" y="176"/>
                    </a:cubicBezTo>
                    <a:cubicBezTo>
                      <a:pt x="194" y="210"/>
                      <a:pt x="194" y="210"/>
                      <a:pt x="194" y="210"/>
                    </a:cubicBezTo>
                    <a:cubicBezTo>
                      <a:pt x="162" y="210"/>
                      <a:pt x="162" y="210"/>
                      <a:pt x="162" y="210"/>
                    </a:cubicBezTo>
                    <a:cubicBezTo>
                      <a:pt x="162" y="176"/>
                      <a:pt x="162" y="176"/>
                      <a:pt x="162" y="176"/>
                    </a:cubicBezTo>
                    <a:cubicBezTo>
                      <a:pt x="162" y="176"/>
                      <a:pt x="162" y="176"/>
                      <a:pt x="162" y="176"/>
                    </a:cubicBezTo>
                    <a:cubicBezTo>
                      <a:pt x="80" y="176"/>
                      <a:pt x="80" y="176"/>
                      <a:pt x="80" y="176"/>
                    </a:cubicBezTo>
                    <a:cubicBezTo>
                      <a:pt x="80" y="121"/>
                      <a:pt x="80" y="121"/>
                      <a:pt x="80" y="121"/>
                    </a:cubicBezTo>
                    <a:cubicBezTo>
                      <a:pt x="139" y="121"/>
                      <a:pt x="139" y="121"/>
                      <a:pt x="139" y="121"/>
                    </a:cubicBezTo>
                    <a:cubicBezTo>
                      <a:pt x="139" y="121"/>
                      <a:pt x="139" y="121"/>
                      <a:pt x="139" y="121"/>
                    </a:cubicBezTo>
                    <a:cubicBezTo>
                      <a:pt x="139" y="83"/>
                      <a:pt x="139" y="83"/>
                      <a:pt x="139" y="83"/>
                    </a:cubicBezTo>
                    <a:cubicBezTo>
                      <a:pt x="217" y="83"/>
                      <a:pt x="217" y="83"/>
                      <a:pt x="217" y="83"/>
                    </a:cubicBezTo>
                    <a:cubicBezTo>
                      <a:pt x="217" y="121"/>
                      <a:pt x="217" y="121"/>
                      <a:pt x="217" y="121"/>
                    </a:cubicBezTo>
                    <a:cubicBezTo>
                      <a:pt x="217" y="121"/>
                      <a:pt x="217" y="121"/>
                      <a:pt x="217" y="121"/>
                    </a:cubicBezTo>
                    <a:cubicBezTo>
                      <a:pt x="276" y="121"/>
                      <a:pt x="276" y="121"/>
                      <a:pt x="276" y="121"/>
                    </a:cubicBezTo>
                    <a:lnTo>
                      <a:pt x="276"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30"/>
              <p:cNvSpPr>
                <a:spLocks/>
              </p:cNvSpPr>
              <p:nvPr/>
            </p:nvSpPr>
            <p:spPr bwMode="auto">
              <a:xfrm>
                <a:off x="4822826" y="5618163"/>
                <a:ext cx="103188" cy="38100"/>
              </a:xfrm>
              <a:custGeom>
                <a:avLst/>
                <a:gdLst>
                  <a:gd name="T0" fmla="*/ 0 w 65"/>
                  <a:gd name="T1" fmla="*/ 0 h 24"/>
                  <a:gd name="T2" fmla="*/ 0 w 65"/>
                  <a:gd name="T3" fmla="*/ 24 h 24"/>
                  <a:gd name="T4" fmla="*/ 0 w 65"/>
                  <a:gd name="T5" fmla="*/ 24 h 24"/>
                  <a:gd name="T6" fmla="*/ 65 w 65"/>
                  <a:gd name="T7" fmla="*/ 24 h 24"/>
                  <a:gd name="T8" fmla="*/ 65 w 65"/>
                  <a:gd name="T9" fmla="*/ 24 h 24"/>
                  <a:gd name="T10" fmla="*/ 65 w 65"/>
                  <a:gd name="T11" fmla="*/ 0 h 24"/>
                  <a:gd name="T12" fmla="*/ 0 w 6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65" h="24">
                    <a:moveTo>
                      <a:pt x="0" y="0"/>
                    </a:moveTo>
                    <a:lnTo>
                      <a:pt x="0" y="24"/>
                    </a:lnTo>
                    <a:lnTo>
                      <a:pt x="0" y="24"/>
                    </a:lnTo>
                    <a:lnTo>
                      <a:pt x="65" y="24"/>
                    </a:lnTo>
                    <a:lnTo>
                      <a:pt x="65" y="24"/>
                    </a:lnTo>
                    <a:lnTo>
                      <a:pt x="65" y="0"/>
                    </a:lnTo>
                    <a:lnTo>
                      <a:pt x="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6" name="Freeform 36"/>
            <p:cNvSpPr>
              <a:spLocks noEditPoints="1"/>
            </p:cNvSpPr>
            <p:nvPr/>
          </p:nvSpPr>
          <p:spPr bwMode="auto">
            <a:xfrm>
              <a:off x="11235938" y="2424440"/>
              <a:ext cx="956062" cy="953106"/>
            </a:xfrm>
            <a:custGeom>
              <a:avLst/>
              <a:gdLst>
                <a:gd name="T0" fmla="*/ 178 w 357"/>
                <a:gd name="T1" fmla="*/ 0 h 356"/>
                <a:gd name="T2" fmla="*/ 0 w 357"/>
                <a:gd name="T3" fmla="*/ 178 h 356"/>
                <a:gd name="T4" fmla="*/ 178 w 357"/>
                <a:gd name="T5" fmla="*/ 356 h 356"/>
                <a:gd name="T6" fmla="*/ 357 w 357"/>
                <a:gd name="T7" fmla="*/ 178 h 356"/>
                <a:gd name="T8" fmla="*/ 178 w 357"/>
                <a:gd name="T9" fmla="*/ 0 h 356"/>
                <a:gd name="T10" fmla="*/ 220 w 357"/>
                <a:gd name="T11" fmla="*/ 77 h 356"/>
                <a:gd name="T12" fmla="*/ 258 w 357"/>
                <a:gd name="T13" fmla="*/ 77 h 356"/>
                <a:gd name="T14" fmla="*/ 258 w 357"/>
                <a:gd name="T15" fmla="*/ 125 h 356"/>
                <a:gd name="T16" fmla="*/ 220 w 357"/>
                <a:gd name="T17" fmla="*/ 94 h 356"/>
                <a:gd name="T18" fmla="*/ 220 w 357"/>
                <a:gd name="T19" fmla="*/ 77 h 356"/>
                <a:gd name="T20" fmla="*/ 258 w 357"/>
                <a:gd name="T21" fmla="*/ 200 h 356"/>
                <a:gd name="T22" fmla="*/ 258 w 357"/>
                <a:gd name="T23" fmla="*/ 272 h 356"/>
                <a:gd name="T24" fmla="*/ 208 w 357"/>
                <a:gd name="T25" fmla="*/ 272 h 356"/>
                <a:gd name="T26" fmla="*/ 208 w 357"/>
                <a:gd name="T27" fmla="*/ 185 h 356"/>
                <a:gd name="T28" fmla="*/ 149 w 357"/>
                <a:gd name="T29" fmla="*/ 185 h 356"/>
                <a:gd name="T30" fmla="*/ 149 w 357"/>
                <a:gd name="T31" fmla="*/ 272 h 356"/>
                <a:gd name="T32" fmla="*/ 98 w 357"/>
                <a:gd name="T33" fmla="*/ 272 h 356"/>
                <a:gd name="T34" fmla="*/ 98 w 357"/>
                <a:gd name="T35" fmla="*/ 184 h 356"/>
                <a:gd name="T36" fmla="*/ 178 w 357"/>
                <a:gd name="T37" fmla="*/ 118 h 356"/>
                <a:gd name="T38" fmla="*/ 220 w 357"/>
                <a:gd name="T39" fmla="*/ 152 h 356"/>
                <a:gd name="T40" fmla="*/ 258 w 357"/>
                <a:gd name="T41" fmla="*/ 184 h 356"/>
                <a:gd name="T42" fmla="*/ 258 w 357"/>
                <a:gd name="T43" fmla="*/ 200 h 356"/>
                <a:gd name="T44" fmla="*/ 276 w 357"/>
                <a:gd name="T45" fmla="*/ 190 h 356"/>
                <a:gd name="T46" fmla="*/ 258 w 357"/>
                <a:gd name="T47" fmla="*/ 175 h 356"/>
                <a:gd name="T48" fmla="*/ 220 w 357"/>
                <a:gd name="T49" fmla="*/ 144 h 356"/>
                <a:gd name="T50" fmla="*/ 178 w 357"/>
                <a:gd name="T51" fmla="*/ 110 h 356"/>
                <a:gd name="T52" fmla="*/ 98 w 357"/>
                <a:gd name="T53" fmla="*/ 175 h 356"/>
                <a:gd name="T54" fmla="*/ 81 w 357"/>
                <a:gd name="T55" fmla="*/ 190 h 356"/>
                <a:gd name="T56" fmla="*/ 60 w 357"/>
                <a:gd name="T57" fmla="*/ 165 h 356"/>
                <a:gd name="T58" fmla="*/ 178 w 357"/>
                <a:gd name="T59" fmla="*/ 69 h 356"/>
                <a:gd name="T60" fmla="*/ 220 w 357"/>
                <a:gd name="T61" fmla="*/ 102 h 356"/>
                <a:gd name="T62" fmla="*/ 258 w 357"/>
                <a:gd name="T63" fmla="*/ 134 h 356"/>
                <a:gd name="T64" fmla="*/ 296 w 357"/>
                <a:gd name="T65" fmla="*/ 165 h 356"/>
                <a:gd name="T66" fmla="*/ 276 w 357"/>
                <a:gd name="T67" fmla="*/ 19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57" h="356">
                  <a:moveTo>
                    <a:pt x="178" y="0"/>
                  </a:moveTo>
                  <a:cubicBezTo>
                    <a:pt x="80" y="0"/>
                    <a:pt x="0" y="80"/>
                    <a:pt x="0" y="178"/>
                  </a:cubicBezTo>
                  <a:cubicBezTo>
                    <a:pt x="0" y="277"/>
                    <a:pt x="80" y="356"/>
                    <a:pt x="178" y="356"/>
                  </a:cubicBezTo>
                  <a:cubicBezTo>
                    <a:pt x="277" y="356"/>
                    <a:pt x="357" y="277"/>
                    <a:pt x="357" y="178"/>
                  </a:cubicBezTo>
                  <a:cubicBezTo>
                    <a:pt x="357" y="80"/>
                    <a:pt x="277" y="0"/>
                    <a:pt x="178" y="0"/>
                  </a:cubicBezTo>
                  <a:close/>
                  <a:moveTo>
                    <a:pt x="220" y="77"/>
                  </a:moveTo>
                  <a:cubicBezTo>
                    <a:pt x="258" y="77"/>
                    <a:pt x="258" y="77"/>
                    <a:pt x="258" y="77"/>
                  </a:cubicBezTo>
                  <a:cubicBezTo>
                    <a:pt x="258" y="125"/>
                    <a:pt x="258" y="125"/>
                    <a:pt x="258" y="125"/>
                  </a:cubicBezTo>
                  <a:cubicBezTo>
                    <a:pt x="220" y="94"/>
                    <a:pt x="220" y="94"/>
                    <a:pt x="220" y="94"/>
                  </a:cubicBezTo>
                  <a:lnTo>
                    <a:pt x="220" y="77"/>
                  </a:lnTo>
                  <a:close/>
                  <a:moveTo>
                    <a:pt x="258" y="200"/>
                  </a:moveTo>
                  <a:cubicBezTo>
                    <a:pt x="258" y="272"/>
                    <a:pt x="258" y="272"/>
                    <a:pt x="258" y="272"/>
                  </a:cubicBezTo>
                  <a:cubicBezTo>
                    <a:pt x="208" y="272"/>
                    <a:pt x="208" y="272"/>
                    <a:pt x="208" y="272"/>
                  </a:cubicBezTo>
                  <a:cubicBezTo>
                    <a:pt x="208" y="185"/>
                    <a:pt x="208" y="185"/>
                    <a:pt x="208" y="185"/>
                  </a:cubicBezTo>
                  <a:cubicBezTo>
                    <a:pt x="149" y="185"/>
                    <a:pt x="149" y="185"/>
                    <a:pt x="149" y="185"/>
                  </a:cubicBezTo>
                  <a:cubicBezTo>
                    <a:pt x="149" y="272"/>
                    <a:pt x="149" y="272"/>
                    <a:pt x="149" y="272"/>
                  </a:cubicBezTo>
                  <a:cubicBezTo>
                    <a:pt x="98" y="272"/>
                    <a:pt x="98" y="272"/>
                    <a:pt x="98" y="272"/>
                  </a:cubicBezTo>
                  <a:cubicBezTo>
                    <a:pt x="98" y="184"/>
                    <a:pt x="98" y="184"/>
                    <a:pt x="98" y="184"/>
                  </a:cubicBezTo>
                  <a:cubicBezTo>
                    <a:pt x="178" y="118"/>
                    <a:pt x="178" y="118"/>
                    <a:pt x="178" y="118"/>
                  </a:cubicBezTo>
                  <a:cubicBezTo>
                    <a:pt x="220" y="152"/>
                    <a:pt x="220" y="152"/>
                    <a:pt x="220" y="152"/>
                  </a:cubicBezTo>
                  <a:cubicBezTo>
                    <a:pt x="258" y="184"/>
                    <a:pt x="258" y="184"/>
                    <a:pt x="258" y="184"/>
                  </a:cubicBezTo>
                  <a:lnTo>
                    <a:pt x="258" y="200"/>
                  </a:lnTo>
                  <a:close/>
                  <a:moveTo>
                    <a:pt x="276" y="190"/>
                  </a:moveTo>
                  <a:cubicBezTo>
                    <a:pt x="258" y="175"/>
                    <a:pt x="258" y="175"/>
                    <a:pt x="258" y="175"/>
                  </a:cubicBezTo>
                  <a:cubicBezTo>
                    <a:pt x="220" y="144"/>
                    <a:pt x="220" y="144"/>
                    <a:pt x="220" y="144"/>
                  </a:cubicBezTo>
                  <a:cubicBezTo>
                    <a:pt x="178" y="110"/>
                    <a:pt x="178" y="110"/>
                    <a:pt x="178" y="110"/>
                  </a:cubicBezTo>
                  <a:cubicBezTo>
                    <a:pt x="98" y="175"/>
                    <a:pt x="98" y="175"/>
                    <a:pt x="98" y="175"/>
                  </a:cubicBezTo>
                  <a:cubicBezTo>
                    <a:pt x="81" y="190"/>
                    <a:pt x="81" y="190"/>
                    <a:pt x="81" y="190"/>
                  </a:cubicBezTo>
                  <a:cubicBezTo>
                    <a:pt x="60" y="165"/>
                    <a:pt x="60" y="165"/>
                    <a:pt x="60" y="165"/>
                  </a:cubicBezTo>
                  <a:cubicBezTo>
                    <a:pt x="178" y="69"/>
                    <a:pt x="178" y="69"/>
                    <a:pt x="178" y="69"/>
                  </a:cubicBezTo>
                  <a:cubicBezTo>
                    <a:pt x="220" y="102"/>
                    <a:pt x="220" y="102"/>
                    <a:pt x="220" y="102"/>
                  </a:cubicBezTo>
                  <a:cubicBezTo>
                    <a:pt x="258" y="134"/>
                    <a:pt x="258" y="134"/>
                    <a:pt x="258" y="134"/>
                  </a:cubicBezTo>
                  <a:cubicBezTo>
                    <a:pt x="296" y="165"/>
                    <a:pt x="296" y="165"/>
                    <a:pt x="296" y="165"/>
                  </a:cubicBezTo>
                  <a:lnTo>
                    <a:pt x="276" y="19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1" name="Group 40"/>
            <p:cNvGrpSpPr/>
            <p:nvPr/>
          </p:nvGrpSpPr>
          <p:grpSpPr>
            <a:xfrm>
              <a:off x="10121764" y="2490935"/>
              <a:ext cx="768396" cy="766918"/>
              <a:chOff x="7116763" y="2187575"/>
              <a:chExt cx="825500" cy="823913"/>
            </a:xfrm>
            <a:solidFill>
              <a:schemeClr val="accent4"/>
            </a:solidFill>
          </p:grpSpPr>
          <p:sp>
            <p:nvSpPr>
              <p:cNvPr id="42" name="Freeform 48"/>
              <p:cNvSpPr>
                <a:spLocks/>
              </p:cNvSpPr>
              <p:nvPr/>
            </p:nvSpPr>
            <p:spPr bwMode="auto">
              <a:xfrm>
                <a:off x="7473951" y="2566988"/>
                <a:ext cx="71438" cy="98425"/>
              </a:xfrm>
              <a:custGeom>
                <a:avLst/>
                <a:gdLst>
                  <a:gd name="T0" fmla="*/ 0 w 25"/>
                  <a:gd name="T1" fmla="*/ 32 h 34"/>
                  <a:gd name="T2" fmla="*/ 3 w 25"/>
                  <a:gd name="T3" fmla="*/ 34 h 34"/>
                  <a:gd name="T4" fmla="*/ 25 w 25"/>
                  <a:gd name="T5" fmla="*/ 0 h 34"/>
                  <a:gd name="T6" fmla="*/ 13 w 25"/>
                  <a:gd name="T7" fmla="*/ 4 h 34"/>
                  <a:gd name="T8" fmla="*/ 0 w 25"/>
                  <a:gd name="T9" fmla="*/ 32 h 34"/>
                </a:gdLst>
                <a:ahLst/>
                <a:cxnLst>
                  <a:cxn ang="0">
                    <a:pos x="T0" y="T1"/>
                  </a:cxn>
                  <a:cxn ang="0">
                    <a:pos x="T2" y="T3"/>
                  </a:cxn>
                  <a:cxn ang="0">
                    <a:pos x="T4" y="T5"/>
                  </a:cxn>
                  <a:cxn ang="0">
                    <a:pos x="T6" y="T7"/>
                  </a:cxn>
                  <a:cxn ang="0">
                    <a:pos x="T8" y="T9"/>
                  </a:cxn>
                </a:cxnLst>
                <a:rect l="0" t="0" r="r" b="b"/>
                <a:pathLst>
                  <a:path w="25" h="34">
                    <a:moveTo>
                      <a:pt x="0" y="32"/>
                    </a:moveTo>
                    <a:cubicBezTo>
                      <a:pt x="0" y="34"/>
                      <a:pt x="2" y="34"/>
                      <a:pt x="3" y="34"/>
                    </a:cubicBezTo>
                    <a:cubicBezTo>
                      <a:pt x="9" y="34"/>
                      <a:pt x="18" y="28"/>
                      <a:pt x="25" y="0"/>
                    </a:cubicBezTo>
                    <a:cubicBezTo>
                      <a:pt x="20" y="0"/>
                      <a:pt x="15" y="2"/>
                      <a:pt x="13" y="4"/>
                    </a:cubicBezTo>
                    <a:cubicBezTo>
                      <a:pt x="6" y="11"/>
                      <a:pt x="0" y="23"/>
                      <a:pt x="0" y="3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49"/>
              <p:cNvSpPr>
                <a:spLocks noEditPoints="1"/>
              </p:cNvSpPr>
              <p:nvPr/>
            </p:nvSpPr>
            <p:spPr bwMode="auto">
              <a:xfrm>
                <a:off x="7116763" y="2187575"/>
                <a:ext cx="825500" cy="823913"/>
              </a:xfrm>
              <a:custGeom>
                <a:avLst/>
                <a:gdLst>
                  <a:gd name="T0" fmla="*/ 143 w 287"/>
                  <a:gd name="T1" fmla="*/ 0 h 286"/>
                  <a:gd name="T2" fmla="*/ 0 w 287"/>
                  <a:gd name="T3" fmla="*/ 143 h 286"/>
                  <a:gd name="T4" fmla="*/ 143 w 287"/>
                  <a:gd name="T5" fmla="*/ 286 h 286"/>
                  <a:gd name="T6" fmla="*/ 287 w 287"/>
                  <a:gd name="T7" fmla="*/ 143 h 286"/>
                  <a:gd name="T8" fmla="*/ 143 w 287"/>
                  <a:gd name="T9" fmla="*/ 0 h 286"/>
                  <a:gd name="T10" fmla="*/ 222 w 287"/>
                  <a:gd name="T11" fmla="*/ 171 h 286"/>
                  <a:gd name="T12" fmla="*/ 180 w 287"/>
                  <a:gd name="T13" fmla="*/ 194 h 286"/>
                  <a:gd name="T14" fmla="*/ 154 w 287"/>
                  <a:gd name="T15" fmla="*/ 184 h 286"/>
                  <a:gd name="T16" fmla="*/ 125 w 287"/>
                  <a:gd name="T17" fmla="*/ 194 h 286"/>
                  <a:gd name="T18" fmla="*/ 91 w 287"/>
                  <a:gd name="T19" fmla="*/ 165 h 286"/>
                  <a:gd name="T20" fmla="*/ 110 w 287"/>
                  <a:gd name="T21" fmla="*/ 120 h 286"/>
                  <a:gd name="T22" fmla="*/ 170 w 287"/>
                  <a:gd name="T23" fmla="*/ 103 h 286"/>
                  <a:gd name="T24" fmla="*/ 180 w 287"/>
                  <a:gd name="T25" fmla="*/ 103 h 286"/>
                  <a:gd name="T26" fmla="*/ 187 w 287"/>
                  <a:gd name="T27" fmla="*/ 104 h 286"/>
                  <a:gd name="T28" fmla="*/ 185 w 287"/>
                  <a:gd name="T29" fmla="*/ 110 h 286"/>
                  <a:gd name="T30" fmla="*/ 178 w 287"/>
                  <a:gd name="T31" fmla="*/ 149 h 286"/>
                  <a:gd name="T32" fmla="*/ 177 w 287"/>
                  <a:gd name="T33" fmla="*/ 151 h 286"/>
                  <a:gd name="T34" fmla="*/ 175 w 287"/>
                  <a:gd name="T35" fmla="*/ 162 h 286"/>
                  <a:gd name="T36" fmla="*/ 181 w 287"/>
                  <a:gd name="T37" fmla="*/ 166 h 286"/>
                  <a:gd name="T38" fmla="*/ 196 w 287"/>
                  <a:gd name="T39" fmla="*/ 154 h 286"/>
                  <a:gd name="T40" fmla="*/ 201 w 287"/>
                  <a:gd name="T41" fmla="*/ 131 h 286"/>
                  <a:gd name="T42" fmla="*/ 186 w 287"/>
                  <a:gd name="T43" fmla="*/ 94 h 286"/>
                  <a:gd name="T44" fmla="*/ 146 w 287"/>
                  <a:gd name="T45" fmla="*/ 80 h 286"/>
                  <a:gd name="T46" fmla="*/ 79 w 287"/>
                  <a:gd name="T47" fmla="*/ 161 h 286"/>
                  <a:gd name="T48" fmla="*/ 94 w 287"/>
                  <a:gd name="T49" fmla="*/ 199 h 286"/>
                  <a:gd name="T50" fmla="*/ 135 w 287"/>
                  <a:gd name="T51" fmla="*/ 213 h 286"/>
                  <a:gd name="T52" fmla="*/ 201 w 287"/>
                  <a:gd name="T53" fmla="*/ 193 h 286"/>
                  <a:gd name="T54" fmla="*/ 206 w 287"/>
                  <a:gd name="T55" fmla="*/ 191 h 286"/>
                  <a:gd name="T56" fmla="*/ 208 w 287"/>
                  <a:gd name="T57" fmla="*/ 196 h 286"/>
                  <a:gd name="T58" fmla="*/ 216 w 287"/>
                  <a:gd name="T59" fmla="*/ 212 h 286"/>
                  <a:gd name="T60" fmla="*/ 218 w 287"/>
                  <a:gd name="T61" fmla="*/ 217 h 286"/>
                  <a:gd name="T62" fmla="*/ 214 w 287"/>
                  <a:gd name="T63" fmla="*/ 219 h 286"/>
                  <a:gd name="T64" fmla="*/ 133 w 287"/>
                  <a:gd name="T65" fmla="*/ 240 h 286"/>
                  <a:gd name="T66" fmla="*/ 74 w 287"/>
                  <a:gd name="T67" fmla="*/ 221 h 286"/>
                  <a:gd name="T68" fmla="*/ 46 w 287"/>
                  <a:gd name="T69" fmla="*/ 160 h 286"/>
                  <a:gd name="T70" fmla="*/ 71 w 287"/>
                  <a:gd name="T71" fmla="*/ 88 h 286"/>
                  <a:gd name="T72" fmla="*/ 148 w 287"/>
                  <a:gd name="T73" fmla="*/ 52 h 286"/>
                  <a:gd name="T74" fmla="*/ 204 w 287"/>
                  <a:gd name="T75" fmla="*/ 70 h 286"/>
                  <a:gd name="T76" fmla="*/ 234 w 287"/>
                  <a:gd name="T77" fmla="*/ 129 h 286"/>
                  <a:gd name="T78" fmla="*/ 222 w 287"/>
                  <a:gd name="T79" fmla="*/ 171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7" h="286">
                    <a:moveTo>
                      <a:pt x="143" y="0"/>
                    </a:moveTo>
                    <a:cubicBezTo>
                      <a:pt x="64" y="0"/>
                      <a:pt x="0" y="64"/>
                      <a:pt x="0" y="143"/>
                    </a:cubicBezTo>
                    <a:cubicBezTo>
                      <a:pt x="0" y="222"/>
                      <a:pt x="64" y="286"/>
                      <a:pt x="143" y="286"/>
                    </a:cubicBezTo>
                    <a:cubicBezTo>
                      <a:pt x="223" y="286"/>
                      <a:pt x="287" y="222"/>
                      <a:pt x="287" y="143"/>
                    </a:cubicBezTo>
                    <a:cubicBezTo>
                      <a:pt x="287" y="64"/>
                      <a:pt x="223" y="0"/>
                      <a:pt x="143" y="0"/>
                    </a:cubicBezTo>
                    <a:close/>
                    <a:moveTo>
                      <a:pt x="222" y="171"/>
                    </a:moveTo>
                    <a:cubicBezTo>
                      <a:pt x="212" y="186"/>
                      <a:pt x="198" y="194"/>
                      <a:pt x="180" y="194"/>
                    </a:cubicBezTo>
                    <a:cubicBezTo>
                      <a:pt x="167" y="194"/>
                      <a:pt x="161" y="190"/>
                      <a:pt x="154" y="184"/>
                    </a:cubicBezTo>
                    <a:cubicBezTo>
                      <a:pt x="146" y="190"/>
                      <a:pt x="138" y="194"/>
                      <a:pt x="125" y="194"/>
                    </a:cubicBezTo>
                    <a:cubicBezTo>
                      <a:pt x="105" y="194"/>
                      <a:pt x="91" y="182"/>
                      <a:pt x="91" y="165"/>
                    </a:cubicBezTo>
                    <a:cubicBezTo>
                      <a:pt x="91" y="150"/>
                      <a:pt x="99" y="132"/>
                      <a:pt x="110" y="120"/>
                    </a:cubicBezTo>
                    <a:cubicBezTo>
                      <a:pt x="119" y="110"/>
                      <a:pt x="133" y="103"/>
                      <a:pt x="170" y="103"/>
                    </a:cubicBezTo>
                    <a:cubicBezTo>
                      <a:pt x="173" y="103"/>
                      <a:pt x="177" y="103"/>
                      <a:pt x="180" y="103"/>
                    </a:cubicBezTo>
                    <a:cubicBezTo>
                      <a:pt x="187" y="104"/>
                      <a:pt x="187" y="104"/>
                      <a:pt x="187" y="104"/>
                    </a:cubicBezTo>
                    <a:cubicBezTo>
                      <a:pt x="185" y="110"/>
                      <a:pt x="185" y="110"/>
                      <a:pt x="185" y="110"/>
                    </a:cubicBezTo>
                    <a:cubicBezTo>
                      <a:pt x="178" y="149"/>
                      <a:pt x="178" y="149"/>
                      <a:pt x="178" y="149"/>
                    </a:cubicBezTo>
                    <a:cubicBezTo>
                      <a:pt x="177" y="149"/>
                      <a:pt x="177" y="150"/>
                      <a:pt x="177" y="151"/>
                    </a:cubicBezTo>
                    <a:cubicBezTo>
                      <a:pt x="177" y="154"/>
                      <a:pt x="175" y="159"/>
                      <a:pt x="175" y="162"/>
                    </a:cubicBezTo>
                    <a:cubicBezTo>
                      <a:pt x="175" y="165"/>
                      <a:pt x="177" y="166"/>
                      <a:pt x="181" y="166"/>
                    </a:cubicBezTo>
                    <a:cubicBezTo>
                      <a:pt x="187" y="166"/>
                      <a:pt x="192" y="162"/>
                      <a:pt x="196" y="154"/>
                    </a:cubicBezTo>
                    <a:cubicBezTo>
                      <a:pt x="200" y="146"/>
                      <a:pt x="201" y="136"/>
                      <a:pt x="201" y="131"/>
                    </a:cubicBezTo>
                    <a:cubicBezTo>
                      <a:pt x="201" y="116"/>
                      <a:pt x="196" y="103"/>
                      <a:pt x="186" y="94"/>
                    </a:cubicBezTo>
                    <a:cubicBezTo>
                      <a:pt x="176" y="84"/>
                      <a:pt x="162" y="80"/>
                      <a:pt x="146" y="80"/>
                    </a:cubicBezTo>
                    <a:cubicBezTo>
                      <a:pt x="112" y="80"/>
                      <a:pt x="79" y="107"/>
                      <a:pt x="79" y="161"/>
                    </a:cubicBezTo>
                    <a:cubicBezTo>
                      <a:pt x="79" y="177"/>
                      <a:pt x="84" y="190"/>
                      <a:pt x="94" y="199"/>
                    </a:cubicBezTo>
                    <a:cubicBezTo>
                      <a:pt x="104" y="208"/>
                      <a:pt x="118" y="213"/>
                      <a:pt x="135" y="213"/>
                    </a:cubicBezTo>
                    <a:cubicBezTo>
                      <a:pt x="161" y="213"/>
                      <a:pt x="182" y="203"/>
                      <a:pt x="201" y="193"/>
                    </a:cubicBezTo>
                    <a:cubicBezTo>
                      <a:pt x="206" y="191"/>
                      <a:pt x="206" y="191"/>
                      <a:pt x="206" y="191"/>
                    </a:cubicBezTo>
                    <a:cubicBezTo>
                      <a:pt x="208" y="196"/>
                      <a:pt x="208" y="196"/>
                      <a:pt x="208" y="196"/>
                    </a:cubicBezTo>
                    <a:cubicBezTo>
                      <a:pt x="216" y="212"/>
                      <a:pt x="216" y="212"/>
                      <a:pt x="216" y="212"/>
                    </a:cubicBezTo>
                    <a:cubicBezTo>
                      <a:pt x="218" y="217"/>
                      <a:pt x="218" y="217"/>
                      <a:pt x="218" y="217"/>
                    </a:cubicBezTo>
                    <a:cubicBezTo>
                      <a:pt x="214" y="219"/>
                      <a:pt x="214" y="219"/>
                      <a:pt x="214" y="219"/>
                    </a:cubicBezTo>
                    <a:cubicBezTo>
                      <a:pt x="189" y="233"/>
                      <a:pt x="161" y="240"/>
                      <a:pt x="133" y="240"/>
                    </a:cubicBezTo>
                    <a:cubicBezTo>
                      <a:pt x="111" y="240"/>
                      <a:pt x="90" y="233"/>
                      <a:pt x="74" y="221"/>
                    </a:cubicBezTo>
                    <a:cubicBezTo>
                      <a:pt x="55" y="207"/>
                      <a:pt x="46" y="186"/>
                      <a:pt x="46" y="160"/>
                    </a:cubicBezTo>
                    <a:cubicBezTo>
                      <a:pt x="46" y="134"/>
                      <a:pt x="55" y="108"/>
                      <a:pt x="71" y="88"/>
                    </a:cubicBezTo>
                    <a:cubicBezTo>
                      <a:pt x="84" y="72"/>
                      <a:pt x="108" y="52"/>
                      <a:pt x="148" y="52"/>
                    </a:cubicBezTo>
                    <a:cubicBezTo>
                      <a:pt x="167" y="52"/>
                      <a:pt x="188" y="59"/>
                      <a:pt x="204" y="70"/>
                    </a:cubicBezTo>
                    <a:cubicBezTo>
                      <a:pt x="217" y="80"/>
                      <a:pt x="234" y="98"/>
                      <a:pt x="234" y="129"/>
                    </a:cubicBezTo>
                    <a:cubicBezTo>
                      <a:pt x="234" y="144"/>
                      <a:pt x="229" y="159"/>
                      <a:pt x="222" y="17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8" name="Freeform 153"/>
            <p:cNvSpPr>
              <a:spLocks noEditPoints="1"/>
            </p:cNvSpPr>
            <p:nvPr/>
          </p:nvSpPr>
          <p:spPr bwMode="auto">
            <a:xfrm>
              <a:off x="9708924" y="4234782"/>
              <a:ext cx="319902" cy="349397"/>
            </a:xfrm>
            <a:custGeom>
              <a:avLst/>
              <a:gdLst>
                <a:gd name="T0" fmla="*/ 147 w 282"/>
                <a:gd name="T1" fmla="*/ 0 h 308"/>
                <a:gd name="T2" fmla="*/ 145 w 282"/>
                <a:gd name="T3" fmla="*/ 2 h 308"/>
                <a:gd name="T4" fmla="*/ 3 w 282"/>
                <a:gd name="T5" fmla="*/ 218 h 308"/>
                <a:gd name="T6" fmla="*/ 0 w 282"/>
                <a:gd name="T7" fmla="*/ 218 h 308"/>
                <a:gd name="T8" fmla="*/ 3 w 282"/>
                <a:gd name="T9" fmla="*/ 220 h 308"/>
                <a:gd name="T10" fmla="*/ 133 w 282"/>
                <a:gd name="T11" fmla="*/ 308 h 308"/>
                <a:gd name="T12" fmla="*/ 135 w 282"/>
                <a:gd name="T13" fmla="*/ 308 h 308"/>
                <a:gd name="T14" fmla="*/ 135 w 282"/>
                <a:gd name="T15" fmla="*/ 308 h 308"/>
                <a:gd name="T16" fmla="*/ 280 w 282"/>
                <a:gd name="T17" fmla="*/ 92 h 308"/>
                <a:gd name="T18" fmla="*/ 282 w 282"/>
                <a:gd name="T19" fmla="*/ 90 h 308"/>
                <a:gd name="T20" fmla="*/ 280 w 282"/>
                <a:gd name="T21" fmla="*/ 90 h 308"/>
                <a:gd name="T22" fmla="*/ 249 w 282"/>
                <a:gd name="T23" fmla="*/ 68 h 308"/>
                <a:gd name="T24" fmla="*/ 263 w 282"/>
                <a:gd name="T25" fmla="*/ 47 h 308"/>
                <a:gd name="T26" fmla="*/ 263 w 282"/>
                <a:gd name="T27" fmla="*/ 45 h 308"/>
                <a:gd name="T28" fmla="*/ 263 w 282"/>
                <a:gd name="T29" fmla="*/ 45 h 308"/>
                <a:gd name="T30" fmla="*/ 197 w 282"/>
                <a:gd name="T31" fmla="*/ 0 h 308"/>
                <a:gd name="T32" fmla="*/ 195 w 282"/>
                <a:gd name="T33" fmla="*/ 0 h 308"/>
                <a:gd name="T34" fmla="*/ 195 w 282"/>
                <a:gd name="T35" fmla="*/ 0 h 308"/>
                <a:gd name="T36" fmla="*/ 180 w 282"/>
                <a:gd name="T37" fmla="*/ 24 h 308"/>
                <a:gd name="T38" fmla="*/ 147 w 282"/>
                <a:gd name="T39" fmla="*/ 2 h 308"/>
                <a:gd name="T40" fmla="*/ 147 w 282"/>
                <a:gd name="T41" fmla="*/ 0 h 308"/>
                <a:gd name="T42" fmla="*/ 171 w 282"/>
                <a:gd name="T43" fmla="*/ 211 h 308"/>
                <a:gd name="T44" fmla="*/ 76 w 282"/>
                <a:gd name="T45" fmla="*/ 147 h 308"/>
                <a:gd name="T46" fmla="*/ 109 w 282"/>
                <a:gd name="T47" fmla="*/ 97 h 308"/>
                <a:gd name="T48" fmla="*/ 206 w 282"/>
                <a:gd name="T49" fmla="*/ 161 h 308"/>
                <a:gd name="T50" fmla="*/ 171 w 282"/>
                <a:gd name="T51" fmla="*/ 211 h 308"/>
                <a:gd name="T52" fmla="*/ 128 w 282"/>
                <a:gd name="T53" fmla="*/ 274 h 308"/>
                <a:gd name="T54" fmla="*/ 34 w 282"/>
                <a:gd name="T55" fmla="*/ 211 h 308"/>
                <a:gd name="T56" fmla="*/ 67 w 282"/>
                <a:gd name="T57" fmla="*/ 161 h 308"/>
                <a:gd name="T58" fmla="*/ 164 w 282"/>
                <a:gd name="T59" fmla="*/ 225 h 308"/>
                <a:gd name="T60" fmla="*/ 128 w 282"/>
                <a:gd name="T61" fmla="*/ 27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82" h="308">
                  <a:moveTo>
                    <a:pt x="147" y="0"/>
                  </a:moveTo>
                  <a:lnTo>
                    <a:pt x="145" y="2"/>
                  </a:lnTo>
                  <a:lnTo>
                    <a:pt x="3" y="218"/>
                  </a:lnTo>
                  <a:lnTo>
                    <a:pt x="0" y="218"/>
                  </a:lnTo>
                  <a:lnTo>
                    <a:pt x="3" y="220"/>
                  </a:lnTo>
                  <a:lnTo>
                    <a:pt x="133" y="308"/>
                  </a:lnTo>
                  <a:lnTo>
                    <a:pt x="135" y="308"/>
                  </a:lnTo>
                  <a:lnTo>
                    <a:pt x="135" y="308"/>
                  </a:lnTo>
                  <a:lnTo>
                    <a:pt x="280" y="92"/>
                  </a:lnTo>
                  <a:lnTo>
                    <a:pt x="282" y="90"/>
                  </a:lnTo>
                  <a:lnTo>
                    <a:pt x="280" y="90"/>
                  </a:lnTo>
                  <a:lnTo>
                    <a:pt x="249" y="68"/>
                  </a:lnTo>
                  <a:lnTo>
                    <a:pt x="263" y="47"/>
                  </a:lnTo>
                  <a:lnTo>
                    <a:pt x="263" y="45"/>
                  </a:lnTo>
                  <a:lnTo>
                    <a:pt x="263" y="45"/>
                  </a:lnTo>
                  <a:lnTo>
                    <a:pt x="197" y="0"/>
                  </a:lnTo>
                  <a:lnTo>
                    <a:pt x="195" y="0"/>
                  </a:lnTo>
                  <a:lnTo>
                    <a:pt x="195" y="0"/>
                  </a:lnTo>
                  <a:lnTo>
                    <a:pt x="180" y="24"/>
                  </a:lnTo>
                  <a:lnTo>
                    <a:pt x="147" y="2"/>
                  </a:lnTo>
                  <a:lnTo>
                    <a:pt x="147" y="0"/>
                  </a:lnTo>
                  <a:close/>
                  <a:moveTo>
                    <a:pt x="171" y="211"/>
                  </a:moveTo>
                  <a:lnTo>
                    <a:pt x="76" y="147"/>
                  </a:lnTo>
                  <a:lnTo>
                    <a:pt x="109" y="97"/>
                  </a:lnTo>
                  <a:lnTo>
                    <a:pt x="206" y="161"/>
                  </a:lnTo>
                  <a:lnTo>
                    <a:pt x="171" y="211"/>
                  </a:lnTo>
                  <a:close/>
                  <a:moveTo>
                    <a:pt x="128" y="274"/>
                  </a:moveTo>
                  <a:lnTo>
                    <a:pt x="34" y="211"/>
                  </a:lnTo>
                  <a:lnTo>
                    <a:pt x="67" y="161"/>
                  </a:lnTo>
                  <a:lnTo>
                    <a:pt x="164" y="225"/>
                  </a:lnTo>
                  <a:lnTo>
                    <a:pt x="128" y="27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8810475" y="2714679"/>
              <a:ext cx="257510" cy="279064"/>
              <a:chOff x="5534026" y="1911350"/>
              <a:chExt cx="360362" cy="390525"/>
            </a:xfrm>
            <a:solidFill>
              <a:schemeClr val="accent4"/>
            </a:solidFill>
          </p:grpSpPr>
          <p:sp>
            <p:nvSpPr>
              <p:cNvPr id="83" name="Freeform 156"/>
              <p:cNvSpPr>
                <a:spLocks/>
              </p:cNvSpPr>
              <p:nvPr/>
            </p:nvSpPr>
            <p:spPr bwMode="auto">
              <a:xfrm>
                <a:off x="5534026" y="1911350"/>
                <a:ext cx="344488" cy="206375"/>
              </a:xfrm>
              <a:custGeom>
                <a:avLst/>
                <a:gdLst>
                  <a:gd name="T0" fmla="*/ 26 w 92"/>
                  <a:gd name="T1" fmla="*/ 30 h 55"/>
                  <a:gd name="T2" fmla="*/ 65 w 92"/>
                  <a:gd name="T3" fmla="*/ 25 h 55"/>
                  <a:gd name="T4" fmla="*/ 56 w 92"/>
                  <a:gd name="T5" fmla="*/ 34 h 55"/>
                  <a:gd name="T6" fmla="*/ 59 w 92"/>
                  <a:gd name="T7" fmla="*/ 41 h 55"/>
                  <a:gd name="T8" fmla="*/ 81 w 92"/>
                  <a:gd name="T9" fmla="*/ 41 h 55"/>
                  <a:gd name="T10" fmla="*/ 83 w 92"/>
                  <a:gd name="T11" fmla="*/ 41 h 55"/>
                  <a:gd name="T12" fmla="*/ 85 w 92"/>
                  <a:gd name="T13" fmla="*/ 41 h 55"/>
                  <a:gd name="T14" fmla="*/ 90 w 92"/>
                  <a:gd name="T15" fmla="*/ 41 h 55"/>
                  <a:gd name="T16" fmla="*/ 92 w 92"/>
                  <a:gd name="T17" fmla="*/ 38 h 55"/>
                  <a:gd name="T18" fmla="*/ 92 w 92"/>
                  <a:gd name="T19" fmla="*/ 7 h 55"/>
                  <a:gd name="T20" fmla="*/ 86 w 92"/>
                  <a:gd name="T21" fmla="*/ 5 h 55"/>
                  <a:gd name="T22" fmla="*/ 77 w 92"/>
                  <a:gd name="T23" fmla="*/ 14 h 55"/>
                  <a:gd name="T24" fmla="*/ 14 w 92"/>
                  <a:gd name="T25" fmla="*/ 19 h 55"/>
                  <a:gd name="T26" fmla="*/ 0 w 92"/>
                  <a:gd name="T27" fmla="*/ 55 h 55"/>
                  <a:gd name="T28" fmla="*/ 17 w 92"/>
                  <a:gd name="T29" fmla="*/ 55 h 55"/>
                  <a:gd name="T30" fmla="*/ 26 w 92"/>
                  <a:gd name="T31" fmla="*/ 3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55">
                    <a:moveTo>
                      <a:pt x="26" y="30"/>
                    </a:moveTo>
                    <a:cubicBezTo>
                      <a:pt x="36" y="19"/>
                      <a:pt x="53" y="18"/>
                      <a:pt x="65" y="25"/>
                    </a:cubicBezTo>
                    <a:cubicBezTo>
                      <a:pt x="61" y="29"/>
                      <a:pt x="56" y="34"/>
                      <a:pt x="56" y="34"/>
                    </a:cubicBezTo>
                    <a:cubicBezTo>
                      <a:pt x="53" y="38"/>
                      <a:pt x="57" y="41"/>
                      <a:pt x="59" y="41"/>
                    </a:cubicBezTo>
                    <a:cubicBezTo>
                      <a:pt x="81" y="41"/>
                      <a:pt x="81" y="41"/>
                      <a:pt x="81" y="41"/>
                    </a:cubicBezTo>
                    <a:cubicBezTo>
                      <a:pt x="82" y="41"/>
                      <a:pt x="83" y="41"/>
                      <a:pt x="83" y="41"/>
                    </a:cubicBezTo>
                    <a:cubicBezTo>
                      <a:pt x="85" y="41"/>
                      <a:pt x="85" y="41"/>
                      <a:pt x="85" y="41"/>
                    </a:cubicBezTo>
                    <a:cubicBezTo>
                      <a:pt x="90" y="41"/>
                      <a:pt x="90" y="41"/>
                      <a:pt x="90" y="41"/>
                    </a:cubicBezTo>
                    <a:cubicBezTo>
                      <a:pt x="91" y="41"/>
                      <a:pt x="92" y="40"/>
                      <a:pt x="92" y="38"/>
                    </a:cubicBezTo>
                    <a:cubicBezTo>
                      <a:pt x="92" y="7"/>
                      <a:pt x="92" y="7"/>
                      <a:pt x="92" y="7"/>
                    </a:cubicBezTo>
                    <a:cubicBezTo>
                      <a:pt x="92" y="5"/>
                      <a:pt x="89" y="2"/>
                      <a:pt x="86" y="5"/>
                    </a:cubicBezTo>
                    <a:cubicBezTo>
                      <a:pt x="86" y="5"/>
                      <a:pt x="80" y="10"/>
                      <a:pt x="77" y="14"/>
                    </a:cubicBezTo>
                    <a:cubicBezTo>
                      <a:pt x="58" y="0"/>
                      <a:pt x="31" y="2"/>
                      <a:pt x="14" y="19"/>
                    </a:cubicBezTo>
                    <a:cubicBezTo>
                      <a:pt x="5" y="29"/>
                      <a:pt x="0" y="42"/>
                      <a:pt x="0" y="55"/>
                    </a:cubicBezTo>
                    <a:cubicBezTo>
                      <a:pt x="17" y="55"/>
                      <a:pt x="17" y="55"/>
                      <a:pt x="17" y="55"/>
                    </a:cubicBezTo>
                    <a:cubicBezTo>
                      <a:pt x="16" y="46"/>
                      <a:pt x="19" y="37"/>
                      <a:pt x="26" y="3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157"/>
              <p:cNvSpPr>
                <a:spLocks/>
              </p:cNvSpPr>
              <p:nvPr/>
            </p:nvSpPr>
            <p:spPr bwMode="auto">
              <a:xfrm>
                <a:off x="5548313" y="2095500"/>
                <a:ext cx="346075" cy="206375"/>
              </a:xfrm>
              <a:custGeom>
                <a:avLst/>
                <a:gdLst>
                  <a:gd name="T0" fmla="*/ 75 w 92"/>
                  <a:gd name="T1" fmla="*/ 0 h 55"/>
                  <a:gd name="T2" fmla="*/ 66 w 92"/>
                  <a:gd name="T3" fmla="*/ 25 h 55"/>
                  <a:gd name="T4" fmla="*/ 27 w 92"/>
                  <a:gd name="T5" fmla="*/ 30 h 55"/>
                  <a:gd name="T6" fmla="*/ 36 w 92"/>
                  <a:gd name="T7" fmla="*/ 21 h 55"/>
                  <a:gd name="T8" fmla="*/ 33 w 92"/>
                  <a:gd name="T9" fmla="*/ 14 h 55"/>
                  <a:gd name="T10" fmla="*/ 11 w 92"/>
                  <a:gd name="T11" fmla="*/ 14 h 55"/>
                  <a:gd name="T12" fmla="*/ 8 w 92"/>
                  <a:gd name="T13" fmla="*/ 14 h 55"/>
                  <a:gd name="T14" fmla="*/ 6 w 92"/>
                  <a:gd name="T15" fmla="*/ 14 h 55"/>
                  <a:gd name="T16" fmla="*/ 2 w 92"/>
                  <a:gd name="T17" fmla="*/ 14 h 55"/>
                  <a:gd name="T18" fmla="*/ 0 w 92"/>
                  <a:gd name="T19" fmla="*/ 17 h 55"/>
                  <a:gd name="T20" fmla="*/ 0 w 92"/>
                  <a:gd name="T21" fmla="*/ 48 h 55"/>
                  <a:gd name="T22" fmla="*/ 6 w 92"/>
                  <a:gd name="T23" fmla="*/ 50 h 55"/>
                  <a:gd name="T24" fmla="*/ 15 w 92"/>
                  <a:gd name="T25" fmla="*/ 41 h 55"/>
                  <a:gd name="T26" fmla="*/ 77 w 92"/>
                  <a:gd name="T27" fmla="*/ 36 h 55"/>
                  <a:gd name="T28" fmla="*/ 91 w 92"/>
                  <a:gd name="T29" fmla="*/ 0 h 55"/>
                  <a:gd name="T30" fmla="*/ 75 w 92"/>
                  <a:gd name="T31" fmla="*/ 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2" h="55">
                    <a:moveTo>
                      <a:pt x="75" y="0"/>
                    </a:moveTo>
                    <a:cubicBezTo>
                      <a:pt x="76" y="9"/>
                      <a:pt x="73" y="18"/>
                      <a:pt x="66" y="25"/>
                    </a:cubicBezTo>
                    <a:cubicBezTo>
                      <a:pt x="55" y="36"/>
                      <a:pt x="39" y="37"/>
                      <a:pt x="27" y="30"/>
                    </a:cubicBezTo>
                    <a:cubicBezTo>
                      <a:pt x="31" y="26"/>
                      <a:pt x="36" y="21"/>
                      <a:pt x="36" y="21"/>
                    </a:cubicBezTo>
                    <a:cubicBezTo>
                      <a:pt x="39" y="17"/>
                      <a:pt x="35" y="14"/>
                      <a:pt x="33" y="14"/>
                    </a:cubicBezTo>
                    <a:cubicBezTo>
                      <a:pt x="11" y="14"/>
                      <a:pt x="11" y="14"/>
                      <a:pt x="11" y="14"/>
                    </a:cubicBezTo>
                    <a:cubicBezTo>
                      <a:pt x="9" y="14"/>
                      <a:pt x="8" y="14"/>
                      <a:pt x="8" y="14"/>
                    </a:cubicBezTo>
                    <a:cubicBezTo>
                      <a:pt x="6" y="14"/>
                      <a:pt x="6" y="14"/>
                      <a:pt x="6" y="14"/>
                    </a:cubicBezTo>
                    <a:cubicBezTo>
                      <a:pt x="2" y="14"/>
                      <a:pt x="2" y="14"/>
                      <a:pt x="2" y="14"/>
                    </a:cubicBezTo>
                    <a:cubicBezTo>
                      <a:pt x="1" y="14"/>
                      <a:pt x="0" y="15"/>
                      <a:pt x="0" y="17"/>
                    </a:cubicBezTo>
                    <a:cubicBezTo>
                      <a:pt x="0" y="48"/>
                      <a:pt x="0" y="48"/>
                      <a:pt x="0" y="48"/>
                    </a:cubicBezTo>
                    <a:cubicBezTo>
                      <a:pt x="0" y="50"/>
                      <a:pt x="3" y="53"/>
                      <a:pt x="6" y="50"/>
                    </a:cubicBezTo>
                    <a:cubicBezTo>
                      <a:pt x="6" y="50"/>
                      <a:pt x="11" y="45"/>
                      <a:pt x="15" y="41"/>
                    </a:cubicBezTo>
                    <a:cubicBezTo>
                      <a:pt x="34" y="55"/>
                      <a:pt x="60" y="53"/>
                      <a:pt x="77" y="36"/>
                    </a:cubicBezTo>
                    <a:cubicBezTo>
                      <a:pt x="87" y="26"/>
                      <a:pt x="92" y="13"/>
                      <a:pt x="91" y="0"/>
                    </a:cubicBezTo>
                    <a:cubicBezTo>
                      <a:pt x="75" y="0"/>
                      <a:pt x="75" y="0"/>
                      <a:pt x="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1" name="Freeform 180"/>
            <p:cNvSpPr>
              <a:spLocks/>
            </p:cNvSpPr>
            <p:nvPr/>
          </p:nvSpPr>
          <p:spPr bwMode="auto">
            <a:xfrm>
              <a:off x="10012944" y="5258016"/>
              <a:ext cx="294946" cy="348262"/>
            </a:xfrm>
            <a:custGeom>
              <a:avLst/>
              <a:gdLst>
                <a:gd name="T0" fmla="*/ 71 w 110"/>
                <a:gd name="T1" fmla="*/ 112 h 130"/>
                <a:gd name="T2" fmla="*/ 102 w 110"/>
                <a:gd name="T3" fmla="*/ 55 h 130"/>
                <a:gd name="T4" fmla="*/ 91 w 110"/>
                <a:gd name="T5" fmla="*/ 13 h 130"/>
                <a:gd name="T6" fmla="*/ 80 w 110"/>
                <a:gd name="T7" fmla="*/ 7 h 130"/>
                <a:gd name="T8" fmla="*/ 41 w 110"/>
                <a:gd name="T9" fmla="*/ 22 h 130"/>
                <a:gd name="T10" fmla="*/ 7 w 110"/>
                <a:gd name="T11" fmla="*/ 87 h 130"/>
                <a:gd name="T12" fmla="*/ 17 w 110"/>
                <a:gd name="T13" fmla="*/ 123 h 130"/>
                <a:gd name="T14" fmla="*/ 18 w 110"/>
                <a:gd name="T15" fmla="*/ 123 h 130"/>
                <a:gd name="T16" fmla="*/ 54 w 110"/>
                <a:gd name="T17" fmla="*/ 113 h 130"/>
                <a:gd name="T18" fmla="*/ 78 w 110"/>
                <a:gd name="T19" fmla="*/ 68 h 130"/>
                <a:gd name="T20" fmla="*/ 70 w 110"/>
                <a:gd name="T21" fmla="*/ 42 h 130"/>
                <a:gd name="T22" fmla="*/ 69 w 110"/>
                <a:gd name="T23" fmla="*/ 41 h 130"/>
                <a:gd name="T24" fmla="*/ 44 w 110"/>
                <a:gd name="T25" fmla="*/ 50 h 130"/>
                <a:gd name="T26" fmla="*/ 24 w 110"/>
                <a:gd name="T27" fmla="*/ 87 h 130"/>
                <a:gd name="T28" fmla="*/ 33 w 110"/>
                <a:gd name="T29" fmla="*/ 92 h 130"/>
                <a:gd name="T30" fmla="*/ 53 w 110"/>
                <a:gd name="T31" fmla="*/ 54 h 130"/>
                <a:gd name="T32" fmla="*/ 64 w 110"/>
                <a:gd name="T33" fmla="*/ 50 h 130"/>
                <a:gd name="T34" fmla="*/ 66 w 110"/>
                <a:gd name="T35" fmla="*/ 51 h 130"/>
                <a:gd name="T36" fmla="*/ 69 w 110"/>
                <a:gd name="T37" fmla="*/ 63 h 130"/>
                <a:gd name="T38" fmla="*/ 45 w 110"/>
                <a:gd name="T39" fmla="*/ 107 h 130"/>
                <a:gd name="T40" fmla="*/ 23 w 110"/>
                <a:gd name="T41" fmla="*/ 114 h 130"/>
                <a:gd name="T42" fmla="*/ 14 w 110"/>
                <a:gd name="T43" fmla="*/ 103 h 130"/>
                <a:gd name="T44" fmla="*/ 18 w 110"/>
                <a:gd name="T45" fmla="*/ 87 h 130"/>
                <a:gd name="T46" fmla="*/ 50 w 110"/>
                <a:gd name="T47" fmla="*/ 27 h 130"/>
                <a:gd name="T48" fmla="*/ 75 w 110"/>
                <a:gd name="T49" fmla="*/ 16 h 130"/>
                <a:gd name="T50" fmla="*/ 87 w 110"/>
                <a:gd name="T51" fmla="*/ 22 h 130"/>
                <a:gd name="T52" fmla="*/ 93 w 110"/>
                <a:gd name="T53" fmla="*/ 50 h 130"/>
                <a:gd name="T54" fmla="*/ 62 w 110"/>
                <a:gd name="T55" fmla="*/ 108 h 130"/>
                <a:gd name="T56" fmla="*/ 71 w 110"/>
                <a:gd name="T57" fmla="*/ 112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0" h="130">
                  <a:moveTo>
                    <a:pt x="71" y="112"/>
                  </a:moveTo>
                  <a:cubicBezTo>
                    <a:pt x="102" y="55"/>
                    <a:pt x="102" y="55"/>
                    <a:pt x="102" y="55"/>
                  </a:cubicBezTo>
                  <a:cubicBezTo>
                    <a:pt x="110" y="38"/>
                    <a:pt x="106" y="21"/>
                    <a:pt x="91" y="13"/>
                  </a:cubicBezTo>
                  <a:cubicBezTo>
                    <a:pt x="80" y="7"/>
                    <a:pt x="80" y="7"/>
                    <a:pt x="80" y="7"/>
                  </a:cubicBezTo>
                  <a:cubicBezTo>
                    <a:pt x="66" y="0"/>
                    <a:pt x="50" y="6"/>
                    <a:pt x="41" y="22"/>
                  </a:cubicBezTo>
                  <a:cubicBezTo>
                    <a:pt x="7" y="87"/>
                    <a:pt x="7" y="87"/>
                    <a:pt x="7" y="87"/>
                  </a:cubicBezTo>
                  <a:cubicBezTo>
                    <a:pt x="0" y="100"/>
                    <a:pt x="5" y="116"/>
                    <a:pt x="17" y="123"/>
                  </a:cubicBezTo>
                  <a:cubicBezTo>
                    <a:pt x="18" y="123"/>
                    <a:pt x="18" y="123"/>
                    <a:pt x="18" y="123"/>
                  </a:cubicBezTo>
                  <a:cubicBezTo>
                    <a:pt x="31" y="130"/>
                    <a:pt x="47" y="125"/>
                    <a:pt x="54" y="113"/>
                  </a:cubicBezTo>
                  <a:cubicBezTo>
                    <a:pt x="78" y="68"/>
                    <a:pt x="78" y="68"/>
                    <a:pt x="78" y="68"/>
                  </a:cubicBezTo>
                  <a:cubicBezTo>
                    <a:pt x="83" y="58"/>
                    <a:pt x="79" y="47"/>
                    <a:pt x="70" y="42"/>
                  </a:cubicBezTo>
                  <a:cubicBezTo>
                    <a:pt x="69" y="41"/>
                    <a:pt x="69" y="41"/>
                    <a:pt x="69" y="41"/>
                  </a:cubicBezTo>
                  <a:cubicBezTo>
                    <a:pt x="60" y="36"/>
                    <a:pt x="49" y="40"/>
                    <a:pt x="44" y="50"/>
                  </a:cubicBezTo>
                  <a:cubicBezTo>
                    <a:pt x="24" y="87"/>
                    <a:pt x="24" y="87"/>
                    <a:pt x="24" y="87"/>
                  </a:cubicBezTo>
                  <a:cubicBezTo>
                    <a:pt x="33" y="92"/>
                    <a:pt x="33" y="92"/>
                    <a:pt x="33" y="92"/>
                  </a:cubicBezTo>
                  <a:cubicBezTo>
                    <a:pt x="53" y="54"/>
                    <a:pt x="53" y="54"/>
                    <a:pt x="53" y="54"/>
                  </a:cubicBezTo>
                  <a:cubicBezTo>
                    <a:pt x="55" y="50"/>
                    <a:pt x="59" y="47"/>
                    <a:pt x="64" y="50"/>
                  </a:cubicBezTo>
                  <a:cubicBezTo>
                    <a:pt x="66" y="51"/>
                    <a:pt x="66" y="51"/>
                    <a:pt x="66" y="51"/>
                  </a:cubicBezTo>
                  <a:cubicBezTo>
                    <a:pt x="70" y="53"/>
                    <a:pt x="71" y="58"/>
                    <a:pt x="69" y="63"/>
                  </a:cubicBezTo>
                  <a:cubicBezTo>
                    <a:pt x="45" y="107"/>
                    <a:pt x="45" y="107"/>
                    <a:pt x="45" y="107"/>
                  </a:cubicBezTo>
                  <a:cubicBezTo>
                    <a:pt x="41" y="115"/>
                    <a:pt x="31" y="119"/>
                    <a:pt x="23" y="114"/>
                  </a:cubicBezTo>
                  <a:cubicBezTo>
                    <a:pt x="18" y="112"/>
                    <a:pt x="15" y="108"/>
                    <a:pt x="14" y="103"/>
                  </a:cubicBezTo>
                  <a:cubicBezTo>
                    <a:pt x="13" y="99"/>
                    <a:pt x="14" y="94"/>
                    <a:pt x="18" y="87"/>
                  </a:cubicBezTo>
                  <a:cubicBezTo>
                    <a:pt x="50" y="27"/>
                    <a:pt x="50" y="27"/>
                    <a:pt x="50" y="27"/>
                  </a:cubicBezTo>
                  <a:cubicBezTo>
                    <a:pt x="57" y="13"/>
                    <a:pt x="68" y="12"/>
                    <a:pt x="75" y="16"/>
                  </a:cubicBezTo>
                  <a:cubicBezTo>
                    <a:pt x="87" y="22"/>
                    <a:pt x="87" y="22"/>
                    <a:pt x="87" y="22"/>
                  </a:cubicBezTo>
                  <a:cubicBezTo>
                    <a:pt x="98" y="28"/>
                    <a:pt x="98" y="40"/>
                    <a:pt x="93" y="50"/>
                  </a:cubicBezTo>
                  <a:cubicBezTo>
                    <a:pt x="62" y="108"/>
                    <a:pt x="62" y="108"/>
                    <a:pt x="62" y="108"/>
                  </a:cubicBezTo>
                  <a:lnTo>
                    <a:pt x="71" y="11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88"/>
            <p:cNvSpPr>
              <a:spLocks/>
            </p:cNvSpPr>
            <p:nvPr/>
          </p:nvSpPr>
          <p:spPr bwMode="auto">
            <a:xfrm>
              <a:off x="10981727" y="2580819"/>
              <a:ext cx="276795" cy="228015"/>
            </a:xfrm>
            <a:custGeom>
              <a:avLst/>
              <a:gdLst>
                <a:gd name="T0" fmla="*/ 202 w 244"/>
                <a:gd name="T1" fmla="*/ 0 h 201"/>
                <a:gd name="T2" fmla="*/ 88 w 244"/>
                <a:gd name="T3" fmla="*/ 113 h 201"/>
                <a:gd name="T4" fmla="*/ 45 w 244"/>
                <a:gd name="T5" fmla="*/ 71 h 201"/>
                <a:gd name="T6" fmla="*/ 0 w 244"/>
                <a:gd name="T7" fmla="*/ 116 h 201"/>
                <a:gd name="T8" fmla="*/ 43 w 244"/>
                <a:gd name="T9" fmla="*/ 158 h 201"/>
                <a:gd name="T10" fmla="*/ 88 w 244"/>
                <a:gd name="T11" fmla="*/ 201 h 201"/>
                <a:gd name="T12" fmla="*/ 133 w 244"/>
                <a:gd name="T13" fmla="*/ 158 h 201"/>
                <a:gd name="T14" fmla="*/ 244 w 244"/>
                <a:gd name="T15" fmla="*/ 45 h 201"/>
                <a:gd name="T16" fmla="*/ 202 w 244"/>
                <a:gd name="T17"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4" h="201">
                  <a:moveTo>
                    <a:pt x="202" y="0"/>
                  </a:moveTo>
                  <a:lnTo>
                    <a:pt x="88" y="113"/>
                  </a:lnTo>
                  <a:lnTo>
                    <a:pt x="45" y="71"/>
                  </a:lnTo>
                  <a:lnTo>
                    <a:pt x="0" y="116"/>
                  </a:lnTo>
                  <a:lnTo>
                    <a:pt x="43" y="158"/>
                  </a:lnTo>
                  <a:lnTo>
                    <a:pt x="88" y="201"/>
                  </a:lnTo>
                  <a:lnTo>
                    <a:pt x="133" y="158"/>
                  </a:lnTo>
                  <a:lnTo>
                    <a:pt x="244" y="45"/>
                  </a:lnTo>
                  <a:lnTo>
                    <a:pt x="20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560574" y="1033939"/>
            <a:ext cx="4115350" cy="4695990"/>
            <a:chOff x="6678761" y="1033939"/>
            <a:chExt cx="4115350" cy="4695990"/>
          </a:xfrm>
        </p:grpSpPr>
        <p:sp>
          <p:nvSpPr>
            <p:cNvPr id="7" name="Freeform 21"/>
            <p:cNvSpPr>
              <a:spLocks noEditPoints="1"/>
            </p:cNvSpPr>
            <p:nvPr/>
          </p:nvSpPr>
          <p:spPr bwMode="auto">
            <a:xfrm>
              <a:off x="6678761" y="2480592"/>
              <a:ext cx="935374" cy="935374"/>
            </a:xfrm>
            <a:custGeom>
              <a:avLst/>
              <a:gdLst>
                <a:gd name="T0" fmla="*/ 175 w 349"/>
                <a:gd name="T1" fmla="*/ 0 h 349"/>
                <a:gd name="T2" fmla="*/ 0 w 349"/>
                <a:gd name="T3" fmla="*/ 174 h 349"/>
                <a:gd name="T4" fmla="*/ 175 w 349"/>
                <a:gd name="T5" fmla="*/ 349 h 349"/>
                <a:gd name="T6" fmla="*/ 349 w 349"/>
                <a:gd name="T7" fmla="*/ 174 h 349"/>
                <a:gd name="T8" fmla="*/ 175 w 349"/>
                <a:gd name="T9" fmla="*/ 0 h 349"/>
                <a:gd name="T10" fmla="*/ 178 w 349"/>
                <a:gd name="T11" fmla="*/ 289 h 349"/>
                <a:gd name="T12" fmla="*/ 178 w 349"/>
                <a:gd name="T13" fmla="*/ 289 h 349"/>
                <a:gd name="T14" fmla="*/ 178 w 349"/>
                <a:gd name="T15" fmla="*/ 289 h 349"/>
                <a:gd name="T16" fmla="*/ 178 w 349"/>
                <a:gd name="T17" fmla="*/ 289 h 349"/>
                <a:gd name="T18" fmla="*/ 178 w 349"/>
                <a:gd name="T19" fmla="*/ 289 h 349"/>
                <a:gd name="T20" fmla="*/ 72 w 349"/>
                <a:gd name="T21" fmla="*/ 165 h 349"/>
                <a:gd name="T22" fmla="*/ 173 w 349"/>
                <a:gd name="T23" fmla="*/ 151 h 349"/>
                <a:gd name="T24" fmla="*/ 176 w 349"/>
                <a:gd name="T25" fmla="*/ 161 h 349"/>
                <a:gd name="T26" fmla="*/ 178 w 349"/>
                <a:gd name="T27" fmla="*/ 151 h 349"/>
                <a:gd name="T28" fmla="*/ 280 w 349"/>
                <a:gd name="T29" fmla="*/ 162 h 349"/>
                <a:gd name="T30" fmla="*/ 178 w 349"/>
                <a:gd name="T31" fmla="*/ 28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9" h="349">
                  <a:moveTo>
                    <a:pt x="175" y="0"/>
                  </a:moveTo>
                  <a:cubicBezTo>
                    <a:pt x="78" y="0"/>
                    <a:pt x="0" y="78"/>
                    <a:pt x="0" y="174"/>
                  </a:cubicBezTo>
                  <a:cubicBezTo>
                    <a:pt x="0" y="271"/>
                    <a:pt x="78" y="349"/>
                    <a:pt x="175" y="349"/>
                  </a:cubicBezTo>
                  <a:cubicBezTo>
                    <a:pt x="271" y="349"/>
                    <a:pt x="349" y="271"/>
                    <a:pt x="349" y="174"/>
                  </a:cubicBezTo>
                  <a:cubicBezTo>
                    <a:pt x="349" y="78"/>
                    <a:pt x="271" y="0"/>
                    <a:pt x="175" y="0"/>
                  </a:cubicBezTo>
                  <a:close/>
                  <a:moveTo>
                    <a:pt x="178" y="289"/>
                  </a:moveTo>
                  <a:cubicBezTo>
                    <a:pt x="178" y="289"/>
                    <a:pt x="178" y="289"/>
                    <a:pt x="178" y="289"/>
                  </a:cubicBezTo>
                  <a:cubicBezTo>
                    <a:pt x="178" y="289"/>
                    <a:pt x="178" y="289"/>
                    <a:pt x="178" y="289"/>
                  </a:cubicBezTo>
                  <a:cubicBezTo>
                    <a:pt x="178" y="289"/>
                    <a:pt x="178" y="289"/>
                    <a:pt x="178" y="289"/>
                  </a:cubicBezTo>
                  <a:cubicBezTo>
                    <a:pt x="178" y="289"/>
                    <a:pt x="178" y="289"/>
                    <a:pt x="178" y="289"/>
                  </a:cubicBezTo>
                  <a:cubicBezTo>
                    <a:pt x="142" y="257"/>
                    <a:pt x="73" y="220"/>
                    <a:pt x="72" y="165"/>
                  </a:cubicBezTo>
                  <a:cubicBezTo>
                    <a:pt x="72" y="96"/>
                    <a:pt x="157" y="86"/>
                    <a:pt x="173" y="151"/>
                  </a:cubicBezTo>
                  <a:cubicBezTo>
                    <a:pt x="176" y="161"/>
                    <a:pt x="176" y="161"/>
                    <a:pt x="176" y="161"/>
                  </a:cubicBezTo>
                  <a:cubicBezTo>
                    <a:pt x="178" y="151"/>
                    <a:pt x="178" y="151"/>
                    <a:pt x="178" y="151"/>
                  </a:cubicBezTo>
                  <a:cubicBezTo>
                    <a:pt x="193" y="86"/>
                    <a:pt x="279" y="93"/>
                    <a:pt x="280" y="162"/>
                  </a:cubicBezTo>
                  <a:cubicBezTo>
                    <a:pt x="280" y="218"/>
                    <a:pt x="212" y="256"/>
                    <a:pt x="178" y="28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9591276" y="1033939"/>
              <a:ext cx="929464" cy="929463"/>
              <a:chOff x="6546851" y="622300"/>
              <a:chExt cx="998538" cy="998538"/>
            </a:xfrm>
            <a:solidFill>
              <a:schemeClr val="accent2"/>
            </a:solidFill>
          </p:grpSpPr>
          <p:sp>
            <p:nvSpPr>
              <p:cNvPr id="21" name="Freeform 32"/>
              <p:cNvSpPr>
                <a:spLocks noEditPoints="1"/>
              </p:cNvSpPr>
              <p:nvPr/>
            </p:nvSpPr>
            <p:spPr bwMode="auto">
              <a:xfrm>
                <a:off x="6773863" y="849313"/>
                <a:ext cx="541338" cy="541338"/>
              </a:xfrm>
              <a:custGeom>
                <a:avLst/>
                <a:gdLst>
                  <a:gd name="T0" fmla="*/ 94 w 188"/>
                  <a:gd name="T1" fmla="*/ 0 h 188"/>
                  <a:gd name="T2" fmla="*/ 0 w 188"/>
                  <a:gd name="T3" fmla="*/ 94 h 188"/>
                  <a:gd name="T4" fmla="*/ 94 w 188"/>
                  <a:gd name="T5" fmla="*/ 188 h 188"/>
                  <a:gd name="T6" fmla="*/ 188 w 188"/>
                  <a:gd name="T7" fmla="*/ 94 h 188"/>
                  <a:gd name="T8" fmla="*/ 94 w 188"/>
                  <a:gd name="T9" fmla="*/ 0 h 188"/>
                  <a:gd name="T10" fmla="*/ 138 w 188"/>
                  <a:gd name="T11" fmla="*/ 36 h 188"/>
                  <a:gd name="T12" fmla="*/ 152 w 188"/>
                  <a:gd name="T13" fmla="*/ 58 h 188"/>
                  <a:gd name="T14" fmla="*/ 138 w 188"/>
                  <a:gd name="T15" fmla="*/ 80 h 188"/>
                  <a:gd name="T16" fmla="*/ 123 w 188"/>
                  <a:gd name="T17" fmla="*/ 58 h 188"/>
                  <a:gd name="T18" fmla="*/ 138 w 188"/>
                  <a:gd name="T19" fmla="*/ 36 h 188"/>
                  <a:gd name="T20" fmla="*/ 51 w 188"/>
                  <a:gd name="T21" fmla="*/ 36 h 188"/>
                  <a:gd name="T22" fmla="*/ 65 w 188"/>
                  <a:gd name="T23" fmla="*/ 58 h 188"/>
                  <a:gd name="T24" fmla="*/ 51 w 188"/>
                  <a:gd name="T25" fmla="*/ 80 h 188"/>
                  <a:gd name="T26" fmla="*/ 36 w 188"/>
                  <a:gd name="T27" fmla="*/ 58 h 188"/>
                  <a:gd name="T28" fmla="*/ 51 w 188"/>
                  <a:gd name="T29" fmla="*/ 36 h 188"/>
                  <a:gd name="T30" fmla="*/ 94 w 188"/>
                  <a:gd name="T31" fmla="*/ 167 h 188"/>
                  <a:gd name="T32" fmla="*/ 22 w 188"/>
                  <a:gd name="T33" fmla="*/ 95 h 188"/>
                  <a:gd name="T34" fmla="*/ 94 w 188"/>
                  <a:gd name="T35" fmla="*/ 114 h 188"/>
                  <a:gd name="T36" fmla="*/ 167 w 188"/>
                  <a:gd name="T37" fmla="*/ 95 h 188"/>
                  <a:gd name="T38" fmla="*/ 94 w 188"/>
                  <a:gd name="T39" fmla="*/ 167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8" h="188">
                    <a:moveTo>
                      <a:pt x="94" y="0"/>
                    </a:moveTo>
                    <a:cubicBezTo>
                      <a:pt x="42" y="0"/>
                      <a:pt x="0" y="42"/>
                      <a:pt x="0" y="94"/>
                    </a:cubicBezTo>
                    <a:cubicBezTo>
                      <a:pt x="0" y="146"/>
                      <a:pt x="42" y="188"/>
                      <a:pt x="94" y="188"/>
                    </a:cubicBezTo>
                    <a:cubicBezTo>
                      <a:pt x="146" y="188"/>
                      <a:pt x="188" y="146"/>
                      <a:pt x="188" y="94"/>
                    </a:cubicBezTo>
                    <a:cubicBezTo>
                      <a:pt x="188" y="42"/>
                      <a:pt x="146" y="0"/>
                      <a:pt x="94" y="0"/>
                    </a:cubicBezTo>
                    <a:close/>
                    <a:moveTo>
                      <a:pt x="138" y="36"/>
                    </a:moveTo>
                    <a:cubicBezTo>
                      <a:pt x="146" y="36"/>
                      <a:pt x="152" y="46"/>
                      <a:pt x="152" y="58"/>
                    </a:cubicBezTo>
                    <a:cubicBezTo>
                      <a:pt x="152" y="70"/>
                      <a:pt x="146" y="80"/>
                      <a:pt x="138" y="80"/>
                    </a:cubicBezTo>
                    <a:cubicBezTo>
                      <a:pt x="130" y="80"/>
                      <a:pt x="123" y="70"/>
                      <a:pt x="123" y="58"/>
                    </a:cubicBezTo>
                    <a:cubicBezTo>
                      <a:pt x="123" y="46"/>
                      <a:pt x="130" y="36"/>
                      <a:pt x="138" y="36"/>
                    </a:cubicBezTo>
                    <a:close/>
                    <a:moveTo>
                      <a:pt x="51" y="36"/>
                    </a:moveTo>
                    <a:cubicBezTo>
                      <a:pt x="59" y="36"/>
                      <a:pt x="65" y="46"/>
                      <a:pt x="65" y="58"/>
                    </a:cubicBezTo>
                    <a:cubicBezTo>
                      <a:pt x="65" y="70"/>
                      <a:pt x="59" y="80"/>
                      <a:pt x="51" y="80"/>
                    </a:cubicBezTo>
                    <a:cubicBezTo>
                      <a:pt x="43" y="80"/>
                      <a:pt x="36" y="70"/>
                      <a:pt x="36" y="58"/>
                    </a:cubicBezTo>
                    <a:cubicBezTo>
                      <a:pt x="36" y="46"/>
                      <a:pt x="43" y="36"/>
                      <a:pt x="51" y="36"/>
                    </a:cubicBezTo>
                    <a:close/>
                    <a:moveTo>
                      <a:pt x="94" y="167"/>
                    </a:moveTo>
                    <a:cubicBezTo>
                      <a:pt x="56" y="167"/>
                      <a:pt x="25" y="135"/>
                      <a:pt x="22" y="95"/>
                    </a:cubicBezTo>
                    <a:cubicBezTo>
                      <a:pt x="43" y="107"/>
                      <a:pt x="68" y="114"/>
                      <a:pt x="94" y="114"/>
                    </a:cubicBezTo>
                    <a:cubicBezTo>
                      <a:pt x="120" y="114"/>
                      <a:pt x="145" y="107"/>
                      <a:pt x="167" y="95"/>
                    </a:cubicBezTo>
                    <a:cubicBezTo>
                      <a:pt x="163" y="135"/>
                      <a:pt x="132" y="167"/>
                      <a:pt x="94" y="1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33"/>
              <p:cNvSpPr>
                <a:spLocks noEditPoints="1"/>
              </p:cNvSpPr>
              <p:nvPr/>
            </p:nvSpPr>
            <p:spPr bwMode="auto">
              <a:xfrm>
                <a:off x="6546851" y="622300"/>
                <a:ext cx="998538" cy="998538"/>
              </a:xfrm>
              <a:custGeom>
                <a:avLst/>
                <a:gdLst>
                  <a:gd name="T0" fmla="*/ 173 w 347"/>
                  <a:gd name="T1" fmla="*/ 0 h 347"/>
                  <a:gd name="T2" fmla="*/ 0 w 347"/>
                  <a:gd name="T3" fmla="*/ 173 h 347"/>
                  <a:gd name="T4" fmla="*/ 173 w 347"/>
                  <a:gd name="T5" fmla="*/ 347 h 347"/>
                  <a:gd name="T6" fmla="*/ 347 w 347"/>
                  <a:gd name="T7" fmla="*/ 173 h 347"/>
                  <a:gd name="T8" fmla="*/ 173 w 347"/>
                  <a:gd name="T9" fmla="*/ 0 h 347"/>
                  <a:gd name="T10" fmla="*/ 173 w 347"/>
                  <a:gd name="T11" fmla="*/ 289 h 347"/>
                  <a:gd name="T12" fmla="*/ 57 w 347"/>
                  <a:gd name="T13" fmla="*/ 173 h 347"/>
                  <a:gd name="T14" fmla="*/ 173 w 347"/>
                  <a:gd name="T15" fmla="*/ 57 h 347"/>
                  <a:gd name="T16" fmla="*/ 289 w 347"/>
                  <a:gd name="T17" fmla="*/ 173 h 347"/>
                  <a:gd name="T18" fmla="*/ 173 w 347"/>
                  <a:gd name="T19" fmla="*/ 289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7" h="347">
                    <a:moveTo>
                      <a:pt x="173" y="0"/>
                    </a:moveTo>
                    <a:cubicBezTo>
                      <a:pt x="77" y="0"/>
                      <a:pt x="0" y="77"/>
                      <a:pt x="0" y="173"/>
                    </a:cubicBezTo>
                    <a:cubicBezTo>
                      <a:pt x="0" y="269"/>
                      <a:pt x="77" y="347"/>
                      <a:pt x="173" y="347"/>
                    </a:cubicBezTo>
                    <a:cubicBezTo>
                      <a:pt x="269" y="347"/>
                      <a:pt x="347" y="269"/>
                      <a:pt x="347" y="173"/>
                    </a:cubicBezTo>
                    <a:cubicBezTo>
                      <a:pt x="347" y="77"/>
                      <a:pt x="269" y="0"/>
                      <a:pt x="173" y="0"/>
                    </a:cubicBezTo>
                    <a:close/>
                    <a:moveTo>
                      <a:pt x="173" y="289"/>
                    </a:moveTo>
                    <a:cubicBezTo>
                      <a:pt x="109" y="289"/>
                      <a:pt x="57" y="237"/>
                      <a:pt x="57" y="173"/>
                    </a:cubicBezTo>
                    <a:cubicBezTo>
                      <a:pt x="57" y="109"/>
                      <a:pt x="109" y="57"/>
                      <a:pt x="173" y="57"/>
                    </a:cubicBezTo>
                    <a:cubicBezTo>
                      <a:pt x="237" y="57"/>
                      <a:pt x="289" y="109"/>
                      <a:pt x="289" y="173"/>
                    </a:cubicBezTo>
                    <a:cubicBezTo>
                      <a:pt x="289" y="237"/>
                      <a:pt x="237" y="289"/>
                      <a:pt x="173" y="28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7" name="Group 26"/>
            <p:cNvGrpSpPr/>
            <p:nvPr/>
          </p:nvGrpSpPr>
          <p:grpSpPr>
            <a:xfrm>
              <a:off x="6755601" y="4612889"/>
              <a:ext cx="944240" cy="942762"/>
              <a:chOff x="3500438" y="4467225"/>
              <a:chExt cx="1014413" cy="1012825"/>
            </a:xfrm>
            <a:solidFill>
              <a:schemeClr val="accent2"/>
            </a:solidFill>
          </p:grpSpPr>
          <p:sp>
            <p:nvSpPr>
              <p:cNvPr id="28" name="Oval 37"/>
              <p:cNvSpPr>
                <a:spLocks noChangeArrowheads="1"/>
              </p:cNvSpPr>
              <p:nvPr/>
            </p:nvSpPr>
            <p:spPr bwMode="auto">
              <a:xfrm>
                <a:off x="4008438" y="4845050"/>
                <a:ext cx="79375"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38"/>
              <p:cNvSpPr>
                <a:spLocks/>
              </p:cNvSpPr>
              <p:nvPr/>
            </p:nvSpPr>
            <p:spPr bwMode="auto">
              <a:xfrm>
                <a:off x="4119563" y="4845050"/>
                <a:ext cx="84138" cy="82550"/>
              </a:xfrm>
              <a:custGeom>
                <a:avLst/>
                <a:gdLst>
                  <a:gd name="T0" fmla="*/ 14 w 29"/>
                  <a:gd name="T1" fmla="*/ 29 h 29"/>
                  <a:gd name="T2" fmla="*/ 15 w 29"/>
                  <a:gd name="T3" fmla="*/ 29 h 29"/>
                  <a:gd name="T4" fmla="*/ 29 w 29"/>
                  <a:gd name="T5" fmla="*/ 14 h 29"/>
                  <a:gd name="T6" fmla="*/ 15 w 29"/>
                  <a:gd name="T7" fmla="*/ 0 h 29"/>
                  <a:gd name="T8" fmla="*/ 14 w 29"/>
                  <a:gd name="T9" fmla="*/ 0 h 29"/>
                  <a:gd name="T10" fmla="*/ 0 w 29"/>
                  <a:gd name="T11" fmla="*/ 14 h 29"/>
                  <a:gd name="T12" fmla="*/ 14 w 29"/>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29" h="29">
                    <a:moveTo>
                      <a:pt x="14" y="29"/>
                    </a:moveTo>
                    <a:cubicBezTo>
                      <a:pt x="15" y="29"/>
                      <a:pt x="15" y="29"/>
                      <a:pt x="15" y="29"/>
                    </a:cubicBezTo>
                    <a:cubicBezTo>
                      <a:pt x="23" y="28"/>
                      <a:pt x="29" y="22"/>
                      <a:pt x="29" y="14"/>
                    </a:cubicBezTo>
                    <a:cubicBezTo>
                      <a:pt x="29" y="7"/>
                      <a:pt x="23" y="1"/>
                      <a:pt x="15" y="0"/>
                    </a:cubicBezTo>
                    <a:cubicBezTo>
                      <a:pt x="15" y="0"/>
                      <a:pt x="15" y="0"/>
                      <a:pt x="14" y="0"/>
                    </a:cubicBezTo>
                    <a:cubicBezTo>
                      <a:pt x="7" y="0"/>
                      <a:pt x="0" y="7"/>
                      <a:pt x="0" y="14"/>
                    </a:cubicBezTo>
                    <a:cubicBezTo>
                      <a:pt x="0" y="22"/>
                      <a:pt x="7" y="29"/>
                      <a:pt x="14" y="2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39"/>
              <p:cNvSpPr>
                <a:spLocks noChangeArrowheads="1"/>
              </p:cNvSpPr>
              <p:nvPr/>
            </p:nvSpPr>
            <p:spPr bwMode="auto">
              <a:xfrm>
                <a:off x="4235451" y="4845050"/>
                <a:ext cx="80963"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40"/>
              <p:cNvSpPr>
                <a:spLocks noChangeArrowheads="1"/>
              </p:cNvSpPr>
              <p:nvPr/>
            </p:nvSpPr>
            <p:spPr bwMode="auto">
              <a:xfrm>
                <a:off x="3895726" y="4845050"/>
                <a:ext cx="80963" cy="825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41"/>
              <p:cNvSpPr>
                <a:spLocks noEditPoints="1"/>
              </p:cNvSpPr>
              <p:nvPr/>
            </p:nvSpPr>
            <p:spPr bwMode="auto">
              <a:xfrm>
                <a:off x="3500438" y="4467225"/>
                <a:ext cx="1014413"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30 w 352"/>
                  <a:gd name="T11" fmla="*/ 249 h 352"/>
                  <a:gd name="T12" fmla="*/ 102 w 352"/>
                  <a:gd name="T13" fmla="*/ 249 h 352"/>
                  <a:gd name="T14" fmla="*/ 71 w 352"/>
                  <a:gd name="T15" fmla="*/ 282 h 352"/>
                  <a:gd name="T16" fmla="*/ 71 w 352"/>
                  <a:gd name="T17" fmla="*/ 249 h 352"/>
                  <a:gd name="T18" fmla="*/ 52 w 352"/>
                  <a:gd name="T19" fmla="*/ 249 h 352"/>
                  <a:gd name="T20" fmla="*/ 52 w 352"/>
                  <a:gd name="T21" fmla="*/ 129 h 352"/>
                  <a:gd name="T22" fmla="*/ 108 w 352"/>
                  <a:gd name="T23" fmla="*/ 129 h 352"/>
                  <a:gd name="T24" fmla="*/ 108 w 352"/>
                  <a:gd name="T25" fmla="*/ 206 h 352"/>
                  <a:gd name="T26" fmla="*/ 108 w 352"/>
                  <a:gd name="T27" fmla="*/ 213 h 352"/>
                  <a:gd name="T28" fmla="*/ 114 w 352"/>
                  <a:gd name="T29" fmla="*/ 213 h 352"/>
                  <a:gd name="T30" fmla="*/ 230 w 352"/>
                  <a:gd name="T31" fmla="*/ 213 h 352"/>
                  <a:gd name="T32" fmla="*/ 230 w 352"/>
                  <a:gd name="T33" fmla="*/ 249 h 352"/>
                  <a:gd name="T34" fmla="*/ 299 w 352"/>
                  <a:gd name="T35" fmla="*/ 206 h 352"/>
                  <a:gd name="T36" fmla="*/ 279 w 352"/>
                  <a:gd name="T37" fmla="*/ 206 h 352"/>
                  <a:gd name="T38" fmla="*/ 279 w 352"/>
                  <a:gd name="T39" fmla="*/ 242 h 352"/>
                  <a:gd name="T40" fmla="*/ 247 w 352"/>
                  <a:gd name="T41" fmla="*/ 206 h 352"/>
                  <a:gd name="T42" fmla="*/ 230 w 352"/>
                  <a:gd name="T43" fmla="*/ 206 h 352"/>
                  <a:gd name="T44" fmla="*/ 115 w 352"/>
                  <a:gd name="T45" fmla="*/ 206 h 352"/>
                  <a:gd name="T46" fmla="*/ 115 w 352"/>
                  <a:gd name="T47" fmla="*/ 129 h 352"/>
                  <a:gd name="T48" fmla="*/ 115 w 352"/>
                  <a:gd name="T49" fmla="*/ 82 h 352"/>
                  <a:gd name="T50" fmla="*/ 299 w 352"/>
                  <a:gd name="T51" fmla="*/ 82 h 352"/>
                  <a:gd name="T52" fmla="*/ 299 w 352"/>
                  <a:gd name="T53" fmla="*/ 206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2" h="352">
                    <a:moveTo>
                      <a:pt x="176" y="0"/>
                    </a:moveTo>
                    <a:cubicBezTo>
                      <a:pt x="78" y="0"/>
                      <a:pt x="0" y="79"/>
                      <a:pt x="0" y="176"/>
                    </a:cubicBezTo>
                    <a:cubicBezTo>
                      <a:pt x="0" y="273"/>
                      <a:pt x="78" y="352"/>
                      <a:pt x="176" y="352"/>
                    </a:cubicBezTo>
                    <a:cubicBezTo>
                      <a:pt x="273" y="352"/>
                      <a:pt x="352" y="273"/>
                      <a:pt x="352" y="176"/>
                    </a:cubicBezTo>
                    <a:cubicBezTo>
                      <a:pt x="352" y="79"/>
                      <a:pt x="273" y="0"/>
                      <a:pt x="176" y="0"/>
                    </a:cubicBezTo>
                    <a:close/>
                    <a:moveTo>
                      <a:pt x="230" y="249"/>
                    </a:moveTo>
                    <a:cubicBezTo>
                      <a:pt x="102" y="249"/>
                      <a:pt x="102" y="249"/>
                      <a:pt x="102" y="249"/>
                    </a:cubicBezTo>
                    <a:cubicBezTo>
                      <a:pt x="71" y="282"/>
                      <a:pt x="71" y="282"/>
                      <a:pt x="71" y="282"/>
                    </a:cubicBezTo>
                    <a:cubicBezTo>
                      <a:pt x="71" y="249"/>
                      <a:pt x="71" y="249"/>
                      <a:pt x="71" y="249"/>
                    </a:cubicBezTo>
                    <a:cubicBezTo>
                      <a:pt x="52" y="249"/>
                      <a:pt x="52" y="249"/>
                      <a:pt x="52" y="249"/>
                    </a:cubicBezTo>
                    <a:cubicBezTo>
                      <a:pt x="52" y="129"/>
                      <a:pt x="52" y="129"/>
                      <a:pt x="52" y="129"/>
                    </a:cubicBezTo>
                    <a:cubicBezTo>
                      <a:pt x="108" y="129"/>
                      <a:pt x="108" y="129"/>
                      <a:pt x="108" y="129"/>
                    </a:cubicBezTo>
                    <a:cubicBezTo>
                      <a:pt x="108" y="206"/>
                      <a:pt x="108" y="206"/>
                      <a:pt x="108" y="206"/>
                    </a:cubicBezTo>
                    <a:cubicBezTo>
                      <a:pt x="108" y="213"/>
                      <a:pt x="108" y="213"/>
                      <a:pt x="108" y="213"/>
                    </a:cubicBezTo>
                    <a:cubicBezTo>
                      <a:pt x="114" y="213"/>
                      <a:pt x="114" y="213"/>
                      <a:pt x="114" y="213"/>
                    </a:cubicBezTo>
                    <a:cubicBezTo>
                      <a:pt x="230" y="213"/>
                      <a:pt x="230" y="213"/>
                      <a:pt x="230" y="213"/>
                    </a:cubicBezTo>
                    <a:lnTo>
                      <a:pt x="230" y="249"/>
                    </a:lnTo>
                    <a:close/>
                    <a:moveTo>
                      <a:pt x="299" y="206"/>
                    </a:moveTo>
                    <a:cubicBezTo>
                      <a:pt x="279" y="206"/>
                      <a:pt x="279" y="206"/>
                      <a:pt x="279" y="206"/>
                    </a:cubicBezTo>
                    <a:cubicBezTo>
                      <a:pt x="279" y="242"/>
                      <a:pt x="279" y="242"/>
                      <a:pt x="279" y="242"/>
                    </a:cubicBezTo>
                    <a:cubicBezTo>
                      <a:pt x="247" y="206"/>
                      <a:pt x="247" y="206"/>
                      <a:pt x="247" y="206"/>
                    </a:cubicBezTo>
                    <a:cubicBezTo>
                      <a:pt x="230" y="206"/>
                      <a:pt x="230" y="206"/>
                      <a:pt x="230" y="206"/>
                    </a:cubicBezTo>
                    <a:cubicBezTo>
                      <a:pt x="115" y="206"/>
                      <a:pt x="115" y="206"/>
                      <a:pt x="115" y="206"/>
                    </a:cubicBezTo>
                    <a:cubicBezTo>
                      <a:pt x="115" y="129"/>
                      <a:pt x="115" y="129"/>
                      <a:pt x="115" y="129"/>
                    </a:cubicBezTo>
                    <a:cubicBezTo>
                      <a:pt x="115" y="82"/>
                      <a:pt x="115" y="82"/>
                      <a:pt x="115" y="82"/>
                    </a:cubicBezTo>
                    <a:cubicBezTo>
                      <a:pt x="299" y="82"/>
                      <a:pt x="299" y="82"/>
                      <a:pt x="299" y="82"/>
                    </a:cubicBezTo>
                    <a:lnTo>
                      <a:pt x="299" y="20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4" name="Freeform 50"/>
            <p:cNvSpPr>
              <a:spLocks noEditPoints="1"/>
            </p:cNvSpPr>
            <p:nvPr/>
          </p:nvSpPr>
          <p:spPr bwMode="auto">
            <a:xfrm>
              <a:off x="9006114" y="1957492"/>
              <a:ext cx="777262" cy="774306"/>
            </a:xfrm>
            <a:custGeom>
              <a:avLst/>
              <a:gdLst>
                <a:gd name="T0" fmla="*/ 145 w 290"/>
                <a:gd name="T1" fmla="*/ 0 h 289"/>
                <a:gd name="T2" fmla="*/ 0 w 290"/>
                <a:gd name="T3" fmla="*/ 144 h 289"/>
                <a:gd name="T4" fmla="*/ 145 w 290"/>
                <a:gd name="T5" fmla="*/ 289 h 289"/>
                <a:gd name="T6" fmla="*/ 290 w 290"/>
                <a:gd name="T7" fmla="*/ 144 h 289"/>
                <a:gd name="T8" fmla="*/ 145 w 290"/>
                <a:gd name="T9" fmla="*/ 0 h 289"/>
                <a:gd name="T10" fmla="*/ 173 w 290"/>
                <a:gd name="T11" fmla="*/ 144 h 289"/>
                <a:gd name="T12" fmla="*/ 173 w 290"/>
                <a:gd name="T13" fmla="*/ 236 h 289"/>
                <a:gd name="T14" fmla="*/ 79 w 290"/>
                <a:gd name="T15" fmla="*/ 197 h 289"/>
                <a:gd name="T16" fmla="*/ 79 w 290"/>
                <a:gd name="T17" fmla="*/ 183 h 289"/>
                <a:gd name="T18" fmla="*/ 46 w 290"/>
                <a:gd name="T19" fmla="*/ 183 h 289"/>
                <a:gd name="T20" fmla="*/ 46 w 290"/>
                <a:gd name="T21" fmla="*/ 106 h 289"/>
                <a:gd name="T22" fmla="*/ 79 w 290"/>
                <a:gd name="T23" fmla="*/ 106 h 289"/>
                <a:gd name="T24" fmla="*/ 79 w 290"/>
                <a:gd name="T25" fmla="*/ 91 h 289"/>
                <a:gd name="T26" fmla="*/ 173 w 290"/>
                <a:gd name="T27" fmla="*/ 53 h 289"/>
                <a:gd name="T28" fmla="*/ 173 w 290"/>
                <a:gd name="T29" fmla="*/ 144 h 289"/>
                <a:gd name="T30" fmla="*/ 182 w 290"/>
                <a:gd name="T31" fmla="*/ 196 h 289"/>
                <a:gd name="T32" fmla="*/ 194 w 290"/>
                <a:gd name="T33" fmla="*/ 144 h 289"/>
                <a:gd name="T34" fmla="*/ 182 w 290"/>
                <a:gd name="T35" fmla="*/ 93 h 289"/>
                <a:gd name="T36" fmla="*/ 197 w 290"/>
                <a:gd name="T37" fmla="*/ 84 h 289"/>
                <a:gd name="T38" fmla="*/ 211 w 290"/>
                <a:gd name="T39" fmla="*/ 144 h 289"/>
                <a:gd name="T40" fmla="*/ 197 w 290"/>
                <a:gd name="T41" fmla="*/ 204 h 289"/>
                <a:gd name="T42" fmla="*/ 182 w 290"/>
                <a:gd name="T43" fmla="*/ 196 h 289"/>
                <a:gd name="T44" fmla="*/ 225 w 290"/>
                <a:gd name="T45" fmla="*/ 225 h 289"/>
                <a:gd name="T46" fmla="*/ 210 w 290"/>
                <a:gd name="T47" fmla="*/ 216 h 289"/>
                <a:gd name="T48" fmla="*/ 227 w 290"/>
                <a:gd name="T49" fmla="*/ 144 h 289"/>
                <a:gd name="T50" fmla="*/ 210 w 290"/>
                <a:gd name="T51" fmla="*/ 72 h 289"/>
                <a:gd name="T52" fmla="*/ 225 w 290"/>
                <a:gd name="T53" fmla="*/ 64 h 289"/>
                <a:gd name="T54" fmla="*/ 244 w 290"/>
                <a:gd name="T55" fmla="*/ 144 h 289"/>
                <a:gd name="T56" fmla="*/ 225 w 290"/>
                <a:gd name="T57" fmla="*/ 22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90" h="289">
                  <a:moveTo>
                    <a:pt x="145" y="0"/>
                  </a:moveTo>
                  <a:cubicBezTo>
                    <a:pt x="65" y="0"/>
                    <a:pt x="0" y="64"/>
                    <a:pt x="0" y="144"/>
                  </a:cubicBezTo>
                  <a:cubicBezTo>
                    <a:pt x="0" y="224"/>
                    <a:pt x="65" y="289"/>
                    <a:pt x="145" y="289"/>
                  </a:cubicBezTo>
                  <a:cubicBezTo>
                    <a:pt x="225" y="289"/>
                    <a:pt x="290" y="224"/>
                    <a:pt x="290" y="144"/>
                  </a:cubicBezTo>
                  <a:cubicBezTo>
                    <a:pt x="290" y="64"/>
                    <a:pt x="225" y="0"/>
                    <a:pt x="145" y="0"/>
                  </a:cubicBezTo>
                  <a:close/>
                  <a:moveTo>
                    <a:pt x="173" y="144"/>
                  </a:moveTo>
                  <a:cubicBezTo>
                    <a:pt x="173" y="236"/>
                    <a:pt x="173" y="236"/>
                    <a:pt x="173" y="236"/>
                  </a:cubicBezTo>
                  <a:cubicBezTo>
                    <a:pt x="79" y="197"/>
                    <a:pt x="79" y="197"/>
                    <a:pt x="79" y="197"/>
                  </a:cubicBezTo>
                  <a:cubicBezTo>
                    <a:pt x="79" y="183"/>
                    <a:pt x="79" y="183"/>
                    <a:pt x="79" y="183"/>
                  </a:cubicBezTo>
                  <a:cubicBezTo>
                    <a:pt x="46" y="183"/>
                    <a:pt x="46" y="183"/>
                    <a:pt x="46" y="183"/>
                  </a:cubicBezTo>
                  <a:cubicBezTo>
                    <a:pt x="46" y="106"/>
                    <a:pt x="46" y="106"/>
                    <a:pt x="46" y="106"/>
                  </a:cubicBezTo>
                  <a:cubicBezTo>
                    <a:pt x="79" y="106"/>
                    <a:pt x="79" y="106"/>
                    <a:pt x="79" y="106"/>
                  </a:cubicBezTo>
                  <a:cubicBezTo>
                    <a:pt x="79" y="91"/>
                    <a:pt x="79" y="91"/>
                    <a:pt x="79" y="91"/>
                  </a:cubicBezTo>
                  <a:cubicBezTo>
                    <a:pt x="173" y="53"/>
                    <a:pt x="173" y="53"/>
                    <a:pt x="173" y="53"/>
                  </a:cubicBezTo>
                  <a:lnTo>
                    <a:pt x="173" y="144"/>
                  </a:lnTo>
                  <a:close/>
                  <a:moveTo>
                    <a:pt x="182" y="196"/>
                  </a:moveTo>
                  <a:cubicBezTo>
                    <a:pt x="190" y="182"/>
                    <a:pt x="194" y="163"/>
                    <a:pt x="194" y="144"/>
                  </a:cubicBezTo>
                  <a:cubicBezTo>
                    <a:pt x="194" y="125"/>
                    <a:pt x="190" y="107"/>
                    <a:pt x="182" y="93"/>
                  </a:cubicBezTo>
                  <a:cubicBezTo>
                    <a:pt x="197" y="84"/>
                    <a:pt x="197" y="84"/>
                    <a:pt x="197" y="84"/>
                  </a:cubicBezTo>
                  <a:cubicBezTo>
                    <a:pt x="206" y="101"/>
                    <a:pt x="211" y="123"/>
                    <a:pt x="211" y="144"/>
                  </a:cubicBezTo>
                  <a:cubicBezTo>
                    <a:pt x="211" y="166"/>
                    <a:pt x="206" y="187"/>
                    <a:pt x="197" y="204"/>
                  </a:cubicBezTo>
                  <a:lnTo>
                    <a:pt x="182" y="196"/>
                  </a:lnTo>
                  <a:close/>
                  <a:moveTo>
                    <a:pt x="225" y="225"/>
                  </a:moveTo>
                  <a:cubicBezTo>
                    <a:pt x="210" y="216"/>
                    <a:pt x="210" y="216"/>
                    <a:pt x="210" y="216"/>
                  </a:cubicBezTo>
                  <a:cubicBezTo>
                    <a:pt x="221" y="196"/>
                    <a:pt x="227" y="171"/>
                    <a:pt x="227" y="144"/>
                  </a:cubicBezTo>
                  <a:cubicBezTo>
                    <a:pt x="227" y="118"/>
                    <a:pt x="221" y="93"/>
                    <a:pt x="210" y="72"/>
                  </a:cubicBezTo>
                  <a:cubicBezTo>
                    <a:pt x="225" y="64"/>
                    <a:pt x="225" y="64"/>
                    <a:pt x="225" y="64"/>
                  </a:cubicBezTo>
                  <a:cubicBezTo>
                    <a:pt x="237" y="87"/>
                    <a:pt x="244" y="115"/>
                    <a:pt x="244" y="144"/>
                  </a:cubicBezTo>
                  <a:cubicBezTo>
                    <a:pt x="244" y="174"/>
                    <a:pt x="237" y="202"/>
                    <a:pt x="225" y="22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1" name="Group 60"/>
            <p:cNvGrpSpPr/>
            <p:nvPr/>
          </p:nvGrpSpPr>
          <p:grpSpPr>
            <a:xfrm>
              <a:off x="9968085" y="4339518"/>
              <a:ext cx="826026" cy="826026"/>
              <a:chOff x="6951663" y="4173538"/>
              <a:chExt cx="887413" cy="887413"/>
            </a:xfrm>
            <a:solidFill>
              <a:schemeClr val="accent2"/>
            </a:solidFill>
          </p:grpSpPr>
          <p:sp>
            <p:nvSpPr>
              <p:cNvPr id="62" name="Freeform 65"/>
              <p:cNvSpPr>
                <a:spLocks/>
              </p:cNvSpPr>
              <p:nvPr/>
            </p:nvSpPr>
            <p:spPr bwMode="auto">
              <a:xfrm>
                <a:off x="7597776" y="4640263"/>
                <a:ext cx="77788" cy="114300"/>
              </a:xfrm>
              <a:custGeom>
                <a:avLst/>
                <a:gdLst>
                  <a:gd name="T0" fmla="*/ 9 w 27"/>
                  <a:gd name="T1" fmla="*/ 0 h 40"/>
                  <a:gd name="T2" fmla="*/ 9 w 27"/>
                  <a:gd name="T3" fmla="*/ 0 h 40"/>
                  <a:gd name="T4" fmla="*/ 0 w 27"/>
                  <a:gd name="T5" fmla="*/ 39 h 40"/>
                  <a:gd name="T6" fmla="*/ 6 w 27"/>
                  <a:gd name="T7" fmla="*/ 40 h 40"/>
                  <a:gd name="T8" fmla="*/ 27 w 27"/>
                  <a:gd name="T9" fmla="*/ 20 h 40"/>
                  <a:gd name="T10" fmla="*/ 9 w 27"/>
                  <a:gd name="T11" fmla="*/ 0 h 40"/>
                </a:gdLst>
                <a:ahLst/>
                <a:cxnLst>
                  <a:cxn ang="0">
                    <a:pos x="T0" y="T1"/>
                  </a:cxn>
                  <a:cxn ang="0">
                    <a:pos x="T2" y="T3"/>
                  </a:cxn>
                  <a:cxn ang="0">
                    <a:pos x="T4" y="T5"/>
                  </a:cxn>
                  <a:cxn ang="0">
                    <a:pos x="T6" y="T7"/>
                  </a:cxn>
                  <a:cxn ang="0">
                    <a:pos x="T8" y="T9"/>
                  </a:cxn>
                  <a:cxn ang="0">
                    <a:pos x="T10" y="T11"/>
                  </a:cxn>
                </a:cxnLst>
                <a:rect l="0" t="0" r="r" b="b"/>
                <a:pathLst>
                  <a:path w="27" h="40">
                    <a:moveTo>
                      <a:pt x="9" y="0"/>
                    </a:moveTo>
                    <a:cubicBezTo>
                      <a:pt x="9" y="0"/>
                      <a:pt x="9" y="0"/>
                      <a:pt x="9" y="0"/>
                    </a:cubicBezTo>
                    <a:cubicBezTo>
                      <a:pt x="9" y="14"/>
                      <a:pt x="6" y="27"/>
                      <a:pt x="0" y="39"/>
                    </a:cubicBezTo>
                    <a:cubicBezTo>
                      <a:pt x="2" y="40"/>
                      <a:pt x="4" y="40"/>
                      <a:pt x="6" y="40"/>
                    </a:cubicBezTo>
                    <a:cubicBezTo>
                      <a:pt x="17" y="40"/>
                      <a:pt x="27" y="31"/>
                      <a:pt x="27" y="20"/>
                    </a:cubicBezTo>
                    <a:cubicBezTo>
                      <a:pt x="27" y="10"/>
                      <a:pt x="19" y="1"/>
                      <a:pt x="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6"/>
              <p:cNvSpPr>
                <a:spLocks noEditPoints="1"/>
              </p:cNvSpPr>
              <p:nvPr/>
            </p:nvSpPr>
            <p:spPr bwMode="auto">
              <a:xfrm>
                <a:off x="6951663" y="4173538"/>
                <a:ext cx="887413" cy="887413"/>
              </a:xfrm>
              <a:custGeom>
                <a:avLst/>
                <a:gdLst>
                  <a:gd name="T0" fmla="*/ 154 w 308"/>
                  <a:gd name="T1" fmla="*/ 0 h 308"/>
                  <a:gd name="T2" fmla="*/ 0 w 308"/>
                  <a:gd name="T3" fmla="*/ 154 h 308"/>
                  <a:gd name="T4" fmla="*/ 154 w 308"/>
                  <a:gd name="T5" fmla="*/ 308 h 308"/>
                  <a:gd name="T6" fmla="*/ 308 w 308"/>
                  <a:gd name="T7" fmla="*/ 154 h 308"/>
                  <a:gd name="T8" fmla="*/ 154 w 308"/>
                  <a:gd name="T9" fmla="*/ 0 h 308"/>
                  <a:gd name="T10" fmla="*/ 165 w 308"/>
                  <a:gd name="T11" fmla="*/ 62 h 308"/>
                  <a:gd name="T12" fmla="*/ 174 w 308"/>
                  <a:gd name="T13" fmla="*/ 77 h 308"/>
                  <a:gd name="T14" fmla="*/ 174 w 308"/>
                  <a:gd name="T15" fmla="*/ 90 h 308"/>
                  <a:gd name="T16" fmla="*/ 182 w 308"/>
                  <a:gd name="T17" fmla="*/ 107 h 308"/>
                  <a:gd name="T18" fmla="*/ 169 w 308"/>
                  <a:gd name="T19" fmla="*/ 136 h 308"/>
                  <a:gd name="T20" fmla="*/ 164 w 308"/>
                  <a:gd name="T21" fmla="*/ 120 h 308"/>
                  <a:gd name="T22" fmla="*/ 156 w 308"/>
                  <a:gd name="T23" fmla="*/ 91 h 308"/>
                  <a:gd name="T24" fmla="*/ 165 w 308"/>
                  <a:gd name="T25" fmla="*/ 62 h 308"/>
                  <a:gd name="T26" fmla="*/ 117 w 308"/>
                  <a:gd name="T27" fmla="*/ 62 h 308"/>
                  <a:gd name="T28" fmla="*/ 125 w 308"/>
                  <a:gd name="T29" fmla="*/ 77 h 308"/>
                  <a:gd name="T30" fmla="*/ 126 w 308"/>
                  <a:gd name="T31" fmla="*/ 90 h 308"/>
                  <a:gd name="T32" fmla="*/ 134 w 308"/>
                  <a:gd name="T33" fmla="*/ 107 h 308"/>
                  <a:gd name="T34" fmla="*/ 120 w 308"/>
                  <a:gd name="T35" fmla="*/ 136 h 308"/>
                  <a:gd name="T36" fmla="*/ 116 w 308"/>
                  <a:gd name="T37" fmla="*/ 120 h 308"/>
                  <a:gd name="T38" fmla="*/ 108 w 308"/>
                  <a:gd name="T39" fmla="*/ 91 h 308"/>
                  <a:gd name="T40" fmla="*/ 117 w 308"/>
                  <a:gd name="T41" fmla="*/ 62 h 308"/>
                  <a:gd name="T42" fmla="*/ 230 w 308"/>
                  <a:gd name="T43" fmla="*/ 218 h 308"/>
                  <a:gd name="T44" fmla="*/ 215 w 308"/>
                  <a:gd name="T45" fmla="*/ 215 h 308"/>
                  <a:gd name="T46" fmla="*/ 147 w 308"/>
                  <a:gd name="T47" fmla="*/ 247 h 308"/>
                  <a:gd name="T48" fmla="*/ 62 w 308"/>
                  <a:gd name="T49" fmla="*/ 162 h 308"/>
                  <a:gd name="T50" fmla="*/ 63 w 308"/>
                  <a:gd name="T51" fmla="*/ 146 h 308"/>
                  <a:gd name="T52" fmla="*/ 232 w 308"/>
                  <a:gd name="T53" fmla="*/ 146 h 308"/>
                  <a:gd name="T54" fmla="*/ 232 w 308"/>
                  <a:gd name="T55" fmla="*/ 146 h 308"/>
                  <a:gd name="T56" fmla="*/ 266 w 308"/>
                  <a:gd name="T57" fmla="*/ 182 h 308"/>
                  <a:gd name="T58" fmla="*/ 230 w 308"/>
                  <a:gd name="T59" fmla="*/ 218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08" h="308">
                    <a:moveTo>
                      <a:pt x="154" y="0"/>
                    </a:moveTo>
                    <a:cubicBezTo>
                      <a:pt x="69" y="0"/>
                      <a:pt x="0" y="69"/>
                      <a:pt x="0" y="154"/>
                    </a:cubicBezTo>
                    <a:cubicBezTo>
                      <a:pt x="0" y="239"/>
                      <a:pt x="69" y="308"/>
                      <a:pt x="154" y="308"/>
                    </a:cubicBezTo>
                    <a:cubicBezTo>
                      <a:pt x="239" y="308"/>
                      <a:pt x="308" y="239"/>
                      <a:pt x="308" y="154"/>
                    </a:cubicBezTo>
                    <a:cubicBezTo>
                      <a:pt x="308" y="69"/>
                      <a:pt x="239" y="0"/>
                      <a:pt x="154" y="0"/>
                    </a:cubicBezTo>
                    <a:close/>
                    <a:moveTo>
                      <a:pt x="165" y="62"/>
                    </a:moveTo>
                    <a:cubicBezTo>
                      <a:pt x="174" y="56"/>
                      <a:pt x="183" y="71"/>
                      <a:pt x="174" y="77"/>
                    </a:cubicBezTo>
                    <a:cubicBezTo>
                      <a:pt x="169" y="79"/>
                      <a:pt x="172" y="86"/>
                      <a:pt x="174" y="90"/>
                    </a:cubicBezTo>
                    <a:cubicBezTo>
                      <a:pt x="177" y="95"/>
                      <a:pt x="181" y="101"/>
                      <a:pt x="182" y="107"/>
                    </a:cubicBezTo>
                    <a:cubicBezTo>
                      <a:pt x="185" y="119"/>
                      <a:pt x="181" y="132"/>
                      <a:pt x="169" y="136"/>
                    </a:cubicBezTo>
                    <a:cubicBezTo>
                      <a:pt x="158" y="140"/>
                      <a:pt x="153" y="123"/>
                      <a:pt x="164" y="120"/>
                    </a:cubicBezTo>
                    <a:cubicBezTo>
                      <a:pt x="172" y="117"/>
                      <a:pt x="157" y="95"/>
                      <a:pt x="156" y="91"/>
                    </a:cubicBezTo>
                    <a:cubicBezTo>
                      <a:pt x="152" y="80"/>
                      <a:pt x="154" y="68"/>
                      <a:pt x="165" y="62"/>
                    </a:cubicBezTo>
                    <a:close/>
                    <a:moveTo>
                      <a:pt x="117" y="62"/>
                    </a:moveTo>
                    <a:cubicBezTo>
                      <a:pt x="126" y="56"/>
                      <a:pt x="135" y="71"/>
                      <a:pt x="125" y="77"/>
                    </a:cubicBezTo>
                    <a:cubicBezTo>
                      <a:pt x="121" y="79"/>
                      <a:pt x="124" y="86"/>
                      <a:pt x="126" y="90"/>
                    </a:cubicBezTo>
                    <a:cubicBezTo>
                      <a:pt x="129" y="95"/>
                      <a:pt x="133" y="101"/>
                      <a:pt x="134" y="107"/>
                    </a:cubicBezTo>
                    <a:cubicBezTo>
                      <a:pt x="137" y="119"/>
                      <a:pt x="133" y="132"/>
                      <a:pt x="120" y="136"/>
                    </a:cubicBezTo>
                    <a:cubicBezTo>
                      <a:pt x="110" y="140"/>
                      <a:pt x="105" y="123"/>
                      <a:pt x="116" y="120"/>
                    </a:cubicBezTo>
                    <a:cubicBezTo>
                      <a:pt x="124" y="117"/>
                      <a:pt x="109" y="95"/>
                      <a:pt x="108" y="91"/>
                    </a:cubicBezTo>
                    <a:cubicBezTo>
                      <a:pt x="104" y="80"/>
                      <a:pt x="106" y="68"/>
                      <a:pt x="117" y="62"/>
                    </a:cubicBezTo>
                    <a:close/>
                    <a:moveTo>
                      <a:pt x="230" y="218"/>
                    </a:moveTo>
                    <a:cubicBezTo>
                      <a:pt x="225" y="218"/>
                      <a:pt x="219" y="217"/>
                      <a:pt x="215" y="215"/>
                    </a:cubicBezTo>
                    <a:cubicBezTo>
                      <a:pt x="199" y="235"/>
                      <a:pt x="175" y="247"/>
                      <a:pt x="147" y="247"/>
                    </a:cubicBezTo>
                    <a:cubicBezTo>
                      <a:pt x="100" y="247"/>
                      <a:pt x="62" y="209"/>
                      <a:pt x="62" y="162"/>
                    </a:cubicBezTo>
                    <a:cubicBezTo>
                      <a:pt x="62" y="156"/>
                      <a:pt x="62" y="151"/>
                      <a:pt x="63" y="146"/>
                    </a:cubicBezTo>
                    <a:cubicBezTo>
                      <a:pt x="232" y="146"/>
                      <a:pt x="232" y="146"/>
                      <a:pt x="232" y="146"/>
                    </a:cubicBezTo>
                    <a:cubicBezTo>
                      <a:pt x="232" y="146"/>
                      <a:pt x="232" y="146"/>
                      <a:pt x="232" y="146"/>
                    </a:cubicBezTo>
                    <a:cubicBezTo>
                      <a:pt x="251" y="147"/>
                      <a:pt x="266" y="162"/>
                      <a:pt x="266" y="182"/>
                    </a:cubicBezTo>
                    <a:cubicBezTo>
                      <a:pt x="266" y="202"/>
                      <a:pt x="250" y="218"/>
                      <a:pt x="230" y="2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a:off x="8479228" y="3272806"/>
              <a:ext cx="462838" cy="317634"/>
              <a:chOff x="5070476" y="2692400"/>
              <a:chExt cx="647700" cy="444500"/>
            </a:xfrm>
            <a:solidFill>
              <a:schemeClr val="accent2"/>
            </a:solidFill>
          </p:grpSpPr>
          <p:sp>
            <p:nvSpPr>
              <p:cNvPr id="76" name="Freeform 151"/>
              <p:cNvSpPr>
                <a:spLocks noEditPoints="1"/>
              </p:cNvSpPr>
              <p:nvPr/>
            </p:nvSpPr>
            <p:spPr bwMode="auto">
              <a:xfrm>
                <a:off x="5070476" y="3076575"/>
                <a:ext cx="647700" cy="60325"/>
              </a:xfrm>
              <a:custGeom>
                <a:avLst/>
                <a:gdLst>
                  <a:gd name="T0" fmla="*/ 408 w 408"/>
                  <a:gd name="T1" fmla="*/ 0 h 38"/>
                  <a:gd name="T2" fmla="*/ 0 w 408"/>
                  <a:gd name="T3" fmla="*/ 0 h 38"/>
                  <a:gd name="T4" fmla="*/ 0 w 408"/>
                  <a:gd name="T5" fmla="*/ 38 h 38"/>
                  <a:gd name="T6" fmla="*/ 408 w 408"/>
                  <a:gd name="T7" fmla="*/ 38 h 38"/>
                  <a:gd name="T8" fmla="*/ 408 w 408"/>
                  <a:gd name="T9" fmla="*/ 0 h 38"/>
                  <a:gd name="T10" fmla="*/ 389 w 408"/>
                  <a:gd name="T11" fmla="*/ 24 h 38"/>
                  <a:gd name="T12" fmla="*/ 355 w 408"/>
                  <a:gd name="T13" fmla="*/ 24 h 38"/>
                  <a:gd name="T14" fmla="*/ 355 w 408"/>
                  <a:gd name="T15" fmla="*/ 14 h 38"/>
                  <a:gd name="T16" fmla="*/ 389 w 408"/>
                  <a:gd name="T17" fmla="*/ 14 h 38"/>
                  <a:gd name="T18" fmla="*/ 389 w 408"/>
                  <a:gd name="T19" fmla="*/ 2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8" h="38">
                    <a:moveTo>
                      <a:pt x="408" y="0"/>
                    </a:moveTo>
                    <a:lnTo>
                      <a:pt x="0" y="0"/>
                    </a:lnTo>
                    <a:lnTo>
                      <a:pt x="0" y="38"/>
                    </a:lnTo>
                    <a:lnTo>
                      <a:pt x="408" y="38"/>
                    </a:lnTo>
                    <a:lnTo>
                      <a:pt x="408" y="0"/>
                    </a:lnTo>
                    <a:close/>
                    <a:moveTo>
                      <a:pt x="389" y="24"/>
                    </a:moveTo>
                    <a:lnTo>
                      <a:pt x="355" y="24"/>
                    </a:lnTo>
                    <a:lnTo>
                      <a:pt x="355" y="14"/>
                    </a:lnTo>
                    <a:lnTo>
                      <a:pt x="389" y="14"/>
                    </a:lnTo>
                    <a:lnTo>
                      <a:pt x="389"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52"/>
              <p:cNvSpPr>
                <a:spLocks noEditPoints="1"/>
              </p:cNvSpPr>
              <p:nvPr/>
            </p:nvSpPr>
            <p:spPr bwMode="auto">
              <a:xfrm>
                <a:off x="5100638" y="2692400"/>
                <a:ext cx="587375" cy="365125"/>
              </a:xfrm>
              <a:custGeom>
                <a:avLst/>
                <a:gdLst>
                  <a:gd name="T0" fmla="*/ 370 w 370"/>
                  <a:gd name="T1" fmla="*/ 0 h 230"/>
                  <a:gd name="T2" fmla="*/ 0 w 370"/>
                  <a:gd name="T3" fmla="*/ 0 h 230"/>
                  <a:gd name="T4" fmla="*/ 0 w 370"/>
                  <a:gd name="T5" fmla="*/ 230 h 230"/>
                  <a:gd name="T6" fmla="*/ 370 w 370"/>
                  <a:gd name="T7" fmla="*/ 230 h 230"/>
                  <a:gd name="T8" fmla="*/ 370 w 370"/>
                  <a:gd name="T9" fmla="*/ 0 h 230"/>
                  <a:gd name="T10" fmla="*/ 329 w 370"/>
                  <a:gd name="T11" fmla="*/ 197 h 230"/>
                  <a:gd name="T12" fmla="*/ 41 w 370"/>
                  <a:gd name="T13" fmla="*/ 197 h 230"/>
                  <a:gd name="T14" fmla="*/ 41 w 370"/>
                  <a:gd name="T15" fmla="*/ 34 h 230"/>
                  <a:gd name="T16" fmla="*/ 329 w 370"/>
                  <a:gd name="T17" fmla="*/ 34 h 230"/>
                  <a:gd name="T18" fmla="*/ 329 w 370"/>
                  <a:gd name="T19" fmla="*/ 197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0" h="230">
                    <a:moveTo>
                      <a:pt x="370" y="0"/>
                    </a:moveTo>
                    <a:lnTo>
                      <a:pt x="0" y="0"/>
                    </a:lnTo>
                    <a:lnTo>
                      <a:pt x="0" y="230"/>
                    </a:lnTo>
                    <a:lnTo>
                      <a:pt x="370" y="230"/>
                    </a:lnTo>
                    <a:lnTo>
                      <a:pt x="370" y="0"/>
                    </a:lnTo>
                    <a:close/>
                    <a:moveTo>
                      <a:pt x="329" y="197"/>
                    </a:moveTo>
                    <a:lnTo>
                      <a:pt x="41" y="197"/>
                    </a:lnTo>
                    <a:lnTo>
                      <a:pt x="41" y="34"/>
                    </a:lnTo>
                    <a:lnTo>
                      <a:pt x="329" y="34"/>
                    </a:lnTo>
                    <a:lnTo>
                      <a:pt x="329" y="19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2" name="Freeform 164"/>
            <p:cNvSpPr>
              <a:spLocks noEditPoints="1"/>
            </p:cNvSpPr>
            <p:nvPr/>
          </p:nvSpPr>
          <p:spPr bwMode="auto">
            <a:xfrm>
              <a:off x="8852446" y="4280159"/>
              <a:ext cx="255241" cy="359606"/>
            </a:xfrm>
            <a:custGeom>
              <a:avLst/>
              <a:gdLst>
                <a:gd name="T0" fmla="*/ 47 w 95"/>
                <a:gd name="T1" fmla="*/ 0 h 134"/>
                <a:gd name="T2" fmla="*/ 0 w 95"/>
                <a:gd name="T3" fmla="*/ 47 h 134"/>
                <a:gd name="T4" fmla="*/ 47 w 95"/>
                <a:gd name="T5" fmla="*/ 134 h 134"/>
                <a:gd name="T6" fmla="*/ 95 w 95"/>
                <a:gd name="T7" fmla="*/ 47 h 134"/>
                <a:gd name="T8" fmla="*/ 47 w 95"/>
                <a:gd name="T9" fmla="*/ 0 h 134"/>
                <a:gd name="T10" fmla="*/ 47 w 95"/>
                <a:gd name="T11" fmla="*/ 55 h 134"/>
                <a:gd name="T12" fmla="*/ 32 w 95"/>
                <a:gd name="T13" fmla="*/ 40 h 134"/>
                <a:gd name="T14" fmla="*/ 47 w 95"/>
                <a:gd name="T15" fmla="*/ 25 h 134"/>
                <a:gd name="T16" fmla="*/ 62 w 95"/>
                <a:gd name="T17" fmla="*/ 40 h 134"/>
                <a:gd name="T18" fmla="*/ 47 w 95"/>
                <a:gd name="T19" fmla="*/ 55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5" h="134">
                  <a:moveTo>
                    <a:pt x="47" y="0"/>
                  </a:moveTo>
                  <a:cubicBezTo>
                    <a:pt x="21" y="0"/>
                    <a:pt x="0" y="21"/>
                    <a:pt x="0" y="47"/>
                  </a:cubicBezTo>
                  <a:cubicBezTo>
                    <a:pt x="0" y="73"/>
                    <a:pt x="47" y="134"/>
                    <a:pt x="47" y="134"/>
                  </a:cubicBezTo>
                  <a:cubicBezTo>
                    <a:pt x="47" y="134"/>
                    <a:pt x="95" y="73"/>
                    <a:pt x="95" y="47"/>
                  </a:cubicBezTo>
                  <a:cubicBezTo>
                    <a:pt x="95" y="21"/>
                    <a:pt x="73" y="0"/>
                    <a:pt x="47" y="0"/>
                  </a:cubicBezTo>
                  <a:close/>
                  <a:moveTo>
                    <a:pt x="47" y="55"/>
                  </a:moveTo>
                  <a:cubicBezTo>
                    <a:pt x="39" y="55"/>
                    <a:pt x="32" y="48"/>
                    <a:pt x="32" y="40"/>
                  </a:cubicBezTo>
                  <a:cubicBezTo>
                    <a:pt x="32" y="32"/>
                    <a:pt x="39" y="25"/>
                    <a:pt x="47" y="25"/>
                  </a:cubicBezTo>
                  <a:cubicBezTo>
                    <a:pt x="55" y="25"/>
                    <a:pt x="62" y="32"/>
                    <a:pt x="62" y="40"/>
                  </a:cubicBezTo>
                  <a:cubicBezTo>
                    <a:pt x="62" y="48"/>
                    <a:pt x="55" y="55"/>
                    <a:pt x="47" y="5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a:off x="8484899" y="5242134"/>
              <a:ext cx="429940" cy="487795"/>
              <a:chOff x="5078413" y="5448300"/>
              <a:chExt cx="601663" cy="682625"/>
            </a:xfrm>
            <a:solidFill>
              <a:schemeClr val="accent2"/>
            </a:solidFill>
          </p:grpSpPr>
          <p:sp>
            <p:nvSpPr>
              <p:cNvPr id="99" name="Freeform 169"/>
              <p:cNvSpPr>
                <a:spLocks/>
              </p:cNvSpPr>
              <p:nvPr/>
            </p:nvSpPr>
            <p:spPr bwMode="auto">
              <a:xfrm>
                <a:off x="5364163" y="5635625"/>
                <a:ext cx="44450" cy="85725"/>
              </a:xfrm>
              <a:custGeom>
                <a:avLst/>
                <a:gdLst>
                  <a:gd name="T0" fmla="*/ 6 w 12"/>
                  <a:gd name="T1" fmla="*/ 18 h 23"/>
                  <a:gd name="T2" fmla="*/ 1 w 12"/>
                  <a:gd name="T3" fmla="*/ 10 h 23"/>
                  <a:gd name="T4" fmla="*/ 1 w 12"/>
                  <a:gd name="T5" fmla="*/ 16 h 23"/>
                  <a:gd name="T6" fmla="*/ 2 w 12"/>
                  <a:gd name="T7" fmla="*/ 23 h 23"/>
                  <a:gd name="T8" fmla="*/ 6 w 12"/>
                  <a:gd name="T9" fmla="*/ 18 h 23"/>
                </a:gdLst>
                <a:ahLst/>
                <a:cxnLst>
                  <a:cxn ang="0">
                    <a:pos x="T0" y="T1"/>
                  </a:cxn>
                  <a:cxn ang="0">
                    <a:pos x="T2" y="T3"/>
                  </a:cxn>
                  <a:cxn ang="0">
                    <a:pos x="T4" y="T5"/>
                  </a:cxn>
                  <a:cxn ang="0">
                    <a:pos x="T6" y="T7"/>
                  </a:cxn>
                  <a:cxn ang="0">
                    <a:pos x="T8" y="T9"/>
                  </a:cxn>
                </a:cxnLst>
                <a:rect l="0" t="0" r="r" b="b"/>
                <a:pathLst>
                  <a:path w="12" h="23">
                    <a:moveTo>
                      <a:pt x="6" y="18"/>
                    </a:moveTo>
                    <a:cubicBezTo>
                      <a:pt x="12" y="5"/>
                      <a:pt x="1" y="0"/>
                      <a:pt x="1" y="10"/>
                    </a:cubicBezTo>
                    <a:cubicBezTo>
                      <a:pt x="0" y="12"/>
                      <a:pt x="0" y="14"/>
                      <a:pt x="1" y="16"/>
                    </a:cubicBezTo>
                    <a:cubicBezTo>
                      <a:pt x="1" y="18"/>
                      <a:pt x="1" y="21"/>
                      <a:pt x="2" y="23"/>
                    </a:cubicBezTo>
                    <a:cubicBezTo>
                      <a:pt x="4" y="22"/>
                      <a:pt x="5" y="20"/>
                      <a:pt x="6" y="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170"/>
              <p:cNvSpPr>
                <a:spLocks/>
              </p:cNvSpPr>
              <p:nvPr/>
            </p:nvSpPr>
            <p:spPr bwMode="auto">
              <a:xfrm>
                <a:off x="5262563" y="5691188"/>
                <a:ext cx="30163" cy="38100"/>
              </a:xfrm>
              <a:custGeom>
                <a:avLst/>
                <a:gdLst>
                  <a:gd name="T0" fmla="*/ 4 w 8"/>
                  <a:gd name="T1" fmla="*/ 8 h 10"/>
                  <a:gd name="T2" fmla="*/ 8 w 8"/>
                  <a:gd name="T3" fmla="*/ 10 h 10"/>
                  <a:gd name="T4" fmla="*/ 1 w 8"/>
                  <a:gd name="T5" fmla="*/ 0 h 10"/>
                  <a:gd name="T6" fmla="*/ 4 w 8"/>
                  <a:gd name="T7" fmla="*/ 8 h 10"/>
                </a:gdLst>
                <a:ahLst/>
                <a:cxnLst>
                  <a:cxn ang="0">
                    <a:pos x="T0" y="T1"/>
                  </a:cxn>
                  <a:cxn ang="0">
                    <a:pos x="T2" y="T3"/>
                  </a:cxn>
                  <a:cxn ang="0">
                    <a:pos x="T4" y="T5"/>
                  </a:cxn>
                  <a:cxn ang="0">
                    <a:pos x="T6" y="T7"/>
                  </a:cxn>
                </a:cxnLst>
                <a:rect l="0" t="0" r="r" b="b"/>
                <a:pathLst>
                  <a:path w="8" h="10">
                    <a:moveTo>
                      <a:pt x="4" y="8"/>
                    </a:moveTo>
                    <a:cubicBezTo>
                      <a:pt x="5" y="9"/>
                      <a:pt x="6" y="9"/>
                      <a:pt x="8" y="10"/>
                    </a:cubicBezTo>
                    <a:cubicBezTo>
                      <a:pt x="6" y="6"/>
                      <a:pt x="4" y="2"/>
                      <a:pt x="1" y="0"/>
                    </a:cubicBezTo>
                    <a:cubicBezTo>
                      <a:pt x="0" y="4"/>
                      <a:pt x="1" y="6"/>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71"/>
              <p:cNvSpPr>
                <a:spLocks/>
              </p:cNvSpPr>
              <p:nvPr/>
            </p:nvSpPr>
            <p:spPr bwMode="auto">
              <a:xfrm>
                <a:off x="5432426" y="5740400"/>
                <a:ext cx="71438" cy="52387"/>
              </a:xfrm>
              <a:custGeom>
                <a:avLst/>
                <a:gdLst>
                  <a:gd name="T0" fmla="*/ 6 w 19"/>
                  <a:gd name="T1" fmla="*/ 14 h 14"/>
                  <a:gd name="T2" fmla="*/ 12 w 19"/>
                  <a:gd name="T3" fmla="*/ 12 h 14"/>
                  <a:gd name="T4" fmla="*/ 13 w 19"/>
                  <a:gd name="T5" fmla="*/ 1 h 14"/>
                  <a:gd name="T6" fmla="*/ 0 w 19"/>
                  <a:gd name="T7" fmla="*/ 13 h 14"/>
                  <a:gd name="T8" fmla="*/ 6 w 19"/>
                  <a:gd name="T9" fmla="*/ 14 h 14"/>
                </a:gdLst>
                <a:ahLst/>
                <a:cxnLst>
                  <a:cxn ang="0">
                    <a:pos x="T0" y="T1"/>
                  </a:cxn>
                  <a:cxn ang="0">
                    <a:pos x="T2" y="T3"/>
                  </a:cxn>
                  <a:cxn ang="0">
                    <a:pos x="T4" y="T5"/>
                  </a:cxn>
                  <a:cxn ang="0">
                    <a:pos x="T6" y="T7"/>
                  </a:cxn>
                  <a:cxn ang="0">
                    <a:pos x="T8" y="T9"/>
                  </a:cxn>
                </a:cxnLst>
                <a:rect l="0" t="0" r="r" b="b"/>
                <a:pathLst>
                  <a:path w="19" h="14">
                    <a:moveTo>
                      <a:pt x="6" y="14"/>
                    </a:moveTo>
                    <a:cubicBezTo>
                      <a:pt x="8" y="14"/>
                      <a:pt x="10" y="13"/>
                      <a:pt x="12" y="12"/>
                    </a:cubicBezTo>
                    <a:cubicBezTo>
                      <a:pt x="19" y="8"/>
                      <a:pt x="19" y="4"/>
                      <a:pt x="13" y="1"/>
                    </a:cubicBezTo>
                    <a:cubicBezTo>
                      <a:pt x="8" y="0"/>
                      <a:pt x="3" y="6"/>
                      <a:pt x="0" y="13"/>
                    </a:cubicBezTo>
                    <a:cubicBezTo>
                      <a:pt x="2" y="14"/>
                      <a:pt x="4" y="14"/>
                      <a:pt x="6" y="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72"/>
              <p:cNvSpPr>
                <a:spLocks/>
              </p:cNvSpPr>
              <p:nvPr/>
            </p:nvSpPr>
            <p:spPr bwMode="auto">
              <a:xfrm>
                <a:off x="5326063" y="5751513"/>
                <a:ext cx="87313" cy="214312"/>
              </a:xfrm>
              <a:custGeom>
                <a:avLst/>
                <a:gdLst>
                  <a:gd name="T0" fmla="*/ 23 w 23"/>
                  <a:gd name="T1" fmla="*/ 13 h 57"/>
                  <a:gd name="T2" fmla="*/ 13 w 23"/>
                  <a:gd name="T3" fmla="*/ 7 h 57"/>
                  <a:gd name="T4" fmla="*/ 9 w 23"/>
                  <a:gd name="T5" fmla="*/ 0 h 57"/>
                  <a:gd name="T6" fmla="*/ 0 w 23"/>
                  <a:gd name="T7" fmla="*/ 2 h 57"/>
                  <a:gd name="T8" fmla="*/ 8 w 23"/>
                  <a:gd name="T9" fmla="*/ 55 h 57"/>
                  <a:gd name="T10" fmla="*/ 7 w 23"/>
                  <a:gd name="T11" fmla="*/ 57 h 57"/>
                  <a:gd name="T12" fmla="*/ 14 w 23"/>
                  <a:gd name="T13" fmla="*/ 57 h 57"/>
                  <a:gd name="T14" fmla="*/ 23 w 23"/>
                  <a:gd name="T15" fmla="*/ 57 h 57"/>
                  <a:gd name="T16" fmla="*/ 23 w 23"/>
                  <a:gd name="T17" fmla="*/ 1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57">
                    <a:moveTo>
                      <a:pt x="23" y="13"/>
                    </a:moveTo>
                    <a:cubicBezTo>
                      <a:pt x="19" y="12"/>
                      <a:pt x="15" y="9"/>
                      <a:pt x="13" y="7"/>
                    </a:cubicBezTo>
                    <a:cubicBezTo>
                      <a:pt x="12" y="5"/>
                      <a:pt x="10" y="3"/>
                      <a:pt x="9" y="0"/>
                    </a:cubicBezTo>
                    <a:cubicBezTo>
                      <a:pt x="6" y="1"/>
                      <a:pt x="3" y="2"/>
                      <a:pt x="0" y="2"/>
                    </a:cubicBezTo>
                    <a:cubicBezTo>
                      <a:pt x="5" y="19"/>
                      <a:pt x="6" y="37"/>
                      <a:pt x="8" y="55"/>
                    </a:cubicBezTo>
                    <a:cubicBezTo>
                      <a:pt x="8" y="55"/>
                      <a:pt x="7" y="56"/>
                      <a:pt x="7" y="57"/>
                    </a:cubicBezTo>
                    <a:cubicBezTo>
                      <a:pt x="14" y="57"/>
                      <a:pt x="14" y="57"/>
                      <a:pt x="14" y="57"/>
                    </a:cubicBezTo>
                    <a:cubicBezTo>
                      <a:pt x="23" y="57"/>
                      <a:pt x="23" y="57"/>
                      <a:pt x="23" y="57"/>
                    </a:cubicBezTo>
                    <a:cubicBezTo>
                      <a:pt x="18" y="42"/>
                      <a:pt x="18" y="27"/>
                      <a:pt x="23"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73"/>
              <p:cNvSpPr>
                <a:spLocks/>
              </p:cNvSpPr>
              <p:nvPr/>
            </p:nvSpPr>
            <p:spPr bwMode="auto">
              <a:xfrm>
                <a:off x="5078413" y="5448300"/>
                <a:ext cx="601663" cy="522287"/>
              </a:xfrm>
              <a:custGeom>
                <a:avLst/>
                <a:gdLst>
                  <a:gd name="T0" fmla="*/ 121 w 160"/>
                  <a:gd name="T1" fmla="*/ 15 h 139"/>
                  <a:gd name="T2" fmla="*/ 80 w 160"/>
                  <a:gd name="T3" fmla="*/ 0 h 139"/>
                  <a:gd name="T4" fmla="*/ 39 w 160"/>
                  <a:gd name="T5" fmla="*/ 15 h 139"/>
                  <a:gd name="T6" fmla="*/ 32 w 160"/>
                  <a:gd name="T7" fmla="*/ 99 h 139"/>
                  <a:gd name="T8" fmla="*/ 43 w 160"/>
                  <a:gd name="T9" fmla="*/ 128 h 139"/>
                  <a:gd name="T10" fmla="*/ 48 w 160"/>
                  <a:gd name="T11" fmla="*/ 138 h 139"/>
                  <a:gd name="T12" fmla="*/ 68 w 160"/>
                  <a:gd name="T13" fmla="*/ 138 h 139"/>
                  <a:gd name="T14" fmla="*/ 60 w 160"/>
                  <a:gd name="T15" fmla="*/ 84 h 139"/>
                  <a:gd name="T16" fmla="*/ 59 w 160"/>
                  <a:gd name="T17" fmla="*/ 83 h 139"/>
                  <a:gd name="T18" fmla="*/ 51 w 160"/>
                  <a:gd name="T19" fmla="*/ 80 h 139"/>
                  <a:gd name="T20" fmla="*/ 42 w 160"/>
                  <a:gd name="T21" fmla="*/ 66 h 139"/>
                  <a:gd name="T22" fmla="*/ 63 w 160"/>
                  <a:gd name="T23" fmla="*/ 74 h 139"/>
                  <a:gd name="T24" fmla="*/ 64 w 160"/>
                  <a:gd name="T25" fmla="*/ 77 h 139"/>
                  <a:gd name="T26" fmla="*/ 73 w 160"/>
                  <a:gd name="T27" fmla="*/ 76 h 139"/>
                  <a:gd name="T28" fmla="*/ 78 w 160"/>
                  <a:gd name="T29" fmla="*/ 48 h 139"/>
                  <a:gd name="T30" fmla="*/ 89 w 160"/>
                  <a:gd name="T31" fmla="*/ 59 h 139"/>
                  <a:gd name="T32" fmla="*/ 80 w 160"/>
                  <a:gd name="T33" fmla="*/ 77 h 139"/>
                  <a:gd name="T34" fmla="*/ 82 w 160"/>
                  <a:gd name="T35" fmla="*/ 80 h 139"/>
                  <a:gd name="T36" fmla="*/ 91 w 160"/>
                  <a:gd name="T37" fmla="*/ 89 h 139"/>
                  <a:gd name="T38" fmla="*/ 94 w 160"/>
                  <a:gd name="T39" fmla="*/ 83 h 139"/>
                  <a:gd name="T40" fmla="*/ 109 w 160"/>
                  <a:gd name="T41" fmla="*/ 73 h 139"/>
                  <a:gd name="T42" fmla="*/ 117 w 160"/>
                  <a:gd name="T43" fmla="*/ 85 h 139"/>
                  <a:gd name="T44" fmla="*/ 93 w 160"/>
                  <a:gd name="T45" fmla="*/ 96 h 139"/>
                  <a:gd name="T46" fmla="*/ 91 w 160"/>
                  <a:gd name="T47" fmla="*/ 101 h 139"/>
                  <a:gd name="T48" fmla="*/ 95 w 160"/>
                  <a:gd name="T49" fmla="*/ 136 h 139"/>
                  <a:gd name="T50" fmla="*/ 95 w 160"/>
                  <a:gd name="T51" fmla="*/ 138 h 139"/>
                  <a:gd name="T52" fmla="*/ 112 w 160"/>
                  <a:gd name="T53" fmla="*/ 138 h 139"/>
                  <a:gd name="T54" fmla="*/ 117 w 160"/>
                  <a:gd name="T55" fmla="*/ 128 h 139"/>
                  <a:gd name="T56" fmla="*/ 128 w 160"/>
                  <a:gd name="T57" fmla="*/ 99 h 139"/>
                  <a:gd name="T58" fmla="*/ 121 w 160"/>
                  <a:gd name="T59" fmla="*/ 1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0" h="139">
                    <a:moveTo>
                      <a:pt x="121" y="15"/>
                    </a:moveTo>
                    <a:cubicBezTo>
                      <a:pt x="113" y="8"/>
                      <a:pt x="103" y="0"/>
                      <a:pt x="80" y="0"/>
                    </a:cubicBezTo>
                    <a:cubicBezTo>
                      <a:pt x="57" y="0"/>
                      <a:pt x="47" y="8"/>
                      <a:pt x="39" y="15"/>
                    </a:cubicBezTo>
                    <a:cubicBezTo>
                      <a:pt x="0" y="54"/>
                      <a:pt x="30" y="94"/>
                      <a:pt x="32" y="99"/>
                    </a:cubicBezTo>
                    <a:cubicBezTo>
                      <a:pt x="35" y="103"/>
                      <a:pt x="42" y="118"/>
                      <a:pt x="43" y="128"/>
                    </a:cubicBezTo>
                    <a:cubicBezTo>
                      <a:pt x="44" y="139"/>
                      <a:pt x="48" y="138"/>
                      <a:pt x="48" y="138"/>
                    </a:cubicBezTo>
                    <a:cubicBezTo>
                      <a:pt x="68" y="138"/>
                      <a:pt x="68" y="138"/>
                      <a:pt x="68" y="138"/>
                    </a:cubicBezTo>
                    <a:cubicBezTo>
                      <a:pt x="67" y="120"/>
                      <a:pt x="66" y="101"/>
                      <a:pt x="60" y="84"/>
                    </a:cubicBezTo>
                    <a:cubicBezTo>
                      <a:pt x="60" y="84"/>
                      <a:pt x="60" y="83"/>
                      <a:pt x="59" y="83"/>
                    </a:cubicBezTo>
                    <a:cubicBezTo>
                      <a:pt x="57" y="82"/>
                      <a:pt x="54" y="81"/>
                      <a:pt x="51" y="80"/>
                    </a:cubicBezTo>
                    <a:cubicBezTo>
                      <a:pt x="47" y="77"/>
                      <a:pt x="40" y="72"/>
                      <a:pt x="42" y="66"/>
                    </a:cubicBezTo>
                    <a:cubicBezTo>
                      <a:pt x="48" y="48"/>
                      <a:pt x="59" y="65"/>
                      <a:pt x="63" y="74"/>
                    </a:cubicBezTo>
                    <a:cubicBezTo>
                      <a:pt x="63" y="75"/>
                      <a:pt x="63" y="76"/>
                      <a:pt x="64" y="77"/>
                    </a:cubicBezTo>
                    <a:cubicBezTo>
                      <a:pt x="67" y="78"/>
                      <a:pt x="70" y="77"/>
                      <a:pt x="73" y="76"/>
                    </a:cubicBezTo>
                    <a:cubicBezTo>
                      <a:pt x="70" y="66"/>
                      <a:pt x="68" y="52"/>
                      <a:pt x="78" y="48"/>
                    </a:cubicBezTo>
                    <a:cubicBezTo>
                      <a:pt x="84" y="46"/>
                      <a:pt x="89" y="54"/>
                      <a:pt x="89" y="59"/>
                    </a:cubicBezTo>
                    <a:cubicBezTo>
                      <a:pt x="89" y="66"/>
                      <a:pt x="85" y="73"/>
                      <a:pt x="80" y="77"/>
                    </a:cubicBezTo>
                    <a:cubicBezTo>
                      <a:pt x="80" y="78"/>
                      <a:pt x="81" y="79"/>
                      <a:pt x="82" y="80"/>
                    </a:cubicBezTo>
                    <a:cubicBezTo>
                      <a:pt x="84" y="84"/>
                      <a:pt x="87" y="87"/>
                      <a:pt x="91" y="89"/>
                    </a:cubicBezTo>
                    <a:cubicBezTo>
                      <a:pt x="92" y="87"/>
                      <a:pt x="93" y="85"/>
                      <a:pt x="94" y="83"/>
                    </a:cubicBezTo>
                    <a:cubicBezTo>
                      <a:pt x="97" y="79"/>
                      <a:pt x="103" y="72"/>
                      <a:pt x="109" y="73"/>
                    </a:cubicBezTo>
                    <a:cubicBezTo>
                      <a:pt x="114" y="74"/>
                      <a:pt x="119" y="80"/>
                      <a:pt x="117" y="85"/>
                    </a:cubicBezTo>
                    <a:cubicBezTo>
                      <a:pt x="114" y="97"/>
                      <a:pt x="103" y="99"/>
                      <a:pt x="93" y="96"/>
                    </a:cubicBezTo>
                    <a:cubicBezTo>
                      <a:pt x="92" y="98"/>
                      <a:pt x="91" y="100"/>
                      <a:pt x="91" y="101"/>
                    </a:cubicBezTo>
                    <a:cubicBezTo>
                      <a:pt x="90" y="113"/>
                      <a:pt x="91" y="125"/>
                      <a:pt x="95" y="136"/>
                    </a:cubicBezTo>
                    <a:cubicBezTo>
                      <a:pt x="95" y="136"/>
                      <a:pt x="95" y="137"/>
                      <a:pt x="95" y="138"/>
                    </a:cubicBezTo>
                    <a:cubicBezTo>
                      <a:pt x="112" y="138"/>
                      <a:pt x="112" y="138"/>
                      <a:pt x="112" y="138"/>
                    </a:cubicBezTo>
                    <a:cubicBezTo>
                      <a:pt x="112" y="138"/>
                      <a:pt x="116" y="139"/>
                      <a:pt x="117" y="128"/>
                    </a:cubicBezTo>
                    <a:cubicBezTo>
                      <a:pt x="118" y="118"/>
                      <a:pt x="125" y="103"/>
                      <a:pt x="128" y="99"/>
                    </a:cubicBezTo>
                    <a:cubicBezTo>
                      <a:pt x="130" y="94"/>
                      <a:pt x="160" y="54"/>
                      <a:pt x="121" y="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74"/>
              <p:cNvSpPr>
                <a:spLocks/>
              </p:cNvSpPr>
              <p:nvPr/>
            </p:nvSpPr>
            <p:spPr bwMode="auto">
              <a:xfrm>
                <a:off x="5251451" y="5988050"/>
                <a:ext cx="263525" cy="46037"/>
              </a:xfrm>
              <a:custGeom>
                <a:avLst/>
                <a:gdLst>
                  <a:gd name="T0" fmla="*/ 64 w 70"/>
                  <a:gd name="T1" fmla="*/ 0 h 12"/>
                  <a:gd name="T2" fmla="*/ 6 w 70"/>
                  <a:gd name="T3" fmla="*/ 0 h 12"/>
                  <a:gd name="T4" fmla="*/ 0 w 70"/>
                  <a:gd name="T5" fmla="*/ 6 h 12"/>
                  <a:gd name="T6" fmla="*/ 6 w 70"/>
                  <a:gd name="T7" fmla="*/ 12 h 12"/>
                  <a:gd name="T8" fmla="*/ 64 w 70"/>
                  <a:gd name="T9" fmla="*/ 12 h 12"/>
                  <a:gd name="T10" fmla="*/ 70 w 70"/>
                  <a:gd name="T11" fmla="*/ 6 h 12"/>
                  <a:gd name="T12" fmla="*/ 64 w 70"/>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70" h="12">
                    <a:moveTo>
                      <a:pt x="64" y="0"/>
                    </a:moveTo>
                    <a:cubicBezTo>
                      <a:pt x="6" y="0"/>
                      <a:pt x="6" y="0"/>
                      <a:pt x="6" y="0"/>
                    </a:cubicBezTo>
                    <a:cubicBezTo>
                      <a:pt x="3" y="0"/>
                      <a:pt x="0" y="3"/>
                      <a:pt x="0" y="6"/>
                    </a:cubicBezTo>
                    <a:cubicBezTo>
                      <a:pt x="0" y="10"/>
                      <a:pt x="3" y="12"/>
                      <a:pt x="6" y="12"/>
                    </a:cubicBezTo>
                    <a:cubicBezTo>
                      <a:pt x="64" y="12"/>
                      <a:pt x="64" y="12"/>
                      <a:pt x="64" y="12"/>
                    </a:cubicBezTo>
                    <a:cubicBezTo>
                      <a:pt x="67" y="12"/>
                      <a:pt x="70" y="10"/>
                      <a:pt x="70" y="6"/>
                    </a:cubicBezTo>
                    <a:cubicBezTo>
                      <a:pt x="70" y="3"/>
                      <a:pt x="67" y="0"/>
                      <a:pt x="6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75"/>
              <p:cNvSpPr>
                <a:spLocks/>
              </p:cNvSpPr>
              <p:nvPr/>
            </p:nvSpPr>
            <p:spPr bwMode="auto">
              <a:xfrm>
                <a:off x="5259388" y="6045200"/>
                <a:ext cx="247650" cy="41275"/>
              </a:xfrm>
              <a:custGeom>
                <a:avLst/>
                <a:gdLst>
                  <a:gd name="T0" fmla="*/ 61 w 66"/>
                  <a:gd name="T1" fmla="*/ 0 h 11"/>
                  <a:gd name="T2" fmla="*/ 6 w 66"/>
                  <a:gd name="T3" fmla="*/ 0 h 11"/>
                  <a:gd name="T4" fmla="*/ 0 w 66"/>
                  <a:gd name="T5" fmla="*/ 6 h 11"/>
                  <a:gd name="T6" fmla="*/ 6 w 66"/>
                  <a:gd name="T7" fmla="*/ 11 h 11"/>
                  <a:gd name="T8" fmla="*/ 61 w 66"/>
                  <a:gd name="T9" fmla="*/ 11 h 11"/>
                  <a:gd name="T10" fmla="*/ 66 w 66"/>
                  <a:gd name="T11" fmla="*/ 6 h 11"/>
                  <a:gd name="T12" fmla="*/ 61 w 66"/>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66" h="11">
                    <a:moveTo>
                      <a:pt x="61" y="0"/>
                    </a:moveTo>
                    <a:cubicBezTo>
                      <a:pt x="6" y="0"/>
                      <a:pt x="6" y="0"/>
                      <a:pt x="6" y="0"/>
                    </a:cubicBezTo>
                    <a:cubicBezTo>
                      <a:pt x="3" y="0"/>
                      <a:pt x="0" y="3"/>
                      <a:pt x="0" y="6"/>
                    </a:cubicBezTo>
                    <a:cubicBezTo>
                      <a:pt x="0" y="9"/>
                      <a:pt x="3" y="11"/>
                      <a:pt x="6" y="11"/>
                    </a:cubicBezTo>
                    <a:cubicBezTo>
                      <a:pt x="61" y="11"/>
                      <a:pt x="61" y="11"/>
                      <a:pt x="61" y="11"/>
                    </a:cubicBezTo>
                    <a:cubicBezTo>
                      <a:pt x="64" y="11"/>
                      <a:pt x="66" y="9"/>
                      <a:pt x="66" y="6"/>
                    </a:cubicBezTo>
                    <a:cubicBezTo>
                      <a:pt x="66" y="3"/>
                      <a:pt x="64" y="0"/>
                      <a:pt x="6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76"/>
              <p:cNvSpPr>
                <a:spLocks/>
              </p:cNvSpPr>
              <p:nvPr/>
            </p:nvSpPr>
            <p:spPr bwMode="auto">
              <a:xfrm>
                <a:off x="5314951" y="6097588"/>
                <a:ext cx="136525" cy="33337"/>
              </a:xfrm>
              <a:custGeom>
                <a:avLst/>
                <a:gdLst>
                  <a:gd name="T0" fmla="*/ 32 w 36"/>
                  <a:gd name="T1" fmla="*/ 0 h 9"/>
                  <a:gd name="T2" fmla="*/ 4 w 36"/>
                  <a:gd name="T3" fmla="*/ 0 h 9"/>
                  <a:gd name="T4" fmla="*/ 0 w 36"/>
                  <a:gd name="T5" fmla="*/ 4 h 9"/>
                  <a:gd name="T6" fmla="*/ 4 w 36"/>
                  <a:gd name="T7" fmla="*/ 9 h 9"/>
                  <a:gd name="T8" fmla="*/ 32 w 36"/>
                  <a:gd name="T9" fmla="*/ 9 h 9"/>
                  <a:gd name="T10" fmla="*/ 36 w 36"/>
                  <a:gd name="T11" fmla="*/ 4 h 9"/>
                  <a:gd name="T12" fmla="*/ 32 w 36"/>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36" h="9">
                    <a:moveTo>
                      <a:pt x="32" y="0"/>
                    </a:moveTo>
                    <a:cubicBezTo>
                      <a:pt x="4" y="0"/>
                      <a:pt x="4" y="0"/>
                      <a:pt x="4" y="0"/>
                    </a:cubicBezTo>
                    <a:cubicBezTo>
                      <a:pt x="2" y="0"/>
                      <a:pt x="0" y="2"/>
                      <a:pt x="0" y="4"/>
                    </a:cubicBezTo>
                    <a:cubicBezTo>
                      <a:pt x="0" y="7"/>
                      <a:pt x="2" y="9"/>
                      <a:pt x="4" y="9"/>
                    </a:cubicBezTo>
                    <a:cubicBezTo>
                      <a:pt x="32" y="9"/>
                      <a:pt x="32" y="9"/>
                      <a:pt x="32" y="9"/>
                    </a:cubicBezTo>
                    <a:cubicBezTo>
                      <a:pt x="34" y="9"/>
                      <a:pt x="36" y="7"/>
                      <a:pt x="36" y="4"/>
                    </a:cubicBezTo>
                    <a:cubicBezTo>
                      <a:pt x="36" y="2"/>
                      <a:pt x="34" y="0"/>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5" name="Group 124"/>
            <p:cNvGrpSpPr/>
            <p:nvPr/>
          </p:nvGrpSpPr>
          <p:grpSpPr>
            <a:xfrm>
              <a:off x="7728251" y="2516159"/>
              <a:ext cx="212134" cy="351665"/>
              <a:chOff x="4019551" y="1633538"/>
              <a:chExt cx="296862" cy="492124"/>
            </a:xfrm>
            <a:solidFill>
              <a:schemeClr val="accent2"/>
            </a:solidFill>
          </p:grpSpPr>
          <p:sp>
            <p:nvSpPr>
              <p:cNvPr id="126" name="Freeform 191"/>
              <p:cNvSpPr>
                <a:spLocks/>
              </p:cNvSpPr>
              <p:nvPr/>
            </p:nvSpPr>
            <p:spPr bwMode="auto">
              <a:xfrm>
                <a:off x="4019551" y="1708150"/>
                <a:ext cx="255588" cy="417512"/>
              </a:xfrm>
              <a:custGeom>
                <a:avLst/>
                <a:gdLst>
                  <a:gd name="T0" fmla="*/ 2 w 161"/>
                  <a:gd name="T1" fmla="*/ 263 h 263"/>
                  <a:gd name="T2" fmla="*/ 45 w 161"/>
                  <a:gd name="T3" fmla="*/ 235 h 263"/>
                  <a:gd name="T4" fmla="*/ 132 w 161"/>
                  <a:gd name="T5" fmla="*/ 71 h 263"/>
                  <a:gd name="T6" fmla="*/ 161 w 161"/>
                  <a:gd name="T7" fmla="*/ 19 h 263"/>
                  <a:gd name="T8" fmla="*/ 151 w 161"/>
                  <a:gd name="T9" fmla="*/ 14 h 263"/>
                  <a:gd name="T10" fmla="*/ 144 w 161"/>
                  <a:gd name="T11" fmla="*/ 12 h 263"/>
                  <a:gd name="T12" fmla="*/ 135 w 161"/>
                  <a:gd name="T13" fmla="*/ 7 h 263"/>
                  <a:gd name="T14" fmla="*/ 116 w 161"/>
                  <a:gd name="T15" fmla="*/ 0 h 263"/>
                  <a:gd name="T16" fmla="*/ 106 w 161"/>
                  <a:gd name="T17" fmla="*/ 17 h 263"/>
                  <a:gd name="T18" fmla="*/ 102 w 161"/>
                  <a:gd name="T19" fmla="*/ 26 h 263"/>
                  <a:gd name="T20" fmla="*/ 97 w 161"/>
                  <a:gd name="T21" fmla="*/ 36 h 263"/>
                  <a:gd name="T22" fmla="*/ 64 w 161"/>
                  <a:gd name="T23" fmla="*/ 95 h 263"/>
                  <a:gd name="T24" fmla="*/ 0 w 161"/>
                  <a:gd name="T25" fmla="*/ 216 h 263"/>
                  <a:gd name="T26" fmla="*/ 2 w 161"/>
                  <a:gd name="T27" fmla="*/ 263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1" h="263">
                    <a:moveTo>
                      <a:pt x="2" y="263"/>
                    </a:moveTo>
                    <a:lnTo>
                      <a:pt x="45" y="235"/>
                    </a:lnTo>
                    <a:lnTo>
                      <a:pt x="132" y="71"/>
                    </a:lnTo>
                    <a:lnTo>
                      <a:pt x="161" y="19"/>
                    </a:lnTo>
                    <a:lnTo>
                      <a:pt x="151" y="14"/>
                    </a:lnTo>
                    <a:lnTo>
                      <a:pt x="144" y="12"/>
                    </a:lnTo>
                    <a:lnTo>
                      <a:pt x="135" y="7"/>
                    </a:lnTo>
                    <a:lnTo>
                      <a:pt x="116" y="0"/>
                    </a:lnTo>
                    <a:lnTo>
                      <a:pt x="106" y="17"/>
                    </a:lnTo>
                    <a:lnTo>
                      <a:pt x="102" y="26"/>
                    </a:lnTo>
                    <a:lnTo>
                      <a:pt x="97" y="36"/>
                    </a:lnTo>
                    <a:lnTo>
                      <a:pt x="64" y="95"/>
                    </a:lnTo>
                    <a:lnTo>
                      <a:pt x="0" y="216"/>
                    </a:lnTo>
                    <a:lnTo>
                      <a:pt x="2" y="26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92"/>
              <p:cNvSpPr>
                <a:spLocks/>
              </p:cNvSpPr>
              <p:nvPr/>
            </p:nvSpPr>
            <p:spPr bwMode="auto">
              <a:xfrm>
                <a:off x="4214813" y="1633538"/>
                <a:ext cx="101600" cy="82550"/>
              </a:xfrm>
              <a:custGeom>
                <a:avLst/>
                <a:gdLst>
                  <a:gd name="T0" fmla="*/ 19 w 64"/>
                  <a:gd name="T1" fmla="*/ 0 h 52"/>
                  <a:gd name="T2" fmla="*/ 0 w 64"/>
                  <a:gd name="T3" fmla="*/ 33 h 52"/>
                  <a:gd name="T4" fmla="*/ 33 w 64"/>
                  <a:gd name="T5" fmla="*/ 47 h 52"/>
                  <a:gd name="T6" fmla="*/ 42 w 64"/>
                  <a:gd name="T7" fmla="*/ 52 h 52"/>
                  <a:gd name="T8" fmla="*/ 45 w 64"/>
                  <a:gd name="T9" fmla="*/ 52 h 52"/>
                  <a:gd name="T10" fmla="*/ 47 w 64"/>
                  <a:gd name="T11" fmla="*/ 50 h 52"/>
                  <a:gd name="T12" fmla="*/ 52 w 64"/>
                  <a:gd name="T13" fmla="*/ 40 h 52"/>
                  <a:gd name="T14" fmla="*/ 64 w 64"/>
                  <a:gd name="T15" fmla="*/ 19 h 52"/>
                  <a:gd name="T16" fmla="*/ 19 w 64"/>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52">
                    <a:moveTo>
                      <a:pt x="19" y="0"/>
                    </a:moveTo>
                    <a:lnTo>
                      <a:pt x="0" y="33"/>
                    </a:lnTo>
                    <a:lnTo>
                      <a:pt x="33" y="47"/>
                    </a:lnTo>
                    <a:lnTo>
                      <a:pt x="42" y="52"/>
                    </a:lnTo>
                    <a:lnTo>
                      <a:pt x="45" y="52"/>
                    </a:lnTo>
                    <a:lnTo>
                      <a:pt x="47" y="50"/>
                    </a:lnTo>
                    <a:lnTo>
                      <a:pt x="52" y="40"/>
                    </a:lnTo>
                    <a:lnTo>
                      <a:pt x="64" y="19"/>
                    </a:lnTo>
                    <a:lnTo>
                      <a:pt x="1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0" name="Group 129"/>
            <p:cNvGrpSpPr/>
            <p:nvPr/>
          </p:nvGrpSpPr>
          <p:grpSpPr>
            <a:xfrm>
              <a:off x="8251212" y="1976181"/>
              <a:ext cx="343726" cy="345993"/>
              <a:chOff x="4751388" y="877888"/>
              <a:chExt cx="481013" cy="484187"/>
            </a:xfrm>
            <a:solidFill>
              <a:schemeClr val="accent2"/>
            </a:solidFill>
          </p:grpSpPr>
          <p:sp>
            <p:nvSpPr>
              <p:cNvPr id="131" name="Oval 195"/>
              <p:cNvSpPr>
                <a:spLocks noChangeArrowheads="1"/>
              </p:cNvSpPr>
              <p:nvPr/>
            </p:nvSpPr>
            <p:spPr bwMode="auto">
              <a:xfrm>
                <a:off x="4830763" y="960438"/>
                <a:ext cx="323850" cy="31908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Rectangle 196"/>
              <p:cNvSpPr>
                <a:spLocks noChangeArrowheads="1"/>
              </p:cNvSpPr>
              <p:nvPr/>
            </p:nvSpPr>
            <p:spPr bwMode="auto">
              <a:xfrm>
                <a:off x="4973638" y="877888"/>
                <a:ext cx="41275"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Rectangle 197"/>
              <p:cNvSpPr>
                <a:spLocks noChangeArrowheads="1"/>
              </p:cNvSpPr>
              <p:nvPr/>
            </p:nvSpPr>
            <p:spPr bwMode="auto">
              <a:xfrm>
                <a:off x="5176838" y="1100138"/>
                <a:ext cx="55563"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Rectangle 198"/>
              <p:cNvSpPr>
                <a:spLocks noChangeArrowheads="1"/>
              </p:cNvSpPr>
              <p:nvPr/>
            </p:nvSpPr>
            <p:spPr bwMode="auto">
              <a:xfrm>
                <a:off x="4973638" y="1303338"/>
                <a:ext cx="41275" cy="587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Rectangle 199"/>
              <p:cNvSpPr>
                <a:spLocks noChangeArrowheads="1"/>
              </p:cNvSpPr>
              <p:nvPr/>
            </p:nvSpPr>
            <p:spPr bwMode="auto">
              <a:xfrm>
                <a:off x="4751388" y="1100138"/>
                <a:ext cx="57150" cy="41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200"/>
              <p:cNvSpPr>
                <a:spLocks/>
              </p:cNvSpPr>
              <p:nvPr/>
            </p:nvSpPr>
            <p:spPr bwMode="auto">
              <a:xfrm>
                <a:off x="5108576" y="935038"/>
                <a:ext cx="68263" cy="71437"/>
              </a:xfrm>
              <a:custGeom>
                <a:avLst/>
                <a:gdLst>
                  <a:gd name="T0" fmla="*/ 43 w 43"/>
                  <a:gd name="T1" fmla="*/ 18 h 45"/>
                  <a:gd name="T2" fmla="*/ 19 w 43"/>
                  <a:gd name="T3" fmla="*/ 45 h 45"/>
                  <a:gd name="T4" fmla="*/ 0 w 43"/>
                  <a:gd name="T5" fmla="*/ 26 h 45"/>
                  <a:gd name="T6" fmla="*/ 26 w 43"/>
                  <a:gd name="T7" fmla="*/ 0 h 45"/>
                  <a:gd name="T8" fmla="*/ 43 w 43"/>
                  <a:gd name="T9" fmla="*/ 18 h 45"/>
                </a:gdLst>
                <a:ahLst/>
                <a:cxnLst>
                  <a:cxn ang="0">
                    <a:pos x="T0" y="T1"/>
                  </a:cxn>
                  <a:cxn ang="0">
                    <a:pos x="T2" y="T3"/>
                  </a:cxn>
                  <a:cxn ang="0">
                    <a:pos x="T4" y="T5"/>
                  </a:cxn>
                  <a:cxn ang="0">
                    <a:pos x="T6" y="T7"/>
                  </a:cxn>
                  <a:cxn ang="0">
                    <a:pos x="T8" y="T9"/>
                  </a:cxn>
                </a:cxnLst>
                <a:rect l="0" t="0" r="r" b="b"/>
                <a:pathLst>
                  <a:path w="43" h="45">
                    <a:moveTo>
                      <a:pt x="43" y="18"/>
                    </a:moveTo>
                    <a:lnTo>
                      <a:pt x="19" y="45"/>
                    </a:lnTo>
                    <a:lnTo>
                      <a:pt x="0" y="26"/>
                    </a:lnTo>
                    <a:lnTo>
                      <a:pt x="26" y="0"/>
                    </a:lnTo>
                    <a:lnTo>
                      <a:pt x="43" y="1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201"/>
              <p:cNvSpPr>
                <a:spLocks/>
              </p:cNvSpPr>
              <p:nvPr/>
            </p:nvSpPr>
            <p:spPr bwMode="auto">
              <a:xfrm>
                <a:off x="5108576" y="1235075"/>
                <a:ext cx="68263" cy="71437"/>
              </a:xfrm>
              <a:custGeom>
                <a:avLst/>
                <a:gdLst>
                  <a:gd name="T0" fmla="*/ 19 w 43"/>
                  <a:gd name="T1" fmla="*/ 0 h 45"/>
                  <a:gd name="T2" fmla="*/ 43 w 43"/>
                  <a:gd name="T3" fmla="*/ 26 h 45"/>
                  <a:gd name="T4" fmla="*/ 26 w 43"/>
                  <a:gd name="T5" fmla="*/ 45 h 45"/>
                  <a:gd name="T6" fmla="*/ 0 w 43"/>
                  <a:gd name="T7" fmla="*/ 19 h 45"/>
                  <a:gd name="T8" fmla="*/ 19 w 43"/>
                  <a:gd name="T9" fmla="*/ 0 h 45"/>
                </a:gdLst>
                <a:ahLst/>
                <a:cxnLst>
                  <a:cxn ang="0">
                    <a:pos x="T0" y="T1"/>
                  </a:cxn>
                  <a:cxn ang="0">
                    <a:pos x="T2" y="T3"/>
                  </a:cxn>
                  <a:cxn ang="0">
                    <a:pos x="T4" y="T5"/>
                  </a:cxn>
                  <a:cxn ang="0">
                    <a:pos x="T6" y="T7"/>
                  </a:cxn>
                  <a:cxn ang="0">
                    <a:pos x="T8" y="T9"/>
                  </a:cxn>
                </a:cxnLst>
                <a:rect l="0" t="0" r="r" b="b"/>
                <a:pathLst>
                  <a:path w="43" h="45">
                    <a:moveTo>
                      <a:pt x="19" y="0"/>
                    </a:moveTo>
                    <a:lnTo>
                      <a:pt x="43" y="26"/>
                    </a:lnTo>
                    <a:lnTo>
                      <a:pt x="26" y="45"/>
                    </a:lnTo>
                    <a:lnTo>
                      <a:pt x="0" y="19"/>
                    </a:lnTo>
                    <a:lnTo>
                      <a:pt x="1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202"/>
              <p:cNvSpPr>
                <a:spLocks/>
              </p:cNvSpPr>
              <p:nvPr/>
            </p:nvSpPr>
            <p:spPr bwMode="auto">
              <a:xfrm>
                <a:off x="4808538" y="1235075"/>
                <a:ext cx="66675" cy="71437"/>
              </a:xfrm>
              <a:custGeom>
                <a:avLst/>
                <a:gdLst>
                  <a:gd name="T0" fmla="*/ 26 w 42"/>
                  <a:gd name="T1" fmla="*/ 0 h 45"/>
                  <a:gd name="T2" fmla="*/ 42 w 42"/>
                  <a:gd name="T3" fmla="*/ 19 h 45"/>
                  <a:gd name="T4" fmla="*/ 19 w 42"/>
                  <a:gd name="T5" fmla="*/ 45 h 45"/>
                  <a:gd name="T6" fmla="*/ 0 w 42"/>
                  <a:gd name="T7" fmla="*/ 26 h 45"/>
                  <a:gd name="T8" fmla="*/ 26 w 42"/>
                  <a:gd name="T9" fmla="*/ 0 h 45"/>
                </a:gdLst>
                <a:ahLst/>
                <a:cxnLst>
                  <a:cxn ang="0">
                    <a:pos x="T0" y="T1"/>
                  </a:cxn>
                  <a:cxn ang="0">
                    <a:pos x="T2" y="T3"/>
                  </a:cxn>
                  <a:cxn ang="0">
                    <a:pos x="T4" y="T5"/>
                  </a:cxn>
                  <a:cxn ang="0">
                    <a:pos x="T6" y="T7"/>
                  </a:cxn>
                  <a:cxn ang="0">
                    <a:pos x="T8" y="T9"/>
                  </a:cxn>
                </a:cxnLst>
                <a:rect l="0" t="0" r="r" b="b"/>
                <a:pathLst>
                  <a:path w="42" h="45">
                    <a:moveTo>
                      <a:pt x="26" y="0"/>
                    </a:moveTo>
                    <a:lnTo>
                      <a:pt x="42" y="19"/>
                    </a:lnTo>
                    <a:lnTo>
                      <a:pt x="19" y="45"/>
                    </a:lnTo>
                    <a:lnTo>
                      <a:pt x="0" y="26"/>
                    </a:lnTo>
                    <a:lnTo>
                      <a:pt x="26"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203"/>
              <p:cNvSpPr>
                <a:spLocks/>
              </p:cNvSpPr>
              <p:nvPr/>
            </p:nvSpPr>
            <p:spPr bwMode="auto">
              <a:xfrm>
                <a:off x="4808538" y="935038"/>
                <a:ext cx="66675" cy="71437"/>
              </a:xfrm>
              <a:custGeom>
                <a:avLst/>
                <a:gdLst>
                  <a:gd name="T0" fmla="*/ 42 w 42"/>
                  <a:gd name="T1" fmla="*/ 26 h 45"/>
                  <a:gd name="T2" fmla="*/ 26 w 42"/>
                  <a:gd name="T3" fmla="*/ 45 h 45"/>
                  <a:gd name="T4" fmla="*/ 0 w 42"/>
                  <a:gd name="T5" fmla="*/ 18 h 45"/>
                  <a:gd name="T6" fmla="*/ 19 w 42"/>
                  <a:gd name="T7" fmla="*/ 0 h 45"/>
                  <a:gd name="T8" fmla="*/ 42 w 42"/>
                  <a:gd name="T9" fmla="*/ 26 h 45"/>
                </a:gdLst>
                <a:ahLst/>
                <a:cxnLst>
                  <a:cxn ang="0">
                    <a:pos x="T0" y="T1"/>
                  </a:cxn>
                  <a:cxn ang="0">
                    <a:pos x="T2" y="T3"/>
                  </a:cxn>
                  <a:cxn ang="0">
                    <a:pos x="T4" y="T5"/>
                  </a:cxn>
                  <a:cxn ang="0">
                    <a:pos x="T6" y="T7"/>
                  </a:cxn>
                  <a:cxn ang="0">
                    <a:pos x="T8" y="T9"/>
                  </a:cxn>
                </a:cxnLst>
                <a:rect l="0" t="0" r="r" b="b"/>
                <a:pathLst>
                  <a:path w="42" h="45">
                    <a:moveTo>
                      <a:pt x="42" y="26"/>
                    </a:moveTo>
                    <a:lnTo>
                      <a:pt x="26" y="45"/>
                    </a:lnTo>
                    <a:lnTo>
                      <a:pt x="0" y="18"/>
                    </a:lnTo>
                    <a:lnTo>
                      <a:pt x="19" y="0"/>
                    </a:lnTo>
                    <a:lnTo>
                      <a:pt x="42" y="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204"/>
              <p:cNvSpPr>
                <a:spLocks/>
              </p:cNvSpPr>
              <p:nvPr/>
            </p:nvSpPr>
            <p:spPr bwMode="auto">
              <a:xfrm>
                <a:off x="5045076" y="889000"/>
                <a:ext cx="60325" cy="68262"/>
              </a:xfrm>
              <a:custGeom>
                <a:avLst/>
                <a:gdLst>
                  <a:gd name="T0" fmla="*/ 38 w 38"/>
                  <a:gd name="T1" fmla="*/ 10 h 43"/>
                  <a:gd name="T2" fmla="*/ 24 w 38"/>
                  <a:gd name="T3" fmla="*/ 43 h 43"/>
                  <a:gd name="T4" fmla="*/ 0 w 38"/>
                  <a:gd name="T5" fmla="*/ 33 h 43"/>
                  <a:gd name="T6" fmla="*/ 12 w 38"/>
                  <a:gd name="T7" fmla="*/ 0 h 43"/>
                  <a:gd name="T8" fmla="*/ 38 w 38"/>
                  <a:gd name="T9" fmla="*/ 10 h 43"/>
                </a:gdLst>
                <a:ahLst/>
                <a:cxnLst>
                  <a:cxn ang="0">
                    <a:pos x="T0" y="T1"/>
                  </a:cxn>
                  <a:cxn ang="0">
                    <a:pos x="T2" y="T3"/>
                  </a:cxn>
                  <a:cxn ang="0">
                    <a:pos x="T4" y="T5"/>
                  </a:cxn>
                  <a:cxn ang="0">
                    <a:pos x="T6" y="T7"/>
                  </a:cxn>
                  <a:cxn ang="0">
                    <a:pos x="T8" y="T9"/>
                  </a:cxn>
                </a:cxnLst>
                <a:rect l="0" t="0" r="r" b="b"/>
                <a:pathLst>
                  <a:path w="38" h="43">
                    <a:moveTo>
                      <a:pt x="38" y="10"/>
                    </a:moveTo>
                    <a:lnTo>
                      <a:pt x="24" y="43"/>
                    </a:lnTo>
                    <a:lnTo>
                      <a:pt x="0" y="33"/>
                    </a:lnTo>
                    <a:lnTo>
                      <a:pt x="12" y="0"/>
                    </a:lnTo>
                    <a:lnTo>
                      <a:pt x="38" y="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205"/>
              <p:cNvSpPr>
                <a:spLocks/>
              </p:cNvSpPr>
              <p:nvPr/>
            </p:nvSpPr>
            <p:spPr bwMode="auto">
              <a:xfrm>
                <a:off x="5154613" y="1171575"/>
                <a:ext cx="71438" cy="60325"/>
              </a:xfrm>
              <a:custGeom>
                <a:avLst/>
                <a:gdLst>
                  <a:gd name="T0" fmla="*/ 9 w 45"/>
                  <a:gd name="T1" fmla="*/ 0 h 38"/>
                  <a:gd name="T2" fmla="*/ 45 w 45"/>
                  <a:gd name="T3" fmla="*/ 14 h 38"/>
                  <a:gd name="T4" fmla="*/ 33 w 45"/>
                  <a:gd name="T5" fmla="*/ 38 h 38"/>
                  <a:gd name="T6" fmla="*/ 0 w 45"/>
                  <a:gd name="T7" fmla="*/ 23 h 38"/>
                  <a:gd name="T8" fmla="*/ 9 w 45"/>
                  <a:gd name="T9" fmla="*/ 0 h 38"/>
                </a:gdLst>
                <a:ahLst/>
                <a:cxnLst>
                  <a:cxn ang="0">
                    <a:pos x="T0" y="T1"/>
                  </a:cxn>
                  <a:cxn ang="0">
                    <a:pos x="T2" y="T3"/>
                  </a:cxn>
                  <a:cxn ang="0">
                    <a:pos x="T4" y="T5"/>
                  </a:cxn>
                  <a:cxn ang="0">
                    <a:pos x="T6" y="T7"/>
                  </a:cxn>
                  <a:cxn ang="0">
                    <a:pos x="T8" y="T9"/>
                  </a:cxn>
                </a:cxnLst>
                <a:rect l="0" t="0" r="r" b="b"/>
                <a:pathLst>
                  <a:path w="45" h="38">
                    <a:moveTo>
                      <a:pt x="9" y="0"/>
                    </a:moveTo>
                    <a:lnTo>
                      <a:pt x="45" y="14"/>
                    </a:lnTo>
                    <a:lnTo>
                      <a:pt x="33" y="38"/>
                    </a:lnTo>
                    <a:lnTo>
                      <a:pt x="0" y="23"/>
                    </a:lnTo>
                    <a:lnTo>
                      <a:pt x="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206"/>
              <p:cNvSpPr>
                <a:spLocks/>
              </p:cNvSpPr>
              <p:nvPr/>
            </p:nvSpPr>
            <p:spPr bwMode="auto">
              <a:xfrm>
                <a:off x="4883151" y="1284288"/>
                <a:ext cx="60325" cy="66675"/>
              </a:xfrm>
              <a:custGeom>
                <a:avLst/>
                <a:gdLst>
                  <a:gd name="T0" fmla="*/ 38 w 38"/>
                  <a:gd name="T1" fmla="*/ 9 h 42"/>
                  <a:gd name="T2" fmla="*/ 24 w 38"/>
                  <a:gd name="T3" fmla="*/ 42 h 42"/>
                  <a:gd name="T4" fmla="*/ 0 w 38"/>
                  <a:gd name="T5" fmla="*/ 33 h 42"/>
                  <a:gd name="T6" fmla="*/ 14 w 38"/>
                  <a:gd name="T7" fmla="*/ 0 h 42"/>
                  <a:gd name="T8" fmla="*/ 38 w 38"/>
                  <a:gd name="T9" fmla="*/ 9 h 42"/>
                </a:gdLst>
                <a:ahLst/>
                <a:cxnLst>
                  <a:cxn ang="0">
                    <a:pos x="T0" y="T1"/>
                  </a:cxn>
                  <a:cxn ang="0">
                    <a:pos x="T2" y="T3"/>
                  </a:cxn>
                  <a:cxn ang="0">
                    <a:pos x="T4" y="T5"/>
                  </a:cxn>
                  <a:cxn ang="0">
                    <a:pos x="T6" y="T7"/>
                  </a:cxn>
                  <a:cxn ang="0">
                    <a:pos x="T8" y="T9"/>
                  </a:cxn>
                </a:cxnLst>
                <a:rect l="0" t="0" r="r" b="b"/>
                <a:pathLst>
                  <a:path w="38" h="42">
                    <a:moveTo>
                      <a:pt x="38" y="9"/>
                    </a:moveTo>
                    <a:lnTo>
                      <a:pt x="24" y="42"/>
                    </a:lnTo>
                    <a:lnTo>
                      <a:pt x="0" y="33"/>
                    </a:lnTo>
                    <a:lnTo>
                      <a:pt x="14" y="0"/>
                    </a:lnTo>
                    <a:lnTo>
                      <a:pt x="38" y="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207"/>
              <p:cNvSpPr>
                <a:spLocks/>
              </p:cNvSpPr>
              <p:nvPr/>
            </p:nvSpPr>
            <p:spPr bwMode="auto">
              <a:xfrm>
                <a:off x="4762501" y="1009650"/>
                <a:ext cx="68263" cy="60325"/>
              </a:xfrm>
              <a:custGeom>
                <a:avLst/>
                <a:gdLst>
                  <a:gd name="T0" fmla="*/ 34 w 43"/>
                  <a:gd name="T1" fmla="*/ 38 h 38"/>
                  <a:gd name="T2" fmla="*/ 0 w 43"/>
                  <a:gd name="T3" fmla="*/ 24 h 38"/>
                  <a:gd name="T4" fmla="*/ 10 w 43"/>
                  <a:gd name="T5" fmla="*/ 0 h 38"/>
                  <a:gd name="T6" fmla="*/ 43 w 43"/>
                  <a:gd name="T7" fmla="*/ 14 h 38"/>
                  <a:gd name="T8" fmla="*/ 34 w 43"/>
                  <a:gd name="T9" fmla="*/ 38 h 38"/>
                </a:gdLst>
                <a:ahLst/>
                <a:cxnLst>
                  <a:cxn ang="0">
                    <a:pos x="T0" y="T1"/>
                  </a:cxn>
                  <a:cxn ang="0">
                    <a:pos x="T2" y="T3"/>
                  </a:cxn>
                  <a:cxn ang="0">
                    <a:pos x="T4" y="T5"/>
                  </a:cxn>
                  <a:cxn ang="0">
                    <a:pos x="T6" y="T7"/>
                  </a:cxn>
                  <a:cxn ang="0">
                    <a:pos x="T8" y="T9"/>
                  </a:cxn>
                </a:cxnLst>
                <a:rect l="0" t="0" r="r" b="b"/>
                <a:pathLst>
                  <a:path w="43" h="38">
                    <a:moveTo>
                      <a:pt x="34" y="38"/>
                    </a:moveTo>
                    <a:lnTo>
                      <a:pt x="0" y="24"/>
                    </a:lnTo>
                    <a:lnTo>
                      <a:pt x="10" y="0"/>
                    </a:lnTo>
                    <a:lnTo>
                      <a:pt x="43" y="14"/>
                    </a:lnTo>
                    <a:lnTo>
                      <a:pt x="34" y="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208"/>
              <p:cNvSpPr>
                <a:spLocks/>
              </p:cNvSpPr>
              <p:nvPr/>
            </p:nvSpPr>
            <p:spPr bwMode="auto">
              <a:xfrm>
                <a:off x="5154613" y="1009650"/>
                <a:ext cx="66675" cy="60325"/>
              </a:xfrm>
              <a:custGeom>
                <a:avLst/>
                <a:gdLst>
                  <a:gd name="T0" fmla="*/ 0 w 42"/>
                  <a:gd name="T1" fmla="*/ 14 h 38"/>
                  <a:gd name="T2" fmla="*/ 33 w 42"/>
                  <a:gd name="T3" fmla="*/ 0 h 38"/>
                  <a:gd name="T4" fmla="*/ 42 w 42"/>
                  <a:gd name="T5" fmla="*/ 24 h 38"/>
                  <a:gd name="T6" fmla="*/ 9 w 42"/>
                  <a:gd name="T7" fmla="*/ 38 h 38"/>
                  <a:gd name="T8" fmla="*/ 0 w 42"/>
                  <a:gd name="T9" fmla="*/ 14 h 38"/>
                </a:gdLst>
                <a:ahLst/>
                <a:cxnLst>
                  <a:cxn ang="0">
                    <a:pos x="T0" y="T1"/>
                  </a:cxn>
                  <a:cxn ang="0">
                    <a:pos x="T2" y="T3"/>
                  </a:cxn>
                  <a:cxn ang="0">
                    <a:pos x="T4" y="T5"/>
                  </a:cxn>
                  <a:cxn ang="0">
                    <a:pos x="T6" y="T7"/>
                  </a:cxn>
                  <a:cxn ang="0">
                    <a:pos x="T8" y="T9"/>
                  </a:cxn>
                </a:cxnLst>
                <a:rect l="0" t="0" r="r" b="b"/>
                <a:pathLst>
                  <a:path w="42" h="38">
                    <a:moveTo>
                      <a:pt x="0" y="14"/>
                    </a:moveTo>
                    <a:lnTo>
                      <a:pt x="33" y="0"/>
                    </a:lnTo>
                    <a:lnTo>
                      <a:pt x="42" y="24"/>
                    </a:lnTo>
                    <a:lnTo>
                      <a:pt x="9" y="38"/>
                    </a:lnTo>
                    <a:lnTo>
                      <a:pt x="0"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209"/>
              <p:cNvSpPr>
                <a:spLocks/>
              </p:cNvSpPr>
              <p:nvPr/>
            </p:nvSpPr>
            <p:spPr bwMode="auto">
              <a:xfrm>
                <a:off x="5045076" y="1279525"/>
                <a:ext cx="60325" cy="71437"/>
              </a:xfrm>
              <a:custGeom>
                <a:avLst/>
                <a:gdLst>
                  <a:gd name="T0" fmla="*/ 38 w 38"/>
                  <a:gd name="T1" fmla="*/ 33 h 45"/>
                  <a:gd name="T2" fmla="*/ 14 w 38"/>
                  <a:gd name="T3" fmla="*/ 45 h 45"/>
                  <a:gd name="T4" fmla="*/ 0 w 38"/>
                  <a:gd name="T5" fmla="*/ 12 h 45"/>
                  <a:gd name="T6" fmla="*/ 24 w 38"/>
                  <a:gd name="T7" fmla="*/ 0 h 45"/>
                  <a:gd name="T8" fmla="*/ 38 w 38"/>
                  <a:gd name="T9" fmla="*/ 33 h 45"/>
                </a:gdLst>
                <a:ahLst/>
                <a:cxnLst>
                  <a:cxn ang="0">
                    <a:pos x="T0" y="T1"/>
                  </a:cxn>
                  <a:cxn ang="0">
                    <a:pos x="T2" y="T3"/>
                  </a:cxn>
                  <a:cxn ang="0">
                    <a:pos x="T4" y="T5"/>
                  </a:cxn>
                  <a:cxn ang="0">
                    <a:pos x="T6" y="T7"/>
                  </a:cxn>
                  <a:cxn ang="0">
                    <a:pos x="T8" y="T9"/>
                  </a:cxn>
                </a:cxnLst>
                <a:rect l="0" t="0" r="r" b="b"/>
                <a:pathLst>
                  <a:path w="38" h="45">
                    <a:moveTo>
                      <a:pt x="38" y="33"/>
                    </a:moveTo>
                    <a:lnTo>
                      <a:pt x="14" y="45"/>
                    </a:lnTo>
                    <a:lnTo>
                      <a:pt x="0" y="12"/>
                    </a:lnTo>
                    <a:lnTo>
                      <a:pt x="24" y="0"/>
                    </a:lnTo>
                    <a:lnTo>
                      <a:pt x="38"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210"/>
              <p:cNvSpPr>
                <a:spLocks/>
              </p:cNvSpPr>
              <p:nvPr/>
            </p:nvSpPr>
            <p:spPr bwMode="auto">
              <a:xfrm>
                <a:off x="4762501" y="1171575"/>
                <a:ext cx="68263" cy="60325"/>
              </a:xfrm>
              <a:custGeom>
                <a:avLst/>
                <a:gdLst>
                  <a:gd name="T0" fmla="*/ 43 w 43"/>
                  <a:gd name="T1" fmla="*/ 23 h 38"/>
                  <a:gd name="T2" fmla="*/ 10 w 43"/>
                  <a:gd name="T3" fmla="*/ 38 h 38"/>
                  <a:gd name="T4" fmla="*/ 0 w 43"/>
                  <a:gd name="T5" fmla="*/ 14 h 38"/>
                  <a:gd name="T6" fmla="*/ 34 w 43"/>
                  <a:gd name="T7" fmla="*/ 0 h 38"/>
                  <a:gd name="T8" fmla="*/ 43 w 43"/>
                  <a:gd name="T9" fmla="*/ 23 h 38"/>
                </a:gdLst>
                <a:ahLst/>
                <a:cxnLst>
                  <a:cxn ang="0">
                    <a:pos x="T0" y="T1"/>
                  </a:cxn>
                  <a:cxn ang="0">
                    <a:pos x="T2" y="T3"/>
                  </a:cxn>
                  <a:cxn ang="0">
                    <a:pos x="T4" y="T5"/>
                  </a:cxn>
                  <a:cxn ang="0">
                    <a:pos x="T6" y="T7"/>
                  </a:cxn>
                  <a:cxn ang="0">
                    <a:pos x="T8" y="T9"/>
                  </a:cxn>
                </a:cxnLst>
                <a:rect l="0" t="0" r="r" b="b"/>
                <a:pathLst>
                  <a:path w="43" h="38">
                    <a:moveTo>
                      <a:pt x="43" y="23"/>
                    </a:moveTo>
                    <a:lnTo>
                      <a:pt x="10" y="38"/>
                    </a:lnTo>
                    <a:lnTo>
                      <a:pt x="0" y="14"/>
                    </a:lnTo>
                    <a:lnTo>
                      <a:pt x="34" y="0"/>
                    </a:lnTo>
                    <a:lnTo>
                      <a:pt x="43" y="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211"/>
              <p:cNvSpPr>
                <a:spLocks/>
              </p:cNvSpPr>
              <p:nvPr/>
            </p:nvSpPr>
            <p:spPr bwMode="auto">
              <a:xfrm>
                <a:off x="4879976" y="889000"/>
                <a:ext cx="60325" cy="68262"/>
              </a:xfrm>
              <a:custGeom>
                <a:avLst/>
                <a:gdLst>
                  <a:gd name="T0" fmla="*/ 38 w 38"/>
                  <a:gd name="T1" fmla="*/ 33 h 43"/>
                  <a:gd name="T2" fmla="*/ 14 w 38"/>
                  <a:gd name="T3" fmla="*/ 43 h 43"/>
                  <a:gd name="T4" fmla="*/ 0 w 38"/>
                  <a:gd name="T5" fmla="*/ 10 h 43"/>
                  <a:gd name="T6" fmla="*/ 23 w 38"/>
                  <a:gd name="T7" fmla="*/ 0 h 43"/>
                  <a:gd name="T8" fmla="*/ 38 w 38"/>
                  <a:gd name="T9" fmla="*/ 33 h 43"/>
                </a:gdLst>
                <a:ahLst/>
                <a:cxnLst>
                  <a:cxn ang="0">
                    <a:pos x="T0" y="T1"/>
                  </a:cxn>
                  <a:cxn ang="0">
                    <a:pos x="T2" y="T3"/>
                  </a:cxn>
                  <a:cxn ang="0">
                    <a:pos x="T4" y="T5"/>
                  </a:cxn>
                  <a:cxn ang="0">
                    <a:pos x="T6" y="T7"/>
                  </a:cxn>
                  <a:cxn ang="0">
                    <a:pos x="T8" y="T9"/>
                  </a:cxn>
                </a:cxnLst>
                <a:rect l="0" t="0" r="r" b="b"/>
                <a:pathLst>
                  <a:path w="38" h="43">
                    <a:moveTo>
                      <a:pt x="38" y="33"/>
                    </a:moveTo>
                    <a:lnTo>
                      <a:pt x="14" y="43"/>
                    </a:lnTo>
                    <a:lnTo>
                      <a:pt x="0" y="10"/>
                    </a:lnTo>
                    <a:lnTo>
                      <a:pt x="23" y="0"/>
                    </a:lnTo>
                    <a:lnTo>
                      <a:pt x="38"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79" name="Group 178"/>
          <p:cNvGrpSpPr/>
          <p:nvPr/>
        </p:nvGrpSpPr>
        <p:grpSpPr>
          <a:xfrm>
            <a:off x="1182393" y="1531919"/>
            <a:ext cx="4266500" cy="5326081"/>
            <a:chOff x="7300580" y="1531919"/>
            <a:chExt cx="4266500" cy="5326081"/>
          </a:xfrm>
          <a:solidFill>
            <a:schemeClr val="accent5"/>
          </a:solidFill>
        </p:grpSpPr>
        <p:sp>
          <p:nvSpPr>
            <p:cNvPr id="48" name="Freeform 53"/>
            <p:cNvSpPr>
              <a:spLocks noEditPoints="1"/>
            </p:cNvSpPr>
            <p:nvPr/>
          </p:nvSpPr>
          <p:spPr bwMode="auto">
            <a:xfrm>
              <a:off x="10587235" y="1531919"/>
              <a:ext cx="938330" cy="938330"/>
            </a:xfrm>
            <a:custGeom>
              <a:avLst/>
              <a:gdLst>
                <a:gd name="T0" fmla="*/ 175 w 350"/>
                <a:gd name="T1" fmla="*/ 0 h 350"/>
                <a:gd name="T2" fmla="*/ 0 w 350"/>
                <a:gd name="T3" fmla="*/ 175 h 350"/>
                <a:gd name="T4" fmla="*/ 175 w 350"/>
                <a:gd name="T5" fmla="*/ 350 h 350"/>
                <a:gd name="T6" fmla="*/ 350 w 350"/>
                <a:gd name="T7" fmla="*/ 175 h 350"/>
                <a:gd name="T8" fmla="*/ 175 w 350"/>
                <a:gd name="T9" fmla="*/ 0 h 350"/>
                <a:gd name="T10" fmla="*/ 277 w 350"/>
                <a:gd name="T11" fmla="*/ 257 h 350"/>
                <a:gd name="T12" fmla="*/ 268 w 350"/>
                <a:gd name="T13" fmla="*/ 261 h 350"/>
                <a:gd name="T14" fmla="*/ 255 w 350"/>
                <a:gd name="T15" fmla="*/ 264 h 350"/>
                <a:gd name="T16" fmla="*/ 248 w 350"/>
                <a:gd name="T17" fmla="*/ 270 h 350"/>
                <a:gd name="T18" fmla="*/ 230 w 350"/>
                <a:gd name="T19" fmla="*/ 270 h 350"/>
                <a:gd name="T20" fmla="*/ 223 w 350"/>
                <a:gd name="T21" fmla="*/ 264 h 350"/>
                <a:gd name="T22" fmla="*/ 223 w 350"/>
                <a:gd name="T23" fmla="*/ 175 h 350"/>
                <a:gd name="T24" fmla="*/ 230 w 350"/>
                <a:gd name="T25" fmla="*/ 169 h 350"/>
                <a:gd name="T26" fmla="*/ 248 w 350"/>
                <a:gd name="T27" fmla="*/ 169 h 350"/>
                <a:gd name="T28" fmla="*/ 255 w 350"/>
                <a:gd name="T29" fmla="*/ 175 h 350"/>
                <a:gd name="T30" fmla="*/ 262 w 350"/>
                <a:gd name="T31" fmla="*/ 176 h 350"/>
                <a:gd name="T32" fmla="*/ 175 w 350"/>
                <a:gd name="T33" fmla="*/ 96 h 350"/>
                <a:gd name="T34" fmla="*/ 88 w 350"/>
                <a:gd name="T35" fmla="*/ 176 h 350"/>
                <a:gd name="T36" fmla="*/ 95 w 350"/>
                <a:gd name="T37" fmla="*/ 175 h 350"/>
                <a:gd name="T38" fmla="*/ 101 w 350"/>
                <a:gd name="T39" fmla="*/ 169 h 350"/>
                <a:gd name="T40" fmla="*/ 120 w 350"/>
                <a:gd name="T41" fmla="*/ 169 h 350"/>
                <a:gd name="T42" fmla="*/ 126 w 350"/>
                <a:gd name="T43" fmla="*/ 175 h 350"/>
                <a:gd name="T44" fmla="*/ 126 w 350"/>
                <a:gd name="T45" fmla="*/ 264 h 350"/>
                <a:gd name="T46" fmla="*/ 120 w 350"/>
                <a:gd name="T47" fmla="*/ 270 h 350"/>
                <a:gd name="T48" fmla="*/ 101 w 350"/>
                <a:gd name="T49" fmla="*/ 270 h 350"/>
                <a:gd name="T50" fmla="*/ 95 w 350"/>
                <a:gd name="T51" fmla="*/ 264 h 350"/>
                <a:gd name="T52" fmla="*/ 52 w 350"/>
                <a:gd name="T53" fmla="*/ 219 h 350"/>
                <a:gd name="T54" fmla="*/ 71 w 350"/>
                <a:gd name="T55" fmla="*/ 183 h 350"/>
                <a:gd name="T56" fmla="*/ 175 w 350"/>
                <a:gd name="T57" fmla="*/ 80 h 350"/>
                <a:gd name="T58" fmla="*/ 279 w 350"/>
                <a:gd name="T59" fmla="*/ 183 h 350"/>
                <a:gd name="T60" fmla="*/ 298 w 350"/>
                <a:gd name="T61" fmla="*/ 219 h 350"/>
                <a:gd name="T62" fmla="*/ 277 w 350"/>
                <a:gd name="T63" fmla="*/ 257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0" h="350">
                  <a:moveTo>
                    <a:pt x="175" y="0"/>
                  </a:moveTo>
                  <a:cubicBezTo>
                    <a:pt x="78" y="0"/>
                    <a:pt x="0" y="78"/>
                    <a:pt x="0" y="175"/>
                  </a:cubicBezTo>
                  <a:cubicBezTo>
                    <a:pt x="0" y="272"/>
                    <a:pt x="78" y="350"/>
                    <a:pt x="175" y="350"/>
                  </a:cubicBezTo>
                  <a:cubicBezTo>
                    <a:pt x="271" y="350"/>
                    <a:pt x="350" y="272"/>
                    <a:pt x="350" y="175"/>
                  </a:cubicBezTo>
                  <a:cubicBezTo>
                    <a:pt x="350" y="78"/>
                    <a:pt x="271" y="0"/>
                    <a:pt x="175" y="0"/>
                  </a:cubicBezTo>
                  <a:close/>
                  <a:moveTo>
                    <a:pt x="277" y="257"/>
                  </a:moveTo>
                  <a:cubicBezTo>
                    <a:pt x="268" y="261"/>
                    <a:pt x="268" y="261"/>
                    <a:pt x="268" y="261"/>
                  </a:cubicBezTo>
                  <a:cubicBezTo>
                    <a:pt x="264" y="263"/>
                    <a:pt x="260" y="264"/>
                    <a:pt x="255" y="264"/>
                  </a:cubicBezTo>
                  <a:cubicBezTo>
                    <a:pt x="255" y="267"/>
                    <a:pt x="252" y="270"/>
                    <a:pt x="248" y="270"/>
                  </a:cubicBezTo>
                  <a:cubicBezTo>
                    <a:pt x="230" y="270"/>
                    <a:pt x="230" y="270"/>
                    <a:pt x="230" y="270"/>
                  </a:cubicBezTo>
                  <a:cubicBezTo>
                    <a:pt x="226" y="270"/>
                    <a:pt x="223" y="267"/>
                    <a:pt x="223" y="264"/>
                  </a:cubicBezTo>
                  <a:cubicBezTo>
                    <a:pt x="223" y="175"/>
                    <a:pt x="223" y="175"/>
                    <a:pt x="223" y="175"/>
                  </a:cubicBezTo>
                  <a:cubicBezTo>
                    <a:pt x="223" y="171"/>
                    <a:pt x="226" y="169"/>
                    <a:pt x="230" y="169"/>
                  </a:cubicBezTo>
                  <a:cubicBezTo>
                    <a:pt x="248" y="169"/>
                    <a:pt x="248" y="169"/>
                    <a:pt x="248" y="169"/>
                  </a:cubicBezTo>
                  <a:cubicBezTo>
                    <a:pt x="252" y="169"/>
                    <a:pt x="255" y="171"/>
                    <a:pt x="255" y="175"/>
                  </a:cubicBezTo>
                  <a:cubicBezTo>
                    <a:pt x="257" y="175"/>
                    <a:pt x="259" y="175"/>
                    <a:pt x="262" y="176"/>
                  </a:cubicBezTo>
                  <a:cubicBezTo>
                    <a:pt x="258" y="131"/>
                    <a:pt x="220" y="96"/>
                    <a:pt x="175" y="96"/>
                  </a:cubicBezTo>
                  <a:cubicBezTo>
                    <a:pt x="129" y="96"/>
                    <a:pt x="92" y="131"/>
                    <a:pt x="88" y="176"/>
                  </a:cubicBezTo>
                  <a:cubicBezTo>
                    <a:pt x="90" y="175"/>
                    <a:pt x="92" y="175"/>
                    <a:pt x="95" y="175"/>
                  </a:cubicBezTo>
                  <a:cubicBezTo>
                    <a:pt x="95" y="171"/>
                    <a:pt x="98" y="169"/>
                    <a:pt x="101" y="169"/>
                  </a:cubicBezTo>
                  <a:cubicBezTo>
                    <a:pt x="120" y="169"/>
                    <a:pt x="120" y="169"/>
                    <a:pt x="120" y="169"/>
                  </a:cubicBezTo>
                  <a:cubicBezTo>
                    <a:pt x="123" y="169"/>
                    <a:pt x="126" y="171"/>
                    <a:pt x="126" y="175"/>
                  </a:cubicBezTo>
                  <a:cubicBezTo>
                    <a:pt x="126" y="264"/>
                    <a:pt x="126" y="264"/>
                    <a:pt x="126" y="264"/>
                  </a:cubicBezTo>
                  <a:cubicBezTo>
                    <a:pt x="126" y="267"/>
                    <a:pt x="123" y="270"/>
                    <a:pt x="120" y="270"/>
                  </a:cubicBezTo>
                  <a:cubicBezTo>
                    <a:pt x="101" y="270"/>
                    <a:pt x="101" y="270"/>
                    <a:pt x="101" y="270"/>
                  </a:cubicBezTo>
                  <a:cubicBezTo>
                    <a:pt x="98" y="270"/>
                    <a:pt x="95" y="267"/>
                    <a:pt x="95" y="264"/>
                  </a:cubicBezTo>
                  <a:cubicBezTo>
                    <a:pt x="71" y="263"/>
                    <a:pt x="52" y="243"/>
                    <a:pt x="52" y="219"/>
                  </a:cubicBezTo>
                  <a:cubicBezTo>
                    <a:pt x="52" y="204"/>
                    <a:pt x="59" y="191"/>
                    <a:pt x="71" y="183"/>
                  </a:cubicBezTo>
                  <a:cubicBezTo>
                    <a:pt x="71" y="126"/>
                    <a:pt x="118" y="80"/>
                    <a:pt x="175" y="80"/>
                  </a:cubicBezTo>
                  <a:cubicBezTo>
                    <a:pt x="232" y="80"/>
                    <a:pt x="278" y="126"/>
                    <a:pt x="279" y="183"/>
                  </a:cubicBezTo>
                  <a:cubicBezTo>
                    <a:pt x="290" y="191"/>
                    <a:pt x="298" y="204"/>
                    <a:pt x="298" y="219"/>
                  </a:cubicBezTo>
                  <a:cubicBezTo>
                    <a:pt x="298" y="235"/>
                    <a:pt x="290" y="249"/>
                    <a:pt x="277" y="257"/>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10408435" y="3410054"/>
              <a:ext cx="827503" cy="827503"/>
              <a:chOff x="7424738" y="3175000"/>
              <a:chExt cx="889000" cy="889000"/>
            </a:xfrm>
            <a:grpFill/>
          </p:grpSpPr>
          <p:sp>
            <p:nvSpPr>
              <p:cNvPr id="51" name="Rectangle 55"/>
              <p:cNvSpPr>
                <a:spLocks noChangeArrowheads="1"/>
              </p:cNvSpPr>
              <p:nvPr/>
            </p:nvSpPr>
            <p:spPr bwMode="auto">
              <a:xfrm>
                <a:off x="7612063" y="3603625"/>
                <a:ext cx="74613" cy="317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6"/>
              <p:cNvSpPr>
                <a:spLocks/>
              </p:cNvSpPr>
              <p:nvPr/>
            </p:nvSpPr>
            <p:spPr bwMode="auto">
              <a:xfrm>
                <a:off x="7675563" y="3738563"/>
                <a:ext cx="76200" cy="76200"/>
              </a:xfrm>
              <a:custGeom>
                <a:avLst/>
                <a:gdLst>
                  <a:gd name="T0" fmla="*/ 0 w 48"/>
                  <a:gd name="T1" fmla="*/ 33 h 48"/>
                  <a:gd name="T2" fmla="*/ 14 w 48"/>
                  <a:gd name="T3" fmla="*/ 48 h 48"/>
                  <a:gd name="T4" fmla="*/ 48 w 48"/>
                  <a:gd name="T5" fmla="*/ 15 h 48"/>
                  <a:gd name="T6" fmla="*/ 34 w 48"/>
                  <a:gd name="T7" fmla="*/ 0 h 48"/>
                  <a:gd name="T8" fmla="*/ 0 w 48"/>
                  <a:gd name="T9" fmla="*/ 33 h 48"/>
                </a:gdLst>
                <a:ahLst/>
                <a:cxnLst>
                  <a:cxn ang="0">
                    <a:pos x="T0" y="T1"/>
                  </a:cxn>
                  <a:cxn ang="0">
                    <a:pos x="T2" y="T3"/>
                  </a:cxn>
                  <a:cxn ang="0">
                    <a:pos x="T4" y="T5"/>
                  </a:cxn>
                  <a:cxn ang="0">
                    <a:pos x="T6" y="T7"/>
                  </a:cxn>
                  <a:cxn ang="0">
                    <a:pos x="T8" y="T9"/>
                  </a:cxn>
                </a:cxnLst>
                <a:rect l="0" t="0" r="r" b="b"/>
                <a:pathLst>
                  <a:path w="48" h="48">
                    <a:moveTo>
                      <a:pt x="0" y="33"/>
                    </a:moveTo>
                    <a:lnTo>
                      <a:pt x="14" y="48"/>
                    </a:lnTo>
                    <a:lnTo>
                      <a:pt x="48" y="15"/>
                    </a:lnTo>
                    <a:lnTo>
                      <a:pt x="34" y="0"/>
                    </a:lnTo>
                    <a:lnTo>
                      <a:pt x="0" y="3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7"/>
              <p:cNvSpPr>
                <a:spLocks/>
              </p:cNvSpPr>
              <p:nvPr/>
            </p:nvSpPr>
            <p:spPr bwMode="auto">
              <a:xfrm>
                <a:off x="7675563" y="3425825"/>
                <a:ext cx="76200" cy="77788"/>
              </a:xfrm>
              <a:custGeom>
                <a:avLst/>
                <a:gdLst>
                  <a:gd name="T0" fmla="*/ 0 w 48"/>
                  <a:gd name="T1" fmla="*/ 14 h 49"/>
                  <a:gd name="T2" fmla="*/ 34 w 48"/>
                  <a:gd name="T3" fmla="*/ 49 h 49"/>
                  <a:gd name="T4" fmla="*/ 48 w 48"/>
                  <a:gd name="T5" fmla="*/ 34 h 49"/>
                  <a:gd name="T6" fmla="*/ 14 w 48"/>
                  <a:gd name="T7" fmla="*/ 0 h 49"/>
                  <a:gd name="T8" fmla="*/ 0 w 48"/>
                  <a:gd name="T9" fmla="*/ 14 h 49"/>
                </a:gdLst>
                <a:ahLst/>
                <a:cxnLst>
                  <a:cxn ang="0">
                    <a:pos x="T0" y="T1"/>
                  </a:cxn>
                  <a:cxn ang="0">
                    <a:pos x="T2" y="T3"/>
                  </a:cxn>
                  <a:cxn ang="0">
                    <a:pos x="T4" y="T5"/>
                  </a:cxn>
                  <a:cxn ang="0">
                    <a:pos x="T6" y="T7"/>
                  </a:cxn>
                  <a:cxn ang="0">
                    <a:pos x="T8" y="T9"/>
                  </a:cxn>
                </a:cxnLst>
                <a:rect l="0" t="0" r="r" b="b"/>
                <a:pathLst>
                  <a:path w="48" h="49">
                    <a:moveTo>
                      <a:pt x="0" y="14"/>
                    </a:moveTo>
                    <a:lnTo>
                      <a:pt x="34" y="49"/>
                    </a:lnTo>
                    <a:lnTo>
                      <a:pt x="48" y="34"/>
                    </a:lnTo>
                    <a:lnTo>
                      <a:pt x="14" y="0"/>
                    </a:lnTo>
                    <a:lnTo>
                      <a:pt x="0"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Rectangle 58"/>
              <p:cNvSpPr>
                <a:spLocks noChangeArrowheads="1"/>
              </p:cNvSpPr>
              <p:nvPr/>
            </p:nvSpPr>
            <p:spPr bwMode="auto">
              <a:xfrm>
                <a:off x="7853363" y="3362325"/>
                <a:ext cx="31750" cy="746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9"/>
              <p:cNvSpPr>
                <a:spLocks/>
              </p:cNvSpPr>
              <p:nvPr/>
            </p:nvSpPr>
            <p:spPr bwMode="auto">
              <a:xfrm>
                <a:off x="7988301" y="3425825"/>
                <a:ext cx="74613" cy="77788"/>
              </a:xfrm>
              <a:custGeom>
                <a:avLst/>
                <a:gdLst>
                  <a:gd name="T0" fmla="*/ 47 w 47"/>
                  <a:gd name="T1" fmla="*/ 14 h 49"/>
                  <a:gd name="T2" fmla="*/ 33 w 47"/>
                  <a:gd name="T3" fmla="*/ 0 h 49"/>
                  <a:gd name="T4" fmla="*/ 0 w 47"/>
                  <a:gd name="T5" fmla="*/ 34 h 49"/>
                  <a:gd name="T6" fmla="*/ 15 w 47"/>
                  <a:gd name="T7" fmla="*/ 49 h 49"/>
                  <a:gd name="T8" fmla="*/ 47 w 47"/>
                  <a:gd name="T9" fmla="*/ 14 h 49"/>
                </a:gdLst>
                <a:ahLst/>
                <a:cxnLst>
                  <a:cxn ang="0">
                    <a:pos x="T0" y="T1"/>
                  </a:cxn>
                  <a:cxn ang="0">
                    <a:pos x="T2" y="T3"/>
                  </a:cxn>
                  <a:cxn ang="0">
                    <a:pos x="T4" y="T5"/>
                  </a:cxn>
                  <a:cxn ang="0">
                    <a:pos x="T6" y="T7"/>
                  </a:cxn>
                  <a:cxn ang="0">
                    <a:pos x="T8" y="T9"/>
                  </a:cxn>
                </a:cxnLst>
                <a:rect l="0" t="0" r="r" b="b"/>
                <a:pathLst>
                  <a:path w="47" h="49">
                    <a:moveTo>
                      <a:pt x="47" y="14"/>
                    </a:moveTo>
                    <a:lnTo>
                      <a:pt x="33" y="0"/>
                    </a:lnTo>
                    <a:lnTo>
                      <a:pt x="0" y="34"/>
                    </a:lnTo>
                    <a:lnTo>
                      <a:pt x="15" y="49"/>
                    </a:lnTo>
                    <a:lnTo>
                      <a:pt x="47"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Rectangle 60"/>
              <p:cNvSpPr>
                <a:spLocks noChangeArrowheads="1"/>
              </p:cNvSpPr>
              <p:nvPr/>
            </p:nvSpPr>
            <p:spPr bwMode="auto">
              <a:xfrm>
                <a:off x="8051801" y="3603625"/>
                <a:ext cx="74613" cy="317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61"/>
              <p:cNvSpPr>
                <a:spLocks/>
              </p:cNvSpPr>
              <p:nvPr/>
            </p:nvSpPr>
            <p:spPr bwMode="auto">
              <a:xfrm>
                <a:off x="7988301" y="3738563"/>
                <a:ext cx="74613" cy="76200"/>
              </a:xfrm>
              <a:custGeom>
                <a:avLst/>
                <a:gdLst>
                  <a:gd name="T0" fmla="*/ 0 w 47"/>
                  <a:gd name="T1" fmla="*/ 15 h 48"/>
                  <a:gd name="T2" fmla="*/ 33 w 47"/>
                  <a:gd name="T3" fmla="*/ 48 h 48"/>
                  <a:gd name="T4" fmla="*/ 47 w 47"/>
                  <a:gd name="T5" fmla="*/ 33 h 48"/>
                  <a:gd name="T6" fmla="*/ 15 w 47"/>
                  <a:gd name="T7" fmla="*/ 0 h 48"/>
                  <a:gd name="T8" fmla="*/ 0 w 47"/>
                  <a:gd name="T9" fmla="*/ 15 h 48"/>
                </a:gdLst>
                <a:ahLst/>
                <a:cxnLst>
                  <a:cxn ang="0">
                    <a:pos x="T0" y="T1"/>
                  </a:cxn>
                  <a:cxn ang="0">
                    <a:pos x="T2" y="T3"/>
                  </a:cxn>
                  <a:cxn ang="0">
                    <a:pos x="T4" y="T5"/>
                  </a:cxn>
                  <a:cxn ang="0">
                    <a:pos x="T6" y="T7"/>
                  </a:cxn>
                  <a:cxn ang="0">
                    <a:pos x="T8" y="T9"/>
                  </a:cxn>
                </a:cxnLst>
                <a:rect l="0" t="0" r="r" b="b"/>
                <a:pathLst>
                  <a:path w="47" h="48">
                    <a:moveTo>
                      <a:pt x="0" y="15"/>
                    </a:moveTo>
                    <a:lnTo>
                      <a:pt x="33" y="48"/>
                    </a:lnTo>
                    <a:lnTo>
                      <a:pt x="47" y="33"/>
                    </a:lnTo>
                    <a:lnTo>
                      <a:pt x="15" y="0"/>
                    </a:lnTo>
                    <a:lnTo>
                      <a:pt x="0" y="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62"/>
              <p:cNvSpPr>
                <a:spLocks noEditPoints="1"/>
              </p:cNvSpPr>
              <p:nvPr/>
            </p:nvSpPr>
            <p:spPr bwMode="auto">
              <a:xfrm>
                <a:off x="7424738" y="3175000"/>
                <a:ext cx="889000" cy="889000"/>
              </a:xfrm>
              <a:custGeom>
                <a:avLst/>
                <a:gdLst>
                  <a:gd name="T0" fmla="*/ 155 w 309"/>
                  <a:gd name="T1" fmla="*/ 0 h 309"/>
                  <a:gd name="T2" fmla="*/ 0 w 309"/>
                  <a:gd name="T3" fmla="*/ 155 h 309"/>
                  <a:gd name="T4" fmla="*/ 155 w 309"/>
                  <a:gd name="T5" fmla="*/ 309 h 309"/>
                  <a:gd name="T6" fmla="*/ 309 w 309"/>
                  <a:gd name="T7" fmla="*/ 155 h 309"/>
                  <a:gd name="T8" fmla="*/ 155 w 309"/>
                  <a:gd name="T9" fmla="*/ 0 h 309"/>
                  <a:gd name="T10" fmla="*/ 155 w 309"/>
                  <a:gd name="T11" fmla="*/ 253 h 309"/>
                  <a:gd name="T12" fmla="*/ 56 w 309"/>
                  <a:gd name="T13" fmla="*/ 155 h 309"/>
                  <a:gd name="T14" fmla="*/ 155 w 309"/>
                  <a:gd name="T15" fmla="*/ 57 h 309"/>
                  <a:gd name="T16" fmla="*/ 253 w 309"/>
                  <a:gd name="T17" fmla="*/ 155 h 309"/>
                  <a:gd name="T18" fmla="*/ 155 w 309"/>
                  <a:gd name="T19" fmla="*/ 253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9" h="309">
                    <a:moveTo>
                      <a:pt x="155" y="0"/>
                    </a:moveTo>
                    <a:cubicBezTo>
                      <a:pt x="69" y="0"/>
                      <a:pt x="0" y="70"/>
                      <a:pt x="0" y="155"/>
                    </a:cubicBezTo>
                    <a:cubicBezTo>
                      <a:pt x="0" y="240"/>
                      <a:pt x="69" y="309"/>
                      <a:pt x="155" y="309"/>
                    </a:cubicBezTo>
                    <a:cubicBezTo>
                      <a:pt x="240" y="309"/>
                      <a:pt x="309" y="240"/>
                      <a:pt x="309" y="155"/>
                    </a:cubicBezTo>
                    <a:cubicBezTo>
                      <a:pt x="309" y="70"/>
                      <a:pt x="240" y="0"/>
                      <a:pt x="155" y="0"/>
                    </a:cubicBezTo>
                    <a:close/>
                    <a:moveTo>
                      <a:pt x="155" y="253"/>
                    </a:moveTo>
                    <a:cubicBezTo>
                      <a:pt x="100" y="253"/>
                      <a:pt x="56" y="209"/>
                      <a:pt x="56" y="155"/>
                    </a:cubicBezTo>
                    <a:cubicBezTo>
                      <a:pt x="56" y="101"/>
                      <a:pt x="100" y="57"/>
                      <a:pt x="155" y="57"/>
                    </a:cubicBezTo>
                    <a:cubicBezTo>
                      <a:pt x="209" y="57"/>
                      <a:pt x="253" y="101"/>
                      <a:pt x="253" y="155"/>
                    </a:cubicBezTo>
                    <a:cubicBezTo>
                      <a:pt x="253" y="209"/>
                      <a:pt x="209" y="253"/>
                      <a:pt x="155" y="2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Rectangle 63"/>
              <p:cNvSpPr>
                <a:spLocks noChangeArrowheads="1"/>
              </p:cNvSpPr>
              <p:nvPr/>
            </p:nvSpPr>
            <p:spPr bwMode="auto">
              <a:xfrm>
                <a:off x="7853363" y="3805238"/>
                <a:ext cx="31750" cy="746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4"/>
              <p:cNvSpPr>
                <a:spLocks/>
              </p:cNvSpPr>
              <p:nvPr/>
            </p:nvSpPr>
            <p:spPr bwMode="auto">
              <a:xfrm>
                <a:off x="7800976" y="3514725"/>
                <a:ext cx="182563" cy="131763"/>
              </a:xfrm>
              <a:custGeom>
                <a:avLst/>
                <a:gdLst>
                  <a:gd name="T0" fmla="*/ 46 w 115"/>
                  <a:gd name="T1" fmla="*/ 54 h 83"/>
                  <a:gd name="T2" fmla="*/ 15 w 115"/>
                  <a:gd name="T3" fmla="*/ 25 h 83"/>
                  <a:gd name="T4" fmla="*/ 0 w 115"/>
                  <a:gd name="T5" fmla="*/ 40 h 83"/>
                  <a:gd name="T6" fmla="*/ 46 w 115"/>
                  <a:gd name="T7" fmla="*/ 83 h 83"/>
                  <a:gd name="T8" fmla="*/ 115 w 115"/>
                  <a:gd name="T9" fmla="*/ 15 h 83"/>
                  <a:gd name="T10" fmla="*/ 100 w 115"/>
                  <a:gd name="T11" fmla="*/ 0 h 83"/>
                  <a:gd name="T12" fmla="*/ 46 w 115"/>
                  <a:gd name="T13" fmla="*/ 54 h 83"/>
                </a:gdLst>
                <a:ahLst/>
                <a:cxnLst>
                  <a:cxn ang="0">
                    <a:pos x="T0" y="T1"/>
                  </a:cxn>
                  <a:cxn ang="0">
                    <a:pos x="T2" y="T3"/>
                  </a:cxn>
                  <a:cxn ang="0">
                    <a:pos x="T4" y="T5"/>
                  </a:cxn>
                  <a:cxn ang="0">
                    <a:pos x="T6" y="T7"/>
                  </a:cxn>
                  <a:cxn ang="0">
                    <a:pos x="T8" y="T9"/>
                  </a:cxn>
                  <a:cxn ang="0">
                    <a:pos x="T10" y="T11"/>
                  </a:cxn>
                  <a:cxn ang="0">
                    <a:pos x="T12" y="T13"/>
                  </a:cxn>
                </a:cxnLst>
                <a:rect l="0" t="0" r="r" b="b"/>
                <a:pathLst>
                  <a:path w="115" h="83">
                    <a:moveTo>
                      <a:pt x="46" y="54"/>
                    </a:moveTo>
                    <a:lnTo>
                      <a:pt x="15" y="25"/>
                    </a:lnTo>
                    <a:lnTo>
                      <a:pt x="0" y="40"/>
                    </a:lnTo>
                    <a:lnTo>
                      <a:pt x="46" y="83"/>
                    </a:lnTo>
                    <a:lnTo>
                      <a:pt x="115" y="15"/>
                    </a:lnTo>
                    <a:lnTo>
                      <a:pt x="100" y="0"/>
                    </a:lnTo>
                    <a:lnTo>
                      <a:pt x="46" y="5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5" name="Freeform 158"/>
            <p:cNvSpPr>
              <a:spLocks noEditPoints="1"/>
            </p:cNvSpPr>
            <p:nvPr/>
          </p:nvSpPr>
          <p:spPr bwMode="auto">
            <a:xfrm>
              <a:off x="9887025" y="3348812"/>
              <a:ext cx="493467" cy="437880"/>
            </a:xfrm>
            <a:custGeom>
              <a:avLst/>
              <a:gdLst>
                <a:gd name="T0" fmla="*/ 162 w 184"/>
                <a:gd name="T1" fmla="*/ 0 h 163"/>
                <a:gd name="T2" fmla="*/ 21 w 184"/>
                <a:gd name="T3" fmla="*/ 0 h 163"/>
                <a:gd name="T4" fmla="*/ 0 w 184"/>
                <a:gd name="T5" fmla="*/ 21 h 163"/>
                <a:gd name="T6" fmla="*/ 0 w 184"/>
                <a:gd name="T7" fmla="*/ 97 h 163"/>
                <a:gd name="T8" fmla="*/ 21 w 184"/>
                <a:gd name="T9" fmla="*/ 119 h 163"/>
                <a:gd name="T10" fmla="*/ 32 w 184"/>
                <a:gd name="T11" fmla="*/ 119 h 163"/>
                <a:gd name="T12" fmla="*/ 32 w 184"/>
                <a:gd name="T13" fmla="*/ 157 h 163"/>
                <a:gd name="T14" fmla="*/ 34 w 184"/>
                <a:gd name="T15" fmla="*/ 161 h 163"/>
                <a:gd name="T16" fmla="*/ 42 w 184"/>
                <a:gd name="T17" fmla="*/ 161 h 163"/>
                <a:gd name="T18" fmla="*/ 86 w 184"/>
                <a:gd name="T19" fmla="*/ 119 h 163"/>
                <a:gd name="T20" fmla="*/ 162 w 184"/>
                <a:gd name="T21" fmla="*/ 119 h 163"/>
                <a:gd name="T22" fmla="*/ 184 w 184"/>
                <a:gd name="T23" fmla="*/ 97 h 163"/>
                <a:gd name="T24" fmla="*/ 184 w 184"/>
                <a:gd name="T25" fmla="*/ 21 h 163"/>
                <a:gd name="T26" fmla="*/ 162 w 184"/>
                <a:gd name="T27" fmla="*/ 0 h 163"/>
                <a:gd name="T28" fmla="*/ 38 w 184"/>
                <a:gd name="T29" fmla="*/ 32 h 163"/>
                <a:gd name="T30" fmla="*/ 124 w 184"/>
                <a:gd name="T31" fmla="*/ 32 h 163"/>
                <a:gd name="T32" fmla="*/ 130 w 184"/>
                <a:gd name="T33" fmla="*/ 38 h 163"/>
                <a:gd name="T34" fmla="*/ 124 w 184"/>
                <a:gd name="T35" fmla="*/ 43 h 163"/>
                <a:gd name="T36" fmla="*/ 38 w 184"/>
                <a:gd name="T37" fmla="*/ 43 h 163"/>
                <a:gd name="T38" fmla="*/ 32 w 184"/>
                <a:gd name="T39" fmla="*/ 38 h 163"/>
                <a:gd name="T40" fmla="*/ 38 w 184"/>
                <a:gd name="T41" fmla="*/ 32 h 163"/>
                <a:gd name="T42" fmla="*/ 81 w 184"/>
                <a:gd name="T43" fmla="*/ 86 h 163"/>
                <a:gd name="T44" fmla="*/ 38 w 184"/>
                <a:gd name="T45" fmla="*/ 86 h 163"/>
                <a:gd name="T46" fmla="*/ 32 w 184"/>
                <a:gd name="T47" fmla="*/ 81 h 163"/>
                <a:gd name="T48" fmla="*/ 38 w 184"/>
                <a:gd name="T49" fmla="*/ 76 h 163"/>
                <a:gd name="T50" fmla="*/ 81 w 184"/>
                <a:gd name="T51" fmla="*/ 76 h 163"/>
                <a:gd name="T52" fmla="*/ 86 w 184"/>
                <a:gd name="T53" fmla="*/ 81 h 163"/>
                <a:gd name="T54" fmla="*/ 81 w 184"/>
                <a:gd name="T55" fmla="*/ 86 h 163"/>
                <a:gd name="T56" fmla="*/ 146 w 184"/>
                <a:gd name="T57" fmla="*/ 65 h 163"/>
                <a:gd name="T58" fmla="*/ 38 w 184"/>
                <a:gd name="T59" fmla="*/ 65 h 163"/>
                <a:gd name="T60" fmla="*/ 32 w 184"/>
                <a:gd name="T61" fmla="*/ 59 h 163"/>
                <a:gd name="T62" fmla="*/ 38 w 184"/>
                <a:gd name="T63" fmla="*/ 54 h 163"/>
                <a:gd name="T64" fmla="*/ 146 w 184"/>
                <a:gd name="T65" fmla="*/ 54 h 163"/>
                <a:gd name="T66" fmla="*/ 151 w 184"/>
                <a:gd name="T67" fmla="*/ 59 h 163"/>
                <a:gd name="T68" fmla="*/ 146 w 184"/>
                <a:gd name="T69" fmla="*/ 65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163">
                  <a:moveTo>
                    <a:pt x="162" y="0"/>
                  </a:moveTo>
                  <a:cubicBezTo>
                    <a:pt x="21" y="0"/>
                    <a:pt x="21" y="0"/>
                    <a:pt x="21" y="0"/>
                  </a:cubicBezTo>
                  <a:cubicBezTo>
                    <a:pt x="9" y="0"/>
                    <a:pt x="0" y="9"/>
                    <a:pt x="0" y="21"/>
                  </a:cubicBezTo>
                  <a:cubicBezTo>
                    <a:pt x="0" y="97"/>
                    <a:pt x="0" y="97"/>
                    <a:pt x="0" y="97"/>
                  </a:cubicBezTo>
                  <a:cubicBezTo>
                    <a:pt x="0" y="109"/>
                    <a:pt x="9" y="119"/>
                    <a:pt x="21" y="119"/>
                  </a:cubicBezTo>
                  <a:cubicBezTo>
                    <a:pt x="32" y="119"/>
                    <a:pt x="32" y="119"/>
                    <a:pt x="32" y="119"/>
                  </a:cubicBezTo>
                  <a:cubicBezTo>
                    <a:pt x="32" y="157"/>
                    <a:pt x="32" y="157"/>
                    <a:pt x="32" y="157"/>
                  </a:cubicBezTo>
                  <a:cubicBezTo>
                    <a:pt x="32" y="158"/>
                    <a:pt x="33" y="160"/>
                    <a:pt x="34" y="161"/>
                  </a:cubicBezTo>
                  <a:cubicBezTo>
                    <a:pt x="36" y="163"/>
                    <a:pt x="39" y="163"/>
                    <a:pt x="42" y="161"/>
                  </a:cubicBezTo>
                  <a:cubicBezTo>
                    <a:pt x="86" y="119"/>
                    <a:pt x="86" y="119"/>
                    <a:pt x="86" y="119"/>
                  </a:cubicBezTo>
                  <a:cubicBezTo>
                    <a:pt x="162" y="119"/>
                    <a:pt x="162" y="119"/>
                    <a:pt x="162" y="119"/>
                  </a:cubicBezTo>
                  <a:cubicBezTo>
                    <a:pt x="174" y="119"/>
                    <a:pt x="184" y="109"/>
                    <a:pt x="184" y="97"/>
                  </a:cubicBezTo>
                  <a:cubicBezTo>
                    <a:pt x="184" y="21"/>
                    <a:pt x="184" y="21"/>
                    <a:pt x="184" y="21"/>
                  </a:cubicBezTo>
                  <a:cubicBezTo>
                    <a:pt x="184" y="9"/>
                    <a:pt x="174" y="0"/>
                    <a:pt x="162" y="0"/>
                  </a:cubicBezTo>
                  <a:moveTo>
                    <a:pt x="38" y="32"/>
                  </a:moveTo>
                  <a:cubicBezTo>
                    <a:pt x="124" y="32"/>
                    <a:pt x="124" y="32"/>
                    <a:pt x="124" y="32"/>
                  </a:cubicBezTo>
                  <a:cubicBezTo>
                    <a:pt x="127" y="32"/>
                    <a:pt x="130" y="35"/>
                    <a:pt x="130" y="38"/>
                  </a:cubicBezTo>
                  <a:cubicBezTo>
                    <a:pt x="130" y="41"/>
                    <a:pt x="127" y="43"/>
                    <a:pt x="124" y="43"/>
                  </a:cubicBezTo>
                  <a:cubicBezTo>
                    <a:pt x="38" y="43"/>
                    <a:pt x="38" y="43"/>
                    <a:pt x="38" y="43"/>
                  </a:cubicBezTo>
                  <a:cubicBezTo>
                    <a:pt x="35" y="43"/>
                    <a:pt x="32" y="41"/>
                    <a:pt x="32" y="38"/>
                  </a:cubicBezTo>
                  <a:cubicBezTo>
                    <a:pt x="32" y="35"/>
                    <a:pt x="35" y="32"/>
                    <a:pt x="38" y="32"/>
                  </a:cubicBezTo>
                  <a:moveTo>
                    <a:pt x="81" y="86"/>
                  </a:moveTo>
                  <a:cubicBezTo>
                    <a:pt x="38" y="86"/>
                    <a:pt x="38" y="86"/>
                    <a:pt x="38" y="86"/>
                  </a:cubicBezTo>
                  <a:cubicBezTo>
                    <a:pt x="35" y="86"/>
                    <a:pt x="32" y="84"/>
                    <a:pt x="32" y="81"/>
                  </a:cubicBezTo>
                  <a:cubicBezTo>
                    <a:pt x="32" y="78"/>
                    <a:pt x="35" y="76"/>
                    <a:pt x="38" y="76"/>
                  </a:cubicBezTo>
                  <a:cubicBezTo>
                    <a:pt x="81" y="76"/>
                    <a:pt x="81" y="76"/>
                    <a:pt x="81" y="76"/>
                  </a:cubicBezTo>
                  <a:cubicBezTo>
                    <a:pt x="84" y="76"/>
                    <a:pt x="86" y="78"/>
                    <a:pt x="86" y="81"/>
                  </a:cubicBezTo>
                  <a:cubicBezTo>
                    <a:pt x="86" y="84"/>
                    <a:pt x="84" y="86"/>
                    <a:pt x="81" y="86"/>
                  </a:cubicBezTo>
                  <a:moveTo>
                    <a:pt x="146" y="65"/>
                  </a:moveTo>
                  <a:cubicBezTo>
                    <a:pt x="38" y="65"/>
                    <a:pt x="38" y="65"/>
                    <a:pt x="38" y="65"/>
                  </a:cubicBezTo>
                  <a:cubicBezTo>
                    <a:pt x="35" y="65"/>
                    <a:pt x="32" y="62"/>
                    <a:pt x="32" y="59"/>
                  </a:cubicBezTo>
                  <a:cubicBezTo>
                    <a:pt x="32" y="56"/>
                    <a:pt x="35" y="54"/>
                    <a:pt x="38" y="54"/>
                  </a:cubicBezTo>
                  <a:cubicBezTo>
                    <a:pt x="146" y="54"/>
                    <a:pt x="146" y="54"/>
                    <a:pt x="146" y="54"/>
                  </a:cubicBezTo>
                  <a:cubicBezTo>
                    <a:pt x="149" y="54"/>
                    <a:pt x="151" y="56"/>
                    <a:pt x="151" y="59"/>
                  </a:cubicBezTo>
                  <a:cubicBezTo>
                    <a:pt x="151" y="62"/>
                    <a:pt x="149" y="65"/>
                    <a:pt x="146" y="6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10810431" y="4392465"/>
              <a:ext cx="345994" cy="304020"/>
              <a:chOff x="8332788" y="4259263"/>
              <a:chExt cx="484188" cy="425449"/>
            </a:xfrm>
            <a:grpFill/>
          </p:grpSpPr>
          <p:sp>
            <p:nvSpPr>
              <p:cNvPr id="87" name="Freeform 159"/>
              <p:cNvSpPr>
                <a:spLocks/>
              </p:cNvSpPr>
              <p:nvPr/>
            </p:nvSpPr>
            <p:spPr bwMode="auto">
              <a:xfrm>
                <a:off x="8569326" y="4552950"/>
                <a:ext cx="131763" cy="131762"/>
              </a:xfrm>
              <a:custGeom>
                <a:avLst/>
                <a:gdLst>
                  <a:gd name="T0" fmla="*/ 13 w 35"/>
                  <a:gd name="T1" fmla="*/ 3 h 35"/>
                  <a:gd name="T2" fmla="*/ 33 w 35"/>
                  <a:gd name="T3" fmla="*/ 13 h 35"/>
                  <a:gd name="T4" fmla="*/ 23 w 35"/>
                  <a:gd name="T5" fmla="*/ 33 h 35"/>
                  <a:gd name="T6" fmla="*/ 3 w 35"/>
                  <a:gd name="T7" fmla="*/ 23 h 35"/>
                  <a:gd name="T8" fmla="*/ 13 w 35"/>
                  <a:gd name="T9" fmla="*/ 3 h 35"/>
                </a:gdLst>
                <a:ahLst/>
                <a:cxnLst>
                  <a:cxn ang="0">
                    <a:pos x="T0" y="T1"/>
                  </a:cxn>
                  <a:cxn ang="0">
                    <a:pos x="T2" y="T3"/>
                  </a:cxn>
                  <a:cxn ang="0">
                    <a:pos x="T4" y="T5"/>
                  </a:cxn>
                  <a:cxn ang="0">
                    <a:pos x="T6" y="T7"/>
                  </a:cxn>
                  <a:cxn ang="0">
                    <a:pos x="T8" y="T9"/>
                  </a:cxn>
                </a:cxnLst>
                <a:rect l="0" t="0" r="r" b="b"/>
                <a:pathLst>
                  <a:path w="35" h="35">
                    <a:moveTo>
                      <a:pt x="13" y="3"/>
                    </a:moveTo>
                    <a:cubicBezTo>
                      <a:pt x="21" y="0"/>
                      <a:pt x="30" y="5"/>
                      <a:pt x="33" y="13"/>
                    </a:cubicBezTo>
                    <a:cubicBezTo>
                      <a:pt x="35" y="21"/>
                      <a:pt x="31" y="30"/>
                      <a:pt x="23" y="33"/>
                    </a:cubicBezTo>
                    <a:cubicBezTo>
                      <a:pt x="15" y="35"/>
                      <a:pt x="6" y="31"/>
                      <a:pt x="3" y="23"/>
                    </a:cubicBezTo>
                    <a:cubicBezTo>
                      <a:pt x="0" y="15"/>
                      <a:pt x="5" y="6"/>
                      <a:pt x="13" y="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160"/>
              <p:cNvSpPr>
                <a:spLocks/>
              </p:cNvSpPr>
              <p:nvPr/>
            </p:nvSpPr>
            <p:spPr bwMode="auto">
              <a:xfrm>
                <a:off x="8445501" y="4395788"/>
                <a:ext cx="315913" cy="217487"/>
              </a:xfrm>
              <a:custGeom>
                <a:avLst/>
                <a:gdLst>
                  <a:gd name="T0" fmla="*/ 74 w 84"/>
                  <a:gd name="T1" fmla="*/ 12 h 58"/>
                  <a:gd name="T2" fmla="*/ 73 w 84"/>
                  <a:gd name="T3" fmla="*/ 12 h 58"/>
                  <a:gd name="T4" fmla="*/ 72 w 84"/>
                  <a:gd name="T5" fmla="*/ 11 h 58"/>
                  <a:gd name="T6" fmla="*/ 72 w 84"/>
                  <a:gd name="T7" fmla="*/ 11 h 58"/>
                  <a:gd name="T8" fmla="*/ 6 w 84"/>
                  <a:gd name="T9" fmla="*/ 36 h 58"/>
                  <a:gd name="T10" fmla="*/ 4 w 84"/>
                  <a:gd name="T11" fmla="*/ 38 h 58"/>
                  <a:gd name="T12" fmla="*/ 2 w 84"/>
                  <a:gd name="T13" fmla="*/ 42 h 58"/>
                  <a:gd name="T14" fmla="*/ 7 w 84"/>
                  <a:gd name="T15" fmla="*/ 56 h 58"/>
                  <a:gd name="T16" fmla="*/ 20 w 84"/>
                  <a:gd name="T17" fmla="*/ 51 h 58"/>
                  <a:gd name="T18" fmla="*/ 23 w 84"/>
                  <a:gd name="T19" fmla="*/ 44 h 58"/>
                  <a:gd name="T20" fmla="*/ 65 w 84"/>
                  <a:gd name="T21" fmla="*/ 30 h 58"/>
                  <a:gd name="T22" fmla="*/ 70 w 84"/>
                  <a:gd name="T23" fmla="*/ 32 h 58"/>
                  <a:gd name="T24" fmla="*/ 83 w 84"/>
                  <a:gd name="T25" fmla="*/ 27 h 58"/>
                  <a:gd name="T26" fmla="*/ 84 w 84"/>
                  <a:gd name="T27" fmla="*/ 20 h 58"/>
                  <a:gd name="T28" fmla="*/ 79 w 84"/>
                  <a:gd name="T29" fmla="*/ 14 h 58"/>
                  <a:gd name="T30" fmla="*/ 74 w 84"/>
                  <a:gd name="T31"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4" h="58">
                    <a:moveTo>
                      <a:pt x="74" y="12"/>
                    </a:moveTo>
                    <a:cubicBezTo>
                      <a:pt x="74" y="12"/>
                      <a:pt x="73" y="12"/>
                      <a:pt x="73" y="12"/>
                    </a:cubicBezTo>
                    <a:cubicBezTo>
                      <a:pt x="72" y="11"/>
                      <a:pt x="72" y="11"/>
                      <a:pt x="72" y="11"/>
                    </a:cubicBezTo>
                    <a:cubicBezTo>
                      <a:pt x="72" y="11"/>
                      <a:pt x="72" y="11"/>
                      <a:pt x="72" y="11"/>
                    </a:cubicBezTo>
                    <a:cubicBezTo>
                      <a:pt x="46" y="0"/>
                      <a:pt x="18" y="11"/>
                      <a:pt x="6" y="36"/>
                    </a:cubicBezTo>
                    <a:cubicBezTo>
                      <a:pt x="4" y="38"/>
                      <a:pt x="4" y="38"/>
                      <a:pt x="4" y="38"/>
                    </a:cubicBezTo>
                    <a:cubicBezTo>
                      <a:pt x="2" y="42"/>
                      <a:pt x="2" y="42"/>
                      <a:pt x="2" y="42"/>
                    </a:cubicBezTo>
                    <a:cubicBezTo>
                      <a:pt x="0" y="47"/>
                      <a:pt x="2" y="53"/>
                      <a:pt x="7" y="56"/>
                    </a:cubicBezTo>
                    <a:cubicBezTo>
                      <a:pt x="12" y="58"/>
                      <a:pt x="18" y="56"/>
                      <a:pt x="20" y="51"/>
                    </a:cubicBezTo>
                    <a:cubicBezTo>
                      <a:pt x="23" y="44"/>
                      <a:pt x="23" y="44"/>
                      <a:pt x="23" y="44"/>
                    </a:cubicBezTo>
                    <a:cubicBezTo>
                      <a:pt x="31" y="29"/>
                      <a:pt x="50" y="22"/>
                      <a:pt x="65" y="30"/>
                    </a:cubicBezTo>
                    <a:cubicBezTo>
                      <a:pt x="70" y="32"/>
                      <a:pt x="70" y="32"/>
                      <a:pt x="70" y="32"/>
                    </a:cubicBezTo>
                    <a:cubicBezTo>
                      <a:pt x="75" y="34"/>
                      <a:pt x="81" y="32"/>
                      <a:pt x="83" y="27"/>
                    </a:cubicBezTo>
                    <a:cubicBezTo>
                      <a:pt x="84" y="25"/>
                      <a:pt x="84" y="22"/>
                      <a:pt x="84" y="20"/>
                    </a:cubicBezTo>
                    <a:cubicBezTo>
                      <a:pt x="83" y="18"/>
                      <a:pt x="81" y="16"/>
                      <a:pt x="79" y="14"/>
                    </a:cubicBezTo>
                    <a:lnTo>
                      <a:pt x="74" y="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61"/>
              <p:cNvSpPr>
                <a:spLocks/>
              </p:cNvSpPr>
              <p:nvPr/>
            </p:nvSpPr>
            <p:spPr bwMode="auto">
              <a:xfrm>
                <a:off x="8332788" y="4259263"/>
                <a:ext cx="484188" cy="296862"/>
              </a:xfrm>
              <a:custGeom>
                <a:avLst/>
                <a:gdLst>
                  <a:gd name="T0" fmla="*/ 123 w 129"/>
                  <a:gd name="T1" fmla="*/ 21 h 79"/>
                  <a:gd name="T2" fmla="*/ 119 w 129"/>
                  <a:gd name="T3" fmla="*/ 19 h 79"/>
                  <a:gd name="T4" fmla="*/ 118 w 129"/>
                  <a:gd name="T5" fmla="*/ 19 h 79"/>
                  <a:gd name="T6" fmla="*/ 115 w 129"/>
                  <a:gd name="T7" fmla="*/ 17 h 79"/>
                  <a:gd name="T8" fmla="*/ 113 w 129"/>
                  <a:gd name="T9" fmla="*/ 17 h 79"/>
                  <a:gd name="T10" fmla="*/ 6 w 129"/>
                  <a:gd name="T11" fmla="*/ 57 h 79"/>
                  <a:gd name="T12" fmla="*/ 5 w 129"/>
                  <a:gd name="T13" fmla="*/ 57 h 79"/>
                  <a:gd name="T14" fmla="*/ 2 w 129"/>
                  <a:gd name="T15" fmla="*/ 65 h 79"/>
                  <a:gd name="T16" fmla="*/ 6 w 129"/>
                  <a:gd name="T17" fmla="*/ 77 h 79"/>
                  <a:gd name="T18" fmla="*/ 18 w 129"/>
                  <a:gd name="T19" fmla="*/ 73 h 79"/>
                  <a:gd name="T20" fmla="*/ 22 w 129"/>
                  <a:gd name="T21" fmla="*/ 65 h 79"/>
                  <a:gd name="T22" fmla="*/ 22 w 129"/>
                  <a:gd name="T23" fmla="*/ 65 h 79"/>
                  <a:gd name="T24" fmla="*/ 109 w 129"/>
                  <a:gd name="T25" fmla="*/ 34 h 79"/>
                  <a:gd name="T26" fmla="*/ 115 w 129"/>
                  <a:gd name="T27" fmla="*/ 37 h 79"/>
                  <a:gd name="T28" fmla="*/ 127 w 129"/>
                  <a:gd name="T29" fmla="*/ 33 h 79"/>
                  <a:gd name="T30" fmla="*/ 123 w 129"/>
                  <a:gd name="T31" fmla="*/ 21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9" h="79">
                    <a:moveTo>
                      <a:pt x="123" y="21"/>
                    </a:moveTo>
                    <a:cubicBezTo>
                      <a:pt x="119" y="19"/>
                      <a:pt x="119" y="19"/>
                      <a:pt x="119" y="19"/>
                    </a:cubicBezTo>
                    <a:cubicBezTo>
                      <a:pt x="118" y="19"/>
                      <a:pt x="118" y="19"/>
                      <a:pt x="118" y="19"/>
                    </a:cubicBezTo>
                    <a:cubicBezTo>
                      <a:pt x="115" y="17"/>
                      <a:pt x="115" y="17"/>
                      <a:pt x="115" y="17"/>
                    </a:cubicBezTo>
                    <a:cubicBezTo>
                      <a:pt x="115" y="17"/>
                      <a:pt x="114" y="17"/>
                      <a:pt x="113" y="17"/>
                    </a:cubicBezTo>
                    <a:cubicBezTo>
                      <a:pt x="73" y="0"/>
                      <a:pt x="26" y="18"/>
                      <a:pt x="6" y="57"/>
                    </a:cubicBezTo>
                    <a:cubicBezTo>
                      <a:pt x="6" y="57"/>
                      <a:pt x="6" y="57"/>
                      <a:pt x="5" y="57"/>
                    </a:cubicBezTo>
                    <a:cubicBezTo>
                      <a:pt x="2" y="65"/>
                      <a:pt x="2" y="65"/>
                      <a:pt x="2" y="65"/>
                    </a:cubicBezTo>
                    <a:cubicBezTo>
                      <a:pt x="0" y="69"/>
                      <a:pt x="2" y="75"/>
                      <a:pt x="6" y="77"/>
                    </a:cubicBezTo>
                    <a:cubicBezTo>
                      <a:pt x="10" y="79"/>
                      <a:pt x="16" y="77"/>
                      <a:pt x="18" y="73"/>
                    </a:cubicBezTo>
                    <a:cubicBezTo>
                      <a:pt x="22" y="65"/>
                      <a:pt x="22" y="65"/>
                      <a:pt x="22" y="65"/>
                    </a:cubicBezTo>
                    <a:cubicBezTo>
                      <a:pt x="22" y="65"/>
                      <a:pt x="22" y="65"/>
                      <a:pt x="22" y="65"/>
                    </a:cubicBezTo>
                    <a:cubicBezTo>
                      <a:pt x="38" y="33"/>
                      <a:pt x="76" y="20"/>
                      <a:pt x="109" y="34"/>
                    </a:cubicBezTo>
                    <a:cubicBezTo>
                      <a:pt x="115" y="37"/>
                      <a:pt x="115" y="37"/>
                      <a:pt x="115" y="37"/>
                    </a:cubicBezTo>
                    <a:cubicBezTo>
                      <a:pt x="119" y="39"/>
                      <a:pt x="125" y="37"/>
                      <a:pt x="127" y="33"/>
                    </a:cubicBezTo>
                    <a:cubicBezTo>
                      <a:pt x="129" y="29"/>
                      <a:pt x="127" y="23"/>
                      <a:pt x="123" y="21"/>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91" name="Freeform 163"/>
            <p:cNvSpPr>
              <a:spLocks noEditPoints="1"/>
            </p:cNvSpPr>
            <p:nvPr/>
          </p:nvSpPr>
          <p:spPr bwMode="auto">
            <a:xfrm>
              <a:off x="7754342" y="4999372"/>
              <a:ext cx="365279" cy="309693"/>
            </a:xfrm>
            <a:custGeom>
              <a:avLst/>
              <a:gdLst>
                <a:gd name="T0" fmla="*/ 2 w 136"/>
                <a:gd name="T1" fmla="*/ 32 h 115"/>
                <a:gd name="T2" fmla="*/ 0 w 136"/>
                <a:gd name="T3" fmla="*/ 35 h 115"/>
                <a:gd name="T4" fmla="*/ 2 w 136"/>
                <a:gd name="T5" fmla="*/ 39 h 115"/>
                <a:gd name="T6" fmla="*/ 14 w 136"/>
                <a:gd name="T7" fmla="*/ 51 h 115"/>
                <a:gd name="T8" fmla="*/ 78 w 136"/>
                <a:gd name="T9" fmla="*/ 115 h 115"/>
                <a:gd name="T10" fmla="*/ 136 w 136"/>
                <a:gd name="T11" fmla="*/ 56 h 115"/>
                <a:gd name="T12" fmla="*/ 123 w 136"/>
                <a:gd name="T13" fmla="*/ 63 h 115"/>
                <a:gd name="T14" fmla="*/ 90 w 136"/>
                <a:gd name="T15" fmla="*/ 46 h 115"/>
                <a:gd name="T16" fmla="*/ 90 w 136"/>
                <a:gd name="T17" fmla="*/ 40 h 115"/>
                <a:gd name="T18" fmla="*/ 56 w 136"/>
                <a:gd name="T19" fmla="*/ 0 h 115"/>
                <a:gd name="T20" fmla="*/ 19 w 136"/>
                <a:gd name="T21" fmla="*/ 24 h 115"/>
                <a:gd name="T22" fmla="*/ 2 w 136"/>
                <a:gd name="T23" fmla="*/ 32 h 115"/>
                <a:gd name="T24" fmla="*/ 35 w 136"/>
                <a:gd name="T25" fmla="*/ 39 h 115"/>
                <a:gd name="T26" fmla="*/ 29 w 136"/>
                <a:gd name="T27" fmla="*/ 33 h 115"/>
                <a:gd name="T28" fmla="*/ 35 w 136"/>
                <a:gd name="T29" fmla="*/ 27 h 115"/>
                <a:gd name="T30" fmla="*/ 41 w 136"/>
                <a:gd name="T31" fmla="*/ 33 h 115"/>
                <a:gd name="T32" fmla="*/ 35 w 136"/>
                <a:gd name="T33" fmla="*/ 39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6" h="115">
                  <a:moveTo>
                    <a:pt x="2" y="32"/>
                  </a:moveTo>
                  <a:cubicBezTo>
                    <a:pt x="1" y="33"/>
                    <a:pt x="0" y="34"/>
                    <a:pt x="0" y="35"/>
                  </a:cubicBezTo>
                  <a:cubicBezTo>
                    <a:pt x="0" y="37"/>
                    <a:pt x="1" y="38"/>
                    <a:pt x="2" y="39"/>
                  </a:cubicBezTo>
                  <a:cubicBezTo>
                    <a:pt x="14" y="51"/>
                    <a:pt x="14" y="51"/>
                    <a:pt x="14" y="51"/>
                  </a:cubicBezTo>
                  <a:cubicBezTo>
                    <a:pt x="14" y="90"/>
                    <a:pt x="40" y="115"/>
                    <a:pt x="78" y="115"/>
                  </a:cubicBezTo>
                  <a:cubicBezTo>
                    <a:pt x="110" y="115"/>
                    <a:pt x="136" y="80"/>
                    <a:pt x="136" y="56"/>
                  </a:cubicBezTo>
                  <a:cubicBezTo>
                    <a:pt x="136" y="45"/>
                    <a:pt x="132" y="58"/>
                    <a:pt x="123" y="63"/>
                  </a:cubicBezTo>
                  <a:cubicBezTo>
                    <a:pt x="114" y="68"/>
                    <a:pt x="89" y="72"/>
                    <a:pt x="90" y="46"/>
                  </a:cubicBezTo>
                  <a:cubicBezTo>
                    <a:pt x="90" y="44"/>
                    <a:pt x="90" y="42"/>
                    <a:pt x="90" y="40"/>
                  </a:cubicBezTo>
                  <a:cubicBezTo>
                    <a:pt x="90" y="19"/>
                    <a:pt x="77" y="0"/>
                    <a:pt x="56" y="0"/>
                  </a:cubicBezTo>
                  <a:cubicBezTo>
                    <a:pt x="36" y="0"/>
                    <a:pt x="22" y="11"/>
                    <a:pt x="19" y="24"/>
                  </a:cubicBezTo>
                  <a:cubicBezTo>
                    <a:pt x="2" y="32"/>
                    <a:pt x="2" y="32"/>
                    <a:pt x="2" y="32"/>
                  </a:cubicBezTo>
                  <a:moveTo>
                    <a:pt x="35" y="39"/>
                  </a:moveTo>
                  <a:cubicBezTo>
                    <a:pt x="32" y="39"/>
                    <a:pt x="29" y="36"/>
                    <a:pt x="29" y="33"/>
                  </a:cubicBezTo>
                  <a:cubicBezTo>
                    <a:pt x="29" y="30"/>
                    <a:pt x="32" y="27"/>
                    <a:pt x="35" y="27"/>
                  </a:cubicBezTo>
                  <a:cubicBezTo>
                    <a:pt x="38" y="27"/>
                    <a:pt x="41" y="30"/>
                    <a:pt x="41" y="33"/>
                  </a:cubicBezTo>
                  <a:cubicBezTo>
                    <a:pt x="41" y="36"/>
                    <a:pt x="38" y="39"/>
                    <a:pt x="35" y="39"/>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nvGrpSpPr>
            <p:cNvPr id="108" name="Group 107"/>
            <p:cNvGrpSpPr/>
            <p:nvPr/>
          </p:nvGrpSpPr>
          <p:grpSpPr>
            <a:xfrm>
              <a:off x="10162686" y="1948955"/>
              <a:ext cx="390236" cy="398176"/>
              <a:chOff x="7426326" y="839788"/>
              <a:chExt cx="546100" cy="557212"/>
            </a:xfrm>
            <a:grpFill/>
          </p:grpSpPr>
          <p:sp>
            <p:nvSpPr>
              <p:cNvPr id="109" name="Freeform 178"/>
              <p:cNvSpPr>
                <a:spLocks noEditPoints="1"/>
              </p:cNvSpPr>
              <p:nvPr/>
            </p:nvSpPr>
            <p:spPr bwMode="auto">
              <a:xfrm>
                <a:off x="7426326" y="1017588"/>
                <a:ext cx="381000" cy="379412"/>
              </a:xfrm>
              <a:custGeom>
                <a:avLst/>
                <a:gdLst>
                  <a:gd name="T0" fmla="*/ 15 w 101"/>
                  <a:gd name="T1" fmla="*/ 76 h 101"/>
                  <a:gd name="T2" fmla="*/ 9 w 101"/>
                  <a:gd name="T3" fmla="*/ 81 h 101"/>
                  <a:gd name="T4" fmla="*/ 21 w 101"/>
                  <a:gd name="T5" fmla="*/ 92 h 101"/>
                  <a:gd name="T6" fmla="*/ 26 w 101"/>
                  <a:gd name="T7" fmla="*/ 87 h 101"/>
                  <a:gd name="T8" fmla="*/ 43 w 101"/>
                  <a:gd name="T9" fmla="*/ 93 h 101"/>
                  <a:gd name="T10" fmla="*/ 43 w 101"/>
                  <a:gd name="T11" fmla="*/ 101 h 101"/>
                  <a:gd name="T12" fmla="*/ 59 w 101"/>
                  <a:gd name="T13" fmla="*/ 101 h 101"/>
                  <a:gd name="T14" fmla="*/ 59 w 101"/>
                  <a:gd name="T15" fmla="*/ 93 h 101"/>
                  <a:gd name="T16" fmla="*/ 75 w 101"/>
                  <a:gd name="T17" fmla="*/ 86 h 101"/>
                  <a:gd name="T18" fmla="*/ 81 w 101"/>
                  <a:gd name="T19" fmla="*/ 91 h 101"/>
                  <a:gd name="T20" fmla="*/ 92 w 101"/>
                  <a:gd name="T21" fmla="*/ 80 h 101"/>
                  <a:gd name="T22" fmla="*/ 87 w 101"/>
                  <a:gd name="T23" fmla="*/ 75 h 101"/>
                  <a:gd name="T24" fmla="*/ 93 w 101"/>
                  <a:gd name="T25" fmla="*/ 58 h 101"/>
                  <a:gd name="T26" fmla="*/ 101 w 101"/>
                  <a:gd name="T27" fmla="*/ 58 h 101"/>
                  <a:gd name="T28" fmla="*/ 101 w 101"/>
                  <a:gd name="T29" fmla="*/ 42 h 101"/>
                  <a:gd name="T30" fmla="*/ 93 w 101"/>
                  <a:gd name="T31" fmla="*/ 42 h 101"/>
                  <a:gd name="T32" fmla="*/ 86 w 101"/>
                  <a:gd name="T33" fmla="*/ 25 h 101"/>
                  <a:gd name="T34" fmla="*/ 91 w 101"/>
                  <a:gd name="T35" fmla="*/ 20 h 101"/>
                  <a:gd name="T36" fmla="*/ 80 w 101"/>
                  <a:gd name="T37" fmla="*/ 9 h 101"/>
                  <a:gd name="T38" fmla="*/ 74 w 101"/>
                  <a:gd name="T39" fmla="*/ 14 h 101"/>
                  <a:gd name="T40" fmla="*/ 58 w 101"/>
                  <a:gd name="T41" fmla="*/ 7 h 101"/>
                  <a:gd name="T42" fmla="*/ 57 w 101"/>
                  <a:gd name="T43" fmla="*/ 0 h 101"/>
                  <a:gd name="T44" fmla="*/ 41 w 101"/>
                  <a:gd name="T45" fmla="*/ 0 h 101"/>
                  <a:gd name="T46" fmla="*/ 42 w 101"/>
                  <a:gd name="T47" fmla="*/ 8 h 101"/>
                  <a:gd name="T48" fmla="*/ 25 w 101"/>
                  <a:gd name="T49" fmla="*/ 15 h 101"/>
                  <a:gd name="T50" fmla="*/ 20 w 101"/>
                  <a:gd name="T51" fmla="*/ 10 h 101"/>
                  <a:gd name="T52" fmla="*/ 8 w 101"/>
                  <a:gd name="T53" fmla="*/ 21 h 101"/>
                  <a:gd name="T54" fmla="*/ 14 w 101"/>
                  <a:gd name="T55" fmla="*/ 26 h 101"/>
                  <a:gd name="T56" fmla="*/ 7 w 101"/>
                  <a:gd name="T57" fmla="*/ 43 h 101"/>
                  <a:gd name="T58" fmla="*/ 0 w 101"/>
                  <a:gd name="T59" fmla="*/ 43 h 101"/>
                  <a:gd name="T60" fmla="*/ 0 w 101"/>
                  <a:gd name="T61" fmla="*/ 59 h 101"/>
                  <a:gd name="T62" fmla="*/ 7 w 101"/>
                  <a:gd name="T63" fmla="*/ 59 h 101"/>
                  <a:gd name="T64" fmla="*/ 15 w 101"/>
                  <a:gd name="T65" fmla="*/ 76 h 101"/>
                  <a:gd name="T66" fmla="*/ 50 w 101"/>
                  <a:gd name="T67" fmla="*/ 18 h 101"/>
                  <a:gd name="T68" fmla="*/ 82 w 101"/>
                  <a:gd name="T69" fmla="*/ 50 h 101"/>
                  <a:gd name="T70" fmla="*/ 51 w 101"/>
                  <a:gd name="T71" fmla="*/ 83 h 101"/>
                  <a:gd name="T72" fmla="*/ 18 w 101"/>
                  <a:gd name="T73" fmla="*/ 51 h 101"/>
                  <a:gd name="T74" fmla="*/ 50 w 101"/>
                  <a:gd name="T75" fmla="*/ 1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1" h="101">
                    <a:moveTo>
                      <a:pt x="15" y="76"/>
                    </a:moveTo>
                    <a:cubicBezTo>
                      <a:pt x="9" y="81"/>
                      <a:pt x="9" y="81"/>
                      <a:pt x="9" y="81"/>
                    </a:cubicBezTo>
                    <a:cubicBezTo>
                      <a:pt x="21" y="92"/>
                      <a:pt x="21" y="92"/>
                      <a:pt x="21" y="92"/>
                    </a:cubicBezTo>
                    <a:cubicBezTo>
                      <a:pt x="26" y="87"/>
                      <a:pt x="26" y="87"/>
                      <a:pt x="26" y="87"/>
                    </a:cubicBezTo>
                    <a:cubicBezTo>
                      <a:pt x="31" y="90"/>
                      <a:pt x="37" y="92"/>
                      <a:pt x="43" y="93"/>
                    </a:cubicBezTo>
                    <a:cubicBezTo>
                      <a:pt x="43" y="101"/>
                      <a:pt x="43" y="101"/>
                      <a:pt x="43" y="101"/>
                    </a:cubicBezTo>
                    <a:cubicBezTo>
                      <a:pt x="59" y="101"/>
                      <a:pt x="59" y="101"/>
                      <a:pt x="59" y="101"/>
                    </a:cubicBezTo>
                    <a:cubicBezTo>
                      <a:pt x="59" y="93"/>
                      <a:pt x="59" y="93"/>
                      <a:pt x="59" y="93"/>
                    </a:cubicBezTo>
                    <a:cubicBezTo>
                      <a:pt x="65" y="92"/>
                      <a:pt x="71" y="90"/>
                      <a:pt x="75" y="86"/>
                    </a:cubicBezTo>
                    <a:cubicBezTo>
                      <a:pt x="81" y="91"/>
                      <a:pt x="81" y="91"/>
                      <a:pt x="81" y="91"/>
                    </a:cubicBezTo>
                    <a:cubicBezTo>
                      <a:pt x="92" y="80"/>
                      <a:pt x="92" y="80"/>
                      <a:pt x="92" y="80"/>
                    </a:cubicBezTo>
                    <a:cubicBezTo>
                      <a:pt x="87" y="75"/>
                      <a:pt x="87" y="75"/>
                      <a:pt x="87" y="75"/>
                    </a:cubicBezTo>
                    <a:cubicBezTo>
                      <a:pt x="90" y="70"/>
                      <a:pt x="92" y="64"/>
                      <a:pt x="93" y="58"/>
                    </a:cubicBezTo>
                    <a:cubicBezTo>
                      <a:pt x="101" y="58"/>
                      <a:pt x="101" y="58"/>
                      <a:pt x="101" y="58"/>
                    </a:cubicBezTo>
                    <a:cubicBezTo>
                      <a:pt x="101" y="42"/>
                      <a:pt x="101" y="42"/>
                      <a:pt x="101" y="42"/>
                    </a:cubicBezTo>
                    <a:cubicBezTo>
                      <a:pt x="93" y="42"/>
                      <a:pt x="93" y="42"/>
                      <a:pt x="93" y="42"/>
                    </a:cubicBezTo>
                    <a:cubicBezTo>
                      <a:pt x="92" y="36"/>
                      <a:pt x="89" y="30"/>
                      <a:pt x="86" y="25"/>
                    </a:cubicBezTo>
                    <a:cubicBezTo>
                      <a:pt x="91" y="20"/>
                      <a:pt x="91" y="20"/>
                      <a:pt x="91" y="20"/>
                    </a:cubicBezTo>
                    <a:cubicBezTo>
                      <a:pt x="80" y="9"/>
                      <a:pt x="80" y="9"/>
                      <a:pt x="80" y="9"/>
                    </a:cubicBezTo>
                    <a:cubicBezTo>
                      <a:pt x="74" y="14"/>
                      <a:pt x="74" y="14"/>
                      <a:pt x="74" y="14"/>
                    </a:cubicBezTo>
                    <a:cubicBezTo>
                      <a:pt x="69" y="11"/>
                      <a:pt x="64" y="8"/>
                      <a:pt x="58" y="7"/>
                    </a:cubicBezTo>
                    <a:cubicBezTo>
                      <a:pt x="57" y="0"/>
                      <a:pt x="57" y="0"/>
                      <a:pt x="57" y="0"/>
                    </a:cubicBezTo>
                    <a:cubicBezTo>
                      <a:pt x="41" y="0"/>
                      <a:pt x="41" y="0"/>
                      <a:pt x="41" y="0"/>
                    </a:cubicBezTo>
                    <a:cubicBezTo>
                      <a:pt x="42" y="8"/>
                      <a:pt x="42" y="8"/>
                      <a:pt x="42" y="8"/>
                    </a:cubicBezTo>
                    <a:cubicBezTo>
                      <a:pt x="35" y="9"/>
                      <a:pt x="30" y="11"/>
                      <a:pt x="25" y="15"/>
                    </a:cubicBezTo>
                    <a:cubicBezTo>
                      <a:pt x="20" y="10"/>
                      <a:pt x="20" y="10"/>
                      <a:pt x="20" y="10"/>
                    </a:cubicBezTo>
                    <a:cubicBezTo>
                      <a:pt x="8" y="21"/>
                      <a:pt x="8" y="21"/>
                      <a:pt x="8" y="21"/>
                    </a:cubicBezTo>
                    <a:cubicBezTo>
                      <a:pt x="14" y="26"/>
                      <a:pt x="14" y="26"/>
                      <a:pt x="14" y="26"/>
                    </a:cubicBezTo>
                    <a:cubicBezTo>
                      <a:pt x="10" y="31"/>
                      <a:pt x="8" y="37"/>
                      <a:pt x="7" y="43"/>
                    </a:cubicBezTo>
                    <a:cubicBezTo>
                      <a:pt x="0" y="43"/>
                      <a:pt x="0" y="43"/>
                      <a:pt x="0" y="43"/>
                    </a:cubicBezTo>
                    <a:cubicBezTo>
                      <a:pt x="0" y="59"/>
                      <a:pt x="0" y="59"/>
                      <a:pt x="0" y="59"/>
                    </a:cubicBezTo>
                    <a:cubicBezTo>
                      <a:pt x="7" y="59"/>
                      <a:pt x="7" y="59"/>
                      <a:pt x="7" y="59"/>
                    </a:cubicBezTo>
                    <a:cubicBezTo>
                      <a:pt x="9" y="65"/>
                      <a:pt x="11" y="71"/>
                      <a:pt x="15" y="76"/>
                    </a:cubicBezTo>
                    <a:moveTo>
                      <a:pt x="50" y="18"/>
                    </a:moveTo>
                    <a:cubicBezTo>
                      <a:pt x="68" y="18"/>
                      <a:pt x="82" y="32"/>
                      <a:pt x="82" y="50"/>
                    </a:cubicBezTo>
                    <a:cubicBezTo>
                      <a:pt x="83" y="68"/>
                      <a:pt x="68" y="82"/>
                      <a:pt x="51" y="83"/>
                    </a:cubicBezTo>
                    <a:cubicBezTo>
                      <a:pt x="33" y="83"/>
                      <a:pt x="18" y="69"/>
                      <a:pt x="18" y="51"/>
                    </a:cubicBezTo>
                    <a:cubicBezTo>
                      <a:pt x="18" y="33"/>
                      <a:pt x="32" y="18"/>
                      <a:pt x="50" y="18"/>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79"/>
              <p:cNvSpPr>
                <a:spLocks noEditPoints="1"/>
              </p:cNvSpPr>
              <p:nvPr/>
            </p:nvSpPr>
            <p:spPr bwMode="auto">
              <a:xfrm>
                <a:off x="7712076" y="839788"/>
                <a:ext cx="260350" cy="260350"/>
              </a:xfrm>
              <a:custGeom>
                <a:avLst/>
                <a:gdLst>
                  <a:gd name="T0" fmla="*/ 64 w 69"/>
                  <a:gd name="T1" fmla="*/ 29 h 69"/>
                  <a:gd name="T2" fmla="*/ 69 w 69"/>
                  <a:gd name="T3" fmla="*/ 26 h 69"/>
                  <a:gd name="T4" fmla="*/ 63 w 69"/>
                  <a:gd name="T5" fmla="*/ 15 h 69"/>
                  <a:gd name="T6" fmla="*/ 59 w 69"/>
                  <a:gd name="T7" fmla="*/ 17 h 69"/>
                  <a:gd name="T8" fmla="*/ 51 w 69"/>
                  <a:gd name="T9" fmla="*/ 10 h 69"/>
                  <a:gd name="T10" fmla="*/ 53 w 69"/>
                  <a:gd name="T11" fmla="*/ 5 h 69"/>
                  <a:gd name="T12" fmla="*/ 41 w 69"/>
                  <a:gd name="T13" fmla="*/ 0 h 69"/>
                  <a:gd name="T14" fmla="*/ 39 w 69"/>
                  <a:gd name="T15" fmla="*/ 5 h 69"/>
                  <a:gd name="T16" fmla="*/ 29 w 69"/>
                  <a:gd name="T17" fmla="*/ 5 h 69"/>
                  <a:gd name="T18" fmla="*/ 27 w 69"/>
                  <a:gd name="T19" fmla="*/ 1 h 69"/>
                  <a:gd name="T20" fmla="*/ 15 w 69"/>
                  <a:gd name="T21" fmla="*/ 6 h 69"/>
                  <a:gd name="T22" fmla="*/ 17 w 69"/>
                  <a:gd name="T23" fmla="*/ 10 h 69"/>
                  <a:gd name="T24" fmla="*/ 10 w 69"/>
                  <a:gd name="T25" fmla="*/ 18 h 69"/>
                  <a:gd name="T26" fmla="*/ 5 w 69"/>
                  <a:gd name="T27" fmla="*/ 16 h 69"/>
                  <a:gd name="T28" fmla="*/ 0 w 69"/>
                  <a:gd name="T29" fmla="*/ 28 h 69"/>
                  <a:gd name="T30" fmla="*/ 5 w 69"/>
                  <a:gd name="T31" fmla="*/ 30 h 69"/>
                  <a:gd name="T32" fmla="*/ 5 w 69"/>
                  <a:gd name="T33" fmla="*/ 40 h 69"/>
                  <a:gd name="T34" fmla="*/ 1 w 69"/>
                  <a:gd name="T35" fmla="*/ 43 h 69"/>
                  <a:gd name="T36" fmla="*/ 6 w 69"/>
                  <a:gd name="T37" fmla="*/ 54 h 69"/>
                  <a:gd name="T38" fmla="*/ 11 w 69"/>
                  <a:gd name="T39" fmla="*/ 52 h 69"/>
                  <a:gd name="T40" fmla="*/ 18 w 69"/>
                  <a:gd name="T41" fmla="*/ 59 h 69"/>
                  <a:gd name="T42" fmla="*/ 16 w 69"/>
                  <a:gd name="T43" fmla="*/ 64 h 69"/>
                  <a:gd name="T44" fmla="*/ 28 w 69"/>
                  <a:gd name="T45" fmla="*/ 69 h 69"/>
                  <a:gd name="T46" fmla="*/ 30 w 69"/>
                  <a:gd name="T47" fmla="*/ 64 h 69"/>
                  <a:gd name="T48" fmla="*/ 41 w 69"/>
                  <a:gd name="T49" fmla="*/ 64 h 69"/>
                  <a:gd name="T50" fmla="*/ 43 w 69"/>
                  <a:gd name="T51" fmla="*/ 68 h 69"/>
                  <a:gd name="T52" fmla="*/ 54 w 69"/>
                  <a:gd name="T53" fmla="*/ 63 h 69"/>
                  <a:gd name="T54" fmla="*/ 52 w 69"/>
                  <a:gd name="T55" fmla="*/ 58 h 69"/>
                  <a:gd name="T56" fmla="*/ 59 w 69"/>
                  <a:gd name="T57" fmla="*/ 51 h 69"/>
                  <a:gd name="T58" fmla="*/ 64 w 69"/>
                  <a:gd name="T59" fmla="*/ 53 h 69"/>
                  <a:gd name="T60" fmla="*/ 69 w 69"/>
                  <a:gd name="T61" fmla="*/ 41 h 69"/>
                  <a:gd name="T62" fmla="*/ 64 w 69"/>
                  <a:gd name="T63" fmla="*/ 39 h 69"/>
                  <a:gd name="T64" fmla="*/ 64 w 69"/>
                  <a:gd name="T65" fmla="*/ 29 h 69"/>
                  <a:gd name="T66" fmla="*/ 43 w 69"/>
                  <a:gd name="T67" fmla="*/ 53 h 69"/>
                  <a:gd name="T68" fmla="*/ 35 w 69"/>
                  <a:gd name="T69" fmla="*/ 54 h 69"/>
                  <a:gd name="T70" fmla="*/ 16 w 69"/>
                  <a:gd name="T71" fmla="*/ 43 h 69"/>
                  <a:gd name="T72" fmla="*/ 26 w 69"/>
                  <a:gd name="T73" fmla="*/ 16 h 69"/>
                  <a:gd name="T74" fmla="*/ 34 w 69"/>
                  <a:gd name="T75" fmla="*/ 14 h 69"/>
                  <a:gd name="T76" fmla="*/ 53 w 69"/>
                  <a:gd name="T77" fmla="*/ 26 h 69"/>
                  <a:gd name="T78" fmla="*/ 43 w 69"/>
                  <a:gd name="T79" fmla="*/ 5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69">
                    <a:moveTo>
                      <a:pt x="64" y="29"/>
                    </a:moveTo>
                    <a:cubicBezTo>
                      <a:pt x="69" y="26"/>
                      <a:pt x="69" y="26"/>
                      <a:pt x="69" y="26"/>
                    </a:cubicBezTo>
                    <a:cubicBezTo>
                      <a:pt x="63" y="15"/>
                      <a:pt x="63" y="15"/>
                      <a:pt x="63" y="15"/>
                    </a:cubicBezTo>
                    <a:cubicBezTo>
                      <a:pt x="59" y="17"/>
                      <a:pt x="59" y="17"/>
                      <a:pt x="59" y="17"/>
                    </a:cubicBezTo>
                    <a:cubicBezTo>
                      <a:pt x="57" y="14"/>
                      <a:pt x="54" y="12"/>
                      <a:pt x="51" y="10"/>
                    </a:cubicBezTo>
                    <a:cubicBezTo>
                      <a:pt x="53" y="5"/>
                      <a:pt x="53" y="5"/>
                      <a:pt x="53" y="5"/>
                    </a:cubicBezTo>
                    <a:cubicBezTo>
                      <a:pt x="41" y="0"/>
                      <a:pt x="41" y="0"/>
                      <a:pt x="41" y="0"/>
                    </a:cubicBezTo>
                    <a:cubicBezTo>
                      <a:pt x="39" y="5"/>
                      <a:pt x="39" y="5"/>
                      <a:pt x="39" y="5"/>
                    </a:cubicBezTo>
                    <a:cubicBezTo>
                      <a:pt x="36" y="4"/>
                      <a:pt x="32" y="5"/>
                      <a:pt x="29" y="5"/>
                    </a:cubicBezTo>
                    <a:cubicBezTo>
                      <a:pt x="27" y="1"/>
                      <a:pt x="27" y="1"/>
                      <a:pt x="27" y="1"/>
                    </a:cubicBezTo>
                    <a:cubicBezTo>
                      <a:pt x="15" y="6"/>
                      <a:pt x="15" y="6"/>
                      <a:pt x="15" y="6"/>
                    </a:cubicBezTo>
                    <a:cubicBezTo>
                      <a:pt x="17" y="10"/>
                      <a:pt x="17" y="10"/>
                      <a:pt x="17" y="10"/>
                    </a:cubicBezTo>
                    <a:cubicBezTo>
                      <a:pt x="14" y="13"/>
                      <a:pt x="12" y="15"/>
                      <a:pt x="10" y="18"/>
                    </a:cubicBezTo>
                    <a:cubicBezTo>
                      <a:pt x="5" y="16"/>
                      <a:pt x="5" y="16"/>
                      <a:pt x="5" y="16"/>
                    </a:cubicBezTo>
                    <a:cubicBezTo>
                      <a:pt x="0" y="28"/>
                      <a:pt x="0" y="28"/>
                      <a:pt x="0" y="28"/>
                    </a:cubicBezTo>
                    <a:cubicBezTo>
                      <a:pt x="5" y="30"/>
                      <a:pt x="5" y="30"/>
                      <a:pt x="5" y="30"/>
                    </a:cubicBezTo>
                    <a:cubicBezTo>
                      <a:pt x="5" y="33"/>
                      <a:pt x="5" y="37"/>
                      <a:pt x="5" y="40"/>
                    </a:cubicBezTo>
                    <a:cubicBezTo>
                      <a:pt x="1" y="43"/>
                      <a:pt x="1" y="43"/>
                      <a:pt x="1" y="43"/>
                    </a:cubicBezTo>
                    <a:cubicBezTo>
                      <a:pt x="6" y="54"/>
                      <a:pt x="6" y="54"/>
                      <a:pt x="6" y="54"/>
                    </a:cubicBezTo>
                    <a:cubicBezTo>
                      <a:pt x="11" y="52"/>
                      <a:pt x="11" y="52"/>
                      <a:pt x="11" y="52"/>
                    </a:cubicBezTo>
                    <a:cubicBezTo>
                      <a:pt x="13" y="55"/>
                      <a:pt x="15" y="57"/>
                      <a:pt x="18" y="59"/>
                    </a:cubicBezTo>
                    <a:cubicBezTo>
                      <a:pt x="16" y="64"/>
                      <a:pt x="16" y="64"/>
                      <a:pt x="16" y="64"/>
                    </a:cubicBezTo>
                    <a:cubicBezTo>
                      <a:pt x="28" y="69"/>
                      <a:pt x="28" y="69"/>
                      <a:pt x="28" y="69"/>
                    </a:cubicBezTo>
                    <a:cubicBezTo>
                      <a:pt x="30" y="64"/>
                      <a:pt x="30" y="64"/>
                      <a:pt x="30" y="64"/>
                    </a:cubicBezTo>
                    <a:cubicBezTo>
                      <a:pt x="34" y="64"/>
                      <a:pt x="37" y="64"/>
                      <a:pt x="41" y="64"/>
                    </a:cubicBezTo>
                    <a:cubicBezTo>
                      <a:pt x="43" y="68"/>
                      <a:pt x="43" y="68"/>
                      <a:pt x="43" y="68"/>
                    </a:cubicBezTo>
                    <a:cubicBezTo>
                      <a:pt x="54" y="63"/>
                      <a:pt x="54" y="63"/>
                      <a:pt x="54" y="63"/>
                    </a:cubicBezTo>
                    <a:cubicBezTo>
                      <a:pt x="52" y="58"/>
                      <a:pt x="52" y="58"/>
                      <a:pt x="52" y="58"/>
                    </a:cubicBezTo>
                    <a:cubicBezTo>
                      <a:pt x="55" y="56"/>
                      <a:pt x="58" y="54"/>
                      <a:pt x="59" y="51"/>
                    </a:cubicBezTo>
                    <a:cubicBezTo>
                      <a:pt x="64" y="53"/>
                      <a:pt x="64" y="53"/>
                      <a:pt x="64" y="53"/>
                    </a:cubicBezTo>
                    <a:cubicBezTo>
                      <a:pt x="69" y="41"/>
                      <a:pt x="69" y="41"/>
                      <a:pt x="69" y="41"/>
                    </a:cubicBezTo>
                    <a:cubicBezTo>
                      <a:pt x="64" y="39"/>
                      <a:pt x="64" y="39"/>
                      <a:pt x="64" y="39"/>
                    </a:cubicBezTo>
                    <a:cubicBezTo>
                      <a:pt x="65" y="35"/>
                      <a:pt x="64" y="32"/>
                      <a:pt x="64" y="29"/>
                    </a:cubicBezTo>
                    <a:moveTo>
                      <a:pt x="43" y="53"/>
                    </a:moveTo>
                    <a:cubicBezTo>
                      <a:pt x="40" y="54"/>
                      <a:pt x="38" y="54"/>
                      <a:pt x="35" y="54"/>
                    </a:cubicBezTo>
                    <a:cubicBezTo>
                      <a:pt x="27" y="55"/>
                      <a:pt x="20" y="50"/>
                      <a:pt x="16" y="43"/>
                    </a:cubicBezTo>
                    <a:cubicBezTo>
                      <a:pt x="12" y="33"/>
                      <a:pt x="16" y="21"/>
                      <a:pt x="26" y="16"/>
                    </a:cubicBezTo>
                    <a:cubicBezTo>
                      <a:pt x="29" y="15"/>
                      <a:pt x="32" y="15"/>
                      <a:pt x="34" y="14"/>
                    </a:cubicBezTo>
                    <a:cubicBezTo>
                      <a:pt x="42" y="14"/>
                      <a:pt x="50" y="19"/>
                      <a:pt x="53" y="26"/>
                    </a:cubicBezTo>
                    <a:cubicBezTo>
                      <a:pt x="57" y="36"/>
                      <a:pt x="53" y="48"/>
                      <a:pt x="43" y="5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22" name="Group 121"/>
            <p:cNvGrpSpPr/>
            <p:nvPr/>
          </p:nvGrpSpPr>
          <p:grpSpPr>
            <a:xfrm>
              <a:off x="11154157" y="4111133"/>
              <a:ext cx="247301" cy="292676"/>
              <a:chOff x="8813801" y="3865563"/>
              <a:chExt cx="346075" cy="409574"/>
            </a:xfrm>
            <a:grpFill/>
          </p:grpSpPr>
          <p:sp>
            <p:nvSpPr>
              <p:cNvPr id="123" name="Freeform 189"/>
              <p:cNvSpPr>
                <a:spLocks/>
              </p:cNvSpPr>
              <p:nvPr/>
            </p:nvSpPr>
            <p:spPr bwMode="auto">
              <a:xfrm>
                <a:off x="8813801" y="3940175"/>
                <a:ext cx="346075" cy="334962"/>
              </a:xfrm>
              <a:custGeom>
                <a:avLst/>
                <a:gdLst>
                  <a:gd name="T0" fmla="*/ 46 w 92"/>
                  <a:gd name="T1" fmla="*/ 89 h 89"/>
                  <a:gd name="T2" fmla="*/ 92 w 92"/>
                  <a:gd name="T3" fmla="*/ 43 h 89"/>
                  <a:gd name="T4" fmla="*/ 63 w 92"/>
                  <a:gd name="T5" fmla="*/ 0 h 89"/>
                  <a:gd name="T6" fmla="*/ 57 w 92"/>
                  <a:gd name="T7" fmla="*/ 9 h 89"/>
                  <a:gd name="T8" fmla="*/ 82 w 92"/>
                  <a:gd name="T9" fmla="*/ 43 h 89"/>
                  <a:gd name="T10" fmla="*/ 46 w 92"/>
                  <a:gd name="T11" fmla="*/ 79 h 89"/>
                  <a:gd name="T12" fmla="*/ 10 w 92"/>
                  <a:gd name="T13" fmla="*/ 43 h 89"/>
                  <a:gd name="T14" fmla="*/ 35 w 92"/>
                  <a:gd name="T15" fmla="*/ 9 h 89"/>
                  <a:gd name="T16" fmla="*/ 28 w 92"/>
                  <a:gd name="T17" fmla="*/ 0 h 89"/>
                  <a:gd name="T18" fmla="*/ 0 w 92"/>
                  <a:gd name="T19" fmla="*/ 43 h 89"/>
                  <a:gd name="T20" fmla="*/ 46 w 92"/>
                  <a:gd name="T21"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89">
                    <a:moveTo>
                      <a:pt x="46" y="89"/>
                    </a:moveTo>
                    <a:cubicBezTo>
                      <a:pt x="71" y="89"/>
                      <a:pt x="92" y="68"/>
                      <a:pt x="92" y="43"/>
                    </a:cubicBezTo>
                    <a:cubicBezTo>
                      <a:pt x="92" y="24"/>
                      <a:pt x="80" y="7"/>
                      <a:pt x="63" y="0"/>
                    </a:cubicBezTo>
                    <a:cubicBezTo>
                      <a:pt x="57" y="9"/>
                      <a:pt x="57" y="9"/>
                      <a:pt x="57" y="9"/>
                    </a:cubicBezTo>
                    <a:cubicBezTo>
                      <a:pt x="71" y="13"/>
                      <a:pt x="82" y="27"/>
                      <a:pt x="82" y="43"/>
                    </a:cubicBezTo>
                    <a:cubicBezTo>
                      <a:pt x="82" y="63"/>
                      <a:pt x="66" y="79"/>
                      <a:pt x="46" y="79"/>
                    </a:cubicBezTo>
                    <a:cubicBezTo>
                      <a:pt x="26" y="79"/>
                      <a:pt x="10" y="63"/>
                      <a:pt x="10" y="43"/>
                    </a:cubicBezTo>
                    <a:cubicBezTo>
                      <a:pt x="10" y="27"/>
                      <a:pt x="20" y="13"/>
                      <a:pt x="35" y="9"/>
                    </a:cubicBezTo>
                    <a:cubicBezTo>
                      <a:pt x="28" y="0"/>
                      <a:pt x="28" y="0"/>
                      <a:pt x="28" y="0"/>
                    </a:cubicBezTo>
                    <a:cubicBezTo>
                      <a:pt x="12" y="7"/>
                      <a:pt x="0" y="24"/>
                      <a:pt x="0" y="43"/>
                    </a:cubicBezTo>
                    <a:cubicBezTo>
                      <a:pt x="0" y="68"/>
                      <a:pt x="20" y="89"/>
                      <a:pt x="46" y="89"/>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90"/>
              <p:cNvSpPr>
                <a:spLocks/>
              </p:cNvSpPr>
              <p:nvPr/>
            </p:nvSpPr>
            <p:spPr bwMode="auto">
              <a:xfrm>
                <a:off x="8904288" y="3865563"/>
                <a:ext cx="160338" cy="120650"/>
              </a:xfrm>
              <a:custGeom>
                <a:avLst/>
                <a:gdLst>
                  <a:gd name="T0" fmla="*/ 33 w 101"/>
                  <a:gd name="T1" fmla="*/ 66 h 76"/>
                  <a:gd name="T2" fmla="*/ 40 w 101"/>
                  <a:gd name="T3" fmla="*/ 76 h 76"/>
                  <a:gd name="T4" fmla="*/ 52 w 101"/>
                  <a:gd name="T5" fmla="*/ 76 h 76"/>
                  <a:gd name="T6" fmla="*/ 61 w 101"/>
                  <a:gd name="T7" fmla="*/ 76 h 76"/>
                  <a:gd name="T8" fmla="*/ 71 w 101"/>
                  <a:gd name="T9" fmla="*/ 66 h 76"/>
                  <a:gd name="T10" fmla="*/ 85 w 101"/>
                  <a:gd name="T11" fmla="*/ 45 h 76"/>
                  <a:gd name="T12" fmla="*/ 101 w 101"/>
                  <a:gd name="T13" fmla="*/ 21 h 76"/>
                  <a:gd name="T14" fmla="*/ 85 w 101"/>
                  <a:gd name="T15" fmla="*/ 0 h 76"/>
                  <a:gd name="T16" fmla="*/ 52 w 101"/>
                  <a:gd name="T17" fmla="*/ 0 h 76"/>
                  <a:gd name="T18" fmla="*/ 16 w 101"/>
                  <a:gd name="T19" fmla="*/ 0 h 76"/>
                  <a:gd name="T20" fmla="*/ 0 w 101"/>
                  <a:gd name="T21" fmla="*/ 21 h 76"/>
                  <a:gd name="T22" fmla="*/ 19 w 101"/>
                  <a:gd name="T23" fmla="*/ 45 h 76"/>
                  <a:gd name="T24" fmla="*/ 33 w 101"/>
                  <a:gd name="T25" fmla="*/ 6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1" h="76">
                    <a:moveTo>
                      <a:pt x="33" y="66"/>
                    </a:moveTo>
                    <a:lnTo>
                      <a:pt x="40" y="76"/>
                    </a:lnTo>
                    <a:lnTo>
                      <a:pt x="52" y="76"/>
                    </a:lnTo>
                    <a:lnTo>
                      <a:pt x="61" y="76"/>
                    </a:lnTo>
                    <a:lnTo>
                      <a:pt x="71" y="66"/>
                    </a:lnTo>
                    <a:lnTo>
                      <a:pt x="85" y="45"/>
                    </a:lnTo>
                    <a:lnTo>
                      <a:pt x="101" y="21"/>
                    </a:lnTo>
                    <a:lnTo>
                      <a:pt x="85" y="0"/>
                    </a:lnTo>
                    <a:lnTo>
                      <a:pt x="52" y="0"/>
                    </a:lnTo>
                    <a:lnTo>
                      <a:pt x="16" y="0"/>
                    </a:lnTo>
                    <a:lnTo>
                      <a:pt x="0" y="21"/>
                    </a:lnTo>
                    <a:lnTo>
                      <a:pt x="19" y="45"/>
                    </a:lnTo>
                    <a:lnTo>
                      <a:pt x="33" y="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8" name="Freeform 193"/>
            <p:cNvSpPr>
              <a:spLocks noEditPoints="1"/>
            </p:cNvSpPr>
            <p:nvPr/>
          </p:nvSpPr>
          <p:spPr bwMode="auto">
            <a:xfrm>
              <a:off x="10681109" y="4959668"/>
              <a:ext cx="298349" cy="294946"/>
            </a:xfrm>
            <a:custGeom>
              <a:avLst/>
              <a:gdLst>
                <a:gd name="T0" fmla="*/ 75 w 111"/>
                <a:gd name="T1" fmla="*/ 0 h 110"/>
                <a:gd name="T2" fmla="*/ 80 w 111"/>
                <a:gd name="T3" fmla="*/ 0 h 110"/>
                <a:gd name="T4" fmla="*/ 97 w 111"/>
                <a:gd name="T5" fmla="*/ 43 h 110"/>
                <a:gd name="T6" fmla="*/ 66 w 111"/>
                <a:gd name="T7" fmla="*/ 49 h 110"/>
                <a:gd name="T8" fmla="*/ 59 w 111"/>
                <a:gd name="T9" fmla="*/ 55 h 110"/>
                <a:gd name="T10" fmla="*/ 39 w 111"/>
                <a:gd name="T11" fmla="*/ 75 h 110"/>
                <a:gd name="T12" fmla="*/ 48 w 111"/>
                <a:gd name="T13" fmla="*/ 85 h 110"/>
                <a:gd name="T14" fmla="*/ 44 w 111"/>
                <a:gd name="T15" fmla="*/ 91 h 110"/>
                <a:gd name="T16" fmla="*/ 39 w 111"/>
                <a:gd name="T17" fmla="*/ 94 h 110"/>
                <a:gd name="T18" fmla="*/ 29 w 111"/>
                <a:gd name="T19" fmla="*/ 85 h 110"/>
                <a:gd name="T20" fmla="*/ 23 w 111"/>
                <a:gd name="T21" fmla="*/ 90 h 110"/>
                <a:gd name="T22" fmla="*/ 32 w 111"/>
                <a:gd name="T23" fmla="*/ 101 h 110"/>
                <a:gd name="T24" fmla="*/ 29 w 111"/>
                <a:gd name="T25" fmla="*/ 106 h 110"/>
                <a:gd name="T26" fmla="*/ 23 w 111"/>
                <a:gd name="T27" fmla="*/ 110 h 110"/>
                <a:gd name="T28" fmla="*/ 15 w 111"/>
                <a:gd name="T29" fmla="*/ 103 h 110"/>
                <a:gd name="T30" fmla="*/ 13 w 111"/>
                <a:gd name="T31" fmla="*/ 101 h 110"/>
                <a:gd name="T32" fmla="*/ 9 w 111"/>
                <a:gd name="T33" fmla="*/ 103 h 110"/>
                <a:gd name="T34" fmla="*/ 0 w 111"/>
                <a:gd name="T35" fmla="*/ 97 h 110"/>
                <a:gd name="T36" fmla="*/ 0 w 111"/>
                <a:gd name="T37" fmla="*/ 95 h 110"/>
                <a:gd name="T38" fmla="*/ 8 w 111"/>
                <a:gd name="T39" fmla="*/ 85 h 110"/>
                <a:gd name="T40" fmla="*/ 55 w 111"/>
                <a:gd name="T41" fmla="*/ 38 h 110"/>
                <a:gd name="T42" fmla="*/ 52 w 111"/>
                <a:gd name="T43" fmla="*/ 28 h 110"/>
                <a:gd name="T44" fmla="*/ 75 w 111"/>
                <a:gd name="T45" fmla="*/ 0 h 110"/>
                <a:gd name="T46" fmla="*/ 67 w 111"/>
                <a:gd name="T47" fmla="*/ 26 h 110"/>
                <a:gd name="T48" fmla="*/ 88 w 111"/>
                <a:gd name="T49" fmla="*/ 31 h 110"/>
                <a:gd name="T50" fmla="*/ 76 w 111"/>
                <a:gd name="T51" fmla="*/ 15 h 110"/>
                <a:gd name="T52" fmla="*/ 67 w 111"/>
                <a:gd name="T53" fmla="*/ 26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11" h="110">
                  <a:moveTo>
                    <a:pt x="75" y="0"/>
                  </a:moveTo>
                  <a:cubicBezTo>
                    <a:pt x="77" y="0"/>
                    <a:pt x="79" y="0"/>
                    <a:pt x="80" y="0"/>
                  </a:cubicBezTo>
                  <a:cubicBezTo>
                    <a:pt x="100" y="1"/>
                    <a:pt x="111" y="28"/>
                    <a:pt x="97" y="43"/>
                  </a:cubicBezTo>
                  <a:cubicBezTo>
                    <a:pt x="91" y="50"/>
                    <a:pt x="77" y="55"/>
                    <a:pt x="66" y="49"/>
                  </a:cubicBezTo>
                  <a:cubicBezTo>
                    <a:pt x="63" y="50"/>
                    <a:pt x="61" y="52"/>
                    <a:pt x="59" y="55"/>
                  </a:cubicBezTo>
                  <a:cubicBezTo>
                    <a:pt x="53" y="61"/>
                    <a:pt x="46" y="68"/>
                    <a:pt x="39" y="75"/>
                  </a:cubicBezTo>
                  <a:cubicBezTo>
                    <a:pt x="40" y="78"/>
                    <a:pt x="48" y="81"/>
                    <a:pt x="48" y="85"/>
                  </a:cubicBezTo>
                  <a:cubicBezTo>
                    <a:pt x="48" y="88"/>
                    <a:pt x="44" y="91"/>
                    <a:pt x="44" y="91"/>
                  </a:cubicBezTo>
                  <a:cubicBezTo>
                    <a:pt x="44" y="91"/>
                    <a:pt x="41" y="94"/>
                    <a:pt x="39" y="94"/>
                  </a:cubicBezTo>
                  <a:cubicBezTo>
                    <a:pt x="35" y="94"/>
                    <a:pt x="32" y="87"/>
                    <a:pt x="29" y="85"/>
                  </a:cubicBezTo>
                  <a:cubicBezTo>
                    <a:pt x="27" y="87"/>
                    <a:pt x="25" y="89"/>
                    <a:pt x="23" y="90"/>
                  </a:cubicBezTo>
                  <a:cubicBezTo>
                    <a:pt x="25" y="94"/>
                    <a:pt x="32" y="96"/>
                    <a:pt x="32" y="101"/>
                  </a:cubicBezTo>
                  <a:cubicBezTo>
                    <a:pt x="32" y="103"/>
                    <a:pt x="29" y="106"/>
                    <a:pt x="29" y="106"/>
                  </a:cubicBezTo>
                  <a:cubicBezTo>
                    <a:pt x="29" y="106"/>
                    <a:pt x="26" y="110"/>
                    <a:pt x="23" y="110"/>
                  </a:cubicBezTo>
                  <a:cubicBezTo>
                    <a:pt x="20" y="110"/>
                    <a:pt x="15" y="103"/>
                    <a:pt x="15" y="103"/>
                  </a:cubicBezTo>
                  <a:cubicBezTo>
                    <a:pt x="13" y="101"/>
                    <a:pt x="13" y="101"/>
                    <a:pt x="13" y="101"/>
                  </a:cubicBezTo>
                  <a:cubicBezTo>
                    <a:pt x="13" y="101"/>
                    <a:pt x="10" y="103"/>
                    <a:pt x="9" y="103"/>
                  </a:cubicBezTo>
                  <a:cubicBezTo>
                    <a:pt x="4" y="104"/>
                    <a:pt x="1" y="100"/>
                    <a:pt x="0" y="97"/>
                  </a:cubicBezTo>
                  <a:cubicBezTo>
                    <a:pt x="0" y="96"/>
                    <a:pt x="0" y="95"/>
                    <a:pt x="0" y="95"/>
                  </a:cubicBezTo>
                  <a:cubicBezTo>
                    <a:pt x="2" y="91"/>
                    <a:pt x="5" y="88"/>
                    <a:pt x="8" y="85"/>
                  </a:cubicBezTo>
                  <a:cubicBezTo>
                    <a:pt x="24" y="69"/>
                    <a:pt x="40" y="53"/>
                    <a:pt x="55" y="38"/>
                  </a:cubicBezTo>
                  <a:cubicBezTo>
                    <a:pt x="54" y="35"/>
                    <a:pt x="53" y="32"/>
                    <a:pt x="52" y="28"/>
                  </a:cubicBezTo>
                  <a:cubicBezTo>
                    <a:pt x="51" y="12"/>
                    <a:pt x="62" y="3"/>
                    <a:pt x="75" y="0"/>
                  </a:cubicBezTo>
                  <a:close/>
                  <a:moveTo>
                    <a:pt x="67" y="26"/>
                  </a:moveTo>
                  <a:cubicBezTo>
                    <a:pt x="67" y="38"/>
                    <a:pt x="83" y="40"/>
                    <a:pt x="88" y="31"/>
                  </a:cubicBezTo>
                  <a:cubicBezTo>
                    <a:pt x="92" y="22"/>
                    <a:pt x="84" y="14"/>
                    <a:pt x="76" y="15"/>
                  </a:cubicBezTo>
                  <a:cubicBezTo>
                    <a:pt x="71" y="16"/>
                    <a:pt x="67" y="20"/>
                    <a:pt x="67"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194"/>
            <p:cNvSpPr>
              <a:spLocks noEditPoints="1"/>
            </p:cNvSpPr>
            <p:nvPr/>
          </p:nvSpPr>
          <p:spPr bwMode="auto">
            <a:xfrm>
              <a:off x="7300580" y="3453178"/>
              <a:ext cx="341456" cy="271122"/>
            </a:xfrm>
            <a:custGeom>
              <a:avLst/>
              <a:gdLst>
                <a:gd name="T0" fmla="*/ 110 w 127"/>
                <a:gd name="T1" fmla="*/ 9 h 101"/>
                <a:gd name="T2" fmla="*/ 107 w 127"/>
                <a:gd name="T3" fmla="*/ 7 h 101"/>
                <a:gd name="T4" fmla="*/ 57 w 127"/>
                <a:gd name="T5" fmla="*/ 0 h 101"/>
                <a:gd name="T6" fmla="*/ 18 w 127"/>
                <a:gd name="T7" fmla="*/ 15 h 101"/>
                <a:gd name="T8" fmla="*/ 18 w 127"/>
                <a:gd name="T9" fmla="*/ 15 h 101"/>
                <a:gd name="T10" fmla="*/ 17 w 127"/>
                <a:gd name="T11" fmla="*/ 16 h 101"/>
                <a:gd name="T12" fmla="*/ 0 w 127"/>
                <a:gd name="T13" fmla="*/ 38 h 101"/>
                <a:gd name="T14" fmla="*/ 2 w 127"/>
                <a:gd name="T15" fmla="*/ 43 h 101"/>
                <a:gd name="T16" fmla="*/ 16 w 127"/>
                <a:gd name="T17" fmla="*/ 82 h 101"/>
                <a:gd name="T18" fmla="*/ 71 w 127"/>
                <a:gd name="T19" fmla="*/ 101 h 101"/>
                <a:gd name="T20" fmla="*/ 72 w 127"/>
                <a:gd name="T21" fmla="*/ 101 h 101"/>
                <a:gd name="T22" fmla="*/ 72 w 127"/>
                <a:gd name="T23" fmla="*/ 101 h 101"/>
                <a:gd name="T24" fmla="*/ 73 w 127"/>
                <a:gd name="T25" fmla="*/ 101 h 101"/>
                <a:gd name="T26" fmla="*/ 112 w 127"/>
                <a:gd name="T27" fmla="*/ 77 h 101"/>
                <a:gd name="T28" fmla="*/ 125 w 127"/>
                <a:gd name="T29" fmla="*/ 36 h 101"/>
                <a:gd name="T30" fmla="*/ 126 w 127"/>
                <a:gd name="T31" fmla="*/ 31 h 101"/>
                <a:gd name="T32" fmla="*/ 21 w 127"/>
                <a:gd name="T33" fmla="*/ 21 h 101"/>
                <a:gd name="T34" fmla="*/ 53 w 127"/>
                <a:gd name="T35" fmla="*/ 50 h 101"/>
                <a:gd name="T36" fmla="*/ 68 w 127"/>
                <a:gd name="T37" fmla="*/ 93 h 101"/>
                <a:gd name="T38" fmla="*/ 23 w 127"/>
                <a:gd name="T39" fmla="*/ 48 h 101"/>
                <a:gd name="T40" fmla="*/ 54 w 127"/>
                <a:gd name="T41" fmla="*/ 56 h 101"/>
                <a:gd name="T42" fmla="*/ 68 w 127"/>
                <a:gd name="T43" fmla="*/ 38 h 101"/>
                <a:gd name="T44" fmla="*/ 71 w 127"/>
                <a:gd name="T45" fmla="*/ 24 h 101"/>
                <a:gd name="T46" fmla="*/ 58 w 127"/>
                <a:gd name="T47" fmla="*/ 7 h 101"/>
                <a:gd name="T48" fmla="*/ 71 w 127"/>
                <a:gd name="T49" fmla="*/ 24 h 101"/>
                <a:gd name="T50" fmla="*/ 75 w 127"/>
                <a:gd name="T51" fmla="*/ 42 h 101"/>
                <a:gd name="T52" fmla="*/ 82 w 127"/>
                <a:gd name="T53" fmla="*/ 55 h 101"/>
                <a:gd name="T54" fmla="*/ 85 w 127"/>
                <a:gd name="T55" fmla="*/ 55 h 101"/>
                <a:gd name="T56" fmla="*/ 106 w 127"/>
                <a:gd name="T57" fmla="*/ 75 h 101"/>
                <a:gd name="T58" fmla="*/ 75 w 127"/>
                <a:gd name="T59" fmla="*/ 92 h 101"/>
                <a:gd name="T60" fmla="*/ 76 w 127"/>
                <a:gd name="T61" fmla="*/ 29 h 101"/>
                <a:gd name="T62" fmla="*/ 118 w 127"/>
                <a:gd name="T63" fmla="*/ 3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7" h="101">
                  <a:moveTo>
                    <a:pt x="126" y="31"/>
                  </a:moveTo>
                  <a:cubicBezTo>
                    <a:pt x="110" y="9"/>
                    <a:pt x="110" y="9"/>
                    <a:pt x="110" y="9"/>
                  </a:cubicBezTo>
                  <a:cubicBezTo>
                    <a:pt x="109" y="8"/>
                    <a:pt x="108" y="7"/>
                    <a:pt x="107" y="7"/>
                  </a:cubicBezTo>
                  <a:cubicBezTo>
                    <a:pt x="107" y="7"/>
                    <a:pt x="107" y="7"/>
                    <a:pt x="107" y="7"/>
                  </a:cubicBezTo>
                  <a:cubicBezTo>
                    <a:pt x="59" y="0"/>
                    <a:pt x="59" y="0"/>
                    <a:pt x="59" y="0"/>
                  </a:cubicBezTo>
                  <a:cubicBezTo>
                    <a:pt x="58" y="0"/>
                    <a:pt x="57" y="0"/>
                    <a:pt x="57" y="0"/>
                  </a:cubicBezTo>
                  <a:cubicBezTo>
                    <a:pt x="18" y="15"/>
                    <a:pt x="18" y="15"/>
                    <a:pt x="18" y="15"/>
                  </a:cubicBezTo>
                  <a:cubicBezTo>
                    <a:pt x="18" y="15"/>
                    <a:pt x="18" y="15"/>
                    <a:pt x="18" y="15"/>
                  </a:cubicBezTo>
                  <a:cubicBezTo>
                    <a:pt x="18" y="15"/>
                    <a:pt x="18" y="15"/>
                    <a:pt x="18" y="15"/>
                  </a:cubicBezTo>
                  <a:cubicBezTo>
                    <a:pt x="18" y="15"/>
                    <a:pt x="18" y="15"/>
                    <a:pt x="18" y="15"/>
                  </a:cubicBezTo>
                  <a:cubicBezTo>
                    <a:pt x="17" y="15"/>
                    <a:pt x="17" y="15"/>
                    <a:pt x="17" y="15"/>
                  </a:cubicBezTo>
                  <a:cubicBezTo>
                    <a:pt x="17" y="15"/>
                    <a:pt x="17" y="16"/>
                    <a:pt x="17" y="16"/>
                  </a:cubicBezTo>
                  <a:cubicBezTo>
                    <a:pt x="17" y="16"/>
                    <a:pt x="17" y="16"/>
                    <a:pt x="17" y="16"/>
                  </a:cubicBezTo>
                  <a:cubicBezTo>
                    <a:pt x="0" y="38"/>
                    <a:pt x="0" y="38"/>
                    <a:pt x="0" y="38"/>
                  </a:cubicBezTo>
                  <a:cubicBezTo>
                    <a:pt x="0" y="39"/>
                    <a:pt x="0" y="40"/>
                    <a:pt x="0" y="41"/>
                  </a:cubicBezTo>
                  <a:cubicBezTo>
                    <a:pt x="0" y="42"/>
                    <a:pt x="1" y="43"/>
                    <a:pt x="2" y="43"/>
                  </a:cubicBezTo>
                  <a:cubicBezTo>
                    <a:pt x="16" y="47"/>
                    <a:pt x="16" y="47"/>
                    <a:pt x="16" y="47"/>
                  </a:cubicBezTo>
                  <a:cubicBezTo>
                    <a:pt x="16" y="82"/>
                    <a:pt x="16" y="82"/>
                    <a:pt x="16" y="82"/>
                  </a:cubicBezTo>
                  <a:cubicBezTo>
                    <a:pt x="16" y="83"/>
                    <a:pt x="17" y="85"/>
                    <a:pt x="19" y="85"/>
                  </a:cubicBezTo>
                  <a:cubicBezTo>
                    <a:pt x="71" y="101"/>
                    <a:pt x="71" y="101"/>
                    <a:pt x="71" y="101"/>
                  </a:cubicBezTo>
                  <a:cubicBezTo>
                    <a:pt x="71" y="101"/>
                    <a:pt x="71" y="101"/>
                    <a:pt x="71" y="101"/>
                  </a:cubicBezTo>
                  <a:cubicBezTo>
                    <a:pt x="71" y="101"/>
                    <a:pt x="71" y="101"/>
                    <a:pt x="72" y="101"/>
                  </a:cubicBezTo>
                  <a:cubicBezTo>
                    <a:pt x="72" y="101"/>
                    <a:pt x="72" y="101"/>
                    <a:pt x="72" y="101"/>
                  </a:cubicBezTo>
                  <a:cubicBezTo>
                    <a:pt x="72" y="101"/>
                    <a:pt x="72" y="101"/>
                    <a:pt x="72" y="101"/>
                  </a:cubicBezTo>
                  <a:cubicBezTo>
                    <a:pt x="73" y="101"/>
                    <a:pt x="73" y="101"/>
                    <a:pt x="73" y="101"/>
                  </a:cubicBezTo>
                  <a:cubicBezTo>
                    <a:pt x="73" y="101"/>
                    <a:pt x="73" y="101"/>
                    <a:pt x="73" y="101"/>
                  </a:cubicBezTo>
                  <a:cubicBezTo>
                    <a:pt x="110" y="80"/>
                    <a:pt x="110" y="80"/>
                    <a:pt x="110" y="80"/>
                  </a:cubicBezTo>
                  <a:cubicBezTo>
                    <a:pt x="111" y="79"/>
                    <a:pt x="112" y="78"/>
                    <a:pt x="112" y="77"/>
                  </a:cubicBezTo>
                  <a:cubicBezTo>
                    <a:pt x="112" y="42"/>
                    <a:pt x="112" y="42"/>
                    <a:pt x="112" y="42"/>
                  </a:cubicBezTo>
                  <a:cubicBezTo>
                    <a:pt x="125" y="36"/>
                    <a:pt x="125" y="36"/>
                    <a:pt x="125" y="36"/>
                  </a:cubicBezTo>
                  <a:cubicBezTo>
                    <a:pt x="126" y="36"/>
                    <a:pt x="126" y="35"/>
                    <a:pt x="126" y="34"/>
                  </a:cubicBezTo>
                  <a:cubicBezTo>
                    <a:pt x="127" y="33"/>
                    <a:pt x="126" y="32"/>
                    <a:pt x="126" y="31"/>
                  </a:cubicBezTo>
                  <a:close/>
                  <a:moveTo>
                    <a:pt x="8" y="38"/>
                  </a:moveTo>
                  <a:cubicBezTo>
                    <a:pt x="21" y="21"/>
                    <a:pt x="21" y="21"/>
                    <a:pt x="21" y="21"/>
                  </a:cubicBezTo>
                  <a:cubicBezTo>
                    <a:pt x="66" y="30"/>
                    <a:pt x="66" y="30"/>
                    <a:pt x="66" y="30"/>
                  </a:cubicBezTo>
                  <a:cubicBezTo>
                    <a:pt x="53" y="50"/>
                    <a:pt x="53" y="50"/>
                    <a:pt x="53" y="50"/>
                  </a:cubicBezTo>
                  <a:lnTo>
                    <a:pt x="8" y="38"/>
                  </a:lnTo>
                  <a:close/>
                  <a:moveTo>
                    <a:pt x="68" y="93"/>
                  </a:moveTo>
                  <a:cubicBezTo>
                    <a:pt x="23" y="80"/>
                    <a:pt x="23" y="80"/>
                    <a:pt x="23" y="80"/>
                  </a:cubicBezTo>
                  <a:cubicBezTo>
                    <a:pt x="23" y="48"/>
                    <a:pt x="23" y="48"/>
                    <a:pt x="23" y="48"/>
                  </a:cubicBezTo>
                  <a:cubicBezTo>
                    <a:pt x="53" y="56"/>
                    <a:pt x="53" y="56"/>
                    <a:pt x="53" y="56"/>
                  </a:cubicBezTo>
                  <a:cubicBezTo>
                    <a:pt x="54" y="56"/>
                    <a:pt x="54" y="56"/>
                    <a:pt x="54" y="56"/>
                  </a:cubicBezTo>
                  <a:cubicBezTo>
                    <a:pt x="55" y="56"/>
                    <a:pt x="56" y="56"/>
                    <a:pt x="57" y="55"/>
                  </a:cubicBezTo>
                  <a:cubicBezTo>
                    <a:pt x="68" y="38"/>
                    <a:pt x="68" y="38"/>
                    <a:pt x="68" y="38"/>
                  </a:cubicBezTo>
                  <a:lnTo>
                    <a:pt x="68" y="93"/>
                  </a:lnTo>
                  <a:close/>
                  <a:moveTo>
                    <a:pt x="71" y="24"/>
                  </a:moveTo>
                  <a:cubicBezTo>
                    <a:pt x="31" y="17"/>
                    <a:pt x="31" y="17"/>
                    <a:pt x="31" y="17"/>
                  </a:cubicBezTo>
                  <a:cubicBezTo>
                    <a:pt x="58" y="7"/>
                    <a:pt x="58" y="7"/>
                    <a:pt x="58" y="7"/>
                  </a:cubicBezTo>
                  <a:cubicBezTo>
                    <a:pt x="96" y="12"/>
                    <a:pt x="96" y="12"/>
                    <a:pt x="96" y="12"/>
                  </a:cubicBezTo>
                  <a:lnTo>
                    <a:pt x="71" y="24"/>
                  </a:lnTo>
                  <a:close/>
                  <a:moveTo>
                    <a:pt x="75" y="92"/>
                  </a:moveTo>
                  <a:cubicBezTo>
                    <a:pt x="75" y="42"/>
                    <a:pt x="75" y="42"/>
                    <a:pt x="75" y="42"/>
                  </a:cubicBezTo>
                  <a:cubicBezTo>
                    <a:pt x="80" y="54"/>
                    <a:pt x="80" y="54"/>
                    <a:pt x="80" y="54"/>
                  </a:cubicBezTo>
                  <a:cubicBezTo>
                    <a:pt x="81" y="54"/>
                    <a:pt x="81" y="55"/>
                    <a:pt x="82" y="55"/>
                  </a:cubicBezTo>
                  <a:cubicBezTo>
                    <a:pt x="83" y="55"/>
                    <a:pt x="83" y="55"/>
                    <a:pt x="83" y="55"/>
                  </a:cubicBezTo>
                  <a:cubicBezTo>
                    <a:pt x="84" y="55"/>
                    <a:pt x="84" y="55"/>
                    <a:pt x="85" y="55"/>
                  </a:cubicBezTo>
                  <a:cubicBezTo>
                    <a:pt x="106" y="45"/>
                    <a:pt x="106" y="45"/>
                    <a:pt x="106" y="45"/>
                  </a:cubicBezTo>
                  <a:cubicBezTo>
                    <a:pt x="106" y="75"/>
                    <a:pt x="106" y="75"/>
                    <a:pt x="106" y="75"/>
                  </a:cubicBezTo>
                  <a:cubicBezTo>
                    <a:pt x="106" y="75"/>
                    <a:pt x="106" y="75"/>
                    <a:pt x="106" y="75"/>
                  </a:cubicBezTo>
                  <a:lnTo>
                    <a:pt x="75" y="92"/>
                  </a:lnTo>
                  <a:close/>
                  <a:moveTo>
                    <a:pt x="85" y="48"/>
                  </a:moveTo>
                  <a:cubicBezTo>
                    <a:pt x="76" y="29"/>
                    <a:pt x="76" y="29"/>
                    <a:pt x="76" y="29"/>
                  </a:cubicBezTo>
                  <a:cubicBezTo>
                    <a:pt x="106" y="15"/>
                    <a:pt x="106" y="15"/>
                    <a:pt x="106" y="15"/>
                  </a:cubicBezTo>
                  <a:cubicBezTo>
                    <a:pt x="118" y="32"/>
                    <a:pt x="118" y="32"/>
                    <a:pt x="118" y="32"/>
                  </a:cubicBezTo>
                  <a:lnTo>
                    <a:pt x="85" y="48"/>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8" name="Freeform 212"/>
            <p:cNvSpPr>
              <a:spLocks/>
            </p:cNvSpPr>
            <p:nvPr/>
          </p:nvSpPr>
          <p:spPr bwMode="auto">
            <a:xfrm>
              <a:off x="11350409" y="3348812"/>
              <a:ext cx="80543" cy="82812"/>
            </a:xfrm>
            <a:custGeom>
              <a:avLst/>
              <a:gdLst>
                <a:gd name="T0" fmla="*/ 27 w 30"/>
                <a:gd name="T1" fmla="*/ 25 h 31"/>
                <a:gd name="T2" fmla="*/ 7 w 30"/>
                <a:gd name="T3" fmla="*/ 1 h 31"/>
                <a:gd name="T4" fmla="*/ 7 w 30"/>
                <a:gd name="T5" fmla="*/ 12 h 31"/>
                <a:gd name="T6" fmla="*/ 17 w 30"/>
                <a:gd name="T7" fmla="*/ 22 h 31"/>
                <a:gd name="T8" fmla="*/ 27 w 30"/>
                <a:gd name="T9" fmla="*/ 25 h 31"/>
              </a:gdLst>
              <a:ahLst/>
              <a:cxnLst>
                <a:cxn ang="0">
                  <a:pos x="T0" y="T1"/>
                </a:cxn>
                <a:cxn ang="0">
                  <a:pos x="T2" y="T3"/>
                </a:cxn>
                <a:cxn ang="0">
                  <a:pos x="T4" y="T5"/>
                </a:cxn>
                <a:cxn ang="0">
                  <a:pos x="T6" y="T7"/>
                </a:cxn>
                <a:cxn ang="0">
                  <a:pos x="T8" y="T9"/>
                </a:cxn>
              </a:cxnLst>
              <a:rect l="0" t="0" r="r" b="b"/>
              <a:pathLst>
                <a:path w="30" h="31">
                  <a:moveTo>
                    <a:pt x="27" y="25"/>
                  </a:moveTo>
                  <a:cubicBezTo>
                    <a:pt x="30" y="12"/>
                    <a:pt x="20" y="0"/>
                    <a:pt x="7" y="1"/>
                  </a:cubicBezTo>
                  <a:cubicBezTo>
                    <a:pt x="0" y="2"/>
                    <a:pt x="0" y="12"/>
                    <a:pt x="7" y="12"/>
                  </a:cubicBezTo>
                  <a:cubicBezTo>
                    <a:pt x="13" y="11"/>
                    <a:pt x="18" y="15"/>
                    <a:pt x="17" y="22"/>
                  </a:cubicBezTo>
                  <a:cubicBezTo>
                    <a:pt x="16" y="29"/>
                    <a:pt x="26" y="31"/>
                    <a:pt x="27" y="2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9" name="Freeform 213"/>
            <p:cNvSpPr>
              <a:spLocks/>
            </p:cNvSpPr>
            <p:nvPr/>
          </p:nvSpPr>
          <p:spPr bwMode="auto">
            <a:xfrm>
              <a:off x="11277806" y="3425952"/>
              <a:ext cx="289274" cy="233687"/>
            </a:xfrm>
            <a:custGeom>
              <a:avLst/>
              <a:gdLst>
                <a:gd name="T0" fmla="*/ 3 w 108"/>
                <a:gd name="T1" fmla="*/ 15 h 87"/>
                <a:gd name="T2" fmla="*/ 2 w 108"/>
                <a:gd name="T3" fmla="*/ 41 h 87"/>
                <a:gd name="T4" fmla="*/ 31 w 108"/>
                <a:gd name="T5" fmla="*/ 87 h 87"/>
                <a:gd name="T6" fmla="*/ 35 w 108"/>
                <a:gd name="T7" fmla="*/ 87 h 87"/>
                <a:gd name="T8" fmla="*/ 50 w 108"/>
                <a:gd name="T9" fmla="*/ 82 h 87"/>
                <a:gd name="T10" fmla="*/ 64 w 108"/>
                <a:gd name="T11" fmla="*/ 87 h 87"/>
                <a:gd name="T12" fmla="*/ 94 w 108"/>
                <a:gd name="T13" fmla="*/ 10 h 87"/>
                <a:gd name="T14" fmla="*/ 91 w 108"/>
                <a:gd name="T15" fmla="*/ 7 h 87"/>
                <a:gd name="T16" fmla="*/ 70 w 108"/>
                <a:gd name="T17" fmla="*/ 0 h 87"/>
                <a:gd name="T18" fmla="*/ 50 w 108"/>
                <a:gd name="T19" fmla="*/ 4 h 87"/>
                <a:gd name="T20" fmla="*/ 50 w 108"/>
                <a:gd name="T21" fmla="*/ 4 h 87"/>
                <a:gd name="T22" fmla="*/ 45 w 108"/>
                <a:gd name="T23" fmla="*/ 2 h 87"/>
                <a:gd name="T24" fmla="*/ 31 w 108"/>
                <a:gd name="T25" fmla="*/ 0 h 87"/>
                <a:gd name="T26" fmla="*/ 30 w 108"/>
                <a:gd name="T27" fmla="*/ 0 h 87"/>
                <a:gd name="T28" fmla="*/ 3 w 108"/>
                <a:gd name="T29" fmla="*/ 1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87">
                  <a:moveTo>
                    <a:pt x="3" y="15"/>
                  </a:moveTo>
                  <a:cubicBezTo>
                    <a:pt x="0" y="23"/>
                    <a:pt x="1" y="33"/>
                    <a:pt x="2" y="41"/>
                  </a:cubicBezTo>
                  <a:cubicBezTo>
                    <a:pt x="5" y="57"/>
                    <a:pt x="13" y="82"/>
                    <a:pt x="31" y="87"/>
                  </a:cubicBezTo>
                  <a:cubicBezTo>
                    <a:pt x="32" y="87"/>
                    <a:pt x="34" y="87"/>
                    <a:pt x="35" y="87"/>
                  </a:cubicBezTo>
                  <a:cubicBezTo>
                    <a:pt x="40" y="87"/>
                    <a:pt x="45" y="85"/>
                    <a:pt x="50" y="82"/>
                  </a:cubicBezTo>
                  <a:cubicBezTo>
                    <a:pt x="54" y="86"/>
                    <a:pt x="59" y="87"/>
                    <a:pt x="64" y="87"/>
                  </a:cubicBezTo>
                  <a:cubicBezTo>
                    <a:pt x="90" y="87"/>
                    <a:pt x="108" y="29"/>
                    <a:pt x="94" y="10"/>
                  </a:cubicBezTo>
                  <a:cubicBezTo>
                    <a:pt x="93" y="9"/>
                    <a:pt x="92" y="8"/>
                    <a:pt x="91" y="7"/>
                  </a:cubicBezTo>
                  <a:cubicBezTo>
                    <a:pt x="86" y="2"/>
                    <a:pt x="78" y="0"/>
                    <a:pt x="70" y="0"/>
                  </a:cubicBezTo>
                  <a:cubicBezTo>
                    <a:pt x="63" y="0"/>
                    <a:pt x="55" y="2"/>
                    <a:pt x="50" y="4"/>
                  </a:cubicBezTo>
                  <a:cubicBezTo>
                    <a:pt x="50" y="4"/>
                    <a:pt x="50" y="4"/>
                    <a:pt x="50" y="4"/>
                  </a:cubicBezTo>
                  <a:cubicBezTo>
                    <a:pt x="49" y="4"/>
                    <a:pt x="45" y="3"/>
                    <a:pt x="45" y="2"/>
                  </a:cubicBezTo>
                  <a:cubicBezTo>
                    <a:pt x="40" y="1"/>
                    <a:pt x="36" y="0"/>
                    <a:pt x="31" y="0"/>
                  </a:cubicBezTo>
                  <a:cubicBezTo>
                    <a:pt x="31" y="0"/>
                    <a:pt x="30" y="0"/>
                    <a:pt x="30" y="0"/>
                  </a:cubicBezTo>
                  <a:cubicBezTo>
                    <a:pt x="19" y="0"/>
                    <a:pt x="7" y="4"/>
                    <a:pt x="3" y="15"/>
                  </a:cubicBezTo>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50" name="Freeform 6"/>
            <p:cNvSpPr>
              <a:spLocks noEditPoints="1"/>
            </p:cNvSpPr>
            <p:nvPr/>
          </p:nvSpPr>
          <p:spPr bwMode="auto">
            <a:xfrm>
              <a:off x="8512212" y="4854141"/>
              <a:ext cx="1880277" cy="2003859"/>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grpFill/>
            <a:ln>
              <a:noFill/>
            </a:ln>
          </p:spPr>
          <p:txBody>
            <a:bodyPr vert="horz" wrap="square" lIns="121920" tIns="60960" rIns="121920" bIns="60960" numCol="1" anchor="t" anchorCtr="0" compatLnSpc="1">
              <a:prstTxWarp prst="textNoShape">
                <a:avLst/>
              </a:prstTxWarp>
            </a:bodyPr>
            <a:lstStyle/>
            <a:p>
              <a:endParaRPr lang="id-ID" sz="2400" dirty="0"/>
            </a:p>
          </p:txBody>
        </p:sp>
      </p:grpSp>
      <p:sp>
        <p:nvSpPr>
          <p:cNvPr id="152" name="TextBox 151"/>
          <p:cNvSpPr txBox="1"/>
          <p:nvPr/>
        </p:nvSpPr>
        <p:spPr>
          <a:xfrm>
            <a:off x="7113229" y="5190478"/>
            <a:ext cx="4177626" cy="819455"/>
          </a:xfrm>
          <a:prstGeom prst="rect">
            <a:avLst/>
          </a:prstGeom>
          <a:noFill/>
        </p:spPr>
        <p:txBody>
          <a:bodyPr wrap="square" rtlCol="0">
            <a:spAutoFit/>
          </a:bodyPr>
          <a:lstStyle/>
          <a:p>
            <a:pPr algn="r">
              <a:lnSpc>
                <a:spcPct val="150000"/>
              </a:lnSpc>
            </a:pPr>
            <a:r>
              <a:rPr lang="id-ID" sz="1050" dirty="0" smtClean="0">
                <a:solidFill>
                  <a:schemeClr val="bg1"/>
                </a:solidFill>
              </a:rPr>
              <a:t>For every 6 emails received, we get 3 Phone </a:t>
            </a:r>
            <a:r>
              <a:rPr lang="id-ID" sz="1050" dirty="0">
                <a:solidFill>
                  <a:schemeClr val="bg1"/>
                </a:solidFill>
              </a:rPr>
              <a:t>calls. Suitable for all categories business and personal presentation</a:t>
            </a:r>
            <a:r>
              <a:rPr lang="id-ID" sz="1050" b="1" dirty="0" smtClean="0">
                <a:solidFill>
                  <a:schemeClr val="bg1"/>
                </a:solidFill>
              </a:rPr>
              <a:t>,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sp>
        <p:nvSpPr>
          <p:cNvPr id="153" name="Oval 152"/>
          <p:cNvSpPr/>
          <p:nvPr/>
        </p:nvSpPr>
        <p:spPr>
          <a:xfrm>
            <a:off x="8298059" y="3265869"/>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154" name="Oval 153"/>
          <p:cNvSpPr/>
          <p:nvPr/>
        </p:nvSpPr>
        <p:spPr>
          <a:xfrm>
            <a:off x="6968509" y="3386721"/>
            <a:ext cx="860782" cy="860782"/>
          </a:xfrm>
          <a:prstGeom prst="ellips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155" name="Oval 154"/>
          <p:cNvSpPr/>
          <p:nvPr/>
        </p:nvSpPr>
        <p:spPr>
          <a:xfrm>
            <a:off x="9904270" y="3386721"/>
            <a:ext cx="860782" cy="860782"/>
          </a:xfrm>
          <a:prstGeom prst="ellipse">
            <a:avLst/>
          </a:prstGeom>
          <a:solidFill>
            <a:srgbClr val="161F28"/>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156" name="TextBox 155"/>
          <p:cNvSpPr txBox="1"/>
          <p:nvPr/>
        </p:nvSpPr>
        <p:spPr>
          <a:xfrm>
            <a:off x="8910075" y="2176431"/>
            <a:ext cx="2380780" cy="400110"/>
          </a:xfrm>
          <a:prstGeom prst="rect">
            <a:avLst/>
          </a:prstGeom>
          <a:noFill/>
        </p:spPr>
        <p:txBody>
          <a:bodyPr wrap="none" rtlCol="0">
            <a:spAutoFit/>
          </a:bodyPr>
          <a:lstStyle/>
          <a:p>
            <a:pPr algn="r"/>
            <a:r>
              <a:rPr lang="id-ID" sz="2000" dirty="0" smtClean="0">
                <a:solidFill>
                  <a:schemeClr val="accent2"/>
                </a:solidFill>
                <a:latin typeface="+mj-lt"/>
              </a:rPr>
              <a:t>Popular Social Media</a:t>
            </a:r>
            <a:endParaRPr lang="id-ID" sz="2000" dirty="0">
              <a:solidFill>
                <a:schemeClr val="accent2"/>
              </a:solidFill>
              <a:latin typeface="+mj-lt"/>
            </a:endParaRPr>
          </a:p>
        </p:txBody>
      </p:sp>
      <p:sp>
        <p:nvSpPr>
          <p:cNvPr id="157" name="TextBox 156"/>
          <p:cNvSpPr txBox="1"/>
          <p:nvPr/>
        </p:nvSpPr>
        <p:spPr>
          <a:xfrm>
            <a:off x="6851429" y="2562704"/>
            <a:ext cx="4439425" cy="573940"/>
          </a:xfrm>
          <a:prstGeom prst="rect">
            <a:avLst/>
          </a:prstGeom>
          <a:noFill/>
        </p:spPr>
        <p:txBody>
          <a:bodyPr wrap="square" rtlCol="0">
            <a:spAutoFit/>
          </a:bodyPr>
          <a:lstStyle/>
          <a:p>
            <a:pPr algn="r">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categories business and personal presentation</a:t>
            </a:r>
            <a:r>
              <a:rPr lang="id-ID" sz="1100" b="1" dirty="0" smtClean="0">
                <a:solidFill>
                  <a:schemeClr val="bg1"/>
                </a:solidFill>
              </a:rPr>
              <a:t>,</a:t>
            </a:r>
            <a:endParaRPr lang="id-ID" sz="1100" dirty="0">
              <a:solidFill>
                <a:schemeClr val="bg1"/>
              </a:solidFill>
            </a:endParaRPr>
          </a:p>
        </p:txBody>
      </p:sp>
      <p:sp>
        <p:nvSpPr>
          <p:cNvPr id="158" name="TextBox 157"/>
          <p:cNvSpPr txBox="1"/>
          <p:nvPr/>
        </p:nvSpPr>
        <p:spPr>
          <a:xfrm>
            <a:off x="7041269" y="4419561"/>
            <a:ext cx="715260" cy="400110"/>
          </a:xfrm>
          <a:prstGeom prst="rect">
            <a:avLst/>
          </a:prstGeom>
          <a:noFill/>
        </p:spPr>
        <p:txBody>
          <a:bodyPr wrap="none" rtlCol="0">
            <a:spAutoFit/>
          </a:bodyPr>
          <a:lstStyle/>
          <a:p>
            <a:pPr algn="ctr"/>
            <a:r>
              <a:rPr lang="id-ID" sz="2000" b="1" dirty="0" smtClean="0">
                <a:solidFill>
                  <a:schemeClr val="bg1"/>
                </a:solidFill>
              </a:rPr>
              <a:t>120K</a:t>
            </a:r>
            <a:endParaRPr lang="id-ID" sz="2000" b="1" dirty="0">
              <a:solidFill>
                <a:schemeClr val="bg1"/>
              </a:solidFill>
            </a:endParaRPr>
          </a:p>
        </p:txBody>
      </p:sp>
      <p:sp>
        <p:nvSpPr>
          <p:cNvPr id="159" name="TextBox 158"/>
          <p:cNvSpPr txBox="1"/>
          <p:nvPr/>
        </p:nvSpPr>
        <p:spPr>
          <a:xfrm>
            <a:off x="8493756" y="4419561"/>
            <a:ext cx="715260" cy="400110"/>
          </a:xfrm>
          <a:prstGeom prst="rect">
            <a:avLst/>
          </a:prstGeom>
          <a:noFill/>
        </p:spPr>
        <p:txBody>
          <a:bodyPr wrap="none" rtlCol="0">
            <a:spAutoFit/>
          </a:bodyPr>
          <a:lstStyle/>
          <a:p>
            <a:pPr algn="ctr"/>
            <a:r>
              <a:rPr lang="id-ID" sz="2000" b="1" dirty="0" smtClean="0">
                <a:solidFill>
                  <a:schemeClr val="accent2"/>
                </a:solidFill>
              </a:rPr>
              <a:t>530K</a:t>
            </a:r>
            <a:endParaRPr lang="id-ID" sz="2000" b="1" dirty="0">
              <a:solidFill>
                <a:schemeClr val="accent2"/>
              </a:solidFill>
            </a:endParaRPr>
          </a:p>
        </p:txBody>
      </p:sp>
      <p:sp>
        <p:nvSpPr>
          <p:cNvPr id="160" name="TextBox 159"/>
          <p:cNvSpPr txBox="1"/>
          <p:nvPr/>
        </p:nvSpPr>
        <p:spPr>
          <a:xfrm>
            <a:off x="9990314" y="4419561"/>
            <a:ext cx="715259" cy="400110"/>
          </a:xfrm>
          <a:prstGeom prst="rect">
            <a:avLst/>
          </a:prstGeom>
          <a:noFill/>
        </p:spPr>
        <p:txBody>
          <a:bodyPr wrap="none" rtlCol="0">
            <a:spAutoFit/>
          </a:bodyPr>
          <a:lstStyle/>
          <a:p>
            <a:pPr algn="ctr"/>
            <a:r>
              <a:rPr lang="id-ID" sz="2000" b="1" dirty="0" smtClean="0">
                <a:solidFill>
                  <a:schemeClr val="bg1"/>
                </a:solidFill>
              </a:rPr>
              <a:t>319K</a:t>
            </a:r>
            <a:endParaRPr lang="id-ID" sz="2000" b="1" dirty="0">
              <a:solidFill>
                <a:schemeClr val="bg1"/>
              </a:solidFill>
            </a:endParaRPr>
          </a:p>
        </p:txBody>
      </p:sp>
      <p:sp>
        <p:nvSpPr>
          <p:cNvPr id="161" name="Freeform 9"/>
          <p:cNvSpPr>
            <a:spLocks noEditPoints="1"/>
          </p:cNvSpPr>
          <p:nvPr/>
        </p:nvSpPr>
        <p:spPr bwMode="auto">
          <a:xfrm>
            <a:off x="8583353" y="3534393"/>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62" name="Freeform 20"/>
          <p:cNvSpPr>
            <a:spLocks/>
          </p:cNvSpPr>
          <p:nvPr/>
        </p:nvSpPr>
        <p:spPr bwMode="auto">
          <a:xfrm>
            <a:off x="7234893" y="3694802"/>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63" name="Group 162"/>
          <p:cNvGrpSpPr/>
          <p:nvPr/>
        </p:nvGrpSpPr>
        <p:grpSpPr>
          <a:xfrm>
            <a:off x="10168905" y="3666056"/>
            <a:ext cx="331511" cy="331510"/>
            <a:chOff x="11395868" y="1690688"/>
            <a:chExt cx="557213" cy="557212"/>
          </a:xfrm>
          <a:solidFill>
            <a:schemeClr val="bg1"/>
          </a:solidFill>
        </p:grpSpPr>
        <p:sp>
          <p:nvSpPr>
            <p:cNvPr id="16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6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6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cxnSp>
        <p:nvCxnSpPr>
          <p:cNvPr id="167" name="Straight Connector 166"/>
          <p:cNvCxnSpPr/>
          <p:nvPr/>
        </p:nvCxnSpPr>
        <p:spPr>
          <a:xfrm>
            <a:off x="6564763"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68" name="TextBox 167"/>
          <p:cNvSpPr txBox="1"/>
          <p:nvPr/>
        </p:nvSpPr>
        <p:spPr>
          <a:xfrm>
            <a:off x="8565270"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69" name="TextBox 168"/>
          <p:cNvSpPr txBox="1"/>
          <p:nvPr/>
        </p:nvSpPr>
        <p:spPr>
          <a:xfrm>
            <a:off x="6917383" y="680759"/>
            <a:ext cx="4366901" cy="830997"/>
          </a:xfrm>
          <a:prstGeom prst="rect">
            <a:avLst/>
          </a:prstGeom>
          <a:noFill/>
        </p:spPr>
        <p:txBody>
          <a:bodyPr wrap="none" rtlCol="0">
            <a:spAutoFit/>
          </a:bodyPr>
          <a:lstStyle/>
          <a:p>
            <a:pPr algn="r"/>
            <a:r>
              <a:rPr lang="id-ID" sz="4800" dirty="0" smtClean="0">
                <a:solidFill>
                  <a:schemeClr val="bg1"/>
                </a:solidFill>
                <a:latin typeface="+mj-lt"/>
              </a:rPr>
              <a:t>Iconic Silhouette</a:t>
            </a:r>
            <a:endParaRPr lang="en-US" sz="4800" dirty="0">
              <a:solidFill>
                <a:schemeClr val="bg1"/>
              </a:solidFill>
              <a:latin typeface="+mj-lt"/>
            </a:endParaRPr>
          </a:p>
        </p:txBody>
      </p:sp>
    </p:spTree>
    <p:extLst>
      <p:ext uri="{BB962C8B-B14F-4D97-AF65-F5344CB8AC3E}">
        <p14:creationId xmlns:p14="http://schemas.microsoft.com/office/powerpoint/2010/main" val="420402859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500"/>
                                        <p:tgtEl>
                                          <p:spTgt spid="169"/>
                                        </p:tgtEl>
                                      </p:cBhvr>
                                    </p:animEffect>
                                    <p:anim calcmode="lin" valueType="num">
                                      <p:cBhvr>
                                        <p:cTn id="8" dur="500" fill="hold"/>
                                        <p:tgtEl>
                                          <p:spTgt spid="169"/>
                                        </p:tgtEl>
                                        <p:attrNameLst>
                                          <p:attrName>ppt_x</p:attrName>
                                        </p:attrNameLst>
                                      </p:cBhvr>
                                      <p:tavLst>
                                        <p:tav tm="0">
                                          <p:val>
                                            <p:strVal val="#ppt_x"/>
                                          </p:val>
                                        </p:tav>
                                        <p:tav tm="100000">
                                          <p:val>
                                            <p:strVal val="#ppt_x"/>
                                          </p:val>
                                        </p:tav>
                                      </p:tavLst>
                                    </p:anim>
                                    <p:anim calcmode="lin" valueType="num">
                                      <p:cBhvr>
                                        <p:cTn id="9" dur="500" fill="hold"/>
                                        <p:tgtEl>
                                          <p:spTgt spid="169"/>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68"/>
                                        </p:tgtEl>
                                        <p:attrNameLst>
                                          <p:attrName>style.visibility</p:attrName>
                                        </p:attrNameLst>
                                      </p:cBhvr>
                                      <p:to>
                                        <p:strVal val="visible"/>
                                      </p:to>
                                    </p:set>
                                    <p:animEffect transition="in" filter="fade">
                                      <p:cBhvr>
                                        <p:cTn id="12" dur="500"/>
                                        <p:tgtEl>
                                          <p:spTgt spid="168"/>
                                        </p:tgtEl>
                                      </p:cBhvr>
                                    </p:animEffect>
                                    <p:anim calcmode="lin" valueType="num">
                                      <p:cBhvr>
                                        <p:cTn id="13" dur="500" fill="hold"/>
                                        <p:tgtEl>
                                          <p:spTgt spid="168"/>
                                        </p:tgtEl>
                                        <p:attrNameLst>
                                          <p:attrName>ppt_x</p:attrName>
                                        </p:attrNameLst>
                                      </p:cBhvr>
                                      <p:tavLst>
                                        <p:tav tm="0">
                                          <p:val>
                                            <p:strVal val="#ppt_x"/>
                                          </p:val>
                                        </p:tav>
                                        <p:tav tm="100000">
                                          <p:val>
                                            <p:strVal val="#ppt_x"/>
                                          </p:val>
                                        </p:tav>
                                      </p:tavLst>
                                    </p:anim>
                                    <p:anim calcmode="lin" valueType="num">
                                      <p:cBhvr>
                                        <p:cTn id="14" dur="500" fill="hold"/>
                                        <p:tgtEl>
                                          <p:spTgt spid="168"/>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179"/>
                                        </p:tgtEl>
                                        <p:attrNameLst>
                                          <p:attrName>style.visibility</p:attrName>
                                        </p:attrNameLst>
                                      </p:cBhvr>
                                      <p:to>
                                        <p:strVal val="visible"/>
                                      </p:to>
                                    </p:set>
                                    <p:anim calcmode="lin" valueType="num">
                                      <p:cBhvr additive="base">
                                        <p:cTn id="18" dur="500" fill="hold"/>
                                        <p:tgtEl>
                                          <p:spTgt spid="179"/>
                                        </p:tgtEl>
                                        <p:attrNameLst>
                                          <p:attrName>ppt_x</p:attrName>
                                        </p:attrNameLst>
                                      </p:cBhvr>
                                      <p:tavLst>
                                        <p:tav tm="0">
                                          <p:val>
                                            <p:strVal val="#ppt_x"/>
                                          </p:val>
                                        </p:tav>
                                        <p:tav tm="100000">
                                          <p:val>
                                            <p:strVal val="#ppt_x"/>
                                          </p:val>
                                        </p:tav>
                                      </p:tavLst>
                                    </p:anim>
                                    <p:anim calcmode="lin" valueType="num">
                                      <p:cBhvr additive="base">
                                        <p:cTn id="19" dur="500" fill="hold"/>
                                        <p:tgtEl>
                                          <p:spTgt spid="179"/>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10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20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ppt_x"/>
                                          </p:val>
                                        </p:tav>
                                        <p:tav tm="100000">
                                          <p:val>
                                            <p:strVal val="#ppt_x"/>
                                          </p:val>
                                        </p:tav>
                                      </p:tavLst>
                                    </p:anim>
                                    <p:anim calcmode="lin" valueType="num">
                                      <p:cBhvr additive="base">
                                        <p:cTn id="27" dur="500" fill="hold"/>
                                        <p:tgtEl>
                                          <p:spTgt spid="4"/>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300"/>
                                  </p:stCondLst>
                                  <p:childTnLst>
                                    <p:set>
                                      <p:cBhvr>
                                        <p:cTn id="29" dur="1" fill="hold">
                                          <p:stCondLst>
                                            <p:cond delay="0"/>
                                          </p:stCondLst>
                                        </p:cTn>
                                        <p:tgtEl>
                                          <p:spTgt spid="178"/>
                                        </p:tgtEl>
                                        <p:attrNameLst>
                                          <p:attrName>style.visibility</p:attrName>
                                        </p:attrNameLst>
                                      </p:cBhvr>
                                      <p:to>
                                        <p:strVal val="visible"/>
                                      </p:to>
                                    </p:set>
                                    <p:anim calcmode="lin" valueType="num">
                                      <p:cBhvr additive="base">
                                        <p:cTn id="30" dur="500" fill="hold"/>
                                        <p:tgtEl>
                                          <p:spTgt spid="178"/>
                                        </p:tgtEl>
                                        <p:attrNameLst>
                                          <p:attrName>ppt_x</p:attrName>
                                        </p:attrNameLst>
                                      </p:cBhvr>
                                      <p:tavLst>
                                        <p:tav tm="0">
                                          <p:val>
                                            <p:strVal val="#ppt_x"/>
                                          </p:val>
                                        </p:tav>
                                        <p:tav tm="100000">
                                          <p:val>
                                            <p:strVal val="#ppt_x"/>
                                          </p:val>
                                        </p:tav>
                                      </p:tavLst>
                                    </p:anim>
                                    <p:anim calcmode="lin" valueType="num">
                                      <p:cBhvr additive="base">
                                        <p:cTn id="31" dur="500" fill="hold"/>
                                        <p:tgtEl>
                                          <p:spTgt spid="178"/>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400"/>
                                  </p:stCondLst>
                                  <p:childTnLst>
                                    <p:set>
                                      <p:cBhvr>
                                        <p:cTn id="33" dur="1" fill="hold">
                                          <p:stCondLst>
                                            <p:cond delay="0"/>
                                          </p:stCondLst>
                                        </p:cTn>
                                        <p:tgtEl>
                                          <p:spTgt spid="5"/>
                                        </p:tgtEl>
                                        <p:attrNameLst>
                                          <p:attrName>style.visibility</p:attrName>
                                        </p:attrNameLst>
                                      </p:cBhvr>
                                      <p:to>
                                        <p:strVal val="visible"/>
                                      </p:to>
                                    </p:set>
                                    <p:anim calcmode="lin" valueType="num">
                                      <p:cBhvr additive="base">
                                        <p:cTn id="34" dur="500" fill="hold"/>
                                        <p:tgtEl>
                                          <p:spTgt spid="5"/>
                                        </p:tgtEl>
                                        <p:attrNameLst>
                                          <p:attrName>ppt_x</p:attrName>
                                        </p:attrNameLst>
                                      </p:cBhvr>
                                      <p:tavLst>
                                        <p:tav tm="0">
                                          <p:val>
                                            <p:strVal val="#ppt_x"/>
                                          </p:val>
                                        </p:tav>
                                        <p:tav tm="100000">
                                          <p:val>
                                            <p:strVal val="#ppt_x"/>
                                          </p:val>
                                        </p:tav>
                                      </p:tavLst>
                                    </p:anim>
                                    <p:anim calcmode="lin" valueType="num">
                                      <p:cBhvr additive="base">
                                        <p:cTn id="35" dur="500" fill="hold"/>
                                        <p:tgtEl>
                                          <p:spTgt spid="5"/>
                                        </p:tgtEl>
                                        <p:attrNameLst>
                                          <p:attrName>ppt_y</p:attrName>
                                        </p:attrNameLst>
                                      </p:cBhvr>
                                      <p:tavLst>
                                        <p:tav tm="0">
                                          <p:val>
                                            <p:strVal val="1+#ppt_h/2"/>
                                          </p:val>
                                        </p:tav>
                                        <p:tav tm="100000">
                                          <p:val>
                                            <p:strVal val="#ppt_y"/>
                                          </p:val>
                                        </p:tav>
                                      </p:tavLst>
                                    </p:anim>
                                  </p:childTnLst>
                                </p:cTn>
                              </p:par>
                              <p:par>
                                <p:cTn id="36" presetID="10" presetClass="entr" presetSubtype="0" fill="hold" nodeType="withEffect">
                                  <p:stCondLst>
                                    <p:cond delay="0"/>
                                  </p:stCondLst>
                                  <p:childTnLst>
                                    <p:set>
                                      <p:cBhvr>
                                        <p:cTn id="37" dur="1" fill="hold">
                                          <p:stCondLst>
                                            <p:cond delay="0"/>
                                          </p:stCondLst>
                                        </p:cTn>
                                        <p:tgtEl>
                                          <p:spTgt spid="167"/>
                                        </p:tgtEl>
                                        <p:attrNameLst>
                                          <p:attrName>style.visibility</p:attrName>
                                        </p:attrNameLst>
                                      </p:cBhvr>
                                      <p:to>
                                        <p:strVal val="visible"/>
                                      </p:to>
                                    </p:set>
                                    <p:animEffect transition="in" filter="fade">
                                      <p:cBhvr>
                                        <p:cTn id="38" dur="500"/>
                                        <p:tgtEl>
                                          <p:spTgt spid="167"/>
                                        </p:tgtEl>
                                      </p:cBhvr>
                                    </p:animEffect>
                                  </p:childTnLst>
                                </p:cTn>
                              </p:par>
                            </p:childTnLst>
                          </p:cTn>
                        </p:par>
                        <p:par>
                          <p:cTn id="39" fill="hold">
                            <p:stCondLst>
                              <p:cond delay="1400"/>
                            </p:stCondLst>
                            <p:childTnLst>
                              <p:par>
                                <p:cTn id="40" presetID="10" presetClass="entr" presetSubtype="0" fill="hold" grpId="0" nodeType="afterEffect">
                                  <p:stCondLst>
                                    <p:cond delay="0"/>
                                  </p:stCondLst>
                                  <p:childTnLst>
                                    <p:set>
                                      <p:cBhvr>
                                        <p:cTn id="41" dur="1" fill="hold">
                                          <p:stCondLst>
                                            <p:cond delay="0"/>
                                          </p:stCondLst>
                                        </p:cTn>
                                        <p:tgtEl>
                                          <p:spTgt spid="156"/>
                                        </p:tgtEl>
                                        <p:attrNameLst>
                                          <p:attrName>style.visibility</p:attrName>
                                        </p:attrNameLst>
                                      </p:cBhvr>
                                      <p:to>
                                        <p:strVal val="visible"/>
                                      </p:to>
                                    </p:set>
                                    <p:animEffect transition="in" filter="fade">
                                      <p:cBhvr>
                                        <p:cTn id="42" dur="500"/>
                                        <p:tgtEl>
                                          <p:spTgt spid="15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57"/>
                                        </p:tgtEl>
                                        <p:attrNameLst>
                                          <p:attrName>style.visibility</p:attrName>
                                        </p:attrNameLst>
                                      </p:cBhvr>
                                      <p:to>
                                        <p:strVal val="visible"/>
                                      </p:to>
                                    </p:set>
                                    <p:animEffect transition="in" filter="fade">
                                      <p:cBhvr>
                                        <p:cTn id="45" dur="500"/>
                                        <p:tgtEl>
                                          <p:spTgt spid="157"/>
                                        </p:tgtEl>
                                      </p:cBhvr>
                                    </p:animEffect>
                                  </p:childTnLst>
                                </p:cTn>
                              </p:par>
                            </p:childTnLst>
                          </p:cTn>
                        </p:par>
                        <p:par>
                          <p:cTn id="46" fill="hold">
                            <p:stCondLst>
                              <p:cond delay="1900"/>
                            </p:stCondLst>
                            <p:childTnLst>
                              <p:par>
                                <p:cTn id="47" presetID="53" presetClass="entr" presetSubtype="16" fill="hold" grpId="0" nodeType="afterEffect">
                                  <p:stCondLst>
                                    <p:cond delay="0"/>
                                  </p:stCondLst>
                                  <p:childTnLst>
                                    <p:set>
                                      <p:cBhvr>
                                        <p:cTn id="48" dur="1" fill="hold">
                                          <p:stCondLst>
                                            <p:cond delay="0"/>
                                          </p:stCondLst>
                                        </p:cTn>
                                        <p:tgtEl>
                                          <p:spTgt spid="154"/>
                                        </p:tgtEl>
                                        <p:attrNameLst>
                                          <p:attrName>style.visibility</p:attrName>
                                        </p:attrNameLst>
                                      </p:cBhvr>
                                      <p:to>
                                        <p:strVal val="visible"/>
                                      </p:to>
                                    </p:set>
                                    <p:anim calcmode="lin" valueType="num">
                                      <p:cBhvr>
                                        <p:cTn id="49" dur="500" fill="hold"/>
                                        <p:tgtEl>
                                          <p:spTgt spid="154"/>
                                        </p:tgtEl>
                                        <p:attrNameLst>
                                          <p:attrName>ppt_w</p:attrName>
                                        </p:attrNameLst>
                                      </p:cBhvr>
                                      <p:tavLst>
                                        <p:tav tm="0">
                                          <p:val>
                                            <p:fltVal val="0"/>
                                          </p:val>
                                        </p:tav>
                                        <p:tav tm="100000">
                                          <p:val>
                                            <p:strVal val="#ppt_w"/>
                                          </p:val>
                                        </p:tav>
                                      </p:tavLst>
                                    </p:anim>
                                    <p:anim calcmode="lin" valueType="num">
                                      <p:cBhvr>
                                        <p:cTn id="50" dur="500" fill="hold"/>
                                        <p:tgtEl>
                                          <p:spTgt spid="154"/>
                                        </p:tgtEl>
                                        <p:attrNameLst>
                                          <p:attrName>ppt_h</p:attrName>
                                        </p:attrNameLst>
                                      </p:cBhvr>
                                      <p:tavLst>
                                        <p:tav tm="0">
                                          <p:val>
                                            <p:fltVal val="0"/>
                                          </p:val>
                                        </p:tav>
                                        <p:tav tm="100000">
                                          <p:val>
                                            <p:strVal val="#ppt_h"/>
                                          </p:val>
                                        </p:tav>
                                      </p:tavLst>
                                    </p:anim>
                                    <p:animEffect transition="in" filter="fade">
                                      <p:cBhvr>
                                        <p:cTn id="51" dur="500"/>
                                        <p:tgtEl>
                                          <p:spTgt spid="154"/>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55"/>
                                        </p:tgtEl>
                                        <p:attrNameLst>
                                          <p:attrName>style.visibility</p:attrName>
                                        </p:attrNameLst>
                                      </p:cBhvr>
                                      <p:to>
                                        <p:strVal val="visible"/>
                                      </p:to>
                                    </p:set>
                                    <p:anim calcmode="lin" valueType="num">
                                      <p:cBhvr>
                                        <p:cTn id="54" dur="500" fill="hold"/>
                                        <p:tgtEl>
                                          <p:spTgt spid="155"/>
                                        </p:tgtEl>
                                        <p:attrNameLst>
                                          <p:attrName>ppt_w</p:attrName>
                                        </p:attrNameLst>
                                      </p:cBhvr>
                                      <p:tavLst>
                                        <p:tav tm="0">
                                          <p:val>
                                            <p:fltVal val="0"/>
                                          </p:val>
                                        </p:tav>
                                        <p:tav tm="100000">
                                          <p:val>
                                            <p:strVal val="#ppt_w"/>
                                          </p:val>
                                        </p:tav>
                                      </p:tavLst>
                                    </p:anim>
                                    <p:anim calcmode="lin" valueType="num">
                                      <p:cBhvr>
                                        <p:cTn id="55" dur="500" fill="hold"/>
                                        <p:tgtEl>
                                          <p:spTgt spid="155"/>
                                        </p:tgtEl>
                                        <p:attrNameLst>
                                          <p:attrName>ppt_h</p:attrName>
                                        </p:attrNameLst>
                                      </p:cBhvr>
                                      <p:tavLst>
                                        <p:tav tm="0">
                                          <p:val>
                                            <p:fltVal val="0"/>
                                          </p:val>
                                        </p:tav>
                                        <p:tav tm="100000">
                                          <p:val>
                                            <p:strVal val="#ppt_h"/>
                                          </p:val>
                                        </p:tav>
                                      </p:tavLst>
                                    </p:anim>
                                    <p:animEffect transition="in" filter="fade">
                                      <p:cBhvr>
                                        <p:cTn id="56" dur="500"/>
                                        <p:tgtEl>
                                          <p:spTgt spid="155"/>
                                        </p:tgtEl>
                                      </p:cBhvr>
                                    </p:animEffect>
                                  </p:childTnLst>
                                </p:cTn>
                              </p:par>
                            </p:childTnLst>
                          </p:cTn>
                        </p:par>
                        <p:par>
                          <p:cTn id="57" fill="hold">
                            <p:stCondLst>
                              <p:cond delay="2400"/>
                            </p:stCondLst>
                            <p:childTnLst>
                              <p:par>
                                <p:cTn id="58" presetID="53" presetClass="entr" presetSubtype="16" fill="hold" grpId="0" nodeType="afterEffect">
                                  <p:stCondLst>
                                    <p:cond delay="0"/>
                                  </p:stCondLst>
                                  <p:childTnLst>
                                    <p:set>
                                      <p:cBhvr>
                                        <p:cTn id="59" dur="1" fill="hold">
                                          <p:stCondLst>
                                            <p:cond delay="0"/>
                                          </p:stCondLst>
                                        </p:cTn>
                                        <p:tgtEl>
                                          <p:spTgt spid="153"/>
                                        </p:tgtEl>
                                        <p:attrNameLst>
                                          <p:attrName>style.visibility</p:attrName>
                                        </p:attrNameLst>
                                      </p:cBhvr>
                                      <p:to>
                                        <p:strVal val="visible"/>
                                      </p:to>
                                    </p:set>
                                    <p:anim calcmode="lin" valueType="num">
                                      <p:cBhvr>
                                        <p:cTn id="60" dur="500" fill="hold"/>
                                        <p:tgtEl>
                                          <p:spTgt spid="153"/>
                                        </p:tgtEl>
                                        <p:attrNameLst>
                                          <p:attrName>ppt_w</p:attrName>
                                        </p:attrNameLst>
                                      </p:cBhvr>
                                      <p:tavLst>
                                        <p:tav tm="0">
                                          <p:val>
                                            <p:fltVal val="0"/>
                                          </p:val>
                                        </p:tav>
                                        <p:tav tm="100000">
                                          <p:val>
                                            <p:strVal val="#ppt_w"/>
                                          </p:val>
                                        </p:tav>
                                      </p:tavLst>
                                    </p:anim>
                                    <p:anim calcmode="lin" valueType="num">
                                      <p:cBhvr>
                                        <p:cTn id="61" dur="500" fill="hold"/>
                                        <p:tgtEl>
                                          <p:spTgt spid="153"/>
                                        </p:tgtEl>
                                        <p:attrNameLst>
                                          <p:attrName>ppt_h</p:attrName>
                                        </p:attrNameLst>
                                      </p:cBhvr>
                                      <p:tavLst>
                                        <p:tav tm="0">
                                          <p:val>
                                            <p:fltVal val="0"/>
                                          </p:val>
                                        </p:tav>
                                        <p:tav tm="100000">
                                          <p:val>
                                            <p:strVal val="#ppt_h"/>
                                          </p:val>
                                        </p:tav>
                                      </p:tavLst>
                                    </p:anim>
                                    <p:animEffect transition="in" filter="fade">
                                      <p:cBhvr>
                                        <p:cTn id="62" dur="500"/>
                                        <p:tgtEl>
                                          <p:spTgt spid="153"/>
                                        </p:tgtEl>
                                      </p:cBhvr>
                                    </p:animEffect>
                                  </p:childTnLst>
                                </p:cTn>
                              </p:par>
                            </p:childTnLst>
                          </p:cTn>
                        </p:par>
                        <p:par>
                          <p:cTn id="63" fill="hold">
                            <p:stCondLst>
                              <p:cond delay="2900"/>
                            </p:stCondLst>
                            <p:childTnLst>
                              <p:par>
                                <p:cTn id="64" presetID="47" presetClass="entr" presetSubtype="0" fill="hold" grpId="0" nodeType="afterEffect">
                                  <p:stCondLst>
                                    <p:cond delay="0"/>
                                  </p:stCondLst>
                                  <p:childTnLst>
                                    <p:set>
                                      <p:cBhvr>
                                        <p:cTn id="65" dur="1" fill="hold">
                                          <p:stCondLst>
                                            <p:cond delay="0"/>
                                          </p:stCondLst>
                                        </p:cTn>
                                        <p:tgtEl>
                                          <p:spTgt spid="161"/>
                                        </p:tgtEl>
                                        <p:attrNameLst>
                                          <p:attrName>style.visibility</p:attrName>
                                        </p:attrNameLst>
                                      </p:cBhvr>
                                      <p:to>
                                        <p:strVal val="visible"/>
                                      </p:to>
                                    </p:set>
                                    <p:animEffect transition="in" filter="fade">
                                      <p:cBhvr>
                                        <p:cTn id="66" dur="1000"/>
                                        <p:tgtEl>
                                          <p:spTgt spid="161"/>
                                        </p:tgtEl>
                                      </p:cBhvr>
                                    </p:animEffect>
                                    <p:anim calcmode="lin" valueType="num">
                                      <p:cBhvr>
                                        <p:cTn id="67" dur="1000" fill="hold"/>
                                        <p:tgtEl>
                                          <p:spTgt spid="161"/>
                                        </p:tgtEl>
                                        <p:attrNameLst>
                                          <p:attrName>ppt_x</p:attrName>
                                        </p:attrNameLst>
                                      </p:cBhvr>
                                      <p:tavLst>
                                        <p:tav tm="0">
                                          <p:val>
                                            <p:strVal val="#ppt_x"/>
                                          </p:val>
                                        </p:tav>
                                        <p:tav tm="100000">
                                          <p:val>
                                            <p:strVal val="#ppt_x"/>
                                          </p:val>
                                        </p:tav>
                                      </p:tavLst>
                                    </p:anim>
                                    <p:anim calcmode="lin" valueType="num">
                                      <p:cBhvr>
                                        <p:cTn id="68" dur="1000" fill="hold"/>
                                        <p:tgtEl>
                                          <p:spTgt spid="161"/>
                                        </p:tgtEl>
                                        <p:attrNameLst>
                                          <p:attrName>ppt_y</p:attrName>
                                        </p:attrNameLst>
                                      </p:cBhvr>
                                      <p:tavLst>
                                        <p:tav tm="0">
                                          <p:val>
                                            <p:strVal val="#ppt_y-.1"/>
                                          </p:val>
                                        </p:tav>
                                        <p:tav tm="100000">
                                          <p:val>
                                            <p:strVal val="#ppt_y"/>
                                          </p:val>
                                        </p:tav>
                                      </p:tavLst>
                                    </p:anim>
                                  </p:childTnLst>
                                </p:cTn>
                              </p:par>
                            </p:childTnLst>
                          </p:cTn>
                        </p:par>
                        <p:par>
                          <p:cTn id="69" fill="hold">
                            <p:stCondLst>
                              <p:cond delay="3900"/>
                            </p:stCondLst>
                            <p:childTnLst>
                              <p:par>
                                <p:cTn id="70" presetID="47" presetClass="entr" presetSubtype="0" fill="hold" grpId="0" nodeType="afterEffect">
                                  <p:stCondLst>
                                    <p:cond delay="0"/>
                                  </p:stCondLst>
                                  <p:childTnLst>
                                    <p:set>
                                      <p:cBhvr>
                                        <p:cTn id="71" dur="1" fill="hold">
                                          <p:stCondLst>
                                            <p:cond delay="0"/>
                                          </p:stCondLst>
                                        </p:cTn>
                                        <p:tgtEl>
                                          <p:spTgt spid="162"/>
                                        </p:tgtEl>
                                        <p:attrNameLst>
                                          <p:attrName>style.visibility</p:attrName>
                                        </p:attrNameLst>
                                      </p:cBhvr>
                                      <p:to>
                                        <p:strVal val="visible"/>
                                      </p:to>
                                    </p:set>
                                    <p:animEffect transition="in" filter="fade">
                                      <p:cBhvr>
                                        <p:cTn id="72" dur="1000"/>
                                        <p:tgtEl>
                                          <p:spTgt spid="162"/>
                                        </p:tgtEl>
                                      </p:cBhvr>
                                    </p:animEffect>
                                    <p:anim calcmode="lin" valueType="num">
                                      <p:cBhvr>
                                        <p:cTn id="73" dur="1000" fill="hold"/>
                                        <p:tgtEl>
                                          <p:spTgt spid="162"/>
                                        </p:tgtEl>
                                        <p:attrNameLst>
                                          <p:attrName>ppt_x</p:attrName>
                                        </p:attrNameLst>
                                      </p:cBhvr>
                                      <p:tavLst>
                                        <p:tav tm="0">
                                          <p:val>
                                            <p:strVal val="#ppt_x"/>
                                          </p:val>
                                        </p:tav>
                                        <p:tav tm="100000">
                                          <p:val>
                                            <p:strVal val="#ppt_x"/>
                                          </p:val>
                                        </p:tav>
                                      </p:tavLst>
                                    </p:anim>
                                    <p:anim calcmode="lin" valueType="num">
                                      <p:cBhvr>
                                        <p:cTn id="74" dur="1000" fill="hold"/>
                                        <p:tgtEl>
                                          <p:spTgt spid="162"/>
                                        </p:tgtEl>
                                        <p:attrNameLst>
                                          <p:attrName>ppt_y</p:attrName>
                                        </p:attrNameLst>
                                      </p:cBhvr>
                                      <p:tavLst>
                                        <p:tav tm="0">
                                          <p:val>
                                            <p:strVal val="#ppt_y-.1"/>
                                          </p:val>
                                        </p:tav>
                                        <p:tav tm="100000">
                                          <p:val>
                                            <p:strVal val="#ppt_y"/>
                                          </p:val>
                                        </p:tav>
                                      </p:tavLst>
                                    </p:anim>
                                  </p:childTnLst>
                                </p:cTn>
                              </p:par>
                              <p:par>
                                <p:cTn id="75" presetID="47" presetClass="entr" presetSubtype="0" fill="hold" nodeType="withEffect">
                                  <p:stCondLst>
                                    <p:cond delay="0"/>
                                  </p:stCondLst>
                                  <p:childTnLst>
                                    <p:set>
                                      <p:cBhvr>
                                        <p:cTn id="76" dur="1" fill="hold">
                                          <p:stCondLst>
                                            <p:cond delay="0"/>
                                          </p:stCondLst>
                                        </p:cTn>
                                        <p:tgtEl>
                                          <p:spTgt spid="163"/>
                                        </p:tgtEl>
                                        <p:attrNameLst>
                                          <p:attrName>style.visibility</p:attrName>
                                        </p:attrNameLst>
                                      </p:cBhvr>
                                      <p:to>
                                        <p:strVal val="visible"/>
                                      </p:to>
                                    </p:set>
                                    <p:animEffect transition="in" filter="fade">
                                      <p:cBhvr>
                                        <p:cTn id="77" dur="1000"/>
                                        <p:tgtEl>
                                          <p:spTgt spid="163"/>
                                        </p:tgtEl>
                                      </p:cBhvr>
                                    </p:animEffect>
                                    <p:anim calcmode="lin" valueType="num">
                                      <p:cBhvr>
                                        <p:cTn id="78" dur="1000" fill="hold"/>
                                        <p:tgtEl>
                                          <p:spTgt spid="163"/>
                                        </p:tgtEl>
                                        <p:attrNameLst>
                                          <p:attrName>ppt_x</p:attrName>
                                        </p:attrNameLst>
                                      </p:cBhvr>
                                      <p:tavLst>
                                        <p:tav tm="0">
                                          <p:val>
                                            <p:strVal val="#ppt_x"/>
                                          </p:val>
                                        </p:tav>
                                        <p:tav tm="100000">
                                          <p:val>
                                            <p:strVal val="#ppt_x"/>
                                          </p:val>
                                        </p:tav>
                                      </p:tavLst>
                                    </p:anim>
                                    <p:anim calcmode="lin" valueType="num">
                                      <p:cBhvr>
                                        <p:cTn id="79" dur="1000" fill="hold"/>
                                        <p:tgtEl>
                                          <p:spTgt spid="163"/>
                                        </p:tgtEl>
                                        <p:attrNameLst>
                                          <p:attrName>ppt_y</p:attrName>
                                        </p:attrNameLst>
                                      </p:cBhvr>
                                      <p:tavLst>
                                        <p:tav tm="0">
                                          <p:val>
                                            <p:strVal val="#ppt_y-.1"/>
                                          </p:val>
                                        </p:tav>
                                        <p:tav tm="100000">
                                          <p:val>
                                            <p:strVal val="#ppt_y"/>
                                          </p:val>
                                        </p:tav>
                                      </p:tavLst>
                                    </p:anim>
                                  </p:childTnLst>
                                </p:cTn>
                              </p:par>
                            </p:childTnLst>
                          </p:cTn>
                        </p:par>
                        <p:par>
                          <p:cTn id="80" fill="hold">
                            <p:stCondLst>
                              <p:cond delay="4900"/>
                            </p:stCondLst>
                            <p:childTnLst>
                              <p:par>
                                <p:cTn id="81" presetID="10" presetClass="entr" presetSubtype="0" fill="hold" grpId="0" nodeType="afterEffect">
                                  <p:stCondLst>
                                    <p:cond delay="0"/>
                                  </p:stCondLst>
                                  <p:childTnLst>
                                    <p:set>
                                      <p:cBhvr>
                                        <p:cTn id="82" dur="1" fill="hold">
                                          <p:stCondLst>
                                            <p:cond delay="0"/>
                                          </p:stCondLst>
                                        </p:cTn>
                                        <p:tgtEl>
                                          <p:spTgt spid="158"/>
                                        </p:tgtEl>
                                        <p:attrNameLst>
                                          <p:attrName>style.visibility</p:attrName>
                                        </p:attrNameLst>
                                      </p:cBhvr>
                                      <p:to>
                                        <p:strVal val="visible"/>
                                      </p:to>
                                    </p:set>
                                    <p:animEffect transition="in" filter="fade">
                                      <p:cBhvr>
                                        <p:cTn id="83" dur="500"/>
                                        <p:tgtEl>
                                          <p:spTgt spid="15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159"/>
                                        </p:tgtEl>
                                        <p:attrNameLst>
                                          <p:attrName>style.visibility</p:attrName>
                                        </p:attrNameLst>
                                      </p:cBhvr>
                                      <p:to>
                                        <p:strVal val="visible"/>
                                      </p:to>
                                    </p:set>
                                    <p:animEffect transition="in" filter="fade">
                                      <p:cBhvr>
                                        <p:cTn id="86" dur="500"/>
                                        <p:tgtEl>
                                          <p:spTgt spid="159"/>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160"/>
                                        </p:tgtEl>
                                        <p:attrNameLst>
                                          <p:attrName>style.visibility</p:attrName>
                                        </p:attrNameLst>
                                      </p:cBhvr>
                                      <p:to>
                                        <p:strVal val="visible"/>
                                      </p:to>
                                    </p:set>
                                    <p:animEffect transition="in" filter="fade">
                                      <p:cBhvr>
                                        <p:cTn id="89" dur="500"/>
                                        <p:tgtEl>
                                          <p:spTgt spid="160"/>
                                        </p:tgtEl>
                                      </p:cBhvr>
                                    </p:animEffect>
                                  </p:childTnLst>
                                </p:cTn>
                              </p:par>
                            </p:childTnLst>
                          </p:cTn>
                        </p:par>
                        <p:par>
                          <p:cTn id="90" fill="hold">
                            <p:stCondLst>
                              <p:cond delay="5400"/>
                            </p:stCondLst>
                            <p:childTnLst>
                              <p:par>
                                <p:cTn id="91" presetID="10" presetClass="entr" presetSubtype="0" fill="hold" grpId="0" nodeType="afterEffect">
                                  <p:stCondLst>
                                    <p:cond delay="0"/>
                                  </p:stCondLst>
                                  <p:childTnLst>
                                    <p:set>
                                      <p:cBhvr>
                                        <p:cTn id="92" dur="1" fill="hold">
                                          <p:stCondLst>
                                            <p:cond delay="0"/>
                                          </p:stCondLst>
                                        </p:cTn>
                                        <p:tgtEl>
                                          <p:spTgt spid="152"/>
                                        </p:tgtEl>
                                        <p:attrNameLst>
                                          <p:attrName>style.visibility</p:attrName>
                                        </p:attrNameLst>
                                      </p:cBhvr>
                                      <p:to>
                                        <p:strVal val="visible"/>
                                      </p:to>
                                    </p:set>
                                    <p:animEffect transition="in" filter="fade">
                                      <p:cBhvr>
                                        <p:cTn id="93" dur="500"/>
                                        <p:tgtEl>
                                          <p:spTgt spid="1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p:bldP spid="153" grpId="0" animBg="1"/>
      <p:bldP spid="154" grpId="0" animBg="1"/>
      <p:bldP spid="155" grpId="0" animBg="1"/>
      <p:bldP spid="156" grpId="0"/>
      <p:bldP spid="157" grpId="0"/>
      <p:bldP spid="158" grpId="0"/>
      <p:bldP spid="159" grpId="0"/>
      <p:bldP spid="160" grpId="0"/>
      <p:bldP spid="161" grpId="0" animBg="1"/>
      <p:bldP spid="162" grpId="0" animBg="1"/>
      <p:bldP spid="168" grpId="0"/>
      <p:bldP spid="169" grpId="0"/>
    </p:bldLst>
  </p:timing>
</p:sld>
</file>

<file path=ppt/slides/slide18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86783" y="680759"/>
            <a:ext cx="4618573" cy="830997"/>
          </a:xfrm>
          <a:prstGeom prst="rect">
            <a:avLst/>
          </a:prstGeom>
          <a:noFill/>
        </p:spPr>
        <p:txBody>
          <a:bodyPr wrap="none" rtlCol="0">
            <a:spAutoFit/>
          </a:bodyPr>
          <a:lstStyle/>
          <a:p>
            <a:pPr algn="ctr"/>
            <a:r>
              <a:rPr lang="id-ID" sz="4800" dirty="0" smtClean="0">
                <a:solidFill>
                  <a:schemeClr val="bg1"/>
                </a:solidFill>
                <a:latin typeface="+mj-lt"/>
              </a:rPr>
              <a:t>People Silhouette</a:t>
            </a:r>
            <a:endParaRPr lang="en-US" sz="4800" dirty="0">
              <a:solidFill>
                <a:schemeClr val="bg1"/>
              </a:solidFill>
              <a:latin typeface="+mj-lt"/>
            </a:endParaRPr>
          </a:p>
        </p:txBody>
      </p:sp>
      <p:sp>
        <p:nvSpPr>
          <p:cNvPr id="507" name="Rectangle 506"/>
          <p:cNvSpPr/>
          <p:nvPr/>
        </p:nvSpPr>
        <p:spPr>
          <a:xfrm>
            <a:off x="3500462" y="2505709"/>
            <a:ext cx="6551172"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8" name="Rectangle 507"/>
          <p:cNvSpPr/>
          <p:nvPr/>
        </p:nvSpPr>
        <p:spPr>
          <a:xfrm>
            <a:off x="3500462" y="3410545"/>
            <a:ext cx="4561896"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9" name="Rectangle 508"/>
          <p:cNvSpPr/>
          <p:nvPr/>
        </p:nvSpPr>
        <p:spPr>
          <a:xfrm>
            <a:off x="3500463" y="4315374"/>
            <a:ext cx="2733096"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0" name="Rectangle 509"/>
          <p:cNvSpPr/>
          <p:nvPr/>
        </p:nvSpPr>
        <p:spPr>
          <a:xfrm>
            <a:off x="3500463" y="5200853"/>
            <a:ext cx="1142420" cy="904290"/>
          </a:xfrm>
          <a:prstGeom prst="rect">
            <a:avLst/>
          </a:prstGeom>
          <a:gradFill>
            <a:gsLst>
              <a:gs pos="0">
                <a:srgbClr val="222A35"/>
              </a:gs>
              <a:gs pos="100000">
                <a:srgbClr val="161F28"/>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11" name="Group 510"/>
          <p:cNvGrpSpPr/>
          <p:nvPr/>
        </p:nvGrpSpPr>
        <p:grpSpPr>
          <a:xfrm>
            <a:off x="3415600" y="6019293"/>
            <a:ext cx="6636034" cy="171701"/>
            <a:chOff x="3649517" y="6019293"/>
            <a:chExt cx="6636034" cy="171701"/>
          </a:xfrm>
        </p:grpSpPr>
        <p:cxnSp>
          <p:nvCxnSpPr>
            <p:cNvPr id="512" name="Straight Connector 511"/>
            <p:cNvCxnSpPr/>
            <p:nvPr/>
          </p:nvCxnSpPr>
          <p:spPr>
            <a:xfrm>
              <a:off x="3805238" y="6105143"/>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31" name="Group 530"/>
            <p:cNvGrpSpPr/>
            <p:nvPr/>
          </p:nvGrpSpPr>
          <p:grpSpPr>
            <a:xfrm>
              <a:off x="3649517" y="6019293"/>
              <a:ext cx="172215" cy="171701"/>
              <a:chOff x="2138511" y="2464802"/>
              <a:chExt cx="354012" cy="352956"/>
            </a:xfrm>
            <a:solidFill>
              <a:schemeClr val="bg1">
                <a:lumMod val="50000"/>
              </a:schemeClr>
            </a:solidFill>
          </p:grpSpPr>
          <p:sp>
            <p:nvSpPr>
              <p:cNvPr id="532" name="Oval 53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3" name="Freeform 53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34" name="Straight Connector 533"/>
          <p:cNvCxnSpPr/>
          <p:nvPr/>
        </p:nvCxnSpPr>
        <p:spPr>
          <a:xfrm>
            <a:off x="3501707" y="5321080"/>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35" name="Group 534"/>
          <p:cNvGrpSpPr/>
          <p:nvPr/>
        </p:nvGrpSpPr>
        <p:grpSpPr>
          <a:xfrm>
            <a:off x="1926592" y="5328629"/>
            <a:ext cx="1529446" cy="811621"/>
            <a:chOff x="2160509" y="5328629"/>
            <a:chExt cx="1529446" cy="811621"/>
          </a:xfrm>
        </p:grpSpPr>
        <p:sp>
          <p:nvSpPr>
            <p:cNvPr id="536" name="TextBox 535"/>
            <p:cNvSpPr txBox="1"/>
            <p:nvPr/>
          </p:nvSpPr>
          <p:spPr>
            <a:xfrm>
              <a:off x="2160509" y="5328629"/>
              <a:ext cx="999825" cy="369332"/>
            </a:xfrm>
            <a:prstGeom prst="rect">
              <a:avLst/>
            </a:prstGeom>
            <a:noFill/>
          </p:spPr>
          <p:txBody>
            <a:bodyPr wrap="none" rtlCol="0">
              <a:spAutoFit/>
            </a:bodyPr>
            <a:lstStyle/>
            <a:p>
              <a:r>
                <a:rPr lang="id-ID" b="1" dirty="0" smtClean="0">
                  <a:solidFill>
                    <a:schemeClr val="bg1"/>
                  </a:solidFill>
                </a:rPr>
                <a:t>Discover</a:t>
              </a:r>
              <a:endParaRPr lang="id-ID" b="1" dirty="0">
                <a:solidFill>
                  <a:schemeClr val="bg1"/>
                </a:solidFill>
              </a:endParaRPr>
            </a:p>
          </p:txBody>
        </p:sp>
        <p:sp>
          <p:nvSpPr>
            <p:cNvPr id="537" name="Rectangle 536"/>
            <p:cNvSpPr/>
            <p:nvPr/>
          </p:nvSpPr>
          <p:spPr>
            <a:xfrm>
              <a:off x="2160509" y="558625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sp>
        <p:nvSpPr>
          <p:cNvPr id="538" name="Freeform 5"/>
          <p:cNvSpPr>
            <a:spLocks noEditPoints="1"/>
          </p:cNvSpPr>
          <p:nvPr/>
        </p:nvSpPr>
        <p:spPr bwMode="auto">
          <a:xfrm>
            <a:off x="1397677" y="5525401"/>
            <a:ext cx="478181" cy="479814"/>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39" name="Group 538"/>
          <p:cNvGrpSpPr/>
          <p:nvPr/>
        </p:nvGrpSpPr>
        <p:grpSpPr>
          <a:xfrm>
            <a:off x="3415600" y="5117655"/>
            <a:ext cx="6636034" cy="171701"/>
            <a:chOff x="3649517" y="5117655"/>
            <a:chExt cx="6636034" cy="171701"/>
          </a:xfrm>
        </p:grpSpPr>
        <p:cxnSp>
          <p:nvCxnSpPr>
            <p:cNvPr id="540" name="Straight Connector 539"/>
            <p:cNvCxnSpPr/>
            <p:nvPr/>
          </p:nvCxnSpPr>
          <p:spPr>
            <a:xfrm>
              <a:off x="3805238" y="5193171"/>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1" name="Group 540"/>
            <p:cNvGrpSpPr/>
            <p:nvPr/>
          </p:nvGrpSpPr>
          <p:grpSpPr>
            <a:xfrm>
              <a:off x="3649517" y="5117655"/>
              <a:ext cx="172215" cy="171701"/>
              <a:chOff x="2138511" y="2464802"/>
              <a:chExt cx="354012" cy="352956"/>
            </a:xfrm>
            <a:solidFill>
              <a:schemeClr val="bg1">
                <a:lumMod val="50000"/>
              </a:schemeClr>
            </a:solidFill>
          </p:grpSpPr>
          <p:sp>
            <p:nvSpPr>
              <p:cNvPr id="542" name="Oval 54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3" name="Freeform 54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44" name="Straight Connector 543"/>
          <p:cNvCxnSpPr/>
          <p:nvPr/>
        </p:nvCxnSpPr>
        <p:spPr>
          <a:xfrm>
            <a:off x="3501707" y="4419442"/>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45" name="Group 544"/>
          <p:cNvGrpSpPr/>
          <p:nvPr/>
        </p:nvGrpSpPr>
        <p:grpSpPr>
          <a:xfrm>
            <a:off x="3415600" y="4222959"/>
            <a:ext cx="6636034" cy="171701"/>
            <a:chOff x="3649517" y="4222959"/>
            <a:chExt cx="6636034" cy="171701"/>
          </a:xfrm>
        </p:grpSpPr>
        <p:cxnSp>
          <p:nvCxnSpPr>
            <p:cNvPr id="546" name="Straight Connector 545"/>
            <p:cNvCxnSpPr/>
            <p:nvPr/>
          </p:nvCxnSpPr>
          <p:spPr>
            <a:xfrm>
              <a:off x="3805238" y="4308809"/>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7" name="Group 546"/>
            <p:cNvGrpSpPr/>
            <p:nvPr/>
          </p:nvGrpSpPr>
          <p:grpSpPr>
            <a:xfrm>
              <a:off x="3649517" y="4222959"/>
              <a:ext cx="172215" cy="171701"/>
              <a:chOff x="2138511" y="2464802"/>
              <a:chExt cx="354012" cy="352956"/>
            </a:xfrm>
            <a:solidFill>
              <a:schemeClr val="bg1">
                <a:lumMod val="50000"/>
              </a:schemeClr>
            </a:solidFill>
          </p:grpSpPr>
          <p:sp>
            <p:nvSpPr>
              <p:cNvPr id="548" name="Oval 54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9" name="Freeform 54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50" name="Straight Connector 549"/>
          <p:cNvCxnSpPr/>
          <p:nvPr/>
        </p:nvCxnSpPr>
        <p:spPr>
          <a:xfrm>
            <a:off x="3501707" y="351677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51" name="Group 550"/>
          <p:cNvGrpSpPr/>
          <p:nvPr/>
        </p:nvGrpSpPr>
        <p:grpSpPr>
          <a:xfrm>
            <a:off x="3415600" y="3320293"/>
            <a:ext cx="6636034" cy="171701"/>
            <a:chOff x="3649517" y="3320293"/>
            <a:chExt cx="6636034" cy="171701"/>
          </a:xfrm>
        </p:grpSpPr>
        <p:cxnSp>
          <p:nvCxnSpPr>
            <p:cNvPr id="552" name="Straight Connector 551"/>
            <p:cNvCxnSpPr/>
            <p:nvPr/>
          </p:nvCxnSpPr>
          <p:spPr>
            <a:xfrm>
              <a:off x="3805238" y="341656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53" name="Group 552"/>
            <p:cNvGrpSpPr/>
            <p:nvPr/>
          </p:nvGrpSpPr>
          <p:grpSpPr>
            <a:xfrm>
              <a:off x="3649517" y="3320293"/>
              <a:ext cx="172215" cy="171701"/>
              <a:chOff x="2138511" y="2464802"/>
              <a:chExt cx="354012" cy="352956"/>
            </a:xfrm>
            <a:solidFill>
              <a:schemeClr val="bg1">
                <a:lumMod val="50000"/>
              </a:schemeClr>
            </a:solidFill>
          </p:grpSpPr>
          <p:sp>
            <p:nvSpPr>
              <p:cNvPr id="554" name="Oval 553"/>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5" name="Freeform 554"/>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556" name="Straight Connector 555"/>
          <p:cNvCxnSpPr/>
          <p:nvPr/>
        </p:nvCxnSpPr>
        <p:spPr>
          <a:xfrm>
            <a:off x="3501707" y="2617966"/>
            <a:ext cx="0" cy="653085"/>
          </a:xfrm>
          <a:prstGeom prst="line">
            <a:avLst/>
          </a:prstGeom>
          <a:ln w="952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57" name="Group 556"/>
          <p:cNvGrpSpPr/>
          <p:nvPr/>
        </p:nvGrpSpPr>
        <p:grpSpPr>
          <a:xfrm>
            <a:off x="3415600" y="2421483"/>
            <a:ext cx="6636034" cy="171701"/>
            <a:chOff x="3649517" y="2421483"/>
            <a:chExt cx="6636034" cy="171701"/>
          </a:xfrm>
        </p:grpSpPr>
        <p:cxnSp>
          <p:nvCxnSpPr>
            <p:cNvPr id="558" name="Straight Connector 557"/>
            <p:cNvCxnSpPr/>
            <p:nvPr/>
          </p:nvCxnSpPr>
          <p:spPr>
            <a:xfrm>
              <a:off x="3805238" y="2511334"/>
              <a:ext cx="6480313" cy="0"/>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59" name="Group 558"/>
            <p:cNvGrpSpPr/>
            <p:nvPr/>
          </p:nvGrpSpPr>
          <p:grpSpPr>
            <a:xfrm>
              <a:off x="3649517" y="2421483"/>
              <a:ext cx="172215" cy="171701"/>
              <a:chOff x="2138511" y="2464802"/>
              <a:chExt cx="354012" cy="352956"/>
            </a:xfrm>
            <a:solidFill>
              <a:schemeClr val="bg1">
                <a:lumMod val="50000"/>
              </a:schemeClr>
            </a:solidFill>
          </p:grpSpPr>
          <p:sp>
            <p:nvSpPr>
              <p:cNvPr id="560" name="Oval 559"/>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1" name="Freeform 560"/>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62" name="Group 561"/>
          <p:cNvGrpSpPr/>
          <p:nvPr/>
        </p:nvGrpSpPr>
        <p:grpSpPr>
          <a:xfrm>
            <a:off x="1926592" y="4269749"/>
            <a:ext cx="1529446" cy="811621"/>
            <a:chOff x="2160509" y="4269749"/>
            <a:chExt cx="1529446" cy="811621"/>
          </a:xfrm>
        </p:grpSpPr>
        <p:sp>
          <p:nvSpPr>
            <p:cNvPr id="563" name="TextBox 562"/>
            <p:cNvSpPr txBox="1"/>
            <p:nvPr/>
          </p:nvSpPr>
          <p:spPr>
            <a:xfrm>
              <a:off x="2160509" y="4269749"/>
              <a:ext cx="825867" cy="369332"/>
            </a:xfrm>
            <a:prstGeom prst="rect">
              <a:avLst/>
            </a:prstGeom>
            <a:noFill/>
          </p:spPr>
          <p:txBody>
            <a:bodyPr wrap="none" rtlCol="0">
              <a:spAutoFit/>
            </a:bodyPr>
            <a:lstStyle/>
            <a:p>
              <a:r>
                <a:rPr lang="id-ID" b="1" dirty="0" smtClean="0">
                  <a:solidFill>
                    <a:schemeClr val="bg1"/>
                  </a:solidFill>
                </a:rPr>
                <a:t>Design</a:t>
              </a:r>
              <a:endParaRPr lang="id-ID" b="1" dirty="0">
                <a:solidFill>
                  <a:schemeClr val="bg1"/>
                </a:solidFill>
              </a:endParaRPr>
            </a:p>
          </p:txBody>
        </p:sp>
        <p:sp>
          <p:nvSpPr>
            <p:cNvPr id="564" name="Rectangle 563"/>
            <p:cNvSpPr/>
            <p:nvPr/>
          </p:nvSpPr>
          <p:spPr>
            <a:xfrm>
              <a:off x="2160509" y="4527372"/>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565" name="Group 564"/>
          <p:cNvGrpSpPr/>
          <p:nvPr/>
        </p:nvGrpSpPr>
        <p:grpSpPr>
          <a:xfrm>
            <a:off x="1926592" y="3364374"/>
            <a:ext cx="1529446" cy="811621"/>
            <a:chOff x="2160509" y="3364374"/>
            <a:chExt cx="1529446" cy="811621"/>
          </a:xfrm>
        </p:grpSpPr>
        <p:sp>
          <p:nvSpPr>
            <p:cNvPr id="566" name="TextBox 565"/>
            <p:cNvSpPr txBox="1"/>
            <p:nvPr/>
          </p:nvSpPr>
          <p:spPr>
            <a:xfrm>
              <a:off x="2160509" y="3364374"/>
              <a:ext cx="668773" cy="369332"/>
            </a:xfrm>
            <a:prstGeom prst="rect">
              <a:avLst/>
            </a:prstGeom>
            <a:noFill/>
          </p:spPr>
          <p:txBody>
            <a:bodyPr wrap="none" rtlCol="0">
              <a:spAutoFit/>
            </a:bodyPr>
            <a:lstStyle/>
            <a:p>
              <a:r>
                <a:rPr lang="id-ID" b="1" dirty="0" smtClean="0">
                  <a:solidFill>
                    <a:schemeClr val="bg1"/>
                  </a:solidFill>
                </a:rPr>
                <a:t>Code</a:t>
              </a:r>
              <a:endParaRPr lang="id-ID" b="1" dirty="0">
                <a:solidFill>
                  <a:schemeClr val="bg1"/>
                </a:solidFill>
              </a:endParaRPr>
            </a:p>
          </p:txBody>
        </p:sp>
        <p:sp>
          <p:nvSpPr>
            <p:cNvPr id="567" name="Rectangle 566"/>
            <p:cNvSpPr/>
            <p:nvPr/>
          </p:nvSpPr>
          <p:spPr>
            <a:xfrm>
              <a:off x="2160509" y="3621997"/>
              <a:ext cx="1529446" cy="553998"/>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grpSp>
      <p:grpSp>
        <p:nvGrpSpPr>
          <p:cNvPr id="568" name="Group 567"/>
          <p:cNvGrpSpPr/>
          <p:nvPr/>
        </p:nvGrpSpPr>
        <p:grpSpPr>
          <a:xfrm>
            <a:off x="1436488" y="4527373"/>
            <a:ext cx="399354" cy="427478"/>
            <a:chOff x="6138863" y="1941513"/>
            <a:chExt cx="450850" cy="482600"/>
          </a:xfrm>
          <a:solidFill>
            <a:schemeClr val="accent2"/>
          </a:solidFill>
        </p:grpSpPr>
        <p:sp>
          <p:nvSpPr>
            <p:cNvPr id="569" name="Freeform 79"/>
            <p:cNvSpPr>
              <a:spLocks noEditPoints="1"/>
            </p:cNvSpPr>
            <p:nvPr/>
          </p:nvSpPr>
          <p:spPr bwMode="auto">
            <a:xfrm>
              <a:off x="6138863" y="1941513"/>
              <a:ext cx="450850" cy="482600"/>
            </a:xfrm>
            <a:custGeom>
              <a:avLst/>
              <a:gdLst>
                <a:gd name="T0" fmla="*/ 104 w 120"/>
                <a:gd name="T1" fmla="*/ 0 h 128"/>
                <a:gd name="T2" fmla="*/ 16 w 120"/>
                <a:gd name="T3" fmla="*/ 0 h 128"/>
                <a:gd name="T4" fmla="*/ 0 w 120"/>
                <a:gd name="T5" fmla="*/ 16 h 128"/>
                <a:gd name="T6" fmla="*/ 0 w 120"/>
                <a:gd name="T7" fmla="*/ 112 h 128"/>
                <a:gd name="T8" fmla="*/ 16 w 120"/>
                <a:gd name="T9" fmla="*/ 128 h 128"/>
                <a:gd name="T10" fmla="*/ 104 w 120"/>
                <a:gd name="T11" fmla="*/ 128 h 128"/>
                <a:gd name="T12" fmla="*/ 120 w 120"/>
                <a:gd name="T13" fmla="*/ 112 h 128"/>
                <a:gd name="T14" fmla="*/ 120 w 120"/>
                <a:gd name="T15" fmla="*/ 16 h 128"/>
                <a:gd name="T16" fmla="*/ 104 w 120"/>
                <a:gd name="T17" fmla="*/ 0 h 128"/>
                <a:gd name="T18" fmla="*/ 112 w 120"/>
                <a:gd name="T19" fmla="*/ 112 h 128"/>
                <a:gd name="T20" fmla="*/ 104 w 120"/>
                <a:gd name="T21" fmla="*/ 120 h 128"/>
                <a:gd name="T22" fmla="*/ 16 w 120"/>
                <a:gd name="T23" fmla="*/ 120 h 128"/>
                <a:gd name="T24" fmla="*/ 8 w 120"/>
                <a:gd name="T25" fmla="*/ 112 h 128"/>
                <a:gd name="T26" fmla="*/ 8 w 120"/>
                <a:gd name="T27" fmla="*/ 16 h 128"/>
                <a:gd name="T28" fmla="*/ 16 w 120"/>
                <a:gd name="T29" fmla="*/ 8 h 128"/>
                <a:gd name="T30" fmla="*/ 104 w 120"/>
                <a:gd name="T31" fmla="*/ 8 h 128"/>
                <a:gd name="T32" fmla="*/ 112 w 120"/>
                <a:gd name="T33" fmla="*/ 16 h 128"/>
                <a:gd name="T34" fmla="*/ 112 w 120"/>
                <a:gd name="T35" fmla="*/ 11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0" h="128">
                  <a:moveTo>
                    <a:pt x="104" y="0"/>
                  </a:moveTo>
                  <a:cubicBezTo>
                    <a:pt x="16" y="0"/>
                    <a:pt x="16" y="0"/>
                    <a:pt x="16" y="0"/>
                  </a:cubicBezTo>
                  <a:cubicBezTo>
                    <a:pt x="7" y="0"/>
                    <a:pt x="0" y="7"/>
                    <a:pt x="0" y="16"/>
                  </a:cubicBezTo>
                  <a:cubicBezTo>
                    <a:pt x="0" y="112"/>
                    <a:pt x="0" y="112"/>
                    <a:pt x="0" y="112"/>
                  </a:cubicBezTo>
                  <a:cubicBezTo>
                    <a:pt x="0" y="121"/>
                    <a:pt x="7" y="128"/>
                    <a:pt x="16" y="128"/>
                  </a:cubicBezTo>
                  <a:cubicBezTo>
                    <a:pt x="104" y="128"/>
                    <a:pt x="104" y="128"/>
                    <a:pt x="104" y="128"/>
                  </a:cubicBezTo>
                  <a:cubicBezTo>
                    <a:pt x="113" y="128"/>
                    <a:pt x="120" y="121"/>
                    <a:pt x="120" y="112"/>
                  </a:cubicBezTo>
                  <a:cubicBezTo>
                    <a:pt x="120" y="16"/>
                    <a:pt x="120" y="16"/>
                    <a:pt x="120" y="16"/>
                  </a:cubicBezTo>
                  <a:cubicBezTo>
                    <a:pt x="120" y="7"/>
                    <a:pt x="113" y="0"/>
                    <a:pt x="104" y="0"/>
                  </a:cubicBezTo>
                  <a:close/>
                  <a:moveTo>
                    <a:pt x="112" y="112"/>
                  </a:moveTo>
                  <a:cubicBezTo>
                    <a:pt x="112" y="116"/>
                    <a:pt x="108" y="120"/>
                    <a:pt x="104" y="120"/>
                  </a:cubicBezTo>
                  <a:cubicBezTo>
                    <a:pt x="16" y="120"/>
                    <a:pt x="16" y="120"/>
                    <a:pt x="16" y="120"/>
                  </a:cubicBezTo>
                  <a:cubicBezTo>
                    <a:pt x="12" y="120"/>
                    <a:pt x="8" y="116"/>
                    <a:pt x="8" y="112"/>
                  </a:cubicBezTo>
                  <a:cubicBezTo>
                    <a:pt x="8" y="16"/>
                    <a:pt x="8" y="16"/>
                    <a:pt x="8" y="16"/>
                  </a:cubicBezTo>
                  <a:cubicBezTo>
                    <a:pt x="8" y="12"/>
                    <a:pt x="12" y="8"/>
                    <a:pt x="16" y="8"/>
                  </a:cubicBezTo>
                  <a:cubicBezTo>
                    <a:pt x="104" y="8"/>
                    <a:pt x="104" y="8"/>
                    <a:pt x="104" y="8"/>
                  </a:cubicBezTo>
                  <a:cubicBezTo>
                    <a:pt x="108" y="8"/>
                    <a:pt x="112" y="12"/>
                    <a:pt x="112" y="16"/>
                  </a:cubicBezTo>
                  <a:lnTo>
                    <a:pt x="112" y="11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0" name="Freeform 80"/>
            <p:cNvSpPr>
              <a:spLocks noEditPoints="1"/>
            </p:cNvSpPr>
            <p:nvPr/>
          </p:nvSpPr>
          <p:spPr bwMode="auto">
            <a:xfrm>
              <a:off x="6199188" y="2001838"/>
              <a:ext cx="330200" cy="301625"/>
            </a:xfrm>
            <a:custGeom>
              <a:avLst/>
              <a:gdLst>
                <a:gd name="T0" fmla="*/ 84 w 88"/>
                <a:gd name="T1" fmla="*/ 0 h 80"/>
                <a:gd name="T2" fmla="*/ 4 w 88"/>
                <a:gd name="T3" fmla="*/ 0 h 80"/>
                <a:gd name="T4" fmla="*/ 0 w 88"/>
                <a:gd name="T5" fmla="*/ 4 h 80"/>
                <a:gd name="T6" fmla="*/ 0 w 88"/>
                <a:gd name="T7" fmla="*/ 76 h 80"/>
                <a:gd name="T8" fmla="*/ 4 w 88"/>
                <a:gd name="T9" fmla="*/ 80 h 80"/>
                <a:gd name="T10" fmla="*/ 84 w 88"/>
                <a:gd name="T11" fmla="*/ 80 h 80"/>
                <a:gd name="T12" fmla="*/ 88 w 88"/>
                <a:gd name="T13" fmla="*/ 76 h 80"/>
                <a:gd name="T14" fmla="*/ 88 w 88"/>
                <a:gd name="T15" fmla="*/ 4 h 80"/>
                <a:gd name="T16" fmla="*/ 84 w 88"/>
                <a:gd name="T17" fmla="*/ 0 h 80"/>
                <a:gd name="T18" fmla="*/ 84 w 88"/>
                <a:gd name="T19" fmla="*/ 4 h 80"/>
                <a:gd name="T20" fmla="*/ 84 w 88"/>
                <a:gd name="T21" fmla="*/ 59 h 80"/>
                <a:gd name="T22" fmla="*/ 71 w 88"/>
                <a:gd name="T23" fmla="*/ 45 h 80"/>
                <a:gd name="T24" fmla="*/ 68 w 88"/>
                <a:gd name="T25" fmla="*/ 44 h 80"/>
                <a:gd name="T26" fmla="*/ 65 w 88"/>
                <a:gd name="T27" fmla="*/ 45 h 80"/>
                <a:gd name="T28" fmla="*/ 55 w 88"/>
                <a:gd name="T29" fmla="*/ 57 h 80"/>
                <a:gd name="T30" fmla="*/ 23 w 88"/>
                <a:gd name="T31" fmla="*/ 21 h 80"/>
                <a:gd name="T32" fmla="*/ 20 w 88"/>
                <a:gd name="T33" fmla="*/ 20 h 80"/>
                <a:gd name="T34" fmla="*/ 17 w 88"/>
                <a:gd name="T35" fmla="*/ 21 h 80"/>
                <a:gd name="T36" fmla="*/ 4 w 88"/>
                <a:gd name="T37" fmla="*/ 36 h 80"/>
                <a:gd name="T38" fmla="*/ 4 w 88"/>
                <a:gd name="T39" fmla="*/ 4 h 80"/>
                <a:gd name="T40" fmla="*/ 84 w 88"/>
                <a:gd name="T41" fmla="*/ 4 h 80"/>
                <a:gd name="T42" fmla="*/ 4 w 88"/>
                <a:gd name="T43" fmla="*/ 42 h 80"/>
                <a:gd name="T44" fmla="*/ 20 w 88"/>
                <a:gd name="T45" fmla="*/ 24 h 80"/>
                <a:gd name="T46" fmla="*/ 52 w 88"/>
                <a:gd name="T47" fmla="*/ 61 h 80"/>
                <a:gd name="T48" fmla="*/ 55 w 88"/>
                <a:gd name="T49" fmla="*/ 63 h 80"/>
                <a:gd name="T50" fmla="*/ 66 w 88"/>
                <a:gd name="T51" fmla="*/ 76 h 80"/>
                <a:gd name="T52" fmla="*/ 4 w 88"/>
                <a:gd name="T53" fmla="*/ 76 h 80"/>
                <a:gd name="T54" fmla="*/ 4 w 88"/>
                <a:gd name="T55" fmla="*/ 42 h 80"/>
                <a:gd name="T56" fmla="*/ 71 w 88"/>
                <a:gd name="T57" fmla="*/ 76 h 80"/>
                <a:gd name="T58" fmla="*/ 57 w 88"/>
                <a:gd name="T59" fmla="*/ 60 h 80"/>
                <a:gd name="T60" fmla="*/ 68 w 88"/>
                <a:gd name="T61" fmla="*/ 48 h 80"/>
                <a:gd name="T62" fmla="*/ 84 w 88"/>
                <a:gd name="T63" fmla="*/ 66 h 80"/>
                <a:gd name="T64" fmla="*/ 84 w 88"/>
                <a:gd name="T65" fmla="*/ 76 h 80"/>
                <a:gd name="T66" fmla="*/ 71 w 88"/>
                <a:gd name="T67" fmla="*/ 7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8" h="80">
                  <a:moveTo>
                    <a:pt x="84" y="0"/>
                  </a:moveTo>
                  <a:cubicBezTo>
                    <a:pt x="4" y="0"/>
                    <a:pt x="4" y="0"/>
                    <a:pt x="4" y="0"/>
                  </a:cubicBezTo>
                  <a:cubicBezTo>
                    <a:pt x="2" y="0"/>
                    <a:pt x="0" y="2"/>
                    <a:pt x="0" y="4"/>
                  </a:cubicBezTo>
                  <a:cubicBezTo>
                    <a:pt x="0" y="76"/>
                    <a:pt x="0" y="76"/>
                    <a:pt x="0" y="76"/>
                  </a:cubicBezTo>
                  <a:cubicBezTo>
                    <a:pt x="0" y="78"/>
                    <a:pt x="2" y="80"/>
                    <a:pt x="4" y="80"/>
                  </a:cubicBezTo>
                  <a:cubicBezTo>
                    <a:pt x="84" y="80"/>
                    <a:pt x="84" y="80"/>
                    <a:pt x="84" y="80"/>
                  </a:cubicBezTo>
                  <a:cubicBezTo>
                    <a:pt x="86" y="80"/>
                    <a:pt x="88" y="78"/>
                    <a:pt x="88" y="76"/>
                  </a:cubicBezTo>
                  <a:cubicBezTo>
                    <a:pt x="88" y="4"/>
                    <a:pt x="88" y="4"/>
                    <a:pt x="88" y="4"/>
                  </a:cubicBezTo>
                  <a:cubicBezTo>
                    <a:pt x="88" y="2"/>
                    <a:pt x="86" y="0"/>
                    <a:pt x="84" y="0"/>
                  </a:cubicBezTo>
                  <a:close/>
                  <a:moveTo>
                    <a:pt x="84" y="4"/>
                  </a:moveTo>
                  <a:cubicBezTo>
                    <a:pt x="84" y="59"/>
                    <a:pt x="84" y="59"/>
                    <a:pt x="84" y="59"/>
                  </a:cubicBezTo>
                  <a:cubicBezTo>
                    <a:pt x="71" y="45"/>
                    <a:pt x="71" y="45"/>
                    <a:pt x="71" y="45"/>
                  </a:cubicBezTo>
                  <a:cubicBezTo>
                    <a:pt x="70" y="44"/>
                    <a:pt x="69" y="44"/>
                    <a:pt x="68" y="44"/>
                  </a:cubicBezTo>
                  <a:cubicBezTo>
                    <a:pt x="67" y="44"/>
                    <a:pt x="66" y="44"/>
                    <a:pt x="65" y="45"/>
                  </a:cubicBezTo>
                  <a:cubicBezTo>
                    <a:pt x="55" y="57"/>
                    <a:pt x="55" y="57"/>
                    <a:pt x="55" y="57"/>
                  </a:cubicBezTo>
                  <a:cubicBezTo>
                    <a:pt x="23" y="21"/>
                    <a:pt x="23" y="21"/>
                    <a:pt x="23" y="21"/>
                  </a:cubicBezTo>
                  <a:cubicBezTo>
                    <a:pt x="22" y="20"/>
                    <a:pt x="21" y="20"/>
                    <a:pt x="20" y="20"/>
                  </a:cubicBezTo>
                  <a:cubicBezTo>
                    <a:pt x="19" y="20"/>
                    <a:pt x="18" y="20"/>
                    <a:pt x="17" y="21"/>
                  </a:cubicBezTo>
                  <a:cubicBezTo>
                    <a:pt x="4" y="36"/>
                    <a:pt x="4" y="36"/>
                    <a:pt x="4" y="36"/>
                  </a:cubicBezTo>
                  <a:cubicBezTo>
                    <a:pt x="4" y="4"/>
                    <a:pt x="4" y="4"/>
                    <a:pt x="4" y="4"/>
                  </a:cubicBezTo>
                  <a:lnTo>
                    <a:pt x="84" y="4"/>
                  </a:lnTo>
                  <a:close/>
                  <a:moveTo>
                    <a:pt x="4" y="42"/>
                  </a:moveTo>
                  <a:cubicBezTo>
                    <a:pt x="20" y="24"/>
                    <a:pt x="20" y="24"/>
                    <a:pt x="20" y="24"/>
                  </a:cubicBezTo>
                  <a:cubicBezTo>
                    <a:pt x="52" y="61"/>
                    <a:pt x="52" y="61"/>
                    <a:pt x="52" y="61"/>
                  </a:cubicBezTo>
                  <a:cubicBezTo>
                    <a:pt x="55" y="63"/>
                    <a:pt x="55" y="63"/>
                    <a:pt x="55" y="63"/>
                  </a:cubicBezTo>
                  <a:cubicBezTo>
                    <a:pt x="66" y="76"/>
                    <a:pt x="66" y="76"/>
                    <a:pt x="66" y="76"/>
                  </a:cubicBezTo>
                  <a:cubicBezTo>
                    <a:pt x="4" y="76"/>
                    <a:pt x="4" y="76"/>
                    <a:pt x="4" y="76"/>
                  </a:cubicBezTo>
                  <a:lnTo>
                    <a:pt x="4" y="42"/>
                  </a:lnTo>
                  <a:close/>
                  <a:moveTo>
                    <a:pt x="71" y="76"/>
                  </a:moveTo>
                  <a:cubicBezTo>
                    <a:pt x="57" y="60"/>
                    <a:pt x="57" y="60"/>
                    <a:pt x="57" y="60"/>
                  </a:cubicBezTo>
                  <a:cubicBezTo>
                    <a:pt x="68" y="48"/>
                    <a:pt x="68" y="48"/>
                    <a:pt x="68" y="48"/>
                  </a:cubicBezTo>
                  <a:cubicBezTo>
                    <a:pt x="84" y="66"/>
                    <a:pt x="84" y="66"/>
                    <a:pt x="84" y="66"/>
                  </a:cubicBezTo>
                  <a:cubicBezTo>
                    <a:pt x="84" y="76"/>
                    <a:pt x="84" y="76"/>
                    <a:pt x="84" y="76"/>
                  </a:cubicBezTo>
                  <a:lnTo>
                    <a:pt x="71"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1" name="Freeform 81"/>
            <p:cNvSpPr>
              <a:spLocks noEditPoints="1"/>
            </p:cNvSpPr>
            <p:nvPr/>
          </p:nvSpPr>
          <p:spPr bwMode="auto">
            <a:xfrm>
              <a:off x="6378575" y="2047876"/>
              <a:ext cx="90487" cy="90488"/>
            </a:xfrm>
            <a:custGeom>
              <a:avLst/>
              <a:gdLst>
                <a:gd name="T0" fmla="*/ 12 w 24"/>
                <a:gd name="T1" fmla="*/ 24 h 24"/>
                <a:gd name="T2" fmla="*/ 24 w 24"/>
                <a:gd name="T3" fmla="*/ 12 h 24"/>
                <a:gd name="T4" fmla="*/ 12 w 24"/>
                <a:gd name="T5" fmla="*/ 0 h 24"/>
                <a:gd name="T6" fmla="*/ 0 w 24"/>
                <a:gd name="T7" fmla="*/ 12 h 24"/>
                <a:gd name="T8" fmla="*/ 12 w 24"/>
                <a:gd name="T9" fmla="*/ 24 h 24"/>
                <a:gd name="T10" fmla="*/ 12 w 24"/>
                <a:gd name="T11" fmla="*/ 4 h 24"/>
                <a:gd name="T12" fmla="*/ 20 w 24"/>
                <a:gd name="T13" fmla="*/ 12 h 24"/>
                <a:gd name="T14" fmla="*/ 12 w 24"/>
                <a:gd name="T15" fmla="*/ 20 h 24"/>
                <a:gd name="T16" fmla="*/ 4 w 24"/>
                <a:gd name="T17" fmla="*/ 12 h 24"/>
                <a:gd name="T18" fmla="*/ 12 w 24"/>
                <a:gd name="T19"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12" y="24"/>
                  </a:moveTo>
                  <a:cubicBezTo>
                    <a:pt x="19" y="24"/>
                    <a:pt x="24" y="19"/>
                    <a:pt x="24" y="12"/>
                  </a:cubicBezTo>
                  <a:cubicBezTo>
                    <a:pt x="24" y="5"/>
                    <a:pt x="19" y="0"/>
                    <a:pt x="12" y="0"/>
                  </a:cubicBezTo>
                  <a:cubicBezTo>
                    <a:pt x="5" y="0"/>
                    <a:pt x="0" y="5"/>
                    <a:pt x="0" y="12"/>
                  </a:cubicBezTo>
                  <a:cubicBezTo>
                    <a:pt x="0" y="19"/>
                    <a:pt x="5" y="24"/>
                    <a:pt x="12" y="24"/>
                  </a:cubicBezTo>
                  <a:close/>
                  <a:moveTo>
                    <a:pt x="12" y="4"/>
                  </a:moveTo>
                  <a:cubicBezTo>
                    <a:pt x="16" y="4"/>
                    <a:pt x="20" y="8"/>
                    <a:pt x="20" y="12"/>
                  </a:cubicBezTo>
                  <a:cubicBezTo>
                    <a:pt x="20" y="16"/>
                    <a:pt x="16" y="20"/>
                    <a:pt x="12" y="20"/>
                  </a:cubicBezTo>
                  <a:cubicBezTo>
                    <a:pt x="8" y="20"/>
                    <a:pt x="4" y="16"/>
                    <a:pt x="4" y="12"/>
                  </a:cubicBezTo>
                  <a:cubicBezTo>
                    <a:pt x="4" y="8"/>
                    <a:pt x="8"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2" name="Group 571"/>
          <p:cNvGrpSpPr/>
          <p:nvPr/>
        </p:nvGrpSpPr>
        <p:grpSpPr>
          <a:xfrm>
            <a:off x="1453980" y="3682139"/>
            <a:ext cx="389680" cy="390966"/>
            <a:chOff x="4198938" y="2905126"/>
            <a:chExt cx="481012" cy="482600"/>
          </a:xfrm>
          <a:solidFill>
            <a:schemeClr val="accent3"/>
          </a:solidFill>
        </p:grpSpPr>
        <p:sp>
          <p:nvSpPr>
            <p:cNvPr id="57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6" name="Group 575"/>
          <p:cNvGrpSpPr/>
          <p:nvPr/>
        </p:nvGrpSpPr>
        <p:grpSpPr>
          <a:xfrm>
            <a:off x="1431315" y="2696777"/>
            <a:ext cx="496887" cy="466725"/>
            <a:chOff x="5160963" y="4846638"/>
            <a:chExt cx="496887" cy="466725"/>
          </a:xfrm>
          <a:solidFill>
            <a:schemeClr val="accent5"/>
          </a:solidFill>
        </p:grpSpPr>
        <p:sp>
          <p:nvSpPr>
            <p:cNvPr id="577" name="Oval 17"/>
            <p:cNvSpPr>
              <a:spLocks noChangeArrowheads="1"/>
            </p:cNvSpPr>
            <p:nvPr/>
          </p:nvSpPr>
          <p:spPr bwMode="auto">
            <a:xfrm>
              <a:off x="5402263" y="5102226"/>
              <a:ext cx="60325" cy="603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8" name="Freeform 18"/>
            <p:cNvSpPr>
              <a:spLocks noEditPoints="1"/>
            </p:cNvSpPr>
            <p:nvPr/>
          </p:nvSpPr>
          <p:spPr bwMode="auto">
            <a:xfrm>
              <a:off x="5160963" y="4846638"/>
              <a:ext cx="496887" cy="466725"/>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79" name="Group 578"/>
          <p:cNvGrpSpPr/>
          <p:nvPr/>
        </p:nvGrpSpPr>
        <p:grpSpPr>
          <a:xfrm>
            <a:off x="1926592" y="2441937"/>
            <a:ext cx="1529446" cy="795637"/>
            <a:chOff x="2160509" y="2441937"/>
            <a:chExt cx="1529446" cy="795637"/>
          </a:xfrm>
        </p:grpSpPr>
        <p:sp>
          <p:nvSpPr>
            <p:cNvPr id="580" name="Rectangle 579"/>
            <p:cNvSpPr/>
            <p:nvPr/>
          </p:nvSpPr>
          <p:spPr>
            <a:xfrm>
              <a:off x="2160509" y="2707429"/>
              <a:ext cx="1529446" cy="530145"/>
            </a:xfrm>
            <a:prstGeom prst="rect">
              <a:avLst/>
            </a:prstGeom>
          </p:spPr>
          <p:txBody>
            <a:bodyPr wrap="square">
              <a:spAutoFit/>
            </a:bodyPr>
            <a:lstStyle/>
            <a:p>
              <a:pPr>
                <a:lnSpc>
                  <a:spcPct val="150000"/>
                </a:lnSpc>
              </a:pPr>
              <a:r>
                <a:rPr lang="id-ID" sz="1000" dirty="0">
                  <a:solidFill>
                    <a:schemeClr val="bg1"/>
                  </a:solidFill>
                </a:rPr>
                <a:t>Go ahead and replace it with your own text. </a:t>
              </a:r>
            </a:p>
          </p:txBody>
        </p:sp>
        <p:sp>
          <p:nvSpPr>
            <p:cNvPr id="581" name="TextBox 580"/>
            <p:cNvSpPr txBox="1"/>
            <p:nvPr/>
          </p:nvSpPr>
          <p:spPr>
            <a:xfrm>
              <a:off x="2160509" y="2441937"/>
              <a:ext cx="856581" cy="369332"/>
            </a:xfrm>
            <a:prstGeom prst="rect">
              <a:avLst/>
            </a:prstGeom>
            <a:noFill/>
          </p:spPr>
          <p:txBody>
            <a:bodyPr wrap="none" rtlCol="0">
              <a:spAutoFit/>
            </a:bodyPr>
            <a:lstStyle/>
            <a:p>
              <a:r>
                <a:rPr lang="id-ID" b="1" dirty="0" smtClean="0">
                  <a:solidFill>
                    <a:schemeClr val="bg1"/>
                  </a:solidFill>
                </a:rPr>
                <a:t>Deploy</a:t>
              </a:r>
              <a:endParaRPr lang="id-ID" b="1" dirty="0">
                <a:solidFill>
                  <a:schemeClr val="bg1"/>
                </a:solidFill>
              </a:endParaRPr>
            </a:p>
          </p:txBody>
        </p:sp>
      </p:grpSp>
      <p:sp>
        <p:nvSpPr>
          <p:cNvPr id="582" name="TextBox 581"/>
          <p:cNvSpPr txBox="1"/>
          <p:nvPr/>
        </p:nvSpPr>
        <p:spPr>
          <a:xfrm>
            <a:off x="4216168" y="6279521"/>
            <a:ext cx="810863" cy="338554"/>
          </a:xfrm>
          <a:prstGeom prst="rect">
            <a:avLst/>
          </a:prstGeom>
          <a:noFill/>
        </p:spPr>
        <p:txBody>
          <a:bodyPr wrap="none" rtlCol="0">
            <a:spAutoFit/>
          </a:bodyPr>
          <a:lstStyle/>
          <a:p>
            <a:pPr algn="ctr"/>
            <a:r>
              <a:rPr lang="id-ID" sz="1600" dirty="0" smtClean="0">
                <a:solidFill>
                  <a:schemeClr val="bg1"/>
                </a:solidFill>
              </a:rPr>
              <a:t>Step 01</a:t>
            </a:r>
            <a:endParaRPr lang="id-ID" sz="1600" dirty="0">
              <a:solidFill>
                <a:schemeClr val="bg1"/>
              </a:solidFill>
            </a:endParaRPr>
          </a:p>
        </p:txBody>
      </p:sp>
      <p:sp>
        <p:nvSpPr>
          <p:cNvPr id="583" name="TextBox 582"/>
          <p:cNvSpPr txBox="1"/>
          <p:nvPr/>
        </p:nvSpPr>
        <p:spPr>
          <a:xfrm>
            <a:off x="5833513" y="6279521"/>
            <a:ext cx="810863" cy="338554"/>
          </a:xfrm>
          <a:prstGeom prst="rect">
            <a:avLst/>
          </a:prstGeom>
          <a:noFill/>
        </p:spPr>
        <p:txBody>
          <a:bodyPr wrap="none" rtlCol="0">
            <a:spAutoFit/>
          </a:bodyPr>
          <a:lstStyle/>
          <a:p>
            <a:pPr algn="ctr"/>
            <a:r>
              <a:rPr lang="id-ID" sz="1600" dirty="0" smtClean="0">
                <a:solidFill>
                  <a:schemeClr val="bg1"/>
                </a:solidFill>
              </a:rPr>
              <a:t>Step 02</a:t>
            </a:r>
            <a:endParaRPr lang="id-ID" sz="1600" dirty="0">
              <a:solidFill>
                <a:schemeClr val="bg1"/>
              </a:solidFill>
            </a:endParaRPr>
          </a:p>
        </p:txBody>
      </p:sp>
      <p:sp>
        <p:nvSpPr>
          <p:cNvPr id="584" name="TextBox 583"/>
          <p:cNvSpPr txBox="1"/>
          <p:nvPr/>
        </p:nvSpPr>
        <p:spPr>
          <a:xfrm>
            <a:off x="7447183" y="6279521"/>
            <a:ext cx="810863" cy="338554"/>
          </a:xfrm>
          <a:prstGeom prst="rect">
            <a:avLst/>
          </a:prstGeom>
          <a:noFill/>
        </p:spPr>
        <p:txBody>
          <a:bodyPr wrap="none" rtlCol="0">
            <a:spAutoFit/>
          </a:bodyPr>
          <a:lstStyle/>
          <a:p>
            <a:pPr algn="ctr"/>
            <a:r>
              <a:rPr lang="id-ID" sz="1600" dirty="0" smtClean="0">
                <a:solidFill>
                  <a:schemeClr val="bg1"/>
                </a:solidFill>
              </a:rPr>
              <a:t>Step 03</a:t>
            </a:r>
            <a:endParaRPr lang="id-ID" sz="1600" dirty="0">
              <a:solidFill>
                <a:schemeClr val="bg1"/>
              </a:solidFill>
            </a:endParaRPr>
          </a:p>
        </p:txBody>
      </p:sp>
      <p:sp>
        <p:nvSpPr>
          <p:cNvPr id="585" name="TextBox 584"/>
          <p:cNvSpPr txBox="1"/>
          <p:nvPr/>
        </p:nvSpPr>
        <p:spPr>
          <a:xfrm>
            <a:off x="9058057" y="6279521"/>
            <a:ext cx="810863" cy="338554"/>
          </a:xfrm>
          <a:prstGeom prst="rect">
            <a:avLst/>
          </a:prstGeom>
          <a:noFill/>
        </p:spPr>
        <p:txBody>
          <a:bodyPr wrap="none" rtlCol="0">
            <a:spAutoFit/>
          </a:bodyPr>
          <a:lstStyle/>
          <a:p>
            <a:pPr algn="ctr"/>
            <a:r>
              <a:rPr lang="id-ID" sz="1600" dirty="0" smtClean="0">
                <a:solidFill>
                  <a:schemeClr val="bg1"/>
                </a:solidFill>
              </a:rPr>
              <a:t>Step 04</a:t>
            </a:r>
            <a:endParaRPr lang="id-ID" sz="1600" dirty="0">
              <a:solidFill>
                <a:schemeClr val="bg1"/>
              </a:solidFill>
            </a:endParaRPr>
          </a:p>
        </p:txBody>
      </p:sp>
      <p:sp>
        <p:nvSpPr>
          <p:cNvPr id="630" name="Freeform 629"/>
          <p:cNvSpPr>
            <a:spLocks noEditPoints="1"/>
          </p:cNvSpPr>
          <p:nvPr/>
        </p:nvSpPr>
        <p:spPr bwMode="auto">
          <a:xfrm>
            <a:off x="4449861" y="4848370"/>
            <a:ext cx="356225" cy="1431152"/>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chemeClr val="accent1"/>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1" name="Freeform 630"/>
          <p:cNvSpPr>
            <a:spLocks noEditPoints="1"/>
          </p:cNvSpPr>
          <p:nvPr/>
        </p:nvSpPr>
        <p:spPr bwMode="auto">
          <a:xfrm>
            <a:off x="9353304" y="2505709"/>
            <a:ext cx="1210520" cy="3773812"/>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accent2"/>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2" name="Freeform 631"/>
          <p:cNvSpPr>
            <a:spLocks noEditPoints="1"/>
          </p:cNvSpPr>
          <p:nvPr/>
        </p:nvSpPr>
        <p:spPr bwMode="auto">
          <a:xfrm>
            <a:off x="7714071" y="3364374"/>
            <a:ext cx="763981" cy="2840490"/>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chemeClr val="accent3"/>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33" name="Freeform 632"/>
          <p:cNvSpPr>
            <a:spLocks noEditPoints="1"/>
          </p:cNvSpPr>
          <p:nvPr/>
        </p:nvSpPr>
        <p:spPr bwMode="auto">
          <a:xfrm flipH="1">
            <a:off x="5736425" y="4229756"/>
            <a:ext cx="851380" cy="2011565"/>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accent5"/>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Tree>
    <p:extLst>
      <p:ext uri="{BB962C8B-B14F-4D97-AF65-F5344CB8AC3E}">
        <p14:creationId xmlns:p14="http://schemas.microsoft.com/office/powerpoint/2010/main" val="282547200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538"/>
                                        </p:tgtEl>
                                        <p:attrNameLst>
                                          <p:attrName>style.visibility</p:attrName>
                                        </p:attrNameLst>
                                      </p:cBhvr>
                                      <p:to>
                                        <p:strVal val="visible"/>
                                      </p:to>
                                    </p:set>
                                    <p:anim calcmode="lin" valueType="num">
                                      <p:cBhvr>
                                        <p:cTn id="18" dur="500" fill="hold"/>
                                        <p:tgtEl>
                                          <p:spTgt spid="538"/>
                                        </p:tgtEl>
                                        <p:attrNameLst>
                                          <p:attrName>ppt_w</p:attrName>
                                        </p:attrNameLst>
                                      </p:cBhvr>
                                      <p:tavLst>
                                        <p:tav tm="0">
                                          <p:val>
                                            <p:fltVal val="0"/>
                                          </p:val>
                                        </p:tav>
                                        <p:tav tm="100000">
                                          <p:val>
                                            <p:strVal val="#ppt_w"/>
                                          </p:val>
                                        </p:tav>
                                      </p:tavLst>
                                    </p:anim>
                                    <p:anim calcmode="lin" valueType="num">
                                      <p:cBhvr>
                                        <p:cTn id="19" dur="500" fill="hold"/>
                                        <p:tgtEl>
                                          <p:spTgt spid="538"/>
                                        </p:tgtEl>
                                        <p:attrNameLst>
                                          <p:attrName>ppt_h</p:attrName>
                                        </p:attrNameLst>
                                      </p:cBhvr>
                                      <p:tavLst>
                                        <p:tav tm="0">
                                          <p:val>
                                            <p:fltVal val="0"/>
                                          </p:val>
                                        </p:tav>
                                        <p:tav tm="100000">
                                          <p:val>
                                            <p:strVal val="#ppt_h"/>
                                          </p:val>
                                        </p:tav>
                                      </p:tavLst>
                                    </p:anim>
                                    <p:animEffect transition="in" filter="fade">
                                      <p:cBhvr>
                                        <p:cTn id="20" dur="500"/>
                                        <p:tgtEl>
                                          <p:spTgt spid="538"/>
                                        </p:tgtEl>
                                      </p:cBhvr>
                                    </p:animEffect>
                                  </p:childTnLst>
                                </p:cTn>
                              </p:par>
                            </p:childTnLst>
                          </p:cTn>
                        </p:par>
                        <p:par>
                          <p:cTn id="21" fill="hold">
                            <p:stCondLst>
                              <p:cond delay="1000"/>
                            </p:stCondLst>
                            <p:childTnLst>
                              <p:par>
                                <p:cTn id="22" presetID="10" presetClass="entr" presetSubtype="0" fill="hold" nodeType="afterEffect">
                                  <p:stCondLst>
                                    <p:cond delay="0"/>
                                  </p:stCondLst>
                                  <p:childTnLst>
                                    <p:set>
                                      <p:cBhvr>
                                        <p:cTn id="23" dur="1" fill="hold">
                                          <p:stCondLst>
                                            <p:cond delay="0"/>
                                          </p:stCondLst>
                                        </p:cTn>
                                        <p:tgtEl>
                                          <p:spTgt spid="535"/>
                                        </p:tgtEl>
                                        <p:attrNameLst>
                                          <p:attrName>style.visibility</p:attrName>
                                        </p:attrNameLst>
                                      </p:cBhvr>
                                      <p:to>
                                        <p:strVal val="visible"/>
                                      </p:to>
                                    </p:set>
                                    <p:animEffect transition="in" filter="fade">
                                      <p:cBhvr>
                                        <p:cTn id="24" dur="500"/>
                                        <p:tgtEl>
                                          <p:spTgt spid="535"/>
                                        </p:tgtEl>
                                      </p:cBhvr>
                                    </p:animEffect>
                                  </p:childTnLst>
                                </p:cTn>
                              </p:par>
                            </p:childTnLst>
                          </p:cTn>
                        </p:par>
                        <p:par>
                          <p:cTn id="25" fill="hold">
                            <p:stCondLst>
                              <p:cond delay="1500"/>
                            </p:stCondLst>
                            <p:childTnLst>
                              <p:par>
                                <p:cTn id="26" presetID="22" presetClass="entr" presetSubtype="8" fill="hold" nodeType="afterEffect">
                                  <p:stCondLst>
                                    <p:cond delay="0"/>
                                  </p:stCondLst>
                                  <p:childTnLst>
                                    <p:set>
                                      <p:cBhvr>
                                        <p:cTn id="27" dur="1" fill="hold">
                                          <p:stCondLst>
                                            <p:cond delay="0"/>
                                          </p:stCondLst>
                                        </p:cTn>
                                        <p:tgtEl>
                                          <p:spTgt spid="511"/>
                                        </p:tgtEl>
                                        <p:attrNameLst>
                                          <p:attrName>style.visibility</p:attrName>
                                        </p:attrNameLst>
                                      </p:cBhvr>
                                      <p:to>
                                        <p:strVal val="visible"/>
                                      </p:to>
                                    </p:set>
                                    <p:animEffect transition="in" filter="wipe(left)">
                                      <p:cBhvr>
                                        <p:cTn id="28" dur="500"/>
                                        <p:tgtEl>
                                          <p:spTgt spid="511"/>
                                        </p:tgtEl>
                                      </p:cBhvr>
                                    </p:animEffect>
                                  </p:childTnLst>
                                </p:cTn>
                              </p:par>
                              <p:par>
                                <p:cTn id="29" presetID="22" presetClass="entr" presetSubtype="4" fill="hold" nodeType="withEffect">
                                  <p:stCondLst>
                                    <p:cond delay="0"/>
                                  </p:stCondLst>
                                  <p:childTnLst>
                                    <p:set>
                                      <p:cBhvr>
                                        <p:cTn id="30" dur="1" fill="hold">
                                          <p:stCondLst>
                                            <p:cond delay="0"/>
                                          </p:stCondLst>
                                        </p:cTn>
                                        <p:tgtEl>
                                          <p:spTgt spid="534"/>
                                        </p:tgtEl>
                                        <p:attrNameLst>
                                          <p:attrName>style.visibility</p:attrName>
                                        </p:attrNameLst>
                                      </p:cBhvr>
                                      <p:to>
                                        <p:strVal val="visible"/>
                                      </p:to>
                                    </p:set>
                                    <p:animEffect transition="in" filter="wipe(down)">
                                      <p:cBhvr>
                                        <p:cTn id="31" dur="500"/>
                                        <p:tgtEl>
                                          <p:spTgt spid="534"/>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539"/>
                                        </p:tgtEl>
                                        <p:attrNameLst>
                                          <p:attrName>style.visibility</p:attrName>
                                        </p:attrNameLst>
                                      </p:cBhvr>
                                      <p:to>
                                        <p:strVal val="visible"/>
                                      </p:to>
                                    </p:set>
                                    <p:animEffect transition="in" filter="wipe(left)">
                                      <p:cBhvr>
                                        <p:cTn id="35" dur="500"/>
                                        <p:tgtEl>
                                          <p:spTgt spid="539"/>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568"/>
                                        </p:tgtEl>
                                        <p:attrNameLst>
                                          <p:attrName>style.visibility</p:attrName>
                                        </p:attrNameLst>
                                      </p:cBhvr>
                                      <p:to>
                                        <p:strVal val="visible"/>
                                      </p:to>
                                    </p:set>
                                    <p:anim calcmode="lin" valueType="num">
                                      <p:cBhvr>
                                        <p:cTn id="39" dur="500" fill="hold"/>
                                        <p:tgtEl>
                                          <p:spTgt spid="568"/>
                                        </p:tgtEl>
                                        <p:attrNameLst>
                                          <p:attrName>ppt_w</p:attrName>
                                        </p:attrNameLst>
                                      </p:cBhvr>
                                      <p:tavLst>
                                        <p:tav tm="0">
                                          <p:val>
                                            <p:fltVal val="0"/>
                                          </p:val>
                                        </p:tav>
                                        <p:tav tm="100000">
                                          <p:val>
                                            <p:strVal val="#ppt_w"/>
                                          </p:val>
                                        </p:tav>
                                      </p:tavLst>
                                    </p:anim>
                                    <p:anim calcmode="lin" valueType="num">
                                      <p:cBhvr>
                                        <p:cTn id="40" dur="500" fill="hold"/>
                                        <p:tgtEl>
                                          <p:spTgt spid="568"/>
                                        </p:tgtEl>
                                        <p:attrNameLst>
                                          <p:attrName>ppt_h</p:attrName>
                                        </p:attrNameLst>
                                      </p:cBhvr>
                                      <p:tavLst>
                                        <p:tav tm="0">
                                          <p:val>
                                            <p:fltVal val="0"/>
                                          </p:val>
                                        </p:tav>
                                        <p:tav tm="100000">
                                          <p:val>
                                            <p:strVal val="#ppt_h"/>
                                          </p:val>
                                        </p:tav>
                                      </p:tavLst>
                                    </p:anim>
                                    <p:animEffect transition="in" filter="fade">
                                      <p:cBhvr>
                                        <p:cTn id="41" dur="500"/>
                                        <p:tgtEl>
                                          <p:spTgt spid="568"/>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562"/>
                                        </p:tgtEl>
                                        <p:attrNameLst>
                                          <p:attrName>style.visibility</p:attrName>
                                        </p:attrNameLst>
                                      </p:cBhvr>
                                      <p:to>
                                        <p:strVal val="visible"/>
                                      </p:to>
                                    </p:set>
                                    <p:animEffect transition="in" filter="fade">
                                      <p:cBhvr>
                                        <p:cTn id="45" dur="500"/>
                                        <p:tgtEl>
                                          <p:spTgt spid="562"/>
                                        </p:tgtEl>
                                      </p:cBhvr>
                                    </p:animEffect>
                                  </p:childTnLst>
                                </p:cTn>
                              </p:par>
                              <p:par>
                                <p:cTn id="46" presetID="22" presetClass="entr" presetSubtype="4" fill="hold" nodeType="withEffect">
                                  <p:stCondLst>
                                    <p:cond delay="0"/>
                                  </p:stCondLst>
                                  <p:childTnLst>
                                    <p:set>
                                      <p:cBhvr>
                                        <p:cTn id="47" dur="1" fill="hold">
                                          <p:stCondLst>
                                            <p:cond delay="0"/>
                                          </p:stCondLst>
                                        </p:cTn>
                                        <p:tgtEl>
                                          <p:spTgt spid="544"/>
                                        </p:tgtEl>
                                        <p:attrNameLst>
                                          <p:attrName>style.visibility</p:attrName>
                                        </p:attrNameLst>
                                      </p:cBhvr>
                                      <p:to>
                                        <p:strVal val="visible"/>
                                      </p:to>
                                    </p:set>
                                    <p:animEffect transition="in" filter="wipe(down)">
                                      <p:cBhvr>
                                        <p:cTn id="48" dur="500"/>
                                        <p:tgtEl>
                                          <p:spTgt spid="544"/>
                                        </p:tgtEl>
                                      </p:cBhvr>
                                    </p:animEffect>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545"/>
                                        </p:tgtEl>
                                        <p:attrNameLst>
                                          <p:attrName>style.visibility</p:attrName>
                                        </p:attrNameLst>
                                      </p:cBhvr>
                                      <p:to>
                                        <p:strVal val="visible"/>
                                      </p:to>
                                    </p:set>
                                    <p:animEffect transition="in" filter="wipe(left)">
                                      <p:cBhvr>
                                        <p:cTn id="52" dur="500"/>
                                        <p:tgtEl>
                                          <p:spTgt spid="545"/>
                                        </p:tgtEl>
                                      </p:cBhvr>
                                    </p:animEffect>
                                  </p:childTnLst>
                                </p:cTn>
                              </p:par>
                            </p:childTnLst>
                          </p:cTn>
                        </p:par>
                        <p:par>
                          <p:cTn id="53" fill="hold">
                            <p:stCondLst>
                              <p:cond delay="4000"/>
                            </p:stCondLst>
                            <p:childTnLst>
                              <p:par>
                                <p:cTn id="54" presetID="53" presetClass="entr" presetSubtype="16" fill="hold" nodeType="afterEffect">
                                  <p:stCondLst>
                                    <p:cond delay="0"/>
                                  </p:stCondLst>
                                  <p:childTnLst>
                                    <p:set>
                                      <p:cBhvr>
                                        <p:cTn id="55" dur="1" fill="hold">
                                          <p:stCondLst>
                                            <p:cond delay="0"/>
                                          </p:stCondLst>
                                        </p:cTn>
                                        <p:tgtEl>
                                          <p:spTgt spid="572"/>
                                        </p:tgtEl>
                                        <p:attrNameLst>
                                          <p:attrName>style.visibility</p:attrName>
                                        </p:attrNameLst>
                                      </p:cBhvr>
                                      <p:to>
                                        <p:strVal val="visible"/>
                                      </p:to>
                                    </p:set>
                                    <p:anim calcmode="lin" valueType="num">
                                      <p:cBhvr>
                                        <p:cTn id="56" dur="500" fill="hold"/>
                                        <p:tgtEl>
                                          <p:spTgt spid="572"/>
                                        </p:tgtEl>
                                        <p:attrNameLst>
                                          <p:attrName>ppt_w</p:attrName>
                                        </p:attrNameLst>
                                      </p:cBhvr>
                                      <p:tavLst>
                                        <p:tav tm="0">
                                          <p:val>
                                            <p:fltVal val="0"/>
                                          </p:val>
                                        </p:tav>
                                        <p:tav tm="100000">
                                          <p:val>
                                            <p:strVal val="#ppt_w"/>
                                          </p:val>
                                        </p:tav>
                                      </p:tavLst>
                                    </p:anim>
                                    <p:anim calcmode="lin" valueType="num">
                                      <p:cBhvr>
                                        <p:cTn id="57" dur="500" fill="hold"/>
                                        <p:tgtEl>
                                          <p:spTgt spid="572"/>
                                        </p:tgtEl>
                                        <p:attrNameLst>
                                          <p:attrName>ppt_h</p:attrName>
                                        </p:attrNameLst>
                                      </p:cBhvr>
                                      <p:tavLst>
                                        <p:tav tm="0">
                                          <p:val>
                                            <p:fltVal val="0"/>
                                          </p:val>
                                        </p:tav>
                                        <p:tav tm="100000">
                                          <p:val>
                                            <p:strVal val="#ppt_h"/>
                                          </p:val>
                                        </p:tav>
                                      </p:tavLst>
                                    </p:anim>
                                    <p:animEffect transition="in" filter="fade">
                                      <p:cBhvr>
                                        <p:cTn id="58" dur="500"/>
                                        <p:tgtEl>
                                          <p:spTgt spid="572"/>
                                        </p:tgtEl>
                                      </p:cBhvr>
                                    </p:animEffect>
                                  </p:childTnLst>
                                </p:cTn>
                              </p:par>
                            </p:childTnLst>
                          </p:cTn>
                        </p:par>
                        <p:par>
                          <p:cTn id="59" fill="hold">
                            <p:stCondLst>
                              <p:cond delay="4500"/>
                            </p:stCondLst>
                            <p:childTnLst>
                              <p:par>
                                <p:cTn id="60" presetID="10" presetClass="entr" presetSubtype="0" fill="hold" nodeType="afterEffect">
                                  <p:stCondLst>
                                    <p:cond delay="0"/>
                                  </p:stCondLst>
                                  <p:childTnLst>
                                    <p:set>
                                      <p:cBhvr>
                                        <p:cTn id="61" dur="1" fill="hold">
                                          <p:stCondLst>
                                            <p:cond delay="0"/>
                                          </p:stCondLst>
                                        </p:cTn>
                                        <p:tgtEl>
                                          <p:spTgt spid="565"/>
                                        </p:tgtEl>
                                        <p:attrNameLst>
                                          <p:attrName>style.visibility</p:attrName>
                                        </p:attrNameLst>
                                      </p:cBhvr>
                                      <p:to>
                                        <p:strVal val="visible"/>
                                      </p:to>
                                    </p:set>
                                    <p:animEffect transition="in" filter="fade">
                                      <p:cBhvr>
                                        <p:cTn id="62" dur="500"/>
                                        <p:tgtEl>
                                          <p:spTgt spid="565"/>
                                        </p:tgtEl>
                                      </p:cBhvr>
                                    </p:animEffect>
                                  </p:childTnLst>
                                </p:cTn>
                              </p:par>
                              <p:par>
                                <p:cTn id="63" presetID="22" presetClass="entr" presetSubtype="4" fill="hold" nodeType="withEffect">
                                  <p:stCondLst>
                                    <p:cond delay="0"/>
                                  </p:stCondLst>
                                  <p:childTnLst>
                                    <p:set>
                                      <p:cBhvr>
                                        <p:cTn id="64" dur="1" fill="hold">
                                          <p:stCondLst>
                                            <p:cond delay="0"/>
                                          </p:stCondLst>
                                        </p:cTn>
                                        <p:tgtEl>
                                          <p:spTgt spid="550"/>
                                        </p:tgtEl>
                                        <p:attrNameLst>
                                          <p:attrName>style.visibility</p:attrName>
                                        </p:attrNameLst>
                                      </p:cBhvr>
                                      <p:to>
                                        <p:strVal val="visible"/>
                                      </p:to>
                                    </p:set>
                                    <p:animEffect transition="in" filter="wipe(down)">
                                      <p:cBhvr>
                                        <p:cTn id="65" dur="500"/>
                                        <p:tgtEl>
                                          <p:spTgt spid="550"/>
                                        </p:tgtEl>
                                      </p:cBhvr>
                                    </p:animEffect>
                                  </p:childTnLst>
                                </p:cTn>
                              </p:par>
                            </p:childTnLst>
                          </p:cTn>
                        </p:par>
                        <p:par>
                          <p:cTn id="66" fill="hold">
                            <p:stCondLst>
                              <p:cond delay="5000"/>
                            </p:stCondLst>
                            <p:childTnLst>
                              <p:par>
                                <p:cTn id="67" presetID="22" presetClass="entr" presetSubtype="8" fill="hold" nodeType="afterEffect">
                                  <p:stCondLst>
                                    <p:cond delay="0"/>
                                  </p:stCondLst>
                                  <p:childTnLst>
                                    <p:set>
                                      <p:cBhvr>
                                        <p:cTn id="68" dur="1" fill="hold">
                                          <p:stCondLst>
                                            <p:cond delay="0"/>
                                          </p:stCondLst>
                                        </p:cTn>
                                        <p:tgtEl>
                                          <p:spTgt spid="551"/>
                                        </p:tgtEl>
                                        <p:attrNameLst>
                                          <p:attrName>style.visibility</p:attrName>
                                        </p:attrNameLst>
                                      </p:cBhvr>
                                      <p:to>
                                        <p:strVal val="visible"/>
                                      </p:to>
                                    </p:set>
                                    <p:animEffect transition="in" filter="wipe(left)">
                                      <p:cBhvr>
                                        <p:cTn id="69" dur="500"/>
                                        <p:tgtEl>
                                          <p:spTgt spid="551"/>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576"/>
                                        </p:tgtEl>
                                        <p:attrNameLst>
                                          <p:attrName>style.visibility</p:attrName>
                                        </p:attrNameLst>
                                      </p:cBhvr>
                                      <p:to>
                                        <p:strVal val="visible"/>
                                      </p:to>
                                    </p:set>
                                    <p:anim calcmode="lin" valueType="num">
                                      <p:cBhvr>
                                        <p:cTn id="73" dur="500" fill="hold"/>
                                        <p:tgtEl>
                                          <p:spTgt spid="576"/>
                                        </p:tgtEl>
                                        <p:attrNameLst>
                                          <p:attrName>ppt_w</p:attrName>
                                        </p:attrNameLst>
                                      </p:cBhvr>
                                      <p:tavLst>
                                        <p:tav tm="0">
                                          <p:val>
                                            <p:fltVal val="0"/>
                                          </p:val>
                                        </p:tav>
                                        <p:tav tm="100000">
                                          <p:val>
                                            <p:strVal val="#ppt_w"/>
                                          </p:val>
                                        </p:tav>
                                      </p:tavLst>
                                    </p:anim>
                                    <p:anim calcmode="lin" valueType="num">
                                      <p:cBhvr>
                                        <p:cTn id="74" dur="500" fill="hold"/>
                                        <p:tgtEl>
                                          <p:spTgt spid="576"/>
                                        </p:tgtEl>
                                        <p:attrNameLst>
                                          <p:attrName>ppt_h</p:attrName>
                                        </p:attrNameLst>
                                      </p:cBhvr>
                                      <p:tavLst>
                                        <p:tav tm="0">
                                          <p:val>
                                            <p:fltVal val="0"/>
                                          </p:val>
                                        </p:tav>
                                        <p:tav tm="100000">
                                          <p:val>
                                            <p:strVal val="#ppt_h"/>
                                          </p:val>
                                        </p:tav>
                                      </p:tavLst>
                                    </p:anim>
                                    <p:animEffect transition="in" filter="fade">
                                      <p:cBhvr>
                                        <p:cTn id="75" dur="500"/>
                                        <p:tgtEl>
                                          <p:spTgt spid="576"/>
                                        </p:tgtEl>
                                      </p:cBhvr>
                                    </p:animEffect>
                                  </p:childTnLst>
                                </p:cTn>
                              </p:par>
                            </p:childTnLst>
                          </p:cTn>
                        </p:par>
                        <p:par>
                          <p:cTn id="76" fill="hold">
                            <p:stCondLst>
                              <p:cond delay="6000"/>
                            </p:stCondLst>
                            <p:childTnLst>
                              <p:par>
                                <p:cTn id="77" presetID="10" presetClass="entr" presetSubtype="0" fill="hold" nodeType="afterEffect">
                                  <p:stCondLst>
                                    <p:cond delay="0"/>
                                  </p:stCondLst>
                                  <p:childTnLst>
                                    <p:set>
                                      <p:cBhvr>
                                        <p:cTn id="78" dur="1" fill="hold">
                                          <p:stCondLst>
                                            <p:cond delay="0"/>
                                          </p:stCondLst>
                                        </p:cTn>
                                        <p:tgtEl>
                                          <p:spTgt spid="579"/>
                                        </p:tgtEl>
                                        <p:attrNameLst>
                                          <p:attrName>style.visibility</p:attrName>
                                        </p:attrNameLst>
                                      </p:cBhvr>
                                      <p:to>
                                        <p:strVal val="visible"/>
                                      </p:to>
                                    </p:set>
                                    <p:animEffect transition="in" filter="fade">
                                      <p:cBhvr>
                                        <p:cTn id="79" dur="500"/>
                                        <p:tgtEl>
                                          <p:spTgt spid="579"/>
                                        </p:tgtEl>
                                      </p:cBhvr>
                                    </p:animEffect>
                                  </p:childTnLst>
                                </p:cTn>
                              </p:par>
                              <p:par>
                                <p:cTn id="80" presetID="22" presetClass="entr" presetSubtype="4" fill="hold" nodeType="withEffect">
                                  <p:stCondLst>
                                    <p:cond delay="0"/>
                                  </p:stCondLst>
                                  <p:childTnLst>
                                    <p:set>
                                      <p:cBhvr>
                                        <p:cTn id="81" dur="1" fill="hold">
                                          <p:stCondLst>
                                            <p:cond delay="0"/>
                                          </p:stCondLst>
                                        </p:cTn>
                                        <p:tgtEl>
                                          <p:spTgt spid="556"/>
                                        </p:tgtEl>
                                        <p:attrNameLst>
                                          <p:attrName>style.visibility</p:attrName>
                                        </p:attrNameLst>
                                      </p:cBhvr>
                                      <p:to>
                                        <p:strVal val="visible"/>
                                      </p:to>
                                    </p:set>
                                    <p:animEffect transition="in" filter="wipe(down)">
                                      <p:cBhvr>
                                        <p:cTn id="82" dur="500"/>
                                        <p:tgtEl>
                                          <p:spTgt spid="556"/>
                                        </p:tgtEl>
                                      </p:cBhvr>
                                    </p:animEffect>
                                  </p:childTnLst>
                                </p:cTn>
                              </p:par>
                            </p:childTnLst>
                          </p:cTn>
                        </p:par>
                        <p:par>
                          <p:cTn id="83" fill="hold">
                            <p:stCondLst>
                              <p:cond delay="6500"/>
                            </p:stCondLst>
                            <p:childTnLst>
                              <p:par>
                                <p:cTn id="84" presetID="22" presetClass="entr" presetSubtype="8" fill="hold" nodeType="afterEffect">
                                  <p:stCondLst>
                                    <p:cond delay="0"/>
                                  </p:stCondLst>
                                  <p:childTnLst>
                                    <p:set>
                                      <p:cBhvr>
                                        <p:cTn id="85" dur="1" fill="hold">
                                          <p:stCondLst>
                                            <p:cond delay="0"/>
                                          </p:stCondLst>
                                        </p:cTn>
                                        <p:tgtEl>
                                          <p:spTgt spid="557"/>
                                        </p:tgtEl>
                                        <p:attrNameLst>
                                          <p:attrName>style.visibility</p:attrName>
                                        </p:attrNameLst>
                                      </p:cBhvr>
                                      <p:to>
                                        <p:strVal val="visible"/>
                                      </p:to>
                                    </p:set>
                                    <p:animEffect transition="in" filter="wipe(left)">
                                      <p:cBhvr>
                                        <p:cTn id="86" dur="500"/>
                                        <p:tgtEl>
                                          <p:spTgt spid="557"/>
                                        </p:tgtEl>
                                      </p:cBhvr>
                                    </p:animEffect>
                                  </p:childTnLst>
                                </p:cTn>
                              </p:par>
                            </p:childTnLst>
                          </p:cTn>
                        </p:par>
                        <p:par>
                          <p:cTn id="87" fill="hold">
                            <p:stCondLst>
                              <p:cond delay="7000"/>
                            </p:stCondLst>
                            <p:childTnLst>
                              <p:par>
                                <p:cTn id="88" presetID="22" presetClass="entr" presetSubtype="8" fill="hold" grpId="0" nodeType="afterEffect">
                                  <p:stCondLst>
                                    <p:cond delay="0"/>
                                  </p:stCondLst>
                                  <p:childTnLst>
                                    <p:set>
                                      <p:cBhvr>
                                        <p:cTn id="89" dur="1" fill="hold">
                                          <p:stCondLst>
                                            <p:cond delay="0"/>
                                          </p:stCondLst>
                                        </p:cTn>
                                        <p:tgtEl>
                                          <p:spTgt spid="510"/>
                                        </p:tgtEl>
                                        <p:attrNameLst>
                                          <p:attrName>style.visibility</p:attrName>
                                        </p:attrNameLst>
                                      </p:cBhvr>
                                      <p:to>
                                        <p:strVal val="visible"/>
                                      </p:to>
                                    </p:set>
                                    <p:animEffect transition="in" filter="wipe(left)">
                                      <p:cBhvr>
                                        <p:cTn id="90" dur="750"/>
                                        <p:tgtEl>
                                          <p:spTgt spid="510"/>
                                        </p:tgtEl>
                                      </p:cBhvr>
                                    </p:animEffect>
                                  </p:childTnLst>
                                </p:cTn>
                              </p:par>
                            </p:childTnLst>
                          </p:cTn>
                        </p:par>
                        <p:par>
                          <p:cTn id="91" fill="hold">
                            <p:stCondLst>
                              <p:cond delay="7750"/>
                            </p:stCondLst>
                            <p:childTnLst>
                              <p:par>
                                <p:cTn id="92" presetID="37" presetClass="entr" presetSubtype="0" fill="hold" grpId="0" nodeType="afterEffect">
                                  <p:stCondLst>
                                    <p:cond delay="0"/>
                                  </p:stCondLst>
                                  <p:childTnLst>
                                    <p:set>
                                      <p:cBhvr>
                                        <p:cTn id="93" dur="1" fill="hold">
                                          <p:stCondLst>
                                            <p:cond delay="0"/>
                                          </p:stCondLst>
                                        </p:cTn>
                                        <p:tgtEl>
                                          <p:spTgt spid="630"/>
                                        </p:tgtEl>
                                        <p:attrNameLst>
                                          <p:attrName>style.visibility</p:attrName>
                                        </p:attrNameLst>
                                      </p:cBhvr>
                                      <p:to>
                                        <p:strVal val="visible"/>
                                      </p:to>
                                    </p:set>
                                    <p:animEffect transition="in" filter="fade">
                                      <p:cBhvr>
                                        <p:cTn id="94" dur="1000"/>
                                        <p:tgtEl>
                                          <p:spTgt spid="630"/>
                                        </p:tgtEl>
                                      </p:cBhvr>
                                    </p:animEffect>
                                    <p:anim calcmode="lin" valueType="num">
                                      <p:cBhvr>
                                        <p:cTn id="95" dur="1000" fill="hold"/>
                                        <p:tgtEl>
                                          <p:spTgt spid="630"/>
                                        </p:tgtEl>
                                        <p:attrNameLst>
                                          <p:attrName>ppt_x</p:attrName>
                                        </p:attrNameLst>
                                      </p:cBhvr>
                                      <p:tavLst>
                                        <p:tav tm="0">
                                          <p:val>
                                            <p:strVal val="#ppt_x"/>
                                          </p:val>
                                        </p:tav>
                                        <p:tav tm="100000">
                                          <p:val>
                                            <p:strVal val="#ppt_x"/>
                                          </p:val>
                                        </p:tav>
                                      </p:tavLst>
                                    </p:anim>
                                    <p:anim calcmode="lin" valueType="num">
                                      <p:cBhvr>
                                        <p:cTn id="96" dur="900" decel="100000" fill="hold"/>
                                        <p:tgtEl>
                                          <p:spTgt spid="630"/>
                                        </p:tgtEl>
                                        <p:attrNameLst>
                                          <p:attrName>ppt_y</p:attrName>
                                        </p:attrNameLst>
                                      </p:cBhvr>
                                      <p:tavLst>
                                        <p:tav tm="0">
                                          <p:val>
                                            <p:strVal val="#ppt_y+1"/>
                                          </p:val>
                                        </p:tav>
                                        <p:tav tm="100000">
                                          <p:val>
                                            <p:strVal val="#ppt_y-.03"/>
                                          </p:val>
                                        </p:tav>
                                      </p:tavLst>
                                    </p:anim>
                                    <p:anim calcmode="lin" valueType="num">
                                      <p:cBhvr>
                                        <p:cTn id="97" dur="100" accel="100000" fill="hold">
                                          <p:stCondLst>
                                            <p:cond delay="900"/>
                                          </p:stCondLst>
                                        </p:cTn>
                                        <p:tgtEl>
                                          <p:spTgt spid="630"/>
                                        </p:tgtEl>
                                        <p:attrNameLst>
                                          <p:attrName>ppt_y</p:attrName>
                                        </p:attrNameLst>
                                      </p:cBhvr>
                                      <p:tavLst>
                                        <p:tav tm="0">
                                          <p:val>
                                            <p:strVal val="#ppt_y-.03"/>
                                          </p:val>
                                        </p:tav>
                                        <p:tav tm="100000">
                                          <p:val>
                                            <p:strVal val="#ppt_y"/>
                                          </p:val>
                                        </p:tav>
                                      </p:tavLst>
                                    </p:anim>
                                  </p:childTnLst>
                                </p:cTn>
                              </p:par>
                              <p:par>
                                <p:cTn id="98" presetID="10" presetClass="entr" presetSubtype="0" fill="hold" grpId="0" nodeType="withEffect">
                                  <p:stCondLst>
                                    <p:cond delay="0"/>
                                  </p:stCondLst>
                                  <p:childTnLst>
                                    <p:set>
                                      <p:cBhvr>
                                        <p:cTn id="99" dur="1" fill="hold">
                                          <p:stCondLst>
                                            <p:cond delay="0"/>
                                          </p:stCondLst>
                                        </p:cTn>
                                        <p:tgtEl>
                                          <p:spTgt spid="582"/>
                                        </p:tgtEl>
                                        <p:attrNameLst>
                                          <p:attrName>style.visibility</p:attrName>
                                        </p:attrNameLst>
                                      </p:cBhvr>
                                      <p:to>
                                        <p:strVal val="visible"/>
                                      </p:to>
                                    </p:set>
                                    <p:animEffect transition="in" filter="fade">
                                      <p:cBhvr>
                                        <p:cTn id="100" dur="500"/>
                                        <p:tgtEl>
                                          <p:spTgt spid="582"/>
                                        </p:tgtEl>
                                      </p:cBhvr>
                                    </p:animEffect>
                                  </p:childTnLst>
                                </p:cTn>
                              </p:par>
                            </p:childTnLst>
                          </p:cTn>
                        </p:par>
                        <p:par>
                          <p:cTn id="101" fill="hold">
                            <p:stCondLst>
                              <p:cond delay="8750"/>
                            </p:stCondLst>
                            <p:childTnLst>
                              <p:par>
                                <p:cTn id="102" presetID="22" presetClass="entr" presetSubtype="8" fill="hold" grpId="0" nodeType="afterEffect">
                                  <p:stCondLst>
                                    <p:cond delay="0"/>
                                  </p:stCondLst>
                                  <p:childTnLst>
                                    <p:set>
                                      <p:cBhvr>
                                        <p:cTn id="103" dur="1" fill="hold">
                                          <p:stCondLst>
                                            <p:cond delay="0"/>
                                          </p:stCondLst>
                                        </p:cTn>
                                        <p:tgtEl>
                                          <p:spTgt spid="509"/>
                                        </p:tgtEl>
                                        <p:attrNameLst>
                                          <p:attrName>style.visibility</p:attrName>
                                        </p:attrNameLst>
                                      </p:cBhvr>
                                      <p:to>
                                        <p:strVal val="visible"/>
                                      </p:to>
                                    </p:set>
                                    <p:animEffect transition="in" filter="wipe(left)">
                                      <p:cBhvr>
                                        <p:cTn id="104" dur="750"/>
                                        <p:tgtEl>
                                          <p:spTgt spid="509"/>
                                        </p:tgtEl>
                                      </p:cBhvr>
                                    </p:animEffect>
                                  </p:childTnLst>
                                </p:cTn>
                              </p:par>
                            </p:childTnLst>
                          </p:cTn>
                        </p:par>
                        <p:par>
                          <p:cTn id="105" fill="hold">
                            <p:stCondLst>
                              <p:cond delay="9500"/>
                            </p:stCondLst>
                            <p:childTnLst>
                              <p:par>
                                <p:cTn id="106" presetID="37" presetClass="entr" presetSubtype="0" fill="hold" grpId="0" nodeType="afterEffect">
                                  <p:stCondLst>
                                    <p:cond delay="0"/>
                                  </p:stCondLst>
                                  <p:childTnLst>
                                    <p:set>
                                      <p:cBhvr>
                                        <p:cTn id="107" dur="1" fill="hold">
                                          <p:stCondLst>
                                            <p:cond delay="0"/>
                                          </p:stCondLst>
                                        </p:cTn>
                                        <p:tgtEl>
                                          <p:spTgt spid="633"/>
                                        </p:tgtEl>
                                        <p:attrNameLst>
                                          <p:attrName>style.visibility</p:attrName>
                                        </p:attrNameLst>
                                      </p:cBhvr>
                                      <p:to>
                                        <p:strVal val="visible"/>
                                      </p:to>
                                    </p:set>
                                    <p:animEffect transition="in" filter="fade">
                                      <p:cBhvr>
                                        <p:cTn id="108" dur="1000"/>
                                        <p:tgtEl>
                                          <p:spTgt spid="633"/>
                                        </p:tgtEl>
                                      </p:cBhvr>
                                    </p:animEffect>
                                    <p:anim calcmode="lin" valueType="num">
                                      <p:cBhvr>
                                        <p:cTn id="109" dur="1000" fill="hold"/>
                                        <p:tgtEl>
                                          <p:spTgt spid="633"/>
                                        </p:tgtEl>
                                        <p:attrNameLst>
                                          <p:attrName>ppt_x</p:attrName>
                                        </p:attrNameLst>
                                      </p:cBhvr>
                                      <p:tavLst>
                                        <p:tav tm="0">
                                          <p:val>
                                            <p:strVal val="#ppt_x"/>
                                          </p:val>
                                        </p:tav>
                                        <p:tav tm="100000">
                                          <p:val>
                                            <p:strVal val="#ppt_x"/>
                                          </p:val>
                                        </p:tav>
                                      </p:tavLst>
                                    </p:anim>
                                    <p:anim calcmode="lin" valueType="num">
                                      <p:cBhvr>
                                        <p:cTn id="110" dur="900" decel="100000" fill="hold"/>
                                        <p:tgtEl>
                                          <p:spTgt spid="633"/>
                                        </p:tgtEl>
                                        <p:attrNameLst>
                                          <p:attrName>ppt_y</p:attrName>
                                        </p:attrNameLst>
                                      </p:cBhvr>
                                      <p:tavLst>
                                        <p:tav tm="0">
                                          <p:val>
                                            <p:strVal val="#ppt_y+1"/>
                                          </p:val>
                                        </p:tav>
                                        <p:tav tm="100000">
                                          <p:val>
                                            <p:strVal val="#ppt_y-.03"/>
                                          </p:val>
                                        </p:tav>
                                      </p:tavLst>
                                    </p:anim>
                                    <p:anim calcmode="lin" valueType="num">
                                      <p:cBhvr>
                                        <p:cTn id="111" dur="100" accel="100000" fill="hold">
                                          <p:stCondLst>
                                            <p:cond delay="900"/>
                                          </p:stCondLst>
                                        </p:cTn>
                                        <p:tgtEl>
                                          <p:spTgt spid="633"/>
                                        </p:tgtEl>
                                        <p:attrNameLst>
                                          <p:attrName>ppt_y</p:attrName>
                                        </p:attrNameLst>
                                      </p:cBhvr>
                                      <p:tavLst>
                                        <p:tav tm="0">
                                          <p:val>
                                            <p:strVal val="#ppt_y-.03"/>
                                          </p:val>
                                        </p:tav>
                                        <p:tav tm="100000">
                                          <p:val>
                                            <p:strVal val="#ppt_y"/>
                                          </p:val>
                                        </p:tav>
                                      </p:tavLst>
                                    </p:anim>
                                  </p:childTnLst>
                                </p:cTn>
                              </p:par>
                              <p:par>
                                <p:cTn id="112" presetID="10" presetClass="entr" presetSubtype="0" fill="hold" grpId="0" nodeType="withEffect">
                                  <p:stCondLst>
                                    <p:cond delay="0"/>
                                  </p:stCondLst>
                                  <p:childTnLst>
                                    <p:set>
                                      <p:cBhvr>
                                        <p:cTn id="113" dur="1" fill="hold">
                                          <p:stCondLst>
                                            <p:cond delay="0"/>
                                          </p:stCondLst>
                                        </p:cTn>
                                        <p:tgtEl>
                                          <p:spTgt spid="583"/>
                                        </p:tgtEl>
                                        <p:attrNameLst>
                                          <p:attrName>style.visibility</p:attrName>
                                        </p:attrNameLst>
                                      </p:cBhvr>
                                      <p:to>
                                        <p:strVal val="visible"/>
                                      </p:to>
                                    </p:set>
                                    <p:animEffect transition="in" filter="fade">
                                      <p:cBhvr>
                                        <p:cTn id="114" dur="500"/>
                                        <p:tgtEl>
                                          <p:spTgt spid="583"/>
                                        </p:tgtEl>
                                      </p:cBhvr>
                                    </p:animEffect>
                                  </p:childTnLst>
                                </p:cTn>
                              </p:par>
                            </p:childTnLst>
                          </p:cTn>
                        </p:par>
                        <p:par>
                          <p:cTn id="115" fill="hold">
                            <p:stCondLst>
                              <p:cond delay="10500"/>
                            </p:stCondLst>
                            <p:childTnLst>
                              <p:par>
                                <p:cTn id="116" presetID="22" presetClass="entr" presetSubtype="8" fill="hold" grpId="0" nodeType="afterEffect">
                                  <p:stCondLst>
                                    <p:cond delay="0"/>
                                  </p:stCondLst>
                                  <p:childTnLst>
                                    <p:set>
                                      <p:cBhvr>
                                        <p:cTn id="117" dur="1" fill="hold">
                                          <p:stCondLst>
                                            <p:cond delay="0"/>
                                          </p:stCondLst>
                                        </p:cTn>
                                        <p:tgtEl>
                                          <p:spTgt spid="508"/>
                                        </p:tgtEl>
                                        <p:attrNameLst>
                                          <p:attrName>style.visibility</p:attrName>
                                        </p:attrNameLst>
                                      </p:cBhvr>
                                      <p:to>
                                        <p:strVal val="visible"/>
                                      </p:to>
                                    </p:set>
                                    <p:animEffect transition="in" filter="wipe(left)">
                                      <p:cBhvr>
                                        <p:cTn id="118" dur="750"/>
                                        <p:tgtEl>
                                          <p:spTgt spid="508"/>
                                        </p:tgtEl>
                                      </p:cBhvr>
                                    </p:animEffect>
                                  </p:childTnLst>
                                </p:cTn>
                              </p:par>
                            </p:childTnLst>
                          </p:cTn>
                        </p:par>
                        <p:par>
                          <p:cTn id="119" fill="hold">
                            <p:stCondLst>
                              <p:cond delay="11250"/>
                            </p:stCondLst>
                            <p:childTnLst>
                              <p:par>
                                <p:cTn id="120" presetID="37" presetClass="entr" presetSubtype="0" fill="hold" grpId="0" nodeType="afterEffect">
                                  <p:stCondLst>
                                    <p:cond delay="0"/>
                                  </p:stCondLst>
                                  <p:childTnLst>
                                    <p:set>
                                      <p:cBhvr>
                                        <p:cTn id="121" dur="1" fill="hold">
                                          <p:stCondLst>
                                            <p:cond delay="0"/>
                                          </p:stCondLst>
                                        </p:cTn>
                                        <p:tgtEl>
                                          <p:spTgt spid="632"/>
                                        </p:tgtEl>
                                        <p:attrNameLst>
                                          <p:attrName>style.visibility</p:attrName>
                                        </p:attrNameLst>
                                      </p:cBhvr>
                                      <p:to>
                                        <p:strVal val="visible"/>
                                      </p:to>
                                    </p:set>
                                    <p:animEffect transition="in" filter="fade">
                                      <p:cBhvr>
                                        <p:cTn id="122" dur="1000"/>
                                        <p:tgtEl>
                                          <p:spTgt spid="632"/>
                                        </p:tgtEl>
                                      </p:cBhvr>
                                    </p:animEffect>
                                    <p:anim calcmode="lin" valueType="num">
                                      <p:cBhvr>
                                        <p:cTn id="123" dur="1000" fill="hold"/>
                                        <p:tgtEl>
                                          <p:spTgt spid="632"/>
                                        </p:tgtEl>
                                        <p:attrNameLst>
                                          <p:attrName>ppt_x</p:attrName>
                                        </p:attrNameLst>
                                      </p:cBhvr>
                                      <p:tavLst>
                                        <p:tav tm="0">
                                          <p:val>
                                            <p:strVal val="#ppt_x"/>
                                          </p:val>
                                        </p:tav>
                                        <p:tav tm="100000">
                                          <p:val>
                                            <p:strVal val="#ppt_x"/>
                                          </p:val>
                                        </p:tav>
                                      </p:tavLst>
                                    </p:anim>
                                    <p:anim calcmode="lin" valueType="num">
                                      <p:cBhvr>
                                        <p:cTn id="124" dur="900" decel="100000" fill="hold"/>
                                        <p:tgtEl>
                                          <p:spTgt spid="632"/>
                                        </p:tgtEl>
                                        <p:attrNameLst>
                                          <p:attrName>ppt_y</p:attrName>
                                        </p:attrNameLst>
                                      </p:cBhvr>
                                      <p:tavLst>
                                        <p:tav tm="0">
                                          <p:val>
                                            <p:strVal val="#ppt_y+1"/>
                                          </p:val>
                                        </p:tav>
                                        <p:tav tm="100000">
                                          <p:val>
                                            <p:strVal val="#ppt_y-.03"/>
                                          </p:val>
                                        </p:tav>
                                      </p:tavLst>
                                    </p:anim>
                                    <p:anim calcmode="lin" valueType="num">
                                      <p:cBhvr>
                                        <p:cTn id="125" dur="100" accel="100000" fill="hold">
                                          <p:stCondLst>
                                            <p:cond delay="900"/>
                                          </p:stCondLst>
                                        </p:cTn>
                                        <p:tgtEl>
                                          <p:spTgt spid="632"/>
                                        </p:tgtEl>
                                        <p:attrNameLst>
                                          <p:attrName>ppt_y</p:attrName>
                                        </p:attrNameLst>
                                      </p:cBhvr>
                                      <p:tavLst>
                                        <p:tav tm="0">
                                          <p:val>
                                            <p:strVal val="#ppt_y-.03"/>
                                          </p:val>
                                        </p:tav>
                                        <p:tav tm="100000">
                                          <p:val>
                                            <p:strVal val="#ppt_y"/>
                                          </p:val>
                                        </p:tav>
                                      </p:tavLst>
                                    </p:anim>
                                  </p:childTnLst>
                                </p:cTn>
                              </p:par>
                              <p:par>
                                <p:cTn id="126" presetID="10" presetClass="entr" presetSubtype="0" fill="hold" grpId="0" nodeType="withEffect">
                                  <p:stCondLst>
                                    <p:cond delay="0"/>
                                  </p:stCondLst>
                                  <p:childTnLst>
                                    <p:set>
                                      <p:cBhvr>
                                        <p:cTn id="127" dur="1" fill="hold">
                                          <p:stCondLst>
                                            <p:cond delay="0"/>
                                          </p:stCondLst>
                                        </p:cTn>
                                        <p:tgtEl>
                                          <p:spTgt spid="584"/>
                                        </p:tgtEl>
                                        <p:attrNameLst>
                                          <p:attrName>style.visibility</p:attrName>
                                        </p:attrNameLst>
                                      </p:cBhvr>
                                      <p:to>
                                        <p:strVal val="visible"/>
                                      </p:to>
                                    </p:set>
                                    <p:animEffect transition="in" filter="fade">
                                      <p:cBhvr>
                                        <p:cTn id="128" dur="500"/>
                                        <p:tgtEl>
                                          <p:spTgt spid="584"/>
                                        </p:tgtEl>
                                      </p:cBhvr>
                                    </p:animEffect>
                                  </p:childTnLst>
                                </p:cTn>
                              </p:par>
                            </p:childTnLst>
                          </p:cTn>
                        </p:par>
                        <p:par>
                          <p:cTn id="129" fill="hold">
                            <p:stCondLst>
                              <p:cond delay="12250"/>
                            </p:stCondLst>
                            <p:childTnLst>
                              <p:par>
                                <p:cTn id="130" presetID="22" presetClass="entr" presetSubtype="8" fill="hold" grpId="0" nodeType="afterEffect">
                                  <p:stCondLst>
                                    <p:cond delay="0"/>
                                  </p:stCondLst>
                                  <p:childTnLst>
                                    <p:set>
                                      <p:cBhvr>
                                        <p:cTn id="131" dur="1" fill="hold">
                                          <p:stCondLst>
                                            <p:cond delay="0"/>
                                          </p:stCondLst>
                                        </p:cTn>
                                        <p:tgtEl>
                                          <p:spTgt spid="507"/>
                                        </p:tgtEl>
                                        <p:attrNameLst>
                                          <p:attrName>style.visibility</p:attrName>
                                        </p:attrNameLst>
                                      </p:cBhvr>
                                      <p:to>
                                        <p:strVal val="visible"/>
                                      </p:to>
                                    </p:set>
                                    <p:animEffect transition="in" filter="wipe(left)">
                                      <p:cBhvr>
                                        <p:cTn id="132" dur="750"/>
                                        <p:tgtEl>
                                          <p:spTgt spid="507"/>
                                        </p:tgtEl>
                                      </p:cBhvr>
                                    </p:animEffect>
                                  </p:childTnLst>
                                </p:cTn>
                              </p:par>
                            </p:childTnLst>
                          </p:cTn>
                        </p:par>
                        <p:par>
                          <p:cTn id="133" fill="hold">
                            <p:stCondLst>
                              <p:cond delay="13000"/>
                            </p:stCondLst>
                            <p:childTnLst>
                              <p:par>
                                <p:cTn id="134" presetID="37" presetClass="entr" presetSubtype="0" fill="hold" grpId="0" nodeType="afterEffect">
                                  <p:stCondLst>
                                    <p:cond delay="0"/>
                                  </p:stCondLst>
                                  <p:childTnLst>
                                    <p:set>
                                      <p:cBhvr>
                                        <p:cTn id="135" dur="1" fill="hold">
                                          <p:stCondLst>
                                            <p:cond delay="0"/>
                                          </p:stCondLst>
                                        </p:cTn>
                                        <p:tgtEl>
                                          <p:spTgt spid="631"/>
                                        </p:tgtEl>
                                        <p:attrNameLst>
                                          <p:attrName>style.visibility</p:attrName>
                                        </p:attrNameLst>
                                      </p:cBhvr>
                                      <p:to>
                                        <p:strVal val="visible"/>
                                      </p:to>
                                    </p:set>
                                    <p:animEffect transition="in" filter="fade">
                                      <p:cBhvr>
                                        <p:cTn id="136" dur="1000"/>
                                        <p:tgtEl>
                                          <p:spTgt spid="631"/>
                                        </p:tgtEl>
                                      </p:cBhvr>
                                    </p:animEffect>
                                    <p:anim calcmode="lin" valueType="num">
                                      <p:cBhvr>
                                        <p:cTn id="137" dur="1000" fill="hold"/>
                                        <p:tgtEl>
                                          <p:spTgt spid="631"/>
                                        </p:tgtEl>
                                        <p:attrNameLst>
                                          <p:attrName>ppt_x</p:attrName>
                                        </p:attrNameLst>
                                      </p:cBhvr>
                                      <p:tavLst>
                                        <p:tav tm="0">
                                          <p:val>
                                            <p:strVal val="#ppt_x"/>
                                          </p:val>
                                        </p:tav>
                                        <p:tav tm="100000">
                                          <p:val>
                                            <p:strVal val="#ppt_x"/>
                                          </p:val>
                                        </p:tav>
                                      </p:tavLst>
                                    </p:anim>
                                    <p:anim calcmode="lin" valueType="num">
                                      <p:cBhvr>
                                        <p:cTn id="138" dur="900" decel="100000" fill="hold"/>
                                        <p:tgtEl>
                                          <p:spTgt spid="631"/>
                                        </p:tgtEl>
                                        <p:attrNameLst>
                                          <p:attrName>ppt_y</p:attrName>
                                        </p:attrNameLst>
                                      </p:cBhvr>
                                      <p:tavLst>
                                        <p:tav tm="0">
                                          <p:val>
                                            <p:strVal val="#ppt_y+1"/>
                                          </p:val>
                                        </p:tav>
                                        <p:tav tm="100000">
                                          <p:val>
                                            <p:strVal val="#ppt_y-.03"/>
                                          </p:val>
                                        </p:tav>
                                      </p:tavLst>
                                    </p:anim>
                                    <p:anim calcmode="lin" valueType="num">
                                      <p:cBhvr>
                                        <p:cTn id="139" dur="100" accel="100000" fill="hold">
                                          <p:stCondLst>
                                            <p:cond delay="900"/>
                                          </p:stCondLst>
                                        </p:cTn>
                                        <p:tgtEl>
                                          <p:spTgt spid="631"/>
                                        </p:tgtEl>
                                        <p:attrNameLst>
                                          <p:attrName>ppt_y</p:attrName>
                                        </p:attrNameLst>
                                      </p:cBhvr>
                                      <p:tavLst>
                                        <p:tav tm="0">
                                          <p:val>
                                            <p:strVal val="#ppt_y-.03"/>
                                          </p:val>
                                        </p:tav>
                                        <p:tav tm="100000">
                                          <p:val>
                                            <p:strVal val="#ppt_y"/>
                                          </p:val>
                                        </p:tav>
                                      </p:tavLst>
                                    </p:anim>
                                  </p:childTnLst>
                                </p:cTn>
                              </p:par>
                              <p:par>
                                <p:cTn id="140" presetID="10" presetClass="entr" presetSubtype="0" fill="hold" grpId="0" nodeType="withEffect">
                                  <p:stCondLst>
                                    <p:cond delay="0"/>
                                  </p:stCondLst>
                                  <p:childTnLst>
                                    <p:set>
                                      <p:cBhvr>
                                        <p:cTn id="141" dur="1" fill="hold">
                                          <p:stCondLst>
                                            <p:cond delay="0"/>
                                          </p:stCondLst>
                                        </p:cTn>
                                        <p:tgtEl>
                                          <p:spTgt spid="585"/>
                                        </p:tgtEl>
                                        <p:attrNameLst>
                                          <p:attrName>style.visibility</p:attrName>
                                        </p:attrNameLst>
                                      </p:cBhvr>
                                      <p:to>
                                        <p:strVal val="visible"/>
                                      </p:to>
                                    </p:set>
                                    <p:animEffect transition="in" filter="fade">
                                      <p:cBhvr>
                                        <p:cTn id="142" dur="500"/>
                                        <p:tgtEl>
                                          <p:spTgt spid="5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07" grpId="0" animBg="1"/>
      <p:bldP spid="508" grpId="0" animBg="1"/>
      <p:bldP spid="509" grpId="0" animBg="1"/>
      <p:bldP spid="510" grpId="0" animBg="1"/>
      <p:bldP spid="538" grpId="0" animBg="1"/>
      <p:bldP spid="582" grpId="0"/>
      <p:bldP spid="583" grpId="0"/>
      <p:bldP spid="584" grpId="0"/>
      <p:bldP spid="585" grpId="0"/>
      <p:bldP spid="630" grpId="0" animBg="1"/>
      <p:bldP spid="631" grpId="0" animBg="1"/>
      <p:bldP spid="632" grpId="0" animBg="1"/>
      <p:bldP spid="633" grpId="0" animBg="1"/>
    </p:bldLst>
  </p:timing>
</p:sld>
</file>

<file path=ppt/slides/slide18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60708" y="680759"/>
            <a:ext cx="4270721" cy="830997"/>
          </a:xfrm>
          <a:prstGeom prst="rect">
            <a:avLst/>
          </a:prstGeom>
          <a:noFill/>
        </p:spPr>
        <p:txBody>
          <a:bodyPr wrap="none" rtlCol="0">
            <a:spAutoFit/>
          </a:bodyPr>
          <a:lstStyle/>
          <a:p>
            <a:pPr algn="ctr"/>
            <a:r>
              <a:rPr lang="id-ID" sz="4800" dirty="0" smtClean="0">
                <a:solidFill>
                  <a:schemeClr val="bg1"/>
                </a:solidFill>
                <a:latin typeface="+mj-lt"/>
              </a:rPr>
              <a:t>Town Silhouette</a:t>
            </a:r>
            <a:endParaRPr lang="en-US" sz="4800" dirty="0">
              <a:solidFill>
                <a:schemeClr val="bg1"/>
              </a:solidFill>
              <a:latin typeface="+mj-lt"/>
            </a:endParaRPr>
          </a:p>
        </p:txBody>
      </p:sp>
      <p:grpSp>
        <p:nvGrpSpPr>
          <p:cNvPr id="8" name="Group 7"/>
          <p:cNvGrpSpPr/>
          <p:nvPr/>
        </p:nvGrpSpPr>
        <p:grpSpPr>
          <a:xfrm>
            <a:off x="1616985" y="4360489"/>
            <a:ext cx="608248" cy="2508250"/>
            <a:chOff x="1607360" y="4098926"/>
            <a:chExt cx="608248" cy="2508250"/>
          </a:xfrm>
        </p:grpSpPr>
        <p:sp>
          <p:nvSpPr>
            <p:cNvPr id="30" name="Freeform 85"/>
            <p:cNvSpPr>
              <a:spLocks/>
            </p:cNvSpPr>
            <p:nvPr/>
          </p:nvSpPr>
          <p:spPr bwMode="auto">
            <a:xfrm flipH="1">
              <a:off x="1607360" y="4098926"/>
              <a:ext cx="608248" cy="2508250"/>
            </a:xfrm>
            <a:custGeom>
              <a:avLst/>
              <a:gdLst>
                <a:gd name="T0" fmla="*/ 493 w 493"/>
                <a:gd name="T1" fmla="*/ 0 h 2033"/>
                <a:gd name="T2" fmla="*/ 0 w 493"/>
                <a:gd name="T3" fmla="*/ 410 h 2033"/>
                <a:gd name="T4" fmla="*/ 0 w 493"/>
                <a:gd name="T5" fmla="*/ 2033 h 2033"/>
                <a:gd name="T6" fmla="*/ 493 w 493"/>
                <a:gd name="T7" fmla="*/ 2033 h 2033"/>
                <a:gd name="T8" fmla="*/ 493 w 493"/>
                <a:gd name="T9" fmla="*/ 0 h 2033"/>
              </a:gdLst>
              <a:ahLst/>
              <a:cxnLst>
                <a:cxn ang="0">
                  <a:pos x="T0" y="T1"/>
                </a:cxn>
                <a:cxn ang="0">
                  <a:pos x="T2" y="T3"/>
                </a:cxn>
                <a:cxn ang="0">
                  <a:pos x="T4" y="T5"/>
                </a:cxn>
                <a:cxn ang="0">
                  <a:pos x="T6" y="T7"/>
                </a:cxn>
                <a:cxn ang="0">
                  <a:pos x="T8" y="T9"/>
                </a:cxn>
              </a:cxnLst>
              <a:rect l="0" t="0" r="r" b="b"/>
              <a:pathLst>
                <a:path w="493" h="2033">
                  <a:moveTo>
                    <a:pt x="493" y="0"/>
                  </a:moveTo>
                  <a:lnTo>
                    <a:pt x="0" y="410"/>
                  </a:lnTo>
                  <a:lnTo>
                    <a:pt x="0" y="2033"/>
                  </a:lnTo>
                  <a:lnTo>
                    <a:pt x="493" y="2033"/>
                  </a:lnTo>
                  <a:lnTo>
                    <a:pt x="493"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 name="Group 3"/>
            <p:cNvGrpSpPr/>
            <p:nvPr/>
          </p:nvGrpSpPr>
          <p:grpSpPr>
            <a:xfrm>
              <a:off x="1639409" y="4791070"/>
              <a:ext cx="544126" cy="1550849"/>
              <a:chOff x="7719801" y="4791070"/>
              <a:chExt cx="544126" cy="1550849"/>
            </a:xfrm>
            <a:solidFill>
              <a:schemeClr val="accent3">
                <a:lumMod val="75000"/>
              </a:schemeClr>
            </a:solidFill>
          </p:grpSpPr>
          <p:sp>
            <p:nvSpPr>
              <p:cNvPr id="31" name="Rectangle 86"/>
              <p:cNvSpPr>
                <a:spLocks noChangeArrowheads="1"/>
              </p:cNvSpPr>
              <p:nvPr/>
            </p:nvSpPr>
            <p:spPr bwMode="auto">
              <a:xfrm flipH="1">
                <a:off x="8187429"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2" name="Rectangle 87"/>
              <p:cNvSpPr>
                <a:spLocks noChangeArrowheads="1"/>
              </p:cNvSpPr>
              <p:nvPr/>
            </p:nvSpPr>
            <p:spPr bwMode="auto">
              <a:xfrm flipH="1">
                <a:off x="8071454"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3" name="Rectangle 88"/>
              <p:cNvSpPr>
                <a:spLocks noChangeArrowheads="1"/>
              </p:cNvSpPr>
              <p:nvPr/>
            </p:nvSpPr>
            <p:spPr bwMode="auto">
              <a:xfrm flipH="1">
                <a:off x="7953012" y="4791070"/>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89"/>
              <p:cNvSpPr>
                <a:spLocks noChangeArrowheads="1"/>
              </p:cNvSpPr>
              <p:nvPr/>
            </p:nvSpPr>
            <p:spPr bwMode="auto">
              <a:xfrm flipH="1">
                <a:off x="7838272" y="479107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5" name="Rectangle 90"/>
              <p:cNvSpPr>
                <a:spLocks noChangeArrowheads="1"/>
              </p:cNvSpPr>
              <p:nvPr/>
            </p:nvSpPr>
            <p:spPr bwMode="auto">
              <a:xfrm flipH="1">
                <a:off x="7719830" y="479107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6" name="Rectangle 91"/>
              <p:cNvSpPr>
                <a:spLocks noChangeArrowheads="1"/>
              </p:cNvSpPr>
              <p:nvPr/>
            </p:nvSpPr>
            <p:spPr bwMode="auto">
              <a:xfrm flipH="1">
                <a:off x="8187429"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7" name="Rectangle 92"/>
              <p:cNvSpPr>
                <a:spLocks noChangeArrowheads="1"/>
              </p:cNvSpPr>
              <p:nvPr/>
            </p:nvSpPr>
            <p:spPr bwMode="auto">
              <a:xfrm flipH="1">
                <a:off x="8071454"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8" name="Rectangle 93"/>
              <p:cNvSpPr>
                <a:spLocks noChangeArrowheads="1"/>
              </p:cNvSpPr>
              <p:nvPr/>
            </p:nvSpPr>
            <p:spPr bwMode="auto">
              <a:xfrm flipH="1">
                <a:off x="7953012" y="5019317"/>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 name="Rectangle 94"/>
              <p:cNvSpPr>
                <a:spLocks noChangeArrowheads="1"/>
              </p:cNvSpPr>
              <p:nvPr/>
            </p:nvSpPr>
            <p:spPr bwMode="auto">
              <a:xfrm flipH="1">
                <a:off x="7838272" y="5019317"/>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 name="Rectangle 95"/>
              <p:cNvSpPr>
                <a:spLocks noChangeArrowheads="1"/>
              </p:cNvSpPr>
              <p:nvPr/>
            </p:nvSpPr>
            <p:spPr bwMode="auto">
              <a:xfrm flipH="1">
                <a:off x="7719830" y="5019317"/>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 name="Rectangle 96"/>
              <p:cNvSpPr>
                <a:spLocks noChangeArrowheads="1"/>
              </p:cNvSpPr>
              <p:nvPr/>
            </p:nvSpPr>
            <p:spPr bwMode="auto">
              <a:xfrm flipH="1">
                <a:off x="8187429" y="5247564"/>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2" name="Rectangle 97"/>
              <p:cNvSpPr>
                <a:spLocks noChangeArrowheads="1"/>
              </p:cNvSpPr>
              <p:nvPr/>
            </p:nvSpPr>
            <p:spPr bwMode="auto">
              <a:xfrm flipH="1">
                <a:off x="8071454"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3" name="Rectangle 98"/>
              <p:cNvSpPr>
                <a:spLocks noChangeArrowheads="1"/>
              </p:cNvSpPr>
              <p:nvPr/>
            </p:nvSpPr>
            <p:spPr bwMode="auto">
              <a:xfrm flipH="1">
                <a:off x="7953012" y="5247564"/>
                <a:ext cx="77728"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4" name="Rectangle 99"/>
              <p:cNvSpPr>
                <a:spLocks noChangeArrowheads="1"/>
              </p:cNvSpPr>
              <p:nvPr/>
            </p:nvSpPr>
            <p:spPr bwMode="auto">
              <a:xfrm flipH="1">
                <a:off x="7838272" y="5247564"/>
                <a:ext cx="74026"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5" name="Rectangle 100"/>
              <p:cNvSpPr>
                <a:spLocks noChangeArrowheads="1"/>
              </p:cNvSpPr>
              <p:nvPr/>
            </p:nvSpPr>
            <p:spPr bwMode="auto">
              <a:xfrm flipH="1">
                <a:off x="7719830" y="5247563"/>
                <a:ext cx="76494" cy="181364"/>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6" name="Rectangle 101"/>
              <p:cNvSpPr>
                <a:spLocks noChangeArrowheads="1"/>
              </p:cNvSpPr>
              <p:nvPr/>
            </p:nvSpPr>
            <p:spPr bwMode="auto">
              <a:xfrm flipH="1">
                <a:off x="8187429"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7" name="Rectangle 102"/>
              <p:cNvSpPr>
                <a:spLocks noChangeArrowheads="1"/>
              </p:cNvSpPr>
              <p:nvPr/>
            </p:nvSpPr>
            <p:spPr bwMode="auto">
              <a:xfrm flipH="1">
                <a:off x="8071454"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8" name="Rectangle 103"/>
              <p:cNvSpPr>
                <a:spLocks noChangeArrowheads="1"/>
              </p:cNvSpPr>
              <p:nvPr/>
            </p:nvSpPr>
            <p:spPr bwMode="auto">
              <a:xfrm flipH="1">
                <a:off x="7953012" y="5478278"/>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9" name="Rectangle 104"/>
              <p:cNvSpPr>
                <a:spLocks noChangeArrowheads="1"/>
              </p:cNvSpPr>
              <p:nvPr/>
            </p:nvSpPr>
            <p:spPr bwMode="auto">
              <a:xfrm flipH="1">
                <a:off x="7838272" y="547827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0" name="Rectangle 105"/>
              <p:cNvSpPr>
                <a:spLocks noChangeArrowheads="1"/>
              </p:cNvSpPr>
              <p:nvPr/>
            </p:nvSpPr>
            <p:spPr bwMode="auto">
              <a:xfrm flipH="1">
                <a:off x="7719830" y="5478278"/>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1" name="Rectangle 106"/>
              <p:cNvSpPr>
                <a:spLocks noChangeArrowheads="1"/>
              </p:cNvSpPr>
              <p:nvPr/>
            </p:nvSpPr>
            <p:spPr bwMode="auto">
              <a:xfrm flipH="1">
                <a:off x="8187429"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2" name="Rectangle 107"/>
              <p:cNvSpPr>
                <a:spLocks noChangeArrowheads="1"/>
              </p:cNvSpPr>
              <p:nvPr/>
            </p:nvSpPr>
            <p:spPr bwMode="auto">
              <a:xfrm flipH="1">
                <a:off x="8071454" y="5706526"/>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3" name="Rectangle 108"/>
              <p:cNvSpPr>
                <a:spLocks noChangeArrowheads="1"/>
              </p:cNvSpPr>
              <p:nvPr/>
            </p:nvSpPr>
            <p:spPr bwMode="auto">
              <a:xfrm flipH="1">
                <a:off x="7953012" y="5706526"/>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4" name="Rectangle 109"/>
              <p:cNvSpPr>
                <a:spLocks noChangeArrowheads="1"/>
              </p:cNvSpPr>
              <p:nvPr/>
            </p:nvSpPr>
            <p:spPr bwMode="auto">
              <a:xfrm flipH="1">
                <a:off x="7838272" y="5706524"/>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5" name="Rectangle 110"/>
              <p:cNvSpPr>
                <a:spLocks noChangeArrowheads="1"/>
              </p:cNvSpPr>
              <p:nvPr/>
            </p:nvSpPr>
            <p:spPr bwMode="auto">
              <a:xfrm flipH="1">
                <a:off x="7719830" y="5706526"/>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6" name="Rectangle 111"/>
              <p:cNvSpPr>
                <a:spLocks noChangeArrowheads="1"/>
              </p:cNvSpPr>
              <p:nvPr/>
            </p:nvSpPr>
            <p:spPr bwMode="auto">
              <a:xfrm flipH="1">
                <a:off x="8187429" y="593477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7" name="Rectangle 112"/>
              <p:cNvSpPr>
                <a:spLocks noChangeArrowheads="1"/>
              </p:cNvSpPr>
              <p:nvPr/>
            </p:nvSpPr>
            <p:spPr bwMode="auto">
              <a:xfrm flipH="1">
                <a:off x="8071454"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8" name="Rectangle 113"/>
              <p:cNvSpPr>
                <a:spLocks noChangeArrowheads="1"/>
              </p:cNvSpPr>
              <p:nvPr/>
            </p:nvSpPr>
            <p:spPr bwMode="auto">
              <a:xfrm flipH="1">
                <a:off x="7953012" y="5934769"/>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9" name="Rectangle 114"/>
              <p:cNvSpPr>
                <a:spLocks noChangeArrowheads="1"/>
              </p:cNvSpPr>
              <p:nvPr/>
            </p:nvSpPr>
            <p:spPr bwMode="auto">
              <a:xfrm flipH="1">
                <a:off x="7838272" y="5934772"/>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0" name="Rectangle 115"/>
              <p:cNvSpPr>
                <a:spLocks noChangeArrowheads="1"/>
              </p:cNvSpPr>
              <p:nvPr/>
            </p:nvSpPr>
            <p:spPr bwMode="auto">
              <a:xfrm flipH="1">
                <a:off x="7719830" y="5934773"/>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1" name="Rectangle 116"/>
              <p:cNvSpPr>
                <a:spLocks noChangeArrowheads="1"/>
              </p:cNvSpPr>
              <p:nvPr/>
            </p:nvSpPr>
            <p:spPr bwMode="auto">
              <a:xfrm flipH="1">
                <a:off x="8187433" y="6163020"/>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2" name="Rectangle 117"/>
              <p:cNvSpPr>
                <a:spLocks noChangeArrowheads="1"/>
              </p:cNvSpPr>
              <p:nvPr/>
            </p:nvSpPr>
            <p:spPr bwMode="auto">
              <a:xfrm flipH="1">
                <a:off x="8071456" y="6163020"/>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3" name="Rectangle 118"/>
              <p:cNvSpPr>
                <a:spLocks noChangeArrowheads="1"/>
              </p:cNvSpPr>
              <p:nvPr/>
            </p:nvSpPr>
            <p:spPr bwMode="auto">
              <a:xfrm flipH="1">
                <a:off x="7953018" y="6163015"/>
                <a:ext cx="77728"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4" name="Rectangle 119"/>
              <p:cNvSpPr>
                <a:spLocks noChangeArrowheads="1"/>
              </p:cNvSpPr>
              <p:nvPr/>
            </p:nvSpPr>
            <p:spPr bwMode="auto">
              <a:xfrm flipH="1">
                <a:off x="7838282" y="6163018"/>
                <a:ext cx="74026"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65" name="Rectangle 120"/>
              <p:cNvSpPr>
                <a:spLocks noChangeArrowheads="1"/>
              </p:cNvSpPr>
              <p:nvPr/>
            </p:nvSpPr>
            <p:spPr bwMode="auto">
              <a:xfrm flipH="1">
                <a:off x="7719801" y="6163022"/>
                <a:ext cx="76494" cy="178897"/>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1015503" y="4349750"/>
            <a:ext cx="609481" cy="2508250"/>
            <a:chOff x="1015503" y="4131049"/>
            <a:chExt cx="609481" cy="2508250"/>
          </a:xfrm>
        </p:grpSpPr>
        <p:sp>
          <p:nvSpPr>
            <p:cNvPr id="67" name="Freeform 69"/>
            <p:cNvSpPr>
              <a:spLocks/>
            </p:cNvSpPr>
            <p:nvPr/>
          </p:nvSpPr>
          <p:spPr bwMode="auto">
            <a:xfrm flipH="1">
              <a:off x="1015503" y="4131049"/>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8" name="Group 67"/>
            <p:cNvGrpSpPr/>
            <p:nvPr/>
          </p:nvGrpSpPr>
          <p:grpSpPr>
            <a:xfrm flipH="1">
              <a:off x="1083360" y="4735595"/>
              <a:ext cx="473767" cy="1585392"/>
              <a:chOff x="8551863" y="1063625"/>
              <a:chExt cx="609600" cy="2039938"/>
            </a:xfrm>
            <a:solidFill>
              <a:schemeClr val="accent2">
                <a:lumMod val="75000"/>
              </a:schemeClr>
            </a:solidFill>
          </p:grpSpPr>
          <p:sp>
            <p:nvSpPr>
              <p:cNvPr id="69"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 name="Group 8"/>
          <p:cNvGrpSpPr/>
          <p:nvPr/>
        </p:nvGrpSpPr>
        <p:grpSpPr>
          <a:xfrm>
            <a:off x="2223266" y="4350943"/>
            <a:ext cx="609481" cy="2508250"/>
            <a:chOff x="2223266" y="4177693"/>
            <a:chExt cx="609481" cy="2508250"/>
          </a:xfrm>
        </p:grpSpPr>
        <p:sp>
          <p:nvSpPr>
            <p:cNvPr id="82" name="Freeform 69"/>
            <p:cNvSpPr>
              <a:spLocks/>
            </p:cNvSpPr>
            <p:nvPr/>
          </p:nvSpPr>
          <p:spPr bwMode="auto">
            <a:xfrm flipH="1">
              <a:off x="2223266" y="4177693"/>
              <a:ext cx="609481" cy="2508250"/>
            </a:xfrm>
            <a:custGeom>
              <a:avLst/>
              <a:gdLst>
                <a:gd name="T0" fmla="*/ 494 w 494"/>
                <a:gd name="T1" fmla="*/ 0 h 2033"/>
                <a:gd name="T2" fmla="*/ 0 w 494"/>
                <a:gd name="T3" fmla="*/ 410 h 2033"/>
                <a:gd name="T4" fmla="*/ 0 w 494"/>
                <a:gd name="T5" fmla="*/ 2033 h 2033"/>
                <a:gd name="T6" fmla="*/ 494 w 494"/>
                <a:gd name="T7" fmla="*/ 2033 h 2033"/>
                <a:gd name="T8" fmla="*/ 494 w 494"/>
                <a:gd name="T9" fmla="*/ 0 h 2033"/>
              </a:gdLst>
              <a:ahLst/>
              <a:cxnLst>
                <a:cxn ang="0">
                  <a:pos x="T0" y="T1"/>
                </a:cxn>
                <a:cxn ang="0">
                  <a:pos x="T2" y="T3"/>
                </a:cxn>
                <a:cxn ang="0">
                  <a:pos x="T4" y="T5"/>
                </a:cxn>
                <a:cxn ang="0">
                  <a:pos x="T6" y="T7"/>
                </a:cxn>
                <a:cxn ang="0">
                  <a:pos x="T8" y="T9"/>
                </a:cxn>
              </a:cxnLst>
              <a:rect l="0" t="0" r="r" b="b"/>
              <a:pathLst>
                <a:path w="494" h="2033">
                  <a:moveTo>
                    <a:pt x="494" y="0"/>
                  </a:moveTo>
                  <a:lnTo>
                    <a:pt x="0" y="410"/>
                  </a:lnTo>
                  <a:lnTo>
                    <a:pt x="0" y="2033"/>
                  </a:lnTo>
                  <a:lnTo>
                    <a:pt x="494" y="2033"/>
                  </a:lnTo>
                  <a:lnTo>
                    <a:pt x="49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3" name="Group 82"/>
            <p:cNvGrpSpPr/>
            <p:nvPr/>
          </p:nvGrpSpPr>
          <p:grpSpPr>
            <a:xfrm flipH="1">
              <a:off x="2291127" y="4782240"/>
              <a:ext cx="473767" cy="1585392"/>
              <a:chOff x="8551863" y="1063625"/>
              <a:chExt cx="609600" cy="2039938"/>
            </a:xfrm>
            <a:solidFill>
              <a:schemeClr val="accent4">
                <a:lumMod val="75000"/>
              </a:schemeClr>
            </a:solidFill>
          </p:grpSpPr>
          <p:sp>
            <p:nvSpPr>
              <p:cNvPr id="84" name="Oval 70"/>
              <p:cNvSpPr>
                <a:spLocks noChangeArrowheads="1"/>
              </p:cNvSpPr>
              <p:nvPr/>
            </p:nvSpPr>
            <p:spPr bwMode="auto">
              <a:xfrm>
                <a:off x="8551863"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Oval 71"/>
              <p:cNvSpPr>
                <a:spLocks noChangeArrowheads="1"/>
              </p:cNvSpPr>
              <p:nvPr/>
            </p:nvSpPr>
            <p:spPr bwMode="auto">
              <a:xfrm>
                <a:off x="8905875" y="1063625"/>
                <a:ext cx="255588" cy="2524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72"/>
              <p:cNvSpPr>
                <a:spLocks noChangeArrowheads="1"/>
              </p:cNvSpPr>
              <p:nvPr/>
            </p:nvSpPr>
            <p:spPr bwMode="auto">
              <a:xfrm>
                <a:off x="8551863"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73"/>
              <p:cNvSpPr>
                <a:spLocks noChangeArrowheads="1"/>
              </p:cNvSpPr>
              <p:nvPr/>
            </p:nvSpPr>
            <p:spPr bwMode="auto">
              <a:xfrm>
                <a:off x="8905875" y="141763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Oval 74"/>
              <p:cNvSpPr>
                <a:spLocks noChangeArrowheads="1"/>
              </p:cNvSpPr>
              <p:nvPr/>
            </p:nvSpPr>
            <p:spPr bwMode="auto">
              <a:xfrm>
                <a:off x="8551863"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Oval 75"/>
              <p:cNvSpPr>
                <a:spLocks noChangeArrowheads="1"/>
              </p:cNvSpPr>
              <p:nvPr/>
            </p:nvSpPr>
            <p:spPr bwMode="auto">
              <a:xfrm>
                <a:off x="8905875" y="1774825"/>
                <a:ext cx="255588" cy="2571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Oval 76"/>
              <p:cNvSpPr>
                <a:spLocks noChangeArrowheads="1"/>
              </p:cNvSpPr>
              <p:nvPr/>
            </p:nvSpPr>
            <p:spPr bwMode="auto">
              <a:xfrm>
                <a:off x="8551863"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Oval 77"/>
              <p:cNvSpPr>
                <a:spLocks noChangeArrowheads="1"/>
              </p:cNvSpPr>
              <p:nvPr/>
            </p:nvSpPr>
            <p:spPr bwMode="auto">
              <a:xfrm>
                <a:off x="8905875" y="2133600"/>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Oval 78"/>
              <p:cNvSpPr>
                <a:spLocks noChangeArrowheads="1"/>
              </p:cNvSpPr>
              <p:nvPr/>
            </p:nvSpPr>
            <p:spPr bwMode="auto">
              <a:xfrm>
                <a:off x="8551863"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Oval 79"/>
              <p:cNvSpPr>
                <a:spLocks noChangeArrowheads="1"/>
              </p:cNvSpPr>
              <p:nvPr/>
            </p:nvSpPr>
            <p:spPr bwMode="auto">
              <a:xfrm>
                <a:off x="8905875" y="2490788"/>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Oval 80"/>
              <p:cNvSpPr>
                <a:spLocks noChangeArrowheads="1"/>
              </p:cNvSpPr>
              <p:nvPr/>
            </p:nvSpPr>
            <p:spPr bwMode="auto">
              <a:xfrm>
                <a:off x="8551863"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Oval 81"/>
              <p:cNvSpPr>
                <a:spLocks noChangeArrowheads="1"/>
              </p:cNvSpPr>
              <p:nvPr/>
            </p:nvSpPr>
            <p:spPr bwMode="auto">
              <a:xfrm>
                <a:off x="8905875" y="2847975"/>
                <a:ext cx="255588" cy="2555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1" name="Group 10"/>
          <p:cNvGrpSpPr/>
          <p:nvPr/>
        </p:nvGrpSpPr>
        <p:grpSpPr>
          <a:xfrm>
            <a:off x="2840402" y="3639306"/>
            <a:ext cx="1150937" cy="3214688"/>
            <a:chOff x="2840402" y="3475681"/>
            <a:chExt cx="1150937" cy="3214688"/>
          </a:xfrm>
        </p:grpSpPr>
        <p:sp>
          <p:nvSpPr>
            <p:cNvPr id="97" name="Freeform 49"/>
            <p:cNvSpPr>
              <a:spLocks/>
            </p:cNvSpPr>
            <p:nvPr/>
          </p:nvSpPr>
          <p:spPr bwMode="auto">
            <a:xfrm flipH="1">
              <a:off x="2840402" y="3475681"/>
              <a:ext cx="1150937" cy="3214688"/>
            </a:xfrm>
            <a:custGeom>
              <a:avLst/>
              <a:gdLst>
                <a:gd name="T0" fmla="*/ 642 w 725"/>
                <a:gd name="T1" fmla="*/ 313 h 2427"/>
                <a:gd name="T2" fmla="*/ 642 w 725"/>
                <a:gd name="T3" fmla="*/ 154 h 2427"/>
                <a:gd name="T4" fmla="*/ 575 w 725"/>
                <a:gd name="T5" fmla="*/ 154 h 2427"/>
                <a:gd name="T6" fmla="*/ 575 w 725"/>
                <a:gd name="T7" fmla="*/ 0 h 2427"/>
                <a:gd name="T8" fmla="*/ 134 w 725"/>
                <a:gd name="T9" fmla="*/ 0 h 2427"/>
                <a:gd name="T10" fmla="*/ 134 w 725"/>
                <a:gd name="T11" fmla="*/ 154 h 2427"/>
                <a:gd name="T12" fmla="*/ 67 w 725"/>
                <a:gd name="T13" fmla="*/ 154 h 2427"/>
                <a:gd name="T14" fmla="*/ 67 w 725"/>
                <a:gd name="T15" fmla="*/ 313 h 2427"/>
                <a:gd name="T16" fmla="*/ 0 w 725"/>
                <a:gd name="T17" fmla="*/ 313 h 2427"/>
                <a:gd name="T18" fmla="*/ 0 w 725"/>
                <a:gd name="T19" fmla="*/ 2427 h 2427"/>
                <a:gd name="T20" fmla="*/ 725 w 725"/>
                <a:gd name="T21" fmla="*/ 2427 h 2427"/>
                <a:gd name="T22" fmla="*/ 725 w 725"/>
                <a:gd name="T23" fmla="*/ 313 h 2427"/>
                <a:gd name="T24" fmla="*/ 642 w 725"/>
                <a:gd name="T25" fmla="*/ 313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5" h="2427">
                  <a:moveTo>
                    <a:pt x="642" y="313"/>
                  </a:moveTo>
                  <a:lnTo>
                    <a:pt x="642" y="154"/>
                  </a:lnTo>
                  <a:lnTo>
                    <a:pt x="575" y="154"/>
                  </a:lnTo>
                  <a:lnTo>
                    <a:pt x="575" y="0"/>
                  </a:lnTo>
                  <a:lnTo>
                    <a:pt x="134" y="0"/>
                  </a:lnTo>
                  <a:lnTo>
                    <a:pt x="134" y="154"/>
                  </a:lnTo>
                  <a:lnTo>
                    <a:pt x="67" y="154"/>
                  </a:lnTo>
                  <a:lnTo>
                    <a:pt x="67" y="313"/>
                  </a:lnTo>
                  <a:lnTo>
                    <a:pt x="0" y="313"/>
                  </a:lnTo>
                  <a:lnTo>
                    <a:pt x="0" y="2427"/>
                  </a:lnTo>
                  <a:lnTo>
                    <a:pt x="725" y="2427"/>
                  </a:lnTo>
                  <a:lnTo>
                    <a:pt x="725" y="313"/>
                  </a:lnTo>
                  <a:lnTo>
                    <a:pt x="642" y="313"/>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98" name="Group 97"/>
            <p:cNvGrpSpPr/>
            <p:nvPr/>
          </p:nvGrpSpPr>
          <p:grpSpPr>
            <a:xfrm flipH="1">
              <a:off x="3024552" y="4047887"/>
              <a:ext cx="808037" cy="1327202"/>
              <a:chOff x="9301163" y="1425575"/>
              <a:chExt cx="808037" cy="1590676"/>
            </a:xfrm>
            <a:solidFill>
              <a:schemeClr val="accent5">
                <a:lumMod val="75000"/>
              </a:schemeClr>
            </a:solidFill>
          </p:grpSpPr>
          <p:sp>
            <p:nvSpPr>
              <p:cNvPr id="99" name="Rectangle 50"/>
              <p:cNvSpPr>
                <a:spLocks noChangeArrowheads="1"/>
              </p:cNvSpPr>
              <p:nvPr/>
            </p:nvSpPr>
            <p:spPr bwMode="auto">
              <a:xfrm>
                <a:off x="930116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Rectangle 51"/>
              <p:cNvSpPr>
                <a:spLocks noChangeArrowheads="1"/>
              </p:cNvSpPr>
              <p:nvPr/>
            </p:nvSpPr>
            <p:spPr bwMode="auto">
              <a:xfrm>
                <a:off x="9521825" y="1425575"/>
                <a:ext cx="142875"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Rectangle 52"/>
              <p:cNvSpPr>
                <a:spLocks noChangeArrowheads="1"/>
              </p:cNvSpPr>
              <p:nvPr/>
            </p:nvSpPr>
            <p:spPr bwMode="auto">
              <a:xfrm>
                <a:off x="9744075" y="1425575"/>
                <a:ext cx="144462"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Rectangle 53"/>
              <p:cNvSpPr>
                <a:spLocks noChangeArrowheads="1"/>
              </p:cNvSpPr>
              <p:nvPr/>
            </p:nvSpPr>
            <p:spPr bwMode="auto">
              <a:xfrm>
                <a:off x="9967913" y="1425575"/>
                <a:ext cx="141287" cy="3111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Rectangle 54"/>
              <p:cNvSpPr>
                <a:spLocks noChangeArrowheads="1"/>
              </p:cNvSpPr>
              <p:nvPr/>
            </p:nvSpPr>
            <p:spPr bwMode="auto">
              <a:xfrm>
                <a:off x="930116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Rectangle 55"/>
              <p:cNvSpPr>
                <a:spLocks noChangeArrowheads="1"/>
              </p:cNvSpPr>
              <p:nvPr/>
            </p:nvSpPr>
            <p:spPr bwMode="auto">
              <a:xfrm>
                <a:off x="9521825" y="184943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56"/>
              <p:cNvSpPr>
                <a:spLocks noChangeArrowheads="1"/>
              </p:cNvSpPr>
              <p:nvPr/>
            </p:nvSpPr>
            <p:spPr bwMode="auto">
              <a:xfrm>
                <a:off x="9744075" y="184943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Rectangle 57"/>
              <p:cNvSpPr>
                <a:spLocks noChangeArrowheads="1"/>
              </p:cNvSpPr>
              <p:nvPr/>
            </p:nvSpPr>
            <p:spPr bwMode="auto">
              <a:xfrm>
                <a:off x="9967913" y="184943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Rectangle 58"/>
              <p:cNvSpPr>
                <a:spLocks noChangeArrowheads="1"/>
              </p:cNvSpPr>
              <p:nvPr/>
            </p:nvSpPr>
            <p:spPr bwMode="auto">
              <a:xfrm>
                <a:off x="930116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Rectangle 59"/>
              <p:cNvSpPr>
                <a:spLocks noChangeArrowheads="1"/>
              </p:cNvSpPr>
              <p:nvPr/>
            </p:nvSpPr>
            <p:spPr bwMode="auto">
              <a:xfrm>
                <a:off x="9521825" y="2274888"/>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Rectangle 60"/>
              <p:cNvSpPr>
                <a:spLocks noChangeArrowheads="1"/>
              </p:cNvSpPr>
              <p:nvPr/>
            </p:nvSpPr>
            <p:spPr bwMode="auto">
              <a:xfrm>
                <a:off x="9744075" y="2274888"/>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Rectangle 61"/>
              <p:cNvSpPr>
                <a:spLocks noChangeArrowheads="1"/>
              </p:cNvSpPr>
              <p:nvPr/>
            </p:nvSpPr>
            <p:spPr bwMode="auto">
              <a:xfrm>
                <a:off x="9967913" y="2274888"/>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Rectangle 62"/>
              <p:cNvSpPr>
                <a:spLocks noChangeArrowheads="1"/>
              </p:cNvSpPr>
              <p:nvPr/>
            </p:nvSpPr>
            <p:spPr bwMode="auto">
              <a:xfrm>
                <a:off x="930116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Rectangle 63"/>
              <p:cNvSpPr>
                <a:spLocks noChangeArrowheads="1"/>
              </p:cNvSpPr>
              <p:nvPr/>
            </p:nvSpPr>
            <p:spPr bwMode="auto">
              <a:xfrm>
                <a:off x="9521825" y="2703513"/>
                <a:ext cx="142875"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Rectangle 64"/>
              <p:cNvSpPr>
                <a:spLocks noChangeArrowheads="1"/>
              </p:cNvSpPr>
              <p:nvPr/>
            </p:nvSpPr>
            <p:spPr bwMode="auto">
              <a:xfrm>
                <a:off x="9744075" y="2703513"/>
                <a:ext cx="144462"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Rectangle 65"/>
              <p:cNvSpPr>
                <a:spLocks noChangeArrowheads="1"/>
              </p:cNvSpPr>
              <p:nvPr/>
            </p:nvSpPr>
            <p:spPr bwMode="auto">
              <a:xfrm>
                <a:off x="9967913" y="2703513"/>
                <a:ext cx="141287" cy="31273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2" name="Group 11"/>
          <p:cNvGrpSpPr/>
          <p:nvPr/>
        </p:nvGrpSpPr>
        <p:grpSpPr>
          <a:xfrm>
            <a:off x="3968204" y="4365493"/>
            <a:ext cx="1065212" cy="2498725"/>
            <a:chOff x="3968204" y="4134493"/>
            <a:chExt cx="1065212" cy="2498725"/>
          </a:xfrm>
        </p:grpSpPr>
        <p:sp>
          <p:nvSpPr>
            <p:cNvPr id="116" name="Freeform 26"/>
            <p:cNvSpPr>
              <a:spLocks/>
            </p:cNvSpPr>
            <p:nvPr/>
          </p:nvSpPr>
          <p:spPr bwMode="auto">
            <a:xfrm flipH="1">
              <a:off x="3968204" y="4134493"/>
              <a:ext cx="1065212" cy="2498725"/>
            </a:xfrm>
            <a:custGeom>
              <a:avLst/>
              <a:gdLst>
                <a:gd name="T0" fmla="*/ 671 w 671"/>
                <a:gd name="T1" fmla="*/ 1574 h 1574"/>
                <a:gd name="T2" fmla="*/ 0 w 671"/>
                <a:gd name="T3" fmla="*/ 1574 h 1574"/>
                <a:gd name="T4" fmla="*/ 0 w 671"/>
                <a:gd name="T5" fmla="*/ 247 h 1574"/>
                <a:gd name="T6" fmla="*/ 138 w 671"/>
                <a:gd name="T7" fmla="*/ 0 h 1574"/>
                <a:gd name="T8" fmla="*/ 530 w 671"/>
                <a:gd name="T9" fmla="*/ 0 h 1574"/>
                <a:gd name="T10" fmla="*/ 671 w 671"/>
                <a:gd name="T11" fmla="*/ 247 h 1574"/>
                <a:gd name="T12" fmla="*/ 671 w 671"/>
                <a:gd name="T13" fmla="*/ 1574 h 1574"/>
              </a:gdLst>
              <a:ahLst/>
              <a:cxnLst>
                <a:cxn ang="0">
                  <a:pos x="T0" y="T1"/>
                </a:cxn>
                <a:cxn ang="0">
                  <a:pos x="T2" y="T3"/>
                </a:cxn>
                <a:cxn ang="0">
                  <a:pos x="T4" y="T5"/>
                </a:cxn>
                <a:cxn ang="0">
                  <a:pos x="T6" y="T7"/>
                </a:cxn>
                <a:cxn ang="0">
                  <a:pos x="T8" y="T9"/>
                </a:cxn>
                <a:cxn ang="0">
                  <a:pos x="T10" y="T11"/>
                </a:cxn>
                <a:cxn ang="0">
                  <a:pos x="T12" y="T13"/>
                </a:cxn>
              </a:cxnLst>
              <a:rect l="0" t="0" r="r" b="b"/>
              <a:pathLst>
                <a:path w="671" h="1574">
                  <a:moveTo>
                    <a:pt x="671" y="1574"/>
                  </a:moveTo>
                  <a:lnTo>
                    <a:pt x="0" y="1574"/>
                  </a:lnTo>
                  <a:lnTo>
                    <a:pt x="0" y="247"/>
                  </a:lnTo>
                  <a:lnTo>
                    <a:pt x="138" y="0"/>
                  </a:lnTo>
                  <a:lnTo>
                    <a:pt x="530" y="0"/>
                  </a:lnTo>
                  <a:lnTo>
                    <a:pt x="671" y="247"/>
                  </a:lnTo>
                  <a:lnTo>
                    <a:pt x="671" y="1574"/>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 name="Group 4"/>
            <p:cNvGrpSpPr/>
            <p:nvPr/>
          </p:nvGrpSpPr>
          <p:grpSpPr>
            <a:xfrm>
              <a:off x="4207916" y="4534543"/>
              <a:ext cx="587375" cy="1096963"/>
              <a:chOff x="10288308" y="4534543"/>
              <a:chExt cx="587375" cy="1096963"/>
            </a:xfrm>
            <a:solidFill>
              <a:schemeClr val="accent1">
                <a:lumMod val="75000"/>
              </a:schemeClr>
            </a:solidFill>
          </p:grpSpPr>
          <p:sp>
            <p:nvSpPr>
              <p:cNvPr id="117" name="Rectangle 27"/>
              <p:cNvSpPr>
                <a:spLocks noChangeArrowheads="1"/>
              </p:cNvSpPr>
              <p:nvPr/>
            </p:nvSpPr>
            <p:spPr bwMode="auto">
              <a:xfrm flipH="1">
                <a:off x="10731221"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18" name="Rectangle 28"/>
              <p:cNvSpPr>
                <a:spLocks noChangeArrowheads="1"/>
              </p:cNvSpPr>
              <p:nvPr/>
            </p:nvSpPr>
            <p:spPr bwMode="auto">
              <a:xfrm flipH="1">
                <a:off x="10507384" y="4534543"/>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19" name="Rectangle 29"/>
              <p:cNvSpPr>
                <a:spLocks noChangeArrowheads="1"/>
              </p:cNvSpPr>
              <p:nvPr/>
            </p:nvSpPr>
            <p:spPr bwMode="auto">
              <a:xfrm flipH="1">
                <a:off x="10288308" y="4534543"/>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0" name="Rectangle 30"/>
              <p:cNvSpPr>
                <a:spLocks noChangeArrowheads="1"/>
              </p:cNvSpPr>
              <p:nvPr/>
            </p:nvSpPr>
            <p:spPr bwMode="auto">
              <a:xfrm flipH="1">
                <a:off x="10731221"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1" name="Rectangle 31"/>
              <p:cNvSpPr>
                <a:spLocks noChangeArrowheads="1"/>
              </p:cNvSpPr>
              <p:nvPr/>
            </p:nvSpPr>
            <p:spPr bwMode="auto">
              <a:xfrm flipH="1">
                <a:off x="10507384" y="4926656"/>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2" name="Rectangle 32"/>
              <p:cNvSpPr>
                <a:spLocks noChangeArrowheads="1"/>
              </p:cNvSpPr>
              <p:nvPr/>
            </p:nvSpPr>
            <p:spPr bwMode="auto">
              <a:xfrm flipH="1">
                <a:off x="10288308" y="4926656"/>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3" name="Rectangle 33"/>
              <p:cNvSpPr>
                <a:spLocks noChangeArrowheads="1"/>
              </p:cNvSpPr>
              <p:nvPr/>
            </p:nvSpPr>
            <p:spPr bwMode="auto">
              <a:xfrm flipH="1">
                <a:off x="10731221"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4" name="Rectangle 34"/>
              <p:cNvSpPr>
                <a:spLocks noChangeArrowheads="1"/>
              </p:cNvSpPr>
              <p:nvPr/>
            </p:nvSpPr>
            <p:spPr bwMode="auto">
              <a:xfrm flipH="1">
                <a:off x="10507384" y="5318768"/>
                <a:ext cx="144462"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25" name="Rectangle 35"/>
              <p:cNvSpPr>
                <a:spLocks noChangeArrowheads="1"/>
              </p:cNvSpPr>
              <p:nvPr/>
            </p:nvSpPr>
            <p:spPr bwMode="auto">
              <a:xfrm flipH="1">
                <a:off x="10288308" y="5318768"/>
                <a:ext cx="139700" cy="312738"/>
              </a:xfrm>
              <a:prstGeom prst="rect">
                <a:avLst/>
              </a:pr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26" name="Group 125"/>
          <p:cNvGrpSpPr/>
          <p:nvPr/>
        </p:nvGrpSpPr>
        <p:grpSpPr>
          <a:xfrm flipH="1">
            <a:off x="3716324" y="5293415"/>
            <a:ext cx="745412" cy="1567024"/>
            <a:chOff x="2125101" y="4129094"/>
            <a:chExt cx="1071564" cy="2252664"/>
          </a:xfrm>
        </p:grpSpPr>
        <p:sp>
          <p:nvSpPr>
            <p:cNvPr id="127" name="AutoShape 37"/>
            <p:cNvSpPr>
              <a:spLocks noChangeAspect="1" noChangeArrowheads="1" noTextEdit="1"/>
            </p:cNvSpPr>
            <p:nvPr/>
          </p:nvSpPr>
          <p:spPr bwMode="auto">
            <a:xfrm>
              <a:off x="2128275" y="4129094"/>
              <a:ext cx="1068390" cy="22494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39"/>
            <p:cNvSpPr>
              <a:spLocks/>
            </p:cNvSpPr>
            <p:nvPr/>
          </p:nvSpPr>
          <p:spPr bwMode="auto">
            <a:xfrm>
              <a:off x="2125101" y="4129094"/>
              <a:ext cx="1068390" cy="2252664"/>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Rectangle 40"/>
            <p:cNvSpPr>
              <a:spLocks noChangeArrowheads="1"/>
            </p:cNvSpPr>
            <p:nvPr/>
          </p:nvSpPr>
          <p:spPr bwMode="auto">
            <a:xfrm>
              <a:off x="2272739" y="5557848"/>
              <a:ext cx="776289" cy="403225"/>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41"/>
            <p:cNvSpPr>
              <a:spLocks/>
            </p:cNvSpPr>
            <p:nvPr/>
          </p:nvSpPr>
          <p:spPr bwMode="auto">
            <a:xfrm>
              <a:off x="2180666" y="5349889"/>
              <a:ext cx="958852" cy="279401"/>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Rectangle 42"/>
            <p:cNvSpPr>
              <a:spLocks noChangeArrowheads="1"/>
            </p:cNvSpPr>
            <p:nvPr/>
          </p:nvSpPr>
          <p:spPr bwMode="auto">
            <a:xfrm>
              <a:off x="2275916" y="4908563"/>
              <a:ext cx="125413"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Rectangle 43"/>
            <p:cNvSpPr>
              <a:spLocks noChangeArrowheads="1"/>
            </p:cNvSpPr>
            <p:nvPr/>
          </p:nvSpPr>
          <p:spPr bwMode="auto">
            <a:xfrm>
              <a:off x="2477529" y="4908566"/>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Rectangle 44"/>
            <p:cNvSpPr>
              <a:spLocks noChangeArrowheads="1"/>
            </p:cNvSpPr>
            <p:nvPr/>
          </p:nvSpPr>
          <p:spPr bwMode="auto">
            <a:xfrm>
              <a:off x="2674378" y="4908559"/>
              <a:ext cx="120650"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Rectangle 45"/>
            <p:cNvSpPr>
              <a:spLocks noChangeArrowheads="1"/>
            </p:cNvSpPr>
            <p:nvPr/>
          </p:nvSpPr>
          <p:spPr bwMode="auto">
            <a:xfrm>
              <a:off x="2871220" y="4908550"/>
              <a:ext cx="123826" cy="279401"/>
            </a:xfrm>
            <a:prstGeom prst="rect">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flipH="1">
            <a:off x="2990757" y="5284920"/>
            <a:ext cx="745416" cy="1567024"/>
            <a:chOff x="2125083" y="4129113"/>
            <a:chExt cx="1071561" cy="2252675"/>
          </a:xfrm>
        </p:grpSpPr>
        <p:sp>
          <p:nvSpPr>
            <p:cNvPr id="136" name="AutoShape 37"/>
            <p:cNvSpPr>
              <a:spLocks noChangeAspect="1" noChangeArrowheads="1" noTextEdit="1"/>
            </p:cNvSpPr>
            <p:nvPr/>
          </p:nvSpPr>
          <p:spPr bwMode="auto">
            <a:xfrm>
              <a:off x="2128260" y="4129113"/>
              <a:ext cx="1068384" cy="224949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39"/>
            <p:cNvSpPr>
              <a:spLocks/>
            </p:cNvSpPr>
            <p:nvPr/>
          </p:nvSpPr>
          <p:spPr bwMode="auto">
            <a:xfrm>
              <a:off x="2125083" y="4129113"/>
              <a:ext cx="1068384" cy="2252675"/>
            </a:xfrm>
            <a:custGeom>
              <a:avLst/>
              <a:gdLst>
                <a:gd name="T0" fmla="*/ 673 w 673"/>
                <a:gd name="T1" fmla="*/ 1419 h 1419"/>
                <a:gd name="T2" fmla="*/ 0 w 673"/>
                <a:gd name="T3" fmla="*/ 1419 h 1419"/>
                <a:gd name="T4" fmla="*/ 0 w 673"/>
                <a:gd name="T5" fmla="*/ 451 h 1419"/>
                <a:gd name="T6" fmla="*/ 336 w 673"/>
                <a:gd name="T7" fmla="*/ 0 h 1419"/>
                <a:gd name="T8" fmla="*/ 673 w 673"/>
                <a:gd name="T9" fmla="*/ 451 h 1419"/>
                <a:gd name="T10" fmla="*/ 673 w 673"/>
                <a:gd name="T11" fmla="*/ 1419 h 1419"/>
              </a:gdLst>
              <a:ahLst/>
              <a:cxnLst>
                <a:cxn ang="0">
                  <a:pos x="T0" y="T1"/>
                </a:cxn>
                <a:cxn ang="0">
                  <a:pos x="T2" y="T3"/>
                </a:cxn>
                <a:cxn ang="0">
                  <a:pos x="T4" y="T5"/>
                </a:cxn>
                <a:cxn ang="0">
                  <a:pos x="T6" y="T7"/>
                </a:cxn>
                <a:cxn ang="0">
                  <a:pos x="T8" y="T9"/>
                </a:cxn>
                <a:cxn ang="0">
                  <a:pos x="T10" y="T11"/>
                </a:cxn>
              </a:cxnLst>
              <a:rect l="0" t="0" r="r" b="b"/>
              <a:pathLst>
                <a:path w="673" h="1419">
                  <a:moveTo>
                    <a:pt x="673" y="1419"/>
                  </a:moveTo>
                  <a:lnTo>
                    <a:pt x="0" y="1419"/>
                  </a:lnTo>
                  <a:lnTo>
                    <a:pt x="0" y="451"/>
                  </a:lnTo>
                  <a:lnTo>
                    <a:pt x="336" y="0"/>
                  </a:lnTo>
                  <a:lnTo>
                    <a:pt x="673" y="451"/>
                  </a:lnTo>
                  <a:lnTo>
                    <a:pt x="673" y="14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Rectangle 40"/>
            <p:cNvSpPr>
              <a:spLocks noChangeArrowheads="1"/>
            </p:cNvSpPr>
            <p:nvPr/>
          </p:nvSpPr>
          <p:spPr bwMode="auto">
            <a:xfrm>
              <a:off x="2272719" y="5557871"/>
              <a:ext cx="776284" cy="403227"/>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41"/>
            <p:cNvSpPr>
              <a:spLocks/>
            </p:cNvSpPr>
            <p:nvPr/>
          </p:nvSpPr>
          <p:spPr bwMode="auto">
            <a:xfrm>
              <a:off x="2180644" y="5349912"/>
              <a:ext cx="958845" cy="279402"/>
            </a:xfrm>
            <a:custGeom>
              <a:avLst/>
              <a:gdLst>
                <a:gd name="T0" fmla="*/ 252 w 253"/>
                <a:gd name="T1" fmla="*/ 61 h 74"/>
                <a:gd name="T2" fmla="*/ 238 w 253"/>
                <a:gd name="T3" fmla="*/ 0 h 74"/>
                <a:gd name="T4" fmla="*/ 154 w 253"/>
                <a:gd name="T5" fmla="*/ 0 h 74"/>
                <a:gd name="T6" fmla="*/ 102 w 253"/>
                <a:gd name="T7" fmla="*/ 0 h 74"/>
                <a:gd name="T8" fmla="*/ 15 w 253"/>
                <a:gd name="T9" fmla="*/ 0 h 74"/>
                <a:gd name="T10" fmla="*/ 0 w 253"/>
                <a:gd name="T11" fmla="*/ 61 h 74"/>
                <a:gd name="T12" fmla="*/ 0 w 253"/>
                <a:gd name="T13" fmla="*/ 64 h 74"/>
                <a:gd name="T14" fmla="*/ 9 w 253"/>
                <a:gd name="T15" fmla="*/ 74 h 74"/>
                <a:gd name="T16" fmla="*/ 19 w 253"/>
                <a:gd name="T17" fmla="*/ 64 h 74"/>
                <a:gd name="T18" fmla="*/ 29 w 253"/>
                <a:gd name="T19" fmla="*/ 74 h 74"/>
                <a:gd name="T20" fmla="*/ 39 w 253"/>
                <a:gd name="T21" fmla="*/ 64 h 74"/>
                <a:gd name="T22" fmla="*/ 48 w 253"/>
                <a:gd name="T23" fmla="*/ 74 h 74"/>
                <a:gd name="T24" fmla="*/ 58 w 253"/>
                <a:gd name="T25" fmla="*/ 64 h 74"/>
                <a:gd name="T26" fmla="*/ 68 w 253"/>
                <a:gd name="T27" fmla="*/ 74 h 74"/>
                <a:gd name="T28" fmla="*/ 78 w 253"/>
                <a:gd name="T29" fmla="*/ 64 h 74"/>
                <a:gd name="T30" fmla="*/ 87 w 253"/>
                <a:gd name="T31" fmla="*/ 74 h 74"/>
                <a:gd name="T32" fmla="*/ 97 w 253"/>
                <a:gd name="T33" fmla="*/ 64 h 74"/>
                <a:gd name="T34" fmla="*/ 107 w 253"/>
                <a:gd name="T35" fmla="*/ 74 h 74"/>
                <a:gd name="T36" fmla="*/ 116 w 253"/>
                <a:gd name="T37" fmla="*/ 64 h 74"/>
                <a:gd name="T38" fmla="*/ 126 w 253"/>
                <a:gd name="T39" fmla="*/ 74 h 74"/>
                <a:gd name="T40" fmla="*/ 136 w 253"/>
                <a:gd name="T41" fmla="*/ 64 h 74"/>
                <a:gd name="T42" fmla="*/ 146 w 253"/>
                <a:gd name="T43" fmla="*/ 74 h 74"/>
                <a:gd name="T44" fmla="*/ 155 w 253"/>
                <a:gd name="T45" fmla="*/ 64 h 74"/>
                <a:gd name="T46" fmla="*/ 165 w 253"/>
                <a:gd name="T47" fmla="*/ 74 h 74"/>
                <a:gd name="T48" fmla="*/ 175 w 253"/>
                <a:gd name="T49" fmla="*/ 64 h 74"/>
                <a:gd name="T50" fmla="*/ 185 w 253"/>
                <a:gd name="T51" fmla="*/ 74 h 74"/>
                <a:gd name="T52" fmla="*/ 194 w 253"/>
                <a:gd name="T53" fmla="*/ 64 h 74"/>
                <a:gd name="T54" fmla="*/ 204 w 253"/>
                <a:gd name="T55" fmla="*/ 74 h 74"/>
                <a:gd name="T56" fmla="*/ 214 w 253"/>
                <a:gd name="T57" fmla="*/ 64 h 74"/>
                <a:gd name="T58" fmla="*/ 224 w 253"/>
                <a:gd name="T59" fmla="*/ 74 h 74"/>
                <a:gd name="T60" fmla="*/ 233 w 253"/>
                <a:gd name="T61" fmla="*/ 64 h 74"/>
                <a:gd name="T62" fmla="*/ 243 w 253"/>
                <a:gd name="T63" fmla="*/ 74 h 74"/>
                <a:gd name="T64" fmla="*/ 253 w 253"/>
                <a:gd name="T65" fmla="*/ 64 h 74"/>
                <a:gd name="T66" fmla="*/ 252 w 253"/>
                <a:gd name="T67" fmla="*/ 6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53" h="74">
                  <a:moveTo>
                    <a:pt x="252" y="61"/>
                  </a:moveTo>
                  <a:cubicBezTo>
                    <a:pt x="238" y="0"/>
                    <a:pt x="238" y="0"/>
                    <a:pt x="238" y="0"/>
                  </a:cubicBezTo>
                  <a:cubicBezTo>
                    <a:pt x="154" y="0"/>
                    <a:pt x="154" y="0"/>
                    <a:pt x="154" y="0"/>
                  </a:cubicBezTo>
                  <a:cubicBezTo>
                    <a:pt x="102" y="0"/>
                    <a:pt x="102" y="0"/>
                    <a:pt x="102" y="0"/>
                  </a:cubicBezTo>
                  <a:cubicBezTo>
                    <a:pt x="15" y="0"/>
                    <a:pt x="15" y="0"/>
                    <a:pt x="15" y="0"/>
                  </a:cubicBezTo>
                  <a:cubicBezTo>
                    <a:pt x="0" y="61"/>
                    <a:pt x="0" y="61"/>
                    <a:pt x="0" y="61"/>
                  </a:cubicBezTo>
                  <a:cubicBezTo>
                    <a:pt x="0" y="62"/>
                    <a:pt x="0" y="63"/>
                    <a:pt x="0" y="64"/>
                  </a:cubicBezTo>
                  <a:cubicBezTo>
                    <a:pt x="0" y="69"/>
                    <a:pt x="4" y="74"/>
                    <a:pt x="9" y="74"/>
                  </a:cubicBezTo>
                  <a:cubicBezTo>
                    <a:pt x="15" y="74"/>
                    <a:pt x="19" y="69"/>
                    <a:pt x="19" y="64"/>
                  </a:cubicBezTo>
                  <a:cubicBezTo>
                    <a:pt x="19" y="69"/>
                    <a:pt x="23" y="74"/>
                    <a:pt x="29" y="74"/>
                  </a:cubicBezTo>
                  <a:cubicBezTo>
                    <a:pt x="34" y="74"/>
                    <a:pt x="39" y="69"/>
                    <a:pt x="39" y="64"/>
                  </a:cubicBezTo>
                  <a:cubicBezTo>
                    <a:pt x="39" y="69"/>
                    <a:pt x="43" y="74"/>
                    <a:pt x="48" y="74"/>
                  </a:cubicBezTo>
                  <a:cubicBezTo>
                    <a:pt x="54" y="74"/>
                    <a:pt x="58" y="69"/>
                    <a:pt x="58" y="64"/>
                  </a:cubicBezTo>
                  <a:cubicBezTo>
                    <a:pt x="58" y="69"/>
                    <a:pt x="62" y="74"/>
                    <a:pt x="68" y="74"/>
                  </a:cubicBezTo>
                  <a:cubicBezTo>
                    <a:pt x="73" y="74"/>
                    <a:pt x="78" y="69"/>
                    <a:pt x="78" y="64"/>
                  </a:cubicBezTo>
                  <a:cubicBezTo>
                    <a:pt x="78" y="69"/>
                    <a:pt x="82" y="74"/>
                    <a:pt x="87" y="74"/>
                  </a:cubicBezTo>
                  <a:cubicBezTo>
                    <a:pt x="93" y="74"/>
                    <a:pt x="97" y="69"/>
                    <a:pt x="97" y="64"/>
                  </a:cubicBezTo>
                  <a:cubicBezTo>
                    <a:pt x="97" y="69"/>
                    <a:pt x="101" y="74"/>
                    <a:pt x="107" y="74"/>
                  </a:cubicBezTo>
                  <a:cubicBezTo>
                    <a:pt x="112" y="74"/>
                    <a:pt x="116" y="69"/>
                    <a:pt x="116" y="64"/>
                  </a:cubicBezTo>
                  <a:cubicBezTo>
                    <a:pt x="116" y="69"/>
                    <a:pt x="121" y="74"/>
                    <a:pt x="126" y="74"/>
                  </a:cubicBezTo>
                  <a:cubicBezTo>
                    <a:pt x="132" y="74"/>
                    <a:pt x="136" y="69"/>
                    <a:pt x="136" y="64"/>
                  </a:cubicBezTo>
                  <a:cubicBezTo>
                    <a:pt x="136" y="69"/>
                    <a:pt x="140" y="74"/>
                    <a:pt x="146" y="74"/>
                  </a:cubicBezTo>
                  <a:cubicBezTo>
                    <a:pt x="151" y="74"/>
                    <a:pt x="155" y="69"/>
                    <a:pt x="155" y="64"/>
                  </a:cubicBezTo>
                  <a:cubicBezTo>
                    <a:pt x="155" y="69"/>
                    <a:pt x="160" y="74"/>
                    <a:pt x="165" y="74"/>
                  </a:cubicBezTo>
                  <a:cubicBezTo>
                    <a:pt x="171" y="74"/>
                    <a:pt x="175" y="69"/>
                    <a:pt x="175" y="64"/>
                  </a:cubicBezTo>
                  <a:cubicBezTo>
                    <a:pt x="175" y="69"/>
                    <a:pt x="179" y="74"/>
                    <a:pt x="185" y="74"/>
                  </a:cubicBezTo>
                  <a:cubicBezTo>
                    <a:pt x="190" y="74"/>
                    <a:pt x="194" y="69"/>
                    <a:pt x="194" y="64"/>
                  </a:cubicBezTo>
                  <a:cubicBezTo>
                    <a:pt x="194" y="69"/>
                    <a:pt x="199" y="74"/>
                    <a:pt x="204" y="74"/>
                  </a:cubicBezTo>
                  <a:cubicBezTo>
                    <a:pt x="209" y="74"/>
                    <a:pt x="214" y="69"/>
                    <a:pt x="214" y="64"/>
                  </a:cubicBezTo>
                  <a:cubicBezTo>
                    <a:pt x="214" y="69"/>
                    <a:pt x="218" y="74"/>
                    <a:pt x="224" y="74"/>
                  </a:cubicBezTo>
                  <a:cubicBezTo>
                    <a:pt x="229" y="74"/>
                    <a:pt x="233" y="69"/>
                    <a:pt x="233" y="64"/>
                  </a:cubicBezTo>
                  <a:cubicBezTo>
                    <a:pt x="233" y="69"/>
                    <a:pt x="238" y="74"/>
                    <a:pt x="243" y="74"/>
                  </a:cubicBezTo>
                  <a:cubicBezTo>
                    <a:pt x="248" y="74"/>
                    <a:pt x="253" y="69"/>
                    <a:pt x="253" y="64"/>
                  </a:cubicBezTo>
                  <a:cubicBezTo>
                    <a:pt x="253" y="63"/>
                    <a:pt x="253" y="62"/>
                    <a:pt x="252" y="61"/>
                  </a:cubicBez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0" name="Rectangle 42"/>
            <p:cNvSpPr>
              <a:spLocks noChangeArrowheads="1"/>
            </p:cNvSpPr>
            <p:nvPr/>
          </p:nvSpPr>
          <p:spPr bwMode="auto">
            <a:xfrm>
              <a:off x="2275896" y="4908586"/>
              <a:ext cx="125412" cy="279402"/>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1" name="Rectangle 43"/>
            <p:cNvSpPr>
              <a:spLocks noChangeArrowheads="1"/>
            </p:cNvSpPr>
            <p:nvPr/>
          </p:nvSpPr>
          <p:spPr bwMode="auto">
            <a:xfrm>
              <a:off x="2477510" y="4908577"/>
              <a:ext cx="120649"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Rectangle 44"/>
            <p:cNvSpPr>
              <a:spLocks noChangeArrowheads="1"/>
            </p:cNvSpPr>
            <p:nvPr/>
          </p:nvSpPr>
          <p:spPr bwMode="auto">
            <a:xfrm>
              <a:off x="2674367" y="4908562"/>
              <a:ext cx="120649"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Rectangle 45"/>
            <p:cNvSpPr>
              <a:spLocks noChangeArrowheads="1"/>
            </p:cNvSpPr>
            <p:nvPr/>
          </p:nvSpPr>
          <p:spPr bwMode="auto">
            <a:xfrm>
              <a:off x="2871220" y="4908550"/>
              <a:ext cx="123825" cy="279401"/>
            </a:xfrm>
            <a:prstGeom prst="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2186433" y="5318257"/>
            <a:ext cx="807639" cy="1551675"/>
            <a:chOff x="2186433" y="5057372"/>
            <a:chExt cx="807639" cy="1551675"/>
          </a:xfrm>
        </p:grpSpPr>
        <p:grpSp>
          <p:nvGrpSpPr>
            <p:cNvPr id="6" name="Group 5"/>
            <p:cNvGrpSpPr/>
            <p:nvPr/>
          </p:nvGrpSpPr>
          <p:grpSpPr>
            <a:xfrm>
              <a:off x="2186433" y="5057372"/>
              <a:ext cx="807639" cy="1551675"/>
              <a:chOff x="8266825" y="5057372"/>
              <a:chExt cx="807639" cy="1551675"/>
            </a:xfrm>
          </p:grpSpPr>
          <p:sp>
            <p:nvSpPr>
              <p:cNvPr id="145" name="Rectangle 124"/>
              <p:cNvSpPr>
                <a:spLocks noChangeArrowheads="1"/>
              </p:cNvSpPr>
              <p:nvPr/>
            </p:nvSpPr>
            <p:spPr bwMode="auto">
              <a:xfrm flipH="1">
                <a:off x="8266825" y="5359786"/>
                <a:ext cx="807639" cy="124926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Rectangle 125"/>
              <p:cNvSpPr>
                <a:spLocks noChangeArrowheads="1"/>
              </p:cNvSpPr>
              <p:nvPr/>
            </p:nvSpPr>
            <p:spPr bwMode="auto">
              <a:xfrm flipH="1">
                <a:off x="8384435" y="5197778"/>
                <a:ext cx="615630" cy="32161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Rectangle 126"/>
              <p:cNvSpPr>
                <a:spLocks noChangeArrowheads="1"/>
              </p:cNvSpPr>
              <p:nvPr/>
            </p:nvSpPr>
            <p:spPr bwMode="auto">
              <a:xfrm flipH="1">
                <a:off x="8456439" y="5057372"/>
                <a:ext cx="469221" cy="246012"/>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flipH="1">
              <a:off x="2324450" y="5450989"/>
              <a:ext cx="530425" cy="704434"/>
              <a:chOff x="7329488" y="3802063"/>
              <a:chExt cx="701674" cy="931862"/>
            </a:xfrm>
            <a:solidFill>
              <a:schemeClr val="accent2">
                <a:lumMod val="75000"/>
              </a:schemeClr>
            </a:solidFill>
          </p:grpSpPr>
          <p:sp>
            <p:nvSpPr>
              <p:cNvPr id="149" name="Rectangle 127"/>
              <p:cNvSpPr>
                <a:spLocks noChangeArrowheads="1"/>
              </p:cNvSpPr>
              <p:nvPr/>
            </p:nvSpPr>
            <p:spPr bwMode="auto">
              <a:xfrm>
                <a:off x="7329488"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Rectangle 128"/>
              <p:cNvSpPr>
                <a:spLocks noChangeArrowheads="1"/>
              </p:cNvSpPr>
              <p:nvPr/>
            </p:nvSpPr>
            <p:spPr bwMode="auto">
              <a:xfrm>
                <a:off x="7527925" y="3802063"/>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Rectangle 129"/>
              <p:cNvSpPr>
                <a:spLocks noChangeArrowheads="1"/>
              </p:cNvSpPr>
              <p:nvPr/>
            </p:nvSpPr>
            <p:spPr bwMode="auto">
              <a:xfrm>
                <a:off x="7724775"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Rectangle 130"/>
              <p:cNvSpPr>
                <a:spLocks noChangeArrowheads="1"/>
              </p:cNvSpPr>
              <p:nvPr/>
            </p:nvSpPr>
            <p:spPr bwMode="auto">
              <a:xfrm>
                <a:off x="7924800" y="3802063"/>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Rectangle 131"/>
              <p:cNvSpPr>
                <a:spLocks noChangeArrowheads="1"/>
              </p:cNvSpPr>
              <p:nvPr/>
            </p:nvSpPr>
            <p:spPr bwMode="auto">
              <a:xfrm>
                <a:off x="7329488"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Rectangle 132"/>
              <p:cNvSpPr>
                <a:spLocks noChangeArrowheads="1"/>
              </p:cNvSpPr>
              <p:nvPr/>
            </p:nvSpPr>
            <p:spPr bwMode="auto">
              <a:xfrm>
                <a:off x="7527925" y="4144963"/>
                <a:ext cx="104775"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Rectangle 133"/>
              <p:cNvSpPr>
                <a:spLocks noChangeArrowheads="1"/>
              </p:cNvSpPr>
              <p:nvPr/>
            </p:nvSpPr>
            <p:spPr bwMode="auto">
              <a:xfrm>
                <a:off x="7724775"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Rectangle 134"/>
              <p:cNvSpPr>
                <a:spLocks noChangeArrowheads="1"/>
              </p:cNvSpPr>
              <p:nvPr/>
            </p:nvSpPr>
            <p:spPr bwMode="auto">
              <a:xfrm>
                <a:off x="7924800" y="4144963"/>
                <a:ext cx="106362" cy="2460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Rectangle 135"/>
              <p:cNvSpPr>
                <a:spLocks noChangeArrowheads="1"/>
              </p:cNvSpPr>
              <p:nvPr/>
            </p:nvSpPr>
            <p:spPr bwMode="auto">
              <a:xfrm>
                <a:off x="7329488"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Rectangle 136"/>
              <p:cNvSpPr>
                <a:spLocks noChangeArrowheads="1"/>
              </p:cNvSpPr>
              <p:nvPr/>
            </p:nvSpPr>
            <p:spPr bwMode="auto">
              <a:xfrm>
                <a:off x="7527925" y="4484688"/>
                <a:ext cx="104775"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Rectangle 137"/>
              <p:cNvSpPr>
                <a:spLocks noChangeArrowheads="1"/>
              </p:cNvSpPr>
              <p:nvPr/>
            </p:nvSpPr>
            <p:spPr bwMode="auto">
              <a:xfrm>
                <a:off x="7724775"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Rectangle 138"/>
              <p:cNvSpPr>
                <a:spLocks noChangeArrowheads="1"/>
              </p:cNvSpPr>
              <p:nvPr/>
            </p:nvSpPr>
            <p:spPr bwMode="auto">
              <a:xfrm>
                <a:off x="7924800" y="4484688"/>
                <a:ext cx="106362" cy="24923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61" name="Group 160"/>
          <p:cNvGrpSpPr/>
          <p:nvPr/>
        </p:nvGrpSpPr>
        <p:grpSpPr>
          <a:xfrm flipH="1">
            <a:off x="5262166" y="5226187"/>
            <a:ext cx="725340" cy="1631813"/>
            <a:chOff x="614297" y="5025330"/>
            <a:chExt cx="725340" cy="1546983"/>
          </a:xfrm>
        </p:grpSpPr>
        <p:sp>
          <p:nvSpPr>
            <p:cNvPr id="162"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5" name="Group 164"/>
          <p:cNvGrpSpPr/>
          <p:nvPr/>
        </p:nvGrpSpPr>
        <p:grpSpPr>
          <a:xfrm flipH="1">
            <a:off x="4174613" y="5226187"/>
            <a:ext cx="725340" cy="1631813"/>
            <a:chOff x="1933949" y="5025330"/>
            <a:chExt cx="725340" cy="1546983"/>
          </a:xfrm>
        </p:grpSpPr>
        <p:sp>
          <p:nvSpPr>
            <p:cNvPr id="191" name="Rectangle 8"/>
            <p:cNvSpPr>
              <a:spLocks noChangeArrowheads="1"/>
            </p:cNvSpPr>
            <p:nvPr/>
          </p:nvSpPr>
          <p:spPr bwMode="auto">
            <a:xfrm>
              <a:off x="2257688"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2" name="Freeform 9"/>
            <p:cNvSpPr>
              <a:spLocks/>
            </p:cNvSpPr>
            <p:nvPr/>
          </p:nvSpPr>
          <p:spPr bwMode="auto">
            <a:xfrm>
              <a:off x="1933949"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3" name="Freeform 10"/>
            <p:cNvSpPr>
              <a:spLocks/>
            </p:cNvSpPr>
            <p:nvPr/>
          </p:nvSpPr>
          <p:spPr bwMode="auto">
            <a:xfrm>
              <a:off x="2296619"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4" name="Group 193"/>
          <p:cNvGrpSpPr/>
          <p:nvPr/>
        </p:nvGrpSpPr>
        <p:grpSpPr>
          <a:xfrm flipH="1">
            <a:off x="123059" y="5226187"/>
            <a:ext cx="725340" cy="1631813"/>
            <a:chOff x="7382753" y="5025330"/>
            <a:chExt cx="725340" cy="1546983"/>
          </a:xfrm>
        </p:grpSpPr>
        <p:sp>
          <p:nvSpPr>
            <p:cNvPr id="195" name="Rectangle 8"/>
            <p:cNvSpPr>
              <a:spLocks noChangeArrowheads="1"/>
            </p:cNvSpPr>
            <p:nvPr/>
          </p:nvSpPr>
          <p:spPr bwMode="auto">
            <a:xfrm>
              <a:off x="7706492"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6" name="Freeform 9"/>
            <p:cNvSpPr>
              <a:spLocks/>
            </p:cNvSpPr>
            <p:nvPr/>
          </p:nvSpPr>
          <p:spPr bwMode="auto">
            <a:xfrm>
              <a:off x="7382753"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7" name="Freeform 10"/>
            <p:cNvSpPr>
              <a:spLocks/>
            </p:cNvSpPr>
            <p:nvPr/>
          </p:nvSpPr>
          <p:spPr bwMode="auto">
            <a:xfrm>
              <a:off x="7745423"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8" name="Group 197"/>
          <p:cNvGrpSpPr/>
          <p:nvPr/>
        </p:nvGrpSpPr>
        <p:grpSpPr>
          <a:xfrm flipH="1">
            <a:off x="1056056" y="5226187"/>
            <a:ext cx="725340" cy="1631813"/>
            <a:chOff x="6096000" y="5025330"/>
            <a:chExt cx="725340" cy="1546983"/>
          </a:xfrm>
        </p:grpSpPr>
        <p:sp>
          <p:nvSpPr>
            <p:cNvPr id="199" name="Rectangle 8"/>
            <p:cNvSpPr>
              <a:spLocks noChangeArrowheads="1"/>
            </p:cNvSpPr>
            <p:nvPr/>
          </p:nvSpPr>
          <p:spPr bwMode="auto">
            <a:xfrm>
              <a:off x="6419739"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0" name="Freeform 9"/>
            <p:cNvSpPr>
              <a:spLocks/>
            </p:cNvSpPr>
            <p:nvPr/>
          </p:nvSpPr>
          <p:spPr bwMode="auto">
            <a:xfrm>
              <a:off x="6096000"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1" name="Freeform 10"/>
            <p:cNvSpPr>
              <a:spLocks/>
            </p:cNvSpPr>
            <p:nvPr/>
          </p:nvSpPr>
          <p:spPr bwMode="auto">
            <a:xfrm>
              <a:off x="6458670"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2" name="Group 201"/>
          <p:cNvGrpSpPr/>
          <p:nvPr/>
        </p:nvGrpSpPr>
        <p:grpSpPr>
          <a:xfrm flipH="1">
            <a:off x="2047455" y="5226187"/>
            <a:ext cx="725340" cy="1631813"/>
            <a:chOff x="3829008" y="5025330"/>
            <a:chExt cx="725340" cy="1546983"/>
          </a:xfrm>
        </p:grpSpPr>
        <p:sp>
          <p:nvSpPr>
            <p:cNvPr id="203" name="Rectangle 8"/>
            <p:cNvSpPr>
              <a:spLocks noChangeArrowheads="1"/>
            </p:cNvSpPr>
            <p:nvPr/>
          </p:nvSpPr>
          <p:spPr bwMode="auto">
            <a:xfrm>
              <a:off x="4152747"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4" name="Freeform 9"/>
            <p:cNvSpPr>
              <a:spLocks/>
            </p:cNvSpPr>
            <p:nvPr/>
          </p:nvSpPr>
          <p:spPr bwMode="auto">
            <a:xfrm>
              <a:off x="3829008"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5" name="Freeform 10"/>
            <p:cNvSpPr>
              <a:spLocks/>
            </p:cNvSpPr>
            <p:nvPr/>
          </p:nvSpPr>
          <p:spPr bwMode="auto">
            <a:xfrm>
              <a:off x="4191678"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flipH="1">
            <a:off x="0" y="6607176"/>
            <a:ext cx="6238140" cy="250824"/>
            <a:chOff x="5953860" y="6607176"/>
            <a:chExt cx="6238140" cy="250824"/>
          </a:xfrm>
        </p:grpSpPr>
        <p:sp>
          <p:nvSpPr>
            <p:cNvPr id="207" name="Rectangle 206"/>
            <p:cNvSpPr/>
            <p:nvPr/>
          </p:nvSpPr>
          <p:spPr>
            <a:xfrm flipH="1">
              <a:off x="6203450" y="6607176"/>
              <a:ext cx="5988550" cy="25082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8" name="Freeform 5"/>
            <p:cNvSpPr>
              <a:spLocks/>
            </p:cNvSpPr>
            <p:nvPr/>
          </p:nvSpPr>
          <p:spPr bwMode="auto">
            <a:xfrm flipH="1">
              <a:off x="5953860" y="6607176"/>
              <a:ext cx="250634" cy="250824"/>
            </a:xfrm>
            <a:custGeom>
              <a:avLst/>
              <a:gdLst>
                <a:gd name="T0" fmla="*/ 698 w 1116"/>
                <a:gd name="T1" fmla="*/ 0 h 1117"/>
                <a:gd name="T2" fmla="*/ 0 w 1116"/>
                <a:gd name="T3" fmla="*/ 0 h 1117"/>
                <a:gd name="T4" fmla="*/ 0 w 1116"/>
                <a:gd name="T5" fmla="*/ 1117 h 1117"/>
                <a:gd name="T6" fmla="*/ 1116 w 1116"/>
                <a:gd name="T7" fmla="*/ 1117 h 1117"/>
                <a:gd name="T8" fmla="*/ 1116 w 1116"/>
                <a:gd name="T9" fmla="*/ 420 h 1117"/>
                <a:gd name="T10" fmla="*/ 698 w 1116"/>
                <a:gd name="T11" fmla="*/ 0 h 1117"/>
              </a:gdLst>
              <a:ahLst/>
              <a:cxnLst>
                <a:cxn ang="0">
                  <a:pos x="T0" y="T1"/>
                </a:cxn>
                <a:cxn ang="0">
                  <a:pos x="T2" y="T3"/>
                </a:cxn>
                <a:cxn ang="0">
                  <a:pos x="T4" y="T5"/>
                </a:cxn>
                <a:cxn ang="0">
                  <a:pos x="T6" y="T7"/>
                </a:cxn>
                <a:cxn ang="0">
                  <a:pos x="T8" y="T9"/>
                </a:cxn>
                <a:cxn ang="0">
                  <a:pos x="T10" y="T11"/>
                </a:cxn>
              </a:cxnLst>
              <a:rect l="0" t="0" r="r" b="b"/>
              <a:pathLst>
                <a:path w="1116" h="1117">
                  <a:moveTo>
                    <a:pt x="698" y="0"/>
                  </a:moveTo>
                  <a:cubicBezTo>
                    <a:pt x="0" y="0"/>
                    <a:pt x="0" y="0"/>
                    <a:pt x="0" y="0"/>
                  </a:cubicBezTo>
                  <a:cubicBezTo>
                    <a:pt x="0" y="1117"/>
                    <a:pt x="0" y="1117"/>
                    <a:pt x="0" y="1117"/>
                  </a:cubicBezTo>
                  <a:cubicBezTo>
                    <a:pt x="1116" y="1117"/>
                    <a:pt x="1116" y="1117"/>
                    <a:pt x="1116" y="1117"/>
                  </a:cubicBezTo>
                  <a:cubicBezTo>
                    <a:pt x="1116" y="420"/>
                    <a:pt x="1116" y="420"/>
                    <a:pt x="1116" y="420"/>
                  </a:cubicBezTo>
                  <a:cubicBezTo>
                    <a:pt x="1116" y="187"/>
                    <a:pt x="929" y="0"/>
                    <a:pt x="698" y="0"/>
                  </a:cubicBezTo>
                  <a:close/>
                </a:path>
              </a:pathLst>
            </a:custGeom>
            <a:solidFill>
              <a:schemeClr val="tx2">
                <a:lumMod val="50000"/>
              </a:schemeClr>
            </a:solidFill>
            <a:ln>
              <a:noFill/>
            </a:ln>
            <a:effectLst/>
          </p:spPr>
          <p:txBody>
            <a:bodyPr vert="horz" wrap="square" lIns="91440" tIns="45720" rIns="91440" bIns="45720" numCol="1" anchor="t" anchorCtr="0" compatLnSpc="1">
              <a:prstTxWarp prst="textNoShape">
                <a:avLst/>
              </a:prstTxWarp>
            </a:bodyPr>
            <a:lstStyle/>
            <a:p>
              <a:endParaRPr lang="id-ID"/>
            </a:p>
          </p:txBody>
        </p:sp>
      </p:grpSp>
      <p:sp>
        <p:nvSpPr>
          <p:cNvPr id="174" name="TextBox 173"/>
          <p:cNvSpPr txBox="1"/>
          <p:nvPr/>
        </p:nvSpPr>
        <p:spPr>
          <a:xfrm>
            <a:off x="1013126" y="2192135"/>
            <a:ext cx="1693092" cy="400110"/>
          </a:xfrm>
          <a:prstGeom prst="rect">
            <a:avLst/>
          </a:prstGeom>
          <a:noFill/>
        </p:spPr>
        <p:txBody>
          <a:bodyPr wrap="none" rtlCol="0">
            <a:spAutoFit/>
          </a:bodyPr>
          <a:lstStyle/>
          <a:p>
            <a:r>
              <a:rPr lang="id-ID" sz="2000" dirty="0" smtClean="0">
                <a:solidFill>
                  <a:schemeClr val="bg1"/>
                </a:solidFill>
                <a:latin typeface="+mj-lt"/>
              </a:rPr>
              <a:t>Wolrd Analysis</a:t>
            </a:r>
            <a:endParaRPr lang="id-ID" sz="2000" dirty="0">
              <a:solidFill>
                <a:schemeClr val="bg1"/>
              </a:solidFill>
              <a:latin typeface="+mj-lt"/>
            </a:endParaRPr>
          </a:p>
        </p:txBody>
      </p:sp>
      <p:sp>
        <p:nvSpPr>
          <p:cNvPr id="175" name="TextBox 174"/>
          <p:cNvSpPr txBox="1"/>
          <p:nvPr/>
        </p:nvSpPr>
        <p:spPr>
          <a:xfrm>
            <a:off x="2404854" y="256834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76" name="TextBox 175"/>
          <p:cNvSpPr txBox="1"/>
          <p:nvPr/>
        </p:nvSpPr>
        <p:spPr>
          <a:xfrm>
            <a:off x="1013126" y="253363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77" name="Group 176"/>
          <p:cNvGrpSpPr/>
          <p:nvPr/>
        </p:nvGrpSpPr>
        <p:grpSpPr>
          <a:xfrm>
            <a:off x="7272086" y="2424948"/>
            <a:ext cx="2694701" cy="937356"/>
            <a:chOff x="8198838" y="2976912"/>
            <a:chExt cx="2694701" cy="937356"/>
          </a:xfrm>
        </p:grpSpPr>
        <p:sp>
          <p:nvSpPr>
            <p:cNvPr id="178" name="TextBox 177"/>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179" name="TextBox 178"/>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80" name="Group 179"/>
          <p:cNvGrpSpPr/>
          <p:nvPr/>
        </p:nvGrpSpPr>
        <p:grpSpPr>
          <a:xfrm>
            <a:off x="7272086" y="5032617"/>
            <a:ext cx="2694701" cy="937356"/>
            <a:chOff x="8198838" y="3752829"/>
            <a:chExt cx="2694701" cy="937356"/>
          </a:xfrm>
        </p:grpSpPr>
        <p:sp>
          <p:nvSpPr>
            <p:cNvPr id="181" name="TextBox 180"/>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182" name="TextBox 181"/>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183" name="TextBox 182"/>
          <p:cNvSpPr txBox="1"/>
          <p:nvPr/>
        </p:nvSpPr>
        <p:spPr>
          <a:xfrm>
            <a:off x="7282284"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184" name="Straight Connector 183"/>
          <p:cNvCxnSpPr/>
          <p:nvPr/>
        </p:nvCxnSpPr>
        <p:spPr>
          <a:xfrm>
            <a:off x="6564763"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752636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206"/>
                                        </p:tgtEl>
                                        <p:attrNameLst>
                                          <p:attrName>style.visibility</p:attrName>
                                        </p:attrNameLst>
                                      </p:cBhvr>
                                      <p:to>
                                        <p:strVal val="visible"/>
                                      </p:to>
                                    </p:set>
                                    <p:anim calcmode="lin" valueType="num">
                                      <p:cBhvr additive="base">
                                        <p:cTn id="18" dur="500" fill="hold"/>
                                        <p:tgtEl>
                                          <p:spTgt spid="206"/>
                                        </p:tgtEl>
                                        <p:attrNameLst>
                                          <p:attrName>ppt_x</p:attrName>
                                        </p:attrNameLst>
                                      </p:cBhvr>
                                      <p:tavLst>
                                        <p:tav tm="0">
                                          <p:val>
                                            <p:strVal val="0-#ppt_w/2"/>
                                          </p:val>
                                        </p:tav>
                                        <p:tav tm="100000">
                                          <p:val>
                                            <p:strVal val="#ppt_x"/>
                                          </p:val>
                                        </p:tav>
                                      </p:tavLst>
                                    </p:anim>
                                    <p:anim calcmode="lin" valueType="num">
                                      <p:cBhvr additive="base">
                                        <p:cTn id="19" dur="500" fill="hold"/>
                                        <p:tgtEl>
                                          <p:spTgt spid="206"/>
                                        </p:tgtEl>
                                        <p:attrNameLst>
                                          <p:attrName>ppt_y</p:attrName>
                                        </p:attrNameLst>
                                      </p:cBhvr>
                                      <p:tavLst>
                                        <p:tav tm="0">
                                          <p:val>
                                            <p:strVal val="#ppt_y"/>
                                          </p:val>
                                        </p:tav>
                                        <p:tav tm="100000">
                                          <p:val>
                                            <p:strVal val="#ppt_y"/>
                                          </p:val>
                                        </p:tav>
                                      </p:tavLst>
                                    </p:anim>
                                  </p:childTnLst>
                                </p:cTn>
                              </p:par>
                            </p:childTnLst>
                          </p:cTn>
                        </p:par>
                        <p:par>
                          <p:cTn id="20" fill="hold">
                            <p:stCondLst>
                              <p:cond delay="1000"/>
                            </p:stCondLst>
                            <p:childTnLst>
                              <p:par>
                                <p:cTn id="21" presetID="37" presetClass="entr" presetSubtype="0" fill="hold" nodeType="afterEffect">
                                  <p:stCondLst>
                                    <p:cond delay="0"/>
                                  </p:stCondLst>
                                  <p:childTnLst>
                                    <p:set>
                                      <p:cBhvr>
                                        <p:cTn id="22" dur="1" fill="hold">
                                          <p:stCondLst>
                                            <p:cond delay="0"/>
                                          </p:stCondLst>
                                        </p:cTn>
                                        <p:tgtEl>
                                          <p:spTgt spid="194"/>
                                        </p:tgtEl>
                                        <p:attrNameLst>
                                          <p:attrName>style.visibility</p:attrName>
                                        </p:attrNameLst>
                                      </p:cBhvr>
                                      <p:to>
                                        <p:strVal val="visible"/>
                                      </p:to>
                                    </p:set>
                                    <p:animEffect transition="in" filter="fade">
                                      <p:cBhvr>
                                        <p:cTn id="23" dur="1000"/>
                                        <p:tgtEl>
                                          <p:spTgt spid="194"/>
                                        </p:tgtEl>
                                      </p:cBhvr>
                                    </p:animEffect>
                                    <p:anim calcmode="lin" valueType="num">
                                      <p:cBhvr>
                                        <p:cTn id="24" dur="1000" fill="hold"/>
                                        <p:tgtEl>
                                          <p:spTgt spid="194"/>
                                        </p:tgtEl>
                                        <p:attrNameLst>
                                          <p:attrName>ppt_x</p:attrName>
                                        </p:attrNameLst>
                                      </p:cBhvr>
                                      <p:tavLst>
                                        <p:tav tm="0">
                                          <p:val>
                                            <p:strVal val="#ppt_x"/>
                                          </p:val>
                                        </p:tav>
                                        <p:tav tm="100000">
                                          <p:val>
                                            <p:strVal val="#ppt_x"/>
                                          </p:val>
                                        </p:tav>
                                      </p:tavLst>
                                    </p:anim>
                                    <p:anim calcmode="lin" valueType="num">
                                      <p:cBhvr>
                                        <p:cTn id="25" dur="900" decel="100000" fill="hold"/>
                                        <p:tgtEl>
                                          <p:spTgt spid="194"/>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194"/>
                                        </p:tgtEl>
                                        <p:attrNameLst>
                                          <p:attrName>ppt_y</p:attrName>
                                        </p:attrNameLst>
                                      </p:cBhvr>
                                      <p:tavLst>
                                        <p:tav tm="0">
                                          <p:val>
                                            <p:strVal val="#ppt_y-.03"/>
                                          </p:val>
                                        </p:tav>
                                        <p:tav tm="100000">
                                          <p:val>
                                            <p:strVal val="#ppt_y"/>
                                          </p:val>
                                        </p:tav>
                                      </p:tavLst>
                                    </p:anim>
                                  </p:childTnLst>
                                </p:cTn>
                              </p:par>
                              <p:par>
                                <p:cTn id="27" presetID="37" presetClass="entr" presetSubtype="0" fill="hold" nodeType="withEffect">
                                  <p:stCondLst>
                                    <p:cond delay="100"/>
                                  </p:stCondLst>
                                  <p:childTnLst>
                                    <p:set>
                                      <p:cBhvr>
                                        <p:cTn id="28" dur="1" fill="hold">
                                          <p:stCondLst>
                                            <p:cond delay="0"/>
                                          </p:stCondLst>
                                        </p:cTn>
                                        <p:tgtEl>
                                          <p:spTgt spid="7"/>
                                        </p:tgtEl>
                                        <p:attrNameLst>
                                          <p:attrName>style.visibility</p:attrName>
                                        </p:attrNameLst>
                                      </p:cBhvr>
                                      <p:to>
                                        <p:strVal val="visible"/>
                                      </p:to>
                                    </p:set>
                                    <p:animEffect transition="in" filter="fade">
                                      <p:cBhvr>
                                        <p:cTn id="29" dur="1000"/>
                                        <p:tgtEl>
                                          <p:spTgt spid="7"/>
                                        </p:tgtEl>
                                      </p:cBhvr>
                                    </p:animEffect>
                                    <p:anim calcmode="lin" valueType="num">
                                      <p:cBhvr>
                                        <p:cTn id="30" dur="1000" fill="hold"/>
                                        <p:tgtEl>
                                          <p:spTgt spid="7"/>
                                        </p:tgtEl>
                                        <p:attrNameLst>
                                          <p:attrName>ppt_x</p:attrName>
                                        </p:attrNameLst>
                                      </p:cBhvr>
                                      <p:tavLst>
                                        <p:tav tm="0">
                                          <p:val>
                                            <p:strVal val="#ppt_x"/>
                                          </p:val>
                                        </p:tav>
                                        <p:tav tm="100000">
                                          <p:val>
                                            <p:strVal val="#ppt_x"/>
                                          </p:val>
                                        </p:tav>
                                      </p:tavLst>
                                    </p:anim>
                                    <p:anim calcmode="lin" valueType="num">
                                      <p:cBhvr>
                                        <p:cTn id="31" dur="900" decel="100000" fill="hold"/>
                                        <p:tgtEl>
                                          <p:spTgt spid="7"/>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par>
                                <p:cTn id="33" presetID="37" presetClass="entr" presetSubtype="0" fill="hold" nodeType="withEffect">
                                  <p:stCondLst>
                                    <p:cond delay="200"/>
                                  </p:stCondLst>
                                  <p:childTnLst>
                                    <p:set>
                                      <p:cBhvr>
                                        <p:cTn id="34" dur="1" fill="hold">
                                          <p:stCondLst>
                                            <p:cond delay="0"/>
                                          </p:stCondLst>
                                        </p:cTn>
                                        <p:tgtEl>
                                          <p:spTgt spid="198"/>
                                        </p:tgtEl>
                                        <p:attrNameLst>
                                          <p:attrName>style.visibility</p:attrName>
                                        </p:attrNameLst>
                                      </p:cBhvr>
                                      <p:to>
                                        <p:strVal val="visible"/>
                                      </p:to>
                                    </p:set>
                                    <p:animEffect transition="in" filter="fade">
                                      <p:cBhvr>
                                        <p:cTn id="35" dur="1000"/>
                                        <p:tgtEl>
                                          <p:spTgt spid="198"/>
                                        </p:tgtEl>
                                      </p:cBhvr>
                                    </p:animEffect>
                                    <p:anim calcmode="lin" valueType="num">
                                      <p:cBhvr>
                                        <p:cTn id="36" dur="1000" fill="hold"/>
                                        <p:tgtEl>
                                          <p:spTgt spid="198"/>
                                        </p:tgtEl>
                                        <p:attrNameLst>
                                          <p:attrName>ppt_x</p:attrName>
                                        </p:attrNameLst>
                                      </p:cBhvr>
                                      <p:tavLst>
                                        <p:tav tm="0">
                                          <p:val>
                                            <p:strVal val="#ppt_x"/>
                                          </p:val>
                                        </p:tav>
                                        <p:tav tm="100000">
                                          <p:val>
                                            <p:strVal val="#ppt_x"/>
                                          </p:val>
                                        </p:tav>
                                      </p:tavLst>
                                    </p:anim>
                                    <p:anim calcmode="lin" valueType="num">
                                      <p:cBhvr>
                                        <p:cTn id="37" dur="900" decel="100000" fill="hold"/>
                                        <p:tgtEl>
                                          <p:spTgt spid="198"/>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198"/>
                                        </p:tgtEl>
                                        <p:attrNameLst>
                                          <p:attrName>ppt_y</p:attrName>
                                        </p:attrNameLst>
                                      </p:cBhvr>
                                      <p:tavLst>
                                        <p:tav tm="0">
                                          <p:val>
                                            <p:strVal val="#ppt_y-.03"/>
                                          </p:val>
                                        </p:tav>
                                        <p:tav tm="100000">
                                          <p:val>
                                            <p:strVal val="#ppt_y"/>
                                          </p:val>
                                        </p:tav>
                                      </p:tavLst>
                                    </p:anim>
                                  </p:childTnLst>
                                </p:cTn>
                              </p:par>
                              <p:par>
                                <p:cTn id="39" presetID="37" presetClass="entr" presetSubtype="0" fill="hold" nodeType="withEffect">
                                  <p:stCondLst>
                                    <p:cond delay="30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900" decel="100000" fill="hold"/>
                                        <p:tgtEl>
                                          <p:spTgt spid="8"/>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8"/>
                                        </p:tgtEl>
                                        <p:attrNameLst>
                                          <p:attrName>ppt_y</p:attrName>
                                        </p:attrNameLst>
                                      </p:cBhvr>
                                      <p:tavLst>
                                        <p:tav tm="0">
                                          <p:val>
                                            <p:strVal val="#ppt_y-.03"/>
                                          </p:val>
                                        </p:tav>
                                        <p:tav tm="100000">
                                          <p:val>
                                            <p:strVal val="#ppt_y"/>
                                          </p:val>
                                        </p:tav>
                                      </p:tavLst>
                                    </p:anim>
                                  </p:childTnLst>
                                </p:cTn>
                              </p:par>
                              <p:par>
                                <p:cTn id="45" presetID="37" presetClass="entr" presetSubtype="0" fill="hold" nodeType="withEffect">
                                  <p:stCondLst>
                                    <p:cond delay="400"/>
                                  </p:stCondLst>
                                  <p:childTnLst>
                                    <p:set>
                                      <p:cBhvr>
                                        <p:cTn id="46" dur="1" fill="hold">
                                          <p:stCondLst>
                                            <p:cond delay="0"/>
                                          </p:stCondLst>
                                        </p:cTn>
                                        <p:tgtEl>
                                          <p:spTgt spid="202"/>
                                        </p:tgtEl>
                                        <p:attrNameLst>
                                          <p:attrName>style.visibility</p:attrName>
                                        </p:attrNameLst>
                                      </p:cBhvr>
                                      <p:to>
                                        <p:strVal val="visible"/>
                                      </p:to>
                                    </p:set>
                                    <p:animEffect transition="in" filter="fade">
                                      <p:cBhvr>
                                        <p:cTn id="47" dur="1000"/>
                                        <p:tgtEl>
                                          <p:spTgt spid="202"/>
                                        </p:tgtEl>
                                      </p:cBhvr>
                                    </p:animEffect>
                                    <p:anim calcmode="lin" valueType="num">
                                      <p:cBhvr>
                                        <p:cTn id="48" dur="1000" fill="hold"/>
                                        <p:tgtEl>
                                          <p:spTgt spid="202"/>
                                        </p:tgtEl>
                                        <p:attrNameLst>
                                          <p:attrName>ppt_x</p:attrName>
                                        </p:attrNameLst>
                                      </p:cBhvr>
                                      <p:tavLst>
                                        <p:tav tm="0">
                                          <p:val>
                                            <p:strVal val="#ppt_x"/>
                                          </p:val>
                                        </p:tav>
                                        <p:tav tm="100000">
                                          <p:val>
                                            <p:strVal val="#ppt_x"/>
                                          </p:val>
                                        </p:tav>
                                      </p:tavLst>
                                    </p:anim>
                                    <p:anim calcmode="lin" valueType="num">
                                      <p:cBhvr>
                                        <p:cTn id="49" dur="900" decel="100000" fill="hold"/>
                                        <p:tgtEl>
                                          <p:spTgt spid="202"/>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02"/>
                                        </p:tgtEl>
                                        <p:attrNameLst>
                                          <p:attrName>ppt_y</p:attrName>
                                        </p:attrNameLst>
                                      </p:cBhvr>
                                      <p:tavLst>
                                        <p:tav tm="0">
                                          <p:val>
                                            <p:strVal val="#ppt_y-.03"/>
                                          </p:val>
                                        </p:tav>
                                        <p:tav tm="100000">
                                          <p:val>
                                            <p:strVal val="#ppt_y"/>
                                          </p:val>
                                        </p:tav>
                                      </p:tavLst>
                                    </p:anim>
                                  </p:childTnLst>
                                </p:cTn>
                              </p:par>
                              <p:par>
                                <p:cTn id="51" presetID="37" presetClass="entr" presetSubtype="0" fill="hold" nodeType="withEffect">
                                  <p:stCondLst>
                                    <p:cond delay="500"/>
                                  </p:stCondLst>
                                  <p:childTnLst>
                                    <p:set>
                                      <p:cBhvr>
                                        <p:cTn id="52" dur="1" fill="hold">
                                          <p:stCondLst>
                                            <p:cond delay="0"/>
                                          </p:stCondLst>
                                        </p:cTn>
                                        <p:tgtEl>
                                          <p:spTgt spid="9"/>
                                        </p:tgtEl>
                                        <p:attrNameLst>
                                          <p:attrName>style.visibility</p:attrName>
                                        </p:attrNameLst>
                                      </p:cBhvr>
                                      <p:to>
                                        <p:strVal val="visible"/>
                                      </p:to>
                                    </p:set>
                                    <p:animEffect transition="in" filter="fade">
                                      <p:cBhvr>
                                        <p:cTn id="53" dur="1000"/>
                                        <p:tgtEl>
                                          <p:spTgt spid="9"/>
                                        </p:tgtEl>
                                      </p:cBhvr>
                                    </p:animEffect>
                                    <p:anim calcmode="lin" valueType="num">
                                      <p:cBhvr>
                                        <p:cTn id="54" dur="1000" fill="hold"/>
                                        <p:tgtEl>
                                          <p:spTgt spid="9"/>
                                        </p:tgtEl>
                                        <p:attrNameLst>
                                          <p:attrName>ppt_x</p:attrName>
                                        </p:attrNameLst>
                                      </p:cBhvr>
                                      <p:tavLst>
                                        <p:tav tm="0">
                                          <p:val>
                                            <p:strVal val="#ppt_x"/>
                                          </p:val>
                                        </p:tav>
                                        <p:tav tm="100000">
                                          <p:val>
                                            <p:strVal val="#ppt_x"/>
                                          </p:val>
                                        </p:tav>
                                      </p:tavLst>
                                    </p:anim>
                                    <p:anim calcmode="lin" valueType="num">
                                      <p:cBhvr>
                                        <p:cTn id="55" dur="900" decel="100000" fill="hold"/>
                                        <p:tgtEl>
                                          <p:spTgt spid="9"/>
                                        </p:tgtEl>
                                        <p:attrNameLst>
                                          <p:attrName>ppt_y</p:attrName>
                                        </p:attrNameLst>
                                      </p:cBhvr>
                                      <p:tavLst>
                                        <p:tav tm="0">
                                          <p:val>
                                            <p:strVal val="#ppt_y+1"/>
                                          </p:val>
                                        </p:tav>
                                        <p:tav tm="100000">
                                          <p:val>
                                            <p:strVal val="#ppt_y-.03"/>
                                          </p:val>
                                        </p:tav>
                                      </p:tavLst>
                                    </p:anim>
                                    <p:anim calcmode="lin" valueType="num">
                                      <p:cBhvr>
                                        <p:cTn id="56" dur="100" accel="100000" fill="hold">
                                          <p:stCondLst>
                                            <p:cond delay="900"/>
                                          </p:stCondLst>
                                        </p:cTn>
                                        <p:tgtEl>
                                          <p:spTgt spid="9"/>
                                        </p:tgtEl>
                                        <p:attrNameLst>
                                          <p:attrName>ppt_y</p:attrName>
                                        </p:attrNameLst>
                                      </p:cBhvr>
                                      <p:tavLst>
                                        <p:tav tm="0">
                                          <p:val>
                                            <p:strVal val="#ppt_y-.03"/>
                                          </p:val>
                                        </p:tav>
                                        <p:tav tm="100000">
                                          <p:val>
                                            <p:strVal val="#ppt_y"/>
                                          </p:val>
                                        </p:tav>
                                      </p:tavLst>
                                    </p:anim>
                                  </p:childTnLst>
                                </p:cTn>
                              </p:par>
                              <p:par>
                                <p:cTn id="57" presetID="37" presetClass="entr" presetSubtype="0" fill="hold" nodeType="withEffect">
                                  <p:stCondLst>
                                    <p:cond delay="60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1000"/>
                                        <p:tgtEl>
                                          <p:spTgt spid="10"/>
                                        </p:tgtEl>
                                      </p:cBhvr>
                                    </p:animEffect>
                                    <p:anim calcmode="lin" valueType="num">
                                      <p:cBhvr>
                                        <p:cTn id="60" dur="1000" fill="hold"/>
                                        <p:tgtEl>
                                          <p:spTgt spid="10"/>
                                        </p:tgtEl>
                                        <p:attrNameLst>
                                          <p:attrName>ppt_x</p:attrName>
                                        </p:attrNameLst>
                                      </p:cBhvr>
                                      <p:tavLst>
                                        <p:tav tm="0">
                                          <p:val>
                                            <p:strVal val="#ppt_x"/>
                                          </p:val>
                                        </p:tav>
                                        <p:tav tm="100000">
                                          <p:val>
                                            <p:strVal val="#ppt_x"/>
                                          </p:val>
                                        </p:tav>
                                      </p:tavLst>
                                    </p:anim>
                                    <p:anim calcmode="lin" valueType="num">
                                      <p:cBhvr>
                                        <p:cTn id="61" dur="900" decel="100000" fill="hold"/>
                                        <p:tgtEl>
                                          <p:spTgt spid="10"/>
                                        </p:tgtEl>
                                        <p:attrNameLst>
                                          <p:attrName>ppt_y</p:attrName>
                                        </p:attrNameLst>
                                      </p:cBhvr>
                                      <p:tavLst>
                                        <p:tav tm="0">
                                          <p:val>
                                            <p:strVal val="#ppt_y+1"/>
                                          </p:val>
                                        </p:tav>
                                        <p:tav tm="100000">
                                          <p:val>
                                            <p:strVal val="#ppt_y-.03"/>
                                          </p:val>
                                        </p:tav>
                                      </p:tavLst>
                                    </p:anim>
                                    <p:anim calcmode="lin" valueType="num">
                                      <p:cBhvr>
                                        <p:cTn id="62" dur="100" accel="100000" fill="hold">
                                          <p:stCondLst>
                                            <p:cond delay="900"/>
                                          </p:stCondLst>
                                        </p:cTn>
                                        <p:tgtEl>
                                          <p:spTgt spid="10"/>
                                        </p:tgtEl>
                                        <p:attrNameLst>
                                          <p:attrName>ppt_y</p:attrName>
                                        </p:attrNameLst>
                                      </p:cBhvr>
                                      <p:tavLst>
                                        <p:tav tm="0">
                                          <p:val>
                                            <p:strVal val="#ppt_y-.03"/>
                                          </p:val>
                                        </p:tav>
                                        <p:tav tm="100000">
                                          <p:val>
                                            <p:strVal val="#ppt_y"/>
                                          </p:val>
                                        </p:tav>
                                      </p:tavLst>
                                    </p:anim>
                                  </p:childTnLst>
                                </p:cTn>
                              </p:par>
                              <p:par>
                                <p:cTn id="63" presetID="37" presetClass="entr" presetSubtype="0" fill="hold" nodeType="withEffect">
                                  <p:stCondLst>
                                    <p:cond delay="700"/>
                                  </p:stCondLst>
                                  <p:childTnLst>
                                    <p:set>
                                      <p:cBhvr>
                                        <p:cTn id="64" dur="1" fill="hold">
                                          <p:stCondLst>
                                            <p:cond delay="0"/>
                                          </p:stCondLst>
                                        </p:cTn>
                                        <p:tgtEl>
                                          <p:spTgt spid="11"/>
                                        </p:tgtEl>
                                        <p:attrNameLst>
                                          <p:attrName>style.visibility</p:attrName>
                                        </p:attrNameLst>
                                      </p:cBhvr>
                                      <p:to>
                                        <p:strVal val="visible"/>
                                      </p:to>
                                    </p:set>
                                    <p:animEffect transition="in" filter="fade">
                                      <p:cBhvr>
                                        <p:cTn id="65" dur="1000"/>
                                        <p:tgtEl>
                                          <p:spTgt spid="11"/>
                                        </p:tgtEl>
                                      </p:cBhvr>
                                    </p:animEffect>
                                    <p:anim calcmode="lin" valueType="num">
                                      <p:cBhvr>
                                        <p:cTn id="66" dur="1000" fill="hold"/>
                                        <p:tgtEl>
                                          <p:spTgt spid="11"/>
                                        </p:tgtEl>
                                        <p:attrNameLst>
                                          <p:attrName>ppt_x</p:attrName>
                                        </p:attrNameLst>
                                      </p:cBhvr>
                                      <p:tavLst>
                                        <p:tav tm="0">
                                          <p:val>
                                            <p:strVal val="#ppt_x"/>
                                          </p:val>
                                        </p:tav>
                                        <p:tav tm="100000">
                                          <p:val>
                                            <p:strVal val="#ppt_x"/>
                                          </p:val>
                                        </p:tav>
                                      </p:tavLst>
                                    </p:anim>
                                    <p:anim calcmode="lin" valueType="num">
                                      <p:cBhvr>
                                        <p:cTn id="67" dur="900" decel="100000" fill="hold"/>
                                        <p:tgtEl>
                                          <p:spTgt spid="11"/>
                                        </p:tgtEl>
                                        <p:attrNameLst>
                                          <p:attrName>ppt_y</p:attrName>
                                        </p:attrNameLst>
                                      </p:cBhvr>
                                      <p:tavLst>
                                        <p:tav tm="0">
                                          <p:val>
                                            <p:strVal val="#ppt_y+1"/>
                                          </p:val>
                                        </p:tav>
                                        <p:tav tm="100000">
                                          <p:val>
                                            <p:strVal val="#ppt_y-.03"/>
                                          </p:val>
                                        </p:tav>
                                      </p:tavLst>
                                    </p:anim>
                                    <p:anim calcmode="lin" valueType="num">
                                      <p:cBhvr>
                                        <p:cTn id="68"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69" presetID="37" presetClass="entr" presetSubtype="0" fill="hold" nodeType="withEffect">
                                  <p:stCondLst>
                                    <p:cond delay="800"/>
                                  </p:stCondLst>
                                  <p:childTnLst>
                                    <p:set>
                                      <p:cBhvr>
                                        <p:cTn id="70" dur="1" fill="hold">
                                          <p:stCondLst>
                                            <p:cond delay="0"/>
                                          </p:stCondLst>
                                        </p:cTn>
                                        <p:tgtEl>
                                          <p:spTgt spid="135"/>
                                        </p:tgtEl>
                                        <p:attrNameLst>
                                          <p:attrName>style.visibility</p:attrName>
                                        </p:attrNameLst>
                                      </p:cBhvr>
                                      <p:to>
                                        <p:strVal val="visible"/>
                                      </p:to>
                                    </p:set>
                                    <p:animEffect transition="in" filter="fade">
                                      <p:cBhvr>
                                        <p:cTn id="71" dur="1000"/>
                                        <p:tgtEl>
                                          <p:spTgt spid="135"/>
                                        </p:tgtEl>
                                      </p:cBhvr>
                                    </p:animEffect>
                                    <p:anim calcmode="lin" valueType="num">
                                      <p:cBhvr>
                                        <p:cTn id="72" dur="1000" fill="hold"/>
                                        <p:tgtEl>
                                          <p:spTgt spid="135"/>
                                        </p:tgtEl>
                                        <p:attrNameLst>
                                          <p:attrName>ppt_x</p:attrName>
                                        </p:attrNameLst>
                                      </p:cBhvr>
                                      <p:tavLst>
                                        <p:tav tm="0">
                                          <p:val>
                                            <p:strVal val="#ppt_x"/>
                                          </p:val>
                                        </p:tav>
                                        <p:tav tm="100000">
                                          <p:val>
                                            <p:strVal val="#ppt_x"/>
                                          </p:val>
                                        </p:tav>
                                      </p:tavLst>
                                    </p:anim>
                                    <p:anim calcmode="lin" valueType="num">
                                      <p:cBhvr>
                                        <p:cTn id="73" dur="900" decel="100000" fill="hold"/>
                                        <p:tgtEl>
                                          <p:spTgt spid="135"/>
                                        </p:tgtEl>
                                        <p:attrNameLst>
                                          <p:attrName>ppt_y</p:attrName>
                                        </p:attrNameLst>
                                      </p:cBhvr>
                                      <p:tavLst>
                                        <p:tav tm="0">
                                          <p:val>
                                            <p:strVal val="#ppt_y+1"/>
                                          </p:val>
                                        </p:tav>
                                        <p:tav tm="100000">
                                          <p:val>
                                            <p:strVal val="#ppt_y-.03"/>
                                          </p:val>
                                        </p:tav>
                                      </p:tavLst>
                                    </p:anim>
                                    <p:anim calcmode="lin" valueType="num">
                                      <p:cBhvr>
                                        <p:cTn id="74" dur="100" accel="100000" fill="hold">
                                          <p:stCondLst>
                                            <p:cond delay="900"/>
                                          </p:stCondLst>
                                        </p:cTn>
                                        <p:tgtEl>
                                          <p:spTgt spid="135"/>
                                        </p:tgtEl>
                                        <p:attrNameLst>
                                          <p:attrName>ppt_y</p:attrName>
                                        </p:attrNameLst>
                                      </p:cBhvr>
                                      <p:tavLst>
                                        <p:tav tm="0">
                                          <p:val>
                                            <p:strVal val="#ppt_y-.03"/>
                                          </p:val>
                                        </p:tav>
                                        <p:tav tm="100000">
                                          <p:val>
                                            <p:strVal val="#ppt_y"/>
                                          </p:val>
                                        </p:tav>
                                      </p:tavLst>
                                    </p:anim>
                                  </p:childTnLst>
                                </p:cTn>
                              </p:par>
                              <p:par>
                                <p:cTn id="75" presetID="37" presetClass="entr" presetSubtype="0" fill="hold" nodeType="withEffect">
                                  <p:stCondLst>
                                    <p:cond delay="900"/>
                                  </p:stCondLst>
                                  <p:childTnLst>
                                    <p:set>
                                      <p:cBhvr>
                                        <p:cTn id="76" dur="1" fill="hold">
                                          <p:stCondLst>
                                            <p:cond delay="0"/>
                                          </p:stCondLst>
                                        </p:cTn>
                                        <p:tgtEl>
                                          <p:spTgt spid="126"/>
                                        </p:tgtEl>
                                        <p:attrNameLst>
                                          <p:attrName>style.visibility</p:attrName>
                                        </p:attrNameLst>
                                      </p:cBhvr>
                                      <p:to>
                                        <p:strVal val="visible"/>
                                      </p:to>
                                    </p:set>
                                    <p:animEffect transition="in" filter="fade">
                                      <p:cBhvr>
                                        <p:cTn id="77" dur="1000"/>
                                        <p:tgtEl>
                                          <p:spTgt spid="126"/>
                                        </p:tgtEl>
                                      </p:cBhvr>
                                    </p:animEffect>
                                    <p:anim calcmode="lin" valueType="num">
                                      <p:cBhvr>
                                        <p:cTn id="78" dur="1000" fill="hold"/>
                                        <p:tgtEl>
                                          <p:spTgt spid="126"/>
                                        </p:tgtEl>
                                        <p:attrNameLst>
                                          <p:attrName>ppt_x</p:attrName>
                                        </p:attrNameLst>
                                      </p:cBhvr>
                                      <p:tavLst>
                                        <p:tav tm="0">
                                          <p:val>
                                            <p:strVal val="#ppt_x"/>
                                          </p:val>
                                        </p:tav>
                                        <p:tav tm="100000">
                                          <p:val>
                                            <p:strVal val="#ppt_x"/>
                                          </p:val>
                                        </p:tav>
                                      </p:tavLst>
                                    </p:anim>
                                    <p:anim calcmode="lin" valueType="num">
                                      <p:cBhvr>
                                        <p:cTn id="79" dur="900" decel="100000" fill="hold"/>
                                        <p:tgtEl>
                                          <p:spTgt spid="126"/>
                                        </p:tgtEl>
                                        <p:attrNameLst>
                                          <p:attrName>ppt_y</p:attrName>
                                        </p:attrNameLst>
                                      </p:cBhvr>
                                      <p:tavLst>
                                        <p:tav tm="0">
                                          <p:val>
                                            <p:strVal val="#ppt_y+1"/>
                                          </p:val>
                                        </p:tav>
                                        <p:tav tm="100000">
                                          <p:val>
                                            <p:strVal val="#ppt_y-.03"/>
                                          </p:val>
                                        </p:tav>
                                      </p:tavLst>
                                    </p:anim>
                                    <p:anim calcmode="lin" valueType="num">
                                      <p:cBhvr>
                                        <p:cTn id="80" dur="100" accel="100000" fill="hold">
                                          <p:stCondLst>
                                            <p:cond delay="900"/>
                                          </p:stCondLst>
                                        </p:cTn>
                                        <p:tgtEl>
                                          <p:spTgt spid="126"/>
                                        </p:tgtEl>
                                        <p:attrNameLst>
                                          <p:attrName>ppt_y</p:attrName>
                                        </p:attrNameLst>
                                      </p:cBhvr>
                                      <p:tavLst>
                                        <p:tav tm="0">
                                          <p:val>
                                            <p:strVal val="#ppt_y-.03"/>
                                          </p:val>
                                        </p:tav>
                                        <p:tav tm="100000">
                                          <p:val>
                                            <p:strVal val="#ppt_y"/>
                                          </p:val>
                                        </p:tav>
                                      </p:tavLst>
                                    </p:anim>
                                  </p:childTnLst>
                                </p:cTn>
                              </p:par>
                              <p:par>
                                <p:cTn id="81" presetID="37" presetClass="entr" presetSubtype="0" fill="hold" nodeType="withEffect">
                                  <p:stCondLst>
                                    <p:cond delay="1000"/>
                                  </p:stCondLst>
                                  <p:childTnLst>
                                    <p:set>
                                      <p:cBhvr>
                                        <p:cTn id="82" dur="1" fill="hold">
                                          <p:stCondLst>
                                            <p:cond delay="0"/>
                                          </p:stCondLst>
                                        </p:cTn>
                                        <p:tgtEl>
                                          <p:spTgt spid="12"/>
                                        </p:tgtEl>
                                        <p:attrNameLst>
                                          <p:attrName>style.visibility</p:attrName>
                                        </p:attrNameLst>
                                      </p:cBhvr>
                                      <p:to>
                                        <p:strVal val="visible"/>
                                      </p:to>
                                    </p:set>
                                    <p:animEffect transition="in" filter="fade">
                                      <p:cBhvr>
                                        <p:cTn id="83" dur="1000"/>
                                        <p:tgtEl>
                                          <p:spTgt spid="12"/>
                                        </p:tgtEl>
                                      </p:cBhvr>
                                    </p:animEffect>
                                    <p:anim calcmode="lin" valueType="num">
                                      <p:cBhvr>
                                        <p:cTn id="84" dur="1000" fill="hold"/>
                                        <p:tgtEl>
                                          <p:spTgt spid="12"/>
                                        </p:tgtEl>
                                        <p:attrNameLst>
                                          <p:attrName>ppt_x</p:attrName>
                                        </p:attrNameLst>
                                      </p:cBhvr>
                                      <p:tavLst>
                                        <p:tav tm="0">
                                          <p:val>
                                            <p:strVal val="#ppt_x"/>
                                          </p:val>
                                        </p:tav>
                                        <p:tav tm="100000">
                                          <p:val>
                                            <p:strVal val="#ppt_x"/>
                                          </p:val>
                                        </p:tav>
                                      </p:tavLst>
                                    </p:anim>
                                    <p:anim calcmode="lin" valueType="num">
                                      <p:cBhvr>
                                        <p:cTn id="85" dur="900" decel="100000" fill="hold"/>
                                        <p:tgtEl>
                                          <p:spTgt spid="12"/>
                                        </p:tgtEl>
                                        <p:attrNameLst>
                                          <p:attrName>ppt_y</p:attrName>
                                        </p:attrNameLst>
                                      </p:cBhvr>
                                      <p:tavLst>
                                        <p:tav tm="0">
                                          <p:val>
                                            <p:strVal val="#ppt_y+1"/>
                                          </p:val>
                                        </p:tav>
                                        <p:tav tm="100000">
                                          <p:val>
                                            <p:strVal val="#ppt_y-.03"/>
                                          </p:val>
                                        </p:tav>
                                      </p:tavLst>
                                    </p:anim>
                                    <p:anim calcmode="lin" valueType="num">
                                      <p:cBhvr>
                                        <p:cTn id="86"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87" presetID="37" presetClass="entr" presetSubtype="0" fill="hold" nodeType="withEffect">
                                  <p:stCondLst>
                                    <p:cond delay="1100"/>
                                  </p:stCondLst>
                                  <p:childTnLst>
                                    <p:set>
                                      <p:cBhvr>
                                        <p:cTn id="88" dur="1" fill="hold">
                                          <p:stCondLst>
                                            <p:cond delay="0"/>
                                          </p:stCondLst>
                                        </p:cTn>
                                        <p:tgtEl>
                                          <p:spTgt spid="165"/>
                                        </p:tgtEl>
                                        <p:attrNameLst>
                                          <p:attrName>style.visibility</p:attrName>
                                        </p:attrNameLst>
                                      </p:cBhvr>
                                      <p:to>
                                        <p:strVal val="visible"/>
                                      </p:to>
                                    </p:set>
                                    <p:animEffect transition="in" filter="fade">
                                      <p:cBhvr>
                                        <p:cTn id="89" dur="1000"/>
                                        <p:tgtEl>
                                          <p:spTgt spid="165"/>
                                        </p:tgtEl>
                                      </p:cBhvr>
                                    </p:animEffect>
                                    <p:anim calcmode="lin" valueType="num">
                                      <p:cBhvr>
                                        <p:cTn id="90" dur="1000" fill="hold"/>
                                        <p:tgtEl>
                                          <p:spTgt spid="165"/>
                                        </p:tgtEl>
                                        <p:attrNameLst>
                                          <p:attrName>ppt_x</p:attrName>
                                        </p:attrNameLst>
                                      </p:cBhvr>
                                      <p:tavLst>
                                        <p:tav tm="0">
                                          <p:val>
                                            <p:strVal val="#ppt_x"/>
                                          </p:val>
                                        </p:tav>
                                        <p:tav tm="100000">
                                          <p:val>
                                            <p:strVal val="#ppt_x"/>
                                          </p:val>
                                        </p:tav>
                                      </p:tavLst>
                                    </p:anim>
                                    <p:anim calcmode="lin" valueType="num">
                                      <p:cBhvr>
                                        <p:cTn id="91" dur="900" decel="100000" fill="hold"/>
                                        <p:tgtEl>
                                          <p:spTgt spid="165"/>
                                        </p:tgtEl>
                                        <p:attrNameLst>
                                          <p:attrName>ppt_y</p:attrName>
                                        </p:attrNameLst>
                                      </p:cBhvr>
                                      <p:tavLst>
                                        <p:tav tm="0">
                                          <p:val>
                                            <p:strVal val="#ppt_y+1"/>
                                          </p:val>
                                        </p:tav>
                                        <p:tav tm="100000">
                                          <p:val>
                                            <p:strVal val="#ppt_y-.03"/>
                                          </p:val>
                                        </p:tav>
                                      </p:tavLst>
                                    </p:anim>
                                    <p:anim calcmode="lin" valueType="num">
                                      <p:cBhvr>
                                        <p:cTn id="92" dur="100" accel="100000" fill="hold">
                                          <p:stCondLst>
                                            <p:cond delay="900"/>
                                          </p:stCondLst>
                                        </p:cTn>
                                        <p:tgtEl>
                                          <p:spTgt spid="165"/>
                                        </p:tgtEl>
                                        <p:attrNameLst>
                                          <p:attrName>ppt_y</p:attrName>
                                        </p:attrNameLst>
                                      </p:cBhvr>
                                      <p:tavLst>
                                        <p:tav tm="0">
                                          <p:val>
                                            <p:strVal val="#ppt_y-.03"/>
                                          </p:val>
                                        </p:tav>
                                        <p:tav tm="100000">
                                          <p:val>
                                            <p:strVal val="#ppt_y"/>
                                          </p:val>
                                        </p:tav>
                                      </p:tavLst>
                                    </p:anim>
                                  </p:childTnLst>
                                </p:cTn>
                              </p:par>
                              <p:par>
                                <p:cTn id="93" presetID="37" presetClass="entr" presetSubtype="0" fill="hold" nodeType="withEffect">
                                  <p:stCondLst>
                                    <p:cond delay="1200"/>
                                  </p:stCondLst>
                                  <p:childTnLst>
                                    <p:set>
                                      <p:cBhvr>
                                        <p:cTn id="94" dur="1" fill="hold">
                                          <p:stCondLst>
                                            <p:cond delay="0"/>
                                          </p:stCondLst>
                                        </p:cTn>
                                        <p:tgtEl>
                                          <p:spTgt spid="161"/>
                                        </p:tgtEl>
                                        <p:attrNameLst>
                                          <p:attrName>style.visibility</p:attrName>
                                        </p:attrNameLst>
                                      </p:cBhvr>
                                      <p:to>
                                        <p:strVal val="visible"/>
                                      </p:to>
                                    </p:set>
                                    <p:animEffect transition="in" filter="fade">
                                      <p:cBhvr>
                                        <p:cTn id="95" dur="1000"/>
                                        <p:tgtEl>
                                          <p:spTgt spid="161"/>
                                        </p:tgtEl>
                                      </p:cBhvr>
                                    </p:animEffect>
                                    <p:anim calcmode="lin" valueType="num">
                                      <p:cBhvr>
                                        <p:cTn id="96" dur="1000" fill="hold"/>
                                        <p:tgtEl>
                                          <p:spTgt spid="161"/>
                                        </p:tgtEl>
                                        <p:attrNameLst>
                                          <p:attrName>ppt_x</p:attrName>
                                        </p:attrNameLst>
                                      </p:cBhvr>
                                      <p:tavLst>
                                        <p:tav tm="0">
                                          <p:val>
                                            <p:strVal val="#ppt_x"/>
                                          </p:val>
                                        </p:tav>
                                        <p:tav tm="100000">
                                          <p:val>
                                            <p:strVal val="#ppt_x"/>
                                          </p:val>
                                        </p:tav>
                                      </p:tavLst>
                                    </p:anim>
                                    <p:anim calcmode="lin" valueType="num">
                                      <p:cBhvr>
                                        <p:cTn id="97" dur="900" decel="100000" fill="hold"/>
                                        <p:tgtEl>
                                          <p:spTgt spid="161"/>
                                        </p:tgtEl>
                                        <p:attrNameLst>
                                          <p:attrName>ppt_y</p:attrName>
                                        </p:attrNameLst>
                                      </p:cBhvr>
                                      <p:tavLst>
                                        <p:tav tm="0">
                                          <p:val>
                                            <p:strVal val="#ppt_y+1"/>
                                          </p:val>
                                        </p:tav>
                                        <p:tav tm="100000">
                                          <p:val>
                                            <p:strVal val="#ppt_y-.03"/>
                                          </p:val>
                                        </p:tav>
                                      </p:tavLst>
                                    </p:anim>
                                    <p:anim calcmode="lin" valueType="num">
                                      <p:cBhvr>
                                        <p:cTn id="98" dur="100" accel="100000" fill="hold">
                                          <p:stCondLst>
                                            <p:cond delay="900"/>
                                          </p:stCondLst>
                                        </p:cTn>
                                        <p:tgtEl>
                                          <p:spTgt spid="161"/>
                                        </p:tgtEl>
                                        <p:attrNameLst>
                                          <p:attrName>ppt_y</p:attrName>
                                        </p:attrNameLst>
                                      </p:cBhvr>
                                      <p:tavLst>
                                        <p:tav tm="0">
                                          <p:val>
                                            <p:strVal val="#ppt_y-.03"/>
                                          </p:val>
                                        </p:tav>
                                        <p:tav tm="100000">
                                          <p:val>
                                            <p:strVal val="#ppt_y"/>
                                          </p:val>
                                        </p:tav>
                                      </p:tavLst>
                                    </p:anim>
                                  </p:childTnLst>
                                </p:cTn>
                              </p:par>
                            </p:childTnLst>
                          </p:cTn>
                        </p:par>
                        <p:par>
                          <p:cTn id="99" fill="hold">
                            <p:stCondLst>
                              <p:cond delay="3200"/>
                            </p:stCondLst>
                            <p:childTnLst>
                              <p:par>
                                <p:cTn id="100" presetID="10" presetClass="entr" presetSubtype="0" fill="hold" grpId="0" nodeType="afterEffect">
                                  <p:stCondLst>
                                    <p:cond delay="0"/>
                                  </p:stCondLst>
                                  <p:childTnLst>
                                    <p:set>
                                      <p:cBhvr>
                                        <p:cTn id="101" dur="1" fill="hold">
                                          <p:stCondLst>
                                            <p:cond delay="0"/>
                                          </p:stCondLst>
                                        </p:cTn>
                                        <p:tgtEl>
                                          <p:spTgt spid="174"/>
                                        </p:tgtEl>
                                        <p:attrNameLst>
                                          <p:attrName>style.visibility</p:attrName>
                                        </p:attrNameLst>
                                      </p:cBhvr>
                                      <p:to>
                                        <p:strVal val="visible"/>
                                      </p:to>
                                    </p:set>
                                    <p:animEffect transition="in" filter="fade">
                                      <p:cBhvr>
                                        <p:cTn id="102" dur="500"/>
                                        <p:tgtEl>
                                          <p:spTgt spid="174"/>
                                        </p:tgtEl>
                                      </p:cBhvr>
                                    </p:animEffect>
                                  </p:childTnLst>
                                </p:cTn>
                              </p:par>
                              <p:par>
                                <p:cTn id="103" presetID="10" presetClass="entr" presetSubtype="0" fill="hold" nodeType="withEffect">
                                  <p:stCondLst>
                                    <p:cond delay="0"/>
                                  </p:stCondLst>
                                  <p:childTnLst>
                                    <p:set>
                                      <p:cBhvr>
                                        <p:cTn id="104" dur="1" fill="hold">
                                          <p:stCondLst>
                                            <p:cond delay="0"/>
                                          </p:stCondLst>
                                        </p:cTn>
                                        <p:tgtEl>
                                          <p:spTgt spid="184"/>
                                        </p:tgtEl>
                                        <p:attrNameLst>
                                          <p:attrName>style.visibility</p:attrName>
                                        </p:attrNameLst>
                                      </p:cBhvr>
                                      <p:to>
                                        <p:strVal val="visible"/>
                                      </p:to>
                                    </p:set>
                                    <p:animEffect transition="in" filter="fade">
                                      <p:cBhvr>
                                        <p:cTn id="105" dur="500"/>
                                        <p:tgtEl>
                                          <p:spTgt spid="184"/>
                                        </p:tgtEl>
                                      </p:cBhvr>
                                    </p:animEffect>
                                  </p:childTnLst>
                                </p:cTn>
                              </p:par>
                            </p:childTnLst>
                          </p:cTn>
                        </p:par>
                        <p:par>
                          <p:cTn id="106" fill="hold">
                            <p:stCondLst>
                              <p:cond delay="3700"/>
                            </p:stCondLst>
                            <p:childTnLst>
                              <p:par>
                                <p:cTn id="107" presetID="10" presetClass="entr" presetSubtype="0" fill="hold" grpId="0" nodeType="afterEffect">
                                  <p:stCondLst>
                                    <p:cond delay="0"/>
                                  </p:stCondLst>
                                  <p:childTnLst>
                                    <p:set>
                                      <p:cBhvr>
                                        <p:cTn id="108" dur="1" fill="hold">
                                          <p:stCondLst>
                                            <p:cond delay="0"/>
                                          </p:stCondLst>
                                        </p:cTn>
                                        <p:tgtEl>
                                          <p:spTgt spid="176"/>
                                        </p:tgtEl>
                                        <p:attrNameLst>
                                          <p:attrName>style.visibility</p:attrName>
                                        </p:attrNameLst>
                                      </p:cBhvr>
                                      <p:to>
                                        <p:strVal val="visible"/>
                                      </p:to>
                                    </p:set>
                                    <p:animEffect transition="in" filter="fade">
                                      <p:cBhvr>
                                        <p:cTn id="109" dur="500"/>
                                        <p:tgtEl>
                                          <p:spTgt spid="176"/>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175"/>
                                        </p:tgtEl>
                                        <p:attrNameLst>
                                          <p:attrName>style.visibility</p:attrName>
                                        </p:attrNameLst>
                                      </p:cBhvr>
                                      <p:to>
                                        <p:strVal val="visible"/>
                                      </p:to>
                                    </p:set>
                                    <p:animEffect transition="in" filter="fade">
                                      <p:cBhvr>
                                        <p:cTn id="112" dur="500"/>
                                        <p:tgtEl>
                                          <p:spTgt spid="175"/>
                                        </p:tgtEl>
                                      </p:cBhvr>
                                    </p:animEffect>
                                  </p:childTnLst>
                                </p:cTn>
                              </p:par>
                            </p:childTnLst>
                          </p:cTn>
                        </p:par>
                        <p:par>
                          <p:cTn id="113" fill="hold">
                            <p:stCondLst>
                              <p:cond delay="4200"/>
                            </p:stCondLst>
                            <p:childTnLst>
                              <p:par>
                                <p:cTn id="114" presetID="10" presetClass="entr" presetSubtype="0" fill="hold" nodeType="afterEffect">
                                  <p:stCondLst>
                                    <p:cond delay="0"/>
                                  </p:stCondLst>
                                  <p:childTnLst>
                                    <p:set>
                                      <p:cBhvr>
                                        <p:cTn id="115" dur="1" fill="hold">
                                          <p:stCondLst>
                                            <p:cond delay="0"/>
                                          </p:stCondLst>
                                        </p:cTn>
                                        <p:tgtEl>
                                          <p:spTgt spid="177"/>
                                        </p:tgtEl>
                                        <p:attrNameLst>
                                          <p:attrName>style.visibility</p:attrName>
                                        </p:attrNameLst>
                                      </p:cBhvr>
                                      <p:to>
                                        <p:strVal val="visible"/>
                                      </p:to>
                                    </p:set>
                                    <p:animEffect transition="in" filter="fade">
                                      <p:cBhvr>
                                        <p:cTn id="116" dur="500"/>
                                        <p:tgtEl>
                                          <p:spTgt spid="177"/>
                                        </p:tgtEl>
                                      </p:cBhvr>
                                    </p:animEffect>
                                  </p:childTnLst>
                                </p:cTn>
                              </p:par>
                            </p:childTnLst>
                          </p:cTn>
                        </p:par>
                        <p:par>
                          <p:cTn id="117" fill="hold">
                            <p:stCondLst>
                              <p:cond delay="4700"/>
                            </p:stCondLst>
                            <p:childTnLst>
                              <p:par>
                                <p:cTn id="118" presetID="10" presetClass="entr" presetSubtype="0" fill="hold" grpId="0" nodeType="afterEffect">
                                  <p:stCondLst>
                                    <p:cond delay="0"/>
                                  </p:stCondLst>
                                  <p:childTnLst>
                                    <p:set>
                                      <p:cBhvr>
                                        <p:cTn id="119" dur="1" fill="hold">
                                          <p:stCondLst>
                                            <p:cond delay="0"/>
                                          </p:stCondLst>
                                        </p:cTn>
                                        <p:tgtEl>
                                          <p:spTgt spid="183"/>
                                        </p:tgtEl>
                                        <p:attrNameLst>
                                          <p:attrName>style.visibility</p:attrName>
                                        </p:attrNameLst>
                                      </p:cBhvr>
                                      <p:to>
                                        <p:strVal val="visible"/>
                                      </p:to>
                                    </p:set>
                                    <p:animEffect transition="in" filter="fade">
                                      <p:cBhvr>
                                        <p:cTn id="120" dur="500"/>
                                        <p:tgtEl>
                                          <p:spTgt spid="183"/>
                                        </p:tgtEl>
                                      </p:cBhvr>
                                    </p:animEffect>
                                  </p:childTnLst>
                                </p:cTn>
                              </p:par>
                            </p:childTnLst>
                          </p:cTn>
                        </p:par>
                        <p:par>
                          <p:cTn id="121" fill="hold">
                            <p:stCondLst>
                              <p:cond delay="5200"/>
                            </p:stCondLst>
                            <p:childTnLst>
                              <p:par>
                                <p:cTn id="122" presetID="10" presetClass="entr" presetSubtype="0" fill="hold" nodeType="afterEffect">
                                  <p:stCondLst>
                                    <p:cond delay="0"/>
                                  </p:stCondLst>
                                  <p:childTnLst>
                                    <p:set>
                                      <p:cBhvr>
                                        <p:cTn id="123" dur="1" fill="hold">
                                          <p:stCondLst>
                                            <p:cond delay="0"/>
                                          </p:stCondLst>
                                        </p:cTn>
                                        <p:tgtEl>
                                          <p:spTgt spid="180"/>
                                        </p:tgtEl>
                                        <p:attrNameLst>
                                          <p:attrName>style.visibility</p:attrName>
                                        </p:attrNameLst>
                                      </p:cBhvr>
                                      <p:to>
                                        <p:strVal val="visible"/>
                                      </p:to>
                                    </p:set>
                                    <p:animEffect transition="in" filter="fade">
                                      <p:cBhvr>
                                        <p:cTn id="124" dur="500"/>
                                        <p:tgtEl>
                                          <p:spTgt spid="1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74" grpId="0"/>
      <p:bldP spid="175" grpId="0"/>
      <p:bldP spid="176" grpId="0"/>
      <p:bldP spid="183" grpId="0"/>
    </p:bldLst>
  </p:timing>
</p:sld>
</file>

<file path=ppt/slides/slide18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 name="Freeform 3"/>
          <p:cNvSpPr>
            <a:spLocks noEditPoints="1"/>
          </p:cNvSpPr>
          <p:nvPr/>
        </p:nvSpPr>
        <p:spPr bwMode="auto">
          <a:xfrm>
            <a:off x="4207558" y="4256687"/>
            <a:ext cx="538068" cy="2161714"/>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chemeClr val="accent1">
              <a:lumMod val="60000"/>
              <a:lumOff val="4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5" name="Freeform 4"/>
          <p:cNvSpPr>
            <a:spLocks noEditPoints="1"/>
          </p:cNvSpPr>
          <p:nvPr/>
        </p:nvSpPr>
        <p:spPr bwMode="auto">
          <a:xfrm>
            <a:off x="4783649" y="4444677"/>
            <a:ext cx="734785" cy="2290704"/>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6" name="Freeform 5"/>
          <p:cNvSpPr>
            <a:spLocks noEditPoints="1"/>
          </p:cNvSpPr>
          <p:nvPr/>
        </p:nvSpPr>
        <p:spPr bwMode="auto">
          <a:xfrm>
            <a:off x="7446132" y="4297032"/>
            <a:ext cx="700910" cy="2214773"/>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chemeClr val="accent1">
              <a:lumMod val="60000"/>
              <a:lumOff val="4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7" name="Freeform 6"/>
          <p:cNvSpPr>
            <a:spLocks noEditPoints="1"/>
          </p:cNvSpPr>
          <p:nvPr/>
        </p:nvSpPr>
        <p:spPr bwMode="auto">
          <a:xfrm>
            <a:off x="6783673" y="4381513"/>
            <a:ext cx="624315" cy="2321210"/>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sp>
        <p:nvSpPr>
          <p:cNvPr id="8" name="Freeform 7"/>
          <p:cNvSpPr>
            <a:spLocks noEditPoints="1"/>
          </p:cNvSpPr>
          <p:nvPr/>
        </p:nvSpPr>
        <p:spPr bwMode="auto">
          <a:xfrm>
            <a:off x="5637148" y="4422476"/>
            <a:ext cx="1030817" cy="2435524"/>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tx2">
              <a:lumMod val="20000"/>
              <a:lumOff val="8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cxnSp>
        <p:nvCxnSpPr>
          <p:cNvPr id="24" name="Straight Connector 23"/>
          <p:cNvCxnSpPr/>
          <p:nvPr/>
        </p:nvCxnSpPr>
        <p:spPr>
          <a:xfrm flipV="1">
            <a:off x="6096000" y="3589092"/>
            <a:ext cx="0" cy="792421"/>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flipV="1">
            <a:off x="7069335" y="3843007"/>
            <a:ext cx="0" cy="41368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7069335" y="3827159"/>
            <a:ext cx="553384"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H="1" flipV="1">
            <a:off x="5168558" y="3843007"/>
            <a:ext cx="0" cy="41368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H="1">
            <a:off x="4615174" y="3827159"/>
            <a:ext cx="553384"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flipH="1">
            <a:off x="3409495" y="5337544"/>
            <a:ext cx="79806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flipH="1">
            <a:off x="8063890" y="5337544"/>
            <a:ext cx="798063" cy="0"/>
          </a:xfrm>
          <a:prstGeom prst="line">
            <a:avLst/>
          </a:prstGeom>
          <a:ln w="19050">
            <a:solidFill>
              <a:schemeClr val="bg1">
                <a:lumMod val="75000"/>
              </a:schemeClr>
            </a:solidFill>
            <a:prstDash val="sysDot"/>
            <a:headEnd type="oval" w="sm" len="sm"/>
            <a:tailEnd type="oval" w="sm" len="sm"/>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202704"/>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47082" y="465975"/>
            <a:ext cx="4297972" cy="830997"/>
          </a:xfrm>
          <a:prstGeom prst="rect">
            <a:avLst/>
          </a:prstGeom>
          <a:noFill/>
        </p:spPr>
        <p:txBody>
          <a:bodyPr wrap="none" rtlCol="0">
            <a:spAutoFit/>
          </a:bodyPr>
          <a:lstStyle/>
          <a:p>
            <a:pPr algn="ctr"/>
            <a:r>
              <a:rPr lang="id-ID" sz="4800" dirty="0" smtClean="0">
                <a:solidFill>
                  <a:schemeClr val="bg1"/>
                </a:solidFill>
                <a:latin typeface="+mj-lt"/>
              </a:rPr>
              <a:t>Team Silhouette</a:t>
            </a:r>
            <a:endParaRPr lang="en-US" sz="4800" dirty="0">
              <a:solidFill>
                <a:schemeClr val="bg1"/>
              </a:solidFill>
              <a:latin typeface="+mj-lt"/>
            </a:endParaRPr>
          </a:p>
        </p:txBody>
      </p:sp>
      <p:grpSp>
        <p:nvGrpSpPr>
          <p:cNvPr id="16" name="Group 15"/>
          <p:cNvGrpSpPr/>
          <p:nvPr/>
        </p:nvGrpSpPr>
        <p:grpSpPr>
          <a:xfrm>
            <a:off x="10048845" y="4163574"/>
            <a:ext cx="485272" cy="517804"/>
            <a:chOff x="4763" y="3175"/>
            <a:chExt cx="1136650" cy="1212850"/>
          </a:xfrm>
          <a:solidFill>
            <a:schemeClr val="accent1"/>
          </a:solidFill>
        </p:grpSpPr>
        <p:sp>
          <p:nvSpPr>
            <p:cNvPr id="17"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8"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9"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sp>
        <p:nvSpPr>
          <p:cNvPr id="20" name="Freeform 5"/>
          <p:cNvSpPr>
            <a:spLocks noEditPoints="1"/>
          </p:cNvSpPr>
          <p:nvPr/>
        </p:nvSpPr>
        <p:spPr bwMode="auto">
          <a:xfrm>
            <a:off x="1901589" y="4128426"/>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21" name="TextBox 20"/>
          <p:cNvSpPr txBox="1"/>
          <p:nvPr/>
        </p:nvSpPr>
        <p:spPr>
          <a:xfrm>
            <a:off x="9420089" y="4723555"/>
            <a:ext cx="1742785" cy="369332"/>
          </a:xfrm>
          <a:prstGeom prst="rect">
            <a:avLst/>
          </a:prstGeom>
          <a:noFill/>
        </p:spPr>
        <p:txBody>
          <a:bodyPr wrap="none" rtlCol="0">
            <a:spAutoFit/>
          </a:bodyPr>
          <a:lstStyle/>
          <a:p>
            <a:pPr algn="ctr"/>
            <a:r>
              <a:rPr lang="id-ID" b="1" dirty="0" smtClean="0">
                <a:solidFill>
                  <a:schemeClr val="bg1"/>
                </a:solidFill>
                <a:latin typeface="+mj-lt"/>
              </a:rPr>
              <a:t>Business Models</a:t>
            </a:r>
            <a:endParaRPr lang="id-ID" b="1" dirty="0">
              <a:solidFill>
                <a:schemeClr val="bg1"/>
              </a:solidFill>
              <a:latin typeface="+mj-lt"/>
            </a:endParaRPr>
          </a:p>
        </p:txBody>
      </p:sp>
      <p:sp>
        <p:nvSpPr>
          <p:cNvPr id="22" name="TextBox 21"/>
          <p:cNvSpPr txBox="1"/>
          <p:nvPr/>
        </p:nvSpPr>
        <p:spPr>
          <a:xfrm>
            <a:off x="9066254" y="5056870"/>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23" name="TextBox 22"/>
          <p:cNvSpPr txBox="1"/>
          <p:nvPr/>
        </p:nvSpPr>
        <p:spPr>
          <a:xfrm>
            <a:off x="1559119" y="4680018"/>
            <a:ext cx="1191352" cy="369332"/>
          </a:xfrm>
          <a:prstGeom prst="rect">
            <a:avLst/>
          </a:prstGeom>
          <a:noFill/>
        </p:spPr>
        <p:txBody>
          <a:bodyPr wrap="none" rtlCol="0">
            <a:spAutoFit/>
          </a:bodyPr>
          <a:lstStyle/>
          <a:p>
            <a:pPr algn="ctr"/>
            <a:r>
              <a:rPr lang="id-ID" b="1" dirty="0" smtClean="0">
                <a:solidFill>
                  <a:schemeClr val="bg1"/>
                </a:solidFill>
                <a:latin typeface="+mj-lt"/>
              </a:rPr>
              <a:t>Flow Chart</a:t>
            </a:r>
            <a:endParaRPr lang="id-ID" b="1" dirty="0">
              <a:solidFill>
                <a:schemeClr val="bg1"/>
              </a:solidFill>
              <a:latin typeface="+mj-lt"/>
            </a:endParaRPr>
          </a:p>
        </p:txBody>
      </p:sp>
      <p:sp>
        <p:nvSpPr>
          <p:cNvPr id="31" name="TextBox 30"/>
          <p:cNvSpPr txBox="1"/>
          <p:nvPr/>
        </p:nvSpPr>
        <p:spPr>
          <a:xfrm>
            <a:off x="929568" y="5013333"/>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2" name="TextBox 31"/>
          <p:cNvSpPr txBox="1"/>
          <p:nvPr/>
        </p:nvSpPr>
        <p:spPr>
          <a:xfrm>
            <a:off x="4989768" y="2571356"/>
            <a:ext cx="2212465" cy="369332"/>
          </a:xfrm>
          <a:prstGeom prst="rect">
            <a:avLst/>
          </a:prstGeom>
          <a:noFill/>
        </p:spPr>
        <p:txBody>
          <a:bodyPr wrap="none" rtlCol="0">
            <a:spAutoFit/>
          </a:bodyPr>
          <a:lstStyle/>
          <a:p>
            <a:pPr algn="ctr"/>
            <a:r>
              <a:rPr lang="id-ID" b="1" dirty="0" smtClean="0">
                <a:solidFill>
                  <a:schemeClr val="bg1"/>
                </a:solidFill>
                <a:latin typeface="+mj-lt"/>
              </a:rPr>
              <a:t>Data Driven Diagrams</a:t>
            </a:r>
            <a:endParaRPr lang="id-ID" b="1" dirty="0">
              <a:solidFill>
                <a:schemeClr val="bg1"/>
              </a:solidFill>
              <a:latin typeface="+mj-lt"/>
            </a:endParaRPr>
          </a:p>
        </p:txBody>
      </p:sp>
      <p:sp>
        <p:nvSpPr>
          <p:cNvPr id="34" name="TextBox 33"/>
          <p:cNvSpPr txBox="1"/>
          <p:nvPr/>
        </p:nvSpPr>
        <p:spPr>
          <a:xfrm>
            <a:off x="2898060" y="3047872"/>
            <a:ext cx="1099981" cy="369332"/>
          </a:xfrm>
          <a:prstGeom prst="rect">
            <a:avLst/>
          </a:prstGeom>
          <a:noFill/>
        </p:spPr>
        <p:txBody>
          <a:bodyPr wrap="none" rtlCol="0">
            <a:spAutoFit/>
          </a:bodyPr>
          <a:lstStyle/>
          <a:p>
            <a:pPr algn="ctr"/>
            <a:r>
              <a:rPr lang="id-ID" b="1" dirty="0" smtClean="0">
                <a:solidFill>
                  <a:schemeClr val="bg1"/>
                </a:solidFill>
                <a:latin typeface="+mj-lt"/>
              </a:rPr>
              <a:t>Mind Map</a:t>
            </a:r>
            <a:endParaRPr lang="id-ID" b="1" dirty="0">
              <a:solidFill>
                <a:schemeClr val="bg1"/>
              </a:solidFill>
              <a:latin typeface="+mj-lt"/>
            </a:endParaRPr>
          </a:p>
        </p:txBody>
      </p:sp>
      <p:sp>
        <p:nvSpPr>
          <p:cNvPr id="35" name="TextBox 34"/>
          <p:cNvSpPr txBox="1"/>
          <p:nvPr/>
        </p:nvSpPr>
        <p:spPr>
          <a:xfrm>
            <a:off x="2222823" y="3381187"/>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6" name="TextBox 35"/>
          <p:cNvSpPr txBox="1"/>
          <p:nvPr/>
        </p:nvSpPr>
        <p:spPr>
          <a:xfrm>
            <a:off x="7879510" y="3034041"/>
            <a:ext cx="1850186" cy="369332"/>
          </a:xfrm>
          <a:prstGeom prst="rect">
            <a:avLst/>
          </a:prstGeom>
          <a:noFill/>
        </p:spPr>
        <p:txBody>
          <a:bodyPr wrap="none" rtlCol="0">
            <a:spAutoFit/>
          </a:bodyPr>
          <a:lstStyle/>
          <a:p>
            <a:pPr algn="ctr"/>
            <a:r>
              <a:rPr lang="id-ID" b="1" dirty="0" smtClean="0">
                <a:solidFill>
                  <a:schemeClr val="bg1"/>
                </a:solidFill>
                <a:latin typeface="+mj-lt"/>
              </a:rPr>
              <a:t>Process Diagrams</a:t>
            </a:r>
            <a:endParaRPr lang="id-ID" b="1" dirty="0">
              <a:solidFill>
                <a:schemeClr val="bg1"/>
              </a:solidFill>
              <a:latin typeface="+mj-lt"/>
            </a:endParaRPr>
          </a:p>
        </p:txBody>
      </p:sp>
      <p:sp>
        <p:nvSpPr>
          <p:cNvPr id="37" name="TextBox 36"/>
          <p:cNvSpPr txBox="1"/>
          <p:nvPr/>
        </p:nvSpPr>
        <p:spPr>
          <a:xfrm>
            <a:off x="7579376" y="3367356"/>
            <a:ext cx="2450455" cy="85408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grpSp>
        <p:nvGrpSpPr>
          <p:cNvPr id="38" name="Group 37"/>
          <p:cNvGrpSpPr/>
          <p:nvPr/>
        </p:nvGrpSpPr>
        <p:grpSpPr>
          <a:xfrm>
            <a:off x="5854747" y="2051870"/>
            <a:ext cx="482506" cy="482506"/>
            <a:chOff x="1588" y="4763"/>
            <a:chExt cx="2486025" cy="2486025"/>
          </a:xfrm>
          <a:solidFill>
            <a:schemeClr val="accent3"/>
          </a:solidFill>
        </p:grpSpPr>
        <p:sp>
          <p:nvSpPr>
            <p:cNvPr id="39" name="Freeform 38"/>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0" name="Freeform 39"/>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1" name="Freeform 40"/>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2" name="Freeform 41"/>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3" name="Freeform 42"/>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4" name="Freeform 43"/>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5" name="Freeform 44"/>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6"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7"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8"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9"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0"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1"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52" name="Group 51"/>
          <p:cNvGrpSpPr/>
          <p:nvPr/>
        </p:nvGrpSpPr>
        <p:grpSpPr>
          <a:xfrm>
            <a:off x="3201375" y="2472255"/>
            <a:ext cx="493350" cy="561786"/>
            <a:chOff x="-17462" y="-3175"/>
            <a:chExt cx="4600575" cy="5238750"/>
          </a:xfrm>
          <a:solidFill>
            <a:schemeClr val="accent4"/>
          </a:solidFill>
        </p:grpSpPr>
        <p:sp>
          <p:nvSpPr>
            <p:cNvPr id="53" name="Freeform 52"/>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4" name="Freeform 53"/>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55" name="Group 54"/>
          <p:cNvGrpSpPr/>
          <p:nvPr/>
        </p:nvGrpSpPr>
        <p:grpSpPr>
          <a:xfrm>
            <a:off x="8542953" y="2672571"/>
            <a:ext cx="523301" cy="295020"/>
            <a:chOff x="3175" y="1588"/>
            <a:chExt cx="2427288" cy="1368425"/>
          </a:xfrm>
          <a:solidFill>
            <a:schemeClr val="accent5"/>
          </a:solidFill>
        </p:grpSpPr>
        <p:sp>
          <p:nvSpPr>
            <p:cNvPr id="56"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7"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sp>
        <p:nvSpPr>
          <p:cNvPr id="58" name="TextBox 57"/>
          <p:cNvSpPr txBox="1"/>
          <p:nvPr/>
        </p:nvSpPr>
        <p:spPr>
          <a:xfrm>
            <a:off x="4828786" y="2889340"/>
            <a:ext cx="2450455" cy="573940"/>
          </a:xfrm>
          <a:prstGeom prst="rect">
            <a:avLst/>
          </a:prstGeom>
          <a:noFill/>
        </p:spPr>
        <p:txBody>
          <a:bodyPr wrap="square" rtlCol="0">
            <a:spAutoFit/>
          </a:bodyPr>
          <a:lstStyle/>
          <a:p>
            <a:pPr algn="ct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endParaRPr lang="en-US" sz="1100" b="1" dirty="0">
              <a:solidFill>
                <a:schemeClr val="bg1"/>
              </a:solidFill>
            </a:endParaRPr>
          </a:p>
        </p:txBody>
      </p:sp>
    </p:spTree>
    <p:extLst>
      <p:ext uri="{BB962C8B-B14F-4D97-AF65-F5344CB8AC3E}">
        <p14:creationId xmlns:p14="http://schemas.microsoft.com/office/powerpoint/2010/main" val="394243954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p:cTn id="23" dur="500" fill="hold"/>
                                        <p:tgtEl>
                                          <p:spTgt spid="4"/>
                                        </p:tgtEl>
                                        <p:attrNameLst>
                                          <p:attrName>ppt_w</p:attrName>
                                        </p:attrNameLst>
                                      </p:cBhvr>
                                      <p:tavLst>
                                        <p:tav tm="0">
                                          <p:val>
                                            <p:fltVal val="0"/>
                                          </p:val>
                                        </p:tav>
                                        <p:tav tm="100000">
                                          <p:val>
                                            <p:strVal val="#ppt_w"/>
                                          </p:val>
                                        </p:tav>
                                      </p:tavLst>
                                    </p:anim>
                                    <p:anim calcmode="lin" valueType="num">
                                      <p:cBhvr>
                                        <p:cTn id="24" dur="500" fill="hold"/>
                                        <p:tgtEl>
                                          <p:spTgt spid="4"/>
                                        </p:tgtEl>
                                        <p:attrNameLst>
                                          <p:attrName>ppt_h</p:attrName>
                                        </p:attrNameLst>
                                      </p:cBhvr>
                                      <p:tavLst>
                                        <p:tav tm="0">
                                          <p:val>
                                            <p:fltVal val="0"/>
                                          </p:val>
                                        </p:tav>
                                        <p:tav tm="100000">
                                          <p:val>
                                            <p:strVal val="#ppt_h"/>
                                          </p:val>
                                        </p:tav>
                                      </p:tavLst>
                                    </p:anim>
                                    <p:animEffect transition="in" filter="fade">
                                      <p:cBhvr>
                                        <p:cTn id="25" dur="500"/>
                                        <p:tgtEl>
                                          <p:spTgt spid="4"/>
                                        </p:tgtEl>
                                      </p:cBhvr>
                                    </p:animEffect>
                                  </p:childTnLst>
                                </p:cTn>
                              </p:par>
                            </p:childTnLst>
                          </p:cTn>
                        </p:par>
                        <p:par>
                          <p:cTn id="26" fill="hold">
                            <p:stCondLst>
                              <p:cond delay="1000"/>
                            </p:stCondLst>
                            <p:childTnLst>
                              <p:par>
                                <p:cTn id="27" presetID="22" presetClass="entr" presetSubtype="2" fill="hold"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right)">
                                      <p:cBhvr>
                                        <p:cTn id="29" dur="500"/>
                                        <p:tgtEl>
                                          <p:spTgt spid="29"/>
                                        </p:tgtEl>
                                      </p:cBhvr>
                                    </p:animEffect>
                                  </p:childTnLst>
                                </p:cTn>
                              </p:par>
                              <p:par>
                                <p:cTn id="30" presetID="22" presetClass="entr" presetSubtype="8" fill="hold"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wipe(left)">
                                      <p:cBhvr>
                                        <p:cTn id="32" dur="500"/>
                                        <p:tgtEl>
                                          <p:spTgt spid="30"/>
                                        </p:tgtEl>
                                      </p:cBhvr>
                                    </p:animEffect>
                                  </p:childTnLst>
                                </p:cTn>
                              </p:par>
                            </p:childTnLst>
                          </p:cTn>
                        </p:par>
                        <p:par>
                          <p:cTn id="33" fill="hold">
                            <p:stCondLst>
                              <p:cond delay="1500"/>
                            </p:stCondLst>
                            <p:childTnLst>
                              <p:par>
                                <p:cTn id="34" presetID="53" presetClass="entr" presetSubtype="16"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 calcmode="lin" valueType="num">
                                      <p:cBhvr>
                                        <p:cTn id="36" dur="500" fill="hold"/>
                                        <p:tgtEl>
                                          <p:spTgt spid="20"/>
                                        </p:tgtEl>
                                        <p:attrNameLst>
                                          <p:attrName>ppt_w</p:attrName>
                                        </p:attrNameLst>
                                      </p:cBhvr>
                                      <p:tavLst>
                                        <p:tav tm="0">
                                          <p:val>
                                            <p:fltVal val="0"/>
                                          </p:val>
                                        </p:tav>
                                        <p:tav tm="100000">
                                          <p:val>
                                            <p:strVal val="#ppt_w"/>
                                          </p:val>
                                        </p:tav>
                                      </p:tavLst>
                                    </p:anim>
                                    <p:anim calcmode="lin" valueType="num">
                                      <p:cBhvr>
                                        <p:cTn id="37" dur="500" fill="hold"/>
                                        <p:tgtEl>
                                          <p:spTgt spid="20"/>
                                        </p:tgtEl>
                                        <p:attrNameLst>
                                          <p:attrName>ppt_h</p:attrName>
                                        </p:attrNameLst>
                                      </p:cBhvr>
                                      <p:tavLst>
                                        <p:tav tm="0">
                                          <p:val>
                                            <p:fltVal val="0"/>
                                          </p:val>
                                        </p:tav>
                                        <p:tav tm="100000">
                                          <p:val>
                                            <p:strVal val="#ppt_h"/>
                                          </p:val>
                                        </p:tav>
                                      </p:tavLst>
                                    </p:anim>
                                    <p:animEffect transition="in" filter="fade">
                                      <p:cBhvr>
                                        <p:cTn id="38" dur="500"/>
                                        <p:tgtEl>
                                          <p:spTgt spid="20"/>
                                        </p:tgtEl>
                                      </p:cBhvr>
                                    </p:animEffect>
                                  </p:childTnLst>
                                </p:cTn>
                              </p:par>
                              <p:par>
                                <p:cTn id="39" presetID="53" presetClass="entr" presetSubtype="16"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anim calcmode="lin" valueType="num">
                                      <p:cBhvr>
                                        <p:cTn id="41" dur="500" fill="hold"/>
                                        <p:tgtEl>
                                          <p:spTgt spid="16"/>
                                        </p:tgtEl>
                                        <p:attrNameLst>
                                          <p:attrName>ppt_w</p:attrName>
                                        </p:attrNameLst>
                                      </p:cBhvr>
                                      <p:tavLst>
                                        <p:tav tm="0">
                                          <p:val>
                                            <p:fltVal val="0"/>
                                          </p:val>
                                        </p:tav>
                                        <p:tav tm="100000">
                                          <p:val>
                                            <p:strVal val="#ppt_w"/>
                                          </p:val>
                                        </p:tav>
                                      </p:tavLst>
                                    </p:anim>
                                    <p:anim calcmode="lin" valueType="num">
                                      <p:cBhvr>
                                        <p:cTn id="42" dur="500" fill="hold"/>
                                        <p:tgtEl>
                                          <p:spTgt spid="16"/>
                                        </p:tgtEl>
                                        <p:attrNameLst>
                                          <p:attrName>ppt_h</p:attrName>
                                        </p:attrNameLst>
                                      </p:cBhvr>
                                      <p:tavLst>
                                        <p:tav tm="0">
                                          <p:val>
                                            <p:fltVal val="0"/>
                                          </p:val>
                                        </p:tav>
                                        <p:tav tm="100000">
                                          <p:val>
                                            <p:strVal val="#ppt_h"/>
                                          </p:val>
                                        </p:tav>
                                      </p:tavLst>
                                    </p:anim>
                                    <p:animEffect transition="in" filter="fade">
                                      <p:cBhvr>
                                        <p:cTn id="43" dur="500"/>
                                        <p:tgtEl>
                                          <p:spTgt spid="16"/>
                                        </p:tgtEl>
                                      </p:cBhvr>
                                    </p:animEffect>
                                  </p:childTnLst>
                                </p:cTn>
                              </p:par>
                              <p:par>
                                <p:cTn id="44" presetID="53" presetClass="entr" presetSubtype="16" fill="hold" grpId="0" nodeType="withEffect">
                                  <p:stCondLst>
                                    <p:cond delay="0"/>
                                  </p:stCondLst>
                                  <p:childTnLst>
                                    <p:set>
                                      <p:cBhvr>
                                        <p:cTn id="45" dur="1" fill="hold">
                                          <p:stCondLst>
                                            <p:cond delay="0"/>
                                          </p:stCondLst>
                                        </p:cTn>
                                        <p:tgtEl>
                                          <p:spTgt spid="23"/>
                                        </p:tgtEl>
                                        <p:attrNameLst>
                                          <p:attrName>style.visibility</p:attrName>
                                        </p:attrNameLst>
                                      </p:cBhvr>
                                      <p:to>
                                        <p:strVal val="visible"/>
                                      </p:to>
                                    </p:set>
                                    <p:anim calcmode="lin" valueType="num">
                                      <p:cBhvr>
                                        <p:cTn id="46" dur="500" fill="hold"/>
                                        <p:tgtEl>
                                          <p:spTgt spid="23"/>
                                        </p:tgtEl>
                                        <p:attrNameLst>
                                          <p:attrName>ppt_w</p:attrName>
                                        </p:attrNameLst>
                                      </p:cBhvr>
                                      <p:tavLst>
                                        <p:tav tm="0">
                                          <p:val>
                                            <p:fltVal val="0"/>
                                          </p:val>
                                        </p:tav>
                                        <p:tav tm="100000">
                                          <p:val>
                                            <p:strVal val="#ppt_w"/>
                                          </p:val>
                                        </p:tav>
                                      </p:tavLst>
                                    </p:anim>
                                    <p:anim calcmode="lin" valueType="num">
                                      <p:cBhvr>
                                        <p:cTn id="47" dur="500" fill="hold"/>
                                        <p:tgtEl>
                                          <p:spTgt spid="23"/>
                                        </p:tgtEl>
                                        <p:attrNameLst>
                                          <p:attrName>ppt_h</p:attrName>
                                        </p:attrNameLst>
                                      </p:cBhvr>
                                      <p:tavLst>
                                        <p:tav tm="0">
                                          <p:val>
                                            <p:fltVal val="0"/>
                                          </p:val>
                                        </p:tav>
                                        <p:tav tm="100000">
                                          <p:val>
                                            <p:strVal val="#ppt_h"/>
                                          </p:val>
                                        </p:tav>
                                      </p:tavLst>
                                    </p:anim>
                                    <p:animEffect transition="in" filter="fade">
                                      <p:cBhvr>
                                        <p:cTn id="48" dur="500"/>
                                        <p:tgtEl>
                                          <p:spTgt spid="23"/>
                                        </p:tgtEl>
                                      </p:cBhvr>
                                    </p:animEffect>
                                  </p:childTnLst>
                                </p:cTn>
                              </p:par>
                              <p:par>
                                <p:cTn id="49" presetID="53" presetClass="entr" presetSubtype="16"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p:cTn id="51" dur="500" fill="hold"/>
                                        <p:tgtEl>
                                          <p:spTgt spid="21"/>
                                        </p:tgtEl>
                                        <p:attrNameLst>
                                          <p:attrName>ppt_w</p:attrName>
                                        </p:attrNameLst>
                                      </p:cBhvr>
                                      <p:tavLst>
                                        <p:tav tm="0">
                                          <p:val>
                                            <p:fltVal val="0"/>
                                          </p:val>
                                        </p:tav>
                                        <p:tav tm="100000">
                                          <p:val>
                                            <p:strVal val="#ppt_w"/>
                                          </p:val>
                                        </p:tav>
                                      </p:tavLst>
                                    </p:anim>
                                    <p:anim calcmode="lin" valueType="num">
                                      <p:cBhvr>
                                        <p:cTn id="52" dur="500" fill="hold"/>
                                        <p:tgtEl>
                                          <p:spTgt spid="21"/>
                                        </p:tgtEl>
                                        <p:attrNameLst>
                                          <p:attrName>ppt_h</p:attrName>
                                        </p:attrNameLst>
                                      </p:cBhvr>
                                      <p:tavLst>
                                        <p:tav tm="0">
                                          <p:val>
                                            <p:fltVal val="0"/>
                                          </p:val>
                                        </p:tav>
                                        <p:tav tm="100000">
                                          <p:val>
                                            <p:strVal val="#ppt_h"/>
                                          </p:val>
                                        </p:tav>
                                      </p:tavLst>
                                    </p:anim>
                                    <p:animEffect transition="in" filter="fade">
                                      <p:cBhvr>
                                        <p:cTn id="53" dur="500"/>
                                        <p:tgtEl>
                                          <p:spTgt spid="21"/>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 calcmode="lin" valueType="num">
                                      <p:cBhvr>
                                        <p:cTn id="61" dur="500" fill="hold"/>
                                        <p:tgtEl>
                                          <p:spTgt spid="22"/>
                                        </p:tgtEl>
                                        <p:attrNameLst>
                                          <p:attrName>ppt_w</p:attrName>
                                        </p:attrNameLst>
                                      </p:cBhvr>
                                      <p:tavLst>
                                        <p:tav tm="0">
                                          <p:val>
                                            <p:fltVal val="0"/>
                                          </p:val>
                                        </p:tav>
                                        <p:tav tm="100000">
                                          <p:val>
                                            <p:strVal val="#ppt_w"/>
                                          </p:val>
                                        </p:tav>
                                      </p:tavLst>
                                    </p:anim>
                                    <p:anim calcmode="lin" valueType="num">
                                      <p:cBhvr>
                                        <p:cTn id="62" dur="500" fill="hold"/>
                                        <p:tgtEl>
                                          <p:spTgt spid="22"/>
                                        </p:tgtEl>
                                        <p:attrNameLst>
                                          <p:attrName>ppt_h</p:attrName>
                                        </p:attrNameLst>
                                      </p:cBhvr>
                                      <p:tavLst>
                                        <p:tav tm="0">
                                          <p:val>
                                            <p:fltVal val="0"/>
                                          </p:val>
                                        </p:tav>
                                        <p:tav tm="100000">
                                          <p:val>
                                            <p:strVal val="#ppt_h"/>
                                          </p:val>
                                        </p:tav>
                                      </p:tavLst>
                                    </p:anim>
                                    <p:animEffect transition="in" filter="fade">
                                      <p:cBhvr>
                                        <p:cTn id="63" dur="500"/>
                                        <p:tgtEl>
                                          <p:spTgt spid="22"/>
                                        </p:tgtEl>
                                      </p:cBhvr>
                                    </p:animEffect>
                                  </p:childTnLst>
                                </p:cTn>
                              </p:par>
                            </p:childTnLst>
                          </p:cTn>
                        </p:par>
                        <p:par>
                          <p:cTn id="64" fill="hold">
                            <p:stCondLst>
                              <p:cond delay="2000"/>
                            </p:stCondLst>
                            <p:childTnLst>
                              <p:par>
                                <p:cTn id="65" presetID="53" presetClass="entr" presetSubtype="16" fill="hold" grpId="0" nodeType="afterEffect">
                                  <p:stCondLst>
                                    <p:cond delay="0"/>
                                  </p:stCondLst>
                                  <p:childTnLst>
                                    <p:set>
                                      <p:cBhvr>
                                        <p:cTn id="66" dur="1" fill="hold">
                                          <p:stCondLst>
                                            <p:cond delay="0"/>
                                          </p:stCondLst>
                                        </p:cTn>
                                        <p:tgtEl>
                                          <p:spTgt spid="5"/>
                                        </p:tgtEl>
                                        <p:attrNameLst>
                                          <p:attrName>style.visibility</p:attrName>
                                        </p:attrNameLst>
                                      </p:cBhvr>
                                      <p:to>
                                        <p:strVal val="visible"/>
                                      </p:to>
                                    </p:set>
                                    <p:anim calcmode="lin" valueType="num">
                                      <p:cBhvr>
                                        <p:cTn id="67" dur="500" fill="hold"/>
                                        <p:tgtEl>
                                          <p:spTgt spid="5"/>
                                        </p:tgtEl>
                                        <p:attrNameLst>
                                          <p:attrName>ppt_w</p:attrName>
                                        </p:attrNameLst>
                                      </p:cBhvr>
                                      <p:tavLst>
                                        <p:tav tm="0">
                                          <p:val>
                                            <p:fltVal val="0"/>
                                          </p:val>
                                        </p:tav>
                                        <p:tav tm="100000">
                                          <p:val>
                                            <p:strVal val="#ppt_w"/>
                                          </p:val>
                                        </p:tav>
                                      </p:tavLst>
                                    </p:anim>
                                    <p:anim calcmode="lin" valueType="num">
                                      <p:cBhvr>
                                        <p:cTn id="68" dur="500" fill="hold"/>
                                        <p:tgtEl>
                                          <p:spTgt spid="5"/>
                                        </p:tgtEl>
                                        <p:attrNameLst>
                                          <p:attrName>ppt_h</p:attrName>
                                        </p:attrNameLst>
                                      </p:cBhvr>
                                      <p:tavLst>
                                        <p:tav tm="0">
                                          <p:val>
                                            <p:fltVal val="0"/>
                                          </p:val>
                                        </p:tav>
                                        <p:tav tm="100000">
                                          <p:val>
                                            <p:strVal val="#ppt_h"/>
                                          </p:val>
                                        </p:tav>
                                      </p:tavLst>
                                    </p:anim>
                                    <p:animEffect transition="in" filter="fade">
                                      <p:cBhvr>
                                        <p:cTn id="69" dur="500"/>
                                        <p:tgtEl>
                                          <p:spTgt spid="5"/>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7"/>
                                        </p:tgtEl>
                                        <p:attrNameLst>
                                          <p:attrName>style.visibility</p:attrName>
                                        </p:attrNameLst>
                                      </p:cBhvr>
                                      <p:to>
                                        <p:strVal val="visible"/>
                                      </p:to>
                                    </p:set>
                                    <p:anim calcmode="lin" valueType="num">
                                      <p:cBhvr>
                                        <p:cTn id="72" dur="500" fill="hold"/>
                                        <p:tgtEl>
                                          <p:spTgt spid="7"/>
                                        </p:tgtEl>
                                        <p:attrNameLst>
                                          <p:attrName>ppt_w</p:attrName>
                                        </p:attrNameLst>
                                      </p:cBhvr>
                                      <p:tavLst>
                                        <p:tav tm="0">
                                          <p:val>
                                            <p:fltVal val="0"/>
                                          </p:val>
                                        </p:tav>
                                        <p:tav tm="100000">
                                          <p:val>
                                            <p:strVal val="#ppt_w"/>
                                          </p:val>
                                        </p:tav>
                                      </p:tavLst>
                                    </p:anim>
                                    <p:anim calcmode="lin" valueType="num">
                                      <p:cBhvr>
                                        <p:cTn id="73" dur="500" fill="hold"/>
                                        <p:tgtEl>
                                          <p:spTgt spid="7"/>
                                        </p:tgtEl>
                                        <p:attrNameLst>
                                          <p:attrName>ppt_h</p:attrName>
                                        </p:attrNameLst>
                                      </p:cBhvr>
                                      <p:tavLst>
                                        <p:tav tm="0">
                                          <p:val>
                                            <p:fltVal val="0"/>
                                          </p:val>
                                        </p:tav>
                                        <p:tav tm="100000">
                                          <p:val>
                                            <p:strVal val="#ppt_h"/>
                                          </p:val>
                                        </p:tav>
                                      </p:tavLst>
                                    </p:anim>
                                    <p:animEffect transition="in" filter="fade">
                                      <p:cBhvr>
                                        <p:cTn id="74" dur="500"/>
                                        <p:tgtEl>
                                          <p:spTgt spid="7"/>
                                        </p:tgtEl>
                                      </p:cBhvr>
                                    </p:animEffect>
                                  </p:childTnLst>
                                </p:cTn>
                              </p:par>
                            </p:childTnLst>
                          </p:cTn>
                        </p:par>
                        <p:par>
                          <p:cTn id="75" fill="hold">
                            <p:stCondLst>
                              <p:cond delay="2500"/>
                            </p:stCondLst>
                            <p:childTnLst>
                              <p:par>
                                <p:cTn id="76" presetID="22" presetClass="entr" presetSubtype="4" fill="hold" nodeType="after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wipe(down)">
                                      <p:cBhvr>
                                        <p:cTn id="78" dur="500"/>
                                        <p:tgtEl>
                                          <p:spTgt spid="27"/>
                                        </p:tgtEl>
                                      </p:cBhvr>
                                    </p:animEffect>
                                  </p:childTnLst>
                                </p:cTn>
                              </p:par>
                              <p:par>
                                <p:cTn id="79" presetID="22" presetClass="entr" presetSubtype="4" fill="hold" nodeType="withEffect">
                                  <p:stCondLst>
                                    <p:cond delay="0"/>
                                  </p:stCondLst>
                                  <p:childTnLst>
                                    <p:set>
                                      <p:cBhvr>
                                        <p:cTn id="80" dur="1" fill="hold">
                                          <p:stCondLst>
                                            <p:cond delay="0"/>
                                          </p:stCondLst>
                                        </p:cTn>
                                        <p:tgtEl>
                                          <p:spTgt spid="25"/>
                                        </p:tgtEl>
                                        <p:attrNameLst>
                                          <p:attrName>style.visibility</p:attrName>
                                        </p:attrNameLst>
                                      </p:cBhvr>
                                      <p:to>
                                        <p:strVal val="visible"/>
                                      </p:to>
                                    </p:set>
                                    <p:animEffect transition="in" filter="wipe(down)">
                                      <p:cBhvr>
                                        <p:cTn id="81" dur="500"/>
                                        <p:tgtEl>
                                          <p:spTgt spid="25"/>
                                        </p:tgtEl>
                                      </p:cBhvr>
                                    </p:animEffect>
                                  </p:childTnLst>
                                </p:cTn>
                              </p:par>
                            </p:childTnLst>
                          </p:cTn>
                        </p:par>
                        <p:par>
                          <p:cTn id="82" fill="hold">
                            <p:stCondLst>
                              <p:cond delay="3000"/>
                            </p:stCondLst>
                            <p:childTnLst>
                              <p:par>
                                <p:cTn id="83" presetID="22" presetClass="entr" presetSubtype="8" fill="hold" nodeType="after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wipe(left)">
                                      <p:cBhvr>
                                        <p:cTn id="85" dur="500"/>
                                        <p:tgtEl>
                                          <p:spTgt spid="26"/>
                                        </p:tgtEl>
                                      </p:cBhvr>
                                    </p:animEffect>
                                  </p:childTnLst>
                                </p:cTn>
                              </p:par>
                              <p:par>
                                <p:cTn id="86" presetID="22" presetClass="entr" presetSubtype="2" fill="hold" nodeType="withEffect">
                                  <p:stCondLst>
                                    <p:cond delay="0"/>
                                  </p:stCondLst>
                                  <p:childTnLst>
                                    <p:set>
                                      <p:cBhvr>
                                        <p:cTn id="87" dur="1" fill="hold">
                                          <p:stCondLst>
                                            <p:cond delay="0"/>
                                          </p:stCondLst>
                                        </p:cTn>
                                        <p:tgtEl>
                                          <p:spTgt spid="28"/>
                                        </p:tgtEl>
                                        <p:attrNameLst>
                                          <p:attrName>style.visibility</p:attrName>
                                        </p:attrNameLst>
                                      </p:cBhvr>
                                      <p:to>
                                        <p:strVal val="visible"/>
                                      </p:to>
                                    </p:set>
                                    <p:animEffect transition="in" filter="wipe(right)">
                                      <p:cBhvr>
                                        <p:cTn id="88" dur="500"/>
                                        <p:tgtEl>
                                          <p:spTgt spid="28"/>
                                        </p:tgtEl>
                                      </p:cBhvr>
                                    </p:animEffect>
                                  </p:childTnLst>
                                </p:cTn>
                              </p:par>
                            </p:childTnLst>
                          </p:cTn>
                        </p:par>
                        <p:par>
                          <p:cTn id="89" fill="hold">
                            <p:stCondLst>
                              <p:cond delay="4000"/>
                            </p:stCondLst>
                            <p:childTnLst>
                              <p:par>
                                <p:cTn id="90" presetID="53" presetClass="entr" presetSubtype="16" fill="hold" nodeType="afterEffect">
                                  <p:stCondLst>
                                    <p:cond delay="0"/>
                                  </p:stCondLst>
                                  <p:childTnLst>
                                    <p:set>
                                      <p:cBhvr>
                                        <p:cTn id="91" dur="1" fill="hold">
                                          <p:stCondLst>
                                            <p:cond delay="0"/>
                                          </p:stCondLst>
                                        </p:cTn>
                                        <p:tgtEl>
                                          <p:spTgt spid="52"/>
                                        </p:tgtEl>
                                        <p:attrNameLst>
                                          <p:attrName>style.visibility</p:attrName>
                                        </p:attrNameLst>
                                      </p:cBhvr>
                                      <p:to>
                                        <p:strVal val="visible"/>
                                      </p:to>
                                    </p:set>
                                    <p:anim calcmode="lin" valueType="num">
                                      <p:cBhvr>
                                        <p:cTn id="92" dur="500" fill="hold"/>
                                        <p:tgtEl>
                                          <p:spTgt spid="52"/>
                                        </p:tgtEl>
                                        <p:attrNameLst>
                                          <p:attrName>ppt_w</p:attrName>
                                        </p:attrNameLst>
                                      </p:cBhvr>
                                      <p:tavLst>
                                        <p:tav tm="0">
                                          <p:val>
                                            <p:fltVal val="0"/>
                                          </p:val>
                                        </p:tav>
                                        <p:tav tm="100000">
                                          <p:val>
                                            <p:strVal val="#ppt_w"/>
                                          </p:val>
                                        </p:tav>
                                      </p:tavLst>
                                    </p:anim>
                                    <p:anim calcmode="lin" valueType="num">
                                      <p:cBhvr>
                                        <p:cTn id="93" dur="500" fill="hold"/>
                                        <p:tgtEl>
                                          <p:spTgt spid="52"/>
                                        </p:tgtEl>
                                        <p:attrNameLst>
                                          <p:attrName>ppt_h</p:attrName>
                                        </p:attrNameLst>
                                      </p:cBhvr>
                                      <p:tavLst>
                                        <p:tav tm="0">
                                          <p:val>
                                            <p:fltVal val="0"/>
                                          </p:val>
                                        </p:tav>
                                        <p:tav tm="100000">
                                          <p:val>
                                            <p:strVal val="#ppt_h"/>
                                          </p:val>
                                        </p:tav>
                                      </p:tavLst>
                                    </p:anim>
                                    <p:animEffect transition="in" filter="fade">
                                      <p:cBhvr>
                                        <p:cTn id="94" dur="500"/>
                                        <p:tgtEl>
                                          <p:spTgt spid="52"/>
                                        </p:tgtEl>
                                      </p:cBhvr>
                                    </p:animEffect>
                                  </p:childTnLst>
                                </p:cTn>
                              </p:par>
                              <p:par>
                                <p:cTn id="95" presetID="53" presetClass="entr" presetSubtype="16" fill="hold" nodeType="withEffect">
                                  <p:stCondLst>
                                    <p:cond delay="0"/>
                                  </p:stCondLst>
                                  <p:childTnLst>
                                    <p:set>
                                      <p:cBhvr>
                                        <p:cTn id="96" dur="1" fill="hold">
                                          <p:stCondLst>
                                            <p:cond delay="0"/>
                                          </p:stCondLst>
                                        </p:cTn>
                                        <p:tgtEl>
                                          <p:spTgt spid="55"/>
                                        </p:tgtEl>
                                        <p:attrNameLst>
                                          <p:attrName>style.visibility</p:attrName>
                                        </p:attrNameLst>
                                      </p:cBhvr>
                                      <p:to>
                                        <p:strVal val="visible"/>
                                      </p:to>
                                    </p:set>
                                    <p:anim calcmode="lin" valueType="num">
                                      <p:cBhvr>
                                        <p:cTn id="97" dur="500" fill="hold"/>
                                        <p:tgtEl>
                                          <p:spTgt spid="55"/>
                                        </p:tgtEl>
                                        <p:attrNameLst>
                                          <p:attrName>ppt_w</p:attrName>
                                        </p:attrNameLst>
                                      </p:cBhvr>
                                      <p:tavLst>
                                        <p:tav tm="0">
                                          <p:val>
                                            <p:fltVal val="0"/>
                                          </p:val>
                                        </p:tav>
                                        <p:tav tm="100000">
                                          <p:val>
                                            <p:strVal val="#ppt_w"/>
                                          </p:val>
                                        </p:tav>
                                      </p:tavLst>
                                    </p:anim>
                                    <p:anim calcmode="lin" valueType="num">
                                      <p:cBhvr>
                                        <p:cTn id="98" dur="500" fill="hold"/>
                                        <p:tgtEl>
                                          <p:spTgt spid="55"/>
                                        </p:tgtEl>
                                        <p:attrNameLst>
                                          <p:attrName>ppt_h</p:attrName>
                                        </p:attrNameLst>
                                      </p:cBhvr>
                                      <p:tavLst>
                                        <p:tav tm="0">
                                          <p:val>
                                            <p:fltVal val="0"/>
                                          </p:val>
                                        </p:tav>
                                        <p:tav tm="100000">
                                          <p:val>
                                            <p:strVal val="#ppt_h"/>
                                          </p:val>
                                        </p:tav>
                                      </p:tavLst>
                                    </p:anim>
                                    <p:animEffect transition="in" filter="fade">
                                      <p:cBhvr>
                                        <p:cTn id="99" dur="500"/>
                                        <p:tgtEl>
                                          <p:spTgt spid="55"/>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4"/>
                                        </p:tgtEl>
                                        <p:attrNameLst>
                                          <p:attrName>style.visibility</p:attrName>
                                        </p:attrNameLst>
                                      </p:cBhvr>
                                      <p:to>
                                        <p:strVal val="visible"/>
                                      </p:to>
                                    </p:set>
                                    <p:anim calcmode="lin" valueType="num">
                                      <p:cBhvr>
                                        <p:cTn id="102" dur="500" fill="hold"/>
                                        <p:tgtEl>
                                          <p:spTgt spid="34"/>
                                        </p:tgtEl>
                                        <p:attrNameLst>
                                          <p:attrName>ppt_w</p:attrName>
                                        </p:attrNameLst>
                                      </p:cBhvr>
                                      <p:tavLst>
                                        <p:tav tm="0">
                                          <p:val>
                                            <p:fltVal val="0"/>
                                          </p:val>
                                        </p:tav>
                                        <p:tav tm="100000">
                                          <p:val>
                                            <p:strVal val="#ppt_w"/>
                                          </p:val>
                                        </p:tav>
                                      </p:tavLst>
                                    </p:anim>
                                    <p:anim calcmode="lin" valueType="num">
                                      <p:cBhvr>
                                        <p:cTn id="103" dur="500" fill="hold"/>
                                        <p:tgtEl>
                                          <p:spTgt spid="34"/>
                                        </p:tgtEl>
                                        <p:attrNameLst>
                                          <p:attrName>ppt_h</p:attrName>
                                        </p:attrNameLst>
                                      </p:cBhvr>
                                      <p:tavLst>
                                        <p:tav tm="0">
                                          <p:val>
                                            <p:fltVal val="0"/>
                                          </p:val>
                                        </p:tav>
                                        <p:tav tm="100000">
                                          <p:val>
                                            <p:strVal val="#ppt_h"/>
                                          </p:val>
                                        </p:tav>
                                      </p:tavLst>
                                    </p:anim>
                                    <p:animEffect transition="in" filter="fade">
                                      <p:cBhvr>
                                        <p:cTn id="104" dur="500"/>
                                        <p:tgtEl>
                                          <p:spTgt spid="34"/>
                                        </p:tgtEl>
                                      </p:cBhvr>
                                    </p:animEffect>
                                  </p:childTnLst>
                                </p:cTn>
                              </p:par>
                              <p:par>
                                <p:cTn id="105" presetID="53" presetClass="entr" presetSubtype="16" fill="hold" grpId="0" nodeType="withEffect">
                                  <p:stCondLst>
                                    <p:cond delay="0"/>
                                  </p:stCondLst>
                                  <p:childTnLst>
                                    <p:set>
                                      <p:cBhvr>
                                        <p:cTn id="106" dur="1" fill="hold">
                                          <p:stCondLst>
                                            <p:cond delay="0"/>
                                          </p:stCondLst>
                                        </p:cTn>
                                        <p:tgtEl>
                                          <p:spTgt spid="36"/>
                                        </p:tgtEl>
                                        <p:attrNameLst>
                                          <p:attrName>style.visibility</p:attrName>
                                        </p:attrNameLst>
                                      </p:cBhvr>
                                      <p:to>
                                        <p:strVal val="visible"/>
                                      </p:to>
                                    </p:set>
                                    <p:anim calcmode="lin" valueType="num">
                                      <p:cBhvr>
                                        <p:cTn id="107" dur="500" fill="hold"/>
                                        <p:tgtEl>
                                          <p:spTgt spid="36"/>
                                        </p:tgtEl>
                                        <p:attrNameLst>
                                          <p:attrName>ppt_w</p:attrName>
                                        </p:attrNameLst>
                                      </p:cBhvr>
                                      <p:tavLst>
                                        <p:tav tm="0">
                                          <p:val>
                                            <p:fltVal val="0"/>
                                          </p:val>
                                        </p:tav>
                                        <p:tav tm="100000">
                                          <p:val>
                                            <p:strVal val="#ppt_w"/>
                                          </p:val>
                                        </p:tav>
                                      </p:tavLst>
                                    </p:anim>
                                    <p:anim calcmode="lin" valueType="num">
                                      <p:cBhvr>
                                        <p:cTn id="108" dur="500" fill="hold"/>
                                        <p:tgtEl>
                                          <p:spTgt spid="36"/>
                                        </p:tgtEl>
                                        <p:attrNameLst>
                                          <p:attrName>ppt_h</p:attrName>
                                        </p:attrNameLst>
                                      </p:cBhvr>
                                      <p:tavLst>
                                        <p:tav tm="0">
                                          <p:val>
                                            <p:fltVal val="0"/>
                                          </p:val>
                                        </p:tav>
                                        <p:tav tm="100000">
                                          <p:val>
                                            <p:strVal val="#ppt_h"/>
                                          </p:val>
                                        </p:tav>
                                      </p:tavLst>
                                    </p:anim>
                                    <p:animEffect transition="in" filter="fade">
                                      <p:cBhvr>
                                        <p:cTn id="109" dur="500"/>
                                        <p:tgtEl>
                                          <p:spTgt spid="36"/>
                                        </p:tgtEl>
                                      </p:cBhvr>
                                    </p:animEffect>
                                  </p:childTnLst>
                                </p:cTn>
                              </p:par>
                              <p:par>
                                <p:cTn id="110" presetID="53" presetClass="entr" presetSubtype="16" fill="hold" grpId="0" nodeType="withEffect">
                                  <p:stCondLst>
                                    <p:cond delay="0"/>
                                  </p:stCondLst>
                                  <p:childTnLst>
                                    <p:set>
                                      <p:cBhvr>
                                        <p:cTn id="111" dur="1" fill="hold">
                                          <p:stCondLst>
                                            <p:cond delay="0"/>
                                          </p:stCondLst>
                                        </p:cTn>
                                        <p:tgtEl>
                                          <p:spTgt spid="35"/>
                                        </p:tgtEl>
                                        <p:attrNameLst>
                                          <p:attrName>style.visibility</p:attrName>
                                        </p:attrNameLst>
                                      </p:cBhvr>
                                      <p:to>
                                        <p:strVal val="visible"/>
                                      </p:to>
                                    </p:set>
                                    <p:anim calcmode="lin" valueType="num">
                                      <p:cBhvr>
                                        <p:cTn id="112" dur="500" fill="hold"/>
                                        <p:tgtEl>
                                          <p:spTgt spid="35"/>
                                        </p:tgtEl>
                                        <p:attrNameLst>
                                          <p:attrName>ppt_w</p:attrName>
                                        </p:attrNameLst>
                                      </p:cBhvr>
                                      <p:tavLst>
                                        <p:tav tm="0">
                                          <p:val>
                                            <p:fltVal val="0"/>
                                          </p:val>
                                        </p:tav>
                                        <p:tav tm="100000">
                                          <p:val>
                                            <p:strVal val="#ppt_w"/>
                                          </p:val>
                                        </p:tav>
                                      </p:tavLst>
                                    </p:anim>
                                    <p:anim calcmode="lin" valueType="num">
                                      <p:cBhvr>
                                        <p:cTn id="113" dur="500" fill="hold"/>
                                        <p:tgtEl>
                                          <p:spTgt spid="35"/>
                                        </p:tgtEl>
                                        <p:attrNameLst>
                                          <p:attrName>ppt_h</p:attrName>
                                        </p:attrNameLst>
                                      </p:cBhvr>
                                      <p:tavLst>
                                        <p:tav tm="0">
                                          <p:val>
                                            <p:fltVal val="0"/>
                                          </p:val>
                                        </p:tav>
                                        <p:tav tm="100000">
                                          <p:val>
                                            <p:strVal val="#ppt_h"/>
                                          </p:val>
                                        </p:tav>
                                      </p:tavLst>
                                    </p:anim>
                                    <p:animEffect transition="in" filter="fade">
                                      <p:cBhvr>
                                        <p:cTn id="114" dur="500"/>
                                        <p:tgtEl>
                                          <p:spTgt spid="35"/>
                                        </p:tgtEl>
                                      </p:cBhvr>
                                    </p:animEffect>
                                  </p:childTnLst>
                                </p:cTn>
                              </p:par>
                              <p:par>
                                <p:cTn id="115" presetID="53" presetClass="entr" presetSubtype="16" fill="hold" grpId="0" nodeType="withEffect">
                                  <p:stCondLst>
                                    <p:cond delay="0"/>
                                  </p:stCondLst>
                                  <p:childTnLst>
                                    <p:set>
                                      <p:cBhvr>
                                        <p:cTn id="116" dur="1" fill="hold">
                                          <p:stCondLst>
                                            <p:cond delay="0"/>
                                          </p:stCondLst>
                                        </p:cTn>
                                        <p:tgtEl>
                                          <p:spTgt spid="37"/>
                                        </p:tgtEl>
                                        <p:attrNameLst>
                                          <p:attrName>style.visibility</p:attrName>
                                        </p:attrNameLst>
                                      </p:cBhvr>
                                      <p:to>
                                        <p:strVal val="visible"/>
                                      </p:to>
                                    </p:set>
                                    <p:anim calcmode="lin" valueType="num">
                                      <p:cBhvr>
                                        <p:cTn id="117" dur="500" fill="hold"/>
                                        <p:tgtEl>
                                          <p:spTgt spid="37"/>
                                        </p:tgtEl>
                                        <p:attrNameLst>
                                          <p:attrName>ppt_w</p:attrName>
                                        </p:attrNameLst>
                                      </p:cBhvr>
                                      <p:tavLst>
                                        <p:tav tm="0">
                                          <p:val>
                                            <p:fltVal val="0"/>
                                          </p:val>
                                        </p:tav>
                                        <p:tav tm="100000">
                                          <p:val>
                                            <p:strVal val="#ppt_w"/>
                                          </p:val>
                                        </p:tav>
                                      </p:tavLst>
                                    </p:anim>
                                    <p:anim calcmode="lin" valueType="num">
                                      <p:cBhvr>
                                        <p:cTn id="118" dur="500" fill="hold"/>
                                        <p:tgtEl>
                                          <p:spTgt spid="37"/>
                                        </p:tgtEl>
                                        <p:attrNameLst>
                                          <p:attrName>ppt_h</p:attrName>
                                        </p:attrNameLst>
                                      </p:cBhvr>
                                      <p:tavLst>
                                        <p:tav tm="0">
                                          <p:val>
                                            <p:fltVal val="0"/>
                                          </p:val>
                                        </p:tav>
                                        <p:tav tm="100000">
                                          <p:val>
                                            <p:strVal val="#ppt_h"/>
                                          </p:val>
                                        </p:tav>
                                      </p:tavLst>
                                    </p:anim>
                                    <p:animEffect transition="in" filter="fade">
                                      <p:cBhvr>
                                        <p:cTn id="119" dur="500"/>
                                        <p:tgtEl>
                                          <p:spTgt spid="37"/>
                                        </p:tgtEl>
                                      </p:cBhvr>
                                    </p:animEffect>
                                  </p:childTnLst>
                                </p:cTn>
                              </p:par>
                            </p:childTnLst>
                          </p:cTn>
                        </p:par>
                        <p:par>
                          <p:cTn id="120" fill="hold">
                            <p:stCondLst>
                              <p:cond delay="4500"/>
                            </p:stCondLst>
                            <p:childTnLst>
                              <p:par>
                                <p:cTn id="121" presetID="53" presetClass="entr" presetSubtype="16" fill="hold" grpId="0" nodeType="afterEffect">
                                  <p:stCondLst>
                                    <p:cond delay="0"/>
                                  </p:stCondLst>
                                  <p:childTnLst>
                                    <p:set>
                                      <p:cBhvr>
                                        <p:cTn id="122" dur="1" fill="hold">
                                          <p:stCondLst>
                                            <p:cond delay="0"/>
                                          </p:stCondLst>
                                        </p:cTn>
                                        <p:tgtEl>
                                          <p:spTgt spid="8"/>
                                        </p:tgtEl>
                                        <p:attrNameLst>
                                          <p:attrName>style.visibility</p:attrName>
                                        </p:attrNameLst>
                                      </p:cBhvr>
                                      <p:to>
                                        <p:strVal val="visible"/>
                                      </p:to>
                                    </p:set>
                                    <p:anim calcmode="lin" valueType="num">
                                      <p:cBhvr>
                                        <p:cTn id="123" dur="500" fill="hold"/>
                                        <p:tgtEl>
                                          <p:spTgt spid="8"/>
                                        </p:tgtEl>
                                        <p:attrNameLst>
                                          <p:attrName>ppt_w</p:attrName>
                                        </p:attrNameLst>
                                      </p:cBhvr>
                                      <p:tavLst>
                                        <p:tav tm="0">
                                          <p:val>
                                            <p:fltVal val="0"/>
                                          </p:val>
                                        </p:tav>
                                        <p:tav tm="100000">
                                          <p:val>
                                            <p:strVal val="#ppt_w"/>
                                          </p:val>
                                        </p:tav>
                                      </p:tavLst>
                                    </p:anim>
                                    <p:anim calcmode="lin" valueType="num">
                                      <p:cBhvr>
                                        <p:cTn id="124" dur="500" fill="hold"/>
                                        <p:tgtEl>
                                          <p:spTgt spid="8"/>
                                        </p:tgtEl>
                                        <p:attrNameLst>
                                          <p:attrName>ppt_h</p:attrName>
                                        </p:attrNameLst>
                                      </p:cBhvr>
                                      <p:tavLst>
                                        <p:tav tm="0">
                                          <p:val>
                                            <p:fltVal val="0"/>
                                          </p:val>
                                        </p:tav>
                                        <p:tav tm="100000">
                                          <p:val>
                                            <p:strVal val="#ppt_h"/>
                                          </p:val>
                                        </p:tav>
                                      </p:tavLst>
                                    </p:anim>
                                    <p:animEffect transition="in" filter="fade">
                                      <p:cBhvr>
                                        <p:cTn id="125" dur="500"/>
                                        <p:tgtEl>
                                          <p:spTgt spid="8"/>
                                        </p:tgtEl>
                                      </p:cBhvr>
                                    </p:animEffect>
                                  </p:childTnLst>
                                </p:cTn>
                              </p:par>
                            </p:childTnLst>
                          </p:cTn>
                        </p:par>
                        <p:par>
                          <p:cTn id="126" fill="hold">
                            <p:stCondLst>
                              <p:cond delay="5000"/>
                            </p:stCondLst>
                            <p:childTnLst>
                              <p:par>
                                <p:cTn id="127" presetID="22" presetClass="entr" presetSubtype="4" fill="hold" nodeType="afterEffect">
                                  <p:stCondLst>
                                    <p:cond delay="0"/>
                                  </p:stCondLst>
                                  <p:childTnLst>
                                    <p:set>
                                      <p:cBhvr>
                                        <p:cTn id="128" dur="1" fill="hold">
                                          <p:stCondLst>
                                            <p:cond delay="0"/>
                                          </p:stCondLst>
                                        </p:cTn>
                                        <p:tgtEl>
                                          <p:spTgt spid="24"/>
                                        </p:tgtEl>
                                        <p:attrNameLst>
                                          <p:attrName>style.visibility</p:attrName>
                                        </p:attrNameLst>
                                      </p:cBhvr>
                                      <p:to>
                                        <p:strVal val="visible"/>
                                      </p:to>
                                    </p:set>
                                    <p:animEffect transition="in" filter="wipe(down)">
                                      <p:cBhvr>
                                        <p:cTn id="129" dur="500"/>
                                        <p:tgtEl>
                                          <p:spTgt spid="24"/>
                                        </p:tgtEl>
                                      </p:cBhvr>
                                    </p:animEffect>
                                  </p:childTnLst>
                                </p:cTn>
                              </p:par>
                            </p:childTnLst>
                          </p:cTn>
                        </p:par>
                        <p:par>
                          <p:cTn id="130" fill="hold">
                            <p:stCondLst>
                              <p:cond delay="5500"/>
                            </p:stCondLst>
                            <p:childTnLst>
                              <p:par>
                                <p:cTn id="131" presetID="53" presetClass="entr" presetSubtype="16" fill="hold" nodeType="afterEffect">
                                  <p:stCondLst>
                                    <p:cond delay="0"/>
                                  </p:stCondLst>
                                  <p:childTnLst>
                                    <p:set>
                                      <p:cBhvr>
                                        <p:cTn id="132" dur="1" fill="hold">
                                          <p:stCondLst>
                                            <p:cond delay="0"/>
                                          </p:stCondLst>
                                        </p:cTn>
                                        <p:tgtEl>
                                          <p:spTgt spid="38"/>
                                        </p:tgtEl>
                                        <p:attrNameLst>
                                          <p:attrName>style.visibility</p:attrName>
                                        </p:attrNameLst>
                                      </p:cBhvr>
                                      <p:to>
                                        <p:strVal val="visible"/>
                                      </p:to>
                                    </p:set>
                                    <p:anim calcmode="lin" valueType="num">
                                      <p:cBhvr>
                                        <p:cTn id="133" dur="500" fill="hold"/>
                                        <p:tgtEl>
                                          <p:spTgt spid="38"/>
                                        </p:tgtEl>
                                        <p:attrNameLst>
                                          <p:attrName>ppt_w</p:attrName>
                                        </p:attrNameLst>
                                      </p:cBhvr>
                                      <p:tavLst>
                                        <p:tav tm="0">
                                          <p:val>
                                            <p:fltVal val="0"/>
                                          </p:val>
                                        </p:tav>
                                        <p:tav tm="100000">
                                          <p:val>
                                            <p:strVal val="#ppt_w"/>
                                          </p:val>
                                        </p:tav>
                                      </p:tavLst>
                                    </p:anim>
                                    <p:anim calcmode="lin" valueType="num">
                                      <p:cBhvr>
                                        <p:cTn id="134" dur="500" fill="hold"/>
                                        <p:tgtEl>
                                          <p:spTgt spid="38"/>
                                        </p:tgtEl>
                                        <p:attrNameLst>
                                          <p:attrName>ppt_h</p:attrName>
                                        </p:attrNameLst>
                                      </p:cBhvr>
                                      <p:tavLst>
                                        <p:tav tm="0">
                                          <p:val>
                                            <p:fltVal val="0"/>
                                          </p:val>
                                        </p:tav>
                                        <p:tav tm="100000">
                                          <p:val>
                                            <p:strVal val="#ppt_h"/>
                                          </p:val>
                                        </p:tav>
                                      </p:tavLst>
                                    </p:anim>
                                    <p:animEffect transition="in" filter="fade">
                                      <p:cBhvr>
                                        <p:cTn id="135" dur="500"/>
                                        <p:tgtEl>
                                          <p:spTgt spid="38"/>
                                        </p:tgtEl>
                                      </p:cBhvr>
                                    </p:animEffect>
                                  </p:childTnLst>
                                </p:cTn>
                              </p:par>
                              <p:par>
                                <p:cTn id="136" presetID="53" presetClass="entr" presetSubtype="16" fill="hold" grpId="0" nodeType="withEffect">
                                  <p:stCondLst>
                                    <p:cond delay="0"/>
                                  </p:stCondLst>
                                  <p:childTnLst>
                                    <p:set>
                                      <p:cBhvr>
                                        <p:cTn id="137" dur="1" fill="hold">
                                          <p:stCondLst>
                                            <p:cond delay="0"/>
                                          </p:stCondLst>
                                        </p:cTn>
                                        <p:tgtEl>
                                          <p:spTgt spid="32"/>
                                        </p:tgtEl>
                                        <p:attrNameLst>
                                          <p:attrName>style.visibility</p:attrName>
                                        </p:attrNameLst>
                                      </p:cBhvr>
                                      <p:to>
                                        <p:strVal val="visible"/>
                                      </p:to>
                                    </p:set>
                                    <p:anim calcmode="lin" valueType="num">
                                      <p:cBhvr>
                                        <p:cTn id="138" dur="500" fill="hold"/>
                                        <p:tgtEl>
                                          <p:spTgt spid="32"/>
                                        </p:tgtEl>
                                        <p:attrNameLst>
                                          <p:attrName>ppt_w</p:attrName>
                                        </p:attrNameLst>
                                      </p:cBhvr>
                                      <p:tavLst>
                                        <p:tav tm="0">
                                          <p:val>
                                            <p:fltVal val="0"/>
                                          </p:val>
                                        </p:tav>
                                        <p:tav tm="100000">
                                          <p:val>
                                            <p:strVal val="#ppt_w"/>
                                          </p:val>
                                        </p:tav>
                                      </p:tavLst>
                                    </p:anim>
                                    <p:anim calcmode="lin" valueType="num">
                                      <p:cBhvr>
                                        <p:cTn id="139" dur="500" fill="hold"/>
                                        <p:tgtEl>
                                          <p:spTgt spid="32"/>
                                        </p:tgtEl>
                                        <p:attrNameLst>
                                          <p:attrName>ppt_h</p:attrName>
                                        </p:attrNameLst>
                                      </p:cBhvr>
                                      <p:tavLst>
                                        <p:tav tm="0">
                                          <p:val>
                                            <p:fltVal val="0"/>
                                          </p:val>
                                        </p:tav>
                                        <p:tav tm="100000">
                                          <p:val>
                                            <p:strVal val="#ppt_h"/>
                                          </p:val>
                                        </p:tav>
                                      </p:tavLst>
                                    </p:anim>
                                    <p:animEffect transition="in" filter="fade">
                                      <p:cBhvr>
                                        <p:cTn id="140" dur="500"/>
                                        <p:tgtEl>
                                          <p:spTgt spid="32"/>
                                        </p:tgtEl>
                                      </p:cBhvr>
                                    </p:animEffect>
                                  </p:childTnLst>
                                </p:cTn>
                              </p:par>
                              <p:par>
                                <p:cTn id="141" presetID="53" presetClass="entr" presetSubtype="16" fill="hold" grpId="0" nodeType="withEffect">
                                  <p:stCondLst>
                                    <p:cond delay="0"/>
                                  </p:stCondLst>
                                  <p:childTnLst>
                                    <p:set>
                                      <p:cBhvr>
                                        <p:cTn id="142" dur="1" fill="hold">
                                          <p:stCondLst>
                                            <p:cond delay="0"/>
                                          </p:stCondLst>
                                        </p:cTn>
                                        <p:tgtEl>
                                          <p:spTgt spid="58"/>
                                        </p:tgtEl>
                                        <p:attrNameLst>
                                          <p:attrName>style.visibility</p:attrName>
                                        </p:attrNameLst>
                                      </p:cBhvr>
                                      <p:to>
                                        <p:strVal val="visible"/>
                                      </p:to>
                                    </p:set>
                                    <p:anim calcmode="lin" valueType="num">
                                      <p:cBhvr>
                                        <p:cTn id="143" dur="500" fill="hold"/>
                                        <p:tgtEl>
                                          <p:spTgt spid="58"/>
                                        </p:tgtEl>
                                        <p:attrNameLst>
                                          <p:attrName>ppt_w</p:attrName>
                                        </p:attrNameLst>
                                      </p:cBhvr>
                                      <p:tavLst>
                                        <p:tav tm="0">
                                          <p:val>
                                            <p:fltVal val="0"/>
                                          </p:val>
                                        </p:tav>
                                        <p:tav tm="100000">
                                          <p:val>
                                            <p:strVal val="#ppt_w"/>
                                          </p:val>
                                        </p:tav>
                                      </p:tavLst>
                                    </p:anim>
                                    <p:anim calcmode="lin" valueType="num">
                                      <p:cBhvr>
                                        <p:cTn id="144" dur="500" fill="hold"/>
                                        <p:tgtEl>
                                          <p:spTgt spid="58"/>
                                        </p:tgtEl>
                                        <p:attrNameLst>
                                          <p:attrName>ppt_h</p:attrName>
                                        </p:attrNameLst>
                                      </p:cBhvr>
                                      <p:tavLst>
                                        <p:tav tm="0">
                                          <p:val>
                                            <p:fltVal val="0"/>
                                          </p:val>
                                        </p:tav>
                                        <p:tav tm="100000">
                                          <p:val>
                                            <p:strVal val="#ppt_h"/>
                                          </p:val>
                                        </p:tav>
                                      </p:tavLst>
                                    </p:anim>
                                    <p:animEffect transition="in" filter="fade">
                                      <p:cBhvr>
                                        <p:cTn id="145"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2" grpId="0"/>
      <p:bldP spid="3" grpId="0"/>
      <p:bldP spid="20" grpId="0" animBg="1"/>
      <p:bldP spid="21" grpId="0"/>
      <p:bldP spid="22" grpId="0"/>
      <p:bldP spid="23" grpId="0"/>
      <p:bldP spid="31" grpId="0"/>
      <p:bldP spid="32" grpId="0"/>
      <p:bldP spid="34" grpId="0"/>
      <p:bldP spid="35" grpId="0"/>
      <p:bldP spid="36" grpId="0"/>
      <p:bldP spid="37" grpId="0"/>
      <p:bldP spid="58" grpId="0"/>
    </p:bldLst>
  </p:timing>
</p:sld>
</file>

<file path=ppt/slides/slide18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8" name="Rectangle 20"/>
          <p:cNvSpPr>
            <a:spLocks noChangeArrowheads="1"/>
          </p:cNvSpPr>
          <p:nvPr/>
        </p:nvSpPr>
        <p:spPr bwMode="auto">
          <a:xfrm>
            <a:off x="-11875" y="5353050"/>
            <a:ext cx="3579813" cy="1504950"/>
          </a:xfrm>
          <a:prstGeom prst="rect">
            <a:avLst/>
          </a:prstGeom>
          <a:gradFill>
            <a:gsLst>
              <a:gs pos="15000">
                <a:schemeClr val="accent5">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39" name="Rectangle 21"/>
          <p:cNvSpPr>
            <a:spLocks noChangeArrowheads="1"/>
          </p:cNvSpPr>
          <p:nvPr/>
        </p:nvSpPr>
        <p:spPr bwMode="auto">
          <a:xfrm>
            <a:off x="-11875" y="-15875"/>
            <a:ext cx="3579813" cy="1789113"/>
          </a:xfrm>
          <a:prstGeom prst="rect">
            <a:avLst/>
          </a:prstGeom>
          <a:gradFill>
            <a:gsLst>
              <a:gs pos="15000">
                <a:schemeClr val="accent2">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40" name="Rectangle 22"/>
          <p:cNvSpPr>
            <a:spLocks noChangeArrowheads="1"/>
          </p:cNvSpPr>
          <p:nvPr/>
        </p:nvSpPr>
        <p:spPr bwMode="auto">
          <a:xfrm>
            <a:off x="-11875" y="3560763"/>
            <a:ext cx="3579813" cy="1792288"/>
          </a:xfrm>
          <a:prstGeom prst="rect">
            <a:avLst/>
          </a:prstGeom>
          <a:gradFill>
            <a:gsLst>
              <a:gs pos="15000">
                <a:schemeClr val="accent4">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41" name="Rectangle 23"/>
          <p:cNvSpPr>
            <a:spLocks noChangeArrowheads="1"/>
          </p:cNvSpPr>
          <p:nvPr/>
        </p:nvSpPr>
        <p:spPr bwMode="auto">
          <a:xfrm>
            <a:off x="-11875" y="1773238"/>
            <a:ext cx="3579813" cy="1787525"/>
          </a:xfrm>
          <a:prstGeom prst="rect">
            <a:avLst/>
          </a:prstGeom>
          <a:gradFill>
            <a:gsLst>
              <a:gs pos="15000">
                <a:schemeClr val="accent3">
                  <a:lumMod val="75000"/>
                </a:schemeClr>
              </a:gs>
              <a:gs pos="100000">
                <a:srgbClr val="161F28"/>
              </a:gs>
            </a:gsLst>
            <a:lin ang="108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8729746" y="1417488"/>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7404063" y="680759"/>
            <a:ext cx="4044697" cy="830997"/>
          </a:xfrm>
          <a:prstGeom prst="rect">
            <a:avLst/>
          </a:prstGeom>
          <a:noFill/>
        </p:spPr>
        <p:txBody>
          <a:bodyPr wrap="none" rtlCol="0">
            <a:spAutoFit/>
          </a:bodyPr>
          <a:lstStyle/>
          <a:p>
            <a:pPr algn="r"/>
            <a:r>
              <a:rPr lang="id-ID" sz="4800" dirty="0" smtClean="0">
                <a:solidFill>
                  <a:schemeClr val="bg1"/>
                </a:solidFill>
                <a:latin typeface="+mj-lt"/>
              </a:rPr>
              <a:t>Face Silhouette</a:t>
            </a:r>
            <a:endParaRPr lang="en-US" sz="4800" dirty="0">
              <a:solidFill>
                <a:schemeClr val="bg1"/>
              </a:solidFill>
              <a:latin typeface="+mj-lt"/>
            </a:endParaRPr>
          </a:p>
        </p:txBody>
      </p:sp>
      <p:sp>
        <p:nvSpPr>
          <p:cNvPr id="34" name="Freeform 16"/>
          <p:cNvSpPr>
            <a:spLocks/>
          </p:cNvSpPr>
          <p:nvPr/>
        </p:nvSpPr>
        <p:spPr bwMode="auto">
          <a:xfrm>
            <a:off x="1220025" y="5353050"/>
            <a:ext cx="5099050" cy="1504950"/>
          </a:xfrm>
          <a:custGeom>
            <a:avLst/>
            <a:gdLst>
              <a:gd name="T0" fmla="*/ 1488 w 1603"/>
              <a:gd name="T1" fmla="*/ 214 h 473"/>
              <a:gd name="T2" fmla="*/ 1365 w 1603"/>
              <a:gd name="T3" fmla="*/ 236 h 473"/>
              <a:gd name="T4" fmla="*/ 1216 w 1603"/>
              <a:gd name="T5" fmla="*/ 220 h 473"/>
              <a:gd name="T6" fmla="*/ 1172 w 1603"/>
              <a:gd name="T7" fmla="*/ 214 h 473"/>
              <a:gd name="T8" fmla="*/ 1130 w 1603"/>
              <a:gd name="T9" fmla="*/ 208 h 473"/>
              <a:gd name="T10" fmla="*/ 1125 w 1603"/>
              <a:gd name="T11" fmla="*/ 207 h 473"/>
              <a:gd name="T12" fmla="*/ 1000 w 1603"/>
              <a:gd name="T13" fmla="*/ 426 h 473"/>
              <a:gd name="T14" fmla="*/ 1000 w 1603"/>
              <a:gd name="T15" fmla="*/ 426 h 473"/>
              <a:gd name="T16" fmla="*/ 1000 w 1603"/>
              <a:gd name="T17" fmla="*/ 428 h 473"/>
              <a:gd name="T18" fmla="*/ 998 w 1603"/>
              <a:gd name="T19" fmla="*/ 428 h 473"/>
              <a:gd name="T20" fmla="*/ 998 w 1603"/>
              <a:gd name="T21" fmla="*/ 428 h 473"/>
              <a:gd name="T22" fmla="*/ 997 w 1603"/>
              <a:gd name="T23" fmla="*/ 429 h 473"/>
              <a:gd name="T24" fmla="*/ 996 w 1603"/>
              <a:gd name="T25" fmla="*/ 430 h 473"/>
              <a:gd name="T26" fmla="*/ 995 w 1603"/>
              <a:gd name="T27" fmla="*/ 431 h 473"/>
              <a:gd name="T28" fmla="*/ 995 w 1603"/>
              <a:gd name="T29" fmla="*/ 432 h 473"/>
              <a:gd name="T30" fmla="*/ 992 w 1603"/>
              <a:gd name="T31" fmla="*/ 435 h 473"/>
              <a:gd name="T32" fmla="*/ 990 w 1603"/>
              <a:gd name="T33" fmla="*/ 437 h 473"/>
              <a:gd name="T34" fmla="*/ 989 w 1603"/>
              <a:gd name="T35" fmla="*/ 438 h 473"/>
              <a:gd name="T36" fmla="*/ 988 w 1603"/>
              <a:gd name="T37" fmla="*/ 441 h 473"/>
              <a:gd name="T38" fmla="*/ 979 w 1603"/>
              <a:gd name="T39" fmla="*/ 449 h 473"/>
              <a:gd name="T40" fmla="*/ 978 w 1603"/>
              <a:gd name="T41" fmla="*/ 450 h 473"/>
              <a:gd name="T42" fmla="*/ 974 w 1603"/>
              <a:gd name="T43" fmla="*/ 454 h 473"/>
              <a:gd name="T44" fmla="*/ 973 w 1603"/>
              <a:gd name="T45" fmla="*/ 455 h 473"/>
              <a:gd name="T46" fmla="*/ 967 w 1603"/>
              <a:gd name="T47" fmla="*/ 462 h 473"/>
              <a:gd name="T48" fmla="*/ 966 w 1603"/>
              <a:gd name="T49" fmla="*/ 463 h 473"/>
              <a:gd name="T50" fmla="*/ 963 w 1603"/>
              <a:gd name="T51" fmla="*/ 468 h 473"/>
              <a:gd name="T52" fmla="*/ 960 w 1603"/>
              <a:gd name="T53" fmla="*/ 469 h 473"/>
              <a:gd name="T54" fmla="*/ 958 w 1603"/>
              <a:gd name="T55" fmla="*/ 473 h 473"/>
              <a:gd name="T56" fmla="*/ 700 w 1603"/>
              <a:gd name="T57" fmla="*/ 473 h 473"/>
              <a:gd name="T58" fmla="*/ 313 w 1603"/>
              <a:gd name="T59" fmla="*/ 473 h 473"/>
              <a:gd name="T60" fmla="*/ 233 w 1603"/>
              <a:gd name="T61" fmla="*/ 395 h 473"/>
              <a:gd name="T62" fmla="*/ 233 w 1603"/>
              <a:gd name="T63" fmla="*/ 318 h 473"/>
              <a:gd name="T64" fmla="*/ 179 w 1603"/>
              <a:gd name="T65" fmla="*/ 264 h 473"/>
              <a:gd name="T66" fmla="*/ 100 w 1603"/>
              <a:gd name="T67" fmla="*/ 264 h 473"/>
              <a:gd name="T68" fmla="*/ 0 w 1603"/>
              <a:gd name="T69" fmla="*/ 164 h 473"/>
              <a:gd name="T70" fmla="*/ 0 w 1603"/>
              <a:gd name="T71" fmla="*/ 100 h 473"/>
              <a:gd name="T72" fmla="*/ 100 w 1603"/>
              <a:gd name="T73" fmla="*/ 0 h 473"/>
              <a:gd name="T74" fmla="*/ 700 w 1603"/>
              <a:gd name="T75" fmla="*/ 0 h 473"/>
              <a:gd name="T76" fmla="*/ 1564 w 1603"/>
              <a:gd name="T77" fmla="*/ 0 h 473"/>
              <a:gd name="T78" fmla="*/ 1488 w 1603"/>
              <a:gd name="T79" fmla="*/ 214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3" h="473">
                <a:moveTo>
                  <a:pt x="1488" y="214"/>
                </a:moveTo>
                <a:cubicBezTo>
                  <a:pt x="1455" y="229"/>
                  <a:pt x="1414" y="236"/>
                  <a:pt x="1365" y="236"/>
                </a:cubicBezTo>
                <a:cubicBezTo>
                  <a:pt x="1311" y="236"/>
                  <a:pt x="1258" y="228"/>
                  <a:pt x="1216" y="220"/>
                </a:cubicBezTo>
                <a:cubicBezTo>
                  <a:pt x="1198" y="217"/>
                  <a:pt x="1183" y="215"/>
                  <a:pt x="1172" y="214"/>
                </a:cubicBezTo>
                <a:cubicBezTo>
                  <a:pt x="1155" y="211"/>
                  <a:pt x="1140" y="209"/>
                  <a:pt x="1130" y="208"/>
                </a:cubicBezTo>
                <a:cubicBezTo>
                  <a:pt x="1127" y="207"/>
                  <a:pt x="1126" y="207"/>
                  <a:pt x="1125" y="207"/>
                </a:cubicBezTo>
                <a:cubicBezTo>
                  <a:pt x="1070" y="398"/>
                  <a:pt x="1006" y="424"/>
                  <a:pt x="1000" y="426"/>
                </a:cubicBezTo>
                <a:cubicBezTo>
                  <a:pt x="1000" y="426"/>
                  <a:pt x="1000" y="426"/>
                  <a:pt x="1000" y="426"/>
                </a:cubicBezTo>
                <a:cubicBezTo>
                  <a:pt x="1000" y="426"/>
                  <a:pt x="1000" y="426"/>
                  <a:pt x="1000" y="428"/>
                </a:cubicBezTo>
                <a:cubicBezTo>
                  <a:pt x="1000" y="428"/>
                  <a:pt x="1000" y="428"/>
                  <a:pt x="998" y="428"/>
                </a:cubicBezTo>
                <a:cubicBezTo>
                  <a:pt x="998" y="428"/>
                  <a:pt x="998" y="428"/>
                  <a:pt x="998" y="428"/>
                </a:cubicBezTo>
                <a:cubicBezTo>
                  <a:pt x="998" y="429"/>
                  <a:pt x="998" y="429"/>
                  <a:pt x="997" y="429"/>
                </a:cubicBezTo>
                <a:cubicBezTo>
                  <a:pt x="997" y="430"/>
                  <a:pt x="997" y="430"/>
                  <a:pt x="996" y="430"/>
                </a:cubicBezTo>
                <a:cubicBezTo>
                  <a:pt x="996" y="431"/>
                  <a:pt x="996" y="431"/>
                  <a:pt x="995" y="431"/>
                </a:cubicBezTo>
                <a:cubicBezTo>
                  <a:pt x="995" y="432"/>
                  <a:pt x="995" y="432"/>
                  <a:pt x="995" y="432"/>
                </a:cubicBezTo>
                <a:cubicBezTo>
                  <a:pt x="994" y="433"/>
                  <a:pt x="992" y="433"/>
                  <a:pt x="992" y="435"/>
                </a:cubicBezTo>
                <a:cubicBezTo>
                  <a:pt x="991" y="436"/>
                  <a:pt x="991" y="436"/>
                  <a:pt x="990" y="437"/>
                </a:cubicBezTo>
                <a:cubicBezTo>
                  <a:pt x="989" y="438"/>
                  <a:pt x="989" y="438"/>
                  <a:pt x="989" y="438"/>
                </a:cubicBezTo>
                <a:cubicBezTo>
                  <a:pt x="988" y="439"/>
                  <a:pt x="988" y="439"/>
                  <a:pt x="988" y="441"/>
                </a:cubicBezTo>
                <a:cubicBezTo>
                  <a:pt x="984" y="443"/>
                  <a:pt x="982" y="445"/>
                  <a:pt x="979" y="449"/>
                </a:cubicBezTo>
                <a:cubicBezTo>
                  <a:pt x="978" y="450"/>
                  <a:pt x="978" y="450"/>
                  <a:pt x="978" y="450"/>
                </a:cubicBezTo>
                <a:cubicBezTo>
                  <a:pt x="977" y="451"/>
                  <a:pt x="976" y="453"/>
                  <a:pt x="974" y="454"/>
                </a:cubicBezTo>
                <a:cubicBezTo>
                  <a:pt x="974" y="455"/>
                  <a:pt x="973" y="455"/>
                  <a:pt x="973" y="455"/>
                </a:cubicBezTo>
                <a:cubicBezTo>
                  <a:pt x="971" y="457"/>
                  <a:pt x="970" y="460"/>
                  <a:pt x="967" y="462"/>
                </a:cubicBezTo>
                <a:cubicBezTo>
                  <a:pt x="966" y="463"/>
                  <a:pt x="966" y="463"/>
                  <a:pt x="966" y="463"/>
                </a:cubicBezTo>
                <a:cubicBezTo>
                  <a:pt x="965" y="465"/>
                  <a:pt x="964" y="466"/>
                  <a:pt x="963" y="468"/>
                </a:cubicBezTo>
                <a:cubicBezTo>
                  <a:pt x="961" y="468"/>
                  <a:pt x="961" y="469"/>
                  <a:pt x="960" y="469"/>
                </a:cubicBezTo>
                <a:cubicBezTo>
                  <a:pt x="960" y="470"/>
                  <a:pt x="959" y="472"/>
                  <a:pt x="958" y="473"/>
                </a:cubicBezTo>
                <a:cubicBezTo>
                  <a:pt x="700" y="473"/>
                  <a:pt x="700" y="473"/>
                  <a:pt x="700" y="473"/>
                </a:cubicBezTo>
                <a:cubicBezTo>
                  <a:pt x="313" y="473"/>
                  <a:pt x="313" y="473"/>
                  <a:pt x="313" y="473"/>
                </a:cubicBezTo>
                <a:cubicBezTo>
                  <a:pt x="269" y="473"/>
                  <a:pt x="233" y="438"/>
                  <a:pt x="233" y="395"/>
                </a:cubicBezTo>
                <a:cubicBezTo>
                  <a:pt x="233" y="318"/>
                  <a:pt x="233" y="318"/>
                  <a:pt x="233" y="318"/>
                </a:cubicBezTo>
                <a:cubicBezTo>
                  <a:pt x="233" y="288"/>
                  <a:pt x="209" y="264"/>
                  <a:pt x="179" y="264"/>
                </a:cubicBezTo>
                <a:cubicBezTo>
                  <a:pt x="100" y="264"/>
                  <a:pt x="100" y="264"/>
                  <a:pt x="100" y="264"/>
                </a:cubicBezTo>
                <a:cubicBezTo>
                  <a:pt x="44" y="264"/>
                  <a:pt x="0" y="219"/>
                  <a:pt x="0" y="164"/>
                </a:cubicBezTo>
                <a:cubicBezTo>
                  <a:pt x="0" y="100"/>
                  <a:pt x="0" y="100"/>
                  <a:pt x="0" y="100"/>
                </a:cubicBezTo>
                <a:cubicBezTo>
                  <a:pt x="0" y="45"/>
                  <a:pt x="44" y="0"/>
                  <a:pt x="100" y="0"/>
                </a:cubicBezTo>
                <a:cubicBezTo>
                  <a:pt x="700" y="0"/>
                  <a:pt x="700" y="0"/>
                  <a:pt x="700" y="0"/>
                </a:cubicBezTo>
                <a:cubicBezTo>
                  <a:pt x="1564" y="0"/>
                  <a:pt x="1564" y="0"/>
                  <a:pt x="1564" y="0"/>
                </a:cubicBezTo>
                <a:cubicBezTo>
                  <a:pt x="1603" y="131"/>
                  <a:pt x="1545" y="189"/>
                  <a:pt x="1488" y="21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17"/>
          <p:cNvSpPr>
            <a:spLocks/>
          </p:cNvSpPr>
          <p:nvPr/>
        </p:nvSpPr>
        <p:spPr bwMode="auto">
          <a:xfrm>
            <a:off x="1208150" y="-25400"/>
            <a:ext cx="5095875" cy="1798638"/>
          </a:xfrm>
          <a:custGeom>
            <a:avLst/>
            <a:gdLst>
              <a:gd name="T0" fmla="*/ 735 w 1602"/>
              <a:gd name="T1" fmla="*/ 530 h 565"/>
              <a:gd name="T2" fmla="*/ 735 w 1602"/>
              <a:gd name="T3" fmla="*/ 509 h 565"/>
              <a:gd name="T4" fmla="*/ 700 w 1602"/>
              <a:gd name="T5" fmla="*/ 474 h 565"/>
              <a:gd name="T6" fmla="*/ 313 w 1602"/>
              <a:gd name="T7" fmla="*/ 474 h 565"/>
              <a:gd name="T8" fmla="*/ 233 w 1602"/>
              <a:gd name="T9" fmla="*/ 397 h 565"/>
              <a:gd name="T10" fmla="*/ 233 w 1602"/>
              <a:gd name="T11" fmla="*/ 319 h 565"/>
              <a:gd name="T12" fmla="*/ 179 w 1602"/>
              <a:gd name="T13" fmla="*/ 265 h 565"/>
              <a:gd name="T14" fmla="*/ 100 w 1602"/>
              <a:gd name="T15" fmla="*/ 265 h 565"/>
              <a:gd name="T16" fmla="*/ 0 w 1602"/>
              <a:gd name="T17" fmla="*/ 165 h 565"/>
              <a:gd name="T18" fmla="*/ 0 w 1602"/>
              <a:gd name="T19" fmla="*/ 103 h 565"/>
              <a:gd name="T20" fmla="*/ 100 w 1602"/>
              <a:gd name="T21" fmla="*/ 2 h 565"/>
              <a:gd name="T22" fmla="*/ 785 w 1602"/>
              <a:gd name="T23" fmla="*/ 2 h 565"/>
              <a:gd name="T24" fmla="*/ 835 w 1602"/>
              <a:gd name="T25" fmla="*/ 0 h 565"/>
              <a:gd name="T26" fmla="*/ 1450 w 1602"/>
              <a:gd name="T27" fmla="*/ 234 h 565"/>
              <a:gd name="T28" fmla="*/ 1602 w 1602"/>
              <a:gd name="T29" fmla="*/ 565 h 565"/>
              <a:gd name="T30" fmla="*/ 705 w 1602"/>
              <a:gd name="T31" fmla="*/ 565 h 565"/>
              <a:gd name="T32" fmla="*/ 735 w 1602"/>
              <a:gd name="T33" fmla="*/ 530 h 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02" h="565">
                <a:moveTo>
                  <a:pt x="735" y="530"/>
                </a:moveTo>
                <a:cubicBezTo>
                  <a:pt x="735" y="509"/>
                  <a:pt x="735" y="509"/>
                  <a:pt x="735" y="509"/>
                </a:cubicBezTo>
                <a:cubicBezTo>
                  <a:pt x="735" y="490"/>
                  <a:pt x="719" y="474"/>
                  <a:pt x="700" y="474"/>
                </a:cubicBezTo>
                <a:cubicBezTo>
                  <a:pt x="313" y="474"/>
                  <a:pt x="313" y="474"/>
                  <a:pt x="313" y="474"/>
                </a:cubicBezTo>
                <a:cubicBezTo>
                  <a:pt x="269" y="474"/>
                  <a:pt x="233" y="440"/>
                  <a:pt x="233" y="397"/>
                </a:cubicBezTo>
                <a:cubicBezTo>
                  <a:pt x="233" y="319"/>
                  <a:pt x="233" y="319"/>
                  <a:pt x="233" y="319"/>
                </a:cubicBezTo>
                <a:cubicBezTo>
                  <a:pt x="233" y="289"/>
                  <a:pt x="209" y="265"/>
                  <a:pt x="179" y="265"/>
                </a:cubicBezTo>
                <a:cubicBezTo>
                  <a:pt x="100" y="265"/>
                  <a:pt x="100" y="265"/>
                  <a:pt x="100" y="265"/>
                </a:cubicBezTo>
                <a:cubicBezTo>
                  <a:pt x="44" y="265"/>
                  <a:pt x="0" y="221"/>
                  <a:pt x="0" y="165"/>
                </a:cubicBezTo>
                <a:cubicBezTo>
                  <a:pt x="0" y="103"/>
                  <a:pt x="0" y="103"/>
                  <a:pt x="0" y="103"/>
                </a:cubicBezTo>
                <a:cubicBezTo>
                  <a:pt x="0" y="47"/>
                  <a:pt x="44" y="2"/>
                  <a:pt x="100" y="2"/>
                </a:cubicBezTo>
                <a:cubicBezTo>
                  <a:pt x="785" y="2"/>
                  <a:pt x="785" y="2"/>
                  <a:pt x="785" y="2"/>
                </a:cubicBezTo>
                <a:cubicBezTo>
                  <a:pt x="801" y="1"/>
                  <a:pt x="818" y="0"/>
                  <a:pt x="835" y="0"/>
                </a:cubicBezTo>
                <a:cubicBezTo>
                  <a:pt x="1118" y="0"/>
                  <a:pt x="1313" y="75"/>
                  <a:pt x="1450" y="234"/>
                </a:cubicBezTo>
                <a:cubicBezTo>
                  <a:pt x="1537" y="337"/>
                  <a:pt x="1579" y="462"/>
                  <a:pt x="1602" y="565"/>
                </a:cubicBezTo>
                <a:cubicBezTo>
                  <a:pt x="705" y="565"/>
                  <a:pt x="705" y="565"/>
                  <a:pt x="705" y="565"/>
                </a:cubicBezTo>
                <a:cubicBezTo>
                  <a:pt x="721" y="563"/>
                  <a:pt x="735" y="548"/>
                  <a:pt x="735" y="5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36" name="Freeform 18"/>
          <p:cNvSpPr>
            <a:spLocks/>
          </p:cNvSpPr>
          <p:nvPr/>
        </p:nvSpPr>
        <p:spPr bwMode="auto">
          <a:xfrm>
            <a:off x="1220025" y="3560763"/>
            <a:ext cx="5634038" cy="1792288"/>
          </a:xfrm>
          <a:custGeom>
            <a:avLst/>
            <a:gdLst>
              <a:gd name="T0" fmla="*/ 1701 w 1771"/>
              <a:gd name="T1" fmla="*/ 0 h 563"/>
              <a:gd name="T2" fmla="*/ 1735 w 1771"/>
              <a:gd name="T3" fmla="*/ 63 h 563"/>
              <a:gd name="T4" fmla="*/ 1753 w 1771"/>
              <a:gd name="T5" fmla="*/ 179 h 563"/>
              <a:gd name="T6" fmla="*/ 1690 w 1771"/>
              <a:gd name="T7" fmla="*/ 228 h 563"/>
              <a:gd name="T8" fmla="*/ 1608 w 1771"/>
              <a:gd name="T9" fmla="*/ 269 h 563"/>
              <a:gd name="T10" fmla="*/ 1618 w 1771"/>
              <a:gd name="T11" fmla="*/ 302 h 563"/>
              <a:gd name="T12" fmla="*/ 1616 w 1771"/>
              <a:gd name="T13" fmla="*/ 392 h 563"/>
              <a:gd name="T14" fmla="*/ 1615 w 1771"/>
              <a:gd name="T15" fmla="*/ 392 h 563"/>
              <a:gd name="T16" fmla="*/ 1605 w 1771"/>
              <a:gd name="T17" fmla="*/ 405 h 563"/>
              <a:gd name="T18" fmla="*/ 1581 w 1771"/>
              <a:gd name="T19" fmla="*/ 500 h 563"/>
              <a:gd name="T20" fmla="*/ 1572 w 1771"/>
              <a:gd name="T21" fmla="*/ 508 h 563"/>
              <a:gd name="T22" fmla="*/ 1560 w 1771"/>
              <a:gd name="T23" fmla="*/ 548 h 563"/>
              <a:gd name="T24" fmla="*/ 1565 w 1771"/>
              <a:gd name="T25" fmla="*/ 563 h 563"/>
              <a:gd name="T26" fmla="*/ 700 w 1771"/>
              <a:gd name="T27" fmla="*/ 563 h 563"/>
              <a:gd name="T28" fmla="*/ 734 w 1771"/>
              <a:gd name="T29" fmla="*/ 528 h 563"/>
              <a:gd name="T30" fmla="*/ 734 w 1771"/>
              <a:gd name="T31" fmla="*/ 507 h 563"/>
              <a:gd name="T32" fmla="*/ 700 w 1771"/>
              <a:gd name="T33" fmla="*/ 472 h 563"/>
              <a:gd name="T34" fmla="*/ 313 w 1771"/>
              <a:gd name="T35" fmla="*/ 472 h 563"/>
              <a:gd name="T36" fmla="*/ 233 w 1771"/>
              <a:gd name="T37" fmla="*/ 395 h 563"/>
              <a:gd name="T38" fmla="*/ 233 w 1771"/>
              <a:gd name="T39" fmla="*/ 317 h 563"/>
              <a:gd name="T40" fmla="*/ 179 w 1771"/>
              <a:gd name="T41" fmla="*/ 263 h 563"/>
              <a:gd name="T42" fmla="*/ 100 w 1771"/>
              <a:gd name="T43" fmla="*/ 263 h 563"/>
              <a:gd name="T44" fmla="*/ 0 w 1771"/>
              <a:gd name="T45" fmla="*/ 163 h 563"/>
              <a:gd name="T46" fmla="*/ 0 w 1771"/>
              <a:gd name="T47" fmla="*/ 101 h 563"/>
              <a:gd name="T48" fmla="*/ 100 w 1771"/>
              <a:gd name="T49" fmla="*/ 0 h 563"/>
              <a:gd name="T50" fmla="*/ 700 w 1771"/>
              <a:gd name="T51" fmla="*/ 0 h 563"/>
              <a:gd name="T52" fmla="*/ 1701 w 1771"/>
              <a:gd name="T53" fmla="*/ 0 h 563"/>
              <a:gd name="T54" fmla="*/ 1701 w 1771"/>
              <a:gd name="T55"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71" h="563">
                <a:moveTo>
                  <a:pt x="1701" y="0"/>
                </a:moveTo>
                <a:cubicBezTo>
                  <a:pt x="1716" y="28"/>
                  <a:pt x="1728" y="51"/>
                  <a:pt x="1735" y="63"/>
                </a:cubicBezTo>
                <a:cubicBezTo>
                  <a:pt x="1747" y="89"/>
                  <a:pt x="1771" y="136"/>
                  <a:pt x="1753" y="179"/>
                </a:cubicBezTo>
                <a:cubicBezTo>
                  <a:pt x="1746" y="194"/>
                  <a:pt x="1728" y="217"/>
                  <a:pt x="1690" y="228"/>
                </a:cubicBezTo>
                <a:cubicBezTo>
                  <a:pt x="1608" y="254"/>
                  <a:pt x="1608" y="268"/>
                  <a:pt x="1608" y="269"/>
                </a:cubicBezTo>
                <a:cubicBezTo>
                  <a:pt x="1610" y="283"/>
                  <a:pt x="1615" y="292"/>
                  <a:pt x="1618" y="302"/>
                </a:cubicBezTo>
                <a:cubicBezTo>
                  <a:pt x="1628" y="325"/>
                  <a:pt x="1641" y="359"/>
                  <a:pt x="1616" y="392"/>
                </a:cubicBezTo>
                <a:cubicBezTo>
                  <a:pt x="1615" y="392"/>
                  <a:pt x="1615" y="392"/>
                  <a:pt x="1615" y="392"/>
                </a:cubicBezTo>
                <a:cubicBezTo>
                  <a:pt x="1605" y="405"/>
                  <a:pt x="1605" y="405"/>
                  <a:pt x="1605" y="405"/>
                </a:cubicBezTo>
                <a:cubicBezTo>
                  <a:pt x="1608" y="431"/>
                  <a:pt x="1610" y="472"/>
                  <a:pt x="1581" y="500"/>
                </a:cubicBezTo>
                <a:cubicBezTo>
                  <a:pt x="1579" y="503"/>
                  <a:pt x="1574" y="506"/>
                  <a:pt x="1572" y="508"/>
                </a:cubicBezTo>
                <a:cubicBezTo>
                  <a:pt x="1554" y="527"/>
                  <a:pt x="1554" y="527"/>
                  <a:pt x="1560" y="548"/>
                </a:cubicBezTo>
                <a:cubicBezTo>
                  <a:pt x="1561" y="554"/>
                  <a:pt x="1563" y="558"/>
                  <a:pt x="1565" y="563"/>
                </a:cubicBezTo>
                <a:cubicBezTo>
                  <a:pt x="700" y="563"/>
                  <a:pt x="700" y="563"/>
                  <a:pt x="700" y="563"/>
                </a:cubicBezTo>
                <a:cubicBezTo>
                  <a:pt x="719" y="563"/>
                  <a:pt x="734" y="548"/>
                  <a:pt x="734" y="528"/>
                </a:cubicBezTo>
                <a:cubicBezTo>
                  <a:pt x="734" y="507"/>
                  <a:pt x="734" y="507"/>
                  <a:pt x="734" y="507"/>
                </a:cubicBezTo>
                <a:cubicBezTo>
                  <a:pt x="734" y="488"/>
                  <a:pt x="719" y="472"/>
                  <a:pt x="700" y="472"/>
                </a:cubicBezTo>
                <a:cubicBezTo>
                  <a:pt x="313" y="472"/>
                  <a:pt x="313" y="472"/>
                  <a:pt x="313" y="472"/>
                </a:cubicBezTo>
                <a:cubicBezTo>
                  <a:pt x="269" y="472"/>
                  <a:pt x="233" y="438"/>
                  <a:pt x="233" y="395"/>
                </a:cubicBezTo>
                <a:cubicBezTo>
                  <a:pt x="233" y="317"/>
                  <a:pt x="233" y="317"/>
                  <a:pt x="233" y="317"/>
                </a:cubicBezTo>
                <a:cubicBezTo>
                  <a:pt x="233" y="287"/>
                  <a:pt x="209" y="263"/>
                  <a:pt x="179" y="263"/>
                </a:cubicBezTo>
                <a:cubicBezTo>
                  <a:pt x="100" y="263"/>
                  <a:pt x="100" y="263"/>
                  <a:pt x="100" y="263"/>
                </a:cubicBezTo>
                <a:cubicBezTo>
                  <a:pt x="44" y="263"/>
                  <a:pt x="0" y="219"/>
                  <a:pt x="0" y="163"/>
                </a:cubicBezTo>
                <a:cubicBezTo>
                  <a:pt x="0" y="101"/>
                  <a:pt x="0" y="101"/>
                  <a:pt x="0" y="101"/>
                </a:cubicBezTo>
                <a:cubicBezTo>
                  <a:pt x="0" y="45"/>
                  <a:pt x="44" y="0"/>
                  <a:pt x="100" y="0"/>
                </a:cubicBezTo>
                <a:cubicBezTo>
                  <a:pt x="700" y="0"/>
                  <a:pt x="700" y="0"/>
                  <a:pt x="700" y="0"/>
                </a:cubicBezTo>
                <a:cubicBezTo>
                  <a:pt x="1701" y="0"/>
                  <a:pt x="1701" y="0"/>
                  <a:pt x="1701" y="0"/>
                </a:cubicBezTo>
                <a:cubicBezTo>
                  <a:pt x="1701" y="0"/>
                  <a:pt x="1701" y="0"/>
                  <a:pt x="1701"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19"/>
          <p:cNvSpPr>
            <a:spLocks/>
          </p:cNvSpPr>
          <p:nvPr/>
        </p:nvSpPr>
        <p:spPr bwMode="auto">
          <a:xfrm>
            <a:off x="1220025" y="1773238"/>
            <a:ext cx="5411788" cy="1787525"/>
          </a:xfrm>
          <a:custGeom>
            <a:avLst/>
            <a:gdLst>
              <a:gd name="T0" fmla="*/ 734 w 1701"/>
              <a:gd name="T1" fmla="*/ 528 h 562"/>
              <a:gd name="T2" fmla="*/ 734 w 1701"/>
              <a:gd name="T3" fmla="*/ 507 h 562"/>
              <a:gd name="T4" fmla="*/ 700 w 1701"/>
              <a:gd name="T5" fmla="*/ 472 h 562"/>
              <a:gd name="T6" fmla="*/ 313 w 1701"/>
              <a:gd name="T7" fmla="*/ 472 h 562"/>
              <a:gd name="T8" fmla="*/ 233 w 1701"/>
              <a:gd name="T9" fmla="*/ 395 h 562"/>
              <a:gd name="T10" fmla="*/ 233 w 1701"/>
              <a:gd name="T11" fmla="*/ 316 h 562"/>
              <a:gd name="T12" fmla="*/ 179 w 1701"/>
              <a:gd name="T13" fmla="*/ 263 h 562"/>
              <a:gd name="T14" fmla="*/ 100 w 1701"/>
              <a:gd name="T15" fmla="*/ 263 h 562"/>
              <a:gd name="T16" fmla="*/ 0 w 1701"/>
              <a:gd name="T17" fmla="*/ 162 h 562"/>
              <a:gd name="T18" fmla="*/ 0 w 1701"/>
              <a:gd name="T19" fmla="*/ 100 h 562"/>
              <a:gd name="T20" fmla="*/ 100 w 1701"/>
              <a:gd name="T21" fmla="*/ 0 h 562"/>
              <a:gd name="T22" fmla="*/ 700 w 1701"/>
              <a:gd name="T23" fmla="*/ 0 h 562"/>
              <a:gd name="T24" fmla="*/ 700 w 1701"/>
              <a:gd name="T25" fmla="*/ 0 h 562"/>
              <a:gd name="T26" fmla="*/ 705 w 1701"/>
              <a:gd name="T27" fmla="*/ 0 h 562"/>
              <a:gd name="T28" fmla="*/ 1601 w 1701"/>
              <a:gd name="T29" fmla="*/ 0 h 562"/>
              <a:gd name="T30" fmla="*/ 1624 w 1701"/>
              <a:gd name="T31" fmla="*/ 145 h 562"/>
              <a:gd name="T32" fmla="*/ 1625 w 1701"/>
              <a:gd name="T33" fmla="*/ 161 h 562"/>
              <a:gd name="T34" fmla="*/ 1633 w 1701"/>
              <a:gd name="T35" fmla="*/ 252 h 562"/>
              <a:gd name="T36" fmla="*/ 1610 w 1701"/>
              <a:gd name="T37" fmla="*/ 328 h 562"/>
              <a:gd name="T38" fmla="*/ 1603 w 1701"/>
              <a:gd name="T39" fmla="*/ 402 h 562"/>
              <a:gd name="T40" fmla="*/ 1701 w 1701"/>
              <a:gd name="T41" fmla="*/ 562 h 562"/>
              <a:gd name="T42" fmla="*/ 700 w 1701"/>
              <a:gd name="T43" fmla="*/ 562 h 562"/>
              <a:gd name="T44" fmla="*/ 734 w 1701"/>
              <a:gd name="T45" fmla="*/ 528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01" h="562">
                <a:moveTo>
                  <a:pt x="734" y="528"/>
                </a:moveTo>
                <a:cubicBezTo>
                  <a:pt x="734" y="507"/>
                  <a:pt x="734" y="507"/>
                  <a:pt x="734" y="507"/>
                </a:cubicBezTo>
                <a:cubicBezTo>
                  <a:pt x="734" y="488"/>
                  <a:pt x="719" y="472"/>
                  <a:pt x="700" y="472"/>
                </a:cubicBezTo>
                <a:cubicBezTo>
                  <a:pt x="313" y="472"/>
                  <a:pt x="313" y="472"/>
                  <a:pt x="313" y="472"/>
                </a:cubicBezTo>
                <a:cubicBezTo>
                  <a:pt x="269" y="472"/>
                  <a:pt x="233" y="438"/>
                  <a:pt x="233" y="395"/>
                </a:cubicBezTo>
                <a:cubicBezTo>
                  <a:pt x="233" y="316"/>
                  <a:pt x="233" y="316"/>
                  <a:pt x="233" y="316"/>
                </a:cubicBezTo>
                <a:cubicBezTo>
                  <a:pt x="233" y="287"/>
                  <a:pt x="209" y="263"/>
                  <a:pt x="179" y="263"/>
                </a:cubicBezTo>
                <a:cubicBezTo>
                  <a:pt x="100" y="263"/>
                  <a:pt x="100" y="263"/>
                  <a:pt x="100" y="263"/>
                </a:cubicBezTo>
                <a:cubicBezTo>
                  <a:pt x="44" y="263"/>
                  <a:pt x="0" y="218"/>
                  <a:pt x="0" y="162"/>
                </a:cubicBezTo>
                <a:cubicBezTo>
                  <a:pt x="0" y="100"/>
                  <a:pt x="0" y="100"/>
                  <a:pt x="0" y="100"/>
                </a:cubicBezTo>
                <a:cubicBezTo>
                  <a:pt x="0" y="45"/>
                  <a:pt x="44" y="0"/>
                  <a:pt x="100" y="0"/>
                </a:cubicBezTo>
                <a:cubicBezTo>
                  <a:pt x="700" y="0"/>
                  <a:pt x="700" y="0"/>
                  <a:pt x="700" y="0"/>
                </a:cubicBezTo>
                <a:cubicBezTo>
                  <a:pt x="700" y="0"/>
                  <a:pt x="700" y="0"/>
                  <a:pt x="700" y="0"/>
                </a:cubicBezTo>
                <a:cubicBezTo>
                  <a:pt x="701" y="0"/>
                  <a:pt x="703" y="0"/>
                  <a:pt x="705" y="0"/>
                </a:cubicBezTo>
                <a:cubicBezTo>
                  <a:pt x="1601" y="0"/>
                  <a:pt x="1601" y="0"/>
                  <a:pt x="1601" y="0"/>
                </a:cubicBezTo>
                <a:cubicBezTo>
                  <a:pt x="1615" y="60"/>
                  <a:pt x="1621" y="111"/>
                  <a:pt x="1624" y="145"/>
                </a:cubicBezTo>
                <a:cubicBezTo>
                  <a:pt x="1624" y="151"/>
                  <a:pt x="1625" y="157"/>
                  <a:pt x="1625" y="161"/>
                </a:cubicBezTo>
                <a:cubicBezTo>
                  <a:pt x="1630" y="198"/>
                  <a:pt x="1633" y="228"/>
                  <a:pt x="1633" y="252"/>
                </a:cubicBezTo>
                <a:cubicBezTo>
                  <a:pt x="1633" y="287"/>
                  <a:pt x="1627" y="312"/>
                  <a:pt x="1610" y="328"/>
                </a:cubicBezTo>
                <a:cubicBezTo>
                  <a:pt x="1585" y="353"/>
                  <a:pt x="1584" y="376"/>
                  <a:pt x="1603" y="402"/>
                </a:cubicBezTo>
                <a:cubicBezTo>
                  <a:pt x="1633" y="445"/>
                  <a:pt x="1672" y="511"/>
                  <a:pt x="1701" y="562"/>
                </a:cubicBezTo>
                <a:cubicBezTo>
                  <a:pt x="700" y="562"/>
                  <a:pt x="700" y="562"/>
                  <a:pt x="700" y="562"/>
                </a:cubicBezTo>
                <a:cubicBezTo>
                  <a:pt x="719" y="562"/>
                  <a:pt x="734" y="546"/>
                  <a:pt x="734" y="528"/>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77" name="Group 76"/>
          <p:cNvGrpSpPr/>
          <p:nvPr/>
        </p:nvGrpSpPr>
        <p:grpSpPr>
          <a:xfrm>
            <a:off x="1476918" y="149528"/>
            <a:ext cx="3926355" cy="1138530"/>
            <a:chOff x="1476918" y="149528"/>
            <a:chExt cx="3926355" cy="1138530"/>
          </a:xfrm>
        </p:grpSpPr>
        <p:grpSp>
          <p:nvGrpSpPr>
            <p:cNvPr id="42" name="Group 41"/>
            <p:cNvGrpSpPr/>
            <p:nvPr/>
          </p:nvGrpSpPr>
          <p:grpSpPr>
            <a:xfrm>
              <a:off x="1476918" y="149528"/>
              <a:ext cx="602226" cy="502637"/>
              <a:chOff x="1588" y="-296862"/>
              <a:chExt cx="2649537" cy="2211388"/>
            </a:xfrm>
            <a:solidFill>
              <a:schemeClr val="bg1"/>
            </a:solidFill>
          </p:grpSpPr>
          <p:sp>
            <p:nvSpPr>
              <p:cNvPr id="43" name="Freeform 5"/>
              <p:cNvSpPr>
                <a:spLocks noEditPoints="1"/>
              </p:cNvSpPr>
              <p:nvPr/>
            </p:nvSpPr>
            <p:spPr bwMode="auto">
              <a:xfrm rot="21339349">
                <a:off x="1588" y="-296862"/>
                <a:ext cx="2649537" cy="2211388"/>
              </a:xfrm>
              <a:custGeom>
                <a:avLst/>
                <a:gdLst>
                  <a:gd name="T0" fmla="*/ 2 w 704"/>
                  <a:gd name="T1" fmla="*/ 252 h 586"/>
                  <a:gd name="T2" fmla="*/ 0 w 704"/>
                  <a:gd name="T3" fmla="*/ 279 h 586"/>
                  <a:gd name="T4" fmla="*/ 702 w 704"/>
                  <a:gd name="T5" fmla="*/ 334 h 586"/>
                  <a:gd name="T6" fmla="*/ 704 w 704"/>
                  <a:gd name="T7" fmla="*/ 308 h 586"/>
                  <a:gd name="T8" fmla="*/ 2 w 704"/>
                  <a:gd name="T9" fmla="*/ 252 h 586"/>
                  <a:gd name="T10" fmla="*/ 346 w 704"/>
                  <a:gd name="T11" fmla="*/ 452 h 586"/>
                  <a:gd name="T12" fmla="*/ 200 w 704"/>
                  <a:gd name="T13" fmla="*/ 281 h 586"/>
                  <a:gd name="T14" fmla="*/ 372 w 704"/>
                  <a:gd name="T15" fmla="*/ 134 h 586"/>
                  <a:gd name="T16" fmla="*/ 518 w 704"/>
                  <a:gd name="T17" fmla="*/ 306 h 586"/>
                  <a:gd name="T18" fmla="*/ 346 w 704"/>
                  <a:gd name="T19" fmla="*/ 45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4" h="586">
                    <a:moveTo>
                      <a:pt x="2" y="252"/>
                    </a:moveTo>
                    <a:cubicBezTo>
                      <a:pt x="0" y="279"/>
                      <a:pt x="0" y="279"/>
                      <a:pt x="0" y="279"/>
                    </a:cubicBezTo>
                    <a:cubicBezTo>
                      <a:pt x="138" y="557"/>
                      <a:pt x="522" y="586"/>
                      <a:pt x="702" y="334"/>
                    </a:cubicBezTo>
                    <a:cubicBezTo>
                      <a:pt x="704" y="308"/>
                      <a:pt x="704" y="308"/>
                      <a:pt x="704" y="308"/>
                    </a:cubicBezTo>
                    <a:cubicBezTo>
                      <a:pt x="567" y="30"/>
                      <a:pt x="182" y="0"/>
                      <a:pt x="2" y="252"/>
                    </a:cubicBezTo>
                    <a:close/>
                    <a:moveTo>
                      <a:pt x="346" y="452"/>
                    </a:moveTo>
                    <a:cubicBezTo>
                      <a:pt x="258" y="445"/>
                      <a:pt x="193" y="368"/>
                      <a:pt x="200" y="281"/>
                    </a:cubicBezTo>
                    <a:cubicBezTo>
                      <a:pt x="207" y="193"/>
                      <a:pt x="284" y="127"/>
                      <a:pt x="372" y="134"/>
                    </a:cubicBezTo>
                    <a:cubicBezTo>
                      <a:pt x="459" y="141"/>
                      <a:pt x="525" y="218"/>
                      <a:pt x="518" y="306"/>
                    </a:cubicBezTo>
                    <a:cubicBezTo>
                      <a:pt x="511" y="394"/>
                      <a:pt x="434" y="459"/>
                      <a:pt x="346" y="4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Oval 6"/>
              <p:cNvSpPr>
                <a:spLocks noChangeArrowheads="1"/>
              </p:cNvSpPr>
              <p:nvPr/>
            </p:nvSpPr>
            <p:spPr bwMode="auto">
              <a:xfrm rot="21339349">
                <a:off x="1050925" y="511176"/>
                <a:ext cx="598487" cy="60007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8" name="TextBox 67"/>
            <p:cNvSpPr txBox="1"/>
            <p:nvPr/>
          </p:nvSpPr>
          <p:spPr>
            <a:xfrm>
              <a:off x="2275919" y="200791"/>
              <a:ext cx="965329" cy="400110"/>
            </a:xfrm>
            <a:prstGeom prst="rect">
              <a:avLst/>
            </a:prstGeom>
            <a:noFill/>
          </p:spPr>
          <p:txBody>
            <a:bodyPr wrap="none" rtlCol="0">
              <a:spAutoFit/>
            </a:bodyPr>
            <a:lstStyle/>
            <a:p>
              <a:r>
                <a:rPr lang="id-ID" sz="2000" b="1" dirty="0" smtClean="0">
                  <a:solidFill>
                    <a:schemeClr val="bg1"/>
                  </a:solidFill>
                  <a:latin typeface="+mj-lt"/>
                </a:rPr>
                <a:t>Identify</a:t>
              </a:r>
              <a:endParaRPr lang="id-ID" sz="2000" b="1" dirty="0">
                <a:solidFill>
                  <a:schemeClr val="bg1"/>
                </a:solidFill>
                <a:latin typeface="+mj-lt"/>
              </a:endParaRPr>
            </a:p>
          </p:txBody>
        </p:sp>
        <p:sp>
          <p:nvSpPr>
            <p:cNvPr id="73" name="TextBox 72"/>
            <p:cNvSpPr txBox="1"/>
            <p:nvPr/>
          </p:nvSpPr>
          <p:spPr>
            <a:xfrm>
              <a:off x="2275919" y="687894"/>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78" name="Group 77"/>
          <p:cNvGrpSpPr/>
          <p:nvPr/>
        </p:nvGrpSpPr>
        <p:grpSpPr>
          <a:xfrm>
            <a:off x="1583397" y="1974031"/>
            <a:ext cx="3819876" cy="1112665"/>
            <a:chOff x="1583397" y="1974031"/>
            <a:chExt cx="3819876" cy="1112665"/>
          </a:xfrm>
        </p:grpSpPr>
        <p:grpSp>
          <p:nvGrpSpPr>
            <p:cNvPr id="45" name="Group 44"/>
            <p:cNvGrpSpPr/>
            <p:nvPr/>
          </p:nvGrpSpPr>
          <p:grpSpPr>
            <a:xfrm>
              <a:off x="1583397" y="1974031"/>
              <a:ext cx="389268" cy="442910"/>
              <a:chOff x="1416917" y="1026775"/>
              <a:chExt cx="852488" cy="969962"/>
            </a:xfrm>
            <a:solidFill>
              <a:schemeClr val="bg1"/>
            </a:solidFill>
          </p:grpSpPr>
          <p:sp>
            <p:nvSpPr>
              <p:cNvPr id="46" name="Freeform 10"/>
              <p:cNvSpPr>
                <a:spLocks noEditPoints="1"/>
              </p:cNvSpPr>
              <p:nvPr/>
            </p:nvSpPr>
            <p:spPr bwMode="auto">
              <a:xfrm>
                <a:off x="1416917" y="1026775"/>
                <a:ext cx="852488" cy="969962"/>
              </a:xfrm>
              <a:custGeom>
                <a:avLst/>
                <a:gdLst>
                  <a:gd name="T0" fmla="*/ 362 w 537"/>
                  <a:gd name="T1" fmla="*/ 0 h 611"/>
                  <a:gd name="T2" fmla="*/ 0 w 537"/>
                  <a:gd name="T3" fmla="*/ 0 h 611"/>
                  <a:gd name="T4" fmla="*/ 0 w 537"/>
                  <a:gd name="T5" fmla="*/ 611 h 611"/>
                  <a:gd name="T6" fmla="*/ 537 w 537"/>
                  <a:gd name="T7" fmla="*/ 611 h 611"/>
                  <a:gd name="T8" fmla="*/ 537 w 537"/>
                  <a:gd name="T9" fmla="*/ 174 h 611"/>
                  <a:gd name="T10" fmla="*/ 362 w 537"/>
                  <a:gd name="T11" fmla="*/ 0 h 611"/>
                  <a:gd name="T12" fmla="*/ 230 w 537"/>
                  <a:gd name="T13" fmla="*/ 306 h 611"/>
                  <a:gd name="T14" fmla="*/ 269 w 537"/>
                  <a:gd name="T15" fmla="*/ 306 h 611"/>
                  <a:gd name="T16" fmla="*/ 269 w 537"/>
                  <a:gd name="T17" fmla="*/ 267 h 611"/>
                  <a:gd name="T18" fmla="*/ 230 w 537"/>
                  <a:gd name="T19" fmla="*/ 267 h 611"/>
                  <a:gd name="T20" fmla="*/ 230 w 537"/>
                  <a:gd name="T21" fmla="*/ 229 h 611"/>
                  <a:gd name="T22" fmla="*/ 269 w 537"/>
                  <a:gd name="T23" fmla="*/ 229 h 611"/>
                  <a:gd name="T24" fmla="*/ 269 w 537"/>
                  <a:gd name="T25" fmla="*/ 191 h 611"/>
                  <a:gd name="T26" fmla="*/ 230 w 537"/>
                  <a:gd name="T27" fmla="*/ 191 h 611"/>
                  <a:gd name="T28" fmla="*/ 230 w 537"/>
                  <a:gd name="T29" fmla="*/ 153 h 611"/>
                  <a:gd name="T30" fmla="*/ 269 w 537"/>
                  <a:gd name="T31" fmla="*/ 153 h 611"/>
                  <a:gd name="T32" fmla="*/ 269 w 537"/>
                  <a:gd name="T33" fmla="*/ 115 h 611"/>
                  <a:gd name="T34" fmla="*/ 230 w 537"/>
                  <a:gd name="T35" fmla="*/ 115 h 611"/>
                  <a:gd name="T36" fmla="*/ 230 w 537"/>
                  <a:gd name="T37" fmla="*/ 76 h 611"/>
                  <a:gd name="T38" fmla="*/ 269 w 537"/>
                  <a:gd name="T39" fmla="*/ 76 h 611"/>
                  <a:gd name="T40" fmla="*/ 269 w 537"/>
                  <a:gd name="T41" fmla="*/ 115 h 611"/>
                  <a:gd name="T42" fmla="*/ 307 w 537"/>
                  <a:gd name="T43" fmla="*/ 115 h 611"/>
                  <a:gd name="T44" fmla="*/ 307 w 537"/>
                  <a:gd name="T45" fmla="*/ 153 h 611"/>
                  <a:gd name="T46" fmla="*/ 269 w 537"/>
                  <a:gd name="T47" fmla="*/ 153 h 611"/>
                  <a:gd name="T48" fmla="*/ 269 w 537"/>
                  <a:gd name="T49" fmla="*/ 191 h 611"/>
                  <a:gd name="T50" fmla="*/ 307 w 537"/>
                  <a:gd name="T51" fmla="*/ 191 h 611"/>
                  <a:gd name="T52" fmla="*/ 307 w 537"/>
                  <a:gd name="T53" fmla="*/ 229 h 611"/>
                  <a:gd name="T54" fmla="*/ 269 w 537"/>
                  <a:gd name="T55" fmla="*/ 229 h 611"/>
                  <a:gd name="T56" fmla="*/ 269 w 537"/>
                  <a:gd name="T57" fmla="*/ 267 h 611"/>
                  <a:gd name="T58" fmla="*/ 307 w 537"/>
                  <a:gd name="T59" fmla="*/ 267 h 611"/>
                  <a:gd name="T60" fmla="*/ 307 w 537"/>
                  <a:gd name="T61" fmla="*/ 306 h 611"/>
                  <a:gd name="T62" fmla="*/ 269 w 537"/>
                  <a:gd name="T63" fmla="*/ 306 h 611"/>
                  <a:gd name="T64" fmla="*/ 269 w 537"/>
                  <a:gd name="T65" fmla="*/ 344 h 611"/>
                  <a:gd name="T66" fmla="*/ 307 w 537"/>
                  <a:gd name="T67" fmla="*/ 344 h 611"/>
                  <a:gd name="T68" fmla="*/ 307 w 537"/>
                  <a:gd name="T69" fmla="*/ 382 h 611"/>
                  <a:gd name="T70" fmla="*/ 269 w 537"/>
                  <a:gd name="T71" fmla="*/ 382 h 611"/>
                  <a:gd name="T72" fmla="*/ 269 w 537"/>
                  <a:gd name="T73" fmla="*/ 344 h 611"/>
                  <a:gd name="T74" fmla="*/ 230 w 537"/>
                  <a:gd name="T75" fmla="*/ 344 h 611"/>
                  <a:gd name="T76" fmla="*/ 230 w 537"/>
                  <a:gd name="T77" fmla="*/ 306 h 611"/>
                  <a:gd name="T78" fmla="*/ 154 w 537"/>
                  <a:gd name="T79" fmla="*/ 535 h 611"/>
                  <a:gd name="T80" fmla="*/ 77 w 537"/>
                  <a:gd name="T81" fmla="*/ 535 h 611"/>
                  <a:gd name="T82" fmla="*/ 77 w 537"/>
                  <a:gd name="T83" fmla="*/ 76 h 611"/>
                  <a:gd name="T84" fmla="*/ 192 w 537"/>
                  <a:gd name="T85" fmla="*/ 76 h 611"/>
                  <a:gd name="T86" fmla="*/ 192 w 537"/>
                  <a:gd name="T87" fmla="*/ 382 h 611"/>
                  <a:gd name="T88" fmla="*/ 154 w 537"/>
                  <a:gd name="T89" fmla="*/ 382 h 611"/>
                  <a:gd name="T90" fmla="*/ 154 w 537"/>
                  <a:gd name="T91" fmla="*/ 535 h 611"/>
                  <a:gd name="T92" fmla="*/ 345 w 537"/>
                  <a:gd name="T93" fmla="*/ 573 h 611"/>
                  <a:gd name="T94" fmla="*/ 192 w 537"/>
                  <a:gd name="T95" fmla="*/ 573 h 611"/>
                  <a:gd name="T96" fmla="*/ 192 w 537"/>
                  <a:gd name="T97" fmla="*/ 420 h 611"/>
                  <a:gd name="T98" fmla="*/ 345 w 537"/>
                  <a:gd name="T99" fmla="*/ 420 h 611"/>
                  <a:gd name="T100" fmla="*/ 345 w 537"/>
                  <a:gd name="T101" fmla="*/ 573 h 611"/>
                  <a:gd name="T102" fmla="*/ 460 w 537"/>
                  <a:gd name="T103" fmla="*/ 535 h 611"/>
                  <a:gd name="T104" fmla="*/ 384 w 537"/>
                  <a:gd name="T105" fmla="*/ 535 h 611"/>
                  <a:gd name="T106" fmla="*/ 384 w 537"/>
                  <a:gd name="T107" fmla="*/ 382 h 611"/>
                  <a:gd name="T108" fmla="*/ 345 w 537"/>
                  <a:gd name="T109" fmla="*/ 382 h 611"/>
                  <a:gd name="T110" fmla="*/ 345 w 537"/>
                  <a:gd name="T111" fmla="*/ 93 h 611"/>
                  <a:gd name="T112" fmla="*/ 460 w 537"/>
                  <a:gd name="T113" fmla="*/ 208 h 611"/>
                  <a:gd name="T114" fmla="*/ 460 w 537"/>
                  <a:gd name="T115" fmla="*/ 535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37" h="611">
                    <a:moveTo>
                      <a:pt x="362" y="0"/>
                    </a:moveTo>
                    <a:lnTo>
                      <a:pt x="0" y="0"/>
                    </a:lnTo>
                    <a:lnTo>
                      <a:pt x="0" y="611"/>
                    </a:lnTo>
                    <a:lnTo>
                      <a:pt x="537" y="611"/>
                    </a:lnTo>
                    <a:lnTo>
                      <a:pt x="537" y="174"/>
                    </a:lnTo>
                    <a:lnTo>
                      <a:pt x="362" y="0"/>
                    </a:lnTo>
                    <a:close/>
                    <a:moveTo>
                      <a:pt x="230" y="306"/>
                    </a:moveTo>
                    <a:lnTo>
                      <a:pt x="269" y="306"/>
                    </a:lnTo>
                    <a:lnTo>
                      <a:pt x="269" y="267"/>
                    </a:lnTo>
                    <a:lnTo>
                      <a:pt x="230" y="267"/>
                    </a:lnTo>
                    <a:lnTo>
                      <a:pt x="230" y="229"/>
                    </a:lnTo>
                    <a:lnTo>
                      <a:pt x="269" y="229"/>
                    </a:lnTo>
                    <a:lnTo>
                      <a:pt x="269" y="191"/>
                    </a:lnTo>
                    <a:lnTo>
                      <a:pt x="230" y="191"/>
                    </a:lnTo>
                    <a:lnTo>
                      <a:pt x="230" y="153"/>
                    </a:lnTo>
                    <a:lnTo>
                      <a:pt x="269" y="153"/>
                    </a:lnTo>
                    <a:lnTo>
                      <a:pt x="269" y="115"/>
                    </a:lnTo>
                    <a:lnTo>
                      <a:pt x="230" y="115"/>
                    </a:lnTo>
                    <a:lnTo>
                      <a:pt x="230" y="76"/>
                    </a:lnTo>
                    <a:lnTo>
                      <a:pt x="269" y="76"/>
                    </a:lnTo>
                    <a:lnTo>
                      <a:pt x="269" y="115"/>
                    </a:lnTo>
                    <a:lnTo>
                      <a:pt x="307" y="115"/>
                    </a:lnTo>
                    <a:lnTo>
                      <a:pt x="307" y="153"/>
                    </a:lnTo>
                    <a:lnTo>
                      <a:pt x="269" y="153"/>
                    </a:lnTo>
                    <a:lnTo>
                      <a:pt x="269" y="191"/>
                    </a:lnTo>
                    <a:lnTo>
                      <a:pt x="307" y="191"/>
                    </a:lnTo>
                    <a:lnTo>
                      <a:pt x="307" y="229"/>
                    </a:lnTo>
                    <a:lnTo>
                      <a:pt x="269" y="229"/>
                    </a:lnTo>
                    <a:lnTo>
                      <a:pt x="269" y="267"/>
                    </a:lnTo>
                    <a:lnTo>
                      <a:pt x="307" y="267"/>
                    </a:lnTo>
                    <a:lnTo>
                      <a:pt x="307" y="306"/>
                    </a:lnTo>
                    <a:lnTo>
                      <a:pt x="269" y="306"/>
                    </a:lnTo>
                    <a:lnTo>
                      <a:pt x="269" y="344"/>
                    </a:lnTo>
                    <a:lnTo>
                      <a:pt x="307" y="344"/>
                    </a:lnTo>
                    <a:lnTo>
                      <a:pt x="307" y="382"/>
                    </a:lnTo>
                    <a:lnTo>
                      <a:pt x="269" y="382"/>
                    </a:lnTo>
                    <a:lnTo>
                      <a:pt x="269" y="344"/>
                    </a:lnTo>
                    <a:lnTo>
                      <a:pt x="230" y="344"/>
                    </a:lnTo>
                    <a:lnTo>
                      <a:pt x="230" y="306"/>
                    </a:lnTo>
                    <a:close/>
                    <a:moveTo>
                      <a:pt x="154" y="535"/>
                    </a:moveTo>
                    <a:lnTo>
                      <a:pt x="77" y="535"/>
                    </a:lnTo>
                    <a:lnTo>
                      <a:pt x="77" y="76"/>
                    </a:lnTo>
                    <a:lnTo>
                      <a:pt x="192" y="76"/>
                    </a:lnTo>
                    <a:lnTo>
                      <a:pt x="192" y="382"/>
                    </a:lnTo>
                    <a:lnTo>
                      <a:pt x="154" y="382"/>
                    </a:lnTo>
                    <a:lnTo>
                      <a:pt x="154" y="535"/>
                    </a:lnTo>
                    <a:close/>
                    <a:moveTo>
                      <a:pt x="345" y="573"/>
                    </a:moveTo>
                    <a:lnTo>
                      <a:pt x="192" y="573"/>
                    </a:lnTo>
                    <a:lnTo>
                      <a:pt x="192" y="420"/>
                    </a:lnTo>
                    <a:lnTo>
                      <a:pt x="345" y="420"/>
                    </a:lnTo>
                    <a:lnTo>
                      <a:pt x="345" y="573"/>
                    </a:lnTo>
                    <a:close/>
                    <a:moveTo>
                      <a:pt x="460" y="535"/>
                    </a:moveTo>
                    <a:lnTo>
                      <a:pt x="384" y="535"/>
                    </a:lnTo>
                    <a:lnTo>
                      <a:pt x="384" y="382"/>
                    </a:lnTo>
                    <a:lnTo>
                      <a:pt x="345" y="382"/>
                    </a:lnTo>
                    <a:lnTo>
                      <a:pt x="345" y="93"/>
                    </a:lnTo>
                    <a:lnTo>
                      <a:pt x="460" y="208"/>
                    </a:lnTo>
                    <a:lnTo>
                      <a:pt x="460" y="5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Rectangle 11"/>
              <p:cNvSpPr>
                <a:spLocks noChangeArrowheads="1"/>
              </p:cNvSpPr>
              <p:nvPr/>
            </p:nvSpPr>
            <p:spPr bwMode="auto">
              <a:xfrm>
                <a:off x="1782042" y="1755437"/>
                <a:ext cx="122238" cy="603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9" name="TextBox 68"/>
            <p:cNvSpPr txBox="1"/>
            <p:nvPr/>
          </p:nvSpPr>
          <p:spPr>
            <a:xfrm>
              <a:off x="2275919" y="1995431"/>
              <a:ext cx="1947969" cy="400110"/>
            </a:xfrm>
            <a:prstGeom prst="rect">
              <a:avLst/>
            </a:prstGeom>
            <a:noFill/>
          </p:spPr>
          <p:txBody>
            <a:bodyPr wrap="none" rtlCol="0">
              <a:spAutoFit/>
            </a:bodyPr>
            <a:lstStyle/>
            <a:p>
              <a:r>
                <a:rPr lang="id-ID" sz="2000" b="1" dirty="0" smtClean="0">
                  <a:solidFill>
                    <a:schemeClr val="bg1"/>
                  </a:solidFill>
                  <a:latin typeface="+mj-lt"/>
                </a:rPr>
                <a:t>Review &amp; Update</a:t>
              </a:r>
              <a:endParaRPr lang="id-ID" sz="2000" b="1" dirty="0">
                <a:solidFill>
                  <a:schemeClr val="bg1"/>
                </a:solidFill>
                <a:latin typeface="+mj-lt"/>
              </a:endParaRPr>
            </a:p>
          </p:txBody>
        </p:sp>
        <p:sp>
          <p:nvSpPr>
            <p:cNvPr id="74" name="TextBox 73"/>
            <p:cNvSpPr txBox="1"/>
            <p:nvPr/>
          </p:nvSpPr>
          <p:spPr>
            <a:xfrm>
              <a:off x="2275919" y="2486532"/>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79" name="Group 78"/>
          <p:cNvGrpSpPr/>
          <p:nvPr/>
        </p:nvGrpSpPr>
        <p:grpSpPr>
          <a:xfrm>
            <a:off x="1583397" y="3749098"/>
            <a:ext cx="3819876" cy="1134466"/>
            <a:chOff x="1583397" y="3749098"/>
            <a:chExt cx="3819876" cy="1134466"/>
          </a:xfrm>
        </p:grpSpPr>
        <p:grpSp>
          <p:nvGrpSpPr>
            <p:cNvPr id="48" name="Group 47"/>
            <p:cNvGrpSpPr/>
            <p:nvPr/>
          </p:nvGrpSpPr>
          <p:grpSpPr>
            <a:xfrm>
              <a:off x="1583397" y="3749098"/>
              <a:ext cx="376794" cy="430968"/>
              <a:chOff x="0" y="4763"/>
              <a:chExt cx="1479550" cy="1692275"/>
            </a:xfrm>
            <a:solidFill>
              <a:schemeClr val="bg1"/>
            </a:solidFill>
          </p:grpSpPr>
          <p:sp>
            <p:nvSpPr>
              <p:cNvPr id="49" name="Freeform 15"/>
              <p:cNvSpPr>
                <a:spLocks noEditPoints="1"/>
              </p:cNvSpPr>
              <p:nvPr/>
            </p:nvSpPr>
            <p:spPr bwMode="auto">
              <a:xfrm>
                <a:off x="0" y="4763"/>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6"/>
              <p:cNvSpPr>
                <a:spLocks/>
              </p:cNvSpPr>
              <p:nvPr/>
            </p:nvSpPr>
            <p:spPr bwMode="auto">
              <a:xfrm>
                <a:off x="0" y="957263"/>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0" name="TextBox 69"/>
            <p:cNvSpPr txBox="1"/>
            <p:nvPr/>
          </p:nvSpPr>
          <p:spPr>
            <a:xfrm>
              <a:off x="2275919" y="3777805"/>
              <a:ext cx="1561646" cy="400110"/>
            </a:xfrm>
            <a:prstGeom prst="rect">
              <a:avLst/>
            </a:prstGeom>
            <a:noFill/>
          </p:spPr>
          <p:txBody>
            <a:bodyPr wrap="none" rtlCol="0">
              <a:spAutoFit/>
            </a:bodyPr>
            <a:lstStyle/>
            <a:p>
              <a:r>
                <a:rPr lang="id-ID" sz="2000" b="1" dirty="0" smtClean="0">
                  <a:solidFill>
                    <a:schemeClr val="bg1"/>
                  </a:solidFill>
                  <a:latin typeface="+mj-lt"/>
                </a:rPr>
                <a:t>Design To-Be</a:t>
              </a:r>
              <a:endParaRPr lang="id-ID" sz="2000" b="1" dirty="0">
                <a:solidFill>
                  <a:schemeClr val="bg1"/>
                </a:solidFill>
                <a:latin typeface="+mj-lt"/>
              </a:endParaRPr>
            </a:p>
          </p:txBody>
        </p:sp>
        <p:sp>
          <p:nvSpPr>
            <p:cNvPr id="75" name="TextBox 74"/>
            <p:cNvSpPr txBox="1"/>
            <p:nvPr/>
          </p:nvSpPr>
          <p:spPr>
            <a:xfrm>
              <a:off x="2275919" y="4283400"/>
              <a:ext cx="3127354"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grpSp>
      <p:grpSp>
        <p:nvGrpSpPr>
          <p:cNvPr id="80" name="Group 79"/>
          <p:cNvGrpSpPr/>
          <p:nvPr/>
        </p:nvGrpSpPr>
        <p:grpSpPr>
          <a:xfrm>
            <a:off x="1602545" y="5547804"/>
            <a:ext cx="2993206" cy="1102830"/>
            <a:chOff x="1602545" y="5547804"/>
            <a:chExt cx="2993206" cy="1102830"/>
          </a:xfrm>
        </p:grpSpPr>
        <p:grpSp>
          <p:nvGrpSpPr>
            <p:cNvPr id="51" name="Group 50"/>
            <p:cNvGrpSpPr/>
            <p:nvPr/>
          </p:nvGrpSpPr>
          <p:grpSpPr>
            <a:xfrm flipH="1">
              <a:off x="1602545" y="5582827"/>
              <a:ext cx="406788" cy="356716"/>
              <a:chOff x="1588" y="1588"/>
              <a:chExt cx="1663700" cy="1458912"/>
            </a:xfrm>
            <a:solidFill>
              <a:schemeClr val="bg1"/>
            </a:solidFill>
          </p:grpSpPr>
          <p:sp>
            <p:nvSpPr>
              <p:cNvPr id="52" name="Oval 20"/>
              <p:cNvSpPr>
                <a:spLocks noChangeArrowheads="1"/>
              </p:cNvSpPr>
              <p:nvPr/>
            </p:nvSpPr>
            <p:spPr bwMode="auto">
              <a:xfrm>
                <a:off x="207963" y="1044575"/>
                <a:ext cx="415925"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Oval 21"/>
              <p:cNvSpPr>
                <a:spLocks noChangeArrowheads="1"/>
              </p:cNvSpPr>
              <p:nvPr/>
            </p:nvSpPr>
            <p:spPr bwMode="auto">
              <a:xfrm>
                <a:off x="1144588" y="1044575"/>
                <a:ext cx="419100" cy="415925"/>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22"/>
              <p:cNvSpPr>
                <a:spLocks noEditPoints="1"/>
              </p:cNvSpPr>
              <p:nvPr/>
            </p:nvSpPr>
            <p:spPr bwMode="auto">
              <a:xfrm>
                <a:off x="1588" y="1588"/>
                <a:ext cx="1663700" cy="1144587"/>
              </a:xfrm>
              <a:custGeom>
                <a:avLst/>
                <a:gdLst>
                  <a:gd name="T0" fmla="*/ 427 w 441"/>
                  <a:gd name="T1" fmla="*/ 0 h 303"/>
                  <a:gd name="T2" fmla="*/ 152 w 441"/>
                  <a:gd name="T3" fmla="*/ 0 h 303"/>
                  <a:gd name="T4" fmla="*/ 138 w 441"/>
                  <a:gd name="T5" fmla="*/ 14 h 303"/>
                  <a:gd name="T6" fmla="*/ 138 w 441"/>
                  <a:gd name="T7" fmla="*/ 55 h 303"/>
                  <a:gd name="T8" fmla="*/ 69 w 441"/>
                  <a:gd name="T9" fmla="*/ 55 h 303"/>
                  <a:gd name="T10" fmla="*/ 49 w 441"/>
                  <a:gd name="T11" fmla="*/ 67 h 303"/>
                  <a:gd name="T12" fmla="*/ 6 w 441"/>
                  <a:gd name="T13" fmla="*/ 153 h 303"/>
                  <a:gd name="T14" fmla="*/ 0 w 441"/>
                  <a:gd name="T15" fmla="*/ 179 h 303"/>
                  <a:gd name="T16" fmla="*/ 0 w 441"/>
                  <a:gd name="T17" fmla="*/ 262 h 303"/>
                  <a:gd name="T18" fmla="*/ 10 w 441"/>
                  <a:gd name="T19" fmla="*/ 285 h 303"/>
                  <a:gd name="T20" fmla="*/ 18 w 441"/>
                  <a:gd name="T21" fmla="*/ 294 h 303"/>
                  <a:gd name="T22" fmla="*/ 33 w 441"/>
                  <a:gd name="T23" fmla="*/ 302 h 303"/>
                  <a:gd name="T24" fmla="*/ 110 w 441"/>
                  <a:gd name="T25" fmla="*/ 248 h 303"/>
                  <a:gd name="T26" fmla="*/ 188 w 441"/>
                  <a:gd name="T27" fmla="*/ 303 h 303"/>
                  <a:gd name="T28" fmla="*/ 281 w 441"/>
                  <a:gd name="T29" fmla="*/ 303 h 303"/>
                  <a:gd name="T30" fmla="*/ 358 w 441"/>
                  <a:gd name="T31" fmla="*/ 248 h 303"/>
                  <a:gd name="T32" fmla="*/ 435 w 441"/>
                  <a:gd name="T33" fmla="*/ 301 h 303"/>
                  <a:gd name="T34" fmla="*/ 441 w 441"/>
                  <a:gd name="T35" fmla="*/ 289 h 303"/>
                  <a:gd name="T36" fmla="*/ 441 w 441"/>
                  <a:gd name="T37" fmla="*/ 14 h 303"/>
                  <a:gd name="T38" fmla="*/ 427 w 441"/>
                  <a:gd name="T39" fmla="*/ 0 h 303"/>
                  <a:gd name="T40" fmla="*/ 138 w 441"/>
                  <a:gd name="T41" fmla="*/ 165 h 303"/>
                  <a:gd name="T42" fmla="*/ 55 w 441"/>
                  <a:gd name="T43" fmla="*/ 165 h 303"/>
                  <a:gd name="T44" fmla="*/ 83 w 441"/>
                  <a:gd name="T45" fmla="*/ 83 h 303"/>
                  <a:gd name="T46" fmla="*/ 138 w 441"/>
                  <a:gd name="T47" fmla="*/ 83 h 303"/>
                  <a:gd name="T48" fmla="*/ 138 w 441"/>
                  <a:gd name="T49" fmla="*/ 165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1" h="303">
                    <a:moveTo>
                      <a:pt x="427" y="0"/>
                    </a:moveTo>
                    <a:cubicBezTo>
                      <a:pt x="152" y="0"/>
                      <a:pt x="152" y="0"/>
                      <a:pt x="152" y="0"/>
                    </a:cubicBezTo>
                    <a:cubicBezTo>
                      <a:pt x="144" y="0"/>
                      <a:pt x="138" y="6"/>
                      <a:pt x="138" y="14"/>
                    </a:cubicBezTo>
                    <a:cubicBezTo>
                      <a:pt x="138" y="55"/>
                      <a:pt x="138" y="55"/>
                      <a:pt x="138" y="55"/>
                    </a:cubicBezTo>
                    <a:cubicBezTo>
                      <a:pt x="69" y="55"/>
                      <a:pt x="69" y="55"/>
                      <a:pt x="69" y="55"/>
                    </a:cubicBezTo>
                    <a:cubicBezTo>
                      <a:pt x="61" y="55"/>
                      <a:pt x="52" y="61"/>
                      <a:pt x="49" y="67"/>
                    </a:cubicBezTo>
                    <a:cubicBezTo>
                      <a:pt x="6" y="153"/>
                      <a:pt x="6" y="153"/>
                      <a:pt x="6" y="153"/>
                    </a:cubicBezTo>
                    <a:cubicBezTo>
                      <a:pt x="3" y="160"/>
                      <a:pt x="0" y="172"/>
                      <a:pt x="0" y="179"/>
                    </a:cubicBezTo>
                    <a:cubicBezTo>
                      <a:pt x="0" y="262"/>
                      <a:pt x="0" y="262"/>
                      <a:pt x="0" y="262"/>
                    </a:cubicBezTo>
                    <a:cubicBezTo>
                      <a:pt x="0" y="270"/>
                      <a:pt x="4" y="280"/>
                      <a:pt x="10" y="285"/>
                    </a:cubicBezTo>
                    <a:cubicBezTo>
                      <a:pt x="18" y="294"/>
                      <a:pt x="18" y="294"/>
                      <a:pt x="18" y="294"/>
                    </a:cubicBezTo>
                    <a:cubicBezTo>
                      <a:pt x="21" y="297"/>
                      <a:pt x="27" y="300"/>
                      <a:pt x="33" y="302"/>
                    </a:cubicBezTo>
                    <a:cubicBezTo>
                      <a:pt x="45" y="271"/>
                      <a:pt x="75" y="248"/>
                      <a:pt x="110" y="248"/>
                    </a:cubicBezTo>
                    <a:cubicBezTo>
                      <a:pt x="146" y="248"/>
                      <a:pt x="176" y="271"/>
                      <a:pt x="188" y="303"/>
                    </a:cubicBezTo>
                    <a:cubicBezTo>
                      <a:pt x="281" y="303"/>
                      <a:pt x="281" y="303"/>
                      <a:pt x="281" y="303"/>
                    </a:cubicBezTo>
                    <a:cubicBezTo>
                      <a:pt x="292" y="271"/>
                      <a:pt x="323" y="248"/>
                      <a:pt x="358" y="248"/>
                    </a:cubicBezTo>
                    <a:cubicBezTo>
                      <a:pt x="393" y="248"/>
                      <a:pt x="423" y="270"/>
                      <a:pt x="435" y="301"/>
                    </a:cubicBezTo>
                    <a:cubicBezTo>
                      <a:pt x="439" y="298"/>
                      <a:pt x="441" y="294"/>
                      <a:pt x="441" y="289"/>
                    </a:cubicBezTo>
                    <a:cubicBezTo>
                      <a:pt x="441" y="14"/>
                      <a:pt x="441" y="14"/>
                      <a:pt x="441" y="14"/>
                    </a:cubicBezTo>
                    <a:cubicBezTo>
                      <a:pt x="441" y="6"/>
                      <a:pt x="435" y="0"/>
                      <a:pt x="427" y="0"/>
                    </a:cubicBezTo>
                    <a:close/>
                    <a:moveTo>
                      <a:pt x="138" y="165"/>
                    </a:moveTo>
                    <a:cubicBezTo>
                      <a:pt x="55" y="165"/>
                      <a:pt x="55" y="165"/>
                      <a:pt x="55" y="165"/>
                    </a:cubicBezTo>
                    <a:cubicBezTo>
                      <a:pt x="83" y="83"/>
                      <a:pt x="83" y="83"/>
                      <a:pt x="83" y="83"/>
                    </a:cubicBezTo>
                    <a:cubicBezTo>
                      <a:pt x="138" y="83"/>
                      <a:pt x="138" y="83"/>
                      <a:pt x="138" y="83"/>
                    </a:cubicBezTo>
                    <a:lnTo>
                      <a:pt x="138" y="16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1" name="TextBox 70"/>
            <p:cNvSpPr txBox="1"/>
            <p:nvPr/>
          </p:nvSpPr>
          <p:spPr>
            <a:xfrm>
              <a:off x="2275919" y="5547804"/>
              <a:ext cx="2020105" cy="400110"/>
            </a:xfrm>
            <a:prstGeom prst="rect">
              <a:avLst/>
            </a:prstGeom>
            <a:noFill/>
          </p:spPr>
          <p:txBody>
            <a:bodyPr wrap="none" rtlCol="0">
              <a:spAutoFit/>
            </a:bodyPr>
            <a:lstStyle/>
            <a:p>
              <a:r>
                <a:rPr lang="id-ID" sz="2000" b="1" dirty="0" smtClean="0">
                  <a:solidFill>
                    <a:schemeClr val="bg1"/>
                  </a:solidFill>
                  <a:latin typeface="+mj-lt"/>
                </a:rPr>
                <a:t>Test &amp; Implement</a:t>
              </a:r>
              <a:endParaRPr lang="id-ID" sz="2000" b="1" dirty="0">
                <a:solidFill>
                  <a:schemeClr val="bg1"/>
                </a:solidFill>
                <a:latin typeface="+mj-lt"/>
              </a:endParaRPr>
            </a:p>
          </p:txBody>
        </p:sp>
        <p:sp>
          <p:nvSpPr>
            <p:cNvPr id="76" name="TextBox 75"/>
            <p:cNvSpPr txBox="1"/>
            <p:nvPr/>
          </p:nvSpPr>
          <p:spPr>
            <a:xfrm>
              <a:off x="2275919" y="6050470"/>
              <a:ext cx="2319832" cy="600164"/>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a:t>
              </a:r>
              <a:endParaRPr lang="id-ID" sz="1100" dirty="0">
                <a:solidFill>
                  <a:schemeClr val="bg1"/>
                </a:solidFill>
              </a:endParaRPr>
            </a:p>
          </p:txBody>
        </p:sp>
      </p:grpSp>
      <p:grpSp>
        <p:nvGrpSpPr>
          <p:cNvPr id="81" name="Group 80"/>
          <p:cNvGrpSpPr/>
          <p:nvPr/>
        </p:nvGrpSpPr>
        <p:grpSpPr>
          <a:xfrm>
            <a:off x="7897098" y="2424948"/>
            <a:ext cx="2694701" cy="937356"/>
            <a:chOff x="8198838" y="2976912"/>
            <a:chExt cx="2694701" cy="937356"/>
          </a:xfrm>
        </p:grpSpPr>
        <p:sp>
          <p:nvSpPr>
            <p:cNvPr id="82" name="TextBox 81"/>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83" name="TextBox 82"/>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84" name="Group 83"/>
          <p:cNvGrpSpPr/>
          <p:nvPr/>
        </p:nvGrpSpPr>
        <p:grpSpPr>
          <a:xfrm>
            <a:off x="7897098" y="5032617"/>
            <a:ext cx="2694701" cy="937356"/>
            <a:chOff x="8198838" y="3752829"/>
            <a:chExt cx="2694701" cy="937356"/>
          </a:xfrm>
        </p:grpSpPr>
        <p:sp>
          <p:nvSpPr>
            <p:cNvPr id="85" name="TextBox 84"/>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86" name="TextBox 85"/>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87" name="TextBox 86"/>
          <p:cNvSpPr txBox="1"/>
          <p:nvPr/>
        </p:nvSpPr>
        <p:spPr>
          <a:xfrm>
            <a:off x="7907296"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88" name="Straight Connector 87"/>
          <p:cNvCxnSpPr/>
          <p:nvPr/>
        </p:nvCxnSpPr>
        <p:spPr>
          <a:xfrm>
            <a:off x="7189775" y="2250133"/>
            <a:ext cx="0" cy="3752122"/>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201447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grpId="0" nodeType="afterEffect">
                                  <p:stCondLst>
                                    <p:cond delay="0"/>
                                  </p:stCondLst>
                                  <p:childTnLst>
                                    <p:set>
                                      <p:cBhvr>
                                        <p:cTn id="17" dur="1" fill="hold">
                                          <p:stCondLst>
                                            <p:cond delay="0"/>
                                          </p:stCondLst>
                                        </p:cTn>
                                        <p:tgtEl>
                                          <p:spTgt spid="39"/>
                                        </p:tgtEl>
                                        <p:attrNameLst>
                                          <p:attrName>style.visibility</p:attrName>
                                        </p:attrNameLst>
                                      </p:cBhvr>
                                      <p:to>
                                        <p:strVal val="visible"/>
                                      </p:to>
                                    </p:set>
                                    <p:anim calcmode="lin" valueType="num">
                                      <p:cBhvr additive="base">
                                        <p:cTn id="18" dur="500" fill="hold"/>
                                        <p:tgtEl>
                                          <p:spTgt spid="39"/>
                                        </p:tgtEl>
                                        <p:attrNameLst>
                                          <p:attrName>ppt_x</p:attrName>
                                        </p:attrNameLst>
                                      </p:cBhvr>
                                      <p:tavLst>
                                        <p:tav tm="0">
                                          <p:val>
                                            <p:strVal val="0-#ppt_w/2"/>
                                          </p:val>
                                        </p:tav>
                                        <p:tav tm="100000">
                                          <p:val>
                                            <p:strVal val="#ppt_x"/>
                                          </p:val>
                                        </p:tav>
                                      </p:tavLst>
                                    </p:anim>
                                    <p:anim calcmode="lin" valueType="num">
                                      <p:cBhvr additive="base">
                                        <p:cTn id="19" dur="500" fill="hold"/>
                                        <p:tgtEl>
                                          <p:spTgt spid="39"/>
                                        </p:tgtEl>
                                        <p:attrNameLst>
                                          <p:attrName>ppt_y</p:attrName>
                                        </p:attrNameLst>
                                      </p:cBhvr>
                                      <p:tavLst>
                                        <p:tav tm="0">
                                          <p:val>
                                            <p:strVal val="#ppt_y"/>
                                          </p:val>
                                        </p:tav>
                                        <p:tav tm="100000">
                                          <p:val>
                                            <p:strVal val="#ppt_y"/>
                                          </p:val>
                                        </p:tav>
                                      </p:tavLst>
                                    </p:anim>
                                  </p:childTnLst>
                                </p:cTn>
                              </p:par>
                              <p:par>
                                <p:cTn id="20" presetID="2" presetClass="entr" presetSubtype="8" fill="hold" grpId="0" nodeType="withEffect">
                                  <p:stCondLst>
                                    <p:cond delay="100"/>
                                  </p:stCondLst>
                                  <p:childTnLst>
                                    <p:set>
                                      <p:cBhvr>
                                        <p:cTn id="21" dur="1" fill="hold">
                                          <p:stCondLst>
                                            <p:cond delay="0"/>
                                          </p:stCondLst>
                                        </p:cTn>
                                        <p:tgtEl>
                                          <p:spTgt spid="35"/>
                                        </p:tgtEl>
                                        <p:attrNameLst>
                                          <p:attrName>style.visibility</p:attrName>
                                        </p:attrNameLst>
                                      </p:cBhvr>
                                      <p:to>
                                        <p:strVal val="visible"/>
                                      </p:to>
                                    </p:set>
                                    <p:anim calcmode="lin" valueType="num">
                                      <p:cBhvr additive="base">
                                        <p:cTn id="22" dur="500" fill="hold"/>
                                        <p:tgtEl>
                                          <p:spTgt spid="35"/>
                                        </p:tgtEl>
                                        <p:attrNameLst>
                                          <p:attrName>ppt_x</p:attrName>
                                        </p:attrNameLst>
                                      </p:cBhvr>
                                      <p:tavLst>
                                        <p:tav tm="0">
                                          <p:val>
                                            <p:strVal val="0-#ppt_w/2"/>
                                          </p:val>
                                        </p:tav>
                                        <p:tav tm="100000">
                                          <p:val>
                                            <p:strVal val="#ppt_x"/>
                                          </p:val>
                                        </p:tav>
                                      </p:tavLst>
                                    </p:anim>
                                    <p:anim calcmode="lin" valueType="num">
                                      <p:cBhvr additive="base">
                                        <p:cTn id="23" dur="500" fill="hold"/>
                                        <p:tgtEl>
                                          <p:spTgt spid="35"/>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200"/>
                                  </p:stCondLst>
                                  <p:childTnLst>
                                    <p:set>
                                      <p:cBhvr>
                                        <p:cTn id="25" dur="1" fill="hold">
                                          <p:stCondLst>
                                            <p:cond delay="0"/>
                                          </p:stCondLst>
                                        </p:cTn>
                                        <p:tgtEl>
                                          <p:spTgt spid="77"/>
                                        </p:tgtEl>
                                        <p:attrNameLst>
                                          <p:attrName>style.visibility</p:attrName>
                                        </p:attrNameLst>
                                      </p:cBhvr>
                                      <p:to>
                                        <p:strVal val="visible"/>
                                      </p:to>
                                    </p:set>
                                    <p:anim calcmode="lin" valueType="num">
                                      <p:cBhvr additive="base">
                                        <p:cTn id="26" dur="500" fill="hold"/>
                                        <p:tgtEl>
                                          <p:spTgt spid="77"/>
                                        </p:tgtEl>
                                        <p:attrNameLst>
                                          <p:attrName>ppt_x</p:attrName>
                                        </p:attrNameLst>
                                      </p:cBhvr>
                                      <p:tavLst>
                                        <p:tav tm="0">
                                          <p:val>
                                            <p:strVal val="0-#ppt_w/2"/>
                                          </p:val>
                                        </p:tav>
                                        <p:tav tm="100000">
                                          <p:val>
                                            <p:strVal val="#ppt_x"/>
                                          </p:val>
                                        </p:tav>
                                      </p:tavLst>
                                    </p:anim>
                                    <p:anim calcmode="lin" valueType="num">
                                      <p:cBhvr additive="base">
                                        <p:cTn id="27" dur="500" fill="hold"/>
                                        <p:tgtEl>
                                          <p:spTgt spid="77"/>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300"/>
                                  </p:stCondLst>
                                  <p:childTnLst>
                                    <p:set>
                                      <p:cBhvr>
                                        <p:cTn id="29" dur="1" fill="hold">
                                          <p:stCondLst>
                                            <p:cond delay="0"/>
                                          </p:stCondLst>
                                        </p:cTn>
                                        <p:tgtEl>
                                          <p:spTgt spid="41"/>
                                        </p:tgtEl>
                                        <p:attrNameLst>
                                          <p:attrName>style.visibility</p:attrName>
                                        </p:attrNameLst>
                                      </p:cBhvr>
                                      <p:to>
                                        <p:strVal val="visible"/>
                                      </p:to>
                                    </p:set>
                                    <p:anim calcmode="lin" valueType="num">
                                      <p:cBhvr additive="base">
                                        <p:cTn id="30" dur="500" fill="hold"/>
                                        <p:tgtEl>
                                          <p:spTgt spid="41"/>
                                        </p:tgtEl>
                                        <p:attrNameLst>
                                          <p:attrName>ppt_x</p:attrName>
                                        </p:attrNameLst>
                                      </p:cBhvr>
                                      <p:tavLst>
                                        <p:tav tm="0">
                                          <p:val>
                                            <p:strVal val="0-#ppt_w/2"/>
                                          </p:val>
                                        </p:tav>
                                        <p:tav tm="100000">
                                          <p:val>
                                            <p:strVal val="#ppt_x"/>
                                          </p:val>
                                        </p:tav>
                                      </p:tavLst>
                                    </p:anim>
                                    <p:anim calcmode="lin" valueType="num">
                                      <p:cBhvr additive="base">
                                        <p:cTn id="31" dur="500" fill="hold"/>
                                        <p:tgtEl>
                                          <p:spTgt spid="41"/>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400"/>
                                  </p:stCondLst>
                                  <p:childTnLst>
                                    <p:set>
                                      <p:cBhvr>
                                        <p:cTn id="33" dur="1" fill="hold">
                                          <p:stCondLst>
                                            <p:cond delay="0"/>
                                          </p:stCondLst>
                                        </p:cTn>
                                        <p:tgtEl>
                                          <p:spTgt spid="37"/>
                                        </p:tgtEl>
                                        <p:attrNameLst>
                                          <p:attrName>style.visibility</p:attrName>
                                        </p:attrNameLst>
                                      </p:cBhvr>
                                      <p:to>
                                        <p:strVal val="visible"/>
                                      </p:to>
                                    </p:set>
                                    <p:anim calcmode="lin" valueType="num">
                                      <p:cBhvr additive="base">
                                        <p:cTn id="34" dur="500" fill="hold"/>
                                        <p:tgtEl>
                                          <p:spTgt spid="37"/>
                                        </p:tgtEl>
                                        <p:attrNameLst>
                                          <p:attrName>ppt_x</p:attrName>
                                        </p:attrNameLst>
                                      </p:cBhvr>
                                      <p:tavLst>
                                        <p:tav tm="0">
                                          <p:val>
                                            <p:strVal val="0-#ppt_w/2"/>
                                          </p:val>
                                        </p:tav>
                                        <p:tav tm="100000">
                                          <p:val>
                                            <p:strVal val="#ppt_x"/>
                                          </p:val>
                                        </p:tav>
                                      </p:tavLst>
                                    </p:anim>
                                    <p:anim calcmode="lin" valueType="num">
                                      <p:cBhvr additive="base">
                                        <p:cTn id="35" dur="500" fill="hold"/>
                                        <p:tgtEl>
                                          <p:spTgt spid="37"/>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500"/>
                                  </p:stCondLst>
                                  <p:childTnLst>
                                    <p:set>
                                      <p:cBhvr>
                                        <p:cTn id="37" dur="1" fill="hold">
                                          <p:stCondLst>
                                            <p:cond delay="0"/>
                                          </p:stCondLst>
                                        </p:cTn>
                                        <p:tgtEl>
                                          <p:spTgt spid="78"/>
                                        </p:tgtEl>
                                        <p:attrNameLst>
                                          <p:attrName>style.visibility</p:attrName>
                                        </p:attrNameLst>
                                      </p:cBhvr>
                                      <p:to>
                                        <p:strVal val="visible"/>
                                      </p:to>
                                    </p:set>
                                    <p:anim calcmode="lin" valueType="num">
                                      <p:cBhvr additive="base">
                                        <p:cTn id="38" dur="500" fill="hold"/>
                                        <p:tgtEl>
                                          <p:spTgt spid="78"/>
                                        </p:tgtEl>
                                        <p:attrNameLst>
                                          <p:attrName>ppt_x</p:attrName>
                                        </p:attrNameLst>
                                      </p:cBhvr>
                                      <p:tavLst>
                                        <p:tav tm="0">
                                          <p:val>
                                            <p:strVal val="0-#ppt_w/2"/>
                                          </p:val>
                                        </p:tav>
                                        <p:tav tm="100000">
                                          <p:val>
                                            <p:strVal val="#ppt_x"/>
                                          </p:val>
                                        </p:tav>
                                      </p:tavLst>
                                    </p:anim>
                                    <p:anim calcmode="lin" valueType="num">
                                      <p:cBhvr additive="base">
                                        <p:cTn id="39" dur="500" fill="hold"/>
                                        <p:tgtEl>
                                          <p:spTgt spid="78"/>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600"/>
                                  </p:stCondLst>
                                  <p:childTnLst>
                                    <p:set>
                                      <p:cBhvr>
                                        <p:cTn id="41" dur="1" fill="hold">
                                          <p:stCondLst>
                                            <p:cond delay="0"/>
                                          </p:stCondLst>
                                        </p:cTn>
                                        <p:tgtEl>
                                          <p:spTgt spid="40"/>
                                        </p:tgtEl>
                                        <p:attrNameLst>
                                          <p:attrName>style.visibility</p:attrName>
                                        </p:attrNameLst>
                                      </p:cBhvr>
                                      <p:to>
                                        <p:strVal val="visible"/>
                                      </p:to>
                                    </p:set>
                                    <p:anim calcmode="lin" valueType="num">
                                      <p:cBhvr additive="base">
                                        <p:cTn id="42" dur="500" fill="hold"/>
                                        <p:tgtEl>
                                          <p:spTgt spid="40"/>
                                        </p:tgtEl>
                                        <p:attrNameLst>
                                          <p:attrName>ppt_x</p:attrName>
                                        </p:attrNameLst>
                                      </p:cBhvr>
                                      <p:tavLst>
                                        <p:tav tm="0">
                                          <p:val>
                                            <p:strVal val="0-#ppt_w/2"/>
                                          </p:val>
                                        </p:tav>
                                        <p:tav tm="100000">
                                          <p:val>
                                            <p:strVal val="#ppt_x"/>
                                          </p:val>
                                        </p:tav>
                                      </p:tavLst>
                                    </p:anim>
                                    <p:anim calcmode="lin" valueType="num">
                                      <p:cBhvr additive="base">
                                        <p:cTn id="43" dur="500" fill="hold"/>
                                        <p:tgtEl>
                                          <p:spTgt spid="40"/>
                                        </p:tgtEl>
                                        <p:attrNameLst>
                                          <p:attrName>ppt_y</p:attrName>
                                        </p:attrNameLst>
                                      </p:cBhvr>
                                      <p:tavLst>
                                        <p:tav tm="0">
                                          <p:val>
                                            <p:strVal val="#ppt_y"/>
                                          </p:val>
                                        </p:tav>
                                        <p:tav tm="100000">
                                          <p:val>
                                            <p:strVal val="#ppt_y"/>
                                          </p:val>
                                        </p:tav>
                                      </p:tavLst>
                                    </p:anim>
                                  </p:childTnLst>
                                </p:cTn>
                              </p:par>
                              <p:par>
                                <p:cTn id="44" presetID="2" presetClass="entr" presetSubtype="8" fill="hold" grpId="0" nodeType="withEffect">
                                  <p:stCondLst>
                                    <p:cond delay="700"/>
                                  </p:stCondLst>
                                  <p:childTnLst>
                                    <p:set>
                                      <p:cBhvr>
                                        <p:cTn id="45" dur="1" fill="hold">
                                          <p:stCondLst>
                                            <p:cond delay="0"/>
                                          </p:stCondLst>
                                        </p:cTn>
                                        <p:tgtEl>
                                          <p:spTgt spid="36"/>
                                        </p:tgtEl>
                                        <p:attrNameLst>
                                          <p:attrName>style.visibility</p:attrName>
                                        </p:attrNameLst>
                                      </p:cBhvr>
                                      <p:to>
                                        <p:strVal val="visible"/>
                                      </p:to>
                                    </p:set>
                                    <p:anim calcmode="lin" valueType="num">
                                      <p:cBhvr additive="base">
                                        <p:cTn id="46" dur="500" fill="hold"/>
                                        <p:tgtEl>
                                          <p:spTgt spid="36"/>
                                        </p:tgtEl>
                                        <p:attrNameLst>
                                          <p:attrName>ppt_x</p:attrName>
                                        </p:attrNameLst>
                                      </p:cBhvr>
                                      <p:tavLst>
                                        <p:tav tm="0">
                                          <p:val>
                                            <p:strVal val="0-#ppt_w/2"/>
                                          </p:val>
                                        </p:tav>
                                        <p:tav tm="100000">
                                          <p:val>
                                            <p:strVal val="#ppt_x"/>
                                          </p:val>
                                        </p:tav>
                                      </p:tavLst>
                                    </p:anim>
                                    <p:anim calcmode="lin" valueType="num">
                                      <p:cBhvr additive="base">
                                        <p:cTn id="47" dur="500" fill="hold"/>
                                        <p:tgtEl>
                                          <p:spTgt spid="36"/>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800"/>
                                  </p:stCondLst>
                                  <p:childTnLst>
                                    <p:set>
                                      <p:cBhvr>
                                        <p:cTn id="49" dur="1" fill="hold">
                                          <p:stCondLst>
                                            <p:cond delay="0"/>
                                          </p:stCondLst>
                                        </p:cTn>
                                        <p:tgtEl>
                                          <p:spTgt spid="79"/>
                                        </p:tgtEl>
                                        <p:attrNameLst>
                                          <p:attrName>style.visibility</p:attrName>
                                        </p:attrNameLst>
                                      </p:cBhvr>
                                      <p:to>
                                        <p:strVal val="visible"/>
                                      </p:to>
                                    </p:set>
                                    <p:anim calcmode="lin" valueType="num">
                                      <p:cBhvr additive="base">
                                        <p:cTn id="50" dur="500" fill="hold"/>
                                        <p:tgtEl>
                                          <p:spTgt spid="79"/>
                                        </p:tgtEl>
                                        <p:attrNameLst>
                                          <p:attrName>ppt_x</p:attrName>
                                        </p:attrNameLst>
                                      </p:cBhvr>
                                      <p:tavLst>
                                        <p:tav tm="0">
                                          <p:val>
                                            <p:strVal val="0-#ppt_w/2"/>
                                          </p:val>
                                        </p:tav>
                                        <p:tav tm="100000">
                                          <p:val>
                                            <p:strVal val="#ppt_x"/>
                                          </p:val>
                                        </p:tav>
                                      </p:tavLst>
                                    </p:anim>
                                    <p:anim calcmode="lin" valueType="num">
                                      <p:cBhvr additive="base">
                                        <p:cTn id="51" dur="500" fill="hold"/>
                                        <p:tgtEl>
                                          <p:spTgt spid="79"/>
                                        </p:tgtEl>
                                        <p:attrNameLst>
                                          <p:attrName>ppt_y</p:attrName>
                                        </p:attrNameLst>
                                      </p:cBhvr>
                                      <p:tavLst>
                                        <p:tav tm="0">
                                          <p:val>
                                            <p:strVal val="#ppt_y"/>
                                          </p:val>
                                        </p:tav>
                                        <p:tav tm="100000">
                                          <p:val>
                                            <p:strVal val="#ppt_y"/>
                                          </p:val>
                                        </p:tav>
                                      </p:tavLst>
                                    </p:anim>
                                  </p:childTnLst>
                                </p:cTn>
                              </p:par>
                              <p:par>
                                <p:cTn id="52" presetID="2" presetClass="entr" presetSubtype="8" fill="hold" grpId="0" nodeType="withEffect">
                                  <p:stCondLst>
                                    <p:cond delay="900"/>
                                  </p:stCondLst>
                                  <p:childTnLst>
                                    <p:set>
                                      <p:cBhvr>
                                        <p:cTn id="53" dur="1" fill="hold">
                                          <p:stCondLst>
                                            <p:cond delay="0"/>
                                          </p:stCondLst>
                                        </p:cTn>
                                        <p:tgtEl>
                                          <p:spTgt spid="38"/>
                                        </p:tgtEl>
                                        <p:attrNameLst>
                                          <p:attrName>style.visibility</p:attrName>
                                        </p:attrNameLst>
                                      </p:cBhvr>
                                      <p:to>
                                        <p:strVal val="visible"/>
                                      </p:to>
                                    </p:set>
                                    <p:anim calcmode="lin" valueType="num">
                                      <p:cBhvr additive="base">
                                        <p:cTn id="54" dur="500" fill="hold"/>
                                        <p:tgtEl>
                                          <p:spTgt spid="38"/>
                                        </p:tgtEl>
                                        <p:attrNameLst>
                                          <p:attrName>ppt_x</p:attrName>
                                        </p:attrNameLst>
                                      </p:cBhvr>
                                      <p:tavLst>
                                        <p:tav tm="0">
                                          <p:val>
                                            <p:strVal val="0-#ppt_w/2"/>
                                          </p:val>
                                        </p:tav>
                                        <p:tav tm="100000">
                                          <p:val>
                                            <p:strVal val="#ppt_x"/>
                                          </p:val>
                                        </p:tav>
                                      </p:tavLst>
                                    </p:anim>
                                    <p:anim calcmode="lin" valueType="num">
                                      <p:cBhvr additive="base">
                                        <p:cTn id="55" dur="500" fill="hold"/>
                                        <p:tgtEl>
                                          <p:spTgt spid="38"/>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stCondLst>
                                    <p:cond delay="1000"/>
                                  </p:stCondLst>
                                  <p:childTnLst>
                                    <p:set>
                                      <p:cBhvr>
                                        <p:cTn id="57" dur="1" fill="hold">
                                          <p:stCondLst>
                                            <p:cond delay="0"/>
                                          </p:stCondLst>
                                        </p:cTn>
                                        <p:tgtEl>
                                          <p:spTgt spid="34"/>
                                        </p:tgtEl>
                                        <p:attrNameLst>
                                          <p:attrName>style.visibility</p:attrName>
                                        </p:attrNameLst>
                                      </p:cBhvr>
                                      <p:to>
                                        <p:strVal val="visible"/>
                                      </p:to>
                                    </p:set>
                                    <p:anim calcmode="lin" valueType="num">
                                      <p:cBhvr additive="base">
                                        <p:cTn id="58" dur="500" fill="hold"/>
                                        <p:tgtEl>
                                          <p:spTgt spid="34"/>
                                        </p:tgtEl>
                                        <p:attrNameLst>
                                          <p:attrName>ppt_x</p:attrName>
                                        </p:attrNameLst>
                                      </p:cBhvr>
                                      <p:tavLst>
                                        <p:tav tm="0">
                                          <p:val>
                                            <p:strVal val="0-#ppt_w/2"/>
                                          </p:val>
                                        </p:tav>
                                        <p:tav tm="100000">
                                          <p:val>
                                            <p:strVal val="#ppt_x"/>
                                          </p:val>
                                        </p:tav>
                                      </p:tavLst>
                                    </p:anim>
                                    <p:anim calcmode="lin" valueType="num">
                                      <p:cBhvr additive="base">
                                        <p:cTn id="59" dur="500" fill="hold"/>
                                        <p:tgtEl>
                                          <p:spTgt spid="34"/>
                                        </p:tgtEl>
                                        <p:attrNameLst>
                                          <p:attrName>ppt_y</p:attrName>
                                        </p:attrNameLst>
                                      </p:cBhvr>
                                      <p:tavLst>
                                        <p:tav tm="0">
                                          <p:val>
                                            <p:strVal val="#ppt_y"/>
                                          </p:val>
                                        </p:tav>
                                        <p:tav tm="100000">
                                          <p:val>
                                            <p:strVal val="#ppt_y"/>
                                          </p:val>
                                        </p:tav>
                                      </p:tavLst>
                                    </p:anim>
                                  </p:childTnLst>
                                </p:cTn>
                              </p:par>
                              <p:par>
                                <p:cTn id="60" presetID="2" presetClass="entr" presetSubtype="8" fill="hold" nodeType="withEffect">
                                  <p:stCondLst>
                                    <p:cond delay="1100"/>
                                  </p:stCondLst>
                                  <p:childTnLst>
                                    <p:set>
                                      <p:cBhvr>
                                        <p:cTn id="61" dur="1" fill="hold">
                                          <p:stCondLst>
                                            <p:cond delay="0"/>
                                          </p:stCondLst>
                                        </p:cTn>
                                        <p:tgtEl>
                                          <p:spTgt spid="80"/>
                                        </p:tgtEl>
                                        <p:attrNameLst>
                                          <p:attrName>style.visibility</p:attrName>
                                        </p:attrNameLst>
                                      </p:cBhvr>
                                      <p:to>
                                        <p:strVal val="visible"/>
                                      </p:to>
                                    </p:set>
                                    <p:anim calcmode="lin" valueType="num">
                                      <p:cBhvr additive="base">
                                        <p:cTn id="62" dur="500" fill="hold"/>
                                        <p:tgtEl>
                                          <p:spTgt spid="80"/>
                                        </p:tgtEl>
                                        <p:attrNameLst>
                                          <p:attrName>ppt_x</p:attrName>
                                        </p:attrNameLst>
                                      </p:cBhvr>
                                      <p:tavLst>
                                        <p:tav tm="0">
                                          <p:val>
                                            <p:strVal val="0-#ppt_w/2"/>
                                          </p:val>
                                        </p:tav>
                                        <p:tav tm="100000">
                                          <p:val>
                                            <p:strVal val="#ppt_x"/>
                                          </p:val>
                                        </p:tav>
                                      </p:tavLst>
                                    </p:anim>
                                    <p:anim calcmode="lin" valueType="num">
                                      <p:cBhvr additive="base">
                                        <p:cTn id="63" dur="500" fill="hold"/>
                                        <p:tgtEl>
                                          <p:spTgt spid="80"/>
                                        </p:tgtEl>
                                        <p:attrNameLst>
                                          <p:attrName>ppt_y</p:attrName>
                                        </p:attrNameLst>
                                      </p:cBhvr>
                                      <p:tavLst>
                                        <p:tav tm="0">
                                          <p:val>
                                            <p:strVal val="#ppt_y"/>
                                          </p:val>
                                        </p:tav>
                                        <p:tav tm="100000">
                                          <p:val>
                                            <p:strVal val="#ppt_y"/>
                                          </p:val>
                                        </p:tav>
                                      </p:tavLst>
                                    </p:anim>
                                  </p:childTnLst>
                                </p:cTn>
                              </p:par>
                              <p:par>
                                <p:cTn id="64" presetID="10" presetClass="entr" presetSubtype="0" fill="hold" nodeType="withEffect">
                                  <p:stCondLst>
                                    <p:cond delay="0"/>
                                  </p:stCondLst>
                                  <p:childTnLst>
                                    <p:set>
                                      <p:cBhvr>
                                        <p:cTn id="65" dur="1" fill="hold">
                                          <p:stCondLst>
                                            <p:cond delay="0"/>
                                          </p:stCondLst>
                                        </p:cTn>
                                        <p:tgtEl>
                                          <p:spTgt spid="88"/>
                                        </p:tgtEl>
                                        <p:attrNameLst>
                                          <p:attrName>style.visibility</p:attrName>
                                        </p:attrNameLst>
                                      </p:cBhvr>
                                      <p:to>
                                        <p:strVal val="visible"/>
                                      </p:to>
                                    </p:set>
                                    <p:animEffect transition="in" filter="fade">
                                      <p:cBhvr>
                                        <p:cTn id="66" dur="500"/>
                                        <p:tgtEl>
                                          <p:spTgt spid="88"/>
                                        </p:tgtEl>
                                      </p:cBhvr>
                                    </p:animEffect>
                                  </p:childTnLst>
                                </p:cTn>
                              </p:par>
                            </p:childTnLst>
                          </p:cTn>
                        </p:par>
                        <p:par>
                          <p:cTn id="67" fill="hold">
                            <p:stCondLst>
                              <p:cond delay="2100"/>
                            </p:stCondLst>
                            <p:childTnLst>
                              <p:par>
                                <p:cTn id="68" presetID="10" presetClass="entr" presetSubtype="0" fill="hold" nodeType="afterEffect">
                                  <p:stCondLst>
                                    <p:cond delay="0"/>
                                  </p:stCondLst>
                                  <p:childTnLst>
                                    <p:set>
                                      <p:cBhvr>
                                        <p:cTn id="69" dur="1" fill="hold">
                                          <p:stCondLst>
                                            <p:cond delay="0"/>
                                          </p:stCondLst>
                                        </p:cTn>
                                        <p:tgtEl>
                                          <p:spTgt spid="81"/>
                                        </p:tgtEl>
                                        <p:attrNameLst>
                                          <p:attrName>style.visibility</p:attrName>
                                        </p:attrNameLst>
                                      </p:cBhvr>
                                      <p:to>
                                        <p:strVal val="visible"/>
                                      </p:to>
                                    </p:set>
                                    <p:animEffect transition="in" filter="fade">
                                      <p:cBhvr>
                                        <p:cTn id="70" dur="500"/>
                                        <p:tgtEl>
                                          <p:spTgt spid="81"/>
                                        </p:tgtEl>
                                      </p:cBhvr>
                                    </p:animEffect>
                                  </p:childTnLst>
                                </p:cTn>
                              </p:par>
                            </p:childTnLst>
                          </p:cTn>
                        </p:par>
                        <p:par>
                          <p:cTn id="71" fill="hold">
                            <p:stCondLst>
                              <p:cond delay="2600"/>
                            </p:stCondLst>
                            <p:childTnLst>
                              <p:par>
                                <p:cTn id="72" presetID="10" presetClass="entr" presetSubtype="0" fill="hold" grpId="0" nodeType="afterEffect">
                                  <p:stCondLst>
                                    <p:cond delay="0"/>
                                  </p:stCondLst>
                                  <p:childTnLst>
                                    <p:set>
                                      <p:cBhvr>
                                        <p:cTn id="73" dur="1" fill="hold">
                                          <p:stCondLst>
                                            <p:cond delay="0"/>
                                          </p:stCondLst>
                                        </p:cTn>
                                        <p:tgtEl>
                                          <p:spTgt spid="87"/>
                                        </p:tgtEl>
                                        <p:attrNameLst>
                                          <p:attrName>style.visibility</p:attrName>
                                        </p:attrNameLst>
                                      </p:cBhvr>
                                      <p:to>
                                        <p:strVal val="visible"/>
                                      </p:to>
                                    </p:set>
                                    <p:animEffect transition="in" filter="fade">
                                      <p:cBhvr>
                                        <p:cTn id="74" dur="500"/>
                                        <p:tgtEl>
                                          <p:spTgt spid="87"/>
                                        </p:tgtEl>
                                      </p:cBhvr>
                                    </p:animEffect>
                                  </p:childTnLst>
                                </p:cTn>
                              </p:par>
                            </p:childTnLst>
                          </p:cTn>
                        </p:par>
                        <p:par>
                          <p:cTn id="75" fill="hold">
                            <p:stCondLst>
                              <p:cond delay="3100"/>
                            </p:stCondLst>
                            <p:childTnLst>
                              <p:par>
                                <p:cTn id="76" presetID="10" presetClass="entr" presetSubtype="0" fill="hold" nodeType="afterEffect">
                                  <p:stCondLst>
                                    <p:cond delay="0"/>
                                  </p:stCondLst>
                                  <p:childTnLst>
                                    <p:set>
                                      <p:cBhvr>
                                        <p:cTn id="77" dur="1" fill="hold">
                                          <p:stCondLst>
                                            <p:cond delay="0"/>
                                          </p:stCondLst>
                                        </p:cTn>
                                        <p:tgtEl>
                                          <p:spTgt spid="84"/>
                                        </p:tgtEl>
                                        <p:attrNameLst>
                                          <p:attrName>style.visibility</p:attrName>
                                        </p:attrNameLst>
                                      </p:cBhvr>
                                      <p:to>
                                        <p:strVal val="visible"/>
                                      </p:to>
                                    </p:set>
                                    <p:animEffect transition="in" filter="fade">
                                      <p:cBhvr>
                                        <p:cTn id="78"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P spid="40" grpId="0" animBg="1"/>
      <p:bldP spid="41" grpId="0" animBg="1"/>
      <p:bldP spid="2" grpId="0"/>
      <p:bldP spid="3" grpId="0"/>
      <p:bldP spid="34" grpId="0" animBg="1"/>
      <p:bldP spid="35" grpId="0" animBg="1"/>
      <p:bldP spid="36" grpId="0" animBg="1"/>
      <p:bldP spid="37" grpId="0" animBg="1"/>
      <p:bldP spid="87"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a:off x="-19499" y="2323926"/>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rgbClr val="161F2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rgbClr val="161F2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 name="Rectangle 9"/>
          <p:cNvSpPr/>
          <p:nvPr/>
        </p:nvSpPr>
        <p:spPr>
          <a:xfrm>
            <a:off x="5242991" y="2328987"/>
            <a:ext cx="739929" cy="73992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5242991" y="3362864"/>
            <a:ext cx="739929" cy="73992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7" name="Rectangle 216"/>
          <p:cNvSpPr/>
          <p:nvPr/>
        </p:nvSpPr>
        <p:spPr>
          <a:xfrm>
            <a:off x="5242991" y="4313085"/>
            <a:ext cx="739929" cy="7399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8" name="Rectangle 217"/>
          <p:cNvSpPr/>
          <p:nvPr/>
        </p:nvSpPr>
        <p:spPr>
          <a:xfrm>
            <a:off x="5242991" y="5346962"/>
            <a:ext cx="739929" cy="73992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TextBox 2"/>
          <p:cNvSpPr txBox="1"/>
          <p:nvPr/>
        </p:nvSpPr>
        <p:spPr>
          <a:xfrm>
            <a:off x="5161539" y="1497990"/>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5101506" y="761261"/>
            <a:ext cx="5282215" cy="830997"/>
          </a:xfrm>
          <a:prstGeom prst="rect">
            <a:avLst/>
          </a:prstGeom>
          <a:noFill/>
        </p:spPr>
        <p:txBody>
          <a:bodyPr wrap="none" rtlCol="0">
            <a:spAutoFit/>
          </a:bodyPr>
          <a:lstStyle/>
          <a:p>
            <a:r>
              <a:rPr lang="id-ID" sz="4800" dirty="0" smtClean="0">
                <a:solidFill>
                  <a:schemeClr val="bg1"/>
                </a:solidFill>
                <a:latin typeface="+mj-lt"/>
              </a:rPr>
              <a:t>Nature of the Leader</a:t>
            </a:r>
            <a:endParaRPr lang="en-US" sz="4800" dirty="0">
              <a:solidFill>
                <a:schemeClr val="bg1"/>
              </a:solidFill>
              <a:latin typeface="+mj-lt"/>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457" y="371246"/>
            <a:ext cx="3509533" cy="6486754"/>
          </a:xfrm>
          <a:prstGeom prst="rect">
            <a:avLst/>
          </a:prstGeom>
          <a:effectLst>
            <a:outerShdw blurRad="266700" dist="571500" dir="8100000" algn="tr" rotWithShape="0">
              <a:prstClr val="black">
                <a:alpha val="24000"/>
              </a:prstClr>
            </a:outerShdw>
          </a:effectLst>
        </p:spPr>
      </p:pic>
      <p:grpSp>
        <p:nvGrpSpPr>
          <p:cNvPr id="5" name="Group 4"/>
          <p:cNvGrpSpPr/>
          <p:nvPr/>
        </p:nvGrpSpPr>
        <p:grpSpPr>
          <a:xfrm>
            <a:off x="6217425" y="2328987"/>
            <a:ext cx="4458527" cy="1216753"/>
            <a:chOff x="6217425" y="2328987"/>
            <a:chExt cx="4458527" cy="1216753"/>
          </a:xfrm>
        </p:grpSpPr>
        <p:sp>
          <p:nvSpPr>
            <p:cNvPr id="190" name="TextBox 189"/>
            <p:cNvSpPr txBox="1"/>
            <p:nvPr/>
          </p:nvSpPr>
          <p:spPr>
            <a:xfrm>
              <a:off x="6217426" y="2328987"/>
              <a:ext cx="1170513" cy="369332"/>
            </a:xfrm>
            <a:prstGeom prst="rect">
              <a:avLst/>
            </a:prstGeom>
            <a:noFill/>
          </p:spPr>
          <p:txBody>
            <a:bodyPr wrap="none" rtlCol="0">
              <a:spAutoFit/>
            </a:bodyPr>
            <a:lstStyle/>
            <a:p>
              <a:r>
                <a:rPr lang="id-ID" b="1" dirty="0" smtClean="0">
                  <a:solidFill>
                    <a:schemeClr val="bg1"/>
                  </a:solidFill>
                  <a:latin typeface="+mj-lt"/>
                </a:rPr>
                <a:t>Respectful</a:t>
              </a:r>
              <a:endParaRPr lang="id-ID" b="1" dirty="0">
                <a:solidFill>
                  <a:schemeClr val="bg1"/>
                </a:solidFill>
                <a:latin typeface="+mj-lt"/>
              </a:endParaRPr>
            </a:p>
          </p:txBody>
        </p:sp>
        <p:sp>
          <p:nvSpPr>
            <p:cNvPr id="191" name="TextBox 190"/>
            <p:cNvSpPr txBox="1"/>
            <p:nvPr/>
          </p:nvSpPr>
          <p:spPr>
            <a:xfrm>
              <a:off x="6217425" y="2622410"/>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6" name="Group 5"/>
          <p:cNvGrpSpPr/>
          <p:nvPr/>
        </p:nvGrpSpPr>
        <p:grpSpPr>
          <a:xfrm>
            <a:off x="6217425" y="3333319"/>
            <a:ext cx="4458527" cy="1216753"/>
            <a:chOff x="6217425" y="3333319"/>
            <a:chExt cx="4458527" cy="1216753"/>
          </a:xfrm>
        </p:grpSpPr>
        <p:sp>
          <p:nvSpPr>
            <p:cNvPr id="192" name="TextBox 191"/>
            <p:cNvSpPr txBox="1"/>
            <p:nvPr/>
          </p:nvSpPr>
          <p:spPr>
            <a:xfrm>
              <a:off x="6217426" y="3333319"/>
              <a:ext cx="1768433" cy="369332"/>
            </a:xfrm>
            <a:prstGeom prst="rect">
              <a:avLst/>
            </a:prstGeom>
            <a:noFill/>
          </p:spPr>
          <p:txBody>
            <a:bodyPr wrap="none" rtlCol="0">
              <a:spAutoFit/>
            </a:bodyPr>
            <a:lstStyle/>
            <a:p>
              <a:r>
                <a:rPr lang="id-ID" b="1" dirty="0" smtClean="0">
                  <a:solidFill>
                    <a:schemeClr val="bg1"/>
                  </a:solidFill>
                  <a:latin typeface="+mj-lt"/>
                </a:rPr>
                <a:t>Accomplishment</a:t>
              </a:r>
              <a:endParaRPr lang="id-ID" b="1" dirty="0">
                <a:solidFill>
                  <a:schemeClr val="bg1"/>
                </a:solidFill>
                <a:latin typeface="+mj-lt"/>
              </a:endParaRPr>
            </a:p>
          </p:txBody>
        </p:sp>
        <p:sp>
          <p:nvSpPr>
            <p:cNvPr id="193" name="TextBox 192"/>
            <p:cNvSpPr txBox="1"/>
            <p:nvPr/>
          </p:nvSpPr>
          <p:spPr>
            <a:xfrm>
              <a:off x="6217425" y="3626742"/>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7" name="Group 6"/>
          <p:cNvGrpSpPr/>
          <p:nvPr/>
        </p:nvGrpSpPr>
        <p:grpSpPr>
          <a:xfrm>
            <a:off x="6217425" y="4297735"/>
            <a:ext cx="4458527" cy="1216753"/>
            <a:chOff x="6217425" y="4297735"/>
            <a:chExt cx="4458527" cy="1216753"/>
          </a:xfrm>
        </p:grpSpPr>
        <p:sp>
          <p:nvSpPr>
            <p:cNvPr id="194" name="TextBox 193"/>
            <p:cNvSpPr txBox="1"/>
            <p:nvPr/>
          </p:nvSpPr>
          <p:spPr>
            <a:xfrm>
              <a:off x="6217426" y="4297735"/>
              <a:ext cx="2127505" cy="369332"/>
            </a:xfrm>
            <a:prstGeom prst="rect">
              <a:avLst/>
            </a:prstGeom>
            <a:noFill/>
          </p:spPr>
          <p:txBody>
            <a:bodyPr wrap="none" rtlCol="0">
              <a:spAutoFit/>
            </a:bodyPr>
            <a:lstStyle/>
            <a:p>
              <a:r>
                <a:rPr lang="id-ID" b="1" dirty="0" smtClean="0">
                  <a:solidFill>
                    <a:schemeClr val="bg1"/>
                  </a:solidFill>
                  <a:latin typeface="+mj-lt"/>
                </a:rPr>
                <a:t>Energetic &amp; Strategic</a:t>
              </a:r>
              <a:endParaRPr lang="id-ID" b="1" dirty="0">
                <a:solidFill>
                  <a:schemeClr val="bg1"/>
                </a:solidFill>
                <a:latin typeface="+mj-lt"/>
              </a:endParaRPr>
            </a:p>
          </p:txBody>
        </p:sp>
        <p:sp>
          <p:nvSpPr>
            <p:cNvPr id="195" name="TextBox 194"/>
            <p:cNvSpPr txBox="1"/>
            <p:nvPr/>
          </p:nvSpPr>
          <p:spPr>
            <a:xfrm>
              <a:off x="6217425" y="4591158"/>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9" name="Group 8"/>
          <p:cNvGrpSpPr/>
          <p:nvPr/>
        </p:nvGrpSpPr>
        <p:grpSpPr>
          <a:xfrm>
            <a:off x="6217425" y="5262151"/>
            <a:ext cx="4458527" cy="1216753"/>
            <a:chOff x="6217425" y="5262151"/>
            <a:chExt cx="4458527" cy="1216753"/>
          </a:xfrm>
        </p:grpSpPr>
        <p:sp>
          <p:nvSpPr>
            <p:cNvPr id="197" name="TextBox 196"/>
            <p:cNvSpPr txBox="1"/>
            <p:nvPr/>
          </p:nvSpPr>
          <p:spPr>
            <a:xfrm>
              <a:off x="6217426" y="5262151"/>
              <a:ext cx="856325" cy="369332"/>
            </a:xfrm>
            <a:prstGeom prst="rect">
              <a:avLst/>
            </a:prstGeom>
            <a:noFill/>
          </p:spPr>
          <p:txBody>
            <a:bodyPr wrap="none" rtlCol="0">
              <a:spAutoFit/>
            </a:bodyPr>
            <a:lstStyle/>
            <a:p>
              <a:r>
                <a:rPr lang="id-ID" b="1" dirty="0" smtClean="0">
                  <a:solidFill>
                    <a:schemeClr val="bg1"/>
                  </a:solidFill>
                  <a:latin typeface="+mj-lt"/>
                </a:rPr>
                <a:t>Honest</a:t>
              </a:r>
              <a:endParaRPr lang="id-ID" b="1" dirty="0">
                <a:solidFill>
                  <a:schemeClr val="bg1"/>
                </a:solidFill>
                <a:latin typeface="+mj-lt"/>
              </a:endParaRPr>
            </a:p>
          </p:txBody>
        </p:sp>
        <p:sp>
          <p:nvSpPr>
            <p:cNvPr id="198" name="TextBox 197"/>
            <p:cNvSpPr txBox="1"/>
            <p:nvPr/>
          </p:nvSpPr>
          <p:spPr>
            <a:xfrm>
              <a:off x="6217425" y="5555574"/>
              <a:ext cx="4458527" cy="923330"/>
            </a:xfrm>
            <a:prstGeom prst="rect">
              <a:avLst/>
            </a:prstGeom>
            <a:noFill/>
          </p:spPr>
          <p:txBody>
            <a:bodyPr wrap="square" rtlCol="0">
              <a:spAutoFit/>
            </a:bodyPr>
            <a:lstStyle/>
            <a:p>
              <a:pPr>
                <a:lnSpc>
                  <a:spcPct val="150000"/>
                </a:lnSpc>
              </a:pPr>
              <a:r>
                <a:rPr lang="id-ID" sz="1200" dirty="0">
                  <a:solidFill>
                    <a:schemeClr val="bg1"/>
                  </a:solidFill>
                </a:rPr>
                <a:t>Suitable for all category</a:t>
              </a:r>
              <a:r>
                <a:rPr lang="en-US" sz="1200" dirty="0">
                  <a:solidFill>
                    <a:schemeClr val="bg1"/>
                  </a:solidFill>
                </a:rPr>
                <a:t>, Lorem Ipsum is not simply random text</a:t>
              </a:r>
              <a:r>
                <a:rPr lang="en-US" sz="1200" dirty="0" smtClean="0">
                  <a:solidFill>
                    <a:schemeClr val="bg1"/>
                  </a:solidFill>
                </a:rPr>
                <a:t>.</a:t>
              </a:r>
              <a:r>
                <a:rPr lang="id-ID" sz="1200" dirty="0" smtClean="0">
                  <a:solidFill>
                    <a:schemeClr val="bg1"/>
                  </a:solidFill>
                </a:rPr>
                <a:t> </a:t>
              </a:r>
              <a:r>
                <a:rPr lang="en-US" sz="1200" dirty="0">
                  <a:solidFill>
                    <a:schemeClr val="bg1"/>
                  </a:solidFill>
                </a:rPr>
                <a:t>If you are going to use a passage of </a:t>
              </a:r>
              <a:r>
                <a:rPr lang="en-US" sz="1200" dirty="0" err="1">
                  <a:solidFill>
                    <a:schemeClr val="bg1"/>
                  </a:solidFill>
                </a:rPr>
                <a:t>Lorem</a:t>
              </a:r>
              <a:r>
                <a:rPr lang="en-US" sz="1200" dirty="0">
                  <a:solidFill>
                    <a:schemeClr val="bg1"/>
                  </a:solidFill>
                </a:rPr>
                <a:t> </a:t>
              </a:r>
              <a:r>
                <a:rPr lang="en-US" sz="1200" dirty="0" err="1">
                  <a:solidFill>
                    <a:schemeClr val="bg1"/>
                  </a:solidFill>
                </a:rPr>
                <a:t>Ipsum</a:t>
              </a:r>
              <a:endParaRPr lang="id-ID" sz="1200" dirty="0">
                <a:solidFill>
                  <a:schemeClr val="bg1"/>
                </a:solidFill>
              </a:endParaRPr>
            </a:p>
            <a:p>
              <a:pPr>
                <a:lnSpc>
                  <a:spcPct val="150000"/>
                </a:lnSpc>
              </a:pPr>
              <a:endParaRPr lang="en-US" sz="1200" dirty="0">
                <a:solidFill>
                  <a:schemeClr val="bg1"/>
                </a:solidFill>
              </a:endParaRPr>
            </a:p>
          </p:txBody>
        </p:sp>
      </p:grpSp>
      <p:grpSp>
        <p:nvGrpSpPr>
          <p:cNvPr id="206" name="Group 205"/>
          <p:cNvGrpSpPr/>
          <p:nvPr/>
        </p:nvGrpSpPr>
        <p:grpSpPr>
          <a:xfrm>
            <a:off x="5486092" y="4475018"/>
            <a:ext cx="275495" cy="400314"/>
            <a:chOff x="-1587" y="-1587"/>
            <a:chExt cx="4211637" cy="6119812"/>
          </a:xfrm>
          <a:solidFill>
            <a:schemeClr val="bg1"/>
          </a:solidFill>
        </p:grpSpPr>
        <p:sp>
          <p:nvSpPr>
            <p:cNvPr id="207"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5435679" y="5555574"/>
            <a:ext cx="375061" cy="374912"/>
            <a:chOff x="0" y="1588"/>
            <a:chExt cx="4016375" cy="4014787"/>
          </a:xfrm>
          <a:solidFill>
            <a:schemeClr val="bg1"/>
          </a:solidFill>
        </p:grpSpPr>
        <p:sp>
          <p:nvSpPr>
            <p:cNvPr id="210"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2" name="Group 211"/>
          <p:cNvGrpSpPr/>
          <p:nvPr/>
        </p:nvGrpSpPr>
        <p:grpSpPr>
          <a:xfrm>
            <a:off x="5404751" y="2523188"/>
            <a:ext cx="436919" cy="376876"/>
            <a:chOff x="-122237" y="-128588"/>
            <a:chExt cx="4632324" cy="3995738"/>
          </a:xfrm>
          <a:solidFill>
            <a:schemeClr val="bg1"/>
          </a:solidFill>
        </p:grpSpPr>
        <p:sp>
          <p:nvSpPr>
            <p:cNvPr id="213"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4"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5" name="Freeform 44"/>
          <p:cNvSpPr>
            <a:spLocks noEditPoints="1"/>
          </p:cNvSpPr>
          <p:nvPr/>
        </p:nvSpPr>
        <p:spPr bwMode="auto">
          <a:xfrm>
            <a:off x="5404752" y="3626742"/>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3726520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1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42" presetClass="entr" presetSubtype="0"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7" presetClass="entr" presetSubtype="0"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anim calcmode="lin" valueType="num">
                                      <p:cBhvr>
                                        <p:cTn id="18" dur="500" fill="hold"/>
                                        <p:tgtEl>
                                          <p:spTgt spid="4"/>
                                        </p:tgtEl>
                                        <p:attrNameLst>
                                          <p:attrName>ppt_x</p:attrName>
                                        </p:attrNameLst>
                                      </p:cBhvr>
                                      <p:tavLst>
                                        <p:tav tm="0">
                                          <p:val>
                                            <p:strVal val="#ppt_x"/>
                                          </p:val>
                                        </p:tav>
                                        <p:tav tm="100000">
                                          <p:val>
                                            <p:strVal val="#ppt_x"/>
                                          </p:val>
                                        </p:tav>
                                      </p:tavLst>
                                    </p:anim>
                                    <p:anim calcmode="lin" valueType="num">
                                      <p:cBhvr>
                                        <p:cTn id="19" dur="500" fill="hold"/>
                                        <p:tgtEl>
                                          <p:spTgt spid="4"/>
                                        </p:tgtEl>
                                        <p:attrNameLst>
                                          <p:attrName>ppt_y</p:attrName>
                                        </p:attrNameLst>
                                      </p:cBhvr>
                                      <p:tavLst>
                                        <p:tav tm="0">
                                          <p:val>
                                            <p:strVal val="#ppt_y-.1"/>
                                          </p:val>
                                        </p:tav>
                                        <p:tav tm="100000">
                                          <p:val>
                                            <p:strVal val="#ppt_y"/>
                                          </p:val>
                                        </p:tav>
                                      </p:tavLst>
                                    </p:anim>
                                  </p:childTnLst>
                                </p:cTn>
                              </p:par>
                              <p:par>
                                <p:cTn id="20" presetID="47" presetClass="entr" presetSubtype="0" fill="hold" grpId="0"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anim calcmode="lin" valueType="num">
                                      <p:cBhvr>
                                        <p:cTn id="23" dur="500" fill="hold"/>
                                        <p:tgtEl>
                                          <p:spTgt spid="3"/>
                                        </p:tgtEl>
                                        <p:attrNameLst>
                                          <p:attrName>ppt_x</p:attrName>
                                        </p:attrNameLst>
                                      </p:cBhvr>
                                      <p:tavLst>
                                        <p:tav tm="0">
                                          <p:val>
                                            <p:strVal val="#ppt_x"/>
                                          </p:val>
                                        </p:tav>
                                        <p:tav tm="100000">
                                          <p:val>
                                            <p:strVal val="#ppt_x"/>
                                          </p:val>
                                        </p:tav>
                                      </p:tavLst>
                                    </p:anim>
                                    <p:anim calcmode="lin" valueType="num">
                                      <p:cBhvr>
                                        <p:cTn id="24" dur="500" fill="hold"/>
                                        <p:tgtEl>
                                          <p:spTgt spid="3"/>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fade">
                                      <p:cBhvr>
                                        <p:cTn id="28" dur="500"/>
                                        <p:tgtEl>
                                          <p:spTgt spid="10"/>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212"/>
                                        </p:tgtEl>
                                        <p:attrNameLst>
                                          <p:attrName>style.visibility</p:attrName>
                                        </p:attrNameLst>
                                      </p:cBhvr>
                                      <p:to>
                                        <p:strVal val="visible"/>
                                      </p:to>
                                    </p:set>
                                    <p:anim calcmode="lin" valueType="num">
                                      <p:cBhvr>
                                        <p:cTn id="32" dur="500" fill="hold"/>
                                        <p:tgtEl>
                                          <p:spTgt spid="212"/>
                                        </p:tgtEl>
                                        <p:attrNameLst>
                                          <p:attrName>ppt_w</p:attrName>
                                        </p:attrNameLst>
                                      </p:cBhvr>
                                      <p:tavLst>
                                        <p:tav tm="0">
                                          <p:val>
                                            <p:fltVal val="0"/>
                                          </p:val>
                                        </p:tav>
                                        <p:tav tm="100000">
                                          <p:val>
                                            <p:strVal val="#ppt_w"/>
                                          </p:val>
                                        </p:tav>
                                      </p:tavLst>
                                    </p:anim>
                                    <p:anim calcmode="lin" valueType="num">
                                      <p:cBhvr>
                                        <p:cTn id="33" dur="500" fill="hold"/>
                                        <p:tgtEl>
                                          <p:spTgt spid="212"/>
                                        </p:tgtEl>
                                        <p:attrNameLst>
                                          <p:attrName>ppt_h</p:attrName>
                                        </p:attrNameLst>
                                      </p:cBhvr>
                                      <p:tavLst>
                                        <p:tav tm="0">
                                          <p:val>
                                            <p:fltVal val="0"/>
                                          </p:val>
                                        </p:tav>
                                        <p:tav tm="100000">
                                          <p:val>
                                            <p:strVal val="#ppt_h"/>
                                          </p:val>
                                        </p:tav>
                                      </p:tavLst>
                                    </p:anim>
                                    <p:animEffect transition="in" filter="fade">
                                      <p:cBhvr>
                                        <p:cTn id="34" dur="500"/>
                                        <p:tgtEl>
                                          <p:spTgt spid="212"/>
                                        </p:tgtEl>
                                      </p:cBhvr>
                                    </p:animEffect>
                                  </p:childTnLst>
                                </p:cTn>
                              </p:par>
                            </p:childTnLst>
                          </p:cTn>
                        </p:par>
                        <p:par>
                          <p:cTn id="35" fill="hold">
                            <p:stCondLst>
                              <p:cond delay="3000"/>
                            </p:stCondLst>
                            <p:childTnLst>
                              <p:par>
                                <p:cTn id="36" presetID="10" presetClass="entr" presetSubtype="0"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3500"/>
                            </p:stCondLst>
                            <p:childTnLst>
                              <p:par>
                                <p:cTn id="40" presetID="10" presetClass="entr" presetSubtype="0" fill="hold" grpId="0" nodeType="afterEffect">
                                  <p:stCondLst>
                                    <p:cond delay="0"/>
                                  </p:stCondLst>
                                  <p:childTnLst>
                                    <p:set>
                                      <p:cBhvr>
                                        <p:cTn id="41" dur="1" fill="hold">
                                          <p:stCondLst>
                                            <p:cond delay="0"/>
                                          </p:stCondLst>
                                        </p:cTn>
                                        <p:tgtEl>
                                          <p:spTgt spid="216"/>
                                        </p:tgtEl>
                                        <p:attrNameLst>
                                          <p:attrName>style.visibility</p:attrName>
                                        </p:attrNameLst>
                                      </p:cBhvr>
                                      <p:to>
                                        <p:strVal val="visible"/>
                                      </p:to>
                                    </p:set>
                                    <p:animEffect transition="in" filter="fade">
                                      <p:cBhvr>
                                        <p:cTn id="42" dur="500"/>
                                        <p:tgtEl>
                                          <p:spTgt spid="216"/>
                                        </p:tgtEl>
                                      </p:cBhvr>
                                    </p:animEffect>
                                  </p:childTnLst>
                                </p:cTn>
                              </p:par>
                            </p:childTnLst>
                          </p:cTn>
                        </p:par>
                        <p:par>
                          <p:cTn id="43" fill="hold">
                            <p:stCondLst>
                              <p:cond delay="4000"/>
                            </p:stCondLst>
                            <p:childTnLst>
                              <p:par>
                                <p:cTn id="44" presetID="53" presetClass="entr" presetSubtype="16" fill="hold" grpId="0" nodeType="afterEffect">
                                  <p:stCondLst>
                                    <p:cond delay="0"/>
                                  </p:stCondLst>
                                  <p:childTnLst>
                                    <p:set>
                                      <p:cBhvr>
                                        <p:cTn id="45" dur="1" fill="hold">
                                          <p:stCondLst>
                                            <p:cond delay="0"/>
                                          </p:stCondLst>
                                        </p:cTn>
                                        <p:tgtEl>
                                          <p:spTgt spid="215"/>
                                        </p:tgtEl>
                                        <p:attrNameLst>
                                          <p:attrName>style.visibility</p:attrName>
                                        </p:attrNameLst>
                                      </p:cBhvr>
                                      <p:to>
                                        <p:strVal val="visible"/>
                                      </p:to>
                                    </p:set>
                                    <p:anim calcmode="lin" valueType="num">
                                      <p:cBhvr>
                                        <p:cTn id="46" dur="500" fill="hold"/>
                                        <p:tgtEl>
                                          <p:spTgt spid="215"/>
                                        </p:tgtEl>
                                        <p:attrNameLst>
                                          <p:attrName>ppt_w</p:attrName>
                                        </p:attrNameLst>
                                      </p:cBhvr>
                                      <p:tavLst>
                                        <p:tav tm="0">
                                          <p:val>
                                            <p:fltVal val="0"/>
                                          </p:val>
                                        </p:tav>
                                        <p:tav tm="100000">
                                          <p:val>
                                            <p:strVal val="#ppt_w"/>
                                          </p:val>
                                        </p:tav>
                                      </p:tavLst>
                                    </p:anim>
                                    <p:anim calcmode="lin" valueType="num">
                                      <p:cBhvr>
                                        <p:cTn id="47" dur="500" fill="hold"/>
                                        <p:tgtEl>
                                          <p:spTgt spid="215"/>
                                        </p:tgtEl>
                                        <p:attrNameLst>
                                          <p:attrName>ppt_h</p:attrName>
                                        </p:attrNameLst>
                                      </p:cBhvr>
                                      <p:tavLst>
                                        <p:tav tm="0">
                                          <p:val>
                                            <p:fltVal val="0"/>
                                          </p:val>
                                        </p:tav>
                                        <p:tav tm="100000">
                                          <p:val>
                                            <p:strVal val="#ppt_h"/>
                                          </p:val>
                                        </p:tav>
                                      </p:tavLst>
                                    </p:anim>
                                    <p:animEffect transition="in" filter="fade">
                                      <p:cBhvr>
                                        <p:cTn id="48" dur="500"/>
                                        <p:tgtEl>
                                          <p:spTgt spid="215"/>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217"/>
                                        </p:tgtEl>
                                        <p:attrNameLst>
                                          <p:attrName>style.visibility</p:attrName>
                                        </p:attrNameLst>
                                      </p:cBhvr>
                                      <p:to>
                                        <p:strVal val="visible"/>
                                      </p:to>
                                    </p:set>
                                    <p:animEffect transition="in" filter="fade">
                                      <p:cBhvr>
                                        <p:cTn id="56" dur="500"/>
                                        <p:tgtEl>
                                          <p:spTgt spid="217"/>
                                        </p:tgtEl>
                                      </p:cBhvr>
                                    </p:animEffect>
                                  </p:childTnLst>
                                </p:cTn>
                              </p:par>
                            </p:childTnLst>
                          </p:cTn>
                        </p:par>
                        <p:par>
                          <p:cTn id="57" fill="hold">
                            <p:stCondLst>
                              <p:cond delay="5500"/>
                            </p:stCondLst>
                            <p:childTnLst>
                              <p:par>
                                <p:cTn id="58" presetID="53" presetClass="entr" presetSubtype="16" fill="hold" nodeType="afterEffect">
                                  <p:stCondLst>
                                    <p:cond delay="0"/>
                                  </p:stCondLst>
                                  <p:childTnLst>
                                    <p:set>
                                      <p:cBhvr>
                                        <p:cTn id="59" dur="1" fill="hold">
                                          <p:stCondLst>
                                            <p:cond delay="0"/>
                                          </p:stCondLst>
                                        </p:cTn>
                                        <p:tgtEl>
                                          <p:spTgt spid="206"/>
                                        </p:tgtEl>
                                        <p:attrNameLst>
                                          <p:attrName>style.visibility</p:attrName>
                                        </p:attrNameLst>
                                      </p:cBhvr>
                                      <p:to>
                                        <p:strVal val="visible"/>
                                      </p:to>
                                    </p:set>
                                    <p:anim calcmode="lin" valueType="num">
                                      <p:cBhvr>
                                        <p:cTn id="60" dur="500" fill="hold"/>
                                        <p:tgtEl>
                                          <p:spTgt spid="206"/>
                                        </p:tgtEl>
                                        <p:attrNameLst>
                                          <p:attrName>ppt_w</p:attrName>
                                        </p:attrNameLst>
                                      </p:cBhvr>
                                      <p:tavLst>
                                        <p:tav tm="0">
                                          <p:val>
                                            <p:fltVal val="0"/>
                                          </p:val>
                                        </p:tav>
                                        <p:tav tm="100000">
                                          <p:val>
                                            <p:strVal val="#ppt_w"/>
                                          </p:val>
                                        </p:tav>
                                      </p:tavLst>
                                    </p:anim>
                                    <p:anim calcmode="lin" valueType="num">
                                      <p:cBhvr>
                                        <p:cTn id="61" dur="500" fill="hold"/>
                                        <p:tgtEl>
                                          <p:spTgt spid="206"/>
                                        </p:tgtEl>
                                        <p:attrNameLst>
                                          <p:attrName>ppt_h</p:attrName>
                                        </p:attrNameLst>
                                      </p:cBhvr>
                                      <p:tavLst>
                                        <p:tav tm="0">
                                          <p:val>
                                            <p:fltVal val="0"/>
                                          </p:val>
                                        </p:tav>
                                        <p:tav tm="100000">
                                          <p:val>
                                            <p:strVal val="#ppt_h"/>
                                          </p:val>
                                        </p:tav>
                                      </p:tavLst>
                                    </p:anim>
                                    <p:animEffect transition="in" filter="fade">
                                      <p:cBhvr>
                                        <p:cTn id="62" dur="500"/>
                                        <p:tgtEl>
                                          <p:spTgt spid="206"/>
                                        </p:tgtEl>
                                      </p:cBhvr>
                                    </p:animEffect>
                                  </p:childTnLst>
                                </p:cTn>
                              </p:par>
                            </p:childTnLst>
                          </p:cTn>
                        </p:par>
                        <p:par>
                          <p:cTn id="63" fill="hold">
                            <p:stCondLst>
                              <p:cond delay="6000"/>
                            </p:stCondLst>
                            <p:childTnLst>
                              <p:par>
                                <p:cTn id="64" presetID="10" presetClass="entr" presetSubtype="0" fill="hold" nodeType="afterEffect">
                                  <p:stCondLst>
                                    <p:cond delay="0"/>
                                  </p:stCondLst>
                                  <p:childTnLst>
                                    <p:set>
                                      <p:cBhvr>
                                        <p:cTn id="65" dur="1" fill="hold">
                                          <p:stCondLst>
                                            <p:cond delay="0"/>
                                          </p:stCondLst>
                                        </p:cTn>
                                        <p:tgtEl>
                                          <p:spTgt spid="7"/>
                                        </p:tgtEl>
                                        <p:attrNameLst>
                                          <p:attrName>style.visibility</p:attrName>
                                        </p:attrNameLst>
                                      </p:cBhvr>
                                      <p:to>
                                        <p:strVal val="visible"/>
                                      </p:to>
                                    </p:set>
                                    <p:animEffect transition="in" filter="fade">
                                      <p:cBhvr>
                                        <p:cTn id="66" dur="500"/>
                                        <p:tgtEl>
                                          <p:spTgt spid="7"/>
                                        </p:tgtEl>
                                      </p:cBhvr>
                                    </p:animEffect>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218"/>
                                        </p:tgtEl>
                                        <p:attrNameLst>
                                          <p:attrName>style.visibility</p:attrName>
                                        </p:attrNameLst>
                                      </p:cBhvr>
                                      <p:to>
                                        <p:strVal val="visible"/>
                                      </p:to>
                                    </p:set>
                                    <p:animEffect transition="in" filter="fade">
                                      <p:cBhvr>
                                        <p:cTn id="70" dur="500"/>
                                        <p:tgtEl>
                                          <p:spTgt spid="218"/>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209"/>
                                        </p:tgtEl>
                                        <p:attrNameLst>
                                          <p:attrName>style.visibility</p:attrName>
                                        </p:attrNameLst>
                                      </p:cBhvr>
                                      <p:to>
                                        <p:strVal val="visible"/>
                                      </p:to>
                                    </p:set>
                                    <p:anim calcmode="lin" valueType="num">
                                      <p:cBhvr>
                                        <p:cTn id="74" dur="500" fill="hold"/>
                                        <p:tgtEl>
                                          <p:spTgt spid="209"/>
                                        </p:tgtEl>
                                        <p:attrNameLst>
                                          <p:attrName>ppt_w</p:attrName>
                                        </p:attrNameLst>
                                      </p:cBhvr>
                                      <p:tavLst>
                                        <p:tav tm="0">
                                          <p:val>
                                            <p:fltVal val="0"/>
                                          </p:val>
                                        </p:tav>
                                        <p:tav tm="100000">
                                          <p:val>
                                            <p:strVal val="#ppt_w"/>
                                          </p:val>
                                        </p:tav>
                                      </p:tavLst>
                                    </p:anim>
                                    <p:anim calcmode="lin" valueType="num">
                                      <p:cBhvr>
                                        <p:cTn id="75" dur="500" fill="hold"/>
                                        <p:tgtEl>
                                          <p:spTgt spid="209"/>
                                        </p:tgtEl>
                                        <p:attrNameLst>
                                          <p:attrName>ppt_h</p:attrName>
                                        </p:attrNameLst>
                                      </p:cBhvr>
                                      <p:tavLst>
                                        <p:tav tm="0">
                                          <p:val>
                                            <p:fltVal val="0"/>
                                          </p:val>
                                        </p:tav>
                                        <p:tav tm="100000">
                                          <p:val>
                                            <p:strVal val="#ppt_h"/>
                                          </p:val>
                                        </p:tav>
                                      </p:tavLst>
                                    </p:anim>
                                    <p:animEffect transition="in" filter="fade">
                                      <p:cBhvr>
                                        <p:cTn id="76" dur="500"/>
                                        <p:tgtEl>
                                          <p:spTgt spid="209"/>
                                        </p:tgtEl>
                                      </p:cBhvr>
                                    </p:animEffect>
                                  </p:childTnLst>
                                </p:cTn>
                              </p:par>
                            </p:childTnLst>
                          </p:cTn>
                        </p:par>
                        <p:par>
                          <p:cTn id="77" fill="hold">
                            <p:stCondLst>
                              <p:cond delay="7500"/>
                            </p:stCondLst>
                            <p:childTnLst>
                              <p:par>
                                <p:cTn id="78" presetID="10" presetClass="entr" presetSubtype="0" fill="hold" nodeType="afterEffect">
                                  <p:stCondLst>
                                    <p:cond delay="0"/>
                                  </p:stCondLst>
                                  <p:childTnLst>
                                    <p:set>
                                      <p:cBhvr>
                                        <p:cTn id="79" dur="1" fill="hold">
                                          <p:stCondLst>
                                            <p:cond delay="0"/>
                                          </p:stCondLst>
                                        </p:cTn>
                                        <p:tgtEl>
                                          <p:spTgt spid="9"/>
                                        </p:tgtEl>
                                        <p:attrNameLst>
                                          <p:attrName>style.visibility</p:attrName>
                                        </p:attrNameLst>
                                      </p:cBhvr>
                                      <p:to>
                                        <p:strVal val="visible"/>
                                      </p:to>
                                    </p:set>
                                    <p:animEffect transition="in" filter="fade">
                                      <p:cBhvr>
                                        <p:cTn id="8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16" grpId="0" animBg="1"/>
      <p:bldP spid="217" grpId="0" animBg="1"/>
      <p:bldP spid="218" grpId="0" animBg="1"/>
      <p:bldP spid="3" grpId="0"/>
      <p:bldP spid="4" grpId="0"/>
      <p:bldP spid="215" grpId="0" animBg="1"/>
    </p:bldLst>
  </p:timing>
</p:sld>
</file>

<file path=ppt/slides/slide19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4" name="Freeform 18"/>
          <p:cNvSpPr>
            <a:spLocks/>
          </p:cNvSpPr>
          <p:nvPr/>
        </p:nvSpPr>
        <p:spPr bwMode="auto">
          <a:xfrm>
            <a:off x="9207648" y="2152778"/>
            <a:ext cx="1065212" cy="4268788"/>
          </a:xfrm>
          <a:custGeom>
            <a:avLst/>
            <a:gdLst>
              <a:gd name="T0" fmla="*/ 509 w 537"/>
              <a:gd name="T1" fmla="*/ 949 h 2157"/>
              <a:gd name="T2" fmla="*/ 470 w 537"/>
              <a:gd name="T3" fmla="*/ 789 h 2157"/>
              <a:gd name="T4" fmla="*/ 481 w 537"/>
              <a:gd name="T5" fmla="*/ 681 h 2157"/>
              <a:gd name="T6" fmla="*/ 524 w 537"/>
              <a:gd name="T7" fmla="*/ 504 h 2157"/>
              <a:gd name="T8" fmla="*/ 462 w 537"/>
              <a:gd name="T9" fmla="*/ 350 h 2157"/>
              <a:gd name="T10" fmla="*/ 399 w 537"/>
              <a:gd name="T11" fmla="*/ 251 h 2157"/>
              <a:gd name="T12" fmla="*/ 339 w 537"/>
              <a:gd name="T13" fmla="*/ 43 h 2157"/>
              <a:gd name="T14" fmla="*/ 154 w 537"/>
              <a:gd name="T15" fmla="*/ 106 h 2157"/>
              <a:gd name="T16" fmla="*/ 143 w 537"/>
              <a:gd name="T17" fmla="*/ 352 h 2157"/>
              <a:gd name="T18" fmla="*/ 75 w 537"/>
              <a:gd name="T19" fmla="*/ 441 h 2157"/>
              <a:gd name="T20" fmla="*/ 42 w 537"/>
              <a:gd name="T21" fmla="*/ 584 h 2157"/>
              <a:gd name="T22" fmla="*/ 8 w 537"/>
              <a:gd name="T23" fmla="*/ 722 h 2157"/>
              <a:gd name="T24" fmla="*/ 72 w 537"/>
              <a:gd name="T25" fmla="*/ 807 h 2157"/>
              <a:gd name="T26" fmla="*/ 53 w 537"/>
              <a:gd name="T27" fmla="*/ 1001 h 2157"/>
              <a:gd name="T28" fmla="*/ 62 w 537"/>
              <a:gd name="T29" fmla="*/ 1075 h 2157"/>
              <a:gd name="T30" fmla="*/ 51 w 537"/>
              <a:gd name="T31" fmla="*/ 1412 h 2157"/>
              <a:gd name="T32" fmla="*/ 88 w 537"/>
              <a:gd name="T33" fmla="*/ 1568 h 2157"/>
              <a:gd name="T34" fmla="*/ 86 w 537"/>
              <a:gd name="T35" fmla="*/ 1664 h 2157"/>
              <a:gd name="T36" fmla="*/ 131 w 537"/>
              <a:gd name="T37" fmla="*/ 2029 h 2157"/>
              <a:gd name="T38" fmla="*/ 53 w 537"/>
              <a:gd name="T39" fmla="*/ 2139 h 2157"/>
              <a:gd name="T40" fmla="*/ 176 w 537"/>
              <a:gd name="T41" fmla="*/ 2105 h 2157"/>
              <a:gd name="T42" fmla="*/ 208 w 537"/>
              <a:gd name="T43" fmla="*/ 2079 h 2157"/>
              <a:gd name="T44" fmla="*/ 219 w 537"/>
              <a:gd name="T45" fmla="*/ 2122 h 2157"/>
              <a:gd name="T46" fmla="*/ 238 w 537"/>
              <a:gd name="T47" fmla="*/ 2029 h 2157"/>
              <a:gd name="T48" fmla="*/ 215 w 537"/>
              <a:gd name="T49" fmla="*/ 1811 h 2157"/>
              <a:gd name="T50" fmla="*/ 214 w 537"/>
              <a:gd name="T51" fmla="*/ 1635 h 2157"/>
              <a:gd name="T52" fmla="*/ 316 w 537"/>
              <a:gd name="T53" fmla="*/ 1653 h 2157"/>
              <a:gd name="T54" fmla="*/ 300 w 537"/>
              <a:gd name="T55" fmla="*/ 1954 h 2157"/>
              <a:gd name="T56" fmla="*/ 253 w 537"/>
              <a:gd name="T57" fmla="*/ 2109 h 2157"/>
              <a:gd name="T58" fmla="*/ 367 w 537"/>
              <a:gd name="T59" fmla="*/ 2120 h 2157"/>
              <a:gd name="T60" fmla="*/ 382 w 537"/>
              <a:gd name="T61" fmla="*/ 1988 h 2157"/>
              <a:gd name="T62" fmla="*/ 421 w 537"/>
              <a:gd name="T63" fmla="*/ 1761 h 2157"/>
              <a:gd name="T64" fmla="*/ 438 w 537"/>
              <a:gd name="T65" fmla="*/ 1584 h 2157"/>
              <a:gd name="T66" fmla="*/ 470 w 537"/>
              <a:gd name="T67" fmla="*/ 1341 h 2157"/>
              <a:gd name="T68" fmla="*/ 464 w 537"/>
              <a:gd name="T69" fmla="*/ 1053 h 2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37" h="2157">
                <a:moveTo>
                  <a:pt x="496" y="995"/>
                </a:moveTo>
                <a:cubicBezTo>
                  <a:pt x="516" y="986"/>
                  <a:pt x="518" y="982"/>
                  <a:pt x="509" y="949"/>
                </a:cubicBezTo>
                <a:cubicBezTo>
                  <a:pt x="498" y="915"/>
                  <a:pt x="483" y="835"/>
                  <a:pt x="483" y="835"/>
                </a:cubicBezTo>
                <a:cubicBezTo>
                  <a:pt x="483" y="835"/>
                  <a:pt x="481" y="824"/>
                  <a:pt x="470" y="789"/>
                </a:cubicBezTo>
                <a:cubicBezTo>
                  <a:pt x="457" y="755"/>
                  <a:pt x="457" y="722"/>
                  <a:pt x="457" y="722"/>
                </a:cubicBezTo>
                <a:cubicBezTo>
                  <a:pt x="457" y="722"/>
                  <a:pt x="479" y="703"/>
                  <a:pt x="481" y="681"/>
                </a:cubicBezTo>
                <a:cubicBezTo>
                  <a:pt x="482" y="663"/>
                  <a:pt x="503" y="592"/>
                  <a:pt x="516" y="544"/>
                </a:cubicBezTo>
                <a:cubicBezTo>
                  <a:pt x="520" y="526"/>
                  <a:pt x="523" y="511"/>
                  <a:pt x="524" y="504"/>
                </a:cubicBezTo>
                <a:cubicBezTo>
                  <a:pt x="526" y="478"/>
                  <a:pt x="537" y="398"/>
                  <a:pt x="528" y="370"/>
                </a:cubicBezTo>
                <a:cubicBezTo>
                  <a:pt x="518" y="341"/>
                  <a:pt x="462" y="350"/>
                  <a:pt x="462" y="350"/>
                </a:cubicBezTo>
                <a:cubicBezTo>
                  <a:pt x="462" y="350"/>
                  <a:pt x="449" y="320"/>
                  <a:pt x="423" y="313"/>
                </a:cubicBezTo>
                <a:cubicBezTo>
                  <a:pt x="395" y="305"/>
                  <a:pt x="429" y="270"/>
                  <a:pt x="399" y="251"/>
                </a:cubicBezTo>
                <a:cubicBezTo>
                  <a:pt x="380" y="238"/>
                  <a:pt x="386" y="171"/>
                  <a:pt x="378" y="145"/>
                </a:cubicBezTo>
                <a:cubicBezTo>
                  <a:pt x="373" y="119"/>
                  <a:pt x="356" y="65"/>
                  <a:pt x="339" y="43"/>
                </a:cubicBezTo>
                <a:cubicBezTo>
                  <a:pt x="320" y="19"/>
                  <a:pt x="285" y="32"/>
                  <a:pt x="285" y="32"/>
                </a:cubicBezTo>
                <a:cubicBezTo>
                  <a:pt x="202" y="0"/>
                  <a:pt x="161" y="69"/>
                  <a:pt x="154" y="106"/>
                </a:cubicBezTo>
                <a:cubicBezTo>
                  <a:pt x="148" y="143"/>
                  <a:pt x="167" y="212"/>
                  <a:pt x="144" y="261"/>
                </a:cubicBezTo>
                <a:cubicBezTo>
                  <a:pt x="124" y="307"/>
                  <a:pt x="171" y="324"/>
                  <a:pt x="143" y="352"/>
                </a:cubicBezTo>
                <a:cubicBezTo>
                  <a:pt x="113" y="378"/>
                  <a:pt x="139" y="387"/>
                  <a:pt x="111" y="400"/>
                </a:cubicBezTo>
                <a:cubicBezTo>
                  <a:pt x="85" y="411"/>
                  <a:pt x="75" y="417"/>
                  <a:pt x="75" y="441"/>
                </a:cubicBezTo>
                <a:cubicBezTo>
                  <a:pt x="75" y="459"/>
                  <a:pt x="62" y="501"/>
                  <a:pt x="51" y="544"/>
                </a:cubicBezTo>
                <a:cubicBezTo>
                  <a:pt x="48" y="557"/>
                  <a:pt x="44" y="571"/>
                  <a:pt x="42" y="584"/>
                </a:cubicBezTo>
                <a:cubicBezTo>
                  <a:pt x="28" y="640"/>
                  <a:pt x="15" y="660"/>
                  <a:pt x="8" y="681"/>
                </a:cubicBezTo>
                <a:cubicBezTo>
                  <a:pt x="0" y="703"/>
                  <a:pt x="4" y="711"/>
                  <a:pt x="8" y="722"/>
                </a:cubicBezTo>
                <a:cubicBezTo>
                  <a:pt x="12" y="731"/>
                  <a:pt x="14" y="733"/>
                  <a:pt x="14" y="766"/>
                </a:cubicBezTo>
                <a:cubicBezTo>
                  <a:pt x="14" y="802"/>
                  <a:pt x="72" y="807"/>
                  <a:pt x="72" y="807"/>
                </a:cubicBezTo>
                <a:cubicBezTo>
                  <a:pt x="72" y="807"/>
                  <a:pt x="75" y="839"/>
                  <a:pt x="75" y="869"/>
                </a:cubicBezTo>
                <a:cubicBezTo>
                  <a:pt x="75" y="896"/>
                  <a:pt x="57" y="978"/>
                  <a:pt x="53" y="1001"/>
                </a:cubicBezTo>
                <a:cubicBezTo>
                  <a:pt x="49" y="1023"/>
                  <a:pt x="66" y="1015"/>
                  <a:pt x="66" y="1015"/>
                </a:cubicBezTo>
                <a:cubicBezTo>
                  <a:pt x="66" y="1015"/>
                  <a:pt x="66" y="1040"/>
                  <a:pt x="62" y="1075"/>
                </a:cubicBezTo>
                <a:cubicBezTo>
                  <a:pt x="62" y="1078"/>
                  <a:pt x="61" y="1083"/>
                  <a:pt x="61" y="1090"/>
                </a:cubicBezTo>
                <a:cubicBezTo>
                  <a:pt x="56" y="1152"/>
                  <a:pt x="51" y="1352"/>
                  <a:pt x="51" y="1412"/>
                </a:cubicBezTo>
                <a:cubicBezTo>
                  <a:pt x="51" y="1477"/>
                  <a:pt x="43" y="1566"/>
                  <a:pt x="51" y="1566"/>
                </a:cubicBezTo>
                <a:cubicBezTo>
                  <a:pt x="60" y="1566"/>
                  <a:pt x="88" y="1568"/>
                  <a:pt x="88" y="1568"/>
                </a:cubicBezTo>
                <a:cubicBezTo>
                  <a:pt x="88" y="1568"/>
                  <a:pt x="86" y="1596"/>
                  <a:pt x="86" y="1635"/>
                </a:cubicBezTo>
                <a:cubicBezTo>
                  <a:pt x="86" y="1644"/>
                  <a:pt x="86" y="1654"/>
                  <a:pt x="86" y="1664"/>
                </a:cubicBezTo>
                <a:cubicBezTo>
                  <a:pt x="88" y="1716"/>
                  <a:pt x="131" y="1886"/>
                  <a:pt x="141" y="1927"/>
                </a:cubicBezTo>
                <a:cubicBezTo>
                  <a:pt x="148" y="1969"/>
                  <a:pt x="146" y="2007"/>
                  <a:pt x="131" y="2029"/>
                </a:cubicBezTo>
                <a:cubicBezTo>
                  <a:pt x="118" y="2051"/>
                  <a:pt x="107" y="2079"/>
                  <a:pt x="83" y="2096"/>
                </a:cubicBezTo>
                <a:cubicBezTo>
                  <a:pt x="58" y="2114"/>
                  <a:pt x="49" y="2122"/>
                  <a:pt x="53" y="2139"/>
                </a:cubicBezTo>
                <a:cubicBezTo>
                  <a:pt x="57" y="2153"/>
                  <a:pt x="86" y="2150"/>
                  <a:pt x="131" y="2148"/>
                </a:cubicBezTo>
                <a:cubicBezTo>
                  <a:pt x="176" y="2146"/>
                  <a:pt x="171" y="2118"/>
                  <a:pt x="176" y="2105"/>
                </a:cubicBezTo>
                <a:cubicBezTo>
                  <a:pt x="182" y="2092"/>
                  <a:pt x="202" y="2059"/>
                  <a:pt x="202" y="2059"/>
                </a:cubicBezTo>
                <a:cubicBezTo>
                  <a:pt x="202" y="2059"/>
                  <a:pt x="208" y="2064"/>
                  <a:pt x="208" y="2079"/>
                </a:cubicBezTo>
                <a:cubicBezTo>
                  <a:pt x="208" y="2096"/>
                  <a:pt x="201" y="2122"/>
                  <a:pt x="201" y="2122"/>
                </a:cubicBezTo>
                <a:cubicBezTo>
                  <a:pt x="219" y="2122"/>
                  <a:pt x="219" y="2122"/>
                  <a:pt x="219" y="2122"/>
                </a:cubicBezTo>
                <a:cubicBezTo>
                  <a:pt x="219" y="2122"/>
                  <a:pt x="225" y="2120"/>
                  <a:pt x="223" y="2105"/>
                </a:cubicBezTo>
                <a:cubicBezTo>
                  <a:pt x="221" y="2090"/>
                  <a:pt x="230" y="2057"/>
                  <a:pt x="238" y="2029"/>
                </a:cubicBezTo>
                <a:cubicBezTo>
                  <a:pt x="247" y="1999"/>
                  <a:pt x="230" y="1966"/>
                  <a:pt x="219" y="1953"/>
                </a:cubicBezTo>
                <a:cubicBezTo>
                  <a:pt x="210" y="1941"/>
                  <a:pt x="214" y="1876"/>
                  <a:pt x="215" y="1811"/>
                </a:cubicBezTo>
                <a:cubicBezTo>
                  <a:pt x="219" y="1746"/>
                  <a:pt x="223" y="1676"/>
                  <a:pt x="215" y="1646"/>
                </a:cubicBezTo>
                <a:cubicBezTo>
                  <a:pt x="215" y="1642"/>
                  <a:pt x="214" y="1639"/>
                  <a:pt x="214" y="1635"/>
                </a:cubicBezTo>
                <a:cubicBezTo>
                  <a:pt x="316" y="1635"/>
                  <a:pt x="316" y="1635"/>
                  <a:pt x="316" y="1635"/>
                </a:cubicBezTo>
                <a:cubicBezTo>
                  <a:pt x="316" y="1641"/>
                  <a:pt x="316" y="1647"/>
                  <a:pt x="316" y="1653"/>
                </a:cubicBezTo>
                <a:cubicBezTo>
                  <a:pt x="316" y="1703"/>
                  <a:pt x="316" y="1737"/>
                  <a:pt x="316" y="1817"/>
                </a:cubicBezTo>
                <a:cubicBezTo>
                  <a:pt x="316" y="1895"/>
                  <a:pt x="309" y="1925"/>
                  <a:pt x="300" y="1954"/>
                </a:cubicBezTo>
                <a:cubicBezTo>
                  <a:pt x="292" y="1986"/>
                  <a:pt x="298" y="2008"/>
                  <a:pt x="288" y="2038"/>
                </a:cubicBezTo>
                <a:cubicBezTo>
                  <a:pt x="279" y="2070"/>
                  <a:pt x="262" y="2092"/>
                  <a:pt x="253" y="2109"/>
                </a:cubicBezTo>
                <a:cubicBezTo>
                  <a:pt x="242" y="2126"/>
                  <a:pt x="238" y="2153"/>
                  <a:pt x="277" y="2155"/>
                </a:cubicBezTo>
                <a:cubicBezTo>
                  <a:pt x="318" y="2157"/>
                  <a:pt x="367" y="2139"/>
                  <a:pt x="367" y="2120"/>
                </a:cubicBezTo>
                <a:cubicBezTo>
                  <a:pt x="367" y="2103"/>
                  <a:pt x="371" y="2081"/>
                  <a:pt x="384" y="2053"/>
                </a:cubicBezTo>
                <a:cubicBezTo>
                  <a:pt x="399" y="2023"/>
                  <a:pt x="386" y="1999"/>
                  <a:pt x="382" y="1988"/>
                </a:cubicBezTo>
                <a:cubicBezTo>
                  <a:pt x="376" y="1975"/>
                  <a:pt x="378" y="1962"/>
                  <a:pt x="378" y="1940"/>
                </a:cubicBezTo>
                <a:cubicBezTo>
                  <a:pt x="378" y="1917"/>
                  <a:pt x="399" y="1843"/>
                  <a:pt x="421" y="1761"/>
                </a:cubicBezTo>
                <a:cubicBezTo>
                  <a:pt x="433" y="1717"/>
                  <a:pt x="437" y="1670"/>
                  <a:pt x="438" y="1635"/>
                </a:cubicBezTo>
                <a:cubicBezTo>
                  <a:pt x="439" y="1605"/>
                  <a:pt x="438" y="1584"/>
                  <a:pt x="438" y="1584"/>
                </a:cubicBezTo>
                <a:cubicBezTo>
                  <a:pt x="455" y="1584"/>
                  <a:pt x="455" y="1584"/>
                  <a:pt x="455" y="1584"/>
                </a:cubicBezTo>
                <a:cubicBezTo>
                  <a:pt x="455" y="1584"/>
                  <a:pt x="457" y="1464"/>
                  <a:pt x="470" y="1341"/>
                </a:cubicBezTo>
                <a:cubicBezTo>
                  <a:pt x="480" y="1244"/>
                  <a:pt x="471" y="1146"/>
                  <a:pt x="466" y="1090"/>
                </a:cubicBezTo>
                <a:cubicBezTo>
                  <a:pt x="465" y="1073"/>
                  <a:pt x="464" y="1061"/>
                  <a:pt x="464" y="1053"/>
                </a:cubicBezTo>
                <a:cubicBezTo>
                  <a:pt x="464" y="1017"/>
                  <a:pt x="477" y="1002"/>
                  <a:pt x="496" y="995"/>
                </a:cubicBezTo>
                <a:close/>
              </a:path>
            </a:pathLst>
          </a:custGeom>
          <a:solidFill>
            <a:srgbClr val="222A35">
              <a:alpha val="71000"/>
            </a:srgbClr>
          </a:solidFill>
          <a:ln>
            <a:noFill/>
          </a:ln>
          <a:effectLst>
            <a:outerShdw blurRad="76200" dir="13500000" sy="23000" kx="1200000" algn="br"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15" name="Freeform 19"/>
          <p:cNvSpPr>
            <a:spLocks/>
          </p:cNvSpPr>
          <p:nvPr/>
        </p:nvSpPr>
        <p:spPr bwMode="auto">
          <a:xfrm>
            <a:off x="10155385" y="2103565"/>
            <a:ext cx="1385887" cy="4371976"/>
          </a:xfrm>
          <a:custGeom>
            <a:avLst/>
            <a:gdLst>
              <a:gd name="T0" fmla="*/ 622 w 699"/>
              <a:gd name="T1" fmla="*/ 569 h 2209"/>
              <a:gd name="T2" fmla="*/ 572 w 699"/>
              <a:gd name="T3" fmla="*/ 482 h 2209"/>
              <a:gd name="T4" fmla="*/ 424 w 699"/>
              <a:gd name="T5" fmla="*/ 369 h 2209"/>
              <a:gd name="T6" fmla="*/ 424 w 699"/>
              <a:gd name="T7" fmla="*/ 422 h 2209"/>
              <a:gd name="T8" fmla="*/ 388 w 699"/>
              <a:gd name="T9" fmla="*/ 424 h 2209"/>
              <a:gd name="T10" fmla="*/ 285 w 699"/>
              <a:gd name="T11" fmla="*/ 299 h 2209"/>
              <a:gd name="T12" fmla="*/ 401 w 699"/>
              <a:gd name="T13" fmla="*/ 386 h 2209"/>
              <a:gd name="T14" fmla="*/ 415 w 699"/>
              <a:gd name="T15" fmla="*/ 345 h 2209"/>
              <a:gd name="T16" fmla="*/ 422 w 699"/>
              <a:gd name="T17" fmla="*/ 320 h 2209"/>
              <a:gd name="T18" fmla="*/ 472 w 699"/>
              <a:gd name="T19" fmla="*/ 182 h 2209"/>
              <a:gd name="T20" fmla="*/ 418 w 699"/>
              <a:gd name="T21" fmla="*/ 42 h 2209"/>
              <a:gd name="T22" fmla="*/ 291 w 699"/>
              <a:gd name="T23" fmla="*/ 63 h 2209"/>
              <a:gd name="T24" fmla="*/ 264 w 699"/>
              <a:gd name="T25" fmla="*/ 179 h 2209"/>
              <a:gd name="T26" fmla="*/ 268 w 699"/>
              <a:gd name="T27" fmla="*/ 248 h 2209"/>
              <a:gd name="T28" fmla="*/ 273 w 699"/>
              <a:gd name="T29" fmla="*/ 302 h 2209"/>
              <a:gd name="T30" fmla="*/ 264 w 699"/>
              <a:gd name="T31" fmla="*/ 326 h 2209"/>
              <a:gd name="T32" fmla="*/ 119 w 699"/>
              <a:gd name="T33" fmla="*/ 500 h 2209"/>
              <a:gd name="T34" fmla="*/ 114 w 699"/>
              <a:gd name="T35" fmla="*/ 595 h 2209"/>
              <a:gd name="T36" fmla="*/ 164 w 699"/>
              <a:gd name="T37" fmla="*/ 847 h 2209"/>
              <a:gd name="T38" fmla="*/ 143 w 699"/>
              <a:gd name="T39" fmla="*/ 1017 h 2209"/>
              <a:gd name="T40" fmla="*/ 128 w 699"/>
              <a:gd name="T41" fmla="*/ 1146 h 2209"/>
              <a:gd name="T42" fmla="*/ 104 w 699"/>
              <a:gd name="T43" fmla="*/ 1465 h 2209"/>
              <a:gd name="T44" fmla="*/ 13 w 699"/>
              <a:gd name="T45" fmla="*/ 2010 h 2209"/>
              <a:gd name="T46" fmla="*/ 6 w 699"/>
              <a:gd name="T47" fmla="*/ 2100 h 2209"/>
              <a:gd name="T48" fmla="*/ 51 w 699"/>
              <a:gd name="T49" fmla="*/ 2177 h 2209"/>
              <a:gd name="T50" fmla="*/ 181 w 699"/>
              <a:gd name="T51" fmla="*/ 2166 h 2209"/>
              <a:gd name="T52" fmla="*/ 152 w 699"/>
              <a:gd name="T53" fmla="*/ 2088 h 2209"/>
              <a:gd name="T54" fmla="*/ 286 w 699"/>
              <a:gd name="T55" fmla="*/ 1660 h 2209"/>
              <a:gd name="T56" fmla="*/ 332 w 699"/>
              <a:gd name="T57" fmla="*/ 1953 h 2209"/>
              <a:gd name="T58" fmla="*/ 324 w 699"/>
              <a:gd name="T59" fmla="*/ 2070 h 2209"/>
              <a:gd name="T60" fmla="*/ 433 w 699"/>
              <a:gd name="T61" fmla="*/ 2091 h 2209"/>
              <a:gd name="T62" fmla="*/ 527 w 699"/>
              <a:gd name="T63" fmla="*/ 2108 h 2209"/>
              <a:gd name="T64" fmla="*/ 581 w 699"/>
              <a:gd name="T65" fmla="*/ 2067 h 2209"/>
              <a:gd name="T66" fmla="*/ 525 w 699"/>
              <a:gd name="T67" fmla="*/ 2013 h 2209"/>
              <a:gd name="T68" fmla="*/ 477 w 699"/>
              <a:gd name="T69" fmla="*/ 1888 h 2209"/>
              <a:gd name="T70" fmla="*/ 509 w 699"/>
              <a:gd name="T71" fmla="*/ 1623 h 2209"/>
              <a:gd name="T72" fmla="*/ 567 w 699"/>
              <a:gd name="T73" fmla="*/ 1190 h 2209"/>
              <a:gd name="T74" fmla="*/ 586 w 699"/>
              <a:gd name="T75" fmla="*/ 1122 h 2209"/>
              <a:gd name="T76" fmla="*/ 569 w 699"/>
              <a:gd name="T77" fmla="*/ 933 h 2209"/>
              <a:gd name="T78" fmla="*/ 569 w 699"/>
              <a:gd name="T79" fmla="*/ 784 h 2209"/>
              <a:gd name="T80" fmla="*/ 673 w 699"/>
              <a:gd name="T81" fmla="*/ 745 h 22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99" h="2209">
                <a:moveTo>
                  <a:pt x="685" y="634"/>
                </a:moveTo>
                <a:cubicBezTo>
                  <a:pt x="676" y="592"/>
                  <a:pt x="649" y="593"/>
                  <a:pt x="622" y="569"/>
                </a:cubicBezTo>
                <a:cubicBezTo>
                  <a:pt x="622" y="569"/>
                  <a:pt x="622" y="569"/>
                  <a:pt x="621" y="569"/>
                </a:cubicBezTo>
                <a:cubicBezTo>
                  <a:pt x="596" y="545"/>
                  <a:pt x="575" y="526"/>
                  <a:pt x="572" y="482"/>
                </a:cubicBezTo>
                <a:cubicBezTo>
                  <a:pt x="567" y="437"/>
                  <a:pt x="519" y="401"/>
                  <a:pt x="487" y="394"/>
                </a:cubicBezTo>
                <a:cubicBezTo>
                  <a:pt x="459" y="388"/>
                  <a:pt x="431" y="372"/>
                  <a:pt x="424" y="369"/>
                </a:cubicBezTo>
                <a:cubicBezTo>
                  <a:pt x="422" y="382"/>
                  <a:pt x="427" y="409"/>
                  <a:pt x="430" y="428"/>
                </a:cubicBezTo>
                <a:cubicBezTo>
                  <a:pt x="428" y="430"/>
                  <a:pt x="425" y="427"/>
                  <a:pt x="424" y="422"/>
                </a:cubicBezTo>
                <a:cubicBezTo>
                  <a:pt x="413" y="400"/>
                  <a:pt x="410" y="388"/>
                  <a:pt x="403" y="392"/>
                </a:cubicBezTo>
                <a:cubicBezTo>
                  <a:pt x="397" y="395"/>
                  <a:pt x="392" y="410"/>
                  <a:pt x="388" y="424"/>
                </a:cubicBezTo>
                <a:cubicBezTo>
                  <a:pt x="364" y="394"/>
                  <a:pt x="306" y="332"/>
                  <a:pt x="277" y="306"/>
                </a:cubicBezTo>
                <a:cubicBezTo>
                  <a:pt x="279" y="303"/>
                  <a:pt x="282" y="300"/>
                  <a:pt x="285" y="299"/>
                </a:cubicBezTo>
                <a:cubicBezTo>
                  <a:pt x="293" y="312"/>
                  <a:pt x="309" y="335"/>
                  <a:pt x="327" y="344"/>
                </a:cubicBezTo>
                <a:cubicBezTo>
                  <a:pt x="350" y="356"/>
                  <a:pt x="401" y="386"/>
                  <a:pt x="401" y="386"/>
                </a:cubicBezTo>
                <a:cubicBezTo>
                  <a:pt x="401" y="386"/>
                  <a:pt x="412" y="362"/>
                  <a:pt x="415" y="347"/>
                </a:cubicBezTo>
                <a:cubicBezTo>
                  <a:pt x="415" y="345"/>
                  <a:pt x="415" y="345"/>
                  <a:pt x="415" y="345"/>
                </a:cubicBezTo>
                <a:cubicBezTo>
                  <a:pt x="415" y="344"/>
                  <a:pt x="415" y="342"/>
                  <a:pt x="415" y="341"/>
                </a:cubicBezTo>
                <a:cubicBezTo>
                  <a:pt x="415" y="330"/>
                  <a:pt x="412" y="323"/>
                  <a:pt x="422" y="320"/>
                </a:cubicBezTo>
                <a:cubicBezTo>
                  <a:pt x="435" y="317"/>
                  <a:pt x="451" y="278"/>
                  <a:pt x="456" y="254"/>
                </a:cubicBezTo>
                <a:cubicBezTo>
                  <a:pt x="462" y="230"/>
                  <a:pt x="462" y="209"/>
                  <a:pt x="472" y="182"/>
                </a:cubicBezTo>
                <a:cubicBezTo>
                  <a:pt x="484" y="156"/>
                  <a:pt x="483" y="131"/>
                  <a:pt x="471" y="98"/>
                </a:cubicBezTo>
                <a:cubicBezTo>
                  <a:pt x="453" y="21"/>
                  <a:pt x="418" y="42"/>
                  <a:pt x="418" y="42"/>
                </a:cubicBezTo>
                <a:cubicBezTo>
                  <a:pt x="371" y="0"/>
                  <a:pt x="317" y="39"/>
                  <a:pt x="293" y="63"/>
                </a:cubicBezTo>
                <a:cubicBezTo>
                  <a:pt x="293" y="63"/>
                  <a:pt x="293" y="63"/>
                  <a:pt x="291" y="63"/>
                </a:cubicBezTo>
                <a:cubicBezTo>
                  <a:pt x="287" y="66"/>
                  <a:pt x="283" y="71"/>
                  <a:pt x="280" y="77"/>
                </a:cubicBezTo>
                <a:cubicBezTo>
                  <a:pt x="258" y="110"/>
                  <a:pt x="264" y="179"/>
                  <a:pt x="264" y="179"/>
                </a:cubicBezTo>
                <a:cubicBezTo>
                  <a:pt x="264" y="179"/>
                  <a:pt x="261" y="180"/>
                  <a:pt x="258" y="197"/>
                </a:cubicBezTo>
                <a:cubicBezTo>
                  <a:pt x="256" y="213"/>
                  <a:pt x="264" y="239"/>
                  <a:pt x="268" y="248"/>
                </a:cubicBezTo>
                <a:cubicBezTo>
                  <a:pt x="271" y="257"/>
                  <a:pt x="279" y="258"/>
                  <a:pt x="280" y="266"/>
                </a:cubicBezTo>
                <a:cubicBezTo>
                  <a:pt x="280" y="266"/>
                  <a:pt x="277" y="284"/>
                  <a:pt x="273" y="302"/>
                </a:cubicBezTo>
                <a:cubicBezTo>
                  <a:pt x="273" y="302"/>
                  <a:pt x="273" y="302"/>
                  <a:pt x="271" y="302"/>
                </a:cubicBezTo>
                <a:cubicBezTo>
                  <a:pt x="270" y="305"/>
                  <a:pt x="273" y="309"/>
                  <a:pt x="264" y="326"/>
                </a:cubicBezTo>
                <a:cubicBezTo>
                  <a:pt x="250" y="347"/>
                  <a:pt x="231" y="354"/>
                  <a:pt x="182" y="380"/>
                </a:cubicBezTo>
                <a:cubicBezTo>
                  <a:pt x="136" y="404"/>
                  <a:pt x="123" y="454"/>
                  <a:pt x="119" y="500"/>
                </a:cubicBezTo>
                <a:cubicBezTo>
                  <a:pt x="116" y="528"/>
                  <a:pt x="113" y="552"/>
                  <a:pt x="112" y="569"/>
                </a:cubicBezTo>
                <a:cubicBezTo>
                  <a:pt x="111" y="581"/>
                  <a:pt x="111" y="590"/>
                  <a:pt x="114" y="595"/>
                </a:cubicBezTo>
                <a:cubicBezTo>
                  <a:pt x="122" y="605"/>
                  <a:pt x="140" y="665"/>
                  <a:pt x="157" y="717"/>
                </a:cubicBezTo>
                <a:cubicBezTo>
                  <a:pt x="175" y="766"/>
                  <a:pt x="167" y="825"/>
                  <a:pt x="164" y="847"/>
                </a:cubicBezTo>
                <a:cubicBezTo>
                  <a:pt x="161" y="868"/>
                  <a:pt x="148" y="888"/>
                  <a:pt x="149" y="916"/>
                </a:cubicBezTo>
                <a:cubicBezTo>
                  <a:pt x="151" y="945"/>
                  <a:pt x="148" y="973"/>
                  <a:pt x="143" y="1017"/>
                </a:cubicBezTo>
                <a:cubicBezTo>
                  <a:pt x="141" y="1044"/>
                  <a:pt x="130" y="1086"/>
                  <a:pt x="126" y="1115"/>
                </a:cubicBezTo>
                <a:cubicBezTo>
                  <a:pt x="123" y="1132"/>
                  <a:pt x="123" y="1144"/>
                  <a:pt x="128" y="1146"/>
                </a:cubicBezTo>
                <a:cubicBezTo>
                  <a:pt x="140" y="1154"/>
                  <a:pt x="145" y="1152"/>
                  <a:pt x="145" y="1172"/>
                </a:cubicBezTo>
                <a:cubicBezTo>
                  <a:pt x="145" y="1191"/>
                  <a:pt x="136" y="1316"/>
                  <a:pt x="104" y="1465"/>
                </a:cubicBezTo>
                <a:cubicBezTo>
                  <a:pt x="93" y="1515"/>
                  <a:pt x="81" y="1586"/>
                  <a:pt x="68" y="1660"/>
                </a:cubicBezTo>
                <a:cubicBezTo>
                  <a:pt x="44" y="1807"/>
                  <a:pt x="20" y="1968"/>
                  <a:pt x="13" y="2010"/>
                </a:cubicBezTo>
                <a:cubicBezTo>
                  <a:pt x="3" y="2072"/>
                  <a:pt x="12" y="2078"/>
                  <a:pt x="12" y="2078"/>
                </a:cubicBezTo>
                <a:cubicBezTo>
                  <a:pt x="12" y="2078"/>
                  <a:pt x="12" y="2082"/>
                  <a:pt x="6" y="2100"/>
                </a:cubicBezTo>
                <a:cubicBezTo>
                  <a:pt x="0" y="2118"/>
                  <a:pt x="6" y="2130"/>
                  <a:pt x="16" y="2138"/>
                </a:cubicBezTo>
                <a:cubicBezTo>
                  <a:pt x="27" y="2145"/>
                  <a:pt x="28" y="2160"/>
                  <a:pt x="51" y="2177"/>
                </a:cubicBezTo>
                <a:cubicBezTo>
                  <a:pt x="72" y="2193"/>
                  <a:pt x="136" y="2209"/>
                  <a:pt x="163" y="2206"/>
                </a:cubicBezTo>
                <a:cubicBezTo>
                  <a:pt x="190" y="2202"/>
                  <a:pt x="182" y="2193"/>
                  <a:pt x="181" y="2166"/>
                </a:cubicBezTo>
                <a:cubicBezTo>
                  <a:pt x="179" y="2139"/>
                  <a:pt x="145" y="2100"/>
                  <a:pt x="145" y="2100"/>
                </a:cubicBezTo>
                <a:cubicBezTo>
                  <a:pt x="145" y="2100"/>
                  <a:pt x="143" y="2093"/>
                  <a:pt x="152" y="2088"/>
                </a:cubicBezTo>
                <a:cubicBezTo>
                  <a:pt x="161" y="2082"/>
                  <a:pt x="199" y="1962"/>
                  <a:pt x="231" y="1849"/>
                </a:cubicBezTo>
                <a:cubicBezTo>
                  <a:pt x="246" y="1797"/>
                  <a:pt x="268" y="1723"/>
                  <a:pt x="286" y="1660"/>
                </a:cubicBezTo>
                <a:cubicBezTo>
                  <a:pt x="332" y="1660"/>
                  <a:pt x="332" y="1660"/>
                  <a:pt x="332" y="1660"/>
                </a:cubicBezTo>
                <a:cubicBezTo>
                  <a:pt x="335" y="1726"/>
                  <a:pt x="338" y="1905"/>
                  <a:pt x="332" y="1953"/>
                </a:cubicBezTo>
                <a:cubicBezTo>
                  <a:pt x="324" y="2003"/>
                  <a:pt x="324" y="2048"/>
                  <a:pt x="324" y="2048"/>
                </a:cubicBezTo>
                <a:cubicBezTo>
                  <a:pt x="324" y="2048"/>
                  <a:pt x="324" y="2054"/>
                  <a:pt x="324" y="2070"/>
                </a:cubicBezTo>
                <a:cubicBezTo>
                  <a:pt x="324" y="2087"/>
                  <a:pt x="336" y="2087"/>
                  <a:pt x="365" y="2090"/>
                </a:cubicBezTo>
                <a:cubicBezTo>
                  <a:pt x="394" y="2093"/>
                  <a:pt x="433" y="2091"/>
                  <a:pt x="433" y="2091"/>
                </a:cubicBezTo>
                <a:cubicBezTo>
                  <a:pt x="433" y="2091"/>
                  <a:pt x="431" y="2078"/>
                  <a:pt x="448" y="2085"/>
                </a:cubicBezTo>
                <a:cubicBezTo>
                  <a:pt x="463" y="2091"/>
                  <a:pt x="496" y="2108"/>
                  <a:pt x="527" y="2108"/>
                </a:cubicBezTo>
                <a:cubicBezTo>
                  <a:pt x="557" y="2108"/>
                  <a:pt x="647" y="2121"/>
                  <a:pt x="647" y="2099"/>
                </a:cubicBezTo>
                <a:cubicBezTo>
                  <a:pt x="647" y="2076"/>
                  <a:pt x="613" y="2067"/>
                  <a:pt x="581" y="2067"/>
                </a:cubicBezTo>
                <a:cubicBezTo>
                  <a:pt x="551" y="2067"/>
                  <a:pt x="516" y="2019"/>
                  <a:pt x="516" y="2019"/>
                </a:cubicBezTo>
                <a:cubicBezTo>
                  <a:pt x="516" y="2019"/>
                  <a:pt x="516" y="2019"/>
                  <a:pt x="525" y="2013"/>
                </a:cubicBezTo>
                <a:cubicBezTo>
                  <a:pt x="533" y="2009"/>
                  <a:pt x="483" y="1971"/>
                  <a:pt x="477" y="1953"/>
                </a:cubicBezTo>
                <a:cubicBezTo>
                  <a:pt x="469" y="1935"/>
                  <a:pt x="471" y="1932"/>
                  <a:pt x="477" y="1888"/>
                </a:cubicBezTo>
                <a:cubicBezTo>
                  <a:pt x="481" y="1852"/>
                  <a:pt x="490" y="1743"/>
                  <a:pt x="502" y="1660"/>
                </a:cubicBezTo>
                <a:cubicBezTo>
                  <a:pt x="504" y="1647"/>
                  <a:pt x="506" y="1634"/>
                  <a:pt x="509" y="1623"/>
                </a:cubicBezTo>
                <a:cubicBezTo>
                  <a:pt x="522" y="1537"/>
                  <a:pt x="540" y="1454"/>
                  <a:pt x="551" y="1382"/>
                </a:cubicBezTo>
                <a:cubicBezTo>
                  <a:pt x="561" y="1309"/>
                  <a:pt x="567" y="1190"/>
                  <a:pt x="567" y="1190"/>
                </a:cubicBezTo>
                <a:cubicBezTo>
                  <a:pt x="567" y="1190"/>
                  <a:pt x="573" y="1188"/>
                  <a:pt x="584" y="1179"/>
                </a:cubicBezTo>
                <a:cubicBezTo>
                  <a:pt x="595" y="1170"/>
                  <a:pt x="592" y="1148"/>
                  <a:pt x="586" y="1122"/>
                </a:cubicBezTo>
                <a:cubicBezTo>
                  <a:pt x="585" y="1120"/>
                  <a:pt x="585" y="1118"/>
                  <a:pt x="584" y="1115"/>
                </a:cubicBezTo>
                <a:cubicBezTo>
                  <a:pt x="580" y="1079"/>
                  <a:pt x="573" y="982"/>
                  <a:pt x="569" y="933"/>
                </a:cubicBezTo>
                <a:cubicBezTo>
                  <a:pt x="563" y="880"/>
                  <a:pt x="542" y="802"/>
                  <a:pt x="542" y="802"/>
                </a:cubicBezTo>
                <a:cubicBezTo>
                  <a:pt x="542" y="802"/>
                  <a:pt x="558" y="795"/>
                  <a:pt x="569" y="784"/>
                </a:cubicBezTo>
                <a:cubicBezTo>
                  <a:pt x="579" y="775"/>
                  <a:pt x="581" y="751"/>
                  <a:pt x="581" y="751"/>
                </a:cubicBezTo>
                <a:cubicBezTo>
                  <a:pt x="581" y="751"/>
                  <a:pt x="646" y="757"/>
                  <a:pt x="673" y="745"/>
                </a:cubicBezTo>
                <a:cubicBezTo>
                  <a:pt x="699" y="735"/>
                  <a:pt x="694" y="676"/>
                  <a:pt x="685" y="634"/>
                </a:cubicBezTo>
                <a:close/>
              </a:path>
            </a:pathLst>
          </a:custGeom>
          <a:solidFill>
            <a:srgbClr val="222A35">
              <a:alpha val="71000"/>
            </a:srgbClr>
          </a:solidFill>
          <a:ln>
            <a:noFill/>
          </a:ln>
          <a:effectLst>
            <a:outerShdw blurRad="76200" dir="13500000" sy="23000" kx="1200000" algn="br"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86783" y="680759"/>
            <a:ext cx="4618573" cy="830997"/>
          </a:xfrm>
          <a:prstGeom prst="rect">
            <a:avLst/>
          </a:prstGeom>
          <a:noFill/>
        </p:spPr>
        <p:txBody>
          <a:bodyPr wrap="none" rtlCol="0">
            <a:spAutoFit/>
          </a:bodyPr>
          <a:lstStyle/>
          <a:p>
            <a:pPr algn="ctr"/>
            <a:r>
              <a:rPr lang="id-ID" sz="4800" dirty="0" smtClean="0">
                <a:solidFill>
                  <a:schemeClr val="bg1"/>
                </a:solidFill>
                <a:latin typeface="+mj-lt"/>
              </a:rPr>
              <a:t>People Silhouette</a:t>
            </a:r>
            <a:endParaRPr lang="en-US" sz="4800" dirty="0">
              <a:solidFill>
                <a:schemeClr val="bg1"/>
              </a:solidFill>
              <a:latin typeface="+mj-lt"/>
            </a:endParaRPr>
          </a:p>
        </p:txBody>
      </p:sp>
      <p:sp>
        <p:nvSpPr>
          <p:cNvPr id="16" name="Freeform 5"/>
          <p:cNvSpPr>
            <a:spLocks/>
          </p:cNvSpPr>
          <p:nvPr/>
        </p:nvSpPr>
        <p:spPr bwMode="auto">
          <a:xfrm>
            <a:off x="9672785" y="5392865"/>
            <a:ext cx="393700" cy="1022350"/>
          </a:xfrm>
          <a:custGeom>
            <a:avLst/>
            <a:gdLst>
              <a:gd name="T0" fmla="*/ 79 w 201"/>
              <a:gd name="T1" fmla="*/ 18 h 522"/>
              <a:gd name="T2" fmla="*/ 79 w 201"/>
              <a:gd name="T3" fmla="*/ 182 h 522"/>
              <a:gd name="T4" fmla="*/ 62 w 201"/>
              <a:gd name="T5" fmla="*/ 319 h 522"/>
              <a:gd name="T6" fmla="*/ 51 w 201"/>
              <a:gd name="T7" fmla="*/ 403 h 522"/>
              <a:gd name="T8" fmla="*/ 15 w 201"/>
              <a:gd name="T9" fmla="*/ 474 h 522"/>
              <a:gd name="T10" fmla="*/ 39 w 201"/>
              <a:gd name="T11" fmla="*/ 520 h 522"/>
              <a:gd name="T12" fmla="*/ 129 w 201"/>
              <a:gd name="T13" fmla="*/ 485 h 522"/>
              <a:gd name="T14" fmla="*/ 146 w 201"/>
              <a:gd name="T15" fmla="*/ 418 h 522"/>
              <a:gd name="T16" fmla="*/ 144 w 201"/>
              <a:gd name="T17" fmla="*/ 353 h 522"/>
              <a:gd name="T18" fmla="*/ 140 w 201"/>
              <a:gd name="T19" fmla="*/ 305 h 522"/>
              <a:gd name="T20" fmla="*/ 183 w 201"/>
              <a:gd name="T21" fmla="*/ 126 h 522"/>
              <a:gd name="T22" fmla="*/ 201 w 201"/>
              <a:gd name="T23" fmla="*/ 0 h 522"/>
              <a:gd name="T24" fmla="*/ 79 w 201"/>
              <a:gd name="T25" fmla="*/ 0 h 522"/>
              <a:gd name="T26" fmla="*/ 79 w 201"/>
              <a:gd name="T27" fmla="*/ 18 h 5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1" h="522">
                <a:moveTo>
                  <a:pt x="79" y="18"/>
                </a:moveTo>
                <a:cubicBezTo>
                  <a:pt x="79" y="68"/>
                  <a:pt x="79" y="102"/>
                  <a:pt x="79" y="182"/>
                </a:cubicBezTo>
                <a:cubicBezTo>
                  <a:pt x="79" y="260"/>
                  <a:pt x="71" y="290"/>
                  <a:pt x="62" y="319"/>
                </a:cubicBezTo>
                <a:cubicBezTo>
                  <a:pt x="54" y="351"/>
                  <a:pt x="60" y="373"/>
                  <a:pt x="51" y="403"/>
                </a:cubicBezTo>
                <a:cubicBezTo>
                  <a:pt x="41" y="435"/>
                  <a:pt x="25" y="457"/>
                  <a:pt x="15" y="474"/>
                </a:cubicBezTo>
                <a:cubicBezTo>
                  <a:pt x="4" y="491"/>
                  <a:pt x="0" y="518"/>
                  <a:pt x="39" y="520"/>
                </a:cubicBezTo>
                <a:cubicBezTo>
                  <a:pt x="81" y="522"/>
                  <a:pt x="129" y="504"/>
                  <a:pt x="129" y="485"/>
                </a:cubicBezTo>
                <a:cubicBezTo>
                  <a:pt x="129" y="468"/>
                  <a:pt x="133" y="446"/>
                  <a:pt x="146" y="418"/>
                </a:cubicBezTo>
                <a:cubicBezTo>
                  <a:pt x="161" y="388"/>
                  <a:pt x="148" y="364"/>
                  <a:pt x="144" y="353"/>
                </a:cubicBezTo>
                <a:cubicBezTo>
                  <a:pt x="139" y="340"/>
                  <a:pt x="140" y="327"/>
                  <a:pt x="140" y="305"/>
                </a:cubicBezTo>
                <a:cubicBezTo>
                  <a:pt x="140" y="282"/>
                  <a:pt x="161" y="208"/>
                  <a:pt x="183" y="126"/>
                </a:cubicBezTo>
                <a:cubicBezTo>
                  <a:pt x="195" y="82"/>
                  <a:pt x="199" y="35"/>
                  <a:pt x="201" y="0"/>
                </a:cubicBezTo>
                <a:cubicBezTo>
                  <a:pt x="79" y="0"/>
                  <a:pt x="79" y="0"/>
                  <a:pt x="79" y="0"/>
                </a:cubicBezTo>
                <a:cubicBezTo>
                  <a:pt x="79" y="6"/>
                  <a:pt x="79" y="12"/>
                  <a:pt x="79" y="18"/>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6"/>
          <p:cNvSpPr>
            <a:spLocks/>
          </p:cNvSpPr>
          <p:nvPr/>
        </p:nvSpPr>
        <p:spPr bwMode="auto">
          <a:xfrm>
            <a:off x="9306072" y="2189290"/>
            <a:ext cx="952500" cy="1065212"/>
          </a:xfrm>
          <a:custGeom>
            <a:avLst/>
            <a:gdLst>
              <a:gd name="T0" fmla="*/ 163 w 486"/>
              <a:gd name="T1" fmla="*/ 478 h 544"/>
              <a:gd name="T2" fmla="*/ 159 w 486"/>
              <a:gd name="T3" fmla="*/ 407 h 544"/>
              <a:gd name="T4" fmla="*/ 140 w 486"/>
              <a:gd name="T5" fmla="*/ 381 h 544"/>
              <a:gd name="T6" fmla="*/ 182 w 486"/>
              <a:gd name="T7" fmla="*/ 326 h 544"/>
              <a:gd name="T8" fmla="*/ 200 w 486"/>
              <a:gd name="T9" fmla="*/ 415 h 544"/>
              <a:gd name="T10" fmla="*/ 204 w 486"/>
              <a:gd name="T11" fmla="*/ 471 h 544"/>
              <a:gd name="T12" fmla="*/ 234 w 486"/>
              <a:gd name="T13" fmla="*/ 413 h 544"/>
              <a:gd name="T14" fmla="*/ 210 w 486"/>
              <a:gd name="T15" fmla="*/ 365 h 544"/>
              <a:gd name="T16" fmla="*/ 247 w 486"/>
              <a:gd name="T17" fmla="*/ 342 h 544"/>
              <a:gd name="T18" fmla="*/ 290 w 486"/>
              <a:gd name="T19" fmla="*/ 305 h 544"/>
              <a:gd name="T20" fmla="*/ 303 w 486"/>
              <a:gd name="T21" fmla="*/ 328 h 544"/>
              <a:gd name="T22" fmla="*/ 264 w 486"/>
              <a:gd name="T23" fmla="*/ 396 h 544"/>
              <a:gd name="T24" fmla="*/ 202 w 486"/>
              <a:gd name="T25" fmla="*/ 530 h 544"/>
              <a:gd name="T26" fmla="*/ 198 w 486"/>
              <a:gd name="T27" fmla="*/ 544 h 544"/>
              <a:gd name="T28" fmla="*/ 465 w 486"/>
              <a:gd name="T29" fmla="*/ 544 h 544"/>
              <a:gd name="T30" fmla="*/ 473 w 486"/>
              <a:gd name="T31" fmla="*/ 504 h 544"/>
              <a:gd name="T32" fmla="*/ 477 w 486"/>
              <a:gd name="T33" fmla="*/ 370 h 544"/>
              <a:gd name="T34" fmla="*/ 412 w 486"/>
              <a:gd name="T35" fmla="*/ 350 h 544"/>
              <a:gd name="T36" fmla="*/ 372 w 486"/>
              <a:gd name="T37" fmla="*/ 313 h 544"/>
              <a:gd name="T38" fmla="*/ 348 w 486"/>
              <a:gd name="T39" fmla="*/ 251 h 544"/>
              <a:gd name="T40" fmla="*/ 327 w 486"/>
              <a:gd name="T41" fmla="*/ 145 h 544"/>
              <a:gd name="T42" fmla="*/ 288 w 486"/>
              <a:gd name="T43" fmla="*/ 43 h 544"/>
              <a:gd name="T44" fmla="*/ 234 w 486"/>
              <a:gd name="T45" fmla="*/ 32 h 544"/>
              <a:gd name="T46" fmla="*/ 103 w 486"/>
              <a:gd name="T47" fmla="*/ 106 h 544"/>
              <a:gd name="T48" fmla="*/ 94 w 486"/>
              <a:gd name="T49" fmla="*/ 261 h 544"/>
              <a:gd name="T50" fmla="*/ 92 w 486"/>
              <a:gd name="T51" fmla="*/ 352 h 544"/>
              <a:gd name="T52" fmla="*/ 60 w 486"/>
              <a:gd name="T53" fmla="*/ 400 h 544"/>
              <a:gd name="T54" fmla="*/ 25 w 486"/>
              <a:gd name="T55" fmla="*/ 441 h 544"/>
              <a:gd name="T56" fmla="*/ 0 w 486"/>
              <a:gd name="T57" fmla="*/ 544 h 544"/>
              <a:gd name="T58" fmla="*/ 163 w 486"/>
              <a:gd name="T59" fmla="*/ 544 h 544"/>
              <a:gd name="T60" fmla="*/ 163 w 486"/>
              <a:gd name="T61" fmla="*/ 478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6" h="544">
                <a:moveTo>
                  <a:pt x="163" y="478"/>
                </a:moveTo>
                <a:cubicBezTo>
                  <a:pt x="163" y="441"/>
                  <a:pt x="165" y="409"/>
                  <a:pt x="159" y="407"/>
                </a:cubicBezTo>
                <a:cubicBezTo>
                  <a:pt x="152" y="404"/>
                  <a:pt x="140" y="381"/>
                  <a:pt x="140" y="381"/>
                </a:cubicBezTo>
                <a:cubicBezTo>
                  <a:pt x="182" y="326"/>
                  <a:pt x="182" y="326"/>
                  <a:pt x="182" y="326"/>
                </a:cubicBezTo>
                <a:cubicBezTo>
                  <a:pt x="169" y="406"/>
                  <a:pt x="191" y="391"/>
                  <a:pt x="200" y="415"/>
                </a:cubicBezTo>
                <a:cubicBezTo>
                  <a:pt x="208" y="439"/>
                  <a:pt x="198" y="500"/>
                  <a:pt x="204" y="471"/>
                </a:cubicBezTo>
                <a:cubicBezTo>
                  <a:pt x="208" y="443"/>
                  <a:pt x="223" y="441"/>
                  <a:pt x="234" y="413"/>
                </a:cubicBezTo>
                <a:cubicBezTo>
                  <a:pt x="247" y="385"/>
                  <a:pt x="210" y="365"/>
                  <a:pt x="210" y="365"/>
                </a:cubicBezTo>
                <a:cubicBezTo>
                  <a:pt x="210" y="365"/>
                  <a:pt x="230" y="357"/>
                  <a:pt x="247" y="342"/>
                </a:cubicBezTo>
                <a:cubicBezTo>
                  <a:pt x="266" y="326"/>
                  <a:pt x="290" y="305"/>
                  <a:pt x="290" y="305"/>
                </a:cubicBezTo>
                <a:cubicBezTo>
                  <a:pt x="303" y="328"/>
                  <a:pt x="303" y="328"/>
                  <a:pt x="303" y="328"/>
                </a:cubicBezTo>
                <a:cubicBezTo>
                  <a:pt x="303" y="328"/>
                  <a:pt x="283" y="365"/>
                  <a:pt x="264" y="396"/>
                </a:cubicBezTo>
                <a:cubicBezTo>
                  <a:pt x="245" y="428"/>
                  <a:pt x="213" y="484"/>
                  <a:pt x="202" y="530"/>
                </a:cubicBezTo>
                <a:cubicBezTo>
                  <a:pt x="201" y="535"/>
                  <a:pt x="200" y="539"/>
                  <a:pt x="198" y="544"/>
                </a:cubicBezTo>
                <a:cubicBezTo>
                  <a:pt x="465" y="544"/>
                  <a:pt x="465" y="544"/>
                  <a:pt x="465" y="544"/>
                </a:cubicBezTo>
                <a:cubicBezTo>
                  <a:pt x="469" y="526"/>
                  <a:pt x="473" y="511"/>
                  <a:pt x="473" y="504"/>
                </a:cubicBezTo>
                <a:cubicBezTo>
                  <a:pt x="475" y="478"/>
                  <a:pt x="486" y="398"/>
                  <a:pt x="477" y="370"/>
                </a:cubicBezTo>
                <a:cubicBezTo>
                  <a:pt x="468" y="341"/>
                  <a:pt x="412" y="350"/>
                  <a:pt x="412" y="350"/>
                </a:cubicBezTo>
                <a:cubicBezTo>
                  <a:pt x="412" y="350"/>
                  <a:pt x="398" y="320"/>
                  <a:pt x="372" y="313"/>
                </a:cubicBezTo>
                <a:cubicBezTo>
                  <a:pt x="344" y="305"/>
                  <a:pt x="378" y="270"/>
                  <a:pt x="348" y="251"/>
                </a:cubicBezTo>
                <a:cubicBezTo>
                  <a:pt x="329" y="238"/>
                  <a:pt x="335" y="171"/>
                  <a:pt x="327" y="145"/>
                </a:cubicBezTo>
                <a:cubicBezTo>
                  <a:pt x="322" y="119"/>
                  <a:pt x="305" y="65"/>
                  <a:pt x="288" y="43"/>
                </a:cubicBezTo>
                <a:cubicBezTo>
                  <a:pt x="269" y="19"/>
                  <a:pt x="234" y="32"/>
                  <a:pt x="234" y="32"/>
                </a:cubicBezTo>
                <a:cubicBezTo>
                  <a:pt x="152" y="0"/>
                  <a:pt x="111" y="69"/>
                  <a:pt x="103" y="106"/>
                </a:cubicBezTo>
                <a:cubicBezTo>
                  <a:pt x="97" y="143"/>
                  <a:pt x="116" y="212"/>
                  <a:pt x="94" y="261"/>
                </a:cubicBezTo>
                <a:cubicBezTo>
                  <a:pt x="73" y="307"/>
                  <a:pt x="120" y="324"/>
                  <a:pt x="92" y="352"/>
                </a:cubicBezTo>
                <a:cubicBezTo>
                  <a:pt x="62" y="378"/>
                  <a:pt x="88" y="387"/>
                  <a:pt x="60" y="400"/>
                </a:cubicBezTo>
                <a:cubicBezTo>
                  <a:pt x="34" y="411"/>
                  <a:pt x="25" y="417"/>
                  <a:pt x="25" y="441"/>
                </a:cubicBezTo>
                <a:cubicBezTo>
                  <a:pt x="25" y="459"/>
                  <a:pt x="11" y="501"/>
                  <a:pt x="0" y="544"/>
                </a:cubicBezTo>
                <a:cubicBezTo>
                  <a:pt x="163" y="544"/>
                  <a:pt x="163" y="544"/>
                  <a:pt x="163" y="544"/>
                </a:cubicBezTo>
                <a:cubicBezTo>
                  <a:pt x="163" y="520"/>
                  <a:pt x="163" y="495"/>
                  <a:pt x="163" y="47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7"/>
          <p:cNvSpPr>
            <a:spLocks/>
          </p:cNvSpPr>
          <p:nvPr/>
        </p:nvSpPr>
        <p:spPr bwMode="auto">
          <a:xfrm>
            <a:off x="9301310" y="5392865"/>
            <a:ext cx="390525" cy="1014412"/>
          </a:xfrm>
          <a:custGeom>
            <a:avLst/>
            <a:gdLst>
              <a:gd name="T0" fmla="*/ 38 w 199"/>
              <a:gd name="T1" fmla="*/ 29 h 518"/>
              <a:gd name="T2" fmla="*/ 92 w 199"/>
              <a:gd name="T3" fmla="*/ 292 h 518"/>
              <a:gd name="T4" fmla="*/ 83 w 199"/>
              <a:gd name="T5" fmla="*/ 394 h 518"/>
              <a:gd name="T6" fmla="*/ 34 w 199"/>
              <a:gd name="T7" fmla="*/ 461 h 518"/>
              <a:gd name="T8" fmla="*/ 4 w 199"/>
              <a:gd name="T9" fmla="*/ 504 h 518"/>
              <a:gd name="T10" fmla="*/ 83 w 199"/>
              <a:gd name="T11" fmla="*/ 513 h 518"/>
              <a:gd name="T12" fmla="*/ 128 w 199"/>
              <a:gd name="T13" fmla="*/ 470 h 518"/>
              <a:gd name="T14" fmla="*/ 154 w 199"/>
              <a:gd name="T15" fmla="*/ 424 h 518"/>
              <a:gd name="T16" fmla="*/ 159 w 199"/>
              <a:gd name="T17" fmla="*/ 444 h 518"/>
              <a:gd name="T18" fmla="*/ 152 w 199"/>
              <a:gd name="T19" fmla="*/ 487 h 518"/>
              <a:gd name="T20" fmla="*/ 171 w 199"/>
              <a:gd name="T21" fmla="*/ 487 h 518"/>
              <a:gd name="T22" fmla="*/ 174 w 199"/>
              <a:gd name="T23" fmla="*/ 470 h 518"/>
              <a:gd name="T24" fmla="*/ 189 w 199"/>
              <a:gd name="T25" fmla="*/ 394 h 518"/>
              <a:gd name="T26" fmla="*/ 171 w 199"/>
              <a:gd name="T27" fmla="*/ 318 h 518"/>
              <a:gd name="T28" fmla="*/ 167 w 199"/>
              <a:gd name="T29" fmla="*/ 176 h 518"/>
              <a:gd name="T30" fmla="*/ 167 w 199"/>
              <a:gd name="T31" fmla="*/ 11 h 518"/>
              <a:gd name="T32" fmla="*/ 165 w 199"/>
              <a:gd name="T33" fmla="*/ 0 h 518"/>
              <a:gd name="T34" fmla="*/ 37 w 199"/>
              <a:gd name="T35" fmla="*/ 0 h 518"/>
              <a:gd name="T36" fmla="*/ 38 w 199"/>
              <a:gd name="T37" fmla="*/ 29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9" h="518">
                <a:moveTo>
                  <a:pt x="38" y="29"/>
                </a:moveTo>
                <a:cubicBezTo>
                  <a:pt x="40" y="81"/>
                  <a:pt x="83" y="251"/>
                  <a:pt x="92" y="292"/>
                </a:cubicBezTo>
                <a:cubicBezTo>
                  <a:pt x="99" y="334"/>
                  <a:pt x="98" y="372"/>
                  <a:pt x="83" y="394"/>
                </a:cubicBezTo>
                <a:cubicBezTo>
                  <a:pt x="70" y="416"/>
                  <a:pt x="58" y="444"/>
                  <a:pt x="34" y="461"/>
                </a:cubicBezTo>
                <a:cubicBezTo>
                  <a:pt x="10" y="479"/>
                  <a:pt x="0" y="487"/>
                  <a:pt x="4" y="504"/>
                </a:cubicBezTo>
                <a:cubicBezTo>
                  <a:pt x="8" y="518"/>
                  <a:pt x="38" y="515"/>
                  <a:pt x="83" y="513"/>
                </a:cubicBezTo>
                <a:cubicBezTo>
                  <a:pt x="128" y="511"/>
                  <a:pt x="122" y="483"/>
                  <a:pt x="128" y="470"/>
                </a:cubicBezTo>
                <a:cubicBezTo>
                  <a:pt x="133" y="457"/>
                  <a:pt x="154" y="424"/>
                  <a:pt x="154" y="424"/>
                </a:cubicBezTo>
                <a:cubicBezTo>
                  <a:pt x="154" y="424"/>
                  <a:pt x="159" y="429"/>
                  <a:pt x="159" y="444"/>
                </a:cubicBezTo>
                <a:cubicBezTo>
                  <a:pt x="159" y="461"/>
                  <a:pt x="152" y="487"/>
                  <a:pt x="152" y="487"/>
                </a:cubicBezTo>
                <a:cubicBezTo>
                  <a:pt x="171" y="487"/>
                  <a:pt x="171" y="487"/>
                  <a:pt x="171" y="487"/>
                </a:cubicBezTo>
                <a:cubicBezTo>
                  <a:pt x="171" y="487"/>
                  <a:pt x="176" y="485"/>
                  <a:pt x="174" y="470"/>
                </a:cubicBezTo>
                <a:cubicBezTo>
                  <a:pt x="172" y="455"/>
                  <a:pt x="182" y="422"/>
                  <a:pt x="189" y="394"/>
                </a:cubicBezTo>
                <a:cubicBezTo>
                  <a:pt x="199" y="364"/>
                  <a:pt x="182" y="331"/>
                  <a:pt x="171" y="318"/>
                </a:cubicBezTo>
                <a:cubicBezTo>
                  <a:pt x="161" y="306"/>
                  <a:pt x="165" y="241"/>
                  <a:pt x="167" y="176"/>
                </a:cubicBezTo>
                <a:cubicBezTo>
                  <a:pt x="171" y="111"/>
                  <a:pt x="174" y="41"/>
                  <a:pt x="167" y="11"/>
                </a:cubicBezTo>
                <a:cubicBezTo>
                  <a:pt x="166" y="7"/>
                  <a:pt x="166" y="4"/>
                  <a:pt x="165" y="0"/>
                </a:cubicBezTo>
                <a:cubicBezTo>
                  <a:pt x="37" y="0"/>
                  <a:pt x="37" y="0"/>
                  <a:pt x="37" y="0"/>
                </a:cubicBezTo>
                <a:cubicBezTo>
                  <a:pt x="37" y="9"/>
                  <a:pt x="37" y="19"/>
                  <a:pt x="38" y="2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8"/>
          <p:cNvSpPr>
            <a:spLocks/>
          </p:cNvSpPr>
          <p:nvPr/>
        </p:nvSpPr>
        <p:spPr bwMode="auto">
          <a:xfrm>
            <a:off x="9291785" y="4324478"/>
            <a:ext cx="855662" cy="1068387"/>
          </a:xfrm>
          <a:custGeom>
            <a:avLst/>
            <a:gdLst>
              <a:gd name="T0" fmla="*/ 394 w 436"/>
              <a:gd name="T1" fmla="*/ 494 h 545"/>
              <a:gd name="T2" fmla="*/ 411 w 436"/>
              <a:gd name="T3" fmla="*/ 494 h 545"/>
              <a:gd name="T4" fmla="*/ 426 w 436"/>
              <a:gd name="T5" fmla="*/ 251 h 545"/>
              <a:gd name="T6" fmla="*/ 423 w 436"/>
              <a:gd name="T7" fmla="*/ 0 h 545"/>
              <a:gd name="T8" fmla="*/ 17 w 436"/>
              <a:gd name="T9" fmla="*/ 0 h 545"/>
              <a:gd name="T10" fmla="*/ 7 w 436"/>
              <a:gd name="T11" fmla="*/ 322 h 545"/>
              <a:gd name="T12" fmla="*/ 7 w 436"/>
              <a:gd name="T13" fmla="*/ 476 h 545"/>
              <a:gd name="T14" fmla="*/ 45 w 436"/>
              <a:gd name="T15" fmla="*/ 478 h 545"/>
              <a:gd name="T16" fmla="*/ 42 w 436"/>
              <a:gd name="T17" fmla="*/ 545 h 545"/>
              <a:gd name="T18" fmla="*/ 170 w 436"/>
              <a:gd name="T19" fmla="*/ 545 h 545"/>
              <a:gd name="T20" fmla="*/ 157 w 436"/>
              <a:gd name="T21" fmla="*/ 483 h 545"/>
              <a:gd name="T22" fmla="*/ 269 w 436"/>
              <a:gd name="T23" fmla="*/ 493 h 545"/>
              <a:gd name="T24" fmla="*/ 273 w 436"/>
              <a:gd name="T25" fmla="*/ 545 h 545"/>
              <a:gd name="T26" fmla="*/ 395 w 436"/>
              <a:gd name="T27" fmla="*/ 545 h 545"/>
              <a:gd name="T28" fmla="*/ 394 w 436"/>
              <a:gd name="T29" fmla="*/ 494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6" h="545">
                <a:moveTo>
                  <a:pt x="394" y="494"/>
                </a:moveTo>
                <a:cubicBezTo>
                  <a:pt x="411" y="494"/>
                  <a:pt x="411" y="494"/>
                  <a:pt x="411" y="494"/>
                </a:cubicBezTo>
                <a:cubicBezTo>
                  <a:pt x="411" y="494"/>
                  <a:pt x="413" y="374"/>
                  <a:pt x="426" y="251"/>
                </a:cubicBezTo>
                <a:cubicBezTo>
                  <a:pt x="436" y="154"/>
                  <a:pt x="427" y="56"/>
                  <a:pt x="423" y="0"/>
                </a:cubicBezTo>
                <a:cubicBezTo>
                  <a:pt x="17" y="0"/>
                  <a:pt x="17" y="0"/>
                  <a:pt x="17" y="0"/>
                </a:cubicBezTo>
                <a:cubicBezTo>
                  <a:pt x="12" y="62"/>
                  <a:pt x="7" y="262"/>
                  <a:pt x="7" y="322"/>
                </a:cubicBezTo>
                <a:cubicBezTo>
                  <a:pt x="7" y="387"/>
                  <a:pt x="0" y="476"/>
                  <a:pt x="7" y="476"/>
                </a:cubicBezTo>
                <a:cubicBezTo>
                  <a:pt x="17" y="476"/>
                  <a:pt x="45" y="478"/>
                  <a:pt x="45" y="478"/>
                </a:cubicBezTo>
                <a:cubicBezTo>
                  <a:pt x="45" y="478"/>
                  <a:pt x="42" y="506"/>
                  <a:pt x="42" y="545"/>
                </a:cubicBezTo>
                <a:cubicBezTo>
                  <a:pt x="170" y="545"/>
                  <a:pt x="170" y="545"/>
                  <a:pt x="170" y="545"/>
                </a:cubicBezTo>
                <a:cubicBezTo>
                  <a:pt x="164" y="516"/>
                  <a:pt x="157" y="483"/>
                  <a:pt x="157" y="483"/>
                </a:cubicBezTo>
                <a:cubicBezTo>
                  <a:pt x="269" y="493"/>
                  <a:pt x="269" y="493"/>
                  <a:pt x="269" y="493"/>
                </a:cubicBezTo>
                <a:cubicBezTo>
                  <a:pt x="269" y="493"/>
                  <a:pt x="272" y="509"/>
                  <a:pt x="273" y="545"/>
                </a:cubicBezTo>
                <a:cubicBezTo>
                  <a:pt x="395" y="545"/>
                  <a:pt x="395" y="545"/>
                  <a:pt x="395" y="545"/>
                </a:cubicBezTo>
                <a:cubicBezTo>
                  <a:pt x="395" y="515"/>
                  <a:pt x="394" y="494"/>
                  <a:pt x="394" y="49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9"/>
          <p:cNvSpPr>
            <a:spLocks noEditPoints="1"/>
          </p:cNvSpPr>
          <p:nvPr/>
        </p:nvSpPr>
        <p:spPr bwMode="auto">
          <a:xfrm>
            <a:off x="9207648" y="3254503"/>
            <a:ext cx="1016000" cy="1069975"/>
          </a:xfrm>
          <a:custGeom>
            <a:avLst/>
            <a:gdLst>
              <a:gd name="T0" fmla="*/ 463 w 518"/>
              <a:gd name="T1" fmla="*/ 509 h 546"/>
              <a:gd name="T2" fmla="*/ 495 w 518"/>
              <a:gd name="T3" fmla="*/ 451 h 546"/>
              <a:gd name="T4" fmla="*/ 508 w 518"/>
              <a:gd name="T5" fmla="*/ 405 h 546"/>
              <a:gd name="T6" fmla="*/ 482 w 518"/>
              <a:gd name="T7" fmla="*/ 291 h 546"/>
              <a:gd name="T8" fmla="*/ 469 w 518"/>
              <a:gd name="T9" fmla="*/ 245 h 546"/>
              <a:gd name="T10" fmla="*/ 456 w 518"/>
              <a:gd name="T11" fmla="*/ 178 h 546"/>
              <a:gd name="T12" fmla="*/ 480 w 518"/>
              <a:gd name="T13" fmla="*/ 137 h 546"/>
              <a:gd name="T14" fmla="*/ 515 w 518"/>
              <a:gd name="T15" fmla="*/ 0 h 546"/>
              <a:gd name="T16" fmla="*/ 248 w 518"/>
              <a:gd name="T17" fmla="*/ 0 h 546"/>
              <a:gd name="T18" fmla="*/ 219 w 518"/>
              <a:gd name="T19" fmla="*/ 96 h 546"/>
              <a:gd name="T20" fmla="*/ 215 w 518"/>
              <a:gd name="T21" fmla="*/ 68 h 546"/>
              <a:gd name="T22" fmla="*/ 213 w 518"/>
              <a:gd name="T23" fmla="*/ 0 h 546"/>
              <a:gd name="T24" fmla="*/ 50 w 518"/>
              <a:gd name="T25" fmla="*/ 0 h 546"/>
              <a:gd name="T26" fmla="*/ 41 w 518"/>
              <a:gd name="T27" fmla="*/ 40 h 546"/>
              <a:gd name="T28" fmla="*/ 7 w 518"/>
              <a:gd name="T29" fmla="*/ 137 h 546"/>
              <a:gd name="T30" fmla="*/ 7 w 518"/>
              <a:gd name="T31" fmla="*/ 178 h 546"/>
              <a:gd name="T32" fmla="*/ 13 w 518"/>
              <a:gd name="T33" fmla="*/ 222 h 546"/>
              <a:gd name="T34" fmla="*/ 71 w 518"/>
              <a:gd name="T35" fmla="*/ 263 h 546"/>
              <a:gd name="T36" fmla="*/ 75 w 518"/>
              <a:gd name="T37" fmla="*/ 325 h 546"/>
              <a:gd name="T38" fmla="*/ 52 w 518"/>
              <a:gd name="T39" fmla="*/ 457 h 546"/>
              <a:gd name="T40" fmla="*/ 65 w 518"/>
              <a:gd name="T41" fmla="*/ 471 h 546"/>
              <a:gd name="T42" fmla="*/ 61 w 518"/>
              <a:gd name="T43" fmla="*/ 531 h 546"/>
              <a:gd name="T44" fmla="*/ 60 w 518"/>
              <a:gd name="T45" fmla="*/ 546 h 546"/>
              <a:gd name="T46" fmla="*/ 466 w 518"/>
              <a:gd name="T47" fmla="*/ 546 h 546"/>
              <a:gd name="T48" fmla="*/ 463 w 518"/>
              <a:gd name="T49" fmla="*/ 509 h 546"/>
              <a:gd name="T50" fmla="*/ 190 w 518"/>
              <a:gd name="T51" fmla="*/ 297 h 546"/>
              <a:gd name="T52" fmla="*/ 205 w 518"/>
              <a:gd name="T53" fmla="*/ 263 h 546"/>
              <a:gd name="T54" fmla="*/ 213 w 518"/>
              <a:gd name="T55" fmla="*/ 297 h 546"/>
              <a:gd name="T56" fmla="*/ 190 w 518"/>
              <a:gd name="T57" fmla="*/ 29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18" h="546">
                <a:moveTo>
                  <a:pt x="463" y="509"/>
                </a:moveTo>
                <a:cubicBezTo>
                  <a:pt x="463" y="473"/>
                  <a:pt x="477" y="458"/>
                  <a:pt x="495" y="451"/>
                </a:cubicBezTo>
                <a:cubicBezTo>
                  <a:pt x="516" y="442"/>
                  <a:pt x="518" y="438"/>
                  <a:pt x="508" y="405"/>
                </a:cubicBezTo>
                <a:cubicBezTo>
                  <a:pt x="497" y="371"/>
                  <a:pt x="482" y="291"/>
                  <a:pt x="482" y="291"/>
                </a:cubicBezTo>
                <a:cubicBezTo>
                  <a:pt x="482" y="291"/>
                  <a:pt x="480" y="280"/>
                  <a:pt x="469" y="245"/>
                </a:cubicBezTo>
                <a:cubicBezTo>
                  <a:pt x="456" y="211"/>
                  <a:pt x="456" y="178"/>
                  <a:pt x="456" y="178"/>
                </a:cubicBezTo>
                <a:cubicBezTo>
                  <a:pt x="456" y="178"/>
                  <a:pt x="478" y="159"/>
                  <a:pt x="480" y="137"/>
                </a:cubicBezTo>
                <a:cubicBezTo>
                  <a:pt x="482" y="119"/>
                  <a:pt x="503" y="48"/>
                  <a:pt x="515" y="0"/>
                </a:cubicBezTo>
                <a:cubicBezTo>
                  <a:pt x="248" y="0"/>
                  <a:pt x="248" y="0"/>
                  <a:pt x="248" y="0"/>
                </a:cubicBezTo>
                <a:cubicBezTo>
                  <a:pt x="235" y="43"/>
                  <a:pt x="219" y="96"/>
                  <a:pt x="219" y="96"/>
                </a:cubicBezTo>
                <a:cubicBezTo>
                  <a:pt x="219" y="96"/>
                  <a:pt x="217" y="85"/>
                  <a:pt x="215" y="68"/>
                </a:cubicBezTo>
                <a:cubicBezTo>
                  <a:pt x="214" y="59"/>
                  <a:pt x="213" y="30"/>
                  <a:pt x="213" y="0"/>
                </a:cubicBezTo>
                <a:cubicBezTo>
                  <a:pt x="50" y="0"/>
                  <a:pt x="50" y="0"/>
                  <a:pt x="50" y="0"/>
                </a:cubicBezTo>
                <a:cubicBezTo>
                  <a:pt x="47" y="13"/>
                  <a:pt x="44" y="27"/>
                  <a:pt x="41" y="40"/>
                </a:cubicBezTo>
                <a:cubicBezTo>
                  <a:pt x="28" y="96"/>
                  <a:pt x="15" y="116"/>
                  <a:pt x="7" y="137"/>
                </a:cubicBezTo>
                <a:cubicBezTo>
                  <a:pt x="0" y="159"/>
                  <a:pt x="4" y="167"/>
                  <a:pt x="7" y="178"/>
                </a:cubicBezTo>
                <a:cubicBezTo>
                  <a:pt x="11" y="187"/>
                  <a:pt x="13" y="189"/>
                  <a:pt x="13" y="222"/>
                </a:cubicBezTo>
                <a:cubicBezTo>
                  <a:pt x="13" y="258"/>
                  <a:pt x="71" y="263"/>
                  <a:pt x="71" y="263"/>
                </a:cubicBezTo>
                <a:cubicBezTo>
                  <a:pt x="71" y="263"/>
                  <a:pt x="75" y="295"/>
                  <a:pt x="75" y="325"/>
                </a:cubicBezTo>
                <a:cubicBezTo>
                  <a:pt x="75" y="352"/>
                  <a:pt x="56" y="434"/>
                  <a:pt x="52" y="457"/>
                </a:cubicBezTo>
                <a:cubicBezTo>
                  <a:pt x="48" y="479"/>
                  <a:pt x="65" y="471"/>
                  <a:pt x="65" y="471"/>
                </a:cubicBezTo>
                <a:cubicBezTo>
                  <a:pt x="65" y="471"/>
                  <a:pt x="65" y="496"/>
                  <a:pt x="61" y="531"/>
                </a:cubicBezTo>
                <a:cubicBezTo>
                  <a:pt x="61" y="534"/>
                  <a:pt x="60" y="539"/>
                  <a:pt x="60" y="546"/>
                </a:cubicBezTo>
                <a:cubicBezTo>
                  <a:pt x="466" y="546"/>
                  <a:pt x="466" y="546"/>
                  <a:pt x="466" y="546"/>
                </a:cubicBezTo>
                <a:cubicBezTo>
                  <a:pt x="464" y="529"/>
                  <a:pt x="463" y="517"/>
                  <a:pt x="463" y="509"/>
                </a:cubicBezTo>
                <a:close/>
                <a:moveTo>
                  <a:pt x="190" y="297"/>
                </a:moveTo>
                <a:cubicBezTo>
                  <a:pt x="205" y="263"/>
                  <a:pt x="205" y="263"/>
                  <a:pt x="205" y="263"/>
                </a:cubicBezTo>
                <a:cubicBezTo>
                  <a:pt x="213" y="297"/>
                  <a:pt x="213" y="297"/>
                  <a:pt x="213" y="297"/>
                </a:cubicBezTo>
                <a:lnTo>
                  <a:pt x="190" y="29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10"/>
          <p:cNvSpPr>
            <a:spLocks/>
          </p:cNvSpPr>
          <p:nvPr/>
        </p:nvSpPr>
        <p:spPr bwMode="auto">
          <a:xfrm>
            <a:off x="10142685" y="5392865"/>
            <a:ext cx="561975" cy="1074737"/>
          </a:xfrm>
          <a:custGeom>
            <a:avLst/>
            <a:gdLst>
              <a:gd name="T0" fmla="*/ 13 w 287"/>
              <a:gd name="T1" fmla="*/ 350 h 549"/>
              <a:gd name="T2" fmla="*/ 12 w 287"/>
              <a:gd name="T3" fmla="*/ 418 h 549"/>
              <a:gd name="T4" fmla="*/ 6 w 287"/>
              <a:gd name="T5" fmla="*/ 440 h 549"/>
              <a:gd name="T6" fmla="*/ 17 w 287"/>
              <a:gd name="T7" fmla="*/ 478 h 549"/>
              <a:gd name="T8" fmla="*/ 51 w 287"/>
              <a:gd name="T9" fmla="*/ 517 h 549"/>
              <a:gd name="T10" fmla="*/ 163 w 287"/>
              <a:gd name="T11" fmla="*/ 546 h 549"/>
              <a:gd name="T12" fmla="*/ 181 w 287"/>
              <a:gd name="T13" fmla="*/ 506 h 549"/>
              <a:gd name="T14" fmla="*/ 145 w 287"/>
              <a:gd name="T15" fmla="*/ 440 h 549"/>
              <a:gd name="T16" fmla="*/ 152 w 287"/>
              <a:gd name="T17" fmla="*/ 428 h 549"/>
              <a:gd name="T18" fmla="*/ 231 w 287"/>
              <a:gd name="T19" fmla="*/ 189 h 549"/>
              <a:gd name="T20" fmla="*/ 287 w 287"/>
              <a:gd name="T21" fmla="*/ 0 h 549"/>
              <a:gd name="T22" fmla="*/ 69 w 287"/>
              <a:gd name="T23" fmla="*/ 0 h 549"/>
              <a:gd name="T24" fmla="*/ 13 w 287"/>
              <a:gd name="T25" fmla="*/ 350 h 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7" h="549">
                <a:moveTo>
                  <a:pt x="13" y="350"/>
                </a:moveTo>
                <a:cubicBezTo>
                  <a:pt x="3" y="412"/>
                  <a:pt x="12" y="418"/>
                  <a:pt x="12" y="418"/>
                </a:cubicBezTo>
                <a:cubicBezTo>
                  <a:pt x="12" y="418"/>
                  <a:pt x="12" y="422"/>
                  <a:pt x="6" y="440"/>
                </a:cubicBezTo>
                <a:cubicBezTo>
                  <a:pt x="0" y="458"/>
                  <a:pt x="6" y="470"/>
                  <a:pt x="17" y="478"/>
                </a:cubicBezTo>
                <a:cubicBezTo>
                  <a:pt x="27" y="485"/>
                  <a:pt x="29" y="500"/>
                  <a:pt x="51" y="517"/>
                </a:cubicBezTo>
                <a:cubicBezTo>
                  <a:pt x="72" y="533"/>
                  <a:pt x="136" y="549"/>
                  <a:pt x="163" y="546"/>
                </a:cubicBezTo>
                <a:cubicBezTo>
                  <a:pt x="190" y="542"/>
                  <a:pt x="183" y="533"/>
                  <a:pt x="181" y="506"/>
                </a:cubicBezTo>
                <a:cubicBezTo>
                  <a:pt x="180" y="479"/>
                  <a:pt x="145" y="440"/>
                  <a:pt x="145" y="440"/>
                </a:cubicBezTo>
                <a:cubicBezTo>
                  <a:pt x="145" y="440"/>
                  <a:pt x="143" y="433"/>
                  <a:pt x="152" y="428"/>
                </a:cubicBezTo>
                <a:cubicBezTo>
                  <a:pt x="161" y="422"/>
                  <a:pt x="199" y="302"/>
                  <a:pt x="231" y="189"/>
                </a:cubicBezTo>
                <a:cubicBezTo>
                  <a:pt x="247" y="137"/>
                  <a:pt x="268" y="63"/>
                  <a:pt x="287" y="0"/>
                </a:cubicBezTo>
                <a:cubicBezTo>
                  <a:pt x="69" y="0"/>
                  <a:pt x="69" y="0"/>
                  <a:pt x="69" y="0"/>
                </a:cubicBezTo>
                <a:cubicBezTo>
                  <a:pt x="44" y="147"/>
                  <a:pt x="21" y="308"/>
                  <a:pt x="13" y="35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1"/>
          <p:cNvSpPr>
            <a:spLocks/>
          </p:cNvSpPr>
          <p:nvPr/>
        </p:nvSpPr>
        <p:spPr bwMode="auto">
          <a:xfrm>
            <a:off x="10361760" y="2140078"/>
            <a:ext cx="1000125" cy="1114425"/>
          </a:xfrm>
          <a:custGeom>
            <a:avLst/>
            <a:gdLst>
              <a:gd name="T0" fmla="*/ 460 w 510"/>
              <a:gd name="T1" fmla="*/ 482 h 569"/>
              <a:gd name="T2" fmla="*/ 376 w 510"/>
              <a:gd name="T3" fmla="*/ 394 h 569"/>
              <a:gd name="T4" fmla="*/ 312 w 510"/>
              <a:gd name="T5" fmla="*/ 369 h 569"/>
              <a:gd name="T6" fmla="*/ 318 w 510"/>
              <a:gd name="T7" fmla="*/ 428 h 569"/>
              <a:gd name="T8" fmla="*/ 312 w 510"/>
              <a:gd name="T9" fmla="*/ 422 h 569"/>
              <a:gd name="T10" fmla="*/ 291 w 510"/>
              <a:gd name="T11" fmla="*/ 392 h 569"/>
              <a:gd name="T12" fmla="*/ 276 w 510"/>
              <a:gd name="T13" fmla="*/ 424 h 569"/>
              <a:gd name="T14" fmla="*/ 166 w 510"/>
              <a:gd name="T15" fmla="*/ 306 h 569"/>
              <a:gd name="T16" fmla="*/ 173 w 510"/>
              <a:gd name="T17" fmla="*/ 299 h 569"/>
              <a:gd name="T18" fmla="*/ 216 w 510"/>
              <a:gd name="T19" fmla="*/ 344 h 569"/>
              <a:gd name="T20" fmla="*/ 290 w 510"/>
              <a:gd name="T21" fmla="*/ 386 h 569"/>
              <a:gd name="T22" fmla="*/ 303 w 510"/>
              <a:gd name="T23" fmla="*/ 347 h 569"/>
              <a:gd name="T24" fmla="*/ 303 w 510"/>
              <a:gd name="T25" fmla="*/ 345 h 569"/>
              <a:gd name="T26" fmla="*/ 303 w 510"/>
              <a:gd name="T27" fmla="*/ 341 h 569"/>
              <a:gd name="T28" fmla="*/ 311 w 510"/>
              <a:gd name="T29" fmla="*/ 320 h 569"/>
              <a:gd name="T30" fmla="*/ 344 w 510"/>
              <a:gd name="T31" fmla="*/ 254 h 569"/>
              <a:gd name="T32" fmla="*/ 361 w 510"/>
              <a:gd name="T33" fmla="*/ 182 h 569"/>
              <a:gd name="T34" fmla="*/ 359 w 510"/>
              <a:gd name="T35" fmla="*/ 98 h 569"/>
              <a:gd name="T36" fmla="*/ 306 w 510"/>
              <a:gd name="T37" fmla="*/ 42 h 569"/>
              <a:gd name="T38" fmla="*/ 181 w 510"/>
              <a:gd name="T39" fmla="*/ 63 h 569"/>
              <a:gd name="T40" fmla="*/ 179 w 510"/>
              <a:gd name="T41" fmla="*/ 63 h 569"/>
              <a:gd name="T42" fmla="*/ 169 w 510"/>
              <a:gd name="T43" fmla="*/ 77 h 569"/>
              <a:gd name="T44" fmla="*/ 152 w 510"/>
              <a:gd name="T45" fmla="*/ 179 h 569"/>
              <a:gd name="T46" fmla="*/ 146 w 510"/>
              <a:gd name="T47" fmla="*/ 197 h 569"/>
              <a:gd name="T48" fmla="*/ 157 w 510"/>
              <a:gd name="T49" fmla="*/ 248 h 569"/>
              <a:gd name="T50" fmla="*/ 169 w 510"/>
              <a:gd name="T51" fmla="*/ 266 h 569"/>
              <a:gd name="T52" fmla="*/ 161 w 510"/>
              <a:gd name="T53" fmla="*/ 302 h 569"/>
              <a:gd name="T54" fmla="*/ 160 w 510"/>
              <a:gd name="T55" fmla="*/ 302 h 569"/>
              <a:gd name="T56" fmla="*/ 152 w 510"/>
              <a:gd name="T57" fmla="*/ 326 h 569"/>
              <a:gd name="T58" fmla="*/ 71 w 510"/>
              <a:gd name="T59" fmla="*/ 380 h 569"/>
              <a:gd name="T60" fmla="*/ 7 w 510"/>
              <a:gd name="T61" fmla="*/ 500 h 569"/>
              <a:gd name="T62" fmla="*/ 0 w 510"/>
              <a:gd name="T63" fmla="*/ 569 h 569"/>
              <a:gd name="T64" fmla="*/ 510 w 510"/>
              <a:gd name="T65" fmla="*/ 569 h 569"/>
              <a:gd name="T66" fmla="*/ 460 w 510"/>
              <a:gd name="T67" fmla="*/ 482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0" h="569">
                <a:moveTo>
                  <a:pt x="460" y="482"/>
                </a:moveTo>
                <a:cubicBezTo>
                  <a:pt x="456" y="437"/>
                  <a:pt x="407" y="401"/>
                  <a:pt x="376" y="394"/>
                </a:cubicBezTo>
                <a:cubicBezTo>
                  <a:pt x="347" y="388"/>
                  <a:pt x="320" y="372"/>
                  <a:pt x="312" y="369"/>
                </a:cubicBezTo>
                <a:cubicBezTo>
                  <a:pt x="311" y="382"/>
                  <a:pt x="315" y="409"/>
                  <a:pt x="318" y="428"/>
                </a:cubicBezTo>
                <a:cubicBezTo>
                  <a:pt x="317" y="430"/>
                  <a:pt x="314" y="427"/>
                  <a:pt x="312" y="422"/>
                </a:cubicBezTo>
                <a:cubicBezTo>
                  <a:pt x="302" y="400"/>
                  <a:pt x="299" y="388"/>
                  <a:pt x="291" y="392"/>
                </a:cubicBezTo>
                <a:cubicBezTo>
                  <a:pt x="285" y="395"/>
                  <a:pt x="281" y="410"/>
                  <a:pt x="276" y="424"/>
                </a:cubicBezTo>
                <a:cubicBezTo>
                  <a:pt x="252" y="394"/>
                  <a:pt x="194" y="332"/>
                  <a:pt x="166" y="306"/>
                </a:cubicBezTo>
                <a:cubicBezTo>
                  <a:pt x="167" y="303"/>
                  <a:pt x="170" y="300"/>
                  <a:pt x="173" y="299"/>
                </a:cubicBezTo>
                <a:cubicBezTo>
                  <a:pt x="181" y="312"/>
                  <a:pt x="197" y="335"/>
                  <a:pt x="216" y="344"/>
                </a:cubicBezTo>
                <a:cubicBezTo>
                  <a:pt x="238" y="356"/>
                  <a:pt x="290" y="386"/>
                  <a:pt x="290" y="386"/>
                </a:cubicBezTo>
                <a:cubicBezTo>
                  <a:pt x="290" y="386"/>
                  <a:pt x="300" y="362"/>
                  <a:pt x="303" y="347"/>
                </a:cubicBezTo>
                <a:cubicBezTo>
                  <a:pt x="303" y="345"/>
                  <a:pt x="303" y="345"/>
                  <a:pt x="303" y="345"/>
                </a:cubicBezTo>
                <a:cubicBezTo>
                  <a:pt x="303" y="344"/>
                  <a:pt x="303" y="342"/>
                  <a:pt x="303" y="341"/>
                </a:cubicBezTo>
                <a:cubicBezTo>
                  <a:pt x="303" y="330"/>
                  <a:pt x="300" y="323"/>
                  <a:pt x="311" y="320"/>
                </a:cubicBezTo>
                <a:cubicBezTo>
                  <a:pt x="323" y="317"/>
                  <a:pt x="339" y="278"/>
                  <a:pt x="344" y="254"/>
                </a:cubicBezTo>
                <a:cubicBezTo>
                  <a:pt x="350" y="230"/>
                  <a:pt x="350" y="209"/>
                  <a:pt x="361" y="182"/>
                </a:cubicBezTo>
                <a:cubicBezTo>
                  <a:pt x="373" y="156"/>
                  <a:pt x="371" y="131"/>
                  <a:pt x="359" y="98"/>
                </a:cubicBezTo>
                <a:cubicBezTo>
                  <a:pt x="341" y="21"/>
                  <a:pt x="306" y="42"/>
                  <a:pt x="306" y="42"/>
                </a:cubicBezTo>
                <a:cubicBezTo>
                  <a:pt x="259" y="0"/>
                  <a:pt x="205" y="39"/>
                  <a:pt x="181" y="63"/>
                </a:cubicBezTo>
                <a:cubicBezTo>
                  <a:pt x="181" y="63"/>
                  <a:pt x="181" y="63"/>
                  <a:pt x="179" y="63"/>
                </a:cubicBezTo>
                <a:cubicBezTo>
                  <a:pt x="175" y="66"/>
                  <a:pt x="172" y="71"/>
                  <a:pt x="169" y="77"/>
                </a:cubicBezTo>
                <a:cubicBezTo>
                  <a:pt x="146" y="110"/>
                  <a:pt x="152" y="179"/>
                  <a:pt x="152" y="179"/>
                </a:cubicBezTo>
                <a:cubicBezTo>
                  <a:pt x="152" y="179"/>
                  <a:pt x="149" y="180"/>
                  <a:pt x="146" y="197"/>
                </a:cubicBezTo>
                <a:cubicBezTo>
                  <a:pt x="145" y="213"/>
                  <a:pt x="152" y="239"/>
                  <a:pt x="157" y="248"/>
                </a:cubicBezTo>
                <a:cubicBezTo>
                  <a:pt x="160" y="257"/>
                  <a:pt x="167" y="258"/>
                  <a:pt x="169" y="266"/>
                </a:cubicBezTo>
                <a:cubicBezTo>
                  <a:pt x="169" y="266"/>
                  <a:pt x="166" y="284"/>
                  <a:pt x="161" y="302"/>
                </a:cubicBezTo>
                <a:cubicBezTo>
                  <a:pt x="161" y="302"/>
                  <a:pt x="161" y="302"/>
                  <a:pt x="160" y="302"/>
                </a:cubicBezTo>
                <a:cubicBezTo>
                  <a:pt x="158" y="305"/>
                  <a:pt x="161" y="309"/>
                  <a:pt x="152" y="326"/>
                </a:cubicBezTo>
                <a:cubicBezTo>
                  <a:pt x="139" y="347"/>
                  <a:pt x="119" y="354"/>
                  <a:pt x="71" y="380"/>
                </a:cubicBezTo>
                <a:cubicBezTo>
                  <a:pt x="24" y="404"/>
                  <a:pt x="12" y="454"/>
                  <a:pt x="7" y="500"/>
                </a:cubicBezTo>
                <a:cubicBezTo>
                  <a:pt x="5" y="528"/>
                  <a:pt x="1" y="552"/>
                  <a:pt x="0" y="569"/>
                </a:cubicBezTo>
                <a:cubicBezTo>
                  <a:pt x="510" y="569"/>
                  <a:pt x="510" y="569"/>
                  <a:pt x="510" y="569"/>
                </a:cubicBezTo>
                <a:cubicBezTo>
                  <a:pt x="484" y="545"/>
                  <a:pt x="463" y="526"/>
                  <a:pt x="460" y="48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2"/>
          <p:cNvSpPr>
            <a:spLocks/>
          </p:cNvSpPr>
          <p:nvPr/>
        </p:nvSpPr>
        <p:spPr bwMode="auto">
          <a:xfrm>
            <a:off x="10779272" y="5392865"/>
            <a:ext cx="633412" cy="901700"/>
          </a:xfrm>
          <a:custGeom>
            <a:avLst/>
            <a:gdLst>
              <a:gd name="T0" fmla="*/ 178 w 323"/>
              <a:gd name="T1" fmla="*/ 0 h 461"/>
              <a:gd name="T2" fmla="*/ 8 w 323"/>
              <a:gd name="T3" fmla="*/ 0 h 461"/>
              <a:gd name="T4" fmla="*/ 7 w 323"/>
              <a:gd name="T5" fmla="*/ 293 h 461"/>
              <a:gd name="T6" fmla="*/ 0 w 323"/>
              <a:gd name="T7" fmla="*/ 388 h 461"/>
              <a:gd name="T8" fmla="*/ 0 w 323"/>
              <a:gd name="T9" fmla="*/ 410 h 461"/>
              <a:gd name="T10" fmla="*/ 40 w 323"/>
              <a:gd name="T11" fmla="*/ 430 h 461"/>
              <a:gd name="T12" fmla="*/ 108 w 323"/>
              <a:gd name="T13" fmla="*/ 431 h 461"/>
              <a:gd name="T14" fmla="*/ 123 w 323"/>
              <a:gd name="T15" fmla="*/ 425 h 461"/>
              <a:gd name="T16" fmla="*/ 202 w 323"/>
              <a:gd name="T17" fmla="*/ 448 h 461"/>
              <a:gd name="T18" fmla="*/ 323 w 323"/>
              <a:gd name="T19" fmla="*/ 439 h 461"/>
              <a:gd name="T20" fmla="*/ 256 w 323"/>
              <a:gd name="T21" fmla="*/ 407 h 461"/>
              <a:gd name="T22" fmla="*/ 191 w 323"/>
              <a:gd name="T23" fmla="*/ 359 h 461"/>
              <a:gd name="T24" fmla="*/ 200 w 323"/>
              <a:gd name="T25" fmla="*/ 353 h 461"/>
              <a:gd name="T26" fmla="*/ 152 w 323"/>
              <a:gd name="T27" fmla="*/ 293 h 461"/>
              <a:gd name="T28" fmla="*/ 152 w 323"/>
              <a:gd name="T29" fmla="*/ 228 h 461"/>
              <a:gd name="T30" fmla="*/ 178 w 323"/>
              <a:gd name="T31" fmla="*/ 0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3" h="461">
                <a:moveTo>
                  <a:pt x="178" y="0"/>
                </a:moveTo>
                <a:cubicBezTo>
                  <a:pt x="8" y="0"/>
                  <a:pt x="8" y="0"/>
                  <a:pt x="8" y="0"/>
                </a:cubicBezTo>
                <a:cubicBezTo>
                  <a:pt x="10" y="66"/>
                  <a:pt x="13" y="245"/>
                  <a:pt x="7" y="293"/>
                </a:cubicBezTo>
                <a:cubicBezTo>
                  <a:pt x="0" y="343"/>
                  <a:pt x="0" y="388"/>
                  <a:pt x="0" y="388"/>
                </a:cubicBezTo>
                <a:cubicBezTo>
                  <a:pt x="0" y="388"/>
                  <a:pt x="0" y="394"/>
                  <a:pt x="0" y="410"/>
                </a:cubicBezTo>
                <a:cubicBezTo>
                  <a:pt x="0" y="427"/>
                  <a:pt x="12" y="427"/>
                  <a:pt x="40" y="430"/>
                </a:cubicBezTo>
                <a:cubicBezTo>
                  <a:pt x="69" y="433"/>
                  <a:pt x="108" y="431"/>
                  <a:pt x="108" y="431"/>
                </a:cubicBezTo>
                <a:cubicBezTo>
                  <a:pt x="108" y="431"/>
                  <a:pt x="107" y="418"/>
                  <a:pt x="123" y="425"/>
                </a:cubicBezTo>
                <a:cubicBezTo>
                  <a:pt x="139" y="431"/>
                  <a:pt x="172" y="448"/>
                  <a:pt x="202" y="448"/>
                </a:cubicBezTo>
                <a:cubicBezTo>
                  <a:pt x="232" y="448"/>
                  <a:pt x="323" y="461"/>
                  <a:pt x="323" y="439"/>
                </a:cubicBezTo>
                <a:cubicBezTo>
                  <a:pt x="323" y="416"/>
                  <a:pt x="288" y="407"/>
                  <a:pt x="256" y="407"/>
                </a:cubicBezTo>
                <a:cubicBezTo>
                  <a:pt x="226" y="407"/>
                  <a:pt x="191" y="359"/>
                  <a:pt x="191" y="359"/>
                </a:cubicBezTo>
                <a:cubicBezTo>
                  <a:pt x="191" y="359"/>
                  <a:pt x="191" y="359"/>
                  <a:pt x="200" y="353"/>
                </a:cubicBezTo>
                <a:cubicBezTo>
                  <a:pt x="208" y="349"/>
                  <a:pt x="158" y="311"/>
                  <a:pt x="152" y="293"/>
                </a:cubicBezTo>
                <a:cubicBezTo>
                  <a:pt x="145" y="275"/>
                  <a:pt x="146" y="272"/>
                  <a:pt x="152" y="228"/>
                </a:cubicBezTo>
                <a:cubicBezTo>
                  <a:pt x="156" y="192"/>
                  <a:pt x="166" y="83"/>
                  <a:pt x="178"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3"/>
          <p:cNvSpPr>
            <a:spLocks/>
          </p:cNvSpPr>
          <p:nvPr/>
        </p:nvSpPr>
        <p:spPr bwMode="auto">
          <a:xfrm>
            <a:off x="10277622" y="4324478"/>
            <a:ext cx="1031875" cy="1068387"/>
          </a:xfrm>
          <a:custGeom>
            <a:avLst/>
            <a:gdLst>
              <a:gd name="T0" fmla="*/ 440 w 526"/>
              <a:gd name="T1" fmla="*/ 508 h 545"/>
              <a:gd name="T2" fmla="*/ 482 w 526"/>
              <a:gd name="T3" fmla="*/ 267 h 545"/>
              <a:gd name="T4" fmla="*/ 499 w 526"/>
              <a:gd name="T5" fmla="*/ 75 h 545"/>
              <a:gd name="T6" fmla="*/ 515 w 526"/>
              <a:gd name="T7" fmla="*/ 64 h 545"/>
              <a:gd name="T8" fmla="*/ 517 w 526"/>
              <a:gd name="T9" fmla="*/ 7 h 545"/>
              <a:gd name="T10" fmla="*/ 516 w 526"/>
              <a:gd name="T11" fmla="*/ 0 h 545"/>
              <a:gd name="T12" fmla="*/ 57 w 526"/>
              <a:gd name="T13" fmla="*/ 0 h 545"/>
              <a:gd name="T14" fmla="*/ 59 w 526"/>
              <a:gd name="T15" fmla="*/ 31 h 545"/>
              <a:gd name="T16" fmla="*/ 76 w 526"/>
              <a:gd name="T17" fmla="*/ 57 h 545"/>
              <a:gd name="T18" fmla="*/ 35 w 526"/>
              <a:gd name="T19" fmla="*/ 350 h 545"/>
              <a:gd name="T20" fmla="*/ 0 w 526"/>
              <a:gd name="T21" fmla="*/ 545 h 545"/>
              <a:gd name="T22" fmla="*/ 218 w 526"/>
              <a:gd name="T23" fmla="*/ 545 h 545"/>
              <a:gd name="T24" fmla="*/ 254 w 526"/>
              <a:gd name="T25" fmla="*/ 420 h 545"/>
              <a:gd name="T26" fmla="*/ 263 w 526"/>
              <a:gd name="T27" fmla="*/ 538 h 545"/>
              <a:gd name="T28" fmla="*/ 264 w 526"/>
              <a:gd name="T29" fmla="*/ 545 h 545"/>
              <a:gd name="T30" fmla="*/ 434 w 526"/>
              <a:gd name="T31" fmla="*/ 545 h 545"/>
              <a:gd name="T32" fmla="*/ 440 w 526"/>
              <a:gd name="T33" fmla="*/ 50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6" h="545">
                <a:moveTo>
                  <a:pt x="440" y="508"/>
                </a:moveTo>
                <a:cubicBezTo>
                  <a:pt x="453" y="422"/>
                  <a:pt x="472" y="339"/>
                  <a:pt x="482" y="267"/>
                </a:cubicBezTo>
                <a:cubicBezTo>
                  <a:pt x="493" y="194"/>
                  <a:pt x="499" y="75"/>
                  <a:pt x="499" y="75"/>
                </a:cubicBezTo>
                <a:cubicBezTo>
                  <a:pt x="499" y="75"/>
                  <a:pt x="505" y="73"/>
                  <a:pt x="515" y="64"/>
                </a:cubicBezTo>
                <a:cubicBezTo>
                  <a:pt x="526" y="55"/>
                  <a:pt x="523" y="33"/>
                  <a:pt x="517" y="7"/>
                </a:cubicBezTo>
                <a:cubicBezTo>
                  <a:pt x="517" y="5"/>
                  <a:pt x="516" y="3"/>
                  <a:pt x="516" y="0"/>
                </a:cubicBezTo>
                <a:cubicBezTo>
                  <a:pt x="57" y="0"/>
                  <a:pt x="57" y="0"/>
                  <a:pt x="57" y="0"/>
                </a:cubicBezTo>
                <a:cubicBezTo>
                  <a:pt x="55" y="17"/>
                  <a:pt x="54" y="29"/>
                  <a:pt x="59" y="31"/>
                </a:cubicBezTo>
                <a:cubicBezTo>
                  <a:pt x="71" y="39"/>
                  <a:pt x="76" y="37"/>
                  <a:pt x="76" y="57"/>
                </a:cubicBezTo>
                <a:cubicBezTo>
                  <a:pt x="76" y="76"/>
                  <a:pt x="67" y="201"/>
                  <a:pt x="35" y="350"/>
                </a:cubicBezTo>
                <a:cubicBezTo>
                  <a:pt x="24" y="400"/>
                  <a:pt x="12" y="471"/>
                  <a:pt x="0" y="545"/>
                </a:cubicBezTo>
                <a:cubicBezTo>
                  <a:pt x="218" y="545"/>
                  <a:pt x="218" y="545"/>
                  <a:pt x="218" y="545"/>
                </a:cubicBezTo>
                <a:cubicBezTo>
                  <a:pt x="238" y="476"/>
                  <a:pt x="254" y="420"/>
                  <a:pt x="254" y="420"/>
                </a:cubicBezTo>
                <a:cubicBezTo>
                  <a:pt x="254" y="420"/>
                  <a:pt x="259" y="479"/>
                  <a:pt x="263" y="538"/>
                </a:cubicBezTo>
                <a:cubicBezTo>
                  <a:pt x="263" y="540"/>
                  <a:pt x="263" y="543"/>
                  <a:pt x="264" y="545"/>
                </a:cubicBezTo>
                <a:cubicBezTo>
                  <a:pt x="434" y="545"/>
                  <a:pt x="434" y="545"/>
                  <a:pt x="434" y="545"/>
                </a:cubicBezTo>
                <a:cubicBezTo>
                  <a:pt x="436" y="532"/>
                  <a:pt x="438" y="519"/>
                  <a:pt x="440" y="508"/>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4"/>
          <p:cNvSpPr>
            <a:spLocks noEditPoints="1"/>
          </p:cNvSpPr>
          <p:nvPr/>
        </p:nvSpPr>
        <p:spPr bwMode="auto">
          <a:xfrm>
            <a:off x="10360172" y="3254503"/>
            <a:ext cx="1152525" cy="1069975"/>
          </a:xfrm>
          <a:custGeom>
            <a:avLst/>
            <a:gdLst>
              <a:gd name="T0" fmla="*/ 458 w 588"/>
              <a:gd name="T1" fmla="*/ 364 h 546"/>
              <a:gd name="T2" fmla="*/ 431 w 588"/>
              <a:gd name="T3" fmla="*/ 233 h 546"/>
              <a:gd name="T4" fmla="*/ 458 w 588"/>
              <a:gd name="T5" fmla="*/ 215 h 546"/>
              <a:gd name="T6" fmla="*/ 470 w 588"/>
              <a:gd name="T7" fmla="*/ 182 h 546"/>
              <a:gd name="T8" fmla="*/ 562 w 588"/>
              <a:gd name="T9" fmla="*/ 176 h 546"/>
              <a:gd name="T10" fmla="*/ 575 w 588"/>
              <a:gd name="T11" fmla="*/ 65 h 546"/>
              <a:gd name="T12" fmla="*/ 511 w 588"/>
              <a:gd name="T13" fmla="*/ 0 h 546"/>
              <a:gd name="T14" fmla="*/ 511 w 588"/>
              <a:gd name="T15" fmla="*/ 0 h 546"/>
              <a:gd name="T16" fmla="*/ 1 w 588"/>
              <a:gd name="T17" fmla="*/ 0 h 546"/>
              <a:gd name="T18" fmla="*/ 4 w 588"/>
              <a:gd name="T19" fmla="*/ 26 h 546"/>
              <a:gd name="T20" fmla="*/ 46 w 588"/>
              <a:gd name="T21" fmla="*/ 148 h 546"/>
              <a:gd name="T22" fmla="*/ 54 w 588"/>
              <a:gd name="T23" fmla="*/ 278 h 546"/>
              <a:gd name="T24" fmla="*/ 38 w 588"/>
              <a:gd name="T25" fmla="*/ 347 h 546"/>
              <a:gd name="T26" fmla="*/ 32 w 588"/>
              <a:gd name="T27" fmla="*/ 448 h 546"/>
              <a:gd name="T28" fmla="*/ 15 w 588"/>
              <a:gd name="T29" fmla="*/ 546 h 546"/>
              <a:gd name="T30" fmla="*/ 474 w 588"/>
              <a:gd name="T31" fmla="*/ 546 h 546"/>
              <a:gd name="T32" fmla="*/ 458 w 588"/>
              <a:gd name="T33" fmla="*/ 364 h 546"/>
              <a:gd name="T34" fmla="*/ 354 w 588"/>
              <a:gd name="T35" fmla="*/ 47 h 546"/>
              <a:gd name="T36" fmla="*/ 383 w 588"/>
              <a:gd name="T37" fmla="*/ 48 h 546"/>
              <a:gd name="T38" fmla="*/ 422 w 588"/>
              <a:gd name="T39" fmla="*/ 145 h 546"/>
              <a:gd name="T40" fmla="*/ 359 w 588"/>
              <a:gd name="T41" fmla="*/ 119 h 546"/>
              <a:gd name="T42" fmla="*/ 387 w 588"/>
              <a:gd name="T43" fmla="*/ 87 h 546"/>
              <a:gd name="T44" fmla="*/ 354 w 588"/>
              <a:gd name="T45" fmla="*/ 47 h 546"/>
              <a:gd name="T46" fmla="*/ 422 w 588"/>
              <a:gd name="T47" fmla="*/ 157 h 546"/>
              <a:gd name="T48" fmla="*/ 436 w 588"/>
              <a:gd name="T49" fmla="*/ 229 h 546"/>
              <a:gd name="T50" fmla="*/ 417 w 588"/>
              <a:gd name="T51" fmla="*/ 242 h 546"/>
              <a:gd name="T52" fmla="*/ 422 w 588"/>
              <a:gd name="T53" fmla="*/ 15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88" h="546">
                <a:moveTo>
                  <a:pt x="458" y="364"/>
                </a:moveTo>
                <a:cubicBezTo>
                  <a:pt x="452" y="311"/>
                  <a:pt x="431" y="233"/>
                  <a:pt x="431" y="233"/>
                </a:cubicBezTo>
                <a:cubicBezTo>
                  <a:pt x="431" y="233"/>
                  <a:pt x="448" y="226"/>
                  <a:pt x="458" y="215"/>
                </a:cubicBezTo>
                <a:cubicBezTo>
                  <a:pt x="469" y="206"/>
                  <a:pt x="470" y="182"/>
                  <a:pt x="470" y="182"/>
                </a:cubicBezTo>
                <a:cubicBezTo>
                  <a:pt x="470" y="182"/>
                  <a:pt x="535" y="188"/>
                  <a:pt x="562" y="176"/>
                </a:cubicBezTo>
                <a:cubicBezTo>
                  <a:pt x="588" y="166"/>
                  <a:pt x="584" y="107"/>
                  <a:pt x="575" y="65"/>
                </a:cubicBezTo>
                <a:cubicBezTo>
                  <a:pt x="565" y="23"/>
                  <a:pt x="538" y="24"/>
                  <a:pt x="511" y="0"/>
                </a:cubicBezTo>
                <a:cubicBezTo>
                  <a:pt x="511" y="0"/>
                  <a:pt x="511" y="0"/>
                  <a:pt x="511" y="0"/>
                </a:cubicBezTo>
                <a:cubicBezTo>
                  <a:pt x="1" y="0"/>
                  <a:pt x="1" y="0"/>
                  <a:pt x="1" y="0"/>
                </a:cubicBezTo>
                <a:cubicBezTo>
                  <a:pt x="0" y="12"/>
                  <a:pt x="1" y="21"/>
                  <a:pt x="4" y="26"/>
                </a:cubicBezTo>
                <a:cubicBezTo>
                  <a:pt x="11" y="36"/>
                  <a:pt x="29" y="96"/>
                  <a:pt x="46" y="148"/>
                </a:cubicBezTo>
                <a:cubicBezTo>
                  <a:pt x="64" y="197"/>
                  <a:pt x="57" y="256"/>
                  <a:pt x="54" y="278"/>
                </a:cubicBezTo>
                <a:cubicBezTo>
                  <a:pt x="50" y="299"/>
                  <a:pt x="37" y="319"/>
                  <a:pt x="38" y="347"/>
                </a:cubicBezTo>
                <a:cubicBezTo>
                  <a:pt x="40" y="376"/>
                  <a:pt x="37" y="404"/>
                  <a:pt x="32" y="448"/>
                </a:cubicBezTo>
                <a:cubicBezTo>
                  <a:pt x="30" y="475"/>
                  <a:pt x="20" y="517"/>
                  <a:pt x="15" y="546"/>
                </a:cubicBezTo>
                <a:cubicBezTo>
                  <a:pt x="474" y="546"/>
                  <a:pt x="474" y="546"/>
                  <a:pt x="474" y="546"/>
                </a:cubicBezTo>
                <a:cubicBezTo>
                  <a:pt x="469" y="510"/>
                  <a:pt x="462" y="413"/>
                  <a:pt x="458" y="364"/>
                </a:cubicBezTo>
                <a:close/>
                <a:moveTo>
                  <a:pt x="354" y="47"/>
                </a:moveTo>
                <a:cubicBezTo>
                  <a:pt x="343" y="47"/>
                  <a:pt x="362" y="30"/>
                  <a:pt x="383" y="48"/>
                </a:cubicBezTo>
                <a:cubicBezTo>
                  <a:pt x="405" y="66"/>
                  <a:pt x="422" y="145"/>
                  <a:pt x="422" y="145"/>
                </a:cubicBezTo>
                <a:cubicBezTo>
                  <a:pt x="422" y="145"/>
                  <a:pt x="377" y="127"/>
                  <a:pt x="359" y="119"/>
                </a:cubicBezTo>
                <a:cubicBezTo>
                  <a:pt x="359" y="119"/>
                  <a:pt x="387" y="110"/>
                  <a:pt x="387" y="87"/>
                </a:cubicBezTo>
                <a:cubicBezTo>
                  <a:pt x="387" y="63"/>
                  <a:pt x="365" y="48"/>
                  <a:pt x="354" y="47"/>
                </a:cubicBezTo>
                <a:close/>
                <a:moveTo>
                  <a:pt x="422" y="157"/>
                </a:moveTo>
                <a:cubicBezTo>
                  <a:pt x="436" y="229"/>
                  <a:pt x="436" y="229"/>
                  <a:pt x="436" y="229"/>
                </a:cubicBezTo>
                <a:cubicBezTo>
                  <a:pt x="417" y="242"/>
                  <a:pt x="417" y="242"/>
                  <a:pt x="417" y="242"/>
                </a:cubicBezTo>
                <a:cubicBezTo>
                  <a:pt x="417" y="242"/>
                  <a:pt x="421" y="182"/>
                  <a:pt x="422" y="157"/>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96" name="Straight Connector 95"/>
          <p:cNvCxnSpPr/>
          <p:nvPr/>
        </p:nvCxnSpPr>
        <p:spPr>
          <a:xfrm flipH="1">
            <a:off x="8059331" y="3033027"/>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flipH="1">
            <a:off x="8059331" y="379857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flipH="1">
            <a:off x="8059331" y="475550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flipH="1">
            <a:off x="8059331" y="5797492"/>
            <a:ext cx="1148317"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6842776"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39" name="TextBox 238"/>
          <p:cNvSpPr txBox="1"/>
          <p:nvPr/>
        </p:nvSpPr>
        <p:spPr>
          <a:xfrm>
            <a:off x="1353244" y="3612239"/>
            <a:ext cx="4765127" cy="573940"/>
          </a:xfrm>
          <a:prstGeom prst="rect">
            <a:avLst/>
          </a:prstGeom>
          <a:noFill/>
        </p:spPr>
        <p:txBody>
          <a:bodyPr wrap="square" rtlCol="0">
            <a:spAutoFit/>
          </a:bodyPr>
          <a:lstStyle/>
          <a:p>
            <a:pPr algn="just">
              <a:lnSpc>
                <a:spcPct val="150000"/>
              </a:lnSpc>
            </a:pPr>
            <a:r>
              <a:rPr lang="id-ID" sz="1100" dirty="0" smtClean="0">
                <a:solidFill>
                  <a:schemeClr val="bg1"/>
                </a:solidFill>
              </a:rPr>
              <a:t>For every 6 emails received, we get 3 Phone </a:t>
            </a:r>
            <a:r>
              <a:rPr lang="id-ID" sz="1100" dirty="0">
                <a:solidFill>
                  <a:schemeClr val="bg1"/>
                </a:solidFill>
              </a:rPr>
              <a:t>calls. Suitable for all categories business and personal presentation</a:t>
            </a:r>
            <a:r>
              <a:rPr lang="id-ID" sz="1100" b="1" dirty="0" smtClean="0">
                <a:solidFill>
                  <a:schemeClr val="bg1"/>
                </a:solidFill>
              </a:rPr>
              <a:t>, </a:t>
            </a:r>
            <a:endParaRPr lang="id-ID" sz="1100" dirty="0">
              <a:solidFill>
                <a:schemeClr val="bg1"/>
              </a:solidFill>
            </a:endParaRPr>
          </a:p>
        </p:txBody>
      </p:sp>
      <p:sp>
        <p:nvSpPr>
          <p:cNvPr id="240" name="TextBox 239"/>
          <p:cNvSpPr txBox="1"/>
          <p:nvPr/>
        </p:nvSpPr>
        <p:spPr>
          <a:xfrm>
            <a:off x="1348468" y="2376738"/>
            <a:ext cx="1976823" cy="400110"/>
          </a:xfrm>
          <a:prstGeom prst="rect">
            <a:avLst/>
          </a:prstGeom>
          <a:noFill/>
        </p:spPr>
        <p:txBody>
          <a:bodyPr wrap="none" rtlCol="0">
            <a:spAutoFit/>
          </a:bodyPr>
          <a:lstStyle/>
          <a:p>
            <a:r>
              <a:rPr lang="id-ID" sz="2000" b="1" dirty="0" smtClean="0">
                <a:solidFill>
                  <a:schemeClr val="bg1"/>
                </a:solidFill>
                <a:latin typeface="+mj-lt"/>
              </a:rPr>
              <a:t>Follower Analysis</a:t>
            </a:r>
            <a:endParaRPr lang="id-ID" sz="2000" b="1" dirty="0">
              <a:solidFill>
                <a:schemeClr val="bg1"/>
              </a:solidFill>
              <a:latin typeface="+mj-lt"/>
            </a:endParaRPr>
          </a:p>
        </p:txBody>
      </p:sp>
      <p:sp>
        <p:nvSpPr>
          <p:cNvPr id="241" name="TextBox 240"/>
          <p:cNvSpPr txBox="1"/>
          <p:nvPr/>
        </p:nvSpPr>
        <p:spPr>
          <a:xfrm>
            <a:off x="2740196" y="2802991"/>
            <a:ext cx="2497663" cy="784830"/>
          </a:xfrm>
          <a:prstGeom prst="rect">
            <a:avLst/>
          </a:prstGeom>
          <a:noFill/>
        </p:spPr>
        <p:txBody>
          <a:bodyPr wrap="square" rtlCol="0">
            <a:spAutoFit/>
          </a:bodyPr>
          <a:lstStyle/>
          <a:p>
            <a:pPr algn="just">
              <a:lnSpc>
                <a:spcPct val="150000"/>
              </a:lnSpc>
            </a:pPr>
            <a:r>
              <a:rPr lang="id-ID" sz="1000" dirty="0" smtClean="0">
                <a:solidFill>
                  <a:schemeClr val="bg1"/>
                </a:solidFill>
              </a:rPr>
              <a:t>Of shopping carts are abandoned right before the transaction its completed. </a:t>
            </a:r>
            <a:r>
              <a:rPr lang="id-ID" sz="1000" dirty="0">
                <a:solidFill>
                  <a:schemeClr val="bg1"/>
                </a:solidFill>
              </a:rPr>
              <a:t>Suitable for all </a:t>
            </a:r>
            <a:r>
              <a:rPr lang="id-ID" sz="1000" dirty="0" smtClean="0">
                <a:solidFill>
                  <a:schemeClr val="bg1"/>
                </a:solidFill>
              </a:rPr>
              <a:t>categories</a:t>
            </a:r>
            <a:endParaRPr lang="id-ID" sz="1000" dirty="0">
              <a:solidFill>
                <a:schemeClr val="bg1"/>
              </a:solidFill>
            </a:endParaRPr>
          </a:p>
        </p:txBody>
      </p:sp>
      <p:sp>
        <p:nvSpPr>
          <p:cNvPr id="242" name="TextBox 241"/>
          <p:cNvSpPr txBox="1"/>
          <p:nvPr/>
        </p:nvSpPr>
        <p:spPr>
          <a:xfrm>
            <a:off x="1348468" y="2740194"/>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grpSp>
        <p:nvGrpSpPr>
          <p:cNvPr id="243" name="Group 242"/>
          <p:cNvGrpSpPr/>
          <p:nvPr/>
        </p:nvGrpSpPr>
        <p:grpSpPr>
          <a:xfrm>
            <a:off x="1445406" y="4563138"/>
            <a:ext cx="3686079" cy="144016"/>
            <a:chOff x="457179" y="3364798"/>
            <a:chExt cx="2232248" cy="144016"/>
          </a:xfrm>
        </p:grpSpPr>
        <p:sp>
          <p:nvSpPr>
            <p:cNvPr id="244" name="Rounded Rectangle 454"/>
            <p:cNvSpPr/>
            <p:nvPr/>
          </p:nvSpPr>
          <p:spPr>
            <a:xfrm>
              <a:off x="457179" y="3364798"/>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5" name="Rounded Rectangle 455"/>
            <p:cNvSpPr/>
            <p:nvPr/>
          </p:nvSpPr>
          <p:spPr>
            <a:xfrm>
              <a:off x="457179" y="3364798"/>
              <a:ext cx="2158944" cy="144016"/>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6" name="Group 245"/>
          <p:cNvGrpSpPr/>
          <p:nvPr/>
        </p:nvGrpSpPr>
        <p:grpSpPr>
          <a:xfrm>
            <a:off x="1445406" y="5177957"/>
            <a:ext cx="3686079" cy="144016"/>
            <a:chOff x="1573303" y="3773743"/>
            <a:chExt cx="2232248" cy="144016"/>
          </a:xfrm>
        </p:grpSpPr>
        <p:sp>
          <p:nvSpPr>
            <p:cNvPr id="247" name="Rounded Rectangle 456"/>
            <p:cNvSpPr/>
            <p:nvPr/>
          </p:nvSpPr>
          <p:spPr>
            <a:xfrm>
              <a:off x="1573303" y="3773743"/>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8" name="Rounded Rectangle 457"/>
            <p:cNvSpPr/>
            <p:nvPr/>
          </p:nvSpPr>
          <p:spPr>
            <a:xfrm>
              <a:off x="1573303" y="3773743"/>
              <a:ext cx="1470379" cy="14401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49" name="Group 248"/>
          <p:cNvGrpSpPr/>
          <p:nvPr/>
        </p:nvGrpSpPr>
        <p:grpSpPr>
          <a:xfrm>
            <a:off x="1445406" y="5792278"/>
            <a:ext cx="3686079" cy="144016"/>
            <a:chOff x="1573303" y="4278469"/>
            <a:chExt cx="2232248" cy="144016"/>
          </a:xfrm>
        </p:grpSpPr>
        <p:sp>
          <p:nvSpPr>
            <p:cNvPr id="250" name="Rounded Rectangle 458"/>
            <p:cNvSpPr/>
            <p:nvPr/>
          </p:nvSpPr>
          <p:spPr>
            <a:xfrm>
              <a:off x="1573303" y="4278469"/>
              <a:ext cx="2232248" cy="144016"/>
            </a:xfrm>
            <a:prstGeom prst="rect">
              <a:avLst/>
            </a:prstGeom>
            <a:solidFill>
              <a:srgbClr val="161F28"/>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1" name="Rounded Rectangle 459"/>
            <p:cNvSpPr/>
            <p:nvPr/>
          </p:nvSpPr>
          <p:spPr>
            <a:xfrm>
              <a:off x="1573303" y="4278469"/>
              <a:ext cx="1659151" cy="144016"/>
            </a:xfrm>
            <a:prstGeom prst="rect">
              <a:avLst/>
            </a:prstGeom>
            <a:solidFill>
              <a:schemeClr val="accent5"/>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2" name="TextBox 251"/>
          <p:cNvSpPr txBox="1"/>
          <p:nvPr/>
        </p:nvSpPr>
        <p:spPr>
          <a:xfrm>
            <a:off x="1353047" y="4237346"/>
            <a:ext cx="2215593" cy="338554"/>
          </a:xfrm>
          <a:prstGeom prst="rect">
            <a:avLst/>
          </a:prstGeom>
          <a:noFill/>
        </p:spPr>
        <p:txBody>
          <a:bodyPr wrap="square" rtlCol="0">
            <a:spAutoFit/>
          </a:bodyPr>
          <a:lstStyle/>
          <a:p>
            <a:r>
              <a:rPr lang="id-ID" sz="1600" b="1" dirty="0" smtClean="0">
                <a:solidFill>
                  <a:schemeClr val="bg1"/>
                </a:solidFill>
              </a:rPr>
              <a:t>Content 01</a:t>
            </a:r>
            <a:endParaRPr lang="en-US" sz="1600" b="1" dirty="0">
              <a:solidFill>
                <a:schemeClr val="bg1"/>
              </a:solidFill>
            </a:endParaRPr>
          </a:p>
        </p:txBody>
      </p:sp>
      <p:sp>
        <p:nvSpPr>
          <p:cNvPr id="253" name="TextBox 252"/>
          <p:cNvSpPr txBox="1"/>
          <p:nvPr/>
        </p:nvSpPr>
        <p:spPr>
          <a:xfrm>
            <a:off x="1353047" y="4858672"/>
            <a:ext cx="2067811" cy="338554"/>
          </a:xfrm>
          <a:prstGeom prst="rect">
            <a:avLst/>
          </a:prstGeom>
          <a:noFill/>
        </p:spPr>
        <p:txBody>
          <a:bodyPr wrap="square" rtlCol="0">
            <a:spAutoFit/>
          </a:bodyPr>
          <a:lstStyle/>
          <a:p>
            <a:r>
              <a:rPr lang="id-ID" sz="1600" b="1" dirty="0" smtClean="0">
                <a:solidFill>
                  <a:schemeClr val="bg1"/>
                </a:solidFill>
              </a:rPr>
              <a:t>Content 02</a:t>
            </a:r>
            <a:endParaRPr lang="en-US" sz="1600" b="1" dirty="0">
              <a:solidFill>
                <a:schemeClr val="bg1"/>
              </a:solidFill>
            </a:endParaRPr>
          </a:p>
        </p:txBody>
      </p:sp>
      <p:sp>
        <p:nvSpPr>
          <p:cNvPr id="254" name="TextBox 253"/>
          <p:cNvSpPr txBox="1"/>
          <p:nvPr/>
        </p:nvSpPr>
        <p:spPr>
          <a:xfrm>
            <a:off x="1353047" y="5468451"/>
            <a:ext cx="1118480" cy="338554"/>
          </a:xfrm>
          <a:prstGeom prst="rect">
            <a:avLst/>
          </a:prstGeom>
          <a:noFill/>
        </p:spPr>
        <p:txBody>
          <a:bodyPr wrap="square" rtlCol="0">
            <a:spAutoFit/>
          </a:bodyPr>
          <a:lstStyle/>
          <a:p>
            <a:r>
              <a:rPr lang="id-ID" sz="1600" b="1" dirty="0" smtClean="0">
                <a:solidFill>
                  <a:schemeClr val="bg1"/>
                </a:solidFill>
              </a:rPr>
              <a:t>Content 03</a:t>
            </a:r>
            <a:endParaRPr lang="en-US" sz="1600" b="1" dirty="0">
              <a:solidFill>
                <a:schemeClr val="bg1"/>
              </a:solidFill>
            </a:endParaRPr>
          </a:p>
        </p:txBody>
      </p:sp>
      <p:sp>
        <p:nvSpPr>
          <p:cNvPr id="255" name="Freeform 254"/>
          <p:cNvSpPr/>
          <p:nvPr/>
        </p:nvSpPr>
        <p:spPr>
          <a:xfrm>
            <a:off x="5181922" y="4462144"/>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2"/>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a:solidFill>
                  <a:schemeClr val="bg1"/>
                </a:solidFill>
                <a:latin typeface="Nevis" panose="02000800000000000000" pitchFamily="2" charset="0"/>
              </a:rPr>
              <a:t>$98M</a:t>
            </a:r>
          </a:p>
        </p:txBody>
      </p:sp>
      <p:sp>
        <p:nvSpPr>
          <p:cNvPr id="256" name="Freeform 255"/>
          <p:cNvSpPr/>
          <p:nvPr/>
        </p:nvSpPr>
        <p:spPr>
          <a:xfrm>
            <a:off x="5181922" y="5074648"/>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3"/>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$75M</a:t>
            </a:r>
            <a:endParaRPr lang="id-ID" sz="1200" dirty="0">
              <a:solidFill>
                <a:schemeClr val="bg1"/>
              </a:solidFill>
              <a:latin typeface="Nevis" panose="02000800000000000000" pitchFamily="2" charset="0"/>
            </a:endParaRPr>
          </a:p>
        </p:txBody>
      </p:sp>
      <p:sp>
        <p:nvSpPr>
          <p:cNvPr id="257" name="Freeform 256"/>
          <p:cNvSpPr/>
          <p:nvPr/>
        </p:nvSpPr>
        <p:spPr>
          <a:xfrm>
            <a:off x="5181922" y="5674313"/>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5"/>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dirty="0" smtClean="0">
                <a:solidFill>
                  <a:schemeClr val="bg1"/>
                </a:solidFill>
                <a:latin typeface="Nevis" panose="02000800000000000000" pitchFamily="2" charset="0"/>
              </a:rPr>
              <a:t>$80M</a:t>
            </a:r>
            <a:endParaRPr lang="id-ID" sz="1200" dirty="0">
              <a:solidFill>
                <a:schemeClr val="bg1"/>
              </a:solidFill>
              <a:latin typeface="Nevis" panose="02000800000000000000" pitchFamily="2" charset="0"/>
            </a:endParaRPr>
          </a:p>
        </p:txBody>
      </p:sp>
      <p:sp>
        <p:nvSpPr>
          <p:cNvPr id="258" name="TextBox 257"/>
          <p:cNvSpPr txBox="1"/>
          <p:nvPr/>
        </p:nvSpPr>
        <p:spPr>
          <a:xfrm>
            <a:off x="7188450" y="2712834"/>
            <a:ext cx="720069" cy="461665"/>
          </a:xfrm>
          <a:prstGeom prst="rect">
            <a:avLst/>
          </a:prstGeom>
          <a:noFill/>
        </p:spPr>
        <p:txBody>
          <a:bodyPr wrap="none" rtlCol="0">
            <a:spAutoFit/>
          </a:bodyPr>
          <a:lstStyle/>
          <a:p>
            <a:r>
              <a:rPr lang="id-ID" sz="2400" b="1" dirty="0" smtClean="0">
                <a:solidFill>
                  <a:schemeClr val="accent2"/>
                </a:solidFill>
              </a:rPr>
              <a:t>50%</a:t>
            </a:r>
            <a:endParaRPr lang="id-ID" sz="2400" b="1" dirty="0">
              <a:solidFill>
                <a:schemeClr val="accent2"/>
              </a:solidFill>
            </a:endParaRPr>
          </a:p>
        </p:txBody>
      </p:sp>
      <p:sp>
        <p:nvSpPr>
          <p:cNvPr id="259" name="TextBox 258"/>
          <p:cNvSpPr txBox="1"/>
          <p:nvPr/>
        </p:nvSpPr>
        <p:spPr>
          <a:xfrm>
            <a:off x="7188450" y="3024854"/>
            <a:ext cx="891591" cy="307777"/>
          </a:xfrm>
          <a:prstGeom prst="rect">
            <a:avLst/>
          </a:prstGeom>
          <a:noFill/>
        </p:spPr>
        <p:txBody>
          <a:bodyPr wrap="none" rtlCol="0">
            <a:spAutoFit/>
          </a:bodyPr>
          <a:lstStyle/>
          <a:p>
            <a:r>
              <a:rPr lang="id-ID" sz="1400" b="1" dirty="0" smtClean="0">
                <a:solidFill>
                  <a:schemeClr val="bg1"/>
                </a:solidFill>
              </a:rPr>
              <a:t>AMERICA</a:t>
            </a:r>
            <a:endParaRPr lang="id-ID" sz="1400" b="1" dirty="0">
              <a:solidFill>
                <a:schemeClr val="bg1"/>
              </a:solidFill>
            </a:endParaRPr>
          </a:p>
        </p:txBody>
      </p:sp>
      <p:sp>
        <p:nvSpPr>
          <p:cNvPr id="260" name="TextBox 259"/>
          <p:cNvSpPr txBox="1"/>
          <p:nvPr/>
        </p:nvSpPr>
        <p:spPr>
          <a:xfrm>
            <a:off x="7188450" y="3464052"/>
            <a:ext cx="720069" cy="461665"/>
          </a:xfrm>
          <a:prstGeom prst="rect">
            <a:avLst/>
          </a:prstGeom>
          <a:noFill/>
        </p:spPr>
        <p:txBody>
          <a:bodyPr wrap="none" rtlCol="0">
            <a:spAutoFit/>
          </a:bodyPr>
          <a:lstStyle/>
          <a:p>
            <a:r>
              <a:rPr lang="id-ID" sz="2400" b="1" dirty="0" smtClean="0">
                <a:solidFill>
                  <a:schemeClr val="accent3"/>
                </a:solidFill>
              </a:rPr>
              <a:t>75%</a:t>
            </a:r>
            <a:endParaRPr lang="id-ID" sz="2400" b="1" dirty="0">
              <a:solidFill>
                <a:schemeClr val="accent3"/>
              </a:solidFill>
            </a:endParaRPr>
          </a:p>
        </p:txBody>
      </p:sp>
      <p:sp>
        <p:nvSpPr>
          <p:cNvPr id="261" name="TextBox 260"/>
          <p:cNvSpPr txBox="1"/>
          <p:nvPr/>
        </p:nvSpPr>
        <p:spPr>
          <a:xfrm>
            <a:off x="7188450" y="3776072"/>
            <a:ext cx="535724" cy="307777"/>
          </a:xfrm>
          <a:prstGeom prst="rect">
            <a:avLst/>
          </a:prstGeom>
          <a:noFill/>
        </p:spPr>
        <p:txBody>
          <a:bodyPr wrap="none" rtlCol="0">
            <a:spAutoFit/>
          </a:bodyPr>
          <a:lstStyle/>
          <a:p>
            <a:r>
              <a:rPr lang="id-ID" sz="1400" b="1" dirty="0" smtClean="0">
                <a:solidFill>
                  <a:schemeClr val="bg1"/>
                </a:solidFill>
              </a:rPr>
              <a:t>ASIA</a:t>
            </a:r>
            <a:endParaRPr lang="id-ID" sz="1400" b="1" dirty="0">
              <a:solidFill>
                <a:schemeClr val="bg1"/>
              </a:solidFill>
            </a:endParaRPr>
          </a:p>
        </p:txBody>
      </p:sp>
      <p:sp>
        <p:nvSpPr>
          <p:cNvPr id="262" name="TextBox 261"/>
          <p:cNvSpPr txBox="1"/>
          <p:nvPr/>
        </p:nvSpPr>
        <p:spPr>
          <a:xfrm>
            <a:off x="7188450" y="4469786"/>
            <a:ext cx="720069" cy="461665"/>
          </a:xfrm>
          <a:prstGeom prst="rect">
            <a:avLst/>
          </a:prstGeom>
          <a:noFill/>
        </p:spPr>
        <p:txBody>
          <a:bodyPr wrap="none" rtlCol="0">
            <a:spAutoFit/>
          </a:bodyPr>
          <a:lstStyle/>
          <a:p>
            <a:r>
              <a:rPr lang="id-ID" sz="2400" b="1" dirty="0" smtClean="0">
                <a:solidFill>
                  <a:schemeClr val="accent2"/>
                </a:solidFill>
              </a:rPr>
              <a:t>83%</a:t>
            </a:r>
            <a:endParaRPr lang="id-ID" sz="2400" b="1" dirty="0">
              <a:solidFill>
                <a:schemeClr val="accent2"/>
              </a:solidFill>
            </a:endParaRPr>
          </a:p>
        </p:txBody>
      </p:sp>
      <p:sp>
        <p:nvSpPr>
          <p:cNvPr id="263" name="TextBox 262"/>
          <p:cNvSpPr txBox="1"/>
          <p:nvPr/>
        </p:nvSpPr>
        <p:spPr>
          <a:xfrm>
            <a:off x="7188450" y="4781806"/>
            <a:ext cx="795282" cy="307777"/>
          </a:xfrm>
          <a:prstGeom prst="rect">
            <a:avLst/>
          </a:prstGeom>
          <a:noFill/>
        </p:spPr>
        <p:txBody>
          <a:bodyPr wrap="none" rtlCol="0">
            <a:spAutoFit/>
          </a:bodyPr>
          <a:lstStyle/>
          <a:p>
            <a:r>
              <a:rPr lang="id-ID" sz="1400" b="1" dirty="0" smtClean="0">
                <a:solidFill>
                  <a:schemeClr val="bg1"/>
                </a:solidFill>
              </a:rPr>
              <a:t>EUROPE</a:t>
            </a:r>
            <a:endParaRPr lang="id-ID" sz="1400" b="1" dirty="0">
              <a:solidFill>
                <a:schemeClr val="bg1"/>
              </a:solidFill>
            </a:endParaRPr>
          </a:p>
        </p:txBody>
      </p:sp>
      <p:sp>
        <p:nvSpPr>
          <p:cNvPr id="264" name="TextBox 263"/>
          <p:cNvSpPr txBox="1"/>
          <p:nvPr/>
        </p:nvSpPr>
        <p:spPr>
          <a:xfrm>
            <a:off x="7188450" y="5533024"/>
            <a:ext cx="720069" cy="461665"/>
          </a:xfrm>
          <a:prstGeom prst="rect">
            <a:avLst/>
          </a:prstGeom>
          <a:noFill/>
        </p:spPr>
        <p:txBody>
          <a:bodyPr wrap="none" rtlCol="0">
            <a:spAutoFit/>
          </a:bodyPr>
          <a:lstStyle/>
          <a:p>
            <a:r>
              <a:rPr lang="id-ID" sz="2400" b="1" dirty="0" smtClean="0">
                <a:solidFill>
                  <a:schemeClr val="accent3"/>
                </a:solidFill>
              </a:rPr>
              <a:t>23%</a:t>
            </a:r>
            <a:endParaRPr lang="id-ID" sz="2400" b="1" dirty="0">
              <a:solidFill>
                <a:schemeClr val="accent3"/>
              </a:solidFill>
            </a:endParaRPr>
          </a:p>
        </p:txBody>
      </p:sp>
      <p:sp>
        <p:nvSpPr>
          <p:cNvPr id="265" name="TextBox 264"/>
          <p:cNvSpPr txBox="1"/>
          <p:nvPr/>
        </p:nvSpPr>
        <p:spPr>
          <a:xfrm>
            <a:off x="7188450" y="5845044"/>
            <a:ext cx="1021433" cy="307777"/>
          </a:xfrm>
          <a:prstGeom prst="rect">
            <a:avLst/>
          </a:prstGeom>
          <a:noFill/>
        </p:spPr>
        <p:txBody>
          <a:bodyPr wrap="none" rtlCol="0">
            <a:spAutoFit/>
          </a:bodyPr>
          <a:lstStyle/>
          <a:p>
            <a:r>
              <a:rPr lang="id-ID" sz="1400" b="1" dirty="0" smtClean="0">
                <a:solidFill>
                  <a:schemeClr val="bg1"/>
                </a:solidFill>
              </a:rPr>
              <a:t>AUSTRALIA</a:t>
            </a:r>
            <a:endParaRPr lang="id-ID" sz="1400" b="1" dirty="0">
              <a:solidFill>
                <a:schemeClr val="bg1"/>
              </a:solidFill>
            </a:endParaRPr>
          </a:p>
        </p:txBody>
      </p:sp>
    </p:spTree>
    <p:extLst>
      <p:ext uri="{BB962C8B-B14F-4D97-AF65-F5344CB8AC3E}">
        <p14:creationId xmlns:p14="http://schemas.microsoft.com/office/powerpoint/2010/main" val="11571145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40"/>
                                        </p:tgtEl>
                                        <p:attrNameLst>
                                          <p:attrName>style.visibility</p:attrName>
                                        </p:attrNameLst>
                                      </p:cBhvr>
                                      <p:to>
                                        <p:strVal val="visible"/>
                                      </p:to>
                                    </p:set>
                                    <p:animEffect transition="in" filter="fade">
                                      <p:cBhvr>
                                        <p:cTn id="18" dur="500"/>
                                        <p:tgtEl>
                                          <p:spTgt spid="240"/>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42"/>
                                        </p:tgtEl>
                                        <p:attrNameLst>
                                          <p:attrName>style.visibility</p:attrName>
                                        </p:attrNameLst>
                                      </p:cBhvr>
                                      <p:to>
                                        <p:strVal val="visible"/>
                                      </p:to>
                                    </p:set>
                                    <p:animEffect transition="in" filter="fade">
                                      <p:cBhvr>
                                        <p:cTn id="22" dur="500"/>
                                        <p:tgtEl>
                                          <p:spTgt spid="24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41"/>
                                        </p:tgtEl>
                                        <p:attrNameLst>
                                          <p:attrName>style.visibility</p:attrName>
                                        </p:attrNameLst>
                                      </p:cBhvr>
                                      <p:to>
                                        <p:strVal val="visible"/>
                                      </p:to>
                                    </p:set>
                                    <p:animEffect transition="in" filter="fade">
                                      <p:cBhvr>
                                        <p:cTn id="25" dur="500"/>
                                        <p:tgtEl>
                                          <p:spTgt spid="241"/>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239"/>
                                        </p:tgtEl>
                                        <p:attrNameLst>
                                          <p:attrName>style.visibility</p:attrName>
                                        </p:attrNameLst>
                                      </p:cBhvr>
                                      <p:to>
                                        <p:strVal val="visible"/>
                                      </p:to>
                                    </p:set>
                                    <p:animEffect transition="in" filter="fade">
                                      <p:cBhvr>
                                        <p:cTn id="29" dur="500"/>
                                        <p:tgtEl>
                                          <p:spTgt spid="239"/>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252"/>
                                        </p:tgtEl>
                                        <p:attrNameLst>
                                          <p:attrName>style.visibility</p:attrName>
                                        </p:attrNameLst>
                                      </p:cBhvr>
                                      <p:to>
                                        <p:strVal val="visible"/>
                                      </p:to>
                                    </p:set>
                                    <p:animEffect transition="in" filter="fade">
                                      <p:cBhvr>
                                        <p:cTn id="33" dur="500"/>
                                        <p:tgtEl>
                                          <p:spTgt spid="252"/>
                                        </p:tgtEl>
                                      </p:cBhvr>
                                    </p:animEffect>
                                  </p:childTnLst>
                                </p:cTn>
                              </p:par>
                            </p:childTnLst>
                          </p:cTn>
                        </p:par>
                        <p:par>
                          <p:cTn id="34" fill="hold">
                            <p:stCondLst>
                              <p:cond delay="2500"/>
                            </p:stCondLst>
                            <p:childTnLst>
                              <p:par>
                                <p:cTn id="35" presetID="22" presetClass="entr" presetSubtype="8" fill="hold" nodeType="afterEffect">
                                  <p:stCondLst>
                                    <p:cond delay="0"/>
                                  </p:stCondLst>
                                  <p:childTnLst>
                                    <p:set>
                                      <p:cBhvr>
                                        <p:cTn id="36" dur="1" fill="hold">
                                          <p:stCondLst>
                                            <p:cond delay="0"/>
                                          </p:stCondLst>
                                        </p:cTn>
                                        <p:tgtEl>
                                          <p:spTgt spid="243"/>
                                        </p:tgtEl>
                                        <p:attrNameLst>
                                          <p:attrName>style.visibility</p:attrName>
                                        </p:attrNameLst>
                                      </p:cBhvr>
                                      <p:to>
                                        <p:strVal val="visible"/>
                                      </p:to>
                                    </p:set>
                                    <p:animEffect transition="in" filter="wipe(left)">
                                      <p:cBhvr>
                                        <p:cTn id="37" dur="500"/>
                                        <p:tgtEl>
                                          <p:spTgt spid="243"/>
                                        </p:tgtEl>
                                      </p:cBhvr>
                                    </p:animEffect>
                                  </p:childTnLst>
                                </p:cTn>
                              </p:par>
                            </p:childTnLst>
                          </p:cTn>
                        </p:par>
                        <p:par>
                          <p:cTn id="38" fill="hold">
                            <p:stCondLst>
                              <p:cond delay="3000"/>
                            </p:stCondLst>
                            <p:childTnLst>
                              <p:par>
                                <p:cTn id="39" presetID="12" presetClass="entr" presetSubtype="2" fill="hold" grpId="0" nodeType="afterEffect">
                                  <p:stCondLst>
                                    <p:cond delay="0"/>
                                  </p:stCondLst>
                                  <p:childTnLst>
                                    <p:set>
                                      <p:cBhvr>
                                        <p:cTn id="40" dur="1" fill="hold">
                                          <p:stCondLst>
                                            <p:cond delay="0"/>
                                          </p:stCondLst>
                                        </p:cTn>
                                        <p:tgtEl>
                                          <p:spTgt spid="255"/>
                                        </p:tgtEl>
                                        <p:attrNameLst>
                                          <p:attrName>style.visibility</p:attrName>
                                        </p:attrNameLst>
                                      </p:cBhvr>
                                      <p:to>
                                        <p:strVal val="visible"/>
                                      </p:to>
                                    </p:set>
                                    <p:anim calcmode="lin" valueType="num">
                                      <p:cBhvr additive="base">
                                        <p:cTn id="41" dur="500"/>
                                        <p:tgtEl>
                                          <p:spTgt spid="255"/>
                                        </p:tgtEl>
                                        <p:attrNameLst>
                                          <p:attrName>ppt_x</p:attrName>
                                        </p:attrNameLst>
                                      </p:cBhvr>
                                      <p:tavLst>
                                        <p:tav tm="0">
                                          <p:val>
                                            <p:strVal val="#ppt_x+#ppt_w*1.125000"/>
                                          </p:val>
                                        </p:tav>
                                        <p:tav tm="100000">
                                          <p:val>
                                            <p:strVal val="#ppt_x"/>
                                          </p:val>
                                        </p:tav>
                                      </p:tavLst>
                                    </p:anim>
                                    <p:animEffect transition="in" filter="wipe(left)">
                                      <p:cBhvr>
                                        <p:cTn id="42" dur="500"/>
                                        <p:tgtEl>
                                          <p:spTgt spid="255"/>
                                        </p:tgtEl>
                                      </p:cBhvr>
                                    </p:animEffect>
                                  </p:childTnLst>
                                </p:cTn>
                              </p:par>
                            </p:childTnLst>
                          </p:cTn>
                        </p:par>
                        <p:par>
                          <p:cTn id="43" fill="hold">
                            <p:stCondLst>
                              <p:cond delay="3500"/>
                            </p:stCondLst>
                            <p:childTnLst>
                              <p:par>
                                <p:cTn id="44" presetID="10" presetClass="entr" presetSubtype="0" fill="hold" grpId="0" nodeType="afterEffect">
                                  <p:stCondLst>
                                    <p:cond delay="0"/>
                                  </p:stCondLst>
                                  <p:childTnLst>
                                    <p:set>
                                      <p:cBhvr>
                                        <p:cTn id="45" dur="1" fill="hold">
                                          <p:stCondLst>
                                            <p:cond delay="0"/>
                                          </p:stCondLst>
                                        </p:cTn>
                                        <p:tgtEl>
                                          <p:spTgt spid="253"/>
                                        </p:tgtEl>
                                        <p:attrNameLst>
                                          <p:attrName>style.visibility</p:attrName>
                                        </p:attrNameLst>
                                      </p:cBhvr>
                                      <p:to>
                                        <p:strVal val="visible"/>
                                      </p:to>
                                    </p:set>
                                    <p:animEffect transition="in" filter="fade">
                                      <p:cBhvr>
                                        <p:cTn id="46" dur="500"/>
                                        <p:tgtEl>
                                          <p:spTgt spid="253"/>
                                        </p:tgtEl>
                                      </p:cBhvr>
                                    </p:animEffect>
                                  </p:childTnLst>
                                </p:cTn>
                              </p:par>
                            </p:childTnLst>
                          </p:cTn>
                        </p:par>
                        <p:par>
                          <p:cTn id="47" fill="hold">
                            <p:stCondLst>
                              <p:cond delay="4000"/>
                            </p:stCondLst>
                            <p:childTnLst>
                              <p:par>
                                <p:cTn id="48" presetID="22" presetClass="entr" presetSubtype="8" fill="hold" nodeType="afterEffect">
                                  <p:stCondLst>
                                    <p:cond delay="0"/>
                                  </p:stCondLst>
                                  <p:childTnLst>
                                    <p:set>
                                      <p:cBhvr>
                                        <p:cTn id="49" dur="1" fill="hold">
                                          <p:stCondLst>
                                            <p:cond delay="0"/>
                                          </p:stCondLst>
                                        </p:cTn>
                                        <p:tgtEl>
                                          <p:spTgt spid="246"/>
                                        </p:tgtEl>
                                        <p:attrNameLst>
                                          <p:attrName>style.visibility</p:attrName>
                                        </p:attrNameLst>
                                      </p:cBhvr>
                                      <p:to>
                                        <p:strVal val="visible"/>
                                      </p:to>
                                    </p:set>
                                    <p:animEffect transition="in" filter="wipe(left)">
                                      <p:cBhvr>
                                        <p:cTn id="50" dur="500"/>
                                        <p:tgtEl>
                                          <p:spTgt spid="246"/>
                                        </p:tgtEl>
                                      </p:cBhvr>
                                    </p:animEffect>
                                  </p:childTnLst>
                                </p:cTn>
                              </p:par>
                            </p:childTnLst>
                          </p:cTn>
                        </p:par>
                        <p:par>
                          <p:cTn id="51" fill="hold">
                            <p:stCondLst>
                              <p:cond delay="4500"/>
                            </p:stCondLst>
                            <p:childTnLst>
                              <p:par>
                                <p:cTn id="52" presetID="12" presetClass="entr" presetSubtype="2" fill="hold" grpId="0" nodeType="afterEffect">
                                  <p:stCondLst>
                                    <p:cond delay="0"/>
                                  </p:stCondLst>
                                  <p:childTnLst>
                                    <p:set>
                                      <p:cBhvr>
                                        <p:cTn id="53" dur="1" fill="hold">
                                          <p:stCondLst>
                                            <p:cond delay="0"/>
                                          </p:stCondLst>
                                        </p:cTn>
                                        <p:tgtEl>
                                          <p:spTgt spid="256"/>
                                        </p:tgtEl>
                                        <p:attrNameLst>
                                          <p:attrName>style.visibility</p:attrName>
                                        </p:attrNameLst>
                                      </p:cBhvr>
                                      <p:to>
                                        <p:strVal val="visible"/>
                                      </p:to>
                                    </p:set>
                                    <p:anim calcmode="lin" valueType="num">
                                      <p:cBhvr additive="base">
                                        <p:cTn id="54" dur="500"/>
                                        <p:tgtEl>
                                          <p:spTgt spid="256"/>
                                        </p:tgtEl>
                                        <p:attrNameLst>
                                          <p:attrName>ppt_x</p:attrName>
                                        </p:attrNameLst>
                                      </p:cBhvr>
                                      <p:tavLst>
                                        <p:tav tm="0">
                                          <p:val>
                                            <p:strVal val="#ppt_x+#ppt_w*1.125000"/>
                                          </p:val>
                                        </p:tav>
                                        <p:tav tm="100000">
                                          <p:val>
                                            <p:strVal val="#ppt_x"/>
                                          </p:val>
                                        </p:tav>
                                      </p:tavLst>
                                    </p:anim>
                                    <p:animEffect transition="in" filter="wipe(left)">
                                      <p:cBhvr>
                                        <p:cTn id="55" dur="500"/>
                                        <p:tgtEl>
                                          <p:spTgt spid="256"/>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254"/>
                                        </p:tgtEl>
                                        <p:attrNameLst>
                                          <p:attrName>style.visibility</p:attrName>
                                        </p:attrNameLst>
                                      </p:cBhvr>
                                      <p:to>
                                        <p:strVal val="visible"/>
                                      </p:to>
                                    </p:set>
                                    <p:animEffect transition="in" filter="fade">
                                      <p:cBhvr>
                                        <p:cTn id="59" dur="500"/>
                                        <p:tgtEl>
                                          <p:spTgt spid="254"/>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249"/>
                                        </p:tgtEl>
                                        <p:attrNameLst>
                                          <p:attrName>style.visibility</p:attrName>
                                        </p:attrNameLst>
                                      </p:cBhvr>
                                      <p:to>
                                        <p:strVal val="visible"/>
                                      </p:to>
                                    </p:set>
                                    <p:animEffect transition="in" filter="wipe(left)">
                                      <p:cBhvr>
                                        <p:cTn id="63" dur="500"/>
                                        <p:tgtEl>
                                          <p:spTgt spid="249"/>
                                        </p:tgtEl>
                                      </p:cBhvr>
                                    </p:animEffect>
                                  </p:childTnLst>
                                </p:cTn>
                              </p:par>
                            </p:childTnLst>
                          </p:cTn>
                        </p:par>
                        <p:par>
                          <p:cTn id="64" fill="hold">
                            <p:stCondLst>
                              <p:cond delay="6000"/>
                            </p:stCondLst>
                            <p:childTnLst>
                              <p:par>
                                <p:cTn id="65" presetID="12" presetClass="entr" presetSubtype="2" fill="hold" grpId="0" nodeType="afterEffect">
                                  <p:stCondLst>
                                    <p:cond delay="0"/>
                                  </p:stCondLst>
                                  <p:childTnLst>
                                    <p:set>
                                      <p:cBhvr>
                                        <p:cTn id="66" dur="1" fill="hold">
                                          <p:stCondLst>
                                            <p:cond delay="0"/>
                                          </p:stCondLst>
                                        </p:cTn>
                                        <p:tgtEl>
                                          <p:spTgt spid="257"/>
                                        </p:tgtEl>
                                        <p:attrNameLst>
                                          <p:attrName>style.visibility</p:attrName>
                                        </p:attrNameLst>
                                      </p:cBhvr>
                                      <p:to>
                                        <p:strVal val="visible"/>
                                      </p:to>
                                    </p:set>
                                    <p:anim calcmode="lin" valueType="num">
                                      <p:cBhvr additive="base">
                                        <p:cTn id="67" dur="500"/>
                                        <p:tgtEl>
                                          <p:spTgt spid="257"/>
                                        </p:tgtEl>
                                        <p:attrNameLst>
                                          <p:attrName>ppt_x</p:attrName>
                                        </p:attrNameLst>
                                      </p:cBhvr>
                                      <p:tavLst>
                                        <p:tav tm="0">
                                          <p:val>
                                            <p:strVal val="#ppt_x+#ppt_w*1.125000"/>
                                          </p:val>
                                        </p:tav>
                                        <p:tav tm="100000">
                                          <p:val>
                                            <p:strVal val="#ppt_x"/>
                                          </p:val>
                                        </p:tav>
                                      </p:tavLst>
                                    </p:anim>
                                    <p:animEffect transition="in" filter="wipe(left)">
                                      <p:cBhvr>
                                        <p:cTn id="68" dur="500"/>
                                        <p:tgtEl>
                                          <p:spTgt spid="257"/>
                                        </p:tgtEl>
                                      </p:cBhvr>
                                    </p:animEffect>
                                  </p:childTnLst>
                                </p:cTn>
                              </p:par>
                              <p:par>
                                <p:cTn id="69" presetID="10" presetClass="entr" presetSubtype="0" fill="hold" nodeType="withEffect">
                                  <p:stCondLst>
                                    <p:cond delay="0"/>
                                  </p:stCondLst>
                                  <p:childTnLst>
                                    <p:set>
                                      <p:cBhvr>
                                        <p:cTn id="70" dur="1" fill="hold">
                                          <p:stCondLst>
                                            <p:cond delay="0"/>
                                          </p:stCondLst>
                                        </p:cTn>
                                        <p:tgtEl>
                                          <p:spTgt spid="238"/>
                                        </p:tgtEl>
                                        <p:attrNameLst>
                                          <p:attrName>style.visibility</p:attrName>
                                        </p:attrNameLst>
                                      </p:cBhvr>
                                      <p:to>
                                        <p:strVal val="visible"/>
                                      </p:to>
                                    </p:set>
                                    <p:animEffect transition="in" filter="fade">
                                      <p:cBhvr>
                                        <p:cTn id="71" dur="500"/>
                                        <p:tgtEl>
                                          <p:spTgt spid="2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39" grpId="0"/>
      <p:bldP spid="240" grpId="0"/>
      <p:bldP spid="241" grpId="0"/>
      <p:bldP spid="242" grpId="0"/>
      <p:bldP spid="252" grpId="0"/>
      <p:bldP spid="253" grpId="0"/>
      <p:bldP spid="254" grpId="0"/>
      <p:bldP spid="255" grpId="0" animBg="1"/>
      <p:bldP spid="256" grpId="0" animBg="1"/>
      <p:bldP spid="257" grpId="0" animBg="1"/>
    </p:bldLst>
  </p:timing>
</p:sld>
</file>

<file path=ppt/slides/slide19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495840" y="680759"/>
            <a:ext cx="5200463" cy="830997"/>
          </a:xfrm>
          <a:prstGeom prst="rect">
            <a:avLst/>
          </a:prstGeom>
          <a:noFill/>
        </p:spPr>
        <p:txBody>
          <a:bodyPr wrap="none" rtlCol="0">
            <a:spAutoFit/>
          </a:bodyPr>
          <a:lstStyle/>
          <a:p>
            <a:pPr algn="ctr"/>
            <a:r>
              <a:rPr lang="id-ID" sz="4800" dirty="0" smtClean="0">
                <a:solidFill>
                  <a:schemeClr val="bg1"/>
                </a:solidFill>
                <a:latin typeface="+mj-lt"/>
              </a:rPr>
              <a:t>Standout Silhouette</a:t>
            </a:r>
            <a:endParaRPr lang="en-US" sz="4800" dirty="0">
              <a:solidFill>
                <a:schemeClr val="bg1"/>
              </a:solidFill>
              <a:latin typeface="+mj-lt"/>
            </a:endParaRPr>
          </a:p>
        </p:txBody>
      </p:sp>
      <p:grpSp>
        <p:nvGrpSpPr>
          <p:cNvPr id="10" name="Group 9"/>
          <p:cNvGrpSpPr/>
          <p:nvPr/>
        </p:nvGrpSpPr>
        <p:grpSpPr>
          <a:xfrm>
            <a:off x="174925" y="2523532"/>
            <a:ext cx="7158886" cy="3503674"/>
            <a:chOff x="174925" y="2523532"/>
            <a:chExt cx="7158886" cy="3503674"/>
          </a:xfrm>
          <a:solidFill>
            <a:srgbClr val="161F28"/>
          </a:solidFill>
        </p:grpSpPr>
        <p:grpSp>
          <p:nvGrpSpPr>
            <p:cNvPr id="48" name="Group 47"/>
            <p:cNvGrpSpPr/>
            <p:nvPr/>
          </p:nvGrpSpPr>
          <p:grpSpPr>
            <a:xfrm>
              <a:off x="1698092" y="4656220"/>
              <a:ext cx="1066217" cy="1370986"/>
              <a:chOff x="3880056" y="4761467"/>
              <a:chExt cx="1260000" cy="1620160"/>
            </a:xfrm>
            <a:grpFill/>
          </p:grpSpPr>
          <p:sp>
            <p:nvSpPr>
              <p:cNvPr id="49" name="Rectangle 391"/>
              <p:cNvSpPr>
                <a:spLocks noChangeAspect="1"/>
              </p:cNvSpPr>
              <p:nvPr/>
            </p:nvSpPr>
            <p:spPr>
              <a:xfrm>
                <a:off x="40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0" name="Rectangle 714"/>
              <p:cNvSpPr>
                <a:spLocks noChangeAspect="1"/>
              </p:cNvSpPr>
              <p:nvPr/>
            </p:nvSpPr>
            <p:spPr>
              <a:xfrm>
                <a:off x="42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1" name="Rectangle 715"/>
              <p:cNvSpPr>
                <a:spLocks noChangeAspect="1"/>
              </p:cNvSpPr>
              <p:nvPr/>
            </p:nvSpPr>
            <p:spPr>
              <a:xfrm>
                <a:off x="44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2" name="Rectangle 716"/>
              <p:cNvSpPr>
                <a:spLocks noChangeAspect="1"/>
              </p:cNvSpPr>
              <p:nvPr/>
            </p:nvSpPr>
            <p:spPr>
              <a:xfrm>
                <a:off x="388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3" name="Rectangle 717"/>
              <p:cNvSpPr>
                <a:spLocks noChangeAspect="1"/>
              </p:cNvSpPr>
              <p:nvPr/>
            </p:nvSpPr>
            <p:spPr>
              <a:xfrm>
                <a:off x="40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4" name="Rectangle 718"/>
              <p:cNvSpPr>
                <a:spLocks noChangeAspect="1"/>
              </p:cNvSpPr>
              <p:nvPr/>
            </p:nvSpPr>
            <p:spPr>
              <a:xfrm>
                <a:off x="42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5" name="Rectangle 719"/>
              <p:cNvSpPr>
                <a:spLocks noChangeAspect="1"/>
              </p:cNvSpPr>
              <p:nvPr/>
            </p:nvSpPr>
            <p:spPr>
              <a:xfrm>
                <a:off x="44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6" name="Rectangle 720"/>
              <p:cNvSpPr>
                <a:spLocks noChangeAspect="1"/>
              </p:cNvSpPr>
              <p:nvPr/>
            </p:nvSpPr>
            <p:spPr>
              <a:xfrm>
                <a:off x="460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7" name="Rectangle 721"/>
              <p:cNvSpPr>
                <a:spLocks noChangeAspect="1"/>
              </p:cNvSpPr>
              <p:nvPr/>
            </p:nvSpPr>
            <p:spPr>
              <a:xfrm>
                <a:off x="38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8" name="Rectangle 722"/>
              <p:cNvSpPr>
                <a:spLocks noChangeAspect="1"/>
              </p:cNvSpPr>
              <p:nvPr/>
            </p:nvSpPr>
            <p:spPr>
              <a:xfrm>
                <a:off x="40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9" name="Rectangle 723"/>
              <p:cNvSpPr>
                <a:spLocks noChangeAspect="1"/>
              </p:cNvSpPr>
              <p:nvPr/>
            </p:nvSpPr>
            <p:spPr>
              <a:xfrm>
                <a:off x="42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0" name="Rectangle 724"/>
              <p:cNvSpPr>
                <a:spLocks noChangeAspect="1"/>
              </p:cNvSpPr>
              <p:nvPr/>
            </p:nvSpPr>
            <p:spPr>
              <a:xfrm>
                <a:off x="442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1" name="Rectangle 725"/>
              <p:cNvSpPr>
                <a:spLocks noChangeAspect="1"/>
              </p:cNvSpPr>
              <p:nvPr/>
            </p:nvSpPr>
            <p:spPr>
              <a:xfrm>
                <a:off x="460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2" name="Rectangle 726"/>
              <p:cNvSpPr>
                <a:spLocks noChangeAspect="1"/>
              </p:cNvSpPr>
              <p:nvPr/>
            </p:nvSpPr>
            <p:spPr>
              <a:xfrm>
                <a:off x="47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3" name="Rectangle 727"/>
              <p:cNvSpPr>
                <a:spLocks noChangeAspect="1"/>
              </p:cNvSpPr>
              <p:nvPr/>
            </p:nvSpPr>
            <p:spPr>
              <a:xfrm>
                <a:off x="49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4" name="Rectangle 728"/>
              <p:cNvSpPr>
                <a:spLocks noChangeAspect="1"/>
              </p:cNvSpPr>
              <p:nvPr/>
            </p:nvSpPr>
            <p:spPr>
              <a:xfrm>
                <a:off x="40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5" name="Rectangle 729"/>
              <p:cNvSpPr>
                <a:spLocks noChangeAspect="1"/>
              </p:cNvSpPr>
              <p:nvPr/>
            </p:nvSpPr>
            <p:spPr>
              <a:xfrm>
                <a:off x="424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6" name="Rectangle 730"/>
              <p:cNvSpPr>
                <a:spLocks noChangeAspect="1"/>
              </p:cNvSpPr>
              <p:nvPr/>
            </p:nvSpPr>
            <p:spPr>
              <a:xfrm>
                <a:off x="442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7" name="Rectangle 731"/>
              <p:cNvSpPr>
                <a:spLocks noChangeAspect="1"/>
              </p:cNvSpPr>
              <p:nvPr/>
            </p:nvSpPr>
            <p:spPr>
              <a:xfrm>
                <a:off x="460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8" name="Rectangle 732"/>
              <p:cNvSpPr>
                <a:spLocks noChangeAspect="1"/>
              </p:cNvSpPr>
              <p:nvPr/>
            </p:nvSpPr>
            <p:spPr>
              <a:xfrm>
                <a:off x="478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9" name="Rectangle 733"/>
              <p:cNvSpPr>
                <a:spLocks noChangeAspect="1"/>
              </p:cNvSpPr>
              <p:nvPr/>
            </p:nvSpPr>
            <p:spPr>
              <a:xfrm>
                <a:off x="424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0" name="Rectangle 734"/>
              <p:cNvSpPr>
                <a:spLocks noChangeAspect="1"/>
              </p:cNvSpPr>
              <p:nvPr/>
            </p:nvSpPr>
            <p:spPr>
              <a:xfrm>
                <a:off x="442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1" name="Rectangle 735"/>
              <p:cNvSpPr>
                <a:spLocks noChangeAspect="1"/>
              </p:cNvSpPr>
              <p:nvPr/>
            </p:nvSpPr>
            <p:spPr>
              <a:xfrm>
                <a:off x="46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2" name="Rectangle 736"/>
              <p:cNvSpPr>
                <a:spLocks noChangeAspect="1"/>
              </p:cNvSpPr>
              <p:nvPr/>
            </p:nvSpPr>
            <p:spPr>
              <a:xfrm>
                <a:off x="47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3" name="Rectangle 737"/>
              <p:cNvSpPr>
                <a:spLocks noChangeAspect="1"/>
              </p:cNvSpPr>
              <p:nvPr/>
            </p:nvSpPr>
            <p:spPr>
              <a:xfrm>
                <a:off x="42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4" name="Rectangle 738"/>
              <p:cNvSpPr>
                <a:spLocks noChangeAspect="1"/>
              </p:cNvSpPr>
              <p:nvPr/>
            </p:nvSpPr>
            <p:spPr>
              <a:xfrm>
                <a:off x="442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5" name="Rectangle 739"/>
              <p:cNvSpPr>
                <a:spLocks noChangeAspect="1"/>
              </p:cNvSpPr>
              <p:nvPr/>
            </p:nvSpPr>
            <p:spPr>
              <a:xfrm>
                <a:off x="46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6" name="Rectangle 740"/>
              <p:cNvSpPr>
                <a:spLocks noChangeAspect="1"/>
              </p:cNvSpPr>
              <p:nvPr/>
            </p:nvSpPr>
            <p:spPr>
              <a:xfrm>
                <a:off x="42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7" name="Rectangle 741"/>
              <p:cNvSpPr>
                <a:spLocks noChangeAspect="1"/>
              </p:cNvSpPr>
              <p:nvPr/>
            </p:nvSpPr>
            <p:spPr>
              <a:xfrm>
                <a:off x="44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8" name="Rectangle 742"/>
              <p:cNvSpPr>
                <a:spLocks noChangeAspect="1"/>
              </p:cNvSpPr>
              <p:nvPr/>
            </p:nvSpPr>
            <p:spPr>
              <a:xfrm>
                <a:off x="406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9" name="Rectangle 743"/>
              <p:cNvSpPr>
                <a:spLocks noChangeAspect="1"/>
              </p:cNvSpPr>
              <p:nvPr/>
            </p:nvSpPr>
            <p:spPr>
              <a:xfrm>
                <a:off x="424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0" name="Rectangle 744"/>
              <p:cNvSpPr>
                <a:spLocks noChangeAspect="1"/>
              </p:cNvSpPr>
              <p:nvPr/>
            </p:nvSpPr>
            <p:spPr>
              <a:xfrm>
                <a:off x="406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1" name="Group 80"/>
            <p:cNvGrpSpPr/>
            <p:nvPr/>
          </p:nvGrpSpPr>
          <p:grpSpPr>
            <a:xfrm>
              <a:off x="5810644" y="5113221"/>
              <a:ext cx="1218534" cy="913985"/>
              <a:chOff x="8740056" y="5301527"/>
              <a:chExt cx="1440000" cy="1080100"/>
            </a:xfrm>
            <a:grpFill/>
          </p:grpSpPr>
          <p:sp>
            <p:nvSpPr>
              <p:cNvPr id="82" name="Rectangle 746"/>
              <p:cNvSpPr>
                <a:spLocks noChangeAspect="1"/>
              </p:cNvSpPr>
              <p:nvPr/>
            </p:nvSpPr>
            <p:spPr>
              <a:xfrm>
                <a:off x="910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3" name="Rectangle 747"/>
              <p:cNvSpPr>
                <a:spLocks noChangeAspect="1"/>
              </p:cNvSpPr>
              <p:nvPr/>
            </p:nvSpPr>
            <p:spPr>
              <a:xfrm>
                <a:off x="94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4" name="Rectangle 748"/>
              <p:cNvSpPr>
                <a:spLocks noChangeAspect="1"/>
              </p:cNvSpPr>
              <p:nvPr/>
            </p:nvSpPr>
            <p:spPr>
              <a:xfrm>
                <a:off x="892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5" name="Rectangle 749"/>
              <p:cNvSpPr>
                <a:spLocks noChangeAspect="1"/>
              </p:cNvSpPr>
              <p:nvPr/>
            </p:nvSpPr>
            <p:spPr>
              <a:xfrm>
                <a:off x="91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6" name="Rectangle 750"/>
              <p:cNvSpPr>
                <a:spLocks noChangeAspect="1"/>
              </p:cNvSpPr>
              <p:nvPr/>
            </p:nvSpPr>
            <p:spPr>
              <a:xfrm>
                <a:off x="92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7" name="Rectangle 751"/>
              <p:cNvSpPr>
                <a:spLocks noChangeAspect="1"/>
              </p:cNvSpPr>
              <p:nvPr/>
            </p:nvSpPr>
            <p:spPr>
              <a:xfrm>
                <a:off x="946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8" name="Rectangle 752"/>
              <p:cNvSpPr>
                <a:spLocks noChangeAspect="1"/>
              </p:cNvSpPr>
              <p:nvPr/>
            </p:nvSpPr>
            <p:spPr>
              <a:xfrm>
                <a:off x="87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9" name="Rectangle 753"/>
              <p:cNvSpPr>
                <a:spLocks noChangeAspect="1"/>
              </p:cNvSpPr>
              <p:nvPr/>
            </p:nvSpPr>
            <p:spPr>
              <a:xfrm>
                <a:off x="892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0" name="Rectangle 754"/>
              <p:cNvSpPr>
                <a:spLocks noChangeAspect="1"/>
              </p:cNvSpPr>
              <p:nvPr/>
            </p:nvSpPr>
            <p:spPr>
              <a:xfrm>
                <a:off x="91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1" name="Rectangle 755"/>
              <p:cNvSpPr>
                <a:spLocks noChangeAspect="1"/>
              </p:cNvSpPr>
              <p:nvPr/>
            </p:nvSpPr>
            <p:spPr>
              <a:xfrm>
                <a:off x="928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2" name="Rectangle 756"/>
              <p:cNvSpPr>
                <a:spLocks noChangeAspect="1"/>
              </p:cNvSpPr>
              <p:nvPr/>
            </p:nvSpPr>
            <p:spPr>
              <a:xfrm>
                <a:off x="946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3" name="Rectangle 757"/>
              <p:cNvSpPr>
                <a:spLocks noChangeAspect="1"/>
              </p:cNvSpPr>
              <p:nvPr/>
            </p:nvSpPr>
            <p:spPr>
              <a:xfrm>
                <a:off x="964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4" name="Rectangle 758"/>
              <p:cNvSpPr>
                <a:spLocks noChangeAspect="1"/>
              </p:cNvSpPr>
              <p:nvPr/>
            </p:nvSpPr>
            <p:spPr>
              <a:xfrm>
                <a:off x="87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5" name="Rectangle 759"/>
              <p:cNvSpPr>
                <a:spLocks noChangeAspect="1"/>
              </p:cNvSpPr>
              <p:nvPr/>
            </p:nvSpPr>
            <p:spPr>
              <a:xfrm>
                <a:off x="89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7" name="Rectangle 760"/>
              <p:cNvSpPr>
                <a:spLocks noChangeAspect="1"/>
              </p:cNvSpPr>
              <p:nvPr/>
            </p:nvSpPr>
            <p:spPr>
              <a:xfrm>
                <a:off x="910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8" name="Rectangle 761"/>
              <p:cNvSpPr>
                <a:spLocks noChangeAspect="1"/>
              </p:cNvSpPr>
              <p:nvPr/>
            </p:nvSpPr>
            <p:spPr>
              <a:xfrm>
                <a:off x="928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9" name="Rectangle 762"/>
              <p:cNvSpPr>
                <a:spLocks noChangeAspect="1"/>
              </p:cNvSpPr>
              <p:nvPr/>
            </p:nvSpPr>
            <p:spPr>
              <a:xfrm>
                <a:off x="946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0" name="Rectangle 763"/>
              <p:cNvSpPr>
                <a:spLocks noChangeAspect="1"/>
              </p:cNvSpPr>
              <p:nvPr/>
            </p:nvSpPr>
            <p:spPr>
              <a:xfrm>
                <a:off x="964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 name="Rectangle 764"/>
              <p:cNvSpPr>
                <a:spLocks noChangeAspect="1"/>
              </p:cNvSpPr>
              <p:nvPr/>
            </p:nvSpPr>
            <p:spPr>
              <a:xfrm>
                <a:off x="928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 name="Rectangle 765"/>
              <p:cNvSpPr>
                <a:spLocks noChangeAspect="1"/>
              </p:cNvSpPr>
              <p:nvPr/>
            </p:nvSpPr>
            <p:spPr>
              <a:xfrm>
                <a:off x="946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3" name="Rectangle 766"/>
              <p:cNvSpPr>
                <a:spLocks noChangeAspect="1"/>
              </p:cNvSpPr>
              <p:nvPr/>
            </p:nvSpPr>
            <p:spPr>
              <a:xfrm>
                <a:off x="892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4" name="Rectangle 767"/>
              <p:cNvSpPr>
                <a:spLocks noChangeAspect="1"/>
              </p:cNvSpPr>
              <p:nvPr/>
            </p:nvSpPr>
            <p:spPr>
              <a:xfrm>
                <a:off x="9640056" y="60216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5" name="Rectangle 768"/>
              <p:cNvSpPr>
                <a:spLocks noChangeAspect="1"/>
              </p:cNvSpPr>
              <p:nvPr/>
            </p:nvSpPr>
            <p:spPr>
              <a:xfrm>
                <a:off x="982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Rectangle 769"/>
              <p:cNvSpPr>
                <a:spLocks noChangeAspect="1"/>
              </p:cNvSpPr>
              <p:nvPr/>
            </p:nvSpPr>
            <p:spPr>
              <a:xfrm>
                <a:off x="946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7" name="Rectangle 770"/>
              <p:cNvSpPr>
                <a:spLocks noChangeAspect="1"/>
              </p:cNvSpPr>
              <p:nvPr/>
            </p:nvSpPr>
            <p:spPr>
              <a:xfrm>
                <a:off x="10000056" y="62016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08" name="Group 107"/>
            <p:cNvGrpSpPr/>
            <p:nvPr/>
          </p:nvGrpSpPr>
          <p:grpSpPr>
            <a:xfrm>
              <a:off x="3221259" y="4199219"/>
              <a:ext cx="1523167" cy="1523320"/>
              <a:chOff x="5680056" y="4221407"/>
              <a:chExt cx="1800000" cy="1800180"/>
            </a:xfrm>
            <a:grpFill/>
          </p:grpSpPr>
          <p:sp>
            <p:nvSpPr>
              <p:cNvPr id="109" name="Rectangle 772"/>
              <p:cNvSpPr>
                <a:spLocks noChangeAspect="1"/>
              </p:cNvSpPr>
              <p:nvPr/>
            </p:nvSpPr>
            <p:spPr>
              <a:xfrm>
                <a:off x="58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0" name="Rectangle 773"/>
              <p:cNvSpPr>
                <a:spLocks noChangeAspect="1"/>
              </p:cNvSpPr>
              <p:nvPr/>
            </p:nvSpPr>
            <p:spPr>
              <a:xfrm>
                <a:off x="60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774"/>
              <p:cNvSpPr>
                <a:spLocks noChangeAspect="1"/>
              </p:cNvSpPr>
              <p:nvPr/>
            </p:nvSpPr>
            <p:spPr>
              <a:xfrm>
                <a:off x="62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775"/>
              <p:cNvSpPr>
                <a:spLocks noChangeAspect="1"/>
              </p:cNvSpPr>
              <p:nvPr/>
            </p:nvSpPr>
            <p:spPr>
              <a:xfrm>
                <a:off x="56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776"/>
              <p:cNvSpPr>
                <a:spLocks noChangeAspect="1"/>
              </p:cNvSpPr>
              <p:nvPr/>
            </p:nvSpPr>
            <p:spPr>
              <a:xfrm>
                <a:off x="58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4" name="Rectangle 777"/>
              <p:cNvSpPr>
                <a:spLocks noChangeAspect="1"/>
              </p:cNvSpPr>
              <p:nvPr/>
            </p:nvSpPr>
            <p:spPr>
              <a:xfrm>
                <a:off x="60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5" name="Rectangle 778"/>
              <p:cNvSpPr>
                <a:spLocks noChangeAspect="1"/>
              </p:cNvSpPr>
              <p:nvPr/>
            </p:nvSpPr>
            <p:spPr>
              <a:xfrm>
                <a:off x="62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6" name="Rectangle 779"/>
              <p:cNvSpPr>
                <a:spLocks noChangeAspect="1"/>
              </p:cNvSpPr>
              <p:nvPr/>
            </p:nvSpPr>
            <p:spPr>
              <a:xfrm>
                <a:off x="64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7" name="Rectangle 780"/>
              <p:cNvSpPr>
                <a:spLocks noChangeAspect="1"/>
              </p:cNvSpPr>
              <p:nvPr/>
            </p:nvSpPr>
            <p:spPr>
              <a:xfrm>
                <a:off x="65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8" name="Rectangle 781"/>
              <p:cNvSpPr>
                <a:spLocks noChangeAspect="1"/>
              </p:cNvSpPr>
              <p:nvPr/>
            </p:nvSpPr>
            <p:spPr>
              <a:xfrm>
                <a:off x="67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9" name="Rectangle 782"/>
              <p:cNvSpPr>
                <a:spLocks noChangeAspect="1"/>
              </p:cNvSpPr>
              <p:nvPr/>
            </p:nvSpPr>
            <p:spPr>
              <a:xfrm>
                <a:off x="56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0" name="Rectangle 783"/>
              <p:cNvSpPr>
                <a:spLocks noChangeAspect="1"/>
              </p:cNvSpPr>
              <p:nvPr/>
            </p:nvSpPr>
            <p:spPr>
              <a:xfrm>
                <a:off x="58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1" name="Rectangle 784"/>
              <p:cNvSpPr>
                <a:spLocks noChangeAspect="1"/>
              </p:cNvSpPr>
              <p:nvPr/>
            </p:nvSpPr>
            <p:spPr>
              <a:xfrm>
                <a:off x="60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2" name="Rectangle 785"/>
              <p:cNvSpPr>
                <a:spLocks noChangeAspect="1"/>
              </p:cNvSpPr>
              <p:nvPr/>
            </p:nvSpPr>
            <p:spPr>
              <a:xfrm>
                <a:off x="622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3" name="Rectangle 786"/>
              <p:cNvSpPr>
                <a:spLocks noChangeAspect="1"/>
              </p:cNvSpPr>
              <p:nvPr/>
            </p:nvSpPr>
            <p:spPr>
              <a:xfrm>
                <a:off x="640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4" name="Rectangle 787"/>
              <p:cNvSpPr>
                <a:spLocks noChangeAspect="1"/>
              </p:cNvSpPr>
              <p:nvPr/>
            </p:nvSpPr>
            <p:spPr>
              <a:xfrm>
                <a:off x="65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5" name="Rectangle 788"/>
              <p:cNvSpPr>
                <a:spLocks noChangeAspect="1"/>
              </p:cNvSpPr>
              <p:nvPr/>
            </p:nvSpPr>
            <p:spPr>
              <a:xfrm>
                <a:off x="67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6" name="Rectangle 789"/>
              <p:cNvSpPr>
                <a:spLocks noChangeAspect="1"/>
              </p:cNvSpPr>
              <p:nvPr/>
            </p:nvSpPr>
            <p:spPr>
              <a:xfrm>
                <a:off x="568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7" name="Rectangle 790"/>
              <p:cNvSpPr>
                <a:spLocks noChangeAspect="1"/>
              </p:cNvSpPr>
              <p:nvPr/>
            </p:nvSpPr>
            <p:spPr>
              <a:xfrm>
                <a:off x="58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8" name="Rectangle 791"/>
              <p:cNvSpPr>
                <a:spLocks noChangeAspect="1"/>
              </p:cNvSpPr>
              <p:nvPr/>
            </p:nvSpPr>
            <p:spPr>
              <a:xfrm>
                <a:off x="60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29" name="Rectangle 792"/>
              <p:cNvSpPr>
                <a:spLocks noChangeAspect="1"/>
              </p:cNvSpPr>
              <p:nvPr/>
            </p:nvSpPr>
            <p:spPr>
              <a:xfrm>
                <a:off x="62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0" name="Rectangle 793"/>
              <p:cNvSpPr>
                <a:spLocks noChangeAspect="1"/>
              </p:cNvSpPr>
              <p:nvPr/>
            </p:nvSpPr>
            <p:spPr>
              <a:xfrm>
                <a:off x="640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1" name="Rectangle 794"/>
              <p:cNvSpPr>
                <a:spLocks noChangeAspect="1"/>
              </p:cNvSpPr>
              <p:nvPr/>
            </p:nvSpPr>
            <p:spPr>
              <a:xfrm>
                <a:off x="658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2" name="Rectangle 795"/>
              <p:cNvSpPr>
                <a:spLocks noChangeAspect="1"/>
              </p:cNvSpPr>
              <p:nvPr/>
            </p:nvSpPr>
            <p:spPr>
              <a:xfrm>
                <a:off x="67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3" name="Rectangle 796"/>
              <p:cNvSpPr>
                <a:spLocks noChangeAspect="1"/>
              </p:cNvSpPr>
              <p:nvPr/>
            </p:nvSpPr>
            <p:spPr>
              <a:xfrm>
                <a:off x="694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4" name="Rectangle 797"/>
              <p:cNvSpPr>
                <a:spLocks noChangeAspect="1"/>
              </p:cNvSpPr>
              <p:nvPr/>
            </p:nvSpPr>
            <p:spPr>
              <a:xfrm>
                <a:off x="71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5" name="Rectangle 798"/>
              <p:cNvSpPr>
                <a:spLocks noChangeAspect="1"/>
              </p:cNvSpPr>
              <p:nvPr/>
            </p:nvSpPr>
            <p:spPr>
              <a:xfrm>
                <a:off x="58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6" name="Rectangle 799"/>
              <p:cNvSpPr>
                <a:spLocks noChangeAspect="1"/>
              </p:cNvSpPr>
              <p:nvPr/>
            </p:nvSpPr>
            <p:spPr>
              <a:xfrm>
                <a:off x="60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7" name="Rectangle 800"/>
              <p:cNvSpPr>
                <a:spLocks noChangeAspect="1"/>
              </p:cNvSpPr>
              <p:nvPr/>
            </p:nvSpPr>
            <p:spPr>
              <a:xfrm>
                <a:off x="62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8" name="Rectangle 801"/>
              <p:cNvSpPr>
                <a:spLocks noChangeAspect="1"/>
              </p:cNvSpPr>
              <p:nvPr/>
            </p:nvSpPr>
            <p:spPr>
              <a:xfrm>
                <a:off x="640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9" name="Rectangle 802"/>
              <p:cNvSpPr>
                <a:spLocks noChangeAspect="1"/>
              </p:cNvSpPr>
              <p:nvPr/>
            </p:nvSpPr>
            <p:spPr>
              <a:xfrm>
                <a:off x="658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0" name="Rectangle 803"/>
              <p:cNvSpPr>
                <a:spLocks noChangeAspect="1"/>
              </p:cNvSpPr>
              <p:nvPr/>
            </p:nvSpPr>
            <p:spPr>
              <a:xfrm>
                <a:off x="67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1" name="Rectangle 804"/>
              <p:cNvSpPr>
                <a:spLocks noChangeAspect="1"/>
              </p:cNvSpPr>
              <p:nvPr/>
            </p:nvSpPr>
            <p:spPr>
              <a:xfrm>
                <a:off x="69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2" name="Rectangle 805"/>
              <p:cNvSpPr>
                <a:spLocks noChangeAspect="1"/>
              </p:cNvSpPr>
              <p:nvPr/>
            </p:nvSpPr>
            <p:spPr>
              <a:xfrm>
                <a:off x="622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3" name="Rectangle 806"/>
              <p:cNvSpPr>
                <a:spLocks noChangeAspect="1"/>
              </p:cNvSpPr>
              <p:nvPr/>
            </p:nvSpPr>
            <p:spPr>
              <a:xfrm>
                <a:off x="6400056" y="512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4" name="Rectangle 807"/>
              <p:cNvSpPr>
                <a:spLocks noChangeAspect="1"/>
              </p:cNvSpPr>
              <p:nvPr/>
            </p:nvSpPr>
            <p:spPr>
              <a:xfrm>
                <a:off x="658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5" name="Rectangle 808"/>
              <p:cNvSpPr>
                <a:spLocks noChangeAspect="1"/>
              </p:cNvSpPr>
              <p:nvPr/>
            </p:nvSpPr>
            <p:spPr>
              <a:xfrm>
                <a:off x="676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6" name="Rectangle 809"/>
              <p:cNvSpPr>
                <a:spLocks noChangeAspect="1"/>
              </p:cNvSpPr>
              <p:nvPr/>
            </p:nvSpPr>
            <p:spPr>
              <a:xfrm>
                <a:off x="69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7" name="Rectangle 810"/>
              <p:cNvSpPr>
                <a:spLocks noChangeAspect="1"/>
              </p:cNvSpPr>
              <p:nvPr/>
            </p:nvSpPr>
            <p:spPr>
              <a:xfrm>
                <a:off x="6400056" y="530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8" name="Rectangle 811"/>
              <p:cNvSpPr>
                <a:spLocks noChangeAspect="1"/>
              </p:cNvSpPr>
              <p:nvPr/>
            </p:nvSpPr>
            <p:spPr>
              <a:xfrm>
                <a:off x="658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9" name="Rectangle 812"/>
              <p:cNvSpPr>
                <a:spLocks noChangeAspect="1"/>
              </p:cNvSpPr>
              <p:nvPr/>
            </p:nvSpPr>
            <p:spPr>
              <a:xfrm>
                <a:off x="676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0" name="Rectangle 813"/>
              <p:cNvSpPr>
                <a:spLocks noChangeAspect="1"/>
              </p:cNvSpPr>
              <p:nvPr/>
            </p:nvSpPr>
            <p:spPr>
              <a:xfrm>
                <a:off x="6940056" y="530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1" name="Rectangle 814"/>
              <p:cNvSpPr>
                <a:spLocks noChangeAspect="1"/>
              </p:cNvSpPr>
              <p:nvPr/>
            </p:nvSpPr>
            <p:spPr>
              <a:xfrm>
                <a:off x="640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2" name="Rectangle 815"/>
              <p:cNvSpPr>
                <a:spLocks noChangeAspect="1"/>
              </p:cNvSpPr>
              <p:nvPr/>
            </p:nvSpPr>
            <p:spPr>
              <a:xfrm>
                <a:off x="658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3" name="Rectangle 816"/>
              <p:cNvSpPr>
                <a:spLocks noChangeAspect="1"/>
              </p:cNvSpPr>
              <p:nvPr/>
            </p:nvSpPr>
            <p:spPr>
              <a:xfrm>
                <a:off x="6760056" y="548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4" name="Rectangle 817"/>
              <p:cNvSpPr>
                <a:spLocks noChangeAspect="1"/>
              </p:cNvSpPr>
              <p:nvPr/>
            </p:nvSpPr>
            <p:spPr>
              <a:xfrm>
                <a:off x="640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5" name="Rectangle 818"/>
              <p:cNvSpPr>
                <a:spLocks noChangeAspect="1"/>
              </p:cNvSpPr>
              <p:nvPr/>
            </p:nvSpPr>
            <p:spPr>
              <a:xfrm>
                <a:off x="658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6" name="Rectangle 819"/>
              <p:cNvSpPr>
                <a:spLocks noChangeAspect="1"/>
              </p:cNvSpPr>
              <p:nvPr/>
            </p:nvSpPr>
            <p:spPr>
              <a:xfrm>
                <a:off x="6760056" y="56615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7" name="Rectangle 820"/>
              <p:cNvSpPr>
                <a:spLocks noChangeAspect="1"/>
              </p:cNvSpPr>
              <p:nvPr/>
            </p:nvSpPr>
            <p:spPr>
              <a:xfrm>
                <a:off x="6580056" y="58415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8" name="Rectangle 821"/>
              <p:cNvSpPr>
                <a:spLocks noChangeAspect="1"/>
              </p:cNvSpPr>
              <p:nvPr/>
            </p:nvSpPr>
            <p:spPr>
              <a:xfrm>
                <a:off x="7300056" y="54815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9" name="Rectangle 822"/>
              <p:cNvSpPr>
                <a:spLocks noChangeAspect="1"/>
              </p:cNvSpPr>
              <p:nvPr/>
            </p:nvSpPr>
            <p:spPr>
              <a:xfrm>
                <a:off x="7120056" y="56615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60" name="Group 159"/>
            <p:cNvGrpSpPr/>
            <p:nvPr/>
          </p:nvGrpSpPr>
          <p:grpSpPr>
            <a:xfrm>
              <a:off x="174925" y="2523532"/>
              <a:ext cx="3046334" cy="2132671"/>
              <a:chOff x="2080056" y="2241167"/>
              <a:chExt cx="3600000" cy="2520280"/>
            </a:xfrm>
            <a:grpFill/>
          </p:grpSpPr>
          <p:sp>
            <p:nvSpPr>
              <p:cNvPr id="161" name="Rectangle 824"/>
              <p:cNvSpPr>
                <a:spLocks noChangeAspect="1"/>
              </p:cNvSpPr>
              <p:nvPr/>
            </p:nvSpPr>
            <p:spPr>
              <a:xfrm>
                <a:off x="22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2" name="Rectangle 825"/>
              <p:cNvSpPr>
                <a:spLocks noChangeAspect="1"/>
              </p:cNvSpPr>
              <p:nvPr/>
            </p:nvSpPr>
            <p:spPr>
              <a:xfrm>
                <a:off x="24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3" name="Rectangle 826"/>
              <p:cNvSpPr>
                <a:spLocks noChangeAspect="1"/>
              </p:cNvSpPr>
              <p:nvPr/>
            </p:nvSpPr>
            <p:spPr>
              <a:xfrm>
                <a:off x="26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4" name="Rectangle 827"/>
              <p:cNvSpPr>
                <a:spLocks noChangeAspect="1"/>
              </p:cNvSpPr>
              <p:nvPr/>
            </p:nvSpPr>
            <p:spPr>
              <a:xfrm>
                <a:off x="28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5" name="Rectangle 828"/>
              <p:cNvSpPr>
                <a:spLocks noChangeAspect="1"/>
              </p:cNvSpPr>
              <p:nvPr/>
            </p:nvSpPr>
            <p:spPr>
              <a:xfrm>
                <a:off x="29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6" name="Rectangle 829"/>
              <p:cNvSpPr>
                <a:spLocks noChangeAspect="1"/>
              </p:cNvSpPr>
              <p:nvPr/>
            </p:nvSpPr>
            <p:spPr>
              <a:xfrm>
                <a:off x="31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7" name="Rectangle 830"/>
              <p:cNvSpPr>
                <a:spLocks noChangeAspect="1"/>
              </p:cNvSpPr>
              <p:nvPr/>
            </p:nvSpPr>
            <p:spPr>
              <a:xfrm>
                <a:off x="33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8" name="Rectangle 831"/>
              <p:cNvSpPr>
                <a:spLocks noChangeAspect="1"/>
              </p:cNvSpPr>
              <p:nvPr/>
            </p:nvSpPr>
            <p:spPr>
              <a:xfrm>
                <a:off x="35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9" name="Rectangle 832"/>
              <p:cNvSpPr>
                <a:spLocks noChangeAspect="1"/>
              </p:cNvSpPr>
              <p:nvPr/>
            </p:nvSpPr>
            <p:spPr>
              <a:xfrm>
                <a:off x="37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0" name="Rectangle 833"/>
              <p:cNvSpPr>
                <a:spLocks noChangeAspect="1"/>
              </p:cNvSpPr>
              <p:nvPr/>
            </p:nvSpPr>
            <p:spPr>
              <a:xfrm>
                <a:off x="38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1" name="Rectangle 834"/>
              <p:cNvSpPr>
                <a:spLocks noChangeAspect="1"/>
              </p:cNvSpPr>
              <p:nvPr/>
            </p:nvSpPr>
            <p:spPr>
              <a:xfrm>
                <a:off x="42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2" name="Rectangle 835"/>
              <p:cNvSpPr>
                <a:spLocks noChangeAspect="1"/>
              </p:cNvSpPr>
              <p:nvPr/>
            </p:nvSpPr>
            <p:spPr>
              <a:xfrm>
                <a:off x="44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3" name="Rectangle 836"/>
              <p:cNvSpPr>
                <a:spLocks noChangeAspect="1"/>
              </p:cNvSpPr>
              <p:nvPr/>
            </p:nvSpPr>
            <p:spPr>
              <a:xfrm>
                <a:off x="49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4" name="Rectangle 837"/>
              <p:cNvSpPr>
                <a:spLocks noChangeAspect="1"/>
              </p:cNvSpPr>
              <p:nvPr/>
            </p:nvSpPr>
            <p:spPr>
              <a:xfrm>
                <a:off x="51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5" name="Rectangle 838"/>
              <p:cNvSpPr>
                <a:spLocks noChangeAspect="1"/>
              </p:cNvSpPr>
              <p:nvPr/>
            </p:nvSpPr>
            <p:spPr>
              <a:xfrm>
                <a:off x="22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6" name="Rectangle 839"/>
              <p:cNvSpPr>
                <a:spLocks noChangeAspect="1"/>
              </p:cNvSpPr>
              <p:nvPr/>
            </p:nvSpPr>
            <p:spPr>
              <a:xfrm>
                <a:off x="24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7" name="Rectangle 840"/>
              <p:cNvSpPr>
                <a:spLocks noChangeAspect="1"/>
              </p:cNvSpPr>
              <p:nvPr/>
            </p:nvSpPr>
            <p:spPr>
              <a:xfrm>
                <a:off x="26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8" name="Rectangle 841"/>
              <p:cNvSpPr>
                <a:spLocks noChangeAspect="1"/>
              </p:cNvSpPr>
              <p:nvPr/>
            </p:nvSpPr>
            <p:spPr>
              <a:xfrm>
                <a:off x="28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9" name="Rectangle 842"/>
              <p:cNvSpPr>
                <a:spLocks noChangeAspect="1"/>
              </p:cNvSpPr>
              <p:nvPr/>
            </p:nvSpPr>
            <p:spPr>
              <a:xfrm>
                <a:off x="29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0" name="Rectangle 843"/>
              <p:cNvSpPr>
                <a:spLocks noChangeAspect="1"/>
              </p:cNvSpPr>
              <p:nvPr/>
            </p:nvSpPr>
            <p:spPr>
              <a:xfrm>
                <a:off x="31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1" name="Rectangle 844"/>
              <p:cNvSpPr>
                <a:spLocks noChangeAspect="1"/>
              </p:cNvSpPr>
              <p:nvPr/>
            </p:nvSpPr>
            <p:spPr>
              <a:xfrm>
                <a:off x="33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2" name="Rectangle 845"/>
              <p:cNvSpPr>
                <a:spLocks noChangeAspect="1"/>
              </p:cNvSpPr>
              <p:nvPr/>
            </p:nvSpPr>
            <p:spPr>
              <a:xfrm>
                <a:off x="35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3" name="Rectangle 846"/>
              <p:cNvSpPr>
                <a:spLocks noChangeAspect="1"/>
              </p:cNvSpPr>
              <p:nvPr/>
            </p:nvSpPr>
            <p:spPr>
              <a:xfrm>
                <a:off x="37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4" name="Rectangle 847"/>
              <p:cNvSpPr>
                <a:spLocks noChangeAspect="1"/>
              </p:cNvSpPr>
              <p:nvPr/>
            </p:nvSpPr>
            <p:spPr>
              <a:xfrm>
                <a:off x="38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5" name="Rectangle 848"/>
              <p:cNvSpPr>
                <a:spLocks noChangeAspect="1"/>
              </p:cNvSpPr>
              <p:nvPr/>
            </p:nvSpPr>
            <p:spPr>
              <a:xfrm>
                <a:off x="49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6" name="Rectangle 849"/>
              <p:cNvSpPr>
                <a:spLocks noChangeAspect="1"/>
              </p:cNvSpPr>
              <p:nvPr/>
            </p:nvSpPr>
            <p:spPr>
              <a:xfrm>
                <a:off x="28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7" name="Rectangle 850"/>
              <p:cNvSpPr>
                <a:spLocks noChangeAspect="1"/>
              </p:cNvSpPr>
              <p:nvPr/>
            </p:nvSpPr>
            <p:spPr>
              <a:xfrm>
                <a:off x="29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8" name="Rectangle 851"/>
              <p:cNvSpPr>
                <a:spLocks noChangeAspect="1"/>
              </p:cNvSpPr>
              <p:nvPr/>
            </p:nvSpPr>
            <p:spPr>
              <a:xfrm>
                <a:off x="31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9" name="Rectangle 852"/>
              <p:cNvSpPr>
                <a:spLocks noChangeAspect="1"/>
              </p:cNvSpPr>
              <p:nvPr/>
            </p:nvSpPr>
            <p:spPr>
              <a:xfrm>
                <a:off x="33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0" name="Rectangle 853"/>
              <p:cNvSpPr>
                <a:spLocks noChangeAspect="1"/>
              </p:cNvSpPr>
              <p:nvPr/>
            </p:nvSpPr>
            <p:spPr>
              <a:xfrm>
                <a:off x="35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1" name="Rectangle 854"/>
              <p:cNvSpPr>
                <a:spLocks noChangeAspect="1"/>
              </p:cNvSpPr>
              <p:nvPr/>
            </p:nvSpPr>
            <p:spPr>
              <a:xfrm>
                <a:off x="37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2" name="Rectangle 855"/>
              <p:cNvSpPr>
                <a:spLocks noChangeAspect="1"/>
              </p:cNvSpPr>
              <p:nvPr/>
            </p:nvSpPr>
            <p:spPr>
              <a:xfrm>
                <a:off x="42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3" name="Rectangle 856"/>
              <p:cNvSpPr>
                <a:spLocks noChangeAspect="1"/>
              </p:cNvSpPr>
              <p:nvPr/>
            </p:nvSpPr>
            <p:spPr>
              <a:xfrm>
                <a:off x="44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4" name="Rectangle 857"/>
              <p:cNvSpPr>
                <a:spLocks noChangeAspect="1"/>
              </p:cNvSpPr>
              <p:nvPr/>
            </p:nvSpPr>
            <p:spPr>
              <a:xfrm>
                <a:off x="20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5" name="Rectangle 858"/>
              <p:cNvSpPr>
                <a:spLocks noChangeAspect="1"/>
              </p:cNvSpPr>
              <p:nvPr/>
            </p:nvSpPr>
            <p:spPr>
              <a:xfrm>
                <a:off x="28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6" name="Rectangle 859"/>
              <p:cNvSpPr>
                <a:spLocks noChangeAspect="1"/>
              </p:cNvSpPr>
              <p:nvPr/>
            </p:nvSpPr>
            <p:spPr>
              <a:xfrm>
                <a:off x="29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7" name="Rectangle 860"/>
              <p:cNvSpPr>
                <a:spLocks noChangeAspect="1"/>
              </p:cNvSpPr>
              <p:nvPr/>
            </p:nvSpPr>
            <p:spPr>
              <a:xfrm>
                <a:off x="31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8" name="Rectangle 861"/>
              <p:cNvSpPr>
                <a:spLocks noChangeAspect="1"/>
              </p:cNvSpPr>
              <p:nvPr/>
            </p:nvSpPr>
            <p:spPr>
              <a:xfrm>
                <a:off x="33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99" name="Rectangle 862"/>
              <p:cNvSpPr>
                <a:spLocks noChangeAspect="1"/>
              </p:cNvSpPr>
              <p:nvPr/>
            </p:nvSpPr>
            <p:spPr>
              <a:xfrm>
                <a:off x="35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0" name="Rectangle 863"/>
              <p:cNvSpPr>
                <a:spLocks noChangeAspect="1"/>
              </p:cNvSpPr>
              <p:nvPr/>
            </p:nvSpPr>
            <p:spPr>
              <a:xfrm>
                <a:off x="37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1" name="Rectangle 864"/>
              <p:cNvSpPr>
                <a:spLocks noChangeAspect="1"/>
              </p:cNvSpPr>
              <p:nvPr/>
            </p:nvSpPr>
            <p:spPr>
              <a:xfrm>
                <a:off x="38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2" name="Rectangle 865"/>
              <p:cNvSpPr>
                <a:spLocks noChangeAspect="1"/>
              </p:cNvSpPr>
              <p:nvPr/>
            </p:nvSpPr>
            <p:spPr>
              <a:xfrm>
                <a:off x="42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3" name="Rectangle 866"/>
              <p:cNvSpPr>
                <a:spLocks noChangeAspect="1"/>
              </p:cNvSpPr>
              <p:nvPr/>
            </p:nvSpPr>
            <p:spPr>
              <a:xfrm>
                <a:off x="44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4" name="Rectangle 867"/>
              <p:cNvSpPr>
                <a:spLocks noChangeAspect="1"/>
              </p:cNvSpPr>
              <p:nvPr/>
            </p:nvSpPr>
            <p:spPr>
              <a:xfrm>
                <a:off x="46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5" name="Rectangle 868"/>
              <p:cNvSpPr>
                <a:spLocks noChangeAspect="1"/>
              </p:cNvSpPr>
              <p:nvPr/>
            </p:nvSpPr>
            <p:spPr>
              <a:xfrm>
                <a:off x="29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6" name="Rectangle 869"/>
              <p:cNvSpPr>
                <a:spLocks noChangeAspect="1"/>
              </p:cNvSpPr>
              <p:nvPr/>
            </p:nvSpPr>
            <p:spPr>
              <a:xfrm>
                <a:off x="31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7" name="Rectangle 870"/>
              <p:cNvSpPr>
                <a:spLocks noChangeAspect="1"/>
              </p:cNvSpPr>
              <p:nvPr/>
            </p:nvSpPr>
            <p:spPr>
              <a:xfrm>
                <a:off x="33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8" name="Rectangle 871"/>
              <p:cNvSpPr>
                <a:spLocks noChangeAspect="1"/>
              </p:cNvSpPr>
              <p:nvPr/>
            </p:nvSpPr>
            <p:spPr>
              <a:xfrm>
                <a:off x="35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09" name="Rectangle 872"/>
              <p:cNvSpPr>
                <a:spLocks noChangeAspect="1"/>
              </p:cNvSpPr>
              <p:nvPr/>
            </p:nvSpPr>
            <p:spPr>
              <a:xfrm>
                <a:off x="37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0" name="Rectangle 873"/>
              <p:cNvSpPr>
                <a:spLocks noChangeAspect="1"/>
              </p:cNvSpPr>
              <p:nvPr/>
            </p:nvSpPr>
            <p:spPr>
              <a:xfrm>
                <a:off x="38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1" name="Rectangle 874"/>
              <p:cNvSpPr>
                <a:spLocks noChangeAspect="1"/>
              </p:cNvSpPr>
              <p:nvPr/>
            </p:nvSpPr>
            <p:spPr>
              <a:xfrm>
                <a:off x="40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2" name="Rectangle 875"/>
              <p:cNvSpPr>
                <a:spLocks noChangeAspect="1"/>
              </p:cNvSpPr>
              <p:nvPr/>
            </p:nvSpPr>
            <p:spPr>
              <a:xfrm>
                <a:off x="42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3" name="Rectangle 876"/>
              <p:cNvSpPr>
                <a:spLocks noChangeAspect="1"/>
              </p:cNvSpPr>
              <p:nvPr/>
            </p:nvSpPr>
            <p:spPr>
              <a:xfrm>
                <a:off x="44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9" name="Rectangle 877"/>
              <p:cNvSpPr>
                <a:spLocks noChangeAspect="1"/>
              </p:cNvSpPr>
              <p:nvPr/>
            </p:nvSpPr>
            <p:spPr>
              <a:xfrm>
                <a:off x="29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0" name="Rectangle 878"/>
              <p:cNvSpPr>
                <a:spLocks noChangeAspect="1"/>
              </p:cNvSpPr>
              <p:nvPr/>
            </p:nvSpPr>
            <p:spPr>
              <a:xfrm>
                <a:off x="31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1" name="Rectangle 879"/>
              <p:cNvSpPr>
                <a:spLocks noChangeAspect="1"/>
              </p:cNvSpPr>
              <p:nvPr/>
            </p:nvSpPr>
            <p:spPr>
              <a:xfrm>
                <a:off x="33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2" name="Rectangle 880"/>
              <p:cNvSpPr>
                <a:spLocks noChangeAspect="1"/>
              </p:cNvSpPr>
              <p:nvPr/>
            </p:nvSpPr>
            <p:spPr>
              <a:xfrm>
                <a:off x="35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3" name="Rectangle 881"/>
              <p:cNvSpPr>
                <a:spLocks noChangeAspect="1"/>
              </p:cNvSpPr>
              <p:nvPr/>
            </p:nvSpPr>
            <p:spPr>
              <a:xfrm>
                <a:off x="37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4" name="Rectangle 882"/>
              <p:cNvSpPr>
                <a:spLocks noChangeAspect="1"/>
              </p:cNvSpPr>
              <p:nvPr/>
            </p:nvSpPr>
            <p:spPr>
              <a:xfrm>
                <a:off x="38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5" name="Rectangle 883"/>
              <p:cNvSpPr>
                <a:spLocks noChangeAspect="1"/>
              </p:cNvSpPr>
              <p:nvPr/>
            </p:nvSpPr>
            <p:spPr>
              <a:xfrm>
                <a:off x="40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6" name="Rectangle 884"/>
              <p:cNvSpPr>
                <a:spLocks noChangeAspect="1"/>
              </p:cNvSpPr>
              <p:nvPr/>
            </p:nvSpPr>
            <p:spPr>
              <a:xfrm>
                <a:off x="42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7" name="Rectangle 885"/>
              <p:cNvSpPr>
                <a:spLocks noChangeAspect="1"/>
              </p:cNvSpPr>
              <p:nvPr/>
            </p:nvSpPr>
            <p:spPr>
              <a:xfrm>
                <a:off x="31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8" name="Rectangle 886"/>
              <p:cNvSpPr>
                <a:spLocks noChangeAspect="1"/>
              </p:cNvSpPr>
              <p:nvPr/>
            </p:nvSpPr>
            <p:spPr>
              <a:xfrm>
                <a:off x="33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29" name="Rectangle 887"/>
              <p:cNvSpPr>
                <a:spLocks noChangeAspect="1"/>
              </p:cNvSpPr>
              <p:nvPr/>
            </p:nvSpPr>
            <p:spPr>
              <a:xfrm>
                <a:off x="35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0" name="Rectangle 888"/>
              <p:cNvSpPr>
                <a:spLocks noChangeAspect="1"/>
              </p:cNvSpPr>
              <p:nvPr/>
            </p:nvSpPr>
            <p:spPr>
              <a:xfrm>
                <a:off x="37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1" name="Rectangle 889"/>
              <p:cNvSpPr>
                <a:spLocks noChangeAspect="1"/>
              </p:cNvSpPr>
              <p:nvPr/>
            </p:nvSpPr>
            <p:spPr>
              <a:xfrm>
                <a:off x="38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2" name="Rectangle 890"/>
              <p:cNvSpPr>
                <a:spLocks noChangeAspect="1"/>
              </p:cNvSpPr>
              <p:nvPr/>
            </p:nvSpPr>
            <p:spPr>
              <a:xfrm>
                <a:off x="40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3" name="Rectangle 891"/>
              <p:cNvSpPr>
                <a:spLocks noChangeAspect="1"/>
              </p:cNvSpPr>
              <p:nvPr/>
            </p:nvSpPr>
            <p:spPr>
              <a:xfrm>
                <a:off x="33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4" name="Rectangle 892"/>
              <p:cNvSpPr>
                <a:spLocks noChangeAspect="1"/>
              </p:cNvSpPr>
              <p:nvPr/>
            </p:nvSpPr>
            <p:spPr>
              <a:xfrm>
                <a:off x="35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5" name="Rectangle 893"/>
              <p:cNvSpPr>
                <a:spLocks noChangeAspect="1"/>
              </p:cNvSpPr>
              <p:nvPr/>
            </p:nvSpPr>
            <p:spPr>
              <a:xfrm>
                <a:off x="40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6" name="Rectangle 894"/>
              <p:cNvSpPr>
                <a:spLocks noChangeAspect="1"/>
              </p:cNvSpPr>
              <p:nvPr/>
            </p:nvSpPr>
            <p:spPr>
              <a:xfrm>
                <a:off x="35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37" name="Rectangle 895"/>
              <p:cNvSpPr>
                <a:spLocks noChangeAspect="1"/>
              </p:cNvSpPr>
              <p:nvPr/>
            </p:nvSpPr>
            <p:spPr>
              <a:xfrm>
                <a:off x="37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6" name="Rectangle 896"/>
              <p:cNvSpPr>
                <a:spLocks noChangeAspect="1"/>
              </p:cNvSpPr>
              <p:nvPr/>
            </p:nvSpPr>
            <p:spPr>
              <a:xfrm>
                <a:off x="370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7" name="Rectangle 897"/>
              <p:cNvSpPr>
                <a:spLocks noChangeAspect="1"/>
              </p:cNvSpPr>
              <p:nvPr/>
            </p:nvSpPr>
            <p:spPr>
              <a:xfrm>
                <a:off x="388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8" name="Rectangle 898"/>
              <p:cNvSpPr>
                <a:spLocks noChangeAspect="1"/>
              </p:cNvSpPr>
              <p:nvPr/>
            </p:nvSpPr>
            <p:spPr>
              <a:xfrm>
                <a:off x="31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69" name="Rectangle 899"/>
              <p:cNvSpPr>
                <a:spLocks noChangeAspect="1"/>
              </p:cNvSpPr>
              <p:nvPr/>
            </p:nvSpPr>
            <p:spPr>
              <a:xfrm>
                <a:off x="33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0" name="Rectangle 900"/>
              <p:cNvSpPr>
                <a:spLocks noChangeAspect="1"/>
              </p:cNvSpPr>
              <p:nvPr/>
            </p:nvSpPr>
            <p:spPr>
              <a:xfrm>
                <a:off x="35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1" name="Rectangle 901"/>
              <p:cNvSpPr>
                <a:spLocks noChangeAspect="1"/>
              </p:cNvSpPr>
              <p:nvPr/>
            </p:nvSpPr>
            <p:spPr>
              <a:xfrm>
                <a:off x="40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2" name="Rectangle 902"/>
              <p:cNvSpPr>
                <a:spLocks noChangeAspect="1"/>
              </p:cNvSpPr>
              <p:nvPr/>
            </p:nvSpPr>
            <p:spPr>
              <a:xfrm>
                <a:off x="42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3" name="Rectangle 903"/>
              <p:cNvSpPr>
                <a:spLocks noChangeAspect="1"/>
              </p:cNvSpPr>
              <p:nvPr/>
            </p:nvSpPr>
            <p:spPr>
              <a:xfrm>
                <a:off x="47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4" name="Rectangle 904"/>
              <p:cNvSpPr>
                <a:spLocks noChangeAspect="1"/>
              </p:cNvSpPr>
              <p:nvPr/>
            </p:nvSpPr>
            <p:spPr>
              <a:xfrm>
                <a:off x="49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5" name="Rectangle 905"/>
              <p:cNvSpPr>
                <a:spLocks noChangeAspect="1"/>
              </p:cNvSpPr>
              <p:nvPr/>
            </p:nvSpPr>
            <p:spPr>
              <a:xfrm>
                <a:off x="51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6" name="Rectangle 906"/>
              <p:cNvSpPr>
                <a:spLocks noChangeAspect="1"/>
              </p:cNvSpPr>
              <p:nvPr/>
            </p:nvSpPr>
            <p:spPr>
              <a:xfrm>
                <a:off x="38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7" name="Rectangle 907"/>
              <p:cNvSpPr>
                <a:spLocks noChangeAspect="1"/>
              </p:cNvSpPr>
              <p:nvPr/>
            </p:nvSpPr>
            <p:spPr>
              <a:xfrm>
                <a:off x="44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8" name="Rectangle 908"/>
              <p:cNvSpPr>
                <a:spLocks noChangeAspect="1"/>
              </p:cNvSpPr>
              <p:nvPr/>
            </p:nvSpPr>
            <p:spPr>
              <a:xfrm>
                <a:off x="460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79" name="Rectangle 909"/>
              <p:cNvSpPr>
                <a:spLocks noChangeAspect="1"/>
              </p:cNvSpPr>
              <p:nvPr/>
            </p:nvSpPr>
            <p:spPr>
              <a:xfrm>
                <a:off x="47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0" name="Rectangle 910"/>
              <p:cNvSpPr>
                <a:spLocks noChangeAspect="1"/>
              </p:cNvSpPr>
              <p:nvPr/>
            </p:nvSpPr>
            <p:spPr>
              <a:xfrm>
                <a:off x="496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1" name="Rectangle 911"/>
              <p:cNvSpPr>
                <a:spLocks noChangeAspect="1"/>
              </p:cNvSpPr>
              <p:nvPr/>
            </p:nvSpPr>
            <p:spPr>
              <a:xfrm>
                <a:off x="51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2" name="Rectangle 912"/>
              <p:cNvSpPr>
                <a:spLocks noChangeAspect="1"/>
              </p:cNvSpPr>
              <p:nvPr/>
            </p:nvSpPr>
            <p:spPr>
              <a:xfrm>
                <a:off x="53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3" name="Rectangle 913"/>
              <p:cNvSpPr>
                <a:spLocks noChangeAspect="1"/>
              </p:cNvSpPr>
              <p:nvPr/>
            </p:nvSpPr>
            <p:spPr>
              <a:xfrm>
                <a:off x="38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4" name="Rectangle 914"/>
              <p:cNvSpPr>
                <a:spLocks noChangeAspect="1"/>
              </p:cNvSpPr>
              <p:nvPr/>
            </p:nvSpPr>
            <p:spPr>
              <a:xfrm>
                <a:off x="40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5" name="Rectangle 915"/>
              <p:cNvSpPr>
                <a:spLocks noChangeAspect="1"/>
              </p:cNvSpPr>
              <p:nvPr/>
            </p:nvSpPr>
            <p:spPr>
              <a:xfrm>
                <a:off x="424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6" name="Rectangle 916"/>
              <p:cNvSpPr>
                <a:spLocks noChangeAspect="1"/>
              </p:cNvSpPr>
              <p:nvPr/>
            </p:nvSpPr>
            <p:spPr>
              <a:xfrm>
                <a:off x="46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7" name="Rectangle 917"/>
              <p:cNvSpPr>
                <a:spLocks noChangeAspect="1"/>
              </p:cNvSpPr>
              <p:nvPr/>
            </p:nvSpPr>
            <p:spPr>
              <a:xfrm>
                <a:off x="47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8" name="Rectangle 918"/>
              <p:cNvSpPr>
                <a:spLocks noChangeAspect="1"/>
              </p:cNvSpPr>
              <p:nvPr/>
            </p:nvSpPr>
            <p:spPr>
              <a:xfrm>
                <a:off x="49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9" name="Rectangle 919"/>
              <p:cNvSpPr>
                <a:spLocks noChangeAspect="1"/>
              </p:cNvSpPr>
              <p:nvPr/>
            </p:nvSpPr>
            <p:spPr>
              <a:xfrm>
                <a:off x="514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0" name="Rectangle 920"/>
              <p:cNvSpPr>
                <a:spLocks noChangeAspect="1"/>
              </p:cNvSpPr>
              <p:nvPr/>
            </p:nvSpPr>
            <p:spPr>
              <a:xfrm>
                <a:off x="532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1" name="Rectangle 921"/>
              <p:cNvSpPr>
                <a:spLocks noChangeAspect="1"/>
              </p:cNvSpPr>
              <p:nvPr/>
            </p:nvSpPr>
            <p:spPr>
              <a:xfrm>
                <a:off x="55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2" name="Rectangle 922"/>
              <p:cNvSpPr>
                <a:spLocks noChangeAspect="1"/>
              </p:cNvSpPr>
              <p:nvPr/>
            </p:nvSpPr>
            <p:spPr>
              <a:xfrm>
                <a:off x="496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3" name="Rectangle 923"/>
              <p:cNvSpPr>
                <a:spLocks noChangeAspect="1"/>
              </p:cNvSpPr>
              <p:nvPr/>
            </p:nvSpPr>
            <p:spPr>
              <a:xfrm>
                <a:off x="514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4" name="Rectangle 924"/>
              <p:cNvSpPr>
                <a:spLocks noChangeAspect="1"/>
              </p:cNvSpPr>
              <p:nvPr/>
            </p:nvSpPr>
            <p:spPr>
              <a:xfrm>
                <a:off x="532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5" name="Rectangle 925"/>
              <p:cNvSpPr>
                <a:spLocks noChangeAspect="1"/>
              </p:cNvSpPr>
              <p:nvPr/>
            </p:nvSpPr>
            <p:spPr>
              <a:xfrm>
                <a:off x="20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6" name="Rectangle 926"/>
              <p:cNvSpPr>
                <a:spLocks noChangeAspect="1"/>
              </p:cNvSpPr>
              <p:nvPr/>
            </p:nvSpPr>
            <p:spPr>
              <a:xfrm>
                <a:off x="2260056" y="2776203"/>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7" name="Rectangle 927"/>
              <p:cNvSpPr>
                <a:spLocks noChangeAspect="1"/>
              </p:cNvSpPr>
              <p:nvPr/>
            </p:nvSpPr>
            <p:spPr>
              <a:xfrm>
                <a:off x="3880056" y="22411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8" name="Rectangle 928"/>
              <p:cNvSpPr>
                <a:spLocks noChangeAspect="1"/>
              </p:cNvSpPr>
              <p:nvPr/>
            </p:nvSpPr>
            <p:spPr>
              <a:xfrm>
                <a:off x="370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99" name="Group 298"/>
            <p:cNvGrpSpPr/>
            <p:nvPr/>
          </p:nvGrpSpPr>
          <p:grpSpPr>
            <a:xfrm>
              <a:off x="3219587" y="2823965"/>
              <a:ext cx="1372523" cy="1375237"/>
              <a:chOff x="5678080" y="2596203"/>
              <a:chExt cx="1621976" cy="1625184"/>
            </a:xfrm>
            <a:grpFill/>
          </p:grpSpPr>
          <p:sp>
            <p:nvSpPr>
              <p:cNvPr id="300" name="Rectangle 930"/>
              <p:cNvSpPr>
                <a:spLocks noChangeAspect="1"/>
              </p:cNvSpPr>
              <p:nvPr/>
            </p:nvSpPr>
            <p:spPr>
              <a:xfrm>
                <a:off x="64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1" name="Rectangle 931"/>
              <p:cNvSpPr>
                <a:spLocks noChangeAspect="1"/>
              </p:cNvSpPr>
              <p:nvPr/>
            </p:nvSpPr>
            <p:spPr>
              <a:xfrm>
                <a:off x="65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2" name="Rectangle 932"/>
              <p:cNvSpPr>
                <a:spLocks noChangeAspect="1"/>
              </p:cNvSpPr>
              <p:nvPr/>
            </p:nvSpPr>
            <p:spPr>
              <a:xfrm>
                <a:off x="67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3" name="Rectangle 933"/>
              <p:cNvSpPr>
                <a:spLocks noChangeAspect="1"/>
              </p:cNvSpPr>
              <p:nvPr/>
            </p:nvSpPr>
            <p:spPr>
              <a:xfrm>
                <a:off x="69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4" name="Rectangle 934"/>
              <p:cNvSpPr>
                <a:spLocks noChangeAspect="1"/>
              </p:cNvSpPr>
              <p:nvPr/>
            </p:nvSpPr>
            <p:spPr>
              <a:xfrm>
                <a:off x="64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5" name="Rectangle 935"/>
              <p:cNvSpPr>
                <a:spLocks noChangeAspect="1"/>
              </p:cNvSpPr>
              <p:nvPr/>
            </p:nvSpPr>
            <p:spPr>
              <a:xfrm>
                <a:off x="65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6" name="Rectangle 936"/>
              <p:cNvSpPr>
                <a:spLocks noChangeAspect="1"/>
              </p:cNvSpPr>
              <p:nvPr/>
            </p:nvSpPr>
            <p:spPr>
              <a:xfrm>
                <a:off x="69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7" name="Rectangle 937"/>
              <p:cNvSpPr>
                <a:spLocks noChangeAspect="1"/>
              </p:cNvSpPr>
              <p:nvPr/>
            </p:nvSpPr>
            <p:spPr>
              <a:xfrm>
                <a:off x="60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8" name="Rectangle 938"/>
              <p:cNvSpPr>
                <a:spLocks noChangeAspect="1"/>
              </p:cNvSpPr>
              <p:nvPr/>
            </p:nvSpPr>
            <p:spPr>
              <a:xfrm>
                <a:off x="67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9" name="Rectangle 939"/>
              <p:cNvSpPr>
                <a:spLocks noChangeAspect="1"/>
              </p:cNvSpPr>
              <p:nvPr/>
            </p:nvSpPr>
            <p:spPr>
              <a:xfrm>
                <a:off x="69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0" name="Rectangle 940"/>
              <p:cNvSpPr>
                <a:spLocks noChangeAspect="1"/>
              </p:cNvSpPr>
              <p:nvPr/>
            </p:nvSpPr>
            <p:spPr>
              <a:xfrm>
                <a:off x="71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1" name="Rectangle 941"/>
              <p:cNvSpPr>
                <a:spLocks noChangeAspect="1"/>
              </p:cNvSpPr>
              <p:nvPr/>
            </p:nvSpPr>
            <p:spPr>
              <a:xfrm>
                <a:off x="62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2" name="Rectangle 942"/>
              <p:cNvSpPr>
                <a:spLocks noChangeAspect="1"/>
              </p:cNvSpPr>
              <p:nvPr/>
            </p:nvSpPr>
            <p:spPr>
              <a:xfrm>
                <a:off x="64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3" name="Rectangle 943"/>
              <p:cNvSpPr>
                <a:spLocks noChangeAspect="1"/>
              </p:cNvSpPr>
              <p:nvPr/>
            </p:nvSpPr>
            <p:spPr>
              <a:xfrm>
                <a:off x="65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4" name="Rectangle 944"/>
              <p:cNvSpPr>
                <a:spLocks noChangeAspect="1"/>
              </p:cNvSpPr>
              <p:nvPr/>
            </p:nvSpPr>
            <p:spPr>
              <a:xfrm>
                <a:off x="67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5" name="Rectangle 945"/>
              <p:cNvSpPr>
                <a:spLocks noChangeAspect="1"/>
              </p:cNvSpPr>
              <p:nvPr/>
            </p:nvSpPr>
            <p:spPr>
              <a:xfrm>
                <a:off x="69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6" name="Rectangle 946"/>
              <p:cNvSpPr>
                <a:spLocks noChangeAspect="1"/>
              </p:cNvSpPr>
              <p:nvPr/>
            </p:nvSpPr>
            <p:spPr>
              <a:xfrm>
                <a:off x="71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7" name="Rectangle 947"/>
              <p:cNvSpPr>
                <a:spLocks noChangeAspect="1"/>
              </p:cNvSpPr>
              <p:nvPr/>
            </p:nvSpPr>
            <p:spPr>
              <a:xfrm>
                <a:off x="58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8" name="Rectangle 948"/>
              <p:cNvSpPr>
                <a:spLocks noChangeAspect="1"/>
              </p:cNvSpPr>
              <p:nvPr/>
            </p:nvSpPr>
            <p:spPr>
              <a:xfrm>
                <a:off x="60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9" name="Rectangle 949"/>
              <p:cNvSpPr>
                <a:spLocks noChangeAspect="1"/>
              </p:cNvSpPr>
              <p:nvPr/>
            </p:nvSpPr>
            <p:spPr>
              <a:xfrm>
                <a:off x="62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0" name="Rectangle 950"/>
              <p:cNvSpPr>
                <a:spLocks noChangeAspect="1"/>
              </p:cNvSpPr>
              <p:nvPr/>
            </p:nvSpPr>
            <p:spPr>
              <a:xfrm>
                <a:off x="64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1" name="Rectangle 951"/>
              <p:cNvSpPr>
                <a:spLocks noChangeAspect="1"/>
              </p:cNvSpPr>
              <p:nvPr/>
            </p:nvSpPr>
            <p:spPr>
              <a:xfrm>
                <a:off x="65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2" name="Rectangle 952"/>
              <p:cNvSpPr>
                <a:spLocks noChangeAspect="1"/>
              </p:cNvSpPr>
              <p:nvPr/>
            </p:nvSpPr>
            <p:spPr>
              <a:xfrm>
                <a:off x="67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3" name="Rectangle 953"/>
              <p:cNvSpPr>
                <a:spLocks noChangeAspect="1"/>
              </p:cNvSpPr>
              <p:nvPr/>
            </p:nvSpPr>
            <p:spPr>
              <a:xfrm>
                <a:off x="69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4" name="Rectangle 954"/>
              <p:cNvSpPr>
                <a:spLocks noChangeAspect="1"/>
              </p:cNvSpPr>
              <p:nvPr/>
            </p:nvSpPr>
            <p:spPr>
              <a:xfrm>
                <a:off x="71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5" name="Rectangle 955"/>
              <p:cNvSpPr>
                <a:spLocks noChangeAspect="1"/>
              </p:cNvSpPr>
              <p:nvPr/>
            </p:nvSpPr>
            <p:spPr>
              <a:xfrm>
                <a:off x="58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6" name="Rectangle 956"/>
              <p:cNvSpPr>
                <a:spLocks noChangeAspect="1"/>
              </p:cNvSpPr>
              <p:nvPr/>
            </p:nvSpPr>
            <p:spPr>
              <a:xfrm>
                <a:off x="60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7" name="Rectangle 957"/>
              <p:cNvSpPr>
                <a:spLocks noChangeAspect="1"/>
              </p:cNvSpPr>
              <p:nvPr/>
            </p:nvSpPr>
            <p:spPr>
              <a:xfrm>
                <a:off x="64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8" name="Rectangle 958"/>
              <p:cNvSpPr>
                <a:spLocks noChangeAspect="1"/>
              </p:cNvSpPr>
              <p:nvPr/>
            </p:nvSpPr>
            <p:spPr>
              <a:xfrm>
                <a:off x="67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9" name="Rectangle 959"/>
              <p:cNvSpPr>
                <a:spLocks noChangeAspect="1"/>
              </p:cNvSpPr>
              <p:nvPr/>
            </p:nvSpPr>
            <p:spPr>
              <a:xfrm>
                <a:off x="65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0" name="Rectangle 960"/>
              <p:cNvSpPr>
                <a:spLocks noChangeAspect="1"/>
              </p:cNvSpPr>
              <p:nvPr/>
            </p:nvSpPr>
            <p:spPr>
              <a:xfrm>
                <a:off x="65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1" name="Rectangle 961"/>
              <p:cNvSpPr>
                <a:spLocks noChangeAspect="1"/>
              </p:cNvSpPr>
              <p:nvPr/>
            </p:nvSpPr>
            <p:spPr>
              <a:xfrm>
                <a:off x="67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2" name="Rectangle 962"/>
              <p:cNvSpPr>
                <a:spLocks noChangeAspect="1"/>
              </p:cNvSpPr>
              <p:nvPr/>
            </p:nvSpPr>
            <p:spPr>
              <a:xfrm>
                <a:off x="5678080"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3" name="Rectangle 963"/>
              <p:cNvSpPr>
                <a:spLocks noChangeAspect="1"/>
              </p:cNvSpPr>
              <p:nvPr/>
            </p:nvSpPr>
            <p:spPr>
              <a:xfrm>
                <a:off x="6760056" y="2596203"/>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4" name="Rectangle 964"/>
              <p:cNvSpPr>
                <a:spLocks noChangeAspect="1"/>
              </p:cNvSpPr>
              <p:nvPr/>
            </p:nvSpPr>
            <p:spPr>
              <a:xfrm>
                <a:off x="5858080"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5" name="Rectangle 965"/>
              <p:cNvSpPr>
                <a:spLocks noChangeAspect="1"/>
              </p:cNvSpPr>
              <p:nvPr/>
            </p:nvSpPr>
            <p:spPr>
              <a:xfrm>
                <a:off x="6038080"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36" name="Group 335"/>
            <p:cNvGrpSpPr/>
            <p:nvPr/>
          </p:nvGrpSpPr>
          <p:grpSpPr>
            <a:xfrm>
              <a:off x="4287477" y="2523549"/>
              <a:ext cx="3046334" cy="2589655"/>
              <a:chOff x="6940056" y="2241187"/>
              <a:chExt cx="3600000" cy="3060320"/>
            </a:xfrm>
            <a:grpFill/>
          </p:grpSpPr>
          <p:sp>
            <p:nvSpPr>
              <p:cNvPr id="337" name="Rectangle 967"/>
              <p:cNvSpPr>
                <a:spLocks noChangeAspect="1"/>
              </p:cNvSpPr>
              <p:nvPr/>
            </p:nvSpPr>
            <p:spPr>
              <a:xfrm>
                <a:off x="74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8" name="Rectangle 968"/>
              <p:cNvSpPr>
                <a:spLocks noChangeAspect="1"/>
              </p:cNvSpPr>
              <p:nvPr/>
            </p:nvSpPr>
            <p:spPr>
              <a:xfrm>
                <a:off x="76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9" name="Rectangle 969"/>
              <p:cNvSpPr>
                <a:spLocks noChangeAspect="1"/>
              </p:cNvSpPr>
              <p:nvPr/>
            </p:nvSpPr>
            <p:spPr>
              <a:xfrm>
                <a:off x="78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0" name="Rectangle 970"/>
              <p:cNvSpPr>
                <a:spLocks noChangeAspect="1"/>
              </p:cNvSpPr>
              <p:nvPr/>
            </p:nvSpPr>
            <p:spPr>
              <a:xfrm>
                <a:off x="80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1" name="Rectangle 971"/>
              <p:cNvSpPr>
                <a:spLocks noChangeAspect="1"/>
              </p:cNvSpPr>
              <p:nvPr/>
            </p:nvSpPr>
            <p:spPr>
              <a:xfrm>
                <a:off x="82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2" name="Rectangle 972"/>
              <p:cNvSpPr>
                <a:spLocks noChangeAspect="1"/>
              </p:cNvSpPr>
              <p:nvPr/>
            </p:nvSpPr>
            <p:spPr>
              <a:xfrm>
                <a:off x="83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3" name="Rectangle 973"/>
              <p:cNvSpPr>
                <a:spLocks noChangeAspect="1"/>
              </p:cNvSpPr>
              <p:nvPr/>
            </p:nvSpPr>
            <p:spPr>
              <a:xfrm>
                <a:off x="85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4" name="Rectangle 974"/>
              <p:cNvSpPr>
                <a:spLocks noChangeAspect="1"/>
              </p:cNvSpPr>
              <p:nvPr/>
            </p:nvSpPr>
            <p:spPr>
              <a:xfrm>
                <a:off x="87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5" name="Rectangle 975"/>
              <p:cNvSpPr>
                <a:spLocks noChangeAspect="1"/>
              </p:cNvSpPr>
              <p:nvPr/>
            </p:nvSpPr>
            <p:spPr>
              <a:xfrm>
                <a:off x="89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6" name="Rectangle 976"/>
              <p:cNvSpPr>
                <a:spLocks noChangeAspect="1"/>
              </p:cNvSpPr>
              <p:nvPr/>
            </p:nvSpPr>
            <p:spPr>
              <a:xfrm>
                <a:off x="910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7" name="Rectangle 977"/>
              <p:cNvSpPr>
                <a:spLocks noChangeAspect="1"/>
              </p:cNvSpPr>
              <p:nvPr/>
            </p:nvSpPr>
            <p:spPr>
              <a:xfrm>
                <a:off x="928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8" name="Rectangle 978"/>
              <p:cNvSpPr>
                <a:spLocks noChangeAspect="1"/>
              </p:cNvSpPr>
              <p:nvPr/>
            </p:nvSpPr>
            <p:spPr>
              <a:xfrm>
                <a:off x="946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9" name="Rectangle 979"/>
              <p:cNvSpPr>
                <a:spLocks noChangeAspect="1"/>
              </p:cNvSpPr>
              <p:nvPr/>
            </p:nvSpPr>
            <p:spPr>
              <a:xfrm>
                <a:off x="964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0" name="Rectangle 980"/>
              <p:cNvSpPr>
                <a:spLocks noChangeAspect="1"/>
              </p:cNvSpPr>
              <p:nvPr/>
            </p:nvSpPr>
            <p:spPr>
              <a:xfrm>
                <a:off x="9820056" y="29612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1" name="Rectangle 981"/>
              <p:cNvSpPr>
                <a:spLocks noChangeAspect="1"/>
              </p:cNvSpPr>
              <p:nvPr/>
            </p:nvSpPr>
            <p:spPr>
              <a:xfrm>
                <a:off x="10000056" y="296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2" name="Rectangle 982"/>
              <p:cNvSpPr>
                <a:spLocks noChangeAspect="1"/>
              </p:cNvSpPr>
              <p:nvPr/>
            </p:nvSpPr>
            <p:spPr>
              <a:xfrm>
                <a:off x="10180056" y="296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3" name="Rectangle 983"/>
              <p:cNvSpPr>
                <a:spLocks noChangeAspect="1"/>
              </p:cNvSpPr>
              <p:nvPr/>
            </p:nvSpPr>
            <p:spPr>
              <a:xfrm>
                <a:off x="71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4" name="Rectangle 984"/>
              <p:cNvSpPr>
                <a:spLocks noChangeAspect="1"/>
              </p:cNvSpPr>
              <p:nvPr/>
            </p:nvSpPr>
            <p:spPr>
              <a:xfrm>
                <a:off x="73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5" name="Rectangle 985"/>
              <p:cNvSpPr>
                <a:spLocks noChangeAspect="1"/>
              </p:cNvSpPr>
              <p:nvPr/>
            </p:nvSpPr>
            <p:spPr>
              <a:xfrm>
                <a:off x="74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6" name="Rectangle 986"/>
              <p:cNvSpPr>
                <a:spLocks noChangeAspect="1"/>
              </p:cNvSpPr>
              <p:nvPr/>
            </p:nvSpPr>
            <p:spPr>
              <a:xfrm>
                <a:off x="76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7" name="Rectangle 987"/>
              <p:cNvSpPr>
                <a:spLocks noChangeAspect="1"/>
              </p:cNvSpPr>
              <p:nvPr/>
            </p:nvSpPr>
            <p:spPr>
              <a:xfrm>
                <a:off x="78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8" name="Rectangle 988"/>
              <p:cNvSpPr>
                <a:spLocks noChangeAspect="1"/>
              </p:cNvSpPr>
              <p:nvPr/>
            </p:nvSpPr>
            <p:spPr>
              <a:xfrm>
                <a:off x="80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59" name="Rectangle 989"/>
              <p:cNvSpPr>
                <a:spLocks noChangeAspect="1"/>
              </p:cNvSpPr>
              <p:nvPr/>
            </p:nvSpPr>
            <p:spPr>
              <a:xfrm>
                <a:off x="82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0" name="Rectangle 990"/>
              <p:cNvSpPr>
                <a:spLocks noChangeAspect="1"/>
              </p:cNvSpPr>
              <p:nvPr/>
            </p:nvSpPr>
            <p:spPr>
              <a:xfrm>
                <a:off x="83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1" name="Rectangle 991"/>
              <p:cNvSpPr>
                <a:spLocks noChangeAspect="1"/>
              </p:cNvSpPr>
              <p:nvPr/>
            </p:nvSpPr>
            <p:spPr>
              <a:xfrm>
                <a:off x="85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2" name="Rectangle 992"/>
              <p:cNvSpPr>
                <a:spLocks noChangeAspect="1"/>
              </p:cNvSpPr>
              <p:nvPr/>
            </p:nvSpPr>
            <p:spPr>
              <a:xfrm>
                <a:off x="87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3" name="Rectangle 993"/>
              <p:cNvSpPr>
                <a:spLocks noChangeAspect="1"/>
              </p:cNvSpPr>
              <p:nvPr/>
            </p:nvSpPr>
            <p:spPr>
              <a:xfrm>
                <a:off x="89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4" name="Rectangle 994"/>
              <p:cNvSpPr>
                <a:spLocks noChangeAspect="1"/>
              </p:cNvSpPr>
              <p:nvPr/>
            </p:nvSpPr>
            <p:spPr>
              <a:xfrm>
                <a:off x="910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5" name="Rectangle 995"/>
              <p:cNvSpPr>
                <a:spLocks noChangeAspect="1"/>
              </p:cNvSpPr>
              <p:nvPr/>
            </p:nvSpPr>
            <p:spPr>
              <a:xfrm>
                <a:off x="928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6" name="Rectangle 996"/>
              <p:cNvSpPr>
                <a:spLocks noChangeAspect="1"/>
              </p:cNvSpPr>
              <p:nvPr/>
            </p:nvSpPr>
            <p:spPr>
              <a:xfrm>
                <a:off x="946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7" name="Rectangle 997"/>
              <p:cNvSpPr>
                <a:spLocks noChangeAspect="1"/>
              </p:cNvSpPr>
              <p:nvPr/>
            </p:nvSpPr>
            <p:spPr>
              <a:xfrm>
                <a:off x="964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8" name="Rectangle 998"/>
              <p:cNvSpPr>
                <a:spLocks noChangeAspect="1"/>
              </p:cNvSpPr>
              <p:nvPr/>
            </p:nvSpPr>
            <p:spPr>
              <a:xfrm>
                <a:off x="9820056" y="31412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69" name="Rectangle 999"/>
              <p:cNvSpPr>
                <a:spLocks noChangeAspect="1"/>
              </p:cNvSpPr>
              <p:nvPr/>
            </p:nvSpPr>
            <p:spPr>
              <a:xfrm>
                <a:off x="1000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0" name="Rectangle 1000"/>
              <p:cNvSpPr>
                <a:spLocks noChangeAspect="1"/>
              </p:cNvSpPr>
              <p:nvPr/>
            </p:nvSpPr>
            <p:spPr>
              <a:xfrm>
                <a:off x="1018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1" name="Rectangle 1001"/>
              <p:cNvSpPr>
                <a:spLocks noChangeAspect="1"/>
              </p:cNvSpPr>
              <p:nvPr/>
            </p:nvSpPr>
            <p:spPr>
              <a:xfrm>
                <a:off x="10360056" y="314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2" name="Rectangle 1002"/>
              <p:cNvSpPr>
                <a:spLocks noChangeAspect="1"/>
              </p:cNvSpPr>
              <p:nvPr/>
            </p:nvSpPr>
            <p:spPr>
              <a:xfrm>
                <a:off x="73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3" name="Rectangle 1003"/>
              <p:cNvSpPr>
                <a:spLocks noChangeAspect="1"/>
              </p:cNvSpPr>
              <p:nvPr/>
            </p:nvSpPr>
            <p:spPr>
              <a:xfrm>
                <a:off x="74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4" name="Rectangle 1004"/>
              <p:cNvSpPr>
                <a:spLocks noChangeAspect="1"/>
              </p:cNvSpPr>
              <p:nvPr/>
            </p:nvSpPr>
            <p:spPr>
              <a:xfrm>
                <a:off x="76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5" name="Rectangle 1005"/>
              <p:cNvSpPr>
                <a:spLocks noChangeAspect="1"/>
              </p:cNvSpPr>
              <p:nvPr/>
            </p:nvSpPr>
            <p:spPr>
              <a:xfrm>
                <a:off x="78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6" name="Rectangle 1006"/>
              <p:cNvSpPr>
                <a:spLocks noChangeAspect="1"/>
              </p:cNvSpPr>
              <p:nvPr/>
            </p:nvSpPr>
            <p:spPr>
              <a:xfrm>
                <a:off x="80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7" name="Rectangle 1007"/>
              <p:cNvSpPr>
                <a:spLocks noChangeAspect="1"/>
              </p:cNvSpPr>
              <p:nvPr/>
            </p:nvSpPr>
            <p:spPr>
              <a:xfrm>
                <a:off x="82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8" name="Rectangle 1008"/>
              <p:cNvSpPr>
                <a:spLocks noChangeAspect="1"/>
              </p:cNvSpPr>
              <p:nvPr/>
            </p:nvSpPr>
            <p:spPr>
              <a:xfrm>
                <a:off x="83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9" name="Rectangle 1009"/>
              <p:cNvSpPr>
                <a:spLocks noChangeAspect="1"/>
              </p:cNvSpPr>
              <p:nvPr/>
            </p:nvSpPr>
            <p:spPr>
              <a:xfrm>
                <a:off x="85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0" name="Rectangle 1010"/>
              <p:cNvSpPr>
                <a:spLocks noChangeAspect="1"/>
              </p:cNvSpPr>
              <p:nvPr/>
            </p:nvSpPr>
            <p:spPr>
              <a:xfrm>
                <a:off x="87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1" name="Rectangle 1011"/>
              <p:cNvSpPr>
                <a:spLocks noChangeAspect="1"/>
              </p:cNvSpPr>
              <p:nvPr/>
            </p:nvSpPr>
            <p:spPr>
              <a:xfrm>
                <a:off x="892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2" name="Rectangle 1012"/>
              <p:cNvSpPr>
                <a:spLocks noChangeAspect="1"/>
              </p:cNvSpPr>
              <p:nvPr/>
            </p:nvSpPr>
            <p:spPr>
              <a:xfrm>
                <a:off x="91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3" name="Rectangle 1013"/>
              <p:cNvSpPr>
                <a:spLocks noChangeAspect="1"/>
              </p:cNvSpPr>
              <p:nvPr/>
            </p:nvSpPr>
            <p:spPr>
              <a:xfrm>
                <a:off x="928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4" name="Rectangle 1014"/>
              <p:cNvSpPr>
                <a:spLocks noChangeAspect="1"/>
              </p:cNvSpPr>
              <p:nvPr/>
            </p:nvSpPr>
            <p:spPr>
              <a:xfrm>
                <a:off x="946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5" name="Rectangle 1015"/>
              <p:cNvSpPr>
                <a:spLocks noChangeAspect="1"/>
              </p:cNvSpPr>
              <p:nvPr/>
            </p:nvSpPr>
            <p:spPr>
              <a:xfrm>
                <a:off x="964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6" name="Rectangle 1016"/>
              <p:cNvSpPr>
                <a:spLocks noChangeAspect="1"/>
              </p:cNvSpPr>
              <p:nvPr/>
            </p:nvSpPr>
            <p:spPr>
              <a:xfrm>
                <a:off x="10000056" y="33213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7" name="Rectangle 1017"/>
              <p:cNvSpPr>
                <a:spLocks noChangeAspect="1"/>
              </p:cNvSpPr>
              <p:nvPr/>
            </p:nvSpPr>
            <p:spPr>
              <a:xfrm>
                <a:off x="73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8" name="Rectangle 1018"/>
              <p:cNvSpPr>
                <a:spLocks noChangeAspect="1"/>
              </p:cNvSpPr>
              <p:nvPr/>
            </p:nvSpPr>
            <p:spPr>
              <a:xfrm>
                <a:off x="74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89" name="Rectangle 1019"/>
              <p:cNvSpPr>
                <a:spLocks noChangeAspect="1"/>
              </p:cNvSpPr>
              <p:nvPr/>
            </p:nvSpPr>
            <p:spPr>
              <a:xfrm>
                <a:off x="7660056" y="350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0" name="Rectangle 1020"/>
              <p:cNvSpPr>
                <a:spLocks noChangeAspect="1"/>
              </p:cNvSpPr>
              <p:nvPr/>
            </p:nvSpPr>
            <p:spPr>
              <a:xfrm>
                <a:off x="78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1" name="Rectangle 1021"/>
              <p:cNvSpPr>
                <a:spLocks noChangeAspect="1"/>
              </p:cNvSpPr>
              <p:nvPr/>
            </p:nvSpPr>
            <p:spPr>
              <a:xfrm>
                <a:off x="80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2" name="Rectangle 1022"/>
              <p:cNvSpPr>
                <a:spLocks noChangeAspect="1"/>
              </p:cNvSpPr>
              <p:nvPr/>
            </p:nvSpPr>
            <p:spPr>
              <a:xfrm>
                <a:off x="82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3" name="Rectangle 1023"/>
              <p:cNvSpPr>
                <a:spLocks noChangeAspect="1"/>
              </p:cNvSpPr>
              <p:nvPr/>
            </p:nvSpPr>
            <p:spPr>
              <a:xfrm>
                <a:off x="83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4" name="Rectangle 1024"/>
              <p:cNvSpPr>
                <a:spLocks noChangeAspect="1"/>
              </p:cNvSpPr>
              <p:nvPr/>
            </p:nvSpPr>
            <p:spPr>
              <a:xfrm>
                <a:off x="85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5" name="Rectangle 1025"/>
              <p:cNvSpPr>
                <a:spLocks noChangeAspect="1"/>
              </p:cNvSpPr>
              <p:nvPr/>
            </p:nvSpPr>
            <p:spPr>
              <a:xfrm>
                <a:off x="874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6" name="Rectangle 1026"/>
              <p:cNvSpPr>
                <a:spLocks noChangeAspect="1"/>
              </p:cNvSpPr>
              <p:nvPr/>
            </p:nvSpPr>
            <p:spPr>
              <a:xfrm>
                <a:off x="892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7" name="Rectangle 1027"/>
              <p:cNvSpPr>
                <a:spLocks noChangeAspect="1"/>
              </p:cNvSpPr>
              <p:nvPr/>
            </p:nvSpPr>
            <p:spPr>
              <a:xfrm>
                <a:off x="91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8" name="Rectangle 1028"/>
              <p:cNvSpPr>
                <a:spLocks noChangeAspect="1"/>
              </p:cNvSpPr>
              <p:nvPr/>
            </p:nvSpPr>
            <p:spPr>
              <a:xfrm>
                <a:off x="928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99" name="Rectangle 1029"/>
              <p:cNvSpPr>
                <a:spLocks noChangeAspect="1"/>
              </p:cNvSpPr>
              <p:nvPr/>
            </p:nvSpPr>
            <p:spPr>
              <a:xfrm>
                <a:off x="946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0" name="Rectangle 1030"/>
              <p:cNvSpPr>
                <a:spLocks noChangeAspect="1"/>
              </p:cNvSpPr>
              <p:nvPr/>
            </p:nvSpPr>
            <p:spPr>
              <a:xfrm>
                <a:off x="10000056" y="35013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1" name="Rectangle 1031"/>
              <p:cNvSpPr>
                <a:spLocks noChangeAspect="1"/>
              </p:cNvSpPr>
              <p:nvPr/>
            </p:nvSpPr>
            <p:spPr>
              <a:xfrm>
                <a:off x="73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2" name="Rectangle 1032"/>
              <p:cNvSpPr>
                <a:spLocks noChangeAspect="1"/>
              </p:cNvSpPr>
              <p:nvPr/>
            </p:nvSpPr>
            <p:spPr>
              <a:xfrm>
                <a:off x="74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3" name="Rectangle 1033"/>
              <p:cNvSpPr>
                <a:spLocks noChangeAspect="1"/>
              </p:cNvSpPr>
              <p:nvPr/>
            </p:nvSpPr>
            <p:spPr>
              <a:xfrm>
                <a:off x="7660056" y="368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4" name="Rectangle 1034"/>
              <p:cNvSpPr>
                <a:spLocks noChangeAspect="1"/>
              </p:cNvSpPr>
              <p:nvPr/>
            </p:nvSpPr>
            <p:spPr>
              <a:xfrm>
                <a:off x="78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5" name="Rectangle 1035"/>
              <p:cNvSpPr>
                <a:spLocks noChangeAspect="1"/>
              </p:cNvSpPr>
              <p:nvPr/>
            </p:nvSpPr>
            <p:spPr>
              <a:xfrm>
                <a:off x="80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6" name="Rectangle 1036"/>
              <p:cNvSpPr>
                <a:spLocks noChangeAspect="1"/>
              </p:cNvSpPr>
              <p:nvPr/>
            </p:nvSpPr>
            <p:spPr>
              <a:xfrm>
                <a:off x="82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7" name="Rectangle 1037"/>
              <p:cNvSpPr>
                <a:spLocks noChangeAspect="1"/>
              </p:cNvSpPr>
              <p:nvPr/>
            </p:nvSpPr>
            <p:spPr>
              <a:xfrm>
                <a:off x="83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8" name="Rectangle 1038"/>
              <p:cNvSpPr>
                <a:spLocks noChangeAspect="1"/>
              </p:cNvSpPr>
              <p:nvPr/>
            </p:nvSpPr>
            <p:spPr>
              <a:xfrm>
                <a:off x="856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9" name="Rectangle 1039"/>
              <p:cNvSpPr>
                <a:spLocks noChangeAspect="1"/>
              </p:cNvSpPr>
              <p:nvPr/>
            </p:nvSpPr>
            <p:spPr>
              <a:xfrm>
                <a:off x="874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0" name="Rectangle 1040"/>
              <p:cNvSpPr>
                <a:spLocks noChangeAspect="1"/>
              </p:cNvSpPr>
              <p:nvPr/>
            </p:nvSpPr>
            <p:spPr>
              <a:xfrm>
                <a:off x="89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1" name="Rectangle 1041"/>
              <p:cNvSpPr>
                <a:spLocks noChangeAspect="1"/>
              </p:cNvSpPr>
              <p:nvPr/>
            </p:nvSpPr>
            <p:spPr>
              <a:xfrm>
                <a:off x="910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2" name="Rectangle 1042"/>
              <p:cNvSpPr>
                <a:spLocks noChangeAspect="1"/>
              </p:cNvSpPr>
              <p:nvPr/>
            </p:nvSpPr>
            <p:spPr>
              <a:xfrm>
                <a:off x="928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3" name="Rectangle 1043"/>
              <p:cNvSpPr>
                <a:spLocks noChangeAspect="1"/>
              </p:cNvSpPr>
              <p:nvPr/>
            </p:nvSpPr>
            <p:spPr>
              <a:xfrm>
                <a:off x="9820056" y="36813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4" name="Rectangle 1044"/>
              <p:cNvSpPr>
                <a:spLocks noChangeAspect="1"/>
              </p:cNvSpPr>
              <p:nvPr/>
            </p:nvSpPr>
            <p:spPr>
              <a:xfrm>
                <a:off x="73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5" name="Rectangle 1045"/>
              <p:cNvSpPr>
                <a:spLocks noChangeAspect="1"/>
              </p:cNvSpPr>
              <p:nvPr/>
            </p:nvSpPr>
            <p:spPr>
              <a:xfrm>
                <a:off x="74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6" name="Rectangle 1046"/>
              <p:cNvSpPr>
                <a:spLocks noChangeAspect="1"/>
              </p:cNvSpPr>
              <p:nvPr/>
            </p:nvSpPr>
            <p:spPr>
              <a:xfrm>
                <a:off x="76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7" name="Rectangle 1047"/>
              <p:cNvSpPr>
                <a:spLocks noChangeAspect="1"/>
              </p:cNvSpPr>
              <p:nvPr/>
            </p:nvSpPr>
            <p:spPr>
              <a:xfrm>
                <a:off x="78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8" name="Rectangle 1048"/>
              <p:cNvSpPr>
                <a:spLocks noChangeAspect="1"/>
              </p:cNvSpPr>
              <p:nvPr/>
            </p:nvSpPr>
            <p:spPr>
              <a:xfrm>
                <a:off x="80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19" name="Rectangle 1049"/>
              <p:cNvSpPr>
                <a:spLocks noChangeAspect="1"/>
              </p:cNvSpPr>
              <p:nvPr/>
            </p:nvSpPr>
            <p:spPr>
              <a:xfrm>
                <a:off x="82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0" name="Rectangle 1050"/>
              <p:cNvSpPr>
                <a:spLocks noChangeAspect="1"/>
              </p:cNvSpPr>
              <p:nvPr/>
            </p:nvSpPr>
            <p:spPr>
              <a:xfrm>
                <a:off x="838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1" name="Rectangle 1051"/>
              <p:cNvSpPr>
                <a:spLocks noChangeAspect="1"/>
              </p:cNvSpPr>
              <p:nvPr/>
            </p:nvSpPr>
            <p:spPr>
              <a:xfrm>
                <a:off x="856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2" name="Rectangle 1052"/>
              <p:cNvSpPr>
                <a:spLocks noChangeAspect="1"/>
              </p:cNvSpPr>
              <p:nvPr/>
            </p:nvSpPr>
            <p:spPr>
              <a:xfrm>
                <a:off x="874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3" name="Rectangle 1053"/>
              <p:cNvSpPr>
                <a:spLocks noChangeAspect="1"/>
              </p:cNvSpPr>
              <p:nvPr/>
            </p:nvSpPr>
            <p:spPr>
              <a:xfrm>
                <a:off x="892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4" name="Rectangle 1054"/>
              <p:cNvSpPr>
                <a:spLocks noChangeAspect="1"/>
              </p:cNvSpPr>
              <p:nvPr/>
            </p:nvSpPr>
            <p:spPr>
              <a:xfrm>
                <a:off x="9100056" y="38613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5" name="Rectangle 1055"/>
              <p:cNvSpPr>
                <a:spLocks noChangeAspect="1"/>
              </p:cNvSpPr>
              <p:nvPr/>
            </p:nvSpPr>
            <p:spPr>
              <a:xfrm>
                <a:off x="69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6" name="Rectangle 1056"/>
              <p:cNvSpPr>
                <a:spLocks noChangeAspect="1"/>
              </p:cNvSpPr>
              <p:nvPr/>
            </p:nvSpPr>
            <p:spPr>
              <a:xfrm>
                <a:off x="71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7" name="Rectangle 1057"/>
              <p:cNvSpPr>
                <a:spLocks noChangeAspect="1"/>
              </p:cNvSpPr>
              <p:nvPr/>
            </p:nvSpPr>
            <p:spPr>
              <a:xfrm>
                <a:off x="73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8" name="Rectangle 1058"/>
              <p:cNvSpPr>
                <a:spLocks noChangeAspect="1"/>
              </p:cNvSpPr>
              <p:nvPr/>
            </p:nvSpPr>
            <p:spPr>
              <a:xfrm>
                <a:off x="74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9" name="Rectangle 1059"/>
              <p:cNvSpPr>
                <a:spLocks noChangeAspect="1"/>
              </p:cNvSpPr>
              <p:nvPr/>
            </p:nvSpPr>
            <p:spPr>
              <a:xfrm>
                <a:off x="76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0" name="Rectangle 1060"/>
              <p:cNvSpPr>
                <a:spLocks noChangeAspect="1"/>
              </p:cNvSpPr>
              <p:nvPr/>
            </p:nvSpPr>
            <p:spPr>
              <a:xfrm>
                <a:off x="78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1" name="Rectangle 1061"/>
              <p:cNvSpPr>
                <a:spLocks noChangeAspect="1"/>
              </p:cNvSpPr>
              <p:nvPr/>
            </p:nvSpPr>
            <p:spPr>
              <a:xfrm>
                <a:off x="80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2" name="Rectangle 1062"/>
              <p:cNvSpPr>
                <a:spLocks noChangeAspect="1"/>
              </p:cNvSpPr>
              <p:nvPr/>
            </p:nvSpPr>
            <p:spPr>
              <a:xfrm>
                <a:off x="820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3" name="Rectangle 1063"/>
              <p:cNvSpPr>
                <a:spLocks noChangeAspect="1"/>
              </p:cNvSpPr>
              <p:nvPr/>
            </p:nvSpPr>
            <p:spPr>
              <a:xfrm>
                <a:off x="838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4" name="Rectangle 1064"/>
              <p:cNvSpPr>
                <a:spLocks noChangeAspect="1"/>
              </p:cNvSpPr>
              <p:nvPr/>
            </p:nvSpPr>
            <p:spPr>
              <a:xfrm>
                <a:off x="856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5" name="Rectangle 1065"/>
              <p:cNvSpPr>
                <a:spLocks noChangeAspect="1"/>
              </p:cNvSpPr>
              <p:nvPr/>
            </p:nvSpPr>
            <p:spPr>
              <a:xfrm>
                <a:off x="874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6" name="Rectangle 1066"/>
              <p:cNvSpPr>
                <a:spLocks noChangeAspect="1"/>
              </p:cNvSpPr>
              <p:nvPr/>
            </p:nvSpPr>
            <p:spPr>
              <a:xfrm>
                <a:off x="8920056" y="40413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7" name="Rectangle 1067"/>
              <p:cNvSpPr>
                <a:spLocks noChangeAspect="1"/>
              </p:cNvSpPr>
              <p:nvPr/>
            </p:nvSpPr>
            <p:spPr>
              <a:xfrm>
                <a:off x="69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8" name="Rectangle 1068"/>
              <p:cNvSpPr>
                <a:spLocks noChangeAspect="1"/>
              </p:cNvSpPr>
              <p:nvPr/>
            </p:nvSpPr>
            <p:spPr>
              <a:xfrm>
                <a:off x="71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9" name="Rectangle 1069"/>
              <p:cNvSpPr>
                <a:spLocks noChangeAspect="1"/>
              </p:cNvSpPr>
              <p:nvPr/>
            </p:nvSpPr>
            <p:spPr>
              <a:xfrm>
                <a:off x="748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0" name="Rectangle 1070"/>
              <p:cNvSpPr>
                <a:spLocks noChangeAspect="1"/>
              </p:cNvSpPr>
              <p:nvPr/>
            </p:nvSpPr>
            <p:spPr>
              <a:xfrm>
                <a:off x="76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1" name="Rectangle 1071"/>
              <p:cNvSpPr>
                <a:spLocks noChangeAspect="1"/>
              </p:cNvSpPr>
              <p:nvPr/>
            </p:nvSpPr>
            <p:spPr>
              <a:xfrm>
                <a:off x="78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2" name="Rectangle 1072"/>
              <p:cNvSpPr>
                <a:spLocks noChangeAspect="1"/>
              </p:cNvSpPr>
              <p:nvPr/>
            </p:nvSpPr>
            <p:spPr>
              <a:xfrm>
                <a:off x="80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3" name="Rectangle 1073"/>
              <p:cNvSpPr>
                <a:spLocks noChangeAspect="1"/>
              </p:cNvSpPr>
              <p:nvPr/>
            </p:nvSpPr>
            <p:spPr>
              <a:xfrm>
                <a:off x="820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4" name="Rectangle 1074"/>
              <p:cNvSpPr>
                <a:spLocks noChangeAspect="1"/>
              </p:cNvSpPr>
              <p:nvPr/>
            </p:nvSpPr>
            <p:spPr>
              <a:xfrm>
                <a:off x="838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5" name="Rectangle 1075"/>
              <p:cNvSpPr>
                <a:spLocks noChangeAspect="1"/>
              </p:cNvSpPr>
              <p:nvPr/>
            </p:nvSpPr>
            <p:spPr>
              <a:xfrm>
                <a:off x="856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6" name="Rectangle 1076"/>
              <p:cNvSpPr>
                <a:spLocks noChangeAspect="1"/>
              </p:cNvSpPr>
              <p:nvPr/>
            </p:nvSpPr>
            <p:spPr>
              <a:xfrm>
                <a:off x="874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7" name="Rectangle 1077"/>
              <p:cNvSpPr>
                <a:spLocks noChangeAspect="1"/>
              </p:cNvSpPr>
              <p:nvPr/>
            </p:nvSpPr>
            <p:spPr>
              <a:xfrm>
                <a:off x="8920056" y="42214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8" name="Rectangle 1078"/>
              <p:cNvSpPr>
                <a:spLocks noChangeAspect="1"/>
              </p:cNvSpPr>
              <p:nvPr/>
            </p:nvSpPr>
            <p:spPr>
              <a:xfrm>
                <a:off x="71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49" name="Rectangle 1079"/>
              <p:cNvSpPr>
                <a:spLocks noChangeAspect="1"/>
              </p:cNvSpPr>
              <p:nvPr/>
            </p:nvSpPr>
            <p:spPr>
              <a:xfrm>
                <a:off x="73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0" name="Rectangle 1080"/>
              <p:cNvSpPr>
                <a:spLocks noChangeAspect="1"/>
              </p:cNvSpPr>
              <p:nvPr/>
            </p:nvSpPr>
            <p:spPr>
              <a:xfrm>
                <a:off x="78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1" name="Rectangle 1081"/>
              <p:cNvSpPr>
                <a:spLocks noChangeAspect="1"/>
              </p:cNvSpPr>
              <p:nvPr/>
            </p:nvSpPr>
            <p:spPr>
              <a:xfrm>
                <a:off x="802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2" name="Rectangle 1082"/>
              <p:cNvSpPr>
                <a:spLocks noChangeAspect="1"/>
              </p:cNvSpPr>
              <p:nvPr/>
            </p:nvSpPr>
            <p:spPr>
              <a:xfrm>
                <a:off x="820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3" name="Rectangle 1083"/>
              <p:cNvSpPr>
                <a:spLocks noChangeAspect="1"/>
              </p:cNvSpPr>
              <p:nvPr/>
            </p:nvSpPr>
            <p:spPr>
              <a:xfrm>
                <a:off x="838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4" name="Rectangle 1084"/>
              <p:cNvSpPr>
                <a:spLocks noChangeAspect="1"/>
              </p:cNvSpPr>
              <p:nvPr/>
            </p:nvSpPr>
            <p:spPr>
              <a:xfrm>
                <a:off x="856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5" name="Rectangle 1085"/>
              <p:cNvSpPr>
                <a:spLocks noChangeAspect="1"/>
              </p:cNvSpPr>
              <p:nvPr/>
            </p:nvSpPr>
            <p:spPr>
              <a:xfrm>
                <a:off x="8740056" y="44014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6" name="Rectangle 1086"/>
              <p:cNvSpPr>
                <a:spLocks noChangeAspect="1"/>
              </p:cNvSpPr>
              <p:nvPr/>
            </p:nvSpPr>
            <p:spPr>
              <a:xfrm>
                <a:off x="78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7" name="Rectangle 1087"/>
              <p:cNvSpPr>
                <a:spLocks noChangeAspect="1"/>
              </p:cNvSpPr>
              <p:nvPr/>
            </p:nvSpPr>
            <p:spPr>
              <a:xfrm>
                <a:off x="802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8" name="Rectangle 1088"/>
              <p:cNvSpPr>
                <a:spLocks noChangeAspect="1"/>
              </p:cNvSpPr>
              <p:nvPr/>
            </p:nvSpPr>
            <p:spPr>
              <a:xfrm>
                <a:off x="856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9" name="Rectangle 1089"/>
              <p:cNvSpPr>
                <a:spLocks noChangeAspect="1"/>
              </p:cNvSpPr>
              <p:nvPr/>
            </p:nvSpPr>
            <p:spPr>
              <a:xfrm>
                <a:off x="8740056" y="45814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0" name="Rectangle 1090"/>
              <p:cNvSpPr>
                <a:spLocks noChangeAspect="1"/>
              </p:cNvSpPr>
              <p:nvPr/>
            </p:nvSpPr>
            <p:spPr>
              <a:xfrm>
                <a:off x="802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1" name="Rectangle 1091"/>
              <p:cNvSpPr>
                <a:spLocks noChangeAspect="1"/>
              </p:cNvSpPr>
              <p:nvPr/>
            </p:nvSpPr>
            <p:spPr>
              <a:xfrm>
                <a:off x="856005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2" name="Rectangle 1092"/>
              <p:cNvSpPr>
                <a:spLocks noChangeAspect="1"/>
              </p:cNvSpPr>
              <p:nvPr/>
            </p:nvSpPr>
            <p:spPr>
              <a:xfrm>
                <a:off x="874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3" name="Rectangle 1093"/>
              <p:cNvSpPr>
                <a:spLocks noChangeAspect="1"/>
              </p:cNvSpPr>
              <p:nvPr/>
            </p:nvSpPr>
            <p:spPr>
              <a:xfrm>
                <a:off x="892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4" name="Rectangle 1094"/>
              <p:cNvSpPr>
                <a:spLocks noChangeAspect="1"/>
              </p:cNvSpPr>
              <p:nvPr/>
            </p:nvSpPr>
            <p:spPr>
              <a:xfrm>
                <a:off x="76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5" name="Rectangle 1095"/>
              <p:cNvSpPr>
                <a:spLocks noChangeAspect="1"/>
              </p:cNvSpPr>
              <p:nvPr/>
            </p:nvSpPr>
            <p:spPr>
              <a:xfrm>
                <a:off x="78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6" name="Rectangle 1096"/>
              <p:cNvSpPr>
                <a:spLocks noChangeAspect="1"/>
              </p:cNvSpPr>
              <p:nvPr/>
            </p:nvSpPr>
            <p:spPr>
              <a:xfrm>
                <a:off x="80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7" name="Rectangle 1097"/>
              <p:cNvSpPr>
                <a:spLocks noChangeAspect="1"/>
              </p:cNvSpPr>
              <p:nvPr/>
            </p:nvSpPr>
            <p:spPr>
              <a:xfrm>
                <a:off x="820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8" name="Rectangle 1098"/>
              <p:cNvSpPr>
                <a:spLocks noChangeAspect="1"/>
              </p:cNvSpPr>
              <p:nvPr/>
            </p:nvSpPr>
            <p:spPr>
              <a:xfrm>
                <a:off x="83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9" name="Rectangle 1099"/>
              <p:cNvSpPr>
                <a:spLocks noChangeAspect="1"/>
              </p:cNvSpPr>
              <p:nvPr/>
            </p:nvSpPr>
            <p:spPr>
              <a:xfrm>
                <a:off x="85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0" name="Rectangle 1100"/>
              <p:cNvSpPr>
                <a:spLocks noChangeAspect="1"/>
              </p:cNvSpPr>
              <p:nvPr/>
            </p:nvSpPr>
            <p:spPr>
              <a:xfrm>
                <a:off x="87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1" name="Rectangle 1101"/>
              <p:cNvSpPr>
                <a:spLocks noChangeAspect="1"/>
              </p:cNvSpPr>
              <p:nvPr/>
            </p:nvSpPr>
            <p:spPr>
              <a:xfrm>
                <a:off x="89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2" name="Rectangle 1167"/>
              <p:cNvSpPr>
                <a:spLocks noChangeAspect="1"/>
              </p:cNvSpPr>
              <p:nvPr/>
            </p:nvSpPr>
            <p:spPr>
              <a:xfrm>
                <a:off x="910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3" name="Rectangle 1168"/>
              <p:cNvSpPr>
                <a:spLocks noChangeAspect="1"/>
              </p:cNvSpPr>
              <p:nvPr/>
            </p:nvSpPr>
            <p:spPr>
              <a:xfrm>
                <a:off x="928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4" name="Rectangle 1169"/>
              <p:cNvSpPr>
                <a:spLocks noChangeAspect="1"/>
              </p:cNvSpPr>
              <p:nvPr/>
            </p:nvSpPr>
            <p:spPr>
              <a:xfrm>
                <a:off x="946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5" name="Rectangle 1170"/>
              <p:cNvSpPr>
                <a:spLocks noChangeAspect="1"/>
              </p:cNvSpPr>
              <p:nvPr/>
            </p:nvSpPr>
            <p:spPr>
              <a:xfrm>
                <a:off x="964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6" name="Rectangle 1171"/>
              <p:cNvSpPr>
                <a:spLocks noChangeAspect="1"/>
              </p:cNvSpPr>
              <p:nvPr/>
            </p:nvSpPr>
            <p:spPr>
              <a:xfrm>
                <a:off x="9820056" y="278124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7" name="Rectangle 1172"/>
              <p:cNvSpPr>
                <a:spLocks noChangeAspect="1"/>
              </p:cNvSpPr>
              <p:nvPr/>
            </p:nvSpPr>
            <p:spPr>
              <a:xfrm>
                <a:off x="78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8" name="Rectangle 1173"/>
              <p:cNvSpPr>
                <a:spLocks noChangeAspect="1"/>
              </p:cNvSpPr>
              <p:nvPr/>
            </p:nvSpPr>
            <p:spPr>
              <a:xfrm>
                <a:off x="80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9" name="Rectangle 1174"/>
              <p:cNvSpPr>
                <a:spLocks noChangeAspect="1"/>
              </p:cNvSpPr>
              <p:nvPr/>
            </p:nvSpPr>
            <p:spPr>
              <a:xfrm>
                <a:off x="820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0" name="Rectangle 1175"/>
              <p:cNvSpPr>
                <a:spLocks noChangeAspect="1"/>
              </p:cNvSpPr>
              <p:nvPr/>
            </p:nvSpPr>
            <p:spPr>
              <a:xfrm>
                <a:off x="838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1" name="Rectangle 1176"/>
              <p:cNvSpPr>
                <a:spLocks noChangeAspect="1"/>
              </p:cNvSpPr>
              <p:nvPr/>
            </p:nvSpPr>
            <p:spPr>
              <a:xfrm>
                <a:off x="856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2" name="Rectangle 1177"/>
              <p:cNvSpPr>
                <a:spLocks noChangeAspect="1"/>
              </p:cNvSpPr>
              <p:nvPr/>
            </p:nvSpPr>
            <p:spPr>
              <a:xfrm>
                <a:off x="874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3" name="Rectangle 1178"/>
              <p:cNvSpPr>
                <a:spLocks noChangeAspect="1"/>
              </p:cNvSpPr>
              <p:nvPr/>
            </p:nvSpPr>
            <p:spPr>
              <a:xfrm>
                <a:off x="8920056" y="260122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4" name="Rectangle 1179"/>
              <p:cNvSpPr>
                <a:spLocks noChangeAspect="1"/>
              </p:cNvSpPr>
              <p:nvPr/>
            </p:nvSpPr>
            <p:spPr>
              <a:xfrm>
                <a:off x="838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5" name="Rectangle 1180"/>
              <p:cNvSpPr>
                <a:spLocks noChangeAspect="1"/>
              </p:cNvSpPr>
              <p:nvPr/>
            </p:nvSpPr>
            <p:spPr>
              <a:xfrm>
                <a:off x="8560056" y="24212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6" name="Rectangle 1181"/>
              <p:cNvSpPr>
                <a:spLocks noChangeAspect="1"/>
              </p:cNvSpPr>
              <p:nvPr/>
            </p:nvSpPr>
            <p:spPr>
              <a:xfrm>
                <a:off x="8200056" y="22411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7" name="Rectangle 1182"/>
              <p:cNvSpPr>
                <a:spLocks noChangeAspect="1"/>
              </p:cNvSpPr>
              <p:nvPr/>
            </p:nvSpPr>
            <p:spPr>
              <a:xfrm>
                <a:off x="8740056" y="512150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8" name="Rectangle 1183"/>
              <p:cNvSpPr>
                <a:spLocks noChangeAspect="1"/>
              </p:cNvSpPr>
              <p:nvPr/>
            </p:nvSpPr>
            <p:spPr>
              <a:xfrm>
                <a:off x="928374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89" name="Rectangle 1184"/>
              <p:cNvSpPr>
                <a:spLocks noChangeAspect="1"/>
              </p:cNvSpPr>
              <p:nvPr/>
            </p:nvSpPr>
            <p:spPr>
              <a:xfrm>
                <a:off x="9460056" y="494148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90" name="Rectangle 1185"/>
              <p:cNvSpPr>
                <a:spLocks noChangeAspect="1"/>
              </p:cNvSpPr>
              <p:nvPr/>
            </p:nvSpPr>
            <p:spPr>
              <a:xfrm>
                <a:off x="9283746" y="4761467"/>
                <a:ext cx="180000" cy="180000"/>
              </a:xfrm>
              <a:prstGeom prst="pi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5" name="Group 4"/>
          <p:cNvGrpSpPr/>
          <p:nvPr/>
        </p:nvGrpSpPr>
        <p:grpSpPr>
          <a:xfrm>
            <a:off x="1154300" y="2828965"/>
            <a:ext cx="388131" cy="837077"/>
            <a:chOff x="1574107" y="5271091"/>
            <a:chExt cx="233460" cy="503500"/>
          </a:xfrm>
          <a:solidFill>
            <a:schemeClr val="accent1"/>
          </a:solidFill>
        </p:grpSpPr>
        <p:sp>
          <p:nvSpPr>
            <p:cNvPr id="491" name="Oval 490"/>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2"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 name="Group 3"/>
          <p:cNvGrpSpPr/>
          <p:nvPr/>
        </p:nvGrpSpPr>
        <p:grpSpPr>
          <a:xfrm>
            <a:off x="2171219" y="4376772"/>
            <a:ext cx="339507" cy="863530"/>
            <a:chOff x="3042874" y="5329084"/>
            <a:chExt cx="204213" cy="519412"/>
          </a:xfrm>
          <a:solidFill>
            <a:schemeClr val="accent4"/>
          </a:solidFill>
        </p:grpSpPr>
        <p:sp>
          <p:nvSpPr>
            <p:cNvPr id="493"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4"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95" name="Group 494"/>
          <p:cNvGrpSpPr/>
          <p:nvPr/>
        </p:nvGrpSpPr>
        <p:grpSpPr>
          <a:xfrm>
            <a:off x="6266933" y="4808294"/>
            <a:ext cx="388131" cy="837077"/>
            <a:chOff x="1574107" y="5271091"/>
            <a:chExt cx="233460" cy="503500"/>
          </a:xfrm>
          <a:solidFill>
            <a:schemeClr val="accent5"/>
          </a:solidFill>
        </p:grpSpPr>
        <p:sp>
          <p:nvSpPr>
            <p:cNvPr id="496" name="Oval 495"/>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97"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498" name="Group 497"/>
          <p:cNvGrpSpPr/>
          <p:nvPr/>
        </p:nvGrpSpPr>
        <p:grpSpPr>
          <a:xfrm>
            <a:off x="5394660" y="3031014"/>
            <a:ext cx="339507" cy="863530"/>
            <a:chOff x="3042874" y="5329084"/>
            <a:chExt cx="204213" cy="519412"/>
          </a:xfrm>
          <a:solidFill>
            <a:schemeClr val="accent3"/>
          </a:solidFill>
        </p:grpSpPr>
        <p:sp>
          <p:nvSpPr>
            <p:cNvPr id="499"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0"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01" name="Group 500"/>
          <p:cNvGrpSpPr/>
          <p:nvPr/>
        </p:nvGrpSpPr>
        <p:grpSpPr>
          <a:xfrm>
            <a:off x="3655090" y="2937002"/>
            <a:ext cx="339507" cy="863530"/>
            <a:chOff x="3042874" y="5329084"/>
            <a:chExt cx="204213" cy="519412"/>
          </a:xfrm>
          <a:solidFill>
            <a:schemeClr val="accent2"/>
          </a:solidFill>
        </p:grpSpPr>
        <p:sp>
          <p:nvSpPr>
            <p:cNvPr id="502" name="Freeform 12"/>
            <p:cNvSpPr>
              <a:spLocks/>
            </p:cNvSpPr>
            <p:nvPr/>
          </p:nvSpPr>
          <p:spPr bwMode="auto">
            <a:xfrm>
              <a:off x="3042874" y="5417872"/>
              <a:ext cx="204213" cy="430624"/>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3" name="Oval 13"/>
            <p:cNvSpPr>
              <a:spLocks noChangeArrowheads="1"/>
            </p:cNvSpPr>
            <p:nvPr/>
          </p:nvSpPr>
          <p:spPr bwMode="auto">
            <a:xfrm>
              <a:off x="3105026" y="5329084"/>
              <a:ext cx="81020" cy="8102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504" name="Group 503"/>
          <p:cNvGrpSpPr/>
          <p:nvPr/>
        </p:nvGrpSpPr>
        <p:grpSpPr>
          <a:xfrm>
            <a:off x="3855705" y="4770840"/>
            <a:ext cx="388131" cy="837077"/>
            <a:chOff x="1574107" y="5271091"/>
            <a:chExt cx="233460" cy="503500"/>
          </a:xfrm>
          <a:solidFill>
            <a:schemeClr val="accent6"/>
          </a:solidFill>
        </p:grpSpPr>
        <p:sp>
          <p:nvSpPr>
            <p:cNvPr id="505" name="Oval 504"/>
            <p:cNvSpPr>
              <a:spLocks noChangeArrowheads="1"/>
            </p:cNvSpPr>
            <p:nvPr/>
          </p:nvSpPr>
          <p:spPr bwMode="auto">
            <a:xfrm>
              <a:off x="1652644" y="5271091"/>
              <a:ext cx="74234" cy="76386"/>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06" name="Freeform 7"/>
            <p:cNvSpPr>
              <a:spLocks/>
            </p:cNvSpPr>
            <p:nvPr/>
          </p:nvSpPr>
          <p:spPr bwMode="auto">
            <a:xfrm>
              <a:off x="1574107" y="5362539"/>
              <a:ext cx="233460" cy="412052"/>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 name="Group 10"/>
          <p:cNvGrpSpPr/>
          <p:nvPr/>
        </p:nvGrpSpPr>
        <p:grpSpPr>
          <a:xfrm>
            <a:off x="574114" y="1951614"/>
            <a:ext cx="930590" cy="736729"/>
            <a:chOff x="574114" y="1951614"/>
            <a:chExt cx="930590" cy="736729"/>
          </a:xfrm>
        </p:grpSpPr>
        <p:sp>
          <p:nvSpPr>
            <p:cNvPr id="7" name="Rounded Rectangular Callout 6"/>
            <p:cNvSpPr/>
            <p:nvPr/>
          </p:nvSpPr>
          <p:spPr>
            <a:xfrm>
              <a:off x="574114" y="1951614"/>
              <a:ext cx="930590" cy="736729"/>
            </a:xfrm>
            <a:prstGeom prst="wedgeRoundRectCallout">
              <a:avLst>
                <a:gd name="adj1" fmla="val -21800"/>
                <a:gd name="adj2" fmla="val 71159"/>
                <a:gd name="adj3" fmla="val 16667"/>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TextBox 7"/>
            <p:cNvSpPr txBox="1"/>
            <p:nvPr/>
          </p:nvSpPr>
          <p:spPr>
            <a:xfrm>
              <a:off x="683074" y="2086688"/>
              <a:ext cx="720069" cy="461665"/>
            </a:xfrm>
            <a:prstGeom prst="rect">
              <a:avLst/>
            </a:prstGeom>
            <a:noFill/>
          </p:spPr>
          <p:txBody>
            <a:bodyPr wrap="none" rtlCol="0">
              <a:spAutoFit/>
            </a:bodyPr>
            <a:lstStyle/>
            <a:p>
              <a:r>
                <a:rPr lang="id-ID" sz="2400" b="1" dirty="0" smtClean="0">
                  <a:solidFill>
                    <a:schemeClr val="bg1"/>
                  </a:solidFill>
                </a:rPr>
                <a:t>50%</a:t>
              </a:r>
              <a:endParaRPr lang="id-ID" sz="2400" b="1" dirty="0">
                <a:solidFill>
                  <a:schemeClr val="bg1"/>
                </a:solidFill>
              </a:endParaRPr>
            </a:p>
          </p:txBody>
        </p:sp>
      </p:grpSp>
      <p:grpSp>
        <p:nvGrpSpPr>
          <p:cNvPr id="12" name="Group 11"/>
          <p:cNvGrpSpPr/>
          <p:nvPr/>
        </p:nvGrpSpPr>
        <p:grpSpPr>
          <a:xfrm>
            <a:off x="3348542" y="2067352"/>
            <a:ext cx="930590" cy="736729"/>
            <a:chOff x="3348542" y="2067352"/>
            <a:chExt cx="930590" cy="736729"/>
          </a:xfrm>
        </p:grpSpPr>
        <p:sp>
          <p:nvSpPr>
            <p:cNvPr id="513" name="Rounded Rectangular Callout 512"/>
            <p:cNvSpPr/>
            <p:nvPr/>
          </p:nvSpPr>
          <p:spPr>
            <a:xfrm>
              <a:off x="3348542" y="2067352"/>
              <a:ext cx="930590" cy="736729"/>
            </a:xfrm>
            <a:prstGeom prst="wedgeRoundRectCallout">
              <a:avLst>
                <a:gd name="adj1" fmla="val -21800"/>
                <a:gd name="adj2" fmla="val 71159"/>
                <a:gd name="adj3" fmla="val 1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8" name="TextBox 517"/>
            <p:cNvSpPr txBox="1"/>
            <p:nvPr/>
          </p:nvSpPr>
          <p:spPr>
            <a:xfrm>
              <a:off x="3456162" y="2214613"/>
              <a:ext cx="720069" cy="461665"/>
            </a:xfrm>
            <a:prstGeom prst="rect">
              <a:avLst/>
            </a:prstGeom>
            <a:noFill/>
          </p:spPr>
          <p:txBody>
            <a:bodyPr wrap="none" rtlCol="0">
              <a:spAutoFit/>
            </a:bodyPr>
            <a:lstStyle/>
            <a:p>
              <a:r>
                <a:rPr lang="id-ID" sz="2400" b="1" dirty="0" smtClean="0">
                  <a:solidFill>
                    <a:schemeClr val="bg1"/>
                  </a:solidFill>
                </a:rPr>
                <a:t>75%</a:t>
              </a:r>
              <a:endParaRPr lang="id-ID" sz="2400" b="1" dirty="0">
                <a:solidFill>
                  <a:schemeClr val="bg1"/>
                </a:solidFill>
              </a:endParaRPr>
            </a:p>
          </p:txBody>
        </p:sp>
      </p:grpSp>
      <p:grpSp>
        <p:nvGrpSpPr>
          <p:cNvPr id="13" name="Group 12"/>
          <p:cNvGrpSpPr/>
          <p:nvPr/>
        </p:nvGrpSpPr>
        <p:grpSpPr>
          <a:xfrm>
            <a:off x="5099118" y="2184787"/>
            <a:ext cx="930590" cy="736729"/>
            <a:chOff x="5099118" y="2184787"/>
            <a:chExt cx="930590" cy="736729"/>
          </a:xfrm>
        </p:grpSpPr>
        <p:sp>
          <p:nvSpPr>
            <p:cNvPr id="514" name="Rounded Rectangular Callout 513"/>
            <p:cNvSpPr/>
            <p:nvPr/>
          </p:nvSpPr>
          <p:spPr>
            <a:xfrm>
              <a:off x="5099118" y="2184787"/>
              <a:ext cx="930590" cy="736729"/>
            </a:xfrm>
            <a:prstGeom prst="wedgeRoundRectCallout">
              <a:avLst>
                <a:gd name="adj1" fmla="val -21800"/>
                <a:gd name="adj2" fmla="val 71159"/>
                <a:gd name="adj3" fmla="val 166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9" name="TextBox 518"/>
            <p:cNvSpPr txBox="1"/>
            <p:nvPr/>
          </p:nvSpPr>
          <p:spPr>
            <a:xfrm>
              <a:off x="5222134" y="2313285"/>
              <a:ext cx="720069" cy="461665"/>
            </a:xfrm>
            <a:prstGeom prst="rect">
              <a:avLst/>
            </a:prstGeom>
            <a:noFill/>
          </p:spPr>
          <p:txBody>
            <a:bodyPr wrap="none" rtlCol="0">
              <a:spAutoFit/>
            </a:bodyPr>
            <a:lstStyle/>
            <a:p>
              <a:r>
                <a:rPr lang="id-ID" sz="2400" b="1" dirty="0" smtClean="0">
                  <a:solidFill>
                    <a:schemeClr val="bg1"/>
                  </a:solidFill>
                </a:rPr>
                <a:t>40%</a:t>
              </a:r>
              <a:endParaRPr lang="id-ID" sz="2400" b="1" dirty="0">
                <a:solidFill>
                  <a:schemeClr val="bg1"/>
                </a:solidFill>
              </a:endParaRPr>
            </a:p>
          </p:txBody>
        </p:sp>
      </p:grpSp>
      <p:grpSp>
        <p:nvGrpSpPr>
          <p:cNvPr id="14" name="Group 13"/>
          <p:cNvGrpSpPr/>
          <p:nvPr/>
        </p:nvGrpSpPr>
        <p:grpSpPr>
          <a:xfrm>
            <a:off x="5932205" y="3970710"/>
            <a:ext cx="930590" cy="736729"/>
            <a:chOff x="5932205" y="3970710"/>
            <a:chExt cx="930590" cy="736729"/>
          </a:xfrm>
        </p:grpSpPr>
        <p:sp>
          <p:nvSpPr>
            <p:cNvPr id="515" name="Rounded Rectangular Callout 514"/>
            <p:cNvSpPr/>
            <p:nvPr/>
          </p:nvSpPr>
          <p:spPr>
            <a:xfrm>
              <a:off x="5932205" y="3970710"/>
              <a:ext cx="930590" cy="736729"/>
            </a:xfrm>
            <a:prstGeom prst="wedgeRoundRectCallout">
              <a:avLst>
                <a:gd name="adj1" fmla="val -21800"/>
                <a:gd name="adj2" fmla="val 71159"/>
                <a:gd name="adj3" fmla="val 1666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0" name="TextBox 519"/>
            <p:cNvSpPr txBox="1"/>
            <p:nvPr/>
          </p:nvSpPr>
          <p:spPr>
            <a:xfrm>
              <a:off x="6029708" y="4120712"/>
              <a:ext cx="720069" cy="461665"/>
            </a:xfrm>
            <a:prstGeom prst="rect">
              <a:avLst/>
            </a:prstGeom>
            <a:noFill/>
          </p:spPr>
          <p:txBody>
            <a:bodyPr wrap="none" rtlCol="0">
              <a:spAutoFit/>
            </a:bodyPr>
            <a:lstStyle/>
            <a:p>
              <a:r>
                <a:rPr lang="id-ID" sz="2400" b="1" dirty="0" smtClean="0">
                  <a:solidFill>
                    <a:schemeClr val="bg1"/>
                  </a:solidFill>
                </a:rPr>
                <a:t>70%</a:t>
              </a:r>
              <a:endParaRPr lang="id-ID" sz="2400" b="1" dirty="0">
                <a:solidFill>
                  <a:schemeClr val="bg1"/>
                </a:solidFill>
              </a:endParaRPr>
            </a:p>
          </p:txBody>
        </p:sp>
      </p:grpSp>
      <p:grpSp>
        <p:nvGrpSpPr>
          <p:cNvPr id="15" name="Group 14"/>
          <p:cNvGrpSpPr/>
          <p:nvPr/>
        </p:nvGrpSpPr>
        <p:grpSpPr>
          <a:xfrm>
            <a:off x="3527540" y="3970710"/>
            <a:ext cx="930590" cy="736729"/>
            <a:chOff x="3527540" y="3970710"/>
            <a:chExt cx="930590" cy="736729"/>
          </a:xfrm>
        </p:grpSpPr>
        <p:sp>
          <p:nvSpPr>
            <p:cNvPr id="516" name="Rounded Rectangular Callout 515"/>
            <p:cNvSpPr/>
            <p:nvPr/>
          </p:nvSpPr>
          <p:spPr>
            <a:xfrm>
              <a:off x="3527540" y="3970710"/>
              <a:ext cx="930590" cy="736729"/>
            </a:xfrm>
            <a:prstGeom prst="wedgeRoundRectCallout">
              <a:avLst>
                <a:gd name="adj1" fmla="val -21800"/>
                <a:gd name="adj2" fmla="val 71159"/>
                <a:gd name="adj3" fmla="val 1666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1" name="TextBox 520"/>
            <p:cNvSpPr txBox="1"/>
            <p:nvPr/>
          </p:nvSpPr>
          <p:spPr>
            <a:xfrm>
              <a:off x="3626239" y="4098620"/>
              <a:ext cx="720069" cy="461665"/>
            </a:xfrm>
            <a:prstGeom prst="rect">
              <a:avLst/>
            </a:prstGeom>
            <a:noFill/>
          </p:spPr>
          <p:txBody>
            <a:bodyPr wrap="none" rtlCol="0">
              <a:spAutoFit/>
            </a:bodyPr>
            <a:lstStyle/>
            <a:p>
              <a:r>
                <a:rPr lang="id-ID" sz="2400" b="1" dirty="0" smtClean="0">
                  <a:solidFill>
                    <a:schemeClr val="bg1"/>
                  </a:solidFill>
                </a:rPr>
                <a:t>85%</a:t>
              </a:r>
              <a:endParaRPr lang="id-ID" sz="2400" b="1" dirty="0">
                <a:solidFill>
                  <a:schemeClr val="bg1"/>
                </a:solidFill>
              </a:endParaRPr>
            </a:p>
          </p:txBody>
        </p:sp>
      </p:grpSp>
      <p:grpSp>
        <p:nvGrpSpPr>
          <p:cNvPr id="26" name="Group 25"/>
          <p:cNvGrpSpPr/>
          <p:nvPr/>
        </p:nvGrpSpPr>
        <p:grpSpPr>
          <a:xfrm>
            <a:off x="1849433" y="3546666"/>
            <a:ext cx="930590" cy="736729"/>
            <a:chOff x="1849433" y="3546666"/>
            <a:chExt cx="930590" cy="736729"/>
          </a:xfrm>
        </p:grpSpPr>
        <p:sp>
          <p:nvSpPr>
            <p:cNvPr id="517" name="Rounded Rectangular Callout 516"/>
            <p:cNvSpPr/>
            <p:nvPr/>
          </p:nvSpPr>
          <p:spPr>
            <a:xfrm>
              <a:off x="1849433" y="3546666"/>
              <a:ext cx="930590" cy="736729"/>
            </a:xfrm>
            <a:prstGeom prst="wedgeRoundRectCallout">
              <a:avLst>
                <a:gd name="adj1" fmla="val -21800"/>
                <a:gd name="adj2" fmla="val 71159"/>
                <a:gd name="adj3" fmla="val 16667"/>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2" name="TextBox 521"/>
            <p:cNvSpPr txBox="1"/>
            <p:nvPr/>
          </p:nvSpPr>
          <p:spPr>
            <a:xfrm>
              <a:off x="1947322" y="3680501"/>
              <a:ext cx="720069" cy="461665"/>
            </a:xfrm>
            <a:prstGeom prst="rect">
              <a:avLst/>
            </a:prstGeom>
            <a:noFill/>
          </p:spPr>
          <p:txBody>
            <a:bodyPr wrap="none" rtlCol="0">
              <a:spAutoFit/>
            </a:bodyPr>
            <a:lstStyle/>
            <a:p>
              <a:r>
                <a:rPr lang="id-ID" sz="2400" b="1" dirty="0" smtClean="0">
                  <a:solidFill>
                    <a:schemeClr val="bg1"/>
                  </a:solidFill>
                </a:rPr>
                <a:t>93%</a:t>
              </a:r>
              <a:endParaRPr lang="id-ID" sz="2400" b="1" dirty="0">
                <a:solidFill>
                  <a:schemeClr val="bg1"/>
                </a:solidFill>
              </a:endParaRPr>
            </a:p>
          </p:txBody>
        </p:sp>
      </p:grpSp>
      <p:grpSp>
        <p:nvGrpSpPr>
          <p:cNvPr id="523" name="Group 522"/>
          <p:cNvGrpSpPr/>
          <p:nvPr/>
        </p:nvGrpSpPr>
        <p:grpSpPr>
          <a:xfrm>
            <a:off x="8165987" y="2424948"/>
            <a:ext cx="2694701" cy="937356"/>
            <a:chOff x="8198838" y="2976912"/>
            <a:chExt cx="2694701" cy="937356"/>
          </a:xfrm>
        </p:grpSpPr>
        <p:sp>
          <p:nvSpPr>
            <p:cNvPr id="524" name="TextBox 523"/>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525" name="TextBox 524"/>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526" name="Group 525"/>
          <p:cNvGrpSpPr/>
          <p:nvPr/>
        </p:nvGrpSpPr>
        <p:grpSpPr>
          <a:xfrm>
            <a:off x="8165987" y="5032617"/>
            <a:ext cx="2694701" cy="937356"/>
            <a:chOff x="8198838" y="3752829"/>
            <a:chExt cx="2694701" cy="937356"/>
          </a:xfrm>
        </p:grpSpPr>
        <p:sp>
          <p:nvSpPr>
            <p:cNvPr id="527" name="TextBox 526"/>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528" name="TextBox 527"/>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529" name="TextBox 528"/>
          <p:cNvSpPr txBox="1"/>
          <p:nvPr/>
        </p:nvSpPr>
        <p:spPr>
          <a:xfrm>
            <a:off x="8176185"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530" name="Straight Connector 529"/>
          <p:cNvCxnSpPr/>
          <p:nvPr/>
        </p:nvCxnSpPr>
        <p:spPr>
          <a:xfrm>
            <a:off x="7660441" y="2250133"/>
            <a:ext cx="0" cy="4054974"/>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77374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30"/>
                                        </p:tgtEl>
                                        <p:attrNameLst>
                                          <p:attrName>style.visibility</p:attrName>
                                        </p:attrNameLst>
                                      </p:cBhvr>
                                      <p:to>
                                        <p:strVal val="visible"/>
                                      </p:to>
                                    </p:set>
                                    <p:animEffect transition="in" filter="fade">
                                      <p:cBhvr>
                                        <p:cTn id="17" dur="500"/>
                                        <p:tgtEl>
                                          <p:spTgt spid="530"/>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523"/>
                                        </p:tgtEl>
                                        <p:attrNameLst>
                                          <p:attrName>style.visibility</p:attrName>
                                        </p:attrNameLst>
                                      </p:cBhvr>
                                      <p:to>
                                        <p:strVal val="visible"/>
                                      </p:to>
                                    </p:set>
                                    <p:animEffect transition="in" filter="fade">
                                      <p:cBhvr>
                                        <p:cTn id="21" dur="500"/>
                                        <p:tgtEl>
                                          <p:spTgt spid="523"/>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29"/>
                                        </p:tgtEl>
                                        <p:attrNameLst>
                                          <p:attrName>style.visibility</p:attrName>
                                        </p:attrNameLst>
                                      </p:cBhvr>
                                      <p:to>
                                        <p:strVal val="visible"/>
                                      </p:to>
                                    </p:set>
                                    <p:animEffect transition="in" filter="fade">
                                      <p:cBhvr>
                                        <p:cTn id="25" dur="500"/>
                                        <p:tgtEl>
                                          <p:spTgt spid="529"/>
                                        </p:tgtEl>
                                      </p:cBhvr>
                                    </p:animEffect>
                                  </p:childTnLst>
                                </p:cTn>
                              </p:par>
                            </p:childTnLst>
                          </p:cTn>
                        </p:par>
                        <p:par>
                          <p:cTn id="26" fill="hold">
                            <p:stCondLst>
                              <p:cond delay="1500"/>
                            </p:stCondLst>
                            <p:childTnLst>
                              <p:par>
                                <p:cTn id="27" presetID="10" presetClass="entr" presetSubtype="0" fill="hold" nodeType="afterEffect">
                                  <p:stCondLst>
                                    <p:cond delay="0"/>
                                  </p:stCondLst>
                                  <p:childTnLst>
                                    <p:set>
                                      <p:cBhvr>
                                        <p:cTn id="28" dur="1" fill="hold">
                                          <p:stCondLst>
                                            <p:cond delay="0"/>
                                          </p:stCondLst>
                                        </p:cTn>
                                        <p:tgtEl>
                                          <p:spTgt spid="526"/>
                                        </p:tgtEl>
                                        <p:attrNameLst>
                                          <p:attrName>style.visibility</p:attrName>
                                        </p:attrNameLst>
                                      </p:cBhvr>
                                      <p:to>
                                        <p:strVal val="visible"/>
                                      </p:to>
                                    </p:set>
                                    <p:animEffect transition="in" filter="fade">
                                      <p:cBhvr>
                                        <p:cTn id="29" dur="500"/>
                                        <p:tgtEl>
                                          <p:spTgt spid="526"/>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par>
                          <p:cTn id="34" fill="hold">
                            <p:stCondLst>
                              <p:cond delay="2500"/>
                            </p:stCondLst>
                            <p:childTnLst>
                              <p:par>
                                <p:cTn id="35" presetID="37" presetClass="entr" presetSubtype="0" fill="hold"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1000"/>
                                        <p:tgtEl>
                                          <p:spTgt spid="5"/>
                                        </p:tgtEl>
                                      </p:cBhvr>
                                    </p:animEffect>
                                    <p:anim calcmode="lin" valueType="num">
                                      <p:cBhvr>
                                        <p:cTn id="38" dur="1000" fill="hold"/>
                                        <p:tgtEl>
                                          <p:spTgt spid="5"/>
                                        </p:tgtEl>
                                        <p:attrNameLst>
                                          <p:attrName>ppt_x</p:attrName>
                                        </p:attrNameLst>
                                      </p:cBhvr>
                                      <p:tavLst>
                                        <p:tav tm="0">
                                          <p:val>
                                            <p:strVal val="#ppt_x"/>
                                          </p:val>
                                        </p:tav>
                                        <p:tav tm="100000">
                                          <p:val>
                                            <p:strVal val="#ppt_x"/>
                                          </p:val>
                                        </p:tav>
                                      </p:tavLst>
                                    </p:anim>
                                    <p:anim calcmode="lin" valueType="num">
                                      <p:cBhvr>
                                        <p:cTn id="39" dur="900" decel="100000" fill="hold"/>
                                        <p:tgtEl>
                                          <p:spTgt spid="5"/>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5"/>
                                        </p:tgtEl>
                                        <p:attrNameLst>
                                          <p:attrName>ppt_y</p:attrName>
                                        </p:attrNameLst>
                                      </p:cBhvr>
                                      <p:tavLst>
                                        <p:tav tm="0">
                                          <p:val>
                                            <p:strVal val="#ppt_y-.03"/>
                                          </p:val>
                                        </p:tav>
                                        <p:tav tm="100000">
                                          <p:val>
                                            <p:strVal val="#ppt_y"/>
                                          </p:val>
                                        </p:tav>
                                      </p:tavLst>
                                    </p:anim>
                                  </p:childTnLst>
                                </p:cTn>
                              </p:par>
                              <p:par>
                                <p:cTn id="41" presetID="37" presetClass="entr" presetSubtype="0" fill="hold" nodeType="withEffect">
                                  <p:stCondLst>
                                    <p:cond delay="10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1000"/>
                                        <p:tgtEl>
                                          <p:spTgt spid="11"/>
                                        </p:tgtEl>
                                      </p:cBhvr>
                                    </p:animEffect>
                                    <p:anim calcmode="lin" valueType="num">
                                      <p:cBhvr>
                                        <p:cTn id="44" dur="1000" fill="hold"/>
                                        <p:tgtEl>
                                          <p:spTgt spid="11"/>
                                        </p:tgtEl>
                                        <p:attrNameLst>
                                          <p:attrName>ppt_x</p:attrName>
                                        </p:attrNameLst>
                                      </p:cBhvr>
                                      <p:tavLst>
                                        <p:tav tm="0">
                                          <p:val>
                                            <p:strVal val="#ppt_x"/>
                                          </p:val>
                                        </p:tav>
                                        <p:tav tm="100000">
                                          <p:val>
                                            <p:strVal val="#ppt_x"/>
                                          </p:val>
                                        </p:tav>
                                      </p:tavLst>
                                    </p:anim>
                                    <p:anim calcmode="lin" valueType="num">
                                      <p:cBhvr>
                                        <p:cTn id="45" dur="900" decel="100000" fill="hold"/>
                                        <p:tgtEl>
                                          <p:spTgt spid="11"/>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11"/>
                                        </p:tgtEl>
                                        <p:attrNameLst>
                                          <p:attrName>ppt_y</p:attrName>
                                        </p:attrNameLst>
                                      </p:cBhvr>
                                      <p:tavLst>
                                        <p:tav tm="0">
                                          <p:val>
                                            <p:strVal val="#ppt_y-.03"/>
                                          </p:val>
                                        </p:tav>
                                        <p:tav tm="100000">
                                          <p:val>
                                            <p:strVal val="#ppt_y"/>
                                          </p:val>
                                        </p:tav>
                                      </p:tavLst>
                                    </p:anim>
                                  </p:childTnLst>
                                </p:cTn>
                              </p:par>
                              <p:par>
                                <p:cTn id="47" presetID="37" presetClass="entr" presetSubtype="0" fill="hold" nodeType="withEffect">
                                  <p:stCondLst>
                                    <p:cond delay="200"/>
                                  </p:stCondLst>
                                  <p:childTnLst>
                                    <p:set>
                                      <p:cBhvr>
                                        <p:cTn id="48" dur="1" fill="hold">
                                          <p:stCondLst>
                                            <p:cond delay="0"/>
                                          </p:stCondLst>
                                        </p:cTn>
                                        <p:tgtEl>
                                          <p:spTgt spid="504"/>
                                        </p:tgtEl>
                                        <p:attrNameLst>
                                          <p:attrName>style.visibility</p:attrName>
                                        </p:attrNameLst>
                                      </p:cBhvr>
                                      <p:to>
                                        <p:strVal val="visible"/>
                                      </p:to>
                                    </p:set>
                                    <p:animEffect transition="in" filter="fade">
                                      <p:cBhvr>
                                        <p:cTn id="49" dur="1000"/>
                                        <p:tgtEl>
                                          <p:spTgt spid="504"/>
                                        </p:tgtEl>
                                      </p:cBhvr>
                                    </p:animEffect>
                                    <p:anim calcmode="lin" valueType="num">
                                      <p:cBhvr>
                                        <p:cTn id="50" dur="1000" fill="hold"/>
                                        <p:tgtEl>
                                          <p:spTgt spid="504"/>
                                        </p:tgtEl>
                                        <p:attrNameLst>
                                          <p:attrName>ppt_x</p:attrName>
                                        </p:attrNameLst>
                                      </p:cBhvr>
                                      <p:tavLst>
                                        <p:tav tm="0">
                                          <p:val>
                                            <p:strVal val="#ppt_x"/>
                                          </p:val>
                                        </p:tav>
                                        <p:tav tm="100000">
                                          <p:val>
                                            <p:strVal val="#ppt_x"/>
                                          </p:val>
                                        </p:tav>
                                      </p:tavLst>
                                    </p:anim>
                                    <p:anim calcmode="lin" valueType="num">
                                      <p:cBhvr>
                                        <p:cTn id="51" dur="900" decel="100000" fill="hold"/>
                                        <p:tgtEl>
                                          <p:spTgt spid="504"/>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504"/>
                                        </p:tgtEl>
                                        <p:attrNameLst>
                                          <p:attrName>ppt_y</p:attrName>
                                        </p:attrNameLst>
                                      </p:cBhvr>
                                      <p:tavLst>
                                        <p:tav tm="0">
                                          <p:val>
                                            <p:strVal val="#ppt_y-.03"/>
                                          </p:val>
                                        </p:tav>
                                        <p:tav tm="100000">
                                          <p:val>
                                            <p:strVal val="#ppt_y"/>
                                          </p:val>
                                        </p:tav>
                                      </p:tavLst>
                                    </p:anim>
                                  </p:childTnLst>
                                </p:cTn>
                              </p:par>
                              <p:par>
                                <p:cTn id="53" presetID="37" presetClass="entr" presetSubtype="0" fill="hold" nodeType="withEffect">
                                  <p:stCondLst>
                                    <p:cond delay="30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1000"/>
                                        <p:tgtEl>
                                          <p:spTgt spid="15"/>
                                        </p:tgtEl>
                                      </p:cBhvr>
                                    </p:animEffect>
                                    <p:anim calcmode="lin" valueType="num">
                                      <p:cBhvr>
                                        <p:cTn id="56" dur="1000" fill="hold"/>
                                        <p:tgtEl>
                                          <p:spTgt spid="15"/>
                                        </p:tgtEl>
                                        <p:attrNameLst>
                                          <p:attrName>ppt_x</p:attrName>
                                        </p:attrNameLst>
                                      </p:cBhvr>
                                      <p:tavLst>
                                        <p:tav tm="0">
                                          <p:val>
                                            <p:strVal val="#ppt_x"/>
                                          </p:val>
                                        </p:tav>
                                        <p:tav tm="100000">
                                          <p:val>
                                            <p:strVal val="#ppt_x"/>
                                          </p:val>
                                        </p:tav>
                                      </p:tavLst>
                                    </p:anim>
                                    <p:anim calcmode="lin" valueType="num">
                                      <p:cBhvr>
                                        <p:cTn id="57" dur="900" decel="100000" fill="hold"/>
                                        <p:tgtEl>
                                          <p:spTgt spid="15"/>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par>
                                <p:cTn id="59" presetID="37" presetClass="entr" presetSubtype="0" fill="hold" nodeType="withEffect">
                                  <p:stCondLst>
                                    <p:cond delay="400"/>
                                  </p:stCondLst>
                                  <p:childTnLst>
                                    <p:set>
                                      <p:cBhvr>
                                        <p:cTn id="60" dur="1" fill="hold">
                                          <p:stCondLst>
                                            <p:cond delay="0"/>
                                          </p:stCondLst>
                                        </p:cTn>
                                        <p:tgtEl>
                                          <p:spTgt spid="501"/>
                                        </p:tgtEl>
                                        <p:attrNameLst>
                                          <p:attrName>style.visibility</p:attrName>
                                        </p:attrNameLst>
                                      </p:cBhvr>
                                      <p:to>
                                        <p:strVal val="visible"/>
                                      </p:to>
                                    </p:set>
                                    <p:animEffect transition="in" filter="fade">
                                      <p:cBhvr>
                                        <p:cTn id="61" dur="1000"/>
                                        <p:tgtEl>
                                          <p:spTgt spid="501"/>
                                        </p:tgtEl>
                                      </p:cBhvr>
                                    </p:animEffect>
                                    <p:anim calcmode="lin" valueType="num">
                                      <p:cBhvr>
                                        <p:cTn id="62" dur="1000" fill="hold"/>
                                        <p:tgtEl>
                                          <p:spTgt spid="501"/>
                                        </p:tgtEl>
                                        <p:attrNameLst>
                                          <p:attrName>ppt_x</p:attrName>
                                        </p:attrNameLst>
                                      </p:cBhvr>
                                      <p:tavLst>
                                        <p:tav tm="0">
                                          <p:val>
                                            <p:strVal val="#ppt_x"/>
                                          </p:val>
                                        </p:tav>
                                        <p:tav tm="100000">
                                          <p:val>
                                            <p:strVal val="#ppt_x"/>
                                          </p:val>
                                        </p:tav>
                                      </p:tavLst>
                                    </p:anim>
                                    <p:anim calcmode="lin" valueType="num">
                                      <p:cBhvr>
                                        <p:cTn id="63" dur="900" decel="100000" fill="hold"/>
                                        <p:tgtEl>
                                          <p:spTgt spid="501"/>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501"/>
                                        </p:tgtEl>
                                        <p:attrNameLst>
                                          <p:attrName>ppt_y</p:attrName>
                                        </p:attrNameLst>
                                      </p:cBhvr>
                                      <p:tavLst>
                                        <p:tav tm="0">
                                          <p:val>
                                            <p:strVal val="#ppt_y-.03"/>
                                          </p:val>
                                        </p:tav>
                                        <p:tav tm="100000">
                                          <p:val>
                                            <p:strVal val="#ppt_y"/>
                                          </p:val>
                                        </p:tav>
                                      </p:tavLst>
                                    </p:anim>
                                  </p:childTnLst>
                                </p:cTn>
                              </p:par>
                              <p:par>
                                <p:cTn id="65" presetID="37" presetClass="entr" presetSubtype="0" fill="hold" nodeType="withEffect">
                                  <p:stCondLst>
                                    <p:cond delay="500"/>
                                  </p:stCondLst>
                                  <p:childTnLst>
                                    <p:set>
                                      <p:cBhvr>
                                        <p:cTn id="66" dur="1" fill="hold">
                                          <p:stCondLst>
                                            <p:cond delay="0"/>
                                          </p:stCondLst>
                                        </p:cTn>
                                        <p:tgtEl>
                                          <p:spTgt spid="12"/>
                                        </p:tgtEl>
                                        <p:attrNameLst>
                                          <p:attrName>style.visibility</p:attrName>
                                        </p:attrNameLst>
                                      </p:cBhvr>
                                      <p:to>
                                        <p:strVal val="visible"/>
                                      </p:to>
                                    </p:set>
                                    <p:animEffect transition="in" filter="fade">
                                      <p:cBhvr>
                                        <p:cTn id="67" dur="1000"/>
                                        <p:tgtEl>
                                          <p:spTgt spid="12"/>
                                        </p:tgtEl>
                                      </p:cBhvr>
                                    </p:animEffect>
                                    <p:anim calcmode="lin" valueType="num">
                                      <p:cBhvr>
                                        <p:cTn id="68" dur="1000" fill="hold"/>
                                        <p:tgtEl>
                                          <p:spTgt spid="12"/>
                                        </p:tgtEl>
                                        <p:attrNameLst>
                                          <p:attrName>ppt_x</p:attrName>
                                        </p:attrNameLst>
                                      </p:cBhvr>
                                      <p:tavLst>
                                        <p:tav tm="0">
                                          <p:val>
                                            <p:strVal val="#ppt_x"/>
                                          </p:val>
                                        </p:tav>
                                        <p:tav tm="100000">
                                          <p:val>
                                            <p:strVal val="#ppt_x"/>
                                          </p:val>
                                        </p:tav>
                                      </p:tavLst>
                                    </p:anim>
                                    <p:anim calcmode="lin" valueType="num">
                                      <p:cBhvr>
                                        <p:cTn id="69" dur="900" decel="100000" fill="hold"/>
                                        <p:tgtEl>
                                          <p:spTgt spid="12"/>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12"/>
                                        </p:tgtEl>
                                        <p:attrNameLst>
                                          <p:attrName>ppt_y</p:attrName>
                                        </p:attrNameLst>
                                      </p:cBhvr>
                                      <p:tavLst>
                                        <p:tav tm="0">
                                          <p:val>
                                            <p:strVal val="#ppt_y-.03"/>
                                          </p:val>
                                        </p:tav>
                                        <p:tav tm="100000">
                                          <p:val>
                                            <p:strVal val="#ppt_y"/>
                                          </p:val>
                                        </p:tav>
                                      </p:tavLst>
                                    </p:anim>
                                  </p:childTnLst>
                                </p:cTn>
                              </p:par>
                              <p:par>
                                <p:cTn id="71" presetID="37" presetClass="entr" presetSubtype="0" fill="hold" nodeType="withEffect">
                                  <p:stCondLst>
                                    <p:cond delay="600"/>
                                  </p:stCondLst>
                                  <p:childTnLst>
                                    <p:set>
                                      <p:cBhvr>
                                        <p:cTn id="72" dur="1" fill="hold">
                                          <p:stCondLst>
                                            <p:cond delay="0"/>
                                          </p:stCondLst>
                                        </p:cTn>
                                        <p:tgtEl>
                                          <p:spTgt spid="4"/>
                                        </p:tgtEl>
                                        <p:attrNameLst>
                                          <p:attrName>style.visibility</p:attrName>
                                        </p:attrNameLst>
                                      </p:cBhvr>
                                      <p:to>
                                        <p:strVal val="visible"/>
                                      </p:to>
                                    </p:set>
                                    <p:animEffect transition="in" filter="fade">
                                      <p:cBhvr>
                                        <p:cTn id="73" dur="1000"/>
                                        <p:tgtEl>
                                          <p:spTgt spid="4"/>
                                        </p:tgtEl>
                                      </p:cBhvr>
                                    </p:animEffect>
                                    <p:anim calcmode="lin" valueType="num">
                                      <p:cBhvr>
                                        <p:cTn id="74" dur="1000" fill="hold"/>
                                        <p:tgtEl>
                                          <p:spTgt spid="4"/>
                                        </p:tgtEl>
                                        <p:attrNameLst>
                                          <p:attrName>ppt_x</p:attrName>
                                        </p:attrNameLst>
                                      </p:cBhvr>
                                      <p:tavLst>
                                        <p:tav tm="0">
                                          <p:val>
                                            <p:strVal val="#ppt_x"/>
                                          </p:val>
                                        </p:tav>
                                        <p:tav tm="100000">
                                          <p:val>
                                            <p:strVal val="#ppt_x"/>
                                          </p:val>
                                        </p:tav>
                                      </p:tavLst>
                                    </p:anim>
                                    <p:anim calcmode="lin" valueType="num">
                                      <p:cBhvr>
                                        <p:cTn id="75" dur="900" decel="100000" fill="hold"/>
                                        <p:tgtEl>
                                          <p:spTgt spid="4"/>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par>
                                <p:cTn id="77" presetID="37" presetClass="entr" presetSubtype="0" fill="hold" nodeType="withEffect">
                                  <p:stCondLst>
                                    <p:cond delay="700"/>
                                  </p:stCondLst>
                                  <p:childTnLst>
                                    <p:set>
                                      <p:cBhvr>
                                        <p:cTn id="78" dur="1" fill="hold">
                                          <p:stCondLst>
                                            <p:cond delay="0"/>
                                          </p:stCondLst>
                                        </p:cTn>
                                        <p:tgtEl>
                                          <p:spTgt spid="26"/>
                                        </p:tgtEl>
                                        <p:attrNameLst>
                                          <p:attrName>style.visibility</p:attrName>
                                        </p:attrNameLst>
                                      </p:cBhvr>
                                      <p:to>
                                        <p:strVal val="visible"/>
                                      </p:to>
                                    </p:set>
                                    <p:animEffect transition="in" filter="fade">
                                      <p:cBhvr>
                                        <p:cTn id="79" dur="1000"/>
                                        <p:tgtEl>
                                          <p:spTgt spid="26"/>
                                        </p:tgtEl>
                                      </p:cBhvr>
                                    </p:animEffect>
                                    <p:anim calcmode="lin" valueType="num">
                                      <p:cBhvr>
                                        <p:cTn id="80" dur="1000" fill="hold"/>
                                        <p:tgtEl>
                                          <p:spTgt spid="26"/>
                                        </p:tgtEl>
                                        <p:attrNameLst>
                                          <p:attrName>ppt_x</p:attrName>
                                        </p:attrNameLst>
                                      </p:cBhvr>
                                      <p:tavLst>
                                        <p:tav tm="0">
                                          <p:val>
                                            <p:strVal val="#ppt_x"/>
                                          </p:val>
                                        </p:tav>
                                        <p:tav tm="100000">
                                          <p:val>
                                            <p:strVal val="#ppt_x"/>
                                          </p:val>
                                        </p:tav>
                                      </p:tavLst>
                                    </p:anim>
                                    <p:anim calcmode="lin" valueType="num">
                                      <p:cBhvr>
                                        <p:cTn id="81" dur="900" decel="100000" fill="hold"/>
                                        <p:tgtEl>
                                          <p:spTgt spid="26"/>
                                        </p:tgtEl>
                                        <p:attrNameLst>
                                          <p:attrName>ppt_y</p:attrName>
                                        </p:attrNameLst>
                                      </p:cBhvr>
                                      <p:tavLst>
                                        <p:tav tm="0">
                                          <p:val>
                                            <p:strVal val="#ppt_y+1"/>
                                          </p:val>
                                        </p:tav>
                                        <p:tav tm="100000">
                                          <p:val>
                                            <p:strVal val="#ppt_y-.03"/>
                                          </p:val>
                                        </p:tav>
                                      </p:tavLst>
                                    </p:anim>
                                    <p:anim calcmode="lin" valueType="num">
                                      <p:cBhvr>
                                        <p:cTn id="82"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83" presetID="37" presetClass="entr" presetSubtype="0" fill="hold" nodeType="withEffect">
                                  <p:stCondLst>
                                    <p:cond delay="800"/>
                                  </p:stCondLst>
                                  <p:childTnLst>
                                    <p:set>
                                      <p:cBhvr>
                                        <p:cTn id="84" dur="1" fill="hold">
                                          <p:stCondLst>
                                            <p:cond delay="0"/>
                                          </p:stCondLst>
                                        </p:cTn>
                                        <p:tgtEl>
                                          <p:spTgt spid="495"/>
                                        </p:tgtEl>
                                        <p:attrNameLst>
                                          <p:attrName>style.visibility</p:attrName>
                                        </p:attrNameLst>
                                      </p:cBhvr>
                                      <p:to>
                                        <p:strVal val="visible"/>
                                      </p:to>
                                    </p:set>
                                    <p:animEffect transition="in" filter="fade">
                                      <p:cBhvr>
                                        <p:cTn id="85" dur="1000"/>
                                        <p:tgtEl>
                                          <p:spTgt spid="495"/>
                                        </p:tgtEl>
                                      </p:cBhvr>
                                    </p:animEffect>
                                    <p:anim calcmode="lin" valueType="num">
                                      <p:cBhvr>
                                        <p:cTn id="86" dur="1000" fill="hold"/>
                                        <p:tgtEl>
                                          <p:spTgt spid="495"/>
                                        </p:tgtEl>
                                        <p:attrNameLst>
                                          <p:attrName>ppt_x</p:attrName>
                                        </p:attrNameLst>
                                      </p:cBhvr>
                                      <p:tavLst>
                                        <p:tav tm="0">
                                          <p:val>
                                            <p:strVal val="#ppt_x"/>
                                          </p:val>
                                        </p:tav>
                                        <p:tav tm="100000">
                                          <p:val>
                                            <p:strVal val="#ppt_x"/>
                                          </p:val>
                                        </p:tav>
                                      </p:tavLst>
                                    </p:anim>
                                    <p:anim calcmode="lin" valueType="num">
                                      <p:cBhvr>
                                        <p:cTn id="87" dur="900" decel="100000" fill="hold"/>
                                        <p:tgtEl>
                                          <p:spTgt spid="495"/>
                                        </p:tgtEl>
                                        <p:attrNameLst>
                                          <p:attrName>ppt_y</p:attrName>
                                        </p:attrNameLst>
                                      </p:cBhvr>
                                      <p:tavLst>
                                        <p:tav tm="0">
                                          <p:val>
                                            <p:strVal val="#ppt_y+1"/>
                                          </p:val>
                                        </p:tav>
                                        <p:tav tm="100000">
                                          <p:val>
                                            <p:strVal val="#ppt_y-.03"/>
                                          </p:val>
                                        </p:tav>
                                      </p:tavLst>
                                    </p:anim>
                                    <p:anim calcmode="lin" valueType="num">
                                      <p:cBhvr>
                                        <p:cTn id="88" dur="100" accel="100000" fill="hold">
                                          <p:stCondLst>
                                            <p:cond delay="900"/>
                                          </p:stCondLst>
                                        </p:cTn>
                                        <p:tgtEl>
                                          <p:spTgt spid="495"/>
                                        </p:tgtEl>
                                        <p:attrNameLst>
                                          <p:attrName>ppt_y</p:attrName>
                                        </p:attrNameLst>
                                      </p:cBhvr>
                                      <p:tavLst>
                                        <p:tav tm="0">
                                          <p:val>
                                            <p:strVal val="#ppt_y-.03"/>
                                          </p:val>
                                        </p:tav>
                                        <p:tav tm="100000">
                                          <p:val>
                                            <p:strVal val="#ppt_y"/>
                                          </p:val>
                                        </p:tav>
                                      </p:tavLst>
                                    </p:anim>
                                  </p:childTnLst>
                                </p:cTn>
                              </p:par>
                              <p:par>
                                <p:cTn id="89" presetID="37" presetClass="entr" presetSubtype="0" fill="hold" nodeType="withEffect">
                                  <p:stCondLst>
                                    <p:cond delay="90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1000"/>
                                        <p:tgtEl>
                                          <p:spTgt spid="14"/>
                                        </p:tgtEl>
                                      </p:cBhvr>
                                    </p:animEffect>
                                    <p:anim calcmode="lin" valueType="num">
                                      <p:cBhvr>
                                        <p:cTn id="92" dur="1000" fill="hold"/>
                                        <p:tgtEl>
                                          <p:spTgt spid="14"/>
                                        </p:tgtEl>
                                        <p:attrNameLst>
                                          <p:attrName>ppt_x</p:attrName>
                                        </p:attrNameLst>
                                      </p:cBhvr>
                                      <p:tavLst>
                                        <p:tav tm="0">
                                          <p:val>
                                            <p:strVal val="#ppt_x"/>
                                          </p:val>
                                        </p:tav>
                                        <p:tav tm="100000">
                                          <p:val>
                                            <p:strVal val="#ppt_x"/>
                                          </p:val>
                                        </p:tav>
                                      </p:tavLst>
                                    </p:anim>
                                    <p:anim calcmode="lin" valueType="num">
                                      <p:cBhvr>
                                        <p:cTn id="93" dur="900" decel="100000" fill="hold"/>
                                        <p:tgtEl>
                                          <p:spTgt spid="14"/>
                                        </p:tgtEl>
                                        <p:attrNameLst>
                                          <p:attrName>ppt_y</p:attrName>
                                        </p:attrNameLst>
                                      </p:cBhvr>
                                      <p:tavLst>
                                        <p:tav tm="0">
                                          <p:val>
                                            <p:strVal val="#ppt_y+1"/>
                                          </p:val>
                                        </p:tav>
                                        <p:tav tm="100000">
                                          <p:val>
                                            <p:strVal val="#ppt_y-.03"/>
                                          </p:val>
                                        </p:tav>
                                      </p:tavLst>
                                    </p:anim>
                                    <p:anim calcmode="lin" valueType="num">
                                      <p:cBhvr>
                                        <p:cTn id="94"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par>
                                <p:cTn id="95" presetID="37" presetClass="entr" presetSubtype="0" fill="hold" nodeType="withEffect">
                                  <p:stCondLst>
                                    <p:cond delay="1000"/>
                                  </p:stCondLst>
                                  <p:childTnLst>
                                    <p:set>
                                      <p:cBhvr>
                                        <p:cTn id="96" dur="1" fill="hold">
                                          <p:stCondLst>
                                            <p:cond delay="0"/>
                                          </p:stCondLst>
                                        </p:cTn>
                                        <p:tgtEl>
                                          <p:spTgt spid="498"/>
                                        </p:tgtEl>
                                        <p:attrNameLst>
                                          <p:attrName>style.visibility</p:attrName>
                                        </p:attrNameLst>
                                      </p:cBhvr>
                                      <p:to>
                                        <p:strVal val="visible"/>
                                      </p:to>
                                    </p:set>
                                    <p:animEffect transition="in" filter="fade">
                                      <p:cBhvr>
                                        <p:cTn id="97" dur="1000"/>
                                        <p:tgtEl>
                                          <p:spTgt spid="498"/>
                                        </p:tgtEl>
                                      </p:cBhvr>
                                    </p:animEffect>
                                    <p:anim calcmode="lin" valueType="num">
                                      <p:cBhvr>
                                        <p:cTn id="98" dur="1000" fill="hold"/>
                                        <p:tgtEl>
                                          <p:spTgt spid="498"/>
                                        </p:tgtEl>
                                        <p:attrNameLst>
                                          <p:attrName>ppt_x</p:attrName>
                                        </p:attrNameLst>
                                      </p:cBhvr>
                                      <p:tavLst>
                                        <p:tav tm="0">
                                          <p:val>
                                            <p:strVal val="#ppt_x"/>
                                          </p:val>
                                        </p:tav>
                                        <p:tav tm="100000">
                                          <p:val>
                                            <p:strVal val="#ppt_x"/>
                                          </p:val>
                                        </p:tav>
                                      </p:tavLst>
                                    </p:anim>
                                    <p:anim calcmode="lin" valueType="num">
                                      <p:cBhvr>
                                        <p:cTn id="99" dur="900" decel="100000" fill="hold"/>
                                        <p:tgtEl>
                                          <p:spTgt spid="498"/>
                                        </p:tgtEl>
                                        <p:attrNameLst>
                                          <p:attrName>ppt_y</p:attrName>
                                        </p:attrNameLst>
                                      </p:cBhvr>
                                      <p:tavLst>
                                        <p:tav tm="0">
                                          <p:val>
                                            <p:strVal val="#ppt_y+1"/>
                                          </p:val>
                                        </p:tav>
                                        <p:tav tm="100000">
                                          <p:val>
                                            <p:strVal val="#ppt_y-.03"/>
                                          </p:val>
                                        </p:tav>
                                      </p:tavLst>
                                    </p:anim>
                                    <p:anim calcmode="lin" valueType="num">
                                      <p:cBhvr>
                                        <p:cTn id="100" dur="100" accel="100000" fill="hold">
                                          <p:stCondLst>
                                            <p:cond delay="900"/>
                                          </p:stCondLst>
                                        </p:cTn>
                                        <p:tgtEl>
                                          <p:spTgt spid="498"/>
                                        </p:tgtEl>
                                        <p:attrNameLst>
                                          <p:attrName>ppt_y</p:attrName>
                                        </p:attrNameLst>
                                      </p:cBhvr>
                                      <p:tavLst>
                                        <p:tav tm="0">
                                          <p:val>
                                            <p:strVal val="#ppt_y-.03"/>
                                          </p:val>
                                        </p:tav>
                                        <p:tav tm="100000">
                                          <p:val>
                                            <p:strVal val="#ppt_y"/>
                                          </p:val>
                                        </p:tav>
                                      </p:tavLst>
                                    </p:anim>
                                  </p:childTnLst>
                                </p:cTn>
                              </p:par>
                              <p:par>
                                <p:cTn id="101" presetID="37" presetClass="entr" presetSubtype="0" fill="hold" nodeType="withEffect">
                                  <p:stCondLst>
                                    <p:cond delay="1100"/>
                                  </p:stCondLst>
                                  <p:childTnLst>
                                    <p:set>
                                      <p:cBhvr>
                                        <p:cTn id="102" dur="1" fill="hold">
                                          <p:stCondLst>
                                            <p:cond delay="0"/>
                                          </p:stCondLst>
                                        </p:cTn>
                                        <p:tgtEl>
                                          <p:spTgt spid="13"/>
                                        </p:tgtEl>
                                        <p:attrNameLst>
                                          <p:attrName>style.visibility</p:attrName>
                                        </p:attrNameLst>
                                      </p:cBhvr>
                                      <p:to>
                                        <p:strVal val="visible"/>
                                      </p:to>
                                    </p:set>
                                    <p:animEffect transition="in" filter="fade">
                                      <p:cBhvr>
                                        <p:cTn id="103" dur="1000"/>
                                        <p:tgtEl>
                                          <p:spTgt spid="13"/>
                                        </p:tgtEl>
                                      </p:cBhvr>
                                    </p:animEffect>
                                    <p:anim calcmode="lin" valueType="num">
                                      <p:cBhvr>
                                        <p:cTn id="104" dur="1000" fill="hold"/>
                                        <p:tgtEl>
                                          <p:spTgt spid="13"/>
                                        </p:tgtEl>
                                        <p:attrNameLst>
                                          <p:attrName>ppt_x</p:attrName>
                                        </p:attrNameLst>
                                      </p:cBhvr>
                                      <p:tavLst>
                                        <p:tav tm="0">
                                          <p:val>
                                            <p:strVal val="#ppt_x"/>
                                          </p:val>
                                        </p:tav>
                                        <p:tav tm="100000">
                                          <p:val>
                                            <p:strVal val="#ppt_x"/>
                                          </p:val>
                                        </p:tav>
                                      </p:tavLst>
                                    </p:anim>
                                    <p:anim calcmode="lin" valueType="num">
                                      <p:cBhvr>
                                        <p:cTn id="105" dur="900" decel="100000" fill="hold"/>
                                        <p:tgtEl>
                                          <p:spTgt spid="13"/>
                                        </p:tgtEl>
                                        <p:attrNameLst>
                                          <p:attrName>ppt_y</p:attrName>
                                        </p:attrNameLst>
                                      </p:cBhvr>
                                      <p:tavLst>
                                        <p:tav tm="0">
                                          <p:val>
                                            <p:strVal val="#ppt_y+1"/>
                                          </p:val>
                                        </p:tav>
                                        <p:tav tm="100000">
                                          <p:val>
                                            <p:strVal val="#ppt_y-.03"/>
                                          </p:val>
                                        </p:tav>
                                      </p:tavLst>
                                    </p:anim>
                                    <p:anim calcmode="lin" valueType="num">
                                      <p:cBhvr>
                                        <p:cTn id="106" dur="100" accel="100000" fill="hold">
                                          <p:stCondLst>
                                            <p:cond delay="900"/>
                                          </p:stCondLst>
                                        </p:cTn>
                                        <p:tgtEl>
                                          <p:spTgt spid="1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29" grpId="0"/>
    </p:bldLst>
  </p:timing>
</p:sld>
</file>

<file path=ppt/slides/slide19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74523" y="680759"/>
            <a:ext cx="4043094" cy="830997"/>
          </a:xfrm>
          <a:prstGeom prst="rect">
            <a:avLst/>
          </a:prstGeom>
          <a:noFill/>
        </p:spPr>
        <p:txBody>
          <a:bodyPr wrap="none" rtlCol="0">
            <a:spAutoFit/>
          </a:bodyPr>
          <a:lstStyle/>
          <a:p>
            <a:pPr algn="ctr"/>
            <a:r>
              <a:rPr lang="id-ID" sz="4800" dirty="0" smtClean="0">
                <a:solidFill>
                  <a:schemeClr val="bg1"/>
                </a:solidFill>
                <a:latin typeface="+mj-lt"/>
              </a:rPr>
              <a:t>Gear Silhouette</a:t>
            </a:r>
            <a:endParaRPr lang="en-US" sz="4800" dirty="0">
              <a:solidFill>
                <a:schemeClr val="bg1"/>
              </a:solidFill>
              <a:latin typeface="+mj-lt"/>
            </a:endParaRPr>
          </a:p>
        </p:txBody>
      </p:sp>
      <p:grpSp>
        <p:nvGrpSpPr>
          <p:cNvPr id="18" name="Group 17"/>
          <p:cNvGrpSpPr/>
          <p:nvPr/>
        </p:nvGrpSpPr>
        <p:grpSpPr>
          <a:xfrm>
            <a:off x="9180430" y="5869754"/>
            <a:ext cx="930275" cy="930275"/>
            <a:chOff x="9180430" y="5869754"/>
            <a:chExt cx="930275" cy="930275"/>
          </a:xfrm>
        </p:grpSpPr>
        <p:sp>
          <p:nvSpPr>
            <p:cNvPr id="511" name="Freeform 243"/>
            <p:cNvSpPr>
              <a:spLocks/>
            </p:cNvSpPr>
            <p:nvPr/>
          </p:nvSpPr>
          <p:spPr bwMode="auto">
            <a:xfrm>
              <a:off x="9515392" y="6214241"/>
              <a:ext cx="254000" cy="236537"/>
            </a:xfrm>
            <a:custGeom>
              <a:avLst/>
              <a:gdLst>
                <a:gd name="T0" fmla="*/ 127 w 202"/>
                <a:gd name="T1" fmla="*/ 3 h 188"/>
                <a:gd name="T2" fmla="*/ 104 w 202"/>
                <a:gd name="T3" fmla="*/ 0 h 188"/>
                <a:gd name="T4" fmla="*/ 12 w 202"/>
                <a:gd name="T5" fmla="*/ 72 h 188"/>
                <a:gd name="T6" fmla="*/ 81 w 202"/>
                <a:gd name="T7" fmla="*/ 186 h 188"/>
                <a:gd name="T8" fmla="*/ 104 w 202"/>
                <a:gd name="T9" fmla="*/ 188 h 188"/>
                <a:gd name="T10" fmla="*/ 104 w 202"/>
                <a:gd name="T11" fmla="*/ 188 h 188"/>
                <a:gd name="T12" fmla="*/ 196 w 202"/>
                <a:gd name="T13" fmla="*/ 117 h 188"/>
                <a:gd name="T14" fmla="*/ 185 w 202"/>
                <a:gd name="T15" fmla="*/ 46 h 188"/>
                <a:gd name="T16" fmla="*/ 127 w 202"/>
                <a:gd name="T17" fmla="*/ 3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2" h="188">
                  <a:moveTo>
                    <a:pt x="127" y="3"/>
                  </a:moveTo>
                  <a:cubicBezTo>
                    <a:pt x="119" y="1"/>
                    <a:pt x="112" y="0"/>
                    <a:pt x="104" y="0"/>
                  </a:cubicBezTo>
                  <a:cubicBezTo>
                    <a:pt x="60" y="0"/>
                    <a:pt x="23" y="30"/>
                    <a:pt x="12" y="72"/>
                  </a:cubicBezTo>
                  <a:cubicBezTo>
                    <a:pt x="0" y="122"/>
                    <a:pt x="30" y="173"/>
                    <a:pt x="81" y="186"/>
                  </a:cubicBezTo>
                  <a:cubicBezTo>
                    <a:pt x="89" y="188"/>
                    <a:pt x="96" y="188"/>
                    <a:pt x="104" y="188"/>
                  </a:cubicBezTo>
                  <a:cubicBezTo>
                    <a:pt x="104" y="188"/>
                    <a:pt x="104" y="188"/>
                    <a:pt x="104" y="188"/>
                  </a:cubicBezTo>
                  <a:cubicBezTo>
                    <a:pt x="147" y="188"/>
                    <a:pt x="185" y="159"/>
                    <a:pt x="196" y="117"/>
                  </a:cubicBezTo>
                  <a:cubicBezTo>
                    <a:pt x="202" y="93"/>
                    <a:pt x="198" y="68"/>
                    <a:pt x="185" y="46"/>
                  </a:cubicBezTo>
                  <a:cubicBezTo>
                    <a:pt x="172" y="24"/>
                    <a:pt x="151" y="9"/>
                    <a:pt x="127" y="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12" name="Freeform 244"/>
            <p:cNvSpPr>
              <a:spLocks noEditPoints="1"/>
            </p:cNvSpPr>
            <p:nvPr/>
          </p:nvSpPr>
          <p:spPr bwMode="auto">
            <a:xfrm>
              <a:off x="9180430" y="5869754"/>
              <a:ext cx="930275" cy="930275"/>
            </a:xfrm>
            <a:custGeom>
              <a:avLst/>
              <a:gdLst>
                <a:gd name="T0" fmla="*/ 730 w 738"/>
                <a:gd name="T1" fmla="*/ 444 h 738"/>
                <a:gd name="T2" fmla="*/ 738 w 738"/>
                <a:gd name="T3" fmla="*/ 357 h 738"/>
                <a:gd name="T4" fmla="*/ 646 w 738"/>
                <a:gd name="T5" fmla="*/ 318 h 738"/>
                <a:gd name="T6" fmla="*/ 624 w 738"/>
                <a:gd name="T7" fmla="*/ 249 h 738"/>
                <a:gd name="T8" fmla="*/ 677 w 738"/>
                <a:gd name="T9" fmla="*/ 167 h 738"/>
                <a:gd name="T10" fmla="*/ 621 w 738"/>
                <a:gd name="T11" fmla="*/ 99 h 738"/>
                <a:gd name="T12" fmla="*/ 530 w 738"/>
                <a:gd name="T13" fmla="*/ 137 h 738"/>
                <a:gd name="T14" fmla="*/ 468 w 738"/>
                <a:gd name="T15" fmla="*/ 104 h 738"/>
                <a:gd name="T16" fmla="*/ 447 w 738"/>
                <a:gd name="T17" fmla="*/ 8 h 738"/>
                <a:gd name="T18" fmla="*/ 360 w 738"/>
                <a:gd name="T19" fmla="*/ 0 h 738"/>
                <a:gd name="T20" fmla="*/ 322 w 738"/>
                <a:gd name="T21" fmla="*/ 90 h 738"/>
                <a:gd name="T22" fmla="*/ 252 w 738"/>
                <a:gd name="T23" fmla="*/ 112 h 738"/>
                <a:gd name="T24" fmla="*/ 169 w 738"/>
                <a:gd name="T25" fmla="*/ 58 h 738"/>
                <a:gd name="T26" fmla="*/ 102 w 738"/>
                <a:gd name="T27" fmla="*/ 114 h 738"/>
                <a:gd name="T28" fmla="*/ 139 w 738"/>
                <a:gd name="T29" fmla="*/ 205 h 738"/>
                <a:gd name="T30" fmla="*/ 105 w 738"/>
                <a:gd name="T31" fmla="*/ 270 h 738"/>
                <a:gd name="T32" fmla="*/ 8 w 738"/>
                <a:gd name="T33" fmla="*/ 291 h 738"/>
                <a:gd name="T34" fmla="*/ 0 w 738"/>
                <a:gd name="T35" fmla="*/ 379 h 738"/>
                <a:gd name="T36" fmla="*/ 92 w 738"/>
                <a:gd name="T37" fmla="*/ 417 h 738"/>
                <a:gd name="T38" fmla="*/ 113 w 738"/>
                <a:gd name="T39" fmla="*/ 485 h 738"/>
                <a:gd name="T40" fmla="*/ 59 w 738"/>
                <a:gd name="T41" fmla="*/ 569 h 738"/>
                <a:gd name="T42" fmla="*/ 115 w 738"/>
                <a:gd name="T43" fmla="*/ 637 h 738"/>
                <a:gd name="T44" fmla="*/ 208 w 738"/>
                <a:gd name="T45" fmla="*/ 599 h 738"/>
                <a:gd name="T46" fmla="*/ 269 w 738"/>
                <a:gd name="T47" fmla="*/ 631 h 738"/>
                <a:gd name="T48" fmla="*/ 290 w 738"/>
                <a:gd name="T49" fmla="*/ 729 h 738"/>
                <a:gd name="T50" fmla="*/ 378 w 738"/>
                <a:gd name="T51" fmla="*/ 738 h 738"/>
                <a:gd name="T52" fmla="*/ 417 w 738"/>
                <a:gd name="T53" fmla="*/ 645 h 738"/>
                <a:gd name="T54" fmla="*/ 484 w 738"/>
                <a:gd name="T55" fmla="*/ 625 h 738"/>
                <a:gd name="T56" fmla="*/ 568 w 738"/>
                <a:gd name="T57" fmla="*/ 679 h 738"/>
                <a:gd name="T58" fmla="*/ 636 w 738"/>
                <a:gd name="T59" fmla="*/ 623 h 738"/>
                <a:gd name="T60" fmla="*/ 599 w 738"/>
                <a:gd name="T61" fmla="*/ 531 h 738"/>
                <a:gd name="T62" fmla="*/ 633 w 738"/>
                <a:gd name="T63" fmla="*/ 465 h 738"/>
                <a:gd name="T64" fmla="*/ 730 w 738"/>
                <a:gd name="T65" fmla="*/ 444 h 738"/>
                <a:gd name="T66" fmla="*/ 503 w 738"/>
                <a:gd name="T67" fmla="*/ 401 h 738"/>
                <a:gd name="T68" fmla="*/ 369 w 738"/>
                <a:gd name="T69" fmla="*/ 505 h 738"/>
                <a:gd name="T70" fmla="*/ 369 w 738"/>
                <a:gd name="T71" fmla="*/ 505 h 738"/>
                <a:gd name="T72" fmla="*/ 335 w 738"/>
                <a:gd name="T73" fmla="*/ 502 h 738"/>
                <a:gd name="T74" fmla="*/ 234 w 738"/>
                <a:gd name="T75" fmla="*/ 334 h 738"/>
                <a:gd name="T76" fmla="*/ 369 w 738"/>
                <a:gd name="T77" fmla="*/ 229 h 738"/>
                <a:gd name="T78" fmla="*/ 403 w 738"/>
                <a:gd name="T79" fmla="*/ 233 h 738"/>
                <a:gd name="T80" fmla="*/ 488 w 738"/>
                <a:gd name="T81" fmla="*/ 297 h 738"/>
                <a:gd name="T82" fmla="*/ 503 w 738"/>
                <a:gd name="T83" fmla="*/ 401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38" h="738">
                  <a:moveTo>
                    <a:pt x="730" y="444"/>
                  </a:moveTo>
                  <a:cubicBezTo>
                    <a:pt x="738" y="357"/>
                    <a:pt x="738" y="357"/>
                    <a:pt x="738" y="357"/>
                  </a:cubicBezTo>
                  <a:cubicBezTo>
                    <a:pt x="646" y="318"/>
                    <a:pt x="646" y="318"/>
                    <a:pt x="646" y="318"/>
                  </a:cubicBezTo>
                  <a:cubicBezTo>
                    <a:pt x="642" y="294"/>
                    <a:pt x="635" y="271"/>
                    <a:pt x="624" y="249"/>
                  </a:cubicBezTo>
                  <a:cubicBezTo>
                    <a:pt x="677" y="167"/>
                    <a:pt x="677" y="167"/>
                    <a:pt x="677" y="167"/>
                  </a:cubicBezTo>
                  <a:cubicBezTo>
                    <a:pt x="621" y="99"/>
                    <a:pt x="621" y="99"/>
                    <a:pt x="621" y="99"/>
                  </a:cubicBezTo>
                  <a:cubicBezTo>
                    <a:pt x="530" y="137"/>
                    <a:pt x="530" y="137"/>
                    <a:pt x="530" y="137"/>
                  </a:cubicBezTo>
                  <a:cubicBezTo>
                    <a:pt x="511" y="124"/>
                    <a:pt x="490" y="113"/>
                    <a:pt x="468" y="104"/>
                  </a:cubicBezTo>
                  <a:cubicBezTo>
                    <a:pt x="447" y="8"/>
                    <a:pt x="447" y="8"/>
                    <a:pt x="447" y="8"/>
                  </a:cubicBezTo>
                  <a:cubicBezTo>
                    <a:pt x="360" y="0"/>
                    <a:pt x="360" y="0"/>
                    <a:pt x="360" y="0"/>
                  </a:cubicBezTo>
                  <a:cubicBezTo>
                    <a:pt x="322" y="90"/>
                    <a:pt x="322" y="90"/>
                    <a:pt x="322" y="90"/>
                  </a:cubicBezTo>
                  <a:cubicBezTo>
                    <a:pt x="298" y="94"/>
                    <a:pt x="274" y="102"/>
                    <a:pt x="252" y="112"/>
                  </a:cubicBezTo>
                  <a:cubicBezTo>
                    <a:pt x="169" y="58"/>
                    <a:pt x="169" y="58"/>
                    <a:pt x="169" y="58"/>
                  </a:cubicBezTo>
                  <a:cubicBezTo>
                    <a:pt x="102" y="114"/>
                    <a:pt x="102" y="114"/>
                    <a:pt x="102" y="114"/>
                  </a:cubicBezTo>
                  <a:cubicBezTo>
                    <a:pt x="139" y="205"/>
                    <a:pt x="139" y="205"/>
                    <a:pt x="139" y="205"/>
                  </a:cubicBezTo>
                  <a:cubicBezTo>
                    <a:pt x="125" y="225"/>
                    <a:pt x="113" y="247"/>
                    <a:pt x="105" y="270"/>
                  </a:cubicBezTo>
                  <a:cubicBezTo>
                    <a:pt x="8" y="291"/>
                    <a:pt x="8" y="291"/>
                    <a:pt x="8" y="291"/>
                  </a:cubicBezTo>
                  <a:cubicBezTo>
                    <a:pt x="0" y="379"/>
                    <a:pt x="0" y="379"/>
                    <a:pt x="0" y="379"/>
                  </a:cubicBezTo>
                  <a:cubicBezTo>
                    <a:pt x="92" y="417"/>
                    <a:pt x="92" y="417"/>
                    <a:pt x="92" y="417"/>
                  </a:cubicBezTo>
                  <a:cubicBezTo>
                    <a:pt x="96" y="441"/>
                    <a:pt x="103" y="464"/>
                    <a:pt x="113" y="485"/>
                  </a:cubicBezTo>
                  <a:cubicBezTo>
                    <a:pt x="59" y="569"/>
                    <a:pt x="59" y="569"/>
                    <a:pt x="59" y="569"/>
                  </a:cubicBezTo>
                  <a:cubicBezTo>
                    <a:pt x="115" y="637"/>
                    <a:pt x="115" y="637"/>
                    <a:pt x="115" y="637"/>
                  </a:cubicBezTo>
                  <a:cubicBezTo>
                    <a:pt x="208" y="599"/>
                    <a:pt x="208" y="599"/>
                    <a:pt x="208" y="599"/>
                  </a:cubicBezTo>
                  <a:cubicBezTo>
                    <a:pt x="226" y="612"/>
                    <a:pt x="247" y="623"/>
                    <a:pt x="269" y="631"/>
                  </a:cubicBezTo>
                  <a:cubicBezTo>
                    <a:pt x="290" y="729"/>
                    <a:pt x="290" y="729"/>
                    <a:pt x="290" y="729"/>
                  </a:cubicBezTo>
                  <a:cubicBezTo>
                    <a:pt x="378" y="738"/>
                    <a:pt x="378" y="738"/>
                    <a:pt x="378" y="738"/>
                  </a:cubicBezTo>
                  <a:cubicBezTo>
                    <a:pt x="417" y="645"/>
                    <a:pt x="417" y="645"/>
                    <a:pt x="417" y="645"/>
                  </a:cubicBezTo>
                  <a:cubicBezTo>
                    <a:pt x="440" y="641"/>
                    <a:pt x="463" y="634"/>
                    <a:pt x="484" y="625"/>
                  </a:cubicBezTo>
                  <a:cubicBezTo>
                    <a:pt x="568" y="679"/>
                    <a:pt x="568" y="679"/>
                    <a:pt x="568" y="679"/>
                  </a:cubicBezTo>
                  <a:cubicBezTo>
                    <a:pt x="636" y="623"/>
                    <a:pt x="636" y="623"/>
                    <a:pt x="636" y="623"/>
                  </a:cubicBezTo>
                  <a:cubicBezTo>
                    <a:pt x="599" y="531"/>
                    <a:pt x="599" y="531"/>
                    <a:pt x="599" y="531"/>
                  </a:cubicBezTo>
                  <a:cubicBezTo>
                    <a:pt x="613" y="511"/>
                    <a:pt x="624" y="489"/>
                    <a:pt x="633" y="465"/>
                  </a:cubicBezTo>
                  <a:lnTo>
                    <a:pt x="730" y="444"/>
                  </a:lnTo>
                  <a:close/>
                  <a:moveTo>
                    <a:pt x="503" y="401"/>
                  </a:moveTo>
                  <a:cubicBezTo>
                    <a:pt x="488" y="463"/>
                    <a:pt x="433" y="505"/>
                    <a:pt x="369" y="505"/>
                  </a:cubicBezTo>
                  <a:cubicBezTo>
                    <a:pt x="369" y="505"/>
                    <a:pt x="369" y="505"/>
                    <a:pt x="369" y="505"/>
                  </a:cubicBezTo>
                  <a:cubicBezTo>
                    <a:pt x="358" y="505"/>
                    <a:pt x="346" y="504"/>
                    <a:pt x="335" y="502"/>
                  </a:cubicBezTo>
                  <a:cubicBezTo>
                    <a:pt x="261" y="483"/>
                    <a:pt x="216" y="408"/>
                    <a:pt x="234" y="334"/>
                  </a:cubicBezTo>
                  <a:cubicBezTo>
                    <a:pt x="250" y="272"/>
                    <a:pt x="305" y="229"/>
                    <a:pt x="369" y="229"/>
                  </a:cubicBezTo>
                  <a:cubicBezTo>
                    <a:pt x="380" y="229"/>
                    <a:pt x="392" y="231"/>
                    <a:pt x="403" y="233"/>
                  </a:cubicBezTo>
                  <a:cubicBezTo>
                    <a:pt x="439" y="242"/>
                    <a:pt x="469" y="265"/>
                    <a:pt x="488" y="297"/>
                  </a:cubicBezTo>
                  <a:cubicBezTo>
                    <a:pt x="507" y="328"/>
                    <a:pt x="512" y="365"/>
                    <a:pt x="503" y="40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 name="Group 15"/>
          <p:cNvGrpSpPr/>
          <p:nvPr/>
        </p:nvGrpSpPr>
        <p:grpSpPr>
          <a:xfrm>
            <a:off x="10874515" y="2395387"/>
            <a:ext cx="930275" cy="930275"/>
            <a:chOff x="10874515" y="2395387"/>
            <a:chExt cx="930275" cy="930275"/>
          </a:xfrm>
        </p:grpSpPr>
        <p:sp>
          <p:nvSpPr>
            <p:cNvPr id="531" name="Freeform 245"/>
            <p:cNvSpPr>
              <a:spLocks/>
            </p:cNvSpPr>
            <p:nvPr/>
          </p:nvSpPr>
          <p:spPr bwMode="auto">
            <a:xfrm>
              <a:off x="11209477" y="2741462"/>
              <a:ext cx="254000" cy="238125"/>
            </a:xfrm>
            <a:custGeom>
              <a:avLst/>
              <a:gdLst>
                <a:gd name="T0" fmla="*/ 128 w 202"/>
                <a:gd name="T1" fmla="*/ 3 h 189"/>
                <a:gd name="T2" fmla="*/ 104 w 202"/>
                <a:gd name="T3" fmla="*/ 0 h 189"/>
                <a:gd name="T4" fmla="*/ 13 w 202"/>
                <a:gd name="T5" fmla="*/ 71 h 189"/>
                <a:gd name="T6" fmla="*/ 82 w 202"/>
                <a:gd name="T7" fmla="*/ 186 h 189"/>
                <a:gd name="T8" fmla="*/ 105 w 202"/>
                <a:gd name="T9" fmla="*/ 189 h 189"/>
                <a:gd name="T10" fmla="*/ 196 w 202"/>
                <a:gd name="T11" fmla="*/ 117 h 189"/>
                <a:gd name="T12" fmla="*/ 186 w 202"/>
                <a:gd name="T13" fmla="*/ 46 h 189"/>
                <a:gd name="T14" fmla="*/ 128 w 202"/>
                <a:gd name="T15" fmla="*/ 3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2" h="189">
                  <a:moveTo>
                    <a:pt x="128" y="3"/>
                  </a:moveTo>
                  <a:cubicBezTo>
                    <a:pt x="120" y="1"/>
                    <a:pt x="112" y="0"/>
                    <a:pt x="104" y="0"/>
                  </a:cubicBezTo>
                  <a:cubicBezTo>
                    <a:pt x="61" y="0"/>
                    <a:pt x="23" y="29"/>
                    <a:pt x="13" y="71"/>
                  </a:cubicBezTo>
                  <a:cubicBezTo>
                    <a:pt x="0" y="122"/>
                    <a:pt x="31" y="173"/>
                    <a:pt x="82" y="186"/>
                  </a:cubicBezTo>
                  <a:cubicBezTo>
                    <a:pt x="89" y="188"/>
                    <a:pt x="97" y="189"/>
                    <a:pt x="105" y="189"/>
                  </a:cubicBezTo>
                  <a:cubicBezTo>
                    <a:pt x="148" y="189"/>
                    <a:pt x="186" y="160"/>
                    <a:pt x="196" y="117"/>
                  </a:cubicBezTo>
                  <a:cubicBezTo>
                    <a:pt x="202" y="93"/>
                    <a:pt x="199" y="67"/>
                    <a:pt x="186" y="46"/>
                  </a:cubicBezTo>
                  <a:cubicBezTo>
                    <a:pt x="173" y="24"/>
                    <a:pt x="152" y="9"/>
                    <a:pt x="128" y="3"/>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32" name="Freeform 246"/>
            <p:cNvSpPr>
              <a:spLocks noEditPoints="1"/>
            </p:cNvSpPr>
            <p:nvPr/>
          </p:nvSpPr>
          <p:spPr bwMode="auto">
            <a:xfrm>
              <a:off x="10874515" y="2395387"/>
              <a:ext cx="930275" cy="930275"/>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7488377" y="2179487"/>
            <a:ext cx="2319338" cy="2319337"/>
            <a:chOff x="7488377" y="2179487"/>
            <a:chExt cx="2319338" cy="2319337"/>
          </a:xfrm>
        </p:grpSpPr>
        <p:sp>
          <p:nvSpPr>
            <p:cNvPr id="508" name="Freeform 240"/>
            <p:cNvSpPr>
              <a:spLocks noEditPoints="1"/>
            </p:cNvSpPr>
            <p:nvPr/>
          </p:nvSpPr>
          <p:spPr bwMode="auto">
            <a:xfrm>
              <a:off x="7488377" y="2179487"/>
              <a:ext cx="2319338" cy="2319337"/>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33" name="Freeform 247"/>
            <p:cNvSpPr>
              <a:spLocks noEditPoints="1"/>
            </p:cNvSpPr>
            <p:nvPr/>
          </p:nvSpPr>
          <p:spPr bwMode="auto">
            <a:xfrm>
              <a:off x="8332927" y="3025625"/>
              <a:ext cx="630238" cy="628650"/>
            </a:xfrm>
            <a:custGeom>
              <a:avLst/>
              <a:gdLst>
                <a:gd name="T0" fmla="*/ 250 w 500"/>
                <a:gd name="T1" fmla="*/ 499 h 499"/>
                <a:gd name="T2" fmla="*/ 0 w 500"/>
                <a:gd name="T3" fmla="*/ 249 h 499"/>
                <a:gd name="T4" fmla="*/ 250 w 500"/>
                <a:gd name="T5" fmla="*/ 0 h 499"/>
                <a:gd name="T6" fmla="*/ 500 w 500"/>
                <a:gd name="T7" fmla="*/ 249 h 499"/>
                <a:gd name="T8" fmla="*/ 250 w 500"/>
                <a:gd name="T9" fmla="*/ 499 h 499"/>
                <a:gd name="T10" fmla="*/ 250 w 500"/>
                <a:gd name="T11" fmla="*/ 140 h 499"/>
                <a:gd name="T12" fmla="*/ 140 w 500"/>
                <a:gd name="T13" fmla="*/ 249 h 499"/>
                <a:gd name="T14" fmla="*/ 250 w 500"/>
                <a:gd name="T15" fmla="*/ 359 h 499"/>
                <a:gd name="T16" fmla="*/ 360 w 500"/>
                <a:gd name="T17" fmla="*/ 249 h 499"/>
                <a:gd name="T18" fmla="*/ 250 w 500"/>
                <a:gd name="T19" fmla="*/ 14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99">
                  <a:moveTo>
                    <a:pt x="250" y="499"/>
                  </a:moveTo>
                  <a:cubicBezTo>
                    <a:pt x="112" y="499"/>
                    <a:pt x="0" y="387"/>
                    <a:pt x="0" y="249"/>
                  </a:cubicBezTo>
                  <a:cubicBezTo>
                    <a:pt x="0" y="112"/>
                    <a:pt x="112" y="0"/>
                    <a:pt x="250" y="0"/>
                  </a:cubicBezTo>
                  <a:cubicBezTo>
                    <a:pt x="388" y="0"/>
                    <a:pt x="500" y="112"/>
                    <a:pt x="500" y="249"/>
                  </a:cubicBezTo>
                  <a:cubicBezTo>
                    <a:pt x="500" y="387"/>
                    <a:pt x="388" y="499"/>
                    <a:pt x="250" y="499"/>
                  </a:cubicBezTo>
                  <a:close/>
                  <a:moveTo>
                    <a:pt x="250" y="140"/>
                  </a:moveTo>
                  <a:cubicBezTo>
                    <a:pt x="190" y="140"/>
                    <a:pt x="140" y="189"/>
                    <a:pt x="140" y="249"/>
                  </a:cubicBezTo>
                  <a:cubicBezTo>
                    <a:pt x="140" y="310"/>
                    <a:pt x="190" y="359"/>
                    <a:pt x="250" y="359"/>
                  </a:cubicBezTo>
                  <a:cubicBezTo>
                    <a:pt x="311" y="359"/>
                    <a:pt x="360" y="310"/>
                    <a:pt x="360" y="249"/>
                  </a:cubicBezTo>
                  <a:cubicBezTo>
                    <a:pt x="360" y="189"/>
                    <a:pt x="311" y="140"/>
                    <a:pt x="250" y="1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p:nvGrpSpPr>
        <p:grpSpPr>
          <a:xfrm>
            <a:off x="9367977" y="3165325"/>
            <a:ext cx="2667000" cy="2667000"/>
            <a:chOff x="9367977" y="3165325"/>
            <a:chExt cx="2667000" cy="2667000"/>
          </a:xfrm>
        </p:grpSpPr>
        <p:sp>
          <p:nvSpPr>
            <p:cNvPr id="507" name="Freeform 239"/>
            <p:cNvSpPr>
              <a:spLocks noEditPoints="1"/>
            </p:cNvSpPr>
            <p:nvPr/>
          </p:nvSpPr>
          <p:spPr bwMode="auto">
            <a:xfrm>
              <a:off x="9367977" y="3165325"/>
              <a:ext cx="2667000" cy="2667000"/>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34" name="Freeform 248"/>
            <p:cNvSpPr>
              <a:spLocks noEditPoints="1"/>
            </p:cNvSpPr>
            <p:nvPr/>
          </p:nvSpPr>
          <p:spPr bwMode="auto">
            <a:xfrm>
              <a:off x="10353815" y="4136875"/>
              <a:ext cx="722313" cy="725487"/>
            </a:xfrm>
            <a:custGeom>
              <a:avLst/>
              <a:gdLst>
                <a:gd name="T0" fmla="*/ 287 w 574"/>
                <a:gd name="T1" fmla="*/ 575 h 575"/>
                <a:gd name="T2" fmla="*/ 0 w 574"/>
                <a:gd name="T3" fmla="*/ 287 h 575"/>
                <a:gd name="T4" fmla="*/ 287 w 574"/>
                <a:gd name="T5" fmla="*/ 0 h 575"/>
                <a:gd name="T6" fmla="*/ 574 w 574"/>
                <a:gd name="T7" fmla="*/ 287 h 575"/>
                <a:gd name="T8" fmla="*/ 287 w 574"/>
                <a:gd name="T9" fmla="*/ 575 h 575"/>
                <a:gd name="T10" fmla="*/ 287 w 574"/>
                <a:gd name="T11" fmla="*/ 160 h 575"/>
                <a:gd name="T12" fmla="*/ 160 w 574"/>
                <a:gd name="T13" fmla="*/ 287 h 575"/>
                <a:gd name="T14" fmla="*/ 287 w 574"/>
                <a:gd name="T15" fmla="*/ 415 h 575"/>
                <a:gd name="T16" fmla="*/ 414 w 574"/>
                <a:gd name="T17" fmla="*/ 287 h 575"/>
                <a:gd name="T18" fmla="*/ 287 w 574"/>
                <a:gd name="T19" fmla="*/ 1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4" h="575">
                  <a:moveTo>
                    <a:pt x="287" y="575"/>
                  </a:moveTo>
                  <a:cubicBezTo>
                    <a:pt x="129" y="575"/>
                    <a:pt x="0" y="446"/>
                    <a:pt x="0" y="287"/>
                  </a:cubicBezTo>
                  <a:cubicBezTo>
                    <a:pt x="0" y="129"/>
                    <a:pt x="129" y="0"/>
                    <a:pt x="287" y="0"/>
                  </a:cubicBezTo>
                  <a:cubicBezTo>
                    <a:pt x="446" y="0"/>
                    <a:pt x="574" y="129"/>
                    <a:pt x="574" y="287"/>
                  </a:cubicBezTo>
                  <a:cubicBezTo>
                    <a:pt x="574" y="446"/>
                    <a:pt x="446" y="575"/>
                    <a:pt x="287" y="575"/>
                  </a:cubicBezTo>
                  <a:close/>
                  <a:moveTo>
                    <a:pt x="287" y="160"/>
                  </a:moveTo>
                  <a:cubicBezTo>
                    <a:pt x="217" y="160"/>
                    <a:pt x="160" y="217"/>
                    <a:pt x="160" y="287"/>
                  </a:cubicBezTo>
                  <a:cubicBezTo>
                    <a:pt x="160" y="358"/>
                    <a:pt x="217" y="415"/>
                    <a:pt x="287" y="415"/>
                  </a:cubicBezTo>
                  <a:cubicBezTo>
                    <a:pt x="357" y="415"/>
                    <a:pt x="414" y="358"/>
                    <a:pt x="414" y="287"/>
                  </a:cubicBezTo>
                  <a:cubicBezTo>
                    <a:pt x="414" y="217"/>
                    <a:pt x="357" y="160"/>
                    <a:pt x="287" y="1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9418777" y="1417488"/>
            <a:ext cx="1682750" cy="1682750"/>
            <a:chOff x="9418777" y="1417488"/>
            <a:chExt cx="1682750" cy="1682750"/>
          </a:xfrm>
        </p:grpSpPr>
        <p:sp>
          <p:nvSpPr>
            <p:cNvPr id="509" name="Freeform 241"/>
            <p:cNvSpPr>
              <a:spLocks noEditPoints="1"/>
            </p:cNvSpPr>
            <p:nvPr/>
          </p:nvSpPr>
          <p:spPr bwMode="auto">
            <a:xfrm>
              <a:off x="9418777" y="1417488"/>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35" name="Freeform 249"/>
            <p:cNvSpPr>
              <a:spLocks noEditPoints="1"/>
            </p:cNvSpPr>
            <p:nvPr/>
          </p:nvSpPr>
          <p:spPr bwMode="auto">
            <a:xfrm>
              <a:off x="10033140" y="2033437"/>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9" name="Group 18"/>
          <p:cNvGrpSpPr/>
          <p:nvPr/>
        </p:nvGrpSpPr>
        <p:grpSpPr>
          <a:xfrm>
            <a:off x="8266030" y="4782316"/>
            <a:ext cx="1430338" cy="1428750"/>
            <a:chOff x="8266030" y="4782316"/>
            <a:chExt cx="1430338" cy="1428750"/>
          </a:xfrm>
        </p:grpSpPr>
        <p:sp>
          <p:nvSpPr>
            <p:cNvPr id="510" name="Freeform 242"/>
            <p:cNvSpPr>
              <a:spLocks noEditPoints="1"/>
            </p:cNvSpPr>
            <p:nvPr/>
          </p:nvSpPr>
          <p:spPr bwMode="auto">
            <a:xfrm>
              <a:off x="8266030" y="4782316"/>
              <a:ext cx="1430338" cy="1428750"/>
            </a:xfrm>
            <a:custGeom>
              <a:avLst/>
              <a:gdLst>
                <a:gd name="T0" fmla="*/ 1013 w 1135"/>
                <a:gd name="T1" fmla="*/ 544 h 1134"/>
                <a:gd name="T2" fmla="*/ 1135 w 1135"/>
                <a:gd name="T3" fmla="*/ 472 h 1134"/>
                <a:gd name="T4" fmla="*/ 1107 w 1135"/>
                <a:gd name="T5" fmla="*/ 367 h 1134"/>
                <a:gd name="T6" fmla="*/ 965 w 1135"/>
                <a:gd name="T7" fmla="*/ 366 h 1134"/>
                <a:gd name="T8" fmla="*/ 866 w 1135"/>
                <a:gd name="T9" fmla="*/ 237 h 1134"/>
                <a:gd name="T10" fmla="*/ 901 w 1135"/>
                <a:gd name="T11" fmla="*/ 99 h 1134"/>
                <a:gd name="T12" fmla="*/ 808 w 1135"/>
                <a:gd name="T13" fmla="*/ 45 h 1134"/>
                <a:gd name="T14" fmla="*/ 706 w 1135"/>
                <a:gd name="T15" fmla="*/ 144 h 1134"/>
                <a:gd name="T16" fmla="*/ 544 w 1135"/>
                <a:gd name="T17" fmla="*/ 123 h 1134"/>
                <a:gd name="T18" fmla="*/ 472 w 1135"/>
                <a:gd name="T19" fmla="*/ 0 h 1134"/>
                <a:gd name="T20" fmla="*/ 367 w 1135"/>
                <a:gd name="T21" fmla="*/ 28 h 1134"/>
                <a:gd name="T22" fmla="*/ 365 w 1135"/>
                <a:gd name="T23" fmla="*/ 170 h 1134"/>
                <a:gd name="T24" fmla="*/ 237 w 1135"/>
                <a:gd name="T25" fmla="*/ 269 h 1134"/>
                <a:gd name="T26" fmla="*/ 99 w 1135"/>
                <a:gd name="T27" fmla="*/ 234 h 1134"/>
                <a:gd name="T28" fmla="*/ 45 w 1135"/>
                <a:gd name="T29" fmla="*/ 327 h 1134"/>
                <a:gd name="T30" fmla="*/ 144 w 1135"/>
                <a:gd name="T31" fmla="*/ 429 h 1134"/>
                <a:gd name="T32" fmla="*/ 123 w 1135"/>
                <a:gd name="T33" fmla="*/ 590 h 1134"/>
                <a:gd name="T34" fmla="*/ 0 w 1135"/>
                <a:gd name="T35" fmla="*/ 663 h 1134"/>
                <a:gd name="T36" fmla="*/ 28 w 1135"/>
                <a:gd name="T37" fmla="*/ 767 h 1134"/>
                <a:gd name="T38" fmla="*/ 171 w 1135"/>
                <a:gd name="T39" fmla="*/ 769 h 1134"/>
                <a:gd name="T40" fmla="*/ 269 w 1135"/>
                <a:gd name="T41" fmla="*/ 898 h 1134"/>
                <a:gd name="T42" fmla="*/ 234 w 1135"/>
                <a:gd name="T43" fmla="*/ 1036 h 1134"/>
                <a:gd name="T44" fmla="*/ 328 w 1135"/>
                <a:gd name="T45" fmla="*/ 1090 h 1134"/>
                <a:gd name="T46" fmla="*/ 429 w 1135"/>
                <a:gd name="T47" fmla="*/ 991 h 1134"/>
                <a:gd name="T48" fmla="*/ 591 w 1135"/>
                <a:gd name="T49" fmla="*/ 1012 h 1134"/>
                <a:gd name="T50" fmla="*/ 664 w 1135"/>
                <a:gd name="T51" fmla="*/ 1134 h 1134"/>
                <a:gd name="T52" fmla="*/ 768 w 1135"/>
                <a:gd name="T53" fmla="*/ 1106 h 1134"/>
                <a:gd name="T54" fmla="*/ 770 w 1135"/>
                <a:gd name="T55" fmla="*/ 964 h 1134"/>
                <a:gd name="T56" fmla="*/ 899 w 1135"/>
                <a:gd name="T57" fmla="*/ 865 h 1134"/>
                <a:gd name="T58" fmla="*/ 1036 w 1135"/>
                <a:gd name="T59" fmla="*/ 900 h 1134"/>
                <a:gd name="T60" fmla="*/ 1090 w 1135"/>
                <a:gd name="T61" fmla="*/ 807 h 1134"/>
                <a:gd name="T62" fmla="*/ 992 w 1135"/>
                <a:gd name="T63" fmla="*/ 705 h 1134"/>
                <a:gd name="T64" fmla="*/ 1013 w 1135"/>
                <a:gd name="T65" fmla="*/ 544 h 1134"/>
                <a:gd name="T66" fmla="*/ 593 w 1135"/>
                <a:gd name="T67" fmla="*/ 879 h 1134"/>
                <a:gd name="T68" fmla="*/ 256 w 1135"/>
                <a:gd name="T69" fmla="*/ 593 h 1134"/>
                <a:gd name="T70" fmla="*/ 543 w 1135"/>
                <a:gd name="T71" fmla="*/ 256 h 1134"/>
                <a:gd name="T72" fmla="*/ 879 w 1135"/>
                <a:gd name="T73" fmla="*/ 542 h 1134"/>
                <a:gd name="T74" fmla="*/ 593 w 1135"/>
                <a:gd name="T75" fmla="*/ 879 h 1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35" h="1134">
                  <a:moveTo>
                    <a:pt x="1013" y="544"/>
                  </a:moveTo>
                  <a:cubicBezTo>
                    <a:pt x="1135" y="472"/>
                    <a:pt x="1135" y="472"/>
                    <a:pt x="1135" y="472"/>
                  </a:cubicBezTo>
                  <a:cubicBezTo>
                    <a:pt x="1107" y="367"/>
                    <a:pt x="1107" y="367"/>
                    <a:pt x="1107" y="367"/>
                  </a:cubicBezTo>
                  <a:cubicBezTo>
                    <a:pt x="965" y="366"/>
                    <a:pt x="965" y="366"/>
                    <a:pt x="965" y="366"/>
                  </a:cubicBezTo>
                  <a:cubicBezTo>
                    <a:pt x="940" y="317"/>
                    <a:pt x="906" y="273"/>
                    <a:pt x="866" y="237"/>
                  </a:cubicBezTo>
                  <a:cubicBezTo>
                    <a:pt x="901" y="99"/>
                    <a:pt x="901" y="99"/>
                    <a:pt x="901" y="99"/>
                  </a:cubicBezTo>
                  <a:cubicBezTo>
                    <a:pt x="808" y="45"/>
                    <a:pt x="808" y="45"/>
                    <a:pt x="808" y="45"/>
                  </a:cubicBezTo>
                  <a:cubicBezTo>
                    <a:pt x="706" y="144"/>
                    <a:pt x="706" y="144"/>
                    <a:pt x="706" y="144"/>
                  </a:cubicBezTo>
                  <a:cubicBezTo>
                    <a:pt x="655" y="127"/>
                    <a:pt x="601" y="120"/>
                    <a:pt x="544" y="123"/>
                  </a:cubicBezTo>
                  <a:cubicBezTo>
                    <a:pt x="472" y="0"/>
                    <a:pt x="472" y="0"/>
                    <a:pt x="472" y="0"/>
                  </a:cubicBezTo>
                  <a:cubicBezTo>
                    <a:pt x="367" y="28"/>
                    <a:pt x="367" y="28"/>
                    <a:pt x="367" y="28"/>
                  </a:cubicBezTo>
                  <a:cubicBezTo>
                    <a:pt x="365" y="170"/>
                    <a:pt x="365" y="170"/>
                    <a:pt x="365" y="170"/>
                  </a:cubicBezTo>
                  <a:cubicBezTo>
                    <a:pt x="317" y="195"/>
                    <a:pt x="273" y="229"/>
                    <a:pt x="237" y="269"/>
                  </a:cubicBezTo>
                  <a:cubicBezTo>
                    <a:pt x="99" y="234"/>
                    <a:pt x="99" y="234"/>
                    <a:pt x="99" y="234"/>
                  </a:cubicBezTo>
                  <a:cubicBezTo>
                    <a:pt x="45" y="327"/>
                    <a:pt x="45" y="327"/>
                    <a:pt x="45" y="327"/>
                  </a:cubicBezTo>
                  <a:cubicBezTo>
                    <a:pt x="144" y="429"/>
                    <a:pt x="144" y="429"/>
                    <a:pt x="144" y="429"/>
                  </a:cubicBezTo>
                  <a:cubicBezTo>
                    <a:pt x="128" y="480"/>
                    <a:pt x="120" y="534"/>
                    <a:pt x="123" y="590"/>
                  </a:cubicBezTo>
                  <a:cubicBezTo>
                    <a:pt x="0" y="663"/>
                    <a:pt x="0" y="663"/>
                    <a:pt x="0" y="663"/>
                  </a:cubicBezTo>
                  <a:cubicBezTo>
                    <a:pt x="28" y="767"/>
                    <a:pt x="28" y="767"/>
                    <a:pt x="28" y="767"/>
                  </a:cubicBezTo>
                  <a:cubicBezTo>
                    <a:pt x="171" y="769"/>
                    <a:pt x="171" y="769"/>
                    <a:pt x="171" y="769"/>
                  </a:cubicBezTo>
                  <a:cubicBezTo>
                    <a:pt x="195" y="818"/>
                    <a:pt x="229" y="862"/>
                    <a:pt x="269" y="898"/>
                  </a:cubicBezTo>
                  <a:cubicBezTo>
                    <a:pt x="234" y="1036"/>
                    <a:pt x="234" y="1036"/>
                    <a:pt x="234" y="1036"/>
                  </a:cubicBezTo>
                  <a:cubicBezTo>
                    <a:pt x="328" y="1090"/>
                    <a:pt x="328" y="1090"/>
                    <a:pt x="328" y="1090"/>
                  </a:cubicBezTo>
                  <a:cubicBezTo>
                    <a:pt x="429" y="991"/>
                    <a:pt x="429" y="991"/>
                    <a:pt x="429" y="991"/>
                  </a:cubicBezTo>
                  <a:cubicBezTo>
                    <a:pt x="480" y="1008"/>
                    <a:pt x="535" y="1015"/>
                    <a:pt x="591" y="1012"/>
                  </a:cubicBezTo>
                  <a:cubicBezTo>
                    <a:pt x="664" y="1134"/>
                    <a:pt x="664" y="1134"/>
                    <a:pt x="664" y="1134"/>
                  </a:cubicBezTo>
                  <a:cubicBezTo>
                    <a:pt x="768" y="1106"/>
                    <a:pt x="768" y="1106"/>
                    <a:pt x="768" y="1106"/>
                  </a:cubicBezTo>
                  <a:cubicBezTo>
                    <a:pt x="770" y="964"/>
                    <a:pt x="770" y="964"/>
                    <a:pt x="770" y="964"/>
                  </a:cubicBezTo>
                  <a:cubicBezTo>
                    <a:pt x="819" y="939"/>
                    <a:pt x="863" y="906"/>
                    <a:pt x="899" y="865"/>
                  </a:cubicBezTo>
                  <a:cubicBezTo>
                    <a:pt x="1036" y="900"/>
                    <a:pt x="1036" y="900"/>
                    <a:pt x="1036" y="900"/>
                  </a:cubicBezTo>
                  <a:cubicBezTo>
                    <a:pt x="1090" y="807"/>
                    <a:pt x="1090" y="807"/>
                    <a:pt x="1090" y="807"/>
                  </a:cubicBezTo>
                  <a:cubicBezTo>
                    <a:pt x="992" y="705"/>
                    <a:pt x="992" y="705"/>
                    <a:pt x="992" y="705"/>
                  </a:cubicBezTo>
                  <a:cubicBezTo>
                    <a:pt x="1008" y="654"/>
                    <a:pt x="1015" y="600"/>
                    <a:pt x="1013" y="544"/>
                  </a:cubicBezTo>
                  <a:close/>
                  <a:moveTo>
                    <a:pt x="593" y="879"/>
                  </a:moveTo>
                  <a:cubicBezTo>
                    <a:pt x="421" y="893"/>
                    <a:pt x="270" y="764"/>
                    <a:pt x="256" y="593"/>
                  </a:cubicBezTo>
                  <a:cubicBezTo>
                    <a:pt x="243" y="421"/>
                    <a:pt x="371" y="270"/>
                    <a:pt x="543" y="256"/>
                  </a:cubicBezTo>
                  <a:cubicBezTo>
                    <a:pt x="714" y="242"/>
                    <a:pt x="865" y="370"/>
                    <a:pt x="879" y="542"/>
                  </a:cubicBezTo>
                  <a:cubicBezTo>
                    <a:pt x="893" y="714"/>
                    <a:pt x="765" y="865"/>
                    <a:pt x="593" y="87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36" name="Freeform 250"/>
            <p:cNvSpPr>
              <a:spLocks noEditPoints="1"/>
            </p:cNvSpPr>
            <p:nvPr/>
          </p:nvSpPr>
          <p:spPr bwMode="auto">
            <a:xfrm>
              <a:off x="8764505" y="5282379"/>
              <a:ext cx="431800" cy="433387"/>
            </a:xfrm>
            <a:custGeom>
              <a:avLst/>
              <a:gdLst>
                <a:gd name="T0" fmla="*/ 171 w 343"/>
                <a:gd name="T1" fmla="*/ 343 h 343"/>
                <a:gd name="T2" fmla="*/ 0 w 343"/>
                <a:gd name="T3" fmla="*/ 171 h 343"/>
                <a:gd name="T4" fmla="*/ 171 w 343"/>
                <a:gd name="T5" fmla="*/ 0 h 343"/>
                <a:gd name="T6" fmla="*/ 343 w 343"/>
                <a:gd name="T7" fmla="*/ 171 h 343"/>
                <a:gd name="T8" fmla="*/ 171 w 343"/>
                <a:gd name="T9" fmla="*/ 343 h 343"/>
                <a:gd name="T10" fmla="*/ 171 w 343"/>
                <a:gd name="T11" fmla="*/ 100 h 343"/>
                <a:gd name="T12" fmla="*/ 100 w 343"/>
                <a:gd name="T13" fmla="*/ 171 h 343"/>
                <a:gd name="T14" fmla="*/ 171 w 343"/>
                <a:gd name="T15" fmla="*/ 243 h 343"/>
                <a:gd name="T16" fmla="*/ 243 w 343"/>
                <a:gd name="T17" fmla="*/ 171 h 343"/>
                <a:gd name="T18" fmla="*/ 171 w 343"/>
                <a:gd name="T19" fmla="*/ 10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3" h="343">
                  <a:moveTo>
                    <a:pt x="171" y="343"/>
                  </a:moveTo>
                  <a:cubicBezTo>
                    <a:pt x="77" y="343"/>
                    <a:pt x="0" y="266"/>
                    <a:pt x="0" y="171"/>
                  </a:cubicBezTo>
                  <a:cubicBezTo>
                    <a:pt x="0" y="77"/>
                    <a:pt x="77" y="0"/>
                    <a:pt x="171" y="0"/>
                  </a:cubicBezTo>
                  <a:cubicBezTo>
                    <a:pt x="266" y="0"/>
                    <a:pt x="343" y="77"/>
                    <a:pt x="343" y="171"/>
                  </a:cubicBezTo>
                  <a:cubicBezTo>
                    <a:pt x="343" y="266"/>
                    <a:pt x="266" y="343"/>
                    <a:pt x="171" y="343"/>
                  </a:cubicBezTo>
                  <a:close/>
                  <a:moveTo>
                    <a:pt x="171" y="100"/>
                  </a:moveTo>
                  <a:cubicBezTo>
                    <a:pt x="132" y="100"/>
                    <a:pt x="100" y="132"/>
                    <a:pt x="100" y="171"/>
                  </a:cubicBezTo>
                  <a:cubicBezTo>
                    <a:pt x="100" y="211"/>
                    <a:pt x="132" y="243"/>
                    <a:pt x="171" y="243"/>
                  </a:cubicBezTo>
                  <a:cubicBezTo>
                    <a:pt x="211" y="243"/>
                    <a:pt x="243" y="211"/>
                    <a:pt x="243" y="171"/>
                  </a:cubicBezTo>
                  <a:cubicBezTo>
                    <a:pt x="243" y="132"/>
                    <a:pt x="211" y="100"/>
                    <a:pt x="171" y="10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1" name="Group 20"/>
          <p:cNvGrpSpPr/>
          <p:nvPr/>
        </p:nvGrpSpPr>
        <p:grpSpPr>
          <a:xfrm flipH="1">
            <a:off x="6507397" y="4121221"/>
            <a:ext cx="1474828" cy="2876809"/>
            <a:chOff x="6598421" y="4121221"/>
            <a:chExt cx="1474828" cy="2876809"/>
          </a:xfrm>
        </p:grpSpPr>
        <p:sp>
          <p:nvSpPr>
            <p:cNvPr id="537" name="Freeform 254"/>
            <p:cNvSpPr>
              <a:spLocks/>
            </p:cNvSpPr>
            <p:nvPr/>
          </p:nvSpPr>
          <p:spPr bwMode="auto">
            <a:xfrm flipH="1">
              <a:off x="7112037" y="4121221"/>
              <a:ext cx="735013" cy="352425"/>
            </a:xfrm>
            <a:custGeom>
              <a:avLst/>
              <a:gdLst>
                <a:gd name="T0" fmla="*/ 630 w 651"/>
                <a:gd name="T1" fmla="*/ 273 h 313"/>
                <a:gd name="T2" fmla="*/ 589 w 651"/>
                <a:gd name="T3" fmla="*/ 273 h 313"/>
                <a:gd name="T4" fmla="*/ 304 w 651"/>
                <a:gd name="T5" fmla="*/ 0 h 313"/>
                <a:gd name="T6" fmla="*/ 19 w 651"/>
                <a:gd name="T7" fmla="*/ 271 h 313"/>
                <a:gd name="T8" fmla="*/ 0 w 651"/>
                <a:gd name="T9" fmla="*/ 292 h 313"/>
                <a:gd name="T10" fmla="*/ 21 w 651"/>
                <a:gd name="T11" fmla="*/ 313 h 313"/>
                <a:gd name="T12" fmla="*/ 630 w 651"/>
                <a:gd name="T13" fmla="*/ 313 h 313"/>
                <a:gd name="T14" fmla="*/ 651 w 651"/>
                <a:gd name="T15" fmla="*/ 293 h 313"/>
                <a:gd name="T16" fmla="*/ 630 w 651"/>
                <a:gd name="T17" fmla="*/ 273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51" h="313">
                  <a:moveTo>
                    <a:pt x="630" y="273"/>
                  </a:moveTo>
                  <a:cubicBezTo>
                    <a:pt x="589" y="273"/>
                    <a:pt x="589" y="273"/>
                    <a:pt x="589" y="273"/>
                  </a:cubicBezTo>
                  <a:cubicBezTo>
                    <a:pt x="578" y="113"/>
                    <a:pt x="454" y="0"/>
                    <a:pt x="304" y="0"/>
                  </a:cubicBezTo>
                  <a:cubicBezTo>
                    <a:pt x="153" y="0"/>
                    <a:pt x="30" y="116"/>
                    <a:pt x="19" y="271"/>
                  </a:cubicBezTo>
                  <a:cubicBezTo>
                    <a:pt x="9" y="272"/>
                    <a:pt x="0" y="281"/>
                    <a:pt x="0" y="292"/>
                  </a:cubicBezTo>
                  <a:cubicBezTo>
                    <a:pt x="0" y="303"/>
                    <a:pt x="10" y="313"/>
                    <a:pt x="21" y="313"/>
                  </a:cubicBezTo>
                  <a:cubicBezTo>
                    <a:pt x="630" y="313"/>
                    <a:pt x="630" y="313"/>
                    <a:pt x="630" y="313"/>
                  </a:cubicBezTo>
                  <a:cubicBezTo>
                    <a:pt x="642" y="313"/>
                    <a:pt x="651" y="304"/>
                    <a:pt x="651" y="293"/>
                  </a:cubicBezTo>
                  <a:cubicBezTo>
                    <a:pt x="651" y="282"/>
                    <a:pt x="642" y="273"/>
                    <a:pt x="630" y="2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38" name="Freeform 255"/>
            <p:cNvSpPr>
              <a:spLocks/>
            </p:cNvSpPr>
            <p:nvPr/>
          </p:nvSpPr>
          <p:spPr bwMode="auto">
            <a:xfrm flipH="1">
              <a:off x="6598421" y="4170929"/>
              <a:ext cx="1474828" cy="2827101"/>
            </a:xfrm>
            <a:custGeom>
              <a:avLst/>
              <a:gdLst>
                <a:gd name="T0" fmla="*/ 835 w 1488"/>
                <a:gd name="T1" fmla="*/ 717 h 2854"/>
                <a:gd name="T2" fmla="*/ 851 w 1488"/>
                <a:gd name="T3" fmla="*/ 708 h 2854"/>
                <a:gd name="T4" fmla="*/ 1249 w 1488"/>
                <a:gd name="T5" fmla="*/ 68 h 2854"/>
                <a:gd name="T6" fmla="*/ 1417 w 1488"/>
                <a:gd name="T7" fmla="*/ 36 h 2854"/>
                <a:gd name="T8" fmla="*/ 1451 w 1488"/>
                <a:gd name="T9" fmla="*/ 199 h 2854"/>
                <a:gd name="T10" fmla="*/ 890 w 1488"/>
                <a:gd name="T11" fmla="*/ 1074 h 2854"/>
                <a:gd name="T12" fmla="*/ 887 w 1488"/>
                <a:gd name="T13" fmla="*/ 1085 h 2854"/>
                <a:gd name="T14" fmla="*/ 887 w 1488"/>
                <a:gd name="T15" fmla="*/ 1839 h 2854"/>
                <a:gd name="T16" fmla="*/ 887 w 1488"/>
                <a:gd name="T17" fmla="*/ 1906 h 2854"/>
                <a:gd name="T18" fmla="*/ 887 w 1488"/>
                <a:gd name="T19" fmla="*/ 2723 h 2854"/>
                <a:gd name="T20" fmla="*/ 751 w 1488"/>
                <a:gd name="T21" fmla="*/ 2854 h 2854"/>
                <a:gd name="T22" fmla="*/ 749 w 1488"/>
                <a:gd name="T23" fmla="*/ 2854 h 2854"/>
                <a:gd name="T24" fmla="*/ 614 w 1488"/>
                <a:gd name="T25" fmla="*/ 2723 h 2854"/>
                <a:gd name="T26" fmla="*/ 614 w 1488"/>
                <a:gd name="T27" fmla="*/ 1925 h 2854"/>
                <a:gd name="T28" fmla="*/ 595 w 1488"/>
                <a:gd name="T29" fmla="*/ 1906 h 2854"/>
                <a:gd name="T30" fmla="*/ 576 w 1488"/>
                <a:gd name="T31" fmla="*/ 1906 h 2854"/>
                <a:gd name="T32" fmla="*/ 557 w 1488"/>
                <a:gd name="T33" fmla="*/ 1925 h 2854"/>
                <a:gd name="T34" fmla="*/ 557 w 1488"/>
                <a:gd name="T35" fmla="*/ 2723 h 2854"/>
                <a:gd name="T36" fmla="*/ 421 w 1488"/>
                <a:gd name="T37" fmla="*/ 2854 h 2854"/>
                <a:gd name="T38" fmla="*/ 419 w 1488"/>
                <a:gd name="T39" fmla="*/ 2854 h 2854"/>
                <a:gd name="T40" fmla="*/ 283 w 1488"/>
                <a:gd name="T41" fmla="*/ 2723 h 2854"/>
                <a:gd name="T42" fmla="*/ 283 w 1488"/>
                <a:gd name="T43" fmla="*/ 1906 h 2854"/>
                <a:gd name="T44" fmla="*/ 283 w 1488"/>
                <a:gd name="T45" fmla="*/ 1839 h 2854"/>
                <a:gd name="T46" fmla="*/ 283 w 1488"/>
                <a:gd name="T47" fmla="*/ 1103 h 2854"/>
                <a:gd name="T48" fmla="*/ 263 w 1488"/>
                <a:gd name="T49" fmla="*/ 1085 h 2854"/>
                <a:gd name="T50" fmla="*/ 263 w 1488"/>
                <a:gd name="T51" fmla="*/ 1085 h 2854"/>
                <a:gd name="T52" fmla="*/ 246 w 1488"/>
                <a:gd name="T53" fmla="*/ 1103 h 2854"/>
                <a:gd name="T54" fmla="*/ 246 w 1488"/>
                <a:gd name="T55" fmla="*/ 1712 h 2854"/>
                <a:gd name="T56" fmla="*/ 123 w 1488"/>
                <a:gd name="T57" fmla="*/ 1830 h 2854"/>
                <a:gd name="T58" fmla="*/ 0 w 1488"/>
                <a:gd name="T59" fmla="*/ 1712 h 2854"/>
                <a:gd name="T60" fmla="*/ 0 w 1488"/>
                <a:gd name="T61" fmla="*/ 1170 h 2854"/>
                <a:gd name="T62" fmla="*/ 0 w 1488"/>
                <a:gd name="T63" fmla="*/ 1024 h 2854"/>
                <a:gd name="T64" fmla="*/ 0 w 1488"/>
                <a:gd name="T65" fmla="*/ 736 h 2854"/>
                <a:gd name="T66" fmla="*/ 19 w 1488"/>
                <a:gd name="T67" fmla="*/ 717 h 2854"/>
                <a:gd name="T68" fmla="*/ 835 w 1488"/>
                <a:gd name="T69" fmla="*/ 71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88" h="2854">
                  <a:moveTo>
                    <a:pt x="835" y="717"/>
                  </a:moveTo>
                  <a:cubicBezTo>
                    <a:pt x="841" y="717"/>
                    <a:pt x="847" y="714"/>
                    <a:pt x="851" y="708"/>
                  </a:cubicBezTo>
                  <a:cubicBezTo>
                    <a:pt x="1249" y="68"/>
                    <a:pt x="1249" y="68"/>
                    <a:pt x="1249" y="68"/>
                  </a:cubicBezTo>
                  <a:cubicBezTo>
                    <a:pt x="1286" y="14"/>
                    <a:pt x="1361" y="0"/>
                    <a:pt x="1417" y="36"/>
                  </a:cubicBezTo>
                  <a:cubicBezTo>
                    <a:pt x="1473" y="72"/>
                    <a:pt x="1488" y="145"/>
                    <a:pt x="1451" y="199"/>
                  </a:cubicBezTo>
                  <a:cubicBezTo>
                    <a:pt x="890" y="1074"/>
                    <a:pt x="890" y="1074"/>
                    <a:pt x="890" y="1074"/>
                  </a:cubicBezTo>
                  <a:cubicBezTo>
                    <a:pt x="888" y="1077"/>
                    <a:pt x="887" y="1081"/>
                    <a:pt x="887" y="1085"/>
                  </a:cubicBezTo>
                  <a:cubicBezTo>
                    <a:pt x="887" y="1839"/>
                    <a:pt x="887" y="1839"/>
                    <a:pt x="887" y="1839"/>
                  </a:cubicBezTo>
                  <a:cubicBezTo>
                    <a:pt x="887" y="1906"/>
                    <a:pt x="887" y="1906"/>
                    <a:pt x="887" y="1906"/>
                  </a:cubicBezTo>
                  <a:cubicBezTo>
                    <a:pt x="887" y="2723"/>
                    <a:pt x="887" y="2723"/>
                    <a:pt x="887" y="2723"/>
                  </a:cubicBezTo>
                  <a:cubicBezTo>
                    <a:pt x="887" y="2795"/>
                    <a:pt x="826" y="2854"/>
                    <a:pt x="751" y="2854"/>
                  </a:cubicBezTo>
                  <a:cubicBezTo>
                    <a:pt x="749" y="2854"/>
                    <a:pt x="749" y="2854"/>
                    <a:pt x="749" y="2854"/>
                  </a:cubicBezTo>
                  <a:cubicBezTo>
                    <a:pt x="675" y="2854"/>
                    <a:pt x="614" y="2795"/>
                    <a:pt x="614" y="2723"/>
                  </a:cubicBezTo>
                  <a:cubicBezTo>
                    <a:pt x="614" y="1925"/>
                    <a:pt x="614" y="1925"/>
                    <a:pt x="614" y="1925"/>
                  </a:cubicBezTo>
                  <a:cubicBezTo>
                    <a:pt x="614" y="1914"/>
                    <a:pt x="605" y="1906"/>
                    <a:pt x="595" y="1906"/>
                  </a:cubicBezTo>
                  <a:cubicBezTo>
                    <a:pt x="576" y="1906"/>
                    <a:pt x="576" y="1906"/>
                    <a:pt x="576" y="1906"/>
                  </a:cubicBezTo>
                  <a:cubicBezTo>
                    <a:pt x="565" y="1906"/>
                    <a:pt x="557" y="1914"/>
                    <a:pt x="557" y="1925"/>
                  </a:cubicBezTo>
                  <a:cubicBezTo>
                    <a:pt x="557" y="2723"/>
                    <a:pt x="557" y="2723"/>
                    <a:pt x="557" y="2723"/>
                  </a:cubicBezTo>
                  <a:cubicBezTo>
                    <a:pt x="557" y="2795"/>
                    <a:pt x="495" y="2854"/>
                    <a:pt x="421" y="2854"/>
                  </a:cubicBezTo>
                  <a:cubicBezTo>
                    <a:pt x="419" y="2854"/>
                    <a:pt x="419" y="2854"/>
                    <a:pt x="419" y="2854"/>
                  </a:cubicBezTo>
                  <a:cubicBezTo>
                    <a:pt x="344" y="2854"/>
                    <a:pt x="283" y="2795"/>
                    <a:pt x="283" y="2723"/>
                  </a:cubicBezTo>
                  <a:cubicBezTo>
                    <a:pt x="283" y="1906"/>
                    <a:pt x="283" y="1906"/>
                    <a:pt x="283" y="1906"/>
                  </a:cubicBezTo>
                  <a:cubicBezTo>
                    <a:pt x="283" y="1839"/>
                    <a:pt x="283" y="1839"/>
                    <a:pt x="283" y="1839"/>
                  </a:cubicBezTo>
                  <a:cubicBezTo>
                    <a:pt x="283" y="1103"/>
                    <a:pt x="283" y="1103"/>
                    <a:pt x="283" y="1103"/>
                  </a:cubicBezTo>
                  <a:cubicBezTo>
                    <a:pt x="283" y="1092"/>
                    <a:pt x="274" y="1084"/>
                    <a:pt x="263" y="1085"/>
                  </a:cubicBezTo>
                  <a:cubicBezTo>
                    <a:pt x="263" y="1085"/>
                    <a:pt x="263" y="1085"/>
                    <a:pt x="263" y="1085"/>
                  </a:cubicBezTo>
                  <a:cubicBezTo>
                    <a:pt x="253" y="1086"/>
                    <a:pt x="246" y="1094"/>
                    <a:pt x="246" y="1103"/>
                  </a:cubicBezTo>
                  <a:cubicBezTo>
                    <a:pt x="246" y="1712"/>
                    <a:pt x="246" y="1712"/>
                    <a:pt x="246" y="1712"/>
                  </a:cubicBezTo>
                  <a:cubicBezTo>
                    <a:pt x="246" y="1778"/>
                    <a:pt x="190" y="1830"/>
                    <a:pt x="123" y="1830"/>
                  </a:cubicBezTo>
                  <a:cubicBezTo>
                    <a:pt x="56" y="1830"/>
                    <a:pt x="0" y="1778"/>
                    <a:pt x="0" y="1712"/>
                  </a:cubicBezTo>
                  <a:cubicBezTo>
                    <a:pt x="0" y="1170"/>
                    <a:pt x="0" y="1170"/>
                    <a:pt x="0" y="1170"/>
                  </a:cubicBezTo>
                  <a:cubicBezTo>
                    <a:pt x="0" y="1024"/>
                    <a:pt x="0" y="1024"/>
                    <a:pt x="0" y="1024"/>
                  </a:cubicBezTo>
                  <a:cubicBezTo>
                    <a:pt x="0" y="736"/>
                    <a:pt x="0" y="736"/>
                    <a:pt x="0" y="736"/>
                  </a:cubicBezTo>
                  <a:cubicBezTo>
                    <a:pt x="0" y="726"/>
                    <a:pt x="9" y="717"/>
                    <a:pt x="19" y="717"/>
                  </a:cubicBezTo>
                  <a:lnTo>
                    <a:pt x="835" y="71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39" name="Freeform 256"/>
            <p:cNvSpPr>
              <a:spLocks/>
            </p:cNvSpPr>
            <p:nvPr/>
          </p:nvSpPr>
          <p:spPr bwMode="auto">
            <a:xfrm flipH="1">
              <a:off x="7195557" y="4513916"/>
              <a:ext cx="604838" cy="327025"/>
            </a:xfrm>
            <a:custGeom>
              <a:avLst/>
              <a:gdLst>
                <a:gd name="T0" fmla="*/ 1 w 535"/>
                <a:gd name="T1" fmla="*/ 0 h 290"/>
                <a:gd name="T2" fmla="*/ 0 w 535"/>
                <a:gd name="T3" fmla="*/ 22 h 290"/>
                <a:gd name="T4" fmla="*/ 267 w 535"/>
                <a:gd name="T5" fmla="*/ 290 h 290"/>
                <a:gd name="T6" fmla="*/ 535 w 535"/>
                <a:gd name="T7" fmla="*/ 22 h 290"/>
                <a:gd name="T8" fmla="*/ 534 w 535"/>
                <a:gd name="T9" fmla="*/ 0 h 290"/>
                <a:gd name="T10" fmla="*/ 1 w 535"/>
                <a:gd name="T11" fmla="*/ 0 h 290"/>
              </a:gdLst>
              <a:ahLst/>
              <a:cxnLst>
                <a:cxn ang="0">
                  <a:pos x="T0" y="T1"/>
                </a:cxn>
                <a:cxn ang="0">
                  <a:pos x="T2" y="T3"/>
                </a:cxn>
                <a:cxn ang="0">
                  <a:pos x="T4" y="T5"/>
                </a:cxn>
                <a:cxn ang="0">
                  <a:pos x="T6" y="T7"/>
                </a:cxn>
                <a:cxn ang="0">
                  <a:pos x="T8" y="T9"/>
                </a:cxn>
                <a:cxn ang="0">
                  <a:pos x="T10" y="T11"/>
                </a:cxn>
              </a:cxnLst>
              <a:rect l="0" t="0" r="r" b="b"/>
              <a:pathLst>
                <a:path w="535" h="290">
                  <a:moveTo>
                    <a:pt x="1" y="0"/>
                  </a:moveTo>
                  <a:cubicBezTo>
                    <a:pt x="0" y="7"/>
                    <a:pt x="0" y="15"/>
                    <a:pt x="0" y="22"/>
                  </a:cubicBezTo>
                  <a:cubicBezTo>
                    <a:pt x="0" y="170"/>
                    <a:pt x="120" y="290"/>
                    <a:pt x="267" y="290"/>
                  </a:cubicBezTo>
                  <a:cubicBezTo>
                    <a:pt x="415" y="290"/>
                    <a:pt x="535" y="170"/>
                    <a:pt x="535" y="22"/>
                  </a:cubicBezTo>
                  <a:cubicBezTo>
                    <a:pt x="535" y="15"/>
                    <a:pt x="534" y="7"/>
                    <a:pt x="534" y="0"/>
                  </a:cubicBezTo>
                  <a:lnTo>
                    <a:pt x="1" y="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43" name="TextBox 542"/>
          <p:cNvSpPr txBox="1"/>
          <p:nvPr/>
        </p:nvSpPr>
        <p:spPr>
          <a:xfrm>
            <a:off x="1952701" y="3687066"/>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544" name="TextBox 543"/>
          <p:cNvSpPr txBox="1"/>
          <p:nvPr/>
        </p:nvSpPr>
        <p:spPr>
          <a:xfrm>
            <a:off x="1912613" y="2201829"/>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545" name="TextBox 544"/>
          <p:cNvSpPr txBox="1"/>
          <p:nvPr/>
        </p:nvSpPr>
        <p:spPr>
          <a:xfrm>
            <a:off x="3304341" y="2740438"/>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546" name="TextBox 545"/>
          <p:cNvSpPr txBox="1"/>
          <p:nvPr/>
        </p:nvSpPr>
        <p:spPr>
          <a:xfrm>
            <a:off x="1912613" y="2705723"/>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547" name="Group 546"/>
          <p:cNvGrpSpPr/>
          <p:nvPr/>
        </p:nvGrpSpPr>
        <p:grpSpPr>
          <a:xfrm>
            <a:off x="1997618" y="5163784"/>
            <a:ext cx="1603736" cy="803628"/>
            <a:chOff x="1796811" y="4352016"/>
            <a:chExt cx="1603736" cy="803628"/>
          </a:xfrm>
        </p:grpSpPr>
        <p:grpSp>
          <p:nvGrpSpPr>
            <p:cNvPr id="548" name="Group 547"/>
            <p:cNvGrpSpPr/>
            <p:nvPr/>
          </p:nvGrpSpPr>
          <p:grpSpPr>
            <a:xfrm>
              <a:off x="1796811" y="4352016"/>
              <a:ext cx="1603736" cy="621719"/>
              <a:chOff x="1796811" y="4352016"/>
              <a:chExt cx="1603736" cy="621719"/>
            </a:xfrm>
          </p:grpSpPr>
          <p:grpSp>
            <p:nvGrpSpPr>
              <p:cNvPr id="550" name="Group 549"/>
              <p:cNvGrpSpPr/>
              <p:nvPr/>
            </p:nvGrpSpPr>
            <p:grpSpPr>
              <a:xfrm>
                <a:off x="1796811" y="4459323"/>
                <a:ext cx="233460" cy="503500"/>
                <a:chOff x="4395788" y="2198688"/>
                <a:chExt cx="344488" cy="742951"/>
              </a:xfrm>
              <a:solidFill>
                <a:schemeClr val="accent3"/>
              </a:solidFill>
            </p:grpSpPr>
            <p:sp>
              <p:nvSpPr>
                <p:cNvPr id="552" name="Oval 551"/>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53"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1"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549"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554" name="Group 553"/>
          <p:cNvGrpSpPr/>
          <p:nvPr/>
        </p:nvGrpSpPr>
        <p:grpSpPr>
          <a:xfrm>
            <a:off x="3733389" y="5163781"/>
            <a:ext cx="1582623" cy="791891"/>
            <a:chOff x="3532582" y="4352013"/>
            <a:chExt cx="1582623" cy="791891"/>
          </a:xfrm>
        </p:grpSpPr>
        <p:grpSp>
          <p:nvGrpSpPr>
            <p:cNvPr id="555" name="Group 554"/>
            <p:cNvGrpSpPr/>
            <p:nvPr/>
          </p:nvGrpSpPr>
          <p:grpSpPr>
            <a:xfrm>
              <a:off x="3532582" y="4352013"/>
              <a:ext cx="1582623" cy="621719"/>
              <a:chOff x="3532582" y="4352013"/>
              <a:chExt cx="1582623" cy="621719"/>
            </a:xfrm>
          </p:grpSpPr>
          <p:grpSp>
            <p:nvGrpSpPr>
              <p:cNvPr id="557" name="Group 556"/>
              <p:cNvGrpSpPr/>
              <p:nvPr/>
            </p:nvGrpSpPr>
            <p:grpSpPr>
              <a:xfrm>
                <a:off x="3532582" y="4443631"/>
                <a:ext cx="204213" cy="519412"/>
                <a:chOff x="4422775" y="2198688"/>
                <a:chExt cx="292100" cy="742950"/>
              </a:xfrm>
              <a:solidFill>
                <a:schemeClr val="accent2"/>
              </a:solidFill>
            </p:grpSpPr>
            <p:sp>
              <p:nvSpPr>
                <p:cNvPr id="559"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60"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558"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556"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561" name="Straight Connector 560"/>
          <p:cNvCxnSpPr/>
          <p:nvPr/>
        </p:nvCxnSpPr>
        <p:spPr>
          <a:xfrm>
            <a:off x="1843859" y="5021040"/>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6172924" y="2376738"/>
            <a:ext cx="0" cy="3753805"/>
          </a:xfrm>
          <a:prstGeom prst="line">
            <a:avLst/>
          </a:prstGeom>
          <a:ln>
            <a:solidFill>
              <a:schemeClr val="bg1">
                <a:lumMod val="8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66695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par>
                                <p:cTn id="15" presetID="10" presetClass="entr" presetSubtype="0" fill="hold" nodeType="withEffect">
                                  <p:stCondLst>
                                    <p:cond delay="0"/>
                                  </p:stCondLst>
                                  <p:childTnLst>
                                    <p:set>
                                      <p:cBhvr>
                                        <p:cTn id="16" dur="1" fill="hold">
                                          <p:stCondLst>
                                            <p:cond delay="0"/>
                                          </p:stCondLst>
                                        </p:cTn>
                                        <p:tgtEl>
                                          <p:spTgt spid="562"/>
                                        </p:tgtEl>
                                        <p:attrNameLst>
                                          <p:attrName>style.visibility</p:attrName>
                                        </p:attrNameLst>
                                      </p:cBhvr>
                                      <p:to>
                                        <p:strVal val="visible"/>
                                      </p:to>
                                    </p:set>
                                    <p:animEffect transition="in" filter="fade">
                                      <p:cBhvr>
                                        <p:cTn id="17" dur="500"/>
                                        <p:tgtEl>
                                          <p:spTgt spid="562"/>
                                        </p:tgtEl>
                                      </p:cBhvr>
                                    </p:animEffect>
                                  </p:childTnLst>
                                </p:cTn>
                              </p:par>
                            </p:childTnLst>
                          </p:cTn>
                        </p:par>
                        <p:par>
                          <p:cTn id="18" fill="hold">
                            <p:stCondLst>
                              <p:cond delay="500"/>
                            </p:stCondLst>
                            <p:childTnLst>
                              <p:par>
                                <p:cTn id="19" presetID="10" presetClass="entr" presetSubtype="0" fill="hold" grpId="0" nodeType="afterEffect">
                                  <p:stCondLst>
                                    <p:cond delay="0"/>
                                  </p:stCondLst>
                                  <p:childTnLst>
                                    <p:set>
                                      <p:cBhvr>
                                        <p:cTn id="20" dur="1" fill="hold">
                                          <p:stCondLst>
                                            <p:cond delay="0"/>
                                          </p:stCondLst>
                                        </p:cTn>
                                        <p:tgtEl>
                                          <p:spTgt spid="544"/>
                                        </p:tgtEl>
                                        <p:attrNameLst>
                                          <p:attrName>style.visibility</p:attrName>
                                        </p:attrNameLst>
                                      </p:cBhvr>
                                      <p:to>
                                        <p:strVal val="visible"/>
                                      </p:to>
                                    </p:set>
                                    <p:animEffect transition="in" filter="fade">
                                      <p:cBhvr>
                                        <p:cTn id="21" dur="500"/>
                                        <p:tgtEl>
                                          <p:spTgt spid="544"/>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546"/>
                                        </p:tgtEl>
                                        <p:attrNameLst>
                                          <p:attrName>style.visibility</p:attrName>
                                        </p:attrNameLst>
                                      </p:cBhvr>
                                      <p:to>
                                        <p:strVal val="visible"/>
                                      </p:to>
                                    </p:set>
                                    <p:animEffect transition="in" filter="fade">
                                      <p:cBhvr>
                                        <p:cTn id="25" dur="500"/>
                                        <p:tgtEl>
                                          <p:spTgt spid="54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45"/>
                                        </p:tgtEl>
                                        <p:attrNameLst>
                                          <p:attrName>style.visibility</p:attrName>
                                        </p:attrNameLst>
                                      </p:cBhvr>
                                      <p:to>
                                        <p:strVal val="visible"/>
                                      </p:to>
                                    </p:set>
                                    <p:animEffect transition="in" filter="fade">
                                      <p:cBhvr>
                                        <p:cTn id="28" dur="500"/>
                                        <p:tgtEl>
                                          <p:spTgt spid="545"/>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43"/>
                                        </p:tgtEl>
                                        <p:attrNameLst>
                                          <p:attrName>style.visibility</p:attrName>
                                        </p:attrNameLst>
                                      </p:cBhvr>
                                      <p:to>
                                        <p:strVal val="visible"/>
                                      </p:to>
                                    </p:set>
                                    <p:animEffect transition="in" filter="fade">
                                      <p:cBhvr>
                                        <p:cTn id="32" dur="500"/>
                                        <p:tgtEl>
                                          <p:spTgt spid="543"/>
                                        </p:tgtEl>
                                      </p:cBhvr>
                                    </p:animEffect>
                                  </p:childTnLst>
                                </p:cTn>
                              </p:par>
                              <p:par>
                                <p:cTn id="33" presetID="10" presetClass="entr" presetSubtype="0" fill="hold" nodeType="withEffect">
                                  <p:stCondLst>
                                    <p:cond delay="0"/>
                                  </p:stCondLst>
                                  <p:childTnLst>
                                    <p:set>
                                      <p:cBhvr>
                                        <p:cTn id="34" dur="1" fill="hold">
                                          <p:stCondLst>
                                            <p:cond delay="0"/>
                                          </p:stCondLst>
                                        </p:cTn>
                                        <p:tgtEl>
                                          <p:spTgt spid="561"/>
                                        </p:tgtEl>
                                        <p:attrNameLst>
                                          <p:attrName>style.visibility</p:attrName>
                                        </p:attrNameLst>
                                      </p:cBhvr>
                                      <p:to>
                                        <p:strVal val="visible"/>
                                      </p:to>
                                    </p:set>
                                    <p:animEffect transition="in" filter="fade">
                                      <p:cBhvr>
                                        <p:cTn id="35" dur="500"/>
                                        <p:tgtEl>
                                          <p:spTgt spid="561"/>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547"/>
                                        </p:tgtEl>
                                        <p:attrNameLst>
                                          <p:attrName>style.visibility</p:attrName>
                                        </p:attrNameLst>
                                      </p:cBhvr>
                                      <p:to>
                                        <p:strVal val="visible"/>
                                      </p:to>
                                    </p:set>
                                    <p:animEffect transition="in" filter="fade">
                                      <p:cBhvr>
                                        <p:cTn id="39" dur="500"/>
                                        <p:tgtEl>
                                          <p:spTgt spid="547"/>
                                        </p:tgtEl>
                                      </p:cBhvr>
                                    </p:animEffect>
                                  </p:childTnLst>
                                </p:cTn>
                              </p:par>
                            </p:childTnLst>
                          </p:cTn>
                        </p:par>
                        <p:par>
                          <p:cTn id="40" fill="hold">
                            <p:stCondLst>
                              <p:cond delay="2500"/>
                            </p:stCondLst>
                            <p:childTnLst>
                              <p:par>
                                <p:cTn id="41" presetID="10" presetClass="entr" presetSubtype="0" fill="hold" nodeType="afterEffect">
                                  <p:stCondLst>
                                    <p:cond delay="0"/>
                                  </p:stCondLst>
                                  <p:childTnLst>
                                    <p:set>
                                      <p:cBhvr>
                                        <p:cTn id="42" dur="1" fill="hold">
                                          <p:stCondLst>
                                            <p:cond delay="0"/>
                                          </p:stCondLst>
                                        </p:cTn>
                                        <p:tgtEl>
                                          <p:spTgt spid="554"/>
                                        </p:tgtEl>
                                        <p:attrNameLst>
                                          <p:attrName>style.visibility</p:attrName>
                                        </p:attrNameLst>
                                      </p:cBhvr>
                                      <p:to>
                                        <p:strVal val="visible"/>
                                      </p:to>
                                    </p:set>
                                    <p:animEffect transition="in" filter="fade">
                                      <p:cBhvr>
                                        <p:cTn id="43" dur="500"/>
                                        <p:tgtEl>
                                          <p:spTgt spid="554"/>
                                        </p:tgtEl>
                                      </p:cBhvr>
                                    </p:animEffect>
                                  </p:childTnLst>
                                </p:cTn>
                              </p:par>
                            </p:childTnLst>
                          </p:cTn>
                        </p:par>
                        <p:par>
                          <p:cTn id="44" fill="hold">
                            <p:stCondLst>
                              <p:cond delay="3000"/>
                            </p:stCondLst>
                            <p:childTnLst>
                              <p:par>
                                <p:cTn id="45" presetID="37" presetClass="entr" presetSubtype="0" fill="hold"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1000"/>
                                        <p:tgtEl>
                                          <p:spTgt spid="21"/>
                                        </p:tgtEl>
                                      </p:cBhvr>
                                    </p:animEffect>
                                    <p:anim calcmode="lin" valueType="num">
                                      <p:cBhvr>
                                        <p:cTn id="48" dur="1000" fill="hold"/>
                                        <p:tgtEl>
                                          <p:spTgt spid="21"/>
                                        </p:tgtEl>
                                        <p:attrNameLst>
                                          <p:attrName>ppt_x</p:attrName>
                                        </p:attrNameLst>
                                      </p:cBhvr>
                                      <p:tavLst>
                                        <p:tav tm="0">
                                          <p:val>
                                            <p:strVal val="#ppt_x"/>
                                          </p:val>
                                        </p:tav>
                                        <p:tav tm="100000">
                                          <p:val>
                                            <p:strVal val="#ppt_x"/>
                                          </p:val>
                                        </p:tav>
                                      </p:tavLst>
                                    </p:anim>
                                    <p:anim calcmode="lin" valueType="num">
                                      <p:cBhvr>
                                        <p:cTn id="49" dur="900" decel="100000" fill="hold"/>
                                        <p:tgtEl>
                                          <p:spTgt spid="21"/>
                                        </p:tgtEl>
                                        <p:attrNameLst>
                                          <p:attrName>ppt_y</p:attrName>
                                        </p:attrNameLst>
                                      </p:cBhvr>
                                      <p:tavLst>
                                        <p:tav tm="0">
                                          <p:val>
                                            <p:strVal val="#ppt_y+1"/>
                                          </p:val>
                                        </p:tav>
                                        <p:tav tm="100000">
                                          <p:val>
                                            <p:strVal val="#ppt_y-.03"/>
                                          </p:val>
                                        </p:tav>
                                      </p:tavLst>
                                    </p:anim>
                                    <p:anim calcmode="lin" valueType="num">
                                      <p:cBhvr>
                                        <p:cTn id="50" dur="100" accel="100000" fill="hold">
                                          <p:stCondLst>
                                            <p:cond delay="900"/>
                                          </p:stCondLst>
                                        </p:cTn>
                                        <p:tgtEl>
                                          <p:spTgt spid="21"/>
                                        </p:tgtEl>
                                        <p:attrNameLst>
                                          <p:attrName>ppt_y</p:attrName>
                                        </p:attrNameLst>
                                      </p:cBhvr>
                                      <p:tavLst>
                                        <p:tav tm="0">
                                          <p:val>
                                            <p:strVal val="#ppt_y-.03"/>
                                          </p:val>
                                        </p:tav>
                                        <p:tav tm="100000">
                                          <p:val>
                                            <p:strVal val="#ppt_y"/>
                                          </p:val>
                                        </p:tav>
                                      </p:tavLst>
                                    </p:anim>
                                  </p:childTnLst>
                                </p:cTn>
                              </p:par>
                            </p:childTnLst>
                          </p:cTn>
                        </p:par>
                        <p:par>
                          <p:cTn id="51" fill="hold">
                            <p:stCondLst>
                              <p:cond delay="4000"/>
                            </p:stCondLst>
                            <p:childTnLst>
                              <p:par>
                                <p:cTn id="52" presetID="2" presetClass="entr" presetSubtype="2" fill="hold" nodeType="afterEffect">
                                  <p:stCondLst>
                                    <p:cond delay="100"/>
                                  </p:stCondLst>
                                  <p:childTnLst>
                                    <p:set>
                                      <p:cBhvr>
                                        <p:cTn id="53" dur="1" fill="hold">
                                          <p:stCondLst>
                                            <p:cond delay="0"/>
                                          </p:stCondLst>
                                        </p:cTn>
                                        <p:tgtEl>
                                          <p:spTgt spid="20"/>
                                        </p:tgtEl>
                                        <p:attrNameLst>
                                          <p:attrName>style.visibility</p:attrName>
                                        </p:attrNameLst>
                                      </p:cBhvr>
                                      <p:to>
                                        <p:strVal val="visible"/>
                                      </p:to>
                                    </p:set>
                                    <p:anim calcmode="lin" valueType="num">
                                      <p:cBhvr additive="base">
                                        <p:cTn id="54" dur="500" fill="hold"/>
                                        <p:tgtEl>
                                          <p:spTgt spid="20"/>
                                        </p:tgtEl>
                                        <p:attrNameLst>
                                          <p:attrName>ppt_x</p:attrName>
                                        </p:attrNameLst>
                                      </p:cBhvr>
                                      <p:tavLst>
                                        <p:tav tm="0">
                                          <p:val>
                                            <p:strVal val="1+#ppt_w/2"/>
                                          </p:val>
                                        </p:tav>
                                        <p:tav tm="100000">
                                          <p:val>
                                            <p:strVal val="#ppt_x"/>
                                          </p:val>
                                        </p:tav>
                                      </p:tavLst>
                                    </p:anim>
                                    <p:anim calcmode="lin" valueType="num">
                                      <p:cBhvr additive="base">
                                        <p:cTn id="55" dur="500" fill="hold"/>
                                        <p:tgtEl>
                                          <p:spTgt spid="20"/>
                                        </p:tgtEl>
                                        <p:attrNameLst>
                                          <p:attrName>ppt_y</p:attrName>
                                        </p:attrNameLst>
                                      </p:cBhvr>
                                      <p:tavLst>
                                        <p:tav tm="0">
                                          <p:val>
                                            <p:strVal val="#ppt_y"/>
                                          </p:val>
                                        </p:tav>
                                        <p:tav tm="100000">
                                          <p:val>
                                            <p:strVal val="#ppt_y"/>
                                          </p:val>
                                        </p:tav>
                                      </p:tavLst>
                                    </p:anim>
                                  </p:childTnLst>
                                </p:cTn>
                              </p:par>
                              <p:par>
                                <p:cTn id="56" presetID="2" presetClass="entr" presetSubtype="2" fill="hold" nodeType="withEffect">
                                  <p:stCondLst>
                                    <p:cond delay="200"/>
                                  </p:stCondLst>
                                  <p:childTnLst>
                                    <p:set>
                                      <p:cBhvr>
                                        <p:cTn id="57" dur="1" fill="hold">
                                          <p:stCondLst>
                                            <p:cond delay="0"/>
                                          </p:stCondLst>
                                        </p:cTn>
                                        <p:tgtEl>
                                          <p:spTgt spid="9"/>
                                        </p:tgtEl>
                                        <p:attrNameLst>
                                          <p:attrName>style.visibility</p:attrName>
                                        </p:attrNameLst>
                                      </p:cBhvr>
                                      <p:to>
                                        <p:strVal val="visible"/>
                                      </p:to>
                                    </p:set>
                                    <p:anim calcmode="lin" valueType="num">
                                      <p:cBhvr additive="base">
                                        <p:cTn id="58" dur="500" fill="hold"/>
                                        <p:tgtEl>
                                          <p:spTgt spid="9"/>
                                        </p:tgtEl>
                                        <p:attrNameLst>
                                          <p:attrName>ppt_x</p:attrName>
                                        </p:attrNameLst>
                                      </p:cBhvr>
                                      <p:tavLst>
                                        <p:tav tm="0">
                                          <p:val>
                                            <p:strVal val="1+#ppt_w/2"/>
                                          </p:val>
                                        </p:tav>
                                        <p:tav tm="100000">
                                          <p:val>
                                            <p:strVal val="#ppt_x"/>
                                          </p:val>
                                        </p:tav>
                                      </p:tavLst>
                                    </p:anim>
                                    <p:anim calcmode="lin" valueType="num">
                                      <p:cBhvr additive="base">
                                        <p:cTn id="59" dur="500" fill="hold"/>
                                        <p:tgtEl>
                                          <p:spTgt spid="9"/>
                                        </p:tgtEl>
                                        <p:attrNameLst>
                                          <p:attrName>ppt_y</p:attrName>
                                        </p:attrNameLst>
                                      </p:cBhvr>
                                      <p:tavLst>
                                        <p:tav tm="0">
                                          <p:val>
                                            <p:strVal val="#ppt_y"/>
                                          </p:val>
                                        </p:tav>
                                        <p:tav tm="100000">
                                          <p:val>
                                            <p:strVal val="#ppt_y"/>
                                          </p:val>
                                        </p:tav>
                                      </p:tavLst>
                                    </p:anim>
                                  </p:childTnLst>
                                </p:cTn>
                              </p:par>
                              <p:par>
                                <p:cTn id="60" presetID="2" presetClass="entr" presetSubtype="2" fill="hold" nodeType="withEffect">
                                  <p:stCondLst>
                                    <p:cond delay="30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500" fill="hold"/>
                                        <p:tgtEl>
                                          <p:spTgt spid="16"/>
                                        </p:tgtEl>
                                        <p:attrNameLst>
                                          <p:attrName>ppt_x</p:attrName>
                                        </p:attrNameLst>
                                      </p:cBhvr>
                                      <p:tavLst>
                                        <p:tav tm="0">
                                          <p:val>
                                            <p:strVal val="1+#ppt_w/2"/>
                                          </p:val>
                                        </p:tav>
                                        <p:tav tm="100000">
                                          <p:val>
                                            <p:strVal val="#ppt_x"/>
                                          </p:val>
                                        </p:tav>
                                      </p:tavLst>
                                    </p:anim>
                                    <p:anim calcmode="lin" valueType="num">
                                      <p:cBhvr additive="base">
                                        <p:cTn id="63" dur="500" fill="hold"/>
                                        <p:tgtEl>
                                          <p:spTgt spid="16"/>
                                        </p:tgtEl>
                                        <p:attrNameLst>
                                          <p:attrName>ppt_y</p:attrName>
                                        </p:attrNameLst>
                                      </p:cBhvr>
                                      <p:tavLst>
                                        <p:tav tm="0">
                                          <p:val>
                                            <p:strVal val="#ppt_y"/>
                                          </p:val>
                                        </p:tav>
                                        <p:tav tm="100000">
                                          <p:val>
                                            <p:strVal val="#ppt_y"/>
                                          </p:val>
                                        </p:tav>
                                      </p:tavLst>
                                    </p:anim>
                                  </p:childTnLst>
                                </p:cTn>
                              </p:par>
                              <p:par>
                                <p:cTn id="64" presetID="2" presetClass="entr" presetSubtype="2" fill="hold" nodeType="withEffect">
                                  <p:stCondLst>
                                    <p:cond delay="400"/>
                                  </p:stCondLst>
                                  <p:childTnLst>
                                    <p:set>
                                      <p:cBhvr>
                                        <p:cTn id="65" dur="1" fill="hold">
                                          <p:stCondLst>
                                            <p:cond delay="0"/>
                                          </p:stCondLst>
                                        </p:cTn>
                                        <p:tgtEl>
                                          <p:spTgt spid="17"/>
                                        </p:tgtEl>
                                        <p:attrNameLst>
                                          <p:attrName>style.visibility</p:attrName>
                                        </p:attrNameLst>
                                      </p:cBhvr>
                                      <p:to>
                                        <p:strVal val="visible"/>
                                      </p:to>
                                    </p:set>
                                    <p:anim calcmode="lin" valueType="num">
                                      <p:cBhvr additive="base">
                                        <p:cTn id="66" dur="500" fill="hold"/>
                                        <p:tgtEl>
                                          <p:spTgt spid="17"/>
                                        </p:tgtEl>
                                        <p:attrNameLst>
                                          <p:attrName>ppt_x</p:attrName>
                                        </p:attrNameLst>
                                      </p:cBhvr>
                                      <p:tavLst>
                                        <p:tav tm="0">
                                          <p:val>
                                            <p:strVal val="1+#ppt_w/2"/>
                                          </p:val>
                                        </p:tav>
                                        <p:tav tm="100000">
                                          <p:val>
                                            <p:strVal val="#ppt_x"/>
                                          </p:val>
                                        </p:tav>
                                      </p:tavLst>
                                    </p:anim>
                                    <p:anim calcmode="lin" valueType="num">
                                      <p:cBhvr additive="base">
                                        <p:cTn id="67" dur="500" fill="hold"/>
                                        <p:tgtEl>
                                          <p:spTgt spid="17"/>
                                        </p:tgtEl>
                                        <p:attrNameLst>
                                          <p:attrName>ppt_y</p:attrName>
                                        </p:attrNameLst>
                                      </p:cBhvr>
                                      <p:tavLst>
                                        <p:tav tm="0">
                                          <p:val>
                                            <p:strVal val="#ppt_y"/>
                                          </p:val>
                                        </p:tav>
                                        <p:tav tm="100000">
                                          <p:val>
                                            <p:strVal val="#ppt_y"/>
                                          </p:val>
                                        </p:tav>
                                      </p:tavLst>
                                    </p:anim>
                                  </p:childTnLst>
                                </p:cTn>
                              </p:par>
                              <p:par>
                                <p:cTn id="68" presetID="2" presetClass="entr" presetSubtype="2" fill="hold" nodeType="withEffect">
                                  <p:stCondLst>
                                    <p:cond delay="500"/>
                                  </p:stCondLst>
                                  <p:childTnLst>
                                    <p:set>
                                      <p:cBhvr>
                                        <p:cTn id="69" dur="1" fill="hold">
                                          <p:stCondLst>
                                            <p:cond delay="0"/>
                                          </p:stCondLst>
                                        </p:cTn>
                                        <p:tgtEl>
                                          <p:spTgt spid="19"/>
                                        </p:tgtEl>
                                        <p:attrNameLst>
                                          <p:attrName>style.visibility</p:attrName>
                                        </p:attrNameLst>
                                      </p:cBhvr>
                                      <p:to>
                                        <p:strVal val="visible"/>
                                      </p:to>
                                    </p:set>
                                    <p:anim calcmode="lin" valueType="num">
                                      <p:cBhvr additive="base">
                                        <p:cTn id="70" dur="500" fill="hold"/>
                                        <p:tgtEl>
                                          <p:spTgt spid="19"/>
                                        </p:tgtEl>
                                        <p:attrNameLst>
                                          <p:attrName>ppt_x</p:attrName>
                                        </p:attrNameLst>
                                      </p:cBhvr>
                                      <p:tavLst>
                                        <p:tav tm="0">
                                          <p:val>
                                            <p:strVal val="1+#ppt_w/2"/>
                                          </p:val>
                                        </p:tav>
                                        <p:tav tm="100000">
                                          <p:val>
                                            <p:strVal val="#ppt_x"/>
                                          </p:val>
                                        </p:tav>
                                      </p:tavLst>
                                    </p:anim>
                                    <p:anim calcmode="lin" valueType="num">
                                      <p:cBhvr additive="base">
                                        <p:cTn id="71" dur="500" fill="hold"/>
                                        <p:tgtEl>
                                          <p:spTgt spid="19"/>
                                        </p:tgtEl>
                                        <p:attrNameLst>
                                          <p:attrName>ppt_y</p:attrName>
                                        </p:attrNameLst>
                                      </p:cBhvr>
                                      <p:tavLst>
                                        <p:tav tm="0">
                                          <p:val>
                                            <p:strVal val="#ppt_y"/>
                                          </p:val>
                                        </p:tav>
                                        <p:tav tm="100000">
                                          <p:val>
                                            <p:strVal val="#ppt_y"/>
                                          </p:val>
                                        </p:tav>
                                      </p:tavLst>
                                    </p:anim>
                                  </p:childTnLst>
                                </p:cTn>
                              </p:par>
                              <p:par>
                                <p:cTn id="72" presetID="2" presetClass="entr" presetSubtype="2" fill="hold" nodeType="withEffect">
                                  <p:stCondLst>
                                    <p:cond delay="600"/>
                                  </p:stCondLst>
                                  <p:childTnLst>
                                    <p:set>
                                      <p:cBhvr>
                                        <p:cTn id="73" dur="1" fill="hold">
                                          <p:stCondLst>
                                            <p:cond delay="0"/>
                                          </p:stCondLst>
                                        </p:cTn>
                                        <p:tgtEl>
                                          <p:spTgt spid="18"/>
                                        </p:tgtEl>
                                        <p:attrNameLst>
                                          <p:attrName>style.visibility</p:attrName>
                                        </p:attrNameLst>
                                      </p:cBhvr>
                                      <p:to>
                                        <p:strVal val="visible"/>
                                      </p:to>
                                    </p:set>
                                    <p:anim calcmode="lin" valueType="num">
                                      <p:cBhvr additive="base">
                                        <p:cTn id="74" dur="500" fill="hold"/>
                                        <p:tgtEl>
                                          <p:spTgt spid="18"/>
                                        </p:tgtEl>
                                        <p:attrNameLst>
                                          <p:attrName>ppt_x</p:attrName>
                                        </p:attrNameLst>
                                      </p:cBhvr>
                                      <p:tavLst>
                                        <p:tav tm="0">
                                          <p:val>
                                            <p:strVal val="1+#ppt_w/2"/>
                                          </p:val>
                                        </p:tav>
                                        <p:tav tm="100000">
                                          <p:val>
                                            <p:strVal val="#ppt_x"/>
                                          </p:val>
                                        </p:tav>
                                      </p:tavLst>
                                    </p:anim>
                                    <p:anim calcmode="lin" valueType="num">
                                      <p:cBhvr additive="base">
                                        <p:cTn id="75" dur="500" fill="hold"/>
                                        <p:tgtEl>
                                          <p:spTgt spid="18"/>
                                        </p:tgtEl>
                                        <p:attrNameLst>
                                          <p:attrName>ppt_y</p:attrName>
                                        </p:attrNameLst>
                                      </p:cBhvr>
                                      <p:tavLst>
                                        <p:tav tm="0">
                                          <p:val>
                                            <p:strVal val="#ppt_y"/>
                                          </p:val>
                                        </p:tav>
                                        <p:tav tm="100000">
                                          <p:val>
                                            <p:strVal val="#ppt_y"/>
                                          </p:val>
                                        </p:tav>
                                      </p:tavLst>
                                    </p:anim>
                                  </p:childTnLst>
                                </p:cTn>
                              </p:par>
                              <p:par>
                                <p:cTn id="76" presetID="8" presetClass="emph" presetSubtype="0" fill="hold" nodeType="withEffect">
                                  <p:stCondLst>
                                    <p:cond delay="0"/>
                                  </p:stCondLst>
                                  <p:childTnLst>
                                    <p:animRot by="21600000">
                                      <p:cBhvr>
                                        <p:cTn id="77" dur="2000" fill="hold"/>
                                        <p:tgtEl>
                                          <p:spTgt spid="20"/>
                                        </p:tgtEl>
                                        <p:attrNameLst>
                                          <p:attrName>r</p:attrName>
                                        </p:attrNameLst>
                                      </p:cBhvr>
                                    </p:animRot>
                                  </p:childTnLst>
                                </p:cTn>
                              </p:par>
                              <p:par>
                                <p:cTn id="78" presetID="8" presetClass="emph" presetSubtype="0" fill="hold" nodeType="withEffect">
                                  <p:stCondLst>
                                    <p:cond delay="0"/>
                                  </p:stCondLst>
                                  <p:childTnLst>
                                    <p:animRot by="21600000">
                                      <p:cBhvr>
                                        <p:cTn id="79" dur="2000" fill="hold"/>
                                        <p:tgtEl>
                                          <p:spTgt spid="9"/>
                                        </p:tgtEl>
                                        <p:attrNameLst>
                                          <p:attrName>r</p:attrName>
                                        </p:attrNameLst>
                                      </p:cBhvr>
                                    </p:animRot>
                                  </p:childTnLst>
                                </p:cTn>
                              </p:par>
                              <p:par>
                                <p:cTn id="80" presetID="8" presetClass="emph" presetSubtype="0" fill="hold" nodeType="withEffect">
                                  <p:stCondLst>
                                    <p:cond delay="0"/>
                                  </p:stCondLst>
                                  <p:childTnLst>
                                    <p:animRot by="21600000">
                                      <p:cBhvr>
                                        <p:cTn id="81" dur="2000" fill="hold"/>
                                        <p:tgtEl>
                                          <p:spTgt spid="16"/>
                                        </p:tgtEl>
                                        <p:attrNameLst>
                                          <p:attrName>r</p:attrName>
                                        </p:attrNameLst>
                                      </p:cBhvr>
                                    </p:animRot>
                                  </p:childTnLst>
                                </p:cTn>
                              </p:par>
                              <p:par>
                                <p:cTn id="82" presetID="8" presetClass="emph" presetSubtype="0" fill="hold" nodeType="withEffect">
                                  <p:stCondLst>
                                    <p:cond delay="0"/>
                                  </p:stCondLst>
                                  <p:childTnLst>
                                    <p:animRot by="21600000">
                                      <p:cBhvr>
                                        <p:cTn id="83" dur="2000" fill="hold"/>
                                        <p:tgtEl>
                                          <p:spTgt spid="17"/>
                                        </p:tgtEl>
                                        <p:attrNameLst>
                                          <p:attrName>r</p:attrName>
                                        </p:attrNameLst>
                                      </p:cBhvr>
                                    </p:animRot>
                                  </p:childTnLst>
                                </p:cTn>
                              </p:par>
                              <p:par>
                                <p:cTn id="84" presetID="8" presetClass="emph" presetSubtype="0" fill="hold" nodeType="withEffect">
                                  <p:stCondLst>
                                    <p:cond delay="0"/>
                                  </p:stCondLst>
                                  <p:childTnLst>
                                    <p:animRot by="21600000">
                                      <p:cBhvr>
                                        <p:cTn id="85" dur="2000" fill="hold"/>
                                        <p:tgtEl>
                                          <p:spTgt spid="19"/>
                                        </p:tgtEl>
                                        <p:attrNameLst>
                                          <p:attrName>r</p:attrName>
                                        </p:attrNameLst>
                                      </p:cBhvr>
                                    </p:animRot>
                                  </p:childTnLst>
                                </p:cTn>
                              </p:par>
                              <p:par>
                                <p:cTn id="86" presetID="8" presetClass="emph" presetSubtype="0" fill="hold" nodeType="withEffect">
                                  <p:stCondLst>
                                    <p:cond delay="0"/>
                                  </p:stCondLst>
                                  <p:childTnLst>
                                    <p:animRot by="21600000">
                                      <p:cBhvr>
                                        <p:cTn id="87" dur="2000" fill="hold"/>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43" grpId="0"/>
      <p:bldP spid="544" grpId="0"/>
      <p:bldP spid="545" grpId="0"/>
      <p:bldP spid="546" grpId="0"/>
    </p:bldLst>
  </p:timing>
</p:sld>
</file>

<file path=ppt/slides/slide19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5" name="Rectangle 24"/>
          <p:cNvSpPr/>
          <p:nvPr/>
        </p:nvSpPr>
        <p:spPr>
          <a:xfrm rot="16200000">
            <a:off x="2618600" y="5518926"/>
            <a:ext cx="858803"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Rectangle 25"/>
          <p:cNvSpPr/>
          <p:nvPr/>
        </p:nvSpPr>
        <p:spPr>
          <a:xfrm rot="16200000">
            <a:off x="4650605" y="5518927"/>
            <a:ext cx="858792"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rot="16200000">
            <a:off x="6682602" y="5518928"/>
            <a:ext cx="858798"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Rectangle 27"/>
          <p:cNvSpPr/>
          <p:nvPr/>
        </p:nvSpPr>
        <p:spPr>
          <a:xfrm rot="16200000">
            <a:off x="8714600" y="5518925"/>
            <a:ext cx="858801"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Rectangle 28"/>
          <p:cNvSpPr/>
          <p:nvPr/>
        </p:nvSpPr>
        <p:spPr>
          <a:xfrm rot="16200000">
            <a:off x="10289400" y="5061723"/>
            <a:ext cx="1773200"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Rectangle 29"/>
          <p:cNvSpPr/>
          <p:nvPr/>
        </p:nvSpPr>
        <p:spPr>
          <a:xfrm rot="16200000">
            <a:off x="586601" y="5518925"/>
            <a:ext cx="858802"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1" name="Group 30"/>
          <p:cNvGrpSpPr/>
          <p:nvPr/>
        </p:nvGrpSpPr>
        <p:grpSpPr>
          <a:xfrm>
            <a:off x="2" y="6736617"/>
            <a:ext cx="12191999" cy="134339"/>
            <a:chOff x="2" y="2110197"/>
            <a:chExt cx="12191999" cy="134339"/>
          </a:xfrm>
        </p:grpSpPr>
        <p:sp>
          <p:nvSpPr>
            <p:cNvPr id="32" name="Rectangle 31"/>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43" name="Straight Connector 42"/>
          <p:cNvCxnSpPr/>
          <p:nvPr/>
        </p:nvCxnSpPr>
        <p:spPr>
          <a:xfrm>
            <a:off x="6123595" y="4752582"/>
            <a:ext cx="5092262"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121585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6" name="TextBox 45"/>
          <p:cNvSpPr txBox="1"/>
          <p:nvPr/>
        </p:nvSpPr>
        <p:spPr>
          <a:xfrm>
            <a:off x="4881378" y="2357159"/>
            <a:ext cx="2429256" cy="830997"/>
          </a:xfrm>
          <a:prstGeom prst="rect">
            <a:avLst/>
          </a:prstGeom>
          <a:noFill/>
        </p:spPr>
        <p:txBody>
          <a:bodyPr wrap="none" rtlCol="0">
            <a:spAutoFit/>
          </a:bodyPr>
          <a:lstStyle/>
          <a:p>
            <a:pPr algn="ctr"/>
            <a:r>
              <a:rPr lang="id-ID" sz="4800" b="1" dirty="0" smtClean="0">
                <a:solidFill>
                  <a:schemeClr val="bg1"/>
                </a:solidFill>
              </a:rPr>
              <a:t>CLOSING</a:t>
            </a:r>
            <a:endParaRPr lang="id-ID" sz="4800" b="1" dirty="0">
              <a:solidFill>
                <a:schemeClr val="bg1"/>
              </a:solidFill>
            </a:endParaRPr>
          </a:p>
        </p:txBody>
      </p:sp>
      <p:sp>
        <p:nvSpPr>
          <p:cNvPr id="47" name="Rectangle 46"/>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8" name="Straight Connector 47"/>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
        <p:nvSpPr>
          <p:cNvPr id="53" name="Freeform 11"/>
          <p:cNvSpPr>
            <a:spLocks noEditPoints="1"/>
          </p:cNvSpPr>
          <p:nvPr/>
        </p:nvSpPr>
        <p:spPr bwMode="auto">
          <a:xfrm>
            <a:off x="10819787" y="5587766"/>
            <a:ext cx="712425" cy="710309"/>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4084282457"/>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childTnLst>
                          </p:cTn>
                        </p:par>
                        <p:par>
                          <p:cTn id="8" fill="hold">
                            <p:stCondLst>
                              <p:cond delay="500"/>
                            </p:stCondLst>
                            <p:childTnLst>
                              <p:par>
                                <p:cTn id="9" presetID="37" presetClass="entr" presetSubtype="0" fill="hold" grpId="0" nodeType="after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1000"/>
                                        <p:tgtEl>
                                          <p:spTgt spid="30"/>
                                        </p:tgtEl>
                                      </p:cBhvr>
                                    </p:animEffect>
                                    <p:anim calcmode="lin" valueType="num">
                                      <p:cBhvr>
                                        <p:cTn id="12" dur="1000" fill="hold"/>
                                        <p:tgtEl>
                                          <p:spTgt spid="30"/>
                                        </p:tgtEl>
                                        <p:attrNameLst>
                                          <p:attrName>ppt_x</p:attrName>
                                        </p:attrNameLst>
                                      </p:cBhvr>
                                      <p:tavLst>
                                        <p:tav tm="0">
                                          <p:val>
                                            <p:strVal val="#ppt_x"/>
                                          </p:val>
                                        </p:tav>
                                        <p:tav tm="100000">
                                          <p:val>
                                            <p:strVal val="#ppt_x"/>
                                          </p:val>
                                        </p:tav>
                                      </p:tavLst>
                                    </p:anim>
                                    <p:anim calcmode="lin" valueType="num">
                                      <p:cBhvr>
                                        <p:cTn id="13" dur="900" decel="100000" fill="hold"/>
                                        <p:tgtEl>
                                          <p:spTgt spid="30"/>
                                        </p:tgtEl>
                                        <p:attrNameLst>
                                          <p:attrName>ppt_y</p:attrName>
                                        </p:attrNameLst>
                                      </p:cBhvr>
                                      <p:tavLst>
                                        <p:tav tm="0">
                                          <p:val>
                                            <p:strVal val="#ppt_y+1"/>
                                          </p:val>
                                        </p:tav>
                                        <p:tav tm="100000">
                                          <p:val>
                                            <p:strVal val="#ppt_y-.03"/>
                                          </p:val>
                                        </p:tav>
                                      </p:tavLst>
                                    </p:anim>
                                    <p:anim calcmode="lin" valueType="num">
                                      <p:cBhvr>
                                        <p:cTn id="14"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5" presetID="37" presetClass="entr" presetSubtype="0" fill="hold" grpId="0" nodeType="withEffect">
                                  <p:stCondLst>
                                    <p:cond delay="10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1000"/>
                                        <p:tgtEl>
                                          <p:spTgt spid="25"/>
                                        </p:tgtEl>
                                      </p:cBhvr>
                                    </p:animEffect>
                                    <p:anim calcmode="lin" valueType="num">
                                      <p:cBhvr>
                                        <p:cTn id="18" dur="1000" fill="hold"/>
                                        <p:tgtEl>
                                          <p:spTgt spid="25"/>
                                        </p:tgtEl>
                                        <p:attrNameLst>
                                          <p:attrName>ppt_x</p:attrName>
                                        </p:attrNameLst>
                                      </p:cBhvr>
                                      <p:tavLst>
                                        <p:tav tm="0">
                                          <p:val>
                                            <p:strVal val="#ppt_x"/>
                                          </p:val>
                                        </p:tav>
                                        <p:tav tm="100000">
                                          <p:val>
                                            <p:strVal val="#ppt_x"/>
                                          </p:val>
                                        </p:tav>
                                      </p:tavLst>
                                    </p:anim>
                                    <p:anim calcmode="lin" valueType="num">
                                      <p:cBhvr>
                                        <p:cTn id="19" dur="900" decel="100000" fill="hold"/>
                                        <p:tgtEl>
                                          <p:spTgt spid="25"/>
                                        </p:tgtEl>
                                        <p:attrNameLst>
                                          <p:attrName>ppt_y</p:attrName>
                                        </p:attrNameLst>
                                      </p:cBhvr>
                                      <p:tavLst>
                                        <p:tav tm="0">
                                          <p:val>
                                            <p:strVal val="#ppt_y+1"/>
                                          </p:val>
                                        </p:tav>
                                        <p:tav tm="100000">
                                          <p:val>
                                            <p:strVal val="#ppt_y-.03"/>
                                          </p:val>
                                        </p:tav>
                                      </p:tavLst>
                                    </p:anim>
                                    <p:anim calcmode="lin" valueType="num">
                                      <p:cBhvr>
                                        <p:cTn id="20"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21" presetID="37" presetClass="entr" presetSubtype="0" fill="hold" grpId="0" nodeType="withEffect">
                                  <p:stCondLst>
                                    <p:cond delay="20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900" decel="100000" fill="hold"/>
                                        <p:tgtEl>
                                          <p:spTgt spid="26"/>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27" presetID="37" presetClass="entr" presetSubtype="0" fill="hold" grpId="0" nodeType="withEffect">
                                  <p:stCondLst>
                                    <p:cond delay="30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1000"/>
                                        <p:tgtEl>
                                          <p:spTgt spid="27"/>
                                        </p:tgtEl>
                                      </p:cBhvr>
                                    </p:animEffect>
                                    <p:anim calcmode="lin" valueType="num">
                                      <p:cBhvr>
                                        <p:cTn id="30" dur="1000" fill="hold"/>
                                        <p:tgtEl>
                                          <p:spTgt spid="27"/>
                                        </p:tgtEl>
                                        <p:attrNameLst>
                                          <p:attrName>ppt_x</p:attrName>
                                        </p:attrNameLst>
                                      </p:cBhvr>
                                      <p:tavLst>
                                        <p:tav tm="0">
                                          <p:val>
                                            <p:strVal val="#ppt_x"/>
                                          </p:val>
                                        </p:tav>
                                        <p:tav tm="100000">
                                          <p:val>
                                            <p:strVal val="#ppt_x"/>
                                          </p:val>
                                        </p:tav>
                                      </p:tavLst>
                                    </p:anim>
                                    <p:anim calcmode="lin" valueType="num">
                                      <p:cBhvr>
                                        <p:cTn id="31" dur="900" decel="100000" fill="hold"/>
                                        <p:tgtEl>
                                          <p:spTgt spid="27"/>
                                        </p:tgtEl>
                                        <p:attrNameLst>
                                          <p:attrName>ppt_y</p:attrName>
                                        </p:attrNameLst>
                                      </p:cBhvr>
                                      <p:tavLst>
                                        <p:tav tm="0">
                                          <p:val>
                                            <p:strVal val="#ppt_y+1"/>
                                          </p:val>
                                        </p:tav>
                                        <p:tav tm="100000">
                                          <p:val>
                                            <p:strVal val="#ppt_y-.03"/>
                                          </p:val>
                                        </p:tav>
                                      </p:tavLst>
                                    </p:anim>
                                    <p:anim calcmode="lin" valueType="num">
                                      <p:cBhvr>
                                        <p:cTn id="32"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33" presetID="37" presetClass="entr" presetSubtype="0" fill="hold" grpId="0" nodeType="withEffect">
                                  <p:stCondLst>
                                    <p:cond delay="40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1000"/>
                                        <p:tgtEl>
                                          <p:spTgt spid="28"/>
                                        </p:tgtEl>
                                      </p:cBhvr>
                                    </p:animEffect>
                                    <p:anim calcmode="lin" valueType="num">
                                      <p:cBhvr>
                                        <p:cTn id="36" dur="1000" fill="hold"/>
                                        <p:tgtEl>
                                          <p:spTgt spid="28"/>
                                        </p:tgtEl>
                                        <p:attrNameLst>
                                          <p:attrName>ppt_x</p:attrName>
                                        </p:attrNameLst>
                                      </p:cBhvr>
                                      <p:tavLst>
                                        <p:tav tm="0">
                                          <p:val>
                                            <p:strVal val="#ppt_x"/>
                                          </p:val>
                                        </p:tav>
                                        <p:tav tm="100000">
                                          <p:val>
                                            <p:strVal val="#ppt_x"/>
                                          </p:val>
                                        </p:tav>
                                      </p:tavLst>
                                    </p:anim>
                                    <p:anim calcmode="lin" valueType="num">
                                      <p:cBhvr>
                                        <p:cTn id="37" dur="900" decel="100000" fill="hold"/>
                                        <p:tgtEl>
                                          <p:spTgt spid="28"/>
                                        </p:tgtEl>
                                        <p:attrNameLst>
                                          <p:attrName>ppt_y</p:attrName>
                                        </p:attrNameLst>
                                      </p:cBhvr>
                                      <p:tavLst>
                                        <p:tav tm="0">
                                          <p:val>
                                            <p:strVal val="#ppt_y+1"/>
                                          </p:val>
                                        </p:tav>
                                        <p:tav tm="100000">
                                          <p:val>
                                            <p:strVal val="#ppt_y-.03"/>
                                          </p:val>
                                        </p:tav>
                                      </p:tavLst>
                                    </p:anim>
                                    <p:anim calcmode="lin" valueType="num">
                                      <p:cBhvr>
                                        <p:cTn id="38"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39" presetID="37" presetClass="entr" presetSubtype="0" fill="hold" grpId="0" nodeType="withEffect">
                                  <p:stCondLst>
                                    <p:cond delay="50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1000"/>
                                        <p:tgtEl>
                                          <p:spTgt spid="29"/>
                                        </p:tgtEl>
                                      </p:cBhvr>
                                    </p:animEffect>
                                    <p:anim calcmode="lin" valueType="num">
                                      <p:cBhvr>
                                        <p:cTn id="42" dur="1000" fill="hold"/>
                                        <p:tgtEl>
                                          <p:spTgt spid="29"/>
                                        </p:tgtEl>
                                        <p:attrNameLst>
                                          <p:attrName>ppt_x</p:attrName>
                                        </p:attrNameLst>
                                      </p:cBhvr>
                                      <p:tavLst>
                                        <p:tav tm="0">
                                          <p:val>
                                            <p:strVal val="#ppt_x"/>
                                          </p:val>
                                        </p:tav>
                                        <p:tav tm="100000">
                                          <p:val>
                                            <p:strVal val="#ppt_x"/>
                                          </p:val>
                                        </p:tav>
                                      </p:tavLst>
                                    </p:anim>
                                    <p:anim calcmode="lin" valueType="num">
                                      <p:cBhvr>
                                        <p:cTn id="43" dur="900" decel="100000" fill="hold"/>
                                        <p:tgtEl>
                                          <p:spTgt spid="29"/>
                                        </p:tgtEl>
                                        <p:attrNameLst>
                                          <p:attrName>ppt_y</p:attrName>
                                        </p:attrNameLst>
                                      </p:cBhvr>
                                      <p:tavLst>
                                        <p:tav tm="0">
                                          <p:val>
                                            <p:strVal val="#ppt_y+1"/>
                                          </p:val>
                                        </p:tav>
                                        <p:tav tm="100000">
                                          <p:val>
                                            <p:strVal val="#ppt_y-.03"/>
                                          </p:val>
                                        </p:tav>
                                      </p:tavLst>
                                    </p:anim>
                                    <p:anim calcmode="lin" valueType="num">
                                      <p:cBhvr>
                                        <p:cTn id="44"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childTnLst>
                          </p:cTn>
                        </p:par>
                        <p:par>
                          <p:cTn id="45" fill="hold">
                            <p:stCondLst>
                              <p:cond delay="2000"/>
                            </p:stCondLst>
                            <p:childTnLst>
                              <p:par>
                                <p:cTn id="46" presetID="53" presetClass="entr" presetSubtype="16" fill="hold" grpId="0" nodeType="afterEffect">
                                  <p:stCondLst>
                                    <p:cond delay="0"/>
                                  </p:stCondLst>
                                  <p:childTnLst>
                                    <p:set>
                                      <p:cBhvr>
                                        <p:cTn id="47" dur="1" fill="hold">
                                          <p:stCondLst>
                                            <p:cond delay="0"/>
                                          </p:stCondLst>
                                        </p:cTn>
                                        <p:tgtEl>
                                          <p:spTgt spid="53"/>
                                        </p:tgtEl>
                                        <p:attrNameLst>
                                          <p:attrName>style.visibility</p:attrName>
                                        </p:attrNameLst>
                                      </p:cBhvr>
                                      <p:to>
                                        <p:strVal val="visible"/>
                                      </p:to>
                                    </p:set>
                                    <p:anim calcmode="lin" valueType="num">
                                      <p:cBhvr>
                                        <p:cTn id="48" dur="500" fill="hold"/>
                                        <p:tgtEl>
                                          <p:spTgt spid="53"/>
                                        </p:tgtEl>
                                        <p:attrNameLst>
                                          <p:attrName>ppt_w</p:attrName>
                                        </p:attrNameLst>
                                      </p:cBhvr>
                                      <p:tavLst>
                                        <p:tav tm="0">
                                          <p:val>
                                            <p:fltVal val="0"/>
                                          </p:val>
                                        </p:tav>
                                        <p:tav tm="100000">
                                          <p:val>
                                            <p:strVal val="#ppt_w"/>
                                          </p:val>
                                        </p:tav>
                                      </p:tavLst>
                                    </p:anim>
                                    <p:anim calcmode="lin" valueType="num">
                                      <p:cBhvr>
                                        <p:cTn id="49" dur="500" fill="hold"/>
                                        <p:tgtEl>
                                          <p:spTgt spid="53"/>
                                        </p:tgtEl>
                                        <p:attrNameLst>
                                          <p:attrName>ppt_h</p:attrName>
                                        </p:attrNameLst>
                                      </p:cBhvr>
                                      <p:tavLst>
                                        <p:tav tm="0">
                                          <p:val>
                                            <p:fltVal val="0"/>
                                          </p:val>
                                        </p:tav>
                                        <p:tav tm="100000">
                                          <p:val>
                                            <p:strVal val="#ppt_h"/>
                                          </p:val>
                                        </p:tav>
                                      </p:tavLst>
                                    </p:anim>
                                    <p:animEffect transition="in" filter="fade">
                                      <p:cBhvr>
                                        <p:cTn id="50" dur="500"/>
                                        <p:tgtEl>
                                          <p:spTgt spid="53"/>
                                        </p:tgtEl>
                                      </p:cBhvr>
                                    </p:animEffect>
                                  </p:childTnLst>
                                </p:cTn>
                              </p:par>
                            </p:childTnLst>
                          </p:cTn>
                        </p:par>
                        <p:par>
                          <p:cTn id="51" fill="hold">
                            <p:stCondLst>
                              <p:cond delay="2500"/>
                            </p:stCondLst>
                            <p:childTnLst>
                              <p:par>
                                <p:cTn id="52" presetID="22" presetClass="entr" presetSubtype="4" fill="hold" nodeType="after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wipe(down)">
                                      <p:cBhvr>
                                        <p:cTn id="54" dur="500"/>
                                        <p:tgtEl>
                                          <p:spTgt spid="45"/>
                                        </p:tgtEl>
                                      </p:cBhvr>
                                    </p:animEffect>
                                  </p:childTnLst>
                                </p:cTn>
                              </p:par>
                            </p:childTnLst>
                          </p:cTn>
                        </p:par>
                        <p:par>
                          <p:cTn id="55" fill="hold">
                            <p:stCondLst>
                              <p:cond delay="3000"/>
                            </p:stCondLst>
                            <p:childTnLst>
                              <p:par>
                                <p:cTn id="56" presetID="22" presetClass="entr" presetSubtype="2" fill="hold" nodeType="after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wipe(right)">
                                      <p:cBhvr>
                                        <p:cTn id="58" dur="500"/>
                                        <p:tgtEl>
                                          <p:spTgt spid="43"/>
                                        </p:tgtEl>
                                      </p:cBhvr>
                                    </p:animEffect>
                                  </p:childTnLst>
                                </p:cTn>
                              </p:par>
                            </p:childTnLst>
                          </p:cTn>
                        </p:par>
                        <p:par>
                          <p:cTn id="59" fill="hold">
                            <p:stCondLst>
                              <p:cond delay="3500"/>
                            </p:stCondLst>
                            <p:childTnLst>
                              <p:par>
                                <p:cTn id="60" presetID="22" presetClass="entr" presetSubtype="4" fill="hold" nodeType="after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wipe(down)">
                                      <p:cBhvr>
                                        <p:cTn id="62" dur="500"/>
                                        <p:tgtEl>
                                          <p:spTgt spid="49"/>
                                        </p:tgtEl>
                                      </p:cBhvr>
                                    </p:animEffect>
                                  </p:childTnLst>
                                </p:cTn>
                              </p:par>
                            </p:childTnLst>
                          </p:cTn>
                        </p:par>
                        <p:par>
                          <p:cTn id="63" fill="hold">
                            <p:stCondLst>
                              <p:cond delay="4000"/>
                            </p:stCondLst>
                            <p:childTnLst>
                              <p:par>
                                <p:cTn id="64" presetID="16" presetClass="entr" presetSubtype="37" fill="hold" nodeType="afterEffect">
                                  <p:stCondLst>
                                    <p:cond delay="0"/>
                                  </p:stCondLst>
                                  <p:childTnLst>
                                    <p:set>
                                      <p:cBhvr>
                                        <p:cTn id="65" dur="1" fill="hold">
                                          <p:stCondLst>
                                            <p:cond delay="0"/>
                                          </p:stCondLst>
                                        </p:cTn>
                                        <p:tgtEl>
                                          <p:spTgt spid="48"/>
                                        </p:tgtEl>
                                        <p:attrNameLst>
                                          <p:attrName>style.visibility</p:attrName>
                                        </p:attrNameLst>
                                      </p:cBhvr>
                                      <p:to>
                                        <p:strVal val="visible"/>
                                      </p:to>
                                    </p:set>
                                    <p:animEffect transition="in" filter="barn(outVertical)">
                                      <p:cBhvr>
                                        <p:cTn id="66" dur="500"/>
                                        <p:tgtEl>
                                          <p:spTgt spid="48"/>
                                        </p:tgtEl>
                                      </p:cBhvr>
                                    </p:animEffect>
                                  </p:childTnLst>
                                </p:cTn>
                              </p:par>
                              <p:par>
                                <p:cTn id="67" presetID="42" presetClass="entr" presetSubtype="0" fill="hold" grpId="0" nodeType="withEffect">
                                  <p:stCondLst>
                                    <p:cond delay="0"/>
                                  </p:stCondLst>
                                  <p:childTnLst>
                                    <p:set>
                                      <p:cBhvr>
                                        <p:cTn id="68" dur="1" fill="hold">
                                          <p:stCondLst>
                                            <p:cond delay="0"/>
                                          </p:stCondLst>
                                        </p:cTn>
                                        <p:tgtEl>
                                          <p:spTgt spid="47"/>
                                        </p:tgtEl>
                                        <p:attrNameLst>
                                          <p:attrName>style.visibility</p:attrName>
                                        </p:attrNameLst>
                                      </p:cBhvr>
                                      <p:to>
                                        <p:strVal val="visible"/>
                                      </p:to>
                                    </p:set>
                                    <p:animEffect transition="in" filter="fade">
                                      <p:cBhvr>
                                        <p:cTn id="69" dur="1000"/>
                                        <p:tgtEl>
                                          <p:spTgt spid="47"/>
                                        </p:tgtEl>
                                      </p:cBhvr>
                                    </p:animEffect>
                                    <p:anim calcmode="lin" valueType="num">
                                      <p:cBhvr>
                                        <p:cTn id="70" dur="1000" fill="hold"/>
                                        <p:tgtEl>
                                          <p:spTgt spid="47"/>
                                        </p:tgtEl>
                                        <p:attrNameLst>
                                          <p:attrName>ppt_x</p:attrName>
                                        </p:attrNameLst>
                                      </p:cBhvr>
                                      <p:tavLst>
                                        <p:tav tm="0">
                                          <p:val>
                                            <p:strVal val="#ppt_x"/>
                                          </p:val>
                                        </p:tav>
                                        <p:tav tm="100000">
                                          <p:val>
                                            <p:strVal val="#ppt_x"/>
                                          </p:val>
                                        </p:tav>
                                      </p:tavLst>
                                    </p:anim>
                                    <p:anim calcmode="lin" valueType="num">
                                      <p:cBhvr>
                                        <p:cTn id="71" dur="1000" fill="hold"/>
                                        <p:tgtEl>
                                          <p:spTgt spid="47"/>
                                        </p:tgtEl>
                                        <p:attrNameLst>
                                          <p:attrName>ppt_y</p:attrName>
                                        </p:attrNameLst>
                                      </p:cBhvr>
                                      <p:tavLst>
                                        <p:tav tm="0">
                                          <p:val>
                                            <p:strVal val="#ppt_y+.1"/>
                                          </p:val>
                                        </p:tav>
                                        <p:tav tm="100000">
                                          <p:val>
                                            <p:strVal val="#ppt_y"/>
                                          </p:val>
                                        </p:tav>
                                      </p:tavLst>
                                    </p:anim>
                                  </p:childTnLst>
                                </p:cTn>
                              </p:par>
                            </p:childTnLst>
                          </p:cTn>
                        </p:par>
                        <p:par>
                          <p:cTn id="72" fill="hold">
                            <p:stCondLst>
                              <p:cond delay="5000"/>
                            </p:stCondLst>
                            <p:childTnLst>
                              <p:par>
                                <p:cTn id="73" presetID="42" presetClass="entr" presetSubtype="0" fill="hold" grpId="0" nodeType="afterEffect">
                                  <p:stCondLst>
                                    <p:cond delay="0"/>
                                  </p:stCondLst>
                                  <p:childTnLst>
                                    <p:set>
                                      <p:cBhvr>
                                        <p:cTn id="74" dur="1" fill="hold">
                                          <p:stCondLst>
                                            <p:cond delay="0"/>
                                          </p:stCondLst>
                                        </p:cTn>
                                        <p:tgtEl>
                                          <p:spTgt spid="46"/>
                                        </p:tgtEl>
                                        <p:attrNameLst>
                                          <p:attrName>style.visibility</p:attrName>
                                        </p:attrNameLst>
                                      </p:cBhvr>
                                      <p:to>
                                        <p:strVal val="visible"/>
                                      </p:to>
                                    </p:set>
                                    <p:animEffect transition="in" filter="fade">
                                      <p:cBhvr>
                                        <p:cTn id="75" dur="1000"/>
                                        <p:tgtEl>
                                          <p:spTgt spid="46"/>
                                        </p:tgtEl>
                                      </p:cBhvr>
                                    </p:animEffect>
                                    <p:anim calcmode="lin" valueType="num">
                                      <p:cBhvr>
                                        <p:cTn id="76" dur="1000" fill="hold"/>
                                        <p:tgtEl>
                                          <p:spTgt spid="46"/>
                                        </p:tgtEl>
                                        <p:attrNameLst>
                                          <p:attrName>ppt_x</p:attrName>
                                        </p:attrNameLst>
                                      </p:cBhvr>
                                      <p:tavLst>
                                        <p:tav tm="0">
                                          <p:val>
                                            <p:strVal val="#ppt_x"/>
                                          </p:val>
                                        </p:tav>
                                        <p:tav tm="100000">
                                          <p:val>
                                            <p:strVal val="#ppt_x"/>
                                          </p:val>
                                        </p:tav>
                                      </p:tavLst>
                                    </p:anim>
                                    <p:anim calcmode="lin" valueType="num">
                                      <p:cBhvr>
                                        <p:cTn id="77" dur="100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46" grpId="0"/>
      <p:bldP spid="47" grpId="0"/>
      <p:bldP spid="53" grpId="0" animBg="1"/>
    </p:bldLst>
  </p:timing>
</p:sld>
</file>

<file path=ppt/slides/slide194.xml><?xml version="1.0" encoding="utf-8"?>
<p:sld xmlns:a="http://schemas.openxmlformats.org/drawingml/2006/main" xmlns:r="http://schemas.openxmlformats.org/officeDocument/2006/relationships" xmlns:p="http://schemas.openxmlformats.org/presentationml/2006/main">
  <p:cSld>
    <p:bg>
      <p:bgPr>
        <a:gradFill>
          <a:gsLst>
            <a:gs pos="52000">
              <a:srgbClr val="0E3466"/>
            </a:gs>
            <a:gs pos="0">
              <a:srgbClr val="0E3466"/>
            </a:gs>
            <a:gs pos="100000">
              <a:srgbClr val="144990"/>
            </a:gs>
          </a:gsLst>
          <a:lin ang="5400000" scaled="1"/>
        </a:gradFill>
        <a:effectLst/>
      </p:bgPr>
    </p:bg>
    <p:spTree>
      <p:nvGrpSpPr>
        <p:cNvPr id="1" name=""/>
        <p:cNvGrpSpPr/>
        <p:nvPr/>
      </p:nvGrpSpPr>
      <p:grpSpPr>
        <a:xfrm>
          <a:off x="0" y="0"/>
          <a:ext cx="0" cy="0"/>
          <a:chOff x="0" y="0"/>
          <a:chExt cx="0" cy="0"/>
        </a:xfrm>
      </p:grpSpPr>
      <p:grpSp>
        <p:nvGrpSpPr>
          <p:cNvPr id="178" name="Group 177"/>
          <p:cNvGrpSpPr/>
          <p:nvPr/>
        </p:nvGrpSpPr>
        <p:grpSpPr>
          <a:xfrm>
            <a:off x="-1588" y="6351"/>
            <a:ext cx="12198351" cy="4738687"/>
            <a:chOff x="-1588" y="6351"/>
            <a:chExt cx="12198351" cy="4738687"/>
          </a:xfrm>
        </p:grpSpPr>
        <p:sp>
          <p:nvSpPr>
            <p:cNvPr id="12" name="Freeform 5"/>
            <p:cNvSpPr>
              <a:spLocks/>
            </p:cNvSpPr>
            <p:nvPr/>
          </p:nvSpPr>
          <p:spPr bwMode="auto">
            <a:xfrm>
              <a:off x="-1588" y="1303338"/>
              <a:ext cx="107950" cy="104775"/>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3019425" y="750888"/>
              <a:ext cx="128588" cy="128588"/>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7"/>
            <p:cNvSpPr>
              <a:spLocks/>
            </p:cNvSpPr>
            <p:nvPr/>
          </p:nvSpPr>
          <p:spPr bwMode="auto">
            <a:xfrm>
              <a:off x="1411288" y="1998663"/>
              <a:ext cx="71438" cy="71438"/>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8"/>
            <p:cNvSpPr>
              <a:spLocks noChangeArrowheads="1"/>
            </p:cNvSpPr>
            <p:nvPr/>
          </p:nvSpPr>
          <p:spPr bwMode="auto">
            <a:xfrm>
              <a:off x="6035675" y="633413"/>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9"/>
            <p:cNvSpPr>
              <a:spLocks noChangeArrowheads="1"/>
            </p:cNvSpPr>
            <p:nvPr/>
          </p:nvSpPr>
          <p:spPr bwMode="auto">
            <a:xfrm>
              <a:off x="3829050" y="2519363"/>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10"/>
            <p:cNvSpPr>
              <a:spLocks noChangeArrowheads="1"/>
            </p:cNvSpPr>
            <p:nvPr/>
          </p:nvSpPr>
          <p:spPr bwMode="auto">
            <a:xfrm>
              <a:off x="1619250" y="863601"/>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Oval 11"/>
            <p:cNvSpPr>
              <a:spLocks noChangeArrowheads="1"/>
            </p:cNvSpPr>
            <p:nvPr/>
          </p:nvSpPr>
          <p:spPr bwMode="auto">
            <a:xfrm>
              <a:off x="4481513" y="566738"/>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Oval 12"/>
            <p:cNvSpPr>
              <a:spLocks noChangeArrowheads="1"/>
            </p:cNvSpPr>
            <p:nvPr/>
          </p:nvSpPr>
          <p:spPr bwMode="auto">
            <a:xfrm>
              <a:off x="5332413" y="1412876"/>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Oval 13"/>
            <p:cNvSpPr>
              <a:spLocks noChangeArrowheads="1"/>
            </p:cNvSpPr>
            <p:nvPr/>
          </p:nvSpPr>
          <p:spPr bwMode="auto">
            <a:xfrm>
              <a:off x="5321300" y="11747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Oval 14"/>
            <p:cNvSpPr>
              <a:spLocks noChangeArrowheads="1"/>
            </p:cNvSpPr>
            <p:nvPr/>
          </p:nvSpPr>
          <p:spPr bwMode="auto">
            <a:xfrm>
              <a:off x="2312988" y="35877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Oval 15"/>
            <p:cNvSpPr>
              <a:spLocks noChangeArrowheads="1"/>
            </p:cNvSpPr>
            <p:nvPr/>
          </p:nvSpPr>
          <p:spPr bwMode="auto">
            <a:xfrm>
              <a:off x="668338" y="655638"/>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Oval 16"/>
            <p:cNvSpPr>
              <a:spLocks noChangeArrowheads="1"/>
            </p:cNvSpPr>
            <p:nvPr/>
          </p:nvSpPr>
          <p:spPr bwMode="auto">
            <a:xfrm>
              <a:off x="6488113" y="15668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Oval 17"/>
            <p:cNvSpPr>
              <a:spLocks noChangeArrowheads="1"/>
            </p:cNvSpPr>
            <p:nvPr/>
          </p:nvSpPr>
          <p:spPr bwMode="auto">
            <a:xfrm>
              <a:off x="7480300" y="350838"/>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Oval 18"/>
            <p:cNvSpPr>
              <a:spLocks noChangeArrowheads="1"/>
            </p:cNvSpPr>
            <p:nvPr/>
          </p:nvSpPr>
          <p:spPr bwMode="auto">
            <a:xfrm>
              <a:off x="3954463" y="15367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Oval 19"/>
            <p:cNvSpPr>
              <a:spLocks noChangeArrowheads="1"/>
            </p:cNvSpPr>
            <p:nvPr/>
          </p:nvSpPr>
          <p:spPr bwMode="auto">
            <a:xfrm>
              <a:off x="3849688" y="106363"/>
              <a:ext cx="17463"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Oval 20"/>
            <p:cNvSpPr>
              <a:spLocks noChangeArrowheads="1"/>
            </p:cNvSpPr>
            <p:nvPr/>
          </p:nvSpPr>
          <p:spPr bwMode="auto">
            <a:xfrm>
              <a:off x="2192338" y="1228726"/>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Oval 21"/>
            <p:cNvSpPr>
              <a:spLocks noChangeArrowheads="1"/>
            </p:cNvSpPr>
            <p:nvPr/>
          </p:nvSpPr>
          <p:spPr bwMode="auto">
            <a:xfrm>
              <a:off x="534988" y="2693988"/>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Oval 22"/>
            <p:cNvSpPr>
              <a:spLocks noChangeArrowheads="1"/>
            </p:cNvSpPr>
            <p:nvPr/>
          </p:nvSpPr>
          <p:spPr bwMode="auto">
            <a:xfrm>
              <a:off x="2724150" y="239871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Oval 23"/>
            <p:cNvSpPr>
              <a:spLocks noChangeArrowheads="1"/>
            </p:cNvSpPr>
            <p:nvPr/>
          </p:nvSpPr>
          <p:spPr bwMode="auto">
            <a:xfrm>
              <a:off x="5668963" y="2406651"/>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Oval 24"/>
            <p:cNvSpPr>
              <a:spLocks noChangeArrowheads="1"/>
            </p:cNvSpPr>
            <p:nvPr/>
          </p:nvSpPr>
          <p:spPr bwMode="auto">
            <a:xfrm>
              <a:off x="6027738" y="2755901"/>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Oval 25"/>
            <p:cNvSpPr>
              <a:spLocks noChangeArrowheads="1"/>
            </p:cNvSpPr>
            <p:nvPr/>
          </p:nvSpPr>
          <p:spPr bwMode="auto">
            <a:xfrm>
              <a:off x="876300" y="4162426"/>
              <a:ext cx="15875"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Oval 26"/>
            <p:cNvSpPr>
              <a:spLocks noChangeArrowheads="1"/>
            </p:cNvSpPr>
            <p:nvPr/>
          </p:nvSpPr>
          <p:spPr bwMode="auto">
            <a:xfrm>
              <a:off x="1195388" y="4575176"/>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Oval 27"/>
            <p:cNvSpPr>
              <a:spLocks noChangeArrowheads="1"/>
            </p:cNvSpPr>
            <p:nvPr/>
          </p:nvSpPr>
          <p:spPr bwMode="auto">
            <a:xfrm>
              <a:off x="534988" y="4357688"/>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Oval 28"/>
            <p:cNvSpPr>
              <a:spLocks noChangeArrowheads="1"/>
            </p:cNvSpPr>
            <p:nvPr/>
          </p:nvSpPr>
          <p:spPr bwMode="auto">
            <a:xfrm>
              <a:off x="688975" y="4583113"/>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Oval 29"/>
            <p:cNvSpPr>
              <a:spLocks noChangeArrowheads="1"/>
            </p:cNvSpPr>
            <p:nvPr/>
          </p:nvSpPr>
          <p:spPr bwMode="auto">
            <a:xfrm>
              <a:off x="3073400" y="32432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30"/>
            <p:cNvSpPr>
              <a:spLocks noChangeArrowheads="1"/>
            </p:cNvSpPr>
            <p:nvPr/>
          </p:nvSpPr>
          <p:spPr bwMode="auto">
            <a:xfrm>
              <a:off x="4864100" y="3068638"/>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31"/>
            <p:cNvSpPr>
              <a:spLocks noChangeArrowheads="1"/>
            </p:cNvSpPr>
            <p:nvPr/>
          </p:nvSpPr>
          <p:spPr bwMode="auto">
            <a:xfrm>
              <a:off x="6994525" y="4146551"/>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32"/>
            <p:cNvSpPr>
              <a:spLocks noChangeArrowheads="1"/>
            </p:cNvSpPr>
            <p:nvPr/>
          </p:nvSpPr>
          <p:spPr bwMode="auto">
            <a:xfrm>
              <a:off x="1755775" y="35560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Oval 33"/>
            <p:cNvSpPr>
              <a:spLocks noChangeArrowheads="1"/>
            </p:cNvSpPr>
            <p:nvPr/>
          </p:nvSpPr>
          <p:spPr bwMode="auto">
            <a:xfrm>
              <a:off x="2200275" y="635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Oval 34"/>
            <p:cNvSpPr>
              <a:spLocks noChangeArrowheads="1"/>
            </p:cNvSpPr>
            <p:nvPr/>
          </p:nvSpPr>
          <p:spPr bwMode="auto">
            <a:xfrm>
              <a:off x="2878138" y="160338"/>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35"/>
            <p:cNvSpPr>
              <a:spLocks/>
            </p:cNvSpPr>
            <p:nvPr/>
          </p:nvSpPr>
          <p:spPr bwMode="auto">
            <a:xfrm>
              <a:off x="10439400" y="517526"/>
              <a:ext cx="69850" cy="587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36"/>
            <p:cNvSpPr>
              <a:spLocks/>
            </p:cNvSpPr>
            <p:nvPr/>
          </p:nvSpPr>
          <p:spPr bwMode="auto">
            <a:xfrm>
              <a:off x="11120438" y="1906588"/>
              <a:ext cx="90488" cy="92075"/>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37"/>
            <p:cNvSpPr>
              <a:spLocks/>
            </p:cNvSpPr>
            <p:nvPr/>
          </p:nvSpPr>
          <p:spPr bwMode="auto">
            <a:xfrm>
              <a:off x="8050213" y="1985963"/>
              <a:ext cx="120650" cy="125413"/>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38"/>
            <p:cNvSpPr>
              <a:spLocks/>
            </p:cNvSpPr>
            <p:nvPr/>
          </p:nvSpPr>
          <p:spPr bwMode="auto">
            <a:xfrm>
              <a:off x="7310438" y="1054101"/>
              <a:ext cx="74613" cy="74613"/>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39"/>
            <p:cNvSpPr>
              <a:spLocks/>
            </p:cNvSpPr>
            <p:nvPr/>
          </p:nvSpPr>
          <p:spPr bwMode="auto">
            <a:xfrm>
              <a:off x="8304213" y="488951"/>
              <a:ext cx="123825" cy="120650"/>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40"/>
            <p:cNvSpPr>
              <a:spLocks/>
            </p:cNvSpPr>
            <p:nvPr/>
          </p:nvSpPr>
          <p:spPr bwMode="auto">
            <a:xfrm>
              <a:off x="12076113" y="504826"/>
              <a:ext cx="120650" cy="120650"/>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Oval 41"/>
            <p:cNvSpPr>
              <a:spLocks noChangeArrowheads="1"/>
            </p:cNvSpPr>
            <p:nvPr/>
          </p:nvSpPr>
          <p:spPr bwMode="auto">
            <a:xfrm>
              <a:off x="10231438" y="10715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Oval 42"/>
            <p:cNvSpPr>
              <a:spLocks noChangeArrowheads="1"/>
            </p:cNvSpPr>
            <p:nvPr/>
          </p:nvSpPr>
          <p:spPr bwMode="auto">
            <a:xfrm>
              <a:off x="8054975" y="10588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Oval 43"/>
            <p:cNvSpPr>
              <a:spLocks noChangeArrowheads="1"/>
            </p:cNvSpPr>
            <p:nvPr/>
          </p:nvSpPr>
          <p:spPr bwMode="auto">
            <a:xfrm>
              <a:off x="11544300" y="47626"/>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44"/>
            <p:cNvSpPr>
              <a:spLocks noChangeArrowheads="1"/>
            </p:cNvSpPr>
            <p:nvPr/>
          </p:nvSpPr>
          <p:spPr bwMode="auto">
            <a:xfrm>
              <a:off x="10634663" y="6826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Oval 45"/>
            <p:cNvSpPr>
              <a:spLocks noChangeArrowheads="1"/>
            </p:cNvSpPr>
            <p:nvPr/>
          </p:nvSpPr>
          <p:spPr bwMode="auto">
            <a:xfrm>
              <a:off x="5881688" y="854076"/>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Oval 46"/>
            <p:cNvSpPr>
              <a:spLocks noChangeArrowheads="1"/>
            </p:cNvSpPr>
            <p:nvPr/>
          </p:nvSpPr>
          <p:spPr bwMode="auto">
            <a:xfrm>
              <a:off x="9815513" y="1611313"/>
              <a:ext cx="17463"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Oval 47"/>
            <p:cNvSpPr>
              <a:spLocks noChangeArrowheads="1"/>
            </p:cNvSpPr>
            <p:nvPr/>
          </p:nvSpPr>
          <p:spPr bwMode="auto">
            <a:xfrm>
              <a:off x="12050713" y="2019301"/>
              <a:ext cx="20638" cy="20638"/>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Oval 48"/>
            <p:cNvSpPr>
              <a:spLocks noChangeArrowheads="1"/>
            </p:cNvSpPr>
            <p:nvPr/>
          </p:nvSpPr>
          <p:spPr bwMode="auto">
            <a:xfrm>
              <a:off x="11364913" y="37338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Oval 49"/>
            <p:cNvSpPr>
              <a:spLocks noChangeArrowheads="1"/>
            </p:cNvSpPr>
            <p:nvPr/>
          </p:nvSpPr>
          <p:spPr bwMode="auto">
            <a:xfrm>
              <a:off x="8947150" y="687388"/>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Oval 50"/>
            <p:cNvSpPr>
              <a:spLocks noChangeArrowheads="1"/>
            </p:cNvSpPr>
            <p:nvPr/>
          </p:nvSpPr>
          <p:spPr bwMode="auto">
            <a:xfrm>
              <a:off x="9525000" y="271463"/>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Oval 51"/>
            <p:cNvSpPr>
              <a:spLocks noChangeArrowheads="1"/>
            </p:cNvSpPr>
            <p:nvPr/>
          </p:nvSpPr>
          <p:spPr bwMode="auto">
            <a:xfrm>
              <a:off x="5329238" y="958851"/>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52"/>
            <p:cNvSpPr>
              <a:spLocks noChangeArrowheads="1"/>
            </p:cNvSpPr>
            <p:nvPr/>
          </p:nvSpPr>
          <p:spPr bwMode="auto">
            <a:xfrm>
              <a:off x="7364413" y="2032001"/>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Oval 53"/>
            <p:cNvSpPr>
              <a:spLocks noChangeArrowheads="1"/>
            </p:cNvSpPr>
            <p:nvPr/>
          </p:nvSpPr>
          <p:spPr bwMode="auto">
            <a:xfrm>
              <a:off x="5753100" y="2368551"/>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Oval 54"/>
            <p:cNvSpPr>
              <a:spLocks noChangeArrowheads="1"/>
            </p:cNvSpPr>
            <p:nvPr/>
          </p:nvSpPr>
          <p:spPr bwMode="auto">
            <a:xfrm>
              <a:off x="11202988" y="4729163"/>
              <a:ext cx="17463"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Oval 55"/>
            <p:cNvSpPr>
              <a:spLocks noChangeArrowheads="1"/>
            </p:cNvSpPr>
            <p:nvPr/>
          </p:nvSpPr>
          <p:spPr bwMode="auto">
            <a:xfrm>
              <a:off x="8610600" y="3929063"/>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Oval 56"/>
            <p:cNvSpPr>
              <a:spLocks noChangeArrowheads="1"/>
            </p:cNvSpPr>
            <p:nvPr/>
          </p:nvSpPr>
          <p:spPr bwMode="auto">
            <a:xfrm>
              <a:off x="5432425" y="4137026"/>
              <a:ext cx="17463"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Oval 57"/>
            <p:cNvSpPr>
              <a:spLocks noChangeArrowheads="1"/>
            </p:cNvSpPr>
            <p:nvPr/>
          </p:nvSpPr>
          <p:spPr bwMode="auto">
            <a:xfrm>
              <a:off x="7891463" y="2455863"/>
              <a:ext cx="2222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Oval 58"/>
            <p:cNvSpPr>
              <a:spLocks noChangeArrowheads="1"/>
            </p:cNvSpPr>
            <p:nvPr/>
          </p:nvSpPr>
          <p:spPr bwMode="auto">
            <a:xfrm>
              <a:off x="6750050" y="600076"/>
              <a:ext cx="15875"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Oval 59"/>
            <p:cNvSpPr>
              <a:spLocks noChangeArrowheads="1"/>
            </p:cNvSpPr>
            <p:nvPr/>
          </p:nvSpPr>
          <p:spPr bwMode="auto">
            <a:xfrm>
              <a:off x="9944100" y="76201"/>
              <a:ext cx="20638" cy="174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Oval 60"/>
            <p:cNvSpPr>
              <a:spLocks noChangeArrowheads="1"/>
            </p:cNvSpPr>
            <p:nvPr/>
          </p:nvSpPr>
          <p:spPr bwMode="auto">
            <a:xfrm>
              <a:off x="10766425" y="1166813"/>
              <a:ext cx="20638"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Oval 61"/>
            <p:cNvSpPr>
              <a:spLocks noChangeArrowheads="1"/>
            </p:cNvSpPr>
            <p:nvPr/>
          </p:nvSpPr>
          <p:spPr bwMode="auto">
            <a:xfrm>
              <a:off x="7523163" y="68263"/>
              <a:ext cx="15875" cy="158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Oval 62"/>
            <p:cNvSpPr>
              <a:spLocks noChangeArrowheads="1"/>
            </p:cNvSpPr>
            <p:nvPr/>
          </p:nvSpPr>
          <p:spPr bwMode="auto">
            <a:xfrm>
              <a:off x="12063413" y="1087438"/>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Oval 63"/>
            <p:cNvSpPr>
              <a:spLocks noChangeArrowheads="1"/>
            </p:cNvSpPr>
            <p:nvPr/>
          </p:nvSpPr>
          <p:spPr bwMode="auto">
            <a:xfrm>
              <a:off x="11107738" y="479426"/>
              <a:ext cx="28575" cy="3016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Oval 64"/>
            <p:cNvSpPr>
              <a:spLocks noChangeArrowheads="1"/>
            </p:cNvSpPr>
            <p:nvPr/>
          </p:nvSpPr>
          <p:spPr bwMode="auto">
            <a:xfrm>
              <a:off x="10617200" y="1408113"/>
              <a:ext cx="25400"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5" name="Oval 65"/>
            <p:cNvSpPr>
              <a:spLocks noChangeArrowheads="1"/>
            </p:cNvSpPr>
            <p:nvPr/>
          </p:nvSpPr>
          <p:spPr bwMode="auto">
            <a:xfrm>
              <a:off x="10426700" y="2760663"/>
              <a:ext cx="28575"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Oval 66"/>
            <p:cNvSpPr>
              <a:spLocks noChangeArrowheads="1"/>
            </p:cNvSpPr>
            <p:nvPr/>
          </p:nvSpPr>
          <p:spPr bwMode="auto">
            <a:xfrm>
              <a:off x="9204325" y="1395413"/>
              <a:ext cx="30163" cy="285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 name="Freeform 5"/>
          <p:cNvSpPr>
            <a:spLocks/>
          </p:cNvSpPr>
          <p:nvPr/>
        </p:nvSpPr>
        <p:spPr bwMode="auto">
          <a:xfrm>
            <a:off x="2342392" y="-819149"/>
            <a:ext cx="7526338" cy="1638300"/>
          </a:xfrm>
          <a:custGeom>
            <a:avLst/>
            <a:gdLst>
              <a:gd name="T0" fmla="*/ 1002 w 2004"/>
              <a:gd name="T1" fmla="*/ 11 h 436"/>
              <a:gd name="T2" fmla="*/ 0 w 2004"/>
              <a:gd name="T3" fmla="*/ 0 h 436"/>
              <a:gd name="T4" fmla="*/ 986 w 2004"/>
              <a:gd name="T5" fmla="*/ 435 h 436"/>
              <a:gd name="T6" fmla="*/ 1013 w 2004"/>
              <a:gd name="T7" fmla="*/ 436 h 436"/>
              <a:gd name="T8" fmla="*/ 2004 w 2004"/>
              <a:gd name="T9" fmla="*/ 0 h 436"/>
              <a:gd name="T10" fmla="*/ 1002 w 2004"/>
              <a:gd name="T11" fmla="*/ 11 h 436"/>
            </a:gdLst>
            <a:ahLst/>
            <a:cxnLst>
              <a:cxn ang="0">
                <a:pos x="T0" y="T1"/>
              </a:cxn>
              <a:cxn ang="0">
                <a:pos x="T2" y="T3"/>
              </a:cxn>
              <a:cxn ang="0">
                <a:pos x="T4" y="T5"/>
              </a:cxn>
              <a:cxn ang="0">
                <a:pos x="T6" y="T7"/>
              </a:cxn>
              <a:cxn ang="0">
                <a:pos x="T8" y="T9"/>
              </a:cxn>
              <a:cxn ang="0">
                <a:pos x="T10" y="T11"/>
              </a:cxn>
            </a:cxnLst>
            <a:rect l="0" t="0" r="r" b="b"/>
            <a:pathLst>
              <a:path w="2004" h="436">
                <a:moveTo>
                  <a:pt x="1002" y="11"/>
                </a:moveTo>
                <a:cubicBezTo>
                  <a:pt x="0" y="0"/>
                  <a:pt x="0" y="0"/>
                  <a:pt x="0" y="0"/>
                </a:cubicBezTo>
                <a:cubicBezTo>
                  <a:pt x="0" y="0"/>
                  <a:pt x="27" y="296"/>
                  <a:pt x="986" y="435"/>
                </a:cubicBezTo>
                <a:cubicBezTo>
                  <a:pt x="993" y="436"/>
                  <a:pt x="1003" y="436"/>
                  <a:pt x="1013" y="436"/>
                </a:cubicBezTo>
                <a:cubicBezTo>
                  <a:pt x="1976" y="297"/>
                  <a:pt x="2004" y="0"/>
                  <a:pt x="2004" y="0"/>
                </a:cubicBezTo>
                <a:lnTo>
                  <a:pt x="1002" y="11"/>
                </a:lnTo>
                <a:close/>
              </a:path>
            </a:pathLst>
          </a:custGeom>
          <a:pattFill prst="dkUpDiag">
            <a:fgClr>
              <a:srgbClr val="52361E"/>
            </a:fgClr>
            <a:bgClr>
              <a:srgbClr val="8F5E35"/>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5" name="Oval 6"/>
          <p:cNvSpPr>
            <a:spLocks noChangeArrowheads="1"/>
          </p:cNvSpPr>
          <p:nvPr/>
        </p:nvSpPr>
        <p:spPr bwMode="auto">
          <a:xfrm>
            <a:off x="2355850" y="-1319211"/>
            <a:ext cx="7526338" cy="973138"/>
          </a:xfrm>
          <a:prstGeom prst="ellipse">
            <a:avLst/>
          </a:prstGeom>
          <a:pattFill prst="horzBrick">
            <a:fgClr>
              <a:srgbClr val="EEDFD2"/>
            </a:fgClr>
            <a:bgClr>
              <a:srgbClr val="DDBDA3"/>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6" name="Oval 7"/>
          <p:cNvSpPr>
            <a:spLocks noChangeArrowheads="1"/>
          </p:cNvSpPr>
          <p:nvPr/>
        </p:nvSpPr>
        <p:spPr bwMode="auto">
          <a:xfrm>
            <a:off x="2820988" y="-1187449"/>
            <a:ext cx="6596063" cy="650875"/>
          </a:xfrm>
          <a:prstGeom prst="ellipse">
            <a:avLst/>
          </a:prstGeom>
          <a:pattFill prst="sphere">
            <a:fgClr>
              <a:srgbClr val="3D2817"/>
            </a:fgClr>
            <a:bgClr>
              <a:srgbClr val="52361E"/>
            </a:bgClr>
          </a:pattFill>
          <a:ln>
            <a:noFill/>
          </a:ln>
        </p:spPr>
        <p:txBody>
          <a:bodyPr vert="horz" wrap="square" lIns="91440" tIns="45720" rIns="91440" bIns="45720" numCol="1" anchor="t" anchorCtr="0" compatLnSpc="1">
            <a:prstTxWarp prst="textNoShape">
              <a:avLst/>
            </a:prstTxWarp>
          </a:bodyPr>
          <a:lstStyle/>
          <a:p>
            <a:endParaRPr lang="id-ID"/>
          </a:p>
        </p:txBody>
      </p:sp>
      <p:grpSp>
        <p:nvGrpSpPr>
          <p:cNvPr id="182" name="Group 181"/>
          <p:cNvGrpSpPr/>
          <p:nvPr/>
        </p:nvGrpSpPr>
        <p:grpSpPr>
          <a:xfrm>
            <a:off x="3175" y="2423899"/>
            <a:ext cx="12188825" cy="2744114"/>
            <a:chOff x="3175" y="2423899"/>
            <a:chExt cx="12188825" cy="2744114"/>
          </a:xfrm>
          <a:effectLst>
            <a:outerShdw blurRad="330200" dist="215900" dir="16200000" rotWithShape="0">
              <a:schemeClr val="bg1">
                <a:alpha val="18000"/>
              </a:schemeClr>
            </a:outerShdw>
          </a:effectLst>
        </p:grpSpPr>
        <p:sp>
          <p:nvSpPr>
            <p:cNvPr id="117" name="Freeform 13"/>
            <p:cNvSpPr>
              <a:spLocks/>
            </p:cNvSpPr>
            <p:nvPr/>
          </p:nvSpPr>
          <p:spPr bwMode="auto">
            <a:xfrm>
              <a:off x="10164502" y="3685524"/>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14"/>
            <p:cNvSpPr>
              <a:spLocks noEditPoints="1"/>
            </p:cNvSpPr>
            <p:nvPr/>
          </p:nvSpPr>
          <p:spPr bwMode="auto">
            <a:xfrm>
              <a:off x="8129058" y="2663830"/>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5"/>
            <p:cNvSpPr>
              <a:spLocks/>
            </p:cNvSpPr>
            <p:nvPr/>
          </p:nvSpPr>
          <p:spPr bwMode="auto">
            <a:xfrm>
              <a:off x="6098382" y="3272398"/>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6"/>
            <p:cNvSpPr>
              <a:spLocks/>
            </p:cNvSpPr>
            <p:nvPr/>
          </p:nvSpPr>
          <p:spPr bwMode="auto">
            <a:xfrm>
              <a:off x="4070883" y="2906939"/>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7"/>
            <p:cNvSpPr>
              <a:spLocks/>
            </p:cNvSpPr>
            <p:nvPr/>
          </p:nvSpPr>
          <p:spPr bwMode="auto">
            <a:xfrm>
              <a:off x="2035441" y="2423899"/>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18"/>
            <p:cNvSpPr>
              <a:spLocks noEditPoints="1"/>
            </p:cNvSpPr>
            <p:nvPr/>
          </p:nvSpPr>
          <p:spPr bwMode="auto">
            <a:xfrm>
              <a:off x="3175" y="2512880"/>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071A3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2" y="5169737"/>
            <a:ext cx="12191999" cy="1689100"/>
            <a:chOff x="2" y="2110195"/>
            <a:chExt cx="12191999" cy="134340"/>
          </a:xfrm>
          <a:gradFill>
            <a:gsLst>
              <a:gs pos="0">
                <a:srgbClr val="071A33"/>
              </a:gs>
              <a:gs pos="100000">
                <a:schemeClr val="tx1"/>
              </a:gs>
            </a:gsLst>
            <a:lin ang="5400000" scaled="1"/>
          </a:gradFill>
        </p:grpSpPr>
        <p:sp>
          <p:nvSpPr>
            <p:cNvPr id="133" name="Rectangle 132"/>
            <p:cNvSpPr/>
            <p:nvPr/>
          </p:nvSpPr>
          <p:spPr>
            <a:xfrm rot="16200000">
              <a:off x="2980836" y="1161367"/>
              <a:ext cx="134333"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Rectangle 133"/>
            <p:cNvSpPr/>
            <p:nvPr/>
          </p:nvSpPr>
          <p:spPr>
            <a:xfrm rot="16200000">
              <a:off x="5012835" y="1161366"/>
              <a:ext cx="134333"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Rectangle 134"/>
            <p:cNvSpPr/>
            <p:nvPr/>
          </p:nvSpPr>
          <p:spPr>
            <a:xfrm rot="16200000">
              <a:off x="7044835" y="1161366"/>
              <a:ext cx="134335"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6" name="Rectangle 135"/>
            <p:cNvSpPr/>
            <p:nvPr/>
          </p:nvSpPr>
          <p:spPr>
            <a:xfrm rot="16200000">
              <a:off x="9076834" y="1161364"/>
              <a:ext cx="134336"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7" name="Rectangle 136"/>
            <p:cNvSpPr/>
            <p:nvPr/>
          </p:nvSpPr>
          <p:spPr>
            <a:xfrm rot="16200000">
              <a:off x="11108832" y="1161364"/>
              <a:ext cx="134338"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Rectangle 138"/>
            <p:cNvSpPr/>
            <p:nvPr/>
          </p:nvSpPr>
          <p:spPr>
            <a:xfrm rot="16200000">
              <a:off x="948836" y="1161370"/>
              <a:ext cx="134331" cy="2032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1" name="TextBox 34"/>
          <p:cNvSpPr txBox="1"/>
          <p:nvPr/>
        </p:nvSpPr>
        <p:spPr>
          <a:xfrm>
            <a:off x="1016971" y="5007912"/>
            <a:ext cx="10158058" cy="8947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lnSpc>
                <a:spcPct val="150000"/>
              </a:lnSpc>
            </a:pPr>
            <a:r>
              <a:rPr lang="en-US" sz="1200" dirty="0">
                <a:solidFill>
                  <a:schemeClr val="bg1"/>
                </a:solidFill>
              </a:rPr>
              <a:t>The business description usually begins with a short description of the industry. When describing the industry, discuss the present outlook as well as future possibilities. You should also provide information on all the various markets within the industry, including any new products or developments that will benefit or adversely affect your business. Base all of your observations on reliable data and be sure to footnote sources of information as appropriate. </a:t>
            </a:r>
          </a:p>
        </p:txBody>
      </p:sp>
      <p:sp>
        <p:nvSpPr>
          <p:cNvPr id="183" name="TextBox 182"/>
          <p:cNvSpPr txBox="1"/>
          <p:nvPr/>
        </p:nvSpPr>
        <p:spPr>
          <a:xfrm>
            <a:off x="4736498" y="2034796"/>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a:t>
            </a:r>
            <a:r>
              <a:rPr lang="id-ID" dirty="0" smtClean="0">
                <a:solidFill>
                  <a:schemeClr val="bg1"/>
                </a:solidFill>
                <a:latin typeface="+mj-lt"/>
              </a:rPr>
              <a:t>subtitle here</a:t>
            </a:r>
            <a:endParaRPr lang="en-US" dirty="0">
              <a:solidFill>
                <a:schemeClr val="bg1"/>
              </a:solidFill>
              <a:latin typeface="+mj-lt"/>
            </a:endParaRPr>
          </a:p>
        </p:txBody>
      </p:sp>
      <p:sp>
        <p:nvSpPr>
          <p:cNvPr id="184" name="TextBox 183"/>
          <p:cNvSpPr txBox="1"/>
          <p:nvPr/>
        </p:nvSpPr>
        <p:spPr>
          <a:xfrm>
            <a:off x="3516688" y="1298067"/>
            <a:ext cx="5158785" cy="830997"/>
          </a:xfrm>
          <a:prstGeom prst="rect">
            <a:avLst/>
          </a:prstGeom>
          <a:noFill/>
        </p:spPr>
        <p:txBody>
          <a:bodyPr wrap="none" rtlCol="0">
            <a:spAutoFit/>
          </a:bodyPr>
          <a:lstStyle/>
          <a:p>
            <a:pPr algn="ctr"/>
            <a:r>
              <a:rPr lang="id-ID" sz="4800" dirty="0" smtClean="0">
                <a:solidFill>
                  <a:schemeClr val="bg1"/>
                </a:solidFill>
                <a:latin typeface="+mj-lt"/>
              </a:rPr>
              <a:t>Success Mechanism</a:t>
            </a:r>
            <a:endParaRPr lang="en-US" sz="4800" dirty="0">
              <a:solidFill>
                <a:schemeClr val="bg1"/>
              </a:solidFill>
              <a:latin typeface="+mj-lt"/>
            </a:endParaRPr>
          </a:p>
        </p:txBody>
      </p:sp>
      <p:sp>
        <p:nvSpPr>
          <p:cNvPr id="186" name="Freeform 67"/>
          <p:cNvSpPr>
            <a:spLocks/>
          </p:cNvSpPr>
          <p:nvPr/>
        </p:nvSpPr>
        <p:spPr bwMode="auto">
          <a:xfrm>
            <a:off x="9399874" y="1001856"/>
            <a:ext cx="584200" cy="769938"/>
          </a:xfrm>
          <a:custGeom>
            <a:avLst/>
            <a:gdLst>
              <a:gd name="T0" fmla="*/ 75 w 141"/>
              <a:gd name="T1" fmla="*/ 3 h 185"/>
              <a:gd name="T2" fmla="*/ 69 w 141"/>
              <a:gd name="T3" fmla="*/ 0 h 185"/>
              <a:gd name="T4" fmla="*/ 109 w 141"/>
              <a:gd name="T5" fmla="*/ 114 h 185"/>
              <a:gd name="T6" fmla="*/ 0 w 141"/>
              <a:gd name="T7" fmla="*/ 162 h 185"/>
              <a:gd name="T8" fmla="*/ 6 w 141"/>
              <a:gd name="T9" fmla="*/ 165 h 185"/>
              <a:gd name="T10" fmla="*/ 122 w 141"/>
              <a:gd name="T11" fmla="*/ 119 h 185"/>
              <a:gd name="T12" fmla="*/ 75 w 141"/>
              <a:gd name="T13" fmla="*/ 3 h 185"/>
            </a:gdLst>
            <a:ahLst/>
            <a:cxnLst>
              <a:cxn ang="0">
                <a:pos x="T0" y="T1"/>
              </a:cxn>
              <a:cxn ang="0">
                <a:pos x="T2" y="T3"/>
              </a:cxn>
              <a:cxn ang="0">
                <a:pos x="T4" y="T5"/>
              </a:cxn>
              <a:cxn ang="0">
                <a:pos x="T6" y="T7"/>
              </a:cxn>
              <a:cxn ang="0">
                <a:pos x="T8" y="T9"/>
              </a:cxn>
              <a:cxn ang="0">
                <a:pos x="T10" y="T11"/>
              </a:cxn>
              <a:cxn ang="0">
                <a:pos x="T12" y="T13"/>
              </a:cxn>
            </a:cxnLst>
            <a:rect l="0" t="0" r="r" b="b"/>
            <a:pathLst>
              <a:path w="141" h="185">
                <a:moveTo>
                  <a:pt x="75" y="3"/>
                </a:moveTo>
                <a:cubicBezTo>
                  <a:pt x="73" y="2"/>
                  <a:pt x="71" y="1"/>
                  <a:pt x="69" y="0"/>
                </a:cubicBezTo>
                <a:cubicBezTo>
                  <a:pt x="110" y="21"/>
                  <a:pt x="128" y="71"/>
                  <a:pt x="109" y="114"/>
                </a:cubicBezTo>
                <a:cubicBezTo>
                  <a:pt x="91" y="156"/>
                  <a:pt x="43" y="177"/>
                  <a:pt x="0" y="162"/>
                </a:cubicBezTo>
                <a:cubicBezTo>
                  <a:pt x="2" y="163"/>
                  <a:pt x="4" y="164"/>
                  <a:pt x="6" y="165"/>
                </a:cubicBezTo>
                <a:cubicBezTo>
                  <a:pt x="51" y="185"/>
                  <a:pt x="103" y="164"/>
                  <a:pt x="122" y="119"/>
                </a:cubicBezTo>
                <a:cubicBezTo>
                  <a:pt x="141" y="74"/>
                  <a:pt x="120" y="22"/>
                  <a:pt x="75"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337417887"/>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78"/>
                                        </p:tgtEl>
                                        <p:attrNameLst>
                                          <p:attrName>style.visibility</p:attrName>
                                        </p:attrNameLst>
                                      </p:cBhvr>
                                      <p:to>
                                        <p:strVal val="visible"/>
                                      </p:to>
                                    </p:set>
                                    <p:animEffect transition="in" filter="fade">
                                      <p:cBhvr>
                                        <p:cTn id="7" dur="500"/>
                                        <p:tgtEl>
                                          <p:spTgt spid="178"/>
                                        </p:tgtEl>
                                      </p:cBhvr>
                                    </p:animEffect>
                                  </p:childTnLst>
                                </p:cTn>
                              </p:par>
                              <p:par>
                                <p:cTn id="8" presetID="37" presetClass="entr" presetSubtype="0" fill="hold" nodeType="withEffect">
                                  <p:stCondLst>
                                    <p:cond delay="0"/>
                                  </p:stCondLst>
                                  <p:childTnLst>
                                    <p:set>
                                      <p:cBhvr>
                                        <p:cTn id="9" dur="1" fill="hold">
                                          <p:stCondLst>
                                            <p:cond delay="0"/>
                                          </p:stCondLst>
                                        </p:cTn>
                                        <p:tgtEl>
                                          <p:spTgt spid="182"/>
                                        </p:tgtEl>
                                        <p:attrNameLst>
                                          <p:attrName>style.visibility</p:attrName>
                                        </p:attrNameLst>
                                      </p:cBhvr>
                                      <p:to>
                                        <p:strVal val="visible"/>
                                      </p:to>
                                    </p:set>
                                    <p:animEffect transition="in" filter="fade">
                                      <p:cBhvr>
                                        <p:cTn id="10" dur="1000"/>
                                        <p:tgtEl>
                                          <p:spTgt spid="182"/>
                                        </p:tgtEl>
                                      </p:cBhvr>
                                    </p:animEffect>
                                    <p:anim calcmode="lin" valueType="num">
                                      <p:cBhvr>
                                        <p:cTn id="11" dur="1000" fill="hold"/>
                                        <p:tgtEl>
                                          <p:spTgt spid="182"/>
                                        </p:tgtEl>
                                        <p:attrNameLst>
                                          <p:attrName>ppt_x</p:attrName>
                                        </p:attrNameLst>
                                      </p:cBhvr>
                                      <p:tavLst>
                                        <p:tav tm="0">
                                          <p:val>
                                            <p:strVal val="#ppt_x"/>
                                          </p:val>
                                        </p:tav>
                                        <p:tav tm="100000">
                                          <p:val>
                                            <p:strVal val="#ppt_x"/>
                                          </p:val>
                                        </p:tav>
                                      </p:tavLst>
                                    </p:anim>
                                    <p:anim calcmode="lin" valueType="num">
                                      <p:cBhvr>
                                        <p:cTn id="12" dur="900" decel="100000" fill="hold"/>
                                        <p:tgtEl>
                                          <p:spTgt spid="182"/>
                                        </p:tgtEl>
                                        <p:attrNameLst>
                                          <p:attrName>ppt_y</p:attrName>
                                        </p:attrNameLst>
                                      </p:cBhvr>
                                      <p:tavLst>
                                        <p:tav tm="0">
                                          <p:val>
                                            <p:strVal val="#ppt_y+1"/>
                                          </p:val>
                                        </p:tav>
                                        <p:tav tm="100000">
                                          <p:val>
                                            <p:strVal val="#ppt_y-.03"/>
                                          </p:val>
                                        </p:tav>
                                      </p:tavLst>
                                    </p:anim>
                                    <p:anim calcmode="lin" valueType="num">
                                      <p:cBhvr>
                                        <p:cTn id="13" dur="100" accel="100000" fill="hold">
                                          <p:stCondLst>
                                            <p:cond delay="900"/>
                                          </p:stCondLst>
                                        </p:cTn>
                                        <p:tgtEl>
                                          <p:spTgt spid="182"/>
                                        </p:tgtEl>
                                        <p:attrNameLst>
                                          <p:attrName>ppt_y</p:attrName>
                                        </p:attrNameLst>
                                      </p:cBhvr>
                                      <p:tavLst>
                                        <p:tav tm="0">
                                          <p:val>
                                            <p:strVal val="#ppt_y-.03"/>
                                          </p:val>
                                        </p:tav>
                                        <p:tav tm="100000">
                                          <p:val>
                                            <p:strVal val="#ppt_y"/>
                                          </p:val>
                                        </p:tav>
                                      </p:tavLst>
                                    </p:anim>
                                  </p:childTnLst>
                                </p:cTn>
                              </p:par>
                              <p:par>
                                <p:cTn id="14" presetID="37" presetClass="entr" presetSubtype="0" fill="hold" nodeType="withEffect">
                                  <p:stCondLst>
                                    <p:cond delay="200"/>
                                  </p:stCondLst>
                                  <p:childTnLst>
                                    <p:set>
                                      <p:cBhvr>
                                        <p:cTn id="15" dur="1" fill="hold">
                                          <p:stCondLst>
                                            <p:cond delay="0"/>
                                          </p:stCondLst>
                                        </p:cTn>
                                        <p:tgtEl>
                                          <p:spTgt spid="132"/>
                                        </p:tgtEl>
                                        <p:attrNameLst>
                                          <p:attrName>style.visibility</p:attrName>
                                        </p:attrNameLst>
                                      </p:cBhvr>
                                      <p:to>
                                        <p:strVal val="visible"/>
                                      </p:to>
                                    </p:set>
                                    <p:animEffect transition="in" filter="fade">
                                      <p:cBhvr>
                                        <p:cTn id="16" dur="1000"/>
                                        <p:tgtEl>
                                          <p:spTgt spid="132"/>
                                        </p:tgtEl>
                                      </p:cBhvr>
                                    </p:animEffect>
                                    <p:anim calcmode="lin" valueType="num">
                                      <p:cBhvr>
                                        <p:cTn id="17" dur="1000" fill="hold"/>
                                        <p:tgtEl>
                                          <p:spTgt spid="132"/>
                                        </p:tgtEl>
                                        <p:attrNameLst>
                                          <p:attrName>ppt_x</p:attrName>
                                        </p:attrNameLst>
                                      </p:cBhvr>
                                      <p:tavLst>
                                        <p:tav tm="0">
                                          <p:val>
                                            <p:strVal val="#ppt_x"/>
                                          </p:val>
                                        </p:tav>
                                        <p:tav tm="100000">
                                          <p:val>
                                            <p:strVal val="#ppt_x"/>
                                          </p:val>
                                        </p:tav>
                                      </p:tavLst>
                                    </p:anim>
                                    <p:anim calcmode="lin" valueType="num">
                                      <p:cBhvr>
                                        <p:cTn id="18" dur="900" decel="100000" fill="hold"/>
                                        <p:tgtEl>
                                          <p:spTgt spid="132"/>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132"/>
                                        </p:tgtEl>
                                        <p:attrNameLst>
                                          <p:attrName>ppt_y</p:attrName>
                                        </p:attrNameLst>
                                      </p:cBhvr>
                                      <p:tavLst>
                                        <p:tav tm="0">
                                          <p:val>
                                            <p:strVal val="#ppt_y-.03"/>
                                          </p:val>
                                        </p:tav>
                                        <p:tav tm="100000">
                                          <p:val>
                                            <p:strVal val="#ppt_y"/>
                                          </p:val>
                                        </p:tav>
                                      </p:tavLst>
                                    </p:anim>
                                  </p:childTnLst>
                                </p:cTn>
                              </p:par>
                              <p:par>
                                <p:cTn id="20" presetID="37" presetClass="entr" presetSubtype="0" fill="hold" grpId="0" nodeType="withEffect">
                                  <p:stCondLst>
                                    <p:cond delay="400"/>
                                  </p:stCondLst>
                                  <p:childTnLst>
                                    <p:set>
                                      <p:cBhvr>
                                        <p:cTn id="21" dur="1" fill="hold">
                                          <p:stCondLst>
                                            <p:cond delay="0"/>
                                          </p:stCondLst>
                                        </p:cTn>
                                        <p:tgtEl>
                                          <p:spTgt spid="184"/>
                                        </p:tgtEl>
                                        <p:attrNameLst>
                                          <p:attrName>style.visibility</p:attrName>
                                        </p:attrNameLst>
                                      </p:cBhvr>
                                      <p:to>
                                        <p:strVal val="visible"/>
                                      </p:to>
                                    </p:set>
                                    <p:animEffect transition="in" filter="fade">
                                      <p:cBhvr>
                                        <p:cTn id="22" dur="1000"/>
                                        <p:tgtEl>
                                          <p:spTgt spid="184"/>
                                        </p:tgtEl>
                                      </p:cBhvr>
                                    </p:animEffect>
                                    <p:anim calcmode="lin" valueType="num">
                                      <p:cBhvr>
                                        <p:cTn id="23" dur="1000" fill="hold"/>
                                        <p:tgtEl>
                                          <p:spTgt spid="184"/>
                                        </p:tgtEl>
                                        <p:attrNameLst>
                                          <p:attrName>ppt_x</p:attrName>
                                        </p:attrNameLst>
                                      </p:cBhvr>
                                      <p:tavLst>
                                        <p:tav tm="0">
                                          <p:val>
                                            <p:strVal val="#ppt_x"/>
                                          </p:val>
                                        </p:tav>
                                        <p:tav tm="100000">
                                          <p:val>
                                            <p:strVal val="#ppt_x"/>
                                          </p:val>
                                        </p:tav>
                                      </p:tavLst>
                                    </p:anim>
                                    <p:anim calcmode="lin" valueType="num">
                                      <p:cBhvr>
                                        <p:cTn id="24" dur="900" decel="100000" fill="hold"/>
                                        <p:tgtEl>
                                          <p:spTgt spid="184"/>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184"/>
                                        </p:tgtEl>
                                        <p:attrNameLst>
                                          <p:attrName>ppt_y</p:attrName>
                                        </p:attrNameLst>
                                      </p:cBhvr>
                                      <p:tavLst>
                                        <p:tav tm="0">
                                          <p:val>
                                            <p:strVal val="#ppt_y-.03"/>
                                          </p:val>
                                        </p:tav>
                                        <p:tav tm="100000">
                                          <p:val>
                                            <p:strVal val="#ppt_y"/>
                                          </p:val>
                                        </p:tav>
                                      </p:tavLst>
                                    </p:anim>
                                  </p:childTnLst>
                                </p:cTn>
                              </p:par>
                              <p:par>
                                <p:cTn id="26" presetID="37" presetClass="entr" presetSubtype="0" fill="hold" grpId="0" nodeType="withEffect">
                                  <p:stCondLst>
                                    <p:cond delay="600"/>
                                  </p:stCondLst>
                                  <p:childTnLst>
                                    <p:set>
                                      <p:cBhvr>
                                        <p:cTn id="27" dur="1" fill="hold">
                                          <p:stCondLst>
                                            <p:cond delay="0"/>
                                          </p:stCondLst>
                                        </p:cTn>
                                        <p:tgtEl>
                                          <p:spTgt spid="183"/>
                                        </p:tgtEl>
                                        <p:attrNameLst>
                                          <p:attrName>style.visibility</p:attrName>
                                        </p:attrNameLst>
                                      </p:cBhvr>
                                      <p:to>
                                        <p:strVal val="visible"/>
                                      </p:to>
                                    </p:set>
                                    <p:animEffect transition="in" filter="fade">
                                      <p:cBhvr>
                                        <p:cTn id="28" dur="1000"/>
                                        <p:tgtEl>
                                          <p:spTgt spid="183"/>
                                        </p:tgtEl>
                                      </p:cBhvr>
                                    </p:animEffect>
                                    <p:anim calcmode="lin" valueType="num">
                                      <p:cBhvr>
                                        <p:cTn id="29" dur="1000" fill="hold"/>
                                        <p:tgtEl>
                                          <p:spTgt spid="183"/>
                                        </p:tgtEl>
                                        <p:attrNameLst>
                                          <p:attrName>ppt_x</p:attrName>
                                        </p:attrNameLst>
                                      </p:cBhvr>
                                      <p:tavLst>
                                        <p:tav tm="0">
                                          <p:val>
                                            <p:strVal val="#ppt_x"/>
                                          </p:val>
                                        </p:tav>
                                        <p:tav tm="100000">
                                          <p:val>
                                            <p:strVal val="#ppt_x"/>
                                          </p:val>
                                        </p:tav>
                                      </p:tavLst>
                                    </p:anim>
                                    <p:anim calcmode="lin" valueType="num">
                                      <p:cBhvr>
                                        <p:cTn id="30" dur="900" decel="100000" fill="hold"/>
                                        <p:tgtEl>
                                          <p:spTgt spid="183"/>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183"/>
                                        </p:tgtEl>
                                        <p:attrNameLst>
                                          <p:attrName>ppt_y</p:attrName>
                                        </p:attrNameLst>
                                      </p:cBhvr>
                                      <p:tavLst>
                                        <p:tav tm="0">
                                          <p:val>
                                            <p:strVal val="#ppt_y-.03"/>
                                          </p:val>
                                        </p:tav>
                                        <p:tav tm="100000">
                                          <p:val>
                                            <p:strVal val="#ppt_y"/>
                                          </p:val>
                                        </p:tav>
                                      </p:tavLst>
                                    </p:anim>
                                  </p:childTnLst>
                                </p:cTn>
                              </p:par>
                              <p:par>
                                <p:cTn id="32" presetID="37" presetClass="entr" presetSubtype="0" fill="hold" grpId="0" nodeType="withEffect">
                                  <p:stCondLst>
                                    <p:cond delay="800"/>
                                  </p:stCondLst>
                                  <p:childTnLst>
                                    <p:set>
                                      <p:cBhvr>
                                        <p:cTn id="33" dur="1" fill="hold">
                                          <p:stCondLst>
                                            <p:cond delay="0"/>
                                          </p:stCondLst>
                                        </p:cTn>
                                        <p:tgtEl>
                                          <p:spTgt spid="181"/>
                                        </p:tgtEl>
                                        <p:attrNameLst>
                                          <p:attrName>style.visibility</p:attrName>
                                        </p:attrNameLst>
                                      </p:cBhvr>
                                      <p:to>
                                        <p:strVal val="visible"/>
                                      </p:to>
                                    </p:set>
                                    <p:animEffect transition="in" filter="fade">
                                      <p:cBhvr>
                                        <p:cTn id="34" dur="1000"/>
                                        <p:tgtEl>
                                          <p:spTgt spid="181"/>
                                        </p:tgtEl>
                                      </p:cBhvr>
                                    </p:animEffect>
                                    <p:anim calcmode="lin" valueType="num">
                                      <p:cBhvr>
                                        <p:cTn id="35" dur="1000" fill="hold"/>
                                        <p:tgtEl>
                                          <p:spTgt spid="181"/>
                                        </p:tgtEl>
                                        <p:attrNameLst>
                                          <p:attrName>ppt_x</p:attrName>
                                        </p:attrNameLst>
                                      </p:cBhvr>
                                      <p:tavLst>
                                        <p:tav tm="0">
                                          <p:val>
                                            <p:strVal val="#ppt_x"/>
                                          </p:val>
                                        </p:tav>
                                        <p:tav tm="100000">
                                          <p:val>
                                            <p:strVal val="#ppt_x"/>
                                          </p:val>
                                        </p:tav>
                                      </p:tavLst>
                                    </p:anim>
                                    <p:anim calcmode="lin" valueType="num">
                                      <p:cBhvr>
                                        <p:cTn id="36" dur="900" decel="100000" fill="hold"/>
                                        <p:tgtEl>
                                          <p:spTgt spid="181"/>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181"/>
                                        </p:tgtEl>
                                        <p:attrNameLst>
                                          <p:attrName>ppt_y</p:attrName>
                                        </p:attrNameLst>
                                      </p:cBhvr>
                                      <p:tavLst>
                                        <p:tav tm="0">
                                          <p:val>
                                            <p:strVal val="#ppt_y-.03"/>
                                          </p:val>
                                        </p:tav>
                                        <p:tav tm="100000">
                                          <p:val>
                                            <p:strVal val="#ppt_y"/>
                                          </p:val>
                                        </p:tav>
                                      </p:tavLst>
                                    </p:anim>
                                  </p:childTnLst>
                                </p:cTn>
                              </p:par>
                              <p:par>
                                <p:cTn id="38" presetID="47" presetClass="entr" presetSubtype="0" fill="hold" grpId="0" nodeType="withEffect">
                                  <p:stCondLst>
                                    <p:cond delay="1000"/>
                                  </p:stCondLst>
                                  <p:childTnLst>
                                    <p:set>
                                      <p:cBhvr>
                                        <p:cTn id="39" dur="1" fill="hold">
                                          <p:stCondLst>
                                            <p:cond delay="0"/>
                                          </p:stCondLst>
                                        </p:cTn>
                                        <p:tgtEl>
                                          <p:spTgt spid="186"/>
                                        </p:tgtEl>
                                        <p:attrNameLst>
                                          <p:attrName>style.visibility</p:attrName>
                                        </p:attrNameLst>
                                      </p:cBhvr>
                                      <p:to>
                                        <p:strVal val="visible"/>
                                      </p:to>
                                    </p:set>
                                    <p:animEffect transition="in" filter="fade">
                                      <p:cBhvr>
                                        <p:cTn id="40" dur="1000"/>
                                        <p:tgtEl>
                                          <p:spTgt spid="186"/>
                                        </p:tgtEl>
                                      </p:cBhvr>
                                    </p:animEffect>
                                    <p:anim calcmode="lin" valueType="num">
                                      <p:cBhvr>
                                        <p:cTn id="41" dur="1000" fill="hold"/>
                                        <p:tgtEl>
                                          <p:spTgt spid="186"/>
                                        </p:tgtEl>
                                        <p:attrNameLst>
                                          <p:attrName>ppt_x</p:attrName>
                                        </p:attrNameLst>
                                      </p:cBhvr>
                                      <p:tavLst>
                                        <p:tav tm="0">
                                          <p:val>
                                            <p:strVal val="#ppt_x"/>
                                          </p:val>
                                        </p:tav>
                                        <p:tav tm="100000">
                                          <p:val>
                                            <p:strVal val="#ppt_x"/>
                                          </p:val>
                                        </p:tav>
                                      </p:tavLst>
                                    </p:anim>
                                    <p:anim calcmode="lin" valueType="num">
                                      <p:cBhvr>
                                        <p:cTn id="42" dur="1000" fill="hold"/>
                                        <p:tgtEl>
                                          <p:spTgt spid="18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0"/>
      <p:bldP spid="183" grpId="0"/>
      <p:bldP spid="184" grpId="0"/>
      <p:bldP spid="186" grpId="0" animBg="1"/>
    </p:bldLst>
  </p:timing>
</p:sld>
</file>

<file path=ppt/slides/slide195.xml><?xml version="1.0" encoding="utf-8"?>
<p:sld xmlns:a="http://schemas.openxmlformats.org/drawingml/2006/main" xmlns:r="http://schemas.openxmlformats.org/officeDocument/2006/relationships" xmlns:p="http://schemas.openxmlformats.org/presentationml/2006/main">
  <p:cSld>
    <p:bg>
      <p:bgPr>
        <a:gradFill>
          <a:gsLst>
            <a:gs pos="52000">
              <a:srgbClr val="0B2951"/>
            </a:gs>
            <a:gs pos="0">
              <a:srgbClr val="0B2951"/>
            </a:gs>
            <a:gs pos="100000">
              <a:srgbClr val="0E3466"/>
            </a:gs>
          </a:gsLst>
          <a:lin ang="5400000" scaled="1"/>
        </a:gradFill>
        <a:effectLst/>
      </p:bgPr>
    </p:bg>
    <p:spTree>
      <p:nvGrpSpPr>
        <p:cNvPr id="1" name=""/>
        <p:cNvGrpSpPr/>
        <p:nvPr/>
      </p:nvGrpSpPr>
      <p:grpSpPr>
        <a:xfrm>
          <a:off x="0" y="0"/>
          <a:ext cx="0" cy="0"/>
          <a:chOff x="0" y="0"/>
          <a:chExt cx="0" cy="0"/>
        </a:xfrm>
      </p:grpSpPr>
      <p:grpSp>
        <p:nvGrpSpPr>
          <p:cNvPr id="245" name="Group 244"/>
          <p:cNvGrpSpPr/>
          <p:nvPr/>
        </p:nvGrpSpPr>
        <p:grpSpPr>
          <a:xfrm>
            <a:off x="-4763" y="6350"/>
            <a:ext cx="12201526" cy="6851651"/>
            <a:chOff x="-4763" y="6350"/>
            <a:chExt cx="12201526" cy="6851651"/>
          </a:xfrm>
          <a:solidFill>
            <a:schemeClr val="bg1">
              <a:alpha val="20000"/>
            </a:schemeClr>
          </a:solidFill>
        </p:grpSpPr>
        <p:sp>
          <p:nvSpPr>
            <p:cNvPr id="183" name="Freeform 70"/>
            <p:cNvSpPr>
              <a:spLocks/>
            </p:cNvSpPr>
            <p:nvPr/>
          </p:nvSpPr>
          <p:spPr bwMode="auto">
            <a:xfrm>
              <a:off x="-4763" y="1882775"/>
              <a:ext cx="109538" cy="150813"/>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71"/>
            <p:cNvSpPr>
              <a:spLocks/>
            </p:cNvSpPr>
            <p:nvPr/>
          </p:nvSpPr>
          <p:spPr bwMode="auto">
            <a:xfrm>
              <a:off x="3016250" y="1082675"/>
              <a:ext cx="130175" cy="187325"/>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Freeform 72"/>
            <p:cNvSpPr>
              <a:spLocks/>
            </p:cNvSpPr>
            <p:nvPr/>
          </p:nvSpPr>
          <p:spPr bwMode="auto">
            <a:xfrm>
              <a:off x="1408113" y="2887663"/>
              <a:ext cx="71438" cy="101600"/>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Oval 73"/>
            <p:cNvSpPr>
              <a:spLocks noChangeArrowheads="1"/>
            </p:cNvSpPr>
            <p:nvPr/>
          </p:nvSpPr>
          <p:spPr bwMode="auto">
            <a:xfrm>
              <a:off x="6034088" y="914400"/>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Oval 74"/>
            <p:cNvSpPr>
              <a:spLocks noChangeArrowheads="1"/>
            </p:cNvSpPr>
            <p:nvPr/>
          </p:nvSpPr>
          <p:spPr bwMode="auto">
            <a:xfrm>
              <a:off x="3827463" y="3640138"/>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Oval 75"/>
            <p:cNvSpPr>
              <a:spLocks noChangeArrowheads="1"/>
            </p:cNvSpPr>
            <p:nvPr/>
          </p:nvSpPr>
          <p:spPr bwMode="auto">
            <a:xfrm>
              <a:off x="1616075" y="1244600"/>
              <a:ext cx="30163"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Oval 76"/>
            <p:cNvSpPr>
              <a:spLocks noChangeArrowheads="1"/>
            </p:cNvSpPr>
            <p:nvPr/>
          </p:nvSpPr>
          <p:spPr bwMode="auto">
            <a:xfrm>
              <a:off x="4479925" y="817563"/>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Oval 77"/>
            <p:cNvSpPr>
              <a:spLocks noChangeArrowheads="1"/>
            </p:cNvSpPr>
            <p:nvPr/>
          </p:nvSpPr>
          <p:spPr bwMode="auto">
            <a:xfrm>
              <a:off x="5330825" y="2039938"/>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Oval 78"/>
            <p:cNvSpPr>
              <a:spLocks noChangeArrowheads="1"/>
            </p:cNvSpPr>
            <p:nvPr/>
          </p:nvSpPr>
          <p:spPr bwMode="auto">
            <a:xfrm>
              <a:off x="5319713" y="168275"/>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Oval 79"/>
            <p:cNvSpPr>
              <a:spLocks noChangeArrowheads="1"/>
            </p:cNvSpPr>
            <p:nvPr/>
          </p:nvSpPr>
          <p:spPr bwMode="auto">
            <a:xfrm>
              <a:off x="2309813" y="517525"/>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3" name="Oval 80"/>
            <p:cNvSpPr>
              <a:spLocks noChangeArrowheads="1"/>
            </p:cNvSpPr>
            <p:nvPr/>
          </p:nvSpPr>
          <p:spPr bwMode="auto">
            <a:xfrm>
              <a:off x="665163" y="944563"/>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Oval 81"/>
            <p:cNvSpPr>
              <a:spLocks noChangeArrowheads="1"/>
            </p:cNvSpPr>
            <p:nvPr/>
          </p:nvSpPr>
          <p:spPr bwMode="auto">
            <a:xfrm>
              <a:off x="6486525" y="226218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Oval 82"/>
            <p:cNvSpPr>
              <a:spLocks noChangeArrowheads="1"/>
            </p:cNvSpPr>
            <p:nvPr/>
          </p:nvSpPr>
          <p:spPr bwMode="auto">
            <a:xfrm>
              <a:off x="7480300" y="50482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Oval 83"/>
            <p:cNvSpPr>
              <a:spLocks noChangeArrowheads="1"/>
            </p:cNvSpPr>
            <p:nvPr/>
          </p:nvSpPr>
          <p:spPr bwMode="auto">
            <a:xfrm>
              <a:off x="3951288" y="2219325"/>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Oval 84"/>
            <p:cNvSpPr>
              <a:spLocks noChangeArrowheads="1"/>
            </p:cNvSpPr>
            <p:nvPr/>
          </p:nvSpPr>
          <p:spPr bwMode="auto">
            <a:xfrm>
              <a:off x="3848100" y="150813"/>
              <a:ext cx="1587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Oval 85"/>
            <p:cNvSpPr>
              <a:spLocks noChangeArrowheads="1"/>
            </p:cNvSpPr>
            <p:nvPr/>
          </p:nvSpPr>
          <p:spPr bwMode="auto">
            <a:xfrm>
              <a:off x="2190750" y="177482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Oval 86"/>
            <p:cNvSpPr>
              <a:spLocks noChangeArrowheads="1"/>
            </p:cNvSpPr>
            <p:nvPr/>
          </p:nvSpPr>
          <p:spPr bwMode="auto">
            <a:xfrm>
              <a:off x="531813" y="38925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Oval 87"/>
            <p:cNvSpPr>
              <a:spLocks noChangeArrowheads="1"/>
            </p:cNvSpPr>
            <p:nvPr/>
          </p:nvSpPr>
          <p:spPr bwMode="auto">
            <a:xfrm>
              <a:off x="2722563" y="3465513"/>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Oval 88"/>
            <p:cNvSpPr>
              <a:spLocks noChangeArrowheads="1"/>
            </p:cNvSpPr>
            <p:nvPr/>
          </p:nvSpPr>
          <p:spPr bwMode="auto">
            <a:xfrm>
              <a:off x="5667375" y="3476625"/>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Oval 89"/>
            <p:cNvSpPr>
              <a:spLocks noChangeArrowheads="1"/>
            </p:cNvSpPr>
            <p:nvPr/>
          </p:nvSpPr>
          <p:spPr bwMode="auto">
            <a:xfrm>
              <a:off x="6026150" y="398303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Oval 90"/>
            <p:cNvSpPr>
              <a:spLocks noChangeArrowheads="1"/>
            </p:cNvSpPr>
            <p:nvPr/>
          </p:nvSpPr>
          <p:spPr bwMode="auto">
            <a:xfrm>
              <a:off x="873125" y="6015038"/>
              <a:ext cx="1587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Oval 91"/>
            <p:cNvSpPr>
              <a:spLocks noChangeArrowheads="1"/>
            </p:cNvSpPr>
            <p:nvPr/>
          </p:nvSpPr>
          <p:spPr bwMode="auto">
            <a:xfrm>
              <a:off x="1192213" y="6611938"/>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Oval 92"/>
            <p:cNvSpPr>
              <a:spLocks noChangeArrowheads="1"/>
            </p:cNvSpPr>
            <p:nvPr/>
          </p:nvSpPr>
          <p:spPr bwMode="auto">
            <a:xfrm>
              <a:off x="531813" y="6299200"/>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Oval 93"/>
            <p:cNvSpPr>
              <a:spLocks noChangeArrowheads="1"/>
            </p:cNvSpPr>
            <p:nvPr/>
          </p:nvSpPr>
          <p:spPr bwMode="auto">
            <a:xfrm>
              <a:off x="685800" y="662305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7" name="Oval 94"/>
            <p:cNvSpPr>
              <a:spLocks noChangeArrowheads="1"/>
            </p:cNvSpPr>
            <p:nvPr/>
          </p:nvSpPr>
          <p:spPr bwMode="auto">
            <a:xfrm>
              <a:off x="3070225" y="4686300"/>
              <a:ext cx="2222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Oval 95"/>
            <p:cNvSpPr>
              <a:spLocks noChangeArrowheads="1"/>
            </p:cNvSpPr>
            <p:nvPr/>
          </p:nvSpPr>
          <p:spPr bwMode="auto">
            <a:xfrm>
              <a:off x="4862513" y="443388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Oval 96"/>
            <p:cNvSpPr>
              <a:spLocks noChangeArrowheads="1"/>
            </p:cNvSpPr>
            <p:nvPr/>
          </p:nvSpPr>
          <p:spPr bwMode="auto">
            <a:xfrm>
              <a:off x="6992938" y="5991225"/>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0" name="Oval 97"/>
            <p:cNvSpPr>
              <a:spLocks noChangeArrowheads="1"/>
            </p:cNvSpPr>
            <p:nvPr/>
          </p:nvSpPr>
          <p:spPr bwMode="auto">
            <a:xfrm>
              <a:off x="1754188" y="51117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Oval 98"/>
            <p:cNvSpPr>
              <a:spLocks noChangeArrowheads="1"/>
            </p:cNvSpPr>
            <p:nvPr/>
          </p:nvSpPr>
          <p:spPr bwMode="auto">
            <a:xfrm>
              <a:off x="2198688" y="6350"/>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Oval 99"/>
            <p:cNvSpPr>
              <a:spLocks noChangeArrowheads="1"/>
            </p:cNvSpPr>
            <p:nvPr/>
          </p:nvSpPr>
          <p:spPr bwMode="auto">
            <a:xfrm>
              <a:off x="2874963" y="228600"/>
              <a:ext cx="22225"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3" name="Freeform 100"/>
            <p:cNvSpPr>
              <a:spLocks/>
            </p:cNvSpPr>
            <p:nvPr/>
          </p:nvSpPr>
          <p:spPr bwMode="auto">
            <a:xfrm>
              <a:off x="10437813" y="746125"/>
              <a:ext cx="71438" cy="841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4" name="Freeform 101"/>
            <p:cNvSpPr>
              <a:spLocks/>
            </p:cNvSpPr>
            <p:nvPr/>
          </p:nvSpPr>
          <p:spPr bwMode="auto">
            <a:xfrm>
              <a:off x="11120438" y="2755900"/>
              <a:ext cx="90488" cy="131763"/>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102"/>
            <p:cNvSpPr>
              <a:spLocks/>
            </p:cNvSpPr>
            <p:nvPr/>
          </p:nvSpPr>
          <p:spPr bwMode="auto">
            <a:xfrm>
              <a:off x="8048625" y="2870200"/>
              <a:ext cx="120650" cy="179388"/>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103"/>
            <p:cNvSpPr>
              <a:spLocks/>
            </p:cNvSpPr>
            <p:nvPr/>
          </p:nvSpPr>
          <p:spPr bwMode="auto">
            <a:xfrm>
              <a:off x="7308850" y="1522413"/>
              <a:ext cx="74613" cy="107950"/>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Freeform 104"/>
            <p:cNvSpPr>
              <a:spLocks/>
            </p:cNvSpPr>
            <p:nvPr/>
          </p:nvSpPr>
          <p:spPr bwMode="auto">
            <a:xfrm>
              <a:off x="8302625" y="703263"/>
              <a:ext cx="123825" cy="174625"/>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105"/>
            <p:cNvSpPr>
              <a:spLocks/>
            </p:cNvSpPr>
            <p:nvPr/>
          </p:nvSpPr>
          <p:spPr bwMode="auto">
            <a:xfrm>
              <a:off x="12076113" y="728663"/>
              <a:ext cx="120650" cy="173038"/>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06"/>
            <p:cNvSpPr>
              <a:spLocks noChangeArrowheads="1"/>
            </p:cNvSpPr>
            <p:nvPr/>
          </p:nvSpPr>
          <p:spPr bwMode="auto">
            <a:xfrm>
              <a:off x="10229850" y="1546225"/>
              <a:ext cx="30163"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Oval 107"/>
            <p:cNvSpPr>
              <a:spLocks noChangeArrowheads="1"/>
            </p:cNvSpPr>
            <p:nvPr/>
          </p:nvSpPr>
          <p:spPr bwMode="auto">
            <a:xfrm>
              <a:off x="8053388" y="1528763"/>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108"/>
            <p:cNvSpPr>
              <a:spLocks noChangeArrowheads="1"/>
            </p:cNvSpPr>
            <p:nvPr/>
          </p:nvSpPr>
          <p:spPr bwMode="auto">
            <a:xfrm>
              <a:off x="11544300" y="66675"/>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Oval 109"/>
            <p:cNvSpPr>
              <a:spLocks noChangeArrowheads="1"/>
            </p:cNvSpPr>
            <p:nvPr/>
          </p:nvSpPr>
          <p:spPr bwMode="auto">
            <a:xfrm>
              <a:off x="10633075" y="9683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3" name="Oval 110"/>
            <p:cNvSpPr>
              <a:spLocks noChangeArrowheads="1"/>
            </p:cNvSpPr>
            <p:nvPr/>
          </p:nvSpPr>
          <p:spPr bwMode="auto">
            <a:xfrm>
              <a:off x="5880100" y="12334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4" name="Oval 111"/>
            <p:cNvSpPr>
              <a:spLocks noChangeArrowheads="1"/>
            </p:cNvSpPr>
            <p:nvPr/>
          </p:nvSpPr>
          <p:spPr bwMode="auto">
            <a:xfrm>
              <a:off x="9815513" y="2328863"/>
              <a:ext cx="158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Oval 112"/>
            <p:cNvSpPr>
              <a:spLocks noChangeArrowheads="1"/>
            </p:cNvSpPr>
            <p:nvPr/>
          </p:nvSpPr>
          <p:spPr bwMode="auto">
            <a:xfrm>
              <a:off x="12050713" y="2917825"/>
              <a:ext cx="20638"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6" name="Oval 113"/>
            <p:cNvSpPr>
              <a:spLocks noChangeArrowheads="1"/>
            </p:cNvSpPr>
            <p:nvPr/>
          </p:nvSpPr>
          <p:spPr bwMode="auto">
            <a:xfrm>
              <a:off x="11364913" y="5395913"/>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Oval 114"/>
            <p:cNvSpPr>
              <a:spLocks noChangeArrowheads="1"/>
            </p:cNvSpPr>
            <p:nvPr/>
          </p:nvSpPr>
          <p:spPr bwMode="auto">
            <a:xfrm>
              <a:off x="8947150" y="9921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Oval 115"/>
            <p:cNvSpPr>
              <a:spLocks noChangeArrowheads="1"/>
            </p:cNvSpPr>
            <p:nvPr/>
          </p:nvSpPr>
          <p:spPr bwMode="auto">
            <a:xfrm>
              <a:off x="9525000" y="39052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9" name="Oval 116"/>
            <p:cNvSpPr>
              <a:spLocks noChangeArrowheads="1"/>
            </p:cNvSpPr>
            <p:nvPr/>
          </p:nvSpPr>
          <p:spPr bwMode="auto">
            <a:xfrm>
              <a:off x="5327650" y="138430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Oval 117"/>
            <p:cNvSpPr>
              <a:spLocks noChangeArrowheads="1"/>
            </p:cNvSpPr>
            <p:nvPr/>
          </p:nvSpPr>
          <p:spPr bwMode="auto">
            <a:xfrm>
              <a:off x="7362825" y="2935288"/>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Oval 118"/>
            <p:cNvSpPr>
              <a:spLocks noChangeArrowheads="1"/>
            </p:cNvSpPr>
            <p:nvPr/>
          </p:nvSpPr>
          <p:spPr bwMode="auto">
            <a:xfrm>
              <a:off x="5751513" y="3422650"/>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Oval 119"/>
            <p:cNvSpPr>
              <a:spLocks noChangeArrowheads="1"/>
            </p:cNvSpPr>
            <p:nvPr/>
          </p:nvSpPr>
          <p:spPr bwMode="auto">
            <a:xfrm>
              <a:off x="11202988" y="68341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Oval 120"/>
            <p:cNvSpPr>
              <a:spLocks noChangeArrowheads="1"/>
            </p:cNvSpPr>
            <p:nvPr/>
          </p:nvSpPr>
          <p:spPr bwMode="auto">
            <a:xfrm>
              <a:off x="8610600" y="567848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21"/>
            <p:cNvSpPr>
              <a:spLocks noChangeArrowheads="1"/>
            </p:cNvSpPr>
            <p:nvPr/>
          </p:nvSpPr>
          <p:spPr bwMode="auto">
            <a:xfrm>
              <a:off x="5430838" y="5980113"/>
              <a:ext cx="174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Oval 122"/>
            <p:cNvSpPr>
              <a:spLocks noChangeArrowheads="1"/>
            </p:cNvSpPr>
            <p:nvPr/>
          </p:nvSpPr>
          <p:spPr bwMode="auto">
            <a:xfrm>
              <a:off x="7891463" y="35496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Oval 123"/>
            <p:cNvSpPr>
              <a:spLocks noChangeArrowheads="1"/>
            </p:cNvSpPr>
            <p:nvPr/>
          </p:nvSpPr>
          <p:spPr bwMode="auto">
            <a:xfrm>
              <a:off x="6748463" y="866775"/>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Oval 124"/>
            <p:cNvSpPr>
              <a:spLocks noChangeArrowheads="1"/>
            </p:cNvSpPr>
            <p:nvPr/>
          </p:nvSpPr>
          <p:spPr bwMode="auto">
            <a:xfrm>
              <a:off x="9944100" y="107950"/>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Oval 125"/>
            <p:cNvSpPr>
              <a:spLocks noChangeArrowheads="1"/>
            </p:cNvSpPr>
            <p:nvPr/>
          </p:nvSpPr>
          <p:spPr bwMode="auto">
            <a:xfrm>
              <a:off x="10766425" y="1684338"/>
              <a:ext cx="20638"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Oval 126"/>
            <p:cNvSpPr>
              <a:spLocks noChangeArrowheads="1"/>
            </p:cNvSpPr>
            <p:nvPr/>
          </p:nvSpPr>
          <p:spPr bwMode="auto">
            <a:xfrm>
              <a:off x="7521575" y="96838"/>
              <a:ext cx="158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Oval 127"/>
            <p:cNvSpPr>
              <a:spLocks noChangeArrowheads="1"/>
            </p:cNvSpPr>
            <p:nvPr/>
          </p:nvSpPr>
          <p:spPr bwMode="auto">
            <a:xfrm>
              <a:off x="12063413" y="1570038"/>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1" name="Oval 128"/>
            <p:cNvSpPr>
              <a:spLocks noChangeArrowheads="1"/>
            </p:cNvSpPr>
            <p:nvPr/>
          </p:nvSpPr>
          <p:spPr bwMode="auto">
            <a:xfrm>
              <a:off x="11107738" y="692150"/>
              <a:ext cx="28575"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Oval 129"/>
            <p:cNvSpPr>
              <a:spLocks noChangeArrowheads="1"/>
            </p:cNvSpPr>
            <p:nvPr/>
          </p:nvSpPr>
          <p:spPr bwMode="auto">
            <a:xfrm>
              <a:off x="10617200" y="2033588"/>
              <a:ext cx="25400"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3" name="Oval 130"/>
            <p:cNvSpPr>
              <a:spLocks noChangeArrowheads="1"/>
            </p:cNvSpPr>
            <p:nvPr/>
          </p:nvSpPr>
          <p:spPr bwMode="auto">
            <a:xfrm>
              <a:off x="10426700" y="3987800"/>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4" name="Oval 131"/>
            <p:cNvSpPr>
              <a:spLocks noChangeArrowheads="1"/>
            </p:cNvSpPr>
            <p:nvPr/>
          </p:nvSpPr>
          <p:spPr bwMode="auto">
            <a:xfrm>
              <a:off x="9204325" y="2014538"/>
              <a:ext cx="28575"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 name="Freeform 9"/>
          <p:cNvSpPr>
            <a:spLocks/>
          </p:cNvSpPr>
          <p:nvPr/>
        </p:nvSpPr>
        <p:spPr bwMode="auto">
          <a:xfrm>
            <a:off x="4736498" y="3864869"/>
            <a:ext cx="1506725" cy="1079107"/>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p:cNvSpPr>
          <p:nvPr/>
        </p:nvSpPr>
        <p:spPr bwMode="auto">
          <a:xfrm>
            <a:off x="8717429" y="3461316"/>
            <a:ext cx="946149" cy="677626"/>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20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H="1">
            <a:off x="1999824" y="4498964"/>
            <a:ext cx="668251" cy="478597"/>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4" name="Freeform 5"/>
          <p:cNvSpPr>
            <a:spLocks/>
          </p:cNvSpPr>
          <p:nvPr/>
        </p:nvSpPr>
        <p:spPr bwMode="auto">
          <a:xfrm>
            <a:off x="2342392" y="6045155"/>
            <a:ext cx="7526338" cy="1638300"/>
          </a:xfrm>
          <a:custGeom>
            <a:avLst/>
            <a:gdLst>
              <a:gd name="T0" fmla="*/ 1002 w 2004"/>
              <a:gd name="T1" fmla="*/ 11 h 436"/>
              <a:gd name="T2" fmla="*/ 0 w 2004"/>
              <a:gd name="T3" fmla="*/ 0 h 436"/>
              <a:gd name="T4" fmla="*/ 986 w 2004"/>
              <a:gd name="T5" fmla="*/ 435 h 436"/>
              <a:gd name="T6" fmla="*/ 1013 w 2004"/>
              <a:gd name="T7" fmla="*/ 436 h 436"/>
              <a:gd name="T8" fmla="*/ 2004 w 2004"/>
              <a:gd name="T9" fmla="*/ 0 h 436"/>
              <a:gd name="T10" fmla="*/ 1002 w 2004"/>
              <a:gd name="T11" fmla="*/ 11 h 436"/>
            </a:gdLst>
            <a:ahLst/>
            <a:cxnLst>
              <a:cxn ang="0">
                <a:pos x="T0" y="T1"/>
              </a:cxn>
              <a:cxn ang="0">
                <a:pos x="T2" y="T3"/>
              </a:cxn>
              <a:cxn ang="0">
                <a:pos x="T4" y="T5"/>
              </a:cxn>
              <a:cxn ang="0">
                <a:pos x="T6" y="T7"/>
              </a:cxn>
              <a:cxn ang="0">
                <a:pos x="T8" y="T9"/>
              </a:cxn>
              <a:cxn ang="0">
                <a:pos x="T10" y="T11"/>
              </a:cxn>
            </a:cxnLst>
            <a:rect l="0" t="0" r="r" b="b"/>
            <a:pathLst>
              <a:path w="2004" h="436">
                <a:moveTo>
                  <a:pt x="1002" y="11"/>
                </a:moveTo>
                <a:cubicBezTo>
                  <a:pt x="0" y="0"/>
                  <a:pt x="0" y="0"/>
                  <a:pt x="0" y="0"/>
                </a:cubicBezTo>
                <a:cubicBezTo>
                  <a:pt x="0" y="0"/>
                  <a:pt x="27" y="296"/>
                  <a:pt x="986" y="435"/>
                </a:cubicBezTo>
                <a:cubicBezTo>
                  <a:pt x="993" y="436"/>
                  <a:pt x="1003" y="436"/>
                  <a:pt x="1013" y="436"/>
                </a:cubicBezTo>
                <a:cubicBezTo>
                  <a:pt x="1976" y="297"/>
                  <a:pt x="2004" y="0"/>
                  <a:pt x="2004" y="0"/>
                </a:cubicBezTo>
                <a:lnTo>
                  <a:pt x="1002" y="11"/>
                </a:lnTo>
                <a:close/>
              </a:path>
            </a:pathLst>
          </a:custGeom>
          <a:pattFill prst="dkUpDiag">
            <a:fgClr>
              <a:srgbClr val="52361E"/>
            </a:fgClr>
            <a:bgClr>
              <a:srgbClr val="8F5E35"/>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5" name="Oval 6"/>
          <p:cNvSpPr>
            <a:spLocks noChangeArrowheads="1"/>
          </p:cNvSpPr>
          <p:nvPr/>
        </p:nvSpPr>
        <p:spPr bwMode="auto">
          <a:xfrm>
            <a:off x="2355850" y="5545093"/>
            <a:ext cx="7526338" cy="973138"/>
          </a:xfrm>
          <a:prstGeom prst="ellipse">
            <a:avLst/>
          </a:prstGeom>
          <a:pattFill prst="horzBrick">
            <a:fgClr>
              <a:srgbClr val="EEDFD2"/>
            </a:fgClr>
            <a:bgClr>
              <a:srgbClr val="DDBDA3"/>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6" name="Oval 7"/>
          <p:cNvSpPr>
            <a:spLocks noChangeArrowheads="1"/>
          </p:cNvSpPr>
          <p:nvPr/>
        </p:nvSpPr>
        <p:spPr bwMode="auto">
          <a:xfrm>
            <a:off x="2820988" y="5676855"/>
            <a:ext cx="6596063" cy="650875"/>
          </a:xfrm>
          <a:prstGeom prst="ellipse">
            <a:avLst/>
          </a:prstGeom>
          <a:pattFill prst="sphere">
            <a:fgClr>
              <a:srgbClr val="3D2817"/>
            </a:fgClr>
            <a:bgClr>
              <a:srgbClr val="52361E"/>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9"/>
          <p:cNvSpPr>
            <a:spLocks/>
          </p:cNvSpPr>
          <p:nvPr/>
        </p:nvSpPr>
        <p:spPr bwMode="auto">
          <a:xfrm>
            <a:off x="6157119" y="2824107"/>
            <a:ext cx="774279" cy="497832"/>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5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246" name="Group 245"/>
          <p:cNvGrpSpPr/>
          <p:nvPr/>
        </p:nvGrpSpPr>
        <p:grpSpPr>
          <a:xfrm>
            <a:off x="3140926" y="5169367"/>
            <a:ext cx="6034455" cy="702052"/>
            <a:chOff x="3140926" y="5169367"/>
            <a:chExt cx="6034455" cy="702052"/>
          </a:xfrm>
        </p:grpSpPr>
        <p:grpSp>
          <p:nvGrpSpPr>
            <p:cNvPr id="35" name="Group 34"/>
            <p:cNvGrpSpPr/>
            <p:nvPr/>
          </p:nvGrpSpPr>
          <p:grpSpPr>
            <a:xfrm flipH="1">
              <a:off x="3140926" y="5169367"/>
              <a:ext cx="312062" cy="702052"/>
              <a:chOff x="614297" y="5025330"/>
              <a:chExt cx="725340" cy="1546983"/>
            </a:xfrm>
          </p:grpSpPr>
          <p:sp>
            <p:nvSpPr>
              <p:cNvPr id="3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flipH="1">
              <a:off x="8863319" y="5169367"/>
              <a:ext cx="312062" cy="702052"/>
              <a:chOff x="614297" y="5025330"/>
              <a:chExt cx="725340" cy="1546983"/>
            </a:xfrm>
          </p:grpSpPr>
          <p:sp>
            <p:nvSpPr>
              <p:cNvPr id="5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03" name="Group 102"/>
          <p:cNvGrpSpPr/>
          <p:nvPr/>
        </p:nvGrpSpPr>
        <p:grpSpPr>
          <a:xfrm>
            <a:off x="3711575" y="2403430"/>
            <a:ext cx="4356100" cy="3833813"/>
            <a:chOff x="3711575" y="1371600"/>
            <a:chExt cx="4356100" cy="3833813"/>
          </a:xfrm>
        </p:grpSpPr>
        <p:sp>
          <p:nvSpPr>
            <p:cNvPr id="17" name="Freeform 8"/>
            <p:cNvSpPr>
              <a:spLocks/>
            </p:cNvSpPr>
            <p:nvPr/>
          </p:nvSpPr>
          <p:spPr bwMode="auto">
            <a:xfrm>
              <a:off x="3711575" y="1371600"/>
              <a:ext cx="4356100" cy="3833813"/>
            </a:xfrm>
            <a:custGeom>
              <a:avLst/>
              <a:gdLst>
                <a:gd name="T0" fmla="*/ 643 w 1160"/>
                <a:gd name="T1" fmla="*/ 1020 h 1020"/>
                <a:gd name="T2" fmla="*/ 650 w 1160"/>
                <a:gd name="T3" fmla="*/ 1020 h 1020"/>
                <a:gd name="T4" fmla="*/ 1160 w 1160"/>
                <a:gd name="T5" fmla="*/ 1002 h 1020"/>
                <a:gd name="T6" fmla="*/ 658 w 1160"/>
                <a:gd name="T7" fmla="*/ 82 h 1020"/>
                <a:gd name="T8" fmla="*/ 495 w 1160"/>
                <a:gd name="T9" fmla="*/ 82 h 1020"/>
                <a:gd name="T10" fmla="*/ 0 w 1160"/>
                <a:gd name="T11" fmla="*/ 990 h 1020"/>
                <a:gd name="T12" fmla="*/ 643 w 1160"/>
                <a:gd name="T13" fmla="*/ 1020 h 1020"/>
              </a:gdLst>
              <a:ahLst/>
              <a:cxnLst>
                <a:cxn ang="0">
                  <a:pos x="T0" y="T1"/>
                </a:cxn>
                <a:cxn ang="0">
                  <a:pos x="T2" y="T3"/>
                </a:cxn>
                <a:cxn ang="0">
                  <a:pos x="T4" y="T5"/>
                </a:cxn>
                <a:cxn ang="0">
                  <a:pos x="T6" y="T7"/>
                </a:cxn>
                <a:cxn ang="0">
                  <a:pos x="T8" y="T9"/>
                </a:cxn>
                <a:cxn ang="0">
                  <a:pos x="T10" y="T11"/>
                </a:cxn>
                <a:cxn ang="0">
                  <a:pos x="T12" y="T13"/>
                </a:cxn>
              </a:cxnLst>
              <a:rect l="0" t="0" r="r" b="b"/>
              <a:pathLst>
                <a:path w="1160" h="1020">
                  <a:moveTo>
                    <a:pt x="643" y="1020"/>
                  </a:moveTo>
                  <a:cubicBezTo>
                    <a:pt x="650" y="1020"/>
                    <a:pt x="650" y="1020"/>
                    <a:pt x="650" y="1020"/>
                  </a:cubicBezTo>
                  <a:cubicBezTo>
                    <a:pt x="841" y="1020"/>
                    <a:pt x="1016" y="1013"/>
                    <a:pt x="1160" y="1002"/>
                  </a:cubicBezTo>
                  <a:cubicBezTo>
                    <a:pt x="658" y="82"/>
                    <a:pt x="658" y="82"/>
                    <a:pt x="658" y="82"/>
                  </a:cubicBezTo>
                  <a:cubicBezTo>
                    <a:pt x="613" y="0"/>
                    <a:pt x="540" y="0"/>
                    <a:pt x="495" y="82"/>
                  </a:cubicBezTo>
                  <a:cubicBezTo>
                    <a:pt x="0" y="990"/>
                    <a:pt x="0" y="990"/>
                    <a:pt x="0" y="990"/>
                  </a:cubicBezTo>
                  <a:cubicBezTo>
                    <a:pt x="160" y="1008"/>
                    <a:pt x="389" y="1020"/>
                    <a:pt x="643" y="1020"/>
                  </a:cubicBezTo>
                  <a:close/>
                </a:path>
              </a:pathLst>
            </a:custGeom>
            <a:pattFill prst="lgConfetti">
              <a:fgClr>
                <a:schemeClr val="tx2">
                  <a:lumMod val="50000"/>
                </a:schemeClr>
              </a:fgClr>
              <a:bgClr>
                <a:schemeClr val="accent2">
                  <a:lumMod val="50000"/>
                </a:schemeClr>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0"/>
            <p:cNvSpPr>
              <a:spLocks/>
            </p:cNvSpPr>
            <p:nvPr/>
          </p:nvSpPr>
          <p:spPr bwMode="auto">
            <a:xfrm>
              <a:off x="5070475" y="1371600"/>
              <a:ext cx="1652588" cy="2552700"/>
            </a:xfrm>
            <a:custGeom>
              <a:avLst/>
              <a:gdLst>
                <a:gd name="T0" fmla="*/ 440 w 440"/>
                <a:gd name="T1" fmla="*/ 346 h 679"/>
                <a:gd name="T2" fmla="*/ 371 w 440"/>
                <a:gd name="T3" fmla="*/ 361 h 679"/>
                <a:gd name="T4" fmla="*/ 276 w 440"/>
                <a:gd name="T5" fmla="*/ 363 h 679"/>
                <a:gd name="T6" fmla="*/ 102 w 440"/>
                <a:gd name="T7" fmla="*/ 396 h 679"/>
                <a:gd name="T8" fmla="*/ 0 w 440"/>
                <a:gd name="T9" fmla="*/ 326 h 679"/>
                <a:gd name="T10" fmla="*/ 133 w 440"/>
                <a:gd name="T11" fmla="*/ 82 h 679"/>
                <a:gd name="T12" fmla="*/ 296 w 440"/>
                <a:gd name="T13" fmla="*/ 82 h 679"/>
                <a:gd name="T14" fmla="*/ 440 w 440"/>
                <a:gd name="T15" fmla="*/ 346 h 6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0" h="679">
                  <a:moveTo>
                    <a:pt x="440" y="346"/>
                  </a:moveTo>
                  <a:cubicBezTo>
                    <a:pt x="416" y="475"/>
                    <a:pt x="371" y="361"/>
                    <a:pt x="371" y="361"/>
                  </a:cubicBezTo>
                  <a:cubicBezTo>
                    <a:pt x="327" y="217"/>
                    <a:pt x="276" y="363"/>
                    <a:pt x="276" y="363"/>
                  </a:cubicBezTo>
                  <a:cubicBezTo>
                    <a:pt x="167" y="679"/>
                    <a:pt x="102" y="396"/>
                    <a:pt x="102" y="396"/>
                  </a:cubicBezTo>
                  <a:cubicBezTo>
                    <a:pt x="62" y="270"/>
                    <a:pt x="20" y="301"/>
                    <a:pt x="0" y="326"/>
                  </a:cubicBezTo>
                  <a:cubicBezTo>
                    <a:pt x="133" y="82"/>
                    <a:pt x="133" y="82"/>
                    <a:pt x="133" y="82"/>
                  </a:cubicBezTo>
                  <a:cubicBezTo>
                    <a:pt x="178" y="0"/>
                    <a:pt x="251" y="0"/>
                    <a:pt x="296" y="82"/>
                  </a:cubicBezTo>
                  <a:lnTo>
                    <a:pt x="440" y="346"/>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8" name="Freeform 97"/>
          <p:cNvSpPr>
            <a:spLocks/>
          </p:cNvSpPr>
          <p:nvPr/>
        </p:nvSpPr>
        <p:spPr bwMode="auto">
          <a:xfrm>
            <a:off x="3722530" y="4607233"/>
            <a:ext cx="1830547" cy="1618897"/>
          </a:xfrm>
          <a:custGeom>
            <a:avLst/>
            <a:gdLst>
              <a:gd name="connsiteX0" fmla="*/ 813605 w 1830547"/>
              <a:gd name="connsiteY0" fmla="*/ 0 h 1618897"/>
              <a:gd name="connsiteX1" fmla="*/ 830434 w 1830547"/>
              <a:gd name="connsiteY1" fmla="*/ 26792 h 1618897"/>
              <a:gd name="connsiteX2" fmla="*/ 1830547 w 1830547"/>
              <a:gd name="connsiteY2" fmla="*/ 1618897 h 1618897"/>
              <a:gd name="connsiteX3" fmla="*/ 43577 w 1830547"/>
              <a:gd name="connsiteY3" fmla="*/ 1499744 h 1618897"/>
              <a:gd name="connsiteX4" fmla="*/ 0 w 1830547"/>
              <a:gd name="connsiteY4" fmla="*/ 1493774 h 1618897"/>
              <a:gd name="connsiteX5" fmla="*/ 16258 w 1830547"/>
              <a:gd name="connsiteY5" fmla="*/ 1463925 h 1618897"/>
              <a:gd name="connsiteX6" fmla="*/ 771417 w 1830547"/>
              <a:gd name="connsiteY6" fmla="*/ 77457 h 1618897"/>
              <a:gd name="connsiteX7" fmla="*/ 813605 w 1830547"/>
              <a:gd name="connsiteY7" fmla="*/ 0 h 1618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0547" h="1618897">
                <a:moveTo>
                  <a:pt x="813605" y="0"/>
                </a:moveTo>
                <a:lnTo>
                  <a:pt x="830434" y="26792"/>
                </a:lnTo>
                <a:cubicBezTo>
                  <a:pt x="923229" y="174513"/>
                  <a:pt x="1170679" y="568436"/>
                  <a:pt x="1830547" y="1618897"/>
                </a:cubicBezTo>
                <a:cubicBezTo>
                  <a:pt x="1117608" y="1600802"/>
                  <a:pt x="493463" y="1557826"/>
                  <a:pt x="43577" y="1499744"/>
                </a:cubicBezTo>
                <a:lnTo>
                  <a:pt x="0" y="1493774"/>
                </a:lnTo>
                <a:lnTo>
                  <a:pt x="16258" y="1463925"/>
                </a:lnTo>
                <a:cubicBezTo>
                  <a:pt x="74347" y="1357274"/>
                  <a:pt x="248614" y="1037320"/>
                  <a:pt x="771417" y="77457"/>
                </a:cubicBezTo>
                <a:lnTo>
                  <a:pt x="813605" y="0"/>
                </a:lnTo>
                <a:close/>
              </a:path>
            </a:pathLst>
          </a:custGeom>
          <a:solidFill>
            <a:schemeClr val="tx1">
              <a:alpha val="2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nvGrpSpPr>
          <p:cNvPr id="102" name="Group 101"/>
          <p:cNvGrpSpPr/>
          <p:nvPr/>
        </p:nvGrpSpPr>
        <p:grpSpPr>
          <a:xfrm>
            <a:off x="3087688" y="4410030"/>
            <a:ext cx="2284413" cy="1816100"/>
            <a:chOff x="3087688" y="3378200"/>
            <a:chExt cx="2284413" cy="1816100"/>
          </a:xfrm>
        </p:grpSpPr>
        <p:sp>
          <p:nvSpPr>
            <p:cNvPr id="18" name="Freeform 9"/>
            <p:cNvSpPr>
              <a:spLocks/>
            </p:cNvSpPr>
            <p:nvPr/>
          </p:nvSpPr>
          <p:spPr bwMode="auto">
            <a:xfrm>
              <a:off x="3087688" y="3378200"/>
              <a:ext cx="2284413" cy="1816100"/>
            </a:xfrm>
            <a:custGeom>
              <a:avLst/>
              <a:gdLst>
                <a:gd name="T0" fmla="*/ 608 w 608"/>
                <a:gd name="T1" fmla="*/ 483 h 483"/>
                <a:gd name="T2" fmla="*/ 327 w 608"/>
                <a:gd name="T3" fmla="*/ 36 h 483"/>
                <a:gd name="T4" fmla="*/ 246 w 608"/>
                <a:gd name="T5" fmla="*/ 36 h 483"/>
                <a:gd name="T6" fmla="*/ 0 w 608"/>
                <a:gd name="T7" fmla="*/ 428 h 483"/>
                <a:gd name="T8" fmla="*/ 608 w 608"/>
                <a:gd name="T9" fmla="*/ 483 h 483"/>
              </a:gdLst>
              <a:ahLst/>
              <a:cxnLst>
                <a:cxn ang="0">
                  <a:pos x="T0" y="T1"/>
                </a:cxn>
                <a:cxn ang="0">
                  <a:pos x="T2" y="T3"/>
                </a:cxn>
                <a:cxn ang="0">
                  <a:pos x="T4" y="T5"/>
                </a:cxn>
                <a:cxn ang="0">
                  <a:pos x="T6" y="T7"/>
                </a:cxn>
                <a:cxn ang="0">
                  <a:pos x="T8" y="T9"/>
                </a:cxn>
              </a:cxnLst>
              <a:rect l="0" t="0" r="r" b="b"/>
              <a:pathLst>
                <a:path w="608" h="483">
                  <a:moveTo>
                    <a:pt x="608" y="483"/>
                  </a:moveTo>
                  <a:cubicBezTo>
                    <a:pt x="327" y="36"/>
                    <a:pt x="327" y="36"/>
                    <a:pt x="327" y="36"/>
                  </a:cubicBezTo>
                  <a:cubicBezTo>
                    <a:pt x="305" y="0"/>
                    <a:pt x="269" y="0"/>
                    <a:pt x="246" y="36"/>
                  </a:cubicBezTo>
                  <a:cubicBezTo>
                    <a:pt x="0" y="428"/>
                    <a:pt x="0" y="428"/>
                    <a:pt x="0" y="428"/>
                  </a:cubicBezTo>
                  <a:cubicBezTo>
                    <a:pt x="106" y="455"/>
                    <a:pt x="332" y="476"/>
                    <a:pt x="608" y="483"/>
                  </a:cubicBezTo>
                  <a:close/>
                </a:path>
              </a:pathLst>
            </a:custGeom>
            <a:pattFill prst="lgConfetti">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1"/>
            <p:cNvSpPr>
              <a:spLocks/>
            </p:cNvSpPr>
            <p:nvPr/>
          </p:nvSpPr>
          <p:spPr bwMode="auto">
            <a:xfrm>
              <a:off x="3613150" y="3378200"/>
              <a:ext cx="1055688" cy="1503363"/>
            </a:xfrm>
            <a:custGeom>
              <a:avLst/>
              <a:gdLst>
                <a:gd name="T0" fmla="*/ 221 w 281"/>
                <a:gd name="T1" fmla="*/ 233 h 400"/>
                <a:gd name="T2" fmla="*/ 107 w 281"/>
                <a:gd name="T3" fmla="*/ 214 h 400"/>
                <a:gd name="T4" fmla="*/ 44 w 281"/>
                <a:gd name="T5" fmla="*/ 212 h 400"/>
                <a:gd name="T6" fmla="*/ 0 w 281"/>
                <a:gd name="T7" fmla="*/ 206 h 400"/>
                <a:gd name="T8" fmla="*/ 106 w 281"/>
                <a:gd name="T9" fmla="*/ 36 h 400"/>
                <a:gd name="T10" fmla="*/ 187 w 281"/>
                <a:gd name="T11" fmla="*/ 36 h 400"/>
                <a:gd name="T12" fmla="*/ 281 w 281"/>
                <a:gd name="T13" fmla="*/ 185 h 400"/>
                <a:gd name="T14" fmla="*/ 221 w 281"/>
                <a:gd name="T15" fmla="*/ 233 h 4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1" h="400">
                  <a:moveTo>
                    <a:pt x="221" y="233"/>
                  </a:moveTo>
                  <a:cubicBezTo>
                    <a:pt x="221" y="233"/>
                    <a:pt x="178" y="400"/>
                    <a:pt x="107" y="214"/>
                  </a:cubicBezTo>
                  <a:cubicBezTo>
                    <a:pt x="107" y="214"/>
                    <a:pt x="73" y="127"/>
                    <a:pt x="44" y="212"/>
                  </a:cubicBezTo>
                  <a:cubicBezTo>
                    <a:pt x="44" y="212"/>
                    <a:pt x="16" y="278"/>
                    <a:pt x="0" y="206"/>
                  </a:cubicBezTo>
                  <a:cubicBezTo>
                    <a:pt x="106" y="36"/>
                    <a:pt x="106" y="36"/>
                    <a:pt x="106" y="36"/>
                  </a:cubicBezTo>
                  <a:cubicBezTo>
                    <a:pt x="129" y="0"/>
                    <a:pt x="165" y="0"/>
                    <a:pt x="187" y="36"/>
                  </a:cubicBezTo>
                  <a:cubicBezTo>
                    <a:pt x="281" y="185"/>
                    <a:pt x="281" y="185"/>
                    <a:pt x="281" y="185"/>
                  </a:cubicBezTo>
                  <a:cubicBezTo>
                    <a:pt x="267" y="174"/>
                    <a:pt x="243" y="170"/>
                    <a:pt x="221" y="233"/>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2" name="Freeform 12"/>
          <p:cNvSpPr>
            <a:spLocks/>
          </p:cNvSpPr>
          <p:nvPr/>
        </p:nvSpPr>
        <p:spPr bwMode="auto">
          <a:xfrm>
            <a:off x="4472439" y="4041730"/>
            <a:ext cx="2911475" cy="2195513"/>
          </a:xfrm>
          <a:custGeom>
            <a:avLst/>
            <a:gdLst>
              <a:gd name="T0" fmla="*/ 383 w 775"/>
              <a:gd name="T1" fmla="*/ 584 h 584"/>
              <a:gd name="T2" fmla="*/ 389 w 775"/>
              <a:gd name="T3" fmla="*/ 584 h 584"/>
              <a:gd name="T4" fmla="*/ 775 w 775"/>
              <a:gd name="T5" fmla="*/ 574 h 584"/>
              <a:gd name="T6" fmla="*/ 448 w 775"/>
              <a:gd name="T7" fmla="*/ 54 h 584"/>
              <a:gd name="T8" fmla="*/ 327 w 775"/>
              <a:gd name="T9" fmla="*/ 54 h 584"/>
              <a:gd name="T10" fmla="*/ 0 w 775"/>
              <a:gd name="T11" fmla="*/ 574 h 584"/>
              <a:gd name="T12" fmla="*/ 383 w 775"/>
              <a:gd name="T13" fmla="*/ 584 h 584"/>
            </a:gdLst>
            <a:ahLst/>
            <a:cxnLst>
              <a:cxn ang="0">
                <a:pos x="T0" y="T1"/>
              </a:cxn>
              <a:cxn ang="0">
                <a:pos x="T2" y="T3"/>
              </a:cxn>
              <a:cxn ang="0">
                <a:pos x="T4" y="T5"/>
              </a:cxn>
              <a:cxn ang="0">
                <a:pos x="T6" y="T7"/>
              </a:cxn>
              <a:cxn ang="0">
                <a:pos x="T8" y="T9"/>
              </a:cxn>
              <a:cxn ang="0">
                <a:pos x="T10" y="T11"/>
              </a:cxn>
              <a:cxn ang="0">
                <a:pos x="T12" y="T13"/>
              </a:cxn>
            </a:cxnLst>
            <a:rect l="0" t="0" r="r" b="b"/>
            <a:pathLst>
              <a:path w="775" h="584">
                <a:moveTo>
                  <a:pt x="383" y="584"/>
                </a:moveTo>
                <a:cubicBezTo>
                  <a:pt x="389" y="584"/>
                  <a:pt x="389" y="584"/>
                  <a:pt x="389" y="584"/>
                </a:cubicBezTo>
                <a:cubicBezTo>
                  <a:pt x="528" y="584"/>
                  <a:pt x="659" y="580"/>
                  <a:pt x="775" y="574"/>
                </a:cubicBezTo>
                <a:cubicBezTo>
                  <a:pt x="448" y="54"/>
                  <a:pt x="448" y="54"/>
                  <a:pt x="448" y="54"/>
                </a:cubicBezTo>
                <a:cubicBezTo>
                  <a:pt x="415" y="0"/>
                  <a:pt x="360" y="0"/>
                  <a:pt x="327" y="54"/>
                </a:cubicBezTo>
                <a:cubicBezTo>
                  <a:pt x="0" y="574"/>
                  <a:pt x="0" y="574"/>
                  <a:pt x="0" y="574"/>
                </a:cubicBezTo>
                <a:cubicBezTo>
                  <a:pt x="116" y="580"/>
                  <a:pt x="246" y="584"/>
                  <a:pt x="383" y="584"/>
                </a:cubicBezTo>
                <a:close/>
              </a:path>
            </a:pathLst>
          </a:custGeom>
          <a:solidFill>
            <a:schemeClr val="tx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4691063" y="4041730"/>
            <a:ext cx="2911475" cy="2195513"/>
            <a:chOff x="4691063" y="3009900"/>
            <a:chExt cx="2911475" cy="2195513"/>
          </a:xfrm>
        </p:grpSpPr>
        <p:sp>
          <p:nvSpPr>
            <p:cNvPr id="21" name="Freeform 12"/>
            <p:cNvSpPr>
              <a:spLocks/>
            </p:cNvSpPr>
            <p:nvPr/>
          </p:nvSpPr>
          <p:spPr bwMode="auto">
            <a:xfrm>
              <a:off x="4691063" y="3009900"/>
              <a:ext cx="2911475" cy="2195513"/>
            </a:xfrm>
            <a:custGeom>
              <a:avLst/>
              <a:gdLst>
                <a:gd name="T0" fmla="*/ 383 w 775"/>
                <a:gd name="T1" fmla="*/ 584 h 584"/>
                <a:gd name="T2" fmla="*/ 389 w 775"/>
                <a:gd name="T3" fmla="*/ 584 h 584"/>
                <a:gd name="T4" fmla="*/ 775 w 775"/>
                <a:gd name="T5" fmla="*/ 574 h 584"/>
                <a:gd name="T6" fmla="*/ 448 w 775"/>
                <a:gd name="T7" fmla="*/ 54 h 584"/>
                <a:gd name="T8" fmla="*/ 327 w 775"/>
                <a:gd name="T9" fmla="*/ 54 h 584"/>
                <a:gd name="T10" fmla="*/ 0 w 775"/>
                <a:gd name="T11" fmla="*/ 574 h 584"/>
                <a:gd name="T12" fmla="*/ 383 w 775"/>
                <a:gd name="T13" fmla="*/ 584 h 584"/>
              </a:gdLst>
              <a:ahLst/>
              <a:cxnLst>
                <a:cxn ang="0">
                  <a:pos x="T0" y="T1"/>
                </a:cxn>
                <a:cxn ang="0">
                  <a:pos x="T2" y="T3"/>
                </a:cxn>
                <a:cxn ang="0">
                  <a:pos x="T4" y="T5"/>
                </a:cxn>
                <a:cxn ang="0">
                  <a:pos x="T6" y="T7"/>
                </a:cxn>
                <a:cxn ang="0">
                  <a:pos x="T8" y="T9"/>
                </a:cxn>
                <a:cxn ang="0">
                  <a:pos x="T10" y="T11"/>
                </a:cxn>
                <a:cxn ang="0">
                  <a:pos x="T12" y="T13"/>
                </a:cxn>
              </a:cxnLst>
              <a:rect l="0" t="0" r="r" b="b"/>
              <a:pathLst>
                <a:path w="775" h="584">
                  <a:moveTo>
                    <a:pt x="383" y="584"/>
                  </a:moveTo>
                  <a:cubicBezTo>
                    <a:pt x="389" y="584"/>
                    <a:pt x="389" y="584"/>
                    <a:pt x="389" y="584"/>
                  </a:cubicBezTo>
                  <a:cubicBezTo>
                    <a:pt x="528" y="584"/>
                    <a:pt x="659" y="580"/>
                    <a:pt x="775" y="574"/>
                  </a:cubicBezTo>
                  <a:cubicBezTo>
                    <a:pt x="448" y="54"/>
                    <a:pt x="448" y="54"/>
                    <a:pt x="448" y="54"/>
                  </a:cubicBezTo>
                  <a:cubicBezTo>
                    <a:pt x="415" y="0"/>
                    <a:pt x="360" y="0"/>
                    <a:pt x="327" y="54"/>
                  </a:cubicBezTo>
                  <a:cubicBezTo>
                    <a:pt x="0" y="574"/>
                    <a:pt x="0" y="574"/>
                    <a:pt x="0" y="574"/>
                  </a:cubicBezTo>
                  <a:cubicBezTo>
                    <a:pt x="116" y="580"/>
                    <a:pt x="246" y="584"/>
                    <a:pt x="383" y="584"/>
                  </a:cubicBezTo>
                  <a:close/>
                </a:path>
              </a:pathLst>
            </a:custGeom>
            <a:pattFill prst="lgConfetti">
              <a:fgClr>
                <a:schemeClr val="accent2">
                  <a:lumMod val="50000"/>
                </a:schemeClr>
              </a:fgClr>
              <a:bgClr>
                <a:schemeClr val="accent2">
                  <a:lumMod val="75000"/>
                </a:schemeClr>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3"/>
            <p:cNvSpPr>
              <a:spLocks/>
            </p:cNvSpPr>
            <p:nvPr/>
          </p:nvSpPr>
          <p:spPr bwMode="auto">
            <a:xfrm>
              <a:off x="5556250" y="3009900"/>
              <a:ext cx="1144588" cy="1549400"/>
            </a:xfrm>
            <a:custGeom>
              <a:avLst/>
              <a:gdLst>
                <a:gd name="T0" fmla="*/ 235 w 305"/>
                <a:gd name="T1" fmla="*/ 237 h 412"/>
                <a:gd name="T2" fmla="*/ 114 w 305"/>
                <a:gd name="T3" fmla="*/ 217 h 412"/>
                <a:gd name="T4" fmla="*/ 47 w 305"/>
                <a:gd name="T5" fmla="*/ 215 h 412"/>
                <a:gd name="T6" fmla="*/ 0 w 305"/>
                <a:gd name="T7" fmla="*/ 208 h 412"/>
                <a:gd name="T8" fmla="*/ 97 w 305"/>
                <a:gd name="T9" fmla="*/ 54 h 412"/>
                <a:gd name="T10" fmla="*/ 218 w 305"/>
                <a:gd name="T11" fmla="*/ 54 h 412"/>
                <a:gd name="T12" fmla="*/ 305 w 305"/>
                <a:gd name="T13" fmla="*/ 192 h 412"/>
                <a:gd name="T14" fmla="*/ 235 w 305"/>
                <a:gd name="T15" fmla="*/ 237 h 4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412">
                  <a:moveTo>
                    <a:pt x="235" y="237"/>
                  </a:moveTo>
                  <a:cubicBezTo>
                    <a:pt x="235" y="237"/>
                    <a:pt x="190" y="412"/>
                    <a:pt x="114" y="217"/>
                  </a:cubicBezTo>
                  <a:cubicBezTo>
                    <a:pt x="114" y="217"/>
                    <a:pt x="78" y="127"/>
                    <a:pt x="47" y="215"/>
                  </a:cubicBezTo>
                  <a:cubicBezTo>
                    <a:pt x="47" y="215"/>
                    <a:pt x="17" y="284"/>
                    <a:pt x="0" y="208"/>
                  </a:cubicBezTo>
                  <a:cubicBezTo>
                    <a:pt x="97" y="54"/>
                    <a:pt x="97" y="54"/>
                    <a:pt x="97" y="54"/>
                  </a:cubicBezTo>
                  <a:cubicBezTo>
                    <a:pt x="130" y="0"/>
                    <a:pt x="185" y="0"/>
                    <a:pt x="218" y="54"/>
                  </a:cubicBezTo>
                  <a:cubicBezTo>
                    <a:pt x="305" y="192"/>
                    <a:pt x="305" y="192"/>
                    <a:pt x="305" y="192"/>
                  </a:cubicBezTo>
                  <a:cubicBezTo>
                    <a:pt x="291" y="177"/>
                    <a:pt x="262" y="163"/>
                    <a:pt x="235" y="237"/>
                  </a:cubicBez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1" name="Freeform 90"/>
          <p:cNvSpPr>
            <a:spLocks/>
          </p:cNvSpPr>
          <p:nvPr/>
        </p:nvSpPr>
        <p:spPr bwMode="auto">
          <a:xfrm>
            <a:off x="5831611" y="4294283"/>
            <a:ext cx="2231861" cy="1942347"/>
          </a:xfrm>
          <a:custGeom>
            <a:avLst/>
            <a:gdLst>
              <a:gd name="connsiteX0" fmla="*/ 1217081 w 2231861"/>
              <a:gd name="connsiteY0" fmla="*/ 0 h 1942347"/>
              <a:gd name="connsiteX1" fmla="*/ 1253190 w 2231861"/>
              <a:gd name="connsiteY1" fmla="*/ 66236 h 1942347"/>
              <a:gd name="connsiteX2" fmla="*/ 2068158 w 2231861"/>
              <a:gd name="connsiteY2" fmla="*/ 1561148 h 1942347"/>
              <a:gd name="connsiteX3" fmla="*/ 2231861 w 2231861"/>
              <a:gd name="connsiteY3" fmla="*/ 1861432 h 1942347"/>
              <a:gd name="connsiteX4" fmla="*/ 2206728 w 2231861"/>
              <a:gd name="connsiteY4" fmla="*/ 1863786 h 1942347"/>
              <a:gd name="connsiteX5" fmla="*/ 636522 w 2231861"/>
              <a:gd name="connsiteY5" fmla="*/ 1938666 h 1942347"/>
              <a:gd name="connsiteX6" fmla="*/ 193141 w 2231861"/>
              <a:gd name="connsiteY6" fmla="*/ 1942347 h 1942347"/>
              <a:gd name="connsiteX7" fmla="*/ 0 w 2231861"/>
              <a:gd name="connsiteY7" fmla="*/ 1941214 h 1942347"/>
              <a:gd name="connsiteX8" fmla="*/ 1574 w 2231861"/>
              <a:gd name="connsiteY8" fmla="*/ 1938702 h 1942347"/>
              <a:gd name="connsiteX9" fmla="*/ 1125326 w 2231861"/>
              <a:gd name="connsiteY9" fmla="*/ 146345 h 1942347"/>
              <a:gd name="connsiteX10" fmla="*/ 1217081 w 2231861"/>
              <a:gd name="connsiteY10" fmla="*/ 0 h 1942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861" h="1942347">
                <a:moveTo>
                  <a:pt x="1217081" y="0"/>
                </a:moveTo>
                <a:lnTo>
                  <a:pt x="1253190" y="66236"/>
                </a:lnTo>
                <a:cubicBezTo>
                  <a:pt x="1468927" y="461967"/>
                  <a:pt x="1736441" y="952673"/>
                  <a:pt x="2068158" y="1561148"/>
                </a:cubicBezTo>
                <a:lnTo>
                  <a:pt x="2231861" y="1861432"/>
                </a:lnTo>
                <a:lnTo>
                  <a:pt x="2206728" y="1863786"/>
                </a:lnTo>
                <a:cubicBezTo>
                  <a:pt x="1764497" y="1902238"/>
                  <a:pt x="1226523" y="1928772"/>
                  <a:pt x="636522" y="1938666"/>
                </a:cubicBezTo>
                <a:lnTo>
                  <a:pt x="193141" y="1942347"/>
                </a:lnTo>
                <a:lnTo>
                  <a:pt x="0" y="1941214"/>
                </a:lnTo>
                <a:lnTo>
                  <a:pt x="1574" y="1938702"/>
                </a:lnTo>
                <a:cubicBezTo>
                  <a:pt x="18930" y="1911021"/>
                  <a:pt x="149094" y="1703412"/>
                  <a:pt x="1125326" y="146345"/>
                </a:cubicBezTo>
                <a:lnTo>
                  <a:pt x="1217081" y="0"/>
                </a:lnTo>
                <a:close/>
              </a:path>
            </a:pathLst>
          </a:custGeom>
          <a:solidFill>
            <a:schemeClr val="tx1">
              <a:alpha val="3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nvGrpSpPr>
          <p:cNvPr id="100" name="Group 99"/>
          <p:cNvGrpSpPr/>
          <p:nvPr/>
        </p:nvGrpSpPr>
        <p:grpSpPr>
          <a:xfrm>
            <a:off x="6021388" y="3786143"/>
            <a:ext cx="3203575" cy="2451100"/>
            <a:chOff x="6021388" y="2754313"/>
            <a:chExt cx="3203575" cy="2451100"/>
          </a:xfrm>
        </p:grpSpPr>
        <p:sp>
          <p:nvSpPr>
            <p:cNvPr id="23" name="Freeform 14"/>
            <p:cNvSpPr>
              <a:spLocks/>
            </p:cNvSpPr>
            <p:nvPr/>
          </p:nvSpPr>
          <p:spPr bwMode="auto">
            <a:xfrm>
              <a:off x="6021388" y="2754313"/>
              <a:ext cx="3203575" cy="2451100"/>
            </a:xfrm>
            <a:custGeom>
              <a:avLst/>
              <a:gdLst>
                <a:gd name="T0" fmla="*/ 32 w 853"/>
                <a:gd name="T1" fmla="*/ 652 h 652"/>
                <a:gd name="T2" fmla="*/ 32 w 853"/>
                <a:gd name="T3" fmla="*/ 652 h 652"/>
                <a:gd name="T4" fmla="*/ 853 w 853"/>
                <a:gd name="T5" fmla="*/ 592 h 652"/>
                <a:gd name="T6" fmla="*/ 527 w 853"/>
                <a:gd name="T7" fmla="*/ 72 h 652"/>
                <a:gd name="T8" fmla="*/ 364 w 853"/>
                <a:gd name="T9" fmla="*/ 72 h 652"/>
                <a:gd name="T10" fmla="*/ 0 w 853"/>
                <a:gd name="T11" fmla="*/ 652 h 652"/>
                <a:gd name="T12" fmla="*/ 32 w 853"/>
                <a:gd name="T13" fmla="*/ 652 h 652"/>
              </a:gdLst>
              <a:ahLst/>
              <a:cxnLst>
                <a:cxn ang="0">
                  <a:pos x="T0" y="T1"/>
                </a:cxn>
                <a:cxn ang="0">
                  <a:pos x="T2" y="T3"/>
                </a:cxn>
                <a:cxn ang="0">
                  <a:pos x="T4" y="T5"/>
                </a:cxn>
                <a:cxn ang="0">
                  <a:pos x="T6" y="T7"/>
                </a:cxn>
                <a:cxn ang="0">
                  <a:pos x="T8" y="T9"/>
                </a:cxn>
                <a:cxn ang="0">
                  <a:pos x="T10" y="T11"/>
                </a:cxn>
                <a:cxn ang="0">
                  <a:pos x="T12" y="T13"/>
                </a:cxn>
              </a:cxnLst>
              <a:rect l="0" t="0" r="r" b="b"/>
              <a:pathLst>
                <a:path w="853" h="652">
                  <a:moveTo>
                    <a:pt x="32" y="652"/>
                  </a:moveTo>
                  <a:cubicBezTo>
                    <a:pt x="32" y="652"/>
                    <a:pt x="32" y="652"/>
                    <a:pt x="32" y="652"/>
                  </a:cubicBezTo>
                  <a:cubicBezTo>
                    <a:pt x="407" y="652"/>
                    <a:pt x="727" y="627"/>
                    <a:pt x="853" y="592"/>
                  </a:cubicBezTo>
                  <a:cubicBezTo>
                    <a:pt x="527" y="72"/>
                    <a:pt x="527" y="72"/>
                    <a:pt x="527" y="72"/>
                  </a:cubicBezTo>
                  <a:cubicBezTo>
                    <a:pt x="482" y="0"/>
                    <a:pt x="409" y="0"/>
                    <a:pt x="364" y="72"/>
                  </a:cubicBezTo>
                  <a:cubicBezTo>
                    <a:pt x="0" y="652"/>
                    <a:pt x="0" y="652"/>
                    <a:pt x="0" y="652"/>
                  </a:cubicBezTo>
                  <a:cubicBezTo>
                    <a:pt x="11" y="652"/>
                    <a:pt x="21" y="652"/>
                    <a:pt x="32" y="652"/>
                  </a:cubicBezTo>
                  <a:close/>
                </a:path>
              </a:pathLst>
            </a:custGeom>
            <a:pattFill prst="lgConfetti">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5"/>
            <p:cNvSpPr>
              <a:spLocks/>
            </p:cNvSpPr>
            <p:nvPr/>
          </p:nvSpPr>
          <p:spPr bwMode="auto">
            <a:xfrm>
              <a:off x="6829425" y="2754313"/>
              <a:ext cx="1689100" cy="2341563"/>
            </a:xfrm>
            <a:custGeom>
              <a:avLst/>
              <a:gdLst>
                <a:gd name="T0" fmla="*/ 149 w 450"/>
                <a:gd name="T1" fmla="*/ 72 h 623"/>
                <a:gd name="T2" fmla="*/ 312 w 450"/>
                <a:gd name="T3" fmla="*/ 72 h 623"/>
                <a:gd name="T4" fmla="*/ 450 w 450"/>
                <a:gd name="T5" fmla="*/ 293 h 623"/>
                <a:gd name="T6" fmla="*/ 347 w 450"/>
                <a:gd name="T7" fmla="*/ 359 h 623"/>
                <a:gd name="T8" fmla="*/ 168 w 450"/>
                <a:gd name="T9" fmla="*/ 328 h 623"/>
                <a:gd name="T10" fmla="*/ 70 w 450"/>
                <a:gd name="T11" fmla="*/ 326 h 623"/>
                <a:gd name="T12" fmla="*/ 0 w 450"/>
                <a:gd name="T13" fmla="*/ 310 h 623"/>
                <a:gd name="T14" fmla="*/ 149 w 450"/>
                <a:gd name="T15" fmla="*/ 72 h 6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0" h="623">
                  <a:moveTo>
                    <a:pt x="149" y="72"/>
                  </a:moveTo>
                  <a:cubicBezTo>
                    <a:pt x="194" y="0"/>
                    <a:pt x="267" y="0"/>
                    <a:pt x="312" y="72"/>
                  </a:cubicBezTo>
                  <a:cubicBezTo>
                    <a:pt x="450" y="293"/>
                    <a:pt x="450" y="293"/>
                    <a:pt x="450" y="293"/>
                  </a:cubicBezTo>
                  <a:cubicBezTo>
                    <a:pt x="430" y="269"/>
                    <a:pt x="387" y="243"/>
                    <a:pt x="347" y="359"/>
                  </a:cubicBezTo>
                  <a:cubicBezTo>
                    <a:pt x="347" y="359"/>
                    <a:pt x="279" y="623"/>
                    <a:pt x="168" y="328"/>
                  </a:cubicBezTo>
                  <a:cubicBezTo>
                    <a:pt x="168" y="328"/>
                    <a:pt x="116" y="192"/>
                    <a:pt x="70" y="326"/>
                  </a:cubicBezTo>
                  <a:cubicBezTo>
                    <a:pt x="70" y="326"/>
                    <a:pt x="24" y="433"/>
                    <a:pt x="0" y="310"/>
                  </a:cubicBezTo>
                  <a:lnTo>
                    <a:pt x="149" y="72"/>
                  </a:lnTo>
                  <a:close/>
                </a:path>
              </a:pathLst>
            </a:custGeom>
            <a:solidFill>
              <a:schemeClr val="bg1">
                <a:alpha val="3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47" name="Group 246"/>
          <p:cNvGrpSpPr/>
          <p:nvPr/>
        </p:nvGrpSpPr>
        <p:grpSpPr>
          <a:xfrm>
            <a:off x="2351732" y="5103254"/>
            <a:ext cx="7516998" cy="967700"/>
            <a:chOff x="2351732" y="5103254"/>
            <a:chExt cx="7516998" cy="967700"/>
          </a:xfrm>
        </p:grpSpPr>
        <p:grpSp>
          <p:nvGrpSpPr>
            <p:cNvPr id="27" name="Group 26"/>
            <p:cNvGrpSpPr/>
            <p:nvPr/>
          </p:nvGrpSpPr>
          <p:grpSpPr>
            <a:xfrm flipH="1">
              <a:off x="2351732" y="5103254"/>
              <a:ext cx="430142" cy="967700"/>
              <a:chOff x="614297" y="5025330"/>
              <a:chExt cx="725340" cy="1546983"/>
            </a:xfrm>
          </p:grpSpPr>
          <p:sp>
            <p:nvSpPr>
              <p:cNvPr id="28"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flipH="1">
              <a:off x="9438588" y="5103254"/>
              <a:ext cx="430142" cy="967700"/>
              <a:chOff x="614297" y="5025330"/>
              <a:chExt cx="725340" cy="1546983"/>
            </a:xfrm>
          </p:grpSpPr>
          <p:sp>
            <p:nvSpPr>
              <p:cNvPr id="60"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48" name="Group 247"/>
          <p:cNvGrpSpPr/>
          <p:nvPr/>
        </p:nvGrpSpPr>
        <p:grpSpPr>
          <a:xfrm>
            <a:off x="3834591" y="5127010"/>
            <a:ext cx="4498618" cy="1184845"/>
            <a:chOff x="3834591" y="5127010"/>
            <a:chExt cx="4498618" cy="1184845"/>
          </a:xfrm>
        </p:grpSpPr>
        <p:grpSp>
          <p:nvGrpSpPr>
            <p:cNvPr id="63" name="Group 62"/>
            <p:cNvGrpSpPr/>
            <p:nvPr/>
          </p:nvGrpSpPr>
          <p:grpSpPr>
            <a:xfrm flipH="1">
              <a:off x="3834591" y="5127010"/>
              <a:ext cx="526663" cy="1184845"/>
              <a:chOff x="614297" y="5025330"/>
              <a:chExt cx="725340" cy="1546983"/>
            </a:xfrm>
          </p:grpSpPr>
          <p:sp>
            <p:nvSpPr>
              <p:cNvPr id="64"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7" name="Group 66"/>
            <p:cNvGrpSpPr/>
            <p:nvPr/>
          </p:nvGrpSpPr>
          <p:grpSpPr>
            <a:xfrm flipH="1">
              <a:off x="7806546" y="5127010"/>
              <a:ext cx="526663" cy="1184845"/>
              <a:chOff x="614297" y="5025330"/>
              <a:chExt cx="725340" cy="1546983"/>
            </a:xfrm>
          </p:grpSpPr>
          <p:sp>
            <p:nvSpPr>
              <p:cNvPr id="68"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9"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249" name="Group 248"/>
          <p:cNvGrpSpPr/>
          <p:nvPr/>
        </p:nvGrpSpPr>
        <p:grpSpPr>
          <a:xfrm>
            <a:off x="5043162" y="5046016"/>
            <a:ext cx="2050629" cy="1389144"/>
            <a:chOff x="5043162" y="5046016"/>
            <a:chExt cx="2050629" cy="1389144"/>
          </a:xfrm>
        </p:grpSpPr>
        <p:grpSp>
          <p:nvGrpSpPr>
            <p:cNvPr id="71" name="Group 70"/>
            <p:cNvGrpSpPr/>
            <p:nvPr/>
          </p:nvGrpSpPr>
          <p:grpSpPr>
            <a:xfrm flipH="1">
              <a:off x="5043162" y="5046016"/>
              <a:ext cx="617474" cy="1389144"/>
              <a:chOff x="614297" y="5025330"/>
              <a:chExt cx="725340" cy="1546983"/>
            </a:xfrm>
          </p:grpSpPr>
          <p:sp>
            <p:nvSpPr>
              <p:cNvPr id="72"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5" name="Group 74"/>
            <p:cNvGrpSpPr/>
            <p:nvPr/>
          </p:nvGrpSpPr>
          <p:grpSpPr>
            <a:xfrm flipH="1">
              <a:off x="6476317" y="5046016"/>
              <a:ext cx="617474" cy="1389144"/>
              <a:chOff x="614297" y="5025330"/>
              <a:chExt cx="725340" cy="1546983"/>
            </a:xfrm>
          </p:grpSpPr>
          <p:sp>
            <p:nvSpPr>
              <p:cNvPr id="76" name="Rectangle 8"/>
              <p:cNvSpPr>
                <a:spLocks noChangeArrowheads="1"/>
              </p:cNvSpPr>
              <p:nvPr/>
            </p:nvSpPr>
            <p:spPr bwMode="auto">
              <a:xfrm>
                <a:off x="938036" y="6084655"/>
                <a:ext cx="81959" cy="487658"/>
              </a:xfrm>
              <a:prstGeom prst="rect">
                <a:avLst/>
              </a:prstGeom>
              <a:solidFill>
                <a:schemeClr val="bg2">
                  <a:lumMod val="1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9"/>
              <p:cNvSpPr>
                <a:spLocks/>
              </p:cNvSpPr>
              <p:nvPr/>
            </p:nvSpPr>
            <p:spPr bwMode="auto">
              <a:xfrm>
                <a:off x="614297" y="5025330"/>
                <a:ext cx="362670" cy="1225292"/>
              </a:xfrm>
              <a:custGeom>
                <a:avLst/>
                <a:gdLst>
                  <a:gd name="T0" fmla="*/ 0 w 75"/>
                  <a:gd name="T1" fmla="*/ 176 h 251"/>
                  <a:gd name="T2" fmla="*/ 75 w 75"/>
                  <a:gd name="T3" fmla="*/ 251 h 251"/>
                  <a:gd name="T4" fmla="*/ 75 w 75"/>
                  <a:gd name="T5" fmla="*/ 0 h 251"/>
                  <a:gd name="T6" fmla="*/ 0 w 75"/>
                  <a:gd name="T7" fmla="*/ 176 h 251"/>
                </a:gdLst>
                <a:ahLst/>
                <a:cxnLst>
                  <a:cxn ang="0">
                    <a:pos x="T0" y="T1"/>
                  </a:cxn>
                  <a:cxn ang="0">
                    <a:pos x="T2" y="T3"/>
                  </a:cxn>
                  <a:cxn ang="0">
                    <a:pos x="T4" y="T5"/>
                  </a:cxn>
                  <a:cxn ang="0">
                    <a:pos x="T6" y="T7"/>
                  </a:cxn>
                </a:cxnLst>
                <a:rect l="0" t="0" r="r" b="b"/>
                <a:pathLst>
                  <a:path w="75" h="251">
                    <a:moveTo>
                      <a:pt x="0" y="176"/>
                    </a:moveTo>
                    <a:cubicBezTo>
                      <a:pt x="0" y="218"/>
                      <a:pt x="34" y="251"/>
                      <a:pt x="75" y="251"/>
                    </a:cubicBezTo>
                    <a:cubicBezTo>
                      <a:pt x="75" y="0"/>
                      <a:pt x="75" y="0"/>
                      <a:pt x="75" y="0"/>
                    </a:cubicBezTo>
                    <a:cubicBezTo>
                      <a:pt x="75" y="0"/>
                      <a:pt x="0" y="135"/>
                      <a:pt x="0" y="1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10"/>
              <p:cNvSpPr>
                <a:spLocks/>
              </p:cNvSpPr>
              <p:nvPr/>
            </p:nvSpPr>
            <p:spPr bwMode="auto">
              <a:xfrm>
                <a:off x="976967" y="5025330"/>
                <a:ext cx="362670" cy="1225292"/>
              </a:xfrm>
              <a:custGeom>
                <a:avLst/>
                <a:gdLst>
                  <a:gd name="T0" fmla="*/ 75 w 75"/>
                  <a:gd name="T1" fmla="*/ 176 h 251"/>
                  <a:gd name="T2" fmla="*/ 0 w 75"/>
                  <a:gd name="T3" fmla="*/ 0 h 251"/>
                  <a:gd name="T4" fmla="*/ 0 w 75"/>
                  <a:gd name="T5" fmla="*/ 251 h 251"/>
                  <a:gd name="T6" fmla="*/ 75 w 75"/>
                  <a:gd name="T7" fmla="*/ 176 h 251"/>
                </a:gdLst>
                <a:ahLst/>
                <a:cxnLst>
                  <a:cxn ang="0">
                    <a:pos x="T0" y="T1"/>
                  </a:cxn>
                  <a:cxn ang="0">
                    <a:pos x="T2" y="T3"/>
                  </a:cxn>
                  <a:cxn ang="0">
                    <a:pos x="T4" y="T5"/>
                  </a:cxn>
                  <a:cxn ang="0">
                    <a:pos x="T6" y="T7"/>
                  </a:cxn>
                </a:cxnLst>
                <a:rect l="0" t="0" r="r" b="b"/>
                <a:pathLst>
                  <a:path w="75" h="251">
                    <a:moveTo>
                      <a:pt x="75" y="176"/>
                    </a:moveTo>
                    <a:cubicBezTo>
                      <a:pt x="75" y="135"/>
                      <a:pt x="0" y="0"/>
                      <a:pt x="0" y="0"/>
                    </a:cubicBezTo>
                    <a:cubicBezTo>
                      <a:pt x="0" y="251"/>
                      <a:pt x="0" y="251"/>
                      <a:pt x="0" y="251"/>
                    </a:cubicBezTo>
                    <a:cubicBezTo>
                      <a:pt x="42" y="251"/>
                      <a:pt x="75" y="218"/>
                      <a:pt x="75" y="176"/>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99" name="Freeform 9"/>
          <p:cNvSpPr>
            <a:spLocks/>
          </p:cNvSpPr>
          <p:nvPr/>
        </p:nvSpPr>
        <p:spPr bwMode="auto">
          <a:xfrm flipH="1">
            <a:off x="4050902" y="3704210"/>
            <a:ext cx="1344612" cy="660796"/>
          </a:xfrm>
          <a:custGeom>
            <a:avLst/>
            <a:gdLst>
              <a:gd name="T0" fmla="*/ 464 w 504"/>
              <a:gd name="T1" fmla="*/ 178 h 360"/>
              <a:gd name="T2" fmla="*/ 468 w 504"/>
              <a:gd name="T3" fmla="*/ 144 h 360"/>
              <a:gd name="T4" fmla="*/ 324 w 504"/>
              <a:gd name="T5" fmla="*/ 0 h 360"/>
              <a:gd name="T6" fmla="*/ 196 w 504"/>
              <a:gd name="T7" fmla="*/ 79 h 360"/>
              <a:gd name="T8" fmla="*/ 162 w 504"/>
              <a:gd name="T9" fmla="*/ 72 h 360"/>
              <a:gd name="T10" fmla="*/ 72 w 504"/>
              <a:gd name="T11" fmla="*/ 159 h 360"/>
              <a:gd name="T12" fmla="*/ 0 w 504"/>
              <a:gd name="T13" fmla="*/ 252 h 360"/>
              <a:gd name="T14" fmla="*/ 144 w 504"/>
              <a:gd name="T15" fmla="*/ 360 h 360"/>
              <a:gd name="T16" fmla="*/ 360 w 504"/>
              <a:gd name="T17" fmla="*/ 360 h 360"/>
              <a:gd name="T18" fmla="*/ 504 w 504"/>
              <a:gd name="T19" fmla="*/ 252 h 360"/>
              <a:gd name="T20" fmla="*/ 464 w 504"/>
              <a:gd name="T21" fmla="*/ 178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4" h="360">
                <a:moveTo>
                  <a:pt x="464" y="178"/>
                </a:moveTo>
                <a:cubicBezTo>
                  <a:pt x="466" y="167"/>
                  <a:pt x="468" y="156"/>
                  <a:pt x="468" y="144"/>
                </a:cubicBezTo>
                <a:cubicBezTo>
                  <a:pt x="468" y="64"/>
                  <a:pt x="404" y="0"/>
                  <a:pt x="324" y="0"/>
                </a:cubicBezTo>
                <a:cubicBezTo>
                  <a:pt x="268" y="0"/>
                  <a:pt x="220" y="32"/>
                  <a:pt x="196" y="79"/>
                </a:cubicBezTo>
                <a:cubicBezTo>
                  <a:pt x="186" y="74"/>
                  <a:pt x="174" y="72"/>
                  <a:pt x="162" y="72"/>
                </a:cubicBezTo>
                <a:cubicBezTo>
                  <a:pt x="113" y="72"/>
                  <a:pt x="74" y="111"/>
                  <a:pt x="72" y="159"/>
                </a:cubicBezTo>
                <a:cubicBezTo>
                  <a:pt x="29" y="178"/>
                  <a:pt x="0" y="212"/>
                  <a:pt x="0" y="252"/>
                </a:cubicBezTo>
                <a:cubicBezTo>
                  <a:pt x="0" y="311"/>
                  <a:pt x="65" y="360"/>
                  <a:pt x="144" y="360"/>
                </a:cubicBezTo>
                <a:cubicBezTo>
                  <a:pt x="360" y="360"/>
                  <a:pt x="360" y="360"/>
                  <a:pt x="360" y="360"/>
                </a:cubicBezTo>
                <a:cubicBezTo>
                  <a:pt x="439" y="360"/>
                  <a:pt x="504" y="311"/>
                  <a:pt x="504" y="252"/>
                </a:cubicBezTo>
                <a:cubicBezTo>
                  <a:pt x="504" y="223"/>
                  <a:pt x="489" y="197"/>
                  <a:pt x="464" y="178"/>
                </a:cubicBezTo>
                <a:close/>
              </a:path>
            </a:pathLst>
          </a:custGeom>
          <a:solidFill>
            <a:schemeClr val="bg1">
              <a:alpha val="7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3176866" y="515784"/>
            <a:ext cx="839455" cy="1303399"/>
            <a:chOff x="-224084" y="1474544"/>
            <a:chExt cx="4161260" cy="6461071"/>
          </a:xfrm>
        </p:grpSpPr>
        <p:sp>
          <p:nvSpPr>
            <p:cNvPr id="83"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5987045" y="-354037"/>
            <a:ext cx="814580" cy="1164763"/>
            <a:chOff x="5987045" y="-354037"/>
            <a:chExt cx="814580" cy="1164763"/>
          </a:xfrm>
        </p:grpSpPr>
        <p:sp>
          <p:nvSpPr>
            <p:cNvPr id="129" name="Freeform 5"/>
            <p:cNvSpPr>
              <a:spLocks/>
            </p:cNvSpPr>
            <p:nvPr/>
          </p:nvSpPr>
          <p:spPr bwMode="auto">
            <a:xfrm>
              <a:off x="5990276" y="362491"/>
              <a:ext cx="805960" cy="430995"/>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6"/>
            <p:cNvSpPr>
              <a:spLocks/>
            </p:cNvSpPr>
            <p:nvPr/>
          </p:nvSpPr>
          <p:spPr bwMode="auto">
            <a:xfrm>
              <a:off x="6005361" y="242891"/>
              <a:ext cx="777945" cy="177786"/>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7"/>
            <p:cNvSpPr>
              <a:spLocks/>
            </p:cNvSpPr>
            <p:nvPr/>
          </p:nvSpPr>
          <p:spPr bwMode="auto">
            <a:xfrm>
              <a:off x="6050616" y="357104"/>
              <a:ext cx="687436" cy="127144"/>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Freeform 14"/>
            <p:cNvSpPr>
              <a:spLocks noEditPoints="1"/>
            </p:cNvSpPr>
            <p:nvPr/>
          </p:nvSpPr>
          <p:spPr bwMode="auto">
            <a:xfrm>
              <a:off x="5987045" y="-354037"/>
              <a:ext cx="814580" cy="1164763"/>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50" name="Group 249"/>
          <p:cNvGrpSpPr/>
          <p:nvPr/>
        </p:nvGrpSpPr>
        <p:grpSpPr>
          <a:xfrm>
            <a:off x="7466595" y="482108"/>
            <a:ext cx="2694701" cy="937356"/>
            <a:chOff x="8198838" y="2976912"/>
            <a:chExt cx="2694701" cy="937356"/>
          </a:xfrm>
        </p:grpSpPr>
        <p:sp>
          <p:nvSpPr>
            <p:cNvPr id="251" name="TextBox 250"/>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252" name="TextBox 251"/>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256" name="TextBox 255"/>
          <p:cNvSpPr txBox="1"/>
          <p:nvPr/>
        </p:nvSpPr>
        <p:spPr>
          <a:xfrm>
            <a:off x="7466595" y="156067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spTree>
    <p:extLst>
      <p:ext uri="{BB962C8B-B14F-4D97-AF65-F5344CB8AC3E}">
        <p14:creationId xmlns:p14="http://schemas.microsoft.com/office/powerpoint/2010/main" val="3979222145"/>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20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40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600"/>
                                  </p:stCondLst>
                                  <p:childTnLst>
                                    <p:set>
                                      <p:cBhvr>
                                        <p:cTn id="14" dur="1" fill="hold">
                                          <p:stCondLst>
                                            <p:cond delay="0"/>
                                          </p:stCondLst>
                                        </p:cTn>
                                        <p:tgtEl>
                                          <p:spTgt spid="246"/>
                                        </p:tgtEl>
                                        <p:attrNameLst>
                                          <p:attrName>style.visibility</p:attrName>
                                        </p:attrNameLst>
                                      </p:cBhvr>
                                      <p:to>
                                        <p:strVal val="visible"/>
                                      </p:to>
                                    </p:set>
                                    <p:anim calcmode="lin" valueType="num">
                                      <p:cBhvr additive="base">
                                        <p:cTn id="15" dur="500" fill="hold"/>
                                        <p:tgtEl>
                                          <p:spTgt spid="246"/>
                                        </p:tgtEl>
                                        <p:attrNameLst>
                                          <p:attrName>ppt_x</p:attrName>
                                        </p:attrNameLst>
                                      </p:cBhvr>
                                      <p:tavLst>
                                        <p:tav tm="0">
                                          <p:val>
                                            <p:strVal val="#ppt_x"/>
                                          </p:val>
                                        </p:tav>
                                        <p:tav tm="100000">
                                          <p:val>
                                            <p:strVal val="#ppt_x"/>
                                          </p:val>
                                        </p:tav>
                                      </p:tavLst>
                                    </p:anim>
                                    <p:anim calcmode="lin" valueType="num">
                                      <p:cBhvr additive="base">
                                        <p:cTn id="16" dur="500" fill="hold"/>
                                        <p:tgtEl>
                                          <p:spTgt spid="246"/>
                                        </p:tgtEl>
                                        <p:attrNameLst>
                                          <p:attrName>ppt_y</p:attrName>
                                        </p:attrNameLst>
                                      </p:cBhvr>
                                      <p:tavLst>
                                        <p:tav tm="0">
                                          <p:val>
                                            <p:strVal val="0-#ppt_h/2"/>
                                          </p:val>
                                        </p:tav>
                                        <p:tav tm="100000">
                                          <p:val>
                                            <p:strVal val="#ppt_y"/>
                                          </p:val>
                                        </p:tav>
                                      </p:tavLst>
                                    </p:anim>
                                  </p:childTnLst>
                                </p:cTn>
                              </p:par>
                              <p:par>
                                <p:cTn id="17" presetID="2" presetClass="entr" presetSubtype="1" fill="hold" nodeType="withEffect">
                                  <p:stCondLst>
                                    <p:cond delay="800"/>
                                  </p:stCondLst>
                                  <p:childTnLst>
                                    <p:set>
                                      <p:cBhvr>
                                        <p:cTn id="18" dur="1" fill="hold">
                                          <p:stCondLst>
                                            <p:cond delay="0"/>
                                          </p:stCondLst>
                                        </p:cTn>
                                        <p:tgtEl>
                                          <p:spTgt spid="103"/>
                                        </p:tgtEl>
                                        <p:attrNameLst>
                                          <p:attrName>style.visibility</p:attrName>
                                        </p:attrNameLst>
                                      </p:cBhvr>
                                      <p:to>
                                        <p:strVal val="visible"/>
                                      </p:to>
                                    </p:set>
                                    <p:anim calcmode="lin" valueType="num">
                                      <p:cBhvr additive="base">
                                        <p:cTn id="19" dur="500" fill="hold"/>
                                        <p:tgtEl>
                                          <p:spTgt spid="103"/>
                                        </p:tgtEl>
                                        <p:attrNameLst>
                                          <p:attrName>ppt_x</p:attrName>
                                        </p:attrNameLst>
                                      </p:cBhvr>
                                      <p:tavLst>
                                        <p:tav tm="0">
                                          <p:val>
                                            <p:strVal val="#ppt_x"/>
                                          </p:val>
                                        </p:tav>
                                        <p:tav tm="100000">
                                          <p:val>
                                            <p:strVal val="#ppt_x"/>
                                          </p:val>
                                        </p:tav>
                                      </p:tavLst>
                                    </p:anim>
                                    <p:anim calcmode="lin" valueType="num">
                                      <p:cBhvr additive="base">
                                        <p:cTn id="20" dur="500" fill="hold"/>
                                        <p:tgtEl>
                                          <p:spTgt spid="103"/>
                                        </p:tgtEl>
                                        <p:attrNameLst>
                                          <p:attrName>ppt_y</p:attrName>
                                        </p:attrNameLst>
                                      </p:cBhvr>
                                      <p:tavLst>
                                        <p:tav tm="0">
                                          <p:val>
                                            <p:strVal val="0-#ppt_h/2"/>
                                          </p:val>
                                        </p:tav>
                                        <p:tav tm="100000">
                                          <p:val>
                                            <p:strVal val="#ppt_y"/>
                                          </p:val>
                                        </p:tav>
                                      </p:tavLst>
                                    </p:anim>
                                  </p:childTnLst>
                                </p:cTn>
                              </p:par>
                              <p:par>
                                <p:cTn id="21" presetID="2" presetClass="entr" presetSubtype="1" fill="hold" nodeType="withEffect">
                                  <p:stCondLst>
                                    <p:cond delay="1000"/>
                                  </p:stCondLst>
                                  <p:childTnLst>
                                    <p:set>
                                      <p:cBhvr>
                                        <p:cTn id="22" dur="1" fill="hold">
                                          <p:stCondLst>
                                            <p:cond delay="0"/>
                                          </p:stCondLst>
                                        </p:cTn>
                                        <p:tgtEl>
                                          <p:spTgt spid="247"/>
                                        </p:tgtEl>
                                        <p:attrNameLst>
                                          <p:attrName>style.visibility</p:attrName>
                                        </p:attrNameLst>
                                      </p:cBhvr>
                                      <p:to>
                                        <p:strVal val="visible"/>
                                      </p:to>
                                    </p:set>
                                    <p:anim calcmode="lin" valueType="num">
                                      <p:cBhvr additive="base">
                                        <p:cTn id="23" dur="500" fill="hold"/>
                                        <p:tgtEl>
                                          <p:spTgt spid="247"/>
                                        </p:tgtEl>
                                        <p:attrNameLst>
                                          <p:attrName>ppt_x</p:attrName>
                                        </p:attrNameLst>
                                      </p:cBhvr>
                                      <p:tavLst>
                                        <p:tav tm="0">
                                          <p:val>
                                            <p:strVal val="#ppt_x"/>
                                          </p:val>
                                        </p:tav>
                                        <p:tav tm="100000">
                                          <p:val>
                                            <p:strVal val="#ppt_x"/>
                                          </p:val>
                                        </p:tav>
                                      </p:tavLst>
                                    </p:anim>
                                    <p:anim calcmode="lin" valueType="num">
                                      <p:cBhvr additive="base">
                                        <p:cTn id="24" dur="500" fill="hold"/>
                                        <p:tgtEl>
                                          <p:spTgt spid="247"/>
                                        </p:tgtEl>
                                        <p:attrNameLst>
                                          <p:attrName>ppt_y</p:attrName>
                                        </p:attrNameLst>
                                      </p:cBhvr>
                                      <p:tavLst>
                                        <p:tav tm="0">
                                          <p:val>
                                            <p:strVal val="0-#ppt_h/2"/>
                                          </p:val>
                                        </p:tav>
                                        <p:tav tm="100000">
                                          <p:val>
                                            <p:strVal val="#ppt_y"/>
                                          </p:val>
                                        </p:tav>
                                      </p:tavLst>
                                    </p:anim>
                                  </p:childTnLst>
                                </p:cTn>
                              </p:par>
                              <p:par>
                                <p:cTn id="25" presetID="2" presetClass="entr" presetSubtype="1" fill="hold" nodeType="withEffect">
                                  <p:stCondLst>
                                    <p:cond delay="1200"/>
                                  </p:stCondLst>
                                  <p:childTnLst>
                                    <p:set>
                                      <p:cBhvr>
                                        <p:cTn id="26" dur="1" fill="hold">
                                          <p:stCondLst>
                                            <p:cond delay="0"/>
                                          </p:stCondLst>
                                        </p:cTn>
                                        <p:tgtEl>
                                          <p:spTgt spid="102"/>
                                        </p:tgtEl>
                                        <p:attrNameLst>
                                          <p:attrName>style.visibility</p:attrName>
                                        </p:attrNameLst>
                                      </p:cBhvr>
                                      <p:to>
                                        <p:strVal val="visible"/>
                                      </p:to>
                                    </p:set>
                                    <p:anim calcmode="lin" valueType="num">
                                      <p:cBhvr additive="base">
                                        <p:cTn id="27" dur="500" fill="hold"/>
                                        <p:tgtEl>
                                          <p:spTgt spid="102"/>
                                        </p:tgtEl>
                                        <p:attrNameLst>
                                          <p:attrName>ppt_x</p:attrName>
                                        </p:attrNameLst>
                                      </p:cBhvr>
                                      <p:tavLst>
                                        <p:tav tm="0">
                                          <p:val>
                                            <p:strVal val="#ppt_x"/>
                                          </p:val>
                                        </p:tav>
                                        <p:tav tm="100000">
                                          <p:val>
                                            <p:strVal val="#ppt_x"/>
                                          </p:val>
                                        </p:tav>
                                      </p:tavLst>
                                    </p:anim>
                                    <p:anim calcmode="lin" valueType="num">
                                      <p:cBhvr additive="base">
                                        <p:cTn id="28" dur="500" fill="hold"/>
                                        <p:tgtEl>
                                          <p:spTgt spid="102"/>
                                        </p:tgtEl>
                                        <p:attrNameLst>
                                          <p:attrName>ppt_y</p:attrName>
                                        </p:attrNameLst>
                                      </p:cBhvr>
                                      <p:tavLst>
                                        <p:tav tm="0">
                                          <p:val>
                                            <p:strVal val="0-#ppt_h/2"/>
                                          </p:val>
                                        </p:tav>
                                        <p:tav tm="100000">
                                          <p:val>
                                            <p:strVal val="#ppt_y"/>
                                          </p:val>
                                        </p:tav>
                                      </p:tavLst>
                                    </p:anim>
                                  </p:childTnLst>
                                </p:cTn>
                              </p:par>
                              <p:par>
                                <p:cTn id="29" presetID="10" presetClass="entr" presetSubtype="0" fill="hold" grpId="0" nodeType="withEffect">
                                  <p:stCondLst>
                                    <p:cond delay="1400"/>
                                  </p:stCondLst>
                                  <p:childTnLst>
                                    <p:set>
                                      <p:cBhvr>
                                        <p:cTn id="30" dur="1" fill="hold">
                                          <p:stCondLst>
                                            <p:cond delay="0"/>
                                          </p:stCondLst>
                                        </p:cTn>
                                        <p:tgtEl>
                                          <p:spTgt spid="98"/>
                                        </p:tgtEl>
                                        <p:attrNameLst>
                                          <p:attrName>style.visibility</p:attrName>
                                        </p:attrNameLst>
                                      </p:cBhvr>
                                      <p:to>
                                        <p:strVal val="visible"/>
                                      </p:to>
                                    </p:set>
                                    <p:animEffect transition="in" filter="fade">
                                      <p:cBhvr>
                                        <p:cTn id="31" dur="500"/>
                                        <p:tgtEl>
                                          <p:spTgt spid="98"/>
                                        </p:tgtEl>
                                      </p:cBhvr>
                                    </p:animEffect>
                                  </p:childTnLst>
                                </p:cTn>
                              </p:par>
                              <p:par>
                                <p:cTn id="32" presetID="2" presetClass="entr" presetSubtype="1" fill="hold" nodeType="withEffect">
                                  <p:stCondLst>
                                    <p:cond delay="1600"/>
                                  </p:stCondLst>
                                  <p:childTnLst>
                                    <p:set>
                                      <p:cBhvr>
                                        <p:cTn id="33" dur="1" fill="hold">
                                          <p:stCondLst>
                                            <p:cond delay="0"/>
                                          </p:stCondLst>
                                        </p:cTn>
                                        <p:tgtEl>
                                          <p:spTgt spid="248"/>
                                        </p:tgtEl>
                                        <p:attrNameLst>
                                          <p:attrName>style.visibility</p:attrName>
                                        </p:attrNameLst>
                                      </p:cBhvr>
                                      <p:to>
                                        <p:strVal val="visible"/>
                                      </p:to>
                                    </p:set>
                                    <p:anim calcmode="lin" valueType="num">
                                      <p:cBhvr additive="base">
                                        <p:cTn id="34" dur="500" fill="hold"/>
                                        <p:tgtEl>
                                          <p:spTgt spid="248"/>
                                        </p:tgtEl>
                                        <p:attrNameLst>
                                          <p:attrName>ppt_x</p:attrName>
                                        </p:attrNameLst>
                                      </p:cBhvr>
                                      <p:tavLst>
                                        <p:tav tm="0">
                                          <p:val>
                                            <p:strVal val="#ppt_x"/>
                                          </p:val>
                                        </p:tav>
                                        <p:tav tm="100000">
                                          <p:val>
                                            <p:strVal val="#ppt_x"/>
                                          </p:val>
                                        </p:tav>
                                      </p:tavLst>
                                    </p:anim>
                                    <p:anim calcmode="lin" valueType="num">
                                      <p:cBhvr additive="base">
                                        <p:cTn id="35" dur="500" fill="hold"/>
                                        <p:tgtEl>
                                          <p:spTgt spid="248"/>
                                        </p:tgtEl>
                                        <p:attrNameLst>
                                          <p:attrName>ppt_y</p:attrName>
                                        </p:attrNameLst>
                                      </p:cBhvr>
                                      <p:tavLst>
                                        <p:tav tm="0">
                                          <p:val>
                                            <p:strVal val="0-#ppt_h/2"/>
                                          </p:val>
                                        </p:tav>
                                        <p:tav tm="100000">
                                          <p:val>
                                            <p:strVal val="#ppt_y"/>
                                          </p:val>
                                        </p:tav>
                                      </p:tavLst>
                                    </p:anim>
                                  </p:childTnLst>
                                </p:cTn>
                              </p:par>
                              <p:par>
                                <p:cTn id="36" presetID="2" presetClass="entr" presetSubtype="1" fill="hold" nodeType="withEffect">
                                  <p:stCondLst>
                                    <p:cond delay="1800"/>
                                  </p:stCondLst>
                                  <p:childTnLst>
                                    <p:set>
                                      <p:cBhvr>
                                        <p:cTn id="37" dur="1" fill="hold">
                                          <p:stCondLst>
                                            <p:cond delay="0"/>
                                          </p:stCondLst>
                                        </p:cTn>
                                        <p:tgtEl>
                                          <p:spTgt spid="101"/>
                                        </p:tgtEl>
                                        <p:attrNameLst>
                                          <p:attrName>style.visibility</p:attrName>
                                        </p:attrNameLst>
                                      </p:cBhvr>
                                      <p:to>
                                        <p:strVal val="visible"/>
                                      </p:to>
                                    </p:set>
                                    <p:anim calcmode="lin" valueType="num">
                                      <p:cBhvr additive="base">
                                        <p:cTn id="38" dur="500" fill="hold"/>
                                        <p:tgtEl>
                                          <p:spTgt spid="101"/>
                                        </p:tgtEl>
                                        <p:attrNameLst>
                                          <p:attrName>ppt_x</p:attrName>
                                        </p:attrNameLst>
                                      </p:cBhvr>
                                      <p:tavLst>
                                        <p:tav tm="0">
                                          <p:val>
                                            <p:strVal val="#ppt_x"/>
                                          </p:val>
                                        </p:tav>
                                        <p:tav tm="100000">
                                          <p:val>
                                            <p:strVal val="#ppt_x"/>
                                          </p:val>
                                        </p:tav>
                                      </p:tavLst>
                                    </p:anim>
                                    <p:anim calcmode="lin" valueType="num">
                                      <p:cBhvr additive="base">
                                        <p:cTn id="39" dur="500" fill="hold"/>
                                        <p:tgtEl>
                                          <p:spTgt spid="101"/>
                                        </p:tgtEl>
                                        <p:attrNameLst>
                                          <p:attrName>ppt_y</p:attrName>
                                        </p:attrNameLst>
                                      </p:cBhvr>
                                      <p:tavLst>
                                        <p:tav tm="0">
                                          <p:val>
                                            <p:strVal val="0-#ppt_h/2"/>
                                          </p:val>
                                        </p:tav>
                                        <p:tav tm="100000">
                                          <p:val>
                                            <p:strVal val="#ppt_y"/>
                                          </p:val>
                                        </p:tav>
                                      </p:tavLst>
                                    </p:anim>
                                  </p:childTnLst>
                                </p:cTn>
                              </p:par>
                              <p:par>
                                <p:cTn id="40" presetID="10" presetClass="entr" presetSubtype="0" fill="hold" grpId="0" nodeType="withEffect">
                                  <p:stCondLst>
                                    <p:cond delay="2000"/>
                                  </p:stCondLst>
                                  <p:childTnLst>
                                    <p:set>
                                      <p:cBhvr>
                                        <p:cTn id="41" dur="1" fill="hold">
                                          <p:stCondLst>
                                            <p:cond delay="0"/>
                                          </p:stCondLst>
                                        </p:cTn>
                                        <p:tgtEl>
                                          <p:spTgt spid="92"/>
                                        </p:tgtEl>
                                        <p:attrNameLst>
                                          <p:attrName>style.visibility</p:attrName>
                                        </p:attrNameLst>
                                      </p:cBhvr>
                                      <p:to>
                                        <p:strVal val="visible"/>
                                      </p:to>
                                    </p:set>
                                    <p:animEffect transition="in" filter="fade">
                                      <p:cBhvr>
                                        <p:cTn id="42" dur="500"/>
                                        <p:tgtEl>
                                          <p:spTgt spid="92"/>
                                        </p:tgtEl>
                                      </p:cBhvr>
                                    </p:animEffect>
                                  </p:childTnLst>
                                </p:cTn>
                              </p:par>
                              <p:par>
                                <p:cTn id="43" presetID="2" presetClass="entr" presetSubtype="1" fill="hold" nodeType="withEffect">
                                  <p:stCondLst>
                                    <p:cond delay="2200"/>
                                  </p:stCondLst>
                                  <p:childTnLst>
                                    <p:set>
                                      <p:cBhvr>
                                        <p:cTn id="44" dur="1" fill="hold">
                                          <p:stCondLst>
                                            <p:cond delay="0"/>
                                          </p:stCondLst>
                                        </p:cTn>
                                        <p:tgtEl>
                                          <p:spTgt spid="249"/>
                                        </p:tgtEl>
                                        <p:attrNameLst>
                                          <p:attrName>style.visibility</p:attrName>
                                        </p:attrNameLst>
                                      </p:cBhvr>
                                      <p:to>
                                        <p:strVal val="visible"/>
                                      </p:to>
                                    </p:set>
                                    <p:anim calcmode="lin" valueType="num">
                                      <p:cBhvr additive="base">
                                        <p:cTn id="45" dur="500" fill="hold"/>
                                        <p:tgtEl>
                                          <p:spTgt spid="249"/>
                                        </p:tgtEl>
                                        <p:attrNameLst>
                                          <p:attrName>ppt_x</p:attrName>
                                        </p:attrNameLst>
                                      </p:cBhvr>
                                      <p:tavLst>
                                        <p:tav tm="0">
                                          <p:val>
                                            <p:strVal val="#ppt_x"/>
                                          </p:val>
                                        </p:tav>
                                        <p:tav tm="100000">
                                          <p:val>
                                            <p:strVal val="#ppt_x"/>
                                          </p:val>
                                        </p:tav>
                                      </p:tavLst>
                                    </p:anim>
                                    <p:anim calcmode="lin" valueType="num">
                                      <p:cBhvr additive="base">
                                        <p:cTn id="46" dur="500" fill="hold"/>
                                        <p:tgtEl>
                                          <p:spTgt spid="249"/>
                                        </p:tgtEl>
                                        <p:attrNameLst>
                                          <p:attrName>ppt_y</p:attrName>
                                        </p:attrNameLst>
                                      </p:cBhvr>
                                      <p:tavLst>
                                        <p:tav tm="0">
                                          <p:val>
                                            <p:strVal val="0-#ppt_h/2"/>
                                          </p:val>
                                        </p:tav>
                                        <p:tav tm="100000">
                                          <p:val>
                                            <p:strVal val="#ppt_y"/>
                                          </p:val>
                                        </p:tav>
                                      </p:tavLst>
                                    </p:anim>
                                  </p:childTnLst>
                                </p:cTn>
                              </p:par>
                              <p:par>
                                <p:cTn id="47" presetID="2" presetClass="entr" presetSubtype="1" fill="hold" nodeType="withEffect">
                                  <p:stCondLst>
                                    <p:cond delay="2400"/>
                                  </p:stCondLst>
                                  <p:childTnLst>
                                    <p:set>
                                      <p:cBhvr>
                                        <p:cTn id="48" dur="1" fill="hold">
                                          <p:stCondLst>
                                            <p:cond delay="0"/>
                                          </p:stCondLst>
                                        </p:cTn>
                                        <p:tgtEl>
                                          <p:spTgt spid="100"/>
                                        </p:tgtEl>
                                        <p:attrNameLst>
                                          <p:attrName>style.visibility</p:attrName>
                                        </p:attrNameLst>
                                      </p:cBhvr>
                                      <p:to>
                                        <p:strVal val="visible"/>
                                      </p:to>
                                    </p:set>
                                    <p:anim calcmode="lin" valueType="num">
                                      <p:cBhvr additive="base">
                                        <p:cTn id="49" dur="500" fill="hold"/>
                                        <p:tgtEl>
                                          <p:spTgt spid="100"/>
                                        </p:tgtEl>
                                        <p:attrNameLst>
                                          <p:attrName>ppt_x</p:attrName>
                                        </p:attrNameLst>
                                      </p:cBhvr>
                                      <p:tavLst>
                                        <p:tav tm="0">
                                          <p:val>
                                            <p:strVal val="#ppt_x"/>
                                          </p:val>
                                        </p:tav>
                                        <p:tav tm="100000">
                                          <p:val>
                                            <p:strVal val="#ppt_x"/>
                                          </p:val>
                                        </p:tav>
                                      </p:tavLst>
                                    </p:anim>
                                    <p:anim calcmode="lin" valueType="num">
                                      <p:cBhvr additive="base">
                                        <p:cTn id="50" dur="500" fill="hold"/>
                                        <p:tgtEl>
                                          <p:spTgt spid="100"/>
                                        </p:tgtEl>
                                        <p:attrNameLst>
                                          <p:attrName>ppt_y</p:attrName>
                                        </p:attrNameLst>
                                      </p:cBhvr>
                                      <p:tavLst>
                                        <p:tav tm="0">
                                          <p:val>
                                            <p:strVal val="0-#ppt_h/2"/>
                                          </p:val>
                                        </p:tav>
                                        <p:tav tm="100000">
                                          <p:val>
                                            <p:strVal val="#ppt_y"/>
                                          </p:val>
                                        </p:tav>
                                      </p:tavLst>
                                    </p:anim>
                                  </p:childTnLst>
                                </p:cTn>
                              </p:par>
                              <p:par>
                                <p:cTn id="51" presetID="10" presetClass="entr" presetSubtype="0" fill="hold" grpId="0" nodeType="withEffect">
                                  <p:stCondLst>
                                    <p:cond delay="2600"/>
                                  </p:stCondLst>
                                  <p:childTnLst>
                                    <p:set>
                                      <p:cBhvr>
                                        <p:cTn id="52" dur="1" fill="hold">
                                          <p:stCondLst>
                                            <p:cond delay="0"/>
                                          </p:stCondLst>
                                        </p:cTn>
                                        <p:tgtEl>
                                          <p:spTgt spid="91"/>
                                        </p:tgtEl>
                                        <p:attrNameLst>
                                          <p:attrName>style.visibility</p:attrName>
                                        </p:attrNameLst>
                                      </p:cBhvr>
                                      <p:to>
                                        <p:strVal val="visible"/>
                                      </p:to>
                                    </p:set>
                                    <p:animEffect transition="in" filter="fade">
                                      <p:cBhvr>
                                        <p:cTn id="53" dur="500"/>
                                        <p:tgtEl>
                                          <p:spTgt spid="91"/>
                                        </p:tgtEl>
                                      </p:cBhvr>
                                    </p:animEffect>
                                  </p:childTnLst>
                                </p:cTn>
                              </p:par>
                              <p:par>
                                <p:cTn id="54" presetID="2" presetClass="entr" presetSubtype="1" fill="hold" nodeType="withEffect">
                                  <p:stCondLst>
                                    <p:cond delay="2800"/>
                                  </p:stCondLst>
                                  <p:childTnLst>
                                    <p:set>
                                      <p:cBhvr>
                                        <p:cTn id="55" dur="1" fill="hold">
                                          <p:stCondLst>
                                            <p:cond delay="0"/>
                                          </p:stCondLst>
                                        </p:cTn>
                                        <p:tgtEl>
                                          <p:spTgt spid="82"/>
                                        </p:tgtEl>
                                        <p:attrNameLst>
                                          <p:attrName>style.visibility</p:attrName>
                                        </p:attrNameLst>
                                      </p:cBhvr>
                                      <p:to>
                                        <p:strVal val="visible"/>
                                      </p:to>
                                    </p:set>
                                    <p:anim calcmode="lin" valueType="num">
                                      <p:cBhvr additive="base">
                                        <p:cTn id="56" dur="500" fill="hold"/>
                                        <p:tgtEl>
                                          <p:spTgt spid="82"/>
                                        </p:tgtEl>
                                        <p:attrNameLst>
                                          <p:attrName>ppt_x</p:attrName>
                                        </p:attrNameLst>
                                      </p:cBhvr>
                                      <p:tavLst>
                                        <p:tav tm="0">
                                          <p:val>
                                            <p:strVal val="#ppt_x"/>
                                          </p:val>
                                        </p:tav>
                                        <p:tav tm="100000">
                                          <p:val>
                                            <p:strVal val="#ppt_x"/>
                                          </p:val>
                                        </p:tav>
                                      </p:tavLst>
                                    </p:anim>
                                    <p:anim calcmode="lin" valueType="num">
                                      <p:cBhvr additive="base">
                                        <p:cTn id="57" dur="500" fill="hold"/>
                                        <p:tgtEl>
                                          <p:spTgt spid="82"/>
                                        </p:tgtEl>
                                        <p:attrNameLst>
                                          <p:attrName>ppt_y</p:attrName>
                                        </p:attrNameLst>
                                      </p:cBhvr>
                                      <p:tavLst>
                                        <p:tav tm="0">
                                          <p:val>
                                            <p:strVal val="0-#ppt_h/2"/>
                                          </p:val>
                                        </p:tav>
                                        <p:tav tm="100000">
                                          <p:val>
                                            <p:strVal val="#ppt_y"/>
                                          </p:val>
                                        </p:tav>
                                      </p:tavLst>
                                    </p:anim>
                                  </p:childTnLst>
                                </p:cTn>
                              </p:par>
                              <p:par>
                                <p:cTn id="58" presetID="2" presetClass="entr" presetSubtype="8" fill="hold" grpId="0" nodeType="withEffect">
                                  <p:stCondLst>
                                    <p:cond delay="3000"/>
                                  </p:stCondLst>
                                  <p:childTnLst>
                                    <p:set>
                                      <p:cBhvr>
                                        <p:cTn id="59" dur="1" fill="hold">
                                          <p:stCondLst>
                                            <p:cond delay="0"/>
                                          </p:stCondLst>
                                        </p:cTn>
                                        <p:tgtEl>
                                          <p:spTgt spid="99"/>
                                        </p:tgtEl>
                                        <p:attrNameLst>
                                          <p:attrName>style.visibility</p:attrName>
                                        </p:attrNameLst>
                                      </p:cBhvr>
                                      <p:to>
                                        <p:strVal val="visible"/>
                                      </p:to>
                                    </p:set>
                                    <p:anim calcmode="lin" valueType="num">
                                      <p:cBhvr additive="base">
                                        <p:cTn id="60" dur="500" fill="hold"/>
                                        <p:tgtEl>
                                          <p:spTgt spid="99"/>
                                        </p:tgtEl>
                                        <p:attrNameLst>
                                          <p:attrName>ppt_x</p:attrName>
                                        </p:attrNameLst>
                                      </p:cBhvr>
                                      <p:tavLst>
                                        <p:tav tm="0">
                                          <p:val>
                                            <p:strVal val="0-#ppt_w/2"/>
                                          </p:val>
                                        </p:tav>
                                        <p:tav tm="100000">
                                          <p:val>
                                            <p:strVal val="#ppt_x"/>
                                          </p:val>
                                        </p:tav>
                                      </p:tavLst>
                                    </p:anim>
                                    <p:anim calcmode="lin" valueType="num">
                                      <p:cBhvr additive="base">
                                        <p:cTn id="61" dur="500" fill="hold"/>
                                        <p:tgtEl>
                                          <p:spTgt spid="99"/>
                                        </p:tgtEl>
                                        <p:attrNameLst>
                                          <p:attrName>ppt_y</p:attrName>
                                        </p:attrNameLst>
                                      </p:cBhvr>
                                      <p:tavLst>
                                        <p:tav tm="0">
                                          <p:val>
                                            <p:strVal val="#ppt_y"/>
                                          </p:val>
                                        </p:tav>
                                        <p:tav tm="100000">
                                          <p:val>
                                            <p:strVal val="#ppt_y"/>
                                          </p:val>
                                        </p:tav>
                                      </p:tavLst>
                                    </p:anim>
                                  </p:childTnLst>
                                </p:cTn>
                              </p:par>
                              <p:par>
                                <p:cTn id="62" presetID="2" presetClass="entr" presetSubtype="2" fill="hold" grpId="0" nodeType="withEffect">
                                  <p:stCondLst>
                                    <p:cond delay="3000"/>
                                  </p:stCondLst>
                                  <p:childTnLst>
                                    <p:set>
                                      <p:cBhvr>
                                        <p:cTn id="63" dur="1" fill="hold">
                                          <p:stCondLst>
                                            <p:cond delay="0"/>
                                          </p:stCondLst>
                                        </p:cTn>
                                        <p:tgtEl>
                                          <p:spTgt spid="25"/>
                                        </p:tgtEl>
                                        <p:attrNameLst>
                                          <p:attrName>style.visibility</p:attrName>
                                        </p:attrNameLst>
                                      </p:cBhvr>
                                      <p:to>
                                        <p:strVal val="visible"/>
                                      </p:to>
                                    </p:set>
                                    <p:anim calcmode="lin" valueType="num">
                                      <p:cBhvr additive="base">
                                        <p:cTn id="64" dur="500" fill="hold"/>
                                        <p:tgtEl>
                                          <p:spTgt spid="25"/>
                                        </p:tgtEl>
                                        <p:attrNameLst>
                                          <p:attrName>ppt_x</p:attrName>
                                        </p:attrNameLst>
                                      </p:cBhvr>
                                      <p:tavLst>
                                        <p:tav tm="0">
                                          <p:val>
                                            <p:strVal val="1+#ppt_w/2"/>
                                          </p:val>
                                        </p:tav>
                                        <p:tav tm="100000">
                                          <p:val>
                                            <p:strVal val="#ppt_x"/>
                                          </p:val>
                                        </p:tav>
                                      </p:tavLst>
                                    </p:anim>
                                    <p:anim calcmode="lin" valueType="num">
                                      <p:cBhvr additive="base">
                                        <p:cTn id="65" dur="500" fill="hold"/>
                                        <p:tgtEl>
                                          <p:spTgt spid="25"/>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3200"/>
                                  </p:stCondLst>
                                  <p:childTnLst>
                                    <p:set>
                                      <p:cBhvr>
                                        <p:cTn id="67" dur="1" fill="hold">
                                          <p:stCondLst>
                                            <p:cond delay="0"/>
                                          </p:stCondLst>
                                        </p:cTn>
                                        <p:tgtEl>
                                          <p:spTgt spid="10"/>
                                        </p:tgtEl>
                                        <p:attrNameLst>
                                          <p:attrName>style.visibility</p:attrName>
                                        </p:attrNameLst>
                                      </p:cBhvr>
                                      <p:to>
                                        <p:strVal val="visible"/>
                                      </p:to>
                                    </p:set>
                                    <p:anim calcmode="lin" valueType="num">
                                      <p:cBhvr additive="base">
                                        <p:cTn id="68" dur="500" fill="hold"/>
                                        <p:tgtEl>
                                          <p:spTgt spid="10"/>
                                        </p:tgtEl>
                                        <p:attrNameLst>
                                          <p:attrName>ppt_x</p:attrName>
                                        </p:attrNameLst>
                                      </p:cBhvr>
                                      <p:tavLst>
                                        <p:tav tm="0">
                                          <p:val>
                                            <p:strVal val="0-#ppt_w/2"/>
                                          </p:val>
                                        </p:tav>
                                        <p:tav tm="100000">
                                          <p:val>
                                            <p:strVal val="#ppt_x"/>
                                          </p:val>
                                        </p:tav>
                                      </p:tavLst>
                                    </p:anim>
                                    <p:anim calcmode="lin" valueType="num">
                                      <p:cBhvr additive="base">
                                        <p:cTn id="69" dur="500" fill="hold"/>
                                        <p:tgtEl>
                                          <p:spTgt spid="10"/>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3200"/>
                                  </p:stCondLst>
                                  <p:childTnLst>
                                    <p:set>
                                      <p:cBhvr>
                                        <p:cTn id="71" dur="1" fill="hold">
                                          <p:stCondLst>
                                            <p:cond delay="0"/>
                                          </p:stCondLst>
                                        </p:cTn>
                                        <p:tgtEl>
                                          <p:spTgt spid="8"/>
                                        </p:tgtEl>
                                        <p:attrNameLst>
                                          <p:attrName>style.visibility</p:attrName>
                                        </p:attrNameLst>
                                      </p:cBhvr>
                                      <p:to>
                                        <p:strVal val="visible"/>
                                      </p:to>
                                    </p:set>
                                    <p:anim calcmode="lin" valueType="num">
                                      <p:cBhvr additive="base">
                                        <p:cTn id="72" dur="500" fill="hold"/>
                                        <p:tgtEl>
                                          <p:spTgt spid="8"/>
                                        </p:tgtEl>
                                        <p:attrNameLst>
                                          <p:attrName>ppt_x</p:attrName>
                                        </p:attrNameLst>
                                      </p:cBhvr>
                                      <p:tavLst>
                                        <p:tav tm="0">
                                          <p:val>
                                            <p:strVal val="1+#ppt_w/2"/>
                                          </p:val>
                                        </p:tav>
                                        <p:tav tm="100000">
                                          <p:val>
                                            <p:strVal val="#ppt_x"/>
                                          </p:val>
                                        </p:tav>
                                      </p:tavLst>
                                    </p:anim>
                                    <p:anim calcmode="lin" valueType="num">
                                      <p:cBhvr additive="base">
                                        <p:cTn id="73" dur="500" fill="hold"/>
                                        <p:tgtEl>
                                          <p:spTgt spid="8"/>
                                        </p:tgtEl>
                                        <p:attrNameLst>
                                          <p:attrName>ppt_y</p:attrName>
                                        </p:attrNameLst>
                                      </p:cBhvr>
                                      <p:tavLst>
                                        <p:tav tm="0">
                                          <p:val>
                                            <p:strVal val="#ppt_y"/>
                                          </p:val>
                                        </p:tav>
                                        <p:tav tm="100000">
                                          <p:val>
                                            <p:strVal val="#ppt_y"/>
                                          </p:val>
                                        </p:tav>
                                      </p:tavLst>
                                    </p:anim>
                                  </p:childTnLst>
                                </p:cTn>
                              </p:par>
                            </p:childTnLst>
                          </p:cTn>
                        </p:par>
                        <p:par>
                          <p:cTn id="74" fill="hold">
                            <p:stCondLst>
                              <p:cond delay="3700"/>
                            </p:stCondLst>
                            <p:childTnLst>
                              <p:par>
                                <p:cTn id="75" presetID="10" presetClass="entr" presetSubtype="0" fill="hold" nodeType="afterEffect">
                                  <p:stCondLst>
                                    <p:cond delay="0"/>
                                  </p:stCondLst>
                                  <p:childTnLst>
                                    <p:set>
                                      <p:cBhvr>
                                        <p:cTn id="76" dur="1" fill="hold">
                                          <p:stCondLst>
                                            <p:cond delay="0"/>
                                          </p:stCondLst>
                                        </p:cTn>
                                        <p:tgtEl>
                                          <p:spTgt spid="250"/>
                                        </p:tgtEl>
                                        <p:attrNameLst>
                                          <p:attrName>style.visibility</p:attrName>
                                        </p:attrNameLst>
                                      </p:cBhvr>
                                      <p:to>
                                        <p:strVal val="visible"/>
                                      </p:to>
                                    </p:set>
                                    <p:animEffect transition="in" filter="fade">
                                      <p:cBhvr>
                                        <p:cTn id="77" dur="500"/>
                                        <p:tgtEl>
                                          <p:spTgt spid="250"/>
                                        </p:tgtEl>
                                      </p:cBhvr>
                                    </p:animEffect>
                                  </p:childTnLst>
                                </p:cTn>
                              </p:par>
                            </p:childTnLst>
                          </p:cTn>
                        </p:par>
                        <p:par>
                          <p:cTn id="78" fill="hold">
                            <p:stCondLst>
                              <p:cond delay="4200"/>
                            </p:stCondLst>
                            <p:childTnLst>
                              <p:par>
                                <p:cTn id="79" presetID="10" presetClass="entr" presetSubtype="0" fill="hold" grpId="0" nodeType="afterEffect">
                                  <p:stCondLst>
                                    <p:cond delay="0"/>
                                  </p:stCondLst>
                                  <p:childTnLst>
                                    <p:set>
                                      <p:cBhvr>
                                        <p:cTn id="80" dur="1" fill="hold">
                                          <p:stCondLst>
                                            <p:cond delay="0"/>
                                          </p:stCondLst>
                                        </p:cTn>
                                        <p:tgtEl>
                                          <p:spTgt spid="256"/>
                                        </p:tgtEl>
                                        <p:attrNameLst>
                                          <p:attrName>style.visibility</p:attrName>
                                        </p:attrNameLst>
                                      </p:cBhvr>
                                      <p:to>
                                        <p:strVal val="visible"/>
                                      </p:to>
                                    </p:set>
                                    <p:animEffect transition="in" filter="fade">
                                      <p:cBhvr>
                                        <p:cTn id="81" dur="500"/>
                                        <p:tgtEl>
                                          <p:spTgt spid="2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P spid="15" grpId="0" animBg="1"/>
      <p:bldP spid="16" grpId="0" animBg="1"/>
      <p:bldP spid="25" grpId="0" animBg="1"/>
      <p:bldP spid="98" grpId="0" animBg="1"/>
      <p:bldP spid="92" grpId="0" animBg="1"/>
      <p:bldP spid="91" grpId="0" animBg="1"/>
      <p:bldP spid="99" grpId="0" animBg="1"/>
      <p:bldP spid="256" grpId="0"/>
    </p:bldLst>
  </p:timing>
</p:sld>
</file>

<file path=ppt/slides/slide196.xml><?xml version="1.0" encoding="utf-8"?>
<p:sld xmlns:a="http://schemas.openxmlformats.org/drawingml/2006/main" xmlns:r="http://schemas.openxmlformats.org/officeDocument/2006/relationships" xmlns:p="http://schemas.openxmlformats.org/presentationml/2006/main">
  <p:cSld>
    <p:bg>
      <p:bgPr>
        <a:gradFill>
          <a:gsLst>
            <a:gs pos="0">
              <a:srgbClr val="071A33"/>
            </a:gs>
            <a:gs pos="50000">
              <a:srgbClr val="071A33"/>
            </a:gs>
            <a:gs pos="100000">
              <a:srgbClr val="0B2951"/>
            </a:gs>
          </a:gsLst>
          <a:lin ang="5400000" scaled="1"/>
        </a:gradFill>
        <a:effectLst/>
      </p:bgPr>
    </p:bg>
    <p:spTree>
      <p:nvGrpSpPr>
        <p:cNvPr id="1" name=""/>
        <p:cNvGrpSpPr/>
        <p:nvPr/>
      </p:nvGrpSpPr>
      <p:grpSpPr>
        <a:xfrm>
          <a:off x="0" y="0"/>
          <a:ext cx="0" cy="0"/>
          <a:chOff x="0" y="0"/>
          <a:chExt cx="0" cy="0"/>
        </a:xfrm>
      </p:grpSpPr>
      <p:grpSp>
        <p:nvGrpSpPr>
          <p:cNvPr id="144" name="Group 143"/>
          <p:cNvGrpSpPr/>
          <p:nvPr/>
        </p:nvGrpSpPr>
        <p:grpSpPr>
          <a:xfrm>
            <a:off x="15750" y="-3176"/>
            <a:ext cx="12176250" cy="6861175"/>
            <a:chOff x="15750" y="-3176"/>
            <a:chExt cx="12176250" cy="6861175"/>
          </a:xfrm>
          <a:solidFill>
            <a:schemeClr val="bg1">
              <a:alpha val="40000"/>
            </a:schemeClr>
          </a:solidFill>
        </p:grpSpPr>
        <p:sp>
          <p:nvSpPr>
            <p:cNvPr id="5" name="Freeform 5"/>
            <p:cNvSpPr>
              <a:spLocks/>
            </p:cNvSpPr>
            <p:nvPr/>
          </p:nvSpPr>
          <p:spPr bwMode="auto">
            <a:xfrm>
              <a:off x="9076350" y="681916"/>
              <a:ext cx="127615" cy="84675"/>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 name="Freeform 6"/>
            <p:cNvSpPr>
              <a:spLocks/>
            </p:cNvSpPr>
            <p:nvPr/>
          </p:nvSpPr>
          <p:spPr bwMode="auto">
            <a:xfrm>
              <a:off x="10284015" y="2711529"/>
              <a:ext cx="161852" cy="135993"/>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7"/>
            <p:cNvSpPr>
              <a:spLocks/>
            </p:cNvSpPr>
            <p:nvPr/>
          </p:nvSpPr>
          <p:spPr bwMode="auto">
            <a:xfrm>
              <a:off x="4840184" y="2826995"/>
              <a:ext cx="214766" cy="184744"/>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8"/>
            <p:cNvSpPr>
              <a:spLocks/>
            </p:cNvSpPr>
            <p:nvPr/>
          </p:nvSpPr>
          <p:spPr bwMode="auto">
            <a:xfrm>
              <a:off x="3529807" y="1467076"/>
              <a:ext cx="133840" cy="110334"/>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9"/>
            <p:cNvSpPr>
              <a:spLocks/>
            </p:cNvSpPr>
            <p:nvPr/>
          </p:nvSpPr>
          <p:spPr bwMode="auto">
            <a:xfrm>
              <a:off x="5291504" y="640862"/>
              <a:ext cx="220991" cy="174480"/>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10"/>
            <p:cNvSpPr>
              <a:spLocks/>
            </p:cNvSpPr>
            <p:nvPr/>
          </p:nvSpPr>
          <p:spPr bwMode="auto">
            <a:xfrm>
              <a:off x="11980347" y="663954"/>
              <a:ext cx="211653" cy="177047"/>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Oval 11"/>
            <p:cNvSpPr>
              <a:spLocks noChangeArrowheads="1"/>
            </p:cNvSpPr>
            <p:nvPr/>
          </p:nvSpPr>
          <p:spPr bwMode="auto">
            <a:xfrm>
              <a:off x="8709071" y="1490168"/>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2"/>
            <p:cNvSpPr>
              <a:spLocks noChangeArrowheads="1"/>
            </p:cNvSpPr>
            <p:nvPr/>
          </p:nvSpPr>
          <p:spPr bwMode="auto">
            <a:xfrm>
              <a:off x="4849523" y="1472208"/>
              <a:ext cx="49801"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13"/>
            <p:cNvSpPr>
              <a:spLocks noChangeArrowheads="1"/>
            </p:cNvSpPr>
            <p:nvPr/>
          </p:nvSpPr>
          <p:spPr bwMode="auto">
            <a:xfrm>
              <a:off x="11037249" y="-3176"/>
              <a:ext cx="49801" cy="410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14"/>
            <p:cNvSpPr>
              <a:spLocks noChangeArrowheads="1"/>
            </p:cNvSpPr>
            <p:nvPr/>
          </p:nvSpPr>
          <p:spPr bwMode="auto">
            <a:xfrm>
              <a:off x="9424954" y="25050"/>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15"/>
            <p:cNvSpPr>
              <a:spLocks noChangeArrowheads="1"/>
            </p:cNvSpPr>
            <p:nvPr/>
          </p:nvSpPr>
          <p:spPr bwMode="auto">
            <a:xfrm>
              <a:off x="996201" y="1174565"/>
              <a:ext cx="31125"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16"/>
            <p:cNvSpPr>
              <a:spLocks noChangeArrowheads="1"/>
            </p:cNvSpPr>
            <p:nvPr/>
          </p:nvSpPr>
          <p:spPr bwMode="auto">
            <a:xfrm>
              <a:off x="7971398" y="2280461"/>
              <a:ext cx="31125" cy="307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17"/>
            <p:cNvSpPr>
              <a:spLocks noChangeArrowheads="1"/>
            </p:cNvSpPr>
            <p:nvPr/>
          </p:nvSpPr>
          <p:spPr bwMode="auto">
            <a:xfrm>
              <a:off x="11936772" y="2875746"/>
              <a:ext cx="34239" cy="3079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8"/>
            <p:cNvSpPr>
              <a:spLocks noChangeArrowheads="1"/>
            </p:cNvSpPr>
            <p:nvPr/>
          </p:nvSpPr>
          <p:spPr bwMode="auto">
            <a:xfrm>
              <a:off x="10719770" y="5380048"/>
              <a:ext cx="37350"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19"/>
            <p:cNvSpPr>
              <a:spLocks noChangeArrowheads="1"/>
            </p:cNvSpPr>
            <p:nvPr/>
          </p:nvSpPr>
          <p:spPr bwMode="auto">
            <a:xfrm>
              <a:off x="6433804" y="930806"/>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0"/>
            <p:cNvSpPr>
              <a:spLocks noChangeArrowheads="1"/>
            </p:cNvSpPr>
            <p:nvPr/>
          </p:nvSpPr>
          <p:spPr bwMode="auto">
            <a:xfrm>
              <a:off x="7457830" y="325257"/>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21"/>
            <p:cNvSpPr>
              <a:spLocks noChangeArrowheads="1"/>
            </p:cNvSpPr>
            <p:nvPr/>
          </p:nvSpPr>
          <p:spPr bwMode="auto">
            <a:xfrm>
              <a:off x="15750" y="1325952"/>
              <a:ext cx="31125"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22"/>
            <p:cNvSpPr>
              <a:spLocks noChangeArrowheads="1"/>
            </p:cNvSpPr>
            <p:nvPr/>
          </p:nvSpPr>
          <p:spPr bwMode="auto">
            <a:xfrm>
              <a:off x="3626295" y="2896273"/>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23"/>
            <p:cNvSpPr>
              <a:spLocks noChangeArrowheads="1"/>
            </p:cNvSpPr>
            <p:nvPr/>
          </p:nvSpPr>
          <p:spPr bwMode="auto">
            <a:xfrm>
              <a:off x="768984" y="3386357"/>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24"/>
            <p:cNvSpPr>
              <a:spLocks noChangeArrowheads="1"/>
            </p:cNvSpPr>
            <p:nvPr/>
          </p:nvSpPr>
          <p:spPr bwMode="auto">
            <a:xfrm>
              <a:off x="10433417" y="6834905"/>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Oval 25"/>
            <p:cNvSpPr>
              <a:spLocks noChangeArrowheads="1"/>
            </p:cNvSpPr>
            <p:nvPr/>
          </p:nvSpPr>
          <p:spPr bwMode="auto">
            <a:xfrm>
              <a:off x="5836197" y="5667427"/>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Oval 26"/>
            <p:cNvSpPr>
              <a:spLocks noChangeArrowheads="1"/>
            </p:cNvSpPr>
            <p:nvPr/>
          </p:nvSpPr>
          <p:spPr bwMode="auto">
            <a:xfrm>
              <a:off x="202502" y="5970202"/>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Oval 27"/>
            <p:cNvSpPr>
              <a:spLocks noChangeArrowheads="1"/>
            </p:cNvSpPr>
            <p:nvPr/>
          </p:nvSpPr>
          <p:spPr bwMode="auto">
            <a:xfrm>
              <a:off x="4563170" y="3514652"/>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Oval 28"/>
            <p:cNvSpPr>
              <a:spLocks noChangeArrowheads="1"/>
            </p:cNvSpPr>
            <p:nvPr/>
          </p:nvSpPr>
          <p:spPr bwMode="auto">
            <a:xfrm>
              <a:off x="2536906" y="805078"/>
              <a:ext cx="28014"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Oval 29"/>
            <p:cNvSpPr>
              <a:spLocks noChangeArrowheads="1"/>
            </p:cNvSpPr>
            <p:nvPr/>
          </p:nvSpPr>
          <p:spPr bwMode="auto">
            <a:xfrm>
              <a:off x="8201726" y="37878"/>
              <a:ext cx="34239"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Oval 30"/>
            <p:cNvSpPr>
              <a:spLocks noChangeArrowheads="1"/>
            </p:cNvSpPr>
            <p:nvPr/>
          </p:nvSpPr>
          <p:spPr bwMode="auto">
            <a:xfrm>
              <a:off x="9658394" y="1631293"/>
              <a:ext cx="37350" cy="2309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Oval 31"/>
            <p:cNvSpPr>
              <a:spLocks noChangeArrowheads="1"/>
            </p:cNvSpPr>
            <p:nvPr/>
          </p:nvSpPr>
          <p:spPr bwMode="auto">
            <a:xfrm>
              <a:off x="3906423" y="25050"/>
              <a:ext cx="28014" cy="25659"/>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Oval 32"/>
            <p:cNvSpPr>
              <a:spLocks noChangeArrowheads="1"/>
            </p:cNvSpPr>
            <p:nvPr/>
          </p:nvSpPr>
          <p:spPr bwMode="auto">
            <a:xfrm>
              <a:off x="11958561" y="1515827"/>
              <a:ext cx="49801" cy="41054"/>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Oval 33"/>
            <p:cNvSpPr>
              <a:spLocks noChangeArrowheads="1"/>
            </p:cNvSpPr>
            <p:nvPr/>
          </p:nvSpPr>
          <p:spPr bwMode="auto">
            <a:xfrm>
              <a:off x="10262226" y="628031"/>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34"/>
            <p:cNvSpPr>
              <a:spLocks noChangeArrowheads="1"/>
            </p:cNvSpPr>
            <p:nvPr/>
          </p:nvSpPr>
          <p:spPr bwMode="auto">
            <a:xfrm>
              <a:off x="9393829" y="1982818"/>
              <a:ext cx="43576"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35"/>
            <p:cNvSpPr>
              <a:spLocks noChangeArrowheads="1"/>
            </p:cNvSpPr>
            <p:nvPr/>
          </p:nvSpPr>
          <p:spPr bwMode="auto">
            <a:xfrm>
              <a:off x="9054561" y="3958549"/>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Oval 36"/>
            <p:cNvSpPr>
              <a:spLocks noChangeArrowheads="1"/>
            </p:cNvSpPr>
            <p:nvPr/>
          </p:nvSpPr>
          <p:spPr bwMode="auto">
            <a:xfrm>
              <a:off x="6888235" y="1964858"/>
              <a:ext cx="52914" cy="4362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1" name="Group 80"/>
          <p:cNvGrpSpPr/>
          <p:nvPr/>
        </p:nvGrpSpPr>
        <p:grpSpPr>
          <a:xfrm>
            <a:off x="4981749" y="3290324"/>
            <a:ext cx="2823015" cy="4383215"/>
            <a:chOff x="-224084" y="1474544"/>
            <a:chExt cx="4161260" cy="6461071"/>
          </a:xfrm>
        </p:grpSpPr>
        <p:sp>
          <p:nvSpPr>
            <p:cNvPr id="82"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4" name="Group 103"/>
          <p:cNvGrpSpPr/>
          <p:nvPr/>
        </p:nvGrpSpPr>
        <p:grpSpPr>
          <a:xfrm>
            <a:off x="9149493" y="1675738"/>
            <a:ext cx="1320397" cy="2050143"/>
            <a:chOff x="-224084" y="1474544"/>
            <a:chExt cx="4161260" cy="6461071"/>
          </a:xfrm>
        </p:grpSpPr>
        <p:sp>
          <p:nvSpPr>
            <p:cNvPr id="105" name="Freeform 5"/>
            <p:cNvSpPr>
              <a:spLocks/>
            </p:cNvSpPr>
            <p:nvPr/>
          </p:nvSpPr>
          <p:spPr bwMode="auto">
            <a:xfrm>
              <a:off x="1262534" y="7274895"/>
              <a:ext cx="1188024" cy="635307"/>
            </a:xfrm>
            <a:custGeom>
              <a:avLst/>
              <a:gdLst>
                <a:gd name="T0" fmla="*/ 311 w 316"/>
                <a:gd name="T1" fmla="*/ 0 h 169"/>
                <a:gd name="T2" fmla="*/ 158 w 316"/>
                <a:gd name="T3" fmla="*/ 0 h 169"/>
                <a:gd name="T4" fmla="*/ 158 w 316"/>
                <a:gd name="T5" fmla="*/ 0 h 169"/>
                <a:gd name="T6" fmla="*/ 6 w 316"/>
                <a:gd name="T7" fmla="*/ 0 h 169"/>
                <a:gd name="T8" fmla="*/ 158 w 316"/>
                <a:gd name="T9" fmla="*/ 169 h 169"/>
                <a:gd name="T10" fmla="*/ 158 w 316"/>
                <a:gd name="T11" fmla="*/ 169 h 169"/>
                <a:gd name="T12" fmla="*/ 158 w 316"/>
                <a:gd name="T13" fmla="*/ 169 h 169"/>
                <a:gd name="T14" fmla="*/ 158 w 316"/>
                <a:gd name="T15" fmla="*/ 169 h 169"/>
                <a:gd name="T16" fmla="*/ 158 w 316"/>
                <a:gd name="T17" fmla="*/ 169 h 169"/>
                <a:gd name="T18" fmla="*/ 311 w 316"/>
                <a:gd name="T19" fmla="*/ 0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6" h="169">
                  <a:moveTo>
                    <a:pt x="311" y="0"/>
                  </a:moveTo>
                  <a:cubicBezTo>
                    <a:pt x="158" y="0"/>
                    <a:pt x="158" y="0"/>
                    <a:pt x="158" y="0"/>
                  </a:cubicBezTo>
                  <a:cubicBezTo>
                    <a:pt x="158" y="0"/>
                    <a:pt x="158" y="0"/>
                    <a:pt x="158" y="0"/>
                  </a:cubicBezTo>
                  <a:cubicBezTo>
                    <a:pt x="6" y="0"/>
                    <a:pt x="6" y="0"/>
                    <a:pt x="6" y="0"/>
                  </a:cubicBezTo>
                  <a:cubicBezTo>
                    <a:pt x="6" y="0"/>
                    <a:pt x="0" y="169"/>
                    <a:pt x="158" y="169"/>
                  </a:cubicBezTo>
                  <a:cubicBezTo>
                    <a:pt x="158" y="169"/>
                    <a:pt x="158" y="169"/>
                    <a:pt x="158" y="169"/>
                  </a:cubicBezTo>
                  <a:cubicBezTo>
                    <a:pt x="158" y="169"/>
                    <a:pt x="158" y="169"/>
                    <a:pt x="158" y="169"/>
                  </a:cubicBezTo>
                  <a:cubicBezTo>
                    <a:pt x="158" y="169"/>
                    <a:pt x="158" y="169"/>
                    <a:pt x="158" y="169"/>
                  </a:cubicBezTo>
                  <a:cubicBezTo>
                    <a:pt x="158" y="169"/>
                    <a:pt x="158" y="169"/>
                    <a:pt x="158" y="169"/>
                  </a:cubicBezTo>
                  <a:cubicBezTo>
                    <a:pt x="316" y="169"/>
                    <a:pt x="311" y="0"/>
                    <a:pt x="311" y="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6"/>
            <p:cNvSpPr>
              <a:spLocks/>
            </p:cNvSpPr>
            <p:nvPr/>
          </p:nvSpPr>
          <p:spPr bwMode="auto">
            <a:xfrm>
              <a:off x="1284770" y="7098598"/>
              <a:ext cx="1146729" cy="262065"/>
            </a:xfrm>
            <a:custGeom>
              <a:avLst/>
              <a:gdLst>
                <a:gd name="T0" fmla="*/ 287 w 305"/>
                <a:gd name="T1" fmla="*/ 70 h 70"/>
                <a:gd name="T2" fmla="*/ 305 w 305"/>
                <a:gd name="T3" fmla="*/ 47 h 70"/>
                <a:gd name="T4" fmla="*/ 152 w 305"/>
                <a:gd name="T5" fmla="*/ 0 h 70"/>
                <a:gd name="T6" fmla="*/ 0 w 305"/>
                <a:gd name="T7" fmla="*/ 47 h 70"/>
                <a:gd name="T8" fmla="*/ 18 w 305"/>
                <a:gd name="T9" fmla="*/ 70 h 70"/>
                <a:gd name="T10" fmla="*/ 152 w 305"/>
                <a:gd name="T11" fmla="*/ 45 h 70"/>
                <a:gd name="T12" fmla="*/ 287 w 305"/>
                <a:gd name="T13" fmla="*/ 70 h 70"/>
              </a:gdLst>
              <a:ahLst/>
              <a:cxnLst>
                <a:cxn ang="0">
                  <a:pos x="T0" y="T1"/>
                </a:cxn>
                <a:cxn ang="0">
                  <a:pos x="T2" y="T3"/>
                </a:cxn>
                <a:cxn ang="0">
                  <a:pos x="T4" y="T5"/>
                </a:cxn>
                <a:cxn ang="0">
                  <a:pos x="T6" y="T7"/>
                </a:cxn>
                <a:cxn ang="0">
                  <a:pos x="T8" y="T9"/>
                </a:cxn>
                <a:cxn ang="0">
                  <a:pos x="T10" y="T11"/>
                </a:cxn>
                <a:cxn ang="0">
                  <a:pos x="T12" y="T13"/>
                </a:cxn>
              </a:cxnLst>
              <a:rect l="0" t="0" r="r" b="b"/>
              <a:pathLst>
                <a:path w="305" h="70">
                  <a:moveTo>
                    <a:pt x="287" y="70"/>
                  </a:moveTo>
                  <a:cubicBezTo>
                    <a:pt x="298" y="63"/>
                    <a:pt x="305" y="56"/>
                    <a:pt x="305" y="47"/>
                  </a:cubicBezTo>
                  <a:cubicBezTo>
                    <a:pt x="305" y="21"/>
                    <a:pt x="236" y="0"/>
                    <a:pt x="152" y="0"/>
                  </a:cubicBezTo>
                  <a:cubicBezTo>
                    <a:pt x="68" y="0"/>
                    <a:pt x="0" y="21"/>
                    <a:pt x="0" y="47"/>
                  </a:cubicBezTo>
                  <a:cubicBezTo>
                    <a:pt x="0" y="56"/>
                    <a:pt x="6" y="63"/>
                    <a:pt x="18" y="70"/>
                  </a:cubicBezTo>
                  <a:cubicBezTo>
                    <a:pt x="43" y="55"/>
                    <a:pt x="94" y="45"/>
                    <a:pt x="152" y="45"/>
                  </a:cubicBezTo>
                  <a:cubicBezTo>
                    <a:pt x="210" y="45"/>
                    <a:pt x="261" y="55"/>
                    <a:pt x="287" y="70"/>
                  </a:cubicBezTo>
                  <a:close/>
                </a:path>
              </a:pathLst>
            </a:custGeom>
            <a:solidFill>
              <a:srgbClr val="DDBDA3"/>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7"/>
            <p:cNvSpPr>
              <a:spLocks/>
            </p:cNvSpPr>
            <p:nvPr/>
          </p:nvSpPr>
          <p:spPr bwMode="auto">
            <a:xfrm>
              <a:off x="1351477" y="7266954"/>
              <a:ext cx="1013314" cy="187416"/>
            </a:xfrm>
            <a:custGeom>
              <a:avLst/>
              <a:gdLst>
                <a:gd name="T0" fmla="*/ 269 w 269"/>
                <a:gd name="T1" fmla="*/ 25 h 50"/>
                <a:gd name="T2" fmla="*/ 134 w 269"/>
                <a:gd name="T3" fmla="*/ 0 h 50"/>
                <a:gd name="T4" fmla="*/ 0 w 269"/>
                <a:gd name="T5" fmla="*/ 25 h 50"/>
                <a:gd name="T6" fmla="*/ 134 w 269"/>
                <a:gd name="T7" fmla="*/ 50 h 50"/>
                <a:gd name="T8" fmla="*/ 269 w 269"/>
                <a:gd name="T9" fmla="*/ 25 h 50"/>
              </a:gdLst>
              <a:ahLst/>
              <a:cxnLst>
                <a:cxn ang="0">
                  <a:pos x="T0" y="T1"/>
                </a:cxn>
                <a:cxn ang="0">
                  <a:pos x="T2" y="T3"/>
                </a:cxn>
                <a:cxn ang="0">
                  <a:pos x="T4" y="T5"/>
                </a:cxn>
                <a:cxn ang="0">
                  <a:pos x="T6" y="T7"/>
                </a:cxn>
                <a:cxn ang="0">
                  <a:pos x="T8" y="T9"/>
                </a:cxn>
              </a:cxnLst>
              <a:rect l="0" t="0" r="r" b="b"/>
              <a:pathLst>
                <a:path w="269" h="50">
                  <a:moveTo>
                    <a:pt x="269" y="25"/>
                  </a:moveTo>
                  <a:cubicBezTo>
                    <a:pt x="243" y="10"/>
                    <a:pt x="192" y="0"/>
                    <a:pt x="134" y="0"/>
                  </a:cubicBezTo>
                  <a:cubicBezTo>
                    <a:pt x="76" y="0"/>
                    <a:pt x="25" y="10"/>
                    <a:pt x="0" y="25"/>
                  </a:cubicBezTo>
                  <a:cubicBezTo>
                    <a:pt x="25" y="40"/>
                    <a:pt x="76" y="50"/>
                    <a:pt x="134" y="50"/>
                  </a:cubicBezTo>
                  <a:cubicBezTo>
                    <a:pt x="192" y="50"/>
                    <a:pt x="243" y="40"/>
                    <a:pt x="269" y="25"/>
                  </a:cubicBezTo>
                  <a:close/>
                </a:path>
              </a:pathLst>
            </a:custGeom>
            <a:solidFill>
              <a:srgbClr val="8F5E35"/>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8"/>
            <p:cNvSpPr>
              <a:spLocks/>
            </p:cNvSpPr>
            <p:nvPr/>
          </p:nvSpPr>
          <p:spPr bwMode="auto">
            <a:xfrm>
              <a:off x="42745" y="1474544"/>
              <a:ext cx="3626014" cy="1060962"/>
            </a:xfrm>
            <a:custGeom>
              <a:avLst/>
              <a:gdLst>
                <a:gd name="T0" fmla="*/ 964 w 964"/>
                <a:gd name="T1" fmla="*/ 282 h 282"/>
                <a:gd name="T2" fmla="*/ 482 w 964"/>
                <a:gd name="T3" fmla="*/ 0 h 282"/>
                <a:gd name="T4" fmla="*/ 0 w 964"/>
                <a:gd name="T5" fmla="*/ 282 h 282"/>
                <a:gd name="T6" fmla="*/ 482 w 964"/>
                <a:gd name="T7" fmla="*/ 185 h 282"/>
                <a:gd name="T8" fmla="*/ 964 w 964"/>
                <a:gd name="T9" fmla="*/ 282 h 282"/>
              </a:gdLst>
              <a:ahLst/>
              <a:cxnLst>
                <a:cxn ang="0">
                  <a:pos x="T0" y="T1"/>
                </a:cxn>
                <a:cxn ang="0">
                  <a:pos x="T2" y="T3"/>
                </a:cxn>
                <a:cxn ang="0">
                  <a:pos x="T4" y="T5"/>
                </a:cxn>
                <a:cxn ang="0">
                  <a:pos x="T6" y="T7"/>
                </a:cxn>
                <a:cxn ang="0">
                  <a:pos x="T8" y="T9"/>
                </a:cxn>
              </a:cxnLst>
              <a:rect l="0" t="0" r="r" b="b"/>
              <a:pathLst>
                <a:path w="964" h="282">
                  <a:moveTo>
                    <a:pt x="964" y="282"/>
                  </a:moveTo>
                  <a:cubicBezTo>
                    <a:pt x="869" y="114"/>
                    <a:pt x="689" y="0"/>
                    <a:pt x="482" y="0"/>
                  </a:cubicBezTo>
                  <a:cubicBezTo>
                    <a:pt x="275" y="0"/>
                    <a:pt x="95" y="114"/>
                    <a:pt x="0" y="282"/>
                  </a:cubicBezTo>
                  <a:cubicBezTo>
                    <a:pt x="141" y="221"/>
                    <a:pt x="306" y="185"/>
                    <a:pt x="482" y="185"/>
                  </a:cubicBezTo>
                  <a:cubicBezTo>
                    <a:pt x="659" y="185"/>
                    <a:pt x="824" y="221"/>
                    <a:pt x="964" y="28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9"/>
            <p:cNvSpPr>
              <a:spLocks/>
            </p:cNvSpPr>
            <p:nvPr/>
          </p:nvSpPr>
          <p:spPr bwMode="auto">
            <a:xfrm>
              <a:off x="-224084" y="2170205"/>
              <a:ext cx="4161260" cy="1504089"/>
            </a:xfrm>
            <a:custGeom>
              <a:avLst/>
              <a:gdLst>
                <a:gd name="T0" fmla="*/ 1 w 1106"/>
                <a:gd name="T1" fmla="*/ 400 h 400"/>
                <a:gd name="T2" fmla="*/ 553 w 1106"/>
                <a:gd name="T3" fmla="*/ 269 h 400"/>
                <a:gd name="T4" fmla="*/ 1105 w 1106"/>
                <a:gd name="T5" fmla="*/ 400 h 400"/>
                <a:gd name="T6" fmla="*/ 1106 w 1106"/>
                <a:gd name="T7" fmla="*/ 368 h 400"/>
                <a:gd name="T8" fmla="*/ 1035 w 1106"/>
                <a:gd name="T9" fmla="*/ 97 h 400"/>
                <a:gd name="T10" fmla="*/ 553 w 1106"/>
                <a:gd name="T11" fmla="*/ 0 h 400"/>
                <a:gd name="T12" fmla="*/ 71 w 1106"/>
                <a:gd name="T13" fmla="*/ 97 h 400"/>
                <a:gd name="T14" fmla="*/ 0 w 1106"/>
                <a:gd name="T15" fmla="*/ 368 h 400"/>
                <a:gd name="T16" fmla="*/ 1 w 1106"/>
                <a:gd name="T17" fmla="*/ 40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06" h="400">
                  <a:moveTo>
                    <a:pt x="1" y="400"/>
                  </a:moveTo>
                  <a:cubicBezTo>
                    <a:pt x="155" y="318"/>
                    <a:pt x="346" y="269"/>
                    <a:pt x="553" y="269"/>
                  </a:cubicBezTo>
                  <a:cubicBezTo>
                    <a:pt x="760" y="269"/>
                    <a:pt x="951" y="318"/>
                    <a:pt x="1105" y="400"/>
                  </a:cubicBezTo>
                  <a:cubicBezTo>
                    <a:pt x="1106" y="390"/>
                    <a:pt x="1106" y="379"/>
                    <a:pt x="1106" y="368"/>
                  </a:cubicBezTo>
                  <a:cubicBezTo>
                    <a:pt x="1106" y="270"/>
                    <a:pt x="1080" y="177"/>
                    <a:pt x="1035" y="97"/>
                  </a:cubicBezTo>
                  <a:cubicBezTo>
                    <a:pt x="895" y="36"/>
                    <a:pt x="730" y="0"/>
                    <a:pt x="553" y="0"/>
                  </a:cubicBezTo>
                  <a:cubicBezTo>
                    <a:pt x="377" y="0"/>
                    <a:pt x="212" y="36"/>
                    <a:pt x="71" y="97"/>
                  </a:cubicBezTo>
                  <a:cubicBezTo>
                    <a:pt x="26" y="177"/>
                    <a:pt x="0" y="270"/>
                    <a:pt x="0" y="368"/>
                  </a:cubicBezTo>
                  <a:cubicBezTo>
                    <a:pt x="0" y="379"/>
                    <a:pt x="1" y="390"/>
                    <a:pt x="1" y="40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0"/>
            <p:cNvSpPr>
              <a:spLocks/>
            </p:cNvSpPr>
            <p:nvPr/>
          </p:nvSpPr>
          <p:spPr bwMode="auto">
            <a:xfrm>
              <a:off x="-220907" y="3181931"/>
              <a:ext cx="4153319" cy="1389734"/>
            </a:xfrm>
            <a:custGeom>
              <a:avLst/>
              <a:gdLst>
                <a:gd name="T0" fmla="*/ 1034 w 1104"/>
                <a:gd name="T1" fmla="*/ 370 h 370"/>
                <a:gd name="T2" fmla="*/ 1104 w 1104"/>
                <a:gd name="T3" fmla="*/ 131 h 370"/>
                <a:gd name="T4" fmla="*/ 552 w 1104"/>
                <a:gd name="T5" fmla="*/ 0 h 370"/>
                <a:gd name="T6" fmla="*/ 0 w 1104"/>
                <a:gd name="T7" fmla="*/ 131 h 370"/>
                <a:gd name="T8" fmla="*/ 70 w 1104"/>
                <a:gd name="T9" fmla="*/ 370 h 370"/>
                <a:gd name="T10" fmla="*/ 552 w 1104"/>
                <a:gd name="T11" fmla="*/ 273 h 370"/>
                <a:gd name="T12" fmla="*/ 1034 w 1104"/>
                <a:gd name="T13" fmla="*/ 370 h 370"/>
              </a:gdLst>
              <a:ahLst/>
              <a:cxnLst>
                <a:cxn ang="0">
                  <a:pos x="T0" y="T1"/>
                </a:cxn>
                <a:cxn ang="0">
                  <a:pos x="T2" y="T3"/>
                </a:cxn>
                <a:cxn ang="0">
                  <a:pos x="T4" y="T5"/>
                </a:cxn>
                <a:cxn ang="0">
                  <a:pos x="T6" y="T7"/>
                </a:cxn>
                <a:cxn ang="0">
                  <a:pos x="T8" y="T9"/>
                </a:cxn>
                <a:cxn ang="0">
                  <a:pos x="T10" y="T11"/>
                </a:cxn>
                <a:cxn ang="0">
                  <a:pos x="T12" y="T13"/>
                </a:cxn>
              </a:cxnLst>
              <a:rect l="0" t="0" r="r" b="b"/>
              <a:pathLst>
                <a:path w="1104" h="370">
                  <a:moveTo>
                    <a:pt x="1034" y="370"/>
                  </a:moveTo>
                  <a:cubicBezTo>
                    <a:pt x="1074" y="299"/>
                    <a:pt x="1099" y="218"/>
                    <a:pt x="1104" y="131"/>
                  </a:cubicBezTo>
                  <a:cubicBezTo>
                    <a:pt x="950" y="49"/>
                    <a:pt x="759" y="0"/>
                    <a:pt x="552" y="0"/>
                  </a:cubicBezTo>
                  <a:cubicBezTo>
                    <a:pt x="345" y="0"/>
                    <a:pt x="154" y="49"/>
                    <a:pt x="0" y="131"/>
                  </a:cubicBezTo>
                  <a:cubicBezTo>
                    <a:pt x="5" y="218"/>
                    <a:pt x="30" y="299"/>
                    <a:pt x="70" y="370"/>
                  </a:cubicBezTo>
                  <a:cubicBezTo>
                    <a:pt x="211" y="308"/>
                    <a:pt x="376" y="273"/>
                    <a:pt x="552" y="273"/>
                  </a:cubicBezTo>
                  <a:cubicBezTo>
                    <a:pt x="729" y="273"/>
                    <a:pt x="894" y="308"/>
                    <a:pt x="1034" y="37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1"/>
            <p:cNvSpPr>
              <a:spLocks/>
            </p:cNvSpPr>
            <p:nvPr/>
          </p:nvSpPr>
          <p:spPr bwMode="auto">
            <a:xfrm>
              <a:off x="42745" y="4207952"/>
              <a:ext cx="3626014" cy="1130846"/>
            </a:xfrm>
            <a:custGeom>
              <a:avLst/>
              <a:gdLst>
                <a:gd name="T0" fmla="*/ 134 w 964"/>
                <a:gd name="T1" fmla="*/ 255 h 301"/>
                <a:gd name="T2" fmla="*/ 181 w 964"/>
                <a:gd name="T3" fmla="*/ 301 h 301"/>
                <a:gd name="T4" fmla="*/ 482 w 964"/>
                <a:gd name="T5" fmla="*/ 265 h 301"/>
                <a:gd name="T6" fmla="*/ 783 w 964"/>
                <a:gd name="T7" fmla="*/ 301 h 301"/>
                <a:gd name="T8" fmla="*/ 830 w 964"/>
                <a:gd name="T9" fmla="*/ 255 h 301"/>
                <a:gd name="T10" fmla="*/ 964 w 964"/>
                <a:gd name="T11" fmla="*/ 97 h 301"/>
                <a:gd name="T12" fmla="*/ 482 w 964"/>
                <a:gd name="T13" fmla="*/ 0 h 301"/>
                <a:gd name="T14" fmla="*/ 0 w 964"/>
                <a:gd name="T15" fmla="*/ 97 h 301"/>
                <a:gd name="T16" fmla="*/ 134 w 964"/>
                <a:gd name="T17" fmla="*/ 255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4" h="301">
                  <a:moveTo>
                    <a:pt x="134" y="255"/>
                  </a:moveTo>
                  <a:cubicBezTo>
                    <a:pt x="152" y="272"/>
                    <a:pt x="168" y="288"/>
                    <a:pt x="181" y="301"/>
                  </a:cubicBezTo>
                  <a:cubicBezTo>
                    <a:pt x="275" y="278"/>
                    <a:pt x="377" y="265"/>
                    <a:pt x="482" y="265"/>
                  </a:cubicBezTo>
                  <a:cubicBezTo>
                    <a:pt x="588" y="265"/>
                    <a:pt x="689" y="278"/>
                    <a:pt x="783" y="301"/>
                  </a:cubicBezTo>
                  <a:cubicBezTo>
                    <a:pt x="796" y="288"/>
                    <a:pt x="813" y="272"/>
                    <a:pt x="830" y="255"/>
                  </a:cubicBezTo>
                  <a:cubicBezTo>
                    <a:pt x="884" y="212"/>
                    <a:pt x="930" y="158"/>
                    <a:pt x="964" y="97"/>
                  </a:cubicBezTo>
                  <a:cubicBezTo>
                    <a:pt x="824" y="35"/>
                    <a:pt x="659" y="0"/>
                    <a:pt x="482" y="0"/>
                  </a:cubicBezTo>
                  <a:cubicBezTo>
                    <a:pt x="306" y="0"/>
                    <a:pt x="141" y="35"/>
                    <a:pt x="0" y="97"/>
                  </a:cubicBezTo>
                  <a:cubicBezTo>
                    <a:pt x="35" y="158"/>
                    <a:pt x="80" y="212"/>
                    <a:pt x="134" y="25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2"/>
            <p:cNvSpPr>
              <a:spLocks/>
            </p:cNvSpPr>
            <p:nvPr/>
          </p:nvSpPr>
          <p:spPr bwMode="auto">
            <a:xfrm>
              <a:off x="724112" y="5203795"/>
              <a:ext cx="2264869" cy="1153082"/>
            </a:xfrm>
            <a:custGeom>
              <a:avLst/>
              <a:gdLst>
                <a:gd name="T0" fmla="*/ 0 w 602"/>
                <a:gd name="T1" fmla="*/ 36 h 307"/>
                <a:gd name="T2" fmla="*/ 19 w 602"/>
                <a:gd name="T3" fmla="*/ 58 h 307"/>
                <a:gd name="T4" fmla="*/ 113 w 602"/>
                <a:gd name="T5" fmla="*/ 307 h 307"/>
                <a:gd name="T6" fmla="*/ 301 w 602"/>
                <a:gd name="T7" fmla="*/ 307 h 307"/>
                <a:gd name="T8" fmla="*/ 490 w 602"/>
                <a:gd name="T9" fmla="*/ 307 h 307"/>
                <a:gd name="T10" fmla="*/ 583 w 602"/>
                <a:gd name="T11" fmla="*/ 58 h 307"/>
                <a:gd name="T12" fmla="*/ 602 w 602"/>
                <a:gd name="T13" fmla="*/ 36 h 307"/>
                <a:gd name="T14" fmla="*/ 301 w 602"/>
                <a:gd name="T15" fmla="*/ 0 h 307"/>
                <a:gd name="T16" fmla="*/ 0 w 602"/>
                <a:gd name="T17" fmla="*/ 36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2" h="307">
                  <a:moveTo>
                    <a:pt x="0" y="36"/>
                  </a:moveTo>
                  <a:cubicBezTo>
                    <a:pt x="8" y="45"/>
                    <a:pt x="15" y="52"/>
                    <a:pt x="19" y="58"/>
                  </a:cubicBezTo>
                  <a:cubicBezTo>
                    <a:pt x="59" y="110"/>
                    <a:pt x="113" y="201"/>
                    <a:pt x="113" y="307"/>
                  </a:cubicBezTo>
                  <a:cubicBezTo>
                    <a:pt x="301" y="307"/>
                    <a:pt x="301" y="307"/>
                    <a:pt x="301" y="307"/>
                  </a:cubicBezTo>
                  <a:cubicBezTo>
                    <a:pt x="490" y="307"/>
                    <a:pt x="490" y="307"/>
                    <a:pt x="490" y="307"/>
                  </a:cubicBezTo>
                  <a:cubicBezTo>
                    <a:pt x="490" y="201"/>
                    <a:pt x="544" y="110"/>
                    <a:pt x="583" y="58"/>
                  </a:cubicBezTo>
                  <a:cubicBezTo>
                    <a:pt x="587" y="52"/>
                    <a:pt x="594" y="45"/>
                    <a:pt x="602" y="36"/>
                  </a:cubicBezTo>
                  <a:cubicBezTo>
                    <a:pt x="508" y="13"/>
                    <a:pt x="407" y="0"/>
                    <a:pt x="301" y="0"/>
                  </a:cubicBezTo>
                  <a:cubicBezTo>
                    <a:pt x="196" y="0"/>
                    <a:pt x="94" y="13"/>
                    <a:pt x="0" y="3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Oval 13"/>
            <p:cNvSpPr>
              <a:spLocks noChangeArrowheads="1"/>
            </p:cNvSpPr>
            <p:nvPr/>
          </p:nvSpPr>
          <p:spPr bwMode="auto">
            <a:xfrm>
              <a:off x="1149768" y="6139285"/>
              <a:ext cx="1416734" cy="432009"/>
            </a:xfrm>
            <a:prstGeom prst="ellipse">
              <a:avLst/>
            </a:pr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14"/>
            <p:cNvSpPr>
              <a:spLocks noEditPoints="1"/>
            </p:cNvSpPr>
            <p:nvPr/>
          </p:nvSpPr>
          <p:spPr bwMode="auto">
            <a:xfrm>
              <a:off x="1257770" y="6218698"/>
              <a:ext cx="1200730" cy="1716917"/>
            </a:xfrm>
            <a:custGeom>
              <a:avLst/>
              <a:gdLst>
                <a:gd name="T0" fmla="*/ 319 w 319"/>
                <a:gd name="T1" fmla="*/ 6 h 457"/>
                <a:gd name="T2" fmla="*/ 305 w 319"/>
                <a:gd name="T3" fmla="*/ 0 h 457"/>
                <a:gd name="T4" fmla="*/ 305 w 319"/>
                <a:gd name="T5" fmla="*/ 1 h 457"/>
                <a:gd name="T6" fmla="*/ 305 w 319"/>
                <a:gd name="T7" fmla="*/ 258 h 457"/>
                <a:gd name="T8" fmla="*/ 269 w 319"/>
                <a:gd name="T9" fmla="*/ 241 h 457"/>
                <a:gd name="T10" fmla="*/ 159 w 319"/>
                <a:gd name="T11" fmla="*/ 227 h 457"/>
                <a:gd name="T12" fmla="*/ 49 w 319"/>
                <a:gd name="T13" fmla="*/ 241 h 457"/>
                <a:gd name="T14" fmla="*/ 13 w 319"/>
                <a:gd name="T15" fmla="*/ 258 h 457"/>
                <a:gd name="T16" fmla="*/ 13 w 319"/>
                <a:gd name="T17" fmla="*/ 1 h 457"/>
                <a:gd name="T18" fmla="*/ 13 w 319"/>
                <a:gd name="T19" fmla="*/ 0 h 457"/>
                <a:gd name="T20" fmla="*/ 0 w 319"/>
                <a:gd name="T21" fmla="*/ 6 h 457"/>
                <a:gd name="T22" fmla="*/ 0 w 319"/>
                <a:gd name="T23" fmla="*/ 281 h 457"/>
                <a:gd name="T24" fmla="*/ 0 w 319"/>
                <a:gd name="T25" fmla="*/ 283 h 457"/>
                <a:gd name="T26" fmla="*/ 21 w 319"/>
                <a:gd name="T27" fmla="*/ 377 h 457"/>
                <a:gd name="T28" fmla="*/ 159 w 319"/>
                <a:gd name="T29" fmla="*/ 457 h 457"/>
                <a:gd name="T30" fmla="*/ 160 w 319"/>
                <a:gd name="T31" fmla="*/ 457 h 457"/>
                <a:gd name="T32" fmla="*/ 297 w 319"/>
                <a:gd name="T33" fmla="*/ 377 h 457"/>
                <a:gd name="T34" fmla="*/ 319 w 319"/>
                <a:gd name="T35" fmla="*/ 283 h 457"/>
                <a:gd name="T36" fmla="*/ 319 w 319"/>
                <a:gd name="T37" fmla="*/ 282 h 457"/>
                <a:gd name="T38" fmla="*/ 319 w 319"/>
                <a:gd name="T39" fmla="*/ 281 h 457"/>
                <a:gd name="T40" fmla="*/ 319 w 319"/>
                <a:gd name="T41" fmla="*/ 6 h 457"/>
                <a:gd name="T42" fmla="*/ 53 w 319"/>
                <a:gd name="T43" fmla="*/ 254 h 457"/>
                <a:gd name="T44" fmla="*/ 159 w 319"/>
                <a:gd name="T45" fmla="*/ 241 h 457"/>
                <a:gd name="T46" fmla="*/ 265 w 319"/>
                <a:gd name="T47" fmla="*/ 254 h 457"/>
                <a:gd name="T48" fmla="*/ 305 w 319"/>
                <a:gd name="T49" fmla="*/ 281 h 457"/>
                <a:gd name="T50" fmla="*/ 265 w 319"/>
                <a:gd name="T51" fmla="*/ 308 h 457"/>
                <a:gd name="T52" fmla="*/ 159 w 319"/>
                <a:gd name="T53" fmla="*/ 322 h 457"/>
                <a:gd name="T54" fmla="*/ 53 w 319"/>
                <a:gd name="T55" fmla="*/ 308 h 457"/>
                <a:gd name="T56" fmla="*/ 13 w 319"/>
                <a:gd name="T57" fmla="*/ 282 h 457"/>
                <a:gd name="T58" fmla="*/ 13 w 319"/>
                <a:gd name="T59" fmla="*/ 281 h 457"/>
                <a:gd name="T60" fmla="*/ 13 w 319"/>
                <a:gd name="T61" fmla="*/ 281 h 457"/>
                <a:gd name="T62" fmla="*/ 53 w 319"/>
                <a:gd name="T63" fmla="*/ 254 h 457"/>
                <a:gd name="T64" fmla="*/ 285 w 319"/>
                <a:gd name="T65" fmla="*/ 371 h 457"/>
                <a:gd name="T66" fmla="*/ 159 w 319"/>
                <a:gd name="T67" fmla="*/ 443 h 457"/>
                <a:gd name="T68" fmla="*/ 159 w 319"/>
                <a:gd name="T69" fmla="*/ 443 h 457"/>
                <a:gd name="T70" fmla="*/ 34 w 319"/>
                <a:gd name="T71" fmla="*/ 371 h 457"/>
                <a:gd name="T72" fmla="*/ 15 w 319"/>
                <a:gd name="T73" fmla="*/ 306 h 457"/>
                <a:gd name="T74" fmla="*/ 49 w 319"/>
                <a:gd name="T75" fmla="*/ 321 h 457"/>
                <a:gd name="T76" fmla="*/ 159 w 319"/>
                <a:gd name="T77" fmla="*/ 336 h 457"/>
                <a:gd name="T78" fmla="*/ 269 w 319"/>
                <a:gd name="T79" fmla="*/ 321 h 457"/>
                <a:gd name="T80" fmla="*/ 303 w 319"/>
                <a:gd name="T81" fmla="*/ 306 h 457"/>
                <a:gd name="T82" fmla="*/ 285 w 319"/>
                <a:gd name="T83" fmla="*/ 371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9" h="457">
                  <a:moveTo>
                    <a:pt x="319" y="6"/>
                  </a:moveTo>
                  <a:cubicBezTo>
                    <a:pt x="315" y="4"/>
                    <a:pt x="311" y="2"/>
                    <a:pt x="305" y="0"/>
                  </a:cubicBezTo>
                  <a:cubicBezTo>
                    <a:pt x="305" y="0"/>
                    <a:pt x="305" y="0"/>
                    <a:pt x="305" y="1"/>
                  </a:cubicBezTo>
                  <a:cubicBezTo>
                    <a:pt x="305" y="258"/>
                    <a:pt x="305" y="258"/>
                    <a:pt x="305" y="258"/>
                  </a:cubicBezTo>
                  <a:cubicBezTo>
                    <a:pt x="296" y="252"/>
                    <a:pt x="284" y="246"/>
                    <a:pt x="269" y="241"/>
                  </a:cubicBezTo>
                  <a:cubicBezTo>
                    <a:pt x="241" y="233"/>
                    <a:pt x="202" y="227"/>
                    <a:pt x="159" y="227"/>
                  </a:cubicBezTo>
                  <a:cubicBezTo>
                    <a:pt x="117" y="227"/>
                    <a:pt x="78" y="233"/>
                    <a:pt x="49" y="241"/>
                  </a:cubicBezTo>
                  <a:cubicBezTo>
                    <a:pt x="35" y="246"/>
                    <a:pt x="22" y="251"/>
                    <a:pt x="13" y="258"/>
                  </a:cubicBezTo>
                  <a:cubicBezTo>
                    <a:pt x="13" y="1"/>
                    <a:pt x="13" y="1"/>
                    <a:pt x="13" y="1"/>
                  </a:cubicBezTo>
                  <a:cubicBezTo>
                    <a:pt x="13" y="0"/>
                    <a:pt x="13" y="0"/>
                    <a:pt x="13" y="0"/>
                  </a:cubicBezTo>
                  <a:cubicBezTo>
                    <a:pt x="8" y="2"/>
                    <a:pt x="4" y="4"/>
                    <a:pt x="0" y="6"/>
                  </a:cubicBezTo>
                  <a:cubicBezTo>
                    <a:pt x="0" y="281"/>
                    <a:pt x="0" y="281"/>
                    <a:pt x="0" y="281"/>
                  </a:cubicBezTo>
                  <a:cubicBezTo>
                    <a:pt x="0" y="281"/>
                    <a:pt x="0" y="282"/>
                    <a:pt x="0" y="283"/>
                  </a:cubicBezTo>
                  <a:cubicBezTo>
                    <a:pt x="0" y="294"/>
                    <a:pt x="1" y="336"/>
                    <a:pt x="21" y="377"/>
                  </a:cubicBezTo>
                  <a:cubicBezTo>
                    <a:pt x="42" y="418"/>
                    <a:pt x="83" y="457"/>
                    <a:pt x="159" y="457"/>
                  </a:cubicBezTo>
                  <a:cubicBezTo>
                    <a:pt x="160" y="457"/>
                    <a:pt x="160" y="457"/>
                    <a:pt x="160" y="457"/>
                  </a:cubicBezTo>
                  <a:cubicBezTo>
                    <a:pt x="236" y="457"/>
                    <a:pt x="277" y="418"/>
                    <a:pt x="297" y="377"/>
                  </a:cubicBezTo>
                  <a:cubicBezTo>
                    <a:pt x="317" y="336"/>
                    <a:pt x="319" y="294"/>
                    <a:pt x="319" y="283"/>
                  </a:cubicBezTo>
                  <a:cubicBezTo>
                    <a:pt x="319" y="282"/>
                    <a:pt x="319" y="282"/>
                    <a:pt x="319" y="282"/>
                  </a:cubicBezTo>
                  <a:cubicBezTo>
                    <a:pt x="319" y="282"/>
                    <a:pt x="319" y="281"/>
                    <a:pt x="319" y="281"/>
                  </a:cubicBezTo>
                  <a:lnTo>
                    <a:pt x="319" y="6"/>
                  </a:lnTo>
                  <a:close/>
                  <a:moveTo>
                    <a:pt x="53" y="254"/>
                  </a:moveTo>
                  <a:cubicBezTo>
                    <a:pt x="80" y="246"/>
                    <a:pt x="118" y="241"/>
                    <a:pt x="159" y="241"/>
                  </a:cubicBezTo>
                  <a:cubicBezTo>
                    <a:pt x="201" y="241"/>
                    <a:pt x="238" y="246"/>
                    <a:pt x="265" y="254"/>
                  </a:cubicBezTo>
                  <a:cubicBezTo>
                    <a:pt x="292" y="262"/>
                    <a:pt x="306" y="275"/>
                    <a:pt x="305" y="281"/>
                  </a:cubicBezTo>
                  <a:cubicBezTo>
                    <a:pt x="306" y="288"/>
                    <a:pt x="292" y="300"/>
                    <a:pt x="265" y="308"/>
                  </a:cubicBezTo>
                  <a:cubicBezTo>
                    <a:pt x="238" y="317"/>
                    <a:pt x="201" y="322"/>
                    <a:pt x="159" y="322"/>
                  </a:cubicBezTo>
                  <a:cubicBezTo>
                    <a:pt x="118" y="322"/>
                    <a:pt x="80" y="317"/>
                    <a:pt x="53" y="308"/>
                  </a:cubicBezTo>
                  <a:cubicBezTo>
                    <a:pt x="26" y="300"/>
                    <a:pt x="12" y="288"/>
                    <a:pt x="13" y="282"/>
                  </a:cubicBezTo>
                  <a:cubicBezTo>
                    <a:pt x="13" y="281"/>
                    <a:pt x="13" y="281"/>
                    <a:pt x="13" y="281"/>
                  </a:cubicBezTo>
                  <a:cubicBezTo>
                    <a:pt x="13" y="281"/>
                    <a:pt x="13" y="281"/>
                    <a:pt x="13" y="281"/>
                  </a:cubicBezTo>
                  <a:cubicBezTo>
                    <a:pt x="13" y="275"/>
                    <a:pt x="26" y="262"/>
                    <a:pt x="53" y="254"/>
                  </a:cubicBezTo>
                  <a:close/>
                  <a:moveTo>
                    <a:pt x="285" y="371"/>
                  </a:moveTo>
                  <a:cubicBezTo>
                    <a:pt x="266" y="408"/>
                    <a:pt x="231" y="443"/>
                    <a:pt x="159" y="443"/>
                  </a:cubicBezTo>
                  <a:cubicBezTo>
                    <a:pt x="159" y="443"/>
                    <a:pt x="159" y="443"/>
                    <a:pt x="159" y="443"/>
                  </a:cubicBezTo>
                  <a:cubicBezTo>
                    <a:pt x="88" y="443"/>
                    <a:pt x="53" y="408"/>
                    <a:pt x="34" y="371"/>
                  </a:cubicBezTo>
                  <a:cubicBezTo>
                    <a:pt x="22" y="347"/>
                    <a:pt x="17" y="323"/>
                    <a:pt x="15" y="306"/>
                  </a:cubicBezTo>
                  <a:cubicBezTo>
                    <a:pt x="24" y="312"/>
                    <a:pt x="36" y="317"/>
                    <a:pt x="49" y="321"/>
                  </a:cubicBezTo>
                  <a:cubicBezTo>
                    <a:pt x="78" y="330"/>
                    <a:pt x="117" y="336"/>
                    <a:pt x="159" y="336"/>
                  </a:cubicBezTo>
                  <a:cubicBezTo>
                    <a:pt x="202" y="336"/>
                    <a:pt x="241" y="330"/>
                    <a:pt x="269" y="321"/>
                  </a:cubicBezTo>
                  <a:cubicBezTo>
                    <a:pt x="283" y="317"/>
                    <a:pt x="295" y="312"/>
                    <a:pt x="303" y="306"/>
                  </a:cubicBezTo>
                  <a:cubicBezTo>
                    <a:pt x="301" y="323"/>
                    <a:pt x="297" y="347"/>
                    <a:pt x="285" y="371"/>
                  </a:cubicBezTo>
                  <a:close/>
                </a:path>
              </a:pathLst>
            </a:custGeom>
            <a:solidFill>
              <a:srgbClr val="090C0F"/>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5" name="Group 114"/>
          <p:cNvGrpSpPr/>
          <p:nvPr/>
        </p:nvGrpSpPr>
        <p:grpSpPr>
          <a:xfrm>
            <a:off x="1917143" y="341278"/>
            <a:ext cx="1998992" cy="2061280"/>
            <a:chOff x="669925" y="2208213"/>
            <a:chExt cx="4941888" cy="5095875"/>
          </a:xfrm>
        </p:grpSpPr>
        <p:sp>
          <p:nvSpPr>
            <p:cNvPr id="116" name="Freeform 5"/>
            <p:cNvSpPr>
              <a:spLocks/>
            </p:cNvSpPr>
            <p:nvPr/>
          </p:nvSpPr>
          <p:spPr bwMode="auto">
            <a:xfrm>
              <a:off x="1905000" y="6357938"/>
              <a:ext cx="2390775" cy="923925"/>
            </a:xfrm>
            <a:custGeom>
              <a:avLst/>
              <a:gdLst>
                <a:gd name="T0" fmla="*/ 599 w 636"/>
                <a:gd name="T1" fmla="*/ 0 h 246"/>
                <a:gd name="T2" fmla="*/ 318 w 636"/>
                <a:gd name="T3" fmla="*/ 0 h 246"/>
                <a:gd name="T4" fmla="*/ 38 w 636"/>
                <a:gd name="T5" fmla="*/ 0 h 246"/>
                <a:gd name="T6" fmla="*/ 318 w 636"/>
                <a:gd name="T7" fmla="*/ 246 h 246"/>
                <a:gd name="T8" fmla="*/ 599 w 636"/>
                <a:gd name="T9" fmla="*/ 0 h 246"/>
              </a:gdLst>
              <a:ahLst/>
              <a:cxnLst>
                <a:cxn ang="0">
                  <a:pos x="T0" y="T1"/>
                </a:cxn>
                <a:cxn ang="0">
                  <a:pos x="T2" y="T3"/>
                </a:cxn>
                <a:cxn ang="0">
                  <a:pos x="T4" y="T5"/>
                </a:cxn>
                <a:cxn ang="0">
                  <a:pos x="T6" y="T7"/>
                </a:cxn>
                <a:cxn ang="0">
                  <a:pos x="T8" y="T9"/>
                </a:cxn>
              </a:cxnLst>
              <a:rect l="0" t="0" r="r" b="b"/>
              <a:pathLst>
                <a:path w="636" h="246">
                  <a:moveTo>
                    <a:pt x="599" y="0"/>
                  </a:moveTo>
                  <a:cubicBezTo>
                    <a:pt x="318" y="0"/>
                    <a:pt x="318" y="0"/>
                    <a:pt x="318" y="0"/>
                  </a:cubicBezTo>
                  <a:cubicBezTo>
                    <a:pt x="38" y="0"/>
                    <a:pt x="38" y="0"/>
                    <a:pt x="38" y="0"/>
                  </a:cubicBezTo>
                  <a:cubicBezTo>
                    <a:pt x="38" y="0"/>
                    <a:pt x="0" y="246"/>
                    <a:pt x="318" y="246"/>
                  </a:cubicBezTo>
                  <a:cubicBezTo>
                    <a:pt x="636" y="246"/>
                    <a:pt x="599" y="0"/>
                    <a:pt x="599" y="0"/>
                  </a:cubicBezTo>
                  <a:close/>
                </a:path>
              </a:pathLst>
            </a:custGeom>
            <a:solidFill>
              <a:srgbClr val="DDBDA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7" name="Freeform 6"/>
            <p:cNvSpPr>
              <a:spLocks noEditPoints="1"/>
            </p:cNvSpPr>
            <p:nvPr/>
          </p:nvSpPr>
          <p:spPr bwMode="auto">
            <a:xfrm>
              <a:off x="2022475" y="5233988"/>
              <a:ext cx="2160588" cy="2070100"/>
            </a:xfrm>
            <a:custGeom>
              <a:avLst/>
              <a:gdLst>
                <a:gd name="T0" fmla="*/ 573 w 575"/>
                <a:gd name="T1" fmla="*/ 299 h 551"/>
                <a:gd name="T2" fmla="*/ 568 w 575"/>
                <a:gd name="T3" fmla="*/ 294 h 551"/>
                <a:gd name="T4" fmla="*/ 557 w 575"/>
                <a:gd name="T5" fmla="*/ 294 h 551"/>
                <a:gd name="T6" fmla="*/ 557 w 575"/>
                <a:gd name="T7" fmla="*/ 6 h 551"/>
                <a:gd name="T8" fmla="*/ 552 w 575"/>
                <a:gd name="T9" fmla="*/ 0 h 551"/>
                <a:gd name="T10" fmla="*/ 547 w 575"/>
                <a:gd name="T11" fmla="*/ 6 h 551"/>
                <a:gd name="T12" fmla="*/ 547 w 575"/>
                <a:gd name="T13" fmla="*/ 294 h 551"/>
                <a:gd name="T14" fmla="*/ 421 w 575"/>
                <a:gd name="T15" fmla="*/ 294 h 551"/>
                <a:gd name="T16" fmla="*/ 421 w 575"/>
                <a:gd name="T17" fmla="*/ 40 h 551"/>
                <a:gd name="T18" fmla="*/ 416 w 575"/>
                <a:gd name="T19" fmla="*/ 35 h 551"/>
                <a:gd name="T20" fmla="*/ 410 w 575"/>
                <a:gd name="T21" fmla="*/ 40 h 551"/>
                <a:gd name="T22" fmla="*/ 410 w 575"/>
                <a:gd name="T23" fmla="*/ 294 h 551"/>
                <a:gd name="T24" fmla="*/ 287 w 575"/>
                <a:gd name="T25" fmla="*/ 294 h 551"/>
                <a:gd name="T26" fmla="*/ 167 w 575"/>
                <a:gd name="T27" fmla="*/ 294 h 551"/>
                <a:gd name="T28" fmla="*/ 167 w 575"/>
                <a:gd name="T29" fmla="*/ 40 h 551"/>
                <a:gd name="T30" fmla="*/ 162 w 575"/>
                <a:gd name="T31" fmla="*/ 35 h 551"/>
                <a:gd name="T32" fmla="*/ 156 w 575"/>
                <a:gd name="T33" fmla="*/ 40 h 551"/>
                <a:gd name="T34" fmla="*/ 156 w 575"/>
                <a:gd name="T35" fmla="*/ 294 h 551"/>
                <a:gd name="T36" fmla="*/ 30 w 575"/>
                <a:gd name="T37" fmla="*/ 294 h 551"/>
                <a:gd name="T38" fmla="*/ 30 w 575"/>
                <a:gd name="T39" fmla="*/ 40 h 551"/>
                <a:gd name="T40" fmla="*/ 25 w 575"/>
                <a:gd name="T41" fmla="*/ 35 h 551"/>
                <a:gd name="T42" fmla="*/ 20 w 575"/>
                <a:gd name="T43" fmla="*/ 40 h 551"/>
                <a:gd name="T44" fmla="*/ 20 w 575"/>
                <a:gd name="T45" fmla="*/ 294 h 551"/>
                <a:gd name="T46" fmla="*/ 7 w 575"/>
                <a:gd name="T47" fmla="*/ 294 h 551"/>
                <a:gd name="T48" fmla="*/ 1 w 575"/>
                <a:gd name="T49" fmla="*/ 299 h 551"/>
                <a:gd name="T50" fmla="*/ 0 w 575"/>
                <a:gd name="T51" fmla="*/ 323 h 551"/>
                <a:gd name="T52" fmla="*/ 45 w 575"/>
                <a:gd name="T53" fmla="*/ 460 h 551"/>
                <a:gd name="T54" fmla="*/ 287 w 575"/>
                <a:gd name="T55" fmla="*/ 551 h 551"/>
                <a:gd name="T56" fmla="*/ 288 w 575"/>
                <a:gd name="T57" fmla="*/ 551 h 551"/>
                <a:gd name="T58" fmla="*/ 529 w 575"/>
                <a:gd name="T59" fmla="*/ 460 h 551"/>
                <a:gd name="T60" fmla="*/ 575 w 575"/>
                <a:gd name="T61" fmla="*/ 323 h 551"/>
                <a:gd name="T62" fmla="*/ 573 w 575"/>
                <a:gd name="T63" fmla="*/ 299 h 551"/>
                <a:gd name="T64" fmla="*/ 287 w 575"/>
                <a:gd name="T65" fmla="*/ 540 h 551"/>
                <a:gd name="T66" fmla="*/ 10 w 575"/>
                <a:gd name="T67" fmla="*/ 323 h 551"/>
                <a:gd name="T68" fmla="*/ 11 w 575"/>
                <a:gd name="T69" fmla="*/ 305 h 551"/>
                <a:gd name="T70" fmla="*/ 287 w 575"/>
                <a:gd name="T71" fmla="*/ 305 h 551"/>
                <a:gd name="T72" fmla="*/ 563 w 575"/>
                <a:gd name="T73" fmla="*/ 305 h 551"/>
                <a:gd name="T74" fmla="*/ 564 w 575"/>
                <a:gd name="T75" fmla="*/ 323 h 551"/>
                <a:gd name="T76" fmla="*/ 287 w 575"/>
                <a:gd name="T77" fmla="*/ 540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75" h="551">
                  <a:moveTo>
                    <a:pt x="573" y="299"/>
                  </a:moveTo>
                  <a:cubicBezTo>
                    <a:pt x="573" y="296"/>
                    <a:pt x="570" y="294"/>
                    <a:pt x="568" y="294"/>
                  </a:cubicBezTo>
                  <a:cubicBezTo>
                    <a:pt x="557" y="294"/>
                    <a:pt x="557" y="294"/>
                    <a:pt x="557" y="294"/>
                  </a:cubicBezTo>
                  <a:cubicBezTo>
                    <a:pt x="557" y="6"/>
                    <a:pt x="557" y="6"/>
                    <a:pt x="557" y="6"/>
                  </a:cubicBezTo>
                  <a:cubicBezTo>
                    <a:pt x="557" y="3"/>
                    <a:pt x="555" y="0"/>
                    <a:pt x="552" y="0"/>
                  </a:cubicBezTo>
                  <a:cubicBezTo>
                    <a:pt x="549" y="0"/>
                    <a:pt x="547" y="3"/>
                    <a:pt x="547" y="6"/>
                  </a:cubicBezTo>
                  <a:cubicBezTo>
                    <a:pt x="547" y="294"/>
                    <a:pt x="547" y="294"/>
                    <a:pt x="547" y="294"/>
                  </a:cubicBezTo>
                  <a:cubicBezTo>
                    <a:pt x="421" y="294"/>
                    <a:pt x="421" y="294"/>
                    <a:pt x="421" y="294"/>
                  </a:cubicBezTo>
                  <a:cubicBezTo>
                    <a:pt x="421" y="40"/>
                    <a:pt x="421" y="40"/>
                    <a:pt x="421" y="40"/>
                  </a:cubicBezTo>
                  <a:cubicBezTo>
                    <a:pt x="421" y="37"/>
                    <a:pt x="418" y="35"/>
                    <a:pt x="416" y="35"/>
                  </a:cubicBezTo>
                  <a:cubicBezTo>
                    <a:pt x="413" y="35"/>
                    <a:pt x="410" y="37"/>
                    <a:pt x="410" y="40"/>
                  </a:cubicBezTo>
                  <a:cubicBezTo>
                    <a:pt x="410" y="294"/>
                    <a:pt x="410" y="294"/>
                    <a:pt x="410" y="294"/>
                  </a:cubicBezTo>
                  <a:cubicBezTo>
                    <a:pt x="287" y="294"/>
                    <a:pt x="287" y="294"/>
                    <a:pt x="287" y="294"/>
                  </a:cubicBezTo>
                  <a:cubicBezTo>
                    <a:pt x="167" y="294"/>
                    <a:pt x="167" y="294"/>
                    <a:pt x="167" y="294"/>
                  </a:cubicBezTo>
                  <a:cubicBezTo>
                    <a:pt x="167" y="40"/>
                    <a:pt x="167" y="40"/>
                    <a:pt x="167" y="40"/>
                  </a:cubicBezTo>
                  <a:cubicBezTo>
                    <a:pt x="167" y="37"/>
                    <a:pt x="164" y="35"/>
                    <a:pt x="162" y="35"/>
                  </a:cubicBezTo>
                  <a:cubicBezTo>
                    <a:pt x="159" y="35"/>
                    <a:pt x="156" y="37"/>
                    <a:pt x="156" y="40"/>
                  </a:cubicBezTo>
                  <a:cubicBezTo>
                    <a:pt x="156" y="294"/>
                    <a:pt x="156" y="294"/>
                    <a:pt x="156" y="294"/>
                  </a:cubicBezTo>
                  <a:cubicBezTo>
                    <a:pt x="30" y="294"/>
                    <a:pt x="30" y="294"/>
                    <a:pt x="30" y="294"/>
                  </a:cubicBezTo>
                  <a:cubicBezTo>
                    <a:pt x="30" y="40"/>
                    <a:pt x="30" y="40"/>
                    <a:pt x="30" y="40"/>
                  </a:cubicBezTo>
                  <a:cubicBezTo>
                    <a:pt x="30" y="37"/>
                    <a:pt x="28" y="35"/>
                    <a:pt x="25" y="35"/>
                  </a:cubicBezTo>
                  <a:cubicBezTo>
                    <a:pt x="22" y="35"/>
                    <a:pt x="20" y="37"/>
                    <a:pt x="20" y="40"/>
                  </a:cubicBezTo>
                  <a:cubicBezTo>
                    <a:pt x="20" y="294"/>
                    <a:pt x="20" y="294"/>
                    <a:pt x="20" y="294"/>
                  </a:cubicBezTo>
                  <a:cubicBezTo>
                    <a:pt x="7" y="294"/>
                    <a:pt x="7" y="294"/>
                    <a:pt x="7" y="294"/>
                  </a:cubicBezTo>
                  <a:cubicBezTo>
                    <a:pt x="4" y="294"/>
                    <a:pt x="2" y="296"/>
                    <a:pt x="1" y="299"/>
                  </a:cubicBezTo>
                  <a:cubicBezTo>
                    <a:pt x="1" y="299"/>
                    <a:pt x="0" y="308"/>
                    <a:pt x="0" y="323"/>
                  </a:cubicBezTo>
                  <a:cubicBezTo>
                    <a:pt x="0" y="354"/>
                    <a:pt x="6" y="411"/>
                    <a:pt x="45" y="460"/>
                  </a:cubicBezTo>
                  <a:cubicBezTo>
                    <a:pt x="85" y="510"/>
                    <a:pt x="157" y="551"/>
                    <a:pt x="287" y="551"/>
                  </a:cubicBezTo>
                  <a:cubicBezTo>
                    <a:pt x="287" y="551"/>
                    <a:pt x="287" y="551"/>
                    <a:pt x="288" y="551"/>
                  </a:cubicBezTo>
                  <a:cubicBezTo>
                    <a:pt x="417" y="551"/>
                    <a:pt x="490" y="510"/>
                    <a:pt x="529" y="460"/>
                  </a:cubicBezTo>
                  <a:cubicBezTo>
                    <a:pt x="568" y="411"/>
                    <a:pt x="574" y="354"/>
                    <a:pt x="575" y="323"/>
                  </a:cubicBezTo>
                  <a:cubicBezTo>
                    <a:pt x="574" y="308"/>
                    <a:pt x="573" y="299"/>
                    <a:pt x="573" y="299"/>
                  </a:cubicBezTo>
                  <a:close/>
                  <a:moveTo>
                    <a:pt x="287" y="540"/>
                  </a:moveTo>
                  <a:cubicBezTo>
                    <a:pt x="32" y="540"/>
                    <a:pt x="11" y="383"/>
                    <a:pt x="10" y="323"/>
                  </a:cubicBezTo>
                  <a:cubicBezTo>
                    <a:pt x="10" y="315"/>
                    <a:pt x="11" y="309"/>
                    <a:pt x="11" y="305"/>
                  </a:cubicBezTo>
                  <a:cubicBezTo>
                    <a:pt x="287" y="305"/>
                    <a:pt x="287" y="305"/>
                    <a:pt x="287" y="305"/>
                  </a:cubicBezTo>
                  <a:cubicBezTo>
                    <a:pt x="563" y="305"/>
                    <a:pt x="563" y="305"/>
                    <a:pt x="563" y="305"/>
                  </a:cubicBezTo>
                  <a:cubicBezTo>
                    <a:pt x="564" y="309"/>
                    <a:pt x="564" y="315"/>
                    <a:pt x="564" y="323"/>
                  </a:cubicBezTo>
                  <a:cubicBezTo>
                    <a:pt x="563" y="383"/>
                    <a:pt x="542" y="540"/>
                    <a:pt x="287" y="54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7"/>
            <p:cNvSpPr>
              <a:spLocks/>
            </p:cNvSpPr>
            <p:nvPr/>
          </p:nvSpPr>
          <p:spPr bwMode="auto">
            <a:xfrm>
              <a:off x="4765675" y="3967163"/>
              <a:ext cx="841375" cy="865188"/>
            </a:xfrm>
            <a:custGeom>
              <a:avLst/>
              <a:gdLst>
                <a:gd name="T0" fmla="*/ 141 w 224"/>
                <a:gd name="T1" fmla="*/ 37 h 230"/>
                <a:gd name="T2" fmla="*/ 0 w 224"/>
                <a:gd name="T3" fmla="*/ 204 h 230"/>
                <a:gd name="T4" fmla="*/ 187 w 224"/>
                <a:gd name="T5" fmla="*/ 204 h 230"/>
                <a:gd name="T6" fmla="*/ 191 w 224"/>
                <a:gd name="T7" fmla="*/ 0 h 230"/>
                <a:gd name="T8" fmla="*/ 141 w 224"/>
                <a:gd name="T9" fmla="*/ 37 h 230"/>
              </a:gdLst>
              <a:ahLst/>
              <a:cxnLst>
                <a:cxn ang="0">
                  <a:pos x="T0" y="T1"/>
                </a:cxn>
                <a:cxn ang="0">
                  <a:pos x="T2" y="T3"/>
                </a:cxn>
                <a:cxn ang="0">
                  <a:pos x="T4" y="T5"/>
                </a:cxn>
                <a:cxn ang="0">
                  <a:pos x="T6" y="T7"/>
                </a:cxn>
                <a:cxn ang="0">
                  <a:pos x="T8" y="T9"/>
                </a:cxn>
              </a:cxnLst>
              <a:rect l="0" t="0" r="r" b="b"/>
              <a:pathLst>
                <a:path w="224" h="230">
                  <a:moveTo>
                    <a:pt x="141" y="37"/>
                  </a:moveTo>
                  <a:cubicBezTo>
                    <a:pt x="0" y="204"/>
                    <a:pt x="0" y="204"/>
                    <a:pt x="0" y="204"/>
                  </a:cubicBezTo>
                  <a:cubicBezTo>
                    <a:pt x="0" y="204"/>
                    <a:pt x="142" y="230"/>
                    <a:pt x="187" y="204"/>
                  </a:cubicBezTo>
                  <a:cubicBezTo>
                    <a:pt x="224" y="183"/>
                    <a:pt x="201" y="50"/>
                    <a:pt x="191" y="0"/>
                  </a:cubicBezTo>
                  <a:cubicBezTo>
                    <a:pt x="175" y="13"/>
                    <a:pt x="158" y="25"/>
                    <a:pt x="141" y="3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8"/>
            <p:cNvSpPr>
              <a:spLocks/>
            </p:cNvSpPr>
            <p:nvPr/>
          </p:nvSpPr>
          <p:spPr bwMode="auto">
            <a:xfrm>
              <a:off x="4765675" y="2968626"/>
              <a:ext cx="846138" cy="874713"/>
            </a:xfrm>
            <a:custGeom>
              <a:avLst/>
              <a:gdLst>
                <a:gd name="T0" fmla="*/ 191 w 225"/>
                <a:gd name="T1" fmla="*/ 233 h 233"/>
                <a:gd name="T2" fmla="*/ 187 w 225"/>
                <a:gd name="T3" fmla="*/ 26 h 233"/>
                <a:gd name="T4" fmla="*/ 0 w 225"/>
                <a:gd name="T5" fmla="*/ 26 h 233"/>
                <a:gd name="T6" fmla="*/ 159 w 225"/>
                <a:gd name="T7" fmla="*/ 215 h 233"/>
                <a:gd name="T8" fmla="*/ 191 w 225"/>
                <a:gd name="T9" fmla="*/ 233 h 233"/>
              </a:gdLst>
              <a:ahLst/>
              <a:cxnLst>
                <a:cxn ang="0">
                  <a:pos x="T0" y="T1"/>
                </a:cxn>
                <a:cxn ang="0">
                  <a:pos x="T2" y="T3"/>
                </a:cxn>
                <a:cxn ang="0">
                  <a:pos x="T4" y="T5"/>
                </a:cxn>
                <a:cxn ang="0">
                  <a:pos x="T6" y="T7"/>
                </a:cxn>
                <a:cxn ang="0">
                  <a:pos x="T8" y="T9"/>
                </a:cxn>
              </a:cxnLst>
              <a:rect l="0" t="0" r="r" b="b"/>
              <a:pathLst>
                <a:path w="225" h="233">
                  <a:moveTo>
                    <a:pt x="191" y="233"/>
                  </a:moveTo>
                  <a:cubicBezTo>
                    <a:pt x="200" y="187"/>
                    <a:pt x="225" y="48"/>
                    <a:pt x="187" y="26"/>
                  </a:cubicBezTo>
                  <a:cubicBezTo>
                    <a:pt x="142" y="0"/>
                    <a:pt x="0" y="26"/>
                    <a:pt x="0" y="26"/>
                  </a:cubicBezTo>
                  <a:cubicBezTo>
                    <a:pt x="159" y="215"/>
                    <a:pt x="159" y="215"/>
                    <a:pt x="159" y="215"/>
                  </a:cubicBezTo>
                  <a:cubicBezTo>
                    <a:pt x="170" y="221"/>
                    <a:pt x="180" y="227"/>
                    <a:pt x="191" y="23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9"/>
            <p:cNvSpPr>
              <a:spLocks/>
            </p:cNvSpPr>
            <p:nvPr/>
          </p:nvSpPr>
          <p:spPr bwMode="auto">
            <a:xfrm>
              <a:off x="717550" y="3941763"/>
              <a:ext cx="1162050" cy="717550"/>
            </a:xfrm>
            <a:custGeom>
              <a:avLst/>
              <a:gdLst>
                <a:gd name="T0" fmla="*/ 281 w 309"/>
                <a:gd name="T1" fmla="*/ 191 h 191"/>
                <a:gd name="T2" fmla="*/ 309 w 309"/>
                <a:gd name="T3" fmla="*/ 46 h 191"/>
                <a:gd name="T4" fmla="*/ 0 w 309"/>
                <a:gd name="T5" fmla="*/ 0 h 191"/>
                <a:gd name="T6" fmla="*/ 281 w 309"/>
                <a:gd name="T7" fmla="*/ 191 h 191"/>
              </a:gdLst>
              <a:ahLst/>
              <a:cxnLst>
                <a:cxn ang="0">
                  <a:pos x="T0" y="T1"/>
                </a:cxn>
                <a:cxn ang="0">
                  <a:pos x="T2" y="T3"/>
                </a:cxn>
                <a:cxn ang="0">
                  <a:pos x="T4" y="T5"/>
                </a:cxn>
                <a:cxn ang="0">
                  <a:pos x="T6" y="T7"/>
                </a:cxn>
              </a:cxnLst>
              <a:rect l="0" t="0" r="r" b="b"/>
              <a:pathLst>
                <a:path w="309" h="191">
                  <a:moveTo>
                    <a:pt x="281" y="191"/>
                  </a:moveTo>
                  <a:cubicBezTo>
                    <a:pt x="293" y="146"/>
                    <a:pt x="303" y="97"/>
                    <a:pt x="309" y="46"/>
                  </a:cubicBezTo>
                  <a:cubicBezTo>
                    <a:pt x="187" y="37"/>
                    <a:pt x="78" y="23"/>
                    <a:pt x="0" y="0"/>
                  </a:cubicBezTo>
                  <a:cubicBezTo>
                    <a:pt x="73" y="82"/>
                    <a:pt x="169" y="148"/>
                    <a:pt x="281" y="19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0"/>
            <p:cNvSpPr>
              <a:spLocks/>
            </p:cNvSpPr>
            <p:nvPr/>
          </p:nvSpPr>
          <p:spPr bwMode="auto">
            <a:xfrm>
              <a:off x="1811338" y="4087813"/>
              <a:ext cx="2679700" cy="781050"/>
            </a:xfrm>
            <a:custGeom>
              <a:avLst/>
              <a:gdLst>
                <a:gd name="T0" fmla="*/ 701 w 713"/>
                <a:gd name="T1" fmla="*/ 120 h 208"/>
                <a:gd name="T2" fmla="*/ 713 w 713"/>
                <a:gd name="T3" fmla="*/ 0 h 208"/>
                <a:gd name="T4" fmla="*/ 299 w 713"/>
                <a:gd name="T5" fmla="*/ 15 h 208"/>
                <a:gd name="T6" fmla="*/ 28 w 713"/>
                <a:gd name="T7" fmla="*/ 7 h 208"/>
                <a:gd name="T8" fmla="*/ 0 w 713"/>
                <a:gd name="T9" fmla="*/ 156 h 208"/>
                <a:gd name="T10" fmla="*/ 297 w 713"/>
                <a:gd name="T11" fmla="*/ 208 h 208"/>
                <a:gd name="T12" fmla="*/ 701 w 713"/>
                <a:gd name="T13" fmla="*/ 120 h 208"/>
              </a:gdLst>
              <a:ahLst/>
              <a:cxnLst>
                <a:cxn ang="0">
                  <a:pos x="T0" y="T1"/>
                </a:cxn>
                <a:cxn ang="0">
                  <a:pos x="T2" y="T3"/>
                </a:cxn>
                <a:cxn ang="0">
                  <a:pos x="T4" y="T5"/>
                </a:cxn>
                <a:cxn ang="0">
                  <a:pos x="T6" y="T7"/>
                </a:cxn>
                <a:cxn ang="0">
                  <a:pos x="T8" y="T9"/>
                </a:cxn>
                <a:cxn ang="0">
                  <a:pos x="T10" y="T11"/>
                </a:cxn>
                <a:cxn ang="0">
                  <a:pos x="T12" y="T13"/>
                </a:cxn>
              </a:cxnLst>
              <a:rect l="0" t="0" r="r" b="b"/>
              <a:pathLst>
                <a:path w="713" h="208">
                  <a:moveTo>
                    <a:pt x="701" y="120"/>
                  </a:moveTo>
                  <a:cubicBezTo>
                    <a:pt x="707" y="82"/>
                    <a:pt x="711" y="41"/>
                    <a:pt x="713" y="0"/>
                  </a:cubicBezTo>
                  <a:cubicBezTo>
                    <a:pt x="593" y="9"/>
                    <a:pt x="446" y="15"/>
                    <a:pt x="299" y="15"/>
                  </a:cubicBezTo>
                  <a:cubicBezTo>
                    <a:pt x="207" y="15"/>
                    <a:pt x="114" y="13"/>
                    <a:pt x="28" y="7"/>
                  </a:cubicBezTo>
                  <a:cubicBezTo>
                    <a:pt x="22" y="60"/>
                    <a:pt x="12" y="110"/>
                    <a:pt x="0" y="156"/>
                  </a:cubicBezTo>
                  <a:cubicBezTo>
                    <a:pt x="91" y="189"/>
                    <a:pt x="191" y="208"/>
                    <a:pt x="297" y="208"/>
                  </a:cubicBezTo>
                  <a:cubicBezTo>
                    <a:pt x="425" y="208"/>
                    <a:pt x="562" y="181"/>
                    <a:pt x="701" y="1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11"/>
            <p:cNvSpPr>
              <a:spLocks/>
            </p:cNvSpPr>
            <p:nvPr/>
          </p:nvSpPr>
          <p:spPr bwMode="auto">
            <a:xfrm>
              <a:off x="4487863" y="3963988"/>
              <a:ext cx="935038" cy="555625"/>
            </a:xfrm>
            <a:custGeom>
              <a:avLst/>
              <a:gdLst>
                <a:gd name="T0" fmla="*/ 40 w 249"/>
                <a:gd name="T1" fmla="*/ 29 h 148"/>
                <a:gd name="T2" fmla="*/ 12 w 249"/>
                <a:gd name="T3" fmla="*/ 32 h 148"/>
                <a:gd name="T4" fmla="*/ 0 w 249"/>
                <a:gd name="T5" fmla="*/ 148 h 148"/>
                <a:gd name="T6" fmla="*/ 249 w 249"/>
                <a:gd name="T7" fmla="*/ 0 h 148"/>
                <a:gd name="T8" fmla="*/ 40 w 249"/>
                <a:gd name="T9" fmla="*/ 29 h 148"/>
              </a:gdLst>
              <a:ahLst/>
              <a:cxnLst>
                <a:cxn ang="0">
                  <a:pos x="T0" y="T1"/>
                </a:cxn>
                <a:cxn ang="0">
                  <a:pos x="T2" y="T3"/>
                </a:cxn>
                <a:cxn ang="0">
                  <a:pos x="T4" y="T5"/>
                </a:cxn>
                <a:cxn ang="0">
                  <a:pos x="T6" y="T7"/>
                </a:cxn>
                <a:cxn ang="0">
                  <a:pos x="T8" y="T9"/>
                </a:cxn>
              </a:cxnLst>
              <a:rect l="0" t="0" r="r" b="b"/>
              <a:pathLst>
                <a:path w="249" h="148">
                  <a:moveTo>
                    <a:pt x="40" y="29"/>
                  </a:moveTo>
                  <a:cubicBezTo>
                    <a:pt x="31" y="30"/>
                    <a:pt x="21" y="31"/>
                    <a:pt x="12" y="32"/>
                  </a:cubicBezTo>
                  <a:cubicBezTo>
                    <a:pt x="10" y="72"/>
                    <a:pt x="6" y="111"/>
                    <a:pt x="0" y="148"/>
                  </a:cubicBezTo>
                  <a:cubicBezTo>
                    <a:pt x="83" y="111"/>
                    <a:pt x="167" y="62"/>
                    <a:pt x="249" y="0"/>
                  </a:cubicBezTo>
                  <a:cubicBezTo>
                    <a:pt x="207" y="11"/>
                    <a:pt x="133" y="21"/>
                    <a:pt x="40" y="2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12"/>
            <p:cNvSpPr>
              <a:spLocks/>
            </p:cNvSpPr>
            <p:nvPr/>
          </p:nvSpPr>
          <p:spPr bwMode="auto">
            <a:xfrm>
              <a:off x="692150" y="3170238"/>
              <a:ext cx="1209675" cy="903288"/>
            </a:xfrm>
            <a:custGeom>
              <a:avLst/>
              <a:gdLst>
                <a:gd name="T0" fmla="*/ 0 w 322"/>
                <a:gd name="T1" fmla="*/ 192 h 240"/>
                <a:gd name="T2" fmla="*/ 317 w 322"/>
                <a:gd name="T3" fmla="*/ 240 h 240"/>
                <a:gd name="T4" fmla="*/ 322 w 322"/>
                <a:gd name="T5" fmla="*/ 149 h 240"/>
                <a:gd name="T6" fmla="*/ 306 w 322"/>
                <a:gd name="T7" fmla="*/ 0 h 240"/>
                <a:gd name="T8" fmla="*/ 0 w 322"/>
                <a:gd name="T9" fmla="*/ 192 h 240"/>
              </a:gdLst>
              <a:ahLst/>
              <a:cxnLst>
                <a:cxn ang="0">
                  <a:pos x="T0" y="T1"/>
                </a:cxn>
                <a:cxn ang="0">
                  <a:pos x="T2" y="T3"/>
                </a:cxn>
                <a:cxn ang="0">
                  <a:pos x="T4" y="T5"/>
                </a:cxn>
                <a:cxn ang="0">
                  <a:pos x="T6" y="T7"/>
                </a:cxn>
                <a:cxn ang="0">
                  <a:pos x="T8" y="T9"/>
                </a:cxn>
              </a:cxnLst>
              <a:rect l="0" t="0" r="r" b="b"/>
              <a:pathLst>
                <a:path w="322" h="240">
                  <a:moveTo>
                    <a:pt x="0" y="192"/>
                  </a:moveTo>
                  <a:cubicBezTo>
                    <a:pt x="77" y="216"/>
                    <a:pt x="190" y="232"/>
                    <a:pt x="317" y="240"/>
                  </a:cubicBezTo>
                  <a:cubicBezTo>
                    <a:pt x="320" y="210"/>
                    <a:pt x="322" y="179"/>
                    <a:pt x="322" y="149"/>
                  </a:cubicBezTo>
                  <a:cubicBezTo>
                    <a:pt x="322" y="99"/>
                    <a:pt x="317" y="48"/>
                    <a:pt x="306" y="0"/>
                  </a:cubicBezTo>
                  <a:cubicBezTo>
                    <a:pt x="177" y="37"/>
                    <a:pt x="73" y="105"/>
                    <a:pt x="0" y="19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13"/>
            <p:cNvSpPr>
              <a:spLocks/>
            </p:cNvSpPr>
            <p:nvPr/>
          </p:nvSpPr>
          <p:spPr bwMode="auto">
            <a:xfrm>
              <a:off x="4352925" y="2708276"/>
              <a:ext cx="1160463" cy="1154113"/>
            </a:xfrm>
            <a:custGeom>
              <a:avLst/>
              <a:gdLst>
                <a:gd name="T0" fmla="*/ 44 w 309"/>
                <a:gd name="T1" fmla="*/ 175 h 307"/>
                <a:gd name="T2" fmla="*/ 309 w 309"/>
                <a:gd name="T3" fmla="*/ 307 h 307"/>
                <a:gd name="T4" fmla="*/ 0 w 309"/>
                <a:gd name="T5" fmla="*/ 0 h 307"/>
                <a:gd name="T6" fmla="*/ 44 w 309"/>
                <a:gd name="T7" fmla="*/ 175 h 307"/>
              </a:gdLst>
              <a:ahLst/>
              <a:cxnLst>
                <a:cxn ang="0">
                  <a:pos x="T0" y="T1"/>
                </a:cxn>
                <a:cxn ang="0">
                  <a:pos x="T2" y="T3"/>
                </a:cxn>
                <a:cxn ang="0">
                  <a:pos x="T4" y="T5"/>
                </a:cxn>
                <a:cxn ang="0">
                  <a:pos x="T6" y="T7"/>
                </a:cxn>
              </a:cxnLst>
              <a:rect l="0" t="0" r="r" b="b"/>
              <a:pathLst>
                <a:path w="309" h="307">
                  <a:moveTo>
                    <a:pt x="44" y="175"/>
                  </a:moveTo>
                  <a:cubicBezTo>
                    <a:pt x="129" y="209"/>
                    <a:pt x="218" y="253"/>
                    <a:pt x="309" y="307"/>
                  </a:cubicBezTo>
                  <a:cubicBezTo>
                    <a:pt x="280" y="266"/>
                    <a:pt x="165" y="114"/>
                    <a:pt x="0" y="0"/>
                  </a:cubicBezTo>
                  <a:cubicBezTo>
                    <a:pt x="22" y="49"/>
                    <a:pt x="36" y="110"/>
                    <a:pt x="44" y="17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4"/>
            <p:cNvSpPr>
              <a:spLocks/>
            </p:cNvSpPr>
            <p:nvPr/>
          </p:nvSpPr>
          <p:spPr bwMode="auto">
            <a:xfrm>
              <a:off x="1879600" y="3043238"/>
              <a:ext cx="2619375" cy="1063625"/>
            </a:xfrm>
            <a:custGeom>
              <a:avLst/>
              <a:gdLst>
                <a:gd name="T0" fmla="*/ 281 w 697"/>
                <a:gd name="T1" fmla="*/ 283 h 283"/>
                <a:gd name="T2" fmla="*/ 696 w 697"/>
                <a:gd name="T3" fmla="*/ 267 h 283"/>
                <a:gd name="T4" fmla="*/ 697 w 697"/>
                <a:gd name="T5" fmla="*/ 206 h 283"/>
                <a:gd name="T6" fmla="*/ 692 w 697"/>
                <a:gd name="T7" fmla="*/ 94 h 283"/>
                <a:gd name="T8" fmla="*/ 234 w 697"/>
                <a:gd name="T9" fmla="*/ 0 h 283"/>
                <a:gd name="T10" fmla="*/ 0 w 697"/>
                <a:gd name="T11" fmla="*/ 31 h 283"/>
                <a:gd name="T12" fmla="*/ 16 w 697"/>
                <a:gd name="T13" fmla="*/ 183 h 283"/>
                <a:gd name="T14" fmla="*/ 11 w 697"/>
                <a:gd name="T15" fmla="*/ 275 h 283"/>
                <a:gd name="T16" fmla="*/ 281 w 697"/>
                <a:gd name="T17" fmla="*/ 283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7" h="283">
                  <a:moveTo>
                    <a:pt x="281" y="283"/>
                  </a:moveTo>
                  <a:cubicBezTo>
                    <a:pt x="428" y="283"/>
                    <a:pt x="575" y="276"/>
                    <a:pt x="696" y="267"/>
                  </a:cubicBezTo>
                  <a:cubicBezTo>
                    <a:pt x="697" y="247"/>
                    <a:pt x="697" y="226"/>
                    <a:pt x="697" y="206"/>
                  </a:cubicBezTo>
                  <a:cubicBezTo>
                    <a:pt x="697" y="168"/>
                    <a:pt x="695" y="130"/>
                    <a:pt x="692" y="94"/>
                  </a:cubicBezTo>
                  <a:cubicBezTo>
                    <a:pt x="526" y="28"/>
                    <a:pt x="372" y="0"/>
                    <a:pt x="234" y="0"/>
                  </a:cubicBezTo>
                  <a:cubicBezTo>
                    <a:pt x="150" y="0"/>
                    <a:pt x="71" y="11"/>
                    <a:pt x="0" y="31"/>
                  </a:cubicBezTo>
                  <a:cubicBezTo>
                    <a:pt x="11" y="80"/>
                    <a:pt x="16" y="132"/>
                    <a:pt x="16" y="183"/>
                  </a:cubicBezTo>
                  <a:cubicBezTo>
                    <a:pt x="16" y="214"/>
                    <a:pt x="15" y="245"/>
                    <a:pt x="11" y="275"/>
                  </a:cubicBezTo>
                  <a:cubicBezTo>
                    <a:pt x="97" y="280"/>
                    <a:pt x="189" y="283"/>
                    <a:pt x="281" y="283"/>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5"/>
            <p:cNvSpPr>
              <a:spLocks/>
            </p:cNvSpPr>
            <p:nvPr/>
          </p:nvSpPr>
          <p:spPr bwMode="auto">
            <a:xfrm>
              <a:off x="4521200" y="3411538"/>
              <a:ext cx="977900" cy="631825"/>
            </a:xfrm>
            <a:custGeom>
              <a:avLst/>
              <a:gdLst>
                <a:gd name="T0" fmla="*/ 0 w 260"/>
                <a:gd name="T1" fmla="*/ 0 h 168"/>
                <a:gd name="T2" fmla="*/ 5 w 260"/>
                <a:gd name="T3" fmla="*/ 108 h 168"/>
                <a:gd name="T4" fmla="*/ 3 w 260"/>
                <a:gd name="T5" fmla="*/ 168 h 168"/>
                <a:gd name="T6" fmla="*/ 30 w 260"/>
                <a:gd name="T7" fmla="*/ 166 h 168"/>
                <a:gd name="T8" fmla="*/ 260 w 260"/>
                <a:gd name="T9" fmla="*/ 130 h 168"/>
                <a:gd name="T10" fmla="*/ 0 w 260"/>
                <a:gd name="T11" fmla="*/ 0 h 168"/>
              </a:gdLst>
              <a:ahLst/>
              <a:cxnLst>
                <a:cxn ang="0">
                  <a:pos x="T0" y="T1"/>
                </a:cxn>
                <a:cxn ang="0">
                  <a:pos x="T2" y="T3"/>
                </a:cxn>
                <a:cxn ang="0">
                  <a:pos x="T4" y="T5"/>
                </a:cxn>
                <a:cxn ang="0">
                  <a:pos x="T6" y="T7"/>
                </a:cxn>
                <a:cxn ang="0">
                  <a:pos x="T8" y="T9"/>
                </a:cxn>
                <a:cxn ang="0">
                  <a:pos x="T10" y="T11"/>
                </a:cxn>
              </a:cxnLst>
              <a:rect l="0" t="0" r="r" b="b"/>
              <a:pathLst>
                <a:path w="260" h="168">
                  <a:moveTo>
                    <a:pt x="0" y="0"/>
                  </a:moveTo>
                  <a:cubicBezTo>
                    <a:pt x="3" y="35"/>
                    <a:pt x="5" y="71"/>
                    <a:pt x="5" y="108"/>
                  </a:cubicBezTo>
                  <a:cubicBezTo>
                    <a:pt x="5" y="128"/>
                    <a:pt x="4" y="148"/>
                    <a:pt x="3" y="168"/>
                  </a:cubicBezTo>
                  <a:cubicBezTo>
                    <a:pt x="12" y="167"/>
                    <a:pt x="21" y="167"/>
                    <a:pt x="30" y="166"/>
                  </a:cubicBezTo>
                  <a:cubicBezTo>
                    <a:pt x="144" y="156"/>
                    <a:pt x="231" y="142"/>
                    <a:pt x="260" y="130"/>
                  </a:cubicBezTo>
                  <a:cubicBezTo>
                    <a:pt x="171" y="77"/>
                    <a:pt x="84" y="34"/>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6"/>
            <p:cNvSpPr>
              <a:spLocks/>
            </p:cNvSpPr>
            <p:nvPr/>
          </p:nvSpPr>
          <p:spPr bwMode="auto">
            <a:xfrm>
              <a:off x="669925" y="3944938"/>
              <a:ext cx="3768725" cy="1646238"/>
            </a:xfrm>
            <a:custGeom>
              <a:avLst/>
              <a:gdLst>
                <a:gd name="T0" fmla="*/ 971 w 1003"/>
                <a:gd name="T1" fmla="*/ 307 h 438"/>
                <a:gd name="T2" fmla="*/ 1003 w 1003"/>
                <a:gd name="T3" fmla="*/ 170 h 438"/>
                <a:gd name="T4" fmla="*/ 601 w 1003"/>
                <a:gd name="T5" fmla="*/ 256 h 438"/>
                <a:gd name="T6" fmla="*/ 302 w 1003"/>
                <a:gd name="T7" fmla="*/ 204 h 438"/>
                <a:gd name="T8" fmla="*/ 255 w 1003"/>
                <a:gd name="T9" fmla="*/ 338 h 438"/>
                <a:gd name="T10" fmla="*/ 251 w 1003"/>
                <a:gd name="T11" fmla="*/ 341 h 438"/>
                <a:gd name="T12" fmla="*/ 248 w 1003"/>
                <a:gd name="T13" fmla="*/ 341 h 438"/>
                <a:gd name="T14" fmla="*/ 246 w 1003"/>
                <a:gd name="T15" fmla="*/ 334 h 438"/>
                <a:gd name="T16" fmla="*/ 292 w 1003"/>
                <a:gd name="T17" fmla="*/ 200 h 438"/>
                <a:gd name="T18" fmla="*/ 0 w 1003"/>
                <a:gd name="T19" fmla="*/ 0 h 438"/>
                <a:gd name="T20" fmla="*/ 604 w 1003"/>
                <a:gd name="T21" fmla="*/ 438 h 438"/>
                <a:gd name="T22" fmla="*/ 971 w 1003"/>
                <a:gd name="T23" fmla="*/ 312 h 438"/>
                <a:gd name="T24" fmla="*/ 971 w 1003"/>
                <a:gd name="T25" fmla="*/ 307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03" h="438">
                  <a:moveTo>
                    <a:pt x="971" y="307"/>
                  </a:moveTo>
                  <a:cubicBezTo>
                    <a:pt x="983" y="271"/>
                    <a:pt x="995" y="224"/>
                    <a:pt x="1003" y="170"/>
                  </a:cubicBezTo>
                  <a:cubicBezTo>
                    <a:pt x="865" y="230"/>
                    <a:pt x="729" y="256"/>
                    <a:pt x="601" y="256"/>
                  </a:cubicBezTo>
                  <a:cubicBezTo>
                    <a:pt x="494" y="256"/>
                    <a:pt x="393" y="238"/>
                    <a:pt x="302" y="204"/>
                  </a:cubicBezTo>
                  <a:cubicBezTo>
                    <a:pt x="287" y="257"/>
                    <a:pt x="270" y="303"/>
                    <a:pt x="255" y="338"/>
                  </a:cubicBezTo>
                  <a:cubicBezTo>
                    <a:pt x="255" y="340"/>
                    <a:pt x="253" y="341"/>
                    <a:pt x="251" y="341"/>
                  </a:cubicBezTo>
                  <a:cubicBezTo>
                    <a:pt x="250" y="341"/>
                    <a:pt x="249" y="341"/>
                    <a:pt x="248" y="341"/>
                  </a:cubicBezTo>
                  <a:cubicBezTo>
                    <a:pt x="246" y="339"/>
                    <a:pt x="245" y="336"/>
                    <a:pt x="246" y="334"/>
                  </a:cubicBezTo>
                  <a:cubicBezTo>
                    <a:pt x="261" y="300"/>
                    <a:pt x="277" y="253"/>
                    <a:pt x="292" y="200"/>
                  </a:cubicBezTo>
                  <a:cubicBezTo>
                    <a:pt x="175" y="155"/>
                    <a:pt x="75" y="86"/>
                    <a:pt x="0" y="0"/>
                  </a:cubicBezTo>
                  <a:cubicBezTo>
                    <a:pt x="19" y="69"/>
                    <a:pt x="144" y="438"/>
                    <a:pt x="604" y="438"/>
                  </a:cubicBezTo>
                  <a:cubicBezTo>
                    <a:pt x="740" y="438"/>
                    <a:pt x="866" y="383"/>
                    <a:pt x="971" y="312"/>
                  </a:cubicBezTo>
                  <a:cubicBezTo>
                    <a:pt x="970" y="310"/>
                    <a:pt x="970" y="309"/>
                    <a:pt x="971" y="30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17"/>
            <p:cNvSpPr>
              <a:spLocks/>
            </p:cNvSpPr>
            <p:nvPr/>
          </p:nvSpPr>
          <p:spPr bwMode="auto">
            <a:xfrm>
              <a:off x="1627188" y="2208213"/>
              <a:ext cx="2849563" cy="1143000"/>
            </a:xfrm>
            <a:custGeom>
              <a:avLst/>
              <a:gdLst>
                <a:gd name="T0" fmla="*/ 65 w 758"/>
                <a:gd name="T1" fmla="*/ 242 h 304"/>
                <a:gd name="T2" fmla="*/ 301 w 758"/>
                <a:gd name="T3" fmla="*/ 211 h 304"/>
                <a:gd name="T4" fmla="*/ 758 w 758"/>
                <a:gd name="T5" fmla="*/ 304 h 304"/>
                <a:gd name="T6" fmla="*/ 712 w 758"/>
                <a:gd name="T7" fmla="*/ 130 h 304"/>
                <a:gd name="T8" fmla="*/ 712 w 758"/>
                <a:gd name="T9" fmla="*/ 130 h 304"/>
                <a:gd name="T10" fmla="*/ 713 w 758"/>
                <a:gd name="T11" fmla="*/ 124 h 304"/>
                <a:gd name="T12" fmla="*/ 349 w 758"/>
                <a:gd name="T13" fmla="*/ 0 h 304"/>
                <a:gd name="T14" fmla="*/ 0 w 758"/>
                <a:gd name="T15" fmla="*/ 94 h 304"/>
                <a:gd name="T16" fmla="*/ 65 w 758"/>
                <a:gd name="T17" fmla="*/ 242 h 3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8" h="304">
                  <a:moveTo>
                    <a:pt x="65" y="242"/>
                  </a:moveTo>
                  <a:cubicBezTo>
                    <a:pt x="137" y="222"/>
                    <a:pt x="216" y="211"/>
                    <a:pt x="301" y="211"/>
                  </a:cubicBezTo>
                  <a:cubicBezTo>
                    <a:pt x="439" y="211"/>
                    <a:pt x="592" y="240"/>
                    <a:pt x="758" y="304"/>
                  </a:cubicBezTo>
                  <a:cubicBezTo>
                    <a:pt x="750" y="238"/>
                    <a:pt x="735" y="177"/>
                    <a:pt x="712" y="130"/>
                  </a:cubicBezTo>
                  <a:cubicBezTo>
                    <a:pt x="712" y="130"/>
                    <a:pt x="712" y="130"/>
                    <a:pt x="712" y="130"/>
                  </a:cubicBezTo>
                  <a:cubicBezTo>
                    <a:pt x="711" y="128"/>
                    <a:pt x="712" y="126"/>
                    <a:pt x="713" y="124"/>
                  </a:cubicBezTo>
                  <a:cubicBezTo>
                    <a:pt x="608" y="54"/>
                    <a:pt x="483" y="0"/>
                    <a:pt x="349" y="0"/>
                  </a:cubicBezTo>
                  <a:cubicBezTo>
                    <a:pt x="200" y="0"/>
                    <a:pt x="86" y="39"/>
                    <a:pt x="0" y="94"/>
                  </a:cubicBezTo>
                  <a:cubicBezTo>
                    <a:pt x="31" y="139"/>
                    <a:pt x="51" y="190"/>
                    <a:pt x="65" y="242"/>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18"/>
            <p:cNvSpPr>
              <a:spLocks/>
            </p:cNvSpPr>
            <p:nvPr/>
          </p:nvSpPr>
          <p:spPr bwMode="auto">
            <a:xfrm>
              <a:off x="4364038" y="3956051"/>
              <a:ext cx="1138238" cy="1131888"/>
            </a:xfrm>
            <a:custGeom>
              <a:avLst/>
              <a:gdLst>
                <a:gd name="T0" fmla="*/ 32 w 303"/>
                <a:gd name="T1" fmla="*/ 163 h 301"/>
                <a:gd name="T2" fmla="*/ 0 w 303"/>
                <a:gd name="T3" fmla="*/ 301 h 301"/>
                <a:gd name="T4" fmla="*/ 303 w 303"/>
                <a:gd name="T5" fmla="*/ 0 h 301"/>
                <a:gd name="T6" fmla="*/ 32 w 303"/>
                <a:gd name="T7" fmla="*/ 163 h 301"/>
              </a:gdLst>
              <a:ahLst/>
              <a:cxnLst>
                <a:cxn ang="0">
                  <a:pos x="T0" y="T1"/>
                </a:cxn>
                <a:cxn ang="0">
                  <a:pos x="T2" y="T3"/>
                </a:cxn>
                <a:cxn ang="0">
                  <a:pos x="T4" y="T5"/>
                </a:cxn>
                <a:cxn ang="0">
                  <a:pos x="T6" y="T7"/>
                </a:cxn>
              </a:cxnLst>
              <a:rect l="0" t="0" r="r" b="b"/>
              <a:pathLst>
                <a:path w="303" h="301">
                  <a:moveTo>
                    <a:pt x="32" y="163"/>
                  </a:moveTo>
                  <a:cubicBezTo>
                    <a:pt x="23" y="216"/>
                    <a:pt x="12" y="263"/>
                    <a:pt x="0" y="301"/>
                  </a:cubicBezTo>
                  <a:cubicBezTo>
                    <a:pt x="158" y="191"/>
                    <a:pt x="269" y="46"/>
                    <a:pt x="303" y="0"/>
                  </a:cubicBezTo>
                  <a:cubicBezTo>
                    <a:pt x="213" y="69"/>
                    <a:pt x="122" y="123"/>
                    <a:pt x="32" y="1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Rectangle 19"/>
            <p:cNvSpPr>
              <a:spLocks noChangeArrowheads="1"/>
            </p:cNvSpPr>
            <p:nvPr/>
          </p:nvSpPr>
          <p:spPr bwMode="auto">
            <a:xfrm>
              <a:off x="1593850" y="2581276"/>
              <a:ext cx="1588" cy="1588"/>
            </a:xfrm>
            <a:prstGeom prst="rect">
              <a:avLst/>
            </a:prstGeom>
            <a:solidFill>
              <a:srgbClr val="00C0F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20"/>
            <p:cNvSpPr>
              <a:spLocks/>
            </p:cNvSpPr>
            <p:nvPr/>
          </p:nvSpPr>
          <p:spPr bwMode="auto">
            <a:xfrm>
              <a:off x="669925" y="2581276"/>
              <a:ext cx="1165225" cy="1277938"/>
            </a:xfrm>
            <a:custGeom>
              <a:avLst/>
              <a:gdLst>
                <a:gd name="T0" fmla="*/ 310 w 310"/>
                <a:gd name="T1" fmla="*/ 146 h 340"/>
                <a:gd name="T2" fmla="*/ 246 w 310"/>
                <a:gd name="T3" fmla="*/ 0 h 340"/>
                <a:gd name="T4" fmla="*/ 0 w 310"/>
                <a:gd name="T5" fmla="*/ 340 h 340"/>
                <a:gd name="T6" fmla="*/ 310 w 310"/>
                <a:gd name="T7" fmla="*/ 146 h 340"/>
              </a:gdLst>
              <a:ahLst/>
              <a:cxnLst>
                <a:cxn ang="0">
                  <a:pos x="T0" y="T1"/>
                </a:cxn>
                <a:cxn ang="0">
                  <a:pos x="T2" y="T3"/>
                </a:cxn>
                <a:cxn ang="0">
                  <a:pos x="T4" y="T5"/>
                </a:cxn>
                <a:cxn ang="0">
                  <a:pos x="T6" y="T7"/>
                </a:cxn>
              </a:cxnLst>
              <a:rect l="0" t="0" r="r" b="b"/>
              <a:pathLst>
                <a:path w="310" h="340">
                  <a:moveTo>
                    <a:pt x="310" y="146"/>
                  </a:moveTo>
                  <a:cubicBezTo>
                    <a:pt x="297" y="95"/>
                    <a:pt x="276" y="45"/>
                    <a:pt x="246" y="0"/>
                  </a:cubicBezTo>
                  <a:cubicBezTo>
                    <a:pt x="72" y="115"/>
                    <a:pt x="13" y="293"/>
                    <a:pt x="0" y="340"/>
                  </a:cubicBezTo>
                  <a:cubicBezTo>
                    <a:pt x="75" y="252"/>
                    <a:pt x="180" y="184"/>
                    <a:pt x="310" y="14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45" name="Straight Connector 144"/>
          <p:cNvCxnSpPr/>
          <p:nvPr/>
        </p:nvCxnSpPr>
        <p:spPr>
          <a:xfrm>
            <a:off x="4233444" y="1163863"/>
            <a:ext cx="929323" cy="0"/>
          </a:xfrm>
          <a:prstGeom prst="line">
            <a:avLst/>
          </a:prstGeom>
          <a:ln w="12700">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3403980" y="4841779"/>
            <a:ext cx="1294125" cy="0"/>
          </a:xfrm>
          <a:prstGeom prst="line">
            <a:avLst/>
          </a:prstGeom>
          <a:ln w="12700">
            <a:solidFill>
              <a:schemeClr val="bg1"/>
            </a:solidFill>
            <a:prstDash val="dash"/>
            <a:headEnd type="oval"/>
          </a:ln>
        </p:spPr>
        <p:style>
          <a:lnRef idx="1">
            <a:schemeClr val="accent1"/>
          </a:lnRef>
          <a:fillRef idx="0">
            <a:schemeClr val="accent1"/>
          </a:fillRef>
          <a:effectRef idx="0">
            <a:schemeClr val="accent1"/>
          </a:effectRef>
          <a:fontRef idx="minor">
            <a:schemeClr val="tx1"/>
          </a:fontRef>
        </p:style>
      </p:cxnSp>
      <p:grpSp>
        <p:nvGrpSpPr>
          <p:cNvPr id="147" name="Group 146"/>
          <p:cNvGrpSpPr/>
          <p:nvPr/>
        </p:nvGrpSpPr>
        <p:grpSpPr>
          <a:xfrm>
            <a:off x="5245393" y="682500"/>
            <a:ext cx="2240269" cy="928781"/>
            <a:chOff x="1495400" y="2500212"/>
            <a:chExt cx="2240269" cy="928781"/>
          </a:xfrm>
        </p:grpSpPr>
        <p:sp>
          <p:nvSpPr>
            <p:cNvPr id="148" name="TextBox 147"/>
            <p:cNvSpPr txBox="1"/>
            <p:nvPr/>
          </p:nvSpPr>
          <p:spPr>
            <a:xfrm>
              <a:off x="1495400" y="2500212"/>
              <a:ext cx="1429879" cy="464871"/>
            </a:xfrm>
            <a:prstGeom prst="rect">
              <a:avLst/>
            </a:prstGeom>
            <a:noFill/>
          </p:spPr>
          <p:txBody>
            <a:bodyPr wrap="none" rtlCol="0">
              <a:spAutoFit/>
            </a:bodyPr>
            <a:lstStyle/>
            <a:p>
              <a:pPr>
                <a:lnSpc>
                  <a:spcPct val="150000"/>
                </a:lnSpc>
              </a:pPr>
              <a:r>
                <a:rPr lang="id-ID" b="1" dirty="0" smtClean="0">
                  <a:solidFill>
                    <a:schemeClr val="bg1"/>
                  </a:solidFill>
                </a:rPr>
                <a:t>Parietal Lobe</a:t>
              </a:r>
              <a:endParaRPr lang="id-ID" b="1" dirty="0">
                <a:solidFill>
                  <a:schemeClr val="bg1"/>
                </a:solidFill>
              </a:endParaRPr>
            </a:p>
          </p:txBody>
        </p:sp>
        <p:sp>
          <p:nvSpPr>
            <p:cNvPr id="149" name="TextBox 148"/>
            <p:cNvSpPr txBox="1"/>
            <p:nvPr/>
          </p:nvSpPr>
          <p:spPr>
            <a:xfrm>
              <a:off x="1495400" y="2876982"/>
              <a:ext cx="2240269"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50" name="Group 149"/>
          <p:cNvGrpSpPr/>
          <p:nvPr/>
        </p:nvGrpSpPr>
        <p:grpSpPr>
          <a:xfrm>
            <a:off x="924128" y="4357874"/>
            <a:ext cx="2311656" cy="899628"/>
            <a:chOff x="502984" y="4387510"/>
            <a:chExt cx="2311656" cy="899628"/>
          </a:xfrm>
        </p:grpSpPr>
        <p:sp>
          <p:nvSpPr>
            <p:cNvPr id="151" name="TextBox 150"/>
            <p:cNvSpPr txBox="1"/>
            <p:nvPr/>
          </p:nvSpPr>
          <p:spPr>
            <a:xfrm>
              <a:off x="1439713" y="4387510"/>
              <a:ext cx="1374927" cy="464871"/>
            </a:xfrm>
            <a:prstGeom prst="rect">
              <a:avLst/>
            </a:prstGeom>
            <a:noFill/>
          </p:spPr>
          <p:txBody>
            <a:bodyPr wrap="none" rtlCol="0">
              <a:spAutoFit/>
            </a:bodyPr>
            <a:lstStyle/>
            <a:p>
              <a:pPr algn="r">
                <a:lnSpc>
                  <a:spcPct val="150000"/>
                </a:lnSpc>
              </a:pPr>
              <a:r>
                <a:rPr lang="id-ID" b="1" dirty="0" smtClean="0">
                  <a:solidFill>
                    <a:schemeClr val="bg1"/>
                  </a:solidFill>
                </a:rPr>
                <a:t>Frontal Lobe</a:t>
              </a:r>
              <a:endParaRPr lang="id-ID" b="1" dirty="0">
                <a:solidFill>
                  <a:schemeClr val="bg1"/>
                </a:solidFill>
              </a:endParaRPr>
            </a:p>
          </p:txBody>
        </p:sp>
        <p:sp>
          <p:nvSpPr>
            <p:cNvPr id="152" name="TextBox 151"/>
            <p:cNvSpPr txBox="1"/>
            <p:nvPr/>
          </p:nvSpPr>
          <p:spPr>
            <a:xfrm>
              <a:off x="502984" y="4735127"/>
              <a:ext cx="2311656" cy="552011"/>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153" name="Group 152"/>
          <p:cNvGrpSpPr/>
          <p:nvPr/>
        </p:nvGrpSpPr>
        <p:grpSpPr>
          <a:xfrm>
            <a:off x="8709071" y="4691318"/>
            <a:ext cx="2249725" cy="940802"/>
            <a:chOff x="9583575" y="4532144"/>
            <a:chExt cx="2249725" cy="940802"/>
          </a:xfrm>
        </p:grpSpPr>
        <p:sp>
          <p:nvSpPr>
            <p:cNvPr id="154" name="TextBox 153"/>
            <p:cNvSpPr txBox="1"/>
            <p:nvPr/>
          </p:nvSpPr>
          <p:spPr>
            <a:xfrm>
              <a:off x="10097212" y="4532144"/>
              <a:ext cx="1222451" cy="464871"/>
            </a:xfrm>
            <a:prstGeom prst="rect">
              <a:avLst/>
            </a:prstGeom>
            <a:noFill/>
          </p:spPr>
          <p:txBody>
            <a:bodyPr wrap="none" rtlCol="0">
              <a:spAutoFit/>
            </a:bodyPr>
            <a:lstStyle/>
            <a:p>
              <a:pPr algn="ctr">
                <a:lnSpc>
                  <a:spcPct val="150000"/>
                </a:lnSpc>
              </a:pPr>
              <a:r>
                <a:rPr lang="id-ID" b="1" dirty="0" smtClean="0">
                  <a:solidFill>
                    <a:schemeClr val="bg1"/>
                  </a:solidFill>
                </a:rPr>
                <a:t>Cerebelum</a:t>
              </a:r>
              <a:endParaRPr lang="id-ID" b="1" dirty="0">
                <a:solidFill>
                  <a:schemeClr val="bg1"/>
                </a:solidFill>
              </a:endParaRPr>
            </a:p>
          </p:txBody>
        </p:sp>
        <p:sp>
          <p:nvSpPr>
            <p:cNvPr id="155" name="TextBox 154"/>
            <p:cNvSpPr txBox="1"/>
            <p:nvPr/>
          </p:nvSpPr>
          <p:spPr>
            <a:xfrm>
              <a:off x="9583575" y="4920935"/>
              <a:ext cx="2249725" cy="552011"/>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cxnSp>
        <p:nvCxnSpPr>
          <p:cNvPr id="157" name="Straight Connector 156"/>
          <p:cNvCxnSpPr/>
          <p:nvPr/>
        </p:nvCxnSpPr>
        <p:spPr>
          <a:xfrm>
            <a:off x="9801408" y="3836416"/>
            <a:ext cx="0" cy="753893"/>
          </a:xfrm>
          <a:prstGeom prst="line">
            <a:avLst/>
          </a:prstGeom>
          <a:ln w="12700">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4805394"/>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100"/>
                                  </p:stCondLst>
                                  <p:childTnLst>
                                    <p:set>
                                      <p:cBhvr>
                                        <p:cTn id="6" dur="1" fill="hold">
                                          <p:stCondLst>
                                            <p:cond delay="0"/>
                                          </p:stCondLst>
                                        </p:cTn>
                                        <p:tgtEl>
                                          <p:spTgt spid="115"/>
                                        </p:tgtEl>
                                        <p:attrNameLst>
                                          <p:attrName>style.visibility</p:attrName>
                                        </p:attrNameLst>
                                      </p:cBhvr>
                                      <p:to>
                                        <p:strVal val="visible"/>
                                      </p:to>
                                    </p:set>
                                    <p:animEffect transition="in" filter="fade">
                                      <p:cBhvr>
                                        <p:cTn id="7" dur="1000"/>
                                        <p:tgtEl>
                                          <p:spTgt spid="115"/>
                                        </p:tgtEl>
                                      </p:cBhvr>
                                    </p:animEffect>
                                    <p:anim calcmode="lin" valueType="num">
                                      <p:cBhvr>
                                        <p:cTn id="8" dur="1000" fill="hold"/>
                                        <p:tgtEl>
                                          <p:spTgt spid="115"/>
                                        </p:tgtEl>
                                        <p:attrNameLst>
                                          <p:attrName>ppt_x</p:attrName>
                                        </p:attrNameLst>
                                      </p:cBhvr>
                                      <p:tavLst>
                                        <p:tav tm="0">
                                          <p:val>
                                            <p:strVal val="#ppt_x"/>
                                          </p:val>
                                        </p:tav>
                                        <p:tav tm="100000">
                                          <p:val>
                                            <p:strVal val="#ppt_x"/>
                                          </p:val>
                                        </p:tav>
                                      </p:tavLst>
                                    </p:anim>
                                    <p:anim calcmode="lin" valueType="num">
                                      <p:cBhvr>
                                        <p:cTn id="9" dur="900" decel="100000" fill="hold"/>
                                        <p:tgtEl>
                                          <p:spTgt spid="115"/>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500"/>
                                  </p:stCondLst>
                                  <p:childTnLst>
                                    <p:set>
                                      <p:cBhvr>
                                        <p:cTn id="12" dur="1" fill="hold">
                                          <p:stCondLst>
                                            <p:cond delay="0"/>
                                          </p:stCondLst>
                                        </p:cTn>
                                        <p:tgtEl>
                                          <p:spTgt spid="104"/>
                                        </p:tgtEl>
                                        <p:attrNameLst>
                                          <p:attrName>style.visibility</p:attrName>
                                        </p:attrNameLst>
                                      </p:cBhvr>
                                      <p:to>
                                        <p:strVal val="visible"/>
                                      </p:to>
                                    </p:set>
                                    <p:animEffect transition="in" filter="fade">
                                      <p:cBhvr>
                                        <p:cTn id="13" dur="1000"/>
                                        <p:tgtEl>
                                          <p:spTgt spid="104"/>
                                        </p:tgtEl>
                                      </p:cBhvr>
                                    </p:animEffect>
                                    <p:anim calcmode="lin" valueType="num">
                                      <p:cBhvr>
                                        <p:cTn id="14" dur="1000" fill="hold"/>
                                        <p:tgtEl>
                                          <p:spTgt spid="104"/>
                                        </p:tgtEl>
                                        <p:attrNameLst>
                                          <p:attrName>ppt_x</p:attrName>
                                        </p:attrNameLst>
                                      </p:cBhvr>
                                      <p:tavLst>
                                        <p:tav tm="0">
                                          <p:val>
                                            <p:strVal val="#ppt_x"/>
                                          </p:val>
                                        </p:tav>
                                        <p:tav tm="100000">
                                          <p:val>
                                            <p:strVal val="#ppt_x"/>
                                          </p:val>
                                        </p:tav>
                                      </p:tavLst>
                                    </p:anim>
                                    <p:anim calcmode="lin" valueType="num">
                                      <p:cBhvr>
                                        <p:cTn id="15" dur="900" decel="100000" fill="hold"/>
                                        <p:tgtEl>
                                          <p:spTgt spid="10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04"/>
                                        </p:tgtEl>
                                        <p:attrNameLst>
                                          <p:attrName>ppt_y</p:attrName>
                                        </p:attrNameLst>
                                      </p:cBhvr>
                                      <p:tavLst>
                                        <p:tav tm="0">
                                          <p:val>
                                            <p:strVal val="#ppt_y-.03"/>
                                          </p:val>
                                        </p:tav>
                                        <p:tav tm="100000">
                                          <p:val>
                                            <p:strVal val="#ppt_y"/>
                                          </p:val>
                                        </p:tav>
                                      </p:tavLst>
                                    </p:anim>
                                  </p:childTnLst>
                                </p:cTn>
                              </p:par>
                            </p:childTnLst>
                          </p:cTn>
                        </p:par>
                        <p:par>
                          <p:cTn id="17" fill="hold">
                            <p:stCondLst>
                              <p:cond delay="1500"/>
                            </p:stCondLst>
                            <p:childTnLst>
                              <p:par>
                                <p:cTn id="18" presetID="22" presetClass="entr" presetSubtype="8" fill="hold" nodeType="afterEffect">
                                  <p:stCondLst>
                                    <p:cond delay="0"/>
                                  </p:stCondLst>
                                  <p:childTnLst>
                                    <p:set>
                                      <p:cBhvr>
                                        <p:cTn id="19" dur="1" fill="hold">
                                          <p:stCondLst>
                                            <p:cond delay="0"/>
                                          </p:stCondLst>
                                        </p:cTn>
                                        <p:tgtEl>
                                          <p:spTgt spid="145"/>
                                        </p:tgtEl>
                                        <p:attrNameLst>
                                          <p:attrName>style.visibility</p:attrName>
                                        </p:attrNameLst>
                                      </p:cBhvr>
                                      <p:to>
                                        <p:strVal val="visible"/>
                                      </p:to>
                                    </p:set>
                                    <p:animEffect transition="in" filter="wipe(left)">
                                      <p:cBhvr>
                                        <p:cTn id="20" dur="500"/>
                                        <p:tgtEl>
                                          <p:spTgt spid="145"/>
                                        </p:tgtEl>
                                      </p:cBhvr>
                                    </p:animEffect>
                                  </p:childTnLst>
                                </p:cTn>
                              </p:par>
                              <p:par>
                                <p:cTn id="21" presetID="22" presetClass="entr" presetSubtype="2" fill="hold" nodeType="withEffect">
                                  <p:stCondLst>
                                    <p:cond delay="0"/>
                                  </p:stCondLst>
                                  <p:childTnLst>
                                    <p:set>
                                      <p:cBhvr>
                                        <p:cTn id="22" dur="1" fill="hold">
                                          <p:stCondLst>
                                            <p:cond delay="0"/>
                                          </p:stCondLst>
                                        </p:cTn>
                                        <p:tgtEl>
                                          <p:spTgt spid="146"/>
                                        </p:tgtEl>
                                        <p:attrNameLst>
                                          <p:attrName>style.visibility</p:attrName>
                                        </p:attrNameLst>
                                      </p:cBhvr>
                                      <p:to>
                                        <p:strVal val="visible"/>
                                      </p:to>
                                    </p:set>
                                    <p:animEffect transition="in" filter="wipe(right)">
                                      <p:cBhvr>
                                        <p:cTn id="23" dur="500"/>
                                        <p:tgtEl>
                                          <p:spTgt spid="146"/>
                                        </p:tgtEl>
                                      </p:cBhvr>
                                    </p:animEffect>
                                  </p:childTnLst>
                                </p:cTn>
                              </p:par>
                              <p:par>
                                <p:cTn id="24" presetID="22" presetClass="entr" presetSubtype="1" fill="hold" nodeType="withEffect">
                                  <p:stCondLst>
                                    <p:cond delay="0"/>
                                  </p:stCondLst>
                                  <p:childTnLst>
                                    <p:set>
                                      <p:cBhvr>
                                        <p:cTn id="25" dur="1" fill="hold">
                                          <p:stCondLst>
                                            <p:cond delay="0"/>
                                          </p:stCondLst>
                                        </p:cTn>
                                        <p:tgtEl>
                                          <p:spTgt spid="157"/>
                                        </p:tgtEl>
                                        <p:attrNameLst>
                                          <p:attrName>style.visibility</p:attrName>
                                        </p:attrNameLst>
                                      </p:cBhvr>
                                      <p:to>
                                        <p:strVal val="visible"/>
                                      </p:to>
                                    </p:set>
                                    <p:animEffect transition="in" filter="wipe(up)">
                                      <p:cBhvr>
                                        <p:cTn id="26" dur="500"/>
                                        <p:tgtEl>
                                          <p:spTgt spid="157"/>
                                        </p:tgtEl>
                                      </p:cBhvr>
                                    </p:animEffect>
                                  </p:childTnLst>
                                </p:cTn>
                              </p:par>
                            </p:childTnLst>
                          </p:cTn>
                        </p:par>
                        <p:par>
                          <p:cTn id="27" fill="hold">
                            <p:stCondLst>
                              <p:cond delay="2000"/>
                            </p:stCondLst>
                            <p:childTnLst>
                              <p:par>
                                <p:cTn id="28" presetID="10" presetClass="entr" presetSubtype="0" fill="hold" nodeType="afterEffect">
                                  <p:stCondLst>
                                    <p:cond delay="0"/>
                                  </p:stCondLst>
                                  <p:childTnLst>
                                    <p:set>
                                      <p:cBhvr>
                                        <p:cTn id="29" dur="1" fill="hold">
                                          <p:stCondLst>
                                            <p:cond delay="0"/>
                                          </p:stCondLst>
                                        </p:cTn>
                                        <p:tgtEl>
                                          <p:spTgt spid="147"/>
                                        </p:tgtEl>
                                        <p:attrNameLst>
                                          <p:attrName>style.visibility</p:attrName>
                                        </p:attrNameLst>
                                      </p:cBhvr>
                                      <p:to>
                                        <p:strVal val="visible"/>
                                      </p:to>
                                    </p:set>
                                    <p:animEffect transition="in" filter="fade">
                                      <p:cBhvr>
                                        <p:cTn id="30" dur="500"/>
                                        <p:tgtEl>
                                          <p:spTgt spid="147"/>
                                        </p:tgtEl>
                                      </p:cBhvr>
                                    </p:animEffect>
                                  </p:childTnLst>
                                </p:cTn>
                              </p:par>
                              <p:par>
                                <p:cTn id="31" presetID="10" presetClass="entr" presetSubtype="0" fill="hold" nodeType="withEffect">
                                  <p:stCondLst>
                                    <p:cond delay="0"/>
                                  </p:stCondLst>
                                  <p:childTnLst>
                                    <p:set>
                                      <p:cBhvr>
                                        <p:cTn id="32" dur="1" fill="hold">
                                          <p:stCondLst>
                                            <p:cond delay="0"/>
                                          </p:stCondLst>
                                        </p:cTn>
                                        <p:tgtEl>
                                          <p:spTgt spid="150"/>
                                        </p:tgtEl>
                                        <p:attrNameLst>
                                          <p:attrName>style.visibility</p:attrName>
                                        </p:attrNameLst>
                                      </p:cBhvr>
                                      <p:to>
                                        <p:strVal val="visible"/>
                                      </p:to>
                                    </p:set>
                                    <p:animEffect transition="in" filter="fade">
                                      <p:cBhvr>
                                        <p:cTn id="33" dur="500"/>
                                        <p:tgtEl>
                                          <p:spTgt spid="150"/>
                                        </p:tgtEl>
                                      </p:cBhvr>
                                    </p:animEffect>
                                  </p:childTnLst>
                                </p:cTn>
                              </p:par>
                              <p:par>
                                <p:cTn id="34" presetID="10" presetClass="entr" presetSubtype="0" fill="hold" nodeType="withEffect">
                                  <p:stCondLst>
                                    <p:cond delay="0"/>
                                  </p:stCondLst>
                                  <p:childTnLst>
                                    <p:set>
                                      <p:cBhvr>
                                        <p:cTn id="35" dur="1" fill="hold">
                                          <p:stCondLst>
                                            <p:cond delay="0"/>
                                          </p:stCondLst>
                                        </p:cTn>
                                        <p:tgtEl>
                                          <p:spTgt spid="153"/>
                                        </p:tgtEl>
                                        <p:attrNameLst>
                                          <p:attrName>style.visibility</p:attrName>
                                        </p:attrNameLst>
                                      </p:cBhvr>
                                      <p:to>
                                        <p:strVal val="visible"/>
                                      </p:to>
                                    </p:set>
                                    <p:animEffect transition="in" filter="fade">
                                      <p:cBhvr>
                                        <p:cTn id="36" dur="500"/>
                                        <p:tgtEl>
                                          <p:spTgt spid="1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7.xml><?xml version="1.0" encoding="utf-8"?>
<p:sld xmlns:a="http://schemas.openxmlformats.org/drawingml/2006/main" xmlns:r="http://schemas.openxmlformats.org/officeDocument/2006/relationships" xmlns:p="http://schemas.openxmlformats.org/presentationml/2006/main">
  <p:cSld>
    <p:bg>
      <p:bgPr>
        <a:gradFill>
          <a:gsLst>
            <a:gs pos="0">
              <a:srgbClr val="051325"/>
            </a:gs>
            <a:gs pos="50000">
              <a:srgbClr val="051325"/>
            </a:gs>
            <a:gs pos="100000">
              <a:srgbClr val="071A33"/>
            </a:gs>
          </a:gsLst>
          <a:lin ang="5400000" scaled="1"/>
        </a:gradFill>
        <a:effectLst/>
      </p:bgPr>
    </p:bg>
    <p:spTree>
      <p:nvGrpSpPr>
        <p:cNvPr id="1" name=""/>
        <p:cNvGrpSpPr/>
        <p:nvPr/>
      </p:nvGrpSpPr>
      <p:grpSpPr>
        <a:xfrm>
          <a:off x="0" y="0"/>
          <a:ext cx="0" cy="0"/>
          <a:chOff x="0" y="0"/>
          <a:chExt cx="0" cy="0"/>
        </a:xfrm>
      </p:grpSpPr>
      <p:grpSp>
        <p:nvGrpSpPr>
          <p:cNvPr id="392" name="Group 391"/>
          <p:cNvGrpSpPr/>
          <p:nvPr/>
        </p:nvGrpSpPr>
        <p:grpSpPr>
          <a:xfrm rot="17100000">
            <a:off x="4445208" y="669956"/>
            <a:ext cx="1291352" cy="1073547"/>
            <a:chOff x="2105795" y="3545851"/>
            <a:chExt cx="3918775" cy="3257819"/>
          </a:xfrm>
          <a:solidFill>
            <a:schemeClr val="bg1">
              <a:alpha val="9000"/>
            </a:schemeClr>
          </a:solidFill>
        </p:grpSpPr>
        <p:grpSp>
          <p:nvGrpSpPr>
            <p:cNvPr id="393" name="Group 392"/>
            <p:cNvGrpSpPr/>
            <p:nvPr/>
          </p:nvGrpSpPr>
          <p:grpSpPr>
            <a:xfrm rot="18992888" flipH="1">
              <a:off x="4947109" y="5022328"/>
              <a:ext cx="1077461" cy="1781342"/>
              <a:chOff x="1093418" y="5937356"/>
              <a:chExt cx="474806" cy="784986"/>
            </a:xfrm>
            <a:grpFill/>
          </p:grpSpPr>
          <p:sp>
            <p:nvSpPr>
              <p:cNvPr id="415" name="Freeform 133"/>
              <p:cNvSpPr>
                <a:spLocks/>
              </p:cNvSpPr>
              <p:nvPr/>
            </p:nvSpPr>
            <p:spPr bwMode="auto">
              <a:xfrm>
                <a:off x="1093418" y="5937356"/>
                <a:ext cx="474806" cy="784986"/>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6" name="Freeform 134"/>
              <p:cNvSpPr>
                <a:spLocks/>
              </p:cNvSpPr>
              <p:nvPr/>
            </p:nvSpPr>
            <p:spPr bwMode="auto">
              <a:xfrm>
                <a:off x="1135578" y="5959942"/>
                <a:ext cx="386972" cy="494381"/>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7" name="Freeform 135"/>
              <p:cNvSpPr>
                <a:spLocks/>
              </p:cNvSpPr>
              <p:nvPr/>
            </p:nvSpPr>
            <p:spPr bwMode="auto">
              <a:xfrm>
                <a:off x="1198819" y="5987547"/>
                <a:ext cx="253464" cy="357359"/>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4" name="Group 393"/>
            <p:cNvGrpSpPr/>
            <p:nvPr/>
          </p:nvGrpSpPr>
          <p:grpSpPr>
            <a:xfrm rot="992888" flipH="1">
              <a:off x="2105795" y="3545851"/>
              <a:ext cx="3124201" cy="1911090"/>
              <a:chOff x="6096004" y="3624394"/>
              <a:chExt cx="3124201" cy="1911090"/>
            </a:xfrm>
            <a:grpFill/>
          </p:grpSpPr>
          <p:sp>
            <p:nvSpPr>
              <p:cNvPr id="395" name="Freeform 49"/>
              <p:cNvSpPr>
                <a:spLocks/>
              </p:cNvSpPr>
              <p:nvPr/>
            </p:nvSpPr>
            <p:spPr bwMode="auto">
              <a:xfrm flipH="1">
                <a:off x="6332924" y="3894738"/>
                <a:ext cx="2248285" cy="1288806"/>
              </a:xfrm>
              <a:custGeom>
                <a:avLst/>
                <a:gdLst>
                  <a:gd name="T0" fmla="*/ 106 w 967"/>
                  <a:gd name="T1" fmla="*/ 0 h 553"/>
                  <a:gd name="T2" fmla="*/ 563 w 967"/>
                  <a:gd name="T3" fmla="*/ 143 h 553"/>
                  <a:gd name="T4" fmla="*/ 940 w 967"/>
                  <a:gd name="T5" fmla="*/ 350 h 553"/>
                  <a:gd name="T6" fmla="*/ 852 w 967"/>
                  <a:gd name="T7" fmla="*/ 553 h 553"/>
                  <a:gd name="T8" fmla="*/ 254 w 967"/>
                  <a:gd name="T9" fmla="*/ 395 h 553"/>
                  <a:gd name="T10" fmla="*/ 0 w 967"/>
                  <a:gd name="T11" fmla="*/ 248 h 553"/>
                  <a:gd name="T12" fmla="*/ 106 w 967"/>
                  <a:gd name="T13" fmla="*/ 0 h 553"/>
                </a:gdLst>
                <a:ahLst/>
                <a:cxnLst>
                  <a:cxn ang="0">
                    <a:pos x="T0" y="T1"/>
                  </a:cxn>
                  <a:cxn ang="0">
                    <a:pos x="T2" y="T3"/>
                  </a:cxn>
                  <a:cxn ang="0">
                    <a:pos x="T4" y="T5"/>
                  </a:cxn>
                  <a:cxn ang="0">
                    <a:pos x="T6" y="T7"/>
                  </a:cxn>
                  <a:cxn ang="0">
                    <a:pos x="T8" y="T9"/>
                  </a:cxn>
                  <a:cxn ang="0">
                    <a:pos x="T10" y="T11"/>
                  </a:cxn>
                  <a:cxn ang="0">
                    <a:pos x="T12" y="T13"/>
                  </a:cxn>
                </a:cxnLst>
                <a:rect l="0" t="0" r="r" b="b"/>
                <a:pathLst>
                  <a:path w="967" h="553">
                    <a:moveTo>
                      <a:pt x="106" y="0"/>
                    </a:moveTo>
                    <a:cubicBezTo>
                      <a:pt x="236" y="13"/>
                      <a:pt x="392" y="51"/>
                      <a:pt x="563" y="143"/>
                    </a:cubicBezTo>
                    <a:cubicBezTo>
                      <a:pt x="767" y="253"/>
                      <a:pt x="877" y="314"/>
                      <a:pt x="940" y="350"/>
                    </a:cubicBezTo>
                    <a:cubicBezTo>
                      <a:pt x="967" y="428"/>
                      <a:pt x="918" y="530"/>
                      <a:pt x="852" y="553"/>
                    </a:cubicBezTo>
                    <a:cubicBezTo>
                      <a:pt x="686" y="520"/>
                      <a:pt x="408" y="456"/>
                      <a:pt x="254" y="395"/>
                    </a:cubicBezTo>
                    <a:cubicBezTo>
                      <a:pt x="195" y="371"/>
                      <a:pt x="98" y="316"/>
                      <a:pt x="0" y="248"/>
                    </a:cubicBezTo>
                    <a:cubicBezTo>
                      <a:pt x="84" y="208"/>
                      <a:pt x="134" y="104"/>
                      <a:pt x="10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6" name="Freeform 50"/>
              <p:cNvSpPr>
                <a:spLocks/>
              </p:cNvSpPr>
              <p:nvPr/>
            </p:nvSpPr>
            <p:spPr bwMode="auto">
              <a:xfrm flipH="1">
                <a:off x="6339805" y="3894738"/>
                <a:ext cx="2171605" cy="1258331"/>
              </a:xfrm>
              <a:custGeom>
                <a:avLst/>
                <a:gdLst>
                  <a:gd name="T0" fmla="*/ 76 w 934"/>
                  <a:gd name="T1" fmla="*/ 0 h 540"/>
                  <a:gd name="T2" fmla="*/ 533 w 934"/>
                  <a:gd name="T3" fmla="*/ 143 h 540"/>
                  <a:gd name="T4" fmla="*/ 910 w 934"/>
                  <a:gd name="T5" fmla="*/ 350 h 540"/>
                  <a:gd name="T6" fmla="*/ 847 w 934"/>
                  <a:gd name="T7" fmla="*/ 540 h 540"/>
                  <a:gd name="T8" fmla="*/ 0 w 934"/>
                  <a:gd name="T9" fmla="*/ 230 h 540"/>
                  <a:gd name="T10" fmla="*/ 76 w 934"/>
                  <a:gd name="T11" fmla="*/ 0 h 540"/>
                </a:gdLst>
                <a:ahLst/>
                <a:cxnLst>
                  <a:cxn ang="0">
                    <a:pos x="T0" y="T1"/>
                  </a:cxn>
                  <a:cxn ang="0">
                    <a:pos x="T2" y="T3"/>
                  </a:cxn>
                  <a:cxn ang="0">
                    <a:pos x="T4" y="T5"/>
                  </a:cxn>
                  <a:cxn ang="0">
                    <a:pos x="T6" y="T7"/>
                  </a:cxn>
                  <a:cxn ang="0">
                    <a:pos x="T8" y="T9"/>
                  </a:cxn>
                  <a:cxn ang="0">
                    <a:pos x="T10" y="T11"/>
                  </a:cxn>
                </a:cxnLst>
                <a:rect l="0" t="0" r="r" b="b"/>
                <a:pathLst>
                  <a:path w="934" h="540">
                    <a:moveTo>
                      <a:pt x="76" y="0"/>
                    </a:moveTo>
                    <a:cubicBezTo>
                      <a:pt x="206" y="13"/>
                      <a:pt x="362" y="51"/>
                      <a:pt x="533" y="143"/>
                    </a:cubicBezTo>
                    <a:cubicBezTo>
                      <a:pt x="737" y="253"/>
                      <a:pt x="847" y="314"/>
                      <a:pt x="910" y="350"/>
                    </a:cubicBezTo>
                    <a:cubicBezTo>
                      <a:pt x="934" y="418"/>
                      <a:pt x="899" y="504"/>
                      <a:pt x="847" y="540"/>
                    </a:cubicBezTo>
                    <a:cubicBezTo>
                      <a:pt x="438" y="440"/>
                      <a:pt x="118" y="342"/>
                      <a:pt x="0" y="230"/>
                    </a:cubicBezTo>
                    <a:cubicBezTo>
                      <a:pt x="65" y="182"/>
                      <a:pt x="100" y="91"/>
                      <a:pt x="76"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7" name="Freeform 51"/>
              <p:cNvSpPr>
                <a:spLocks/>
              </p:cNvSpPr>
              <p:nvPr/>
            </p:nvSpPr>
            <p:spPr bwMode="auto">
              <a:xfrm flipH="1">
                <a:off x="6356518" y="3894738"/>
                <a:ext cx="2047738" cy="1160024"/>
              </a:xfrm>
              <a:custGeom>
                <a:avLst/>
                <a:gdLst>
                  <a:gd name="T0" fmla="*/ 30 w 881"/>
                  <a:gd name="T1" fmla="*/ 0 h 498"/>
                  <a:gd name="T2" fmla="*/ 487 w 881"/>
                  <a:gd name="T3" fmla="*/ 143 h 498"/>
                  <a:gd name="T4" fmla="*/ 864 w 881"/>
                  <a:gd name="T5" fmla="*/ 350 h 498"/>
                  <a:gd name="T6" fmla="*/ 841 w 881"/>
                  <a:gd name="T7" fmla="*/ 498 h 498"/>
                  <a:gd name="T8" fmla="*/ 0 w 881"/>
                  <a:gd name="T9" fmla="*/ 183 h 498"/>
                  <a:gd name="T10" fmla="*/ 30 w 881"/>
                  <a:gd name="T11" fmla="*/ 0 h 498"/>
                </a:gdLst>
                <a:ahLst/>
                <a:cxnLst>
                  <a:cxn ang="0">
                    <a:pos x="T0" y="T1"/>
                  </a:cxn>
                  <a:cxn ang="0">
                    <a:pos x="T2" y="T3"/>
                  </a:cxn>
                  <a:cxn ang="0">
                    <a:pos x="T4" y="T5"/>
                  </a:cxn>
                  <a:cxn ang="0">
                    <a:pos x="T6" y="T7"/>
                  </a:cxn>
                  <a:cxn ang="0">
                    <a:pos x="T8" y="T9"/>
                  </a:cxn>
                  <a:cxn ang="0">
                    <a:pos x="T10" y="T11"/>
                  </a:cxn>
                </a:cxnLst>
                <a:rect l="0" t="0" r="r" b="b"/>
                <a:pathLst>
                  <a:path w="881" h="498">
                    <a:moveTo>
                      <a:pt x="30" y="0"/>
                    </a:moveTo>
                    <a:cubicBezTo>
                      <a:pt x="160" y="13"/>
                      <a:pt x="316" y="51"/>
                      <a:pt x="487" y="143"/>
                    </a:cubicBezTo>
                    <a:cubicBezTo>
                      <a:pt x="691" y="253"/>
                      <a:pt x="801" y="314"/>
                      <a:pt x="864" y="350"/>
                    </a:cubicBezTo>
                    <a:cubicBezTo>
                      <a:pt x="881" y="398"/>
                      <a:pt x="868" y="455"/>
                      <a:pt x="841" y="498"/>
                    </a:cubicBezTo>
                    <a:cubicBezTo>
                      <a:pt x="747" y="487"/>
                      <a:pt x="45" y="203"/>
                      <a:pt x="0" y="183"/>
                    </a:cubicBezTo>
                    <a:cubicBezTo>
                      <a:pt x="34" y="133"/>
                      <a:pt x="48" y="67"/>
                      <a:pt x="30"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8" name="Freeform 52"/>
              <p:cNvSpPr>
                <a:spLocks/>
              </p:cNvSpPr>
              <p:nvPr/>
            </p:nvSpPr>
            <p:spPr bwMode="auto">
              <a:xfrm flipH="1">
                <a:off x="6623913" y="4483598"/>
                <a:ext cx="1945499" cy="706828"/>
              </a:xfrm>
              <a:custGeom>
                <a:avLst/>
                <a:gdLst>
                  <a:gd name="T0" fmla="*/ 837 w 837"/>
                  <a:gd name="T1" fmla="*/ 288 h 303"/>
                  <a:gd name="T2" fmla="*/ 414 w 837"/>
                  <a:gd name="T3" fmla="*/ 187 h 303"/>
                  <a:gd name="T4" fmla="*/ 220 w 837"/>
                  <a:gd name="T5" fmla="*/ 119 h 303"/>
                  <a:gd name="T6" fmla="*/ 17 w 837"/>
                  <a:gd name="T7" fmla="*/ 0 h 303"/>
                  <a:gd name="T8" fmla="*/ 0 w 837"/>
                  <a:gd name="T9" fmla="*/ 9 h 303"/>
                  <a:gd name="T10" fmla="*/ 218 w 837"/>
                  <a:gd name="T11" fmla="*/ 138 h 303"/>
                  <a:gd name="T12" fmla="*/ 403 w 837"/>
                  <a:gd name="T13" fmla="*/ 203 h 303"/>
                  <a:gd name="T14" fmla="*/ 811 w 837"/>
                  <a:gd name="T15" fmla="*/ 303 h 303"/>
                  <a:gd name="T16" fmla="*/ 837 w 837"/>
                  <a:gd name="T17" fmla="*/ 28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7" h="303">
                    <a:moveTo>
                      <a:pt x="837" y="288"/>
                    </a:moveTo>
                    <a:cubicBezTo>
                      <a:pt x="695" y="259"/>
                      <a:pt x="554" y="227"/>
                      <a:pt x="414" y="187"/>
                    </a:cubicBezTo>
                    <a:cubicBezTo>
                      <a:pt x="349" y="168"/>
                      <a:pt x="282" y="148"/>
                      <a:pt x="220" y="119"/>
                    </a:cubicBezTo>
                    <a:cubicBezTo>
                      <a:pt x="149" y="86"/>
                      <a:pt x="82" y="44"/>
                      <a:pt x="17" y="0"/>
                    </a:cubicBezTo>
                    <a:cubicBezTo>
                      <a:pt x="11" y="3"/>
                      <a:pt x="7" y="6"/>
                      <a:pt x="0" y="9"/>
                    </a:cubicBezTo>
                    <a:cubicBezTo>
                      <a:pt x="70" y="57"/>
                      <a:pt x="142" y="102"/>
                      <a:pt x="218" y="138"/>
                    </a:cubicBezTo>
                    <a:cubicBezTo>
                      <a:pt x="277" y="166"/>
                      <a:pt x="340" y="185"/>
                      <a:pt x="403" y="203"/>
                    </a:cubicBezTo>
                    <a:cubicBezTo>
                      <a:pt x="537" y="243"/>
                      <a:pt x="674" y="275"/>
                      <a:pt x="811" y="303"/>
                    </a:cubicBezTo>
                    <a:cubicBezTo>
                      <a:pt x="820" y="300"/>
                      <a:pt x="833" y="292"/>
                      <a:pt x="837" y="28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9" name="Freeform 53"/>
              <p:cNvSpPr>
                <a:spLocks/>
              </p:cNvSpPr>
              <p:nvPr/>
            </p:nvSpPr>
            <p:spPr bwMode="auto">
              <a:xfrm flipH="1">
                <a:off x="6430248" y="3873111"/>
                <a:ext cx="1883565" cy="841509"/>
              </a:xfrm>
              <a:custGeom>
                <a:avLst/>
                <a:gdLst>
                  <a:gd name="T0" fmla="*/ 792 w 810"/>
                  <a:gd name="T1" fmla="*/ 330 h 361"/>
                  <a:gd name="T2" fmla="*/ 496 w 810"/>
                  <a:gd name="T3" fmla="*/ 168 h 361"/>
                  <a:gd name="T4" fmla="*/ 227 w 810"/>
                  <a:gd name="T5" fmla="*/ 48 h 361"/>
                  <a:gd name="T6" fmla="*/ 0 w 810"/>
                  <a:gd name="T7" fmla="*/ 0 h 361"/>
                  <a:gd name="T8" fmla="*/ 6 w 810"/>
                  <a:gd name="T9" fmla="*/ 21 h 361"/>
                  <a:gd name="T10" fmla="*/ 225 w 810"/>
                  <a:gd name="T11" fmla="*/ 67 h 361"/>
                  <a:gd name="T12" fmla="*/ 494 w 810"/>
                  <a:gd name="T13" fmla="*/ 187 h 361"/>
                  <a:gd name="T14" fmla="*/ 810 w 810"/>
                  <a:gd name="T15" fmla="*/ 361 h 361"/>
                  <a:gd name="T16" fmla="*/ 792 w 810"/>
                  <a:gd name="T17" fmla="*/ 33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0" h="361">
                    <a:moveTo>
                      <a:pt x="792" y="330"/>
                    </a:moveTo>
                    <a:cubicBezTo>
                      <a:pt x="694" y="274"/>
                      <a:pt x="595" y="221"/>
                      <a:pt x="496" y="168"/>
                    </a:cubicBezTo>
                    <a:cubicBezTo>
                      <a:pt x="409" y="121"/>
                      <a:pt x="322" y="78"/>
                      <a:pt x="227" y="48"/>
                    </a:cubicBezTo>
                    <a:cubicBezTo>
                      <a:pt x="153" y="24"/>
                      <a:pt x="77" y="8"/>
                      <a:pt x="0" y="0"/>
                    </a:cubicBezTo>
                    <a:cubicBezTo>
                      <a:pt x="1" y="5"/>
                      <a:pt x="4" y="15"/>
                      <a:pt x="6" y="21"/>
                    </a:cubicBezTo>
                    <a:cubicBezTo>
                      <a:pt x="80" y="29"/>
                      <a:pt x="154" y="45"/>
                      <a:pt x="225" y="67"/>
                    </a:cubicBezTo>
                    <a:cubicBezTo>
                      <a:pt x="320" y="97"/>
                      <a:pt x="407" y="140"/>
                      <a:pt x="494" y="187"/>
                    </a:cubicBezTo>
                    <a:cubicBezTo>
                      <a:pt x="600" y="244"/>
                      <a:pt x="706" y="301"/>
                      <a:pt x="810" y="361"/>
                    </a:cubicBezTo>
                    <a:cubicBezTo>
                      <a:pt x="806" y="354"/>
                      <a:pt x="794" y="334"/>
                      <a:pt x="792" y="3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0" name="Freeform 54"/>
              <p:cNvSpPr>
                <a:spLocks/>
              </p:cNvSpPr>
              <p:nvPr/>
            </p:nvSpPr>
            <p:spPr bwMode="auto">
              <a:xfrm flipH="1">
                <a:off x="6096004" y="4695941"/>
                <a:ext cx="536757" cy="535774"/>
              </a:xfrm>
              <a:custGeom>
                <a:avLst/>
                <a:gdLst>
                  <a:gd name="T0" fmla="*/ 91 w 231"/>
                  <a:gd name="T1" fmla="*/ 0 h 230"/>
                  <a:gd name="T2" fmla="*/ 199 w 231"/>
                  <a:gd name="T3" fmla="*/ 67 h 230"/>
                  <a:gd name="T4" fmla="*/ 126 w 231"/>
                  <a:gd name="T5" fmla="*/ 230 h 230"/>
                  <a:gd name="T6" fmla="*/ 0 w 231"/>
                  <a:gd name="T7" fmla="*/ 206 h 230"/>
                  <a:gd name="T8" fmla="*/ 91 w 231"/>
                  <a:gd name="T9" fmla="*/ 0 h 230"/>
                </a:gdLst>
                <a:ahLst/>
                <a:cxnLst>
                  <a:cxn ang="0">
                    <a:pos x="T0" y="T1"/>
                  </a:cxn>
                  <a:cxn ang="0">
                    <a:pos x="T2" y="T3"/>
                  </a:cxn>
                  <a:cxn ang="0">
                    <a:pos x="T4" y="T5"/>
                  </a:cxn>
                  <a:cxn ang="0">
                    <a:pos x="T6" y="T7"/>
                  </a:cxn>
                  <a:cxn ang="0">
                    <a:pos x="T8" y="T9"/>
                  </a:cxn>
                </a:cxnLst>
                <a:rect l="0" t="0" r="r" b="b"/>
                <a:pathLst>
                  <a:path w="231" h="230">
                    <a:moveTo>
                      <a:pt x="91" y="0"/>
                    </a:moveTo>
                    <a:cubicBezTo>
                      <a:pt x="164" y="41"/>
                      <a:pt x="181" y="54"/>
                      <a:pt x="199" y="67"/>
                    </a:cubicBezTo>
                    <a:cubicBezTo>
                      <a:pt x="231" y="98"/>
                      <a:pt x="188" y="230"/>
                      <a:pt x="126" y="230"/>
                    </a:cubicBezTo>
                    <a:cubicBezTo>
                      <a:pt x="101" y="226"/>
                      <a:pt x="56" y="218"/>
                      <a:pt x="0" y="206"/>
                    </a:cubicBezTo>
                    <a:cubicBezTo>
                      <a:pt x="86" y="176"/>
                      <a:pt x="126" y="55"/>
                      <a:pt x="9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1" name="Freeform 55"/>
              <p:cNvSpPr>
                <a:spLocks/>
              </p:cNvSpPr>
              <p:nvPr/>
            </p:nvSpPr>
            <p:spPr bwMode="auto">
              <a:xfrm flipH="1">
                <a:off x="6107800" y="4695941"/>
                <a:ext cx="457129" cy="515129"/>
              </a:xfrm>
              <a:custGeom>
                <a:avLst/>
                <a:gdLst>
                  <a:gd name="T0" fmla="*/ 62 w 197"/>
                  <a:gd name="T1" fmla="*/ 0 h 221"/>
                  <a:gd name="T2" fmla="*/ 170 w 197"/>
                  <a:gd name="T3" fmla="*/ 67 h 221"/>
                  <a:gd name="T4" fmla="*/ 124 w 197"/>
                  <a:gd name="T5" fmla="*/ 221 h 221"/>
                  <a:gd name="T6" fmla="*/ 0 w 197"/>
                  <a:gd name="T7" fmla="*/ 192 h 221"/>
                  <a:gd name="T8" fmla="*/ 62 w 197"/>
                  <a:gd name="T9" fmla="*/ 0 h 221"/>
                </a:gdLst>
                <a:ahLst/>
                <a:cxnLst>
                  <a:cxn ang="0">
                    <a:pos x="T0" y="T1"/>
                  </a:cxn>
                  <a:cxn ang="0">
                    <a:pos x="T2" y="T3"/>
                  </a:cxn>
                  <a:cxn ang="0">
                    <a:pos x="T4" y="T5"/>
                  </a:cxn>
                  <a:cxn ang="0">
                    <a:pos x="T6" y="T7"/>
                  </a:cxn>
                  <a:cxn ang="0">
                    <a:pos x="T8" y="T9"/>
                  </a:cxn>
                </a:cxnLst>
                <a:rect l="0" t="0" r="r" b="b"/>
                <a:pathLst>
                  <a:path w="197" h="221">
                    <a:moveTo>
                      <a:pt x="62" y="0"/>
                    </a:moveTo>
                    <a:cubicBezTo>
                      <a:pt x="135" y="41"/>
                      <a:pt x="152" y="54"/>
                      <a:pt x="170" y="67"/>
                    </a:cubicBezTo>
                    <a:cubicBezTo>
                      <a:pt x="197" y="94"/>
                      <a:pt x="170" y="192"/>
                      <a:pt x="124" y="221"/>
                    </a:cubicBezTo>
                    <a:cubicBezTo>
                      <a:pt x="100" y="218"/>
                      <a:pt x="24" y="196"/>
                      <a:pt x="0" y="192"/>
                    </a:cubicBezTo>
                    <a:cubicBezTo>
                      <a:pt x="65" y="148"/>
                      <a:pt x="93" y="49"/>
                      <a:pt x="6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2" name="Freeform 56"/>
              <p:cNvSpPr>
                <a:spLocks/>
              </p:cNvSpPr>
              <p:nvPr/>
            </p:nvSpPr>
            <p:spPr bwMode="auto">
              <a:xfrm flipH="1">
                <a:off x="6123529" y="4695941"/>
                <a:ext cx="347025" cy="443365"/>
              </a:xfrm>
              <a:custGeom>
                <a:avLst/>
                <a:gdLst>
                  <a:gd name="T0" fmla="*/ 21 w 149"/>
                  <a:gd name="T1" fmla="*/ 0 h 190"/>
                  <a:gd name="T2" fmla="*/ 129 w 149"/>
                  <a:gd name="T3" fmla="*/ 67 h 190"/>
                  <a:gd name="T4" fmla="*/ 113 w 149"/>
                  <a:gd name="T5" fmla="*/ 190 h 190"/>
                  <a:gd name="T6" fmla="*/ 0 w 149"/>
                  <a:gd name="T7" fmla="*/ 150 h 190"/>
                  <a:gd name="T8" fmla="*/ 21 w 149"/>
                  <a:gd name="T9" fmla="*/ 0 h 190"/>
                </a:gdLst>
                <a:ahLst/>
                <a:cxnLst>
                  <a:cxn ang="0">
                    <a:pos x="T0" y="T1"/>
                  </a:cxn>
                  <a:cxn ang="0">
                    <a:pos x="T2" y="T3"/>
                  </a:cxn>
                  <a:cxn ang="0">
                    <a:pos x="T4" y="T5"/>
                  </a:cxn>
                  <a:cxn ang="0">
                    <a:pos x="T6" y="T7"/>
                  </a:cxn>
                  <a:cxn ang="0">
                    <a:pos x="T8" y="T9"/>
                  </a:cxn>
                </a:cxnLst>
                <a:rect l="0" t="0" r="r" b="b"/>
                <a:pathLst>
                  <a:path w="149" h="190">
                    <a:moveTo>
                      <a:pt x="21" y="0"/>
                    </a:moveTo>
                    <a:cubicBezTo>
                      <a:pt x="94" y="41"/>
                      <a:pt x="111" y="54"/>
                      <a:pt x="129" y="67"/>
                    </a:cubicBezTo>
                    <a:cubicBezTo>
                      <a:pt x="149" y="87"/>
                      <a:pt x="139" y="148"/>
                      <a:pt x="113" y="190"/>
                    </a:cubicBezTo>
                    <a:cubicBezTo>
                      <a:pt x="75" y="178"/>
                      <a:pt x="43" y="170"/>
                      <a:pt x="0" y="150"/>
                    </a:cubicBezTo>
                    <a:cubicBezTo>
                      <a:pt x="34" y="102"/>
                      <a:pt x="44" y="36"/>
                      <a:pt x="2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3" name="Freeform 57"/>
              <p:cNvSpPr>
                <a:spLocks noEditPoints="1"/>
              </p:cNvSpPr>
              <p:nvPr/>
            </p:nvSpPr>
            <p:spPr bwMode="auto">
              <a:xfrm flipH="1">
                <a:off x="6114682" y="4637940"/>
                <a:ext cx="574114" cy="634081"/>
              </a:xfrm>
              <a:custGeom>
                <a:avLst/>
                <a:gdLst>
                  <a:gd name="T0" fmla="*/ 221 w 247"/>
                  <a:gd name="T1" fmla="*/ 76 h 272"/>
                  <a:gd name="T2" fmla="*/ 90 w 247"/>
                  <a:gd name="T3" fmla="*/ 0 h 272"/>
                  <a:gd name="T4" fmla="*/ 112 w 247"/>
                  <a:gd name="T5" fmla="*/ 37 h 272"/>
                  <a:gd name="T6" fmla="*/ 107 w 247"/>
                  <a:gd name="T7" fmla="*/ 136 h 272"/>
                  <a:gd name="T8" fmla="*/ 0 w 247"/>
                  <a:gd name="T9" fmla="*/ 236 h 272"/>
                  <a:gd name="T10" fmla="*/ 22 w 247"/>
                  <a:gd name="T11" fmla="*/ 241 h 272"/>
                  <a:gd name="T12" fmla="*/ 120 w 247"/>
                  <a:gd name="T13" fmla="*/ 264 h 272"/>
                  <a:gd name="T14" fmla="*/ 174 w 247"/>
                  <a:gd name="T15" fmla="*/ 263 h 272"/>
                  <a:gd name="T16" fmla="*/ 235 w 247"/>
                  <a:gd name="T17" fmla="*/ 166 h 272"/>
                  <a:gd name="T18" fmla="*/ 221 w 247"/>
                  <a:gd name="T19" fmla="*/ 76 h 272"/>
                  <a:gd name="T20" fmla="*/ 221 w 247"/>
                  <a:gd name="T21" fmla="*/ 164 h 272"/>
                  <a:gd name="T22" fmla="*/ 158 w 247"/>
                  <a:gd name="T23" fmla="*/ 243 h 272"/>
                  <a:gd name="T24" fmla="*/ 109 w 247"/>
                  <a:gd name="T25" fmla="*/ 240 h 272"/>
                  <a:gd name="T26" fmla="*/ 58 w 247"/>
                  <a:gd name="T27" fmla="*/ 228 h 272"/>
                  <a:gd name="T28" fmla="*/ 132 w 247"/>
                  <a:gd name="T29" fmla="*/ 44 h 272"/>
                  <a:gd name="T30" fmla="*/ 208 w 247"/>
                  <a:gd name="T31" fmla="*/ 87 h 272"/>
                  <a:gd name="T32" fmla="*/ 225 w 247"/>
                  <a:gd name="T33" fmla="*/ 106 h 272"/>
                  <a:gd name="T34" fmla="*/ 221 w 247"/>
                  <a:gd name="T35" fmla="*/ 164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272">
                    <a:moveTo>
                      <a:pt x="221" y="76"/>
                    </a:moveTo>
                    <a:cubicBezTo>
                      <a:pt x="188" y="52"/>
                      <a:pt x="125" y="20"/>
                      <a:pt x="90" y="0"/>
                    </a:cubicBezTo>
                    <a:cubicBezTo>
                      <a:pt x="93" y="8"/>
                      <a:pt x="111" y="35"/>
                      <a:pt x="112" y="37"/>
                    </a:cubicBezTo>
                    <a:cubicBezTo>
                      <a:pt x="124" y="66"/>
                      <a:pt x="120" y="106"/>
                      <a:pt x="107" y="136"/>
                    </a:cubicBezTo>
                    <a:cubicBezTo>
                      <a:pt x="90" y="173"/>
                      <a:pt x="38" y="222"/>
                      <a:pt x="0" y="236"/>
                    </a:cubicBezTo>
                    <a:cubicBezTo>
                      <a:pt x="4" y="238"/>
                      <a:pt x="14" y="240"/>
                      <a:pt x="22" y="241"/>
                    </a:cubicBezTo>
                    <a:cubicBezTo>
                      <a:pt x="54" y="248"/>
                      <a:pt x="88" y="258"/>
                      <a:pt x="120" y="264"/>
                    </a:cubicBezTo>
                    <a:cubicBezTo>
                      <a:pt x="140" y="267"/>
                      <a:pt x="156" y="272"/>
                      <a:pt x="174" y="263"/>
                    </a:cubicBezTo>
                    <a:cubicBezTo>
                      <a:pt x="208" y="246"/>
                      <a:pt x="227" y="200"/>
                      <a:pt x="235" y="166"/>
                    </a:cubicBezTo>
                    <a:cubicBezTo>
                      <a:pt x="242" y="139"/>
                      <a:pt x="247" y="94"/>
                      <a:pt x="221" y="76"/>
                    </a:cubicBezTo>
                    <a:close/>
                    <a:moveTo>
                      <a:pt x="221" y="164"/>
                    </a:moveTo>
                    <a:cubicBezTo>
                      <a:pt x="212" y="194"/>
                      <a:pt x="190" y="234"/>
                      <a:pt x="158" y="243"/>
                    </a:cubicBezTo>
                    <a:cubicBezTo>
                      <a:pt x="143" y="247"/>
                      <a:pt x="124" y="242"/>
                      <a:pt x="109" y="240"/>
                    </a:cubicBezTo>
                    <a:cubicBezTo>
                      <a:pt x="93" y="237"/>
                      <a:pt x="74" y="231"/>
                      <a:pt x="58" y="228"/>
                    </a:cubicBezTo>
                    <a:cubicBezTo>
                      <a:pt x="109" y="189"/>
                      <a:pt x="146" y="106"/>
                      <a:pt x="132" y="44"/>
                    </a:cubicBezTo>
                    <a:cubicBezTo>
                      <a:pt x="158" y="58"/>
                      <a:pt x="184" y="70"/>
                      <a:pt x="208" y="87"/>
                    </a:cubicBezTo>
                    <a:cubicBezTo>
                      <a:pt x="216" y="93"/>
                      <a:pt x="222" y="96"/>
                      <a:pt x="225" y="106"/>
                    </a:cubicBezTo>
                    <a:cubicBezTo>
                      <a:pt x="230" y="122"/>
                      <a:pt x="225" y="149"/>
                      <a:pt x="221" y="1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4" name="Freeform 58"/>
              <p:cNvSpPr>
                <a:spLocks/>
              </p:cNvSpPr>
              <p:nvPr/>
            </p:nvSpPr>
            <p:spPr bwMode="auto">
              <a:xfrm flipH="1">
                <a:off x="8237134" y="3852466"/>
                <a:ext cx="943749" cy="629166"/>
              </a:xfrm>
              <a:custGeom>
                <a:avLst/>
                <a:gdLst>
                  <a:gd name="T0" fmla="*/ 0 w 406"/>
                  <a:gd name="T1" fmla="*/ 43 h 270"/>
                  <a:gd name="T2" fmla="*/ 372 w 406"/>
                  <a:gd name="T3" fmla="*/ 19 h 270"/>
                  <a:gd name="T4" fmla="*/ 264 w 406"/>
                  <a:gd name="T5" fmla="*/ 270 h 270"/>
                  <a:gd name="T6" fmla="*/ 0 w 406"/>
                  <a:gd name="T7" fmla="*/ 43 h 270"/>
                </a:gdLst>
                <a:ahLst/>
                <a:cxnLst>
                  <a:cxn ang="0">
                    <a:pos x="T0" y="T1"/>
                  </a:cxn>
                  <a:cxn ang="0">
                    <a:pos x="T2" y="T3"/>
                  </a:cxn>
                  <a:cxn ang="0">
                    <a:pos x="T4" y="T5"/>
                  </a:cxn>
                  <a:cxn ang="0">
                    <a:pos x="T6" y="T7"/>
                  </a:cxn>
                </a:cxnLst>
                <a:rect l="0" t="0" r="r" b="b"/>
                <a:pathLst>
                  <a:path w="406" h="270">
                    <a:moveTo>
                      <a:pt x="0" y="43"/>
                    </a:moveTo>
                    <a:cubicBezTo>
                      <a:pt x="52" y="35"/>
                      <a:pt x="186" y="0"/>
                      <a:pt x="372" y="19"/>
                    </a:cubicBezTo>
                    <a:cubicBezTo>
                      <a:pt x="406" y="129"/>
                      <a:pt x="329" y="243"/>
                      <a:pt x="264" y="270"/>
                    </a:cubicBezTo>
                    <a:cubicBezTo>
                      <a:pt x="164" y="201"/>
                      <a:pt x="62" y="118"/>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5" name="Freeform 59"/>
              <p:cNvSpPr>
                <a:spLocks/>
              </p:cNvSpPr>
              <p:nvPr/>
            </p:nvSpPr>
            <p:spPr bwMode="auto">
              <a:xfrm flipH="1">
                <a:off x="8250897" y="3852466"/>
                <a:ext cx="929986" cy="580012"/>
              </a:xfrm>
              <a:custGeom>
                <a:avLst/>
                <a:gdLst>
                  <a:gd name="T0" fmla="*/ 0 w 400"/>
                  <a:gd name="T1" fmla="*/ 43 h 249"/>
                  <a:gd name="T2" fmla="*/ 372 w 400"/>
                  <a:gd name="T3" fmla="*/ 19 h 249"/>
                  <a:gd name="T4" fmla="*/ 297 w 400"/>
                  <a:gd name="T5" fmla="*/ 249 h 249"/>
                  <a:gd name="T6" fmla="*/ 0 w 400"/>
                  <a:gd name="T7" fmla="*/ 43 h 249"/>
                </a:gdLst>
                <a:ahLst/>
                <a:cxnLst>
                  <a:cxn ang="0">
                    <a:pos x="T0" y="T1"/>
                  </a:cxn>
                  <a:cxn ang="0">
                    <a:pos x="T2" y="T3"/>
                  </a:cxn>
                  <a:cxn ang="0">
                    <a:pos x="T4" y="T5"/>
                  </a:cxn>
                  <a:cxn ang="0">
                    <a:pos x="T6" y="T7"/>
                  </a:cxn>
                </a:cxnLst>
                <a:rect l="0" t="0" r="r" b="b"/>
                <a:pathLst>
                  <a:path w="400" h="249">
                    <a:moveTo>
                      <a:pt x="0" y="43"/>
                    </a:moveTo>
                    <a:cubicBezTo>
                      <a:pt x="52" y="35"/>
                      <a:pt x="186" y="0"/>
                      <a:pt x="372" y="19"/>
                    </a:cubicBezTo>
                    <a:cubicBezTo>
                      <a:pt x="400" y="111"/>
                      <a:pt x="351" y="205"/>
                      <a:pt x="297" y="249"/>
                    </a:cubicBezTo>
                    <a:cubicBezTo>
                      <a:pt x="245" y="230"/>
                      <a:pt x="62" y="118"/>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6" name="Freeform 60"/>
              <p:cNvSpPr>
                <a:spLocks/>
              </p:cNvSpPr>
              <p:nvPr/>
            </p:nvSpPr>
            <p:spPr bwMode="auto">
              <a:xfrm flipH="1">
                <a:off x="8269575" y="3852466"/>
                <a:ext cx="911308" cy="468925"/>
              </a:xfrm>
              <a:custGeom>
                <a:avLst/>
                <a:gdLst>
                  <a:gd name="T0" fmla="*/ 0 w 392"/>
                  <a:gd name="T1" fmla="*/ 43 h 201"/>
                  <a:gd name="T2" fmla="*/ 372 w 392"/>
                  <a:gd name="T3" fmla="*/ 19 h 201"/>
                  <a:gd name="T4" fmla="*/ 340 w 392"/>
                  <a:gd name="T5" fmla="*/ 201 h 201"/>
                  <a:gd name="T6" fmla="*/ 0 w 392"/>
                  <a:gd name="T7" fmla="*/ 43 h 201"/>
                </a:gdLst>
                <a:ahLst/>
                <a:cxnLst>
                  <a:cxn ang="0">
                    <a:pos x="T0" y="T1"/>
                  </a:cxn>
                  <a:cxn ang="0">
                    <a:pos x="T2" y="T3"/>
                  </a:cxn>
                  <a:cxn ang="0">
                    <a:pos x="T4" y="T5"/>
                  </a:cxn>
                  <a:cxn ang="0">
                    <a:pos x="T6" y="T7"/>
                  </a:cxn>
                </a:cxnLst>
                <a:rect l="0" t="0" r="r" b="b"/>
                <a:pathLst>
                  <a:path w="392" h="201">
                    <a:moveTo>
                      <a:pt x="0" y="43"/>
                    </a:moveTo>
                    <a:cubicBezTo>
                      <a:pt x="52" y="35"/>
                      <a:pt x="186" y="0"/>
                      <a:pt x="372" y="19"/>
                    </a:cubicBezTo>
                    <a:cubicBezTo>
                      <a:pt x="392" y="85"/>
                      <a:pt x="373" y="152"/>
                      <a:pt x="340" y="201"/>
                    </a:cubicBezTo>
                    <a:cubicBezTo>
                      <a:pt x="208" y="153"/>
                      <a:pt x="104" y="100"/>
                      <a:pt x="0" y="4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7" name="Freeform 61"/>
              <p:cNvSpPr>
                <a:spLocks noEditPoints="1"/>
              </p:cNvSpPr>
              <p:nvPr/>
            </p:nvSpPr>
            <p:spPr bwMode="auto">
              <a:xfrm flipH="1">
                <a:off x="8245981" y="3857381"/>
                <a:ext cx="974224" cy="647844"/>
              </a:xfrm>
              <a:custGeom>
                <a:avLst/>
                <a:gdLst>
                  <a:gd name="T0" fmla="*/ 393 w 419"/>
                  <a:gd name="T1" fmla="*/ 15 h 278"/>
                  <a:gd name="T2" fmla="*/ 391 w 419"/>
                  <a:gd name="T3" fmla="*/ 7 h 278"/>
                  <a:gd name="T4" fmla="*/ 156 w 419"/>
                  <a:gd name="T5" fmla="*/ 9 h 278"/>
                  <a:gd name="T6" fmla="*/ 17 w 419"/>
                  <a:gd name="T7" fmla="*/ 31 h 278"/>
                  <a:gd name="T8" fmla="*/ 0 w 419"/>
                  <a:gd name="T9" fmla="*/ 33 h 278"/>
                  <a:gd name="T10" fmla="*/ 16 w 419"/>
                  <a:gd name="T11" fmla="*/ 51 h 278"/>
                  <a:gd name="T12" fmla="*/ 144 w 419"/>
                  <a:gd name="T13" fmla="*/ 175 h 278"/>
                  <a:gd name="T14" fmla="*/ 226 w 419"/>
                  <a:gd name="T15" fmla="*/ 239 h 278"/>
                  <a:gd name="T16" fmla="*/ 268 w 419"/>
                  <a:gd name="T17" fmla="*/ 269 h 278"/>
                  <a:gd name="T18" fmla="*/ 281 w 419"/>
                  <a:gd name="T19" fmla="*/ 278 h 278"/>
                  <a:gd name="T20" fmla="*/ 294 w 419"/>
                  <a:gd name="T21" fmla="*/ 272 h 278"/>
                  <a:gd name="T22" fmla="*/ 393 w 419"/>
                  <a:gd name="T23" fmla="*/ 15 h 278"/>
                  <a:gd name="T24" fmla="*/ 361 w 419"/>
                  <a:gd name="T25" fmla="*/ 180 h 278"/>
                  <a:gd name="T26" fmla="*/ 322 w 419"/>
                  <a:gd name="T27" fmla="*/ 230 h 278"/>
                  <a:gd name="T28" fmla="*/ 299 w 419"/>
                  <a:gd name="T29" fmla="*/ 248 h 278"/>
                  <a:gd name="T30" fmla="*/ 283 w 419"/>
                  <a:gd name="T31" fmla="*/ 257 h 278"/>
                  <a:gd name="T32" fmla="*/ 270 w 419"/>
                  <a:gd name="T33" fmla="*/ 250 h 278"/>
                  <a:gd name="T34" fmla="*/ 33 w 419"/>
                  <a:gd name="T35" fmla="*/ 48 h 278"/>
                  <a:gd name="T36" fmla="*/ 150 w 419"/>
                  <a:gd name="T37" fmla="*/ 29 h 278"/>
                  <a:gd name="T38" fmla="*/ 387 w 419"/>
                  <a:gd name="T39" fmla="*/ 27 h 278"/>
                  <a:gd name="T40" fmla="*/ 361 w 419"/>
                  <a:gd name="T41" fmla="*/ 18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9" h="278">
                    <a:moveTo>
                      <a:pt x="393" y="15"/>
                    </a:moveTo>
                    <a:cubicBezTo>
                      <a:pt x="393" y="13"/>
                      <a:pt x="392" y="10"/>
                      <a:pt x="391" y="7"/>
                    </a:cubicBezTo>
                    <a:cubicBezTo>
                      <a:pt x="313" y="0"/>
                      <a:pt x="233" y="0"/>
                      <a:pt x="156" y="9"/>
                    </a:cubicBezTo>
                    <a:cubicBezTo>
                      <a:pt x="109" y="14"/>
                      <a:pt x="63" y="24"/>
                      <a:pt x="17" y="31"/>
                    </a:cubicBezTo>
                    <a:cubicBezTo>
                      <a:pt x="14" y="32"/>
                      <a:pt x="0" y="33"/>
                      <a:pt x="0" y="33"/>
                    </a:cubicBezTo>
                    <a:cubicBezTo>
                      <a:pt x="0" y="33"/>
                      <a:pt x="12" y="46"/>
                      <a:pt x="16" y="51"/>
                    </a:cubicBezTo>
                    <a:cubicBezTo>
                      <a:pt x="54" y="97"/>
                      <a:pt x="98" y="137"/>
                      <a:pt x="144" y="175"/>
                    </a:cubicBezTo>
                    <a:cubicBezTo>
                      <a:pt x="171" y="198"/>
                      <a:pt x="198" y="219"/>
                      <a:pt x="226" y="239"/>
                    </a:cubicBezTo>
                    <a:cubicBezTo>
                      <a:pt x="240" y="249"/>
                      <a:pt x="254" y="259"/>
                      <a:pt x="268" y="269"/>
                    </a:cubicBezTo>
                    <a:cubicBezTo>
                      <a:pt x="275" y="274"/>
                      <a:pt x="278" y="276"/>
                      <a:pt x="281" y="278"/>
                    </a:cubicBezTo>
                    <a:cubicBezTo>
                      <a:pt x="285" y="277"/>
                      <a:pt x="288" y="275"/>
                      <a:pt x="294" y="272"/>
                    </a:cubicBezTo>
                    <a:cubicBezTo>
                      <a:pt x="381" y="225"/>
                      <a:pt x="419" y="106"/>
                      <a:pt x="393" y="15"/>
                    </a:cubicBezTo>
                    <a:close/>
                    <a:moveTo>
                      <a:pt x="361" y="180"/>
                    </a:moveTo>
                    <a:cubicBezTo>
                      <a:pt x="351" y="199"/>
                      <a:pt x="337" y="216"/>
                      <a:pt x="322" y="230"/>
                    </a:cubicBezTo>
                    <a:cubicBezTo>
                      <a:pt x="315" y="237"/>
                      <a:pt x="307" y="243"/>
                      <a:pt x="299" y="248"/>
                    </a:cubicBezTo>
                    <a:cubicBezTo>
                      <a:pt x="293" y="252"/>
                      <a:pt x="283" y="257"/>
                      <a:pt x="283" y="257"/>
                    </a:cubicBezTo>
                    <a:cubicBezTo>
                      <a:pt x="283" y="257"/>
                      <a:pt x="276" y="254"/>
                      <a:pt x="270" y="250"/>
                    </a:cubicBezTo>
                    <a:cubicBezTo>
                      <a:pt x="186" y="191"/>
                      <a:pt x="101" y="126"/>
                      <a:pt x="33" y="48"/>
                    </a:cubicBezTo>
                    <a:cubicBezTo>
                      <a:pt x="72" y="42"/>
                      <a:pt x="111" y="34"/>
                      <a:pt x="150" y="29"/>
                    </a:cubicBezTo>
                    <a:cubicBezTo>
                      <a:pt x="229" y="20"/>
                      <a:pt x="308" y="19"/>
                      <a:pt x="387" y="27"/>
                    </a:cubicBezTo>
                    <a:cubicBezTo>
                      <a:pt x="400" y="80"/>
                      <a:pt x="389" y="133"/>
                      <a:pt x="361"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8" name="Freeform 62"/>
              <p:cNvSpPr>
                <a:spLocks/>
              </p:cNvSpPr>
              <p:nvPr/>
            </p:nvSpPr>
            <p:spPr bwMode="auto">
              <a:xfrm flipH="1">
                <a:off x="6542318" y="3624394"/>
                <a:ext cx="1689900" cy="1041072"/>
              </a:xfrm>
              <a:custGeom>
                <a:avLst/>
                <a:gdLst>
                  <a:gd name="T0" fmla="*/ 0 w 727"/>
                  <a:gd name="T1" fmla="*/ 121 h 447"/>
                  <a:gd name="T2" fmla="*/ 442 w 727"/>
                  <a:gd name="T3" fmla="*/ 105 h 447"/>
                  <a:gd name="T4" fmla="*/ 727 w 727"/>
                  <a:gd name="T5" fmla="*/ 431 h 447"/>
                  <a:gd name="T6" fmla="*/ 0 w 727"/>
                  <a:gd name="T7" fmla="*/ 121 h 447"/>
                </a:gdLst>
                <a:ahLst/>
                <a:cxnLst>
                  <a:cxn ang="0">
                    <a:pos x="T0" y="T1"/>
                  </a:cxn>
                  <a:cxn ang="0">
                    <a:pos x="T2" y="T3"/>
                  </a:cxn>
                  <a:cxn ang="0">
                    <a:pos x="T4" y="T5"/>
                  </a:cxn>
                  <a:cxn ang="0">
                    <a:pos x="T6" y="T7"/>
                  </a:cxn>
                </a:cxnLst>
                <a:rect l="0" t="0" r="r" b="b"/>
                <a:pathLst>
                  <a:path w="727" h="447">
                    <a:moveTo>
                      <a:pt x="0" y="121"/>
                    </a:moveTo>
                    <a:cubicBezTo>
                      <a:pt x="56" y="71"/>
                      <a:pt x="259" y="0"/>
                      <a:pt x="442" y="105"/>
                    </a:cubicBezTo>
                    <a:cubicBezTo>
                      <a:pt x="626" y="209"/>
                      <a:pt x="704" y="350"/>
                      <a:pt x="727" y="431"/>
                    </a:cubicBezTo>
                    <a:cubicBezTo>
                      <a:pt x="627" y="447"/>
                      <a:pt x="195" y="348"/>
                      <a:pt x="0" y="12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9" name="Freeform 63"/>
              <p:cNvSpPr>
                <a:spLocks/>
              </p:cNvSpPr>
              <p:nvPr/>
            </p:nvSpPr>
            <p:spPr bwMode="auto">
              <a:xfrm flipH="1">
                <a:off x="6690762" y="3712870"/>
                <a:ext cx="1290773" cy="698963"/>
              </a:xfrm>
              <a:custGeom>
                <a:avLst/>
                <a:gdLst>
                  <a:gd name="T0" fmla="*/ 0 w 555"/>
                  <a:gd name="T1" fmla="*/ 30 h 300"/>
                  <a:gd name="T2" fmla="*/ 334 w 555"/>
                  <a:gd name="T3" fmla="*/ 67 h 300"/>
                  <a:gd name="T4" fmla="*/ 555 w 555"/>
                  <a:gd name="T5" fmla="*/ 263 h 300"/>
                  <a:gd name="T6" fmla="*/ 0 w 555"/>
                  <a:gd name="T7" fmla="*/ 30 h 300"/>
                </a:gdLst>
                <a:ahLst/>
                <a:cxnLst>
                  <a:cxn ang="0">
                    <a:pos x="T0" y="T1"/>
                  </a:cxn>
                  <a:cxn ang="0">
                    <a:pos x="T2" y="T3"/>
                  </a:cxn>
                  <a:cxn ang="0">
                    <a:pos x="T4" y="T5"/>
                  </a:cxn>
                  <a:cxn ang="0">
                    <a:pos x="T6" y="T7"/>
                  </a:cxn>
                </a:cxnLst>
                <a:rect l="0" t="0" r="r" b="b"/>
                <a:pathLst>
                  <a:path w="555" h="300">
                    <a:moveTo>
                      <a:pt x="0" y="30"/>
                    </a:moveTo>
                    <a:cubicBezTo>
                      <a:pt x="90" y="5"/>
                      <a:pt x="216" y="0"/>
                      <a:pt x="334" y="67"/>
                    </a:cubicBezTo>
                    <a:cubicBezTo>
                      <a:pt x="439" y="126"/>
                      <a:pt x="509" y="197"/>
                      <a:pt x="555" y="263"/>
                    </a:cubicBezTo>
                    <a:cubicBezTo>
                      <a:pt x="422" y="300"/>
                      <a:pt x="68" y="189"/>
                      <a:pt x="0" y="3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0" name="Freeform 64"/>
              <p:cNvSpPr>
                <a:spLocks/>
              </p:cNvSpPr>
              <p:nvPr/>
            </p:nvSpPr>
            <p:spPr bwMode="auto">
              <a:xfrm flipH="1">
                <a:off x="6821511" y="3740396"/>
                <a:ext cx="985038" cy="491536"/>
              </a:xfrm>
              <a:custGeom>
                <a:avLst/>
                <a:gdLst>
                  <a:gd name="T0" fmla="*/ 44 w 424"/>
                  <a:gd name="T1" fmla="*/ 1 h 211"/>
                  <a:gd name="T2" fmla="*/ 259 w 424"/>
                  <a:gd name="T3" fmla="*/ 55 h 211"/>
                  <a:gd name="T4" fmla="*/ 424 w 424"/>
                  <a:gd name="T5" fmla="*/ 182 h 211"/>
                  <a:gd name="T6" fmla="*/ 44 w 424"/>
                  <a:gd name="T7" fmla="*/ 1 h 211"/>
                </a:gdLst>
                <a:ahLst/>
                <a:cxnLst>
                  <a:cxn ang="0">
                    <a:pos x="T0" y="T1"/>
                  </a:cxn>
                  <a:cxn ang="0">
                    <a:pos x="T2" y="T3"/>
                  </a:cxn>
                  <a:cxn ang="0">
                    <a:pos x="T4" y="T5"/>
                  </a:cxn>
                  <a:cxn ang="0">
                    <a:pos x="T6" y="T7"/>
                  </a:cxn>
                </a:cxnLst>
                <a:rect l="0" t="0" r="r" b="b"/>
                <a:pathLst>
                  <a:path w="424" h="211">
                    <a:moveTo>
                      <a:pt x="44" y="1"/>
                    </a:moveTo>
                    <a:cubicBezTo>
                      <a:pt x="112" y="0"/>
                      <a:pt x="187" y="14"/>
                      <a:pt x="259" y="55"/>
                    </a:cubicBezTo>
                    <a:cubicBezTo>
                      <a:pt x="328" y="94"/>
                      <a:pt x="382" y="138"/>
                      <a:pt x="424" y="182"/>
                    </a:cubicBezTo>
                    <a:cubicBezTo>
                      <a:pt x="309" y="211"/>
                      <a:pt x="0" y="38"/>
                      <a:pt x="44" y="1"/>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1" name="Freeform 65"/>
              <p:cNvSpPr>
                <a:spLocks noEditPoints="1"/>
              </p:cNvSpPr>
              <p:nvPr/>
            </p:nvSpPr>
            <p:spPr bwMode="auto">
              <a:xfrm flipH="1">
                <a:off x="6513809" y="3701073"/>
                <a:ext cx="1742003" cy="976190"/>
              </a:xfrm>
              <a:custGeom>
                <a:avLst/>
                <a:gdLst>
                  <a:gd name="T0" fmla="*/ 742 w 749"/>
                  <a:gd name="T1" fmla="*/ 390 h 419"/>
                  <a:gd name="T2" fmla="*/ 460 w 749"/>
                  <a:gd name="T3" fmla="*/ 66 h 419"/>
                  <a:gd name="T4" fmla="*/ 189 w 749"/>
                  <a:gd name="T5" fmla="*/ 11 h 419"/>
                  <a:gd name="T6" fmla="*/ 9 w 749"/>
                  <a:gd name="T7" fmla="*/ 78 h 419"/>
                  <a:gd name="T8" fmla="*/ 0 w 749"/>
                  <a:gd name="T9" fmla="*/ 85 h 419"/>
                  <a:gd name="T10" fmla="*/ 10 w 749"/>
                  <a:gd name="T11" fmla="*/ 99 h 419"/>
                  <a:gd name="T12" fmla="*/ 408 w 749"/>
                  <a:gd name="T13" fmla="*/ 344 h 419"/>
                  <a:gd name="T14" fmla="*/ 605 w 749"/>
                  <a:gd name="T15" fmla="*/ 398 h 419"/>
                  <a:gd name="T16" fmla="*/ 749 w 749"/>
                  <a:gd name="T17" fmla="*/ 413 h 419"/>
                  <a:gd name="T18" fmla="*/ 742 w 749"/>
                  <a:gd name="T19" fmla="*/ 390 h 419"/>
                  <a:gd name="T20" fmla="*/ 613 w 749"/>
                  <a:gd name="T21" fmla="*/ 379 h 419"/>
                  <a:gd name="T22" fmla="*/ 410 w 749"/>
                  <a:gd name="T23" fmla="*/ 324 h 419"/>
                  <a:gd name="T24" fmla="*/ 21 w 749"/>
                  <a:gd name="T25" fmla="*/ 89 h 419"/>
                  <a:gd name="T26" fmla="*/ 183 w 749"/>
                  <a:gd name="T27" fmla="*/ 32 h 419"/>
                  <a:gd name="T28" fmla="*/ 451 w 749"/>
                  <a:gd name="T29" fmla="*/ 81 h 419"/>
                  <a:gd name="T30" fmla="*/ 729 w 749"/>
                  <a:gd name="T31" fmla="*/ 389 h 419"/>
                  <a:gd name="T32" fmla="*/ 613 w 749"/>
                  <a:gd name="T33"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9" h="419">
                    <a:moveTo>
                      <a:pt x="742" y="390"/>
                    </a:moveTo>
                    <a:cubicBezTo>
                      <a:pt x="702" y="248"/>
                      <a:pt x="584" y="138"/>
                      <a:pt x="460" y="66"/>
                    </a:cubicBezTo>
                    <a:cubicBezTo>
                      <a:pt x="378" y="18"/>
                      <a:pt x="283" y="0"/>
                      <a:pt x="189" y="11"/>
                    </a:cubicBezTo>
                    <a:cubicBezTo>
                      <a:pt x="128" y="18"/>
                      <a:pt x="59" y="40"/>
                      <a:pt x="9" y="78"/>
                    </a:cubicBezTo>
                    <a:cubicBezTo>
                      <a:pt x="7" y="80"/>
                      <a:pt x="2" y="83"/>
                      <a:pt x="0" y="85"/>
                    </a:cubicBezTo>
                    <a:cubicBezTo>
                      <a:pt x="1" y="87"/>
                      <a:pt x="6" y="96"/>
                      <a:pt x="10" y="99"/>
                    </a:cubicBezTo>
                    <a:cubicBezTo>
                      <a:pt x="114" y="219"/>
                      <a:pt x="261" y="291"/>
                      <a:pt x="408" y="344"/>
                    </a:cubicBezTo>
                    <a:cubicBezTo>
                      <a:pt x="472" y="367"/>
                      <a:pt x="538" y="385"/>
                      <a:pt x="605" y="398"/>
                    </a:cubicBezTo>
                    <a:cubicBezTo>
                      <a:pt x="647" y="406"/>
                      <a:pt x="706" y="419"/>
                      <a:pt x="749" y="413"/>
                    </a:cubicBezTo>
                    <a:cubicBezTo>
                      <a:pt x="747" y="403"/>
                      <a:pt x="743" y="394"/>
                      <a:pt x="742" y="390"/>
                    </a:cubicBezTo>
                    <a:close/>
                    <a:moveTo>
                      <a:pt x="613" y="379"/>
                    </a:moveTo>
                    <a:cubicBezTo>
                      <a:pt x="544" y="367"/>
                      <a:pt x="476" y="348"/>
                      <a:pt x="410" y="324"/>
                    </a:cubicBezTo>
                    <a:cubicBezTo>
                      <a:pt x="269" y="274"/>
                      <a:pt x="124" y="202"/>
                      <a:pt x="21" y="89"/>
                    </a:cubicBezTo>
                    <a:cubicBezTo>
                      <a:pt x="67" y="55"/>
                      <a:pt x="129" y="40"/>
                      <a:pt x="183" y="32"/>
                    </a:cubicBezTo>
                    <a:cubicBezTo>
                      <a:pt x="275" y="19"/>
                      <a:pt x="370" y="36"/>
                      <a:pt x="451" y="81"/>
                    </a:cubicBezTo>
                    <a:cubicBezTo>
                      <a:pt x="570" y="148"/>
                      <a:pt x="686" y="256"/>
                      <a:pt x="729" y="389"/>
                    </a:cubicBezTo>
                    <a:cubicBezTo>
                      <a:pt x="691" y="393"/>
                      <a:pt x="650" y="386"/>
                      <a:pt x="613" y="379"/>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2" name="Freeform 66"/>
              <p:cNvSpPr>
                <a:spLocks/>
              </p:cNvSpPr>
              <p:nvPr/>
            </p:nvSpPr>
            <p:spPr bwMode="auto">
              <a:xfrm flipH="1">
                <a:off x="6772357" y="4687094"/>
                <a:ext cx="911308" cy="831678"/>
              </a:xfrm>
              <a:custGeom>
                <a:avLst/>
                <a:gdLst>
                  <a:gd name="T0" fmla="*/ 234 w 392"/>
                  <a:gd name="T1" fmla="*/ 336 h 357"/>
                  <a:gd name="T2" fmla="*/ 392 w 392"/>
                  <a:gd name="T3" fmla="*/ 350 h 357"/>
                  <a:gd name="T4" fmla="*/ 259 w 392"/>
                  <a:gd name="T5" fmla="*/ 80 h 357"/>
                  <a:gd name="T6" fmla="*/ 4 w 392"/>
                  <a:gd name="T7" fmla="*/ 12 h 357"/>
                  <a:gd name="T8" fmla="*/ 234 w 392"/>
                  <a:gd name="T9" fmla="*/ 336 h 357"/>
                </a:gdLst>
                <a:ahLst/>
                <a:cxnLst>
                  <a:cxn ang="0">
                    <a:pos x="T0" y="T1"/>
                  </a:cxn>
                  <a:cxn ang="0">
                    <a:pos x="T2" y="T3"/>
                  </a:cxn>
                  <a:cxn ang="0">
                    <a:pos x="T4" y="T5"/>
                  </a:cxn>
                  <a:cxn ang="0">
                    <a:pos x="T6" y="T7"/>
                  </a:cxn>
                  <a:cxn ang="0">
                    <a:pos x="T8" y="T9"/>
                  </a:cxn>
                </a:cxnLst>
                <a:rect l="0" t="0" r="r" b="b"/>
                <a:pathLst>
                  <a:path w="392" h="357">
                    <a:moveTo>
                      <a:pt x="234" y="336"/>
                    </a:moveTo>
                    <a:cubicBezTo>
                      <a:pt x="288" y="354"/>
                      <a:pt x="367" y="357"/>
                      <a:pt x="392" y="350"/>
                    </a:cubicBezTo>
                    <a:cubicBezTo>
                      <a:pt x="390" y="309"/>
                      <a:pt x="277" y="105"/>
                      <a:pt x="259" y="80"/>
                    </a:cubicBezTo>
                    <a:cubicBezTo>
                      <a:pt x="206" y="48"/>
                      <a:pt x="39" y="0"/>
                      <a:pt x="4" y="12"/>
                    </a:cubicBezTo>
                    <a:cubicBezTo>
                      <a:pt x="0" y="46"/>
                      <a:pt x="125" y="209"/>
                      <a:pt x="234" y="33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3" name="Freeform 67"/>
              <p:cNvSpPr>
                <a:spLocks/>
              </p:cNvSpPr>
              <p:nvPr/>
            </p:nvSpPr>
            <p:spPr bwMode="auto">
              <a:xfrm flipH="1">
                <a:off x="7065312" y="4705772"/>
                <a:ext cx="618352" cy="784491"/>
              </a:xfrm>
              <a:custGeom>
                <a:avLst/>
                <a:gdLst>
                  <a:gd name="T0" fmla="*/ 234 w 266"/>
                  <a:gd name="T1" fmla="*/ 328 h 337"/>
                  <a:gd name="T2" fmla="*/ 266 w 266"/>
                  <a:gd name="T3" fmla="*/ 337 h 337"/>
                  <a:gd name="T4" fmla="*/ 65 w 266"/>
                  <a:gd name="T5" fmla="*/ 7 h 337"/>
                  <a:gd name="T6" fmla="*/ 4 w 266"/>
                  <a:gd name="T7" fmla="*/ 4 h 337"/>
                  <a:gd name="T8" fmla="*/ 234 w 266"/>
                  <a:gd name="T9" fmla="*/ 328 h 337"/>
                </a:gdLst>
                <a:ahLst/>
                <a:cxnLst>
                  <a:cxn ang="0">
                    <a:pos x="T0" y="T1"/>
                  </a:cxn>
                  <a:cxn ang="0">
                    <a:pos x="T2" y="T3"/>
                  </a:cxn>
                  <a:cxn ang="0">
                    <a:pos x="T4" y="T5"/>
                  </a:cxn>
                  <a:cxn ang="0">
                    <a:pos x="T6" y="T7"/>
                  </a:cxn>
                  <a:cxn ang="0">
                    <a:pos x="T8" y="T9"/>
                  </a:cxn>
                </a:cxnLst>
                <a:rect l="0" t="0" r="r" b="b"/>
                <a:pathLst>
                  <a:path w="266" h="337">
                    <a:moveTo>
                      <a:pt x="234" y="328"/>
                    </a:moveTo>
                    <a:cubicBezTo>
                      <a:pt x="244" y="331"/>
                      <a:pt x="255" y="334"/>
                      <a:pt x="266" y="337"/>
                    </a:cubicBezTo>
                    <a:cubicBezTo>
                      <a:pt x="181" y="204"/>
                      <a:pt x="84" y="47"/>
                      <a:pt x="65" y="7"/>
                    </a:cubicBezTo>
                    <a:cubicBezTo>
                      <a:pt x="37" y="2"/>
                      <a:pt x="15" y="0"/>
                      <a:pt x="4" y="4"/>
                    </a:cubicBezTo>
                    <a:cubicBezTo>
                      <a:pt x="0" y="38"/>
                      <a:pt x="125" y="201"/>
                      <a:pt x="234" y="328"/>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4" name="Freeform 68"/>
              <p:cNvSpPr>
                <a:spLocks noEditPoints="1"/>
              </p:cNvSpPr>
              <p:nvPr/>
            </p:nvSpPr>
            <p:spPr bwMode="auto">
              <a:xfrm flipH="1">
                <a:off x="6753678" y="4680212"/>
                <a:ext cx="943749" cy="855272"/>
              </a:xfrm>
              <a:custGeom>
                <a:avLst/>
                <a:gdLst>
                  <a:gd name="T0" fmla="*/ 406 w 406"/>
                  <a:gd name="T1" fmla="*/ 358 h 367"/>
                  <a:gd name="T2" fmla="*/ 389 w 406"/>
                  <a:gd name="T3" fmla="*/ 306 h 367"/>
                  <a:gd name="T4" fmla="*/ 355 w 406"/>
                  <a:gd name="T5" fmla="*/ 233 h 367"/>
                  <a:gd name="T6" fmla="*/ 279 w 406"/>
                  <a:gd name="T7" fmla="*/ 93 h 367"/>
                  <a:gd name="T8" fmla="*/ 246 w 406"/>
                  <a:gd name="T9" fmla="*/ 63 h 367"/>
                  <a:gd name="T10" fmla="*/ 161 w 406"/>
                  <a:gd name="T11" fmla="*/ 31 h 367"/>
                  <a:gd name="T12" fmla="*/ 71 w 406"/>
                  <a:gd name="T13" fmla="*/ 9 h 367"/>
                  <a:gd name="T14" fmla="*/ 1 w 406"/>
                  <a:gd name="T15" fmla="*/ 9 h 367"/>
                  <a:gd name="T16" fmla="*/ 19 w 406"/>
                  <a:gd name="T17" fmla="*/ 61 h 367"/>
                  <a:gd name="T18" fmla="*/ 70 w 406"/>
                  <a:gd name="T19" fmla="*/ 137 h 367"/>
                  <a:gd name="T20" fmla="*/ 238 w 406"/>
                  <a:gd name="T21" fmla="*/ 349 h 367"/>
                  <a:gd name="T22" fmla="*/ 406 w 406"/>
                  <a:gd name="T23" fmla="*/ 358 h 367"/>
                  <a:gd name="T24" fmla="*/ 333 w 406"/>
                  <a:gd name="T25" fmla="*/ 345 h 367"/>
                  <a:gd name="T26" fmla="*/ 241 w 406"/>
                  <a:gd name="T27" fmla="*/ 330 h 367"/>
                  <a:gd name="T28" fmla="*/ 95 w 406"/>
                  <a:gd name="T29" fmla="*/ 148 h 367"/>
                  <a:gd name="T30" fmla="*/ 41 w 406"/>
                  <a:gd name="T31" fmla="*/ 69 h 367"/>
                  <a:gd name="T32" fmla="*/ 15 w 406"/>
                  <a:gd name="T33" fmla="*/ 24 h 367"/>
                  <a:gd name="T34" fmla="*/ 63 w 406"/>
                  <a:gd name="T35" fmla="*/ 27 h 367"/>
                  <a:gd name="T36" fmla="*/ 150 w 406"/>
                  <a:gd name="T37" fmla="*/ 48 h 367"/>
                  <a:gd name="T38" fmla="*/ 233 w 406"/>
                  <a:gd name="T39" fmla="*/ 77 h 367"/>
                  <a:gd name="T40" fmla="*/ 272 w 406"/>
                  <a:gd name="T41" fmla="*/ 106 h 367"/>
                  <a:gd name="T42" fmla="*/ 343 w 406"/>
                  <a:gd name="T43" fmla="*/ 235 h 367"/>
                  <a:gd name="T44" fmla="*/ 377 w 406"/>
                  <a:gd name="T45" fmla="*/ 307 h 367"/>
                  <a:gd name="T46" fmla="*/ 392 w 406"/>
                  <a:gd name="T47" fmla="*/ 344 h 367"/>
                  <a:gd name="T48" fmla="*/ 333 w 406"/>
                  <a:gd name="T49" fmla="*/ 345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6" h="367">
                    <a:moveTo>
                      <a:pt x="406" y="358"/>
                    </a:moveTo>
                    <a:cubicBezTo>
                      <a:pt x="405" y="343"/>
                      <a:pt x="395" y="320"/>
                      <a:pt x="389" y="306"/>
                    </a:cubicBezTo>
                    <a:cubicBezTo>
                      <a:pt x="379" y="281"/>
                      <a:pt x="367" y="257"/>
                      <a:pt x="355" y="233"/>
                    </a:cubicBezTo>
                    <a:cubicBezTo>
                      <a:pt x="331" y="186"/>
                      <a:pt x="306" y="139"/>
                      <a:pt x="279" y="93"/>
                    </a:cubicBezTo>
                    <a:cubicBezTo>
                      <a:pt x="269" y="77"/>
                      <a:pt x="263" y="71"/>
                      <a:pt x="246" y="63"/>
                    </a:cubicBezTo>
                    <a:cubicBezTo>
                      <a:pt x="218" y="50"/>
                      <a:pt x="189" y="40"/>
                      <a:pt x="161" y="31"/>
                    </a:cubicBezTo>
                    <a:cubicBezTo>
                      <a:pt x="131" y="22"/>
                      <a:pt x="102" y="14"/>
                      <a:pt x="71" y="9"/>
                    </a:cubicBezTo>
                    <a:cubicBezTo>
                      <a:pt x="53" y="5"/>
                      <a:pt x="22" y="0"/>
                      <a:pt x="1" y="9"/>
                    </a:cubicBezTo>
                    <a:cubicBezTo>
                      <a:pt x="0" y="26"/>
                      <a:pt x="12" y="47"/>
                      <a:pt x="19" y="61"/>
                    </a:cubicBezTo>
                    <a:cubicBezTo>
                      <a:pt x="34" y="89"/>
                      <a:pt x="52" y="111"/>
                      <a:pt x="70" y="137"/>
                    </a:cubicBezTo>
                    <a:cubicBezTo>
                      <a:pt x="122" y="209"/>
                      <a:pt x="225" y="337"/>
                      <a:pt x="238" y="349"/>
                    </a:cubicBezTo>
                    <a:cubicBezTo>
                      <a:pt x="286" y="364"/>
                      <a:pt x="377" y="367"/>
                      <a:pt x="406" y="358"/>
                    </a:cubicBezTo>
                    <a:close/>
                    <a:moveTo>
                      <a:pt x="333" y="345"/>
                    </a:moveTo>
                    <a:cubicBezTo>
                      <a:pt x="302" y="344"/>
                      <a:pt x="271" y="339"/>
                      <a:pt x="241" y="330"/>
                    </a:cubicBezTo>
                    <a:cubicBezTo>
                      <a:pt x="191" y="270"/>
                      <a:pt x="141" y="210"/>
                      <a:pt x="95" y="148"/>
                    </a:cubicBezTo>
                    <a:cubicBezTo>
                      <a:pt x="76" y="122"/>
                      <a:pt x="58" y="96"/>
                      <a:pt x="41" y="69"/>
                    </a:cubicBezTo>
                    <a:cubicBezTo>
                      <a:pt x="35" y="59"/>
                      <a:pt x="19" y="38"/>
                      <a:pt x="15" y="24"/>
                    </a:cubicBezTo>
                    <a:cubicBezTo>
                      <a:pt x="31" y="21"/>
                      <a:pt x="48" y="25"/>
                      <a:pt x="63" y="27"/>
                    </a:cubicBezTo>
                    <a:cubicBezTo>
                      <a:pt x="92" y="32"/>
                      <a:pt x="121" y="40"/>
                      <a:pt x="150" y="48"/>
                    </a:cubicBezTo>
                    <a:cubicBezTo>
                      <a:pt x="178" y="56"/>
                      <a:pt x="206" y="66"/>
                      <a:pt x="233" y="77"/>
                    </a:cubicBezTo>
                    <a:cubicBezTo>
                      <a:pt x="250" y="85"/>
                      <a:pt x="262" y="90"/>
                      <a:pt x="272" y="106"/>
                    </a:cubicBezTo>
                    <a:cubicBezTo>
                      <a:pt x="297" y="148"/>
                      <a:pt x="320" y="192"/>
                      <a:pt x="343" y="235"/>
                    </a:cubicBezTo>
                    <a:cubicBezTo>
                      <a:pt x="355" y="259"/>
                      <a:pt x="367" y="283"/>
                      <a:pt x="377" y="307"/>
                    </a:cubicBezTo>
                    <a:cubicBezTo>
                      <a:pt x="382" y="319"/>
                      <a:pt x="389" y="331"/>
                      <a:pt x="392" y="344"/>
                    </a:cubicBezTo>
                    <a:cubicBezTo>
                      <a:pt x="373" y="348"/>
                      <a:pt x="352" y="346"/>
                      <a:pt x="333" y="345"/>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02" name="Group 101"/>
          <p:cNvGrpSpPr/>
          <p:nvPr/>
        </p:nvGrpSpPr>
        <p:grpSpPr>
          <a:xfrm>
            <a:off x="-113902" y="40439"/>
            <a:ext cx="12187239" cy="6873953"/>
            <a:chOff x="12701" y="-4763"/>
            <a:chExt cx="12187239" cy="6873953"/>
          </a:xfrm>
          <a:solidFill>
            <a:schemeClr val="bg1">
              <a:alpha val="50000"/>
            </a:schemeClr>
          </a:solidFill>
        </p:grpSpPr>
        <p:sp>
          <p:nvSpPr>
            <p:cNvPr id="6" name="Freeform 5"/>
            <p:cNvSpPr>
              <a:spLocks/>
            </p:cNvSpPr>
            <p:nvPr/>
          </p:nvSpPr>
          <p:spPr bwMode="auto">
            <a:xfrm flipV="1">
              <a:off x="9080502" y="6096069"/>
              <a:ext cx="125413" cy="84138"/>
            </a:xfrm>
            <a:custGeom>
              <a:avLst/>
              <a:gdLst>
                <a:gd name="T0" fmla="*/ 17 w 17"/>
                <a:gd name="T1" fmla="*/ 7 h 14"/>
                <a:gd name="T2" fmla="*/ 9 w 17"/>
                <a:gd name="T3" fmla="*/ 0 h 14"/>
                <a:gd name="T4" fmla="*/ 0 w 17"/>
                <a:gd name="T5" fmla="*/ 7 h 14"/>
                <a:gd name="T6" fmla="*/ 9 w 17"/>
                <a:gd name="T7" fmla="*/ 14 h 14"/>
                <a:gd name="T8" fmla="*/ 17 w 17"/>
                <a:gd name="T9" fmla="*/ 7 h 14"/>
              </a:gdLst>
              <a:ahLst/>
              <a:cxnLst>
                <a:cxn ang="0">
                  <a:pos x="T0" y="T1"/>
                </a:cxn>
                <a:cxn ang="0">
                  <a:pos x="T2" y="T3"/>
                </a:cxn>
                <a:cxn ang="0">
                  <a:pos x="T4" y="T5"/>
                </a:cxn>
                <a:cxn ang="0">
                  <a:pos x="T6" y="T7"/>
                </a:cxn>
                <a:cxn ang="0">
                  <a:pos x="T8" y="T9"/>
                </a:cxn>
              </a:cxnLst>
              <a:rect l="0" t="0" r="r" b="b"/>
              <a:pathLst>
                <a:path w="17" h="14">
                  <a:moveTo>
                    <a:pt x="17" y="7"/>
                  </a:moveTo>
                  <a:cubicBezTo>
                    <a:pt x="13" y="7"/>
                    <a:pt x="9" y="4"/>
                    <a:pt x="9" y="0"/>
                  </a:cubicBezTo>
                  <a:cubicBezTo>
                    <a:pt x="9" y="4"/>
                    <a:pt x="5" y="7"/>
                    <a:pt x="0" y="7"/>
                  </a:cubicBezTo>
                  <a:cubicBezTo>
                    <a:pt x="5" y="7"/>
                    <a:pt x="9" y="10"/>
                    <a:pt x="9" y="14"/>
                  </a:cubicBezTo>
                  <a:cubicBezTo>
                    <a:pt x="9" y="10"/>
                    <a:pt x="13" y="7"/>
                    <a:pt x="17"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flipV="1">
              <a:off x="10290177" y="4013245"/>
              <a:ext cx="161925" cy="134939"/>
            </a:xfrm>
            <a:custGeom>
              <a:avLst/>
              <a:gdLst>
                <a:gd name="T0" fmla="*/ 22 w 22"/>
                <a:gd name="T1" fmla="*/ 11 h 22"/>
                <a:gd name="T2" fmla="*/ 11 w 22"/>
                <a:gd name="T3" fmla="*/ 0 h 22"/>
                <a:gd name="T4" fmla="*/ 0 w 22"/>
                <a:gd name="T5" fmla="*/ 11 h 22"/>
                <a:gd name="T6" fmla="*/ 11 w 22"/>
                <a:gd name="T7" fmla="*/ 22 h 22"/>
                <a:gd name="T8" fmla="*/ 22 w 22"/>
                <a:gd name="T9" fmla="*/ 11 h 22"/>
              </a:gdLst>
              <a:ahLst/>
              <a:cxnLst>
                <a:cxn ang="0">
                  <a:pos x="T0" y="T1"/>
                </a:cxn>
                <a:cxn ang="0">
                  <a:pos x="T2" y="T3"/>
                </a:cxn>
                <a:cxn ang="0">
                  <a:pos x="T4" y="T5"/>
                </a:cxn>
                <a:cxn ang="0">
                  <a:pos x="T6" y="T7"/>
                </a:cxn>
                <a:cxn ang="0">
                  <a:pos x="T8" y="T9"/>
                </a:cxn>
              </a:cxnLst>
              <a:rect l="0" t="0" r="r" b="b"/>
              <a:pathLst>
                <a:path w="22" h="22">
                  <a:moveTo>
                    <a:pt x="22" y="11"/>
                  </a:moveTo>
                  <a:cubicBezTo>
                    <a:pt x="16" y="11"/>
                    <a:pt x="11" y="6"/>
                    <a:pt x="11" y="0"/>
                  </a:cubicBezTo>
                  <a:cubicBezTo>
                    <a:pt x="11" y="6"/>
                    <a:pt x="6" y="11"/>
                    <a:pt x="0" y="11"/>
                  </a:cubicBezTo>
                  <a:cubicBezTo>
                    <a:pt x="6" y="11"/>
                    <a:pt x="11" y="16"/>
                    <a:pt x="11" y="22"/>
                  </a:cubicBezTo>
                  <a:cubicBezTo>
                    <a:pt x="11" y="16"/>
                    <a:pt x="16" y="11"/>
                    <a:pt x="22"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flipV="1">
              <a:off x="4841876" y="3849730"/>
              <a:ext cx="212725" cy="182565"/>
            </a:xfrm>
            <a:custGeom>
              <a:avLst/>
              <a:gdLst>
                <a:gd name="T0" fmla="*/ 29 w 29"/>
                <a:gd name="T1" fmla="*/ 15 h 30"/>
                <a:gd name="T2" fmla="*/ 14 w 29"/>
                <a:gd name="T3" fmla="*/ 0 h 30"/>
                <a:gd name="T4" fmla="*/ 0 w 29"/>
                <a:gd name="T5" fmla="*/ 15 h 30"/>
                <a:gd name="T6" fmla="*/ 14 w 29"/>
                <a:gd name="T7" fmla="*/ 30 h 30"/>
                <a:gd name="T8" fmla="*/ 29 w 29"/>
                <a:gd name="T9" fmla="*/ 15 h 30"/>
              </a:gdLst>
              <a:ahLst/>
              <a:cxnLst>
                <a:cxn ang="0">
                  <a:pos x="T0" y="T1"/>
                </a:cxn>
                <a:cxn ang="0">
                  <a:pos x="T2" y="T3"/>
                </a:cxn>
                <a:cxn ang="0">
                  <a:pos x="T4" y="T5"/>
                </a:cxn>
                <a:cxn ang="0">
                  <a:pos x="T6" y="T7"/>
                </a:cxn>
                <a:cxn ang="0">
                  <a:pos x="T8" y="T9"/>
                </a:cxn>
              </a:cxnLst>
              <a:rect l="0" t="0" r="r" b="b"/>
              <a:pathLst>
                <a:path w="29" h="30">
                  <a:moveTo>
                    <a:pt x="29" y="15"/>
                  </a:moveTo>
                  <a:cubicBezTo>
                    <a:pt x="21" y="15"/>
                    <a:pt x="14" y="8"/>
                    <a:pt x="14" y="0"/>
                  </a:cubicBezTo>
                  <a:cubicBezTo>
                    <a:pt x="14" y="8"/>
                    <a:pt x="8" y="15"/>
                    <a:pt x="0" y="15"/>
                  </a:cubicBezTo>
                  <a:cubicBezTo>
                    <a:pt x="8" y="15"/>
                    <a:pt x="14" y="21"/>
                    <a:pt x="14" y="30"/>
                  </a:cubicBezTo>
                  <a:cubicBezTo>
                    <a:pt x="14"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flipV="1">
              <a:off x="3529014" y="5286434"/>
              <a:ext cx="133350" cy="109539"/>
            </a:xfrm>
            <a:custGeom>
              <a:avLst/>
              <a:gdLst>
                <a:gd name="T0" fmla="*/ 18 w 18"/>
                <a:gd name="T1" fmla="*/ 9 h 18"/>
                <a:gd name="T2" fmla="*/ 9 w 18"/>
                <a:gd name="T3" fmla="*/ 0 h 18"/>
                <a:gd name="T4" fmla="*/ 0 w 18"/>
                <a:gd name="T5" fmla="*/ 9 h 18"/>
                <a:gd name="T6" fmla="*/ 9 w 18"/>
                <a:gd name="T7" fmla="*/ 18 h 18"/>
                <a:gd name="T8" fmla="*/ 18 w 18"/>
                <a:gd name="T9" fmla="*/ 9 h 18"/>
              </a:gdLst>
              <a:ahLst/>
              <a:cxnLst>
                <a:cxn ang="0">
                  <a:pos x="T0" y="T1"/>
                </a:cxn>
                <a:cxn ang="0">
                  <a:pos x="T2" y="T3"/>
                </a:cxn>
                <a:cxn ang="0">
                  <a:pos x="T4" y="T5"/>
                </a:cxn>
                <a:cxn ang="0">
                  <a:pos x="T6" y="T7"/>
                </a:cxn>
                <a:cxn ang="0">
                  <a:pos x="T8" y="T9"/>
                </a:cxn>
              </a:cxnLst>
              <a:rect l="0" t="0" r="r" b="b"/>
              <a:pathLst>
                <a:path w="18" h="18">
                  <a:moveTo>
                    <a:pt x="18" y="9"/>
                  </a:moveTo>
                  <a:cubicBezTo>
                    <a:pt x="13" y="9"/>
                    <a:pt x="9" y="5"/>
                    <a:pt x="9" y="0"/>
                  </a:cubicBezTo>
                  <a:cubicBezTo>
                    <a:pt x="9" y="5"/>
                    <a:pt x="5" y="9"/>
                    <a:pt x="0" y="9"/>
                  </a:cubicBezTo>
                  <a:cubicBezTo>
                    <a:pt x="5" y="9"/>
                    <a:pt x="9" y="13"/>
                    <a:pt x="9" y="18"/>
                  </a:cubicBezTo>
                  <a:cubicBezTo>
                    <a:pt x="9" y="13"/>
                    <a:pt x="13" y="9"/>
                    <a:pt x="1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flipV="1">
              <a:off x="5291139" y="6046856"/>
              <a:ext cx="220663" cy="176214"/>
            </a:xfrm>
            <a:custGeom>
              <a:avLst/>
              <a:gdLst>
                <a:gd name="T0" fmla="*/ 30 w 30"/>
                <a:gd name="T1" fmla="*/ 15 h 29"/>
                <a:gd name="T2" fmla="*/ 15 w 30"/>
                <a:gd name="T3" fmla="*/ 0 h 29"/>
                <a:gd name="T4" fmla="*/ 0 w 30"/>
                <a:gd name="T5" fmla="*/ 15 h 29"/>
                <a:gd name="T6" fmla="*/ 15 w 30"/>
                <a:gd name="T7" fmla="*/ 29 h 29"/>
                <a:gd name="T8" fmla="*/ 30 w 30"/>
                <a:gd name="T9" fmla="*/ 15 h 29"/>
              </a:gdLst>
              <a:ahLst/>
              <a:cxnLst>
                <a:cxn ang="0">
                  <a:pos x="T0" y="T1"/>
                </a:cxn>
                <a:cxn ang="0">
                  <a:pos x="T2" y="T3"/>
                </a:cxn>
                <a:cxn ang="0">
                  <a:pos x="T4" y="T5"/>
                </a:cxn>
                <a:cxn ang="0">
                  <a:pos x="T6" y="T7"/>
                </a:cxn>
                <a:cxn ang="0">
                  <a:pos x="T8" y="T9"/>
                </a:cxn>
              </a:cxnLst>
              <a:rect l="0" t="0" r="r" b="b"/>
              <a:pathLst>
                <a:path w="30" h="29">
                  <a:moveTo>
                    <a:pt x="30" y="15"/>
                  </a:moveTo>
                  <a:cubicBezTo>
                    <a:pt x="22" y="15"/>
                    <a:pt x="15" y="8"/>
                    <a:pt x="15" y="0"/>
                  </a:cubicBezTo>
                  <a:cubicBezTo>
                    <a:pt x="15" y="8"/>
                    <a:pt x="8" y="15"/>
                    <a:pt x="0" y="15"/>
                  </a:cubicBezTo>
                  <a:cubicBezTo>
                    <a:pt x="8" y="15"/>
                    <a:pt x="15" y="21"/>
                    <a:pt x="15" y="29"/>
                  </a:cubicBezTo>
                  <a:cubicBezTo>
                    <a:pt x="15" y="21"/>
                    <a:pt x="22" y="15"/>
                    <a:pt x="3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flipV="1">
              <a:off x="11985627" y="6023043"/>
              <a:ext cx="214313" cy="176214"/>
            </a:xfrm>
            <a:custGeom>
              <a:avLst/>
              <a:gdLst>
                <a:gd name="T0" fmla="*/ 29 w 29"/>
                <a:gd name="T1" fmla="*/ 15 h 29"/>
                <a:gd name="T2" fmla="*/ 15 w 29"/>
                <a:gd name="T3" fmla="*/ 0 h 29"/>
                <a:gd name="T4" fmla="*/ 0 w 29"/>
                <a:gd name="T5" fmla="*/ 15 h 29"/>
                <a:gd name="T6" fmla="*/ 15 w 29"/>
                <a:gd name="T7" fmla="*/ 29 h 29"/>
                <a:gd name="T8" fmla="*/ 29 w 29"/>
                <a:gd name="T9" fmla="*/ 15 h 29"/>
              </a:gdLst>
              <a:ahLst/>
              <a:cxnLst>
                <a:cxn ang="0">
                  <a:pos x="T0" y="T1"/>
                </a:cxn>
                <a:cxn ang="0">
                  <a:pos x="T2" y="T3"/>
                </a:cxn>
                <a:cxn ang="0">
                  <a:pos x="T4" y="T5"/>
                </a:cxn>
                <a:cxn ang="0">
                  <a:pos x="T6" y="T7"/>
                </a:cxn>
                <a:cxn ang="0">
                  <a:pos x="T8" y="T9"/>
                </a:cxn>
              </a:cxnLst>
              <a:rect l="0" t="0" r="r" b="b"/>
              <a:pathLst>
                <a:path w="29" h="29">
                  <a:moveTo>
                    <a:pt x="29" y="15"/>
                  </a:moveTo>
                  <a:cubicBezTo>
                    <a:pt x="21" y="15"/>
                    <a:pt x="15" y="8"/>
                    <a:pt x="15" y="0"/>
                  </a:cubicBezTo>
                  <a:cubicBezTo>
                    <a:pt x="15" y="8"/>
                    <a:pt x="8" y="15"/>
                    <a:pt x="0" y="15"/>
                  </a:cubicBezTo>
                  <a:cubicBezTo>
                    <a:pt x="8" y="15"/>
                    <a:pt x="15" y="21"/>
                    <a:pt x="15" y="29"/>
                  </a:cubicBezTo>
                  <a:cubicBezTo>
                    <a:pt x="15" y="21"/>
                    <a:pt x="21" y="15"/>
                    <a:pt x="2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1"/>
            <p:cNvSpPr>
              <a:spLocks noChangeArrowheads="1"/>
            </p:cNvSpPr>
            <p:nvPr/>
          </p:nvSpPr>
          <p:spPr bwMode="auto">
            <a:xfrm flipV="1">
              <a:off x="8712202" y="5329298"/>
              <a:ext cx="50800" cy="412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12"/>
            <p:cNvSpPr>
              <a:spLocks noChangeArrowheads="1"/>
            </p:cNvSpPr>
            <p:nvPr/>
          </p:nvSpPr>
          <p:spPr bwMode="auto">
            <a:xfrm flipV="1">
              <a:off x="4848226" y="5346760"/>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Oval 13"/>
            <p:cNvSpPr>
              <a:spLocks noChangeArrowheads="1"/>
            </p:cNvSpPr>
            <p:nvPr/>
          </p:nvSpPr>
          <p:spPr bwMode="auto">
            <a:xfrm flipV="1">
              <a:off x="11041065" y="6826327"/>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Oval 14"/>
            <p:cNvSpPr>
              <a:spLocks noChangeArrowheads="1"/>
            </p:cNvSpPr>
            <p:nvPr/>
          </p:nvSpPr>
          <p:spPr bwMode="auto">
            <a:xfrm flipV="1">
              <a:off x="9426577" y="6813627"/>
              <a:ext cx="381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Oval 15"/>
            <p:cNvSpPr>
              <a:spLocks noChangeArrowheads="1"/>
            </p:cNvSpPr>
            <p:nvPr/>
          </p:nvSpPr>
          <p:spPr bwMode="auto">
            <a:xfrm flipV="1">
              <a:off x="992188" y="5662677"/>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Oval 16"/>
            <p:cNvSpPr>
              <a:spLocks noChangeArrowheads="1"/>
            </p:cNvSpPr>
            <p:nvPr/>
          </p:nvSpPr>
          <p:spPr bwMode="auto">
            <a:xfrm flipV="1">
              <a:off x="7974014" y="4549826"/>
              <a:ext cx="3016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Oval 17"/>
            <p:cNvSpPr>
              <a:spLocks noChangeArrowheads="1"/>
            </p:cNvSpPr>
            <p:nvPr/>
          </p:nvSpPr>
          <p:spPr bwMode="auto">
            <a:xfrm flipV="1">
              <a:off x="11941177" y="3952919"/>
              <a:ext cx="36513" cy="301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Oval 18"/>
            <p:cNvSpPr>
              <a:spLocks noChangeArrowheads="1"/>
            </p:cNvSpPr>
            <p:nvPr/>
          </p:nvSpPr>
          <p:spPr bwMode="auto">
            <a:xfrm flipV="1">
              <a:off x="10725152" y="1450991"/>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Oval 19"/>
            <p:cNvSpPr>
              <a:spLocks noChangeArrowheads="1"/>
            </p:cNvSpPr>
            <p:nvPr/>
          </p:nvSpPr>
          <p:spPr bwMode="auto">
            <a:xfrm flipV="1">
              <a:off x="6434139" y="5907154"/>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Oval 20"/>
            <p:cNvSpPr>
              <a:spLocks noChangeArrowheads="1"/>
            </p:cNvSpPr>
            <p:nvPr/>
          </p:nvSpPr>
          <p:spPr bwMode="auto">
            <a:xfrm flipV="1">
              <a:off x="7458077" y="6515174"/>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Oval 21"/>
            <p:cNvSpPr>
              <a:spLocks noChangeArrowheads="1"/>
            </p:cNvSpPr>
            <p:nvPr/>
          </p:nvSpPr>
          <p:spPr bwMode="auto">
            <a:xfrm flipV="1">
              <a:off x="12701" y="5511862"/>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22"/>
            <p:cNvSpPr>
              <a:spLocks noChangeArrowheads="1"/>
            </p:cNvSpPr>
            <p:nvPr/>
          </p:nvSpPr>
          <p:spPr bwMode="auto">
            <a:xfrm flipV="1">
              <a:off x="3624264" y="3940219"/>
              <a:ext cx="3016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23"/>
            <p:cNvSpPr>
              <a:spLocks noChangeArrowheads="1"/>
            </p:cNvSpPr>
            <p:nvPr/>
          </p:nvSpPr>
          <p:spPr bwMode="auto">
            <a:xfrm flipV="1">
              <a:off x="763588" y="3446501"/>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24"/>
            <p:cNvSpPr>
              <a:spLocks noChangeArrowheads="1"/>
            </p:cNvSpPr>
            <p:nvPr/>
          </p:nvSpPr>
          <p:spPr bwMode="auto">
            <a:xfrm flipV="1">
              <a:off x="10437815" y="-4763"/>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25"/>
            <p:cNvSpPr>
              <a:spLocks noChangeArrowheads="1"/>
            </p:cNvSpPr>
            <p:nvPr/>
          </p:nvSpPr>
          <p:spPr bwMode="auto">
            <a:xfrm flipV="1">
              <a:off x="5837239" y="1163651"/>
              <a:ext cx="28575"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26"/>
            <p:cNvSpPr>
              <a:spLocks noChangeArrowheads="1"/>
            </p:cNvSpPr>
            <p:nvPr/>
          </p:nvSpPr>
          <p:spPr bwMode="auto">
            <a:xfrm flipV="1">
              <a:off x="196851" y="860434"/>
              <a:ext cx="28575"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27"/>
            <p:cNvSpPr>
              <a:spLocks noChangeArrowheads="1"/>
            </p:cNvSpPr>
            <p:nvPr/>
          </p:nvSpPr>
          <p:spPr bwMode="auto">
            <a:xfrm flipV="1">
              <a:off x="4560889" y="3319499"/>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28"/>
            <p:cNvSpPr>
              <a:spLocks noChangeArrowheads="1"/>
            </p:cNvSpPr>
            <p:nvPr/>
          </p:nvSpPr>
          <p:spPr bwMode="auto">
            <a:xfrm flipV="1">
              <a:off x="2533651" y="6034156"/>
              <a:ext cx="30163"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9"/>
            <p:cNvSpPr>
              <a:spLocks noChangeArrowheads="1"/>
            </p:cNvSpPr>
            <p:nvPr/>
          </p:nvSpPr>
          <p:spPr bwMode="auto">
            <a:xfrm flipV="1">
              <a:off x="8202614" y="6802514"/>
              <a:ext cx="38100"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30"/>
            <p:cNvSpPr>
              <a:spLocks noChangeArrowheads="1"/>
            </p:cNvSpPr>
            <p:nvPr/>
          </p:nvSpPr>
          <p:spPr bwMode="auto">
            <a:xfrm flipV="1">
              <a:off x="9663115" y="5207058"/>
              <a:ext cx="36513" cy="238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Oval 31"/>
            <p:cNvSpPr>
              <a:spLocks noChangeArrowheads="1"/>
            </p:cNvSpPr>
            <p:nvPr/>
          </p:nvSpPr>
          <p:spPr bwMode="auto">
            <a:xfrm flipV="1">
              <a:off x="3905251" y="6813627"/>
              <a:ext cx="28575"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Oval 32"/>
            <p:cNvSpPr>
              <a:spLocks noChangeArrowheads="1"/>
            </p:cNvSpPr>
            <p:nvPr/>
          </p:nvSpPr>
          <p:spPr bwMode="auto">
            <a:xfrm flipV="1">
              <a:off x="11963402" y="5303897"/>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Oval 33"/>
            <p:cNvSpPr>
              <a:spLocks noChangeArrowheads="1"/>
            </p:cNvSpPr>
            <p:nvPr/>
          </p:nvSpPr>
          <p:spPr bwMode="auto">
            <a:xfrm flipV="1">
              <a:off x="10267952" y="6192907"/>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Oval 34"/>
            <p:cNvSpPr>
              <a:spLocks noChangeArrowheads="1"/>
            </p:cNvSpPr>
            <p:nvPr/>
          </p:nvSpPr>
          <p:spPr bwMode="auto">
            <a:xfrm flipV="1">
              <a:off x="9398002" y="4835579"/>
              <a:ext cx="4445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Oval 35"/>
            <p:cNvSpPr>
              <a:spLocks noChangeArrowheads="1"/>
            </p:cNvSpPr>
            <p:nvPr/>
          </p:nvSpPr>
          <p:spPr bwMode="auto">
            <a:xfrm flipV="1">
              <a:off x="9058277" y="2855944"/>
              <a:ext cx="52388"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Oval 36"/>
            <p:cNvSpPr>
              <a:spLocks noChangeArrowheads="1"/>
            </p:cNvSpPr>
            <p:nvPr/>
          </p:nvSpPr>
          <p:spPr bwMode="auto">
            <a:xfrm flipV="1">
              <a:off x="6891339" y="4853042"/>
              <a:ext cx="50800" cy="4286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6" name="Group 255"/>
          <p:cNvGrpSpPr/>
          <p:nvPr/>
        </p:nvGrpSpPr>
        <p:grpSpPr>
          <a:xfrm>
            <a:off x="3592043" y="-2496257"/>
            <a:ext cx="5007923" cy="4865960"/>
            <a:chOff x="3690938" y="436563"/>
            <a:chExt cx="5264150" cy="5114925"/>
          </a:xfrm>
        </p:grpSpPr>
        <p:sp>
          <p:nvSpPr>
            <p:cNvPr id="257" name="Freeform 256"/>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8" name="Freeform 257"/>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58"/>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Oval 259"/>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Freeform 260"/>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2" name="Freeform 261"/>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62"/>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Oval 263"/>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Freeform 264"/>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Freeform 265"/>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7" name="Freeform 266"/>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67"/>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Oval 268"/>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Freeform 269"/>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Freeform 270"/>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2" name="Freeform 271"/>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72"/>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Oval 273"/>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Freeform 274"/>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Freeform 275"/>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7" name="Freeform 276"/>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77"/>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Oval 278"/>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Freeform 279"/>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Freeform 280"/>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2" name="Freeform 281"/>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82"/>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Freeform 283"/>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Freeform 284"/>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Freeform 285"/>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7" name="Freeform 286"/>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87"/>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Oval 288"/>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Freeform 289"/>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Oval 290"/>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291"/>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92"/>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93"/>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294"/>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Freeform 295"/>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296"/>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97"/>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98"/>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299"/>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300"/>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301"/>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302"/>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303"/>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304"/>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305"/>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306"/>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307"/>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308"/>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309"/>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310"/>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Freeform 311"/>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312"/>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313"/>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314"/>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315"/>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Freeform 316"/>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317"/>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Oval 318"/>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319"/>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1" name="Freeform 320"/>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2" name="Freeform 321"/>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322"/>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Oval 323"/>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324"/>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325"/>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Freeform 326"/>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327"/>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Oval 328"/>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329"/>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330"/>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331"/>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332"/>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Oval 333"/>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334"/>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335"/>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Freeform 336"/>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337"/>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9" name="Freeform 338"/>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339"/>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340"/>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341"/>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3" name="Freeform 342"/>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4" name="Oval 343"/>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5" name="Freeform 344"/>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6" name="Freeform 345"/>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7" name="Freeform 346"/>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8" name="Freeform 347"/>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9" name="Freeform 348"/>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0" name="Freeform 349"/>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91" name="Group 390"/>
          <p:cNvGrpSpPr/>
          <p:nvPr/>
        </p:nvGrpSpPr>
        <p:grpSpPr>
          <a:xfrm rot="21263770" flipH="1">
            <a:off x="-2876167" y="7212845"/>
            <a:ext cx="3918775" cy="3257819"/>
            <a:chOff x="2105795" y="3545851"/>
            <a:chExt cx="3918775" cy="3257819"/>
          </a:xfrm>
        </p:grpSpPr>
        <p:grpSp>
          <p:nvGrpSpPr>
            <p:cNvPr id="387" name="Group 386"/>
            <p:cNvGrpSpPr/>
            <p:nvPr/>
          </p:nvGrpSpPr>
          <p:grpSpPr>
            <a:xfrm rot="18992888" flipH="1">
              <a:off x="4947109" y="5022328"/>
              <a:ext cx="1077461" cy="1781342"/>
              <a:chOff x="1093418" y="5937356"/>
              <a:chExt cx="474806" cy="784986"/>
            </a:xfrm>
          </p:grpSpPr>
          <p:sp>
            <p:nvSpPr>
              <p:cNvPr id="384" name="Freeform 133"/>
              <p:cNvSpPr>
                <a:spLocks/>
              </p:cNvSpPr>
              <p:nvPr/>
            </p:nvSpPr>
            <p:spPr bwMode="auto">
              <a:xfrm>
                <a:off x="1093418" y="5937356"/>
                <a:ext cx="474806" cy="784986"/>
              </a:xfrm>
              <a:custGeom>
                <a:avLst/>
                <a:gdLst>
                  <a:gd name="T0" fmla="*/ 2 w 397"/>
                  <a:gd name="T1" fmla="*/ 268 h 659"/>
                  <a:gd name="T2" fmla="*/ 0 w 397"/>
                  <a:gd name="T3" fmla="*/ 268 h 659"/>
                  <a:gd name="T4" fmla="*/ 0 w 397"/>
                  <a:gd name="T5" fmla="*/ 268 h 659"/>
                  <a:gd name="T6" fmla="*/ 3 w 397"/>
                  <a:gd name="T7" fmla="*/ 271 h 659"/>
                  <a:gd name="T8" fmla="*/ 4 w 397"/>
                  <a:gd name="T9" fmla="*/ 282 h 659"/>
                  <a:gd name="T10" fmla="*/ 5 w 397"/>
                  <a:gd name="T11" fmla="*/ 284 h 659"/>
                  <a:gd name="T12" fmla="*/ 48 w 397"/>
                  <a:gd name="T13" fmla="*/ 418 h 659"/>
                  <a:gd name="T14" fmla="*/ 92 w 397"/>
                  <a:gd name="T15" fmla="*/ 290 h 659"/>
                  <a:gd name="T16" fmla="*/ 172 w 397"/>
                  <a:gd name="T17" fmla="*/ 441 h 659"/>
                  <a:gd name="T18" fmla="*/ 145 w 397"/>
                  <a:gd name="T19" fmla="*/ 564 h 659"/>
                  <a:gd name="T20" fmla="*/ 201 w 397"/>
                  <a:gd name="T21" fmla="*/ 659 h 659"/>
                  <a:gd name="T22" fmla="*/ 172 w 397"/>
                  <a:gd name="T23" fmla="*/ 604 h 659"/>
                  <a:gd name="T24" fmla="*/ 182 w 397"/>
                  <a:gd name="T25" fmla="*/ 528 h 659"/>
                  <a:gd name="T26" fmla="*/ 229 w 397"/>
                  <a:gd name="T27" fmla="*/ 462 h 659"/>
                  <a:gd name="T28" fmla="*/ 272 w 397"/>
                  <a:gd name="T29" fmla="*/ 386 h 659"/>
                  <a:gd name="T30" fmla="*/ 280 w 397"/>
                  <a:gd name="T31" fmla="*/ 362 h 659"/>
                  <a:gd name="T32" fmla="*/ 307 w 397"/>
                  <a:gd name="T33" fmla="*/ 484 h 659"/>
                  <a:gd name="T34" fmla="*/ 325 w 397"/>
                  <a:gd name="T35" fmla="*/ 406 h 659"/>
                  <a:gd name="T36" fmla="*/ 370 w 397"/>
                  <a:gd name="T37" fmla="*/ 198 h 659"/>
                  <a:gd name="T38" fmla="*/ 189 w 397"/>
                  <a:gd name="T39" fmla="*/ 0 h 659"/>
                  <a:gd name="T40" fmla="*/ 3 w 397"/>
                  <a:gd name="T41" fmla="*/ 254 h 659"/>
                  <a:gd name="T42" fmla="*/ 2 w 397"/>
                  <a:gd name="T43" fmla="*/ 268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7" h="659">
                    <a:moveTo>
                      <a:pt x="2" y="268"/>
                    </a:moveTo>
                    <a:cubicBezTo>
                      <a:pt x="2" y="267"/>
                      <a:pt x="0" y="264"/>
                      <a:pt x="0" y="268"/>
                    </a:cubicBezTo>
                    <a:cubicBezTo>
                      <a:pt x="0" y="268"/>
                      <a:pt x="0" y="268"/>
                      <a:pt x="0" y="268"/>
                    </a:cubicBezTo>
                    <a:cubicBezTo>
                      <a:pt x="0" y="269"/>
                      <a:pt x="2" y="270"/>
                      <a:pt x="3" y="271"/>
                    </a:cubicBezTo>
                    <a:cubicBezTo>
                      <a:pt x="3" y="275"/>
                      <a:pt x="4" y="278"/>
                      <a:pt x="4" y="282"/>
                    </a:cubicBezTo>
                    <a:cubicBezTo>
                      <a:pt x="5" y="283"/>
                      <a:pt x="5" y="283"/>
                      <a:pt x="5" y="284"/>
                    </a:cubicBezTo>
                    <a:cubicBezTo>
                      <a:pt x="10" y="335"/>
                      <a:pt x="25" y="381"/>
                      <a:pt x="48" y="418"/>
                    </a:cubicBezTo>
                    <a:cubicBezTo>
                      <a:pt x="23" y="377"/>
                      <a:pt x="37" y="299"/>
                      <a:pt x="92" y="290"/>
                    </a:cubicBezTo>
                    <a:cubicBezTo>
                      <a:pt x="158" y="280"/>
                      <a:pt x="169" y="399"/>
                      <a:pt x="172" y="441"/>
                    </a:cubicBezTo>
                    <a:cubicBezTo>
                      <a:pt x="174" y="484"/>
                      <a:pt x="145" y="521"/>
                      <a:pt x="145" y="564"/>
                    </a:cubicBezTo>
                    <a:cubicBezTo>
                      <a:pt x="145" y="613"/>
                      <a:pt x="170" y="653"/>
                      <a:pt x="201" y="659"/>
                    </a:cubicBezTo>
                    <a:cubicBezTo>
                      <a:pt x="187" y="656"/>
                      <a:pt x="174" y="616"/>
                      <a:pt x="172" y="604"/>
                    </a:cubicBezTo>
                    <a:cubicBezTo>
                      <a:pt x="168" y="580"/>
                      <a:pt x="175" y="551"/>
                      <a:pt x="182" y="528"/>
                    </a:cubicBezTo>
                    <a:cubicBezTo>
                      <a:pt x="190" y="501"/>
                      <a:pt x="211" y="483"/>
                      <a:pt x="229" y="462"/>
                    </a:cubicBezTo>
                    <a:cubicBezTo>
                      <a:pt x="247" y="440"/>
                      <a:pt x="262" y="414"/>
                      <a:pt x="272" y="386"/>
                    </a:cubicBezTo>
                    <a:cubicBezTo>
                      <a:pt x="275" y="378"/>
                      <a:pt x="278" y="370"/>
                      <a:pt x="280" y="362"/>
                    </a:cubicBezTo>
                    <a:cubicBezTo>
                      <a:pt x="284" y="420"/>
                      <a:pt x="307" y="484"/>
                      <a:pt x="307" y="484"/>
                    </a:cubicBezTo>
                    <a:cubicBezTo>
                      <a:pt x="299" y="437"/>
                      <a:pt x="325" y="406"/>
                      <a:pt x="325" y="406"/>
                    </a:cubicBezTo>
                    <a:cubicBezTo>
                      <a:pt x="397" y="291"/>
                      <a:pt x="370" y="198"/>
                      <a:pt x="370" y="198"/>
                    </a:cubicBezTo>
                    <a:cubicBezTo>
                      <a:pt x="351" y="85"/>
                      <a:pt x="277" y="0"/>
                      <a:pt x="189" y="0"/>
                    </a:cubicBezTo>
                    <a:cubicBezTo>
                      <a:pt x="87" y="0"/>
                      <a:pt x="3" y="114"/>
                      <a:pt x="3" y="254"/>
                    </a:cubicBezTo>
                    <a:cubicBezTo>
                      <a:pt x="3" y="258"/>
                      <a:pt x="2" y="263"/>
                      <a:pt x="2" y="268"/>
                    </a:cubicBezTo>
                    <a:close/>
                  </a:path>
                </a:pathLst>
              </a:custGeom>
              <a:solidFill>
                <a:srgbClr val="F15A2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5" name="Freeform 134"/>
              <p:cNvSpPr>
                <a:spLocks/>
              </p:cNvSpPr>
              <p:nvPr/>
            </p:nvSpPr>
            <p:spPr bwMode="auto">
              <a:xfrm>
                <a:off x="1135578" y="5959942"/>
                <a:ext cx="386972" cy="494381"/>
              </a:xfrm>
              <a:custGeom>
                <a:avLst/>
                <a:gdLst>
                  <a:gd name="T0" fmla="*/ 154 w 324"/>
                  <a:gd name="T1" fmla="*/ 0 h 415"/>
                  <a:gd name="T2" fmla="*/ 304 w 324"/>
                  <a:gd name="T3" fmla="*/ 172 h 415"/>
                  <a:gd name="T4" fmla="*/ 305 w 324"/>
                  <a:gd name="T5" fmla="*/ 174 h 415"/>
                  <a:gd name="T6" fmla="*/ 305 w 324"/>
                  <a:gd name="T7" fmla="*/ 176 h 415"/>
                  <a:gd name="T8" fmla="*/ 276 w 324"/>
                  <a:gd name="T9" fmla="*/ 338 h 415"/>
                  <a:gd name="T10" fmla="*/ 255 w 324"/>
                  <a:gd name="T11" fmla="*/ 261 h 415"/>
                  <a:gd name="T12" fmla="*/ 230 w 324"/>
                  <a:gd name="T13" fmla="*/ 302 h 415"/>
                  <a:gd name="T14" fmla="*/ 170 w 324"/>
                  <a:gd name="T15" fmla="*/ 412 h 415"/>
                  <a:gd name="T16" fmla="*/ 167 w 324"/>
                  <a:gd name="T17" fmla="*/ 415 h 415"/>
                  <a:gd name="T18" fmla="*/ 167 w 324"/>
                  <a:gd name="T19" fmla="*/ 409 h 415"/>
                  <a:gd name="T20" fmla="*/ 65 w 324"/>
                  <a:gd name="T21" fmla="*/ 228 h 415"/>
                  <a:gd name="T22" fmla="*/ 52 w 324"/>
                  <a:gd name="T23" fmla="*/ 229 h 415"/>
                  <a:gd name="T24" fmla="*/ 2 w 324"/>
                  <a:gd name="T25" fmla="*/ 256 h 415"/>
                  <a:gd name="T26" fmla="*/ 1 w 324"/>
                  <a:gd name="T27" fmla="*/ 251 h 415"/>
                  <a:gd name="T28" fmla="*/ 1 w 324"/>
                  <a:gd name="T29" fmla="*/ 249 h 415"/>
                  <a:gd name="T30" fmla="*/ 0 w 324"/>
                  <a:gd name="T31" fmla="*/ 239 h 415"/>
                  <a:gd name="T32" fmla="*/ 0 w 324"/>
                  <a:gd name="T33" fmla="*/ 236 h 415"/>
                  <a:gd name="T34" fmla="*/ 0 w 324"/>
                  <a:gd name="T35" fmla="*/ 223 h 415"/>
                  <a:gd name="T36" fmla="*/ 154 w 324"/>
                  <a:gd name="T37" fmla="*/ 0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4" h="415">
                    <a:moveTo>
                      <a:pt x="154" y="0"/>
                    </a:moveTo>
                    <a:cubicBezTo>
                      <a:pt x="225" y="0"/>
                      <a:pt x="288" y="73"/>
                      <a:pt x="304" y="172"/>
                    </a:cubicBezTo>
                    <a:cubicBezTo>
                      <a:pt x="305" y="174"/>
                      <a:pt x="305" y="174"/>
                      <a:pt x="305" y="174"/>
                    </a:cubicBezTo>
                    <a:cubicBezTo>
                      <a:pt x="305" y="176"/>
                      <a:pt x="305" y="176"/>
                      <a:pt x="305" y="176"/>
                    </a:cubicBezTo>
                    <a:cubicBezTo>
                      <a:pt x="306" y="179"/>
                      <a:pt x="324" y="248"/>
                      <a:pt x="276" y="338"/>
                    </a:cubicBezTo>
                    <a:cubicBezTo>
                      <a:pt x="276" y="335"/>
                      <a:pt x="256" y="263"/>
                      <a:pt x="255" y="261"/>
                    </a:cubicBezTo>
                    <a:cubicBezTo>
                      <a:pt x="256" y="270"/>
                      <a:pt x="235" y="292"/>
                      <a:pt x="230" y="302"/>
                    </a:cubicBezTo>
                    <a:cubicBezTo>
                      <a:pt x="209" y="338"/>
                      <a:pt x="198" y="379"/>
                      <a:pt x="170" y="412"/>
                    </a:cubicBezTo>
                    <a:cubicBezTo>
                      <a:pt x="169" y="413"/>
                      <a:pt x="168" y="414"/>
                      <a:pt x="167" y="415"/>
                    </a:cubicBezTo>
                    <a:cubicBezTo>
                      <a:pt x="167" y="413"/>
                      <a:pt x="167" y="411"/>
                      <a:pt x="167" y="409"/>
                    </a:cubicBezTo>
                    <a:cubicBezTo>
                      <a:pt x="159" y="260"/>
                      <a:pt x="107" y="228"/>
                      <a:pt x="65" y="228"/>
                    </a:cubicBezTo>
                    <a:cubicBezTo>
                      <a:pt x="61" y="228"/>
                      <a:pt x="57" y="229"/>
                      <a:pt x="52" y="229"/>
                    </a:cubicBezTo>
                    <a:cubicBezTo>
                      <a:pt x="33" y="232"/>
                      <a:pt x="15" y="242"/>
                      <a:pt x="2" y="256"/>
                    </a:cubicBezTo>
                    <a:cubicBezTo>
                      <a:pt x="2" y="254"/>
                      <a:pt x="1" y="253"/>
                      <a:pt x="1" y="251"/>
                    </a:cubicBezTo>
                    <a:cubicBezTo>
                      <a:pt x="1" y="249"/>
                      <a:pt x="1" y="249"/>
                      <a:pt x="1" y="249"/>
                    </a:cubicBezTo>
                    <a:cubicBezTo>
                      <a:pt x="1" y="246"/>
                      <a:pt x="1" y="242"/>
                      <a:pt x="0" y="239"/>
                    </a:cubicBezTo>
                    <a:cubicBezTo>
                      <a:pt x="0" y="239"/>
                      <a:pt x="0" y="236"/>
                      <a:pt x="0" y="236"/>
                    </a:cubicBezTo>
                    <a:cubicBezTo>
                      <a:pt x="0" y="231"/>
                      <a:pt x="0" y="227"/>
                      <a:pt x="0" y="223"/>
                    </a:cubicBezTo>
                    <a:cubicBezTo>
                      <a:pt x="0" y="100"/>
                      <a:pt x="69" y="0"/>
                      <a:pt x="154" y="0"/>
                    </a:cubicBezTo>
                    <a:close/>
                  </a:path>
                </a:pathLst>
              </a:custGeom>
              <a:solidFill>
                <a:srgbClr val="F793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6" name="Freeform 135"/>
              <p:cNvSpPr>
                <a:spLocks/>
              </p:cNvSpPr>
              <p:nvPr/>
            </p:nvSpPr>
            <p:spPr bwMode="auto">
              <a:xfrm>
                <a:off x="1198819" y="5987547"/>
                <a:ext cx="253464" cy="357359"/>
              </a:xfrm>
              <a:custGeom>
                <a:avLst/>
                <a:gdLst>
                  <a:gd name="T0" fmla="*/ 43 w 212"/>
                  <a:gd name="T1" fmla="*/ 142 h 300"/>
                  <a:gd name="T2" fmla="*/ 34 w 212"/>
                  <a:gd name="T3" fmla="*/ 142 h 300"/>
                  <a:gd name="T4" fmla="*/ 1 w 212"/>
                  <a:gd name="T5" fmla="*/ 159 h 300"/>
                  <a:gd name="T6" fmla="*/ 1 w 212"/>
                  <a:gd name="T7" fmla="*/ 156 h 300"/>
                  <a:gd name="T8" fmla="*/ 1 w 212"/>
                  <a:gd name="T9" fmla="*/ 155 h 300"/>
                  <a:gd name="T10" fmla="*/ 0 w 212"/>
                  <a:gd name="T11" fmla="*/ 148 h 300"/>
                  <a:gd name="T12" fmla="*/ 0 w 212"/>
                  <a:gd name="T13" fmla="*/ 146 h 300"/>
                  <a:gd name="T14" fmla="*/ 0 w 212"/>
                  <a:gd name="T15" fmla="*/ 139 h 300"/>
                  <a:gd name="T16" fmla="*/ 101 w 212"/>
                  <a:gd name="T17" fmla="*/ 0 h 300"/>
                  <a:gd name="T18" fmla="*/ 199 w 212"/>
                  <a:gd name="T19" fmla="*/ 107 h 300"/>
                  <a:gd name="T20" fmla="*/ 200 w 212"/>
                  <a:gd name="T21" fmla="*/ 108 h 300"/>
                  <a:gd name="T22" fmla="*/ 200 w 212"/>
                  <a:gd name="T23" fmla="*/ 109 h 300"/>
                  <a:gd name="T24" fmla="*/ 181 w 212"/>
                  <a:gd name="T25" fmla="*/ 210 h 300"/>
                  <a:gd name="T26" fmla="*/ 167 w 212"/>
                  <a:gd name="T27" fmla="*/ 162 h 300"/>
                  <a:gd name="T28" fmla="*/ 150 w 212"/>
                  <a:gd name="T29" fmla="*/ 187 h 300"/>
                  <a:gd name="T30" fmla="*/ 121 w 212"/>
                  <a:gd name="T31" fmla="*/ 300 h 300"/>
                  <a:gd name="T32" fmla="*/ 43 w 212"/>
                  <a:gd name="T33" fmla="*/ 142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2" h="300">
                    <a:moveTo>
                      <a:pt x="43" y="142"/>
                    </a:moveTo>
                    <a:cubicBezTo>
                      <a:pt x="40" y="142"/>
                      <a:pt x="37" y="142"/>
                      <a:pt x="34" y="142"/>
                    </a:cubicBezTo>
                    <a:cubicBezTo>
                      <a:pt x="21" y="144"/>
                      <a:pt x="10" y="150"/>
                      <a:pt x="1" y="159"/>
                    </a:cubicBezTo>
                    <a:cubicBezTo>
                      <a:pt x="1" y="158"/>
                      <a:pt x="1" y="157"/>
                      <a:pt x="1" y="156"/>
                    </a:cubicBezTo>
                    <a:cubicBezTo>
                      <a:pt x="1" y="155"/>
                      <a:pt x="1" y="155"/>
                      <a:pt x="1" y="155"/>
                    </a:cubicBezTo>
                    <a:cubicBezTo>
                      <a:pt x="0" y="152"/>
                      <a:pt x="0" y="150"/>
                      <a:pt x="0" y="148"/>
                    </a:cubicBezTo>
                    <a:cubicBezTo>
                      <a:pt x="0" y="146"/>
                      <a:pt x="0" y="146"/>
                      <a:pt x="0" y="146"/>
                    </a:cubicBezTo>
                    <a:cubicBezTo>
                      <a:pt x="0" y="143"/>
                      <a:pt x="0" y="141"/>
                      <a:pt x="0" y="139"/>
                    </a:cubicBezTo>
                    <a:cubicBezTo>
                      <a:pt x="0" y="62"/>
                      <a:pt x="45" y="0"/>
                      <a:pt x="101" y="0"/>
                    </a:cubicBezTo>
                    <a:cubicBezTo>
                      <a:pt x="147" y="0"/>
                      <a:pt x="189" y="45"/>
                      <a:pt x="199" y="107"/>
                    </a:cubicBezTo>
                    <a:cubicBezTo>
                      <a:pt x="200" y="108"/>
                      <a:pt x="200" y="108"/>
                      <a:pt x="200" y="108"/>
                    </a:cubicBezTo>
                    <a:cubicBezTo>
                      <a:pt x="200" y="109"/>
                      <a:pt x="200" y="109"/>
                      <a:pt x="200" y="109"/>
                    </a:cubicBezTo>
                    <a:cubicBezTo>
                      <a:pt x="201" y="111"/>
                      <a:pt x="212" y="154"/>
                      <a:pt x="181" y="210"/>
                    </a:cubicBezTo>
                    <a:cubicBezTo>
                      <a:pt x="181" y="208"/>
                      <a:pt x="167" y="164"/>
                      <a:pt x="167" y="162"/>
                    </a:cubicBezTo>
                    <a:cubicBezTo>
                      <a:pt x="168" y="168"/>
                      <a:pt x="154" y="181"/>
                      <a:pt x="150" y="187"/>
                    </a:cubicBezTo>
                    <a:cubicBezTo>
                      <a:pt x="137" y="210"/>
                      <a:pt x="126" y="275"/>
                      <a:pt x="121" y="300"/>
                    </a:cubicBezTo>
                    <a:cubicBezTo>
                      <a:pt x="121" y="300"/>
                      <a:pt x="94" y="134"/>
                      <a:pt x="43" y="142"/>
                    </a:cubicBezTo>
                    <a:close/>
                  </a:path>
                </a:pathLst>
              </a:custGeom>
              <a:solidFill>
                <a:srgbClr val="FBB03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88" name="Group 387"/>
            <p:cNvGrpSpPr/>
            <p:nvPr/>
          </p:nvGrpSpPr>
          <p:grpSpPr>
            <a:xfrm rot="992888" flipH="1">
              <a:off x="2105795" y="3545851"/>
              <a:ext cx="3124201" cy="1911090"/>
              <a:chOff x="6096004" y="3624394"/>
              <a:chExt cx="3124201" cy="1911090"/>
            </a:xfrm>
          </p:grpSpPr>
          <p:sp>
            <p:nvSpPr>
              <p:cNvPr id="362" name="Freeform 49"/>
              <p:cNvSpPr>
                <a:spLocks/>
              </p:cNvSpPr>
              <p:nvPr/>
            </p:nvSpPr>
            <p:spPr bwMode="auto">
              <a:xfrm flipH="1">
                <a:off x="6332924" y="3894738"/>
                <a:ext cx="2248285" cy="1288806"/>
              </a:xfrm>
              <a:custGeom>
                <a:avLst/>
                <a:gdLst>
                  <a:gd name="T0" fmla="*/ 106 w 967"/>
                  <a:gd name="T1" fmla="*/ 0 h 553"/>
                  <a:gd name="T2" fmla="*/ 563 w 967"/>
                  <a:gd name="T3" fmla="*/ 143 h 553"/>
                  <a:gd name="T4" fmla="*/ 940 w 967"/>
                  <a:gd name="T5" fmla="*/ 350 h 553"/>
                  <a:gd name="T6" fmla="*/ 852 w 967"/>
                  <a:gd name="T7" fmla="*/ 553 h 553"/>
                  <a:gd name="T8" fmla="*/ 254 w 967"/>
                  <a:gd name="T9" fmla="*/ 395 h 553"/>
                  <a:gd name="T10" fmla="*/ 0 w 967"/>
                  <a:gd name="T11" fmla="*/ 248 h 553"/>
                  <a:gd name="T12" fmla="*/ 106 w 967"/>
                  <a:gd name="T13" fmla="*/ 0 h 553"/>
                </a:gdLst>
                <a:ahLst/>
                <a:cxnLst>
                  <a:cxn ang="0">
                    <a:pos x="T0" y="T1"/>
                  </a:cxn>
                  <a:cxn ang="0">
                    <a:pos x="T2" y="T3"/>
                  </a:cxn>
                  <a:cxn ang="0">
                    <a:pos x="T4" y="T5"/>
                  </a:cxn>
                  <a:cxn ang="0">
                    <a:pos x="T6" y="T7"/>
                  </a:cxn>
                  <a:cxn ang="0">
                    <a:pos x="T8" y="T9"/>
                  </a:cxn>
                  <a:cxn ang="0">
                    <a:pos x="T10" y="T11"/>
                  </a:cxn>
                  <a:cxn ang="0">
                    <a:pos x="T12" y="T13"/>
                  </a:cxn>
                </a:cxnLst>
                <a:rect l="0" t="0" r="r" b="b"/>
                <a:pathLst>
                  <a:path w="967" h="553">
                    <a:moveTo>
                      <a:pt x="106" y="0"/>
                    </a:moveTo>
                    <a:cubicBezTo>
                      <a:pt x="236" y="13"/>
                      <a:pt x="392" y="51"/>
                      <a:pt x="563" y="143"/>
                    </a:cubicBezTo>
                    <a:cubicBezTo>
                      <a:pt x="767" y="253"/>
                      <a:pt x="877" y="314"/>
                      <a:pt x="940" y="350"/>
                    </a:cubicBezTo>
                    <a:cubicBezTo>
                      <a:pt x="967" y="428"/>
                      <a:pt x="918" y="530"/>
                      <a:pt x="852" y="553"/>
                    </a:cubicBezTo>
                    <a:cubicBezTo>
                      <a:pt x="686" y="520"/>
                      <a:pt x="408" y="456"/>
                      <a:pt x="254" y="395"/>
                    </a:cubicBezTo>
                    <a:cubicBezTo>
                      <a:pt x="195" y="371"/>
                      <a:pt x="98" y="316"/>
                      <a:pt x="0" y="248"/>
                    </a:cubicBezTo>
                    <a:cubicBezTo>
                      <a:pt x="84" y="208"/>
                      <a:pt x="134" y="104"/>
                      <a:pt x="106" y="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3" name="Freeform 50"/>
              <p:cNvSpPr>
                <a:spLocks/>
              </p:cNvSpPr>
              <p:nvPr/>
            </p:nvSpPr>
            <p:spPr bwMode="auto">
              <a:xfrm flipH="1">
                <a:off x="6339805" y="3894738"/>
                <a:ext cx="2171605" cy="1258331"/>
              </a:xfrm>
              <a:custGeom>
                <a:avLst/>
                <a:gdLst>
                  <a:gd name="T0" fmla="*/ 76 w 934"/>
                  <a:gd name="T1" fmla="*/ 0 h 540"/>
                  <a:gd name="T2" fmla="*/ 533 w 934"/>
                  <a:gd name="T3" fmla="*/ 143 h 540"/>
                  <a:gd name="T4" fmla="*/ 910 w 934"/>
                  <a:gd name="T5" fmla="*/ 350 h 540"/>
                  <a:gd name="T6" fmla="*/ 847 w 934"/>
                  <a:gd name="T7" fmla="*/ 540 h 540"/>
                  <a:gd name="T8" fmla="*/ 0 w 934"/>
                  <a:gd name="T9" fmla="*/ 230 h 540"/>
                  <a:gd name="T10" fmla="*/ 76 w 934"/>
                  <a:gd name="T11" fmla="*/ 0 h 540"/>
                </a:gdLst>
                <a:ahLst/>
                <a:cxnLst>
                  <a:cxn ang="0">
                    <a:pos x="T0" y="T1"/>
                  </a:cxn>
                  <a:cxn ang="0">
                    <a:pos x="T2" y="T3"/>
                  </a:cxn>
                  <a:cxn ang="0">
                    <a:pos x="T4" y="T5"/>
                  </a:cxn>
                  <a:cxn ang="0">
                    <a:pos x="T6" y="T7"/>
                  </a:cxn>
                  <a:cxn ang="0">
                    <a:pos x="T8" y="T9"/>
                  </a:cxn>
                  <a:cxn ang="0">
                    <a:pos x="T10" y="T11"/>
                  </a:cxn>
                </a:cxnLst>
                <a:rect l="0" t="0" r="r" b="b"/>
                <a:pathLst>
                  <a:path w="934" h="540">
                    <a:moveTo>
                      <a:pt x="76" y="0"/>
                    </a:moveTo>
                    <a:cubicBezTo>
                      <a:pt x="206" y="13"/>
                      <a:pt x="362" y="51"/>
                      <a:pt x="533" y="143"/>
                    </a:cubicBezTo>
                    <a:cubicBezTo>
                      <a:pt x="737" y="253"/>
                      <a:pt x="847" y="314"/>
                      <a:pt x="910" y="350"/>
                    </a:cubicBezTo>
                    <a:cubicBezTo>
                      <a:pt x="934" y="418"/>
                      <a:pt x="899" y="504"/>
                      <a:pt x="847" y="540"/>
                    </a:cubicBezTo>
                    <a:cubicBezTo>
                      <a:pt x="438" y="440"/>
                      <a:pt x="118" y="342"/>
                      <a:pt x="0" y="230"/>
                    </a:cubicBezTo>
                    <a:cubicBezTo>
                      <a:pt x="65" y="182"/>
                      <a:pt x="100" y="91"/>
                      <a:pt x="76"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4" name="Freeform 51"/>
              <p:cNvSpPr>
                <a:spLocks/>
              </p:cNvSpPr>
              <p:nvPr/>
            </p:nvSpPr>
            <p:spPr bwMode="auto">
              <a:xfrm flipH="1">
                <a:off x="6356518" y="3894738"/>
                <a:ext cx="2047738" cy="1160024"/>
              </a:xfrm>
              <a:custGeom>
                <a:avLst/>
                <a:gdLst>
                  <a:gd name="T0" fmla="*/ 30 w 881"/>
                  <a:gd name="T1" fmla="*/ 0 h 498"/>
                  <a:gd name="T2" fmla="*/ 487 w 881"/>
                  <a:gd name="T3" fmla="*/ 143 h 498"/>
                  <a:gd name="T4" fmla="*/ 864 w 881"/>
                  <a:gd name="T5" fmla="*/ 350 h 498"/>
                  <a:gd name="T6" fmla="*/ 841 w 881"/>
                  <a:gd name="T7" fmla="*/ 498 h 498"/>
                  <a:gd name="T8" fmla="*/ 0 w 881"/>
                  <a:gd name="T9" fmla="*/ 183 h 498"/>
                  <a:gd name="T10" fmla="*/ 30 w 881"/>
                  <a:gd name="T11" fmla="*/ 0 h 498"/>
                </a:gdLst>
                <a:ahLst/>
                <a:cxnLst>
                  <a:cxn ang="0">
                    <a:pos x="T0" y="T1"/>
                  </a:cxn>
                  <a:cxn ang="0">
                    <a:pos x="T2" y="T3"/>
                  </a:cxn>
                  <a:cxn ang="0">
                    <a:pos x="T4" y="T5"/>
                  </a:cxn>
                  <a:cxn ang="0">
                    <a:pos x="T6" y="T7"/>
                  </a:cxn>
                  <a:cxn ang="0">
                    <a:pos x="T8" y="T9"/>
                  </a:cxn>
                  <a:cxn ang="0">
                    <a:pos x="T10" y="T11"/>
                  </a:cxn>
                </a:cxnLst>
                <a:rect l="0" t="0" r="r" b="b"/>
                <a:pathLst>
                  <a:path w="881" h="498">
                    <a:moveTo>
                      <a:pt x="30" y="0"/>
                    </a:moveTo>
                    <a:cubicBezTo>
                      <a:pt x="160" y="13"/>
                      <a:pt x="316" y="51"/>
                      <a:pt x="487" y="143"/>
                    </a:cubicBezTo>
                    <a:cubicBezTo>
                      <a:pt x="691" y="253"/>
                      <a:pt x="801" y="314"/>
                      <a:pt x="864" y="350"/>
                    </a:cubicBezTo>
                    <a:cubicBezTo>
                      <a:pt x="881" y="398"/>
                      <a:pt x="868" y="455"/>
                      <a:pt x="841" y="498"/>
                    </a:cubicBezTo>
                    <a:cubicBezTo>
                      <a:pt x="747" y="487"/>
                      <a:pt x="45" y="203"/>
                      <a:pt x="0" y="183"/>
                    </a:cubicBezTo>
                    <a:cubicBezTo>
                      <a:pt x="34" y="133"/>
                      <a:pt x="48" y="67"/>
                      <a:pt x="3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5" name="Freeform 52"/>
              <p:cNvSpPr>
                <a:spLocks/>
              </p:cNvSpPr>
              <p:nvPr/>
            </p:nvSpPr>
            <p:spPr bwMode="auto">
              <a:xfrm flipH="1">
                <a:off x="6623913" y="4483598"/>
                <a:ext cx="1945499" cy="706828"/>
              </a:xfrm>
              <a:custGeom>
                <a:avLst/>
                <a:gdLst>
                  <a:gd name="T0" fmla="*/ 837 w 837"/>
                  <a:gd name="T1" fmla="*/ 288 h 303"/>
                  <a:gd name="T2" fmla="*/ 414 w 837"/>
                  <a:gd name="T3" fmla="*/ 187 h 303"/>
                  <a:gd name="T4" fmla="*/ 220 w 837"/>
                  <a:gd name="T5" fmla="*/ 119 h 303"/>
                  <a:gd name="T6" fmla="*/ 17 w 837"/>
                  <a:gd name="T7" fmla="*/ 0 h 303"/>
                  <a:gd name="T8" fmla="*/ 0 w 837"/>
                  <a:gd name="T9" fmla="*/ 9 h 303"/>
                  <a:gd name="T10" fmla="*/ 218 w 837"/>
                  <a:gd name="T11" fmla="*/ 138 h 303"/>
                  <a:gd name="T12" fmla="*/ 403 w 837"/>
                  <a:gd name="T13" fmla="*/ 203 h 303"/>
                  <a:gd name="T14" fmla="*/ 811 w 837"/>
                  <a:gd name="T15" fmla="*/ 303 h 303"/>
                  <a:gd name="T16" fmla="*/ 837 w 837"/>
                  <a:gd name="T17" fmla="*/ 28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7" h="303">
                    <a:moveTo>
                      <a:pt x="837" y="288"/>
                    </a:moveTo>
                    <a:cubicBezTo>
                      <a:pt x="695" y="259"/>
                      <a:pt x="554" y="227"/>
                      <a:pt x="414" y="187"/>
                    </a:cubicBezTo>
                    <a:cubicBezTo>
                      <a:pt x="349" y="168"/>
                      <a:pt x="282" y="148"/>
                      <a:pt x="220" y="119"/>
                    </a:cubicBezTo>
                    <a:cubicBezTo>
                      <a:pt x="149" y="86"/>
                      <a:pt x="82" y="44"/>
                      <a:pt x="17" y="0"/>
                    </a:cubicBezTo>
                    <a:cubicBezTo>
                      <a:pt x="11" y="3"/>
                      <a:pt x="7" y="6"/>
                      <a:pt x="0" y="9"/>
                    </a:cubicBezTo>
                    <a:cubicBezTo>
                      <a:pt x="70" y="57"/>
                      <a:pt x="142" y="102"/>
                      <a:pt x="218" y="138"/>
                    </a:cubicBezTo>
                    <a:cubicBezTo>
                      <a:pt x="277" y="166"/>
                      <a:pt x="340" y="185"/>
                      <a:pt x="403" y="203"/>
                    </a:cubicBezTo>
                    <a:cubicBezTo>
                      <a:pt x="537" y="243"/>
                      <a:pt x="674" y="275"/>
                      <a:pt x="811" y="303"/>
                    </a:cubicBezTo>
                    <a:cubicBezTo>
                      <a:pt x="820" y="300"/>
                      <a:pt x="833" y="292"/>
                      <a:pt x="837" y="288"/>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6" name="Freeform 53"/>
              <p:cNvSpPr>
                <a:spLocks/>
              </p:cNvSpPr>
              <p:nvPr/>
            </p:nvSpPr>
            <p:spPr bwMode="auto">
              <a:xfrm flipH="1">
                <a:off x="6430248" y="3873111"/>
                <a:ext cx="1883565" cy="841509"/>
              </a:xfrm>
              <a:custGeom>
                <a:avLst/>
                <a:gdLst>
                  <a:gd name="T0" fmla="*/ 792 w 810"/>
                  <a:gd name="T1" fmla="*/ 330 h 361"/>
                  <a:gd name="T2" fmla="*/ 496 w 810"/>
                  <a:gd name="T3" fmla="*/ 168 h 361"/>
                  <a:gd name="T4" fmla="*/ 227 w 810"/>
                  <a:gd name="T5" fmla="*/ 48 h 361"/>
                  <a:gd name="T6" fmla="*/ 0 w 810"/>
                  <a:gd name="T7" fmla="*/ 0 h 361"/>
                  <a:gd name="T8" fmla="*/ 6 w 810"/>
                  <a:gd name="T9" fmla="*/ 21 h 361"/>
                  <a:gd name="T10" fmla="*/ 225 w 810"/>
                  <a:gd name="T11" fmla="*/ 67 h 361"/>
                  <a:gd name="T12" fmla="*/ 494 w 810"/>
                  <a:gd name="T13" fmla="*/ 187 h 361"/>
                  <a:gd name="T14" fmla="*/ 810 w 810"/>
                  <a:gd name="T15" fmla="*/ 361 h 361"/>
                  <a:gd name="T16" fmla="*/ 792 w 810"/>
                  <a:gd name="T17" fmla="*/ 33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0" h="361">
                    <a:moveTo>
                      <a:pt x="792" y="330"/>
                    </a:moveTo>
                    <a:cubicBezTo>
                      <a:pt x="694" y="274"/>
                      <a:pt x="595" y="221"/>
                      <a:pt x="496" y="168"/>
                    </a:cubicBezTo>
                    <a:cubicBezTo>
                      <a:pt x="409" y="121"/>
                      <a:pt x="322" y="78"/>
                      <a:pt x="227" y="48"/>
                    </a:cubicBezTo>
                    <a:cubicBezTo>
                      <a:pt x="153" y="24"/>
                      <a:pt x="77" y="8"/>
                      <a:pt x="0" y="0"/>
                    </a:cubicBezTo>
                    <a:cubicBezTo>
                      <a:pt x="1" y="5"/>
                      <a:pt x="4" y="15"/>
                      <a:pt x="6" y="21"/>
                    </a:cubicBezTo>
                    <a:cubicBezTo>
                      <a:pt x="80" y="29"/>
                      <a:pt x="154" y="45"/>
                      <a:pt x="225" y="67"/>
                    </a:cubicBezTo>
                    <a:cubicBezTo>
                      <a:pt x="320" y="97"/>
                      <a:pt x="407" y="140"/>
                      <a:pt x="494" y="187"/>
                    </a:cubicBezTo>
                    <a:cubicBezTo>
                      <a:pt x="600" y="244"/>
                      <a:pt x="706" y="301"/>
                      <a:pt x="810" y="361"/>
                    </a:cubicBezTo>
                    <a:cubicBezTo>
                      <a:pt x="806" y="354"/>
                      <a:pt x="794" y="334"/>
                      <a:pt x="792" y="33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7" name="Freeform 54"/>
              <p:cNvSpPr>
                <a:spLocks/>
              </p:cNvSpPr>
              <p:nvPr/>
            </p:nvSpPr>
            <p:spPr bwMode="auto">
              <a:xfrm flipH="1">
                <a:off x="6096004" y="4695941"/>
                <a:ext cx="536757" cy="535774"/>
              </a:xfrm>
              <a:custGeom>
                <a:avLst/>
                <a:gdLst>
                  <a:gd name="T0" fmla="*/ 91 w 231"/>
                  <a:gd name="T1" fmla="*/ 0 h 230"/>
                  <a:gd name="T2" fmla="*/ 199 w 231"/>
                  <a:gd name="T3" fmla="*/ 67 h 230"/>
                  <a:gd name="T4" fmla="*/ 126 w 231"/>
                  <a:gd name="T5" fmla="*/ 230 h 230"/>
                  <a:gd name="T6" fmla="*/ 0 w 231"/>
                  <a:gd name="T7" fmla="*/ 206 h 230"/>
                  <a:gd name="T8" fmla="*/ 91 w 231"/>
                  <a:gd name="T9" fmla="*/ 0 h 230"/>
                </a:gdLst>
                <a:ahLst/>
                <a:cxnLst>
                  <a:cxn ang="0">
                    <a:pos x="T0" y="T1"/>
                  </a:cxn>
                  <a:cxn ang="0">
                    <a:pos x="T2" y="T3"/>
                  </a:cxn>
                  <a:cxn ang="0">
                    <a:pos x="T4" y="T5"/>
                  </a:cxn>
                  <a:cxn ang="0">
                    <a:pos x="T6" y="T7"/>
                  </a:cxn>
                  <a:cxn ang="0">
                    <a:pos x="T8" y="T9"/>
                  </a:cxn>
                </a:cxnLst>
                <a:rect l="0" t="0" r="r" b="b"/>
                <a:pathLst>
                  <a:path w="231" h="230">
                    <a:moveTo>
                      <a:pt x="91" y="0"/>
                    </a:moveTo>
                    <a:cubicBezTo>
                      <a:pt x="164" y="41"/>
                      <a:pt x="181" y="54"/>
                      <a:pt x="199" y="67"/>
                    </a:cubicBezTo>
                    <a:cubicBezTo>
                      <a:pt x="231" y="98"/>
                      <a:pt x="188" y="230"/>
                      <a:pt x="126" y="230"/>
                    </a:cubicBezTo>
                    <a:cubicBezTo>
                      <a:pt x="101" y="226"/>
                      <a:pt x="56" y="218"/>
                      <a:pt x="0" y="206"/>
                    </a:cubicBezTo>
                    <a:cubicBezTo>
                      <a:pt x="86" y="176"/>
                      <a:pt x="126" y="55"/>
                      <a:pt x="91" y="0"/>
                    </a:cubicBezTo>
                    <a:close/>
                  </a:path>
                </a:pathLst>
              </a:custGeom>
              <a:solidFill>
                <a:srgbClr val="A828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8" name="Freeform 55"/>
              <p:cNvSpPr>
                <a:spLocks/>
              </p:cNvSpPr>
              <p:nvPr/>
            </p:nvSpPr>
            <p:spPr bwMode="auto">
              <a:xfrm flipH="1">
                <a:off x="6107800" y="4695941"/>
                <a:ext cx="457129" cy="515129"/>
              </a:xfrm>
              <a:custGeom>
                <a:avLst/>
                <a:gdLst>
                  <a:gd name="T0" fmla="*/ 62 w 197"/>
                  <a:gd name="T1" fmla="*/ 0 h 221"/>
                  <a:gd name="T2" fmla="*/ 170 w 197"/>
                  <a:gd name="T3" fmla="*/ 67 h 221"/>
                  <a:gd name="T4" fmla="*/ 124 w 197"/>
                  <a:gd name="T5" fmla="*/ 221 h 221"/>
                  <a:gd name="T6" fmla="*/ 0 w 197"/>
                  <a:gd name="T7" fmla="*/ 192 h 221"/>
                  <a:gd name="T8" fmla="*/ 62 w 197"/>
                  <a:gd name="T9" fmla="*/ 0 h 221"/>
                </a:gdLst>
                <a:ahLst/>
                <a:cxnLst>
                  <a:cxn ang="0">
                    <a:pos x="T0" y="T1"/>
                  </a:cxn>
                  <a:cxn ang="0">
                    <a:pos x="T2" y="T3"/>
                  </a:cxn>
                  <a:cxn ang="0">
                    <a:pos x="T4" y="T5"/>
                  </a:cxn>
                  <a:cxn ang="0">
                    <a:pos x="T6" y="T7"/>
                  </a:cxn>
                  <a:cxn ang="0">
                    <a:pos x="T8" y="T9"/>
                  </a:cxn>
                </a:cxnLst>
                <a:rect l="0" t="0" r="r" b="b"/>
                <a:pathLst>
                  <a:path w="197" h="221">
                    <a:moveTo>
                      <a:pt x="62" y="0"/>
                    </a:moveTo>
                    <a:cubicBezTo>
                      <a:pt x="135" y="41"/>
                      <a:pt x="152" y="54"/>
                      <a:pt x="170" y="67"/>
                    </a:cubicBezTo>
                    <a:cubicBezTo>
                      <a:pt x="197" y="94"/>
                      <a:pt x="170" y="192"/>
                      <a:pt x="124" y="221"/>
                    </a:cubicBezTo>
                    <a:cubicBezTo>
                      <a:pt x="100" y="218"/>
                      <a:pt x="24" y="196"/>
                      <a:pt x="0" y="192"/>
                    </a:cubicBezTo>
                    <a:cubicBezTo>
                      <a:pt x="65" y="148"/>
                      <a:pt x="93" y="49"/>
                      <a:pt x="62" y="0"/>
                    </a:cubicBezTo>
                    <a:close/>
                  </a:path>
                </a:pathLst>
              </a:custGeom>
              <a:solidFill>
                <a:srgbClr val="C433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9" name="Freeform 56"/>
              <p:cNvSpPr>
                <a:spLocks/>
              </p:cNvSpPr>
              <p:nvPr/>
            </p:nvSpPr>
            <p:spPr bwMode="auto">
              <a:xfrm flipH="1">
                <a:off x="6123529" y="4695941"/>
                <a:ext cx="347025" cy="443365"/>
              </a:xfrm>
              <a:custGeom>
                <a:avLst/>
                <a:gdLst>
                  <a:gd name="T0" fmla="*/ 21 w 149"/>
                  <a:gd name="T1" fmla="*/ 0 h 190"/>
                  <a:gd name="T2" fmla="*/ 129 w 149"/>
                  <a:gd name="T3" fmla="*/ 67 h 190"/>
                  <a:gd name="T4" fmla="*/ 113 w 149"/>
                  <a:gd name="T5" fmla="*/ 190 h 190"/>
                  <a:gd name="T6" fmla="*/ 0 w 149"/>
                  <a:gd name="T7" fmla="*/ 150 h 190"/>
                  <a:gd name="T8" fmla="*/ 21 w 149"/>
                  <a:gd name="T9" fmla="*/ 0 h 190"/>
                </a:gdLst>
                <a:ahLst/>
                <a:cxnLst>
                  <a:cxn ang="0">
                    <a:pos x="T0" y="T1"/>
                  </a:cxn>
                  <a:cxn ang="0">
                    <a:pos x="T2" y="T3"/>
                  </a:cxn>
                  <a:cxn ang="0">
                    <a:pos x="T4" y="T5"/>
                  </a:cxn>
                  <a:cxn ang="0">
                    <a:pos x="T6" y="T7"/>
                  </a:cxn>
                  <a:cxn ang="0">
                    <a:pos x="T8" y="T9"/>
                  </a:cxn>
                </a:cxnLst>
                <a:rect l="0" t="0" r="r" b="b"/>
                <a:pathLst>
                  <a:path w="149" h="190">
                    <a:moveTo>
                      <a:pt x="21" y="0"/>
                    </a:moveTo>
                    <a:cubicBezTo>
                      <a:pt x="94" y="41"/>
                      <a:pt x="111" y="54"/>
                      <a:pt x="129" y="67"/>
                    </a:cubicBezTo>
                    <a:cubicBezTo>
                      <a:pt x="149" y="87"/>
                      <a:pt x="139" y="148"/>
                      <a:pt x="113" y="190"/>
                    </a:cubicBezTo>
                    <a:cubicBezTo>
                      <a:pt x="75" y="178"/>
                      <a:pt x="43" y="170"/>
                      <a:pt x="0" y="150"/>
                    </a:cubicBezTo>
                    <a:cubicBezTo>
                      <a:pt x="34" y="102"/>
                      <a:pt x="44" y="36"/>
                      <a:pt x="21" y="0"/>
                    </a:cubicBezTo>
                    <a:close/>
                  </a:path>
                </a:pathLst>
              </a:custGeom>
              <a:solidFill>
                <a:srgbClr val="E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0" name="Freeform 57"/>
              <p:cNvSpPr>
                <a:spLocks noEditPoints="1"/>
              </p:cNvSpPr>
              <p:nvPr/>
            </p:nvSpPr>
            <p:spPr bwMode="auto">
              <a:xfrm flipH="1">
                <a:off x="6114682" y="4637940"/>
                <a:ext cx="574114" cy="634081"/>
              </a:xfrm>
              <a:custGeom>
                <a:avLst/>
                <a:gdLst>
                  <a:gd name="T0" fmla="*/ 221 w 247"/>
                  <a:gd name="T1" fmla="*/ 76 h 272"/>
                  <a:gd name="T2" fmla="*/ 90 w 247"/>
                  <a:gd name="T3" fmla="*/ 0 h 272"/>
                  <a:gd name="T4" fmla="*/ 112 w 247"/>
                  <a:gd name="T5" fmla="*/ 37 h 272"/>
                  <a:gd name="T6" fmla="*/ 107 w 247"/>
                  <a:gd name="T7" fmla="*/ 136 h 272"/>
                  <a:gd name="T8" fmla="*/ 0 w 247"/>
                  <a:gd name="T9" fmla="*/ 236 h 272"/>
                  <a:gd name="T10" fmla="*/ 22 w 247"/>
                  <a:gd name="T11" fmla="*/ 241 h 272"/>
                  <a:gd name="T12" fmla="*/ 120 w 247"/>
                  <a:gd name="T13" fmla="*/ 264 h 272"/>
                  <a:gd name="T14" fmla="*/ 174 w 247"/>
                  <a:gd name="T15" fmla="*/ 263 h 272"/>
                  <a:gd name="T16" fmla="*/ 235 w 247"/>
                  <a:gd name="T17" fmla="*/ 166 h 272"/>
                  <a:gd name="T18" fmla="*/ 221 w 247"/>
                  <a:gd name="T19" fmla="*/ 76 h 272"/>
                  <a:gd name="T20" fmla="*/ 221 w 247"/>
                  <a:gd name="T21" fmla="*/ 164 h 272"/>
                  <a:gd name="T22" fmla="*/ 158 w 247"/>
                  <a:gd name="T23" fmla="*/ 243 h 272"/>
                  <a:gd name="T24" fmla="*/ 109 w 247"/>
                  <a:gd name="T25" fmla="*/ 240 h 272"/>
                  <a:gd name="T26" fmla="*/ 58 w 247"/>
                  <a:gd name="T27" fmla="*/ 228 h 272"/>
                  <a:gd name="T28" fmla="*/ 132 w 247"/>
                  <a:gd name="T29" fmla="*/ 44 h 272"/>
                  <a:gd name="T30" fmla="*/ 208 w 247"/>
                  <a:gd name="T31" fmla="*/ 87 h 272"/>
                  <a:gd name="T32" fmla="*/ 225 w 247"/>
                  <a:gd name="T33" fmla="*/ 106 h 272"/>
                  <a:gd name="T34" fmla="*/ 221 w 247"/>
                  <a:gd name="T35" fmla="*/ 164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7" h="272">
                    <a:moveTo>
                      <a:pt x="221" y="76"/>
                    </a:moveTo>
                    <a:cubicBezTo>
                      <a:pt x="188" y="52"/>
                      <a:pt x="125" y="20"/>
                      <a:pt x="90" y="0"/>
                    </a:cubicBezTo>
                    <a:cubicBezTo>
                      <a:pt x="93" y="8"/>
                      <a:pt x="111" y="35"/>
                      <a:pt x="112" y="37"/>
                    </a:cubicBezTo>
                    <a:cubicBezTo>
                      <a:pt x="124" y="66"/>
                      <a:pt x="120" y="106"/>
                      <a:pt x="107" y="136"/>
                    </a:cubicBezTo>
                    <a:cubicBezTo>
                      <a:pt x="90" y="173"/>
                      <a:pt x="38" y="222"/>
                      <a:pt x="0" y="236"/>
                    </a:cubicBezTo>
                    <a:cubicBezTo>
                      <a:pt x="4" y="238"/>
                      <a:pt x="14" y="240"/>
                      <a:pt x="22" y="241"/>
                    </a:cubicBezTo>
                    <a:cubicBezTo>
                      <a:pt x="54" y="248"/>
                      <a:pt x="88" y="258"/>
                      <a:pt x="120" y="264"/>
                    </a:cubicBezTo>
                    <a:cubicBezTo>
                      <a:pt x="140" y="267"/>
                      <a:pt x="156" y="272"/>
                      <a:pt x="174" y="263"/>
                    </a:cubicBezTo>
                    <a:cubicBezTo>
                      <a:pt x="208" y="246"/>
                      <a:pt x="227" y="200"/>
                      <a:pt x="235" y="166"/>
                    </a:cubicBezTo>
                    <a:cubicBezTo>
                      <a:pt x="242" y="139"/>
                      <a:pt x="247" y="94"/>
                      <a:pt x="221" y="76"/>
                    </a:cubicBezTo>
                    <a:close/>
                    <a:moveTo>
                      <a:pt x="221" y="164"/>
                    </a:moveTo>
                    <a:cubicBezTo>
                      <a:pt x="212" y="194"/>
                      <a:pt x="190" y="234"/>
                      <a:pt x="158" y="243"/>
                    </a:cubicBezTo>
                    <a:cubicBezTo>
                      <a:pt x="143" y="247"/>
                      <a:pt x="124" y="242"/>
                      <a:pt x="109" y="240"/>
                    </a:cubicBezTo>
                    <a:cubicBezTo>
                      <a:pt x="93" y="237"/>
                      <a:pt x="74" y="231"/>
                      <a:pt x="58" y="228"/>
                    </a:cubicBezTo>
                    <a:cubicBezTo>
                      <a:pt x="109" y="189"/>
                      <a:pt x="146" y="106"/>
                      <a:pt x="132" y="44"/>
                    </a:cubicBezTo>
                    <a:cubicBezTo>
                      <a:pt x="158" y="58"/>
                      <a:pt x="184" y="70"/>
                      <a:pt x="208" y="87"/>
                    </a:cubicBezTo>
                    <a:cubicBezTo>
                      <a:pt x="216" y="93"/>
                      <a:pt x="222" y="96"/>
                      <a:pt x="225" y="106"/>
                    </a:cubicBezTo>
                    <a:cubicBezTo>
                      <a:pt x="230" y="122"/>
                      <a:pt x="225" y="149"/>
                      <a:pt x="221" y="164"/>
                    </a:cubicBezTo>
                    <a:close/>
                  </a:path>
                </a:pathLst>
              </a:custGeom>
              <a:solidFill>
                <a:srgbClr val="64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1" name="Freeform 58"/>
              <p:cNvSpPr>
                <a:spLocks/>
              </p:cNvSpPr>
              <p:nvPr/>
            </p:nvSpPr>
            <p:spPr bwMode="auto">
              <a:xfrm flipH="1">
                <a:off x="8237134" y="3852466"/>
                <a:ext cx="943749" cy="629166"/>
              </a:xfrm>
              <a:custGeom>
                <a:avLst/>
                <a:gdLst>
                  <a:gd name="T0" fmla="*/ 0 w 406"/>
                  <a:gd name="T1" fmla="*/ 43 h 270"/>
                  <a:gd name="T2" fmla="*/ 372 w 406"/>
                  <a:gd name="T3" fmla="*/ 19 h 270"/>
                  <a:gd name="T4" fmla="*/ 264 w 406"/>
                  <a:gd name="T5" fmla="*/ 270 h 270"/>
                  <a:gd name="T6" fmla="*/ 0 w 406"/>
                  <a:gd name="T7" fmla="*/ 43 h 270"/>
                </a:gdLst>
                <a:ahLst/>
                <a:cxnLst>
                  <a:cxn ang="0">
                    <a:pos x="T0" y="T1"/>
                  </a:cxn>
                  <a:cxn ang="0">
                    <a:pos x="T2" y="T3"/>
                  </a:cxn>
                  <a:cxn ang="0">
                    <a:pos x="T4" y="T5"/>
                  </a:cxn>
                  <a:cxn ang="0">
                    <a:pos x="T6" y="T7"/>
                  </a:cxn>
                </a:cxnLst>
                <a:rect l="0" t="0" r="r" b="b"/>
                <a:pathLst>
                  <a:path w="406" h="270">
                    <a:moveTo>
                      <a:pt x="0" y="43"/>
                    </a:moveTo>
                    <a:cubicBezTo>
                      <a:pt x="52" y="35"/>
                      <a:pt x="186" y="0"/>
                      <a:pt x="372" y="19"/>
                    </a:cubicBezTo>
                    <a:cubicBezTo>
                      <a:pt x="406" y="129"/>
                      <a:pt x="329" y="243"/>
                      <a:pt x="264" y="270"/>
                    </a:cubicBezTo>
                    <a:cubicBezTo>
                      <a:pt x="164" y="201"/>
                      <a:pt x="62" y="118"/>
                      <a:pt x="0" y="43"/>
                    </a:cubicBezTo>
                    <a:close/>
                  </a:path>
                </a:pathLst>
              </a:custGeom>
              <a:solidFill>
                <a:srgbClr val="A8282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2" name="Freeform 59"/>
              <p:cNvSpPr>
                <a:spLocks/>
              </p:cNvSpPr>
              <p:nvPr/>
            </p:nvSpPr>
            <p:spPr bwMode="auto">
              <a:xfrm flipH="1">
                <a:off x="8250897" y="3852466"/>
                <a:ext cx="929986" cy="580012"/>
              </a:xfrm>
              <a:custGeom>
                <a:avLst/>
                <a:gdLst>
                  <a:gd name="T0" fmla="*/ 0 w 400"/>
                  <a:gd name="T1" fmla="*/ 43 h 249"/>
                  <a:gd name="T2" fmla="*/ 372 w 400"/>
                  <a:gd name="T3" fmla="*/ 19 h 249"/>
                  <a:gd name="T4" fmla="*/ 297 w 400"/>
                  <a:gd name="T5" fmla="*/ 249 h 249"/>
                  <a:gd name="T6" fmla="*/ 0 w 400"/>
                  <a:gd name="T7" fmla="*/ 43 h 249"/>
                </a:gdLst>
                <a:ahLst/>
                <a:cxnLst>
                  <a:cxn ang="0">
                    <a:pos x="T0" y="T1"/>
                  </a:cxn>
                  <a:cxn ang="0">
                    <a:pos x="T2" y="T3"/>
                  </a:cxn>
                  <a:cxn ang="0">
                    <a:pos x="T4" y="T5"/>
                  </a:cxn>
                  <a:cxn ang="0">
                    <a:pos x="T6" y="T7"/>
                  </a:cxn>
                </a:cxnLst>
                <a:rect l="0" t="0" r="r" b="b"/>
                <a:pathLst>
                  <a:path w="400" h="249">
                    <a:moveTo>
                      <a:pt x="0" y="43"/>
                    </a:moveTo>
                    <a:cubicBezTo>
                      <a:pt x="52" y="35"/>
                      <a:pt x="186" y="0"/>
                      <a:pt x="372" y="19"/>
                    </a:cubicBezTo>
                    <a:cubicBezTo>
                      <a:pt x="400" y="111"/>
                      <a:pt x="351" y="205"/>
                      <a:pt x="297" y="249"/>
                    </a:cubicBezTo>
                    <a:cubicBezTo>
                      <a:pt x="245" y="230"/>
                      <a:pt x="62" y="118"/>
                      <a:pt x="0" y="43"/>
                    </a:cubicBezTo>
                    <a:close/>
                  </a:path>
                </a:pathLst>
              </a:custGeom>
              <a:solidFill>
                <a:srgbClr val="C4332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3" name="Freeform 60"/>
              <p:cNvSpPr>
                <a:spLocks/>
              </p:cNvSpPr>
              <p:nvPr/>
            </p:nvSpPr>
            <p:spPr bwMode="auto">
              <a:xfrm flipH="1">
                <a:off x="8269575" y="3852466"/>
                <a:ext cx="911308" cy="468925"/>
              </a:xfrm>
              <a:custGeom>
                <a:avLst/>
                <a:gdLst>
                  <a:gd name="T0" fmla="*/ 0 w 392"/>
                  <a:gd name="T1" fmla="*/ 43 h 201"/>
                  <a:gd name="T2" fmla="*/ 372 w 392"/>
                  <a:gd name="T3" fmla="*/ 19 h 201"/>
                  <a:gd name="T4" fmla="*/ 340 w 392"/>
                  <a:gd name="T5" fmla="*/ 201 h 201"/>
                  <a:gd name="T6" fmla="*/ 0 w 392"/>
                  <a:gd name="T7" fmla="*/ 43 h 201"/>
                </a:gdLst>
                <a:ahLst/>
                <a:cxnLst>
                  <a:cxn ang="0">
                    <a:pos x="T0" y="T1"/>
                  </a:cxn>
                  <a:cxn ang="0">
                    <a:pos x="T2" y="T3"/>
                  </a:cxn>
                  <a:cxn ang="0">
                    <a:pos x="T4" y="T5"/>
                  </a:cxn>
                  <a:cxn ang="0">
                    <a:pos x="T6" y="T7"/>
                  </a:cxn>
                </a:cxnLst>
                <a:rect l="0" t="0" r="r" b="b"/>
                <a:pathLst>
                  <a:path w="392" h="201">
                    <a:moveTo>
                      <a:pt x="0" y="43"/>
                    </a:moveTo>
                    <a:cubicBezTo>
                      <a:pt x="52" y="35"/>
                      <a:pt x="186" y="0"/>
                      <a:pt x="372" y="19"/>
                    </a:cubicBezTo>
                    <a:cubicBezTo>
                      <a:pt x="392" y="85"/>
                      <a:pt x="373" y="152"/>
                      <a:pt x="340" y="201"/>
                    </a:cubicBezTo>
                    <a:cubicBezTo>
                      <a:pt x="208" y="153"/>
                      <a:pt x="104" y="100"/>
                      <a:pt x="0" y="43"/>
                    </a:cubicBezTo>
                    <a:close/>
                  </a:path>
                </a:pathLst>
              </a:custGeom>
              <a:solidFill>
                <a:srgbClr val="E13A2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4" name="Freeform 61"/>
              <p:cNvSpPr>
                <a:spLocks noEditPoints="1"/>
              </p:cNvSpPr>
              <p:nvPr/>
            </p:nvSpPr>
            <p:spPr bwMode="auto">
              <a:xfrm flipH="1">
                <a:off x="8245981" y="3857381"/>
                <a:ext cx="974224" cy="647844"/>
              </a:xfrm>
              <a:custGeom>
                <a:avLst/>
                <a:gdLst>
                  <a:gd name="T0" fmla="*/ 393 w 419"/>
                  <a:gd name="T1" fmla="*/ 15 h 278"/>
                  <a:gd name="T2" fmla="*/ 391 w 419"/>
                  <a:gd name="T3" fmla="*/ 7 h 278"/>
                  <a:gd name="T4" fmla="*/ 156 w 419"/>
                  <a:gd name="T5" fmla="*/ 9 h 278"/>
                  <a:gd name="T6" fmla="*/ 17 w 419"/>
                  <a:gd name="T7" fmla="*/ 31 h 278"/>
                  <a:gd name="T8" fmla="*/ 0 w 419"/>
                  <a:gd name="T9" fmla="*/ 33 h 278"/>
                  <a:gd name="T10" fmla="*/ 16 w 419"/>
                  <a:gd name="T11" fmla="*/ 51 h 278"/>
                  <a:gd name="T12" fmla="*/ 144 w 419"/>
                  <a:gd name="T13" fmla="*/ 175 h 278"/>
                  <a:gd name="T14" fmla="*/ 226 w 419"/>
                  <a:gd name="T15" fmla="*/ 239 h 278"/>
                  <a:gd name="T16" fmla="*/ 268 w 419"/>
                  <a:gd name="T17" fmla="*/ 269 h 278"/>
                  <a:gd name="T18" fmla="*/ 281 w 419"/>
                  <a:gd name="T19" fmla="*/ 278 h 278"/>
                  <a:gd name="T20" fmla="*/ 294 w 419"/>
                  <a:gd name="T21" fmla="*/ 272 h 278"/>
                  <a:gd name="T22" fmla="*/ 393 w 419"/>
                  <a:gd name="T23" fmla="*/ 15 h 278"/>
                  <a:gd name="T24" fmla="*/ 361 w 419"/>
                  <a:gd name="T25" fmla="*/ 180 h 278"/>
                  <a:gd name="T26" fmla="*/ 322 w 419"/>
                  <a:gd name="T27" fmla="*/ 230 h 278"/>
                  <a:gd name="T28" fmla="*/ 299 w 419"/>
                  <a:gd name="T29" fmla="*/ 248 h 278"/>
                  <a:gd name="T30" fmla="*/ 283 w 419"/>
                  <a:gd name="T31" fmla="*/ 257 h 278"/>
                  <a:gd name="T32" fmla="*/ 270 w 419"/>
                  <a:gd name="T33" fmla="*/ 250 h 278"/>
                  <a:gd name="T34" fmla="*/ 33 w 419"/>
                  <a:gd name="T35" fmla="*/ 48 h 278"/>
                  <a:gd name="T36" fmla="*/ 150 w 419"/>
                  <a:gd name="T37" fmla="*/ 29 h 278"/>
                  <a:gd name="T38" fmla="*/ 387 w 419"/>
                  <a:gd name="T39" fmla="*/ 27 h 278"/>
                  <a:gd name="T40" fmla="*/ 361 w 419"/>
                  <a:gd name="T41" fmla="*/ 180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19" h="278">
                    <a:moveTo>
                      <a:pt x="393" y="15"/>
                    </a:moveTo>
                    <a:cubicBezTo>
                      <a:pt x="393" y="13"/>
                      <a:pt x="392" y="10"/>
                      <a:pt x="391" y="7"/>
                    </a:cubicBezTo>
                    <a:cubicBezTo>
                      <a:pt x="313" y="0"/>
                      <a:pt x="233" y="0"/>
                      <a:pt x="156" y="9"/>
                    </a:cubicBezTo>
                    <a:cubicBezTo>
                      <a:pt x="109" y="14"/>
                      <a:pt x="63" y="24"/>
                      <a:pt x="17" y="31"/>
                    </a:cubicBezTo>
                    <a:cubicBezTo>
                      <a:pt x="14" y="32"/>
                      <a:pt x="0" y="33"/>
                      <a:pt x="0" y="33"/>
                    </a:cubicBezTo>
                    <a:cubicBezTo>
                      <a:pt x="0" y="33"/>
                      <a:pt x="12" y="46"/>
                      <a:pt x="16" y="51"/>
                    </a:cubicBezTo>
                    <a:cubicBezTo>
                      <a:pt x="54" y="97"/>
                      <a:pt x="98" y="137"/>
                      <a:pt x="144" y="175"/>
                    </a:cubicBezTo>
                    <a:cubicBezTo>
                      <a:pt x="171" y="198"/>
                      <a:pt x="198" y="219"/>
                      <a:pt x="226" y="239"/>
                    </a:cubicBezTo>
                    <a:cubicBezTo>
                      <a:pt x="240" y="249"/>
                      <a:pt x="254" y="259"/>
                      <a:pt x="268" y="269"/>
                    </a:cubicBezTo>
                    <a:cubicBezTo>
                      <a:pt x="275" y="274"/>
                      <a:pt x="278" y="276"/>
                      <a:pt x="281" y="278"/>
                    </a:cubicBezTo>
                    <a:cubicBezTo>
                      <a:pt x="285" y="277"/>
                      <a:pt x="288" y="275"/>
                      <a:pt x="294" y="272"/>
                    </a:cubicBezTo>
                    <a:cubicBezTo>
                      <a:pt x="381" y="225"/>
                      <a:pt x="419" y="106"/>
                      <a:pt x="393" y="15"/>
                    </a:cubicBezTo>
                    <a:close/>
                    <a:moveTo>
                      <a:pt x="361" y="180"/>
                    </a:moveTo>
                    <a:cubicBezTo>
                      <a:pt x="351" y="199"/>
                      <a:pt x="337" y="216"/>
                      <a:pt x="322" y="230"/>
                    </a:cubicBezTo>
                    <a:cubicBezTo>
                      <a:pt x="315" y="237"/>
                      <a:pt x="307" y="243"/>
                      <a:pt x="299" y="248"/>
                    </a:cubicBezTo>
                    <a:cubicBezTo>
                      <a:pt x="293" y="252"/>
                      <a:pt x="283" y="257"/>
                      <a:pt x="283" y="257"/>
                    </a:cubicBezTo>
                    <a:cubicBezTo>
                      <a:pt x="283" y="257"/>
                      <a:pt x="276" y="254"/>
                      <a:pt x="270" y="250"/>
                    </a:cubicBezTo>
                    <a:cubicBezTo>
                      <a:pt x="186" y="191"/>
                      <a:pt x="101" y="126"/>
                      <a:pt x="33" y="48"/>
                    </a:cubicBezTo>
                    <a:cubicBezTo>
                      <a:pt x="72" y="42"/>
                      <a:pt x="111" y="34"/>
                      <a:pt x="150" y="29"/>
                    </a:cubicBezTo>
                    <a:cubicBezTo>
                      <a:pt x="229" y="20"/>
                      <a:pt x="308" y="19"/>
                      <a:pt x="387" y="27"/>
                    </a:cubicBezTo>
                    <a:cubicBezTo>
                      <a:pt x="400" y="80"/>
                      <a:pt x="389" y="133"/>
                      <a:pt x="361" y="180"/>
                    </a:cubicBezTo>
                    <a:close/>
                  </a:path>
                </a:pathLst>
              </a:custGeom>
              <a:solidFill>
                <a:srgbClr val="640E0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5" name="Freeform 62"/>
              <p:cNvSpPr>
                <a:spLocks/>
              </p:cNvSpPr>
              <p:nvPr/>
            </p:nvSpPr>
            <p:spPr bwMode="auto">
              <a:xfrm flipH="1">
                <a:off x="6542318" y="3624394"/>
                <a:ext cx="1689900" cy="1041072"/>
              </a:xfrm>
              <a:custGeom>
                <a:avLst/>
                <a:gdLst>
                  <a:gd name="T0" fmla="*/ 0 w 727"/>
                  <a:gd name="T1" fmla="*/ 121 h 447"/>
                  <a:gd name="T2" fmla="*/ 442 w 727"/>
                  <a:gd name="T3" fmla="*/ 105 h 447"/>
                  <a:gd name="T4" fmla="*/ 727 w 727"/>
                  <a:gd name="T5" fmla="*/ 431 h 447"/>
                  <a:gd name="T6" fmla="*/ 0 w 727"/>
                  <a:gd name="T7" fmla="*/ 121 h 447"/>
                </a:gdLst>
                <a:ahLst/>
                <a:cxnLst>
                  <a:cxn ang="0">
                    <a:pos x="T0" y="T1"/>
                  </a:cxn>
                  <a:cxn ang="0">
                    <a:pos x="T2" y="T3"/>
                  </a:cxn>
                  <a:cxn ang="0">
                    <a:pos x="T4" y="T5"/>
                  </a:cxn>
                  <a:cxn ang="0">
                    <a:pos x="T6" y="T7"/>
                  </a:cxn>
                </a:cxnLst>
                <a:rect l="0" t="0" r="r" b="b"/>
                <a:pathLst>
                  <a:path w="727" h="447">
                    <a:moveTo>
                      <a:pt x="0" y="121"/>
                    </a:moveTo>
                    <a:cubicBezTo>
                      <a:pt x="56" y="71"/>
                      <a:pt x="259" y="0"/>
                      <a:pt x="442" y="105"/>
                    </a:cubicBezTo>
                    <a:cubicBezTo>
                      <a:pt x="626" y="209"/>
                      <a:pt x="704" y="350"/>
                      <a:pt x="727" y="431"/>
                    </a:cubicBezTo>
                    <a:cubicBezTo>
                      <a:pt x="627" y="447"/>
                      <a:pt x="195" y="348"/>
                      <a:pt x="0" y="121"/>
                    </a:cubicBezTo>
                    <a:close/>
                  </a:path>
                </a:pathLst>
              </a:custGeom>
              <a:solidFill>
                <a:schemeClr val="bg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6" name="Freeform 63"/>
              <p:cNvSpPr>
                <a:spLocks/>
              </p:cNvSpPr>
              <p:nvPr/>
            </p:nvSpPr>
            <p:spPr bwMode="auto">
              <a:xfrm flipH="1">
                <a:off x="6690762" y="3712870"/>
                <a:ext cx="1290773" cy="698963"/>
              </a:xfrm>
              <a:custGeom>
                <a:avLst/>
                <a:gdLst>
                  <a:gd name="T0" fmla="*/ 0 w 555"/>
                  <a:gd name="T1" fmla="*/ 30 h 300"/>
                  <a:gd name="T2" fmla="*/ 334 w 555"/>
                  <a:gd name="T3" fmla="*/ 67 h 300"/>
                  <a:gd name="T4" fmla="*/ 555 w 555"/>
                  <a:gd name="T5" fmla="*/ 263 h 300"/>
                  <a:gd name="T6" fmla="*/ 0 w 555"/>
                  <a:gd name="T7" fmla="*/ 30 h 300"/>
                </a:gdLst>
                <a:ahLst/>
                <a:cxnLst>
                  <a:cxn ang="0">
                    <a:pos x="T0" y="T1"/>
                  </a:cxn>
                  <a:cxn ang="0">
                    <a:pos x="T2" y="T3"/>
                  </a:cxn>
                  <a:cxn ang="0">
                    <a:pos x="T4" y="T5"/>
                  </a:cxn>
                  <a:cxn ang="0">
                    <a:pos x="T6" y="T7"/>
                  </a:cxn>
                </a:cxnLst>
                <a:rect l="0" t="0" r="r" b="b"/>
                <a:pathLst>
                  <a:path w="555" h="300">
                    <a:moveTo>
                      <a:pt x="0" y="30"/>
                    </a:moveTo>
                    <a:cubicBezTo>
                      <a:pt x="90" y="5"/>
                      <a:pt x="216" y="0"/>
                      <a:pt x="334" y="67"/>
                    </a:cubicBezTo>
                    <a:cubicBezTo>
                      <a:pt x="439" y="126"/>
                      <a:pt x="509" y="197"/>
                      <a:pt x="555" y="263"/>
                    </a:cubicBezTo>
                    <a:cubicBezTo>
                      <a:pt x="422" y="300"/>
                      <a:pt x="68" y="189"/>
                      <a:pt x="0" y="30"/>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7" name="Freeform 64"/>
              <p:cNvSpPr>
                <a:spLocks/>
              </p:cNvSpPr>
              <p:nvPr/>
            </p:nvSpPr>
            <p:spPr bwMode="auto">
              <a:xfrm flipH="1">
                <a:off x="6821511" y="3740396"/>
                <a:ext cx="985038" cy="491536"/>
              </a:xfrm>
              <a:custGeom>
                <a:avLst/>
                <a:gdLst>
                  <a:gd name="T0" fmla="*/ 44 w 424"/>
                  <a:gd name="T1" fmla="*/ 1 h 211"/>
                  <a:gd name="T2" fmla="*/ 259 w 424"/>
                  <a:gd name="T3" fmla="*/ 55 h 211"/>
                  <a:gd name="T4" fmla="*/ 424 w 424"/>
                  <a:gd name="T5" fmla="*/ 182 h 211"/>
                  <a:gd name="T6" fmla="*/ 44 w 424"/>
                  <a:gd name="T7" fmla="*/ 1 h 211"/>
                </a:gdLst>
                <a:ahLst/>
                <a:cxnLst>
                  <a:cxn ang="0">
                    <a:pos x="T0" y="T1"/>
                  </a:cxn>
                  <a:cxn ang="0">
                    <a:pos x="T2" y="T3"/>
                  </a:cxn>
                  <a:cxn ang="0">
                    <a:pos x="T4" y="T5"/>
                  </a:cxn>
                  <a:cxn ang="0">
                    <a:pos x="T6" y="T7"/>
                  </a:cxn>
                </a:cxnLst>
                <a:rect l="0" t="0" r="r" b="b"/>
                <a:pathLst>
                  <a:path w="424" h="211">
                    <a:moveTo>
                      <a:pt x="44" y="1"/>
                    </a:moveTo>
                    <a:cubicBezTo>
                      <a:pt x="112" y="0"/>
                      <a:pt x="187" y="14"/>
                      <a:pt x="259" y="55"/>
                    </a:cubicBezTo>
                    <a:cubicBezTo>
                      <a:pt x="328" y="94"/>
                      <a:pt x="382" y="138"/>
                      <a:pt x="424" y="182"/>
                    </a:cubicBezTo>
                    <a:cubicBezTo>
                      <a:pt x="309" y="211"/>
                      <a:pt x="0" y="38"/>
                      <a:pt x="44" y="1"/>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8" name="Freeform 65"/>
              <p:cNvSpPr>
                <a:spLocks noEditPoints="1"/>
              </p:cNvSpPr>
              <p:nvPr/>
            </p:nvSpPr>
            <p:spPr bwMode="auto">
              <a:xfrm flipH="1">
                <a:off x="6513809" y="3701073"/>
                <a:ext cx="1742003" cy="976190"/>
              </a:xfrm>
              <a:custGeom>
                <a:avLst/>
                <a:gdLst>
                  <a:gd name="T0" fmla="*/ 742 w 749"/>
                  <a:gd name="T1" fmla="*/ 390 h 419"/>
                  <a:gd name="T2" fmla="*/ 460 w 749"/>
                  <a:gd name="T3" fmla="*/ 66 h 419"/>
                  <a:gd name="T4" fmla="*/ 189 w 749"/>
                  <a:gd name="T5" fmla="*/ 11 h 419"/>
                  <a:gd name="T6" fmla="*/ 9 w 749"/>
                  <a:gd name="T7" fmla="*/ 78 h 419"/>
                  <a:gd name="T8" fmla="*/ 0 w 749"/>
                  <a:gd name="T9" fmla="*/ 85 h 419"/>
                  <a:gd name="T10" fmla="*/ 10 w 749"/>
                  <a:gd name="T11" fmla="*/ 99 h 419"/>
                  <a:gd name="T12" fmla="*/ 408 w 749"/>
                  <a:gd name="T13" fmla="*/ 344 h 419"/>
                  <a:gd name="T14" fmla="*/ 605 w 749"/>
                  <a:gd name="T15" fmla="*/ 398 h 419"/>
                  <a:gd name="T16" fmla="*/ 749 w 749"/>
                  <a:gd name="T17" fmla="*/ 413 h 419"/>
                  <a:gd name="T18" fmla="*/ 742 w 749"/>
                  <a:gd name="T19" fmla="*/ 390 h 419"/>
                  <a:gd name="T20" fmla="*/ 613 w 749"/>
                  <a:gd name="T21" fmla="*/ 379 h 419"/>
                  <a:gd name="T22" fmla="*/ 410 w 749"/>
                  <a:gd name="T23" fmla="*/ 324 h 419"/>
                  <a:gd name="T24" fmla="*/ 21 w 749"/>
                  <a:gd name="T25" fmla="*/ 89 h 419"/>
                  <a:gd name="T26" fmla="*/ 183 w 749"/>
                  <a:gd name="T27" fmla="*/ 32 h 419"/>
                  <a:gd name="T28" fmla="*/ 451 w 749"/>
                  <a:gd name="T29" fmla="*/ 81 h 419"/>
                  <a:gd name="T30" fmla="*/ 729 w 749"/>
                  <a:gd name="T31" fmla="*/ 389 h 419"/>
                  <a:gd name="T32" fmla="*/ 613 w 749"/>
                  <a:gd name="T33"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49" h="419">
                    <a:moveTo>
                      <a:pt x="742" y="390"/>
                    </a:moveTo>
                    <a:cubicBezTo>
                      <a:pt x="702" y="248"/>
                      <a:pt x="584" y="138"/>
                      <a:pt x="460" y="66"/>
                    </a:cubicBezTo>
                    <a:cubicBezTo>
                      <a:pt x="378" y="18"/>
                      <a:pt x="283" y="0"/>
                      <a:pt x="189" y="11"/>
                    </a:cubicBezTo>
                    <a:cubicBezTo>
                      <a:pt x="128" y="18"/>
                      <a:pt x="59" y="40"/>
                      <a:pt x="9" y="78"/>
                    </a:cubicBezTo>
                    <a:cubicBezTo>
                      <a:pt x="7" y="80"/>
                      <a:pt x="2" y="83"/>
                      <a:pt x="0" y="85"/>
                    </a:cubicBezTo>
                    <a:cubicBezTo>
                      <a:pt x="1" y="87"/>
                      <a:pt x="6" y="96"/>
                      <a:pt x="10" y="99"/>
                    </a:cubicBezTo>
                    <a:cubicBezTo>
                      <a:pt x="114" y="219"/>
                      <a:pt x="261" y="291"/>
                      <a:pt x="408" y="344"/>
                    </a:cubicBezTo>
                    <a:cubicBezTo>
                      <a:pt x="472" y="367"/>
                      <a:pt x="538" y="385"/>
                      <a:pt x="605" y="398"/>
                    </a:cubicBezTo>
                    <a:cubicBezTo>
                      <a:pt x="647" y="406"/>
                      <a:pt x="706" y="419"/>
                      <a:pt x="749" y="413"/>
                    </a:cubicBezTo>
                    <a:cubicBezTo>
                      <a:pt x="747" y="403"/>
                      <a:pt x="743" y="394"/>
                      <a:pt x="742" y="390"/>
                    </a:cubicBezTo>
                    <a:close/>
                    <a:moveTo>
                      <a:pt x="613" y="379"/>
                    </a:moveTo>
                    <a:cubicBezTo>
                      <a:pt x="544" y="367"/>
                      <a:pt x="476" y="348"/>
                      <a:pt x="410" y="324"/>
                    </a:cubicBezTo>
                    <a:cubicBezTo>
                      <a:pt x="269" y="274"/>
                      <a:pt x="124" y="202"/>
                      <a:pt x="21" y="89"/>
                    </a:cubicBezTo>
                    <a:cubicBezTo>
                      <a:pt x="67" y="55"/>
                      <a:pt x="129" y="40"/>
                      <a:pt x="183" y="32"/>
                    </a:cubicBezTo>
                    <a:cubicBezTo>
                      <a:pt x="275" y="19"/>
                      <a:pt x="370" y="36"/>
                      <a:pt x="451" y="81"/>
                    </a:cubicBezTo>
                    <a:cubicBezTo>
                      <a:pt x="570" y="148"/>
                      <a:pt x="686" y="256"/>
                      <a:pt x="729" y="389"/>
                    </a:cubicBezTo>
                    <a:cubicBezTo>
                      <a:pt x="691" y="393"/>
                      <a:pt x="650" y="386"/>
                      <a:pt x="613" y="379"/>
                    </a:cubicBezTo>
                    <a:close/>
                  </a:path>
                </a:pathLst>
              </a:custGeom>
              <a:solidFill>
                <a:schemeClr val="tx1">
                  <a:lumMod val="75000"/>
                  <a:lumOff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9" name="Freeform 66"/>
              <p:cNvSpPr>
                <a:spLocks/>
              </p:cNvSpPr>
              <p:nvPr/>
            </p:nvSpPr>
            <p:spPr bwMode="auto">
              <a:xfrm flipH="1">
                <a:off x="6772357" y="4687094"/>
                <a:ext cx="911308" cy="831678"/>
              </a:xfrm>
              <a:custGeom>
                <a:avLst/>
                <a:gdLst>
                  <a:gd name="T0" fmla="*/ 234 w 392"/>
                  <a:gd name="T1" fmla="*/ 336 h 357"/>
                  <a:gd name="T2" fmla="*/ 392 w 392"/>
                  <a:gd name="T3" fmla="*/ 350 h 357"/>
                  <a:gd name="T4" fmla="*/ 259 w 392"/>
                  <a:gd name="T5" fmla="*/ 80 h 357"/>
                  <a:gd name="T6" fmla="*/ 4 w 392"/>
                  <a:gd name="T7" fmla="*/ 12 h 357"/>
                  <a:gd name="T8" fmla="*/ 234 w 392"/>
                  <a:gd name="T9" fmla="*/ 336 h 357"/>
                </a:gdLst>
                <a:ahLst/>
                <a:cxnLst>
                  <a:cxn ang="0">
                    <a:pos x="T0" y="T1"/>
                  </a:cxn>
                  <a:cxn ang="0">
                    <a:pos x="T2" y="T3"/>
                  </a:cxn>
                  <a:cxn ang="0">
                    <a:pos x="T4" y="T5"/>
                  </a:cxn>
                  <a:cxn ang="0">
                    <a:pos x="T6" y="T7"/>
                  </a:cxn>
                  <a:cxn ang="0">
                    <a:pos x="T8" y="T9"/>
                  </a:cxn>
                </a:cxnLst>
                <a:rect l="0" t="0" r="r" b="b"/>
                <a:pathLst>
                  <a:path w="392" h="357">
                    <a:moveTo>
                      <a:pt x="234" y="336"/>
                    </a:moveTo>
                    <a:cubicBezTo>
                      <a:pt x="288" y="354"/>
                      <a:pt x="367" y="357"/>
                      <a:pt x="392" y="350"/>
                    </a:cubicBezTo>
                    <a:cubicBezTo>
                      <a:pt x="390" y="309"/>
                      <a:pt x="277" y="105"/>
                      <a:pt x="259" y="80"/>
                    </a:cubicBezTo>
                    <a:cubicBezTo>
                      <a:pt x="206" y="48"/>
                      <a:pt x="39" y="0"/>
                      <a:pt x="4" y="12"/>
                    </a:cubicBezTo>
                    <a:cubicBezTo>
                      <a:pt x="0" y="46"/>
                      <a:pt x="125" y="209"/>
                      <a:pt x="234" y="336"/>
                    </a:cubicBezTo>
                    <a:close/>
                  </a:path>
                </a:pathLst>
              </a:custGeom>
              <a:solidFill>
                <a:srgbClr val="F39C12"/>
              </a:solidFill>
              <a:ln>
                <a:noFill/>
              </a:ln>
            </p:spPr>
            <p:txBody>
              <a:bodyPr vert="horz" wrap="square" lIns="91440" tIns="45720" rIns="91440" bIns="45720" numCol="1" anchor="t" anchorCtr="0" compatLnSpc="1">
                <a:prstTxWarp prst="textNoShape">
                  <a:avLst/>
                </a:prstTxWarp>
              </a:bodyPr>
              <a:lstStyle/>
              <a:p>
                <a:endParaRPr lang="id-ID"/>
              </a:p>
            </p:txBody>
          </p:sp>
          <p:sp>
            <p:nvSpPr>
              <p:cNvPr id="380" name="Freeform 67"/>
              <p:cNvSpPr>
                <a:spLocks/>
              </p:cNvSpPr>
              <p:nvPr/>
            </p:nvSpPr>
            <p:spPr bwMode="auto">
              <a:xfrm flipH="1">
                <a:off x="7065312" y="4705772"/>
                <a:ext cx="618352" cy="784491"/>
              </a:xfrm>
              <a:custGeom>
                <a:avLst/>
                <a:gdLst>
                  <a:gd name="T0" fmla="*/ 234 w 266"/>
                  <a:gd name="T1" fmla="*/ 328 h 337"/>
                  <a:gd name="T2" fmla="*/ 266 w 266"/>
                  <a:gd name="T3" fmla="*/ 337 h 337"/>
                  <a:gd name="T4" fmla="*/ 65 w 266"/>
                  <a:gd name="T5" fmla="*/ 7 h 337"/>
                  <a:gd name="T6" fmla="*/ 4 w 266"/>
                  <a:gd name="T7" fmla="*/ 4 h 337"/>
                  <a:gd name="T8" fmla="*/ 234 w 266"/>
                  <a:gd name="T9" fmla="*/ 328 h 337"/>
                </a:gdLst>
                <a:ahLst/>
                <a:cxnLst>
                  <a:cxn ang="0">
                    <a:pos x="T0" y="T1"/>
                  </a:cxn>
                  <a:cxn ang="0">
                    <a:pos x="T2" y="T3"/>
                  </a:cxn>
                  <a:cxn ang="0">
                    <a:pos x="T4" y="T5"/>
                  </a:cxn>
                  <a:cxn ang="0">
                    <a:pos x="T6" y="T7"/>
                  </a:cxn>
                  <a:cxn ang="0">
                    <a:pos x="T8" y="T9"/>
                  </a:cxn>
                </a:cxnLst>
                <a:rect l="0" t="0" r="r" b="b"/>
                <a:pathLst>
                  <a:path w="266" h="337">
                    <a:moveTo>
                      <a:pt x="234" y="328"/>
                    </a:moveTo>
                    <a:cubicBezTo>
                      <a:pt x="244" y="331"/>
                      <a:pt x="255" y="334"/>
                      <a:pt x="266" y="337"/>
                    </a:cubicBezTo>
                    <a:cubicBezTo>
                      <a:pt x="181" y="204"/>
                      <a:pt x="84" y="47"/>
                      <a:pt x="65" y="7"/>
                    </a:cubicBezTo>
                    <a:cubicBezTo>
                      <a:pt x="37" y="2"/>
                      <a:pt x="15" y="0"/>
                      <a:pt x="4" y="4"/>
                    </a:cubicBezTo>
                    <a:cubicBezTo>
                      <a:pt x="0" y="38"/>
                      <a:pt x="125" y="201"/>
                      <a:pt x="234" y="328"/>
                    </a:cubicBezTo>
                    <a:close/>
                  </a:path>
                </a:pathLst>
              </a:custGeom>
              <a:solidFill>
                <a:srgbClr val="F8C471"/>
              </a:solidFill>
              <a:ln>
                <a:noFill/>
              </a:ln>
            </p:spPr>
            <p:txBody>
              <a:bodyPr vert="horz" wrap="square" lIns="91440" tIns="45720" rIns="91440" bIns="45720" numCol="1" anchor="t" anchorCtr="0" compatLnSpc="1">
                <a:prstTxWarp prst="textNoShape">
                  <a:avLst/>
                </a:prstTxWarp>
              </a:bodyPr>
              <a:lstStyle/>
              <a:p>
                <a:endParaRPr lang="id-ID"/>
              </a:p>
            </p:txBody>
          </p:sp>
          <p:sp>
            <p:nvSpPr>
              <p:cNvPr id="381" name="Freeform 68"/>
              <p:cNvSpPr>
                <a:spLocks noEditPoints="1"/>
              </p:cNvSpPr>
              <p:nvPr/>
            </p:nvSpPr>
            <p:spPr bwMode="auto">
              <a:xfrm flipH="1">
                <a:off x="6753678" y="4680212"/>
                <a:ext cx="943749" cy="855272"/>
              </a:xfrm>
              <a:custGeom>
                <a:avLst/>
                <a:gdLst>
                  <a:gd name="T0" fmla="*/ 406 w 406"/>
                  <a:gd name="T1" fmla="*/ 358 h 367"/>
                  <a:gd name="T2" fmla="*/ 389 w 406"/>
                  <a:gd name="T3" fmla="*/ 306 h 367"/>
                  <a:gd name="T4" fmla="*/ 355 w 406"/>
                  <a:gd name="T5" fmla="*/ 233 h 367"/>
                  <a:gd name="T6" fmla="*/ 279 w 406"/>
                  <a:gd name="T7" fmla="*/ 93 h 367"/>
                  <a:gd name="T8" fmla="*/ 246 w 406"/>
                  <a:gd name="T9" fmla="*/ 63 h 367"/>
                  <a:gd name="T10" fmla="*/ 161 w 406"/>
                  <a:gd name="T11" fmla="*/ 31 h 367"/>
                  <a:gd name="T12" fmla="*/ 71 w 406"/>
                  <a:gd name="T13" fmla="*/ 9 h 367"/>
                  <a:gd name="T14" fmla="*/ 1 w 406"/>
                  <a:gd name="T15" fmla="*/ 9 h 367"/>
                  <a:gd name="T16" fmla="*/ 19 w 406"/>
                  <a:gd name="T17" fmla="*/ 61 h 367"/>
                  <a:gd name="T18" fmla="*/ 70 w 406"/>
                  <a:gd name="T19" fmla="*/ 137 h 367"/>
                  <a:gd name="T20" fmla="*/ 238 w 406"/>
                  <a:gd name="T21" fmla="*/ 349 h 367"/>
                  <a:gd name="T22" fmla="*/ 406 w 406"/>
                  <a:gd name="T23" fmla="*/ 358 h 367"/>
                  <a:gd name="T24" fmla="*/ 333 w 406"/>
                  <a:gd name="T25" fmla="*/ 345 h 367"/>
                  <a:gd name="T26" fmla="*/ 241 w 406"/>
                  <a:gd name="T27" fmla="*/ 330 h 367"/>
                  <a:gd name="T28" fmla="*/ 95 w 406"/>
                  <a:gd name="T29" fmla="*/ 148 h 367"/>
                  <a:gd name="T30" fmla="*/ 41 w 406"/>
                  <a:gd name="T31" fmla="*/ 69 h 367"/>
                  <a:gd name="T32" fmla="*/ 15 w 406"/>
                  <a:gd name="T33" fmla="*/ 24 h 367"/>
                  <a:gd name="T34" fmla="*/ 63 w 406"/>
                  <a:gd name="T35" fmla="*/ 27 h 367"/>
                  <a:gd name="T36" fmla="*/ 150 w 406"/>
                  <a:gd name="T37" fmla="*/ 48 h 367"/>
                  <a:gd name="T38" fmla="*/ 233 w 406"/>
                  <a:gd name="T39" fmla="*/ 77 h 367"/>
                  <a:gd name="T40" fmla="*/ 272 w 406"/>
                  <a:gd name="T41" fmla="*/ 106 h 367"/>
                  <a:gd name="T42" fmla="*/ 343 w 406"/>
                  <a:gd name="T43" fmla="*/ 235 h 367"/>
                  <a:gd name="T44" fmla="*/ 377 w 406"/>
                  <a:gd name="T45" fmla="*/ 307 h 367"/>
                  <a:gd name="T46" fmla="*/ 392 w 406"/>
                  <a:gd name="T47" fmla="*/ 344 h 367"/>
                  <a:gd name="T48" fmla="*/ 333 w 406"/>
                  <a:gd name="T49" fmla="*/ 345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6" h="367">
                    <a:moveTo>
                      <a:pt x="406" y="358"/>
                    </a:moveTo>
                    <a:cubicBezTo>
                      <a:pt x="405" y="343"/>
                      <a:pt x="395" y="320"/>
                      <a:pt x="389" y="306"/>
                    </a:cubicBezTo>
                    <a:cubicBezTo>
                      <a:pt x="379" y="281"/>
                      <a:pt x="367" y="257"/>
                      <a:pt x="355" y="233"/>
                    </a:cubicBezTo>
                    <a:cubicBezTo>
                      <a:pt x="331" y="186"/>
                      <a:pt x="306" y="139"/>
                      <a:pt x="279" y="93"/>
                    </a:cubicBezTo>
                    <a:cubicBezTo>
                      <a:pt x="269" y="77"/>
                      <a:pt x="263" y="71"/>
                      <a:pt x="246" y="63"/>
                    </a:cubicBezTo>
                    <a:cubicBezTo>
                      <a:pt x="218" y="50"/>
                      <a:pt x="189" y="40"/>
                      <a:pt x="161" y="31"/>
                    </a:cubicBezTo>
                    <a:cubicBezTo>
                      <a:pt x="131" y="22"/>
                      <a:pt x="102" y="14"/>
                      <a:pt x="71" y="9"/>
                    </a:cubicBezTo>
                    <a:cubicBezTo>
                      <a:pt x="53" y="5"/>
                      <a:pt x="22" y="0"/>
                      <a:pt x="1" y="9"/>
                    </a:cubicBezTo>
                    <a:cubicBezTo>
                      <a:pt x="0" y="26"/>
                      <a:pt x="12" y="47"/>
                      <a:pt x="19" y="61"/>
                    </a:cubicBezTo>
                    <a:cubicBezTo>
                      <a:pt x="34" y="89"/>
                      <a:pt x="52" y="111"/>
                      <a:pt x="70" y="137"/>
                    </a:cubicBezTo>
                    <a:cubicBezTo>
                      <a:pt x="122" y="209"/>
                      <a:pt x="225" y="337"/>
                      <a:pt x="238" y="349"/>
                    </a:cubicBezTo>
                    <a:cubicBezTo>
                      <a:pt x="286" y="364"/>
                      <a:pt x="377" y="367"/>
                      <a:pt x="406" y="358"/>
                    </a:cubicBezTo>
                    <a:close/>
                    <a:moveTo>
                      <a:pt x="333" y="345"/>
                    </a:moveTo>
                    <a:cubicBezTo>
                      <a:pt x="302" y="344"/>
                      <a:pt x="271" y="339"/>
                      <a:pt x="241" y="330"/>
                    </a:cubicBezTo>
                    <a:cubicBezTo>
                      <a:pt x="191" y="270"/>
                      <a:pt x="141" y="210"/>
                      <a:pt x="95" y="148"/>
                    </a:cubicBezTo>
                    <a:cubicBezTo>
                      <a:pt x="76" y="122"/>
                      <a:pt x="58" y="96"/>
                      <a:pt x="41" y="69"/>
                    </a:cubicBezTo>
                    <a:cubicBezTo>
                      <a:pt x="35" y="59"/>
                      <a:pt x="19" y="38"/>
                      <a:pt x="15" y="24"/>
                    </a:cubicBezTo>
                    <a:cubicBezTo>
                      <a:pt x="31" y="21"/>
                      <a:pt x="48" y="25"/>
                      <a:pt x="63" y="27"/>
                    </a:cubicBezTo>
                    <a:cubicBezTo>
                      <a:pt x="92" y="32"/>
                      <a:pt x="121" y="40"/>
                      <a:pt x="150" y="48"/>
                    </a:cubicBezTo>
                    <a:cubicBezTo>
                      <a:pt x="178" y="56"/>
                      <a:pt x="206" y="66"/>
                      <a:pt x="233" y="77"/>
                    </a:cubicBezTo>
                    <a:cubicBezTo>
                      <a:pt x="250" y="85"/>
                      <a:pt x="262" y="90"/>
                      <a:pt x="272" y="106"/>
                    </a:cubicBezTo>
                    <a:cubicBezTo>
                      <a:pt x="297" y="148"/>
                      <a:pt x="320" y="192"/>
                      <a:pt x="343" y="235"/>
                    </a:cubicBezTo>
                    <a:cubicBezTo>
                      <a:pt x="355" y="259"/>
                      <a:pt x="367" y="283"/>
                      <a:pt x="377" y="307"/>
                    </a:cubicBezTo>
                    <a:cubicBezTo>
                      <a:pt x="382" y="319"/>
                      <a:pt x="389" y="331"/>
                      <a:pt x="392" y="344"/>
                    </a:cubicBezTo>
                    <a:cubicBezTo>
                      <a:pt x="373" y="348"/>
                      <a:pt x="352" y="346"/>
                      <a:pt x="333" y="345"/>
                    </a:cubicBezTo>
                    <a:close/>
                  </a:path>
                </a:pathLst>
              </a:custGeom>
              <a:solidFill>
                <a:srgbClr val="BA7609"/>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449" name="Freeform 72"/>
          <p:cNvSpPr>
            <a:spLocks/>
          </p:cNvSpPr>
          <p:nvPr/>
        </p:nvSpPr>
        <p:spPr bwMode="auto">
          <a:xfrm>
            <a:off x="8380610" y="3384551"/>
            <a:ext cx="292100" cy="2659063"/>
          </a:xfrm>
          <a:custGeom>
            <a:avLst/>
            <a:gdLst>
              <a:gd name="T0" fmla="*/ 35 w 78"/>
              <a:gd name="T1" fmla="*/ 469 h 706"/>
              <a:gd name="T2" fmla="*/ 27 w 78"/>
              <a:gd name="T3" fmla="*/ 469 h 706"/>
              <a:gd name="T4" fmla="*/ 23 w 78"/>
              <a:gd name="T5" fmla="*/ 465 h 706"/>
              <a:gd name="T6" fmla="*/ 23 w 78"/>
              <a:gd name="T7" fmla="*/ 297 h 706"/>
              <a:gd name="T8" fmla="*/ 27 w 78"/>
              <a:gd name="T9" fmla="*/ 293 h 706"/>
              <a:gd name="T10" fmla="*/ 35 w 78"/>
              <a:gd name="T11" fmla="*/ 293 h 706"/>
              <a:gd name="T12" fmla="*/ 39 w 78"/>
              <a:gd name="T13" fmla="*/ 289 h 706"/>
              <a:gd name="T14" fmla="*/ 39 w 78"/>
              <a:gd name="T15" fmla="*/ 70 h 706"/>
              <a:gd name="T16" fmla="*/ 41 w 78"/>
              <a:gd name="T17" fmla="*/ 63 h 706"/>
              <a:gd name="T18" fmla="*/ 77 w 78"/>
              <a:gd name="T19" fmla="*/ 3 h 706"/>
              <a:gd name="T20" fmla="*/ 75 w 78"/>
              <a:gd name="T21" fmla="*/ 0 h 706"/>
              <a:gd name="T22" fmla="*/ 20 w 78"/>
              <a:gd name="T23" fmla="*/ 0 h 706"/>
              <a:gd name="T24" fmla="*/ 16 w 78"/>
              <a:gd name="T25" fmla="*/ 0 h 706"/>
              <a:gd name="T26" fmla="*/ 13 w 78"/>
              <a:gd name="T27" fmla="*/ 3 h 706"/>
              <a:gd name="T28" fmla="*/ 2 w 78"/>
              <a:gd name="T29" fmla="*/ 17 h 706"/>
              <a:gd name="T30" fmla="*/ 0 w 78"/>
              <a:gd name="T31" fmla="*/ 24 h 706"/>
              <a:gd name="T32" fmla="*/ 0 w 78"/>
              <a:gd name="T33" fmla="*/ 672 h 706"/>
              <a:gd name="T34" fmla="*/ 2 w 78"/>
              <a:gd name="T35" fmla="*/ 679 h 706"/>
              <a:gd name="T36" fmla="*/ 14 w 78"/>
              <a:gd name="T37" fmla="*/ 703 h 706"/>
              <a:gd name="T38" fmla="*/ 20 w 78"/>
              <a:gd name="T39" fmla="*/ 706 h 706"/>
              <a:gd name="T40" fmla="*/ 67 w 78"/>
              <a:gd name="T41" fmla="*/ 706 h 706"/>
              <a:gd name="T42" fmla="*/ 69 w 78"/>
              <a:gd name="T43" fmla="*/ 703 h 706"/>
              <a:gd name="T44" fmla="*/ 41 w 78"/>
              <a:gd name="T45" fmla="*/ 662 h 706"/>
              <a:gd name="T46" fmla="*/ 39 w 78"/>
              <a:gd name="T47" fmla="*/ 655 h 706"/>
              <a:gd name="T48" fmla="*/ 39 w 78"/>
              <a:gd name="T49" fmla="*/ 473 h 706"/>
              <a:gd name="T50" fmla="*/ 35 w 78"/>
              <a:gd name="T51" fmla="*/ 469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8" h="706">
                <a:moveTo>
                  <a:pt x="35" y="469"/>
                </a:moveTo>
                <a:cubicBezTo>
                  <a:pt x="27" y="469"/>
                  <a:pt x="27" y="469"/>
                  <a:pt x="27" y="469"/>
                </a:cubicBezTo>
                <a:cubicBezTo>
                  <a:pt x="24" y="469"/>
                  <a:pt x="23" y="467"/>
                  <a:pt x="23" y="465"/>
                </a:cubicBezTo>
                <a:cubicBezTo>
                  <a:pt x="23" y="297"/>
                  <a:pt x="23" y="297"/>
                  <a:pt x="23" y="297"/>
                </a:cubicBezTo>
                <a:cubicBezTo>
                  <a:pt x="23" y="295"/>
                  <a:pt x="24" y="293"/>
                  <a:pt x="27" y="293"/>
                </a:cubicBezTo>
                <a:cubicBezTo>
                  <a:pt x="35" y="293"/>
                  <a:pt x="35" y="293"/>
                  <a:pt x="35" y="293"/>
                </a:cubicBezTo>
                <a:cubicBezTo>
                  <a:pt x="37" y="293"/>
                  <a:pt x="39" y="291"/>
                  <a:pt x="39" y="289"/>
                </a:cubicBezTo>
                <a:cubicBezTo>
                  <a:pt x="39" y="70"/>
                  <a:pt x="39" y="70"/>
                  <a:pt x="39" y="70"/>
                </a:cubicBezTo>
                <a:cubicBezTo>
                  <a:pt x="39" y="68"/>
                  <a:pt x="40" y="65"/>
                  <a:pt x="41" y="63"/>
                </a:cubicBezTo>
                <a:cubicBezTo>
                  <a:pt x="77" y="3"/>
                  <a:pt x="77" y="3"/>
                  <a:pt x="77" y="3"/>
                </a:cubicBezTo>
                <a:cubicBezTo>
                  <a:pt x="78" y="1"/>
                  <a:pt x="77" y="0"/>
                  <a:pt x="75" y="0"/>
                </a:cubicBezTo>
                <a:cubicBezTo>
                  <a:pt x="20" y="0"/>
                  <a:pt x="20" y="0"/>
                  <a:pt x="20" y="0"/>
                </a:cubicBezTo>
                <a:cubicBezTo>
                  <a:pt x="18" y="0"/>
                  <a:pt x="16" y="0"/>
                  <a:pt x="16" y="0"/>
                </a:cubicBezTo>
                <a:cubicBezTo>
                  <a:pt x="16" y="0"/>
                  <a:pt x="15" y="2"/>
                  <a:pt x="13" y="3"/>
                </a:cubicBezTo>
                <a:cubicBezTo>
                  <a:pt x="2" y="17"/>
                  <a:pt x="2" y="17"/>
                  <a:pt x="2" y="17"/>
                </a:cubicBezTo>
                <a:cubicBezTo>
                  <a:pt x="1" y="18"/>
                  <a:pt x="0" y="21"/>
                  <a:pt x="0" y="24"/>
                </a:cubicBezTo>
                <a:cubicBezTo>
                  <a:pt x="0" y="672"/>
                  <a:pt x="0" y="672"/>
                  <a:pt x="0" y="672"/>
                </a:cubicBezTo>
                <a:cubicBezTo>
                  <a:pt x="0" y="674"/>
                  <a:pt x="1" y="677"/>
                  <a:pt x="2" y="679"/>
                </a:cubicBezTo>
                <a:cubicBezTo>
                  <a:pt x="14" y="703"/>
                  <a:pt x="14" y="703"/>
                  <a:pt x="14" y="703"/>
                </a:cubicBezTo>
                <a:cubicBezTo>
                  <a:pt x="15" y="705"/>
                  <a:pt x="18" y="706"/>
                  <a:pt x="20" y="706"/>
                </a:cubicBezTo>
                <a:cubicBezTo>
                  <a:pt x="67" y="706"/>
                  <a:pt x="67" y="706"/>
                  <a:pt x="67" y="706"/>
                </a:cubicBezTo>
                <a:cubicBezTo>
                  <a:pt x="70" y="706"/>
                  <a:pt x="70" y="705"/>
                  <a:pt x="69" y="703"/>
                </a:cubicBezTo>
                <a:cubicBezTo>
                  <a:pt x="41" y="662"/>
                  <a:pt x="41" y="662"/>
                  <a:pt x="41" y="662"/>
                </a:cubicBezTo>
                <a:cubicBezTo>
                  <a:pt x="40" y="660"/>
                  <a:pt x="39" y="657"/>
                  <a:pt x="39" y="655"/>
                </a:cubicBezTo>
                <a:cubicBezTo>
                  <a:pt x="39" y="473"/>
                  <a:pt x="39" y="473"/>
                  <a:pt x="39" y="473"/>
                </a:cubicBezTo>
                <a:cubicBezTo>
                  <a:pt x="39" y="471"/>
                  <a:pt x="37" y="469"/>
                  <a:pt x="35" y="46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0" name="Freeform 73"/>
          <p:cNvSpPr>
            <a:spLocks/>
          </p:cNvSpPr>
          <p:nvPr/>
        </p:nvSpPr>
        <p:spPr bwMode="auto">
          <a:xfrm>
            <a:off x="8656440" y="3384551"/>
            <a:ext cx="368300" cy="2776538"/>
          </a:xfrm>
          <a:custGeom>
            <a:avLst/>
            <a:gdLst>
              <a:gd name="T0" fmla="*/ 95 w 98"/>
              <a:gd name="T1" fmla="*/ 17 h 737"/>
              <a:gd name="T2" fmla="*/ 77 w 98"/>
              <a:gd name="T3" fmla="*/ 3 h 737"/>
              <a:gd name="T4" fmla="*/ 70 w 98"/>
              <a:gd name="T5" fmla="*/ 0 h 737"/>
              <a:gd name="T6" fmla="*/ 6 w 98"/>
              <a:gd name="T7" fmla="*/ 0 h 737"/>
              <a:gd name="T8" fmla="*/ 5 w 98"/>
              <a:gd name="T9" fmla="*/ 3 h 737"/>
              <a:gd name="T10" fmla="*/ 33 w 98"/>
              <a:gd name="T11" fmla="*/ 31 h 737"/>
              <a:gd name="T12" fmla="*/ 36 w 98"/>
              <a:gd name="T13" fmla="*/ 38 h 737"/>
              <a:gd name="T14" fmla="*/ 36 w 98"/>
              <a:gd name="T15" fmla="*/ 74 h 737"/>
              <a:gd name="T16" fmla="*/ 40 w 98"/>
              <a:gd name="T17" fmla="*/ 78 h 737"/>
              <a:gd name="T18" fmla="*/ 59 w 98"/>
              <a:gd name="T19" fmla="*/ 78 h 737"/>
              <a:gd name="T20" fmla="*/ 63 w 98"/>
              <a:gd name="T21" fmla="*/ 82 h 737"/>
              <a:gd name="T22" fmla="*/ 63 w 98"/>
              <a:gd name="T23" fmla="*/ 268 h 737"/>
              <a:gd name="T24" fmla="*/ 65 w 98"/>
              <a:gd name="T25" fmla="*/ 276 h 737"/>
              <a:gd name="T26" fmla="*/ 74 w 98"/>
              <a:gd name="T27" fmla="*/ 296 h 737"/>
              <a:gd name="T28" fmla="*/ 76 w 98"/>
              <a:gd name="T29" fmla="*/ 303 h 737"/>
              <a:gd name="T30" fmla="*/ 76 w 98"/>
              <a:gd name="T31" fmla="*/ 481 h 737"/>
              <a:gd name="T32" fmla="*/ 73 w 98"/>
              <a:gd name="T33" fmla="*/ 487 h 737"/>
              <a:gd name="T34" fmla="*/ 62 w 98"/>
              <a:gd name="T35" fmla="*/ 499 h 737"/>
              <a:gd name="T36" fmla="*/ 59 w 98"/>
              <a:gd name="T37" fmla="*/ 506 h 737"/>
              <a:gd name="T38" fmla="*/ 59 w 98"/>
              <a:gd name="T39" fmla="*/ 605 h 737"/>
              <a:gd name="T40" fmla="*/ 55 w 98"/>
              <a:gd name="T41" fmla="*/ 609 h 737"/>
              <a:gd name="T42" fmla="*/ 35 w 98"/>
              <a:gd name="T43" fmla="*/ 609 h 737"/>
              <a:gd name="T44" fmla="*/ 31 w 98"/>
              <a:gd name="T45" fmla="*/ 613 h 737"/>
              <a:gd name="T46" fmla="*/ 31 w 98"/>
              <a:gd name="T47" fmla="*/ 676 h 737"/>
              <a:gd name="T48" fmla="*/ 29 w 98"/>
              <a:gd name="T49" fmla="*/ 683 h 737"/>
              <a:gd name="T50" fmla="*/ 1 w 98"/>
              <a:gd name="T51" fmla="*/ 733 h 737"/>
              <a:gd name="T52" fmla="*/ 3 w 98"/>
              <a:gd name="T53" fmla="*/ 737 h 737"/>
              <a:gd name="T54" fmla="*/ 70 w 98"/>
              <a:gd name="T55" fmla="*/ 737 h 737"/>
              <a:gd name="T56" fmla="*/ 76 w 98"/>
              <a:gd name="T57" fmla="*/ 734 h 737"/>
              <a:gd name="T58" fmla="*/ 95 w 98"/>
              <a:gd name="T59" fmla="*/ 709 h 737"/>
              <a:gd name="T60" fmla="*/ 98 w 98"/>
              <a:gd name="T61" fmla="*/ 702 h 737"/>
              <a:gd name="T62" fmla="*/ 98 w 98"/>
              <a:gd name="T63" fmla="*/ 24 h 737"/>
              <a:gd name="T64" fmla="*/ 95 w 98"/>
              <a:gd name="T65" fmla="*/ 17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8" h="737">
                <a:moveTo>
                  <a:pt x="95" y="17"/>
                </a:moveTo>
                <a:cubicBezTo>
                  <a:pt x="77" y="3"/>
                  <a:pt x="77" y="3"/>
                  <a:pt x="77" y="3"/>
                </a:cubicBezTo>
                <a:cubicBezTo>
                  <a:pt x="75" y="1"/>
                  <a:pt x="72" y="0"/>
                  <a:pt x="70" y="0"/>
                </a:cubicBezTo>
                <a:cubicBezTo>
                  <a:pt x="6" y="0"/>
                  <a:pt x="6" y="0"/>
                  <a:pt x="6" y="0"/>
                </a:cubicBezTo>
                <a:cubicBezTo>
                  <a:pt x="3" y="0"/>
                  <a:pt x="3" y="2"/>
                  <a:pt x="5" y="3"/>
                </a:cubicBezTo>
                <a:cubicBezTo>
                  <a:pt x="33" y="31"/>
                  <a:pt x="33" y="31"/>
                  <a:pt x="33" y="31"/>
                </a:cubicBezTo>
                <a:cubicBezTo>
                  <a:pt x="35" y="32"/>
                  <a:pt x="36" y="35"/>
                  <a:pt x="36" y="38"/>
                </a:cubicBezTo>
                <a:cubicBezTo>
                  <a:pt x="36" y="74"/>
                  <a:pt x="36" y="74"/>
                  <a:pt x="36" y="74"/>
                </a:cubicBezTo>
                <a:cubicBezTo>
                  <a:pt x="36" y="76"/>
                  <a:pt x="38" y="78"/>
                  <a:pt x="40" y="78"/>
                </a:cubicBezTo>
                <a:cubicBezTo>
                  <a:pt x="59" y="78"/>
                  <a:pt x="59" y="78"/>
                  <a:pt x="59" y="78"/>
                </a:cubicBezTo>
                <a:cubicBezTo>
                  <a:pt x="61" y="78"/>
                  <a:pt x="63" y="79"/>
                  <a:pt x="63" y="82"/>
                </a:cubicBezTo>
                <a:cubicBezTo>
                  <a:pt x="63" y="268"/>
                  <a:pt x="63" y="268"/>
                  <a:pt x="63" y="268"/>
                </a:cubicBezTo>
                <a:cubicBezTo>
                  <a:pt x="63" y="271"/>
                  <a:pt x="64" y="274"/>
                  <a:pt x="65" y="276"/>
                </a:cubicBezTo>
                <a:cubicBezTo>
                  <a:pt x="74" y="296"/>
                  <a:pt x="74" y="296"/>
                  <a:pt x="74" y="296"/>
                </a:cubicBezTo>
                <a:cubicBezTo>
                  <a:pt x="75" y="298"/>
                  <a:pt x="76" y="301"/>
                  <a:pt x="76" y="303"/>
                </a:cubicBezTo>
                <a:cubicBezTo>
                  <a:pt x="76" y="481"/>
                  <a:pt x="76" y="481"/>
                  <a:pt x="76" y="481"/>
                </a:cubicBezTo>
                <a:cubicBezTo>
                  <a:pt x="76" y="483"/>
                  <a:pt x="75" y="486"/>
                  <a:pt x="73" y="487"/>
                </a:cubicBezTo>
                <a:cubicBezTo>
                  <a:pt x="62" y="499"/>
                  <a:pt x="62" y="499"/>
                  <a:pt x="62" y="499"/>
                </a:cubicBezTo>
                <a:cubicBezTo>
                  <a:pt x="60" y="500"/>
                  <a:pt x="59" y="503"/>
                  <a:pt x="59" y="506"/>
                </a:cubicBezTo>
                <a:cubicBezTo>
                  <a:pt x="59" y="605"/>
                  <a:pt x="59" y="605"/>
                  <a:pt x="59" y="605"/>
                </a:cubicBezTo>
                <a:cubicBezTo>
                  <a:pt x="59" y="607"/>
                  <a:pt x="57" y="609"/>
                  <a:pt x="55" y="609"/>
                </a:cubicBezTo>
                <a:cubicBezTo>
                  <a:pt x="35" y="609"/>
                  <a:pt x="35" y="609"/>
                  <a:pt x="35" y="609"/>
                </a:cubicBezTo>
                <a:cubicBezTo>
                  <a:pt x="33" y="609"/>
                  <a:pt x="31" y="611"/>
                  <a:pt x="31" y="613"/>
                </a:cubicBezTo>
                <a:cubicBezTo>
                  <a:pt x="31" y="676"/>
                  <a:pt x="31" y="676"/>
                  <a:pt x="31" y="676"/>
                </a:cubicBezTo>
                <a:cubicBezTo>
                  <a:pt x="31" y="678"/>
                  <a:pt x="30" y="682"/>
                  <a:pt x="29" y="683"/>
                </a:cubicBezTo>
                <a:cubicBezTo>
                  <a:pt x="1" y="733"/>
                  <a:pt x="1" y="733"/>
                  <a:pt x="1" y="733"/>
                </a:cubicBezTo>
                <a:cubicBezTo>
                  <a:pt x="0" y="735"/>
                  <a:pt x="1" y="737"/>
                  <a:pt x="3" y="737"/>
                </a:cubicBezTo>
                <a:cubicBezTo>
                  <a:pt x="70" y="737"/>
                  <a:pt x="70" y="737"/>
                  <a:pt x="70" y="737"/>
                </a:cubicBezTo>
                <a:cubicBezTo>
                  <a:pt x="72" y="737"/>
                  <a:pt x="75" y="735"/>
                  <a:pt x="76" y="734"/>
                </a:cubicBezTo>
                <a:cubicBezTo>
                  <a:pt x="95" y="709"/>
                  <a:pt x="95" y="709"/>
                  <a:pt x="95" y="709"/>
                </a:cubicBezTo>
                <a:cubicBezTo>
                  <a:pt x="97" y="708"/>
                  <a:pt x="98" y="705"/>
                  <a:pt x="98" y="702"/>
                </a:cubicBezTo>
                <a:cubicBezTo>
                  <a:pt x="98" y="24"/>
                  <a:pt x="98" y="24"/>
                  <a:pt x="98" y="24"/>
                </a:cubicBezTo>
                <a:cubicBezTo>
                  <a:pt x="98" y="21"/>
                  <a:pt x="96" y="19"/>
                  <a:pt x="95" y="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1" name="Rectangle 74"/>
          <p:cNvSpPr>
            <a:spLocks noChangeArrowheads="1"/>
          </p:cNvSpPr>
          <p:nvPr/>
        </p:nvSpPr>
        <p:spPr bwMode="auto">
          <a:xfrm>
            <a:off x="8077200" y="3348038"/>
            <a:ext cx="157163"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2" name="Rectangle 75"/>
          <p:cNvSpPr>
            <a:spLocks noChangeArrowheads="1"/>
          </p:cNvSpPr>
          <p:nvPr/>
        </p:nvSpPr>
        <p:spPr bwMode="auto">
          <a:xfrm>
            <a:off x="8294688" y="3348038"/>
            <a:ext cx="161925"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3" name="Rectangle 76"/>
          <p:cNvSpPr>
            <a:spLocks noChangeArrowheads="1"/>
          </p:cNvSpPr>
          <p:nvPr/>
        </p:nvSpPr>
        <p:spPr bwMode="auto">
          <a:xfrm>
            <a:off x="8512175" y="3348038"/>
            <a:ext cx="158750"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4" name="Rectangle 77"/>
          <p:cNvSpPr>
            <a:spLocks noChangeArrowheads="1"/>
          </p:cNvSpPr>
          <p:nvPr/>
        </p:nvSpPr>
        <p:spPr bwMode="auto">
          <a:xfrm>
            <a:off x="8731250" y="3348038"/>
            <a:ext cx="160338"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5" name="Rectangle 78"/>
          <p:cNvSpPr>
            <a:spLocks noChangeArrowheads="1"/>
          </p:cNvSpPr>
          <p:nvPr/>
        </p:nvSpPr>
        <p:spPr bwMode="auto">
          <a:xfrm>
            <a:off x="8940800" y="3348038"/>
            <a:ext cx="158750"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6" name="Rectangle 79"/>
          <p:cNvSpPr>
            <a:spLocks noChangeArrowheads="1"/>
          </p:cNvSpPr>
          <p:nvPr/>
        </p:nvSpPr>
        <p:spPr bwMode="auto">
          <a:xfrm>
            <a:off x="9158288" y="3348038"/>
            <a:ext cx="161925" cy="161925"/>
          </a:xfrm>
          <a:prstGeom prst="rect">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7" name="Freeform 80"/>
          <p:cNvSpPr>
            <a:spLocks/>
          </p:cNvSpPr>
          <p:nvPr/>
        </p:nvSpPr>
        <p:spPr bwMode="auto">
          <a:xfrm>
            <a:off x="5992019" y="3430588"/>
            <a:ext cx="5421313" cy="2684463"/>
          </a:xfrm>
          <a:custGeom>
            <a:avLst/>
            <a:gdLst>
              <a:gd name="T0" fmla="*/ 1429 w 1443"/>
              <a:gd name="T1" fmla="*/ 275 h 713"/>
              <a:gd name="T2" fmla="*/ 1427 w 1443"/>
              <a:gd name="T3" fmla="*/ 81 h 713"/>
              <a:gd name="T4" fmla="*/ 1404 w 1443"/>
              <a:gd name="T5" fmla="*/ 77 h 713"/>
              <a:gd name="T6" fmla="*/ 1400 w 1443"/>
              <a:gd name="T7" fmla="*/ 37 h 713"/>
              <a:gd name="T8" fmla="*/ 1368 w 1443"/>
              <a:gd name="T9" fmla="*/ 2 h 713"/>
              <a:gd name="T10" fmla="*/ 866 w 1443"/>
              <a:gd name="T11" fmla="*/ 0 h 713"/>
              <a:gd name="T12" fmla="*/ 1360 w 1443"/>
              <a:gd name="T13" fmla="*/ 4 h 713"/>
              <a:gd name="T14" fmla="*/ 1393 w 1443"/>
              <a:gd name="T15" fmla="*/ 32 h 713"/>
              <a:gd name="T16" fmla="*/ 1396 w 1443"/>
              <a:gd name="T17" fmla="*/ 77 h 713"/>
              <a:gd name="T18" fmla="*/ 1419 w 1443"/>
              <a:gd name="T19" fmla="*/ 81 h 713"/>
              <a:gd name="T20" fmla="*/ 1423 w 1443"/>
              <a:gd name="T21" fmla="*/ 269 h 713"/>
              <a:gd name="T22" fmla="*/ 1437 w 1443"/>
              <a:gd name="T23" fmla="*/ 294 h 713"/>
              <a:gd name="T24" fmla="*/ 1439 w 1443"/>
              <a:gd name="T25" fmla="*/ 453 h 713"/>
              <a:gd name="T26" fmla="*/ 1422 w 1443"/>
              <a:gd name="T27" fmla="*/ 474 h 713"/>
              <a:gd name="T28" fmla="*/ 1419 w 1443"/>
              <a:gd name="T29" fmla="*/ 577 h 713"/>
              <a:gd name="T30" fmla="*/ 1395 w 1443"/>
              <a:gd name="T31" fmla="*/ 581 h 713"/>
              <a:gd name="T32" fmla="*/ 1391 w 1443"/>
              <a:gd name="T33" fmla="*/ 652 h 713"/>
              <a:gd name="T34" fmla="*/ 1362 w 1443"/>
              <a:gd name="T35" fmla="*/ 706 h 713"/>
              <a:gd name="T36" fmla="*/ 1036 w 1443"/>
              <a:gd name="T37" fmla="*/ 709 h 713"/>
              <a:gd name="T38" fmla="*/ 989 w 1443"/>
              <a:gd name="T39" fmla="*/ 681 h 713"/>
              <a:gd name="T40" fmla="*/ 63 w 1443"/>
              <a:gd name="T41" fmla="*/ 678 h 713"/>
              <a:gd name="T42" fmla="*/ 30 w 1443"/>
              <a:gd name="T43" fmla="*/ 637 h 713"/>
              <a:gd name="T44" fmla="*/ 28 w 1443"/>
              <a:gd name="T45" fmla="*/ 445 h 713"/>
              <a:gd name="T46" fmla="*/ 8 w 1443"/>
              <a:gd name="T47" fmla="*/ 441 h 713"/>
              <a:gd name="T48" fmla="*/ 4 w 1443"/>
              <a:gd name="T49" fmla="*/ 301 h 713"/>
              <a:gd name="T50" fmla="*/ 24 w 1443"/>
              <a:gd name="T51" fmla="*/ 297 h 713"/>
              <a:gd name="T52" fmla="*/ 28 w 1443"/>
              <a:gd name="T53" fmla="*/ 71 h 713"/>
              <a:gd name="T54" fmla="*/ 65 w 1443"/>
              <a:gd name="T55" fmla="*/ 7 h 713"/>
              <a:gd name="T56" fmla="*/ 577 w 1443"/>
              <a:gd name="T57" fmla="*/ 4 h 713"/>
              <a:gd name="T58" fmla="*/ 69 w 1443"/>
              <a:gd name="T59" fmla="*/ 0 h 713"/>
              <a:gd name="T60" fmla="*/ 26 w 1443"/>
              <a:gd name="T61" fmla="*/ 63 h 713"/>
              <a:gd name="T62" fmla="*/ 24 w 1443"/>
              <a:gd name="T63" fmla="*/ 289 h 713"/>
              <a:gd name="T64" fmla="*/ 4 w 1443"/>
              <a:gd name="T65" fmla="*/ 293 h 713"/>
              <a:gd name="T66" fmla="*/ 0 w 1443"/>
              <a:gd name="T67" fmla="*/ 441 h 713"/>
              <a:gd name="T68" fmla="*/ 20 w 1443"/>
              <a:gd name="T69" fmla="*/ 445 h 713"/>
              <a:gd name="T70" fmla="*/ 24 w 1443"/>
              <a:gd name="T71" fmla="*/ 631 h 713"/>
              <a:gd name="T72" fmla="*/ 54 w 1443"/>
              <a:gd name="T73" fmla="*/ 679 h 713"/>
              <a:gd name="T74" fmla="*/ 980 w 1443"/>
              <a:gd name="T75" fmla="*/ 682 h 713"/>
              <a:gd name="T76" fmla="*/ 1028 w 1443"/>
              <a:gd name="T77" fmla="*/ 711 h 713"/>
              <a:gd name="T78" fmla="*/ 1359 w 1443"/>
              <a:gd name="T79" fmla="*/ 713 h 713"/>
              <a:gd name="T80" fmla="*/ 1393 w 1443"/>
              <a:gd name="T81" fmla="*/ 660 h 713"/>
              <a:gd name="T82" fmla="*/ 1395 w 1443"/>
              <a:gd name="T83" fmla="*/ 589 h 713"/>
              <a:gd name="T84" fmla="*/ 1419 w 1443"/>
              <a:gd name="T85" fmla="*/ 585 h 713"/>
              <a:gd name="T86" fmla="*/ 1423 w 1443"/>
              <a:gd name="T87" fmla="*/ 482 h 713"/>
              <a:gd name="T88" fmla="*/ 1440 w 1443"/>
              <a:gd name="T89" fmla="*/ 461 h 713"/>
              <a:gd name="T90" fmla="*/ 1443 w 1443"/>
              <a:gd name="T91" fmla="*/ 300 h 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3" h="713">
                <a:moveTo>
                  <a:pt x="1441" y="292"/>
                </a:moveTo>
                <a:cubicBezTo>
                  <a:pt x="1429" y="275"/>
                  <a:pt x="1429" y="275"/>
                  <a:pt x="1429" y="275"/>
                </a:cubicBezTo>
                <a:cubicBezTo>
                  <a:pt x="1428" y="273"/>
                  <a:pt x="1427" y="270"/>
                  <a:pt x="1427" y="268"/>
                </a:cubicBezTo>
                <a:cubicBezTo>
                  <a:pt x="1427" y="81"/>
                  <a:pt x="1427" y="81"/>
                  <a:pt x="1427" y="81"/>
                </a:cubicBezTo>
                <a:cubicBezTo>
                  <a:pt x="1427" y="79"/>
                  <a:pt x="1425" y="77"/>
                  <a:pt x="1423" y="77"/>
                </a:cubicBezTo>
                <a:cubicBezTo>
                  <a:pt x="1404" y="77"/>
                  <a:pt x="1404" y="77"/>
                  <a:pt x="1404" y="77"/>
                </a:cubicBezTo>
                <a:cubicBezTo>
                  <a:pt x="1402" y="77"/>
                  <a:pt x="1400" y="75"/>
                  <a:pt x="1400" y="73"/>
                </a:cubicBezTo>
                <a:cubicBezTo>
                  <a:pt x="1400" y="37"/>
                  <a:pt x="1400" y="37"/>
                  <a:pt x="1400" y="37"/>
                </a:cubicBezTo>
                <a:cubicBezTo>
                  <a:pt x="1400" y="35"/>
                  <a:pt x="1399" y="32"/>
                  <a:pt x="1397" y="30"/>
                </a:cubicBezTo>
                <a:cubicBezTo>
                  <a:pt x="1368" y="2"/>
                  <a:pt x="1368" y="2"/>
                  <a:pt x="1368" y="2"/>
                </a:cubicBezTo>
                <a:cubicBezTo>
                  <a:pt x="1367" y="1"/>
                  <a:pt x="1364" y="0"/>
                  <a:pt x="1361" y="0"/>
                </a:cubicBezTo>
                <a:cubicBezTo>
                  <a:pt x="866" y="0"/>
                  <a:pt x="866" y="0"/>
                  <a:pt x="866" y="0"/>
                </a:cubicBezTo>
                <a:cubicBezTo>
                  <a:pt x="866" y="4"/>
                  <a:pt x="866" y="4"/>
                  <a:pt x="866" y="4"/>
                </a:cubicBezTo>
                <a:cubicBezTo>
                  <a:pt x="1360" y="4"/>
                  <a:pt x="1360" y="4"/>
                  <a:pt x="1360" y="4"/>
                </a:cubicBezTo>
                <a:cubicBezTo>
                  <a:pt x="1362" y="4"/>
                  <a:pt x="1365" y="5"/>
                  <a:pt x="1367" y="6"/>
                </a:cubicBezTo>
                <a:cubicBezTo>
                  <a:pt x="1393" y="32"/>
                  <a:pt x="1393" y="32"/>
                  <a:pt x="1393" y="32"/>
                </a:cubicBezTo>
                <a:cubicBezTo>
                  <a:pt x="1395" y="33"/>
                  <a:pt x="1396" y="36"/>
                  <a:pt x="1396" y="39"/>
                </a:cubicBezTo>
                <a:cubicBezTo>
                  <a:pt x="1396" y="77"/>
                  <a:pt x="1396" y="77"/>
                  <a:pt x="1396" y="77"/>
                </a:cubicBezTo>
                <a:cubicBezTo>
                  <a:pt x="1396" y="79"/>
                  <a:pt x="1398" y="81"/>
                  <a:pt x="1400" y="81"/>
                </a:cubicBezTo>
                <a:cubicBezTo>
                  <a:pt x="1419" y="81"/>
                  <a:pt x="1419" y="81"/>
                  <a:pt x="1419" y="81"/>
                </a:cubicBezTo>
                <a:cubicBezTo>
                  <a:pt x="1421" y="81"/>
                  <a:pt x="1423" y="83"/>
                  <a:pt x="1423" y="85"/>
                </a:cubicBezTo>
                <a:cubicBezTo>
                  <a:pt x="1423" y="269"/>
                  <a:pt x="1423" y="269"/>
                  <a:pt x="1423" y="269"/>
                </a:cubicBezTo>
                <a:cubicBezTo>
                  <a:pt x="1423" y="271"/>
                  <a:pt x="1424" y="274"/>
                  <a:pt x="1425" y="276"/>
                </a:cubicBezTo>
                <a:cubicBezTo>
                  <a:pt x="1437" y="294"/>
                  <a:pt x="1437" y="294"/>
                  <a:pt x="1437" y="294"/>
                </a:cubicBezTo>
                <a:cubicBezTo>
                  <a:pt x="1438" y="295"/>
                  <a:pt x="1439" y="299"/>
                  <a:pt x="1439" y="301"/>
                </a:cubicBezTo>
                <a:cubicBezTo>
                  <a:pt x="1439" y="453"/>
                  <a:pt x="1439" y="453"/>
                  <a:pt x="1439" y="453"/>
                </a:cubicBezTo>
                <a:cubicBezTo>
                  <a:pt x="1439" y="455"/>
                  <a:pt x="1438" y="458"/>
                  <a:pt x="1436" y="460"/>
                </a:cubicBezTo>
                <a:cubicBezTo>
                  <a:pt x="1422" y="474"/>
                  <a:pt x="1422" y="474"/>
                  <a:pt x="1422" y="474"/>
                </a:cubicBezTo>
                <a:cubicBezTo>
                  <a:pt x="1420" y="475"/>
                  <a:pt x="1419" y="478"/>
                  <a:pt x="1419" y="481"/>
                </a:cubicBezTo>
                <a:cubicBezTo>
                  <a:pt x="1419" y="577"/>
                  <a:pt x="1419" y="577"/>
                  <a:pt x="1419" y="577"/>
                </a:cubicBezTo>
                <a:cubicBezTo>
                  <a:pt x="1419" y="580"/>
                  <a:pt x="1417" y="581"/>
                  <a:pt x="1415" y="581"/>
                </a:cubicBezTo>
                <a:cubicBezTo>
                  <a:pt x="1395" y="581"/>
                  <a:pt x="1395" y="581"/>
                  <a:pt x="1395" y="581"/>
                </a:cubicBezTo>
                <a:cubicBezTo>
                  <a:pt x="1393" y="581"/>
                  <a:pt x="1391" y="583"/>
                  <a:pt x="1391" y="585"/>
                </a:cubicBezTo>
                <a:cubicBezTo>
                  <a:pt x="1391" y="652"/>
                  <a:pt x="1391" y="652"/>
                  <a:pt x="1391" y="652"/>
                </a:cubicBezTo>
                <a:cubicBezTo>
                  <a:pt x="1391" y="654"/>
                  <a:pt x="1390" y="657"/>
                  <a:pt x="1389" y="659"/>
                </a:cubicBezTo>
                <a:cubicBezTo>
                  <a:pt x="1362" y="706"/>
                  <a:pt x="1362" y="706"/>
                  <a:pt x="1362" y="706"/>
                </a:cubicBezTo>
                <a:cubicBezTo>
                  <a:pt x="1361" y="708"/>
                  <a:pt x="1359" y="709"/>
                  <a:pt x="1356" y="709"/>
                </a:cubicBezTo>
                <a:cubicBezTo>
                  <a:pt x="1036" y="709"/>
                  <a:pt x="1036" y="709"/>
                  <a:pt x="1036" y="709"/>
                </a:cubicBezTo>
                <a:cubicBezTo>
                  <a:pt x="1034" y="709"/>
                  <a:pt x="1031" y="708"/>
                  <a:pt x="1029" y="707"/>
                </a:cubicBezTo>
                <a:cubicBezTo>
                  <a:pt x="989" y="681"/>
                  <a:pt x="989" y="681"/>
                  <a:pt x="989" y="681"/>
                </a:cubicBezTo>
                <a:cubicBezTo>
                  <a:pt x="987" y="679"/>
                  <a:pt x="984" y="678"/>
                  <a:pt x="981" y="678"/>
                </a:cubicBezTo>
                <a:cubicBezTo>
                  <a:pt x="63" y="678"/>
                  <a:pt x="63" y="678"/>
                  <a:pt x="63" y="678"/>
                </a:cubicBezTo>
                <a:cubicBezTo>
                  <a:pt x="61" y="678"/>
                  <a:pt x="58" y="677"/>
                  <a:pt x="57" y="675"/>
                </a:cubicBezTo>
                <a:cubicBezTo>
                  <a:pt x="30" y="637"/>
                  <a:pt x="30" y="637"/>
                  <a:pt x="30" y="637"/>
                </a:cubicBezTo>
                <a:cubicBezTo>
                  <a:pt x="29" y="635"/>
                  <a:pt x="28" y="632"/>
                  <a:pt x="28" y="629"/>
                </a:cubicBezTo>
                <a:cubicBezTo>
                  <a:pt x="28" y="445"/>
                  <a:pt x="28" y="445"/>
                  <a:pt x="28" y="445"/>
                </a:cubicBezTo>
                <a:cubicBezTo>
                  <a:pt x="28" y="443"/>
                  <a:pt x="26" y="441"/>
                  <a:pt x="24" y="441"/>
                </a:cubicBezTo>
                <a:cubicBezTo>
                  <a:pt x="8" y="441"/>
                  <a:pt x="8" y="441"/>
                  <a:pt x="8" y="441"/>
                </a:cubicBezTo>
                <a:cubicBezTo>
                  <a:pt x="6" y="441"/>
                  <a:pt x="4" y="439"/>
                  <a:pt x="4" y="437"/>
                </a:cubicBezTo>
                <a:cubicBezTo>
                  <a:pt x="4" y="301"/>
                  <a:pt x="4" y="301"/>
                  <a:pt x="4" y="301"/>
                </a:cubicBezTo>
                <a:cubicBezTo>
                  <a:pt x="4" y="299"/>
                  <a:pt x="6" y="297"/>
                  <a:pt x="8" y="297"/>
                </a:cubicBezTo>
                <a:cubicBezTo>
                  <a:pt x="24" y="297"/>
                  <a:pt x="24" y="297"/>
                  <a:pt x="24" y="297"/>
                </a:cubicBezTo>
                <a:cubicBezTo>
                  <a:pt x="26" y="297"/>
                  <a:pt x="28" y="295"/>
                  <a:pt x="28" y="293"/>
                </a:cubicBezTo>
                <a:cubicBezTo>
                  <a:pt x="28" y="71"/>
                  <a:pt x="28" y="71"/>
                  <a:pt x="28" y="71"/>
                </a:cubicBezTo>
                <a:cubicBezTo>
                  <a:pt x="28" y="69"/>
                  <a:pt x="29" y="66"/>
                  <a:pt x="30" y="64"/>
                </a:cubicBezTo>
                <a:cubicBezTo>
                  <a:pt x="65" y="7"/>
                  <a:pt x="65" y="7"/>
                  <a:pt x="65" y="7"/>
                </a:cubicBezTo>
                <a:cubicBezTo>
                  <a:pt x="66" y="5"/>
                  <a:pt x="69" y="4"/>
                  <a:pt x="71" y="4"/>
                </a:cubicBezTo>
                <a:cubicBezTo>
                  <a:pt x="577" y="4"/>
                  <a:pt x="577" y="4"/>
                  <a:pt x="577" y="4"/>
                </a:cubicBezTo>
                <a:cubicBezTo>
                  <a:pt x="577" y="0"/>
                  <a:pt x="577" y="0"/>
                  <a:pt x="577" y="0"/>
                </a:cubicBezTo>
                <a:cubicBezTo>
                  <a:pt x="69" y="0"/>
                  <a:pt x="69" y="0"/>
                  <a:pt x="69" y="0"/>
                </a:cubicBezTo>
                <a:cubicBezTo>
                  <a:pt x="66" y="0"/>
                  <a:pt x="64" y="1"/>
                  <a:pt x="62" y="3"/>
                </a:cubicBezTo>
                <a:cubicBezTo>
                  <a:pt x="26" y="63"/>
                  <a:pt x="26" y="63"/>
                  <a:pt x="26" y="63"/>
                </a:cubicBezTo>
                <a:cubicBezTo>
                  <a:pt x="25" y="65"/>
                  <a:pt x="24" y="68"/>
                  <a:pt x="24" y="70"/>
                </a:cubicBezTo>
                <a:cubicBezTo>
                  <a:pt x="24" y="289"/>
                  <a:pt x="24" y="289"/>
                  <a:pt x="24" y="289"/>
                </a:cubicBezTo>
                <a:cubicBezTo>
                  <a:pt x="24" y="291"/>
                  <a:pt x="22" y="293"/>
                  <a:pt x="20" y="293"/>
                </a:cubicBezTo>
                <a:cubicBezTo>
                  <a:pt x="4" y="293"/>
                  <a:pt x="4" y="293"/>
                  <a:pt x="4" y="293"/>
                </a:cubicBezTo>
                <a:cubicBezTo>
                  <a:pt x="2" y="293"/>
                  <a:pt x="0" y="295"/>
                  <a:pt x="0" y="297"/>
                </a:cubicBezTo>
                <a:cubicBezTo>
                  <a:pt x="0" y="441"/>
                  <a:pt x="0" y="441"/>
                  <a:pt x="0" y="441"/>
                </a:cubicBezTo>
                <a:cubicBezTo>
                  <a:pt x="0" y="443"/>
                  <a:pt x="2" y="445"/>
                  <a:pt x="4" y="445"/>
                </a:cubicBezTo>
                <a:cubicBezTo>
                  <a:pt x="20" y="445"/>
                  <a:pt x="20" y="445"/>
                  <a:pt x="20" y="445"/>
                </a:cubicBezTo>
                <a:cubicBezTo>
                  <a:pt x="22" y="445"/>
                  <a:pt x="24" y="447"/>
                  <a:pt x="24" y="449"/>
                </a:cubicBezTo>
                <a:cubicBezTo>
                  <a:pt x="24" y="631"/>
                  <a:pt x="24" y="631"/>
                  <a:pt x="24" y="631"/>
                </a:cubicBezTo>
                <a:cubicBezTo>
                  <a:pt x="24" y="633"/>
                  <a:pt x="25" y="636"/>
                  <a:pt x="26" y="638"/>
                </a:cubicBezTo>
                <a:cubicBezTo>
                  <a:pt x="54" y="679"/>
                  <a:pt x="54" y="679"/>
                  <a:pt x="54" y="679"/>
                </a:cubicBezTo>
                <a:cubicBezTo>
                  <a:pt x="56" y="681"/>
                  <a:pt x="59" y="682"/>
                  <a:pt x="61" y="682"/>
                </a:cubicBezTo>
                <a:cubicBezTo>
                  <a:pt x="980" y="682"/>
                  <a:pt x="980" y="682"/>
                  <a:pt x="980" y="682"/>
                </a:cubicBezTo>
                <a:cubicBezTo>
                  <a:pt x="982" y="682"/>
                  <a:pt x="986" y="683"/>
                  <a:pt x="987" y="685"/>
                </a:cubicBezTo>
                <a:cubicBezTo>
                  <a:pt x="1028" y="711"/>
                  <a:pt x="1028" y="711"/>
                  <a:pt x="1028" y="711"/>
                </a:cubicBezTo>
                <a:cubicBezTo>
                  <a:pt x="1030" y="712"/>
                  <a:pt x="1033" y="713"/>
                  <a:pt x="1035" y="713"/>
                </a:cubicBezTo>
                <a:cubicBezTo>
                  <a:pt x="1359" y="713"/>
                  <a:pt x="1359" y="713"/>
                  <a:pt x="1359" y="713"/>
                </a:cubicBezTo>
                <a:cubicBezTo>
                  <a:pt x="1361" y="713"/>
                  <a:pt x="1364" y="712"/>
                  <a:pt x="1365" y="710"/>
                </a:cubicBezTo>
                <a:cubicBezTo>
                  <a:pt x="1393" y="660"/>
                  <a:pt x="1393" y="660"/>
                  <a:pt x="1393" y="660"/>
                </a:cubicBezTo>
                <a:cubicBezTo>
                  <a:pt x="1394" y="658"/>
                  <a:pt x="1395" y="655"/>
                  <a:pt x="1395" y="653"/>
                </a:cubicBezTo>
                <a:cubicBezTo>
                  <a:pt x="1395" y="589"/>
                  <a:pt x="1395" y="589"/>
                  <a:pt x="1395" y="589"/>
                </a:cubicBezTo>
                <a:cubicBezTo>
                  <a:pt x="1395" y="587"/>
                  <a:pt x="1397" y="585"/>
                  <a:pt x="1399" y="585"/>
                </a:cubicBezTo>
                <a:cubicBezTo>
                  <a:pt x="1419" y="585"/>
                  <a:pt x="1419" y="585"/>
                  <a:pt x="1419" y="585"/>
                </a:cubicBezTo>
                <a:cubicBezTo>
                  <a:pt x="1421" y="585"/>
                  <a:pt x="1423" y="584"/>
                  <a:pt x="1423" y="581"/>
                </a:cubicBezTo>
                <a:cubicBezTo>
                  <a:pt x="1423" y="482"/>
                  <a:pt x="1423" y="482"/>
                  <a:pt x="1423" y="482"/>
                </a:cubicBezTo>
                <a:cubicBezTo>
                  <a:pt x="1423" y="480"/>
                  <a:pt x="1424" y="477"/>
                  <a:pt x="1426" y="476"/>
                </a:cubicBezTo>
                <a:cubicBezTo>
                  <a:pt x="1440" y="461"/>
                  <a:pt x="1440" y="461"/>
                  <a:pt x="1440" y="461"/>
                </a:cubicBezTo>
                <a:cubicBezTo>
                  <a:pt x="1442" y="460"/>
                  <a:pt x="1443" y="457"/>
                  <a:pt x="1443" y="454"/>
                </a:cubicBezTo>
                <a:cubicBezTo>
                  <a:pt x="1443" y="300"/>
                  <a:pt x="1443" y="300"/>
                  <a:pt x="1443" y="300"/>
                </a:cubicBezTo>
                <a:cubicBezTo>
                  <a:pt x="1443" y="297"/>
                  <a:pt x="1442" y="294"/>
                  <a:pt x="1441" y="29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60" name="TextBox 459"/>
          <p:cNvSpPr txBox="1"/>
          <p:nvPr/>
        </p:nvSpPr>
        <p:spPr>
          <a:xfrm>
            <a:off x="6785759" y="4717739"/>
            <a:ext cx="4284318" cy="923330"/>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61" name="TextBox 460"/>
          <p:cNvSpPr txBox="1"/>
          <p:nvPr/>
        </p:nvSpPr>
        <p:spPr>
          <a:xfrm>
            <a:off x="8137399" y="3771111"/>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462" name="TextBox 461"/>
          <p:cNvSpPr txBox="1"/>
          <p:nvPr/>
        </p:nvSpPr>
        <p:spPr>
          <a:xfrm>
            <a:off x="6745671" y="3760045"/>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cxnSp>
        <p:nvCxnSpPr>
          <p:cNvPr id="463" name="Straight Connector 462"/>
          <p:cNvCxnSpPr/>
          <p:nvPr/>
        </p:nvCxnSpPr>
        <p:spPr>
          <a:xfrm>
            <a:off x="4383753" y="4871242"/>
            <a:ext cx="1124772" cy="0"/>
          </a:xfrm>
          <a:prstGeom prst="line">
            <a:avLst/>
          </a:prstGeom>
          <a:ln>
            <a:solidFill>
              <a:schemeClr val="bg1"/>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
        <p:nvSpPr>
          <p:cNvPr id="465" name="TextBox 464"/>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4172250737"/>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256"/>
                                        </p:tgtEl>
                                        <p:attrNameLst>
                                          <p:attrName>style.visibility</p:attrName>
                                        </p:attrNameLst>
                                      </p:cBhvr>
                                      <p:to>
                                        <p:strVal val="visible"/>
                                      </p:to>
                                    </p:set>
                                    <p:animScale>
                                      <p:cBhvr>
                                        <p:cTn id="7" dur="1000" decel="50000" fill="hold">
                                          <p:stCondLst>
                                            <p:cond delay="0"/>
                                          </p:stCondLst>
                                        </p:cTn>
                                        <p:tgtEl>
                                          <p:spTgt spid="25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56"/>
                                        </p:tgtEl>
                                        <p:attrNameLst>
                                          <p:attrName>ppt_x</p:attrName>
                                          <p:attrName>ppt_y</p:attrName>
                                        </p:attrNameLst>
                                      </p:cBhvr>
                                    </p:animMotion>
                                    <p:animEffect transition="in" filter="fade">
                                      <p:cBhvr>
                                        <p:cTn id="9" dur="1000"/>
                                        <p:tgtEl>
                                          <p:spTgt spid="256"/>
                                        </p:tgtEl>
                                      </p:cBhvr>
                                    </p:animEffect>
                                  </p:childTnLst>
                                </p:cTn>
                              </p:par>
                            </p:childTnLst>
                          </p:cTn>
                        </p:par>
                        <p:par>
                          <p:cTn id="10" fill="hold">
                            <p:stCondLst>
                              <p:cond delay="1000"/>
                            </p:stCondLst>
                            <p:childTnLst>
                              <p:par>
                                <p:cTn id="11" presetID="42" presetClass="path" presetSubtype="0" accel="50000" decel="50000" fill="hold" nodeType="afterEffect">
                                  <p:stCondLst>
                                    <p:cond delay="0"/>
                                  </p:stCondLst>
                                  <p:childTnLst>
                                    <p:animMotion origin="layout" path="M 2.08333E-7 -1.85185E-6 L 0.37826 -0.61921 " pathEditMode="relative" rAng="0" ptsTypes="AA">
                                      <p:cBhvr>
                                        <p:cTn id="12" dur="2000" fill="hold"/>
                                        <p:tgtEl>
                                          <p:spTgt spid="391"/>
                                        </p:tgtEl>
                                        <p:attrNameLst>
                                          <p:attrName>ppt_x</p:attrName>
                                          <p:attrName>ppt_y</p:attrName>
                                        </p:attrNameLst>
                                      </p:cBhvr>
                                      <p:rCtr x="18906" y="-30972"/>
                                    </p:animMotion>
                                  </p:childTnLst>
                                </p:cTn>
                              </p:par>
                              <p:par>
                                <p:cTn id="13" presetID="42" presetClass="path" presetSubtype="0" accel="50000" decel="50000" fill="hold" nodeType="withEffect">
                                  <p:stCondLst>
                                    <p:cond delay="1000"/>
                                  </p:stCondLst>
                                  <p:childTnLst>
                                    <p:animMotion origin="layout" path="M 1.875E-6 4.07407E-6 L -0.46185 0.54629 " pathEditMode="relative" rAng="0" ptsTypes="AA">
                                      <p:cBhvr>
                                        <p:cTn id="14" dur="2000" fill="hold"/>
                                        <p:tgtEl>
                                          <p:spTgt spid="392"/>
                                        </p:tgtEl>
                                        <p:attrNameLst>
                                          <p:attrName>ppt_x</p:attrName>
                                          <p:attrName>ppt_y</p:attrName>
                                        </p:attrNameLst>
                                      </p:cBhvr>
                                      <p:rCtr x="-23099" y="27315"/>
                                    </p:animMotion>
                                  </p:childTnLst>
                                </p:cTn>
                              </p:par>
                            </p:childTnLst>
                          </p:cTn>
                        </p:par>
                        <p:par>
                          <p:cTn id="15" fill="hold">
                            <p:stCondLst>
                              <p:cond delay="4000"/>
                            </p:stCondLst>
                            <p:childTnLst>
                              <p:par>
                                <p:cTn id="16" presetID="22" presetClass="entr" presetSubtype="8" fill="hold" nodeType="afterEffect">
                                  <p:stCondLst>
                                    <p:cond delay="0"/>
                                  </p:stCondLst>
                                  <p:childTnLst>
                                    <p:set>
                                      <p:cBhvr>
                                        <p:cTn id="17" dur="1" fill="hold">
                                          <p:stCondLst>
                                            <p:cond delay="0"/>
                                          </p:stCondLst>
                                        </p:cTn>
                                        <p:tgtEl>
                                          <p:spTgt spid="463"/>
                                        </p:tgtEl>
                                        <p:attrNameLst>
                                          <p:attrName>style.visibility</p:attrName>
                                        </p:attrNameLst>
                                      </p:cBhvr>
                                      <p:to>
                                        <p:strVal val="visible"/>
                                      </p:to>
                                    </p:set>
                                    <p:animEffect transition="in" filter="wipe(left)">
                                      <p:cBhvr>
                                        <p:cTn id="18" dur="500"/>
                                        <p:tgtEl>
                                          <p:spTgt spid="463"/>
                                        </p:tgtEl>
                                      </p:cBhvr>
                                    </p:animEffect>
                                  </p:childTnLst>
                                </p:cTn>
                              </p:par>
                            </p:childTnLst>
                          </p:cTn>
                        </p:par>
                        <p:par>
                          <p:cTn id="19" fill="hold">
                            <p:stCondLst>
                              <p:cond delay="4500"/>
                            </p:stCondLst>
                            <p:childTnLst>
                              <p:par>
                                <p:cTn id="20" presetID="10" presetClass="entr" presetSubtype="0" fill="hold" grpId="0" nodeType="afterEffect">
                                  <p:stCondLst>
                                    <p:cond delay="0"/>
                                  </p:stCondLst>
                                  <p:childTnLst>
                                    <p:set>
                                      <p:cBhvr>
                                        <p:cTn id="21" dur="1" fill="hold">
                                          <p:stCondLst>
                                            <p:cond delay="0"/>
                                          </p:stCondLst>
                                        </p:cTn>
                                        <p:tgtEl>
                                          <p:spTgt spid="449"/>
                                        </p:tgtEl>
                                        <p:attrNameLst>
                                          <p:attrName>style.visibility</p:attrName>
                                        </p:attrNameLst>
                                      </p:cBhvr>
                                      <p:to>
                                        <p:strVal val="visible"/>
                                      </p:to>
                                    </p:set>
                                    <p:animEffect transition="in" filter="fade">
                                      <p:cBhvr>
                                        <p:cTn id="22" dur="500"/>
                                        <p:tgtEl>
                                          <p:spTgt spid="44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50"/>
                                        </p:tgtEl>
                                        <p:attrNameLst>
                                          <p:attrName>style.visibility</p:attrName>
                                        </p:attrNameLst>
                                      </p:cBhvr>
                                      <p:to>
                                        <p:strVal val="visible"/>
                                      </p:to>
                                    </p:set>
                                    <p:animEffect transition="in" filter="fade">
                                      <p:cBhvr>
                                        <p:cTn id="25" dur="500"/>
                                        <p:tgtEl>
                                          <p:spTgt spid="450"/>
                                        </p:tgtEl>
                                      </p:cBhvr>
                                    </p:animEffect>
                                  </p:childTnLst>
                                </p:cTn>
                              </p:par>
                            </p:childTnLst>
                          </p:cTn>
                        </p:par>
                        <p:par>
                          <p:cTn id="26" fill="hold">
                            <p:stCondLst>
                              <p:cond delay="5000"/>
                            </p:stCondLst>
                            <p:childTnLst>
                              <p:par>
                                <p:cTn id="27" presetID="42" presetClass="path" presetSubtype="0" accel="50000" decel="50000" fill="hold" grpId="1" nodeType="afterEffect">
                                  <p:stCondLst>
                                    <p:cond delay="0"/>
                                  </p:stCondLst>
                                  <p:childTnLst>
                                    <p:animMotion origin="layout" path="M 1.04167E-6 1.48148E-6 L -0.20534 -0.0007 " pathEditMode="relative" rAng="0" ptsTypes="AA">
                                      <p:cBhvr>
                                        <p:cTn id="28" dur="2000" fill="hold"/>
                                        <p:tgtEl>
                                          <p:spTgt spid="449"/>
                                        </p:tgtEl>
                                        <p:attrNameLst>
                                          <p:attrName>ppt_x</p:attrName>
                                          <p:attrName>ppt_y</p:attrName>
                                        </p:attrNameLst>
                                      </p:cBhvr>
                                      <p:rCtr x="-10273" y="-46"/>
                                    </p:animMotion>
                                  </p:childTnLst>
                                </p:cTn>
                              </p:par>
                              <p:par>
                                <p:cTn id="29" presetID="42" presetClass="path" presetSubtype="0" accel="50000" decel="50000" fill="hold" grpId="1" nodeType="withEffect">
                                  <p:stCondLst>
                                    <p:cond delay="0"/>
                                  </p:stCondLst>
                                  <p:childTnLst>
                                    <p:animMotion origin="layout" path="M -2.08333E-7 -0.00115 L 0.2069 -0.00092 " pathEditMode="relative" rAng="0" ptsTypes="AA">
                                      <p:cBhvr>
                                        <p:cTn id="30" dur="2000" fill="hold"/>
                                        <p:tgtEl>
                                          <p:spTgt spid="450"/>
                                        </p:tgtEl>
                                        <p:attrNameLst>
                                          <p:attrName>ppt_x</p:attrName>
                                          <p:attrName>ppt_y</p:attrName>
                                        </p:attrNameLst>
                                      </p:cBhvr>
                                      <p:rCtr x="10339" y="0"/>
                                    </p:animMotion>
                                  </p:childTnLst>
                                </p:cTn>
                              </p:par>
                              <p:par>
                                <p:cTn id="31" presetID="16" presetClass="entr" presetSubtype="37" fill="hold" grpId="0" nodeType="withEffect">
                                  <p:stCondLst>
                                    <p:cond delay="500"/>
                                  </p:stCondLst>
                                  <p:childTnLst>
                                    <p:set>
                                      <p:cBhvr>
                                        <p:cTn id="32" dur="1" fill="hold">
                                          <p:stCondLst>
                                            <p:cond delay="0"/>
                                          </p:stCondLst>
                                        </p:cTn>
                                        <p:tgtEl>
                                          <p:spTgt spid="457"/>
                                        </p:tgtEl>
                                        <p:attrNameLst>
                                          <p:attrName>style.visibility</p:attrName>
                                        </p:attrNameLst>
                                      </p:cBhvr>
                                      <p:to>
                                        <p:strVal val="visible"/>
                                      </p:to>
                                    </p:set>
                                    <p:animEffect transition="in" filter="barn(outVertical)">
                                      <p:cBhvr>
                                        <p:cTn id="33" dur="1750"/>
                                        <p:tgtEl>
                                          <p:spTgt spid="457"/>
                                        </p:tgtEl>
                                      </p:cBhvr>
                                    </p:animEffect>
                                  </p:childTnLst>
                                </p:cTn>
                              </p:par>
                              <p:par>
                                <p:cTn id="34" presetID="2" presetClass="entr" presetSubtype="8" fill="hold" grpId="0" nodeType="withEffect">
                                  <p:stCondLst>
                                    <p:cond delay="700"/>
                                  </p:stCondLst>
                                  <p:childTnLst>
                                    <p:set>
                                      <p:cBhvr>
                                        <p:cTn id="35" dur="1" fill="hold">
                                          <p:stCondLst>
                                            <p:cond delay="0"/>
                                          </p:stCondLst>
                                        </p:cTn>
                                        <p:tgtEl>
                                          <p:spTgt spid="453"/>
                                        </p:tgtEl>
                                        <p:attrNameLst>
                                          <p:attrName>style.visibility</p:attrName>
                                        </p:attrNameLst>
                                      </p:cBhvr>
                                      <p:to>
                                        <p:strVal val="visible"/>
                                      </p:to>
                                    </p:set>
                                    <p:anim calcmode="lin" valueType="num">
                                      <p:cBhvr additive="base">
                                        <p:cTn id="36" dur="500" fill="hold"/>
                                        <p:tgtEl>
                                          <p:spTgt spid="453"/>
                                        </p:tgtEl>
                                        <p:attrNameLst>
                                          <p:attrName>ppt_x</p:attrName>
                                        </p:attrNameLst>
                                      </p:cBhvr>
                                      <p:tavLst>
                                        <p:tav tm="0">
                                          <p:val>
                                            <p:strVal val="0-#ppt_w/2"/>
                                          </p:val>
                                        </p:tav>
                                        <p:tav tm="100000">
                                          <p:val>
                                            <p:strVal val="#ppt_x"/>
                                          </p:val>
                                        </p:tav>
                                      </p:tavLst>
                                    </p:anim>
                                    <p:anim calcmode="lin" valueType="num">
                                      <p:cBhvr additive="base">
                                        <p:cTn id="37" dur="500" fill="hold"/>
                                        <p:tgtEl>
                                          <p:spTgt spid="453"/>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700"/>
                                  </p:stCondLst>
                                  <p:childTnLst>
                                    <p:set>
                                      <p:cBhvr>
                                        <p:cTn id="39" dur="1" fill="hold">
                                          <p:stCondLst>
                                            <p:cond delay="0"/>
                                          </p:stCondLst>
                                        </p:cTn>
                                        <p:tgtEl>
                                          <p:spTgt spid="454"/>
                                        </p:tgtEl>
                                        <p:attrNameLst>
                                          <p:attrName>style.visibility</p:attrName>
                                        </p:attrNameLst>
                                      </p:cBhvr>
                                      <p:to>
                                        <p:strVal val="visible"/>
                                      </p:to>
                                    </p:set>
                                    <p:anim calcmode="lin" valueType="num">
                                      <p:cBhvr additive="base">
                                        <p:cTn id="40" dur="500" fill="hold"/>
                                        <p:tgtEl>
                                          <p:spTgt spid="454"/>
                                        </p:tgtEl>
                                        <p:attrNameLst>
                                          <p:attrName>ppt_x</p:attrName>
                                        </p:attrNameLst>
                                      </p:cBhvr>
                                      <p:tavLst>
                                        <p:tav tm="0">
                                          <p:val>
                                            <p:strVal val="1+#ppt_w/2"/>
                                          </p:val>
                                        </p:tav>
                                        <p:tav tm="100000">
                                          <p:val>
                                            <p:strVal val="#ppt_x"/>
                                          </p:val>
                                        </p:tav>
                                      </p:tavLst>
                                    </p:anim>
                                    <p:anim calcmode="lin" valueType="num">
                                      <p:cBhvr additive="base">
                                        <p:cTn id="41" dur="500" fill="hold"/>
                                        <p:tgtEl>
                                          <p:spTgt spid="454"/>
                                        </p:tgtEl>
                                        <p:attrNameLst>
                                          <p:attrName>ppt_y</p:attrName>
                                        </p:attrNameLst>
                                      </p:cBhvr>
                                      <p:tavLst>
                                        <p:tav tm="0">
                                          <p:val>
                                            <p:strVal val="#ppt_y"/>
                                          </p:val>
                                        </p:tav>
                                        <p:tav tm="100000">
                                          <p:val>
                                            <p:strVal val="#ppt_y"/>
                                          </p:val>
                                        </p:tav>
                                      </p:tavLst>
                                    </p:anim>
                                  </p:childTnLst>
                                </p:cTn>
                              </p:par>
                              <p:par>
                                <p:cTn id="42" presetID="2" presetClass="entr" presetSubtype="8" fill="hold" grpId="0" nodeType="withEffect">
                                  <p:stCondLst>
                                    <p:cond delay="900"/>
                                  </p:stCondLst>
                                  <p:childTnLst>
                                    <p:set>
                                      <p:cBhvr>
                                        <p:cTn id="43" dur="1" fill="hold">
                                          <p:stCondLst>
                                            <p:cond delay="0"/>
                                          </p:stCondLst>
                                        </p:cTn>
                                        <p:tgtEl>
                                          <p:spTgt spid="452"/>
                                        </p:tgtEl>
                                        <p:attrNameLst>
                                          <p:attrName>style.visibility</p:attrName>
                                        </p:attrNameLst>
                                      </p:cBhvr>
                                      <p:to>
                                        <p:strVal val="visible"/>
                                      </p:to>
                                    </p:set>
                                    <p:anim calcmode="lin" valueType="num">
                                      <p:cBhvr additive="base">
                                        <p:cTn id="44" dur="500" fill="hold"/>
                                        <p:tgtEl>
                                          <p:spTgt spid="452"/>
                                        </p:tgtEl>
                                        <p:attrNameLst>
                                          <p:attrName>ppt_x</p:attrName>
                                        </p:attrNameLst>
                                      </p:cBhvr>
                                      <p:tavLst>
                                        <p:tav tm="0">
                                          <p:val>
                                            <p:strVal val="0-#ppt_w/2"/>
                                          </p:val>
                                        </p:tav>
                                        <p:tav tm="100000">
                                          <p:val>
                                            <p:strVal val="#ppt_x"/>
                                          </p:val>
                                        </p:tav>
                                      </p:tavLst>
                                    </p:anim>
                                    <p:anim calcmode="lin" valueType="num">
                                      <p:cBhvr additive="base">
                                        <p:cTn id="45" dur="500" fill="hold"/>
                                        <p:tgtEl>
                                          <p:spTgt spid="452"/>
                                        </p:tgtEl>
                                        <p:attrNameLst>
                                          <p:attrName>ppt_y</p:attrName>
                                        </p:attrNameLst>
                                      </p:cBhvr>
                                      <p:tavLst>
                                        <p:tav tm="0">
                                          <p:val>
                                            <p:strVal val="#ppt_y"/>
                                          </p:val>
                                        </p:tav>
                                        <p:tav tm="100000">
                                          <p:val>
                                            <p:strVal val="#ppt_y"/>
                                          </p:val>
                                        </p:tav>
                                      </p:tavLst>
                                    </p:anim>
                                  </p:childTnLst>
                                </p:cTn>
                              </p:par>
                              <p:par>
                                <p:cTn id="46" presetID="2" presetClass="entr" presetSubtype="2" fill="hold" grpId="0" nodeType="withEffect">
                                  <p:stCondLst>
                                    <p:cond delay="900"/>
                                  </p:stCondLst>
                                  <p:childTnLst>
                                    <p:set>
                                      <p:cBhvr>
                                        <p:cTn id="47" dur="1" fill="hold">
                                          <p:stCondLst>
                                            <p:cond delay="0"/>
                                          </p:stCondLst>
                                        </p:cTn>
                                        <p:tgtEl>
                                          <p:spTgt spid="455"/>
                                        </p:tgtEl>
                                        <p:attrNameLst>
                                          <p:attrName>style.visibility</p:attrName>
                                        </p:attrNameLst>
                                      </p:cBhvr>
                                      <p:to>
                                        <p:strVal val="visible"/>
                                      </p:to>
                                    </p:set>
                                    <p:anim calcmode="lin" valueType="num">
                                      <p:cBhvr additive="base">
                                        <p:cTn id="48" dur="500" fill="hold"/>
                                        <p:tgtEl>
                                          <p:spTgt spid="455"/>
                                        </p:tgtEl>
                                        <p:attrNameLst>
                                          <p:attrName>ppt_x</p:attrName>
                                        </p:attrNameLst>
                                      </p:cBhvr>
                                      <p:tavLst>
                                        <p:tav tm="0">
                                          <p:val>
                                            <p:strVal val="1+#ppt_w/2"/>
                                          </p:val>
                                        </p:tav>
                                        <p:tav tm="100000">
                                          <p:val>
                                            <p:strVal val="#ppt_x"/>
                                          </p:val>
                                        </p:tav>
                                      </p:tavLst>
                                    </p:anim>
                                    <p:anim calcmode="lin" valueType="num">
                                      <p:cBhvr additive="base">
                                        <p:cTn id="49" dur="500" fill="hold"/>
                                        <p:tgtEl>
                                          <p:spTgt spid="455"/>
                                        </p:tgtEl>
                                        <p:attrNameLst>
                                          <p:attrName>ppt_y</p:attrName>
                                        </p:attrNameLst>
                                      </p:cBhvr>
                                      <p:tavLst>
                                        <p:tav tm="0">
                                          <p:val>
                                            <p:strVal val="#ppt_y"/>
                                          </p:val>
                                        </p:tav>
                                        <p:tav tm="100000">
                                          <p:val>
                                            <p:strVal val="#ppt_y"/>
                                          </p:val>
                                        </p:tav>
                                      </p:tavLst>
                                    </p:anim>
                                  </p:childTnLst>
                                </p:cTn>
                              </p:par>
                              <p:par>
                                <p:cTn id="50" presetID="2" presetClass="entr" presetSubtype="8" fill="hold" grpId="0" nodeType="withEffect">
                                  <p:stCondLst>
                                    <p:cond delay="1100"/>
                                  </p:stCondLst>
                                  <p:childTnLst>
                                    <p:set>
                                      <p:cBhvr>
                                        <p:cTn id="51" dur="1" fill="hold">
                                          <p:stCondLst>
                                            <p:cond delay="0"/>
                                          </p:stCondLst>
                                        </p:cTn>
                                        <p:tgtEl>
                                          <p:spTgt spid="451"/>
                                        </p:tgtEl>
                                        <p:attrNameLst>
                                          <p:attrName>style.visibility</p:attrName>
                                        </p:attrNameLst>
                                      </p:cBhvr>
                                      <p:to>
                                        <p:strVal val="visible"/>
                                      </p:to>
                                    </p:set>
                                    <p:anim calcmode="lin" valueType="num">
                                      <p:cBhvr additive="base">
                                        <p:cTn id="52" dur="500" fill="hold"/>
                                        <p:tgtEl>
                                          <p:spTgt spid="451"/>
                                        </p:tgtEl>
                                        <p:attrNameLst>
                                          <p:attrName>ppt_x</p:attrName>
                                        </p:attrNameLst>
                                      </p:cBhvr>
                                      <p:tavLst>
                                        <p:tav tm="0">
                                          <p:val>
                                            <p:strVal val="0-#ppt_w/2"/>
                                          </p:val>
                                        </p:tav>
                                        <p:tav tm="100000">
                                          <p:val>
                                            <p:strVal val="#ppt_x"/>
                                          </p:val>
                                        </p:tav>
                                      </p:tavLst>
                                    </p:anim>
                                    <p:anim calcmode="lin" valueType="num">
                                      <p:cBhvr additive="base">
                                        <p:cTn id="53" dur="500" fill="hold"/>
                                        <p:tgtEl>
                                          <p:spTgt spid="451"/>
                                        </p:tgtEl>
                                        <p:attrNameLst>
                                          <p:attrName>ppt_y</p:attrName>
                                        </p:attrNameLst>
                                      </p:cBhvr>
                                      <p:tavLst>
                                        <p:tav tm="0">
                                          <p:val>
                                            <p:strVal val="#ppt_y"/>
                                          </p:val>
                                        </p:tav>
                                        <p:tav tm="100000">
                                          <p:val>
                                            <p:strVal val="#ppt_y"/>
                                          </p:val>
                                        </p:tav>
                                      </p:tavLst>
                                    </p:anim>
                                  </p:childTnLst>
                                </p:cTn>
                              </p:par>
                              <p:par>
                                <p:cTn id="54" presetID="2" presetClass="entr" presetSubtype="2" fill="hold" grpId="0" nodeType="withEffect">
                                  <p:stCondLst>
                                    <p:cond delay="1100"/>
                                  </p:stCondLst>
                                  <p:childTnLst>
                                    <p:set>
                                      <p:cBhvr>
                                        <p:cTn id="55" dur="1" fill="hold">
                                          <p:stCondLst>
                                            <p:cond delay="0"/>
                                          </p:stCondLst>
                                        </p:cTn>
                                        <p:tgtEl>
                                          <p:spTgt spid="456"/>
                                        </p:tgtEl>
                                        <p:attrNameLst>
                                          <p:attrName>style.visibility</p:attrName>
                                        </p:attrNameLst>
                                      </p:cBhvr>
                                      <p:to>
                                        <p:strVal val="visible"/>
                                      </p:to>
                                    </p:set>
                                    <p:anim calcmode="lin" valueType="num">
                                      <p:cBhvr additive="base">
                                        <p:cTn id="56" dur="500" fill="hold"/>
                                        <p:tgtEl>
                                          <p:spTgt spid="456"/>
                                        </p:tgtEl>
                                        <p:attrNameLst>
                                          <p:attrName>ppt_x</p:attrName>
                                        </p:attrNameLst>
                                      </p:cBhvr>
                                      <p:tavLst>
                                        <p:tav tm="0">
                                          <p:val>
                                            <p:strVal val="1+#ppt_w/2"/>
                                          </p:val>
                                        </p:tav>
                                        <p:tav tm="100000">
                                          <p:val>
                                            <p:strVal val="#ppt_x"/>
                                          </p:val>
                                        </p:tav>
                                      </p:tavLst>
                                    </p:anim>
                                    <p:anim calcmode="lin" valueType="num">
                                      <p:cBhvr additive="base">
                                        <p:cTn id="57" dur="500" fill="hold"/>
                                        <p:tgtEl>
                                          <p:spTgt spid="456"/>
                                        </p:tgtEl>
                                        <p:attrNameLst>
                                          <p:attrName>ppt_y</p:attrName>
                                        </p:attrNameLst>
                                      </p:cBhvr>
                                      <p:tavLst>
                                        <p:tav tm="0">
                                          <p:val>
                                            <p:strVal val="#ppt_y"/>
                                          </p:val>
                                        </p:tav>
                                        <p:tav tm="100000">
                                          <p:val>
                                            <p:strVal val="#ppt_y"/>
                                          </p:val>
                                        </p:tav>
                                      </p:tavLst>
                                    </p:anim>
                                  </p:childTnLst>
                                </p:cTn>
                              </p:par>
                              <p:par>
                                <p:cTn id="58" presetID="10" presetClass="entr" presetSubtype="0" fill="hold" grpId="0" nodeType="withEffect">
                                  <p:stCondLst>
                                    <p:cond delay="1300"/>
                                  </p:stCondLst>
                                  <p:childTnLst>
                                    <p:set>
                                      <p:cBhvr>
                                        <p:cTn id="59" dur="1" fill="hold">
                                          <p:stCondLst>
                                            <p:cond delay="0"/>
                                          </p:stCondLst>
                                        </p:cTn>
                                        <p:tgtEl>
                                          <p:spTgt spid="462"/>
                                        </p:tgtEl>
                                        <p:attrNameLst>
                                          <p:attrName>style.visibility</p:attrName>
                                        </p:attrNameLst>
                                      </p:cBhvr>
                                      <p:to>
                                        <p:strVal val="visible"/>
                                      </p:to>
                                    </p:set>
                                    <p:animEffect transition="in" filter="fade">
                                      <p:cBhvr>
                                        <p:cTn id="60" dur="500"/>
                                        <p:tgtEl>
                                          <p:spTgt spid="462"/>
                                        </p:tgtEl>
                                      </p:cBhvr>
                                    </p:animEffect>
                                  </p:childTnLst>
                                </p:cTn>
                              </p:par>
                              <p:par>
                                <p:cTn id="61" presetID="10" presetClass="entr" presetSubtype="0" fill="hold" grpId="0" nodeType="withEffect">
                                  <p:stCondLst>
                                    <p:cond delay="1500"/>
                                  </p:stCondLst>
                                  <p:childTnLst>
                                    <p:set>
                                      <p:cBhvr>
                                        <p:cTn id="62" dur="1" fill="hold">
                                          <p:stCondLst>
                                            <p:cond delay="0"/>
                                          </p:stCondLst>
                                        </p:cTn>
                                        <p:tgtEl>
                                          <p:spTgt spid="461"/>
                                        </p:tgtEl>
                                        <p:attrNameLst>
                                          <p:attrName>style.visibility</p:attrName>
                                        </p:attrNameLst>
                                      </p:cBhvr>
                                      <p:to>
                                        <p:strVal val="visible"/>
                                      </p:to>
                                    </p:set>
                                    <p:animEffect transition="in" filter="fade">
                                      <p:cBhvr>
                                        <p:cTn id="63" dur="500"/>
                                        <p:tgtEl>
                                          <p:spTgt spid="461"/>
                                        </p:tgtEl>
                                      </p:cBhvr>
                                    </p:animEffect>
                                  </p:childTnLst>
                                </p:cTn>
                              </p:par>
                              <p:par>
                                <p:cTn id="64" presetID="10" presetClass="entr" presetSubtype="0" fill="hold" grpId="0" nodeType="withEffect">
                                  <p:stCondLst>
                                    <p:cond delay="1700"/>
                                  </p:stCondLst>
                                  <p:childTnLst>
                                    <p:set>
                                      <p:cBhvr>
                                        <p:cTn id="65" dur="1" fill="hold">
                                          <p:stCondLst>
                                            <p:cond delay="0"/>
                                          </p:stCondLst>
                                        </p:cTn>
                                        <p:tgtEl>
                                          <p:spTgt spid="460"/>
                                        </p:tgtEl>
                                        <p:attrNameLst>
                                          <p:attrName>style.visibility</p:attrName>
                                        </p:attrNameLst>
                                      </p:cBhvr>
                                      <p:to>
                                        <p:strVal val="visible"/>
                                      </p:to>
                                    </p:set>
                                    <p:animEffect transition="in" filter="fade">
                                      <p:cBhvr>
                                        <p:cTn id="66" dur="500"/>
                                        <p:tgtEl>
                                          <p:spTgt spid="4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9" grpId="0" animBg="1"/>
      <p:bldP spid="449" grpId="1" animBg="1"/>
      <p:bldP spid="450" grpId="0" animBg="1"/>
      <p:bldP spid="450" grpId="1" animBg="1"/>
      <p:bldP spid="451" grpId="0" animBg="1"/>
      <p:bldP spid="452" grpId="0" animBg="1"/>
      <p:bldP spid="453" grpId="0" animBg="1"/>
      <p:bldP spid="454" grpId="0" animBg="1"/>
      <p:bldP spid="455" grpId="0" animBg="1"/>
      <p:bldP spid="456" grpId="0" animBg="1"/>
      <p:bldP spid="457" grpId="0" animBg="1"/>
      <p:bldP spid="460" grpId="0"/>
      <p:bldP spid="461" grpId="0"/>
      <p:bldP spid="462" grpId="0"/>
    </p:bldLst>
  </p:timing>
</p:sld>
</file>

<file path=ppt/slides/slide198.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090C0F"/>
            </a:gs>
            <a:gs pos="50000">
              <a:srgbClr val="090C0F"/>
            </a:gs>
            <a:gs pos="100000">
              <a:srgbClr val="051325"/>
            </a:gs>
          </a:gsLst>
          <a:lin ang="5400000" scaled="1"/>
          <a:tileRect/>
        </a:gradFill>
        <a:effectLst/>
      </p:bgPr>
    </p:bg>
    <p:spTree>
      <p:nvGrpSpPr>
        <p:cNvPr id="1" name=""/>
        <p:cNvGrpSpPr/>
        <p:nvPr/>
      </p:nvGrpSpPr>
      <p:grpSpPr>
        <a:xfrm>
          <a:off x="0" y="0"/>
          <a:ext cx="0" cy="0"/>
          <a:chOff x="0" y="0"/>
          <a:chExt cx="0" cy="0"/>
        </a:xfrm>
      </p:grpSpPr>
      <p:sp>
        <p:nvSpPr>
          <p:cNvPr id="2" name="TextBox 1"/>
          <p:cNvSpPr txBox="1"/>
          <p:nvPr/>
        </p:nvSpPr>
        <p:spPr>
          <a:xfrm>
            <a:off x="5019423" y="1145706"/>
            <a:ext cx="2153154" cy="307777"/>
          </a:xfrm>
          <a:prstGeom prst="rect">
            <a:avLst/>
          </a:prstGeom>
          <a:noFill/>
        </p:spPr>
        <p:txBody>
          <a:bodyPr wrap="none" rtlCol="0">
            <a:spAutoFit/>
          </a:bodyPr>
          <a:lstStyle/>
          <a:p>
            <a:pPr algn="ctr"/>
            <a:r>
              <a:rPr lang="id-ID" sz="1400" dirty="0">
                <a:solidFill>
                  <a:schemeClr val="bg1"/>
                </a:solidFill>
                <a:latin typeface="+mj-lt"/>
              </a:rPr>
              <a:t>p</a:t>
            </a:r>
            <a:r>
              <a:rPr lang="id-ID" sz="1400" dirty="0" smtClean="0">
                <a:solidFill>
                  <a:schemeClr val="bg1"/>
                </a:solidFill>
                <a:latin typeface="+mj-lt"/>
              </a:rPr>
              <a:t>ut your </a:t>
            </a:r>
            <a:r>
              <a:rPr lang="id-ID" sz="1400" dirty="0" smtClean="0">
                <a:solidFill>
                  <a:schemeClr val="accent2"/>
                </a:solidFill>
                <a:latin typeface="+mj-lt"/>
              </a:rPr>
              <a:t>great</a:t>
            </a:r>
            <a:r>
              <a:rPr lang="id-ID" sz="1400" dirty="0" smtClean="0">
                <a:solidFill>
                  <a:schemeClr val="bg1">
                    <a:lumMod val="65000"/>
                  </a:schemeClr>
                </a:solidFill>
                <a:latin typeface="+mj-lt"/>
              </a:rPr>
              <a:t> </a:t>
            </a:r>
            <a:r>
              <a:rPr lang="id-ID" sz="1400" dirty="0" smtClean="0">
                <a:solidFill>
                  <a:schemeClr val="bg1"/>
                </a:solidFill>
                <a:latin typeface="+mj-lt"/>
              </a:rPr>
              <a:t>subtitle here</a:t>
            </a:r>
            <a:endParaRPr lang="en-US" sz="1400" dirty="0">
              <a:solidFill>
                <a:schemeClr val="bg1"/>
              </a:solidFill>
              <a:latin typeface="+mj-lt"/>
            </a:endParaRPr>
          </a:p>
        </p:txBody>
      </p:sp>
      <p:sp>
        <p:nvSpPr>
          <p:cNvPr id="3" name="TextBox 2"/>
          <p:cNvSpPr txBox="1"/>
          <p:nvPr/>
        </p:nvSpPr>
        <p:spPr>
          <a:xfrm>
            <a:off x="4241165" y="488889"/>
            <a:ext cx="3709670" cy="707886"/>
          </a:xfrm>
          <a:prstGeom prst="rect">
            <a:avLst/>
          </a:prstGeom>
          <a:noFill/>
        </p:spPr>
        <p:txBody>
          <a:bodyPr wrap="none" rtlCol="0">
            <a:spAutoFit/>
          </a:bodyPr>
          <a:lstStyle/>
          <a:p>
            <a:pPr algn="ctr"/>
            <a:r>
              <a:rPr lang="id-ID" sz="4000" dirty="0" smtClean="0">
                <a:solidFill>
                  <a:schemeClr val="bg1"/>
                </a:solidFill>
                <a:latin typeface="+mj-lt"/>
              </a:rPr>
              <a:t>Extra Infographic</a:t>
            </a:r>
            <a:endParaRPr lang="en-US" sz="4000" dirty="0">
              <a:solidFill>
                <a:schemeClr val="bg1"/>
              </a:solidFill>
              <a:latin typeface="+mj-lt"/>
            </a:endParaRPr>
          </a:p>
        </p:txBody>
      </p:sp>
      <p:grpSp>
        <p:nvGrpSpPr>
          <p:cNvPr id="53" name="Group 52"/>
          <p:cNvGrpSpPr/>
          <p:nvPr/>
        </p:nvGrpSpPr>
        <p:grpSpPr>
          <a:xfrm>
            <a:off x="3592043" y="4363108"/>
            <a:ext cx="5007923" cy="4865960"/>
            <a:chOff x="3690938" y="436563"/>
            <a:chExt cx="5264150" cy="5114925"/>
          </a:xfrm>
        </p:grpSpPr>
        <p:sp>
          <p:nvSpPr>
            <p:cNvPr id="54" name="Freeform 53"/>
            <p:cNvSpPr>
              <a:spLocks noEditPoints="1"/>
            </p:cNvSpPr>
            <p:nvPr/>
          </p:nvSpPr>
          <p:spPr bwMode="auto">
            <a:xfrm>
              <a:off x="3690938" y="436563"/>
              <a:ext cx="5264150" cy="5114925"/>
            </a:xfrm>
            <a:custGeom>
              <a:avLst/>
              <a:gdLst>
                <a:gd name="T0" fmla="*/ 2355 w 2519"/>
                <a:gd name="T1" fmla="*/ 1508 h 2448"/>
                <a:gd name="T2" fmla="*/ 2189 w 2519"/>
                <a:gd name="T3" fmla="*/ 1879 h 2448"/>
                <a:gd name="T4" fmla="*/ 2175 w 2519"/>
                <a:gd name="T5" fmla="*/ 1942 h 2448"/>
                <a:gd name="T6" fmla="*/ 2012 w 2519"/>
                <a:gd name="T7" fmla="*/ 2110 h 2448"/>
                <a:gd name="T8" fmla="*/ 1952 w 2519"/>
                <a:gd name="T9" fmla="*/ 2246 h 2448"/>
                <a:gd name="T10" fmla="*/ 1892 w 2519"/>
                <a:gd name="T11" fmla="*/ 2214 h 2448"/>
                <a:gd name="T12" fmla="*/ 1571 w 2519"/>
                <a:gd name="T13" fmla="*/ 2367 h 2448"/>
                <a:gd name="T14" fmla="*/ 1499 w 2519"/>
                <a:gd name="T15" fmla="*/ 2401 h 2448"/>
                <a:gd name="T16" fmla="*/ 1365 w 2519"/>
                <a:gd name="T17" fmla="*/ 2378 h 2448"/>
                <a:gd name="T18" fmla="*/ 856 w 2519"/>
                <a:gd name="T19" fmla="*/ 2171 h 2448"/>
                <a:gd name="T20" fmla="*/ 337 w 2519"/>
                <a:gd name="T21" fmla="*/ 775 h 2448"/>
                <a:gd name="T22" fmla="*/ 1155 w 2519"/>
                <a:gd name="T23" fmla="*/ 132 h 2448"/>
                <a:gd name="T24" fmla="*/ 1223 w 2519"/>
                <a:gd name="T25" fmla="*/ 75 h 2448"/>
                <a:gd name="T26" fmla="*/ 1380 w 2519"/>
                <a:gd name="T27" fmla="*/ 119 h 2448"/>
                <a:gd name="T28" fmla="*/ 1517 w 2519"/>
                <a:gd name="T29" fmla="*/ 98 h 2448"/>
                <a:gd name="T30" fmla="*/ 1927 w 2519"/>
                <a:gd name="T31" fmla="*/ 444 h 2448"/>
                <a:gd name="T32" fmla="*/ 2125 w 2519"/>
                <a:gd name="T33" fmla="*/ 591 h 2448"/>
                <a:gd name="T34" fmla="*/ 2125 w 2519"/>
                <a:gd name="T35" fmla="*/ 591 h 2448"/>
                <a:gd name="T36" fmla="*/ 1690 w 2519"/>
                <a:gd name="T37" fmla="*/ 393 h 2448"/>
                <a:gd name="T38" fmla="*/ 195 w 2519"/>
                <a:gd name="T39" fmla="*/ 1086 h 2448"/>
                <a:gd name="T40" fmla="*/ 163 w 2519"/>
                <a:gd name="T41" fmla="*/ 1009 h 2448"/>
                <a:gd name="T42" fmla="*/ 201 w 2519"/>
                <a:gd name="T43" fmla="*/ 764 h 2448"/>
                <a:gd name="T44" fmla="*/ 337 w 2519"/>
                <a:gd name="T45" fmla="*/ 775 h 2448"/>
                <a:gd name="T46" fmla="*/ 1384 w 2519"/>
                <a:gd name="T47" fmla="*/ 66 h 2448"/>
                <a:gd name="T48" fmla="*/ 1147 w 2519"/>
                <a:gd name="T49" fmla="*/ 0 h 2448"/>
                <a:gd name="T50" fmla="*/ 1064 w 2519"/>
                <a:gd name="T51" fmla="*/ 79 h 2448"/>
                <a:gd name="T52" fmla="*/ 141 w 2519"/>
                <a:gd name="T53" fmla="*/ 925 h 2448"/>
                <a:gd name="T54" fmla="*/ 83 w 2519"/>
                <a:gd name="T55" fmla="*/ 1247 h 2448"/>
                <a:gd name="T56" fmla="*/ 1468 w 2519"/>
                <a:gd name="T57" fmla="*/ 2434 h 2448"/>
                <a:gd name="T58" fmla="*/ 1476 w 2519"/>
                <a:gd name="T59" fmla="*/ 2447 h 2448"/>
                <a:gd name="T60" fmla="*/ 1604 w 2519"/>
                <a:gd name="T61" fmla="*/ 2447 h 2448"/>
                <a:gd name="T62" fmla="*/ 1599 w 2519"/>
                <a:gd name="T63" fmla="*/ 2406 h 2448"/>
                <a:gd name="T64" fmla="*/ 1941 w 2519"/>
                <a:gd name="T65" fmla="*/ 2315 h 2448"/>
                <a:gd name="T66" fmla="*/ 2028 w 2519"/>
                <a:gd name="T67" fmla="*/ 2212 h 2448"/>
                <a:gd name="T68" fmla="*/ 2102 w 2519"/>
                <a:gd name="T69" fmla="*/ 2227 h 2448"/>
                <a:gd name="T70" fmla="*/ 2154 w 2519"/>
                <a:gd name="T71" fmla="*/ 2075 h 2448"/>
                <a:gd name="T72" fmla="*/ 2198 w 2519"/>
                <a:gd name="T73" fmla="*/ 2030 h 2448"/>
                <a:gd name="T74" fmla="*/ 2252 w 2519"/>
                <a:gd name="T75" fmla="*/ 1939 h 2448"/>
                <a:gd name="T76" fmla="*/ 2274 w 2519"/>
                <a:gd name="T77" fmla="*/ 1943 h 2448"/>
                <a:gd name="T78" fmla="*/ 2480 w 2519"/>
                <a:gd name="T79" fmla="*/ 1372 h 2448"/>
                <a:gd name="T80" fmla="*/ 2465 w 2519"/>
                <a:gd name="T81" fmla="*/ 883 h 2448"/>
                <a:gd name="T82" fmla="*/ 1600 w 2519"/>
                <a:gd name="T83" fmla="*/ 96 h 2448"/>
                <a:gd name="T84" fmla="*/ 1553 w 2519"/>
                <a:gd name="T85" fmla="*/ 0 h 2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519" h="2448">
                  <a:moveTo>
                    <a:pt x="2355" y="1508"/>
                  </a:moveTo>
                  <a:cubicBezTo>
                    <a:pt x="2355" y="1508"/>
                    <a:pt x="2355" y="1508"/>
                    <a:pt x="2355" y="1508"/>
                  </a:cubicBezTo>
                  <a:cubicBezTo>
                    <a:pt x="2355" y="1508"/>
                    <a:pt x="2355" y="1508"/>
                    <a:pt x="2355" y="1508"/>
                  </a:cubicBezTo>
                  <a:cubicBezTo>
                    <a:pt x="2306" y="1653"/>
                    <a:pt x="2250" y="1775"/>
                    <a:pt x="2189" y="1879"/>
                  </a:cubicBezTo>
                  <a:cubicBezTo>
                    <a:pt x="2192" y="1882"/>
                    <a:pt x="2194" y="1884"/>
                    <a:pt x="2196" y="1887"/>
                  </a:cubicBezTo>
                  <a:cubicBezTo>
                    <a:pt x="2207" y="1908"/>
                    <a:pt x="2188" y="1927"/>
                    <a:pt x="2175" y="1942"/>
                  </a:cubicBezTo>
                  <a:cubicBezTo>
                    <a:pt x="2155" y="1964"/>
                    <a:pt x="2132" y="1984"/>
                    <a:pt x="2108" y="2000"/>
                  </a:cubicBezTo>
                  <a:cubicBezTo>
                    <a:pt x="2077" y="2040"/>
                    <a:pt x="2045" y="2077"/>
                    <a:pt x="2012" y="2110"/>
                  </a:cubicBezTo>
                  <a:cubicBezTo>
                    <a:pt x="2018" y="2127"/>
                    <a:pt x="2022" y="2147"/>
                    <a:pt x="2023" y="2159"/>
                  </a:cubicBezTo>
                  <a:cubicBezTo>
                    <a:pt x="2003" y="2188"/>
                    <a:pt x="1975" y="2216"/>
                    <a:pt x="1952" y="2246"/>
                  </a:cubicBezTo>
                  <a:cubicBezTo>
                    <a:pt x="1950" y="2246"/>
                    <a:pt x="1948" y="2247"/>
                    <a:pt x="1946" y="2247"/>
                  </a:cubicBezTo>
                  <a:cubicBezTo>
                    <a:pt x="1927" y="2247"/>
                    <a:pt x="1909" y="2229"/>
                    <a:pt x="1892" y="2214"/>
                  </a:cubicBezTo>
                  <a:cubicBezTo>
                    <a:pt x="1791" y="2286"/>
                    <a:pt x="1685" y="2330"/>
                    <a:pt x="1579" y="2354"/>
                  </a:cubicBezTo>
                  <a:cubicBezTo>
                    <a:pt x="1578" y="2359"/>
                    <a:pt x="1575" y="2363"/>
                    <a:pt x="1571" y="2367"/>
                  </a:cubicBezTo>
                  <a:cubicBezTo>
                    <a:pt x="1554" y="2383"/>
                    <a:pt x="1531" y="2401"/>
                    <a:pt x="1507" y="2401"/>
                  </a:cubicBezTo>
                  <a:cubicBezTo>
                    <a:pt x="1504" y="2401"/>
                    <a:pt x="1502" y="2401"/>
                    <a:pt x="1499" y="2401"/>
                  </a:cubicBezTo>
                  <a:cubicBezTo>
                    <a:pt x="1485" y="2395"/>
                    <a:pt x="1475" y="2383"/>
                    <a:pt x="1464" y="2373"/>
                  </a:cubicBezTo>
                  <a:cubicBezTo>
                    <a:pt x="1431" y="2376"/>
                    <a:pt x="1397" y="2378"/>
                    <a:pt x="1365" y="2378"/>
                  </a:cubicBezTo>
                  <a:cubicBezTo>
                    <a:pt x="957" y="2378"/>
                    <a:pt x="601" y="2145"/>
                    <a:pt x="601" y="2145"/>
                  </a:cubicBezTo>
                  <a:cubicBezTo>
                    <a:pt x="690" y="2163"/>
                    <a:pt x="775" y="2171"/>
                    <a:pt x="856" y="2171"/>
                  </a:cubicBezTo>
                  <a:cubicBezTo>
                    <a:pt x="1389" y="2171"/>
                    <a:pt x="1784" y="1817"/>
                    <a:pt x="2355" y="1508"/>
                  </a:cubicBezTo>
                  <a:moveTo>
                    <a:pt x="337" y="775"/>
                  </a:moveTo>
                  <a:cubicBezTo>
                    <a:pt x="448" y="577"/>
                    <a:pt x="616" y="355"/>
                    <a:pt x="860" y="216"/>
                  </a:cubicBezTo>
                  <a:cubicBezTo>
                    <a:pt x="956" y="161"/>
                    <a:pt x="1056" y="136"/>
                    <a:pt x="1155" y="132"/>
                  </a:cubicBezTo>
                  <a:cubicBezTo>
                    <a:pt x="1177" y="110"/>
                    <a:pt x="1192" y="76"/>
                    <a:pt x="1222" y="75"/>
                  </a:cubicBezTo>
                  <a:cubicBezTo>
                    <a:pt x="1222" y="75"/>
                    <a:pt x="1223" y="75"/>
                    <a:pt x="1223" y="75"/>
                  </a:cubicBezTo>
                  <a:cubicBezTo>
                    <a:pt x="1228" y="75"/>
                    <a:pt x="1234" y="76"/>
                    <a:pt x="1239" y="78"/>
                  </a:cubicBezTo>
                  <a:cubicBezTo>
                    <a:pt x="1287" y="90"/>
                    <a:pt x="1331" y="119"/>
                    <a:pt x="1380" y="119"/>
                  </a:cubicBezTo>
                  <a:cubicBezTo>
                    <a:pt x="1387" y="119"/>
                    <a:pt x="1393" y="119"/>
                    <a:pt x="1400" y="117"/>
                  </a:cubicBezTo>
                  <a:cubicBezTo>
                    <a:pt x="1439" y="115"/>
                    <a:pt x="1480" y="116"/>
                    <a:pt x="1517" y="98"/>
                  </a:cubicBezTo>
                  <a:cubicBezTo>
                    <a:pt x="1553" y="117"/>
                    <a:pt x="1536" y="169"/>
                    <a:pt x="1532" y="201"/>
                  </a:cubicBezTo>
                  <a:cubicBezTo>
                    <a:pt x="1629" y="239"/>
                    <a:pt x="1789" y="345"/>
                    <a:pt x="1927" y="444"/>
                  </a:cubicBezTo>
                  <a:cubicBezTo>
                    <a:pt x="1953" y="457"/>
                    <a:pt x="1979" y="473"/>
                    <a:pt x="2002" y="492"/>
                  </a:cubicBezTo>
                  <a:cubicBezTo>
                    <a:pt x="2055" y="534"/>
                    <a:pt x="2095" y="567"/>
                    <a:pt x="2125" y="591"/>
                  </a:cubicBezTo>
                  <a:cubicBezTo>
                    <a:pt x="2169" y="625"/>
                    <a:pt x="2197" y="646"/>
                    <a:pt x="2196" y="646"/>
                  </a:cubicBezTo>
                  <a:cubicBezTo>
                    <a:pt x="2196" y="646"/>
                    <a:pt x="2174" y="630"/>
                    <a:pt x="2125" y="591"/>
                  </a:cubicBezTo>
                  <a:cubicBezTo>
                    <a:pt x="2076" y="553"/>
                    <a:pt x="2005" y="499"/>
                    <a:pt x="1927" y="444"/>
                  </a:cubicBezTo>
                  <a:cubicBezTo>
                    <a:pt x="1856" y="408"/>
                    <a:pt x="1776" y="393"/>
                    <a:pt x="1690" y="393"/>
                  </a:cubicBezTo>
                  <a:cubicBezTo>
                    <a:pt x="1074" y="393"/>
                    <a:pt x="159" y="1197"/>
                    <a:pt x="159" y="1197"/>
                  </a:cubicBezTo>
                  <a:cubicBezTo>
                    <a:pt x="159" y="1197"/>
                    <a:pt x="170" y="1155"/>
                    <a:pt x="195" y="1086"/>
                  </a:cubicBezTo>
                  <a:cubicBezTo>
                    <a:pt x="191" y="1085"/>
                    <a:pt x="186" y="1084"/>
                    <a:pt x="181" y="1083"/>
                  </a:cubicBezTo>
                  <a:cubicBezTo>
                    <a:pt x="135" y="1082"/>
                    <a:pt x="122" y="1031"/>
                    <a:pt x="163" y="1009"/>
                  </a:cubicBezTo>
                  <a:cubicBezTo>
                    <a:pt x="202" y="973"/>
                    <a:pt x="214" y="913"/>
                    <a:pt x="191" y="865"/>
                  </a:cubicBezTo>
                  <a:cubicBezTo>
                    <a:pt x="171" y="834"/>
                    <a:pt x="150" y="778"/>
                    <a:pt x="201" y="764"/>
                  </a:cubicBezTo>
                  <a:cubicBezTo>
                    <a:pt x="203" y="764"/>
                    <a:pt x="206" y="764"/>
                    <a:pt x="209" y="764"/>
                  </a:cubicBezTo>
                  <a:cubicBezTo>
                    <a:pt x="251" y="764"/>
                    <a:pt x="294" y="774"/>
                    <a:pt x="337" y="775"/>
                  </a:cubicBezTo>
                  <a:moveTo>
                    <a:pt x="1553" y="0"/>
                  </a:moveTo>
                  <a:cubicBezTo>
                    <a:pt x="1533" y="0"/>
                    <a:pt x="1484" y="66"/>
                    <a:pt x="1384" y="66"/>
                  </a:cubicBezTo>
                  <a:cubicBezTo>
                    <a:pt x="1384" y="66"/>
                    <a:pt x="1384" y="66"/>
                    <a:pt x="1384" y="66"/>
                  </a:cubicBezTo>
                  <a:cubicBezTo>
                    <a:pt x="1284" y="66"/>
                    <a:pt x="1192" y="0"/>
                    <a:pt x="1147" y="0"/>
                  </a:cubicBezTo>
                  <a:cubicBezTo>
                    <a:pt x="1130" y="0"/>
                    <a:pt x="1120" y="10"/>
                    <a:pt x="1120" y="39"/>
                  </a:cubicBezTo>
                  <a:cubicBezTo>
                    <a:pt x="1120" y="57"/>
                    <a:pt x="1057" y="63"/>
                    <a:pt x="1064" y="79"/>
                  </a:cubicBezTo>
                  <a:cubicBezTo>
                    <a:pt x="685" y="142"/>
                    <a:pt x="390" y="363"/>
                    <a:pt x="219" y="692"/>
                  </a:cubicBezTo>
                  <a:cubicBezTo>
                    <a:pt x="63" y="708"/>
                    <a:pt x="141" y="799"/>
                    <a:pt x="141" y="925"/>
                  </a:cubicBezTo>
                  <a:cubicBezTo>
                    <a:pt x="141" y="1012"/>
                    <a:pt x="0" y="1100"/>
                    <a:pt x="88" y="1144"/>
                  </a:cubicBezTo>
                  <a:cubicBezTo>
                    <a:pt x="85" y="1178"/>
                    <a:pt x="83" y="1212"/>
                    <a:pt x="83" y="1247"/>
                  </a:cubicBezTo>
                  <a:cubicBezTo>
                    <a:pt x="83" y="1910"/>
                    <a:pt x="622" y="2448"/>
                    <a:pt x="1285" y="2448"/>
                  </a:cubicBezTo>
                  <a:cubicBezTo>
                    <a:pt x="1347" y="2448"/>
                    <a:pt x="1408" y="2443"/>
                    <a:pt x="1468" y="2434"/>
                  </a:cubicBezTo>
                  <a:cubicBezTo>
                    <a:pt x="1468" y="2434"/>
                    <a:pt x="1468" y="2435"/>
                    <a:pt x="1468" y="2436"/>
                  </a:cubicBezTo>
                  <a:cubicBezTo>
                    <a:pt x="1468" y="2444"/>
                    <a:pt x="1471" y="2447"/>
                    <a:pt x="1476" y="2447"/>
                  </a:cubicBezTo>
                  <a:cubicBezTo>
                    <a:pt x="1491" y="2447"/>
                    <a:pt x="1526" y="2415"/>
                    <a:pt x="1555" y="2415"/>
                  </a:cubicBezTo>
                  <a:cubicBezTo>
                    <a:pt x="1584" y="2415"/>
                    <a:pt x="1599" y="2447"/>
                    <a:pt x="1604" y="2447"/>
                  </a:cubicBezTo>
                  <a:cubicBezTo>
                    <a:pt x="1606" y="2447"/>
                    <a:pt x="1606" y="2444"/>
                    <a:pt x="1606" y="2436"/>
                  </a:cubicBezTo>
                  <a:cubicBezTo>
                    <a:pt x="1606" y="2425"/>
                    <a:pt x="1604" y="2415"/>
                    <a:pt x="1599" y="2406"/>
                  </a:cubicBezTo>
                  <a:cubicBezTo>
                    <a:pt x="1698" y="2380"/>
                    <a:pt x="1771" y="2347"/>
                    <a:pt x="1858" y="2297"/>
                  </a:cubicBezTo>
                  <a:cubicBezTo>
                    <a:pt x="1901" y="2309"/>
                    <a:pt x="1924" y="2315"/>
                    <a:pt x="1941" y="2315"/>
                  </a:cubicBezTo>
                  <a:cubicBezTo>
                    <a:pt x="1957" y="2315"/>
                    <a:pt x="1967" y="2310"/>
                    <a:pt x="1982" y="2300"/>
                  </a:cubicBezTo>
                  <a:cubicBezTo>
                    <a:pt x="2040" y="2261"/>
                    <a:pt x="1985" y="2212"/>
                    <a:pt x="2028" y="2212"/>
                  </a:cubicBezTo>
                  <a:cubicBezTo>
                    <a:pt x="2040" y="2212"/>
                    <a:pt x="2060" y="2216"/>
                    <a:pt x="2093" y="2225"/>
                  </a:cubicBezTo>
                  <a:cubicBezTo>
                    <a:pt x="2097" y="2227"/>
                    <a:pt x="2100" y="2227"/>
                    <a:pt x="2102" y="2227"/>
                  </a:cubicBezTo>
                  <a:cubicBezTo>
                    <a:pt x="2121" y="2227"/>
                    <a:pt x="2078" y="2189"/>
                    <a:pt x="2054" y="2169"/>
                  </a:cubicBezTo>
                  <a:cubicBezTo>
                    <a:pt x="2089" y="2140"/>
                    <a:pt x="2123" y="2108"/>
                    <a:pt x="2154" y="2075"/>
                  </a:cubicBezTo>
                  <a:cubicBezTo>
                    <a:pt x="2157" y="2079"/>
                    <a:pt x="2159" y="2081"/>
                    <a:pt x="2160" y="2081"/>
                  </a:cubicBezTo>
                  <a:cubicBezTo>
                    <a:pt x="2170" y="2081"/>
                    <a:pt x="2172" y="2030"/>
                    <a:pt x="2198" y="2030"/>
                  </a:cubicBezTo>
                  <a:cubicBezTo>
                    <a:pt x="2246" y="2030"/>
                    <a:pt x="2231" y="2011"/>
                    <a:pt x="2231" y="1958"/>
                  </a:cubicBezTo>
                  <a:cubicBezTo>
                    <a:pt x="2231" y="1943"/>
                    <a:pt x="2241" y="1939"/>
                    <a:pt x="2252" y="1939"/>
                  </a:cubicBezTo>
                  <a:cubicBezTo>
                    <a:pt x="2257" y="1939"/>
                    <a:pt x="2262" y="1940"/>
                    <a:pt x="2266" y="1941"/>
                  </a:cubicBezTo>
                  <a:cubicBezTo>
                    <a:pt x="2270" y="1942"/>
                    <a:pt x="2273" y="1943"/>
                    <a:pt x="2274" y="1943"/>
                  </a:cubicBezTo>
                  <a:cubicBezTo>
                    <a:pt x="2275" y="1943"/>
                    <a:pt x="2273" y="1942"/>
                    <a:pt x="2267" y="1938"/>
                  </a:cubicBezTo>
                  <a:cubicBezTo>
                    <a:pt x="2382" y="1775"/>
                    <a:pt x="2458" y="1581"/>
                    <a:pt x="2480" y="1372"/>
                  </a:cubicBezTo>
                  <a:cubicBezTo>
                    <a:pt x="2519" y="1352"/>
                    <a:pt x="2513" y="1263"/>
                    <a:pt x="2477" y="1147"/>
                  </a:cubicBezTo>
                  <a:cubicBezTo>
                    <a:pt x="2437" y="1017"/>
                    <a:pt x="2512" y="883"/>
                    <a:pt x="2465" y="883"/>
                  </a:cubicBezTo>
                  <a:cubicBezTo>
                    <a:pt x="2455" y="883"/>
                    <a:pt x="2444" y="889"/>
                    <a:pt x="2435" y="900"/>
                  </a:cubicBezTo>
                  <a:cubicBezTo>
                    <a:pt x="2312" y="493"/>
                    <a:pt x="2016" y="195"/>
                    <a:pt x="1600" y="96"/>
                  </a:cubicBezTo>
                  <a:cubicBezTo>
                    <a:pt x="1612" y="75"/>
                    <a:pt x="1564" y="63"/>
                    <a:pt x="1564" y="39"/>
                  </a:cubicBezTo>
                  <a:cubicBezTo>
                    <a:pt x="1564" y="10"/>
                    <a:pt x="1561" y="0"/>
                    <a:pt x="1553" y="0"/>
                  </a:cubicBezTo>
                </a:path>
              </a:pathLst>
            </a:custGeom>
            <a:solidFill>
              <a:srgbClr val="D4DD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noEditPoints="1"/>
            </p:cNvSpPr>
            <p:nvPr/>
          </p:nvSpPr>
          <p:spPr bwMode="auto">
            <a:xfrm>
              <a:off x="3946526" y="593726"/>
              <a:ext cx="4335463" cy="2343150"/>
            </a:xfrm>
            <a:custGeom>
              <a:avLst/>
              <a:gdLst>
                <a:gd name="T0" fmla="*/ 2003 w 2075"/>
                <a:gd name="T1" fmla="*/ 516 h 1122"/>
                <a:gd name="T2" fmla="*/ 2074 w 2075"/>
                <a:gd name="T3" fmla="*/ 571 h 1122"/>
                <a:gd name="T4" fmla="*/ 2003 w 2075"/>
                <a:gd name="T5" fmla="*/ 516 h 1122"/>
                <a:gd name="T6" fmla="*/ 1805 w 2075"/>
                <a:gd name="T7" fmla="*/ 369 h 1122"/>
                <a:gd name="T8" fmla="*/ 2003 w 2075"/>
                <a:gd name="T9" fmla="*/ 516 h 1122"/>
                <a:gd name="T10" fmla="*/ 1880 w 2075"/>
                <a:gd name="T11" fmla="*/ 417 h 1122"/>
                <a:gd name="T12" fmla="*/ 1805 w 2075"/>
                <a:gd name="T13" fmla="*/ 369 h 1122"/>
                <a:gd name="T14" fmla="*/ 847 w 2075"/>
                <a:gd name="T15" fmla="*/ 250 h 1122"/>
                <a:gd name="T16" fmla="*/ 764 w 2075"/>
                <a:gd name="T17" fmla="*/ 214 h 1122"/>
                <a:gd name="T18" fmla="*/ 872 w 2075"/>
                <a:gd name="T19" fmla="*/ 140 h 1122"/>
                <a:gd name="T20" fmla="*/ 915 w 2075"/>
                <a:gd name="T21" fmla="*/ 136 h 1122"/>
                <a:gd name="T22" fmla="*/ 998 w 2075"/>
                <a:gd name="T23" fmla="*/ 172 h 1122"/>
                <a:gd name="T24" fmla="*/ 891 w 2075"/>
                <a:gd name="T25" fmla="*/ 246 h 1122"/>
                <a:gd name="T26" fmla="*/ 847 w 2075"/>
                <a:gd name="T27" fmla="*/ 250 h 1122"/>
                <a:gd name="T28" fmla="*/ 1101 w 2075"/>
                <a:gd name="T29" fmla="*/ 0 h 1122"/>
                <a:gd name="T30" fmla="*/ 1100 w 2075"/>
                <a:gd name="T31" fmla="*/ 0 h 1122"/>
                <a:gd name="T32" fmla="*/ 1033 w 2075"/>
                <a:gd name="T33" fmla="*/ 57 h 1122"/>
                <a:gd name="T34" fmla="*/ 738 w 2075"/>
                <a:gd name="T35" fmla="*/ 141 h 1122"/>
                <a:gd name="T36" fmla="*/ 215 w 2075"/>
                <a:gd name="T37" fmla="*/ 700 h 1122"/>
                <a:gd name="T38" fmla="*/ 87 w 2075"/>
                <a:gd name="T39" fmla="*/ 689 h 1122"/>
                <a:gd name="T40" fmla="*/ 79 w 2075"/>
                <a:gd name="T41" fmla="*/ 689 h 1122"/>
                <a:gd name="T42" fmla="*/ 69 w 2075"/>
                <a:gd name="T43" fmla="*/ 790 h 1122"/>
                <a:gd name="T44" fmla="*/ 41 w 2075"/>
                <a:gd name="T45" fmla="*/ 934 h 1122"/>
                <a:gd name="T46" fmla="*/ 59 w 2075"/>
                <a:gd name="T47" fmla="*/ 1008 h 1122"/>
                <a:gd name="T48" fmla="*/ 73 w 2075"/>
                <a:gd name="T49" fmla="*/ 1011 h 1122"/>
                <a:gd name="T50" fmla="*/ 37 w 2075"/>
                <a:gd name="T51" fmla="*/ 1122 h 1122"/>
                <a:gd name="T52" fmla="*/ 1568 w 2075"/>
                <a:gd name="T53" fmla="*/ 318 h 1122"/>
                <a:gd name="T54" fmla="*/ 1805 w 2075"/>
                <a:gd name="T55" fmla="*/ 369 h 1122"/>
                <a:gd name="T56" fmla="*/ 1410 w 2075"/>
                <a:gd name="T57" fmla="*/ 126 h 1122"/>
                <a:gd name="T58" fmla="*/ 1395 w 2075"/>
                <a:gd name="T59" fmla="*/ 23 h 1122"/>
                <a:gd name="T60" fmla="*/ 1278 w 2075"/>
                <a:gd name="T61" fmla="*/ 42 h 1122"/>
                <a:gd name="T62" fmla="*/ 1258 w 2075"/>
                <a:gd name="T63" fmla="*/ 44 h 1122"/>
                <a:gd name="T64" fmla="*/ 1117 w 2075"/>
                <a:gd name="T65" fmla="*/ 3 h 1122"/>
                <a:gd name="T66" fmla="*/ 1101 w 2075"/>
                <a:gd name="T67" fmla="*/ 0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75" h="1122">
                  <a:moveTo>
                    <a:pt x="2003" y="516"/>
                  </a:moveTo>
                  <a:cubicBezTo>
                    <a:pt x="2052" y="555"/>
                    <a:pt x="2074" y="571"/>
                    <a:pt x="2074" y="571"/>
                  </a:cubicBezTo>
                  <a:cubicBezTo>
                    <a:pt x="2075" y="571"/>
                    <a:pt x="2047" y="550"/>
                    <a:pt x="2003" y="516"/>
                  </a:cubicBezTo>
                  <a:moveTo>
                    <a:pt x="1805" y="369"/>
                  </a:moveTo>
                  <a:cubicBezTo>
                    <a:pt x="1883" y="424"/>
                    <a:pt x="1954" y="478"/>
                    <a:pt x="2003" y="516"/>
                  </a:cubicBezTo>
                  <a:cubicBezTo>
                    <a:pt x="1973" y="492"/>
                    <a:pt x="1933" y="459"/>
                    <a:pt x="1880" y="417"/>
                  </a:cubicBezTo>
                  <a:cubicBezTo>
                    <a:pt x="1857" y="398"/>
                    <a:pt x="1831" y="382"/>
                    <a:pt x="1805" y="369"/>
                  </a:cubicBezTo>
                  <a:moveTo>
                    <a:pt x="847" y="250"/>
                  </a:moveTo>
                  <a:cubicBezTo>
                    <a:pt x="802" y="250"/>
                    <a:pt x="768" y="236"/>
                    <a:pt x="764" y="214"/>
                  </a:cubicBezTo>
                  <a:cubicBezTo>
                    <a:pt x="759" y="185"/>
                    <a:pt x="807" y="151"/>
                    <a:pt x="872" y="140"/>
                  </a:cubicBezTo>
                  <a:cubicBezTo>
                    <a:pt x="887" y="137"/>
                    <a:pt x="901" y="136"/>
                    <a:pt x="915" y="136"/>
                  </a:cubicBezTo>
                  <a:cubicBezTo>
                    <a:pt x="960" y="136"/>
                    <a:pt x="994" y="149"/>
                    <a:pt x="998" y="172"/>
                  </a:cubicBezTo>
                  <a:cubicBezTo>
                    <a:pt x="1003" y="201"/>
                    <a:pt x="955" y="234"/>
                    <a:pt x="891" y="246"/>
                  </a:cubicBezTo>
                  <a:cubicBezTo>
                    <a:pt x="875" y="249"/>
                    <a:pt x="861" y="250"/>
                    <a:pt x="847" y="250"/>
                  </a:cubicBezTo>
                  <a:moveTo>
                    <a:pt x="1101" y="0"/>
                  </a:moveTo>
                  <a:cubicBezTo>
                    <a:pt x="1101" y="0"/>
                    <a:pt x="1100" y="0"/>
                    <a:pt x="1100" y="0"/>
                  </a:cubicBezTo>
                  <a:cubicBezTo>
                    <a:pt x="1070" y="1"/>
                    <a:pt x="1055" y="35"/>
                    <a:pt x="1033" y="57"/>
                  </a:cubicBezTo>
                  <a:cubicBezTo>
                    <a:pt x="934" y="61"/>
                    <a:pt x="834" y="86"/>
                    <a:pt x="738" y="141"/>
                  </a:cubicBezTo>
                  <a:cubicBezTo>
                    <a:pt x="494" y="280"/>
                    <a:pt x="326" y="502"/>
                    <a:pt x="215" y="700"/>
                  </a:cubicBezTo>
                  <a:cubicBezTo>
                    <a:pt x="172" y="699"/>
                    <a:pt x="129" y="689"/>
                    <a:pt x="87" y="689"/>
                  </a:cubicBezTo>
                  <a:cubicBezTo>
                    <a:pt x="84" y="689"/>
                    <a:pt x="81" y="689"/>
                    <a:pt x="79" y="689"/>
                  </a:cubicBezTo>
                  <a:cubicBezTo>
                    <a:pt x="28" y="703"/>
                    <a:pt x="49" y="759"/>
                    <a:pt x="69" y="790"/>
                  </a:cubicBezTo>
                  <a:cubicBezTo>
                    <a:pt x="92" y="838"/>
                    <a:pt x="80" y="898"/>
                    <a:pt x="41" y="934"/>
                  </a:cubicBezTo>
                  <a:cubicBezTo>
                    <a:pt x="0" y="956"/>
                    <a:pt x="13" y="1007"/>
                    <a:pt x="59" y="1008"/>
                  </a:cubicBezTo>
                  <a:cubicBezTo>
                    <a:pt x="64" y="1009"/>
                    <a:pt x="69" y="1010"/>
                    <a:pt x="73" y="1011"/>
                  </a:cubicBezTo>
                  <a:cubicBezTo>
                    <a:pt x="48" y="1080"/>
                    <a:pt x="37" y="1122"/>
                    <a:pt x="37" y="1122"/>
                  </a:cubicBezTo>
                  <a:cubicBezTo>
                    <a:pt x="37" y="1122"/>
                    <a:pt x="952" y="318"/>
                    <a:pt x="1568" y="318"/>
                  </a:cubicBezTo>
                  <a:cubicBezTo>
                    <a:pt x="1654" y="318"/>
                    <a:pt x="1734" y="333"/>
                    <a:pt x="1805" y="369"/>
                  </a:cubicBezTo>
                  <a:cubicBezTo>
                    <a:pt x="1667" y="270"/>
                    <a:pt x="1507" y="164"/>
                    <a:pt x="1410" y="126"/>
                  </a:cubicBezTo>
                  <a:cubicBezTo>
                    <a:pt x="1414" y="94"/>
                    <a:pt x="1431" y="42"/>
                    <a:pt x="1395" y="23"/>
                  </a:cubicBezTo>
                  <a:cubicBezTo>
                    <a:pt x="1358" y="41"/>
                    <a:pt x="1317" y="40"/>
                    <a:pt x="1278" y="42"/>
                  </a:cubicBezTo>
                  <a:cubicBezTo>
                    <a:pt x="1271" y="44"/>
                    <a:pt x="1265" y="44"/>
                    <a:pt x="1258" y="44"/>
                  </a:cubicBezTo>
                  <a:cubicBezTo>
                    <a:pt x="1209" y="44"/>
                    <a:pt x="1165" y="15"/>
                    <a:pt x="1117" y="3"/>
                  </a:cubicBezTo>
                  <a:cubicBezTo>
                    <a:pt x="1112" y="1"/>
                    <a:pt x="1106" y="0"/>
                    <a:pt x="1101" y="0"/>
                  </a:cubicBezTo>
                </a:path>
              </a:pathLst>
            </a:custGeom>
            <a:solidFill>
              <a:srgbClr val="DC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p:cNvSpPr>
            <p:nvPr/>
          </p:nvSpPr>
          <p:spPr bwMode="auto">
            <a:xfrm>
              <a:off x="4946651" y="3587751"/>
              <a:ext cx="3665538" cy="1865313"/>
            </a:xfrm>
            <a:custGeom>
              <a:avLst/>
              <a:gdLst>
                <a:gd name="T0" fmla="*/ 1754 w 1754"/>
                <a:gd name="T1" fmla="*/ 0 h 893"/>
                <a:gd name="T2" fmla="*/ 255 w 1754"/>
                <a:gd name="T3" fmla="*/ 663 h 893"/>
                <a:gd name="T4" fmla="*/ 0 w 1754"/>
                <a:gd name="T5" fmla="*/ 637 h 893"/>
                <a:gd name="T6" fmla="*/ 764 w 1754"/>
                <a:gd name="T7" fmla="*/ 870 h 893"/>
                <a:gd name="T8" fmla="*/ 863 w 1754"/>
                <a:gd name="T9" fmla="*/ 865 h 893"/>
                <a:gd name="T10" fmla="*/ 898 w 1754"/>
                <a:gd name="T11" fmla="*/ 893 h 893"/>
                <a:gd name="T12" fmla="*/ 906 w 1754"/>
                <a:gd name="T13" fmla="*/ 893 h 893"/>
                <a:gd name="T14" fmla="*/ 970 w 1754"/>
                <a:gd name="T15" fmla="*/ 859 h 893"/>
                <a:gd name="T16" fmla="*/ 978 w 1754"/>
                <a:gd name="T17" fmla="*/ 846 h 893"/>
                <a:gd name="T18" fmla="*/ 1291 w 1754"/>
                <a:gd name="T19" fmla="*/ 706 h 893"/>
                <a:gd name="T20" fmla="*/ 1345 w 1754"/>
                <a:gd name="T21" fmla="*/ 739 h 893"/>
                <a:gd name="T22" fmla="*/ 1351 w 1754"/>
                <a:gd name="T23" fmla="*/ 738 h 893"/>
                <a:gd name="T24" fmla="*/ 1422 w 1754"/>
                <a:gd name="T25" fmla="*/ 651 h 893"/>
                <a:gd name="T26" fmla="*/ 1411 w 1754"/>
                <a:gd name="T27" fmla="*/ 602 h 893"/>
                <a:gd name="T28" fmla="*/ 1507 w 1754"/>
                <a:gd name="T29" fmla="*/ 492 h 893"/>
                <a:gd name="T30" fmla="*/ 1574 w 1754"/>
                <a:gd name="T31" fmla="*/ 434 h 893"/>
                <a:gd name="T32" fmla="*/ 1595 w 1754"/>
                <a:gd name="T33" fmla="*/ 379 h 893"/>
                <a:gd name="T34" fmla="*/ 1588 w 1754"/>
                <a:gd name="T35" fmla="*/ 371 h 893"/>
                <a:gd name="T36" fmla="*/ 1754 w 1754"/>
                <a:gd name="T37" fmla="*/ 0 h 8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754" h="893">
                  <a:moveTo>
                    <a:pt x="1754" y="0"/>
                  </a:moveTo>
                  <a:cubicBezTo>
                    <a:pt x="1183" y="309"/>
                    <a:pt x="788" y="663"/>
                    <a:pt x="255" y="663"/>
                  </a:cubicBezTo>
                  <a:cubicBezTo>
                    <a:pt x="174" y="663"/>
                    <a:pt x="89" y="655"/>
                    <a:pt x="0" y="637"/>
                  </a:cubicBezTo>
                  <a:cubicBezTo>
                    <a:pt x="0" y="637"/>
                    <a:pt x="356" y="870"/>
                    <a:pt x="764" y="870"/>
                  </a:cubicBezTo>
                  <a:cubicBezTo>
                    <a:pt x="796" y="870"/>
                    <a:pt x="830" y="868"/>
                    <a:pt x="863" y="865"/>
                  </a:cubicBezTo>
                  <a:cubicBezTo>
                    <a:pt x="874" y="875"/>
                    <a:pt x="884" y="887"/>
                    <a:pt x="898" y="893"/>
                  </a:cubicBezTo>
                  <a:cubicBezTo>
                    <a:pt x="901" y="893"/>
                    <a:pt x="903" y="893"/>
                    <a:pt x="906" y="893"/>
                  </a:cubicBezTo>
                  <a:cubicBezTo>
                    <a:pt x="930" y="893"/>
                    <a:pt x="953" y="875"/>
                    <a:pt x="970" y="859"/>
                  </a:cubicBezTo>
                  <a:cubicBezTo>
                    <a:pt x="974" y="855"/>
                    <a:pt x="977" y="851"/>
                    <a:pt x="978" y="846"/>
                  </a:cubicBezTo>
                  <a:cubicBezTo>
                    <a:pt x="1084" y="822"/>
                    <a:pt x="1190" y="778"/>
                    <a:pt x="1291" y="706"/>
                  </a:cubicBezTo>
                  <a:cubicBezTo>
                    <a:pt x="1308" y="721"/>
                    <a:pt x="1326" y="739"/>
                    <a:pt x="1345" y="739"/>
                  </a:cubicBezTo>
                  <a:cubicBezTo>
                    <a:pt x="1347" y="739"/>
                    <a:pt x="1349" y="738"/>
                    <a:pt x="1351" y="738"/>
                  </a:cubicBezTo>
                  <a:cubicBezTo>
                    <a:pt x="1374" y="708"/>
                    <a:pt x="1402" y="680"/>
                    <a:pt x="1422" y="651"/>
                  </a:cubicBezTo>
                  <a:cubicBezTo>
                    <a:pt x="1421" y="639"/>
                    <a:pt x="1417" y="619"/>
                    <a:pt x="1411" y="602"/>
                  </a:cubicBezTo>
                  <a:cubicBezTo>
                    <a:pt x="1444" y="569"/>
                    <a:pt x="1476" y="532"/>
                    <a:pt x="1507" y="492"/>
                  </a:cubicBezTo>
                  <a:cubicBezTo>
                    <a:pt x="1531" y="476"/>
                    <a:pt x="1554" y="456"/>
                    <a:pt x="1574" y="434"/>
                  </a:cubicBezTo>
                  <a:cubicBezTo>
                    <a:pt x="1587" y="419"/>
                    <a:pt x="1606" y="400"/>
                    <a:pt x="1595" y="379"/>
                  </a:cubicBezTo>
                  <a:cubicBezTo>
                    <a:pt x="1593" y="376"/>
                    <a:pt x="1591" y="374"/>
                    <a:pt x="1588" y="371"/>
                  </a:cubicBezTo>
                  <a:cubicBezTo>
                    <a:pt x="1649" y="267"/>
                    <a:pt x="1705" y="145"/>
                    <a:pt x="1754" y="0"/>
                  </a:cubicBezTo>
                </a:path>
              </a:pathLst>
            </a:custGeom>
            <a:solidFill>
              <a:srgbClr val="BE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Oval 56"/>
            <p:cNvSpPr>
              <a:spLocks noChangeArrowheads="1"/>
            </p:cNvSpPr>
            <p:nvPr/>
          </p:nvSpPr>
          <p:spPr bwMode="auto">
            <a:xfrm>
              <a:off x="5056188" y="2335213"/>
              <a:ext cx="1533525" cy="15335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7"/>
            <p:cNvSpPr>
              <a:spLocks/>
            </p:cNvSpPr>
            <p:nvPr/>
          </p:nvSpPr>
          <p:spPr bwMode="auto">
            <a:xfrm>
              <a:off x="5114926" y="2373313"/>
              <a:ext cx="1301750" cy="744538"/>
            </a:xfrm>
            <a:custGeom>
              <a:avLst/>
              <a:gdLst>
                <a:gd name="T0" fmla="*/ 292 w 623"/>
                <a:gd name="T1" fmla="*/ 19 h 356"/>
                <a:gd name="T2" fmla="*/ 0 w 623"/>
                <a:gd name="T3" fmla="*/ 356 h 356"/>
                <a:gd name="T4" fmla="*/ 318 w 623"/>
                <a:gd name="T5" fmla="*/ 94 h 356"/>
                <a:gd name="T6" fmla="*/ 623 w 623"/>
                <a:gd name="T7" fmla="*/ 166 h 356"/>
                <a:gd name="T8" fmla="*/ 292 w 623"/>
                <a:gd name="T9" fmla="*/ 19 h 356"/>
              </a:gdLst>
              <a:ahLst/>
              <a:cxnLst>
                <a:cxn ang="0">
                  <a:pos x="T0" y="T1"/>
                </a:cxn>
                <a:cxn ang="0">
                  <a:pos x="T2" y="T3"/>
                </a:cxn>
                <a:cxn ang="0">
                  <a:pos x="T4" y="T5"/>
                </a:cxn>
                <a:cxn ang="0">
                  <a:pos x="T6" y="T7"/>
                </a:cxn>
                <a:cxn ang="0">
                  <a:pos x="T8" y="T9"/>
                </a:cxn>
              </a:cxnLst>
              <a:rect l="0" t="0" r="r" b="b"/>
              <a:pathLst>
                <a:path w="623" h="356">
                  <a:moveTo>
                    <a:pt x="292" y="19"/>
                  </a:moveTo>
                  <a:cubicBezTo>
                    <a:pt x="122" y="44"/>
                    <a:pt x="0" y="190"/>
                    <a:pt x="0" y="356"/>
                  </a:cubicBezTo>
                  <a:cubicBezTo>
                    <a:pt x="39" y="213"/>
                    <a:pt x="162" y="117"/>
                    <a:pt x="318" y="94"/>
                  </a:cubicBezTo>
                  <a:cubicBezTo>
                    <a:pt x="434" y="77"/>
                    <a:pt x="542" y="95"/>
                    <a:pt x="623" y="166"/>
                  </a:cubicBezTo>
                  <a:cubicBezTo>
                    <a:pt x="552" y="61"/>
                    <a:pt x="425" y="0"/>
                    <a:pt x="292" y="1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58"/>
            <p:cNvSpPr>
              <a:spLocks/>
            </p:cNvSpPr>
            <p:nvPr/>
          </p:nvSpPr>
          <p:spPr bwMode="auto">
            <a:xfrm>
              <a:off x="5051426" y="2249488"/>
              <a:ext cx="1301750" cy="696913"/>
            </a:xfrm>
            <a:custGeom>
              <a:avLst/>
              <a:gdLst>
                <a:gd name="T0" fmla="*/ 302 w 623"/>
                <a:gd name="T1" fmla="*/ 19 h 333"/>
                <a:gd name="T2" fmla="*/ 0 w 623"/>
                <a:gd name="T3" fmla="*/ 333 h 333"/>
                <a:gd name="T4" fmla="*/ 316 w 623"/>
                <a:gd name="T5" fmla="*/ 52 h 333"/>
                <a:gd name="T6" fmla="*/ 623 w 623"/>
                <a:gd name="T7" fmla="*/ 143 h 333"/>
                <a:gd name="T8" fmla="*/ 302 w 623"/>
                <a:gd name="T9" fmla="*/ 19 h 333"/>
              </a:gdLst>
              <a:ahLst/>
              <a:cxnLst>
                <a:cxn ang="0">
                  <a:pos x="T0" y="T1"/>
                </a:cxn>
                <a:cxn ang="0">
                  <a:pos x="T2" y="T3"/>
                </a:cxn>
                <a:cxn ang="0">
                  <a:pos x="T4" y="T5"/>
                </a:cxn>
                <a:cxn ang="0">
                  <a:pos x="T6" y="T7"/>
                </a:cxn>
                <a:cxn ang="0">
                  <a:pos x="T8" y="T9"/>
                </a:cxn>
              </a:cxnLst>
              <a:rect l="0" t="0" r="r" b="b"/>
              <a:pathLst>
                <a:path w="623" h="333">
                  <a:moveTo>
                    <a:pt x="302" y="19"/>
                  </a:moveTo>
                  <a:cubicBezTo>
                    <a:pt x="133" y="44"/>
                    <a:pt x="0" y="166"/>
                    <a:pt x="0" y="333"/>
                  </a:cubicBezTo>
                  <a:cubicBezTo>
                    <a:pt x="39" y="189"/>
                    <a:pt x="159" y="75"/>
                    <a:pt x="316" y="52"/>
                  </a:cubicBezTo>
                  <a:cubicBezTo>
                    <a:pt x="431" y="35"/>
                    <a:pt x="542" y="72"/>
                    <a:pt x="623" y="143"/>
                  </a:cubicBezTo>
                  <a:cubicBezTo>
                    <a:pt x="552" y="38"/>
                    <a:pt x="436" y="0"/>
                    <a:pt x="302" y="1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59"/>
            <p:cNvSpPr>
              <a:spLocks noEditPoints="1"/>
            </p:cNvSpPr>
            <p:nvPr/>
          </p:nvSpPr>
          <p:spPr bwMode="auto">
            <a:xfrm>
              <a:off x="5411788" y="3086101"/>
              <a:ext cx="1362075" cy="973138"/>
            </a:xfrm>
            <a:custGeom>
              <a:avLst/>
              <a:gdLst>
                <a:gd name="T0" fmla="*/ 565 w 652"/>
                <a:gd name="T1" fmla="*/ 0 h 466"/>
                <a:gd name="T2" fmla="*/ 545 w 652"/>
                <a:gd name="T3" fmla="*/ 108 h 466"/>
                <a:gd name="T4" fmla="*/ 574 w 652"/>
                <a:gd name="T5" fmla="*/ 95 h 466"/>
                <a:gd name="T6" fmla="*/ 565 w 652"/>
                <a:gd name="T7" fmla="*/ 0 h 466"/>
                <a:gd name="T8" fmla="*/ 640 w 652"/>
                <a:gd name="T9" fmla="*/ 129 h 466"/>
                <a:gd name="T10" fmla="*/ 561 w 652"/>
                <a:gd name="T11" fmla="*/ 240 h 466"/>
                <a:gd name="T12" fmla="*/ 489 w 652"/>
                <a:gd name="T13" fmla="*/ 216 h 466"/>
                <a:gd name="T14" fmla="*/ 469 w 652"/>
                <a:gd name="T15" fmla="*/ 240 h 466"/>
                <a:gd name="T16" fmla="*/ 457 w 652"/>
                <a:gd name="T17" fmla="*/ 234 h 466"/>
                <a:gd name="T18" fmla="*/ 467 w 652"/>
                <a:gd name="T19" fmla="*/ 242 h 466"/>
                <a:gd name="T20" fmla="*/ 320 w 652"/>
                <a:gd name="T21" fmla="*/ 344 h 466"/>
                <a:gd name="T22" fmla="*/ 0 w 652"/>
                <a:gd name="T23" fmla="*/ 324 h 466"/>
                <a:gd name="T24" fmla="*/ 367 w 652"/>
                <a:gd name="T25" fmla="*/ 417 h 466"/>
                <a:gd name="T26" fmla="*/ 518 w 652"/>
                <a:gd name="T27" fmla="*/ 287 h 466"/>
                <a:gd name="T28" fmla="*/ 576 w 652"/>
                <a:gd name="T29" fmla="*/ 264 h 466"/>
                <a:gd name="T30" fmla="*/ 640 w 652"/>
                <a:gd name="T31" fmla="*/ 129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2" h="466">
                  <a:moveTo>
                    <a:pt x="565" y="0"/>
                  </a:moveTo>
                  <a:cubicBezTo>
                    <a:pt x="564" y="37"/>
                    <a:pt x="557" y="73"/>
                    <a:pt x="545" y="108"/>
                  </a:cubicBezTo>
                  <a:cubicBezTo>
                    <a:pt x="554" y="103"/>
                    <a:pt x="564" y="98"/>
                    <a:pt x="574" y="95"/>
                  </a:cubicBezTo>
                  <a:cubicBezTo>
                    <a:pt x="575" y="63"/>
                    <a:pt x="572" y="31"/>
                    <a:pt x="565" y="0"/>
                  </a:cubicBezTo>
                  <a:close/>
                  <a:moveTo>
                    <a:pt x="640" y="129"/>
                  </a:moveTo>
                  <a:cubicBezTo>
                    <a:pt x="638" y="177"/>
                    <a:pt x="608" y="222"/>
                    <a:pt x="561" y="240"/>
                  </a:cubicBezTo>
                  <a:cubicBezTo>
                    <a:pt x="524" y="252"/>
                    <a:pt x="492" y="259"/>
                    <a:pt x="489" y="216"/>
                  </a:cubicBezTo>
                  <a:cubicBezTo>
                    <a:pt x="482" y="224"/>
                    <a:pt x="476" y="232"/>
                    <a:pt x="469" y="240"/>
                  </a:cubicBezTo>
                  <a:cubicBezTo>
                    <a:pt x="465" y="238"/>
                    <a:pt x="461" y="236"/>
                    <a:pt x="457" y="234"/>
                  </a:cubicBezTo>
                  <a:cubicBezTo>
                    <a:pt x="460" y="237"/>
                    <a:pt x="464" y="240"/>
                    <a:pt x="467" y="242"/>
                  </a:cubicBezTo>
                  <a:cubicBezTo>
                    <a:pt x="428" y="286"/>
                    <a:pt x="378" y="321"/>
                    <a:pt x="320" y="344"/>
                  </a:cubicBezTo>
                  <a:cubicBezTo>
                    <a:pt x="211" y="386"/>
                    <a:pt x="95" y="375"/>
                    <a:pt x="0" y="324"/>
                  </a:cubicBezTo>
                  <a:cubicBezTo>
                    <a:pt x="93" y="411"/>
                    <a:pt x="241" y="466"/>
                    <a:pt x="367" y="417"/>
                  </a:cubicBezTo>
                  <a:cubicBezTo>
                    <a:pt x="432" y="392"/>
                    <a:pt x="483" y="345"/>
                    <a:pt x="518" y="287"/>
                  </a:cubicBezTo>
                  <a:cubicBezTo>
                    <a:pt x="523" y="267"/>
                    <a:pt x="532" y="276"/>
                    <a:pt x="576" y="264"/>
                  </a:cubicBezTo>
                  <a:cubicBezTo>
                    <a:pt x="627" y="244"/>
                    <a:pt x="652" y="182"/>
                    <a:pt x="640" y="12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Oval 60"/>
            <p:cNvSpPr>
              <a:spLocks noChangeArrowheads="1"/>
            </p:cNvSpPr>
            <p:nvPr/>
          </p:nvSpPr>
          <p:spPr bwMode="auto">
            <a:xfrm>
              <a:off x="5616576" y="4618038"/>
              <a:ext cx="657225" cy="657225"/>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61"/>
            <p:cNvSpPr>
              <a:spLocks/>
            </p:cNvSpPr>
            <p:nvPr/>
          </p:nvSpPr>
          <p:spPr bwMode="auto">
            <a:xfrm>
              <a:off x="5640388" y="4632326"/>
              <a:ext cx="560388" cy="319088"/>
            </a:xfrm>
            <a:custGeom>
              <a:avLst/>
              <a:gdLst>
                <a:gd name="T0" fmla="*/ 125 w 268"/>
                <a:gd name="T1" fmla="*/ 8 h 153"/>
                <a:gd name="T2" fmla="*/ 0 w 268"/>
                <a:gd name="T3" fmla="*/ 153 h 153"/>
                <a:gd name="T4" fmla="*/ 137 w 268"/>
                <a:gd name="T5" fmla="*/ 40 h 153"/>
                <a:gd name="T6" fmla="*/ 268 w 268"/>
                <a:gd name="T7" fmla="*/ 71 h 153"/>
                <a:gd name="T8" fmla="*/ 125 w 268"/>
                <a:gd name="T9" fmla="*/ 8 h 153"/>
              </a:gdLst>
              <a:ahLst/>
              <a:cxnLst>
                <a:cxn ang="0">
                  <a:pos x="T0" y="T1"/>
                </a:cxn>
                <a:cxn ang="0">
                  <a:pos x="T2" y="T3"/>
                </a:cxn>
                <a:cxn ang="0">
                  <a:pos x="T4" y="T5"/>
                </a:cxn>
                <a:cxn ang="0">
                  <a:pos x="T6" y="T7"/>
                </a:cxn>
                <a:cxn ang="0">
                  <a:pos x="T8" y="T9"/>
                </a:cxn>
              </a:cxnLst>
              <a:rect l="0" t="0" r="r" b="b"/>
              <a:pathLst>
                <a:path w="268" h="153">
                  <a:moveTo>
                    <a:pt x="125" y="8"/>
                  </a:moveTo>
                  <a:cubicBezTo>
                    <a:pt x="53" y="19"/>
                    <a:pt x="0" y="82"/>
                    <a:pt x="0" y="153"/>
                  </a:cubicBezTo>
                  <a:cubicBezTo>
                    <a:pt x="17" y="91"/>
                    <a:pt x="70" y="50"/>
                    <a:pt x="137" y="40"/>
                  </a:cubicBezTo>
                  <a:cubicBezTo>
                    <a:pt x="186" y="33"/>
                    <a:pt x="233" y="41"/>
                    <a:pt x="268" y="71"/>
                  </a:cubicBezTo>
                  <a:cubicBezTo>
                    <a:pt x="237" y="26"/>
                    <a:pt x="183" y="0"/>
                    <a:pt x="125"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2"/>
            <p:cNvSpPr>
              <a:spLocks/>
            </p:cNvSpPr>
            <p:nvPr/>
          </p:nvSpPr>
          <p:spPr bwMode="auto">
            <a:xfrm>
              <a:off x="5613401" y="4579938"/>
              <a:ext cx="560388" cy="298450"/>
            </a:xfrm>
            <a:custGeom>
              <a:avLst/>
              <a:gdLst>
                <a:gd name="T0" fmla="*/ 130 w 268"/>
                <a:gd name="T1" fmla="*/ 8 h 143"/>
                <a:gd name="T2" fmla="*/ 0 w 268"/>
                <a:gd name="T3" fmla="*/ 143 h 143"/>
                <a:gd name="T4" fmla="*/ 136 w 268"/>
                <a:gd name="T5" fmla="*/ 22 h 143"/>
                <a:gd name="T6" fmla="*/ 268 w 268"/>
                <a:gd name="T7" fmla="*/ 61 h 143"/>
                <a:gd name="T8" fmla="*/ 130 w 268"/>
                <a:gd name="T9" fmla="*/ 8 h 143"/>
              </a:gdLst>
              <a:ahLst/>
              <a:cxnLst>
                <a:cxn ang="0">
                  <a:pos x="T0" y="T1"/>
                </a:cxn>
                <a:cxn ang="0">
                  <a:pos x="T2" y="T3"/>
                </a:cxn>
                <a:cxn ang="0">
                  <a:pos x="T4" y="T5"/>
                </a:cxn>
                <a:cxn ang="0">
                  <a:pos x="T6" y="T7"/>
                </a:cxn>
                <a:cxn ang="0">
                  <a:pos x="T8" y="T9"/>
                </a:cxn>
              </a:cxnLst>
              <a:rect l="0" t="0" r="r" b="b"/>
              <a:pathLst>
                <a:path w="268" h="143">
                  <a:moveTo>
                    <a:pt x="130" y="8"/>
                  </a:moveTo>
                  <a:cubicBezTo>
                    <a:pt x="57" y="19"/>
                    <a:pt x="0" y="71"/>
                    <a:pt x="0" y="143"/>
                  </a:cubicBezTo>
                  <a:cubicBezTo>
                    <a:pt x="17" y="81"/>
                    <a:pt x="69" y="32"/>
                    <a:pt x="136" y="22"/>
                  </a:cubicBezTo>
                  <a:cubicBezTo>
                    <a:pt x="185" y="15"/>
                    <a:pt x="233" y="31"/>
                    <a:pt x="268" y="61"/>
                  </a:cubicBezTo>
                  <a:cubicBezTo>
                    <a:pt x="238" y="16"/>
                    <a:pt x="187" y="0"/>
                    <a:pt x="130"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5770563" y="4941888"/>
              <a:ext cx="541338" cy="417513"/>
            </a:xfrm>
            <a:custGeom>
              <a:avLst/>
              <a:gdLst>
                <a:gd name="T0" fmla="*/ 158 w 259"/>
                <a:gd name="T1" fmla="*/ 179 h 200"/>
                <a:gd name="T2" fmla="*/ 243 w 259"/>
                <a:gd name="T3" fmla="*/ 0 h 200"/>
                <a:gd name="T4" fmla="*/ 138 w 259"/>
                <a:gd name="T5" fmla="*/ 148 h 200"/>
                <a:gd name="T6" fmla="*/ 0 w 259"/>
                <a:gd name="T7" fmla="*/ 139 h 200"/>
                <a:gd name="T8" fmla="*/ 158 w 259"/>
                <a:gd name="T9" fmla="*/ 179 h 200"/>
              </a:gdLst>
              <a:ahLst/>
              <a:cxnLst>
                <a:cxn ang="0">
                  <a:pos x="T0" y="T1"/>
                </a:cxn>
                <a:cxn ang="0">
                  <a:pos x="T2" y="T3"/>
                </a:cxn>
                <a:cxn ang="0">
                  <a:pos x="T4" y="T5"/>
                </a:cxn>
                <a:cxn ang="0">
                  <a:pos x="T6" y="T7"/>
                </a:cxn>
                <a:cxn ang="0">
                  <a:pos x="T8" y="T9"/>
                </a:cxn>
              </a:cxnLst>
              <a:rect l="0" t="0" r="r" b="b"/>
              <a:pathLst>
                <a:path w="259" h="200">
                  <a:moveTo>
                    <a:pt x="158" y="179"/>
                  </a:moveTo>
                  <a:cubicBezTo>
                    <a:pt x="226" y="152"/>
                    <a:pt x="259" y="70"/>
                    <a:pt x="243" y="0"/>
                  </a:cubicBezTo>
                  <a:cubicBezTo>
                    <a:pt x="241" y="64"/>
                    <a:pt x="201" y="123"/>
                    <a:pt x="138" y="148"/>
                  </a:cubicBezTo>
                  <a:cubicBezTo>
                    <a:pt x="91" y="166"/>
                    <a:pt x="41" y="161"/>
                    <a:pt x="0" y="139"/>
                  </a:cubicBezTo>
                  <a:cubicBezTo>
                    <a:pt x="40" y="176"/>
                    <a:pt x="104" y="200"/>
                    <a:pt x="158" y="17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p:cNvSpPr>
            <p:nvPr/>
          </p:nvSpPr>
          <p:spPr bwMode="auto">
            <a:xfrm>
              <a:off x="5705476" y="4916488"/>
              <a:ext cx="554038" cy="355600"/>
            </a:xfrm>
            <a:custGeom>
              <a:avLst/>
              <a:gdLst>
                <a:gd name="T0" fmla="*/ 147 w 265"/>
                <a:gd name="T1" fmla="*/ 156 h 170"/>
                <a:gd name="T2" fmla="*/ 258 w 265"/>
                <a:gd name="T3" fmla="*/ 0 h 170"/>
                <a:gd name="T4" fmla="*/ 139 w 265"/>
                <a:gd name="T5" fmla="*/ 126 h 170"/>
                <a:gd name="T6" fmla="*/ 0 w 265"/>
                <a:gd name="T7" fmla="*/ 107 h 170"/>
                <a:gd name="T8" fmla="*/ 147 w 265"/>
                <a:gd name="T9" fmla="*/ 156 h 170"/>
              </a:gdLst>
              <a:ahLst/>
              <a:cxnLst>
                <a:cxn ang="0">
                  <a:pos x="T0" y="T1"/>
                </a:cxn>
                <a:cxn ang="0">
                  <a:pos x="T2" y="T3"/>
                </a:cxn>
                <a:cxn ang="0">
                  <a:pos x="T4" y="T5"/>
                </a:cxn>
                <a:cxn ang="0">
                  <a:pos x="T6" y="T7"/>
                </a:cxn>
                <a:cxn ang="0">
                  <a:pos x="T8" y="T9"/>
                </a:cxn>
              </a:cxnLst>
              <a:rect l="0" t="0" r="r" b="b"/>
              <a:pathLst>
                <a:path w="265" h="170">
                  <a:moveTo>
                    <a:pt x="147" y="156"/>
                  </a:moveTo>
                  <a:cubicBezTo>
                    <a:pt x="219" y="138"/>
                    <a:pt x="265" y="71"/>
                    <a:pt x="258" y="0"/>
                  </a:cubicBezTo>
                  <a:cubicBezTo>
                    <a:pt x="247" y="63"/>
                    <a:pt x="205" y="110"/>
                    <a:pt x="139" y="126"/>
                  </a:cubicBezTo>
                  <a:cubicBezTo>
                    <a:pt x="91" y="138"/>
                    <a:pt x="37" y="134"/>
                    <a:pt x="0" y="107"/>
                  </a:cubicBezTo>
                  <a:cubicBezTo>
                    <a:pt x="34" y="149"/>
                    <a:pt x="91" y="170"/>
                    <a:pt x="147" y="15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Oval 65"/>
            <p:cNvSpPr>
              <a:spLocks noChangeArrowheads="1"/>
            </p:cNvSpPr>
            <p:nvPr/>
          </p:nvSpPr>
          <p:spPr bwMode="auto">
            <a:xfrm>
              <a:off x="4573588" y="3548063"/>
              <a:ext cx="315913" cy="31273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4586288" y="3554413"/>
              <a:ext cx="266700" cy="152400"/>
            </a:xfrm>
            <a:custGeom>
              <a:avLst/>
              <a:gdLst>
                <a:gd name="T0" fmla="*/ 60 w 128"/>
                <a:gd name="T1" fmla="*/ 4 h 73"/>
                <a:gd name="T2" fmla="*/ 0 w 128"/>
                <a:gd name="T3" fmla="*/ 73 h 73"/>
                <a:gd name="T4" fmla="*/ 65 w 128"/>
                <a:gd name="T5" fmla="*/ 20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20"/>
                  </a:cubicBezTo>
                  <a:cubicBezTo>
                    <a:pt x="89" y="16"/>
                    <a:pt x="111" y="20"/>
                    <a:pt x="128" y="34"/>
                  </a:cubicBezTo>
                  <a:cubicBezTo>
                    <a:pt x="113" y="13"/>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p:cNvSpPr>
            <p:nvPr/>
          </p:nvSpPr>
          <p:spPr bwMode="auto">
            <a:xfrm>
              <a:off x="4573588" y="3529013"/>
              <a:ext cx="266700" cy="141288"/>
            </a:xfrm>
            <a:custGeom>
              <a:avLst/>
              <a:gdLst>
                <a:gd name="T0" fmla="*/ 62 w 128"/>
                <a:gd name="T1" fmla="*/ 4 h 68"/>
                <a:gd name="T2" fmla="*/ 0 w 128"/>
                <a:gd name="T3" fmla="*/ 68 h 68"/>
                <a:gd name="T4" fmla="*/ 64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2" y="16"/>
                    <a:pt x="64"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p:cNvSpPr>
            <p:nvPr/>
          </p:nvSpPr>
          <p:spPr bwMode="auto">
            <a:xfrm>
              <a:off x="4648201" y="3702051"/>
              <a:ext cx="257175" cy="198438"/>
            </a:xfrm>
            <a:custGeom>
              <a:avLst/>
              <a:gdLst>
                <a:gd name="T0" fmla="*/ 75 w 123"/>
                <a:gd name="T1" fmla="*/ 85 h 95"/>
                <a:gd name="T2" fmla="*/ 116 w 123"/>
                <a:gd name="T3" fmla="*/ 0 h 95"/>
                <a:gd name="T4" fmla="*/ 65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3"/>
                    <a:pt x="123" y="33"/>
                    <a:pt x="116" y="0"/>
                  </a:cubicBezTo>
                  <a:cubicBezTo>
                    <a:pt x="114" y="30"/>
                    <a:pt x="95" y="59"/>
                    <a:pt x="65" y="70"/>
                  </a:cubicBezTo>
                  <a:cubicBezTo>
                    <a:pt x="43" y="79"/>
                    <a:pt x="19" y="77"/>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4614863" y="3689351"/>
              <a:ext cx="265113" cy="169863"/>
            </a:xfrm>
            <a:custGeom>
              <a:avLst/>
              <a:gdLst>
                <a:gd name="T0" fmla="*/ 71 w 127"/>
                <a:gd name="T1" fmla="*/ 75 h 81"/>
                <a:gd name="T2" fmla="*/ 124 w 127"/>
                <a:gd name="T3" fmla="*/ 0 h 81"/>
                <a:gd name="T4" fmla="*/ 67 w 127"/>
                <a:gd name="T5" fmla="*/ 60 h 81"/>
                <a:gd name="T6" fmla="*/ 0 w 127"/>
                <a:gd name="T7" fmla="*/ 51 h 81"/>
                <a:gd name="T8" fmla="*/ 71 w 127"/>
                <a:gd name="T9" fmla="*/ 75 h 81"/>
              </a:gdLst>
              <a:ahLst/>
              <a:cxnLst>
                <a:cxn ang="0">
                  <a:pos x="T0" y="T1"/>
                </a:cxn>
                <a:cxn ang="0">
                  <a:pos x="T2" y="T3"/>
                </a:cxn>
                <a:cxn ang="0">
                  <a:pos x="T4" y="T5"/>
                </a:cxn>
                <a:cxn ang="0">
                  <a:pos x="T6" y="T7"/>
                </a:cxn>
                <a:cxn ang="0">
                  <a:pos x="T8" y="T9"/>
                </a:cxn>
              </a:cxnLst>
              <a:rect l="0" t="0" r="r" b="b"/>
              <a:pathLst>
                <a:path w="127" h="81">
                  <a:moveTo>
                    <a:pt x="71" y="75"/>
                  </a:moveTo>
                  <a:cubicBezTo>
                    <a:pt x="105" y="66"/>
                    <a:pt x="127" y="34"/>
                    <a:pt x="124" y="0"/>
                  </a:cubicBezTo>
                  <a:cubicBezTo>
                    <a:pt x="119" y="30"/>
                    <a:pt x="99" y="53"/>
                    <a:pt x="67" y="60"/>
                  </a:cubicBezTo>
                  <a:cubicBezTo>
                    <a:pt x="44" y="66"/>
                    <a:pt x="18" y="64"/>
                    <a:pt x="0" y="51"/>
                  </a:cubicBezTo>
                  <a:cubicBezTo>
                    <a:pt x="17" y="71"/>
                    <a:pt x="44" y="81"/>
                    <a:pt x="71"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Oval 70"/>
            <p:cNvSpPr>
              <a:spLocks noChangeArrowheads="1"/>
            </p:cNvSpPr>
            <p:nvPr/>
          </p:nvSpPr>
          <p:spPr bwMode="auto">
            <a:xfrm>
              <a:off x="4964113" y="1500188"/>
              <a:ext cx="593725" cy="5937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4986338" y="1512888"/>
              <a:ext cx="504825" cy="287338"/>
            </a:xfrm>
            <a:custGeom>
              <a:avLst/>
              <a:gdLst>
                <a:gd name="T0" fmla="*/ 113 w 241"/>
                <a:gd name="T1" fmla="*/ 8 h 138"/>
                <a:gd name="T2" fmla="*/ 0 w 241"/>
                <a:gd name="T3" fmla="*/ 138 h 138"/>
                <a:gd name="T4" fmla="*/ 123 w 241"/>
                <a:gd name="T5" fmla="*/ 37 h 138"/>
                <a:gd name="T6" fmla="*/ 241 w 241"/>
                <a:gd name="T7" fmla="*/ 65 h 138"/>
                <a:gd name="T8" fmla="*/ 113 w 241"/>
                <a:gd name="T9" fmla="*/ 8 h 138"/>
              </a:gdLst>
              <a:ahLst/>
              <a:cxnLst>
                <a:cxn ang="0">
                  <a:pos x="T0" y="T1"/>
                </a:cxn>
                <a:cxn ang="0">
                  <a:pos x="T2" y="T3"/>
                </a:cxn>
                <a:cxn ang="0">
                  <a:pos x="T4" y="T5"/>
                </a:cxn>
                <a:cxn ang="0">
                  <a:pos x="T6" y="T7"/>
                </a:cxn>
                <a:cxn ang="0">
                  <a:pos x="T8" y="T9"/>
                </a:cxn>
              </a:cxnLst>
              <a:rect l="0" t="0" r="r" b="b"/>
              <a:pathLst>
                <a:path w="241" h="138">
                  <a:moveTo>
                    <a:pt x="113" y="8"/>
                  </a:moveTo>
                  <a:cubicBezTo>
                    <a:pt x="47" y="17"/>
                    <a:pt x="0" y="74"/>
                    <a:pt x="0" y="138"/>
                  </a:cubicBezTo>
                  <a:cubicBezTo>
                    <a:pt x="15" y="83"/>
                    <a:pt x="62" y="45"/>
                    <a:pt x="123" y="37"/>
                  </a:cubicBezTo>
                  <a:cubicBezTo>
                    <a:pt x="167" y="30"/>
                    <a:pt x="209" y="37"/>
                    <a:pt x="241" y="65"/>
                  </a:cubicBezTo>
                  <a:cubicBezTo>
                    <a:pt x="214" y="24"/>
                    <a:pt x="164" y="0"/>
                    <a:pt x="113" y="8"/>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4962526" y="1465263"/>
              <a:ext cx="503238" cy="268288"/>
            </a:xfrm>
            <a:custGeom>
              <a:avLst/>
              <a:gdLst>
                <a:gd name="T0" fmla="*/ 117 w 241"/>
                <a:gd name="T1" fmla="*/ 8 h 129"/>
                <a:gd name="T2" fmla="*/ 0 w 241"/>
                <a:gd name="T3" fmla="*/ 129 h 129"/>
                <a:gd name="T4" fmla="*/ 122 w 241"/>
                <a:gd name="T5" fmla="*/ 21 h 129"/>
                <a:gd name="T6" fmla="*/ 241 w 241"/>
                <a:gd name="T7" fmla="*/ 56 h 129"/>
                <a:gd name="T8" fmla="*/ 117 w 241"/>
                <a:gd name="T9" fmla="*/ 8 h 129"/>
              </a:gdLst>
              <a:ahLst/>
              <a:cxnLst>
                <a:cxn ang="0">
                  <a:pos x="T0" y="T1"/>
                </a:cxn>
                <a:cxn ang="0">
                  <a:pos x="T2" y="T3"/>
                </a:cxn>
                <a:cxn ang="0">
                  <a:pos x="T4" y="T5"/>
                </a:cxn>
                <a:cxn ang="0">
                  <a:pos x="T6" y="T7"/>
                </a:cxn>
                <a:cxn ang="0">
                  <a:pos x="T8" y="T9"/>
                </a:cxn>
              </a:cxnLst>
              <a:rect l="0" t="0" r="r" b="b"/>
              <a:pathLst>
                <a:path w="241" h="129">
                  <a:moveTo>
                    <a:pt x="117" y="8"/>
                  </a:moveTo>
                  <a:cubicBezTo>
                    <a:pt x="51" y="18"/>
                    <a:pt x="0" y="65"/>
                    <a:pt x="0" y="129"/>
                  </a:cubicBezTo>
                  <a:cubicBezTo>
                    <a:pt x="15" y="74"/>
                    <a:pt x="62" y="29"/>
                    <a:pt x="122" y="21"/>
                  </a:cubicBezTo>
                  <a:cubicBezTo>
                    <a:pt x="167" y="14"/>
                    <a:pt x="210" y="28"/>
                    <a:pt x="241" y="56"/>
                  </a:cubicBezTo>
                  <a:cubicBezTo>
                    <a:pt x="214" y="15"/>
                    <a:pt x="169" y="0"/>
                    <a:pt x="117"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5103813" y="1792288"/>
              <a:ext cx="487363" cy="376238"/>
            </a:xfrm>
            <a:custGeom>
              <a:avLst/>
              <a:gdLst>
                <a:gd name="T0" fmla="*/ 142 w 233"/>
                <a:gd name="T1" fmla="*/ 161 h 180"/>
                <a:gd name="T2" fmla="*/ 219 w 233"/>
                <a:gd name="T3" fmla="*/ 0 h 180"/>
                <a:gd name="T4" fmla="*/ 124 w 233"/>
                <a:gd name="T5" fmla="*/ 133 h 180"/>
                <a:gd name="T6" fmla="*/ 0 w 233"/>
                <a:gd name="T7" fmla="*/ 125 h 180"/>
                <a:gd name="T8" fmla="*/ 142 w 233"/>
                <a:gd name="T9" fmla="*/ 161 h 180"/>
              </a:gdLst>
              <a:ahLst/>
              <a:cxnLst>
                <a:cxn ang="0">
                  <a:pos x="T0" y="T1"/>
                </a:cxn>
                <a:cxn ang="0">
                  <a:pos x="T2" y="T3"/>
                </a:cxn>
                <a:cxn ang="0">
                  <a:pos x="T4" y="T5"/>
                </a:cxn>
                <a:cxn ang="0">
                  <a:pos x="T6" y="T7"/>
                </a:cxn>
                <a:cxn ang="0">
                  <a:pos x="T8" y="T9"/>
                </a:cxn>
              </a:cxnLst>
              <a:rect l="0" t="0" r="r" b="b"/>
              <a:pathLst>
                <a:path w="233" h="180">
                  <a:moveTo>
                    <a:pt x="142" y="161"/>
                  </a:moveTo>
                  <a:cubicBezTo>
                    <a:pt x="204" y="137"/>
                    <a:pt x="233" y="62"/>
                    <a:pt x="219" y="0"/>
                  </a:cubicBezTo>
                  <a:cubicBezTo>
                    <a:pt x="216" y="57"/>
                    <a:pt x="181" y="111"/>
                    <a:pt x="124" y="133"/>
                  </a:cubicBezTo>
                  <a:cubicBezTo>
                    <a:pt x="82" y="149"/>
                    <a:pt x="37" y="145"/>
                    <a:pt x="0" y="125"/>
                  </a:cubicBezTo>
                  <a:cubicBezTo>
                    <a:pt x="36" y="159"/>
                    <a:pt x="93" y="180"/>
                    <a:pt x="142" y="16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5043488" y="1770063"/>
              <a:ext cx="498475" cy="319088"/>
            </a:xfrm>
            <a:custGeom>
              <a:avLst/>
              <a:gdLst>
                <a:gd name="T0" fmla="*/ 133 w 239"/>
                <a:gd name="T1" fmla="*/ 140 h 153"/>
                <a:gd name="T2" fmla="*/ 233 w 239"/>
                <a:gd name="T3" fmla="*/ 0 h 153"/>
                <a:gd name="T4" fmla="*/ 126 w 239"/>
                <a:gd name="T5" fmla="*/ 114 h 153"/>
                <a:gd name="T6" fmla="*/ 0 w 239"/>
                <a:gd name="T7" fmla="*/ 96 h 153"/>
                <a:gd name="T8" fmla="*/ 133 w 239"/>
                <a:gd name="T9" fmla="*/ 140 h 153"/>
              </a:gdLst>
              <a:ahLst/>
              <a:cxnLst>
                <a:cxn ang="0">
                  <a:pos x="T0" y="T1"/>
                </a:cxn>
                <a:cxn ang="0">
                  <a:pos x="T2" y="T3"/>
                </a:cxn>
                <a:cxn ang="0">
                  <a:pos x="T4" y="T5"/>
                </a:cxn>
                <a:cxn ang="0">
                  <a:pos x="T6" y="T7"/>
                </a:cxn>
                <a:cxn ang="0">
                  <a:pos x="T8" y="T9"/>
                </a:cxn>
              </a:cxnLst>
              <a:rect l="0" t="0" r="r" b="b"/>
              <a:pathLst>
                <a:path w="239" h="153">
                  <a:moveTo>
                    <a:pt x="133" y="140"/>
                  </a:moveTo>
                  <a:cubicBezTo>
                    <a:pt x="198" y="125"/>
                    <a:pt x="239" y="64"/>
                    <a:pt x="233" y="0"/>
                  </a:cubicBezTo>
                  <a:cubicBezTo>
                    <a:pt x="224" y="56"/>
                    <a:pt x="185" y="99"/>
                    <a:pt x="126" y="114"/>
                  </a:cubicBezTo>
                  <a:cubicBezTo>
                    <a:pt x="82" y="124"/>
                    <a:pt x="34" y="121"/>
                    <a:pt x="0" y="96"/>
                  </a:cubicBezTo>
                  <a:cubicBezTo>
                    <a:pt x="31" y="134"/>
                    <a:pt x="83" y="153"/>
                    <a:pt x="133" y="1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Oval 75"/>
            <p:cNvSpPr>
              <a:spLocks noChangeArrowheads="1"/>
            </p:cNvSpPr>
            <p:nvPr/>
          </p:nvSpPr>
          <p:spPr bwMode="auto">
            <a:xfrm>
              <a:off x="6869113" y="1187451"/>
              <a:ext cx="315913" cy="314325"/>
            </a:xfrm>
            <a:prstGeom prst="ellipse">
              <a:avLst/>
            </a:prstGeom>
            <a:solidFill>
              <a:srgbClr val="D7DC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6881813" y="1195388"/>
              <a:ext cx="268288" cy="152400"/>
            </a:xfrm>
            <a:custGeom>
              <a:avLst/>
              <a:gdLst>
                <a:gd name="T0" fmla="*/ 60 w 128"/>
                <a:gd name="T1" fmla="*/ 4 h 73"/>
                <a:gd name="T2" fmla="*/ 0 w 128"/>
                <a:gd name="T3" fmla="*/ 73 h 73"/>
                <a:gd name="T4" fmla="*/ 65 w 128"/>
                <a:gd name="T5" fmla="*/ 19 h 73"/>
                <a:gd name="T6" fmla="*/ 128 w 128"/>
                <a:gd name="T7" fmla="*/ 34 h 73"/>
                <a:gd name="T8" fmla="*/ 60 w 128"/>
                <a:gd name="T9" fmla="*/ 4 h 73"/>
              </a:gdLst>
              <a:ahLst/>
              <a:cxnLst>
                <a:cxn ang="0">
                  <a:pos x="T0" y="T1"/>
                </a:cxn>
                <a:cxn ang="0">
                  <a:pos x="T2" y="T3"/>
                </a:cxn>
                <a:cxn ang="0">
                  <a:pos x="T4" y="T5"/>
                </a:cxn>
                <a:cxn ang="0">
                  <a:pos x="T6" y="T7"/>
                </a:cxn>
                <a:cxn ang="0">
                  <a:pos x="T8" y="T9"/>
                </a:cxn>
              </a:cxnLst>
              <a:rect l="0" t="0" r="r" b="b"/>
              <a:pathLst>
                <a:path w="128" h="73">
                  <a:moveTo>
                    <a:pt x="60" y="4"/>
                  </a:moveTo>
                  <a:cubicBezTo>
                    <a:pt x="25" y="9"/>
                    <a:pt x="0" y="39"/>
                    <a:pt x="0" y="73"/>
                  </a:cubicBezTo>
                  <a:cubicBezTo>
                    <a:pt x="8" y="44"/>
                    <a:pt x="33" y="24"/>
                    <a:pt x="65" y="19"/>
                  </a:cubicBezTo>
                  <a:cubicBezTo>
                    <a:pt x="89" y="16"/>
                    <a:pt x="111" y="19"/>
                    <a:pt x="128" y="34"/>
                  </a:cubicBezTo>
                  <a:cubicBezTo>
                    <a:pt x="113" y="12"/>
                    <a:pt x="87" y="0"/>
                    <a:pt x="60" y="4"/>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6869113" y="1169988"/>
              <a:ext cx="268288" cy="141288"/>
            </a:xfrm>
            <a:custGeom>
              <a:avLst/>
              <a:gdLst>
                <a:gd name="T0" fmla="*/ 62 w 128"/>
                <a:gd name="T1" fmla="*/ 4 h 68"/>
                <a:gd name="T2" fmla="*/ 0 w 128"/>
                <a:gd name="T3" fmla="*/ 68 h 68"/>
                <a:gd name="T4" fmla="*/ 65 w 128"/>
                <a:gd name="T5" fmla="*/ 11 h 68"/>
                <a:gd name="T6" fmla="*/ 128 w 128"/>
                <a:gd name="T7" fmla="*/ 29 h 68"/>
                <a:gd name="T8" fmla="*/ 62 w 128"/>
                <a:gd name="T9" fmla="*/ 4 h 68"/>
              </a:gdLst>
              <a:ahLst/>
              <a:cxnLst>
                <a:cxn ang="0">
                  <a:pos x="T0" y="T1"/>
                </a:cxn>
                <a:cxn ang="0">
                  <a:pos x="T2" y="T3"/>
                </a:cxn>
                <a:cxn ang="0">
                  <a:pos x="T4" y="T5"/>
                </a:cxn>
                <a:cxn ang="0">
                  <a:pos x="T6" y="T7"/>
                </a:cxn>
                <a:cxn ang="0">
                  <a:pos x="T8" y="T9"/>
                </a:cxn>
              </a:cxnLst>
              <a:rect l="0" t="0" r="r" b="b"/>
              <a:pathLst>
                <a:path w="128" h="68">
                  <a:moveTo>
                    <a:pt x="62" y="4"/>
                  </a:moveTo>
                  <a:cubicBezTo>
                    <a:pt x="27" y="9"/>
                    <a:pt x="0" y="34"/>
                    <a:pt x="0" y="68"/>
                  </a:cubicBezTo>
                  <a:cubicBezTo>
                    <a:pt x="8" y="39"/>
                    <a:pt x="33" y="15"/>
                    <a:pt x="65" y="11"/>
                  </a:cubicBezTo>
                  <a:cubicBezTo>
                    <a:pt x="88" y="7"/>
                    <a:pt x="111" y="15"/>
                    <a:pt x="128" y="29"/>
                  </a:cubicBezTo>
                  <a:cubicBezTo>
                    <a:pt x="113" y="8"/>
                    <a:pt x="89" y="0"/>
                    <a:pt x="62"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6945313" y="1343026"/>
              <a:ext cx="257175" cy="198438"/>
            </a:xfrm>
            <a:custGeom>
              <a:avLst/>
              <a:gdLst>
                <a:gd name="T0" fmla="*/ 75 w 123"/>
                <a:gd name="T1" fmla="*/ 85 h 95"/>
                <a:gd name="T2" fmla="*/ 116 w 123"/>
                <a:gd name="T3" fmla="*/ 0 h 95"/>
                <a:gd name="T4" fmla="*/ 66 w 123"/>
                <a:gd name="T5" fmla="*/ 70 h 95"/>
                <a:gd name="T6" fmla="*/ 0 w 123"/>
                <a:gd name="T7" fmla="*/ 66 h 95"/>
                <a:gd name="T8" fmla="*/ 75 w 123"/>
                <a:gd name="T9" fmla="*/ 85 h 95"/>
              </a:gdLst>
              <a:ahLst/>
              <a:cxnLst>
                <a:cxn ang="0">
                  <a:pos x="T0" y="T1"/>
                </a:cxn>
                <a:cxn ang="0">
                  <a:pos x="T2" y="T3"/>
                </a:cxn>
                <a:cxn ang="0">
                  <a:pos x="T4" y="T5"/>
                </a:cxn>
                <a:cxn ang="0">
                  <a:pos x="T6" y="T7"/>
                </a:cxn>
                <a:cxn ang="0">
                  <a:pos x="T8" y="T9"/>
                </a:cxn>
              </a:cxnLst>
              <a:rect l="0" t="0" r="r" b="b"/>
              <a:pathLst>
                <a:path w="123" h="95">
                  <a:moveTo>
                    <a:pt x="75" y="85"/>
                  </a:moveTo>
                  <a:cubicBezTo>
                    <a:pt x="108" y="72"/>
                    <a:pt x="123" y="33"/>
                    <a:pt x="116" y="0"/>
                  </a:cubicBezTo>
                  <a:cubicBezTo>
                    <a:pt x="115" y="30"/>
                    <a:pt x="96" y="58"/>
                    <a:pt x="66" y="70"/>
                  </a:cubicBezTo>
                  <a:cubicBezTo>
                    <a:pt x="43" y="79"/>
                    <a:pt x="20" y="76"/>
                    <a:pt x="0" y="66"/>
                  </a:cubicBezTo>
                  <a:cubicBezTo>
                    <a:pt x="19" y="84"/>
                    <a:pt x="49" y="95"/>
                    <a:pt x="75" y="85"/>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6913563" y="1330326"/>
              <a:ext cx="263525" cy="169863"/>
            </a:xfrm>
            <a:custGeom>
              <a:avLst/>
              <a:gdLst>
                <a:gd name="T0" fmla="*/ 70 w 126"/>
                <a:gd name="T1" fmla="*/ 74 h 81"/>
                <a:gd name="T2" fmla="*/ 123 w 126"/>
                <a:gd name="T3" fmla="*/ 0 h 81"/>
                <a:gd name="T4" fmla="*/ 66 w 126"/>
                <a:gd name="T5" fmla="*/ 60 h 81"/>
                <a:gd name="T6" fmla="*/ 0 w 126"/>
                <a:gd name="T7" fmla="*/ 51 h 81"/>
                <a:gd name="T8" fmla="*/ 70 w 126"/>
                <a:gd name="T9" fmla="*/ 74 h 81"/>
              </a:gdLst>
              <a:ahLst/>
              <a:cxnLst>
                <a:cxn ang="0">
                  <a:pos x="T0" y="T1"/>
                </a:cxn>
                <a:cxn ang="0">
                  <a:pos x="T2" y="T3"/>
                </a:cxn>
                <a:cxn ang="0">
                  <a:pos x="T4" y="T5"/>
                </a:cxn>
                <a:cxn ang="0">
                  <a:pos x="T6" y="T7"/>
                </a:cxn>
                <a:cxn ang="0">
                  <a:pos x="T8" y="T9"/>
                </a:cxn>
              </a:cxnLst>
              <a:rect l="0" t="0" r="r" b="b"/>
              <a:pathLst>
                <a:path w="126" h="81">
                  <a:moveTo>
                    <a:pt x="70" y="74"/>
                  </a:moveTo>
                  <a:cubicBezTo>
                    <a:pt x="104" y="66"/>
                    <a:pt x="126" y="34"/>
                    <a:pt x="123" y="0"/>
                  </a:cubicBezTo>
                  <a:cubicBezTo>
                    <a:pt x="118" y="30"/>
                    <a:pt x="98" y="52"/>
                    <a:pt x="66" y="60"/>
                  </a:cubicBezTo>
                  <a:cubicBezTo>
                    <a:pt x="43" y="66"/>
                    <a:pt x="18" y="64"/>
                    <a:pt x="0" y="51"/>
                  </a:cubicBezTo>
                  <a:cubicBezTo>
                    <a:pt x="16" y="71"/>
                    <a:pt x="43" y="81"/>
                    <a:pt x="70" y="7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7972426" y="3679826"/>
              <a:ext cx="474663" cy="547688"/>
            </a:xfrm>
            <a:custGeom>
              <a:avLst/>
              <a:gdLst>
                <a:gd name="T0" fmla="*/ 214 w 227"/>
                <a:gd name="T1" fmla="*/ 151 h 262"/>
                <a:gd name="T2" fmla="*/ 90 w 227"/>
                <a:gd name="T3" fmla="*/ 251 h 262"/>
                <a:gd name="T4" fmla="*/ 13 w 227"/>
                <a:gd name="T5" fmla="*/ 111 h 262"/>
                <a:gd name="T6" fmla="*/ 137 w 227"/>
                <a:gd name="T7" fmla="*/ 11 h 262"/>
                <a:gd name="T8" fmla="*/ 214 w 227"/>
                <a:gd name="T9" fmla="*/ 151 h 262"/>
              </a:gdLst>
              <a:ahLst/>
              <a:cxnLst>
                <a:cxn ang="0">
                  <a:pos x="T0" y="T1"/>
                </a:cxn>
                <a:cxn ang="0">
                  <a:pos x="T2" y="T3"/>
                </a:cxn>
                <a:cxn ang="0">
                  <a:pos x="T4" y="T5"/>
                </a:cxn>
                <a:cxn ang="0">
                  <a:pos x="T6" y="T7"/>
                </a:cxn>
                <a:cxn ang="0">
                  <a:pos x="T8" y="T9"/>
                </a:cxn>
              </a:cxnLst>
              <a:rect l="0" t="0" r="r" b="b"/>
              <a:pathLst>
                <a:path w="227" h="262">
                  <a:moveTo>
                    <a:pt x="214" y="151"/>
                  </a:moveTo>
                  <a:cubicBezTo>
                    <a:pt x="201" y="217"/>
                    <a:pt x="145" y="262"/>
                    <a:pt x="90" y="251"/>
                  </a:cubicBezTo>
                  <a:cubicBezTo>
                    <a:pt x="34" y="240"/>
                    <a:pt x="0" y="177"/>
                    <a:pt x="13" y="111"/>
                  </a:cubicBezTo>
                  <a:cubicBezTo>
                    <a:pt x="26" y="45"/>
                    <a:pt x="82" y="0"/>
                    <a:pt x="137" y="11"/>
                  </a:cubicBezTo>
                  <a:cubicBezTo>
                    <a:pt x="193" y="22"/>
                    <a:pt x="227" y="85"/>
                    <a:pt x="214" y="151"/>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8015288" y="3719513"/>
              <a:ext cx="384175" cy="200025"/>
            </a:xfrm>
            <a:custGeom>
              <a:avLst/>
              <a:gdLst>
                <a:gd name="T0" fmla="*/ 102 w 184"/>
                <a:gd name="T1" fmla="*/ 2 h 96"/>
                <a:gd name="T2" fmla="*/ 0 w 184"/>
                <a:gd name="T3" fmla="*/ 96 h 96"/>
                <a:gd name="T4" fmla="*/ 105 w 184"/>
                <a:gd name="T5" fmla="*/ 27 h 96"/>
                <a:gd name="T6" fmla="*/ 184 w 184"/>
                <a:gd name="T7" fmla="*/ 68 h 96"/>
                <a:gd name="T8" fmla="*/ 102 w 184"/>
                <a:gd name="T9" fmla="*/ 2 h 96"/>
              </a:gdLst>
              <a:ahLst/>
              <a:cxnLst>
                <a:cxn ang="0">
                  <a:pos x="T0" y="T1"/>
                </a:cxn>
                <a:cxn ang="0">
                  <a:pos x="T2" y="T3"/>
                </a:cxn>
                <a:cxn ang="0">
                  <a:pos x="T4" y="T5"/>
                </a:cxn>
                <a:cxn ang="0">
                  <a:pos x="T6" y="T7"/>
                </a:cxn>
                <a:cxn ang="0">
                  <a:pos x="T8" y="T9"/>
                </a:cxn>
              </a:cxnLst>
              <a:rect l="0" t="0" r="r" b="b"/>
              <a:pathLst>
                <a:path w="184" h="96">
                  <a:moveTo>
                    <a:pt x="102" y="2"/>
                  </a:moveTo>
                  <a:cubicBezTo>
                    <a:pt x="54" y="0"/>
                    <a:pt x="11" y="41"/>
                    <a:pt x="0" y="96"/>
                  </a:cubicBezTo>
                  <a:cubicBezTo>
                    <a:pt x="20" y="51"/>
                    <a:pt x="60" y="26"/>
                    <a:pt x="105" y="27"/>
                  </a:cubicBezTo>
                  <a:cubicBezTo>
                    <a:pt x="137" y="28"/>
                    <a:pt x="166" y="40"/>
                    <a:pt x="184" y="68"/>
                  </a:cubicBezTo>
                  <a:cubicBezTo>
                    <a:pt x="171" y="30"/>
                    <a:pt x="140" y="3"/>
                    <a:pt x="102" y="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8008938" y="3676651"/>
              <a:ext cx="384175" cy="182563"/>
            </a:xfrm>
            <a:custGeom>
              <a:avLst/>
              <a:gdLst>
                <a:gd name="T0" fmla="*/ 104 w 184"/>
                <a:gd name="T1" fmla="*/ 1 h 87"/>
                <a:gd name="T2" fmla="*/ 0 w 184"/>
                <a:gd name="T3" fmla="*/ 87 h 87"/>
                <a:gd name="T4" fmla="*/ 105 w 184"/>
                <a:gd name="T5" fmla="*/ 13 h 87"/>
                <a:gd name="T6" fmla="*/ 184 w 184"/>
                <a:gd name="T7" fmla="*/ 59 h 87"/>
                <a:gd name="T8" fmla="*/ 104 w 184"/>
                <a:gd name="T9" fmla="*/ 1 h 87"/>
              </a:gdLst>
              <a:ahLst/>
              <a:cxnLst>
                <a:cxn ang="0">
                  <a:pos x="T0" y="T1"/>
                </a:cxn>
                <a:cxn ang="0">
                  <a:pos x="T2" y="T3"/>
                </a:cxn>
                <a:cxn ang="0">
                  <a:pos x="T4" y="T5"/>
                </a:cxn>
                <a:cxn ang="0">
                  <a:pos x="T6" y="T7"/>
                </a:cxn>
                <a:cxn ang="0">
                  <a:pos x="T8" y="T9"/>
                </a:cxn>
              </a:cxnLst>
              <a:rect l="0" t="0" r="r" b="b"/>
              <a:pathLst>
                <a:path w="184" h="87">
                  <a:moveTo>
                    <a:pt x="104" y="1"/>
                  </a:moveTo>
                  <a:cubicBezTo>
                    <a:pt x="56" y="0"/>
                    <a:pt x="11" y="33"/>
                    <a:pt x="0" y="87"/>
                  </a:cubicBezTo>
                  <a:cubicBezTo>
                    <a:pt x="20" y="42"/>
                    <a:pt x="61" y="12"/>
                    <a:pt x="105" y="13"/>
                  </a:cubicBezTo>
                  <a:cubicBezTo>
                    <a:pt x="138" y="14"/>
                    <a:pt x="166" y="32"/>
                    <a:pt x="184" y="59"/>
                  </a:cubicBezTo>
                  <a:cubicBezTo>
                    <a:pt x="171" y="21"/>
                    <a:pt x="142" y="2"/>
                    <a:pt x="104" y="1"/>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8056563" y="3992563"/>
              <a:ext cx="366713" cy="280988"/>
            </a:xfrm>
            <a:custGeom>
              <a:avLst/>
              <a:gdLst>
                <a:gd name="T0" fmla="*/ 94 w 176"/>
                <a:gd name="T1" fmla="*/ 125 h 134"/>
                <a:gd name="T2" fmla="*/ 176 w 176"/>
                <a:gd name="T3" fmla="*/ 0 h 134"/>
                <a:gd name="T4" fmla="*/ 86 w 176"/>
                <a:gd name="T5" fmla="*/ 99 h 134"/>
                <a:gd name="T6" fmla="*/ 0 w 176"/>
                <a:gd name="T7" fmla="*/ 75 h 134"/>
                <a:gd name="T8" fmla="*/ 94 w 176"/>
                <a:gd name="T9" fmla="*/ 125 h 134"/>
              </a:gdLst>
              <a:ahLst/>
              <a:cxnLst>
                <a:cxn ang="0">
                  <a:pos x="T0" y="T1"/>
                </a:cxn>
                <a:cxn ang="0">
                  <a:pos x="T2" y="T3"/>
                </a:cxn>
                <a:cxn ang="0">
                  <a:pos x="T4" y="T5"/>
                </a:cxn>
                <a:cxn ang="0">
                  <a:pos x="T6" y="T7"/>
                </a:cxn>
                <a:cxn ang="0">
                  <a:pos x="T8" y="T9"/>
                </a:cxn>
              </a:cxnLst>
              <a:rect l="0" t="0" r="r" b="b"/>
              <a:pathLst>
                <a:path w="176" h="134">
                  <a:moveTo>
                    <a:pt x="94" y="125"/>
                  </a:moveTo>
                  <a:cubicBezTo>
                    <a:pt x="142" y="114"/>
                    <a:pt x="175" y="55"/>
                    <a:pt x="176" y="0"/>
                  </a:cubicBezTo>
                  <a:cubicBezTo>
                    <a:pt x="165" y="48"/>
                    <a:pt x="130" y="88"/>
                    <a:pt x="86" y="99"/>
                  </a:cubicBezTo>
                  <a:cubicBezTo>
                    <a:pt x="54" y="106"/>
                    <a:pt x="23" y="96"/>
                    <a:pt x="0" y="75"/>
                  </a:cubicBezTo>
                  <a:cubicBezTo>
                    <a:pt x="19" y="108"/>
                    <a:pt x="56" y="134"/>
                    <a:pt x="94" y="12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8026401" y="3967163"/>
              <a:ext cx="379413" cy="228600"/>
            </a:xfrm>
            <a:custGeom>
              <a:avLst/>
              <a:gdLst>
                <a:gd name="T0" fmla="*/ 87 w 181"/>
                <a:gd name="T1" fmla="*/ 105 h 109"/>
                <a:gd name="T2" fmla="*/ 181 w 181"/>
                <a:gd name="T3" fmla="*/ 0 h 109"/>
                <a:gd name="T4" fmla="*/ 86 w 181"/>
                <a:gd name="T5" fmla="*/ 81 h 109"/>
                <a:gd name="T6" fmla="*/ 0 w 181"/>
                <a:gd name="T7" fmla="*/ 49 h 109"/>
                <a:gd name="T8" fmla="*/ 87 w 181"/>
                <a:gd name="T9" fmla="*/ 105 h 109"/>
              </a:gdLst>
              <a:ahLst/>
              <a:cxnLst>
                <a:cxn ang="0">
                  <a:pos x="T0" y="T1"/>
                </a:cxn>
                <a:cxn ang="0">
                  <a:pos x="T2" y="T3"/>
                </a:cxn>
                <a:cxn ang="0">
                  <a:pos x="T4" y="T5"/>
                </a:cxn>
                <a:cxn ang="0">
                  <a:pos x="T6" y="T7"/>
                </a:cxn>
                <a:cxn ang="0">
                  <a:pos x="T8" y="T9"/>
                </a:cxn>
              </a:cxnLst>
              <a:rect l="0" t="0" r="r" b="b"/>
              <a:pathLst>
                <a:path w="181" h="109">
                  <a:moveTo>
                    <a:pt x="87" y="105"/>
                  </a:moveTo>
                  <a:cubicBezTo>
                    <a:pt x="135" y="101"/>
                    <a:pt x="175" y="55"/>
                    <a:pt x="181" y="0"/>
                  </a:cubicBezTo>
                  <a:cubicBezTo>
                    <a:pt x="165" y="47"/>
                    <a:pt x="131" y="77"/>
                    <a:pt x="86" y="81"/>
                  </a:cubicBezTo>
                  <a:cubicBezTo>
                    <a:pt x="54" y="84"/>
                    <a:pt x="20" y="74"/>
                    <a:pt x="0" y="49"/>
                  </a:cubicBezTo>
                  <a:cubicBezTo>
                    <a:pt x="16" y="85"/>
                    <a:pt x="49" y="109"/>
                    <a:pt x="87" y="10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85"/>
            <p:cNvSpPr>
              <a:spLocks noChangeArrowheads="1"/>
            </p:cNvSpPr>
            <p:nvPr/>
          </p:nvSpPr>
          <p:spPr bwMode="auto">
            <a:xfrm>
              <a:off x="6254751" y="3117851"/>
              <a:ext cx="495300" cy="496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p:cNvSpPr>
            <p:nvPr/>
          </p:nvSpPr>
          <p:spPr bwMode="auto">
            <a:xfrm>
              <a:off x="5273676" y="3405188"/>
              <a:ext cx="1393825" cy="492125"/>
            </a:xfrm>
            <a:custGeom>
              <a:avLst/>
              <a:gdLst>
                <a:gd name="T0" fmla="*/ 667 w 667"/>
                <a:gd name="T1" fmla="*/ 0 h 235"/>
                <a:gd name="T2" fmla="*/ 529 w 667"/>
                <a:gd name="T3" fmla="*/ 60 h 235"/>
                <a:gd name="T4" fmla="*/ 332 w 667"/>
                <a:gd name="T5" fmla="*/ 156 h 235"/>
                <a:gd name="T6" fmla="*/ 0 w 667"/>
                <a:gd name="T7" fmla="*/ 93 h 235"/>
                <a:gd name="T8" fmla="*/ 367 w 667"/>
                <a:gd name="T9" fmla="*/ 186 h 235"/>
                <a:gd name="T10" fmla="*/ 530 w 667"/>
                <a:gd name="T11" fmla="*/ 77 h 235"/>
                <a:gd name="T12" fmla="*/ 594 w 667"/>
                <a:gd name="T13" fmla="*/ 87 h 235"/>
                <a:gd name="T14" fmla="*/ 667 w 667"/>
                <a:gd name="T15" fmla="*/ 0 h 2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7" h="235">
                  <a:moveTo>
                    <a:pt x="667" y="0"/>
                  </a:moveTo>
                  <a:cubicBezTo>
                    <a:pt x="665" y="48"/>
                    <a:pt x="586" y="69"/>
                    <a:pt x="529" y="60"/>
                  </a:cubicBezTo>
                  <a:cubicBezTo>
                    <a:pt x="462" y="107"/>
                    <a:pt x="423" y="119"/>
                    <a:pt x="332" y="156"/>
                  </a:cubicBezTo>
                  <a:cubicBezTo>
                    <a:pt x="202" y="182"/>
                    <a:pt x="95" y="144"/>
                    <a:pt x="0" y="93"/>
                  </a:cubicBezTo>
                  <a:cubicBezTo>
                    <a:pt x="93" y="180"/>
                    <a:pt x="241" y="235"/>
                    <a:pt x="367" y="186"/>
                  </a:cubicBezTo>
                  <a:cubicBezTo>
                    <a:pt x="432" y="160"/>
                    <a:pt x="495" y="135"/>
                    <a:pt x="530" y="77"/>
                  </a:cubicBezTo>
                  <a:cubicBezTo>
                    <a:pt x="548" y="79"/>
                    <a:pt x="561" y="89"/>
                    <a:pt x="594" y="87"/>
                  </a:cubicBezTo>
                  <a:cubicBezTo>
                    <a:pt x="615" y="89"/>
                    <a:pt x="667" y="95"/>
                    <a:pt x="667" y="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Oval 87"/>
            <p:cNvSpPr>
              <a:spLocks noChangeArrowheads="1"/>
            </p:cNvSpPr>
            <p:nvPr/>
          </p:nvSpPr>
          <p:spPr bwMode="auto">
            <a:xfrm>
              <a:off x="6496051" y="3814763"/>
              <a:ext cx="620713" cy="622300"/>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6518276" y="3829051"/>
              <a:ext cx="528638" cy="303213"/>
            </a:xfrm>
            <a:custGeom>
              <a:avLst/>
              <a:gdLst>
                <a:gd name="T0" fmla="*/ 118 w 253"/>
                <a:gd name="T1" fmla="*/ 8 h 145"/>
                <a:gd name="T2" fmla="*/ 0 w 253"/>
                <a:gd name="T3" fmla="*/ 145 h 145"/>
                <a:gd name="T4" fmla="*/ 129 w 253"/>
                <a:gd name="T5" fmla="*/ 39 h 145"/>
                <a:gd name="T6" fmla="*/ 253 w 253"/>
                <a:gd name="T7" fmla="*/ 68 h 145"/>
                <a:gd name="T8" fmla="*/ 118 w 253"/>
                <a:gd name="T9" fmla="*/ 8 h 145"/>
              </a:gdLst>
              <a:ahLst/>
              <a:cxnLst>
                <a:cxn ang="0">
                  <a:pos x="T0" y="T1"/>
                </a:cxn>
                <a:cxn ang="0">
                  <a:pos x="T2" y="T3"/>
                </a:cxn>
                <a:cxn ang="0">
                  <a:pos x="T4" y="T5"/>
                </a:cxn>
                <a:cxn ang="0">
                  <a:pos x="T6" y="T7"/>
                </a:cxn>
                <a:cxn ang="0">
                  <a:pos x="T8" y="T9"/>
                </a:cxn>
              </a:cxnLst>
              <a:rect l="0" t="0" r="r" b="b"/>
              <a:pathLst>
                <a:path w="253" h="145">
                  <a:moveTo>
                    <a:pt x="118" y="8"/>
                  </a:moveTo>
                  <a:cubicBezTo>
                    <a:pt x="49" y="18"/>
                    <a:pt x="0" y="77"/>
                    <a:pt x="0" y="145"/>
                  </a:cubicBezTo>
                  <a:cubicBezTo>
                    <a:pt x="16" y="87"/>
                    <a:pt x="66" y="48"/>
                    <a:pt x="129" y="39"/>
                  </a:cubicBezTo>
                  <a:cubicBezTo>
                    <a:pt x="176" y="32"/>
                    <a:pt x="220" y="39"/>
                    <a:pt x="253" y="68"/>
                  </a:cubicBezTo>
                  <a:cubicBezTo>
                    <a:pt x="224" y="25"/>
                    <a:pt x="172" y="0"/>
                    <a:pt x="118" y="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6492876" y="3779838"/>
              <a:ext cx="528638" cy="282575"/>
            </a:xfrm>
            <a:custGeom>
              <a:avLst/>
              <a:gdLst>
                <a:gd name="T0" fmla="*/ 122 w 253"/>
                <a:gd name="T1" fmla="*/ 8 h 135"/>
                <a:gd name="T2" fmla="*/ 0 w 253"/>
                <a:gd name="T3" fmla="*/ 135 h 135"/>
                <a:gd name="T4" fmla="*/ 128 w 253"/>
                <a:gd name="T5" fmla="*/ 22 h 135"/>
                <a:gd name="T6" fmla="*/ 253 w 253"/>
                <a:gd name="T7" fmla="*/ 58 h 135"/>
                <a:gd name="T8" fmla="*/ 122 w 253"/>
                <a:gd name="T9" fmla="*/ 8 h 135"/>
              </a:gdLst>
              <a:ahLst/>
              <a:cxnLst>
                <a:cxn ang="0">
                  <a:pos x="T0" y="T1"/>
                </a:cxn>
                <a:cxn ang="0">
                  <a:pos x="T2" y="T3"/>
                </a:cxn>
                <a:cxn ang="0">
                  <a:pos x="T4" y="T5"/>
                </a:cxn>
                <a:cxn ang="0">
                  <a:pos x="T6" y="T7"/>
                </a:cxn>
                <a:cxn ang="0">
                  <a:pos x="T8" y="T9"/>
                </a:cxn>
              </a:cxnLst>
              <a:rect l="0" t="0" r="r" b="b"/>
              <a:pathLst>
                <a:path w="253" h="135">
                  <a:moveTo>
                    <a:pt x="122" y="8"/>
                  </a:moveTo>
                  <a:cubicBezTo>
                    <a:pt x="54" y="19"/>
                    <a:pt x="0" y="68"/>
                    <a:pt x="0" y="135"/>
                  </a:cubicBezTo>
                  <a:cubicBezTo>
                    <a:pt x="16" y="77"/>
                    <a:pt x="64" y="31"/>
                    <a:pt x="128" y="22"/>
                  </a:cubicBezTo>
                  <a:cubicBezTo>
                    <a:pt x="175" y="15"/>
                    <a:pt x="219" y="30"/>
                    <a:pt x="253" y="58"/>
                  </a:cubicBezTo>
                  <a:cubicBezTo>
                    <a:pt x="224" y="16"/>
                    <a:pt x="176" y="0"/>
                    <a:pt x="122" y="8"/>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6642101" y="4122738"/>
              <a:ext cx="509588" cy="393700"/>
            </a:xfrm>
            <a:custGeom>
              <a:avLst/>
              <a:gdLst>
                <a:gd name="T0" fmla="*/ 148 w 244"/>
                <a:gd name="T1" fmla="*/ 169 h 189"/>
                <a:gd name="T2" fmla="*/ 229 w 244"/>
                <a:gd name="T3" fmla="*/ 0 h 189"/>
                <a:gd name="T4" fmla="*/ 130 w 244"/>
                <a:gd name="T5" fmla="*/ 139 h 189"/>
                <a:gd name="T6" fmla="*/ 0 w 244"/>
                <a:gd name="T7" fmla="*/ 131 h 189"/>
                <a:gd name="T8" fmla="*/ 148 w 244"/>
                <a:gd name="T9" fmla="*/ 169 h 189"/>
              </a:gdLst>
              <a:ahLst/>
              <a:cxnLst>
                <a:cxn ang="0">
                  <a:pos x="T0" y="T1"/>
                </a:cxn>
                <a:cxn ang="0">
                  <a:pos x="T2" y="T3"/>
                </a:cxn>
                <a:cxn ang="0">
                  <a:pos x="T4" y="T5"/>
                </a:cxn>
                <a:cxn ang="0">
                  <a:pos x="T6" y="T7"/>
                </a:cxn>
                <a:cxn ang="0">
                  <a:pos x="T8" y="T9"/>
                </a:cxn>
              </a:cxnLst>
              <a:rect l="0" t="0" r="r" b="b"/>
              <a:pathLst>
                <a:path w="244" h="189">
                  <a:moveTo>
                    <a:pt x="148" y="169"/>
                  </a:moveTo>
                  <a:cubicBezTo>
                    <a:pt x="213" y="144"/>
                    <a:pt x="244" y="66"/>
                    <a:pt x="229" y="0"/>
                  </a:cubicBezTo>
                  <a:cubicBezTo>
                    <a:pt x="227" y="60"/>
                    <a:pt x="189" y="116"/>
                    <a:pt x="130" y="139"/>
                  </a:cubicBezTo>
                  <a:cubicBezTo>
                    <a:pt x="86" y="156"/>
                    <a:pt x="38" y="152"/>
                    <a:pt x="0" y="131"/>
                  </a:cubicBezTo>
                  <a:cubicBezTo>
                    <a:pt x="37" y="166"/>
                    <a:pt x="97" y="189"/>
                    <a:pt x="148" y="169"/>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6578601" y="4098926"/>
              <a:ext cx="522288" cy="334963"/>
            </a:xfrm>
            <a:custGeom>
              <a:avLst/>
              <a:gdLst>
                <a:gd name="T0" fmla="*/ 139 w 250"/>
                <a:gd name="T1" fmla="*/ 147 h 160"/>
                <a:gd name="T2" fmla="*/ 244 w 250"/>
                <a:gd name="T3" fmla="*/ 0 h 160"/>
                <a:gd name="T4" fmla="*/ 132 w 250"/>
                <a:gd name="T5" fmla="*/ 119 h 160"/>
                <a:gd name="T6" fmla="*/ 0 w 250"/>
                <a:gd name="T7" fmla="*/ 101 h 160"/>
                <a:gd name="T8" fmla="*/ 139 w 250"/>
                <a:gd name="T9" fmla="*/ 147 h 160"/>
              </a:gdLst>
              <a:ahLst/>
              <a:cxnLst>
                <a:cxn ang="0">
                  <a:pos x="T0" y="T1"/>
                </a:cxn>
                <a:cxn ang="0">
                  <a:pos x="T2" y="T3"/>
                </a:cxn>
                <a:cxn ang="0">
                  <a:pos x="T4" y="T5"/>
                </a:cxn>
                <a:cxn ang="0">
                  <a:pos x="T6" y="T7"/>
                </a:cxn>
                <a:cxn ang="0">
                  <a:pos x="T8" y="T9"/>
                </a:cxn>
              </a:cxnLst>
              <a:rect l="0" t="0" r="r" b="b"/>
              <a:pathLst>
                <a:path w="250" h="160">
                  <a:moveTo>
                    <a:pt x="139" y="147"/>
                  </a:moveTo>
                  <a:cubicBezTo>
                    <a:pt x="207" y="130"/>
                    <a:pt x="250" y="67"/>
                    <a:pt x="244" y="0"/>
                  </a:cubicBezTo>
                  <a:cubicBezTo>
                    <a:pt x="234" y="59"/>
                    <a:pt x="194" y="103"/>
                    <a:pt x="132" y="119"/>
                  </a:cubicBezTo>
                  <a:cubicBezTo>
                    <a:pt x="86" y="130"/>
                    <a:pt x="35" y="126"/>
                    <a:pt x="0" y="101"/>
                  </a:cubicBezTo>
                  <a:cubicBezTo>
                    <a:pt x="32" y="140"/>
                    <a:pt x="86" y="160"/>
                    <a:pt x="139" y="14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5532438" y="877888"/>
              <a:ext cx="509588" cy="238125"/>
            </a:xfrm>
            <a:custGeom>
              <a:avLst/>
              <a:gdLst>
                <a:gd name="T0" fmla="*/ 156 w 244"/>
                <a:gd name="T1" fmla="*/ 0 h 114"/>
                <a:gd name="T2" fmla="*/ 113 w 244"/>
                <a:gd name="T3" fmla="*/ 4 h 114"/>
                <a:gd name="T4" fmla="*/ 5 w 244"/>
                <a:gd name="T5" fmla="*/ 78 h 114"/>
                <a:gd name="T6" fmla="*/ 88 w 244"/>
                <a:gd name="T7" fmla="*/ 114 h 114"/>
                <a:gd name="T8" fmla="*/ 132 w 244"/>
                <a:gd name="T9" fmla="*/ 110 h 114"/>
                <a:gd name="T10" fmla="*/ 239 w 244"/>
                <a:gd name="T11" fmla="*/ 36 h 114"/>
                <a:gd name="T12" fmla="*/ 156 w 244"/>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244" h="114">
                  <a:moveTo>
                    <a:pt x="156" y="0"/>
                  </a:moveTo>
                  <a:cubicBezTo>
                    <a:pt x="142" y="0"/>
                    <a:pt x="128" y="1"/>
                    <a:pt x="113" y="4"/>
                  </a:cubicBezTo>
                  <a:cubicBezTo>
                    <a:pt x="48" y="15"/>
                    <a:pt x="0" y="49"/>
                    <a:pt x="5" y="78"/>
                  </a:cubicBezTo>
                  <a:cubicBezTo>
                    <a:pt x="9" y="100"/>
                    <a:pt x="43" y="114"/>
                    <a:pt x="88" y="114"/>
                  </a:cubicBezTo>
                  <a:cubicBezTo>
                    <a:pt x="102" y="114"/>
                    <a:pt x="116" y="113"/>
                    <a:pt x="132" y="110"/>
                  </a:cubicBezTo>
                  <a:cubicBezTo>
                    <a:pt x="196" y="98"/>
                    <a:pt x="244" y="65"/>
                    <a:pt x="239" y="36"/>
                  </a:cubicBezTo>
                  <a:cubicBezTo>
                    <a:pt x="235" y="13"/>
                    <a:pt x="201" y="0"/>
                    <a:pt x="156" y="0"/>
                  </a:cubicBezTo>
                </a:path>
              </a:pathLst>
            </a:custGeom>
            <a:solidFill>
              <a:srgbClr val="E0E2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5553076" y="879476"/>
              <a:ext cx="414338" cy="158750"/>
            </a:xfrm>
            <a:custGeom>
              <a:avLst/>
              <a:gdLst>
                <a:gd name="T0" fmla="*/ 88 w 198"/>
                <a:gd name="T1" fmla="*/ 11 h 76"/>
                <a:gd name="T2" fmla="*/ 4 w 198"/>
                <a:gd name="T3" fmla="*/ 76 h 76"/>
                <a:gd name="T4" fmla="*/ 99 w 198"/>
                <a:gd name="T5" fmla="*/ 20 h 76"/>
                <a:gd name="T6" fmla="*/ 198 w 198"/>
                <a:gd name="T7" fmla="*/ 13 h 76"/>
                <a:gd name="T8" fmla="*/ 88 w 198"/>
                <a:gd name="T9" fmla="*/ 11 h 76"/>
              </a:gdLst>
              <a:ahLst/>
              <a:cxnLst>
                <a:cxn ang="0">
                  <a:pos x="T0" y="T1"/>
                </a:cxn>
                <a:cxn ang="0">
                  <a:pos x="T2" y="T3"/>
                </a:cxn>
                <a:cxn ang="0">
                  <a:pos x="T4" y="T5"/>
                </a:cxn>
                <a:cxn ang="0">
                  <a:pos x="T6" y="T7"/>
                </a:cxn>
                <a:cxn ang="0">
                  <a:pos x="T8" y="T9"/>
                </a:cxn>
              </a:cxnLst>
              <a:rect l="0" t="0" r="r" b="b"/>
              <a:pathLst>
                <a:path w="198" h="76">
                  <a:moveTo>
                    <a:pt x="88" y="11"/>
                  </a:moveTo>
                  <a:cubicBezTo>
                    <a:pt x="35" y="24"/>
                    <a:pt x="0" y="52"/>
                    <a:pt x="4" y="76"/>
                  </a:cubicBezTo>
                  <a:cubicBezTo>
                    <a:pt x="13" y="53"/>
                    <a:pt x="50" y="32"/>
                    <a:pt x="99" y="20"/>
                  </a:cubicBezTo>
                  <a:cubicBezTo>
                    <a:pt x="135" y="11"/>
                    <a:pt x="170" y="7"/>
                    <a:pt x="198" y="13"/>
                  </a:cubicBezTo>
                  <a:cubicBezTo>
                    <a:pt x="172" y="2"/>
                    <a:pt x="130" y="0"/>
                    <a:pt x="88" y="1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5530851" y="863601"/>
              <a:ext cx="411163" cy="153988"/>
            </a:xfrm>
            <a:custGeom>
              <a:avLst/>
              <a:gdLst>
                <a:gd name="T0" fmla="*/ 92 w 197"/>
                <a:gd name="T1" fmla="*/ 12 h 74"/>
                <a:gd name="T2" fmla="*/ 4 w 197"/>
                <a:gd name="T3" fmla="*/ 74 h 74"/>
                <a:gd name="T4" fmla="*/ 97 w 197"/>
                <a:gd name="T5" fmla="*/ 15 h 74"/>
                <a:gd name="T6" fmla="*/ 197 w 197"/>
                <a:gd name="T7" fmla="*/ 11 h 74"/>
                <a:gd name="T8" fmla="*/ 92 w 197"/>
                <a:gd name="T9" fmla="*/ 12 h 74"/>
              </a:gdLst>
              <a:ahLst/>
              <a:cxnLst>
                <a:cxn ang="0">
                  <a:pos x="T0" y="T1"/>
                </a:cxn>
                <a:cxn ang="0">
                  <a:pos x="T2" y="T3"/>
                </a:cxn>
                <a:cxn ang="0">
                  <a:pos x="T4" y="T5"/>
                </a:cxn>
                <a:cxn ang="0">
                  <a:pos x="T6" y="T7"/>
                </a:cxn>
                <a:cxn ang="0">
                  <a:pos x="T8" y="T9"/>
                </a:cxn>
              </a:cxnLst>
              <a:rect l="0" t="0" r="r" b="b"/>
              <a:pathLst>
                <a:path w="197" h="74">
                  <a:moveTo>
                    <a:pt x="92" y="12"/>
                  </a:moveTo>
                  <a:cubicBezTo>
                    <a:pt x="38" y="25"/>
                    <a:pt x="0" y="50"/>
                    <a:pt x="4" y="74"/>
                  </a:cubicBezTo>
                  <a:cubicBezTo>
                    <a:pt x="12" y="51"/>
                    <a:pt x="48" y="28"/>
                    <a:pt x="97" y="15"/>
                  </a:cubicBezTo>
                  <a:cubicBezTo>
                    <a:pt x="133" y="6"/>
                    <a:pt x="169" y="5"/>
                    <a:pt x="197" y="11"/>
                  </a:cubicBezTo>
                  <a:cubicBezTo>
                    <a:pt x="172" y="0"/>
                    <a:pt x="134" y="1"/>
                    <a:pt x="92"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5676901" y="950913"/>
              <a:ext cx="390525" cy="179388"/>
            </a:xfrm>
            <a:custGeom>
              <a:avLst/>
              <a:gdLst>
                <a:gd name="T0" fmla="*/ 119 w 187"/>
                <a:gd name="T1" fmla="*/ 71 h 86"/>
                <a:gd name="T2" fmla="*/ 171 w 187"/>
                <a:gd name="T3" fmla="*/ 0 h 86"/>
                <a:gd name="T4" fmla="*/ 102 w 187"/>
                <a:gd name="T5" fmla="*/ 63 h 86"/>
                <a:gd name="T6" fmla="*/ 0 w 187"/>
                <a:gd name="T7" fmla="*/ 79 h 86"/>
                <a:gd name="T8" fmla="*/ 119 w 187"/>
                <a:gd name="T9" fmla="*/ 71 h 86"/>
              </a:gdLst>
              <a:ahLst/>
              <a:cxnLst>
                <a:cxn ang="0">
                  <a:pos x="T0" y="T1"/>
                </a:cxn>
                <a:cxn ang="0">
                  <a:pos x="T2" y="T3"/>
                </a:cxn>
                <a:cxn ang="0">
                  <a:pos x="T4" y="T5"/>
                </a:cxn>
                <a:cxn ang="0">
                  <a:pos x="T6" y="T7"/>
                </a:cxn>
                <a:cxn ang="0">
                  <a:pos x="T8" y="T9"/>
                </a:cxn>
              </a:cxnLst>
              <a:rect l="0" t="0" r="r" b="b"/>
              <a:pathLst>
                <a:path w="187" h="86">
                  <a:moveTo>
                    <a:pt x="119" y="71"/>
                  </a:moveTo>
                  <a:cubicBezTo>
                    <a:pt x="168" y="53"/>
                    <a:pt x="187" y="21"/>
                    <a:pt x="171" y="0"/>
                  </a:cubicBezTo>
                  <a:cubicBezTo>
                    <a:pt x="173" y="22"/>
                    <a:pt x="147" y="47"/>
                    <a:pt x="102" y="63"/>
                  </a:cubicBezTo>
                  <a:cubicBezTo>
                    <a:pt x="69" y="76"/>
                    <a:pt x="31" y="81"/>
                    <a:pt x="0" y="79"/>
                  </a:cubicBezTo>
                  <a:cubicBezTo>
                    <a:pt x="31" y="86"/>
                    <a:pt x="80" y="86"/>
                    <a:pt x="119" y="71"/>
                  </a:cubicBezTo>
                  <a:close/>
                </a:path>
              </a:pathLst>
            </a:custGeom>
            <a:solidFill>
              <a:srgbClr val="8080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5619751" y="946151"/>
              <a:ext cx="407988" cy="166688"/>
            </a:xfrm>
            <a:custGeom>
              <a:avLst/>
              <a:gdLst>
                <a:gd name="T0" fmla="*/ 113 w 195"/>
                <a:gd name="T1" fmla="*/ 67 h 80"/>
                <a:gd name="T2" fmla="*/ 185 w 195"/>
                <a:gd name="T3" fmla="*/ 0 h 80"/>
                <a:gd name="T4" fmla="*/ 105 w 195"/>
                <a:gd name="T5" fmla="*/ 58 h 80"/>
                <a:gd name="T6" fmla="*/ 0 w 195"/>
                <a:gd name="T7" fmla="*/ 70 h 80"/>
                <a:gd name="T8" fmla="*/ 113 w 195"/>
                <a:gd name="T9" fmla="*/ 67 h 80"/>
              </a:gdLst>
              <a:ahLst/>
              <a:cxnLst>
                <a:cxn ang="0">
                  <a:pos x="T0" y="T1"/>
                </a:cxn>
                <a:cxn ang="0">
                  <a:pos x="T2" y="T3"/>
                </a:cxn>
                <a:cxn ang="0">
                  <a:pos x="T4" y="T5"/>
                </a:cxn>
                <a:cxn ang="0">
                  <a:pos x="T6" y="T7"/>
                </a:cxn>
                <a:cxn ang="0">
                  <a:pos x="T8" y="T9"/>
                </a:cxn>
              </a:cxnLst>
              <a:rect l="0" t="0" r="r" b="b"/>
              <a:pathLst>
                <a:path w="195" h="80">
                  <a:moveTo>
                    <a:pt x="113" y="67"/>
                  </a:moveTo>
                  <a:cubicBezTo>
                    <a:pt x="165" y="52"/>
                    <a:pt x="195" y="23"/>
                    <a:pt x="185" y="0"/>
                  </a:cubicBezTo>
                  <a:cubicBezTo>
                    <a:pt x="181" y="22"/>
                    <a:pt x="153" y="44"/>
                    <a:pt x="105" y="58"/>
                  </a:cubicBezTo>
                  <a:cubicBezTo>
                    <a:pt x="70" y="69"/>
                    <a:pt x="30" y="74"/>
                    <a:pt x="0" y="70"/>
                  </a:cubicBezTo>
                  <a:cubicBezTo>
                    <a:pt x="29" y="80"/>
                    <a:pt x="72" y="79"/>
                    <a:pt x="113" y="6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p:cNvSpPr>
            <p:nvPr/>
          </p:nvSpPr>
          <p:spPr bwMode="auto">
            <a:xfrm>
              <a:off x="4552951" y="4435476"/>
              <a:ext cx="346075" cy="565150"/>
            </a:xfrm>
            <a:custGeom>
              <a:avLst/>
              <a:gdLst>
                <a:gd name="T0" fmla="*/ 136 w 166"/>
                <a:gd name="T1" fmla="*/ 112 h 270"/>
                <a:gd name="T2" fmla="*/ 137 w 166"/>
                <a:gd name="T3" fmla="*/ 258 h 270"/>
                <a:gd name="T4" fmla="*/ 30 w 166"/>
                <a:gd name="T5" fmla="*/ 158 h 270"/>
                <a:gd name="T6" fmla="*/ 30 w 166"/>
                <a:gd name="T7" fmla="*/ 13 h 270"/>
                <a:gd name="T8" fmla="*/ 136 w 166"/>
                <a:gd name="T9" fmla="*/ 112 h 270"/>
              </a:gdLst>
              <a:ahLst/>
              <a:cxnLst>
                <a:cxn ang="0">
                  <a:pos x="T0" y="T1"/>
                </a:cxn>
                <a:cxn ang="0">
                  <a:pos x="T2" y="T3"/>
                </a:cxn>
                <a:cxn ang="0">
                  <a:pos x="T4" y="T5"/>
                </a:cxn>
                <a:cxn ang="0">
                  <a:pos x="T6" y="T7"/>
                </a:cxn>
                <a:cxn ang="0">
                  <a:pos x="T8" y="T9"/>
                </a:cxn>
              </a:cxnLst>
              <a:rect l="0" t="0" r="r" b="b"/>
              <a:pathLst>
                <a:path w="166" h="270">
                  <a:moveTo>
                    <a:pt x="136" y="112"/>
                  </a:moveTo>
                  <a:cubicBezTo>
                    <a:pt x="165" y="180"/>
                    <a:pt x="166" y="245"/>
                    <a:pt x="137" y="258"/>
                  </a:cubicBezTo>
                  <a:cubicBezTo>
                    <a:pt x="108" y="270"/>
                    <a:pt x="60" y="226"/>
                    <a:pt x="30" y="158"/>
                  </a:cubicBezTo>
                  <a:cubicBezTo>
                    <a:pt x="1" y="91"/>
                    <a:pt x="0" y="26"/>
                    <a:pt x="30" y="13"/>
                  </a:cubicBezTo>
                  <a:cubicBezTo>
                    <a:pt x="59" y="0"/>
                    <a:pt x="106" y="45"/>
                    <a:pt x="136" y="112"/>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p:cNvSpPr>
            <p:nvPr/>
          </p:nvSpPr>
          <p:spPr bwMode="auto">
            <a:xfrm>
              <a:off x="4567238" y="4462463"/>
              <a:ext cx="187325" cy="304800"/>
            </a:xfrm>
            <a:custGeom>
              <a:avLst/>
              <a:gdLst>
                <a:gd name="T0" fmla="*/ 21 w 90"/>
                <a:gd name="T1" fmla="*/ 15 h 146"/>
                <a:gd name="T2" fmla="*/ 28 w 90"/>
                <a:gd name="T3" fmla="*/ 146 h 146"/>
                <a:gd name="T4" fmla="*/ 36 w 90"/>
                <a:gd name="T5" fmla="*/ 38 h 146"/>
                <a:gd name="T6" fmla="*/ 90 w 90"/>
                <a:gd name="T7" fmla="*/ 43 h 146"/>
                <a:gd name="T8" fmla="*/ 21 w 90"/>
                <a:gd name="T9" fmla="*/ 15 h 146"/>
              </a:gdLst>
              <a:ahLst/>
              <a:cxnLst>
                <a:cxn ang="0">
                  <a:pos x="T0" y="T1"/>
                </a:cxn>
                <a:cxn ang="0">
                  <a:pos x="T2" y="T3"/>
                </a:cxn>
                <a:cxn ang="0">
                  <a:pos x="T4" y="T5"/>
                </a:cxn>
                <a:cxn ang="0">
                  <a:pos x="T6" y="T7"/>
                </a:cxn>
                <a:cxn ang="0">
                  <a:pos x="T8" y="T9"/>
                </a:cxn>
              </a:cxnLst>
              <a:rect l="0" t="0" r="r" b="b"/>
              <a:pathLst>
                <a:path w="90" h="146">
                  <a:moveTo>
                    <a:pt x="21" y="15"/>
                  </a:moveTo>
                  <a:cubicBezTo>
                    <a:pt x="0" y="34"/>
                    <a:pt x="4" y="90"/>
                    <a:pt x="28" y="146"/>
                  </a:cubicBezTo>
                  <a:cubicBezTo>
                    <a:pt x="13" y="96"/>
                    <a:pt x="17" y="56"/>
                    <a:pt x="36" y="38"/>
                  </a:cubicBezTo>
                  <a:cubicBezTo>
                    <a:pt x="50" y="25"/>
                    <a:pt x="68" y="25"/>
                    <a:pt x="90" y="43"/>
                  </a:cubicBezTo>
                  <a:cubicBezTo>
                    <a:pt x="65" y="13"/>
                    <a:pt x="38" y="0"/>
                    <a:pt x="21" y="1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99"/>
            <p:cNvSpPr>
              <a:spLocks/>
            </p:cNvSpPr>
            <p:nvPr/>
          </p:nvSpPr>
          <p:spPr bwMode="auto">
            <a:xfrm>
              <a:off x="4541838" y="4425951"/>
              <a:ext cx="179388" cy="287338"/>
            </a:xfrm>
            <a:custGeom>
              <a:avLst/>
              <a:gdLst>
                <a:gd name="T0" fmla="*/ 22 w 86"/>
                <a:gd name="T1" fmla="*/ 15 h 138"/>
                <a:gd name="T2" fmla="*/ 24 w 86"/>
                <a:gd name="T3" fmla="*/ 138 h 138"/>
                <a:gd name="T4" fmla="*/ 28 w 86"/>
                <a:gd name="T5" fmla="*/ 25 h 138"/>
                <a:gd name="T6" fmla="*/ 86 w 86"/>
                <a:gd name="T7" fmla="*/ 36 h 138"/>
                <a:gd name="T8" fmla="*/ 22 w 86"/>
                <a:gd name="T9" fmla="*/ 15 h 138"/>
              </a:gdLst>
              <a:ahLst/>
              <a:cxnLst>
                <a:cxn ang="0">
                  <a:pos x="T0" y="T1"/>
                </a:cxn>
                <a:cxn ang="0">
                  <a:pos x="T2" y="T3"/>
                </a:cxn>
                <a:cxn ang="0">
                  <a:pos x="T4" y="T5"/>
                </a:cxn>
                <a:cxn ang="0">
                  <a:pos x="T6" y="T7"/>
                </a:cxn>
                <a:cxn ang="0">
                  <a:pos x="T8" y="T9"/>
                </a:cxn>
              </a:cxnLst>
              <a:rect l="0" t="0" r="r" b="b"/>
              <a:pathLst>
                <a:path w="86" h="138">
                  <a:moveTo>
                    <a:pt x="22" y="15"/>
                  </a:moveTo>
                  <a:cubicBezTo>
                    <a:pt x="1" y="34"/>
                    <a:pt x="0" y="83"/>
                    <a:pt x="24" y="138"/>
                  </a:cubicBezTo>
                  <a:cubicBezTo>
                    <a:pt x="9" y="88"/>
                    <a:pt x="9" y="42"/>
                    <a:pt x="28" y="25"/>
                  </a:cubicBezTo>
                  <a:cubicBezTo>
                    <a:pt x="43" y="12"/>
                    <a:pt x="64" y="17"/>
                    <a:pt x="86" y="36"/>
                  </a:cubicBezTo>
                  <a:cubicBezTo>
                    <a:pt x="60" y="5"/>
                    <a:pt x="38" y="0"/>
                    <a:pt x="22" y="1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p:cNvSpPr>
            <p:nvPr/>
          </p:nvSpPr>
          <p:spPr bwMode="auto">
            <a:xfrm>
              <a:off x="4765676" y="4665663"/>
              <a:ext cx="166688" cy="368300"/>
            </a:xfrm>
            <a:custGeom>
              <a:avLst/>
              <a:gdLst>
                <a:gd name="T0" fmla="*/ 66 w 80"/>
                <a:gd name="T1" fmla="*/ 151 h 176"/>
                <a:gd name="T2" fmla="*/ 34 w 80"/>
                <a:gd name="T3" fmla="*/ 0 h 176"/>
                <a:gd name="T4" fmla="*/ 49 w 80"/>
                <a:gd name="T5" fmla="*/ 130 h 176"/>
                <a:gd name="T6" fmla="*/ 0 w 80"/>
                <a:gd name="T7" fmla="*/ 144 h 176"/>
                <a:gd name="T8" fmla="*/ 66 w 80"/>
                <a:gd name="T9" fmla="*/ 151 h 176"/>
              </a:gdLst>
              <a:ahLst/>
              <a:cxnLst>
                <a:cxn ang="0">
                  <a:pos x="T0" y="T1"/>
                </a:cxn>
                <a:cxn ang="0">
                  <a:pos x="T2" y="T3"/>
                </a:cxn>
                <a:cxn ang="0">
                  <a:pos x="T4" y="T5"/>
                </a:cxn>
                <a:cxn ang="0">
                  <a:pos x="T6" y="T7"/>
                </a:cxn>
                <a:cxn ang="0">
                  <a:pos x="T8" y="T9"/>
                </a:cxn>
              </a:cxnLst>
              <a:rect l="0" t="0" r="r" b="b"/>
              <a:pathLst>
                <a:path w="80" h="176">
                  <a:moveTo>
                    <a:pt x="66" y="151"/>
                  </a:moveTo>
                  <a:cubicBezTo>
                    <a:pt x="80" y="121"/>
                    <a:pt x="63" y="52"/>
                    <a:pt x="34" y="0"/>
                  </a:cubicBezTo>
                  <a:cubicBezTo>
                    <a:pt x="55" y="50"/>
                    <a:pt x="62" y="102"/>
                    <a:pt x="49" y="130"/>
                  </a:cubicBezTo>
                  <a:cubicBezTo>
                    <a:pt x="39" y="151"/>
                    <a:pt x="21" y="155"/>
                    <a:pt x="0" y="144"/>
                  </a:cubicBezTo>
                  <a:cubicBezTo>
                    <a:pt x="26" y="167"/>
                    <a:pt x="55" y="176"/>
                    <a:pt x="66" y="15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p:cNvSpPr>
            <p:nvPr/>
          </p:nvSpPr>
          <p:spPr bwMode="auto">
            <a:xfrm>
              <a:off x="4711701" y="4651376"/>
              <a:ext cx="174625" cy="325438"/>
            </a:xfrm>
            <a:custGeom>
              <a:avLst/>
              <a:gdLst>
                <a:gd name="T0" fmla="*/ 66 w 84"/>
                <a:gd name="T1" fmla="*/ 137 h 156"/>
                <a:gd name="T2" fmla="*/ 50 w 84"/>
                <a:gd name="T3" fmla="*/ 0 h 156"/>
                <a:gd name="T4" fmla="*/ 53 w 84"/>
                <a:gd name="T5" fmla="*/ 115 h 156"/>
                <a:gd name="T6" fmla="*/ 0 w 84"/>
                <a:gd name="T7" fmla="*/ 121 h 156"/>
                <a:gd name="T8" fmla="*/ 66 w 84"/>
                <a:gd name="T9" fmla="*/ 137 h 156"/>
              </a:gdLst>
              <a:ahLst/>
              <a:cxnLst>
                <a:cxn ang="0">
                  <a:pos x="T0" y="T1"/>
                </a:cxn>
                <a:cxn ang="0">
                  <a:pos x="T2" y="T3"/>
                </a:cxn>
                <a:cxn ang="0">
                  <a:pos x="T4" y="T5"/>
                </a:cxn>
                <a:cxn ang="0">
                  <a:pos x="T6" y="T7"/>
                </a:cxn>
                <a:cxn ang="0">
                  <a:pos x="T8" y="T9"/>
                </a:cxn>
              </a:cxnLst>
              <a:rect l="0" t="0" r="r" b="b"/>
              <a:pathLst>
                <a:path w="84" h="156">
                  <a:moveTo>
                    <a:pt x="66" y="137"/>
                  </a:moveTo>
                  <a:cubicBezTo>
                    <a:pt x="84" y="113"/>
                    <a:pt x="77" y="54"/>
                    <a:pt x="50" y="0"/>
                  </a:cubicBezTo>
                  <a:cubicBezTo>
                    <a:pt x="68" y="50"/>
                    <a:pt x="70" y="93"/>
                    <a:pt x="53" y="115"/>
                  </a:cubicBezTo>
                  <a:cubicBezTo>
                    <a:pt x="41" y="132"/>
                    <a:pt x="22" y="136"/>
                    <a:pt x="0" y="121"/>
                  </a:cubicBezTo>
                  <a:cubicBezTo>
                    <a:pt x="26" y="149"/>
                    <a:pt x="52" y="156"/>
                    <a:pt x="66" y="137"/>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p:cNvSpPr>
            <p:nvPr/>
          </p:nvSpPr>
          <p:spPr bwMode="auto">
            <a:xfrm>
              <a:off x="7156451" y="1752601"/>
              <a:ext cx="927100" cy="831850"/>
            </a:xfrm>
            <a:custGeom>
              <a:avLst/>
              <a:gdLst>
                <a:gd name="T0" fmla="*/ 419 w 444"/>
                <a:gd name="T1" fmla="*/ 146 h 398"/>
                <a:gd name="T2" fmla="*/ 267 w 444"/>
                <a:gd name="T3" fmla="*/ 368 h 398"/>
                <a:gd name="T4" fmla="*/ 25 w 444"/>
                <a:gd name="T5" fmla="*/ 252 h 398"/>
                <a:gd name="T6" fmla="*/ 177 w 444"/>
                <a:gd name="T7" fmla="*/ 29 h 398"/>
                <a:gd name="T8" fmla="*/ 419 w 444"/>
                <a:gd name="T9" fmla="*/ 146 h 398"/>
              </a:gdLst>
              <a:ahLst/>
              <a:cxnLst>
                <a:cxn ang="0">
                  <a:pos x="T0" y="T1"/>
                </a:cxn>
                <a:cxn ang="0">
                  <a:pos x="T2" y="T3"/>
                </a:cxn>
                <a:cxn ang="0">
                  <a:pos x="T4" y="T5"/>
                </a:cxn>
                <a:cxn ang="0">
                  <a:pos x="T6" y="T7"/>
                </a:cxn>
                <a:cxn ang="0">
                  <a:pos x="T8" y="T9"/>
                </a:cxn>
              </a:cxnLst>
              <a:rect l="0" t="0" r="r" b="b"/>
              <a:pathLst>
                <a:path w="444" h="398">
                  <a:moveTo>
                    <a:pt x="419" y="146"/>
                  </a:moveTo>
                  <a:cubicBezTo>
                    <a:pt x="444" y="240"/>
                    <a:pt x="376" y="339"/>
                    <a:pt x="267" y="368"/>
                  </a:cubicBezTo>
                  <a:cubicBezTo>
                    <a:pt x="159" y="398"/>
                    <a:pt x="50" y="345"/>
                    <a:pt x="25" y="252"/>
                  </a:cubicBezTo>
                  <a:cubicBezTo>
                    <a:pt x="0" y="158"/>
                    <a:pt x="68" y="58"/>
                    <a:pt x="177" y="29"/>
                  </a:cubicBezTo>
                  <a:cubicBezTo>
                    <a:pt x="286" y="0"/>
                    <a:pt x="394" y="53"/>
                    <a:pt x="419" y="146"/>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p:cNvSpPr>
            <p:nvPr/>
          </p:nvSpPr>
          <p:spPr bwMode="auto">
            <a:xfrm>
              <a:off x="7197726" y="1804988"/>
              <a:ext cx="693738" cy="473075"/>
            </a:xfrm>
            <a:custGeom>
              <a:avLst/>
              <a:gdLst>
                <a:gd name="T0" fmla="*/ 136 w 332"/>
                <a:gd name="T1" fmla="*/ 28 h 226"/>
                <a:gd name="T2" fmla="*/ 21 w 332"/>
                <a:gd name="T3" fmla="*/ 226 h 226"/>
                <a:gd name="T4" fmla="*/ 159 w 332"/>
                <a:gd name="T5" fmla="*/ 59 h 226"/>
                <a:gd name="T6" fmla="*/ 332 w 332"/>
                <a:gd name="T7" fmla="*/ 48 h 226"/>
                <a:gd name="T8" fmla="*/ 136 w 332"/>
                <a:gd name="T9" fmla="*/ 28 h 226"/>
              </a:gdLst>
              <a:ahLst/>
              <a:cxnLst>
                <a:cxn ang="0">
                  <a:pos x="T0" y="T1"/>
                </a:cxn>
                <a:cxn ang="0">
                  <a:pos x="T2" y="T3"/>
                </a:cxn>
                <a:cxn ang="0">
                  <a:pos x="T4" y="T5"/>
                </a:cxn>
                <a:cxn ang="0">
                  <a:pos x="T6" y="T7"/>
                </a:cxn>
                <a:cxn ang="0">
                  <a:pos x="T8" y="T9"/>
                </a:cxn>
              </a:cxnLst>
              <a:rect l="0" t="0" r="r" b="b"/>
              <a:pathLst>
                <a:path w="332" h="226">
                  <a:moveTo>
                    <a:pt x="136" y="28"/>
                  </a:moveTo>
                  <a:cubicBezTo>
                    <a:pt x="48" y="64"/>
                    <a:pt x="0" y="149"/>
                    <a:pt x="21" y="226"/>
                  </a:cubicBezTo>
                  <a:cubicBezTo>
                    <a:pt x="24" y="154"/>
                    <a:pt x="78" y="92"/>
                    <a:pt x="159" y="59"/>
                  </a:cubicBezTo>
                  <a:cubicBezTo>
                    <a:pt x="219" y="34"/>
                    <a:pt x="280" y="27"/>
                    <a:pt x="332" y="48"/>
                  </a:cubicBezTo>
                  <a:cubicBezTo>
                    <a:pt x="281" y="10"/>
                    <a:pt x="205" y="0"/>
                    <a:pt x="136" y="28"/>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04"/>
            <p:cNvSpPr>
              <a:spLocks/>
            </p:cNvSpPr>
            <p:nvPr/>
          </p:nvSpPr>
          <p:spPr bwMode="auto">
            <a:xfrm>
              <a:off x="7143751" y="1752601"/>
              <a:ext cx="693738" cy="454025"/>
            </a:xfrm>
            <a:custGeom>
              <a:avLst/>
              <a:gdLst>
                <a:gd name="T0" fmla="*/ 144 w 332"/>
                <a:gd name="T1" fmla="*/ 29 h 217"/>
                <a:gd name="T2" fmla="*/ 21 w 332"/>
                <a:gd name="T3" fmla="*/ 217 h 217"/>
                <a:gd name="T4" fmla="*/ 155 w 332"/>
                <a:gd name="T5" fmla="*/ 42 h 217"/>
                <a:gd name="T6" fmla="*/ 332 w 332"/>
                <a:gd name="T7" fmla="*/ 39 h 217"/>
                <a:gd name="T8" fmla="*/ 144 w 332"/>
                <a:gd name="T9" fmla="*/ 29 h 217"/>
              </a:gdLst>
              <a:ahLst/>
              <a:cxnLst>
                <a:cxn ang="0">
                  <a:pos x="T0" y="T1"/>
                </a:cxn>
                <a:cxn ang="0">
                  <a:pos x="T2" y="T3"/>
                </a:cxn>
                <a:cxn ang="0">
                  <a:pos x="T4" y="T5"/>
                </a:cxn>
                <a:cxn ang="0">
                  <a:pos x="T6" y="T7"/>
                </a:cxn>
                <a:cxn ang="0">
                  <a:pos x="T8" y="T9"/>
                </a:cxn>
              </a:cxnLst>
              <a:rect l="0" t="0" r="r" b="b"/>
              <a:pathLst>
                <a:path w="332" h="217">
                  <a:moveTo>
                    <a:pt x="144" y="29"/>
                  </a:moveTo>
                  <a:cubicBezTo>
                    <a:pt x="56" y="64"/>
                    <a:pt x="0" y="140"/>
                    <a:pt x="21" y="217"/>
                  </a:cubicBezTo>
                  <a:cubicBezTo>
                    <a:pt x="24" y="145"/>
                    <a:pt x="74" y="75"/>
                    <a:pt x="155" y="42"/>
                  </a:cubicBezTo>
                  <a:cubicBezTo>
                    <a:pt x="215" y="18"/>
                    <a:pt x="279" y="18"/>
                    <a:pt x="332" y="39"/>
                  </a:cubicBezTo>
                  <a:cubicBezTo>
                    <a:pt x="281" y="1"/>
                    <a:pt x="213" y="0"/>
                    <a:pt x="144"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p:cNvSpPr>
            <p:nvPr/>
          </p:nvSpPr>
          <p:spPr bwMode="auto">
            <a:xfrm>
              <a:off x="7483476" y="2051051"/>
              <a:ext cx="635000" cy="547688"/>
            </a:xfrm>
            <a:custGeom>
              <a:avLst/>
              <a:gdLst>
                <a:gd name="T0" fmla="*/ 209 w 304"/>
                <a:gd name="T1" fmla="*/ 221 h 262"/>
                <a:gd name="T2" fmla="*/ 264 w 304"/>
                <a:gd name="T3" fmla="*/ 0 h 262"/>
                <a:gd name="T4" fmla="*/ 175 w 304"/>
                <a:gd name="T5" fmla="*/ 194 h 262"/>
                <a:gd name="T6" fmla="*/ 0 w 304"/>
                <a:gd name="T7" fmla="*/ 231 h 262"/>
                <a:gd name="T8" fmla="*/ 209 w 304"/>
                <a:gd name="T9" fmla="*/ 221 h 262"/>
              </a:gdLst>
              <a:ahLst/>
              <a:cxnLst>
                <a:cxn ang="0">
                  <a:pos x="T0" y="T1"/>
                </a:cxn>
                <a:cxn ang="0">
                  <a:pos x="T2" y="T3"/>
                </a:cxn>
                <a:cxn ang="0">
                  <a:pos x="T4" y="T5"/>
                </a:cxn>
                <a:cxn ang="0">
                  <a:pos x="T6" y="T7"/>
                </a:cxn>
                <a:cxn ang="0">
                  <a:pos x="T8" y="T9"/>
                </a:cxn>
              </a:cxnLst>
              <a:rect l="0" t="0" r="r" b="b"/>
              <a:pathLst>
                <a:path w="304" h="262">
                  <a:moveTo>
                    <a:pt x="209" y="221"/>
                  </a:moveTo>
                  <a:cubicBezTo>
                    <a:pt x="287" y="170"/>
                    <a:pt x="304" y="70"/>
                    <a:pt x="264" y="0"/>
                  </a:cubicBezTo>
                  <a:cubicBezTo>
                    <a:pt x="279" y="70"/>
                    <a:pt x="247" y="147"/>
                    <a:pt x="175" y="194"/>
                  </a:cubicBezTo>
                  <a:cubicBezTo>
                    <a:pt x="121" y="229"/>
                    <a:pt x="58" y="241"/>
                    <a:pt x="0" y="231"/>
                  </a:cubicBezTo>
                  <a:cubicBezTo>
                    <a:pt x="61" y="258"/>
                    <a:pt x="147" y="262"/>
                    <a:pt x="209" y="22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106"/>
            <p:cNvSpPr>
              <a:spLocks/>
            </p:cNvSpPr>
            <p:nvPr/>
          </p:nvSpPr>
          <p:spPr bwMode="auto">
            <a:xfrm>
              <a:off x="7375526" y="2036763"/>
              <a:ext cx="669925" cy="496888"/>
            </a:xfrm>
            <a:custGeom>
              <a:avLst/>
              <a:gdLst>
                <a:gd name="T0" fmla="*/ 199 w 321"/>
                <a:gd name="T1" fmla="*/ 204 h 238"/>
                <a:gd name="T2" fmla="*/ 292 w 321"/>
                <a:gd name="T3" fmla="*/ 0 h 238"/>
                <a:gd name="T4" fmla="*/ 180 w 321"/>
                <a:gd name="T5" fmla="*/ 175 h 238"/>
                <a:gd name="T6" fmla="*/ 0 w 321"/>
                <a:gd name="T7" fmla="*/ 201 h 238"/>
                <a:gd name="T8" fmla="*/ 199 w 321"/>
                <a:gd name="T9" fmla="*/ 204 h 238"/>
              </a:gdLst>
              <a:ahLst/>
              <a:cxnLst>
                <a:cxn ang="0">
                  <a:pos x="T0" y="T1"/>
                </a:cxn>
                <a:cxn ang="0">
                  <a:pos x="T2" y="T3"/>
                </a:cxn>
                <a:cxn ang="0">
                  <a:pos x="T4" y="T5"/>
                </a:cxn>
                <a:cxn ang="0">
                  <a:pos x="T6" y="T7"/>
                </a:cxn>
                <a:cxn ang="0">
                  <a:pos x="T8" y="T9"/>
                </a:cxn>
              </a:cxnLst>
              <a:rect l="0" t="0" r="r" b="b"/>
              <a:pathLst>
                <a:path w="321" h="238">
                  <a:moveTo>
                    <a:pt x="199" y="204"/>
                  </a:moveTo>
                  <a:cubicBezTo>
                    <a:pt x="283" y="162"/>
                    <a:pt x="321" y="74"/>
                    <a:pt x="292" y="0"/>
                  </a:cubicBezTo>
                  <a:cubicBezTo>
                    <a:pt x="297" y="71"/>
                    <a:pt x="258" y="136"/>
                    <a:pt x="180" y="175"/>
                  </a:cubicBezTo>
                  <a:cubicBezTo>
                    <a:pt x="123" y="204"/>
                    <a:pt x="55" y="218"/>
                    <a:pt x="0" y="201"/>
                  </a:cubicBezTo>
                  <a:cubicBezTo>
                    <a:pt x="55" y="235"/>
                    <a:pt x="132" y="238"/>
                    <a:pt x="199" y="20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7394576" y="2155826"/>
              <a:ext cx="133350" cy="92075"/>
            </a:xfrm>
            <a:custGeom>
              <a:avLst/>
              <a:gdLst>
                <a:gd name="T0" fmla="*/ 26 w 64"/>
                <a:gd name="T1" fmla="*/ 5 h 44"/>
                <a:gd name="T2" fmla="*/ 4 w 64"/>
                <a:gd name="T3" fmla="*/ 44 h 44"/>
                <a:gd name="T4" fmla="*/ 31 w 64"/>
                <a:gd name="T5" fmla="*/ 11 h 44"/>
                <a:gd name="T6" fmla="*/ 64 w 64"/>
                <a:gd name="T7" fmla="*/ 9 h 44"/>
                <a:gd name="T8" fmla="*/ 26 w 64"/>
                <a:gd name="T9" fmla="*/ 5 h 44"/>
              </a:gdLst>
              <a:ahLst/>
              <a:cxnLst>
                <a:cxn ang="0">
                  <a:pos x="T0" y="T1"/>
                </a:cxn>
                <a:cxn ang="0">
                  <a:pos x="T2" y="T3"/>
                </a:cxn>
                <a:cxn ang="0">
                  <a:pos x="T4" y="T5"/>
                </a:cxn>
                <a:cxn ang="0">
                  <a:pos x="T6" y="T7"/>
                </a:cxn>
                <a:cxn ang="0">
                  <a:pos x="T8" y="T9"/>
                </a:cxn>
              </a:cxnLst>
              <a:rect l="0" t="0" r="r" b="b"/>
              <a:pathLst>
                <a:path w="64" h="44">
                  <a:moveTo>
                    <a:pt x="26" y="5"/>
                  </a:moveTo>
                  <a:cubicBezTo>
                    <a:pt x="9" y="12"/>
                    <a:pt x="0" y="29"/>
                    <a:pt x="4" y="44"/>
                  </a:cubicBezTo>
                  <a:cubicBezTo>
                    <a:pt x="4" y="30"/>
                    <a:pt x="15" y="18"/>
                    <a:pt x="31" y="11"/>
                  </a:cubicBezTo>
                  <a:cubicBezTo>
                    <a:pt x="42" y="6"/>
                    <a:pt x="54" y="5"/>
                    <a:pt x="64" y="9"/>
                  </a:cubicBezTo>
                  <a:cubicBezTo>
                    <a:pt x="54" y="2"/>
                    <a:pt x="39" y="0"/>
                    <a:pt x="26" y="5"/>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a:off x="7381876" y="2146301"/>
              <a:ext cx="134938" cy="87313"/>
            </a:xfrm>
            <a:custGeom>
              <a:avLst/>
              <a:gdLst>
                <a:gd name="T0" fmla="*/ 28 w 65"/>
                <a:gd name="T1" fmla="*/ 5 h 42"/>
                <a:gd name="T2" fmla="*/ 4 w 65"/>
                <a:gd name="T3" fmla="*/ 42 h 42"/>
                <a:gd name="T4" fmla="*/ 31 w 65"/>
                <a:gd name="T5" fmla="*/ 8 h 42"/>
                <a:gd name="T6" fmla="*/ 65 w 65"/>
                <a:gd name="T7" fmla="*/ 8 h 42"/>
                <a:gd name="T8" fmla="*/ 28 w 65"/>
                <a:gd name="T9" fmla="*/ 5 h 42"/>
              </a:gdLst>
              <a:ahLst/>
              <a:cxnLst>
                <a:cxn ang="0">
                  <a:pos x="T0" y="T1"/>
                </a:cxn>
                <a:cxn ang="0">
                  <a:pos x="T2" y="T3"/>
                </a:cxn>
                <a:cxn ang="0">
                  <a:pos x="T4" y="T5"/>
                </a:cxn>
                <a:cxn ang="0">
                  <a:pos x="T6" y="T7"/>
                </a:cxn>
                <a:cxn ang="0">
                  <a:pos x="T8" y="T9"/>
                </a:cxn>
              </a:cxnLst>
              <a:rect l="0" t="0" r="r" b="b"/>
              <a:pathLst>
                <a:path w="65" h="42">
                  <a:moveTo>
                    <a:pt x="28" y="5"/>
                  </a:moveTo>
                  <a:cubicBezTo>
                    <a:pt x="11" y="12"/>
                    <a:pt x="0" y="27"/>
                    <a:pt x="4" y="42"/>
                  </a:cubicBezTo>
                  <a:cubicBezTo>
                    <a:pt x="5" y="28"/>
                    <a:pt x="15" y="14"/>
                    <a:pt x="31" y="8"/>
                  </a:cubicBezTo>
                  <a:cubicBezTo>
                    <a:pt x="42" y="3"/>
                    <a:pt x="55" y="3"/>
                    <a:pt x="65" y="8"/>
                  </a:cubicBezTo>
                  <a:cubicBezTo>
                    <a:pt x="55" y="0"/>
                    <a:pt x="42" y="0"/>
                    <a:pt x="28"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a:off x="7448551" y="2203451"/>
              <a:ext cx="122238" cy="107950"/>
            </a:xfrm>
            <a:custGeom>
              <a:avLst/>
              <a:gdLst>
                <a:gd name="T0" fmla="*/ 41 w 59"/>
                <a:gd name="T1" fmla="*/ 43 h 51"/>
                <a:gd name="T2" fmla="*/ 52 w 59"/>
                <a:gd name="T3" fmla="*/ 0 h 51"/>
                <a:gd name="T4" fmla="*/ 34 w 59"/>
                <a:gd name="T5" fmla="*/ 38 h 51"/>
                <a:gd name="T6" fmla="*/ 0 w 59"/>
                <a:gd name="T7" fmla="*/ 45 h 51"/>
                <a:gd name="T8" fmla="*/ 41 w 59"/>
                <a:gd name="T9" fmla="*/ 43 h 51"/>
              </a:gdLst>
              <a:ahLst/>
              <a:cxnLst>
                <a:cxn ang="0">
                  <a:pos x="T0" y="T1"/>
                </a:cxn>
                <a:cxn ang="0">
                  <a:pos x="T2" y="T3"/>
                </a:cxn>
                <a:cxn ang="0">
                  <a:pos x="T4" y="T5"/>
                </a:cxn>
                <a:cxn ang="0">
                  <a:pos x="T6" y="T7"/>
                </a:cxn>
                <a:cxn ang="0">
                  <a:pos x="T8" y="T9"/>
                </a:cxn>
              </a:cxnLst>
              <a:rect l="0" t="0" r="r" b="b"/>
              <a:pathLst>
                <a:path w="59" h="51">
                  <a:moveTo>
                    <a:pt x="41" y="43"/>
                  </a:moveTo>
                  <a:cubicBezTo>
                    <a:pt x="56" y="33"/>
                    <a:pt x="59" y="13"/>
                    <a:pt x="52" y="0"/>
                  </a:cubicBezTo>
                  <a:cubicBezTo>
                    <a:pt x="55" y="13"/>
                    <a:pt x="48" y="28"/>
                    <a:pt x="34" y="38"/>
                  </a:cubicBezTo>
                  <a:cubicBezTo>
                    <a:pt x="24" y="44"/>
                    <a:pt x="11" y="47"/>
                    <a:pt x="0" y="45"/>
                  </a:cubicBezTo>
                  <a:cubicBezTo>
                    <a:pt x="12" y="50"/>
                    <a:pt x="29" y="51"/>
                    <a:pt x="41" y="4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7427913" y="2200276"/>
              <a:ext cx="131763" cy="98425"/>
            </a:xfrm>
            <a:custGeom>
              <a:avLst/>
              <a:gdLst>
                <a:gd name="T0" fmla="*/ 39 w 63"/>
                <a:gd name="T1" fmla="*/ 40 h 47"/>
                <a:gd name="T2" fmla="*/ 57 w 63"/>
                <a:gd name="T3" fmla="*/ 0 h 47"/>
                <a:gd name="T4" fmla="*/ 35 w 63"/>
                <a:gd name="T5" fmla="*/ 35 h 47"/>
                <a:gd name="T6" fmla="*/ 0 w 63"/>
                <a:gd name="T7" fmla="*/ 40 h 47"/>
                <a:gd name="T8" fmla="*/ 39 w 63"/>
                <a:gd name="T9" fmla="*/ 40 h 47"/>
              </a:gdLst>
              <a:ahLst/>
              <a:cxnLst>
                <a:cxn ang="0">
                  <a:pos x="T0" y="T1"/>
                </a:cxn>
                <a:cxn ang="0">
                  <a:pos x="T2" y="T3"/>
                </a:cxn>
                <a:cxn ang="0">
                  <a:pos x="T4" y="T5"/>
                </a:cxn>
                <a:cxn ang="0">
                  <a:pos x="T6" y="T7"/>
                </a:cxn>
                <a:cxn ang="0">
                  <a:pos x="T8" y="T9"/>
                </a:cxn>
              </a:cxnLst>
              <a:rect l="0" t="0" r="r" b="b"/>
              <a:pathLst>
                <a:path w="63" h="47">
                  <a:moveTo>
                    <a:pt x="39" y="40"/>
                  </a:moveTo>
                  <a:cubicBezTo>
                    <a:pt x="55" y="32"/>
                    <a:pt x="63" y="15"/>
                    <a:pt x="57" y="0"/>
                  </a:cubicBezTo>
                  <a:cubicBezTo>
                    <a:pt x="58" y="14"/>
                    <a:pt x="50" y="27"/>
                    <a:pt x="35" y="35"/>
                  </a:cubicBezTo>
                  <a:cubicBezTo>
                    <a:pt x="24" y="40"/>
                    <a:pt x="11" y="43"/>
                    <a:pt x="0" y="40"/>
                  </a:cubicBezTo>
                  <a:cubicBezTo>
                    <a:pt x="11" y="46"/>
                    <a:pt x="26" y="47"/>
                    <a:pt x="39" y="4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7583488" y="1982788"/>
              <a:ext cx="98425" cy="66675"/>
            </a:xfrm>
            <a:custGeom>
              <a:avLst/>
              <a:gdLst>
                <a:gd name="T0" fmla="*/ 19 w 47"/>
                <a:gd name="T1" fmla="*/ 4 h 32"/>
                <a:gd name="T2" fmla="*/ 3 w 47"/>
                <a:gd name="T3" fmla="*/ 32 h 32"/>
                <a:gd name="T4" fmla="*/ 22 w 47"/>
                <a:gd name="T5" fmla="*/ 9 h 32"/>
                <a:gd name="T6" fmla="*/ 47 w 47"/>
                <a:gd name="T7" fmla="*/ 7 h 32"/>
                <a:gd name="T8" fmla="*/ 19 w 47"/>
                <a:gd name="T9" fmla="*/ 4 h 32"/>
              </a:gdLst>
              <a:ahLst/>
              <a:cxnLst>
                <a:cxn ang="0">
                  <a:pos x="T0" y="T1"/>
                </a:cxn>
                <a:cxn ang="0">
                  <a:pos x="T2" y="T3"/>
                </a:cxn>
                <a:cxn ang="0">
                  <a:pos x="T4" y="T5"/>
                </a:cxn>
                <a:cxn ang="0">
                  <a:pos x="T6" y="T7"/>
                </a:cxn>
                <a:cxn ang="0">
                  <a:pos x="T8" y="T9"/>
                </a:cxn>
              </a:cxnLst>
              <a:rect l="0" t="0" r="r" b="b"/>
              <a:pathLst>
                <a:path w="47" h="32">
                  <a:moveTo>
                    <a:pt x="19" y="4"/>
                  </a:moveTo>
                  <a:cubicBezTo>
                    <a:pt x="7" y="9"/>
                    <a:pt x="0" y="21"/>
                    <a:pt x="3" y="32"/>
                  </a:cubicBezTo>
                  <a:cubicBezTo>
                    <a:pt x="3" y="22"/>
                    <a:pt x="11" y="13"/>
                    <a:pt x="22" y="9"/>
                  </a:cubicBezTo>
                  <a:cubicBezTo>
                    <a:pt x="31" y="5"/>
                    <a:pt x="39" y="4"/>
                    <a:pt x="47" y="7"/>
                  </a:cubicBezTo>
                  <a:cubicBezTo>
                    <a:pt x="39" y="2"/>
                    <a:pt x="29" y="0"/>
                    <a:pt x="1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p:cNvSpPr>
            <p:nvPr/>
          </p:nvSpPr>
          <p:spPr bwMode="auto">
            <a:xfrm>
              <a:off x="7575551" y="1976438"/>
              <a:ext cx="98425" cy="63500"/>
            </a:xfrm>
            <a:custGeom>
              <a:avLst/>
              <a:gdLst>
                <a:gd name="T0" fmla="*/ 20 w 47"/>
                <a:gd name="T1" fmla="*/ 4 h 30"/>
                <a:gd name="T2" fmla="*/ 3 w 47"/>
                <a:gd name="T3" fmla="*/ 30 h 30"/>
                <a:gd name="T4" fmla="*/ 22 w 47"/>
                <a:gd name="T5" fmla="*/ 6 h 30"/>
                <a:gd name="T6" fmla="*/ 47 w 47"/>
                <a:gd name="T7" fmla="*/ 5 h 30"/>
                <a:gd name="T8" fmla="*/ 20 w 47"/>
                <a:gd name="T9" fmla="*/ 4 h 30"/>
              </a:gdLst>
              <a:ahLst/>
              <a:cxnLst>
                <a:cxn ang="0">
                  <a:pos x="T0" y="T1"/>
                </a:cxn>
                <a:cxn ang="0">
                  <a:pos x="T2" y="T3"/>
                </a:cxn>
                <a:cxn ang="0">
                  <a:pos x="T4" y="T5"/>
                </a:cxn>
                <a:cxn ang="0">
                  <a:pos x="T6" y="T7"/>
                </a:cxn>
                <a:cxn ang="0">
                  <a:pos x="T8" y="T9"/>
                </a:cxn>
              </a:cxnLst>
              <a:rect l="0" t="0" r="r" b="b"/>
              <a:pathLst>
                <a:path w="47" h="30">
                  <a:moveTo>
                    <a:pt x="20" y="4"/>
                  </a:moveTo>
                  <a:cubicBezTo>
                    <a:pt x="8" y="9"/>
                    <a:pt x="0" y="20"/>
                    <a:pt x="3" y="30"/>
                  </a:cubicBezTo>
                  <a:cubicBezTo>
                    <a:pt x="4" y="20"/>
                    <a:pt x="11" y="10"/>
                    <a:pt x="22" y="6"/>
                  </a:cubicBezTo>
                  <a:cubicBezTo>
                    <a:pt x="30" y="2"/>
                    <a:pt x="39" y="2"/>
                    <a:pt x="47" y="5"/>
                  </a:cubicBezTo>
                  <a:cubicBezTo>
                    <a:pt x="40" y="0"/>
                    <a:pt x="30" y="0"/>
                    <a:pt x="20" y="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p:cNvSpPr>
              <a:spLocks/>
            </p:cNvSpPr>
            <p:nvPr/>
          </p:nvSpPr>
          <p:spPr bwMode="auto">
            <a:xfrm>
              <a:off x="7623176" y="2017713"/>
              <a:ext cx="90488" cy="77788"/>
            </a:xfrm>
            <a:custGeom>
              <a:avLst/>
              <a:gdLst>
                <a:gd name="T0" fmla="*/ 29 w 43"/>
                <a:gd name="T1" fmla="*/ 31 h 37"/>
                <a:gd name="T2" fmla="*/ 37 w 43"/>
                <a:gd name="T3" fmla="*/ 0 h 37"/>
                <a:gd name="T4" fmla="*/ 25 w 43"/>
                <a:gd name="T5" fmla="*/ 27 h 37"/>
                <a:gd name="T6" fmla="*/ 0 w 43"/>
                <a:gd name="T7" fmla="*/ 32 h 37"/>
                <a:gd name="T8" fmla="*/ 29 w 43"/>
                <a:gd name="T9" fmla="*/ 31 h 37"/>
              </a:gdLst>
              <a:ahLst/>
              <a:cxnLst>
                <a:cxn ang="0">
                  <a:pos x="T0" y="T1"/>
                </a:cxn>
                <a:cxn ang="0">
                  <a:pos x="T2" y="T3"/>
                </a:cxn>
                <a:cxn ang="0">
                  <a:pos x="T4" y="T5"/>
                </a:cxn>
                <a:cxn ang="0">
                  <a:pos x="T6" y="T7"/>
                </a:cxn>
                <a:cxn ang="0">
                  <a:pos x="T8" y="T9"/>
                </a:cxn>
              </a:cxnLst>
              <a:rect l="0" t="0" r="r" b="b"/>
              <a:pathLst>
                <a:path w="43" h="37">
                  <a:moveTo>
                    <a:pt x="29" y="31"/>
                  </a:moveTo>
                  <a:cubicBezTo>
                    <a:pt x="40" y="24"/>
                    <a:pt x="43" y="10"/>
                    <a:pt x="37" y="0"/>
                  </a:cubicBezTo>
                  <a:cubicBezTo>
                    <a:pt x="39" y="10"/>
                    <a:pt x="35" y="21"/>
                    <a:pt x="25" y="27"/>
                  </a:cubicBezTo>
                  <a:cubicBezTo>
                    <a:pt x="17" y="32"/>
                    <a:pt x="8" y="34"/>
                    <a:pt x="0" y="32"/>
                  </a:cubicBezTo>
                  <a:cubicBezTo>
                    <a:pt x="9" y="36"/>
                    <a:pt x="21" y="37"/>
                    <a:pt x="29" y="3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7608888" y="2016126"/>
              <a:ext cx="93663" cy="68263"/>
            </a:xfrm>
            <a:custGeom>
              <a:avLst/>
              <a:gdLst>
                <a:gd name="T0" fmla="*/ 28 w 45"/>
                <a:gd name="T1" fmla="*/ 29 h 33"/>
                <a:gd name="T2" fmla="*/ 41 w 45"/>
                <a:gd name="T3" fmla="*/ 0 h 33"/>
                <a:gd name="T4" fmla="*/ 25 w 45"/>
                <a:gd name="T5" fmla="*/ 25 h 33"/>
                <a:gd name="T6" fmla="*/ 0 w 45"/>
                <a:gd name="T7" fmla="*/ 28 h 33"/>
                <a:gd name="T8" fmla="*/ 28 w 45"/>
                <a:gd name="T9" fmla="*/ 29 h 33"/>
              </a:gdLst>
              <a:ahLst/>
              <a:cxnLst>
                <a:cxn ang="0">
                  <a:pos x="T0" y="T1"/>
                </a:cxn>
                <a:cxn ang="0">
                  <a:pos x="T2" y="T3"/>
                </a:cxn>
                <a:cxn ang="0">
                  <a:pos x="T4" y="T5"/>
                </a:cxn>
                <a:cxn ang="0">
                  <a:pos x="T6" y="T7"/>
                </a:cxn>
                <a:cxn ang="0">
                  <a:pos x="T8" y="T9"/>
                </a:cxn>
              </a:cxnLst>
              <a:rect l="0" t="0" r="r" b="b"/>
              <a:pathLst>
                <a:path w="45" h="33">
                  <a:moveTo>
                    <a:pt x="28" y="29"/>
                  </a:moveTo>
                  <a:cubicBezTo>
                    <a:pt x="40" y="23"/>
                    <a:pt x="45" y="10"/>
                    <a:pt x="41" y="0"/>
                  </a:cubicBezTo>
                  <a:cubicBezTo>
                    <a:pt x="42" y="10"/>
                    <a:pt x="36" y="19"/>
                    <a:pt x="25" y="25"/>
                  </a:cubicBezTo>
                  <a:cubicBezTo>
                    <a:pt x="17" y="29"/>
                    <a:pt x="8" y="31"/>
                    <a:pt x="0" y="28"/>
                  </a:cubicBezTo>
                  <a:cubicBezTo>
                    <a:pt x="8" y="33"/>
                    <a:pt x="18" y="33"/>
                    <a:pt x="28" y="29"/>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Oval 115"/>
            <p:cNvSpPr>
              <a:spLocks noChangeArrowheads="1"/>
            </p:cNvSpPr>
            <p:nvPr/>
          </p:nvSpPr>
          <p:spPr bwMode="auto">
            <a:xfrm>
              <a:off x="5640388" y="2644776"/>
              <a:ext cx="400050" cy="3698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5656263" y="2652713"/>
              <a:ext cx="339725" cy="180975"/>
            </a:xfrm>
            <a:custGeom>
              <a:avLst/>
              <a:gdLst>
                <a:gd name="T0" fmla="*/ 76 w 163"/>
                <a:gd name="T1" fmla="*/ 5 h 86"/>
                <a:gd name="T2" fmla="*/ 0 w 163"/>
                <a:gd name="T3" fmla="*/ 86 h 86"/>
                <a:gd name="T4" fmla="*/ 83 w 163"/>
                <a:gd name="T5" fmla="*/ 23 h 86"/>
                <a:gd name="T6" fmla="*/ 163 w 163"/>
                <a:gd name="T7" fmla="*/ 40 h 86"/>
                <a:gd name="T8" fmla="*/ 76 w 163"/>
                <a:gd name="T9" fmla="*/ 5 h 86"/>
              </a:gdLst>
              <a:ahLst/>
              <a:cxnLst>
                <a:cxn ang="0">
                  <a:pos x="T0" y="T1"/>
                </a:cxn>
                <a:cxn ang="0">
                  <a:pos x="T2" y="T3"/>
                </a:cxn>
                <a:cxn ang="0">
                  <a:pos x="T4" y="T5"/>
                </a:cxn>
                <a:cxn ang="0">
                  <a:pos x="T6" y="T7"/>
                </a:cxn>
                <a:cxn ang="0">
                  <a:pos x="T8" y="T9"/>
                </a:cxn>
              </a:cxnLst>
              <a:rect l="0" t="0" r="r" b="b"/>
              <a:pathLst>
                <a:path w="163" h="86">
                  <a:moveTo>
                    <a:pt x="76" y="5"/>
                  </a:moveTo>
                  <a:cubicBezTo>
                    <a:pt x="32" y="11"/>
                    <a:pt x="0" y="46"/>
                    <a:pt x="0" y="86"/>
                  </a:cubicBezTo>
                  <a:cubicBezTo>
                    <a:pt x="10" y="52"/>
                    <a:pt x="42" y="29"/>
                    <a:pt x="83" y="23"/>
                  </a:cubicBezTo>
                  <a:cubicBezTo>
                    <a:pt x="113" y="19"/>
                    <a:pt x="142" y="23"/>
                    <a:pt x="163" y="40"/>
                  </a:cubicBezTo>
                  <a:cubicBezTo>
                    <a:pt x="144" y="15"/>
                    <a:pt x="111" y="0"/>
                    <a:pt x="76"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5638801" y="2624138"/>
              <a:ext cx="341313" cy="166688"/>
            </a:xfrm>
            <a:custGeom>
              <a:avLst/>
              <a:gdLst>
                <a:gd name="T0" fmla="*/ 79 w 163"/>
                <a:gd name="T1" fmla="*/ 5 h 80"/>
                <a:gd name="T2" fmla="*/ 0 w 163"/>
                <a:gd name="T3" fmla="*/ 80 h 80"/>
                <a:gd name="T4" fmla="*/ 83 w 163"/>
                <a:gd name="T5" fmla="*/ 13 h 80"/>
                <a:gd name="T6" fmla="*/ 163 w 163"/>
                <a:gd name="T7" fmla="*/ 35 h 80"/>
                <a:gd name="T8" fmla="*/ 79 w 163"/>
                <a:gd name="T9" fmla="*/ 5 h 80"/>
              </a:gdLst>
              <a:ahLst/>
              <a:cxnLst>
                <a:cxn ang="0">
                  <a:pos x="T0" y="T1"/>
                </a:cxn>
                <a:cxn ang="0">
                  <a:pos x="T2" y="T3"/>
                </a:cxn>
                <a:cxn ang="0">
                  <a:pos x="T4" y="T5"/>
                </a:cxn>
                <a:cxn ang="0">
                  <a:pos x="T6" y="T7"/>
                </a:cxn>
                <a:cxn ang="0">
                  <a:pos x="T8" y="T9"/>
                </a:cxn>
              </a:cxnLst>
              <a:rect l="0" t="0" r="r" b="b"/>
              <a:pathLst>
                <a:path w="163" h="80">
                  <a:moveTo>
                    <a:pt x="79" y="5"/>
                  </a:moveTo>
                  <a:cubicBezTo>
                    <a:pt x="35" y="11"/>
                    <a:pt x="0" y="40"/>
                    <a:pt x="0" y="80"/>
                  </a:cubicBezTo>
                  <a:cubicBezTo>
                    <a:pt x="11" y="46"/>
                    <a:pt x="42" y="18"/>
                    <a:pt x="83" y="13"/>
                  </a:cubicBezTo>
                  <a:cubicBezTo>
                    <a:pt x="113" y="9"/>
                    <a:pt x="142" y="17"/>
                    <a:pt x="163" y="35"/>
                  </a:cubicBezTo>
                  <a:cubicBezTo>
                    <a:pt x="145" y="9"/>
                    <a:pt x="114" y="0"/>
                    <a:pt x="79" y="5"/>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5735638" y="2827338"/>
              <a:ext cx="327025" cy="234950"/>
            </a:xfrm>
            <a:custGeom>
              <a:avLst/>
              <a:gdLst>
                <a:gd name="T0" fmla="*/ 96 w 157"/>
                <a:gd name="T1" fmla="*/ 101 h 113"/>
                <a:gd name="T2" fmla="*/ 148 w 157"/>
                <a:gd name="T3" fmla="*/ 0 h 113"/>
                <a:gd name="T4" fmla="*/ 84 w 157"/>
                <a:gd name="T5" fmla="*/ 83 h 113"/>
                <a:gd name="T6" fmla="*/ 0 w 157"/>
                <a:gd name="T7" fmla="*/ 79 h 113"/>
                <a:gd name="T8" fmla="*/ 96 w 157"/>
                <a:gd name="T9" fmla="*/ 101 h 113"/>
              </a:gdLst>
              <a:ahLst/>
              <a:cxnLst>
                <a:cxn ang="0">
                  <a:pos x="T0" y="T1"/>
                </a:cxn>
                <a:cxn ang="0">
                  <a:pos x="T2" y="T3"/>
                </a:cxn>
                <a:cxn ang="0">
                  <a:pos x="T4" y="T5"/>
                </a:cxn>
                <a:cxn ang="0">
                  <a:pos x="T6" y="T7"/>
                </a:cxn>
                <a:cxn ang="0">
                  <a:pos x="T8" y="T9"/>
                </a:cxn>
              </a:cxnLst>
              <a:rect l="0" t="0" r="r" b="b"/>
              <a:pathLst>
                <a:path w="157" h="113">
                  <a:moveTo>
                    <a:pt x="96" y="101"/>
                  </a:moveTo>
                  <a:cubicBezTo>
                    <a:pt x="137" y="86"/>
                    <a:pt x="157" y="40"/>
                    <a:pt x="148" y="0"/>
                  </a:cubicBezTo>
                  <a:cubicBezTo>
                    <a:pt x="146" y="36"/>
                    <a:pt x="122" y="70"/>
                    <a:pt x="84" y="83"/>
                  </a:cubicBezTo>
                  <a:cubicBezTo>
                    <a:pt x="55" y="94"/>
                    <a:pt x="25" y="91"/>
                    <a:pt x="0" y="79"/>
                  </a:cubicBezTo>
                  <a:cubicBezTo>
                    <a:pt x="24" y="100"/>
                    <a:pt x="63" y="113"/>
                    <a:pt x="96" y="101"/>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5695951" y="2814638"/>
              <a:ext cx="334963" cy="198438"/>
            </a:xfrm>
            <a:custGeom>
              <a:avLst/>
              <a:gdLst>
                <a:gd name="T0" fmla="*/ 90 w 161"/>
                <a:gd name="T1" fmla="*/ 87 h 95"/>
                <a:gd name="T2" fmla="*/ 157 w 161"/>
                <a:gd name="T3" fmla="*/ 0 h 95"/>
                <a:gd name="T4" fmla="*/ 85 w 161"/>
                <a:gd name="T5" fmla="*/ 71 h 95"/>
                <a:gd name="T6" fmla="*/ 0 w 161"/>
                <a:gd name="T7" fmla="*/ 60 h 95"/>
                <a:gd name="T8" fmla="*/ 90 w 161"/>
                <a:gd name="T9" fmla="*/ 87 h 95"/>
              </a:gdLst>
              <a:ahLst/>
              <a:cxnLst>
                <a:cxn ang="0">
                  <a:pos x="T0" y="T1"/>
                </a:cxn>
                <a:cxn ang="0">
                  <a:pos x="T2" y="T3"/>
                </a:cxn>
                <a:cxn ang="0">
                  <a:pos x="T4" y="T5"/>
                </a:cxn>
                <a:cxn ang="0">
                  <a:pos x="T6" y="T7"/>
                </a:cxn>
                <a:cxn ang="0">
                  <a:pos x="T8" y="T9"/>
                </a:cxn>
              </a:cxnLst>
              <a:rect l="0" t="0" r="r" b="b"/>
              <a:pathLst>
                <a:path w="161" h="95">
                  <a:moveTo>
                    <a:pt x="90" y="87"/>
                  </a:moveTo>
                  <a:cubicBezTo>
                    <a:pt x="133" y="78"/>
                    <a:pt x="161" y="40"/>
                    <a:pt x="157" y="0"/>
                  </a:cubicBezTo>
                  <a:cubicBezTo>
                    <a:pt x="150" y="35"/>
                    <a:pt x="125" y="62"/>
                    <a:pt x="85" y="71"/>
                  </a:cubicBezTo>
                  <a:cubicBezTo>
                    <a:pt x="55" y="77"/>
                    <a:pt x="23" y="75"/>
                    <a:pt x="0" y="60"/>
                  </a:cubicBezTo>
                  <a:cubicBezTo>
                    <a:pt x="21" y="84"/>
                    <a:pt x="55" y="95"/>
                    <a:pt x="90" y="87"/>
                  </a:cubicBez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Oval 120"/>
            <p:cNvSpPr>
              <a:spLocks noChangeArrowheads="1"/>
            </p:cNvSpPr>
            <p:nvPr/>
          </p:nvSpPr>
          <p:spPr bwMode="auto">
            <a:xfrm>
              <a:off x="6572251" y="4597401"/>
              <a:ext cx="257175" cy="255588"/>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a:off x="6583363" y="4602163"/>
              <a:ext cx="217488" cy="125413"/>
            </a:xfrm>
            <a:custGeom>
              <a:avLst/>
              <a:gdLst>
                <a:gd name="T0" fmla="*/ 49 w 104"/>
                <a:gd name="T1" fmla="*/ 4 h 60"/>
                <a:gd name="T2" fmla="*/ 0 w 104"/>
                <a:gd name="T3" fmla="*/ 60 h 60"/>
                <a:gd name="T4" fmla="*/ 53 w 104"/>
                <a:gd name="T5" fmla="*/ 16 h 60"/>
                <a:gd name="T6" fmla="*/ 104 w 104"/>
                <a:gd name="T7" fmla="*/ 28 h 60"/>
                <a:gd name="T8" fmla="*/ 49 w 104"/>
                <a:gd name="T9" fmla="*/ 4 h 60"/>
              </a:gdLst>
              <a:ahLst/>
              <a:cxnLst>
                <a:cxn ang="0">
                  <a:pos x="T0" y="T1"/>
                </a:cxn>
                <a:cxn ang="0">
                  <a:pos x="T2" y="T3"/>
                </a:cxn>
                <a:cxn ang="0">
                  <a:pos x="T4" y="T5"/>
                </a:cxn>
                <a:cxn ang="0">
                  <a:pos x="T6" y="T7"/>
                </a:cxn>
                <a:cxn ang="0">
                  <a:pos x="T8" y="T9"/>
                </a:cxn>
              </a:cxnLst>
              <a:rect l="0" t="0" r="r" b="b"/>
              <a:pathLst>
                <a:path w="104" h="60">
                  <a:moveTo>
                    <a:pt x="49" y="4"/>
                  </a:moveTo>
                  <a:cubicBezTo>
                    <a:pt x="20" y="8"/>
                    <a:pt x="0" y="32"/>
                    <a:pt x="0" y="60"/>
                  </a:cubicBezTo>
                  <a:cubicBezTo>
                    <a:pt x="7" y="36"/>
                    <a:pt x="27" y="20"/>
                    <a:pt x="53" y="16"/>
                  </a:cubicBezTo>
                  <a:cubicBezTo>
                    <a:pt x="72" y="13"/>
                    <a:pt x="90" y="16"/>
                    <a:pt x="104" y="28"/>
                  </a:cubicBezTo>
                  <a:cubicBezTo>
                    <a:pt x="92" y="11"/>
                    <a:pt x="71" y="0"/>
                    <a:pt x="49" y="4"/>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p:cNvSpPr>
            <p:nvPr/>
          </p:nvSpPr>
          <p:spPr bwMode="auto">
            <a:xfrm>
              <a:off x="6572251" y="4584701"/>
              <a:ext cx="217488" cy="114300"/>
            </a:xfrm>
            <a:custGeom>
              <a:avLst/>
              <a:gdLst>
                <a:gd name="T0" fmla="*/ 50 w 104"/>
                <a:gd name="T1" fmla="*/ 3 h 55"/>
                <a:gd name="T2" fmla="*/ 0 w 104"/>
                <a:gd name="T3" fmla="*/ 55 h 55"/>
                <a:gd name="T4" fmla="*/ 53 w 104"/>
                <a:gd name="T5" fmla="*/ 8 h 55"/>
                <a:gd name="T6" fmla="*/ 104 w 104"/>
                <a:gd name="T7" fmla="*/ 23 h 55"/>
                <a:gd name="T8" fmla="*/ 50 w 104"/>
                <a:gd name="T9" fmla="*/ 3 h 55"/>
              </a:gdLst>
              <a:ahLst/>
              <a:cxnLst>
                <a:cxn ang="0">
                  <a:pos x="T0" y="T1"/>
                </a:cxn>
                <a:cxn ang="0">
                  <a:pos x="T2" y="T3"/>
                </a:cxn>
                <a:cxn ang="0">
                  <a:pos x="T4" y="T5"/>
                </a:cxn>
                <a:cxn ang="0">
                  <a:pos x="T6" y="T7"/>
                </a:cxn>
                <a:cxn ang="0">
                  <a:pos x="T8" y="T9"/>
                </a:cxn>
              </a:cxnLst>
              <a:rect l="0" t="0" r="r" b="b"/>
              <a:pathLst>
                <a:path w="104" h="55">
                  <a:moveTo>
                    <a:pt x="50" y="3"/>
                  </a:moveTo>
                  <a:cubicBezTo>
                    <a:pt x="22" y="7"/>
                    <a:pt x="0" y="27"/>
                    <a:pt x="0" y="55"/>
                  </a:cubicBezTo>
                  <a:cubicBezTo>
                    <a:pt x="7" y="31"/>
                    <a:pt x="27" y="12"/>
                    <a:pt x="53" y="8"/>
                  </a:cubicBezTo>
                  <a:cubicBezTo>
                    <a:pt x="72" y="5"/>
                    <a:pt x="90" y="11"/>
                    <a:pt x="104" y="23"/>
                  </a:cubicBezTo>
                  <a:cubicBezTo>
                    <a:pt x="92" y="6"/>
                    <a:pt x="73" y="0"/>
                    <a:pt x="50" y="3"/>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23"/>
            <p:cNvSpPr>
              <a:spLocks/>
            </p:cNvSpPr>
            <p:nvPr/>
          </p:nvSpPr>
          <p:spPr bwMode="auto">
            <a:xfrm>
              <a:off x="6634163" y="4724401"/>
              <a:ext cx="209550" cy="160338"/>
            </a:xfrm>
            <a:custGeom>
              <a:avLst/>
              <a:gdLst>
                <a:gd name="T0" fmla="*/ 61 w 101"/>
                <a:gd name="T1" fmla="*/ 69 h 77"/>
                <a:gd name="T2" fmla="*/ 94 w 101"/>
                <a:gd name="T3" fmla="*/ 0 h 77"/>
                <a:gd name="T4" fmla="*/ 54 w 101"/>
                <a:gd name="T5" fmla="*/ 57 h 77"/>
                <a:gd name="T6" fmla="*/ 0 w 101"/>
                <a:gd name="T7" fmla="*/ 54 h 77"/>
                <a:gd name="T8" fmla="*/ 61 w 101"/>
                <a:gd name="T9" fmla="*/ 69 h 77"/>
              </a:gdLst>
              <a:ahLst/>
              <a:cxnLst>
                <a:cxn ang="0">
                  <a:pos x="T0" y="T1"/>
                </a:cxn>
                <a:cxn ang="0">
                  <a:pos x="T2" y="T3"/>
                </a:cxn>
                <a:cxn ang="0">
                  <a:pos x="T4" y="T5"/>
                </a:cxn>
                <a:cxn ang="0">
                  <a:pos x="T6" y="T7"/>
                </a:cxn>
                <a:cxn ang="0">
                  <a:pos x="T8" y="T9"/>
                </a:cxn>
              </a:cxnLst>
              <a:rect l="0" t="0" r="r" b="b"/>
              <a:pathLst>
                <a:path w="101" h="77">
                  <a:moveTo>
                    <a:pt x="61" y="69"/>
                  </a:moveTo>
                  <a:cubicBezTo>
                    <a:pt x="88" y="59"/>
                    <a:pt x="101" y="27"/>
                    <a:pt x="94" y="0"/>
                  </a:cubicBezTo>
                  <a:cubicBezTo>
                    <a:pt x="93" y="24"/>
                    <a:pt x="78" y="47"/>
                    <a:pt x="54" y="57"/>
                  </a:cubicBezTo>
                  <a:cubicBezTo>
                    <a:pt x="35" y="64"/>
                    <a:pt x="16" y="62"/>
                    <a:pt x="0" y="54"/>
                  </a:cubicBezTo>
                  <a:cubicBezTo>
                    <a:pt x="16" y="68"/>
                    <a:pt x="40" y="77"/>
                    <a:pt x="61" y="69"/>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a:off x="6608763" y="4713288"/>
              <a:ext cx="214313" cy="138113"/>
            </a:xfrm>
            <a:custGeom>
              <a:avLst/>
              <a:gdLst>
                <a:gd name="T0" fmla="*/ 57 w 103"/>
                <a:gd name="T1" fmla="*/ 60 h 66"/>
                <a:gd name="T2" fmla="*/ 100 w 103"/>
                <a:gd name="T3" fmla="*/ 0 h 66"/>
                <a:gd name="T4" fmla="*/ 54 w 103"/>
                <a:gd name="T5" fmla="*/ 49 h 66"/>
                <a:gd name="T6" fmla="*/ 0 w 103"/>
                <a:gd name="T7" fmla="*/ 42 h 66"/>
                <a:gd name="T8" fmla="*/ 57 w 103"/>
                <a:gd name="T9" fmla="*/ 60 h 66"/>
              </a:gdLst>
              <a:ahLst/>
              <a:cxnLst>
                <a:cxn ang="0">
                  <a:pos x="T0" y="T1"/>
                </a:cxn>
                <a:cxn ang="0">
                  <a:pos x="T2" y="T3"/>
                </a:cxn>
                <a:cxn ang="0">
                  <a:pos x="T4" y="T5"/>
                </a:cxn>
                <a:cxn ang="0">
                  <a:pos x="T6" y="T7"/>
                </a:cxn>
                <a:cxn ang="0">
                  <a:pos x="T8" y="T9"/>
                </a:cxn>
              </a:cxnLst>
              <a:rect l="0" t="0" r="r" b="b"/>
              <a:pathLst>
                <a:path w="103" h="66">
                  <a:moveTo>
                    <a:pt x="57" y="60"/>
                  </a:moveTo>
                  <a:cubicBezTo>
                    <a:pt x="85" y="54"/>
                    <a:pt x="103" y="28"/>
                    <a:pt x="100" y="0"/>
                  </a:cubicBezTo>
                  <a:cubicBezTo>
                    <a:pt x="96" y="24"/>
                    <a:pt x="80" y="43"/>
                    <a:pt x="54" y="49"/>
                  </a:cubicBezTo>
                  <a:cubicBezTo>
                    <a:pt x="35" y="54"/>
                    <a:pt x="15" y="52"/>
                    <a:pt x="0" y="42"/>
                  </a:cubicBezTo>
                  <a:cubicBezTo>
                    <a:pt x="13" y="58"/>
                    <a:pt x="35" y="66"/>
                    <a:pt x="57" y="60"/>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Oval 125"/>
            <p:cNvSpPr>
              <a:spLocks noChangeArrowheads="1"/>
            </p:cNvSpPr>
            <p:nvPr/>
          </p:nvSpPr>
          <p:spPr bwMode="auto">
            <a:xfrm>
              <a:off x="5751513" y="4765676"/>
              <a:ext cx="196850" cy="19526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26"/>
            <p:cNvSpPr>
              <a:spLocks/>
            </p:cNvSpPr>
            <p:nvPr/>
          </p:nvSpPr>
          <p:spPr bwMode="auto">
            <a:xfrm>
              <a:off x="5759451" y="4770438"/>
              <a:ext cx="165100" cy="93663"/>
            </a:xfrm>
            <a:custGeom>
              <a:avLst/>
              <a:gdLst>
                <a:gd name="T0" fmla="*/ 37 w 79"/>
                <a:gd name="T1" fmla="*/ 3 h 45"/>
                <a:gd name="T2" fmla="*/ 0 w 79"/>
                <a:gd name="T3" fmla="*/ 45 h 45"/>
                <a:gd name="T4" fmla="*/ 40 w 79"/>
                <a:gd name="T5" fmla="*/ 12 h 45"/>
                <a:gd name="T6" fmla="*/ 79 w 79"/>
                <a:gd name="T7" fmla="*/ 21 h 45"/>
                <a:gd name="T8" fmla="*/ 37 w 79"/>
                <a:gd name="T9" fmla="*/ 3 h 45"/>
              </a:gdLst>
              <a:ahLst/>
              <a:cxnLst>
                <a:cxn ang="0">
                  <a:pos x="T0" y="T1"/>
                </a:cxn>
                <a:cxn ang="0">
                  <a:pos x="T2" y="T3"/>
                </a:cxn>
                <a:cxn ang="0">
                  <a:pos x="T4" y="T5"/>
                </a:cxn>
                <a:cxn ang="0">
                  <a:pos x="T6" y="T7"/>
                </a:cxn>
                <a:cxn ang="0">
                  <a:pos x="T8" y="T9"/>
                </a:cxn>
              </a:cxnLst>
              <a:rect l="0" t="0" r="r" b="b"/>
              <a:pathLst>
                <a:path w="79" h="45">
                  <a:moveTo>
                    <a:pt x="37" y="3"/>
                  </a:moveTo>
                  <a:cubicBezTo>
                    <a:pt x="16" y="6"/>
                    <a:pt x="0" y="24"/>
                    <a:pt x="0" y="45"/>
                  </a:cubicBezTo>
                  <a:cubicBezTo>
                    <a:pt x="5" y="27"/>
                    <a:pt x="21" y="15"/>
                    <a:pt x="40" y="12"/>
                  </a:cubicBezTo>
                  <a:cubicBezTo>
                    <a:pt x="55" y="10"/>
                    <a:pt x="69" y="12"/>
                    <a:pt x="79" y="21"/>
                  </a:cubicBezTo>
                  <a:cubicBezTo>
                    <a:pt x="70" y="8"/>
                    <a:pt x="54" y="0"/>
                    <a:pt x="37" y="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27"/>
            <p:cNvSpPr>
              <a:spLocks/>
            </p:cNvSpPr>
            <p:nvPr/>
          </p:nvSpPr>
          <p:spPr bwMode="auto">
            <a:xfrm>
              <a:off x="5751513" y="4756151"/>
              <a:ext cx="165100" cy="87313"/>
            </a:xfrm>
            <a:custGeom>
              <a:avLst/>
              <a:gdLst>
                <a:gd name="T0" fmla="*/ 39 w 79"/>
                <a:gd name="T1" fmla="*/ 2 h 42"/>
                <a:gd name="T2" fmla="*/ 0 w 79"/>
                <a:gd name="T3" fmla="*/ 42 h 42"/>
                <a:gd name="T4" fmla="*/ 40 w 79"/>
                <a:gd name="T5" fmla="*/ 6 h 42"/>
                <a:gd name="T6" fmla="*/ 79 w 79"/>
                <a:gd name="T7" fmla="*/ 18 h 42"/>
                <a:gd name="T8" fmla="*/ 39 w 79"/>
                <a:gd name="T9" fmla="*/ 2 h 42"/>
              </a:gdLst>
              <a:ahLst/>
              <a:cxnLst>
                <a:cxn ang="0">
                  <a:pos x="T0" y="T1"/>
                </a:cxn>
                <a:cxn ang="0">
                  <a:pos x="T2" y="T3"/>
                </a:cxn>
                <a:cxn ang="0">
                  <a:pos x="T4" y="T5"/>
                </a:cxn>
                <a:cxn ang="0">
                  <a:pos x="T6" y="T7"/>
                </a:cxn>
                <a:cxn ang="0">
                  <a:pos x="T8" y="T9"/>
                </a:cxn>
              </a:cxnLst>
              <a:rect l="0" t="0" r="r" b="b"/>
              <a:pathLst>
                <a:path w="79" h="42">
                  <a:moveTo>
                    <a:pt x="39" y="2"/>
                  </a:moveTo>
                  <a:cubicBezTo>
                    <a:pt x="17" y="5"/>
                    <a:pt x="0" y="21"/>
                    <a:pt x="0" y="42"/>
                  </a:cubicBezTo>
                  <a:cubicBezTo>
                    <a:pt x="5" y="24"/>
                    <a:pt x="20" y="9"/>
                    <a:pt x="40" y="6"/>
                  </a:cubicBezTo>
                  <a:cubicBezTo>
                    <a:pt x="55" y="4"/>
                    <a:pt x="69" y="9"/>
                    <a:pt x="79" y="18"/>
                  </a:cubicBezTo>
                  <a:cubicBezTo>
                    <a:pt x="70" y="4"/>
                    <a:pt x="55" y="0"/>
                    <a:pt x="39"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8"/>
            <p:cNvSpPr>
              <a:spLocks/>
            </p:cNvSpPr>
            <p:nvPr/>
          </p:nvSpPr>
          <p:spPr bwMode="auto">
            <a:xfrm>
              <a:off x="5797551" y="4862513"/>
              <a:ext cx="160338" cy="122238"/>
            </a:xfrm>
            <a:custGeom>
              <a:avLst/>
              <a:gdLst>
                <a:gd name="T0" fmla="*/ 47 w 77"/>
                <a:gd name="T1" fmla="*/ 53 h 59"/>
                <a:gd name="T2" fmla="*/ 72 w 77"/>
                <a:gd name="T3" fmla="*/ 0 h 59"/>
                <a:gd name="T4" fmla="*/ 41 w 77"/>
                <a:gd name="T5" fmla="*/ 43 h 59"/>
                <a:gd name="T6" fmla="*/ 0 w 77"/>
                <a:gd name="T7" fmla="*/ 41 h 59"/>
                <a:gd name="T8" fmla="*/ 47 w 77"/>
                <a:gd name="T9" fmla="*/ 53 h 59"/>
              </a:gdLst>
              <a:ahLst/>
              <a:cxnLst>
                <a:cxn ang="0">
                  <a:pos x="T0" y="T1"/>
                </a:cxn>
                <a:cxn ang="0">
                  <a:pos x="T2" y="T3"/>
                </a:cxn>
                <a:cxn ang="0">
                  <a:pos x="T4" y="T5"/>
                </a:cxn>
                <a:cxn ang="0">
                  <a:pos x="T6" y="T7"/>
                </a:cxn>
                <a:cxn ang="0">
                  <a:pos x="T8" y="T9"/>
                </a:cxn>
              </a:cxnLst>
              <a:rect l="0" t="0" r="r" b="b"/>
              <a:pathLst>
                <a:path w="77" h="59">
                  <a:moveTo>
                    <a:pt x="47" y="53"/>
                  </a:moveTo>
                  <a:cubicBezTo>
                    <a:pt x="67" y="45"/>
                    <a:pt x="77" y="20"/>
                    <a:pt x="72" y="0"/>
                  </a:cubicBezTo>
                  <a:cubicBezTo>
                    <a:pt x="71" y="19"/>
                    <a:pt x="60" y="36"/>
                    <a:pt x="41" y="43"/>
                  </a:cubicBezTo>
                  <a:cubicBezTo>
                    <a:pt x="27" y="49"/>
                    <a:pt x="13" y="47"/>
                    <a:pt x="0" y="41"/>
                  </a:cubicBezTo>
                  <a:cubicBezTo>
                    <a:pt x="12" y="52"/>
                    <a:pt x="31" y="59"/>
                    <a:pt x="47" y="53"/>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29"/>
            <p:cNvSpPr>
              <a:spLocks/>
            </p:cNvSpPr>
            <p:nvPr/>
          </p:nvSpPr>
          <p:spPr bwMode="auto">
            <a:xfrm>
              <a:off x="5778501" y="4852988"/>
              <a:ext cx="163513" cy="104775"/>
            </a:xfrm>
            <a:custGeom>
              <a:avLst/>
              <a:gdLst>
                <a:gd name="T0" fmla="*/ 44 w 78"/>
                <a:gd name="T1" fmla="*/ 46 h 50"/>
                <a:gd name="T2" fmla="*/ 76 w 78"/>
                <a:gd name="T3" fmla="*/ 0 h 50"/>
                <a:gd name="T4" fmla="*/ 41 w 78"/>
                <a:gd name="T5" fmla="*/ 37 h 50"/>
                <a:gd name="T6" fmla="*/ 0 w 78"/>
                <a:gd name="T7" fmla="*/ 32 h 50"/>
                <a:gd name="T8" fmla="*/ 44 w 78"/>
                <a:gd name="T9" fmla="*/ 46 h 50"/>
              </a:gdLst>
              <a:ahLst/>
              <a:cxnLst>
                <a:cxn ang="0">
                  <a:pos x="T0" y="T1"/>
                </a:cxn>
                <a:cxn ang="0">
                  <a:pos x="T2" y="T3"/>
                </a:cxn>
                <a:cxn ang="0">
                  <a:pos x="T4" y="T5"/>
                </a:cxn>
                <a:cxn ang="0">
                  <a:pos x="T6" y="T7"/>
                </a:cxn>
                <a:cxn ang="0">
                  <a:pos x="T8" y="T9"/>
                </a:cxn>
              </a:cxnLst>
              <a:rect l="0" t="0" r="r" b="b"/>
              <a:pathLst>
                <a:path w="78" h="50">
                  <a:moveTo>
                    <a:pt x="44" y="46"/>
                  </a:moveTo>
                  <a:cubicBezTo>
                    <a:pt x="65" y="41"/>
                    <a:pt x="78" y="21"/>
                    <a:pt x="76" y="0"/>
                  </a:cubicBezTo>
                  <a:cubicBezTo>
                    <a:pt x="73" y="19"/>
                    <a:pt x="61" y="33"/>
                    <a:pt x="41" y="37"/>
                  </a:cubicBezTo>
                  <a:cubicBezTo>
                    <a:pt x="27" y="41"/>
                    <a:pt x="11" y="40"/>
                    <a:pt x="0" y="32"/>
                  </a:cubicBezTo>
                  <a:cubicBezTo>
                    <a:pt x="10" y="44"/>
                    <a:pt x="27" y="50"/>
                    <a:pt x="44" y="4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Oval 130"/>
            <p:cNvSpPr>
              <a:spLocks noChangeArrowheads="1"/>
            </p:cNvSpPr>
            <p:nvPr/>
          </p:nvSpPr>
          <p:spPr bwMode="auto">
            <a:xfrm>
              <a:off x="6311901" y="4613276"/>
              <a:ext cx="150813" cy="150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p:cNvSpPr>
            <p:nvPr/>
          </p:nvSpPr>
          <p:spPr bwMode="auto">
            <a:xfrm>
              <a:off x="6318251" y="4618038"/>
              <a:ext cx="127000" cy="73025"/>
            </a:xfrm>
            <a:custGeom>
              <a:avLst/>
              <a:gdLst>
                <a:gd name="T0" fmla="*/ 28 w 61"/>
                <a:gd name="T1" fmla="*/ 2 h 35"/>
                <a:gd name="T2" fmla="*/ 0 w 61"/>
                <a:gd name="T3" fmla="*/ 35 h 35"/>
                <a:gd name="T4" fmla="*/ 31 w 61"/>
                <a:gd name="T5" fmla="*/ 9 h 35"/>
                <a:gd name="T6" fmla="*/ 61 w 61"/>
                <a:gd name="T7" fmla="*/ 16 h 35"/>
                <a:gd name="T8" fmla="*/ 28 w 61"/>
                <a:gd name="T9" fmla="*/ 2 h 35"/>
              </a:gdLst>
              <a:ahLst/>
              <a:cxnLst>
                <a:cxn ang="0">
                  <a:pos x="T0" y="T1"/>
                </a:cxn>
                <a:cxn ang="0">
                  <a:pos x="T2" y="T3"/>
                </a:cxn>
                <a:cxn ang="0">
                  <a:pos x="T4" y="T5"/>
                </a:cxn>
                <a:cxn ang="0">
                  <a:pos x="T6" y="T7"/>
                </a:cxn>
                <a:cxn ang="0">
                  <a:pos x="T8" y="T9"/>
                </a:cxn>
              </a:cxnLst>
              <a:rect l="0" t="0" r="r" b="b"/>
              <a:pathLst>
                <a:path w="61" h="35">
                  <a:moveTo>
                    <a:pt x="28" y="2"/>
                  </a:moveTo>
                  <a:cubicBezTo>
                    <a:pt x="12" y="4"/>
                    <a:pt x="0" y="18"/>
                    <a:pt x="0" y="35"/>
                  </a:cubicBezTo>
                  <a:cubicBezTo>
                    <a:pt x="4" y="21"/>
                    <a:pt x="16" y="11"/>
                    <a:pt x="31" y="9"/>
                  </a:cubicBezTo>
                  <a:cubicBezTo>
                    <a:pt x="42" y="7"/>
                    <a:pt x="53" y="9"/>
                    <a:pt x="61" y="16"/>
                  </a:cubicBezTo>
                  <a:cubicBezTo>
                    <a:pt x="54" y="6"/>
                    <a:pt x="42" y="0"/>
                    <a:pt x="28" y="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p:cNvSpPr>
            <p:nvPr/>
          </p:nvSpPr>
          <p:spPr bwMode="auto">
            <a:xfrm>
              <a:off x="6311901" y="4605338"/>
              <a:ext cx="127000" cy="68263"/>
            </a:xfrm>
            <a:custGeom>
              <a:avLst/>
              <a:gdLst>
                <a:gd name="T0" fmla="*/ 30 w 61"/>
                <a:gd name="T1" fmla="*/ 2 h 33"/>
                <a:gd name="T2" fmla="*/ 0 w 61"/>
                <a:gd name="T3" fmla="*/ 33 h 33"/>
                <a:gd name="T4" fmla="*/ 31 w 61"/>
                <a:gd name="T5" fmla="*/ 5 h 33"/>
                <a:gd name="T6" fmla="*/ 61 w 61"/>
                <a:gd name="T7" fmla="*/ 14 h 33"/>
                <a:gd name="T8" fmla="*/ 30 w 61"/>
                <a:gd name="T9" fmla="*/ 2 h 33"/>
              </a:gdLst>
              <a:ahLst/>
              <a:cxnLst>
                <a:cxn ang="0">
                  <a:pos x="T0" y="T1"/>
                </a:cxn>
                <a:cxn ang="0">
                  <a:pos x="T2" y="T3"/>
                </a:cxn>
                <a:cxn ang="0">
                  <a:pos x="T4" y="T5"/>
                </a:cxn>
                <a:cxn ang="0">
                  <a:pos x="T6" y="T7"/>
                </a:cxn>
                <a:cxn ang="0">
                  <a:pos x="T8" y="T9"/>
                </a:cxn>
              </a:cxnLst>
              <a:rect l="0" t="0" r="r" b="b"/>
              <a:pathLst>
                <a:path w="61" h="33">
                  <a:moveTo>
                    <a:pt x="30" y="2"/>
                  </a:moveTo>
                  <a:cubicBezTo>
                    <a:pt x="13" y="4"/>
                    <a:pt x="0" y="16"/>
                    <a:pt x="0" y="33"/>
                  </a:cubicBezTo>
                  <a:cubicBezTo>
                    <a:pt x="4" y="18"/>
                    <a:pt x="15" y="7"/>
                    <a:pt x="31" y="5"/>
                  </a:cubicBezTo>
                  <a:cubicBezTo>
                    <a:pt x="42" y="3"/>
                    <a:pt x="53" y="7"/>
                    <a:pt x="61" y="14"/>
                  </a:cubicBezTo>
                  <a:cubicBezTo>
                    <a:pt x="54" y="4"/>
                    <a:pt x="43" y="0"/>
                    <a:pt x="30" y="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p:cNvSpPr>
            <p:nvPr/>
          </p:nvSpPr>
          <p:spPr bwMode="auto">
            <a:xfrm>
              <a:off x="6346826" y="4686301"/>
              <a:ext cx="123825" cy="96838"/>
            </a:xfrm>
            <a:custGeom>
              <a:avLst/>
              <a:gdLst>
                <a:gd name="T0" fmla="*/ 36 w 59"/>
                <a:gd name="T1" fmla="*/ 42 h 46"/>
                <a:gd name="T2" fmla="*/ 56 w 59"/>
                <a:gd name="T3" fmla="*/ 0 h 46"/>
                <a:gd name="T4" fmla="*/ 32 w 59"/>
                <a:gd name="T5" fmla="*/ 34 h 46"/>
                <a:gd name="T6" fmla="*/ 0 w 59"/>
                <a:gd name="T7" fmla="*/ 32 h 46"/>
                <a:gd name="T8" fmla="*/ 36 w 59"/>
                <a:gd name="T9" fmla="*/ 42 h 46"/>
              </a:gdLst>
              <a:ahLst/>
              <a:cxnLst>
                <a:cxn ang="0">
                  <a:pos x="T0" y="T1"/>
                </a:cxn>
                <a:cxn ang="0">
                  <a:pos x="T2" y="T3"/>
                </a:cxn>
                <a:cxn ang="0">
                  <a:pos x="T4" y="T5"/>
                </a:cxn>
                <a:cxn ang="0">
                  <a:pos x="T6" y="T7"/>
                </a:cxn>
                <a:cxn ang="0">
                  <a:pos x="T8" y="T9"/>
                </a:cxn>
              </a:cxnLst>
              <a:rect l="0" t="0" r="r" b="b"/>
              <a:pathLst>
                <a:path w="59" h="46">
                  <a:moveTo>
                    <a:pt x="36" y="42"/>
                  </a:moveTo>
                  <a:cubicBezTo>
                    <a:pt x="52" y="35"/>
                    <a:pt x="59" y="16"/>
                    <a:pt x="56" y="0"/>
                  </a:cubicBezTo>
                  <a:cubicBezTo>
                    <a:pt x="55" y="15"/>
                    <a:pt x="46" y="29"/>
                    <a:pt x="32" y="34"/>
                  </a:cubicBezTo>
                  <a:cubicBezTo>
                    <a:pt x="21" y="38"/>
                    <a:pt x="9" y="37"/>
                    <a:pt x="0" y="32"/>
                  </a:cubicBezTo>
                  <a:cubicBezTo>
                    <a:pt x="9" y="41"/>
                    <a:pt x="24" y="46"/>
                    <a:pt x="36" y="4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p:cNvSpPr>
            <p:nvPr/>
          </p:nvSpPr>
          <p:spPr bwMode="auto">
            <a:xfrm>
              <a:off x="6332538" y="4681538"/>
              <a:ext cx="127000" cy="82550"/>
            </a:xfrm>
            <a:custGeom>
              <a:avLst/>
              <a:gdLst>
                <a:gd name="T0" fmla="*/ 34 w 61"/>
                <a:gd name="T1" fmla="*/ 36 h 39"/>
                <a:gd name="T2" fmla="*/ 59 w 61"/>
                <a:gd name="T3" fmla="*/ 0 h 39"/>
                <a:gd name="T4" fmla="*/ 32 w 61"/>
                <a:gd name="T5" fmla="*/ 29 h 39"/>
                <a:gd name="T6" fmla="*/ 0 w 61"/>
                <a:gd name="T7" fmla="*/ 24 h 39"/>
                <a:gd name="T8" fmla="*/ 34 w 61"/>
                <a:gd name="T9" fmla="*/ 36 h 39"/>
              </a:gdLst>
              <a:ahLst/>
              <a:cxnLst>
                <a:cxn ang="0">
                  <a:pos x="T0" y="T1"/>
                </a:cxn>
                <a:cxn ang="0">
                  <a:pos x="T2" y="T3"/>
                </a:cxn>
                <a:cxn ang="0">
                  <a:pos x="T4" y="T5"/>
                </a:cxn>
                <a:cxn ang="0">
                  <a:pos x="T6" y="T7"/>
                </a:cxn>
                <a:cxn ang="0">
                  <a:pos x="T8" y="T9"/>
                </a:cxn>
              </a:cxnLst>
              <a:rect l="0" t="0" r="r" b="b"/>
              <a:pathLst>
                <a:path w="61" h="39">
                  <a:moveTo>
                    <a:pt x="34" y="36"/>
                  </a:moveTo>
                  <a:cubicBezTo>
                    <a:pt x="50" y="31"/>
                    <a:pt x="61" y="16"/>
                    <a:pt x="59" y="0"/>
                  </a:cubicBezTo>
                  <a:cubicBezTo>
                    <a:pt x="57" y="14"/>
                    <a:pt x="47" y="25"/>
                    <a:pt x="32" y="29"/>
                  </a:cubicBezTo>
                  <a:cubicBezTo>
                    <a:pt x="21" y="31"/>
                    <a:pt x="8" y="30"/>
                    <a:pt x="0" y="24"/>
                  </a:cubicBezTo>
                  <a:cubicBezTo>
                    <a:pt x="8" y="34"/>
                    <a:pt x="21" y="39"/>
                    <a:pt x="34" y="3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35"/>
            <p:cNvSpPr>
              <a:spLocks/>
            </p:cNvSpPr>
            <p:nvPr/>
          </p:nvSpPr>
          <p:spPr bwMode="auto">
            <a:xfrm>
              <a:off x="7454901" y="4743451"/>
              <a:ext cx="357188" cy="304800"/>
            </a:xfrm>
            <a:custGeom>
              <a:avLst/>
              <a:gdLst>
                <a:gd name="T0" fmla="*/ 161 w 171"/>
                <a:gd name="T1" fmla="*/ 50 h 146"/>
                <a:gd name="T2" fmla="*/ 103 w 171"/>
                <a:gd name="T3" fmla="*/ 133 h 146"/>
                <a:gd name="T4" fmla="*/ 10 w 171"/>
                <a:gd name="T5" fmla="*/ 96 h 146"/>
                <a:gd name="T6" fmla="*/ 67 w 171"/>
                <a:gd name="T7" fmla="*/ 13 h 146"/>
                <a:gd name="T8" fmla="*/ 161 w 171"/>
                <a:gd name="T9" fmla="*/ 50 h 146"/>
              </a:gdLst>
              <a:ahLst/>
              <a:cxnLst>
                <a:cxn ang="0">
                  <a:pos x="T0" y="T1"/>
                </a:cxn>
                <a:cxn ang="0">
                  <a:pos x="T2" y="T3"/>
                </a:cxn>
                <a:cxn ang="0">
                  <a:pos x="T4" y="T5"/>
                </a:cxn>
                <a:cxn ang="0">
                  <a:pos x="T6" y="T7"/>
                </a:cxn>
                <a:cxn ang="0">
                  <a:pos x="T8" y="T9"/>
                </a:cxn>
              </a:cxnLst>
              <a:rect l="0" t="0" r="r" b="b"/>
              <a:pathLst>
                <a:path w="171" h="146">
                  <a:moveTo>
                    <a:pt x="161" y="50"/>
                  </a:moveTo>
                  <a:cubicBezTo>
                    <a:pt x="171" y="84"/>
                    <a:pt x="145" y="121"/>
                    <a:pt x="103" y="133"/>
                  </a:cubicBezTo>
                  <a:cubicBezTo>
                    <a:pt x="62" y="146"/>
                    <a:pt x="20" y="129"/>
                    <a:pt x="10" y="96"/>
                  </a:cubicBezTo>
                  <a:cubicBezTo>
                    <a:pt x="0" y="62"/>
                    <a:pt x="26" y="25"/>
                    <a:pt x="67" y="13"/>
                  </a:cubicBezTo>
                  <a:cubicBezTo>
                    <a:pt x="109" y="0"/>
                    <a:pt x="151" y="17"/>
                    <a:pt x="161" y="50"/>
                  </a:cubicBezTo>
                  <a:close/>
                </a:path>
              </a:pathLst>
            </a:cu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136"/>
            <p:cNvSpPr>
              <a:spLocks/>
            </p:cNvSpPr>
            <p:nvPr/>
          </p:nvSpPr>
          <p:spPr bwMode="auto">
            <a:xfrm>
              <a:off x="7470776" y="4764088"/>
              <a:ext cx="265113" cy="177800"/>
            </a:xfrm>
            <a:custGeom>
              <a:avLst/>
              <a:gdLst>
                <a:gd name="T0" fmla="*/ 52 w 127"/>
                <a:gd name="T1" fmla="*/ 12 h 85"/>
                <a:gd name="T2" fmla="*/ 8 w 127"/>
                <a:gd name="T3" fmla="*/ 85 h 85"/>
                <a:gd name="T4" fmla="*/ 61 w 127"/>
                <a:gd name="T5" fmla="*/ 22 h 85"/>
                <a:gd name="T6" fmla="*/ 127 w 127"/>
                <a:gd name="T7" fmla="*/ 15 h 85"/>
                <a:gd name="T8" fmla="*/ 52 w 127"/>
                <a:gd name="T9" fmla="*/ 12 h 85"/>
              </a:gdLst>
              <a:ahLst/>
              <a:cxnLst>
                <a:cxn ang="0">
                  <a:pos x="T0" y="T1"/>
                </a:cxn>
                <a:cxn ang="0">
                  <a:pos x="T2" y="T3"/>
                </a:cxn>
                <a:cxn ang="0">
                  <a:pos x="T4" y="T5"/>
                </a:cxn>
                <a:cxn ang="0">
                  <a:pos x="T6" y="T7"/>
                </a:cxn>
                <a:cxn ang="0">
                  <a:pos x="T8" y="T9"/>
                </a:cxn>
              </a:cxnLst>
              <a:rect l="0" t="0" r="r" b="b"/>
              <a:pathLst>
                <a:path w="127" h="85">
                  <a:moveTo>
                    <a:pt x="52" y="12"/>
                  </a:moveTo>
                  <a:cubicBezTo>
                    <a:pt x="18" y="26"/>
                    <a:pt x="0" y="58"/>
                    <a:pt x="8" y="85"/>
                  </a:cubicBezTo>
                  <a:cubicBezTo>
                    <a:pt x="9" y="59"/>
                    <a:pt x="30" y="36"/>
                    <a:pt x="61" y="22"/>
                  </a:cubicBezTo>
                  <a:cubicBezTo>
                    <a:pt x="84" y="13"/>
                    <a:pt x="107" y="9"/>
                    <a:pt x="127" y="15"/>
                  </a:cubicBezTo>
                  <a:cubicBezTo>
                    <a:pt x="107" y="3"/>
                    <a:pt x="78" y="0"/>
                    <a:pt x="52" y="12"/>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137"/>
            <p:cNvSpPr>
              <a:spLocks/>
            </p:cNvSpPr>
            <p:nvPr/>
          </p:nvSpPr>
          <p:spPr bwMode="auto">
            <a:xfrm>
              <a:off x="7450138" y="4745038"/>
              <a:ext cx="265113" cy="171450"/>
            </a:xfrm>
            <a:custGeom>
              <a:avLst/>
              <a:gdLst>
                <a:gd name="T0" fmla="*/ 55 w 127"/>
                <a:gd name="T1" fmla="*/ 12 h 82"/>
                <a:gd name="T2" fmla="*/ 8 w 127"/>
                <a:gd name="T3" fmla="*/ 82 h 82"/>
                <a:gd name="T4" fmla="*/ 59 w 127"/>
                <a:gd name="T5" fmla="*/ 17 h 82"/>
                <a:gd name="T6" fmla="*/ 127 w 127"/>
                <a:gd name="T7" fmla="*/ 13 h 82"/>
                <a:gd name="T8" fmla="*/ 55 w 127"/>
                <a:gd name="T9" fmla="*/ 12 h 82"/>
              </a:gdLst>
              <a:ahLst/>
              <a:cxnLst>
                <a:cxn ang="0">
                  <a:pos x="T0" y="T1"/>
                </a:cxn>
                <a:cxn ang="0">
                  <a:pos x="T2" y="T3"/>
                </a:cxn>
                <a:cxn ang="0">
                  <a:pos x="T4" y="T5"/>
                </a:cxn>
                <a:cxn ang="0">
                  <a:pos x="T6" y="T7"/>
                </a:cxn>
                <a:cxn ang="0">
                  <a:pos x="T8" y="T9"/>
                </a:cxn>
              </a:cxnLst>
              <a:rect l="0" t="0" r="r" b="b"/>
              <a:pathLst>
                <a:path w="127" h="82">
                  <a:moveTo>
                    <a:pt x="55" y="12"/>
                  </a:moveTo>
                  <a:cubicBezTo>
                    <a:pt x="21" y="27"/>
                    <a:pt x="0" y="55"/>
                    <a:pt x="8" y="82"/>
                  </a:cubicBezTo>
                  <a:cubicBezTo>
                    <a:pt x="9" y="56"/>
                    <a:pt x="28" y="30"/>
                    <a:pt x="59" y="17"/>
                  </a:cubicBezTo>
                  <a:cubicBezTo>
                    <a:pt x="82" y="7"/>
                    <a:pt x="107" y="6"/>
                    <a:pt x="127" y="13"/>
                  </a:cubicBezTo>
                  <a:cubicBezTo>
                    <a:pt x="107" y="0"/>
                    <a:pt x="81" y="1"/>
                    <a:pt x="55" y="12"/>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138"/>
            <p:cNvSpPr>
              <a:spLocks/>
            </p:cNvSpPr>
            <p:nvPr/>
          </p:nvSpPr>
          <p:spPr bwMode="auto">
            <a:xfrm>
              <a:off x="7581901" y="4845051"/>
              <a:ext cx="242888" cy="203200"/>
            </a:xfrm>
            <a:custGeom>
              <a:avLst/>
              <a:gdLst>
                <a:gd name="T0" fmla="*/ 80 w 116"/>
                <a:gd name="T1" fmla="*/ 81 h 97"/>
                <a:gd name="T2" fmla="*/ 101 w 116"/>
                <a:gd name="T3" fmla="*/ 0 h 97"/>
                <a:gd name="T4" fmla="*/ 67 w 116"/>
                <a:gd name="T5" fmla="*/ 72 h 97"/>
                <a:gd name="T6" fmla="*/ 0 w 116"/>
                <a:gd name="T7" fmla="*/ 88 h 97"/>
                <a:gd name="T8" fmla="*/ 80 w 116"/>
                <a:gd name="T9" fmla="*/ 81 h 97"/>
              </a:gdLst>
              <a:ahLst/>
              <a:cxnLst>
                <a:cxn ang="0">
                  <a:pos x="T0" y="T1"/>
                </a:cxn>
                <a:cxn ang="0">
                  <a:pos x="T2" y="T3"/>
                </a:cxn>
                <a:cxn ang="0">
                  <a:pos x="T4" y="T5"/>
                </a:cxn>
                <a:cxn ang="0">
                  <a:pos x="T6" y="T7"/>
                </a:cxn>
                <a:cxn ang="0">
                  <a:pos x="T8" y="T9"/>
                </a:cxn>
              </a:cxnLst>
              <a:rect l="0" t="0" r="r" b="b"/>
              <a:pathLst>
                <a:path w="116" h="97">
                  <a:moveTo>
                    <a:pt x="80" y="81"/>
                  </a:moveTo>
                  <a:cubicBezTo>
                    <a:pt x="110" y="61"/>
                    <a:pt x="116" y="25"/>
                    <a:pt x="101" y="0"/>
                  </a:cubicBezTo>
                  <a:cubicBezTo>
                    <a:pt x="107" y="25"/>
                    <a:pt x="94" y="53"/>
                    <a:pt x="67" y="72"/>
                  </a:cubicBezTo>
                  <a:cubicBezTo>
                    <a:pt x="47" y="85"/>
                    <a:pt x="22" y="91"/>
                    <a:pt x="0" y="88"/>
                  </a:cubicBezTo>
                  <a:cubicBezTo>
                    <a:pt x="23" y="97"/>
                    <a:pt x="57" y="96"/>
                    <a:pt x="80" y="81"/>
                  </a:cubicBezTo>
                  <a:close/>
                </a:path>
              </a:pathLst>
            </a:custGeom>
            <a:solidFill>
              <a:srgbClr val="A2AE9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139"/>
            <p:cNvSpPr>
              <a:spLocks/>
            </p:cNvSpPr>
            <p:nvPr/>
          </p:nvSpPr>
          <p:spPr bwMode="auto">
            <a:xfrm>
              <a:off x="7540626" y="4841876"/>
              <a:ext cx="257175" cy="185738"/>
            </a:xfrm>
            <a:custGeom>
              <a:avLst/>
              <a:gdLst>
                <a:gd name="T0" fmla="*/ 76 w 123"/>
                <a:gd name="T1" fmla="*/ 75 h 89"/>
                <a:gd name="T2" fmla="*/ 111 w 123"/>
                <a:gd name="T3" fmla="*/ 0 h 89"/>
                <a:gd name="T4" fmla="*/ 69 w 123"/>
                <a:gd name="T5" fmla="*/ 65 h 89"/>
                <a:gd name="T6" fmla="*/ 0 w 123"/>
                <a:gd name="T7" fmla="*/ 78 h 89"/>
                <a:gd name="T8" fmla="*/ 76 w 123"/>
                <a:gd name="T9" fmla="*/ 75 h 89"/>
              </a:gdLst>
              <a:ahLst/>
              <a:cxnLst>
                <a:cxn ang="0">
                  <a:pos x="T0" y="T1"/>
                </a:cxn>
                <a:cxn ang="0">
                  <a:pos x="T2" y="T3"/>
                </a:cxn>
                <a:cxn ang="0">
                  <a:pos x="T4" y="T5"/>
                </a:cxn>
                <a:cxn ang="0">
                  <a:pos x="T6" y="T7"/>
                </a:cxn>
                <a:cxn ang="0">
                  <a:pos x="T8" y="T9"/>
                </a:cxn>
              </a:cxnLst>
              <a:rect l="0" t="0" r="r" b="b"/>
              <a:pathLst>
                <a:path w="123" h="89">
                  <a:moveTo>
                    <a:pt x="76" y="75"/>
                  </a:moveTo>
                  <a:cubicBezTo>
                    <a:pt x="108" y="58"/>
                    <a:pt x="123" y="26"/>
                    <a:pt x="111" y="0"/>
                  </a:cubicBezTo>
                  <a:cubicBezTo>
                    <a:pt x="114" y="26"/>
                    <a:pt x="99" y="49"/>
                    <a:pt x="69" y="65"/>
                  </a:cubicBezTo>
                  <a:cubicBezTo>
                    <a:pt x="47" y="77"/>
                    <a:pt x="21" y="83"/>
                    <a:pt x="0" y="78"/>
                  </a:cubicBezTo>
                  <a:cubicBezTo>
                    <a:pt x="21" y="89"/>
                    <a:pt x="51" y="89"/>
                    <a:pt x="76" y="7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Oval 140"/>
            <p:cNvSpPr>
              <a:spLocks noChangeArrowheads="1"/>
            </p:cNvSpPr>
            <p:nvPr/>
          </p:nvSpPr>
          <p:spPr bwMode="auto">
            <a:xfrm>
              <a:off x="8261351" y="2668588"/>
              <a:ext cx="319088" cy="404813"/>
            </a:xfrm>
            <a:prstGeom prst="ellipse">
              <a:avLst/>
            </a:prstGeom>
            <a:solidFill>
              <a:srgbClr val="C0CAC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41"/>
            <p:cNvSpPr>
              <a:spLocks/>
            </p:cNvSpPr>
            <p:nvPr/>
          </p:nvSpPr>
          <p:spPr bwMode="auto">
            <a:xfrm>
              <a:off x="8274051" y="2678113"/>
              <a:ext cx="271463" cy="196850"/>
            </a:xfrm>
            <a:custGeom>
              <a:avLst/>
              <a:gdLst>
                <a:gd name="T0" fmla="*/ 61 w 130"/>
                <a:gd name="T1" fmla="*/ 5 h 94"/>
                <a:gd name="T2" fmla="*/ 0 w 130"/>
                <a:gd name="T3" fmla="*/ 94 h 94"/>
                <a:gd name="T4" fmla="*/ 66 w 130"/>
                <a:gd name="T5" fmla="*/ 25 h 94"/>
                <a:gd name="T6" fmla="*/ 130 w 130"/>
                <a:gd name="T7" fmla="*/ 44 h 94"/>
                <a:gd name="T8" fmla="*/ 61 w 130"/>
                <a:gd name="T9" fmla="*/ 5 h 94"/>
              </a:gdLst>
              <a:ahLst/>
              <a:cxnLst>
                <a:cxn ang="0">
                  <a:pos x="T0" y="T1"/>
                </a:cxn>
                <a:cxn ang="0">
                  <a:pos x="T2" y="T3"/>
                </a:cxn>
                <a:cxn ang="0">
                  <a:pos x="T4" y="T5"/>
                </a:cxn>
                <a:cxn ang="0">
                  <a:pos x="T6" y="T7"/>
                </a:cxn>
                <a:cxn ang="0">
                  <a:pos x="T8" y="T9"/>
                </a:cxn>
              </a:cxnLst>
              <a:rect l="0" t="0" r="r" b="b"/>
              <a:pathLst>
                <a:path w="130" h="94">
                  <a:moveTo>
                    <a:pt x="61" y="5"/>
                  </a:moveTo>
                  <a:cubicBezTo>
                    <a:pt x="26" y="11"/>
                    <a:pt x="0" y="50"/>
                    <a:pt x="0" y="94"/>
                  </a:cubicBezTo>
                  <a:cubicBezTo>
                    <a:pt x="8" y="56"/>
                    <a:pt x="34" y="31"/>
                    <a:pt x="66" y="25"/>
                  </a:cubicBezTo>
                  <a:cubicBezTo>
                    <a:pt x="90" y="20"/>
                    <a:pt x="113" y="25"/>
                    <a:pt x="130" y="44"/>
                  </a:cubicBezTo>
                  <a:cubicBezTo>
                    <a:pt x="115" y="16"/>
                    <a:pt x="89" y="0"/>
                    <a:pt x="61" y="5"/>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p:cNvSpPr>
            <p:nvPr/>
          </p:nvSpPr>
          <p:spPr bwMode="auto">
            <a:xfrm>
              <a:off x="8261351" y="2644776"/>
              <a:ext cx="271463" cy="184150"/>
            </a:xfrm>
            <a:custGeom>
              <a:avLst/>
              <a:gdLst>
                <a:gd name="T0" fmla="*/ 63 w 130"/>
                <a:gd name="T1" fmla="*/ 5 h 88"/>
                <a:gd name="T2" fmla="*/ 0 w 130"/>
                <a:gd name="T3" fmla="*/ 88 h 88"/>
                <a:gd name="T4" fmla="*/ 66 w 130"/>
                <a:gd name="T5" fmla="*/ 14 h 88"/>
                <a:gd name="T6" fmla="*/ 130 w 130"/>
                <a:gd name="T7" fmla="*/ 38 h 88"/>
                <a:gd name="T8" fmla="*/ 63 w 130"/>
                <a:gd name="T9" fmla="*/ 5 h 88"/>
              </a:gdLst>
              <a:ahLst/>
              <a:cxnLst>
                <a:cxn ang="0">
                  <a:pos x="T0" y="T1"/>
                </a:cxn>
                <a:cxn ang="0">
                  <a:pos x="T2" y="T3"/>
                </a:cxn>
                <a:cxn ang="0">
                  <a:pos x="T4" y="T5"/>
                </a:cxn>
                <a:cxn ang="0">
                  <a:pos x="T6" y="T7"/>
                </a:cxn>
                <a:cxn ang="0">
                  <a:pos x="T8" y="T9"/>
                </a:cxn>
              </a:cxnLst>
              <a:rect l="0" t="0" r="r" b="b"/>
              <a:pathLst>
                <a:path w="130" h="88">
                  <a:moveTo>
                    <a:pt x="63" y="5"/>
                  </a:moveTo>
                  <a:cubicBezTo>
                    <a:pt x="28" y="12"/>
                    <a:pt x="0" y="44"/>
                    <a:pt x="0" y="88"/>
                  </a:cubicBezTo>
                  <a:cubicBezTo>
                    <a:pt x="8" y="50"/>
                    <a:pt x="33" y="20"/>
                    <a:pt x="66" y="14"/>
                  </a:cubicBezTo>
                  <a:cubicBezTo>
                    <a:pt x="90" y="9"/>
                    <a:pt x="113" y="19"/>
                    <a:pt x="130" y="38"/>
                  </a:cubicBezTo>
                  <a:cubicBezTo>
                    <a:pt x="115" y="10"/>
                    <a:pt x="91" y="0"/>
                    <a:pt x="63" y="5"/>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43"/>
            <p:cNvSpPr>
              <a:spLocks/>
            </p:cNvSpPr>
            <p:nvPr/>
          </p:nvSpPr>
          <p:spPr bwMode="auto">
            <a:xfrm>
              <a:off x="8335963" y="2868613"/>
              <a:ext cx="263525" cy="257175"/>
            </a:xfrm>
            <a:custGeom>
              <a:avLst/>
              <a:gdLst>
                <a:gd name="T0" fmla="*/ 77 w 126"/>
                <a:gd name="T1" fmla="*/ 110 h 123"/>
                <a:gd name="T2" fmla="*/ 118 w 126"/>
                <a:gd name="T3" fmla="*/ 0 h 123"/>
                <a:gd name="T4" fmla="*/ 67 w 126"/>
                <a:gd name="T5" fmla="*/ 91 h 123"/>
                <a:gd name="T6" fmla="*/ 0 w 126"/>
                <a:gd name="T7" fmla="*/ 85 h 123"/>
                <a:gd name="T8" fmla="*/ 77 w 126"/>
                <a:gd name="T9" fmla="*/ 110 h 123"/>
              </a:gdLst>
              <a:ahLst/>
              <a:cxnLst>
                <a:cxn ang="0">
                  <a:pos x="T0" y="T1"/>
                </a:cxn>
                <a:cxn ang="0">
                  <a:pos x="T2" y="T3"/>
                </a:cxn>
                <a:cxn ang="0">
                  <a:pos x="T4" y="T5"/>
                </a:cxn>
                <a:cxn ang="0">
                  <a:pos x="T6" y="T7"/>
                </a:cxn>
                <a:cxn ang="0">
                  <a:pos x="T8" y="T9"/>
                </a:cxn>
              </a:cxnLst>
              <a:rect l="0" t="0" r="r" b="b"/>
              <a:pathLst>
                <a:path w="126" h="123">
                  <a:moveTo>
                    <a:pt x="77" y="110"/>
                  </a:moveTo>
                  <a:cubicBezTo>
                    <a:pt x="110" y="94"/>
                    <a:pt x="126" y="43"/>
                    <a:pt x="118" y="0"/>
                  </a:cubicBezTo>
                  <a:cubicBezTo>
                    <a:pt x="117" y="39"/>
                    <a:pt x="98" y="76"/>
                    <a:pt x="67" y="91"/>
                  </a:cubicBezTo>
                  <a:cubicBezTo>
                    <a:pt x="44" y="102"/>
                    <a:pt x="20" y="99"/>
                    <a:pt x="0" y="85"/>
                  </a:cubicBezTo>
                  <a:cubicBezTo>
                    <a:pt x="20" y="108"/>
                    <a:pt x="50" y="123"/>
                    <a:pt x="77" y="110"/>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44"/>
            <p:cNvSpPr>
              <a:spLocks/>
            </p:cNvSpPr>
            <p:nvPr/>
          </p:nvSpPr>
          <p:spPr bwMode="auto">
            <a:xfrm>
              <a:off x="8304213" y="2852738"/>
              <a:ext cx="268288" cy="219075"/>
            </a:xfrm>
            <a:custGeom>
              <a:avLst/>
              <a:gdLst>
                <a:gd name="T0" fmla="*/ 72 w 128"/>
                <a:gd name="T1" fmla="*/ 96 h 105"/>
                <a:gd name="T2" fmla="*/ 125 w 128"/>
                <a:gd name="T3" fmla="*/ 0 h 105"/>
                <a:gd name="T4" fmla="*/ 68 w 128"/>
                <a:gd name="T5" fmla="*/ 78 h 105"/>
                <a:gd name="T6" fmla="*/ 0 w 128"/>
                <a:gd name="T7" fmla="*/ 66 h 105"/>
                <a:gd name="T8" fmla="*/ 72 w 128"/>
                <a:gd name="T9" fmla="*/ 96 h 105"/>
              </a:gdLst>
              <a:ahLst/>
              <a:cxnLst>
                <a:cxn ang="0">
                  <a:pos x="T0" y="T1"/>
                </a:cxn>
                <a:cxn ang="0">
                  <a:pos x="T2" y="T3"/>
                </a:cxn>
                <a:cxn ang="0">
                  <a:pos x="T4" y="T5"/>
                </a:cxn>
                <a:cxn ang="0">
                  <a:pos x="T6" y="T7"/>
                </a:cxn>
                <a:cxn ang="0">
                  <a:pos x="T8" y="T9"/>
                </a:cxn>
              </a:cxnLst>
              <a:rect l="0" t="0" r="r" b="b"/>
              <a:pathLst>
                <a:path w="128" h="105">
                  <a:moveTo>
                    <a:pt x="72" y="96"/>
                  </a:moveTo>
                  <a:cubicBezTo>
                    <a:pt x="106" y="86"/>
                    <a:pt x="128" y="44"/>
                    <a:pt x="125" y="0"/>
                  </a:cubicBezTo>
                  <a:cubicBezTo>
                    <a:pt x="120" y="39"/>
                    <a:pt x="99" y="68"/>
                    <a:pt x="68" y="78"/>
                  </a:cubicBezTo>
                  <a:cubicBezTo>
                    <a:pt x="44" y="85"/>
                    <a:pt x="18" y="83"/>
                    <a:pt x="0" y="66"/>
                  </a:cubicBezTo>
                  <a:cubicBezTo>
                    <a:pt x="17" y="92"/>
                    <a:pt x="44" y="105"/>
                    <a:pt x="72" y="96"/>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45"/>
            <p:cNvSpPr>
              <a:spLocks/>
            </p:cNvSpPr>
            <p:nvPr/>
          </p:nvSpPr>
          <p:spPr bwMode="auto">
            <a:xfrm>
              <a:off x="6273801" y="3178176"/>
              <a:ext cx="298450" cy="269875"/>
            </a:xfrm>
            <a:custGeom>
              <a:avLst/>
              <a:gdLst>
                <a:gd name="T0" fmla="*/ 49 w 143"/>
                <a:gd name="T1" fmla="*/ 22 h 129"/>
                <a:gd name="T2" fmla="*/ 19 w 143"/>
                <a:gd name="T3" fmla="*/ 129 h 129"/>
                <a:gd name="T4" fmla="*/ 64 w 143"/>
                <a:gd name="T5" fmla="*/ 35 h 129"/>
                <a:gd name="T6" fmla="*/ 143 w 143"/>
                <a:gd name="T7" fmla="*/ 14 h 129"/>
                <a:gd name="T8" fmla="*/ 49 w 143"/>
                <a:gd name="T9" fmla="*/ 22 h 129"/>
              </a:gdLst>
              <a:ahLst/>
              <a:cxnLst>
                <a:cxn ang="0">
                  <a:pos x="T0" y="T1"/>
                </a:cxn>
                <a:cxn ang="0">
                  <a:pos x="T2" y="T3"/>
                </a:cxn>
                <a:cxn ang="0">
                  <a:pos x="T4" y="T5"/>
                </a:cxn>
                <a:cxn ang="0">
                  <a:pos x="T6" y="T7"/>
                </a:cxn>
                <a:cxn ang="0">
                  <a:pos x="T8" y="T9"/>
                </a:cxn>
              </a:cxnLst>
              <a:rect l="0" t="0" r="r" b="b"/>
              <a:pathLst>
                <a:path w="143" h="129">
                  <a:moveTo>
                    <a:pt x="49" y="22"/>
                  </a:moveTo>
                  <a:cubicBezTo>
                    <a:pt x="13" y="47"/>
                    <a:pt x="0" y="93"/>
                    <a:pt x="19" y="129"/>
                  </a:cubicBezTo>
                  <a:cubicBezTo>
                    <a:pt x="12" y="94"/>
                    <a:pt x="30" y="58"/>
                    <a:pt x="64" y="35"/>
                  </a:cubicBezTo>
                  <a:cubicBezTo>
                    <a:pt x="89" y="18"/>
                    <a:pt x="116" y="9"/>
                    <a:pt x="143" y="14"/>
                  </a:cubicBezTo>
                  <a:cubicBezTo>
                    <a:pt x="115" y="0"/>
                    <a:pt x="78" y="2"/>
                    <a:pt x="49" y="22"/>
                  </a:cubicBezTo>
                  <a:close/>
                </a:path>
              </a:pathLst>
            </a:custGeom>
            <a:solidFill>
              <a:srgbClr val="99AAA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46"/>
            <p:cNvSpPr>
              <a:spLocks/>
            </p:cNvSpPr>
            <p:nvPr/>
          </p:nvSpPr>
          <p:spPr bwMode="auto">
            <a:xfrm>
              <a:off x="6246813" y="3148013"/>
              <a:ext cx="325438" cy="227013"/>
            </a:xfrm>
            <a:custGeom>
              <a:avLst/>
              <a:gdLst>
                <a:gd name="T0" fmla="*/ 67 w 156"/>
                <a:gd name="T1" fmla="*/ 14 h 108"/>
                <a:gd name="T2" fmla="*/ 11 w 156"/>
                <a:gd name="T3" fmla="*/ 108 h 108"/>
                <a:gd name="T4" fmla="*/ 72 w 156"/>
                <a:gd name="T5" fmla="*/ 21 h 108"/>
                <a:gd name="T6" fmla="*/ 156 w 156"/>
                <a:gd name="T7" fmla="*/ 21 h 108"/>
                <a:gd name="T8" fmla="*/ 67 w 156"/>
                <a:gd name="T9" fmla="*/ 14 h 108"/>
              </a:gdLst>
              <a:ahLst/>
              <a:cxnLst>
                <a:cxn ang="0">
                  <a:pos x="T0" y="T1"/>
                </a:cxn>
                <a:cxn ang="0">
                  <a:pos x="T2" y="T3"/>
                </a:cxn>
                <a:cxn ang="0">
                  <a:pos x="T4" y="T5"/>
                </a:cxn>
                <a:cxn ang="0">
                  <a:pos x="T6" y="T7"/>
                </a:cxn>
                <a:cxn ang="0">
                  <a:pos x="T8" y="T9"/>
                </a:cxn>
              </a:cxnLst>
              <a:rect l="0" t="0" r="r" b="b"/>
              <a:pathLst>
                <a:path w="156" h="108">
                  <a:moveTo>
                    <a:pt x="67" y="14"/>
                  </a:moveTo>
                  <a:cubicBezTo>
                    <a:pt x="26" y="31"/>
                    <a:pt x="0" y="69"/>
                    <a:pt x="11" y="108"/>
                  </a:cubicBezTo>
                  <a:cubicBezTo>
                    <a:pt x="11" y="72"/>
                    <a:pt x="34" y="37"/>
                    <a:pt x="72" y="21"/>
                  </a:cubicBezTo>
                  <a:cubicBezTo>
                    <a:pt x="100" y="9"/>
                    <a:pt x="131" y="10"/>
                    <a:pt x="156" y="21"/>
                  </a:cubicBezTo>
                  <a:cubicBezTo>
                    <a:pt x="131" y="1"/>
                    <a:pt x="99" y="0"/>
                    <a:pt x="67" y="14"/>
                  </a:cubicBezTo>
                  <a:close/>
                </a:path>
              </a:pathLst>
            </a:custGeom>
            <a:solidFill>
              <a:srgbClr val="ECECE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846138" y="7938"/>
            <a:ext cx="11145837" cy="6824662"/>
            <a:chOff x="846138" y="7938"/>
            <a:chExt cx="11145837" cy="6824662"/>
          </a:xfrm>
          <a:solidFill>
            <a:schemeClr val="bg1">
              <a:alpha val="10000"/>
            </a:schemeClr>
          </a:solidFill>
        </p:grpSpPr>
        <p:sp>
          <p:nvSpPr>
            <p:cNvPr id="7" name="Freeform 5"/>
            <p:cNvSpPr>
              <a:spLocks/>
            </p:cNvSpPr>
            <p:nvPr/>
          </p:nvSpPr>
          <p:spPr bwMode="auto">
            <a:xfrm>
              <a:off x="846138" y="1936750"/>
              <a:ext cx="160337" cy="153987"/>
            </a:xfrm>
            <a:custGeom>
              <a:avLst/>
              <a:gdLst>
                <a:gd name="T0" fmla="*/ 26 w 26"/>
                <a:gd name="T1" fmla="*/ 12 h 25"/>
                <a:gd name="T2" fmla="*/ 13 w 26"/>
                <a:gd name="T3" fmla="*/ 0 h 25"/>
                <a:gd name="T4" fmla="*/ 0 w 26"/>
                <a:gd name="T5" fmla="*/ 12 h 25"/>
                <a:gd name="T6" fmla="*/ 13 w 26"/>
                <a:gd name="T7" fmla="*/ 25 h 25"/>
                <a:gd name="T8" fmla="*/ 26 w 26"/>
                <a:gd name="T9" fmla="*/ 12 h 25"/>
              </a:gdLst>
              <a:ahLst/>
              <a:cxnLst>
                <a:cxn ang="0">
                  <a:pos x="T0" y="T1"/>
                </a:cxn>
                <a:cxn ang="0">
                  <a:pos x="T2" y="T3"/>
                </a:cxn>
                <a:cxn ang="0">
                  <a:pos x="T4" y="T5"/>
                </a:cxn>
                <a:cxn ang="0">
                  <a:pos x="T6" y="T7"/>
                </a:cxn>
                <a:cxn ang="0">
                  <a:pos x="T8" y="T9"/>
                </a:cxn>
              </a:cxnLst>
              <a:rect l="0" t="0" r="r" b="b"/>
              <a:pathLst>
                <a:path w="26" h="25">
                  <a:moveTo>
                    <a:pt x="26" y="12"/>
                  </a:moveTo>
                  <a:cubicBezTo>
                    <a:pt x="19" y="12"/>
                    <a:pt x="13" y="7"/>
                    <a:pt x="13" y="0"/>
                  </a:cubicBezTo>
                  <a:cubicBezTo>
                    <a:pt x="13" y="7"/>
                    <a:pt x="7" y="12"/>
                    <a:pt x="0" y="12"/>
                  </a:cubicBezTo>
                  <a:cubicBezTo>
                    <a:pt x="7" y="12"/>
                    <a:pt x="13" y="18"/>
                    <a:pt x="13" y="25"/>
                  </a:cubicBezTo>
                  <a:cubicBezTo>
                    <a:pt x="13" y="18"/>
                    <a:pt x="19" y="12"/>
                    <a:pt x="26"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5335588" y="1114425"/>
              <a:ext cx="190500" cy="192087"/>
            </a:xfrm>
            <a:custGeom>
              <a:avLst/>
              <a:gdLst>
                <a:gd name="T0" fmla="*/ 31 w 31"/>
                <a:gd name="T1" fmla="*/ 15 h 31"/>
                <a:gd name="T2" fmla="*/ 15 w 31"/>
                <a:gd name="T3" fmla="*/ 0 h 31"/>
                <a:gd name="T4" fmla="*/ 0 w 31"/>
                <a:gd name="T5" fmla="*/ 15 h 31"/>
                <a:gd name="T6" fmla="*/ 15 w 31"/>
                <a:gd name="T7" fmla="*/ 31 h 31"/>
                <a:gd name="T8" fmla="*/ 31 w 31"/>
                <a:gd name="T9" fmla="*/ 15 h 31"/>
              </a:gdLst>
              <a:ahLst/>
              <a:cxnLst>
                <a:cxn ang="0">
                  <a:pos x="T0" y="T1"/>
                </a:cxn>
                <a:cxn ang="0">
                  <a:pos x="T2" y="T3"/>
                </a:cxn>
                <a:cxn ang="0">
                  <a:pos x="T4" y="T5"/>
                </a:cxn>
                <a:cxn ang="0">
                  <a:pos x="T6" y="T7"/>
                </a:cxn>
                <a:cxn ang="0">
                  <a:pos x="T8" y="T9"/>
                </a:cxn>
              </a:cxnLst>
              <a:rect l="0" t="0" r="r" b="b"/>
              <a:pathLst>
                <a:path w="31" h="31">
                  <a:moveTo>
                    <a:pt x="31" y="15"/>
                  </a:moveTo>
                  <a:cubicBezTo>
                    <a:pt x="22" y="15"/>
                    <a:pt x="15" y="9"/>
                    <a:pt x="15" y="0"/>
                  </a:cubicBezTo>
                  <a:cubicBezTo>
                    <a:pt x="15" y="9"/>
                    <a:pt x="9" y="15"/>
                    <a:pt x="0" y="15"/>
                  </a:cubicBezTo>
                  <a:cubicBezTo>
                    <a:pt x="9" y="15"/>
                    <a:pt x="15" y="22"/>
                    <a:pt x="15" y="31"/>
                  </a:cubicBezTo>
                  <a:cubicBezTo>
                    <a:pt x="15" y="22"/>
                    <a:pt x="22" y="15"/>
                    <a:pt x="31"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p:cNvSpPr>
            <p:nvPr/>
          </p:nvSpPr>
          <p:spPr bwMode="auto">
            <a:xfrm>
              <a:off x="2946400" y="2968625"/>
              <a:ext cx="104775" cy="104775"/>
            </a:xfrm>
            <a:custGeom>
              <a:avLst/>
              <a:gdLst>
                <a:gd name="T0" fmla="*/ 17 w 17"/>
                <a:gd name="T1" fmla="*/ 8 h 17"/>
                <a:gd name="T2" fmla="*/ 9 w 17"/>
                <a:gd name="T3" fmla="*/ 0 h 17"/>
                <a:gd name="T4" fmla="*/ 0 w 17"/>
                <a:gd name="T5" fmla="*/ 8 h 17"/>
                <a:gd name="T6" fmla="*/ 9 w 17"/>
                <a:gd name="T7" fmla="*/ 17 h 17"/>
                <a:gd name="T8" fmla="*/ 17 w 17"/>
                <a:gd name="T9" fmla="*/ 8 h 17"/>
              </a:gdLst>
              <a:ahLst/>
              <a:cxnLst>
                <a:cxn ang="0">
                  <a:pos x="T0" y="T1"/>
                </a:cxn>
                <a:cxn ang="0">
                  <a:pos x="T2" y="T3"/>
                </a:cxn>
                <a:cxn ang="0">
                  <a:pos x="T4" y="T5"/>
                </a:cxn>
                <a:cxn ang="0">
                  <a:pos x="T6" y="T7"/>
                </a:cxn>
                <a:cxn ang="0">
                  <a:pos x="T8" y="T9"/>
                </a:cxn>
              </a:cxnLst>
              <a:rect l="0" t="0" r="r" b="b"/>
              <a:pathLst>
                <a:path w="17" h="17">
                  <a:moveTo>
                    <a:pt x="17" y="8"/>
                  </a:moveTo>
                  <a:cubicBezTo>
                    <a:pt x="12" y="8"/>
                    <a:pt x="9" y="4"/>
                    <a:pt x="9" y="0"/>
                  </a:cubicBezTo>
                  <a:cubicBezTo>
                    <a:pt x="9" y="4"/>
                    <a:pt x="5" y="8"/>
                    <a:pt x="0" y="8"/>
                  </a:cubicBezTo>
                  <a:cubicBezTo>
                    <a:pt x="5" y="8"/>
                    <a:pt x="9" y="12"/>
                    <a:pt x="9" y="17"/>
                  </a:cubicBezTo>
                  <a:cubicBezTo>
                    <a:pt x="9" y="12"/>
                    <a:pt x="12" y="8"/>
                    <a:pt x="17"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Oval 8"/>
            <p:cNvSpPr>
              <a:spLocks noChangeArrowheads="1"/>
            </p:cNvSpPr>
            <p:nvPr/>
          </p:nvSpPr>
          <p:spPr bwMode="auto">
            <a:xfrm>
              <a:off x="9818688" y="94138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Oval 9"/>
            <p:cNvSpPr>
              <a:spLocks noChangeArrowheads="1"/>
            </p:cNvSpPr>
            <p:nvPr/>
          </p:nvSpPr>
          <p:spPr bwMode="auto">
            <a:xfrm>
              <a:off x="6538913" y="374173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Oval 10"/>
            <p:cNvSpPr>
              <a:spLocks noChangeArrowheads="1"/>
            </p:cNvSpPr>
            <p:nvPr/>
          </p:nvSpPr>
          <p:spPr bwMode="auto">
            <a:xfrm>
              <a:off x="3254375" y="1281113"/>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Oval 11"/>
            <p:cNvSpPr>
              <a:spLocks noChangeArrowheads="1"/>
            </p:cNvSpPr>
            <p:nvPr/>
          </p:nvSpPr>
          <p:spPr bwMode="auto">
            <a:xfrm>
              <a:off x="7508875" y="842963"/>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Oval 12"/>
            <p:cNvSpPr>
              <a:spLocks noChangeArrowheads="1"/>
            </p:cNvSpPr>
            <p:nvPr/>
          </p:nvSpPr>
          <p:spPr bwMode="auto">
            <a:xfrm>
              <a:off x="8774113" y="2097088"/>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Oval 13"/>
            <p:cNvSpPr>
              <a:spLocks noChangeArrowheads="1"/>
            </p:cNvSpPr>
            <p:nvPr/>
          </p:nvSpPr>
          <p:spPr bwMode="auto">
            <a:xfrm>
              <a:off x="8756650" y="174625"/>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Oval 14"/>
            <p:cNvSpPr>
              <a:spLocks noChangeArrowheads="1"/>
            </p:cNvSpPr>
            <p:nvPr/>
          </p:nvSpPr>
          <p:spPr bwMode="auto">
            <a:xfrm>
              <a:off x="4286250" y="533400"/>
              <a:ext cx="42862" cy="428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Oval 15"/>
            <p:cNvSpPr>
              <a:spLocks noChangeArrowheads="1"/>
            </p:cNvSpPr>
            <p:nvPr/>
          </p:nvSpPr>
          <p:spPr bwMode="auto">
            <a:xfrm>
              <a:off x="1839913" y="971550"/>
              <a:ext cx="44450"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Oval 16"/>
            <p:cNvSpPr>
              <a:spLocks noChangeArrowheads="1"/>
            </p:cNvSpPr>
            <p:nvPr/>
          </p:nvSpPr>
          <p:spPr bwMode="auto">
            <a:xfrm>
              <a:off x="10491788" y="2325688"/>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Oval 17"/>
            <p:cNvSpPr>
              <a:spLocks noChangeArrowheads="1"/>
            </p:cNvSpPr>
            <p:nvPr/>
          </p:nvSpPr>
          <p:spPr bwMode="auto">
            <a:xfrm>
              <a:off x="11966575" y="520700"/>
              <a:ext cx="254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Oval 18"/>
            <p:cNvSpPr>
              <a:spLocks noChangeArrowheads="1"/>
            </p:cNvSpPr>
            <p:nvPr/>
          </p:nvSpPr>
          <p:spPr bwMode="auto">
            <a:xfrm>
              <a:off x="6724650" y="2282825"/>
              <a:ext cx="3016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Oval 19"/>
            <p:cNvSpPr>
              <a:spLocks noChangeArrowheads="1"/>
            </p:cNvSpPr>
            <p:nvPr/>
          </p:nvSpPr>
          <p:spPr bwMode="auto">
            <a:xfrm>
              <a:off x="6570663" y="155575"/>
              <a:ext cx="2381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Oval 20"/>
            <p:cNvSpPr>
              <a:spLocks noChangeArrowheads="1"/>
            </p:cNvSpPr>
            <p:nvPr/>
          </p:nvSpPr>
          <p:spPr bwMode="auto">
            <a:xfrm>
              <a:off x="4106863" y="1825625"/>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Oval 21"/>
            <p:cNvSpPr>
              <a:spLocks noChangeArrowheads="1"/>
            </p:cNvSpPr>
            <p:nvPr/>
          </p:nvSpPr>
          <p:spPr bwMode="auto">
            <a:xfrm>
              <a:off x="1643063" y="4000500"/>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Oval 22"/>
            <p:cNvSpPr>
              <a:spLocks noChangeArrowheads="1"/>
            </p:cNvSpPr>
            <p:nvPr/>
          </p:nvSpPr>
          <p:spPr bwMode="auto">
            <a:xfrm>
              <a:off x="4897438" y="3562350"/>
              <a:ext cx="3016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Oval 23"/>
            <p:cNvSpPr>
              <a:spLocks noChangeArrowheads="1"/>
            </p:cNvSpPr>
            <p:nvPr/>
          </p:nvSpPr>
          <p:spPr bwMode="auto">
            <a:xfrm>
              <a:off x="9274175" y="3575050"/>
              <a:ext cx="25400"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Oval 24"/>
            <p:cNvSpPr>
              <a:spLocks noChangeArrowheads="1"/>
            </p:cNvSpPr>
            <p:nvPr/>
          </p:nvSpPr>
          <p:spPr bwMode="auto">
            <a:xfrm>
              <a:off x="9805988" y="4094163"/>
              <a:ext cx="2381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Oval 25"/>
            <p:cNvSpPr>
              <a:spLocks noChangeArrowheads="1"/>
            </p:cNvSpPr>
            <p:nvPr/>
          </p:nvSpPr>
          <p:spPr bwMode="auto">
            <a:xfrm>
              <a:off x="2149475" y="6183313"/>
              <a:ext cx="2381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26"/>
            <p:cNvSpPr>
              <a:spLocks noChangeArrowheads="1"/>
            </p:cNvSpPr>
            <p:nvPr/>
          </p:nvSpPr>
          <p:spPr bwMode="auto">
            <a:xfrm>
              <a:off x="2624138" y="6796088"/>
              <a:ext cx="25400"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Oval 27"/>
            <p:cNvSpPr>
              <a:spLocks noChangeArrowheads="1"/>
            </p:cNvSpPr>
            <p:nvPr/>
          </p:nvSpPr>
          <p:spPr bwMode="auto">
            <a:xfrm>
              <a:off x="1643063" y="6473825"/>
              <a:ext cx="30162" cy="317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Oval 28"/>
            <p:cNvSpPr>
              <a:spLocks noChangeArrowheads="1"/>
            </p:cNvSpPr>
            <p:nvPr/>
          </p:nvSpPr>
          <p:spPr bwMode="auto">
            <a:xfrm>
              <a:off x="1871663" y="6807200"/>
              <a:ext cx="23812"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Oval 29"/>
            <p:cNvSpPr>
              <a:spLocks noChangeArrowheads="1"/>
            </p:cNvSpPr>
            <p:nvPr/>
          </p:nvSpPr>
          <p:spPr bwMode="auto">
            <a:xfrm>
              <a:off x="5414963" y="4816475"/>
              <a:ext cx="3175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Oval 30"/>
            <p:cNvSpPr>
              <a:spLocks noChangeArrowheads="1"/>
            </p:cNvSpPr>
            <p:nvPr/>
          </p:nvSpPr>
          <p:spPr bwMode="auto">
            <a:xfrm>
              <a:off x="8077200" y="4557713"/>
              <a:ext cx="30162" cy="2381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Oval 31"/>
            <p:cNvSpPr>
              <a:spLocks noChangeArrowheads="1"/>
            </p:cNvSpPr>
            <p:nvPr/>
          </p:nvSpPr>
          <p:spPr bwMode="auto">
            <a:xfrm>
              <a:off x="11244263" y="6157913"/>
              <a:ext cx="25400" cy="254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Oval 32"/>
            <p:cNvSpPr>
              <a:spLocks noChangeArrowheads="1"/>
            </p:cNvSpPr>
            <p:nvPr/>
          </p:nvSpPr>
          <p:spPr bwMode="auto">
            <a:xfrm>
              <a:off x="3457575" y="527050"/>
              <a:ext cx="31750"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Oval 33"/>
            <p:cNvSpPr>
              <a:spLocks noChangeArrowheads="1"/>
            </p:cNvSpPr>
            <p:nvPr/>
          </p:nvSpPr>
          <p:spPr bwMode="auto">
            <a:xfrm>
              <a:off x="4119563" y="7938"/>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Oval 34"/>
            <p:cNvSpPr>
              <a:spLocks noChangeArrowheads="1"/>
            </p:cNvSpPr>
            <p:nvPr/>
          </p:nvSpPr>
          <p:spPr bwMode="auto">
            <a:xfrm>
              <a:off x="5126038" y="236538"/>
              <a:ext cx="30162" cy="30162"/>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rot="21406293">
            <a:off x="9534702" y="5362050"/>
            <a:ext cx="2392363" cy="1470534"/>
            <a:chOff x="231775" y="-3298825"/>
            <a:chExt cx="4498976" cy="2765424"/>
          </a:xfrm>
          <a:solidFill>
            <a:schemeClr val="bg1">
              <a:alpha val="5000"/>
            </a:schemeClr>
          </a:solidFill>
        </p:grpSpPr>
        <p:sp>
          <p:nvSpPr>
            <p:cNvPr id="42" name="Freeform 38"/>
            <p:cNvSpPr>
              <a:spLocks/>
            </p:cNvSpPr>
            <p:nvPr/>
          </p:nvSpPr>
          <p:spPr bwMode="auto">
            <a:xfrm>
              <a:off x="1389063" y="-3048000"/>
              <a:ext cx="2211388" cy="2212975"/>
            </a:xfrm>
            <a:custGeom>
              <a:avLst/>
              <a:gdLst>
                <a:gd name="T0" fmla="*/ 2131 w 2992"/>
                <a:gd name="T1" fmla="*/ 351 h 2993"/>
                <a:gd name="T2" fmla="*/ 351 w 2992"/>
                <a:gd name="T3" fmla="*/ 861 h 2993"/>
                <a:gd name="T4" fmla="*/ 861 w 2992"/>
                <a:gd name="T5" fmla="*/ 2642 h 2993"/>
                <a:gd name="T6" fmla="*/ 2641 w 2992"/>
                <a:gd name="T7" fmla="*/ 2132 h 2993"/>
                <a:gd name="T8" fmla="*/ 2131 w 2992"/>
                <a:gd name="T9" fmla="*/ 351 h 2993"/>
              </a:gdLst>
              <a:ahLst/>
              <a:cxnLst>
                <a:cxn ang="0">
                  <a:pos x="T0" y="T1"/>
                </a:cxn>
                <a:cxn ang="0">
                  <a:pos x="T2" y="T3"/>
                </a:cxn>
                <a:cxn ang="0">
                  <a:pos x="T4" y="T5"/>
                </a:cxn>
                <a:cxn ang="0">
                  <a:pos x="T6" y="T7"/>
                </a:cxn>
                <a:cxn ang="0">
                  <a:pos x="T8" y="T9"/>
                </a:cxn>
              </a:cxnLst>
              <a:rect l="0" t="0" r="r" b="b"/>
              <a:pathLst>
                <a:path w="2992" h="2993">
                  <a:moveTo>
                    <a:pt x="2131" y="351"/>
                  </a:moveTo>
                  <a:cubicBezTo>
                    <a:pt x="1499" y="0"/>
                    <a:pt x="701" y="229"/>
                    <a:pt x="351" y="861"/>
                  </a:cubicBezTo>
                  <a:cubicBezTo>
                    <a:pt x="0" y="1494"/>
                    <a:pt x="228" y="2291"/>
                    <a:pt x="861" y="2642"/>
                  </a:cubicBezTo>
                  <a:cubicBezTo>
                    <a:pt x="1493" y="2993"/>
                    <a:pt x="2291" y="2764"/>
                    <a:pt x="2641" y="2132"/>
                  </a:cubicBezTo>
                  <a:cubicBezTo>
                    <a:pt x="2992" y="1499"/>
                    <a:pt x="2764" y="702"/>
                    <a:pt x="2131" y="3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39"/>
            <p:cNvSpPr>
              <a:spLocks/>
            </p:cNvSpPr>
            <p:nvPr/>
          </p:nvSpPr>
          <p:spPr bwMode="auto">
            <a:xfrm>
              <a:off x="1590675" y="-2943225"/>
              <a:ext cx="1720850" cy="1598612"/>
            </a:xfrm>
            <a:custGeom>
              <a:avLst/>
              <a:gdLst>
                <a:gd name="T0" fmla="*/ 1849 w 2326"/>
                <a:gd name="T1" fmla="*/ 332 h 2163"/>
                <a:gd name="T2" fmla="*/ 165 w 2326"/>
                <a:gd name="T3" fmla="*/ 814 h 2163"/>
                <a:gd name="T4" fmla="*/ 12 w 2326"/>
                <a:gd name="T5" fmla="*/ 1481 h 2163"/>
                <a:gd name="T6" fmla="*/ 2326 w 2326"/>
                <a:gd name="T7" fmla="*/ 805 h 2163"/>
                <a:gd name="T8" fmla="*/ 1849 w 2326"/>
                <a:gd name="T9" fmla="*/ 332 h 2163"/>
              </a:gdLst>
              <a:ahLst/>
              <a:cxnLst>
                <a:cxn ang="0">
                  <a:pos x="T0" y="T1"/>
                </a:cxn>
                <a:cxn ang="0">
                  <a:pos x="T2" y="T3"/>
                </a:cxn>
                <a:cxn ang="0">
                  <a:pos x="T4" y="T5"/>
                </a:cxn>
                <a:cxn ang="0">
                  <a:pos x="T6" y="T7"/>
                </a:cxn>
                <a:cxn ang="0">
                  <a:pos x="T8" y="T9"/>
                </a:cxn>
              </a:cxnLst>
              <a:rect l="0" t="0" r="r" b="b"/>
              <a:pathLst>
                <a:path w="2326" h="2163">
                  <a:moveTo>
                    <a:pt x="1849" y="332"/>
                  </a:moveTo>
                  <a:cubicBezTo>
                    <a:pt x="1251" y="0"/>
                    <a:pt x="497" y="216"/>
                    <a:pt x="165" y="814"/>
                  </a:cubicBezTo>
                  <a:cubicBezTo>
                    <a:pt x="48" y="1026"/>
                    <a:pt x="0" y="1256"/>
                    <a:pt x="12" y="1481"/>
                  </a:cubicBezTo>
                  <a:cubicBezTo>
                    <a:pt x="781" y="2163"/>
                    <a:pt x="1989" y="1620"/>
                    <a:pt x="2326" y="805"/>
                  </a:cubicBezTo>
                  <a:cubicBezTo>
                    <a:pt x="2217" y="612"/>
                    <a:pt x="2056" y="447"/>
                    <a:pt x="1849" y="3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40"/>
            <p:cNvSpPr>
              <a:spLocks/>
            </p:cNvSpPr>
            <p:nvPr/>
          </p:nvSpPr>
          <p:spPr bwMode="auto">
            <a:xfrm>
              <a:off x="231775" y="-3298825"/>
              <a:ext cx="4498976" cy="2765424"/>
            </a:xfrm>
            <a:custGeom>
              <a:avLst/>
              <a:gdLst>
                <a:gd name="T0" fmla="*/ 2314 w 6083"/>
                <a:gd name="T1" fmla="*/ 760 h 3741"/>
                <a:gd name="T2" fmla="*/ 165 w 6083"/>
                <a:gd name="T3" fmla="*/ 231 h 3741"/>
                <a:gd name="T4" fmla="*/ 2759 w 6083"/>
                <a:gd name="T5" fmla="*/ 2378 h 3741"/>
                <a:gd name="T6" fmla="*/ 5954 w 6083"/>
                <a:gd name="T7" fmla="*/ 3442 h 3741"/>
                <a:gd name="T8" fmla="*/ 4368 w 6083"/>
                <a:gd name="T9" fmla="*/ 1900 h 3741"/>
                <a:gd name="T10" fmla="*/ 4358 w 6083"/>
                <a:gd name="T11" fmla="*/ 2016 h 3741"/>
                <a:gd name="T12" fmla="*/ 5560 w 6083"/>
                <a:gd name="T13" fmla="*/ 3102 h 3741"/>
                <a:gd name="T14" fmla="*/ 2913 w 6083"/>
                <a:gd name="T15" fmla="*/ 2101 h 3741"/>
                <a:gd name="T16" fmla="*/ 662 w 6083"/>
                <a:gd name="T17" fmla="*/ 386 h 3741"/>
                <a:gd name="T18" fmla="*/ 2221 w 6083"/>
                <a:gd name="T19" fmla="*/ 831 h 3741"/>
                <a:gd name="T20" fmla="*/ 2314 w 6083"/>
                <a:gd name="T21" fmla="*/ 760 h 3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83" h="3741">
                  <a:moveTo>
                    <a:pt x="2314" y="760"/>
                  </a:moveTo>
                  <a:cubicBezTo>
                    <a:pt x="1179" y="232"/>
                    <a:pt x="294" y="0"/>
                    <a:pt x="165" y="231"/>
                  </a:cubicBezTo>
                  <a:cubicBezTo>
                    <a:pt x="0" y="530"/>
                    <a:pt x="1161" y="1492"/>
                    <a:pt x="2759" y="2378"/>
                  </a:cubicBezTo>
                  <a:cubicBezTo>
                    <a:pt x="4358" y="3265"/>
                    <a:pt x="5788" y="3741"/>
                    <a:pt x="5954" y="3442"/>
                  </a:cubicBezTo>
                  <a:cubicBezTo>
                    <a:pt x="6083" y="3210"/>
                    <a:pt x="5417" y="2582"/>
                    <a:pt x="4368" y="1900"/>
                  </a:cubicBezTo>
                  <a:cubicBezTo>
                    <a:pt x="4366" y="1938"/>
                    <a:pt x="4363" y="1977"/>
                    <a:pt x="4358" y="2016"/>
                  </a:cubicBezTo>
                  <a:cubicBezTo>
                    <a:pt x="5142" y="2527"/>
                    <a:pt x="5638" y="2961"/>
                    <a:pt x="5560" y="3102"/>
                  </a:cubicBezTo>
                  <a:cubicBezTo>
                    <a:pt x="5450" y="3299"/>
                    <a:pt x="4265" y="2851"/>
                    <a:pt x="2913" y="2101"/>
                  </a:cubicBezTo>
                  <a:cubicBezTo>
                    <a:pt x="1561" y="1351"/>
                    <a:pt x="553" y="583"/>
                    <a:pt x="662" y="386"/>
                  </a:cubicBezTo>
                  <a:cubicBezTo>
                    <a:pt x="741" y="245"/>
                    <a:pt x="1372" y="436"/>
                    <a:pt x="2221" y="831"/>
                  </a:cubicBezTo>
                  <a:cubicBezTo>
                    <a:pt x="2251" y="806"/>
                    <a:pt x="2282" y="782"/>
                    <a:pt x="2314" y="7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41"/>
            <p:cNvSpPr>
              <a:spLocks/>
            </p:cNvSpPr>
            <p:nvPr/>
          </p:nvSpPr>
          <p:spPr bwMode="auto">
            <a:xfrm>
              <a:off x="1050925" y="-2898775"/>
              <a:ext cx="2968625" cy="1770062"/>
            </a:xfrm>
            <a:custGeom>
              <a:avLst/>
              <a:gdLst>
                <a:gd name="T0" fmla="*/ 1055 w 4013"/>
                <a:gd name="T1" fmla="*/ 340 h 2393"/>
                <a:gd name="T2" fmla="*/ 82 w 4013"/>
                <a:gd name="T3" fmla="*/ 93 h 2393"/>
                <a:gd name="T4" fmla="*/ 1872 w 4013"/>
                <a:gd name="T5" fmla="*/ 1439 h 2393"/>
                <a:gd name="T6" fmla="*/ 3961 w 4013"/>
                <a:gd name="T7" fmla="*/ 2244 h 2393"/>
                <a:gd name="T8" fmla="*/ 3237 w 4013"/>
                <a:gd name="T9" fmla="*/ 1550 h 2393"/>
                <a:gd name="T10" fmla="*/ 3225 w 4013"/>
                <a:gd name="T11" fmla="*/ 1604 h 2393"/>
                <a:gd name="T12" fmla="*/ 3688 w 4013"/>
                <a:gd name="T13" fmla="*/ 2033 h 2393"/>
                <a:gd name="T14" fmla="*/ 1949 w 4013"/>
                <a:gd name="T15" fmla="*/ 1301 h 2393"/>
                <a:gd name="T16" fmla="*/ 406 w 4013"/>
                <a:gd name="T17" fmla="*/ 213 h 2393"/>
                <a:gd name="T18" fmla="*/ 1015 w 4013"/>
                <a:gd name="T19" fmla="*/ 379 h 2393"/>
                <a:gd name="T20" fmla="*/ 1055 w 4013"/>
                <a:gd name="T21" fmla="*/ 340 h 2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013" h="2393">
                  <a:moveTo>
                    <a:pt x="1055" y="340"/>
                  </a:moveTo>
                  <a:cubicBezTo>
                    <a:pt x="516" y="105"/>
                    <a:pt x="134" y="0"/>
                    <a:pt x="82" y="93"/>
                  </a:cubicBezTo>
                  <a:cubicBezTo>
                    <a:pt x="0" y="242"/>
                    <a:pt x="801" y="845"/>
                    <a:pt x="1872" y="1439"/>
                  </a:cubicBezTo>
                  <a:cubicBezTo>
                    <a:pt x="2943" y="2033"/>
                    <a:pt x="3878" y="2393"/>
                    <a:pt x="3961" y="2244"/>
                  </a:cubicBezTo>
                  <a:cubicBezTo>
                    <a:pt x="4013" y="2152"/>
                    <a:pt x="3722" y="1883"/>
                    <a:pt x="3237" y="1550"/>
                  </a:cubicBezTo>
                  <a:cubicBezTo>
                    <a:pt x="3233" y="1568"/>
                    <a:pt x="3229" y="1586"/>
                    <a:pt x="3225" y="1604"/>
                  </a:cubicBezTo>
                  <a:cubicBezTo>
                    <a:pt x="3536" y="1819"/>
                    <a:pt x="3717" y="1980"/>
                    <a:pt x="3688" y="2033"/>
                  </a:cubicBezTo>
                  <a:cubicBezTo>
                    <a:pt x="3633" y="2131"/>
                    <a:pt x="2855" y="1803"/>
                    <a:pt x="1949" y="1301"/>
                  </a:cubicBezTo>
                  <a:cubicBezTo>
                    <a:pt x="1043" y="798"/>
                    <a:pt x="352" y="311"/>
                    <a:pt x="406" y="213"/>
                  </a:cubicBezTo>
                  <a:cubicBezTo>
                    <a:pt x="435" y="161"/>
                    <a:pt x="668" y="228"/>
                    <a:pt x="1015" y="379"/>
                  </a:cubicBezTo>
                  <a:cubicBezTo>
                    <a:pt x="1028" y="365"/>
                    <a:pt x="1041" y="353"/>
                    <a:pt x="1055" y="3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42"/>
            <p:cNvSpPr>
              <a:spLocks/>
            </p:cNvSpPr>
            <p:nvPr/>
          </p:nvSpPr>
          <p:spPr bwMode="auto">
            <a:xfrm>
              <a:off x="481013" y="-2979738"/>
              <a:ext cx="4032250" cy="2373312"/>
            </a:xfrm>
            <a:custGeom>
              <a:avLst/>
              <a:gdLst>
                <a:gd name="T0" fmla="*/ 0 w 5453"/>
                <a:gd name="T1" fmla="*/ 0 h 3209"/>
                <a:gd name="T2" fmla="*/ 2492 w 5453"/>
                <a:gd name="T3" fmla="*/ 1894 h 3209"/>
                <a:gd name="T4" fmla="*/ 5453 w 5453"/>
                <a:gd name="T5" fmla="*/ 2970 h 3209"/>
                <a:gd name="T6" fmla="*/ 5453 w 5453"/>
                <a:gd name="T7" fmla="*/ 2970 h 3209"/>
                <a:gd name="T8" fmla="*/ 2511 w 5453"/>
                <a:gd name="T9" fmla="*/ 1761 h 3209"/>
                <a:gd name="T10" fmla="*/ 0 w 5453"/>
                <a:gd name="T11" fmla="*/ 0 h 3209"/>
              </a:gdLst>
              <a:ahLst/>
              <a:cxnLst>
                <a:cxn ang="0">
                  <a:pos x="T0" y="T1"/>
                </a:cxn>
                <a:cxn ang="0">
                  <a:pos x="T2" y="T3"/>
                </a:cxn>
                <a:cxn ang="0">
                  <a:pos x="T4" y="T5"/>
                </a:cxn>
                <a:cxn ang="0">
                  <a:pos x="T6" y="T7"/>
                </a:cxn>
                <a:cxn ang="0">
                  <a:pos x="T8" y="T9"/>
                </a:cxn>
                <a:cxn ang="0">
                  <a:pos x="T10" y="T11"/>
                </a:cxn>
              </a:cxnLst>
              <a:rect l="0" t="0" r="r" b="b"/>
              <a:pathLst>
                <a:path w="5453" h="3209">
                  <a:moveTo>
                    <a:pt x="0" y="0"/>
                  </a:moveTo>
                  <a:cubicBezTo>
                    <a:pt x="10" y="293"/>
                    <a:pt x="1077" y="1109"/>
                    <a:pt x="2492" y="1894"/>
                  </a:cubicBezTo>
                  <a:cubicBezTo>
                    <a:pt x="3994" y="2727"/>
                    <a:pt x="5320" y="3209"/>
                    <a:pt x="5453" y="2970"/>
                  </a:cubicBezTo>
                  <a:cubicBezTo>
                    <a:pt x="5453" y="2970"/>
                    <a:pt x="5453" y="2970"/>
                    <a:pt x="5453" y="2970"/>
                  </a:cubicBezTo>
                  <a:cubicBezTo>
                    <a:pt x="4984" y="2955"/>
                    <a:pt x="3810" y="2481"/>
                    <a:pt x="2511" y="1761"/>
                  </a:cubicBezTo>
                  <a:cubicBezTo>
                    <a:pt x="1311" y="1096"/>
                    <a:pt x="346" y="40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3"/>
            <p:cNvSpPr>
              <a:spLocks/>
            </p:cNvSpPr>
            <p:nvPr/>
          </p:nvSpPr>
          <p:spPr bwMode="auto">
            <a:xfrm>
              <a:off x="1187450" y="-2773363"/>
              <a:ext cx="2725738" cy="1590675"/>
            </a:xfrm>
            <a:custGeom>
              <a:avLst/>
              <a:gdLst>
                <a:gd name="T0" fmla="*/ 0 w 3687"/>
                <a:gd name="T1" fmla="*/ 0 h 2151"/>
                <a:gd name="T2" fmla="*/ 1709 w 3687"/>
                <a:gd name="T3" fmla="*/ 1241 h 2151"/>
                <a:gd name="T4" fmla="*/ 3687 w 3687"/>
                <a:gd name="T5" fmla="*/ 2014 h 2151"/>
                <a:gd name="T6" fmla="*/ 3687 w 3687"/>
                <a:gd name="T7" fmla="*/ 2014 h 2151"/>
                <a:gd name="T8" fmla="*/ 1715 w 3687"/>
                <a:gd name="T9" fmla="*/ 1162 h 2151"/>
                <a:gd name="T10" fmla="*/ 0 w 3687"/>
                <a:gd name="T11" fmla="*/ 0 h 2151"/>
              </a:gdLst>
              <a:ahLst/>
              <a:cxnLst>
                <a:cxn ang="0">
                  <a:pos x="T0" y="T1"/>
                </a:cxn>
                <a:cxn ang="0">
                  <a:pos x="T2" y="T3"/>
                </a:cxn>
                <a:cxn ang="0">
                  <a:pos x="T4" y="T5"/>
                </a:cxn>
                <a:cxn ang="0">
                  <a:pos x="T6" y="T7"/>
                </a:cxn>
                <a:cxn ang="0">
                  <a:pos x="T8" y="T9"/>
                </a:cxn>
                <a:cxn ang="0">
                  <a:pos x="T10" y="T11"/>
                </a:cxn>
              </a:cxnLst>
              <a:rect l="0" t="0" r="r" b="b"/>
              <a:pathLst>
                <a:path w="3687" h="2151">
                  <a:moveTo>
                    <a:pt x="0" y="0"/>
                  </a:moveTo>
                  <a:cubicBezTo>
                    <a:pt x="19" y="175"/>
                    <a:pt x="752" y="710"/>
                    <a:pt x="1709" y="1241"/>
                  </a:cubicBezTo>
                  <a:cubicBezTo>
                    <a:pt x="2725" y="1804"/>
                    <a:pt x="3612" y="2151"/>
                    <a:pt x="3687" y="2014"/>
                  </a:cubicBezTo>
                  <a:cubicBezTo>
                    <a:pt x="3687" y="2014"/>
                    <a:pt x="3687" y="2014"/>
                    <a:pt x="3687" y="2014"/>
                  </a:cubicBezTo>
                  <a:cubicBezTo>
                    <a:pt x="3381" y="1984"/>
                    <a:pt x="2594" y="1649"/>
                    <a:pt x="1715" y="1162"/>
                  </a:cubicBezTo>
                  <a:cubicBezTo>
                    <a:pt x="904" y="712"/>
                    <a:pt x="244" y="259"/>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4" name="Group 343"/>
          <p:cNvGrpSpPr/>
          <p:nvPr/>
        </p:nvGrpSpPr>
        <p:grpSpPr>
          <a:xfrm flipH="1">
            <a:off x="5355709" y="2236444"/>
            <a:ext cx="2918048" cy="3150124"/>
            <a:chOff x="-8231188" y="-836613"/>
            <a:chExt cx="7724775" cy="8339139"/>
          </a:xfrm>
          <a:effectLst>
            <a:outerShdw blurRad="76200" dir="13500000" sy="23000" kx="1200000" algn="br" rotWithShape="0">
              <a:prstClr val="black">
                <a:alpha val="20000"/>
              </a:prstClr>
            </a:outerShdw>
          </a:effectLst>
        </p:grpSpPr>
        <p:sp>
          <p:nvSpPr>
            <p:cNvPr id="291" name="Freeform 155"/>
            <p:cNvSpPr>
              <a:spLocks/>
            </p:cNvSpPr>
            <p:nvPr/>
          </p:nvSpPr>
          <p:spPr bwMode="auto">
            <a:xfrm>
              <a:off x="-4405313" y="3649663"/>
              <a:ext cx="2028825" cy="3613150"/>
            </a:xfrm>
            <a:custGeom>
              <a:avLst/>
              <a:gdLst>
                <a:gd name="T0" fmla="*/ 211 w 540"/>
                <a:gd name="T1" fmla="*/ 61 h 962"/>
                <a:gd name="T2" fmla="*/ 170 w 540"/>
                <a:gd name="T3" fmla="*/ 176 h 962"/>
                <a:gd name="T4" fmla="*/ 166 w 540"/>
                <a:gd name="T5" fmla="*/ 813 h 962"/>
                <a:gd name="T6" fmla="*/ 31 w 540"/>
                <a:gd name="T7" fmla="*/ 934 h 962"/>
                <a:gd name="T8" fmla="*/ 464 w 540"/>
                <a:gd name="T9" fmla="*/ 943 h 962"/>
                <a:gd name="T10" fmla="*/ 470 w 540"/>
                <a:gd name="T11" fmla="*/ 652 h 962"/>
                <a:gd name="T12" fmla="*/ 476 w 540"/>
                <a:gd name="T13" fmla="*/ 416 h 962"/>
                <a:gd name="T14" fmla="*/ 484 w 540"/>
                <a:gd name="T15" fmla="*/ 286 h 962"/>
                <a:gd name="T16" fmla="*/ 520 w 540"/>
                <a:gd name="T17" fmla="*/ 129 h 962"/>
                <a:gd name="T18" fmla="*/ 514 w 540"/>
                <a:gd name="T19" fmla="*/ 0 h 962"/>
                <a:gd name="T20" fmla="*/ 292 w 540"/>
                <a:gd name="T21" fmla="*/ 29 h 962"/>
                <a:gd name="T22" fmla="*/ 211 w 540"/>
                <a:gd name="T23" fmla="*/ 61 h 9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0" h="962">
                  <a:moveTo>
                    <a:pt x="211" y="61"/>
                  </a:moveTo>
                  <a:cubicBezTo>
                    <a:pt x="212" y="78"/>
                    <a:pt x="170" y="103"/>
                    <a:pt x="170" y="176"/>
                  </a:cubicBezTo>
                  <a:cubicBezTo>
                    <a:pt x="170" y="202"/>
                    <a:pt x="177" y="813"/>
                    <a:pt x="166" y="813"/>
                  </a:cubicBezTo>
                  <a:cubicBezTo>
                    <a:pt x="131" y="813"/>
                    <a:pt x="0" y="870"/>
                    <a:pt x="31" y="934"/>
                  </a:cubicBezTo>
                  <a:cubicBezTo>
                    <a:pt x="42" y="954"/>
                    <a:pt x="458" y="962"/>
                    <a:pt x="464" y="943"/>
                  </a:cubicBezTo>
                  <a:cubicBezTo>
                    <a:pt x="476" y="907"/>
                    <a:pt x="470" y="721"/>
                    <a:pt x="470" y="652"/>
                  </a:cubicBezTo>
                  <a:cubicBezTo>
                    <a:pt x="470" y="562"/>
                    <a:pt x="468" y="505"/>
                    <a:pt x="476" y="416"/>
                  </a:cubicBezTo>
                  <a:cubicBezTo>
                    <a:pt x="479" y="375"/>
                    <a:pt x="462" y="315"/>
                    <a:pt x="484" y="286"/>
                  </a:cubicBezTo>
                  <a:cubicBezTo>
                    <a:pt x="510" y="251"/>
                    <a:pt x="520" y="173"/>
                    <a:pt x="520" y="129"/>
                  </a:cubicBezTo>
                  <a:cubicBezTo>
                    <a:pt x="503" y="129"/>
                    <a:pt x="540" y="0"/>
                    <a:pt x="514" y="0"/>
                  </a:cubicBezTo>
                  <a:cubicBezTo>
                    <a:pt x="415" y="0"/>
                    <a:pt x="385" y="14"/>
                    <a:pt x="292" y="29"/>
                  </a:cubicBezTo>
                  <a:cubicBezTo>
                    <a:pt x="262" y="33"/>
                    <a:pt x="210" y="22"/>
                    <a:pt x="211" y="61"/>
                  </a:cubicBezTo>
                  <a:close/>
                </a:path>
              </a:pathLst>
            </a:custGeom>
            <a:solidFill>
              <a:srgbClr val="E5E5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2" name="Freeform 156"/>
            <p:cNvSpPr>
              <a:spLocks/>
            </p:cNvSpPr>
            <p:nvPr/>
          </p:nvSpPr>
          <p:spPr bwMode="auto">
            <a:xfrm>
              <a:off x="-4411663" y="6072188"/>
              <a:ext cx="1831975" cy="1193800"/>
            </a:xfrm>
            <a:custGeom>
              <a:avLst/>
              <a:gdLst>
                <a:gd name="T0" fmla="*/ 173 w 488"/>
                <a:gd name="T1" fmla="*/ 9 h 318"/>
                <a:gd name="T2" fmla="*/ 167 w 488"/>
                <a:gd name="T3" fmla="*/ 169 h 318"/>
                <a:gd name="T4" fmla="*/ 32 w 488"/>
                <a:gd name="T5" fmla="*/ 290 h 318"/>
                <a:gd name="T6" fmla="*/ 465 w 488"/>
                <a:gd name="T7" fmla="*/ 300 h 318"/>
                <a:gd name="T8" fmla="*/ 485 w 488"/>
                <a:gd name="T9" fmla="*/ 77 h 318"/>
                <a:gd name="T10" fmla="*/ 488 w 488"/>
                <a:gd name="T11" fmla="*/ 10 h 318"/>
                <a:gd name="T12" fmla="*/ 487 w 488"/>
                <a:gd name="T13" fmla="*/ 0 h 318"/>
                <a:gd name="T14" fmla="*/ 173 w 488"/>
                <a:gd name="T15" fmla="*/ 9 h 3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8" h="318">
                  <a:moveTo>
                    <a:pt x="173" y="9"/>
                  </a:moveTo>
                  <a:cubicBezTo>
                    <a:pt x="173" y="115"/>
                    <a:pt x="171" y="169"/>
                    <a:pt x="167" y="169"/>
                  </a:cubicBezTo>
                  <a:cubicBezTo>
                    <a:pt x="132" y="169"/>
                    <a:pt x="0" y="226"/>
                    <a:pt x="32" y="290"/>
                  </a:cubicBezTo>
                  <a:cubicBezTo>
                    <a:pt x="42" y="311"/>
                    <a:pt x="459" y="318"/>
                    <a:pt x="465" y="300"/>
                  </a:cubicBezTo>
                  <a:cubicBezTo>
                    <a:pt x="475" y="270"/>
                    <a:pt x="487" y="161"/>
                    <a:pt x="485" y="77"/>
                  </a:cubicBezTo>
                  <a:cubicBezTo>
                    <a:pt x="485" y="57"/>
                    <a:pt x="488" y="23"/>
                    <a:pt x="488" y="10"/>
                  </a:cubicBezTo>
                  <a:cubicBezTo>
                    <a:pt x="488" y="6"/>
                    <a:pt x="488" y="3"/>
                    <a:pt x="487" y="0"/>
                  </a:cubicBezTo>
                  <a:cubicBezTo>
                    <a:pt x="397" y="42"/>
                    <a:pt x="281" y="42"/>
                    <a:pt x="173" y="9"/>
                  </a:cubicBezTo>
                  <a:close/>
                </a:path>
              </a:pathLst>
            </a:custGeom>
            <a:solidFill>
              <a:schemeClr val="tx1">
                <a:lumMod val="85000"/>
                <a:lumOff val="1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157"/>
            <p:cNvSpPr>
              <a:spLocks/>
            </p:cNvSpPr>
            <p:nvPr/>
          </p:nvSpPr>
          <p:spPr bwMode="auto">
            <a:xfrm>
              <a:off x="-5054601" y="2081212"/>
              <a:ext cx="2070100" cy="1790700"/>
            </a:xfrm>
            <a:custGeom>
              <a:avLst/>
              <a:gdLst>
                <a:gd name="T0" fmla="*/ 430 w 551"/>
                <a:gd name="T1" fmla="*/ 70 h 477"/>
                <a:gd name="T2" fmla="*/ 443 w 551"/>
                <a:gd name="T3" fmla="*/ 321 h 477"/>
                <a:gd name="T4" fmla="*/ 229 w 551"/>
                <a:gd name="T5" fmla="*/ 447 h 477"/>
                <a:gd name="T6" fmla="*/ 16 w 551"/>
                <a:gd name="T7" fmla="*/ 366 h 477"/>
                <a:gd name="T8" fmla="*/ 130 w 551"/>
                <a:gd name="T9" fmla="*/ 245 h 477"/>
                <a:gd name="T10" fmla="*/ 213 w 551"/>
                <a:gd name="T11" fmla="*/ 214 h 477"/>
                <a:gd name="T12" fmla="*/ 262 w 551"/>
                <a:gd name="T13" fmla="*/ 129 h 477"/>
                <a:gd name="T14" fmla="*/ 401 w 551"/>
                <a:gd name="T15" fmla="*/ 52 h 477"/>
                <a:gd name="T16" fmla="*/ 430 w 551"/>
                <a:gd name="T17" fmla="*/ 70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51" h="477">
                  <a:moveTo>
                    <a:pt x="430" y="70"/>
                  </a:moveTo>
                  <a:cubicBezTo>
                    <a:pt x="439" y="166"/>
                    <a:pt x="551" y="231"/>
                    <a:pt x="443" y="321"/>
                  </a:cubicBezTo>
                  <a:cubicBezTo>
                    <a:pt x="400" y="357"/>
                    <a:pt x="406" y="397"/>
                    <a:pt x="229" y="447"/>
                  </a:cubicBezTo>
                  <a:cubicBezTo>
                    <a:pt x="138" y="473"/>
                    <a:pt x="34" y="477"/>
                    <a:pt x="16" y="366"/>
                  </a:cubicBezTo>
                  <a:cubicBezTo>
                    <a:pt x="1" y="281"/>
                    <a:pt x="0" y="273"/>
                    <a:pt x="130" y="245"/>
                  </a:cubicBezTo>
                  <a:cubicBezTo>
                    <a:pt x="154" y="247"/>
                    <a:pt x="191" y="181"/>
                    <a:pt x="213" y="214"/>
                  </a:cubicBezTo>
                  <a:cubicBezTo>
                    <a:pt x="235" y="246"/>
                    <a:pt x="210" y="187"/>
                    <a:pt x="262" y="129"/>
                  </a:cubicBezTo>
                  <a:cubicBezTo>
                    <a:pt x="263" y="128"/>
                    <a:pt x="247" y="0"/>
                    <a:pt x="401" y="52"/>
                  </a:cubicBezTo>
                  <a:cubicBezTo>
                    <a:pt x="403" y="52"/>
                    <a:pt x="430" y="69"/>
                    <a:pt x="430" y="70"/>
                  </a:cubicBezTo>
                  <a:close/>
                </a:path>
              </a:pathLst>
            </a:custGeom>
            <a:solidFill>
              <a:srgbClr val="E6E7E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158"/>
            <p:cNvSpPr>
              <a:spLocks/>
            </p:cNvSpPr>
            <p:nvPr/>
          </p:nvSpPr>
          <p:spPr bwMode="auto">
            <a:xfrm>
              <a:off x="-5354638" y="2798762"/>
              <a:ext cx="635000" cy="993775"/>
            </a:xfrm>
            <a:custGeom>
              <a:avLst/>
              <a:gdLst>
                <a:gd name="T0" fmla="*/ 169 w 169"/>
                <a:gd name="T1" fmla="*/ 56 h 265"/>
                <a:gd name="T2" fmla="*/ 15 w 169"/>
                <a:gd name="T3" fmla="*/ 173 h 265"/>
                <a:gd name="T4" fmla="*/ 106 w 169"/>
                <a:gd name="T5" fmla="*/ 255 h 265"/>
                <a:gd name="T6" fmla="*/ 157 w 169"/>
                <a:gd name="T7" fmla="*/ 247 h 265"/>
                <a:gd name="T8" fmla="*/ 167 w 169"/>
                <a:gd name="T9" fmla="*/ 60 h 265"/>
                <a:gd name="T10" fmla="*/ 169 w 169"/>
                <a:gd name="T11" fmla="*/ 56 h 265"/>
              </a:gdLst>
              <a:ahLst/>
              <a:cxnLst>
                <a:cxn ang="0">
                  <a:pos x="T0" y="T1"/>
                </a:cxn>
                <a:cxn ang="0">
                  <a:pos x="T2" y="T3"/>
                </a:cxn>
                <a:cxn ang="0">
                  <a:pos x="T4" y="T5"/>
                </a:cxn>
                <a:cxn ang="0">
                  <a:pos x="T6" y="T7"/>
                </a:cxn>
                <a:cxn ang="0">
                  <a:pos x="T8" y="T9"/>
                </a:cxn>
                <a:cxn ang="0">
                  <a:pos x="T10" y="T11"/>
                </a:cxn>
              </a:cxnLst>
              <a:rect l="0" t="0" r="r" b="b"/>
              <a:pathLst>
                <a:path w="169" h="265">
                  <a:moveTo>
                    <a:pt x="169" y="56"/>
                  </a:moveTo>
                  <a:cubicBezTo>
                    <a:pt x="90" y="0"/>
                    <a:pt x="0" y="86"/>
                    <a:pt x="15" y="173"/>
                  </a:cubicBezTo>
                  <a:cubicBezTo>
                    <a:pt x="25" y="231"/>
                    <a:pt x="39" y="236"/>
                    <a:pt x="106" y="255"/>
                  </a:cubicBezTo>
                  <a:cubicBezTo>
                    <a:pt x="109" y="256"/>
                    <a:pt x="167" y="265"/>
                    <a:pt x="157" y="247"/>
                  </a:cubicBezTo>
                  <a:cubicBezTo>
                    <a:pt x="123" y="186"/>
                    <a:pt x="135" y="120"/>
                    <a:pt x="167" y="60"/>
                  </a:cubicBezTo>
                  <a:cubicBezTo>
                    <a:pt x="168" y="58"/>
                    <a:pt x="169" y="57"/>
                    <a:pt x="169" y="5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Freeform 159"/>
            <p:cNvSpPr>
              <a:spLocks/>
            </p:cNvSpPr>
            <p:nvPr/>
          </p:nvSpPr>
          <p:spPr bwMode="auto">
            <a:xfrm>
              <a:off x="-3743326" y="3894138"/>
              <a:ext cx="2144713" cy="3608388"/>
            </a:xfrm>
            <a:custGeom>
              <a:avLst/>
              <a:gdLst>
                <a:gd name="T0" fmla="*/ 242 w 571"/>
                <a:gd name="T1" fmla="*/ 60 h 961"/>
                <a:gd name="T2" fmla="*/ 16 w 571"/>
                <a:gd name="T3" fmla="*/ 137 h 961"/>
                <a:gd name="T4" fmla="*/ 203 w 571"/>
                <a:gd name="T5" fmla="*/ 335 h 961"/>
                <a:gd name="T6" fmla="*/ 196 w 571"/>
                <a:gd name="T7" fmla="*/ 813 h 961"/>
                <a:gd name="T8" fmla="*/ 62 w 571"/>
                <a:gd name="T9" fmla="*/ 934 h 961"/>
                <a:gd name="T10" fmla="*/ 495 w 571"/>
                <a:gd name="T11" fmla="*/ 943 h 961"/>
                <a:gd name="T12" fmla="*/ 515 w 571"/>
                <a:gd name="T13" fmla="*/ 721 h 961"/>
                <a:gd name="T14" fmla="*/ 517 w 571"/>
                <a:gd name="T15" fmla="*/ 655 h 961"/>
                <a:gd name="T16" fmla="*/ 500 w 571"/>
                <a:gd name="T17" fmla="*/ 581 h 961"/>
                <a:gd name="T18" fmla="*/ 515 w 571"/>
                <a:gd name="T19" fmla="*/ 538 h 961"/>
                <a:gd name="T20" fmla="*/ 501 w 571"/>
                <a:gd name="T21" fmla="*/ 500 h 961"/>
                <a:gd name="T22" fmla="*/ 506 w 571"/>
                <a:gd name="T23" fmla="*/ 415 h 961"/>
                <a:gd name="T24" fmla="*/ 514 w 571"/>
                <a:gd name="T25" fmla="*/ 285 h 961"/>
                <a:gd name="T26" fmla="*/ 551 w 571"/>
                <a:gd name="T27" fmla="*/ 128 h 961"/>
                <a:gd name="T28" fmla="*/ 544 w 571"/>
                <a:gd name="T29" fmla="*/ 0 h 961"/>
                <a:gd name="T30" fmla="*/ 323 w 571"/>
                <a:gd name="T31" fmla="*/ 28 h 961"/>
                <a:gd name="T32" fmla="*/ 242 w 571"/>
                <a:gd name="T33" fmla="*/ 60 h 9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71" h="961">
                  <a:moveTo>
                    <a:pt x="242" y="60"/>
                  </a:moveTo>
                  <a:cubicBezTo>
                    <a:pt x="243" y="77"/>
                    <a:pt x="0" y="66"/>
                    <a:pt x="16" y="137"/>
                  </a:cubicBezTo>
                  <a:cubicBezTo>
                    <a:pt x="51" y="289"/>
                    <a:pt x="203" y="300"/>
                    <a:pt x="203" y="335"/>
                  </a:cubicBezTo>
                  <a:cubicBezTo>
                    <a:pt x="203" y="518"/>
                    <a:pt x="204" y="813"/>
                    <a:pt x="196" y="813"/>
                  </a:cubicBezTo>
                  <a:cubicBezTo>
                    <a:pt x="161" y="813"/>
                    <a:pt x="30" y="870"/>
                    <a:pt x="62" y="934"/>
                  </a:cubicBezTo>
                  <a:cubicBezTo>
                    <a:pt x="72" y="954"/>
                    <a:pt x="488" y="961"/>
                    <a:pt x="495" y="943"/>
                  </a:cubicBezTo>
                  <a:cubicBezTo>
                    <a:pt x="504" y="913"/>
                    <a:pt x="516" y="805"/>
                    <a:pt x="515" y="721"/>
                  </a:cubicBezTo>
                  <a:cubicBezTo>
                    <a:pt x="515" y="702"/>
                    <a:pt x="517" y="668"/>
                    <a:pt x="517" y="655"/>
                  </a:cubicBezTo>
                  <a:cubicBezTo>
                    <a:pt x="517" y="629"/>
                    <a:pt x="500" y="603"/>
                    <a:pt x="500" y="581"/>
                  </a:cubicBezTo>
                  <a:cubicBezTo>
                    <a:pt x="500" y="566"/>
                    <a:pt x="515" y="553"/>
                    <a:pt x="515" y="538"/>
                  </a:cubicBezTo>
                  <a:cubicBezTo>
                    <a:pt x="515" y="526"/>
                    <a:pt x="501" y="513"/>
                    <a:pt x="501" y="500"/>
                  </a:cubicBezTo>
                  <a:cubicBezTo>
                    <a:pt x="502" y="474"/>
                    <a:pt x="504" y="447"/>
                    <a:pt x="506" y="415"/>
                  </a:cubicBezTo>
                  <a:cubicBezTo>
                    <a:pt x="510" y="374"/>
                    <a:pt x="492" y="314"/>
                    <a:pt x="514" y="285"/>
                  </a:cubicBezTo>
                  <a:cubicBezTo>
                    <a:pt x="541" y="250"/>
                    <a:pt x="551" y="172"/>
                    <a:pt x="551" y="128"/>
                  </a:cubicBezTo>
                  <a:cubicBezTo>
                    <a:pt x="534" y="128"/>
                    <a:pt x="571" y="0"/>
                    <a:pt x="544" y="0"/>
                  </a:cubicBezTo>
                  <a:cubicBezTo>
                    <a:pt x="446" y="0"/>
                    <a:pt x="416" y="13"/>
                    <a:pt x="323" y="28"/>
                  </a:cubicBezTo>
                  <a:cubicBezTo>
                    <a:pt x="293" y="33"/>
                    <a:pt x="241" y="22"/>
                    <a:pt x="242"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7" name="Freeform 161"/>
            <p:cNvSpPr>
              <a:spLocks/>
            </p:cNvSpPr>
            <p:nvPr/>
          </p:nvSpPr>
          <p:spPr bwMode="auto">
            <a:xfrm>
              <a:off x="-4078288" y="4075113"/>
              <a:ext cx="2568575" cy="581025"/>
            </a:xfrm>
            <a:custGeom>
              <a:avLst/>
              <a:gdLst>
                <a:gd name="T0" fmla="*/ 102 w 684"/>
                <a:gd name="T1" fmla="*/ 33 h 155"/>
                <a:gd name="T2" fmla="*/ 78 w 684"/>
                <a:gd name="T3" fmla="*/ 76 h 155"/>
                <a:gd name="T4" fmla="*/ 616 w 684"/>
                <a:gd name="T5" fmla="*/ 100 h 155"/>
                <a:gd name="T6" fmla="*/ 599 w 684"/>
                <a:gd name="T7" fmla="*/ 3 h 155"/>
                <a:gd name="T8" fmla="*/ 102 w 684"/>
                <a:gd name="T9" fmla="*/ 33 h 155"/>
              </a:gdLst>
              <a:ahLst/>
              <a:cxnLst>
                <a:cxn ang="0">
                  <a:pos x="T0" y="T1"/>
                </a:cxn>
                <a:cxn ang="0">
                  <a:pos x="T2" y="T3"/>
                </a:cxn>
                <a:cxn ang="0">
                  <a:pos x="T4" y="T5"/>
                </a:cxn>
                <a:cxn ang="0">
                  <a:pos x="T6" y="T7"/>
                </a:cxn>
                <a:cxn ang="0">
                  <a:pos x="T8" y="T9"/>
                </a:cxn>
              </a:cxnLst>
              <a:rect l="0" t="0" r="r" b="b"/>
              <a:pathLst>
                <a:path w="684" h="155">
                  <a:moveTo>
                    <a:pt x="102" y="33"/>
                  </a:moveTo>
                  <a:cubicBezTo>
                    <a:pt x="67" y="19"/>
                    <a:pt x="0" y="44"/>
                    <a:pt x="78" y="76"/>
                  </a:cubicBezTo>
                  <a:cubicBezTo>
                    <a:pt x="235" y="142"/>
                    <a:pt x="479" y="155"/>
                    <a:pt x="616" y="100"/>
                  </a:cubicBezTo>
                  <a:cubicBezTo>
                    <a:pt x="684" y="72"/>
                    <a:pt x="638" y="0"/>
                    <a:pt x="599" y="3"/>
                  </a:cubicBezTo>
                  <a:cubicBezTo>
                    <a:pt x="419" y="16"/>
                    <a:pt x="280" y="49"/>
                    <a:pt x="102" y="33"/>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162"/>
            <p:cNvSpPr>
              <a:spLocks/>
            </p:cNvSpPr>
            <p:nvPr/>
          </p:nvSpPr>
          <p:spPr bwMode="auto">
            <a:xfrm>
              <a:off x="-4062413" y="2125662"/>
              <a:ext cx="2420938" cy="2392363"/>
            </a:xfrm>
            <a:custGeom>
              <a:avLst/>
              <a:gdLst>
                <a:gd name="T0" fmla="*/ 470 w 645"/>
                <a:gd name="T1" fmla="*/ 0 h 637"/>
                <a:gd name="T2" fmla="*/ 115 w 645"/>
                <a:gd name="T3" fmla="*/ 40 h 637"/>
                <a:gd name="T4" fmla="*/ 52 w 645"/>
                <a:gd name="T5" fmla="*/ 469 h 637"/>
                <a:gd name="T6" fmla="*/ 107 w 645"/>
                <a:gd name="T7" fmla="*/ 582 h 637"/>
                <a:gd name="T8" fmla="*/ 479 w 645"/>
                <a:gd name="T9" fmla="*/ 629 h 637"/>
                <a:gd name="T10" fmla="*/ 638 w 645"/>
                <a:gd name="T11" fmla="*/ 451 h 637"/>
                <a:gd name="T12" fmla="*/ 475 w 645"/>
                <a:gd name="T13" fmla="*/ 9 h 637"/>
                <a:gd name="T14" fmla="*/ 470 w 645"/>
                <a:gd name="T15" fmla="*/ 0 h 6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637">
                  <a:moveTo>
                    <a:pt x="470" y="0"/>
                  </a:moveTo>
                  <a:cubicBezTo>
                    <a:pt x="115" y="40"/>
                    <a:pt x="115" y="40"/>
                    <a:pt x="115" y="40"/>
                  </a:cubicBezTo>
                  <a:cubicBezTo>
                    <a:pt x="0" y="156"/>
                    <a:pt x="158" y="335"/>
                    <a:pt x="52" y="469"/>
                  </a:cubicBezTo>
                  <a:cubicBezTo>
                    <a:pt x="32" y="494"/>
                    <a:pt x="45" y="563"/>
                    <a:pt x="107" y="582"/>
                  </a:cubicBezTo>
                  <a:cubicBezTo>
                    <a:pt x="246" y="625"/>
                    <a:pt x="333" y="637"/>
                    <a:pt x="479" y="629"/>
                  </a:cubicBezTo>
                  <a:cubicBezTo>
                    <a:pt x="601" y="623"/>
                    <a:pt x="631" y="589"/>
                    <a:pt x="638" y="451"/>
                  </a:cubicBezTo>
                  <a:cubicBezTo>
                    <a:pt x="645" y="298"/>
                    <a:pt x="578" y="116"/>
                    <a:pt x="475" y="9"/>
                  </a:cubicBezTo>
                  <a:cubicBezTo>
                    <a:pt x="475" y="9"/>
                    <a:pt x="470" y="1"/>
                    <a:pt x="470"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163"/>
            <p:cNvSpPr>
              <a:spLocks/>
            </p:cNvSpPr>
            <p:nvPr/>
          </p:nvSpPr>
          <p:spPr bwMode="auto">
            <a:xfrm>
              <a:off x="-2665413" y="1946275"/>
              <a:ext cx="2159000" cy="1922463"/>
            </a:xfrm>
            <a:custGeom>
              <a:avLst/>
              <a:gdLst>
                <a:gd name="T0" fmla="*/ 103 w 575"/>
                <a:gd name="T1" fmla="*/ 49 h 512"/>
                <a:gd name="T2" fmla="*/ 352 w 575"/>
                <a:gd name="T3" fmla="*/ 82 h 512"/>
                <a:gd name="T4" fmla="*/ 551 w 575"/>
                <a:gd name="T5" fmla="*/ 322 h 512"/>
                <a:gd name="T6" fmla="*/ 318 w 575"/>
                <a:gd name="T7" fmla="*/ 511 h 512"/>
                <a:gd name="T8" fmla="*/ 202 w 575"/>
                <a:gd name="T9" fmla="*/ 331 h 512"/>
                <a:gd name="T10" fmla="*/ 228 w 575"/>
                <a:gd name="T11" fmla="*/ 321 h 512"/>
                <a:gd name="T12" fmla="*/ 284 w 575"/>
                <a:gd name="T13" fmla="*/ 269 h 512"/>
                <a:gd name="T14" fmla="*/ 130 w 575"/>
                <a:gd name="T15" fmla="*/ 225 h 512"/>
                <a:gd name="T16" fmla="*/ 80 w 575"/>
                <a:gd name="T17" fmla="*/ 74 h 512"/>
                <a:gd name="T18" fmla="*/ 103 w 575"/>
                <a:gd name="T19" fmla="*/ 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5" h="512">
                  <a:moveTo>
                    <a:pt x="103" y="49"/>
                  </a:moveTo>
                  <a:cubicBezTo>
                    <a:pt x="199" y="57"/>
                    <a:pt x="238" y="0"/>
                    <a:pt x="352" y="82"/>
                  </a:cubicBezTo>
                  <a:cubicBezTo>
                    <a:pt x="383" y="104"/>
                    <a:pt x="575" y="49"/>
                    <a:pt x="551" y="322"/>
                  </a:cubicBezTo>
                  <a:cubicBezTo>
                    <a:pt x="543" y="416"/>
                    <a:pt x="430" y="512"/>
                    <a:pt x="318" y="511"/>
                  </a:cubicBezTo>
                  <a:cubicBezTo>
                    <a:pt x="231" y="509"/>
                    <a:pt x="206" y="464"/>
                    <a:pt x="202" y="331"/>
                  </a:cubicBezTo>
                  <a:cubicBezTo>
                    <a:pt x="248" y="326"/>
                    <a:pt x="163" y="315"/>
                    <a:pt x="228" y="321"/>
                  </a:cubicBezTo>
                  <a:cubicBezTo>
                    <a:pt x="271" y="325"/>
                    <a:pt x="223" y="295"/>
                    <a:pt x="284" y="269"/>
                  </a:cubicBezTo>
                  <a:cubicBezTo>
                    <a:pt x="318" y="254"/>
                    <a:pt x="178" y="287"/>
                    <a:pt x="130" y="225"/>
                  </a:cubicBezTo>
                  <a:cubicBezTo>
                    <a:pt x="129" y="224"/>
                    <a:pt x="0" y="215"/>
                    <a:pt x="80" y="74"/>
                  </a:cubicBezTo>
                  <a:cubicBezTo>
                    <a:pt x="80" y="72"/>
                    <a:pt x="102" y="49"/>
                    <a:pt x="103"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Freeform 164"/>
            <p:cNvSpPr>
              <a:spLocks/>
            </p:cNvSpPr>
            <p:nvPr/>
          </p:nvSpPr>
          <p:spPr bwMode="auto">
            <a:xfrm>
              <a:off x="-3883026" y="2854325"/>
              <a:ext cx="2001838" cy="1825625"/>
            </a:xfrm>
            <a:custGeom>
              <a:avLst/>
              <a:gdLst>
                <a:gd name="T0" fmla="*/ 500 w 533"/>
                <a:gd name="T1" fmla="*/ 342 h 486"/>
                <a:gd name="T2" fmla="*/ 515 w 533"/>
                <a:gd name="T3" fmla="*/ 186 h 486"/>
                <a:gd name="T4" fmla="*/ 521 w 533"/>
                <a:gd name="T5" fmla="*/ 161 h 486"/>
                <a:gd name="T6" fmla="*/ 494 w 533"/>
                <a:gd name="T7" fmla="*/ 157 h 486"/>
                <a:gd name="T8" fmla="*/ 476 w 533"/>
                <a:gd name="T9" fmla="*/ 155 h 486"/>
                <a:gd name="T10" fmla="*/ 474 w 533"/>
                <a:gd name="T11" fmla="*/ 154 h 486"/>
                <a:gd name="T12" fmla="*/ 471 w 533"/>
                <a:gd name="T13" fmla="*/ 154 h 486"/>
                <a:gd name="T14" fmla="*/ 450 w 533"/>
                <a:gd name="T15" fmla="*/ 149 h 486"/>
                <a:gd name="T16" fmla="*/ 382 w 533"/>
                <a:gd name="T17" fmla="*/ 301 h 486"/>
                <a:gd name="T18" fmla="*/ 128 w 533"/>
                <a:gd name="T19" fmla="*/ 177 h 486"/>
                <a:gd name="T20" fmla="*/ 84 w 533"/>
                <a:gd name="T21" fmla="*/ 39 h 486"/>
                <a:gd name="T22" fmla="*/ 84 w 533"/>
                <a:gd name="T23" fmla="*/ 188 h 486"/>
                <a:gd name="T24" fmla="*/ 0 w 533"/>
                <a:gd name="T25" fmla="*/ 332 h 486"/>
                <a:gd name="T26" fmla="*/ 59 w 533"/>
                <a:gd name="T27" fmla="*/ 388 h 486"/>
                <a:gd name="T28" fmla="*/ 431 w 533"/>
                <a:gd name="T29" fmla="*/ 435 h 486"/>
                <a:gd name="T30" fmla="*/ 533 w 533"/>
                <a:gd name="T31" fmla="*/ 412 h 486"/>
                <a:gd name="T32" fmla="*/ 500 w 533"/>
                <a:gd name="T33" fmla="*/ 342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33" h="486">
                  <a:moveTo>
                    <a:pt x="500" y="342"/>
                  </a:moveTo>
                  <a:cubicBezTo>
                    <a:pt x="483" y="287"/>
                    <a:pt x="520" y="237"/>
                    <a:pt x="515" y="186"/>
                  </a:cubicBezTo>
                  <a:cubicBezTo>
                    <a:pt x="514" y="177"/>
                    <a:pt x="517" y="168"/>
                    <a:pt x="521" y="161"/>
                  </a:cubicBezTo>
                  <a:cubicBezTo>
                    <a:pt x="512" y="160"/>
                    <a:pt x="503" y="159"/>
                    <a:pt x="494" y="157"/>
                  </a:cubicBezTo>
                  <a:cubicBezTo>
                    <a:pt x="488" y="156"/>
                    <a:pt x="482" y="155"/>
                    <a:pt x="476" y="155"/>
                  </a:cubicBezTo>
                  <a:cubicBezTo>
                    <a:pt x="475" y="154"/>
                    <a:pt x="474" y="154"/>
                    <a:pt x="474" y="154"/>
                  </a:cubicBezTo>
                  <a:cubicBezTo>
                    <a:pt x="473" y="154"/>
                    <a:pt x="472" y="154"/>
                    <a:pt x="471" y="154"/>
                  </a:cubicBezTo>
                  <a:cubicBezTo>
                    <a:pt x="464" y="153"/>
                    <a:pt x="457" y="151"/>
                    <a:pt x="450" y="149"/>
                  </a:cubicBezTo>
                  <a:cubicBezTo>
                    <a:pt x="427" y="183"/>
                    <a:pt x="398" y="230"/>
                    <a:pt x="382" y="301"/>
                  </a:cubicBezTo>
                  <a:cubicBezTo>
                    <a:pt x="368" y="364"/>
                    <a:pt x="143" y="486"/>
                    <a:pt x="128" y="177"/>
                  </a:cubicBezTo>
                  <a:cubicBezTo>
                    <a:pt x="127" y="152"/>
                    <a:pt x="72" y="0"/>
                    <a:pt x="84" y="39"/>
                  </a:cubicBezTo>
                  <a:cubicBezTo>
                    <a:pt x="92" y="65"/>
                    <a:pt x="82" y="184"/>
                    <a:pt x="84" y="188"/>
                  </a:cubicBezTo>
                  <a:cubicBezTo>
                    <a:pt x="83" y="190"/>
                    <a:pt x="96" y="395"/>
                    <a:pt x="0" y="332"/>
                  </a:cubicBezTo>
                  <a:cubicBezTo>
                    <a:pt x="8" y="355"/>
                    <a:pt x="27" y="378"/>
                    <a:pt x="59" y="388"/>
                  </a:cubicBezTo>
                  <a:cubicBezTo>
                    <a:pt x="198" y="431"/>
                    <a:pt x="285" y="443"/>
                    <a:pt x="431" y="435"/>
                  </a:cubicBezTo>
                  <a:cubicBezTo>
                    <a:pt x="477" y="433"/>
                    <a:pt x="510" y="426"/>
                    <a:pt x="533" y="412"/>
                  </a:cubicBezTo>
                  <a:cubicBezTo>
                    <a:pt x="518" y="390"/>
                    <a:pt x="507" y="363"/>
                    <a:pt x="500" y="342"/>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Freeform 165"/>
            <p:cNvSpPr>
              <a:spLocks/>
            </p:cNvSpPr>
            <p:nvPr/>
          </p:nvSpPr>
          <p:spPr bwMode="auto">
            <a:xfrm>
              <a:off x="-2114551" y="2043112"/>
              <a:ext cx="1608138" cy="1825625"/>
            </a:xfrm>
            <a:custGeom>
              <a:avLst/>
              <a:gdLst>
                <a:gd name="T0" fmla="*/ 34 w 428"/>
                <a:gd name="T1" fmla="*/ 18 h 486"/>
                <a:gd name="T2" fmla="*/ 0 w 428"/>
                <a:gd name="T3" fmla="*/ 80 h 486"/>
                <a:gd name="T4" fmla="*/ 120 w 428"/>
                <a:gd name="T5" fmla="*/ 102 h 486"/>
                <a:gd name="T6" fmla="*/ 162 w 428"/>
                <a:gd name="T7" fmla="*/ 147 h 486"/>
                <a:gd name="T8" fmla="*/ 229 w 428"/>
                <a:gd name="T9" fmla="*/ 149 h 486"/>
                <a:gd name="T10" fmla="*/ 249 w 428"/>
                <a:gd name="T11" fmla="*/ 159 h 486"/>
                <a:gd name="T12" fmla="*/ 280 w 428"/>
                <a:gd name="T13" fmla="*/ 154 h 486"/>
                <a:gd name="T14" fmla="*/ 357 w 428"/>
                <a:gd name="T15" fmla="*/ 206 h 486"/>
                <a:gd name="T16" fmla="*/ 238 w 428"/>
                <a:gd name="T17" fmla="*/ 416 h 486"/>
                <a:gd name="T18" fmla="*/ 117 w 428"/>
                <a:gd name="T19" fmla="*/ 305 h 486"/>
                <a:gd name="T20" fmla="*/ 131 w 428"/>
                <a:gd name="T21" fmla="*/ 285 h 486"/>
                <a:gd name="T22" fmla="*/ 178 w 428"/>
                <a:gd name="T23" fmla="*/ 225 h 486"/>
                <a:gd name="T24" fmla="*/ 116 w 428"/>
                <a:gd name="T25" fmla="*/ 239 h 486"/>
                <a:gd name="T26" fmla="*/ 137 w 428"/>
                <a:gd name="T27" fmla="*/ 243 h 486"/>
                <a:gd name="T28" fmla="*/ 81 w 428"/>
                <a:gd name="T29" fmla="*/ 295 h 486"/>
                <a:gd name="T30" fmla="*/ 62 w 428"/>
                <a:gd name="T31" fmla="*/ 293 h 486"/>
                <a:gd name="T32" fmla="*/ 63 w 428"/>
                <a:gd name="T33" fmla="*/ 296 h 486"/>
                <a:gd name="T34" fmla="*/ 65 w 428"/>
                <a:gd name="T35" fmla="*/ 303 h 486"/>
                <a:gd name="T36" fmla="*/ 102 w 428"/>
                <a:gd name="T37" fmla="*/ 411 h 486"/>
                <a:gd name="T38" fmla="*/ 157 w 428"/>
                <a:gd name="T39" fmla="*/ 484 h 486"/>
                <a:gd name="T40" fmla="*/ 171 w 428"/>
                <a:gd name="T41" fmla="*/ 485 h 486"/>
                <a:gd name="T42" fmla="*/ 404 w 428"/>
                <a:gd name="T43" fmla="*/ 296 h 486"/>
                <a:gd name="T44" fmla="*/ 205 w 428"/>
                <a:gd name="T45" fmla="*/ 56 h 486"/>
                <a:gd name="T46" fmla="*/ 34 w 428"/>
                <a:gd name="T47" fmla="*/ 18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8" h="486">
                  <a:moveTo>
                    <a:pt x="34" y="18"/>
                  </a:moveTo>
                  <a:cubicBezTo>
                    <a:pt x="0" y="80"/>
                    <a:pt x="0" y="80"/>
                    <a:pt x="0" y="80"/>
                  </a:cubicBezTo>
                  <a:cubicBezTo>
                    <a:pt x="30" y="42"/>
                    <a:pt x="183" y="7"/>
                    <a:pt x="120" y="102"/>
                  </a:cubicBezTo>
                  <a:cubicBezTo>
                    <a:pt x="100" y="132"/>
                    <a:pt x="147" y="130"/>
                    <a:pt x="162" y="147"/>
                  </a:cubicBezTo>
                  <a:cubicBezTo>
                    <a:pt x="162" y="147"/>
                    <a:pt x="227" y="87"/>
                    <a:pt x="229" y="149"/>
                  </a:cubicBezTo>
                  <a:cubicBezTo>
                    <a:pt x="230" y="166"/>
                    <a:pt x="215" y="150"/>
                    <a:pt x="249" y="159"/>
                  </a:cubicBezTo>
                  <a:cubicBezTo>
                    <a:pt x="259" y="162"/>
                    <a:pt x="242" y="176"/>
                    <a:pt x="280" y="154"/>
                  </a:cubicBezTo>
                  <a:cubicBezTo>
                    <a:pt x="309" y="137"/>
                    <a:pt x="346" y="186"/>
                    <a:pt x="357" y="206"/>
                  </a:cubicBezTo>
                  <a:cubicBezTo>
                    <a:pt x="413" y="313"/>
                    <a:pt x="354" y="397"/>
                    <a:pt x="238" y="416"/>
                  </a:cubicBezTo>
                  <a:cubicBezTo>
                    <a:pt x="182" y="425"/>
                    <a:pt x="104" y="364"/>
                    <a:pt x="117" y="305"/>
                  </a:cubicBezTo>
                  <a:cubicBezTo>
                    <a:pt x="119" y="292"/>
                    <a:pt x="162" y="317"/>
                    <a:pt x="131" y="285"/>
                  </a:cubicBezTo>
                  <a:cubicBezTo>
                    <a:pt x="101" y="253"/>
                    <a:pt x="216" y="256"/>
                    <a:pt x="178" y="225"/>
                  </a:cubicBezTo>
                  <a:cubicBezTo>
                    <a:pt x="169" y="217"/>
                    <a:pt x="143" y="226"/>
                    <a:pt x="116" y="239"/>
                  </a:cubicBezTo>
                  <a:cubicBezTo>
                    <a:pt x="138" y="238"/>
                    <a:pt x="150" y="237"/>
                    <a:pt x="137" y="243"/>
                  </a:cubicBezTo>
                  <a:cubicBezTo>
                    <a:pt x="76" y="269"/>
                    <a:pt x="124" y="299"/>
                    <a:pt x="81" y="295"/>
                  </a:cubicBezTo>
                  <a:cubicBezTo>
                    <a:pt x="72" y="294"/>
                    <a:pt x="66" y="293"/>
                    <a:pt x="62" y="293"/>
                  </a:cubicBezTo>
                  <a:cubicBezTo>
                    <a:pt x="63" y="296"/>
                    <a:pt x="63" y="296"/>
                    <a:pt x="63" y="296"/>
                  </a:cubicBezTo>
                  <a:cubicBezTo>
                    <a:pt x="68" y="298"/>
                    <a:pt x="73" y="301"/>
                    <a:pt x="65" y="303"/>
                  </a:cubicBezTo>
                  <a:cubicBezTo>
                    <a:pt x="102" y="411"/>
                    <a:pt x="102" y="411"/>
                    <a:pt x="102" y="411"/>
                  </a:cubicBezTo>
                  <a:cubicBezTo>
                    <a:pt x="157" y="484"/>
                    <a:pt x="157" y="484"/>
                    <a:pt x="157" y="484"/>
                  </a:cubicBezTo>
                  <a:cubicBezTo>
                    <a:pt x="162" y="484"/>
                    <a:pt x="166" y="485"/>
                    <a:pt x="171" y="485"/>
                  </a:cubicBezTo>
                  <a:cubicBezTo>
                    <a:pt x="283" y="486"/>
                    <a:pt x="396" y="390"/>
                    <a:pt x="404" y="296"/>
                  </a:cubicBezTo>
                  <a:cubicBezTo>
                    <a:pt x="428" y="23"/>
                    <a:pt x="236" y="78"/>
                    <a:pt x="205" y="56"/>
                  </a:cubicBezTo>
                  <a:cubicBezTo>
                    <a:pt x="127" y="0"/>
                    <a:pt x="84" y="9"/>
                    <a:pt x="34" y="18"/>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2" name="Freeform 166"/>
            <p:cNvSpPr>
              <a:spLocks/>
            </p:cNvSpPr>
            <p:nvPr/>
          </p:nvSpPr>
          <p:spPr bwMode="auto">
            <a:xfrm>
              <a:off x="-2624138" y="1990725"/>
              <a:ext cx="836613" cy="2489200"/>
            </a:xfrm>
            <a:custGeom>
              <a:avLst/>
              <a:gdLst>
                <a:gd name="T0" fmla="*/ 201 w 223"/>
                <a:gd name="T1" fmla="*/ 30 h 663"/>
                <a:gd name="T2" fmla="*/ 132 w 223"/>
                <a:gd name="T3" fmla="*/ 389 h 663"/>
                <a:gd name="T4" fmla="*/ 202 w 223"/>
                <a:gd name="T5" fmla="*/ 566 h 663"/>
                <a:gd name="T6" fmla="*/ 204 w 223"/>
                <a:gd name="T7" fmla="*/ 645 h 663"/>
                <a:gd name="T8" fmla="*/ 144 w 223"/>
                <a:gd name="T9" fmla="*/ 663 h 663"/>
                <a:gd name="T10" fmla="*/ 78 w 223"/>
                <a:gd name="T11" fmla="*/ 42 h 663"/>
                <a:gd name="T12" fmla="*/ 201 w 223"/>
                <a:gd name="T13" fmla="*/ 30 h 663"/>
              </a:gdLst>
              <a:ahLst/>
              <a:cxnLst>
                <a:cxn ang="0">
                  <a:pos x="T0" y="T1"/>
                </a:cxn>
                <a:cxn ang="0">
                  <a:pos x="T2" y="T3"/>
                </a:cxn>
                <a:cxn ang="0">
                  <a:pos x="T4" y="T5"/>
                </a:cxn>
                <a:cxn ang="0">
                  <a:pos x="T6" y="T7"/>
                </a:cxn>
                <a:cxn ang="0">
                  <a:pos x="T8" y="T9"/>
                </a:cxn>
                <a:cxn ang="0">
                  <a:pos x="T10" y="T11"/>
                </a:cxn>
                <a:cxn ang="0">
                  <a:pos x="T12" y="T13"/>
                </a:cxn>
              </a:cxnLst>
              <a:rect l="0" t="0" r="r" b="b"/>
              <a:pathLst>
                <a:path w="223" h="663">
                  <a:moveTo>
                    <a:pt x="201" y="30"/>
                  </a:moveTo>
                  <a:cubicBezTo>
                    <a:pt x="118" y="62"/>
                    <a:pt x="129" y="312"/>
                    <a:pt x="132" y="389"/>
                  </a:cubicBezTo>
                  <a:cubicBezTo>
                    <a:pt x="134" y="433"/>
                    <a:pt x="163" y="551"/>
                    <a:pt x="202" y="566"/>
                  </a:cubicBezTo>
                  <a:cubicBezTo>
                    <a:pt x="213" y="600"/>
                    <a:pt x="223" y="591"/>
                    <a:pt x="204" y="645"/>
                  </a:cubicBezTo>
                  <a:cubicBezTo>
                    <a:pt x="201" y="654"/>
                    <a:pt x="148" y="656"/>
                    <a:pt x="144" y="663"/>
                  </a:cubicBezTo>
                  <a:cubicBezTo>
                    <a:pt x="8" y="609"/>
                    <a:pt x="0" y="161"/>
                    <a:pt x="78" y="42"/>
                  </a:cubicBezTo>
                  <a:cubicBezTo>
                    <a:pt x="108" y="39"/>
                    <a:pt x="191" y="0"/>
                    <a:pt x="201" y="30"/>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3" name="Freeform 167"/>
            <p:cNvSpPr>
              <a:spLocks/>
            </p:cNvSpPr>
            <p:nvPr/>
          </p:nvSpPr>
          <p:spPr bwMode="auto">
            <a:xfrm>
              <a:off x="-2444751" y="1990725"/>
              <a:ext cx="657225" cy="2489200"/>
            </a:xfrm>
            <a:custGeom>
              <a:avLst/>
              <a:gdLst>
                <a:gd name="T0" fmla="*/ 9 w 175"/>
                <a:gd name="T1" fmla="*/ 87 h 663"/>
                <a:gd name="T2" fmla="*/ 43 w 175"/>
                <a:gd name="T3" fmla="*/ 167 h 663"/>
                <a:gd name="T4" fmla="*/ 24 w 175"/>
                <a:gd name="T5" fmla="*/ 291 h 663"/>
                <a:gd name="T6" fmla="*/ 33 w 175"/>
                <a:gd name="T7" fmla="*/ 409 h 663"/>
                <a:gd name="T8" fmla="*/ 88 w 175"/>
                <a:gd name="T9" fmla="*/ 573 h 663"/>
                <a:gd name="T10" fmla="*/ 66 w 175"/>
                <a:gd name="T11" fmla="*/ 643 h 663"/>
                <a:gd name="T12" fmla="*/ 96 w 175"/>
                <a:gd name="T13" fmla="*/ 663 h 663"/>
                <a:gd name="T14" fmla="*/ 156 w 175"/>
                <a:gd name="T15" fmla="*/ 645 h 663"/>
                <a:gd name="T16" fmla="*/ 154 w 175"/>
                <a:gd name="T17" fmla="*/ 566 h 663"/>
                <a:gd name="T18" fmla="*/ 84 w 175"/>
                <a:gd name="T19" fmla="*/ 389 h 663"/>
                <a:gd name="T20" fmla="*/ 153 w 175"/>
                <a:gd name="T21" fmla="*/ 30 h 663"/>
                <a:gd name="T22" fmla="*/ 30 w 175"/>
                <a:gd name="T23" fmla="*/ 42 h 663"/>
                <a:gd name="T24" fmla="*/ 9 w 175"/>
                <a:gd name="T25" fmla="*/ 87 h 6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5" h="663">
                  <a:moveTo>
                    <a:pt x="9" y="87"/>
                  </a:moveTo>
                  <a:cubicBezTo>
                    <a:pt x="33" y="79"/>
                    <a:pt x="68" y="102"/>
                    <a:pt x="43" y="167"/>
                  </a:cubicBezTo>
                  <a:cubicBezTo>
                    <a:pt x="37" y="183"/>
                    <a:pt x="22" y="271"/>
                    <a:pt x="24" y="291"/>
                  </a:cubicBezTo>
                  <a:cubicBezTo>
                    <a:pt x="29" y="338"/>
                    <a:pt x="0" y="313"/>
                    <a:pt x="33" y="409"/>
                  </a:cubicBezTo>
                  <a:cubicBezTo>
                    <a:pt x="43" y="437"/>
                    <a:pt x="93" y="551"/>
                    <a:pt x="88" y="573"/>
                  </a:cubicBezTo>
                  <a:cubicBezTo>
                    <a:pt x="80" y="604"/>
                    <a:pt x="87" y="625"/>
                    <a:pt x="66" y="643"/>
                  </a:cubicBezTo>
                  <a:cubicBezTo>
                    <a:pt x="75" y="652"/>
                    <a:pt x="85" y="659"/>
                    <a:pt x="96" y="663"/>
                  </a:cubicBezTo>
                  <a:cubicBezTo>
                    <a:pt x="100" y="656"/>
                    <a:pt x="153" y="654"/>
                    <a:pt x="156" y="645"/>
                  </a:cubicBezTo>
                  <a:cubicBezTo>
                    <a:pt x="175" y="591"/>
                    <a:pt x="165" y="600"/>
                    <a:pt x="154" y="566"/>
                  </a:cubicBezTo>
                  <a:cubicBezTo>
                    <a:pt x="115" y="551"/>
                    <a:pt x="86" y="433"/>
                    <a:pt x="84" y="389"/>
                  </a:cubicBezTo>
                  <a:cubicBezTo>
                    <a:pt x="81" y="312"/>
                    <a:pt x="70" y="62"/>
                    <a:pt x="153" y="30"/>
                  </a:cubicBezTo>
                  <a:cubicBezTo>
                    <a:pt x="143" y="0"/>
                    <a:pt x="60" y="39"/>
                    <a:pt x="30" y="42"/>
                  </a:cubicBezTo>
                  <a:cubicBezTo>
                    <a:pt x="22" y="54"/>
                    <a:pt x="15" y="69"/>
                    <a:pt x="9" y="87"/>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4" name="Freeform 168"/>
            <p:cNvSpPr>
              <a:spLocks/>
            </p:cNvSpPr>
            <p:nvPr/>
          </p:nvSpPr>
          <p:spPr bwMode="auto">
            <a:xfrm>
              <a:off x="-3841751" y="2182812"/>
              <a:ext cx="593725" cy="2289175"/>
            </a:xfrm>
            <a:custGeom>
              <a:avLst/>
              <a:gdLst>
                <a:gd name="T0" fmla="*/ 158 w 158"/>
                <a:gd name="T1" fmla="*/ 25 h 610"/>
                <a:gd name="T2" fmla="*/ 90 w 158"/>
                <a:gd name="T3" fmla="*/ 374 h 610"/>
                <a:gd name="T4" fmla="*/ 140 w 158"/>
                <a:gd name="T5" fmla="*/ 603 h 610"/>
                <a:gd name="T6" fmla="*/ 70 w 158"/>
                <a:gd name="T7" fmla="*/ 584 h 610"/>
                <a:gd name="T8" fmla="*/ 71 w 158"/>
                <a:gd name="T9" fmla="*/ 87 h 610"/>
                <a:gd name="T10" fmla="*/ 158 w 158"/>
                <a:gd name="T11" fmla="*/ 25 h 610"/>
              </a:gdLst>
              <a:ahLst/>
              <a:cxnLst>
                <a:cxn ang="0">
                  <a:pos x="T0" y="T1"/>
                </a:cxn>
                <a:cxn ang="0">
                  <a:pos x="T2" y="T3"/>
                </a:cxn>
                <a:cxn ang="0">
                  <a:pos x="T4" y="T5"/>
                </a:cxn>
                <a:cxn ang="0">
                  <a:pos x="T6" y="T7"/>
                </a:cxn>
                <a:cxn ang="0">
                  <a:pos x="T8" y="T9"/>
                </a:cxn>
                <a:cxn ang="0">
                  <a:pos x="T10" y="T11"/>
                </a:cxn>
              </a:cxnLst>
              <a:rect l="0" t="0" r="r" b="b"/>
              <a:pathLst>
                <a:path w="158" h="610">
                  <a:moveTo>
                    <a:pt x="158" y="25"/>
                  </a:moveTo>
                  <a:cubicBezTo>
                    <a:pt x="114" y="92"/>
                    <a:pt x="89" y="308"/>
                    <a:pt x="90" y="374"/>
                  </a:cubicBezTo>
                  <a:cubicBezTo>
                    <a:pt x="93" y="501"/>
                    <a:pt x="98" y="503"/>
                    <a:pt x="140" y="603"/>
                  </a:cubicBezTo>
                  <a:cubicBezTo>
                    <a:pt x="143" y="610"/>
                    <a:pt x="73" y="578"/>
                    <a:pt x="70" y="584"/>
                  </a:cubicBezTo>
                  <a:cubicBezTo>
                    <a:pt x="0" y="545"/>
                    <a:pt x="12" y="189"/>
                    <a:pt x="71" y="87"/>
                  </a:cubicBezTo>
                  <a:cubicBezTo>
                    <a:pt x="94" y="85"/>
                    <a:pt x="150" y="0"/>
                    <a:pt x="158" y="25"/>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5" name="Freeform 169"/>
            <p:cNvSpPr>
              <a:spLocks noEditPoints="1"/>
            </p:cNvSpPr>
            <p:nvPr/>
          </p:nvSpPr>
          <p:spPr bwMode="auto">
            <a:xfrm>
              <a:off x="-2665413" y="3162300"/>
              <a:ext cx="663575" cy="593725"/>
            </a:xfrm>
            <a:custGeom>
              <a:avLst/>
              <a:gdLst>
                <a:gd name="T0" fmla="*/ 19 w 177"/>
                <a:gd name="T1" fmla="*/ 32 h 158"/>
                <a:gd name="T2" fmla="*/ 39 w 177"/>
                <a:gd name="T3" fmla="*/ 147 h 158"/>
                <a:gd name="T4" fmla="*/ 172 w 177"/>
                <a:gd name="T5" fmla="*/ 127 h 158"/>
                <a:gd name="T6" fmla="*/ 163 w 177"/>
                <a:gd name="T7" fmla="*/ 25 h 158"/>
                <a:gd name="T8" fmla="*/ 19 w 177"/>
                <a:gd name="T9" fmla="*/ 32 h 158"/>
                <a:gd name="T10" fmla="*/ 46 w 177"/>
                <a:gd name="T11" fmla="*/ 76 h 158"/>
                <a:gd name="T12" fmla="*/ 45 w 177"/>
                <a:gd name="T13" fmla="*/ 50 h 158"/>
                <a:gd name="T14" fmla="*/ 141 w 177"/>
                <a:gd name="T15" fmla="*/ 61 h 158"/>
                <a:gd name="T16" fmla="*/ 148 w 177"/>
                <a:gd name="T17" fmla="*/ 106 h 158"/>
                <a:gd name="T18" fmla="*/ 110 w 177"/>
                <a:gd name="T19" fmla="*/ 123 h 158"/>
                <a:gd name="T20" fmla="*/ 56 w 177"/>
                <a:gd name="T21" fmla="*/ 124 h 158"/>
                <a:gd name="T22" fmla="*/ 53 w 177"/>
                <a:gd name="T23" fmla="*/ 90 h 158"/>
                <a:gd name="T24" fmla="*/ 65 w 177"/>
                <a:gd name="T25" fmla="*/ 83 h 158"/>
                <a:gd name="T26" fmla="*/ 46 w 177"/>
                <a:gd name="T27" fmla="*/ 7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158">
                  <a:moveTo>
                    <a:pt x="19" y="32"/>
                  </a:moveTo>
                  <a:cubicBezTo>
                    <a:pt x="16" y="63"/>
                    <a:pt x="0" y="138"/>
                    <a:pt x="39" y="147"/>
                  </a:cubicBezTo>
                  <a:cubicBezTo>
                    <a:pt x="59" y="152"/>
                    <a:pt x="167" y="158"/>
                    <a:pt x="172" y="127"/>
                  </a:cubicBezTo>
                  <a:cubicBezTo>
                    <a:pt x="177" y="97"/>
                    <a:pt x="170" y="56"/>
                    <a:pt x="163" y="25"/>
                  </a:cubicBezTo>
                  <a:cubicBezTo>
                    <a:pt x="158" y="0"/>
                    <a:pt x="21" y="6"/>
                    <a:pt x="19" y="32"/>
                  </a:cubicBezTo>
                  <a:close/>
                  <a:moveTo>
                    <a:pt x="46" y="76"/>
                  </a:moveTo>
                  <a:cubicBezTo>
                    <a:pt x="46" y="67"/>
                    <a:pt x="44" y="59"/>
                    <a:pt x="45" y="50"/>
                  </a:cubicBezTo>
                  <a:cubicBezTo>
                    <a:pt x="46" y="37"/>
                    <a:pt x="130" y="22"/>
                    <a:pt x="141" y="61"/>
                  </a:cubicBezTo>
                  <a:cubicBezTo>
                    <a:pt x="146" y="79"/>
                    <a:pt x="146" y="88"/>
                    <a:pt x="148" y="106"/>
                  </a:cubicBezTo>
                  <a:cubicBezTo>
                    <a:pt x="149" y="125"/>
                    <a:pt x="124" y="120"/>
                    <a:pt x="110" y="123"/>
                  </a:cubicBezTo>
                  <a:cubicBezTo>
                    <a:pt x="102" y="125"/>
                    <a:pt x="65" y="126"/>
                    <a:pt x="56" y="124"/>
                  </a:cubicBezTo>
                  <a:cubicBezTo>
                    <a:pt x="47" y="122"/>
                    <a:pt x="43" y="92"/>
                    <a:pt x="53" y="90"/>
                  </a:cubicBezTo>
                  <a:cubicBezTo>
                    <a:pt x="54" y="90"/>
                    <a:pt x="74" y="87"/>
                    <a:pt x="65" y="83"/>
                  </a:cubicBezTo>
                  <a:cubicBezTo>
                    <a:pt x="57" y="79"/>
                    <a:pt x="48" y="86"/>
                    <a:pt x="46" y="7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6" name="Freeform 170"/>
            <p:cNvSpPr>
              <a:spLocks/>
            </p:cNvSpPr>
            <p:nvPr/>
          </p:nvSpPr>
          <p:spPr bwMode="auto">
            <a:xfrm>
              <a:off x="-2368551" y="3098800"/>
              <a:ext cx="852488" cy="885825"/>
            </a:xfrm>
            <a:custGeom>
              <a:avLst/>
              <a:gdLst>
                <a:gd name="T0" fmla="*/ 142 w 227"/>
                <a:gd name="T1" fmla="*/ 18 h 236"/>
                <a:gd name="T2" fmla="*/ 50 w 227"/>
                <a:gd name="T3" fmla="*/ 188 h 236"/>
                <a:gd name="T4" fmla="*/ 166 w 227"/>
                <a:gd name="T5" fmla="*/ 225 h 236"/>
                <a:gd name="T6" fmla="*/ 210 w 227"/>
                <a:gd name="T7" fmla="*/ 197 h 236"/>
                <a:gd name="T8" fmla="*/ 142 w 227"/>
                <a:gd name="T9" fmla="*/ 22 h 236"/>
                <a:gd name="T10" fmla="*/ 142 w 227"/>
                <a:gd name="T11" fmla="*/ 18 h 236"/>
              </a:gdLst>
              <a:ahLst/>
              <a:cxnLst>
                <a:cxn ang="0">
                  <a:pos x="T0" y="T1"/>
                </a:cxn>
                <a:cxn ang="0">
                  <a:pos x="T2" y="T3"/>
                </a:cxn>
                <a:cxn ang="0">
                  <a:pos x="T4" y="T5"/>
                </a:cxn>
                <a:cxn ang="0">
                  <a:pos x="T6" y="T7"/>
                </a:cxn>
                <a:cxn ang="0">
                  <a:pos x="T8" y="T9"/>
                </a:cxn>
                <a:cxn ang="0">
                  <a:pos x="T10" y="T11"/>
                </a:cxn>
              </a:cxnLst>
              <a:rect l="0" t="0" r="r" b="b"/>
              <a:pathLst>
                <a:path w="227" h="236">
                  <a:moveTo>
                    <a:pt x="142" y="18"/>
                  </a:moveTo>
                  <a:cubicBezTo>
                    <a:pt x="47" y="0"/>
                    <a:pt x="0" y="115"/>
                    <a:pt x="50" y="188"/>
                  </a:cubicBezTo>
                  <a:cubicBezTo>
                    <a:pt x="83" y="236"/>
                    <a:pt x="98" y="236"/>
                    <a:pt x="166" y="225"/>
                  </a:cubicBezTo>
                  <a:cubicBezTo>
                    <a:pt x="170" y="225"/>
                    <a:pt x="227" y="209"/>
                    <a:pt x="210" y="197"/>
                  </a:cubicBezTo>
                  <a:cubicBezTo>
                    <a:pt x="154" y="155"/>
                    <a:pt x="138" y="90"/>
                    <a:pt x="142" y="22"/>
                  </a:cubicBezTo>
                  <a:cubicBezTo>
                    <a:pt x="143" y="20"/>
                    <a:pt x="143" y="18"/>
                    <a:pt x="142" y="1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7" name="Freeform 171"/>
            <p:cNvSpPr>
              <a:spLocks/>
            </p:cNvSpPr>
            <p:nvPr/>
          </p:nvSpPr>
          <p:spPr bwMode="auto">
            <a:xfrm>
              <a:off x="-2541588" y="3244850"/>
              <a:ext cx="547688" cy="376238"/>
            </a:xfrm>
            <a:custGeom>
              <a:avLst/>
              <a:gdLst>
                <a:gd name="T0" fmla="*/ 117 w 146"/>
                <a:gd name="T1" fmla="*/ 6 h 100"/>
                <a:gd name="T2" fmla="*/ 4 w 146"/>
                <a:gd name="T3" fmla="*/ 61 h 100"/>
                <a:gd name="T4" fmla="*/ 45 w 146"/>
                <a:gd name="T5" fmla="*/ 90 h 100"/>
                <a:gd name="T6" fmla="*/ 106 w 146"/>
                <a:gd name="T7" fmla="*/ 79 h 100"/>
                <a:gd name="T8" fmla="*/ 117 w 146"/>
                <a:gd name="T9" fmla="*/ 6 h 100"/>
              </a:gdLst>
              <a:ahLst/>
              <a:cxnLst>
                <a:cxn ang="0">
                  <a:pos x="T0" y="T1"/>
                </a:cxn>
                <a:cxn ang="0">
                  <a:pos x="T2" y="T3"/>
                </a:cxn>
                <a:cxn ang="0">
                  <a:pos x="T4" y="T5"/>
                </a:cxn>
                <a:cxn ang="0">
                  <a:pos x="T6" y="T7"/>
                </a:cxn>
                <a:cxn ang="0">
                  <a:pos x="T8" y="T9"/>
                </a:cxn>
              </a:cxnLst>
              <a:rect l="0" t="0" r="r" b="b"/>
              <a:pathLst>
                <a:path w="146" h="100">
                  <a:moveTo>
                    <a:pt x="117" y="6"/>
                  </a:moveTo>
                  <a:cubicBezTo>
                    <a:pt x="93" y="0"/>
                    <a:pt x="7" y="24"/>
                    <a:pt x="4" y="61"/>
                  </a:cubicBezTo>
                  <a:cubicBezTo>
                    <a:pt x="0" y="100"/>
                    <a:pt x="19" y="90"/>
                    <a:pt x="45" y="90"/>
                  </a:cubicBezTo>
                  <a:cubicBezTo>
                    <a:pt x="45" y="90"/>
                    <a:pt x="105" y="79"/>
                    <a:pt x="106" y="79"/>
                  </a:cubicBezTo>
                  <a:cubicBezTo>
                    <a:pt x="128" y="72"/>
                    <a:pt x="146" y="14"/>
                    <a:pt x="117" y="6"/>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8" name="Freeform 172"/>
            <p:cNvSpPr>
              <a:spLocks/>
            </p:cNvSpPr>
            <p:nvPr/>
          </p:nvSpPr>
          <p:spPr bwMode="auto">
            <a:xfrm>
              <a:off x="-3668713" y="2249487"/>
              <a:ext cx="417513" cy="2222500"/>
            </a:xfrm>
            <a:custGeom>
              <a:avLst/>
              <a:gdLst>
                <a:gd name="T0" fmla="*/ 108 w 111"/>
                <a:gd name="T1" fmla="*/ 1 h 592"/>
                <a:gd name="T2" fmla="*/ 84 w 111"/>
                <a:gd name="T3" fmla="*/ 0 h 592"/>
                <a:gd name="T4" fmla="*/ 44 w 111"/>
                <a:gd name="T5" fmla="*/ 3 h 592"/>
                <a:gd name="T6" fmla="*/ 12 w 111"/>
                <a:gd name="T7" fmla="*/ 98 h 592"/>
                <a:gd name="T8" fmla="*/ 4 w 111"/>
                <a:gd name="T9" fmla="*/ 338 h 592"/>
                <a:gd name="T10" fmla="*/ 24 w 111"/>
                <a:gd name="T11" fmla="*/ 531 h 592"/>
                <a:gd name="T12" fmla="*/ 16 w 111"/>
                <a:gd name="T13" fmla="*/ 560 h 592"/>
                <a:gd name="T14" fmla="*/ 24 w 111"/>
                <a:gd name="T15" fmla="*/ 566 h 592"/>
                <a:gd name="T16" fmla="*/ 94 w 111"/>
                <a:gd name="T17" fmla="*/ 585 h 592"/>
                <a:gd name="T18" fmla="*/ 44 w 111"/>
                <a:gd name="T19" fmla="*/ 356 h 592"/>
                <a:gd name="T20" fmla="*/ 108 w 111"/>
                <a:gd name="T21" fmla="*/ 1 h 5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1" h="592">
                  <a:moveTo>
                    <a:pt x="108" y="1"/>
                  </a:moveTo>
                  <a:cubicBezTo>
                    <a:pt x="84" y="0"/>
                    <a:pt x="84" y="0"/>
                    <a:pt x="84" y="0"/>
                  </a:cubicBezTo>
                  <a:cubicBezTo>
                    <a:pt x="68" y="6"/>
                    <a:pt x="57" y="1"/>
                    <a:pt x="44" y="3"/>
                  </a:cubicBezTo>
                  <a:cubicBezTo>
                    <a:pt x="39" y="11"/>
                    <a:pt x="16" y="87"/>
                    <a:pt x="12" y="98"/>
                  </a:cubicBezTo>
                  <a:cubicBezTo>
                    <a:pt x="28" y="156"/>
                    <a:pt x="0" y="268"/>
                    <a:pt x="4" y="338"/>
                  </a:cubicBezTo>
                  <a:cubicBezTo>
                    <a:pt x="4" y="348"/>
                    <a:pt x="13" y="459"/>
                    <a:pt x="24" y="531"/>
                  </a:cubicBezTo>
                  <a:cubicBezTo>
                    <a:pt x="27" y="546"/>
                    <a:pt x="22" y="555"/>
                    <a:pt x="16" y="560"/>
                  </a:cubicBezTo>
                  <a:cubicBezTo>
                    <a:pt x="19" y="562"/>
                    <a:pt x="21" y="565"/>
                    <a:pt x="24" y="566"/>
                  </a:cubicBezTo>
                  <a:cubicBezTo>
                    <a:pt x="27" y="560"/>
                    <a:pt x="97" y="592"/>
                    <a:pt x="94" y="585"/>
                  </a:cubicBezTo>
                  <a:cubicBezTo>
                    <a:pt x="52" y="485"/>
                    <a:pt x="48" y="483"/>
                    <a:pt x="44" y="356"/>
                  </a:cubicBezTo>
                  <a:cubicBezTo>
                    <a:pt x="36" y="71"/>
                    <a:pt x="111" y="2"/>
                    <a:pt x="108" y="1"/>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9" name="Freeform 173"/>
            <p:cNvSpPr>
              <a:spLocks/>
            </p:cNvSpPr>
            <p:nvPr/>
          </p:nvSpPr>
          <p:spPr bwMode="auto">
            <a:xfrm>
              <a:off x="-2455863" y="3514725"/>
              <a:ext cx="488950" cy="473075"/>
            </a:xfrm>
            <a:custGeom>
              <a:avLst/>
              <a:gdLst>
                <a:gd name="T0" fmla="*/ 100 w 130"/>
                <a:gd name="T1" fmla="*/ 1 h 126"/>
                <a:gd name="T2" fmla="*/ 8 w 130"/>
                <a:gd name="T3" fmla="*/ 88 h 126"/>
                <a:gd name="T4" fmla="*/ 57 w 130"/>
                <a:gd name="T5" fmla="*/ 103 h 126"/>
                <a:gd name="T6" fmla="*/ 111 w 130"/>
                <a:gd name="T7" fmla="*/ 73 h 126"/>
                <a:gd name="T8" fmla="*/ 100 w 130"/>
                <a:gd name="T9" fmla="*/ 1 h 126"/>
              </a:gdLst>
              <a:ahLst/>
              <a:cxnLst>
                <a:cxn ang="0">
                  <a:pos x="T0" y="T1"/>
                </a:cxn>
                <a:cxn ang="0">
                  <a:pos x="T2" y="T3"/>
                </a:cxn>
                <a:cxn ang="0">
                  <a:pos x="T4" y="T5"/>
                </a:cxn>
                <a:cxn ang="0">
                  <a:pos x="T6" y="T7"/>
                </a:cxn>
                <a:cxn ang="0">
                  <a:pos x="T8" y="T9"/>
                </a:cxn>
              </a:cxnLst>
              <a:rect l="0" t="0" r="r" b="b"/>
              <a:pathLst>
                <a:path w="130" h="126">
                  <a:moveTo>
                    <a:pt x="100" y="1"/>
                  </a:moveTo>
                  <a:cubicBezTo>
                    <a:pt x="75" y="2"/>
                    <a:pt x="0" y="52"/>
                    <a:pt x="8" y="88"/>
                  </a:cubicBezTo>
                  <a:cubicBezTo>
                    <a:pt x="17" y="126"/>
                    <a:pt x="32" y="111"/>
                    <a:pt x="57" y="103"/>
                  </a:cubicBezTo>
                  <a:cubicBezTo>
                    <a:pt x="57" y="103"/>
                    <a:pt x="110" y="74"/>
                    <a:pt x="111" y="73"/>
                  </a:cubicBezTo>
                  <a:cubicBezTo>
                    <a:pt x="130" y="60"/>
                    <a:pt x="129" y="0"/>
                    <a:pt x="100" y="1"/>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0" name="Freeform 174"/>
            <p:cNvSpPr>
              <a:spLocks/>
            </p:cNvSpPr>
            <p:nvPr/>
          </p:nvSpPr>
          <p:spPr bwMode="auto">
            <a:xfrm>
              <a:off x="-2065338" y="3165475"/>
              <a:ext cx="514350" cy="887413"/>
            </a:xfrm>
            <a:custGeom>
              <a:avLst/>
              <a:gdLst>
                <a:gd name="T0" fmla="*/ 73 w 137"/>
                <a:gd name="T1" fmla="*/ 71 h 236"/>
                <a:gd name="T2" fmla="*/ 57 w 137"/>
                <a:gd name="T3" fmla="*/ 0 h 236"/>
                <a:gd name="T4" fmla="*/ 48 w 137"/>
                <a:gd name="T5" fmla="*/ 196 h 236"/>
                <a:gd name="T6" fmla="*/ 137 w 137"/>
                <a:gd name="T7" fmla="*/ 179 h 236"/>
                <a:gd name="T8" fmla="*/ 73 w 137"/>
                <a:gd name="T9" fmla="*/ 71 h 236"/>
              </a:gdLst>
              <a:ahLst/>
              <a:cxnLst>
                <a:cxn ang="0">
                  <a:pos x="T0" y="T1"/>
                </a:cxn>
                <a:cxn ang="0">
                  <a:pos x="T2" y="T3"/>
                </a:cxn>
                <a:cxn ang="0">
                  <a:pos x="T4" y="T5"/>
                </a:cxn>
                <a:cxn ang="0">
                  <a:pos x="T6" y="T7"/>
                </a:cxn>
                <a:cxn ang="0">
                  <a:pos x="T8" y="T9"/>
                </a:cxn>
              </a:cxnLst>
              <a:rect l="0" t="0" r="r" b="b"/>
              <a:pathLst>
                <a:path w="137" h="236">
                  <a:moveTo>
                    <a:pt x="73" y="71"/>
                  </a:moveTo>
                  <a:cubicBezTo>
                    <a:pt x="57" y="0"/>
                    <a:pt x="57" y="0"/>
                    <a:pt x="57" y="0"/>
                  </a:cubicBezTo>
                  <a:cubicBezTo>
                    <a:pt x="0" y="38"/>
                    <a:pt x="50" y="146"/>
                    <a:pt x="48" y="196"/>
                  </a:cubicBezTo>
                  <a:cubicBezTo>
                    <a:pt x="45" y="236"/>
                    <a:pt x="116" y="202"/>
                    <a:pt x="137" y="179"/>
                  </a:cubicBezTo>
                  <a:lnTo>
                    <a:pt x="73" y="71"/>
                  </a:ln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1" name="Freeform 175"/>
            <p:cNvSpPr>
              <a:spLocks/>
            </p:cNvSpPr>
            <p:nvPr/>
          </p:nvSpPr>
          <p:spPr bwMode="auto">
            <a:xfrm>
              <a:off x="-5133976" y="2609850"/>
              <a:ext cx="327025" cy="585788"/>
            </a:xfrm>
            <a:custGeom>
              <a:avLst/>
              <a:gdLst>
                <a:gd name="T0" fmla="*/ 77 w 87"/>
                <a:gd name="T1" fmla="*/ 129 h 156"/>
                <a:gd name="T2" fmla="*/ 38 w 87"/>
                <a:gd name="T3" fmla="*/ 9 h 156"/>
                <a:gd name="T4" fmla="*/ 4 w 87"/>
                <a:gd name="T5" fmla="*/ 45 h 156"/>
                <a:gd name="T6" fmla="*/ 7 w 87"/>
                <a:gd name="T7" fmla="*/ 108 h 156"/>
                <a:gd name="T8" fmla="*/ 77 w 87"/>
                <a:gd name="T9" fmla="*/ 129 h 156"/>
              </a:gdLst>
              <a:ahLst/>
              <a:cxnLst>
                <a:cxn ang="0">
                  <a:pos x="T0" y="T1"/>
                </a:cxn>
                <a:cxn ang="0">
                  <a:pos x="T2" y="T3"/>
                </a:cxn>
                <a:cxn ang="0">
                  <a:pos x="T4" y="T5"/>
                </a:cxn>
                <a:cxn ang="0">
                  <a:pos x="T6" y="T7"/>
                </a:cxn>
                <a:cxn ang="0">
                  <a:pos x="T8" y="T9"/>
                </a:cxn>
              </a:cxnLst>
              <a:rect l="0" t="0" r="r" b="b"/>
              <a:pathLst>
                <a:path w="87" h="156">
                  <a:moveTo>
                    <a:pt x="77" y="129"/>
                  </a:moveTo>
                  <a:cubicBezTo>
                    <a:pt x="87" y="106"/>
                    <a:pt x="74" y="17"/>
                    <a:pt x="38" y="9"/>
                  </a:cubicBezTo>
                  <a:cubicBezTo>
                    <a:pt x="0" y="0"/>
                    <a:pt x="7" y="20"/>
                    <a:pt x="4" y="45"/>
                  </a:cubicBezTo>
                  <a:cubicBezTo>
                    <a:pt x="4" y="46"/>
                    <a:pt x="6" y="107"/>
                    <a:pt x="7" y="108"/>
                  </a:cubicBezTo>
                  <a:cubicBezTo>
                    <a:pt x="10" y="130"/>
                    <a:pt x="65" y="156"/>
                    <a:pt x="77" y="12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2" name="Freeform 176"/>
            <p:cNvSpPr>
              <a:spLocks/>
            </p:cNvSpPr>
            <p:nvPr/>
          </p:nvSpPr>
          <p:spPr bwMode="auto">
            <a:xfrm>
              <a:off x="-4897438" y="2978150"/>
              <a:ext cx="236538" cy="866775"/>
            </a:xfrm>
            <a:custGeom>
              <a:avLst/>
              <a:gdLst>
                <a:gd name="T0" fmla="*/ 50 w 63"/>
                <a:gd name="T1" fmla="*/ 0 h 231"/>
                <a:gd name="T2" fmla="*/ 1 w 63"/>
                <a:gd name="T3" fmla="*/ 104 h 231"/>
                <a:gd name="T4" fmla="*/ 27 w 63"/>
                <a:gd name="T5" fmla="*/ 209 h 231"/>
                <a:gd name="T6" fmla="*/ 55 w 63"/>
                <a:gd name="T7" fmla="*/ 222 h 231"/>
                <a:gd name="T8" fmla="*/ 32 w 63"/>
                <a:gd name="T9" fmla="*/ 125 h 231"/>
                <a:gd name="T10" fmla="*/ 45 w 63"/>
                <a:gd name="T11" fmla="*/ 46 h 231"/>
                <a:gd name="T12" fmla="*/ 62 w 63"/>
                <a:gd name="T13" fmla="*/ 8 h 231"/>
                <a:gd name="T14" fmla="*/ 50 w 63"/>
                <a:gd name="T15" fmla="*/ 0 h 2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231">
                  <a:moveTo>
                    <a:pt x="50" y="0"/>
                  </a:moveTo>
                  <a:cubicBezTo>
                    <a:pt x="25" y="25"/>
                    <a:pt x="0" y="68"/>
                    <a:pt x="1" y="104"/>
                  </a:cubicBezTo>
                  <a:cubicBezTo>
                    <a:pt x="4" y="152"/>
                    <a:pt x="6" y="167"/>
                    <a:pt x="27" y="209"/>
                  </a:cubicBezTo>
                  <a:cubicBezTo>
                    <a:pt x="30" y="216"/>
                    <a:pt x="47" y="231"/>
                    <a:pt x="55" y="222"/>
                  </a:cubicBezTo>
                  <a:cubicBezTo>
                    <a:pt x="60" y="217"/>
                    <a:pt x="33" y="148"/>
                    <a:pt x="32" y="125"/>
                  </a:cubicBezTo>
                  <a:cubicBezTo>
                    <a:pt x="31" y="99"/>
                    <a:pt x="37" y="71"/>
                    <a:pt x="45" y="46"/>
                  </a:cubicBezTo>
                  <a:cubicBezTo>
                    <a:pt x="48" y="35"/>
                    <a:pt x="62" y="10"/>
                    <a:pt x="62" y="8"/>
                  </a:cubicBezTo>
                  <a:cubicBezTo>
                    <a:pt x="63" y="3"/>
                    <a:pt x="51" y="0"/>
                    <a:pt x="50" y="0"/>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3" name="Freeform 177"/>
            <p:cNvSpPr>
              <a:spLocks/>
            </p:cNvSpPr>
            <p:nvPr/>
          </p:nvSpPr>
          <p:spPr bwMode="auto">
            <a:xfrm>
              <a:off x="-1889126" y="3098800"/>
              <a:ext cx="508000" cy="825500"/>
            </a:xfrm>
            <a:custGeom>
              <a:avLst/>
              <a:gdLst>
                <a:gd name="T0" fmla="*/ 11 w 135"/>
                <a:gd name="T1" fmla="*/ 5 h 220"/>
                <a:gd name="T2" fmla="*/ 21 w 135"/>
                <a:gd name="T3" fmla="*/ 127 h 220"/>
                <a:gd name="T4" fmla="*/ 100 w 135"/>
                <a:gd name="T5" fmla="*/ 210 h 220"/>
                <a:gd name="T6" fmla="*/ 133 w 135"/>
                <a:gd name="T7" fmla="*/ 207 h 220"/>
                <a:gd name="T8" fmla="*/ 60 w 135"/>
                <a:gd name="T9" fmla="*/ 130 h 220"/>
                <a:gd name="T10" fmla="*/ 30 w 135"/>
                <a:gd name="T11" fmla="*/ 50 h 220"/>
                <a:gd name="T12" fmla="*/ 25 w 135"/>
                <a:gd name="T13" fmla="*/ 5 h 220"/>
                <a:gd name="T14" fmla="*/ 11 w 135"/>
                <a:gd name="T15" fmla="*/ 5 h 2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220">
                  <a:moveTo>
                    <a:pt x="11" y="5"/>
                  </a:moveTo>
                  <a:cubicBezTo>
                    <a:pt x="1" y="41"/>
                    <a:pt x="0" y="94"/>
                    <a:pt x="21" y="127"/>
                  </a:cubicBezTo>
                  <a:cubicBezTo>
                    <a:pt x="48" y="170"/>
                    <a:pt x="58" y="182"/>
                    <a:pt x="100" y="210"/>
                  </a:cubicBezTo>
                  <a:cubicBezTo>
                    <a:pt x="107" y="215"/>
                    <a:pt x="130" y="220"/>
                    <a:pt x="133" y="207"/>
                  </a:cubicBezTo>
                  <a:cubicBezTo>
                    <a:pt x="135" y="200"/>
                    <a:pt x="73" y="151"/>
                    <a:pt x="60" y="130"/>
                  </a:cubicBezTo>
                  <a:cubicBezTo>
                    <a:pt x="45" y="107"/>
                    <a:pt x="35" y="77"/>
                    <a:pt x="30" y="50"/>
                  </a:cubicBezTo>
                  <a:cubicBezTo>
                    <a:pt x="27" y="38"/>
                    <a:pt x="26" y="7"/>
                    <a:pt x="25" y="5"/>
                  </a:cubicBezTo>
                  <a:cubicBezTo>
                    <a:pt x="24" y="0"/>
                    <a:pt x="11" y="3"/>
                    <a:pt x="11" y="5"/>
                  </a:cubicBezTo>
                  <a:close/>
                </a:path>
              </a:pathLst>
            </a:custGeom>
            <a:solidFill>
              <a:srgbClr val="67676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4" name="Freeform 178"/>
            <p:cNvSpPr>
              <a:spLocks noEditPoints="1"/>
            </p:cNvSpPr>
            <p:nvPr/>
          </p:nvSpPr>
          <p:spPr bwMode="auto">
            <a:xfrm>
              <a:off x="-2665413" y="2389187"/>
              <a:ext cx="663575" cy="592138"/>
            </a:xfrm>
            <a:custGeom>
              <a:avLst/>
              <a:gdLst>
                <a:gd name="T0" fmla="*/ 19 w 177"/>
                <a:gd name="T1" fmla="*/ 32 h 158"/>
                <a:gd name="T2" fmla="*/ 39 w 177"/>
                <a:gd name="T3" fmla="*/ 147 h 158"/>
                <a:gd name="T4" fmla="*/ 172 w 177"/>
                <a:gd name="T5" fmla="*/ 127 h 158"/>
                <a:gd name="T6" fmla="*/ 163 w 177"/>
                <a:gd name="T7" fmla="*/ 24 h 158"/>
                <a:gd name="T8" fmla="*/ 19 w 177"/>
                <a:gd name="T9" fmla="*/ 32 h 158"/>
                <a:gd name="T10" fmla="*/ 46 w 177"/>
                <a:gd name="T11" fmla="*/ 76 h 158"/>
                <a:gd name="T12" fmla="*/ 45 w 177"/>
                <a:gd name="T13" fmla="*/ 50 h 158"/>
                <a:gd name="T14" fmla="*/ 141 w 177"/>
                <a:gd name="T15" fmla="*/ 60 h 158"/>
                <a:gd name="T16" fmla="*/ 148 w 177"/>
                <a:gd name="T17" fmla="*/ 106 h 158"/>
                <a:gd name="T18" fmla="*/ 110 w 177"/>
                <a:gd name="T19" fmla="*/ 123 h 158"/>
                <a:gd name="T20" fmla="*/ 56 w 177"/>
                <a:gd name="T21" fmla="*/ 123 h 158"/>
                <a:gd name="T22" fmla="*/ 53 w 177"/>
                <a:gd name="T23" fmla="*/ 90 h 158"/>
                <a:gd name="T24" fmla="*/ 65 w 177"/>
                <a:gd name="T25" fmla="*/ 82 h 158"/>
                <a:gd name="T26" fmla="*/ 46 w 177"/>
                <a:gd name="T27" fmla="*/ 7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7" h="158">
                  <a:moveTo>
                    <a:pt x="19" y="32"/>
                  </a:moveTo>
                  <a:cubicBezTo>
                    <a:pt x="16" y="62"/>
                    <a:pt x="0" y="137"/>
                    <a:pt x="39" y="147"/>
                  </a:cubicBezTo>
                  <a:cubicBezTo>
                    <a:pt x="59" y="152"/>
                    <a:pt x="167" y="158"/>
                    <a:pt x="172" y="127"/>
                  </a:cubicBezTo>
                  <a:cubicBezTo>
                    <a:pt x="177" y="97"/>
                    <a:pt x="170" y="55"/>
                    <a:pt x="163" y="24"/>
                  </a:cubicBezTo>
                  <a:cubicBezTo>
                    <a:pt x="158" y="0"/>
                    <a:pt x="21" y="5"/>
                    <a:pt x="19" y="32"/>
                  </a:cubicBezTo>
                  <a:close/>
                  <a:moveTo>
                    <a:pt x="46" y="76"/>
                  </a:moveTo>
                  <a:cubicBezTo>
                    <a:pt x="46" y="67"/>
                    <a:pt x="44" y="58"/>
                    <a:pt x="45" y="50"/>
                  </a:cubicBezTo>
                  <a:cubicBezTo>
                    <a:pt x="46" y="36"/>
                    <a:pt x="130" y="22"/>
                    <a:pt x="141" y="60"/>
                  </a:cubicBezTo>
                  <a:cubicBezTo>
                    <a:pt x="146" y="79"/>
                    <a:pt x="146" y="87"/>
                    <a:pt x="148" y="106"/>
                  </a:cubicBezTo>
                  <a:cubicBezTo>
                    <a:pt x="149" y="124"/>
                    <a:pt x="124" y="120"/>
                    <a:pt x="110" y="123"/>
                  </a:cubicBezTo>
                  <a:cubicBezTo>
                    <a:pt x="102" y="125"/>
                    <a:pt x="65" y="125"/>
                    <a:pt x="56" y="123"/>
                  </a:cubicBezTo>
                  <a:cubicBezTo>
                    <a:pt x="47" y="121"/>
                    <a:pt x="43" y="92"/>
                    <a:pt x="53" y="90"/>
                  </a:cubicBezTo>
                  <a:cubicBezTo>
                    <a:pt x="54" y="89"/>
                    <a:pt x="74" y="87"/>
                    <a:pt x="65" y="82"/>
                  </a:cubicBezTo>
                  <a:cubicBezTo>
                    <a:pt x="57" y="79"/>
                    <a:pt x="48" y="85"/>
                    <a:pt x="46" y="7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5" name="Freeform 179"/>
            <p:cNvSpPr>
              <a:spLocks noEditPoints="1"/>
            </p:cNvSpPr>
            <p:nvPr/>
          </p:nvSpPr>
          <p:spPr bwMode="auto">
            <a:xfrm>
              <a:off x="-3778251" y="2617787"/>
              <a:ext cx="425450" cy="420688"/>
            </a:xfrm>
            <a:custGeom>
              <a:avLst/>
              <a:gdLst>
                <a:gd name="T0" fmla="*/ 86 w 113"/>
                <a:gd name="T1" fmla="*/ 97 h 112"/>
                <a:gd name="T2" fmla="*/ 92 w 113"/>
                <a:gd name="T3" fmla="*/ 27 h 112"/>
                <a:gd name="T4" fmla="*/ 11 w 113"/>
                <a:gd name="T5" fmla="*/ 17 h 112"/>
                <a:gd name="T6" fmla="*/ 0 w 113"/>
                <a:gd name="T7" fmla="*/ 79 h 112"/>
                <a:gd name="T8" fmla="*/ 86 w 113"/>
                <a:gd name="T9" fmla="*/ 97 h 112"/>
                <a:gd name="T10" fmla="*/ 76 w 113"/>
                <a:gd name="T11" fmla="*/ 67 h 112"/>
                <a:gd name="T12" fmla="*/ 73 w 113"/>
                <a:gd name="T13" fmla="*/ 82 h 112"/>
                <a:gd name="T14" fmla="*/ 19 w 113"/>
                <a:gd name="T15" fmla="*/ 61 h 112"/>
                <a:gd name="T16" fmla="*/ 22 w 113"/>
                <a:gd name="T17" fmla="*/ 34 h 112"/>
                <a:gd name="T18" fmla="*/ 47 w 113"/>
                <a:gd name="T19" fmla="*/ 29 h 112"/>
                <a:gd name="T20" fmla="*/ 78 w 113"/>
                <a:gd name="T21" fmla="*/ 38 h 112"/>
                <a:gd name="T22" fmla="*/ 75 w 113"/>
                <a:gd name="T23" fmla="*/ 58 h 112"/>
                <a:gd name="T24" fmla="*/ 67 w 113"/>
                <a:gd name="T25" fmla="*/ 60 h 112"/>
                <a:gd name="T26" fmla="*/ 76 w 113"/>
                <a:gd name="T27" fmla="*/ 6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3" h="112">
                  <a:moveTo>
                    <a:pt x="86" y="97"/>
                  </a:moveTo>
                  <a:cubicBezTo>
                    <a:pt x="93" y="80"/>
                    <a:pt x="113" y="38"/>
                    <a:pt x="92" y="27"/>
                  </a:cubicBezTo>
                  <a:cubicBezTo>
                    <a:pt x="81" y="20"/>
                    <a:pt x="19" y="0"/>
                    <a:pt x="11" y="17"/>
                  </a:cubicBezTo>
                  <a:cubicBezTo>
                    <a:pt x="3" y="34"/>
                    <a:pt x="1" y="60"/>
                    <a:pt x="0" y="79"/>
                  </a:cubicBezTo>
                  <a:cubicBezTo>
                    <a:pt x="0" y="94"/>
                    <a:pt x="80" y="112"/>
                    <a:pt x="86" y="97"/>
                  </a:cubicBezTo>
                  <a:close/>
                  <a:moveTo>
                    <a:pt x="76" y="67"/>
                  </a:moveTo>
                  <a:cubicBezTo>
                    <a:pt x="75" y="72"/>
                    <a:pt x="75" y="78"/>
                    <a:pt x="73" y="82"/>
                  </a:cubicBezTo>
                  <a:cubicBezTo>
                    <a:pt x="71" y="90"/>
                    <a:pt x="19" y="86"/>
                    <a:pt x="19" y="61"/>
                  </a:cubicBezTo>
                  <a:cubicBezTo>
                    <a:pt x="19" y="49"/>
                    <a:pt x="20" y="45"/>
                    <a:pt x="22" y="34"/>
                  </a:cubicBezTo>
                  <a:cubicBezTo>
                    <a:pt x="24" y="23"/>
                    <a:pt x="38" y="29"/>
                    <a:pt x="47" y="29"/>
                  </a:cubicBezTo>
                  <a:cubicBezTo>
                    <a:pt x="52" y="30"/>
                    <a:pt x="73" y="35"/>
                    <a:pt x="78" y="38"/>
                  </a:cubicBezTo>
                  <a:cubicBezTo>
                    <a:pt x="83" y="40"/>
                    <a:pt x="81" y="58"/>
                    <a:pt x="75" y="58"/>
                  </a:cubicBezTo>
                  <a:cubicBezTo>
                    <a:pt x="74" y="58"/>
                    <a:pt x="62" y="56"/>
                    <a:pt x="67" y="60"/>
                  </a:cubicBezTo>
                  <a:cubicBezTo>
                    <a:pt x="71" y="64"/>
                    <a:pt x="77" y="61"/>
                    <a:pt x="76" y="67"/>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6" name="Freeform 180"/>
            <p:cNvSpPr>
              <a:spLocks noEditPoints="1"/>
            </p:cNvSpPr>
            <p:nvPr/>
          </p:nvSpPr>
          <p:spPr bwMode="auto">
            <a:xfrm>
              <a:off x="-3844926" y="3241675"/>
              <a:ext cx="404813" cy="363538"/>
            </a:xfrm>
            <a:custGeom>
              <a:avLst/>
              <a:gdLst>
                <a:gd name="T0" fmla="*/ 93 w 108"/>
                <a:gd name="T1" fmla="*/ 81 h 97"/>
                <a:gd name="T2" fmla="*/ 85 w 108"/>
                <a:gd name="T3" fmla="*/ 11 h 97"/>
                <a:gd name="T4" fmla="*/ 4 w 108"/>
                <a:gd name="T5" fmla="*/ 18 h 97"/>
                <a:gd name="T6" fmla="*/ 6 w 108"/>
                <a:gd name="T7" fmla="*/ 81 h 97"/>
                <a:gd name="T8" fmla="*/ 93 w 108"/>
                <a:gd name="T9" fmla="*/ 81 h 97"/>
                <a:gd name="T10" fmla="*/ 78 w 108"/>
                <a:gd name="T11" fmla="*/ 54 h 97"/>
                <a:gd name="T12" fmla="*/ 78 w 108"/>
                <a:gd name="T13" fmla="*/ 69 h 97"/>
                <a:gd name="T14" fmla="*/ 20 w 108"/>
                <a:gd name="T15" fmla="*/ 60 h 97"/>
                <a:gd name="T16" fmla="*/ 18 w 108"/>
                <a:gd name="T17" fmla="*/ 32 h 97"/>
                <a:gd name="T18" fmla="*/ 41 w 108"/>
                <a:gd name="T19" fmla="*/ 23 h 97"/>
                <a:gd name="T20" fmla="*/ 74 w 108"/>
                <a:gd name="T21" fmla="*/ 24 h 97"/>
                <a:gd name="T22" fmla="*/ 75 w 108"/>
                <a:gd name="T23" fmla="*/ 45 h 97"/>
                <a:gd name="T24" fmla="*/ 67 w 108"/>
                <a:gd name="T25" fmla="*/ 49 h 97"/>
                <a:gd name="T26" fmla="*/ 78 w 108"/>
                <a:gd name="T27" fmla="*/ 5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8" h="97">
                  <a:moveTo>
                    <a:pt x="93" y="81"/>
                  </a:moveTo>
                  <a:cubicBezTo>
                    <a:pt x="96" y="63"/>
                    <a:pt x="108" y="18"/>
                    <a:pt x="85" y="11"/>
                  </a:cubicBezTo>
                  <a:cubicBezTo>
                    <a:pt x="73" y="7"/>
                    <a:pt x="8" y="0"/>
                    <a:pt x="4" y="18"/>
                  </a:cubicBezTo>
                  <a:cubicBezTo>
                    <a:pt x="0" y="36"/>
                    <a:pt x="3" y="62"/>
                    <a:pt x="6" y="81"/>
                  </a:cubicBezTo>
                  <a:cubicBezTo>
                    <a:pt x="8" y="96"/>
                    <a:pt x="91" y="97"/>
                    <a:pt x="93" y="81"/>
                  </a:cubicBezTo>
                  <a:close/>
                  <a:moveTo>
                    <a:pt x="78" y="54"/>
                  </a:moveTo>
                  <a:cubicBezTo>
                    <a:pt x="78" y="59"/>
                    <a:pt x="79" y="64"/>
                    <a:pt x="78" y="69"/>
                  </a:cubicBezTo>
                  <a:cubicBezTo>
                    <a:pt x="77" y="77"/>
                    <a:pt x="26" y="83"/>
                    <a:pt x="20" y="60"/>
                  </a:cubicBezTo>
                  <a:cubicBezTo>
                    <a:pt x="18" y="48"/>
                    <a:pt x="18" y="43"/>
                    <a:pt x="18" y="32"/>
                  </a:cubicBezTo>
                  <a:cubicBezTo>
                    <a:pt x="17" y="21"/>
                    <a:pt x="32" y="24"/>
                    <a:pt x="41" y="23"/>
                  </a:cubicBezTo>
                  <a:cubicBezTo>
                    <a:pt x="46" y="22"/>
                    <a:pt x="68" y="23"/>
                    <a:pt x="74" y="24"/>
                  </a:cubicBezTo>
                  <a:cubicBezTo>
                    <a:pt x="79" y="26"/>
                    <a:pt x="81" y="44"/>
                    <a:pt x="75" y="45"/>
                  </a:cubicBezTo>
                  <a:cubicBezTo>
                    <a:pt x="74" y="45"/>
                    <a:pt x="62" y="46"/>
                    <a:pt x="67" y="49"/>
                  </a:cubicBezTo>
                  <a:cubicBezTo>
                    <a:pt x="72" y="51"/>
                    <a:pt x="77" y="48"/>
                    <a:pt x="78" y="54"/>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7" name="Freeform 181"/>
            <p:cNvSpPr>
              <a:spLocks noEditPoints="1"/>
            </p:cNvSpPr>
            <p:nvPr/>
          </p:nvSpPr>
          <p:spPr bwMode="auto">
            <a:xfrm>
              <a:off x="-3736976" y="3962400"/>
              <a:ext cx="315913" cy="285750"/>
            </a:xfrm>
            <a:custGeom>
              <a:avLst/>
              <a:gdLst>
                <a:gd name="T0" fmla="*/ 78 w 84"/>
                <a:gd name="T1" fmla="*/ 56 h 76"/>
                <a:gd name="T2" fmla="*/ 65 w 84"/>
                <a:gd name="T3" fmla="*/ 2 h 76"/>
                <a:gd name="T4" fmla="*/ 1 w 84"/>
                <a:gd name="T5" fmla="*/ 16 h 76"/>
                <a:gd name="T6" fmla="*/ 9 w 84"/>
                <a:gd name="T7" fmla="*/ 65 h 76"/>
                <a:gd name="T8" fmla="*/ 78 w 84"/>
                <a:gd name="T9" fmla="*/ 56 h 76"/>
                <a:gd name="T10" fmla="*/ 63 w 84"/>
                <a:gd name="T11" fmla="*/ 36 h 76"/>
                <a:gd name="T12" fmla="*/ 65 w 84"/>
                <a:gd name="T13" fmla="*/ 49 h 76"/>
                <a:gd name="T14" fmla="*/ 18 w 84"/>
                <a:gd name="T15" fmla="*/ 47 h 76"/>
                <a:gd name="T16" fmla="*/ 14 w 84"/>
                <a:gd name="T17" fmla="*/ 25 h 76"/>
                <a:gd name="T18" fmla="*/ 31 w 84"/>
                <a:gd name="T19" fmla="*/ 16 h 76"/>
                <a:gd name="T20" fmla="*/ 57 w 84"/>
                <a:gd name="T21" fmla="*/ 14 h 76"/>
                <a:gd name="T22" fmla="*/ 60 w 84"/>
                <a:gd name="T23" fmla="*/ 30 h 76"/>
                <a:gd name="T24" fmla="*/ 54 w 84"/>
                <a:gd name="T25" fmla="*/ 34 h 76"/>
                <a:gd name="T26" fmla="*/ 63 w 84"/>
                <a:gd name="T27" fmla="*/ 3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 h="76">
                  <a:moveTo>
                    <a:pt x="78" y="56"/>
                  </a:moveTo>
                  <a:cubicBezTo>
                    <a:pt x="79" y="42"/>
                    <a:pt x="84" y="5"/>
                    <a:pt x="65" y="2"/>
                  </a:cubicBezTo>
                  <a:cubicBezTo>
                    <a:pt x="55" y="0"/>
                    <a:pt x="2" y="1"/>
                    <a:pt x="1" y="16"/>
                  </a:cubicBezTo>
                  <a:cubicBezTo>
                    <a:pt x="0" y="30"/>
                    <a:pt x="4" y="50"/>
                    <a:pt x="9" y="65"/>
                  </a:cubicBezTo>
                  <a:cubicBezTo>
                    <a:pt x="12" y="76"/>
                    <a:pt x="78" y="69"/>
                    <a:pt x="78" y="56"/>
                  </a:cubicBezTo>
                  <a:close/>
                  <a:moveTo>
                    <a:pt x="63" y="36"/>
                  </a:moveTo>
                  <a:cubicBezTo>
                    <a:pt x="64" y="40"/>
                    <a:pt x="65" y="45"/>
                    <a:pt x="65" y="49"/>
                  </a:cubicBezTo>
                  <a:cubicBezTo>
                    <a:pt x="65" y="55"/>
                    <a:pt x="25" y="65"/>
                    <a:pt x="18" y="47"/>
                  </a:cubicBezTo>
                  <a:cubicBezTo>
                    <a:pt x="15" y="38"/>
                    <a:pt x="15" y="34"/>
                    <a:pt x="14" y="25"/>
                  </a:cubicBezTo>
                  <a:cubicBezTo>
                    <a:pt x="12" y="16"/>
                    <a:pt x="24" y="18"/>
                    <a:pt x="31" y="16"/>
                  </a:cubicBezTo>
                  <a:cubicBezTo>
                    <a:pt x="35" y="15"/>
                    <a:pt x="52" y="13"/>
                    <a:pt x="57" y="14"/>
                  </a:cubicBezTo>
                  <a:cubicBezTo>
                    <a:pt x="62" y="14"/>
                    <a:pt x="65" y="28"/>
                    <a:pt x="60" y="30"/>
                  </a:cubicBezTo>
                  <a:cubicBezTo>
                    <a:pt x="59" y="30"/>
                    <a:pt x="50" y="32"/>
                    <a:pt x="54" y="34"/>
                  </a:cubicBezTo>
                  <a:cubicBezTo>
                    <a:pt x="58" y="35"/>
                    <a:pt x="62" y="32"/>
                    <a:pt x="63" y="3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8" name="Freeform 182"/>
            <p:cNvSpPr>
              <a:spLocks noEditPoints="1"/>
            </p:cNvSpPr>
            <p:nvPr/>
          </p:nvSpPr>
          <p:spPr bwMode="auto">
            <a:xfrm>
              <a:off x="-2381251" y="3924300"/>
              <a:ext cx="447675" cy="431800"/>
            </a:xfrm>
            <a:custGeom>
              <a:avLst/>
              <a:gdLst>
                <a:gd name="T0" fmla="*/ 116 w 119"/>
                <a:gd name="T1" fmla="*/ 73 h 115"/>
                <a:gd name="T2" fmla="*/ 86 w 119"/>
                <a:gd name="T3" fmla="*/ 0 h 115"/>
                <a:gd name="T4" fmla="*/ 1 w 119"/>
                <a:gd name="T5" fmla="*/ 34 h 115"/>
                <a:gd name="T6" fmla="*/ 23 w 119"/>
                <a:gd name="T7" fmla="*/ 100 h 115"/>
                <a:gd name="T8" fmla="*/ 116 w 119"/>
                <a:gd name="T9" fmla="*/ 73 h 115"/>
                <a:gd name="T10" fmla="*/ 91 w 119"/>
                <a:gd name="T11" fmla="*/ 48 h 115"/>
                <a:gd name="T12" fmla="*/ 96 w 119"/>
                <a:gd name="T13" fmla="*/ 65 h 115"/>
                <a:gd name="T14" fmla="*/ 32 w 119"/>
                <a:gd name="T15" fmla="*/ 73 h 115"/>
                <a:gd name="T16" fmla="*/ 20 w 119"/>
                <a:gd name="T17" fmla="*/ 44 h 115"/>
                <a:gd name="T18" fmla="*/ 42 w 119"/>
                <a:gd name="T19" fmla="*/ 27 h 115"/>
                <a:gd name="T20" fmla="*/ 78 w 119"/>
                <a:gd name="T21" fmla="*/ 19 h 115"/>
                <a:gd name="T22" fmla="*/ 85 w 119"/>
                <a:gd name="T23" fmla="*/ 40 h 115"/>
                <a:gd name="T24" fmla="*/ 78 w 119"/>
                <a:gd name="T25" fmla="*/ 47 h 115"/>
                <a:gd name="T26" fmla="*/ 91 w 119"/>
                <a:gd name="T27" fmla="*/ 4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9" h="115">
                  <a:moveTo>
                    <a:pt x="116" y="73"/>
                  </a:moveTo>
                  <a:cubicBezTo>
                    <a:pt x="114" y="52"/>
                    <a:pt x="112" y="1"/>
                    <a:pt x="86" y="0"/>
                  </a:cubicBezTo>
                  <a:cubicBezTo>
                    <a:pt x="71" y="0"/>
                    <a:pt x="0" y="13"/>
                    <a:pt x="1" y="34"/>
                  </a:cubicBezTo>
                  <a:cubicBezTo>
                    <a:pt x="2" y="55"/>
                    <a:pt x="13" y="81"/>
                    <a:pt x="23" y="100"/>
                  </a:cubicBezTo>
                  <a:cubicBezTo>
                    <a:pt x="30" y="115"/>
                    <a:pt x="119" y="90"/>
                    <a:pt x="116" y="73"/>
                  </a:cubicBezTo>
                  <a:close/>
                  <a:moveTo>
                    <a:pt x="91" y="48"/>
                  </a:moveTo>
                  <a:cubicBezTo>
                    <a:pt x="93" y="54"/>
                    <a:pt x="96" y="59"/>
                    <a:pt x="96" y="65"/>
                  </a:cubicBezTo>
                  <a:cubicBezTo>
                    <a:pt x="98" y="74"/>
                    <a:pt x="45" y="97"/>
                    <a:pt x="32" y="73"/>
                  </a:cubicBezTo>
                  <a:cubicBezTo>
                    <a:pt x="26" y="62"/>
                    <a:pt x="24" y="56"/>
                    <a:pt x="20" y="44"/>
                  </a:cubicBezTo>
                  <a:cubicBezTo>
                    <a:pt x="17" y="33"/>
                    <a:pt x="34" y="32"/>
                    <a:pt x="42" y="27"/>
                  </a:cubicBezTo>
                  <a:cubicBezTo>
                    <a:pt x="47" y="25"/>
                    <a:pt x="71" y="19"/>
                    <a:pt x="78" y="19"/>
                  </a:cubicBezTo>
                  <a:cubicBezTo>
                    <a:pt x="84" y="19"/>
                    <a:pt x="91" y="37"/>
                    <a:pt x="85" y="40"/>
                  </a:cubicBezTo>
                  <a:cubicBezTo>
                    <a:pt x="84" y="41"/>
                    <a:pt x="72" y="45"/>
                    <a:pt x="78" y="47"/>
                  </a:cubicBezTo>
                  <a:cubicBezTo>
                    <a:pt x="84" y="48"/>
                    <a:pt x="89" y="42"/>
                    <a:pt x="91" y="48"/>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9" name="Freeform 183"/>
            <p:cNvSpPr>
              <a:spLocks/>
            </p:cNvSpPr>
            <p:nvPr/>
          </p:nvSpPr>
          <p:spPr bwMode="auto">
            <a:xfrm>
              <a:off x="-2263776" y="3621088"/>
              <a:ext cx="454025" cy="603250"/>
            </a:xfrm>
            <a:custGeom>
              <a:avLst/>
              <a:gdLst>
                <a:gd name="T0" fmla="*/ 69 w 121"/>
                <a:gd name="T1" fmla="*/ 13 h 161"/>
                <a:gd name="T2" fmla="*/ 22 w 121"/>
                <a:gd name="T3" fmla="*/ 130 h 161"/>
                <a:gd name="T4" fmla="*/ 72 w 121"/>
                <a:gd name="T5" fmla="*/ 124 h 161"/>
                <a:gd name="T6" fmla="*/ 110 w 121"/>
                <a:gd name="T7" fmla="*/ 74 h 161"/>
                <a:gd name="T8" fmla="*/ 69 w 121"/>
                <a:gd name="T9" fmla="*/ 13 h 161"/>
              </a:gdLst>
              <a:ahLst/>
              <a:cxnLst>
                <a:cxn ang="0">
                  <a:pos x="T0" y="T1"/>
                </a:cxn>
                <a:cxn ang="0">
                  <a:pos x="T2" y="T3"/>
                </a:cxn>
                <a:cxn ang="0">
                  <a:pos x="T4" y="T5"/>
                </a:cxn>
                <a:cxn ang="0">
                  <a:pos x="T6" y="T7"/>
                </a:cxn>
                <a:cxn ang="0">
                  <a:pos x="T8" y="T9"/>
                </a:cxn>
              </a:cxnLst>
              <a:rect l="0" t="0" r="r" b="b"/>
              <a:pathLst>
                <a:path w="121" h="161">
                  <a:moveTo>
                    <a:pt x="69" y="13"/>
                  </a:moveTo>
                  <a:cubicBezTo>
                    <a:pt x="47" y="25"/>
                    <a:pt x="0" y="101"/>
                    <a:pt x="22" y="130"/>
                  </a:cubicBezTo>
                  <a:cubicBezTo>
                    <a:pt x="46" y="161"/>
                    <a:pt x="53" y="141"/>
                    <a:pt x="72" y="124"/>
                  </a:cubicBezTo>
                  <a:cubicBezTo>
                    <a:pt x="73" y="124"/>
                    <a:pt x="109" y="75"/>
                    <a:pt x="110" y="74"/>
                  </a:cubicBezTo>
                  <a:cubicBezTo>
                    <a:pt x="121" y="55"/>
                    <a:pt x="96" y="0"/>
                    <a:pt x="69" y="13"/>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0" name="Freeform 184"/>
            <p:cNvSpPr>
              <a:spLocks/>
            </p:cNvSpPr>
            <p:nvPr/>
          </p:nvSpPr>
          <p:spPr bwMode="auto">
            <a:xfrm>
              <a:off x="-1727201" y="2224087"/>
              <a:ext cx="519113" cy="393700"/>
            </a:xfrm>
            <a:custGeom>
              <a:avLst/>
              <a:gdLst>
                <a:gd name="T0" fmla="*/ 59 w 138"/>
                <a:gd name="T1" fmla="*/ 6 h 105"/>
                <a:gd name="T2" fmla="*/ 16 w 138"/>
                <a:gd name="T3" fmla="*/ 49 h 105"/>
                <a:gd name="T4" fmla="*/ 4 w 138"/>
                <a:gd name="T5" fmla="*/ 80 h 105"/>
                <a:gd name="T6" fmla="*/ 64 w 138"/>
                <a:gd name="T7" fmla="*/ 105 h 105"/>
                <a:gd name="T8" fmla="*/ 125 w 138"/>
                <a:gd name="T9" fmla="*/ 40 h 105"/>
                <a:gd name="T10" fmla="*/ 115 w 138"/>
                <a:gd name="T11" fmla="*/ 26 h 105"/>
                <a:gd name="T12" fmla="*/ 59 w 138"/>
                <a:gd name="T13" fmla="*/ 6 h 105"/>
              </a:gdLst>
              <a:ahLst/>
              <a:cxnLst>
                <a:cxn ang="0">
                  <a:pos x="T0" y="T1"/>
                </a:cxn>
                <a:cxn ang="0">
                  <a:pos x="T2" y="T3"/>
                </a:cxn>
                <a:cxn ang="0">
                  <a:pos x="T4" y="T5"/>
                </a:cxn>
                <a:cxn ang="0">
                  <a:pos x="T6" y="T7"/>
                </a:cxn>
                <a:cxn ang="0">
                  <a:pos x="T8" y="T9"/>
                </a:cxn>
                <a:cxn ang="0">
                  <a:pos x="T10" y="T11"/>
                </a:cxn>
                <a:cxn ang="0">
                  <a:pos x="T12" y="T13"/>
                </a:cxn>
              </a:cxnLst>
              <a:rect l="0" t="0" r="r" b="b"/>
              <a:pathLst>
                <a:path w="138" h="105">
                  <a:moveTo>
                    <a:pt x="59" y="6"/>
                  </a:moveTo>
                  <a:cubicBezTo>
                    <a:pt x="37" y="23"/>
                    <a:pt x="32" y="23"/>
                    <a:pt x="16" y="49"/>
                  </a:cubicBezTo>
                  <a:cubicBezTo>
                    <a:pt x="14" y="54"/>
                    <a:pt x="0" y="79"/>
                    <a:pt x="4" y="80"/>
                  </a:cubicBezTo>
                  <a:cubicBezTo>
                    <a:pt x="27" y="87"/>
                    <a:pt x="44" y="93"/>
                    <a:pt x="64" y="105"/>
                  </a:cubicBezTo>
                  <a:cubicBezTo>
                    <a:pt x="70" y="102"/>
                    <a:pt x="112" y="40"/>
                    <a:pt x="125" y="40"/>
                  </a:cubicBezTo>
                  <a:cubicBezTo>
                    <a:pt x="138" y="40"/>
                    <a:pt x="118" y="29"/>
                    <a:pt x="115" y="26"/>
                  </a:cubicBezTo>
                  <a:cubicBezTo>
                    <a:pt x="106" y="19"/>
                    <a:pt x="67" y="0"/>
                    <a:pt x="59" y="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21" name="Freeform 185"/>
            <p:cNvSpPr>
              <a:spLocks/>
            </p:cNvSpPr>
            <p:nvPr/>
          </p:nvSpPr>
          <p:spPr bwMode="auto">
            <a:xfrm>
              <a:off x="-1287463" y="2493962"/>
              <a:ext cx="247650" cy="187325"/>
            </a:xfrm>
            <a:custGeom>
              <a:avLst/>
              <a:gdLst>
                <a:gd name="T0" fmla="*/ 28 w 66"/>
                <a:gd name="T1" fmla="*/ 3 h 50"/>
                <a:gd name="T2" fmla="*/ 8 w 66"/>
                <a:gd name="T3" fmla="*/ 24 h 50"/>
                <a:gd name="T4" fmla="*/ 2 w 66"/>
                <a:gd name="T5" fmla="*/ 39 h 50"/>
                <a:gd name="T6" fmla="*/ 31 w 66"/>
                <a:gd name="T7" fmla="*/ 50 h 50"/>
                <a:gd name="T8" fmla="*/ 60 w 66"/>
                <a:gd name="T9" fmla="*/ 19 h 50"/>
                <a:gd name="T10" fmla="*/ 55 w 66"/>
                <a:gd name="T11" fmla="*/ 13 h 50"/>
                <a:gd name="T12" fmla="*/ 28 w 66"/>
                <a:gd name="T13" fmla="*/ 3 h 50"/>
              </a:gdLst>
              <a:ahLst/>
              <a:cxnLst>
                <a:cxn ang="0">
                  <a:pos x="T0" y="T1"/>
                </a:cxn>
                <a:cxn ang="0">
                  <a:pos x="T2" y="T3"/>
                </a:cxn>
                <a:cxn ang="0">
                  <a:pos x="T4" y="T5"/>
                </a:cxn>
                <a:cxn ang="0">
                  <a:pos x="T6" y="T7"/>
                </a:cxn>
                <a:cxn ang="0">
                  <a:pos x="T8" y="T9"/>
                </a:cxn>
                <a:cxn ang="0">
                  <a:pos x="T10" y="T11"/>
                </a:cxn>
                <a:cxn ang="0">
                  <a:pos x="T12" y="T13"/>
                </a:cxn>
              </a:cxnLst>
              <a:rect l="0" t="0" r="r" b="b"/>
              <a:pathLst>
                <a:path w="66" h="50">
                  <a:moveTo>
                    <a:pt x="28" y="3"/>
                  </a:moveTo>
                  <a:cubicBezTo>
                    <a:pt x="18" y="11"/>
                    <a:pt x="15" y="11"/>
                    <a:pt x="8" y="24"/>
                  </a:cubicBezTo>
                  <a:cubicBezTo>
                    <a:pt x="6" y="26"/>
                    <a:pt x="0" y="38"/>
                    <a:pt x="2" y="39"/>
                  </a:cubicBezTo>
                  <a:cubicBezTo>
                    <a:pt x="13" y="42"/>
                    <a:pt x="21" y="44"/>
                    <a:pt x="31" y="50"/>
                  </a:cubicBezTo>
                  <a:cubicBezTo>
                    <a:pt x="33" y="49"/>
                    <a:pt x="53" y="19"/>
                    <a:pt x="60" y="19"/>
                  </a:cubicBezTo>
                  <a:cubicBezTo>
                    <a:pt x="66" y="19"/>
                    <a:pt x="56" y="14"/>
                    <a:pt x="55" y="13"/>
                  </a:cubicBezTo>
                  <a:cubicBezTo>
                    <a:pt x="50" y="9"/>
                    <a:pt x="32" y="0"/>
                    <a:pt x="28" y="3"/>
                  </a:cubicBezTo>
                  <a:close/>
                </a:path>
              </a:pathLst>
            </a:custGeom>
            <a:solidFill>
              <a:srgbClr val="8181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3" name="Freeform 187"/>
            <p:cNvSpPr>
              <a:spLocks/>
            </p:cNvSpPr>
            <p:nvPr/>
          </p:nvSpPr>
          <p:spPr bwMode="auto">
            <a:xfrm>
              <a:off x="-5099051" y="-836613"/>
              <a:ext cx="4114800" cy="3135313"/>
            </a:xfrm>
            <a:custGeom>
              <a:avLst/>
              <a:gdLst>
                <a:gd name="T0" fmla="*/ 861 w 1096"/>
                <a:gd name="T1" fmla="*/ 787 h 835"/>
                <a:gd name="T2" fmla="*/ 428 w 1096"/>
                <a:gd name="T3" fmla="*/ 818 h 835"/>
                <a:gd name="T4" fmla="*/ 689 w 1096"/>
                <a:gd name="T5" fmla="*/ 138 h 835"/>
                <a:gd name="T6" fmla="*/ 861 w 1096"/>
                <a:gd name="T7" fmla="*/ 787 h 835"/>
              </a:gdLst>
              <a:ahLst/>
              <a:cxnLst>
                <a:cxn ang="0">
                  <a:pos x="T0" y="T1"/>
                </a:cxn>
                <a:cxn ang="0">
                  <a:pos x="T2" y="T3"/>
                </a:cxn>
                <a:cxn ang="0">
                  <a:pos x="T4" y="T5"/>
                </a:cxn>
                <a:cxn ang="0">
                  <a:pos x="T6" y="T7"/>
                </a:cxn>
              </a:cxnLst>
              <a:rect l="0" t="0" r="r" b="b"/>
              <a:pathLst>
                <a:path w="1096" h="835">
                  <a:moveTo>
                    <a:pt x="861" y="787"/>
                  </a:moveTo>
                  <a:cubicBezTo>
                    <a:pt x="825" y="815"/>
                    <a:pt x="493" y="835"/>
                    <a:pt x="428" y="818"/>
                  </a:cubicBezTo>
                  <a:cubicBezTo>
                    <a:pt x="0" y="678"/>
                    <a:pt x="183" y="0"/>
                    <a:pt x="689" y="138"/>
                  </a:cubicBezTo>
                  <a:cubicBezTo>
                    <a:pt x="1027" y="231"/>
                    <a:pt x="1096" y="608"/>
                    <a:pt x="861" y="7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4" name="Freeform 188"/>
            <p:cNvSpPr>
              <a:spLocks/>
            </p:cNvSpPr>
            <p:nvPr/>
          </p:nvSpPr>
          <p:spPr bwMode="auto">
            <a:xfrm>
              <a:off x="-5073651" y="-622301"/>
              <a:ext cx="3805238" cy="2959100"/>
            </a:xfrm>
            <a:custGeom>
              <a:avLst/>
              <a:gdLst>
                <a:gd name="T0" fmla="*/ 795 w 1013"/>
                <a:gd name="T1" fmla="*/ 741 h 788"/>
                <a:gd name="T2" fmla="*/ 398 w 1013"/>
                <a:gd name="T3" fmla="*/ 772 h 788"/>
                <a:gd name="T4" fmla="*/ 635 w 1013"/>
                <a:gd name="T5" fmla="*/ 128 h 788"/>
                <a:gd name="T6" fmla="*/ 795 w 1013"/>
                <a:gd name="T7" fmla="*/ 741 h 788"/>
              </a:gdLst>
              <a:ahLst/>
              <a:cxnLst>
                <a:cxn ang="0">
                  <a:pos x="T0" y="T1"/>
                </a:cxn>
                <a:cxn ang="0">
                  <a:pos x="T2" y="T3"/>
                </a:cxn>
                <a:cxn ang="0">
                  <a:pos x="T4" y="T5"/>
                </a:cxn>
                <a:cxn ang="0">
                  <a:pos x="T6" y="T7"/>
                </a:cxn>
              </a:cxnLst>
              <a:rect l="0" t="0" r="r" b="b"/>
              <a:pathLst>
                <a:path w="1013" h="788">
                  <a:moveTo>
                    <a:pt x="795" y="741"/>
                  </a:moveTo>
                  <a:cubicBezTo>
                    <a:pt x="762" y="767"/>
                    <a:pt x="458" y="788"/>
                    <a:pt x="398" y="772"/>
                  </a:cubicBezTo>
                  <a:cubicBezTo>
                    <a:pt x="0" y="641"/>
                    <a:pt x="166" y="0"/>
                    <a:pt x="635" y="128"/>
                  </a:cubicBezTo>
                  <a:cubicBezTo>
                    <a:pt x="949" y="214"/>
                    <a:pt x="1013" y="575"/>
                    <a:pt x="795" y="741"/>
                  </a:cubicBezTo>
                  <a:close/>
                </a:path>
              </a:pathLst>
            </a:custGeom>
            <a:solidFill>
              <a:srgbClr val="E6E6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5" name="Freeform 189"/>
            <p:cNvSpPr>
              <a:spLocks/>
            </p:cNvSpPr>
            <p:nvPr/>
          </p:nvSpPr>
          <p:spPr bwMode="auto">
            <a:xfrm>
              <a:off x="-4968876" y="-473076"/>
              <a:ext cx="3571875" cy="2768600"/>
            </a:xfrm>
            <a:custGeom>
              <a:avLst/>
              <a:gdLst>
                <a:gd name="T0" fmla="*/ 377 w 951"/>
                <a:gd name="T1" fmla="*/ 714 h 737"/>
                <a:gd name="T2" fmla="*/ 758 w 951"/>
                <a:gd name="T3" fmla="*/ 691 h 737"/>
                <a:gd name="T4" fmla="*/ 594 w 951"/>
                <a:gd name="T5" fmla="*/ 118 h 737"/>
                <a:gd name="T6" fmla="*/ 339 w 951"/>
                <a:gd name="T7" fmla="*/ 719 h 737"/>
                <a:gd name="T8" fmla="*/ 377 w 951"/>
                <a:gd name="T9" fmla="*/ 714 h 737"/>
              </a:gdLst>
              <a:ahLst/>
              <a:cxnLst>
                <a:cxn ang="0">
                  <a:pos x="T0" y="T1"/>
                </a:cxn>
                <a:cxn ang="0">
                  <a:pos x="T2" y="T3"/>
                </a:cxn>
                <a:cxn ang="0">
                  <a:pos x="T4" y="T5"/>
                </a:cxn>
                <a:cxn ang="0">
                  <a:pos x="T6" y="T7"/>
                </a:cxn>
                <a:cxn ang="0">
                  <a:pos x="T8" y="T9"/>
                </a:cxn>
              </a:cxnLst>
              <a:rect l="0" t="0" r="r" b="b"/>
              <a:pathLst>
                <a:path w="951" h="737">
                  <a:moveTo>
                    <a:pt x="377" y="714"/>
                  </a:moveTo>
                  <a:cubicBezTo>
                    <a:pt x="503" y="737"/>
                    <a:pt x="632" y="703"/>
                    <a:pt x="758" y="691"/>
                  </a:cubicBezTo>
                  <a:cubicBezTo>
                    <a:pt x="951" y="529"/>
                    <a:pt x="887" y="198"/>
                    <a:pt x="594" y="118"/>
                  </a:cubicBezTo>
                  <a:cubicBezTo>
                    <a:pt x="160" y="0"/>
                    <a:pt x="0" y="572"/>
                    <a:pt x="339" y="719"/>
                  </a:cubicBezTo>
                  <a:cubicBezTo>
                    <a:pt x="350" y="713"/>
                    <a:pt x="363" y="711"/>
                    <a:pt x="377" y="714"/>
                  </a:cubicBezTo>
                  <a:close/>
                </a:path>
              </a:pathLst>
            </a:custGeom>
            <a:solidFill>
              <a:srgbClr val="4E4E4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6" name="Freeform 190"/>
            <p:cNvSpPr>
              <a:spLocks/>
            </p:cNvSpPr>
            <p:nvPr/>
          </p:nvSpPr>
          <p:spPr bwMode="auto">
            <a:xfrm>
              <a:off x="-4502151" y="82550"/>
              <a:ext cx="2767013" cy="2141538"/>
            </a:xfrm>
            <a:custGeom>
              <a:avLst/>
              <a:gdLst>
                <a:gd name="T0" fmla="*/ 244 w 737"/>
                <a:gd name="T1" fmla="*/ 559 h 570"/>
                <a:gd name="T2" fmla="*/ 632 w 737"/>
                <a:gd name="T3" fmla="*/ 544 h 570"/>
                <a:gd name="T4" fmla="*/ 683 w 737"/>
                <a:gd name="T5" fmla="*/ 492 h 570"/>
                <a:gd name="T6" fmla="*/ 687 w 737"/>
                <a:gd name="T7" fmla="*/ 475 h 570"/>
                <a:gd name="T8" fmla="*/ 430 w 737"/>
                <a:gd name="T9" fmla="*/ 38 h 570"/>
                <a:gd name="T10" fmla="*/ 53 w 737"/>
                <a:gd name="T11" fmla="*/ 170 h 570"/>
                <a:gd name="T12" fmla="*/ 212 w 737"/>
                <a:gd name="T13" fmla="*/ 570 h 570"/>
                <a:gd name="T14" fmla="*/ 244 w 737"/>
                <a:gd name="T15" fmla="*/ 559 h 5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7" h="570">
                  <a:moveTo>
                    <a:pt x="244" y="559"/>
                  </a:moveTo>
                  <a:cubicBezTo>
                    <a:pt x="374" y="563"/>
                    <a:pt x="503" y="550"/>
                    <a:pt x="632" y="544"/>
                  </a:cubicBezTo>
                  <a:cubicBezTo>
                    <a:pt x="651" y="529"/>
                    <a:pt x="668" y="511"/>
                    <a:pt x="683" y="492"/>
                  </a:cubicBezTo>
                  <a:cubicBezTo>
                    <a:pt x="684" y="486"/>
                    <a:pt x="686" y="481"/>
                    <a:pt x="687" y="475"/>
                  </a:cubicBezTo>
                  <a:cubicBezTo>
                    <a:pt x="737" y="283"/>
                    <a:pt x="622" y="87"/>
                    <a:pt x="430" y="38"/>
                  </a:cubicBezTo>
                  <a:cubicBezTo>
                    <a:pt x="285" y="0"/>
                    <a:pt x="138" y="57"/>
                    <a:pt x="53" y="170"/>
                  </a:cubicBezTo>
                  <a:cubicBezTo>
                    <a:pt x="0" y="316"/>
                    <a:pt x="44" y="496"/>
                    <a:pt x="212" y="570"/>
                  </a:cubicBezTo>
                  <a:cubicBezTo>
                    <a:pt x="221" y="563"/>
                    <a:pt x="232" y="558"/>
                    <a:pt x="244" y="55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7" name="Freeform 191"/>
            <p:cNvSpPr>
              <a:spLocks/>
            </p:cNvSpPr>
            <p:nvPr/>
          </p:nvSpPr>
          <p:spPr bwMode="auto">
            <a:xfrm>
              <a:off x="-2197101" y="638175"/>
              <a:ext cx="277813" cy="271463"/>
            </a:xfrm>
            <a:custGeom>
              <a:avLst/>
              <a:gdLst>
                <a:gd name="T0" fmla="*/ 45 w 74"/>
                <a:gd name="T1" fmla="*/ 5 h 72"/>
                <a:gd name="T2" fmla="*/ 69 w 74"/>
                <a:gd name="T3" fmla="*/ 44 h 72"/>
                <a:gd name="T4" fmla="*/ 28 w 74"/>
                <a:gd name="T5" fmla="*/ 67 h 72"/>
                <a:gd name="T6" fmla="*/ 4 w 74"/>
                <a:gd name="T7" fmla="*/ 28 h 72"/>
                <a:gd name="T8" fmla="*/ 45 w 74"/>
                <a:gd name="T9" fmla="*/ 5 h 72"/>
              </a:gdLst>
              <a:ahLst/>
              <a:cxnLst>
                <a:cxn ang="0">
                  <a:pos x="T0" y="T1"/>
                </a:cxn>
                <a:cxn ang="0">
                  <a:pos x="T2" y="T3"/>
                </a:cxn>
                <a:cxn ang="0">
                  <a:pos x="T4" y="T5"/>
                </a:cxn>
                <a:cxn ang="0">
                  <a:pos x="T6" y="T7"/>
                </a:cxn>
                <a:cxn ang="0">
                  <a:pos x="T8" y="T9"/>
                </a:cxn>
              </a:cxnLst>
              <a:rect l="0" t="0" r="r" b="b"/>
              <a:pathLst>
                <a:path w="74" h="72">
                  <a:moveTo>
                    <a:pt x="45" y="5"/>
                  </a:moveTo>
                  <a:cubicBezTo>
                    <a:pt x="63" y="9"/>
                    <a:pt x="74" y="27"/>
                    <a:pt x="69" y="44"/>
                  </a:cubicBezTo>
                  <a:cubicBezTo>
                    <a:pt x="65" y="62"/>
                    <a:pt x="46" y="72"/>
                    <a:pt x="28" y="67"/>
                  </a:cubicBezTo>
                  <a:cubicBezTo>
                    <a:pt x="10" y="63"/>
                    <a:pt x="0" y="45"/>
                    <a:pt x="4" y="28"/>
                  </a:cubicBezTo>
                  <a:cubicBezTo>
                    <a:pt x="9" y="10"/>
                    <a:pt x="27" y="0"/>
                    <a:pt x="45" y="5"/>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8" name="Freeform 192"/>
            <p:cNvSpPr>
              <a:spLocks/>
            </p:cNvSpPr>
            <p:nvPr/>
          </p:nvSpPr>
          <p:spPr bwMode="auto">
            <a:xfrm>
              <a:off x="-2147888" y="1017587"/>
              <a:ext cx="371475" cy="360363"/>
            </a:xfrm>
            <a:custGeom>
              <a:avLst/>
              <a:gdLst>
                <a:gd name="T0" fmla="*/ 61 w 99"/>
                <a:gd name="T1" fmla="*/ 6 h 96"/>
                <a:gd name="T2" fmla="*/ 93 w 99"/>
                <a:gd name="T3" fmla="*/ 60 h 96"/>
                <a:gd name="T4" fmla="*/ 39 w 99"/>
                <a:gd name="T5" fmla="*/ 90 h 96"/>
                <a:gd name="T6" fmla="*/ 6 w 99"/>
                <a:gd name="T7" fmla="*/ 37 h 96"/>
                <a:gd name="T8" fmla="*/ 61 w 99"/>
                <a:gd name="T9" fmla="*/ 6 h 96"/>
              </a:gdLst>
              <a:ahLst/>
              <a:cxnLst>
                <a:cxn ang="0">
                  <a:pos x="T0" y="T1"/>
                </a:cxn>
                <a:cxn ang="0">
                  <a:pos x="T2" y="T3"/>
                </a:cxn>
                <a:cxn ang="0">
                  <a:pos x="T4" y="T5"/>
                </a:cxn>
                <a:cxn ang="0">
                  <a:pos x="T6" y="T7"/>
                </a:cxn>
                <a:cxn ang="0">
                  <a:pos x="T8" y="T9"/>
                </a:cxn>
              </a:cxnLst>
              <a:rect l="0" t="0" r="r" b="b"/>
              <a:pathLst>
                <a:path w="99" h="96">
                  <a:moveTo>
                    <a:pt x="61" y="6"/>
                  </a:moveTo>
                  <a:cubicBezTo>
                    <a:pt x="85" y="13"/>
                    <a:pt x="99" y="36"/>
                    <a:pt x="93" y="60"/>
                  </a:cubicBezTo>
                  <a:cubicBezTo>
                    <a:pt x="87" y="83"/>
                    <a:pt x="63" y="96"/>
                    <a:pt x="39" y="90"/>
                  </a:cubicBezTo>
                  <a:cubicBezTo>
                    <a:pt x="15" y="84"/>
                    <a:pt x="0" y="60"/>
                    <a:pt x="6" y="37"/>
                  </a:cubicBezTo>
                  <a:cubicBezTo>
                    <a:pt x="12" y="14"/>
                    <a:pt x="37" y="0"/>
                    <a:pt x="61" y="6"/>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9" name="Freeform 193"/>
            <p:cNvSpPr>
              <a:spLocks/>
            </p:cNvSpPr>
            <p:nvPr/>
          </p:nvSpPr>
          <p:spPr bwMode="auto">
            <a:xfrm>
              <a:off x="-4235451" y="785812"/>
              <a:ext cx="165100" cy="157163"/>
            </a:xfrm>
            <a:custGeom>
              <a:avLst/>
              <a:gdLst>
                <a:gd name="T0" fmla="*/ 27 w 44"/>
                <a:gd name="T1" fmla="*/ 3 h 42"/>
                <a:gd name="T2" fmla="*/ 41 w 44"/>
                <a:gd name="T3" fmla="*/ 26 h 42"/>
                <a:gd name="T4" fmla="*/ 17 w 44"/>
                <a:gd name="T5" fmla="*/ 40 h 42"/>
                <a:gd name="T6" fmla="*/ 3 w 44"/>
                <a:gd name="T7" fmla="*/ 16 h 42"/>
                <a:gd name="T8" fmla="*/ 27 w 44"/>
                <a:gd name="T9" fmla="*/ 3 h 42"/>
              </a:gdLst>
              <a:ahLst/>
              <a:cxnLst>
                <a:cxn ang="0">
                  <a:pos x="T0" y="T1"/>
                </a:cxn>
                <a:cxn ang="0">
                  <a:pos x="T2" y="T3"/>
                </a:cxn>
                <a:cxn ang="0">
                  <a:pos x="T4" y="T5"/>
                </a:cxn>
                <a:cxn ang="0">
                  <a:pos x="T6" y="T7"/>
                </a:cxn>
                <a:cxn ang="0">
                  <a:pos x="T8" y="T9"/>
                </a:cxn>
              </a:cxnLst>
              <a:rect l="0" t="0" r="r" b="b"/>
              <a:pathLst>
                <a:path w="44" h="42">
                  <a:moveTo>
                    <a:pt x="27" y="3"/>
                  </a:moveTo>
                  <a:cubicBezTo>
                    <a:pt x="37" y="6"/>
                    <a:pt x="44" y="16"/>
                    <a:pt x="41" y="26"/>
                  </a:cubicBezTo>
                  <a:cubicBezTo>
                    <a:pt x="39" y="36"/>
                    <a:pt x="28" y="42"/>
                    <a:pt x="17" y="40"/>
                  </a:cubicBezTo>
                  <a:cubicBezTo>
                    <a:pt x="7" y="37"/>
                    <a:pt x="0" y="27"/>
                    <a:pt x="3" y="16"/>
                  </a:cubicBezTo>
                  <a:cubicBezTo>
                    <a:pt x="6" y="6"/>
                    <a:pt x="16" y="0"/>
                    <a:pt x="27" y="3"/>
                  </a:cubicBezTo>
                  <a:close/>
                </a:path>
              </a:pathLst>
            </a:custGeom>
            <a:solidFill>
              <a:srgbClr val="B4B4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0" name="Freeform 194"/>
            <p:cNvSpPr>
              <a:spLocks/>
            </p:cNvSpPr>
            <p:nvPr/>
          </p:nvSpPr>
          <p:spPr bwMode="auto">
            <a:xfrm>
              <a:off x="-4029076" y="2009775"/>
              <a:ext cx="2527300" cy="288925"/>
            </a:xfrm>
            <a:custGeom>
              <a:avLst/>
              <a:gdLst>
                <a:gd name="T0" fmla="*/ 89 w 673"/>
                <a:gd name="T1" fmla="*/ 36 h 77"/>
                <a:gd name="T2" fmla="*/ 78 w 673"/>
                <a:gd name="T3" fmla="*/ 69 h 77"/>
                <a:gd name="T4" fmla="*/ 352 w 673"/>
                <a:gd name="T5" fmla="*/ 69 h 77"/>
                <a:gd name="T6" fmla="*/ 600 w 673"/>
                <a:gd name="T7" fmla="*/ 46 h 77"/>
                <a:gd name="T8" fmla="*/ 547 w 673"/>
                <a:gd name="T9" fmla="*/ 5 h 77"/>
                <a:gd name="T10" fmla="*/ 363 w 673"/>
                <a:gd name="T11" fmla="*/ 26 h 77"/>
                <a:gd name="T12" fmla="*/ 89 w 673"/>
                <a:gd name="T13" fmla="*/ 36 h 77"/>
              </a:gdLst>
              <a:ahLst/>
              <a:cxnLst>
                <a:cxn ang="0">
                  <a:pos x="T0" y="T1"/>
                </a:cxn>
                <a:cxn ang="0">
                  <a:pos x="T2" y="T3"/>
                </a:cxn>
                <a:cxn ang="0">
                  <a:pos x="T4" y="T5"/>
                </a:cxn>
                <a:cxn ang="0">
                  <a:pos x="T6" y="T7"/>
                </a:cxn>
                <a:cxn ang="0">
                  <a:pos x="T8" y="T9"/>
                </a:cxn>
                <a:cxn ang="0">
                  <a:pos x="T10" y="T11"/>
                </a:cxn>
                <a:cxn ang="0">
                  <a:pos x="T12" y="T13"/>
                </a:cxn>
              </a:cxnLst>
              <a:rect l="0" t="0" r="r" b="b"/>
              <a:pathLst>
                <a:path w="673" h="77">
                  <a:moveTo>
                    <a:pt x="89" y="36"/>
                  </a:moveTo>
                  <a:cubicBezTo>
                    <a:pt x="52" y="25"/>
                    <a:pt x="0" y="58"/>
                    <a:pt x="78" y="69"/>
                  </a:cubicBezTo>
                  <a:cubicBezTo>
                    <a:pt x="144" y="77"/>
                    <a:pt x="293" y="76"/>
                    <a:pt x="352" y="69"/>
                  </a:cubicBezTo>
                  <a:cubicBezTo>
                    <a:pt x="435" y="59"/>
                    <a:pt x="519" y="61"/>
                    <a:pt x="600" y="46"/>
                  </a:cubicBezTo>
                  <a:cubicBezTo>
                    <a:pt x="673" y="33"/>
                    <a:pt x="585" y="0"/>
                    <a:pt x="547" y="5"/>
                  </a:cubicBezTo>
                  <a:cubicBezTo>
                    <a:pt x="486" y="15"/>
                    <a:pt x="423" y="22"/>
                    <a:pt x="363" y="26"/>
                  </a:cubicBezTo>
                  <a:cubicBezTo>
                    <a:pt x="320" y="29"/>
                    <a:pt x="225" y="38"/>
                    <a:pt x="89" y="36"/>
                  </a:cubicBezTo>
                  <a:close/>
                </a:path>
              </a:pathLst>
            </a:custGeom>
            <a:solidFill>
              <a:srgbClr val="81818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1" name="Freeform 195"/>
            <p:cNvSpPr>
              <a:spLocks/>
            </p:cNvSpPr>
            <p:nvPr/>
          </p:nvSpPr>
          <p:spPr bwMode="auto">
            <a:xfrm>
              <a:off x="-4029076" y="2095500"/>
              <a:ext cx="2527300" cy="203200"/>
            </a:xfrm>
            <a:custGeom>
              <a:avLst/>
              <a:gdLst>
                <a:gd name="T0" fmla="*/ 82 w 673"/>
                <a:gd name="T1" fmla="*/ 29 h 54"/>
                <a:gd name="T2" fmla="*/ 78 w 673"/>
                <a:gd name="T3" fmla="*/ 46 h 54"/>
                <a:gd name="T4" fmla="*/ 352 w 673"/>
                <a:gd name="T5" fmla="*/ 46 h 54"/>
                <a:gd name="T6" fmla="*/ 600 w 673"/>
                <a:gd name="T7" fmla="*/ 23 h 54"/>
                <a:gd name="T8" fmla="*/ 552 w 673"/>
                <a:gd name="T9" fmla="*/ 6 h 54"/>
                <a:gd name="T10" fmla="*/ 369 w 673"/>
                <a:gd name="T11" fmla="*/ 23 h 54"/>
                <a:gd name="T12" fmla="*/ 82 w 673"/>
                <a:gd name="T13" fmla="*/ 29 h 54"/>
              </a:gdLst>
              <a:ahLst/>
              <a:cxnLst>
                <a:cxn ang="0">
                  <a:pos x="T0" y="T1"/>
                </a:cxn>
                <a:cxn ang="0">
                  <a:pos x="T2" y="T3"/>
                </a:cxn>
                <a:cxn ang="0">
                  <a:pos x="T4" y="T5"/>
                </a:cxn>
                <a:cxn ang="0">
                  <a:pos x="T6" y="T7"/>
                </a:cxn>
                <a:cxn ang="0">
                  <a:pos x="T8" y="T9"/>
                </a:cxn>
                <a:cxn ang="0">
                  <a:pos x="T10" y="T11"/>
                </a:cxn>
                <a:cxn ang="0">
                  <a:pos x="T12" y="T13"/>
                </a:cxn>
              </a:cxnLst>
              <a:rect l="0" t="0" r="r" b="b"/>
              <a:pathLst>
                <a:path w="673" h="54">
                  <a:moveTo>
                    <a:pt x="82" y="29"/>
                  </a:moveTo>
                  <a:cubicBezTo>
                    <a:pt x="46" y="18"/>
                    <a:pt x="0" y="35"/>
                    <a:pt x="78" y="46"/>
                  </a:cubicBezTo>
                  <a:cubicBezTo>
                    <a:pt x="144" y="54"/>
                    <a:pt x="293" y="53"/>
                    <a:pt x="352" y="46"/>
                  </a:cubicBezTo>
                  <a:cubicBezTo>
                    <a:pt x="435" y="36"/>
                    <a:pt x="519" y="38"/>
                    <a:pt x="600" y="23"/>
                  </a:cubicBezTo>
                  <a:cubicBezTo>
                    <a:pt x="673" y="10"/>
                    <a:pt x="590" y="0"/>
                    <a:pt x="552" y="6"/>
                  </a:cubicBezTo>
                  <a:cubicBezTo>
                    <a:pt x="492" y="15"/>
                    <a:pt x="428" y="19"/>
                    <a:pt x="369" y="23"/>
                  </a:cubicBezTo>
                  <a:cubicBezTo>
                    <a:pt x="326" y="26"/>
                    <a:pt x="218" y="30"/>
                    <a:pt x="82" y="29"/>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2" name="Freeform 196"/>
            <p:cNvSpPr>
              <a:spLocks/>
            </p:cNvSpPr>
            <p:nvPr/>
          </p:nvSpPr>
          <p:spPr bwMode="auto">
            <a:xfrm>
              <a:off x="-3630613" y="6316663"/>
              <a:ext cx="1828800" cy="1185863"/>
            </a:xfrm>
            <a:custGeom>
              <a:avLst/>
              <a:gdLst>
                <a:gd name="T0" fmla="*/ 173 w 487"/>
                <a:gd name="T1" fmla="*/ 9 h 316"/>
                <a:gd name="T2" fmla="*/ 166 w 487"/>
                <a:gd name="T3" fmla="*/ 168 h 316"/>
                <a:gd name="T4" fmla="*/ 32 w 487"/>
                <a:gd name="T5" fmla="*/ 289 h 316"/>
                <a:gd name="T6" fmla="*/ 465 w 487"/>
                <a:gd name="T7" fmla="*/ 298 h 316"/>
                <a:gd name="T8" fmla="*/ 485 w 487"/>
                <a:gd name="T9" fmla="*/ 76 h 316"/>
                <a:gd name="T10" fmla="*/ 487 w 487"/>
                <a:gd name="T11" fmla="*/ 10 h 316"/>
                <a:gd name="T12" fmla="*/ 487 w 487"/>
                <a:gd name="T13" fmla="*/ 0 h 316"/>
                <a:gd name="T14" fmla="*/ 173 w 487"/>
                <a:gd name="T15" fmla="*/ 9 h 3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87" h="316">
                  <a:moveTo>
                    <a:pt x="173" y="9"/>
                  </a:moveTo>
                  <a:cubicBezTo>
                    <a:pt x="172" y="114"/>
                    <a:pt x="170" y="168"/>
                    <a:pt x="166" y="168"/>
                  </a:cubicBezTo>
                  <a:cubicBezTo>
                    <a:pt x="131" y="168"/>
                    <a:pt x="0" y="225"/>
                    <a:pt x="32" y="289"/>
                  </a:cubicBezTo>
                  <a:cubicBezTo>
                    <a:pt x="42" y="309"/>
                    <a:pt x="458" y="316"/>
                    <a:pt x="465" y="298"/>
                  </a:cubicBezTo>
                  <a:cubicBezTo>
                    <a:pt x="474" y="268"/>
                    <a:pt x="486" y="160"/>
                    <a:pt x="485" y="76"/>
                  </a:cubicBezTo>
                  <a:cubicBezTo>
                    <a:pt x="485" y="57"/>
                    <a:pt x="487" y="23"/>
                    <a:pt x="487" y="10"/>
                  </a:cubicBezTo>
                  <a:cubicBezTo>
                    <a:pt x="487" y="7"/>
                    <a:pt x="487" y="3"/>
                    <a:pt x="487" y="0"/>
                  </a:cubicBezTo>
                  <a:cubicBezTo>
                    <a:pt x="397" y="42"/>
                    <a:pt x="280" y="42"/>
                    <a:pt x="173" y="9"/>
                  </a:cubicBezTo>
                  <a:close/>
                </a:path>
              </a:pathLst>
            </a:custGeom>
            <a:solidFill>
              <a:schemeClr val="tx1">
                <a:lumMod val="75000"/>
                <a:lumOff val="2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3" name="Freeform 197"/>
            <p:cNvSpPr>
              <a:spLocks/>
            </p:cNvSpPr>
            <p:nvPr/>
          </p:nvSpPr>
          <p:spPr bwMode="auto">
            <a:xfrm>
              <a:off x="-5230813" y="722312"/>
              <a:ext cx="138113" cy="6543676"/>
            </a:xfrm>
            <a:custGeom>
              <a:avLst/>
              <a:gdLst>
                <a:gd name="T0" fmla="*/ 0 w 37"/>
                <a:gd name="T1" fmla="*/ 0 h 1743"/>
                <a:gd name="T2" fmla="*/ 37 w 37"/>
                <a:gd name="T3" fmla="*/ 0 h 1743"/>
                <a:gd name="T4" fmla="*/ 37 w 37"/>
                <a:gd name="T5" fmla="*/ 1731 h 1743"/>
                <a:gd name="T6" fmla="*/ 0 w 37"/>
                <a:gd name="T7" fmla="*/ 1731 h 1743"/>
                <a:gd name="T8" fmla="*/ 0 w 37"/>
                <a:gd name="T9" fmla="*/ 0 h 1743"/>
              </a:gdLst>
              <a:ahLst/>
              <a:cxnLst>
                <a:cxn ang="0">
                  <a:pos x="T0" y="T1"/>
                </a:cxn>
                <a:cxn ang="0">
                  <a:pos x="T2" y="T3"/>
                </a:cxn>
                <a:cxn ang="0">
                  <a:pos x="T4" y="T5"/>
                </a:cxn>
                <a:cxn ang="0">
                  <a:pos x="T6" y="T7"/>
                </a:cxn>
                <a:cxn ang="0">
                  <a:pos x="T8" y="T9"/>
                </a:cxn>
              </a:cxnLst>
              <a:rect l="0" t="0" r="r" b="b"/>
              <a:pathLst>
                <a:path w="37" h="1743">
                  <a:moveTo>
                    <a:pt x="0" y="0"/>
                  </a:moveTo>
                  <a:cubicBezTo>
                    <a:pt x="37" y="0"/>
                    <a:pt x="37" y="0"/>
                    <a:pt x="37" y="0"/>
                  </a:cubicBezTo>
                  <a:cubicBezTo>
                    <a:pt x="37" y="525"/>
                    <a:pt x="37" y="1205"/>
                    <a:pt x="37" y="1731"/>
                  </a:cubicBezTo>
                  <a:cubicBezTo>
                    <a:pt x="36" y="1743"/>
                    <a:pt x="0" y="1743"/>
                    <a:pt x="0" y="1731"/>
                  </a:cubicBezTo>
                  <a:lnTo>
                    <a:pt x="0" y="0"/>
                  </a:lnTo>
                  <a:close/>
                </a:path>
              </a:pathLst>
            </a:custGeom>
            <a:solidFill>
              <a:srgbClr val="D3D4D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4" name="Freeform 198"/>
            <p:cNvSpPr>
              <a:spLocks/>
            </p:cNvSpPr>
            <p:nvPr/>
          </p:nvSpPr>
          <p:spPr bwMode="auto">
            <a:xfrm>
              <a:off x="-5167313" y="722312"/>
              <a:ext cx="74613" cy="6543676"/>
            </a:xfrm>
            <a:custGeom>
              <a:avLst/>
              <a:gdLst>
                <a:gd name="T0" fmla="*/ 0 w 20"/>
                <a:gd name="T1" fmla="*/ 0 h 1743"/>
                <a:gd name="T2" fmla="*/ 20 w 20"/>
                <a:gd name="T3" fmla="*/ 0 h 1743"/>
                <a:gd name="T4" fmla="*/ 20 w 20"/>
                <a:gd name="T5" fmla="*/ 1731 h 1743"/>
                <a:gd name="T6" fmla="*/ 0 w 20"/>
                <a:gd name="T7" fmla="*/ 1731 h 1743"/>
                <a:gd name="T8" fmla="*/ 0 w 20"/>
                <a:gd name="T9" fmla="*/ 0 h 1743"/>
              </a:gdLst>
              <a:ahLst/>
              <a:cxnLst>
                <a:cxn ang="0">
                  <a:pos x="T0" y="T1"/>
                </a:cxn>
                <a:cxn ang="0">
                  <a:pos x="T2" y="T3"/>
                </a:cxn>
                <a:cxn ang="0">
                  <a:pos x="T4" y="T5"/>
                </a:cxn>
                <a:cxn ang="0">
                  <a:pos x="T6" y="T7"/>
                </a:cxn>
                <a:cxn ang="0">
                  <a:pos x="T8" y="T9"/>
                </a:cxn>
              </a:cxnLst>
              <a:rect l="0" t="0" r="r" b="b"/>
              <a:pathLst>
                <a:path w="20" h="1743">
                  <a:moveTo>
                    <a:pt x="0" y="0"/>
                  </a:moveTo>
                  <a:cubicBezTo>
                    <a:pt x="20" y="0"/>
                    <a:pt x="20" y="0"/>
                    <a:pt x="20" y="0"/>
                  </a:cubicBezTo>
                  <a:cubicBezTo>
                    <a:pt x="20" y="525"/>
                    <a:pt x="20" y="1205"/>
                    <a:pt x="20" y="1731"/>
                  </a:cubicBezTo>
                  <a:cubicBezTo>
                    <a:pt x="19" y="1743"/>
                    <a:pt x="0" y="1743"/>
                    <a:pt x="0" y="1731"/>
                  </a:cubicBezTo>
                  <a:lnTo>
                    <a:pt x="0" y="0"/>
                  </a:lnTo>
                  <a:close/>
                </a:path>
              </a:pathLst>
            </a:custGeom>
            <a:solidFill>
              <a:srgbClr val="96989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5" name="Freeform 199"/>
            <p:cNvSpPr>
              <a:spLocks/>
            </p:cNvSpPr>
            <p:nvPr/>
          </p:nvSpPr>
          <p:spPr bwMode="auto">
            <a:xfrm>
              <a:off x="-5329238" y="342900"/>
              <a:ext cx="334963" cy="490538"/>
            </a:xfrm>
            <a:custGeom>
              <a:avLst/>
              <a:gdLst>
                <a:gd name="T0" fmla="*/ 104 w 211"/>
                <a:gd name="T1" fmla="*/ 0 h 309"/>
                <a:gd name="T2" fmla="*/ 0 w 211"/>
                <a:gd name="T3" fmla="*/ 182 h 309"/>
                <a:gd name="T4" fmla="*/ 57 w 211"/>
                <a:gd name="T5" fmla="*/ 309 h 309"/>
                <a:gd name="T6" fmla="*/ 161 w 211"/>
                <a:gd name="T7" fmla="*/ 309 h 309"/>
                <a:gd name="T8" fmla="*/ 211 w 211"/>
                <a:gd name="T9" fmla="*/ 182 h 309"/>
                <a:gd name="T10" fmla="*/ 104 w 211"/>
                <a:gd name="T11" fmla="*/ 0 h 309"/>
              </a:gdLst>
              <a:ahLst/>
              <a:cxnLst>
                <a:cxn ang="0">
                  <a:pos x="T0" y="T1"/>
                </a:cxn>
                <a:cxn ang="0">
                  <a:pos x="T2" y="T3"/>
                </a:cxn>
                <a:cxn ang="0">
                  <a:pos x="T4" y="T5"/>
                </a:cxn>
                <a:cxn ang="0">
                  <a:pos x="T6" y="T7"/>
                </a:cxn>
                <a:cxn ang="0">
                  <a:pos x="T8" y="T9"/>
                </a:cxn>
                <a:cxn ang="0">
                  <a:pos x="T10" y="T11"/>
                </a:cxn>
              </a:cxnLst>
              <a:rect l="0" t="0" r="r" b="b"/>
              <a:pathLst>
                <a:path w="211" h="309">
                  <a:moveTo>
                    <a:pt x="104" y="0"/>
                  </a:moveTo>
                  <a:lnTo>
                    <a:pt x="0" y="182"/>
                  </a:lnTo>
                  <a:lnTo>
                    <a:pt x="57" y="309"/>
                  </a:lnTo>
                  <a:lnTo>
                    <a:pt x="161" y="309"/>
                  </a:lnTo>
                  <a:lnTo>
                    <a:pt x="211" y="182"/>
                  </a:lnTo>
                  <a:lnTo>
                    <a:pt x="104" y="0"/>
                  </a:lnTo>
                  <a:close/>
                </a:path>
              </a:pathLst>
            </a:custGeom>
            <a:solidFill>
              <a:srgbClr val="73747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6" name="Freeform 200"/>
            <p:cNvSpPr>
              <a:spLocks/>
            </p:cNvSpPr>
            <p:nvPr/>
          </p:nvSpPr>
          <p:spPr bwMode="auto">
            <a:xfrm>
              <a:off x="-5291138" y="387350"/>
              <a:ext cx="236538" cy="346075"/>
            </a:xfrm>
            <a:custGeom>
              <a:avLst/>
              <a:gdLst>
                <a:gd name="T0" fmla="*/ 76 w 149"/>
                <a:gd name="T1" fmla="*/ 0 h 218"/>
                <a:gd name="T2" fmla="*/ 0 w 149"/>
                <a:gd name="T3" fmla="*/ 128 h 218"/>
                <a:gd name="T4" fmla="*/ 40 w 149"/>
                <a:gd name="T5" fmla="*/ 218 h 218"/>
                <a:gd name="T6" fmla="*/ 114 w 149"/>
                <a:gd name="T7" fmla="*/ 218 h 218"/>
                <a:gd name="T8" fmla="*/ 149 w 149"/>
                <a:gd name="T9" fmla="*/ 128 h 218"/>
                <a:gd name="T10" fmla="*/ 76 w 149"/>
                <a:gd name="T11" fmla="*/ 0 h 218"/>
              </a:gdLst>
              <a:ahLst/>
              <a:cxnLst>
                <a:cxn ang="0">
                  <a:pos x="T0" y="T1"/>
                </a:cxn>
                <a:cxn ang="0">
                  <a:pos x="T2" y="T3"/>
                </a:cxn>
                <a:cxn ang="0">
                  <a:pos x="T4" y="T5"/>
                </a:cxn>
                <a:cxn ang="0">
                  <a:pos x="T6" y="T7"/>
                </a:cxn>
                <a:cxn ang="0">
                  <a:pos x="T8" y="T9"/>
                </a:cxn>
                <a:cxn ang="0">
                  <a:pos x="T10" y="T11"/>
                </a:cxn>
              </a:cxnLst>
              <a:rect l="0" t="0" r="r" b="b"/>
              <a:pathLst>
                <a:path w="149" h="218">
                  <a:moveTo>
                    <a:pt x="76" y="0"/>
                  </a:moveTo>
                  <a:lnTo>
                    <a:pt x="0" y="128"/>
                  </a:lnTo>
                  <a:lnTo>
                    <a:pt x="40" y="218"/>
                  </a:lnTo>
                  <a:lnTo>
                    <a:pt x="114" y="218"/>
                  </a:lnTo>
                  <a:lnTo>
                    <a:pt x="149" y="128"/>
                  </a:lnTo>
                  <a:lnTo>
                    <a:pt x="76" y="0"/>
                  </a:lnTo>
                  <a:close/>
                </a:path>
              </a:pathLst>
            </a:custGeom>
            <a:solidFill>
              <a:srgbClr val="BEBFC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7" name="Freeform 201"/>
            <p:cNvSpPr>
              <a:spLocks/>
            </p:cNvSpPr>
            <p:nvPr/>
          </p:nvSpPr>
          <p:spPr bwMode="auto">
            <a:xfrm>
              <a:off x="-5257801" y="414337"/>
              <a:ext cx="158750" cy="228600"/>
            </a:xfrm>
            <a:custGeom>
              <a:avLst/>
              <a:gdLst>
                <a:gd name="T0" fmla="*/ 50 w 100"/>
                <a:gd name="T1" fmla="*/ 0 h 144"/>
                <a:gd name="T2" fmla="*/ 0 w 100"/>
                <a:gd name="T3" fmla="*/ 85 h 144"/>
                <a:gd name="T4" fmla="*/ 26 w 100"/>
                <a:gd name="T5" fmla="*/ 144 h 144"/>
                <a:gd name="T6" fmla="*/ 76 w 100"/>
                <a:gd name="T7" fmla="*/ 144 h 144"/>
                <a:gd name="T8" fmla="*/ 100 w 100"/>
                <a:gd name="T9" fmla="*/ 85 h 144"/>
                <a:gd name="T10" fmla="*/ 50 w 100"/>
                <a:gd name="T11" fmla="*/ 0 h 144"/>
              </a:gdLst>
              <a:ahLst/>
              <a:cxnLst>
                <a:cxn ang="0">
                  <a:pos x="T0" y="T1"/>
                </a:cxn>
                <a:cxn ang="0">
                  <a:pos x="T2" y="T3"/>
                </a:cxn>
                <a:cxn ang="0">
                  <a:pos x="T4" y="T5"/>
                </a:cxn>
                <a:cxn ang="0">
                  <a:pos x="T6" y="T7"/>
                </a:cxn>
                <a:cxn ang="0">
                  <a:pos x="T8" y="T9"/>
                </a:cxn>
                <a:cxn ang="0">
                  <a:pos x="T10" y="T11"/>
                </a:cxn>
              </a:cxnLst>
              <a:rect l="0" t="0" r="r" b="b"/>
              <a:pathLst>
                <a:path w="100" h="144">
                  <a:moveTo>
                    <a:pt x="50" y="0"/>
                  </a:moveTo>
                  <a:lnTo>
                    <a:pt x="0" y="85"/>
                  </a:lnTo>
                  <a:lnTo>
                    <a:pt x="26" y="144"/>
                  </a:lnTo>
                  <a:lnTo>
                    <a:pt x="76" y="144"/>
                  </a:lnTo>
                  <a:lnTo>
                    <a:pt x="100" y="85"/>
                  </a:lnTo>
                  <a:lnTo>
                    <a:pt x="5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8" name="Freeform 202"/>
            <p:cNvSpPr>
              <a:spLocks/>
            </p:cNvSpPr>
            <p:nvPr/>
          </p:nvSpPr>
          <p:spPr bwMode="auto">
            <a:xfrm>
              <a:off x="-8231188" y="695325"/>
              <a:ext cx="3113088" cy="2640013"/>
            </a:xfrm>
            <a:custGeom>
              <a:avLst/>
              <a:gdLst>
                <a:gd name="T0" fmla="*/ 826 w 829"/>
                <a:gd name="T1" fmla="*/ 76 h 703"/>
                <a:gd name="T2" fmla="*/ 605 w 829"/>
                <a:gd name="T3" fmla="*/ 37 h 703"/>
                <a:gd name="T4" fmla="*/ 0 w 829"/>
                <a:gd name="T5" fmla="*/ 101 h 703"/>
                <a:gd name="T6" fmla="*/ 0 w 829"/>
                <a:gd name="T7" fmla="*/ 681 h 703"/>
                <a:gd name="T8" fmla="*/ 571 w 829"/>
                <a:gd name="T9" fmla="*/ 590 h 703"/>
                <a:gd name="T10" fmla="*/ 826 w 829"/>
                <a:gd name="T11" fmla="*/ 593 h 703"/>
                <a:gd name="T12" fmla="*/ 826 w 829"/>
                <a:gd name="T13" fmla="*/ 76 h 703"/>
              </a:gdLst>
              <a:ahLst/>
              <a:cxnLst>
                <a:cxn ang="0">
                  <a:pos x="T0" y="T1"/>
                </a:cxn>
                <a:cxn ang="0">
                  <a:pos x="T2" y="T3"/>
                </a:cxn>
                <a:cxn ang="0">
                  <a:pos x="T4" y="T5"/>
                </a:cxn>
                <a:cxn ang="0">
                  <a:pos x="T6" y="T7"/>
                </a:cxn>
                <a:cxn ang="0">
                  <a:pos x="T8" y="T9"/>
                </a:cxn>
                <a:cxn ang="0">
                  <a:pos x="T10" y="T11"/>
                </a:cxn>
                <a:cxn ang="0">
                  <a:pos x="T12" y="T13"/>
                </a:cxn>
              </a:cxnLst>
              <a:rect l="0" t="0" r="r" b="b"/>
              <a:pathLst>
                <a:path w="829" h="703">
                  <a:moveTo>
                    <a:pt x="826" y="76"/>
                  </a:moveTo>
                  <a:cubicBezTo>
                    <a:pt x="826" y="76"/>
                    <a:pt x="829" y="0"/>
                    <a:pt x="605" y="37"/>
                  </a:cubicBezTo>
                  <a:cubicBezTo>
                    <a:pt x="381" y="75"/>
                    <a:pt x="256" y="164"/>
                    <a:pt x="0" y="101"/>
                  </a:cubicBezTo>
                  <a:cubicBezTo>
                    <a:pt x="0" y="681"/>
                    <a:pt x="0" y="681"/>
                    <a:pt x="0" y="681"/>
                  </a:cubicBezTo>
                  <a:cubicBezTo>
                    <a:pt x="0" y="681"/>
                    <a:pt x="375" y="703"/>
                    <a:pt x="571" y="590"/>
                  </a:cubicBezTo>
                  <a:cubicBezTo>
                    <a:pt x="571" y="590"/>
                    <a:pt x="704" y="522"/>
                    <a:pt x="826" y="593"/>
                  </a:cubicBezTo>
                  <a:lnTo>
                    <a:pt x="826" y="7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9" name="Freeform 203"/>
            <p:cNvSpPr>
              <a:spLocks/>
            </p:cNvSpPr>
            <p:nvPr/>
          </p:nvSpPr>
          <p:spPr bwMode="auto">
            <a:xfrm>
              <a:off x="-5530851" y="2933700"/>
              <a:ext cx="461963" cy="349250"/>
            </a:xfrm>
            <a:custGeom>
              <a:avLst/>
              <a:gdLst>
                <a:gd name="T0" fmla="*/ 100 w 123"/>
                <a:gd name="T1" fmla="*/ 29 h 93"/>
                <a:gd name="T2" fmla="*/ 19 w 123"/>
                <a:gd name="T3" fmla="*/ 33 h 93"/>
                <a:gd name="T4" fmla="*/ 36 w 123"/>
                <a:gd name="T5" fmla="*/ 88 h 93"/>
                <a:gd name="T6" fmla="*/ 60 w 123"/>
                <a:gd name="T7" fmla="*/ 91 h 93"/>
                <a:gd name="T8" fmla="*/ 100 w 123"/>
                <a:gd name="T9" fmla="*/ 29 h 93"/>
              </a:gdLst>
              <a:ahLst/>
              <a:cxnLst>
                <a:cxn ang="0">
                  <a:pos x="T0" y="T1"/>
                </a:cxn>
                <a:cxn ang="0">
                  <a:pos x="T2" y="T3"/>
                </a:cxn>
                <a:cxn ang="0">
                  <a:pos x="T4" y="T5"/>
                </a:cxn>
                <a:cxn ang="0">
                  <a:pos x="T6" y="T7"/>
                </a:cxn>
                <a:cxn ang="0">
                  <a:pos x="T8" y="T9"/>
                </a:cxn>
              </a:cxnLst>
              <a:rect l="0" t="0" r="r" b="b"/>
              <a:pathLst>
                <a:path w="123" h="93">
                  <a:moveTo>
                    <a:pt x="100" y="29"/>
                  </a:moveTo>
                  <a:cubicBezTo>
                    <a:pt x="80" y="13"/>
                    <a:pt x="37" y="0"/>
                    <a:pt x="19" y="33"/>
                  </a:cubicBezTo>
                  <a:cubicBezTo>
                    <a:pt x="0" y="67"/>
                    <a:pt x="12" y="77"/>
                    <a:pt x="36" y="88"/>
                  </a:cubicBezTo>
                  <a:cubicBezTo>
                    <a:pt x="36" y="88"/>
                    <a:pt x="59" y="90"/>
                    <a:pt x="60" y="91"/>
                  </a:cubicBezTo>
                  <a:cubicBezTo>
                    <a:pt x="82" y="93"/>
                    <a:pt x="123" y="48"/>
                    <a:pt x="100" y="2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0" name="Freeform 204"/>
            <p:cNvSpPr>
              <a:spLocks/>
            </p:cNvSpPr>
            <p:nvPr/>
          </p:nvSpPr>
          <p:spPr bwMode="auto">
            <a:xfrm>
              <a:off x="-5549901" y="3173412"/>
              <a:ext cx="450850" cy="341313"/>
            </a:xfrm>
            <a:custGeom>
              <a:avLst/>
              <a:gdLst>
                <a:gd name="T0" fmla="*/ 92 w 120"/>
                <a:gd name="T1" fmla="*/ 9 h 91"/>
                <a:gd name="T2" fmla="*/ 8 w 120"/>
                <a:gd name="T3" fmla="*/ 38 h 91"/>
                <a:gd name="T4" fmla="*/ 49 w 120"/>
                <a:gd name="T5" fmla="*/ 91 h 91"/>
                <a:gd name="T6" fmla="*/ 73 w 120"/>
                <a:gd name="T7" fmla="*/ 80 h 91"/>
                <a:gd name="T8" fmla="*/ 92 w 120"/>
                <a:gd name="T9" fmla="*/ 9 h 91"/>
              </a:gdLst>
              <a:ahLst/>
              <a:cxnLst>
                <a:cxn ang="0">
                  <a:pos x="T0" y="T1"/>
                </a:cxn>
                <a:cxn ang="0">
                  <a:pos x="T2" y="T3"/>
                </a:cxn>
                <a:cxn ang="0">
                  <a:pos x="T4" y="T5"/>
                </a:cxn>
                <a:cxn ang="0">
                  <a:pos x="T6" y="T7"/>
                </a:cxn>
                <a:cxn ang="0">
                  <a:pos x="T8" y="T9"/>
                </a:cxn>
              </a:cxnLst>
              <a:rect l="0" t="0" r="r" b="b"/>
              <a:pathLst>
                <a:path w="120" h="91">
                  <a:moveTo>
                    <a:pt x="92" y="9"/>
                  </a:moveTo>
                  <a:cubicBezTo>
                    <a:pt x="69" y="0"/>
                    <a:pt x="15" y="2"/>
                    <a:pt x="8" y="38"/>
                  </a:cubicBezTo>
                  <a:cubicBezTo>
                    <a:pt x="0" y="76"/>
                    <a:pt x="23" y="88"/>
                    <a:pt x="49" y="91"/>
                  </a:cubicBezTo>
                  <a:cubicBezTo>
                    <a:pt x="49" y="91"/>
                    <a:pt x="72" y="80"/>
                    <a:pt x="73" y="80"/>
                  </a:cubicBezTo>
                  <a:cubicBezTo>
                    <a:pt x="95" y="76"/>
                    <a:pt x="120" y="20"/>
                    <a:pt x="92" y="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1" name="Freeform 205"/>
            <p:cNvSpPr>
              <a:spLocks/>
            </p:cNvSpPr>
            <p:nvPr/>
          </p:nvSpPr>
          <p:spPr bwMode="auto">
            <a:xfrm>
              <a:off x="-5576888" y="3467100"/>
              <a:ext cx="519113" cy="303213"/>
            </a:xfrm>
            <a:custGeom>
              <a:avLst/>
              <a:gdLst>
                <a:gd name="T0" fmla="*/ 111 w 138"/>
                <a:gd name="T1" fmla="*/ 69 h 81"/>
                <a:gd name="T2" fmla="*/ 12 w 138"/>
                <a:gd name="T3" fmla="*/ 37 h 81"/>
                <a:gd name="T4" fmla="*/ 46 w 138"/>
                <a:gd name="T5" fmla="*/ 0 h 81"/>
                <a:gd name="T6" fmla="*/ 85 w 138"/>
                <a:gd name="T7" fmla="*/ 1 h 81"/>
                <a:gd name="T8" fmla="*/ 111 w 138"/>
                <a:gd name="T9" fmla="*/ 69 h 81"/>
              </a:gdLst>
              <a:ahLst/>
              <a:cxnLst>
                <a:cxn ang="0">
                  <a:pos x="T0" y="T1"/>
                </a:cxn>
                <a:cxn ang="0">
                  <a:pos x="T2" y="T3"/>
                </a:cxn>
                <a:cxn ang="0">
                  <a:pos x="T4" y="T5"/>
                </a:cxn>
                <a:cxn ang="0">
                  <a:pos x="T6" y="T7"/>
                </a:cxn>
                <a:cxn ang="0">
                  <a:pos x="T8" y="T9"/>
                </a:cxn>
              </a:cxnLst>
              <a:rect l="0" t="0" r="r" b="b"/>
              <a:pathLst>
                <a:path w="138" h="81">
                  <a:moveTo>
                    <a:pt x="111" y="69"/>
                  </a:moveTo>
                  <a:cubicBezTo>
                    <a:pt x="89" y="81"/>
                    <a:pt x="23" y="72"/>
                    <a:pt x="12" y="37"/>
                  </a:cubicBezTo>
                  <a:cubicBezTo>
                    <a:pt x="0" y="0"/>
                    <a:pt x="21" y="5"/>
                    <a:pt x="46" y="0"/>
                  </a:cubicBezTo>
                  <a:cubicBezTo>
                    <a:pt x="46" y="0"/>
                    <a:pt x="84" y="1"/>
                    <a:pt x="85" y="1"/>
                  </a:cubicBezTo>
                  <a:cubicBezTo>
                    <a:pt x="108" y="3"/>
                    <a:pt x="138" y="55"/>
                    <a:pt x="111" y="69"/>
                  </a:cubicBezTo>
                  <a:close/>
                </a:path>
              </a:pathLst>
            </a:custGeom>
            <a:solidFill>
              <a:srgbClr val="1A1A1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2" name="Freeform 206"/>
            <p:cNvSpPr>
              <a:spLocks/>
            </p:cNvSpPr>
            <p:nvPr/>
          </p:nvSpPr>
          <p:spPr bwMode="auto">
            <a:xfrm>
              <a:off x="-8231188" y="747712"/>
              <a:ext cx="3236913" cy="2587625"/>
            </a:xfrm>
            <a:custGeom>
              <a:avLst/>
              <a:gdLst>
                <a:gd name="T0" fmla="*/ 571 w 862"/>
                <a:gd name="T1" fmla="*/ 576 h 689"/>
                <a:gd name="T2" fmla="*/ 826 w 862"/>
                <a:gd name="T3" fmla="*/ 579 h 689"/>
                <a:gd name="T4" fmla="*/ 826 w 862"/>
                <a:gd name="T5" fmla="*/ 62 h 689"/>
                <a:gd name="T6" fmla="*/ 662 w 862"/>
                <a:gd name="T7" fmla="*/ 16 h 689"/>
                <a:gd name="T8" fmla="*/ 715 w 862"/>
                <a:gd name="T9" fmla="*/ 274 h 689"/>
                <a:gd name="T10" fmla="*/ 600 w 862"/>
                <a:gd name="T11" fmla="*/ 517 h 689"/>
                <a:gd name="T12" fmla="*/ 0 w 862"/>
                <a:gd name="T13" fmla="*/ 667 h 689"/>
                <a:gd name="T14" fmla="*/ 571 w 862"/>
                <a:gd name="T15" fmla="*/ 576 h 6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62" h="689">
                  <a:moveTo>
                    <a:pt x="571" y="576"/>
                  </a:moveTo>
                  <a:cubicBezTo>
                    <a:pt x="571" y="576"/>
                    <a:pt x="704" y="508"/>
                    <a:pt x="826" y="579"/>
                  </a:cubicBezTo>
                  <a:cubicBezTo>
                    <a:pt x="826" y="62"/>
                    <a:pt x="826" y="62"/>
                    <a:pt x="826" y="62"/>
                  </a:cubicBezTo>
                  <a:cubicBezTo>
                    <a:pt x="826" y="62"/>
                    <a:pt x="828" y="0"/>
                    <a:pt x="662" y="16"/>
                  </a:cubicBezTo>
                  <a:cubicBezTo>
                    <a:pt x="662" y="16"/>
                    <a:pt x="649" y="132"/>
                    <a:pt x="715" y="274"/>
                  </a:cubicBezTo>
                  <a:cubicBezTo>
                    <a:pt x="715" y="274"/>
                    <a:pt x="862" y="461"/>
                    <a:pt x="600" y="517"/>
                  </a:cubicBezTo>
                  <a:cubicBezTo>
                    <a:pt x="600" y="517"/>
                    <a:pt x="522" y="572"/>
                    <a:pt x="0" y="667"/>
                  </a:cubicBezTo>
                  <a:cubicBezTo>
                    <a:pt x="0" y="667"/>
                    <a:pt x="375" y="689"/>
                    <a:pt x="571" y="576"/>
                  </a:cubicBezTo>
                  <a:close/>
                </a:path>
              </a:pathLst>
            </a:custGeom>
            <a:solidFill>
              <a:schemeClr val="accent2">
                <a:lumMod val="75000"/>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45" name="TextBox 344"/>
          <p:cNvSpPr txBox="1"/>
          <p:nvPr/>
        </p:nvSpPr>
        <p:spPr>
          <a:xfrm rot="208081">
            <a:off x="7134452" y="3110005"/>
            <a:ext cx="1111907" cy="400110"/>
          </a:xfrm>
          <a:prstGeom prst="rect">
            <a:avLst/>
          </a:prstGeom>
          <a:noFill/>
        </p:spPr>
        <p:txBody>
          <a:bodyPr wrap="none" rtlCol="0">
            <a:spAutoFit/>
          </a:bodyPr>
          <a:lstStyle/>
          <a:p>
            <a:r>
              <a:rPr lang="id-ID" sz="2000" b="1" dirty="0" smtClean="0">
                <a:solidFill>
                  <a:schemeClr val="bg1"/>
                </a:solidFill>
              </a:rPr>
              <a:t>SUCCESS</a:t>
            </a:r>
            <a:endParaRPr lang="id-ID" sz="2000" b="1" dirty="0">
              <a:solidFill>
                <a:schemeClr val="bg1"/>
              </a:solidFill>
            </a:endParaRPr>
          </a:p>
        </p:txBody>
      </p:sp>
      <p:grpSp>
        <p:nvGrpSpPr>
          <p:cNvPr id="400" name="Group 399"/>
          <p:cNvGrpSpPr/>
          <p:nvPr/>
        </p:nvGrpSpPr>
        <p:grpSpPr>
          <a:xfrm>
            <a:off x="1589906" y="4831630"/>
            <a:ext cx="151831" cy="149321"/>
            <a:chOff x="1589906" y="4831630"/>
            <a:chExt cx="151831" cy="149321"/>
          </a:xfrm>
        </p:grpSpPr>
        <p:sp>
          <p:nvSpPr>
            <p:cNvPr id="369" name="Oval 228"/>
            <p:cNvSpPr>
              <a:spLocks noChangeArrowheads="1"/>
            </p:cNvSpPr>
            <p:nvPr/>
          </p:nvSpPr>
          <p:spPr bwMode="auto">
            <a:xfrm flipH="1">
              <a:off x="1628805" y="4866764"/>
              <a:ext cx="74034"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0" name="Freeform 229"/>
            <p:cNvSpPr>
              <a:spLocks noEditPoints="1"/>
            </p:cNvSpPr>
            <p:nvPr/>
          </p:nvSpPr>
          <p:spPr bwMode="auto">
            <a:xfrm flipH="1">
              <a:off x="1589906" y="4831630"/>
              <a:ext cx="151831" cy="149321"/>
            </a:xfrm>
            <a:custGeom>
              <a:avLst/>
              <a:gdLst>
                <a:gd name="T0" fmla="*/ 26 w 51"/>
                <a:gd name="T1" fmla="*/ 50 h 50"/>
                <a:gd name="T2" fmla="*/ 0 w 51"/>
                <a:gd name="T3" fmla="*/ 25 h 50"/>
                <a:gd name="T4" fmla="*/ 26 w 51"/>
                <a:gd name="T5" fmla="*/ 0 h 50"/>
                <a:gd name="T6" fmla="*/ 51 w 51"/>
                <a:gd name="T7" fmla="*/ 25 h 50"/>
                <a:gd name="T8" fmla="*/ 26 w 51"/>
                <a:gd name="T9" fmla="*/ 50 h 50"/>
                <a:gd name="T10" fmla="*/ 26 w 51"/>
                <a:gd name="T11" fmla="*/ 2 h 50"/>
                <a:gd name="T12" fmla="*/ 2 w 51"/>
                <a:gd name="T13" fmla="*/ 25 h 50"/>
                <a:gd name="T14" fmla="*/ 26 w 51"/>
                <a:gd name="T15" fmla="*/ 48 h 50"/>
                <a:gd name="T16" fmla="*/ 49 w 51"/>
                <a:gd name="T17" fmla="*/ 25 h 50"/>
                <a:gd name="T18" fmla="*/ 26 w 51"/>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0">
                  <a:moveTo>
                    <a:pt x="26" y="50"/>
                  </a:moveTo>
                  <a:cubicBezTo>
                    <a:pt x="12" y="50"/>
                    <a:pt x="0" y="39"/>
                    <a:pt x="0" y="25"/>
                  </a:cubicBezTo>
                  <a:cubicBezTo>
                    <a:pt x="0" y="11"/>
                    <a:pt x="12" y="0"/>
                    <a:pt x="26" y="0"/>
                  </a:cubicBezTo>
                  <a:cubicBezTo>
                    <a:pt x="39" y="0"/>
                    <a:pt x="51" y="11"/>
                    <a:pt x="51" y="25"/>
                  </a:cubicBezTo>
                  <a:cubicBezTo>
                    <a:pt x="51" y="39"/>
                    <a:pt x="39" y="50"/>
                    <a:pt x="26" y="50"/>
                  </a:cubicBezTo>
                  <a:close/>
                  <a:moveTo>
                    <a:pt x="26" y="2"/>
                  </a:moveTo>
                  <a:cubicBezTo>
                    <a:pt x="13" y="2"/>
                    <a:pt x="2" y="12"/>
                    <a:pt x="2" y="25"/>
                  </a:cubicBezTo>
                  <a:cubicBezTo>
                    <a:pt x="2" y="38"/>
                    <a:pt x="13" y="48"/>
                    <a:pt x="26" y="48"/>
                  </a:cubicBezTo>
                  <a:cubicBezTo>
                    <a:pt x="38" y="48"/>
                    <a:pt x="49" y="38"/>
                    <a:pt x="49" y="25"/>
                  </a:cubicBezTo>
                  <a:cubicBezTo>
                    <a:pt x="49" y="12"/>
                    <a:pt x="38" y="2"/>
                    <a:pt x="26"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1" name="Group 400"/>
          <p:cNvGrpSpPr/>
          <p:nvPr/>
        </p:nvGrpSpPr>
        <p:grpSpPr>
          <a:xfrm>
            <a:off x="1824553" y="4831630"/>
            <a:ext cx="151831" cy="149321"/>
            <a:chOff x="1824553" y="4831630"/>
            <a:chExt cx="151831" cy="149321"/>
          </a:xfrm>
        </p:grpSpPr>
        <p:sp>
          <p:nvSpPr>
            <p:cNvPr id="371" name="Oval 230"/>
            <p:cNvSpPr>
              <a:spLocks noChangeArrowheads="1"/>
            </p:cNvSpPr>
            <p:nvPr/>
          </p:nvSpPr>
          <p:spPr bwMode="auto">
            <a:xfrm flipH="1">
              <a:off x="1863452" y="4866764"/>
              <a:ext cx="74034"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2" name="Freeform 231"/>
            <p:cNvSpPr>
              <a:spLocks noEditPoints="1"/>
            </p:cNvSpPr>
            <p:nvPr/>
          </p:nvSpPr>
          <p:spPr bwMode="auto">
            <a:xfrm flipH="1">
              <a:off x="1824553" y="4831630"/>
              <a:ext cx="151831" cy="149321"/>
            </a:xfrm>
            <a:custGeom>
              <a:avLst/>
              <a:gdLst>
                <a:gd name="T0" fmla="*/ 25 w 51"/>
                <a:gd name="T1" fmla="*/ 50 h 50"/>
                <a:gd name="T2" fmla="*/ 0 w 51"/>
                <a:gd name="T3" fmla="*/ 25 h 50"/>
                <a:gd name="T4" fmla="*/ 25 w 51"/>
                <a:gd name="T5" fmla="*/ 0 h 50"/>
                <a:gd name="T6" fmla="*/ 51 w 51"/>
                <a:gd name="T7" fmla="*/ 25 h 50"/>
                <a:gd name="T8" fmla="*/ 25 w 51"/>
                <a:gd name="T9" fmla="*/ 50 h 50"/>
                <a:gd name="T10" fmla="*/ 25 w 51"/>
                <a:gd name="T11" fmla="*/ 2 h 50"/>
                <a:gd name="T12" fmla="*/ 2 w 51"/>
                <a:gd name="T13" fmla="*/ 25 h 50"/>
                <a:gd name="T14" fmla="*/ 25 w 51"/>
                <a:gd name="T15" fmla="*/ 48 h 50"/>
                <a:gd name="T16" fmla="*/ 49 w 51"/>
                <a:gd name="T17" fmla="*/ 25 h 50"/>
                <a:gd name="T18" fmla="*/ 25 w 51"/>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50">
                  <a:moveTo>
                    <a:pt x="25" y="50"/>
                  </a:moveTo>
                  <a:cubicBezTo>
                    <a:pt x="12" y="50"/>
                    <a:pt x="0" y="39"/>
                    <a:pt x="0" y="25"/>
                  </a:cubicBezTo>
                  <a:cubicBezTo>
                    <a:pt x="0" y="11"/>
                    <a:pt x="12" y="0"/>
                    <a:pt x="25" y="0"/>
                  </a:cubicBezTo>
                  <a:cubicBezTo>
                    <a:pt x="39" y="0"/>
                    <a:pt x="51" y="11"/>
                    <a:pt x="51" y="25"/>
                  </a:cubicBezTo>
                  <a:cubicBezTo>
                    <a:pt x="51" y="39"/>
                    <a:pt x="39" y="50"/>
                    <a:pt x="25" y="50"/>
                  </a:cubicBezTo>
                  <a:close/>
                  <a:moveTo>
                    <a:pt x="25" y="2"/>
                  </a:moveTo>
                  <a:cubicBezTo>
                    <a:pt x="13" y="2"/>
                    <a:pt x="2" y="12"/>
                    <a:pt x="2" y="25"/>
                  </a:cubicBezTo>
                  <a:cubicBezTo>
                    <a:pt x="2" y="38"/>
                    <a:pt x="13" y="48"/>
                    <a:pt x="25" y="48"/>
                  </a:cubicBezTo>
                  <a:cubicBezTo>
                    <a:pt x="38" y="48"/>
                    <a:pt x="49" y="38"/>
                    <a:pt x="49" y="25"/>
                  </a:cubicBezTo>
                  <a:cubicBezTo>
                    <a:pt x="49" y="12"/>
                    <a:pt x="38" y="2"/>
                    <a:pt x="25"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02" name="Group 401"/>
          <p:cNvGrpSpPr/>
          <p:nvPr/>
        </p:nvGrpSpPr>
        <p:grpSpPr>
          <a:xfrm>
            <a:off x="2074258" y="4831630"/>
            <a:ext cx="149321" cy="149321"/>
            <a:chOff x="2074258" y="4831630"/>
            <a:chExt cx="149321" cy="149321"/>
          </a:xfrm>
        </p:grpSpPr>
        <p:sp>
          <p:nvSpPr>
            <p:cNvPr id="373" name="Oval 232"/>
            <p:cNvSpPr>
              <a:spLocks noChangeArrowheads="1"/>
            </p:cNvSpPr>
            <p:nvPr/>
          </p:nvSpPr>
          <p:spPr bwMode="auto">
            <a:xfrm flipH="1">
              <a:off x="2110647" y="4866764"/>
              <a:ext cx="76543" cy="77798"/>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4" name="Freeform 233"/>
            <p:cNvSpPr>
              <a:spLocks noEditPoints="1"/>
            </p:cNvSpPr>
            <p:nvPr/>
          </p:nvSpPr>
          <p:spPr bwMode="auto">
            <a:xfrm flipH="1">
              <a:off x="2074258" y="4831630"/>
              <a:ext cx="149321" cy="149321"/>
            </a:xfrm>
            <a:custGeom>
              <a:avLst/>
              <a:gdLst>
                <a:gd name="T0" fmla="*/ 25 w 50"/>
                <a:gd name="T1" fmla="*/ 50 h 50"/>
                <a:gd name="T2" fmla="*/ 0 w 50"/>
                <a:gd name="T3" fmla="*/ 25 h 50"/>
                <a:gd name="T4" fmla="*/ 25 w 50"/>
                <a:gd name="T5" fmla="*/ 0 h 50"/>
                <a:gd name="T6" fmla="*/ 50 w 50"/>
                <a:gd name="T7" fmla="*/ 25 h 50"/>
                <a:gd name="T8" fmla="*/ 25 w 50"/>
                <a:gd name="T9" fmla="*/ 50 h 50"/>
                <a:gd name="T10" fmla="*/ 25 w 50"/>
                <a:gd name="T11" fmla="*/ 2 h 50"/>
                <a:gd name="T12" fmla="*/ 2 w 50"/>
                <a:gd name="T13" fmla="*/ 25 h 50"/>
                <a:gd name="T14" fmla="*/ 25 w 50"/>
                <a:gd name="T15" fmla="*/ 48 h 50"/>
                <a:gd name="T16" fmla="*/ 48 w 50"/>
                <a:gd name="T17" fmla="*/ 25 h 50"/>
                <a:gd name="T18" fmla="*/ 25 w 50"/>
                <a:gd name="T19" fmla="*/ 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50"/>
                  </a:moveTo>
                  <a:cubicBezTo>
                    <a:pt x="11" y="50"/>
                    <a:pt x="0" y="39"/>
                    <a:pt x="0" y="25"/>
                  </a:cubicBezTo>
                  <a:cubicBezTo>
                    <a:pt x="0" y="11"/>
                    <a:pt x="11" y="0"/>
                    <a:pt x="25" y="0"/>
                  </a:cubicBezTo>
                  <a:cubicBezTo>
                    <a:pt x="39" y="0"/>
                    <a:pt x="50" y="11"/>
                    <a:pt x="50" y="25"/>
                  </a:cubicBezTo>
                  <a:cubicBezTo>
                    <a:pt x="50" y="39"/>
                    <a:pt x="39" y="50"/>
                    <a:pt x="25" y="50"/>
                  </a:cubicBezTo>
                  <a:close/>
                  <a:moveTo>
                    <a:pt x="25" y="2"/>
                  </a:moveTo>
                  <a:cubicBezTo>
                    <a:pt x="12" y="2"/>
                    <a:pt x="2" y="12"/>
                    <a:pt x="2" y="25"/>
                  </a:cubicBezTo>
                  <a:cubicBezTo>
                    <a:pt x="2" y="38"/>
                    <a:pt x="12" y="48"/>
                    <a:pt x="25" y="48"/>
                  </a:cubicBezTo>
                  <a:cubicBezTo>
                    <a:pt x="37" y="48"/>
                    <a:pt x="48" y="38"/>
                    <a:pt x="48" y="25"/>
                  </a:cubicBezTo>
                  <a:cubicBezTo>
                    <a:pt x="48" y="12"/>
                    <a:pt x="37" y="2"/>
                    <a:pt x="25"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75" name="Freeform 234"/>
          <p:cNvSpPr>
            <a:spLocks/>
          </p:cNvSpPr>
          <p:nvPr/>
        </p:nvSpPr>
        <p:spPr bwMode="auto">
          <a:xfrm flipH="1">
            <a:off x="1118102" y="2413633"/>
            <a:ext cx="3586215" cy="2492030"/>
          </a:xfrm>
          <a:custGeom>
            <a:avLst/>
            <a:gdLst>
              <a:gd name="T0" fmla="*/ 1175 w 1207"/>
              <a:gd name="T1" fmla="*/ 184 h 838"/>
              <a:gd name="T2" fmla="*/ 1021 w 1207"/>
              <a:gd name="T3" fmla="*/ 31 h 838"/>
              <a:gd name="T4" fmla="*/ 944 w 1207"/>
              <a:gd name="T5" fmla="*/ 0 h 838"/>
              <a:gd name="T6" fmla="*/ 52 w 1207"/>
              <a:gd name="T7" fmla="*/ 0 h 838"/>
              <a:gd name="T8" fmla="*/ 0 w 1207"/>
              <a:gd name="T9" fmla="*/ 52 h 838"/>
              <a:gd name="T10" fmla="*/ 0 w 1207"/>
              <a:gd name="T11" fmla="*/ 577 h 838"/>
              <a:gd name="T12" fmla="*/ 32 w 1207"/>
              <a:gd name="T13" fmla="*/ 654 h 838"/>
              <a:gd name="T14" fmla="*/ 187 w 1207"/>
              <a:gd name="T15" fmla="*/ 806 h 838"/>
              <a:gd name="T16" fmla="*/ 264 w 1207"/>
              <a:gd name="T17" fmla="*/ 838 h 838"/>
              <a:gd name="T18" fmla="*/ 836 w 1207"/>
              <a:gd name="T19" fmla="*/ 838 h 838"/>
              <a:gd name="T20" fmla="*/ 836 w 1207"/>
              <a:gd name="T21" fmla="*/ 834 h 838"/>
              <a:gd name="T22" fmla="*/ 264 w 1207"/>
              <a:gd name="T23" fmla="*/ 834 h 838"/>
              <a:gd name="T24" fmla="*/ 190 w 1207"/>
              <a:gd name="T25" fmla="*/ 804 h 838"/>
              <a:gd name="T26" fmla="*/ 35 w 1207"/>
              <a:gd name="T27" fmla="*/ 651 h 838"/>
              <a:gd name="T28" fmla="*/ 4 w 1207"/>
              <a:gd name="T29" fmla="*/ 577 h 838"/>
              <a:gd name="T30" fmla="*/ 4 w 1207"/>
              <a:gd name="T31" fmla="*/ 52 h 838"/>
              <a:gd name="T32" fmla="*/ 52 w 1207"/>
              <a:gd name="T33" fmla="*/ 4 h 838"/>
              <a:gd name="T34" fmla="*/ 944 w 1207"/>
              <a:gd name="T35" fmla="*/ 4 h 838"/>
              <a:gd name="T36" fmla="*/ 1018 w 1207"/>
              <a:gd name="T37" fmla="*/ 34 h 838"/>
              <a:gd name="T38" fmla="*/ 1172 w 1207"/>
              <a:gd name="T39" fmla="*/ 186 h 838"/>
              <a:gd name="T40" fmla="*/ 1203 w 1207"/>
              <a:gd name="T41" fmla="*/ 260 h 838"/>
              <a:gd name="T42" fmla="*/ 1203 w 1207"/>
              <a:gd name="T43" fmla="*/ 786 h 838"/>
              <a:gd name="T44" fmla="*/ 1155 w 1207"/>
              <a:gd name="T45" fmla="*/ 834 h 838"/>
              <a:gd name="T46" fmla="*/ 1043 w 1207"/>
              <a:gd name="T47" fmla="*/ 834 h 838"/>
              <a:gd name="T48" fmla="*/ 1043 w 1207"/>
              <a:gd name="T49" fmla="*/ 838 h 838"/>
              <a:gd name="T50" fmla="*/ 1155 w 1207"/>
              <a:gd name="T51" fmla="*/ 838 h 838"/>
              <a:gd name="T52" fmla="*/ 1207 w 1207"/>
              <a:gd name="T53" fmla="*/ 786 h 838"/>
              <a:gd name="T54" fmla="*/ 1207 w 1207"/>
              <a:gd name="T55" fmla="*/ 260 h 838"/>
              <a:gd name="T56" fmla="*/ 1175 w 1207"/>
              <a:gd name="T57" fmla="*/ 184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07" h="838">
                <a:moveTo>
                  <a:pt x="1175" y="184"/>
                </a:moveTo>
                <a:cubicBezTo>
                  <a:pt x="1021" y="31"/>
                  <a:pt x="1021" y="31"/>
                  <a:pt x="1021" y="31"/>
                </a:cubicBezTo>
                <a:cubicBezTo>
                  <a:pt x="1002" y="13"/>
                  <a:pt x="969" y="0"/>
                  <a:pt x="944" y="0"/>
                </a:cubicBezTo>
                <a:cubicBezTo>
                  <a:pt x="52" y="0"/>
                  <a:pt x="52" y="0"/>
                  <a:pt x="52" y="0"/>
                </a:cubicBezTo>
                <a:cubicBezTo>
                  <a:pt x="24" y="0"/>
                  <a:pt x="0" y="23"/>
                  <a:pt x="0" y="52"/>
                </a:cubicBezTo>
                <a:cubicBezTo>
                  <a:pt x="0" y="577"/>
                  <a:pt x="0" y="577"/>
                  <a:pt x="0" y="577"/>
                </a:cubicBezTo>
                <a:cubicBezTo>
                  <a:pt x="0" y="603"/>
                  <a:pt x="14" y="636"/>
                  <a:pt x="32" y="654"/>
                </a:cubicBezTo>
                <a:cubicBezTo>
                  <a:pt x="187" y="806"/>
                  <a:pt x="187" y="806"/>
                  <a:pt x="187" y="806"/>
                </a:cubicBezTo>
                <a:cubicBezTo>
                  <a:pt x="205" y="824"/>
                  <a:pt x="238" y="838"/>
                  <a:pt x="264" y="838"/>
                </a:cubicBezTo>
                <a:cubicBezTo>
                  <a:pt x="836" y="838"/>
                  <a:pt x="836" y="838"/>
                  <a:pt x="836" y="838"/>
                </a:cubicBezTo>
                <a:cubicBezTo>
                  <a:pt x="836" y="834"/>
                  <a:pt x="836" y="834"/>
                  <a:pt x="836" y="834"/>
                </a:cubicBezTo>
                <a:cubicBezTo>
                  <a:pt x="264" y="834"/>
                  <a:pt x="264" y="834"/>
                  <a:pt x="264" y="834"/>
                </a:cubicBezTo>
                <a:cubicBezTo>
                  <a:pt x="240" y="834"/>
                  <a:pt x="207" y="820"/>
                  <a:pt x="190" y="804"/>
                </a:cubicBezTo>
                <a:cubicBezTo>
                  <a:pt x="35" y="651"/>
                  <a:pt x="35" y="651"/>
                  <a:pt x="35" y="651"/>
                </a:cubicBezTo>
                <a:cubicBezTo>
                  <a:pt x="18" y="634"/>
                  <a:pt x="4" y="601"/>
                  <a:pt x="4" y="577"/>
                </a:cubicBezTo>
                <a:cubicBezTo>
                  <a:pt x="4" y="52"/>
                  <a:pt x="4" y="52"/>
                  <a:pt x="4" y="52"/>
                </a:cubicBezTo>
                <a:cubicBezTo>
                  <a:pt x="4" y="25"/>
                  <a:pt x="26" y="4"/>
                  <a:pt x="52" y="4"/>
                </a:cubicBezTo>
                <a:cubicBezTo>
                  <a:pt x="944" y="4"/>
                  <a:pt x="944" y="4"/>
                  <a:pt x="944" y="4"/>
                </a:cubicBezTo>
                <a:cubicBezTo>
                  <a:pt x="968" y="4"/>
                  <a:pt x="1001" y="17"/>
                  <a:pt x="1018" y="34"/>
                </a:cubicBezTo>
                <a:cubicBezTo>
                  <a:pt x="1172" y="186"/>
                  <a:pt x="1172" y="186"/>
                  <a:pt x="1172" y="186"/>
                </a:cubicBezTo>
                <a:cubicBezTo>
                  <a:pt x="1189" y="203"/>
                  <a:pt x="1203" y="236"/>
                  <a:pt x="1203" y="260"/>
                </a:cubicBezTo>
                <a:cubicBezTo>
                  <a:pt x="1203" y="786"/>
                  <a:pt x="1203" y="786"/>
                  <a:pt x="1203" y="786"/>
                </a:cubicBezTo>
                <a:cubicBezTo>
                  <a:pt x="1203" y="812"/>
                  <a:pt x="1182" y="834"/>
                  <a:pt x="1155" y="834"/>
                </a:cubicBezTo>
                <a:cubicBezTo>
                  <a:pt x="1043" y="834"/>
                  <a:pt x="1043" y="834"/>
                  <a:pt x="1043" y="834"/>
                </a:cubicBezTo>
                <a:cubicBezTo>
                  <a:pt x="1043" y="838"/>
                  <a:pt x="1043" y="838"/>
                  <a:pt x="1043" y="838"/>
                </a:cubicBezTo>
                <a:cubicBezTo>
                  <a:pt x="1155" y="838"/>
                  <a:pt x="1155" y="838"/>
                  <a:pt x="1155" y="838"/>
                </a:cubicBezTo>
                <a:cubicBezTo>
                  <a:pt x="1184" y="838"/>
                  <a:pt x="1207" y="815"/>
                  <a:pt x="1207" y="786"/>
                </a:cubicBezTo>
                <a:cubicBezTo>
                  <a:pt x="1207" y="260"/>
                  <a:pt x="1207" y="260"/>
                  <a:pt x="1207" y="260"/>
                </a:cubicBezTo>
                <a:cubicBezTo>
                  <a:pt x="1207" y="235"/>
                  <a:pt x="1193" y="202"/>
                  <a:pt x="1175" y="184"/>
                </a:cubicBez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6" name="Rectangle 235"/>
          <p:cNvSpPr>
            <a:spLocks noChangeArrowheads="1"/>
          </p:cNvSpPr>
          <p:nvPr/>
        </p:nvSpPr>
        <p:spPr bwMode="auto">
          <a:xfrm flipH="1">
            <a:off x="2737801" y="2362186"/>
            <a:ext cx="805581" cy="9912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7" name="Rectangle 236"/>
          <p:cNvSpPr>
            <a:spLocks noChangeArrowheads="1"/>
          </p:cNvSpPr>
          <p:nvPr/>
        </p:nvSpPr>
        <p:spPr bwMode="auto">
          <a:xfrm flipH="1">
            <a:off x="2078022" y="4394960"/>
            <a:ext cx="141793" cy="380204"/>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8" name="Rectangle 237"/>
          <p:cNvSpPr>
            <a:spLocks noChangeArrowheads="1"/>
          </p:cNvSpPr>
          <p:nvPr/>
        </p:nvSpPr>
        <p:spPr bwMode="auto">
          <a:xfrm flipH="1">
            <a:off x="1830828" y="4210505"/>
            <a:ext cx="143047" cy="56465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9" name="Rectangle 238"/>
          <p:cNvSpPr>
            <a:spLocks noChangeArrowheads="1"/>
          </p:cNvSpPr>
          <p:nvPr/>
        </p:nvSpPr>
        <p:spPr bwMode="auto">
          <a:xfrm flipH="1">
            <a:off x="1593670" y="4308379"/>
            <a:ext cx="141793" cy="46678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88" name="Group 387"/>
          <p:cNvGrpSpPr/>
          <p:nvPr/>
        </p:nvGrpSpPr>
        <p:grpSpPr>
          <a:xfrm>
            <a:off x="4294250" y="2279949"/>
            <a:ext cx="515344" cy="515344"/>
            <a:chOff x="10874515" y="2395387"/>
            <a:chExt cx="930275" cy="930275"/>
          </a:xfrm>
          <a:solidFill>
            <a:schemeClr val="bg1"/>
          </a:solidFill>
        </p:grpSpPr>
        <p:sp>
          <p:nvSpPr>
            <p:cNvPr id="389" name="Freeform 245"/>
            <p:cNvSpPr>
              <a:spLocks/>
            </p:cNvSpPr>
            <p:nvPr/>
          </p:nvSpPr>
          <p:spPr bwMode="auto">
            <a:xfrm>
              <a:off x="11209477" y="2741462"/>
              <a:ext cx="254000" cy="238125"/>
            </a:xfrm>
            <a:custGeom>
              <a:avLst/>
              <a:gdLst>
                <a:gd name="T0" fmla="*/ 128 w 202"/>
                <a:gd name="T1" fmla="*/ 3 h 189"/>
                <a:gd name="T2" fmla="*/ 104 w 202"/>
                <a:gd name="T3" fmla="*/ 0 h 189"/>
                <a:gd name="T4" fmla="*/ 13 w 202"/>
                <a:gd name="T5" fmla="*/ 71 h 189"/>
                <a:gd name="T6" fmla="*/ 82 w 202"/>
                <a:gd name="T7" fmla="*/ 186 h 189"/>
                <a:gd name="T8" fmla="*/ 105 w 202"/>
                <a:gd name="T9" fmla="*/ 189 h 189"/>
                <a:gd name="T10" fmla="*/ 196 w 202"/>
                <a:gd name="T11" fmla="*/ 117 h 189"/>
                <a:gd name="T12" fmla="*/ 186 w 202"/>
                <a:gd name="T13" fmla="*/ 46 h 189"/>
                <a:gd name="T14" fmla="*/ 128 w 202"/>
                <a:gd name="T15" fmla="*/ 3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2" h="189">
                  <a:moveTo>
                    <a:pt x="128" y="3"/>
                  </a:moveTo>
                  <a:cubicBezTo>
                    <a:pt x="120" y="1"/>
                    <a:pt x="112" y="0"/>
                    <a:pt x="104" y="0"/>
                  </a:cubicBezTo>
                  <a:cubicBezTo>
                    <a:pt x="61" y="0"/>
                    <a:pt x="23" y="29"/>
                    <a:pt x="13" y="71"/>
                  </a:cubicBezTo>
                  <a:cubicBezTo>
                    <a:pt x="0" y="122"/>
                    <a:pt x="31" y="173"/>
                    <a:pt x="82" y="186"/>
                  </a:cubicBezTo>
                  <a:cubicBezTo>
                    <a:pt x="89" y="188"/>
                    <a:pt x="97" y="189"/>
                    <a:pt x="105" y="189"/>
                  </a:cubicBezTo>
                  <a:cubicBezTo>
                    <a:pt x="148" y="189"/>
                    <a:pt x="186" y="160"/>
                    <a:pt x="196" y="117"/>
                  </a:cubicBezTo>
                  <a:cubicBezTo>
                    <a:pt x="202" y="93"/>
                    <a:pt x="199" y="67"/>
                    <a:pt x="186" y="46"/>
                  </a:cubicBezTo>
                  <a:cubicBezTo>
                    <a:pt x="173" y="24"/>
                    <a:pt x="152" y="9"/>
                    <a:pt x="128" y="3"/>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0" name="Freeform 246"/>
            <p:cNvSpPr>
              <a:spLocks noEditPoints="1"/>
            </p:cNvSpPr>
            <p:nvPr/>
          </p:nvSpPr>
          <p:spPr bwMode="auto">
            <a:xfrm>
              <a:off x="10874515" y="2395387"/>
              <a:ext cx="930275" cy="930275"/>
            </a:xfrm>
            <a:custGeom>
              <a:avLst/>
              <a:gdLst>
                <a:gd name="T0" fmla="*/ 730 w 738"/>
                <a:gd name="T1" fmla="*/ 445 h 738"/>
                <a:gd name="T2" fmla="*/ 738 w 738"/>
                <a:gd name="T3" fmla="*/ 357 h 738"/>
                <a:gd name="T4" fmla="*/ 647 w 738"/>
                <a:gd name="T5" fmla="*/ 319 h 738"/>
                <a:gd name="T6" fmla="*/ 625 w 738"/>
                <a:gd name="T7" fmla="*/ 250 h 738"/>
                <a:gd name="T8" fmla="*/ 678 w 738"/>
                <a:gd name="T9" fmla="*/ 168 h 738"/>
                <a:gd name="T10" fmla="*/ 622 w 738"/>
                <a:gd name="T11" fmla="*/ 100 h 738"/>
                <a:gd name="T12" fmla="*/ 530 w 738"/>
                <a:gd name="T13" fmla="*/ 137 h 738"/>
                <a:gd name="T14" fmla="*/ 469 w 738"/>
                <a:gd name="T15" fmla="*/ 105 h 738"/>
                <a:gd name="T16" fmla="*/ 448 w 738"/>
                <a:gd name="T17" fmla="*/ 9 h 738"/>
                <a:gd name="T18" fmla="*/ 360 w 738"/>
                <a:gd name="T19" fmla="*/ 0 h 738"/>
                <a:gd name="T20" fmla="*/ 322 w 738"/>
                <a:gd name="T21" fmla="*/ 91 h 738"/>
                <a:gd name="T22" fmla="*/ 253 w 738"/>
                <a:gd name="T23" fmla="*/ 112 h 738"/>
                <a:gd name="T24" fmla="*/ 170 w 738"/>
                <a:gd name="T25" fmla="*/ 59 h 738"/>
                <a:gd name="T26" fmla="*/ 102 w 738"/>
                <a:gd name="T27" fmla="*/ 115 h 738"/>
                <a:gd name="T28" fmla="*/ 139 w 738"/>
                <a:gd name="T29" fmla="*/ 206 h 738"/>
                <a:gd name="T30" fmla="*/ 105 w 738"/>
                <a:gd name="T31" fmla="*/ 271 h 738"/>
                <a:gd name="T32" fmla="*/ 8 w 738"/>
                <a:gd name="T33" fmla="*/ 292 h 738"/>
                <a:gd name="T34" fmla="*/ 0 w 738"/>
                <a:gd name="T35" fmla="*/ 379 h 738"/>
                <a:gd name="T36" fmla="*/ 92 w 738"/>
                <a:gd name="T37" fmla="*/ 418 h 738"/>
                <a:gd name="T38" fmla="*/ 113 w 738"/>
                <a:gd name="T39" fmla="*/ 486 h 738"/>
                <a:gd name="T40" fmla="*/ 59 w 738"/>
                <a:gd name="T41" fmla="*/ 570 h 738"/>
                <a:gd name="T42" fmla="*/ 116 w 738"/>
                <a:gd name="T43" fmla="*/ 637 h 738"/>
                <a:gd name="T44" fmla="*/ 208 w 738"/>
                <a:gd name="T45" fmla="*/ 599 h 738"/>
                <a:gd name="T46" fmla="*/ 270 w 738"/>
                <a:gd name="T47" fmla="*/ 632 h 738"/>
                <a:gd name="T48" fmla="*/ 291 w 738"/>
                <a:gd name="T49" fmla="*/ 730 h 738"/>
                <a:gd name="T50" fmla="*/ 379 w 738"/>
                <a:gd name="T51" fmla="*/ 738 h 738"/>
                <a:gd name="T52" fmla="*/ 417 w 738"/>
                <a:gd name="T53" fmla="*/ 646 h 738"/>
                <a:gd name="T54" fmla="*/ 485 w 738"/>
                <a:gd name="T55" fmla="*/ 625 h 738"/>
                <a:gd name="T56" fmla="*/ 569 w 738"/>
                <a:gd name="T57" fmla="*/ 680 h 738"/>
                <a:gd name="T58" fmla="*/ 637 w 738"/>
                <a:gd name="T59" fmla="*/ 623 h 738"/>
                <a:gd name="T60" fmla="*/ 599 w 738"/>
                <a:gd name="T61" fmla="*/ 532 h 738"/>
                <a:gd name="T62" fmla="*/ 634 w 738"/>
                <a:gd name="T63" fmla="*/ 466 h 738"/>
                <a:gd name="T64" fmla="*/ 730 w 738"/>
                <a:gd name="T65" fmla="*/ 445 h 738"/>
                <a:gd name="T66" fmla="*/ 504 w 738"/>
                <a:gd name="T67" fmla="*/ 402 h 738"/>
                <a:gd name="T68" fmla="*/ 370 w 738"/>
                <a:gd name="T69" fmla="*/ 507 h 738"/>
                <a:gd name="T70" fmla="*/ 336 w 738"/>
                <a:gd name="T71" fmla="*/ 503 h 738"/>
                <a:gd name="T72" fmla="*/ 235 w 738"/>
                <a:gd name="T73" fmla="*/ 335 h 738"/>
                <a:gd name="T74" fmla="*/ 369 w 738"/>
                <a:gd name="T75" fmla="*/ 230 h 738"/>
                <a:gd name="T76" fmla="*/ 403 w 738"/>
                <a:gd name="T77" fmla="*/ 234 h 738"/>
                <a:gd name="T78" fmla="*/ 488 w 738"/>
                <a:gd name="T79" fmla="*/ 297 h 738"/>
                <a:gd name="T80" fmla="*/ 504 w 738"/>
                <a:gd name="T81" fmla="*/ 402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38" h="738">
                  <a:moveTo>
                    <a:pt x="730" y="445"/>
                  </a:moveTo>
                  <a:cubicBezTo>
                    <a:pt x="738" y="357"/>
                    <a:pt x="738" y="357"/>
                    <a:pt x="738" y="357"/>
                  </a:cubicBezTo>
                  <a:cubicBezTo>
                    <a:pt x="647" y="319"/>
                    <a:pt x="647" y="319"/>
                    <a:pt x="647" y="319"/>
                  </a:cubicBezTo>
                  <a:cubicBezTo>
                    <a:pt x="643" y="295"/>
                    <a:pt x="635" y="272"/>
                    <a:pt x="625" y="250"/>
                  </a:cubicBezTo>
                  <a:cubicBezTo>
                    <a:pt x="678" y="168"/>
                    <a:pt x="678" y="168"/>
                    <a:pt x="678" y="168"/>
                  </a:cubicBezTo>
                  <a:cubicBezTo>
                    <a:pt x="622" y="100"/>
                    <a:pt x="622" y="100"/>
                    <a:pt x="622" y="100"/>
                  </a:cubicBezTo>
                  <a:cubicBezTo>
                    <a:pt x="530" y="137"/>
                    <a:pt x="530" y="137"/>
                    <a:pt x="530" y="137"/>
                  </a:cubicBezTo>
                  <a:cubicBezTo>
                    <a:pt x="512" y="124"/>
                    <a:pt x="491" y="113"/>
                    <a:pt x="469" y="105"/>
                  </a:cubicBezTo>
                  <a:cubicBezTo>
                    <a:pt x="448" y="9"/>
                    <a:pt x="448" y="9"/>
                    <a:pt x="448" y="9"/>
                  </a:cubicBezTo>
                  <a:cubicBezTo>
                    <a:pt x="360" y="0"/>
                    <a:pt x="360" y="0"/>
                    <a:pt x="360" y="0"/>
                  </a:cubicBezTo>
                  <a:cubicBezTo>
                    <a:pt x="322" y="91"/>
                    <a:pt x="322" y="91"/>
                    <a:pt x="322" y="91"/>
                  </a:cubicBezTo>
                  <a:cubicBezTo>
                    <a:pt x="298" y="95"/>
                    <a:pt x="275" y="102"/>
                    <a:pt x="253" y="112"/>
                  </a:cubicBezTo>
                  <a:cubicBezTo>
                    <a:pt x="170" y="59"/>
                    <a:pt x="170" y="59"/>
                    <a:pt x="170" y="59"/>
                  </a:cubicBezTo>
                  <a:cubicBezTo>
                    <a:pt x="102" y="115"/>
                    <a:pt x="102" y="115"/>
                    <a:pt x="102" y="115"/>
                  </a:cubicBezTo>
                  <a:cubicBezTo>
                    <a:pt x="139" y="206"/>
                    <a:pt x="139" y="206"/>
                    <a:pt x="139" y="206"/>
                  </a:cubicBezTo>
                  <a:cubicBezTo>
                    <a:pt x="125" y="226"/>
                    <a:pt x="114" y="247"/>
                    <a:pt x="105" y="271"/>
                  </a:cubicBezTo>
                  <a:cubicBezTo>
                    <a:pt x="8" y="292"/>
                    <a:pt x="8" y="292"/>
                    <a:pt x="8" y="292"/>
                  </a:cubicBezTo>
                  <a:cubicBezTo>
                    <a:pt x="0" y="379"/>
                    <a:pt x="0" y="379"/>
                    <a:pt x="0" y="379"/>
                  </a:cubicBezTo>
                  <a:cubicBezTo>
                    <a:pt x="92" y="418"/>
                    <a:pt x="92" y="418"/>
                    <a:pt x="92" y="418"/>
                  </a:cubicBezTo>
                  <a:cubicBezTo>
                    <a:pt x="97" y="441"/>
                    <a:pt x="104" y="464"/>
                    <a:pt x="113" y="486"/>
                  </a:cubicBezTo>
                  <a:cubicBezTo>
                    <a:pt x="59" y="570"/>
                    <a:pt x="59" y="570"/>
                    <a:pt x="59" y="570"/>
                  </a:cubicBezTo>
                  <a:cubicBezTo>
                    <a:pt x="116" y="637"/>
                    <a:pt x="116" y="637"/>
                    <a:pt x="116" y="637"/>
                  </a:cubicBezTo>
                  <a:cubicBezTo>
                    <a:pt x="208" y="599"/>
                    <a:pt x="208" y="599"/>
                    <a:pt x="208" y="599"/>
                  </a:cubicBezTo>
                  <a:cubicBezTo>
                    <a:pt x="227" y="612"/>
                    <a:pt x="248" y="623"/>
                    <a:pt x="270" y="632"/>
                  </a:cubicBezTo>
                  <a:cubicBezTo>
                    <a:pt x="291" y="730"/>
                    <a:pt x="291" y="730"/>
                    <a:pt x="291" y="730"/>
                  </a:cubicBezTo>
                  <a:cubicBezTo>
                    <a:pt x="379" y="738"/>
                    <a:pt x="379" y="738"/>
                    <a:pt x="379" y="738"/>
                  </a:cubicBezTo>
                  <a:cubicBezTo>
                    <a:pt x="417" y="646"/>
                    <a:pt x="417" y="646"/>
                    <a:pt x="417" y="646"/>
                  </a:cubicBezTo>
                  <a:cubicBezTo>
                    <a:pt x="441" y="642"/>
                    <a:pt x="463" y="635"/>
                    <a:pt x="485" y="625"/>
                  </a:cubicBezTo>
                  <a:cubicBezTo>
                    <a:pt x="569" y="680"/>
                    <a:pt x="569" y="680"/>
                    <a:pt x="569" y="680"/>
                  </a:cubicBezTo>
                  <a:cubicBezTo>
                    <a:pt x="637" y="623"/>
                    <a:pt x="637" y="623"/>
                    <a:pt x="637" y="623"/>
                  </a:cubicBezTo>
                  <a:cubicBezTo>
                    <a:pt x="599" y="532"/>
                    <a:pt x="599" y="532"/>
                    <a:pt x="599" y="532"/>
                  </a:cubicBezTo>
                  <a:cubicBezTo>
                    <a:pt x="613" y="512"/>
                    <a:pt x="625" y="490"/>
                    <a:pt x="634" y="466"/>
                  </a:cubicBezTo>
                  <a:lnTo>
                    <a:pt x="730" y="445"/>
                  </a:lnTo>
                  <a:close/>
                  <a:moveTo>
                    <a:pt x="504" y="402"/>
                  </a:moveTo>
                  <a:cubicBezTo>
                    <a:pt x="489" y="464"/>
                    <a:pt x="433" y="507"/>
                    <a:pt x="370" y="507"/>
                  </a:cubicBezTo>
                  <a:cubicBezTo>
                    <a:pt x="358" y="507"/>
                    <a:pt x="347" y="506"/>
                    <a:pt x="336" y="503"/>
                  </a:cubicBezTo>
                  <a:cubicBezTo>
                    <a:pt x="262" y="484"/>
                    <a:pt x="217" y="409"/>
                    <a:pt x="235" y="335"/>
                  </a:cubicBezTo>
                  <a:cubicBezTo>
                    <a:pt x="251" y="273"/>
                    <a:pt x="306" y="230"/>
                    <a:pt x="369" y="230"/>
                  </a:cubicBezTo>
                  <a:cubicBezTo>
                    <a:pt x="381" y="230"/>
                    <a:pt x="392" y="231"/>
                    <a:pt x="403" y="234"/>
                  </a:cubicBezTo>
                  <a:cubicBezTo>
                    <a:pt x="439" y="243"/>
                    <a:pt x="469" y="265"/>
                    <a:pt x="488" y="297"/>
                  </a:cubicBezTo>
                  <a:cubicBezTo>
                    <a:pt x="508" y="329"/>
                    <a:pt x="513" y="366"/>
                    <a:pt x="504" y="402"/>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392" name="Straight Connector 391"/>
          <p:cNvCxnSpPr/>
          <p:nvPr/>
        </p:nvCxnSpPr>
        <p:spPr>
          <a:xfrm>
            <a:off x="4878759" y="3200589"/>
            <a:ext cx="647329" cy="0"/>
          </a:xfrm>
          <a:prstGeom prst="line">
            <a:avLst/>
          </a:prstGeom>
          <a:ln>
            <a:solidFill>
              <a:schemeClr val="bg1"/>
            </a:solidFill>
            <a:prstDash val="dash"/>
            <a:headEnd type="oval"/>
          </a:ln>
        </p:spPr>
        <p:style>
          <a:lnRef idx="1">
            <a:schemeClr val="accent1"/>
          </a:lnRef>
          <a:fillRef idx="0">
            <a:schemeClr val="accent1"/>
          </a:fillRef>
          <a:effectRef idx="0">
            <a:schemeClr val="accent1"/>
          </a:effectRef>
          <a:fontRef idx="minor">
            <a:schemeClr val="tx1"/>
          </a:fontRef>
        </p:style>
      </p:cxnSp>
      <p:sp>
        <p:nvSpPr>
          <p:cNvPr id="395" name="TextBox 394"/>
          <p:cNvSpPr txBox="1"/>
          <p:nvPr/>
        </p:nvSpPr>
        <p:spPr>
          <a:xfrm>
            <a:off x="2315087" y="4452524"/>
            <a:ext cx="702436" cy="369332"/>
          </a:xfrm>
          <a:prstGeom prst="rect">
            <a:avLst/>
          </a:prstGeom>
          <a:noFill/>
        </p:spPr>
        <p:txBody>
          <a:bodyPr wrap="none" rtlCol="0">
            <a:spAutoFit/>
          </a:bodyPr>
          <a:lstStyle/>
          <a:p>
            <a:r>
              <a:rPr lang="id-ID" b="1" dirty="0" smtClean="0">
                <a:solidFill>
                  <a:schemeClr val="bg1"/>
                </a:solidFill>
                <a:latin typeface="+mj-lt"/>
              </a:rPr>
              <a:t>589%</a:t>
            </a:r>
            <a:endParaRPr lang="id-ID" b="1" dirty="0">
              <a:solidFill>
                <a:schemeClr val="bg1"/>
              </a:solidFill>
              <a:latin typeface="+mj-lt"/>
            </a:endParaRPr>
          </a:p>
        </p:txBody>
      </p:sp>
      <p:sp>
        <p:nvSpPr>
          <p:cNvPr id="396" name="TextBox 395"/>
          <p:cNvSpPr txBox="1"/>
          <p:nvPr/>
        </p:nvSpPr>
        <p:spPr>
          <a:xfrm>
            <a:off x="1496636" y="2984245"/>
            <a:ext cx="2425408" cy="461665"/>
          </a:xfrm>
          <a:prstGeom prst="rect">
            <a:avLst/>
          </a:prstGeom>
          <a:noFill/>
        </p:spPr>
        <p:txBody>
          <a:bodyPr wrap="none" rtlCol="0">
            <a:spAutoFit/>
          </a:bodyPr>
          <a:lstStyle/>
          <a:p>
            <a:r>
              <a:rPr lang="id-ID" sz="2400" b="1" dirty="0" smtClean="0">
                <a:solidFill>
                  <a:schemeClr val="bg1"/>
                </a:solidFill>
              </a:rPr>
              <a:t>Growwel Training</a:t>
            </a:r>
            <a:endParaRPr lang="id-ID" sz="2400" b="1" dirty="0">
              <a:solidFill>
                <a:schemeClr val="bg1"/>
              </a:solidFill>
            </a:endParaRPr>
          </a:p>
        </p:txBody>
      </p:sp>
      <p:sp>
        <p:nvSpPr>
          <p:cNvPr id="397" name="TextBox 396"/>
          <p:cNvSpPr txBox="1"/>
          <p:nvPr/>
        </p:nvSpPr>
        <p:spPr>
          <a:xfrm>
            <a:off x="1496636" y="3404709"/>
            <a:ext cx="2808782" cy="584775"/>
          </a:xfrm>
          <a:prstGeom prst="rect">
            <a:avLst/>
          </a:prstGeom>
          <a:noFill/>
        </p:spPr>
        <p:txBody>
          <a:bodyPr wrap="none" rtlCol="0">
            <a:spAutoFit/>
          </a:bodyPr>
          <a:lstStyle/>
          <a:p>
            <a:r>
              <a:rPr lang="id-ID" sz="1600" b="1" dirty="0" smtClean="0">
                <a:solidFill>
                  <a:schemeClr val="bg1"/>
                </a:solidFill>
                <a:latin typeface="+mj-lt"/>
              </a:rPr>
              <a:t>There is no elevator to success. </a:t>
            </a:r>
          </a:p>
          <a:p>
            <a:r>
              <a:rPr lang="id-ID" sz="1600" b="1" dirty="0" smtClean="0">
                <a:solidFill>
                  <a:schemeClr val="bg1"/>
                </a:solidFill>
                <a:latin typeface="+mj-lt"/>
              </a:rPr>
              <a:t>You have to take the stairs...</a:t>
            </a:r>
            <a:endParaRPr lang="id-ID" sz="1600" b="1" dirty="0">
              <a:solidFill>
                <a:schemeClr val="bg1"/>
              </a:solidFill>
              <a:latin typeface="+mj-lt"/>
            </a:endParaRPr>
          </a:p>
        </p:txBody>
      </p:sp>
      <p:sp>
        <p:nvSpPr>
          <p:cNvPr id="398" name="TextBox 397"/>
          <p:cNvSpPr txBox="1"/>
          <p:nvPr/>
        </p:nvSpPr>
        <p:spPr>
          <a:xfrm>
            <a:off x="2315087" y="4252320"/>
            <a:ext cx="1281120" cy="369332"/>
          </a:xfrm>
          <a:prstGeom prst="rect">
            <a:avLst/>
          </a:prstGeom>
          <a:noFill/>
        </p:spPr>
        <p:txBody>
          <a:bodyPr wrap="none" rtlCol="0">
            <a:spAutoFit/>
          </a:bodyPr>
          <a:lstStyle/>
          <a:p>
            <a:r>
              <a:rPr lang="id-ID" b="1" dirty="0" smtClean="0">
                <a:solidFill>
                  <a:schemeClr val="bg1"/>
                </a:solidFill>
                <a:latin typeface="+mj-lt"/>
              </a:rPr>
              <a:t>************</a:t>
            </a:r>
            <a:endParaRPr lang="id-ID" b="1" dirty="0">
              <a:solidFill>
                <a:schemeClr val="bg1"/>
              </a:solidFill>
              <a:latin typeface="+mj-lt"/>
            </a:endParaRPr>
          </a:p>
        </p:txBody>
      </p:sp>
    </p:spTree>
    <p:extLst>
      <p:ext uri="{BB962C8B-B14F-4D97-AF65-F5344CB8AC3E}">
        <p14:creationId xmlns:p14="http://schemas.microsoft.com/office/powerpoint/2010/main" val="2453328426"/>
      </p:ext>
    </p:extLst>
  </p:cSld>
  <p:clrMapOvr>
    <a:masterClrMapping/>
  </p:clrMapOvr>
  <p:transition spd="slow">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900" decel="100000" fill="hold"/>
                                        <p:tgtEl>
                                          <p:spTgt spid="3"/>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1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900" decel="100000" fill="hold"/>
                                        <p:tgtEl>
                                          <p:spTgt spid="2"/>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par>
                                <p:cTn id="17" presetID="52" presetClass="entr" presetSubtype="0" fill="hold" nodeType="withEffect">
                                  <p:stCondLst>
                                    <p:cond delay="300"/>
                                  </p:stCondLst>
                                  <p:childTnLst>
                                    <p:set>
                                      <p:cBhvr>
                                        <p:cTn id="18" dur="1" fill="hold">
                                          <p:stCondLst>
                                            <p:cond delay="0"/>
                                          </p:stCondLst>
                                        </p:cTn>
                                        <p:tgtEl>
                                          <p:spTgt spid="344"/>
                                        </p:tgtEl>
                                        <p:attrNameLst>
                                          <p:attrName>style.visibility</p:attrName>
                                        </p:attrNameLst>
                                      </p:cBhvr>
                                      <p:to>
                                        <p:strVal val="visible"/>
                                      </p:to>
                                    </p:set>
                                    <p:animScale>
                                      <p:cBhvr>
                                        <p:cTn id="19" dur="1000" decel="50000" fill="hold">
                                          <p:stCondLst>
                                            <p:cond delay="0"/>
                                          </p:stCondLst>
                                        </p:cTn>
                                        <p:tgtEl>
                                          <p:spTgt spid="34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0" dur="1000" decel="50000" fill="hold">
                                          <p:stCondLst>
                                            <p:cond delay="0"/>
                                          </p:stCondLst>
                                        </p:cTn>
                                        <p:tgtEl>
                                          <p:spTgt spid="344"/>
                                        </p:tgtEl>
                                        <p:attrNameLst>
                                          <p:attrName>ppt_x</p:attrName>
                                          <p:attrName>ppt_y</p:attrName>
                                        </p:attrNameLst>
                                      </p:cBhvr>
                                    </p:animMotion>
                                    <p:animEffect transition="in" filter="fade">
                                      <p:cBhvr>
                                        <p:cTn id="21" dur="1000"/>
                                        <p:tgtEl>
                                          <p:spTgt spid="344"/>
                                        </p:tgtEl>
                                      </p:cBhvr>
                                    </p:animEffect>
                                  </p:childTnLst>
                                </p:cTn>
                              </p:par>
                            </p:childTnLst>
                          </p:cTn>
                        </p:par>
                        <p:par>
                          <p:cTn id="22" fill="hold">
                            <p:stCondLst>
                              <p:cond delay="1300"/>
                            </p:stCondLst>
                            <p:childTnLst>
                              <p:par>
                                <p:cTn id="23" presetID="10" presetClass="entr" presetSubtype="0" fill="hold" grpId="0" nodeType="afterEffect">
                                  <p:stCondLst>
                                    <p:cond delay="0"/>
                                  </p:stCondLst>
                                  <p:childTnLst>
                                    <p:set>
                                      <p:cBhvr>
                                        <p:cTn id="24" dur="1" fill="hold">
                                          <p:stCondLst>
                                            <p:cond delay="0"/>
                                          </p:stCondLst>
                                        </p:cTn>
                                        <p:tgtEl>
                                          <p:spTgt spid="345"/>
                                        </p:tgtEl>
                                        <p:attrNameLst>
                                          <p:attrName>style.visibility</p:attrName>
                                        </p:attrNameLst>
                                      </p:cBhvr>
                                      <p:to>
                                        <p:strVal val="visible"/>
                                      </p:to>
                                    </p:set>
                                    <p:animEffect transition="in" filter="fade">
                                      <p:cBhvr>
                                        <p:cTn id="25" dur="500"/>
                                        <p:tgtEl>
                                          <p:spTgt spid="345"/>
                                        </p:tgtEl>
                                      </p:cBhvr>
                                    </p:animEffect>
                                  </p:childTnLst>
                                </p:cTn>
                              </p:par>
                            </p:childTnLst>
                          </p:cTn>
                        </p:par>
                        <p:par>
                          <p:cTn id="26" fill="hold">
                            <p:stCondLst>
                              <p:cond delay="1800"/>
                            </p:stCondLst>
                            <p:childTnLst>
                              <p:par>
                                <p:cTn id="27" presetID="22" presetClass="entr" presetSubtype="2" fill="hold" nodeType="afterEffect">
                                  <p:stCondLst>
                                    <p:cond delay="0"/>
                                  </p:stCondLst>
                                  <p:childTnLst>
                                    <p:set>
                                      <p:cBhvr>
                                        <p:cTn id="28" dur="1" fill="hold">
                                          <p:stCondLst>
                                            <p:cond delay="0"/>
                                          </p:stCondLst>
                                        </p:cTn>
                                        <p:tgtEl>
                                          <p:spTgt spid="392"/>
                                        </p:tgtEl>
                                        <p:attrNameLst>
                                          <p:attrName>style.visibility</p:attrName>
                                        </p:attrNameLst>
                                      </p:cBhvr>
                                      <p:to>
                                        <p:strVal val="visible"/>
                                      </p:to>
                                    </p:set>
                                    <p:animEffect transition="in" filter="wipe(right)">
                                      <p:cBhvr>
                                        <p:cTn id="29" dur="500"/>
                                        <p:tgtEl>
                                          <p:spTgt spid="392"/>
                                        </p:tgtEl>
                                      </p:cBhvr>
                                    </p:animEffect>
                                  </p:childTnLst>
                                </p:cTn>
                              </p:par>
                            </p:childTnLst>
                          </p:cTn>
                        </p:par>
                        <p:par>
                          <p:cTn id="30" fill="hold">
                            <p:stCondLst>
                              <p:cond delay="2300"/>
                            </p:stCondLst>
                            <p:childTnLst>
                              <p:par>
                                <p:cTn id="31" presetID="10" presetClass="entr" presetSubtype="0" fill="hold" grpId="0" nodeType="afterEffect">
                                  <p:stCondLst>
                                    <p:cond delay="0"/>
                                  </p:stCondLst>
                                  <p:childTnLst>
                                    <p:set>
                                      <p:cBhvr>
                                        <p:cTn id="32" dur="1" fill="hold">
                                          <p:stCondLst>
                                            <p:cond delay="0"/>
                                          </p:stCondLst>
                                        </p:cTn>
                                        <p:tgtEl>
                                          <p:spTgt spid="375"/>
                                        </p:tgtEl>
                                        <p:attrNameLst>
                                          <p:attrName>style.visibility</p:attrName>
                                        </p:attrNameLst>
                                      </p:cBhvr>
                                      <p:to>
                                        <p:strVal val="visible"/>
                                      </p:to>
                                    </p:set>
                                    <p:animEffect transition="in" filter="fade">
                                      <p:cBhvr>
                                        <p:cTn id="33" dur="500"/>
                                        <p:tgtEl>
                                          <p:spTgt spid="375"/>
                                        </p:tgtEl>
                                      </p:cBhvr>
                                    </p:animEffect>
                                  </p:childTnLst>
                                </p:cTn>
                              </p:par>
                            </p:childTnLst>
                          </p:cTn>
                        </p:par>
                        <p:par>
                          <p:cTn id="34" fill="hold">
                            <p:stCondLst>
                              <p:cond delay="2800"/>
                            </p:stCondLst>
                            <p:childTnLst>
                              <p:par>
                                <p:cTn id="35" presetID="2" presetClass="entr" presetSubtype="8" fill="hold" grpId="0" nodeType="afterEffect">
                                  <p:stCondLst>
                                    <p:cond delay="0"/>
                                  </p:stCondLst>
                                  <p:childTnLst>
                                    <p:set>
                                      <p:cBhvr>
                                        <p:cTn id="36" dur="1" fill="hold">
                                          <p:stCondLst>
                                            <p:cond delay="0"/>
                                          </p:stCondLst>
                                        </p:cTn>
                                        <p:tgtEl>
                                          <p:spTgt spid="376"/>
                                        </p:tgtEl>
                                        <p:attrNameLst>
                                          <p:attrName>style.visibility</p:attrName>
                                        </p:attrNameLst>
                                      </p:cBhvr>
                                      <p:to>
                                        <p:strVal val="visible"/>
                                      </p:to>
                                    </p:set>
                                    <p:anim calcmode="lin" valueType="num">
                                      <p:cBhvr additive="base">
                                        <p:cTn id="37" dur="500" fill="hold"/>
                                        <p:tgtEl>
                                          <p:spTgt spid="376"/>
                                        </p:tgtEl>
                                        <p:attrNameLst>
                                          <p:attrName>ppt_x</p:attrName>
                                        </p:attrNameLst>
                                      </p:cBhvr>
                                      <p:tavLst>
                                        <p:tav tm="0">
                                          <p:val>
                                            <p:strVal val="0-#ppt_w/2"/>
                                          </p:val>
                                        </p:tav>
                                        <p:tav tm="100000">
                                          <p:val>
                                            <p:strVal val="#ppt_x"/>
                                          </p:val>
                                        </p:tav>
                                      </p:tavLst>
                                    </p:anim>
                                    <p:anim calcmode="lin" valueType="num">
                                      <p:cBhvr additive="base">
                                        <p:cTn id="38" dur="500" fill="hold"/>
                                        <p:tgtEl>
                                          <p:spTgt spid="376"/>
                                        </p:tgtEl>
                                        <p:attrNameLst>
                                          <p:attrName>ppt_y</p:attrName>
                                        </p:attrNameLst>
                                      </p:cBhvr>
                                      <p:tavLst>
                                        <p:tav tm="0">
                                          <p:val>
                                            <p:strVal val="#ppt_y"/>
                                          </p:val>
                                        </p:tav>
                                        <p:tav tm="100000">
                                          <p:val>
                                            <p:strVal val="#ppt_y"/>
                                          </p:val>
                                        </p:tav>
                                      </p:tavLst>
                                    </p:anim>
                                  </p:childTnLst>
                                </p:cTn>
                              </p:par>
                              <p:par>
                                <p:cTn id="39" presetID="10" presetClass="entr" presetSubtype="0" fill="hold" nodeType="withEffect">
                                  <p:stCondLst>
                                    <p:cond delay="0"/>
                                  </p:stCondLst>
                                  <p:childTnLst>
                                    <p:set>
                                      <p:cBhvr>
                                        <p:cTn id="40" dur="1" fill="hold">
                                          <p:stCondLst>
                                            <p:cond delay="0"/>
                                          </p:stCondLst>
                                        </p:cTn>
                                        <p:tgtEl>
                                          <p:spTgt spid="388"/>
                                        </p:tgtEl>
                                        <p:attrNameLst>
                                          <p:attrName>style.visibility</p:attrName>
                                        </p:attrNameLst>
                                      </p:cBhvr>
                                      <p:to>
                                        <p:strVal val="visible"/>
                                      </p:to>
                                    </p:set>
                                    <p:animEffect transition="in" filter="fade">
                                      <p:cBhvr>
                                        <p:cTn id="41" dur="500"/>
                                        <p:tgtEl>
                                          <p:spTgt spid="388"/>
                                        </p:tgtEl>
                                      </p:cBhvr>
                                    </p:animEffect>
                                  </p:childTnLst>
                                </p:cTn>
                              </p:par>
                              <p:par>
                                <p:cTn id="42" presetID="8" presetClass="emph" presetSubtype="0" fill="hold" nodeType="withEffect">
                                  <p:stCondLst>
                                    <p:cond delay="0"/>
                                  </p:stCondLst>
                                  <p:childTnLst>
                                    <p:animRot by="21600000">
                                      <p:cBhvr>
                                        <p:cTn id="43" dur="2000" fill="hold"/>
                                        <p:tgtEl>
                                          <p:spTgt spid="388"/>
                                        </p:tgtEl>
                                        <p:attrNameLst>
                                          <p:attrName>r</p:attrName>
                                        </p:attrNameLst>
                                      </p:cBhvr>
                                    </p:animRot>
                                  </p:childTnLst>
                                </p:cTn>
                              </p:par>
                              <p:par>
                                <p:cTn id="44" presetID="2" presetClass="entr" presetSubtype="8" fill="hold" nodeType="withEffect">
                                  <p:stCondLst>
                                    <p:cond delay="600"/>
                                  </p:stCondLst>
                                  <p:childTnLst>
                                    <p:set>
                                      <p:cBhvr>
                                        <p:cTn id="45" dur="1" fill="hold">
                                          <p:stCondLst>
                                            <p:cond delay="0"/>
                                          </p:stCondLst>
                                        </p:cTn>
                                        <p:tgtEl>
                                          <p:spTgt spid="400"/>
                                        </p:tgtEl>
                                        <p:attrNameLst>
                                          <p:attrName>style.visibility</p:attrName>
                                        </p:attrNameLst>
                                      </p:cBhvr>
                                      <p:to>
                                        <p:strVal val="visible"/>
                                      </p:to>
                                    </p:set>
                                    <p:anim calcmode="lin" valueType="num">
                                      <p:cBhvr additive="base">
                                        <p:cTn id="46" dur="500" fill="hold"/>
                                        <p:tgtEl>
                                          <p:spTgt spid="400"/>
                                        </p:tgtEl>
                                        <p:attrNameLst>
                                          <p:attrName>ppt_x</p:attrName>
                                        </p:attrNameLst>
                                      </p:cBhvr>
                                      <p:tavLst>
                                        <p:tav tm="0">
                                          <p:val>
                                            <p:strVal val="0-#ppt_w/2"/>
                                          </p:val>
                                        </p:tav>
                                        <p:tav tm="100000">
                                          <p:val>
                                            <p:strVal val="#ppt_x"/>
                                          </p:val>
                                        </p:tav>
                                      </p:tavLst>
                                    </p:anim>
                                    <p:anim calcmode="lin" valueType="num">
                                      <p:cBhvr additive="base">
                                        <p:cTn id="47" dur="500" fill="hold"/>
                                        <p:tgtEl>
                                          <p:spTgt spid="400"/>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400"/>
                                  </p:stCondLst>
                                  <p:childTnLst>
                                    <p:set>
                                      <p:cBhvr>
                                        <p:cTn id="49" dur="1" fill="hold">
                                          <p:stCondLst>
                                            <p:cond delay="0"/>
                                          </p:stCondLst>
                                        </p:cTn>
                                        <p:tgtEl>
                                          <p:spTgt spid="401"/>
                                        </p:tgtEl>
                                        <p:attrNameLst>
                                          <p:attrName>style.visibility</p:attrName>
                                        </p:attrNameLst>
                                      </p:cBhvr>
                                      <p:to>
                                        <p:strVal val="visible"/>
                                      </p:to>
                                    </p:set>
                                    <p:anim calcmode="lin" valueType="num">
                                      <p:cBhvr additive="base">
                                        <p:cTn id="50" dur="500" fill="hold"/>
                                        <p:tgtEl>
                                          <p:spTgt spid="401"/>
                                        </p:tgtEl>
                                        <p:attrNameLst>
                                          <p:attrName>ppt_x</p:attrName>
                                        </p:attrNameLst>
                                      </p:cBhvr>
                                      <p:tavLst>
                                        <p:tav tm="0">
                                          <p:val>
                                            <p:strVal val="0-#ppt_w/2"/>
                                          </p:val>
                                        </p:tav>
                                        <p:tav tm="100000">
                                          <p:val>
                                            <p:strVal val="#ppt_x"/>
                                          </p:val>
                                        </p:tav>
                                      </p:tavLst>
                                    </p:anim>
                                    <p:anim calcmode="lin" valueType="num">
                                      <p:cBhvr additive="base">
                                        <p:cTn id="51" dur="500" fill="hold"/>
                                        <p:tgtEl>
                                          <p:spTgt spid="401"/>
                                        </p:tgtEl>
                                        <p:attrNameLst>
                                          <p:attrName>ppt_y</p:attrName>
                                        </p:attrNameLst>
                                      </p:cBhvr>
                                      <p:tavLst>
                                        <p:tav tm="0">
                                          <p:val>
                                            <p:strVal val="#ppt_y"/>
                                          </p:val>
                                        </p:tav>
                                        <p:tav tm="100000">
                                          <p:val>
                                            <p:strVal val="#ppt_y"/>
                                          </p:val>
                                        </p:tav>
                                      </p:tavLst>
                                    </p:anim>
                                  </p:childTnLst>
                                </p:cTn>
                              </p:par>
                              <p:par>
                                <p:cTn id="52" presetID="2" presetClass="entr" presetSubtype="8" fill="hold" nodeType="withEffect">
                                  <p:stCondLst>
                                    <p:cond delay="200"/>
                                  </p:stCondLst>
                                  <p:childTnLst>
                                    <p:set>
                                      <p:cBhvr>
                                        <p:cTn id="53" dur="1" fill="hold">
                                          <p:stCondLst>
                                            <p:cond delay="0"/>
                                          </p:stCondLst>
                                        </p:cTn>
                                        <p:tgtEl>
                                          <p:spTgt spid="402"/>
                                        </p:tgtEl>
                                        <p:attrNameLst>
                                          <p:attrName>style.visibility</p:attrName>
                                        </p:attrNameLst>
                                      </p:cBhvr>
                                      <p:to>
                                        <p:strVal val="visible"/>
                                      </p:to>
                                    </p:set>
                                    <p:anim calcmode="lin" valueType="num">
                                      <p:cBhvr additive="base">
                                        <p:cTn id="54" dur="500" fill="hold"/>
                                        <p:tgtEl>
                                          <p:spTgt spid="402"/>
                                        </p:tgtEl>
                                        <p:attrNameLst>
                                          <p:attrName>ppt_x</p:attrName>
                                        </p:attrNameLst>
                                      </p:cBhvr>
                                      <p:tavLst>
                                        <p:tav tm="0">
                                          <p:val>
                                            <p:strVal val="0-#ppt_w/2"/>
                                          </p:val>
                                        </p:tav>
                                        <p:tav tm="100000">
                                          <p:val>
                                            <p:strVal val="#ppt_x"/>
                                          </p:val>
                                        </p:tav>
                                      </p:tavLst>
                                    </p:anim>
                                    <p:anim calcmode="lin" valueType="num">
                                      <p:cBhvr additive="base">
                                        <p:cTn id="55" dur="500" fill="hold"/>
                                        <p:tgtEl>
                                          <p:spTgt spid="402"/>
                                        </p:tgtEl>
                                        <p:attrNameLst>
                                          <p:attrName>ppt_y</p:attrName>
                                        </p:attrNameLst>
                                      </p:cBhvr>
                                      <p:tavLst>
                                        <p:tav tm="0">
                                          <p:val>
                                            <p:strVal val="#ppt_y"/>
                                          </p:val>
                                        </p:tav>
                                        <p:tav tm="100000">
                                          <p:val>
                                            <p:strVal val="#ppt_y"/>
                                          </p:val>
                                        </p:tav>
                                      </p:tavLst>
                                    </p:anim>
                                  </p:childTnLst>
                                </p:cTn>
                              </p:par>
                              <p:par>
                                <p:cTn id="56" presetID="22" presetClass="entr" presetSubtype="4" fill="hold" grpId="0" nodeType="withEffect">
                                  <p:stCondLst>
                                    <p:cond delay="800"/>
                                  </p:stCondLst>
                                  <p:childTnLst>
                                    <p:set>
                                      <p:cBhvr>
                                        <p:cTn id="57" dur="1" fill="hold">
                                          <p:stCondLst>
                                            <p:cond delay="0"/>
                                          </p:stCondLst>
                                        </p:cTn>
                                        <p:tgtEl>
                                          <p:spTgt spid="379"/>
                                        </p:tgtEl>
                                        <p:attrNameLst>
                                          <p:attrName>style.visibility</p:attrName>
                                        </p:attrNameLst>
                                      </p:cBhvr>
                                      <p:to>
                                        <p:strVal val="visible"/>
                                      </p:to>
                                    </p:set>
                                    <p:animEffect transition="in" filter="wipe(down)">
                                      <p:cBhvr>
                                        <p:cTn id="58" dur="500"/>
                                        <p:tgtEl>
                                          <p:spTgt spid="379"/>
                                        </p:tgtEl>
                                      </p:cBhvr>
                                    </p:animEffect>
                                  </p:childTnLst>
                                </p:cTn>
                              </p:par>
                              <p:par>
                                <p:cTn id="59" presetID="22" presetClass="entr" presetSubtype="4" fill="hold" grpId="0" nodeType="withEffect">
                                  <p:stCondLst>
                                    <p:cond delay="1000"/>
                                  </p:stCondLst>
                                  <p:childTnLst>
                                    <p:set>
                                      <p:cBhvr>
                                        <p:cTn id="60" dur="1" fill="hold">
                                          <p:stCondLst>
                                            <p:cond delay="0"/>
                                          </p:stCondLst>
                                        </p:cTn>
                                        <p:tgtEl>
                                          <p:spTgt spid="378"/>
                                        </p:tgtEl>
                                        <p:attrNameLst>
                                          <p:attrName>style.visibility</p:attrName>
                                        </p:attrNameLst>
                                      </p:cBhvr>
                                      <p:to>
                                        <p:strVal val="visible"/>
                                      </p:to>
                                    </p:set>
                                    <p:animEffect transition="in" filter="wipe(down)">
                                      <p:cBhvr>
                                        <p:cTn id="61" dur="500"/>
                                        <p:tgtEl>
                                          <p:spTgt spid="378"/>
                                        </p:tgtEl>
                                      </p:cBhvr>
                                    </p:animEffect>
                                  </p:childTnLst>
                                </p:cTn>
                              </p:par>
                              <p:par>
                                <p:cTn id="62" presetID="22" presetClass="entr" presetSubtype="4" fill="hold" grpId="0" nodeType="withEffect">
                                  <p:stCondLst>
                                    <p:cond delay="1200"/>
                                  </p:stCondLst>
                                  <p:childTnLst>
                                    <p:set>
                                      <p:cBhvr>
                                        <p:cTn id="63" dur="1" fill="hold">
                                          <p:stCondLst>
                                            <p:cond delay="0"/>
                                          </p:stCondLst>
                                        </p:cTn>
                                        <p:tgtEl>
                                          <p:spTgt spid="377"/>
                                        </p:tgtEl>
                                        <p:attrNameLst>
                                          <p:attrName>style.visibility</p:attrName>
                                        </p:attrNameLst>
                                      </p:cBhvr>
                                      <p:to>
                                        <p:strVal val="visible"/>
                                      </p:to>
                                    </p:set>
                                    <p:animEffect transition="in" filter="wipe(down)">
                                      <p:cBhvr>
                                        <p:cTn id="64" dur="500"/>
                                        <p:tgtEl>
                                          <p:spTgt spid="377"/>
                                        </p:tgtEl>
                                      </p:cBhvr>
                                    </p:animEffect>
                                  </p:childTnLst>
                                </p:cTn>
                              </p:par>
                              <p:par>
                                <p:cTn id="65" presetID="22" presetClass="entr" presetSubtype="8" fill="hold" grpId="0" nodeType="withEffect">
                                  <p:stCondLst>
                                    <p:cond delay="1400"/>
                                  </p:stCondLst>
                                  <p:childTnLst>
                                    <p:set>
                                      <p:cBhvr>
                                        <p:cTn id="66" dur="1" fill="hold">
                                          <p:stCondLst>
                                            <p:cond delay="0"/>
                                          </p:stCondLst>
                                        </p:cTn>
                                        <p:tgtEl>
                                          <p:spTgt spid="398"/>
                                        </p:tgtEl>
                                        <p:attrNameLst>
                                          <p:attrName>style.visibility</p:attrName>
                                        </p:attrNameLst>
                                      </p:cBhvr>
                                      <p:to>
                                        <p:strVal val="visible"/>
                                      </p:to>
                                    </p:set>
                                    <p:animEffect transition="in" filter="wipe(left)">
                                      <p:cBhvr>
                                        <p:cTn id="67" dur="500"/>
                                        <p:tgtEl>
                                          <p:spTgt spid="398"/>
                                        </p:tgtEl>
                                      </p:cBhvr>
                                    </p:animEffect>
                                  </p:childTnLst>
                                </p:cTn>
                              </p:par>
                              <p:par>
                                <p:cTn id="68" presetID="22" presetClass="entr" presetSubtype="8" fill="hold" grpId="0" nodeType="withEffect">
                                  <p:stCondLst>
                                    <p:cond delay="1600"/>
                                  </p:stCondLst>
                                  <p:childTnLst>
                                    <p:set>
                                      <p:cBhvr>
                                        <p:cTn id="69" dur="1" fill="hold">
                                          <p:stCondLst>
                                            <p:cond delay="0"/>
                                          </p:stCondLst>
                                        </p:cTn>
                                        <p:tgtEl>
                                          <p:spTgt spid="396"/>
                                        </p:tgtEl>
                                        <p:attrNameLst>
                                          <p:attrName>style.visibility</p:attrName>
                                        </p:attrNameLst>
                                      </p:cBhvr>
                                      <p:to>
                                        <p:strVal val="visible"/>
                                      </p:to>
                                    </p:set>
                                    <p:animEffect transition="in" filter="wipe(left)">
                                      <p:cBhvr>
                                        <p:cTn id="70" dur="500"/>
                                        <p:tgtEl>
                                          <p:spTgt spid="396"/>
                                        </p:tgtEl>
                                      </p:cBhvr>
                                    </p:animEffect>
                                  </p:childTnLst>
                                </p:cTn>
                              </p:par>
                              <p:par>
                                <p:cTn id="71" presetID="22" presetClass="entr" presetSubtype="8" fill="hold" grpId="0" nodeType="withEffect">
                                  <p:stCondLst>
                                    <p:cond delay="1800"/>
                                  </p:stCondLst>
                                  <p:childTnLst>
                                    <p:set>
                                      <p:cBhvr>
                                        <p:cTn id="72" dur="1" fill="hold">
                                          <p:stCondLst>
                                            <p:cond delay="0"/>
                                          </p:stCondLst>
                                        </p:cTn>
                                        <p:tgtEl>
                                          <p:spTgt spid="397"/>
                                        </p:tgtEl>
                                        <p:attrNameLst>
                                          <p:attrName>style.visibility</p:attrName>
                                        </p:attrNameLst>
                                      </p:cBhvr>
                                      <p:to>
                                        <p:strVal val="visible"/>
                                      </p:to>
                                    </p:set>
                                    <p:animEffect transition="in" filter="wipe(left)">
                                      <p:cBhvr>
                                        <p:cTn id="73" dur="500"/>
                                        <p:tgtEl>
                                          <p:spTgt spid="397"/>
                                        </p:tgtEl>
                                      </p:cBhvr>
                                    </p:animEffect>
                                  </p:childTnLst>
                                </p:cTn>
                              </p:par>
                              <p:par>
                                <p:cTn id="74" presetID="22" presetClass="entr" presetSubtype="8" fill="hold" grpId="0" nodeType="withEffect">
                                  <p:stCondLst>
                                    <p:cond delay="2000"/>
                                  </p:stCondLst>
                                  <p:childTnLst>
                                    <p:set>
                                      <p:cBhvr>
                                        <p:cTn id="75" dur="1" fill="hold">
                                          <p:stCondLst>
                                            <p:cond delay="0"/>
                                          </p:stCondLst>
                                        </p:cTn>
                                        <p:tgtEl>
                                          <p:spTgt spid="395"/>
                                        </p:tgtEl>
                                        <p:attrNameLst>
                                          <p:attrName>style.visibility</p:attrName>
                                        </p:attrNameLst>
                                      </p:cBhvr>
                                      <p:to>
                                        <p:strVal val="visible"/>
                                      </p:to>
                                    </p:set>
                                    <p:animEffect transition="in" filter="wipe(left)">
                                      <p:cBhvr>
                                        <p:cTn id="76" dur="500"/>
                                        <p:tgtEl>
                                          <p:spTgt spid="3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45" grpId="0"/>
      <p:bldP spid="375" grpId="0" animBg="1"/>
      <p:bldP spid="376" grpId="0" animBg="1"/>
      <p:bldP spid="377" grpId="0" animBg="1"/>
      <p:bldP spid="378" grpId="0" animBg="1"/>
      <p:bldP spid="379" grpId="0" animBg="1"/>
      <p:bldP spid="395" grpId="0"/>
      <p:bldP spid="396" grpId="0"/>
      <p:bldP spid="397" grpId="0"/>
      <p:bldP spid="398" grpId="0"/>
    </p:bldLst>
  </p:timing>
</p:sld>
</file>

<file path=ppt/slides/slide19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7005756" y="46087"/>
            <a:ext cx="5676594" cy="6811912"/>
          </a:xfrm>
          <a:prstGeom prst="rect">
            <a:avLst/>
          </a:prstGeom>
          <a:effectLst>
            <a:outerShdw blurRad="292100" dist="698500" dir="2700000" algn="tl" rotWithShape="0">
              <a:prstClr val="black">
                <a:alpha val="24000"/>
              </a:prstClr>
            </a:outerShdw>
          </a:effectLst>
        </p:spPr>
      </p:pic>
      <p:grpSp>
        <p:nvGrpSpPr>
          <p:cNvPr id="57" name="Group 56"/>
          <p:cNvGrpSpPr/>
          <p:nvPr/>
        </p:nvGrpSpPr>
        <p:grpSpPr>
          <a:xfrm>
            <a:off x="746837" y="3647550"/>
            <a:ext cx="962815" cy="1019451"/>
            <a:chOff x="746837" y="3647550"/>
            <a:chExt cx="962815" cy="1019451"/>
          </a:xfrm>
        </p:grpSpPr>
        <p:grpSp>
          <p:nvGrpSpPr>
            <p:cNvPr id="6" name="Group 5"/>
            <p:cNvGrpSpPr/>
            <p:nvPr/>
          </p:nvGrpSpPr>
          <p:grpSpPr>
            <a:xfrm>
              <a:off x="746837" y="3647550"/>
              <a:ext cx="962815" cy="1019451"/>
              <a:chOff x="1664677" y="1949380"/>
              <a:chExt cx="1195754" cy="1266093"/>
            </a:xfrm>
          </p:grpSpPr>
          <p:sp>
            <p:nvSpPr>
              <p:cNvPr id="11" name="Rounded Rectangle 10"/>
              <p:cNvSpPr/>
              <p:nvPr/>
            </p:nvSpPr>
            <p:spPr>
              <a:xfrm>
                <a:off x="1664677" y="2019719"/>
                <a:ext cx="1195754" cy="1195754"/>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Rounded Rectangle 11"/>
              <p:cNvSpPr/>
              <p:nvPr/>
            </p:nvSpPr>
            <p:spPr>
              <a:xfrm>
                <a:off x="1664677" y="1949380"/>
                <a:ext cx="1195754" cy="11957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7" name="TextBox 46"/>
            <p:cNvSpPr txBox="1"/>
            <p:nvPr/>
          </p:nvSpPr>
          <p:spPr>
            <a:xfrm>
              <a:off x="838270" y="3963193"/>
              <a:ext cx="775790" cy="369332"/>
            </a:xfrm>
            <a:prstGeom prst="rect">
              <a:avLst/>
            </a:prstGeom>
            <a:noFill/>
          </p:spPr>
          <p:txBody>
            <a:bodyPr wrap="none" rtlCol="0">
              <a:spAutoFit/>
            </a:bodyPr>
            <a:lstStyle/>
            <a:p>
              <a:pPr algn="ctr"/>
              <a:r>
                <a:rPr lang="id-ID" b="1" dirty="0" smtClean="0">
                  <a:solidFill>
                    <a:schemeClr val="bg1"/>
                  </a:solidFill>
                </a:rPr>
                <a:t>WHAT</a:t>
              </a:r>
              <a:endParaRPr lang="id-ID" b="1" dirty="0">
                <a:solidFill>
                  <a:schemeClr val="bg1"/>
                </a:solidFill>
              </a:endParaRPr>
            </a:p>
          </p:txBody>
        </p:sp>
      </p:grpSp>
      <p:grpSp>
        <p:nvGrpSpPr>
          <p:cNvPr id="56" name="Group 55"/>
          <p:cNvGrpSpPr/>
          <p:nvPr/>
        </p:nvGrpSpPr>
        <p:grpSpPr>
          <a:xfrm>
            <a:off x="1843519" y="3647550"/>
            <a:ext cx="962815" cy="1019451"/>
            <a:chOff x="1843519" y="3647550"/>
            <a:chExt cx="962815" cy="1019451"/>
          </a:xfrm>
        </p:grpSpPr>
        <p:grpSp>
          <p:nvGrpSpPr>
            <p:cNvPr id="14" name="Group 13"/>
            <p:cNvGrpSpPr/>
            <p:nvPr/>
          </p:nvGrpSpPr>
          <p:grpSpPr>
            <a:xfrm>
              <a:off x="1843519" y="3647550"/>
              <a:ext cx="962815" cy="1019451"/>
              <a:chOff x="1664677" y="1949380"/>
              <a:chExt cx="1195754" cy="1266093"/>
            </a:xfrm>
          </p:grpSpPr>
          <p:sp>
            <p:nvSpPr>
              <p:cNvPr id="19" name="Rounded Rectangle 18"/>
              <p:cNvSpPr/>
              <p:nvPr/>
            </p:nvSpPr>
            <p:spPr>
              <a:xfrm>
                <a:off x="1664677" y="2019719"/>
                <a:ext cx="1195754" cy="1195754"/>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ounded Rectangle 19"/>
              <p:cNvSpPr/>
              <p:nvPr/>
            </p:nvSpPr>
            <p:spPr>
              <a:xfrm>
                <a:off x="1664677" y="1949380"/>
                <a:ext cx="1195754" cy="119575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8" name="TextBox 47"/>
            <p:cNvSpPr txBox="1"/>
            <p:nvPr/>
          </p:nvSpPr>
          <p:spPr>
            <a:xfrm>
              <a:off x="1994547" y="3963193"/>
              <a:ext cx="660758" cy="369332"/>
            </a:xfrm>
            <a:prstGeom prst="rect">
              <a:avLst/>
            </a:prstGeom>
            <a:noFill/>
          </p:spPr>
          <p:txBody>
            <a:bodyPr wrap="none" rtlCol="0">
              <a:spAutoFit/>
            </a:bodyPr>
            <a:lstStyle/>
            <a:p>
              <a:pPr algn="ctr"/>
              <a:r>
                <a:rPr lang="id-ID" b="1" dirty="0" smtClean="0">
                  <a:solidFill>
                    <a:schemeClr val="bg1"/>
                  </a:solidFill>
                </a:rPr>
                <a:t>WHY</a:t>
              </a:r>
              <a:endParaRPr lang="id-ID" b="1" dirty="0">
                <a:solidFill>
                  <a:schemeClr val="bg1"/>
                </a:solidFill>
              </a:endParaRPr>
            </a:p>
          </p:txBody>
        </p:sp>
      </p:grpSp>
      <p:grpSp>
        <p:nvGrpSpPr>
          <p:cNvPr id="58" name="Group 57"/>
          <p:cNvGrpSpPr/>
          <p:nvPr/>
        </p:nvGrpSpPr>
        <p:grpSpPr>
          <a:xfrm>
            <a:off x="2934385" y="3647550"/>
            <a:ext cx="962815" cy="1019451"/>
            <a:chOff x="2958135" y="3647550"/>
            <a:chExt cx="962815" cy="1019451"/>
          </a:xfrm>
        </p:grpSpPr>
        <p:grpSp>
          <p:nvGrpSpPr>
            <p:cNvPr id="22" name="Group 21"/>
            <p:cNvGrpSpPr/>
            <p:nvPr/>
          </p:nvGrpSpPr>
          <p:grpSpPr>
            <a:xfrm>
              <a:off x="2958135" y="3647550"/>
              <a:ext cx="962815" cy="1019451"/>
              <a:chOff x="1664677" y="1949380"/>
              <a:chExt cx="1195754" cy="1266093"/>
            </a:xfrm>
          </p:grpSpPr>
          <p:sp>
            <p:nvSpPr>
              <p:cNvPr id="27" name="Rounded Rectangle 26"/>
              <p:cNvSpPr/>
              <p:nvPr/>
            </p:nvSpPr>
            <p:spPr>
              <a:xfrm>
                <a:off x="1664677" y="2019719"/>
                <a:ext cx="1195754" cy="1195754"/>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 name="Rounded Rectangle 27"/>
              <p:cNvSpPr/>
              <p:nvPr/>
            </p:nvSpPr>
            <p:spPr>
              <a:xfrm>
                <a:off x="1664677" y="1949380"/>
                <a:ext cx="1195754" cy="119575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9" name="TextBox 48"/>
            <p:cNvSpPr txBox="1"/>
            <p:nvPr/>
          </p:nvSpPr>
          <p:spPr>
            <a:xfrm>
              <a:off x="2979993" y="3963193"/>
              <a:ext cx="894797" cy="369332"/>
            </a:xfrm>
            <a:prstGeom prst="rect">
              <a:avLst/>
            </a:prstGeom>
            <a:noFill/>
          </p:spPr>
          <p:txBody>
            <a:bodyPr wrap="none" rtlCol="0">
              <a:spAutoFit/>
            </a:bodyPr>
            <a:lstStyle/>
            <a:p>
              <a:pPr algn="ctr"/>
              <a:r>
                <a:rPr lang="id-ID" b="1" dirty="0" smtClean="0">
                  <a:solidFill>
                    <a:schemeClr val="bg1"/>
                  </a:solidFill>
                </a:rPr>
                <a:t>WHERE</a:t>
              </a:r>
              <a:endParaRPr lang="id-ID" b="1" dirty="0">
                <a:solidFill>
                  <a:schemeClr val="bg1"/>
                </a:solidFill>
              </a:endParaRPr>
            </a:p>
          </p:txBody>
        </p:sp>
      </p:grpSp>
      <p:grpSp>
        <p:nvGrpSpPr>
          <p:cNvPr id="59" name="Group 58"/>
          <p:cNvGrpSpPr/>
          <p:nvPr/>
        </p:nvGrpSpPr>
        <p:grpSpPr>
          <a:xfrm>
            <a:off x="4050954" y="3647550"/>
            <a:ext cx="962815" cy="1019451"/>
            <a:chOff x="4536225" y="3647550"/>
            <a:chExt cx="962815" cy="1019451"/>
          </a:xfrm>
        </p:grpSpPr>
        <p:grpSp>
          <p:nvGrpSpPr>
            <p:cNvPr id="30" name="Group 29"/>
            <p:cNvGrpSpPr/>
            <p:nvPr/>
          </p:nvGrpSpPr>
          <p:grpSpPr>
            <a:xfrm>
              <a:off x="4536225" y="3647550"/>
              <a:ext cx="962815" cy="1019451"/>
              <a:chOff x="1664677" y="1949380"/>
              <a:chExt cx="1195754" cy="1266093"/>
            </a:xfrm>
          </p:grpSpPr>
          <p:sp>
            <p:nvSpPr>
              <p:cNvPr id="35" name="Rounded Rectangle 34"/>
              <p:cNvSpPr/>
              <p:nvPr/>
            </p:nvSpPr>
            <p:spPr>
              <a:xfrm>
                <a:off x="1664677" y="2019719"/>
                <a:ext cx="1195754" cy="1195754"/>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ounded Rectangle 35"/>
              <p:cNvSpPr/>
              <p:nvPr/>
            </p:nvSpPr>
            <p:spPr>
              <a:xfrm>
                <a:off x="1664677" y="1949380"/>
                <a:ext cx="1195754" cy="119575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0" name="TextBox 49"/>
            <p:cNvSpPr txBox="1"/>
            <p:nvPr/>
          </p:nvSpPr>
          <p:spPr>
            <a:xfrm>
              <a:off x="4624302" y="3963193"/>
              <a:ext cx="805029" cy="369332"/>
            </a:xfrm>
            <a:prstGeom prst="rect">
              <a:avLst/>
            </a:prstGeom>
            <a:noFill/>
          </p:spPr>
          <p:txBody>
            <a:bodyPr wrap="none" rtlCol="0">
              <a:spAutoFit/>
            </a:bodyPr>
            <a:lstStyle/>
            <a:p>
              <a:pPr algn="ctr"/>
              <a:r>
                <a:rPr lang="id-ID" b="1" dirty="0" smtClean="0">
                  <a:solidFill>
                    <a:schemeClr val="bg1"/>
                  </a:solidFill>
                </a:rPr>
                <a:t>WHEN</a:t>
              </a:r>
              <a:endParaRPr lang="id-ID" b="1" dirty="0">
                <a:solidFill>
                  <a:schemeClr val="bg1"/>
                </a:solidFill>
              </a:endParaRPr>
            </a:p>
          </p:txBody>
        </p:sp>
      </p:grpSp>
      <p:grpSp>
        <p:nvGrpSpPr>
          <p:cNvPr id="60" name="Group 59"/>
          <p:cNvGrpSpPr/>
          <p:nvPr/>
        </p:nvGrpSpPr>
        <p:grpSpPr>
          <a:xfrm>
            <a:off x="5125195" y="3647550"/>
            <a:ext cx="962815" cy="1019451"/>
            <a:chOff x="5778906" y="3647550"/>
            <a:chExt cx="962815" cy="1019451"/>
          </a:xfrm>
        </p:grpSpPr>
        <p:grpSp>
          <p:nvGrpSpPr>
            <p:cNvPr id="37" name="Group 36"/>
            <p:cNvGrpSpPr/>
            <p:nvPr/>
          </p:nvGrpSpPr>
          <p:grpSpPr>
            <a:xfrm>
              <a:off x="5778906" y="3647550"/>
              <a:ext cx="962815" cy="1019451"/>
              <a:chOff x="1664677" y="1949380"/>
              <a:chExt cx="1195754" cy="1266093"/>
            </a:xfrm>
          </p:grpSpPr>
          <p:sp>
            <p:nvSpPr>
              <p:cNvPr id="38" name="Rounded Rectangle 37"/>
              <p:cNvSpPr/>
              <p:nvPr/>
            </p:nvSpPr>
            <p:spPr>
              <a:xfrm>
                <a:off x="1664677" y="2019719"/>
                <a:ext cx="1195754" cy="1195754"/>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ounded Rectangle 38"/>
              <p:cNvSpPr/>
              <p:nvPr/>
            </p:nvSpPr>
            <p:spPr>
              <a:xfrm>
                <a:off x="1664677" y="1949380"/>
                <a:ext cx="1195754" cy="119575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5925074" y="3963193"/>
              <a:ext cx="696024" cy="369332"/>
            </a:xfrm>
            <a:prstGeom prst="rect">
              <a:avLst/>
            </a:prstGeom>
            <a:noFill/>
          </p:spPr>
          <p:txBody>
            <a:bodyPr wrap="none" rtlCol="0">
              <a:spAutoFit/>
            </a:bodyPr>
            <a:lstStyle/>
            <a:p>
              <a:pPr algn="ctr"/>
              <a:r>
                <a:rPr lang="id-ID" b="1" dirty="0" smtClean="0">
                  <a:solidFill>
                    <a:schemeClr val="bg1"/>
                  </a:solidFill>
                </a:rPr>
                <a:t>WHO</a:t>
              </a:r>
              <a:endParaRPr lang="id-ID" b="1" dirty="0">
                <a:solidFill>
                  <a:schemeClr val="bg1"/>
                </a:solidFill>
              </a:endParaRPr>
            </a:p>
          </p:txBody>
        </p:sp>
      </p:grpSp>
      <p:grpSp>
        <p:nvGrpSpPr>
          <p:cNvPr id="61" name="Group 60"/>
          <p:cNvGrpSpPr/>
          <p:nvPr/>
        </p:nvGrpSpPr>
        <p:grpSpPr>
          <a:xfrm>
            <a:off x="6199436" y="3647550"/>
            <a:ext cx="962815" cy="1019451"/>
            <a:chOff x="7054873" y="3647550"/>
            <a:chExt cx="962815" cy="1019451"/>
          </a:xfrm>
        </p:grpSpPr>
        <p:grpSp>
          <p:nvGrpSpPr>
            <p:cNvPr id="44" name="Group 43"/>
            <p:cNvGrpSpPr/>
            <p:nvPr/>
          </p:nvGrpSpPr>
          <p:grpSpPr>
            <a:xfrm>
              <a:off x="7054873" y="3647550"/>
              <a:ext cx="962815" cy="1019451"/>
              <a:chOff x="1664677" y="1949380"/>
              <a:chExt cx="1195754" cy="1266093"/>
            </a:xfrm>
          </p:grpSpPr>
          <p:sp>
            <p:nvSpPr>
              <p:cNvPr id="45" name="Rounded Rectangle 44"/>
              <p:cNvSpPr/>
              <p:nvPr/>
            </p:nvSpPr>
            <p:spPr>
              <a:xfrm>
                <a:off x="1664677" y="2019719"/>
                <a:ext cx="1195754" cy="1195754"/>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ounded Rectangle 45"/>
              <p:cNvSpPr/>
              <p:nvPr/>
            </p:nvSpPr>
            <p:spPr>
              <a:xfrm>
                <a:off x="1664677" y="1949380"/>
                <a:ext cx="1195754" cy="1195754"/>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2" name="TextBox 51"/>
            <p:cNvSpPr txBox="1"/>
            <p:nvPr/>
          </p:nvSpPr>
          <p:spPr>
            <a:xfrm>
              <a:off x="7167990" y="3963193"/>
              <a:ext cx="693203" cy="369332"/>
            </a:xfrm>
            <a:prstGeom prst="rect">
              <a:avLst/>
            </a:prstGeom>
            <a:noFill/>
          </p:spPr>
          <p:txBody>
            <a:bodyPr wrap="none" rtlCol="0">
              <a:spAutoFit/>
            </a:bodyPr>
            <a:lstStyle/>
            <a:p>
              <a:pPr algn="ctr"/>
              <a:r>
                <a:rPr lang="id-ID" b="1" dirty="0" smtClean="0">
                  <a:solidFill>
                    <a:schemeClr val="bg1"/>
                  </a:solidFill>
                </a:rPr>
                <a:t>HOW</a:t>
              </a:r>
              <a:endParaRPr lang="id-ID" b="1" dirty="0">
                <a:solidFill>
                  <a:schemeClr val="bg1"/>
                </a:solidFill>
              </a:endParaRPr>
            </a:p>
          </p:txBody>
        </p:sp>
      </p:grpSp>
      <p:sp>
        <p:nvSpPr>
          <p:cNvPr id="53" name="TextBox 52"/>
          <p:cNvSpPr txBox="1"/>
          <p:nvPr/>
        </p:nvSpPr>
        <p:spPr>
          <a:xfrm>
            <a:off x="746837" y="2120055"/>
            <a:ext cx="4349269" cy="830997"/>
          </a:xfrm>
          <a:prstGeom prst="rect">
            <a:avLst/>
          </a:prstGeom>
          <a:noFill/>
        </p:spPr>
        <p:txBody>
          <a:bodyPr wrap="none" rtlCol="0">
            <a:spAutoFit/>
          </a:bodyPr>
          <a:lstStyle/>
          <a:p>
            <a:pPr algn="ctr"/>
            <a:r>
              <a:rPr lang="id-ID" sz="4800" dirty="0" smtClean="0">
                <a:solidFill>
                  <a:schemeClr val="bg1"/>
                </a:solidFill>
                <a:latin typeface="+mj-lt"/>
              </a:rPr>
              <a:t>Any Question ???</a:t>
            </a:r>
            <a:endParaRPr lang="en-US" sz="4800" dirty="0">
              <a:solidFill>
                <a:schemeClr val="bg1"/>
              </a:solidFill>
              <a:latin typeface="+mj-lt"/>
            </a:endParaRPr>
          </a:p>
        </p:txBody>
      </p:sp>
      <p:sp>
        <p:nvSpPr>
          <p:cNvPr id="54" name="Rectangle 53"/>
          <p:cNvSpPr/>
          <p:nvPr/>
        </p:nvSpPr>
        <p:spPr>
          <a:xfrm>
            <a:off x="746837" y="3010003"/>
            <a:ext cx="7937244" cy="369332"/>
          </a:xfrm>
          <a:prstGeom prst="rect">
            <a:avLst/>
          </a:prstGeom>
          <a:noFill/>
        </p:spPr>
        <p:txBody>
          <a:bodyPr wrap="square">
            <a:spAutoFit/>
          </a:bodyPr>
          <a:lstStyle/>
          <a:p>
            <a:r>
              <a:rPr lang="id-ID" dirty="0" smtClean="0">
                <a:solidFill>
                  <a:schemeClr val="bg1"/>
                </a:solidFill>
                <a:latin typeface="Source Sans Pro Light" panose="020B0403030403020204" pitchFamily="34" charset="0"/>
              </a:rPr>
              <a:t>The Leader of the All business</a:t>
            </a:r>
            <a:r>
              <a:rPr lang="id-ID" b="1" dirty="0" smtClean="0">
                <a:solidFill>
                  <a:schemeClr val="bg1"/>
                </a:solidFill>
                <a:latin typeface="Source Sans Pro Light" panose="020B0403030403020204" pitchFamily="34" charset="0"/>
              </a:rPr>
              <a:t> </a:t>
            </a:r>
            <a:r>
              <a:rPr lang="id-ID" dirty="0" smtClean="0">
                <a:solidFill>
                  <a:schemeClr val="bg1"/>
                </a:solidFill>
                <a:latin typeface="Source Sans Pro Light" panose="020B0403030403020204" pitchFamily="34" charset="0"/>
              </a:rPr>
              <a:t>and personal presentation template ever</a:t>
            </a:r>
            <a:endParaRPr lang="id-ID" dirty="0">
              <a:solidFill>
                <a:schemeClr val="bg1"/>
              </a:solidFill>
              <a:latin typeface="Source Sans Pro Light" panose="020B0403030403020204" pitchFamily="34" charset="0"/>
            </a:endParaRPr>
          </a:p>
        </p:txBody>
      </p:sp>
    </p:spTree>
    <p:extLst>
      <p:ext uri="{BB962C8B-B14F-4D97-AF65-F5344CB8AC3E}">
        <p14:creationId xmlns:p14="http://schemas.microsoft.com/office/powerpoint/2010/main" val="2932054135"/>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30" presetClass="entr" presetSubtype="0" fill="hold" grpId="0" nodeType="after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800" decel="100000"/>
                                        <p:tgtEl>
                                          <p:spTgt spid="53"/>
                                        </p:tgtEl>
                                      </p:cBhvr>
                                    </p:animEffect>
                                    <p:anim calcmode="lin" valueType="num">
                                      <p:cBhvr>
                                        <p:cTn id="14" dur="800" decel="100000" fill="hold"/>
                                        <p:tgtEl>
                                          <p:spTgt spid="53"/>
                                        </p:tgtEl>
                                        <p:attrNameLst>
                                          <p:attrName>style.rotation</p:attrName>
                                        </p:attrNameLst>
                                      </p:cBhvr>
                                      <p:tavLst>
                                        <p:tav tm="0">
                                          <p:val>
                                            <p:fltVal val="-90"/>
                                          </p:val>
                                        </p:tav>
                                        <p:tav tm="100000">
                                          <p:val>
                                            <p:fltVal val="0"/>
                                          </p:val>
                                        </p:tav>
                                      </p:tavLst>
                                    </p:anim>
                                    <p:anim calcmode="lin" valueType="num">
                                      <p:cBhvr>
                                        <p:cTn id="15" dur="800" decel="100000" fill="hold"/>
                                        <p:tgtEl>
                                          <p:spTgt spid="53"/>
                                        </p:tgtEl>
                                        <p:attrNameLst>
                                          <p:attrName>ppt_x</p:attrName>
                                        </p:attrNameLst>
                                      </p:cBhvr>
                                      <p:tavLst>
                                        <p:tav tm="0">
                                          <p:val>
                                            <p:strVal val="#ppt_x+0.4"/>
                                          </p:val>
                                        </p:tav>
                                        <p:tav tm="100000">
                                          <p:val>
                                            <p:strVal val="#ppt_x-0.05"/>
                                          </p:val>
                                        </p:tav>
                                      </p:tavLst>
                                    </p:anim>
                                    <p:anim calcmode="lin" valueType="num">
                                      <p:cBhvr>
                                        <p:cTn id="16" dur="800" decel="100000" fill="hold"/>
                                        <p:tgtEl>
                                          <p:spTgt spid="53"/>
                                        </p:tgtEl>
                                        <p:attrNameLst>
                                          <p:attrName>ppt_y</p:attrName>
                                        </p:attrNameLst>
                                      </p:cBhvr>
                                      <p:tavLst>
                                        <p:tav tm="0">
                                          <p:val>
                                            <p:strVal val="#ppt_y-0.4"/>
                                          </p:val>
                                        </p:tav>
                                        <p:tav tm="100000">
                                          <p:val>
                                            <p:strVal val="#ppt_y+0.1"/>
                                          </p:val>
                                        </p:tav>
                                      </p:tavLst>
                                    </p:anim>
                                    <p:anim calcmode="lin" valueType="num">
                                      <p:cBhvr>
                                        <p:cTn id="17" dur="200" accel="100000" fill="hold">
                                          <p:stCondLst>
                                            <p:cond delay="800"/>
                                          </p:stCondLst>
                                        </p:cTn>
                                        <p:tgtEl>
                                          <p:spTgt spid="53"/>
                                        </p:tgtEl>
                                        <p:attrNameLst>
                                          <p:attrName>ppt_x</p:attrName>
                                        </p:attrNameLst>
                                      </p:cBhvr>
                                      <p:tavLst>
                                        <p:tav tm="0">
                                          <p:val>
                                            <p:strVal val="#ppt_x-0.05"/>
                                          </p:val>
                                        </p:tav>
                                        <p:tav tm="100000">
                                          <p:val>
                                            <p:strVal val="#ppt_x"/>
                                          </p:val>
                                        </p:tav>
                                      </p:tavLst>
                                    </p:anim>
                                    <p:anim calcmode="lin" valueType="num">
                                      <p:cBhvr>
                                        <p:cTn id="18" dur="200" accel="100000" fill="hold">
                                          <p:stCondLst>
                                            <p:cond delay="800"/>
                                          </p:stCondLst>
                                        </p:cTn>
                                        <p:tgtEl>
                                          <p:spTgt spid="53"/>
                                        </p:tgtEl>
                                        <p:attrNameLst>
                                          <p:attrName>ppt_y</p:attrName>
                                        </p:attrNameLst>
                                      </p:cBhvr>
                                      <p:tavLst>
                                        <p:tav tm="0">
                                          <p:val>
                                            <p:strVal val="#ppt_y+0.1"/>
                                          </p:val>
                                        </p:tav>
                                        <p:tav tm="100000">
                                          <p:val>
                                            <p:strVal val="#ppt_y"/>
                                          </p:val>
                                        </p:tav>
                                      </p:tavLst>
                                    </p:anim>
                                  </p:childTnLst>
                                </p:cTn>
                              </p:par>
                              <p:par>
                                <p:cTn id="19" presetID="30" presetClass="entr" presetSubtype="0" fill="hold" grpId="0" nodeType="withEffect">
                                  <p:stCondLst>
                                    <p:cond delay="100"/>
                                  </p:stCondLst>
                                  <p:childTnLst>
                                    <p:set>
                                      <p:cBhvr>
                                        <p:cTn id="20" dur="1" fill="hold">
                                          <p:stCondLst>
                                            <p:cond delay="0"/>
                                          </p:stCondLst>
                                        </p:cTn>
                                        <p:tgtEl>
                                          <p:spTgt spid="54"/>
                                        </p:tgtEl>
                                        <p:attrNameLst>
                                          <p:attrName>style.visibility</p:attrName>
                                        </p:attrNameLst>
                                      </p:cBhvr>
                                      <p:to>
                                        <p:strVal val="visible"/>
                                      </p:to>
                                    </p:set>
                                    <p:animEffect transition="in" filter="fade">
                                      <p:cBhvr>
                                        <p:cTn id="21" dur="800" decel="100000"/>
                                        <p:tgtEl>
                                          <p:spTgt spid="54"/>
                                        </p:tgtEl>
                                      </p:cBhvr>
                                    </p:animEffect>
                                    <p:anim calcmode="lin" valueType="num">
                                      <p:cBhvr>
                                        <p:cTn id="22" dur="800" decel="100000" fill="hold"/>
                                        <p:tgtEl>
                                          <p:spTgt spid="54"/>
                                        </p:tgtEl>
                                        <p:attrNameLst>
                                          <p:attrName>style.rotation</p:attrName>
                                        </p:attrNameLst>
                                      </p:cBhvr>
                                      <p:tavLst>
                                        <p:tav tm="0">
                                          <p:val>
                                            <p:fltVal val="-90"/>
                                          </p:val>
                                        </p:tav>
                                        <p:tav tm="100000">
                                          <p:val>
                                            <p:fltVal val="0"/>
                                          </p:val>
                                        </p:tav>
                                      </p:tavLst>
                                    </p:anim>
                                    <p:anim calcmode="lin" valueType="num">
                                      <p:cBhvr>
                                        <p:cTn id="23" dur="800" decel="100000" fill="hold"/>
                                        <p:tgtEl>
                                          <p:spTgt spid="54"/>
                                        </p:tgtEl>
                                        <p:attrNameLst>
                                          <p:attrName>ppt_x</p:attrName>
                                        </p:attrNameLst>
                                      </p:cBhvr>
                                      <p:tavLst>
                                        <p:tav tm="0">
                                          <p:val>
                                            <p:strVal val="#ppt_x+0.4"/>
                                          </p:val>
                                        </p:tav>
                                        <p:tav tm="100000">
                                          <p:val>
                                            <p:strVal val="#ppt_x-0.05"/>
                                          </p:val>
                                        </p:tav>
                                      </p:tavLst>
                                    </p:anim>
                                    <p:anim calcmode="lin" valueType="num">
                                      <p:cBhvr>
                                        <p:cTn id="24" dur="800" decel="100000" fill="hold"/>
                                        <p:tgtEl>
                                          <p:spTgt spid="54"/>
                                        </p:tgtEl>
                                        <p:attrNameLst>
                                          <p:attrName>ppt_y</p:attrName>
                                        </p:attrNameLst>
                                      </p:cBhvr>
                                      <p:tavLst>
                                        <p:tav tm="0">
                                          <p:val>
                                            <p:strVal val="#ppt_y-0.4"/>
                                          </p:val>
                                        </p:tav>
                                        <p:tav tm="100000">
                                          <p:val>
                                            <p:strVal val="#ppt_y+0.1"/>
                                          </p:val>
                                        </p:tav>
                                      </p:tavLst>
                                    </p:anim>
                                    <p:anim calcmode="lin" valueType="num">
                                      <p:cBhvr>
                                        <p:cTn id="25" dur="200" accel="100000" fill="hold">
                                          <p:stCondLst>
                                            <p:cond delay="800"/>
                                          </p:stCondLst>
                                        </p:cTn>
                                        <p:tgtEl>
                                          <p:spTgt spid="54"/>
                                        </p:tgtEl>
                                        <p:attrNameLst>
                                          <p:attrName>ppt_x</p:attrName>
                                        </p:attrNameLst>
                                      </p:cBhvr>
                                      <p:tavLst>
                                        <p:tav tm="0">
                                          <p:val>
                                            <p:strVal val="#ppt_x-0.05"/>
                                          </p:val>
                                        </p:tav>
                                        <p:tav tm="100000">
                                          <p:val>
                                            <p:strVal val="#ppt_x"/>
                                          </p:val>
                                        </p:tav>
                                      </p:tavLst>
                                    </p:anim>
                                    <p:anim calcmode="lin" valueType="num">
                                      <p:cBhvr>
                                        <p:cTn id="26" dur="200" accel="100000" fill="hold">
                                          <p:stCondLst>
                                            <p:cond delay="800"/>
                                          </p:stCondLst>
                                        </p:cTn>
                                        <p:tgtEl>
                                          <p:spTgt spid="54"/>
                                        </p:tgtEl>
                                        <p:attrNameLst>
                                          <p:attrName>ppt_y</p:attrName>
                                        </p:attrNameLst>
                                      </p:cBhvr>
                                      <p:tavLst>
                                        <p:tav tm="0">
                                          <p:val>
                                            <p:strVal val="#ppt_y+0.1"/>
                                          </p:val>
                                        </p:tav>
                                        <p:tav tm="100000">
                                          <p:val>
                                            <p:strVal val="#ppt_y"/>
                                          </p:val>
                                        </p:tav>
                                      </p:tavLst>
                                    </p:anim>
                                  </p:childTnLst>
                                </p:cTn>
                              </p:par>
                              <p:par>
                                <p:cTn id="27" presetID="30" presetClass="entr" presetSubtype="0" fill="hold" nodeType="withEffect">
                                  <p:stCondLst>
                                    <p:cond delay="200"/>
                                  </p:stCondLst>
                                  <p:childTnLst>
                                    <p:set>
                                      <p:cBhvr>
                                        <p:cTn id="28" dur="1" fill="hold">
                                          <p:stCondLst>
                                            <p:cond delay="0"/>
                                          </p:stCondLst>
                                        </p:cTn>
                                        <p:tgtEl>
                                          <p:spTgt spid="57"/>
                                        </p:tgtEl>
                                        <p:attrNameLst>
                                          <p:attrName>style.visibility</p:attrName>
                                        </p:attrNameLst>
                                      </p:cBhvr>
                                      <p:to>
                                        <p:strVal val="visible"/>
                                      </p:to>
                                    </p:set>
                                    <p:animEffect transition="in" filter="fade">
                                      <p:cBhvr>
                                        <p:cTn id="29" dur="800" decel="100000"/>
                                        <p:tgtEl>
                                          <p:spTgt spid="57"/>
                                        </p:tgtEl>
                                      </p:cBhvr>
                                    </p:animEffect>
                                    <p:anim calcmode="lin" valueType="num">
                                      <p:cBhvr>
                                        <p:cTn id="30" dur="800" decel="100000" fill="hold"/>
                                        <p:tgtEl>
                                          <p:spTgt spid="57"/>
                                        </p:tgtEl>
                                        <p:attrNameLst>
                                          <p:attrName>style.rotation</p:attrName>
                                        </p:attrNameLst>
                                      </p:cBhvr>
                                      <p:tavLst>
                                        <p:tav tm="0">
                                          <p:val>
                                            <p:fltVal val="-90"/>
                                          </p:val>
                                        </p:tav>
                                        <p:tav tm="100000">
                                          <p:val>
                                            <p:fltVal val="0"/>
                                          </p:val>
                                        </p:tav>
                                      </p:tavLst>
                                    </p:anim>
                                    <p:anim calcmode="lin" valueType="num">
                                      <p:cBhvr>
                                        <p:cTn id="31" dur="800" decel="100000" fill="hold"/>
                                        <p:tgtEl>
                                          <p:spTgt spid="57"/>
                                        </p:tgtEl>
                                        <p:attrNameLst>
                                          <p:attrName>ppt_x</p:attrName>
                                        </p:attrNameLst>
                                      </p:cBhvr>
                                      <p:tavLst>
                                        <p:tav tm="0">
                                          <p:val>
                                            <p:strVal val="#ppt_x+0.4"/>
                                          </p:val>
                                        </p:tav>
                                        <p:tav tm="100000">
                                          <p:val>
                                            <p:strVal val="#ppt_x-0.05"/>
                                          </p:val>
                                        </p:tav>
                                      </p:tavLst>
                                    </p:anim>
                                    <p:anim calcmode="lin" valueType="num">
                                      <p:cBhvr>
                                        <p:cTn id="32" dur="800" decel="100000" fill="hold"/>
                                        <p:tgtEl>
                                          <p:spTgt spid="57"/>
                                        </p:tgtEl>
                                        <p:attrNameLst>
                                          <p:attrName>ppt_y</p:attrName>
                                        </p:attrNameLst>
                                      </p:cBhvr>
                                      <p:tavLst>
                                        <p:tav tm="0">
                                          <p:val>
                                            <p:strVal val="#ppt_y-0.4"/>
                                          </p:val>
                                        </p:tav>
                                        <p:tav tm="100000">
                                          <p:val>
                                            <p:strVal val="#ppt_y+0.1"/>
                                          </p:val>
                                        </p:tav>
                                      </p:tavLst>
                                    </p:anim>
                                    <p:anim calcmode="lin" valueType="num">
                                      <p:cBhvr>
                                        <p:cTn id="33" dur="200" accel="100000" fill="hold">
                                          <p:stCondLst>
                                            <p:cond delay="800"/>
                                          </p:stCondLst>
                                        </p:cTn>
                                        <p:tgtEl>
                                          <p:spTgt spid="57"/>
                                        </p:tgtEl>
                                        <p:attrNameLst>
                                          <p:attrName>ppt_x</p:attrName>
                                        </p:attrNameLst>
                                      </p:cBhvr>
                                      <p:tavLst>
                                        <p:tav tm="0">
                                          <p:val>
                                            <p:strVal val="#ppt_x-0.05"/>
                                          </p:val>
                                        </p:tav>
                                        <p:tav tm="100000">
                                          <p:val>
                                            <p:strVal val="#ppt_x"/>
                                          </p:val>
                                        </p:tav>
                                      </p:tavLst>
                                    </p:anim>
                                    <p:anim calcmode="lin" valueType="num">
                                      <p:cBhvr>
                                        <p:cTn id="34" dur="200" accel="100000" fill="hold">
                                          <p:stCondLst>
                                            <p:cond delay="800"/>
                                          </p:stCondLst>
                                        </p:cTn>
                                        <p:tgtEl>
                                          <p:spTgt spid="57"/>
                                        </p:tgtEl>
                                        <p:attrNameLst>
                                          <p:attrName>ppt_y</p:attrName>
                                        </p:attrNameLst>
                                      </p:cBhvr>
                                      <p:tavLst>
                                        <p:tav tm="0">
                                          <p:val>
                                            <p:strVal val="#ppt_y+0.1"/>
                                          </p:val>
                                        </p:tav>
                                        <p:tav tm="100000">
                                          <p:val>
                                            <p:strVal val="#ppt_y"/>
                                          </p:val>
                                        </p:tav>
                                      </p:tavLst>
                                    </p:anim>
                                  </p:childTnLst>
                                </p:cTn>
                              </p:par>
                              <p:par>
                                <p:cTn id="35" presetID="30" presetClass="entr" presetSubtype="0" fill="hold" nodeType="withEffect">
                                  <p:stCondLst>
                                    <p:cond delay="300"/>
                                  </p:stCondLst>
                                  <p:childTnLst>
                                    <p:set>
                                      <p:cBhvr>
                                        <p:cTn id="36" dur="1" fill="hold">
                                          <p:stCondLst>
                                            <p:cond delay="0"/>
                                          </p:stCondLst>
                                        </p:cTn>
                                        <p:tgtEl>
                                          <p:spTgt spid="56"/>
                                        </p:tgtEl>
                                        <p:attrNameLst>
                                          <p:attrName>style.visibility</p:attrName>
                                        </p:attrNameLst>
                                      </p:cBhvr>
                                      <p:to>
                                        <p:strVal val="visible"/>
                                      </p:to>
                                    </p:set>
                                    <p:animEffect transition="in" filter="fade">
                                      <p:cBhvr>
                                        <p:cTn id="37" dur="800" decel="100000"/>
                                        <p:tgtEl>
                                          <p:spTgt spid="56"/>
                                        </p:tgtEl>
                                      </p:cBhvr>
                                    </p:animEffect>
                                    <p:anim calcmode="lin" valueType="num">
                                      <p:cBhvr>
                                        <p:cTn id="38" dur="800" decel="100000" fill="hold"/>
                                        <p:tgtEl>
                                          <p:spTgt spid="56"/>
                                        </p:tgtEl>
                                        <p:attrNameLst>
                                          <p:attrName>style.rotation</p:attrName>
                                        </p:attrNameLst>
                                      </p:cBhvr>
                                      <p:tavLst>
                                        <p:tav tm="0">
                                          <p:val>
                                            <p:fltVal val="-90"/>
                                          </p:val>
                                        </p:tav>
                                        <p:tav tm="100000">
                                          <p:val>
                                            <p:fltVal val="0"/>
                                          </p:val>
                                        </p:tav>
                                      </p:tavLst>
                                    </p:anim>
                                    <p:anim calcmode="lin" valueType="num">
                                      <p:cBhvr>
                                        <p:cTn id="39" dur="800" decel="100000" fill="hold"/>
                                        <p:tgtEl>
                                          <p:spTgt spid="56"/>
                                        </p:tgtEl>
                                        <p:attrNameLst>
                                          <p:attrName>ppt_x</p:attrName>
                                        </p:attrNameLst>
                                      </p:cBhvr>
                                      <p:tavLst>
                                        <p:tav tm="0">
                                          <p:val>
                                            <p:strVal val="#ppt_x+0.4"/>
                                          </p:val>
                                        </p:tav>
                                        <p:tav tm="100000">
                                          <p:val>
                                            <p:strVal val="#ppt_x-0.05"/>
                                          </p:val>
                                        </p:tav>
                                      </p:tavLst>
                                    </p:anim>
                                    <p:anim calcmode="lin" valueType="num">
                                      <p:cBhvr>
                                        <p:cTn id="40" dur="800" decel="100000" fill="hold"/>
                                        <p:tgtEl>
                                          <p:spTgt spid="56"/>
                                        </p:tgtEl>
                                        <p:attrNameLst>
                                          <p:attrName>ppt_y</p:attrName>
                                        </p:attrNameLst>
                                      </p:cBhvr>
                                      <p:tavLst>
                                        <p:tav tm="0">
                                          <p:val>
                                            <p:strVal val="#ppt_y-0.4"/>
                                          </p:val>
                                        </p:tav>
                                        <p:tav tm="100000">
                                          <p:val>
                                            <p:strVal val="#ppt_y+0.1"/>
                                          </p:val>
                                        </p:tav>
                                      </p:tavLst>
                                    </p:anim>
                                    <p:anim calcmode="lin" valueType="num">
                                      <p:cBhvr>
                                        <p:cTn id="41" dur="200" accel="100000" fill="hold">
                                          <p:stCondLst>
                                            <p:cond delay="800"/>
                                          </p:stCondLst>
                                        </p:cTn>
                                        <p:tgtEl>
                                          <p:spTgt spid="56"/>
                                        </p:tgtEl>
                                        <p:attrNameLst>
                                          <p:attrName>ppt_x</p:attrName>
                                        </p:attrNameLst>
                                      </p:cBhvr>
                                      <p:tavLst>
                                        <p:tav tm="0">
                                          <p:val>
                                            <p:strVal val="#ppt_x-0.05"/>
                                          </p:val>
                                        </p:tav>
                                        <p:tav tm="100000">
                                          <p:val>
                                            <p:strVal val="#ppt_x"/>
                                          </p:val>
                                        </p:tav>
                                      </p:tavLst>
                                    </p:anim>
                                    <p:anim calcmode="lin" valueType="num">
                                      <p:cBhvr>
                                        <p:cTn id="42" dur="200" accel="100000" fill="hold">
                                          <p:stCondLst>
                                            <p:cond delay="800"/>
                                          </p:stCondLst>
                                        </p:cTn>
                                        <p:tgtEl>
                                          <p:spTgt spid="56"/>
                                        </p:tgtEl>
                                        <p:attrNameLst>
                                          <p:attrName>ppt_y</p:attrName>
                                        </p:attrNameLst>
                                      </p:cBhvr>
                                      <p:tavLst>
                                        <p:tav tm="0">
                                          <p:val>
                                            <p:strVal val="#ppt_y+0.1"/>
                                          </p:val>
                                        </p:tav>
                                        <p:tav tm="100000">
                                          <p:val>
                                            <p:strVal val="#ppt_y"/>
                                          </p:val>
                                        </p:tav>
                                      </p:tavLst>
                                    </p:anim>
                                  </p:childTnLst>
                                </p:cTn>
                              </p:par>
                              <p:par>
                                <p:cTn id="43" presetID="30" presetClass="entr" presetSubtype="0" fill="hold" nodeType="withEffect">
                                  <p:stCondLst>
                                    <p:cond delay="400"/>
                                  </p:stCondLst>
                                  <p:childTnLst>
                                    <p:set>
                                      <p:cBhvr>
                                        <p:cTn id="44" dur="1" fill="hold">
                                          <p:stCondLst>
                                            <p:cond delay="0"/>
                                          </p:stCondLst>
                                        </p:cTn>
                                        <p:tgtEl>
                                          <p:spTgt spid="58"/>
                                        </p:tgtEl>
                                        <p:attrNameLst>
                                          <p:attrName>style.visibility</p:attrName>
                                        </p:attrNameLst>
                                      </p:cBhvr>
                                      <p:to>
                                        <p:strVal val="visible"/>
                                      </p:to>
                                    </p:set>
                                    <p:animEffect transition="in" filter="fade">
                                      <p:cBhvr>
                                        <p:cTn id="45" dur="800" decel="100000"/>
                                        <p:tgtEl>
                                          <p:spTgt spid="58"/>
                                        </p:tgtEl>
                                      </p:cBhvr>
                                    </p:animEffect>
                                    <p:anim calcmode="lin" valueType="num">
                                      <p:cBhvr>
                                        <p:cTn id="46" dur="800" decel="100000" fill="hold"/>
                                        <p:tgtEl>
                                          <p:spTgt spid="58"/>
                                        </p:tgtEl>
                                        <p:attrNameLst>
                                          <p:attrName>style.rotation</p:attrName>
                                        </p:attrNameLst>
                                      </p:cBhvr>
                                      <p:tavLst>
                                        <p:tav tm="0">
                                          <p:val>
                                            <p:fltVal val="-90"/>
                                          </p:val>
                                        </p:tav>
                                        <p:tav tm="100000">
                                          <p:val>
                                            <p:fltVal val="0"/>
                                          </p:val>
                                        </p:tav>
                                      </p:tavLst>
                                    </p:anim>
                                    <p:anim calcmode="lin" valueType="num">
                                      <p:cBhvr>
                                        <p:cTn id="47" dur="800" decel="100000" fill="hold"/>
                                        <p:tgtEl>
                                          <p:spTgt spid="58"/>
                                        </p:tgtEl>
                                        <p:attrNameLst>
                                          <p:attrName>ppt_x</p:attrName>
                                        </p:attrNameLst>
                                      </p:cBhvr>
                                      <p:tavLst>
                                        <p:tav tm="0">
                                          <p:val>
                                            <p:strVal val="#ppt_x+0.4"/>
                                          </p:val>
                                        </p:tav>
                                        <p:tav tm="100000">
                                          <p:val>
                                            <p:strVal val="#ppt_x-0.05"/>
                                          </p:val>
                                        </p:tav>
                                      </p:tavLst>
                                    </p:anim>
                                    <p:anim calcmode="lin" valueType="num">
                                      <p:cBhvr>
                                        <p:cTn id="48" dur="800" decel="100000" fill="hold"/>
                                        <p:tgtEl>
                                          <p:spTgt spid="58"/>
                                        </p:tgtEl>
                                        <p:attrNameLst>
                                          <p:attrName>ppt_y</p:attrName>
                                        </p:attrNameLst>
                                      </p:cBhvr>
                                      <p:tavLst>
                                        <p:tav tm="0">
                                          <p:val>
                                            <p:strVal val="#ppt_y-0.4"/>
                                          </p:val>
                                        </p:tav>
                                        <p:tav tm="100000">
                                          <p:val>
                                            <p:strVal val="#ppt_y+0.1"/>
                                          </p:val>
                                        </p:tav>
                                      </p:tavLst>
                                    </p:anim>
                                    <p:anim calcmode="lin" valueType="num">
                                      <p:cBhvr>
                                        <p:cTn id="49" dur="200" accel="100000" fill="hold">
                                          <p:stCondLst>
                                            <p:cond delay="800"/>
                                          </p:stCondLst>
                                        </p:cTn>
                                        <p:tgtEl>
                                          <p:spTgt spid="58"/>
                                        </p:tgtEl>
                                        <p:attrNameLst>
                                          <p:attrName>ppt_x</p:attrName>
                                        </p:attrNameLst>
                                      </p:cBhvr>
                                      <p:tavLst>
                                        <p:tav tm="0">
                                          <p:val>
                                            <p:strVal val="#ppt_x-0.05"/>
                                          </p:val>
                                        </p:tav>
                                        <p:tav tm="100000">
                                          <p:val>
                                            <p:strVal val="#ppt_x"/>
                                          </p:val>
                                        </p:tav>
                                      </p:tavLst>
                                    </p:anim>
                                    <p:anim calcmode="lin" valueType="num">
                                      <p:cBhvr>
                                        <p:cTn id="50" dur="200" accel="100000" fill="hold">
                                          <p:stCondLst>
                                            <p:cond delay="800"/>
                                          </p:stCondLst>
                                        </p:cTn>
                                        <p:tgtEl>
                                          <p:spTgt spid="58"/>
                                        </p:tgtEl>
                                        <p:attrNameLst>
                                          <p:attrName>ppt_y</p:attrName>
                                        </p:attrNameLst>
                                      </p:cBhvr>
                                      <p:tavLst>
                                        <p:tav tm="0">
                                          <p:val>
                                            <p:strVal val="#ppt_y+0.1"/>
                                          </p:val>
                                        </p:tav>
                                        <p:tav tm="100000">
                                          <p:val>
                                            <p:strVal val="#ppt_y"/>
                                          </p:val>
                                        </p:tav>
                                      </p:tavLst>
                                    </p:anim>
                                  </p:childTnLst>
                                </p:cTn>
                              </p:par>
                              <p:par>
                                <p:cTn id="51" presetID="30" presetClass="entr" presetSubtype="0" fill="hold" nodeType="withEffect">
                                  <p:stCondLst>
                                    <p:cond delay="500"/>
                                  </p:stCondLst>
                                  <p:childTnLst>
                                    <p:set>
                                      <p:cBhvr>
                                        <p:cTn id="52" dur="1" fill="hold">
                                          <p:stCondLst>
                                            <p:cond delay="0"/>
                                          </p:stCondLst>
                                        </p:cTn>
                                        <p:tgtEl>
                                          <p:spTgt spid="59"/>
                                        </p:tgtEl>
                                        <p:attrNameLst>
                                          <p:attrName>style.visibility</p:attrName>
                                        </p:attrNameLst>
                                      </p:cBhvr>
                                      <p:to>
                                        <p:strVal val="visible"/>
                                      </p:to>
                                    </p:set>
                                    <p:animEffect transition="in" filter="fade">
                                      <p:cBhvr>
                                        <p:cTn id="53" dur="800" decel="100000"/>
                                        <p:tgtEl>
                                          <p:spTgt spid="59"/>
                                        </p:tgtEl>
                                      </p:cBhvr>
                                    </p:animEffect>
                                    <p:anim calcmode="lin" valueType="num">
                                      <p:cBhvr>
                                        <p:cTn id="54" dur="800" decel="100000" fill="hold"/>
                                        <p:tgtEl>
                                          <p:spTgt spid="59"/>
                                        </p:tgtEl>
                                        <p:attrNameLst>
                                          <p:attrName>style.rotation</p:attrName>
                                        </p:attrNameLst>
                                      </p:cBhvr>
                                      <p:tavLst>
                                        <p:tav tm="0">
                                          <p:val>
                                            <p:fltVal val="-90"/>
                                          </p:val>
                                        </p:tav>
                                        <p:tav tm="100000">
                                          <p:val>
                                            <p:fltVal val="0"/>
                                          </p:val>
                                        </p:tav>
                                      </p:tavLst>
                                    </p:anim>
                                    <p:anim calcmode="lin" valueType="num">
                                      <p:cBhvr>
                                        <p:cTn id="55" dur="800" decel="100000" fill="hold"/>
                                        <p:tgtEl>
                                          <p:spTgt spid="59"/>
                                        </p:tgtEl>
                                        <p:attrNameLst>
                                          <p:attrName>ppt_x</p:attrName>
                                        </p:attrNameLst>
                                      </p:cBhvr>
                                      <p:tavLst>
                                        <p:tav tm="0">
                                          <p:val>
                                            <p:strVal val="#ppt_x+0.4"/>
                                          </p:val>
                                        </p:tav>
                                        <p:tav tm="100000">
                                          <p:val>
                                            <p:strVal val="#ppt_x-0.05"/>
                                          </p:val>
                                        </p:tav>
                                      </p:tavLst>
                                    </p:anim>
                                    <p:anim calcmode="lin" valueType="num">
                                      <p:cBhvr>
                                        <p:cTn id="56" dur="800" decel="100000" fill="hold"/>
                                        <p:tgtEl>
                                          <p:spTgt spid="59"/>
                                        </p:tgtEl>
                                        <p:attrNameLst>
                                          <p:attrName>ppt_y</p:attrName>
                                        </p:attrNameLst>
                                      </p:cBhvr>
                                      <p:tavLst>
                                        <p:tav tm="0">
                                          <p:val>
                                            <p:strVal val="#ppt_y-0.4"/>
                                          </p:val>
                                        </p:tav>
                                        <p:tav tm="100000">
                                          <p:val>
                                            <p:strVal val="#ppt_y+0.1"/>
                                          </p:val>
                                        </p:tav>
                                      </p:tavLst>
                                    </p:anim>
                                    <p:anim calcmode="lin" valueType="num">
                                      <p:cBhvr>
                                        <p:cTn id="57" dur="200" accel="100000" fill="hold">
                                          <p:stCondLst>
                                            <p:cond delay="800"/>
                                          </p:stCondLst>
                                        </p:cTn>
                                        <p:tgtEl>
                                          <p:spTgt spid="59"/>
                                        </p:tgtEl>
                                        <p:attrNameLst>
                                          <p:attrName>ppt_x</p:attrName>
                                        </p:attrNameLst>
                                      </p:cBhvr>
                                      <p:tavLst>
                                        <p:tav tm="0">
                                          <p:val>
                                            <p:strVal val="#ppt_x-0.05"/>
                                          </p:val>
                                        </p:tav>
                                        <p:tav tm="100000">
                                          <p:val>
                                            <p:strVal val="#ppt_x"/>
                                          </p:val>
                                        </p:tav>
                                      </p:tavLst>
                                    </p:anim>
                                    <p:anim calcmode="lin" valueType="num">
                                      <p:cBhvr>
                                        <p:cTn id="58" dur="200" accel="100000" fill="hold">
                                          <p:stCondLst>
                                            <p:cond delay="800"/>
                                          </p:stCondLst>
                                        </p:cTn>
                                        <p:tgtEl>
                                          <p:spTgt spid="59"/>
                                        </p:tgtEl>
                                        <p:attrNameLst>
                                          <p:attrName>ppt_y</p:attrName>
                                        </p:attrNameLst>
                                      </p:cBhvr>
                                      <p:tavLst>
                                        <p:tav tm="0">
                                          <p:val>
                                            <p:strVal val="#ppt_y+0.1"/>
                                          </p:val>
                                        </p:tav>
                                        <p:tav tm="100000">
                                          <p:val>
                                            <p:strVal val="#ppt_y"/>
                                          </p:val>
                                        </p:tav>
                                      </p:tavLst>
                                    </p:anim>
                                  </p:childTnLst>
                                </p:cTn>
                              </p:par>
                              <p:par>
                                <p:cTn id="59" presetID="30" presetClass="entr" presetSubtype="0" fill="hold" nodeType="withEffect">
                                  <p:stCondLst>
                                    <p:cond delay="600"/>
                                  </p:stCondLst>
                                  <p:childTnLst>
                                    <p:set>
                                      <p:cBhvr>
                                        <p:cTn id="60" dur="1" fill="hold">
                                          <p:stCondLst>
                                            <p:cond delay="0"/>
                                          </p:stCondLst>
                                        </p:cTn>
                                        <p:tgtEl>
                                          <p:spTgt spid="60"/>
                                        </p:tgtEl>
                                        <p:attrNameLst>
                                          <p:attrName>style.visibility</p:attrName>
                                        </p:attrNameLst>
                                      </p:cBhvr>
                                      <p:to>
                                        <p:strVal val="visible"/>
                                      </p:to>
                                    </p:set>
                                    <p:animEffect transition="in" filter="fade">
                                      <p:cBhvr>
                                        <p:cTn id="61" dur="800" decel="100000"/>
                                        <p:tgtEl>
                                          <p:spTgt spid="60"/>
                                        </p:tgtEl>
                                      </p:cBhvr>
                                    </p:animEffect>
                                    <p:anim calcmode="lin" valueType="num">
                                      <p:cBhvr>
                                        <p:cTn id="62" dur="800" decel="100000" fill="hold"/>
                                        <p:tgtEl>
                                          <p:spTgt spid="60"/>
                                        </p:tgtEl>
                                        <p:attrNameLst>
                                          <p:attrName>style.rotation</p:attrName>
                                        </p:attrNameLst>
                                      </p:cBhvr>
                                      <p:tavLst>
                                        <p:tav tm="0">
                                          <p:val>
                                            <p:fltVal val="-90"/>
                                          </p:val>
                                        </p:tav>
                                        <p:tav tm="100000">
                                          <p:val>
                                            <p:fltVal val="0"/>
                                          </p:val>
                                        </p:tav>
                                      </p:tavLst>
                                    </p:anim>
                                    <p:anim calcmode="lin" valueType="num">
                                      <p:cBhvr>
                                        <p:cTn id="63" dur="800" decel="100000" fill="hold"/>
                                        <p:tgtEl>
                                          <p:spTgt spid="60"/>
                                        </p:tgtEl>
                                        <p:attrNameLst>
                                          <p:attrName>ppt_x</p:attrName>
                                        </p:attrNameLst>
                                      </p:cBhvr>
                                      <p:tavLst>
                                        <p:tav tm="0">
                                          <p:val>
                                            <p:strVal val="#ppt_x+0.4"/>
                                          </p:val>
                                        </p:tav>
                                        <p:tav tm="100000">
                                          <p:val>
                                            <p:strVal val="#ppt_x-0.05"/>
                                          </p:val>
                                        </p:tav>
                                      </p:tavLst>
                                    </p:anim>
                                    <p:anim calcmode="lin" valueType="num">
                                      <p:cBhvr>
                                        <p:cTn id="64" dur="800" decel="100000" fill="hold"/>
                                        <p:tgtEl>
                                          <p:spTgt spid="60"/>
                                        </p:tgtEl>
                                        <p:attrNameLst>
                                          <p:attrName>ppt_y</p:attrName>
                                        </p:attrNameLst>
                                      </p:cBhvr>
                                      <p:tavLst>
                                        <p:tav tm="0">
                                          <p:val>
                                            <p:strVal val="#ppt_y-0.4"/>
                                          </p:val>
                                        </p:tav>
                                        <p:tav tm="100000">
                                          <p:val>
                                            <p:strVal val="#ppt_y+0.1"/>
                                          </p:val>
                                        </p:tav>
                                      </p:tavLst>
                                    </p:anim>
                                    <p:anim calcmode="lin" valueType="num">
                                      <p:cBhvr>
                                        <p:cTn id="65" dur="200" accel="100000" fill="hold">
                                          <p:stCondLst>
                                            <p:cond delay="800"/>
                                          </p:stCondLst>
                                        </p:cTn>
                                        <p:tgtEl>
                                          <p:spTgt spid="60"/>
                                        </p:tgtEl>
                                        <p:attrNameLst>
                                          <p:attrName>ppt_x</p:attrName>
                                        </p:attrNameLst>
                                      </p:cBhvr>
                                      <p:tavLst>
                                        <p:tav tm="0">
                                          <p:val>
                                            <p:strVal val="#ppt_x-0.05"/>
                                          </p:val>
                                        </p:tav>
                                        <p:tav tm="100000">
                                          <p:val>
                                            <p:strVal val="#ppt_x"/>
                                          </p:val>
                                        </p:tav>
                                      </p:tavLst>
                                    </p:anim>
                                    <p:anim calcmode="lin" valueType="num">
                                      <p:cBhvr>
                                        <p:cTn id="66" dur="200" accel="100000" fill="hold">
                                          <p:stCondLst>
                                            <p:cond delay="800"/>
                                          </p:stCondLst>
                                        </p:cTn>
                                        <p:tgtEl>
                                          <p:spTgt spid="60"/>
                                        </p:tgtEl>
                                        <p:attrNameLst>
                                          <p:attrName>ppt_y</p:attrName>
                                        </p:attrNameLst>
                                      </p:cBhvr>
                                      <p:tavLst>
                                        <p:tav tm="0">
                                          <p:val>
                                            <p:strVal val="#ppt_y+0.1"/>
                                          </p:val>
                                        </p:tav>
                                        <p:tav tm="100000">
                                          <p:val>
                                            <p:strVal val="#ppt_y"/>
                                          </p:val>
                                        </p:tav>
                                      </p:tavLst>
                                    </p:anim>
                                  </p:childTnLst>
                                </p:cTn>
                              </p:par>
                              <p:par>
                                <p:cTn id="67" presetID="30" presetClass="entr" presetSubtype="0" fill="hold" nodeType="withEffect">
                                  <p:stCondLst>
                                    <p:cond delay="700"/>
                                  </p:stCondLst>
                                  <p:childTnLst>
                                    <p:set>
                                      <p:cBhvr>
                                        <p:cTn id="68" dur="1" fill="hold">
                                          <p:stCondLst>
                                            <p:cond delay="0"/>
                                          </p:stCondLst>
                                        </p:cTn>
                                        <p:tgtEl>
                                          <p:spTgt spid="61"/>
                                        </p:tgtEl>
                                        <p:attrNameLst>
                                          <p:attrName>style.visibility</p:attrName>
                                        </p:attrNameLst>
                                      </p:cBhvr>
                                      <p:to>
                                        <p:strVal val="visible"/>
                                      </p:to>
                                    </p:set>
                                    <p:animEffect transition="in" filter="fade">
                                      <p:cBhvr>
                                        <p:cTn id="69" dur="800" decel="100000"/>
                                        <p:tgtEl>
                                          <p:spTgt spid="61"/>
                                        </p:tgtEl>
                                      </p:cBhvr>
                                    </p:animEffect>
                                    <p:anim calcmode="lin" valueType="num">
                                      <p:cBhvr>
                                        <p:cTn id="70" dur="800" decel="100000" fill="hold"/>
                                        <p:tgtEl>
                                          <p:spTgt spid="61"/>
                                        </p:tgtEl>
                                        <p:attrNameLst>
                                          <p:attrName>style.rotation</p:attrName>
                                        </p:attrNameLst>
                                      </p:cBhvr>
                                      <p:tavLst>
                                        <p:tav tm="0">
                                          <p:val>
                                            <p:fltVal val="-90"/>
                                          </p:val>
                                        </p:tav>
                                        <p:tav tm="100000">
                                          <p:val>
                                            <p:fltVal val="0"/>
                                          </p:val>
                                        </p:tav>
                                      </p:tavLst>
                                    </p:anim>
                                    <p:anim calcmode="lin" valueType="num">
                                      <p:cBhvr>
                                        <p:cTn id="71" dur="800" decel="100000" fill="hold"/>
                                        <p:tgtEl>
                                          <p:spTgt spid="61"/>
                                        </p:tgtEl>
                                        <p:attrNameLst>
                                          <p:attrName>ppt_x</p:attrName>
                                        </p:attrNameLst>
                                      </p:cBhvr>
                                      <p:tavLst>
                                        <p:tav tm="0">
                                          <p:val>
                                            <p:strVal val="#ppt_x+0.4"/>
                                          </p:val>
                                        </p:tav>
                                        <p:tav tm="100000">
                                          <p:val>
                                            <p:strVal val="#ppt_x-0.05"/>
                                          </p:val>
                                        </p:tav>
                                      </p:tavLst>
                                    </p:anim>
                                    <p:anim calcmode="lin" valueType="num">
                                      <p:cBhvr>
                                        <p:cTn id="72" dur="800" decel="100000" fill="hold"/>
                                        <p:tgtEl>
                                          <p:spTgt spid="61"/>
                                        </p:tgtEl>
                                        <p:attrNameLst>
                                          <p:attrName>ppt_y</p:attrName>
                                        </p:attrNameLst>
                                      </p:cBhvr>
                                      <p:tavLst>
                                        <p:tav tm="0">
                                          <p:val>
                                            <p:strVal val="#ppt_y-0.4"/>
                                          </p:val>
                                        </p:tav>
                                        <p:tav tm="100000">
                                          <p:val>
                                            <p:strVal val="#ppt_y+0.1"/>
                                          </p:val>
                                        </p:tav>
                                      </p:tavLst>
                                    </p:anim>
                                    <p:anim calcmode="lin" valueType="num">
                                      <p:cBhvr>
                                        <p:cTn id="73" dur="200" accel="100000" fill="hold">
                                          <p:stCondLst>
                                            <p:cond delay="800"/>
                                          </p:stCondLst>
                                        </p:cTn>
                                        <p:tgtEl>
                                          <p:spTgt spid="61"/>
                                        </p:tgtEl>
                                        <p:attrNameLst>
                                          <p:attrName>ppt_x</p:attrName>
                                        </p:attrNameLst>
                                      </p:cBhvr>
                                      <p:tavLst>
                                        <p:tav tm="0">
                                          <p:val>
                                            <p:strVal val="#ppt_x-0.05"/>
                                          </p:val>
                                        </p:tav>
                                        <p:tav tm="100000">
                                          <p:val>
                                            <p:strVal val="#ppt_x"/>
                                          </p:val>
                                        </p:tav>
                                      </p:tavLst>
                                    </p:anim>
                                    <p:anim calcmode="lin" valueType="num">
                                      <p:cBhvr>
                                        <p:cTn id="74" dur="200" accel="100000" fill="hold">
                                          <p:stCondLst>
                                            <p:cond delay="800"/>
                                          </p:stCondLst>
                                        </p:cTn>
                                        <p:tgtEl>
                                          <p:spTgt spid="6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5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 name="TextBox 6"/>
          <p:cNvSpPr txBox="1"/>
          <p:nvPr/>
        </p:nvSpPr>
        <p:spPr>
          <a:xfrm>
            <a:off x="4417496" y="1490873"/>
            <a:ext cx="3288336" cy="369332"/>
          </a:xfrm>
          <a:prstGeom prst="rect">
            <a:avLst/>
          </a:prstGeom>
          <a:noFill/>
        </p:spPr>
        <p:txBody>
          <a:bodyPr wrap="none" rtlCol="0">
            <a:spAutoFit/>
          </a:bodyPr>
          <a:lstStyle/>
          <a:p>
            <a:r>
              <a:rPr lang="en-US" dirty="0" smtClean="0">
                <a:solidFill>
                  <a:schemeClr val="bg1">
                    <a:lumMod val="65000"/>
                  </a:schemeClr>
                </a:solidFill>
                <a:latin typeface="+mj-lt"/>
              </a:rPr>
              <a:t>De </a:t>
            </a:r>
            <a:r>
              <a:rPr lang="en-US" dirty="0" err="1" smtClean="0">
                <a:solidFill>
                  <a:schemeClr val="bg1">
                    <a:lumMod val="65000"/>
                  </a:schemeClr>
                </a:solidFill>
                <a:latin typeface="+mj-lt"/>
              </a:rPr>
              <a:t>hoofdstukken</a:t>
            </a:r>
            <a:r>
              <a:rPr lang="en-US" dirty="0" smtClean="0">
                <a:solidFill>
                  <a:schemeClr val="bg1">
                    <a:lumMod val="65000"/>
                  </a:schemeClr>
                </a:solidFill>
                <a:latin typeface="+mj-lt"/>
              </a:rPr>
              <a:t> &amp; </a:t>
            </a:r>
            <a:r>
              <a:rPr lang="en-US" dirty="0" err="1" smtClean="0">
                <a:solidFill>
                  <a:schemeClr val="bg1">
                    <a:lumMod val="65000"/>
                  </a:schemeClr>
                </a:solidFill>
                <a:latin typeface="+mj-lt"/>
              </a:rPr>
              <a:t>Onderwerpen</a:t>
            </a:r>
            <a:endParaRPr lang="en-US" dirty="0">
              <a:solidFill>
                <a:schemeClr val="bg1">
                  <a:lumMod val="65000"/>
                </a:schemeClr>
              </a:solidFill>
              <a:latin typeface="+mj-lt"/>
            </a:endParaRPr>
          </a:p>
        </p:txBody>
      </p:sp>
      <p:sp>
        <p:nvSpPr>
          <p:cNvPr id="8" name="TextBox 7"/>
          <p:cNvSpPr txBox="1"/>
          <p:nvPr/>
        </p:nvSpPr>
        <p:spPr>
          <a:xfrm>
            <a:off x="3401994" y="754144"/>
            <a:ext cx="6330772" cy="830997"/>
          </a:xfrm>
          <a:prstGeom prst="rect">
            <a:avLst/>
          </a:prstGeom>
          <a:noFill/>
        </p:spPr>
        <p:txBody>
          <a:bodyPr wrap="none" rtlCol="0">
            <a:spAutoFit/>
          </a:bodyPr>
          <a:lstStyle/>
          <a:p>
            <a:r>
              <a:rPr lang="en-US" sz="4800" dirty="0" err="1" smtClean="0">
                <a:solidFill>
                  <a:schemeClr val="bg1"/>
                </a:solidFill>
                <a:latin typeface="+mj-lt"/>
              </a:rPr>
              <a:t>Wat</a:t>
            </a:r>
            <a:r>
              <a:rPr lang="en-US" sz="4800" dirty="0" smtClean="0">
                <a:solidFill>
                  <a:schemeClr val="bg1"/>
                </a:solidFill>
                <a:latin typeface="+mj-lt"/>
              </a:rPr>
              <a:t> </a:t>
            </a:r>
            <a:r>
              <a:rPr lang="en-US" sz="4800" dirty="0" err="1" smtClean="0">
                <a:solidFill>
                  <a:schemeClr val="bg1"/>
                </a:solidFill>
                <a:latin typeface="+mj-lt"/>
              </a:rPr>
              <a:t>ga</a:t>
            </a:r>
            <a:r>
              <a:rPr lang="en-US" sz="4800" dirty="0" smtClean="0">
                <a:solidFill>
                  <a:schemeClr val="bg1"/>
                </a:solidFill>
                <a:latin typeface="+mj-lt"/>
              </a:rPr>
              <a:t> je </a:t>
            </a:r>
            <a:r>
              <a:rPr lang="en-US" sz="4800" dirty="0" err="1" smtClean="0">
                <a:solidFill>
                  <a:schemeClr val="bg1"/>
                </a:solidFill>
                <a:latin typeface="+mj-lt"/>
              </a:rPr>
              <a:t>allemaal</a:t>
            </a:r>
            <a:r>
              <a:rPr lang="en-US" sz="4800" dirty="0" smtClean="0">
                <a:solidFill>
                  <a:schemeClr val="bg1"/>
                </a:solidFill>
                <a:latin typeface="+mj-lt"/>
              </a:rPr>
              <a:t> </a:t>
            </a:r>
            <a:r>
              <a:rPr lang="en-US" sz="4800" dirty="0" err="1" smtClean="0">
                <a:solidFill>
                  <a:schemeClr val="bg1"/>
                </a:solidFill>
                <a:latin typeface="+mj-lt"/>
              </a:rPr>
              <a:t>leren</a:t>
            </a:r>
            <a:r>
              <a:rPr lang="en-US" sz="4800" dirty="0" smtClean="0">
                <a:solidFill>
                  <a:schemeClr val="bg1"/>
                </a:solidFill>
                <a:latin typeface="+mj-lt"/>
              </a:rPr>
              <a:t>?</a:t>
            </a:r>
            <a:endParaRPr lang="en-US" sz="4800" dirty="0">
              <a:solidFill>
                <a:schemeClr val="bg1"/>
              </a:solidFill>
              <a:latin typeface="+mj-lt"/>
            </a:endParaRPr>
          </a:p>
        </p:txBody>
      </p:sp>
      <p:cxnSp>
        <p:nvCxnSpPr>
          <p:cNvPr id="11" name="Straight Connector 10"/>
          <p:cNvCxnSpPr/>
          <p:nvPr/>
        </p:nvCxnSpPr>
        <p:spPr>
          <a:xfrm>
            <a:off x="6096000" y="210217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2360379" y="2889686"/>
            <a:ext cx="1956113" cy="461665"/>
          </a:xfrm>
          <a:prstGeom prst="rect">
            <a:avLst/>
          </a:prstGeom>
          <a:noFill/>
        </p:spPr>
        <p:txBody>
          <a:bodyPr wrap="none" rtlCol="0">
            <a:spAutoFit/>
          </a:bodyPr>
          <a:lstStyle/>
          <a:p>
            <a:pPr algn="r"/>
            <a:r>
              <a:rPr lang="en-US" sz="2400" b="1" dirty="0" err="1" smtClean="0">
                <a:solidFill>
                  <a:schemeClr val="bg1"/>
                </a:solidFill>
                <a:latin typeface="+mj-lt"/>
              </a:rPr>
              <a:t>Handig</a:t>
            </a:r>
            <a:r>
              <a:rPr lang="en-US" sz="2400" b="1" dirty="0" smtClean="0">
                <a:solidFill>
                  <a:schemeClr val="bg1"/>
                </a:solidFill>
                <a:latin typeface="+mj-lt"/>
              </a:rPr>
              <a:t> </a:t>
            </a:r>
            <a:r>
              <a:rPr lang="en-US" sz="2400" b="1" dirty="0" err="1" smtClean="0">
                <a:solidFill>
                  <a:schemeClr val="bg1"/>
                </a:solidFill>
                <a:latin typeface="+mj-lt"/>
              </a:rPr>
              <a:t>tellen</a:t>
            </a:r>
            <a:endParaRPr lang="id-ID" sz="2400" b="1" dirty="0">
              <a:solidFill>
                <a:schemeClr val="bg1"/>
              </a:solidFill>
              <a:latin typeface="+mj-lt"/>
            </a:endParaRPr>
          </a:p>
        </p:txBody>
      </p:sp>
      <p:sp>
        <p:nvSpPr>
          <p:cNvPr id="16" name="TextBox 15"/>
          <p:cNvSpPr txBox="1"/>
          <p:nvPr/>
        </p:nvSpPr>
        <p:spPr>
          <a:xfrm>
            <a:off x="1700625" y="3306861"/>
            <a:ext cx="2615867"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1.1 De </a:t>
            </a:r>
            <a:r>
              <a:rPr lang="en-US" sz="1200" dirty="0" err="1" smtClean="0">
                <a:solidFill>
                  <a:schemeClr val="bg1"/>
                </a:solidFill>
              </a:rPr>
              <a:t>vermenigvuldigingsregel</a:t>
            </a:r>
            <a:endParaRPr lang="en-US" sz="1200"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1.2 </a:t>
            </a:r>
            <a:r>
              <a:rPr lang="en-US" sz="1200" b="1" dirty="0" err="1" smtClean="0">
                <a:solidFill>
                  <a:schemeClr val="bg1"/>
                </a:solidFill>
              </a:rPr>
              <a:t>Tellen</a:t>
            </a:r>
            <a:r>
              <a:rPr lang="en-US" sz="1200" b="1" dirty="0" smtClean="0">
                <a:solidFill>
                  <a:schemeClr val="bg1"/>
                </a:solidFill>
              </a:rPr>
              <a:t> met en </a:t>
            </a:r>
            <a:r>
              <a:rPr lang="en-US" sz="1200" b="1" dirty="0" err="1" smtClean="0">
                <a:solidFill>
                  <a:schemeClr val="bg1"/>
                </a:solidFill>
              </a:rPr>
              <a:t>zonder</a:t>
            </a:r>
            <a:r>
              <a:rPr lang="en-US" sz="1200" b="1" dirty="0" smtClean="0">
                <a:solidFill>
                  <a:schemeClr val="bg1"/>
                </a:solidFill>
              </a:rPr>
              <a:t> </a:t>
            </a:r>
            <a:r>
              <a:rPr lang="en-US" sz="1200" b="1" dirty="0" err="1" smtClean="0">
                <a:solidFill>
                  <a:schemeClr val="bg1"/>
                </a:solidFill>
              </a:rPr>
              <a:t>herhaling</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1.3 </a:t>
            </a:r>
            <a:r>
              <a:rPr lang="en-US" sz="1200" b="1" dirty="0" err="1" smtClean="0">
                <a:solidFill>
                  <a:schemeClr val="bg1"/>
                </a:solidFill>
              </a:rPr>
              <a:t>Permutaties</a:t>
            </a:r>
            <a:r>
              <a:rPr lang="en-US" sz="1200" b="1" dirty="0" smtClean="0">
                <a:solidFill>
                  <a:schemeClr val="bg1"/>
                </a:solidFill>
              </a:rPr>
              <a:t> en </a:t>
            </a:r>
            <a:r>
              <a:rPr lang="en-US" sz="1200" b="1" dirty="0" err="1" smtClean="0">
                <a:solidFill>
                  <a:schemeClr val="bg1"/>
                </a:solidFill>
              </a:rPr>
              <a:t>combinaties</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1.4 Routes in </a:t>
            </a:r>
            <a:r>
              <a:rPr lang="en-US" sz="1200" b="1" dirty="0" err="1" smtClean="0">
                <a:solidFill>
                  <a:schemeClr val="bg1"/>
                </a:solidFill>
              </a:rPr>
              <a:t>een</a:t>
            </a:r>
            <a:r>
              <a:rPr lang="en-US" sz="1200" b="1" dirty="0" smtClean="0">
                <a:solidFill>
                  <a:schemeClr val="bg1"/>
                </a:solidFill>
              </a:rPr>
              <a:t> rooster</a:t>
            </a:r>
          </a:p>
          <a:p>
            <a:endParaRPr lang="en-US" sz="1200" b="1" dirty="0">
              <a:solidFill>
                <a:schemeClr val="bg1"/>
              </a:solidFill>
            </a:endParaRPr>
          </a:p>
        </p:txBody>
      </p:sp>
      <p:sp>
        <p:nvSpPr>
          <p:cNvPr id="2" name="Isosceles Triangle 1"/>
          <p:cNvSpPr/>
          <p:nvPr/>
        </p:nvSpPr>
        <p:spPr>
          <a:xfrm rot="10800000">
            <a:off x="5964025" y="1973474"/>
            <a:ext cx="263951" cy="155809"/>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Oval 3"/>
          <p:cNvSpPr/>
          <p:nvPr/>
        </p:nvSpPr>
        <p:spPr>
          <a:xfrm>
            <a:off x="6039439" y="3366931"/>
            <a:ext cx="113122" cy="113122"/>
          </a:xfrm>
          <a:prstGeom prst="ellipse">
            <a:avLst/>
          </a:prstGeom>
          <a:solidFill>
            <a:schemeClr val="accent2"/>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344234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2915164"/>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7" name="Straight Connector 26"/>
          <p:cNvCxnSpPr/>
          <p:nvPr/>
        </p:nvCxnSpPr>
        <p:spPr>
          <a:xfrm>
            <a:off x="6096000" y="348880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4753556"/>
            <a:ext cx="113122" cy="113122"/>
          </a:xfrm>
          <a:prstGeom prst="ellipse">
            <a:avLst/>
          </a:prstGeom>
          <a:solidFill>
            <a:schemeClr val="accent3"/>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482897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77320" y="430178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2" name="Straight Connector 31"/>
          <p:cNvCxnSpPr/>
          <p:nvPr/>
        </p:nvCxnSpPr>
        <p:spPr>
          <a:xfrm>
            <a:off x="6096000" y="4866678"/>
            <a:ext cx="0" cy="1991322"/>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7917011" y="4301789"/>
            <a:ext cx="3004862" cy="461665"/>
          </a:xfrm>
          <a:prstGeom prst="rect">
            <a:avLst/>
          </a:prstGeom>
          <a:noFill/>
        </p:spPr>
        <p:txBody>
          <a:bodyPr wrap="none" rtlCol="0">
            <a:spAutoFit/>
          </a:bodyPr>
          <a:lstStyle/>
          <a:p>
            <a:r>
              <a:rPr lang="en-US" sz="2400" b="1" dirty="0" err="1" smtClean="0">
                <a:solidFill>
                  <a:schemeClr val="bg1"/>
                </a:solidFill>
                <a:latin typeface="+mj-lt"/>
              </a:rPr>
              <a:t>Tabellen</a:t>
            </a:r>
            <a:r>
              <a:rPr lang="en-US" sz="2400" b="1" dirty="0" smtClean="0">
                <a:solidFill>
                  <a:schemeClr val="bg1"/>
                </a:solidFill>
                <a:latin typeface="+mj-lt"/>
              </a:rPr>
              <a:t> en </a:t>
            </a:r>
            <a:r>
              <a:rPr lang="en-US" sz="2400" b="1" dirty="0" err="1" smtClean="0">
                <a:solidFill>
                  <a:schemeClr val="bg1"/>
                </a:solidFill>
                <a:latin typeface="+mj-lt"/>
              </a:rPr>
              <a:t>grafieken</a:t>
            </a:r>
            <a:endParaRPr lang="id-ID" sz="2400" b="1" dirty="0">
              <a:solidFill>
                <a:schemeClr val="bg1"/>
              </a:solidFill>
              <a:latin typeface="+mj-lt"/>
            </a:endParaRPr>
          </a:p>
        </p:txBody>
      </p:sp>
      <p:sp>
        <p:nvSpPr>
          <p:cNvPr id="38" name="TextBox 37"/>
          <p:cNvSpPr txBox="1"/>
          <p:nvPr/>
        </p:nvSpPr>
        <p:spPr>
          <a:xfrm>
            <a:off x="7917011" y="4718964"/>
            <a:ext cx="2615867"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2.1 </a:t>
            </a:r>
            <a:r>
              <a:rPr lang="en-US" sz="1200" dirty="0" err="1" smtClean="0">
                <a:solidFill>
                  <a:schemeClr val="bg1"/>
                </a:solidFill>
              </a:rPr>
              <a:t>Omgaan</a:t>
            </a:r>
            <a:r>
              <a:rPr lang="en-US" sz="1200" dirty="0" smtClean="0">
                <a:solidFill>
                  <a:schemeClr val="bg1"/>
                </a:solidFill>
              </a:rPr>
              <a:t> met </a:t>
            </a:r>
            <a:r>
              <a:rPr lang="en-US" sz="1200" dirty="0" err="1" smtClean="0">
                <a:solidFill>
                  <a:schemeClr val="bg1"/>
                </a:solidFill>
              </a:rPr>
              <a:t>tabellen</a:t>
            </a:r>
            <a:endParaRPr lang="en-US" sz="1200"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2.2 </a:t>
            </a:r>
            <a:r>
              <a:rPr lang="en-US" sz="1200" b="1" dirty="0" err="1" smtClean="0">
                <a:solidFill>
                  <a:schemeClr val="bg1"/>
                </a:solidFill>
              </a:rPr>
              <a:t>Rekenen</a:t>
            </a:r>
            <a:r>
              <a:rPr lang="en-US" sz="1200" b="1" dirty="0" smtClean="0">
                <a:solidFill>
                  <a:schemeClr val="bg1"/>
                </a:solidFill>
              </a:rPr>
              <a:t> met </a:t>
            </a:r>
            <a:r>
              <a:rPr lang="en-US" sz="1200" b="1" dirty="0" err="1" smtClean="0">
                <a:solidFill>
                  <a:schemeClr val="bg1"/>
                </a:solidFill>
              </a:rPr>
              <a:t>procenten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2.3 </a:t>
            </a:r>
            <a:r>
              <a:rPr lang="en-US" sz="1200" b="1" dirty="0" err="1" smtClean="0">
                <a:solidFill>
                  <a:schemeClr val="bg1"/>
                </a:solidFill>
              </a:rPr>
              <a:t>Grafieken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2.4 </a:t>
            </a:r>
            <a:r>
              <a:rPr lang="en-US" sz="1200" b="1" dirty="0" err="1" smtClean="0">
                <a:solidFill>
                  <a:schemeClr val="bg1"/>
                </a:solidFill>
              </a:rPr>
              <a:t>Formules</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2.5 </a:t>
            </a:r>
            <a:r>
              <a:rPr lang="en-US" sz="1200" b="1" dirty="0" err="1" smtClean="0">
                <a:solidFill>
                  <a:schemeClr val="bg1"/>
                </a:solidFill>
              </a:rPr>
              <a:t>Formules</a:t>
            </a:r>
            <a:r>
              <a:rPr lang="en-US" sz="1200" b="1" dirty="0" smtClean="0">
                <a:solidFill>
                  <a:schemeClr val="bg1"/>
                </a:solidFill>
              </a:rPr>
              <a:t> in </a:t>
            </a:r>
            <a:r>
              <a:rPr lang="en-US" sz="1200" b="1" dirty="0" err="1" smtClean="0">
                <a:solidFill>
                  <a:schemeClr val="bg1"/>
                </a:solidFill>
              </a:rPr>
              <a:t>Excell</a:t>
            </a:r>
            <a:endParaRPr lang="en-US" sz="1200" b="1" dirty="0">
              <a:solidFill>
                <a:schemeClr val="bg1"/>
              </a:solidFill>
            </a:endParaRPr>
          </a:p>
        </p:txBody>
      </p:sp>
      <p:cxnSp>
        <p:nvCxnSpPr>
          <p:cNvPr id="31" name="Straight Connector 30"/>
          <p:cNvCxnSpPr/>
          <p:nvPr/>
        </p:nvCxnSpPr>
        <p:spPr>
          <a:xfrm>
            <a:off x="6096000" y="0"/>
            <a:ext cx="0" cy="718289"/>
          </a:xfrm>
          <a:prstGeom prst="line">
            <a:avLst/>
          </a:prstGeom>
          <a:ln w="25400">
            <a:solidFill>
              <a:schemeClr val="bg1">
                <a:lumMod val="85000"/>
              </a:schemeClr>
            </a:solidFill>
            <a:prstDash val="solid"/>
            <a:headEnd type="none"/>
            <a:tailEnd type="oval"/>
          </a:ln>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4448467" y="3882658"/>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a:off x="6674896" y="526928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7023949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47"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anim calcmode="lin" valueType="num">
                                      <p:cBhvr>
                                        <p:cTn id="16" dur="500" fill="hold"/>
                                        <p:tgtEl>
                                          <p:spTgt spid="2"/>
                                        </p:tgtEl>
                                        <p:attrNameLst>
                                          <p:attrName>ppt_x</p:attrName>
                                        </p:attrNameLst>
                                      </p:cBhvr>
                                      <p:tavLst>
                                        <p:tav tm="0">
                                          <p:val>
                                            <p:strVal val="#ppt_x"/>
                                          </p:val>
                                        </p:tav>
                                        <p:tav tm="100000">
                                          <p:val>
                                            <p:strVal val="#ppt_x"/>
                                          </p:val>
                                        </p:tav>
                                      </p:tavLst>
                                    </p:anim>
                                    <p:anim calcmode="lin" valueType="num">
                                      <p:cBhvr>
                                        <p:cTn id="17" dur="500" fill="hold"/>
                                        <p:tgtEl>
                                          <p:spTgt spid="2"/>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up)">
                                      <p:cBhvr>
                                        <p:cTn id="21" dur="500"/>
                                        <p:tgtEl>
                                          <p:spTgt spid="11"/>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Effect transition="in" filter="fade">
                                      <p:cBhvr>
                                        <p:cTn id="27" dur="500"/>
                                        <p:tgtEl>
                                          <p:spTgt spid="4"/>
                                        </p:tgtEl>
                                      </p:cBhvr>
                                    </p:animEffect>
                                  </p:childTnLst>
                                </p:cTn>
                              </p:par>
                            </p:childTnLst>
                          </p:cTn>
                        </p:par>
                        <p:par>
                          <p:cTn id="28" fill="hold">
                            <p:stCondLst>
                              <p:cond delay="2500"/>
                            </p:stCondLst>
                            <p:childTnLst>
                              <p:par>
                                <p:cTn id="29" presetID="22" presetClass="entr" presetSubtype="2"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500"/>
                                        <p:tgtEl>
                                          <p:spTgt spid="10"/>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500"/>
                                        <p:tgtEl>
                                          <p:spTgt spid="5"/>
                                        </p:tgtEl>
                                      </p:cBhvr>
                                    </p:animEffect>
                                  </p:childTnLst>
                                </p:cTn>
                              </p:par>
                            </p:childTnLst>
                          </p:cTn>
                        </p:par>
                        <p:par>
                          <p:cTn id="39" fill="hold">
                            <p:stCondLst>
                              <p:cond delay="3500"/>
                            </p:stCondLst>
                            <p:childTnLst>
                              <p:par>
                                <p:cTn id="40" presetID="10" presetClass="entr" presetSubtype="0"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childTnLst>
                                </p:cTn>
                              </p:par>
                            </p:childTnLst>
                          </p:cTn>
                        </p:par>
                        <p:par>
                          <p:cTn id="46" fill="hold">
                            <p:stCondLst>
                              <p:cond delay="4000"/>
                            </p:stCondLst>
                            <p:childTnLst>
                              <p:par>
                                <p:cTn id="47" presetID="22" presetClass="entr" presetSubtype="1" fill="hold" nodeType="afterEffect">
                                  <p:stCondLst>
                                    <p:cond delay="0"/>
                                  </p:stCondLst>
                                  <p:childTnLst>
                                    <p:set>
                                      <p:cBhvr>
                                        <p:cTn id="48" dur="1" fill="hold">
                                          <p:stCondLst>
                                            <p:cond delay="0"/>
                                          </p:stCondLst>
                                        </p:cTn>
                                        <p:tgtEl>
                                          <p:spTgt spid="27"/>
                                        </p:tgtEl>
                                        <p:attrNameLst>
                                          <p:attrName>style.visibility</p:attrName>
                                        </p:attrNameLst>
                                      </p:cBhvr>
                                      <p:to>
                                        <p:strVal val="visible"/>
                                      </p:to>
                                    </p:set>
                                    <p:animEffect transition="in" filter="wipe(up)">
                                      <p:cBhvr>
                                        <p:cTn id="49" dur="500"/>
                                        <p:tgtEl>
                                          <p:spTgt spid="27"/>
                                        </p:tgtEl>
                                      </p:cBhvr>
                                    </p:animEffect>
                                  </p:childTnLst>
                                </p:cTn>
                              </p:par>
                            </p:childTnLst>
                          </p:cTn>
                        </p:par>
                        <p:par>
                          <p:cTn id="50" fill="hold">
                            <p:stCondLst>
                              <p:cond delay="4500"/>
                            </p:stCondLst>
                            <p:childTnLst>
                              <p:par>
                                <p:cTn id="51" presetID="53" presetClass="entr" presetSubtype="16" fill="hold" grpId="0" nodeType="afterEffect">
                                  <p:stCondLst>
                                    <p:cond delay="0"/>
                                  </p:stCondLst>
                                  <p:childTnLst>
                                    <p:set>
                                      <p:cBhvr>
                                        <p:cTn id="52" dur="1" fill="hold">
                                          <p:stCondLst>
                                            <p:cond delay="0"/>
                                          </p:stCondLst>
                                        </p:cTn>
                                        <p:tgtEl>
                                          <p:spTgt spid="28"/>
                                        </p:tgtEl>
                                        <p:attrNameLst>
                                          <p:attrName>style.visibility</p:attrName>
                                        </p:attrNameLst>
                                      </p:cBhvr>
                                      <p:to>
                                        <p:strVal val="visible"/>
                                      </p:to>
                                    </p:set>
                                    <p:anim calcmode="lin" valueType="num">
                                      <p:cBhvr>
                                        <p:cTn id="53" dur="500" fill="hold"/>
                                        <p:tgtEl>
                                          <p:spTgt spid="28"/>
                                        </p:tgtEl>
                                        <p:attrNameLst>
                                          <p:attrName>ppt_w</p:attrName>
                                        </p:attrNameLst>
                                      </p:cBhvr>
                                      <p:tavLst>
                                        <p:tav tm="0">
                                          <p:val>
                                            <p:fltVal val="0"/>
                                          </p:val>
                                        </p:tav>
                                        <p:tav tm="100000">
                                          <p:val>
                                            <p:strVal val="#ppt_w"/>
                                          </p:val>
                                        </p:tav>
                                      </p:tavLst>
                                    </p:anim>
                                    <p:anim calcmode="lin" valueType="num">
                                      <p:cBhvr>
                                        <p:cTn id="54" dur="500" fill="hold"/>
                                        <p:tgtEl>
                                          <p:spTgt spid="28"/>
                                        </p:tgtEl>
                                        <p:attrNameLst>
                                          <p:attrName>ppt_h</p:attrName>
                                        </p:attrNameLst>
                                      </p:cBhvr>
                                      <p:tavLst>
                                        <p:tav tm="0">
                                          <p:val>
                                            <p:fltVal val="0"/>
                                          </p:val>
                                        </p:tav>
                                        <p:tav tm="100000">
                                          <p:val>
                                            <p:strVal val="#ppt_h"/>
                                          </p:val>
                                        </p:tav>
                                      </p:tavLst>
                                    </p:anim>
                                    <p:animEffect transition="in" filter="fade">
                                      <p:cBhvr>
                                        <p:cTn id="55" dur="500"/>
                                        <p:tgtEl>
                                          <p:spTgt spid="28"/>
                                        </p:tgtEl>
                                      </p:cBhvr>
                                    </p:animEffect>
                                  </p:childTnLst>
                                </p:cTn>
                              </p:par>
                            </p:childTnLst>
                          </p:cTn>
                        </p:par>
                        <p:par>
                          <p:cTn id="56" fill="hold">
                            <p:stCondLst>
                              <p:cond delay="5000"/>
                            </p:stCondLst>
                            <p:childTnLst>
                              <p:par>
                                <p:cTn id="57" presetID="22" presetClass="entr" presetSubtype="8" fill="hold" nodeType="afterEffect">
                                  <p:stCondLst>
                                    <p:cond delay="0"/>
                                  </p:stCondLst>
                                  <p:childTnLst>
                                    <p:set>
                                      <p:cBhvr>
                                        <p:cTn id="58" dur="1" fill="hold">
                                          <p:stCondLst>
                                            <p:cond delay="0"/>
                                          </p:stCondLst>
                                        </p:cTn>
                                        <p:tgtEl>
                                          <p:spTgt spid="29"/>
                                        </p:tgtEl>
                                        <p:attrNameLst>
                                          <p:attrName>style.visibility</p:attrName>
                                        </p:attrNameLst>
                                      </p:cBhvr>
                                      <p:to>
                                        <p:strVal val="visible"/>
                                      </p:to>
                                    </p:set>
                                    <p:animEffect transition="in" filter="wipe(left)">
                                      <p:cBhvr>
                                        <p:cTn id="59" dur="500"/>
                                        <p:tgtEl>
                                          <p:spTgt spid="29"/>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30"/>
                                        </p:tgtEl>
                                        <p:attrNameLst>
                                          <p:attrName>style.visibility</p:attrName>
                                        </p:attrNameLst>
                                      </p:cBhvr>
                                      <p:to>
                                        <p:strVal val="visible"/>
                                      </p:to>
                                    </p:set>
                                    <p:animEffect transition="in" filter="fade">
                                      <p:cBhvr>
                                        <p:cTn id="63" dur="500"/>
                                        <p:tgtEl>
                                          <p:spTgt spid="30"/>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4"/>
                                        </p:tgtEl>
                                        <p:attrNameLst>
                                          <p:attrName>style.visibility</p:attrName>
                                        </p:attrNameLst>
                                      </p:cBhvr>
                                      <p:to>
                                        <p:strVal val="visible"/>
                                      </p:to>
                                    </p:set>
                                    <p:animEffect transition="in" filter="fade">
                                      <p:cBhvr>
                                        <p:cTn id="66" dur="500"/>
                                        <p:tgtEl>
                                          <p:spTgt spid="34"/>
                                        </p:tgtEl>
                                      </p:cBhvr>
                                    </p:animEffect>
                                  </p:childTnLst>
                                </p:cTn>
                              </p:par>
                            </p:childTnLst>
                          </p:cTn>
                        </p:par>
                        <p:par>
                          <p:cTn id="67" fill="hold">
                            <p:stCondLst>
                              <p:cond delay="6000"/>
                            </p:stCondLst>
                            <p:childTnLst>
                              <p:par>
                                <p:cTn id="68" presetID="10" presetClass="entr" presetSubtype="0" fill="hold" grpId="0"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fade">
                                      <p:cBhvr>
                                        <p:cTn id="70" dur="500"/>
                                        <p:tgtEl>
                                          <p:spTgt spid="3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38"/>
                                        </p:tgtEl>
                                        <p:attrNameLst>
                                          <p:attrName>style.visibility</p:attrName>
                                        </p:attrNameLst>
                                      </p:cBhvr>
                                      <p:to>
                                        <p:strVal val="visible"/>
                                      </p:to>
                                    </p:set>
                                    <p:animEffect transition="in" filter="fade">
                                      <p:cBhvr>
                                        <p:cTn id="73" dur="500"/>
                                        <p:tgtEl>
                                          <p:spTgt spid="38"/>
                                        </p:tgtEl>
                                      </p:cBhvr>
                                    </p:animEffect>
                                  </p:childTnLst>
                                </p:cTn>
                              </p:par>
                            </p:childTnLst>
                          </p:cTn>
                        </p:par>
                        <p:par>
                          <p:cTn id="74" fill="hold">
                            <p:stCondLst>
                              <p:cond delay="6500"/>
                            </p:stCondLst>
                            <p:childTnLst>
                              <p:par>
                                <p:cTn id="75" presetID="22" presetClass="entr" presetSubtype="1" fill="hold" nodeType="afterEffect">
                                  <p:stCondLst>
                                    <p:cond delay="0"/>
                                  </p:stCondLst>
                                  <p:childTnLst>
                                    <p:set>
                                      <p:cBhvr>
                                        <p:cTn id="76" dur="1" fill="hold">
                                          <p:stCondLst>
                                            <p:cond delay="0"/>
                                          </p:stCondLst>
                                        </p:cTn>
                                        <p:tgtEl>
                                          <p:spTgt spid="32"/>
                                        </p:tgtEl>
                                        <p:attrNameLst>
                                          <p:attrName>style.visibility</p:attrName>
                                        </p:attrNameLst>
                                      </p:cBhvr>
                                      <p:to>
                                        <p:strVal val="visible"/>
                                      </p:to>
                                    </p:set>
                                    <p:animEffect transition="in" filter="wipe(up)">
                                      <p:cBhvr>
                                        <p:cTn id="7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5" grpId="0"/>
      <p:bldP spid="16" grpId="0"/>
      <p:bldP spid="2" grpId="0" animBg="1"/>
      <p:bldP spid="4" grpId="0" animBg="1"/>
      <p:bldP spid="14" grpId="0" animBg="1"/>
      <p:bldP spid="28" grpId="0" animBg="1"/>
      <p:bldP spid="30" grpId="0" animBg="1"/>
      <p:bldP spid="37" grpId="0"/>
      <p:bldP spid="38" grpId="0"/>
      <p:bldP spid="5" grpId="0" animBg="1"/>
      <p:bldP spid="3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4086493" y="680759"/>
            <a:ext cx="4019050"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Meet The Team</a:t>
            </a:r>
            <a:endParaRPr lang="en-US" sz="4800" dirty="0">
              <a:solidFill>
                <a:schemeClr val="bg1">
                  <a:lumMod val="50000"/>
                </a:schemeClr>
              </a:solidFill>
              <a:latin typeface="+mj-lt"/>
            </a:endParaRPr>
          </a:p>
        </p:txBody>
      </p:sp>
      <p:grpSp>
        <p:nvGrpSpPr>
          <p:cNvPr id="19" name="Group 18"/>
          <p:cNvGrpSpPr/>
          <p:nvPr/>
        </p:nvGrpSpPr>
        <p:grpSpPr>
          <a:xfrm>
            <a:off x="1036725" y="4388750"/>
            <a:ext cx="2521690" cy="1233560"/>
            <a:chOff x="1036725" y="4388750"/>
            <a:chExt cx="2521690" cy="1233560"/>
          </a:xfrm>
        </p:grpSpPr>
        <p:sp>
          <p:nvSpPr>
            <p:cNvPr id="20" name="TextBox 19"/>
            <p:cNvSpPr txBox="1"/>
            <p:nvPr/>
          </p:nvSpPr>
          <p:spPr>
            <a:xfrm>
              <a:off x="1681055" y="4388750"/>
              <a:ext cx="1233030" cy="338554"/>
            </a:xfrm>
            <a:prstGeom prst="rect">
              <a:avLst/>
            </a:prstGeom>
            <a:noFill/>
          </p:spPr>
          <p:txBody>
            <a:bodyPr wrap="none" rtlCol="0">
              <a:spAutoFit/>
            </a:bodyPr>
            <a:lstStyle/>
            <a:p>
              <a:pPr algn="ctr"/>
              <a:r>
                <a:rPr lang="id-ID" sz="1600" b="1" dirty="0" smtClean="0">
                  <a:solidFill>
                    <a:schemeClr val="bg1"/>
                  </a:solidFill>
                  <a:latin typeface="+mj-lt"/>
                </a:rPr>
                <a:t>Asep Korong</a:t>
              </a:r>
              <a:endParaRPr lang="id-ID" sz="1600" b="1" dirty="0">
                <a:solidFill>
                  <a:schemeClr val="bg1"/>
                </a:solidFill>
                <a:latin typeface="+mj-lt"/>
              </a:endParaRPr>
            </a:p>
          </p:txBody>
        </p:sp>
        <p:sp>
          <p:nvSpPr>
            <p:cNvPr id="21" name="Rectangle 20"/>
            <p:cNvSpPr/>
            <p:nvPr/>
          </p:nvSpPr>
          <p:spPr>
            <a:xfrm>
              <a:off x="1036725"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2" name="Freeform 9"/>
            <p:cNvSpPr>
              <a:spLocks noEditPoints="1"/>
            </p:cNvSpPr>
            <p:nvPr/>
          </p:nvSpPr>
          <p:spPr bwMode="auto">
            <a:xfrm>
              <a:off x="2171056" y="5368987"/>
              <a:ext cx="253028" cy="253323"/>
            </a:xfrm>
            <a:custGeom>
              <a:avLst/>
              <a:gdLst>
                <a:gd name="T0" fmla="*/ 333 w 360"/>
                <a:gd name="T1" fmla="*/ 0 h 360"/>
                <a:gd name="T2" fmla="*/ 26 w 360"/>
                <a:gd name="T3" fmla="*/ 0 h 360"/>
                <a:gd name="T4" fmla="*/ 0 w 360"/>
                <a:gd name="T5" fmla="*/ 25 h 360"/>
                <a:gd name="T6" fmla="*/ 0 w 360"/>
                <a:gd name="T7" fmla="*/ 334 h 360"/>
                <a:gd name="T8" fmla="*/ 26 w 360"/>
                <a:gd name="T9" fmla="*/ 360 h 360"/>
                <a:gd name="T10" fmla="*/ 333 w 360"/>
                <a:gd name="T11" fmla="*/ 360 h 360"/>
                <a:gd name="T12" fmla="*/ 360 w 360"/>
                <a:gd name="T13" fmla="*/ 334 h 360"/>
                <a:gd name="T14" fmla="*/ 360 w 360"/>
                <a:gd name="T15" fmla="*/ 25 h 360"/>
                <a:gd name="T16" fmla="*/ 333 w 360"/>
                <a:gd name="T17" fmla="*/ 0 h 360"/>
                <a:gd name="T18" fmla="*/ 109 w 360"/>
                <a:gd name="T19" fmla="*/ 301 h 360"/>
                <a:gd name="T20" fmla="*/ 54 w 360"/>
                <a:gd name="T21" fmla="*/ 301 h 360"/>
                <a:gd name="T22" fmla="*/ 54 w 360"/>
                <a:gd name="T23" fmla="*/ 138 h 360"/>
                <a:gd name="T24" fmla="*/ 109 w 360"/>
                <a:gd name="T25" fmla="*/ 138 h 360"/>
                <a:gd name="T26" fmla="*/ 109 w 360"/>
                <a:gd name="T27" fmla="*/ 301 h 360"/>
                <a:gd name="T28" fmla="*/ 82 w 360"/>
                <a:gd name="T29" fmla="*/ 116 h 360"/>
                <a:gd name="T30" fmla="*/ 81 w 360"/>
                <a:gd name="T31" fmla="*/ 116 h 360"/>
                <a:gd name="T32" fmla="*/ 51 w 360"/>
                <a:gd name="T33" fmla="*/ 88 h 360"/>
                <a:gd name="T34" fmla="*/ 82 w 360"/>
                <a:gd name="T35" fmla="*/ 60 h 360"/>
                <a:gd name="T36" fmla="*/ 112 w 360"/>
                <a:gd name="T37" fmla="*/ 88 h 360"/>
                <a:gd name="T38" fmla="*/ 82 w 360"/>
                <a:gd name="T39" fmla="*/ 116 h 360"/>
                <a:gd name="T40" fmla="*/ 305 w 360"/>
                <a:gd name="T41" fmla="*/ 301 h 360"/>
                <a:gd name="T42" fmla="*/ 251 w 360"/>
                <a:gd name="T43" fmla="*/ 301 h 360"/>
                <a:gd name="T44" fmla="*/ 251 w 360"/>
                <a:gd name="T45" fmla="*/ 214 h 360"/>
                <a:gd name="T46" fmla="*/ 223 w 360"/>
                <a:gd name="T47" fmla="*/ 177 h 360"/>
                <a:gd name="T48" fmla="*/ 195 w 360"/>
                <a:gd name="T49" fmla="*/ 197 h 360"/>
                <a:gd name="T50" fmla="*/ 193 w 360"/>
                <a:gd name="T51" fmla="*/ 210 h 360"/>
                <a:gd name="T52" fmla="*/ 193 w 360"/>
                <a:gd name="T53" fmla="*/ 301 h 360"/>
                <a:gd name="T54" fmla="*/ 139 w 360"/>
                <a:gd name="T55" fmla="*/ 301 h 360"/>
                <a:gd name="T56" fmla="*/ 139 w 360"/>
                <a:gd name="T57" fmla="*/ 138 h 360"/>
                <a:gd name="T58" fmla="*/ 193 w 360"/>
                <a:gd name="T59" fmla="*/ 138 h 360"/>
                <a:gd name="T60" fmla="*/ 193 w 360"/>
                <a:gd name="T61" fmla="*/ 161 h 360"/>
                <a:gd name="T62" fmla="*/ 242 w 360"/>
                <a:gd name="T63" fmla="*/ 135 h 360"/>
                <a:gd name="T64" fmla="*/ 305 w 360"/>
                <a:gd name="T65" fmla="*/ 208 h 360"/>
                <a:gd name="T66" fmla="*/ 305 w 360"/>
                <a:gd name="T67" fmla="*/ 301 h 360"/>
                <a:gd name="T68" fmla="*/ 193 w 360"/>
                <a:gd name="T69" fmla="*/ 162 h 360"/>
                <a:gd name="T70" fmla="*/ 193 w 360"/>
                <a:gd name="T71" fmla="*/ 161 h 360"/>
                <a:gd name="T72" fmla="*/ 193 w 360"/>
                <a:gd name="T73" fmla="*/ 162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60" h="360">
                  <a:moveTo>
                    <a:pt x="333" y="0"/>
                  </a:moveTo>
                  <a:cubicBezTo>
                    <a:pt x="26" y="0"/>
                    <a:pt x="26" y="0"/>
                    <a:pt x="26" y="0"/>
                  </a:cubicBezTo>
                  <a:cubicBezTo>
                    <a:pt x="12" y="0"/>
                    <a:pt x="0" y="11"/>
                    <a:pt x="0" y="25"/>
                  </a:cubicBezTo>
                  <a:cubicBezTo>
                    <a:pt x="0" y="334"/>
                    <a:pt x="0" y="334"/>
                    <a:pt x="0" y="334"/>
                  </a:cubicBezTo>
                  <a:cubicBezTo>
                    <a:pt x="0" y="348"/>
                    <a:pt x="12" y="360"/>
                    <a:pt x="26" y="360"/>
                  </a:cubicBezTo>
                  <a:cubicBezTo>
                    <a:pt x="333" y="360"/>
                    <a:pt x="333" y="360"/>
                    <a:pt x="333" y="360"/>
                  </a:cubicBezTo>
                  <a:cubicBezTo>
                    <a:pt x="348" y="360"/>
                    <a:pt x="360" y="348"/>
                    <a:pt x="360" y="334"/>
                  </a:cubicBezTo>
                  <a:cubicBezTo>
                    <a:pt x="360" y="25"/>
                    <a:pt x="360" y="25"/>
                    <a:pt x="360" y="25"/>
                  </a:cubicBezTo>
                  <a:cubicBezTo>
                    <a:pt x="360" y="11"/>
                    <a:pt x="348" y="0"/>
                    <a:pt x="333" y="0"/>
                  </a:cubicBezTo>
                  <a:close/>
                  <a:moveTo>
                    <a:pt x="109" y="301"/>
                  </a:moveTo>
                  <a:cubicBezTo>
                    <a:pt x="54" y="301"/>
                    <a:pt x="54" y="301"/>
                    <a:pt x="54" y="301"/>
                  </a:cubicBezTo>
                  <a:cubicBezTo>
                    <a:pt x="54" y="138"/>
                    <a:pt x="54" y="138"/>
                    <a:pt x="54" y="138"/>
                  </a:cubicBezTo>
                  <a:cubicBezTo>
                    <a:pt x="109" y="138"/>
                    <a:pt x="109" y="138"/>
                    <a:pt x="109" y="138"/>
                  </a:cubicBezTo>
                  <a:lnTo>
                    <a:pt x="109" y="301"/>
                  </a:lnTo>
                  <a:close/>
                  <a:moveTo>
                    <a:pt x="82" y="116"/>
                  </a:moveTo>
                  <a:cubicBezTo>
                    <a:pt x="81" y="116"/>
                    <a:pt x="81" y="116"/>
                    <a:pt x="81" y="116"/>
                  </a:cubicBezTo>
                  <a:cubicBezTo>
                    <a:pt x="63" y="116"/>
                    <a:pt x="51" y="104"/>
                    <a:pt x="51" y="88"/>
                  </a:cubicBezTo>
                  <a:cubicBezTo>
                    <a:pt x="51" y="72"/>
                    <a:pt x="63" y="60"/>
                    <a:pt x="82" y="60"/>
                  </a:cubicBezTo>
                  <a:cubicBezTo>
                    <a:pt x="101" y="60"/>
                    <a:pt x="112" y="72"/>
                    <a:pt x="112" y="88"/>
                  </a:cubicBezTo>
                  <a:cubicBezTo>
                    <a:pt x="112" y="104"/>
                    <a:pt x="101" y="116"/>
                    <a:pt x="82" y="116"/>
                  </a:cubicBezTo>
                  <a:close/>
                  <a:moveTo>
                    <a:pt x="305" y="301"/>
                  </a:moveTo>
                  <a:cubicBezTo>
                    <a:pt x="251" y="301"/>
                    <a:pt x="251" y="301"/>
                    <a:pt x="251" y="301"/>
                  </a:cubicBezTo>
                  <a:cubicBezTo>
                    <a:pt x="251" y="214"/>
                    <a:pt x="251" y="214"/>
                    <a:pt x="251" y="214"/>
                  </a:cubicBezTo>
                  <a:cubicBezTo>
                    <a:pt x="251" y="192"/>
                    <a:pt x="243" y="177"/>
                    <a:pt x="223" y="177"/>
                  </a:cubicBezTo>
                  <a:cubicBezTo>
                    <a:pt x="208" y="177"/>
                    <a:pt x="199" y="187"/>
                    <a:pt x="195" y="197"/>
                  </a:cubicBezTo>
                  <a:cubicBezTo>
                    <a:pt x="194" y="200"/>
                    <a:pt x="193" y="205"/>
                    <a:pt x="193" y="210"/>
                  </a:cubicBezTo>
                  <a:cubicBezTo>
                    <a:pt x="193" y="301"/>
                    <a:pt x="193" y="301"/>
                    <a:pt x="193" y="301"/>
                  </a:cubicBezTo>
                  <a:cubicBezTo>
                    <a:pt x="139" y="301"/>
                    <a:pt x="139" y="301"/>
                    <a:pt x="139" y="301"/>
                  </a:cubicBezTo>
                  <a:cubicBezTo>
                    <a:pt x="139" y="301"/>
                    <a:pt x="140" y="154"/>
                    <a:pt x="139" y="138"/>
                  </a:cubicBezTo>
                  <a:cubicBezTo>
                    <a:pt x="193" y="138"/>
                    <a:pt x="193" y="138"/>
                    <a:pt x="193" y="138"/>
                  </a:cubicBezTo>
                  <a:cubicBezTo>
                    <a:pt x="193" y="161"/>
                    <a:pt x="193" y="161"/>
                    <a:pt x="193" y="161"/>
                  </a:cubicBezTo>
                  <a:cubicBezTo>
                    <a:pt x="201" y="150"/>
                    <a:pt x="213" y="135"/>
                    <a:pt x="242" y="135"/>
                  </a:cubicBezTo>
                  <a:cubicBezTo>
                    <a:pt x="278" y="135"/>
                    <a:pt x="305" y="158"/>
                    <a:pt x="305" y="208"/>
                  </a:cubicBezTo>
                  <a:lnTo>
                    <a:pt x="305" y="301"/>
                  </a:lnTo>
                  <a:close/>
                  <a:moveTo>
                    <a:pt x="193" y="162"/>
                  </a:moveTo>
                  <a:cubicBezTo>
                    <a:pt x="193" y="162"/>
                    <a:pt x="193" y="162"/>
                    <a:pt x="193" y="161"/>
                  </a:cubicBezTo>
                  <a:cubicBezTo>
                    <a:pt x="193" y="162"/>
                    <a:pt x="193" y="162"/>
                    <a:pt x="193" y="16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nvGrpSpPr>
          <p:cNvPr id="23" name="Group 22"/>
          <p:cNvGrpSpPr/>
          <p:nvPr/>
        </p:nvGrpSpPr>
        <p:grpSpPr>
          <a:xfrm>
            <a:off x="6098390" y="4388750"/>
            <a:ext cx="2521690" cy="1233561"/>
            <a:chOff x="6098390" y="4388750"/>
            <a:chExt cx="2521690" cy="1233561"/>
          </a:xfrm>
        </p:grpSpPr>
        <p:sp>
          <p:nvSpPr>
            <p:cNvPr id="24" name="Freeform 13"/>
            <p:cNvSpPr>
              <a:spLocks/>
            </p:cNvSpPr>
            <p:nvPr/>
          </p:nvSpPr>
          <p:spPr bwMode="auto">
            <a:xfrm>
              <a:off x="7227523" y="5378319"/>
              <a:ext cx="243708" cy="243992"/>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5" name="TextBox 24"/>
            <p:cNvSpPr txBox="1"/>
            <p:nvPr/>
          </p:nvSpPr>
          <p:spPr>
            <a:xfrm>
              <a:off x="6569597" y="4388750"/>
              <a:ext cx="1579278" cy="338554"/>
            </a:xfrm>
            <a:prstGeom prst="rect">
              <a:avLst/>
            </a:prstGeom>
            <a:noFill/>
          </p:spPr>
          <p:txBody>
            <a:bodyPr wrap="none" rtlCol="0">
              <a:spAutoFit/>
            </a:bodyPr>
            <a:lstStyle/>
            <a:p>
              <a:pPr algn="ctr"/>
              <a:r>
                <a:rPr lang="id-ID" sz="1600" b="1" dirty="0" smtClean="0">
                  <a:solidFill>
                    <a:schemeClr val="bg1"/>
                  </a:solidFill>
                  <a:latin typeface="+mj-lt"/>
                </a:rPr>
                <a:t>Dadang Gembok</a:t>
              </a:r>
              <a:endParaRPr lang="id-ID" sz="1600" b="1" dirty="0">
                <a:solidFill>
                  <a:schemeClr val="bg1"/>
                </a:solidFill>
                <a:latin typeface="+mj-lt"/>
              </a:endParaRPr>
            </a:p>
          </p:txBody>
        </p:sp>
        <p:sp>
          <p:nvSpPr>
            <p:cNvPr id="26" name="Rectangle 25"/>
            <p:cNvSpPr/>
            <p:nvPr/>
          </p:nvSpPr>
          <p:spPr>
            <a:xfrm>
              <a:off x="6098390" y="4766334"/>
              <a:ext cx="2521690" cy="461665"/>
            </a:xfrm>
            <a:prstGeom prst="rect">
              <a:avLst/>
            </a:prstGeom>
          </p:spPr>
          <p:txBody>
            <a:bodyPr wrap="square">
              <a:spAutoFit/>
            </a:bodyPr>
            <a:lstStyle/>
            <a:p>
              <a:pPr algn="ctr"/>
              <a:r>
                <a:rPr lang="id-ID" sz="1200" dirty="0">
                  <a:solidFill>
                    <a:schemeClr val="bg1"/>
                  </a:solidFill>
                </a:rPr>
                <a:t>Suitable for all categories business and </a:t>
              </a:r>
              <a:r>
                <a:rPr lang="id-ID" sz="1200" dirty="0" smtClean="0">
                  <a:solidFill>
                    <a:schemeClr val="bg1"/>
                  </a:solidFill>
                </a:rPr>
                <a:t>personalca presentation</a:t>
              </a:r>
              <a:endParaRPr lang="id-ID" sz="1200" dirty="0">
                <a:solidFill>
                  <a:schemeClr val="bg1"/>
                </a:solidFill>
              </a:endParaRPr>
            </a:p>
          </p:txBody>
        </p:sp>
      </p:grpSp>
      <p:grpSp>
        <p:nvGrpSpPr>
          <p:cNvPr id="27" name="Group 26"/>
          <p:cNvGrpSpPr/>
          <p:nvPr/>
        </p:nvGrpSpPr>
        <p:grpSpPr>
          <a:xfrm>
            <a:off x="8620080" y="4388750"/>
            <a:ext cx="2521690" cy="1233561"/>
            <a:chOff x="8620080" y="4388750"/>
            <a:chExt cx="2521690" cy="1233561"/>
          </a:xfrm>
        </p:grpSpPr>
        <p:sp>
          <p:nvSpPr>
            <p:cNvPr id="28" name="Freeform 17"/>
            <p:cNvSpPr>
              <a:spLocks noEditPoints="1"/>
            </p:cNvSpPr>
            <p:nvPr/>
          </p:nvSpPr>
          <p:spPr bwMode="auto">
            <a:xfrm>
              <a:off x="9749213" y="5378319"/>
              <a:ext cx="243708" cy="243992"/>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9" name="TextBox 28"/>
            <p:cNvSpPr txBox="1"/>
            <p:nvPr/>
          </p:nvSpPr>
          <p:spPr>
            <a:xfrm>
              <a:off x="9238763" y="4388750"/>
              <a:ext cx="1284326" cy="338554"/>
            </a:xfrm>
            <a:prstGeom prst="rect">
              <a:avLst/>
            </a:prstGeom>
            <a:noFill/>
          </p:spPr>
          <p:txBody>
            <a:bodyPr wrap="none" rtlCol="0">
              <a:spAutoFit/>
            </a:bodyPr>
            <a:lstStyle/>
            <a:p>
              <a:pPr algn="ctr"/>
              <a:r>
                <a:rPr lang="id-ID" sz="1600" b="1" dirty="0" smtClean="0">
                  <a:solidFill>
                    <a:schemeClr val="bg1"/>
                  </a:solidFill>
                  <a:latin typeface="+mj-lt"/>
                </a:rPr>
                <a:t>Kelly Klakson</a:t>
              </a:r>
              <a:endParaRPr lang="id-ID" sz="1600" b="1" dirty="0">
                <a:solidFill>
                  <a:schemeClr val="bg1"/>
                </a:solidFill>
                <a:latin typeface="+mj-lt"/>
              </a:endParaRPr>
            </a:p>
          </p:txBody>
        </p:sp>
        <p:sp>
          <p:nvSpPr>
            <p:cNvPr id="30" name="Rectangle 29"/>
            <p:cNvSpPr/>
            <p:nvPr/>
          </p:nvSpPr>
          <p:spPr>
            <a:xfrm>
              <a:off x="8620080"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grpSp>
        <p:nvGrpSpPr>
          <p:cNvPr id="31" name="Group 30"/>
          <p:cNvGrpSpPr/>
          <p:nvPr/>
        </p:nvGrpSpPr>
        <p:grpSpPr>
          <a:xfrm>
            <a:off x="3558415" y="4388750"/>
            <a:ext cx="2521690" cy="1237817"/>
            <a:chOff x="3558415" y="4388750"/>
            <a:chExt cx="2521690" cy="1237817"/>
          </a:xfrm>
        </p:grpSpPr>
        <p:sp>
          <p:nvSpPr>
            <p:cNvPr id="32" name="TextBox 31"/>
            <p:cNvSpPr txBox="1"/>
            <p:nvPr/>
          </p:nvSpPr>
          <p:spPr>
            <a:xfrm>
              <a:off x="4126604" y="4388750"/>
              <a:ext cx="1385315" cy="338554"/>
            </a:xfrm>
            <a:prstGeom prst="rect">
              <a:avLst/>
            </a:prstGeom>
            <a:noFill/>
          </p:spPr>
          <p:txBody>
            <a:bodyPr wrap="none" rtlCol="0">
              <a:spAutoFit/>
            </a:bodyPr>
            <a:lstStyle/>
            <a:p>
              <a:pPr algn="ctr"/>
              <a:r>
                <a:rPr lang="id-ID" sz="1600" b="1" dirty="0" smtClean="0">
                  <a:solidFill>
                    <a:schemeClr val="bg1"/>
                  </a:solidFill>
                  <a:latin typeface="+mj-lt"/>
                </a:rPr>
                <a:t>Euis Komariah</a:t>
              </a:r>
              <a:endParaRPr lang="id-ID" sz="1600" b="1" dirty="0">
                <a:solidFill>
                  <a:schemeClr val="bg1"/>
                </a:solidFill>
                <a:latin typeface="+mj-lt"/>
              </a:endParaRPr>
            </a:p>
          </p:txBody>
        </p:sp>
        <p:sp>
          <p:nvSpPr>
            <p:cNvPr id="33" name="Rectangle 32"/>
            <p:cNvSpPr/>
            <p:nvPr/>
          </p:nvSpPr>
          <p:spPr>
            <a:xfrm>
              <a:off x="3558415" y="4766334"/>
              <a:ext cx="2521690"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34" name="Freeform 16"/>
            <p:cNvSpPr>
              <a:spLocks/>
            </p:cNvSpPr>
            <p:nvPr/>
          </p:nvSpPr>
          <p:spPr bwMode="auto">
            <a:xfrm>
              <a:off x="4694830" y="5378318"/>
              <a:ext cx="305483" cy="248249"/>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grpSp>
      <p:cxnSp>
        <p:nvCxnSpPr>
          <p:cNvPr id="39" name="Straight Connector 38"/>
          <p:cNvCxnSpPr/>
          <p:nvPr/>
        </p:nvCxnSpPr>
        <p:spPr>
          <a:xfrm>
            <a:off x="1915748"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4442132"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986279"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512663" y="42488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
        <p:nvSpPr>
          <p:cNvPr id="7" name="Picture Placeholder 6"/>
          <p:cNvSpPr>
            <a:spLocks noGrp="1"/>
          </p:cNvSpPr>
          <p:nvPr>
            <p:ph type="pic" sz="quarter" idx="13"/>
          </p:nvPr>
        </p:nvSpPr>
        <p:spPr/>
      </p:sp>
    </p:spTree>
    <p:extLst>
      <p:ext uri="{BB962C8B-B14F-4D97-AF65-F5344CB8AC3E}">
        <p14:creationId xmlns:p14="http://schemas.microsoft.com/office/powerpoint/2010/main" val="35191961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39"/>
                                        </p:tgtEl>
                                        <p:attrNameLst>
                                          <p:attrName>style.visibility</p:attrName>
                                        </p:attrNameLst>
                                      </p:cBhvr>
                                      <p:to>
                                        <p:strVal val="visible"/>
                                      </p:to>
                                    </p:set>
                                    <p:animEffect transition="in" filter="fade">
                                      <p:cBhvr>
                                        <p:cTn id="18" dur="500"/>
                                        <p:tgtEl>
                                          <p:spTgt spid="39"/>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1000"/>
                                        <p:tgtEl>
                                          <p:spTgt spid="19"/>
                                        </p:tgtEl>
                                      </p:cBhvr>
                                    </p:animEffect>
                                    <p:anim calcmode="lin" valueType="num">
                                      <p:cBhvr>
                                        <p:cTn id="23" dur="1000" fill="hold"/>
                                        <p:tgtEl>
                                          <p:spTgt spid="19"/>
                                        </p:tgtEl>
                                        <p:attrNameLst>
                                          <p:attrName>ppt_x</p:attrName>
                                        </p:attrNameLst>
                                      </p:cBhvr>
                                      <p:tavLst>
                                        <p:tav tm="0">
                                          <p:val>
                                            <p:strVal val="#ppt_x"/>
                                          </p:val>
                                        </p:tav>
                                        <p:tav tm="100000">
                                          <p:val>
                                            <p:strVal val="#ppt_x"/>
                                          </p:val>
                                        </p:tav>
                                      </p:tavLst>
                                    </p:anim>
                                    <p:anim calcmode="lin" valueType="num">
                                      <p:cBhvr>
                                        <p:cTn id="24" dur="1000" fill="hold"/>
                                        <p:tgtEl>
                                          <p:spTgt spid="19"/>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40"/>
                                        </p:tgtEl>
                                        <p:attrNameLst>
                                          <p:attrName>style.visibility</p:attrName>
                                        </p:attrNameLst>
                                      </p:cBhvr>
                                      <p:to>
                                        <p:strVal val="visible"/>
                                      </p:to>
                                    </p:set>
                                    <p:animEffect transition="in" filter="fade">
                                      <p:cBhvr>
                                        <p:cTn id="28" dur="500"/>
                                        <p:tgtEl>
                                          <p:spTgt spid="40"/>
                                        </p:tgtEl>
                                      </p:cBhvr>
                                    </p:animEffect>
                                  </p:childTnLst>
                                </p:cTn>
                              </p:par>
                            </p:childTnLst>
                          </p:cTn>
                        </p:par>
                        <p:par>
                          <p:cTn id="29" fill="hold">
                            <p:stCondLst>
                              <p:cond delay="2500"/>
                            </p:stCondLst>
                            <p:childTnLst>
                              <p:par>
                                <p:cTn id="30" presetID="42" presetClass="entr" presetSubtype="0" fill="hold" nodeType="after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fade">
                                      <p:cBhvr>
                                        <p:cTn id="32" dur="1000"/>
                                        <p:tgtEl>
                                          <p:spTgt spid="31"/>
                                        </p:tgtEl>
                                      </p:cBhvr>
                                    </p:animEffect>
                                    <p:anim calcmode="lin" valueType="num">
                                      <p:cBhvr>
                                        <p:cTn id="33" dur="1000" fill="hold"/>
                                        <p:tgtEl>
                                          <p:spTgt spid="31"/>
                                        </p:tgtEl>
                                        <p:attrNameLst>
                                          <p:attrName>ppt_x</p:attrName>
                                        </p:attrNameLst>
                                      </p:cBhvr>
                                      <p:tavLst>
                                        <p:tav tm="0">
                                          <p:val>
                                            <p:strVal val="#ppt_x"/>
                                          </p:val>
                                        </p:tav>
                                        <p:tav tm="100000">
                                          <p:val>
                                            <p:strVal val="#ppt_x"/>
                                          </p:val>
                                        </p:tav>
                                      </p:tavLst>
                                    </p:anim>
                                    <p:anim calcmode="lin" valueType="num">
                                      <p:cBhvr>
                                        <p:cTn id="34" dur="1000" fill="hold"/>
                                        <p:tgtEl>
                                          <p:spTgt spid="31"/>
                                        </p:tgtEl>
                                        <p:attrNameLst>
                                          <p:attrName>ppt_y</p:attrName>
                                        </p:attrNameLst>
                                      </p:cBhvr>
                                      <p:tavLst>
                                        <p:tav tm="0">
                                          <p:val>
                                            <p:strVal val="#ppt_y+.1"/>
                                          </p:val>
                                        </p:tav>
                                        <p:tav tm="100000">
                                          <p:val>
                                            <p:strVal val="#ppt_y"/>
                                          </p:val>
                                        </p:tav>
                                      </p:tavLst>
                                    </p:anim>
                                  </p:childTnLst>
                                </p:cTn>
                              </p:par>
                            </p:childTnLst>
                          </p:cTn>
                        </p:par>
                        <p:par>
                          <p:cTn id="35" fill="hold">
                            <p:stCondLst>
                              <p:cond delay="3500"/>
                            </p:stCondLst>
                            <p:childTnLst>
                              <p:par>
                                <p:cTn id="36" presetID="10" presetClass="entr" presetSubtype="0" fill="hold" nodeType="after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childTnLst>
                          </p:cTn>
                        </p:par>
                        <p:par>
                          <p:cTn id="39" fill="hold">
                            <p:stCondLst>
                              <p:cond delay="4000"/>
                            </p:stCondLst>
                            <p:childTnLst>
                              <p:par>
                                <p:cTn id="40" presetID="42" presetClass="entr" presetSubtype="0" fill="hold" nodeType="after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1000"/>
                                        <p:tgtEl>
                                          <p:spTgt spid="23"/>
                                        </p:tgtEl>
                                      </p:cBhvr>
                                    </p:animEffect>
                                    <p:anim calcmode="lin" valueType="num">
                                      <p:cBhvr>
                                        <p:cTn id="43" dur="1000" fill="hold"/>
                                        <p:tgtEl>
                                          <p:spTgt spid="23"/>
                                        </p:tgtEl>
                                        <p:attrNameLst>
                                          <p:attrName>ppt_x</p:attrName>
                                        </p:attrNameLst>
                                      </p:cBhvr>
                                      <p:tavLst>
                                        <p:tav tm="0">
                                          <p:val>
                                            <p:strVal val="#ppt_x"/>
                                          </p:val>
                                        </p:tav>
                                        <p:tav tm="100000">
                                          <p:val>
                                            <p:strVal val="#ppt_x"/>
                                          </p:val>
                                        </p:tav>
                                      </p:tavLst>
                                    </p:anim>
                                    <p:anim calcmode="lin" valueType="num">
                                      <p:cBhvr>
                                        <p:cTn id="44" dur="1000" fill="hold"/>
                                        <p:tgtEl>
                                          <p:spTgt spid="23"/>
                                        </p:tgtEl>
                                        <p:attrNameLst>
                                          <p:attrName>ppt_y</p:attrName>
                                        </p:attrNameLst>
                                      </p:cBhvr>
                                      <p:tavLst>
                                        <p:tav tm="0">
                                          <p:val>
                                            <p:strVal val="#ppt_y+.1"/>
                                          </p:val>
                                        </p:tav>
                                        <p:tav tm="100000">
                                          <p:val>
                                            <p:strVal val="#ppt_y"/>
                                          </p:val>
                                        </p:tav>
                                      </p:tavLst>
                                    </p:anim>
                                  </p:childTnLst>
                                </p:cTn>
                              </p:par>
                            </p:childTnLst>
                          </p:cTn>
                        </p:par>
                        <p:par>
                          <p:cTn id="45" fill="hold">
                            <p:stCondLst>
                              <p:cond delay="5000"/>
                            </p:stCondLst>
                            <p:childTnLst>
                              <p:par>
                                <p:cTn id="46" presetID="10" presetClass="entr" presetSubtype="0" fill="hold" nodeType="afterEffect">
                                  <p:stCondLst>
                                    <p:cond delay="0"/>
                                  </p:stCondLst>
                                  <p:childTnLst>
                                    <p:set>
                                      <p:cBhvr>
                                        <p:cTn id="47" dur="1" fill="hold">
                                          <p:stCondLst>
                                            <p:cond delay="0"/>
                                          </p:stCondLst>
                                        </p:cTn>
                                        <p:tgtEl>
                                          <p:spTgt spid="42"/>
                                        </p:tgtEl>
                                        <p:attrNameLst>
                                          <p:attrName>style.visibility</p:attrName>
                                        </p:attrNameLst>
                                      </p:cBhvr>
                                      <p:to>
                                        <p:strVal val="visible"/>
                                      </p:to>
                                    </p:set>
                                    <p:animEffect transition="in" filter="fade">
                                      <p:cBhvr>
                                        <p:cTn id="48" dur="500"/>
                                        <p:tgtEl>
                                          <p:spTgt spid="42"/>
                                        </p:tgtEl>
                                      </p:cBhvr>
                                    </p:animEffect>
                                  </p:childTnLst>
                                </p:cTn>
                              </p:par>
                            </p:childTnLst>
                          </p:cTn>
                        </p:par>
                        <p:par>
                          <p:cTn id="49" fill="hold">
                            <p:stCondLst>
                              <p:cond delay="5500"/>
                            </p:stCondLst>
                            <p:childTnLst>
                              <p:par>
                                <p:cTn id="50" presetID="42" presetClass="entr" presetSubtype="0" fill="hold" nodeType="afterEffect">
                                  <p:stCondLst>
                                    <p:cond delay="0"/>
                                  </p:stCondLst>
                                  <p:childTnLst>
                                    <p:set>
                                      <p:cBhvr>
                                        <p:cTn id="51" dur="1" fill="hold">
                                          <p:stCondLst>
                                            <p:cond delay="0"/>
                                          </p:stCondLst>
                                        </p:cTn>
                                        <p:tgtEl>
                                          <p:spTgt spid="27"/>
                                        </p:tgtEl>
                                        <p:attrNameLst>
                                          <p:attrName>style.visibility</p:attrName>
                                        </p:attrNameLst>
                                      </p:cBhvr>
                                      <p:to>
                                        <p:strVal val="visible"/>
                                      </p:to>
                                    </p:set>
                                    <p:animEffect transition="in" filter="fade">
                                      <p:cBhvr>
                                        <p:cTn id="52" dur="1000"/>
                                        <p:tgtEl>
                                          <p:spTgt spid="27"/>
                                        </p:tgtEl>
                                      </p:cBhvr>
                                    </p:animEffect>
                                    <p:anim calcmode="lin" valueType="num">
                                      <p:cBhvr>
                                        <p:cTn id="53" dur="1000" fill="hold"/>
                                        <p:tgtEl>
                                          <p:spTgt spid="27"/>
                                        </p:tgtEl>
                                        <p:attrNameLst>
                                          <p:attrName>ppt_x</p:attrName>
                                        </p:attrNameLst>
                                      </p:cBhvr>
                                      <p:tavLst>
                                        <p:tav tm="0">
                                          <p:val>
                                            <p:strVal val="#ppt_x"/>
                                          </p:val>
                                        </p:tav>
                                        <p:tav tm="100000">
                                          <p:val>
                                            <p:strVal val="#ppt_x"/>
                                          </p:val>
                                        </p:tav>
                                      </p:tavLst>
                                    </p:anim>
                                    <p:anim calcmode="lin" valueType="num">
                                      <p:cBhvr>
                                        <p:cTn id="54"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Picture Placeholder 1"/>
          <p:cNvSpPr>
            <a:spLocks noGrp="1"/>
          </p:cNvSpPr>
          <p:nvPr>
            <p:ph type="pic" sz="quarter" idx="10"/>
          </p:nvPr>
        </p:nvSpPr>
        <p:spPr/>
      </p:sp>
      <p:sp>
        <p:nvSpPr>
          <p:cNvPr id="4" name="Freeform 13"/>
          <p:cNvSpPr>
            <a:spLocks/>
          </p:cNvSpPr>
          <p:nvPr/>
        </p:nvSpPr>
        <p:spPr bwMode="auto">
          <a:xfrm>
            <a:off x="10164502" y="3431366"/>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14"/>
          <p:cNvSpPr>
            <a:spLocks noEditPoints="1"/>
          </p:cNvSpPr>
          <p:nvPr/>
        </p:nvSpPr>
        <p:spPr bwMode="auto">
          <a:xfrm>
            <a:off x="8129058" y="2409672"/>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15"/>
          <p:cNvSpPr>
            <a:spLocks/>
          </p:cNvSpPr>
          <p:nvPr/>
        </p:nvSpPr>
        <p:spPr bwMode="auto">
          <a:xfrm>
            <a:off x="6098382" y="3018240"/>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16"/>
          <p:cNvSpPr>
            <a:spLocks/>
          </p:cNvSpPr>
          <p:nvPr/>
        </p:nvSpPr>
        <p:spPr bwMode="auto">
          <a:xfrm>
            <a:off x="4070883" y="2652781"/>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17"/>
          <p:cNvSpPr>
            <a:spLocks/>
          </p:cNvSpPr>
          <p:nvPr/>
        </p:nvSpPr>
        <p:spPr bwMode="auto">
          <a:xfrm>
            <a:off x="2035441" y="2169741"/>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18"/>
          <p:cNvSpPr>
            <a:spLocks noEditPoints="1"/>
          </p:cNvSpPr>
          <p:nvPr/>
        </p:nvSpPr>
        <p:spPr bwMode="auto">
          <a:xfrm>
            <a:off x="3175" y="2258722"/>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Rectangle 9"/>
          <p:cNvSpPr/>
          <p:nvPr/>
        </p:nvSpPr>
        <p:spPr>
          <a:xfrm>
            <a:off x="0" y="4913855"/>
            <a:ext cx="12192000" cy="194414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5" name="Straight Connector 24"/>
          <p:cNvCxnSpPr/>
          <p:nvPr/>
        </p:nvCxnSpPr>
        <p:spPr>
          <a:xfrm>
            <a:off x="7979275" y="4931231"/>
            <a:ext cx="0" cy="1562907"/>
          </a:xfrm>
          <a:prstGeom prst="line">
            <a:avLst/>
          </a:prstGeom>
          <a:ln>
            <a:solidFill>
              <a:schemeClr val="bg1"/>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8227114" y="5034600"/>
            <a:ext cx="3453440" cy="584775"/>
          </a:xfrm>
          <a:prstGeom prst="rect">
            <a:avLst/>
          </a:prstGeom>
          <a:noFill/>
        </p:spPr>
        <p:txBody>
          <a:bodyPr wrap="square" rtlCol="0">
            <a:spAutoFit/>
          </a:bodyPr>
          <a:lstStyle/>
          <a:p>
            <a:r>
              <a:rPr lang="id-ID" sz="1600" b="1" dirty="0" smtClean="0">
                <a:solidFill>
                  <a:schemeClr val="bg1"/>
                </a:solidFill>
              </a:rPr>
              <a:t>Midlle Easton, 245 Eva. Pt.Santerus</a:t>
            </a:r>
          </a:p>
          <a:p>
            <a:r>
              <a:rPr lang="id-ID" sz="1600" b="1" dirty="0" smtClean="0">
                <a:solidFill>
                  <a:schemeClr val="bg1"/>
                </a:solidFill>
              </a:rPr>
              <a:t>Ujungberung, Central Londong</a:t>
            </a:r>
            <a:endParaRPr lang="id-ID" sz="1600" b="1" dirty="0">
              <a:solidFill>
                <a:schemeClr val="bg1"/>
              </a:solidFill>
            </a:endParaRPr>
          </a:p>
        </p:txBody>
      </p:sp>
      <p:grpSp>
        <p:nvGrpSpPr>
          <p:cNvPr id="64" name="Group 63"/>
          <p:cNvGrpSpPr/>
          <p:nvPr/>
        </p:nvGrpSpPr>
        <p:grpSpPr>
          <a:xfrm>
            <a:off x="8335983" y="5689358"/>
            <a:ext cx="3515775" cy="327652"/>
            <a:chOff x="8335983" y="5689358"/>
            <a:chExt cx="3515775" cy="327652"/>
          </a:xfrm>
        </p:grpSpPr>
        <p:sp>
          <p:nvSpPr>
            <p:cNvPr id="34" name="TextBox 33"/>
            <p:cNvSpPr txBox="1"/>
            <p:nvPr/>
          </p:nvSpPr>
          <p:spPr>
            <a:xfrm>
              <a:off x="8637080" y="5689358"/>
              <a:ext cx="3214678" cy="307777"/>
            </a:xfrm>
            <a:prstGeom prst="rect">
              <a:avLst/>
            </a:prstGeom>
            <a:noFill/>
          </p:spPr>
          <p:txBody>
            <a:bodyPr wrap="square" rtlCol="0">
              <a:spAutoFit/>
            </a:bodyPr>
            <a:lstStyle/>
            <a:p>
              <a:r>
                <a:rPr lang="id-ID" sz="1400" dirty="0" smtClean="0">
                  <a:solidFill>
                    <a:schemeClr val="bg1"/>
                  </a:solidFill>
                </a:rPr>
                <a:t>project@inspirasign.com</a:t>
              </a:r>
              <a:endParaRPr lang="id-ID" sz="1400" dirty="0">
                <a:solidFill>
                  <a:schemeClr val="bg1"/>
                </a:solidFill>
              </a:endParaRPr>
            </a:p>
          </p:txBody>
        </p:sp>
        <p:grpSp>
          <p:nvGrpSpPr>
            <p:cNvPr id="38" name="Group 37"/>
            <p:cNvGrpSpPr/>
            <p:nvPr/>
          </p:nvGrpSpPr>
          <p:grpSpPr>
            <a:xfrm>
              <a:off x="8335983" y="5733107"/>
              <a:ext cx="283903" cy="283903"/>
              <a:chOff x="4752975" y="3660776"/>
              <a:chExt cx="365125" cy="365125"/>
            </a:xfrm>
            <a:solidFill>
              <a:schemeClr val="bg1"/>
            </a:solidFill>
          </p:grpSpPr>
          <p:sp>
            <p:nvSpPr>
              <p:cNvPr id="36" name="Freeform 51"/>
              <p:cNvSpPr>
                <a:spLocks/>
              </p:cNvSpPr>
              <p:nvPr/>
            </p:nvSpPr>
            <p:spPr bwMode="auto">
              <a:xfrm>
                <a:off x="4843463" y="3775076"/>
                <a:ext cx="274637" cy="250825"/>
              </a:xfrm>
              <a:custGeom>
                <a:avLst/>
                <a:gdLst>
                  <a:gd name="T0" fmla="*/ 40 w 48"/>
                  <a:gd name="T1" fmla="*/ 0 h 44"/>
                  <a:gd name="T2" fmla="*/ 36 w 48"/>
                  <a:gd name="T3" fmla="*/ 0 h 44"/>
                  <a:gd name="T4" fmla="*/ 36 w 48"/>
                  <a:gd name="T5" fmla="*/ 4 h 44"/>
                  <a:gd name="T6" fmla="*/ 24 w 48"/>
                  <a:gd name="T7" fmla="*/ 16 h 44"/>
                  <a:gd name="T8" fmla="*/ 6 w 48"/>
                  <a:gd name="T9" fmla="*/ 16 h 44"/>
                  <a:gd name="T10" fmla="*/ 0 w 48"/>
                  <a:gd name="T11" fmla="*/ 22 h 44"/>
                  <a:gd name="T12" fmla="*/ 0 w 48"/>
                  <a:gd name="T13" fmla="*/ 24 h 44"/>
                  <a:gd name="T14" fmla="*/ 8 w 48"/>
                  <a:gd name="T15" fmla="*/ 32 h 44"/>
                  <a:gd name="T16" fmla="*/ 28 w 48"/>
                  <a:gd name="T17" fmla="*/ 32 h 44"/>
                  <a:gd name="T18" fmla="*/ 40 w 48"/>
                  <a:gd name="T19" fmla="*/ 44 h 44"/>
                  <a:gd name="T20" fmla="*/ 40 w 48"/>
                  <a:gd name="T21" fmla="*/ 32 h 44"/>
                  <a:gd name="T22" fmla="*/ 48 w 48"/>
                  <a:gd name="T23" fmla="*/ 24 h 44"/>
                  <a:gd name="T24" fmla="*/ 48 w 48"/>
                  <a:gd name="T25" fmla="*/ 8 h 44"/>
                  <a:gd name="T26" fmla="*/ 40 w 48"/>
                  <a:gd name="T2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44">
                    <a:moveTo>
                      <a:pt x="40" y="0"/>
                    </a:moveTo>
                    <a:cubicBezTo>
                      <a:pt x="36" y="0"/>
                      <a:pt x="36" y="0"/>
                      <a:pt x="36" y="0"/>
                    </a:cubicBezTo>
                    <a:cubicBezTo>
                      <a:pt x="36" y="4"/>
                      <a:pt x="36" y="4"/>
                      <a:pt x="36" y="4"/>
                    </a:cubicBezTo>
                    <a:cubicBezTo>
                      <a:pt x="36" y="10"/>
                      <a:pt x="30" y="16"/>
                      <a:pt x="24" y="16"/>
                    </a:cubicBezTo>
                    <a:cubicBezTo>
                      <a:pt x="6" y="16"/>
                      <a:pt x="6" y="16"/>
                      <a:pt x="6" y="16"/>
                    </a:cubicBezTo>
                    <a:cubicBezTo>
                      <a:pt x="0" y="22"/>
                      <a:pt x="0" y="22"/>
                      <a:pt x="0" y="22"/>
                    </a:cubicBezTo>
                    <a:cubicBezTo>
                      <a:pt x="0" y="24"/>
                      <a:pt x="0" y="24"/>
                      <a:pt x="0" y="24"/>
                    </a:cubicBezTo>
                    <a:cubicBezTo>
                      <a:pt x="0" y="28"/>
                      <a:pt x="4" y="32"/>
                      <a:pt x="8" y="32"/>
                    </a:cubicBezTo>
                    <a:cubicBezTo>
                      <a:pt x="28" y="32"/>
                      <a:pt x="28" y="32"/>
                      <a:pt x="28" y="32"/>
                    </a:cubicBezTo>
                    <a:cubicBezTo>
                      <a:pt x="40" y="44"/>
                      <a:pt x="40" y="44"/>
                      <a:pt x="40" y="44"/>
                    </a:cubicBezTo>
                    <a:cubicBezTo>
                      <a:pt x="40" y="32"/>
                      <a:pt x="40" y="32"/>
                      <a:pt x="40" y="32"/>
                    </a:cubicBezTo>
                    <a:cubicBezTo>
                      <a:pt x="44" y="32"/>
                      <a:pt x="48" y="28"/>
                      <a:pt x="48" y="24"/>
                    </a:cubicBezTo>
                    <a:cubicBezTo>
                      <a:pt x="48" y="8"/>
                      <a:pt x="48" y="8"/>
                      <a:pt x="48" y="8"/>
                    </a:cubicBezTo>
                    <a:cubicBezTo>
                      <a:pt x="48" y="4"/>
                      <a:pt x="44" y="0"/>
                      <a:pt x="4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52"/>
              <p:cNvSpPr>
                <a:spLocks/>
              </p:cNvSpPr>
              <p:nvPr/>
            </p:nvSpPr>
            <p:spPr bwMode="auto">
              <a:xfrm>
                <a:off x="4752975" y="3660776"/>
                <a:ext cx="273050" cy="250825"/>
              </a:xfrm>
              <a:custGeom>
                <a:avLst/>
                <a:gdLst>
                  <a:gd name="T0" fmla="*/ 20 w 48"/>
                  <a:gd name="T1" fmla="*/ 32 h 44"/>
                  <a:gd name="T2" fmla="*/ 40 w 48"/>
                  <a:gd name="T3" fmla="*/ 32 h 44"/>
                  <a:gd name="T4" fmla="*/ 48 w 48"/>
                  <a:gd name="T5" fmla="*/ 24 h 44"/>
                  <a:gd name="T6" fmla="*/ 48 w 48"/>
                  <a:gd name="T7" fmla="*/ 8 h 44"/>
                  <a:gd name="T8" fmla="*/ 40 w 48"/>
                  <a:gd name="T9" fmla="*/ 0 h 44"/>
                  <a:gd name="T10" fmla="*/ 8 w 48"/>
                  <a:gd name="T11" fmla="*/ 0 h 44"/>
                  <a:gd name="T12" fmla="*/ 0 w 48"/>
                  <a:gd name="T13" fmla="*/ 8 h 44"/>
                  <a:gd name="T14" fmla="*/ 0 w 48"/>
                  <a:gd name="T15" fmla="*/ 24 h 44"/>
                  <a:gd name="T16" fmla="*/ 8 w 48"/>
                  <a:gd name="T17" fmla="*/ 32 h 44"/>
                  <a:gd name="T18" fmla="*/ 8 w 48"/>
                  <a:gd name="T19" fmla="*/ 44 h 44"/>
                  <a:gd name="T20" fmla="*/ 20 w 48"/>
                  <a:gd name="T21" fmla="*/ 3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4">
                    <a:moveTo>
                      <a:pt x="20" y="32"/>
                    </a:moveTo>
                    <a:cubicBezTo>
                      <a:pt x="40" y="32"/>
                      <a:pt x="40" y="32"/>
                      <a:pt x="40" y="32"/>
                    </a:cubicBezTo>
                    <a:cubicBezTo>
                      <a:pt x="44" y="32"/>
                      <a:pt x="48" y="28"/>
                      <a:pt x="48" y="24"/>
                    </a:cubicBezTo>
                    <a:cubicBezTo>
                      <a:pt x="48" y="8"/>
                      <a:pt x="48" y="8"/>
                      <a:pt x="48" y="8"/>
                    </a:cubicBezTo>
                    <a:cubicBezTo>
                      <a:pt x="48" y="4"/>
                      <a:pt x="44" y="0"/>
                      <a:pt x="40" y="0"/>
                    </a:cubicBezTo>
                    <a:cubicBezTo>
                      <a:pt x="8" y="0"/>
                      <a:pt x="8" y="0"/>
                      <a:pt x="8" y="0"/>
                    </a:cubicBezTo>
                    <a:cubicBezTo>
                      <a:pt x="4" y="0"/>
                      <a:pt x="0" y="4"/>
                      <a:pt x="0" y="8"/>
                    </a:cubicBezTo>
                    <a:cubicBezTo>
                      <a:pt x="0" y="24"/>
                      <a:pt x="0" y="24"/>
                      <a:pt x="0" y="24"/>
                    </a:cubicBezTo>
                    <a:cubicBezTo>
                      <a:pt x="0" y="28"/>
                      <a:pt x="4" y="32"/>
                      <a:pt x="8" y="32"/>
                    </a:cubicBezTo>
                    <a:cubicBezTo>
                      <a:pt x="8" y="44"/>
                      <a:pt x="8" y="44"/>
                      <a:pt x="8" y="44"/>
                    </a:cubicBezTo>
                    <a:lnTo>
                      <a:pt x="20"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3" name="Group 62"/>
          <p:cNvGrpSpPr/>
          <p:nvPr/>
        </p:nvGrpSpPr>
        <p:grpSpPr>
          <a:xfrm>
            <a:off x="8333567" y="6088567"/>
            <a:ext cx="3518191" cy="307777"/>
            <a:chOff x="8333567" y="6088567"/>
            <a:chExt cx="3518191" cy="307777"/>
          </a:xfrm>
        </p:grpSpPr>
        <p:sp>
          <p:nvSpPr>
            <p:cNvPr id="35" name="TextBox 34"/>
            <p:cNvSpPr txBox="1"/>
            <p:nvPr/>
          </p:nvSpPr>
          <p:spPr>
            <a:xfrm>
              <a:off x="8637080" y="6088567"/>
              <a:ext cx="3214678" cy="307777"/>
            </a:xfrm>
            <a:prstGeom prst="rect">
              <a:avLst/>
            </a:prstGeom>
            <a:noFill/>
          </p:spPr>
          <p:txBody>
            <a:bodyPr wrap="square" rtlCol="0">
              <a:spAutoFit/>
            </a:bodyPr>
            <a:lstStyle/>
            <a:p>
              <a:r>
                <a:rPr lang="id-ID" sz="1400" dirty="0" smtClean="0">
                  <a:solidFill>
                    <a:schemeClr val="bg1"/>
                  </a:solidFill>
                </a:rPr>
                <a:t>+12 3456 789</a:t>
              </a:r>
              <a:endParaRPr lang="id-ID" sz="1400" dirty="0">
                <a:solidFill>
                  <a:schemeClr val="bg1"/>
                </a:solidFill>
              </a:endParaRPr>
            </a:p>
          </p:txBody>
        </p:sp>
        <p:grpSp>
          <p:nvGrpSpPr>
            <p:cNvPr id="41" name="Group 40"/>
            <p:cNvGrpSpPr/>
            <p:nvPr/>
          </p:nvGrpSpPr>
          <p:grpSpPr>
            <a:xfrm>
              <a:off x="8333567" y="6088567"/>
              <a:ext cx="198350" cy="288737"/>
              <a:chOff x="2678113" y="3660776"/>
              <a:chExt cx="250825" cy="365125"/>
            </a:xfrm>
            <a:solidFill>
              <a:schemeClr val="bg1"/>
            </a:solidFill>
          </p:grpSpPr>
          <p:sp>
            <p:nvSpPr>
              <p:cNvPr id="42" name="Rectangle 36"/>
              <p:cNvSpPr>
                <a:spLocks noChangeArrowheads="1"/>
              </p:cNvSpPr>
              <p:nvPr/>
            </p:nvSpPr>
            <p:spPr bwMode="auto">
              <a:xfrm>
                <a:off x="2722563" y="3751263"/>
                <a:ext cx="160337" cy="138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Rectangle 37"/>
              <p:cNvSpPr>
                <a:spLocks noChangeArrowheads="1"/>
              </p:cNvSpPr>
              <p:nvPr/>
            </p:nvSpPr>
            <p:spPr bwMode="auto">
              <a:xfrm>
                <a:off x="2768600" y="3706813"/>
                <a:ext cx="682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38"/>
              <p:cNvSpPr>
                <a:spLocks noEditPoints="1"/>
              </p:cNvSpPr>
              <p:nvPr/>
            </p:nvSpPr>
            <p:spPr bwMode="auto">
              <a:xfrm>
                <a:off x="2678113" y="3660776"/>
                <a:ext cx="250825" cy="365125"/>
              </a:xfrm>
              <a:custGeom>
                <a:avLst/>
                <a:gdLst>
                  <a:gd name="T0" fmla="*/ 36 w 44"/>
                  <a:gd name="T1" fmla="*/ 0 h 64"/>
                  <a:gd name="T2" fmla="*/ 8 w 44"/>
                  <a:gd name="T3" fmla="*/ 0 h 64"/>
                  <a:gd name="T4" fmla="*/ 0 w 44"/>
                  <a:gd name="T5" fmla="*/ 8 h 64"/>
                  <a:gd name="T6" fmla="*/ 0 w 44"/>
                  <a:gd name="T7" fmla="*/ 56 h 64"/>
                  <a:gd name="T8" fmla="*/ 8 w 44"/>
                  <a:gd name="T9" fmla="*/ 64 h 64"/>
                  <a:gd name="T10" fmla="*/ 36 w 44"/>
                  <a:gd name="T11" fmla="*/ 64 h 64"/>
                  <a:gd name="T12" fmla="*/ 44 w 44"/>
                  <a:gd name="T13" fmla="*/ 56 h 64"/>
                  <a:gd name="T14" fmla="*/ 44 w 44"/>
                  <a:gd name="T15" fmla="*/ 8 h 64"/>
                  <a:gd name="T16" fmla="*/ 36 w 44"/>
                  <a:gd name="T17" fmla="*/ 0 h 64"/>
                  <a:gd name="T18" fmla="*/ 40 w 44"/>
                  <a:gd name="T19" fmla="*/ 56 h 64"/>
                  <a:gd name="T20" fmla="*/ 36 w 44"/>
                  <a:gd name="T21" fmla="*/ 60 h 64"/>
                  <a:gd name="T22" fmla="*/ 8 w 44"/>
                  <a:gd name="T23" fmla="*/ 60 h 64"/>
                  <a:gd name="T24" fmla="*/ 4 w 44"/>
                  <a:gd name="T25" fmla="*/ 56 h 64"/>
                  <a:gd name="T26" fmla="*/ 4 w 44"/>
                  <a:gd name="T27" fmla="*/ 8 h 64"/>
                  <a:gd name="T28" fmla="*/ 8 w 44"/>
                  <a:gd name="T29" fmla="*/ 4 h 64"/>
                  <a:gd name="T30" fmla="*/ 36 w 44"/>
                  <a:gd name="T31" fmla="*/ 4 h 64"/>
                  <a:gd name="T32" fmla="*/ 40 w 44"/>
                  <a:gd name="T33" fmla="*/ 8 h 64"/>
                  <a:gd name="T34" fmla="*/ 40 w 44"/>
                  <a:gd name="T35" fmla="*/ 5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4" h="64">
                    <a:moveTo>
                      <a:pt x="36" y="0"/>
                    </a:moveTo>
                    <a:cubicBezTo>
                      <a:pt x="8" y="0"/>
                      <a:pt x="8" y="0"/>
                      <a:pt x="8" y="0"/>
                    </a:cubicBezTo>
                    <a:cubicBezTo>
                      <a:pt x="4" y="0"/>
                      <a:pt x="0" y="4"/>
                      <a:pt x="0" y="8"/>
                    </a:cubicBezTo>
                    <a:cubicBezTo>
                      <a:pt x="0" y="56"/>
                      <a:pt x="0" y="56"/>
                      <a:pt x="0" y="56"/>
                    </a:cubicBezTo>
                    <a:cubicBezTo>
                      <a:pt x="0" y="60"/>
                      <a:pt x="4" y="64"/>
                      <a:pt x="8" y="64"/>
                    </a:cubicBezTo>
                    <a:cubicBezTo>
                      <a:pt x="36" y="64"/>
                      <a:pt x="36" y="64"/>
                      <a:pt x="36" y="64"/>
                    </a:cubicBezTo>
                    <a:cubicBezTo>
                      <a:pt x="40" y="64"/>
                      <a:pt x="44" y="60"/>
                      <a:pt x="44" y="56"/>
                    </a:cubicBezTo>
                    <a:cubicBezTo>
                      <a:pt x="44" y="8"/>
                      <a:pt x="44" y="8"/>
                      <a:pt x="44" y="8"/>
                    </a:cubicBezTo>
                    <a:cubicBezTo>
                      <a:pt x="44" y="4"/>
                      <a:pt x="40" y="0"/>
                      <a:pt x="36" y="0"/>
                    </a:cubicBezTo>
                    <a:close/>
                    <a:moveTo>
                      <a:pt x="40" y="56"/>
                    </a:moveTo>
                    <a:cubicBezTo>
                      <a:pt x="40" y="58"/>
                      <a:pt x="38" y="60"/>
                      <a:pt x="36" y="60"/>
                    </a:cubicBezTo>
                    <a:cubicBezTo>
                      <a:pt x="8" y="60"/>
                      <a:pt x="8" y="60"/>
                      <a:pt x="8" y="60"/>
                    </a:cubicBezTo>
                    <a:cubicBezTo>
                      <a:pt x="6" y="60"/>
                      <a:pt x="4" y="58"/>
                      <a:pt x="4" y="56"/>
                    </a:cubicBezTo>
                    <a:cubicBezTo>
                      <a:pt x="4" y="8"/>
                      <a:pt x="4" y="8"/>
                      <a:pt x="4" y="8"/>
                    </a:cubicBezTo>
                    <a:cubicBezTo>
                      <a:pt x="4" y="6"/>
                      <a:pt x="6" y="4"/>
                      <a:pt x="8" y="4"/>
                    </a:cubicBezTo>
                    <a:cubicBezTo>
                      <a:pt x="36" y="4"/>
                      <a:pt x="36" y="4"/>
                      <a:pt x="36" y="4"/>
                    </a:cubicBezTo>
                    <a:cubicBezTo>
                      <a:pt x="38" y="4"/>
                      <a:pt x="40" y="6"/>
                      <a:pt x="40" y="8"/>
                    </a:cubicBezTo>
                    <a:lnTo>
                      <a:pt x="4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Rectangle 39"/>
              <p:cNvSpPr>
                <a:spLocks noChangeArrowheads="1"/>
              </p:cNvSpPr>
              <p:nvPr/>
            </p:nvSpPr>
            <p:spPr bwMode="auto">
              <a:xfrm>
                <a:off x="2722563" y="3957638"/>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Rectangle 40"/>
              <p:cNvSpPr>
                <a:spLocks noChangeArrowheads="1"/>
              </p:cNvSpPr>
              <p:nvPr/>
            </p:nvSpPr>
            <p:spPr bwMode="auto">
              <a:xfrm>
                <a:off x="2768600" y="3957638"/>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Rectangle 41"/>
              <p:cNvSpPr>
                <a:spLocks noChangeArrowheads="1"/>
              </p:cNvSpPr>
              <p:nvPr/>
            </p:nvSpPr>
            <p:spPr bwMode="auto">
              <a:xfrm>
                <a:off x="2814638" y="3957638"/>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Rectangle 42"/>
              <p:cNvSpPr>
                <a:spLocks noChangeArrowheads="1"/>
              </p:cNvSpPr>
              <p:nvPr/>
            </p:nvSpPr>
            <p:spPr bwMode="auto">
              <a:xfrm>
                <a:off x="2860675" y="3957638"/>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Rectangle 43"/>
              <p:cNvSpPr>
                <a:spLocks noChangeArrowheads="1"/>
              </p:cNvSpPr>
              <p:nvPr/>
            </p:nvSpPr>
            <p:spPr bwMode="auto">
              <a:xfrm>
                <a:off x="2722563" y="3911601"/>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44"/>
              <p:cNvSpPr>
                <a:spLocks noChangeArrowheads="1"/>
              </p:cNvSpPr>
              <p:nvPr/>
            </p:nvSpPr>
            <p:spPr bwMode="auto">
              <a:xfrm>
                <a:off x="2768600" y="3911601"/>
                <a:ext cx="238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Rectangle 45"/>
              <p:cNvSpPr>
                <a:spLocks noChangeArrowheads="1"/>
              </p:cNvSpPr>
              <p:nvPr/>
            </p:nvSpPr>
            <p:spPr bwMode="auto">
              <a:xfrm>
                <a:off x="2814638" y="3911601"/>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Rectangle 46"/>
              <p:cNvSpPr>
                <a:spLocks noChangeArrowheads="1"/>
              </p:cNvSpPr>
              <p:nvPr/>
            </p:nvSpPr>
            <p:spPr bwMode="auto">
              <a:xfrm>
                <a:off x="2860675" y="3911601"/>
                <a:ext cx="22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53" name="TextBox 52"/>
          <p:cNvSpPr txBox="1"/>
          <p:nvPr/>
        </p:nvSpPr>
        <p:spPr>
          <a:xfrm>
            <a:off x="893484" y="5831800"/>
            <a:ext cx="2719014" cy="369332"/>
          </a:xfrm>
          <a:prstGeom prst="rect">
            <a:avLst/>
          </a:prstGeom>
          <a:noFill/>
        </p:spPr>
        <p:txBody>
          <a:bodyPr wrap="none" rtlCol="0">
            <a:spAutoFit/>
          </a:bodyPr>
          <a:lstStyle/>
          <a:p>
            <a:pPr algn="r"/>
            <a:r>
              <a:rPr lang="id-ID" b="1" dirty="0">
                <a:solidFill>
                  <a:schemeClr val="bg1"/>
                </a:solidFill>
                <a:latin typeface="+mj-lt"/>
              </a:rPr>
              <a:t>p</a:t>
            </a:r>
            <a:r>
              <a:rPr lang="id-ID" b="1" dirty="0" smtClean="0">
                <a:solidFill>
                  <a:schemeClr val="bg1"/>
                </a:solidFill>
                <a:latin typeface="+mj-lt"/>
              </a:rPr>
              <a:t>ut your great subtitle here</a:t>
            </a:r>
            <a:endParaRPr lang="en-US" b="1" dirty="0">
              <a:solidFill>
                <a:schemeClr val="bg1"/>
              </a:solidFill>
              <a:latin typeface="+mj-lt"/>
            </a:endParaRPr>
          </a:p>
        </p:txBody>
      </p:sp>
      <p:sp>
        <p:nvSpPr>
          <p:cNvPr id="54" name="TextBox 53"/>
          <p:cNvSpPr txBox="1"/>
          <p:nvPr/>
        </p:nvSpPr>
        <p:spPr>
          <a:xfrm>
            <a:off x="850952" y="5073805"/>
            <a:ext cx="3733715" cy="923330"/>
          </a:xfrm>
          <a:prstGeom prst="rect">
            <a:avLst/>
          </a:prstGeom>
          <a:noFill/>
        </p:spPr>
        <p:txBody>
          <a:bodyPr wrap="none" rtlCol="0">
            <a:spAutoFit/>
          </a:bodyPr>
          <a:lstStyle/>
          <a:p>
            <a:pPr algn="r"/>
            <a:r>
              <a:rPr lang="id-ID" sz="5400" dirty="0" smtClean="0">
                <a:solidFill>
                  <a:schemeClr val="bg1"/>
                </a:solidFill>
                <a:latin typeface="+mj-lt"/>
              </a:rPr>
              <a:t>Get in Touch</a:t>
            </a:r>
            <a:endParaRPr lang="en-US" sz="5400" dirty="0">
              <a:solidFill>
                <a:schemeClr val="bg1"/>
              </a:solidFill>
              <a:latin typeface="+mj-lt"/>
            </a:endParaRPr>
          </a:p>
        </p:txBody>
      </p:sp>
      <p:grpSp>
        <p:nvGrpSpPr>
          <p:cNvPr id="62" name="Group 61"/>
          <p:cNvGrpSpPr/>
          <p:nvPr/>
        </p:nvGrpSpPr>
        <p:grpSpPr>
          <a:xfrm>
            <a:off x="6096000" y="770667"/>
            <a:ext cx="549468" cy="549468"/>
            <a:chOff x="6976426" y="1063501"/>
            <a:chExt cx="549468" cy="549468"/>
          </a:xfrm>
        </p:grpSpPr>
        <p:sp>
          <p:nvSpPr>
            <p:cNvPr id="59" name="Oval 58"/>
            <p:cNvSpPr/>
            <p:nvPr/>
          </p:nvSpPr>
          <p:spPr>
            <a:xfrm>
              <a:off x="6976426" y="1063501"/>
              <a:ext cx="549468" cy="549468"/>
            </a:xfrm>
            <a:prstGeom prst="ellipse">
              <a:avLst/>
            </a:prstGeom>
            <a:noFill/>
            <a:ln w="508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60" name="Oval 59"/>
            <p:cNvSpPr/>
            <p:nvPr/>
          </p:nvSpPr>
          <p:spPr>
            <a:xfrm>
              <a:off x="7120395" y="1207470"/>
              <a:ext cx="261530" cy="261530"/>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346684811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1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20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ppt_x"/>
                                          </p:val>
                                        </p:tav>
                                        <p:tav tm="100000">
                                          <p:val>
                                            <p:strVal val="#ppt_x"/>
                                          </p:val>
                                        </p:tav>
                                      </p:tavLst>
                                    </p:anim>
                                    <p:anim calcmode="lin" valueType="num">
                                      <p:cBhvr additive="base">
                                        <p:cTn id="16" dur="500" fill="hold"/>
                                        <p:tgtEl>
                                          <p:spTgt spid="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3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40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ppt_x"/>
                                          </p:val>
                                        </p:tav>
                                        <p:tav tm="100000">
                                          <p:val>
                                            <p:strVal val="#ppt_x"/>
                                          </p:val>
                                        </p:tav>
                                      </p:tavLst>
                                    </p:anim>
                                    <p:anim calcmode="lin" valueType="num">
                                      <p:cBhvr additive="base">
                                        <p:cTn id="24" dur="500" fill="hold"/>
                                        <p:tgtEl>
                                          <p:spTgt spid="6"/>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50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fill="hold"/>
                                        <p:tgtEl>
                                          <p:spTgt spid="5"/>
                                        </p:tgtEl>
                                        <p:attrNameLst>
                                          <p:attrName>ppt_x</p:attrName>
                                        </p:attrNameLst>
                                      </p:cBhvr>
                                      <p:tavLst>
                                        <p:tav tm="0">
                                          <p:val>
                                            <p:strVal val="#ppt_x"/>
                                          </p:val>
                                        </p:tav>
                                        <p:tav tm="100000">
                                          <p:val>
                                            <p:strVal val="#ppt_x"/>
                                          </p:val>
                                        </p:tav>
                                      </p:tavLst>
                                    </p:anim>
                                    <p:anim calcmode="lin" valueType="num">
                                      <p:cBhvr additive="base">
                                        <p:cTn id="28" dur="50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60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fill="hold"/>
                                        <p:tgtEl>
                                          <p:spTgt spid="4"/>
                                        </p:tgtEl>
                                        <p:attrNameLst>
                                          <p:attrName>ppt_x</p:attrName>
                                        </p:attrNameLst>
                                      </p:cBhvr>
                                      <p:tavLst>
                                        <p:tav tm="0">
                                          <p:val>
                                            <p:strVal val="#ppt_x"/>
                                          </p:val>
                                        </p:tav>
                                        <p:tav tm="100000">
                                          <p:val>
                                            <p:strVal val="#ppt_x"/>
                                          </p:val>
                                        </p:tav>
                                      </p:tavLst>
                                    </p:anim>
                                    <p:anim calcmode="lin" valueType="num">
                                      <p:cBhvr additive="base">
                                        <p:cTn id="32" dur="500" fill="hold"/>
                                        <p:tgtEl>
                                          <p:spTgt spid="4"/>
                                        </p:tgtEl>
                                        <p:attrNameLst>
                                          <p:attrName>ppt_y</p:attrName>
                                        </p:attrNameLst>
                                      </p:cBhvr>
                                      <p:tavLst>
                                        <p:tav tm="0">
                                          <p:val>
                                            <p:strVal val="1+#ppt_h/2"/>
                                          </p:val>
                                        </p:tav>
                                        <p:tav tm="100000">
                                          <p:val>
                                            <p:strVal val="#ppt_y"/>
                                          </p:val>
                                        </p:tav>
                                      </p:tavLst>
                                    </p:anim>
                                  </p:childTnLst>
                                </p:cTn>
                              </p:par>
                            </p:childTnLst>
                          </p:cTn>
                        </p:par>
                        <p:par>
                          <p:cTn id="33" fill="hold">
                            <p:stCondLst>
                              <p:cond delay="1100"/>
                            </p:stCondLst>
                            <p:childTnLst>
                              <p:par>
                                <p:cTn id="34" presetID="53" presetClass="entr" presetSubtype="16" fill="hold" nodeType="afterEffect">
                                  <p:stCondLst>
                                    <p:cond delay="0"/>
                                  </p:stCondLst>
                                  <p:childTnLst>
                                    <p:set>
                                      <p:cBhvr>
                                        <p:cTn id="35" dur="1" fill="hold">
                                          <p:stCondLst>
                                            <p:cond delay="0"/>
                                          </p:stCondLst>
                                        </p:cTn>
                                        <p:tgtEl>
                                          <p:spTgt spid="62"/>
                                        </p:tgtEl>
                                        <p:attrNameLst>
                                          <p:attrName>style.visibility</p:attrName>
                                        </p:attrNameLst>
                                      </p:cBhvr>
                                      <p:to>
                                        <p:strVal val="visible"/>
                                      </p:to>
                                    </p:set>
                                    <p:anim calcmode="lin" valueType="num">
                                      <p:cBhvr>
                                        <p:cTn id="36" dur="500" fill="hold"/>
                                        <p:tgtEl>
                                          <p:spTgt spid="62"/>
                                        </p:tgtEl>
                                        <p:attrNameLst>
                                          <p:attrName>ppt_w</p:attrName>
                                        </p:attrNameLst>
                                      </p:cBhvr>
                                      <p:tavLst>
                                        <p:tav tm="0">
                                          <p:val>
                                            <p:fltVal val="0"/>
                                          </p:val>
                                        </p:tav>
                                        <p:tav tm="100000">
                                          <p:val>
                                            <p:strVal val="#ppt_w"/>
                                          </p:val>
                                        </p:tav>
                                      </p:tavLst>
                                    </p:anim>
                                    <p:anim calcmode="lin" valueType="num">
                                      <p:cBhvr>
                                        <p:cTn id="37" dur="500" fill="hold"/>
                                        <p:tgtEl>
                                          <p:spTgt spid="62"/>
                                        </p:tgtEl>
                                        <p:attrNameLst>
                                          <p:attrName>ppt_h</p:attrName>
                                        </p:attrNameLst>
                                      </p:cBhvr>
                                      <p:tavLst>
                                        <p:tav tm="0">
                                          <p:val>
                                            <p:fltVal val="0"/>
                                          </p:val>
                                        </p:tav>
                                        <p:tav tm="100000">
                                          <p:val>
                                            <p:strVal val="#ppt_h"/>
                                          </p:val>
                                        </p:tav>
                                      </p:tavLst>
                                    </p:anim>
                                    <p:animEffect transition="in" filter="fade">
                                      <p:cBhvr>
                                        <p:cTn id="38" dur="500"/>
                                        <p:tgtEl>
                                          <p:spTgt spid="62"/>
                                        </p:tgtEl>
                                      </p:cBhvr>
                                    </p:animEffect>
                                  </p:childTnLst>
                                </p:cTn>
                              </p:par>
                            </p:childTnLst>
                          </p:cTn>
                        </p:par>
                        <p:par>
                          <p:cTn id="39" fill="hold">
                            <p:stCondLst>
                              <p:cond delay="1600"/>
                            </p:stCondLst>
                            <p:childTnLst>
                              <p:par>
                                <p:cTn id="40" presetID="10" presetClass="entr" presetSubtype="0" fill="hold" grpId="0" nodeType="afterEffect">
                                  <p:stCondLst>
                                    <p:cond delay="0"/>
                                  </p:stCondLst>
                                  <p:childTnLst>
                                    <p:set>
                                      <p:cBhvr>
                                        <p:cTn id="41" dur="1" fill="hold">
                                          <p:stCondLst>
                                            <p:cond delay="0"/>
                                          </p:stCondLst>
                                        </p:cTn>
                                        <p:tgtEl>
                                          <p:spTgt spid="54"/>
                                        </p:tgtEl>
                                        <p:attrNameLst>
                                          <p:attrName>style.visibility</p:attrName>
                                        </p:attrNameLst>
                                      </p:cBhvr>
                                      <p:to>
                                        <p:strVal val="visible"/>
                                      </p:to>
                                    </p:set>
                                    <p:animEffect transition="in" filter="fade">
                                      <p:cBhvr>
                                        <p:cTn id="42" dur="500"/>
                                        <p:tgtEl>
                                          <p:spTgt spid="54"/>
                                        </p:tgtEl>
                                      </p:cBhvr>
                                    </p:animEffect>
                                  </p:childTnLst>
                                </p:cTn>
                              </p:par>
                            </p:childTnLst>
                          </p:cTn>
                        </p:par>
                        <p:par>
                          <p:cTn id="43" fill="hold">
                            <p:stCondLst>
                              <p:cond delay="2100"/>
                            </p:stCondLst>
                            <p:childTnLst>
                              <p:par>
                                <p:cTn id="44" presetID="10" presetClass="entr" presetSubtype="0" fill="hold" grpId="0"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fade">
                                      <p:cBhvr>
                                        <p:cTn id="46" dur="500"/>
                                        <p:tgtEl>
                                          <p:spTgt spid="53"/>
                                        </p:tgtEl>
                                      </p:cBhvr>
                                    </p:animEffect>
                                  </p:childTnLst>
                                </p:cTn>
                              </p:par>
                            </p:childTnLst>
                          </p:cTn>
                        </p:par>
                        <p:par>
                          <p:cTn id="47" fill="hold">
                            <p:stCondLst>
                              <p:cond delay="2600"/>
                            </p:stCondLst>
                            <p:childTnLst>
                              <p:par>
                                <p:cTn id="48" presetID="10" presetClass="entr" presetSubtype="0" fill="hold" nodeType="afterEffect">
                                  <p:stCondLst>
                                    <p:cond delay="0"/>
                                  </p:stCondLst>
                                  <p:childTnLst>
                                    <p:set>
                                      <p:cBhvr>
                                        <p:cTn id="49" dur="1" fill="hold">
                                          <p:stCondLst>
                                            <p:cond delay="0"/>
                                          </p:stCondLst>
                                        </p:cTn>
                                        <p:tgtEl>
                                          <p:spTgt spid="25"/>
                                        </p:tgtEl>
                                        <p:attrNameLst>
                                          <p:attrName>style.visibility</p:attrName>
                                        </p:attrNameLst>
                                      </p:cBhvr>
                                      <p:to>
                                        <p:strVal val="visible"/>
                                      </p:to>
                                    </p:set>
                                    <p:animEffect transition="in" filter="fade">
                                      <p:cBhvr>
                                        <p:cTn id="50" dur="500"/>
                                        <p:tgtEl>
                                          <p:spTgt spid="25"/>
                                        </p:tgtEl>
                                      </p:cBhvr>
                                    </p:animEffect>
                                  </p:childTnLst>
                                </p:cTn>
                              </p:par>
                            </p:childTnLst>
                          </p:cTn>
                        </p:par>
                        <p:par>
                          <p:cTn id="51" fill="hold">
                            <p:stCondLst>
                              <p:cond delay="3100"/>
                            </p:stCondLst>
                            <p:childTnLst>
                              <p:par>
                                <p:cTn id="52" presetID="10" presetClass="entr" presetSubtype="0" fill="hold" grpId="0" nodeType="after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500"/>
                                        <p:tgtEl>
                                          <p:spTgt spid="31"/>
                                        </p:tgtEl>
                                      </p:cBhvr>
                                    </p:animEffect>
                                  </p:childTnLst>
                                </p:cTn>
                              </p:par>
                            </p:childTnLst>
                          </p:cTn>
                        </p:par>
                        <p:par>
                          <p:cTn id="55" fill="hold">
                            <p:stCondLst>
                              <p:cond delay="3600"/>
                            </p:stCondLst>
                            <p:childTnLst>
                              <p:par>
                                <p:cTn id="56" presetID="10" presetClass="entr" presetSubtype="0" fill="hold" nodeType="after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fade">
                                      <p:cBhvr>
                                        <p:cTn id="58" dur="500"/>
                                        <p:tgtEl>
                                          <p:spTgt spid="64"/>
                                        </p:tgtEl>
                                      </p:cBhvr>
                                    </p:animEffect>
                                  </p:childTnLst>
                                </p:cTn>
                              </p:par>
                            </p:childTnLst>
                          </p:cTn>
                        </p:par>
                        <p:par>
                          <p:cTn id="59" fill="hold">
                            <p:stCondLst>
                              <p:cond delay="4100"/>
                            </p:stCondLst>
                            <p:childTnLst>
                              <p:par>
                                <p:cTn id="60" presetID="10" presetClass="entr" presetSubtype="0" fill="hold" nodeType="after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31" grpId="0"/>
      <p:bldP spid="53" grpId="0"/>
      <p:bldP spid="54" grpId="0"/>
    </p:bldLst>
  </p:timing>
</p:sld>
</file>

<file path=ppt/slides/slide201.xml><?xml version="1.0" encoding="utf-8"?>
<p:sld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7"/>
            <a:ext cx="6857987" cy="2032000"/>
          </a:xfrm>
          <a:prstGeom prst="rect">
            <a:avLst/>
          </a:prstGeom>
          <a:gradFill>
            <a:gsLst>
              <a:gs pos="0">
                <a:schemeClr val="accent6">
                  <a:lumMod val="50000"/>
                </a:schemeClr>
              </a:gs>
              <a:gs pos="100000">
                <a:schemeClr val="accent6"/>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5"/>
            <a:ext cx="6857987" cy="2032000"/>
          </a:xfrm>
          <a:prstGeom prst="rect">
            <a:avLst/>
          </a:prstGeom>
          <a:gradFill>
            <a:gsLst>
              <a:gs pos="0">
                <a:schemeClr val="accent1">
                  <a:lumMod val="5000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5"/>
            <a:ext cx="6857982" cy="2032000"/>
          </a:xfrm>
          <a:prstGeom prst="rect">
            <a:avLst/>
          </a:prstGeom>
          <a:gradFill>
            <a:gsLst>
              <a:gs pos="0">
                <a:schemeClr val="accent2">
                  <a:lumMod val="50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2998"/>
            <a:ext cx="6857998" cy="2032000"/>
          </a:xfrm>
          <a:prstGeom prst="rect">
            <a:avLst/>
          </a:prstGeom>
          <a:gradFill>
            <a:gsLst>
              <a:gs pos="0">
                <a:schemeClr val="accent3">
                  <a:lumMod val="50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7"/>
            <a:ext cx="6857998" cy="2032000"/>
          </a:xfrm>
          <a:prstGeom prst="rect">
            <a:avLst/>
          </a:prstGeom>
          <a:gradFill>
            <a:gsLst>
              <a:gs pos="0">
                <a:schemeClr val="accent4">
                  <a:lumMod val="50000"/>
                </a:schemeClr>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0"/>
            <a:ext cx="6857916" cy="2032000"/>
          </a:xfrm>
          <a:prstGeom prst="rect">
            <a:avLst/>
          </a:prstGeom>
          <a:gradFill>
            <a:gsLst>
              <a:gs pos="0">
                <a:schemeClr val="accent5">
                  <a:lumMod val="50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Freeform 13"/>
          <p:cNvSpPr>
            <a:spLocks/>
          </p:cNvSpPr>
          <p:nvPr/>
        </p:nvSpPr>
        <p:spPr bwMode="auto">
          <a:xfrm>
            <a:off x="10164502" y="5621898"/>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4"/>
          <p:cNvSpPr>
            <a:spLocks noEditPoints="1"/>
          </p:cNvSpPr>
          <p:nvPr/>
        </p:nvSpPr>
        <p:spPr bwMode="auto">
          <a:xfrm>
            <a:off x="8129058" y="4600204"/>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5"/>
          <p:cNvSpPr>
            <a:spLocks/>
          </p:cNvSpPr>
          <p:nvPr/>
        </p:nvSpPr>
        <p:spPr bwMode="auto">
          <a:xfrm>
            <a:off x="6098382" y="5208772"/>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6"/>
          <p:cNvSpPr>
            <a:spLocks/>
          </p:cNvSpPr>
          <p:nvPr/>
        </p:nvSpPr>
        <p:spPr bwMode="auto">
          <a:xfrm>
            <a:off x="4070883" y="4843313"/>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7"/>
          <p:cNvSpPr>
            <a:spLocks/>
          </p:cNvSpPr>
          <p:nvPr/>
        </p:nvSpPr>
        <p:spPr bwMode="auto">
          <a:xfrm>
            <a:off x="2035441" y="4360273"/>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noEditPoints="1"/>
          </p:cNvSpPr>
          <p:nvPr/>
        </p:nvSpPr>
        <p:spPr bwMode="auto">
          <a:xfrm>
            <a:off x="3175" y="4449254"/>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1" name="Group 30"/>
          <p:cNvGrpSpPr/>
          <p:nvPr/>
        </p:nvGrpSpPr>
        <p:grpSpPr>
          <a:xfrm>
            <a:off x="2" y="6762305"/>
            <a:ext cx="12191999" cy="342082"/>
            <a:chOff x="2" y="2110197"/>
            <a:chExt cx="12191999" cy="134339"/>
          </a:xfrm>
        </p:grpSpPr>
        <p:sp>
          <p:nvSpPr>
            <p:cNvPr id="32" name="Rectangle 31"/>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Rectangle 33"/>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Rectangle 36"/>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 name="TextBox 1"/>
          <p:cNvSpPr txBox="1"/>
          <p:nvPr/>
        </p:nvSpPr>
        <p:spPr>
          <a:xfrm>
            <a:off x="3246406" y="2540024"/>
            <a:ext cx="5699189" cy="769441"/>
          </a:xfrm>
          <a:prstGeom prst="rect">
            <a:avLst/>
          </a:prstGeom>
          <a:noFill/>
        </p:spPr>
        <p:txBody>
          <a:bodyPr wrap="none" rtlCol="0">
            <a:spAutoFit/>
          </a:bodyPr>
          <a:lstStyle/>
          <a:p>
            <a:r>
              <a:rPr lang="id-ID" sz="4400" b="1" dirty="0" smtClean="0">
                <a:solidFill>
                  <a:schemeClr val="bg1"/>
                </a:solidFill>
              </a:rPr>
              <a:t>THANKS FOR WATCH !!!</a:t>
            </a:r>
            <a:endParaRPr lang="id-ID" sz="4400" b="1" dirty="0">
              <a:solidFill>
                <a:schemeClr val="bg1"/>
              </a:solidFill>
            </a:endParaRPr>
          </a:p>
        </p:txBody>
      </p:sp>
    </p:spTree>
    <p:extLst>
      <p:ext uri="{BB962C8B-B14F-4D97-AF65-F5344CB8AC3E}">
        <p14:creationId xmlns:p14="http://schemas.microsoft.com/office/powerpoint/2010/main" val="2085269652"/>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anim calcmode="lin" valueType="num">
                                      <p:cBhvr>
                                        <p:cTn id="8" dur="1000" fill="hold"/>
                                        <p:tgtEl>
                                          <p:spTgt spid="30"/>
                                        </p:tgtEl>
                                        <p:attrNameLst>
                                          <p:attrName>ppt_x</p:attrName>
                                        </p:attrNameLst>
                                      </p:cBhvr>
                                      <p:tavLst>
                                        <p:tav tm="0">
                                          <p:val>
                                            <p:strVal val="#ppt_x"/>
                                          </p:val>
                                        </p:tav>
                                        <p:tav tm="100000">
                                          <p:val>
                                            <p:strVal val="#ppt_x"/>
                                          </p:val>
                                        </p:tav>
                                      </p:tavLst>
                                    </p:anim>
                                    <p:anim calcmode="lin" valueType="num">
                                      <p:cBhvr>
                                        <p:cTn id="9" dur="900" decel="100000" fill="hold"/>
                                        <p:tgtEl>
                                          <p:spTgt spid="3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30"/>
                                        </p:tgtEl>
                                        <p:attrNameLst>
                                          <p:attrName>ppt_y</p:attrName>
                                        </p:attrNameLst>
                                      </p:cBhvr>
                                      <p:tavLst>
                                        <p:tav tm="0">
                                          <p:val>
                                            <p:strVal val="#ppt_y-.03"/>
                                          </p:val>
                                        </p:tav>
                                        <p:tav tm="100000">
                                          <p:val>
                                            <p:strVal val="#ppt_y"/>
                                          </p:val>
                                        </p:tav>
                                      </p:tavLst>
                                    </p:anim>
                                  </p:childTnLst>
                                </p:cTn>
                              </p:par>
                              <p:par>
                                <p:cTn id="11" presetID="37" presetClass="entr" presetSubtype="0" fill="hold" grpId="0" nodeType="withEffect">
                                  <p:stCondLst>
                                    <p:cond delay="100"/>
                                  </p:stCondLst>
                                  <p:childTnLst>
                                    <p:set>
                                      <p:cBhvr>
                                        <p:cTn id="12" dur="1" fill="hold">
                                          <p:stCondLst>
                                            <p:cond delay="0"/>
                                          </p:stCondLst>
                                        </p:cTn>
                                        <p:tgtEl>
                                          <p:spTgt spid="136"/>
                                        </p:tgtEl>
                                        <p:attrNameLst>
                                          <p:attrName>style.visibility</p:attrName>
                                        </p:attrNameLst>
                                      </p:cBhvr>
                                      <p:to>
                                        <p:strVal val="visible"/>
                                      </p:to>
                                    </p:set>
                                    <p:animEffect transition="in" filter="fade">
                                      <p:cBhvr>
                                        <p:cTn id="13" dur="1000"/>
                                        <p:tgtEl>
                                          <p:spTgt spid="136"/>
                                        </p:tgtEl>
                                      </p:cBhvr>
                                    </p:animEffect>
                                    <p:anim calcmode="lin" valueType="num">
                                      <p:cBhvr>
                                        <p:cTn id="14" dur="1000" fill="hold"/>
                                        <p:tgtEl>
                                          <p:spTgt spid="136"/>
                                        </p:tgtEl>
                                        <p:attrNameLst>
                                          <p:attrName>ppt_x</p:attrName>
                                        </p:attrNameLst>
                                      </p:cBhvr>
                                      <p:tavLst>
                                        <p:tav tm="0">
                                          <p:val>
                                            <p:strVal val="#ppt_x"/>
                                          </p:val>
                                        </p:tav>
                                        <p:tav tm="100000">
                                          <p:val>
                                            <p:strVal val="#ppt_x"/>
                                          </p:val>
                                        </p:tav>
                                      </p:tavLst>
                                    </p:anim>
                                    <p:anim calcmode="lin" valueType="num">
                                      <p:cBhvr>
                                        <p:cTn id="15" dur="900" decel="100000" fill="hold"/>
                                        <p:tgtEl>
                                          <p:spTgt spid="136"/>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136"/>
                                        </p:tgtEl>
                                        <p:attrNameLst>
                                          <p:attrName>ppt_y</p:attrName>
                                        </p:attrNameLst>
                                      </p:cBhvr>
                                      <p:tavLst>
                                        <p:tav tm="0">
                                          <p:val>
                                            <p:strVal val="#ppt_y-.03"/>
                                          </p:val>
                                        </p:tav>
                                        <p:tav tm="100000">
                                          <p:val>
                                            <p:strVal val="#ppt_y"/>
                                          </p:val>
                                        </p:tav>
                                      </p:tavLst>
                                    </p:anim>
                                  </p:childTnLst>
                                </p:cTn>
                              </p:par>
                              <p:par>
                                <p:cTn id="17" presetID="37" presetClass="entr" presetSubtype="0" fill="hold" grpId="0" nodeType="withEffect">
                                  <p:stCondLst>
                                    <p:cond delay="200"/>
                                  </p:stCondLst>
                                  <p:childTnLst>
                                    <p:set>
                                      <p:cBhvr>
                                        <p:cTn id="18" dur="1" fill="hold">
                                          <p:stCondLst>
                                            <p:cond delay="0"/>
                                          </p:stCondLst>
                                        </p:cTn>
                                        <p:tgtEl>
                                          <p:spTgt spid="29"/>
                                        </p:tgtEl>
                                        <p:attrNameLst>
                                          <p:attrName>style.visibility</p:attrName>
                                        </p:attrNameLst>
                                      </p:cBhvr>
                                      <p:to>
                                        <p:strVal val="visible"/>
                                      </p:to>
                                    </p:set>
                                    <p:animEffect transition="in" filter="fade">
                                      <p:cBhvr>
                                        <p:cTn id="19" dur="1000"/>
                                        <p:tgtEl>
                                          <p:spTgt spid="29"/>
                                        </p:tgtEl>
                                      </p:cBhvr>
                                    </p:animEffect>
                                    <p:anim calcmode="lin" valueType="num">
                                      <p:cBhvr>
                                        <p:cTn id="20" dur="1000" fill="hold"/>
                                        <p:tgtEl>
                                          <p:spTgt spid="29"/>
                                        </p:tgtEl>
                                        <p:attrNameLst>
                                          <p:attrName>ppt_x</p:attrName>
                                        </p:attrNameLst>
                                      </p:cBhvr>
                                      <p:tavLst>
                                        <p:tav tm="0">
                                          <p:val>
                                            <p:strVal val="#ppt_x"/>
                                          </p:val>
                                        </p:tav>
                                        <p:tav tm="100000">
                                          <p:val>
                                            <p:strVal val="#ppt_x"/>
                                          </p:val>
                                        </p:tav>
                                      </p:tavLst>
                                    </p:anim>
                                    <p:anim calcmode="lin" valueType="num">
                                      <p:cBhvr>
                                        <p:cTn id="21" dur="900" decel="100000" fill="hold"/>
                                        <p:tgtEl>
                                          <p:spTgt spid="29"/>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9"/>
                                        </p:tgtEl>
                                        <p:attrNameLst>
                                          <p:attrName>ppt_y</p:attrName>
                                        </p:attrNameLst>
                                      </p:cBhvr>
                                      <p:tavLst>
                                        <p:tav tm="0">
                                          <p:val>
                                            <p:strVal val="#ppt_y-.03"/>
                                          </p:val>
                                        </p:tav>
                                        <p:tav tm="100000">
                                          <p:val>
                                            <p:strVal val="#ppt_y"/>
                                          </p:val>
                                        </p:tav>
                                      </p:tavLst>
                                    </p:anim>
                                  </p:childTnLst>
                                </p:cTn>
                              </p:par>
                              <p:par>
                                <p:cTn id="23" presetID="37" presetClass="entr" presetSubtype="0" fill="hold" grpId="0" nodeType="withEffect">
                                  <p:stCondLst>
                                    <p:cond delay="300"/>
                                  </p:stCondLst>
                                  <p:childTnLst>
                                    <p:set>
                                      <p:cBhvr>
                                        <p:cTn id="24" dur="1" fill="hold">
                                          <p:stCondLst>
                                            <p:cond delay="0"/>
                                          </p:stCondLst>
                                        </p:cTn>
                                        <p:tgtEl>
                                          <p:spTgt spid="113"/>
                                        </p:tgtEl>
                                        <p:attrNameLst>
                                          <p:attrName>style.visibility</p:attrName>
                                        </p:attrNameLst>
                                      </p:cBhvr>
                                      <p:to>
                                        <p:strVal val="visible"/>
                                      </p:to>
                                    </p:set>
                                    <p:animEffect transition="in" filter="fade">
                                      <p:cBhvr>
                                        <p:cTn id="25" dur="1000"/>
                                        <p:tgtEl>
                                          <p:spTgt spid="113"/>
                                        </p:tgtEl>
                                      </p:cBhvr>
                                    </p:animEffect>
                                    <p:anim calcmode="lin" valueType="num">
                                      <p:cBhvr>
                                        <p:cTn id="26" dur="1000" fill="hold"/>
                                        <p:tgtEl>
                                          <p:spTgt spid="113"/>
                                        </p:tgtEl>
                                        <p:attrNameLst>
                                          <p:attrName>ppt_x</p:attrName>
                                        </p:attrNameLst>
                                      </p:cBhvr>
                                      <p:tavLst>
                                        <p:tav tm="0">
                                          <p:val>
                                            <p:strVal val="#ppt_x"/>
                                          </p:val>
                                        </p:tav>
                                        <p:tav tm="100000">
                                          <p:val>
                                            <p:strVal val="#ppt_x"/>
                                          </p:val>
                                        </p:tav>
                                      </p:tavLst>
                                    </p:anim>
                                    <p:anim calcmode="lin" valueType="num">
                                      <p:cBhvr>
                                        <p:cTn id="27" dur="900" decel="100000" fill="hold"/>
                                        <p:tgtEl>
                                          <p:spTgt spid="113"/>
                                        </p:tgtEl>
                                        <p:attrNameLst>
                                          <p:attrName>ppt_y</p:attrName>
                                        </p:attrNameLst>
                                      </p:cBhvr>
                                      <p:tavLst>
                                        <p:tav tm="0">
                                          <p:val>
                                            <p:strVal val="#ppt_y+1"/>
                                          </p:val>
                                        </p:tav>
                                        <p:tav tm="100000">
                                          <p:val>
                                            <p:strVal val="#ppt_y-.03"/>
                                          </p:val>
                                        </p:tav>
                                      </p:tavLst>
                                    </p:anim>
                                    <p:anim calcmode="lin" valueType="num">
                                      <p:cBhvr>
                                        <p:cTn id="28" dur="100" accel="100000" fill="hold">
                                          <p:stCondLst>
                                            <p:cond delay="900"/>
                                          </p:stCondLst>
                                        </p:cTn>
                                        <p:tgtEl>
                                          <p:spTgt spid="113"/>
                                        </p:tgtEl>
                                        <p:attrNameLst>
                                          <p:attrName>ppt_y</p:attrName>
                                        </p:attrNameLst>
                                      </p:cBhvr>
                                      <p:tavLst>
                                        <p:tav tm="0">
                                          <p:val>
                                            <p:strVal val="#ppt_y-.03"/>
                                          </p:val>
                                        </p:tav>
                                        <p:tav tm="100000">
                                          <p:val>
                                            <p:strVal val="#ppt_y"/>
                                          </p:val>
                                        </p:tav>
                                      </p:tavLst>
                                    </p:anim>
                                  </p:childTnLst>
                                </p:cTn>
                              </p:par>
                              <p:par>
                                <p:cTn id="29" presetID="37" presetClass="entr" presetSubtype="0" fill="hold" grpId="0" nodeType="withEffect">
                                  <p:stCondLst>
                                    <p:cond delay="40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1000"/>
                                        <p:tgtEl>
                                          <p:spTgt spid="28"/>
                                        </p:tgtEl>
                                      </p:cBhvr>
                                    </p:animEffect>
                                    <p:anim calcmode="lin" valueType="num">
                                      <p:cBhvr>
                                        <p:cTn id="32" dur="1000" fill="hold"/>
                                        <p:tgtEl>
                                          <p:spTgt spid="28"/>
                                        </p:tgtEl>
                                        <p:attrNameLst>
                                          <p:attrName>ppt_x</p:attrName>
                                        </p:attrNameLst>
                                      </p:cBhvr>
                                      <p:tavLst>
                                        <p:tav tm="0">
                                          <p:val>
                                            <p:strVal val="#ppt_x"/>
                                          </p:val>
                                        </p:tav>
                                        <p:tav tm="100000">
                                          <p:val>
                                            <p:strVal val="#ppt_x"/>
                                          </p:val>
                                        </p:tav>
                                      </p:tavLst>
                                    </p:anim>
                                    <p:anim calcmode="lin" valueType="num">
                                      <p:cBhvr>
                                        <p:cTn id="33" dur="900" decel="100000" fill="hold"/>
                                        <p:tgtEl>
                                          <p:spTgt spid="28"/>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28"/>
                                        </p:tgtEl>
                                        <p:attrNameLst>
                                          <p:attrName>ppt_y</p:attrName>
                                        </p:attrNameLst>
                                      </p:cBhvr>
                                      <p:tavLst>
                                        <p:tav tm="0">
                                          <p:val>
                                            <p:strVal val="#ppt_y-.03"/>
                                          </p:val>
                                        </p:tav>
                                        <p:tav tm="100000">
                                          <p:val>
                                            <p:strVal val="#ppt_y"/>
                                          </p:val>
                                        </p:tav>
                                      </p:tavLst>
                                    </p:anim>
                                  </p:childTnLst>
                                </p:cTn>
                              </p:par>
                              <p:par>
                                <p:cTn id="35" presetID="37" presetClass="entr" presetSubtype="0" fill="hold" grpId="0" nodeType="withEffect">
                                  <p:stCondLst>
                                    <p:cond delay="500"/>
                                  </p:stCondLst>
                                  <p:childTnLst>
                                    <p:set>
                                      <p:cBhvr>
                                        <p:cTn id="36" dur="1" fill="hold">
                                          <p:stCondLst>
                                            <p:cond delay="0"/>
                                          </p:stCondLst>
                                        </p:cTn>
                                        <p:tgtEl>
                                          <p:spTgt spid="114"/>
                                        </p:tgtEl>
                                        <p:attrNameLst>
                                          <p:attrName>style.visibility</p:attrName>
                                        </p:attrNameLst>
                                      </p:cBhvr>
                                      <p:to>
                                        <p:strVal val="visible"/>
                                      </p:to>
                                    </p:set>
                                    <p:animEffect transition="in" filter="fade">
                                      <p:cBhvr>
                                        <p:cTn id="37" dur="1000"/>
                                        <p:tgtEl>
                                          <p:spTgt spid="114"/>
                                        </p:tgtEl>
                                      </p:cBhvr>
                                    </p:animEffect>
                                    <p:anim calcmode="lin" valueType="num">
                                      <p:cBhvr>
                                        <p:cTn id="38" dur="1000" fill="hold"/>
                                        <p:tgtEl>
                                          <p:spTgt spid="114"/>
                                        </p:tgtEl>
                                        <p:attrNameLst>
                                          <p:attrName>ppt_x</p:attrName>
                                        </p:attrNameLst>
                                      </p:cBhvr>
                                      <p:tavLst>
                                        <p:tav tm="0">
                                          <p:val>
                                            <p:strVal val="#ppt_x"/>
                                          </p:val>
                                        </p:tav>
                                        <p:tav tm="100000">
                                          <p:val>
                                            <p:strVal val="#ppt_x"/>
                                          </p:val>
                                        </p:tav>
                                      </p:tavLst>
                                    </p:anim>
                                    <p:anim calcmode="lin" valueType="num">
                                      <p:cBhvr>
                                        <p:cTn id="39" dur="900" decel="100000" fill="hold"/>
                                        <p:tgtEl>
                                          <p:spTgt spid="114"/>
                                        </p:tgtEl>
                                        <p:attrNameLst>
                                          <p:attrName>ppt_y</p:attrName>
                                        </p:attrNameLst>
                                      </p:cBhvr>
                                      <p:tavLst>
                                        <p:tav tm="0">
                                          <p:val>
                                            <p:strVal val="#ppt_y+1"/>
                                          </p:val>
                                        </p:tav>
                                        <p:tav tm="100000">
                                          <p:val>
                                            <p:strVal val="#ppt_y-.03"/>
                                          </p:val>
                                        </p:tav>
                                      </p:tavLst>
                                    </p:anim>
                                    <p:anim calcmode="lin" valueType="num">
                                      <p:cBhvr>
                                        <p:cTn id="40" dur="100" accel="100000" fill="hold">
                                          <p:stCondLst>
                                            <p:cond delay="900"/>
                                          </p:stCondLst>
                                        </p:cTn>
                                        <p:tgtEl>
                                          <p:spTgt spid="114"/>
                                        </p:tgtEl>
                                        <p:attrNameLst>
                                          <p:attrName>ppt_y</p:attrName>
                                        </p:attrNameLst>
                                      </p:cBhvr>
                                      <p:tavLst>
                                        <p:tav tm="0">
                                          <p:val>
                                            <p:strVal val="#ppt_y-.03"/>
                                          </p:val>
                                        </p:tav>
                                        <p:tav tm="100000">
                                          <p:val>
                                            <p:strVal val="#ppt_y"/>
                                          </p:val>
                                        </p:tav>
                                      </p:tavLst>
                                    </p:anim>
                                  </p:childTnLst>
                                </p:cTn>
                              </p:par>
                              <p:par>
                                <p:cTn id="41" presetID="37" presetClass="entr" presetSubtype="0" fill="hold" grpId="0" nodeType="withEffect">
                                  <p:stCondLst>
                                    <p:cond delay="60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1000"/>
                                        <p:tgtEl>
                                          <p:spTgt spid="27"/>
                                        </p:tgtEl>
                                      </p:cBhvr>
                                    </p:animEffect>
                                    <p:anim calcmode="lin" valueType="num">
                                      <p:cBhvr>
                                        <p:cTn id="44" dur="1000" fill="hold"/>
                                        <p:tgtEl>
                                          <p:spTgt spid="27"/>
                                        </p:tgtEl>
                                        <p:attrNameLst>
                                          <p:attrName>ppt_x</p:attrName>
                                        </p:attrNameLst>
                                      </p:cBhvr>
                                      <p:tavLst>
                                        <p:tav tm="0">
                                          <p:val>
                                            <p:strVal val="#ppt_x"/>
                                          </p:val>
                                        </p:tav>
                                        <p:tav tm="100000">
                                          <p:val>
                                            <p:strVal val="#ppt_x"/>
                                          </p:val>
                                        </p:tav>
                                      </p:tavLst>
                                    </p:anim>
                                    <p:anim calcmode="lin" valueType="num">
                                      <p:cBhvr>
                                        <p:cTn id="45" dur="900" decel="100000" fill="hold"/>
                                        <p:tgtEl>
                                          <p:spTgt spid="27"/>
                                        </p:tgtEl>
                                        <p:attrNameLst>
                                          <p:attrName>ppt_y</p:attrName>
                                        </p:attrNameLst>
                                      </p:cBhvr>
                                      <p:tavLst>
                                        <p:tav tm="0">
                                          <p:val>
                                            <p:strVal val="#ppt_y+1"/>
                                          </p:val>
                                        </p:tav>
                                        <p:tav tm="100000">
                                          <p:val>
                                            <p:strVal val="#ppt_y-.03"/>
                                          </p:val>
                                        </p:tav>
                                      </p:tavLst>
                                    </p:anim>
                                    <p:anim calcmode="lin" valueType="num">
                                      <p:cBhvr>
                                        <p:cTn id="46" dur="100" accel="100000" fill="hold">
                                          <p:stCondLst>
                                            <p:cond delay="900"/>
                                          </p:stCondLst>
                                        </p:cTn>
                                        <p:tgtEl>
                                          <p:spTgt spid="27"/>
                                        </p:tgtEl>
                                        <p:attrNameLst>
                                          <p:attrName>ppt_y</p:attrName>
                                        </p:attrNameLst>
                                      </p:cBhvr>
                                      <p:tavLst>
                                        <p:tav tm="0">
                                          <p:val>
                                            <p:strVal val="#ppt_y-.03"/>
                                          </p:val>
                                        </p:tav>
                                        <p:tav tm="100000">
                                          <p:val>
                                            <p:strVal val="#ppt_y"/>
                                          </p:val>
                                        </p:tav>
                                      </p:tavLst>
                                    </p:anim>
                                  </p:childTnLst>
                                </p:cTn>
                              </p:par>
                              <p:par>
                                <p:cTn id="47" presetID="37" presetClass="entr" presetSubtype="0" fill="hold" grpId="0" nodeType="withEffect">
                                  <p:stCondLst>
                                    <p:cond delay="700"/>
                                  </p:stCondLst>
                                  <p:childTnLst>
                                    <p:set>
                                      <p:cBhvr>
                                        <p:cTn id="48" dur="1" fill="hold">
                                          <p:stCondLst>
                                            <p:cond delay="0"/>
                                          </p:stCondLst>
                                        </p:cTn>
                                        <p:tgtEl>
                                          <p:spTgt spid="115"/>
                                        </p:tgtEl>
                                        <p:attrNameLst>
                                          <p:attrName>style.visibility</p:attrName>
                                        </p:attrNameLst>
                                      </p:cBhvr>
                                      <p:to>
                                        <p:strVal val="visible"/>
                                      </p:to>
                                    </p:set>
                                    <p:animEffect transition="in" filter="fade">
                                      <p:cBhvr>
                                        <p:cTn id="49" dur="1000"/>
                                        <p:tgtEl>
                                          <p:spTgt spid="115"/>
                                        </p:tgtEl>
                                      </p:cBhvr>
                                    </p:animEffect>
                                    <p:anim calcmode="lin" valueType="num">
                                      <p:cBhvr>
                                        <p:cTn id="50" dur="1000" fill="hold"/>
                                        <p:tgtEl>
                                          <p:spTgt spid="115"/>
                                        </p:tgtEl>
                                        <p:attrNameLst>
                                          <p:attrName>ppt_x</p:attrName>
                                        </p:attrNameLst>
                                      </p:cBhvr>
                                      <p:tavLst>
                                        <p:tav tm="0">
                                          <p:val>
                                            <p:strVal val="#ppt_x"/>
                                          </p:val>
                                        </p:tav>
                                        <p:tav tm="100000">
                                          <p:val>
                                            <p:strVal val="#ppt_x"/>
                                          </p:val>
                                        </p:tav>
                                      </p:tavLst>
                                    </p:anim>
                                    <p:anim calcmode="lin" valueType="num">
                                      <p:cBhvr>
                                        <p:cTn id="51" dur="900" decel="100000" fill="hold"/>
                                        <p:tgtEl>
                                          <p:spTgt spid="115"/>
                                        </p:tgtEl>
                                        <p:attrNameLst>
                                          <p:attrName>ppt_y</p:attrName>
                                        </p:attrNameLst>
                                      </p:cBhvr>
                                      <p:tavLst>
                                        <p:tav tm="0">
                                          <p:val>
                                            <p:strVal val="#ppt_y+1"/>
                                          </p:val>
                                        </p:tav>
                                        <p:tav tm="100000">
                                          <p:val>
                                            <p:strVal val="#ppt_y-.03"/>
                                          </p:val>
                                        </p:tav>
                                      </p:tavLst>
                                    </p:anim>
                                    <p:anim calcmode="lin" valueType="num">
                                      <p:cBhvr>
                                        <p:cTn id="52" dur="100" accel="100000" fill="hold">
                                          <p:stCondLst>
                                            <p:cond delay="900"/>
                                          </p:stCondLst>
                                        </p:cTn>
                                        <p:tgtEl>
                                          <p:spTgt spid="115"/>
                                        </p:tgtEl>
                                        <p:attrNameLst>
                                          <p:attrName>ppt_y</p:attrName>
                                        </p:attrNameLst>
                                      </p:cBhvr>
                                      <p:tavLst>
                                        <p:tav tm="0">
                                          <p:val>
                                            <p:strVal val="#ppt_y-.03"/>
                                          </p:val>
                                        </p:tav>
                                        <p:tav tm="100000">
                                          <p:val>
                                            <p:strVal val="#ppt_y"/>
                                          </p:val>
                                        </p:tav>
                                      </p:tavLst>
                                    </p:anim>
                                  </p:childTnLst>
                                </p:cTn>
                              </p:par>
                              <p:par>
                                <p:cTn id="53" presetID="37" presetClass="entr" presetSubtype="0" fill="hold" grpId="0" nodeType="withEffect">
                                  <p:stCondLst>
                                    <p:cond delay="800"/>
                                  </p:stCondLst>
                                  <p:childTnLst>
                                    <p:set>
                                      <p:cBhvr>
                                        <p:cTn id="54" dur="1" fill="hold">
                                          <p:stCondLst>
                                            <p:cond delay="0"/>
                                          </p:stCondLst>
                                        </p:cTn>
                                        <p:tgtEl>
                                          <p:spTgt spid="26"/>
                                        </p:tgtEl>
                                        <p:attrNameLst>
                                          <p:attrName>style.visibility</p:attrName>
                                        </p:attrNameLst>
                                      </p:cBhvr>
                                      <p:to>
                                        <p:strVal val="visible"/>
                                      </p:to>
                                    </p:set>
                                    <p:animEffect transition="in" filter="fade">
                                      <p:cBhvr>
                                        <p:cTn id="55" dur="1000"/>
                                        <p:tgtEl>
                                          <p:spTgt spid="26"/>
                                        </p:tgtEl>
                                      </p:cBhvr>
                                    </p:animEffect>
                                    <p:anim calcmode="lin" valueType="num">
                                      <p:cBhvr>
                                        <p:cTn id="56" dur="1000" fill="hold"/>
                                        <p:tgtEl>
                                          <p:spTgt spid="26"/>
                                        </p:tgtEl>
                                        <p:attrNameLst>
                                          <p:attrName>ppt_x</p:attrName>
                                        </p:attrNameLst>
                                      </p:cBhvr>
                                      <p:tavLst>
                                        <p:tav tm="0">
                                          <p:val>
                                            <p:strVal val="#ppt_x"/>
                                          </p:val>
                                        </p:tav>
                                        <p:tav tm="100000">
                                          <p:val>
                                            <p:strVal val="#ppt_x"/>
                                          </p:val>
                                        </p:tav>
                                      </p:tavLst>
                                    </p:anim>
                                    <p:anim calcmode="lin" valueType="num">
                                      <p:cBhvr>
                                        <p:cTn id="57" dur="900" decel="100000" fill="hold"/>
                                        <p:tgtEl>
                                          <p:spTgt spid="26"/>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26"/>
                                        </p:tgtEl>
                                        <p:attrNameLst>
                                          <p:attrName>ppt_y</p:attrName>
                                        </p:attrNameLst>
                                      </p:cBhvr>
                                      <p:tavLst>
                                        <p:tav tm="0">
                                          <p:val>
                                            <p:strVal val="#ppt_y-.03"/>
                                          </p:val>
                                        </p:tav>
                                        <p:tav tm="100000">
                                          <p:val>
                                            <p:strVal val="#ppt_y"/>
                                          </p:val>
                                        </p:tav>
                                      </p:tavLst>
                                    </p:anim>
                                  </p:childTnLst>
                                </p:cTn>
                              </p:par>
                              <p:par>
                                <p:cTn id="59" presetID="37" presetClass="entr" presetSubtype="0" fill="hold" grpId="0" nodeType="withEffect">
                                  <p:stCondLst>
                                    <p:cond delay="900"/>
                                  </p:stCondLst>
                                  <p:childTnLst>
                                    <p:set>
                                      <p:cBhvr>
                                        <p:cTn id="60" dur="1" fill="hold">
                                          <p:stCondLst>
                                            <p:cond delay="0"/>
                                          </p:stCondLst>
                                        </p:cTn>
                                        <p:tgtEl>
                                          <p:spTgt spid="116"/>
                                        </p:tgtEl>
                                        <p:attrNameLst>
                                          <p:attrName>style.visibility</p:attrName>
                                        </p:attrNameLst>
                                      </p:cBhvr>
                                      <p:to>
                                        <p:strVal val="visible"/>
                                      </p:to>
                                    </p:set>
                                    <p:animEffect transition="in" filter="fade">
                                      <p:cBhvr>
                                        <p:cTn id="61" dur="1000"/>
                                        <p:tgtEl>
                                          <p:spTgt spid="116"/>
                                        </p:tgtEl>
                                      </p:cBhvr>
                                    </p:animEffect>
                                    <p:anim calcmode="lin" valueType="num">
                                      <p:cBhvr>
                                        <p:cTn id="62" dur="1000" fill="hold"/>
                                        <p:tgtEl>
                                          <p:spTgt spid="116"/>
                                        </p:tgtEl>
                                        <p:attrNameLst>
                                          <p:attrName>ppt_x</p:attrName>
                                        </p:attrNameLst>
                                      </p:cBhvr>
                                      <p:tavLst>
                                        <p:tav tm="0">
                                          <p:val>
                                            <p:strVal val="#ppt_x"/>
                                          </p:val>
                                        </p:tav>
                                        <p:tav tm="100000">
                                          <p:val>
                                            <p:strVal val="#ppt_x"/>
                                          </p:val>
                                        </p:tav>
                                      </p:tavLst>
                                    </p:anim>
                                    <p:anim calcmode="lin" valueType="num">
                                      <p:cBhvr>
                                        <p:cTn id="63" dur="900" decel="100000" fill="hold"/>
                                        <p:tgtEl>
                                          <p:spTgt spid="116"/>
                                        </p:tgtEl>
                                        <p:attrNameLst>
                                          <p:attrName>ppt_y</p:attrName>
                                        </p:attrNameLst>
                                      </p:cBhvr>
                                      <p:tavLst>
                                        <p:tav tm="0">
                                          <p:val>
                                            <p:strVal val="#ppt_y+1"/>
                                          </p:val>
                                        </p:tav>
                                        <p:tav tm="100000">
                                          <p:val>
                                            <p:strVal val="#ppt_y-.03"/>
                                          </p:val>
                                        </p:tav>
                                      </p:tavLst>
                                    </p:anim>
                                    <p:anim calcmode="lin" valueType="num">
                                      <p:cBhvr>
                                        <p:cTn id="64" dur="100" accel="100000" fill="hold">
                                          <p:stCondLst>
                                            <p:cond delay="900"/>
                                          </p:stCondLst>
                                        </p:cTn>
                                        <p:tgtEl>
                                          <p:spTgt spid="116"/>
                                        </p:tgtEl>
                                        <p:attrNameLst>
                                          <p:attrName>ppt_y</p:attrName>
                                        </p:attrNameLst>
                                      </p:cBhvr>
                                      <p:tavLst>
                                        <p:tav tm="0">
                                          <p:val>
                                            <p:strVal val="#ppt_y-.03"/>
                                          </p:val>
                                        </p:tav>
                                        <p:tav tm="100000">
                                          <p:val>
                                            <p:strVal val="#ppt_y"/>
                                          </p:val>
                                        </p:tav>
                                      </p:tavLst>
                                    </p:anim>
                                  </p:childTnLst>
                                </p:cTn>
                              </p:par>
                              <p:par>
                                <p:cTn id="65" presetID="37" presetClass="entr" presetSubtype="0" fill="hold" grpId="0" nodeType="withEffect">
                                  <p:stCondLst>
                                    <p:cond delay="1000"/>
                                  </p:stCondLst>
                                  <p:childTnLst>
                                    <p:set>
                                      <p:cBhvr>
                                        <p:cTn id="66" dur="1" fill="hold">
                                          <p:stCondLst>
                                            <p:cond delay="0"/>
                                          </p:stCondLst>
                                        </p:cTn>
                                        <p:tgtEl>
                                          <p:spTgt spid="25"/>
                                        </p:tgtEl>
                                        <p:attrNameLst>
                                          <p:attrName>style.visibility</p:attrName>
                                        </p:attrNameLst>
                                      </p:cBhvr>
                                      <p:to>
                                        <p:strVal val="visible"/>
                                      </p:to>
                                    </p:set>
                                    <p:animEffect transition="in" filter="fade">
                                      <p:cBhvr>
                                        <p:cTn id="67" dur="1000"/>
                                        <p:tgtEl>
                                          <p:spTgt spid="25"/>
                                        </p:tgtEl>
                                      </p:cBhvr>
                                    </p:animEffect>
                                    <p:anim calcmode="lin" valueType="num">
                                      <p:cBhvr>
                                        <p:cTn id="68" dur="1000" fill="hold"/>
                                        <p:tgtEl>
                                          <p:spTgt spid="25"/>
                                        </p:tgtEl>
                                        <p:attrNameLst>
                                          <p:attrName>ppt_x</p:attrName>
                                        </p:attrNameLst>
                                      </p:cBhvr>
                                      <p:tavLst>
                                        <p:tav tm="0">
                                          <p:val>
                                            <p:strVal val="#ppt_x"/>
                                          </p:val>
                                        </p:tav>
                                        <p:tav tm="100000">
                                          <p:val>
                                            <p:strVal val="#ppt_x"/>
                                          </p:val>
                                        </p:tav>
                                      </p:tavLst>
                                    </p:anim>
                                    <p:anim calcmode="lin" valueType="num">
                                      <p:cBhvr>
                                        <p:cTn id="69" dur="900" decel="100000" fill="hold"/>
                                        <p:tgtEl>
                                          <p:spTgt spid="25"/>
                                        </p:tgtEl>
                                        <p:attrNameLst>
                                          <p:attrName>ppt_y</p:attrName>
                                        </p:attrNameLst>
                                      </p:cBhvr>
                                      <p:tavLst>
                                        <p:tav tm="0">
                                          <p:val>
                                            <p:strVal val="#ppt_y+1"/>
                                          </p:val>
                                        </p:tav>
                                        <p:tav tm="100000">
                                          <p:val>
                                            <p:strVal val="#ppt_y-.03"/>
                                          </p:val>
                                        </p:tav>
                                      </p:tavLst>
                                    </p:anim>
                                    <p:anim calcmode="lin" valueType="num">
                                      <p:cBhvr>
                                        <p:cTn id="70" dur="100" accel="100000" fill="hold">
                                          <p:stCondLst>
                                            <p:cond delay="900"/>
                                          </p:stCondLst>
                                        </p:cTn>
                                        <p:tgtEl>
                                          <p:spTgt spid="25"/>
                                        </p:tgtEl>
                                        <p:attrNameLst>
                                          <p:attrName>ppt_y</p:attrName>
                                        </p:attrNameLst>
                                      </p:cBhvr>
                                      <p:tavLst>
                                        <p:tav tm="0">
                                          <p:val>
                                            <p:strVal val="#ppt_y-.03"/>
                                          </p:val>
                                        </p:tav>
                                        <p:tav tm="100000">
                                          <p:val>
                                            <p:strVal val="#ppt_y"/>
                                          </p:val>
                                        </p:tav>
                                      </p:tavLst>
                                    </p:anim>
                                  </p:childTnLst>
                                </p:cTn>
                              </p:par>
                              <p:par>
                                <p:cTn id="71" presetID="37" presetClass="entr" presetSubtype="0" fill="hold" grpId="0" nodeType="withEffect">
                                  <p:stCondLst>
                                    <p:cond delay="1100"/>
                                  </p:stCondLst>
                                  <p:childTnLst>
                                    <p:set>
                                      <p:cBhvr>
                                        <p:cTn id="72" dur="1" fill="hold">
                                          <p:stCondLst>
                                            <p:cond delay="0"/>
                                          </p:stCondLst>
                                        </p:cTn>
                                        <p:tgtEl>
                                          <p:spTgt spid="117"/>
                                        </p:tgtEl>
                                        <p:attrNameLst>
                                          <p:attrName>style.visibility</p:attrName>
                                        </p:attrNameLst>
                                      </p:cBhvr>
                                      <p:to>
                                        <p:strVal val="visible"/>
                                      </p:to>
                                    </p:set>
                                    <p:animEffect transition="in" filter="fade">
                                      <p:cBhvr>
                                        <p:cTn id="73" dur="1000"/>
                                        <p:tgtEl>
                                          <p:spTgt spid="117"/>
                                        </p:tgtEl>
                                      </p:cBhvr>
                                    </p:animEffect>
                                    <p:anim calcmode="lin" valueType="num">
                                      <p:cBhvr>
                                        <p:cTn id="74" dur="1000" fill="hold"/>
                                        <p:tgtEl>
                                          <p:spTgt spid="117"/>
                                        </p:tgtEl>
                                        <p:attrNameLst>
                                          <p:attrName>ppt_x</p:attrName>
                                        </p:attrNameLst>
                                      </p:cBhvr>
                                      <p:tavLst>
                                        <p:tav tm="0">
                                          <p:val>
                                            <p:strVal val="#ppt_x"/>
                                          </p:val>
                                        </p:tav>
                                        <p:tav tm="100000">
                                          <p:val>
                                            <p:strVal val="#ppt_x"/>
                                          </p:val>
                                        </p:tav>
                                      </p:tavLst>
                                    </p:anim>
                                    <p:anim calcmode="lin" valueType="num">
                                      <p:cBhvr>
                                        <p:cTn id="75" dur="900" decel="100000" fill="hold"/>
                                        <p:tgtEl>
                                          <p:spTgt spid="117"/>
                                        </p:tgtEl>
                                        <p:attrNameLst>
                                          <p:attrName>ppt_y</p:attrName>
                                        </p:attrNameLst>
                                      </p:cBhvr>
                                      <p:tavLst>
                                        <p:tav tm="0">
                                          <p:val>
                                            <p:strVal val="#ppt_y+1"/>
                                          </p:val>
                                        </p:tav>
                                        <p:tav tm="100000">
                                          <p:val>
                                            <p:strVal val="#ppt_y-.03"/>
                                          </p:val>
                                        </p:tav>
                                      </p:tavLst>
                                    </p:anim>
                                    <p:anim calcmode="lin" valueType="num">
                                      <p:cBhvr>
                                        <p:cTn id="76" dur="100" accel="100000" fill="hold">
                                          <p:stCondLst>
                                            <p:cond delay="900"/>
                                          </p:stCondLst>
                                        </p:cTn>
                                        <p:tgtEl>
                                          <p:spTgt spid="117"/>
                                        </p:tgtEl>
                                        <p:attrNameLst>
                                          <p:attrName>ppt_y</p:attrName>
                                        </p:attrNameLst>
                                      </p:cBhvr>
                                      <p:tavLst>
                                        <p:tav tm="0">
                                          <p:val>
                                            <p:strVal val="#ppt_y-.03"/>
                                          </p:val>
                                        </p:tav>
                                        <p:tav tm="100000">
                                          <p:val>
                                            <p:strVal val="#ppt_y"/>
                                          </p:val>
                                        </p:tav>
                                      </p:tavLst>
                                    </p:anim>
                                  </p:childTnLst>
                                </p:cTn>
                              </p:par>
                            </p:childTnLst>
                          </p:cTn>
                        </p:par>
                        <p:par>
                          <p:cTn id="77" fill="hold">
                            <p:stCondLst>
                              <p:cond delay="2100"/>
                            </p:stCondLst>
                            <p:childTnLst>
                              <p:par>
                                <p:cTn id="78" presetID="10" presetClass="entr" presetSubtype="0" fill="hold" grpId="0" nodeType="afterEffect">
                                  <p:stCondLst>
                                    <p:cond delay="0"/>
                                  </p:stCondLst>
                                  <p:childTnLst>
                                    <p:set>
                                      <p:cBhvr>
                                        <p:cTn id="79" dur="1" fill="hold">
                                          <p:stCondLst>
                                            <p:cond delay="0"/>
                                          </p:stCondLst>
                                        </p:cTn>
                                        <p:tgtEl>
                                          <p:spTgt spid="2"/>
                                        </p:tgtEl>
                                        <p:attrNameLst>
                                          <p:attrName>style.visibility</p:attrName>
                                        </p:attrNameLst>
                                      </p:cBhvr>
                                      <p:to>
                                        <p:strVal val="visible"/>
                                      </p:to>
                                    </p:set>
                                    <p:animEffect transition="in" filter="fade">
                                      <p:cBhvr>
                                        <p:cTn id="8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25" grpId="0" animBg="1"/>
      <p:bldP spid="26" grpId="0" animBg="1"/>
      <p:bldP spid="27" grpId="0" animBg="1"/>
      <p:bldP spid="28" grpId="0" animBg="1"/>
      <p:bldP spid="29" grpId="0" animBg="1"/>
      <p:bldP spid="30" grpId="0" animBg="1"/>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658492" y="680759"/>
            <a:ext cx="4875053" cy="830997"/>
          </a:xfrm>
          <a:prstGeom prst="rect">
            <a:avLst/>
          </a:prstGeom>
          <a:noFill/>
        </p:spPr>
        <p:txBody>
          <a:bodyPr wrap="none" rtlCol="0">
            <a:spAutoFit/>
          </a:bodyPr>
          <a:lstStyle/>
          <a:p>
            <a:pPr algn="ctr"/>
            <a:r>
              <a:rPr lang="id-ID" sz="4800" dirty="0" smtClean="0">
                <a:solidFill>
                  <a:schemeClr val="bg1"/>
                </a:solidFill>
                <a:latin typeface="+mj-lt"/>
              </a:rPr>
              <a:t>Meet Jhon Trafolta</a:t>
            </a:r>
            <a:endParaRPr lang="en-US" sz="4800" dirty="0">
              <a:solidFill>
                <a:schemeClr val="bg1"/>
              </a:solidFill>
              <a:latin typeface="+mj-lt"/>
            </a:endParaRPr>
          </a:p>
        </p:txBody>
      </p:sp>
      <p:grpSp>
        <p:nvGrpSpPr>
          <p:cNvPr id="46" name="Group 45"/>
          <p:cNvGrpSpPr/>
          <p:nvPr/>
        </p:nvGrpSpPr>
        <p:grpSpPr>
          <a:xfrm>
            <a:off x="841998" y="4217300"/>
            <a:ext cx="2521690" cy="1052652"/>
            <a:chOff x="841998" y="4217300"/>
            <a:chExt cx="2521690" cy="1052652"/>
          </a:xfrm>
        </p:grpSpPr>
        <p:sp>
          <p:nvSpPr>
            <p:cNvPr id="47" name="TextBox 46"/>
            <p:cNvSpPr txBox="1"/>
            <p:nvPr/>
          </p:nvSpPr>
          <p:spPr>
            <a:xfrm>
              <a:off x="1452666" y="4217300"/>
              <a:ext cx="1300356" cy="338554"/>
            </a:xfrm>
            <a:prstGeom prst="rect">
              <a:avLst/>
            </a:prstGeom>
            <a:noFill/>
          </p:spPr>
          <p:txBody>
            <a:bodyPr wrap="none" rtlCol="0">
              <a:spAutoFit/>
            </a:bodyPr>
            <a:lstStyle/>
            <a:p>
              <a:pPr algn="ctr"/>
              <a:r>
                <a:rPr lang="id-ID" sz="1600" b="1" dirty="0" smtClean="0">
                  <a:solidFill>
                    <a:schemeClr val="bg1"/>
                  </a:solidFill>
                  <a:latin typeface="+mj-lt"/>
                </a:rPr>
                <a:t>Jhon Trafolta</a:t>
              </a:r>
              <a:endParaRPr lang="id-ID" sz="1600" b="1" dirty="0">
                <a:solidFill>
                  <a:schemeClr val="bg1"/>
                </a:solidFill>
                <a:latin typeface="+mj-lt"/>
              </a:endParaRPr>
            </a:p>
          </p:txBody>
        </p:sp>
        <p:sp>
          <p:nvSpPr>
            <p:cNvPr id="48" name="Rectangle 47"/>
            <p:cNvSpPr/>
            <p:nvPr/>
          </p:nvSpPr>
          <p:spPr>
            <a:xfrm>
              <a:off x="841998" y="4808287"/>
              <a:ext cx="2521690" cy="461665"/>
            </a:xfrm>
            <a:prstGeom prst="rect">
              <a:avLst/>
            </a:prstGeom>
          </p:spPr>
          <p:txBody>
            <a:bodyPr wrap="square">
              <a:spAutoFit/>
            </a:bodyPr>
            <a:lstStyle/>
            <a:p>
              <a:pPr algn="ctr"/>
              <a:r>
                <a:rPr lang="id-ID" sz="1200" dirty="0" smtClean="0">
                  <a:solidFill>
                    <a:schemeClr val="bg1"/>
                  </a:solidFill>
                </a:rPr>
                <a:t>Suitable for all categories business and personal presentation</a:t>
              </a:r>
              <a:endParaRPr lang="id-ID" sz="1200" dirty="0">
                <a:solidFill>
                  <a:schemeClr val="bg1"/>
                </a:solidFill>
              </a:endParaRPr>
            </a:p>
          </p:txBody>
        </p:sp>
        <p:sp>
          <p:nvSpPr>
            <p:cNvPr id="49" name="TextBox 48"/>
            <p:cNvSpPr txBox="1"/>
            <p:nvPr/>
          </p:nvSpPr>
          <p:spPr>
            <a:xfrm>
              <a:off x="1556737" y="4546818"/>
              <a:ext cx="1092222" cy="276999"/>
            </a:xfrm>
            <a:prstGeom prst="rect">
              <a:avLst/>
            </a:prstGeom>
            <a:noFill/>
          </p:spPr>
          <p:txBody>
            <a:bodyPr wrap="none" rtlCol="0">
              <a:spAutoFit/>
            </a:bodyPr>
            <a:lstStyle/>
            <a:p>
              <a:pPr algn="ctr"/>
              <a:r>
                <a:rPr lang="id-ID" sz="1200" dirty="0" smtClean="0">
                  <a:solidFill>
                    <a:schemeClr val="accent2"/>
                  </a:solidFill>
                </a:rPr>
                <a:t>Administrative</a:t>
              </a:r>
              <a:endParaRPr lang="id-ID" sz="1200" dirty="0">
                <a:solidFill>
                  <a:schemeClr val="accent2"/>
                </a:solidFill>
              </a:endParaRPr>
            </a:p>
          </p:txBody>
        </p:sp>
      </p:grpSp>
      <p:grpSp>
        <p:nvGrpSpPr>
          <p:cNvPr id="50" name="Group 49"/>
          <p:cNvGrpSpPr/>
          <p:nvPr/>
        </p:nvGrpSpPr>
        <p:grpSpPr>
          <a:xfrm>
            <a:off x="1728439" y="5462388"/>
            <a:ext cx="748809" cy="155263"/>
            <a:chOff x="2307153" y="4961877"/>
            <a:chExt cx="872086" cy="180824"/>
          </a:xfrm>
          <a:solidFill>
            <a:schemeClr val="bg1">
              <a:lumMod val="85000"/>
            </a:schemeClr>
          </a:solidFill>
        </p:grpSpPr>
        <p:sp>
          <p:nvSpPr>
            <p:cNvPr id="51" name="Freeform 5"/>
            <p:cNvSpPr>
              <a:spLocks noEditPoints="1"/>
            </p:cNvSpPr>
            <p:nvPr/>
          </p:nvSpPr>
          <p:spPr bwMode="auto">
            <a:xfrm>
              <a:off x="2998631" y="4961877"/>
              <a:ext cx="180608" cy="180819"/>
            </a:xfrm>
            <a:custGeom>
              <a:avLst/>
              <a:gdLst>
                <a:gd name="T0" fmla="*/ 345 w 360"/>
                <a:gd name="T1" fmla="*/ 206 h 360"/>
                <a:gd name="T2" fmla="*/ 347 w 360"/>
                <a:gd name="T3" fmla="*/ 180 h 360"/>
                <a:gd name="T4" fmla="*/ 180 w 360"/>
                <a:gd name="T5" fmla="*/ 13 h 360"/>
                <a:gd name="T6" fmla="*/ 154 w 360"/>
                <a:gd name="T7" fmla="*/ 15 h 360"/>
                <a:gd name="T8" fmla="*/ 101 w 360"/>
                <a:gd name="T9" fmla="*/ 0 h 360"/>
                <a:gd name="T10" fmla="*/ 0 w 360"/>
                <a:gd name="T11" fmla="*/ 101 h 360"/>
                <a:gd name="T12" fmla="*/ 15 w 360"/>
                <a:gd name="T13" fmla="*/ 154 h 360"/>
                <a:gd name="T14" fmla="*/ 13 w 360"/>
                <a:gd name="T15" fmla="*/ 180 h 360"/>
                <a:gd name="T16" fmla="*/ 180 w 360"/>
                <a:gd name="T17" fmla="*/ 347 h 360"/>
                <a:gd name="T18" fmla="*/ 206 w 360"/>
                <a:gd name="T19" fmla="*/ 345 h 360"/>
                <a:gd name="T20" fmla="*/ 259 w 360"/>
                <a:gd name="T21" fmla="*/ 360 h 360"/>
                <a:gd name="T22" fmla="*/ 360 w 360"/>
                <a:gd name="T23" fmla="*/ 259 h 360"/>
                <a:gd name="T24" fmla="*/ 345 w 360"/>
                <a:gd name="T25" fmla="*/ 206 h 360"/>
                <a:gd name="T26" fmla="*/ 259 w 360"/>
                <a:gd name="T27" fmla="*/ 256 h 360"/>
                <a:gd name="T28" fmla="*/ 228 w 360"/>
                <a:gd name="T29" fmla="*/ 280 h 360"/>
                <a:gd name="T30" fmla="*/ 180 w 360"/>
                <a:gd name="T31" fmla="*/ 288 h 360"/>
                <a:gd name="T32" fmla="*/ 125 w 360"/>
                <a:gd name="T33" fmla="*/ 277 h 360"/>
                <a:gd name="T34" fmla="*/ 100 w 360"/>
                <a:gd name="T35" fmla="*/ 254 h 360"/>
                <a:gd name="T36" fmla="*/ 90 w 360"/>
                <a:gd name="T37" fmla="*/ 227 h 360"/>
                <a:gd name="T38" fmla="*/ 96 w 360"/>
                <a:gd name="T39" fmla="*/ 213 h 360"/>
                <a:gd name="T40" fmla="*/ 111 w 360"/>
                <a:gd name="T41" fmla="*/ 207 h 360"/>
                <a:gd name="T42" fmla="*/ 124 w 360"/>
                <a:gd name="T43" fmla="*/ 212 h 360"/>
                <a:gd name="T44" fmla="*/ 133 w 360"/>
                <a:gd name="T45" fmla="*/ 225 h 360"/>
                <a:gd name="T46" fmla="*/ 142 w 360"/>
                <a:gd name="T47" fmla="*/ 241 h 360"/>
                <a:gd name="T48" fmla="*/ 155 w 360"/>
                <a:gd name="T49" fmla="*/ 252 h 360"/>
                <a:gd name="T50" fmla="*/ 179 w 360"/>
                <a:gd name="T51" fmla="*/ 256 h 360"/>
                <a:gd name="T52" fmla="*/ 211 w 360"/>
                <a:gd name="T53" fmla="*/ 247 h 360"/>
                <a:gd name="T54" fmla="*/ 224 w 360"/>
                <a:gd name="T55" fmla="*/ 226 h 360"/>
                <a:gd name="T56" fmla="*/ 217 w 360"/>
                <a:gd name="T57" fmla="*/ 210 h 360"/>
                <a:gd name="T58" fmla="*/ 200 w 360"/>
                <a:gd name="T59" fmla="*/ 200 h 360"/>
                <a:gd name="T60" fmla="*/ 171 w 360"/>
                <a:gd name="T61" fmla="*/ 193 h 360"/>
                <a:gd name="T62" fmla="*/ 130 w 360"/>
                <a:gd name="T63" fmla="*/ 181 h 360"/>
                <a:gd name="T64" fmla="*/ 104 w 360"/>
                <a:gd name="T65" fmla="*/ 161 h 360"/>
                <a:gd name="T66" fmla="*/ 94 w 360"/>
                <a:gd name="T67" fmla="*/ 131 h 360"/>
                <a:gd name="T68" fmla="*/ 105 w 360"/>
                <a:gd name="T69" fmla="*/ 100 h 360"/>
                <a:gd name="T70" fmla="*/ 134 w 360"/>
                <a:gd name="T71" fmla="*/ 79 h 360"/>
                <a:gd name="T72" fmla="*/ 179 w 360"/>
                <a:gd name="T73" fmla="*/ 72 h 360"/>
                <a:gd name="T74" fmla="*/ 215 w 360"/>
                <a:gd name="T75" fmla="*/ 77 h 360"/>
                <a:gd name="T76" fmla="*/ 241 w 360"/>
                <a:gd name="T77" fmla="*/ 89 h 360"/>
                <a:gd name="T78" fmla="*/ 255 w 360"/>
                <a:gd name="T79" fmla="*/ 106 h 360"/>
                <a:gd name="T80" fmla="*/ 260 w 360"/>
                <a:gd name="T81" fmla="*/ 123 h 360"/>
                <a:gd name="T82" fmla="*/ 254 w 360"/>
                <a:gd name="T83" fmla="*/ 137 h 360"/>
                <a:gd name="T84" fmla="*/ 239 w 360"/>
                <a:gd name="T85" fmla="*/ 144 h 360"/>
                <a:gd name="T86" fmla="*/ 227 w 360"/>
                <a:gd name="T87" fmla="*/ 140 h 360"/>
                <a:gd name="T88" fmla="*/ 218 w 360"/>
                <a:gd name="T89" fmla="*/ 128 h 360"/>
                <a:gd name="T90" fmla="*/ 203 w 360"/>
                <a:gd name="T91" fmla="*/ 110 h 360"/>
                <a:gd name="T92" fmla="*/ 176 w 360"/>
                <a:gd name="T93" fmla="*/ 103 h 360"/>
                <a:gd name="T94" fmla="*/ 148 w 360"/>
                <a:gd name="T95" fmla="*/ 110 h 360"/>
                <a:gd name="T96" fmla="*/ 138 w 360"/>
                <a:gd name="T97" fmla="*/ 127 h 360"/>
                <a:gd name="T98" fmla="*/ 141 w 360"/>
                <a:gd name="T99" fmla="*/ 137 h 360"/>
                <a:gd name="T100" fmla="*/ 151 w 360"/>
                <a:gd name="T101" fmla="*/ 145 h 360"/>
                <a:gd name="T102" fmla="*/ 164 w 360"/>
                <a:gd name="T103" fmla="*/ 150 h 360"/>
                <a:gd name="T104" fmla="*/ 186 w 360"/>
                <a:gd name="T105" fmla="*/ 155 h 360"/>
                <a:gd name="T106" fmla="*/ 220 w 360"/>
                <a:gd name="T107" fmla="*/ 164 h 360"/>
                <a:gd name="T108" fmla="*/ 247 w 360"/>
                <a:gd name="T109" fmla="*/ 176 h 360"/>
                <a:gd name="T110" fmla="*/ 264 w 360"/>
                <a:gd name="T111" fmla="*/ 195 h 360"/>
                <a:gd name="T112" fmla="*/ 270 w 360"/>
                <a:gd name="T113" fmla="*/ 222 h 360"/>
                <a:gd name="T114" fmla="*/ 259 w 360"/>
                <a:gd name="T115" fmla="*/ 256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0" h="360">
                  <a:moveTo>
                    <a:pt x="345" y="206"/>
                  </a:moveTo>
                  <a:cubicBezTo>
                    <a:pt x="346" y="198"/>
                    <a:pt x="347" y="189"/>
                    <a:pt x="347" y="180"/>
                  </a:cubicBezTo>
                  <a:cubicBezTo>
                    <a:pt x="347" y="88"/>
                    <a:pt x="272" y="13"/>
                    <a:pt x="180" y="13"/>
                  </a:cubicBezTo>
                  <a:cubicBezTo>
                    <a:pt x="171" y="13"/>
                    <a:pt x="162" y="14"/>
                    <a:pt x="154" y="15"/>
                  </a:cubicBezTo>
                  <a:cubicBezTo>
                    <a:pt x="139" y="6"/>
                    <a:pt x="120" y="0"/>
                    <a:pt x="101" y="0"/>
                  </a:cubicBezTo>
                  <a:cubicBezTo>
                    <a:pt x="45" y="0"/>
                    <a:pt x="0" y="45"/>
                    <a:pt x="0" y="101"/>
                  </a:cubicBezTo>
                  <a:cubicBezTo>
                    <a:pt x="0" y="120"/>
                    <a:pt x="6" y="139"/>
                    <a:pt x="15" y="154"/>
                  </a:cubicBezTo>
                  <a:cubicBezTo>
                    <a:pt x="14" y="163"/>
                    <a:pt x="13" y="171"/>
                    <a:pt x="13" y="180"/>
                  </a:cubicBezTo>
                  <a:cubicBezTo>
                    <a:pt x="13" y="272"/>
                    <a:pt x="88" y="347"/>
                    <a:pt x="180" y="347"/>
                  </a:cubicBezTo>
                  <a:cubicBezTo>
                    <a:pt x="189" y="347"/>
                    <a:pt x="198" y="346"/>
                    <a:pt x="206" y="345"/>
                  </a:cubicBezTo>
                  <a:cubicBezTo>
                    <a:pt x="221" y="355"/>
                    <a:pt x="240" y="360"/>
                    <a:pt x="259" y="360"/>
                  </a:cubicBezTo>
                  <a:cubicBezTo>
                    <a:pt x="315" y="360"/>
                    <a:pt x="360" y="315"/>
                    <a:pt x="360" y="259"/>
                  </a:cubicBezTo>
                  <a:cubicBezTo>
                    <a:pt x="360" y="240"/>
                    <a:pt x="355" y="222"/>
                    <a:pt x="345" y="206"/>
                  </a:cubicBezTo>
                  <a:close/>
                  <a:moveTo>
                    <a:pt x="259" y="256"/>
                  </a:moveTo>
                  <a:cubicBezTo>
                    <a:pt x="252" y="266"/>
                    <a:pt x="242" y="274"/>
                    <a:pt x="228" y="280"/>
                  </a:cubicBezTo>
                  <a:cubicBezTo>
                    <a:pt x="215" y="286"/>
                    <a:pt x="199" y="288"/>
                    <a:pt x="180" y="288"/>
                  </a:cubicBezTo>
                  <a:cubicBezTo>
                    <a:pt x="158" y="288"/>
                    <a:pt x="139" y="285"/>
                    <a:pt x="125" y="277"/>
                  </a:cubicBezTo>
                  <a:cubicBezTo>
                    <a:pt x="115" y="271"/>
                    <a:pt x="106" y="264"/>
                    <a:pt x="100" y="254"/>
                  </a:cubicBezTo>
                  <a:cubicBezTo>
                    <a:pt x="93" y="245"/>
                    <a:pt x="90" y="236"/>
                    <a:pt x="90" y="227"/>
                  </a:cubicBezTo>
                  <a:cubicBezTo>
                    <a:pt x="90" y="221"/>
                    <a:pt x="92" y="217"/>
                    <a:pt x="96" y="213"/>
                  </a:cubicBezTo>
                  <a:cubicBezTo>
                    <a:pt x="100" y="209"/>
                    <a:pt x="105" y="207"/>
                    <a:pt x="111" y="207"/>
                  </a:cubicBezTo>
                  <a:cubicBezTo>
                    <a:pt x="116" y="207"/>
                    <a:pt x="120" y="209"/>
                    <a:pt x="124" y="212"/>
                  </a:cubicBezTo>
                  <a:cubicBezTo>
                    <a:pt x="127" y="215"/>
                    <a:pt x="130" y="219"/>
                    <a:pt x="133" y="225"/>
                  </a:cubicBezTo>
                  <a:cubicBezTo>
                    <a:pt x="135" y="231"/>
                    <a:pt x="138" y="237"/>
                    <a:pt x="142" y="241"/>
                  </a:cubicBezTo>
                  <a:cubicBezTo>
                    <a:pt x="145" y="245"/>
                    <a:pt x="150" y="249"/>
                    <a:pt x="155" y="252"/>
                  </a:cubicBezTo>
                  <a:cubicBezTo>
                    <a:pt x="161" y="255"/>
                    <a:pt x="169" y="256"/>
                    <a:pt x="179" y="256"/>
                  </a:cubicBezTo>
                  <a:cubicBezTo>
                    <a:pt x="192" y="256"/>
                    <a:pt x="203" y="253"/>
                    <a:pt x="211" y="247"/>
                  </a:cubicBezTo>
                  <a:cubicBezTo>
                    <a:pt x="220" y="242"/>
                    <a:pt x="224" y="235"/>
                    <a:pt x="224" y="226"/>
                  </a:cubicBezTo>
                  <a:cubicBezTo>
                    <a:pt x="224" y="219"/>
                    <a:pt x="221" y="214"/>
                    <a:pt x="217" y="210"/>
                  </a:cubicBezTo>
                  <a:cubicBezTo>
                    <a:pt x="213" y="206"/>
                    <a:pt x="207" y="203"/>
                    <a:pt x="200" y="200"/>
                  </a:cubicBezTo>
                  <a:cubicBezTo>
                    <a:pt x="193" y="198"/>
                    <a:pt x="183" y="196"/>
                    <a:pt x="171" y="193"/>
                  </a:cubicBezTo>
                  <a:cubicBezTo>
                    <a:pt x="155" y="190"/>
                    <a:pt x="141" y="185"/>
                    <a:pt x="130" y="181"/>
                  </a:cubicBezTo>
                  <a:cubicBezTo>
                    <a:pt x="119" y="176"/>
                    <a:pt x="111" y="170"/>
                    <a:pt x="104" y="161"/>
                  </a:cubicBezTo>
                  <a:cubicBezTo>
                    <a:pt x="98" y="153"/>
                    <a:pt x="94" y="143"/>
                    <a:pt x="94" y="131"/>
                  </a:cubicBezTo>
                  <a:cubicBezTo>
                    <a:pt x="94" y="119"/>
                    <a:pt x="98" y="109"/>
                    <a:pt x="105" y="100"/>
                  </a:cubicBezTo>
                  <a:cubicBezTo>
                    <a:pt x="111" y="91"/>
                    <a:pt x="121" y="84"/>
                    <a:pt x="134" y="79"/>
                  </a:cubicBezTo>
                  <a:cubicBezTo>
                    <a:pt x="147" y="74"/>
                    <a:pt x="162" y="72"/>
                    <a:pt x="179" y="72"/>
                  </a:cubicBezTo>
                  <a:cubicBezTo>
                    <a:pt x="193" y="72"/>
                    <a:pt x="205" y="73"/>
                    <a:pt x="215" y="77"/>
                  </a:cubicBezTo>
                  <a:cubicBezTo>
                    <a:pt x="226" y="80"/>
                    <a:pt x="234" y="84"/>
                    <a:pt x="241" y="89"/>
                  </a:cubicBezTo>
                  <a:cubicBezTo>
                    <a:pt x="247" y="95"/>
                    <a:pt x="252" y="100"/>
                    <a:pt x="255" y="106"/>
                  </a:cubicBezTo>
                  <a:cubicBezTo>
                    <a:pt x="259" y="112"/>
                    <a:pt x="260" y="118"/>
                    <a:pt x="260" y="123"/>
                  </a:cubicBezTo>
                  <a:cubicBezTo>
                    <a:pt x="260" y="129"/>
                    <a:pt x="258" y="133"/>
                    <a:pt x="254" y="137"/>
                  </a:cubicBezTo>
                  <a:cubicBezTo>
                    <a:pt x="250" y="142"/>
                    <a:pt x="245" y="144"/>
                    <a:pt x="239" y="144"/>
                  </a:cubicBezTo>
                  <a:cubicBezTo>
                    <a:pt x="234" y="144"/>
                    <a:pt x="230" y="142"/>
                    <a:pt x="227" y="140"/>
                  </a:cubicBezTo>
                  <a:cubicBezTo>
                    <a:pt x="224" y="137"/>
                    <a:pt x="221" y="133"/>
                    <a:pt x="218" y="128"/>
                  </a:cubicBezTo>
                  <a:cubicBezTo>
                    <a:pt x="214" y="120"/>
                    <a:pt x="209" y="114"/>
                    <a:pt x="203" y="110"/>
                  </a:cubicBezTo>
                  <a:cubicBezTo>
                    <a:pt x="198" y="105"/>
                    <a:pt x="189" y="103"/>
                    <a:pt x="176" y="103"/>
                  </a:cubicBezTo>
                  <a:cubicBezTo>
                    <a:pt x="165" y="103"/>
                    <a:pt x="155" y="106"/>
                    <a:pt x="148" y="110"/>
                  </a:cubicBezTo>
                  <a:cubicBezTo>
                    <a:pt x="141" y="115"/>
                    <a:pt x="138" y="120"/>
                    <a:pt x="138" y="127"/>
                  </a:cubicBezTo>
                  <a:cubicBezTo>
                    <a:pt x="138" y="131"/>
                    <a:pt x="139" y="134"/>
                    <a:pt x="141" y="137"/>
                  </a:cubicBezTo>
                  <a:cubicBezTo>
                    <a:pt x="144" y="140"/>
                    <a:pt x="147" y="143"/>
                    <a:pt x="151" y="145"/>
                  </a:cubicBezTo>
                  <a:cubicBezTo>
                    <a:pt x="156" y="147"/>
                    <a:pt x="160" y="149"/>
                    <a:pt x="164" y="150"/>
                  </a:cubicBezTo>
                  <a:cubicBezTo>
                    <a:pt x="169" y="151"/>
                    <a:pt x="176" y="153"/>
                    <a:pt x="186" y="155"/>
                  </a:cubicBezTo>
                  <a:cubicBezTo>
                    <a:pt x="199" y="158"/>
                    <a:pt x="210" y="161"/>
                    <a:pt x="220" y="164"/>
                  </a:cubicBezTo>
                  <a:cubicBezTo>
                    <a:pt x="231" y="168"/>
                    <a:pt x="239" y="172"/>
                    <a:pt x="247" y="176"/>
                  </a:cubicBezTo>
                  <a:cubicBezTo>
                    <a:pt x="254" y="181"/>
                    <a:pt x="260" y="187"/>
                    <a:pt x="264" y="195"/>
                  </a:cubicBezTo>
                  <a:cubicBezTo>
                    <a:pt x="268" y="202"/>
                    <a:pt x="270" y="211"/>
                    <a:pt x="270" y="222"/>
                  </a:cubicBezTo>
                  <a:cubicBezTo>
                    <a:pt x="270" y="234"/>
                    <a:pt x="266" y="246"/>
                    <a:pt x="259" y="25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2" name="Freeform 9"/>
            <p:cNvSpPr>
              <a:spLocks/>
            </p:cNvSpPr>
            <p:nvPr/>
          </p:nvSpPr>
          <p:spPr bwMode="auto">
            <a:xfrm>
              <a:off x="2307153" y="4961882"/>
              <a:ext cx="180819" cy="180819"/>
            </a:xfrm>
            <a:custGeom>
              <a:avLst/>
              <a:gdLst>
                <a:gd name="T0" fmla="*/ 360 w 360"/>
                <a:gd name="T1" fmla="*/ 60 h 360"/>
                <a:gd name="T2" fmla="*/ 300 w 360"/>
                <a:gd name="T3" fmla="*/ 0 h 360"/>
                <a:gd name="T4" fmla="*/ 60 w 360"/>
                <a:gd name="T5" fmla="*/ 0 h 360"/>
                <a:gd name="T6" fmla="*/ 0 w 360"/>
                <a:gd name="T7" fmla="*/ 60 h 360"/>
                <a:gd name="T8" fmla="*/ 0 w 360"/>
                <a:gd name="T9" fmla="*/ 300 h 360"/>
                <a:gd name="T10" fmla="*/ 60 w 360"/>
                <a:gd name="T11" fmla="*/ 360 h 360"/>
                <a:gd name="T12" fmla="*/ 180 w 360"/>
                <a:gd name="T13" fmla="*/ 360 h 360"/>
                <a:gd name="T14" fmla="*/ 180 w 360"/>
                <a:gd name="T15" fmla="*/ 224 h 360"/>
                <a:gd name="T16" fmla="*/ 136 w 360"/>
                <a:gd name="T17" fmla="*/ 224 h 360"/>
                <a:gd name="T18" fmla="*/ 136 w 360"/>
                <a:gd name="T19" fmla="*/ 164 h 360"/>
                <a:gd name="T20" fmla="*/ 180 w 360"/>
                <a:gd name="T21" fmla="*/ 164 h 360"/>
                <a:gd name="T22" fmla="*/ 180 w 360"/>
                <a:gd name="T23" fmla="*/ 141 h 360"/>
                <a:gd name="T24" fmla="*/ 248 w 360"/>
                <a:gd name="T25" fmla="*/ 64 h 360"/>
                <a:gd name="T26" fmla="*/ 296 w 360"/>
                <a:gd name="T27" fmla="*/ 64 h 360"/>
                <a:gd name="T28" fmla="*/ 296 w 360"/>
                <a:gd name="T29" fmla="*/ 124 h 360"/>
                <a:gd name="T30" fmla="*/ 248 w 360"/>
                <a:gd name="T31" fmla="*/ 124 h 360"/>
                <a:gd name="T32" fmla="*/ 236 w 360"/>
                <a:gd name="T33" fmla="*/ 140 h 360"/>
                <a:gd name="T34" fmla="*/ 236 w 360"/>
                <a:gd name="T35" fmla="*/ 164 h 360"/>
                <a:gd name="T36" fmla="*/ 296 w 360"/>
                <a:gd name="T37" fmla="*/ 164 h 360"/>
                <a:gd name="T38" fmla="*/ 296 w 360"/>
                <a:gd name="T39" fmla="*/ 224 h 360"/>
                <a:gd name="T40" fmla="*/ 236 w 360"/>
                <a:gd name="T41" fmla="*/ 224 h 360"/>
                <a:gd name="T42" fmla="*/ 236 w 360"/>
                <a:gd name="T43" fmla="*/ 360 h 360"/>
                <a:gd name="T44" fmla="*/ 300 w 360"/>
                <a:gd name="T45" fmla="*/ 360 h 360"/>
                <a:gd name="T46" fmla="*/ 360 w 360"/>
                <a:gd name="T47" fmla="*/ 300 h 360"/>
                <a:gd name="T48" fmla="*/ 360 w 360"/>
                <a:gd name="T49" fmla="*/ 6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0" h="360">
                  <a:moveTo>
                    <a:pt x="360" y="60"/>
                  </a:moveTo>
                  <a:cubicBezTo>
                    <a:pt x="360" y="29"/>
                    <a:pt x="332" y="0"/>
                    <a:pt x="300" y="0"/>
                  </a:cubicBezTo>
                  <a:cubicBezTo>
                    <a:pt x="60" y="0"/>
                    <a:pt x="60" y="0"/>
                    <a:pt x="60" y="0"/>
                  </a:cubicBezTo>
                  <a:cubicBezTo>
                    <a:pt x="28" y="0"/>
                    <a:pt x="0" y="29"/>
                    <a:pt x="0" y="60"/>
                  </a:cubicBezTo>
                  <a:cubicBezTo>
                    <a:pt x="0" y="300"/>
                    <a:pt x="0" y="300"/>
                    <a:pt x="0" y="300"/>
                  </a:cubicBezTo>
                  <a:cubicBezTo>
                    <a:pt x="0" y="332"/>
                    <a:pt x="28" y="360"/>
                    <a:pt x="60" y="360"/>
                  </a:cubicBezTo>
                  <a:cubicBezTo>
                    <a:pt x="180" y="360"/>
                    <a:pt x="180" y="360"/>
                    <a:pt x="180" y="360"/>
                  </a:cubicBezTo>
                  <a:cubicBezTo>
                    <a:pt x="180" y="224"/>
                    <a:pt x="180" y="224"/>
                    <a:pt x="180" y="224"/>
                  </a:cubicBezTo>
                  <a:cubicBezTo>
                    <a:pt x="136" y="224"/>
                    <a:pt x="136" y="224"/>
                    <a:pt x="136" y="224"/>
                  </a:cubicBezTo>
                  <a:cubicBezTo>
                    <a:pt x="136" y="164"/>
                    <a:pt x="136" y="164"/>
                    <a:pt x="136" y="164"/>
                  </a:cubicBezTo>
                  <a:cubicBezTo>
                    <a:pt x="180" y="164"/>
                    <a:pt x="180" y="164"/>
                    <a:pt x="180" y="164"/>
                  </a:cubicBezTo>
                  <a:cubicBezTo>
                    <a:pt x="180" y="141"/>
                    <a:pt x="180" y="141"/>
                    <a:pt x="180" y="141"/>
                  </a:cubicBezTo>
                  <a:cubicBezTo>
                    <a:pt x="180" y="100"/>
                    <a:pt x="210" y="64"/>
                    <a:pt x="248" y="64"/>
                  </a:cubicBezTo>
                  <a:cubicBezTo>
                    <a:pt x="296" y="64"/>
                    <a:pt x="296" y="64"/>
                    <a:pt x="296" y="64"/>
                  </a:cubicBezTo>
                  <a:cubicBezTo>
                    <a:pt x="296" y="124"/>
                    <a:pt x="296" y="124"/>
                    <a:pt x="296" y="124"/>
                  </a:cubicBezTo>
                  <a:cubicBezTo>
                    <a:pt x="248" y="124"/>
                    <a:pt x="248" y="124"/>
                    <a:pt x="248" y="124"/>
                  </a:cubicBezTo>
                  <a:cubicBezTo>
                    <a:pt x="242" y="124"/>
                    <a:pt x="236" y="131"/>
                    <a:pt x="236" y="140"/>
                  </a:cubicBezTo>
                  <a:cubicBezTo>
                    <a:pt x="236" y="164"/>
                    <a:pt x="236" y="164"/>
                    <a:pt x="236" y="164"/>
                  </a:cubicBezTo>
                  <a:cubicBezTo>
                    <a:pt x="296" y="164"/>
                    <a:pt x="296" y="164"/>
                    <a:pt x="296" y="164"/>
                  </a:cubicBezTo>
                  <a:cubicBezTo>
                    <a:pt x="296" y="224"/>
                    <a:pt x="296" y="224"/>
                    <a:pt x="296" y="224"/>
                  </a:cubicBezTo>
                  <a:cubicBezTo>
                    <a:pt x="236" y="224"/>
                    <a:pt x="236" y="224"/>
                    <a:pt x="236" y="224"/>
                  </a:cubicBezTo>
                  <a:cubicBezTo>
                    <a:pt x="236" y="360"/>
                    <a:pt x="236" y="360"/>
                    <a:pt x="236" y="360"/>
                  </a:cubicBezTo>
                  <a:cubicBezTo>
                    <a:pt x="300" y="360"/>
                    <a:pt x="300" y="360"/>
                    <a:pt x="300" y="360"/>
                  </a:cubicBezTo>
                  <a:cubicBezTo>
                    <a:pt x="332" y="360"/>
                    <a:pt x="360" y="332"/>
                    <a:pt x="360" y="300"/>
                  </a:cubicBezTo>
                  <a:lnTo>
                    <a:pt x="360" y="6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3" name="Freeform 13"/>
            <p:cNvSpPr>
              <a:spLocks/>
            </p:cNvSpPr>
            <p:nvPr/>
          </p:nvSpPr>
          <p:spPr bwMode="auto">
            <a:xfrm>
              <a:off x="2806102" y="4961878"/>
              <a:ext cx="134666" cy="180819"/>
            </a:xfrm>
            <a:custGeom>
              <a:avLst/>
              <a:gdLst>
                <a:gd name="T0" fmla="*/ 223 w 268"/>
                <a:gd name="T1" fmla="*/ 270 h 360"/>
                <a:gd name="T2" fmla="*/ 134 w 268"/>
                <a:gd name="T3" fmla="*/ 270 h 360"/>
                <a:gd name="T4" fmla="*/ 103 w 268"/>
                <a:gd name="T5" fmla="*/ 257 h 360"/>
                <a:gd name="T6" fmla="*/ 90 w 268"/>
                <a:gd name="T7" fmla="*/ 225 h 360"/>
                <a:gd name="T8" fmla="*/ 90 w 268"/>
                <a:gd name="T9" fmla="*/ 194 h 360"/>
                <a:gd name="T10" fmla="*/ 216 w 268"/>
                <a:gd name="T11" fmla="*/ 194 h 360"/>
                <a:gd name="T12" fmla="*/ 246 w 268"/>
                <a:gd name="T13" fmla="*/ 182 h 360"/>
                <a:gd name="T14" fmla="*/ 258 w 268"/>
                <a:gd name="T15" fmla="*/ 152 h 360"/>
                <a:gd name="T16" fmla="*/ 246 w 268"/>
                <a:gd name="T17" fmla="*/ 123 h 360"/>
                <a:gd name="T18" fmla="*/ 216 w 268"/>
                <a:gd name="T19" fmla="*/ 110 h 360"/>
                <a:gd name="T20" fmla="*/ 90 w 268"/>
                <a:gd name="T21" fmla="*/ 110 h 360"/>
                <a:gd name="T22" fmla="*/ 90 w 268"/>
                <a:gd name="T23" fmla="*/ 45 h 360"/>
                <a:gd name="T24" fmla="*/ 77 w 268"/>
                <a:gd name="T25" fmla="*/ 13 h 360"/>
                <a:gd name="T26" fmla="*/ 45 w 268"/>
                <a:gd name="T27" fmla="*/ 0 h 360"/>
                <a:gd name="T28" fmla="*/ 13 w 268"/>
                <a:gd name="T29" fmla="*/ 13 h 360"/>
                <a:gd name="T30" fmla="*/ 0 w 268"/>
                <a:gd name="T31" fmla="*/ 45 h 360"/>
                <a:gd name="T32" fmla="*/ 0 w 268"/>
                <a:gd name="T33" fmla="*/ 225 h 360"/>
                <a:gd name="T34" fmla="*/ 39 w 268"/>
                <a:gd name="T35" fmla="*/ 321 h 360"/>
                <a:gd name="T36" fmla="*/ 134 w 268"/>
                <a:gd name="T37" fmla="*/ 360 h 360"/>
                <a:gd name="T38" fmla="*/ 223 w 268"/>
                <a:gd name="T39" fmla="*/ 360 h 360"/>
                <a:gd name="T40" fmla="*/ 255 w 268"/>
                <a:gd name="T41" fmla="*/ 347 h 360"/>
                <a:gd name="T42" fmla="*/ 268 w 268"/>
                <a:gd name="T43" fmla="*/ 315 h 360"/>
                <a:gd name="T44" fmla="*/ 255 w 268"/>
                <a:gd name="T45" fmla="*/ 283 h 360"/>
                <a:gd name="T46" fmla="*/ 223 w 268"/>
                <a:gd name="T47" fmla="*/ 27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8" h="360">
                  <a:moveTo>
                    <a:pt x="223" y="270"/>
                  </a:moveTo>
                  <a:cubicBezTo>
                    <a:pt x="134" y="270"/>
                    <a:pt x="134" y="270"/>
                    <a:pt x="134" y="270"/>
                  </a:cubicBezTo>
                  <a:cubicBezTo>
                    <a:pt x="122" y="270"/>
                    <a:pt x="111" y="266"/>
                    <a:pt x="103" y="257"/>
                  </a:cubicBezTo>
                  <a:cubicBezTo>
                    <a:pt x="94" y="248"/>
                    <a:pt x="90" y="238"/>
                    <a:pt x="90" y="225"/>
                  </a:cubicBezTo>
                  <a:cubicBezTo>
                    <a:pt x="90" y="194"/>
                    <a:pt x="90" y="194"/>
                    <a:pt x="90" y="194"/>
                  </a:cubicBezTo>
                  <a:cubicBezTo>
                    <a:pt x="216" y="194"/>
                    <a:pt x="216" y="194"/>
                    <a:pt x="216" y="194"/>
                  </a:cubicBezTo>
                  <a:cubicBezTo>
                    <a:pt x="228" y="194"/>
                    <a:pt x="238" y="190"/>
                    <a:pt x="246" y="182"/>
                  </a:cubicBezTo>
                  <a:cubicBezTo>
                    <a:pt x="254" y="173"/>
                    <a:pt x="258" y="163"/>
                    <a:pt x="258" y="152"/>
                  </a:cubicBezTo>
                  <a:cubicBezTo>
                    <a:pt x="258" y="141"/>
                    <a:pt x="254" y="131"/>
                    <a:pt x="246" y="123"/>
                  </a:cubicBezTo>
                  <a:cubicBezTo>
                    <a:pt x="238" y="114"/>
                    <a:pt x="228" y="110"/>
                    <a:pt x="216" y="110"/>
                  </a:cubicBezTo>
                  <a:cubicBezTo>
                    <a:pt x="90" y="110"/>
                    <a:pt x="90" y="110"/>
                    <a:pt x="90" y="110"/>
                  </a:cubicBezTo>
                  <a:cubicBezTo>
                    <a:pt x="90" y="45"/>
                    <a:pt x="90" y="45"/>
                    <a:pt x="90" y="45"/>
                  </a:cubicBezTo>
                  <a:cubicBezTo>
                    <a:pt x="90" y="33"/>
                    <a:pt x="85" y="22"/>
                    <a:pt x="77" y="13"/>
                  </a:cubicBezTo>
                  <a:cubicBezTo>
                    <a:pt x="68" y="4"/>
                    <a:pt x="57" y="0"/>
                    <a:pt x="45" y="0"/>
                  </a:cubicBezTo>
                  <a:cubicBezTo>
                    <a:pt x="33" y="0"/>
                    <a:pt x="22" y="4"/>
                    <a:pt x="13" y="13"/>
                  </a:cubicBezTo>
                  <a:cubicBezTo>
                    <a:pt x="4" y="22"/>
                    <a:pt x="0" y="32"/>
                    <a:pt x="0" y="45"/>
                  </a:cubicBezTo>
                  <a:cubicBezTo>
                    <a:pt x="0" y="225"/>
                    <a:pt x="0" y="225"/>
                    <a:pt x="0" y="225"/>
                  </a:cubicBezTo>
                  <a:cubicBezTo>
                    <a:pt x="0" y="263"/>
                    <a:pt x="13" y="294"/>
                    <a:pt x="39" y="321"/>
                  </a:cubicBezTo>
                  <a:cubicBezTo>
                    <a:pt x="66" y="347"/>
                    <a:pt x="97" y="360"/>
                    <a:pt x="134" y="360"/>
                  </a:cubicBezTo>
                  <a:cubicBezTo>
                    <a:pt x="223" y="360"/>
                    <a:pt x="223" y="360"/>
                    <a:pt x="223" y="360"/>
                  </a:cubicBezTo>
                  <a:cubicBezTo>
                    <a:pt x="235" y="360"/>
                    <a:pt x="246" y="356"/>
                    <a:pt x="255" y="347"/>
                  </a:cubicBezTo>
                  <a:cubicBezTo>
                    <a:pt x="264" y="338"/>
                    <a:pt x="268" y="327"/>
                    <a:pt x="268" y="315"/>
                  </a:cubicBezTo>
                  <a:cubicBezTo>
                    <a:pt x="268" y="303"/>
                    <a:pt x="264" y="292"/>
                    <a:pt x="255" y="283"/>
                  </a:cubicBezTo>
                  <a:cubicBezTo>
                    <a:pt x="246" y="274"/>
                    <a:pt x="235" y="270"/>
                    <a:pt x="223" y="27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17"/>
            <p:cNvSpPr>
              <a:spLocks/>
            </p:cNvSpPr>
            <p:nvPr/>
          </p:nvSpPr>
          <p:spPr bwMode="auto">
            <a:xfrm>
              <a:off x="2560806" y="4985063"/>
              <a:ext cx="181873" cy="157637"/>
            </a:xfrm>
            <a:custGeom>
              <a:avLst/>
              <a:gdLst>
                <a:gd name="T0" fmla="*/ 307 w 362"/>
                <a:gd name="T1" fmla="*/ 2 h 314"/>
                <a:gd name="T2" fmla="*/ 205 w 362"/>
                <a:gd name="T3" fmla="*/ 86 h 314"/>
                <a:gd name="T4" fmla="*/ 232 w 362"/>
                <a:gd name="T5" fmla="*/ 81 h 314"/>
                <a:gd name="T6" fmla="*/ 256 w 362"/>
                <a:gd name="T7" fmla="*/ 111 h 314"/>
                <a:gd name="T8" fmla="*/ 232 w 362"/>
                <a:gd name="T9" fmla="*/ 166 h 314"/>
                <a:gd name="T10" fmla="*/ 198 w 362"/>
                <a:gd name="T11" fmla="*/ 201 h 314"/>
                <a:gd name="T12" fmla="*/ 172 w 362"/>
                <a:gd name="T13" fmla="*/ 146 h 314"/>
                <a:gd name="T14" fmla="*/ 157 w 362"/>
                <a:gd name="T15" fmla="*/ 64 h 314"/>
                <a:gd name="T16" fmla="*/ 105 w 362"/>
                <a:gd name="T17" fmla="*/ 6 h 314"/>
                <a:gd name="T18" fmla="*/ 52 w 362"/>
                <a:gd name="T19" fmla="*/ 39 h 314"/>
                <a:gd name="T20" fmla="*/ 0 w 362"/>
                <a:gd name="T21" fmla="*/ 86 h 314"/>
                <a:gd name="T22" fmla="*/ 17 w 362"/>
                <a:gd name="T23" fmla="*/ 107 h 314"/>
                <a:gd name="T24" fmla="*/ 45 w 362"/>
                <a:gd name="T25" fmla="*/ 90 h 314"/>
                <a:gd name="T26" fmla="*/ 80 w 362"/>
                <a:gd name="T27" fmla="*/ 149 h 314"/>
                <a:gd name="T28" fmla="*/ 109 w 362"/>
                <a:gd name="T29" fmla="*/ 256 h 314"/>
                <a:gd name="T30" fmla="*/ 162 w 362"/>
                <a:gd name="T31" fmla="*/ 314 h 314"/>
                <a:gd name="T32" fmla="*/ 286 w 362"/>
                <a:gd name="T33" fmla="*/ 218 h 314"/>
                <a:gd name="T34" fmla="*/ 360 w 362"/>
                <a:gd name="T35" fmla="*/ 74 h 314"/>
                <a:gd name="T36" fmla="*/ 307 w 362"/>
                <a:gd name="T37" fmla="*/ 2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2" h="314">
                  <a:moveTo>
                    <a:pt x="307" y="2"/>
                  </a:moveTo>
                  <a:cubicBezTo>
                    <a:pt x="257" y="0"/>
                    <a:pt x="223" y="29"/>
                    <a:pt x="205" y="86"/>
                  </a:cubicBezTo>
                  <a:cubicBezTo>
                    <a:pt x="215" y="83"/>
                    <a:pt x="223" y="81"/>
                    <a:pt x="232" y="81"/>
                  </a:cubicBezTo>
                  <a:cubicBezTo>
                    <a:pt x="250" y="81"/>
                    <a:pt x="258" y="91"/>
                    <a:pt x="256" y="111"/>
                  </a:cubicBezTo>
                  <a:cubicBezTo>
                    <a:pt x="255" y="124"/>
                    <a:pt x="247" y="142"/>
                    <a:pt x="232" y="166"/>
                  </a:cubicBezTo>
                  <a:cubicBezTo>
                    <a:pt x="217" y="190"/>
                    <a:pt x="206" y="201"/>
                    <a:pt x="198" y="201"/>
                  </a:cubicBezTo>
                  <a:cubicBezTo>
                    <a:pt x="188" y="201"/>
                    <a:pt x="180" y="183"/>
                    <a:pt x="172" y="146"/>
                  </a:cubicBezTo>
                  <a:cubicBezTo>
                    <a:pt x="169" y="135"/>
                    <a:pt x="164" y="108"/>
                    <a:pt x="157" y="64"/>
                  </a:cubicBezTo>
                  <a:cubicBezTo>
                    <a:pt x="151" y="23"/>
                    <a:pt x="133" y="3"/>
                    <a:pt x="105" y="6"/>
                  </a:cubicBezTo>
                  <a:cubicBezTo>
                    <a:pt x="94" y="7"/>
                    <a:pt x="76" y="18"/>
                    <a:pt x="52" y="39"/>
                  </a:cubicBezTo>
                  <a:cubicBezTo>
                    <a:pt x="35" y="54"/>
                    <a:pt x="17" y="70"/>
                    <a:pt x="0" y="86"/>
                  </a:cubicBezTo>
                  <a:cubicBezTo>
                    <a:pt x="17" y="107"/>
                    <a:pt x="17" y="107"/>
                    <a:pt x="17" y="107"/>
                  </a:cubicBezTo>
                  <a:cubicBezTo>
                    <a:pt x="33" y="96"/>
                    <a:pt x="42" y="90"/>
                    <a:pt x="45" y="90"/>
                  </a:cubicBezTo>
                  <a:cubicBezTo>
                    <a:pt x="57" y="90"/>
                    <a:pt x="69" y="110"/>
                    <a:pt x="80" y="149"/>
                  </a:cubicBezTo>
                  <a:cubicBezTo>
                    <a:pt x="89" y="184"/>
                    <a:pt x="99" y="220"/>
                    <a:pt x="109" y="256"/>
                  </a:cubicBezTo>
                  <a:cubicBezTo>
                    <a:pt x="123" y="295"/>
                    <a:pt x="141" y="314"/>
                    <a:pt x="162" y="314"/>
                  </a:cubicBezTo>
                  <a:cubicBezTo>
                    <a:pt x="196" y="314"/>
                    <a:pt x="237" y="282"/>
                    <a:pt x="286" y="218"/>
                  </a:cubicBezTo>
                  <a:cubicBezTo>
                    <a:pt x="333" y="157"/>
                    <a:pt x="358" y="109"/>
                    <a:pt x="360" y="74"/>
                  </a:cubicBezTo>
                  <a:cubicBezTo>
                    <a:pt x="362" y="27"/>
                    <a:pt x="344" y="3"/>
                    <a:pt x="307" y="2"/>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55" name="Straight Connector 54"/>
          <p:cNvCxnSpPr/>
          <p:nvPr/>
        </p:nvCxnSpPr>
        <p:spPr>
          <a:xfrm>
            <a:off x="3553871" y="2059461"/>
            <a:ext cx="0" cy="387773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3873022" y="344286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Keyboarding</a:t>
            </a:r>
            <a:endParaRPr lang="en-US" sz="1100" b="1" dirty="0">
              <a:solidFill>
                <a:schemeClr val="bg1"/>
              </a:solidFill>
              <a:latin typeface="+mj-lt"/>
              <a:cs typeface="Raavi" panose="02000500000000000000" pitchFamily="2"/>
            </a:endParaRPr>
          </a:p>
        </p:txBody>
      </p:sp>
      <p:grpSp>
        <p:nvGrpSpPr>
          <p:cNvPr id="57" name="Group 56"/>
          <p:cNvGrpSpPr/>
          <p:nvPr/>
        </p:nvGrpSpPr>
        <p:grpSpPr>
          <a:xfrm>
            <a:off x="5279680" y="3506146"/>
            <a:ext cx="2352034" cy="150443"/>
            <a:chOff x="5279680" y="3506146"/>
            <a:chExt cx="2352034" cy="150443"/>
          </a:xfrm>
        </p:grpSpPr>
        <p:sp>
          <p:nvSpPr>
            <p:cNvPr id="58" name="Parallelogram 57"/>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59" name="Parallelogram 58"/>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0" name="Parallelogram 59"/>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1" name="Parallelogram 60"/>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62" name="Parallelogram 61"/>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63" name="TextBox 62"/>
          <p:cNvSpPr txBox="1"/>
          <p:nvPr/>
        </p:nvSpPr>
        <p:spPr>
          <a:xfrm>
            <a:off x="3873022" y="3838952"/>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Filing</a:t>
            </a:r>
            <a:endParaRPr lang="en-US" sz="1100" b="1" dirty="0">
              <a:solidFill>
                <a:schemeClr val="bg1"/>
              </a:solidFill>
              <a:latin typeface="+mj-lt"/>
              <a:cs typeface="Raavi" panose="02000500000000000000" pitchFamily="2"/>
            </a:endParaRPr>
          </a:p>
        </p:txBody>
      </p:sp>
      <p:grpSp>
        <p:nvGrpSpPr>
          <p:cNvPr id="64" name="Group 63"/>
          <p:cNvGrpSpPr/>
          <p:nvPr/>
        </p:nvGrpSpPr>
        <p:grpSpPr>
          <a:xfrm>
            <a:off x="5279680" y="3902230"/>
            <a:ext cx="2352034" cy="150443"/>
            <a:chOff x="5279680" y="3902230"/>
            <a:chExt cx="2352034" cy="150443"/>
          </a:xfrm>
        </p:grpSpPr>
        <p:sp>
          <p:nvSpPr>
            <p:cNvPr id="65" name="Parallelogram 64"/>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6" name="Parallelogram 65"/>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7" name="Parallelogram 66"/>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8" name="Parallelogram 67"/>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69" name="Parallelogram 68"/>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0" name="TextBox 69"/>
          <p:cNvSpPr txBox="1"/>
          <p:nvPr/>
        </p:nvSpPr>
        <p:spPr>
          <a:xfrm>
            <a:off x="3873022" y="4258519"/>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Externship</a:t>
            </a:r>
            <a:endParaRPr lang="en-US" sz="1100" b="1" dirty="0">
              <a:solidFill>
                <a:schemeClr val="bg1"/>
              </a:solidFill>
              <a:latin typeface="+mj-lt"/>
              <a:cs typeface="Raavi" panose="02000500000000000000" pitchFamily="2"/>
            </a:endParaRPr>
          </a:p>
        </p:txBody>
      </p:sp>
      <p:grpSp>
        <p:nvGrpSpPr>
          <p:cNvPr id="71" name="Group 70"/>
          <p:cNvGrpSpPr/>
          <p:nvPr/>
        </p:nvGrpSpPr>
        <p:grpSpPr>
          <a:xfrm>
            <a:off x="5279680" y="4321797"/>
            <a:ext cx="2352034" cy="150443"/>
            <a:chOff x="5279680" y="4321797"/>
            <a:chExt cx="2352034" cy="150443"/>
          </a:xfrm>
        </p:grpSpPr>
        <p:sp>
          <p:nvSpPr>
            <p:cNvPr id="72" name="Parallelogram 71"/>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3" name="Parallelogram 72"/>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4" name="Parallelogram 73"/>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5" name="Parallelogram 74"/>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76" name="Parallelogram 75"/>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77" name="TextBox 76"/>
          <p:cNvSpPr txBox="1"/>
          <p:nvPr/>
        </p:nvSpPr>
        <p:spPr>
          <a:xfrm>
            <a:off x="3873022" y="4664128"/>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Business English</a:t>
            </a:r>
            <a:endParaRPr lang="en-US" sz="1100" b="1" dirty="0">
              <a:solidFill>
                <a:schemeClr val="bg1"/>
              </a:solidFill>
              <a:latin typeface="+mj-lt"/>
              <a:cs typeface="Raavi" panose="02000500000000000000" pitchFamily="2"/>
            </a:endParaRPr>
          </a:p>
        </p:txBody>
      </p:sp>
      <p:grpSp>
        <p:nvGrpSpPr>
          <p:cNvPr id="78" name="Group 77"/>
          <p:cNvGrpSpPr/>
          <p:nvPr/>
        </p:nvGrpSpPr>
        <p:grpSpPr>
          <a:xfrm>
            <a:off x="5279680" y="4727406"/>
            <a:ext cx="2352034" cy="150443"/>
            <a:chOff x="5279680" y="4727406"/>
            <a:chExt cx="2352034" cy="150443"/>
          </a:xfrm>
        </p:grpSpPr>
        <p:sp>
          <p:nvSpPr>
            <p:cNvPr id="79" name="Parallelogram 78"/>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0" name="Parallelogram 79"/>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1" name="Parallelogram 80"/>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2" name="Parallelogram 81"/>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3" name="Parallelogram 82"/>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84" name="TextBox 83"/>
          <p:cNvSpPr txBox="1"/>
          <p:nvPr/>
        </p:nvSpPr>
        <p:spPr>
          <a:xfrm>
            <a:off x="3873022" y="5083690"/>
            <a:ext cx="1406658" cy="261610"/>
          </a:xfrm>
          <a:prstGeom prst="rect">
            <a:avLst/>
          </a:prstGeom>
          <a:noFill/>
        </p:spPr>
        <p:txBody>
          <a:bodyPr wrap="square" rtlCol="0">
            <a:spAutoFit/>
          </a:bodyPr>
          <a:lstStyle/>
          <a:p>
            <a:r>
              <a:rPr lang="id-ID" sz="1100" b="1" dirty="0" smtClean="0">
                <a:solidFill>
                  <a:schemeClr val="bg1"/>
                </a:solidFill>
                <a:latin typeface="+mj-lt"/>
                <a:cs typeface="Raavi" panose="02000500000000000000" pitchFamily="2"/>
              </a:rPr>
              <a:t>MS Word</a:t>
            </a:r>
            <a:endParaRPr lang="en-US" sz="1100" b="1" dirty="0">
              <a:solidFill>
                <a:schemeClr val="bg1"/>
              </a:solidFill>
              <a:latin typeface="+mj-lt"/>
              <a:cs typeface="Raavi" panose="02000500000000000000" pitchFamily="2"/>
            </a:endParaRPr>
          </a:p>
        </p:txBody>
      </p:sp>
      <p:grpSp>
        <p:nvGrpSpPr>
          <p:cNvPr id="85" name="Group 84"/>
          <p:cNvGrpSpPr/>
          <p:nvPr/>
        </p:nvGrpSpPr>
        <p:grpSpPr>
          <a:xfrm>
            <a:off x="5279680" y="5146968"/>
            <a:ext cx="2352034" cy="150443"/>
            <a:chOff x="5279680" y="5146968"/>
            <a:chExt cx="2352034" cy="150443"/>
          </a:xfrm>
        </p:grpSpPr>
        <p:sp>
          <p:nvSpPr>
            <p:cNvPr id="86" name="Parallelogram 85"/>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7" name="Parallelogram 86"/>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8" name="Parallelogram 87"/>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9" name="Parallelogram 88"/>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90" name="Parallelogram 89"/>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cxnSp>
        <p:nvCxnSpPr>
          <p:cNvPr id="91" name="Straight Connector 90"/>
          <p:cNvCxnSpPr/>
          <p:nvPr/>
        </p:nvCxnSpPr>
        <p:spPr>
          <a:xfrm>
            <a:off x="8002046" y="2059461"/>
            <a:ext cx="0" cy="387773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2" name="TextBox 91"/>
          <p:cNvSpPr txBox="1"/>
          <p:nvPr/>
        </p:nvSpPr>
        <p:spPr>
          <a:xfrm>
            <a:off x="3834806" y="2487135"/>
            <a:ext cx="2056973" cy="400110"/>
          </a:xfrm>
          <a:prstGeom prst="rect">
            <a:avLst/>
          </a:prstGeom>
          <a:noFill/>
        </p:spPr>
        <p:txBody>
          <a:bodyPr wrap="none" rtlCol="0">
            <a:spAutoFit/>
          </a:bodyPr>
          <a:lstStyle/>
          <a:p>
            <a:r>
              <a:rPr lang="id-ID" sz="2000" b="1" dirty="0" smtClean="0">
                <a:solidFill>
                  <a:schemeClr val="bg1"/>
                </a:solidFill>
                <a:latin typeface="+mj-lt"/>
              </a:rPr>
              <a:t>Professional Skills</a:t>
            </a:r>
            <a:endParaRPr lang="id-ID" sz="2000" b="1" dirty="0">
              <a:solidFill>
                <a:schemeClr val="bg1"/>
              </a:solidFill>
              <a:latin typeface="+mj-lt"/>
            </a:endParaRPr>
          </a:p>
        </p:txBody>
      </p:sp>
      <p:sp>
        <p:nvSpPr>
          <p:cNvPr id="93" name="TextBox 92"/>
          <p:cNvSpPr txBox="1"/>
          <p:nvPr/>
        </p:nvSpPr>
        <p:spPr>
          <a:xfrm>
            <a:off x="3834806" y="2981202"/>
            <a:ext cx="3451703" cy="307777"/>
          </a:xfrm>
          <a:prstGeom prst="rect">
            <a:avLst/>
          </a:prstGeom>
          <a:noFill/>
        </p:spPr>
        <p:txBody>
          <a:bodyPr wrap="square" rtlCol="0">
            <a:spAutoFit/>
          </a:bodyPr>
          <a:lstStyle/>
          <a:p>
            <a:r>
              <a:rPr lang="id-ID" sz="1400" dirty="0" smtClean="0">
                <a:solidFill>
                  <a:schemeClr val="bg1"/>
                </a:solidFill>
              </a:rPr>
              <a:t>Something about me that you should know</a:t>
            </a:r>
            <a:endParaRPr lang="en-US" sz="1400" dirty="0">
              <a:solidFill>
                <a:schemeClr val="bg1"/>
              </a:solidFill>
            </a:endParaRPr>
          </a:p>
        </p:txBody>
      </p:sp>
      <p:sp>
        <p:nvSpPr>
          <p:cNvPr id="94" name="TextBox 93"/>
          <p:cNvSpPr txBox="1"/>
          <p:nvPr/>
        </p:nvSpPr>
        <p:spPr>
          <a:xfrm>
            <a:off x="8303770" y="2487135"/>
            <a:ext cx="1391728" cy="400110"/>
          </a:xfrm>
          <a:prstGeom prst="rect">
            <a:avLst/>
          </a:prstGeom>
          <a:noFill/>
        </p:spPr>
        <p:txBody>
          <a:bodyPr wrap="none" rtlCol="0">
            <a:spAutoFit/>
          </a:bodyPr>
          <a:lstStyle/>
          <a:p>
            <a:r>
              <a:rPr lang="id-ID" sz="2000" b="1" dirty="0" smtClean="0">
                <a:solidFill>
                  <a:schemeClr val="bg1"/>
                </a:solidFill>
                <a:latin typeface="+mj-lt"/>
              </a:rPr>
              <a:t>About Jhon</a:t>
            </a:r>
            <a:endParaRPr lang="id-ID" sz="2000" b="1" dirty="0">
              <a:solidFill>
                <a:schemeClr val="bg1"/>
              </a:solidFill>
              <a:latin typeface="+mj-lt"/>
            </a:endParaRPr>
          </a:p>
        </p:txBody>
      </p:sp>
      <p:sp>
        <p:nvSpPr>
          <p:cNvPr id="95" name="TextBox 94"/>
          <p:cNvSpPr txBox="1"/>
          <p:nvPr/>
        </p:nvSpPr>
        <p:spPr>
          <a:xfrm>
            <a:off x="8303770" y="2981202"/>
            <a:ext cx="3451703" cy="307777"/>
          </a:xfrm>
          <a:prstGeom prst="rect">
            <a:avLst/>
          </a:prstGeom>
          <a:noFill/>
        </p:spPr>
        <p:txBody>
          <a:bodyPr wrap="square" rtlCol="0">
            <a:spAutoFit/>
          </a:bodyPr>
          <a:lstStyle/>
          <a:p>
            <a:r>
              <a:rPr lang="id-ID" sz="1400" dirty="0" smtClean="0">
                <a:solidFill>
                  <a:schemeClr val="bg1"/>
                </a:solidFill>
              </a:rPr>
              <a:t>Something about me that you should know</a:t>
            </a:r>
            <a:endParaRPr lang="en-US" sz="1400" dirty="0">
              <a:solidFill>
                <a:schemeClr val="bg1"/>
              </a:solidFill>
            </a:endParaRPr>
          </a:p>
        </p:txBody>
      </p:sp>
      <p:sp>
        <p:nvSpPr>
          <p:cNvPr id="96" name="TextBox 34"/>
          <p:cNvSpPr txBox="1"/>
          <p:nvPr/>
        </p:nvSpPr>
        <p:spPr>
          <a:xfrm>
            <a:off x="8313295" y="3480505"/>
            <a:ext cx="3306262" cy="193899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a:t>
            </a:r>
            <a:endParaRPr lang="id-ID" sz="1200" dirty="0" smtClean="0">
              <a:solidFill>
                <a:schemeClr val="bg1"/>
              </a:solidFill>
            </a:endParaRPr>
          </a:p>
          <a:p>
            <a:pPr algn="just"/>
            <a:endParaRPr lang="id-ID" sz="1200" dirty="0">
              <a:solidFill>
                <a:schemeClr val="bg1"/>
              </a:solidFill>
            </a:endParaRPr>
          </a:p>
          <a:p>
            <a:pPr algn="just"/>
            <a:r>
              <a:rPr lang="id-ID" sz="1200" dirty="0" smtClean="0">
                <a:solidFill>
                  <a:schemeClr val="bg1"/>
                </a:solidFill>
              </a:rPr>
              <a:t>eaque </a:t>
            </a:r>
            <a:r>
              <a:rPr lang="id-ID" sz="1200" dirty="0">
                <a:solidFill>
                  <a:schemeClr val="bg1"/>
                </a:solidFill>
              </a:rPr>
              <a:t>ipsa quae ab illo eaque ipsa quae ab illo inventore veritatis et quasi architecto beatae vitae dicta sunt explicabo. Suitable for all categories business and personal presentation</a:t>
            </a:r>
            <a:endParaRPr lang="en-US" sz="1200" dirty="0">
              <a:solidFill>
                <a:schemeClr val="bg1"/>
              </a:solidFill>
            </a:endParaRPr>
          </a:p>
        </p:txBody>
      </p:sp>
      <p:cxnSp>
        <p:nvCxnSpPr>
          <p:cNvPr id="97" name="Straight Connector 96"/>
          <p:cNvCxnSpPr/>
          <p:nvPr/>
        </p:nvCxnSpPr>
        <p:spPr>
          <a:xfrm>
            <a:off x="1728439" y="41073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4" name="Picture Placeholder 3"/>
          <p:cNvSpPr>
            <a:spLocks noGrp="1"/>
          </p:cNvSpPr>
          <p:nvPr>
            <p:ph type="pic" sz="quarter" idx="10"/>
          </p:nvPr>
        </p:nvSpPr>
        <p:spPr/>
      </p:sp>
    </p:spTree>
    <p:extLst>
      <p:ext uri="{BB962C8B-B14F-4D97-AF65-F5344CB8AC3E}">
        <p14:creationId xmlns:p14="http://schemas.microsoft.com/office/powerpoint/2010/main" val="23053885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97"/>
                                        </p:tgtEl>
                                        <p:attrNameLst>
                                          <p:attrName>style.visibility</p:attrName>
                                        </p:attrNameLst>
                                      </p:cBhvr>
                                      <p:to>
                                        <p:strVal val="visible"/>
                                      </p:to>
                                    </p:set>
                                    <p:animEffect transition="in" filter="fade">
                                      <p:cBhvr>
                                        <p:cTn id="18" dur="500"/>
                                        <p:tgtEl>
                                          <p:spTgt spid="97"/>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46"/>
                                        </p:tgtEl>
                                        <p:attrNameLst>
                                          <p:attrName>style.visibility</p:attrName>
                                        </p:attrNameLst>
                                      </p:cBhvr>
                                      <p:to>
                                        <p:strVal val="visible"/>
                                      </p:to>
                                    </p:set>
                                    <p:animEffect transition="in" filter="fade">
                                      <p:cBhvr>
                                        <p:cTn id="22" dur="1000"/>
                                        <p:tgtEl>
                                          <p:spTgt spid="46"/>
                                        </p:tgtEl>
                                      </p:cBhvr>
                                    </p:animEffect>
                                    <p:anim calcmode="lin" valueType="num">
                                      <p:cBhvr>
                                        <p:cTn id="23" dur="1000" fill="hold"/>
                                        <p:tgtEl>
                                          <p:spTgt spid="46"/>
                                        </p:tgtEl>
                                        <p:attrNameLst>
                                          <p:attrName>ppt_x</p:attrName>
                                        </p:attrNameLst>
                                      </p:cBhvr>
                                      <p:tavLst>
                                        <p:tav tm="0">
                                          <p:val>
                                            <p:strVal val="#ppt_x"/>
                                          </p:val>
                                        </p:tav>
                                        <p:tav tm="100000">
                                          <p:val>
                                            <p:strVal val="#ppt_x"/>
                                          </p:val>
                                        </p:tav>
                                      </p:tavLst>
                                    </p:anim>
                                    <p:anim calcmode="lin" valueType="num">
                                      <p:cBhvr>
                                        <p:cTn id="24" dur="1000" fill="hold"/>
                                        <p:tgtEl>
                                          <p:spTgt spid="46"/>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fade">
                                      <p:cBhvr>
                                        <p:cTn id="28" dur="500"/>
                                        <p:tgtEl>
                                          <p:spTgt spid="50"/>
                                        </p:tgtEl>
                                      </p:cBhvr>
                                    </p:animEffect>
                                  </p:childTnLst>
                                </p:cTn>
                              </p:par>
                              <p:par>
                                <p:cTn id="29" presetID="22" presetClass="entr" presetSubtype="4" fill="hold" nodeType="withEffect">
                                  <p:stCondLst>
                                    <p:cond delay="0"/>
                                  </p:stCondLst>
                                  <p:childTnLst>
                                    <p:set>
                                      <p:cBhvr>
                                        <p:cTn id="30" dur="1" fill="hold">
                                          <p:stCondLst>
                                            <p:cond delay="0"/>
                                          </p:stCondLst>
                                        </p:cTn>
                                        <p:tgtEl>
                                          <p:spTgt spid="55"/>
                                        </p:tgtEl>
                                        <p:attrNameLst>
                                          <p:attrName>style.visibility</p:attrName>
                                        </p:attrNameLst>
                                      </p:cBhvr>
                                      <p:to>
                                        <p:strVal val="visible"/>
                                      </p:to>
                                    </p:set>
                                    <p:animEffect transition="in" filter="wipe(down)">
                                      <p:cBhvr>
                                        <p:cTn id="31" dur="500"/>
                                        <p:tgtEl>
                                          <p:spTgt spid="55"/>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92"/>
                                        </p:tgtEl>
                                        <p:attrNameLst>
                                          <p:attrName>style.visibility</p:attrName>
                                        </p:attrNameLst>
                                      </p:cBhvr>
                                      <p:to>
                                        <p:strVal val="visible"/>
                                      </p:to>
                                    </p:set>
                                    <p:animEffect transition="in" filter="fade">
                                      <p:cBhvr>
                                        <p:cTn id="35" dur="500"/>
                                        <p:tgtEl>
                                          <p:spTgt spid="92"/>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93"/>
                                        </p:tgtEl>
                                        <p:attrNameLst>
                                          <p:attrName>style.visibility</p:attrName>
                                        </p:attrNameLst>
                                      </p:cBhvr>
                                      <p:to>
                                        <p:strVal val="visible"/>
                                      </p:to>
                                    </p:set>
                                    <p:animEffect transition="in" filter="fade">
                                      <p:cBhvr>
                                        <p:cTn id="38" dur="500"/>
                                        <p:tgtEl>
                                          <p:spTgt spid="93"/>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childTnLst>
                          </p:cTn>
                        </p:par>
                        <p:par>
                          <p:cTn id="43" fill="hold">
                            <p:stCondLst>
                              <p:cond delay="3500"/>
                            </p:stCondLst>
                            <p:childTnLst>
                              <p:par>
                                <p:cTn id="44" presetID="22" presetClass="entr" presetSubtype="8" fill="hold" nodeType="afterEffect">
                                  <p:stCondLst>
                                    <p:cond delay="0"/>
                                  </p:stCondLst>
                                  <p:childTnLst>
                                    <p:set>
                                      <p:cBhvr>
                                        <p:cTn id="45" dur="1" fill="hold">
                                          <p:stCondLst>
                                            <p:cond delay="0"/>
                                          </p:stCondLst>
                                        </p:cTn>
                                        <p:tgtEl>
                                          <p:spTgt spid="57"/>
                                        </p:tgtEl>
                                        <p:attrNameLst>
                                          <p:attrName>style.visibility</p:attrName>
                                        </p:attrNameLst>
                                      </p:cBhvr>
                                      <p:to>
                                        <p:strVal val="visible"/>
                                      </p:to>
                                    </p:set>
                                    <p:animEffect transition="in" filter="wipe(left)">
                                      <p:cBhvr>
                                        <p:cTn id="46" dur="500"/>
                                        <p:tgtEl>
                                          <p:spTgt spid="57"/>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500"/>
                                        <p:tgtEl>
                                          <p:spTgt spid="63"/>
                                        </p:tgtEl>
                                      </p:cBhvr>
                                    </p:animEffect>
                                  </p:childTnLst>
                                </p:cTn>
                              </p:par>
                            </p:childTnLst>
                          </p:cTn>
                        </p:par>
                        <p:par>
                          <p:cTn id="51" fill="hold">
                            <p:stCondLst>
                              <p:cond delay="4500"/>
                            </p:stCondLst>
                            <p:childTnLst>
                              <p:par>
                                <p:cTn id="52" presetID="22" presetClass="entr" presetSubtype="8" fill="hold" nodeType="afterEffect">
                                  <p:stCondLst>
                                    <p:cond delay="0"/>
                                  </p:stCondLst>
                                  <p:childTnLst>
                                    <p:set>
                                      <p:cBhvr>
                                        <p:cTn id="53" dur="1" fill="hold">
                                          <p:stCondLst>
                                            <p:cond delay="0"/>
                                          </p:stCondLst>
                                        </p:cTn>
                                        <p:tgtEl>
                                          <p:spTgt spid="64"/>
                                        </p:tgtEl>
                                        <p:attrNameLst>
                                          <p:attrName>style.visibility</p:attrName>
                                        </p:attrNameLst>
                                      </p:cBhvr>
                                      <p:to>
                                        <p:strVal val="visible"/>
                                      </p:to>
                                    </p:set>
                                    <p:animEffect transition="in" filter="wipe(left)">
                                      <p:cBhvr>
                                        <p:cTn id="54" dur="500"/>
                                        <p:tgtEl>
                                          <p:spTgt spid="64"/>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0"/>
                                        </p:tgtEl>
                                        <p:attrNameLst>
                                          <p:attrName>style.visibility</p:attrName>
                                        </p:attrNameLst>
                                      </p:cBhvr>
                                      <p:to>
                                        <p:strVal val="visible"/>
                                      </p:to>
                                    </p:set>
                                    <p:animEffect transition="in" filter="fade">
                                      <p:cBhvr>
                                        <p:cTn id="58" dur="500"/>
                                        <p:tgtEl>
                                          <p:spTgt spid="70"/>
                                        </p:tgtEl>
                                      </p:cBhvr>
                                    </p:animEffect>
                                  </p:childTnLst>
                                </p:cTn>
                              </p:par>
                            </p:childTnLst>
                          </p:cTn>
                        </p:par>
                        <p:par>
                          <p:cTn id="59" fill="hold">
                            <p:stCondLst>
                              <p:cond delay="5500"/>
                            </p:stCondLst>
                            <p:childTnLst>
                              <p:par>
                                <p:cTn id="60" presetID="22" presetClass="entr" presetSubtype="8" fill="hold" nodeType="after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left)">
                                      <p:cBhvr>
                                        <p:cTn id="62" dur="500"/>
                                        <p:tgtEl>
                                          <p:spTgt spid="71"/>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77"/>
                                        </p:tgtEl>
                                        <p:attrNameLst>
                                          <p:attrName>style.visibility</p:attrName>
                                        </p:attrNameLst>
                                      </p:cBhvr>
                                      <p:to>
                                        <p:strVal val="visible"/>
                                      </p:to>
                                    </p:set>
                                    <p:animEffect transition="in" filter="fade">
                                      <p:cBhvr>
                                        <p:cTn id="66" dur="500"/>
                                        <p:tgtEl>
                                          <p:spTgt spid="77"/>
                                        </p:tgtEl>
                                      </p:cBhvr>
                                    </p:animEffect>
                                  </p:childTnLst>
                                </p:cTn>
                              </p:par>
                            </p:childTnLst>
                          </p:cTn>
                        </p:par>
                        <p:par>
                          <p:cTn id="67" fill="hold">
                            <p:stCondLst>
                              <p:cond delay="6500"/>
                            </p:stCondLst>
                            <p:childTnLst>
                              <p:par>
                                <p:cTn id="68" presetID="22" presetClass="entr" presetSubtype="8" fill="hold" nodeType="afterEffect">
                                  <p:stCondLst>
                                    <p:cond delay="0"/>
                                  </p:stCondLst>
                                  <p:childTnLst>
                                    <p:set>
                                      <p:cBhvr>
                                        <p:cTn id="69" dur="1" fill="hold">
                                          <p:stCondLst>
                                            <p:cond delay="0"/>
                                          </p:stCondLst>
                                        </p:cTn>
                                        <p:tgtEl>
                                          <p:spTgt spid="78"/>
                                        </p:tgtEl>
                                        <p:attrNameLst>
                                          <p:attrName>style.visibility</p:attrName>
                                        </p:attrNameLst>
                                      </p:cBhvr>
                                      <p:to>
                                        <p:strVal val="visible"/>
                                      </p:to>
                                    </p:set>
                                    <p:animEffect transition="in" filter="wipe(left)">
                                      <p:cBhvr>
                                        <p:cTn id="70" dur="500"/>
                                        <p:tgtEl>
                                          <p:spTgt spid="78"/>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84"/>
                                        </p:tgtEl>
                                        <p:attrNameLst>
                                          <p:attrName>style.visibility</p:attrName>
                                        </p:attrNameLst>
                                      </p:cBhvr>
                                      <p:to>
                                        <p:strVal val="visible"/>
                                      </p:to>
                                    </p:set>
                                    <p:animEffect transition="in" filter="fade">
                                      <p:cBhvr>
                                        <p:cTn id="74" dur="500"/>
                                        <p:tgtEl>
                                          <p:spTgt spid="84"/>
                                        </p:tgtEl>
                                      </p:cBhvr>
                                    </p:animEffect>
                                  </p:childTnLst>
                                </p:cTn>
                              </p:par>
                            </p:childTnLst>
                          </p:cTn>
                        </p:par>
                        <p:par>
                          <p:cTn id="75" fill="hold">
                            <p:stCondLst>
                              <p:cond delay="7500"/>
                            </p:stCondLst>
                            <p:childTnLst>
                              <p:par>
                                <p:cTn id="76" presetID="22" presetClass="entr" presetSubtype="8" fill="hold" nodeType="afterEffect">
                                  <p:stCondLst>
                                    <p:cond delay="0"/>
                                  </p:stCondLst>
                                  <p:childTnLst>
                                    <p:set>
                                      <p:cBhvr>
                                        <p:cTn id="77" dur="1" fill="hold">
                                          <p:stCondLst>
                                            <p:cond delay="0"/>
                                          </p:stCondLst>
                                        </p:cTn>
                                        <p:tgtEl>
                                          <p:spTgt spid="85"/>
                                        </p:tgtEl>
                                        <p:attrNameLst>
                                          <p:attrName>style.visibility</p:attrName>
                                        </p:attrNameLst>
                                      </p:cBhvr>
                                      <p:to>
                                        <p:strVal val="visible"/>
                                      </p:to>
                                    </p:set>
                                    <p:animEffect transition="in" filter="wipe(left)">
                                      <p:cBhvr>
                                        <p:cTn id="78" dur="500"/>
                                        <p:tgtEl>
                                          <p:spTgt spid="85"/>
                                        </p:tgtEl>
                                      </p:cBhvr>
                                    </p:animEffect>
                                  </p:childTnLst>
                                </p:cTn>
                              </p:par>
                              <p:par>
                                <p:cTn id="79" presetID="22" presetClass="entr" presetSubtype="4" fill="hold" nodeType="withEffect">
                                  <p:stCondLst>
                                    <p:cond delay="0"/>
                                  </p:stCondLst>
                                  <p:childTnLst>
                                    <p:set>
                                      <p:cBhvr>
                                        <p:cTn id="80" dur="1" fill="hold">
                                          <p:stCondLst>
                                            <p:cond delay="0"/>
                                          </p:stCondLst>
                                        </p:cTn>
                                        <p:tgtEl>
                                          <p:spTgt spid="91"/>
                                        </p:tgtEl>
                                        <p:attrNameLst>
                                          <p:attrName>style.visibility</p:attrName>
                                        </p:attrNameLst>
                                      </p:cBhvr>
                                      <p:to>
                                        <p:strVal val="visible"/>
                                      </p:to>
                                    </p:set>
                                    <p:animEffect transition="in" filter="wipe(down)">
                                      <p:cBhvr>
                                        <p:cTn id="81" dur="500"/>
                                        <p:tgtEl>
                                          <p:spTgt spid="91"/>
                                        </p:tgtEl>
                                      </p:cBhvr>
                                    </p:animEffect>
                                  </p:childTnLst>
                                </p:cTn>
                              </p:par>
                            </p:childTnLst>
                          </p:cTn>
                        </p:par>
                        <p:par>
                          <p:cTn id="82" fill="hold">
                            <p:stCondLst>
                              <p:cond delay="8000"/>
                            </p:stCondLst>
                            <p:childTnLst>
                              <p:par>
                                <p:cTn id="83" presetID="10" presetClass="entr" presetSubtype="0" fill="hold" grpId="0" nodeType="afterEffect">
                                  <p:stCondLst>
                                    <p:cond delay="0"/>
                                  </p:stCondLst>
                                  <p:childTnLst>
                                    <p:set>
                                      <p:cBhvr>
                                        <p:cTn id="84" dur="1" fill="hold">
                                          <p:stCondLst>
                                            <p:cond delay="0"/>
                                          </p:stCondLst>
                                        </p:cTn>
                                        <p:tgtEl>
                                          <p:spTgt spid="94"/>
                                        </p:tgtEl>
                                        <p:attrNameLst>
                                          <p:attrName>style.visibility</p:attrName>
                                        </p:attrNameLst>
                                      </p:cBhvr>
                                      <p:to>
                                        <p:strVal val="visible"/>
                                      </p:to>
                                    </p:set>
                                    <p:animEffect transition="in" filter="fade">
                                      <p:cBhvr>
                                        <p:cTn id="85" dur="500"/>
                                        <p:tgtEl>
                                          <p:spTgt spid="94"/>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95"/>
                                        </p:tgtEl>
                                        <p:attrNameLst>
                                          <p:attrName>style.visibility</p:attrName>
                                        </p:attrNameLst>
                                      </p:cBhvr>
                                      <p:to>
                                        <p:strVal val="visible"/>
                                      </p:to>
                                    </p:set>
                                    <p:animEffect transition="in" filter="fade">
                                      <p:cBhvr>
                                        <p:cTn id="88" dur="500"/>
                                        <p:tgtEl>
                                          <p:spTgt spid="95"/>
                                        </p:tgtEl>
                                      </p:cBhvr>
                                    </p:animEffect>
                                  </p:childTnLst>
                                </p:cTn>
                              </p:par>
                            </p:childTnLst>
                          </p:cTn>
                        </p:par>
                        <p:par>
                          <p:cTn id="89" fill="hold">
                            <p:stCondLst>
                              <p:cond delay="8500"/>
                            </p:stCondLst>
                            <p:childTnLst>
                              <p:par>
                                <p:cTn id="90" presetID="10" presetClass="entr" presetSubtype="0" fill="hold" grpId="0" nodeType="afterEffect">
                                  <p:stCondLst>
                                    <p:cond delay="0"/>
                                  </p:stCondLst>
                                  <p:childTnLst>
                                    <p:set>
                                      <p:cBhvr>
                                        <p:cTn id="91" dur="1" fill="hold">
                                          <p:stCondLst>
                                            <p:cond delay="0"/>
                                          </p:stCondLst>
                                        </p:cTn>
                                        <p:tgtEl>
                                          <p:spTgt spid="96"/>
                                        </p:tgtEl>
                                        <p:attrNameLst>
                                          <p:attrName>style.visibility</p:attrName>
                                        </p:attrNameLst>
                                      </p:cBhvr>
                                      <p:to>
                                        <p:strVal val="visible"/>
                                      </p:to>
                                    </p:set>
                                    <p:animEffect transition="in" filter="fade">
                                      <p:cBhvr>
                                        <p:cTn id="92" dur="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6" grpId="0"/>
      <p:bldP spid="63" grpId="0"/>
      <p:bldP spid="70" grpId="0"/>
      <p:bldP spid="77" grpId="0"/>
      <p:bldP spid="84" grpId="0"/>
      <p:bldP spid="92" grpId="0"/>
      <p:bldP spid="93" grpId="0"/>
      <p:bldP spid="94" grpId="0"/>
      <p:bldP spid="95" grpId="0"/>
      <p:bldP spid="96"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7" name="Group 6"/>
          <p:cNvGrpSpPr/>
          <p:nvPr/>
        </p:nvGrpSpPr>
        <p:grpSpPr>
          <a:xfrm>
            <a:off x="8836500" y="2284944"/>
            <a:ext cx="1894255" cy="1825143"/>
            <a:chOff x="8836500" y="2284944"/>
            <a:chExt cx="1894255" cy="1825143"/>
          </a:xfrm>
        </p:grpSpPr>
        <p:sp>
          <p:nvSpPr>
            <p:cNvPr id="106" name="Rectangle 105"/>
            <p:cNvSpPr/>
            <p:nvPr/>
          </p:nvSpPr>
          <p:spPr>
            <a:xfrm>
              <a:off x="8936943" y="2284944"/>
              <a:ext cx="1791378" cy="182514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Rectangle 106"/>
            <p:cNvSpPr/>
            <p:nvPr/>
          </p:nvSpPr>
          <p:spPr>
            <a:xfrm>
              <a:off x="8836500" y="2284944"/>
              <a:ext cx="1894255" cy="169784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6" name="Group 5"/>
          <p:cNvGrpSpPr/>
          <p:nvPr/>
        </p:nvGrpSpPr>
        <p:grpSpPr>
          <a:xfrm>
            <a:off x="6312376" y="2284944"/>
            <a:ext cx="1894255" cy="1825143"/>
            <a:chOff x="6312376" y="2284944"/>
            <a:chExt cx="1894255" cy="1825143"/>
          </a:xfrm>
        </p:grpSpPr>
        <p:sp>
          <p:nvSpPr>
            <p:cNvPr id="104" name="Rectangle 103"/>
            <p:cNvSpPr/>
            <p:nvPr/>
          </p:nvSpPr>
          <p:spPr>
            <a:xfrm>
              <a:off x="6412819" y="2284944"/>
              <a:ext cx="1791378" cy="182514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5" name="Rectangle 104"/>
            <p:cNvSpPr/>
            <p:nvPr/>
          </p:nvSpPr>
          <p:spPr>
            <a:xfrm>
              <a:off x="6312376" y="2284944"/>
              <a:ext cx="1894255" cy="1697847"/>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 name="Group 4"/>
          <p:cNvGrpSpPr/>
          <p:nvPr/>
        </p:nvGrpSpPr>
        <p:grpSpPr>
          <a:xfrm>
            <a:off x="3775455" y="2284944"/>
            <a:ext cx="1894255" cy="1825143"/>
            <a:chOff x="3775455" y="2284944"/>
            <a:chExt cx="1894255" cy="1825143"/>
          </a:xfrm>
        </p:grpSpPr>
        <p:sp>
          <p:nvSpPr>
            <p:cNvPr id="102" name="Rectangle 101"/>
            <p:cNvSpPr/>
            <p:nvPr/>
          </p:nvSpPr>
          <p:spPr>
            <a:xfrm>
              <a:off x="3875898" y="2284944"/>
              <a:ext cx="1791378" cy="182514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Rectangle 102"/>
            <p:cNvSpPr/>
            <p:nvPr/>
          </p:nvSpPr>
          <p:spPr>
            <a:xfrm>
              <a:off x="3775455" y="2284944"/>
              <a:ext cx="1894255" cy="1697847"/>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4" name="Group 3"/>
          <p:cNvGrpSpPr/>
          <p:nvPr/>
        </p:nvGrpSpPr>
        <p:grpSpPr>
          <a:xfrm>
            <a:off x="1253765" y="2284944"/>
            <a:ext cx="1894255" cy="1825143"/>
            <a:chOff x="1253765" y="2284944"/>
            <a:chExt cx="1894255" cy="1825143"/>
          </a:xfrm>
        </p:grpSpPr>
        <p:sp>
          <p:nvSpPr>
            <p:cNvPr id="101" name="Rectangle 100"/>
            <p:cNvSpPr/>
            <p:nvPr/>
          </p:nvSpPr>
          <p:spPr>
            <a:xfrm>
              <a:off x="1354208" y="2284944"/>
              <a:ext cx="1791378" cy="182514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a:off x="1253765" y="2284944"/>
              <a:ext cx="1894255" cy="169784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903478" y="680759"/>
            <a:ext cx="6385081"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Meet The Team Variation</a:t>
            </a:r>
            <a:endParaRPr lang="en-US" sz="4800" dirty="0">
              <a:solidFill>
                <a:schemeClr val="bg1">
                  <a:lumMod val="50000"/>
                </a:schemeClr>
              </a:solidFill>
              <a:latin typeface="+mj-lt"/>
            </a:endParaRPr>
          </a:p>
        </p:txBody>
      </p:sp>
      <p:cxnSp>
        <p:nvCxnSpPr>
          <p:cNvPr id="98" name="Straight Connector 97"/>
          <p:cNvCxnSpPr/>
          <p:nvPr/>
        </p:nvCxnSpPr>
        <p:spPr>
          <a:xfrm>
            <a:off x="3553871"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a:xfrm>
            <a:off x="6077996"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8583071" y="2284944"/>
            <a:ext cx="0" cy="3877731"/>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100715" y="4324973"/>
            <a:ext cx="2263719" cy="1592642"/>
            <a:chOff x="1100715" y="4324973"/>
            <a:chExt cx="2263719" cy="1592642"/>
          </a:xfrm>
        </p:grpSpPr>
        <p:sp>
          <p:nvSpPr>
            <p:cNvPr id="19" name="TextBox 11"/>
            <p:cNvSpPr txBox="1"/>
            <p:nvPr/>
          </p:nvSpPr>
          <p:spPr>
            <a:xfrm>
              <a:off x="1551846" y="4324973"/>
              <a:ext cx="1452641"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ASEP SUNARYA</a:t>
              </a:r>
            </a:p>
          </p:txBody>
        </p:sp>
        <p:sp>
          <p:nvSpPr>
            <p:cNvPr id="23" name="TextBox 63"/>
            <p:cNvSpPr txBox="1"/>
            <p:nvPr/>
          </p:nvSpPr>
          <p:spPr>
            <a:xfrm>
              <a:off x="1692911" y="4626730"/>
              <a:ext cx="1170513"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Creative Director</a:t>
              </a:r>
            </a:p>
          </p:txBody>
        </p:sp>
        <p:cxnSp>
          <p:nvCxnSpPr>
            <p:cNvPr id="27" name="Straight Connector 26"/>
            <p:cNvCxnSpPr/>
            <p:nvPr/>
          </p:nvCxnSpPr>
          <p:spPr>
            <a:xfrm>
              <a:off x="2084436"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1100715"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2" name="Group 11"/>
          <p:cNvGrpSpPr/>
          <p:nvPr/>
        </p:nvGrpSpPr>
        <p:grpSpPr>
          <a:xfrm>
            <a:off x="3704798" y="4324973"/>
            <a:ext cx="2263719" cy="1592642"/>
            <a:chOff x="3704798" y="4324973"/>
            <a:chExt cx="2263719" cy="1592642"/>
          </a:xfrm>
        </p:grpSpPr>
        <p:sp>
          <p:nvSpPr>
            <p:cNvPr id="20" name="TextBox 57"/>
            <p:cNvSpPr txBox="1"/>
            <p:nvPr/>
          </p:nvSpPr>
          <p:spPr>
            <a:xfrm>
              <a:off x="4042260" y="4324973"/>
              <a:ext cx="1524776"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EUIS KOMARIAH</a:t>
              </a:r>
            </a:p>
          </p:txBody>
        </p:sp>
        <p:sp>
          <p:nvSpPr>
            <p:cNvPr id="24" name="TextBox 64"/>
            <p:cNvSpPr txBox="1"/>
            <p:nvPr/>
          </p:nvSpPr>
          <p:spPr>
            <a:xfrm>
              <a:off x="4116004" y="4626730"/>
              <a:ext cx="1377300"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Chief Excutive Officer</a:t>
              </a:r>
            </a:p>
          </p:txBody>
        </p:sp>
        <p:cxnSp>
          <p:nvCxnSpPr>
            <p:cNvPr id="28" name="Straight Connector 27"/>
            <p:cNvCxnSpPr/>
            <p:nvPr/>
          </p:nvCxnSpPr>
          <p:spPr>
            <a:xfrm>
              <a:off x="4644593"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2" name="Rectangle 31"/>
            <p:cNvSpPr/>
            <p:nvPr/>
          </p:nvSpPr>
          <p:spPr>
            <a:xfrm>
              <a:off x="3704798"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5" name="Group 14"/>
          <p:cNvGrpSpPr/>
          <p:nvPr/>
        </p:nvGrpSpPr>
        <p:grpSpPr>
          <a:xfrm>
            <a:off x="6187476" y="4324973"/>
            <a:ext cx="2263719" cy="1592642"/>
            <a:chOff x="6187476" y="4324973"/>
            <a:chExt cx="2263719" cy="1592642"/>
          </a:xfrm>
        </p:grpSpPr>
        <p:sp>
          <p:nvSpPr>
            <p:cNvPr id="21" name="TextBox 58"/>
            <p:cNvSpPr txBox="1"/>
            <p:nvPr/>
          </p:nvSpPr>
          <p:spPr>
            <a:xfrm>
              <a:off x="6432558" y="4324973"/>
              <a:ext cx="1771639"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DADANG PERMANA</a:t>
              </a:r>
            </a:p>
          </p:txBody>
        </p:sp>
        <p:sp>
          <p:nvSpPr>
            <p:cNvPr id="25" name="TextBox 67"/>
            <p:cNvSpPr txBox="1"/>
            <p:nvPr/>
          </p:nvSpPr>
          <p:spPr>
            <a:xfrm>
              <a:off x="6728312" y="4626730"/>
              <a:ext cx="1180130"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General Manager</a:t>
              </a:r>
            </a:p>
          </p:txBody>
        </p:sp>
        <p:cxnSp>
          <p:nvCxnSpPr>
            <p:cNvPr id="29" name="Straight Connector 28"/>
            <p:cNvCxnSpPr/>
            <p:nvPr/>
          </p:nvCxnSpPr>
          <p:spPr>
            <a:xfrm>
              <a:off x="7152121"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6187476"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grpSp>
        <p:nvGrpSpPr>
          <p:cNvPr id="16" name="Group 15"/>
          <p:cNvGrpSpPr/>
          <p:nvPr/>
        </p:nvGrpSpPr>
        <p:grpSpPr>
          <a:xfrm>
            <a:off x="8791559" y="4324973"/>
            <a:ext cx="2263719" cy="1592642"/>
            <a:chOff x="8791559" y="4324973"/>
            <a:chExt cx="2263719" cy="1592642"/>
          </a:xfrm>
        </p:grpSpPr>
        <p:sp>
          <p:nvSpPr>
            <p:cNvPr id="22" name="TextBox 59"/>
            <p:cNvSpPr txBox="1"/>
            <p:nvPr/>
          </p:nvSpPr>
          <p:spPr>
            <a:xfrm>
              <a:off x="9030475" y="4324973"/>
              <a:ext cx="1648208" cy="338554"/>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600" b="1" dirty="0">
                  <a:solidFill>
                    <a:schemeClr val="bg1">
                      <a:lumMod val="50000"/>
                    </a:schemeClr>
                  </a:solidFill>
                  <a:latin typeface="+mj-lt"/>
                </a:rPr>
                <a:t>PUTRI TERTUKAR</a:t>
              </a:r>
            </a:p>
          </p:txBody>
        </p:sp>
        <p:sp>
          <p:nvSpPr>
            <p:cNvPr id="26" name="TextBox 68"/>
            <p:cNvSpPr txBox="1"/>
            <p:nvPr/>
          </p:nvSpPr>
          <p:spPr>
            <a:xfrm>
              <a:off x="9421608" y="4626730"/>
              <a:ext cx="865943" cy="256545"/>
            </a:xfrm>
            <a:prstGeom prst="rect">
              <a:avLst/>
            </a:prstGeom>
            <a:noFill/>
          </p:spPr>
          <p:txBody>
            <a:bodyPr wrap="non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r>
                <a:rPr lang="id-ID" sz="1067" dirty="0">
                  <a:solidFill>
                    <a:schemeClr val="bg1">
                      <a:lumMod val="65000"/>
                    </a:schemeClr>
                  </a:solidFill>
                </a:rPr>
                <a:t>HR manager</a:t>
              </a:r>
            </a:p>
          </p:txBody>
        </p:sp>
        <p:cxnSp>
          <p:nvCxnSpPr>
            <p:cNvPr id="30" name="Straight Connector 29"/>
            <p:cNvCxnSpPr/>
            <p:nvPr/>
          </p:nvCxnSpPr>
          <p:spPr>
            <a:xfrm>
              <a:off x="9643987" y="4947239"/>
              <a:ext cx="343592" cy="0"/>
            </a:xfrm>
            <a:prstGeom prst="line">
              <a:avLst/>
            </a:prstGeom>
            <a:ln w="1270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34" name="Rectangle 33"/>
            <p:cNvSpPr/>
            <p:nvPr/>
          </p:nvSpPr>
          <p:spPr>
            <a:xfrm>
              <a:off x="8791559" y="5086618"/>
              <a:ext cx="2263719" cy="830997"/>
            </a:xfrm>
            <a:prstGeom prst="rect">
              <a:avLst/>
            </a:prstGeom>
          </p:spPr>
          <p:txBody>
            <a:bodyPr wrap="square">
              <a:spAutoFit/>
            </a:bodyPr>
            <a:lstStyle/>
            <a:p>
              <a:pPr algn="ctr"/>
              <a:r>
                <a:rPr lang="id-ID" sz="1200" dirty="0" smtClean="0">
                  <a:solidFill>
                    <a:schemeClr val="bg1">
                      <a:lumMod val="65000"/>
                    </a:schemeClr>
                  </a:solidFill>
                </a:rPr>
                <a:t>Suitable for all categories business and personal presentation </a:t>
              </a:r>
              <a:r>
                <a:rPr lang="id-ID" sz="1200" dirty="0">
                  <a:solidFill>
                    <a:schemeClr val="bg1">
                      <a:lumMod val="65000"/>
                    </a:schemeClr>
                  </a:solidFill>
                </a:rPr>
                <a:t>eaque ipsa quae ab illo inventore </a:t>
              </a:r>
              <a:r>
                <a:rPr lang="id-ID" sz="1200" dirty="0" smtClean="0">
                  <a:solidFill>
                    <a:schemeClr val="bg1">
                      <a:lumMod val="65000"/>
                    </a:schemeClr>
                  </a:solidFill>
                </a:rPr>
                <a:t>veritatis</a:t>
              </a:r>
              <a:endParaRPr lang="id-ID" sz="1200" dirty="0">
                <a:solidFill>
                  <a:schemeClr val="bg1">
                    <a:lumMod val="65000"/>
                  </a:schemeClr>
                </a:solidFill>
              </a:endParaRPr>
            </a:p>
          </p:txBody>
        </p:sp>
      </p:grpSp>
      <p:sp>
        <p:nvSpPr>
          <p:cNvPr id="17" name="Picture Placeholder 16"/>
          <p:cNvSpPr>
            <a:spLocks noGrp="1"/>
          </p:cNvSpPr>
          <p:nvPr>
            <p:ph type="pic" sz="quarter" idx="10"/>
          </p:nvPr>
        </p:nvSpPr>
        <p:spPr/>
      </p:sp>
      <p:sp>
        <p:nvSpPr>
          <p:cNvPr id="18" name="Picture Placeholder 17"/>
          <p:cNvSpPr>
            <a:spLocks noGrp="1"/>
          </p:cNvSpPr>
          <p:nvPr>
            <p:ph type="pic" sz="quarter" idx="11"/>
          </p:nvPr>
        </p:nvSpPr>
        <p:spPr/>
      </p:sp>
      <p:sp>
        <p:nvSpPr>
          <p:cNvPr id="35" name="Picture Placeholder 34"/>
          <p:cNvSpPr>
            <a:spLocks noGrp="1"/>
          </p:cNvSpPr>
          <p:nvPr>
            <p:ph type="pic" sz="quarter" idx="12"/>
          </p:nvPr>
        </p:nvSpPr>
        <p:spPr/>
      </p:sp>
      <p:sp>
        <p:nvSpPr>
          <p:cNvPr id="36" name="Picture Placeholder 35"/>
          <p:cNvSpPr>
            <a:spLocks noGrp="1"/>
          </p:cNvSpPr>
          <p:nvPr>
            <p:ph type="pic" sz="quarter" idx="13"/>
          </p:nvPr>
        </p:nvSpPr>
        <p:spPr/>
      </p:sp>
    </p:spTree>
    <p:extLst>
      <p:ext uri="{BB962C8B-B14F-4D97-AF65-F5344CB8AC3E}">
        <p14:creationId xmlns:p14="http://schemas.microsoft.com/office/powerpoint/2010/main" val="241321823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anim calcmode="lin" valueType="num">
                                      <p:cBhvr>
                                        <p:cTn id="23" dur="500" fill="hold"/>
                                        <p:tgtEl>
                                          <p:spTgt spid="8"/>
                                        </p:tgtEl>
                                        <p:attrNameLst>
                                          <p:attrName>ppt_x</p:attrName>
                                        </p:attrNameLst>
                                      </p:cBhvr>
                                      <p:tavLst>
                                        <p:tav tm="0">
                                          <p:val>
                                            <p:strVal val="#ppt_x"/>
                                          </p:val>
                                        </p:tav>
                                        <p:tav tm="100000">
                                          <p:val>
                                            <p:strVal val="#ppt_x"/>
                                          </p:val>
                                        </p:tav>
                                      </p:tavLst>
                                    </p:anim>
                                    <p:anim calcmode="lin" valueType="num">
                                      <p:cBhvr>
                                        <p:cTn id="24" dur="500" fill="hold"/>
                                        <p:tgtEl>
                                          <p:spTgt spid="8"/>
                                        </p:tgtEl>
                                        <p:attrNameLst>
                                          <p:attrName>ppt_y</p:attrName>
                                        </p:attrNameLst>
                                      </p:cBhvr>
                                      <p:tavLst>
                                        <p:tav tm="0">
                                          <p:val>
                                            <p:strVal val="#ppt_y+.1"/>
                                          </p:val>
                                        </p:tav>
                                        <p:tav tm="100000">
                                          <p:val>
                                            <p:strVal val="#ppt_y"/>
                                          </p:val>
                                        </p:tav>
                                      </p:tavLst>
                                    </p:anim>
                                  </p:childTnLst>
                                </p:cTn>
                              </p:par>
                              <p:par>
                                <p:cTn id="25" presetID="16" presetClass="entr" presetSubtype="42" fill="hold" nodeType="with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barn(outHorizontal)">
                                      <p:cBhvr>
                                        <p:cTn id="27" dur="500"/>
                                        <p:tgtEl>
                                          <p:spTgt spid="98"/>
                                        </p:tgtEl>
                                      </p:cBhvr>
                                    </p:animEffect>
                                  </p:childTnLst>
                                </p:cTn>
                              </p:par>
                            </p:childTnLst>
                          </p:cTn>
                        </p:par>
                        <p:par>
                          <p:cTn id="28" fill="hold">
                            <p:stCondLst>
                              <p:cond delay="1500"/>
                            </p:stCondLst>
                            <p:childTnLst>
                              <p:par>
                                <p:cTn id="29" presetID="10"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animEffect transition="in" filter="fade">
                                      <p:cBhvr>
                                        <p:cTn id="31" dur="500"/>
                                        <p:tgtEl>
                                          <p:spTgt spid="5"/>
                                        </p:tgtEl>
                                      </p:cBhvr>
                                    </p:animEffect>
                                  </p:childTnLst>
                                </p:cTn>
                              </p:par>
                            </p:childTnLst>
                          </p:cTn>
                        </p:par>
                        <p:par>
                          <p:cTn id="32" fill="hold">
                            <p:stCondLst>
                              <p:cond delay="2000"/>
                            </p:stCondLst>
                            <p:childTnLst>
                              <p:par>
                                <p:cTn id="33" presetID="42" presetClass="entr" presetSubtype="0" fill="hold" nodeType="after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anim calcmode="lin" valueType="num">
                                      <p:cBhvr>
                                        <p:cTn id="36" dur="500" fill="hold"/>
                                        <p:tgtEl>
                                          <p:spTgt spid="12"/>
                                        </p:tgtEl>
                                        <p:attrNameLst>
                                          <p:attrName>ppt_x</p:attrName>
                                        </p:attrNameLst>
                                      </p:cBhvr>
                                      <p:tavLst>
                                        <p:tav tm="0">
                                          <p:val>
                                            <p:strVal val="#ppt_x"/>
                                          </p:val>
                                        </p:tav>
                                        <p:tav tm="100000">
                                          <p:val>
                                            <p:strVal val="#ppt_x"/>
                                          </p:val>
                                        </p:tav>
                                      </p:tavLst>
                                    </p:anim>
                                    <p:anim calcmode="lin" valueType="num">
                                      <p:cBhvr>
                                        <p:cTn id="37" dur="500" fill="hold"/>
                                        <p:tgtEl>
                                          <p:spTgt spid="12"/>
                                        </p:tgtEl>
                                        <p:attrNameLst>
                                          <p:attrName>ppt_y</p:attrName>
                                        </p:attrNameLst>
                                      </p:cBhvr>
                                      <p:tavLst>
                                        <p:tav tm="0">
                                          <p:val>
                                            <p:strVal val="#ppt_y+.1"/>
                                          </p:val>
                                        </p:tav>
                                        <p:tav tm="100000">
                                          <p:val>
                                            <p:strVal val="#ppt_y"/>
                                          </p:val>
                                        </p:tav>
                                      </p:tavLst>
                                    </p:anim>
                                  </p:childTnLst>
                                </p:cTn>
                              </p:par>
                              <p:par>
                                <p:cTn id="38" presetID="16" presetClass="entr" presetSubtype="42" fill="hold" nodeType="withEffect">
                                  <p:stCondLst>
                                    <p:cond delay="0"/>
                                  </p:stCondLst>
                                  <p:childTnLst>
                                    <p:set>
                                      <p:cBhvr>
                                        <p:cTn id="39" dur="1" fill="hold">
                                          <p:stCondLst>
                                            <p:cond delay="0"/>
                                          </p:stCondLst>
                                        </p:cTn>
                                        <p:tgtEl>
                                          <p:spTgt spid="99"/>
                                        </p:tgtEl>
                                        <p:attrNameLst>
                                          <p:attrName>style.visibility</p:attrName>
                                        </p:attrNameLst>
                                      </p:cBhvr>
                                      <p:to>
                                        <p:strVal val="visible"/>
                                      </p:to>
                                    </p:set>
                                    <p:animEffect transition="in" filter="barn(outHorizontal)">
                                      <p:cBhvr>
                                        <p:cTn id="40" dur="500"/>
                                        <p:tgtEl>
                                          <p:spTgt spid="99"/>
                                        </p:tgtEl>
                                      </p:cBhvr>
                                    </p:animEffect>
                                  </p:childTnLst>
                                </p:cTn>
                              </p:par>
                            </p:childTnLst>
                          </p:cTn>
                        </p:par>
                        <p:par>
                          <p:cTn id="41" fill="hold">
                            <p:stCondLst>
                              <p:cond delay="2500"/>
                            </p:stCondLst>
                            <p:childTnLst>
                              <p:par>
                                <p:cTn id="42" presetID="10" presetClass="entr" presetSubtype="0" fill="hold" nodeType="after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childTnLst>
                          </p:cTn>
                        </p:par>
                        <p:par>
                          <p:cTn id="45" fill="hold">
                            <p:stCondLst>
                              <p:cond delay="3000"/>
                            </p:stCondLst>
                            <p:childTnLst>
                              <p:par>
                                <p:cTn id="46" presetID="42" presetClass="entr" presetSubtype="0" fill="hold"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fade">
                                      <p:cBhvr>
                                        <p:cTn id="48" dur="500"/>
                                        <p:tgtEl>
                                          <p:spTgt spid="15"/>
                                        </p:tgtEl>
                                      </p:cBhvr>
                                    </p:animEffect>
                                    <p:anim calcmode="lin" valueType="num">
                                      <p:cBhvr>
                                        <p:cTn id="49" dur="500" fill="hold"/>
                                        <p:tgtEl>
                                          <p:spTgt spid="15"/>
                                        </p:tgtEl>
                                        <p:attrNameLst>
                                          <p:attrName>ppt_x</p:attrName>
                                        </p:attrNameLst>
                                      </p:cBhvr>
                                      <p:tavLst>
                                        <p:tav tm="0">
                                          <p:val>
                                            <p:strVal val="#ppt_x"/>
                                          </p:val>
                                        </p:tav>
                                        <p:tav tm="100000">
                                          <p:val>
                                            <p:strVal val="#ppt_x"/>
                                          </p:val>
                                        </p:tav>
                                      </p:tavLst>
                                    </p:anim>
                                    <p:anim calcmode="lin" valueType="num">
                                      <p:cBhvr>
                                        <p:cTn id="50" dur="500" fill="hold"/>
                                        <p:tgtEl>
                                          <p:spTgt spid="15"/>
                                        </p:tgtEl>
                                        <p:attrNameLst>
                                          <p:attrName>ppt_y</p:attrName>
                                        </p:attrNameLst>
                                      </p:cBhvr>
                                      <p:tavLst>
                                        <p:tav tm="0">
                                          <p:val>
                                            <p:strVal val="#ppt_y+.1"/>
                                          </p:val>
                                        </p:tav>
                                        <p:tav tm="100000">
                                          <p:val>
                                            <p:strVal val="#ppt_y"/>
                                          </p:val>
                                        </p:tav>
                                      </p:tavLst>
                                    </p:anim>
                                  </p:childTnLst>
                                </p:cTn>
                              </p:par>
                              <p:par>
                                <p:cTn id="51" presetID="16" presetClass="entr" presetSubtype="42" fill="hold" nodeType="withEffect">
                                  <p:stCondLst>
                                    <p:cond delay="0"/>
                                  </p:stCondLst>
                                  <p:childTnLst>
                                    <p:set>
                                      <p:cBhvr>
                                        <p:cTn id="52" dur="1" fill="hold">
                                          <p:stCondLst>
                                            <p:cond delay="0"/>
                                          </p:stCondLst>
                                        </p:cTn>
                                        <p:tgtEl>
                                          <p:spTgt spid="100"/>
                                        </p:tgtEl>
                                        <p:attrNameLst>
                                          <p:attrName>style.visibility</p:attrName>
                                        </p:attrNameLst>
                                      </p:cBhvr>
                                      <p:to>
                                        <p:strVal val="visible"/>
                                      </p:to>
                                    </p:set>
                                    <p:animEffect transition="in" filter="barn(outHorizontal)">
                                      <p:cBhvr>
                                        <p:cTn id="53" dur="500"/>
                                        <p:tgtEl>
                                          <p:spTgt spid="100"/>
                                        </p:tgtEl>
                                      </p:cBhvr>
                                    </p:animEffect>
                                  </p:childTnLst>
                                </p:cTn>
                              </p:par>
                            </p:childTnLst>
                          </p:cTn>
                        </p:par>
                        <p:par>
                          <p:cTn id="54" fill="hold">
                            <p:stCondLst>
                              <p:cond delay="3500"/>
                            </p:stCondLst>
                            <p:childTnLst>
                              <p:par>
                                <p:cTn id="55" presetID="10" presetClass="entr" presetSubtype="0"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fade">
                                      <p:cBhvr>
                                        <p:cTn id="57" dur="500"/>
                                        <p:tgtEl>
                                          <p:spTgt spid="7"/>
                                        </p:tgtEl>
                                      </p:cBhvr>
                                    </p:animEffect>
                                  </p:childTnLst>
                                </p:cTn>
                              </p:par>
                            </p:childTnLst>
                          </p:cTn>
                        </p:par>
                        <p:par>
                          <p:cTn id="58" fill="hold">
                            <p:stCondLst>
                              <p:cond delay="4000"/>
                            </p:stCondLst>
                            <p:childTnLst>
                              <p:par>
                                <p:cTn id="59" presetID="42" presetClass="entr" presetSubtype="0" fill="hold"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anim calcmode="lin" valueType="num">
                                      <p:cBhvr>
                                        <p:cTn id="62" dur="500" fill="hold"/>
                                        <p:tgtEl>
                                          <p:spTgt spid="16"/>
                                        </p:tgtEl>
                                        <p:attrNameLst>
                                          <p:attrName>ppt_x</p:attrName>
                                        </p:attrNameLst>
                                      </p:cBhvr>
                                      <p:tavLst>
                                        <p:tav tm="0">
                                          <p:val>
                                            <p:strVal val="#ppt_x"/>
                                          </p:val>
                                        </p:tav>
                                        <p:tav tm="100000">
                                          <p:val>
                                            <p:strVal val="#ppt_x"/>
                                          </p:val>
                                        </p:tav>
                                      </p:tavLst>
                                    </p:anim>
                                    <p:anim calcmode="lin" valueType="num">
                                      <p:cBhvr>
                                        <p:cTn id="63" dur="5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 name="Group 1"/>
          <p:cNvGrpSpPr/>
          <p:nvPr/>
        </p:nvGrpSpPr>
        <p:grpSpPr>
          <a:xfrm flipH="1">
            <a:off x="7319271" y="2342780"/>
            <a:ext cx="4882156" cy="4551069"/>
            <a:chOff x="-19499" y="2323926"/>
            <a:chExt cx="4882156" cy="4551069"/>
          </a:xfrm>
        </p:grpSpPr>
        <p:sp>
          <p:nvSpPr>
            <p:cNvPr id="222" name="Right Triangle 221"/>
            <p:cNvSpPr/>
            <p:nvPr/>
          </p:nvSpPr>
          <p:spPr>
            <a:xfrm>
              <a:off x="-19499" y="2323926"/>
              <a:ext cx="4525511" cy="4525511"/>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0" name="Right Triangle 219"/>
            <p:cNvSpPr/>
            <p:nvPr/>
          </p:nvSpPr>
          <p:spPr>
            <a:xfrm>
              <a:off x="1075053" y="3087391"/>
              <a:ext cx="3787604" cy="3787604"/>
            </a:xfrm>
            <a:prstGeom prst="rtTriangle">
              <a:avLst/>
            </a:prstGeom>
            <a:solidFill>
              <a:schemeClr val="accent6">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Right Triangle 10"/>
            <p:cNvSpPr/>
            <p:nvPr/>
          </p:nvSpPr>
          <p:spPr>
            <a:xfrm>
              <a:off x="-6998" y="2575276"/>
              <a:ext cx="4274161" cy="4274161"/>
            </a:xfrm>
            <a:prstGeom prst="rtTriangle">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046158" y="92067"/>
            <a:ext cx="3892696" cy="6776224"/>
          </a:xfrm>
          <a:prstGeom prst="rect">
            <a:avLst/>
          </a:prstGeom>
          <a:effectLst>
            <a:outerShdw blurRad="177800" dist="469900" dir="2700000" algn="tl" rotWithShape="0">
              <a:prstClr val="black">
                <a:alpha val="24000"/>
              </a:prstClr>
            </a:outerShdw>
          </a:effectLst>
        </p:spPr>
      </p:pic>
      <p:cxnSp>
        <p:nvCxnSpPr>
          <p:cNvPr id="7" name="Straight Connector 6"/>
          <p:cNvCxnSpPr/>
          <p:nvPr/>
        </p:nvCxnSpPr>
        <p:spPr>
          <a:xfrm>
            <a:off x="5394615" y="3495124"/>
            <a:ext cx="0" cy="2255226"/>
          </a:xfrm>
          <a:prstGeom prst="line">
            <a:avLst/>
          </a:prstGeom>
          <a:ln>
            <a:solidFill>
              <a:schemeClr val="bg1">
                <a:lumMod val="85000"/>
              </a:schemeClr>
            </a:solidFill>
            <a:prstDash val="solid"/>
            <a:headEnd type="none"/>
            <a:tailEnd type="non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192854" y="1884489"/>
            <a:ext cx="1893467" cy="369332"/>
          </a:xfrm>
          <a:prstGeom prst="rect">
            <a:avLst/>
          </a:prstGeom>
          <a:noFill/>
        </p:spPr>
        <p:txBody>
          <a:bodyPr wrap="none" rtlCol="0">
            <a:spAutoFit/>
          </a:bodyPr>
          <a:lstStyle/>
          <a:p>
            <a:r>
              <a:rPr lang="id-ID" dirty="0" smtClean="0">
                <a:solidFill>
                  <a:schemeClr val="bg1">
                    <a:lumMod val="65000"/>
                  </a:schemeClr>
                </a:solidFill>
                <a:latin typeface="+mj-lt"/>
              </a:rPr>
              <a:t>Design Consultant</a:t>
            </a:r>
            <a:endParaRPr lang="en-US" dirty="0">
              <a:solidFill>
                <a:schemeClr val="bg1">
                  <a:lumMod val="65000"/>
                </a:schemeClr>
              </a:solidFill>
              <a:latin typeface="+mj-lt"/>
            </a:endParaRPr>
          </a:p>
        </p:txBody>
      </p:sp>
      <p:sp>
        <p:nvSpPr>
          <p:cNvPr id="12" name="TextBox 11"/>
          <p:cNvSpPr txBox="1"/>
          <p:nvPr/>
        </p:nvSpPr>
        <p:spPr>
          <a:xfrm>
            <a:off x="1132821" y="1147760"/>
            <a:ext cx="4374916" cy="830997"/>
          </a:xfrm>
          <a:prstGeom prst="rect">
            <a:avLst/>
          </a:prstGeom>
          <a:noFill/>
        </p:spPr>
        <p:txBody>
          <a:bodyPr wrap="none" rtlCol="0">
            <a:spAutoFit/>
          </a:bodyPr>
          <a:lstStyle/>
          <a:p>
            <a:r>
              <a:rPr lang="id-ID" sz="4800" dirty="0" smtClean="0">
                <a:solidFill>
                  <a:schemeClr val="bg1">
                    <a:lumMod val="50000"/>
                  </a:schemeClr>
                </a:solidFill>
                <a:latin typeface="+mj-lt"/>
              </a:rPr>
              <a:t>Meet </a:t>
            </a:r>
            <a:r>
              <a:rPr lang="id-ID" sz="4800" b="1" dirty="0" smtClean="0">
                <a:solidFill>
                  <a:schemeClr val="accent2"/>
                </a:solidFill>
                <a:latin typeface="+mj-lt"/>
              </a:rPr>
              <a:t>James Wok</a:t>
            </a:r>
            <a:endParaRPr lang="en-US" sz="4800" b="1" dirty="0">
              <a:solidFill>
                <a:schemeClr val="accent2"/>
              </a:solidFill>
              <a:latin typeface="+mj-lt"/>
            </a:endParaRPr>
          </a:p>
        </p:txBody>
      </p:sp>
      <p:sp>
        <p:nvSpPr>
          <p:cNvPr id="13" name="TextBox 34"/>
          <p:cNvSpPr txBox="1"/>
          <p:nvPr/>
        </p:nvSpPr>
        <p:spPr>
          <a:xfrm>
            <a:off x="1179826" y="2484721"/>
            <a:ext cx="6750215" cy="73866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en-US" sz="1400" dirty="0" smtClean="0">
                <a:solidFill>
                  <a:schemeClr val="bg1">
                    <a:lumMod val="65000"/>
                  </a:schemeClr>
                </a:solidFill>
              </a:rPr>
              <a:t>Throughout </a:t>
            </a:r>
            <a:r>
              <a:rPr lang="en-US" sz="1400" dirty="0">
                <a:solidFill>
                  <a:schemeClr val="bg1">
                    <a:lumMod val="65000"/>
                  </a:schemeClr>
                </a:solidFill>
              </a:rPr>
              <a:t>our </a:t>
            </a:r>
            <a:r>
              <a:rPr lang="en-US" sz="1400" dirty="0" err="1">
                <a:solidFill>
                  <a:schemeClr val="bg1">
                    <a:lumMod val="65000"/>
                  </a:schemeClr>
                </a:solidFill>
              </a:rPr>
              <a:t>organisation</a:t>
            </a:r>
            <a:r>
              <a:rPr lang="en-US" sz="1400" dirty="0">
                <a:solidFill>
                  <a:schemeClr val="bg1">
                    <a:lumMod val="65000"/>
                  </a:schemeClr>
                </a:solidFill>
              </a:rPr>
              <a:t> we’ve always looked to bring together the right skills and knowledge to support our technology development, network growth and customer service. With experience that goes beyond the telecoms and IT industry our group </a:t>
            </a:r>
            <a:r>
              <a:rPr lang="en-US" sz="1400" dirty="0" smtClean="0">
                <a:solidFill>
                  <a:schemeClr val="bg1">
                    <a:lumMod val="65000"/>
                  </a:schemeClr>
                </a:solidFill>
              </a:rPr>
              <a:t>of</a:t>
            </a:r>
            <a:endParaRPr lang="en-US" sz="1400" dirty="0">
              <a:solidFill>
                <a:schemeClr val="bg1">
                  <a:lumMod val="65000"/>
                </a:schemeClr>
              </a:solidFill>
            </a:endParaRPr>
          </a:p>
        </p:txBody>
      </p:sp>
      <p:sp>
        <p:nvSpPr>
          <p:cNvPr id="14" name="TextBox 13"/>
          <p:cNvSpPr txBox="1"/>
          <p:nvPr/>
        </p:nvSpPr>
        <p:spPr>
          <a:xfrm>
            <a:off x="1203867" y="3634093"/>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Illustrator</a:t>
            </a:r>
            <a:endParaRPr lang="en-US" sz="1100" b="1" dirty="0">
              <a:solidFill>
                <a:schemeClr val="bg1">
                  <a:lumMod val="50000"/>
                </a:schemeClr>
              </a:solidFill>
              <a:latin typeface="+mj-lt"/>
              <a:cs typeface="Raavi" panose="02000500000000000000" pitchFamily="2"/>
            </a:endParaRPr>
          </a:p>
        </p:txBody>
      </p:sp>
      <p:grpSp>
        <p:nvGrpSpPr>
          <p:cNvPr id="15" name="Group 14"/>
          <p:cNvGrpSpPr/>
          <p:nvPr/>
        </p:nvGrpSpPr>
        <p:grpSpPr>
          <a:xfrm>
            <a:off x="2610525" y="3697371"/>
            <a:ext cx="2352034" cy="150443"/>
            <a:chOff x="5279680" y="3506146"/>
            <a:chExt cx="2352034" cy="150443"/>
          </a:xfrm>
        </p:grpSpPr>
        <p:sp>
          <p:nvSpPr>
            <p:cNvPr id="16" name="Parallelogram 15"/>
            <p:cNvSpPr/>
            <p:nvPr/>
          </p:nvSpPr>
          <p:spPr>
            <a:xfrm>
              <a:off x="7159104"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7" name="Parallelogram 16"/>
            <p:cNvSpPr/>
            <p:nvPr/>
          </p:nvSpPr>
          <p:spPr>
            <a:xfrm>
              <a:off x="6689248"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8" name="Parallelogram 17"/>
            <p:cNvSpPr/>
            <p:nvPr/>
          </p:nvSpPr>
          <p:spPr>
            <a:xfrm>
              <a:off x="6219392" y="3506147"/>
              <a:ext cx="472610" cy="150439"/>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19" name="Parallelogram 18"/>
            <p:cNvSpPr/>
            <p:nvPr/>
          </p:nvSpPr>
          <p:spPr>
            <a:xfrm>
              <a:off x="5749536" y="3506148"/>
              <a:ext cx="472610" cy="150441"/>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sp>
          <p:nvSpPr>
            <p:cNvPr id="20" name="Parallelogram 19"/>
            <p:cNvSpPr/>
            <p:nvPr/>
          </p:nvSpPr>
          <p:spPr>
            <a:xfrm>
              <a:off x="5279680" y="3506146"/>
              <a:ext cx="472610" cy="150440"/>
            </a:xfrm>
            <a:prstGeom prst="parallelogram">
              <a:avLst/>
            </a:prstGeom>
            <a:solidFill>
              <a:schemeClr val="accent1"/>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3"/>
                </a:solidFill>
              </a:endParaRPr>
            </a:p>
          </p:txBody>
        </p:sp>
      </p:grpSp>
      <p:sp>
        <p:nvSpPr>
          <p:cNvPr id="21" name="TextBox 20"/>
          <p:cNvSpPr txBox="1"/>
          <p:nvPr/>
        </p:nvSpPr>
        <p:spPr>
          <a:xfrm>
            <a:off x="1203867" y="4030177"/>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Creative</a:t>
            </a:r>
            <a:endParaRPr lang="en-US" sz="1100" b="1" dirty="0">
              <a:solidFill>
                <a:schemeClr val="bg1">
                  <a:lumMod val="50000"/>
                </a:schemeClr>
              </a:solidFill>
              <a:latin typeface="+mj-lt"/>
              <a:cs typeface="Raavi" panose="02000500000000000000" pitchFamily="2"/>
            </a:endParaRPr>
          </a:p>
        </p:txBody>
      </p:sp>
      <p:grpSp>
        <p:nvGrpSpPr>
          <p:cNvPr id="22" name="Group 21"/>
          <p:cNvGrpSpPr/>
          <p:nvPr/>
        </p:nvGrpSpPr>
        <p:grpSpPr>
          <a:xfrm>
            <a:off x="2610525" y="4093455"/>
            <a:ext cx="2352034" cy="150443"/>
            <a:chOff x="5279680" y="3902230"/>
            <a:chExt cx="2352034" cy="150443"/>
          </a:xfrm>
        </p:grpSpPr>
        <p:sp>
          <p:nvSpPr>
            <p:cNvPr id="23" name="Parallelogram 22"/>
            <p:cNvSpPr/>
            <p:nvPr/>
          </p:nvSpPr>
          <p:spPr>
            <a:xfrm>
              <a:off x="7159104" y="3902231"/>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4" name="Parallelogram 23"/>
            <p:cNvSpPr/>
            <p:nvPr/>
          </p:nvSpPr>
          <p:spPr>
            <a:xfrm>
              <a:off x="6689248"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5" name="Parallelogram 24"/>
            <p:cNvSpPr/>
            <p:nvPr/>
          </p:nvSpPr>
          <p:spPr>
            <a:xfrm>
              <a:off x="6219392" y="3902231"/>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6" name="Parallelogram 25"/>
            <p:cNvSpPr/>
            <p:nvPr/>
          </p:nvSpPr>
          <p:spPr>
            <a:xfrm>
              <a:off x="5749536" y="3902232"/>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7" name="Parallelogram 26"/>
            <p:cNvSpPr/>
            <p:nvPr/>
          </p:nvSpPr>
          <p:spPr>
            <a:xfrm>
              <a:off x="5279680" y="3902230"/>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28" name="TextBox 27"/>
          <p:cNvSpPr txBox="1"/>
          <p:nvPr/>
        </p:nvSpPr>
        <p:spPr>
          <a:xfrm>
            <a:off x="1203867" y="4449744"/>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Honest</a:t>
            </a:r>
            <a:endParaRPr lang="en-US" sz="1100" b="1" dirty="0">
              <a:solidFill>
                <a:schemeClr val="bg1">
                  <a:lumMod val="50000"/>
                </a:schemeClr>
              </a:solidFill>
              <a:latin typeface="+mj-lt"/>
              <a:cs typeface="Raavi" panose="02000500000000000000" pitchFamily="2"/>
            </a:endParaRPr>
          </a:p>
        </p:txBody>
      </p:sp>
      <p:grpSp>
        <p:nvGrpSpPr>
          <p:cNvPr id="29" name="Group 28"/>
          <p:cNvGrpSpPr/>
          <p:nvPr/>
        </p:nvGrpSpPr>
        <p:grpSpPr>
          <a:xfrm>
            <a:off x="2610525" y="4513022"/>
            <a:ext cx="2352034" cy="150443"/>
            <a:chOff x="5279680" y="4321797"/>
            <a:chExt cx="2352034" cy="150443"/>
          </a:xfrm>
        </p:grpSpPr>
        <p:sp>
          <p:nvSpPr>
            <p:cNvPr id="30" name="Parallelogram 29"/>
            <p:cNvSpPr/>
            <p:nvPr/>
          </p:nvSpPr>
          <p:spPr>
            <a:xfrm>
              <a:off x="7159104"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1" name="Parallelogram 30"/>
            <p:cNvSpPr/>
            <p:nvPr/>
          </p:nvSpPr>
          <p:spPr>
            <a:xfrm>
              <a:off x="6689248" y="4321798"/>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2" name="Parallelogram 31"/>
            <p:cNvSpPr/>
            <p:nvPr/>
          </p:nvSpPr>
          <p:spPr>
            <a:xfrm>
              <a:off x="6219392" y="4321798"/>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3" name="Parallelogram 32"/>
            <p:cNvSpPr/>
            <p:nvPr/>
          </p:nvSpPr>
          <p:spPr>
            <a:xfrm>
              <a:off x="5749536" y="4321799"/>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4" name="Parallelogram 33"/>
            <p:cNvSpPr/>
            <p:nvPr/>
          </p:nvSpPr>
          <p:spPr>
            <a:xfrm>
              <a:off x="5279680" y="4321797"/>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35" name="TextBox 34"/>
          <p:cNvSpPr txBox="1"/>
          <p:nvPr/>
        </p:nvSpPr>
        <p:spPr>
          <a:xfrm>
            <a:off x="1203867" y="4855353"/>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Enjoying</a:t>
            </a:r>
            <a:endParaRPr lang="en-US" sz="1100" b="1" dirty="0">
              <a:solidFill>
                <a:schemeClr val="bg1">
                  <a:lumMod val="50000"/>
                </a:schemeClr>
              </a:solidFill>
              <a:latin typeface="+mj-lt"/>
              <a:cs typeface="Raavi" panose="02000500000000000000" pitchFamily="2"/>
            </a:endParaRPr>
          </a:p>
        </p:txBody>
      </p:sp>
      <p:grpSp>
        <p:nvGrpSpPr>
          <p:cNvPr id="36" name="Group 35"/>
          <p:cNvGrpSpPr/>
          <p:nvPr/>
        </p:nvGrpSpPr>
        <p:grpSpPr>
          <a:xfrm>
            <a:off x="2610525" y="4918631"/>
            <a:ext cx="2352034" cy="150443"/>
            <a:chOff x="5279680" y="4727406"/>
            <a:chExt cx="2352034" cy="150443"/>
          </a:xfrm>
        </p:grpSpPr>
        <p:sp>
          <p:nvSpPr>
            <p:cNvPr id="37" name="Parallelogram 36"/>
            <p:cNvSpPr/>
            <p:nvPr/>
          </p:nvSpPr>
          <p:spPr>
            <a:xfrm>
              <a:off x="7159104"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8" name="Parallelogram 37"/>
            <p:cNvSpPr/>
            <p:nvPr/>
          </p:nvSpPr>
          <p:spPr>
            <a:xfrm>
              <a:off x="6689248"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9" name="Parallelogram 38"/>
            <p:cNvSpPr/>
            <p:nvPr/>
          </p:nvSpPr>
          <p:spPr>
            <a:xfrm>
              <a:off x="6219392" y="4727407"/>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0" name="Parallelogram 39"/>
            <p:cNvSpPr/>
            <p:nvPr/>
          </p:nvSpPr>
          <p:spPr>
            <a:xfrm>
              <a:off x="5749536" y="4727408"/>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1" name="Parallelogram 40"/>
            <p:cNvSpPr/>
            <p:nvPr/>
          </p:nvSpPr>
          <p:spPr>
            <a:xfrm>
              <a:off x="5279680" y="4727406"/>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42" name="TextBox 41"/>
          <p:cNvSpPr txBox="1"/>
          <p:nvPr/>
        </p:nvSpPr>
        <p:spPr>
          <a:xfrm>
            <a:off x="1203867" y="5274915"/>
            <a:ext cx="1406658" cy="261610"/>
          </a:xfrm>
          <a:prstGeom prst="rect">
            <a:avLst/>
          </a:prstGeom>
          <a:noFill/>
        </p:spPr>
        <p:txBody>
          <a:bodyPr wrap="square" rtlCol="0">
            <a:spAutoFit/>
          </a:bodyPr>
          <a:lstStyle/>
          <a:p>
            <a:r>
              <a:rPr lang="id-ID" sz="1100" b="1" dirty="0" smtClean="0">
                <a:solidFill>
                  <a:schemeClr val="bg1">
                    <a:lumMod val="50000"/>
                  </a:schemeClr>
                </a:solidFill>
                <a:latin typeface="+mj-lt"/>
                <a:cs typeface="Raavi" panose="02000500000000000000" pitchFamily="2"/>
              </a:rPr>
              <a:t>Out of the Box</a:t>
            </a:r>
            <a:endParaRPr lang="en-US" sz="1100" b="1" dirty="0">
              <a:solidFill>
                <a:schemeClr val="bg1">
                  <a:lumMod val="50000"/>
                </a:schemeClr>
              </a:solidFill>
              <a:latin typeface="+mj-lt"/>
              <a:cs typeface="Raavi" panose="02000500000000000000" pitchFamily="2"/>
            </a:endParaRPr>
          </a:p>
        </p:txBody>
      </p:sp>
      <p:grpSp>
        <p:nvGrpSpPr>
          <p:cNvPr id="43" name="Group 42"/>
          <p:cNvGrpSpPr/>
          <p:nvPr/>
        </p:nvGrpSpPr>
        <p:grpSpPr>
          <a:xfrm>
            <a:off x="2610525" y="5338193"/>
            <a:ext cx="2352034" cy="150443"/>
            <a:chOff x="5279680" y="5146968"/>
            <a:chExt cx="2352034" cy="150443"/>
          </a:xfrm>
        </p:grpSpPr>
        <p:sp>
          <p:nvSpPr>
            <p:cNvPr id="44" name="Parallelogram 43"/>
            <p:cNvSpPr/>
            <p:nvPr/>
          </p:nvSpPr>
          <p:spPr>
            <a:xfrm>
              <a:off x="7159104"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5" name="Parallelogram 44"/>
            <p:cNvSpPr/>
            <p:nvPr/>
          </p:nvSpPr>
          <p:spPr>
            <a:xfrm>
              <a:off x="6689248" y="5146969"/>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6" name="Parallelogram 45"/>
            <p:cNvSpPr/>
            <p:nvPr/>
          </p:nvSpPr>
          <p:spPr>
            <a:xfrm>
              <a:off x="6219392" y="5146969"/>
              <a:ext cx="472610" cy="150439"/>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7" name="Parallelogram 46"/>
            <p:cNvSpPr/>
            <p:nvPr/>
          </p:nvSpPr>
          <p:spPr>
            <a:xfrm>
              <a:off x="5749536" y="5146970"/>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48" name="Parallelogram 47"/>
            <p:cNvSpPr/>
            <p:nvPr/>
          </p:nvSpPr>
          <p:spPr>
            <a:xfrm>
              <a:off x="5279680" y="5146968"/>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50" name="Freeform 5"/>
          <p:cNvSpPr>
            <a:spLocks noEditPoints="1"/>
          </p:cNvSpPr>
          <p:nvPr/>
        </p:nvSpPr>
        <p:spPr bwMode="auto">
          <a:xfrm>
            <a:off x="5655675" y="49155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51" name="Freeform 6"/>
          <p:cNvSpPr>
            <a:spLocks noEditPoints="1"/>
          </p:cNvSpPr>
          <p:nvPr/>
        </p:nvSpPr>
        <p:spPr bwMode="auto">
          <a:xfrm>
            <a:off x="5655675" y="3942205"/>
            <a:ext cx="285372" cy="187287"/>
          </a:xfrm>
          <a:custGeom>
            <a:avLst/>
            <a:gdLst>
              <a:gd name="T0" fmla="*/ 284 w 325"/>
              <a:gd name="T1" fmla="*/ 0 h 213"/>
              <a:gd name="T2" fmla="*/ 41 w 325"/>
              <a:gd name="T3" fmla="*/ 0 h 213"/>
              <a:gd name="T4" fmla="*/ 0 w 325"/>
              <a:gd name="T5" fmla="*/ 41 h 213"/>
              <a:gd name="T6" fmla="*/ 0 w 325"/>
              <a:gd name="T7" fmla="*/ 173 h 213"/>
              <a:gd name="T8" fmla="*/ 41 w 325"/>
              <a:gd name="T9" fmla="*/ 213 h 213"/>
              <a:gd name="T10" fmla="*/ 284 w 325"/>
              <a:gd name="T11" fmla="*/ 213 h 213"/>
              <a:gd name="T12" fmla="*/ 325 w 325"/>
              <a:gd name="T13" fmla="*/ 173 h 213"/>
              <a:gd name="T14" fmla="*/ 325 w 325"/>
              <a:gd name="T15" fmla="*/ 41 h 213"/>
              <a:gd name="T16" fmla="*/ 284 w 325"/>
              <a:gd name="T17" fmla="*/ 0 h 213"/>
              <a:gd name="T18" fmla="*/ 20 w 325"/>
              <a:gd name="T19" fmla="*/ 53 h 213"/>
              <a:gd name="T20" fmla="*/ 91 w 325"/>
              <a:gd name="T21" fmla="*/ 107 h 213"/>
              <a:gd name="T22" fmla="*/ 20 w 325"/>
              <a:gd name="T23" fmla="*/ 160 h 213"/>
              <a:gd name="T24" fmla="*/ 20 w 325"/>
              <a:gd name="T25" fmla="*/ 53 h 213"/>
              <a:gd name="T26" fmla="*/ 305 w 325"/>
              <a:gd name="T27" fmla="*/ 173 h 213"/>
              <a:gd name="T28" fmla="*/ 284 w 325"/>
              <a:gd name="T29" fmla="*/ 193 h 213"/>
              <a:gd name="T30" fmla="*/ 41 w 325"/>
              <a:gd name="T31" fmla="*/ 193 h 213"/>
              <a:gd name="T32" fmla="*/ 20 w 325"/>
              <a:gd name="T33" fmla="*/ 173 h 213"/>
              <a:gd name="T34" fmla="*/ 100 w 325"/>
              <a:gd name="T35" fmla="*/ 113 h 213"/>
              <a:gd name="T36" fmla="*/ 144 w 325"/>
              <a:gd name="T37" fmla="*/ 146 h 213"/>
              <a:gd name="T38" fmla="*/ 163 w 325"/>
              <a:gd name="T39" fmla="*/ 152 h 213"/>
              <a:gd name="T40" fmla="*/ 181 w 325"/>
              <a:gd name="T41" fmla="*/ 146 h 213"/>
              <a:gd name="T42" fmla="*/ 225 w 325"/>
              <a:gd name="T43" fmla="*/ 113 h 213"/>
              <a:gd name="T44" fmla="*/ 305 w 325"/>
              <a:gd name="T45" fmla="*/ 173 h 213"/>
              <a:gd name="T46" fmla="*/ 305 w 325"/>
              <a:gd name="T47" fmla="*/ 160 h 213"/>
              <a:gd name="T48" fmla="*/ 234 w 325"/>
              <a:gd name="T49" fmla="*/ 107 h 213"/>
              <a:gd name="T50" fmla="*/ 305 w 325"/>
              <a:gd name="T51" fmla="*/ 53 h 213"/>
              <a:gd name="T52" fmla="*/ 305 w 325"/>
              <a:gd name="T53" fmla="*/ 160 h 213"/>
              <a:gd name="T54" fmla="*/ 175 w 325"/>
              <a:gd name="T55" fmla="*/ 138 h 213"/>
              <a:gd name="T56" fmla="*/ 163 w 325"/>
              <a:gd name="T57" fmla="*/ 142 h 213"/>
              <a:gd name="T58" fmla="*/ 150 w 325"/>
              <a:gd name="T59" fmla="*/ 138 h 213"/>
              <a:gd name="T60" fmla="*/ 108 w 325"/>
              <a:gd name="T61" fmla="*/ 107 h 213"/>
              <a:gd name="T62" fmla="*/ 100 w 325"/>
              <a:gd name="T63" fmla="*/ 100 h 213"/>
              <a:gd name="T64" fmla="*/ 20 w 325"/>
              <a:gd name="T65" fmla="*/ 41 h 213"/>
              <a:gd name="T66" fmla="*/ 20 w 325"/>
              <a:gd name="T67" fmla="*/ 41 h 213"/>
              <a:gd name="T68" fmla="*/ 41 w 325"/>
              <a:gd name="T69" fmla="*/ 20 h 213"/>
              <a:gd name="T70" fmla="*/ 284 w 325"/>
              <a:gd name="T71" fmla="*/ 20 h 213"/>
              <a:gd name="T72" fmla="*/ 305 w 325"/>
              <a:gd name="T73" fmla="*/ 41 h 213"/>
              <a:gd name="T74" fmla="*/ 175 w 325"/>
              <a:gd name="T75" fmla="*/ 13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5" h="213">
                <a:moveTo>
                  <a:pt x="284" y="0"/>
                </a:moveTo>
                <a:cubicBezTo>
                  <a:pt x="41" y="0"/>
                  <a:pt x="41" y="0"/>
                  <a:pt x="41" y="0"/>
                </a:cubicBezTo>
                <a:cubicBezTo>
                  <a:pt x="18" y="0"/>
                  <a:pt x="0" y="18"/>
                  <a:pt x="0" y="41"/>
                </a:cubicBezTo>
                <a:cubicBezTo>
                  <a:pt x="0" y="173"/>
                  <a:pt x="0" y="173"/>
                  <a:pt x="0" y="173"/>
                </a:cubicBezTo>
                <a:cubicBezTo>
                  <a:pt x="0" y="195"/>
                  <a:pt x="18" y="213"/>
                  <a:pt x="41" y="213"/>
                </a:cubicBezTo>
                <a:cubicBezTo>
                  <a:pt x="284" y="213"/>
                  <a:pt x="284" y="213"/>
                  <a:pt x="284" y="213"/>
                </a:cubicBezTo>
                <a:cubicBezTo>
                  <a:pt x="307" y="213"/>
                  <a:pt x="325" y="195"/>
                  <a:pt x="325" y="173"/>
                </a:cubicBezTo>
                <a:cubicBezTo>
                  <a:pt x="325" y="41"/>
                  <a:pt x="325" y="41"/>
                  <a:pt x="325" y="41"/>
                </a:cubicBezTo>
                <a:cubicBezTo>
                  <a:pt x="325" y="18"/>
                  <a:pt x="307" y="0"/>
                  <a:pt x="284" y="0"/>
                </a:cubicBezTo>
                <a:close/>
                <a:moveTo>
                  <a:pt x="20" y="53"/>
                </a:moveTo>
                <a:cubicBezTo>
                  <a:pt x="91" y="107"/>
                  <a:pt x="91" y="107"/>
                  <a:pt x="91" y="107"/>
                </a:cubicBezTo>
                <a:cubicBezTo>
                  <a:pt x="20" y="160"/>
                  <a:pt x="20" y="160"/>
                  <a:pt x="20" y="160"/>
                </a:cubicBezTo>
                <a:lnTo>
                  <a:pt x="20" y="53"/>
                </a:lnTo>
                <a:close/>
                <a:moveTo>
                  <a:pt x="305" y="173"/>
                </a:moveTo>
                <a:cubicBezTo>
                  <a:pt x="305" y="184"/>
                  <a:pt x="296" y="193"/>
                  <a:pt x="284" y="193"/>
                </a:cubicBezTo>
                <a:cubicBezTo>
                  <a:pt x="41" y="193"/>
                  <a:pt x="41" y="193"/>
                  <a:pt x="41" y="193"/>
                </a:cubicBezTo>
                <a:cubicBezTo>
                  <a:pt x="30" y="193"/>
                  <a:pt x="20" y="184"/>
                  <a:pt x="20" y="173"/>
                </a:cubicBezTo>
                <a:cubicBezTo>
                  <a:pt x="100" y="113"/>
                  <a:pt x="100" y="113"/>
                  <a:pt x="100" y="113"/>
                </a:cubicBezTo>
                <a:cubicBezTo>
                  <a:pt x="144" y="146"/>
                  <a:pt x="144" y="146"/>
                  <a:pt x="144" y="146"/>
                </a:cubicBezTo>
                <a:cubicBezTo>
                  <a:pt x="150" y="150"/>
                  <a:pt x="156" y="152"/>
                  <a:pt x="163" y="152"/>
                </a:cubicBezTo>
                <a:cubicBezTo>
                  <a:pt x="169" y="152"/>
                  <a:pt x="175" y="150"/>
                  <a:pt x="181" y="146"/>
                </a:cubicBezTo>
                <a:cubicBezTo>
                  <a:pt x="225" y="113"/>
                  <a:pt x="225" y="113"/>
                  <a:pt x="225" y="113"/>
                </a:cubicBezTo>
                <a:cubicBezTo>
                  <a:pt x="305" y="173"/>
                  <a:pt x="305" y="173"/>
                  <a:pt x="305" y="173"/>
                </a:cubicBezTo>
                <a:close/>
                <a:moveTo>
                  <a:pt x="305" y="160"/>
                </a:moveTo>
                <a:cubicBezTo>
                  <a:pt x="234" y="107"/>
                  <a:pt x="234" y="107"/>
                  <a:pt x="234" y="107"/>
                </a:cubicBezTo>
                <a:cubicBezTo>
                  <a:pt x="305" y="53"/>
                  <a:pt x="305" y="53"/>
                  <a:pt x="305" y="53"/>
                </a:cubicBezTo>
                <a:lnTo>
                  <a:pt x="305" y="160"/>
                </a:lnTo>
                <a:close/>
                <a:moveTo>
                  <a:pt x="175" y="138"/>
                </a:moveTo>
                <a:cubicBezTo>
                  <a:pt x="171" y="141"/>
                  <a:pt x="167" y="142"/>
                  <a:pt x="163" y="142"/>
                </a:cubicBezTo>
                <a:cubicBezTo>
                  <a:pt x="158" y="142"/>
                  <a:pt x="154" y="141"/>
                  <a:pt x="150" y="138"/>
                </a:cubicBezTo>
                <a:cubicBezTo>
                  <a:pt x="108" y="107"/>
                  <a:pt x="108" y="107"/>
                  <a:pt x="108" y="107"/>
                </a:cubicBezTo>
                <a:cubicBezTo>
                  <a:pt x="100" y="100"/>
                  <a:pt x="100" y="100"/>
                  <a:pt x="100" y="100"/>
                </a:cubicBezTo>
                <a:cubicBezTo>
                  <a:pt x="20" y="41"/>
                  <a:pt x="20" y="41"/>
                  <a:pt x="20" y="41"/>
                </a:cubicBezTo>
                <a:cubicBezTo>
                  <a:pt x="20" y="41"/>
                  <a:pt x="20" y="41"/>
                  <a:pt x="20" y="41"/>
                </a:cubicBezTo>
                <a:cubicBezTo>
                  <a:pt x="20" y="29"/>
                  <a:pt x="30" y="20"/>
                  <a:pt x="41" y="20"/>
                </a:cubicBezTo>
                <a:cubicBezTo>
                  <a:pt x="284" y="20"/>
                  <a:pt x="284" y="20"/>
                  <a:pt x="284" y="20"/>
                </a:cubicBezTo>
                <a:cubicBezTo>
                  <a:pt x="296" y="20"/>
                  <a:pt x="305" y="29"/>
                  <a:pt x="305" y="41"/>
                </a:cubicBezTo>
                <a:lnTo>
                  <a:pt x="175" y="1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nvGrpSpPr>
          <p:cNvPr id="52" name="Group 51"/>
          <p:cNvGrpSpPr/>
          <p:nvPr/>
        </p:nvGrpSpPr>
        <p:grpSpPr>
          <a:xfrm>
            <a:off x="5655675" y="4409425"/>
            <a:ext cx="294996" cy="258723"/>
            <a:chOff x="7558088" y="-690563"/>
            <a:chExt cx="1265238" cy="1109663"/>
          </a:xfrm>
          <a:solidFill>
            <a:schemeClr val="accent2"/>
          </a:solidFill>
        </p:grpSpPr>
        <p:sp>
          <p:nvSpPr>
            <p:cNvPr id="53"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sp>
          <p:nvSpPr>
            <p:cNvPr id="54"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sp>
        <p:nvSpPr>
          <p:cNvPr id="55" name="TextBox 54"/>
          <p:cNvSpPr txBox="1"/>
          <p:nvPr/>
        </p:nvSpPr>
        <p:spPr>
          <a:xfrm>
            <a:off x="6017346" y="3866665"/>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contact@website.com</a:t>
            </a:r>
            <a:endParaRPr lang="en-US" sz="1400" dirty="0">
              <a:solidFill>
                <a:schemeClr val="bg1">
                  <a:lumMod val="65000"/>
                </a:schemeClr>
              </a:solidFill>
              <a:latin typeface="+mj-lt"/>
            </a:endParaRPr>
          </a:p>
        </p:txBody>
      </p:sp>
      <p:sp>
        <p:nvSpPr>
          <p:cNvPr id="56" name="TextBox 55"/>
          <p:cNvSpPr txBox="1"/>
          <p:nvPr/>
        </p:nvSpPr>
        <p:spPr>
          <a:xfrm>
            <a:off x="6017346" y="4374114"/>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contact@website.com</a:t>
            </a:r>
            <a:endParaRPr lang="en-US" sz="1400" dirty="0">
              <a:solidFill>
                <a:schemeClr val="bg1">
                  <a:lumMod val="65000"/>
                </a:schemeClr>
              </a:solidFill>
              <a:latin typeface="+mj-lt"/>
            </a:endParaRPr>
          </a:p>
        </p:txBody>
      </p:sp>
      <p:sp>
        <p:nvSpPr>
          <p:cNvPr id="57" name="TextBox 56"/>
          <p:cNvSpPr txBox="1"/>
          <p:nvPr/>
        </p:nvSpPr>
        <p:spPr>
          <a:xfrm>
            <a:off x="6017346" y="4907974"/>
            <a:ext cx="2050505" cy="307777"/>
          </a:xfrm>
          <a:prstGeom prst="rect">
            <a:avLst/>
          </a:prstGeom>
          <a:noFill/>
        </p:spPr>
        <p:txBody>
          <a:bodyPr wrap="square" rtlCol="0">
            <a:spAutoFit/>
          </a:bodyPr>
          <a:lstStyle/>
          <a:p>
            <a:r>
              <a:rPr lang="id-ID" sz="1400" dirty="0" smtClean="0">
                <a:solidFill>
                  <a:schemeClr val="bg1">
                    <a:lumMod val="65000"/>
                  </a:schemeClr>
                </a:solidFill>
                <a:latin typeface="+mj-lt"/>
              </a:rPr>
              <a:t>www.website.com</a:t>
            </a:r>
            <a:endParaRPr lang="en-US" sz="1400" dirty="0">
              <a:solidFill>
                <a:schemeClr val="bg1">
                  <a:lumMod val="65000"/>
                </a:schemeClr>
              </a:solidFill>
              <a:latin typeface="+mj-lt"/>
            </a:endParaRPr>
          </a:p>
        </p:txBody>
      </p:sp>
    </p:spTree>
    <p:extLst>
      <p:ext uri="{BB962C8B-B14F-4D97-AF65-F5344CB8AC3E}">
        <p14:creationId xmlns:p14="http://schemas.microsoft.com/office/powerpoint/2010/main" val="103179146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47" presetClass="entr" presetSubtype="0" fill="hold" grpId="0" nodeType="after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anim calcmode="lin" valueType="num">
                                      <p:cBhvr>
                                        <p:cTn id="19" dur="500" fill="hold"/>
                                        <p:tgtEl>
                                          <p:spTgt spid="12"/>
                                        </p:tgtEl>
                                        <p:attrNameLst>
                                          <p:attrName>ppt_x</p:attrName>
                                        </p:attrNameLst>
                                      </p:cBhvr>
                                      <p:tavLst>
                                        <p:tav tm="0">
                                          <p:val>
                                            <p:strVal val="#ppt_x"/>
                                          </p:val>
                                        </p:tav>
                                        <p:tav tm="100000">
                                          <p:val>
                                            <p:strVal val="#ppt_x"/>
                                          </p:val>
                                        </p:tav>
                                      </p:tavLst>
                                    </p:anim>
                                    <p:anim calcmode="lin" valueType="num">
                                      <p:cBhvr>
                                        <p:cTn id="20" dur="500" fill="hold"/>
                                        <p:tgtEl>
                                          <p:spTgt spid="12"/>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anim calcmode="lin" valueType="num">
                                      <p:cBhvr>
                                        <p:cTn id="24" dur="500" fill="hold"/>
                                        <p:tgtEl>
                                          <p:spTgt spid="10"/>
                                        </p:tgtEl>
                                        <p:attrNameLst>
                                          <p:attrName>ppt_x</p:attrName>
                                        </p:attrNameLst>
                                      </p:cBhvr>
                                      <p:tavLst>
                                        <p:tav tm="0">
                                          <p:val>
                                            <p:strVal val="#ppt_x"/>
                                          </p:val>
                                        </p:tav>
                                        <p:tav tm="100000">
                                          <p:val>
                                            <p:strVal val="#ppt_x"/>
                                          </p:val>
                                        </p:tav>
                                      </p:tavLst>
                                    </p:anim>
                                    <p:anim calcmode="lin" valueType="num">
                                      <p:cBhvr>
                                        <p:cTn id="25" dur="500" fill="hold"/>
                                        <p:tgtEl>
                                          <p:spTgt spid="10"/>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500"/>
                                        <p:tgtEl>
                                          <p:spTgt spid="14"/>
                                        </p:tgtEl>
                                      </p:cBhvr>
                                    </p:animEffect>
                                  </p:childTnLst>
                                </p:cTn>
                              </p:par>
                            </p:childTnLst>
                          </p:cTn>
                        </p:par>
                        <p:par>
                          <p:cTn id="34" fill="hold">
                            <p:stCondLst>
                              <p:cond delay="3000"/>
                            </p:stCondLst>
                            <p:childTnLst>
                              <p:par>
                                <p:cTn id="35" presetID="22" presetClass="entr" presetSubtype="8"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childTnLst>
                          </p:cTn>
                        </p:par>
                        <p:par>
                          <p:cTn id="42" fill="hold">
                            <p:stCondLst>
                              <p:cond delay="4000"/>
                            </p:stCondLst>
                            <p:childTnLst>
                              <p:par>
                                <p:cTn id="43" presetID="22" presetClass="entr" presetSubtype="8" fill="hold" nodeType="after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wipe(left)">
                                      <p:cBhvr>
                                        <p:cTn id="45" dur="500"/>
                                        <p:tgtEl>
                                          <p:spTgt spid="22"/>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500"/>
                                        <p:tgtEl>
                                          <p:spTgt spid="28"/>
                                        </p:tgtEl>
                                      </p:cBhvr>
                                    </p:animEffect>
                                  </p:childTnLst>
                                </p:cTn>
                              </p:par>
                            </p:childTnLst>
                          </p:cTn>
                        </p:par>
                        <p:par>
                          <p:cTn id="50" fill="hold">
                            <p:stCondLst>
                              <p:cond delay="5000"/>
                            </p:stCondLst>
                            <p:childTnLst>
                              <p:par>
                                <p:cTn id="51" presetID="22" presetClass="entr" presetSubtype="8" fill="hold" nodeType="after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wipe(left)">
                                      <p:cBhvr>
                                        <p:cTn id="53" dur="500"/>
                                        <p:tgtEl>
                                          <p:spTgt spid="29"/>
                                        </p:tgtEl>
                                      </p:cBhvr>
                                    </p:animEffect>
                                  </p:childTnLst>
                                </p:cTn>
                              </p:par>
                            </p:childTnLst>
                          </p:cTn>
                        </p:par>
                        <p:par>
                          <p:cTn id="54" fill="hold">
                            <p:stCondLst>
                              <p:cond delay="5500"/>
                            </p:stCondLst>
                            <p:childTnLst>
                              <p:par>
                                <p:cTn id="55" presetID="10" presetClass="entr" presetSubtype="0" fill="hold" grpId="0"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childTnLst>
                          </p:cTn>
                        </p:par>
                        <p:par>
                          <p:cTn id="58" fill="hold">
                            <p:stCondLst>
                              <p:cond delay="6000"/>
                            </p:stCondLst>
                            <p:childTnLst>
                              <p:par>
                                <p:cTn id="59" presetID="22" presetClass="entr" presetSubtype="8" fill="hold" nodeType="afterEffect">
                                  <p:stCondLst>
                                    <p:cond delay="0"/>
                                  </p:stCondLst>
                                  <p:childTnLst>
                                    <p:set>
                                      <p:cBhvr>
                                        <p:cTn id="60" dur="1" fill="hold">
                                          <p:stCondLst>
                                            <p:cond delay="0"/>
                                          </p:stCondLst>
                                        </p:cTn>
                                        <p:tgtEl>
                                          <p:spTgt spid="36"/>
                                        </p:tgtEl>
                                        <p:attrNameLst>
                                          <p:attrName>style.visibility</p:attrName>
                                        </p:attrNameLst>
                                      </p:cBhvr>
                                      <p:to>
                                        <p:strVal val="visible"/>
                                      </p:to>
                                    </p:set>
                                    <p:animEffect transition="in" filter="wipe(left)">
                                      <p:cBhvr>
                                        <p:cTn id="61" dur="500"/>
                                        <p:tgtEl>
                                          <p:spTgt spid="36"/>
                                        </p:tgtEl>
                                      </p:cBhvr>
                                    </p:animEffect>
                                  </p:childTnLst>
                                </p:cTn>
                              </p:par>
                            </p:childTnLst>
                          </p:cTn>
                        </p:par>
                        <p:par>
                          <p:cTn id="62" fill="hold">
                            <p:stCondLst>
                              <p:cond delay="6500"/>
                            </p:stCondLst>
                            <p:childTnLst>
                              <p:par>
                                <p:cTn id="63" presetID="10" presetClass="entr" presetSubtype="0" fill="hold" grpId="0"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fade">
                                      <p:cBhvr>
                                        <p:cTn id="65" dur="500"/>
                                        <p:tgtEl>
                                          <p:spTgt spid="42"/>
                                        </p:tgtEl>
                                      </p:cBhvr>
                                    </p:animEffect>
                                  </p:childTnLst>
                                </p:cTn>
                              </p:par>
                            </p:childTnLst>
                          </p:cTn>
                        </p:par>
                        <p:par>
                          <p:cTn id="66" fill="hold">
                            <p:stCondLst>
                              <p:cond delay="7000"/>
                            </p:stCondLst>
                            <p:childTnLst>
                              <p:par>
                                <p:cTn id="67" presetID="22" presetClass="entr" presetSubtype="8" fill="hold" nodeType="afterEffect">
                                  <p:stCondLst>
                                    <p:cond delay="0"/>
                                  </p:stCondLst>
                                  <p:childTnLst>
                                    <p:set>
                                      <p:cBhvr>
                                        <p:cTn id="68" dur="1" fill="hold">
                                          <p:stCondLst>
                                            <p:cond delay="0"/>
                                          </p:stCondLst>
                                        </p:cTn>
                                        <p:tgtEl>
                                          <p:spTgt spid="43"/>
                                        </p:tgtEl>
                                        <p:attrNameLst>
                                          <p:attrName>style.visibility</p:attrName>
                                        </p:attrNameLst>
                                      </p:cBhvr>
                                      <p:to>
                                        <p:strVal val="visible"/>
                                      </p:to>
                                    </p:set>
                                    <p:animEffect transition="in" filter="wipe(left)">
                                      <p:cBhvr>
                                        <p:cTn id="69" dur="500"/>
                                        <p:tgtEl>
                                          <p:spTgt spid="43"/>
                                        </p:tgtEl>
                                      </p:cBhvr>
                                    </p:animEffect>
                                  </p:childTnLst>
                                </p:cTn>
                              </p:par>
                              <p:par>
                                <p:cTn id="70" presetID="16" presetClass="entr" presetSubtype="42" fill="hold" nodeType="withEffect">
                                  <p:stCondLst>
                                    <p:cond delay="0"/>
                                  </p:stCondLst>
                                  <p:childTnLst>
                                    <p:set>
                                      <p:cBhvr>
                                        <p:cTn id="71" dur="1" fill="hold">
                                          <p:stCondLst>
                                            <p:cond delay="0"/>
                                          </p:stCondLst>
                                        </p:cTn>
                                        <p:tgtEl>
                                          <p:spTgt spid="7"/>
                                        </p:tgtEl>
                                        <p:attrNameLst>
                                          <p:attrName>style.visibility</p:attrName>
                                        </p:attrNameLst>
                                      </p:cBhvr>
                                      <p:to>
                                        <p:strVal val="visible"/>
                                      </p:to>
                                    </p:set>
                                    <p:animEffect transition="in" filter="barn(outHorizontal)">
                                      <p:cBhvr>
                                        <p:cTn id="72" dur="500"/>
                                        <p:tgtEl>
                                          <p:spTgt spid="7"/>
                                        </p:tgtEl>
                                      </p:cBhvr>
                                    </p:animEffect>
                                  </p:childTnLst>
                                </p:cTn>
                              </p:par>
                            </p:childTnLst>
                          </p:cTn>
                        </p:par>
                        <p:par>
                          <p:cTn id="73" fill="hold">
                            <p:stCondLst>
                              <p:cond delay="7500"/>
                            </p:stCondLst>
                            <p:childTnLst>
                              <p:par>
                                <p:cTn id="74" presetID="10" presetClass="entr" presetSubtype="0" fill="hold" grpId="0" nodeType="after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fade">
                                      <p:cBhvr>
                                        <p:cTn id="76" dur="500"/>
                                        <p:tgtEl>
                                          <p:spTgt spid="51"/>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wipe(left)">
                                      <p:cBhvr>
                                        <p:cTn id="79" dur="500"/>
                                        <p:tgtEl>
                                          <p:spTgt spid="55"/>
                                        </p:tgtEl>
                                      </p:cBhvr>
                                    </p:animEffect>
                                  </p:childTnLst>
                                </p:cTn>
                              </p:par>
                            </p:childTnLst>
                          </p:cTn>
                        </p:par>
                        <p:par>
                          <p:cTn id="80" fill="hold">
                            <p:stCondLst>
                              <p:cond delay="8000"/>
                            </p:stCondLst>
                            <p:childTnLst>
                              <p:par>
                                <p:cTn id="81" presetID="10" presetClass="entr" presetSubtype="0" fill="hold"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500"/>
                                        <p:tgtEl>
                                          <p:spTgt spid="52"/>
                                        </p:tgtEl>
                                      </p:cBhvr>
                                    </p:animEffect>
                                  </p:childTnLst>
                                </p:cTn>
                              </p:par>
                              <p:par>
                                <p:cTn id="84" presetID="22" presetClass="entr" presetSubtype="8" fill="hold" grpId="0" nodeType="withEffect">
                                  <p:stCondLst>
                                    <p:cond delay="0"/>
                                  </p:stCondLst>
                                  <p:childTnLst>
                                    <p:set>
                                      <p:cBhvr>
                                        <p:cTn id="85" dur="1" fill="hold">
                                          <p:stCondLst>
                                            <p:cond delay="0"/>
                                          </p:stCondLst>
                                        </p:cTn>
                                        <p:tgtEl>
                                          <p:spTgt spid="56"/>
                                        </p:tgtEl>
                                        <p:attrNameLst>
                                          <p:attrName>style.visibility</p:attrName>
                                        </p:attrNameLst>
                                      </p:cBhvr>
                                      <p:to>
                                        <p:strVal val="visible"/>
                                      </p:to>
                                    </p:set>
                                    <p:animEffect transition="in" filter="wipe(left)">
                                      <p:cBhvr>
                                        <p:cTn id="86" dur="500"/>
                                        <p:tgtEl>
                                          <p:spTgt spid="56"/>
                                        </p:tgtEl>
                                      </p:cBhvr>
                                    </p:animEffect>
                                  </p:childTnLst>
                                </p:cTn>
                              </p:par>
                            </p:childTnLst>
                          </p:cTn>
                        </p:par>
                        <p:par>
                          <p:cTn id="87" fill="hold">
                            <p:stCondLst>
                              <p:cond delay="8500"/>
                            </p:stCondLst>
                            <p:childTnLst>
                              <p:par>
                                <p:cTn id="88" presetID="10" presetClass="entr" presetSubtype="0" fill="hold" grpId="0" nodeType="afterEffect">
                                  <p:stCondLst>
                                    <p:cond delay="0"/>
                                  </p:stCondLst>
                                  <p:childTnLst>
                                    <p:set>
                                      <p:cBhvr>
                                        <p:cTn id="89" dur="1" fill="hold">
                                          <p:stCondLst>
                                            <p:cond delay="0"/>
                                          </p:stCondLst>
                                        </p:cTn>
                                        <p:tgtEl>
                                          <p:spTgt spid="50"/>
                                        </p:tgtEl>
                                        <p:attrNameLst>
                                          <p:attrName>style.visibility</p:attrName>
                                        </p:attrNameLst>
                                      </p:cBhvr>
                                      <p:to>
                                        <p:strVal val="visible"/>
                                      </p:to>
                                    </p:set>
                                    <p:animEffect transition="in" filter="fade">
                                      <p:cBhvr>
                                        <p:cTn id="90" dur="500"/>
                                        <p:tgtEl>
                                          <p:spTgt spid="50"/>
                                        </p:tgtEl>
                                      </p:cBhvr>
                                    </p:animEffect>
                                  </p:childTnLst>
                                </p:cTn>
                              </p:par>
                              <p:par>
                                <p:cTn id="91" presetID="22" presetClass="entr" presetSubtype="8" fill="hold" grpId="0" nodeType="withEffect">
                                  <p:stCondLst>
                                    <p:cond delay="0"/>
                                  </p:stCondLst>
                                  <p:childTnLst>
                                    <p:set>
                                      <p:cBhvr>
                                        <p:cTn id="92" dur="1" fill="hold">
                                          <p:stCondLst>
                                            <p:cond delay="0"/>
                                          </p:stCondLst>
                                        </p:cTn>
                                        <p:tgtEl>
                                          <p:spTgt spid="57"/>
                                        </p:tgtEl>
                                        <p:attrNameLst>
                                          <p:attrName>style.visibility</p:attrName>
                                        </p:attrNameLst>
                                      </p:cBhvr>
                                      <p:to>
                                        <p:strVal val="visible"/>
                                      </p:to>
                                    </p:set>
                                    <p:animEffect transition="in" filter="wipe(left)">
                                      <p:cBhvr>
                                        <p:cTn id="93"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P spid="14" grpId="0"/>
      <p:bldP spid="21" grpId="0"/>
      <p:bldP spid="28" grpId="0"/>
      <p:bldP spid="35" grpId="0"/>
      <p:bldP spid="42" grpId="0"/>
      <p:bldP spid="50" grpId="0" animBg="1"/>
      <p:bldP spid="51" grpId="0" animBg="1"/>
      <p:bldP spid="55" grpId="0"/>
      <p:bldP spid="56" grpId="0"/>
      <p:bldP spid="57"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514492" y="680759"/>
            <a:ext cx="3163045" cy="830997"/>
          </a:xfrm>
          <a:prstGeom prst="rect">
            <a:avLst/>
          </a:prstGeom>
          <a:noFill/>
        </p:spPr>
        <p:txBody>
          <a:bodyPr wrap="none" rtlCol="0">
            <a:spAutoFit/>
          </a:bodyPr>
          <a:lstStyle/>
          <a:p>
            <a:pPr algn="ctr"/>
            <a:r>
              <a:rPr lang="id-ID" sz="4800" dirty="0" smtClean="0">
                <a:solidFill>
                  <a:schemeClr val="bg1"/>
                </a:solidFill>
                <a:latin typeface="+mj-lt"/>
              </a:rPr>
              <a:t>What We do</a:t>
            </a:r>
            <a:endParaRPr lang="en-US" sz="4800" dirty="0">
              <a:solidFill>
                <a:schemeClr val="bg1"/>
              </a:solidFill>
              <a:latin typeface="+mj-lt"/>
            </a:endParaRPr>
          </a:p>
        </p:txBody>
      </p:sp>
      <p:sp>
        <p:nvSpPr>
          <p:cNvPr id="9" name="TextBox 8"/>
          <p:cNvSpPr txBox="1"/>
          <p:nvPr/>
        </p:nvSpPr>
        <p:spPr>
          <a:xfrm>
            <a:off x="1729411" y="5114646"/>
            <a:ext cx="1279517" cy="369332"/>
          </a:xfrm>
          <a:prstGeom prst="rect">
            <a:avLst/>
          </a:prstGeom>
          <a:noFill/>
        </p:spPr>
        <p:txBody>
          <a:bodyPr wrap="none" rtlCol="0">
            <a:spAutoFit/>
          </a:bodyPr>
          <a:lstStyle/>
          <a:p>
            <a:pPr algn="ctr"/>
            <a:r>
              <a:rPr lang="id-ID" b="1" dirty="0" smtClean="0">
                <a:solidFill>
                  <a:schemeClr val="bg1"/>
                </a:solidFill>
                <a:latin typeface="+mj-lt"/>
              </a:rPr>
              <a:t>Web Design</a:t>
            </a:r>
            <a:endParaRPr lang="id-ID" b="1" dirty="0">
              <a:solidFill>
                <a:schemeClr val="bg1"/>
              </a:solidFill>
              <a:latin typeface="+mj-lt"/>
            </a:endParaRPr>
          </a:p>
        </p:txBody>
      </p:sp>
      <p:sp>
        <p:nvSpPr>
          <p:cNvPr id="10" name="TextBox 9"/>
          <p:cNvSpPr txBox="1"/>
          <p:nvPr/>
        </p:nvSpPr>
        <p:spPr>
          <a:xfrm>
            <a:off x="4316173" y="5114646"/>
            <a:ext cx="1043876" cy="369332"/>
          </a:xfrm>
          <a:prstGeom prst="rect">
            <a:avLst/>
          </a:prstGeom>
          <a:noFill/>
        </p:spPr>
        <p:txBody>
          <a:bodyPr wrap="none" rtlCol="0">
            <a:spAutoFit/>
          </a:bodyPr>
          <a:lstStyle/>
          <a:p>
            <a:pPr algn="ctr"/>
            <a:r>
              <a:rPr lang="id-ID" b="1" dirty="0" smtClean="0">
                <a:solidFill>
                  <a:schemeClr val="bg1"/>
                </a:solidFill>
                <a:latin typeface="+mj-lt"/>
              </a:rPr>
              <a:t>Branding</a:t>
            </a:r>
            <a:endParaRPr lang="id-ID" b="1" dirty="0">
              <a:solidFill>
                <a:schemeClr val="bg1"/>
              </a:solidFill>
              <a:latin typeface="+mj-lt"/>
            </a:endParaRPr>
          </a:p>
        </p:txBody>
      </p:sp>
      <p:sp>
        <p:nvSpPr>
          <p:cNvPr id="11" name="TextBox 10"/>
          <p:cNvSpPr txBox="1"/>
          <p:nvPr/>
        </p:nvSpPr>
        <p:spPr>
          <a:xfrm>
            <a:off x="6559520" y="5114646"/>
            <a:ext cx="1435008" cy="369332"/>
          </a:xfrm>
          <a:prstGeom prst="rect">
            <a:avLst/>
          </a:prstGeom>
          <a:noFill/>
        </p:spPr>
        <p:txBody>
          <a:bodyPr wrap="none" rtlCol="0">
            <a:spAutoFit/>
          </a:bodyPr>
          <a:lstStyle/>
          <a:p>
            <a:pPr algn="ctr"/>
            <a:r>
              <a:rPr lang="id-ID" b="1" dirty="0" smtClean="0">
                <a:solidFill>
                  <a:schemeClr val="bg1"/>
                </a:solidFill>
                <a:latin typeface="+mj-lt"/>
              </a:rPr>
              <a:t>Presentation</a:t>
            </a:r>
            <a:endParaRPr lang="id-ID" b="1" dirty="0">
              <a:solidFill>
                <a:schemeClr val="bg1"/>
              </a:solidFill>
              <a:latin typeface="+mj-lt"/>
            </a:endParaRPr>
          </a:p>
        </p:txBody>
      </p:sp>
      <p:sp>
        <p:nvSpPr>
          <p:cNvPr id="12" name="TextBox 11"/>
          <p:cNvSpPr txBox="1"/>
          <p:nvPr/>
        </p:nvSpPr>
        <p:spPr>
          <a:xfrm>
            <a:off x="9045075" y="5114646"/>
            <a:ext cx="1316387" cy="369332"/>
          </a:xfrm>
          <a:prstGeom prst="rect">
            <a:avLst/>
          </a:prstGeom>
          <a:noFill/>
        </p:spPr>
        <p:txBody>
          <a:bodyPr wrap="none" rtlCol="0">
            <a:spAutoFit/>
          </a:bodyPr>
          <a:lstStyle/>
          <a:p>
            <a:pPr algn="ctr"/>
            <a:r>
              <a:rPr lang="id-ID" b="1" dirty="0" smtClean="0">
                <a:solidFill>
                  <a:schemeClr val="bg1"/>
                </a:solidFill>
                <a:latin typeface="+mj-lt"/>
              </a:rPr>
              <a:t>Print Design</a:t>
            </a:r>
            <a:endParaRPr lang="id-ID" b="1" dirty="0">
              <a:solidFill>
                <a:schemeClr val="bg1"/>
              </a:solidFill>
              <a:latin typeface="+mj-lt"/>
            </a:endParaRPr>
          </a:p>
        </p:txBody>
      </p:sp>
      <p:sp>
        <p:nvSpPr>
          <p:cNvPr id="22" name="Rectangle 21"/>
          <p:cNvSpPr/>
          <p:nvPr/>
        </p:nvSpPr>
        <p:spPr>
          <a:xfrm>
            <a:off x="1285479"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3" name="Rectangle 22"/>
          <p:cNvSpPr/>
          <p:nvPr/>
        </p:nvSpPr>
        <p:spPr>
          <a:xfrm>
            <a:off x="3754421"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4" name="Rectangle 23"/>
          <p:cNvSpPr/>
          <p:nvPr/>
        </p:nvSpPr>
        <p:spPr>
          <a:xfrm>
            <a:off x="6201462"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5" name="Rectangle 24"/>
          <p:cNvSpPr/>
          <p:nvPr/>
        </p:nvSpPr>
        <p:spPr>
          <a:xfrm>
            <a:off x="8626309" y="5483978"/>
            <a:ext cx="2167379" cy="646331"/>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3" name="Group 72"/>
          <p:cNvGrpSpPr/>
          <p:nvPr/>
        </p:nvGrpSpPr>
        <p:grpSpPr>
          <a:xfrm>
            <a:off x="1627495" y="2469824"/>
            <a:ext cx="1643606" cy="1545995"/>
            <a:chOff x="1627495" y="2469824"/>
            <a:chExt cx="1643606" cy="1545995"/>
          </a:xfrm>
        </p:grpSpPr>
        <p:sp>
          <p:nvSpPr>
            <p:cNvPr id="28" name="Rectangle 27"/>
            <p:cNvSpPr/>
            <p:nvPr/>
          </p:nvSpPr>
          <p:spPr>
            <a:xfrm>
              <a:off x="1627496" y="2469824"/>
              <a:ext cx="1643605" cy="1376313"/>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1627497" y="2469824"/>
              <a:ext cx="1376313" cy="137631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Rectangle 29"/>
            <p:cNvSpPr/>
            <p:nvPr/>
          </p:nvSpPr>
          <p:spPr>
            <a:xfrm>
              <a:off x="1627495" y="2469824"/>
              <a:ext cx="1521058" cy="1545995"/>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2120947" y="2845435"/>
              <a:ext cx="534153" cy="625090"/>
              <a:chOff x="3175" y="1588"/>
              <a:chExt cx="1035050" cy="1211262"/>
            </a:xfrm>
            <a:solidFill>
              <a:schemeClr val="bg1"/>
            </a:solidFill>
          </p:grpSpPr>
          <p:sp>
            <p:nvSpPr>
              <p:cNvPr id="43" name="Freeform 5"/>
              <p:cNvSpPr>
                <a:spLocks/>
              </p:cNvSpPr>
              <p:nvPr/>
            </p:nvSpPr>
            <p:spPr bwMode="auto">
              <a:xfrm>
                <a:off x="44450" y="1588"/>
                <a:ext cx="993775" cy="954087"/>
              </a:xfrm>
              <a:custGeom>
                <a:avLst/>
                <a:gdLst>
                  <a:gd name="T0" fmla="*/ 242 w 262"/>
                  <a:gd name="T1" fmla="*/ 40 h 252"/>
                  <a:gd name="T2" fmla="*/ 262 w 262"/>
                  <a:gd name="T3" fmla="*/ 20 h 252"/>
                  <a:gd name="T4" fmla="*/ 242 w 262"/>
                  <a:gd name="T5" fmla="*/ 0 h 252"/>
                  <a:gd name="T6" fmla="*/ 222 w 262"/>
                  <a:gd name="T7" fmla="*/ 20 h 252"/>
                  <a:gd name="T8" fmla="*/ 226 w 262"/>
                  <a:gd name="T9" fmla="*/ 31 h 252"/>
                  <a:gd name="T10" fmla="*/ 126 w 262"/>
                  <a:gd name="T11" fmla="*/ 98 h 252"/>
                  <a:gd name="T12" fmla="*/ 36 w 262"/>
                  <a:gd name="T13" fmla="*/ 8 h 252"/>
                  <a:gd name="T14" fmla="*/ 13 w 262"/>
                  <a:gd name="T15" fmla="*/ 3 h 252"/>
                  <a:gd name="T16" fmla="*/ 0 w 262"/>
                  <a:gd name="T17" fmla="*/ 22 h 252"/>
                  <a:gd name="T18" fmla="*/ 67 w 262"/>
                  <a:gd name="T19" fmla="*/ 185 h 252"/>
                  <a:gd name="T20" fmla="*/ 230 w 262"/>
                  <a:gd name="T21" fmla="*/ 252 h 252"/>
                  <a:gd name="T22" fmla="*/ 249 w 262"/>
                  <a:gd name="T23" fmla="*/ 239 h 252"/>
                  <a:gd name="T24" fmla="*/ 244 w 262"/>
                  <a:gd name="T25" fmla="*/ 216 h 252"/>
                  <a:gd name="T26" fmla="*/ 164 w 262"/>
                  <a:gd name="T27" fmla="*/ 136 h 252"/>
                  <a:gd name="T28" fmla="*/ 231 w 262"/>
                  <a:gd name="T29" fmla="*/ 36 h 252"/>
                  <a:gd name="T30" fmla="*/ 242 w 262"/>
                  <a:gd name="T31" fmla="*/ 4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2" h="252">
                    <a:moveTo>
                      <a:pt x="242" y="40"/>
                    </a:moveTo>
                    <a:cubicBezTo>
                      <a:pt x="253" y="40"/>
                      <a:pt x="262" y="31"/>
                      <a:pt x="262" y="20"/>
                    </a:cubicBezTo>
                    <a:cubicBezTo>
                      <a:pt x="262" y="9"/>
                      <a:pt x="253" y="0"/>
                      <a:pt x="242" y="0"/>
                    </a:cubicBezTo>
                    <a:cubicBezTo>
                      <a:pt x="231" y="0"/>
                      <a:pt x="222" y="9"/>
                      <a:pt x="222" y="20"/>
                    </a:cubicBezTo>
                    <a:cubicBezTo>
                      <a:pt x="222" y="24"/>
                      <a:pt x="224" y="28"/>
                      <a:pt x="226" y="31"/>
                    </a:cubicBezTo>
                    <a:cubicBezTo>
                      <a:pt x="126" y="98"/>
                      <a:pt x="126" y="98"/>
                      <a:pt x="126" y="98"/>
                    </a:cubicBezTo>
                    <a:cubicBezTo>
                      <a:pt x="36" y="8"/>
                      <a:pt x="36" y="8"/>
                      <a:pt x="36" y="8"/>
                    </a:cubicBezTo>
                    <a:cubicBezTo>
                      <a:pt x="30" y="2"/>
                      <a:pt x="21" y="0"/>
                      <a:pt x="13" y="3"/>
                    </a:cubicBezTo>
                    <a:cubicBezTo>
                      <a:pt x="5" y="6"/>
                      <a:pt x="0" y="14"/>
                      <a:pt x="0" y="22"/>
                    </a:cubicBezTo>
                    <a:cubicBezTo>
                      <a:pt x="0" y="82"/>
                      <a:pt x="22" y="141"/>
                      <a:pt x="67" y="185"/>
                    </a:cubicBezTo>
                    <a:cubicBezTo>
                      <a:pt x="111" y="230"/>
                      <a:pt x="170" y="252"/>
                      <a:pt x="230" y="252"/>
                    </a:cubicBezTo>
                    <a:cubicBezTo>
                      <a:pt x="238" y="252"/>
                      <a:pt x="246" y="247"/>
                      <a:pt x="249" y="239"/>
                    </a:cubicBezTo>
                    <a:cubicBezTo>
                      <a:pt x="252" y="231"/>
                      <a:pt x="250" y="222"/>
                      <a:pt x="244" y="216"/>
                    </a:cubicBezTo>
                    <a:cubicBezTo>
                      <a:pt x="164" y="136"/>
                      <a:pt x="164" y="136"/>
                      <a:pt x="164" y="136"/>
                    </a:cubicBezTo>
                    <a:cubicBezTo>
                      <a:pt x="231" y="36"/>
                      <a:pt x="231" y="36"/>
                      <a:pt x="231" y="36"/>
                    </a:cubicBezTo>
                    <a:cubicBezTo>
                      <a:pt x="234" y="38"/>
                      <a:pt x="238" y="40"/>
                      <a:pt x="242"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6"/>
              <p:cNvSpPr>
                <a:spLocks/>
              </p:cNvSpPr>
              <p:nvPr/>
            </p:nvSpPr>
            <p:spPr bwMode="auto">
              <a:xfrm>
                <a:off x="3175" y="777875"/>
                <a:ext cx="492125" cy="434975"/>
              </a:xfrm>
              <a:custGeom>
                <a:avLst/>
                <a:gdLst>
                  <a:gd name="T0" fmla="*/ 113 w 130"/>
                  <a:gd name="T1" fmla="*/ 44 h 115"/>
                  <a:gd name="T2" fmla="*/ 108 w 130"/>
                  <a:gd name="T3" fmla="*/ 38 h 115"/>
                  <a:gd name="T4" fmla="*/ 58 w 130"/>
                  <a:gd name="T5" fmla="*/ 0 h 115"/>
                  <a:gd name="T6" fmla="*/ 57 w 130"/>
                  <a:gd name="T7" fmla="*/ 0 h 115"/>
                  <a:gd name="T8" fmla="*/ 57 w 130"/>
                  <a:gd name="T9" fmla="*/ 0 h 115"/>
                  <a:gd name="T10" fmla="*/ 1 w 130"/>
                  <a:gd name="T11" fmla="*/ 100 h 115"/>
                  <a:gd name="T12" fmla="*/ 1 w 130"/>
                  <a:gd name="T13" fmla="*/ 110 h 115"/>
                  <a:gd name="T14" fmla="*/ 10 w 130"/>
                  <a:gd name="T15" fmla="*/ 115 h 115"/>
                  <a:gd name="T16" fmla="*/ 120 w 130"/>
                  <a:gd name="T17" fmla="*/ 115 h 115"/>
                  <a:gd name="T18" fmla="*/ 128 w 130"/>
                  <a:gd name="T19" fmla="*/ 111 h 115"/>
                  <a:gd name="T20" fmla="*/ 129 w 130"/>
                  <a:gd name="T21" fmla="*/ 102 h 115"/>
                  <a:gd name="T22" fmla="*/ 113 w 130"/>
                  <a:gd name="T23" fmla="*/ 4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0" h="115">
                    <a:moveTo>
                      <a:pt x="113" y="44"/>
                    </a:moveTo>
                    <a:cubicBezTo>
                      <a:pt x="112" y="42"/>
                      <a:pt x="110" y="39"/>
                      <a:pt x="108" y="38"/>
                    </a:cubicBezTo>
                    <a:cubicBezTo>
                      <a:pt x="90" y="28"/>
                      <a:pt x="73" y="16"/>
                      <a:pt x="58" y="0"/>
                    </a:cubicBezTo>
                    <a:cubicBezTo>
                      <a:pt x="57" y="0"/>
                      <a:pt x="57" y="0"/>
                      <a:pt x="57" y="0"/>
                    </a:cubicBezTo>
                    <a:cubicBezTo>
                      <a:pt x="57" y="0"/>
                      <a:pt x="57" y="0"/>
                      <a:pt x="57" y="0"/>
                    </a:cubicBezTo>
                    <a:cubicBezTo>
                      <a:pt x="1" y="100"/>
                      <a:pt x="1" y="100"/>
                      <a:pt x="1" y="100"/>
                    </a:cubicBezTo>
                    <a:cubicBezTo>
                      <a:pt x="0" y="103"/>
                      <a:pt x="0" y="107"/>
                      <a:pt x="1" y="110"/>
                    </a:cubicBezTo>
                    <a:cubicBezTo>
                      <a:pt x="3" y="113"/>
                      <a:pt x="6" y="115"/>
                      <a:pt x="10" y="115"/>
                    </a:cubicBezTo>
                    <a:cubicBezTo>
                      <a:pt x="120" y="115"/>
                      <a:pt x="120" y="115"/>
                      <a:pt x="120" y="115"/>
                    </a:cubicBezTo>
                    <a:cubicBezTo>
                      <a:pt x="123" y="115"/>
                      <a:pt x="126" y="114"/>
                      <a:pt x="128" y="111"/>
                    </a:cubicBezTo>
                    <a:cubicBezTo>
                      <a:pt x="130" y="109"/>
                      <a:pt x="130" y="105"/>
                      <a:pt x="129" y="102"/>
                    </a:cubicBezTo>
                    <a:lnTo>
                      <a:pt x="113" y="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2" name="Group 71"/>
          <p:cNvGrpSpPr/>
          <p:nvPr/>
        </p:nvGrpSpPr>
        <p:grpSpPr>
          <a:xfrm>
            <a:off x="4078464" y="2469824"/>
            <a:ext cx="1643606" cy="1545995"/>
            <a:chOff x="4078464" y="2469824"/>
            <a:chExt cx="1643606" cy="1545995"/>
          </a:xfrm>
        </p:grpSpPr>
        <p:sp>
          <p:nvSpPr>
            <p:cNvPr id="31" name="Rectangle 30"/>
            <p:cNvSpPr/>
            <p:nvPr/>
          </p:nvSpPr>
          <p:spPr>
            <a:xfrm>
              <a:off x="4078465" y="2469824"/>
              <a:ext cx="1643605" cy="1376313"/>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Rectangle 32"/>
            <p:cNvSpPr/>
            <p:nvPr/>
          </p:nvSpPr>
          <p:spPr>
            <a:xfrm>
              <a:off x="4078464" y="2469824"/>
              <a:ext cx="1521058" cy="1545995"/>
            </a:xfrm>
            <a:prstGeom prst="rect">
              <a:avLst/>
            </a:pr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Rectangle 31"/>
            <p:cNvSpPr/>
            <p:nvPr/>
          </p:nvSpPr>
          <p:spPr>
            <a:xfrm>
              <a:off x="4078466" y="2469824"/>
              <a:ext cx="1376313" cy="137631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4" name="Group 53"/>
            <p:cNvGrpSpPr/>
            <p:nvPr/>
          </p:nvGrpSpPr>
          <p:grpSpPr>
            <a:xfrm>
              <a:off x="4439065" y="2906396"/>
              <a:ext cx="655113" cy="451891"/>
              <a:chOff x="4763" y="4763"/>
              <a:chExt cx="1212850" cy="836612"/>
            </a:xfrm>
            <a:solidFill>
              <a:schemeClr val="bg1"/>
            </a:solidFill>
          </p:grpSpPr>
          <p:sp>
            <p:nvSpPr>
              <p:cNvPr id="49" name="Freeform 10"/>
              <p:cNvSpPr>
                <a:spLocks/>
              </p:cNvSpPr>
              <p:nvPr/>
            </p:nvSpPr>
            <p:spPr bwMode="auto">
              <a:xfrm>
                <a:off x="152401" y="157163"/>
                <a:ext cx="355600" cy="322262"/>
              </a:xfrm>
              <a:custGeom>
                <a:avLst/>
                <a:gdLst>
                  <a:gd name="T0" fmla="*/ 93 w 94"/>
                  <a:gd name="T1" fmla="*/ 85 h 85"/>
                  <a:gd name="T2" fmla="*/ 91 w 94"/>
                  <a:gd name="T3" fmla="*/ 72 h 85"/>
                  <a:gd name="T4" fmla="*/ 70 w 94"/>
                  <a:gd name="T5" fmla="*/ 61 h 85"/>
                  <a:gd name="T6" fmla="*/ 59 w 94"/>
                  <a:gd name="T7" fmla="*/ 56 h 85"/>
                  <a:gd name="T8" fmla="*/ 59 w 94"/>
                  <a:gd name="T9" fmla="*/ 47 h 85"/>
                  <a:gd name="T10" fmla="*/ 63 w 94"/>
                  <a:gd name="T11" fmla="*/ 36 h 85"/>
                  <a:gd name="T12" fmla="*/ 68 w 94"/>
                  <a:gd name="T13" fmla="*/ 31 h 85"/>
                  <a:gd name="T14" fmla="*/ 65 w 94"/>
                  <a:gd name="T15" fmla="*/ 24 h 85"/>
                  <a:gd name="T16" fmla="*/ 66 w 94"/>
                  <a:gd name="T17" fmla="*/ 15 h 85"/>
                  <a:gd name="T18" fmla="*/ 47 w 94"/>
                  <a:gd name="T19" fmla="*/ 0 h 85"/>
                  <a:gd name="T20" fmla="*/ 29 w 94"/>
                  <a:gd name="T21" fmla="*/ 15 h 85"/>
                  <a:gd name="T22" fmla="*/ 29 w 94"/>
                  <a:gd name="T23" fmla="*/ 24 h 85"/>
                  <a:gd name="T24" fmla="*/ 27 w 94"/>
                  <a:gd name="T25" fmla="*/ 31 h 85"/>
                  <a:gd name="T26" fmla="*/ 31 w 94"/>
                  <a:gd name="T27" fmla="*/ 36 h 85"/>
                  <a:gd name="T28" fmla="*/ 36 w 94"/>
                  <a:gd name="T29" fmla="*/ 47 h 85"/>
                  <a:gd name="T30" fmla="*/ 36 w 94"/>
                  <a:gd name="T31" fmla="*/ 56 h 85"/>
                  <a:gd name="T32" fmla="*/ 24 w 94"/>
                  <a:gd name="T33" fmla="*/ 61 h 85"/>
                  <a:gd name="T34" fmla="*/ 3 w 94"/>
                  <a:gd name="T35" fmla="*/ 72 h 85"/>
                  <a:gd name="T36" fmla="*/ 1 w 94"/>
                  <a:gd name="T37" fmla="*/ 85 h 85"/>
                  <a:gd name="T38" fmla="*/ 93 w 94"/>
                  <a:gd name="T3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4" h="85">
                    <a:moveTo>
                      <a:pt x="93" y="85"/>
                    </a:moveTo>
                    <a:cubicBezTo>
                      <a:pt x="93" y="85"/>
                      <a:pt x="94" y="76"/>
                      <a:pt x="91" y="72"/>
                    </a:cubicBezTo>
                    <a:cubicBezTo>
                      <a:pt x="89" y="68"/>
                      <a:pt x="79" y="65"/>
                      <a:pt x="70" y="61"/>
                    </a:cubicBezTo>
                    <a:cubicBezTo>
                      <a:pt x="61" y="57"/>
                      <a:pt x="59" y="56"/>
                      <a:pt x="59" y="56"/>
                    </a:cubicBezTo>
                    <a:cubicBezTo>
                      <a:pt x="59" y="47"/>
                      <a:pt x="59" y="47"/>
                      <a:pt x="59" y="47"/>
                    </a:cubicBezTo>
                    <a:cubicBezTo>
                      <a:pt x="59" y="47"/>
                      <a:pt x="62" y="45"/>
                      <a:pt x="63" y="36"/>
                    </a:cubicBezTo>
                    <a:cubicBezTo>
                      <a:pt x="65" y="37"/>
                      <a:pt x="68" y="33"/>
                      <a:pt x="68" y="31"/>
                    </a:cubicBezTo>
                    <a:cubicBezTo>
                      <a:pt x="68" y="29"/>
                      <a:pt x="67" y="24"/>
                      <a:pt x="65" y="24"/>
                    </a:cubicBezTo>
                    <a:cubicBezTo>
                      <a:pt x="65" y="20"/>
                      <a:pt x="66" y="17"/>
                      <a:pt x="66" y="15"/>
                    </a:cubicBezTo>
                    <a:cubicBezTo>
                      <a:pt x="65" y="7"/>
                      <a:pt x="58" y="0"/>
                      <a:pt x="47" y="0"/>
                    </a:cubicBezTo>
                    <a:cubicBezTo>
                      <a:pt x="36" y="0"/>
                      <a:pt x="29" y="7"/>
                      <a:pt x="29" y="15"/>
                    </a:cubicBezTo>
                    <a:cubicBezTo>
                      <a:pt x="29" y="17"/>
                      <a:pt x="29" y="20"/>
                      <a:pt x="29" y="24"/>
                    </a:cubicBezTo>
                    <a:cubicBezTo>
                      <a:pt x="27" y="24"/>
                      <a:pt x="26" y="29"/>
                      <a:pt x="27" y="31"/>
                    </a:cubicBezTo>
                    <a:cubicBezTo>
                      <a:pt x="27" y="33"/>
                      <a:pt x="29" y="37"/>
                      <a:pt x="31" y="36"/>
                    </a:cubicBezTo>
                    <a:cubicBezTo>
                      <a:pt x="32" y="45"/>
                      <a:pt x="36" y="47"/>
                      <a:pt x="36" y="47"/>
                    </a:cubicBezTo>
                    <a:cubicBezTo>
                      <a:pt x="36" y="56"/>
                      <a:pt x="36" y="56"/>
                      <a:pt x="36" y="56"/>
                    </a:cubicBezTo>
                    <a:cubicBezTo>
                      <a:pt x="36" y="56"/>
                      <a:pt x="33" y="57"/>
                      <a:pt x="24" y="61"/>
                    </a:cubicBezTo>
                    <a:cubicBezTo>
                      <a:pt x="15" y="65"/>
                      <a:pt x="6" y="68"/>
                      <a:pt x="3" y="72"/>
                    </a:cubicBezTo>
                    <a:cubicBezTo>
                      <a:pt x="0" y="76"/>
                      <a:pt x="1" y="85"/>
                      <a:pt x="1" y="85"/>
                    </a:cubicBezTo>
                    <a:lnTo>
                      <a:pt x="93" y="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Rectangle 11"/>
              <p:cNvSpPr>
                <a:spLocks noChangeArrowheads="1"/>
              </p:cNvSpPr>
              <p:nvPr/>
            </p:nvSpPr>
            <p:spPr bwMode="auto">
              <a:xfrm>
                <a:off x="611188" y="157163"/>
                <a:ext cx="303213"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Rectangle 12"/>
              <p:cNvSpPr>
                <a:spLocks noChangeArrowheads="1"/>
              </p:cNvSpPr>
              <p:nvPr/>
            </p:nvSpPr>
            <p:spPr bwMode="auto">
              <a:xfrm>
                <a:off x="611188" y="309563"/>
                <a:ext cx="454025"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Rectangle 13"/>
              <p:cNvSpPr>
                <a:spLocks noChangeArrowheads="1"/>
              </p:cNvSpPr>
              <p:nvPr/>
            </p:nvSpPr>
            <p:spPr bwMode="auto">
              <a:xfrm>
                <a:off x="611188" y="460375"/>
                <a:ext cx="377825" cy="762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14"/>
              <p:cNvSpPr>
                <a:spLocks noEditPoints="1"/>
              </p:cNvSpPr>
              <p:nvPr/>
            </p:nvSpPr>
            <p:spPr bwMode="auto">
              <a:xfrm>
                <a:off x="4763" y="4763"/>
                <a:ext cx="1212850" cy="836612"/>
              </a:xfrm>
              <a:custGeom>
                <a:avLst/>
                <a:gdLst>
                  <a:gd name="T0" fmla="*/ 0 w 320"/>
                  <a:gd name="T1" fmla="*/ 0 h 220"/>
                  <a:gd name="T2" fmla="*/ 0 w 320"/>
                  <a:gd name="T3" fmla="*/ 220 h 220"/>
                  <a:gd name="T4" fmla="*/ 320 w 320"/>
                  <a:gd name="T5" fmla="*/ 220 h 220"/>
                  <a:gd name="T6" fmla="*/ 320 w 320"/>
                  <a:gd name="T7" fmla="*/ 0 h 220"/>
                  <a:gd name="T8" fmla="*/ 0 w 320"/>
                  <a:gd name="T9" fmla="*/ 0 h 220"/>
                  <a:gd name="T10" fmla="*/ 300 w 320"/>
                  <a:gd name="T11" fmla="*/ 200 h 220"/>
                  <a:gd name="T12" fmla="*/ 258 w 320"/>
                  <a:gd name="T13" fmla="*/ 200 h 220"/>
                  <a:gd name="T14" fmla="*/ 260 w 320"/>
                  <a:gd name="T15" fmla="*/ 190 h 220"/>
                  <a:gd name="T16" fmla="*/ 230 w 320"/>
                  <a:gd name="T17" fmla="*/ 160 h 220"/>
                  <a:gd name="T18" fmla="*/ 200 w 320"/>
                  <a:gd name="T19" fmla="*/ 190 h 220"/>
                  <a:gd name="T20" fmla="*/ 202 w 320"/>
                  <a:gd name="T21" fmla="*/ 200 h 220"/>
                  <a:gd name="T22" fmla="*/ 118 w 320"/>
                  <a:gd name="T23" fmla="*/ 200 h 220"/>
                  <a:gd name="T24" fmla="*/ 120 w 320"/>
                  <a:gd name="T25" fmla="*/ 190 h 220"/>
                  <a:gd name="T26" fmla="*/ 90 w 320"/>
                  <a:gd name="T27" fmla="*/ 160 h 220"/>
                  <a:gd name="T28" fmla="*/ 60 w 320"/>
                  <a:gd name="T29" fmla="*/ 190 h 220"/>
                  <a:gd name="T30" fmla="*/ 62 w 320"/>
                  <a:gd name="T31" fmla="*/ 200 h 220"/>
                  <a:gd name="T32" fmla="*/ 20 w 320"/>
                  <a:gd name="T33" fmla="*/ 200 h 220"/>
                  <a:gd name="T34" fmla="*/ 20 w 320"/>
                  <a:gd name="T35" fmla="*/ 20 h 220"/>
                  <a:gd name="T36" fmla="*/ 300 w 320"/>
                  <a:gd name="T37" fmla="*/ 20 h 220"/>
                  <a:gd name="T38" fmla="*/ 300 w 320"/>
                  <a:gd name="T39"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20">
                    <a:moveTo>
                      <a:pt x="0" y="0"/>
                    </a:moveTo>
                    <a:cubicBezTo>
                      <a:pt x="0" y="220"/>
                      <a:pt x="0" y="220"/>
                      <a:pt x="0" y="220"/>
                    </a:cubicBezTo>
                    <a:cubicBezTo>
                      <a:pt x="320" y="220"/>
                      <a:pt x="320" y="220"/>
                      <a:pt x="320" y="220"/>
                    </a:cubicBezTo>
                    <a:cubicBezTo>
                      <a:pt x="320" y="0"/>
                      <a:pt x="320" y="0"/>
                      <a:pt x="320" y="0"/>
                    </a:cubicBezTo>
                    <a:lnTo>
                      <a:pt x="0" y="0"/>
                    </a:lnTo>
                    <a:close/>
                    <a:moveTo>
                      <a:pt x="300" y="200"/>
                    </a:moveTo>
                    <a:cubicBezTo>
                      <a:pt x="258" y="200"/>
                      <a:pt x="258" y="200"/>
                      <a:pt x="258" y="200"/>
                    </a:cubicBezTo>
                    <a:cubicBezTo>
                      <a:pt x="259" y="197"/>
                      <a:pt x="260" y="194"/>
                      <a:pt x="260" y="190"/>
                    </a:cubicBezTo>
                    <a:cubicBezTo>
                      <a:pt x="260" y="173"/>
                      <a:pt x="247" y="160"/>
                      <a:pt x="230" y="160"/>
                    </a:cubicBezTo>
                    <a:cubicBezTo>
                      <a:pt x="213" y="160"/>
                      <a:pt x="200" y="173"/>
                      <a:pt x="200" y="190"/>
                    </a:cubicBezTo>
                    <a:cubicBezTo>
                      <a:pt x="200" y="194"/>
                      <a:pt x="201" y="197"/>
                      <a:pt x="202" y="200"/>
                    </a:cubicBezTo>
                    <a:cubicBezTo>
                      <a:pt x="118" y="200"/>
                      <a:pt x="118" y="200"/>
                      <a:pt x="118" y="200"/>
                    </a:cubicBezTo>
                    <a:cubicBezTo>
                      <a:pt x="119" y="197"/>
                      <a:pt x="120" y="194"/>
                      <a:pt x="120" y="190"/>
                    </a:cubicBezTo>
                    <a:cubicBezTo>
                      <a:pt x="120" y="173"/>
                      <a:pt x="107" y="160"/>
                      <a:pt x="90" y="160"/>
                    </a:cubicBezTo>
                    <a:cubicBezTo>
                      <a:pt x="73" y="160"/>
                      <a:pt x="60" y="173"/>
                      <a:pt x="60" y="190"/>
                    </a:cubicBezTo>
                    <a:cubicBezTo>
                      <a:pt x="60" y="194"/>
                      <a:pt x="61" y="197"/>
                      <a:pt x="62" y="200"/>
                    </a:cubicBezTo>
                    <a:cubicBezTo>
                      <a:pt x="20" y="200"/>
                      <a:pt x="20" y="200"/>
                      <a:pt x="20" y="200"/>
                    </a:cubicBezTo>
                    <a:cubicBezTo>
                      <a:pt x="20" y="20"/>
                      <a:pt x="20" y="20"/>
                      <a:pt x="20" y="20"/>
                    </a:cubicBezTo>
                    <a:cubicBezTo>
                      <a:pt x="300" y="20"/>
                      <a:pt x="300" y="20"/>
                      <a:pt x="300" y="20"/>
                    </a:cubicBezTo>
                    <a:lnTo>
                      <a:pt x="300" y="2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1" name="Group 70"/>
          <p:cNvGrpSpPr/>
          <p:nvPr/>
        </p:nvGrpSpPr>
        <p:grpSpPr>
          <a:xfrm>
            <a:off x="6529433" y="2469824"/>
            <a:ext cx="1643606" cy="1545995"/>
            <a:chOff x="6529433" y="2469824"/>
            <a:chExt cx="1643606" cy="1545995"/>
          </a:xfrm>
        </p:grpSpPr>
        <p:sp>
          <p:nvSpPr>
            <p:cNvPr id="34" name="Rectangle 33"/>
            <p:cNvSpPr/>
            <p:nvPr/>
          </p:nvSpPr>
          <p:spPr>
            <a:xfrm>
              <a:off x="6529434" y="2469824"/>
              <a:ext cx="1643605" cy="1376313"/>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6" name="Rectangle 35"/>
            <p:cNvSpPr/>
            <p:nvPr/>
          </p:nvSpPr>
          <p:spPr>
            <a:xfrm>
              <a:off x="6529433" y="2469824"/>
              <a:ext cx="1521058" cy="1545995"/>
            </a:xfrm>
            <a:prstGeom prst="rect">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5" name="Rectangle 34"/>
            <p:cNvSpPr/>
            <p:nvPr/>
          </p:nvSpPr>
          <p:spPr>
            <a:xfrm>
              <a:off x="6529435" y="2469824"/>
              <a:ext cx="1376313" cy="137631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0" name="Group 59"/>
            <p:cNvGrpSpPr/>
            <p:nvPr/>
          </p:nvGrpSpPr>
          <p:grpSpPr>
            <a:xfrm>
              <a:off x="6991479" y="2988714"/>
              <a:ext cx="596965" cy="411057"/>
              <a:chOff x="6350" y="1588"/>
              <a:chExt cx="1931988" cy="1330325"/>
            </a:xfrm>
            <a:solidFill>
              <a:schemeClr val="bg1"/>
            </a:solidFill>
          </p:grpSpPr>
          <p:sp>
            <p:nvSpPr>
              <p:cNvPr id="58" name="Freeform 18"/>
              <p:cNvSpPr>
                <a:spLocks/>
              </p:cNvSpPr>
              <p:nvPr/>
            </p:nvSpPr>
            <p:spPr bwMode="auto">
              <a:xfrm>
                <a:off x="6350" y="1588"/>
                <a:ext cx="1327150" cy="1330325"/>
              </a:xfrm>
              <a:custGeom>
                <a:avLst/>
                <a:gdLst>
                  <a:gd name="T0" fmla="*/ 320 w 352"/>
                  <a:gd name="T1" fmla="*/ 0 h 352"/>
                  <a:gd name="T2" fmla="*/ 32 w 352"/>
                  <a:gd name="T3" fmla="*/ 0 h 352"/>
                  <a:gd name="T4" fmla="*/ 0 w 352"/>
                  <a:gd name="T5" fmla="*/ 32 h 352"/>
                  <a:gd name="T6" fmla="*/ 0 w 352"/>
                  <a:gd name="T7" fmla="*/ 320 h 352"/>
                  <a:gd name="T8" fmla="*/ 32 w 352"/>
                  <a:gd name="T9" fmla="*/ 352 h 352"/>
                  <a:gd name="T10" fmla="*/ 320 w 352"/>
                  <a:gd name="T11" fmla="*/ 352 h 352"/>
                  <a:gd name="T12" fmla="*/ 352 w 352"/>
                  <a:gd name="T13" fmla="*/ 320 h 352"/>
                  <a:gd name="T14" fmla="*/ 352 w 352"/>
                  <a:gd name="T15" fmla="*/ 32 h 352"/>
                  <a:gd name="T16" fmla="*/ 320 w 352"/>
                  <a:gd name="T17" fmla="*/ 0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2" h="352">
                    <a:moveTo>
                      <a:pt x="320" y="0"/>
                    </a:moveTo>
                    <a:cubicBezTo>
                      <a:pt x="32" y="0"/>
                      <a:pt x="32" y="0"/>
                      <a:pt x="32" y="0"/>
                    </a:cubicBezTo>
                    <a:cubicBezTo>
                      <a:pt x="14" y="0"/>
                      <a:pt x="0" y="14"/>
                      <a:pt x="0" y="32"/>
                    </a:cubicBezTo>
                    <a:cubicBezTo>
                      <a:pt x="0" y="320"/>
                      <a:pt x="0" y="320"/>
                      <a:pt x="0" y="320"/>
                    </a:cubicBezTo>
                    <a:cubicBezTo>
                      <a:pt x="0" y="338"/>
                      <a:pt x="14" y="352"/>
                      <a:pt x="32" y="352"/>
                    </a:cubicBezTo>
                    <a:cubicBezTo>
                      <a:pt x="320" y="352"/>
                      <a:pt x="320" y="352"/>
                      <a:pt x="320" y="352"/>
                    </a:cubicBezTo>
                    <a:cubicBezTo>
                      <a:pt x="338" y="352"/>
                      <a:pt x="352" y="338"/>
                      <a:pt x="352" y="320"/>
                    </a:cubicBezTo>
                    <a:cubicBezTo>
                      <a:pt x="352" y="32"/>
                      <a:pt x="352" y="32"/>
                      <a:pt x="352" y="32"/>
                    </a:cubicBezTo>
                    <a:cubicBezTo>
                      <a:pt x="352" y="14"/>
                      <a:pt x="338" y="0"/>
                      <a:pt x="32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9"/>
              <p:cNvSpPr>
                <a:spLocks/>
              </p:cNvSpPr>
              <p:nvPr/>
            </p:nvSpPr>
            <p:spPr bwMode="auto">
              <a:xfrm>
                <a:off x="1454150" y="176213"/>
                <a:ext cx="484188" cy="977900"/>
              </a:xfrm>
              <a:custGeom>
                <a:avLst/>
                <a:gdLst>
                  <a:gd name="T0" fmla="*/ 101 w 128"/>
                  <a:gd name="T1" fmla="*/ 9 h 259"/>
                  <a:gd name="T2" fmla="*/ 42 w 128"/>
                  <a:gd name="T3" fmla="*/ 44 h 259"/>
                  <a:gd name="T4" fmla="*/ 0 w 128"/>
                  <a:gd name="T5" fmla="*/ 69 h 259"/>
                  <a:gd name="T6" fmla="*/ 0 w 128"/>
                  <a:gd name="T7" fmla="*/ 189 h 259"/>
                  <a:gd name="T8" fmla="*/ 42 w 128"/>
                  <a:gd name="T9" fmla="*/ 214 h 259"/>
                  <a:gd name="T10" fmla="*/ 101 w 128"/>
                  <a:gd name="T11" fmla="*/ 250 h 259"/>
                  <a:gd name="T12" fmla="*/ 128 w 128"/>
                  <a:gd name="T13" fmla="*/ 234 h 259"/>
                  <a:gd name="T14" fmla="*/ 128 w 128"/>
                  <a:gd name="T15" fmla="*/ 25 h 259"/>
                  <a:gd name="T16" fmla="*/ 101 w 128"/>
                  <a:gd name="T17" fmla="*/ 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259">
                    <a:moveTo>
                      <a:pt x="101" y="9"/>
                    </a:moveTo>
                    <a:cubicBezTo>
                      <a:pt x="42" y="44"/>
                      <a:pt x="42" y="44"/>
                      <a:pt x="42" y="44"/>
                    </a:cubicBezTo>
                    <a:cubicBezTo>
                      <a:pt x="29" y="52"/>
                      <a:pt x="13" y="62"/>
                      <a:pt x="0" y="69"/>
                    </a:cubicBezTo>
                    <a:cubicBezTo>
                      <a:pt x="0" y="189"/>
                      <a:pt x="0" y="189"/>
                      <a:pt x="0" y="189"/>
                    </a:cubicBezTo>
                    <a:cubicBezTo>
                      <a:pt x="13" y="197"/>
                      <a:pt x="29" y="207"/>
                      <a:pt x="42" y="214"/>
                    </a:cubicBezTo>
                    <a:cubicBezTo>
                      <a:pt x="101" y="250"/>
                      <a:pt x="101" y="250"/>
                      <a:pt x="101" y="250"/>
                    </a:cubicBezTo>
                    <a:cubicBezTo>
                      <a:pt x="116" y="259"/>
                      <a:pt x="128" y="252"/>
                      <a:pt x="128" y="234"/>
                    </a:cubicBezTo>
                    <a:cubicBezTo>
                      <a:pt x="128" y="25"/>
                      <a:pt x="128" y="25"/>
                      <a:pt x="128" y="25"/>
                    </a:cubicBezTo>
                    <a:cubicBezTo>
                      <a:pt x="128" y="7"/>
                      <a:pt x="116" y="0"/>
                      <a:pt x="101"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0" name="Group 69"/>
          <p:cNvGrpSpPr/>
          <p:nvPr/>
        </p:nvGrpSpPr>
        <p:grpSpPr>
          <a:xfrm>
            <a:off x="9013428" y="2469824"/>
            <a:ext cx="1643606" cy="1545995"/>
            <a:chOff x="9013428" y="2469824"/>
            <a:chExt cx="1643606" cy="1545995"/>
          </a:xfrm>
        </p:grpSpPr>
        <p:sp>
          <p:nvSpPr>
            <p:cNvPr id="37" name="Rectangle 36"/>
            <p:cNvSpPr/>
            <p:nvPr/>
          </p:nvSpPr>
          <p:spPr>
            <a:xfrm>
              <a:off x="9013429" y="2469824"/>
              <a:ext cx="1643605" cy="1376313"/>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9013428" y="2469824"/>
              <a:ext cx="1521058" cy="1545995"/>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Rectangle 37"/>
            <p:cNvSpPr/>
            <p:nvPr/>
          </p:nvSpPr>
          <p:spPr>
            <a:xfrm>
              <a:off x="9013430" y="2469824"/>
              <a:ext cx="1376313" cy="137631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9" name="Group 68"/>
            <p:cNvGrpSpPr/>
            <p:nvPr/>
          </p:nvGrpSpPr>
          <p:grpSpPr>
            <a:xfrm>
              <a:off x="9517027" y="2878571"/>
              <a:ext cx="513860" cy="547841"/>
              <a:chOff x="1588" y="1588"/>
              <a:chExt cx="984250" cy="1049337"/>
            </a:xfrm>
            <a:solidFill>
              <a:schemeClr val="bg1"/>
            </a:solidFill>
          </p:grpSpPr>
          <p:sp>
            <p:nvSpPr>
              <p:cNvPr id="64" name="Freeform 23"/>
              <p:cNvSpPr>
                <a:spLocks noEditPoints="1"/>
              </p:cNvSpPr>
              <p:nvPr/>
            </p:nvSpPr>
            <p:spPr bwMode="auto">
              <a:xfrm>
                <a:off x="592138" y="395288"/>
                <a:ext cx="393700" cy="655637"/>
              </a:xfrm>
              <a:custGeom>
                <a:avLst/>
                <a:gdLst>
                  <a:gd name="T0" fmla="*/ 52 w 104"/>
                  <a:gd name="T1" fmla="*/ 0 h 173"/>
                  <a:gd name="T2" fmla="*/ 0 w 104"/>
                  <a:gd name="T3" fmla="*/ 52 h 173"/>
                  <a:gd name="T4" fmla="*/ 17 w 104"/>
                  <a:gd name="T5" fmla="*/ 90 h 173"/>
                  <a:gd name="T6" fmla="*/ 17 w 104"/>
                  <a:gd name="T7" fmla="*/ 173 h 173"/>
                  <a:gd name="T8" fmla="*/ 52 w 104"/>
                  <a:gd name="T9" fmla="*/ 139 h 173"/>
                  <a:gd name="T10" fmla="*/ 87 w 104"/>
                  <a:gd name="T11" fmla="*/ 173 h 173"/>
                  <a:gd name="T12" fmla="*/ 87 w 104"/>
                  <a:gd name="T13" fmla="*/ 90 h 173"/>
                  <a:gd name="T14" fmla="*/ 104 w 104"/>
                  <a:gd name="T15" fmla="*/ 52 h 173"/>
                  <a:gd name="T16" fmla="*/ 52 w 104"/>
                  <a:gd name="T17" fmla="*/ 0 h 173"/>
                  <a:gd name="T18" fmla="*/ 52 w 104"/>
                  <a:gd name="T19" fmla="*/ 87 h 173"/>
                  <a:gd name="T20" fmla="*/ 17 w 104"/>
                  <a:gd name="T21" fmla="*/ 52 h 173"/>
                  <a:gd name="T22" fmla="*/ 52 w 104"/>
                  <a:gd name="T23" fmla="*/ 17 h 173"/>
                  <a:gd name="T24" fmla="*/ 87 w 104"/>
                  <a:gd name="T25" fmla="*/ 52 h 173"/>
                  <a:gd name="T26" fmla="*/ 52 w 104"/>
                  <a:gd name="T27" fmla="*/ 87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4" h="173">
                    <a:moveTo>
                      <a:pt x="52" y="0"/>
                    </a:moveTo>
                    <a:cubicBezTo>
                      <a:pt x="23" y="0"/>
                      <a:pt x="0" y="23"/>
                      <a:pt x="0" y="52"/>
                    </a:cubicBezTo>
                    <a:cubicBezTo>
                      <a:pt x="0" y="67"/>
                      <a:pt x="7" y="81"/>
                      <a:pt x="17" y="90"/>
                    </a:cubicBezTo>
                    <a:cubicBezTo>
                      <a:pt x="17" y="173"/>
                      <a:pt x="17" y="173"/>
                      <a:pt x="17" y="173"/>
                    </a:cubicBezTo>
                    <a:cubicBezTo>
                      <a:pt x="52" y="139"/>
                      <a:pt x="52" y="139"/>
                      <a:pt x="52" y="139"/>
                    </a:cubicBezTo>
                    <a:cubicBezTo>
                      <a:pt x="87" y="173"/>
                      <a:pt x="87" y="173"/>
                      <a:pt x="87" y="173"/>
                    </a:cubicBezTo>
                    <a:cubicBezTo>
                      <a:pt x="87" y="90"/>
                      <a:pt x="87" y="90"/>
                      <a:pt x="87" y="90"/>
                    </a:cubicBezTo>
                    <a:cubicBezTo>
                      <a:pt x="97" y="81"/>
                      <a:pt x="104" y="67"/>
                      <a:pt x="104" y="52"/>
                    </a:cubicBezTo>
                    <a:cubicBezTo>
                      <a:pt x="104" y="23"/>
                      <a:pt x="81" y="0"/>
                      <a:pt x="52" y="0"/>
                    </a:cubicBezTo>
                    <a:close/>
                    <a:moveTo>
                      <a:pt x="52" y="87"/>
                    </a:moveTo>
                    <a:cubicBezTo>
                      <a:pt x="33" y="87"/>
                      <a:pt x="17" y="71"/>
                      <a:pt x="17" y="52"/>
                    </a:cubicBezTo>
                    <a:cubicBezTo>
                      <a:pt x="17" y="33"/>
                      <a:pt x="33" y="17"/>
                      <a:pt x="52" y="17"/>
                    </a:cubicBezTo>
                    <a:cubicBezTo>
                      <a:pt x="71" y="17"/>
                      <a:pt x="87" y="33"/>
                      <a:pt x="87" y="52"/>
                    </a:cubicBezTo>
                    <a:cubicBezTo>
                      <a:pt x="87" y="71"/>
                      <a:pt x="71" y="87"/>
                      <a:pt x="52"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24"/>
              <p:cNvSpPr>
                <a:spLocks/>
              </p:cNvSpPr>
              <p:nvPr/>
            </p:nvSpPr>
            <p:spPr bwMode="auto">
              <a:xfrm>
                <a:off x="1588" y="1588"/>
                <a:ext cx="852488" cy="1049337"/>
              </a:xfrm>
              <a:custGeom>
                <a:avLst/>
                <a:gdLst>
                  <a:gd name="T0" fmla="*/ 277 w 537"/>
                  <a:gd name="T1" fmla="*/ 580 h 661"/>
                  <a:gd name="T2" fmla="*/ 83 w 537"/>
                  <a:gd name="T3" fmla="*/ 580 h 661"/>
                  <a:gd name="T4" fmla="*/ 83 w 537"/>
                  <a:gd name="T5" fmla="*/ 84 h 661"/>
                  <a:gd name="T6" fmla="*/ 312 w 537"/>
                  <a:gd name="T7" fmla="*/ 84 h 661"/>
                  <a:gd name="T8" fmla="*/ 437 w 537"/>
                  <a:gd name="T9" fmla="*/ 208 h 661"/>
                  <a:gd name="T10" fmla="*/ 537 w 537"/>
                  <a:gd name="T11" fmla="*/ 208 h 661"/>
                  <a:gd name="T12" fmla="*/ 537 w 537"/>
                  <a:gd name="T13" fmla="*/ 189 h 661"/>
                  <a:gd name="T14" fmla="*/ 348 w 537"/>
                  <a:gd name="T15" fmla="*/ 0 h 661"/>
                  <a:gd name="T16" fmla="*/ 0 w 537"/>
                  <a:gd name="T17" fmla="*/ 0 h 661"/>
                  <a:gd name="T18" fmla="*/ 0 w 537"/>
                  <a:gd name="T19" fmla="*/ 661 h 661"/>
                  <a:gd name="T20" fmla="*/ 355 w 537"/>
                  <a:gd name="T21" fmla="*/ 661 h 661"/>
                  <a:gd name="T22" fmla="*/ 279 w 537"/>
                  <a:gd name="T23" fmla="*/ 580 h 661"/>
                  <a:gd name="T24" fmla="*/ 277 w 537"/>
                  <a:gd name="T25" fmla="*/ 580 h 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7" h="661">
                    <a:moveTo>
                      <a:pt x="277" y="580"/>
                    </a:moveTo>
                    <a:lnTo>
                      <a:pt x="83" y="580"/>
                    </a:lnTo>
                    <a:lnTo>
                      <a:pt x="83" y="84"/>
                    </a:lnTo>
                    <a:lnTo>
                      <a:pt x="312" y="84"/>
                    </a:lnTo>
                    <a:lnTo>
                      <a:pt x="437" y="208"/>
                    </a:lnTo>
                    <a:lnTo>
                      <a:pt x="537" y="208"/>
                    </a:lnTo>
                    <a:lnTo>
                      <a:pt x="537" y="189"/>
                    </a:lnTo>
                    <a:lnTo>
                      <a:pt x="348" y="0"/>
                    </a:lnTo>
                    <a:lnTo>
                      <a:pt x="0" y="0"/>
                    </a:lnTo>
                    <a:lnTo>
                      <a:pt x="0" y="661"/>
                    </a:lnTo>
                    <a:lnTo>
                      <a:pt x="355" y="661"/>
                    </a:lnTo>
                    <a:lnTo>
                      <a:pt x="279" y="580"/>
                    </a:lnTo>
                    <a:lnTo>
                      <a:pt x="277" y="5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Rectangle 25"/>
              <p:cNvSpPr>
                <a:spLocks noChangeArrowheads="1"/>
              </p:cNvSpPr>
              <p:nvPr/>
            </p:nvSpPr>
            <p:spPr bwMode="auto">
              <a:xfrm>
                <a:off x="198438" y="331788"/>
                <a:ext cx="330200" cy="635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Rectangle 26"/>
              <p:cNvSpPr>
                <a:spLocks noChangeArrowheads="1"/>
              </p:cNvSpPr>
              <p:nvPr/>
            </p:nvSpPr>
            <p:spPr bwMode="auto">
              <a:xfrm>
                <a:off x="198438" y="460375"/>
                <a:ext cx="330200" cy="68262"/>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Rectangle 27"/>
              <p:cNvSpPr>
                <a:spLocks noChangeArrowheads="1"/>
              </p:cNvSpPr>
              <p:nvPr/>
            </p:nvSpPr>
            <p:spPr bwMode="auto">
              <a:xfrm>
                <a:off x="198438" y="592138"/>
                <a:ext cx="330200" cy="650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cxnSp>
        <p:nvCxnSpPr>
          <p:cNvPr id="75" name="Straight Connector 74"/>
          <p:cNvCxnSpPr/>
          <p:nvPr/>
        </p:nvCxnSpPr>
        <p:spPr>
          <a:xfrm>
            <a:off x="2374915" y="3667027"/>
            <a:ext cx="0" cy="1178350"/>
          </a:xfrm>
          <a:prstGeom prst="line">
            <a:avLst/>
          </a:prstGeom>
          <a:ln w="41275">
            <a:tailEnd type="ova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4841397" y="3667027"/>
            <a:ext cx="0" cy="1178350"/>
          </a:xfrm>
          <a:prstGeom prst="line">
            <a:avLst/>
          </a:prstGeom>
          <a:ln w="41275">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7273513" y="3667027"/>
            <a:ext cx="0" cy="1178350"/>
          </a:xfrm>
          <a:prstGeom prst="line">
            <a:avLst/>
          </a:prstGeom>
          <a:ln w="41275">
            <a:solidFill>
              <a:schemeClr val="accent3"/>
            </a:solidFill>
            <a:tailEnd type="ova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9700660" y="3667027"/>
            <a:ext cx="0" cy="1178350"/>
          </a:xfrm>
          <a:prstGeom prst="line">
            <a:avLst/>
          </a:prstGeom>
          <a:ln w="41275">
            <a:solidFill>
              <a:schemeClr val="accent5"/>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677361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fade">
                                      <p:cBhvr>
                                        <p:cTn id="33" dur="500"/>
                                        <p:tgtEl>
                                          <p:spTgt spid="2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fade">
                                      <p:cBhvr>
                                        <p:cTn id="36" dur="500"/>
                                        <p:tgtEl>
                                          <p:spTgt spid="2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p:bldP spid="10" grpId="0"/>
      <p:bldP spid="11" grpId="0"/>
      <p:bldP spid="12" grpId="0"/>
      <p:bldP spid="22" grpId="0"/>
      <p:bldP spid="23" grpId="0"/>
      <p:bldP spid="24" grpId="0"/>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949436" y="680759"/>
            <a:ext cx="4293163" cy="830997"/>
          </a:xfrm>
          <a:prstGeom prst="rect">
            <a:avLst/>
          </a:prstGeom>
          <a:noFill/>
        </p:spPr>
        <p:txBody>
          <a:bodyPr wrap="none" rtlCol="0">
            <a:spAutoFit/>
          </a:bodyPr>
          <a:lstStyle/>
          <a:p>
            <a:pPr algn="ctr"/>
            <a:r>
              <a:rPr lang="id-ID" sz="4800" dirty="0" smtClean="0">
                <a:solidFill>
                  <a:schemeClr val="bg1"/>
                </a:solidFill>
                <a:latin typeface="+mj-lt"/>
              </a:rPr>
              <a:t>Sevice List Show</a:t>
            </a:r>
            <a:endParaRPr lang="en-US" sz="4800" dirty="0">
              <a:solidFill>
                <a:schemeClr val="bg1"/>
              </a:solidFill>
              <a:latin typeface="+mj-lt"/>
            </a:endParaRPr>
          </a:p>
        </p:txBody>
      </p:sp>
      <p:sp>
        <p:nvSpPr>
          <p:cNvPr id="55" name="Oval 5"/>
          <p:cNvSpPr>
            <a:spLocks noChangeArrowheads="1"/>
          </p:cNvSpPr>
          <p:nvPr/>
        </p:nvSpPr>
        <p:spPr bwMode="auto">
          <a:xfrm>
            <a:off x="1292880" y="2430769"/>
            <a:ext cx="1521933" cy="1521933"/>
          </a:xfrm>
          <a:prstGeom prst="ellipse">
            <a:avLst/>
          </a:pr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1119258" y="2257147"/>
            <a:ext cx="1868076" cy="1868076"/>
            <a:chOff x="1119258" y="2257147"/>
            <a:chExt cx="1868076" cy="1868076"/>
          </a:xfrm>
        </p:grpSpPr>
        <p:sp>
          <p:nvSpPr>
            <p:cNvPr id="57" name="Freeform 6"/>
            <p:cNvSpPr>
              <a:spLocks/>
            </p:cNvSpPr>
            <p:nvPr/>
          </p:nvSpPr>
          <p:spPr bwMode="auto">
            <a:xfrm>
              <a:off x="2495041"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1" name="Freeform 7"/>
            <p:cNvSpPr>
              <a:spLocks/>
            </p:cNvSpPr>
            <p:nvPr/>
          </p:nvSpPr>
          <p:spPr bwMode="auto">
            <a:xfrm>
              <a:off x="2075273"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2" name="Freeform 8"/>
            <p:cNvSpPr>
              <a:spLocks/>
            </p:cNvSpPr>
            <p:nvPr/>
          </p:nvSpPr>
          <p:spPr bwMode="auto">
            <a:xfrm>
              <a:off x="2796131"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63" name="Freeform 9"/>
            <p:cNvSpPr>
              <a:spLocks/>
            </p:cNvSpPr>
            <p:nvPr/>
          </p:nvSpPr>
          <p:spPr bwMode="auto">
            <a:xfrm>
              <a:off x="2796131"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2495041"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6" name="Freeform 11"/>
            <p:cNvSpPr>
              <a:spLocks/>
            </p:cNvSpPr>
            <p:nvPr/>
          </p:nvSpPr>
          <p:spPr bwMode="auto">
            <a:xfrm>
              <a:off x="2075273"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7" name="Freeform 12"/>
            <p:cNvSpPr>
              <a:spLocks/>
            </p:cNvSpPr>
            <p:nvPr/>
          </p:nvSpPr>
          <p:spPr bwMode="auto">
            <a:xfrm>
              <a:off x="1606057"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1" name="Freeform 13"/>
            <p:cNvSpPr>
              <a:spLocks/>
            </p:cNvSpPr>
            <p:nvPr/>
          </p:nvSpPr>
          <p:spPr bwMode="auto">
            <a:xfrm>
              <a:off x="1256616"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2" name="Freeform 14"/>
            <p:cNvSpPr>
              <a:spLocks/>
            </p:cNvSpPr>
            <p:nvPr/>
          </p:nvSpPr>
          <p:spPr bwMode="auto">
            <a:xfrm>
              <a:off x="1119258"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15"/>
            <p:cNvSpPr>
              <a:spLocks/>
            </p:cNvSpPr>
            <p:nvPr/>
          </p:nvSpPr>
          <p:spPr bwMode="auto">
            <a:xfrm>
              <a:off x="1119258"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16"/>
            <p:cNvSpPr>
              <a:spLocks/>
            </p:cNvSpPr>
            <p:nvPr/>
          </p:nvSpPr>
          <p:spPr bwMode="auto">
            <a:xfrm>
              <a:off x="1256616"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17"/>
            <p:cNvSpPr>
              <a:spLocks/>
            </p:cNvSpPr>
            <p:nvPr/>
          </p:nvSpPr>
          <p:spPr bwMode="auto">
            <a:xfrm>
              <a:off x="1606057"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1">
                <a:lumMod val="75000"/>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6" name="Oval 5"/>
          <p:cNvSpPr>
            <a:spLocks noChangeArrowheads="1"/>
          </p:cNvSpPr>
          <p:nvPr/>
        </p:nvSpPr>
        <p:spPr bwMode="auto">
          <a:xfrm>
            <a:off x="3973859" y="2430769"/>
            <a:ext cx="1521933" cy="1521933"/>
          </a:xfrm>
          <a:prstGeom prst="ellipse">
            <a:avLst/>
          </a:pr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87" name="Group 86"/>
          <p:cNvGrpSpPr/>
          <p:nvPr/>
        </p:nvGrpSpPr>
        <p:grpSpPr>
          <a:xfrm>
            <a:off x="3800237" y="2257147"/>
            <a:ext cx="1868076" cy="1868076"/>
            <a:chOff x="3800237" y="2257147"/>
            <a:chExt cx="1868076" cy="1868076"/>
          </a:xfrm>
        </p:grpSpPr>
        <p:sp>
          <p:nvSpPr>
            <p:cNvPr id="88" name="Freeform 6"/>
            <p:cNvSpPr>
              <a:spLocks/>
            </p:cNvSpPr>
            <p:nvPr/>
          </p:nvSpPr>
          <p:spPr bwMode="auto">
            <a:xfrm>
              <a:off x="5176020"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9" name="Freeform 7"/>
            <p:cNvSpPr>
              <a:spLocks/>
            </p:cNvSpPr>
            <p:nvPr/>
          </p:nvSpPr>
          <p:spPr bwMode="auto">
            <a:xfrm>
              <a:off x="4756252"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0" name="Freeform 8"/>
            <p:cNvSpPr>
              <a:spLocks/>
            </p:cNvSpPr>
            <p:nvPr/>
          </p:nvSpPr>
          <p:spPr bwMode="auto">
            <a:xfrm>
              <a:off x="5477110"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1" name="Freeform 9"/>
            <p:cNvSpPr>
              <a:spLocks/>
            </p:cNvSpPr>
            <p:nvPr/>
          </p:nvSpPr>
          <p:spPr bwMode="auto">
            <a:xfrm>
              <a:off x="5477110"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2" name="Freeform 10"/>
            <p:cNvSpPr>
              <a:spLocks/>
            </p:cNvSpPr>
            <p:nvPr/>
          </p:nvSpPr>
          <p:spPr bwMode="auto">
            <a:xfrm>
              <a:off x="5176020"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3" name="Freeform 11"/>
            <p:cNvSpPr>
              <a:spLocks/>
            </p:cNvSpPr>
            <p:nvPr/>
          </p:nvSpPr>
          <p:spPr bwMode="auto">
            <a:xfrm>
              <a:off x="4756252"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4" name="Freeform 12"/>
            <p:cNvSpPr>
              <a:spLocks/>
            </p:cNvSpPr>
            <p:nvPr/>
          </p:nvSpPr>
          <p:spPr bwMode="auto">
            <a:xfrm>
              <a:off x="4287036"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95" name="Freeform 13"/>
            <p:cNvSpPr>
              <a:spLocks/>
            </p:cNvSpPr>
            <p:nvPr/>
          </p:nvSpPr>
          <p:spPr bwMode="auto">
            <a:xfrm>
              <a:off x="3937595"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14"/>
            <p:cNvSpPr>
              <a:spLocks/>
            </p:cNvSpPr>
            <p:nvPr/>
          </p:nvSpPr>
          <p:spPr bwMode="auto">
            <a:xfrm>
              <a:off x="3800237"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15"/>
            <p:cNvSpPr>
              <a:spLocks/>
            </p:cNvSpPr>
            <p:nvPr/>
          </p:nvSpPr>
          <p:spPr bwMode="auto">
            <a:xfrm>
              <a:off x="3800237"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16"/>
            <p:cNvSpPr>
              <a:spLocks/>
            </p:cNvSpPr>
            <p:nvPr/>
          </p:nvSpPr>
          <p:spPr bwMode="auto">
            <a:xfrm>
              <a:off x="3937595"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17"/>
            <p:cNvSpPr>
              <a:spLocks/>
            </p:cNvSpPr>
            <p:nvPr/>
          </p:nvSpPr>
          <p:spPr bwMode="auto">
            <a:xfrm>
              <a:off x="4287036"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3">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00" name="Oval 5"/>
          <p:cNvSpPr>
            <a:spLocks noChangeArrowheads="1"/>
          </p:cNvSpPr>
          <p:nvPr/>
        </p:nvSpPr>
        <p:spPr bwMode="auto">
          <a:xfrm>
            <a:off x="6720035" y="2430769"/>
            <a:ext cx="1521933" cy="1521933"/>
          </a:xfrm>
          <a:prstGeom prst="ellipse">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6546413" y="2257147"/>
            <a:ext cx="1868076" cy="1868076"/>
            <a:chOff x="6546413" y="2257147"/>
            <a:chExt cx="1868076" cy="1868076"/>
          </a:xfrm>
        </p:grpSpPr>
        <p:sp>
          <p:nvSpPr>
            <p:cNvPr id="102" name="Freeform 6"/>
            <p:cNvSpPr>
              <a:spLocks/>
            </p:cNvSpPr>
            <p:nvPr/>
          </p:nvSpPr>
          <p:spPr bwMode="auto">
            <a:xfrm>
              <a:off x="7922196"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3" name="Freeform 7"/>
            <p:cNvSpPr>
              <a:spLocks/>
            </p:cNvSpPr>
            <p:nvPr/>
          </p:nvSpPr>
          <p:spPr bwMode="auto">
            <a:xfrm>
              <a:off x="7502428"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4" name="Freeform 8"/>
            <p:cNvSpPr>
              <a:spLocks/>
            </p:cNvSpPr>
            <p:nvPr/>
          </p:nvSpPr>
          <p:spPr bwMode="auto">
            <a:xfrm>
              <a:off x="8223286"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5" name="Freeform 9"/>
            <p:cNvSpPr>
              <a:spLocks/>
            </p:cNvSpPr>
            <p:nvPr/>
          </p:nvSpPr>
          <p:spPr bwMode="auto">
            <a:xfrm>
              <a:off x="8223286"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6" name="Freeform 10"/>
            <p:cNvSpPr>
              <a:spLocks/>
            </p:cNvSpPr>
            <p:nvPr/>
          </p:nvSpPr>
          <p:spPr bwMode="auto">
            <a:xfrm>
              <a:off x="7922196"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2">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7" name="Freeform 11"/>
            <p:cNvSpPr>
              <a:spLocks/>
            </p:cNvSpPr>
            <p:nvPr/>
          </p:nvSpPr>
          <p:spPr bwMode="auto">
            <a:xfrm>
              <a:off x="7502428"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2">
                <a:alpha val="25000"/>
              </a:schemeClr>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08" name="Freeform 12"/>
            <p:cNvSpPr>
              <a:spLocks/>
            </p:cNvSpPr>
            <p:nvPr/>
          </p:nvSpPr>
          <p:spPr bwMode="auto">
            <a:xfrm>
              <a:off x="7033212"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3"/>
            <p:cNvSpPr>
              <a:spLocks/>
            </p:cNvSpPr>
            <p:nvPr/>
          </p:nvSpPr>
          <p:spPr bwMode="auto">
            <a:xfrm>
              <a:off x="6683771"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4"/>
            <p:cNvSpPr>
              <a:spLocks/>
            </p:cNvSpPr>
            <p:nvPr/>
          </p:nvSpPr>
          <p:spPr bwMode="auto">
            <a:xfrm>
              <a:off x="6546413"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5"/>
            <p:cNvSpPr>
              <a:spLocks/>
            </p:cNvSpPr>
            <p:nvPr/>
          </p:nvSpPr>
          <p:spPr bwMode="auto">
            <a:xfrm>
              <a:off x="6546413"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Freeform 16"/>
            <p:cNvSpPr>
              <a:spLocks/>
            </p:cNvSpPr>
            <p:nvPr/>
          </p:nvSpPr>
          <p:spPr bwMode="auto">
            <a:xfrm>
              <a:off x="6683771"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Freeform 17"/>
            <p:cNvSpPr>
              <a:spLocks/>
            </p:cNvSpPr>
            <p:nvPr/>
          </p:nvSpPr>
          <p:spPr bwMode="auto">
            <a:xfrm>
              <a:off x="7033212"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4" name="Oval 5"/>
          <p:cNvSpPr>
            <a:spLocks noChangeArrowheads="1"/>
          </p:cNvSpPr>
          <p:nvPr/>
        </p:nvSpPr>
        <p:spPr bwMode="auto">
          <a:xfrm>
            <a:off x="9410818" y="2430769"/>
            <a:ext cx="1521933" cy="1521933"/>
          </a:xfrm>
          <a:prstGeom prst="ellipse">
            <a:avLst/>
          </a:pr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15" name="Group 114"/>
          <p:cNvGrpSpPr/>
          <p:nvPr/>
        </p:nvGrpSpPr>
        <p:grpSpPr>
          <a:xfrm>
            <a:off x="9237196" y="2257147"/>
            <a:ext cx="1868076" cy="1868076"/>
            <a:chOff x="9237196" y="2257147"/>
            <a:chExt cx="1868076" cy="1868076"/>
          </a:xfrm>
        </p:grpSpPr>
        <p:sp>
          <p:nvSpPr>
            <p:cNvPr id="116" name="Freeform 6"/>
            <p:cNvSpPr>
              <a:spLocks/>
            </p:cNvSpPr>
            <p:nvPr/>
          </p:nvSpPr>
          <p:spPr bwMode="auto">
            <a:xfrm>
              <a:off x="10612979" y="2394505"/>
              <a:ext cx="356034" cy="354935"/>
            </a:xfrm>
            <a:custGeom>
              <a:avLst/>
              <a:gdLst>
                <a:gd name="T0" fmla="*/ 207 w 207"/>
                <a:gd name="T1" fmla="*/ 181 h 206"/>
                <a:gd name="T2" fmla="*/ 26 w 207"/>
                <a:gd name="T3" fmla="*/ 0 h 206"/>
                <a:gd name="T4" fmla="*/ 0 w 207"/>
                <a:gd name="T5" fmla="*/ 44 h 206"/>
                <a:gd name="T6" fmla="*/ 163 w 207"/>
                <a:gd name="T7" fmla="*/ 206 h 206"/>
                <a:gd name="T8" fmla="*/ 207 w 207"/>
                <a:gd name="T9" fmla="*/ 181 h 206"/>
              </a:gdLst>
              <a:ahLst/>
              <a:cxnLst>
                <a:cxn ang="0">
                  <a:pos x="T0" y="T1"/>
                </a:cxn>
                <a:cxn ang="0">
                  <a:pos x="T2" y="T3"/>
                </a:cxn>
                <a:cxn ang="0">
                  <a:pos x="T4" y="T5"/>
                </a:cxn>
                <a:cxn ang="0">
                  <a:pos x="T6" y="T7"/>
                </a:cxn>
                <a:cxn ang="0">
                  <a:pos x="T8" y="T9"/>
                </a:cxn>
              </a:cxnLst>
              <a:rect l="0" t="0" r="r" b="b"/>
              <a:pathLst>
                <a:path w="207" h="206">
                  <a:moveTo>
                    <a:pt x="207" y="181"/>
                  </a:moveTo>
                  <a:cubicBezTo>
                    <a:pt x="162" y="107"/>
                    <a:pt x="100" y="45"/>
                    <a:pt x="26" y="0"/>
                  </a:cubicBezTo>
                  <a:cubicBezTo>
                    <a:pt x="0" y="44"/>
                    <a:pt x="0" y="44"/>
                    <a:pt x="0" y="44"/>
                  </a:cubicBezTo>
                  <a:cubicBezTo>
                    <a:pt x="66" y="85"/>
                    <a:pt x="122" y="140"/>
                    <a:pt x="163" y="206"/>
                  </a:cubicBezTo>
                  <a:lnTo>
                    <a:pt x="207" y="181"/>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7" name="Freeform 7"/>
            <p:cNvSpPr>
              <a:spLocks/>
            </p:cNvSpPr>
            <p:nvPr/>
          </p:nvSpPr>
          <p:spPr bwMode="auto">
            <a:xfrm>
              <a:off x="10193211" y="2257147"/>
              <a:ext cx="427460" cy="191203"/>
            </a:xfrm>
            <a:custGeom>
              <a:avLst/>
              <a:gdLst>
                <a:gd name="T0" fmla="*/ 0 w 248"/>
                <a:gd name="T1" fmla="*/ 0 h 111"/>
                <a:gd name="T2" fmla="*/ 0 w 248"/>
                <a:gd name="T3" fmla="*/ 51 h 111"/>
                <a:gd name="T4" fmla="*/ 222 w 248"/>
                <a:gd name="T5" fmla="*/ 111 h 111"/>
                <a:gd name="T6" fmla="*/ 248 w 248"/>
                <a:gd name="T7" fmla="*/ 67 h 111"/>
                <a:gd name="T8" fmla="*/ 0 w 248"/>
                <a:gd name="T9" fmla="*/ 0 h 111"/>
              </a:gdLst>
              <a:ahLst/>
              <a:cxnLst>
                <a:cxn ang="0">
                  <a:pos x="T0" y="T1"/>
                </a:cxn>
                <a:cxn ang="0">
                  <a:pos x="T2" y="T3"/>
                </a:cxn>
                <a:cxn ang="0">
                  <a:pos x="T4" y="T5"/>
                </a:cxn>
                <a:cxn ang="0">
                  <a:pos x="T6" y="T7"/>
                </a:cxn>
                <a:cxn ang="0">
                  <a:pos x="T8" y="T9"/>
                </a:cxn>
              </a:cxnLst>
              <a:rect l="0" t="0" r="r" b="b"/>
              <a:pathLst>
                <a:path w="248" h="111">
                  <a:moveTo>
                    <a:pt x="0" y="0"/>
                  </a:moveTo>
                  <a:cubicBezTo>
                    <a:pt x="0" y="51"/>
                    <a:pt x="0" y="51"/>
                    <a:pt x="0" y="51"/>
                  </a:cubicBezTo>
                  <a:cubicBezTo>
                    <a:pt x="80" y="53"/>
                    <a:pt x="156" y="75"/>
                    <a:pt x="222" y="111"/>
                  </a:cubicBezTo>
                  <a:cubicBezTo>
                    <a:pt x="248" y="67"/>
                    <a:pt x="248" y="67"/>
                    <a:pt x="248" y="67"/>
                  </a:cubicBezTo>
                  <a:cubicBezTo>
                    <a:pt x="174" y="26"/>
                    <a:pt x="90" y="2"/>
                    <a:pt x="0"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8" name="Freeform 8"/>
            <p:cNvSpPr>
              <a:spLocks/>
            </p:cNvSpPr>
            <p:nvPr/>
          </p:nvSpPr>
          <p:spPr bwMode="auto">
            <a:xfrm>
              <a:off x="10914069" y="2743946"/>
              <a:ext cx="191203" cy="425262"/>
            </a:xfrm>
            <a:custGeom>
              <a:avLst/>
              <a:gdLst>
                <a:gd name="T0" fmla="*/ 45 w 111"/>
                <a:gd name="T1" fmla="*/ 0 h 247"/>
                <a:gd name="T2" fmla="*/ 0 w 111"/>
                <a:gd name="T3" fmla="*/ 26 h 247"/>
                <a:gd name="T4" fmla="*/ 60 w 111"/>
                <a:gd name="T5" fmla="*/ 247 h 247"/>
                <a:gd name="T6" fmla="*/ 111 w 111"/>
                <a:gd name="T7" fmla="*/ 247 h 247"/>
                <a:gd name="T8" fmla="*/ 45 w 111"/>
                <a:gd name="T9" fmla="*/ 0 h 247"/>
              </a:gdLst>
              <a:ahLst/>
              <a:cxnLst>
                <a:cxn ang="0">
                  <a:pos x="T0" y="T1"/>
                </a:cxn>
                <a:cxn ang="0">
                  <a:pos x="T2" y="T3"/>
                </a:cxn>
                <a:cxn ang="0">
                  <a:pos x="T4" y="T5"/>
                </a:cxn>
                <a:cxn ang="0">
                  <a:pos x="T6" y="T7"/>
                </a:cxn>
                <a:cxn ang="0">
                  <a:pos x="T8" y="T9"/>
                </a:cxn>
              </a:cxnLst>
              <a:rect l="0" t="0" r="r" b="b"/>
              <a:pathLst>
                <a:path w="111" h="247">
                  <a:moveTo>
                    <a:pt x="45" y="0"/>
                  </a:moveTo>
                  <a:cubicBezTo>
                    <a:pt x="0" y="26"/>
                    <a:pt x="0" y="26"/>
                    <a:pt x="0" y="26"/>
                  </a:cubicBezTo>
                  <a:cubicBezTo>
                    <a:pt x="37" y="92"/>
                    <a:pt x="58" y="167"/>
                    <a:pt x="60" y="247"/>
                  </a:cubicBezTo>
                  <a:cubicBezTo>
                    <a:pt x="111" y="247"/>
                    <a:pt x="111" y="247"/>
                    <a:pt x="111" y="247"/>
                  </a:cubicBezTo>
                  <a:cubicBezTo>
                    <a:pt x="109" y="158"/>
                    <a:pt x="85" y="74"/>
                    <a:pt x="45"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19" name="Freeform 9"/>
            <p:cNvSpPr>
              <a:spLocks/>
            </p:cNvSpPr>
            <p:nvPr/>
          </p:nvSpPr>
          <p:spPr bwMode="auto">
            <a:xfrm>
              <a:off x="10914069" y="3213162"/>
              <a:ext cx="191203" cy="427460"/>
            </a:xfrm>
            <a:custGeom>
              <a:avLst/>
              <a:gdLst>
                <a:gd name="T0" fmla="*/ 60 w 111"/>
                <a:gd name="T1" fmla="*/ 0 h 248"/>
                <a:gd name="T2" fmla="*/ 0 w 111"/>
                <a:gd name="T3" fmla="*/ 222 h 248"/>
                <a:gd name="T4" fmla="*/ 45 w 111"/>
                <a:gd name="T5" fmla="*/ 248 h 248"/>
                <a:gd name="T6" fmla="*/ 111 w 111"/>
                <a:gd name="T7" fmla="*/ 0 h 248"/>
                <a:gd name="T8" fmla="*/ 60 w 111"/>
                <a:gd name="T9" fmla="*/ 0 h 248"/>
              </a:gdLst>
              <a:ahLst/>
              <a:cxnLst>
                <a:cxn ang="0">
                  <a:pos x="T0" y="T1"/>
                </a:cxn>
                <a:cxn ang="0">
                  <a:pos x="T2" y="T3"/>
                </a:cxn>
                <a:cxn ang="0">
                  <a:pos x="T4" y="T5"/>
                </a:cxn>
                <a:cxn ang="0">
                  <a:pos x="T6" y="T7"/>
                </a:cxn>
                <a:cxn ang="0">
                  <a:pos x="T8" y="T9"/>
                </a:cxn>
              </a:cxnLst>
              <a:rect l="0" t="0" r="r" b="b"/>
              <a:pathLst>
                <a:path w="111" h="248">
                  <a:moveTo>
                    <a:pt x="60" y="0"/>
                  </a:moveTo>
                  <a:cubicBezTo>
                    <a:pt x="58" y="80"/>
                    <a:pt x="37" y="156"/>
                    <a:pt x="0" y="222"/>
                  </a:cubicBezTo>
                  <a:cubicBezTo>
                    <a:pt x="45" y="248"/>
                    <a:pt x="45" y="248"/>
                    <a:pt x="45" y="248"/>
                  </a:cubicBezTo>
                  <a:cubicBezTo>
                    <a:pt x="85" y="174"/>
                    <a:pt x="109" y="90"/>
                    <a:pt x="111" y="0"/>
                  </a:cubicBezTo>
                  <a:lnTo>
                    <a:pt x="6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0" name="Freeform 10"/>
            <p:cNvSpPr>
              <a:spLocks/>
            </p:cNvSpPr>
            <p:nvPr/>
          </p:nvSpPr>
          <p:spPr bwMode="auto">
            <a:xfrm>
              <a:off x="10612979" y="3632930"/>
              <a:ext cx="356034" cy="356034"/>
            </a:xfrm>
            <a:custGeom>
              <a:avLst/>
              <a:gdLst>
                <a:gd name="T0" fmla="*/ 207 w 207"/>
                <a:gd name="T1" fmla="*/ 26 h 207"/>
                <a:gd name="T2" fmla="*/ 163 w 207"/>
                <a:gd name="T3" fmla="*/ 0 h 207"/>
                <a:gd name="T4" fmla="*/ 0 w 207"/>
                <a:gd name="T5" fmla="*/ 163 h 207"/>
                <a:gd name="T6" fmla="*/ 26 w 207"/>
                <a:gd name="T7" fmla="*/ 207 h 207"/>
                <a:gd name="T8" fmla="*/ 207 w 207"/>
                <a:gd name="T9" fmla="*/ 26 h 207"/>
              </a:gdLst>
              <a:ahLst/>
              <a:cxnLst>
                <a:cxn ang="0">
                  <a:pos x="T0" y="T1"/>
                </a:cxn>
                <a:cxn ang="0">
                  <a:pos x="T2" y="T3"/>
                </a:cxn>
                <a:cxn ang="0">
                  <a:pos x="T4" y="T5"/>
                </a:cxn>
                <a:cxn ang="0">
                  <a:pos x="T6" y="T7"/>
                </a:cxn>
                <a:cxn ang="0">
                  <a:pos x="T8" y="T9"/>
                </a:cxn>
              </a:cxnLst>
              <a:rect l="0" t="0" r="r" b="b"/>
              <a:pathLst>
                <a:path w="207" h="207">
                  <a:moveTo>
                    <a:pt x="207" y="26"/>
                  </a:moveTo>
                  <a:cubicBezTo>
                    <a:pt x="163" y="0"/>
                    <a:pt x="163" y="0"/>
                    <a:pt x="163" y="0"/>
                  </a:cubicBezTo>
                  <a:cubicBezTo>
                    <a:pt x="122" y="66"/>
                    <a:pt x="66" y="122"/>
                    <a:pt x="0" y="163"/>
                  </a:cubicBezTo>
                  <a:cubicBezTo>
                    <a:pt x="26" y="207"/>
                    <a:pt x="26" y="207"/>
                    <a:pt x="26" y="207"/>
                  </a:cubicBezTo>
                  <a:cubicBezTo>
                    <a:pt x="100" y="162"/>
                    <a:pt x="162" y="100"/>
                    <a:pt x="207" y="26"/>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 name="Freeform 11"/>
            <p:cNvSpPr>
              <a:spLocks/>
            </p:cNvSpPr>
            <p:nvPr/>
          </p:nvSpPr>
          <p:spPr bwMode="auto">
            <a:xfrm>
              <a:off x="10193211" y="3936217"/>
              <a:ext cx="427460" cy="189006"/>
            </a:xfrm>
            <a:custGeom>
              <a:avLst/>
              <a:gdLst>
                <a:gd name="T0" fmla="*/ 248 w 248"/>
                <a:gd name="T1" fmla="*/ 44 h 110"/>
                <a:gd name="T2" fmla="*/ 222 w 248"/>
                <a:gd name="T3" fmla="*/ 0 h 110"/>
                <a:gd name="T4" fmla="*/ 0 w 248"/>
                <a:gd name="T5" fmla="*/ 59 h 110"/>
                <a:gd name="T6" fmla="*/ 0 w 248"/>
                <a:gd name="T7" fmla="*/ 110 h 110"/>
                <a:gd name="T8" fmla="*/ 248 w 248"/>
                <a:gd name="T9" fmla="*/ 44 h 110"/>
              </a:gdLst>
              <a:ahLst/>
              <a:cxnLst>
                <a:cxn ang="0">
                  <a:pos x="T0" y="T1"/>
                </a:cxn>
                <a:cxn ang="0">
                  <a:pos x="T2" y="T3"/>
                </a:cxn>
                <a:cxn ang="0">
                  <a:pos x="T4" y="T5"/>
                </a:cxn>
                <a:cxn ang="0">
                  <a:pos x="T6" y="T7"/>
                </a:cxn>
                <a:cxn ang="0">
                  <a:pos x="T8" y="T9"/>
                </a:cxn>
              </a:cxnLst>
              <a:rect l="0" t="0" r="r" b="b"/>
              <a:pathLst>
                <a:path w="248" h="110">
                  <a:moveTo>
                    <a:pt x="248" y="44"/>
                  </a:moveTo>
                  <a:cubicBezTo>
                    <a:pt x="222" y="0"/>
                    <a:pt x="222" y="0"/>
                    <a:pt x="222" y="0"/>
                  </a:cubicBezTo>
                  <a:cubicBezTo>
                    <a:pt x="156" y="36"/>
                    <a:pt x="80" y="57"/>
                    <a:pt x="0" y="59"/>
                  </a:cubicBezTo>
                  <a:cubicBezTo>
                    <a:pt x="0" y="110"/>
                    <a:pt x="0" y="110"/>
                    <a:pt x="0" y="110"/>
                  </a:cubicBezTo>
                  <a:cubicBezTo>
                    <a:pt x="90" y="108"/>
                    <a:pt x="174" y="84"/>
                    <a:pt x="248" y="44"/>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 name="Freeform 12"/>
            <p:cNvSpPr>
              <a:spLocks/>
            </p:cNvSpPr>
            <p:nvPr/>
          </p:nvSpPr>
          <p:spPr bwMode="auto">
            <a:xfrm>
              <a:off x="9723995" y="3936217"/>
              <a:ext cx="425262" cy="189006"/>
            </a:xfrm>
            <a:custGeom>
              <a:avLst/>
              <a:gdLst>
                <a:gd name="T0" fmla="*/ 0 w 247"/>
                <a:gd name="T1" fmla="*/ 44 h 110"/>
                <a:gd name="T2" fmla="*/ 247 w 247"/>
                <a:gd name="T3" fmla="*/ 110 h 110"/>
                <a:gd name="T4" fmla="*/ 247 w 247"/>
                <a:gd name="T5" fmla="*/ 59 h 110"/>
                <a:gd name="T6" fmla="*/ 26 w 247"/>
                <a:gd name="T7" fmla="*/ 0 h 110"/>
                <a:gd name="T8" fmla="*/ 0 w 247"/>
                <a:gd name="T9" fmla="*/ 44 h 110"/>
              </a:gdLst>
              <a:ahLst/>
              <a:cxnLst>
                <a:cxn ang="0">
                  <a:pos x="T0" y="T1"/>
                </a:cxn>
                <a:cxn ang="0">
                  <a:pos x="T2" y="T3"/>
                </a:cxn>
                <a:cxn ang="0">
                  <a:pos x="T4" y="T5"/>
                </a:cxn>
                <a:cxn ang="0">
                  <a:pos x="T6" y="T7"/>
                </a:cxn>
                <a:cxn ang="0">
                  <a:pos x="T8" y="T9"/>
                </a:cxn>
              </a:cxnLst>
              <a:rect l="0" t="0" r="r" b="b"/>
              <a:pathLst>
                <a:path w="247" h="110">
                  <a:moveTo>
                    <a:pt x="0" y="44"/>
                  </a:moveTo>
                  <a:cubicBezTo>
                    <a:pt x="74" y="84"/>
                    <a:pt x="158" y="108"/>
                    <a:pt x="247" y="110"/>
                  </a:cubicBezTo>
                  <a:cubicBezTo>
                    <a:pt x="247" y="59"/>
                    <a:pt x="247" y="59"/>
                    <a:pt x="247" y="59"/>
                  </a:cubicBezTo>
                  <a:cubicBezTo>
                    <a:pt x="167" y="57"/>
                    <a:pt x="92" y="36"/>
                    <a:pt x="26" y="0"/>
                  </a:cubicBezTo>
                  <a:lnTo>
                    <a:pt x="0" y="44"/>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3" name="Freeform 13"/>
            <p:cNvSpPr>
              <a:spLocks/>
            </p:cNvSpPr>
            <p:nvPr/>
          </p:nvSpPr>
          <p:spPr bwMode="auto">
            <a:xfrm>
              <a:off x="9374554" y="3632930"/>
              <a:ext cx="354935" cy="356034"/>
            </a:xfrm>
            <a:custGeom>
              <a:avLst/>
              <a:gdLst>
                <a:gd name="T0" fmla="*/ 44 w 206"/>
                <a:gd name="T1" fmla="*/ 0 h 207"/>
                <a:gd name="T2" fmla="*/ 0 w 206"/>
                <a:gd name="T3" fmla="*/ 26 h 207"/>
                <a:gd name="T4" fmla="*/ 181 w 206"/>
                <a:gd name="T5" fmla="*/ 207 h 207"/>
                <a:gd name="T6" fmla="*/ 206 w 206"/>
                <a:gd name="T7" fmla="*/ 163 h 207"/>
                <a:gd name="T8" fmla="*/ 44 w 206"/>
                <a:gd name="T9" fmla="*/ 0 h 207"/>
              </a:gdLst>
              <a:ahLst/>
              <a:cxnLst>
                <a:cxn ang="0">
                  <a:pos x="T0" y="T1"/>
                </a:cxn>
                <a:cxn ang="0">
                  <a:pos x="T2" y="T3"/>
                </a:cxn>
                <a:cxn ang="0">
                  <a:pos x="T4" y="T5"/>
                </a:cxn>
                <a:cxn ang="0">
                  <a:pos x="T6" y="T7"/>
                </a:cxn>
                <a:cxn ang="0">
                  <a:pos x="T8" y="T9"/>
                </a:cxn>
              </a:cxnLst>
              <a:rect l="0" t="0" r="r" b="b"/>
              <a:pathLst>
                <a:path w="206" h="207">
                  <a:moveTo>
                    <a:pt x="44" y="0"/>
                  </a:moveTo>
                  <a:cubicBezTo>
                    <a:pt x="0" y="26"/>
                    <a:pt x="0" y="26"/>
                    <a:pt x="0" y="26"/>
                  </a:cubicBezTo>
                  <a:cubicBezTo>
                    <a:pt x="45" y="100"/>
                    <a:pt x="107" y="162"/>
                    <a:pt x="181" y="207"/>
                  </a:cubicBezTo>
                  <a:cubicBezTo>
                    <a:pt x="206" y="163"/>
                    <a:pt x="206" y="163"/>
                    <a:pt x="206" y="163"/>
                  </a:cubicBezTo>
                  <a:cubicBezTo>
                    <a:pt x="140" y="122"/>
                    <a:pt x="85" y="66"/>
                    <a:pt x="44" y="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4" name="Freeform 14"/>
            <p:cNvSpPr>
              <a:spLocks/>
            </p:cNvSpPr>
            <p:nvPr/>
          </p:nvSpPr>
          <p:spPr bwMode="auto">
            <a:xfrm>
              <a:off x="9237196" y="3213162"/>
              <a:ext cx="191203" cy="427460"/>
            </a:xfrm>
            <a:custGeom>
              <a:avLst/>
              <a:gdLst>
                <a:gd name="T0" fmla="*/ 0 w 111"/>
                <a:gd name="T1" fmla="*/ 0 h 248"/>
                <a:gd name="T2" fmla="*/ 67 w 111"/>
                <a:gd name="T3" fmla="*/ 248 h 248"/>
                <a:gd name="T4" fmla="*/ 111 w 111"/>
                <a:gd name="T5" fmla="*/ 222 h 248"/>
                <a:gd name="T6" fmla="*/ 51 w 111"/>
                <a:gd name="T7" fmla="*/ 0 h 248"/>
                <a:gd name="T8" fmla="*/ 0 w 111"/>
                <a:gd name="T9" fmla="*/ 0 h 248"/>
              </a:gdLst>
              <a:ahLst/>
              <a:cxnLst>
                <a:cxn ang="0">
                  <a:pos x="T0" y="T1"/>
                </a:cxn>
                <a:cxn ang="0">
                  <a:pos x="T2" y="T3"/>
                </a:cxn>
                <a:cxn ang="0">
                  <a:pos x="T4" y="T5"/>
                </a:cxn>
                <a:cxn ang="0">
                  <a:pos x="T6" y="T7"/>
                </a:cxn>
                <a:cxn ang="0">
                  <a:pos x="T8" y="T9"/>
                </a:cxn>
              </a:cxnLst>
              <a:rect l="0" t="0" r="r" b="b"/>
              <a:pathLst>
                <a:path w="111" h="248">
                  <a:moveTo>
                    <a:pt x="0" y="0"/>
                  </a:moveTo>
                  <a:cubicBezTo>
                    <a:pt x="2" y="90"/>
                    <a:pt x="26" y="174"/>
                    <a:pt x="67" y="248"/>
                  </a:cubicBezTo>
                  <a:cubicBezTo>
                    <a:pt x="111" y="222"/>
                    <a:pt x="111" y="222"/>
                    <a:pt x="111" y="222"/>
                  </a:cubicBezTo>
                  <a:cubicBezTo>
                    <a:pt x="75" y="156"/>
                    <a:pt x="53" y="80"/>
                    <a:pt x="51" y="0"/>
                  </a:cubicBezTo>
                  <a:lnTo>
                    <a:pt x="0" y="0"/>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5" name="Freeform 15"/>
            <p:cNvSpPr>
              <a:spLocks/>
            </p:cNvSpPr>
            <p:nvPr/>
          </p:nvSpPr>
          <p:spPr bwMode="auto">
            <a:xfrm>
              <a:off x="9237196" y="2743946"/>
              <a:ext cx="191203" cy="425262"/>
            </a:xfrm>
            <a:custGeom>
              <a:avLst/>
              <a:gdLst>
                <a:gd name="T0" fmla="*/ 51 w 111"/>
                <a:gd name="T1" fmla="*/ 247 h 247"/>
                <a:gd name="T2" fmla="*/ 111 w 111"/>
                <a:gd name="T3" fmla="*/ 26 h 247"/>
                <a:gd name="T4" fmla="*/ 67 w 111"/>
                <a:gd name="T5" fmla="*/ 0 h 247"/>
                <a:gd name="T6" fmla="*/ 0 w 111"/>
                <a:gd name="T7" fmla="*/ 247 h 247"/>
                <a:gd name="T8" fmla="*/ 51 w 111"/>
                <a:gd name="T9" fmla="*/ 247 h 247"/>
              </a:gdLst>
              <a:ahLst/>
              <a:cxnLst>
                <a:cxn ang="0">
                  <a:pos x="T0" y="T1"/>
                </a:cxn>
                <a:cxn ang="0">
                  <a:pos x="T2" y="T3"/>
                </a:cxn>
                <a:cxn ang="0">
                  <a:pos x="T4" y="T5"/>
                </a:cxn>
                <a:cxn ang="0">
                  <a:pos x="T6" y="T7"/>
                </a:cxn>
                <a:cxn ang="0">
                  <a:pos x="T8" y="T9"/>
                </a:cxn>
              </a:cxnLst>
              <a:rect l="0" t="0" r="r" b="b"/>
              <a:pathLst>
                <a:path w="111" h="247">
                  <a:moveTo>
                    <a:pt x="51" y="247"/>
                  </a:moveTo>
                  <a:cubicBezTo>
                    <a:pt x="53" y="167"/>
                    <a:pt x="75" y="92"/>
                    <a:pt x="111" y="26"/>
                  </a:cubicBezTo>
                  <a:cubicBezTo>
                    <a:pt x="67" y="0"/>
                    <a:pt x="67" y="0"/>
                    <a:pt x="67" y="0"/>
                  </a:cubicBezTo>
                  <a:cubicBezTo>
                    <a:pt x="26" y="74"/>
                    <a:pt x="2" y="158"/>
                    <a:pt x="0" y="247"/>
                  </a:cubicBezTo>
                  <a:lnTo>
                    <a:pt x="51" y="247"/>
                  </a:ln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6"/>
            <p:cNvSpPr>
              <a:spLocks/>
            </p:cNvSpPr>
            <p:nvPr/>
          </p:nvSpPr>
          <p:spPr bwMode="auto">
            <a:xfrm>
              <a:off x="9374554" y="2394505"/>
              <a:ext cx="354935" cy="354935"/>
            </a:xfrm>
            <a:custGeom>
              <a:avLst/>
              <a:gdLst>
                <a:gd name="T0" fmla="*/ 0 w 206"/>
                <a:gd name="T1" fmla="*/ 181 h 206"/>
                <a:gd name="T2" fmla="*/ 44 w 206"/>
                <a:gd name="T3" fmla="*/ 206 h 206"/>
                <a:gd name="T4" fmla="*/ 206 w 206"/>
                <a:gd name="T5" fmla="*/ 44 h 206"/>
                <a:gd name="T6" fmla="*/ 181 w 206"/>
                <a:gd name="T7" fmla="*/ 0 h 206"/>
                <a:gd name="T8" fmla="*/ 0 w 206"/>
                <a:gd name="T9" fmla="*/ 181 h 206"/>
              </a:gdLst>
              <a:ahLst/>
              <a:cxnLst>
                <a:cxn ang="0">
                  <a:pos x="T0" y="T1"/>
                </a:cxn>
                <a:cxn ang="0">
                  <a:pos x="T2" y="T3"/>
                </a:cxn>
                <a:cxn ang="0">
                  <a:pos x="T4" y="T5"/>
                </a:cxn>
                <a:cxn ang="0">
                  <a:pos x="T6" y="T7"/>
                </a:cxn>
                <a:cxn ang="0">
                  <a:pos x="T8" y="T9"/>
                </a:cxn>
              </a:cxnLst>
              <a:rect l="0" t="0" r="r" b="b"/>
              <a:pathLst>
                <a:path w="206" h="206">
                  <a:moveTo>
                    <a:pt x="0" y="181"/>
                  </a:moveTo>
                  <a:cubicBezTo>
                    <a:pt x="44" y="206"/>
                    <a:pt x="44" y="206"/>
                    <a:pt x="44" y="206"/>
                  </a:cubicBezTo>
                  <a:cubicBezTo>
                    <a:pt x="85" y="140"/>
                    <a:pt x="140" y="85"/>
                    <a:pt x="206" y="44"/>
                  </a:cubicBezTo>
                  <a:cubicBezTo>
                    <a:pt x="181" y="0"/>
                    <a:pt x="181" y="0"/>
                    <a:pt x="181" y="0"/>
                  </a:cubicBezTo>
                  <a:cubicBezTo>
                    <a:pt x="107" y="45"/>
                    <a:pt x="45" y="107"/>
                    <a:pt x="0" y="181"/>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7"/>
            <p:cNvSpPr>
              <a:spLocks/>
            </p:cNvSpPr>
            <p:nvPr/>
          </p:nvSpPr>
          <p:spPr bwMode="auto">
            <a:xfrm>
              <a:off x="9723995" y="2257147"/>
              <a:ext cx="425262" cy="191203"/>
            </a:xfrm>
            <a:custGeom>
              <a:avLst/>
              <a:gdLst>
                <a:gd name="T0" fmla="*/ 0 w 247"/>
                <a:gd name="T1" fmla="*/ 67 h 111"/>
                <a:gd name="T2" fmla="*/ 25 w 247"/>
                <a:gd name="T3" fmla="*/ 111 h 111"/>
                <a:gd name="T4" fmla="*/ 247 w 247"/>
                <a:gd name="T5" fmla="*/ 51 h 111"/>
                <a:gd name="T6" fmla="*/ 247 w 247"/>
                <a:gd name="T7" fmla="*/ 0 h 111"/>
                <a:gd name="T8" fmla="*/ 0 w 247"/>
                <a:gd name="T9" fmla="*/ 67 h 111"/>
              </a:gdLst>
              <a:ahLst/>
              <a:cxnLst>
                <a:cxn ang="0">
                  <a:pos x="T0" y="T1"/>
                </a:cxn>
                <a:cxn ang="0">
                  <a:pos x="T2" y="T3"/>
                </a:cxn>
                <a:cxn ang="0">
                  <a:pos x="T4" y="T5"/>
                </a:cxn>
                <a:cxn ang="0">
                  <a:pos x="T6" y="T7"/>
                </a:cxn>
                <a:cxn ang="0">
                  <a:pos x="T8" y="T9"/>
                </a:cxn>
              </a:cxnLst>
              <a:rect l="0" t="0" r="r" b="b"/>
              <a:pathLst>
                <a:path w="247" h="111">
                  <a:moveTo>
                    <a:pt x="0" y="67"/>
                  </a:moveTo>
                  <a:cubicBezTo>
                    <a:pt x="25" y="111"/>
                    <a:pt x="25" y="111"/>
                    <a:pt x="25" y="111"/>
                  </a:cubicBezTo>
                  <a:cubicBezTo>
                    <a:pt x="92" y="75"/>
                    <a:pt x="167" y="53"/>
                    <a:pt x="247" y="51"/>
                  </a:cubicBezTo>
                  <a:cubicBezTo>
                    <a:pt x="247" y="0"/>
                    <a:pt x="247" y="0"/>
                    <a:pt x="247" y="0"/>
                  </a:cubicBezTo>
                  <a:cubicBezTo>
                    <a:pt x="158" y="2"/>
                    <a:pt x="74" y="26"/>
                    <a:pt x="0" y="67"/>
                  </a:cubicBezTo>
                  <a:close/>
                </a:path>
              </a:pathLst>
            </a:custGeom>
            <a:solidFill>
              <a:schemeClr val="accent4">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8" name="TextBox 127"/>
          <p:cNvSpPr txBox="1"/>
          <p:nvPr/>
        </p:nvSpPr>
        <p:spPr>
          <a:xfrm>
            <a:off x="1119258"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29" name="TextBox 128"/>
          <p:cNvSpPr txBox="1"/>
          <p:nvPr/>
        </p:nvSpPr>
        <p:spPr>
          <a:xfrm>
            <a:off x="1058333" y="4347819"/>
            <a:ext cx="1989928" cy="369332"/>
          </a:xfrm>
          <a:prstGeom prst="rect">
            <a:avLst/>
          </a:prstGeom>
          <a:noFill/>
        </p:spPr>
        <p:txBody>
          <a:bodyPr wrap="square" rtlCol="0">
            <a:spAutoFit/>
          </a:bodyPr>
          <a:lstStyle/>
          <a:p>
            <a:pPr algn="ctr"/>
            <a:r>
              <a:rPr lang="id-ID" b="1" dirty="0" smtClean="0">
                <a:solidFill>
                  <a:schemeClr val="bg1"/>
                </a:solidFill>
                <a:latin typeface="+mj-lt"/>
              </a:rPr>
              <a:t>Web Concept</a:t>
            </a:r>
            <a:endParaRPr lang="en-US" b="1" dirty="0">
              <a:solidFill>
                <a:schemeClr val="bg1"/>
              </a:solidFill>
              <a:latin typeface="+mj-lt"/>
            </a:endParaRPr>
          </a:p>
        </p:txBody>
      </p:sp>
      <p:sp>
        <p:nvSpPr>
          <p:cNvPr id="130" name="TextBox 129"/>
          <p:cNvSpPr txBox="1"/>
          <p:nvPr/>
        </p:nvSpPr>
        <p:spPr>
          <a:xfrm>
            <a:off x="3800237"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1" name="TextBox 130"/>
          <p:cNvSpPr txBox="1"/>
          <p:nvPr/>
        </p:nvSpPr>
        <p:spPr>
          <a:xfrm>
            <a:off x="3739312" y="4347819"/>
            <a:ext cx="1989928" cy="369332"/>
          </a:xfrm>
          <a:prstGeom prst="rect">
            <a:avLst/>
          </a:prstGeom>
          <a:noFill/>
        </p:spPr>
        <p:txBody>
          <a:bodyPr wrap="square" rtlCol="0">
            <a:spAutoFit/>
          </a:bodyPr>
          <a:lstStyle/>
          <a:p>
            <a:pPr algn="ctr"/>
            <a:r>
              <a:rPr lang="id-ID" b="1" dirty="0" smtClean="0">
                <a:solidFill>
                  <a:schemeClr val="bg1"/>
                </a:solidFill>
                <a:latin typeface="+mj-lt"/>
              </a:rPr>
              <a:t>Advertising</a:t>
            </a:r>
            <a:endParaRPr lang="en-US" b="1" dirty="0">
              <a:solidFill>
                <a:schemeClr val="bg1"/>
              </a:solidFill>
              <a:latin typeface="+mj-lt"/>
            </a:endParaRPr>
          </a:p>
        </p:txBody>
      </p:sp>
      <p:sp>
        <p:nvSpPr>
          <p:cNvPr id="132" name="TextBox 131"/>
          <p:cNvSpPr txBox="1"/>
          <p:nvPr/>
        </p:nvSpPr>
        <p:spPr>
          <a:xfrm>
            <a:off x="6546413"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3" name="TextBox 132"/>
          <p:cNvSpPr txBox="1"/>
          <p:nvPr/>
        </p:nvSpPr>
        <p:spPr>
          <a:xfrm>
            <a:off x="6485488" y="4347819"/>
            <a:ext cx="1989928" cy="369332"/>
          </a:xfrm>
          <a:prstGeom prst="rect">
            <a:avLst/>
          </a:prstGeom>
          <a:noFill/>
        </p:spPr>
        <p:txBody>
          <a:bodyPr wrap="square" rtlCol="0">
            <a:spAutoFit/>
          </a:bodyPr>
          <a:lstStyle/>
          <a:p>
            <a:pPr algn="ctr"/>
            <a:r>
              <a:rPr lang="id-ID" b="1" dirty="0" smtClean="0">
                <a:solidFill>
                  <a:schemeClr val="bg1"/>
                </a:solidFill>
                <a:latin typeface="+mj-lt"/>
              </a:rPr>
              <a:t>Photography</a:t>
            </a:r>
            <a:endParaRPr lang="en-US" b="1" dirty="0">
              <a:solidFill>
                <a:schemeClr val="bg1"/>
              </a:solidFill>
              <a:latin typeface="+mj-lt"/>
            </a:endParaRPr>
          </a:p>
        </p:txBody>
      </p:sp>
      <p:sp>
        <p:nvSpPr>
          <p:cNvPr id="134" name="TextBox 133"/>
          <p:cNvSpPr txBox="1"/>
          <p:nvPr/>
        </p:nvSpPr>
        <p:spPr>
          <a:xfrm>
            <a:off x="9237195" y="4672895"/>
            <a:ext cx="1868076" cy="1015663"/>
          </a:xfrm>
          <a:prstGeom prst="rect">
            <a:avLst/>
          </a:prstGeom>
          <a:noFill/>
        </p:spPr>
        <p:txBody>
          <a:bodyPr wrap="square" rtlCol="0">
            <a:spAutoFit/>
          </a:bodyPr>
          <a:lstStyle/>
          <a:p>
            <a:pPr algn="ctr"/>
            <a:r>
              <a:rPr lang="en-US" sz="1200" dirty="0">
                <a:solidFill>
                  <a:schemeClr val="bg1"/>
                </a:solidFill>
              </a:rPr>
              <a:t>Contrary to popular </a:t>
            </a:r>
            <a:r>
              <a:rPr lang="en-US" sz="1200" dirty="0" smtClean="0">
                <a:solidFill>
                  <a:schemeClr val="bg1"/>
                </a:solidFill>
              </a:rPr>
              <a:t>belief</a:t>
            </a:r>
            <a:r>
              <a:rPr lang="en-US" sz="1200" dirty="0">
                <a:solidFill>
                  <a:schemeClr val="bg1"/>
                </a:solidFill>
              </a:rPr>
              <a:t>, Lorem Ipsum is not simply random text. It has roots in a piece of classical Latin </a:t>
            </a:r>
            <a:r>
              <a:rPr lang="en-US" sz="1200" dirty="0" smtClean="0">
                <a:solidFill>
                  <a:schemeClr val="bg1"/>
                </a:solidFill>
              </a:rPr>
              <a:t>literature from </a:t>
            </a:r>
            <a:r>
              <a:rPr lang="en-US" sz="1200" dirty="0">
                <a:solidFill>
                  <a:schemeClr val="bg1"/>
                </a:solidFill>
              </a:rPr>
              <a:t>45 BC. </a:t>
            </a:r>
          </a:p>
        </p:txBody>
      </p:sp>
      <p:sp>
        <p:nvSpPr>
          <p:cNvPr id="135" name="TextBox 134"/>
          <p:cNvSpPr txBox="1"/>
          <p:nvPr/>
        </p:nvSpPr>
        <p:spPr>
          <a:xfrm>
            <a:off x="9176270" y="4347819"/>
            <a:ext cx="1989928" cy="369332"/>
          </a:xfrm>
          <a:prstGeom prst="rect">
            <a:avLst/>
          </a:prstGeom>
          <a:noFill/>
        </p:spPr>
        <p:txBody>
          <a:bodyPr wrap="square" rtlCol="0">
            <a:spAutoFit/>
          </a:bodyPr>
          <a:lstStyle/>
          <a:p>
            <a:pPr algn="ctr"/>
            <a:r>
              <a:rPr lang="id-ID" b="1" dirty="0" smtClean="0">
                <a:solidFill>
                  <a:schemeClr val="bg1"/>
                </a:solidFill>
                <a:latin typeface="+mj-lt"/>
              </a:rPr>
              <a:t>eCommerce</a:t>
            </a:r>
            <a:endParaRPr lang="en-US" b="1" dirty="0">
              <a:solidFill>
                <a:schemeClr val="bg1"/>
              </a:solidFill>
              <a:latin typeface="+mj-lt"/>
            </a:endParaRPr>
          </a:p>
        </p:txBody>
      </p:sp>
      <p:grpSp>
        <p:nvGrpSpPr>
          <p:cNvPr id="136" name="Group 135"/>
          <p:cNvGrpSpPr/>
          <p:nvPr/>
        </p:nvGrpSpPr>
        <p:grpSpPr>
          <a:xfrm>
            <a:off x="1785426" y="2937397"/>
            <a:ext cx="535740" cy="509772"/>
            <a:chOff x="1588" y="4763"/>
            <a:chExt cx="6746875" cy="6419850"/>
          </a:xfrm>
          <a:solidFill>
            <a:schemeClr val="bg1"/>
          </a:solidFill>
        </p:grpSpPr>
        <p:sp>
          <p:nvSpPr>
            <p:cNvPr id="137" name="Freeform 5"/>
            <p:cNvSpPr>
              <a:spLocks noEditPoints="1"/>
            </p:cNvSpPr>
            <p:nvPr/>
          </p:nvSpPr>
          <p:spPr bwMode="auto">
            <a:xfrm>
              <a:off x="1588" y="4763"/>
              <a:ext cx="6746875" cy="6419850"/>
            </a:xfrm>
            <a:custGeom>
              <a:avLst/>
              <a:gdLst>
                <a:gd name="T0" fmla="*/ 1645 w 1796"/>
                <a:gd name="T1" fmla="*/ 0 h 1709"/>
                <a:gd name="T2" fmla="*/ 151 w 1796"/>
                <a:gd name="T3" fmla="*/ 0 h 1709"/>
                <a:gd name="T4" fmla="*/ 0 w 1796"/>
                <a:gd name="T5" fmla="*/ 151 h 1709"/>
                <a:gd name="T6" fmla="*/ 0 w 1796"/>
                <a:gd name="T7" fmla="*/ 1307 h 1709"/>
                <a:gd name="T8" fmla="*/ 151 w 1796"/>
                <a:gd name="T9" fmla="*/ 1458 h 1709"/>
                <a:gd name="T10" fmla="*/ 606 w 1796"/>
                <a:gd name="T11" fmla="*/ 1458 h 1709"/>
                <a:gd name="T12" fmla="*/ 526 w 1796"/>
                <a:gd name="T13" fmla="*/ 1545 h 1709"/>
                <a:gd name="T14" fmla="*/ 483 w 1796"/>
                <a:gd name="T15" fmla="*/ 1590 h 1709"/>
                <a:gd name="T16" fmla="*/ 479 w 1796"/>
                <a:gd name="T17" fmla="*/ 1659 h 1709"/>
                <a:gd name="T18" fmla="*/ 593 w 1796"/>
                <a:gd name="T19" fmla="*/ 1709 h 1709"/>
                <a:gd name="T20" fmla="*/ 1203 w 1796"/>
                <a:gd name="T21" fmla="*/ 1709 h 1709"/>
                <a:gd name="T22" fmla="*/ 1316 w 1796"/>
                <a:gd name="T23" fmla="*/ 1659 h 1709"/>
                <a:gd name="T24" fmla="*/ 1312 w 1796"/>
                <a:gd name="T25" fmla="*/ 1590 h 1709"/>
                <a:gd name="T26" fmla="*/ 1270 w 1796"/>
                <a:gd name="T27" fmla="*/ 1545 h 1709"/>
                <a:gd name="T28" fmla="*/ 1190 w 1796"/>
                <a:gd name="T29" fmla="*/ 1458 h 1709"/>
                <a:gd name="T30" fmla="*/ 1645 w 1796"/>
                <a:gd name="T31" fmla="*/ 1458 h 1709"/>
                <a:gd name="T32" fmla="*/ 1796 w 1796"/>
                <a:gd name="T33" fmla="*/ 1307 h 1709"/>
                <a:gd name="T34" fmla="*/ 1796 w 1796"/>
                <a:gd name="T35" fmla="*/ 151 h 1709"/>
                <a:gd name="T36" fmla="*/ 1645 w 1796"/>
                <a:gd name="T37" fmla="*/ 0 h 1709"/>
                <a:gd name="T38" fmla="*/ 1231 w 1796"/>
                <a:gd name="T39" fmla="*/ 1585 h 1709"/>
                <a:gd name="T40" fmla="*/ 1267 w 1796"/>
                <a:gd name="T41" fmla="*/ 1622 h 1709"/>
                <a:gd name="T42" fmla="*/ 1265 w 1796"/>
                <a:gd name="T43" fmla="*/ 1635 h 1709"/>
                <a:gd name="T44" fmla="*/ 1203 w 1796"/>
                <a:gd name="T45" fmla="*/ 1653 h 1709"/>
                <a:gd name="T46" fmla="*/ 593 w 1796"/>
                <a:gd name="T47" fmla="*/ 1653 h 1709"/>
                <a:gd name="T48" fmla="*/ 530 w 1796"/>
                <a:gd name="T49" fmla="*/ 1635 h 1709"/>
                <a:gd name="T50" fmla="*/ 528 w 1796"/>
                <a:gd name="T51" fmla="*/ 1623 h 1709"/>
                <a:gd name="T52" fmla="*/ 528 w 1796"/>
                <a:gd name="T53" fmla="*/ 1623 h 1709"/>
                <a:gd name="T54" fmla="*/ 565 w 1796"/>
                <a:gd name="T55" fmla="*/ 1585 h 1709"/>
                <a:gd name="T56" fmla="*/ 672 w 1796"/>
                <a:gd name="T57" fmla="*/ 1458 h 1709"/>
                <a:gd name="T58" fmla="*/ 1124 w 1796"/>
                <a:gd name="T59" fmla="*/ 1458 h 1709"/>
                <a:gd name="T60" fmla="*/ 1231 w 1796"/>
                <a:gd name="T61" fmla="*/ 1585 h 1709"/>
                <a:gd name="T62" fmla="*/ 1684 w 1796"/>
                <a:gd name="T63" fmla="*/ 1307 h 1709"/>
                <a:gd name="T64" fmla="*/ 1645 w 1796"/>
                <a:gd name="T65" fmla="*/ 1346 h 1709"/>
                <a:gd name="T66" fmla="*/ 151 w 1796"/>
                <a:gd name="T67" fmla="*/ 1346 h 1709"/>
                <a:gd name="T68" fmla="*/ 112 w 1796"/>
                <a:gd name="T69" fmla="*/ 1307 h 1709"/>
                <a:gd name="T70" fmla="*/ 112 w 1796"/>
                <a:gd name="T71" fmla="*/ 151 h 1709"/>
                <a:gd name="T72" fmla="*/ 151 w 1796"/>
                <a:gd name="T73" fmla="*/ 112 h 1709"/>
                <a:gd name="T74" fmla="*/ 1645 w 1796"/>
                <a:gd name="T75" fmla="*/ 112 h 1709"/>
                <a:gd name="T76" fmla="*/ 1684 w 1796"/>
                <a:gd name="T77" fmla="*/ 151 h 1709"/>
                <a:gd name="T78" fmla="*/ 1684 w 1796"/>
                <a:gd name="T79" fmla="*/ 1307 h 1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96" h="1709">
                  <a:moveTo>
                    <a:pt x="1645" y="0"/>
                  </a:moveTo>
                  <a:cubicBezTo>
                    <a:pt x="151" y="0"/>
                    <a:pt x="151" y="0"/>
                    <a:pt x="151" y="0"/>
                  </a:cubicBezTo>
                  <a:cubicBezTo>
                    <a:pt x="68" y="0"/>
                    <a:pt x="0" y="67"/>
                    <a:pt x="0" y="151"/>
                  </a:cubicBezTo>
                  <a:cubicBezTo>
                    <a:pt x="0" y="1307"/>
                    <a:pt x="0" y="1307"/>
                    <a:pt x="0" y="1307"/>
                  </a:cubicBezTo>
                  <a:cubicBezTo>
                    <a:pt x="0" y="1390"/>
                    <a:pt x="68" y="1458"/>
                    <a:pt x="151" y="1458"/>
                  </a:cubicBezTo>
                  <a:cubicBezTo>
                    <a:pt x="606" y="1458"/>
                    <a:pt x="606" y="1458"/>
                    <a:pt x="606" y="1458"/>
                  </a:cubicBezTo>
                  <a:cubicBezTo>
                    <a:pt x="582" y="1488"/>
                    <a:pt x="544" y="1527"/>
                    <a:pt x="526" y="1545"/>
                  </a:cubicBezTo>
                  <a:cubicBezTo>
                    <a:pt x="506" y="1564"/>
                    <a:pt x="491" y="1579"/>
                    <a:pt x="483" y="1590"/>
                  </a:cubicBezTo>
                  <a:cubicBezTo>
                    <a:pt x="472" y="1605"/>
                    <a:pt x="467" y="1634"/>
                    <a:pt x="479" y="1659"/>
                  </a:cubicBezTo>
                  <a:cubicBezTo>
                    <a:pt x="491" y="1682"/>
                    <a:pt x="520" y="1709"/>
                    <a:pt x="593" y="1709"/>
                  </a:cubicBezTo>
                  <a:cubicBezTo>
                    <a:pt x="1203" y="1709"/>
                    <a:pt x="1203" y="1709"/>
                    <a:pt x="1203" y="1709"/>
                  </a:cubicBezTo>
                  <a:cubicBezTo>
                    <a:pt x="1276" y="1709"/>
                    <a:pt x="1305" y="1682"/>
                    <a:pt x="1316" y="1659"/>
                  </a:cubicBezTo>
                  <a:cubicBezTo>
                    <a:pt x="1329" y="1634"/>
                    <a:pt x="1324" y="1605"/>
                    <a:pt x="1312" y="1590"/>
                  </a:cubicBezTo>
                  <a:cubicBezTo>
                    <a:pt x="1304" y="1579"/>
                    <a:pt x="1289" y="1564"/>
                    <a:pt x="1270" y="1545"/>
                  </a:cubicBezTo>
                  <a:cubicBezTo>
                    <a:pt x="1252" y="1527"/>
                    <a:pt x="1213" y="1488"/>
                    <a:pt x="1190" y="1458"/>
                  </a:cubicBezTo>
                  <a:cubicBezTo>
                    <a:pt x="1645" y="1458"/>
                    <a:pt x="1645" y="1458"/>
                    <a:pt x="1645" y="1458"/>
                  </a:cubicBezTo>
                  <a:cubicBezTo>
                    <a:pt x="1728" y="1458"/>
                    <a:pt x="1796" y="1390"/>
                    <a:pt x="1796" y="1307"/>
                  </a:cubicBezTo>
                  <a:cubicBezTo>
                    <a:pt x="1796" y="151"/>
                    <a:pt x="1796" y="151"/>
                    <a:pt x="1796" y="151"/>
                  </a:cubicBezTo>
                  <a:cubicBezTo>
                    <a:pt x="1796" y="67"/>
                    <a:pt x="1728" y="0"/>
                    <a:pt x="1645" y="0"/>
                  </a:cubicBezTo>
                  <a:close/>
                  <a:moveTo>
                    <a:pt x="1231" y="1585"/>
                  </a:moveTo>
                  <a:cubicBezTo>
                    <a:pt x="1247" y="1601"/>
                    <a:pt x="1262" y="1616"/>
                    <a:pt x="1267" y="1622"/>
                  </a:cubicBezTo>
                  <a:cubicBezTo>
                    <a:pt x="1267" y="1622"/>
                    <a:pt x="1269" y="1629"/>
                    <a:pt x="1265" y="1635"/>
                  </a:cubicBezTo>
                  <a:cubicBezTo>
                    <a:pt x="1258" y="1646"/>
                    <a:pt x="1235" y="1653"/>
                    <a:pt x="1203" y="1653"/>
                  </a:cubicBezTo>
                  <a:cubicBezTo>
                    <a:pt x="593" y="1653"/>
                    <a:pt x="593" y="1653"/>
                    <a:pt x="593" y="1653"/>
                  </a:cubicBezTo>
                  <a:cubicBezTo>
                    <a:pt x="561" y="1653"/>
                    <a:pt x="538" y="1646"/>
                    <a:pt x="530" y="1635"/>
                  </a:cubicBezTo>
                  <a:cubicBezTo>
                    <a:pt x="527" y="1629"/>
                    <a:pt x="528" y="1623"/>
                    <a:pt x="528" y="1623"/>
                  </a:cubicBezTo>
                  <a:cubicBezTo>
                    <a:pt x="528" y="1623"/>
                    <a:pt x="528" y="1623"/>
                    <a:pt x="528" y="1623"/>
                  </a:cubicBezTo>
                  <a:cubicBezTo>
                    <a:pt x="534" y="1616"/>
                    <a:pt x="549" y="1601"/>
                    <a:pt x="565" y="1585"/>
                  </a:cubicBezTo>
                  <a:cubicBezTo>
                    <a:pt x="614" y="1536"/>
                    <a:pt x="654" y="1494"/>
                    <a:pt x="672" y="1458"/>
                  </a:cubicBezTo>
                  <a:cubicBezTo>
                    <a:pt x="1124" y="1458"/>
                    <a:pt x="1124" y="1458"/>
                    <a:pt x="1124" y="1458"/>
                  </a:cubicBezTo>
                  <a:cubicBezTo>
                    <a:pt x="1142" y="1494"/>
                    <a:pt x="1182" y="1536"/>
                    <a:pt x="1231" y="1585"/>
                  </a:cubicBezTo>
                  <a:close/>
                  <a:moveTo>
                    <a:pt x="1684" y="1307"/>
                  </a:moveTo>
                  <a:cubicBezTo>
                    <a:pt x="1684" y="1328"/>
                    <a:pt x="1666" y="1346"/>
                    <a:pt x="1645" y="1346"/>
                  </a:cubicBezTo>
                  <a:cubicBezTo>
                    <a:pt x="151" y="1346"/>
                    <a:pt x="151" y="1346"/>
                    <a:pt x="151" y="1346"/>
                  </a:cubicBezTo>
                  <a:cubicBezTo>
                    <a:pt x="129" y="1346"/>
                    <a:pt x="112" y="1328"/>
                    <a:pt x="112" y="1307"/>
                  </a:cubicBezTo>
                  <a:cubicBezTo>
                    <a:pt x="112" y="151"/>
                    <a:pt x="112" y="151"/>
                    <a:pt x="112" y="151"/>
                  </a:cubicBezTo>
                  <a:cubicBezTo>
                    <a:pt x="112" y="129"/>
                    <a:pt x="129" y="112"/>
                    <a:pt x="151" y="112"/>
                  </a:cubicBezTo>
                  <a:cubicBezTo>
                    <a:pt x="1645" y="112"/>
                    <a:pt x="1645" y="112"/>
                    <a:pt x="1645" y="112"/>
                  </a:cubicBezTo>
                  <a:cubicBezTo>
                    <a:pt x="1666" y="112"/>
                    <a:pt x="1684" y="129"/>
                    <a:pt x="1684" y="151"/>
                  </a:cubicBezTo>
                  <a:lnTo>
                    <a:pt x="1684" y="130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6"/>
            <p:cNvSpPr>
              <a:spLocks noEditPoints="1"/>
            </p:cNvSpPr>
            <p:nvPr/>
          </p:nvSpPr>
          <p:spPr bwMode="auto">
            <a:xfrm>
              <a:off x="842963" y="846138"/>
              <a:ext cx="5064125" cy="3376613"/>
            </a:xfrm>
            <a:custGeom>
              <a:avLst/>
              <a:gdLst>
                <a:gd name="T0" fmla="*/ 1252 w 1348"/>
                <a:gd name="T1" fmla="*/ 0 h 899"/>
                <a:gd name="T2" fmla="*/ 96 w 1348"/>
                <a:gd name="T3" fmla="*/ 0 h 899"/>
                <a:gd name="T4" fmla="*/ 0 w 1348"/>
                <a:gd name="T5" fmla="*/ 95 h 899"/>
                <a:gd name="T6" fmla="*/ 0 w 1348"/>
                <a:gd name="T7" fmla="*/ 803 h 899"/>
                <a:gd name="T8" fmla="*/ 96 w 1348"/>
                <a:gd name="T9" fmla="*/ 899 h 899"/>
                <a:gd name="T10" fmla="*/ 1252 w 1348"/>
                <a:gd name="T11" fmla="*/ 899 h 899"/>
                <a:gd name="T12" fmla="*/ 1348 w 1348"/>
                <a:gd name="T13" fmla="*/ 803 h 899"/>
                <a:gd name="T14" fmla="*/ 1348 w 1348"/>
                <a:gd name="T15" fmla="*/ 95 h 899"/>
                <a:gd name="T16" fmla="*/ 1252 w 1348"/>
                <a:gd name="T17" fmla="*/ 0 h 899"/>
                <a:gd name="T18" fmla="*/ 1291 w 1348"/>
                <a:gd name="T19" fmla="*/ 803 h 899"/>
                <a:gd name="T20" fmla="*/ 1252 w 1348"/>
                <a:gd name="T21" fmla="*/ 843 h 899"/>
                <a:gd name="T22" fmla="*/ 96 w 1348"/>
                <a:gd name="T23" fmla="*/ 843 h 899"/>
                <a:gd name="T24" fmla="*/ 56 w 1348"/>
                <a:gd name="T25" fmla="*/ 803 h 899"/>
                <a:gd name="T26" fmla="*/ 56 w 1348"/>
                <a:gd name="T27" fmla="*/ 95 h 899"/>
                <a:gd name="T28" fmla="*/ 96 w 1348"/>
                <a:gd name="T29" fmla="*/ 56 h 899"/>
                <a:gd name="T30" fmla="*/ 1252 w 1348"/>
                <a:gd name="T31" fmla="*/ 56 h 899"/>
                <a:gd name="T32" fmla="*/ 1291 w 1348"/>
                <a:gd name="T33" fmla="*/ 95 h 899"/>
                <a:gd name="T34" fmla="*/ 1291 w 1348"/>
                <a:gd name="T35" fmla="*/ 803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348" h="899">
                  <a:moveTo>
                    <a:pt x="1252" y="0"/>
                  </a:moveTo>
                  <a:cubicBezTo>
                    <a:pt x="96" y="0"/>
                    <a:pt x="96" y="0"/>
                    <a:pt x="96" y="0"/>
                  </a:cubicBezTo>
                  <a:cubicBezTo>
                    <a:pt x="43" y="0"/>
                    <a:pt x="0" y="43"/>
                    <a:pt x="0" y="95"/>
                  </a:cubicBezTo>
                  <a:cubicBezTo>
                    <a:pt x="0" y="803"/>
                    <a:pt x="0" y="803"/>
                    <a:pt x="0" y="803"/>
                  </a:cubicBezTo>
                  <a:cubicBezTo>
                    <a:pt x="0" y="856"/>
                    <a:pt x="43" y="899"/>
                    <a:pt x="96" y="899"/>
                  </a:cubicBezTo>
                  <a:cubicBezTo>
                    <a:pt x="1252" y="899"/>
                    <a:pt x="1252" y="899"/>
                    <a:pt x="1252" y="899"/>
                  </a:cubicBezTo>
                  <a:cubicBezTo>
                    <a:pt x="1305" y="899"/>
                    <a:pt x="1348" y="856"/>
                    <a:pt x="1348" y="803"/>
                  </a:cubicBezTo>
                  <a:cubicBezTo>
                    <a:pt x="1348" y="95"/>
                    <a:pt x="1348" y="95"/>
                    <a:pt x="1348" y="95"/>
                  </a:cubicBezTo>
                  <a:cubicBezTo>
                    <a:pt x="1348" y="43"/>
                    <a:pt x="1305" y="0"/>
                    <a:pt x="1252" y="0"/>
                  </a:cubicBezTo>
                  <a:close/>
                  <a:moveTo>
                    <a:pt x="1291" y="803"/>
                  </a:moveTo>
                  <a:cubicBezTo>
                    <a:pt x="1291" y="825"/>
                    <a:pt x="1274" y="843"/>
                    <a:pt x="1252" y="843"/>
                  </a:cubicBezTo>
                  <a:cubicBezTo>
                    <a:pt x="96" y="843"/>
                    <a:pt x="96" y="843"/>
                    <a:pt x="96" y="843"/>
                  </a:cubicBezTo>
                  <a:cubicBezTo>
                    <a:pt x="74" y="843"/>
                    <a:pt x="56" y="825"/>
                    <a:pt x="56" y="803"/>
                  </a:cubicBezTo>
                  <a:cubicBezTo>
                    <a:pt x="56" y="95"/>
                    <a:pt x="56" y="95"/>
                    <a:pt x="56" y="95"/>
                  </a:cubicBezTo>
                  <a:cubicBezTo>
                    <a:pt x="56" y="74"/>
                    <a:pt x="74" y="56"/>
                    <a:pt x="96" y="56"/>
                  </a:cubicBezTo>
                  <a:cubicBezTo>
                    <a:pt x="1252" y="56"/>
                    <a:pt x="1252" y="56"/>
                    <a:pt x="1252" y="56"/>
                  </a:cubicBezTo>
                  <a:cubicBezTo>
                    <a:pt x="1274" y="56"/>
                    <a:pt x="1291" y="74"/>
                    <a:pt x="1291" y="95"/>
                  </a:cubicBezTo>
                  <a:lnTo>
                    <a:pt x="1291" y="8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7"/>
            <p:cNvSpPr>
              <a:spLocks noEditPoints="1"/>
            </p:cNvSpPr>
            <p:nvPr/>
          </p:nvSpPr>
          <p:spPr bwMode="auto">
            <a:xfrm>
              <a:off x="3059113" y="4321176"/>
              <a:ext cx="631825" cy="630238"/>
            </a:xfrm>
            <a:custGeom>
              <a:avLst/>
              <a:gdLst>
                <a:gd name="T0" fmla="*/ 84 w 168"/>
                <a:gd name="T1" fmla="*/ 0 h 168"/>
                <a:gd name="T2" fmla="*/ 0 w 168"/>
                <a:gd name="T3" fmla="*/ 84 h 168"/>
                <a:gd name="T4" fmla="*/ 84 w 168"/>
                <a:gd name="T5" fmla="*/ 168 h 168"/>
                <a:gd name="T6" fmla="*/ 168 w 168"/>
                <a:gd name="T7" fmla="*/ 84 h 168"/>
                <a:gd name="T8" fmla="*/ 84 w 168"/>
                <a:gd name="T9" fmla="*/ 0 h 168"/>
                <a:gd name="T10" fmla="*/ 84 w 168"/>
                <a:gd name="T11" fmla="*/ 112 h 168"/>
                <a:gd name="T12" fmla="*/ 56 w 168"/>
                <a:gd name="T13" fmla="*/ 84 h 168"/>
                <a:gd name="T14" fmla="*/ 84 w 168"/>
                <a:gd name="T15" fmla="*/ 56 h 168"/>
                <a:gd name="T16" fmla="*/ 112 w 168"/>
                <a:gd name="T17" fmla="*/ 84 h 168"/>
                <a:gd name="T18" fmla="*/ 84 w 168"/>
                <a:gd name="T19" fmla="*/ 11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8" h="168">
                  <a:moveTo>
                    <a:pt x="84" y="0"/>
                  </a:moveTo>
                  <a:cubicBezTo>
                    <a:pt x="38" y="0"/>
                    <a:pt x="0" y="38"/>
                    <a:pt x="0" y="84"/>
                  </a:cubicBezTo>
                  <a:cubicBezTo>
                    <a:pt x="0" y="131"/>
                    <a:pt x="38" y="168"/>
                    <a:pt x="84" y="168"/>
                  </a:cubicBezTo>
                  <a:cubicBezTo>
                    <a:pt x="130" y="168"/>
                    <a:pt x="168" y="131"/>
                    <a:pt x="168" y="84"/>
                  </a:cubicBezTo>
                  <a:cubicBezTo>
                    <a:pt x="168" y="38"/>
                    <a:pt x="130" y="0"/>
                    <a:pt x="84" y="0"/>
                  </a:cubicBezTo>
                  <a:close/>
                  <a:moveTo>
                    <a:pt x="84" y="112"/>
                  </a:moveTo>
                  <a:cubicBezTo>
                    <a:pt x="68" y="112"/>
                    <a:pt x="56" y="100"/>
                    <a:pt x="56" y="84"/>
                  </a:cubicBezTo>
                  <a:cubicBezTo>
                    <a:pt x="56" y="69"/>
                    <a:pt x="68" y="56"/>
                    <a:pt x="84" y="56"/>
                  </a:cubicBezTo>
                  <a:cubicBezTo>
                    <a:pt x="99" y="56"/>
                    <a:pt x="112" y="69"/>
                    <a:pt x="112" y="84"/>
                  </a:cubicBezTo>
                  <a:cubicBezTo>
                    <a:pt x="112" y="100"/>
                    <a:pt x="99" y="112"/>
                    <a:pt x="84" y="1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8"/>
            <p:cNvSpPr>
              <a:spLocks/>
            </p:cNvSpPr>
            <p:nvPr/>
          </p:nvSpPr>
          <p:spPr bwMode="auto">
            <a:xfrm>
              <a:off x="2528888" y="2533651"/>
              <a:ext cx="628650" cy="1262063"/>
            </a:xfrm>
            <a:custGeom>
              <a:avLst/>
              <a:gdLst>
                <a:gd name="T0" fmla="*/ 125 w 167"/>
                <a:gd name="T1" fmla="*/ 0 h 336"/>
                <a:gd name="T2" fmla="*/ 42 w 167"/>
                <a:gd name="T3" fmla="*/ 0 h 336"/>
                <a:gd name="T4" fmla="*/ 0 w 167"/>
                <a:gd name="T5" fmla="*/ 42 h 336"/>
                <a:gd name="T6" fmla="*/ 0 w 167"/>
                <a:gd name="T7" fmla="*/ 294 h 336"/>
                <a:gd name="T8" fmla="*/ 42 w 167"/>
                <a:gd name="T9" fmla="*/ 336 h 336"/>
                <a:gd name="T10" fmla="*/ 125 w 167"/>
                <a:gd name="T11" fmla="*/ 336 h 336"/>
                <a:gd name="T12" fmla="*/ 167 w 167"/>
                <a:gd name="T13" fmla="*/ 294 h 336"/>
                <a:gd name="T14" fmla="*/ 167 w 167"/>
                <a:gd name="T15" fmla="*/ 42 h 336"/>
                <a:gd name="T16" fmla="*/ 125 w 167"/>
                <a:gd name="T17" fmla="*/ 0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336">
                  <a:moveTo>
                    <a:pt x="125" y="0"/>
                  </a:moveTo>
                  <a:cubicBezTo>
                    <a:pt x="42" y="0"/>
                    <a:pt x="42" y="0"/>
                    <a:pt x="42" y="0"/>
                  </a:cubicBezTo>
                  <a:cubicBezTo>
                    <a:pt x="19" y="0"/>
                    <a:pt x="0" y="18"/>
                    <a:pt x="0" y="42"/>
                  </a:cubicBezTo>
                  <a:cubicBezTo>
                    <a:pt x="0" y="294"/>
                    <a:pt x="0" y="294"/>
                    <a:pt x="0" y="294"/>
                  </a:cubicBezTo>
                  <a:cubicBezTo>
                    <a:pt x="0" y="317"/>
                    <a:pt x="19" y="336"/>
                    <a:pt x="42" y="336"/>
                  </a:cubicBezTo>
                  <a:cubicBezTo>
                    <a:pt x="125" y="336"/>
                    <a:pt x="125" y="336"/>
                    <a:pt x="125" y="336"/>
                  </a:cubicBezTo>
                  <a:cubicBezTo>
                    <a:pt x="148" y="336"/>
                    <a:pt x="167" y="317"/>
                    <a:pt x="167" y="294"/>
                  </a:cubicBezTo>
                  <a:cubicBezTo>
                    <a:pt x="167" y="42"/>
                    <a:pt x="167" y="42"/>
                    <a:pt x="167" y="42"/>
                  </a:cubicBezTo>
                  <a:cubicBezTo>
                    <a:pt x="167" y="18"/>
                    <a:pt x="148" y="0"/>
                    <a:pt x="1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9"/>
            <p:cNvSpPr>
              <a:spLocks/>
            </p:cNvSpPr>
            <p:nvPr/>
          </p:nvSpPr>
          <p:spPr bwMode="auto">
            <a:xfrm>
              <a:off x="4632326" y="1266826"/>
              <a:ext cx="635000" cy="2528888"/>
            </a:xfrm>
            <a:custGeom>
              <a:avLst/>
              <a:gdLst>
                <a:gd name="T0" fmla="*/ 126 w 169"/>
                <a:gd name="T1" fmla="*/ 0 h 673"/>
                <a:gd name="T2" fmla="*/ 42 w 169"/>
                <a:gd name="T3" fmla="*/ 0 h 673"/>
                <a:gd name="T4" fmla="*/ 0 w 169"/>
                <a:gd name="T5" fmla="*/ 41 h 673"/>
                <a:gd name="T6" fmla="*/ 0 w 169"/>
                <a:gd name="T7" fmla="*/ 632 h 673"/>
                <a:gd name="T8" fmla="*/ 42 w 169"/>
                <a:gd name="T9" fmla="*/ 673 h 673"/>
                <a:gd name="T10" fmla="*/ 126 w 169"/>
                <a:gd name="T11" fmla="*/ 673 h 673"/>
                <a:gd name="T12" fmla="*/ 169 w 169"/>
                <a:gd name="T13" fmla="*/ 632 h 673"/>
                <a:gd name="T14" fmla="*/ 169 w 169"/>
                <a:gd name="T15" fmla="*/ 41 h 673"/>
                <a:gd name="T16" fmla="*/ 126 w 169"/>
                <a:gd name="T17"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673">
                  <a:moveTo>
                    <a:pt x="126" y="0"/>
                  </a:moveTo>
                  <a:cubicBezTo>
                    <a:pt x="42" y="0"/>
                    <a:pt x="42" y="0"/>
                    <a:pt x="42" y="0"/>
                  </a:cubicBezTo>
                  <a:cubicBezTo>
                    <a:pt x="19" y="0"/>
                    <a:pt x="0" y="19"/>
                    <a:pt x="0" y="41"/>
                  </a:cubicBezTo>
                  <a:cubicBezTo>
                    <a:pt x="0" y="632"/>
                    <a:pt x="0" y="632"/>
                    <a:pt x="0" y="632"/>
                  </a:cubicBezTo>
                  <a:cubicBezTo>
                    <a:pt x="0" y="655"/>
                    <a:pt x="19" y="673"/>
                    <a:pt x="42" y="673"/>
                  </a:cubicBezTo>
                  <a:cubicBezTo>
                    <a:pt x="126" y="673"/>
                    <a:pt x="126" y="673"/>
                    <a:pt x="126" y="673"/>
                  </a:cubicBezTo>
                  <a:cubicBezTo>
                    <a:pt x="150" y="673"/>
                    <a:pt x="169" y="655"/>
                    <a:pt x="169" y="632"/>
                  </a:cubicBezTo>
                  <a:cubicBezTo>
                    <a:pt x="169" y="41"/>
                    <a:pt x="169" y="41"/>
                    <a:pt x="169" y="41"/>
                  </a:cubicBezTo>
                  <a:cubicBezTo>
                    <a:pt x="169" y="19"/>
                    <a:pt x="150" y="0"/>
                    <a:pt x="12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0"/>
            <p:cNvSpPr>
              <a:spLocks/>
            </p:cNvSpPr>
            <p:nvPr/>
          </p:nvSpPr>
          <p:spPr bwMode="auto">
            <a:xfrm>
              <a:off x="3584576" y="2112963"/>
              <a:ext cx="627063" cy="1682750"/>
            </a:xfrm>
            <a:custGeom>
              <a:avLst/>
              <a:gdLst>
                <a:gd name="T0" fmla="*/ 125 w 167"/>
                <a:gd name="T1" fmla="*/ 0 h 448"/>
                <a:gd name="T2" fmla="*/ 41 w 167"/>
                <a:gd name="T3" fmla="*/ 0 h 448"/>
                <a:gd name="T4" fmla="*/ 0 w 167"/>
                <a:gd name="T5" fmla="*/ 40 h 448"/>
                <a:gd name="T6" fmla="*/ 0 w 167"/>
                <a:gd name="T7" fmla="*/ 407 h 448"/>
                <a:gd name="T8" fmla="*/ 41 w 167"/>
                <a:gd name="T9" fmla="*/ 448 h 448"/>
                <a:gd name="T10" fmla="*/ 125 w 167"/>
                <a:gd name="T11" fmla="*/ 448 h 448"/>
                <a:gd name="T12" fmla="*/ 167 w 167"/>
                <a:gd name="T13" fmla="*/ 407 h 448"/>
                <a:gd name="T14" fmla="*/ 167 w 167"/>
                <a:gd name="T15" fmla="*/ 40 h 448"/>
                <a:gd name="T16" fmla="*/ 125 w 167"/>
                <a:gd name="T17" fmla="*/ 0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 h="448">
                  <a:moveTo>
                    <a:pt x="125" y="0"/>
                  </a:moveTo>
                  <a:cubicBezTo>
                    <a:pt x="41" y="0"/>
                    <a:pt x="41" y="0"/>
                    <a:pt x="41" y="0"/>
                  </a:cubicBezTo>
                  <a:cubicBezTo>
                    <a:pt x="18" y="0"/>
                    <a:pt x="0" y="18"/>
                    <a:pt x="0" y="40"/>
                  </a:cubicBezTo>
                  <a:cubicBezTo>
                    <a:pt x="0" y="407"/>
                    <a:pt x="0" y="407"/>
                    <a:pt x="0" y="407"/>
                  </a:cubicBezTo>
                  <a:cubicBezTo>
                    <a:pt x="0" y="430"/>
                    <a:pt x="18" y="448"/>
                    <a:pt x="41" y="448"/>
                  </a:cubicBezTo>
                  <a:cubicBezTo>
                    <a:pt x="125" y="448"/>
                    <a:pt x="125" y="448"/>
                    <a:pt x="125" y="448"/>
                  </a:cubicBezTo>
                  <a:cubicBezTo>
                    <a:pt x="148" y="448"/>
                    <a:pt x="167" y="430"/>
                    <a:pt x="167" y="407"/>
                  </a:cubicBezTo>
                  <a:cubicBezTo>
                    <a:pt x="167" y="40"/>
                    <a:pt x="167" y="40"/>
                    <a:pt x="167" y="40"/>
                  </a:cubicBezTo>
                  <a:cubicBezTo>
                    <a:pt x="167" y="18"/>
                    <a:pt x="148" y="0"/>
                    <a:pt x="1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1"/>
            <p:cNvSpPr>
              <a:spLocks/>
            </p:cNvSpPr>
            <p:nvPr/>
          </p:nvSpPr>
          <p:spPr bwMode="auto">
            <a:xfrm>
              <a:off x="1474788" y="1687513"/>
              <a:ext cx="633413" cy="2108200"/>
            </a:xfrm>
            <a:custGeom>
              <a:avLst/>
              <a:gdLst>
                <a:gd name="T0" fmla="*/ 127 w 169"/>
                <a:gd name="T1" fmla="*/ 0 h 561"/>
                <a:gd name="T2" fmla="*/ 43 w 169"/>
                <a:gd name="T3" fmla="*/ 0 h 561"/>
                <a:gd name="T4" fmla="*/ 0 w 169"/>
                <a:gd name="T5" fmla="*/ 40 h 561"/>
                <a:gd name="T6" fmla="*/ 0 w 169"/>
                <a:gd name="T7" fmla="*/ 521 h 561"/>
                <a:gd name="T8" fmla="*/ 43 w 169"/>
                <a:gd name="T9" fmla="*/ 561 h 561"/>
                <a:gd name="T10" fmla="*/ 127 w 169"/>
                <a:gd name="T11" fmla="*/ 561 h 561"/>
                <a:gd name="T12" fmla="*/ 169 w 169"/>
                <a:gd name="T13" fmla="*/ 521 h 561"/>
                <a:gd name="T14" fmla="*/ 169 w 169"/>
                <a:gd name="T15" fmla="*/ 40 h 561"/>
                <a:gd name="T16" fmla="*/ 127 w 169"/>
                <a:gd name="T17" fmla="*/ 0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9" h="561">
                  <a:moveTo>
                    <a:pt x="127" y="0"/>
                  </a:moveTo>
                  <a:cubicBezTo>
                    <a:pt x="43" y="0"/>
                    <a:pt x="43" y="0"/>
                    <a:pt x="43" y="0"/>
                  </a:cubicBezTo>
                  <a:cubicBezTo>
                    <a:pt x="19" y="0"/>
                    <a:pt x="0" y="18"/>
                    <a:pt x="0" y="40"/>
                  </a:cubicBezTo>
                  <a:cubicBezTo>
                    <a:pt x="0" y="521"/>
                    <a:pt x="0" y="521"/>
                    <a:pt x="0" y="521"/>
                  </a:cubicBezTo>
                  <a:cubicBezTo>
                    <a:pt x="0" y="543"/>
                    <a:pt x="19" y="561"/>
                    <a:pt x="43" y="561"/>
                  </a:cubicBezTo>
                  <a:cubicBezTo>
                    <a:pt x="127" y="561"/>
                    <a:pt x="127" y="561"/>
                    <a:pt x="127" y="561"/>
                  </a:cubicBezTo>
                  <a:cubicBezTo>
                    <a:pt x="150" y="561"/>
                    <a:pt x="169" y="543"/>
                    <a:pt x="169" y="521"/>
                  </a:cubicBezTo>
                  <a:cubicBezTo>
                    <a:pt x="169" y="40"/>
                    <a:pt x="169" y="40"/>
                    <a:pt x="169" y="40"/>
                  </a:cubicBezTo>
                  <a:cubicBezTo>
                    <a:pt x="169" y="18"/>
                    <a:pt x="150" y="0"/>
                    <a:pt x="1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7206699" y="2908838"/>
            <a:ext cx="605233" cy="491759"/>
            <a:chOff x="1588" y="1588"/>
            <a:chExt cx="8399462" cy="6824662"/>
          </a:xfrm>
          <a:solidFill>
            <a:schemeClr val="bg1"/>
          </a:solidFill>
        </p:grpSpPr>
        <p:sp>
          <p:nvSpPr>
            <p:cNvPr id="145" name="Freeform 15"/>
            <p:cNvSpPr>
              <a:spLocks noEditPoints="1"/>
            </p:cNvSpPr>
            <p:nvPr/>
          </p:nvSpPr>
          <p:spPr bwMode="auto">
            <a:xfrm>
              <a:off x="1830388" y="2100263"/>
              <a:ext cx="3157537" cy="3151187"/>
            </a:xfrm>
            <a:custGeom>
              <a:avLst/>
              <a:gdLst>
                <a:gd name="T0" fmla="*/ 421 w 841"/>
                <a:gd name="T1" fmla="*/ 70 h 839"/>
                <a:gd name="T2" fmla="*/ 771 w 841"/>
                <a:gd name="T3" fmla="*/ 420 h 839"/>
                <a:gd name="T4" fmla="*/ 421 w 841"/>
                <a:gd name="T5" fmla="*/ 769 h 839"/>
                <a:gd name="T6" fmla="*/ 70 w 841"/>
                <a:gd name="T7" fmla="*/ 420 h 839"/>
                <a:gd name="T8" fmla="*/ 421 w 841"/>
                <a:gd name="T9" fmla="*/ 70 h 839"/>
                <a:gd name="T10" fmla="*/ 421 w 841"/>
                <a:gd name="T11" fmla="*/ 0 h 839"/>
                <a:gd name="T12" fmla="*/ 0 w 841"/>
                <a:gd name="T13" fmla="*/ 420 h 839"/>
                <a:gd name="T14" fmla="*/ 421 w 841"/>
                <a:gd name="T15" fmla="*/ 839 h 839"/>
                <a:gd name="T16" fmla="*/ 841 w 841"/>
                <a:gd name="T17" fmla="*/ 420 h 839"/>
                <a:gd name="T18" fmla="*/ 421 w 841"/>
                <a:gd name="T19"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41" h="839">
                  <a:moveTo>
                    <a:pt x="421" y="70"/>
                  </a:moveTo>
                  <a:cubicBezTo>
                    <a:pt x="614" y="70"/>
                    <a:pt x="771" y="227"/>
                    <a:pt x="771" y="420"/>
                  </a:cubicBezTo>
                  <a:cubicBezTo>
                    <a:pt x="771" y="613"/>
                    <a:pt x="614" y="769"/>
                    <a:pt x="421" y="769"/>
                  </a:cubicBezTo>
                  <a:cubicBezTo>
                    <a:pt x="227" y="769"/>
                    <a:pt x="70" y="613"/>
                    <a:pt x="70" y="420"/>
                  </a:cubicBezTo>
                  <a:cubicBezTo>
                    <a:pt x="70" y="227"/>
                    <a:pt x="227" y="70"/>
                    <a:pt x="421" y="70"/>
                  </a:cubicBezTo>
                  <a:moveTo>
                    <a:pt x="421" y="0"/>
                  </a:moveTo>
                  <a:cubicBezTo>
                    <a:pt x="189" y="0"/>
                    <a:pt x="0" y="188"/>
                    <a:pt x="0" y="420"/>
                  </a:cubicBezTo>
                  <a:cubicBezTo>
                    <a:pt x="0" y="651"/>
                    <a:pt x="189" y="839"/>
                    <a:pt x="421" y="839"/>
                  </a:cubicBezTo>
                  <a:cubicBezTo>
                    <a:pt x="652" y="839"/>
                    <a:pt x="841" y="651"/>
                    <a:pt x="841" y="420"/>
                  </a:cubicBezTo>
                  <a:cubicBezTo>
                    <a:pt x="841" y="188"/>
                    <a:pt x="652" y="0"/>
                    <a:pt x="42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6"/>
            <p:cNvSpPr>
              <a:spLocks/>
            </p:cNvSpPr>
            <p:nvPr/>
          </p:nvSpPr>
          <p:spPr bwMode="auto">
            <a:xfrm>
              <a:off x="2487613" y="2757488"/>
              <a:ext cx="1050925" cy="1052512"/>
            </a:xfrm>
            <a:custGeom>
              <a:avLst/>
              <a:gdLst>
                <a:gd name="T0" fmla="*/ 35 w 280"/>
                <a:gd name="T1" fmla="*/ 280 h 280"/>
                <a:gd name="T2" fmla="*/ 0 w 280"/>
                <a:gd name="T3" fmla="*/ 245 h 280"/>
                <a:gd name="T4" fmla="*/ 246 w 280"/>
                <a:gd name="T5" fmla="*/ 0 h 280"/>
                <a:gd name="T6" fmla="*/ 280 w 280"/>
                <a:gd name="T7" fmla="*/ 35 h 280"/>
                <a:gd name="T8" fmla="*/ 246 w 280"/>
                <a:gd name="T9" fmla="*/ 70 h 280"/>
                <a:gd name="T10" fmla="*/ 70 w 280"/>
                <a:gd name="T11" fmla="*/ 245 h 280"/>
                <a:gd name="T12" fmla="*/ 35 w 280"/>
                <a:gd name="T13" fmla="*/ 280 h 280"/>
              </a:gdLst>
              <a:ahLst/>
              <a:cxnLst>
                <a:cxn ang="0">
                  <a:pos x="T0" y="T1"/>
                </a:cxn>
                <a:cxn ang="0">
                  <a:pos x="T2" y="T3"/>
                </a:cxn>
                <a:cxn ang="0">
                  <a:pos x="T4" y="T5"/>
                </a:cxn>
                <a:cxn ang="0">
                  <a:pos x="T6" y="T7"/>
                </a:cxn>
                <a:cxn ang="0">
                  <a:pos x="T8" y="T9"/>
                </a:cxn>
                <a:cxn ang="0">
                  <a:pos x="T10" y="T11"/>
                </a:cxn>
                <a:cxn ang="0">
                  <a:pos x="T12" y="T13"/>
                </a:cxn>
              </a:cxnLst>
              <a:rect l="0" t="0" r="r" b="b"/>
              <a:pathLst>
                <a:path w="280" h="280">
                  <a:moveTo>
                    <a:pt x="35" y="280"/>
                  </a:moveTo>
                  <a:cubicBezTo>
                    <a:pt x="16" y="280"/>
                    <a:pt x="0" y="264"/>
                    <a:pt x="0" y="245"/>
                  </a:cubicBezTo>
                  <a:cubicBezTo>
                    <a:pt x="0" y="110"/>
                    <a:pt x="110" y="0"/>
                    <a:pt x="246" y="0"/>
                  </a:cubicBezTo>
                  <a:cubicBezTo>
                    <a:pt x="265" y="0"/>
                    <a:pt x="280" y="16"/>
                    <a:pt x="280" y="35"/>
                  </a:cubicBezTo>
                  <a:cubicBezTo>
                    <a:pt x="280" y="54"/>
                    <a:pt x="265" y="70"/>
                    <a:pt x="246" y="70"/>
                  </a:cubicBezTo>
                  <a:cubicBezTo>
                    <a:pt x="149" y="70"/>
                    <a:pt x="70" y="148"/>
                    <a:pt x="70" y="245"/>
                  </a:cubicBezTo>
                  <a:cubicBezTo>
                    <a:pt x="70" y="264"/>
                    <a:pt x="55" y="280"/>
                    <a:pt x="35"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7"/>
            <p:cNvSpPr>
              <a:spLocks noEditPoints="1"/>
            </p:cNvSpPr>
            <p:nvPr/>
          </p:nvSpPr>
          <p:spPr bwMode="auto">
            <a:xfrm>
              <a:off x="1588" y="1588"/>
              <a:ext cx="8399462" cy="6824662"/>
            </a:xfrm>
            <a:custGeom>
              <a:avLst/>
              <a:gdLst>
                <a:gd name="T0" fmla="*/ 1825 w 2237"/>
                <a:gd name="T1" fmla="*/ 140 h 1817"/>
                <a:gd name="T2" fmla="*/ 1887 w 2237"/>
                <a:gd name="T3" fmla="*/ 202 h 1817"/>
                <a:gd name="T4" fmla="*/ 1887 w 2237"/>
                <a:gd name="T5" fmla="*/ 350 h 1817"/>
                <a:gd name="T6" fmla="*/ 2097 w 2237"/>
                <a:gd name="T7" fmla="*/ 520 h 1817"/>
                <a:gd name="T8" fmla="*/ 2097 w 2237"/>
                <a:gd name="T9" fmla="*/ 1507 h 1817"/>
                <a:gd name="T10" fmla="*/ 1920 w 2237"/>
                <a:gd name="T11" fmla="*/ 1678 h 1817"/>
                <a:gd name="T12" fmla="*/ 316 w 2237"/>
                <a:gd name="T13" fmla="*/ 1678 h 1817"/>
                <a:gd name="T14" fmla="*/ 140 w 2237"/>
                <a:gd name="T15" fmla="*/ 1507 h 1817"/>
                <a:gd name="T16" fmla="*/ 140 w 2237"/>
                <a:gd name="T17" fmla="*/ 520 h 1817"/>
                <a:gd name="T18" fmla="*/ 316 w 2237"/>
                <a:gd name="T19" fmla="*/ 349 h 1817"/>
                <a:gd name="T20" fmla="*/ 1258 w 2237"/>
                <a:gd name="T21" fmla="*/ 349 h 1817"/>
                <a:gd name="T22" fmla="*/ 1258 w 2237"/>
                <a:gd name="T23" fmla="*/ 202 h 1817"/>
                <a:gd name="T24" fmla="*/ 1320 w 2237"/>
                <a:gd name="T25" fmla="*/ 140 h 1817"/>
                <a:gd name="T26" fmla="*/ 1825 w 2237"/>
                <a:gd name="T27" fmla="*/ 140 h 1817"/>
                <a:gd name="T28" fmla="*/ 1825 w 2237"/>
                <a:gd name="T29" fmla="*/ 0 h 1817"/>
                <a:gd name="T30" fmla="*/ 1825 w 2237"/>
                <a:gd name="T31" fmla="*/ 0 h 1817"/>
                <a:gd name="T32" fmla="*/ 1320 w 2237"/>
                <a:gd name="T33" fmla="*/ 0 h 1817"/>
                <a:gd name="T34" fmla="*/ 1118 w 2237"/>
                <a:gd name="T35" fmla="*/ 202 h 1817"/>
                <a:gd name="T36" fmla="*/ 1118 w 2237"/>
                <a:gd name="T37" fmla="*/ 209 h 1817"/>
                <a:gd name="T38" fmla="*/ 316 w 2237"/>
                <a:gd name="T39" fmla="*/ 209 h 1817"/>
                <a:gd name="T40" fmla="*/ 0 w 2237"/>
                <a:gd name="T41" fmla="*/ 520 h 1817"/>
                <a:gd name="T42" fmla="*/ 0 w 2237"/>
                <a:gd name="T43" fmla="*/ 1507 h 1817"/>
                <a:gd name="T44" fmla="*/ 316 w 2237"/>
                <a:gd name="T45" fmla="*/ 1817 h 1817"/>
                <a:gd name="T46" fmla="*/ 1920 w 2237"/>
                <a:gd name="T47" fmla="*/ 1817 h 1817"/>
                <a:gd name="T48" fmla="*/ 2237 w 2237"/>
                <a:gd name="T49" fmla="*/ 1507 h 1817"/>
                <a:gd name="T50" fmla="*/ 2237 w 2237"/>
                <a:gd name="T51" fmla="*/ 520 h 1817"/>
                <a:gd name="T52" fmla="*/ 2027 w 2237"/>
                <a:gd name="T53" fmla="*/ 232 h 1817"/>
                <a:gd name="T54" fmla="*/ 2027 w 2237"/>
                <a:gd name="T55" fmla="*/ 202 h 1817"/>
                <a:gd name="T56" fmla="*/ 1825 w 2237"/>
                <a:gd name="T57" fmla="*/ 0 h 1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37" h="1817">
                  <a:moveTo>
                    <a:pt x="1825" y="140"/>
                  </a:moveTo>
                  <a:cubicBezTo>
                    <a:pt x="1859" y="140"/>
                    <a:pt x="1887" y="167"/>
                    <a:pt x="1887" y="202"/>
                  </a:cubicBezTo>
                  <a:cubicBezTo>
                    <a:pt x="1887" y="350"/>
                    <a:pt x="1887" y="350"/>
                    <a:pt x="1887" y="350"/>
                  </a:cubicBezTo>
                  <a:cubicBezTo>
                    <a:pt x="2027" y="350"/>
                    <a:pt x="2097" y="428"/>
                    <a:pt x="2097" y="520"/>
                  </a:cubicBezTo>
                  <a:cubicBezTo>
                    <a:pt x="2097" y="1507"/>
                    <a:pt x="2097" y="1507"/>
                    <a:pt x="2097" y="1507"/>
                  </a:cubicBezTo>
                  <a:cubicBezTo>
                    <a:pt x="2097" y="1601"/>
                    <a:pt x="2018" y="1678"/>
                    <a:pt x="1920" y="1678"/>
                  </a:cubicBezTo>
                  <a:cubicBezTo>
                    <a:pt x="316" y="1678"/>
                    <a:pt x="316" y="1678"/>
                    <a:pt x="316" y="1678"/>
                  </a:cubicBezTo>
                  <a:cubicBezTo>
                    <a:pt x="219" y="1678"/>
                    <a:pt x="140" y="1601"/>
                    <a:pt x="140" y="1507"/>
                  </a:cubicBezTo>
                  <a:cubicBezTo>
                    <a:pt x="140" y="520"/>
                    <a:pt x="140" y="520"/>
                    <a:pt x="140" y="520"/>
                  </a:cubicBezTo>
                  <a:cubicBezTo>
                    <a:pt x="140" y="426"/>
                    <a:pt x="219" y="349"/>
                    <a:pt x="316" y="349"/>
                  </a:cubicBezTo>
                  <a:cubicBezTo>
                    <a:pt x="1258" y="349"/>
                    <a:pt x="1258" y="349"/>
                    <a:pt x="1258" y="349"/>
                  </a:cubicBezTo>
                  <a:cubicBezTo>
                    <a:pt x="1258" y="202"/>
                    <a:pt x="1258" y="202"/>
                    <a:pt x="1258" y="202"/>
                  </a:cubicBezTo>
                  <a:cubicBezTo>
                    <a:pt x="1258" y="168"/>
                    <a:pt x="1286" y="140"/>
                    <a:pt x="1320" y="140"/>
                  </a:cubicBezTo>
                  <a:cubicBezTo>
                    <a:pt x="1825" y="140"/>
                    <a:pt x="1825" y="140"/>
                    <a:pt x="1825" y="140"/>
                  </a:cubicBezTo>
                  <a:moveTo>
                    <a:pt x="1825" y="0"/>
                  </a:moveTo>
                  <a:cubicBezTo>
                    <a:pt x="1825" y="0"/>
                    <a:pt x="1825" y="0"/>
                    <a:pt x="1825" y="0"/>
                  </a:cubicBezTo>
                  <a:cubicBezTo>
                    <a:pt x="1320" y="0"/>
                    <a:pt x="1320" y="0"/>
                    <a:pt x="1320" y="0"/>
                  </a:cubicBezTo>
                  <a:cubicBezTo>
                    <a:pt x="1209" y="0"/>
                    <a:pt x="1118" y="90"/>
                    <a:pt x="1118" y="202"/>
                  </a:cubicBezTo>
                  <a:cubicBezTo>
                    <a:pt x="1118" y="209"/>
                    <a:pt x="1118" y="209"/>
                    <a:pt x="1118" y="209"/>
                  </a:cubicBezTo>
                  <a:cubicBezTo>
                    <a:pt x="316" y="209"/>
                    <a:pt x="316" y="209"/>
                    <a:pt x="316" y="209"/>
                  </a:cubicBezTo>
                  <a:cubicBezTo>
                    <a:pt x="142" y="209"/>
                    <a:pt x="0" y="349"/>
                    <a:pt x="0" y="520"/>
                  </a:cubicBezTo>
                  <a:cubicBezTo>
                    <a:pt x="0" y="1507"/>
                    <a:pt x="0" y="1507"/>
                    <a:pt x="0" y="1507"/>
                  </a:cubicBezTo>
                  <a:cubicBezTo>
                    <a:pt x="0" y="1678"/>
                    <a:pt x="142" y="1817"/>
                    <a:pt x="316" y="1817"/>
                  </a:cubicBezTo>
                  <a:cubicBezTo>
                    <a:pt x="1920" y="1817"/>
                    <a:pt x="1920" y="1817"/>
                    <a:pt x="1920" y="1817"/>
                  </a:cubicBezTo>
                  <a:cubicBezTo>
                    <a:pt x="2095" y="1817"/>
                    <a:pt x="2237" y="1678"/>
                    <a:pt x="2237" y="1507"/>
                  </a:cubicBezTo>
                  <a:cubicBezTo>
                    <a:pt x="2237" y="520"/>
                    <a:pt x="2237" y="520"/>
                    <a:pt x="2237" y="520"/>
                  </a:cubicBezTo>
                  <a:cubicBezTo>
                    <a:pt x="2237" y="404"/>
                    <a:pt x="2170" y="280"/>
                    <a:pt x="2027" y="232"/>
                  </a:cubicBezTo>
                  <a:cubicBezTo>
                    <a:pt x="2027" y="202"/>
                    <a:pt x="2027" y="202"/>
                    <a:pt x="2027" y="202"/>
                  </a:cubicBezTo>
                  <a:cubicBezTo>
                    <a:pt x="2027" y="90"/>
                    <a:pt x="1936" y="0"/>
                    <a:pt x="18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Rectangle 18"/>
            <p:cNvSpPr>
              <a:spLocks noChangeArrowheads="1"/>
            </p:cNvSpPr>
            <p:nvPr/>
          </p:nvSpPr>
          <p:spPr bwMode="auto">
            <a:xfrm>
              <a:off x="4987925" y="785813"/>
              <a:ext cx="1836737" cy="788987"/>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9" name="Group 148"/>
          <p:cNvGrpSpPr/>
          <p:nvPr/>
        </p:nvGrpSpPr>
        <p:grpSpPr>
          <a:xfrm>
            <a:off x="9811499" y="2964810"/>
            <a:ext cx="616857" cy="500234"/>
            <a:chOff x="3175" y="1588"/>
            <a:chExt cx="4962526" cy="4024312"/>
          </a:xfrm>
          <a:solidFill>
            <a:schemeClr val="bg1"/>
          </a:solidFill>
        </p:grpSpPr>
        <p:sp>
          <p:nvSpPr>
            <p:cNvPr id="150" name="Freeform 22"/>
            <p:cNvSpPr>
              <a:spLocks noEditPoints="1"/>
            </p:cNvSpPr>
            <p:nvPr/>
          </p:nvSpPr>
          <p:spPr bwMode="auto">
            <a:xfrm>
              <a:off x="1454150" y="2998788"/>
              <a:ext cx="1025525" cy="1027112"/>
            </a:xfrm>
            <a:custGeom>
              <a:avLst/>
              <a:gdLst>
                <a:gd name="T0" fmla="*/ 137 w 273"/>
                <a:gd name="T1" fmla="*/ 273 h 273"/>
                <a:gd name="T2" fmla="*/ 0 w 273"/>
                <a:gd name="T3" fmla="*/ 136 h 273"/>
                <a:gd name="T4" fmla="*/ 137 w 273"/>
                <a:gd name="T5" fmla="*/ 0 h 273"/>
                <a:gd name="T6" fmla="*/ 273 w 273"/>
                <a:gd name="T7" fmla="*/ 136 h 273"/>
                <a:gd name="T8" fmla="*/ 137 w 273"/>
                <a:gd name="T9" fmla="*/ 273 h 273"/>
                <a:gd name="T10" fmla="*/ 137 w 273"/>
                <a:gd name="T11" fmla="*/ 91 h 273"/>
                <a:gd name="T12" fmla="*/ 91 w 273"/>
                <a:gd name="T13" fmla="*/ 136 h 273"/>
                <a:gd name="T14" fmla="*/ 137 w 273"/>
                <a:gd name="T15" fmla="*/ 182 h 273"/>
                <a:gd name="T16" fmla="*/ 182 w 273"/>
                <a:gd name="T17" fmla="*/ 136 h 273"/>
                <a:gd name="T18" fmla="*/ 137 w 273"/>
                <a:gd name="T19" fmla="*/ 91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273"/>
                  </a:moveTo>
                  <a:cubicBezTo>
                    <a:pt x="61" y="273"/>
                    <a:pt x="0" y="212"/>
                    <a:pt x="0" y="136"/>
                  </a:cubicBezTo>
                  <a:cubicBezTo>
                    <a:pt x="0" y="61"/>
                    <a:pt x="61" y="0"/>
                    <a:pt x="137" y="0"/>
                  </a:cubicBezTo>
                  <a:cubicBezTo>
                    <a:pt x="212" y="0"/>
                    <a:pt x="273" y="61"/>
                    <a:pt x="273" y="136"/>
                  </a:cubicBezTo>
                  <a:cubicBezTo>
                    <a:pt x="273" y="212"/>
                    <a:pt x="212" y="273"/>
                    <a:pt x="137" y="273"/>
                  </a:cubicBezTo>
                  <a:close/>
                  <a:moveTo>
                    <a:pt x="137" y="91"/>
                  </a:moveTo>
                  <a:cubicBezTo>
                    <a:pt x="112" y="91"/>
                    <a:pt x="91" y="111"/>
                    <a:pt x="91" y="136"/>
                  </a:cubicBezTo>
                  <a:cubicBezTo>
                    <a:pt x="91" y="161"/>
                    <a:pt x="112" y="182"/>
                    <a:pt x="137" y="182"/>
                  </a:cubicBezTo>
                  <a:cubicBezTo>
                    <a:pt x="162" y="182"/>
                    <a:pt x="182" y="161"/>
                    <a:pt x="182" y="136"/>
                  </a:cubicBezTo>
                  <a:cubicBezTo>
                    <a:pt x="182" y="111"/>
                    <a:pt x="162" y="91"/>
                    <a:pt x="137"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23"/>
            <p:cNvSpPr>
              <a:spLocks noEditPoints="1"/>
            </p:cNvSpPr>
            <p:nvPr/>
          </p:nvSpPr>
          <p:spPr bwMode="auto">
            <a:xfrm>
              <a:off x="3163888" y="2998788"/>
              <a:ext cx="1027113" cy="1027112"/>
            </a:xfrm>
            <a:custGeom>
              <a:avLst/>
              <a:gdLst>
                <a:gd name="T0" fmla="*/ 137 w 273"/>
                <a:gd name="T1" fmla="*/ 91 h 273"/>
                <a:gd name="T2" fmla="*/ 182 w 273"/>
                <a:gd name="T3" fmla="*/ 136 h 273"/>
                <a:gd name="T4" fmla="*/ 137 w 273"/>
                <a:gd name="T5" fmla="*/ 182 h 273"/>
                <a:gd name="T6" fmla="*/ 91 w 273"/>
                <a:gd name="T7" fmla="*/ 136 h 273"/>
                <a:gd name="T8" fmla="*/ 137 w 273"/>
                <a:gd name="T9" fmla="*/ 91 h 273"/>
                <a:gd name="T10" fmla="*/ 137 w 273"/>
                <a:gd name="T11" fmla="*/ 0 h 273"/>
                <a:gd name="T12" fmla="*/ 0 w 273"/>
                <a:gd name="T13" fmla="*/ 136 h 273"/>
                <a:gd name="T14" fmla="*/ 137 w 273"/>
                <a:gd name="T15" fmla="*/ 273 h 273"/>
                <a:gd name="T16" fmla="*/ 273 w 273"/>
                <a:gd name="T17" fmla="*/ 136 h 273"/>
                <a:gd name="T18" fmla="*/ 137 w 273"/>
                <a:gd name="T19"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273">
                  <a:moveTo>
                    <a:pt x="137" y="91"/>
                  </a:moveTo>
                  <a:cubicBezTo>
                    <a:pt x="162" y="91"/>
                    <a:pt x="182" y="111"/>
                    <a:pt x="182" y="136"/>
                  </a:cubicBezTo>
                  <a:cubicBezTo>
                    <a:pt x="182" y="161"/>
                    <a:pt x="162" y="182"/>
                    <a:pt x="137" y="182"/>
                  </a:cubicBezTo>
                  <a:cubicBezTo>
                    <a:pt x="112" y="182"/>
                    <a:pt x="91" y="161"/>
                    <a:pt x="91" y="136"/>
                  </a:cubicBezTo>
                  <a:cubicBezTo>
                    <a:pt x="91" y="111"/>
                    <a:pt x="112" y="91"/>
                    <a:pt x="137" y="91"/>
                  </a:cubicBezTo>
                  <a:moveTo>
                    <a:pt x="137" y="0"/>
                  </a:moveTo>
                  <a:cubicBezTo>
                    <a:pt x="62" y="0"/>
                    <a:pt x="0" y="61"/>
                    <a:pt x="0" y="136"/>
                  </a:cubicBezTo>
                  <a:cubicBezTo>
                    <a:pt x="0" y="212"/>
                    <a:pt x="62" y="273"/>
                    <a:pt x="137" y="273"/>
                  </a:cubicBezTo>
                  <a:cubicBezTo>
                    <a:pt x="212" y="273"/>
                    <a:pt x="273" y="212"/>
                    <a:pt x="273" y="136"/>
                  </a:cubicBezTo>
                  <a:cubicBezTo>
                    <a:pt x="273" y="61"/>
                    <a:pt x="212" y="0"/>
                    <a:pt x="13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24"/>
            <p:cNvSpPr>
              <a:spLocks/>
            </p:cNvSpPr>
            <p:nvPr/>
          </p:nvSpPr>
          <p:spPr bwMode="auto">
            <a:xfrm>
              <a:off x="3175" y="1588"/>
              <a:ext cx="4619625" cy="2738437"/>
            </a:xfrm>
            <a:custGeom>
              <a:avLst/>
              <a:gdLst>
                <a:gd name="T0" fmla="*/ 425 w 1229"/>
                <a:gd name="T1" fmla="*/ 638 h 728"/>
                <a:gd name="T2" fmla="*/ 295 w 1229"/>
                <a:gd name="T3" fmla="*/ 0 h 728"/>
                <a:gd name="T4" fmla="*/ 183 w 1229"/>
                <a:gd name="T5" fmla="*/ 0 h 728"/>
                <a:gd name="T6" fmla="*/ 45 w 1229"/>
                <a:gd name="T7" fmla="*/ 0 h 728"/>
                <a:gd name="T8" fmla="*/ 45 w 1229"/>
                <a:gd name="T9" fmla="*/ 0 h 728"/>
                <a:gd name="T10" fmla="*/ 0 w 1229"/>
                <a:gd name="T11" fmla="*/ 46 h 728"/>
                <a:gd name="T12" fmla="*/ 46 w 1229"/>
                <a:gd name="T13" fmla="*/ 91 h 728"/>
                <a:gd name="T14" fmla="*/ 48 w 1229"/>
                <a:gd name="T15" fmla="*/ 91 h 728"/>
                <a:gd name="T16" fmla="*/ 215 w 1229"/>
                <a:gd name="T17" fmla="*/ 91 h 728"/>
                <a:gd name="T18" fmla="*/ 345 w 1229"/>
                <a:gd name="T19" fmla="*/ 728 h 728"/>
                <a:gd name="T20" fmla="*/ 484 w 1229"/>
                <a:gd name="T21" fmla="*/ 728 h 728"/>
                <a:gd name="T22" fmla="*/ 1183 w 1229"/>
                <a:gd name="T23" fmla="*/ 728 h 728"/>
                <a:gd name="T24" fmla="*/ 1183 w 1229"/>
                <a:gd name="T25" fmla="*/ 728 h 728"/>
                <a:gd name="T26" fmla="*/ 1184 w 1229"/>
                <a:gd name="T27" fmla="*/ 728 h 728"/>
                <a:gd name="T28" fmla="*/ 1185 w 1229"/>
                <a:gd name="T29" fmla="*/ 728 h 728"/>
                <a:gd name="T30" fmla="*/ 1185 w 1229"/>
                <a:gd name="T31" fmla="*/ 728 h 728"/>
                <a:gd name="T32" fmla="*/ 1229 w 1229"/>
                <a:gd name="T33" fmla="*/ 683 h 728"/>
                <a:gd name="T34" fmla="*/ 1183 w 1229"/>
                <a:gd name="T35" fmla="*/ 637 h 728"/>
                <a:gd name="T36" fmla="*/ 425 w 1229"/>
                <a:gd name="T37" fmla="*/ 638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29" h="728">
                  <a:moveTo>
                    <a:pt x="425" y="638"/>
                  </a:moveTo>
                  <a:cubicBezTo>
                    <a:pt x="295" y="0"/>
                    <a:pt x="295" y="0"/>
                    <a:pt x="295" y="0"/>
                  </a:cubicBezTo>
                  <a:cubicBezTo>
                    <a:pt x="183" y="0"/>
                    <a:pt x="183" y="0"/>
                    <a:pt x="183" y="0"/>
                  </a:cubicBezTo>
                  <a:cubicBezTo>
                    <a:pt x="45" y="0"/>
                    <a:pt x="45" y="0"/>
                    <a:pt x="45" y="0"/>
                  </a:cubicBezTo>
                  <a:cubicBezTo>
                    <a:pt x="45" y="0"/>
                    <a:pt x="45" y="0"/>
                    <a:pt x="45" y="0"/>
                  </a:cubicBezTo>
                  <a:cubicBezTo>
                    <a:pt x="20" y="0"/>
                    <a:pt x="0" y="21"/>
                    <a:pt x="0" y="46"/>
                  </a:cubicBezTo>
                  <a:cubicBezTo>
                    <a:pt x="0" y="71"/>
                    <a:pt x="20" y="91"/>
                    <a:pt x="46" y="91"/>
                  </a:cubicBezTo>
                  <a:cubicBezTo>
                    <a:pt x="46" y="91"/>
                    <a:pt x="47" y="91"/>
                    <a:pt x="48" y="91"/>
                  </a:cubicBezTo>
                  <a:cubicBezTo>
                    <a:pt x="215" y="91"/>
                    <a:pt x="215" y="91"/>
                    <a:pt x="215" y="91"/>
                  </a:cubicBezTo>
                  <a:cubicBezTo>
                    <a:pt x="345" y="728"/>
                    <a:pt x="345" y="728"/>
                    <a:pt x="345" y="728"/>
                  </a:cubicBezTo>
                  <a:cubicBezTo>
                    <a:pt x="484" y="728"/>
                    <a:pt x="484" y="728"/>
                    <a:pt x="484" y="728"/>
                  </a:cubicBezTo>
                  <a:cubicBezTo>
                    <a:pt x="1183" y="728"/>
                    <a:pt x="1183" y="728"/>
                    <a:pt x="1183" y="728"/>
                  </a:cubicBezTo>
                  <a:cubicBezTo>
                    <a:pt x="1183" y="728"/>
                    <a:pt x="1183" y="728"/>
                    <a:pt x="1183" y="728"/>
                  </a:cubicBezTo>
                  <a:cubicBezTo>
                    <a:pt x="1184" y="728"/>
                    <a:pt x="1184" y="728"/>
                    <a:pt x="1184" y="728"/>
                  </a:cubicBezTo>
                  <a:cubicBezTo>
                    <a:pt x="1185" y="728"/>
                    <a:pt x="1185" y="728"/>
                    <a:pt x="1185" y="728"/>
                  </a:cubicBezTo>
                  <a:cubicBezTo>
                    <a:pt x="1185" y="728"/>
                    <a:pt x="1185" y="728"/>
                    <a:pt x="1185" y="728"/>
                  </a:cubicBezTo>
                  <a:cubicBezTo>
                    <a:pt x="1209" y="727"/>
                    <a:pt x="1229" y="708"/>
                    <a:pt x="1229" y="683"/>
                  </a:cubicBezTo>
                  <a:cubicBezTo>
                    <a:pt x="1229" y="658"/>
                    <a:pt x="1209" y="637"/>
                    <a:pt x="1183" y="637"/>
                  </a:cubicBezTo>
                  <a:lnTo>
                    <a:pt x="425" y="63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25"/>
            <p:cNvSpPr>
              <a:spLocks noEditPoints="1"/>
            </p:cNvSpPr>
            <p:nvPr/>
          </p:nvSpPr>
          <p:spPr bwMode="auto">
            <a:xfrm>
              <a:off x="1544638" y="344488"/>
              <a:ext cx="3421063" cy="1709737"/>
            </a:xfrm>
            <a:custGeom>
              <a:avLst/>
              <a:gdLst>
                <a:gd name="T0" fmla="*/ 773 w 910"/>
                <a:gd name="T1" fmla="*/ 364 h 455"/>
                <a:gd name="T2" fmla="*/ 136 w 910"/>
                <a:gd name="T3" fmla="*/ 364 h 455"/>
                <a:gd name="T4" fmla="*/ 91 w 910"/>
                <a:gd name="T5" fmla="*/ 410 h 455"/>
                <a:gd name="T6" fmla="*/ 136 w 910"/>
                <a:gd name="T7" fmla="*/ 455 h 455"/>
                <a:gd name="T8" fmla="*/ 773 w 910"/>
                <a:gd name="T9" fmla="*/ 455 h 455"/>
                <a:gd name="T10" fmla="*/ 819 w 910"/>
                <a:gd name="T11" fmla="*/ 410 h 455"/>
                <a:gd name="T12" fmla="*/ 773 w 910"/>
                <a:gd name="T13" fmla="*/ 364 h 455"/>
                <a:gd name="T14" fmla="*/ 819 w 910"/>
                <a:gd name="T15" fmla="*/ 182 h 455"/>
                <a:gd name="T16" fmla="*/ 91 w 910"/>
                <a:gd name="T17" fmla="*/ 182 h 455"/>
                <a:gd name="T18" fmla="*/ 45 w 910"/>
                <a:gd name="T19" fmla="*/ 228 h 455"/>
                <a:gd name="T20" fmla="*/ 91 w 910"/>
                <a:gd name="T21" fmla="*/ 273 h 455"/>
                <a:gd name="T22" fmla="*/ 819 w 910"/>
                <a:gd name="T23" fmla="*/ 273 h 455"/>
                <a:gd name="T24" fmla="*/ 864 w 910"/>
                <a:gd name="T25" fmla="*/ 228 h 455"/>
                <a:gd name="T26" fmla="*/ 819 w 910"/>
                <a:gd name="T27" fmla="*/ 182 h 455"/>
                <a:gd name="T28" fmla="*/ 864 w 910"/>
                <a:gd name="T29" fmla="*/ 0 h 455"/>
                <a:gd name="T30" fmla="*/ 45 w 910"/>
                <a:gd name="T31" fmla="*/ 0 h 455"/>
                <a:gd name="T32" fmla="*/ 0 w 910"/>
                <a:gd name="T33" fmla="*/ 46 h 455"/>
                <a:gd name="T34" fmla="*/ 45 w 910"/>
                <a:gd name="T35" fmla="*/ 91 h 455"/>
                <a:gd name="T36" fmla="*/ 864 w 910"/>
                <a:gd name="T37" fmla="*/ 91 h 455"/>
                <a:gd name="T38" fmla="*/ 910 w 910"/>
                <a:gd name="T39" fmla="*/ 46 h 455"/>
                <a:gd name="T40" fmla="*/ 864 w 910"/>
                <a:gd name="T41" fmla="*/ 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10" h="455">
                  <a:moveTo>
                    <a:pt x="773" y="364"/>
                  </a:moveTo>
                  <a:cubicBezTo>
                    <a:pt x="136" y="364"/>
                    <a:pt x="136" y="364"/>
                    <a:pt x="136" y="364"/>
                  </a:cubicBezTo>
                  <a:cubicBezTo>
                    <a:pt x="111" y="364"/>
                    <a:pt x="91" y="385"/>
                    <a:pt x="91" y="410"/>
                  </a:cubicBezTo>
                  <a:cubicBezTo>
                    <a:pt x="91" y="435"/>
                    <a:pt x="111" y="455"/>
                    <a:pt x="136" y="455"/>
                  </a:cubicBezTo>
                  <a:cubicBezTo>
                    <a:pt x="773" y="455"/>
                    <a:pt x="773" y="455"/>
                    <a:pt x="773" y="455"/>
                  </a:cubicBezTo>
                  <a:cubicBezTo>
                    <a:pt x="799" y="455"/>
                    <a:pt x="819" y="435"/>
                    <a:pt x="819" y="410"/>
                  </a:cubicBezTo>
                  <a:cubicBezTo>
                    <a:pt x="819" y="385"/>
                    <a:pt x="799" y="364"/>
                    <a:pt x="773" y="364"/>
                  </a:cubicBezTo>
                  <a:close/>
                  <a:moveTo>
                    <a:pt x="819" y="182"/>
                  </a:moveTo>
                  <a:cubicBezTo>
                    <a:pt x="91" y="182"/>
                    <a:pt x="91" y="182"/>
                    <a:pt x="91" y="182"/>
                  </a:cubicBezTo>
                  <a:cubicBezTo>
                    <a:pt x="66" y="182"/>
                    <a:pt x="45" y="203"/>
                    <a:pt x="45" y="228"/>
                  </a:cubicBezTo>
                  <a:cubicBezTo>
                    <a:pt x="45" y="253"/>
                    <a:pt x="66" y="273"/>
                    <a:pt x="91" y="273"/>
                  </a:cubicBezTo>
                  <a:cubicBezTo>
                    <a:pt x="819" y="273"/>
                    <a:pt x="819" y="273"/>
                    <a:pt x="819" y="273"/>
                  </a:cubicBezTo>
                  <a:cubicBezTo>
                    <a:pt x="844" y="273"/>
                    <a:pt x="864" y="253"/>
                    <a:pt x="864" y="228"/>
                  </a:cubicBezTo>
                  <a:cubicBezTo>
                    <a:pt x="864" y="203"/>
                    <a:pt x="844" y="182"/>
                    <a:pt x="819" y="182"/>
                  </a:cubicBezTo>
                  <a:close/>
                  <a:moveTo>
                    <a:pt x="864" y="0"/>
                  </a:moveTo>
                  <a:cubicBezTo>
                    <a:pt x="45" y="0"/>
                    <a:pt x="45" y="0"/>
                    <a:pt x="45" y="0"/>
                  </a:cubicBezTo>
                  <a:cubicBezTo>
                    <a:pt x="20" y="0"/>
                    <a:pt x="0" y="21"/>
                    <a:pt x="0" y="46"/>
                  </a:cubicBezTo>
                  <a:cubicBezTo>
                    <a:pt x="0" y="71"/>
                    <a:pt x="20" y="91"/>
                    <a:pt x="45" y="91"/>
                  </a:cubicBezTo>
                  <a:cubicBezTo>
                    <a:pt x="864" y="91"/>
                    <a:pt x="864" y="91"/>
                    <a:pt x="864" y="91"/>
                  </a:cubicBezTo>
                  <a:cubicBezTo>
                    <a:pt x="890" y="91"/>
                    <a:pt x="910" y="71"/>
                    <a:pt x="910" y="46"/>
                  </a:cubicBezTo>
                  <a:cubicBezTo>
                    <a:pt x="910" y="21"/>
                    <a:pt x="890" y="0"/>
                    <a:pt x="86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4539719" y="2912257"/>
            <a:ext cx="386773" cy="514635"/>
            <a:chOff x="7913688" y="-280988"/>
            <a:chExt cx="1733550" cy="2306638"/>
          </a:xfrm>
          <a:solidFill>
            <a:schemeClr val="bg1"/>
          </a:solidFill>
        </p:grpSpPr>
        <p:sp>
          <p:nvSpPr>
            <p:cNvPr id="155" name="Freeform 29"/>
            <p:cNvSpPr>
              <a:spLocks/>
            </p:cNvSpPr>
            <p:nvPr/>
          </p:nvSpPr>
          <p:spPr bwMode="auto">
            <a:xfrm>
              <a:off x="8215313" y="1317625"/>
              <a:ext cx="1155700" cy="71438"/>
            </a:xfrm>
            <a:custGeom>
              <a:avLst/>
              <a:gdLst>
                <a:gd name="T0" fmla="*/ 9 w 306"/>
                <a:gd name="T1" fmla="*/ 0 h 19"/>
                <a:gd name="T2" fmla="*/ 0 w 306"/>
                <a:gd name="T3" fmla="*/ 10 h 19"/>
                <a:gd name="T4" fmla="*/ 9 w 306"/>
                <a:gd name="T5" fmla="*/ 19 h 19"/>
                <a:gd name="T6" fmla="*/ 297 w 306"/>
                <a:gd name="T7" fmla="*/ 19 h 19"/>
                <a:gd name="T8" fmla="*/ 306 w 306"/>
                <a:gd name="T9" fmla="*/ 10 h 19"/>
                <a:gd name="T10" fmla="*/ 297 w 306"/>
                <a:gd name="T11" fmla="*/ 0 h 19"/>
                <a:gd name="T12" fmla="*/ 9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9" y="0"/>
                  </a:moveTo>
                  <a:cubicBezTo>
                    <a:pt x="4" y="0"/>
                    <a:pt x="0" y="5"/>
                    <a:pt x="0" y="10"/>
                  </a:cubicBezTo>
                  <a:cubicBezTo>
                    <a:pt x="0" y="15"/>
                    <a:pt x="4" y="19"/>
                    <a:pt x="9" y="19"/>
                  </a:cubicBezTo>
                  <a:cubicBezTo>
                    <a:pt x="297" y="19"/>
                    <a:pt x="297" y="19"/>
                    <a:pt x="297" y="19"/>
                  </a:cubicBezTo>
                  <a:cubicBezTo>
                    <a:pt x="302" y="19"/>
                    <a:pt x="306" y="15"/>
                    <a:pt x="306" y="10"/>
                  </a:cubicBezTo>
                  <a:cubicBezTo>
                    <a:pt x="306" y="5"/>
                    <a:pt x="302" y="0"/>
                    <a:pt x="297" y="0"/>
                  </a:cubicBezTo>
                  <a:lnTo>
                    <a:pt x="9"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30"/>
            <p:cNvSpPr>
              <a:spLocks/>
            </p:cNvSpPr>
            <p:nvPr/>
          </p:nvSpPr>
          <p:spPr bwMode="auto">
            <a:xfrm>
              <a:off x="8215313" y="1535112"/>
              <a:ext cx="1155700" cy="71438"/>
            </a:xfrm>
            <a:custGeom>
              <a:avLst/>
              <a:gdLst>
                <a:gd name="T0" fmla="*/ 297 w 306"/>
                <a:gd name="T1" fmla="*/ 0 h 19"/>
                <a:gd name="T2" fmla="*/ 9 w 306"/>
                <a:gd name="T3" fmla="*/ 0 h 19"/>
                <a:gd name="T4" fmla="*/ 0 w 306"/>
                <a:gd name="T5" fmla="*/ 9 h 19"/>
                <a:gd name="T6" fmla="*/ 9 w 306"/>
                <a:gd name="T7" fmla="*/ 19 h 19"/>
                <a:gd name="T8" fmla="*/ 297 w 306"/>
                <a:gd name="T9" fmla="*/ 19 h 19"/>
                <a:gd name="T10" fmla="*/ 306 w 306"/>
                <a:gd name="T11" fmla="*/ 9 h 19"/>
                <a:gd name="T12" fmla="*/ 297 w 30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06" h="19">
                  <a:moveTo>
                    <a:pt x="297" y="0"/>
                  </a:moveTo>
                  <a:cubicBezTo>
                    <a:pt x="9" y="0"/>
                    <a:pt x="9" y="0"/>
                    <a:pt x="9" y="0"/>
                  </a:cubicBezTo>
                  <a:cubicBezTo>
                    <a:pt x="4" y="0"/>
                    <a:pt x="0" y="4"/>
                    <a:pt x="0" y="9"/>
                  </a:cubicBezTo>
                  <a:cubicBezTo>
                    <a:pt x="0" y="15"/>
                    <a:pt x="4" y="19"/>
                    <a:pt x="9" y="19"/>
                  </a:cubicBezTo>
                  <a:cubicBezTo>
                    <a:pt x="297" y="19"/>
                    <a:pt x="297" y="19"/>
                    <a:pt x="297" y="19"/>
                  </a:cubicBezTo>
                  <a:cubicBezTo>
                    <a:pt x="302" y="19"/>
                    <a:pt x="306" y="15"/>
                    <a:pt x="306" y="9"/>
                  </a:cubicBezTo>
                  <a:cubicBezTo>
                    <a:pt x="306" y="4"/>
                    <a:pt x="302" y="0"/>
                    <a:pt x="29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31"/>
            <p:cNvSpPr>
              <a:spLocks noEditPoints="1"/>
            </p:cNvSpPr>
            <p:nvPr/>
          </p:nvSpPr>
          <p:spPr bwMode="auto">
            <a:xfrm>
              <a:off x="7913688" y="-280988"/>
              <a:ext cx="1733550" cy="2306638"/>
            </a:xfrm>
            <a:custGeom>
              <a:avLst/>
              <a:gdLst>
                <a:gd name="T0" fmla="*/ 353 w 459"/>
                <a:gd name="T1" fmla="*/ 12 h 612"/>
                <a:gd name="T2" fmla="*/ 325 w 459"/>
                <a:gd name="T3" fmla="*/ 0 h 612"/>
                <a:gd name="T4" fmla="*/ 57 w 459"/>
                <a:gd name="T5" fmla="*/ 0 h 612"/>
                <a:gd name="T6" fmla="*/ 0 w 459"/>
                <a:gd name="T7" fmla="*/ 57 h 612"/>
                <a:gd name="T8" fmla="*/ 0 w 459"/>
                <a:gd name="T9" fmla="*/ 555 h 612"/>
                <a:gd name="T10" fmla="*/ 57 w 459"/>
                <a:gd name="T11" fmla="*/ 612 h 612"/>
                <a:gd name="T12" fmla="*/ 402 w 459"/>
                <a:gd name="T13" fmla="*/ 612 h 612"/>
                <a:gd name="T14" fmla="*/ 459 w 459"/>
                <a:gd name="T15" fmla="*/ 555 h 612"/>
                <a:gd name="T16" fmla="*/ 459 w 459"/>
                <a:gd name="T17" fmla="*/ 153 h 612"/>
                <a:gd name="T18" fmla="*/ 353 w 459"/>
                <a:gd name="T19" fmla="*/ 12 h 612"/>
                <a:gd name="T20" fmla="*/ 344 w 459"/>
                <a:gd name="T21" fmla="*/ 59 h 612"/>
                <a:gd name="T22" fmla="*/ 409 w 459"/>
                <a:gd name="T23" fmla="*/ 134 h 612"/>
                <a:gd name="T24" fmla="*/ 344 w 459"/>
                <a:gd name="T25" fmla="*/ 134 h 612"/>
                <a:gd name="T26" fmla="*/ 344 w 459"/>
                <a:gd name="T27" fmla="*/ 59 h 612"/>
                <a:gd name="T28" fmla="*/ 421 w 459"/>
                <a:gd name="T29" fmla="*/ 555 h 612"/>
                <a:gd name="T30" fmla="*/ 402 w 459"/>
                <a:gd name="T31" fmla="*/ 574 h 612"/>
                <a:gd name="T32" fmla="*/ 57 w 459"/>
                <a:gd name="T33" fmla="*/ 574 h 612"/>
                <a:gd name="T34" fmla="*/ 38 w 459"/>
                <a:gd name="T35" fmla="*/ 555 h 612"/>
                <a:gd name="T36" fmla="*/ 38 w 459"/>
                <a:gd name="T37" fmla="*/ 57 h 612"/>
                <a:gd name="T38" fmla="*/ 57 w 459"/>
                <a:gd name="T39" fmla="*/ 38 h 612"/>
                <a:gd name="T40" fmla="*/ 306 w 459"/>
                <a:gd name="T41" fmla="*/ 38 h 612"/>
                <a:gd name="T42" fmla="*/ 306 w 459"/>
                <a:gd name="T43" fmla="*/ 172 h 612"/>
                <a:gd name="T44" fmla="*/ 421 w 459"/>
                <a:gd name="T45" fmla="*/ 172 h 612"/>
                <a:gd name="T46" fmla="*/ 421 w 459"/>
                <a:gd name="T47" fmla="*/ 555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9" h="612">
                  <a:moveTo>
                    <a:pt x="353" y="12"/>
                  </a:moveTo>
                  <a:cubicBezTo>
                    <a:pt x="346" y="4"/>
                    <a:pt x="336" y="0"/>
                    <a:pt x="325" y="0"/>
                  </a:cubicBezTo>
                  <a:cubicBezTo>
                    <a:pt x="57" y="0"/>
                    <a:pt x="57" y="0"/>
                    <a:pt x="57" y="0"/>
                  </a:cubicBezTo>
                  <a:cubicBezTo>
                    <a:pt x="26" y="0"/>
                    <a:pt x="0" y="25"/>
                    <a:pt x="0" y="57"/>
                  </a:cubicBezTo>
                  <a:cubicBezTo>
                    <a:pt x="0" y="555"/>
                    <a:pt x="0" y="555"/>
                    <a:pt x="0" y="555"/>
                  </a:cubicBezTo>
                  <a:cubicBezTo>
                    <a:pt x="0" y="587"/>
                    <a:pt x="26" y="612"/>
                    <a:pt x="57" y="612"/>
                  </a:cubicBezTo>
                  <a:cubicBezTo>
                    <a:pt x="402" y="612"/>
                    <a:pt x="402" y="612"/>
                    <a:pt x="402" y="612"/>
                  </a:cubicBezTo>
                  <a:cubicBezTo>
                    <a:pt x="434" y="612"/>
                    <a:pt x="459" y="587"/>
                    <a:pt x="459" y="555"/>
                  </a:cubicBezTo>
                  <a:cubicBezTo>
                    <a:pt x="459" y="153"/>
                    <a:pt x="459" y="153"/>
                    <a:pt x="459" y="153"/>
                  </a:cubicBezTo>
                  <a:cubicBezTo>
                    <a:pt x="459" y="138"/>
                    <a:pt x="459" y="127"/>
                    <a:pt x="353" y="12"/>
                  </a:cubicBezTo>
                  <a:close/>
                  <a:moveTo>
                    <a:pt x="344" y="59"/>
                  </a:moveTo>
                  <a:cubicBezTo>
                    <a:pt x="364" y="80"/>
                    <a:pt x="392" y="113"/>
                    <a:pt x="409" y="134"/>
                  </a:cubicBezTo>
                  <a:cubicBezTo>
                    <a:pt x="344" y="134"/>
                    <a:pt x="344" y="134"/>
                    <a:pt x="344" y="134"/>
                  </a:cubicBezTo>
                  <a:lnTo>
                    <a:pt x="344" y="59"/>
                  </a:lnTo>
                  <a:close/>
                  <a:moveTo>
                    <a:pt x="421" y="555"/>
                  </a:moveTo>
                  <a:cubicBezTo>
                    <a:pt x="421" y="566"/>
                    <a:pt x="412" y="574"/>
                    <a:pt x="402" y="574"/>
                  </a:cubicBezTo>
                  <a:cubicBezTo>
                    <a:pt x="57" y="574"/>
                    <a:pt x="57" y="574"/>
                    <a:pt x="57" y="574"/>
                  </a:cubicBezTo>
                  <a:cubicBezTo>
                    <a:pt x="47" y="574"/>
                    <a:pt x="38" y="566"/>
                    <a:pt x="38" y="555"/>
                  </a:cubicBezTo>
                  <a:cubicBezTo>
                    <a:pt x="38" y="57"/>
                    <a:pt x="38" y="57"/>
                    <a:pt x="38" y="57"/>
                  </a:cubicBezTo>
                  <a:cubicBezTo>
                    <a:pt x="38" y="47"/>
                    <a:pt x="47" y="38"/>
                    <a:pt x="57" y="38"/>
                  </a:cubicBezTo>
                  <a:cubicBezTo>
                    <a:pt x="306" y="38"/>
                    <a:pt x="306" y="38"/>
                    <a:pt x="306" y="38"/>
                  </a:cubicBezTo>
                  <a:cubicBezTo>
                    <a:pt x="306" y="172"/>
                    <a:pt x="306" y="172"/>
                    <a:pt x="306" y="172"/>
                  </a:cubicBezTo>
                  <a:cubicBezTo>
                    <a:pt x="421" y="172"/>
                    <a:pt x="421" y="172"/>
                    <a:pt x="421" y="172"/>
                  </a:cubicBezTo>
                  <a:lnTo>
                    <a:pt x="421" y="5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32"/>
            <p:cNvSpPr>
              <a:spLocks/>
            </p:cNvSpPr>
            <p:nvPr/>
          </p:nvSpPr>
          <p:spPr bwMode="auto">
            <a:xfrm>
              <a:off x="8199438" y="77787"/>
              <a:ext cx="725488" cy="146050"/>
            </a:xfrm>
            <a:custGeom>
              <a:avLst/>
              <a:gdLst>
                <a:gd name="T0" fmla="*/ 19 w 192"/>
                <a:gd name="T1" fmla="*/ 39 h 39"/>
                <a:gd name="T2" fmla="*/ 173 w 192"/>
                <a:gd name="T3" fmla="*/ 39 h 39"/>
                <a:gd name="T4" fmla="*/ 192 w 192"/>
                <a:gd name="T5" fmla="*/ 20 h 39"/>
                <a:gd name="T6" fmla="*/ 173 w 192"/>
                <a:gd name="T7" fmla="*/ 0 h 39"/>
                <a:gd name="T8" fmla="*/ 19 w 192"/>
                <a:gd name="T9" fmla="*/ 0 h 39"/>
                <a:gd name="T10" fmla="*/ 0 w 192"/>
                <a:gd name="T11" fmla="*/ 20 h 39"/>
                <a:gd name="T12" fmla="*/ 19 w 192"/>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92" h="39">
                  <a:moveTo>
                    <a:pt x="19" y="39"/>
                  </a:moveTo>
                  <a:cubicBezTo>
                    <a:pt x="173" y="39"/>
                    <a:pt x="173" y="39"/>
                    <a:pt x="173" y="39"/>
                  </a:cubicBezTo>
                  <a:cubicBezTo>
                    <a:pt x="183" y="39"/>
                    <a:pt x="192" y="30"/>
                    <a:pt x="192" y="20"/>
                  </a:cubicBezTo>
                  <a:cubicBezTo>
                    <a:pt x="192" y="9"/>
                    <a:pt x="183" y="0"/>
                    <a:pt x="173" y="0"/>
                  </a:cubicBezTo>
                  <a:cubicBezTo>
                    <a:pt x="19" y="0"/>
                    <a:pt x="19" y="0"/>
                    <a:pt x="19" y="0"/>
                  </a:cubicBezTo>
                  <a:cubicBezTo>
                    <a:pt x="9" y="0"/>
                    <a:pt x="0" y="9"/>
                    <a:pt x="0" y="20"/>
                  </a:cubicBezTo>
                  <a:cubicBezTo>
                    <a:pt x="0" y="30"/>
                    <a:pt x="9" y="39"/>
                    <a:pt x="19" y="3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33"/>
            <p:cNvSpPr>
              <a:spLocks/>
            </p:cNvSpPr>
            <p:nvPr/>
          </p:nvSpPr>
          <p:spPr bwMode="auto">
            <a:xfrm>
              <a:off x="8199438" y="438150"/>
              <a:ext cx="725488" cy="73025"/>
            </a:xfrm>
            <a:custGeom>
              <a:avLst/>
              <a:gdLst>
                <a:gd name="T0" fmla="*/ 10 w 192"/>
                <a:gd name="T1" fmla="*/ 19 h 19"/>
                <a:gd name="T2" fmla="*/ 182 w 192"/>
                <a:gd name="T3" fmla="*/ 19 h 19"/>
                <a:gd name="T4" fmla="*/ 192 w 192"/>
                <a:gd name="T5" fmla="*/ 10 h 19"/>
                <a:gd name="T6" fmla="*/ 182 w 192"/>
                <a:gd name="T7" fmla="*/ 0 h 19"/>
                <a:gd name="T8" fmla="*/ 10 w 192"/>
                <a:gd name="T9" fmla="*/ 0 h 19"/>
                <a:gd name="T10" fmla="*/ 0 w 192"/>
                <a:gd name="T11" fmla="*/ 10 h 19"/>
                <a:gd name="T12" fmla="*/ 10 w 192"/>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192" h="19">
                  <a:moveTo>
                    <a:pt x="10" y="19"/>
                  </a:moveTo>
                  <a:cubicBezTo>
                    <a:pt x="182" y="19"/>
                    <a:pt x="182" y="19"/>
                    <a:pt x="182" y="19"/>
                  </a:cubicBezTo>
                  <a:cubicBezTo>
                    <a:pt x="188" y="19"/>
                    <a:pt x="192" y="15"/>
                    <a:pt x="192" y="10"/>
                  </a:cubicBezTo>
                  <a:cubicBezTo>
                    <a:pt x="192" y="4"/>
                    <a:pt x="188" y="0"/>
                    <a:pt x="182"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34"/>
            <p:cNvSpPr>
              <a:spLocks/>
            </p:cNvSpPr>
            <p:nvPr/>
          </p:nvSpPr>
          <p:spPr bwMode="auto">
            <a:xfrm>
              <a:off x="8199438" y="657225"/>
              <a:ext cx="1160463" cy="71438"/>
            </a:xfrm>
            <a:custGeom>
              <a:avLst/>
              <a:gdLst>
                <a:gd name="T0" fmla="*/ 0 w 307"/>
                <a:gd name="T1" fmla="*/ 9 h 19"/>
                <a:gd name="T2" fmla="*/ 10 w 307"/>
                <a:gd name="T3" fmla="*/ 19 h 19"/>
                <a:gd name="T4" fmla="*/ 297 w 307"/>
                <a:gd name="T5" fmla="*/ 19 h 19"/>
                <a:gd name="T6" fmla="*/ 307 w 307"/>
                <a:gd name="T7" fmla="*/ 9 h 19"/>
                <a:gd name="T8" fmla="*/ 297 w 307"/>
                <a:gd name="T9" fmla="*/ 0 h 19"/>
                <a:gd name="T10" fmla="*/ 10 w 307"/>
                <a:gd name="T11" fmla="*/ 0 h 19"/>
                <a:gd name="T12" fmla="*/ 0 w 307"/>
                <a:gd name="T13" fmla="*/ 9 h 19"/>
              </a:gdLst>
              <a:ahLst/>
              <a:cxnLst>
                <a:cxn ang="0">
                  <a:pos x="T0" y="T1"/>
                </a:cxn>
                <a:cxn ang="0">
                  <a:pos x="T2" y="T3"/>
                </a:cxn>
                <a:cxn ang="0">
                  <a:pos x="T4" y="T5"/>
                </a:cxn>
                <a:cxn ang="0">
                  <a:pos x="T6" y="T7"/>
                </a:cxn>
                <a:cxn ang="0">
                  <a:pos x="T8" y="T9"/>
                </a:cxn>
                <a:cxn ang="0">
                  <a:pos x="T10" y="T11"/>
                </a:cxn>
                <a:cxn ang="0">
                  <a:pos x="T12" y="T13"/>
                </a:cxn>
              </a:cxnLst>
              <a:rect l="0" t="0" r="r" b="b"/>
              <a:pathLst>
                <a:path w="307" h="19">
                  <a:moveTo>
                    <a:pt x="0" y="9"/>
                  </a:moveTo>
                  <a:cubicBezTo>
                    <a:pt x="0" y="14"/>
                    <a:pt x="5" y="19"/>
                    <a:pt x="10" y="19"/>
                  </a:cubicBezTo>
                  <a:cubicBezTo>
                    <a:pt x="297" y="19"/>
                    <a:pt x="297" y="19"/>
                    <a:pt x="297" y="19"/>
                  </a:cubicBezTo>
                  <a:cubicBezTo>
                    <a:pt x="302" y="19"/>
                    <a:pt x="307" y="14"/>
                    <a:pt x="307" y="9"/>
                  </a:cubicBezTo>
                  <a:cubicBezTo>
                    <a:pt x="307" y="4"/>
                    <a:pt x="302" y="0"/>
                    <a:pt x="297" y="0"/>
                  </a:cubicBezTo>
                  <a:cubicBezTo>
                    <a:pt x="10" y="0"/>
                    <a:pt x="10" y="0"/>
                    <a:pt x="10" y="0"/>
                  </a:cubicBezTo>
                  <a:cubicBezTo>
                    <a:pt x="5" y="0"/>
                    <a:pt x="0" y="4"/>
                    <a:pt x="0" y="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35"/>
            <p:cNvSpPr>
              <a:spLocks/>
            </p:cNvSpPr>
            <p:nvPr/>
          </p:nvSpPr>
          <p:spPr bwMode="auto">
            <a:xfrm>
              <a:off x="8199438" y="1087437"/>
              <a:ext cx="1160463" cy="74613"/>
            </a:xfrm>
            <a:custGeom>
              <a:avLst/>
              <a:gdLst>
                <a:gd name="T0" fmla="*/ 297 w 307"/>
                <a:gd name="T1" fmla="*/ 20 h 20"/>
                <a:gd name="T2" fmla="*/ 307 w 307"/>
                <a:gd name="T3" fmla="*/ 10 h 20"/>
                <a:gd name="T4" fmla="*/ 297 w 307"/>
                <a:gd name="T5" fmla="*/ 0 h 20"/>
                <a:gd name="T6" fmla="*/ 10 w 307"/>
                <a:gd name="T7" fmla="*/ 0 h 20"/>
                <a:gd name="T8" fmla="*/ 0 w 307"/>
                <a:gd name="T9" fmla="*/ 10 h 20"/>
                <a:gd name="T10" fmla="*/ 10 w 307"/>
                <a:gd name="T11" fmla="*/ 20 h 20"/>
                <a:gd name="T12" fmla="*/ 297 w 307"/>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307" h="20">
                  <a:moveTo>
                    <a:pt x="297" y="20"/>
                  </a:moveTo>
                  <a:cubicBezTo>
                    <a:pt x="302" y="20"/>
                    <a:pt x="307" y="15"/>
                    <a:pt x="307" y="10"/>
                  </a:cubicBezTo>
                  <a:cubicBezTo>
                    <a:pt x="307" y="5"/>
                    <a:pt x="302" y="0"/>
                    <a:pt x="297" y="0"/>
                  </a:cubicBezTo>
                  <a:cubicBezTo>
                    <a:pt x="10" y="0"/>
                    <a:pt x="10" y="0"/>
                    <a:pt x="10" y="0"/>
                  </a:cubicBezTo>
                  <a:cubicBezTo>
                    <a:pt x="5" y="0"/>
                    <a:pt x="0" y="5"/>
                    <a:pt x="0" y="10"/>
                  </a:cubicBezTo>
                  <a:cubicBezTo>
                    <a:pt x="0" y="15"/>
                    <a:pt x="5" y="20"/>
                    <a:pt x="10" y="20"/>
                  </a:cubicBezTo>
                  <a:lnTo>
                    <a:pt x="297" y="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36"/>
            <p:cNvSpPr>
              <a:spLocks/>
            </p:cNvSpPr>
            <p:nvPr/>
          </p:nvSpPr>
          <p:spPr bwMode="auto">
            <a:xfrm>
              <a:off x="8199438" y="871537"/>
              <a:ext cx="1089025" cy="73025"/>
            </a:xfrm>
            <a:custGeom>
              <a:avLst/>
              <a:gdLst>
                <a:gd name="T0" fmla="*/ 10 w 288"/>
                <a:gd name="T1" fmla="*/ 19 h 19"/>
                <a:gd name="T2" fmla="*/ 278 w 288"/>
                <a:gd name="T3" fmla="*/ 19 h 19"/>
                <a:gd name="T4" fmla="*/ 288 w 288"/>
                <a:gd name="T5" fmla="*/ 10 h 19"/>
                <a:gd name="T6" fmla="*/ 278 w 288"/>
                <a:gd name="T7" fmla="*/ 0 h 19"/>
                <a:gd name="T8" fmla="*/ 10 w 288"/>
                <a:gd name="T9" fmla="*/ 0 h 19"/>
                <a:gd name="T10" fmla="*/ 0 w 288"/>
                <a:gd name="T11" fmla="*/ 10 h 19"/>
                <a:gd name="T12" fmla="*/ 10 w 288"/>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288" h="19">
                  <a:moveTo>
                    <a:pt x="10" y="19"/>
                  </a:moveTo>
                  <a:cubicBezTo>
                    <a:pt x="278" y="19"/>
                    <a:pt x="278" y="19"/>
                    <a:pt x="278" y="19"/>
                  </a:cubicBezTo>
                  <a:cubicBezTo>
                    <a:pt x="283" y="19"/>
                    <a:pt x="288" y="15"/>
                    <a:pt x="288" y="10"/>
                  </a:cubicBezTo>
                  <a:cubicBezTo>
                    <a:pt x="288" y="4"/>
                    <a:pt x="283" y="0"/>
                    <a:pt x="278" y="0"/>
                  </a:cubicBezTo>
                  <a:cubicBezTo>
                    <a:pt x="10" y="0"/>
                    <a:pt x="10" y="0"/>
                    <a:pt x="10" y="0"/>
                  </a:cubicBezTo>
                  <a:cubicBezTo>
                    <a:pt x="5" y="0"/>
                    <a:pt x="0" y="4"/>
                    <a:pt x="0" y="10"/>
                  </a:cubicBezTo>
                  <a:cubicBezTo>
                    <a:pt x="0" y="15"/>
                    <a:pt x="5" y="19"/>
                    <a:pt x="10"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5352985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5"/>
                                        </p:tgtEl>
                                        <p:attrNameLst>
                                          <p:attrName>style.visibility</p:attrName>
                                        </p:attrNameLst>
                                      </p:cBhvr>
                                      <p:to>
                                        <p:strVal val="visible"/>
                                      </p:to>
                                    </p:set>
                                    <p:animEffect transition="in" filter="fade">
                                      <p:cBhvr>
                                        <p:cTn id="18" dur="500"/>
                                        <p:tgtEl>
                                          <p:spTgt spid="55"/>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136"/>
                                        </p:tgtEl>
                                        <p:attrNameLst>
                                          <p:attrName>style.visibility</p:attrName>
                                        </p:attrNameLst>
                                      </p:cBhvr>
                                      <p:to>
                                        <p:strVal val="visible"/>
                                      </p:to>
                                    </p:set>
                                    <p:anim calcmode="lin" valueType="num">
                                      <p:cBhvr>
                                        <p:cTn id="22" dur="500" fill="hold"/>
                                        <p:tgtEl>
                                          <p:spTgt spid="136"/>
                                        </p:tgtEl>
                                        <p:attrNameLst>
                                          <p:attrName>ppt_w</p:attrName>
                                        </p:attrNameLst>
                                      </p:cBhvr>
                                      <p:tavLst>
                                        <p:tav tm="0">
                                          <p:val>
                                            <p:fltVal val="0"/>
                                          </p:val>
                                        </p:tav>
                                        <p:tav tm="100000">
                                          <p:val>
                                            <p:strVal val="#ppt_w"/>
                                          </p:val>
                                        </p:tav>
                                      </p:tavLst>
                                    </p:anim>
                                    <p:anim calcmode="lin" valueType="num">
                                      <p:cBhvr>
                                        <p:cTn id="23" dur="500" fill="hold"/>
                                        <p:tgtEl>
                                          <p:spTgt spid="136"/>
                                        </p:tgtEl>
                                        <p:attrNameLst>
                                          <p:attrName>ppt_h</p:attrName>
                                        </p:attrNameLst>
                                      </p:cBhvr>
                                      <p:tavLst>
                                        <p:tav tm="0">
                                          <p:val>
                                            <p:fltVal val="0"/>
                                          </p:val>
                                        </p:tav>
                                        <p:tav tm="100000">
                                          <p:val>
                                            <p:strVal val="#ppt_h"/>
                                          </p:val>
                                        </p:tav>
                                      </p:tavLst>
                                    </p:anim>
                                    <p:animEffect transition="in" filter="fade">
                                      <p:cBhvr>
                                        <p:cTn id="24" dur="500"/>
                                        <p:tgtEl>
                                          <p:spTgt spid="13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fade">
                                      <p:cBhvr>
                                        <p:cTn id="27" dur="500"/>
                                        <p:tgtEl>
                                          <p:spTgt spid="129"/>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86"/>
                                        </p:tgtEl>
                                        <p:attrNameLst>
                                          <p:attrName>style.visibility</p:attrName>
                                        </p:attrNameLst>
                                      </p:cBhvr>
                                      <p:to>
                                        <p:strVal val="visible"/>
                                      </p:to>
                                    </p:set>
                                    <p:animEffect transition="in" filter="fade">
                                      <p:cBhvr>
                                        <p:cTn id="31" dur="500"/>
                                        <p:tgtEl>
                                          <p:spTgt spid="86"/>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154"/>
                                        </p:tgtEl>
                                        <p:attrNameLst>
                                          <p:attrName>style.visibility</p:attrName>
                                        </p:attrNameLst>
                                      </p:cBhvr>
                                      <p:to>
                                        <p:strVal val="visible"/>
                                      </p:to>
                                    </p:set>
                                    <p:anim calcmode="lin" valueType="num">
                                      <p:cBhvr>
                                        <p:cTn id="35" dur="500" fill="hold"/>
                                        <p:tgtEl>
                                          <p:spTgt spid="154"/>
                                        </p:tgtEl>
                                        <p:attrNameLst>
                                          <p:attrName>ppt_w</p:attrName>
                                        </p:attrNameLst>
                                      </p:cBhvr>
                                      <p:tavLst>
                                        <p:tav tm="0">
                                          <p:val>
                                            <p:fltVal val="0"/>
                                          </p:val>
                                        </p:tav>
                                        <p:tav tm="100000">
                                          <p:val>
                                            <p:strVal val="#ppt_w"/>
                                          </p:val>
                                        </p:tav>
                                      </p:tavLst>
                                    </p:anim>
                                    <p:anim calcmode="lin" valueType="num">
                                      <p:cBhvr>
                                        <p:cTn id="36" dur="500" fill="hold"/>
                                        <p:tgtEl>
                                          <p:spTgt spid="154"/>
                                        </p:tgtEl>
                                        <p:attrNameLst>
                                          <p:attrName>ppt_h</p:attrName>
                                        </p:attrNameLst>
                                      </p:cBhvr>
                                      <p:tavLst>
                                        <p:tav tm="0">
                                          <p:val>
                                            <p:fltVal val="0"/>
                                          </p:val>
                                        </p:tav>
                                        <p:tav tm="100000">
                                          <p:val>
                                            <p:strVal val="#ppt_h"/>
                                          </p:val>
                                        </p:tav>
                                      </p:tavLst>
                                    </p:anim>
                                    <p:animEffect transition="in" filter="fade">
                                      <p:cBhvr>
                                        <p:cTn id="37" dur="500"/>
                                        <p:tgtEl>
                                          <p:spTgt spid="15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1"/>
                                        </p:tgtEl>
                                        <p:attrNameLst>
                                          <p:attrName>style.visibility</p:attrName>
                                        </p:attrNameLst>
                                      </p:cBhvr>
                                      <p:to>
                                        <p:strVal val="visible"/>
                                      </p:to>
                                    </p:set>
                                    <p:animEffect transition="in" filter="fade">
                                      <p:cBhvr>
                                        <p:cTn id="40" dur="500"/>
                                        <p:tgtEl>
                                          <p:spTgt spid="131"/>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100"/>
                                        </p:tgtEl>
                                        <p:attrNameLst>
                                          <p:attrName>style.visibility</p:attrName>
                                        </p:attrNameLst>
                                      </p:cBhvr>
                                      <p:to>
                                        <p:strVal val="visible"/>
                                      </p:to>
                                    </p:set>
                                    <p:animEffect transition="in" filter="fade">
                                      <p:cBhvr>
                                        <p:cTn id="44" dur="500"/>
                                        <p:tgtEl>
                                          <p:spTgt spid="100"/>
                                        </p:tgtEl>
                                      </p:cBhvr>
                                    </p:animEffect>
                                  </p:childTnLst>
                                </p:cTn>
                              </p:par>
                            </p:childTnLst>
                          </p:cTn>
                        </p:par>
                        <p:par>
                          <p:cTn id="45" fill="hold">
                            <p:stCondLst>
                              <p:cond delay="3000"/>
                            </p:stCondLst>
                            <p:childTnLst>
                              <p:par>
                                <p:cTn id="46" presetID="53" presetClass="entr" presetSubtype="16" fill="hold" nodeType="afterEffect">
                                  <p:stCondLst>
                                    <p:cond delay="0"/>
                                  </p:stCondLst>
                                  <p:childTnLst>
                                    <p:set>
                                      <p:cBhvr>
                                        <p:cTn id="47" dur="1" fill="hold">
                                          <p:stCondLst>
                                            <p:cond delay="0"/>
                                          </p:stCondLst>
                                        </p:cTn>
                                        <p:tgtEl>
                                          <p:spTgt spid="144"/>
                                        </p:tgtEl>
                                        <p:attrNameLst>
                                          <p:attrName>style.visibility</p:attrName>
                                        </p:attrNameLst>
                                      </p:cBhvr>
                                      <p:to>
                                        <p:strVal val="visible"/>
                                      </p:to>
                                    </p:set>
                                    <p:anim calcmode="lin" valueType="num">
                                      <p:cBhvr>
                                        <p:cTn id="48" dur="500" fill="hold"/>
                                        <p:tgtEl>
                                          <p:spTgt spid="144"/>
                                        </p:tgtEl>
                                        <p:attrNameLst>
                                          <p:attrName>ppt_w</p:attrName>
                                        </p:attrNameLst>
                                      </p:cBhvr>
                                      <p:tavLst>
                                        <p:tav tm="0">
                                          <p:val>
                                            <p:fltVal val="0"/>
                                          </p:val>
                                        </p:tav>
                                        <p:tav tm="100000">
                                          <p:val>
                                            <p:strVal val="#ppt_w"/>
                                          </p:val>
                                        </p:tav>
                                      </p:tavLst>
                                    </p:anim>
                                    <p:anim calcmode="lin" valueType="num">
                                      <p:cBhvr>
                                        <p:cTn id="49" dur="500" fill="hold"/>
                                        <p:tgtEl>
                                          <p:spTgt spid="144"/>
                                        </p:tgtEl>
                                        <p:attrNameLst>
                                          <p:attrName>ppt_h</p:attrName>
                                        </p:attrNameLst>
                                      </p:cBhvr>
                                      <p:tavLst>
                                        <p:tav tm="0">
                                          <p:val>
                                            <p:fltVal val="0"/>
                                          </p:val>
                                        </p:tav>
                                        <p:tav tm="100000">
                                          <p:val>
                                            <p:strVal val="#ppt_h"/>
                                          </p:val>
                                        </p:tav>
                                      </p:tavLst>
                                    </p:anim>
                                    <p:animEffect transition="in" filter="fade">
                                      <p:cBhvr>
                                        <p:cTn id="50" dur="500"/>
                                        <p:tgtEl>
                                          <p:spTgt spid="14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33"/>
                                        </p:tgtEl>
                                        <p:attrNameLst>
                                          <p:attrName>style.visibility</p:attrName>
                                        </p:attrNameLst>
                                      </p:cBhvr>
                                      <p:to>
                                        <p:strVal val="visible"/>
                                      </p:to>
                                    </p:set>
                                    <p:animEffect transition="in" filter="fade">
                                      <p:cBhvr>
                                        <p:cTn id="53" dur="500"/>
                                        <p:tgtEl>
                                          <p:spTgt spid="133"/>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114"/>
                                        </p:tgtEl>
                                        <p:attrNameLst>
                                          <p:attrName>style.visibility</p:attrName>
                                        </p:attrNameLst>
                                      </p:cBhvr>
                                      <p:to>
                                        <p:strVal val="visible"/>
                                      </p:to>
                                    </p:set>
                                    <p:animEffect transition="in" filter="fade">
                                      <p:cBhvr>
                                        <p:cTn id="57" dur="500"/>
                                        <p:tgtEl>
                                          <p:spTgt spid="114"/>
                                        </p:tgtEl>
                                      </p:cBhvr>
                                    </p:animEffect>
                                  </p:childTnLst>
                                </p:cTn>
                              </p:par>
                            </p:childTnLst>
                          </p:cTn>
                        </p:par>
                        <p:par>
                          <p:cTn id="58" fill="hold">
                            <p:stCondLst>
                              <p:cond delay="4000"/>
                            </p:stCondLst>
                            <p:childTnLst>
                              <p:par>
                                <p:cTn id="59" presetID="53" presetClass="entr" presetSubtype="16" fill="hold" nodeType="afterEffect">
                                  <p:stCondLst>
                                    <p:cond delay="0"/>
                                  </p:stCondLst>
                                  <p:childTnLst>
                                    <p:set>
                                      <p:cBhvr>
                                        <p:cTn id="60" dur="1" fill="hold">
                                          <p:stCondLst>
                                            <p:cond delay="0"/>
                                          </p:stCondLst>
                                        </p:cTn>
                                        <p:tgtEl>
                                          <p:spTgt spid="149"/>
                                        </p:tgtEl>
                                        <p:attrNameLst>
                                          <p:attrName>style.visibility</p:attrName>
                                        </p:attrNameLst>
                                      </p:cBhvr>
                                      <p:to>
                                        <p:strVal val="visible"/>
                                      </p:to>
                                    </p:set>
                                    <p:anim calcmode="lin" valueType="num">
                                      <p:cBhvr>
                                        <p:cTn id="61" dur="500" fill="hold"/>
                                        <p:tgtEl>
                                          <p:spTgt spid="149"/>
                                        </p:tgtEl>
                                        <p:attrNameLst>
                                          <p:attrName>ppt_w</p:attrName>
                                        </p:attrNameLst>
                                      </p:cBhvr>
                                      <p:tavLst>
                                        <p:tav tm="0">
                                          <p:val>
                                            <p:fltVal val="0"/>
                                          </p:val>
                                        </p:tav>
                                        <p:tav tm="100000">
                                          <p:val>
                                            <p:strVal val="#ppt_w"/>
                                          </p:val>
                                        </p:tav>
                                      </p:tavLst>
                                    </p:anim>
                                    <p:anim calcmode="lin" valueType="num">
                                      <p:cBhvr>
                                        <p:cTn id="62" dur="500" fill="hold"/>
                                        <p:tgtEl>
                                          <p:spTgt spid="149"/>
                                        </p:tgtEl>
                                        <p:attrNameLst>
                                          <p:attrName>ppt_h</p:attrName>
                                        </p:attrNameLst>
                                      </p:cBhvr>
                                      <p:tavLst>
                                        <p:tav tm="0">
                                          <p:val>
                                            <p:fltVal val="0"/>
                                          </p:val>
                                        </p:tav>
                                        <p:tav tm="100000">
                                          <p:val>
                                            <p:strVal val="#ppt_h"/>
                                          </p:val>
                                        </p:tav>
                                      </p:tavLst>
                                    </p:anim>
                                    <p:animEffect transition="in" filter="fade">
                                      <p:cBhvr>
                                        <p:cTn id="63" dur="500"/>
                                        <p:tgtEl>
                                          <p:spTgt spid="14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35"/>
                                        </p:tgtEl>
                                        <p:attrNameLst>
                                          <p:attrName>style.visibility</p:attrName>
                                        </p:attrNameLst>
                                      </p:cBhvr>
                                      <p:to>
                                        <p:strVal val="visible"/>
                                      </p:to>
                                    </p:set>
                                    <p:animEffect transition="in" filter="fade">
                                      <p:cBhvr>
                                        <p:cTn id="66" dur="500"/>
                                        <p:tgtEl>
                                          <p:spTgt spid="135"/>
                                        </p:tgtEl>
                                      </p:cBhvr>
                                    </p:animEffect>
                                  </p:childTnLst>
                                </p:cTn>
                              </p:par>
                            </p:childTnLst>
                          </p:cTn>
                        </p:par>
                        <p:par>
                          <p:cTn id="67" fill="hold">
                            <p:stCondLst>
                              <p:cond delay="4500"/>
                            </p:stCondLst>
                            <p:childTnLst>
                              <p:par>
                                <p:cTn id="68" presetID="21" presetClass="entr" presetSubtype="1" fill="hold" nodeType="after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wheel(1)">
                                      <p:cBhvr>
                                        <p:cTn id="70" dur="2000"/>
                                        <p:tgtEl>
                                          <p:spTgt spid="56"/>
                                        </p:tgtEl>
                                      </p:cBhvr>
                                    </p:animEffect>
                                  </p:childTnLst>
                                </p:cTn>
                              </p:par>
                              <p:par>
                                <p:cTn id="71" presetID="21" presetClass="entr" presetSubtype="1" fill="hold" nodeType="withEffect">
                                  <p:stCondLst>
                                    <p:cond delay="0"/>
                                  </p:stCondLst>
                                  <p:childTnLst>
                                    <p:set>
                                      <p:cBhvr>
                                        <p:cTn id="72" dur="1" fill="hold">
                                          <p:stCondLst>
                                            <p:cond delay="0"/>
                                          </p:stCondLst>
                                        </p:cTn>
                                        <p:tgtEl>
                                          <p:spTgt spid="87"/>
                                        </p:tgtEl>
                                        <p:attrNameLst>
                                          <p:attrName>style.visibility</p:attrName>
                                        </p:attrNameLst>
                                      </p:cBhvr>
                                      <p:to>
                                        <p:strVal val="visible"/>
                                      </p:to>
                                    </p:set>
                                    <p:animEffect transition="in" filter="wheel(1)">
                                      <p:cBhvr>
                                        <p:cTn id="73" dur="2000"/>
                                        <p:tgtEl>
                                          <p:spTgt spid="87"/>
                                        </p:tgtEl>
                                      </p:cBhvr>
                                    </p:animEffect>
                                  </p:childTnLst>
                                </p:cTn>
                              </p:par>
                              <p:par>
                                <p:cTn id="74" presetID="21" presetClass="entr" presetSubtype="1" fill="hold" nodeType="withEffect">
                                  <p:stCondLst>
                                    <p:cond delay="0"/>
                                  </p:stCondLst>
                                  <p:childTnLst>
                                    <p:set>
                                      <p:cBhvr>
                                        <p:cTn id="75" dur="1" fill="hold">
                                          <p:stCondLst>
                                            <p:cond delay="0"/>
                                          </p:stCondLst>
                                        </p:cTn>
                                        <p:tgtEl>
                                          <p:spTgt spid="101"/>
                                        </p:tgtEl>
                                        <p:attrNameLst>
                                          <p:attrName>style.visibility</p:attrName>
                                        </p:attrNameLst>
                                      </p:cBhvr>
                                      <p:to>
                                        <p:strVal val="visible"/>
                                      </p:to>
                                    </p:set>
                                    <p:animEffect transition="in" filter="wheel(1)">
                                      <p:cBhvr>
                                        <p:cTn id="76" dur="2000"/>
                                        <p:tgtEl>
                                          <p:spTgt spid="101"/>
                                        </p:tgtEl>
                                      </p:cBhvr>
                                    </p:animEffect>
                                  </p:childTnLst>
                                </p:cTn>
                              </p:par>
                              <p:par>
                                <p:cTn id="77" presetID="21" presetClass="entr" presetSubtype="1" fill="hold" nodeType="withEffect">
                                  <p:stCondLst>
                                    <p:cond delay="0"/>
                                  </p:stCondLst>
                                  <p:childTnLst>
                                    <p:set>
                                      <p:cBhvr>
                                        <p:cTn id="78" dur="1" fill="hold">
                                          <p:stCondLst>
                                            <p:cond delay="0"/>
                                          </p:stCondLst>
                                        </p:cTn>
                                        <p:tgtEl>
                                          <p:spTgt spid="115"/>
                                        </p:tgtEl>
                                        <p:attrNameLst>
                                          <p:attrName>style.visibility</p:attrName>
                                        </p:attrNameLst>
                                      </p:cBhvr>
                                      <p:to>
                                        <p:strVal val="visible"/>
                                      </p:to>
                                    </p:set>
                                    <p:animEffect transition="in" filter="wheel(1)">
                                      <p:cBhvr>
                                        <p:cTn id="79" dur="2000"/>
                                        <p:tgtEl>
                                          <p:spTgt spid="11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28"/>
                                        </p:tgtEl>
                                        <p:attrNameLst>
                                          <p:attrName>style.visibility</p:attrName>
                                        </p:attrNameLst>
                                      </p:cBhvr>
                                      <p:to>
                                        <p:strVal val="visible"/>
                                      </p:to>
                                    </p:set>
                                    <p:animEffect transition="in" filter="fade">
                                      <p:cBhvr>
                                        <p:cTn id="82" dur="500"/>
                                        <p:tgtEl>
                                          <p:spTgt spid="128"/>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30"/>
                                        </p:tgtEl>
                                        <p:attrNameLst>
                                          <p:attrName>style.visibility</p:attrName>
                                        </p:attrNameLst>
                                      </p:cBhvr>
                                      <p:to>
                                        <p:strVal val="visible"/>
                                      </p:to>
                                    </p:set>
                                    <p:animEffect transition="in" filter="fade">
                                      <p:cBhvr>
                                        <p:cTn id="85" dur="500"/>
                                        <p:tgtEl>
                                          <p:spTgt spid="130"/>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32"/>
                                        </p:tgtEl>
                                        <p:attrNameLst>
                                          <p:attrName>style.visibility</p:attrName>
                                        </p:attrNameLst>
                                      </p:cBhvr>
                                      <p:to>
                                        <p:strVal val="visible"/>
                                      </p:to>
                                    </p:set>
                                    <p:animEffect transition="in" filter="fade">
                                      <p:cBhvr>
                                        <p:cTn id="88" dur="500"/>
                                        <p:tgtEl>
                                          <p:spTgt spid="132"/>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34"/>
                                        </p:tgtEl>
                                        <p:attrNameLst>
                                          <p:attrName>style.visibility</p:attrName>
                                        </p:attrNameLst>
                                      </p:cBhvr>
                                      <p:to>
                                        <p:strVal val="visible"/>
                                      </p:to>
                                    </p:set>
                                    <p:animEffect transition="in" filter="fade">
                                      <p:cBhvr>
                                        <p:cTn id="91" dur="5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5" grpId="0" animBg="1"/>
      <p:bldP spid="86" grpId="0" animBg="1"/>
      <p:bldP spid="100" grpId="0" animBg="1"/>
      <p:bldP spid="114" grpId="0" animBg="1"/>
      <p:bldP spid="128" grpId="0"/>
      <p:bldP spid="129" grpId="0"/>
      <p:bldP spid="130" grpId="0"/>
      <p:bldP spid="131" grpId="0"/>
      <p:bldP spid="132" grpId="0"/>
      <p:bldP spid="133" grpId="0"/>
      <p:bldP spid="134" grpId="0"/>
      <p:bldP spid="135"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660901" y="680759"/>
            <a:ext cx="4870243" cy="830997"/>
          </a:xfrm>
          <a:prstGeom prst="rect">
            <a:avLst/>
          </a:prstGeom>
          <a:noFill/>
        </p:spPr>
        <p:txBody>
          <a:bodyPr wrap="none" rtlCol="0">
            <a:spAutoFit/>
          </a:bodyPr>
          <a:lstStyle/>
          <a:p>
            <a:pPr algn="ctr"/>
            <a:r>
              <a:rPr lang="id-ID" sz="4800" dirty="0" smtClean="0">
                <a:solidFill>
                  <a:schemeClr val="bg1"/>
                </a:solidFill>
                <a:latin typeface="+mj-lt"/>
              </a:rPr>
              <a:t>Advertising Service</a:t>
            </a:r>
            <a:endParaRPr lang="en-US" sz="4800" dirty="0">
              <a:solidFill>
                <a:schemeClr val="bg1"/>
              </a:solidFill>
              <a:latin typeface="+mj-lt"/>
            </a:endParaRPr>
          </a:p>
        </p:txBody>
      </p:sp>
      <p:cxnSp>
        <p:nvCxnSpPr>
          <p:cNvPr id="163" name="Straight Connector 162"/>
          <p:cNvCxnSpPr/>
          <p:nvPr/>
        </p:nvCxnSpPr>
        <p:spPr>
          <a:xfrm>
            <a:off x="6096000" y="2389343"/>
            <a:ext cx="0" cy="386188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64" name="Group 163"/>
          <p:cNvGrpSpPr/>
          <p:nvPr/>
        </p:nvGrpSpPr>
        <p:grpSpPr>
          <a:xfrm>
            <a:off x="6576101" y="3549380"/>
            <a:ext cx="1601896" cy="1247694"/>
            <a:chOff x="6576101" y="3549380"/>
            <a:chExt cx="1601896" cy="1247694"/>
          </a:xfrm>
        </p:grpSpPr>
        <p:sp>
          <p:nvSpPr>
            <p:cNvPr id="165"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67" name="Group 166"/>
          <p:cNvGrpSpPr/>
          <p:nvPr/>
        </p:nvGrpSpPr>
        <p:grpSpPr>
          <a:xfrm>
            <a:off x="7547573" y="3727890"/>
            <a:ext cx="1600018" cy="1069183"/>
            <a:chOff x="7547573" y="3727890"/>
            <a:chExt cx="1600018" cy="1069183"/>
          </a:xfrm>
        </p:grpSpPr>
        <p:sp>
          <p:nvSpPr>
            <p:cNvPr id="168"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1">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778356" y="3041095"/>
            <a:ext cx="1474120" cy="1755979"/>
            <a:chOff x="8778356" y="3041095"/>
            <a:chExt cx="1474120" cy="1755979"/>
          </a:xfrm>
        </p:grpSpPr>
        <p:sp>
          <p:nvSpPr>
            <p:cNvPr id="171"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3" name="Group 172"/>
          <p:cNvGrpSpPr/>
          <p:nvPr/>
        </p:nvGrpSpPr>
        <p:grpSpPr>
          <a:xfrm>
            <a:off x="9889818" y="3406571"/>
            <a:ext cx="1373591" cy="1390503"/>
            <a:chOff x="9889818" y="3406571"/>
            <a:chExt cx="1373591" cy="1390503"/>
          </a:xfrm>
        </p:grpSpPr>
        <p:sp>
          <p:nvSpPr>
            <p:cNvPr id="174"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5">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76" name="Straight Connector 175"/>
          <p:cNvCxnSpPr>
            <a:stCxn id="166" idx="0"/>
            <a:endCxn id="175" idx="2"/>
          </p:cNvCxnSpPr>
          <p:nvPr/>
        </p:nvCxnSpPr>
        <p:spPr>
          <a:xfrm>
            <a:off x="6576101" y="4797074"/>
            <a:ext cx="4687308" cy="0"/>
          </a:xfrm>
          <a:prstGeom prst="line">
            <a:avLst/>
          </a:prstGeom>
          <a:ln w="53975">
            <a:solidFill>
              <a:schemeClr val="accent2"/>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nvGrpSpPr>
          <p:cNvPr id="177" name="Group 176"/>
          <p:cNvGrpSpPr/>
          <p:nvPr/>
        </p:nvGrpSpPr>
        <p:grpSpPr>
          <a:xfrm>
            <a:off x="7078671" y="2545360"/>
            <a:ext cx="651753" cy="651753"/>
            <a:chOff x="7078671" y="2545360"/>
            <a:chExt cx="651753" cy="651753"/>
          </a:xfrm>
        </p:grpSpPr>
        <p:sp>
          <p:nvSpPr>
            <p:cNvPr id="178" name="Oval 177"/>
            <p:cNvSpPr/>
            <p:nvPr/>
          </p:nvSpPr>
          <p:spPr>
            <a:xfrm>
              <a:off x="7078671" y="2545360"/>
              <a:ext cx="651753" cy="651753"/>
            </a:xfrm>
            <a:prstGeom prst="ellipse">
              <a:avLst/>
            </a:prstGeom>
            <a:noFill/>
            <a:ln w="1270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9" name="TextBox 178"/>
            <p:cNvSpPr txBox="1"/>
            <p:nvPr/>
          </p:nvSpPr>
          <p:spPr>
            <a:xfrm>
              <a:off x="7166880" y="2705732"/>
              <a:ext cx="498855" cy="307777"/>
            </a:xfrm>
            <a:prstGeom prst="rect">
              <a:avLst/>
            </a:prstGeom>
            <a:noFill/>
          </p:spPr>
          <p:txBody>
            <a:bodyPr wrap="none" rtlCol="0">
              <a:spAutoFit/>
            </a:bodyPr>
            <a:lstStyle/>
            <a:p>
              <a:r>
                <a:rPr lang="id-ID" sz="1400" b="1" dirty="0" smtClean="0">
                  <a:solidFill>
                    <a:schemeClr val="bg1">
                      <a:lumMod val="65000"/>
                    </a:schemeClr>
                  </a:solidFill>
                </a:rPr>
                <a:t>50%</a:t>
              </a:r>
              <a:endParaRPr lang="id-ID" sz="1400" b="1" dirty="0">
                <a:solidFill>
                  <a:schemeClr val="bg1">
                    <a:lumMod val="65000"/>
                  </a:schemeClr>
                </a:solidFill>
              </a:endParaRPr>
            </a:p>
          </p:txBody>
        </p:sp>
      </p:grpSp>
      <p:grpSp>
        <p:nvGrpSpPr>
          <p:cNvPr id="180" name="Group 179"/>
          <p:cNvGrpSpPr/>
          <p:nvPr/>
        </p:nvGrpSpPr>
        <p:grpSpPr>
          <a:xfrm>
            <a:off x="8032666" y="2846724"/>
            <a:ext cx="651753" cy="651753"/>
            <a:chOff x="8032666" y="2846724"/>
            <a:chExt cx="651753" cy="651753"/>
          </a:xfrm>
        </p:grpSpPr>
        <p:sp>
          <p:nvSpPr>
            <p:cNvPr id="181" name="Oval 180"/>
            <p:cNvSpPr/>
            <p:nvPr/>
          </p:nvSpPr>
          <p:spPr>
            <a:xfrm>
              <a:off x="8032666" y="2846724"/>
              <a:ext cx="651753" cy="651753"/>
            </a:xfrm>
            <a:prstGeom prst="ellipse">
              <a:avLst/>
            </a:prstGeom>
            <a:noFill/>
            <a:ln w="1270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2" name="TextBox 181"/>
            <p:cNvSpPr txBox="1"/>
            <p:nvPr/>
          </p:nvSpPr>
          <p:spPr>
            <a:xfrm>
              <a:off x="8109114" y="3001278"/>
              <a:ext cx="498855" cy="307777"/>
            </a:xfrm>
            <a:prstGeom prst="rect">
              <a:avLst/>
            </a:prstGeom>
            <a:noFill/>
          </p:spPr>
          <p:txBody>
            <a:bodyPr wrap="none" rtlCol="0">
              <a:spAutoFit/>
            </a:bodyPr>
            <a:lstStyle/>
            <a:p>
              <a:r>
                <a:rPr lang="id-ID" sz="1400" b="1" dirty="0" smtClean="0">
                  <a:solidFill>
                    <a:schemeClr val="bg1">
                      <a:lumMod val="65000"/>
                    </a:schemeClr>
                  </a:solidFill>
                </a:rPr>
                <a:t>40%</a:t>
              </a:r>
              <a:endParaRPr lang="id-ID" sz="1400" b="1" dirty="0">
                <a:solidFill>
                  <a:schemeClr val="bg1">
                    <a:lumMod val="65000"/>
                  </a:schemeClr>
                </a:solidFill>
              </a:endParaRPr>
            </a:p>
          </p:txBody>
        </p:sp>
      </p:grpSp>
      <p:grpSp>
        <p:nvGrpSpPr>
          <p:cNvPr id="183" name="Group 182"/>
          <p:cNvGrpSpPr/>
          <p:nvPr/>
        </p:nvGrpSpPr>
        <p:grpSpPr>
          <a:xfrm>
            <a:off x="9190948" y="2161258"/>
            <a:ext cx="651753" cy="651753"/>
            <a:chOff x="9190948" y="2161258"/>
            <a:chExt cx="651753" cy="651753"/>
          </a:xfrm>
        </p:grpSpPr>
        <p:sp>
          <p:nvSpPr>
            <p:cNvPr id="184" name="Oval 183"/>
            <p:cNvSpPr/>
            <p:nvPr/>
          </p:nvSpPr>
          <p:spPr>
            <a:xfrm>
              <a:off x="9190948" y="2161258"/>
              <a:ext cx="651753" cy="651753"/>
            </a:xfrm>
            <a:prstGeom prst="ellipse">
              <a:avLst/>
            </a:prstGeom>
            <a:noFill/>
            <a:ln w="1270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5" name="TextBox 184"/>
            <p:cNvSpPr txBox="1"/>
            <p:nvPr/>
          </p:nvSpPr>
          <p:spPr>
            <a:xfrm>
              <a:off x="9267396" y="2349746"/>
              <a:ext cx="498855" cy="307777"/>
            </a:xfrm>
            <a:prstGeom prst="rect">
              <a:avLst/>
            </a:prstGeom>
            <a:noFill/>
          </p:spPr>
          <p:txBody>
            <a:bodyPr wrap="none" rtlCol="0">
              <a:spAutoFit/>
            </a:bodyPr>
            <a:lstStyle/>
            <a:p>
              <a:r>
                <a:rPr lang="id-ID" sz="1400" b="1" dirty="0">
                  <a:solidFill>
                    <a:schemeClr val="bg1">
                      <a:lumMod val="65000"/>
                    </a:schemeClr>
                  </a:solidFill>
                </a:rPr>
                <a:t>8</a:t>
              </a:r>
              <a:r>
                <a:rPr lang="id-ID" sz="1400" b="1" dirty="0" smtClean="0">
                  <a:solidFill>
                    <a:schemeClr val="bg1">
                      <a:lumMod val="65000"/>
                    </a:schemeClr>
                  </a:solidFill>
                </a:rPr>
                <a:t>0%</a:t>
              </a:r>
              <a:endParaRPr lang="id-ID" sz="1400" b="1" dirty="0">
                <a:solidFill>
                  <a:schemeClr val="bg1">
                    <a:lumMod val="65000"/>
                  </a:schemeClr>
                </a:solidFill>
              </a:endParaRPr>
            </a:p>
          </p:txBody>
        </p:sp>
      </p:grpSp>
      <p:grpSp>
        <p:nvGrpSpPr>
          <p:cNvPr id="186" name="Group 185"/>
          <p:cNvGrpSpPr/>
          <p:nvPr/>
        </p:nvGrpSpPr>
        <p:grpSpPr>
          <a:xfrm>
            <a:off x="10262204" y="2535632"/>
            <a:ext cx="651753" cy="651753"/>
            <a:chOff x="10262204" y="2535632"/>
            <a:chExt cx="651753" cy="651753"/>
          </a:xfrm>
        </p:grpSpPr>
        <p:sp>
          <p:nvSpPr>
            <p:cNvPr id="187" name="Oval 186"/>
            <p:cNvSpPr/>
            <p:nvPr/>
          </p:nvSpPr>
          <p:spPr>
            <a:xfrm>
              <a:off x="10262204" y="2535632"/>
              <a:ext cx="651753" cy="651753"/>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TextBox 187"/>
            <p:cNvSpPr txBox="1"/>
            <p:nvPr/>
          </p:nvSpPr>
          <p:spPr>
            <a:xfrm>
              <a:off x="10338652" y="2705732"/>
              <a:ext cx="498855" cy="307777"/>
            </a:xfrm>
            <a:prstGeom prst="rect">
              <a:avLst/>
            </a:prstGeom>
            <a:noFill/>
          </p:spPr>
          <p:txBody>
            <a:bodyPr wrap="none" rtlCol="0">
              <a:spAutoFit/>
            </a:bodyPr>
            <a:lstStyle/>
            <a:p>
              <a:r>
                <a:rPr lang="id-ID" sz="1400" b="1" dirty="0" smtClean="0">
                  <a:solidFill>
                    <a:schemeClr val="bg1">
                      <a:lumMod val="65000"/>
                    </a:schemeClr>
                  </a:solidFill>
                </a:rPr>
                <a:t>60%</a:t>
              </a:r>
              <a:endParaRPr lang="id-ID" sz="1400" b="1" dirty="0">
                <a:solidFill>
                  <a:schemeClr val="bg1">
                    <a:lumMod val="65000"/>
                  </a:schemeClr>
                </a:solidFill>
              </a:endParaRPr>
            </a:p>
          </p:txBody>
        </p:sp>
      </p:grpSp>
      <p:sp>
        <p:nvSpPr>
          <p:cNvPr id="189" name="TextBox 188"/>
          <p:cNvSpPr txBox="1"/>
          <p:nvPr/>
        </p:nvSpPr>
        <p:spPr>
          <a:xfrm>
            <a:off x="7064288"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2012</a:t>
            </a:r>
            <a:endParaRPr lang="id-ID" sz="1600" b="1" dirty="0">
              <a:solidFill>
                <a:schemeClr val="bg1">
                  <a:lumMod val="65000"/>
                </a:schemeClr>
              </a:solidFill>
              <a:latin typeface="+mj-lt"/>
            </a:endParaRPr>
          </a:p>
        </p:txBody>
      </p:sp>
      <p:sp>
        <p:nvSpPr>
          <p:cNvPr id="190" name="TextBox 189"/>
          <p:cNvSpPr txBox="1"/>
          <p:nvPr/>
        </p:nvSpPr>
        <p:spPr>
          <a:xfrm>
            <a:off x="8045434"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2013</a:t>
            </a:r>
            <a:endParaRPr lang="id-ID" sz="1600" b="1" dirty="0">
              <a:solidFill>
                <a:schemeClr val="bg1">
                  <a:lumMod val="65000"/>
                </a:schemeClr>
              </a:solidFill>
              <a:latin typeface="+mj-lt"/>
            </a:endParaRPr>
          </a:p>
        </p:txBody>
      </p:sp>
      <p:sp>
        <p:nvSpPr>
          <p:cNvPr id="191" name="TextBox 190"/>
          <p:cNvSpPr txBox="1"/>
          <p:nvPr/>
        </p:nvSpPr>
        <p:spPr>
          <a:xfrm>
            <a:off x="9191473"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2014</a:t>
            </a:r>
            <a:endParaRPr lang="id-ID" sz="1600" b="1" dirty="0">
              <a:solidFill>
                <a:schemeClr val="bg1">
                  <a:lumMod val="65000"/>
                </a:schemeClr>
              </a:solidFill>
              <a:latin typeface="+mj-lt"/>
            </a:endParaRPr>
          </a:p>
        </p:txBody>
      </p:sp>
      <p:sp>
        <p:nvSpPr>
          <p:cNvPr id="192" name="TextBox 191"/>
          <p:cNvSpPr txBox="1"/>
          <p:nvPr/>
        </p:nvSpPr>
        <p:spPr>
          <a:xfrm>
            <a:off x="10278358" y="4857209"/>
            <a:ext cx="595035" cy="338554"/>
          </a:xfrm>
          <a:prstGeom prst="rect">
            <a:avLst/>
          </a:prstGeom>
          <a:noFill/>
        </p:spPr>
        <p:txBody>
          <a:bodyPr wrap="none" rtlCol="0">
            <a:spAutoFit/>
          </a:bodyPr>
          <a:lstStyle/>
          <a:p>
            <a:r>
              <a:rPr lang="id-ID" sz="1600" b="1" dirty="0" smtClean="0">
                <a:solidFill>
                  <a:schemeClr val="bg1">
                    <a:lumMod val="65000"/>
                  </a:schemeClr>
                </a:solidFill>
                <a:latin typeface="+mj-lt"/>
              </a:rPr>
              <a:t>2015</a:t>
            </a:r>
            <a:endParaRPr lang="id-ID" sz="1600" b="1" dirty="0">
              <a:solidFill>
                <a:schemeClr val="bg1">
                  <a:lumMod val="65000"/>
                </a:schemeClr>
              </a:solidFill>
              <a:latin typeface="+mj-lt"/>
            </a:endParaRPr>
          </a:p>
        </p:txBody>
      </p:sp>
      <p:sp>
        <p:nvSpPr>
          <p:cNvPr id="193" name="TextBox 192"/>
          <p:cNvSpPr txBox="1"/>
          <p:nvPr/>
        </p:nvSpPr>
        <p:spPr>
          <a:xfrm>
            <a:off x="6609203" y="5230549"/>
            <a:ext cx="5018277" cy="738664"/>
          </a:xfrm>
          <a:prstGeom prst="rect">
            <a:avLst/>
          </a:prstGeom>
          <a:noFill/>
        </p:spPr>
        <p:txBody>
          <a:bodyPr wrap="square" rtlCol="0">
            <a:spAutoFit/>
          </a:bodyPr>
          <a:lstStyle/>
          <a:p>
            <a:r>
              <a:rPr lang="id-ID" sz="1400" dirty="0" smtClean="0">
                <a:solidFill>
                  <a:schemeClr val="bg1"/>
                </a:solidFill>
              </a:rPr>
              <a:t>Suitable for all categories business and personal presentation</a:t>
            </a:r>
            <a:r>
              <a:rPr lang="id-ID" sz="1400" b="1" dirty="0" smtClean="0">
                <a:solidFill>
                  <a:schemeClr val="bg1"/>
                </a:solidFill>
              </a:rPr>
              <a:t>,</a:t>
            </a:r>
            <a:r>
              <a:rPr lang="id-ID" sz="1400" dirty="0" smtClean="0">
                <a:solidFill>
                  <a:schemeClr val="bg1"/>
                </a:solidFill>
              </a:rPr>
              <a:t> eaque ipsa quae ab illo inventore veritatis et quasi architecto beatae eaque ipsa quae ab illo inventore</a:t>
            </a:r>
            <a:endParaRPr lang="id-ID" sz="1400" dirty="0">
              <a:solidFill>
                <a:schemeClr val="bg1"/>
              </a:solidFill>
            </a:endParaRPr>
          </a:p>
        </p:txBody>
      </p:sp>
      <p:sp>
        <p:nvSpPr>
          <p:cNvPr id="194" name="TextBox 193"/>
          <p:cNvSpPr txBox="1"/>
          <p:nvPr/>
        </p:nvSpPr>
        <p:spPr>
          <a:xfrm>
            <a:off x="1337042" y="2503634"/>
            <a:ext cx="1518301" cy="400110"/>
          </a:xfrm>
          <a:prstGeom prst="rect">
            <a:avLst/>
          </a:prstGeom>
          <a:noFill/>
        </p:spPr>
        <p:txBody>
          <a:bodyPr wrap="none" rtlCol="0">
            <a:spAutoFit/>
          </a:bodyPr>
          <a:lstStyle/>
          <a:p>
            <a:r>
              <a:rPr lang="id-ID" sz="2000" dirty="0" smtClean="0">
                <a:solidFill>
                  <a:schemeClr val="accent2"/>
                </a:solidFill>
                <a:latin typeface="Raleway" panose="020B0003030101060003" pitchFamily="34" charset="0"/>
              </a:rPr>
              <a:t>Advertising</a:t>
            </a:r>
            <a:endParaRPr lang="id-ID" sz="2000" dirty="0">
              <a:solidFill>
                <a:schemeClr val="accent2"/>
              </a:solidFill>
              <a:latin typeface="Raleway" panose="020B0003030101060003" pitchFamily="34" charset="0"/>
            </a:endParaRPr>
          </a:p>
        </p:txBody>
      </p:sp>
      <p:sp>
        <p:nvSpPr>
          <p:cNvPr id="195" name="TextBox 194"/>
          <p:cNvSpPr txBox="1"/>
          <p:nvPr/>
        </p:nvSpPr>
        <p:spPr>
          <a:xfrm>
            <a:off x="1347654" y="2957820"/>
            <a:ext cx="4628088" cy="523220"/>
          </a:xfrm>
          <a:prstGeom prst="rect">
            <a:avLst/>
          </a:prstGeom>
          <a:noFill/>
        </p:spPr>
        <p:txBody>
          <a:bodyPr wrap="square" rtlCol="0">
            <a:spAutoFit/>
          </a:bodyPr>
          <a:lstStyle/>
          <a:p>
            <a:pPr algn="just"/>
            <a:r>
              <a:rPr lang="id-ID" sz="1400" dirty="0" smtClean="0">
                <a:solidFill>
                  <a:schemeClr val="bg1"/>
                </a:solidFill>
              </a:rPr>
              <a:t>For every 6 emails received, we get 3 Phone </a:t>
            </a:r>
            <a:r>
              <a:rPr lang="id-ID" sz="1400" dirty="0">
                <a:solidFill>
                  <a:schemeClr val="bg1"/>
                </a:solidFill>
              </a:rPr>
              <a:t>calls. Suitable for all categories business and personal presentation</a:t>
            </a:r>
            <a:r>
              <a:rPr lang="id-ID" sz="1400" b="1" dirty="0" smtClean="0">
                <a:solidFill>
                  <a:schemeClr val="bg1"/>
                </a:solidFill>
              </a:rPr>
              <a:t>,</a:t>
            </a:r>
            <a:endParaRPr lang="id-ID" sz="1400" dirty="0">
              <a:solidFill>
                <a:schemeClr val="bg1"/>
              </a:solidFill>
            </a:endParaRPr>
          </a:p>
        </p:txBody>
      </p:sp>
      <p:grpSp>
        <p:nvGrpSpPr>
          <p:cNvPr id="196" name="Group 195"/>
          <p:cNvGrpSpPr/>
          <p:nvPr/>
        </p:nvGrpSpPr>
        <p:grpSpPr>
          <a:xfrm>
            <a:off x="1337042" y="3727890"/>
            <a:ext cx="4638700" cy="790964"/>
            <a:chOff x="1337042" y="3727890"/>
            <a:chExt cx="4638700" cy="790964"/>
          </a:xfrm>
        </p:grpSpPr>
        <p:cxnSp>
          <p:nvCxnSpPr>
            <p:cNvPr id="197" name="Straight Connector 196"/>
            <p:cNvCxnSpPr/>
            <p:nvPr/>
          </p:nvCxnSpPr>
          <p:spPr>
            <a:xfrm>
              <a:off x="1410529" y="3727890"/>
              <a:ext cx="4494160"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98" name="TextBox 197"/>
            <p:cNvSpPr txBox="1"/>
            <p:nvPr/>
          </p:nvSpPr>
          <p:spPr>
            <a:xfrm>
              <a:off x="1337042" y="3835249"/>
              <a:ext cx="2107308" cy="400110"/>
            </a:xfrm>
            <a:prstGeom prst="rect">
              <a:avLst/>
            </a:prstGeom>
            <a:noFill/>
          </p:spPr>
          <p:txBody>
            <a:bodyPr wrap="none" rtlCol="0">
              <a:spAutoFit/>
            </a:bodyPr>
            <a:lstStyle/>
            <a:p>
              <a:r>
                <a:rPr lang="id-ID" sz="2000" dirty="0" smtClean="0">
                  <a:solidFill>
                    <a:schemeClr val="bg1"/>
                  </a:solidFill>
                  <a:latin typeface="Raleway" panose="020B0003030101060003" pitchFamily="34" charset="0"/>
                </a:rPr>
                <a:t>Potential Buyers</a:t>
              </a:r>
              <a:endParaRPr lang="id-ID" sz="2000" dirty="0">
                <a:solidFill>
                  <a:schemeClr val="bg1"/>
                </a:solidFill>
                <a:latin typeface="Raleway" panose="020B0003030101060003" pitchFamily="34" charset="0"/>
              </a:endParaRPr>
            </a:p>
          </p:txBody>
        </p:sp>
        <p:sp>
          <p:nvSpPr>
            <p:cNvPr id="199" name="TextBox 198"/>
            <p:cNvSpPr txBox="1"/>
            <p:nvPr/>
          </p:nvSpPr>
          <p:spPr>
            <a:xfrm>
              <a:off x="1347654" y="4211077"/>
              <a:ext cx="4628088" cy="307777"/>
            </a:xfrm>
            <a:prstGeom prst="rect">
              <a:avLst/>
            </a:prstGeom>
            <a:noFill/>
          </p:spPr>
          <p:txBody>
            <a:bodyPr wrap="square" rtlCol="0">
              <a:spAutoFit/>
            </a:bodyPr>
            <a:lstStyle/>
            <a:p>
              <a:pPr algn="just"/>
              <a:r>
                <a:rPr lang="id-ID" sz="1400" dirty="0" smtClean="0">
                  <a:solidFill>
                    <a:schemeClr val="bg1"/>
                  </a:solidFill>
                </a:rPr>
                <a:t>For every </a:t>
              </a:r>
              <a:r>
                <a:rPr lang="id-ID" sz="1400" b="1" dirty="0" smtClean="0">
                  <a:solidFill>
                    <a:schemeClr val="bg1"/>
                  </a:solidFill>
                </a:rPr>
                <a:t>6 emails received, we get 3 Phone </a:t>
              </a:r>
              <a:r>
                <a:rPr lang="id-ID" sz="1400" b="1" dirty="0">
                  <a:solidFill>
                    <a:schemeClr val="bg1"/>
                  </a:solidFill>
                </a:rPr>
                <a:t>calls</a:t>
              </a:r>
              <a:r>
                <a:rPr lang="id-ID" sz="1400" dirty="0">
                  <a:solidFill>
                    <a:schemeClr val="bg1"/>
                  </a:solidFill>
                </a:rPr>
                <a:t>. </a:t>
              </a:r>
            </a:p>
          </p:txBody>
        </p:sp>
      </p:grpSp>
      <p:grpSp>
        <p:nvGrpSpPr>
          <p:cNvPr id="6" name="Group 5"/>
          <p:cNvGrpSpPr/>
          <p:nvPr/>
        </p:nvGrpSpPr>
        <p:grpSpPr>
          <a:xfrm>
            <a:off x="1422759" y="4781711"/>
            <a:ext cx="4084827" cy="336723"/>
            <a:chOff x="1422759" y="4781711"/>
            <a:chExt cx="4084827" cy="336723"/>
          </a:xfrm>
        </p:grpSpPr>
        <p:grpSp>
          <p:nvGrpSpPr>
            <p:cNvPr id="201" name="Group 200"/>
            <p:cNvGrpSpPr/>
            <p:nvPr/>
          </p:nvGrpSpPr>
          <p:grpSpPr>
            <a:xfrm>
              <a:off x="1422759" y="4781711"/>
              <a:ext cx="334835" cy="336723"/>
              <a:chOff x="833438" y="5164138"/>
              <a:chExt cx="844550" cy="849312"/>
            </a:xfrm>
            <a:solidFill>
              <a:schemeClr val="accent2"/>
            </a:solidFill>
          </p:grpSpPr>
          <p:sp>
            <p:nvSpPr>
              <p:cNvPr id="238"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2" name="Group 201"/>
            <p:cNvGrpSpPr/>
            <p:nvPr/>
          </p:nvGrpSpPr>
          <p:grpSpPr>
            <a:xfrm>
              <a:off x="1847911" y="4781711"/>
              <a:ext cx="334835" cy="336723"/>
              <a:chOff x="833438" y="5164138"/>
              <a:chExt cx="844550" cy="849312"/>
            </a:xfrm>
            <a:solidFill>
              <a:schemeClr val="accent2"/>
            </a:solidFill>
          </p:grpSpPr>
          <p:sp>
            <p:nvSpPr>
              <p:cNvPr id="235"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3" name="Group 202"/>
            <p:cNvGrpSpPr/>
            <p:nvPr/>
          </p:nvGrpSpPr>
          <p:grpSpPr>
            <a:xfrm>
              <a:off x="2264704" y="4781711"/>
              <a:ext cx="334835" cy="336723"/>
              <a:chOff x="833438" y="5164138"/>
              <a:chExt cx="844550" cy="849312"/>
            </a:xfrm>
            <a:solidFill>
              <a:schemeClr val="accent2"/>
            </a:solidFill>
          </p:grpSpPr>
          <p:sp>
            <p:nvSpPr>
              <p:cNvPr id="232"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4" name="Group 203"/>
            <p:cNvGrpSpPr/>
            <p:nvPr/>
          </p:nvGrpSpPr>
          <p:grpSpPr>
            <a:xfrm>
              <a:off x="2689856" y="4781711"/>
              <a:ext cx="334835" cy="336723"/>
              <a:chOff x="833438" y="5164138"/>
              <a:chExt cx="844550" cy="849312"/>
            </a:xfrm>
            <a:solidFill>
              <a:schemeClr val="accent2"/>
            </a:solidFill>
          </p:grpSpPr>
          <p:sp>
            <p:nvSpPr>
              <p:cNvPr id="229"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5" name="Group 204"/>
            <p:cNvGrpSpPr/>
            <p:nvPr/>
          </p:nvGrpSpPr>
          <p:grpSpPr>
            <a:xfrm>
              <a:off x="3088242" y="4781711"/>
              <a:ext cx="334835" cy="336723"/>
              <a:chOff x="833438" y="5164138"/>
              <a:chExt cx="844550" cy="849312"/>
            </a:xfrm>
            <a:solidFill>
              <a:schemeClr val="accent2"/>
            </a:solidFill>
          </p:grpSpPr>
          <p:sp>
            <p:nvSpPr>
              <p:cNvPr id="226"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a:off x="3513394" y="4781711"/>
              <a:ext cx="334835" cy="336723"/>
              <a:chOff x="833438" y="5164138"/>
              <a:chExt cx="844550" cy="849312"/>
            </a:xfrm>
            <a:solidFill>
              <a:schemeClr val="accent2"/>
            </a:solidFill>
          </p:grpSpPr>
          <p:sp>
            <p:nvSpPr>
              <p:cNvPr id="223"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4"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7" name="Group 206"/>
            <p:cNvGrpSpPr/>
            <p:nvPr/>
          </p:nvGrpSpPr>
          <p:grpSpPr>
            <a:xfrm>
              <a:off x="3930187" y="4781711"/>
              <a:ext cx="334835" cy="336723"/>
              <a:chOff x="833438" y="5164138"/>
              <a:chExt cx="844550" cy="849312"/>
            </a:xfrm>
            <a:solidFill>
              <a:schemeClr val="accent2"/>
            </a:solidFill>
          </p:grpSpPr>
          <p:sp>
            <p:nvSpPr>
              <p:cNvPr id="220"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8" name="Group 207"/>
            <p:cNvGrpSpPr/>
            <p:nvPr/>
          </p:nvGrpSpPr>
          <p:grpSpPr>
            <a:xfrm>
              <a:off x="4355339" y="4781711"/>
              <a:ext cx="334835" cy="336723"/>
              <a:chOff x="833438" y="5164138"/>
              <a:chExt cx="844550" cy="849312"/>
            </a:xfrm>
            <a:solidFill>
              <a:schemeClr val="accent2"/>
            </a:solidFill>
          </p:grpSpPr>
          <p:sp>
            <p:nvSpPr>
              <p:cNvPr id="217"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4747599" y="4781711"/>
              <a:ext cx="334835" cy="336723"/>
              <a:chOff x="833438" y="5164138"/>
              <a:chExt cx="844550" cy="849312"/>
            </a:xfrm>
            <a:solidFill>
              <a:schemeClr val="bg1">
                <a:lumMod val="85000"/>
              </a:schemeClr>
            </a:solidFill>
          </p:grpSpPr>
          <p:sp>
            <p:nvSpPr>
              <p:cNvPr id="214"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10" name="Group 209"/>
            <p:cNvGrpSpPr/>
            <p:nvPr/>
          </p:nvGrpSpPr>
          <p:grpSpPr>
            <a:xfrm>
              <a:off x="5172751" y="4781711"/>
              <a:ext cx="334835" cy="336723"/>
              <a:chOff x="833438" y="5164138"/>
              <a:chExt cx="844550" cy="849312"/>
            </a:xfrm>
            <a:solidFill>
              <a:schemeClr val="bg1">
                <a:lumMod val="85000"/>
              </a:schemeClr>
            </a:solidFill>
          </p:grpSpPr>
          <p:sp>
            <p:nvSpPr>
              <p:cNvPr id="211" name="Freeform 16"/>
              <p:cNvSpPr>
                <a:spLocks noEditPoints="1"/>
              </p:cNvSpPr>
              <p:nvPr/>
            </p:nvSpPr>
            <p:spPr bwMode="auto">
              <a:xfrm>
                <a:off x="833438" y="5164138"/>
                <a:ext cx="844550" cy="849312"/>
              </a:xfrm>
              <a:custGeom>
                <a:avLst/>
                <a:gdLst>
                  <a:gd name="T0" fmla="*/ 179 w 224"/>
                  <a:gd name="T1" fmla="*/ 134 h 224"/>
                  <a:gd name="T2" fmla="*/ 196 w 224"/>
                  <a:gd name="T3" fmla="*/ 84 h 224"/>
                  <a:gd name="T4" fmla="*/ 112 w 224"/>
                  <a:gd name="T5" fmla="*/ 0 h 224"/>
                  <a:gd name="T6" fmla="*/ 52 w 224"/>
                  <a:gd name="T7" fmla="*/ 26 h 224"/>
                  <a:gd name="T8" fmla="*/ 50 w 224"/>
                  <a:gd name="T9" fmla="*/ 28 h 224"/>
                  <a:gd name="T10" fmla="*/ 47 w 224"/>
                  <a:gd name="T11" fmla="*/ 31 h 224"/>
                  <a:gd name="T12" fmla="*/ 29 w 224"/>
                  <a:gd name="T13" fmla="*/ 70 h 224"/>
                  <a:gd name="T14" fmla="*/ 28 w 224"/>
                  <a:gd name="T15" fmla="*/ 84 h 224"/>
                  <a:gd name="T16" fmla="*/ 45 w 224"/>
                  <a:gd name="T17" fmla="*/ 134 h 224"/>
                  <a:gd name="T18" fmla="*/ 0 w 224"/>
                  <a:gd name="T19" fmla="*/ 224 h 224"/>
                  <a:gd name="T20" fmla="*/ 84 w 224"/>
                  <a:gd name="T21" fmla="*/ 224 h 224"/>
                  <a:gd name="T22" fmla="*/ 98 w 224"/>
                  <a:gd name="T23" fmla="*/ 182 h 224"/>
                  <a:gd name="T24" fmla="*/ 98 w 224"/>
                  <a:gd name="T25" fmla="*/ 168 h 224"/>
                  <a:gd name="T26" fmla="*/ 126 w 224"/>
                  <a:gd name="T27" fmla="*/ 168 h 224"/>
                  <a:gd name="T28" fmla="*/ 126 w 224"/>
                  <a:gd name="T29" fmla="*/ 182 h 224"/>
                  <a:gd name="T30" fmla="*/ 140 w 224"/>
                  <a:gd name="T31" fmla="*/ 224 h 224"/>
                  <a:gd name="T32" fmla="*/ 224 w 224"/>
                  <a:gd name="T33" fmla="*/ 224 h 224"/>
                  <a:gd name="T34" fmla="*/ 179 w 224"/>
                  <a:gd name="T35" fmla="*/ 134 h 224"/>
                  <a:gd name="T36" fmla="*/ 112 w 224"/>
                  <a:gd name="T37" fmla="*/ 154 h 224"/>
                  <a:gd name="T38" fmla="*/ 42 w 224"/>
                  <a:gd name="T39" fmla="*/ 84 h 224"/>
                  <a:gd name="T40" fmla="*/ 45 w 224"/>
                  <a:gd name="T41" fmla="*/ 65 h 224"/>
                  <a:gd name="T42" fmla="*/ 87 w 224"/>
                  <a:gd name="T43" fmla="*/ 26 h 224"/>
                  <a:gd name="T44" fmla="*/ 153 w 224"/>
                  <a:gd name="T45" fmla="*/ 57 h 224"/>
                  <a:gd name="T46" fmla="*/ 175 w 224"/>
                  <a:gd name="T47" fmla="*/ 54 h 224"/>
                  <a:gd name="T48" fmla="*/ 182 w 224"/>
                  <a:gd name="T49" fmla="*/ 84 h 224"/>
                  <a:gd name="T50" fmla="*/ 112 w 224"/>
                  <a:gd name="T51" fmla="*/ 154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24" h="224">
                    <a:moveTo>
                      <a:pt x="179" y="134"/>
                    </a:moveTo>
                    <a:cubicBezTo>
                      <a:pt x="190" y="120"/>
                      <a:pt x="196" y="103"/>
                      <a:pt x="196" y="84"/>
                    </a:cubicBezTo>
                    <a:cubicBezTo>
                      <a:pt x="196" y="38"/>
                      <a:pt x="158" y="0"/>
                      <a:pt x="112" y="0"/>
                    </a:cubicBezTo>
                    <a:cubicBezTo>
                      <a:pt x="88" y="0"/>
                      <a:pt x="67" y="10"/>
                      <a:pt x="52" y="26"/>
                    </a:cubicBezTo>
                    <a:cubicBezTo>
                      <a:pt x="51" y="26"/>
                      <a:pt x="50" y="27"/>
                      <a:pt x="50" y="28"/>
                    </a:cubicBezTo>
                    <a:cubicBezTo>
                      <a:pt x="49" y="29"/>
                      <a:pt x="48" y="30"/>
                      <a:pt x="47" y="31"/>
                    </a:cubicBezTo>
                    <a:cubicBezTo>
                      <a:pt x="38" y="42"/>
                      <a:pt x="29" y="70"/>
                      <a:pt x="29" y="70"/>
                    </a:cubicBezTo>
                    <a:cubicBezTo>
                      <a:pt x="29" y="74"/>
                      <a:pt x="28" y="79"/>
                      <a:pt x="28" y="84"/>
                    </a:cubicBezTo>
                    <a:cubicBezTo>
                      <a:pt x="28" y="103"/>
                      <a:pt x="34" y="120"/>
                      <a:pt x="45" y="134"/>
                    </a:cubicBezTo>
                    <a:cubicBezTo>
                      <a:pt x="18" y="155"/>
                      <a:pt x="0" y="187"/>
                      <a:pt x="0" y="224"/>
                    </a:cubicBezTo>
                    <a:cubicBezTo>
                      <a:pt x="84" y="224"/>
                      <a:pt x="84" y="224"/>
                      <a:pt x="84" y="224"/>
                    </a:cubicBezTo>
                    <a:cubicBezTo>
                      <a:pt x="98" y="182"/>
                      <a:pt x="98" y="182"/>
                      <a:pt x="98" y="182"/>
                    </a:cubicBezTo>
                    <a:cubicBezTo>
                      <a:pt x="98" y="168"/>
                      <a:pt x="98" y="168"/>
                      <a:pt x="98" y="168"/>
                    </a:cubicBezTo>
                    <a:cubicBezTo>
                      <a:pt x="126" y="168"/>
                      <a:pt x="126" y="168"/>
                      <a:pt x="126" y="168"/>
                    </a:cubicBezTo>
                    <a:cubicBezTo>
                      <a:pt x="126" y="182"/>
                      <a:pt x="126" y="182"/>
                      <a:pt x="126" y="182"/>
                    </a:cubicBezTo>
                    <a:cubicBezTo>
                      <a:pt x="140" y="224"/>
                      <a:pt x="140" y="224"/>
                      <a:pt x="140" y="224"/>
                    </a:cubicBezTo>
                    <a:cubicBezTo>
                      <a:pt x="224" y="224"/>
                      <a:pt x="224" y="224"/>
                      <a:pt x="224" y="224"/>
                    </a:cubicBezTo>
                    <a:cubicBezTo>
                      <a:pt x="224" y="187"/>
                      <a:pt x="206" y="155"/>
                      <a:pt x="179" y="134"/>
                    </a:cubicBezTo>
                    <a:close/>
                    <a:moveTo>
                      <a:pt x="112" y="154"/>
                    </a:moveTo>
                    <a:cubicBezTo>
                      <a:pt x="73" y="154"/>
                      <a:pt x="42" y="123"/>
                      <a:pt x="42" y="84"/>
                    </a:cubicBezTo>
                    <a:cubicBezTo>
                      <a:pt x="42" y="77"/>
                      <a:pt x="43" y="71"/>
                      <a:pt x="45" y="65"/>
                    </a:cubicBezTo>
                    <a:cubicBezTo>
                      <a:pt x="63" y="57"/>
                      <a:pt x="78" y="43"/>
                      <a:pt x="87" y="26"/>
                    </a:cubicBezTo>
                    <a:cubicBezTo>
                      <a:pt x="102" y="45"/>
                      <a:pt x="126" y="57"/>
                      <a:pt x="153" y="57"/>
                    </a:cubicBezTo>
                    <a:cubicBezTo>
                      <a:pt x="160" y="57"/>
                      <a:pt x="168" y="56"/>
                      <a:pt x="175" y="54"/>
                    </a:cubicBezTo>
                    <a:cubicBezTo>
                      <a:pt x="179" y="63"/>
                      <a:pt x="182" y="73"/>
                      <a:pt x="182" y="84"/>
                    </a:cubicBezTo>
                    <a:cubicBezTo>
                      <a:pt x="182" y="123"/>
                      <a:pt x="151" y="154"/>
                      <a:pt x="112"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Oval 17"/>
              <p:cNvSpPr>
                <a:spLocks noChangeArrowheads="1"/>
              </p:cNvSpPr>
              <p:nvPr/>
            </p:nvSpPr>
            <p:spPr bwMode="auto">
              <a:xfrm>
                <a:off x="1104900"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3" name="Oval 18"/>
              <p:cNvSpPr>
                <a:spLocks noChangeArrowheads="1"/>
              </p:cNvSpPr>
              <p:nvPr/>
            </p:nvSpPr>
            <p:spPr bwMode="auto">
              <a:xfrm>
                <a:off x="1308100" y="5440363"/>
                <a:ext cx="95250"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7" name="Group 6"/>
          <p:cNvGrpSpPr/>
          <p:nvPr/>
        </p:nvGrpSpPr>
        <p:grpSpPr>
          <a:xfrm>
            <a:off x="1414892" y="5276137"/>
            <a:ext cx="4100561" cy="336723"/>
            <a:chOff x="1414892" y="5276137"/>
            <a:chExt cx="4100561" cy="336723"/>
          </a:xfrm>
        </p:grpSpPr>
        <p:grpSp>
          <p:nvGrpSpPr>
            <p:cNvPr id="242" name="Group 241"/>
            <p:cNvGrpSpPr/>
            <p:nvPr/>
          </p:nvGrpSpPr>
          <p:grpSpPr>
            <a:xfrm>
              <a:off x="1414892" y="5276137"/>
              <a:ext cx="350570" cy="336723"/>
              <a:chOff x="1658938" y="5164138"/>
              <a:chExt cx="884237" cy="849312"/>
            </a:xfrm>
            <a:solidFill>
              <a:schemeClr val="accent5"/>
            </a:solidFill>
          </p:grpSpPr>
          <p:sp>
            <p:nvSpPr>
              <p:cNvPr id="29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1840044" y="5276137"/>
              <a:ext cx="350570" cy="336723"/>
              <a:chOff x="1658938" y="5164138"/>
              <a:chExt cx="884237" cy="849312"/>
            </a:xfrm>
            <a:solidFill>
              <a:schemeClr val="accent5"/>
            </a:solidFill>
          </p:grpSpPr>
          <p:sp>
            <p:nvSpPr>
              <p:cNvPr id="29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4" name="Group 243"/>
            <p:cNvGrpSpPr/>
            <p:nvPr/>
          </p:nvGrpSpPr>
          <p:grpSpPr>
            <a:xfrm>
              <a:off x="2256836" y="5276137"/>
              <a:ext cx="350570" cy="336723"/>
              <a:chOff x="1658938" y="5164138"/>
              <a:chExt cx="884237" cy="849312"/>
            </a:xfrm>
            <a:solidFill>
              <a:schemeClr val="accent5"/>
            </a:solidFill>
          </p:grpSpPr>
          <p:sp>
            <p:nvSpPr>
              <p:cNvPr id="28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5" name="Group 244"/>
            <p:cNvGrpSpPr/>
            <p:nvPr/>
          </p:nvGrpSpPr>
          <p:grpSpPr>
            <a:xfrm>
              <a:off x="2681988" y="5276137"/>
              <a:ext cx="350570" cy="336723"/>
              <a:chOff x="1658938" y="5164138"/>
              <a:chExt cx="884237" cy="849312"/>
            </a:xfrm>
            <a:solidFill>
              <a:schemeClr val="accent5"/>
            </a:solidFill>
          </p:grpSpPr>
          <p:sp>
            <p:nvSpPr>
              <p:cNvPr id="28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6" name="Group 245"/>
            <p:cNvGrpSpPr/>
            <p:nvPr/>
          </p:nvGrpSpPr>
          <p:grpSpPr>
            <a:xfrm>
              <a:off x="3080375" y="5276137"/>
              <a:ext cx="350570" cy="336723"/>
              <a:chOff x="1658938" y="5164138"/>
              <a:chExt cx="884237" cy="849312"/>
            </a:xfrm>
            <a:solidFill>
              <a:schemeClr val="accent5"/>
            </a:solidFill>
          </p:grpSpPr>
          <p:sp>
            <p:nvSpPr>
              <p:cNvPr id="27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7" name="Group 246"/>
            <p:cNvGrpSpPr/>
            <p:nvPr/>
          </p:nvGrpSpPr>
          <p:grpSpPr>
            <a:xfrm>
              <a:off x="3505527" y="5276137"/>
              <a:ext cx="350570" cy="336723"/>
              <a:chOff x="1658938" y="5164138"/>
              <a:chExt cx="884237" cy="849312"/>
            </a:xfrm>
            <a:solidFill>
              <a:schemeClr val="accent5"/>
            </a:solidFill>
          </p:grpSpPr>
          <p:sp>
            <p:nvSpPr>
              <p:cNvPr id="27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8" name="Group 247"/>
            <p:cNvGrpSpPr/>
            <p:nvPr/>
          </p:nvGrpSpPr>
          <p:grpSpPr>
            <a:xfrm>
              <a:off x="3922319" y="5276137"/>
              <a:ext cx="350570" cy="336723"/>
              <a:chOff x="1658938" y="5164138"/>
              <a:chExt cx="884237" cy="849312"/>
            </a:xfrm>
            <a:solidFill>
              <a:schemeClr val="bg1">
                <a:lumMod val="85000"/>
              </a:schemeClr>
            </a:solidFill>
          </p:grpSpPr>
          <p:sp>
            <p:nvSpPr>
              <p:cNvPr id="26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9" name="Group 248"/>
            <p:cNvGrpSpPr/>
            <p:nvPr/>
          </p:nvGrpSpPr>
          <p:grpSpPr>
            <a:xfrm>
              <a:off x="4347471" y="5276137"/>
              <a:ext cx="350570" cy="336723"/>
              <a:chOff x="1658938" y="5164138"/>
              <a:chExt cx="884237" cy="849312"/>
            </a:xfrm>
            <a:solidFill>
              <a:schemeClr val="bg1">
                <a:lumMod val="85000"/>
              </a:schemeClr>
            </a:solidFill>
          </p:grpSpPr>
          <p:sp>
            <p:nvSpPr>
              <p:cNvPr id="26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0" name="Group 249"/>
            <p:cNvGrpSpPr/>
            <p:nvPr/>
          </p:nvGrpSpPr>
          <p:grpSpPr>
            <a:xfrm>
              <a:off x="4739731" y="5276137"/>
              <a:ext cx="350570" cy="336723"/>
              <a:chOff x="1658938" y="5164138"/>
              <a:chExt cx="884237" cy="849312"/>
            </a:xfrm>
            <a:solidFill>
              <a:schemeClr val="bg1">
                <a:lumMod val="85000"/>
              </a:schemeClr>
            </a:solidFill>
          </p:grpSpPr>
          <p:sp>
            <p:nvSpPr>
              <p:cNvPr id="257"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8"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9"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0"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1"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51" name="Group 250"/>
            <p:cNvGrpSpPr/>
            <p:nvPr/>
          </p:nvGrpSpPr>
          <p:grpSpPr>
            <a:xfrm>
              <a:off x="5164883" y="5276137"/>
              <a:ext cx="350570" cy="336723"/>
              <a:chOff x="1658938" y="5164138"/>
              <a:chExt cx="884237" cy="849312"/>
            </a:xfrm>
            <a:solidFill>
              <a:schemeClr val="bg1">
                <a:lumMod val="85000"/>
              </a:schemeClr>
            </a:solidFill>
          </p:grpSpPr>
          <p:sp>
            <p:nvSpPr>
              <p:cNvPr id="252" name="Freeform 19"/>
              <p:cNvSpPr>
                <a:spLocks/>
              </p:cNvSpPr>
              <p:nvPr/>
            </p:nvSpPr>
            <p:spPr bwMode="auto">
              <a:xfrm>
                <a:off x="2143125" y="5745163"/>
                <a:ext cx="381000" cy="268287"/>
              </a:xfrm>
              <a:custGeom>
                <a:avLst/>
                <a:gdLst>
                  <a:gd name="T0" fmla="*/ 76 w 101"/>
                  <a:gd name="T1" fmla="*/ 0 h 71"/>
                  <a:gd name="T2" fmla="*/ 0 w 101"/>
                  <a:gd name="T3" fmla="*/ 71 h 71"/>
                  <a:gd name="T4" fmla="*/ 101 w 101"/>
                  <a:gd name="T5" fmla="*/ 71 h 71"/>
                  <a:gd name="T6" fmla="*/ 76 w 101"/>
                  <a:gd name="T7" fmla="*/ 0 h 71"/>
                </a:gdLst>
                <a:ahLst/>
                <a:cxnLst>
                  <a:cxn ang="0">
                    <a:pos x="T0" y="T1"/>
                  </a:cxn>
                  <a:cxn ang="0">
                    <a:pos x="T2" y="T3"/>
                  </a:cxn>
                  <a:cxn ang="0">
                    <a:pos x="T4" y="T5"/>
                  </a:cxn>
                  <a:cxn ang="0">
                    <a:pos x="T6" y="T7"/>
                  </a:cxn>
                </a:cxnLst>
                <a:rect l="0" t="0" r="r" b="b"/>
                <a:pathLst>
                  <a:path w="101" h="71">
                    <a:moveTo>
                      <a:pt x="76" y="0"/>
                    </a:moveTo>
                    <a:cubicBezTo>
                      <a:pt x="42" y="13"/>
                      <a:pt x="15" y="38"/>
                      <a:pt x="0" y="71"/>
                    </a:cubicBezTo>
                    <a:cubicBezTo>
                      <a:pt x="101" y="71"/>
                      <a:pt x="101" y="71"/>
                      <a:pt x="101" y="71"/>
                    </a:cubicBezTo>
                    <a:cubicBezTo>
                      <a:pt x="101" y="44"/>
                      <a:pt x="92" y="19"/>
                      <a:pt x="7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3" name="Freeform 20"/>
              <p:cNvSpPr>
                <a:spLocks/>
              </p:cNvSpPr>
              <p:nvPr/>
            </p:nvSpPr>
            <p:spPr bwMode="auto">
              <a:xfrm>
                <a:off x="1677988" y="5745163"/>
                <a:ext cx="381000" cy="268287"/>
              </a:xfrm>
              <a:custGeom>
                <a:avLst/>
                <a:gdLst>
                  <a:gd name="T0" fmla="*/ 25 w 101"/>
                  <a:gd name="T1" fmla="*/ 0 h 71"/>
                  <a:gd name="T2" fmla="*/ 0 w 101"/>
                  <a:gd name="T3" fmla="*/ 71 h 71"/>
                  <a:gd name="T4" fmla="*/ 101 w 101"/>
                  <a:gd name="T5" fmla="*/ 71 h 71"/>
                  <a:gd name="T6" fmla="*/ 25 w 101"/>
                  <a:gd name="T7" fmla="*/ 0 h 71"/>
                </a:gdLst>
                <a:ahLst/>
                <a:cxnLst>
                  <a:cxn ang="0">
                    <a:pos x="T0" y="T1"/>
                  </a:cxn>
                  <a:cxn ang="0">
                    <a:pos x="T2" y="T3"/>
                  </a:cxn>
                  <a:cxn ang="0">
                    <a:pos x="T4" y="T5"/>
                  </a:cxn>
                  <a:cxn ang="0">
                    <a:pos x="T6" y="T7"/>
                  </a:cxn>
                </a:cxnLst>
                <a:rect l="0" t="0" r="r" b="b"/>
                <a:pathLst>
                  <a:path w="101" h="71">
                    <a:moveTo>
                      <a:pt x="25" y="0"/>
                    </a:moveTo>
                    <a:cubicBezTo>
                      <a:pt x="9" y="19"/>
                      <a:pt x="0" y="44"/>
                      <a:pt x="0" y="71"/>
                    </a:cubicBezTo>
                    <a:cubicBezTo>
                      <a:pt x="101" y="71"/>
                      <a:pt x="101" y="71"/>
                      <a:pt x="101" y="71"/>
                    </a:cubicBezTo>
                    <a:cubicBezTo>
                      <a:pt x="86" y="38"/>
                      <a:pt x="59" y="13"/>
                      <a:pt x="2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4" name="Freeform 21"/>
              <p:cNvSpPr>
                <a:spLocks noEditPoints="1"/>
              </p:cNvSpPr>
              <p:nvPr/>
            </p:nvSpPr>
            <p:spPr bwMode="auto">
              <a:xfrm>
                <a:off x="1658938" y="5164138"/>
                <a:ext cx="884237" cy="636587"/>
              </a:xfrm>
              <a:custGeom>
                <a:avLst/>
                <a:gdLst>
                  <a:gd name="T0" fmla="*/ 198 w 234"/>
                  <a:gd name="T1" fmla="*/ 106 h 168"/>
                  <a:gd name="T2" fmla="*/ 214 w 234"/>
                  <a:gd name="T3" fmla="*/ 122 h 168"/>
                  <a:gd name="T4" fmla="*/ 227 w 234"/>
                  <a:gd name="T5" fmla="*/ 126 h 168"/>
                  <a:gd name="T6" fmla="*/ 199 w 234"/>
                  <a:gd name="T7" fmla="*/ 61 h 168"/>
                  <a:gd name="T8" fmla="*/ 195 w 234"/>
                  <a:gd name="T9" fmla="*/ 54 h 168"/>
                  <a:gd name="T10" fmla="*/ 195 w 234"/>
                  <a:gd name="T11" fmla="*/ 53 h 168"/>
                  <a:gd name="T12" fmla="*/ 189 w 234"/>
                  <a:gd name="T13" fmla="*/ 41 h 168"/>
                  <a:gd name="T14" fmla="*/ 188 w 234"/>
                  <a:gd name="T15" fmla="*/ 40 h 168"/>
                  <a:gd name="T16" fmla="*/ 181 w 234"/>
                  <a:gd name="T17" fmla="*/ 29 h 168"/>
                  <a:gd name="T18" fmla="*/ 180 w 234"/>
                  <a:gd name="T19" fmla="*/ 28 h 168"/>
                  <a:gd name="T20" fmla="*/ 160 w 234"/>
                  <a:gd name="T21" fmla="*/ 12 h 168"/>
                  <a:gd name="T22" fmla="*/ 159 w 234"/>
                  <a:gd name="T23" fmla="*/ 11 h 168"/>
                  <a:gd name="T24" fmla="*/ 147 w 234"/>
                  <a:gd name="T25" fmla="*/ 6 h 168"/>
                  <a:gd name="T26" fmla="*/ 145 w 234"/>
                  <a:gd name="T27" fmla="*/ 5 h 168"/>
                  <a:gd name="T28" fmla="*/ 133 w 234"/>
                  <a:gd name="T29" fmla="*/ 2 h 168"/>
                  <a:gd name="T30" fmla="*/ 132 w 234"/>
                  <a:gd name="T31" fmla="*/ 1 h 168"/>
                  <a:gd name="T32" fmla="*/ 118 w 234"/>
                  <a:gd name="T33" fmla="*/ 0 h 168"/>
                  <a:gd name="T34" fmla="*/ 118 w 234"/>
                  <a:gd name="T35" fmla="*/ 0 h 168"/>
                  <a:gd name="T36" fmla="*/ 117 w 234"/>
                  <a:gd name="T37" fmla="*/ 0 h 168"/>
                  <a:gd name="T38" fmla="*/ 116 w 234"/>
                  <a:gd name="T39" fmla="*/ 0 h 168"/>
                  <a:gd name="T40" fmla="*/ 116 w 234"/>
                  <a:gd name="T41" fmla="*/ 0 h 168"/>
                  <a:gd name="T42" fmla="*/ 102 w 234"/>
                  <a:gd name="T43" fmla="*/ 1 h 168"/>
                  <a:gd name="T44" fmla="*/ 101 w 234"/>
                  <a:gd name="T45" fmla="*/ 2 h 168"/>
                  <a:gd name="T46" fmla="*/ 89 w 234"/>
                  <a:gd name="T47" fmla="*/ 5 h 168"/>
                  <a:gd name="T48" fmla="*/ 87 w 234"/>
                  <a:gd name="T49" fmla="*/ 6 h 168"/>
                  <a:gd name="T50" fmla="*/ 75 w 234"/>
                  <a:gd name="T51" fmla="*/ 11 h 168"/>
                  <a:gd name="T52" fmla="*/ 74 w 234"/>
                  <a:gd name="T53" fmla="*/ 12 h 168"/>
                  <a:gd name="T54" fmla="*/ 54 w 234"/>
                  <a:gd name="T55" fmla="*/ 28 h 168"/>
                  <a:gd name="T56" fmla="*/ 53 w 234"/>
                  <a:gd name="T57" fmla="*/ 29 h 168"/>
                  <a:gd name="T58" fmla="*/ 46 w 234"/>
                  <a:gd name="T59" fmla="*/ 40 h 168"/>
                  <a:gd name="T60" fmla="*/ 45 w 234"/>
                  <a:gd name="T61" fmla="*/ 41 h 168"/>
                  <a:gd name="T62" fmla="*/ 39 w 234"/>
                  <a:gd name="T63" fmla="*/ 53 h 168"/>
                  <a:gd name="T64" fmla="*/ 39 w 234"/>
                  <a:gd name="T65" fmla="*/ 54 h 168"/>
                  <a:gd name="T66" fmla="*/ 35 w 234"/>
                  <a:gd name="T67" fmla="*/ 61 h 168"/>
                  <a:gd name="T68" fmla="*/ 7 w 234"/>
                  <a:gd name="T69" fmla="*/ 126 h 168"/>
                  <a:gd name="T70" fmla="*/ 19 w 234"/>
                  <a:gd name="T71" fmla="*/ 122 h 168"/>
                  <a:gd name="T72" fmla="*/ 36 w 234"/>
                  <a:gd name="T73" fmla="*/ 106 h 168"/>
                  <a:gd name="T74" fmla="*/ 117 w 234"/>
                  <a:gd name="T75" fmla="*/ 168 h 168"/>
                  <a:gd name="T76" fmla="*/ 198 w 234"/>
                  <a:gd name="T77" fmla="*/ 106 h 168"/>
                  <a:gd name="T78" fmla="*/ 117 w 234"/>
                  <a:gd name="T79" fmla="*/ 154 h 168"/>
                  <a:gd name="T80" fmla="*/ 47 w 234"/>
                  <a:gd name="T81" fmla="*/ 84 h 168"/>
                  <a:gd name="T82" fmla="*/ 49 w 234"/>
                  <a:gd name="T83" fmla="*/ 69 h 168"/>
                  <a:gd name="T84" fmla="*/ 54 w 234"/>
                  <a:gd name="T85" fmla="*/ 70 h 168"/>
                  <a:gd name="T86" fmla="*/ 116 w 234"/>
                  <a:gd name="T87" fmla="*/ 14 h 168"/>
                  <a:gd name="T88" fmla="*/ 117 w 234"/>
                  <a:gd name="T89" fmla="*/ 14 h 168"/>
                  <a:gd name="T90" fmla="*/ 118 w 234"/>
                  <a:gd name="T91" fmla="*/ 14 h 168"/>
                  <a:gd name="T92" fmla="*/ 180 w 234"/>
                  <a:gd name="T93" fmla="*/ 70 h 168"/>
                  <a:gd name="T94" fmla="*/ 185 w 234"/>
                  <a:gd name="T95" fmla="*/ 69 h 168"/>
                  <a:gd name="T96" fmla="*/ 187 w 234"/>
                  <a:gd name="T97" fmla="*/ 84 h 168"/>
                  <a:gd name="T98" fmla="*/ 117 w 234"/>
                  <a:gd name="T99" fmla="*/ 15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4" h="168">
                    <a:moveTo>
                      <a:pt x="198" y="106"/>
                    </a:moveTo>
                    <a:cubicBezTo>
                      <a:pt x="202" y="113"/>
                      <a:pt x="207" y="118"/>
                      <a:pt x="214" y="122"/>
                    </a:cubicBezTo>
                    <a:cubicBezTo>
                      <a:pt x="218" y="124"/>
                      <a:pt x="223" y="125"/>
                      <a:pt x="227" y="126"/>
                    </a:cubicBezTo>
                    <a:cubicBezTo>
                      <a:pt x="234" y="101"/>
                      <a:pt x="223" y="74"/>
                      <a:pt x="199" y="61"/>
                    </a:cubicBezTo>
                    <a:cubicBezTo>
                      <a:pt x="199" y="62"/>
                      <a:pt x="196" y="57"/>
                      <a:pt x="195" y="54"/>
                    </a:cubicBezTo>
                    <a:cubicBezTo>
                      <a:pt x="195" y="53"/>
                      <a:pt x="195" y="53"/>
                      <a:pt x="195" y="53"/>
                    </a:cubicBezTo>
                    <a:cubicBezTo>
                      <a:pt x="193" y="49"/>
                      <a:pt x="191" y="45"/>
                      <a:pt x="189" y="41"/>
                    </a:cubicBezTo>
                    <a:cubicBezTo>
                      <a:pt x="189" y="41"/>
                      <a:pt x="189" y="40"/>
                      <a:pt x="188" y="40"/>
                    </a:cubicBezTo>
                    <a:cubicBezTo>
                      <a:pt x="186" y="36"/>
                      <a:pt x="184" y="33"/>
                      <a:pt x="181" y="29"/>
                    </a:cubicBezTo>
                    <a:cubicBezTo>
                      <a:pt x="180" y="29"/>
                      <a:pt x="180" y="29"/>
                      <a:pt x="180" y="28"/>
                    </a:cubicBezTo>
                    <a:cubicBezTo>
                      <a:pt x="174" y="22"/>
                      <a:pt x="167" y="16"/>
                      <a:pt x="160" y="12"/>
                    </a:cubicBezTo>
                    <a:cubicBezTo>
                      <a:pt x="159" y="12"/>
                      <a:pt x="159" y="11"/>
                      <a:pt x="159" y="11"/>
                    </a:cubicBezTo>
                    <a:cubicBezTo>
                      <a:pt x="155" y="9"/>
                      <a:pt x="151" y="7"/>
                      <a:pt x="147" y="6"/>
                    </a:cubicBezTo>
                    <a:cubicBezTo>
                      <a:pt x="146" y="5"/>
                      <a:pt x="146" y="5"/>
                      <a:pt x="145" y="5"/>
                    </a:cubicBezTo>
                    <a:cubicBezTo>
                      <a:pt x="141" y="4"/>
                      <a:pt x="137" y="2"/>
                      <a:pt x="133" y="2"/>
                    </a:cubicBezTo>
                    <a:cubicBezTo>
                      <a:pt x="132" y="1"/>
                      <a:pt x="132" y="1"/>
                      <a:pt x="132" y="1"/>
                    </a:cubicBezTo>
                    <a:cubicBezTo>
                      <a:pt x="127" y="1"/>
                      <a:pt x="123" y="0"/>
                      <a:pt x="118" y="0"/>
                    </a:cubicBezTo>
                    <a:cubicBezTo>
                      <a:pt x="118" y="0"/>
                      <a:pt x="118" y="0"/>
                      <a:pt x="118" y="0"/>
                    </a:cubicBezTo>
                    <a:cubicBezTo>
                      <a:pt x="117" y="0"/>
                      <a:pt x="117" y="0"/>
                      <a:pt x="117" y="0"/>
                    </a:cubicBezTo>
                    <a:cubicBezTo>
                      <a:pt x="117" y="0"/>
                      <a:pt x="117" y="0"/>
                      <a:pt x="116" y="0"/>
                    </a:cubicBezTo>
                    <a:cubicBezTo>
                      <a:pt x="116" y="0"/>
                      <a:pt x="116" y="0"/>
                      <a:pt x="116" y="0"/>
                    </a:cubicBezTo>
                    <a:cubicBezTo>
                      <a:pt x="111" y="0"/>
                      <a:pt x="107" y="1"/>
                      <a:pt x="102" y="1"/>
                    </a:cubicBezTo>
                    <a:cubicBezTo>
                      <a:pt x="102" y="1"/>
                      <a:pt x="102" y="1"/>
                      <a:pt x="101" y="2"/>
                    </a:cubicBezTo>
                    <a:cubicBezTo>
                      <a:pt x="97" y="2"/>
                      <a:pt x="93" y="4"/>
                      <a:pt x="89" y="5"/>
                    </a:cubicBezTo>
                    <a:cubicBezTo>
                      <a:pt x="88" y="5"/>
                      <a:pt x="88" y="5"/>
                      <a:pt x="87" y="6"/>
                    </a:cubicBezTo>
                    <a:cubicBezTo>
                      <a:pt x="83" y="7"/>
                      <a:pt x="79" y="9"/>
                      <a:pt x="75" y="11"/>
                    </a:cubicBezTo>
                    <a:cubicBezTo>
                      <a:pt x="75" y="11"/>
                      <a:pt x="75" y="12"/>
                      <a:pt x="74" y="12"/>
                    </a:cubicBezTo>
                    <a:cubicBezTo>
                      <a:pt x="67" y="16"/>
                      <a:pt x="60" y="22"/>
                      <a:pt x="54" y="28"/>
                    </a:cubicBezTo>
                    <a:cubicBezTo>
                      <a:pt x="54" y="29"/>
                      <a:pt x="53" y="29"/>
                      <a:pt x="53" y="29"/>
                    </a:cubicBezTo>
                    <a:cubicBezTo>
                      <a:pt x="50" y="33"/>
                      <a:pt x="48" y="36"/>
                      <a:pt x="46" y="40"/>
                    </a:cubicBezTo>
                    <a:cubicBezTo>
                      <a:pt x="45" y="40"/>
                      <a:pt x="45" y="41"/>
                      <a:pt x="45" y="41"/>
                    </a:cubicBezTo>
                    <a:cubicBezTo>
                      <a:pt x="43" y="45"/>
                      <a:pt x="41" y="49"/>
                      <a:pt x="39" y="53"/>
                    </a:cubicBezTo>
                    <a:cubicBezTo>
                      <a:pt x="39" y="53"/>
                      <a:pt x="39" y="53"/>
                      <a:pt x="39" y="54"/>
                    </a:cubicBezTo>
                    <a:cubicBezTo>
                      <a:pt x="38" y="57"/>
                      <a:pt x="35" y="62"/>
                      <a:pt x="35" y="61"/>
                    </a:cubicBezTo>
                    <a:cubicBezTo>
                      <a:pt x="11" y="74"/>
                      <a:pt x="0" y="101"/>
                      <a:pt x="7" y="126"/>
                    </a:cubicBezTo>
                    <a:cubicBezTo>
                      <a:pt x="11" y="125"/>
                      <a:pt x="16" y="124"/>
                      <a:pt x="19" y="122"/>
                    </a:cubicBezTo>
                    <a:cubicBezTo>
                      <a:pt x="27" y="118"/>
                      <a:pt x="32" y="113"/>
                      <a:pt x="36" y="106"/>
                    </a:cubicBezTo>
                    <a:cubicBezTo>
                      <a:pt x="46" y="142"/>
                      <a:pt x="78" y="168"/>
                      <a:pt x="117" y="168"/>
                    </a:cubicBezTo>
                    <a:cubicBezTo>
                      <a:pt x="156" y="168"/>
                      <a:pt x="188" y="142"/>
                      <a:pt x="198" y="106"/>
                    </a:cubicBezTo>
                    <a:close/>
                    <a:moveTo>
                      <a:pt x="117" y="154"/>
                    </a:moveTo>
                    <a:cubicBezTo>
                      <a:pt x="78" y="154"/>
                      <a:pt x="47" y="123"/>
                      <a:pt x="47" y="84"/>
                    </a:cubicBezTo>
                    <a:cubicBezTo>
                      <a:pt x="47" y="79"/>
                      <a:pt x="48" y="74"/>
                      <a:pt x="49" y="69"/>
                    </a:cubicBezTo>
                    <a:cubicBezTo>
                      <a:pt x="50" y="70"/>
                      <a:pt x="52" y="70"/>
                      <a:pt x="54" y="70"/>
                    </a:cubicBezTo>
                    <a:cubicBezTo>
                      <a:pt x="86" y="70"/>
                      <a:pt x="113" y="45"/>
                      <a:pt x="116" y="14"/>
                    </a:cubicBezTo>
                    <a:cubicBezTo>
                      <a:pt x="117" y="14"/>
                      <a:pt x="117" y="14"/>
                      <a:pt x="117" y="14"/>
                    </a:cubicBezTo>
                    <a:cubicBezTo>
                      <a:pt x="117" y="14"/>
                      <a:pt x="117" y="14"/>
                      <a:pt x="118" y="14"/>
                    </a:cubicBezTo>
                    <a:cubicBezTo>
                      <a:pt x="121" y="45"/>
                      <a:pt x="148" y="70"/>
                      <a:pt x="180" y="70"/>
                    </a:cubicBezTo>
                    <a:cubicBezTo>
                      <a:pt x="182" y="70"/>
                      <a:pt x="184" y="70"/>
                      <a:pt x="185" y="69"/>
                    </a:cubicBezTo>
                    <a:cubicBezTo>
                      <a:pt x="186" y="74"/>
                      <a:pt x="187" y="79"/>
                      <a:pt x="187" y="84"/>
                    </a:cubicBezTo>
                    <a:cubicBezTo>
                      <a:pt x="187" y="123"/>
                      <a:pt x="156" y="154"/>
                      <a:pt x="117"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5" name="Oval 22"/>
              <p:cNvSpPr>
                <a:spLocks noChangeArrowheads="1"/>
              </p:cNvSpPr>
              <p:nvPr/>
            </p:nvSpPr>
            <p:spPr bwMode="auto">
              <a:xfrm>
                <a:off x="1951038" y="5440363"/>
                <a:ext cx="90487"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6" name="Oval 23"/>
              <p:cNvSpPr>
                <a:spLocks noChangeArrowheads="1"/>
              </p:cNvSpPr>
              <p:nvPr/>
            </p:nvSpPr>
            <p:spPr bwMode="auto">
              <a:xfrm>
                <a:off x="2154238" y="5440363"/>
                <a:ext cx="93662" cy="952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351444782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94"/>
                                        </p:tgtEl>
                                        <p:attrNameLst>
                                          <p:attrName>style.visibility</p:attrName>
                                        </p:attrNameLst>
                                      </p:cBhvr>
                                      <p:to>
                                        <p:strVal val="visible"/>
                                      </p:to>
                                    </p:set>
                                    <p:animEffect transition="in" filter="fade">
                                      <p:cBhvr>
                                        <p:cTn id="18" dur="500"/>
                                        <p:tgtEl>
                                          <p:spTgt spid="19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5"/>
                                        </p:tgtEl>
                                        <p:attrNameLst>
                                          <p:attrName>style.visibility</p:attrName>
                                        </p:attrNameLst>
                                      </p:cBhvr>
                                      <p:to>
                                        <p:strVal val="visible"/>
                                      </p:to>
                                    </p:set>
                                    <p:animEffect transition="in" filter="fade">
                                      <p:cBhvr>
                                        <p:cTn id="21" dur="500"/>
                                        <p:tgtEl>
                                          <p:spTgt spid="195"/>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196"/>
                                        </p:tgtEl>
                                        <p:attrNameLst>
                                          <p:attrName>style.visibility</p:attrName>
                                        </p:attrNameLst>
                                      </p:cBhvr>
                                      <p:to>
                                        <p:strVal val="visible"/>
                                      </p:to>
                                    </p:set>
                                    <p:animEffect transition="in" filter="fade">
                                      <p:cBhvr>
                                        <p:cTn id="25" dur="500"/>
                                        <p:tgtEl>
                                          <p:spTgt spid="196"/>
                                        </p:tgtEl>
                                      </p:cBhvr>
                                    </p:animEffect>
                                  </p:childTnLst>
                                </p:cTn>
                              </p:par>
                            </p:childTnLst>
                          </p:cTn>
                        </p:par>
                        <p:par>
                          <p:cTn id="26" fill="hold">
                            <p:stCondLst>
                              <p:cond delay="1500"/>
                            </p:stCondLst>
                            <p:childTnLst>
                              <p:par>
                                <p:cTn id="27" presetID="22" presetClass="entr" presetSubtype="8"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wipe(left)">
                                      <p:cBhvr>
                                        <p:cTn id="29" dur="500"/>
                                        <p:tgtEl>
                                          <p:spTgt spid="6"/>
                                        </p:tgtEl>
                                      </p:cBhvr>
                                    </p:animEffect>
                                  </p:childTnLst>
                                </p:cTn>
                              </p:par>
                            </p:childTnLst>
                          </p:cTn>
                        </p:par>
                        <p:par>
                          <p:cTn id="30" fill="hold">
                            <p:stCondLst>
                              <p:cond delay="2000"/>
                            </p:stCondLst>
                            <p:childTnLst>
                              <p:par>
                                <p:cTn id="31" presetID="22" presetClass="entr" presetSubtype="8"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wipe(left)">
                                      <p:cBhvr>
                                        <p:cTn id="33" dur="500"/>
                                        <p:tgtEl>
                                          <p:spTgt spid="7"/>
                                        </p:tgtEl>
                                      </p:cBhvr>
                                    </p:animEffect>
                                  </p:childTnLst>
                                </p:cTn>
                              </p:par>
                            </p:childTnLst>
                          </p:cTn>
                        </p:par>
                        <p:par>
                          <p:cTn id="34" fill="hold">
                            <p:stCondLst>
                              <p:cond delay="2500"/>
                            </p:stCondLst>
                            <p:childTnLst>
                              <p:par>
                                <p:cTn id="35" presetID="10" presetClass="entr" presetSubtype="0" fill="hold" nodeType="afterEffect">
                                  <p:stCondLst>
                                    <p:cond delay="0"/>
                                  </p:stCondLst>
                                  <p:childTnLst>
                                    <p:set>
                                      <p:cBhvr>
                                        <p:cTn id="36" dur="1" fill="hold">
                                          <p:stCondLst>
                                            <p:cond delay="0"/>
                                          </p:stCondLst>
                                        </p:cTn>
                                        <p:tgtEl>
                                          <p:spTgt spid="163"/>
                                        </p:tgtEl>
                                        <p:attrNameLst>
                                          <p:attrName>style.visibility</p:attrName>
                                        </p:attrNameLst>
                                      </p:cBhvr>
                                      <p:to>
                                        <p:strVal val="visible"/>
                                      </p:to>
                                    </p:set>
                                    <p:animEffect transition="in" filter="fade">
                                      <p:cBhvr>
                                        <p:cTn id="37" dur="500"/>
                                        <p:tgtEl>
                                          <p:spTgt spid="163"/>
                                        </p:tgtEl>
                                      </p:cBhvr>
                                    </p:animEffect>
                                  </p:childTnLst>
                                </p:cTn>
                              </p:par>
                            </p:childTnLst>
                          </p:cTn>
                        </p:par>
                        <p:par>
                          <p:cTn id="38" fill="hold">
                            <p:stCondLst>
                              <p:cond delay="3000"/>
                            </p:stCondLst>
                            <p:childTnLst>
                              <p:par>
                                <p:cTn id="39" presetID="10" presetClass="entr" presetSubtype="0" fill="hold" nodeType="afterEffect">
                                  <p:stCondLst>
                                    <p:cond delay="0"/>
                                  </p:stCondLst>
                                  <p:childTnLst>
                                    <p:set>
                                      <p:cBhvr>
                                        <p:cTn id="40" dur="1" fill="hold">
                                          <p:stCondLst>
                                            <p:cond delay="0"/>
                                          </p:stCondLst>
                                        </p:cTn>
                                        <p:tgtEl>
                                          <p:spTgt spid="176"/>
                                        </p:tgtEl>
                                        <p:attrNameLst>
                                          <p:attrName>style.visibility</p:attrName>
                                        </p:attrNameLst>
                                      </p:cBhvr>
                                      <p:to>
                                        <p:strVal val="visible"/>
                                      </p:to>
                                    </p:set>
                                    <p:animEffect transition="in" filter="fade">
                                      <p:cBhvr>
                                        <p:cTn id="41" dur="500"/>
                                        <p:tgtEl>
                                          <p:spTgt spid="176"/>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189"/>
                                        </p:tgtEl>
                                        <p:attrNameLst>
                                          <p:attrName>style.visibility</p:attrName>
                                        </p:attrNameLst>
                                      </p:cBhvr>
                                      <p:to>
                                        <p:strVal val="visible"/>
                                      </p:to>
                                    </p:set>
                                    <p:animEffect transition="in" filter="fade">
                                      <p:cBhvr>
                                        <p:cTn id="45" dur="500"/>
                                        <p:tgtEl>
                                          <p:spTgt spid="189"/>
                                        </p:tgtEl>
                                      </p:cBhvr>
                                    </p:animEffect>
                                  </p:childTnLst>
                                </p:cTn>
                              </p:par>
                            </p:childTnLst>
                          </p:cTn>
                        </p:par>
                        <p:par>
                          <p:cTn id="46" fill="hold">
                            <p:stCondLst>
                              <p:cond delay="4000"/>
                            </p:stCondLst>
                            <p:childTnLst>
                              <p:par>
                                <p:cTn id="47" presetID="22" presetClass="entr" presetSubtype="4" fill="hold" nodeType="afterEffect">
                                  <p:stCondLst>
                                    <p:cond delay="0"/>
                                  </p:stCondLst>
                                  <p:childTnLst>
                                    <p:set>
                                      <p:cBhvr>
                                        <p:cTn id="48" dur="1" fill="hold">
                                          <p:stCondLst>
                                            <p:cond delay="0"/>
                                          </p:stCondLst>
                                        </p:cTn>
                                        <p:tgtEl>
                                          <p:spTgt spid="164"/>
                                        </p:tgtEl>
                                        <p:attrNameLst>
                                          <p:attrName>style.visibility</p:attrName>
                                        </p:attrNameLst>
                                      </p:cBhvr>
                                      <p:to>
                                        <p:strVal val="visible"/>
                                      </p:to>
                                    </p:set>
                                    <p:animEffect transition="in" filter="wipe(down)">
                                      <p:cBhvr>
                                        <p:cTn id="49" dur="500"/>
                                        <p:tgtEl>
                                          <p:spTgt spid="164"/>
                                        </p:tgtEl>
                                      </p:cBhvr>
                                    </p:animEffect>
                                  </p:childTnLst>
                                </p:cTn>
                              </p:par>
                            </p:childTnLst>
                          </p:cTn>
                        </p:par>
                        <p:par>
                          <p:cTn id="50" fill="hold">
                            <p:stCondLst>
                              <p:cond delay="4500"/>
                            </p:stCondLst>
                            <p:childTnLst>
                              <p:par>
                                <p:cTn id="51" presetID="53" presetClass="entr" presetSubtype="16" fill="hold" nodeType="afterEffect">
                                  <p:stCondLst>
                                    <p:cond delay="0"/>
                                  </p:stCondLst>
                                  <p:childTnLst>
                                    <p:set>
                                      <p:cBhvr>
                                        <p:cTn id="52" dur="1" fill="hold">
                                          <p:stCondLst>
                                            <p:cond delay="0"/>
                                          </p:stCondLst>
                                        </p:cTn>
                                        <p:tgtEl>
                                          <p:spTgt spid="177"/>
                                        </p:tgtEl>
                                        <p:attrNameLst>
                                          <p:attrName>style.visibility</p:attrName>
                                        </p:attrNameLst>
                                      </p:cBhvr>
                                      <p:to>
                                        <p:strVal val="visible"/>
                                      </p:to>
                                    </p:set>
                                    <p:anim calcmode="lin" valueType="num">
                                      <p:cBhvr>
                                        <p:cTn id="53" dur="500" fill="hold"/>
                                        <p:tgtEl>
                                          <p:spTgt spid="177"/>
                                        </p:tgtEl>
                                        <p:attrNameLst>
                                          <p:attrName>ppt_w</p:attrName>
                                        </p:attrNameLst>
                                      </p:cBhvr>
                                      <p:tavLst>
                                        <p:tav tm="0">
                                          <p:val>
                                            <p:fltVal val="0"/>
                                          </p:val>
                                        </p:tav>
                                        <p:tav tm="100000">
                                          <p:val>
                                            <p:strVal val="#ppt_w"/>
                                          </p:val>
                                        </p:tav>
                                      </p:tavLst>
                                    </p:anim>
                                    <p:anim calcmode="lin" valueType="num">
                                      <p:cBhvr>
                                        <p:cTn id="54" dur="500" fill="hold"/>
                                        <p:tgtEl>
                                          <p:spTgt spid="177"/>
                                        </p:tgtEl>
                                        <p:attrNameLst>
                                          <p:attrName>ppt_h</p:attrName>
                                        </p:attrNameLst>
                                      </p:cBhvr>
                                      <p:tavLst>
                                        <p:tav tm="0">
                                          <p:val>
                                            <p:fltVal val="0"/>
                                          </p:val>
                                        </p:tav>
                                        <p:tav tm="100000">
                                          <p:val>
                                            <p:strVal val="#ppt_h"/>
                                          </p:val>
                                        </p:tav>
                                      </p:tavLst>
                                    </p:anim>
                                    <p:animEffect transition="in" filter="fade">
                                      <p:cBhvr>
                                        <p:cTn id="55" dur="500"/>
                                        <p:tgtEl>
                                          <p:spTgt spid="177"/>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190"/>
                                        </p:tgtEl>
                                        <p:attrNameLst>
                                          <p:attrName>style.visibility</p:attrName>
                                        </p:attrNameLst>
                                      </p:cBhvr>
                                      <p:to>
                                        <p:strVal val="visible"/>
                                      </p:to>
                                    </p:set>
                                    <p:animEffect transition="in" filter="fade">
                                      <p:cBhvr>
                                        <p:cTn id="59" dur="500"/>
                                        <p:tgtEl>
                                          <p:spTgt spid="190"/>
                                        </p:tgtEl>
                                      </p:cBhvr>
                                    </p:animEffect>
                                  </p:childTnLst>
                                </p:cTn>
                              </p:par>
                            </p:childTnLst>
                          </p:cTn>
                        </p:par>
                        <p:par>
                          <p:cTn id="60" fill="hold">
                            <p:stCondLst>
                              <p:cond delay="5500"/>
                            </p:stCondLst>
                            <p:childTnLst>
                              <p:par>
                                <p:cTn id="61" presetID="22" presetClass="entr" presetSubtype="4" fill="hold" nodeType="afterEffect">
                                  <p:stCondLst>
                                    <p:cond delay="0"/>
                                  </p:stCondLst>
                                  <p:childTnLst>
                                    <p:set>
                                      <p:cBhvr>
                                        <p:cTn id="62" dur="1" fill="hold">
                                          <p:stCondLst>
                                            <p:cond delay="0"/>
                                          </p:stCondLst>
                                        </p:cTn>
                                        <p:tgtEl>
                                          <p:spTgt spid="167"/>
                                        </p:tgtEl>
                                        <p:attrNameLst>
                                          <p:attrName>style.visibility</p:attrName>
                                        </p:attrNameLst>
                                      </p:cBhvr>
                                      <p:to>
                                        <p:strVal val="visible"/>
                                      </p:to>
                                    </p:set>
                                    <p:animEffect transition="in" filter="wipe(down)">
                                      <p:cBhvr>
                                        <p:cTn id="63" dur="500"/>
                                        <p:tgtEl>
                                          <p:spTgt spid="167"/>
                                        </p:tgtEl>
                                      </p:cBhvr>
                                    </p:animEffect>
                                  </p:childTnLst>
                                </p:cTn>
                              </p:par>
                            </p:childTnLst>
                          </p:cTn>
                        </p:par>
                        <p:par>
                          <p:cTn id="64" fill="hold">
                            <p:stCondLst>
                              <p:cond delay="6000"/>
                            </p:stCondLst>
                            <p:childTnLst>
                              <p:par>
                                <p:cTn id="65" presetID="53" presetClass="entr" presetSubtype="16" fill="hold" nodeType="afterEffect">
                                  <p:stCondLst>
                                    <p:cond delay="0"/>
                                  </p:stCondLst>
                                  <p:childTnLst>
                                    <p:set>
                                      <p:cBhvr>
                                        <p:cTn id="66" dur="1" fill="hold">
                                          <p:stCondLst>
                                            <p:cond delay="0"/>
                                          </p:stCondLst>
                                        </p:cTn>
                                        <p:tgtEl>
                                          <p:spTgt spid="180"/>
                                        </p:tgtEl>
                                        <p:attrNameLst>
                                          <p:attrName>style.visibility</p:attrName>
                                        </p:attrNameLst>
                                      </p:cBhvr>
                                      <p:to>
                                        <p:strVal val="visible"/>
                                      </p:to>
                                    </p:set>
                                    <p:anim calcmode="lin" valueType="num">
                                      <p:cBhvr>
                                        <p:cTn id="67" dur="500" fill="hold"/>
                                        <p:tgtEl>
                                          <p:spTgt spid="180"/>
                                        </p:tgtEl>
                                        <p:attrNameLst>
                                          <p:attrName>ppt_w</p:attrName>
                                        </p:attrNameLst>
                                      </p:cBhvr>
                                      <p:tavLst>
                                        <p:tav tm="0">
                                          <p:val>
                                            <p:fltVal val="0"/>
                                          </p:val>
                                        </p:tav>
                                        <p:tav tm="100000">
                                          <p:val>
                                            <p:strVal val="#ppt_w"/>
                                          </p:val>
                                        </p:tav>
                                      </p:tavLst>
                                    </p:anim>
                                    <p:anim calcmode="lin" valueType="num">
                                      <p:cBhvr>
                                        <p:cTn id="68" dur="500" fill="hold"/>
                                        <p:tgtEl>
                                          <p:spTgt spid="180"/>
                                        </p:tgtEl>
                                        <p:attrNameLst>
                                          <p:attrName>ppt_h</p:attrName>
                                        </p:attrNameLst>
                                      </p:cBhvr>
                                      <p:tavLst>
                                        <p:tav tm="0">
                                          <p:val>
                                            <p:fltVal val="0"/>
                                          </p:val>
                                        </p:tav>
                                        <p:tav tm="100000">
                                          <p:val>
                                            <p:strVal val="#ppt_h"/>
                                          </p:val>
                                        </p:tav>
                                      </p:tavLst>
                                    </p:anim>
                                    <p:animEffect transition="in" filter="fade">
                                      <p:cBhvr>
                                        <p:cTn id="69" dur="500"/>
                                        <p:tgtEl>
                                          <p:spTgt spid="180"/>
                                        </p:tgtEl>
                                      </p:cBhvr>
                                    </p:animEffect>
                                  </p:childTnLst>
                                </p:cTn>
                              </p:par>
                            </p:childTnLst>
                          </p:cTn>
                        </p:par>
                        <p:par>
                          <p:cTn id="70" fill="hold">
                            <p:stCondLst>
                              <p:cond delay="6500"/>
                            </p:stCondLst>
                            <p:childTnLst>
                              <p:par>
                                <p:cTn id="71" presetID="10" presetClass="entr" presetSubtype="0" fill="hold" grpId="0" nodeType="afterEffect">
                                  <p:stCondLst>
                                    <p:cond delay="0"/>
                                  </p:stCondLst>
                                  <p:childTnLst>
                                    <p:set>
                                      <p:cBhvr>
                                        <p:cTn id="72" dur="1" fill="hold">
                                          <p:stCondLst>
                                            <p:cond delay="0"/>
                                          </p:stCondLst>
                                        </p:cTn>
                                        <p:tgtEl>
                                          <p:spTgt spid="191"/>
                                        </p:tgtEl>
                                        <p:attrNameLst>
                                          <p:attrName>style.visibility</p:attrName>
                                        </p:attrNameLst>
                                      </p:cBhvr>
                                      <p:to>
                                        <p:strVal val="visible"/>
                                      </p:to>
                                    </p:set>
                                    <p:animEffect transition="in" filter="fade">
                                      <p:cBhvr>
                                        <p:cTn id="73" dur="500"/>
                                        <p:tgtEl>
                                          <p:spTgt spid="191"/>
                                        </p:tgtEl>
                                      </p:cBhvr>
                                    </p:animEffect>
                                  </p:childTnLst>
                                </p:cTn>
                              </p:par>
                            </p:childTnLst>
                          </p:cTn>
                        </p:par>
                        <p:par>
                          <p:cTn id="74" fill="hold">
                            <p:stCondLst>
                              <p:cond delay="7000"/>
                            </p:stCondLst>
                            <p:childTnLst>
                              <p:par>
                                <p:cTn id="75" presetID="22" presetClass="entr" presetSubtype="4" fill="hold" nodeType="afterEffect">
                                  <p:stCondLst>
                                    <p:cond delay="0"/>
                                  </p:stCondLst>
                                  <p:childTnLst>
                                    <p:set>
                                      <p:cBhvr>
                                        <p:cTn id="76" dur="1" fill="hold">
                                          <p:stCondLst>
                                            <p:cond delay="0"/>
                                          </p:stCondLst>
                                        </p:cTn>
                                        <p:tgtEl>
                                          <p:spTgt spid="170"/>
                                        </p:tgtEl>
                                        <p:attrNameLst>
                                          <p:attrName>style.visibility</p:attrName>
                                        </p:attrNameLst>
                                      </p:cBhvr>
                                      <p:to>
                                        <p:strVal val="visible"/>
                                      </p:to>
                                    </p:set>
                                    <p:animEffect transition="in" filter="wipe(down)">
                                      <p:cBhvr>
                                        <p:cTn id="77" dur="500"/>
                                        <p:tgtEl>
                                          <p:spTgt spid="170"/>
                                        </p:tgtEl>
                                      </p:cBhvr>
                                    </p:animEffect>
                                  </p:childTnLst>
                                </p:cTn>
                              </p:par>
                            </p:childTnLst>
                          </p:cTn>
                        </p:par>
                        <p:par>
                          <p:cTn id="78" fill="hold">
                            <p:stCondLst>
                              <p:cond delay="7500"/>
                            </p:stCondLst>
                            <p:childTnLst>
                              <p:par>
                                <p:cTn id="79" presetID="53" presetClass="entr" presetSubtype="16" fill="hold" nodeType="afterEffect">
                                  <p:stCondLst>
                                    <p:cond delay="0"/>
                                  </p:stCondLst>
                                  <p:childTnLst>
                                    <p:set>
                                      <p:cBhvr>
                                        <p:cTn id="80" dur="1" fill="hold">
                                          <p:stCondLst>
                                            <p:cond delay="0"/>
                                          </p:stCondLst>
                                        </p:cTn>
                                        <p:tgtEl>
                                          <p:spTgt spid="183"/>
                                        </p:tgtEl>
                                        <p:attrNameLst>
                                          <p:attrName>style.visibility</p:attrName>
                                        </p:attrNameLst>
                                      </p:cBhvr>
                                      <p:to>
                                        <p:strVal val="visible"/>
                                      </p:to>
                                    </p:set>
                                    <p:anim calcmode="lin" valueType="num">
                                      <p:cBhvr>
                                        <p:cTn id="81" dur="500" fill="hold"/>
                                        <p:tgtEl>
                                          <p:spTgt spid="183"/>
                                        </p:tgtEl>
                                        <p:attrNameLst>
                                          <p:attrName>ppt_w</p:attrName>
                                        </p:attrNameLst>
                                      </p:cBhvr>
                                      <p:tavLst>
                                        <p:tav tm="0">
                                          <p:val>
                                            <p:fltVal val="0"/>
                                          </p:val>
                                        </p:tav>
                                        <p:tav tm="100000">
                                          <p:val>
                                            <p:strVal val="#ppt_w"/>
                                          </p:val>
                                        </p:tav>
                                      </p:tavLst>
                                    </p:anim>
                                    <p:anim calcmode="lin" valueType="num">
                                      <p:cBhvr>
                                        <p:cTn id="82" dur="500" fill="hold"/>
                                        <p:tgtEl>
                                          <p:spTgt spid="183"/>
                                        </p:tgtEl>
                                        <p:attrNameLst>
                                          <p:attrName>ppt_h</p:attrName>
                                        </p:attrNameLst>
                                      </p:cBhvr>
                                      <p:tavLst>
                                        <p:tav tm="0">
                                          <p:val>
                                            <p:fltVal val="0"/>
                                          </p:val>
                                        </p:tav>
                                        <p:tav tm="100000">
                                          <p:val>
                                            <p:strVal val="#ppt_h"/>
                                          </p:val>
                                        </p:tav>
                                      </p:tavLst>
                                    </p:anim>
                                    <p:animEffect transition="in" filter="fade">
                                      <p:cBhvr>
                                        <p:cTn id="83" dur="500"/>
                                        <p:tgtEl>
                                          <p:spTgt spid="183"/>
                                        </p:tgtEl>
                                      </p:cBhvr>
                                    </p:animEffect>
                                  </p:childTnLst>
                                </p:cTn>
                              </p:par>
                            </p:childTnLst>
                          </p:cTn>
                        </p:par>
                        <p:par>
                          <p:cTn id="84" fill="hold">
                            <p:stCondLst>
                              <p:cond delay="8000"/>
                            </p:stCondLst>
                            <p:childTnLst>
                              <p:par>
                                <p:cTn id="85" presetID="10" presetClass="entr" presetSubtype="0" fill="hold" grpId="0" nodeType="afterEffect">
                                  <p:stCondLst>
                                    <p:cond delay="0"/>
                                  </p:stCondLst>
                                  <p:childTnLst>
                                    <p:set>
                                      <p:cBhvr>
                                        <p:cTn id="86" dur="1" fill="hold">
                                          <p:stCondLst>
                                            <p:cond delay="0"/>
                                          </p:stCondLst>
                                        </p:cTn>
                                        <p:tgtEl>
                                          <p:spTgt spid="192"/>
                                        </p:tgtEl>
                                        <p:attrNameLst>
                                          <p:attrName>style.visibility</p:attrName>
                                        </p:attrNameLst>
                                      </p:cBhvr>
                                      <p:to>
                                        <p:strVal val="visible"/>
                                      </p:to>
                                    </p:set>
                                    <p:animEffect transition="in" filter="fade">
                                      <p:cBhvr>
                                        <p:cTn id="87" dur="500"/>
                                        <p:tgtEl>
                                          <p:spTgt spid="192"/>
                                        </p:tgtEl>
                                      </p:cBhvr>
                                    </p:animEffect>
                                  </p:childTnLst>
                                </p:cTn>
                              </p:par>
                            </p:childTnLst>
                          </p:cTn>
                        </p:par>
                        <p:par>
                          <p:cTn id="88" fill="hold">
                            <p:stCondLst>
                              <p:cond delay="8500"/>
                            </p:stCondLst>
                            <p:childTnLst>
                              <p:par>
                                <p:cTn id="89" presetID="22" presetClass="entr" presetSubtype="4" fill="hold" nodeType="afterEffect">
                                  <p:stCondLst>
                                    <p:cond delay="0"/>
                                  </p:stCondLst>
                                  <p:childTnLst>
                                    <p:set>
                                      <p:cBhvr>
                                        <p:cTn id="90" dur="1" fill="hold">
                                          <p:stCondLst>
                                            <p:cond delay="0"/>
                                          </p:stCondLst>
                                        </p:cTn>
                                        <p:tgtEl>
                                          <p:spTgt spid="173"/>
                                        </p:tgtEl>
                                        <p:attrNameLst>
                                          <p:attrName>style.visibility</p:attrName>
                                        </p:attrNameLst>
                                      </p:cBhvr>
                                      <p:to>
                                        <p:strVal val="visible"/>
                                      </p:to>
                                    </p:set>
                                    <p:animEffect transition="in" filter="wipe(down)">
                                      <p:cBhvr>
                                        <p:cTn id="91" dur="500"/>
                                        <p:tgtEl>
                                          <p:spTgt spid="173"/>
                                        </p:tgtEl>
                                      </p:cBhvr>
                                    </p:animEffect>
                                  </p:childTnLst>
                                </p:cTn>
                              </p:par>
                            </p:childTnLst>
                          </p:cTn>
                        </p:par>
                        <p:par>
                          <p:cTn id="92" fill="hold">
                            <p:stCondLst>
                              <p:cond delay="9000"/>
                            </p:stCondLst>
                            <p:childTnLst>
                              <p:par>
                                <p:cTn id="93" presetID="53" presetClass="entr" presetSubtype="16" fill="hold" nodeType="afterEffect">
                                  <p:stCondLst>
                                    <p:cond delay="0"/>
                                  </p:stCondLst>
                                  <p:childTnLst>
                                    <p:set>
                                      <p:cBhvr>
                                        <p:cTn id="94" dur="1" fill="hold">
                                          <p:stCondLst>
                                            <p:cond delay="0"/>
                                          </p:stCondLst>
                                        </p:cTn>
                                        <p:tgtEl>
                                          <p:spTgt spid="186"/>
                                        </p:tgtEl>
                                        <p:attrNameLst>
                                          <p:attrName>style.visibility</p:attrName>
                                        </p:attrNameLst>
                                      </p:cBhvr>
                                      <p:to>
                                        <p:strVal val="visible"/>
                                      </p:to>
                                    </p:set>
                                    <p:anim calcmode="lin" valueType="num">
                                      <p:cBhvr>
                                        <p:cTn id="95" dur="500" fill="hold"/>
                                        <p:tgtEl>
                                          <p:spTgt spid="186"/>
                                        </p:tgtEl>
                                        <p:attrNameLst>
                                          <p:attrName>ppt_w</p:attrName>
                                        </p:attrNameLst>
                                      </p:cBhvr>
                                      <p:tavLst>
                                        <p:tav tm="0">
                                          <p:val>
                                            <p:fltVal val="0"/>
                                          </p:val>
                                        </p:tav>
                                        <p:tav tm="100000">
                                          <p:val>
                                            <p:strVal val="#ppt_w"/>
                                          </p:val>
                                        </p:tav>
                                      </p:tavLst>
                                    </p:anim>
                                    <p:anim calcmode="lin" valueType="num">
                                      <p:cBhvr>
                                        <p:cTn id="96" dur="500" fill="hold"/>
                                        <p:tgtEl>
                                          <p:spTgt spid="186"/>
                                        </p:tgtEl>
                                        <p:attrNameLst>
                                          <p:attrName>ppt_h</p:attrName>
                                        </p:attrNameLst>
                                      </p:cBhvr>
                                      <p:tavLst>
                                        <p:tav tm="0">
                                          <p:val>
                                            <p:fltVal val="0"/>
                                          </p:val>
                                        </p:tav>
                                        <p:tav tm="100000">
                                          <p:val>
                                            <p:strVal val="#ppt_h"/>
                                          </p:val>
                                        </p:tav>
                                      </p:tavLst>
                                    </p:anim>
                                    <p:animEffect transition="in" filter="fade">
                                      <p:cBhvr>
                                        <p:cTn id="97" dur="500"/>
                                        <p:tgtEl>
                                          <p:spTgt spid="186"/>
                                        </p:tgtEl>
                                      </p:cBhvr>
                                    </p:animEffect>
                                  </p:childTnLst>
                                </p:cTn>
                              </p:par>
                            </p:childTnLst>
                          </p:cTn>
                        </p:par>
                        <p:par>
                          <p:cTn id="98" fill="hold">
                            <p:stCondLst>
                              <p:cond delay="9500"/>
                            </p:stCondLst>
                            <p:childTnLst>
                              <p:par>
                                <p:cTn id="99" presetID="10" presetClass="entr" presetSubtype="0" fill="hold" grpId="0" nodeType="afterEffect">
                                  <p:stCondLst>
                                    <p:cond delay="0"/>
                                  </p:stCondLst>
                                  <p:childTnLst>
                                    <p:set>
                                      <p:cBhvr>
                                        <p:cTn id="100" dur="1" fill="hold">
                                          <p:stCondLst>
                                            <p:cond delay="0"/>
                                          </p:stCondLst>
                                        </p:cTn>
                                        <p:tgtEl>
                                          <p:spTgt spid="193"/>
                                        </p:tgtEl>
                                        <p:attrNameLst>
                                          <p:attrName>style.visibility</p:attrName>
                                        </p:attrNameLst>
                                      </p:cBhvr>
                                      <p:to>
                                        <p:strVal val="visible"/>
                                      </p:to>
                                    </p:set>
                                    <p:animEffect transition="in" filter="fade">
                                      <p:cBhvr>
                                        <p:cTn id="101" dur="500"/>
                                        <p:tgtEl>
                                          <p:spTgt spid="1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89" grpId="0"/>
      <p:bldP spid="190" grpId="0"/>
      <p:bldP spid="191" grpId="0"/>
      <p:bldP spid="192" grpId="0"/>
      <p:bldP spid="193" grpId="0"/>
      <p:bldP spid="194" grpId="0"/>
      <p:bldP spid="195"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214564" y="5008562"/>
            <a:ext cx="16668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a:off x="3028787" y="4752582"/>
            <a:ext cx="306721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30287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534809" y="2357159"/>
            <a:ext cx="3122393" cy="830997"/>
          </a:xfrm>
          <a:prstGeom prst="rect">
            <a:avLst/>
          </a:prstGeom>
          <a:noFill/>
        </p:spPr>
        <p:txBody>
          <a:bodyPr wrap="none" rtlCol="0">
            <a:spAutoFit/>
          </a:bodyPr>
          <a:lstStyle/>
          <a:p>
            <a:pPr algn="ctr"/>
            <a:r>
              <a:rPr lang="id-ID" sz="4800" b="1" dirty="0" smtClean="0">
                <a:solidFill>
                  <a:schemeClr val="bg1"/>
                </a:solidFill>
              </a:rPr>
              <a:t>SOLUTIONS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2742638" y="5659040"/>
            <a:ext cx="610728" cy="611188"/>
            <a:chOff x="1588" y="4763"/>
            <a:chExt cx="2109787" cy="2111375"/>
          </a:xfrm>
          <a:solidFill>
            <a:schemeClr val="bg1"/>
          </a:solidFill>
        </p:grpSpPr>
        <p:sp>
          <p:nvSpPr>
            <p:cNvPr id="7" name="Freeform 5"/>
            <p:cNvSpPr>
              <a:spLocks noEditPoints="1"/>
            </p:cNvSpPr>
            <p:nvPr/>
          </p:nvSpPr>
          <p:spPr bwMode="auto">
            <a:xfrm>
              <a:off x="1588" y="4763"/>
              <a:ext cx="2109787" cy="2111375"/>
            </a:xfrm>
            <a:custGeom>
              <a:avLst/>
              <a:gdLst>
                <a:gd name="T0" fmla="*/ 362 w 560"/>
                <a:gd name="T1" fmla="*/ 176 h 560"/>
                <a:gd name="T2" fmla="*/ 280 w 560"/>
                <a:gd name="T3" fmla="*/ 0 h 560"/>
                <a:gd name="T4" fmla="*/ 158 w 560"/>
                <a:gd name="T5" fmla="*/ 179 h 560"/>
                <a:gd name="T6" fmla="*/ 140 w 560"/>
                <a:gd name="T7" fmla="*/ 189 h 560"/>
                <a:gd name="T8" fmla="*/ 53 w 560"/>
                <a:gd name="T9" fmla="*/ 175 h 560"/>
                <a:gd name="T10" fmla="*/ 0 w 560"/>
                <a:gd name="T11" fmla="*/ 508 h 560"/>
                <a:gd name="T12" fmla="*/ 105 w 560"/>
                <a:gd name="T13" fmla="*/ 560 h 560"/>
                <a:gd name="T14" fmla="*/ 153 w 560"/>
                <a:gd name="T15" fmla="*/ 530 h 560"/>
                <a:gd name="T16" fmla="*/ 158 w 560"/>
                <a:gd name="T17" fmla="*/ 531 h 560"/>
                <a:gd name="T18" fmla="*/ 333 w 560"/>
                <a:gd name="T19" fmla="*/ 560 h 560"/>
                <a:gd name="T20" fmla="*/ 491 w 560"/>
                <a:gd name="T21" fmla="*/ 526 h 560"/>
                <a:gd name="T22" fmla="*/ 499 w 560"/>
                <a:gd name="T23" fmla="*/ 477 h 560"/>
                <a:gd name="T24" fmla="*/ 528 w 560"/>
                <a:gd name="T25" fmla="*/ 384 h 560"/>
                <a:gd name="T26" fmla="*/ 545 w 560"/>
                <a:gd name="T27" fmla="*/ 294 h 560"/>
                <a:gd name="T28" fmla="*/ 560 w 560"/>
                <a:gd name="T29" fmla="*/ 252 h 560"/>
                <a:gd name="T30" fmla="*/ 510 w 560"/>
                <a:gd name="T31" fmla="*/ 183 h 560"/>
                <a:gd name="T32" fmla="*/ 105 w 560"/>
                <a:gd name="T33" fmla="*/ 525 h 560"/>
                <a:gd name="T34" fmla="*/ 35 w 560"/>
                <a:gd name="T35" fmla="*/ 508 h 560"/>
                <a:gd name="T36" fmla="*/ 53 w 560"/>
                <a:gd name="T37" fmla="*/ 210 h 560"/>
                <a:gd name="T38" fmla="*/ 123 w 560"/>
                <a:gd name="T39" fmla="*/ 228 h 560"/>
                <a:gd name="T40" fmla="*/ 525 w 560"/>
                <a:gd name="T41" fmla="*/ 254 h 560"/>
                <a:gd name="T42" fmla="*/ 455 w 560"/>
                <a:gd name="T43" fmla="*/ 280 h 560"/>
                <a:gd name="T44" fmla="*/ 455 w 560"/>
                <a:gd name="T45" fmla="*/ 298 h 560"/>
                <a:gd name="T46" fmla="*/ 517 w 560"/>
                <a:gd name="T47" fmla="*/ 330 h 560"/>
                <a:gd name="T48" fmla="*/ 438 w 560"/>
                <a:gd name="T49" fmla="*/ 368 h 560"/>
                <a:gd name="T50" fmla="*/ 438 w 560"/>
                <a:gd name="T51" fmla="*/ 385 h 560"/>
                <a:gd name="T52" fmla="*/ 495 w 560"/>
                <a:gd name="T53" fmla="*/ 421 h 560"/>
                <a:gd name="T54" fmla="*/ 420 w 560"/>
                <a:gd name="T55" fmla="*/ 455 h 560"/>
                <a:gd name="T56" fmla="*/ 420 w 560"/>
                <a:gd name="T57" fmla="*/ 473 h 560"/>
                <a:gd name="T58" fmla="*/ 465 w 560"/>
                <a:gd name="T59" fmla="*/ 497 h 560"/>
                <a:gd name="T60" fmla="*/ 429 w 560"/>
                <a:gd name="T61" fmla="*/ 525 h 560"/>
                <a:gd name="T62" fmla="*/ 236 w 560"/>
                <a:gd name="T63" fmla="*/ 514 h 560"/>
                <a:gd name="T64" fmla="*/ 140 w 560"/>
                <a:gd name="T65" fmla="*/ 479 h 560"/>
                <a:gd name="T66" fmla="*/ 154 w 560"/>
                <a:gd name="T67" fmla="*/ 219 h 560"/>
                <a:gd name="T68" fmla="*/ 263 w 560"/>
                <a:gd name="T69" fmla="*/ 53 h 560"/>
                <a:gd name="T70" fmla="*/ 331 w 560"/>
                <a:gd name="T71" fmla="*/ 118 h 560"/>
                <a:gd name="T72" fmla="*/ 504 w 560"/>
                <a:gd name="T73" fmla="*/ 217 h 560"/>
                <a:gd name="T74" fmla="*/ 525 w 560"/>
                <a:gd name="T75" fmla="*/ 254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60" h="560">
                  <a:moveTo>
                    <a:pt x="510" y="183"/>
                  </a:moveTo>
                  <a:cubicBezTo>
                    <a:pt x="489" y="178"/>
                    <a:pt x="437" y="178"/>
                    <a:pt x="362" y="176"/>
                  </a:cubicBezTo>
                  <a:cubicBezTo>
                    <a:pt x="365" y="159"/>
                    <a:pt x="366" y="144"/>
                    <a:pt x="366" y="118"/>
                  </a:cubicBezTo>
                  <a:cubicBezTo>
                    <a:pt x="366" y="55"/>
                    <a:pt x="320" y="0"/>
                    <a:pt x="280" y="0"/>
                  </a:cubicBezTo>
                  <a:cubicBezTo>
                    <a:pt x="251" y="0"/>
                    <a:pt x="228" y="23"/>
                    <a:pt x="228" y="52"/>
                  </a:cubicBezTo>
                  <a:cubicBezTo>
                    <a:pt x="227" y="87"/>
                    <a:pt x="216" y="148"/>
                    <a:pt x="158" y="179"/>
                  </a:cubicBezTo>
                  <a:cubicBezTo>
                    <a:pt x="153" y="181"/>
                    <a:pt x="141" y="187"/>
                    <a:pt x="139" y="188"/>
                  </a:cubicBezTo>
                  <a:cubicBezTo>
                    <a:pt x="140" y="189"/>
                    <a:pt x="140" y="189"/>
                    <a:pt x="140" y="189"/>
                  </a:cubicBezTo>
                  <a:cubicBezTo>
                    <a:pt x="131" y="181"/>
                    <a:pt x="118" y="175"/>
                    <a:pt x="105" y="175"/>
                  </a:cubicBezTo>
                  <a:cubicBezTo>
                    <a:pt x="53" y="175"/>
                    <a:pt x="53" y="175"/>
                    <a:pt x="53" y="175"/>
                  </a:cubicBezTo>
                  <a:cubicBezTo>
                    <a:pt x="24" y="175"/>
                    <a:pt x="0" y="199"/>
                    <a:pt x="0" y="228"/>
                  </a:cubicBezTo>
                  <a:cubicBezTo>
                    <a:pt x="0" y="508"/>
                    <a:pt x="0" y="508"/>
                    <a:pt x="0" y="508"/>
                  </a:cubicBezTo>
                  <a:cubicBezTo>
                    <a:pt x="0" y="536"/>
                    <a:pt x="24" y="560"/>
                    <a:pt x="53" y="560"/>
                  </a:cubicBezTo>
                  <a:cubicBezTo>
                    <a:pt x="105" y="560"/>
                    <a:pt x="105" y="560"/>
                    <a:pt x="105" y="560"/>
                  </a:cubicBezTo>
                  <a:cubicBezTo>
                    <a:pt x="126" y="560"/>
                    <a:pt x="143" y="547"/>
                    <a:pt x="152" y="530"/>
                  </a:cubicBezTo>
                  <a:cubicBezTo>
                    <a:pt x="152" y="530"/>
                    <a:pt x="152" y="530"/>
                    <a:pt x="153" y="530"/>
                  </a:cubicBezTo>
                  <a:cubicBezTo>
                    <a:pt x="154" y="530"/>
                    <a:pt x="155" y="531"/>
                    <a:pt x="157" y="531"/>
                  </a:cubicBezTo>
                  <a:cubicBezTo>
                    <a:pt x="157" y="531"/>
                    <a:pt x="157" y="531"/>
                    <a:pt x="158" y="531"/>
                  </a:cubicBezTo>
                  <a:cubicBezTo>
                    <a:pt x="168" y="534"/>
                    <a:pt x="187" y="538"/>
                    <a:pt x="228" y="548"/>
                  </a:cubicBezTo>
                  <a:cubicBezTo>
                    <a:pt x="237" y="550"/>
                    <a:pt x="284" y="560"/>
                    <a:pt x="333" y="560"/>
                  </a:cubicBezTo>
                  <a:cubicBezTo>
                    <a:pt x="429" y="560"/>
                    <a:pt x="429" y="560"/>
                    <a:pt x="429" y="560"/>
                  </a:cubicBezTo>
                  <a:cubicBezTo>
                    <a:pt x="458" y="560"/>
                    <a:pt x="479" y="549"/>
                    <a:pt x="491" y="526"/>
                  </a:cubicBezTo>
                  <a:cubicBezTo>
                    <a:pt x="492" y="526"/>
                    <a:pt x="496" y="518"/>
                    <a:pt x="499" y="507"/>
                  </a:cubicBezTo>
                  <a:cubicBezTo>
                    <a:pt x="501" y="499"/>
                    <a:pt x="502" y="488"/>
                    <a:pt x="499" y="477"/>
                  </a:cubicBezTo>
                  <a:cubicBezTo>
                    <a:pt x="518" y="464"/>
                    <a:pt x="524" y="444"/>
                    <a:pt x="528" y="431"/>
                  </a:cubicBezTo>
                  <a:cubicBezTo>
                    <a:pt x="535" y="411"/>
                    <a:pt x="533" y="395"/>
                    <a:pt x="528" y="384"/>
                  </a:cubicBezTo>
                  <a:cubicBezTo>
                    <a:pt x="539" y="374"/>
                    <a:pt x="548" y="359"/>
                    <a:pt x="551" y="335"/>
                  </a:cubicBezTo>
                  <a:cubicBezTo>
                    <a:pt x="554" y="321"/>
                    <a:pt x="551" y="306"/>
                    <a:pt x="545" y="294"/>
                  </a:cubicBezTo>
                  <a:cubicBezTo>
                    <a:pt x="555" y="283"/>
                    <a:pt x="559" y="269"/>
                    <a:pt x="560" y="256"/>
                  </a:cubicBezTo>
                  <a:cubicBezTo>
                    <a:pt x="560" y="252"/>
                    <a:pt x="560" y="252"/>
                    <a:pt x="560" y="252"/>
                  </a:cubicBezTo>
                  <a:cubicBezTo>
                    <a:pt x="560" y="250"/>
                    <a:pt x="560" y="248"/>
                    <a:pt x="560" y="243"/>
                  </a:cubicBezTo>
                  <a:cubicBezTo>
                    <a:pt x="560" y="221"/>
                    <a:pt x="545" y="193"/>
                    <a:pt x="510" y="183"/>
                  </a:cubicBezTo>
                  <a:close/>
                  <a:moveTo>
                    <a:pt x="123" y="508"/>
                  </a:moveTo>
                  <a:cubicBezTo>
                    <a:pt x="123" y="517"/>
                    <a:pt x="115" y="525"/>
                    <a:pt x="105" y="525"/>
                  </a:cubicBezTo>
                  <a:cubicBezTo>
                    <a:pt x="53" y="525"/>
                    <a:pt x="53" y="525"/>
                    <a:pt x="53" y="525"/>
                  </a:cubicBezTo>
                  <a:cubicBezTo>
                    <a:pt x="43" y="525"/>
                    <a:pt x="35" y="517"/>
                    <a:pt x="35" y="508"/>
                  </a:cubicBezTo>
                  <a:cubicBezTo>
                    <a:pt x="35" y="228"/>
                    <a:pt x="35" y="228"/>
                    <a:pt x="35" y="228"/>
                  </a:cubicBezTo>
                  <a:cubicBezTo>
                    <a:pt x="35" y="218"/>
                    <a:pt x="43" y="210"/>
                    <a:pt x="53" y="210"/>
                  </a:cubicBezTo>
                  <a:cubicBezTo>
                    <a:pt x="105" y="210"/>
                    <a:pt x="105" y="210"/>
                    <a:pt x="105" y="210"/>
                  </a:cubicBezTo>
                  <a:cubicBezTo>
                    <a:pt x="115" y="210"/>
                    <a:pt x="123" y="218"/>
                    <a:pt x="123" y="228"/>
                  </a:cubicBezTo>
                  <a:lnTo>
                    <a:pt x="123" y="508"/>
                  </a:lnTo>
                  <a:close/>
                  <a:moveTo>
                    <a:pt x="525" y="254"/>
                  </a:moveTo>
                  <a:cubicBezTo>
                    <a:pt x="524" y="263"/>
                    <a:pt x="521" y="280"/>
                    <a:pt x="490" y="280"/>
                  </a:cubicBezTo>
                  <a:cubicBezTo>
                    <a:pt x="464" y="280"/>
                    <a:pt x="455" y="280"/>
                    <a:pt x="455" y="280"/>
                  </a:cubicBezTo>
                  <a:cubicBezTo>
                    <a:pt x="450" y="280"/>
                    <a:pt x="446" y="284"/>
                    <a:pt x="446" y="289"/>
                  </a:cubicBezTo>
                  <a:cubicBezTo>
                    <a:pt x="446" y="294"/>
                    <a:pt x="450" y="298"/>
                    <a:pt x="455" y="298"/>
                  </a:cubicBezTo>
                  <a:cubicBezTo>
                    <a:pt x="455" y="298"/>
                    <a:pt x="463" y="298"/>
                    <a:pt x="489" y="298"/>
                  </a:cubicBezTo>
                  <a:cubicBezTo>
                    <a:pt x="515" y="298"/>
                    <a:pt x="519" y="319"/>
                    <a:pt x="517" y="330"/>
                  </a:cubicBezTo>
                  <a:cubicBezTo>
                    <a:pt x="515" y="343"/>
                    <a:pt x="509" y="368"/>
                    <a:pt x="479" y="368"/>
                  </a:cubicBezTo>
                  <a:cubicBezTo>
                    <a:pt x="450" y="368"/>
                    <a:pt x="438" y="368"/>
                    <a:pt x="438" y="368"/>
                  </a:cubicBezTo>
                  <a:cubicBezTo>
                    <a:pt x="433" y="368"/>
                    <a:pt x="429" y="371"/>
                    <a:pt x="429" y="376"/>
                  </a:cubicBezTo>
                  <a:cubicBezTo>
                    <a:pt x="429" y="381"/>
                    <a:pt x="433" y="385"/>
                    <a:pt x="438" y="385"/>
                  </a:cubicBezTo>
                  <a:cubicBezTo>
                    <a:pt x="438" y="385"/>
                    <a:pt x="458" y="385"/>
                    <a:pt x="472" y="385"/>
                  </a:cubicBezTo>
                  <a:cubicBezTo>
                    <a:pt x="501" y="385"/>
                    <a:pt x="499" y="408"/>
                    <a:pt x="495" y="421"/>
                  </a:cubicBezTo>
                  <a:cubicBezTo>
                    <a:pt x="489" y="439"/>
                    <a:pt x="486" y="455"/>
                    <a:pt x="448" y="455"/>
                  </a:cubicBezTo>
                  <a:cubicBezTo>
                    <a:pt x="436" y="455"/>
                    <a:pt x="420" y="455"/>
                    <a:pt x="420" y="455"/>
                  </a:cubicBezTo>
                  <a:cubicBezTo>
                    <a:pt x="415" y="455"/>
                    <a:pt x="411" y="459"/>
                    <a:pt x="411" y="464"/>
                  </a:cubicBezTo>
                  <a:cubicBezTo>
                    <a:pt x="411" y="469"/>
                    <a:pt x="415" y="473"/>
                    <a:pt x="420" y="473"/>
                  </a:cubicBezTo>
                  <a:cubicBezTo>
                    <a:pt x="420" y="473"/>
                    <a:pt x="432" y="473"/>
                    <a:pt x="447" y="473"/>
                  </a:cubicBezTo>
                  <a:cubicBezTo>
                    <a:pt x="466" y="473"/>
                    <a:pt x="467" y="491"/>
                    <a:pt x="465" y="497"/>
                  </a:cubicBezTo>
                  <a:cubicBezTo>
                    <a:pt x="463" y="504"/>
                    <a:pt x="461" y="509"/>
                    <a:pt x="461" y="510"/>
                  </a:cubicBezTo>
                  <a:cubicBezTo>
                    <a:pt x="455" y="519"/>
                    <a:pt x="447" y="525"/>
                    <a:pt x="429" y="525"/>
                  </a:cubicBezTo>
                  <a:cubicBezTo>
                    <a:pt x="333" y="525"/>
                    <a:pt x="333" y="525"/>
                    <a:pt x="333" y="525"/>
                  </a:cubicBezTo>
                  <a:cubicBezTo>
                    <a:pt x="285" y="525"/>
                    <a:pt x="237" y="514"/>
                    <a:pt x="236" y="514"/>
                  </a:cubicBezTo>
                  <a:cubicBezTo>
                    <a:pt x="163" y="497"/>
                    <a:pt x="160" y="496"/>
                    <a:pt x="155" y="494"/>
                  </a:cubicBezTo>
                  <a:cubicBezTo>
                    <a:pt x="155" y="494"/>
                    <a:pt x="140" y="492"/>
                    <a:pt x="140" y="479"/>
                  </a:cubicBezTo>
                  <a:cubicBezTo>
                    <a:pt x="140" y="237"/>
                    <a:pt x="140" y="237"/>
                    <a:pt x="140" y="237"/>
                  </a:cubicBezTo>
                  <a:cubicBezTo>
                    <a:pt x="140" y="229"/>
                    <a:pt x="145" y="222"/>
                    <a:pt x="154" y="219"/>
                  </a:cubicBezTo>
                  <a:cubicBezTo>
                    <a:pt x="155" y="219"/>
                    <a:pt x="156" y="218"/>
                    <a:pt x="158" y="218"/>
                  </a:cubicBezTo>
                  <a:cubicBezTo>
                    <a:pt x="237" y="185"/>
                    <a:pt x="262" y="112"/>
                    <a:pt x="263" y="53"/>
                  </a:cubicBezTo>
                  <a:cubicBezTo>
                    <a:pt x="263" y="44"/>
                    <a:pt x="269" y="35"/>
                    <a:pt x="280" y="35"/>
                  </a:cubicBezTo>
                  <a:cubicBezTo>
                    <a:pt x="299" y="35"/>
                    <a:pt x="331" y="72"/>
                    <a:pt x="331" y="118"/>
                  </a:cubicBezTo>
                  <a:cubicBezTo>
                    <a:pt x="331" y="160"/>
                    <a:pt x="330" y="167"/>
                    <a:pt x="315" y="210"/>
                  </a:cubicBezTo>
                  <a:cubicBezTo>
                    <a:pt x="490" y="210"/>
                    <a:pt x="489" y="213"/>
                    <a:pt x="504" y="217"/>
                  </a:cubicBezTo>
                  <a:cubicBezTo>
                    <a:pt x="523" y="222"/>
                    <a:pt x="525" y="238"/>
                    <a:pt x="525" y="243"/>
                  </a:cubicBezTo>
                  <a:cubicBezTo>
                    <a:pt x="525" y="249"/>
                    <a:pt x="525" y="248"/>
                    <a:pt x="525" y="2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noEditPoints="1"/>
            </p:cNvSpPr>
            <p:nvPr/>
          </p:nvSpPr>
          <p:spPr bwMode="auto">
            <a:xfrm>
              <a:off x="200025" y="1720851"/>
              <a:ext cx="196850" cy="200025"/>
            </a:xfrm>
            <a:custGeom>
              <a:avLst/>
              <a:gdLst>
                <a:gd name="T0" fmla="*/ 26 w 52"/>
                <a:gd name="T1" fmla="*/ 0 h 53"/>
                <a:gd name="T2" fmla="*/ 0 w 52"/>
                <a:gd name="T3" fmla="*/ 26 h 53"/>
                <a:gd name="T4" fmla="*/ 26 w 52"/>
                <a:gd name="T5" fmla="*/ 53 h 53"/>
                <a:gd name="T6" fmla="*/ 52 w 52"/>
                <a:gd name="T7" fmla="*/ 26 h 53"/>
                <a:gd name="T8" fmla="*/ 26 w 52"/>
                <a:gd name="T9" fmla="*/ 0 h 53"/>
                <a:gd name="T10" fmla="*/ 26 w 52"/>
                <a:gd name="T11" fmla="*/ 35 h 53"/>
                <a:gd name="T12" fmla="*/ 17 w 52"/>
                <a:gd name="T13" fmla="*/ 26 h 53"/>
                <a:gd name="T14" fmla="*/ 26 w 52"/>
                <a:gd name="T15" fmla="*/ 18 h 53"/>
                <a:gd name="T16" fmla="*/ 35 w 52"/>
                <a:gd name="T17" fmla="*/ 26 h 53"/>
                <a:gd name="T18" fmla="*/ 26 w 52"/>
                <a:gd name="T19" fmla="*/ 3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53">
                  <a:moveTo>
                    <a:pt x="26" y="0"/>
                  </a:moveTo>
                  <a:cubicBezTo>
                    <a:pt x="11" y="0"/>
                    <a:pt x="0" y="12"/>
                    <a:pt x="0" y="26"/>
                  </a:cubicBezTo>
                  <a:cubicBezTo>
                    <a:pt x="0" y="41"/>
                    <a:pt x="11" y="53"/>
                    <a:pt x="26" y="53"/>
                  </a:cubicBezTo>
                  <a:cubicBezTo>
                    <a:pt x="40" y="53"/>
                    <a:pt x="52" y="41"/>
                    <a:pt x="52" y="26"/>
                  </a:cubicBezTo>
                  <a:cubicBezTo>
                    <a:pt x="52" y="12"/>
                    <a:pt x="40" y="0"/>
                    <a:pt x="26" y="0"/>
                  </a:cubicBezTo>
                  <a:close/>
                  <a:moveTo>
                    <a:pt x="26" y="35"/>
                  </a:moveTo>
                  <a:cubicBezTo>
                    <a:pt x="21" y="35"/>
                    <a:pt x="17" y="31"/>
                    <a:pt x="17" y="26"/>
                  </a:cubicBezTo>
                  <a:cubicBezTo>
                    <a:pt x="17" y="21"/>
                    <a:pt x="21" y="18"/>
                    <a:pt x="26" y="18"/>
                  </a:cubicBezTo>
                  <a:cubicBezTo>
                    <a:pt x="31" y="18"/>
                    <a:pt x="35" y="21"/>
                    <a:pt x="35" y="26"/>
                  </a:cubicBezTo>
                  <a:cubicBezTo>
                    <a:pt x="35" y="31"/>
                    <a:pt x="31" y="35"/>
                    <a:pt x="26"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96434683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anim calcmode="lin" valueType="num">
                                      <p:cBhvr>
                                        <p:cTn id="30" dur="500" fill="hold"/>
                                        <p:tgtEl>
                                          <p:spTgt spid="13"/>
                                        </p:tgtEl>
                                        <p:attrNameLst>
                                          <p:attrName>ppt_x</p:attrName>
                                        </p:attrNameLst>
                                      </p:cBhvr>
                                      <p:tavLst>
                                        <p:tav tm="0">
                                          <p:val>
                                            <p:strVal val="#ppt_x"/>
                                          </p:val>
                                        </p:tav>
                                        <p:tav tm="100000">
                                          <p:val>
                                            <p:strVal val="#ppt_x"/>
                                          </p:val>
                                        </p:tav>
                                      </p:tavLst>
                                    </p:anim>
                                    <p:anim calcmode="lin" valueType="num">
                                      <p:cBhvr>
                                        <p:cTn id="31" dur="500" fill="hold"/>
                                        <p:tgtEl>
                                          <p:spTgt spid="13"/>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163" name="Picture 16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88715" y="311102"/>
            <a:ext cx="2874479" cy="5778214"/>
          </a:xfrm>
          <a:prstGeom prst="rect">
            <a:avLst/>
          </a:prstGeom>
          <a:effectLst>
            <a:outerShdw blurRad="114300" dist="177800" dir="2700000" algn="tl" rotWithShape="0">
              <a:prstClr val="black">
                <a:alpha val="20000"/>
              </a:prstClr>
            </a:outerShdw>
          </a:effectLst>
        </p:spPr>
      </p:pic>
      <p:sp>
        <p:nvSpPr>
          <p:cNvPr id="164" name="Rectangle 163"/>
          <p:cNvSpPr/>
          <p:nvPr/>
        </p:nvSpPr>
        <p:spPr>
          <a:xfrm>
            <a:off x="0" y="4488873"/>
            <a:ext cx="12192000" cy="2369126"/>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5" name="Rectangle 164"/>
          <p:cNvSpPr/>
          <p:nvPr/>
        </p:nvSpPr>
        <p:spPr>
          <a:xfrm>
            <a:off x="2887483" y="5640242"/>
            <a:ext cx="6417035" cy="523220"/>
          </a:xfrm>
          <a:prstGeom prst="rect">
            <a:avLst/>
          </a:prstGeom>
        </p:spPr>
        <p:txBody>
          <a:bodyPr wrap="square">
            <a:spAutoFit/>
          </a:bodyPr>
          <a:lstStyle/>
          <a:p>
            <a:pPr algn="ctr"/>
            <a:r>
              <a:rPr lang="id-ID" sz="1400" dirty="0">
                <a:solidFill>
                  <a:schemeClr val="bg1"/>
                </a:solidFill>
                <a:latin typeface="+mj-lt"/>
              </a:rPr>
              <a:t>Suitable for all categories </a:t>
            </a:r>
            <a:r>
              <a:rPr lang="id-ID" sz="1400" dirty="0">
                <a:solidFill>
                  <a:schemeClr val="accent2"/>
                </a:solidFill>
                <a:latin typeface="+mj-lt"/>
              </a:rPr>
              <a:t>business and personal presentation</a:t>
            </a:r>
            <a:r>
              <a:rPr lang="id-ID" sz="1400" dirty="0">
                <a:solidFill>
                  <a:schemeClr val="bg1"/>
                </a:solidFill>
                <a:latin typeface="+mj-lt"/>
              </a:rPr>
              <a:t>, eaque ipsa quae ab illo inventore veritatis et quasi architecto</a:t>
            </a:r>
          </a:p>
        </p:txBody>
      </p:sp>
      <p:sp>
        <p:nvSpPr>
          <p:cNvPr id="166" name="TextBox 165"/>
          <p:cNvSpPr txBox="1"/>
          <p:nvPr/>
        </p:nvSpPr>
        <p:spPr>
          <a:xfrm>
            <a:off x="2738354" y="4888698"/>
            <a:ext cx="6715300" cy="769441"/>
          </a:xfrm>
          <a:prstGeom prst="rect">
            <a:avLst/>
          </a:prstGeom>
          <a:noFill/>
        </p:spPr>
        <p:txBody>
          <a:bodyPr wrap="none" rtlCol="0">
            <a:spAutoFit/>
          </a:bodyPr>
          <a:lstStyle/>
          <a:p>
            <a:pPr algn="ctr"/>
            <a:r>
              <a:rPr lang="id-ID" sz="4400" dirty="0" smtClean="0">
                <a:solidFill>
                  <a:schemeClr val="bg1"/>
                </a:solidFill>
                <a:latin typeface="+mj-lt"/>
              </a:rPr>
              <a:t>Amazing Content &amp; Featured</a:t>
            </a:r>
            <a:endParaRPr lang="id-ID" sz="4400" dirty="0">
              <a:solidFill>
                <a:schemeClr val="bg1"/>
              </a:solidFill>
              <a:latin typeface="+mj-lt"/>
            </a:endParaRPr>
          </a:p>
        </p:txBody>
      </p:sp>
      <p:sp>
        <p:nvSpPr>
          <p:cNvPr id="200" name="TextBox 199"/>
          <p:cNvSpPr txBox="1"/>
          <p:nvPr/>
        </p:nvSpPr>
        <p:spPr>
          <a:xfrm>
            <a:off x="1559875" y="806899"/>
            <a:ext cx="1811714" cy="338554"/>
          </a:xfrm>
          <a:prstGeom prst="rect">
            <a:avLst/>
          </a:prstGeom>
          <a:noFill/>
        </p:spPr>
        <p:txBody>
          <a:bodyPr wrap="none" rtlCol="0">
            <a:spAutoFit/>
          </a:bodyPr>
          <a:lstStyle/>
          <a:p>
            <a:pPr algn="r"/>
            <a:r>
              <a:rPr lang="id-ID" sz="1600" b="1" dirty="0" smtClean="0">
                <a:solidFill>
                  <a:schemeClr val="bg1"/>
                </a:solidFill>
                <a:latin typeface="+mj-lt"/>
              </a:rPr>
              <a:t>Professional Design</a:t>
            </a:r>
            <a:endParaRPr lang="id-ID" sz="1600" b="1" dirty="0">
              <a:solidFill>
                <a:schemeClr val="bg1"/>
              </a:solidFill>
              <a:latin typeface="+mj-lt"/>
            </a:endParaRPr>
          </a:p>
        </p:txBody>
      </p:sp>
      <p:sp>
        <p:nvSpPr>
          <p:cNvPr id="201" name="Rectangle 200"/>
          <p:cNvSpPr/>
          <p:nvPr/>
        </p:nvSpPr>
        <p:spPr>
          <a:xfrm>
            <a:off x="1048435" y="1062329"/>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2" name="TextBox 201"/>
          <p:cNvSpPr txBox="1"/>
          <p:nvPr/>
        </p:nvSpPr>
        <p:spPr>
          <a:xfrm>
            <a:off x="1877270" y="2031542"/>
            <a:ext cx="1494320" cy="338554"/>
          </a:xfrm>
          <a:prstGeom prst="rect">
            <a:avLst/>
          </a:prstGeom>
          <a:noFill/>
        </p:spPr>
        <p:txBody>
          <a:bodyPr wrap="none" rtlCol="0">
            <a:spAutoFit/>
          </a:bodyPr>
          <a:lstStyle/>
          <a:p>
            <a:pPr algn="r"/>
            <a:r>
              <a:rPr lang="id-ID" sz="1600" b="1" dirty="0" smtClean="0">
                <a:solidFill>
                  <a:schemeClr val="bg1"/>
                </a:solidFill>
                <a:latin typeface="+mj-lt"/>
              </a:rPr>
              <a:t>Unlimited Ideas</a:t>
            </a:r>
            <a:endParaRPr lang="id-ID" sz="1600" b="1" dirty="0">
              <a:solidFill>
                <a:schemeClr val="bg1"/>
              </a:solidFill>
              <a:latin typeface="+mj-lt"/>
            </a:endParaRPr>
          </a:p>
        </p:txBody>
      </p:sp>
      <p:sp>
        <p:nvSpPr>
          <p:cNvPr id="203" name="Rectangle 202"/>
          <p:cNvSpPr/>
          <p:nvPr/>
        </p:nvSpPr>
        <p:spPr>
          <a:xfrm>
            <a:off x="1048436" y="2286972"/>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4" name="TextBox 203"/>
          <p:cNvSpPr txBox="1"/>
          <p:nvPr/>
        </p:nvSpPr>
        <p:spPr>
          <a:xfrm>
            <a:off x="1824372" y="3266454"/>
            <a:ext cx="1547218" cy="338554"/>
          </a:xfrm>
          <a:prstGeom prst="rect">
            <a:avLst/>
          </a:prstGeom>
          <a:noFill/>
        </p:spPr>
        <p:txBody>
          <a:bodyPr wrap="none" rtlCol="0">
            <a:spAutoFit/>
          </a:bodyPr>
          <a:lstStyle/>
          <a:p>
            <a:pPr algn="r"/>
            <a:r>
              <a:rPr lang="id-ID" sz="1600" b="1" dirty="0" smtClean="0">
                <a:solidFill>
                  <a:schemeClr val="bg1"/>
                </a:solidFill>
                <a:latin typeface="+mj-lt"/>
              </a:rPr>
              <a:t>Beautiful Layout</a:t>
            </a:r>
            <a:endParaRPr lang="id-ID" sz="1600" b="1" dirty="0">
              <a:solidFill>
                <a:schemeClr val="bg1"/>
              </a:solidFill>
              <a:latin typeface="+mj-lt"/>
            </a:endParaRPr>
          </a:p>
        </p:txBody>
      </p:sp>
      <p:sp>
        <p:nvSpPr>
          <p:cNvPr id="205" name="Rectangle 204"/>
          <p:cNvSpPr/>
          <p:nvPr/>
        </p:nvSpPr>
        <p:spPr>
          <a:xfrm>
            <a:off x="1048436" y="3521884"/>
            <a:ext cx="2323153" cy="461665"/>
          </a:xfrm>
          <a:prstGeom prst="rect">
            <a:avLst/>
          </a:prstGeom>
        </p:spPr>
        <p:txBody>
          <a:bodyPr wrap="square">
            <a:spAutoFit/>
          </a:bodyPr>
          <a:lstStyle/>
          <a:p>
            <a:pPr algn="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6" name="TextBox 205"/>
          <p:cNvSpPr txBox="1"/>
          <p:nvPr/>
        </p:nvSpPr>
        <p:spPr>
          <a:xfrm>
            <a:off x="8740322" y="806900"/>
            <a:ext cx="2024913" cy="338554"/>
          </a:xfrm>
          <a:prstGeom prst="rect">
            <a:avLst/>
          </a:prstGeom>
          <a:noFill/>
        </p:spPr>
        <p:txBody>
          <a:bodyPr wrap="none" rtlCol="0">
            <a:spAutoFit/>
          </a:bodyPr>
          <a:lstStyle/>
          <a:p>
            <a:r>
              <a:rPr lang="id-ID" sz="1600" b="1" dirty="0" smtClean="0">
                <a:solidFill>
                  <a:schemeClr val="bg1"/>
                </a:solidFill>
                <a:latin typeface="+mj-lt"/>
              </a:rPr>
              <a:t>Beautiful Color Design</a:t>
            </a:r>
            <a:endParaRPr lang="id-ID" sz="1600" b="1" dirty="0">
              <a:solidFill>
                <a:schemeClr val="bg1"/>
              </a:solidFill>
              <a:latin typeface="+mj-lt"/>
            </a:endParaRPr>
          </a:p>
        </p:txBody>
      </p:sp>
      <p:sp>
        <p:nvSpPr>
          <p:cNvPr id="207" name="Rectangle 206"/>
          <p:cNvSpPr/>
          <p:nvPr/>
        </p:nvSpPr>
        <p:spPr>
          <a:xfrm>
            <a:off x="8740322" y="1062330"/>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08" name="TextBox 207"/>
          <p:cNvSpPr txBox="1"/>
          <p:nvPr/>
        </p:nvSpPr>
        <p:spPr>
          <a:xfrm>
            <a:off x="8740322" y="2031543"/>
            <a:ext cx="1207382" cy="338554"/>
          </a:xfrm>
          <a:prstGeom prst="rect">
            <a:avLst/>
          </a:prstGeom>
          <a:noFill/>
        </p:spPr>
        <p:txBody>
          <a:bodyPr wrap="none" rtlCol="0">
            <a:spAutoFit/>
          </a:bodyPr>
          <a:lstStyle/>
          <a:p>
            <a:r>
              <a:rPr lang="id-ID" sz="1600" b="1" dirty="0" smtClean="0">
                <a:solidFill>
                  <a:schemeClr val="bg1"/>
                </a:solidFill>
                <a:latin typeface="+mj-lt"/>
              </a:rPr>
              <a:t>Pixel Perfect</a:t>
            </a:r>
            <a:endParaRPr lang="id-ID" sz="1600" b="1" dirty="0">
              <a:solidFill>
                <a:schemeClr val="bg1"/>
              </a:solidFill>
              <a:latin typeface="+mj-lt"/>
            </a:endParaRPr>
          </a:p>
        </p:txBody>
      </p:sp>
      <p:sp>
        <p:nvSpPr>
          <p:cNvPr id="209" name="Rectangle 208"/>
          <p:cNvSpPr/>
          <p:nvPr/>
        </p:nvSpPr>
        <p:spPr>
          <a:xfrm>
            <a:off x="8740322" y="2286973"/>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210" name="TextBox 209"/>
          <p:cNvSpPr txBox="1"/>
          <p:nvPr/>
        </p:nvSpPr>
        <p:spPr>
          <a:xfrm>
            <a:off x="8740323" y="3266455"/>
            <a:ext cx="1696298" cy="338554"/>
          </a:xfrm>
          <a:prstGeom prst="rect">
            <a:avLst/>
          </a:prstGeom>
          <a:noFill/>
        </p:spPr>
        <p:txBody>
          <a:bodyPr wrap="none" rtlCol="0">
            <a:spAutoFit/>
          </a:bodyPr>
          <a:lstStyle/>
          <a:p>
            <a:r>
              <a:rPr lang="id-ID" sz="1600" b="1" dirty="0" smtClean="0">
                <a:solidFill>
                  <a:schemeClr val="bg1"/>
                </a:solidFill>
                <a:latin typeface="+mj-lt"/>
              </a:rPr>
              <a:t>Easy to Customize</a:t>
            </a:r>
            <a:endParaRPr lang="id-ID" sz="1600" b="1" dirty="0">
              <a:solidFill>
                <a:schemeClr val="bg1"/>
              </a:solidFill>
              <a:latin typeface="+mj-lt"/>
            </a:endParaRPr>
          </a:p>
        </p:txBody>
      </p:sp>
      <p:sp>
        <p:nvSpPr>
          <p:cNvPr id="211" name="Rectangle 210"/>
          <p:cNvSpPr/>
          <p:nvPr/>
        </p:nvSpPr>
        <p:spPr>
          <a:xfrm>
            <a:off x="8740323" y="3521885"/>
            <a:ext cx="2403243" cy="461665"/>
          </a:xfrm>
          <a:prstGeom prst="rect">
            <a:avLst/>
          </a:prstGeom>
        </p:spPr>
        <p:txBody>
          <a:bodyPr wrap="square">
            <a:spAutoFit/>
          </a:bodyPr>
          <a:lstStyle/>
          <a:p>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8" name="Rectangle 7"/>
          <p:cNvSpPr/>
          <p:nvPr/>
        </p:nvSpPr>
        <p:spPr>
          <a:xfrm>
            <a:off x="3714750" y="806899"/>
            <a:ext cx="717095" cy="717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2" name="Rectangle 211"/>
          <p:cNvSpPr/>
          <p:nvPr/>
        </p:nvSpPr>
        <p:spPr>
          <a:xfrm>
            <a:off x="3714750" y="2049310"/>
            <a:ext cx="717095" cy="7170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Rectangle 212"/>
          <p:cNvSpPr/>
          <p:nvPr/>
        </p:nvSpPr>
        <p:spPr>
          <a:xfrm>
            <a:off x="3714750" y="3260208"/>
            <a:ext cx="717095" cy="71709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4" name="Rectangle 213"/>
          <p:cNvSpPr/>
          <p:nvPr/>
        </p:nvSpPr>
        <p:spPr>
          <a:xfrm>
            <a:off x="7820064" y="806899"/>
            <a:ext cx="717095" cy="7170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5" name="Rectangle 214"/>
          <p:cNvSpPr/>
          <p:nvPr/>
        </p:nvSpPr>
        <p:spPr>
          <a:xfrm>
            <a:off x="7820064" y="2049310"/>
            <a:ext cx="717095" cy="7170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7820064" y="3260208"/>
            <a:ext cx="717095" cy="717095"/>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2" name="Freeform 5"/>
          <p:cNvSpPr>
            <a:spLocks noEditPoints="1"/>
          </p:cNvSpPr>
          <p:nvPr/>
        </p:nvSpPr>
        <p:spPr bwMode="auto">
          <a:xfrm>
            <a:off x="3909752" y="1010205"/>
            <a:ext cx="317596" cy="282956"/>
          </a:xfrm>
          <a:custGeom>
            <a:avLst/>
            <a:gdLst>
              <a:gd name="T0" fmla="*/ 2008 w 2233"/>
              <a:gd name="T1" fmla="*/ 356 h 1989"/>
              <a:gd name="T2" fmla="*/ 1539 w 2233"/>
              <a:gd name="T3" fmla="*/ 356 h 1989"/>
              <a:gd name="T4" fmla="*/ 1539 w 2233"/>
              <a:gd name="T5" fmla="*/ 219 h 1989"/>
              <a:gd name="T6" fmla="*/ 1320 w 2233"/>
              <a:gd name="T7" fmla="*/ 0 h 1989"/>
              <a:gd name="T8" fmla="*/ 913 w 2233"/>
              <a:gd name="T9" fmla="*/ 0 h 1989"/>
              <a:gd name="T10" fmla="*/ 695 w 2233"/>
              <a:gd name="T11" fmla="*/ 219 h 1989"/>
              <a:gd name="T12" fmla="*/ 695 w 2233"/>
              <a:gd name="T13" fmla="*/ 356 h 1989"/>
              <a:gd name="T14" fmla="*/ 226 w 2233"/>
              <a:gd name="T15" fmla="*/ 356 h 1989"/>
              <a:gd name="T16" fmla="*/ 0 w 2233"/>
              <a:gd name="T17" fmla="*/ 582 h 1989"/>
              <a:gd name="T18" fmla="*/ 0 w 2233"/>
              <a:gd name="T19" fmla="*/ 1764 h 1989"/>
              <a:gd name="T20" fmla="*/ 226 w 2233"/>
              <a:gd name="T21" fmla="*/ 1989 h 1989"/>
              <a:gd name="T22" fmla="*/ 2008 w 2233"/>
              <a:gd name="T23" fmla="*/ 1989 h 1989"/>
              <a:gd name="T24" fmla="*/ 2233 w 2233"/>
              <a:gd name="T25" fmla="*/ 1764 h 1989"/>
              <a:gd name="T26" fmla="*/ 2233 w 2233"/>
              <a:gd name="T27" fmla="*/ 582 h 1989"/>
              <a:gd name="T28" fmla="*/ 2008 w 2233"/>
              <a:gd name="T29" fmla="*/ 356 h 1989"/>
              <a:gd name="T30" fmla="*/ 880 w 2233"/>
              <a:gd name="T31" fmla="*/ 219 h 1989"/>
              <a:gd name="T32" fmla="*/ 913 w 2233"/>
              <a:gd name="T33" fmla="*/ 186 h 1989"/>
              <a:gd name="T34" fmla="*/ 1320 w 2233"/>
              <a:gd name="T35" fmla="*/ 186 h 1989"/>
              <a:gd name="T36" fmla="*/ 1353 w 2233"/>
              <a:gd name="T37" fmla="*/ 219 h 1989"/>
              <a:gd name="T38" fmla="*/ 1353 w 2233"/>
              <a:gd name="T39" fmla="*/ 356 h 1989"/>
              <a:gd name="T40" fmla="*/ 880 w 2233"/>
              <a:gd name="T41" fmla="*/ 356 h 1989"/>
              <a:gd name="T42" fmla="*/ 880 w 2233"/>
              <a:gd name="T43" fmla="*/ 219 h 1989"/>
              <a:gd name="T44" fmla="*/ 226 w 2233"/>
              <a:gd name="T45" fmla="*/ 489 h 1989"/>
              <a:gd name="T46" fmla="*/ 2008 w 2233"/>
              <a:gd name="T47" fmla="*/ 489 h 1989"/>
              <a:gd name="T48" fmla="*/ 2100 w 2233"/>
              <a:gd name="T49" fmla="*/ 582 h 1989"/>
              <a:gd name="T50" fmla="*/ 2100 w 2233"/>
              <a:gd name="T51" fmla="*/ 1096 h 1989"/>
              <a:gd name="T52" fmla="*/ 1285 w 2233"/>
              <a:gd name="T53" fmla="*/ 1096 h 1989"/>
              <a:gd name="T54" fmla="*/ 1285 w 2233"/>
              <a:gd name="T55" fmla="*/ 1053 h 1989"/>
              <a:gd name="T56" fmla="*/ 1206 w 2233"/>
              <a:gd name="T57" fmla="*/ 973 h 1989"/>
              <a:gd name="T58" fmla="*/ 1027 w 2233"/>
              <a:gd name="T59" fmla="*/ 973 h 1989"/>
              <a:gd name="T60" fmla="*/ 948 w 2233"/>
              <a:gd name="T61" fmla="*/ 1053 h 1989"/>
              <a:gd name="T62" fmla="*/ 948 w 2233"/>
              <a:gd name="T63" fmla="*/ 1096 h 1989"/>
              <a:gd name="T64" fmla="*/ 133 w 2233"/>
              <a:gd name="T65" fmla="*/ 1096 h 1989"/>
              <a:gd name="T66" fmla="*/ 133 w 2233"/>
              <a:gd name="T67" fmla="*/ 582 h 1989"/>
              <a:gd name="T68" fmla="*/ 226 w 2233"/>
              <a:gd name="T69" fmla="*/ 489 h 1989"/>
              <a:gd name="T70" fmla="*/ 1015 w 2233"/>
              <a:gd name="T71" fmla="*/ 1053 h 1989"/>
              <a:gd name="T72" fmla="*/ 1027 w 2233"/>
              <a:gd name="T73" fmla="*/ 1040 h 1989"/>
              <a:gd name="T74" fmla="*/ 1206 w 2233"/>
              <a:gd name="T75" fmla="*/ 1040 h 1989"/>
              <a:gd name="T76" fmla="*/ 1219 w 2233"/>
              <a:gd name="T77" fmla="*/ 1053 h 1989"/>
              <a:gd name="T78" fmla="*/ 1219 w 2233"/>
              <a:gd name="T79" fmla="*/ 1231 h 1989"/>
              <a:gd name="T80" fmla="*/ 1206 w 2233"/>
              <a:gd name="T81" fmla="*/ 1244 h 1989"/>
              <a:gd name="T82" fmla="*/ 1027 w 2233"/>
              <a:gd name="T83" fmla="*/ 1244 h 1989"/>
              <a:gd name="T84" fmla="*/ 1015 w 2233"/>
              <a:gd name="T85" fmla="*/ 1231 h 1989"/>
              <a:gd name="T86" fmla="*/ 1015 w 2233"/>
              <a:gd name="T87" fmla="*/ 1053 h 1989"/>
              <a:gd name="T88" fmla="*/ 2008 w 2233"/>
              <a:gd name="T89" fmla="*/ 1857 h 1989"/>
              <a:gd name="T90" fmla="*/ 226 w 2233"/>
              <a:gd name="T91" fmla="*/ 1857 h 1989"/>
              <a:gd name="T92" fmla="*/ 133 w 2233"/>
              <a:gd name="T93" fmla="*/ 1764 h 1989"/>
              <a:gd name="T94" fmla="*/ 133 w 2233"/>
              <a:gd name="T95" fmla="*/ 1162 h 1989"/>
              <a:gd name="T96" fmla="*/ 948 w 2233"/>
              <a:gd name="T97" fmla="*/ 1162 h 1989"/>
              <a:gd name="T98" fmla="*/ 948 w 2233"/>
              <a:gd name="T99" fmla="*/ 1231 h 1989"/>
              <a:gd name="T100" fmla="*/ 1027 w 2233"/>
              <a:gd name="T101" fmla="*/ 1310 h 1989"/>
              <a:gd name="T102" fmla="*/ 1206 w 2233"/>
              <a:gd name="T103" fmla="*/ 1310 h 1989"/>
              <a:gd name="T104" fmla="*/ 1285 w 2233"/>
              <a:gd name="T105" fmla="*/ 1231 h 1989"/>
              <a:gd name="T106" fmla="*/ 1285 w 2233"/>
              <a:gd name="T107" fmla="*/ 1162 h 1989"/>
              <a:gd name="T108" fmla="*/ 2100 w 2233"/>
              <a:gd name="T109" fmla="*/ 1162 h 1989"/>
              <a:gd name="T110" fmla="*/ 2100 w 2233"/>
              <a:gd name="T111" fmla="*/ 1764 h 1989"/>
              <a:gd name="T112" fmla="*/ 2008 w 2233"/>
              <a:gd name="T113" fmla="*/ 1857 h 1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33" h="1989">
                <a:moveTo>
                  <a:pt x="2008" y="356"/>
                </a:moveTo>
                <a:cubicBezTo>
                  <a:pt x="1539" y="356"/>
                  <a:pt x="1539" y="356"/>
                  <a:pt x="1539" y="356"/>
                </a:cubicBezTo>
                <a:cubicBezTo>
                  <a:pt x="1539" y="219"/>
                  <a:pt x="1539" y="219"/>
                  <a:pt x="1539" y="219"/>
                </a:cubicBezTo>
                <a:cubicBezTo>
                  <a:pt x="1539" y="98"/>
                  <a:pt x="1441" y="0"/>
                  <a:pt x="1320" y="0"/>
                </a:cubicBezTo>
                <a:cubicBezTo>
                  <a:pt x="913" y="0"/>
                  <a:pt x="913" y="0"/>
                  <a:pt x="913" y="0"/>
                </a:cubicBezTo>
                <a:cubicBezTo>
                  <a:pt x="793" y="0"/>
                  <a:pt x="695" y="98"/>
                  <a:pt x="695" y="219"/>
                </a:cubicBezTo>
                <a:cubicBezTo>
                  <a:pt x="695" y="356"/>
                  <a:pt x="695" y="356"/>
                  <a:pt x="695" y="356"/>
                </a:cubicBezTo>
                <a:cubicBezTo>
                  <a:pt x="226" y="356"/>
                  <a:pt x="226" y="356"/>
                  <a:pt x="226" y="356"/>
                </a:cubicBezTo>
                <a:cubicBezTo>
                  <a:pt x="102" y="356"/>
                  <a:pt x="0" y="457"/>
                  <a:pt x="0" y="582"/>
                </a:cubicBezTo>
                <a:cubicBezTo>
                  <a:pt x="0" y="1764"/>
                  <a:pt x="0" y="1764"/>
                  <a:pt x="0" y="1764"/>
                </a:cubicBezTo>
                <a:cubicBezTo>
                  <a:pt x="0" y="1888"/>
                  <a:pt x="102" y="1989"/>
                  <a:pt x="226" y="1989"/>
                </a:cubicBezTo>
                <a:cubicBezTo>
                  <a:pt x="2008" y="1989"/>
                  <a:pt x="2008" y="1989"/>
                  <a:pt x="2008" y="1989"/>
                </a:cubicBezTo>
                <a:cubicBezTo>
                  <a:pt x="2132" y="1989"/>
                  <a:pt x="2233" y="1888"/>
                  <a:pt x="2233" y="1764"/>
                </a:cubicBezTo>
                <a:cubicBezTo>
                  <a:pt x="2233" y="582"/>
                  <a:pt x="2233" y="582"/>
                  <a:pt x="2233" y="582"/>
                </a:cubicBezTo>
                <a:cubicBezTo>
                  <a:pt x="2233" y="457"/>
                  <a:pt x="2132" y="356"/>
                  <a:pt x="2008" y="356"/>
                </a:cubicBezTo>
                <a:close/>
                <a:moveTo>
                  <a:pt x="880" y="219"/>
                </a:moveTo>
                <a:cubicBezTo>
                  <a:pt x="880" y="201"/>
                  <a:pt x="895" y="186"/>
                  <a:pt x="913" y="186"/>
                </a:cubicBezTo>
                <a:cubicBezTo>
                  <a:pt x="1320" y="186"/>
                  <a:pt x="1320" y="186"/>
                  <a:pt x="1320" y="186"/>
                </a:cubicBezTo>
                <a:cubicBezTo>
                  <a:pt x="1339" y="186"/>
                  <a:pt x="1353" y="201"/>
                  <a:pt x="1353" y="219"/>
                </a:cubicBezTo>
                <a:cubicBezTo>
                  <a:pt x="1353" y="356"/>
                  <a:pt x="1353" y="356"/>
                  <a:pt x="1353" y="356"/>
                </a:cubicBezTo>
                <a:cubicBezTo>
                  <a:pt x="880" y="356"/>
                  <a:pt x="880" y="356"/>
                  <a:pt x="880" y="356"/>
                </a:cubicBezTo>
                <a:lnTo>
                  <a:pt x="880" y="219"/>
                </a:lnTo>
                <a:close/>
                <a:moveTo>
                  <a:pt x="226" y="489"/>
                </a:moveTo>
                <a:cubicBezTo>
                  <a:pt x="2008" y="489"/>
                  <a:pt x="2008" y="489"/>
                  <a:pt x="2008" y="489"/>
                </a:cubicBezTo>
                <a:cubicBezTo>
                  <a:pt x="2059" y="489"/>
                  <a:pt x="2100" y="531"/>
                  <a:pt x="2100" y="582"/>
                </a:cubicBezTo>
                <a:cubicBezTo>
                  <a:pt x="2100" y="1096"/>
                  <a:pt x="2100" y="1096"/>
                  <a:pt x="2100" y="1096"/>
                </a:cubicBezTo>
                <a:cubicBezTo>
                  <a:pt x="1285" y="1096"/>
                  <a:pt x="1285" y="1096"/>
                  <a:pt x="1285" y="1096"/>
                </a:cubicBezTo>
                <a:cubicBezTo>
                  <a:pt x="1285" y="1053"/>
                  <a:pt x="1285" y="1053"/>
                  <a:pt x="1285" y="1053"/>
                </a:cubicBezTo>
                <a:cubicBezTo>
                  <a:pt x="1285" y="1009"/>
                  <a:pt x="1250" y="973"/>
                  <a:pt x="1206" y="973"/>
                </a:cubicBezTo>
                <a:cubicBezTo>
                  <a:pt x="1027" y="973"/>
                  <a:pt x="1027" y="973"/>
                  <a:pt x="1027" y="973"/>
                </a:cubicBezTo>
                <a:cubicBezTo>
                  <a:pt x="984" y="973"/>
                  <a:pt x="948" y="1009"/>
                  <a:pt x="948" y="1053"/>
                </a:cubicBezTo>
                <a:cubicBezTo>
                  <a:pt x="948" y="1096"/>
                  <a:pt x="948" y="1096"/>
                  <a:pt x="948" y="1096"/>
                </a:cubicBezTo>
                <a:cubicBezTo>
                  <a:pt x="133" y="1096"/>
                  <a:pt x="133" y="1096"/>
                  <a:pt x="133" y="1096"/>
                </a:cubicBezTo>
                <a:cubicBezTo>
                  <a:pt x="133" y="582"/>
                  <a:pt x="133" y="582"/>
                  <a:pt x="133" y="582"/>
                </a:cubicBezTo>
                <a:cubicBezTo>
                  <a:pt x="133" y="531"/>
                  <a:pt x="175" y="489"/>
                  <a:pt x="226" y="489"/>
                </a:cubicBezTo>
                <a:close/>
                <a:moveTo>
                  <a:pt x="1015" y="1053"/>
                </a:moveTo>
                <a:cubicBezTo>
                  <a:pt x="1015" y="1046"/>
                  <a:pt x="1020" y="1040"/>
                  <a:pt x="1027" y="1040"/>
                </a:cubicBezTo>
                <a:cubicBezTo>
                  <a:pt x="1206" y="1040"/>
                  <a:pt x="1206" y="1040"/>
                  <a:pt x="1206" y="1040"/>
                </a:cubicBezTo>
                <a:cubicBezTo>
                  <a:pt x="1213" y="1040"/>
                  <a:pt x="1219" y="1046"/>
                  <a:pt x="1219" y="1053"/>
                </a:cubicBezTo>
                <a:cubicBezTo>
                  <a:pt x="1219" y="1231"/>
                  <a:pt x="1219" y="1231"/>
                  <a:pt x="1219" y="1231"/>
                </a:cubicBezTo>
                <a:cubicBezTo>
                  <a:pt x="1219" y="1238"/>
                  <a:pt x="1213" y="1244"/>
                  <a:pt x="1206" y="1244"/>
                </a:cubicBezTo>
                <a:cubicBezTo>
                  <a:pt x="1027" y="1244"/>
                  <a:pt x="1027" y="1244"/>
                  <a:pt x="1027" y="1244"/>
                </a:cubicBezTo>
                <a:cubicBezTo>
                  <a:pt x="1020" y="1244"/>
                  <a:pt x="1015" y="1238"/>
                  <a:pt x="1015" y="1231"/>
                </a:cubicBezTo>
                <a:lnTo>
                  <a:pt x="1015" y="1053"/>
                </a:lnTo>
                <a:close/>
                <a:moveTo>
                  <a:pt x="2008" y="1857"/>
                </a:moveTo>
                <a:cubicBezTo>
                  <a:pt x="226" y="1857"/>
                  <a:pt x="226" y="1857"/>
                  <a:pt x="226" y="1857"/>
                </a:cubicBezTo>
                <a:cubicBezTo>
                  <a:pt x="175" y="1857"/>
                  <a:pt x="133" y="1815"/>
                  <a:pt x="133" y="1764"/>
                </a:cubicBezTo>
                <a:cubicBezTo>
                  <a:pt x="133" y="1162"/>
                  <a:pt x="133" y="1162"/>
                  <a:pt x="133" y="1162"/>
                </a:cubicBezTo>
                <a:cubicBezTo>
                  <a:pt x="948" y="1162"/>
                  <a:pt x="948" y="1162"/>
                  <a:pt x="948" y="1162"/>
                </a:cubicBezTo>
                <a:cubicBezTo>
                  <a:pt x="948" y="1231"/>
                  <a:pt x="948" y="1231"/>
                  <a:pt x="948" y="1231"/>
                </a:cubicBezTo>
                <a:cubicBezTo>
                  <a:pt x="948" y="1275"/>
                  <a:pt x="984" y="1310"/>
                  <a:pt x="1027" y="1310"/>
                </a:cubicBezTo>
                <a:cubicBezTo>
                  <a:pt x="1206" y="1310"/>
                  <a:pt x="1206" y="1310"/>
                  <a:pt x="1206" y="1310"/>
                </a:cubicBezTo>
                <a:cubicBezTo>
                  <a:pt x="1250" y="1310"/>
                  <a:pt x="1285" y="1275"/>
                  <a:pt x="1285" y="1231"/>
                </a:cubicBezTo>
                <a:cubicBezTo>
                  <a:pt x="1285" y="1162"/>
                  <a:pt x="1285" y="1162"/>
                  <a:pt x="1285" y="1162"/>
                </a:cubicBezTo>
                <a:cubicBezTo>
                  <a:pt x="2100" y="1162"/>
                  <a:pt x="2100" y="1162"/>
                  <a:pt x="2100" y="1162"/>
                </a:cubicBezTo>
                <a:cubicBezTo>
                  <a:pt x="2100" y="1764"/>
                  <a:pt x="2100" y="1764"/>
                  <a:pt x="2100" y="1764"/>
                </a:cubicBezTo>
                <a:cubicBezTo>
                  <a:pt x="2100" y="1815"/>
                  <a:pt x="2059" y="1857"/>
                  <a:pt x="2008" y="1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3" name="Group 232"/>
          <p:cNvGrpSpPr/>
          <p:nvPr/>
        </p:nvGrpSpPr>
        <p:grpSpPr>
          <a:xfrm>
            <a:off x="3885556" y="2217806"/>
            <a:ext cx="335079" cy="381967"/>
            <a:chOff x="-15875" y="-3175"/>
            <a:chExt cx="5037138" cy="5741988"/>
          </a:xfrm>
          <a:solidFill>
            <a:schemeClr val="bg1"/>
          </a:solidFill>
        </p:grpSpPr>
        <p:sp>
          <p:nvSpPr>
            <p:cNvPr id="234" name="Freeform 9"/>
            <p:cNvSpPr>
              <a:spLocks noEditPoints="1"/>
            </p:cNvSpPr>
            <p:nvPr/>
          </p:nvSpPr>
          <p:spPr bwMode="auto">
            <a:xfrm>
              <a:off x="-15875" y="-3175"/>
              <a:ext cx="5037138" cy="5741988"/>
            </a:xfrm>
            <a:custGeom>
              <a:avLst/>
              <a:gdLst>
                <a:gd name="T0" fmla="*/ 985 w 1340"/>
                <a:gd name="T1" fmla="*/ 48 h 1528"/>
                <a:gd name="T2" fmla="*/ 348 w 1340"/>
                <a:gd name="T3" fmla="*/ 100 h 1528"/>
                <a:gd name="T4" fmla="*/ 114 w 1340"/>
                <a:gd name="T5" fmla="*/ 402 h 1528"/>
                <a:gd name="T6" fmla="*/ 115 w 1340"/>
                <a:gd name="T7" fmla="*/ 590 h 1528"/>
                <a:gd name="T8" fmla="*/ 119 w 1340"/>
                <a:gd name="T9" fmla="*/ 607 h 1528"/>
                <a:gd name="T10" fmla="*/ 66 w 1340"/>
                <a:gd name="T11" fmla="*/ 692 h 1528"/>
                <a:gd name="T12" fmla="*/ 24 w 1340"/>
                <a:gd name="T13" fmla="*/ 752 h 1528"/>
                <a:gd name="T14" fmla="*/ 23 w 1340"/>
                <a:gd name="T15" fmla="*/ 753 h 1528"/>
                <a:gd name="T16" fmla="*/ 61 w 1340"/>
                <a:gd name="T17" fmla="*/ 922 h 1528"/>
                <a:gd name="T18" fmla="*/ 84 w 1340"/>
                <a:gd name="T19" fmla="*/ 1001 h 1528"/>
                <a:gd name="T20" fmla="*/ 127 w 1340"/>
                <a:gd name="T21" fmla="*/ 1107 h 1528"/>
                <a:gd name="T22" fmla="*/ 126 w 1340"/>
                <a:gd name="T23" fmla="*/ 1183 h 1528"/>
                <a:gd name="T24" fmla="*/ 288 w 1340"/>
                <a:gd name="T25" fmla="*/ 1319 h 1528"/>
                <a:gd name="T26" fmla="*/ 416 w 1340"/>
                <a:gd name="T27" fmla="*/ 1415 h 1528"/>
                <a:gd name="T28" fmla="*/ 1053 w 1340"/>
                <a:gd name="T29" fmla="*/ 1528 h 1528"/>
                <a:gd name="T30" fmla="*/ 1170 w 1340"/>
                <a:gd name="T31" fmla="*/ 1389 h 1528"/>
                <a:gd name="T32" fmla="*/ 1132 w 1340"/>
                <a:gd name="T33" fmla="*/ 1086 h 1528"/>
                <a:gd name="T34" fmla="*/ 1324 w 1340"/>
                <a:gd name="T35" fmla="*/ 711 h 1528"/>
                <a:gd name="T36" fmla="*/ 1204 w 1340"/>
                <a:gd name="T37" fmla="*/ 201 h 1528"/>
                <a:gd name="T38" fmla="*/ 1069 w 1340"/>
                <a:gd name="T39" fmla="*/ 1033 h 1528"/>
                <a:gd name="T40" fmla="*/ 1089 w 1340"/>
                <a:gd name="T41" fmla="*/ 1403 h 1528"/>
                <a:gd name="T42" fmla="*/ 1053 w 1340"/>
                <a:gd name="T43" fmla="*/ 1445 h 1528"/>
                <a:gd name="T44" fmla="*/ 498 w 1340"/>
                <a:gd name="T45" fmla="*/ 1411 h 1528"/>
                <a:gd name="T46" fmla="*/ 443 w 1340"/>
                <a:gd name="T47" fmla="*/ 1203 h 1528"/>
                <a:gd name="T48" fmla="*/ 288 w 1340"/>
                <a:gd name="T49" fmla="*/ 1236 h 1528"/>
                <a:gd name="T50" fmla="*/ 172 w 1340"/>
                <a:gd name="T51" fmla="*/ 1030 h 1528"/>
                <a:gd name="T52" fmla="*/ 187 w 1340"/>
                <a:gd name="T53" fmla="*/ 969 h 1528"/>
                <a:gd name="T54" fmla="*/ 146 w 1340"/>
                <a:gd name="T55" fmla="*/ 947 h 1528"/>
                <a:gd name="T56" fmla="*/ 160 w 1340"/>
                <a:gd name="T57" fmla="*/ 884 h 1528"/>
                <a:gd name="T58" fmla="*/ 111 w 1340"/>
                <a:gd name="T59" fmla="*/ 855 h 1528"/>
                <a:gd name="T60" fmla="*/ 93 w 1340"/>
                <a:gd name="T61" fmla="*/ 797 h 1528"/>
                <a:gd name="T62" fmla="*/ 190 w 1340"/>
                <a:gd name="T63" fmla="*/ 650 h 1528"/>
                <a:gd name="T64" fmla="*/ 195 w 1340"/>
                <a:gd name="T65" fmla="*/ 572 h 1528"/>
                <a:gd name="T66" fmla="*/ 194 w 1340"/>
                <a:gd name="T67" fmla="*/ 422 h 1528"/>
                <a:gd name="T68" fmla="*/ 1243 w 1340"/>
                <a:gd name="T69" fmla="*/ 699 h 1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40" h="1528">
                  <a:moveTo>
                    <a:pt x="1204" y="201"/>
                  </a:moveTo>
                  <a:cubicBezTo>
                    <a:pt x="1146" y="134"/>
                    <a:pt x="1073" y="83"/>
                    <a:pt x="985" y="48"/>
                  </a:cubicBezTo>
                  <a:cubicBezTo>
                    <a:pt x="906" y="17"/>
                    <a:pt x="816" y="0"/>
                    <a:pt x="725" y="0"/>
                  </a:cubicBezTo>
                  <a:cubicBezTo>
                    <a:pt x="589" y="0"/>
                    <a:pt x="456" y="36"/>
                    <a:pt x="348" y="100"/>
                  </a:cubicBezTo>
                  <a:cubicBezTo>
                    <a:pt x="290" y="135"/>
                    <a:pt x="241" y="177"/>
                    <a:pt x="202" y="226"/>
                  </a:cubicBezTo>
                  <a:cubicBezTo>
                    <a:pt x="160" y="279"/>
                    <a:pt x="130" y="338"/>
                    <a:pt x="114" y="402"/>
                  </a:cubicBezTo>
                  <a:cubicBezTo>
                    <a:pt x="100" y="457"/>
                    <a:pt x="99" y="521"/>
                    <a:pt x="111" y="572"/>
                  </a:cubicBezTo>
                  <a:cubicBezTo>
                    <a:pt x="115" y="590"/>
                    <a:pt x="115" y="590"/>
                    <a:pt x="115" y="590"/>
                  </a:cubicBezTo>
                  <a:cubicBezTo>
                    <a:pt x="116" y="595"/>
                    <a:pt x="117" y="600"/>
                    <a:pt x="118" y="604"/>
                  </a:cubicBezTo>
                  <a:cubicBezTo>
                    <a:pt x="119" y="605"/>
                    <a:pt x="119" y="606"/>
                    <a:pt x="119" y="607"/>
                  </a:cubicBezTo>
                  <a:cubicBezTo>
                    <a:pt x="116" y="614"/>
                    <a:pt x="116" y="614"/>
                    <a:pt x="116" y="614"/>
                  </a:cubicBezTo>
                  <a:cubicBezTo>
                    <a:pt x="103" y="640"/>
                    <a:pt x="85" y="665"/>
                    <a:pt x="66" y="692"/>
                  </a:cubicBezTo>
                  <a:cubicBezTo>
                    <a:pt x="52" y="711"/>
                    <a:pt x="37" y="730"/>
                    <a:pt x="24" y="752"/>
                  </a:cubicBezTo>
                  <a:cubicBezTo>
                    <a:pt x="24" y="752"/>
                    <a:pt x="24" y="752"/>
                    <a:pt x="24" y="752"/>
                  </a:cubicBezTo>
                  <a:cubicBezTo>
                    <a:pt x="24" y="752"/>
                    <a:pt x="24" y="752"/>
                    <a:pt x="24" y="752"/>
                  </a:cubicBezTo>
                  <a:cubicBezTo>
                    <a:pt x="23" y="753"/>
                    <a:pt x="23" y="753"/>
                    <a:pt x="23" y="753"/>
                  </a:cubicBezTo>
                  <a:cubicBezTo>
                    <a:pt x="4" y="783"/>
                    <a:pt x="0" y="820"/>
                    <a:pt x="10" y="854"/>
                  </a:cubicBezTo>
                  <a:cubicBezTo>
                    <a:pt x="18" y="882"/>
                    <a:pt x="37" y="906"/>
                    <a:pt x="61" y="922"/>
                  </a:cubicBezTo>
                  <a:cubicBezTo>
                    <a:pt x="59" y="943"/>
                    <a:pt x="63" y="964"/>
                    <a:pt x="73" y="983"/>
                  </a:cubicBezTo>
                  <a:cubicBezTo>
                    <a:pt x="76" y="989"/>
                    <a:pt x="80" y="995"/>
                    <a:pt x="84" y="1001"/>
                  </a:cubicBezTo>
                  <a:cubicBezTo>
                    <a:pt x="82" y="1028"/>
                    <a:pt x="89" y="1056"/>
                    <a:pt x="106" y="1078"/>
                  </a:cubicBezTo>
                  <a:cubicBezTo>
                    <a:pt x="127" y="1107"/>
                    <a:pt x="127" y="1107"/>
                    <a:pt x="127" y="1107"/>
                  </a:cubicBezTo>
                  <a:cubicBezTo>
                    <a:pt x="127" y="1111"/>
                    <a:pt x="126" y="1116"/>
                    <a:pt x="126" y="1120"/>
                  </a:cubicBezTo>
                  <a:cubicBezTo>
                    <a:pt x="125" y="1138"/>
                    <a:pt x="124" y="1160"/>
                    <a:pt x="126" y="1183"/>
                  </a:cubicBezTo>
                  <a:cubicBezTo>
                    <a:pt x="131" y="1219"/>
                    <a:pt x="144" y="1249"/>
                    <a:pt x="165" y="1272"/>
                  </a:cubicBezTo>
                  <a:cubicBezTo>
                    <a:pt x="194" y="1303"/>
                    <a:pt x="236" y="1319"/>
                    <a:pt x="288" y="1319"/>
                  </a:cubicBezTo>
                  <a:cubicBezTo>
                    <a:pt x="322" y="1319"/>
                    <a:pt x="361" y="1312"/>
                    <a:pt x="408" y="1299"/>
                  </a:cubicBezTo>
                  <a:cubicBezTo>
                    <a:pt x="411" y="1328"/>
                    <a:pt x="413" y="1367"/>
                    <a:pt x="416" y="1415"/>
                  </a:cubicBezTo>
                  <a:cubicBezTo>
                    <a:pt x="419" y="1478"/>
                    <a:pt x="471" y="1528"/>
                    <a:pt x="534" y="1528"/>
                  </a:cubicBezTo>
                  <a:cubicBezTo>
                    <a:pt x="1053" y="1528"/>
                    <a:pt x="1053" y="1528"/>
                    <a:pt x="1053" y="1528"/>
                  </a:cubicBezTo>
                  <a:cubicBezTo>
                    <a:pt x="1088" y="1528"/>
                    <a:pt x="1121" y="1512"/>
                    <a:pt x="1144" y="1485"/>
                  </a:cubicBezTo>
                  <a:cubicBezTo>
                    <a:pt x="1166" y="1458"/>
                    <a:pt x="1176" y="1423"/>
                    <a:pt x="1170" y="1389"/>
                  </a:cubicBezTo>
                  <a:cubicBezTo>
                    <a:pt x="1122" y="1123"/>
                    <a:pt x="1122" y="1123"/>
                    <a:pt x="1122" y="1123"/>
                  </a:cubicBezTo>
                  <a:cubicBezTo>
                    <a:pt x="1120" y="1109"/>
                    <a:pt x="1123" y="1096"/>
                    <a:pt x="1132" y="1086"/>
                  </a:cubicBezTo>
                  <a:cubicBezTo>
                    <a:pt x="1170" y="1041"/>
                    <a:pt x="1214" y="987"/>
                    <a:pt x="1250" y="923"/>
                  </a:cubicBezTo>
                  <a:cubicBezTo>
                    <a:pt x="1289" y="855"/>
                    <a:pt x="1313" y="785"/>
                    <a:pt x="1324" y="711"/>
                  </a:cubicBezTo>
                  <a:cubicBezTo>
                    <a:pt x="1340" y="606"/>
                    <a:pt x="1337" y="508"/>
                    <a:pt x="1316" y="421"/>
                  </a:cubicBezTo>
                  <a:cubicBezTo>
                    <a:pt x="1295" y="337"/>
                    <a:pt x="1257" y="263"/>
                    <a:pt x="1204" y="201"/>
                  </a:cubicBezTo>
                  <a:close/>
                  <a:moveTo>
                    <a:pt x="1243" y="699"/>
                  </a:moveTo>
                  <a:cubicBezTo>
                    <a:pt x="1222" y="838"/>
                    <a:pt x="1149" y="938"/>
                    <a:pt x="1069" y="1033"/>
                  </a:cubicBezTo>
                  <a:cubicBezTo>
                    <a:pt x="1045" y="1062"/>
                    <a:pt x="1035" y="1100"/>
                    <a:pt x="1041" y="1137"/>
                  </a:cubicBezTo>
                  <a:cubicBezTo>
                    <a:pt x="1089" y="1403"/>
                    <a:pt x="1089" y="1403"/>
                    <a:pt x="1089" y="1403"/>
                  </a:cubicBezTo>
                  <a:cubicBezTo>
                    <a:pt x="1091" y="1414"/>
                    <a:pt x="1088" y="1424"/>
                    <a:pt x="1081" y="1433"/>
                  </a:cubicBezTo>
                  <a:cubicBezTo>
                    <a:pt x="1074" y="1441"/>
                    <a:pt x="1064" y="1445"/>
                    <a:pt x="1053" y="1445"/>
                  </a:cubicBezTo>
                  <a:cubicBezTo>
                    <a:pt x="534" y="1445"/>
                    <a:pt x="534" y="1445"/>
                    <a:pt x="534" y="1445"/>
                  </a:cubicBezTo>
                  <a:cubicBezTo>
                    <a:pt x="515" y="1445"/>
                    <a:pt x="499" y="1430"/>
                    <a:pt x="498" y="1411"/>
                  </a:cubicBezTo>
                  <a:cubicBezTo>
                    <a:pt x="493" y="1321"/>
                    <a:pt x="488" y="1266"/>
                    <a:pt x="485" y="1235"/>
                  </a:cubicBezTo>
                  <a:cubicBezTo>
                    <a:pt x="483" y="1220"/>
                    <a:pt x="464" y="1203"/>
                    <a:pt x="443" y="1203"/>
                  </a:cubicBezTo>
                  <a:cubicBezTo>
                    <a:pt x="439" y="1203"/>
                    <a:pt x="436" y="1204"/>
                    <a:pt x="432" y="1205"/>
                  </a:cubicBezTo>
                  <a:cubicBezTo>
                    <a:pt x="367" y="1227"/>
                    <a:pt x="321" y="1236"/>
                    <a:pt x="288" y="1236"/>
                  </a:cubicBezTo>
                  <a:cubicBezTo>
                    <a:pt x="162" y="1236"/>
                    <a:pt x="227" y="1105"/>
                    <a:pt x="203" y="1072"/>
                  </a:cubicBezTo>
                  <a:cubicBezTo>
                    <a:pt x="172" y="1030"/>
                    <a:pt x="172" y="1030"/>
                    <a:pt x="172" y="1030"/>
                  </a:cubicBezTo>
                  <a:cubicBezTo>
                    <a:pt x="164" y="1019"/>
                    <a:pt x="163" y="1005"/>
                    <a:pt x="171" y="994"/>
                  </a:cubicBezTo>
                  <a:cubicBezTo>
                    <a:pt x="187" y="969"/>
                    <a:pt x="187" y="969"/>
                    <a:pt x="187" y="969"/>
                  </a:cubicBezTo>
                  <a:cubicBezTo>
                    <a:pt x="166" y="963"/>
                    <a:pt x="166" y="963"/>
                    <a:pt x="166" y="963"/>
                  </a:cubicBezTo>
                  <a:cubicBezTo>
                    <a:pt x="158" y="961"/>
                    <a:pt x="150" y="955"/>
                    <a:pt x="146" y="947"/>
                  </a:cubicBezTo>
                  <a:cubicBezTo>
                    <a:pt x="142" y="939"/>
                    <a:pt x="142" y="929"/>
                    <a:pt x="145" y="921"/>
                  </a:cubicBezTo>
                  <a:cubicBezTo>
                    <a:pt x="160" y="884"/>
                    <a:pt x="160" y="884"/>
                    <a:pt x="160" y="884"/>
                  </a:cubicBezTo>
                  <a:cubicBezTo>
                    <a:pt x="161" y="881"/>
                    <a:pt x="160" y="877"/>
                    <a:pt x="156" y="876"/>
                  </a:cubicBezTo>
                  <a:cubicBezTo>
                    <a:pt x="111" y="855"/>
                    <a:pt x="111" y="855"/>
                    <a:pt x="111" y="855"/>
                  </a:cubicBezTo>
                  <a:cubicBezTo>
                    <a:pt x="100" y="850"/>
                    <a:pt x="92" y="841"/>
                    <a:pt x="89" y="830"/>
                  </a:cubicBezTo>
                  <a:cubicBezTo>
                    <a:pt x="85" y="819"/>
                    <a:pt x="87" y="807"/>
                    <a:pt x="93" y="797"/>
                  </a:cubicBezTo>
                  <a:cubicBezTo>
                    <a:pt x="94" y="796"/>
                    <a:pt x="94" y="796"/>
                    <a:pt x="94" y="796"/>
                  </a:cubicBezTo>
                  <a:cubicBezTo>
                    <a:pt x="124" y="746"/>
                    <a:pt x="164" y="702"/>
                    <a:pt x="190" y="650"/>
                  </a:cubicBezTo>
                  <a:cubicBezTo>
                    <a:pt x="201" y="628"/>
                    <a:pt x="201" y="628"/>
                    <a:pt x="201" y="628"/>
                  </a:cubicBezTo>
                  <a:cubicBezTo>
                    <a:pt x="208" y="613"/>
                    <a:pt x="199" y="589"/>
                    <a:pt x="195" y="572"/>
                  </a:cubicBezTo>
                  <a:cubicBezTo>
                    <a:pt x="191" y="553"/>
                    <a:pt x="191" y="553"/>
                    <a:pt x="191" y="553"/>
                  </a:cubicBezTo>
                  <a:cubicBezTo>
                    <a:pt x="182" y="513"/>
                    <a:pt x="184" y="463"/>
                    <a:pt x="194" y="422"/>
                  </a:cubicBezTo>
                  <a:cubicBezTo>
                    <a:pt x="248" y="205"/>
                    <a:pt x="487" y="82"/>
                    <a:pt x="725" y="82"/>
                  </a:cubicBezTo>
                  <a:cubicBezTo>
                    <a:pt x="1018" y="82"/>
                    <a:pt x="1308" y="270"/>
                    <a:pt x="1243" y="69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10"/>
            <p:cNvSpPr>
              <a:spLocks/>
            </p:cNvSpPr>
            <p:nvPr/>
          </p:nvSpPr>
          <p:spPr bwMode="auto">
            <a:xfrm>
              <a:off x="950913" y="541338"/>
              <a:ext cx="3556000" cy="2894013"/>
            </a:xfrm>
            <a:custGeom>
              <a:avLst/>
              <a:gdLst>
                <a:gd name="T0" fmla="*/ 626 w 946"/>
                <a:gd name="T1" fmla="*/ 35 h 770"/>
                <a:gd name="T2" fmla="*/ 554 w 946"/>
                <a:gd name="T3" fmla="*/ 8 h 770"/>
                <a:gd name="T4" fmla="*/ 508 w 946"/>
                <a:gd name="T5" fmla="*/ 18 h 770"/>
                <a:gd name="T6" fmla="*/ 456 w 946"/>
                <a:gd name="T7" fmla="*/ 0 h 770"/>
                <a:gd name="T8" fmla="*/ 414 w 946"/>
                <a:gd name="T9" fmla="*/ 12 h 770"/>
                <a:gd name="T10" fmla="*/ 381 w 946"/>
                <a:gd name="T11" fmla="*/ 8 h 770"/>
                <a:gd name="T12" fmla="*/ 287 w 946"/>
                <a:gd name="T13" fmla="*/ 41 h 770"/>
                <a:gd name="T14" fmla="*/ 278 w 946"/>
                <a:gd name="T15" fmla="*/ 40 h 770"/>
                <a:gd name="T16" fmla="*/ 163 w 946"/>
                <a:gd name="T17" fmla="*/ 92 h 770"/>
                <a:gd name="T18" fmla="*/ 64 w 946"/>
                <a:gd name="T19" fmla="*/ 209 h 770"/>
                <a:gd name="T20" fmla="*/ 25 w 946"/>
                <a:gd name="T21" fmla="*/ 266 h 770"/>
                <a:gd name="T22" fmla="*/ 26 w 946"/>
                <a:gd name="T23" fmla="*/ 274 h 770"/>
                <a:gd name="T24" fmla="*/ 0 w 946"/>
                <a:gd name="T25" fmla="*/ 357 h 770"/>
                <a:gd name="T26" fmla="*/ 67 w 946"/>
                <a:gd name="T27" fmla="*/ 480 h 770"/>
                <a:gd name="T28" fmla="*/ 176 w 946"/>
                <a:gd name="T29" fmla="*/ 558 h 770"/>
                <a:gd name="T30" fmla="*/ 231 w 946"/>
                <a:gd name="T31" fmla="*/ 544 h 770"/>
                <a:gd name="T32" fmla="*/ 301 w 946"/>
                <a:gd name="T33" fmla="*/ 587 h 770"/>
                <a:gd name="T34" fmla="*/ 443 w 946"/>
                <a:gd name="T35" fmla="*/ 687 h 770"/>
                <a:gd name="T36" fmla="*/ 504 w 946"/>
                <a:gd name="T37" fmla="*/ 674 h 770"/>
                <a:gd name="T38" fmla="*/ 667 w 946"/>
                <a:gd name="T39" fmla="*/ 770 h 770"/>
                <a:gd name="T40" fmla="*/ 840 w 946"/>
                <a:gd name="T41" fmla="*/ 652 h 770"/>
                <a:gd name="T42" fmla="*/ 936 w 946"/>
                <a:gd name="T43" fmla="*/ 489 h 770"/>
                <a:gd name="T44" fmla="*/ 933 w 946"/>
                <a:gd name="T45" fmla="*/ 456 h 770"/>
                <a:gd name="T46" fmla="*/ 946 w 946"/>
                <a:gd name="T47" fmla="*/ 400 h 770"/>
                <a:gd name="T48" fmla="*/ 914 w 946"/>
                <a:gd name="T49" fmla="*/ 316 h 770"/>
                <a:gd name="T50" fmla="*/ 916 w 946"/>
                <a:gd name="T51" fmla="*/ 297 h 770"/>
                <a:gd name="T52" fmla="*/ 840 w 946"/>
                <a:gd name="T53" fmla="*/ 181 h 770"/>
                <a:gd name="T54" fmla="*/ 626 w 946"/>
                <a:gd name="T55" fmla="*/ 35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6" h="770">
                  <a:moveTo>
                    <a:pt x="626" y="35"/>
                  </a:moveTo>
                  <a:cubicBezTo>
                    <a:pt x="607" y="18"/>
                    <a:pt x="581" y="8"/>
                    <a:pt x="554" y="8"/>
                  </a:cubicBezTo>
                  <a:cubicBezTo>
                    <a:pt x="537" y="8"/>
                    <a:pt x="522" y="12"/>
                    <a:pt x="508" y="18"/>
                  </a:cubicBezTo>
                  <a:cubicBezTo>
                    <a:pt x="493" y="7"/>
                    <a:pt x="475" y="0"/>
                    <a:pt x="456" y="0"/>
                  </a:cubicBezTo>
                  <a:cubicBezTo>
                    <a:pt x="441" y="0"/>
                    <a:pt x="426" y="5"/>
                    <a:pt x="414" y="12"/>
                  </a:cubicBezTo>
                  <a:cubicBezTo>
                    <a:pt x="403" y="9"/>
                    <a:pt x="392" y="8"/>
                    <a:pt x="381" y="8"/>
                  </a:cubicBezTo>
                  <a:cubicBezTo>
                    <a:pt x="345" y="8"/>
                    <a:pt x="313" y="20"/>
                    <a:pt x="287" y="41"/>
                  </a:cubicBezTo>
                  <a:cubicBezTo>
                    <a:pt x="284" y="40"/>
                    <a:pt x="281" y="40"/>
                    <a:pt x="278" y="40"/>
                  </a:cubicBezTo>
                  <a:cubicBezTo>
                    <a:pt x="232" y="40"/>
                    <a:pt x="191" y="60"/>
                    <a:pt x="163" y="92"/>
                  </a:cubicBezTo>
                  <a:cubicBezTo>
                    <a:pt x="108" y="103"/>
                    <a:pt x="65" y="151"/>
                    <a:pt x="64" y="209"/>
                  </a:cubicBezTo>
                  <a:cubicBezTo>
                    <a:pt x="41" y="218"/>
                    <a:pt x="25" y="240"/>
                    <a:pt x="25" y="266"/>
                  </a:cubicBezTo>
                  <a:cubicBezTo>
                    <a:pt x="25" y="269"/>
                    <a:pt x="25" y="272"/>
                    <a:pt x="26" y="274"/>
                  </a:cubicBezTo>
                  <a:cubicBezTo>
                    <a:pt x="9" y="298"/>
                    <a:pt x="0" y="327"/>
                    <a:pt x="0" y="357"/>
                  </a:cubicBezTo>
                  <a:cubicBezTo>
                    <a:pt x="0" y="409"/>
                    <a:pt x="26" y="454"/>
                    <a:pt x="67" y="480"/>
                  </a:cubicBezTo>
                  <a:cubicBezTo>
                    <a:pt x="82" y="525"/>
                    <a:pt x="125" y="558"/>
                    <a:pt x="176" y="558"/>
                  </a:cubicBezTo>
                  <a:cubicBezTo>
                    <a:pt x="196" y="558"/>
                    <a:pt x="215" y="553"/>
                    <a:pt x="231" y="544"/>
                  </a:cubicBezTo>
                  <a:cubicBezTo>
                    <a:pt x="248" y="566"/>
                    <a:pt x="273" y="582"/>
                    <a:pt x="301" y="587"/>
                  </a:cubicBezTo>
                  <a:cubicBezTo>
                    <a:pt x="322" y="645"/>
                    <a:pt x="378" y="687"/>
                    <a:pt x="443" y="687"/>
                  </a:cubicBezTo>
                  <a:cubicBezTo>
                    <a:pt x="465" y="687"/>
                    <a:pt x="486" y="682"/>
                    <a:pt x="504" y="674"/>
                  </a:cubicBezTo>
                  <a:cubicBezTo>
                    <a:pt x="536" y="731"/>
                    <a:pt x="597" y="770"/>
                    <a:pt x="667" y="770"/>
                  </a:cubicBezTo>
                  <a:cubicBezTo>
                    <a:pt x="746" y="770"/>
                    <a:pt x="813" y="721"/>
                    <a:pt x="840" y="652"/>
                  </a:cubicBezTo>
                  <a:cubicBezTo>
                    <a:pt x="897" y="620"/>
                    <a:pt x="936" y="559"/>
                    <a:pt x="936" y="489"/>
                  </a:cubicBezTo>
                  <a:cubicBezTo>
                    <a:pt x="936" y="478"/>
                    <a:pt x="935" y="466"/>
                    <a:pt x="933" y="456"/>
                  </a:cubicBezTo>
                  <a:cubicBezTo>
                    <a:pt x="941" y="439"/>
                    <a:pt x="946" y="420"/>
                    <a:pt x="946" y="400"/>
                  </a:cubicBezTo>
                  <a:cubicBezTo>
                    <a:pt x="946" y="368"/>
                    <a:pt x="934" y="339"/>
                    <a:pt x="914" y="316"/>
                  </a:cubicBezTo>
                  <a:cubicBezTo>
                    <a:pt x="915" y="310"/>
                    <a:pt x="916" y="303"/>
                    <a:pt x="916" y="297"/>
                  </a:cubicBezTo>
                  <a:cubicBezTo>
                    <a:pt x="916" y="245"/>
                    <a:pt x="885" y="200"/>
                    <a:pt x="840" y="181"/>
                  </a:cubicBezTo>
                  <a:cubicBezTo>
                    <a:pt x="805" y="97"/>
                    <a:pt x="722" y="37"/>
                    <a:pt x="626" y="3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36" name="Group 235"/>
          <p:cNvGrpSpPr/>
          <p:nvPr/>
        </p:nvGrpSpPr>
        <p:grpSpPr>
          <a:xfrm>
            <a:off x="3842594" y="3438686"/>
            <a:ext cx="411604" cy="360137"/>
            <a:chOff x="3175" y="-3175"/>
            <a:chExt cx="4964113" cy="4343400"/>
          </a:xfrm>
          <a:solidFill>
            <a:schemeClr val="bg1"/>
          </a:solidFill>
        </p:grpSpPr>
        <p:sp>
          <p:nvSpPr>
            <p:cNvPr id="237" name="Freeform 14"/>
            <p:cNvSpPr>
              <a:spLocks noEditPoints="1"/>
            </p:cNvSpPr>
            <p:nvPr/>
          </p:nvSpPr>
          <p:spPr bwMode="auto">
            <a:xfrm>
              <a:off x="3175" y="-3175"/>
              <a:ext cx="4964113" cy="4275138"/>
            </a:xfrm>
            <a:custGeom>
              <a:avLst/>
              <a:gdLst>
                <a:gd name="T0" fmla="*/ 369 w 1321"/>
                <a:gd name="T1" fmla="*/ 1136 h 1137"/>
                <a:gd name="T2" fmla="*/ 460 w 1321"/>
                <a:gd name="T3" fmla="*/ 1046 h 1137"/>
                <a:gd name="T4" fmla="*/ 496 w 1321"/>
                <a:gd name="T5" fmla="*/ 1083 h 1137"/>
                <a:gd name="T6" fmla="*/ 522 w 1321"/>
                <a:gd name="T7" fmla="*/ 1065 h 1137"/>
                <a:gd name="T8" fmla="*/ 844 w 1321"/>
                <a:gd name="T9" fmla="*/ 969 h 1137"/>
                <a:gd name="T10" fmla="*/ 861 w 1321"/>
                <a:gd name="T11" fmla="*/ 968 h 1137"/>
                <a:gd name="T12" fmla="*/ 1321 w 1321"/>
                <a:gd name="T13" fmla="*/ 338 h 1137"/>
                <a:gd name="T14" fmla="*/ 983 w 1321"/>
                <a:gd name="T15" fmla="*/ 0 h 1137"/>
                <a:gd name="T16" fmla="*/ 353 w 1321"/>
                <a:gd name="T17" fmla="*/ 460 h 1137"/>
                <a:gd name="T18" fmla="*/ 352 w 1321"/>
                <a:gd name="T19" fmla="*/ 477 h 1137"/>
                <a:gd name="T20" fmla="*/ 256 w 1321"/>
                <a:gd name="T21" fmla="*/ 799 h 1137"/>
                <a:gd name="T22" fmla="*/ 238 w 1321"/>
                <a:gd name="T23" fmla="*/ 825 h 1137"/>
                <a:gd name="T24" fmla="*/ 275 w 1321"/>
                <a:gd name="T25" fmla="*/ 862 h 1137"/>
                <a:gd name="T26" fmla="*/ 0 w 1321"/>
                <a:gd name="T27" fmla="*/ 1137 h 1137"/>
                <a:gd name="T28" fmla="*/ 369 w 1321"/>
                <a:gd name="T29" fmla="*/ 1136 h 1137"/>
                <a:gd name="T30" fmla="*/ 1223 w 1321"/>
                <a:gd name="T31" fmla="*/ 345 h 1137"/>
                <a:gd name="T32" fmla="*/ 826 w 1321"/>
                <a:gd name="T33" fmla="*/ 890 h 1137"/>
                <a:gd name="T34" fmla="*/ 431 w 1321"/>
                <a:gd name="T35" fmla="*/ 495 h 1137"/>
                <a:gd name="T36" fmla="*/ 976 w 1321"/>
                <a:gd name="T37" fmla="*/ 98 h 1137"/>
                <a:gd name="T38" fmla="*/ 1223 w 1321"/>
                <a:gd name="T39" fmla="*/ 345 h 1137"/>
                <a:gd name="T40" fmla="*/ 422 w 1321"/>
                <a:gd name="T41" fmla="*/ 539 h 1137"/>
                <a:gd name="T42" fmla="*/ 782 w 1321"/>
                <a:gd name="T43" fmla="*/ 899 h 1137"/>
                <a:gd name="T44" fmla="*/ 505 w 1321"/>
                <a:gd name="T45" fmla="*/ 986 h 1137"/>
                <a:gd name="T46" fmla="*/ 335 w 1321"/>
                <a:gd name="T47" fmla="*/ 816 h 1137"/>
                <a:gd name="T48" fmla="*/ 422 w 1321"/>
                <a:gd name="T49" fmla="*/ 539 h 1137"/>
                <a:gd name="T50" fmla="*/ 339 w 1321"/>
                <a:gd name="T51" fmla="*/ 1061 h 1137"/>
                <a:gd name="T52" fmla="*/ 180 w 1321"/>
                <a:gd name="T53" fmla="*/ 1062 h 1137"/>
                <a:gd name="T54" fmla="*/ 327 w 1321"/>
                <a:gd name="T55" fmla="*/ 916 h 1137"/>
                <a:gd name="T56" fmla="*/ 406 w 1321"/>
                <a:gd name="T57" fmla="*/ 995 h 1137"/>
                <a:gd name="T58" fmla="*/ 339 w 1321"/>
                <a:gd name="T59" fmla="*/ 1061 h 1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21" h="1137">
                  <a:moveTo>
                    <a:pt x="369" y="1136"/>
                  </a:moveTo>
                  <a:cubicBezTo>
                    <a:pt x="460" y="1046"/>
                    <a:pt x="460" y="1046"/>
                    <a:pt x="460" y="1046"/>
                  </a:cubicBezTo>
                  <a:cubicBezTo>
                    <a:pt x="496" y="1083"/>
                    <a:pt x="496" y="1083"/>
                    <a:pt x="496" y="1083"/>
                  </a:cubicBezTo>
                  <a:cubicBezTo>
                    <a:pt x="522" y="1065"/>
                    <a:pt x="522" y="1065"/>
                    <a:pt x="522" y="1065"/>
                  </a:cubicBezTo>
                  <a:cubicBezTo>
                    <a:pt x="635" y="985"/>
                    <a:pt x="714" y="977"/>
                    <a:pt x="844" y="969"/>
                  </a:cubicBezTo>
                  <a:cubicBezTo>
                    <a:pt x="861" y="968"/>
                    <a:pt x="861" y="968"/>
                    <a:pt x="861" y="968"/>
                  </a:cubicBezTo>
                  <a:cubicBezTo>
                    <a:pt x="1321" y="338"/>
                    <a:pt x="1321" y="338"/>
                    <a:pt x="1321" y="338"/>
                  </a:cubicBezTo>
                  <a:cubicBezTo>
                    <a:pt x="983" y="0"/>
                    <a:pt x="983" y="0"/>
                    <a:pt x="983" y="0"/>
                  </a:cubicBezTo>
                  <a:cubicBezTo>
                    <a:pt x="353" y="460"/>
                    <a:pt x="353" y="460"/>
                    <a:pt x="353" y="460"/>
                  </a:cubicBezTo>
                  <a:cubicBezTo>
                    <a:pt x="352" y="477"/>
                    <a:pt x="352" y="477"/>
                    <a:pt x="352" y="477"/>
                  </a:cubicBezTo>
                  <a:cubicBezTo>
                    <a:pt x="344" y="607"/>
                    <a:pt x="336" y="686"/>
                    <a:pt x="256" y="799"/>
                  </a:cubicBezTo>
                  <a:cubicBezTo>
                    <a:pt x="238" y="825"/>
                    <a:pt x="238" y="825"/>
                    <a:pt x="238" y="825"/>
                  </a:cubicBezTo>
                  <a:cubicBezTo>
                    <a:pt x="275" y="862"/>
                    <a:pt x="275" y="862"/>
                    <a:pt x="275" y="862"/>
                  </a:cubicBezTo>
                  <a:cubicBezTo>
                    <a:pt x="0" y="1137"/>
                    <a:pt x="0" y="1137"/>
                    <a:pt x="0" y="1137"/>
                  </a:cubicBezTo>
                  <a:lnTo>
                    <a:pt x="369" y="1136"/>
                  </a:lnTo>
                  <a:close/>
                  <a:moveTo>
                    <a:pt x="1223" y="345"/>
                  </a:moveTo>
                  <a:cubicBezTo>
                    <a:pt x="826" y="890"/>
                    <a:pt x="826" y="890"/>
                    <a:pt x="826" y="890"/>
                  </a:cubicBezTo>
                  <a:cubicBezTo>
                    <a:pt x="431" y="495"/>
                    <a:pt x="431" y="495"/>
                    <a:pt x="431" y="495"/>
                  </a:cubicBezTo>
                  <a:cubicBezTo>
                    <a:pt x="976" y="98"/>
                    <a:pt x="976" y="98"/>
                    <a:pt x="976" y="98"/>
                  </a:cubicBezTo>
                  <a:lnTo>
                    <a:pt x="1223" y="345"/>
                  </a:lnTo>
                  <a:close/>
                  <a:moveTo>
                    <a:pt x="422" y="539"/>
                  </a:moveTo>
                  <a:cubicBezTo>
                    <a:pt x="782" y="899"/>
                    <a:pt x="782" y="899"/>
                    <a:pt x="782" y="899"/>
                  </a:cubicBezTo>
                  <a:cubicBezTo>
                    <a:pt x="682" y="907"/>
                    <a:pt x="603" y="923"/>
                    <a:pt x="505" y="986"/>
                  </a:cubicBezTo>
                  <a:cubicBezTo>
                    <a:pt x="335" y="816"/>
                    <a:pt x="335" y="816"/>
                    <a:pt x="335" y="816"/>
                  </a:cubicBezTo>
                  <a:cubicBezTo>
                    <a:pt x="398" y="718"/>
                    <a:pt x="414" y="639"/>
                    <a:pt x="422" y="539"/>
                  </a:cubicBezTo>
                  <a:close/>
                  <a:moveTo>
                    <a:pt x="339" y="1061"/>
                  </a:moveTo>
                  <a:cubicBezTo>
                    <a:pt x="180" y="1062"/>
                    <a:pt x="180" y="1062"/>
                    <a:pt x="180" y="1062"/>
                  </a:cubicBezTo>
                  <a:cubicBezTo>
                    <a:pt x="327" y="916"/>
                    <a:pt x="327" y="916"/>
                    <a:pt x="327" y="916"/>
                  </a:cubicBezTo>
                  <a:cubicBezTo>
                    <a:pt x="406" y="995"/>
                    <a:pt x="406" y="995"/>
                    <a:pt x="406" y="995"/>
                  </a:cubicBezTo>
                  <a:lnTo>
                    <a:pt x="339" y="10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Rectangle 15"/>
            <p:cNvSpPr>
              <a:spLocks noChangeArrowheads="1"/>
            </p:cNvSpPr>
            <p:nvPr/>
          </p:nvSpPr>
          <p:spPr bwMode="auto">
            <a:xfrm>
              <a:off x="1731963" y="4200525"/>
              <a:ext cx="3232150" cy="13970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39" name="Freeform 19"/>
          <p:cNvSpPr>
            <a:spLocks noEditPoints="1"/>
          </p:cNvSpPr>
          <p:nvPr/>
        </p:nvSpPr>
        <p:spPr bwMode="auto">
          <a:xfrm>
            <a:off x="8079353" y="985839"/>
            <a:ext cx="227811" cy="370968"/>
          </a:xfrm>
          <a:custGeom>
            <a:avLst/>
            <a:gdLst>
              <a:gd name="T0" fmla="*/ 150 w 1273"/>
              <a:gd name="T1" fmla="*/ 1046 h 2075"/>
              <a:gd name="T2" fmla="*/ 292 w 1273"/>
              <a:gd name="T3" fmla="*/ 1299 h 2075"/>
              <a:gd name="T4" fmla="*/ 282 w 1273"/>
              <a:gd name="T5" fmla="*/ 1299 h 2075"/>
              <a:gd name="T6" fmla="*/ 257 w 1273"/>
              <a:gd name="T7" fmla="*/ 1304 h 2075"/>
              <a:gd name="T8" fmla="*/ 149 w 1273"/>
              <a:gd name="T9" fmla="*/ 1454 h 2075"/>
              <a:gd name="T10" fmla="*/ 149 w 1273"/>
              <a:gd name="T11" fmla="*/ 1750 h 2075"/>
              <a:gd name="T12" fmla="*/ 237 w 1273"/>
              <a:gd name="T13" fmla="*/ 1907 h 2075"/>
              <a:gd name="T14" fmla="*/ 448 w 1273"/>
              <a:gd name="T15" fmla="*/ 2038 h 2075"/>
              <a:gd name="T16" fmla="*/ 577 w 1273"/>
              <a:gd name="T17" fmla="*/ 2075 h 2075"/>
              <a:gd name="T18" fmla="*/ 696 w 1273"/>
              <a:gd name="T19" fmla="*/ 2075 h 2075"/>
              <a:gd name="T20" fmla="*/ 826 w 1273"/>
              <a:gd name="T21" fmla="*/ 2038 h 2075"/>
              <a:gd name="T22" fmla="*/ 1036 w 1273"/>
              <a:gd name="T23" fmla="*/ 1907 h 2075"/>
              <a:gd name="T24" fmla="*/ 1125 w 1273"/>
              <a:gd name="T25" fmla="*/ 1750 h 2075"/>
              <a:gd name="T26" fmla="*/ 1125 w 1273"/>
              <a:gd name="T27" fmla="*/ 1454 h 2075"/>
              <a:gd name="T28" fmla="*/ 1009 w 1273"/>
              <a:gd name="T29" fmla="*/ 1302 h 2075"/>
              <a:gd name="T30" fmla="*/ 981 w 1273"/>
              <a:gd name="T31" fmla="*/ 1299 h 2075"/>
              <a:gd name="T32" fmla="*/ 1123 w 1273"/>
              <a:gd name="T33" fmla="*/ 1047 h 2075"/>
              <a:gd name="T34" fmla="*/ 1135 w 1273"/>
              <a:gd name="T35" fmla="*/ 1032 h 2075"/>
              <a:gd name="T36" fmla="*/ 1273 w 1273"/>
              <a:gd name="T37" fmla="*/ 637 h 2075"/>
              <a:gd name="T38" fmla="*/ 637 w 1273"/>
              <a:gd name="T39" fmla="*/ 0 h 2075"/>
              <a:gd name="T40" fmla="*/ 1 w 1273"/>
              <a:gd name="T41" fmla="*/ 637 h 2075"/>
              <a:gd name="T42" fmla="*/ 138 w 1273"/>
              <a:gd name="T43" fmla="*/ 1032 h 2075"/>
              <a:gd name="T44" fmla="*/ 150 w 1273"/>
              <a:gd name="T45" fmla="*/ 1046 h 2075"/>
              <a:gd name="T46" fmla="*/ 266 w 1273"/>
              <a:gd name="T47" fmla="*/ 1698 h 2075"/>
              <a:gd name="T48" fmla="*/ 266 w 1273"/>
              <a:gd name="T49" fmla="*/ 1650 h 2075"/>
              <a:gd name="T50" fmla="*/ 1008 w 1273"/>
              <a:gd name="T51" fmla="*/ 1742 h 2075"/>
              <a:gd name="T52" fmla="*/ 1008 w 1273"/>
              <a:gd name="T53" fmla="*/ 1750 h 2075"/>
              <a:gd name="T54" fmla="*/ 994 w 1273"/>
              <a:gd name="T55" fmla="*/ 1788 h 2075"/>
              <a:gd name="T56" fmla="*/ 266 w 1273"/>
              <a:gd name="T57" fmla="*/ 1698 h 2075"/>
              <a:gd name="T58" fmla="*/ 1008 w 1273"/>
              <a:gd name="T59" fmla="*/ 1683 h 2075"/>
              <a:gd name="T60" fmla="*/ 266 w 1273"/>
              <a:gd name="T61" fmla="*/ 1591 h 2075"/>
              <a:gd name="T62" fmla="*/ 266 w 1273"/>
              <a:gd name="T63" fmla="*/ 1537 h 2075"/>
              <a:gd name="T64" fmla="*/ 1008 w 1273"/>
              <a:gd name="T65" fmla="*/ 1629 h 2075"/>
              <a:gd name="T66" fmla="*/ 1008 w 1273"/>
              <a:gd name="T67" fmla="*/ 1683 h 2075"/>
              <a:gd name="T68" fmla="*/ 764 w 1273"/>
              <a:gd name="T69" fmla="*/ 1939 h 2075"/>
              <a:gd name="T70" fmla="*/ 696 w 1273"/>
              <a:gd name="T71" fmla="*/ 1958 h 2075"/>
              <a:gd name="T72" fmla="*/ 577 w 1273"/>
              <a:gd name="T73" fmla="*/ 1958 h 2075"/>
              <a:gd name="T74" fmla="*/ 509 w 1273"/>
              <a:gd name="T75" fmla="*/ 1939 h 2075"/>
              <a:gd name="T76" fmla="*/ 299 w 1273"/>
              <a:gd name="T77" fmla="*/ 1808 h 2075"/>
              <a:gd name="T78" fmla="*/ 267 w 1273"/>
              <a:gd name="T79" fmla="*/ 1757 h 2075"/>
              <a:gd name="T80" fmla="*/ 925 w 1273"/>
              <a:gd name="T81" fmla="*/ 1839 h 2075"/>
              <a:gd name="T82" fmla="*/ 764 w 1273"/>
              <a:gd name="T83" fmla="*/ 1939 h 2075"/>
              <a:gd name="T84" fmla="*/ 1008 w 1273"/>
              <a:gd name="T85" fmla="*/ 1454 h 2075"/>
              <a:gd name="T86" fmla="*/ 1008 w 1273"/>
              <a:gd name="T87" fmla="*/ 1570 h 2075"/>
              <a:gd name="T88" fmla="*/ 266 w 1273"/>
              <a:gd name="T89" fmla="*/ 1478 h 2075"/>
              <a:gd name="T90" fmla="*/ 266 w 1273"/>
              <a:gd name="T91" fmla="*/ 1454 h 2075"/>
              <a:gd name="T92" fmla="*/ 293 w 1273"/>
              <a:gd name="T93" fmla="*/ 1416 h 2075"/>
              <a:gd name="T94" fmla="*/ 305 w 1273"/>
              <a:gd name="T95" fmla="*/ 1416 h 2075"/>
              <a:gd name="T96" fmla="*/ 982 w 1273"/>
              <a:gd name="T97" fmla="*/ 1416 h 2075"/>
              <a:gd name="T98" fmla="*/ 1008 w 1273"/>
              <a:gd name="T99" fmla="*/ 1454 h 2075"/>
              <a:gd name="T100" fmla="*/ 637 w 1273"/>
              <a:gd name="T101" fmla="*/ 107 h 2075"/>
              <a:gd name="T102" fmla="*/ 1166 w 1273"/>
              <a:gd name="T103" fmla="*/ 637 h 2075"/>
              <a:gd name="T104" fmla="*/ 1051 w 1273"/>
              <a:gd name="T105" fmla="*/ 965 h 2075"/>
              <a:gd name="T106" fmla="*/ 1039 w 1273"/>
              <a:gd name="T107" fmla="*/ 981 h 2075"/>
              <a:gd name="T108" fmla="*/ 873 w 1273"/>
              <a:gd name="T109" fmla="*/ 1299 h 2075"/>
              <a:gd name="T110" fmla="*/ 695 w 1273"/>
              <a:gd name="T111" fmla="*/ 1299 h 2075"/>
              <a:gd name="T112" fmla="*/ 400 w 1273"/>
              <a:gd name="T113" fmla="*/ 1299 h 2075"/>
              <a:gd name="T114" fmla="*/ 233 w 1273"/>
              <a:gd name="T115" fmla="*/ 980 h 2075"/>
              <a:gd name="T116" fmla="*/ 222 w 1273"/>
              <a:gd name="T117" fmla="*/ 965 h 2075"/>
              <a:gd name="T118" fmla="*/ 108 w 1273"/>
              <a:gd name="T119" fmla="*/ 637 h 2075"/>
              <a:gd name="T120" fmla="*/ 637 w 1273"/>
              <a:gd name="T121" fmla="*/ 107 h 2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73" h="2075">
                <a:moveTo>
                  <a:pt x="150" y="1046"/>
                </a:moveTo>
                <a:cubicBezTo>
                  <a:pt x="229" y="1145"/>
                  <a:pt x="275" y="1204"/>
                  <a:pt x="292" y="1299"/>
                </a:cubicBezTo>
                <a:cubicBezTo>
                  <a:pt x="282" y="1299"/>
                  <a:pt x="282" y="1299"/>
                  <a:pt x="282" y="1299"/>
                </a:cubicBezTo>
                <a:cubicBezTo>
                  <a:pt x="273" y="1299"/>
                  <a:pt x="265" y="1301"/>
                  <a:pt x="257" y="1304"/>
                </a:cubicBezTo>
                <a:cubicBezTo>
                  <a:pt x="193" y="1327"/>
                  <a:pt x="149" y="1387"/>
                  <a:pt x="149" y="1454"/>
                </a:cubicBezTo>
                <a:cubicBezTo>
                  <a:pt x="149" y="1750"/>
                  <a:pt x="149" y="1750"/>
                  <a:pt x="149" y="1750"/>
                </a:cubicBezTo>
                <a:cubicBezTo>
                  <a:pt x="149" y="1811"/>
                  <a:pt x="184" y="1874"/>
                  <a:pt x="237" y="1907"/>
                </a:cubicBezTo>
                <a:cubicBezTo>
                  <a:pt x="448" y="2038"/>
                  <a:pt x="448" y="2038"/>
                  <a:pt x="448" y="2038"/>
                </a:cubicBezTo>
                <a:cubicBezTo>
                  <a:pt x="483" y="2060"/>
                  <a:pt x="534" y="2075"/>
                  <a:pt x="577" y="2075"/>
                </a:cubicBezTo>
                <a:cubicBezTo>
                  <a:pt x="696" y="2075"/>
                  <a:pt x="696" y="2075"/>
                  <a:pt x="696" y="2075"/>
                </a:cubicBezTo>
                <a:cubicBezTo>
                  <a:pt x="739" y="2075"/>
                  <a:pt x="790" y="2060"/>
                  <a:pt x="826" y="2038"/>
                </a:cubicBezTo>
                <a:cubicBezTo>
                  <a:pt x="1036" y="1907"/>
                  <a:pt x="1036" y="1907"/>
                  <a:pt x="1036" y="1907"/>
                </a:cubicBezTo>
                <a:cubicBezTo>
                  <a:pt x="1089" y="1874"/>
                  <a:pt x="1125" y="1811"/>
                  <a:pt x="1125" y="1750"/>
                </a:cubicBezTo>
                <a:cubicBezTo>
                  <a:pt x="1125" y="1454"/>
                  <a:pt x="1125" y="1454"/>
                  <a:pt x="1125" y="1454"/>
                </a:cubicBezTo>
                <a:cubicBezTo>
                  <a:pt x="1125" y="1384"/>
                  <a:pt x="1077" y="1322"/>
                  <a:pt x="1009" y="1302"/>
                </a:cubicBezTo>
                <a:cubicBezTo>
                  <a:pt x="1003" y="1300"/>
                  <a:pt x="1001" y="1299"/>
                  <a:pt x="981" y="1299"/>
                </a:cubicBezTo>
                <a:cubicBezTo>
                  <a:pt x="997" y="1205"/>
                  <a:pt x="1044" y="1147"/>
                  <a:pt x="1123" y="1047"/>
                </a:cubicBezTo>
                <a:cubicBezTo>
                  <a:pt x="1135" y="1032"/>
                  <a:pt x="1135" y="1032"/>
                  <a:pt x="1135" y="1032"/>
                </a:cubicBezTo>
                <a:cubicBezTo>
                  <a:pt x="1225" y="919"/>
                  <a:pt x="1273" y="782"/>
                  <a:pt x="1273" y="637"/>
                </a:cubicBezTo>
                <a:cubicBezTo>
                  <a:pt x="1273" y="286"/>
                  <a:pt x="988" y="0"/>
                  <a:pt x="637" y="0"/>
                </a:cubicBezTo>
                <a:cubicBezTo>
                  <a:pt x="286" y="0"/>
                  <a:pt x="1" y="286"/>
                  <a:pt x="1" y="637"/>
                </a:cubicBezTo>
                <a:cubicBezTo>
                  <a:pt x="0" y="782"/>
                  <a:pt x="48" y="918"/>
                  <a:pt x="138" y="1032"/>
                </a:cubicBezTo>
                <a:lnTo>
                  <a:pt x="150" y="1046"/>
                </a:lnTo>
                <a:close/>
                <a:moveTo>
                  <a:pt x="266" y="1698"/>
                </a:moveTo>
                <a:cubicBezTo>
                  <a:pt x="266" y="1650"/>
                  <a:pt x="266" y="1650"/>
                  <a:pt x="266" y="1650"/>
                </a:cubicBezTo>
                <a:cubicBezTo>
                  <a:pt x="1008" y="1742"/>
                  <a:pt x="1008" y="1742"/>
                  <a:pt x="1008" y="1742"/>
                </a:cubicBezTo>
                <a:cubicBezTo>
                  <a:pt x="1008" y="1750"/>
                  <a:pt x="1008" y="1750"/>
                  <a:pt x="1008" y="1750"/>
                </a:cubicBezTo>
                <a:cubicBezTo>
                  <a:pt x="1008" y="1762"/>
                  <a:pt x="1002" y="1776"/>
                  <a:pt x="994" y="1788"/>
                </a:cubicBezTo>
                <a:lnTo>
                  <a:pt x="266" y="1698"/>
                </a:lnTo>
                <a:close/>
                <a:moveTo>
                  <a:pt x="1008" y="1683"/>
                </a:moveTo>
                <a:cubicBezTo>
                  <a:pt x="266" y="1591"/>
                  <a:pt x="266" y="1591"/>
                  <a:pt x="266" y="1591"/>
                </a:cubicBezTo>
                <a:cubicBezTo>
                  <a:pt x="266" y="1537"/>
                  <a:pt x="266" y="1537"/>
                  <a:pt x="266" y="1537"/>
                </a:cubicBezTo>
                <a:cubicBezTo>
                  <a:pt x="1008" y="1629"/>
                  <a:pt x="1008" y="1629"/>
                  <a:pt x="1008" y="1629"/>
                </a:cubicBezTo>
                <a:lnTo>
                  <a:pt x="1008" y="1683"/>
                </a:lnTo>
                <a:close/>
                <a:moveTo>
                  <a:pt x="764" y="1939"/>
                </a:moveTo>
                <a:cubicBezTo>
                  <a:pt x="747" y="1949"/>
                  <a:pt x="717" y="1958"/>
                  <a:pt x="696" y="1958"/>
                </a:cubicBezTo>
                <a:cubicBezTo>
                  <a:pt x="577" y="1958"/>
                  <a:pt x="577" y="1958"/>
                  <a:pt x="577" y="1958"/>
                </a:cubicBezTo>
                <a:cubicBezTo>
                  <a:pt x="557" y="1958"/>
                  <a:pt x="527" y="1949"/>
                  <a:pt x="509" y="1939"/>
                </a:cubicBezTo>
                <a:cubicBezTo>
                  <a:pt x="299" y="1808"/>
                  <a:pt x="299" y="1808"/>
                  <a:pt x="299" y="1808"/>
                </a:cubicBezTo>
                <a:cubicBezTo>
                  <a:pt x="283" y="1797"/>
                  <a:pt x="269" y="1776"/>
                  <a:pt x="267" y="1757"/>
                </a:cubicBezTo>
                <a:cubicBezTo>
                  <a:pt x="925" y="1839"/>
                  <a:pt x="925" y="1839"/>
                  <a:pt x="925" y="1839"/>
                </a:cubicBezTo>
                <a:lnTo>
                  <a:pt x="764" y="1939"/>
                </a:lnTo>
                <a:close/>
                <a:moveTo>
                  <a:pt x="1008" y="1454"/>
                </a:moveTo>
                <a:cubicBezTo>
                  <a:pt x="1008" y="1570"/>
                  <a:pt x="1008" y="1570"/>
                  <a:pt x="1008" y="1570"/>
                </a:cubicBezTo>
                <a:cubicBezTo>
                  <a:pt x="266" y="1478"/>
                  <a:pt x="266" y="1478"/>
                  <a:pt x="266" y="1478"/>
                </a:cubicBezTo>
                <a:cubicBezTo>
                  <a:pt x="266" y="1454"/>
                  <a:pt x="266" y="1454"/>
                  <a:pt x="266" y="1454"/>
                </a:cubicBezTo>
                <a:cubicBezTo>
                  <a:pt x="266" y="1437"/>
                  <a:pt x="277" y="1422"/>
                  <a:pt x="293" y="1416"/>
                </a:cubicBezTo>
                <a:cubicBezTo>
                  <a:pt x="305" y="1416"/>
                  <a:pt x="305" y="1416"/>
                  <a:pt x="305" y="1416"/>
                </a:cubicBezTo>
                <a:cubicBezTo>
                  <a:pt x="806" y="1416"/>
                  <a:pt x="948" y="1416"/>
                  <a:pt x="982" y="1416"/>
                </a:cubicBezTo>
                <a:cubicBezTo>
                  <a:pt x="997" y="1423"/>
                  <a:pt x="1008" y="1438"/>
                  <a:pt x="1008" y="1454"/>
                </a:cubicBezTo>
                <a:close/>
                <a:moveTo>
                  <a:pt x="637" y="107"/>
                </a:moveTo>
                <a:cubicBezTo>
                  <a:pt x="929" y="107"/>
                  <a:pt x="1166" y="345"/>
                  <a:pt x="1166" y="637"/>
                </a:cubicBezTo>
                <a:cubicBezTo>
                  <a:pt x="1166" y="757"/>
                  <a:pt x="1126" y="871"/>
                  <a:pt x="1051" y="965"/>
                </a:cubicBezTo>
                <a:cubicBezTo>
                  <a:pt x="1039" y="981"/>
                  <a:pt x="1039" y="981"/>
                  <a:pt x="1039" y="981"/>
                </a:cubicBezTo>
                <a:cubicBezTo>
                  <a:pt x="951" y="1091"/>
                  <a:pt x="891" y="1167"/>
                  <a:pt x="873" y="1299"/>
                </a:cubicBezTo>
                <a:cubicBezTo>
                  <a:pt x="822" y="1299"/>
                  <a:pt x="760" y="1299"/>
                  <a:pt x="695" y="1299"/>
                </a:cubicBezTo>
                <a:cubicBezTo>
                  <a:pt x="592" y="1299"/>
                  <a:pt x="481" y="1299"/>
                  <a:pt x="400" y="1299"/>
                </a:cubicBezTo>
                <a:cubicBezTo>
                  <a:pt x="382" y="1166"/>
                  <a:pt x="322" y="1090"/>
                  <a:pt x="233" y="980"/>
                </a:cubicBezTo>
                <a:cubicBezTo>
                  <a:pt x="222" y="965"/>
                  <a:pt x="222" y="965"/>
                  <a:pt x="222" y="965"/>
                </a:cubicBezTo>
                <a:cubicBezTo>
                  <a:pt x="147" y="871"/>
                  <a:pt x="108" y="757"/>
                  <a:pt x="108" y="637"/>
                </a:cubicBezTo>
                <a:cubicBezTo>
                  <a:pt x="108" y="345"/>
                  <a:pt x="345" y="107"/>
                  <a:pt x="637" y="1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40" name="Group 239"/>
          <p:cNvGrpSpPr/>
          <p:nvPr/>
        </p:nvGrpSpPr>
        <p:grpSpPr>
          <a:xfrm>
            <a:off x="7998269" y="2237327"/>
            <a:ext cx="347824" cy="347755"/>
            <a:chOff x="7938" y="-3175"/>
            <a:chExt cx="8029575" cy="8027988"/>
          </a:xfrm>
          <a:solidFill>
            <a:schemeClr val="bg1"/>
          </a:solidFill>
        </p:grpSpPr>
        <p:sp>
          <p:nvSpPr>
            <p:cNvPr id="241" name="Freeform 23"/>
            <p:cNvSpPr>
              <a:spLocks noEditPoints="1"/>
            </p:cNvSpPr>
            <p:nvPr/>
          </p:nvSpPr>
          <p:spPr bwMode="auto">
            <a:xfrm>
              <a:off x="7938" y="-3175"/>
              <a:ext cx="8029575" cy="8027988"/>
            </a:xfrm>
            <a:custGeom>
              <a:avLst/>
              <a:gdLst>
                <a:gd name="T0" fmla="*/ 818 w 2138"/>
                <a:gd name="T1" fmla="*/ 1635 h 2138"/>
                <a:gd name="T2" fmla="*/ 818 w 2138"/>
                <a:gd name="T3" fmla="*/ 1635 h 2138"/>
                <a:gd name="T4" fmla="*/ 1257 w 2138"/>
                <a:gd name="T5" fmla="*/ 1507 h 2138"/>
                <a:gd name="T6" fmla="*/ 1301 w 2138"/>
                <a:gd name="T7" fmla="*/ 1550 h 2138"/>
                <a:gd name="T8" fmla="*/ 1249 w 2138"/>
                <a:gd name="T9" fmla="*/ 1602 h 2138"/>
                <a:gd name="T10" fmla="*/ 1711 w 2138"/>
                <a:gd name="T11" fmla="*/ 2064 h 2138"/>
                <a:gd name="T12" fmla="*/ 1888 w 2138"/>
                <a:gd name="T13" fmla="*/ 2138 h 2138"/>
                <a:gd name="T14" fmla="*/ 2065 w 2138"/>
                <a:gd name="T15" fmla="*/ 2064 h 2138"/>
                <a:gd name="T16" fmla="*/ 2138 w 2138"/>
                <a:gd name="T17" fmla="*/ 1888 h 2138"/>
                <a:gd name="T18" fmla="*/ 2065 w 2138"/>
                <a:gd name="T19" fmla="*/ 1711 h 2138"/>
                <a:gd name="T20" fmla="*/ 1603 w 2138"/>
                <a:gd name="T21" fmla="*/ 1248 h 2138"/>
                <a:gd name="T22" fmla="*/ 1551 w 2138"/>
                <a:gd name="T23" fmla="*/ 1300 h 2138"/>
                <a:gd name="T24" fmla="*/ 1507 w 2138"/>
                <a:gd name="T25" fmla="*/ 1257 h 2138"/>
                <a:gd name="T26" fmla="*/ 1633 w 2138"/>
                <a:gd name="T27" fmla="*/ 760 h 2138"/>
                <a:gd name="T28" fmla="*/ 1396 w 2138"/>
                <a:gd name="T29" fmla="*/ 239 h 2138"/>
                <a:gd name="T30" fmla="*/ 818 w 2138"/>
                <a:gd name="T31" fmla="*/ 0 h 2138"/>
                <a:gd name="T32" fmla="*/ 240 w 2138"/>
                <a:gd name="T33" fmla="*/ 239 h 2138"/>
                <a:gd name="T34" fmla="*/ 0 w 2138"/>
                <a:gd name="T35" fmla="*/ 817 h 2138"/>
                <a:gd name="T36" fmla="*/ 240 w 2138"/>
                <a:gd name="T37" fmla="*/ 1395 h 2138"/>
                <a:gd name="T38" fmla="*/ 818 w 2138"/>
                <a:gd name="T39" fmla="*/ 1635 h 2138"/>
                <a:gd name="T40" fmla="*/ 2009 w 2138"/>
                <a:gd name="T41" fmla="*/ 1888 h 2138"/>
                <a:gd name="T42" fmla="*/ 1973 w 2138"/>
                <a:gd name="T43" fmla="*/ 1973 h 2138"/>
                <a:gd name="T44" fmla="*/ 1888 w 2138"/>
                <a:gd name="T45" fmla="*/ 2008 h 2138"/>
                <a:gd name="T46" fmla="*/ 1803 w 2138"/>
                <a:gd name="T47" fmla="*/ 1973 h 2138"/>
                <a:gd name="T48" fmla="*/ 1444 w 2138"/>
                <a:gd name="T49" fmla="*/ 1614 h 2138"/>
                <a:gd name="T50" fmla="*/ 1614 w 2138"/>
                <a:gd name="T51" fmla="*/ 1444 h 2138"/>
                <a:gd name="T52" fmla="*/ 1973 w 2138"/>
                <a:gd name="T53" fmla="*/ 1802 h 2138"/>
                <a:gd name="T54" fmla="*/ 2009 w 2138"/>
                <a:gd name="T55" fmla="*/ 1888 h 2138"/>
                <a:gd name="T56" fmla="*/ 1392 w 2138"/>
                <a:gd name="T57" fmla="*/ 1459 h 2138"/>
                <a:gd name="T58" fmla="*/ 1361 w 2138"/>
                <a:gd name="T59" fmla="*/ 1427 h 2138"/>
                <a:gd name="T60" fmla="*/ 1362 w 2138"/>
                <a:gd name="T61" fmla="*/ 1427 h 2138"/>
                <a:gd name="T62" fmla="*/ 1377 w 2138"/>
                <a:gd name="T63" fmla="*/ 1413 h 2138"/>
                <a:gd name="T64" fmla="*/ 1380 w 2138"/>
                <a:gd name="T65" fmla="*/ 1410 h 2138"/>
                <a:gd name="T66" fmla="*/ 1396 w 2138"/>
                <a:gd name="T67" fmla="*/ 1395 h 2138"/>
                <a:gd name="T68" fmla="*/ 1411 w 2138"/>
                <a:gd name="T69" fmla="*/ 1380 h 2138"/>
                <a:gd name="T70" fmla="*/ 1413 w 2138"/>
                <a:gd name="T71" fmla="*/ 1377 h 2138"/>
                <a:gd name="T72" fmla="*/ 1428 w 2138"/>
                <a:gd name="T73" fmla="*/ 1361 h 2138"/>
                <a:gd name="T74" fmla="*/ 1428 w 2138"/>
                <a:gd name="T75" fmla="*/ 1361 h 2138"/>
                <a:gd name="T76" fmla="*/ 1459 w 2138"/>
                <a:gd name="T77" fmla="*/ 1392 h 2138"/>
                <a:gd name="T78" fmla="*/ 1392 w 2138"/>
                <a:gd name="T79" fmla="*/ 1459 h 2138"/>
                <a:gd name="T80" fmla="*/ 331 w 2138"/>
                <a:gd name="T81" fmla="*/ 331 h 2138"/>
                <a:gd name="T82" fmla="*/ 818 w 2138"/>
                <a:gd name="T83" fmla="*/ 129 h 2138"/>
                <a:gd name="T84" fmla="*/ 1304 w 2138"/>
                <a:gd name="T85" fmla="*/ 331 h 2138"/>
                <a:gd name="T86" fmla="*/ 1504 w 2138"/>
                <a:gd name="T87" fmla="*/ 769 h 2138"/>
                <a:gd name="T88" fmla="*/ 1371 w 2138"/>
                <a:gd name="T89" fmla="*/ 1226 h 2138"/>
                <a:gd name="T90" fmla="*/ 1371 w 2138"/>
                <a:gd name="T91" fmla="*/ 1226 h 2138"/>
                <a:gd name="T92" fmla="*/ 1304 w 2138"/>
                <a:gd name="T93" fmla="*/ 1303 h 2138"/>
                <a:gd name="T94" fmla="*/ 1280 w 2138"/>
                <a:gd name="T95" fmla="*/ 1326 h 2138"/>
                <a:gd name="T96" fmla="*/ 1226 w 2138"/>
                <a:gd name="T97" fmla="*/ 1370 h 2138"/>
                <a:gd name="T98" fmla="*/ 818 w 2138"/>
                <a:gd name="T99" fmla="*/ 1505 h 2138"/>
                <a:gd name="T100" fmla="*/ 331 w 2138"/>
                <a:gd name="T101" fmla="*/ 1303 h 2138"/>
                <a:gd name="T102" fmla="*/ 331 w 2138"/>
                <a:gd name="T103" fmla="*/ 331 h 2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38" h="2138">
                  <a:moveTo>
                    <a:pt x="818" y="1635"/>
                  </a:moveTo>
                  <a:cubicBezTo>
                    <a:pt x="818" y="1635"/>
                    <a:pt x="818" y="1635"/>
                    <a:pt x="818" y="1635"/>
                  </a:cubicBezTo>
                  <a:cubicBezTo>
                    <a:pt x="975" y="1635"/>
                    <a:pt x="1126" y="1590"/>
                    <a:pt x="1257" y="1507"/>
                  </a:cubicBezTo>
                  <a:cubicBezTo>
                    <a:pt x="1301" y="1550"/>
                    <a:pt x="1301" y="1550"/>
                    <a:pt x="1301" y="1550"/>
                  </a:cubicBezTo>
                  <a:cubicBezTo>
                    <a:pt x="1249" y="1602"/>
                    <a:pt x="1249" y="1602"/>
                    <a:pt x="1249" y="1602"/>
                  </a:cubicBezTo>
                  <a:cubicBezTo>
                    <a:pt x="1711" y="2064"/>
                    <a:pt x="1711" y="2064"/>
                    <a:pt x="1711" y="2064"/>
                  </a:cubicBezTo>
                  <a:cubicBezTo>
                    <a:pt x="1758" y="2112"/>
                    <a:pt x="1821" y="2138"/>
                    <a:pt x="1888" y="2138"/>
                  </a:cubicBezTo>
                  <a:cubicBezTo>
                    <a:pt x="1955" y="2138"/>
                    <a:pt x="2018" y="2112"/>
                    <a:pt x="2065" y="2064"/>
                  </a:cubicBezTo>
                  <a:cubicBezTo>
                    <a:pt x="2112" y="2017"/>
                    <a:pt x="2138" y="1954"/>
                    <a:pt x="2138" y="1888"/>
                  </a:cubicBezTo>
                  <a:cubicBezTo>
                    <a:pt x="2138" y="1821"/>
                    <a:pt x="2112" y="1758"/>
                    <a:pt x="2065" y="1711"/>
                  </a:cubicBezTo>
                  <a:cubicBezTo>
                    <a:pt x="1603" y="1248"/>
                    <a:pt x="1603" y="1248"/>
                    <a:pt x="1603" y="1248"/>
                  </a:cubicBezTo>
                  <a:cubicBezTo>
                    <a:pt x="1551" y="1300"/>
                    <a:pt x="1551" y="1300"/>
                    <a:pt x="1551" y="1300"/>
                  </a:cubicBezTo>
                  <a:cubicBezTo>
                    <a:pt x="1507" y="1257"/>
                    <a:pt x="1507" y="1257"/>
                    <a:pt x="1507" y="1257"/>
                  </a:cubicBezTo>
                  <a:cubicBezTo>
                    <a:pt x="1601" y="1110"/>
                    <a:pt x="1645" y="935"/>
                    <a:pt x="1633" y="760"/>
                  </a:cubicBezTo>
                  <a:cubicBezTo>
                    <a:pt x="1619" y="563"/>
                    <a:pt x="1535" y="379"/>
                    <a:pt x="1396" y="239"/>
                  </a:cubicBezTo>
                  <a:cubicBezTo>
                    <a:pt x="1241" y="85"/>
                    <a:pt x="1036" y="0"/>
                    <a:pt x="818" y="0"/>
                  </a:cubicBezTo>
                  <a:cubicBezTo>
                    <a:pt x="599" y="0"/>
                    <a:pt x="394" y="85"/>
                    <a:pt x="240" y="239"/>
                  </a:cubicBezTo>
                  <a:cubicBezTo>
                    <a:pt x="85" y="394"/>
                    <a:pt x="0" y="599"/>
                    <a:pt x="0" y="817"/>
                  </a:cubicBezTo>
                  <a:cubicBezTo>
                    <a:pt x="0" y="1036"/>
                    <a:pt x="85" y="1241"/>
                    <a:pt x="240" y="1395"/>
                  </a:cubicBezTo>
                  <a:cubicBezTo>
                    <a:pt x="394" y="1550"/>
                    <a:pt x="599" y="1635"/>
                    <a:pt x="818" y="1635"/>
                  </a:cubicBezTo>
                  <a:close/>
                  <a:moveTo>
                    <a:pt x="2009" y="1888"/>
                  </a:moveTo>
                  <a:cubicBezTo>
                    <a:pt x="2009" y="1920"/>
                    <a:pt x="1996" y="1950"/>
                    <a:pt x="1973" y="1973"/>
                  </a:cubicBezTo>
                  <a:cubicBezTo>
                    <a:pt x="1950" y="1996"/>
                    <a:pt x="1920" y="2008"/>
                    <a:pt x="1888" y="2008"/>
                  </a:cubicBezTo>
                  <a:cubicBezTo>
                    <a:pt x="1856" y="2008"/>
                    <a:pt x="1826" y="1996"/>
                    <a:pt x="1803" y="1973"/>
                  </a:cubicBezTo>
                  <a:cubicBezTo>
                    <a:pt x="1444" y="1614"/>
                    <a:pt x="1444" y="1614"/>
                    <a:pt x="1444" y="1614"/>
                  </a:cubicBezTo>
                  <a:cubicBezTo>
                    <a:pt x="1614" y="1444"/>
                    <a:pt x="1614" y="1444"/>
                    <a:pt x="1614" y="1444"/>
                  </a:cubicBezTo>
                  <a:cubicBezTo>
                    <a:pt x="1973" y="1802"/>
                    <a:pt x="1973" y="1802"/>
                    <a:pt x="1973" y="1802"/>
                  </a:cubicBezTo>
                  <a:cubicBezTo>
                    <a:pt x="1996" y="1825"/>
                    <a:pt x="2009" y="1855"/>
                    <a:pt x="2009" y="1888"/>
                  </a:cubicBezTo>
                  <a:close/>
                  <a:moveTo>
                    <a:pt x="1392" y="1459"/>
                  </a:moveTo>
                  <a:cubicBezTo>
                    <a:pt x="1361" y="1427"/>
                    <a:pt x="1361" y="1427"/>
                    <a:pt x="1361" y="1427"/>
                  </a:cubicBezTo>
                  <a:cubicBezTo>
                    <a:pt x="1361" y="1427"/>
                    <a:pt x="1362" y="1427"/>
                    <a:pt x="1362" y="1427"/>
                  </a:cubicBezTo>
                  <a:cubicBezTo>
                    <a:pt x="1367" y="1422"/>
                    <a:pt x="1372" y="1418"/>
                    <a:pt x="1377" y="1413"/>
                  </a:cubicBezTo>
                  <a:cubicBezTo>
                    <a:pt x="1378" y="1412"/>
                    <a:pt x="1379" y="1411"/>
                    <a:pt x="1380" y="1410"/>
                  </a:cubicBezTo>
                  <a:cubicBezTo>
                    <a:pt x="1385" y="1405"/>
                    <a:pt x="1391" y="1400"/>
                    <a:pt x="1396" y="1395"/>
                  </a:cubicBezTo>
                  <a:cubicBezTo>
                    <a:pt x="1401" y="1390"/>
                    <a:pt x="1406" y="1385"/>
                    <a:pt x="1411" y="1380"/>
                  </a:cubicBezTo>
                  <a:cubicBezTo>
                    <a:pt x="1411" y="1379"/>
                    <a:pt x="1412" y="1378"/>
                    <a:pt x="1413" y="1377"/>
                  </a:cubicBezTo>
                  <a:cubicBezTo>
                    <a:pt x="1418" y="1372"/>
                    <a:pt x="1423" y="1366"/>
                    <a:pt x="1428" y="1361"/>
                  </a:cubicBezTo>
                  <a:cubicBezTo>
                    <a:pt x="1428" y="1361"/>
                    <a:pt x="1428" y="1361"/>
                    <a:pt x="1428" y="1361"/>
                  </a:cubicBezTo>
                  <a:cubicBezTo>
                    <a:pt x="1459" y="1392"/>
                    <a:pt x="1459" y="1392"/>
                    <a:pt x="1459" y="1392"/>
                  </a:cubicBezTo>
                  <a:lnTo>
                    <a:pt x="1392" y="1459"/>
                  </a:lnTo>
                  <a:close/>
                  <a:moveTo>
                    <a:pt x="331" y="331"/>
                  </a:moveTo>
                  <a:cubicBezTo>
                    <a:pt x="461" y="201"/>
                    <a:pt x="634" y="129"/>
                    <a:pt x="818" y="129"/>
                  </a:cubicBezTo>
                  <a:cubicBezTo>
                    <a:pt x="1001" y="129"/>
                    <a:pt x="1174" y="201"/>
                    <a:pt x="1304" y="331"/>
                  </a:cubicBezTo>
                  <a:cubicBezTo>
                    <a:pt x="1421" y="448"/>
                    <a:pt x="1492" y="604"/>
                    <a:pt x="1504" y="769"/>
                  </a:cubicBezTo>
                  <a:cubicBezTo>
                    <a:pt x="1515" y="932"/>
                    <a:pt x="1468" y="1095"/>
                    <a:pt x="1371" y="1226"/>
                  </a:cubicBezTo>
                  <a:cubicBezTo>
                    <a:pt x="1371" y="1226"/>
                    <a:pt x="1371" y="1226"/>
                    <a:pt x="1371" y="1226"/>
                  </a:cubicBezTo>
                  <a:cubicBezTo>
                    <a:pt x="1351" y="1253"/>
                    <a:pt x="1328" y="1279"/>
                    <a:pt x="1304" y="1303"/>
                  </a:cubicBezTo>
                  <a:cubicBezTo>
                    <a:pt x="1296" y="1311"/>
                    <a:pt x="1288" y="1319"/>
                    <a:pt x="1280" y="1326"/>
                  </a:cubicBezTo>
                  <a:cubicBezTo>
                    <a:pt x="1263" y="1342"/>
                    <a:pt x="1245" y="1357"/>
                    <a:pt x="1226" y="1370"/>
                  </a:cubicBezTo>
                  <a:cubicBezTo>
                    <a:pt x="1107" y="1458"/>
                    <a:pt x="966" y="1505"/>
                    <a:pt x="818" y="1505"/>
                  </a:cubicBezTo>
                  <a:cubicBezTo>
                    <a:pt x="634" y="1505"/>
                    <a:pt x="461" y="1433"/>
                    <a:pt x="331" y="1303"/>
                  </a:cubicBezTo>
                  <a:cubicBezTo>
                    <a:pt x="63" y="1035"/>
                    <a:pt x="63" y="599"/>
                    <a:pt x="331" y="3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Freeform 24"/>
            <p:cNvSpPr>
              <a:spLocks noEditPoints="1"/>
            </p:cNvSpPr>
            <p:nvPr/>
          </p:nvSpPr>
          <p:spPr bwMode="auto">
            <a:xfrm>
              <a:off x="788988" y="976313"/>
              <a:ext cx="4578350" cy="4176713"/>
            </a:xfrm>
            <a:custGeom>
              <a:avLst/>
              <a:gdLst>
                <a:gd name="T0" fmla="*/ 577 w 1219"/>
                <a:gd name="T1" fmla="*/ 1111 h 1112"/>
                <a:gd name="T2" fmla="*/ 577 w 1219"/>
                <a:gd name="T3" fmla="*/ 1112 h 1112"/>
                <a:gd name="T4" fmla="*/ 610 w 1219"/>
                <a:gd name="T5" fmla="*/ 1112 h 1112"/>
                <a:gd name="T6" fmla="*/ 940 w 1219"/>
                <a:gd name="T7" fmla="*/ 1003 h 1112"/>
                <a:gd name="T8" fmla="*/ 1002 w 1219"/>
                <a:gd name="T9" fmla="*/ 949 h 1112"/>
                <a:gd name="T10" fmla="*/ 1057 w 1219"/>
                <a:gd name="T11" fmla="*/ 886 h 1112"/>
                <a:gd name="T12" fmla="*/ 1003 w 1219"/>
                <a:gd name="T13" fmla="*/ 163 h 1112"/>
                <a:gd name="T14" fmla="*/ 610 w 1219"/>
                <a:gd name="T15" fmla="*/ 0 h 1112"/>
                <a:gd name="T16" fmla="*/ 217 w 1219"/>
                <a:gd name="T17" fmla="*/ 163 h 1112"/>
                <a:gd name="T18" fmla="*/ 217 w 1219"/>
                <a:gd name="T19" fmla="*/ 949 h 1112"/>
                <a:gd name="T20" fmla="*/ 577 w 1219"/>
                <a:gd name="T21" fmla="*/ 1111 h 1112"/>
                <a:gd name="T22" fmla="*/ 262 w 1219"/>
                <a:gd name="T23" fmla="*/ 209 h 1112"/>
                <a:gd name="T24" fmla="*/ 610 w 1219"/>
                <a:gd name="T25" fmla="*/ 65 h 1112"/>
                <a:gd name="T26" fmla="*/ 957 w 1219"/>
                <a:gd name="T27" fmla="*/ 209 h 1112"/>
                <a:gd name="T28" fmla="*/ 1005 w 1219"/>
                <a:gd name="T29" fmla="*/ 848 h 1112"/>
                <a:gd name="T30" fmla="*/ 957 w 1219"/>
                <a:gd name="T31" fmla="*/ 903 h 1112"/>
                <a:gd name="T32" fmla="*/ 901 w 1219"/>
                <a:gd name="T33" fmla="*/ 951 h 1112"/>
                <a:gd name="T34" fmla="*/ 612 w 1219"/>
                <a:gd name="T35" fmla="*/ 1047 h 1112"/>
                <a:gd name="T36" fmla="*/ 610 w 1219"/>
                <a:gd name="T37" fmla="*/ 1047 h 1112"/>
                <a:gd name="T38" fmla="*/ 262 w 1219"/>
                <a:gd name="T39" fmla="*/ 903 h 1112"/>
                <a:gd name="T40" fmla="*/ 262 w 1219"/>
                <a:gd name="T41" fmla="*/ 209 h 1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9" h="1112">
                  <a:moveTo>
                    <a:pt x="577" y="1111"/>
                  </a:moveTo>
                  <a:cubicBezTo>
                    <a:pt x="577" y="1112"/>
                    <a:pt x="577" y="1112"/>
                    <a:pt x="577" y="1112"/>
                  </a:cubicBezTo>
                  <a:cubicBezTo>
                    <a:pt x="610" y="1112"/>
                    <a:pt x="610" y="1112"/>
                    <a:pt x="610" y="1112"/>
                  </a:cubicBezTo>
                  <a:cubicBezTo>
                    <a:pt x="730" y="1112"/>
                    <a:pt x="844" y="1074"/>
                    <a:pt x="940" y="1003"/>
                  </a:cubicBezTo>
                  <a:cubicBezTo>
                    <a:pt x="962" y="987"/>
                    <a:pt x="983" y="969"/>
                    <a:pt x="1002" y="949"/>
                  </a:cubicBezTo>
                  <a:cubicBezTo>
                    <a:pt x="1022" y="930"/>
                    <a:pt x="1040" y="908"/>
                    <a:pt x="1057" y="886"/>
                  </a:cubicBezTo>
                  <a:cubicBezTo>
                    <a:pt x="1219" y="667"/>
                    <a:pt x="1196" y="356"/>
                    <a:pt x="1003" y="163"/>
                  </a:cubicBezTo>
                  <a:cubicBezTo>
                    <a:pt x="898" y="58"/>
                    <a:pt x="758" y="0"/>
                    <a:pt x="610" y="0"/>
                  </a:cubicBezTo>
                  <a:cubicBezTo>
                    <a:pt x="461" y="0"/>
                    <a:pt x="322" y="58"/>
                    <a:pt x="217" y="163"/>
                  </a:cubicBezTo>
                  <a:cubicBezTo>
                    <a:pt x="0" y="380"/>
                    <a:pt x="0" y="732"/>
                    <a:pt x="217" y="949"/>
                  </a:cubicBezTo>
                  <a:cubicBezTo>
                    <a:pt x="314" y="1046"/>
                    <a:pt x="441" y="1103"/>
                    <a:pt x="577" y="1111"/>
                  </a:cubicBezTo>
                  <a:close/>
                  <a:moveTo>
                    <a:pt x="262" y="209"/>
                  </a:moveTo>
                  <a:cubicBezTo>
                    <a:pt x="355" y="116"/>
                    <a:pt x="478" y="65"/>
                    <a:pt x="610" y="65"/>
                  </a:cubicBezTo>
                  <a:cubicBezTo>
                    <a:pt x="741" y="65"/>
                    <a:pt x="864" y="116"/>
                    <a:pt x="957" y="209"/>
                  </a:cubicBezTo>
                  <a:cubicBezTo>
                    <a:pt x="1127" y="380"/>
                    <a:pt x="1148" y="654"/>
                    <a:pt x="1005" y="848"/>
                  </a:cubicBezTo>
                  <a:cubicBezTo>
                    <a:pt x="990" y="867"/>
                    <a:pt x="974" y="886"/>
                    <a:pt x="957" y="903"/>
                  </a:cubicBezTo>
                  <a:cubicBezTo>
                    <a:pt x="939" y="921"/>
                    <a:pt x="921" y="937"/>
                    <a:pt x="901" y="951"/>
                  </a:cubicBezTo>
                  <a:cubicBezTo>
                    <a:pt x="817" y="1013"/>
                    <a:pt x="717" y="1046"/>
                    <a:pt x="612" y="1047"/>
                  </a:cubicBezTo>
                  <a:cubicBezTo>
                    <a:pt x="610" y="1047"/>
                    <a:pt x="610" y="1047"/>
                    <a:pt x="610" y="1047"/>
                  </a:cubicBezTo>
                  <a:cubicBezTo>
                    <a:pt x="478" y="1047"/>
                    <a:pt x="355" y="996"/>
                    <a:pt x="262" y="903"/>
                  </a:cubicBezTo>
                  <a:cubicBezTo>
                    <a:pt x="71" y="712"/>
                    <a:pt x="71" y="400"/>
                    <a:pt x="262" y="20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8003017" y="3484628"/>
            <a:ext cx="357378" cy="290664"/>
            <a:chOff x="3175" y="0"/>
            <a:chExt cx="9269413" cy="7539038"/>
          </a:xfrm>
          <a:solidFill>
            <a:schemeClr val="bg1"/>
          </a:solidFill>
        </p:grpSpPr>
        <p:sp>
          <p:nvSpPr>
            <p:cNvPr id="244" name="Freeform 28"/>
            <p:cNvSpPr>
              <a:spLocks noEditPoints="1"/>
            </p:cNvSpPr>
            <p:nvPr/>
          </p:nvSpPr>
          <p:spPr bwMode="auto">
            <a:xfrm>
              <a:off x="3175" y="0"/>
              <a:ext cx="9269413" cy="7539038"/>
            </a:xfrm>
            <a:custGeom>
              <a:avLst/>
              <a:gdLst>
                <a:gd name="T0" fmla="*/ 0 w 2469"/>
                <a:gd name="T1" fmla="*/ 0 h 2007"/>
                <a:gd name="T2" fmla="*/ 0 w 2469"/>
                <a:gd name="T3" fmla="*/ 251 h 2007"/>
                <a:gd name="T4" fmla="*/ 118 w 2469"/>
                <a:gd name="T5" fmla="*/ 251 h 2007"/>
                <a:gd name="T6" fmla="*/ 118 w 2469"/>
                <a:gd name="T7" fmla="*/ 1489 h 2007"/>
                <a:gd name="T8" fmla="*/ 1168 w 2469"/>
                <a:gd name="T9" fmla="*/ 1489 h 2007"/>
                <a:gd name="T10" fmla="*/ 1168 w 2469"/>
                <a:gd name="T11" fmla="*/ 1818 h 2007"/>
                <a:gd name="T12" fmla="*/ 855 w 2469"/>
                <a:gd name="T13" fmla="*/ 1818 h 2007"/>
                <a:gd name="T14" fmla="*/ 732 w 2469"/>
                <a:gd name="T15" fmla="*/ 1923 h 2007"/>
                <a:gd name="T16" fmla="*/ 732 w 2469"/>
                <a:gd name="T17" fmla="*/ 2007 h 2007"/>
                <a:gd name="T18" fmla="*/ 1738 w 2469"/>
                <a:gd name="T19" fmla="*/ 2007 h 2007"/>
                <a:gd name="T20" fmla="*/ 1738 w 2469"/>
                <a:gd name="T21" fmla="*/ 1923 h 2007"/>
                <a:gd name="T22" fmla="*/ 1614 w 2469"/>
                <a:gd name="T23" fmla="*/ 1818 h 2007"/>
                <a:gd name="T24" fmla="*/ 1302 w 2469"/>
                <a:gd name="T25" fmla="*/ 1818 h 2007"/>
                <a:gd name="T26" fmla="*/ 1302 w 2469"/>
                <a:gd name="T27" fmla="*/ 1489 h 2007"/>
                <a:gd name="T28" fmla="*/ 2351 w 2469"/>
                <a:gd name="T29" fmla="*/ 1489 h 2007"/>
                <a:gd name="T30" fmla="*/ 2351 w 2469"/>
                <a:gd name="T31" fmla="*/ 251 h 2007"/>
                <a:gd name="T32" fmla="*/ 2469 w 2469"/>
                <a:gd name="T33" fmla="*/ 251 h 2007"/>
                <a:gd name="T34" fmla="*/ 2469 w 2469"/>
                <a:gd name="T35" fmla="*/ 0 h 2007"/>
                <a:gd name="T36" fmla="*/ 0 w 2469"/>
                <a:gd name="T37" fmla="*/ 0 h 2007"/>
                <a:gd name="T38" fmla="*/ 2217 w 2469"/>
                <a:gd name="T39" fmla="*/ 1355 h 2007"/>
                <a:gd name="T40" fmla="*/ 253 w 2469"/>
                <a:gd name="T41" fmla="*/ 1355 h 2007"/>
                <a:gd name="T42" fmla="*/ 253 w 2469"/>
                <a:gd name="T43" fmla="*/ 257 h 2007"/>
                <a:gd name="T44" fmla="*/ 2217 w 2469"/>
                <a:gd name="T45" fmla="*/ 257 h 2007"/>
                <a:gd name="T46" fmla="*/ 2217 w 2469"/>
                <a:gd name="T47" fmla="*/ 1355 h 2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9" h="2007">
                  <a:moveTo>
                    <a:pt x="0" y="0"/>
                  </a:moveTo>
                  <a:cubicBezTo>
                    <a:pt x="0" y="251"/>
                    <a:pt x="0" y="251"/>
                    <a:pt x="0" y="251"/>
                  </a:cubicBezTo>
                  <a:cubicBezTo>
                    <a:pt x="118" y="251"/>
                    <a:pt x="118" y="251"/>
                    <a:pt x="118" y="251"/>
                  </a:cubicBezTo>
                  <a:cubicBezTo>
                    <a:pt x="118" y="1489"/>
                    <a:pt x="118" y="1489"/>
                    <a:pt x="118" y="1489"/>
                  </a:cubicBezTo>
                  <a:cubicBezTo>
                    <a:pt x="1168" y="1489"/>
                    <a:pt x="1168" y="1489"/>
                    <a:pt x="1168" y="1489"/>
                  </a:cubicBezTo>
                  <a:cubicBezTo>
                    <a:pt x="1168" y="1818"/>
                    <a:pt x="1168" y="1818"/>
                    <a:pt x="1168" y="1818"/>
                  </a:cubicBezTo>
                  <a:cubicBezTo>
                    <a:pt x="855" y="1818"/>
                    <a:pt x="855" y="1818"/>
                    <a:pt x="855" y="1818"/>
                  </a:cubicBezTo>
                  <a:cubicBezTo>
                    <a:pt x="787" y="1818"/>
                    <a:pt x="732" y="1865"/>
                    <a:pt x="732" y="1923"/>
                  </a:cubicBezTo>
                  <a:cubicBezTo>
                    <a:pt x="732" y="2007"/>
                    <a:pt x="732" y="2007"/>
                    <a:pt x="732" y="2007"/>
                  </a:cubicBezTo>
                  <a:cubicBezTo>
                    <a:pt x="1738" y="2007"/>
                    <a:pt x="1738" y="2007"/>
                    <a:pt x="1738" y="2007"/>
                  </a:cubicBezTo>
                  <a:cubicBezTo>
                    <a:pt x="1738" y="1923"/>
                    <a:pt x="1738" y="1923"/>
                    <a:pt x="1738" y="1923"/>
                  </a:cubicBezTo>
                  <a:cubicBezTo>
                    <a:pt x="1738" y="1865"/>
                    <a:pt x="1682" y="1818"/>
                    <a:pt x="1614" y="1818"/>
                  </a:cubicBezTo>
                  <a:cubicBezTo>
                    <a:pt x="1302" y="1818"/>
                    <a:pt x="1302" y="1818"/>
                    <a:pt x="1302" y="1818"/>
                  </a:cubicBezTo>
                  <a:cubicBezTo>
                    <a:pt x="1302" y="1489"/>
                    <a:pt x="1302" y="1489"/>
                    <a:pt x="1302" y="1489"/>
                  </a:cubicBezTo>
                  <a:cubicBezTo>
                    <a:pt x="2351" y="1489"/>
                    <a:pt x="2351" y="1489"/>
                    <a:pt x="2351" y="1489"/>
                  </a:cubicBezTo>
                  <a:cubicBezTo>
                    <a:pt x="2351" y="251"/>
                    <a:pt x="2351" y="251"/>
                    <a:pt x="2351" y="251"/>
                  </a:cubicBezTo>
                  <a:cubicBezTo>
                    <a:pt x="2469" y="251"/>
                    <a:pt x="2469" y="251"/>
                    <a:pt x="2469" y="251"/>
                  </a:cubicBezTo>
                  <a:cubicBezTo>
                    <a:pt x="2469" y="0"/>
                    <a:pt x="2469" y="0"/>
                    <a:pt x="2469" y="0"/>
                  </a:cubicBezTo>
                  <a:lnTo>
                    <a:pt x="0" y="0"/>
                  </a:lnTo>
                  <a:close/>
                  <a:moveTo>
                    <a:pt x="2217" y="1355"/>
                  </a:moveTo>
                  <a:cubicBezTo>
                    <a:pt x="253" y="1355"/>
                    <a:pt x="253" y="1355"/>
                    <a:pt x="253" y="1355"/>
                  </a:cubicBezTo>
                  <a:cubicBezTo>
                    <a:pt x="253" y="257"/>
                    <a:pt x="253" y="257"/>
                    <a:pt x="253" y="257"/>
                  </a:cubicBezTo>
                  <a:cubicBezTo>
                    <a:pt x="2217" y="257"/>
                    <a:pt x="2217" y="257"/>
                    <a:pt x="2217" y="257"/>
                  </a:cubicBezTo>
                  <a:lnTo>
                    <a:pt x="2217" y="135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5" name="Freeform 29"/>
            <p:cNvSpPr>
              <a:spLocks noEditPoints="1"/>
            </p:cNvSpPr>
            <p:nvPr/>
          </p:nvSpPr>
          <p:spPr bwMode="auto">
            <a:xfrm>
              <a:off x="1466850" y="1352550"/>
              <a:ext cx="6345238" cy="3349625"/>
            </a:xfrm>
            <a:custGeom>
              <a:avLst/>
              <a:gdLst>
                <a:gd name="T0" fmla="*/ 113 w 1690"/>
                <a:gd name="T1" fmla="*/ 892 h 892"/>
                <a:gd name="T2" fmla="*/ 227 w 1690"/>
                <a:gd name="T3" fmla="*/ 778 h 892"/>
                <a:gd name="T4" fmla="*/ 218 w 1690"/>
                <a:gd name="T5" fmla="*/ 735 h 892"/>
                <a:gd name="T6" fmla="*/ 472 w 1690"/>
                <a:gd name="T7" fmla="*/ 530 h 892"/>
                <a:gd name="T8" fmla="*/ 549 w 1690"/>
                <a:gd name="T9" fmla="*/ 560 h 892"/>
                <a:gd name="T10" fmla="*/ 646 w 1690"/>
                <a:gd name="T11" fmla="*/ 507 h 892"/>
                <a:gd name="T12" fmla="*/ 897 w 1690"/>
                <a:gd name="T13" fmla="*/ 637 h 892"/>
                <a:gd name="T14" fmla="*/ 895 w 1690"/>
                <a:gd name="T15" fmla="*/ 659 h 892"/>
                <a:gd name="T16" fmla="*/ 1008 w 1690"/>
                <a:gd name="T17" fmla="*/ 773 h 892"/>
                <a:gd name="T18" fmla="*/ 1122 w 1690"/>
                <a:gd name="T19" fmla="*/ 659 h 892"/>
                <a:gd name="T20" fmla="*/ 1109 w 1690"/>
                <a:gd name="T21" fmla="*/ 607 h 892"/>
                <a:gd name="T22" fmla="*/ 1520 w 1690"/>
                <a:gd name="T23" fmla="*/ 213 h 892"/>
                <a:gd name="T24" fmla="*/ 1576 w 1690"/>
                <a:gd name="T25" fmla="*/ 228 h 892"/>
                <a:gd name="T26" fmla="*/ 1690 w 1690"/>
                <a:gd name="T27" fmla="*/ 114 h 892"/>
                <a:gd name="T28" fmla="*/ 1576 w 1690"/>
                <a:gd name="T29" fmla="*/ 0 h 892"/>
                <a:gd name="T30" fmla="*/ 1463 w 1690"/>
                <a:gd name="T31" fmla="*/ 114 h 892"/>
                <a:gd name="T32" fmla="*/ 1475 w 1690"/>
                <a:gd name="T33" fmla="*/ 167 h 892"/>
                <a:gd name="T34" fmla="*/ 1065 w 1690"/>
                <a:gd name="T35" fmla="*/ 561 h 892"/>
                <a:gd name="T36" fmla="*/ 1008 w 1690"/>
                <a:gd name="T37" fmla="*/ 546 h 892"/>
                <a:gd name="T38" fmla="*/ 926 w 1690"/>
                <a:gd name="T39" fmla="*/ 581 h 892"/>
                <a:gd name="T40" fmla="*/ 663 w 1690"/>
                <a:gd name="T41" fmla="*/ 444 h 892"/>
                <a:gd name="T42" fmla="*/ 549 w 1690"/>
                <a:gd name="T43" fmla="*/ 333 h 892"/>
                <a:gd name="T44" fmla="*/ 436 w 1690"/>
                <a:gd name="T45" fmla="*/ 446 h 892"/>
                <a:gd name="T46" fmla="*/ 439 w 1690"/>
                <a:gd name="T47" fmla="*/ 474 h 892"/>
                <a:gd name="T48" fmla="*/ 178 w 1690"/>
                <a:gd name="T49" fmla="*/ 685 h 892"/>
                <a:gd name="T50" fmla="*/ 113 w 1690"/>
                <a:gd name="T51" fmla="*/ 665 h 892"/>
                <a:gd name="T52" fmla="*/ 0 w 1690"/>
                <a:gd name="T53" fmla="*/ 778 h 892"/>
                <a:gd name="T54" fmla="*/ 113 w 1690"/>
                <a:gd name="T55" fmla="*/ 892 h 892"/>
                <a:gd name="T56" fmla="*/ 1576 w 1690"/>
                <a:gd name="T57" fmla="*/ 64 h 892"/>
                <a:gd name="T58" fmla="*/ 1626 w 1690"/>
                <a:gd name="T59" fmla="*/ 114 h 892"/>
                <a:gd name="T60" fmla="*/ 1576 w 1690"/>
                <a:gd name="T61" fmla="*/ 164 h 892"/>
                <a:gd name="T62" fmla="*/ 1526 w 1690"/>
                <a:gd name="T63" fmla="*/ 114 h 892"/>
                <a:gd name="T64" fmla="*/ 1576 w 1690"/>
                <a:gd name="T65" fmla="*/ 64 h 892"/>
                <a:gd name="T66" fmla="*/ 1008 w 1690"/>
                <a:gd name="T67" fmla="*/ 609 h 892"/>
                <a:gd name="T68" fmla="*/ 1058 w 1690"/>
                <a:gd name="T69" fmla="*/ 659 h 892"/>
                <a:gd name="T70" fmla="*/ 1008 w 1690"/>
                <a:gd name="T71" fmla="*/ 709 h 892"/>
                <a:gd name="T72" fmla="*/ 958 w 1690"/>
                <a:gd name="T73" fmla="*/ 659 h 892"/>
                <a:gd name="T74" fmla="*/ 1008 w 1690"/>
                <a:gd name="T75" fmla="*/ 609 h 892"/>
                <a:gd name="T76" fmla="*/ 549 w 1690"/>
                <a:gd name="T77" fmla="*/ 396 h 892"/>
                <a:gd name="T78" fmla="*/ 599 w 1690"/>
                <a:gd name="T79" fmla="*/ 446 h 892"/>
                <a:gd name="T80" fmla="*/ 549 w 1690"/>
                <a:gd name="T81" fmla="*/ 496 h 892"/>
                <a:gd name="T82" fmla="*/ 500 w 1690"/>
                <a:gd name="T83" fmla="*/ 446 h 892"/>
                <a:gd name="T84" fmla="*/ 549 w 1690"/>
                <a:gd name="T85" fmla="*/ 396 h 892"/>
                <a:gd name="T86" fmla="*/ 113 w 1690"/>
                <a:gd name="T87" fmla="*/ 728 h 892"/>
                <a:gd name="T88" fmla="*/ 163 w 1690"/>
                <a:gd name="T89" fmla="*/ 778 h 892"/>
                <a:gd name="T90" fmla="*/ 113 w 1690"/>
                <a:gd name="T91" fmla="*/ 828 h 892"/>
                <a:gd name="T92" fmla="*/ 63 w 1690"/>
                <a:gd name="T93" fmla="*/ 778 h 892"/>
                <a:gd name="T94" fmla="*/ 113 w 1690"/>
                <a:gd name="T95" fmla="*/ 728 h 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90" h="892">
                  <a:moveTo>
                    <a:pt x="113" y="892"/>
                  </a:moveTo>
                  <a:cubicBezTo>
                    <a:pt x="176" y="892"/>
                    <a:pt x="227" y="841"/>
                    <a:pt x="227" y="778"/>
                  </a:cubicBezTo>
                  <a:cubicBezTo>
                    <a:pt x="227" y="763"/>
                    <a:pt x="224" y="748"/>
                    <a:pt x="218" y="735"/>
                  </a:cubicBezTo>
                  <a:cubicBezTo>
                    <a:pt x="472" y="530"/>
                    <a:pt x="472" y="530"/>
                    <a:pt x="472" y="530"/>
                  </a:cubicBezTo>
                  <a:cubicBezTo>
                    <a:pt x="493" y="548"/>
                    <a:pt x="520" y="560"/>
                    <a:pt x="549" y="560"/>
                  </a:cubicBezTo>
                  <a:cubicBezTo>
                    <a:pt x="590" y="560"/>
                    <a:pt x="625" y="539"/>
                    <a:pt x="646" y="507"/>
                  </a:cubicBezTo>
                  <a:cubicBezTo>
                    <a:pt x="897" y="637"/>
                    <a:pt x="897" y="637"/>
                    <a:pt x="897" y="637"/>
                  </a:cubicBezTo>
                  <a:cubicBezTo>
                    <a:pt x="895" y="644"/>
                    <a:pt x="895" y="652"/>
                    <a:pt x="895" y="659"/>
                  </a:cubicBezTo>
                  <a:cubicBezTo>
                    <a:pt x="895" y="722"/>
                    <a:pt x="946" y="773"/>
                    <a:pt x="1008" y="773"/>
                  </a:cubicBezTo>
                  <a:cubicBezTo>
                    <a:pt x="1071" y="773"/>
                    <a:pt x="1122" y="722"/>
                    <a:pt x="1122" y="659"/>
                  </a:cubicBezTo>
                  <a:cubicBezTo>
                    <a:pt x="1122" y="640"/>
                    <a:pt x="1117" y="623"/>
                    <a:pt x="1109" y="607"/>
                  </a:cubicBezTo>
                  <a:cubicBezTo>
                    <a:pt x="1520" y="213"/>
                    <a:pt x="1520" y="213"/>
                    <a:pt x="1520" y="213"/>
                  </a:cubicBezTo>
                  <a:cubicBezTo>
                    <a:pt x="1536" y="222"/>
                    <a:pt x="1556" y="228"/>
                    <a:pt x="1576" y="228"/>
                  </a:cubicBezTo>
                  <a:cubicBezTo>
                    <a:pt x="1639" y="228"/>
                    <a:pt x="1690" y="177"/>
                    <a:pt x="1690" y="114"/>
                  </a:cubicBezTo>
                  <a:cubicBezTo>
                    <a:pt x="1690" y="51"/>
                    <a:pt x="1639" y="0"/>
                    <a:pt x="1576" y="0"/>
                  </a:cubicBezTo>
                  <a:cubicBezTo>
                    <a:pt x="1513" y="0"/>
                    <a:pt x="1463" y="51"/>
                    <a:pt x="1463" y="114"/>
                  </a:cubicBezTo>
                  <a:cubicBezTo>
                    <a:pt x="1463" y="133"/>
                    <a:pt x="1467" y="151"/>
                    <a:pt x="1475" y="167"/>
                  </a:cubicBezTo>
                  <a:cubicBezTo>
                    <a:pt x="1065" y="561"/>
                    <a:pt x="1065" y="561"/>
                    <a:pt x="1065" y="561"/>
                  </a:cubicBezTo>
                  <a:cubicBezTo>
                    <a:pt x="1048" y="551"/>
                    <a:pt x="1029" y="546"/>
                    <a:pt x="1008" y="546"/>
                  </a:cubicBezTo>
                  <a:cubicBezTo>
                    <a:pt x="976" y="546"/>
                    <a:pt x="947" y="559"/>
                    <a:pt x="926" y="581"/>
                  </a:cubicBezTo>
                  <a:cubicBezTo>
                    <a:pt x="663" y="444"/>
                    <a:pt x="663" y="444"/>
                    <a:pt x="663" y="444"/>
                  </a:cubicBezTo>
                  <a:cubicBezTo>
                    <a:pt x="662" y="382"/>
                    <a:pt x="611" y="333"/>
                    <a:pt x="549" y="333"/>
                  </a:cubicBezTo>
                  <a:cubicBezTo>
                    <a:pt x="487" y="333"/>
                    <a:pt x="436" y="383"/>
                    <a:pt x="436" y="446"/>
                  </a:cubicBezTo>
                  <a:cubicBezTo>
                    <a:pt x="436" y="456"/>
                    <a:pt x="437" y="465"/>
                    <a:pt x="439" y="474"/>
                  </a:cubicBezTo>
                  <a:cubicBezTo>
                    <a:pt x="178" y="685"/>
                    <a:pt x="178" y="685"/>
                    <a:pt x="178" y="685"/>
                  </a:cubicBezTo>
                  <a:cubicBezTo>
                    <a:pt x="160" y="672"/>
                    <a:pt x="137" y="665"/>
                    <a:pt x="113" y="665"/>
                  </a:cubicBezTo>
                  <a:cubicBezTo>
                    <a:pt x="51" y="665"/>
                    <a:pt x="0" y="716"/>
                    <a:pt x="0" y="778"/>
                  </a:cubicBezTo>
                  <a:cubicBezTo>
                    <a:pt x="0" y="841"/>
                    <a:pt x="51" y="892"/>
                    <a:pt x="113" y="892"/>
                  </a:cubicBezTo>
                  <a:close/>
                  <a:moveTo>
                    <a:pt x="1576" y="64"/>
                  </a:moveTo>
                  <a:cubicBezTo>
                    <a:pt x="1604" y="64"/>
                    <a:pt x="1626" y="87"/>
                    <a:pt x="1626" y="114"/>
                  </a:cubicBezTo>
                  <a:cubicBezTo>
                    <a:pt x="1626" y="142"/>
                    <a:pt x="1604" y="164"/>
                    <a:pt x="1576" y="164"/>
                  </a:cubicBezTo>
                  <a:cubicBezTo>
                    <a:pt x="1549" y="164"/>
                    <a:pt x="1526" y="142"/>
                    <a:pt x="1526" y="114"/>
                  </a:cubicBezTo>
                  <a:cubicBezTo>
                    <a:pt x="1526" y="87"/>
                    <a:pt x="1549" y="64"/>
                    <a:pt x="1576" y="64"/>
                  </a:cubicBezTo>
                  <a:close/>
                  <a:moveTo>
                    <a:pt x="1008" y="609"/>
                  </a:moveTo>
                  <a:cubicBezTo>
                    <a:pt x="1036" y="609"/>
                    <a:pt x="1058" y="632"/>
                    <a:pt x="1058" y="659"/>
                  </a:cubicBezTo>
                  <a:cubicBezTo>
                    <a:pt x="1058" y="687"/>
                    <a:pt x="1036" y="709"/>
                    <a:pt x="1008" y="709"/>
                  </a:cubicBezTo>
                  <a:cubicBezTo>
                    <a:pt x="981" y="709"/>
                    <a:pt x="958" y="687"/>
                    <a:pt x="958" y="659"/>
                  </a:cubicBezTo>
                  <a:cubicBezTo>
                    <a:pt x="958" y="632"/>
                    <a:pt x="981" y="609"/>
                    <a:pt x="1008" y="609"/>
                  </a:cubicBezTo>
                  <a:close/>
                  <a:moveTo>
                    <a:pt x="549" y="396"/>
                  </a:moveTo>
                  <a:cubicBezTo>
                    <a:pt x="577" y="396"/>
                    <a:pt x="599" y="419"/>
                    <a:pt x="599" y="446"/>
                  </a:cubicBezTo>
                  <a:cubicBezTo>
                    <a:pt x="599" y="474"/>
                    <a:pt x="577" y="496"/>
                    <a:pt x="549" y="496"/>
                  </a:cubicBezTo>
                  <a:cubicBezTo>
                    <a:pt x="522" y="496"/>
                    <a:pt x="500" y="474"/>
                    <a:pt x="500" y="446"/>
                  </a:cubicBezTo>
                  <a:cubicBezTo>
                    <a:pt x="500" y="419"/>
                    <a:pt x="522" y="396"/>
                    <a:pt x="549" y="396"/>
                  </a:cubicBezTo>
                  <a:close/>
                  <a:moveTo>
                    <a:pt x="113" y="728"/>
                  </a:moveTo>
                  <a:cubicBezTo>
                    <a:pt x="141" y="728"/>
                    <a:pt x="163" y="751"/>
                    <a:pt x="163" y="778"/>
                  </a:cubicBezTo>
                  <a:cubicBezTo>
                    <a:pt x="163" y="806"/>
                    <a:pt x="141" y="828"/>
                    <a:pt x="113" y="828"/>
                  </a:cubicBezTo>
                  <a:cubicBezTo>
                    <a:pt x="86" y="828"/>
                    <a:pt x="63" y="806"/>
                    <a:pt x="63" y="778"/>
                  </a:cubicBezTo>
                  <a:cubicBezTo>
                    <a:pt x="63" y="751"/>
                    <a:pt x="86" y="728"/>
                    <a:pt x="113" y="7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9736990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1000"/>
                                        <p:tgtEl>
                                          <p:spTgt spid="163"/>
                                        </p:tgtEl>
                                      </p:cBhvr>
                                    </p:animEffect>
                                    <p:anim calcmode="lin" valueType="num">
                                      <p:cBhvr>
                                        <p:cTn id="8" dur="1000" fill="hold"/>
                                        <p:tgtEl>
                                          <p:spTgt spid="163"/>
                                        </p:tgtEl>
                                        <p:attrNameLst>
                                          <p:attrName>ppt_x</p:attrName>
                                        </p:attrNameLst>
                                      </p:cBhvr>
                                      <p:tavLst>
                                        <p:tav tm="0">
                                          <p:val>
                                            <p:strVal val="#ppt_x"/>
                                          </p:val>
                                        </p:tav>
                                        <p:tav tm="100000">
                                          <p:val>
                                            <p:strVal val="#ppt_x"/>
                                          </p:val>
                                        </p:tav>
                                      </p:tavLst>
                                    </p:anim>
                                    <p:anim calcmode="lin" valueType="num">
                                      <p:cBhvr>
                                        <p:cTn id="9" dur="1000" fill="hold"/>
                                        <p:tgtEl>
                                          <p:spTgt spid="16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66"/>
                                        </p:tgtEl>
                                        <p:attrNameLst>
                                          <p:attrName>style.visibility</p:attrName>
                                        </p:attrNameLst>
                                      </p:cBhvr>
                                      <p:to>
                                        <p:strVal val="visible"/>
                                      </p:to>
                                    </p:set>
                                    <p:animEffect transition="in" filter="fade">
                                      <p:cBhvr>
                                        <p:cTn id="13" dur="500"/>
                                        <p:tgtEl>
                                          <p:spTgt spid="166"/>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165"/>
                                        </p:tgtEl>
                                        <p:attrNameLst>
                                          <p:attrName>style.visibility</p:attrName>
                                        </p:attrNameLst>
                                      </p:cBhvr>
                                      <p:to>
                                        <p:strVal val="visible"/>
                                      </p:to>
                                    </p:set>
                                    <p:animEffect transition="in" filter="fade">
                                      <p:cBhvr>
                                        <p:cTn id="17" dur="500"/>
                                        <p:tgtEl>
                                          <p:spTgt spid="165"/>
                                        </p:tgtEl>
                                      </p:cBhvr>
                                    </p:animEffect>
                                  </p:childTnLst>
                                </p:cTn>
                              </p:par>
                            </p:childTnLst>
                          </p:cTn>
                        </p:par>
                        <p:par>
                          <p:cTn id="18" fill="hold">
                            <p:stCondLst>
                              <p:cond delay="2000"/>
                            </p:stCondLst>
                            <p:childTnLst>
                              <p:par>
                                <p:cTn id="19" presetID="53" presetClass="entr" presetSubtype="16" fill="hold" grpId="0" nodeType="afterEffect">
                                  <p:stCondLst>
                                    <p:cond delay="0"/>
                                  </p:stCondLst>
                                  <p:childTnLst>
                                    <p:set>
                                      <p:cBhvr>
                                        <p:cTn id="20" dur="1" fill="hold">
                                          <p:stCondLst>
                                            <p:cond delay="0"/>
                                          </p:stCondLst>
                                        </p:cTn>
                                        <p:tgtEl>
                                          <p:spTgt spid="232"/>
                                        </p:tgtEl>
                                        <p:attrNameLst>
                                          <p:attrName>style.visibility</p:attrName>
                                        </p:attrNameLst>
                                      </p:cBhvr>
                                      <p:to>
                                        <p:strVal val="visible"/>
                                      </p:to>
                                    </p:set>
                                    <p:anim calcmode="lin" valueType="num">
                                      <p:cBhvr>
                                        <p:cTn id="21" dur="500" fill="hold"/>
                                        <p:tgtEl>
                                          <p:spTgt spid="232"/>
                                        </p:tgtEl>
                                        <p:attrNameLst>
                                          <p:attrName>ppt_w</p:attrName>
                                        </p:attrNameLst>
                                      </p:cBhvr>
                                      <p:tavLst>
                                        <p:tav tm="0">
                                          <p:val>
                                            <p:fltVal val="0"/>
                                          </p:val>
                                        </p:tav>
                                        <p:tav tm="100000">
                                          <p:val>
                                            <p:strVal val="#ppt_w"/>
                                          </p:val>
                                        </p:tav>
                                      </p:tavLst>
                                    </p:anim>
                                    <p:anim calcmode="lin" valueType="num">
                                      <p:cBhvr>
                                        <p:cTn id="22" dur="500" fill="hold"/>
                                        <p:tgtEl>
                                          <p:spTgt spid="232"/>
                                        </p:tgtEl>
                                        <p:attrNameLst>
                                          <p:attrName>ppt_h</p:attrName>
                                        </p:attrNameLst>
                                      </p:cBhvr>
                                      <p:tavLst>
                                        <p:tav tm="0">
                                          <p:val>
                                            <p:fltVal val="0"/>
                                          </p:val>
                                        </p:tav>
                                        <p:tav tm="100000">
                                          <p:val>
                                            <p:strVal val="#ppt_h"/>
                                          </p:val>
                                        </p:tav>
                                      </p:tavLst>
                                    </p:anim>
                                    <p:animEffect transition="in" filter="fade">
                                      <p:cBhvr>
                                        <p:cTn id="23" dur="500"/>
                                        <p:tgtEl>
                                          <p:spTgt spid="232"/>
                                        </p:tgtEl>
                                      </p:cBhvr>
                                    </p:animEffect>
                                  </p:childTnLst>
                                </p:cTn>
                              </p:par>
                            </p:childTnLst>
                          </p:cTn>
                        </p:par>
                        <p:par>
                          <p:cTn id="24" fill="hold">
                            <p:stCondLst>
                              <p:cond delay="2500"/>
                            </p:stCondLst>
                            <p:childTnLst>
                              <p:par>
                                <p:cTn id="25" presetID="53" presetClass="entr" presetSubtype="16" fill="hold" nodeType="afterEffect">
                                  <p:stCondLst>
                                    <p:cond delay="0"/>
                                  </p:stCondLst>
                                  <p:childTnLst>
                                    <p:set>
                                      <p:cBhvr>
                                        <p:cTn id="26" dur="1" fill="hold">
                                          <p:stCondLst>
                                            <p:cond delay="0"/>
                                          </p:stCondLst>
                                        </p:cTn>
                                        <p:tgtEl>
                                          <p:spTgt spid="233"/>
                                        </p:tgtEl>
                                        <p:attrNameLst>
                                          <p:attrName>style.visibility</p:attrName>
                                        </p:attrNameLst>
                                      </p:cBhvr>
                                      <p:to>
                                        <p:strVal val="visible"/>
                                      </p:to>
                                    </p:set>
                                    <p:anim calcmode="lin" valueType="num">
                                      <p:cBhvr>
                                        <p:cTn id="27" dur="500" fill="hold"/>
                                        <p:tgtEl>
                                          <p:spTgt spid="233"/>
                                        </p:tgtEl>
                                        <p:attrNameLst>
                                          <p:attrName>ppt_w</p:attrName>
                                        </p:attrNameLst>
                                      </p:cBhvr>
                                      <p:tavLst>
                                        <p:tav tm="0">
                                          <p:val>
                                            <p:fltVal val="0"/>
                                          </p:val>
                                        </p:tav>
                                        <p:tav tm="100000">
                                          <p:val>
                                            <p:strVal val="#ppt_w"/>
                                          </p:val>
                                        </p:tav>
                                      </p:tavLst>
                                    </p:anim>
                                    <p:anim calcmode="lin" valueType="num">
                                      <p:cBhvr>
                                        <p:cTn id="28" dur="500" fill="hold"/>
                                        <p:tgtEl>
                                          <p:spTgt spid="233"/>
                                        </p:tgtEl>
                                        <p:attrNameLst>
                                          <p:attrName>ppt_h</p:attrName>
                                        </p:attrNameLst>
                                      </p:cBhvr>
                                      <p:tavLst>
                                        <p:tav tm="0">
                                          <p:val>
                                            <p:fltVal val="0"/>
                                          </p:val>
                                        </p:tav>
                                        <p:tav tm="100000">
                                          <p:val>
                                            <p:strVal val="#ppt_h"/>
                                          </p:val>
                                        </p:tav>
                                      </p:tavLst>
                                    </p:anim>
                                    <p:animEffect transition="in" filter="fade">
                                      <p:cBhvr>
                                        <p:cTn id="29" dur="500"/>
                                        <p:tgtEl>
                                          <p:spTgt spid="233"/>
                                        </p:tgtEl>
                                      </p:cBhvr>
                                    </p:animEffect>
                                  </p:childTnLst>
                                </p:cTn>
                              </p:par>
                            </p:childTnLst>
                          </p:cTn>
                        </p:par>
                        <p:par>
                          <p:cTn id="30" fill="hold">
                            <p:stCondLst>
                              <p:cond delay="3000"/>
                            </p:stCondLst>
                            <p:childTnLst>
                              <p:par>
                                <p:cTn id="31" presetID="53" presetClass="entr" presetSubtype="16" fill="hold" nodeType="afterEffect">
                                  <p:stCondLst>
                                    <p:cond delay="0"/>
                                  </p:stCondLst>
                                  <p:childTnLst>
                                    <p:set>
                                      <p:cBhvr>
                                        <p:cTn id="32" dur="1" fill="hold">
                                          <p:stCondLst>
                                            <p:cond delay="0"/>
                                          </p:stCondLst>
                                        </p:cTn>
                                        <p:tgtEl>
                                          <p:spTgt spid="236"/>
                                        </p:tgtEl>
                                        <p:attrNameLst>
                                          <p:attrName>style.visibility</p:attrName>
                                        </p:attrNameLst>
                                      </p:cBhvr>
                                      <p:to>
                                        <p:strVal val="visible"/>
                                      </p:to>
                                    </p:set>
                                    <p:anim calcmode="lin" valueType="num">
                                      <p:cBhvr>
                                        <p:cTn id="33" dur="500" fill="hold"/>
                                        <p:tgtEl>
                                          <p:spTgt spid="236"/>
                                        </p:tgtEl>
                                        <p:attrNameLst>
                                          <p:attrName>ppt_w</p:attrName>
                                        </p:attrNameLst>
                                      </p:cBhvr>
                                      <p:tavLst>
                                        <p:tav tm="0">
                                          <p:val>
                                            <p:fltVal val="0"/>
                                          </p:val>
                                        </p:tav>
                                        <p:tav tm="100000">
                                          <p:val>
                                            <p:strVal val="#ppt_w"/>
                                          </p:val>
                                        </p:tav>
                                      </p:tavLst>
                                    </p:anim>
                                    <p:anim calcmode="lin" valueType="num">
                                      <p:cBhvr>
                                        <p:cTn id="34" dur="500" fill="hold"/>
                                        <p:tgtEl>
                                          <p:spTgt spid="236"/>
                                        </p:tgtEl>
                                        <p:attrNameLst>
                                          <p:attrName>ppt_h</p:attrName>
                                        </p:attrNameLst>
                                      </p:cBhvr>
                                      <p:tavLst>
                                        <p:tav tm="0">
                                          <p:val>
                                            <p:fltVal val="0"/>
                                          </p:val>
                                        </p:tav>
                                        <p:tav tm="100000">
                                          <p:val>
                                            <p:strVal val="#ppt_h"/>
                                          </p:val>
                                        </p:tav>
                                      </p:tavLst>
                                    </p:anim>
                                    <p:animEffect transition="in" filter="fade">
                                      <p:cBhvr>
                                        <p:cTn id="35" dur="500"/>
                                        <p:tgtEl>
                                          <p:spTgt spid="236"/>
                                        </p:tgtEl>
                                      </p:cBhvr>
                                    </p:animEffect>
                                  </p:childTnLst>
                                </p:cTn>
                              </p:par>
                            </p:childTnLst>
                          </p:cTn>
                        </p:par>
                        <p:par>
                          <p:cTn id="36" fill="hold">
                            <p:stCondLst>
                              <p:cond delay="3500"/>
                            </p:stCondLst>
                            <p:childTnLst>
                              <p:par>
                                <p:cTn id="37" presetID="53" presetClass="entr" presetSubtype="16" fill="hold" grpId="0" nodeType="afterEffect">
                                  <p:stCondLst>
                                    <p:cond delay="0"/>
                                  </p:stCondLst>
                                  <p:childTnLst>
                                    <p:set>
                                      <p:cBhvr>
                                        <p:cTn id="38" dur="1" fill="hold">
                                          <p:stCondLst>
                                            <p:cond delay="0"/>
                                          </p:stCondLst>
                                        </p:cTn>
                                        <p:tgtEl>
                                          <p:spTgt spid="239"/>
                                        </p:tgtEl>
                                        <p:attrNameLst>
                                          <p:attrName>style.visibility</p:attrName>
                                        </p:attrNameLst>
                                      </p:cBhvr>
                                      <p:to>
                                        <p:strVal val="visible"/>
                                      </p:to>
                                    </p:set>
                                    <p:anim calcmode="lin" valueType="num">
                                      <p:cBhvr>
                                        <p:cTn id="39" dur="500" fill="hold"/>
                                        <p:tgtEl>
                                          <p:spTgt spid="239"/>
                                        </p:tgtEl>
                                        <p:attrNameLst>
                                          <p:attrName>ppt_w</p:attrName>
                                        </p:attrNameLst>
                                      </p:cBhvr>
                                      <p:tavLst>
                                        <p:tav tm="0">
                                          <p:val>
                                            <p:fltVal val="0"/>
                                          </p:val>
                                        </p:tav>
                                        <p:tav tm="100000">
                                          <p:val>
                                            <p:strVal val="#ppt_w"/>
                                          </p:val>
                                        </p:tav>
                                      </p:tavLst>
                                    </p:anim>
                                    <p:anim calcmode="lin" valueType="num">
                                      <p:cBhvr>
                                        <p:cTn id="40" dur="500" fill="hold"/>
                                        <p:tgtEl>
                                          <p:spTgt spid="239"/>
                                        </p:tgtEl>
                                        <p:attrNameLst>
                                          <p:attrName>ppt_h</p:attrName>
                                        </p:attrNameLst>
                                      </p:cBhvr>
                                      <p:tavLst>
                                        <p:tav tm="0">
                                          <p:val>
                                            <p:fltVal val="0"/>
                                          </p:val>
                                        </p:tav>
                                        <p:tav tm="100000">
                                          <p:val>
                                            <p:strVal val="#ppt_h"/>
                                          </p:val>
                                        </p:tav>
                                      </p:tavLst>
                                    </p:anim>
                                    <p:animEffect transition="in" filter="fade">
                                      <p:cBhvr>
                                        <p:cTn id="41" dur="500"/>
                                        <p:tgtEl>
                                          <p:spTgt spid="239"/>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240"/>
                                        </p:tgtEl>
                                        <p:attrNameLst>
                                          <p:attrName>style.visibility</p:attrName>
                                        </p:attrNameLst>
                                      </p:cBhvr>
                                      <p:to>
                                        <p:strVal val="visible"/>
                                      </p:to>
                                    </p:set>
                                    <p:anim calcmode="lin" valueType="num">
                                      <p:cBhvr>
                                        <p:cTn id="45" dur="500" fill="hold"/>
                                        <p:tgtEl>
                                          <p:spTgt spid="240"/>
                                        </p:tgtEl>
                                        <p:attrNameLst>
                                          <p:attrName>ppt_w</p:attrName>
                                        </p:attrNameLst>
                                      </p:cBhvr>
                                      <p:tavLst>
                                        <p:tav tm="0">
                                          <p:val>
                                            <p:fltVal val="0"/>
                                          </p:val>
                                        </p:tav>
                                        <p:tav tm="100000">
                                          <p:val>
                                            <p:strVal val="#ppt_w"/>
                                          </p:val>
                                        </p:tav>
                                      </p:tavLst>
                                    </p:anim>
                                    <p:anim calcmode="lin" valueType="num">
                                      <p:cBhvr>
                                        <p:cTn id="46" dur="500" fill="hold"/>
                                        <p:tgtEl>
                                          <p:spTgt spid="240"/>
                                        </p:tgtEl>
                                        <p:attrNameLst>
                                          <p:attrName>ppt_h</p:attrName>
                                        </p:attrNameLst>
                                      </p:cBhvr>
                                      <p:tavLst>
                                        <p:tav tm="0">
                                          <p:val>
                                            <p:fltVal val="0"/>
                                          </p:val>
                                        </p:tav>
                                        <p:tav tm="100000">
                                          <p:val>
                                            <p:strVal val="#ppt_h"/>
                                          </p:val>
                                        </p:tav>
                                      </p:tavLst>
                                    </p:anim>
                                    <p:animEffect transition="in" filter="fade">
                                      <p:cBhvr>
                                        <p:cTn id="47" dur="500"/>
                                        <p:tgtEl>
                                          <p:spTgt spid="240"/>
                                        </p:tgtEl>
                                      </p:cBhvr>
                                    </p:animEffect>
                                  </p:childTnLst>
                                </p:cTn>
                              </p:par>
                            </p:childTnLst>
                          </p:cTn>
                        </p:par>
                        <p:par>
                          <p:cTn id="48" fill="hold">
                            <p:stCondLst>
                              <p:cond delay="4500"/>
                            </p:stCondLst>
                            <p:childTnLst>
                              <p:par>
                                <p:cTn id="49" presetID="53" presetClass="entr" presetSubtype="16" fill="hold" nodeType="afterEffect">
                                  <p:stCondLst>
                                    <p:cond delay="0"/>
                                  </p:stCondLst>
                                  <p:childTnLst>
                                    <p:set>
                                      <p:cBhvr>
                                        <p:cTn id="50" dur="1" fill="hold">
                                          <p:stCondLst>
                                            <p:cond delay="0"/>
                                          </p:stCondLst>
                                        </p:cTn>
                                        <p:tgtEl>
                                          <p:spTgt spid="243"/>
                                        </p:tgtEl>
                                        <p:attrNameLst>
                                          <p:attrName>style.visibility</p:attrName>
                                        </p:attrNameLst>
                                      </p:cBhvr>
                                      <p:to>
                                        <p:strVal val="visible"/>
                                      </p:to>
                                    </p:set>
                                    <p:anim calcmode="lin" valueType="num">
                                      <p:cBhvr>
                                        <p:cTn id="51" dur="500" fill="hold"/>
                                        <p:tgtEl>
                                          <p:spTgt spid="243"/>
                                        </p:tgtEl>
                                        <p:attrNameLst>
                                          <p:attrName>ppt_w</p:attrName>
                                        </p:attrNameLst>
                                      </p:cBhvr>
                                      <p:tavLst>
                                        <p:tav tm="0">
                                          <p:val>
                                            <p:fltVal val="0"/>
                                          </p:val>
                                        </p:tav>
                                        <p:tav tm="100000">
                                          <p:val>
                                            <p:strVal val="#ppt_w"/>
                                          </p:val>
                                        </p:tav>
                                      </p:tavLst>
                                    </p:anim>
                                    <p:anim calcmode="lin" valueType="num">
                                      <p:cBhvr>
                                        <p:cTn id="52" dur="500" fill="hold"/>
                                        <p:tgtEl>
                                          <p:spTgt spid="243"/>
                                        </p:tgtEl>
                                        <p:attrNameLst>
                                          <p:attrName>ppt_h</p:attrName>
                                        </p:attrNameLst>
                                      </p:cBhvr>
                                      <p:tavLst>
                                        <p:tav tm="0">
                                          <p:val>
                                            <p:fltVal val="0"/>
                                          </p:val>
                                        </p:tav>
                                        <p:tav tm="100000">
                                          <p:val>
                                            <p:strVal val="#ppt_h"/>
                                          </p:val>
                                        </p:tav>
                                      </p:tavLst>
                                    </p:anim>
                                    <p:animEffect transition="in" filter="fade">
                                      <p:cBhvr>
                                        <p:cTn id="53" dur="500"/>
                                        <p:tgtEl>
                                          <p:spTgt spid="2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5" grpId="0"/>
      <p:bldP spid="166" grpId="0"/>
      <p:bldP spid="232" grpId="0" animBg="1"/>
      <p:bldP spid="23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611740" y="680759"/>
            <a:ext cx="6968575"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Improvement is Happening</a:t>
            </a:r>
            <a:endParaRPr lang="en-US" sz="4800" dirty="0">
              <a:solidFill>
                <a:schemeClr val="bg1">
                  <a:lumMod val="50000"/>
                </a:schemeClr>
              </a:solidFill>
              <a:latin typeface="+mj-lt"/>
            </a:endParaRPr>
          </a:p>
        </p:txBody>
      </p:sp>
      <p:graphicFrame>
        <p:nvGraphicFramePr>
          <p:cNvPr id="143" name="Chart 142"/>
          <p:cNvGraphicFramePr/>
          <p:nvPr>
            <p:extLst>
              <p:ext uri="{D42A27DB-BD31-4B8C-83A1-F6EECF244321}">
                <p14:modId xmlns:p14="http://schemas.microsoft.com/office/powerpoint/2010/main" val="81693848"/>
              </p:ext>
            </p:extLst>
          </p:nvPr>
        </p:nvGraphicFramePr>
        <p:xfrm>
          <a:off x="1004815" y="2487135"/>
          <a:ext cx="2297474" cy="2179133"/>
        </p:xfrm>
        <a:graphic>
          <a:graphicData uri="http://schemas.openxmlformats.org/drawingml/2006/chart">
            <c:chart xmlns:c="http://schemas.openxmlformats.org/drawingml/2006/chart" xmlns:r="http://schemas.openxmlformats.org/officeDocument/2006/relationships" r:id="rId2"/>
          </a:graphicData>
        </a:graphic>
      </p:graphicFrame>
      <p:sp>
        <p:nvSpPr>
          <p:cNvPr id="144" name="Oval 143"/>
          <p:cNvSpPr/>
          <p:nvPr/>
        </p:nvSpPr>
        <p:spPr>
          <a:xfrm>
            <a:off x="1751285"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TextBox 144"/>
          <p:cNvSpPr txBox="1"/>
          <p:nvPr/>
        </p:nvSpPr>
        <p:spPr>
          <a:xfrm>
            <a:off x="1793518" y="3345868"/>
            <a:ext cx="720069" cy="461665"/>
          </a:xfrm>
          <a:prstGeom prst="rect">
            <a:avLst/>
          </a:prstGeom>
          <a:noFill/>
        </p:spPr>
        <p:txBody>
          <a:bodyPr wrap="none" rtlCol="0">
            <a:spAutoFit/>
          </a:bodyPr>
          <a:lstStyle/>
          <a:p>
            <a:r>
              <a:rPr lang="id-ID" sz="2400" dirty="0" smtClean="0">
                <a:solidFill>
                  <a:schemeClr val="accent2"/>
                </a:solidFill>
              </a:rPr>
              <a:t>75%</a:t>
            </a:r>
            <a:endParaRPr lang="id-ID" sz="2400" dirty="0">
              <a:solidFill>
                <a:schemeClr val="accent2"/>
              </a:solidFill>
            </a:endParaRPr>
          </a:p>
        </p:txBody>
      </p:sp>
      <p:grpSp>
        <p:nvGrpSpPr>
          <p:cNvPr id="146" name="Group 145"/>
          <p:cNvGrpSpPr/>
          <p:nvPr/>
        </p:nvGrpSpPr>
        <p:grpSpPr>
          <a:xfrm>
            <a:off x="1196731" y="4609707"/>
            <a:ext cx="1913642" cy="1055989"/>
            <a:chOff x="1196731" y="4609707"/>
            <a:chExt cx="1913642" cy="1055989"/>
          </a:xfrm>
        </p:grpSpPr>
        <p:sp>
          <p:nvSpPr>
            <p:cNvPr id="147" name="TextBox 146"/>
            <p:cNvSpPr txBox="1"/>
            <p:nvPr/>
          </p:nvSpPr>
          <p:spPr>
            <a:xfrm>
              <a:off x="1523412" y="4609707"/>
              <a:ext cx="1260280" cy="584775"/>
            </a:xfrm>
            <a:prstGeom prst="rect">
              <a:avLst/>
            </a:prstGeom>
            <a:noFill/>
          </p:spPr>
          <p:txBody>
            <a:bodyPr wrap="none" rtlCol="0">
              <a:spAutoFit/>
            </a:bodyPr>
            <a:lstStyle/>
            <a:p>
              <a:pPr algn="ctr"/>
              <a:r>
                <a:rPr lang="id-ID" sz="3200" b="1" dirty="0" smtClean="0">
                  <a:solidFill>
                    <a:schemeClr val="accent2"/>
                  </a:solidFill>
                  <a:latin typeface="+mj-lt"/>
                </a:rPr>
                <a:t>89,750</a:t>
              </a:r>
              <a:endParaRPr lang="id-ID" sz="3200" b="1" dirty="0">
                <a:solidFill>
                  <a:schemeClr val="accent2"/>
                </a:solidFill>
                <a:latin typeface="+mj-lt"/>
              </a:endParaRPr>
            </a:p>
          </p:txBody>
        </p:sp>
        <p:cxnSp>
          <p:nvCxnSpPr>
            <p:cNvPr id="148" name="Straight Connector 147"/>
            <p:cNvCxnSpPr/>
            <p:nvPr/>
          </p:nvCxnSpPr>
          <p:spPr>
            <a:xfrm>
              <a:off x="1196731"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9" name="TextBox 148"/>
            <p:cNvSpPr txBox="1"/>
            <p:nvPr/>
          </p:nvSpPr>
          <p:spPr>
            <a:xfrm>
              <a:off x="1291780" y="5327142"/>
              <a:ext cx="1723549" cy="338554"/>
            </a:xfrm>
            <a:prstGeom prst="rect">
              <a:avLst/>
            </a:prstGeom>
            <a:noFill/>
          </p:spPr>
          <p:txBody>
            <a:bodyPr wrap="none" rtlCol="0">
              <a:spAutoFit/>
            </a:bodyPr>
            <a:lstStyle/>
            <a:p>
              <a:pPr algn="ctr"/>
              <a:r>
                <a:rPr lang="id-ID" sz="1600" dirty="0" smtClean="0">
                  <a:solidFill>
                    <a:schemeClr val="bg1">
                      <a:lumMod val="65000"/>
                    </a:schemeClr>
                  </a:solidFill>
                </a:rPr>
                <a:t>Growing Company</a:t>
              </a:r>
              <a:endParaRPr lang="id-ID" sz="1600" dirty="0">
                <a:solidFill>
                  <a:schemeClr val="bg1">
                    <a:lumMod val="65000"/>
                  </a:schemeClr>
                </a:solidFill>
              </a:endParaRPr>
            </a:p>
          </p:txBody>
        </p:sp>
      </p:grpSp>
      <p:graphicFrame>
        <p:nvGraphicFramePr>
          <p:cNvPr id="150" name="Chart 149"/>
          <p:cNvGraphicFramePr/>
          <p:nvPr>
            <p:extLst>
              <p:ext uri="{D42A27DB-BD31-4B8C-83A1-F6EECF244321}">
                <p14:modId xmlns:p14="http://schemas.microsoft.com/office/powerpoint/2010/main" val="198008951"/>
              </p:ext>
            </p:extLst>
          </p:nvPr>
        </p:nvGraphicFramePr>
        <p:xfrm>
          <a:off x="3633624" y="2487135"/>
          <a:ext cx="2297474" cy="2179133"/>
        </p:xfrm>
        <a:graphic>
          <a:graphicData uri="http://schemas.openxmlformats.org/drawingml/2006/chart">
            <c:chart xmlns:c="http://schemas.openxmlformats.org/drawingml/2006/chart" xmlns:r="http://schemas.openxmlformats.org/officeDocument/2006/relationships" r:id="rId3"/>
          </a:graphicData>
        </a:graphic>
      </p:graphicFrame>
      <p:sp>
        <p:nvSpPr>
          <p:cNvPr id="151" name="Oval 150"/>
          <p:cNvSpPr/>
          <p:nvPr/>
        </p:nvSpPr>
        <p:spPr>
          <a:xfrm>
            <a:off x="4380094"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2" name="TextBox 151"/>
          <p:cNvSpPr txBox="1"/>
          <p:nvPr/>
        </p:nvSpPr>
        <p:spPr>
          <a:xfrm>
            <a:off x="4422327" y="3345868"/>
            <a:ext cx="720069" cy="461665"/>
          </a:xfrm>
          <a:prstGeom prst="rect">
            <a:avLst/>
          </a:prstGeom>
          <a:noFill/>
        </p:spPr>
        <p:txBody>
          <a:bodyPr wrap="none" rtlCol="0">
            <a:spAutoFit/>
          </a:bodyPr>
          <a:lstStyle/>
          <a:p>
            <a:r>
              <a:rPr lang="id-ID" sz="2400" dirty="0" smtClean="0">
                <a:solidFill>
                  <a:schemeClr val="accent2"/>
                </a:solidFill>
              </a:rPr>
              <a:t>90%</a:t>
            </a:r>
            <a:endParaRPr lang="id-ID" sz="2400" dirty="0">
              <a:solidFill>
                <a:schemeClr val="accent2"/>
              </a:solidFill>
            </a:endParaRPr>
          </a:p>
        </p:txBody>
      </p:sp>
      <p:grpSp>
        <p:nvGrpSpPr>
          <p:cNvPr id="153" name="Group 152"/>
          <p:cNvGrpSpPr/>
          <p:nvPr/>
        </p:nvGrpSpPr>
        <p:grpSpPr>
          <a:xfrm>
            <a:off x="3825540" y="4609707"/>
            <a:ext cx="1913642" cy="1055989"/>
            <a:chOff x="3825540" y="4609707"/>
            <a:chExt cx="1913642" cy="1055989"/>
          </a:xfrm>
        </p:grpSpPr>
        <p:sp>
          <p:nvSpPr>
            <p:cNvPr id="154" name="TextBox 153"/>
            <p:cNvSpPr txBox="1"/>
            <p:nvPr/>
          </p:nvSpPr>
          <p:spPr>
            <a:xfrm>
              <a:off x="4053636" y="4609707"/>
              <a:ext cx="1457450" cy="584775"/>
            </a:xfrm>
            <a:prstGeom prst="rect">
              <a:avLst/>
            </a:prstGeom>
            <a:noFill/>
          </p:spPr>
          <p:txBody>
            <a:bodyPr wrap="none" rtlCol="0">
              <a:spAutoFit/>
            </a:bodyPr>
            <a:lstStyle/>
            <a:p>
              <a:pPr algn="ctr"/>
              <a:r>
                <a:rPr lang="id-ID" sz="3200" b="1" dirty="0" smtClean="0">
                  <a:solidFill>
                    <a:schemeClr val="accent2"/>
                  </a:solidFill>
                  <a:latin typeface="+mj-lt"/>
                </a:rPr>
                <a:t>120,890</a:t>
              </a:r>
              <a:endParaRPr lang="id-ID" sz="3200" b="1" dirty="0">
                <a:solidFill>
                  <a:schemeClr val="accent2"/>
                </a:solidFill>
                <a:latin typeface="+mj-lt"/>
              </a:endParaRPr>
            </a:p>
          </p:txBody>
        </p:sp>
        <p:cxnSp>
          <p:nvCxnSpPr>
            <p:cNvPr id="155" name="Straight Connector 154"/>
            <p:cNvCxnSpPr/>
            <p:nvPr/>
          </p:nvCxnSpPr>
          <p:spPr>
            <a:xfrm>
              <a:off x="3825540"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6" name="TextBox 155"/>
            <p:cNvSpPr txBox="1"/>
            <p:nvPr/>
          </p:nvSpPr>
          <p:spPr>
            <a:xfrm>
              <a:off x="4096120" y="5327142"/>
              <a:ext cx="1372492" cy="338554"/>
            </a:xfrm>
            <a:prstGeom prst="rect">
              <a:avLst/>
            </a:prstGeom>
            <a:noFill/>
          </p:spPr>
          <p:txBody>
            <a:bodyPr wrap="none" rtlCol="0">
              <a:spAutoFit/>
            </a:bodyPr>
            <a:lstStyle/>
            <a:p>
              <a:pPr algn="ctr"/>
              <a:r>
                <a:rPr lang="id-ID" sz="1600" dirty="0" smtClean="0">
                  <a:solidFill>
                    <a:schemeClr val="bg1">
                      <a:lumMod val="65000"/>
                    </a:schemeClr>
                  </a:solidFill>
                </a:rPr>
                <a:t>Success Client</a:t>
              </a:r>
              <a:endParaRPr lang="id-ID" sz="1600" dirty="0">
                <a:solidFill>
                  <a:schemeClr val="bg1">
                    <a:lumMod val="65000"/>
                  </a:schemeClr>
                </a:solidFill>
              </a:endParaRPr>
            </a:p>
          </p:txBody>
        </p:sp>
      </p:grpSp>
      <p:graphicFrame>
        <p:nvGraphicFramePr>
          <p:cNvPr id="157" name="Chart 156"/>
          <p:cNvGraphicFramePr/>
          <p:nvPr>
            <p:extLst>
              <p:ext uri="{D42A27DB-BD31-4B8C-83A1-F6EECF244321}">
                <p14:modId xmlns:p14="http://schemas.microsoft.com/office/powerpoint/2010/main" val="2006481"/>
              </p:ext>
            </p:extLst>
          </p:nvPr>
        </p:nvGraphicFramePr>
        <p:xfrm>
          <a:off x="6260902" y="2487135"/>
          <a:ext cx="2297474" cy="2179133"/>
        </p:xfrm>
        <a:graphic>
          <a:graphicData uri="http://schemas.openxmlformats.org/drawingml/2006/chart">
            <c:chart xmlns:c="http://schemas.openxmlformats.org/drawingml/2006/chart" xmlns:r="http://schemas.openxmlformats.org/officeDocument/2006/relationships" r:id="rId4"/>
          </a:graphicData>
        </a:graphic>
      </p:graphicFrame>
      <p:sp>
        <p:nvSpPr>
          <p:cNvPr id="158" name="Oval 157"/>
          <p:cNvSpPr/>
          <p:nvPr/>
        </p:nvSpPr>
        <p:spPr>
          <a:xfrm>
            <a:off x="7007372"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9" name="TextBox 158"/>
          <p:cNvSpPr txBox="1"/>
          <p:nvPr/>
        </p:nvSpPr>
        <p:spPr>
          <a:xfrm>
            <a:off x="7049605" y="3345868"/>
            <a:ext cx="720069" cy="461665"/>
          </a:xfrm>
          <a:prstGeom prst="rect">
            <a:avLst/>
          </a:prstGeom>
          <a:noFill/>
        </p:spPr>
        <p:txBody>
          <a:bodyPr wrap="none" rtlCol="0">
            <a:spAutoFit/>
          </a:bodyPr>
          <a:lstStyle/>
          <a:p>
            <a:r>
              <a:rPr lang="id-ID" sz="2400" dirty="0" smtClean="0">
                <a:solidFill>
                  <a:schemeClr val="accent2"/>
                </a:solidFill>
              </a:rPr>
              <a:t>15%</a:t>
            </a:r>
            <a:endParaRPr lang="id-ID" sz="2400" dirty="0">
              <a:solidFill>
                <a:schemeClr val="accent2"/>
              </a:solidFill>
            </a:endParaRPr>
          </a:p>
        </p:txBody>
      </p:sp>
      <p:grpSp>
        <p:nvGrpSpPr>
          <p:cNvPr id="160" name="Group 159"/>
          <p:cNvGrpSpPr/>
          <p:nvPr/>
        </p:nvGrpSpPr>
        <p:grpSpPr>
          <a:xfrm>
            <a:off x="6452818" y="4609707"/>
            <a:ext cx="1913642" cy="1055989"/>
            <a:chOff x="6452818" y="4609707"/>
            <a:chExt cx="1913642" cy="1055989"/>
          </a:xfrm>
        </p:grpSpPr>
        <p:sp>
          <p:nvSpPr>
            <p:cNvPr id="161" name="TextBox 160"/>
            <p:cNvSpPr txBox="1"/>
            <p:nvPr/>
          </p:nvSpPr>
          <p:spPr>
            <a:xfrm>
              <a:off x="6878084" y="4609707"/>
              <a:ext cx="1063112" cy="584775"/>
            </a:xfrm>
            <a:prstGeom prst="rect">
              <a:avLst/>
            </a:prstGeom>
            <a:noFill/>
          </p:spPr>
          <p:txBody>
            <a:bodyPr wrap="none" rtlCol="0">
              <a:spAutoFit/>
            </a:bodyPr>
            <a:lstStyle/>
            <a:p>
              <a:pPr algn="ctr"/>
              <a:r>
                <a:rPr lang="id-ID" sz="3200" b="1" dirty="0" smtClean="0">
                  <a:solidFill>
                    <a:schemeClr val="accent2"/>
                  </a:solidFill>
                  <a:latin typeface="+mj-lt"/>
                </a:rPr>
                <a:t>2,508</a:t>
              </a:r>
              <a:endParaRPr lang="id-ID" sz="3200" b="1" dirty="0">
                <a:solidFill>
                  <a:schemeClr val="accent2"/>
                </a:solidFill>
                <a:latin typeface="+mj-lt"/>
              </a:endParaRPr>
            </a:p>
          </p:txBody>
        </p:sp>
        <p:cxnSp>
          <p:nvCxnSpPr>
            <p:cNvPr id="162" name="Straight Connector 161"/>
            <p:cNvCxnSpPr/>
            <p:nvPr/>
          </p:nvCxnSpPr>
          <p:spPr>
            <a:xfrm>
              <a:off x="6452818"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00" name="TextBox 199"/>
            <p:cNvSpPr txBox="1"/>
            <p:nvPr/>
          </p:nvSpPr>
          <p:spPr>
            <a:xfrm>
              <a:off x="6829197" y="5327142"/>
              <a:ext cx="1160894" cy="338554"/>
            </a:xfrm>
            <a:prstGeom prst="rect">
              <a:avLst/>
            </a:prstGeom>
            <a:noFill/>
          </p:spPr>
          <p:txBody>
            <a:bodyPr wrap="none" rtlCol="0">
              <a:spAutoFit/>
            </a:bodyPr>
            <a:lstStyle/>
            <a:p>
              <a:pPr algn="ctr"/>
              <a:r>
                <a:rPr lang="id-ID" sz="1600" dirty="0" smtClean="0">
                  <a:solidFill>
                    <a:schemeClr val="bg1">
                      <a:lumMod val="65000"/>
                    </a:schemeClr>
                  </a:solidFill>
                </a:rPr>
                <a:t>Subscribers</a:t>
              </a:r>
              <a:endParaRPr lang="id-ID" sz="1600" dirty="0">
                <a:solidFill>
                  <a:schemeClr val="bg1">
                    <a:lumMod val="65000"/>
                  </a:schemeClr>
                </a:solidFill>
              </a:endParaRPr>
            </a:p>
          </p:txBody>
        </p:sp>
      </p:grpSp>
      <p:graphicFrame>
        <p:nvGraphicFramePr>
          <p:cNvPr id="241" name="Chart 240"/>
          <p:cNvGraphicFramePr/>
          <p:nvPr>
            <p:extLst>
              <p:ext uri="{D42A27DB-BD31-4B8C-83A1-F6EECF244321}">
                <p14:modId xmlns:p14="http://schemas.microsoft.com/office/powerpoint/2010/main" val="1141004521"/>
              </p:ext>
            </p:extLst>
          </p:nvPr>
        </p:nvGraphicFramePr>
        <p:xfrm>
          <a:off x="8889711" y="2487135"/>
          <a:ext cx="2297474" cy="2179133"/>
        </p:xfrm>
        <a:graphic>
          <a:graphicData uri="http://schemas.openxmlformats.org/drawingml/2006/chart">
            <c:chart xmlns:c="http://schemas.openxmlformats.org/drawingml/2006/chart" xmlns:r="http://schemas.openxmlformats.org/officeDocument/2006/relationships" r:id="rId5"/>
          </a:graphicData>
        </a:graphic>
      </p:graphicFrame>
      <p:sp>
        <p:nvSpPr>
          <p:cNvPr id="302" name="Oval 301"/>
          <p:cNvSpPr/>
          <p:nvPr/>
        </p:nvSpPr>
        <p:spPr>
          <a:xfrm>
            <a:off x="9636181" y="3174434"/>
            <a:ext cx="804534" cy="804534"/>
          </a:xfrm>
          <a:prstGeom prst="ellipse">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3" name="TextBox 302"/>
          <p:cNvSpPr txBox="1"/>
          <p:nvPr/>
        </p:nvSpPr>
        <p:spPr>
          <a:xfrm>
            <a:off x="9678414" y="3345868"/>
            <a:ext cx="720069" cy="461665"/>
          </a:xfrm>
          <a:prstGeom prst="rect">
            <a:avLst/>
          </a:prstGeom>
          <a:noFill/>
        </p:spPr>
        <p:txBody>
          <a:bodyPr wrap="none" rtlCol="0">
            <a:spAutoFit/>
          </a:bodyPr>
          <a:lstStyle/>
          <a:p>
            <a:r>
              <a:rPr lang="id-ID" sz="2400" dirty="0" smtClean="0">
                <a:solidFill>
                  <a:schemeClr val="accent2"/>
                </a:solidFill>
              </a:rPr>
              <a:t>69%</a:t>
            </a:r>
            <a:endParaRPr lang="id-ID" sz="2400" dirty="0">
              <a:solidFill>
                <a:schemeClr val="accent2"/>
              </a:solidFill>
            </a:endParaRPr>
          </a:p>
        </p:txBody>
      </p:sp>
      <p:grpSp>
        <p:nvGrpSpPr>
          <p:cNvPr id="304" name="Group 303"/>
          <p:cNvGrpSpPr/>
          <p:nvPr/>
        </p:nvGrpSpPr>
        <p:grpSpPr>
          <a:xfrm>
            <a:off x="9081627" y="4609707"/>
            <a:ext cx="1913642" cy="1055989"/>
            <a:chOff x="9081627" y="4609707"/>
            <a:chExt cx="1913642" cy="1055989"/>
          </a:xfrm>
        </p:grpSpPr>
        <p:sp>
          <p:nvSpPr>
            <p:cNvPr id="305" name="TextBox 304"/>
            <p:cNvSpPr txBox="1"/>
            <p:nvPr/>
          </p:nvSpPr>
          <p:spPr>
            <a:xfrm>
              <a:off x="9408309" y="4609707"/>
              <a:ext cx="1260281" cy="584775"/>
            </a:xfrm>
            <a:prstGeom prst="rect">
              <a:avLst/>
            </a:prstGeom>
            <a:noFill/>
          </p:spPr>
          <p:txBody>
            <a:bodyPr wrap="none" rtlCol="0">
              <a:spAutoFit/>
            </a:bodyPr>
            <a:lstStyle/>
            <a:p>
              <a:pPr algn="ctr"/>
              <a:r>
                <a:rPr lang="id-ID" sz="3200" b="1" dirty="0" smtClean="0">
                  <a:solidFill>
                    <a:schemeClr val="accent2"/>
                  </a:solidFill>
                  <a:latin typeface="+mj-lt"/>
                </a:rPr>
                <a:t>75,600</a:t>
              </a:r>
              <a:endParaRPr lang="id-ID" sz="3200" b="1" dirty="0">
                <a:solidFill>
                  <a:schemeClr val="accent2"/>
                </a:solidFill>
                <a:latin typeface="+mj-lt"/>
              </a:endParaRPr>
            </a:p>
          </p:txBody>
        </p:sp>
        <p:cxnSp>
          <p:nvCxnSpPr>
            <p:cNvPr id="306" name="Straight Connector 305"/>
            <p:cNvCxnSpPr/>
            <p:nvPr/>
          </p:nvCxnSpPr>
          <p:spPr>
            <a:xfrm>
              <a:off x="9081627" y="5250730"/>
              <a:ext cx="191364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7" name="TextBox 306"/>
            <p:cNvSpPr txBox="1"/>
            <p:nvPr/>
          </p:nvSpPr>
          <p:spPr>
            <a:xfrm>
              <a:off x="9285685" y="5327142"/>
              <a:ext cx="1505540" cy="338554"/>
            </a:xfrm>
            <a:prstGeom prst="rect">
              <a:avLst/>
            </a:prstGeom>
            <a:noFill/>
          </p:spPr>
          <p:txBody>
            <a:bodyPr wrap="none" rtlCol="0">
              <a:spAutoFit/>
            </a:bodyPr>
            <a:lstStyle/>
            <a:p>
              <a:pPr algn="ctr"/>
              <a:r>
                <a:rPr lang="id-ID" sz="1600" dirty="0" smtClean="0">
                  <a:solidFill>
                    <a:schemeClr val="bg1">
                      <a:lumMod val="65000"/>
                    </a:schemeClr>
                  </a:solidFill>
                </a:rPr>
                <a:t>Happy Business</a:t>
              </a:r>
              <a:endParaRPr lang="id-ID" sz="1600" dirty="0">
                <a:solidFill>
                  <a:schemeClr val="bg1">
                    <a:lumMod val="65000"/>
                  </a:schemeClr>
                </a:solidFill>
              </a:endParaRPr>
            </a:p>
          </p:txBody>
        </p:sp>
      </p:grpSp>
    </p:spTree>
    <p:extLst>
      <p:ext uri="{BB962C8B-B14F-4D97-AF65-F5344CB8AC3E}">
        <p14:creationId xmlns:p14="http://schemas.microsoft.com/office/powerpoint/2010/main" val="16228747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1" presetClass="entr" presetSubtype="1" fill="hold" grpId="0" nodeType="afterEffect">
                                  <p:stCondLst>
                                    <p:cond delay="0"/>
                                  </p:stCondLst>
                                  <p:childTnLst>
                                    <p:set>
                                      <p:cBhvr>
                                        <p:cTn id="17" dur="1" fill="hold">
                                          <p:stCondLst>
                                            <p:cond delay="0"/>
                                          </p:stCondLst>
                                        </p:cTn>
                                        <p:tgtEl>
                                          <p:spTgt spid="143"/>
                                        </p:tgtEl>
                                        <p:attrNameLst>
                                          <p:attrName>style.visibility</p:attrName>
                                        </p:attrNameLst>
                                      </p:cBhvr>
                                      <p:to>
                                        <p:strVal val="visible"/>
                                      </p:to>
                                    </p:set>
                                    <p:animEffect transition="in" filter="wheel(1)">
                                      <p:cBhvr>
                                        <p:cTn id="18" dur="1500"/>
                                        <p:tgtEl>
                                          <p:spTgt spid="143"/>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144"/>
                                        </p:tgtEl>
                                        <p:attrNameLst>
                                          <p:attrName>style.visibility</p:attrName>
                                        </p:attrNameLst>
                                      </p:cBhvr>
                                      <p:to>
                                        <p:strVal val="visible"/>
                                      </p:to>
                                    </p:set>
                                    <p:anim calcmode="lin" valueType="num">
                                      <p:cBhvr>
                                        <p:cTn id="21" dur="500" fill="hold"/>
                                        <p:tgtEl>
                                          <p:spTgt spid="144"/>
                                        </p:tgtEl>
                                        <p:attrNameLst>
                                          <p:attrName>ppt_w</p:attrName>
                                        </p:attrNameLst>
                                      </p:cBhvr>
                                      <p:tavLst>
                                        <p:tav tm="0">
                                          <p:val>
                                            <p:fltVal val="0"/>
                                          </p:val>
                                        </p:tav>
                                        <p:tav tm="100000">
                                          <p:val>
                                            <p:strVal val="#ppt_w"/>
                                          </p:val>
                                        </p:tav>
                                      </p:tavLst>
                                    </p:anim>
                                    <p:anim calcmode="lin" valueType="num">
                                      <p:cBhvr>
                                        <p:cTn id="22" dur="500" fill="hold"/>
                                        <p:tgtEl>
                                          <p:spTgt spid="144"/>
                                        </p:tgtEl>
                                        <p:attrNameLst>
                                          <p:attrName>ppt_h</p:attrName>
                                        </p:attrNameLst>
                                      </p:cBhvr>
                                      <p:tavLst>
                                        <p:tav tm="0">
                                          <p:val>
                                            <p:fltVal val="0"/>
                                          </p:val>
                                        </p:tav>
                                        <p:tav tm="100000">
                                          <p:val>
                                            <p:strVal val="#ppt_h"/>
                                          </p:val>
                                        </p:tav>
                                      </p:tavLst>
                                    </p:anim>
                                    <p:animEffect transition="in" filter="fade">
                                      <p:cBhvr>
                                        <p:cTn id="23" dur="500"/>
                                        <p:tgtEl>
                                          <p:spTgt spid="144"/>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145"/>
                                        </p:tgtEl>
                                        <p:attrNameLst>
                                          <p:attrName>style.visibility</p:attrName>
                                        </p:attrNameLst>
                                      </p:cBhvr>
                                      <p:to>
                                        <p:strVal val="visible"/>
                                      </p:to>
                                    </p:set>
                                    <p:animEffect transition="in" filter="fade">
                                      <p:cBhvr>
                                        <p:cTn id="27" dur="500"/>
                                        <p:tgtEl>
                                          <p:spTgt spid="145"/>
                                        </p:tgtEl>
                                      </p:cBhvr>
                                    </p:animEffect>
                                  </p:childTnLst>
                                </p:cTn>
                              </p:par>
                            </p:childTnLst>
                          </p:cTn>
                        </p:par>
                        <p:par>
                          <p:cTn id="28" fill="hold">
                            <p:stCondLst>
                              <p:cond delay="2500"/>
                            </p:stCondLst>
                            <p:childTnLst>
                              <p:par>
                                <p:cTn id="29" presetID="42" presetClass="entr" presetSubtype="0" fill="hold" nodeType="afterEffect">
                                  <p:stCondLst>
                                    <p:cond delay="0"/>
                                  </p:stCondLst>
                                  <p:childTnLst>
                                    <p:set>
                                      <p:cBhvr>
                                        <p:cTn id="30" dur="1" fill="hold">
                                          <p:stCondLst>
                                            <p:cond delay="0"/>
                                          </p:stCondLst>
                                        </p:cTn>
                                        <p:tgtEl>
                                          <p:spTgt spid="146"/>
                                        </p:tgtEl>
                                        <p:attrNameLst>
                                          <p:attrName>style.visibility</p:attrName>
                                        </p:attrNameLst>
                                      </p:cBhvr>
                                      <p:to>
                                        <p:strVal val="visible"/>
                                      </p:to>
                                    </p:set>
                                    <p:animEffect transition="in" filter="fade">
                                      <p:cBhvr>
                                        <p:cTn id="31" dur="1000"/>
                                        <p:tgtEl>
                                          <p:spTgt spid="146"/>
                                        </p:tgtEl>
                                      </p:cBhvr>
                                    </p:animEffect>
                                    <p:anim calcmode="lin" valueType="num">
                                      <p:cBhvr>
                                        <p:cTn id="32" dur="1000" fill="hold"/>
                                        <p:tgtEl>
                                          <p:spTgt spid="146"/>
                                        </p:tgtEl>
                                        <p:attrNameLst>
                                          <p:attrName>ppt_x</p:attrName>
                                        </p:attrNameLst>
                                      </p:cBhvr>
                                      <p:tavLst>
                                        <p:tav tm="0">
                                          <p:val>
                                            <p:strVal val="#ppt_x"/>
                                          </p:val>
                                        </p:tav>
                                        <p:tav tm="100000">
                                          <p:val>
                                            <p:strVal val="#ppt_x"/>
                                          </p:val>
                                        </p:tav>
                                      </p:tavLst>
                                    </p:anim>
                                    <p:anim calcmode="lin" valueType="num">
                                      <p:cBhvr>
                                        <p:cTn id="33" dur="1000" fill="hold"/>
                                        <p:tgtEl>
                                          <p:spTgt spid="146"/>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21" presetClass="entr" presetSubtype="1" fill="hold" grpId="0" nodeType="afterEffect">
                                  <p:stCondLst>
                                    <p:cond delay="0"/>
                                  </p:stCondLst>
                                  <p:childTnLst>
                                    <p:set>
                                      <p:cBhvr>
                                        <p:cTn id="36" dur="1" fill="hold">
                                          <p:stCondLst>
                                            <p:cond delay="0"/>
                                          </p:stCondLst>
                                        </p:cTn>
                                        <p:tgtEl>
                                          <p:spTgt spid="150"/>
                                        </p:tgtEl>
                                        <p:attrNameLst>
                                          <p:attrName>style.visibility</p:attrName>
                                        </p:attrNameLst>
                                      </p:cBhvr>
                                      <p:to>
                                        <p:strVal val="visible"/>
                                      </p:to>
                                    </p:set>
                                    <p:animEffect transition="in" filter="wheel(1)">
                                      <p:cBhvr>
                                        <p:cTn id="37" dur="1500"/>
                                        <p:tgtEl>
                                          <p:spTgt spid="150"/>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51"/>
                                        </p:tgtEl>
                                        <p:attrNameLst>
                                          <p:attrName>style.visibility</p:attrName>
                                        </p:attrNameLst>
                                      </p:cBhvr>
                                      <p:to>
                                        <p:strVal val="visible"/>
                                      </p:to>
                                    </p:set>
                                    <p:anim calcmode="lin" valueType="num">
                                      <p:cBhvr>
                                        <p:cTn id="40" dur="500" fill="hold"/>
                                        <p:tgtEl>
                                          <p:spTgt spid="151"/>
                                        </p:tgtEl>
                                        <p:attrNameLst>
                                          <p:attrName>ppt_w</p:attrName>
                                        </p:attrNameLst>
                                      </p:cBhvr>
                                      <p:tavLst>
                                        <p:tav tm="0">
                                          <p:val>
                                            <p:fltVal val="0"/>
                                          </p:val>
                                        </p:tav>
                                        <p:tav tm="100000">
                                          <p:val>
                                            <p:strVal val="#ppt_w"/>
                                          </p:val>
                                        </p:tav>
                                      </p:tavLst>
                                    </p:anim>
                                    <p:anim calcmode="lin" valueType="num">
                                      <p:cBhvr>
                                        <p:cTn id="41" dur="500" fill="hold"/>
                                        <p:tgtEl>
                                          <p:spTgt spid="151"/>
                                        </p:tgtEl>
                                        <p:attrNameLst>
                                          <p:attrName>ppt_h</p:attrName>
                                        </p:attrNameLst>
                                      </p:cBhvr>
                                      <p:tavLst>
                                        <p:tav tm="0">
                                          <p:val>
                                            <p:fltVal val="0"/>
                                          </p:val>
                                        </p:tav>
                                        <p:tav tm="100000">
                                          <p:val>
                                            <p:strVal val="#ppt_h"/>
                                          </p:val>
                                        </p:tav>
                                      </p:tavLst>
                                    </p:anim>
                                    <p:animEffect transition="in" filter="fade">
                                      <p:cBhvr>
                                        <p:cTn id="42" dur="500"/>
                                        <p:tgtEl>
                                          <p:spTgt spid="151"/>
                                        </p:tgtEl>
                                      </p:cBhvr>
                                    </p:animEffect>
                                  </p:childTnLst>
                                </p:cTn>
                              </p:par>
                            </p:childTnLst>
                          </p:cTn>
                        </p:par>
                        <p:par>
                          <p:cTn id="43" fill="hold">
                            <p:stCondLst>
                              <p:cond delay="5000"/>
                            </p:stCondLst>
                            <p:childTnLst>
                              <p:par>
                                <p:cTn id="44" presetID="10" presetClass="entr" presetSubtype="0" fill="hold" grpId="0" nodeType="afterEffect">
                                  <p:stCondLst>
                                    <p:cond delay="0"/>
                                  </p:stCondLst>
                                  <p:childTnLst>
                                    <p:set>
                                      <p:cBhvr>
                                        <p:cTn id="45" dur="1" fill="hold">
                                          <p:stCondLst>
                                            <p:cond delay="0"/>
                                          </p:stCondLst>
                                        </p:cTn>
                                        <p:tgtEl>
                                          <p:spTgt spid="152"/>
                                        </p:tgtEl>
                                        <p:attrNameLst>
                                          <p:attrName>style.visibility</p:attrName>
                                        </p:attrNameLst>
                                      </p:cBhvr>
                                      <p:to>
                                        <p:strVal val="visible"/>
                                      </p:to>
                                    </p:set>
                                    <p:animEffect transition="in" filter="fade">
                                      <p:cBhvr>
                                        <p:cTn id="46" dur="500"/>
                                        <p:tgtEl>
                                          <p:spTgt spid="152"/>
                                        </p:tgtEl>
                                      </p:cBhvr>
                                    </p:animEffect>
                                  </p:childTnLst>
                                </p:cTn>
                              </p:par>
                            </p:childTnLst>
                          </p:cTn>
                        </p:par>
                        <p:par>
                          <p:cTn id="47" fill="hold">
                            <p:stCondLst>
                              <p:cond delay="5500"/>
                            </p:stCondLst>
                            <p:childTnLst>
                              <p:par>
                                <p:cTn id="48" presetID="42" presetClass="entr" presetSubtype="0" fill="hold" nodeType="afterEffect">
                                  <p:stCondLst>
                                    <p:cond delay="0"/>
                                  </p:stCondLst>
                                  <p:childTnLst>
                                    <p:set>
                                      <p:cBhvr>
                                        <p:cTn id="49" dur="1" fill="hold">
                                          <p:stCondLst>
                                            <p:cond delay="0"/>
                                          </p:stCondLst>
                                        </p:cTn>
                                        <p:tgtEl>
                                          <p:spTgt spid="153"/>
                                        </p:tgtEl>
                                        <p:attrNameLst>
                                          <p:attrName>style.visibility</p:attrName>
                                        </p:attrNameLst>
                                      </p:cBhvr>
                                      <p:to>
                                        <p:strVal val="visible"/>
                                      </p:to>
                                    </p:set>
                                    <p:animEffect transition="in" filter="fade">
                                      <p:cBhvr>
                                        <p:cTn id="50" dur="1000"/>
                                        <p:tgtEl>
                                          <p:spTgt spid="153"/>
                                        </p:tgtEl>
                                      </p:cBhvr>
                                    </p:animEffect>
                                    <p:anim calcmode="lin" valueType="num">
                                      <p:cBhvr>
                                        <p:cTn id="51" dur="1000" fill="hold"/>
                                        <p:tgtEl>
                                          <p:spTgt spid="153"/>
                                        </p:tgtEl>
                                        <p:attrNameLst>
                                          <p:attrName>ppt_x</p:attrName>
                                        </p:attrNameLst>
                                      </p:cBhvr>
                                      <p:tavLst>
                                        <p:tav tm="0">
                                          <p:val>
                                            <p:strVal val="#ppt_x"/>
                                          </p:val>
                                        </p:tav>
                                        <p:tav tm="100000">
                                          <p:val>
                                            <p:strVal val="#ppt_x"/>
                                          </p:val>
                                        </p:tav>
                                      </p:tavLst>
                                    </p:anim>
                                    <p:anim calcmode="lin" valueType="num">
                                      <p:cBhvr>
                                        <p:cTn id="52" dur="1000" fill="hold"/>
                                        <p:tgtEl>
                                          <p:spTgt spid="153"/>
                                        </p:tgtEl>
                                        <p:attrNameLst>
                                          <p:attrName>ppt_y</p:attrName>
                                        </p:attrNameLst>
                                      </p:cBhvr>
                                      <p:tavLst>
                                        <p:tav tm="0">
                                          <p:val>
                                            <p:strVal val="#ppt_y+.1"/>
                                          </p:val>
                                        </p:tav>
                                        <p:tav tm="100000">
                                          <p:val>
                                            <p:strVal val="#ppt_y"/>
                                          </p:val>
                                        </p:tav>
                                      </p:tavLst>
                                    </p:anim>
                                  </p:childTnLst>
                                </p:cTn>
                              </p:par>
                            </p:childTnLst>
                          </p:cTn>
                        </p:par>
                        <p:par>
                          <p:cTn id="53" fill="hold">
                            <p:stCondLst>
                              <p:cond delay="6500"/>
                            </p:stCondLst>
                            <p:childTnLst>
                              <p:par>
                                <p:cTn id="54" presetID="21" presetClass="entr" presetSubtype="1" fill="hold" grpId="0" nodeType="afterEffect">
                                  <p:stCondLst>
                                    <p:cond delay="0"/>
                                  </p:stCondLst>
                                  <p:childTnLst>
                                    <p:set>
                                      <p:cBhvr>
                                        <p:cTn id="55" dur="1" fill="hold">
                                          <p:stCondLst>
                                            <p:cond delay="0"/>
                                          </p:stCondLst>
                                        </p:cTn>
                                        <p:tgtEl>
                                          <p:spTgt spid="157"/>
                                        </p:tgtEl>
                                        <p:attrNameLst>
                                          <p:attrName>style.visibility</p:attrName>
                                        </p:attrNameLst>
                                      </p:cBhvr>
                                      <p:to>
                                        <p:strVal val="visible"/>
                                      </p:to>
                                    </p:set>
                                    <p:animEffect transition="in" filter="wheel(1)">
                                      <p:cBhvr>
                                        <p:cTn id="56" dur="1500"/>
                                        <p:tgtEl>
                                          <p:spTgt spid="157"/>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58"/>
                                        </p:tgtEl>
                                        <p:attrNameLst>
                                          <p:attrName>style.visibility</p:attrName>
                                        </p:attrNameLst>
                                      </p:cBhvr>
                                      <p:to>
                                        <p:strVal val="visible"/>
                                      </p:to>
                                    </p:set>
                                    <p:anim calcmode="lin" valueType="num">
                                      <p:cBhvr>
                                        <p:cTn id="59" dur="500" fill="hold"/>
                                        <p:tgtEl>
                                          <p:spTgt spid="158"/>
                                        </p:tgtEl>
                                        <p:attrNameLst>
                                          <p:attrName>ppt_w</p:attrName>
                                        </p:attrNameLst>
                                      </p:cBhvr>
                                      <p:tavLst>
                                        <p:tav tm="0">
                                          <p:val>
                                            <p:fltVal val="0"/>
                                          </p:val>
                                        </p:tav>
                                        <p:tav tm="100000">
                                          <p:val>
                                            <p:strVal val="#ppt_w"/>
                                          </p:val>
                                        </p:tav>
                                      </p:tavLst>
                                    </p:anim>
                                    <p:anim calcmode="lin" valueType="num">
                                      <p:cBhvr>
                                        <p:cTn id="60" dur="500" fill="hold"/>
                                        <p:tgtEl>
                                          <p:spTgt spid="158"/>
                                        </p:tgtEl>
                                        <p:attrNameLst>
                                          <p:attrName>ppt_h</p:attrName>
                                        </p:attrNameLst>
                                      </p:cBhvr>
                                      <p:tavLst>
                                        <p:tav tm="0">
                                          <p:val>
                                            <p:fltVal val="0"/>
                                          </p:val>
                                        </p:tav>
                                        <p:tav tm="100000">
                                          <p:val>
                                            <p:strVal val="#ppt_h"/>
                                          </p:val>
                                        </p:tav>
                                      </p:tavLst>
                                    </p:anim>
                                    <p:animEffect transition="in" filter="fade">
                                      <p:cBhvr>
                                        <p:cTn id="61" dur="500"/>
                                        <p:tgtEl>
                                          <p:spTgt spid="158"/>
                                        </p:tgtEl>
                                      </p:cBhvr>
                                    </p:animEffect>
                                  </p:childTnLst>
                                </p:cTn>
                              </p:par>
                            </p:childTnLst>
                          </p:cTn>
                        </p:par>
                        <p:par>
                          <p:cTn id="62" fill="hold">
                            <p:stCondLst>
                              <p:cond delay="8000"/>
                            </p:stCondLst>
                            <p:childTnLst>
                              <p:par>
                                <p:cTn id="63" presetID="10" presetClass="entr" presetSubtype="0" fill="hold" grpId="0" nodeType="afterEffect">
                                  <p:stCondLst>
                                    <p:cond delay="0"/>
                                  </p:stCondLst>
                                  <p:childTnLst>
                                    <p:set>
                                      <p:cBhvr>
                                        <p:cTn id="64" dur="1" fill="hold">
                                          <p:stCondLst>
                                            <p:cond delay="0"/>
                                          </p:stCondLst>
                                        </p:cTn>
                                        <p:tgtEl>
                                          <p:spTgt spid="159"/>
                                        </p:tgtEl>
                                        <p:attrNameLst>
                                          <p:attrName>style.visibility</p:attrName>
                                        </p:attrNameLst>
                                      </p:cBhvr>
                                      <p:to>
                                        <p:strVal val="visible"/>
                                      </p:to>
                                    </p:set>
                                    <p:animEffect transition="in" filter="fade">
                                      <p:cBhvr>
                                        <p:cTn id="65" dur="500"/>
                                        <p:tgtEl>
                                          <p:spTgt spid="159"/>
                                        </p:tgtEl>
                                      </p:cBhvr>
                                    </p:animEffect>
                                  </p:childTnLst>
                                </p:cTn>
                              </p:par>
                            </p:childTnLst>
                          </p:cTn>
                        </p:par>
                        <p:par>
                          <p:cTn id="66" fill="hold">
                            <p:stCondLst>
                              <p:cond delay="8500"/>
                            </p:stCondLst>
                            <p:childTnLst>
                              <p:par>
                                <p:cTn id="67" presetID="42" presetClass="entr" presetSubtype="0" fill="hold" nodeType="afterEffect">
                                  <p:stCondLst>
                                    <p:cond delay="0"/>
                                  </p:stCondLst>
                                  <p:childTnLst>
                                    <p:set>
                                      <p:cBhvr>
                                        <p:cTn id="68" dur="1" fill="hold">
                                          <p:stCondLst>
                                            <p:cond delay="0"/>
                                          </p:stCondLst>
                                        </p:cTn>
                                        <p:tgtEl>
                                          <p:spTgt spid="160"/>
                                        </p:tgtEl>
                                        <p:attrNameLst>
                                          <p:attrName>style.visibility</p:attrName>
                                        </p:attrNameLst>
                                      </p:cBhvr>
                                      <p:to>
                                        <p:strVal val="visible"/>
                                      </p:to>
                                    </p:set>
                                    <p:animEffect transition="in" filter="fade">
                                      <p:cBhvr>
                                        <p:cTn id="69" dur="1000"/>
                                        <p:tgtEl>
                                          <p:spTgt spid="160"/>
                                        </p:tgtEl>
                                      </p:cBhvr>
                                    </p:animEffect>
                                    <p:anim calcmode="lin" valueType="num">
                                      <p:cBhvr>
                                        <p:cTn id="70" dur="1000" fill="hold"/>
                                        <p:tgtEl>
                                          <p:spTgt spid="160"/>
                                        </p:tgtEl>
                                        <p:attrNameLst>
                                          <p:attrName>ppt_x</p:attrName>
                                        </p:attrNameLst>
                                      </p:cBhvr>
                                      <p:tavLst>
                                        <p:tav tm="0">
                                          <p:val>
                                            <p:strVal val="#ppt_x"/>
                                          </p:val>
                                        </p:tav>
                                        <p:tav tm="100000">
                                          <p:val>
                                            <p:strVal val="#ppt_x"/>
                                          </p:val>
                                        </p:tav>
                                      </p:tavLst>
                                    </p:anim>
                                    <p:anim calcmode="lin" valueType="num">
                                      <p:cBhvr>
                                        <p:cTn id="71" dur="1000" fill="hold"/>
                                        <p:tgtEl>
                                          <p:spTgt spid="160"/>
                                        </p:tgtEl>
                                        <p:attrNameLst>
                                          <p:attrName>ppt_y</p:attrName>
                                        </p:attrNameLst>
                                      </p:cBhvr>
                                      <p:tavLst>
                                        <p:tav tm="0">
                                          <p:val>
                                            <p:strVal val="#ppt_y+.1"/>
                                          </p:val>
                                        </p:tav>
                                        <p:tav tm="100000">
                                          <p:val>
                                            <p:strVal val="#ppt_y"/>
                                          </p:val>
                                        </p:tav>
                                      </p:tavLst>
                                    </p:anim>
                                  </p:childTnLst>
                                </p:cTn>
                              </p:par>
                            </p:childTnLst>
                          </p:cTn>
                        </p:par>
                        <p:par>
                          <p:cTn id="72" fill="hold">
                            <p:stCondLst>
                              <p:cond delay="9500"/>
                            </p:stCondLst>
                            <p:childTnLst>
                              <p:par>
                                <p:cTn id="73" presetID="21" presetClass="entr" presetSubtype="1" fill="hold" grpId="0" nodeType="afterEffect">
                                  <p:stCondLst>
                                    <p:cond delay="0"/>
                                  </p:stCondLst>
                                  <p:childTnLst>
                                    <p:set>
                                      <p:cBhvr>
                                        <p:cTn id="74" dur="1" fill="hold">
                                          <p:stCondLst>
                                            <p:cond delay="0"/>
                                          </p:stCondLst>
                                        </p:cTn>
                                        <p:tgtEl>
                                          <p:spTgt spid="241"/>
                                        </p:tgtEl>
                                        <p:attrNameLst>
                                          <p:attrName>style.visibility</p:attrName>
                                        </p:attrNameLst>
                                      </p:cBhvr>
                                      <p:to>
                                        <p:strVal val="visible"/>
                                      </p:to>
                                    </p:set>
                                    <p:animEffect transition="in" filter="wheel(1)">
                                      <p:cBhvr>
                                        <p:cTn id="75" dur="1500"/>
                                        <p:tgtEl>
                                          <p:spTgt spid="241"/>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302"/>
                                        </p:tgtEl>
                                        <p:attrNameLst>
                                          <p:attrName>style.visibility</p:attrName>
                                        </p:attrNameLst>
                                      </p:cBhvr>
                                      <p:to>
                                        <p:strVal val="visible"/>
                                      </p:to>
                                    </p:set>
                                    <p:anim calcmode="lin" valueType="num">
                                      <p:cBhvr>
                                        <p:cTn id="78" dur="500" fill="hold"/>
                                        <p:tgtEl>
                                          <p:spTgt spid="302"/>
                                        </p:tgtEl>
                                        <p:attrNameLst>
                                          <p:attrName>ppt_w</p:attrName>
                                        </p:attrNameLst>
                                      </p:cBhvr>
                                      <p:tavLst>
                                        <p:tav tm="0">
                                          <p:val>
                                            <p:fltVal val="0"/>
                                          </p:val>
                                        </p:tav>
                                        <p:tav tm="100000">
                                          <p:val>
                                            <p:strVal val="#ppt_w"/>
                                          </p:val>
                                        </p:tav>
                                      </p:tavLst>
                                    </p:anim>
                                    <p:anim calcmode="lin" valueType="num">
                                      <p:cBhvr>
                                        <p:cTn id="79" dur="500" fill="hold"/>
                                        <p:tgtEl>
                                          <p:spTgt spid="302"/>
                                        </p:tgtEl>
                                        <p:attrNameLst>
                                          <p:attrName>ppt_h</p:attrName>
                                        </p:attrNameLst>
                                      </p:cBhvr>
                                      <p:tavLst>
                                        <p:tav tm="0">
                                          <p:val>
                                            <p:fltVal val="0"/>
                                          </p:val>
                                        </p:tav>
                                        <p:tav tm="100000">
                                          <p:val>
                                            <p:strVal val="#ppt_h"/>
                                          </p:val>
                                        </p:tav>
                                      </p:tavLst>
                                    </p:anim>
                                    <p:animEffect transition="in" filter="fade">
                                      <p:cBhvr>
                                        <p:cTn id="80" dur="500"/>
                                        <p:tgtEl>
                                          <p:spTgt spid="302"/>
                                        </p:tgtEl>
                                      </p:cBhvr>
                                    </p:animEffect>
                                  </p:childTnLst>
                                </p:cTn>
                              </p:par>
                            </p:childTnLst>
                          </p:cTn>
                        </p:par>
                        <p:par>
                          <p:cTn id="81" fill="hold">
                            <p:stCondLst>
                              <p:cond delay="11000"/>
                            </p:stCondLst>
                            <p:childTnLst>
                              <p:par>
                                <p:cTn id="82" presetID="10" presetClass="entr" presetSubtype="0" fill="hold" grpId="0" nodeType="afterEffect">
                                  <p:stCondLst>
                                    <p:cond delay="0"/>
                                  </p:stCondLst>
                                  <p:childTnLst>
                                    <p:set>
                                      <p:cBhvr>
                                        <p:cTn id="83" dur="1" fill="hold">
                                          <p:stCondLst>
                                            <p:cond delay="0"/>
                                          </p:stCondLst>
                                        </p:cTn>
                                        <p:tgtEl>
                                          <p:spTgt spid="303"/>
                                        </p:tgtEl>
                                        <p:attrNameLst>
                                          <p:attrName>style.visibility</p:attrName>
                                        </p:attrNameLst>
                                      </p:cBhvr>
                                      <p:to>
                                        <p:strVal val="visible"/>
                                      </p:to>
                                    </p:set>
                                    <p:animEffect transition="in" filter="fade">
                                      <p:cBhvr>
                                        <p:cTn id="84" dur="500"/>
                                        <p:tgtEl>
                                          <p:spTgt spid="303"/>
                                        </p:tgtEl>
                                      </p:cBhvr>
                                    </p:animEffect>
                                  </p:childTnLst>
                                </p:cTn>
                              </p:par>
                            </p:childTnLst>
                          </p:cTn>
                        </p:par>
                        <p:par>
                          <p:cTn id="85" fill="hold">
                            <p:stCondLst>
                              <p:cond delay="11500"/>
                            </p:stCondLst>
                            <p:childTnLst>
                              <p:par>
                                <p:cTn id="86" presetID="42" presetClass="entr" presetSubtype="0" fill="hold" nodeType="afterEffect">
                                  <p:stCondLst>
                                    <p:cond delay="0"/>
                                  </p:stCondLst>
                                  <p:childTnLst>
                                    <p:set>
                                      <p:cBhvr>
                                        <p:cTn id="87" dur="1" fill="hold">
                                          <p:stCondLst>
                                            <p:cond delay="0"/>
                                          </p:stCondLst>
                                        </p:cTn>
                                        <p:tgtEl>
                                          <p:spTgt spid="304"/>
                                        </p:tgtEl>
                                        <p:attrNameLst>
                                          <p:attrName>style.visibility</p:attrName>
                                        </p:attrNameLst>
                                      </p:cBhvr>
                                      <p:to>
                                        <p:strVal val="visible"/>
                                      </p:to>
                                    </p:set>
                                    <p:animEffect transition="in" filter="fade">
                                      <p:cBhvr>
                                        <p:cTn id="88" dur="1000"/>
                                        <p:tgtEl>
                                          <p:spTgt spid="304"/>
                                        </p:tgtEl>
                                      </p:cBhvr>
                                    </p:animEffect>
                                    <p:anim calcmode="lin" valueType="num">
                                      <p:cBhvr>
                                        <p:cTn id="89" dur="1000" fill="hold"/>
                                        <p:tgtEl>
                                          <p:spTgt spid="304"/>
                                        </p:tgtEl>
                                        <p:attrNameLst>
                                          <p:attrName>ppt_x</p:attrName>
                                        </p:attrNameLst>
                                      </p:cBhvr>
                                      <p:tavLst>
                                        <p:tav tm="0">
                                          <p:val>
                                            <p:strVal val="#ppt_x"/>
                                          </p:val>
                                        </p:tav>
                                        <p:tav tm="100000">
                                          <p:val>
                                            <p:strVal val="#ppt_x"/>
                                          </p:val>
                                        </p:tav>
                                      </p:tavLst>
                                    </p:anim>
                                    <p:anim calcmode="lin" valueType="num">
                                      <p:cBhvr>
                                        <p:cTn id="90" dur="1000" fill="hold"/>
                                        <p:tgtEl>
                                          <p:spTgt spid="30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Graphic spid="143" grpId="0">
        <p:bldAsOne/>
      </p:bldGraphic>
      <p:bldP spid="144" grpId="0" animBg="1"/>
      <p:bldP spid="145" grpId="0"/>
      <p:bldGraphic spid="150" grpId="0">
        <p:bldAsOne/>
      </p:bldGraphic>
      <p:bldP spid="151" grpId="0" animBg="1"/>
      <p:bldP spid="152" grpId="0"/>
      <p:bldGraphic spid="157" grpId="0">
        <p:bldAsOne/>
      </p:bldGraphic>
      <p:bldP spid="158" grpId="0" animBg="1"/>
      <p:bldP spid="159" grpId="0"/>
      <p:bldGraphic spid="241" grpId="0">
        <p:bldAsOne/>
      </p:bldGraphic>
      <p:bldP spid="302" grpId="0" animBg="1"/>
      <p:bldP spid="30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1" name="Straight Connector 1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751046" y="787510"/>
            <a:ext cx="2565446" cy="461665"/>
          </a:xfrm>
          <a:prstGeom prst="rect">
            <a:avLst/>
          </a:prstGeom>
          <a:noFill/>
        </p:spPr>
        <p:txBody>
          <a:bodyPr wrap="none" rtlCol="0">
            <a:spAutoFit/>
          </a:bodyPr>
          <a:lstStyle/>
          <a:p>
            <a:pPr algn="r"/>
            <a:r>
              <a:rPr lang="en-US" sz="2400" b="1" dirty="0" err="1" smtClean="0">
                <a:solidFill>
                  <a:schemeClr val="bg1"/>
                </a:solidFill>
                <a:latin typeface="+mj-lt"/>
              </a:rPr>
              <a:t>Lineaire</a:t>
            </a:r>
            <a:r>
              <a:rPr lang="en-US" sz="2400" b="1" dirty="0" smtClean="0">
                <a:solidFill>
                  <a:schemeClr val="bg1"/>
                </a:solidFill>
                <a:latin typeface="+mj-lt"/>
              </a:rPr>
              <a:t> </a:t>
            </a:r>
            <a:r>
              <a:rPr lang="en-US" sz="2400" b="1" dirty="0" err="1" smtClean="0">
                <a:solidFill>
                  <a:schemeClr val="bg1"/>
                </a:solidFill>
                <a:latin typeface="+mj-lt"/>
              </a:rPr>
              <a:t>modellen</a:t>
            </a:r>
            <a:endParaRPr lang="id-ID" sz="2400" b="1" dirty="0">
              <a:solidFill>
                <a:schemeClr val="bg1"/>
              </a:solidFill>
              <a:latin typeface="+mj-lt"/>
            </a:endParaRPr>
          </a:p>
        </p:txBody>
      </p:sp>
      <p:sp>
        <p:nvSpPr>
          <p:cNvPr id="16" name="TextBox 15"/>
          <p:cNvSpPr txBox="1"/>
          <p:nvPr/>
        </p:nvSpPr>
        <p:spPr>
          <a:xfrm>
            <a:off x="1700625" y="1204685"/>
            <a:ext cx="2615867"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3.1 </a:t>
            </a:r>
            <a:r>
              <a:rPr lang="en-US" sz="1200" dirty="0" err="1" smtClean="0">
                <a:solidFill>
                  <a:schemeClr val="bg1"/>
                </a:solidFill>
              </a:rPr>
              <a:t>Lineaire</a:t>
            </a:r>
            <a:r>
              <a:rPr lang="en-US" sz="1200" dirty="0" smtClean="0">
                <a:solidFill>
                  <a:schemeClr val="bg1"/>
                </a:solidFill>
              </a:rPr>
              <a:t> </a:t>
            </a:r>
            <a:r>
              <a:rPr lang="en-US" sz="1200" dirty="0" err="1" smtClean="0">
                <a:solidFill>
                  <a:schemeClr val="bg1"/>
                </a:solidFill>
              </a:rPr>
              <a:t>Formules</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3.2 </a:t>
            </a:r>
            <a:r>
              <a:rPr lang="en-US" sz="1200" dirty="0" err="1" smtClean="0">
                <a:solidFill>
                  <a:schemeClr val="bg1"/>
                </a:solidFill>
              </a:rPr>
              <a:t>Lineaire</a:t>
            </a:r>
            <a:r>
              <a:rPr lang="en-US" sz="1200" dirty="0" smtClean="0">
                <a:solidFill>
                  <a:schemeClr val="bg1"/>
                </a:solidFill>
              </a:rPr>
              <a:t> </a:t>
            </a:r>
            <a:r>
              <a:rPr lang="en-US" sz="1200" dirty="0" err="1" smtClean="0">
                <a:solidFill>
                  <a:schemeClr val="bg1"/>
                </a:solidFill>
              </a:rPr>
              <a:t>formules</a:t>
            </a:r>
            <a:r>
              <a:rPr lang="en-US" sz="1200" dirty="0" smtClean="0">
                <a:solidFill>
                  <a:schemeClr val="bg1"/>
                </a:solidFill>
              </a:rPr>
              <a:t> </a:t>
            </a:r>
            <a:r>
              <a:rPr lang="en-US" sz="1200" dirty="0" err="1" smtClean="0">
                <a:solidFill>
                  <a:schemeClr val="bg1"/>
                </a:solidFill>
              </a:rPr>
              <a:t>opstellen</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3.3 </a:t>
            </a:r>
            <a:r>
              <a:rPr lang="en-US" sz="1200" dirty="0" err="1" smtClean="0">
                <a:solidFill>
                  <a:schemeClr val="bg1"/>
                </a:solidFill>
              </a:rPr>
              <a:t>Formules</a:t>
            </a:r>
            <a:r>
              <a:rPr lang="en-US" sz="1200" dirty="0" smtClean="0">
                <a:solidFill>
                  <a:schemeClr val="bg1"/>
                </a:solidFill>
              </a:rPr>
              <a:t> </a:t>
            </a:r>
            <a:r>
              <a:rPr lang="en-US" sz="1200" dirty="0" err="1" smtClean="0">
                <a:solidFill>
                  <a:schemeClr val="bg1"/>
                </a:solidFill>
              </a:rPr>
              <a:t>vergelijken</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3.4 </a:t>
            </a:r>
            <a:r>
              <a:rPr lang="en-US" sz="1200" dirty="0" err="1" smtClean="0">
                <a:solidFill>
                  <a:schemeClr val="bg1"/>
                </a:solidFill>
              </a:rPr>
              <a:t>Lineaire</a:t>
            </a:r>
            <a:r>
              <a:rPr lang="en-US" sz="1200" dirty="0" smtClean="0">
                <a:solidFill>
                  <a:schemeClr val="bg1"/>
                </a:solidFill>
              </a:rPr>
              <a:t> </a:t>
            </a:r>
            <a:r>
              <a:rPr lang="en-US" sz="1200" dirty="0" err="1" smtClean="0">
                <a:solidFill>
                  <a:schemeClr val="bg1"/>
                </a:solidFill>
              </a:rPr>
              <a:t>problemen</a:t>
            </a:r>
            <a:r>
              <a:rPr lang="en-US" sz="1200" dirty="0" smtClean="0">
                <a:solidFill>
                  <a:schemeClr val="bg1"/>
                </a:solidFill>
              </a:rPr>
              <a:t>.</a:t>
            </a:r>
            <a:endParaRPr lang="en-US" sz="1200" b="1" dirty="0">
              <a:solidFill>
                <a:schemeClr val="bg1"/>
              </a:solidFill>
            </a:endParaRPr>
          </a:p>
        </p:txBody>
      </p:sp>
      <p:sp>
        <p:nvSpPr>
          <p:cNvPr id="4" name="Oval 3"/>
          <p:cNvSpPr/>
          <p:nvPr/>
        </p:nvSpPr>
        <p:spPr>
          <a:xfrm>
            <a:off x="6039439" y="1264755"/>
            <a:ext cx="113122" cy="113122"/>
          </a:xfrm>
          <a:prstGeom prst="ellipse">
            <a:avLst/>
          </a:prstGeom>
          <a:solidFill>
            <a:schemeClr val="accent4"/>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812988"/>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7" name="Straight Connector 2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2651380"/>
            <a:ext cx="113122" cy="11312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6677320" y="2199613"/>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TextBox 36"/>
          <p:cNvSpPr txBox="1"/>
          <p:nvPr/>
        </p:nvSpPr>
        <p:spPr>
          <a:xfrm>
            <a:off x="7917011" y="2199613"/>
            <a:ext cx="1743811" cy="461665"/>
          </a:xfrm>
          <a:prstGeom prst="rect">
            <a:avLst/>
          </a:prstGeom>
          <a:noFill/>
        </p:spPr>
        <p:txBody>
          <a:bodyPr wrap="none" rtlCol="0">
            <a:spAutoFit/>
          </a:bodyPr>
          <a:lstStyle/>
          <a:p>
            <a:r>
              <a:rPr lang="en-US" sz="2400" b="1" dirty="0" err="1" smtClean="0">
                <a:solidFill>
                  <a:schemeClr val="bg1"/>
                </a:solidFill>
                <a:latin typeface="+mj-lt"/>
              </a:rPr>
              <a:t>Statistieken</a:t>
            </a:r>
            <a:endParaRPr lang="id-ID" sz="2400" b="1" dirty="0">
              <a:solidFill>
                <a:schemeClr val="bg1"/>
              </a:solidFill>
              <a:latin typeface="+mj-lt"/>
            </a:endParaRPr>
          </a:p>
        </p:txBody>
      </p:sp>
      <p:sp>
        <p:nvSpPr>
          <p:cNvPr id="38" name="TextBox 37"/>
          <p:cNvSpPr txBox="1"/>
          <p:nvPr/>
        </p:nvSpPr>
        <p:spPr>
          <a:xfrm>
            <a:off x="7917011" y="2616788"/>
            <a:ext cx="2615867"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4.1 </a:t>
            </a:r>
            <a:r>
              <a:rPr lang="en-US" sz="1200" dirty="0" err="1" smtClean="0">
                <a:solidFill>
                  <a:schemeClr val="bg1"/>
                </a:solidFill>
              </a:rPr>
              <a:t>Frequentietabellen</a:t>
            </a:r>
            <a:endParaRPr lang="en-US" sz="1200"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4.2 </a:t>
            </a:r>
            <a:r>
              <a:rPr lang="en-US" sz="1200" b="1" dirty="0" err="1" smtClean="0">
                <a:solidFill>
                  <a:schemeClr val="bg1"/>
                </a:solidFill>
              </a:rPr>
              <a:t>Frequentieverdelingen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4.3 </a:t>
            </a:r>
            <a:r>
              <a:rPr lang="en-US" sz="1200" b="1" dirty="0" err="1" smtClean="0">
                <a:solidFill>
                  <a:schemeClr val="bg1"/>
                </a:solidFill>
              </a:rPr>
              <a:t>Grafische</a:t>
            </a:r>
            <a:r>
              <a:rPr lang="en-US" sz="1200" b="1" dirty="0" smtClean="0">
                <a:solidFill>
                  <a:schemeClr val="bg1"/>
                </a:solidFill>
              </a:rPr>
              <a:t> </a:t>
            </a:r>
            <a:r>
              <a:rPr lang="en-US" sz="1200" b="1" dirty="0" err="1" smtClean="0">
                <a:solidFill>
                  <a:schemeClr val="bg1"/>
                </a:solidFill>
              </a:rPr>
              <a:t>verwerking</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4.4 Centrum- en </a:t>
            </a:r>
            <a:r>
              <a:rPr lang="en-US" sz="1200" b="1" dirty="0" err="1" smtClean="0">
                <a:solidFill>
                  <a:schemeClr val="bg1"/>
                </a:solidFill>
              </a:rPr>
              <a:t>spreidingsmaten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4.5 </a:t>
            </a:r>
            <a:r>
              <a:rPr lang="en-US" sz="1200" b="1" dirty="0" err="1" smtClean="0">
                <a:solidFill>
                  <a:schemeClr val="bg1"/>
                </a:solidFill>
              </a:rPr>
              <a:t>Steekproeven</a:t>
            </a:r>
            <a:endParaRPr lang="en-US" sz="1200" b="1" dirty="0" smtClean="0">
              <a:solidFill>
                <a:schemeClr val="bg1"/>
              </a:solidFill>
            </a:endParaRPr>
          </a:p>
          <a:p>
            <a:endParaRPr lang="en-US" sz="1200" b="1" dirty="0">
              <a:solidFill>
                <a:schemeClr val="bg1"/>
              </a:solidFill>
            </a:endParaRPr>
          </a:p>
        </p:txBody>
      </p:sp>
      <p:cxnSp>
        <p:nvCxnSpPr>
          <p:cNvPr id="67" name="Straight Connector 66"/>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2214635" y="3548531"/>
            <a:ext cx="2101857" cy="461665"/>
          </a:xfrm>
          <a:prstGeom prst="rect">
            <a:avLst/>
          </a:prstGeom>
          <a:noFill/>
        </p:spPr>
        <p:txBody>
          <a:bodyPr wrap="none" rtlCol="0">
            <a:spAutoFit/>
          </a:bodyPr>
          <a:lstStyle/>
          <a:p>
            <a:pPr algn="r"/>
            <a:r>
              <a:rPr lang="en-US" sz="2400" b="1" dirty="0" err="1" smtClean="0">
                <a:solidFill>
                  <a:schemeClr val="bg1"/>
                </a:solidFill>
                <a:latin typeface="+mj-lt"/>
              </a:rPr>
              <a:t>Veranderingen</a:t>
            </a:r>
            <a:endParaRPr lang="id-ID" sz="2400" b="1" dirty="0">
              <a:solidFill>
                <a:schemeClr val="bg1"/>
              </a:solidFill>
              <a:latin typeface="+mj-lt"/>
            </a:endParaRPr>
          </a:p>
        </p:txBody>
      </p:sp>
      <p:sp>
        <p:nvSpPr>
          <p:cNvPr id="69" name="TextBox 68"/>
          <p:cNvSpPr txBox="1"/>
          <p:nvPr/>
        </p:nvSpPr>
        <p:spPr>
          <a:xfrm>
            <a:off x="1700625" y="3965706"/>
            <a:ext cx="2615867" cy="830997"/>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5.1 </a:t>
            </a:r>
            <a:r>
              <a:rPr lang="en-US" sz="1200" dirty="0" err="1" smtClean="0">
                <a:solidFill>
                  <a:schemeClr val="bg1"/>
                </a:solidFill>
              </a:rPr>
              <a:t>Stijgen</a:t>
            </a:r>
            <a:r>
              <a:rPr lang="en-US" sz="1200" dirty="0" smtClean="0">
                <a:solidFill>
                  <a:schemeClr val="bg1"/>
                </a:solidFill>
              </a:rPr>
              <a:t> &amp; Dalen</a:t>
            </a:r>
          </a:p>
          <a:p>
            <a:pPr marL="171450" indent="-171450">
              <a:buFont typeface="Arial" panose="020B0604020202020204" pitchFamily="34" charset="0"/>
              <a:buChar char="•"/>
            </a:pPr>
            <a:r>
              <a:rPr lang="en-US" sz="1200" b="1" dirty="0" smtClean="0">
                <a:solidFill>
                  <a:schemeClr val="bg1"/>
                </a:solidFill>
              </a:rPr>
              <a:t>5.2 </a:t>
            </a:r>
            <a:r>
              <a:rPr lang="en-US" sz="1200" b="1" dirty="0" err="1" smtClean="0">
                <a:solidFill>
                  <a:schemeClr val="bg1"/>
                </a:solidFill>
              </a:rPr>
              <a:t>Niet-Lineaire</a:t>
            </a:r>
            <a:r>
              <a:rPr lang="en-US" sz="1200" b="1" dirty="0" smtClean="0">
                <a:solidFill>
                  <a:schemeClr val="bg1"/>
                </a:solidFill>
              </a:rPr>
              <a:t> </a:t>
            </a:r>
            <a:r>
              <a:rPr lang="en-US" sz="1200" b="1" dirty="0" err="1" smtClean="0">
                <a:solidFill>
                  <a:schemeClr val="bg1"/>
                </a:solidFill>
              </a:rPr>
              <a:t>modellen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5.3 </a:t>
            </a:r>
            <a:r>
              <a:rPr lang="en-US" sz="1200" b="1" dirty="0" err="1" smtClean="0">
                <a:solidFill>
                  <a:schemeClr val="bg1"/>
                </a:solidFill>
              </a:rPr>
              <a:t>Toenamendiagrammen</a:t>
            </a:r>
            <a:endParaRPr lang="en-US" sz="1200" b="1" dirty="0" smtClean="0">
              <a:solidFill>
                <a:schemeClr val="bg1"/>
              </a:solidFill>
            </a:endParaRPr>
          </a:p>
          <a:p>
            <a:pPr marL="171450" indent="-171450">
              <a:buFont typeface="Arial" panose="020B0604020202020204" pitchFamily="34" charset="0"/>
              <a:buChar char="•"/>
            </a:pPr>
            <a:r>
              <a:rPr lang="en-US" sz="1200" b="1" dirty="0" smtClean="0">
                <a:solidFill>
                  <a:schemeClr val="bg1"/>
                </a:solidFill>
              </a:rPr>
              <a:t>5.4 </a:t>
            </a:r>
            <a:r>
              <a:rPr lang="en-US" sz="1200" b="1" dirty="0" err="1" smtClean="0">
                <a:solidFill>
                  <a:schemeClr val="bg1"/>
                </a:solidFill>
              </a:rPr>
              <a:t>Differentiequotienten</a:t>
            </a:r>
            <a:endParaRPr lang="en-US" sz="1200" b="1" dirty="0">
              <a:solidFill>
                <a:schemeClr val="bg1"/>
              </a:solidFill>
            </a:endParaRPr>
          </a:p>
        </p:txBody>
      </p:sp>
      <p:sp>
        <p:nvSpPr>
          <p:cNvPr id="70" name="Oval 69"/>
          <p:cNvSpPr/>
          <p:nvPr/>
        </p:nvSpPr>
        <p:spPr>
          <a:xfrm>
            <a:off x="6039439" y="4025776"/>
            <a:ext cx="113122" cy="11312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1" name="Straight Connector 70"/>
          <p:cNvCxnSpPr/>
          <p:nvPr/>
        </p:nvCxnSpPr>
        <p:spPr>
          <a:xfrm>
            <a:off x="5514680" y="410119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a:off x="4448467" y="357400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8" name="Straight Connector 77"/>
          <p:cNvCxnSpPr/>
          <p:nvPr/>
        </p:nvCxnSpPr>
        <p:spPr>
          <a:xfrm>
            <a:off x="6096000" y="414764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6039439" y="5412401"/>
            <a:ext cx="113122" cy="113122"/>
          </a:xfrm>
          <a:prstGeom prst="ellipse">
            <a:avLst/>
          </a:prstGeom>
          <a:solidFill>
            <a:schemeClr val="accent6"/>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80" name="Straight Connector 79"/>
          <p:cNvCxnSpPr/>
          <p:nvPr/>
        </p:nvCxnSpPr>
        <p:spPr>
          <a:xfrm>
            <a:off x="6152561" y="548781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a:xfrm>
            <a:off x="6677320" y="4960634"/>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2" name="TextBox 81"/>
          <p:cNvSpPr txBox="1"/>
          <p:nvPr/>
        </p:nvSpPr>
        <p:spPr>
          <a:xfrm>
            <a:off x="7917011" y="4960634"/>
            <a:ext cx="1894686" cy="461665"/>
          </a:xfrm>
          <a:prstGeom prst="rect">
            <a:avLst/>
          </a:prstGeom>
          <a:noFill/>
        </p:spPr>
        <p:txBody>
          <a:bodyPr wrap="none" rtlCol="0">
            <a:spAutoFit/>
          </a:bodyPr>
          <a:lstStyle/>
          <a:p>
            <a:r>
              <a:rPr lang="en-US" sz="2400" b="1" dirty="0" err="1" smtClean="0">
                <a:solidFill>
                  <a:schemeClr val="bg1"/>
                </a:solidFill>
                <a:latin typeface="+mj-lt"/>
              </a:rPr>
              <a:t>Kansrekenen</a:t>
            </a:r>
            <a:endParaRPr lang="id-ID" sz="2400" b="1" dirty="0">
              <a:solidFill>
                <a:schemeClr val="bg1"/>
              </a:solidFill>
              <a:latin typeface="+mj-lt"/>
            </a:endParaRPr>
          </a:p>
        </p:txBody>
      </p:sp>
      <p:sp>
        <p:nvSpPr>
          <p:cNvPr id="83" name="TextBox 82"/>
          <p:cNvSpPr txBox="1"/>
          <p:nvPr/>
        </p:nvSpPr>
        <p:spPr>
          <a:xfrm>
            <a:off x="7875509" y="5396821"/>
            <a:ext cx="2615867"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6.1 </a:t>
            </a:r>
            <a:r>
              <a:rPr lang="en-US" sz="1200" dirty="0" err="1" smtClean="0">
                <a:solidFill>
                  <a:schemeClr val="bg1"/>
                </a:solidFill>
              </a:rPr>
              <a:t>Kansen</a:t>
            </a:r>
            <a:r>
              <a:rPr lang="en-US" sz="1200" dirty="0" smtClean="0">
                <a:solidFill>
                  <a:schemeClr val="bg1"/>
                </a:solidFill>
              </a:rPr>
              <a:t> </a:t>
            </a:r>
            <a:r>
              <a:rPr lang="en-US" sz="1200" dirty="0" err="1" smtClean="0">
                <a:solidFill>
                  <a:schemeClr val="bg1"/>
                </a:solidFill>
              </a:rPr>
              <a:t>berekenen</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6.2 </a:t>
            </a:r>
            <a:r>
              <a:rPr lang="en-US" sz="1200" dirty="0" err="1" smtClean="0">
                <a:solidFill>
                  <a:schemeClr val="bg1"/>
                </a:solidFill>
              </a:rPr>
              <a:t>Emperische</a:t>
            </a:r>
            <a:r>
              <a:rPr lang="en-US" sz="1200" dirty="0" smtClean="0">
                <a:solidFill>
                  <a:schemeClr val="bg1"/>
                </a:solidFill>
              </a:rPr>
              <a:t> </a:t>
            </a:r>
            <a:r>
              <a:rPr lang="en-US" sz="1200" dirty="0" err="1" smtClean="0">
                <a:solidFill>
                  <a:schemeClr val="bg1"/>
                </a:solidFill>
              </a:rPr>
              <a:t>kansen</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6.3 </a:t>
            </a:r>
            <a:r>
              <a:rPr lang="en-US" sz="1200" dirty="0" err="1" smtClean="0">
                <a:solidFill>
                  <a:schemeClr val="bg1"/>
                </a:solidFill>
              </a:rPr>
              <a:t>Kansbomen</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6.4 </a:t>
            </a:r>
            <a:r>
              <a:rPr lang="en-US" sz="1200" dirty="0" err="1" smtClean="0">
                <a:solidFill>
                  <a:schemeClr val="bg1"/>
                </a:solidFill>
              </a:rPr>
              <a:t>Kansen</a:t>
            </a:r>
            <a:r>
              <a:rPr lang="en-US" sz="1200" dirty="0" smtClean="0">
                <a:solidFill>
                  <a:schemeClr val="bg1"/>
                </a:solidFill>
              </a:rPr>
              <a:t> </a:t>
            </a:r>
            <a:r>
              <a:rPr lang="en-US" sz="1200" dirty="0" err="1" smtClean="0">
                <a:solidFill>
                  <a:schemeClr val="bg1"/>
                </a:solidFill>
              </a:rPr>
              <a:t>vermenigvuldigen</a:t>
            </a:r>
            <a:endParaRPr lang="en-US" sz="1200" dirty="0" smtClean="0">
              <a:solidFill>
                <a:schemeClr val="bg1"/>
              </a:solidFill>
            </a:endParaRPr>
          </a:p>
          <a:p>
            <a:pPr marL="171450" indent="-171450">
              <a:buFont typeface="Arial" panose="020B0604020202020204" pitchFamily="34" charset="0"/>
              <a:buChar char="•"/>
            </a:pPr>
            <a:endParaRPr lang="en-US" sz="1200" b="1" dirty="0">
              <a:solidFill>
                <a:schemeClr val="bg1"/>
              </a:solidFill>
            </a:endParaRPr>
          </a:p>
        </p:txBody>
      </p:sp>
      <p:cxnSp>
        <p:nvCxnSpPr>
          <p:cNvPr id="92" name="Straight Connector 91"/>
          <p:cNvCxnSpPr/>
          <p:nvPr/>
        </p:nvCxnSpPr>
        <p:spPr>
          <a:xfrm>
            <a:off x="6096000" y="5539737"/>
            <a:ext cx="0" cy="1318263"/>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a:xfrm>
            <a:off x="4448467" y="1780482"/>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9" name="Rectangle 38"/>
          <p:cNvSpPr/>
          <p:nvPr/>
        </p:nvSpPr>
        <p:spPr>
          <a:xfrm>
            <a:off x="6674896" y="3167107"/>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0" name="Rectangle 39"/>
          <p:cNvSpPr/>
          <p:nvPr/>
        </p:nvSpPr>
        <p:spPr>
          <a:xfrm>
            <a:off x="4448467" y="454150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1" name="Rectangle 40"/>
          <p:cNvSpPr/>
          <p:nvPr/>
        </p:nvSpPr>
        <p:spPr>
          <a:xfrm>
            <a:off x="6674896" y="5927314"/>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29422979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right)">
                                      <p:cBhvr>
                                        <p:cTn id="13" dur="500"/>
                                        <p:tgtEl>
                                          <p:spTgt spid="1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fade">
                                      <p:cBhvr>
                                        <p:cTn id="20" dur="500"/>
                                        <p:tgtEl>
                                          <p:spTgt spid="36"/>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par>
                          <p:cTn id="28" fill="hold">
                            <p:stCondLst>
                              <p:cond delay="2000"/>
                            </p:stCondLst>
                            <p:childTnLst>
                              <p:par>
                                <p:cTn id="29" presetID="22" presetClass="entr" presetSubtype="1" fill="hold"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wipe(up)">
                                      <p:cBhvr>
                                        <p:cTn id="31" dur="500"/>
                                        <p:tgtEl>
                                          <p:spTgt spid="27"/>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p:cTn id="35" dur="500" fill="hold"/>
                                        <p:tgtEl>
                                          <p:spTgt spid="28"/>
                                        </p:tgtEl>
                                        <p:attrNameLst>
                                          <p:attrName>ppt_w</p:attrName>
                                        </p:attrNameLst>
                                      </p:cBhvr>
                                      <p:tavLst>
                                        <p:tav tm="0">
                                          <p:val>
                                            <p:fltVal val="0"/>
                                          </p:val>
                                        </p:tav>
                                        <p:tav tm="100000">
                                          <p:val>
                                            <p:strVal val="#ppt_w"/>
                                          </p:val>
                                        </p:tav>
                                      </p:tavLst>
                                    </p:anim>
                                    <p:anim calcmode="lin" valueType="num">
                                      <p:cBhvr>
                                        <p:cTn id="36" dur="500" fill="hold"/>
                                        <p:tgtEl>
                                          <p:spTgt spid="28"/>
                                        </p:tgtEl>
                                        <p:attrNameLst>
                                          <p:attrName>ppt_h</p:attrName>
                                        </p:attrNameLst>
                                      </p:cBhvr>
                                      <p:tavLst>
                                        <p:tav tm="0">
                                          <p:val>
                                            <p:fltVal val="0"/>
                                          </p:val>
                                        </p:tav>
                                        <p:tav tm="100000">
                                          <p:val>
                                            <p:strVal val="#ppt_h"/>
                                          </p:val>
                                        </p:tav>
                                      </p:tavLst>
                                    </p:anim>
                                    <p:animEffect transition="in" filter="fade">
                                      <p:cBhvr>
                                        <p:cTn id="37" dur="500"/>
                                        <p:tgtEl>
                                          <p:spTgt spid="28"/>
                                        </p:tgtEl>
                                      </p:cBhvr>
                                    </p:animEffect>
                                  </p:childTnLst>
                                </p:cTn>
                              </p:par>
                            </p:childTnLst>
                          </p:cTn>
                        </p:par>
                        <p:par>
                          <p:cTn id="38" fill="hold">
                            <p:stCondLst>
                              <p:cond delay="3000"/>
                            </p:stCondLst>
                            <p:childTnLst>
                              <p:par>
                                <p:cTn id="39" presetID="22" presetClass="entr" presetSubtype="8" fill="hold" nodeType="after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wipe(left)">
                                      <p:cBhvr>
                                        <p:cTn id="41" dur="500"/>
                                        <p:tgtEl>
                                          <p:spTgt spid="29"/>
                                        </p:tgtEl>
                                      </p:cBhvr>
                                    </p:animEffect>
                                  </p:childTnLst>
                                </p:cTn>
                              </p:par>
                            </p:childTnLst>
                          </p:cTn>
                        </p:par>
                        <p:par>
                          <p:cTn id="42" fill="hold">
                            <p:stCondLst>
                              <p:cond delay="3500"/>
                            </p:stCondLst>
                            <p:childTnLst>
                              <p:par>
                                <p:cTn id="43" presetID="10" presetClass="entr" presetSubtype="0" fill="hold" grpId="0" nodeType="after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fade">
                                      <p:cBhvr>
                                        <p:cTn id="45" dur="500"/>
                                        <p:tgtEl>
                                          <p:spTgt spid="3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9"/>
                                        </p:tgtEl>
                                        <p:attrNameLst>
                                          <p:attrName>style.visibility</p:attrName>
                                        </p:attrNameLst>
                                      </p:cBhvr>
                                      <p:to>
                                        <p:strVal val="visible"/>
                                      </p:to>
                                    </p:set>
                                    <p:animEffect transition="in" filter="fade">
                                      <p:cBhvr>
                                        <p:cTn id="48" dur="500"/>
                                        <p:tgtEl>
                                          <p:spTgt spid="39"/>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37"/>
                                        </p:tgtEl>
                                        <p:attrNameLst>
                                          <p:attrName>style.visibility</p:attrName>
                                        </p:attrNameLst>
                                      </p:cBhvr>
                                      <p:to>
                                        <p:strVal val="visible"/>
                                      </p:to>
                                    </p:set>
                                    <p:animEffect transition="in" filter="fade">
                                      <p:cBhvr>
                                        <p:cTn id="52" dur="500"/>
                                        <p:tgtEl>
                                          <p:spTgt spid="3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8"/>
                                        </p:tgtEl>
                                        <p:attrNameLst>
                                          <p:attrName>style.visibility</p:attrName>
                                        </p:attrNameLst>
                                      </p:cBhvr>
                                      <p:to>
                                        <p:strVal val="visible"/>
                                      </p:to>
                                    </p:set>
                                    <p:animEffect transition="in" filter="fade">
                                      <p:cBhvr>
                                        <p:cTn id="55" dur="500"/>
                                        <p:tgtEl>
                                          <p:spTgt spid="38"/>
                                        </p:tgtEl>
                                      </p:cBhvr>
                                    </p:animEffect>
                                  </p:childTnLst>
                                </p:cTn>
                              </p:par>
                            </p:childTnLst>
                          </p:cTn>
                        </p:par>
                        <p:par>
                          <p:cTn id="56" fill="hold">
                            <p:stCondLst>
                              <p:cond delay="4500"/>
                            </p:stCondLst>
                            <p:childTnLst>
                              <p:par>
                                <p:cTn id="57" presetID="22" presetClass="entr" presetSubtype="1" fill="hold" nodeType="afterEffect">
                                  <p:stCondLst>
                                    <p:cond delay="0"/>
                                  </p:stCondLst>
                                  <p:childTnLst>
                                    <p:set>
                                      <p:cBhvr>
                                        <p:cTn id="58" dur="1" fill="hold">
                                          <p:stCondLst>
                                            <p:cond delay="0"/>
                                          </p:stCondLst>
                                        </p:cTn>
                                        <p:tgtEl>
                                          <p:spTgt spid="67"/>
                                        </p:tgtEl>
                                        <p:attrNameLst>
                                          <p:attrName>style.visibility</p:attrName>
                                        </p:attrNameLst>
                                      </p:cBhvr>
                                      <p:to>
                                        <p:strVal val="visible"/>
                                      </p:to>
                                    </p:set>
                                    <p:animEffect transition="in" filter="wipe(up)">
                                      <p:cBhvr>
                                        <p:cTn id="59" dur="500"/>
                                        <p:tgtEl>
                                          <p:spTgt spid="67"/>
                                        </p:tgtEl>
                                      </p:cBhvr>
                                    </p:animEffect>
                                  </p:childTnLst>
                                </p:cTn>
                              </p:par>
                            </p:childTnLst>
                          </p:cTn>
                        </p:par>
                        <p:par>
                          <p:cTn id="60" fill="hold">
                            <p:stCondLst>
                              <p:cond delay="5000"/>
                            </p:stCondLst>
                            <p:childTnLst>
                              <p:par>
                                <p:cTn id="61" presetID="53" presetClass="entr" presetSubtype="16" fill="hold" grpId="0" nodeType="afterEffect">
                                  <p:stCondLst>
                                    <p:cond delay="0"/>
                                  </p:stCondLst>
                                  <p:childTnLst>
                                    <p:set>
                                      <p:cBhvr>
                                        <p:cTn id="62" dur="1" fill="hold">
                                          <p:stCondLst>
                                            <p:cond delay="0"/>
                                          </p:stCondLst>
                                        </p:cTn>
                                        <p:tgtEl>
                                          <p:spTgt spid="70"/>
                                        </p:tgtEl>
                                        <p:attrNameLst>
                                          <p:attrName>style.visibility</p:attrName>
                                        </p:attrNameLst>
                                      </p:cBhvr>
                                      <p:to>
                                        <p:strVal val="visible"/>
                                      </p:to>
                                    </p:set>
                                    <p:anim calcmode="lin" valueType="num">
                                      <p:cBhvr>
                                        <p:cTn id="63" dur="500" fill="hold"/>
                                        <p:tgtEl>
                                          <p:spTgt spid="70"/>
                                        </p:tgtEl>
                                        <p:attrNameLst>
                                          <p:attrName>ppt_w</p:attrName>
                                        </p:attrNameLst>
                                      </p:cBhvr>
                                      <p:tavLst>
                                        <p:tav tm="0">
                                          <p:val>
                                            <p:fltVal val="0"/>
                                          </p:val>
                                        </p:tav>
                                        <p:tav tm="100000">
                                          <p:val>
                                            <p:strVal val="#ppt_w"/>
                                          </p:val>
                                        </p:tav>
                                      </p:tavLst>
                                    </p:anim>
                                    <p:anim calcmode="lin" valueType="num">
                                      <p:cBhvr>
                                        <p:cTn id="64" dur="500" fill="hold"/>
                                        <p:tgtEl>
                                          <p:spTgt spid="70"/>
                                        </p:tgtEl>
                                        <p:attrNameLst>
                                          <p:attrName>ppt_h</p:attrName>
                                        </p:attrNameLst>
                                      </p:cBhvr>
                                      <p:tavLst>
                                        <p:tav tm="0">
                                          <p:val>
                                            <p:fltVal val="0"/>
                                          </p:val>
                                        </p:tav>
                                        <p:tav tm="100000">
                                          <p:val>
                                            <p:strVal val="#ppt_h"/>
                                          </p:val>
                                        </p:tav>
                                      </p:tavLst>
                                    </p:anim>
                                    <p:animEffect transition="in" filter="fade">
                                      <p:cBhvr>
                                        <p:cTn id="65" dur="500"/>
                                        <p:tgtEl>
                                          <p:spTgt spid="70"/>
                                        </p:tgtEl>
                                      </p:cBhvr>
                                    </p:animEffect>
                                  </p:childTnLst>
                                </p:cTn>
                              </p:par>
                            </p:childTnLst>
                          </p:cTn>
                        </p:par>
                        <p:par>
                          <p:cTn id="66" fill="hold">
                            <p:stCondLst>
                              <p:cond delay="5500"/>
                            </p:stCondLst>
                            <p:childTnLst>
                              <p:par>
                                <p:cTn id="67" presetID="22" presetClass="entr" presetSubtype="2" fill="hold" nodeType="afterEffect">
                                  <p:stCondLst>
                                    <p:cond delay="0"/>
                                  </p:stCondLst>
                                  <p:childTnLst>
                                    <p:set>
                                      <p:cBhvr>
                                        <p:cTn id="68" dur="1" fill="hold">
                                          <p:stCondLst>
                                            <p:cond delay="0"/>
                                          </p:stCondLst>
                                        </p:cTn>
                                        <p:tgtEl>
                                          <p:spTgt spid="71"/>
                                        </p:tgtEl>
                                        <p:attrNameLst>
                                          <p:attrName>style.visibility</p:attrName>
                                        </p:attrNameLst>
                                      </p:cBhvr>
                                      <p:to>
                                        <p:strVal val="visible"/>
                                      </p:to>
                                    </p:set>
                                    <p:animEffect transition="in" filter="wipe(right)">
                                      <p:cBhvr>
                                        <p:cTn id="69" dur="500"/>
                                        <p:tgtEl>
                                          <p:spTgt spid="71"/>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72"/>
                                        </p:tgtEl>
                                        <p:attrNameLst>
                                          <p:attrName>style.visibility</p:attrName>
                                        </p:attrNameLst>
                                      </p:cBhvr>
                                      <p:to>
                                        <p:strVal val="visible"/>
                                      </p:to>
                                    </p:set>
                                    <p:animEffect transition="in" filter="fade">
                                      <p:cBhvr>
                                        <p:cTn id="73" dur="500"/>
                                        <p:tgtEl>
                                          <p:spTgt spid="7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40"/>
                                        </p:tgtEl>
                                        <p:attrNameLst>
                                          <p:attrName>style.visibility</p:attrName>
                                        </p:attrNameLst>
                                      </p:cBhvr>
                                      <p:to>
                                        <p:strVal val="visible"/>
                                      </p:to>
                                    </p:set>
                                    <p:animEffect transition="in" filter="fade">
                                      <p:cBhvr>
                                        <p:cTn id="76" dur="500"/>
                                        <p:tgtEl>
                                          <p:spTgt spid="40"/>
                                        </p:tgtEl>
                                      </p:cBhvr>
                                    </p:animEffect>
                                  </p:childTnLst>
                                </p:cTn>
                              </p:par>
                            </p:childTnLst>
                          </p:cTn>
                        </p:par>
                        <p:par>
                          <p:cTn id="77" fill="hold">
                            <p:stCondLst>
                              <p:cond delay="6500"/>
                            </p:stCondLst>
                            <p:childTnLst>
                              <p:par>
                                <p:cTn id="78" presetID="10" presetClass="entr" presetSubtype="0" fill="hold" grpId="0" nodeType="afterEffect">
                                  <p:stCondLst>
                                    <p:cond delay="0"/>
                                  </p:stCondLst>
                                  <p:childTnLst>
                                    <p:set>
                                      <p:cBhvr>
                                        <p:cTn id="79" dur="1" fill="hold">
                                          <p:stCondLst>
                                            <p:cond delay="0"/>
                                          </p:stCondLst>
                                        </p:cTn>
                                        <p:tgtEl>
                                          <p:spTgt spid="68"/>
                                        </p:tgtEl>
                                        <p:attrNameLst>
                                          <p:attrName>style.visibility</p:attrName>
                                        </p:attrNameLst>
                                      </p:cBhvr>
                                      <p:to>
                                        <p:strVal val="visible"/>
                                      </p:to>
                                    </p:set>
                                    <p:animEffect transition="in" filter="fade">
                                      <p:cBhvr>
                                        <p:cTn id="80" dur="500"/>
                                        <p:tgtEl>
                                          <p:spTgt spid="68"/>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69"/>
                                        </p:tgtEl>
                                        <p:attrNameLst>
                                          <p:attrName>style.visibility</p:attrName>
                                        </p:attrNameLst>
                                      </p:cBhvr>
                                      <p:to>
                                        <p:strVal val="visible"/>
                                      </p:to>
                                    </p:set>
                                    <p:animEffect transition="in" filter="fade">
                                      <p:cBhvr>
                                        <p:cTn id="83" dur="500"/>
                                        <p:tgtEl>
                                          <p:spTgt spid="69"/>
                                        </p:tgtEl>
                                      </p:cBhvr>
                                    </p:animEffect>
                                  </p:childTnLst>
                                </p:cTn>
                              </p:par>
                            </p:childTnLst>
                          </p:cTn>
                        </p:par>
                        <p:par>
                          <p:cTn id="84" fill="hold">
                            <p:stCondLst>
                              <p:cond delay="7000"/>
                            </p:stCondLst>
                            <p:childTnLst>
                              <p:par>
                                <p:cTn id="85" presetID="22" presetClass="entr" presetSubtype="1" fill="hold" nodeType="afterEffect">
                                  <p:stCondLst>
                                    <p:cond delay="0"/>
                                  </p:stCondLst>
                                  <p:childTnLst>
                                    <p:set>
                                      <p:cBhvr>
                                        <p:cTn id="86" dur="1" fill="hold">
                                          <p:stCondLst>
                                            <p:cond delay="0"/>
                                          </p:stCondLst>
                                        </p:cTn>
                                        <p:tgtEl>
                                          <p:spTgt spid="78"/>
                                        </p:tgtEl>
                                        <p:attrNameLst>
                                          <p:attrName>style.visibility</p:attrName>
                                        </p:attrNameLst>
                                      </p:cBhvr>
                                      <p:to>
                                        <p:strVal val="visible"/>
                                      </p:to>
                                    </p:set>
                                    <p:animEffect transition="in" filter="wipe(up)">
                                      <p:cBhvr>
                                        <p:cTn id="87" dur="500"/>
                                        <p:tgtEl>
                                          <p:spTgt spid="78"/>
                                        </p:tgtEl>
                                      </p:cBhvr>
                                    </p:animEffect>
                                  </p:childTnLst>
                                </p:cTn>
                              </p:par>
                            </p:childTnLst>
                          </p:cTn>
                        </p:par>
                        <p:par>
                          <p:cTn id="88" fill="hold">
                            <p:stCondLst>
                              <p:cond delay="7500"/>
                            </p:stCondLst>
                            <p:childTnLst>
                              <p:par>
                                <p:cTn id="89" presetID="53" presetClass="entr" presetSubtype="16" fill="hold" grpId="0" nodeType="afterEffect">
                                  <p:stCondLst>
                                    <p:cond delay="0"/>
                                  </p:stCondLst>
                                  <p:childTnLst>
                                    <p:set>
                                      <p:cBhvr>
                                        <p:cTn id="90" dur="1" fill="hold">
                                          <p:stCondLst>
                                            <p:cond delay="0"/>
                                          </p:stCondLst>
                                        </p:cTn>
                                        <p:tgtEl>
                                          <p:spTgt spid="79"/>
                                        </p:tgtEl>
                                        <p:attrNameLst>
                                          <p:attrName>style.visibility</p:attrName>
                                        </p:attrNameLst>
                                      </p:cBhvr>
                                      <p:to>
                                        <p:strVal val="visible"/>
                                      </p:to>
                                    </p:set>
                                    <p:anim calcmode="lin" valueType="num">
                                      <p:cBhvr>
                                        <p:cTn id="91" dur="500" fill="hold"/>
                                        <p:tgtEl>
                                          <p:spTgt spid="79"/>
                                        </p:tgtEl>
                                        <p:attrNameLst>
                                          <p:attrName>ppt_w</p:attrName>
                                        </p:attrNameLst>
                                      </p:cBhvr>
                                      <p:tavLst>
                                        <p:tav tm="0">
                                          <p:val>
                                            <p:fltVal val="0"/>
                                          </p:val>
                                        </p:tav>
                                        <p:tav tm="100000">
                                          <p:val>
                                            <p:strVal val="#ppt_w"/>
                                          </p:val>
                                        </p:tav>
                                      </p:tavLst>
                                    </p:anim>
                                    <p:anim calcmode="lin" valueType="num">
                                      <p:cBhvr>
                                        <p:cTn id="92" dur="500" fill="hold"/>
                                        <p:tgtEl>
                                          <p:spTgt spid="79"/>
                                        </p:tgtEl>
                                        <p:attrNameLst>
                                          <p:attrName>ppt_h</p:attrName>
                                        </p:attrNameLst>
                                      </p:cBhvr>
                                      <p:tavLst>
                                        <p:tav tm="0">
                                          <p:val>
                                            <p:fltVal val="0"/>
                                          </p:val>
                                        </p:tav>
                                        <p:tav tm="100000">
                                          <p:val>
                                            <p:strVal val="#ppt_h"/>
                                          </p:val>
                                        </p:tav>
                                      </p:tavLst>
                                    </p:anim>
                                    <p:animEffect transition="in" filter="fade">
                                      <p:cBhvr>
                                        <p:cTn id="93" dur="500"/>
                                        <p:tgtEl>
                                          <p:spTgt spid="79"/>
                                        </p:tgtEl>
                                      </p:cBhvr>
                                    </p:animEffect>
                                  </p:childTnLst>
                                </p:cTn>
                              </p:par>
                            </p:childTnLst>
                          </p:cTn>
                        </p:par>
                        <p:par>
                          <p:cTn id="94" fill="hold">
                            <p:stCondLst>
                              <p:cond delay="8000"/>
                            </p:stCondLst>
                            <p:childTnLst>
                              <p:par>
                                <p:cTn id="95" presetID="22" presetClass="entr" presetSubtype="8" fill="hold" nodeType="afterEffect">
                                  <p:stCondLst>
                                    <p:cond delay="0"/>
                                  </p:stCondLst>
                                  <p:childTnLst>
                                    <p:set>
                                      <p:cBhvr>
                                        <p:cTn id="96" dur="1" fill="hold">
                                          <p:stCondLst>
                                            <p:cond delay="0"/>
                                          </p:stCondLst>
                                        </p:cTn>
                                        <p:tgtEl>
                                          <p:spTgt spid="80"/>
                                        </p:tgtEl>
                                        <p:attrNameLst>
                                          <p:attrName>style.visibility</p:attrName>
                                        </p:attrNameLst>
                                      </p:cBhvr>
                                      <p:to>
                                        <p:strVal val="visible"/>
                                      </p:to>
                                    </p:set>
                                    <p:animEffect transition="in" filter="wipe(left)">
                                      <p:cBhvr>
                                        <p:cTn id="97" dur="500"/>
                                        <p:tgtEl>
                                          <p:spTgt spid="80"/>
                                        </p:tgtEl>
                                      </p:cBhvr>
                                    </p:animEffect>
                                  </p:childTnLst>
                                </p:cTn>
                              </p:par>
                            </p:childTnLst>
                          </p:cTn>
                        </p:par>
                        <p:par>
                          <p:cTn id="98" fill="hold">
                            <p:stCondLst>
                              <p:cond delay="8500"/>
                            </p:stCondLst>
                            <p:childTnLst>
                              <p:par>
                                <p:cTn id="99" presetID="10" presetClass="entr" presetSubtype="0" fill="hold" grpId="0" nodeType="afterEffect">
                                  <p:stCondLst>
                                    <p:cond delay="0"/>
                                  </p:stCondLst>
                                  <p:childTnLst>
                                    <p:set>
                                      <p:cBhvr>
                                        <p:cTn id="100" dur="1" fill="hold">
                                          <p:stCondLst>
                                            <p:cond delay="0"/>
                                          </p:stCondLst>
                                        </p:cTn>
                                        <p:tgtEl>
                                          <p:spTgt spid="81"/>
                                        </p:tgtEl>
                                        <p:attrNameLst>
                                          <p:attrName>style.visibility</p:attrName>
                                        </p:attrNameLst>
                                      </p:cBhvr>
                                      <p:to>
                                        <p:strVal val="visible"/>
                                      </p:to>
                                    </p:set>
                                    <p:animEffect transition="in" filter="fade">
                                      <p:cBhvr>
                                        <p:cTn id="101" dur="500"/>
                                        <p:tgtEl>
                                          <p:spTgt spid="8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1"/>
                                        </p:tgtEl>
                                        <p:attrNameLst>
                                          <p:attrName>style.visibility</p:attrName>
                                        </p:attrNameLst>
                                      </p:cBhvr>
                                      <p:to>
                                        <p:strVal val="visible"/>
                                      </p:to>
                                    </p:set>
                                    <p:animEffect transition="in" filter="fade">
                                      <p:cBhvr>
                                        <p:cTn id="104" dur="500"/>
                                        <p:tgtEl>
                                          <p:spTgt spid="41"/>
                                        </p:tgtEl>
                                      </p:cBhvr>
                                    </p:animEffect>
                                  </p:childTnLst>
                                </p:cTn>
                              </p:par>
                            </p:childTnLst>
                          </p:cTn>
                        </p:par>
                        <p:par>
                          <p:cTn id="105" fill="hold">
                            <p:stCondLst>
                              <p:cond delay="9000"/>
                            </p:stCondLst>
                            <p:childTnLst>
                              <p:par>
                                <p:cTn id="106" presetID="10" presetClass="entr" presetSubtype="0" fill="hold" grpId="0" nodeType="afterEffect">
                                  <p:stCondLst>
                                    <p:cond delay="0"/>
                                  </p:stCondLst>
                                  <p:childTnLst>
                                    <p:set>
                                      <p:cBhvr>
                                        <p:cTn id="107" dur="1" fill="hold">
                                          <p:stCondLst>
                                            <p:cond delay="0"/>
                                          </p:stCondLst>
                                        </p:cTn>
                                        <p:tgtEl>
                                          <p:spTgt spid="82"/>
                                        </p:tgtEl>
                                        <p:attrNameLst>
                                          <p:attrName>style.visibility</p:attrName>
                                        </p:attrNameLst>
                                      </p:cBhvr>
                                      <p:to>
                                        <p:strVal val="visible"/>
                                      </p:to>
                                    </p:set>
                                    <p:animEffect transition="in" filter="fade">
                                      <p:cBhvr>
                                        <p:cTn id="108" dur="500"/>
                                        <p:tgtEl>
                                          <p:spTgt spid="82"/>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83"/>
                                        </p:tgtEl>
                                        <p:attrNameLst>
                                          <p:attrName>style.visibility</p:attrName>
                                        </p:attrNameLst>
                                      </p:cBhvr>
                                      <p:to>
                                        <p:strVal val="visible"/>
                                      </p:to>
                                    </p:set>
                                    <p:animEffect transition="in" filter="fade">
                                      <p:cBhvr>
                                        <p:cTn id="111" dur="500"/>
                                        <p:tgtEl>
                                          <p:spTgt spid="83"/>
                                        </p:tgtEl>
                                      </p:cBhvr>
                                    </p:animEffect>
                                  </p:childTnLst>
                                </p:cTn>
                              </p:par>
                            </p:childTnLst>
                          </p:cTn>
                        </p:par>
                        <p:par>
                          <p:cTn id="112" fill="hold">
                            <p:stCondLst>
                              <p:cond delay="9500"/>
                            </p:stCondLst>
                            <p:childTnLst>
                              <p:par>
                                <p:cTn id="113" presetID="22" presetClass="entr" presetSubtype="1" fill="hold" nodeType="afterEffect">
                                  <p:stCondLst>
                                    <p:cond delay="0"/>
                                  </p:stCondLst>
                                  <p:childTnLst>
                                    <p:set>
                                      <p:cBhvr>
                                        <p:cTn id="114" dur="1" fill="hold">
                                          <p:stCondLst>
                                            <p:cond delay="0"/>
                                          </p:stCondLst>
                                        </p:cTn>
                                        <p:tgtEl>
                                          <p:spTgt spid="92"/>
                                        </p:tgtEl>
                                        <p:attrNameLst>
                                          <p:attrName>style.visibility</p:attrName>
                                        </p:attrNameLst>
                                      </p:cBhvr>
                                      <p:to>
                                        <p:strVal val="visible"/>
                                      </p:to>
                                    </p:set>
                                    <p:animEffect transition="in" filter="wipe(up)">
                                      <p:cBhvr>
                                        <p:cTn id="115"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4" grpId="0" animBg="1"/>
      <p:bldP spid="14" grpId="0" animBg="1"/>
      <p:bldP spid="28" grpId="0" animBg="1"/>
      <p:bldP spid="30" grpId="0" animBg="1"/>
      <p:bldP spid="37" grpId="0"/>
      <p:bldP spid="38" grpId="0"/>
      <p:bldP spid="68" grpId="0"/>
      <p:bldP spid="69" grpId="0"/>
      <p:bldP spid="70" grpId="0" animBg="1"/>
      <p:bldP spid="72" grpId="0" animBg="1"/>
      <p:bldP spid="79" grpId="0" animBg="1"/>
      <p:bldP spid="81" grpId="0" animBg="1"/>
      <p:bldP spid="82" grpId="0"/>
      <p:bldP spid="83" grpId="0"/>
      <p:bldP spid="36" grpId="0" animBg="1"/>
      <p:bldP spid="39" grpId="0" animBg="1"/>
      <p:bldP spid="40" grpId="0" animBg="1"/>
      <p:bldP spid="41"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Freeform 6"/>
          <p:cNvSpPr>
            <a:spLocks/>
          </p:cNvSpPr>
          <p:nvPr/>
        </p:nvSpPr>
        <p:spPr bwMode="auto">
          <a:xfrm>
            <a:off x="141238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0" name="Freeform 6"/>
          <p:cNvSpPr>
            <a:spLocks/>
          </p:cNvSpPr>
          <p:nvPr/>
        </p:nvSpPr>
        <p:spPr bwMode="auto">
          <a:xfrm>
            <a:off x="276243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92" name="Freeform 6"/>
          <p:cNvSpPr>
            <a:spLocks/>
          </p:cNvSpPr>
          <p:nvPr/>
        </p:nvSpPr>
        <p:spPr bwMode="auto">
          <a:xfrm>
            <a:off x="408744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Freeform 6"/>
          <p:cNvSpPr>
            <a:spLocks/>
          </p:cNvSpPr>
          <p:nvPr/>
        </p:nvSpPr>
        <p:spPr bwMode="auto">
          <a:xfrm>
            <a:off x="5437498" y="3142860"/>
            <a:ext cx="607598" cy="386502"/>
          </a:xfrm>
          <a:custGeom>
            <a:avLst/>
            <a:gdLst>
              <a:gd name="T0" fmla="*/ 737 w 769"/>
              <a:gd name="T1" fmla="*/ 91 h 489"/>
              <a:gd name="T2" fmla="*/ 369 w 769"/>
              <a:gd name="T3" fmla="*/ 83 h 489"/>
              <a:gd name="T4" fmla="*/ 163 w 769"/>
              <a:gd name="T5" fmla="*/ 0 h 489"/>
              <a:gd name="T6" fmla="*/ 26 w 769"/>
              <a:gd name="T7" fmla="*/ 122 h 489"/>
              <a:gd name="T8" fmla="*/ 0 w 769"/>
              <a:gd name="T9" fmla="*/ 186 h 489"/>
              <a:gd name="T10" fmla="*/ 0 w 769"/>
              <a:gd name="T11" fmla="*/ 223 h 489"/>
              <a:gd name="T12" fmla="*/ 237 w 769"/>
              <a:gd name="T13" fmla="*/ 469 h 489"/>
              <a:gd name="T14" fmla="*/ 297 w 769"/>
              <a:gd name="T15" fmla="*/ 489 h 489"/>
              <a:gd name="T16" fmla="*/ 360 w 769"/>
              <a:gd name="T17" fmla="*/ 454 h 489"/>
              <a:gd name="T18" fmla="*/ 660 w 769"/>
              <a:gd name="T19" fmla="*/ 154 h 489"/>
              <a:gd name="T20" fmla="*/ 769 w 769"/>
              <a:gd name="T21" fmla="*/ 154 h 489"/>
              <a:gd name="T22" fmla="*/ 737 w 769"/>
              <a:gd name="T23" fmla="*/ 91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69" h="489">
                <a:moveTo>
                  <a:pt x="737" y="91"/>
                </a:moveTo>
                <a:cubicBezTo>
                  <a:pt x="657" y="47"/>
                  <a:pt x="449" y="92"/>
                  <a:pt x="369" y="83"/>
                </a:cubicBezTo>
                <a:cubicBezTo>
                  <a:pt x="288" y="74"/>
                  <a:pt x="163" y="0"/>
                  <a:pt x="163" y="0"/>
                </a:cubicBezTo>
                <a:cubicBezTo>
                  <a:pt x="26" y="122"/>
                  <a:pt x="26" y="122"/>
                  <a:pt x="26" y="122"/>
                </a:cubicBezTo>
                <a:cubicBezTo>
                  <a:pt x="0" y="186"/>
                  <a:pt x="0" y="186"/>
                  <a:pt x="0" y="186"/>
                </a:cubicBezTo>
                <a:cubicBezTo>
                  <a:pt x="0" y="223"/>
                  <a:pt x="0" y="223"/>
                  <a:pt x="0" y="223"/>
                </a:cubicBezTo>
                <a:cubicBezTo>
                  <a:pt x="237" y="469"/>
                  <a:pt x="237" y="469"/>
                  <a:pt x="237" y="469"/>
                </a:cubicBezTo>
                <a:cubicBezTo>
                  <a:pt x="297" y="489"/>
                  <a:pt x="297" y="489"/>
                  <a:pt x="297" y="489"/>
                </a:cubicBezTo>
                <a:cubicBezTo>
                  <a:pt x="360" y="454"/>
                  <a:pt x="360" y="454"/>
                  <a:pt x="360" y="454"/>
                </a:cubicBezTo>
                <a:cubicBezTo>
                  <a:pt x="660" y="154"/>
                  <a:pt x="660" y="154"/>
                  <a:pt x="660" y="154"/>
                </a:cubicBezTo>
                <a:cubicBezTo>
                  <a:pt x="769" y="154"/>
                  <a:pt x="769" y="154"/>
                  <a:pt x="769" y="154"/>
                </a:cubicBezTo>
                <a:lnTo>
                  <a:pt x="737" y="91"/>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237187" y="680759"/>
            <a:ext cx="3717684" cy="830997"/>
          </a:xfrm>
          <a:prstGeom prst="rect">
            <a:avLst/>
          </a:prstGeom>
          <a:noFill/>
        </p:spPr>
        <p:txBody>
          <a:bodyPr wrap="none" rtlCol="0">
            <a:spAutoFit/>
          </a:bodyPr>
          <a:lstStyle/>
          <a:p>
            <a:pPr algn="ctr"/>
            <a:r>
              <a:rPr lang="id-ID" sz="4800" dirty="0" smtClean="0">
                <a:solidFill>
                  <a:schemeClr val="bg1"/>
                </a:solidFill>
                <a:latin typeface="+mj-lt"/>
              </a:rPr>
              <a:t>Core Featured</a:t>
            </a:r>
            <a:endParaRPr lang="en-US" sz="4800" dirty="0">
              <a:solidFill>
                <a:schemeClr val="bg1"/>
              </a:solidFill>
              <a:latin typeface="+mj-lt"/>
            </a:endParaRPr>
          </a:p>
        </p:txBody>
      </p:sp>
      <p:grpSp>
        <p:nvGrpSpPr>
          <p:cNvPr id="32" name="Group 31"/>
          <p:cNvGrpSpPr/>
          <p:nvPr/>
        </p:nvGrpSpPr>
        <p:grpSpPr>
          <a:xfrm>
            <a:off x="4033871" y="3961673"/>
            <a:ext cx="1226401" cy="3216662"/>
            <a:chOff x="6193906" y="2561535"/>
            <a:chExt cx="1226401" cy="3216662"/>
          </a:xfrm>
        </p:grpSpPr>
        <p:sp>
          <p:nvSpPr>
            <p:cNvPr id="33" name="Freeform 5"/>
            <p:cNvSpPr>
              <a:spLocks/>
            </p:cNvSpPr>
            <p:nvPr/>
          </p:nvSpPr>
          <p:spPr bwMode="auto">
            <a:xfrm>
              <a:off x="6807663" y="2561535"/>
              <a:ext cx="612644" cy="2962042"/>
            </a:xfrm>
            <a:custGeom>
              <a:avLst/>
              <a:gdLst>
                <a:gd name="T0" fmla="*/ 551 w 551"/>
                <a:gd name="T1" fmla="*/ 2664 h 2664"/>
                <a:gd name="T2" fmla="*/ 0 w 551"/>
                <a:gd name="T3" fmla="*/ 2443 h 2664"/>
                <a:gd name="T4" fmla="*/ 0 w 551"/>
                <a:gd name="T5" fmla="*/ 0 h 2664"/>
                <a:gd name="T6" fmla="*/ 551 w 551"/>
                <a:gd name="T7" fmla="*/ 164 h 2664"/>
                <a:gd name="T8" fmla="*/ 551 w 551"/>
                <a:gd name="T9" fmla="*/ 2664 h 2664"/>
              </a:gdLst>
              <a:ahLst/>
              <a:cxnLst>
                <a:cxn ang="0">
                  <a:pos x="T0" y="T1"/>
                </a:cxn>
                <a:cxn ang="0">
                  <a:pos x="T2" y="T3"/>
                </a:cxn>
                <a:cxn ang="0">
                  <a:pos x="T4" y="T5"/>
                </a:cxn>
                <a:cxn ang="0">
                  <a:pos x="T6" y="T7"/>
                </a:cxn>
                <a:cxn ang="0">
                  <a:pos x="T8" y="T9"/>
                </a:cxn>
              </a:cxnLst>
              <a:rect l="0" t="0" r="r" b="b"/>
              <a:pathLst>
                <a:path w="551" h="2664">
                  <a:moveTo>
                    <a:pt x="551" y="2664"/>
                  </a:moveTo>
                  <a:lnTo>
                    <a:pt x="0" y="2443"/>
                  </a:lnTo>
                  <a:lnTo>
                    <a:pt x="0" y="0"/>
                  </a:lnTo>
                  <a:lnTo>
                    <a:pt x="551" y="164"/>
                  </a:lnTo>
                  <a:lnTo>
                    <a:pt x="551" y="266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6"/>
            <p:cNvSpPr>
              <a:spLocks/>
            </p:cNvSpPr>
            <p:nvPr/>
          </p:nvSpPr>
          <p:spPr bwMode="auto">
            <a:xfrm>
              <a:off x="6193906" y="2561535"/>
              <a:ext cx="613757" cy="2964266"/>
            </a:xfrm>
            <a:custGeom>
              <a:avLst/>
              <a:gdLst>
                <a:gd name="T0" fmla="*/ 0 w 552"/>
                <a:gd name="T1" fmla="*/ 2666 h 2666"/>
                <a:gd name="T2" fmla="*/ 552 w 552"/>
                <a:gd name="T3" fmla="*/ 2445 h 2666"/>
                <a:gd name="T4" fmla="*/ 552 w 552"/>
                <a:gd name="T5" fmla="*/ 0 h 2666"/>
                <a:gd name="T6" fmla="*/ 0 w 552"/>
                <a:gd name="T7" fmla="*/ 164 h 2666"/>
                <a:gd name="T8" fmla="*/ 0 w 552"/>
                <a:gd name="T9" fmla="*/ 2666 h 2666"/>
              </a:gdLst>
              <a:ahLst/>
              <a:cxnLst>
                <a:cxn ang="0">
                  <a:pos x="T0" y="T1"/>
                </a:cxn>
                <a:cxn ang="0">
                  <a:pos x="T2" y="T3"/>
                </a:cxn>
                <a:cxn ang="0">
                  <a:pos x="T4" y="T5"/>
                </a:cxn>
                <a:cxn ang="0">
                  <a:pos x="T6" y="T7"/>
                </a:cxn>
                <a:cxn ang="0">
                  <a:pos x="T8" y="T9"/>
                </a:cxn>
              </a:cxnLst>
              <a:rect l="0" t="0" r="r" b="b"/>
              <a:pathLst>
                <a:path w="552" h="2666">
                  <a:moveTo>
                    <a:pt x="0" y="2666"/>
                  </a:moveTo>
                  <a:lnTo>
                    <a:pt x="552" y="2445"/>
                  </a:lnTo>
                  <a:lnTo>
                    <a:pt x="552" y="0"/>
                  </a:lnTo>
                  <a:lnTo>
                    <a:pt x="0" y="164"/>
                  </a:lnTo>
                  <a:lnTo>
                    <a:pt x="0" y="26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7"/>
            <p:cNvSpPr>
              <a:spLocks/>
            </p:cNvSpPr>
            <p:nvPr/>
          </p:nvSpPr>
          <p:spPr bwMode="auto">
            <a:xfrm>
              <a:off x="6193906" y="2749442"/>
              <a:ext cx="613757" cy="3028755"/>
            </a:xfrm>
            <a:custGeom>
              <a:avLst/>
              <a:gdLst>
                <a:gd name="T0" fmla="*/ 552 w 552"/>
                <a:gd name="T1" fmla="*/ 2724 h 2724"/>
                <a:gd name="T2" fmla="*/ 0 w 552"/>
                <a:gd name="T3" fmla="*/ 2500 h 2724"/>
                <a:gd name="T4" fmla="*/ 0 w 552"/>
                <a:gd name="T5" fmla="*/ 0 h 2724"/>
                <a:gd name="T6" fmla="*/ 552 w 552"/>
                <a:gd name="T7" fmla="*/ 168 h 2724"/>
                <a:gd name="T8" fmla="*/ 552 w 552"/>
                <a:gd name="T9" fmla="*/ 2724 h 2724"/>
              </a:gdLst>
              <a:ahLst/>
              <a:cxnLst>
                <a:cxn ang="0">
                  <a:pos x="T0" y="T1"/>
                </a:cxn>
                <a:cxn ang="0">
                  <a:pos x="T2" y="T3"/>
                </a:cxn>
                <a:cxn ang="0">
                  <a:pos x="T4" y="T5"/>
                </a:cxn>
                <a:cxn ang="0">
                  <a:pos x="T6" y="T7"/>
                </a:cxn>
                <a:cxn ang="0">
                  <a:pos x="T8" y="T9"/>
                </a:cxn>
              </a:cxnLst>
              <a:rect l="0" t="0" r="r" b="b"/>
              <a:pathLst>
                <a:path w="552" h="2724">
                  <a:moveTo>
                    <a:pt x="552" y="2724"/>
                  </a:moveTo>
                  <a:lnTo>
                    <a:pt x="0" y="2500"/>
                  </a:lnTo>
                  <a:lnTo>
                    <a:pt x="0" y="0"/>
                  </a:lnTo>
                  <a:lnTo>
                    <a:pt x="552" y="168"/>
                  </a:lnTo>
                  <a:lnTo>
                    <a:pt x="552" y="272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8"/>
            <p:cNvSpPr>
              <a:spLocks/>
            </p:cNvSpPr>
            <p:nvPr/>
          </p:nvSpPr>
          <p:spPr bwMode="auto">
            <a:xfrm>
              <a:off x="6807663" y="2749442"/>
              <a:ext cx="612644" cy="3028755"/>
            </a:xfrm>
            <a:custGeom>
              <a:avLst/>
              <a:gdLst>
                <a:gd name="T0" fmla="*/ 0 w 551"/>
                <a:gd name="T1" fmla="*/ 2724 h 2724"/>
                <a:gd name="T2" fmla="*/ 551 w 551"/>
                <a:gd name="T3" fmla="*/ 2500 h 2724"/>
                <a:gd name="T4" fmla="*/ 551 w 551"/>
                <a:gd name="T5" fmla="*/ 0 h 2724"/>
                <a:gd name="T6" fmla="*/ 0 w 551"/>
                <a:gd name="T7" fmla="*/ 168 h 2724"/>
                <a:gd name="T8" fmla="*/ 0 w 551"/>
                <a:gd name="T9" fmla="*/ 2724 h 2724"/>
              </a:gdLst>
              <a:ahLst/>
              <a:cxnLst>
                <a:cxn ang="0">
                  <a:pos x="T0" y="T1"/>
                </a:cxn>
                <a:cxn ang="0">
                  <a:pos x="T2" y="T3"/>
                </a:cxn>
                <a:cxn ang="0">
                  <a:pos x="T4" y="T5"/>
                </a:cxn>
                <a:cxn ang="0">
                  <a:pos x="T6" y="T7"/>
                </a:cxn>
                <a:cxn ang="0">
                  <a:pos x="T8" y="T9"/>
                </a:cxn>
              </a:cxnLst>
              <a:rect l="0" t="0" r="r" b="b"/>
              <a:pathLst>
                <a:path w="551" h="2724">
                  <a:moveTo>
                    <a:pt x="0" y="2724"/>
                  </a:moveTo>
                  <a:lnTo>
                    <a:pt x="551" y="2500"/>
                  </a:lnTo>
                  <a:lnTo>
                    <a:pt x="551" y="0"/>
                  </a:lnTo>
                  <a:lnTo>
                    <a:pt x="0" y="168"/>
                  </a:lnTo>
                  <a:lnTo>
                    <a:pt x="0" y="2724"/>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7" name="Group 36"/>
          <p:cNvGrpSpPr/>
          <p:nvPr/>
        </p:nvGrpSpPr>
        <p:grpSpPr>
          <a:xfrm>
            <a:off x="4033871" y="4868965"/>
            <a:ext cx="1226401" cy="2309370"/>
            <a:chOff x="6193906" y="3468827"/>
            <a:chExt cx="1226401" cy="2309370"/>
          </a:xfrm>
        </p:grpSpPr>
        <p:sp>
          <p:nvSpPr>
            <p:cNvPr id="38" name="Freeform 9"/>
            <p:cNvSpPr>
              <a:spLocks/>
            </p:cNvSpPr>
            <p:nvPr/>
          </p:nvSpPr>
          <p:spPr bwMode="auto">
            <a:xfrm>
              <a:off x="6807663" y="3468827"/>
              <a:ext cx="612644" cy="2054749"/>
            </a:xfrm>
            <a:custGeom>
              <a:avLst/>
              <a:gdLst>
                <a:gd name="T0" fmla="*/ 551 w 551"/>
                <a:gd name="T1" fmla="*/ 1848 h 1848"/>
                <a:gd name="T2" fmla="*/ 0 w 551"/>
                <a:gd name="T3" fmla="*/ 1627 h 1848"/>
                <a:gd name="T4" fmla="*/ 0 w 551"/>
                <a:gd name="T5" fmla="*/ 0 h 1848"/>
                <a:gd name="T6" fmla="*/ 551 w 551"/>
                <a:gd name="T7" fmla="*/ 164 h 1848"/>
                <a:gd name="T8" fmla="*/ 551 w 551"/>
                <a:gd name="T9" fmla="*/ 1848 h 1848"/>
              </a:gdLst>
              <a:ahLst/>
              <a:cxnLst>
                <a:cxn ang="0">
                  <a:pos x="T0" y="T1"/>
                </a:cxn>
                <a:cxn ang="0">
                  <a:pos x="T2" y="T3"/>
                </a:cxn>
                <a:cxn ang="0">
                  <a:pos x="T4" y="T5"/>
                </a:cxn>
                <a:cxn ang="0">
                  <a:pos x="T6" y="T7"/>
                </a:cxn>
                <a:cxn ang="0">
                  <a:pos x="T8" y="T9"/>
                </a:cxn>
              </a:cxnLst>
              <a:rect l="0" t="0" r="r" b="b"/>
              <a:pathLst>
                <a:path w="551" h="1848">
                  <a:moveTo>
                    <a:pt x="551" y="1848"/>
                  </a:moveTo>
                  <a:lnTo>
                    <a:pt x="0" y="1627"/>
                  </a:lnTo>
                  <a:lnTo>
                    <a:pt x="0" y="0"/>
                  </a:lnTo>
                  <a:lnTo>
                    <a:pt x="551" y="164"/>
                  </a:lnTo>
                  <a:lnTo>
                    <a:pt x="551" y="184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10"/>
            <p:cNvSpPr>
              <a:spLocks/>
            </p:cNvSpPr>
            <p:nvPr/>
          </p:nvSpPr>
          <p:spPr bwMode="auto">
            <a:xfrm>
              <a:off x="6193906" y="3468827"/>
              <a:ext cx="613757" cy="2056974"/>
            </a:xfrm>
            <a:custGeom>
              <a:avLst/>
              <a:gdLst>
                <a:gd name="T0" fmla="*/ 0 w 552"/>
                <a:gd name="T1" fmla="*/ 1850 h 1850"/>
                <a:gd name="T2" fmla="*/ 552 w 552"/>
                <a:gd name="T3" fmla="*/ 1629 h 1850"/>
                <a:gd name="T4" fmla="*/ 552 w 552"/>
                <a:gd name="T5" fmla="*/ 0 h 1850"/>
                <a:gd name="T6" fmla="*/ 0 w 552"/>
                <a:gd name="T7" fmla="*/ 164 h 1850"/>
                <a:gd name="T8" fmla="*/ 0 w 552"/>
                <a:gd name="T9" fmla="*/ 1850 h 1850"/>
              </a:gdLst>
              <a:ahLst/>
              <a:cxnLst>
                <a:cxn ang="0">
                  <a:pos x="T0" y="T1"/>
                </a:cxn>
                <a:cxn ang="0">
                  <a:pos x="T2" y="T3"/>
                </a:cxn>
                <a:cxn ang="0">
                  <a:pos x="T4" y="T5"/>
                </a:cxn>
                <a:cxn ang="0">
                  <a:pos x="T6" y="T7"/>
                </a:cxn>
                <a:cxn ang="0">
                  <a:pos x="T8" y="T9"/>
                </a:cxn>
              </a:cxnLst>
              <a:rect l="0" t="0" r="r" b="b"/>
              <a:pathLst>
                <a:path w="552" h="1850">
                  <a:moveTo>
                    <a:pt x="0" y="1850"/>
                  </a:moveTo>
                  <a:lnTo>
                    <a:pt x="552" y="1629"/>
                  </a:lnTo>
                  <a:lnTo>
                    <a:pt x="552" y="0"/>
                  </a:lnTo>
                  <a:lnTo>
                    <a:pt x="0" y="164"/>
                  </a:lnTo>
                  <a:lnTo>
                    <a:pt x="0" y="185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11"/>
            <p:cNvSpPr>
              <a:spLocks/>
            </p:cNvSpPr>
            <p:nvPr/>
          </p:nvSpPr>
          <p:spPr bwMode="auto">
            <a:xfrm>
              <a:off x="6193906" y="3656734"/>
              <a:ext cx="613757" cy="2121463"/>
            </a:xfrm>
            <a:custGeom>
              <a:avLst/>
              <a:gdLst>
                <a:gd name="T0" fmla="*/ 552 w 552"/>
                <a:gd name="T1" fmla="*/ 1908 h 1908"/>
                <a:gd name="T2" fmla="*/ 0 w 552"/>
                <a:gd name="T3" fmla="*/ 1684 h 1908"/>
                <a:gd name="T4" fmla="*/ 0 w 552"/>
                <a:gd name="T5" fmla="*/ 0 h 1908"/>
                <a:gd name="T6" fmla="*/ 552 w 552"/>
                <a:gd name="T7" fmla="*/ 168 h 1908"/>
                <a:gd name="T8" fmla="*/ 552 w 552"/>
                <a:gd name="T9" fmla="*/ 1908 h 1908"/>
              </a:gdLst>
              <a:ahLst/>
              <a:cxnLst>
                <a:cxn ang="0">
                  <a:pos x="T0" y="T1"/>
                </a:cxn>
                <a:cxn ang="0">
                  <a:pos x="T2" y="T3"/>
                </a:cxn>
                <a:cxn ang="0">
                  <a:pos x="T4" y="T5"/>
                </a:cxn>
                <a:cxn ang="0">
                  <a:pos x="T6" y="T7"/>
                </a:cxn>
                <a:cxn ang="0">
                  <a:pos x="T8" y="T9"/>
                </a:cxn>
              </a:cxnLst>
              <a:rect l="0" t="0" r="r" b="b"/>
              <a:pathLst>
                <a:path w="552" h="1908">
                  <a:moveTo>
                    <a:pt x="552" y="1908"/>
                  </a:moveTo>
                  <a:lnTo>
                    <a:pt x="0" y="1684"/>
                  </a:lnTo>
                  <a:lnTo>
                    <a:pt x="0" y="0"/>
                  </a:lnTo>
                  <a:lnTo>
                    <a:pt x="552" y="168"/>
                  </a:lnTo>
                  <a:lnTo>
                    <a:pt x="552" y="190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12"/>
            <p:cNvSpPr>
              <a:spLocks/>
            </p:cNvSpPr>
            <p:nvPr/>
          </p:nvSpPr>
          <p:spPr bwMode="auto">
            <a:xfrm>
              <a:off x="6807663" y="3656734"/>
              <a:ext cx="612644" cy="2121463"/>
            </a:xfrm>
            <a:custGeom>
              <a:avLst/>
              <a:gdLst>
                <a:gd name="T0" fmla="*/ 0 w 551"/>
                <a:gd name="T1" fmla="*/ 1908 h 1908"/>
                <a:gd name="T2" fmla="*/ 551 w 551"/>
                <a:gd name="T3" fmla="*/ 1684 h 1908"/>
                <a:gd name="T4" fmla="*/ 551 w 551"/>
                <a:gd name="T5" fmla="*/ 0 h 1908"/>
                <a:gd name="T6" fmla="*/ 0 w 551"/>
                <a:gd name="T7" fmla="*/ 168 h 1908"/>
                <a:gd name="T8" fmla="*/ 0 w 551"/>
                <a:gd name="T9" fmla="*/ 1908 h 1908"/>
              </a:gdLst>
              <a:ahLst/>
              <a:cxnLst>
                <a:cxn ang="0">
                  <a:pos x="T0" y="T1"/>
                </a:cxn>
                <a:cxn ang="0">
                  <a:pos x="T2" y="T3"/>
                </a:cxn>
                <a:cxn ang="0">
                  <a:pos x="T4" y="T5"/>
                </a:cxn>
                <a:cxn ang="0">
                  <a:pos x="T6" y="T7"/>
                </a:cxn>
                <a:cxn ang="0">
                  <a:pos x="T8" y="T9"/>
                </a:cxn>
              </a:cxnLst>
              <a:rect l="0" t="0" r="r" b="b"/>
              <a:pathLst>
                <a:path w="551" h="1908">
                  <a:moveTo>
                    <a:pt x="0" y="1908"/>
                  </a:moveTo>
                  <a:lnTo>
                    <a:pt x="551" y="1684"/>
                  </a:lnTo>
                  <a:lnTo>
                    <a:pt x="551" y="0"/>
                  </a:lnTo>
                  <a:lnTo>
                    <a:pt x="0" y="168"/>
                  </a:lnTo>
                  <a:lnTo>
                    <a:pt x="0" y="1908"/>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2" name="Freeform 17"/>
          <p:cNvSpPr>
            <a:spLocks/>
          </p:cNvSpPr>
          <p:nvPr/>
        </p:nvSpPr>
        <p:spPr bwMode="auto">
          <a:xfrm>
            <a:off x="5976618" y="3963178"/>
            <a:ext cx="610549" cy="2954998"/>
          </a:xfrm>
          <a:custGeom>
            <a:avLst/>
            <a:gdLst>
              <a:gd name="T0" fmla="*/ 406 w 406"/>
              <a:gd name="T1" fmla="*/ 1965 h 1965"/>
              <a:gd name="T2" fmla="*/ 0 w 406"/>
              <a:gd name="T3" fmla="*/ 1802 h 1965"/>
              <a:gd name="T4" fmla="*/ 0 w 406"/>
              <a:gd name="T5" fmla="*/ 0 h 1965"/>
              <a:gd name="T6" fmla="*/ 406 w 406"/>
              <a:gd name="T7" fmla="*/ 121 h 1965"/>
              <a:gd name="T8" fmla="*/ 406 w 406"/>
              <a:gd name="T9" fmla="*/ 1965 h 1965"/>
            </a:gdLst>
            <a:ahLst/>
            <a:cxnLst>
              <a:cxn ang="0">
                <a:pos x="T0" y="T1"/>
              </a:cxn>
              <a:cxn ang="0">
                <a:pos x="T2" y="T3"/>
              </a:cxn>
              <a:cxn ang="0">
                <a:pos x="T4" y="T5"/>
              </a:cxn>
              <a:cxn ang="0">
                <a:pos x="T6" y="T7"/>
              </a:cxn>
              <a:cxn ang="0">
                <a:pos x="T8" y="T9"/>
              </a:cxn>
            </a:cxnLst>
            <a:rect l="0" t="0" r="r" b="b"/>
            <a:pathLst>
              <a:path w="406" h="1965">
                <a:moveTo>
                  <a:pt x="406" y="1965"/>
                </a:moveTo>
                <a:lnTo>
                  <a:pt x="0" y="1802"/>
                </a:lnTo>
                <a:lnTo>
                  <a:pt x="0" y="0"/>
                </a:lnTo>
                <a:lnTo>
                  <a:pt x="406" y="121"/>
                </a:lnTo>
                <a:lnTo>
                  <a:pt x="406" y="1965"/>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9"/>
          <p:cNvSpPr>
            <a:spLocks/>
          </p:cNvSpPr>
          <p:nvPr/>
        </p:nvSpPr>
        <p:spPr bwMode="auto">
          <a:xfrm>
            <a:off x="5367572" y="3963178"/>
            <a:ext cx="609046" cy="2956502"/>
          </a:xfrm>
          <a:custGeom>
            <a:avLst/>
            <a:gdLst>
              <a:gd name="T0" fmla="*/ 0 w 405"/>
              <a:gd name="T1" fmla="*/ 1966 h 1966"/>
              <a:gd name="T2" fmla="*/ 405 w 405"/>
              <a:gd name="T3" fmla="*/ 1804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4"/>
                </a:lnTo>
                <a:lnTo>
                  <a:pt x="405"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21"/>
          <p:cNvSpPr>
            <a:spLocks/>
          </p:cNvSpPr>
          <p:nvPr/>
        </p:nvSpPr>
        <p:spPr bwMode="auto">
          <a:xfrm>
            <a:off x="5367572" y="4151154"/>
            <a:ext cx="609046" cy="3021166"/>
          </a:xfrm>
          <a:custGeom>
            <a:avLst/>
            <a:gdLst>
              <a:gd name="T0" fmla="*/ 405 w 405"/>
              <a:gd name="T1" fmla="*/ 2009 h 2009"/>
              <a:gd name="T2" fmla="*/ 0 w 405"/>
              <a:gd name="T3" fmla="*/ 1844 h 2009"/>
              <a:gd name="T4" fmla="*/ 0 w 405"/>
              <a:gd name="T5" fmla="*/ 0 h 2009"/>
              <a:gd name="T6" fmla="*/ 405 w 405"/>
              <a:gd name="T7" fmla="*/ 124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4"/>
                </a:lnTo>
                <a:lnTo>
                  <a:pt x="0" y="0"/>
                </a:lnTo>
                <a:lnTo>
                  <a:pt x="405" y="124"/>
                </a:lnTo>
                <a:lnTo>
                  <a:pt x="405"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5367572" y="3963178"/>
            <a:ext cx="1219595" cy="3209142"/>
            <a:chOff x="7527607" y="2563040"/>
            <a:chExt cx="1219595" cy="3209142"/>
          </a:xfrm>
        </p:grpSpPr>
        <p:sp>
          <p:nvSpPr>
            <p:cNvPr id="46" name="Freeform 16"/>
            <p:cNvSpPr>
              <a:spLocks/>
            </p:cNvSpPr>
            <p:nvPr/>
          </p:nvSpPr>
          <p:spPr bwMode="auto">
            <a:xfrm>
              <a:off x="8136653" y="2563040"/>
              <a:ext cx="610549" cy="2954998"/>
            </a:xfrm>
            <a:custGeom>
              <a:avLst/>
              <a:gdLst>
                <a:gd name="T0" fmla="*/ 406 w 406"/>
                <a:gd name="T1" fmla="*/ 1965 h 1965"/>
                <a:gd name="T2" fmla="*/ 0 w 406"/>
                <a:gd name="T3" fmla="*/ 1802 h 1965"/>
                <a:gd name="T4" fmla="*/ 0 w 406"/>
                <a:gd name="T5" fmla="*/ 0 h 1965"/>
                <a:gd name="T6" fmla="*/ 406 w 406"/>
                <a:gd name="T7" fmla="*/ 121 h 1965"/>
                <a:gd name="T8" fmla="*/ 406 w 406"/>
                <a:gd name="T9" fmla="*/ 1965 h 1965"/>
              </a:gdLst>
              <a:ahLst/>
              <a:cxnLst>
                <a:cxn ang="0">
                  <a:pos x="T0" y="T1"/>
                </a:cxn>
                <a:cxn ang="0">
                  <a:pos x="T2" y="T3"/>
                </a:cxn>
                <a:cxn ang="0">
                  <a:pos x="T4" y="T5"/>
                </a:cxn>
                <a:cxn ang="0">
                  <a:pos x="T6" y="T7"/>
                </a:cxn>
                <a:cxn ang="0">
                  <a:pos x="T8" y="T9"/>
                </a:cxn>
              </a:cxnLst>
              <a:rect l="0" t="0" r="r" b="b"/>
              <a:pathLst>
                <a:path w="406" h="1965">
                  <a:moveTo>
                    <a:pt x="406" y="1965"/>
                  </a:moveTo>
                  <a:lnTo>
                    <a:pt x="0" y="1802"/>
                  </a:lnTo>
                  <a:lnTo>
                    <a:pt x="0" y="0"/>
                  </a:lnTo>
                  <a:lnTo>
                    <a:pt x="406" y="121"/>
                  </a:lnTo>
                  <a:lnTo>
                    <a:pt x="406" y="196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8"/>
            <p:cNvSpPr>
              <a:spLocks/>
            </p:cNvSpPr>
            <p:nvPr/>
          </p:nvSpPr>
          <p:spPr bwMode="auto">
            <a:xfrm>
              <a:off x="7527607" y="2563040"/>
              <a:ext cx="609046" cy="2956502"/>
            </a:xfrm>
            <a:custGeom>
              <a:avLst/>
              <a:gdLst>
                <a:gd name="T0" fmla="*/ 0 w 405"/>
                <a:gd name="T1" fmla="*/ 1966 h 1966"/>
                <a:gd name="T2" fmla="*/ 405 w 405"/>
                <a:gd name="T3" fmla="*/ 1804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4"/>
                  </a:lnTo>
                  <a:lnTo>
                    <a:pt x="405" y="0"/>
                  </a:lnTo>
                  <a:lnTo>
                    <a:pt x="0" y="121"/>
                  </a:lnTo>
                  <a:lnTo>
                    <a:pt x="0" y="1966"/>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20"/>
            <p:cNvSpPr>
              <a:spLocks/>
            </p:cNvSpPr>
            <p:nvPr/>
          </p:nvSpPr>
          <p:spPr bwMode="auto">
            <a:xfrm>
              <a:off x="7527607" y="2751016"/>
              <a:ext cx="609046" cy="3021166"/>
            </a:xfrm>
            <a:custGeom>
              <a:avLst/>
              <a:gdLst>
                <a:gd name="T0" fmla="*/ 405 w 405"/>
                <a:gd name="T1" fmla="*/ 2009 h 2009"/>
                <a:gd name="T2" fmla="*/ 0 w 405"/>
                <a:gd name="T3" fmla="*/ 1844 h 2009"/>
                <a:gd name="T4" fmla="*/ 0 w 405"/>
                <a:gd name="T5" fmla="*/ 0 h 2009"/>
                <a:gd name="T6" fmla="*/ 405 w 405"/>
                <a:gd name="T7" fmla="*/ 124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4"/>
                  </a:lnTo>
                  <a:lnTo>
                    <a:pt x="0" y="0"/>
                  </a:lnTo>
                  <a:lnTo>
                    <a:pt x="405" y="124"/>
                  </a:lnTo>
                  <a:lnTo>
                    <a:pt x="405" y="2009"/>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22"/>
            <p:cNvSpPr>
              <a:spLocks/>
            </p:cNvSpPr>
            <p:nvPr/>
          </p:nvSpPr>
          <p:spPr bwMode="auto">
            <a:xfrm>
              <a:off x="8136653" y="2751016"/>
              <a:ext cx="610549" cy="3021166"/>
            </a:xfrm>
            <a:custGeom>
              <a:avLst/>
              <a:gdLst>
                <a:gd name="T0" fmla="*/ 0 w 406"/>
                <a:gd name="T1" fmla="*/ 2009 h 2009"/>
                <a:gd name="T2" fmla="*/ 406 w 406"/>
                <a:gd name="T3" fmla="*/ 1844 h 2009"/>
                <a:gd name="T4" fmla="*/ 406 w 406"/>
                <a:gd name="T5" fmla="*/ 0 h 2009"/>
                <a:gd name="T6" fmla="*/ 0 w 406"/>
                <a:gd name="T7" fmla="*/ 124 h 2009"/>
                <a:gd name="T8" fmla="*/ 0 w 406"/>
                <a:gd name="T9" fmla="*/ 2009 h 2009"/>
              </a:gdLst>
              <a:ahLst/>
              <a:cxnLst>
                <a:cxn ang="0">
                  <a:pos x="T0" y="T1"/>
                </a:cxn>
                <a:cxn ang="0">
                  <a:pos x="T2" y="T3"/>
                </a:cxn>
                <a:cxn ang="0">
                  <a:pos x="T4" y="T5"/>
                </a:cxn>
                <a:cxn ang="0">
                  <a:pos x="T6" y="T7"/>
                </a:cxn>
                <a:cxn ang="0">
                  <a:pos x="T8" y="T9"/>
                </a:cxn>
              </a:cxnLst>
              <a:rect l="0" t="0" r="r" b="b"/>
              <a:pathLst>
                <a:path w="406" h="2009">
                  <a:moveTo>
                    <a:pt x="0" y="2009"/>
                  </a:moveTo>
                  <a:lnTo>
                    <a:pt x="406" y="1844"/>
                  </a:lnTo>
                  <a:lnTo>
                    <a:pt x="406" y="0"/>
                  </a:lnTo>
                  <a:lnTo>
                    <a:pt x="0" y="124"/>
                  </a:lnTo>
                  <a:lnTo>
                    <a:pt x="0" y="2009"/>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0" name="Freeform 23"/>
          <p:cNvSpPr>
            <a:spLocks/>
          </p:cNvSpPr>
          <p:nvPr/>
        </p:nvSpPr>
        <p:spPr bwMode="auto">
          <a:xfrm>
            <a:off x="5976618" y="4151154"/>
            <a:ext cx="610549" cy="3021166"/>
          </a:xfrm>
          <a:custGeom>
            <a:avLst/>
            <a:gdLst>
              <a:gd name="T0" fmla="*/ 0 w 406"/>
              <a:gd name="T1" fmla="*/ 2009 h 2009"/>
              <a:gd name="T2" fmla="*/ 406 w 406"/>
              <a:gd name="T3" fmla="*/ 1844 h 2009"/>
              <a:gd name="T4" fmla="*/ 406 w 406"/>
              <a:gd name="T5" fmla="*/ 0 h 2009"/>
              <a:gd name="T6" fmla="*/ 0 w 406"/>
              <a:gd name="T7" fmla="*/ 124 h 2009"/>
              <a:gd name="T8" fmla="*/ 0 w 406"/>
              <a:gd name="T9" fmla="*/ 2009 h 2009"/>
            </a:gdLst>
            <a:ahLst/>
            <a:cxnLst>
              <a:cxn ang="0">
                <a:pos x="T0" y="T1"/>
              </a:cxn>
              <a:cxn ang="0">
                <a:pos x="T2" y="T3"/>
              </a:cxn>
              <a:cxn ang="0">
                <a:pos x="T4" y="T5"/>
              </a:cxn>
              <a:cxn ang="0">
                <a:pos x="T6" y="T7"/>
              </a:cxn>
              <a:cxn ang="0">
                <a:pos x="T8" y="T9"/>
              </a:cxn>
            </a:cxnLst>
            <a:rect l="0" t="0" r="r" b="b"/>
            <a:pathLst>
              <a:path w="406" h="2009">
                <a:moveTo>
                  <a:pt x="0" y="2009"/>
                </a:moveTo>
                <a:lnTo>
                  <a:pt x="406" y="1844"/>
                </a:lnTo>
                <a:lnTo>
                  <a:pt x="406" y="0"/>
                </a:lnTo>
                <a:lnTo>
                  <a:pt x="0" y="124"/>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25"/>
          <p:cNvSpPr>
            <a:spLocks/>
          </p:cNvSpPr>
          <p:nvPr/>
        </p:nvSpPr>
        <p:spPr bwMode="auto">
          <a:xfrm>
            <a:off x="5976618" y="5984306"/>
            <a:ext cx="610549" cy="688748"/>
          </a:xfrm>
          <a:custGeom>
            <a:avLst/>
            <a:gdLst>
              <a:gd name="T0" fmla="*/ 0 w 406"/>
              <a:gd name="T1" fmla="*/ 0 h 458"/>
              <a:gd name="T2" fmla="*/ 0 w 406"/>
              <a:gd name="T3" fmla="*/ 249 h 458"/>
              <a:gd name="T4" fmla="*/ 0 w 406"/>
              <a:gd name="T5" fmla="*/ 458 h 458"/>
              <a:gd name="T6" fmla="*/ 0 w 406"/>
              <a:gd name="T7" fmla="*/ 249 h 458"/>
              <a:gd name="T8" fmla="*/ 406 w 406"/>
              <a:gd name="T9" fmla="*/ 125 h 458"/>
              <a:gd name="T10" fmla="*/ 406 w 406"/>
              <a:gd name="T11" fmla="*/ 121 h 458"/>
              <a:gd name="T12" fmla="*/ 0 w 406"/>
              <a:gd name="T13" fmla="*/ 0 h 458"/>
            </a:gdLst>
            <a:ahLst/>
            <a:cxnLst>
              <a:cxn ang="0">
                <a:pos x="T0" y="T1"/>
              </a:cxn>
              <a:cxn ang="0">
                <a:pos x="T2" y="T3"/>
              </a:cxn>
              <a:cxn ang="0">
                <a:pos x="T4" y="T5"/>
              </a:cxn>
              <a:cxn ang="0">
                <a:pos x="T6" y="T7"/>
              </a:cxn>
              <a:cxn ang="0">
                <a:pos x="T8" y="T9"/>
              </a:cxn>
              <a:cxn ang="0">
                <a:pos x="T10" y="T11"/>
              </a:cxn>
              <a:cxn ang="0">
                <a:pos x="T12" y="T13"/>
              </a:cxn>
            </a:cxnLst>
            <a:rect l="0" t="0" r="r" b="b"/>
            <a:pathLst>
              <a:path w="406" h="458">
                <a:moveTo>
                  <a:pt x="0" y="0"/>
                </a:moveTo>
                <a:lnTo>
                  <a:pt x="0" y="249"/>
                </a:lnTo>
                <a:lnTo>
                  <a:pt x="0" y="458"/>
                </a:lnTo>
                <a:lnTo>
                  <a:pt x="0" y="249"/>
                </a:lnTo>
                <a:lnTo>
                  <a:pt x="406" y="125"/>
                </a:lnTo>
                <a:lnTo>
                  <a:pt x="406"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7"/>
          <p:cNvSpPr>
            <a:spLocks/>
          </p:cNvSpPr>
          <p:nvPr/>
        </p:nvSpPr>
        <p:spPr bwMode="auto">
          <a:xfrm>
            <a:off x="5367572" y="5984306"/>
            <a:ext cx="609046" cy="935373"/>
          </a:xfrm>
          <a:custGeom>
            <a:avLst/>
            <a:gdLst>
              <a:gd name="T0" fmla="*/ 405 w 405"/>
              <a:gd name="T1" fmla="*/ 0 h 622"/>
              <a:gd name="T2" fmla="*/ 0 w 405"/>
              <a:gd name="T3" fmla="*/ 121 h 622"/>
              <a:gd name="T4" fmla="*/ 0 w 405"/>
              <a:gd name="T5" fmla="*/ 622 h 622"/>
              <a:gd name="T6" fmla="*/ 0 w 405"/>
              <a:gd name="T7" fmla="*/ 125 h 622"/>
              <a:gd name="T8" fmla="*/ 405 w 405"/>
              <a:gd name="T9" fmla="*/ 249 h 622"/>
              <a:gd name="T10" fmla="*/ 405 w 405"/>
              <a:gd name="T11" fmla="*/ 0 h 622"/>
            </a:gdLst>
            <a:ahLst/>
            <a:cxnLst>
              <a:cxn ang="0">
                <a:pos x="T0" y="T1"/>
              </a:cxn>
              <a:cxn ang="0">
                <a:pos x="T2" y="T3"/>
              </a:cxn>
              <a:cxn ang="0">
                <a:pos x="T4" y="T5"/>
              </a:cxn>
              <a:cxn ang="0">
                <a:pos x="T6" y="T7"/>
              </a:cxn>
              <a:cxn ang="0">
                <a:pos x="T8" y="T9"/>
              </a:cxn>
              <a:cxn ang="0">
                <a:pos x="T10" y="T11"/>
              </a:cxn>
            </a:cxnLst>
            <a:rect l="0" t="0" r="r" b="b"/>
            <a:pathLst>
              <a:path w="405" h="622">
                <a:moveTo>
                  <a:pt x="405" y="0"/>
                </a:moveTo>
                <a:lnTo>
                  <a:pt x="0" y="121"/>
                </a:lnTo>
                <a:lnTo>
                  <a:pt x="0" y="622"/>
                </a:lnTo>
                <a:lnTo>
                  <a:pt x="0" y="125"/>
                </a:lnTo>
                <a:lnTo>
                  <a:pt x="405" y="249"/>
                </a:lnTo>
                <a:lnTo>
                  <a:pt x="4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9"/>
          <p:cNvSpPr>
            <a:spLocks/>
          </p:cNvSpPr>
          <p:nvPr/>
        </p:nvSpPr>
        <p:spPr bwMode="auto">
          <a:xfrm>
            <a:off x="5367572" y="6172283"/>
            <a:ext cx="609046" cy="1000038"/>
          </a:xfrm>
          <a:custGeom>
            <a:avLst/>
            <a:gdLst>
              <a:gd name="T0" fmla="*/ 0 w 405"/>
              <a:gd name="T1" fmla="*/ 0 h 665"/>
              <a:gd name="T2" fmla="*/ 0 w 405"/>
              <a:gd name="T3" fmla="*/ 497 h 665"/>
              <a:gd name="T4" fmla="*/ 0 w 405"/>
              <a:gd name="T5" fmla="*/ 500 h 665"/>
              <a:gd name="T6" fmla="*/ 405 w 405"/>
              <a:gd name="T7" fmla="*/ 665 h 665"/>
              <a:gd name="T8" fmla="*/ 405 w 405"/>
              <a:gd name="T9" fmla="*/ 124 h 665"/>
              <a:gd name="T10" fmla="*/ 0 w 405"/>
              <a:gd name="T11" fmla="*/ 0 h 665"/>
            </a:gdLst>
            <a:ahLst/>
            <a:cxnLst>
              <a:cxn ang="0">
                <a:pos x="T0" y="T1"/>
              </a:cxn>
              <a:cxn ang="0">
                <a:pos x="T2" y="T3"/>
              </a:cxn>
              <a:cxn ang="0">
                <a:pos x="T4" y="T5"/>
              </a:cxn>
              <a:cxn ang="0">
                <a:pos x="T6" y="T7"/>
              </a:cxn>
              <a:cxn ang="0">
                <a:pos x="T8" y="T9"/>
              </a:cxn>
              <a:cxn ang="0">
                <a:pos x="T10" y="T11"/>
              </a:cxn>
            </a:cxnLst>
            <a:rect l="0" t="0" r="r" b="b"/>
            <a:pathLst>
              <a:path w="405" h="665">
                <a:moveTo>
                  <a:pt x="0" y="0"/>
                </a:moveTo>
                <a:lnTo>
                  <a:pt x="0" y="497"/>
                </a:lnTo>
                <a:lnTo>
                  <a:pt x="0" y="500"/>
                </a:lnTo>
                <a:lnTo>
                  <a:pt x="405" y="665"/>
                </a:lnTo>
                <a:lnTo>
                  <a:pt x="405" y="12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30"/>
          <p:cNvSpPr>
            <a:spLocks/>
          </p:cNvSpPr>
          <p:nvPr/>
        </p:nvSpPr>
        <p:spPr bwMode="auto">
          <a:xfrm>
            <a:off x="5976618" y="6358756"/>
            <a:ext cx="0" cy="813565"/>
          </a:xfrm>
          <a:custGeom>
            <a:avLst/>
            <a:gdLst>
              <a:gd name="T0" fmla="*/ 0 h 541"/>
              <a:gd name="T1" fmla="*/ 541 h 541"/>
              <a:gd name="T2" fmla="*/ 209 h 541"/>
              <a:gd name="T3" fmla="*/ 0 h 541"/>
            </a:gdLst>
            <a:ahLst/>
            <a:cxnLst>
              <a:cxn ang="0">
                <a:pos x="0" y="T0"/>
              </a:cxn>
              <a:cxn ang="0">
                <a:pos x="0" y="T1"/>
              </a:cxn>
              <a:cxn ang="0">
                <a:pos x="0" y="T2"/>
              </a:cxn>
              <a:cxn ang="0">
                <a:pos x="0" y="T3"/>
              </a:cxn>
            </a:cxnLst>
            <a:rect l="0" t="0" r="r" b="b"/>
            <a:pathLst>
              <a:path h="541">
                <a:moveTo>
                  <a:pt x="0" y="0"/>
                </a:moveTo>
                <a:lnTo>
                  <a:pt x="0" y="541"/>
                </a:lnTo>
                <a:lnTo>
                  <a:pt x="0" y="209"/>
                </a:lnTo>
                <a:lnTo>
                  <a:pt x="0" y="0"/>
                </a:lnTo>
                <a:close/>
              </a:path>
            </a:pathLst>
          </a:custGeom>
          <a:solidFill>
            <a:srgbClr val="32999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31"/>
          <p:cNvSpPr>
            <a:spLocks/>
          </p:cNvSpPr>
          <p:nvPr/>
        </p:nvSpPr>
        <p:spPr bwMode="auto">
          <a:xfrm>
            <a:off x="5976618" y="6358756"/>
            <a:ext cx="0" cy="813565"/>
          </a:xfrm>
          <a:custGeom>
            <a:avLst/>
            <a:gdLst>
              <a:gd name="T0" fmla="*/ 0 h 541"/>
              <a:gd name="T1" fmla="*/ 541 h 541"/>
              <a:gd name="T2" fmla="*/ 209 h 541"/>
              <a:gd name="T3" fmla="*/ 0 h 541"/>
            </a:gdLst>
            <a:ahLst/>
            <a:cxnLst>
              <a:cxn ang="0">
                <a:pos x="0" y="T0"/>
              </a:cxn>
              <a:cxn ang="0">
                <a:pos x="0" y="T1"/>
              </a:cxn>
              <a:cxn ang="0">
                <a:pos x="0" y="T2"/>
              </a:cxn>
              <a:cxn ang="0">
                <a:pos x="0" y="T3"/>
              </a:cxn>
            </a:cxnLst>
            <a:rect l="0" t="0" r="r" b="b"/>
            <a:pathLst>
              <a:path h="541">
                <a:moveTo>
                  <a:pt x="0" y="0"/>
                </a:moveTo>
                <a:lnTo>
                  <a:pt x="0" y="541"/>
                </a:lnTo>
                <a:lnTo>
                  <a:pt x="0" y="209"/>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56" name="Group 55"/>
          <p:cNvGrpSpPr/>
          <p:nvPr/>
        </p:nvGrpSpPr>
        <p:grpSpPr>
          <a:xfrm>
            <a:off x="5367572" y="5958741"/>
            <a:ext cx="1219595" cy="1188015"/>
            <a:chOff x="7527607" y="4584168"/>
            <a:chExt cx="1219595" cy="1188015"/>
          </a:xfrm>
        </p:grpSpPr>
        <p:sp>
          <p:nvSpPr>
            <p:cNvPr id="57" name="Freeform 24"/>
            <p:cNvSpPr>
              <a:spLocks/>
            </p:cNvSpPr>
            <p:nvPr/>
          </p:nvSpPr>
          <p:spPr bwMode="auto">
            <a:xfrm>
              <a:off x="8136653" y="4584168"/>
              <a:ext cx="610549" cy="688748"/>
            </a:xfrm>
            <a:custGeom>
              <a:avLst/>
              <a:gdLst>
                <a:gd name="T0" fmla="*/ 0 w 406"/>
                <a:gd name="T1" fmla="*/ 0 h 458"/>
                <a:gd name="T2" fmla="*/ 0 w 406"/>
                <a:gd name="T3" fmla="*/ 249 h 458"/>
                <a:gd name="T4" fmla="*/ 0 w 406"/>
                <a:gd name="T5" fmla="*/ 458 h 458"/>
                <a:gd name="T6" fmla="*/ 0 w 406"/>
                <a:gd name="T7" fmla="*/ 249 h 458"/>
                <a:gd name="T8" fmla="*/ 406 w 406"/>
                <a:gd name="T9" fmla="*/ 125 h 458"/>
                <a:gd name="T10" fmla="*/ 406 w 406"/>
                <a:gd name="T11" fmla="*/ 121 h 458"/>
                <a:gd name="T12" fmla="*/ 0 w 406"/>
                <a:gd name="T13" fmla="*/ 0 h 458"/>
              </a:gdLst>
              <a:ahLst/>
              <a:cxnLst>
                <a:cxn ang="0">
                  <a:pos x="T0" y="T1"/>
                </a:cxn>
                <a:cxn ang="0">
                  <a:pos x="T2" y="T3"/>
                </a:cxn>
                <a:cxn ang="0">
                  <a:pos x="T4" y="T5"/>
                </a:cxn>
                <a:cxn ang="0">
                  <a:pos x="T6" y="T7"/>
                </a:cxn>
                <a:cxn ang="0">
                  <a:pos x="T8" y="T9"/>
                </a:cxn>
                <a:cxn ang="0">
                  <a:pos x="T10" y="T11"/>
                </a:cxn>
                <a:cxn ang="0">
                  <a:pos x="T12" y="T13"/>
                </a:cxn>
              </a:cxnLst>
              <a:rect l="0" t="0" r="r" b="b"/>
              <a:pathLst>
                <a:path w="406" h="458">
                  <a:moveTo>
                    <a:pt x="0" y="0"/>
                  </a:moveTo>
                  <a:lnTo>
                    <a:pt x="0" y="249"/>
                  </a:lnTo>
                  <a:lnTo>
                    <a:pt x="0" y="458"/>
                  </a:lnTo>
                  <a:lnTo>
                    <a:pt x="0" y="249"/>
                  </a:lnTo>
                  <a:lnTo>
                    <a:pt x="406" y="125"/>
                  </a:lnTo>
                  <a:lnTo>
                    <a:pt x="406" y="12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26"/>
            <p:cNvSpPr>
              <a:spLocks/>
            </p:cNvSpPr>
            <p:nvPr/>
          </p:nvSpPr>
          <p:spPr bwMode="auto">
            <a:xfrm>
              <a:off x="7527607" y="4584168"/>
              <a:ext cx="609046" cy="935373"/>
            </a:xfrm>
            <a:custGeom>
              <a:avLst/>
              <a:gdLst>
                <a:gd name="T0" fmla="*/ 405 w 405"/>
                <a:gd name="T1" fmla="*/ 0 h 622"/>
                <a:gd name="T2" fmla="*/ 0 w 405"/>
                <a:gd name="T3" fmla="*/ 121 h 622"/>
                <a:gd name="T4" fmla="*/ 0 w 405"/>
                <a:gd name="T5" fmla="*/ 622 h 622"/>
                <a:gd name="T6" fmla="*/ 0 w 405"/>
                <a:gd name="T7" fmla="*/ 125 h 622"/>
                <a:gd name="T8" fmla="*/ 405 w 405"/>
                <a:gd name="T9" fmla="*/ 249 h 622"/>
                <a:gd name="T10" fmla="*/ 405 w 405"/>
                <a:gd name="T11" fmla="*/ 0 h 622"/>
              </a:gdLst>
              <a:ahLst/>
              <a:cxnLst>
                <a:cxn ang="0">
                  <a:pos x="T0" y="T1"/>
                </a:cxn>
                <a:cxn ang="0">
                  <a:pos x="T2" y="T3"/>
                </a:cxn>
                <a:cxn ang="0">
                  <a:pos x="T4" y="T5"/>
                </a:cxn>
                <a:cxn ang="0">
                  <a:pos x="T6" y="T7"/>
                </a:cxn>
                <a:cxn ang="0">
                  <a:pos x="T8" y="T9"/>
                </a:cxn>
                <a:cxn ang="0">
                  <a:pos x="T10" y="T11"/>
                </a:cxn>
              </a:cxnLst>
              <a:rect l="0" t="0" r="r" b="b"/>
              <a:pathLst>
                <a:path w="405" h="622">
                  <a:moveTo>
                    <a:pt x="405" y="0"/>
                  </a:moveTo>
                  <a:lnTo>
                    <a:pt x="0" y="121"/>
                  </a:lnTo>
                  <a:lnTo>
                    <a:pt x="0" y="622"/>
                  </a:lnTo>
                  <a:lnTo>
                    <a:pt x="0" y="125"/>
                  </a:lnTo>
                  <a:lnTo>
                    <a:pt x="405" y="249"/>
                  </a:lnTo>
                  <a:lnTo>
                    <a:pt x="40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28"/>
            <p:cNvSpPr>
              <a:spLocks/>
            </p:cNvSpPr>
            <p:nvPr/>
          </p:nvSpPr>
          <p:spPr bwMode="auto">
            <a:xfrm>
              <a:off x="7527607" y="4772145"/>
              <a:ext cx="609046" cy="1000038"/>
            </a:xfrm>
            <a:custGeom>
              <a:avLst/>
              <a:gdLst>
                <a:gd name="T0" fmla="*/ 0 w 405"/>
                <a:gd name="T1" fmla="*/ 0 h 665"/>
                <a:gd name="T2" fmla="*/ 0 w 405"/>
                <a:gd name="T3" fmla="*/ 497 h 665"/>
                <a:gd name="T4" fmla="*/ 0 w 405"/>
                <a:gd name="T5" fmla="*/ 500 h 665"/>
                <a:gd name="T6" fmla="*/ 405 w 405"/>
                <a:gd name="T7" fmla="*/ 665 h 665"/>
                <a:gd name="T8" fmla="*/ 405 w 405"/>
                <a:gd name="T9" fmla="*/ 124 h 665"/>
                <a:gd name="T10" fmla="*/ 0 w 405"/>
                <a:gd name="T11" fmla="*/ 0 h 665"/>
              </a:gdLst>
              <a:ahLst/>
              <a:cxnLst>
                <a:cxn ang="0">
                  <a:pos x="T0" y="T1"/>
                </a:cxn>
                <a:cxn ang="0">
                  <a:pos x="T2" y="T3"/>
                </a:cxn>
                <a:cxn ang="0">
                  <a:pos x="T4" y="T5"/>
                </a:cxn>
                <a:cxn ang="0">
                  <a:pos x="T6" y="T7"/>
                </a:cxn>
                <a:cxn ang="0">
                  <a:pos x="T8" y="T9"/>
                </a:cxn>
                <a:cxn ang="0">
                  <a:pos x="T10" y="T11"/>
                </a:cxn>
              </a:cxnLst>
              <a:rect l="0" t="0" r="r" b="b"/>
              <a:pathLst>
                <a:path w="405" h="665">
                  <a:moveTo>
                    <a:pt x="0" y="0"/>
                  </a:moveTo>
                  <a:lnTo>
                    <a:pt x="0" y="497"/>
                  </a:lnTo>
                  <a:lnTo>
                    <a:pt x="0" y="500"/>
                  </a:lnTo>
                  <a:lnTo>
                    <a:pt x="405" y="665"/>
                  </a:lnTo>
                  <a:lnTo>
                    <a:pt x="405" y="124"/>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32"/>
            <p:cNvSpPr>
              <a:spLocks/>
            </p:cNvSpPr>
            <p:nvPr/>
          </p:nvSpPr>
          <p:spPr bwMode="auto">
            <a:xfrm>
              <a:off x="8136653" y="4772145"/>
              <a:ext cx="610549" cy="1000038"/>
            </a:xfrm>
            <a:custGeom>
              <a:avLst/>
              <a:gdLst>
                <a:gd name="T0" fmla="*/ 406 w 406"/>
                <a:gd name="T1" fmla="*/ 0 h 665"/>
                <a:gd name="T2" fmla="*/ 0 w 406"/>
                <a:gd name="T3" fmla="*/ 124 h 665"/>
                <a:gd name="T4" fmla="*/ 0 w 406"/>
                <a:gd name="T5" fmla="*/ 333 h 665"/>
                <a:gd name="T6" fmla="*/ 0 w 406"/>
                <a:gd name="T7" fmla="*/ 665 h 665"/>
                <a:gd name="T8" fmla="*/ 406 w 406"/>
                <a:gd name="T9" fmla="*/ 500 h 665"/>
                <a:gd name="T10" fmla="*/ 406 w 406"/>
                <a:gd name="T11" fmla="*/ 0 h 665"/>
              </a:gdLst>
              <a:ahLst/>
              <a:cxnLst>
                <a:cxn ang="0">
                  <a:pos x="T0" y="T1"/>
                </a:cxn>
                <a:cxn ang="0">
                  <a:pos x="T2" y="T3"/>
                </a:cxn>
                <a:cxn ang="0">
                  <a:pos x="T4" y="T5"/>
                </a:cxn>
                <a:cxn ang="0">
                  <a:pos x="T6" y="T7"/>
                </a:cxn>
                <a:cxn ang="0">
                  <a:pos x="T8" y="T9"/>
                </a:cxn>
                <a:cxn ang="0">
                  <a:pos x="T10" y="T11"/>
                </a:cxn>
              </a:cxnLst>
              <a:rect l="0" t="0" r="r" b="b"/>
              <a:pathLst>
                <a:path w="406" h="665">
                  <a:moveTo>
                    <a:pt x="406" y="0"/>
                  </a:moveTo>
                  <a:lnTo>
                    <a:pt x="0" y="124"/>
                  </a:lnTo>
                  <a:lnTo>
                    <a:pt x="0" y="333"/>
                  </a:lnTo>
                  <a:lnTo>
                    <a:pt x="0" y="665"/>
                  </a:lnTo>
                  <a:lnTo>
                    <a:pt x="406" y="500"/>
                  </a:lnTo>
                  <a:lnTo>
                    <a:pt x="406"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61" name="Freeform 33"/>
          <p:cNvSpPr>
            <a:spLocks/>
          </p:cNvSpPr>
          <p:nvPr/>
        </p:nvSpPr>
        <p:spPr bwMode="auto">
          <a:xfrm>
            <a:off x="5976618" y="6172283"/>
            <a:ext cx="610549" cy="1000038"/>
          </a:xfrm>
          <a:custGeom>
            <a:avLst/>
            <a:gdLst>
              <a:gd name="T0" fmla="*/ 406 w 406"/>
              <a:gd name="T1" fmla="*/ 0 h 665"/>
              <a:gd name="T2" fmla="*/ 0 w 406"/>
              <a:gd name="T3" fmla="*/ 124 h 665"/>
              <a:gd name="T4" fmla="*/ 0 w 406"/>
              <a:gd name="T5" fmla="*/ 333 h 665"/>
              <a:gd name="T6" fmla="*/ 0 w 406"/>
              <a:gd name="T7" fmla="*/ 665 h 665"/>
              <a:gd name="T8" fmla="*/ 406 w 406"/>
              <a:gd name="T9" fmla="*/ 500 h 665"/>
              <a:gd name="T10" fmla="*/ 406 w 406"/>
              <a:gd name="T11" fmla="*/ 0 h 665"/>
            </a:gdLst>
            <a:ahLst/>
            <a:cxnLst>
              <a:cxn ang="0">
                <a:pos x="T0" y="T1"/>
              </a:cxn>
              <a:cxn ang="0">
                <a:pos x="T2" y="T3"/>
              </a:cxn>
              <a:cxn ang="0">
                <a:pos x="T4" y="T5"/>
              </a:cxn>
              <a:cxn ang="0">
                <a:pos x="T6" y="T7"/>
              </a:cxn>
              <a:cxn ang="0">
                <a:pos x="T8" y="T9"/>
              </a:cxn>
              <a:cxn ang="0">
                <a:pos x="T10" y="T11"/>
              </a:cxn>
            </a:cxnLst>
            <a:rect l="0" t="0" r="r" b="b"/>
            <a:pathLst>
              <a:path w="406" h="665">
                <a:moveTo>
                  <a:pt x="406" y="0"/>
                </a:moveTo>
                <a:lnTo>
                  <a:pt x="0" y="124"/>
                </a:lnTo>
                <a:lnTo>
                  <a:pt x="0" y="333"/>
                </a:lnTo>
                <a:lnTo>
                  <a:pt x="0" y="665"/>
                </a:lnTo>
                <a:lnTo>
                  <a:pt x="406" y="500"/>
                </a:lnTo>
                <a:lnTo>
                  <a:pt x="406"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5"/>
          <p:cNvSpPr>
            <a:spLocks/>
          </p:cNvSpPr>
          <p:nvPr/>
        </p:nvSpPr>
        <p:spPr bwMode="auto">
          <a:xfrm>
            <a:off x="3311064" y="3967689"/>
            <a:ext cx="609046" cy="2954998"/>
          </a:xfrm>
          <a:custGeom>
            <a:avLst/>
            <a:gdLst>
              <a:gd name="T0" fmla="*/ 405 w 405"/>
              <a:gd name="T1" fmla="*/ 1965 h 1965"/>
              <a:gd name="T2" fmla="*/ 0 w 405"/>
              <a:gd name="T3" fmla="*/ 1802 h 1965"/>
              <a:gd name="T4" fmla="*/ 0 w 405"/>
              <a:gd name="T5" fmla="*/ 0 h 1965"/>
              <a:gd name="T6" fmla="*/ 405 w 405"/>
              <a:gd name="T7" fmla="*/ 121 h 1965"/>
              <a:gd name="T8" fmla="*/ 405 w 405"/>
              <a:gd name="T9" fmla="*/ 1965 h 1965"/>
            </a:gdLst>
            <a:ahLst/>
            <a:cxnLst>
              <a:cxn ang="0">
                <a:pos x="T0" y="T1"/>
              </a:cxn>
              <a:cxn ang="0">
                <a:pos x="T2" y="T3"/>
              </a:cxn>
              <a:cxn ang="0">
                <a:pos x="T4" y="T5"/>
              </a:cxn>
              <a:cxn ang="0">
                <a:pos x="T6" y="T7"/>
              </a:cxn>
              <a:cxn ang="0">
                <a:pos x="T8" y="T9"/>
              </a:cxn>
            </a:cxnLst>
            <a:rect l="0" t="0" r="r" b="b"/>
            <a:pathLst>
              <a:path w="405" h="1965">
                <a:moveTo>
                  <a:pt x="405" y="1965"/>
                </a:moveTo>
                <a:lnTo>
                  <a:pt x="0" y="1802"/>
                </a:lnTo>
                <a:lnTo>
                  <a:pt x="0" y="0"/>
                </a:lnTo>
                <a:lnTo>
                  <a:pt x="405" y="121"/>
                </a:lnTo>
                <a:lnTo>
                  <a:pt x="405" y="1965"/>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37"/>
          <p:cNvSpPr>
            <a:spLocks/>
          </p:cNvSpPr>
          <p:nvPr/>
        </p:nvSpPr>
        <p:spPr bwMode="auto">
          <a:xfrm>
            <a:off x="2700515" y="3967689"/>
            <a:ext cx="610549" cy="2956502"/>
          </a:xfrm>
          <a:custGeom>
            <a:avLst/>
            <a:gdLst>
              <a:gd name="T0" fmla="*/ 0 w 406"/>
              <a:gd name="T1" fmla="*/ 1966 h 1966"/>
              <a:gd name="T2" fmla="*/ 406 w 406"/>
              <a:gd name="T3" fmla="*/ 1803 h 1966"/>
              <a:gd name="T4" fmla="*/ 406 w 406"/>
              <a:gd name="T5" fmla="*/ 0 h 1966"/>
              <a:gd name="T6" fmla="*/ 0 w 406"/>
              <a:gd name="T7" fmla="*/ 121 h 1966"/>
              <a:gd name="T8" fmla="*/ 0 w 406"/>
              <a:gd name="T9" fmla="*/ 1966 h 1966"/>
            </a:gdLst>
            <a:ahLst/>
            <a:cxnLst>
              <a:cxn ang="0">
                <a:pos x="T0" y="T1"/>
              </a:cxn>
              <a:cxn ang="0">
                <a:pos x="T2" y="T3"/>
              </a:cxn>
              <a:cxn ang="0">
                <a:pos x="T4" y="T5"/>
              </a:cxn>
              <a:cxn ang="0">
                <a:pos x="T6" y="T7"/>
              </a:cxn>
              <a:cxn ang="0">
                <a:pos x="T8" y="T9"/>
              </a:cxn>
            </a:cxnLst>
            <a:rect l="0" t="0" r="r" b="b"/>
            <a:pathLst>
              <a:path w="406" h="1966">
                <a:moveTo>
                  <a:pt x="0" y="1966"/>
                </a:moveTo>
                <a:lnTo>
                  <a:pt x="406" y="1803"/>
                </a:lnTo>
                <a:lnTo>
                  <a:pt x="406"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39"/>
          <p:cNvSpPr>
            <a:spLocks/>
          </p:cNvSpPr>
          <p:nvPr/>
        </p:nvSpPr>
        <p:spPr bwMode="auto">
          <a:xfrm>
            <a:off x="2700515" y="4155666"/>
            <a:ext cx="610549" cy="3021166"/>
          </a:xfrm>
          <a:custGeom>
            <a:avLst/>
            <a:gdLst>
              <a:gd name="T0" fmla="*/ 406 w 406"/>
              <a:gd name="T1" fmla="*/ 2009 h 2009"/>
              <a:gd name="T2" fmla="*/ 0 w 406"/>
              <a:gd name="T3" fmla="*/ 1843 h 2009"/>
              <a:gd name="T4" fmla="*/ 0 w 406"/>
              <a:gd name="T5" fmla="*/ 0 h 2009"/>
              <a:gd name="T6" fmla="*/ 406 w 406"/>
              <a:gd name="T7" fmla="*/ 123 h 2009"/>
              <a:gd name="T8" fmla="*/ 406 w 406"/>
              <a:gd name="T9" fmla="*/ 2009 h 2009"/>
            </a:gdLst>
            <a:ahLst/>
            <a:cxnLst>
              <a:cxn ang="0">
                <a:pos x="T0" y="T1"/>
              </a:cxn>
              <a:cxn ang="0">
                <a:pos x="T2" y="T3"/>
              </a:cxn>
              <a:cxn ang="0">
                <a:pos x="T4" y="T5"/>
              </a:cxn>
              <a:cxn ang="0">
                <a:pos x="T6" y="T7"/>
              </a:cxn>
              <a:cxn ang="0">
                <a:pos x="T8" y="T9"/>
              </a:cxn>
            </a:cxnLst>
            <a:rect l="0" t="0" r="r" b="b"/>
            <a:pathLst>
              <a:path w="406" h="2009">
                <a:moveTo>
                  <a:pt x="406" y="2009"/>
                </a:moveTo>
                <a:lnTo>
                  <a:pt x="0" y="1843"/>
                </a:lnTo>
                <a:lnTo>
                  <a:pt x="0" y="0"/>
                </a:lnTo>
                <a:lnTo>
                  <a:pt x="406" y="123"/>
                </a:lnTo>
                <a:lnTo>
                  <a:pt x="406"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65" name="Group 64"/>
          <p:cNvGrpSpPr/>
          <p:nvPr/>
        </p:nvGrpSpPr>
        <p:grpSpPr>
          <a:xfrm>
            <a:off x="2700515" y="3967689"/>
            <a:ext cx="1219595" cy="3209143"/>
            <a:chOff x="4860550" y="2567551"/>
            <a:chExt cx="1219595" cy="3209143"/>
          </a:xfrm>
        </p:grpSpPr>
        <p:sp>
          <p:nvSpPr>
            <p:cNvPr id="66" name="Freeform 34"/>
            <p:cNvSpPr>
              <a:spLocks/>
            </p:cNvSpPr>
            <p:nvPr/>
          </p:nvSpPr>
          <p:spPr bwMode="auto">
            <a:xfrm>
              <a:off x="5471099" y="2567551"/>
              <a:ext cx="609046" cy="2954998"/>
            </a:xfrm>
            <a:custGeom>
              <a:avLst/>
              <a:gdLst>
                <a:gd name="T0" fmla="*/ 405 w 405"/>
                <a:gd name="T1" fmla="*/ 1965 h 1965"/>
                <a:gd name="T2" fmla="*/ 0 w 405"/>
                <a:gd name="T3" fmla="*/ 1802 h 1965"/>
                <a:gd name="T4" fmla="*/ 0 w 405"/>
                <a:gd name="T5" fmla="*/ 0 h 1965"/>
                <a:gd name="T6" fmla="*/ 405 w 405"/>
                <a:gd name="T7" fmla="*/ 121 h 1965"/>
                <a:gd name="T8" fmla="*/ 405 w 405"/>
                <a:gd name="T9" fmla="*/ 1965 h 1965"/>
              </a:gdLst>
              <a:ahLst/>
              <a:cxnLst>
                <a:cxn ang="0">
                  <a:pos x="T0" y="T1"/>
                </a:cxn>
                <a:cxn ang="0">
                  <a:pos x="T2" y="T3"/>
                </a:cxn>
                <a:cxn ang="0">
                  <a:pos x="T4" y="T5"/>
                </a:cxn>
                <a:cxn ang="0">
                  <a:pos x="T6" y="T7"/>
                </a:cxn>
                <a:cxn ang="0">
                  <a:pos x="T8" y="T9"/>
                </a:cxn>
              </a:cxnLst>
              <a:rect l="0" t="0" r="r" b="b"/>
              <a:pathLst>
                <a:path w="405" h="1965">
                  <a:moveTo>
                    <a:pt x="405" y="1965"/>
                  </a:moveTo>
                  <a:lnTo>
                    <a:pt x="0" y="1802"/>
                  </a:lnTo>
                  <a:lnTo>
                    <a:pt x="0" y="0"/>
                  </a:lnTo>
                  <a:lnTo>
                    <a:pt x="405" y="121"/>
                  </a:lnTo>
                  <a:lnTo>
                    <a:pt x="405" y="196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36"/>
            <p:cNvSpPr>
              <a:spLocks/>
            </p:cNvSpPr>
            <p:nvPr/>
          </p:nvSpPr>
          <p:spPr bwMode="auto">
            <a:xfrm>
              <a:off x="4860550" y="2567551"/>
              <a:ext cx="610549" cy="2956502"/>
            </a:xfrm>
            <a:custGeom>
              <a:avLst/>
              <a:gdLst>
                <a:gd name="T0" fmla="*/ 0 w 406"/>
                <a:gd name="T1" fmla="*/ 1966 h 1966"/>
                <a:gd name="T2" fmla="*/ 406 w 406"/>
                <a:gd name="T3" fmla="*/ 1803 h 1966"/>
                <a:gd name="T4" fmla="*/ 406 w 406"/>
                <a:gd name="T5" fmla="*/ 0 h 1966"/>
                <a:gd name="T6" fmla="*/ 0 w 406"/>
                <a:gd name="T7" fmla="*/ 121 h 1966"/>
                <a:gd name="T8" fmla="*/ 0 w 406"/>
                <a:gd name="T9" fmla="*/ 1966 h 1966"/>
              </a:gdLst>
              <a:ahLst/>
              <a:cxnLst>
                <a:cxn ang="0">
                  <a:pos x="T0" y="T1"/>
                </a:cxn>
                <a:cxn ang="0">
                  <a:pos x="T2" y="T3"/>
                </a:cxn>
                <a:cxn ang="0">
                  <a:pos x="T4" y="T5"/>
                </a:cxn>
                <a:cxn ang="0">
                  <a:pos x="T6" y="T7"/>
                </a:cxn>
                <a:cxn ang="0">
                  <a:pos x="T8" y="T9"/>
                </a:cxn>
              </a:cxnLst>
              <a:rect l="0" t="0" r="r" b="b"/>
              <a:pathLst>
                <a:path w="406" h="1966">
                  <a:moveTo>
                    <a:pt x="0" y="1966"/>
                  </a:moveTo>
                  <a:lnTo>
                    <a:pt x="406" y="1803"/>
                  </a:lnTo>
                  <a:lnTo>
                    <a:pt x="406" y="0"/>
                  </a:lnTo>
                  <a:lnTo>
                    <a:pt x="0" y="121"/>
                  </a:lnTo>
                  <a:lnTo>
                    <a:pt x="0" y="19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38"/>
            <p:cNvSpPr>
              <a:spLocks/>
            </p:cNvSpPr>
            <p:nvPr/>
          </p:nvSpPr>
          <p:spPr bwMode="auto">
            <a:xfrm>
              <a:off x="4860550" y="2755528"/>
              <a:ext cx="610549" cy="3021166"/>
            </a:xfrm>
            <a:custGeom>
              <a:avLst/>
              <a:gdLst>
                <a:gd name="T0" fmla="*/ 406 w 406"/>
                <a:gd name="T1" fmla="*/ 2009 h 2009"/>
                <a:gd name="T2" fmla="*/ 0 w 406"/>
                <a:gd name="T3" fmla="*/ 1843 h 2009"/>
                <a:gd name="T4" fmla="*/ 0 w 406"/>
                <a:gd name="T5" fmla="*/ 0 h 2009"/>
                <a:gd name="T6" fmla="*/ 406 w 406"/>
                <a:gd name="T7" fmla="*/ 123 h 2009"/>
                <a:gd name="T8" fmla="*/ 406 w 406"/>
                <a:gd name="T9" fmla="*/ 2009 h 2009"/>
              </a:gdLst>
              <a:ahLst/>
              <a:cxnLst>
                <a:cxn ang="0">
                  <a:pos x="T0" y="T1"/>
                </a:cxn>
                <a:cxn ang="0">
                  <a:pos x="T2" y="T3"/>
                </a:cxn>
                <a:cxn ang="0">
                  <a:pos x="T4" y="T5"/>
                </a:cxn>
                <a:cxn ang="0">
                  <a:pos x="T6" y="T7"/>
                </a:cxn>
                <a:cxn ang="0">
                  <a:pos x="T8" y="T9"/>
                </a:cxn>
              </a:cxnLst>
              <a:rect l="0" t="0" r="r" b="b"/>
              <a:pathLst>
                <a:path w="406" h="2009">
                  <a:moveTo>
                    <a:pt x="406" y="2009"/>
                  </a:moveTo>
                  <a:lnTo>
                    <a:pt x="0" y="1843"/>
                  </a:lnTo>
                  <a:lnTo>
                    <a:pt x="0" y="0"/>
                  </a:lnTo>
                  <a:lnTo>
                    <a:pt x="406" y="123"/>
                  </a:lnTo>
                  <a:lnTo>
                    <a:pt x="406" y="200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9" name="Freeform 40"/>
            <p:cNvSpPr>
              <a:spLocks/>
            </p:cNvSpPr>
            <p:nvPr/>
          </p:nvSpPr>
          <p:spPr bwMode="auto">
            <a:xfrm>
              <a:off x="5471099" y="2755528"/>
              <a:ext cx="609046" cy="3021166"/>
            </a:xfrm>
            <a:custGeom>
              <a:avLst/>
              <a:gdLst>
                <a:gd name="T0" fmla="*/ 0 w 405"/>
                <a:gd name="T1" fmla="*/ 2009 h 2009"/>
                <a:gd name="T2" fmla="*/ 405 w 405"/>
                <a:gd name="T3" fmla="*/ 1843 h 2009"/>
                <a:gd name="T4" fmla="*/ 405 w 405"/>
                <a:gd name="T5" fmla="*/ 0 h 2009"/>
                <a:gd name="T6" fmla="*/ 0 w 405"/>
                <a:gd name="T7" fmla="*/ 123 h 2009"/>
                <a:gd name="T8" fmla="*/ 0 w 405"/>
                <a:gd name="T9" fmla="*/ 2009 h 2009"/>
              </a:gdLst>
              <a:ahLst/>
              <a:cxnLst>
                <a:cxn ang="0">
                  <a:pos x="T0" y="T1"/>
                </a:cxn>
                <a:cxn ang="0">
                  <a:pos x="T2" y="T3"/>
                </a:cxn>
                <a:cxn ang="0">
                  <a:pos x="T4" y="T5"/>
                </a:cxn>
                <a:cxn ang="0">
                  <a:pos x="T6" y="T7"/>
                </a:cxn>
                <a:cxn ang="0">
                  <a:pos x="T8" y="T9"/>
                </a:cxn>
              </a:cxnLst>
              <a:rect l="0" t="0" r="r" b="b"/>
              <a:pathLst>
                <a:path w="405" h="2009">
                  <a:moveTo>
                    <a:pt x="0" y="2009"/>
                  </a:moveTo>
                  <a:lnTo>
                    <a:pt x="405" y="1843"/>
                  </a:lnTo>
                  <a:lnTo>
                    <a:pt x="405" y="0"/>
                  </a:lnTo>
                  <a:lnTo>
                    <a:pt x="0" y="123"/>
                  </a:lnTo>
                  <a:lnTo>
                    <a:pt x="0" y="2009"/>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70" name="Freeform 41"/>
          <p:cNvSpPr>
            <a:spLocks/>
          </p:cNvSpPr>
          <p:nvPr/>
        </p:nvSpPr>
        <p:spPr bwMode="auto">
          <a:xfrm>
            <a:off x="3311064" y="4155666"/>
            <a:ext cx="609046" cy="3021166"/>
          </a:xfrm>
          <a:custGeom>
            <a:avLst/>
            <a:gdLst>
              <a:gd name="T0" fmla="*/ 0 w 405"/>
              <a:gd name="T1" fmla="*/ 2009 h 2009"/>
              <a:gd name="T2" fmla="*/ 405 w 405"/>
              <a:gd name="T3" fmla="*/ 1843 h 2009"/>
              <a:gd name="T4" fmla="*/ 405 w 405"/>
              <a:gd name="T5" fmla="*/ 0 h 2009"/>
              <a:gd name="T6" fmla="*/ 0 w 405"/>
              <a:gd name="T7" fmla="*/ 123 h 2009"/>
              <a:gd name="T8" fmla="*/ 0 w 405"/>
              <a:gd name="T9" fmla="*/ 2009 h 2009"/>
            </a:gdLst>
            <a:ahLst/>
            <a:cxnLst>
              <a:cxn ang="0">
                <a:pos x="T0" y="T1"/>
              </a:cxn>
              <a:cxn ang="0">
                <a:pos x="T2" y="T3"/>
              </a:cxn>
              <a:cxn ang="0">
                <a:pos x="T4" y="T5"/>
              </a:cxn>
              <a:cxn ang="0">
                <a:pos x="T6" y="T7"/>
              </a:cxn>
              <a:cxn ang="0">
                <a:pos x="T8" y="T9"/>
              </a:cxn>
            </a:cxnLst>
            <a:rect l="0" t="0" r="r" b="b"/>
            <a:pathLst>
              <a:path w="405" h="2009">
                <a:moveTo>
                  <a:pt x="0" y="2009"/>
                </a:moveTo>
                <a:lnTo>
                  <a:pt x="405" y="1843"/>
                </a:lnTo>
                <a:lnTo>
                  <a:pt x="405" y="0"/>
                </a:lnTo>
                <a:lnTo>
                  <a:pt x="0" y="123"/>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42"/>
          <p:cNvSpPr>
            <a:spLocks/>
          </p:cNvSpPr>
          <p:nvPr/>
        </p:nvSpPr>
        <p:spPr bwMode="auto">
          <a:xfrm>
            <a:off x="3311064" y="5584291"/>
            <a:ext cx="0" cy="374451"/>
          </a:xfrm>
          <a:custGeom>
            <a:avLst/>
            <a:gdLst>
              <a:gd name="T0" fmla="*/ 0 h 249"/>
              <a:gd name="T1" fmla="*/ 0 h 249"/>
              <a:gd name="T2" fmla="*/ 249 h 249"/>
              <a:gd name="T3" fmla="*/ 249 h 249"/>
              <a:gd name="T4" fmla="*/ 0 h 249"/>
              <a:gd name="T5" fmla="*/ 0 h 249"/>
            </a:gdLst>
            <a:ahLst/>
            <a:cxnLst>
              <a:cxn ang="0">
                <a:pos x="0" y="T0"/>
              </a:cxn>
              <a:cxn ang="0">
                <a:pos x="0" y="T1"/>
              </a:cxn>
              <a:cxn ang="0">
                <a:pos x="0" y="T2"/>
              </a:cxn>
              <a:cxn ang="0">
                <a:pos x="0" y="T3"/>
              </a:cxn>
              <a:cxn ang="0">
                <a:pos x="0" y="T4"/>
              </a:cxn>
              <a:cxn ang="0">
                <a:pos x="0" y="T5"/>
              </a:cxn>
            </a:cxnLst>
            <a:rect l="0" t="0" r="r" b="b"/>
            <a:pathLst>
              <a:path h="249">
                <a:moveTo>
                  <a:pt x="0" y="0"/>
                </a:moveTo>
                <a:lnTo>
                  <a:pt x="0" y="0"/>
                </a:lnTo>
                <a:lnTo>
                  <a:pt x="0" y="249"/>
                </a:lnTo>
                <a:lnTo>
                  <a:pt x="0" y="249"/>
                </a:lnTo>
                <a:lnTo>
                  <a:pt x="0" y="0"/>
                </a:lnTo>
                <a:lnTo>
                  <a:pt x="0" y="0"/>
                </a:lnTo>
                <a:close/>
              </a:path>
            </a:pathLst>
          </a:custGeom>
          <a:solidFill>
            <a:srgbClr val="CD491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43"/>
          <p:cNvSpPr>
            <a:spLocks/>
          </p:cNvSpPr>
          <p:nvPr/>
        </p:nvSpPr>
        <p:spPr bwMode="auto">
          <a:xfrm>
            <a:off x="3311064" y="5584291"/>
            <a:ext cx="0" cy="374451"/>
          </a:xfrm>
          <a:custGeom>
            <a:avLst/>
            <a:gdLst>
              <a:gd name="T0" fmla="*/ 0 h 249"/>
              <a:gd name="T1" fmla="*/ 0 h 249"/>
              <a:gd name="T2" fmla="*/ 249 h 249"/>
              <a:gd name="T3" fmla="*/ 249 h 249"/>
              <a:gd name="T4" fmla="*/ 0 h 249"/>
              <a:gd name="T5" fmla="*/ 0 h 249"/>
            </a:gdLst>
            <a:ahLst/>
            <a:cxnLst>
              <a:cxn ang="0">
                <a:pos x="0" y="T0"/>
              </a:cxn>
              <a:cxn ang="0">
                <a:pos x="0" y="T1"/>
              </a:cxn>
              <a:cxn ang="0">
                <a:pos x="0" y="T2"/>
              </a:cxn>
              <a:cxn ang="0">
                <a:pos x="0" y="T3"/>
              </a:cxn>
              <a:cxn ang="0">
                <a:pos x="0" y="T4"/>
              </a:cxn>
              <a:cxn ang="0">
                <a:pos x="0" y="T5"/>
              </a:cxn>
            </a:cxnLst>
            <a:rect l="0" t="0" r="r" b="b"/>
            <a:pathLst>
              <a:path h="249">
                <a:moveTo>
                  <a:pt x="0" y="0"/>
                </a:moveTo>
                <a:lnTo>
                  <a:pt x="0" y="0"/>
                </a:lnTo>
                <a:lnTo>
                  <a:pt x="0" y="249"/>
                </a:lnTo>
                <a:lnTo>
                  <a:pt x="0" y="249"/>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45"/>
          <p:cNvSpPr>
            <a:spLocks/>
          </p:cNvSpPr>
          <p:nvPr/>
        </p:nvSpPr>
        <p:spPr bwMode="auto">
          <a:xfrm>
            <a:off x="3311064" y="5584291"/>
            <a:ext cx="609046" cy="1338396"/>
          </a:xfrm>
          <a:custGeom>
            <a:avLst/>
            <a:gdLst>
              <a:gd name="T0" fmla="*/ 0 w 405"/>
              <a:gd name="T1" fmla="*/ 0 h 890"/>
              <a:gd name="T2" fmla="*/ 0 w 405"/>
              <a:gd name="T3" fmla="*/ 249 h 890"/>
              <a:gd name="T4" fmla="*/ 405 w 405"/>
              <a:gd name="T5" fmla="*/ 125 h 890"/>
              <a:gd name="T6" fmla="*/ 405 w 405"/>
              <a:gd name="T7" fmla="*/ 890 h 890"/>
              <a:gd name="T8" fmla="*/ 405 w 405"/>
              <a:gd name="T9" fmla="*/ 121 h 890"/>
              <a:gd name="T10" fmla="*/ 0 w 405"/>
              <a:gd name="T11" fmla="*/ 0 h 890"/>
            </a:gdLst>
            <a:ahLst/>
            <a:cxnLst>
              <a:cxn ang="0">
                <a:pos x="T0" y="T1"/>
              </a:cxn>
              <a:cxn ang="0">
                <a:pos x="T2" y="T3"/>
              </a:cxn>
              <a:cxn ang="0">
                <a:pos x="T4" y="T5"/>
              </a:cxn>
              <a:cxn ang="0">
                <a:pos x="T6" y="T7"/>
              </a:cxn>
              <a:cxn ang="0">
                <a:pos x="T8" y="T9"/>
              </a:cxn>
              <a:cxn ang="0">
                <a:pos x="T10" y="T11"/>
              </a:cxn>
            </a:cxnLst>
            <a:rect l="0" t="0" r="r" b="b"/>
            <a:pathLst>
              <a:path w="405" h="890">
                <a:moveTo>
                  <a:pt x="0" y="0"/>
                </a:moveTo>
                <a:lnTo>
                  <a:pt x="0" y="249"/>
                </a:lnTo>
                <a:lnTo>
                  <a:pt x="405" y="125"/>
                </a:lnTo>
                <a:lnTo>
                  <a:pt x="405" y="890"/>
                </a:lnTo>
                <a:lnTo>
                  <a:pt x="405"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46"/>
          <p:cNvSpPr>
            <a:spLocks/>
          </p:cNvSpPr>
          <p:nvPr/>
        </p:nvSpPr>
        <p:spPr bwMode="auto">
          <a:xfrm>
            <a:off x="2700515" y="5766253"/>
            <a:ext cx="0" cy="6015"/>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close/>
              </a:path>
            </a:pathLst>
          </a:custGeom>
          <a:solidFill>
            <a:srgbClr val="F9D0B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47"/>
          <p:cNvSpPr>
            <a:spLocks/>
          </p:cNvSpPr>
          <p:nvPr/>
        </p:nvSpPr>
        <p:spPr bwMode="auto">
          <a:xfrm>
            <a:off x="2700515" y="5766253"/>
            <a:ext cx="0" cy="6015"/>
          </a:xfrm>
          <a:custGeom>
            <a:avLst/>
            <a:gdLst>
              <a:gd name="T0" fmla="*/ 0 h 4"/>
              <a:gd name="T1" fmla="*/ 0 h 4"/>
              <a:gd name="T2" fmla="*/ 4 h 4"/>
              <a:gd name="T3" fmla="*/ 0 h 4"/>
            </a:gdLst>
            <a:ahLst/>
            <a:cxnLst>
              <a:cxn ang="0">
                <a:pos x="0" y="T0"/>
              </a:cxn>
              <a:cxn ang="0">
                <a:pos x="0" y="T1"/>
              </a:cxn>
              <a:cxn ang="0">
                <a:pos x="0" y="T2"/>
              </a:cxn>
              <a:cxn ang="0">
                <a:pos x="0" y="T3"/>
              </a:cxn>
            </a:cxnLst>
            <a:rect l="0" t="0" r="r" b="b"/>
            <a:pathLst>
              <a:path h="4">
                <a:moveTo>
                  <a:pt x="0" y="0"/>
                </a:moveTo>
                <a:lnTo>
                  <a:pt x="0" y="0"/>
                </a:lnTo>
                <a:lnTo>
                  <a:pt x="0" y="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49"/>
          <p:cNvSpPr>
            <a:spLocks/>
          </p:cNvSpPr>
          <p:nvPr/>
        </p:nvSpPr>
        <p:spPr bwMode="auto">
          <a:xfrm>
            <a:off x="2700515" y="5584291"/>
            <a:ext cx="610549" cy="1094778"/>
          </a:xfrm>
          <a:custGeom>
            <a:avLst/>
            <a:gdLst>
              <a:gd name="T0" fmla="*/ 406 w 406"/>
              <a:gd name="T1" fmla="*/ 0 h 728"/>
              <a:gd name="T2" fmla="*/ 0 w 406"/>
              <a:gd name="T3" fmla="*/ 121 h 728"/>
              <a:gd name="T4" fmla="*/ 0 w 406"/>
              <a:gd name="T5" fmla="*/ 125 h 728"/>
              <a:gd name="T6" fmla="*/ 406 w 406"/>
              <a:gd name="T7" fmla="*/ 249 h 728"/>
              <a:gd name="T8" fmla="*/ 406 w 406"/>
              <a:gd name="T9" fmla="*/ 728 h 728"/>
              <a:gd name="T10" fmla="*/ 406 w 406"/>
              <a:gd name="T11" fmla="*/ 728 h 728"/>
              <a:gd name="T12" fmla="*/ 406 w 406"/>
              <a:gd name="T13" fmla="*/ 249 h 728"/>
              <a:gd name="T14" fmla="*/ 406 w 406"/>
              <a:gd name="T15" fmla="*/ 0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6" h="728">
                <a:moveTo>
                  <a:pt x="406" y="0"/>
                </a:moveTo>
                <a:lnTo>
                  <a:pt x="0" y="121"/>
                </a:lnTo>
                <a:lnTo>
                  <a:pt x="0" y="125"/>
                </a:lnTo>
                <a:lnTo>
                  <a:pt x="406" y="249"/>
                </a:lnTo>
                <a:lnTo>
                  <a:pt x="406" y="728"/>
                </a:lnTo>
                <a:lnTo>
                  <a:pt x="406" y="728"/>
                </a:lnTo>
                <a:lnTo>
                  <a:pt x="406" y="249"/>
                </a:lnTo>
                <a:lnTo>
                  <a:pt x="406"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50"/>
          <p:cNvSpPr>
            <a:spLocks/>
          </p:cNvSpPr>
          <p:nvPr/>
        </p:nvSpPr>
        <p:spPr bwMode="auto">
          <a:xfrm>
            <a:off x="2700515" y="5772268"/>
            <a:ext cx="0" cy="1154930"/>
          </a:xfrm>
          <a:custGeom>
            <a:avLst/>
            <a:gdLst>
              <a:gd name="T0" fmla="*/ 0 h 768"/>
              <a:gd name="T1" fmla="*/ 768 h 768"/>
              <a:gd name="T2" fmla="*/ 766 h 768"/>
              <a:gd name="T3" fmla="*/ 0 h 768"/>
              <a:gd name="T4" fmla="*/ 0 h 768"/>
            </a:gdLst>
            <a:ahLst/>
            <a:cxnLst>
              <a:cxn ang="0">
                <a:pos x="0" y="T0"/>
              </a:cxn>
              <a:cxn ang="0">
                <a:pos x="0" y="T1"/>
              </a:cxn>
              <a:cxn ang="0">
                <a:pos x="0" y="T2"/>
              </a:cxn>
              <a:cxn ang="0">
                <a:pos x="0" y="T3"/>
              </a:cxn>
              <a:cxn ang="0">
                <a:pos x="0" y="T4"/>
              </a:cxn>
            </a:cxnLst>
            <a:rect l="0" t="0" r="r" b="b"/>
            <a:pathLst>
              <a:path h="768">
                <a:moveTo>
                  <a:pt x="0" y="0"/>
                </a:moveTo>
                <a:lnTo>
                  <a:pt x="0" y="768"/>
                </a:lnTo>
                <a:lnTo>
                  <a:pt x="0" y="766"/>
                </a:lnTo>
                <a:lnTo>
                  <a:pt x="0" y="0"/>
                </a:lnTo>
                <a:lnTo>
                  <a:pt x="0" y="0"/>
                </a:lnTo>
                <a:close/>
              </a:path>
            </a:pathLst>
          </a:custGeom>
          <a:solidFill>
            <a:srgbClr val="EFC0A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51"/>
          <p:cNvSpPr>
            <a:spLocks/>
          </p:cNvSpPr>
          <p:nvPr/>
        </p:nvSpPr>
        <p:spPr bwMode="auto">
          <a:xfrm>
            <a:off x="2700515" y="5772268"/>
            <a:ext cx="0" cy="1154930"/>
          </a:xfrm>
          <a:custGeom>
            <a:avLst/>
            <a:gdLst>
              <a:gd name="T0" fmla="*/ 0 h 768"/>
              <a:gd name="T1" fmla="*/ 768 h 768"/>
              <a:gd name="T2" fmla="*/ 766 h 768"/>
              <a:gd name="T3" fmla="*/ 0 h 768"/>
              <a:gd name="T4" fmla="*/ 0 h 768"/>
            </a:gdLst>
            <a:ahLst/>
            <a:cxnLst>
              <a:cxn ang="0">
                <a:pos x="0" y="T0"/>
              </a:cxn>
              <a:cxn ang="0">
                <a:pos x="0" y="T1"/>
              </a:cxn>
              <a:cxn ang="0">
                <a:pos x="0" y="T2"/>
              </a:cxn>
              <a:cxn ang="0">
                <a:pos x="0" y="T3"/>
              </a:cxn>
              <a:cxn ang="0">
                <a:pos x="0" y="T4"/>
              </a:cxn>
            </a:cxnLst>
            <a:rect l="0" t="0" r="r" b="b"/>
            <a:pathLst>
              <a:path h="768">
                <a:moveTo>
                  <a:pt x="0" y="0"/>
                </a:moveTo>
                <a:lnTo>
                  <a:pt x="0" y="768"/>
                </a:lnTo>
                <a:lnTo>
                  <a:pt x="0" y="766"/>
                </a:lnTo>
                <a:lnTo>
                  <a:pt x="0"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53"/>
          <p:cNvSpPr>
            <a:spLocks/>
          </p:cNvSpPr>
          <p:nvPr/>
        </p:nvSpPr>
        <p:spPr bwMode="auto">
          <a:xfrm>
            <a:off x="2700515" y="5772268"/>
            <a:ext cx="610549" cy="1404564"/>
          </a:xfrm>
          <a:custGeom>
            <a:avLst/>
            <a:gdLst>
              <a:gd name="T0" fmla="*/ 0 w 406"/>
              <a:gd name="T1" fmla="*/ 0 h 934"/>
              <a:gd name="T2" fmla="*/ 0 w 406"/>
              <a:gd name="T3" fmla="*/ 766 h 934"/>
              <a:gd name="T4" fmla="*/ 0 w 406"/>
              <a:gd name="T5" fmla="*/ 768 h 934"/>
              <a:gd name="T6" fmla="*/ 406 w 406"/>
              <a:gd name="T7" fmla="*/ 934 h 934"/>
              <a:gd name="T8" fmla="*/ 406 w 406"/>
              <a:gd name="T9" fmla="*/ 603 h 934"/>
              <a:gd name="T10" fmla="*/ 406 w 406"/>
              <a:gd name="T11" fmla="*/ 124 h 934"/>
              <a:gd name="T12" fmla="*/ 0 w 406"/>
              <a:gd name="T13" fmla="*/ 0 h 934"/>
            </a:gdLst>
            <a:ahLst/>
            <a:cxnLst>
              <a:cxn ang="0">
                <a:pos x="T0" y="T1"/>
              </a:cxn>
              <a:cxn ang="0">
                <a:pos x="T2" y="T3"/>
              </a:cxn>
              <a:cxn ang="0">
                <a:pos x="T4" y="T5"/>
              </a:cxn>
              <a:cxn ang="0">
                <a:pos x="T6" y="T7"/>
              </a:cxn>
              <a:cxn ang="0">
                <a:pos x="T8" y="T9"/>
              </a:cxn>
              <a:cxn ang="0">
                <a:pos x="T10" y="T11"/>
              </a:cxn>
              <a:cxn ang="0">
                <a:pos x="T12" y="T13"/>
              </a:cxn>
            </a:cxnLst>
            <a:rect l="0" t="0" r="r" b="b"/>
            <a:pathLst>
              <a:path w="406" h="934">
                <a:moveTo>
                  <a:pt x="0" y="0"/>
                </a:moveTo>
                <a:lnTo>
                  <a:pt x="0" y="766"/>
                </a:lnTo>
                <a:lnTo>
                  <a:pt x="0" y="768"/>
                </a:lnTo>
                <a:lnTo>
                  <a:pt x="406" y="934"/>
                </a:lnTo>
                <a:lnTo>
                  <a:pt x="406" y="603"/>
                </a:lnTo>
                <a:lnTo>
                  <a:pt x="406" y="124"/>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54"/>
          <p:cNvSpPr>
            <a:spLocks/>
          </p:cNvSpPr>
          <p:nvPr/>
        </p:nvSpPr>
        <p:spPr bwMode="auto">
          <a:xfrm>
            <a:off x="3311064" y="5958741"/>
            <a:ext cx="0" cy="1218091"/>
          </a:xfrm>
          <a:custGeom>
            <a:avLst/>
            <a:gdLst>
              <a:gd name="T0" fmla="*/ 0 h 810"/>
              <a:gd name="T1" fmla="*/ 0 h 810"/>
              <a:gd name="T2" fmla="*/ 479 h 810"/>
              <a:gd name="T3" fmla="*/ 810 h 810"/>
              <a:gd name="T4" fmla="*/ 0 h 810"/>
            </a:gdLst>
            <a:ahLst/>
            <a:cxnLst>
              <a:cxn ang="0">
                <a:pos x="0" y="T0"/>
              </a:cxn>
              <a:cxn ang="0">
                <a:pos x="0" y="T1"/>
              </a:cxn>
              <a:cxn ang="0">
                <a:pos x="0" y="T2"/>
              </a:cxn>
              <a:cxn ang="0">
                <a:pos x="0" y="T3"/>
              </a:cxn>
              <a:cxn ang="0">
                <a:pos x="0" y="T4"/>
              </a:cxn>
            </a:cxnLst>
            <a:rect l="0" t="0" r="r" b="b"/>
            <a:pathLst>
              <a:path h="810">
                <a:moveTo>
                  <a:pt x="0" y="0"/>
                </a:moveTo>
                <a:lnTo>
                  <a:pt x="0" y="0"/>
                </a:lnTo>
                <a:lnTo>
                  <a:pt x="0" y="479"/>
                </a:lnTo>
                <a:lnTo>
                  <a:pt x="0" y="810"/>
                </a:lnTo>
                <a:lnTo>
                  <a:pt x="0" y="0"/>
                </a:lnTo>
                <a:close/>
              </a:path>
            </a:pathLst>
          </a:custGeom>
          <a:solidFill>
            <a:srgbClr val="D74E1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55"/>
          <p:cNvSpPr>
            <a:spLocks/>
          </p:cNvSpPr>
          <p:nvPr/>
        </p:nvSpPr>
        <p:spPr bwMode="auto">
          <a:xfrm>
            <a:off x="3311064" y="5958741"/>
            <a:ext cx="0" cy="1218091"/>
          </a:xfrm>
          <a:custGeom>
            <a:avLst/>
            <a:gdLst>
              <a:gd name="T0" fmla="*/ 0 h 810"/>
              <a:gd name="T1" fmla="*/ 0 h 810"/>
              <a:gd name="T2" fmla="*/ 479 h 810"/>
              <a:gd name="T3" fmla="*/ 810 h 810"/>
              <a:gd name="T4" fmla="*/ 0 h 810"/>
            </a:gdLst>
            <a:ahLst/>
            <a:cxnLst>
              <a:cxn ang="0">
                <a:pos x="0" y="T0"/>
              </a:cxn>
              <a:cxn ang="0">
                <a:pos x="0" y="T1"/>
              </a:cxn>
              <a:cxn ang="0">
                <a:pos x="0" y="T2"/>
              </a:cxn>
              <a:cxn ang="0">
                <a:pos x="0" y="T3"/>
              </a:cxn>
              <a:cxn ang="0">
                <a:pos x="0" y="T4"/>
              </a:cxn>
            </a:cxnLst>
            <a:rect l="0" t="0" r="r" b="b"/>
            <a:pathLst>
              <a:path h="810">
                <a:moveTo>
                  <a:pt x="0" y="0"/>
                </a:moveTo>
                <a:lnTo>
                  <a:pt x="0" y="0"/>
                </a:lnTo>
                <a:lnTo>
                  <a:pt x="0" y="479"/>
                </a:lnTo>
                <a:lnTo>
                  <a:pt x="0" y="81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2" name="Group 81"/>
          <p:cNvGrpSpPr/>
          <p:nvPr/>
        </p:nvGrpSpPr>
        <p:grpSpPr>
          <a:xfrm>
            <a:off x="2700515" y="5584291"/>
            <a:ext cx="1219595" cy="1592541"/>
            <a:chOff x="4860550" y="4184153"/>
            <a:chExt cx="1219595" cy="1592541"/>
          </a:xfrm>
        </p:grpSpPr>
        <p:sp>
          <p:nvSpPr>
            <p:cNvPr id="83" name="Freeform 44"/>
            <p:cNvSpPr>
              <a:spLocks/>
            </p:cNvSpPr>
            <p:nvPr/>
          </p:nvSpPr>
          <p:spPr bwMode="auto">
            <a:xfrm>
              <a:off x="5471099" y="4184153"/>
              <a:ext cx="609046" cy="1338396"/>
            </a:xfrm>
            <a:custGeom>
              <a:avLst/>
              <a:gdLst>
                <a:gd name="T0" fmla="*/ 0 w 405"/>
                <a:gd name="T1" fmla="*/ 0 h 890"/>
                <a:gd name="T2" fmla="*/ 0 w 405"/>
                <a:gd name="T3" fmla="*/ 249 h 890"/>
                <a:gd name="T4" fmla="*/ 405 w 405"/>
                <a:gd name="T5" fmla="*/ 125 h 890"/>
                <a:gd name="T6" fmla="*/ 405 w 405"/>
                <a:gd name="T7" fmla="*/ 890 h 890"/>
                <a:gd name="T8" fmla="*/ 405 w 405"/>
                <a:gd name="T9" fmla="*/ 121 h 890"/>
                <a:gd name="T10" fmla="*/ 0 w 405"/>
                <a:gd name="T11" fmla="*/ 0 h 890"/>
              </a:gdLst>
              <a:ahLst/>
              <a:cxnLst>
                <a:cxn ang="0">
                  <a:pos x="T0" y="T1"/>
                </a:cxn>
                <a:cxn ang="0">
                  <a:pos x="T2" y="T3"/>
                </a:cxn>
                <a:cxn ang="0">
                  <a:pos x="T4" y="T5"/>
                </a:cxn>
                <a:cxn ang="0">
                  <a:pos x="T6" y="T7"/>
                </a:cxn>
                <a:cxn ang="0">
                  <a:pos x="T8" y="T9"/>
                </a:cxn>
                <a:cxn ang="0">
                  <a:pos x="T10" y="T11"/>
                </a:cxn>
              </a:cxnLst>
              <a:rect l="0" t="0" r="r" b="b"/>
              <a:pathLst>
                <a:path w="405" h="890">
                  <a:moveTo>
                    <a:pt x="0" y="0"/>
                  </a:moveTo>
                  <a:lnTo>
                    <a:pt x="0" y="249"/>
                  </a:lnTo>
                  <a:lnTo>
                    <a:pt x="405" y="125"/>
                  </a:lnTo>
                  <a:lnTo>
                    <a:pt x="405" y="890"/>
                  </a:lnTo>
                  <a:lnTo>
                    <a:pt x="405" y="121"/>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48"/>
            <p:cNvSpPr>
              <a:spLocks/>
            </p:cNvSpPr>
            <p:nvPr/>
          </p:nvSpPr>
          <p:spPr bwMode="auto">
            <a:xfrm>
              <a:off x="4860550" y="4184153"/>
              <a:ext cx="610549" cy="1094778"/>
            </a:xfrm>
            <a:custGeom>
              <a:avLst/>
              <a:gdLst>
                <a:gd name="T0" fmla="*/ 406 w 406"/>
                <a:gd name="T1" fmla="*/ 0 h 728"/>
                <a:gd name="T2" fmla="*/ 0 w 406"/>
                <a:gd name="T3" fmla="*/ 121 h 728"/>
                <a:gd name="T4" fmla="*/ 0 w 406"/>
                <a:gd name="T5" fmla="*/ 125 h 728"/>
                <a:gd name="T6" fmla="*/ 406 w 406"/>
                <a:gd name="T7" fmla="*/ 249 h 728"/>
                <a:gd name="T8" fmla="*/ 406 w 406"/>
                <a:gd name="T9" fmla="*/ 728 h 728"/>
                <a:gd name="T10" fmla="*/ 406 w 406"/>
                <a:gd name="T11" fmla="*/ 728 h 728"/>
                <a:gd name="T12" fmla="*/ 406 w 406"/>
                <a:gd name="T13" fmla="*/ 249 h 728"/>
                <a:gd name="T14" fmla="*/ 406 w 406"/>
                <a:gd name="T15" fmla="*/ 0 h 7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6" h="728">
                  <a:moveTo>
                    <a:pt x="406" y="0"/>
                  </a:moveTo>
                  <a:lnTo>
                    <a:pt x="0" y="121"/>
                  </a:lnTo>
                  <a:lnTo>
                    <a:pt x="0" y="125"/>
                  </a:lnTo>
                  <a:lnTo>
                    <a:pt x="406" y="249"/>
                  </a:lnTo>
                  <a:lnTo>
                    <a:pt x="406" y="728"/>
                  </a:lnTo>
                  <a:lnTo>
                    <a:pt x="406" y="728"/>
                  </a:lnTo>
                  <a:lnTo>
                    <a:pt x="406" y="249"/>
                  </a:lnTo>
                  <a:lnTo>
                    <a:pt x="406"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52"/>
            <p:cNvSpPr>
              <a:spLocks/>
            </p:cNvSpPr>
            <p:nvPr/>
          </p:nvSpPr>
          <p:spPr bwMode="auto">
            <a:xfrm>
              <a:off x="4860550" y="4372130"/>
              <a:ext cx="610549" cy="1404564"/>
            </a:xfrm>
            <a:custGeom>
              <a:avLst/>
              <a:gdLst>
                <a:gd name="T0" fmla="*/ 0 w 406"/>
                <a:gd name="T1" fmla="*/ 0 h 934"/>
                <a:gd name="T2" fmla="*/ 0 w 406"/>
                <a:gd name="T3" fmla="*/ 766 h 934"/>
                <a:gd name="T4" fmla="*/ 0 w 406"/>
                <a:gd name="T5" fmla="*/ 768 h 934"/>
                <a:gd name="T6" fmla="*/ 406 w 406"/>
                <a:gd name="T7" fmla="*/ 934 h 934"/>
                <a:gd name="T8" fmla="*/ 406 w 406"/>
                <a:gd name="T9" fmla="*/ 603 h 934"/>
                <a:gd name="T10" fmla="*/ 406 w 406"/>
                <a:gd name="T11" fmla="*/ 124 h 934"/>
                <a:gd name="T12" fmla="*/ 0 w 406"/>
                <a:gd name="T13" fmla="*/ 0 h 934"/>
              </a:gdLst>
              <a:ahLst/>
              <a:cxnLst>
                <a:cxn ang="0">
                  <a:pos x="T0" y="T1"/>
                </a:cxn>
                <a:cxn ang="0">
                  <a:pos x="T2" y="T3"/>
                </a:cxn>
                <a:cxn ang="0">
                  <a:pos x="T4" y="T5"/>
                </a:cxn>
                <a:cxn ang="0">
                  <a:pos x="T6" y="T7"/>
                </a:cxn>
                <a:cxn ang="0">
                  <a:pos x="T8" y="T9"/>
                </a:cxn>
                <a:cxn ang="0">
                  <a:pos x="T10" y="T11"/>
                </a:cxn>
                <a:cxn ang="0">
                  <a:pos x="T12" y="T13"/>
                </a:cxn>
              </a:cxnLst>
              <a:rect l="0" t="0" r="r" b="b"/>
              <a:pathLst>
                <a:path w="406" h="934">
                  <a:moveTo>
                    <a:pt x="0" y="0"/>
                  </a:moveTo>
                  <a:lnTo>
                    <a:pt x="0" y="766"/>
                  </a:lnTo>
                  <a:lnTo>
                    <a:pt x="0" y="768"/>
                  </a:lnTo>
                  <a:lnTo>
                    <a:pt x="406" y="934"/>
                  </a:lnTo>
                  <a:lnTo>
                    <a:pt x="406" y="603"/>
                  </a:lnTo>
                  <a:lnTo>
                    <a:pt x="406" y="124"/>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56"/>
            <p:cNvSpPr>
              <a:spLocks/>
            </p:cNvSpPr>
            <p:nvPr/>
          </p:nvSpPr>
          <p:spPr bwMode="auto">
            <a:xfrm>
              <a:off x="5471099" y="4372130"/>
              <a:ext cx="609046" cy="1404564"/>
            </a:xfrm>
            <a:custGeom>
              <a:avLst/>
              <a:gdLst>
                <a:gd name="T0" fmla="*/ 405 w 405"/>
                <a:gd name="T1" fmla="*/ 0 h 934"/>
                <a:gd name="T2" fmla="*/ 0 w 405"/>
                <a:gd name="T3" fmla="*/ 124 h 934"/>
                <a:gd name="T4" fmla="*/ 0 w 405"/>
                <a:gd name="T5" fmla="*/ 934 h 934"/>
                <a:gd name="T6" fmla="*/ 405 w 405"/>
                <a:gd name="T7" fmla="*/ 768 h 934"/>
                <a:gd name="T8" fmla="*/ 405 w 405"/>
                <a:gd name="T9" fmla="*/ 765 h 934"/>
                <a:gd name="T10" fmla="*/ 405 w 405"/>
                <a:gd name="T11" fmla="*/ 0 h 934"/>
              </a:gdLst>
              <a:ahLst/>
              <a:cxnLst>
                <a:cxn ang="0">
                  <a:pos x="T0" y="T1"/>
                </a:cxn>
                <a:cxn ang="0">
                  <a:pos x="T2" y="T3"/>
                </a:cxn>
                <a:cxn ang="0">
                  <a:pos x="T4" y="T5"/>
                </a:cxn>
                <a:cxn ang="0">
                  <a:pos x="T6" y="T7"/>
                </a:cxn>
                <a:cxn ang="0">
                  <a:pos x="T8" y="T9"/>
                </a:cxn>
                <a:cxn ang="0">
                  <a:pos x="T10" y="T11"/>
                </a:cxn>
              </a:cxnLst>
              <a:rect l="0" t="0" r="r" b="b"/>
              <a:pathLst>
                <a:path w="405" h="934">
                  <a:moveTo>
                    <a:pt x="405" y="0"/>
                  </a:moveTo>
                  <a:lnTo>
                    <a:pt x="0" y="124"/>
                  </a:lnTo>
                  <a:lnTo>
                    <a:pt x="0" y="934"/>
                  </a:lnTo>
                  <a:lnTo>
                    <a:pt x="405" y="768"/>
                  </a:lnTo>
                  <a:lnTo>
                    <a:pt x="405" y="765"/>
                  </a:lnTo>
                  <a:lnTo>
                    <a:pt x="405"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7" name="Freeform 57"/>
          <p:cNvSpPr>
            <a:spLocks/>
          </p:cNvSpPr>
          <p:nvPr/>
        </p:nvSpPr>
        <p:spPr bwMode="auto">
          <a:xfrm>
            <a:off x="3311064" y="5772268"/>
            <a:ext cx="609046" cy="1404564"/>
          </a:xfrm>
          <a:custGeom>
            <a:avLst/>
            <a:gdLst>
              <a:gd name="T0" fmla="*/ 405 w 405"/>
              <a:gd name="T1" fmla="*/ 0 h 934"/>
              <a:gd name="T2" fmla="*/ 0 w 405"/>
              <a:gd name="T3" fmla="*/ 124 h 934"/>
              <a:gd name="T4" fmla="*/ 0 w 405"/>
              <a:gd name="T5" fmla="*/ 934 h 934"/>
              <a:gd name="T6" fmla="*/ 405 w 405"/>
              <a:gd name="T7" fmla="*/ 768 h 934"/>
              <a:gd name="T8" fmla="*/ 405 w 405"/>
              <a:gd name="T9" fmla="*/ 765 h 934"/>
              <a:gd name="T10" fmla="*/ 405 w 405"/>
              <a:gd name="T11" fmla="*/ 0 h 934"/>
            </a:gdLst>
            <a:ahLst/>
            <a:cxnLst>
              <a:cxn ang="0">
                <a:pos x="T0" y="T1"/>
              </a:cxn>
              <a:cxn ang="0">
                <a:pos x="T2" y="T3"/>
              </a:cxn>
              <a:cxn ang="0">
                <a:pos x="T4" y="T5"/>
              </a:cxn>
              <a:cxn ang="0">
                <a:pos x="T6" y="T7"/>
              </a:cxn>
              <a:cxn ang="0">
                <a:pos x="T8" y="T9"/>
              </a:cxn>
              <a:cxn ang="0">
                <a:pos x="T10" y="T11"/>
              </a:cxn>
            </a:cxnLst>
            <a:rect l="0" t="0" r="r" b="b"/>
            <a:pathLst>
              <a:path w="405" h="934">
                <a:moveTo>
                  <a:pt x="405" y="0"/>
                </a:moveTo>
                <a:lnTo>
                  <a:pt x="0" y="124"/>
                </a:lnTo>
                <a:lnTo>
                  <a:pt x="0" y="934"/>
                </a:lnTo>
                <a:lnTo>
                  <a:pt x="405" y="768"/>
                </a:lnTo>
                <a:lnTo>
                  <a:pt x="405" y="765"/>
                </a:lnTo>
                <a:lnTo>
                  <a:pt x="405"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61"/>
          <p:cNvSpPr>
            <a:spLocks/>
          </p:cNvSpPr>
          <p:nvPr/>
        </p:nvSpPr>
        <p:spPr bwMode="auto">
          <a:xfrm>
            <a:off x="1350465" y="3967689"/>
            <a:ext cx="609046" cy="2956502"/>
          </a:xfrm>
          <a:custGeom>
            <a:avLst/>
            <a:gdLst>
              <a:gd name="T0" fmla="*/ 0 w 405"/>
              <a:gd name="T1" fmla="*/ 1966 h 1966"/>
              <a:gd name="T2" fmla="*/ 405 w 405"/>
              <a:gd name="T3" fmla="*/ 1803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3"/>
                </a:lnTo>
                <a:lnTo>
                  <a:pt x="405" y="0"/>
                </a:lnTo>
                <a:lnTo>
                  <a:pt x="0" y="121"/>
                </a:lnTo>
                <a:lnTo>
                  <a:pt x="0" y="196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63"/>
          <p:cNvSpPr>
            <a:spLocks/>
          </p:cNvSpPr>
          <p:nvPr/>
        </p:nvSpPr>
        <p:spPr bwMode="auto">
          <a:xfrm>
            <a:off x="1350465" y="4155666"/>
            <a:ext cx="609046" cy="3021166"/>
          </a:xfrm>
          <a:custGeom>
            <a:avLst/>
            <a:gdLst>
              <a:gd name="T0" fmla="*/ 405 w 405"/>
              <a:gd name="T1" fmla="*/ 2009 h 2009"/>
              <a:gd name="T2" fmla="*/ 0 w 405"/>
              <a:gd name="T3" fmla="*/ 1843 h 2009"/>
              <a:gd name="T4" fmla="*/ 0 w 405"/>
              <a:gd name="T5" fmla="*/ 0 h 2009"/>
              <a:gd name="T6" fmla="*/ 405 w 405"/>
              <a:gd name="T7" fmla="*/ 123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3"/>
                </a:lnTo>
                <a:lnTo>
                  <a:pt x="0" y="0"/>
                </a:lnTo>
                <a:lnTo>
                  <a:pt x="405" y="123"/>
                </a:lnTo>
                <a:lnTo>
                  <a:pt x="405"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1" name="Group 90"/>
          <p:cNvGrpSpPr/>
          <p:nvPr/>
        </p:nvGrpSpPr>
        <p:grpSpPr>
          <a:xfrm>
            <a:off x="1350464" y="3971627"/>
            <a:ext cx="1216587" cy="3209143"/>
            <a:chOff x="3510500" y="2567551"/>
            <a:chExt cx="1216587" cy="3209143"/>
          </a:xfrm>
        </p:grpSpPr>
        <p:sp>
          <p:nvSpPr>
            <p:cNvPr id="92" name="Freeform 58"/>
            <p:cNvSpPr>
              <a:spLocks/>
            </p:cNvSpPr>
            <p:nvPr/>
          </p:nvSpPr>
          <p:spPr bwMode="auto">
            <a:xfrm>
              <a:off x="4119545" y="2567551"/>
              <a:ext cx="607542" cy="2954998"/>
            </a:xfrm>
            <a:custGeom>
              <a:avLst/>
              <a:gdLst>
                <a:gd name="T0" fmla="*/ 404 w 404"/>
                <a:gd name="T1" fmla="*/ 1965 h 1965"/>
                <a:gd name="T2" fmla="*/ 0 w 404"/>
                <a:gd name="T3" fmla="*/ 1802 h 1965"/>
                <a:gd name="T4" fmla="*/ 0 w 404"/>
                <a:gd name="T5" fmla="*/ 0 h 1965"/>
                <a:gd name="T6" fmla="*/ 404 w 404"/>
                <a:gd name="T7" fmla="*/ 121 h 1965"/>
                <a:gd name="T8" fmla="*/ 404 w 404"/>
                <a:gd name="T9" fmla="*/ 1965 h 1965"/>
              </a:gdLst>
              <a:ahLst/>
              <a:cxnLst>
                <a:cxn ang="0">
                  <a:pos x="T0" y="T1"/>
                </a:cxn>
                <a:cxn ang="0">
                  <a:pos x="T2" y="T3"/>
                </a:cxn>
                <a:cxn ang="0">
                  <a:pos x="T4" y="T5"/>
                </a:cxn>
                <a:cxn ang="0">
                  <a:pos x="T6" y="T7"/>
                </a:cxn>
                <a:cxn ang="0">
                  <a:pos x="T8" y="T9"/>
                </a:cxn>
              </a:cxnLst>
              <a:rect l="0" t="0" r="r" b="b"/>
              <a:pathLst>
                <a:path w="404" h="1965">
                  <a:moveTo>
                    <a:pt x="404" y="1965"/>
                  </a:moveTo>
                  <a:lnTo>
                    <a:pt x="0" y="1802"/>
                  </a:lnTo>
                  <a:lnTo>
                    <a:pt x="0" y="0"/>
                  </a:lnTo>
                  <a:lnTo>
                    <a:pt x="404" y="121"/>
                  </a:lnTo>
                  <a:lnTo>
                    <a:pt x="404" y="196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60"/>
            <p:cNvSpPr>
              <a:spLocks/>
            </p:cNvSpPr>
            <p:nvPr/>
          </p:nvSpPr>
          <p:spPr bwMode="auto">
            <a:xfrm>
              <a:off x="3510500" y="2567551"/>
              <a:ext cx="609046" cy="2956502"/>
            </a:xfrm>
            <a:custGeom>
              <a:avLst/>
              <a:gdLst>
                <a:gd name="T0" fmla="*/ 0 w 405"/>
                <a:gd name="T1" fmla="*/ 1966 h 1966"/>
                <a:gd name="T2" fmla="*/ 405 w 405"/>
                <a:gd name="T3" fmla="*/ 1803 h 1966"/>
                <a:gd name="T4" fmla="*/ 405 w 405"/>
                <a:gd name="T5" fmla="*/ 0 h 1966"/>
                <a:gd name="T6" fmla="*/ 0 w 405"/>
                <a:gd name="T7" fmla="*/ 121 h 1966"/>
                <a:gd name="T8" fmla="*/ 0 w 405"/>
                <a:gd name="T9" fmla="*/ 1966 h 1966"/>
              </a:gdLst>
              <a:ahLst/>
              <a:cxnLst>
                <a:cxn ang="0">
                  <a:pos x="T0" y="T1"/>
                </a:cxn>
                <a:cxn ang="0">
                  <a:pos x="T2" y="T3"/>
                </a:cxn>
                <a:cxn ang="0">
                  <a:pos x="T4" y="T5"/>
                </a:cxn>
                <a:cxn ang="0">
                  <a:pos x="T6" y="T7"/>
                </a:cxn>
                <a:cxn ang="0">
                  <a:pos x="T8" y="T9"/>
                </a:cxn>
              </a:cxnLst>
              <a:rect l="0" t="0" r="r" b="b"/>
              <a:pathLst>
                <a:path w="405" h="1966">
                  <a:moveTo>
                    <a:pt x="0" y="1966"/>
                  </a:moveTo>
                  <a:lnTo>
                    <a:pt x="405" y="1803"/>
                  </a:lnTo>
                  <a:lnTo>
                    <a:pt x="405" y="0"/>
                  </a:lnTo>
                  <a:lnTo>
                    <a:pt x="0" y="121"/>
                  </a:lnTo>
                  <a:lnTo>
                    <a:pt x="0" y="1966"/>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62"/>
            <p:cNvSpPr>
              <a:spLocks/>
            </p:cNvSpPr>
            <p:nvPr/>
          </p:nvSpPr>
          <p:spPr bwMode="auto">
            <a:xfrm>
              <a:off x="3510500" y="2755528"/>
              <a:ext cx="609046" cy="3021166"/>
            </a:xfrm>
            <a:custGeom>
              <a:avLst/>
              <a:gdLst>
                <a:gd name="T0" fmla="*/ 405 w 405"/>
                <a:gd name="T1" fmla="*/ 2009 h 2009"/>
                <a:gd name="T2" fmla="*/ 0 w 405"/>
                <a:gd name="T3" fmla="*/ 1843 h 2009"/>
                <a:gd name="T4" fmla="*/ 0 w 405"/>
                <a:gd name="T5" fmla="*/ 0 h 2009"/>
                <a:gd name="T6" fmla="*/ 405 w 405"/>
                <a:gd name="T7" fmla="*/ 123 h 2009"/>
                <a:gd name="T8" fmla="*/ 405 w 405"/>
                <a:gd name="T9" fmla="*/ 2009 h 2009"/>
              </a:gdLst>
              <a:ahLst/>
              <a:cxnLst>
                <a:cxn ang="0">
                  <a:pos x="T0" y="T1"/>
                </a:cxn>
                <a:cxn ang="0">
                  <a:pos x="T2" y="T3"/>
                </a:cxn>
                <a:cxn ang="0">
                  <a:pos x="T4" y="T5"/>
                </a:cxn>
                <a:cxn ang="0">
                  <a:pos x="T6" y="T7"/>
                </a:cxn>
                <a:cxn ang="0">
                  <a:pos x="T8" y="T9"/>
                </a:cxn>
              </a:cxnLst>
              <a:rect l="0" t="0" r="r" b="b"/>
              <a:pathLst>
                <a:path w="405" h="2009">
                  <a:moveTo>
                    <a:pt x="405" y="2009"/>
                  </a:moveTo>
                  <a:lnTo>
                    <a:pt x="0" y="1843"/>
                  </a:lnTo>
                  <a:lnTo>
                    <a:pt x="0" y="0"/>
                  </a:lnTo>
                  <a:lnTo>
                    <a:pt x="405" y="123"/>
                  </a:lnTo>
                  <a:lnTo>
                    <a:pt x="405" y="2009"/>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64"/>
            <p:cNvSpPr>
              <a:spLocks/>
            </p:cNvSpPr>
            <p:nvPr/>
          </p:nvSpPr>
          <p:spPr bwMode="auto">
            <a:xfrm>
              <a:off x="4119545" y="2755528"/>
              <a:ext cx="607542" cy="3021166"/>
            </a:xfrm>
            <a:custGeom>
              <a:avLst/>
              <a:gdLst>
                <a:gd name="T0" fmla="*/ 0 w 404"/>
                <a:gd name="T1" fmla="*/ 2009 h 2009"/>
                <a:gd name="T2" fmla="*/ 404 w 404"/>
                <a:gd name="T3" fmla="*/ 1843 h 2009"/>
                <a:gd name="T4" fmla="*/ 404 w 404"/>
                <a:gd name="T5" fmla="*/ 0 h 2009"/>
                <a:gd name="T6" fmla="*/ 0 w 404"/>
                <a:gd name="T7" fmla="*/ 123 h 2009"/>
                <a:gd name="T8" fmla="*/ 0 w 404"/>
                <a:gd name="T9" fmla="*/ 2009 h 2009"/>
              </a:gdLst>
              <a:ahLst/>
              <a:cxnLst>
                <a:cxn ang="0">
                  <a:pos x="T0" y="T1"/>
                </a:cxn>
                <a:cxn ang="0">
                  <a:pos x="T2" y="T3"/>
                </a:cxn>
                <a:cxn ang="0">
                  <a:pos x="T4" y="T5"/>
                </a:cxn>
                <a:cxn ang="0">
                  <a:pos x="T6" y="T7"/>
                </a:cxn>
                <a:cxn ang="0">
                  <a:pos x="T8" y="T9"/>
                </a:cxn>
              </a:cxnLst>
              <a:rect l="0" t="0" r="r" b="b"/>
              <a:pathLst>
                <a:path w="404" h="2009">
                  <a:moveTo>
                    <a:pt x="0" y="2009"/>
                  </a:moveTo>
                  <a:lnTo>
                    <a:pt x="404" y="1843"/>
                  </a:lnTo>
                  <a:lnTo>
                    <a:pt x="404" y="0"/>
                  </a:lnTo>
                  <a:lnTo>
                    <a:pt x="0" y="123"/>
                  </a:lnTo>
                  <a:lnTo>
                    <a:pt x="0" y="2009"/>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6" name="Freeform 65"/>
          <p:cNvSpPr>
            <a:spLocks/>
          </p:cNvSpPr>
          <p:nvPr/>
        </p:nvSpPr>
        <p:spPr bwMode="auto">
          <a:xfrm>
            <a:off x="1959510" y="4155666"/>
            <a:ext cx="607542" cy="3021166"/>
          </a:xfrm>
          <a:custGeom>
            <a:avLst/>
            <a:gdLst>
              <a:gd name="T0" fmla="*/ 0 w 404"/>
              <a:gd name="T1" fmla="*/ 2009 h 2009"/>
              <a:gd name="T2" fmla="*/ 404 w 404"/>
              <a:gd name="T3" fmla="*/ 1843 h 2009"/>
              <a:gd name="T4" fmla="*/ 404 w 404"/>
              <a:gd name="T5" fmla="*/ 0 h 2009"/>
              <a:gd name="T6" fmla="*/ 0 w 404"/>
              <a:gd name="T7" fmla="*/ 123 h 2009"/>
              <a:gd name="T8" fmla="*/ 0 w 404"/>
              <a:gd name="T9" fmla="*/ 2009 h 2009"/>
            </a:gdLst>
            <a:ahLst/>
            <a:cxnLst>
              <a:cxn ang="0">
                <a:pos x="T0" y="T1"/>
              </a:cxn>
              <a:cxn ang="0">
                <a:pos x="T2" y="T3"/>
              </a:cxn>
              <a:cxn ang="0">
                <a:pos x="T4" y="T5"/>
              </a:cxn>
              <a:cxn ang="0">
                <a:pos x="T6" y="T7"/>
              </a:cxn>
              <a:cxn ang="0">
                <a:pos x="T8" y="T9"/>
              </a:cxn>
            </a:cxnLst>
            <a:rect l="0" t="0" r="r" b="b"/>
            <a:pathLst>
              <a:path w="404" h="2009">
                <a:moveTo>
                  <a:pt x="0" y="2009"/>
                </a:moveTo>
                <a:lnTo>
                  <a:pt x="404" y="1843"/>
                </a:lnTo>
                <a:lnTo>
                  <a:pt x="404" y="0"/>
                </a:lnTo>
                <a:lnTo>
                  <a:pt x="0" y="123"/>
                </a:lnTo>
                <a:lnTo>
                  <a:pt x="0" y="2009"/>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67"/>
          <p:cNvSpPr>
            <a:spLocks/>
          </p:cNvSpPr>
          <p:nvPr/>
        </p:nvSpPr>
        <p:spPr bwMode="auto">
          <a:xfrm>
            <a:off x="2567052" y="5036902"/>
            <a:ext cx="4512" cy="1867739"/>
          </a:xfrm>
          <a:custGeom>
            <a:avLst/>
            <a:gdLst>
              <a:gd name="T0" fmla="*/ 0 w 3"/>
              <a:gd name="T1" fmla="*/ 0 h 1242"/>
              <a:gd name="T2" fmla="*/ 0 w 3"/>
              <a:gd name="T3" fmla="*/ 16 h 1242"/>
              <a:gd name="T4" fmla="*/ 0 w 3"/>
              <a:gd name="T5" fmla="*/ 1242 h 1242"/>
              <a:gd name="T6" fmla="*/ 3 w 3"/>
              <a:gd name="T7" fmla="*/ 1242 h 1242"/>
              <a:gd name="T8" fmla="*/ 3 w 3"/>
              <a:gd name="T9" fmla="*/ 0 h 1242"/>
              <a:gd name="T10" fmla="*/ 0 w 3"/>
              <a:gd name="T11" fmla="*/ 0 h 1242"/>
            </a:gdLst>
            <a:ahLst/>
            <a:cxnLst>
              <a:cxn ang="0">
                <a:pos x="T0" y="T1"/>
              </a:cxn>
              <a:cxn ang="0">
                <a:pos x="T2" y="T3"/>
              </a:cxn>
              <a:cxn ang="0">
                <a:pos x="T4" y="T5"/>
              </a:cxn>
              <a:cxn ang="0">
                <a:pos x="T6" y="T7"/>
              </a:cxn>
              <a:cxn ang="0">
                <a:pos x="T8" y="T9"/>
              </a:cxn>
              <a:cxn ang="0">
                <a:pos x="T10" y="T11"/>
              </a:cxn>
            </a:cxnLst>
            <a:rect l="0" t="0" r="r" b="b"/>
            <a:pathLst>
              <a:path w="3" h="1242">
                <a:moveTo>
                  <a:pt x="0" y="0"/>
                </a:moveTo>
                <a:lnTo>
                  <a:pt x="0" y="16"/>
                </a:lnTo>
                <a:lnTo>
                  <a:pt x="0" y="1242"/>
                </a:lnTo>
                <a:lnTo>
                  <a:pt x="3" y="1242"/>
                </a:lnTo>
                <a:lnTo>
                  <a:pt x="3" y="0"/>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69"/>
          <p:cNvSpPr>
            <a:spLocks/>
          </p:cNvSpPr>
          <p:nvPr/>
        </p:nvSpPr>
        <p:spPr bwMode="auto">
          <a:xfrm>
            <a:off x="1962518" y="4854940"/>
            <a:ext cx="604534" cy="389489"/>
          </a:xfrm>
          <a:custGeom>
            <a:avLst/>
            <a:gdLst>
              <a:gd name="T0" fmla="*/ 0 w 402"/>
              <a:gd name="T1" fmla="*/ 0 h 259"/>
              <a:gd name="T2" fmla="*/ 0 w 402"/>
              <a:gd name="T3" fmla="*/ 259 h 259"/>
              <a:gd name="T4" fmla="*/ 402 w 402"/>
              <a:gd name="T5" fmla="*/ 137 h 259"/>
              <a:gd name="T6" fmla="*/ 402 w 402"/>
              <a:gd name="T7" fmla="*/ 121 h 259"/>
              <a:gd name="T8" fmla="*/ 0 w 402"/>
              <a:gd name="T9" fmla="*/ 0 h 259"/>
            </a:gdLst>
            <a:ahLst/>
            <a:cxnLst>
              <a:cxn ang="0">
                <a:pos x="T0" y="T1"/>
              </a:cxn>
              <a:cxn ang="0">
                <a:pos x="T2" y="T3"/>
              </a:cxn>
              <a:cxn ang="0">
                <a:pos x="T4" y="T5"/>
              </a:cxn>
              <a:cxn ang="0">
                <a:pos x="T6" y="T7"/>
              </a:cxn>
              <a:cxn ang="0">
                <a:pos x="T8" y="T9"/>
              </a:cxn>
            </a:cxnLst>
            <a:rect l="0" t="0" r="r" b="b"/>
            <a:pathLst>
              <a:path w="402" h="259">
                <a:moveTo>
                  <a:pt x="0" y="0"/>
                </a:moveTo>
                <a:lnTo>
                  <a:pt x="0" y="259"/>
                </a:lnTo>
                <a:lnTo>
                  <a:pt x="402" y="137"/>
                </a:lnTo>
                <a:lnTo>
                  <a:pt x="402" y="12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71"/>
          <p:cNvSpPr>
            <a:spLocks/>
          </p:cNvSpPr>
          <p:nvPr/>
        </p:nvSpPr>
        <p:spPr bwMode="auto">
          <a:xfrm>
            <a:off x="1353473" y="4857948"/>
            <a:ext cx="606038" cy="2049701"/>
          </a:xfrm>
          <a:custGeom>
            <a:avLst/>
            <a:gdLst>
              <a:gd name="T0" fmla="*/ 403 w 403"/>
              <a:gd name="T1" fmla="*/ 0 h 1363"/>
              <a:gd name="T2" fmla="*/ 0 w 403"/>
              <a:gd name="T3" fmla="*/ 119 h 1363"/>
              <a:gd name="T4" fmla="*/ 0 w 403"/>
              <a:gd name="T5" fmla="*/ 1363 h 1363"/>
              <a:gd name="T6" fmla="*/ 0 w 403"/>
              <a:gd name="T7" fmla="*/ 135 h 1363"/>
              <a:gd name="T8" fmla="*/ 403 w 403"/>
              <a:gd name="T9" fmla="*/ 257 h 1363"/>
              <a:gd name="T10" fmla="*/ 403 w 403"/>
              <a:gd name="T11" fmla="*/ 0 h 1363"/>
            </a:gdLst>
            <a:ahLst/>
            <a:cxnLst>
              <a:cxn ang="0">
                <a:pos x="T0" y="T1"/>
              </a:cxn>
              <a:cxn ang="0">
                <a:pos x="T2" y="T3"/>
              </a:cxn>
              <a:cxn ang="0">
                <a:pos x="T4" y="T5"/>
              </a:cxn>
              <a:cxn ang="0">
                <a:pos x="T6" y="T7"/>
              </a:cxn>
              <a:cxn ang="0">
                <a:pos x="T8" y="T9"/>
              </a:cxn>
              <a:cxn ang="0">
                <a:pos x="T10" y="T11"/>
              </a:cxn>
            </a:cxnLst>
            <a:rect l="0" t="0" r="r" b="b"/>
            <a:pathLst>
              <a:path w="403" h="1363">
                <a:moveTo>
                  <a:pt x="403" y="0"/>
                </a:moveTo>
                <a:lnTo>
                  <a:pt x="0" y="119"/>
                </a:lnTo>
                <a:lnTo>
                  <a:pt x="0" y="1363"/>
                </a:lnTo>
                <a:lnTo>
                  <a:pt x="0" y="135"/>
                </a:lnTo>
                <a:lnTo>
                  <a:pt x="403" y="257"/>
                </a:lnTo>
                <a:lnTo>
                  <a:pt x="40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72"/>
          <p:cNvSpPr>
            <a:spLocks/>
          </p:cNvSpPr>
          <p:nvPr/>
        </p:nvSpPr>
        <p:spPr bwMode="auto">
          <a:xfrm>
            <a:off x="1959510" y="4854940"/>
            <a:ext cx="3008" cy="390992"/>
          </a:xfrm>
          <a:custGeom>
            <a:avLst/>
            <a:gdLst>
              <a:gd name="T0" fmla="*/ 2 w 2"/>
              <a:gd name="T1" fmla="*/ 0 h 260"/>
              <a:gd name="T2" fmla="*/ 0 w 2"/>
              <a:gd name="T3" fmla="*/ 2 h 260"/>
              <a:gd name="T4" fmla="*/ 0 w 2"/>
              <a:gd name="T5" fmla="*/ 259 h 260"/>
              <a:gd name="T6" fmla="*/ 1 w 2"/>
              <a:gd name="T7" fmla="*/ 260 h 260"/>
              <a:gd name="T8" fmla="*/ 2 w 2"/>
              <a:gd name="T9" fmla="*/ 259 h 260"/>
              <a:gd name="T10" fmla="*/ 2 w 2"/>
              <a:gd name="T11" fmla="*/ 0 h 260"/>
            </a:gdLst>
            <a:ahLst/>
            <a:cxnLst>
              <a:cxn ang="0">
                <a:pos x="T0" y="T1"/>
              </a:cxn>
              <a:cxn ang="0">
                <a:pos x="T2" y="T3"/>
              </a:cxn>
              <a:cxn ang="0">
                <a:pos x="T4" y="T5"/>
              </a:cxn>
              <a:cxn ang="0">
                <a:pos x="T6" y="T7"/>
              </a:cxn>
              <a:cxn ang="0">
                <a:pos x="T8" y="T9"/>
              </a:cxn>
              <a:cxn ang="0">
                <a:pos x="T10" y="T11"/>
              </a:cxn>
            </a:cxnLst>
            <a:rect l="0" t="0" r="r" b="b"/>
            <a:pathLst>
              <a:path w="2" h="260">
                <a:moveTo>
                  <a:pt x="2" y="0"/>
                </a:moveTo>
                <a:lnTo>
                  <a:pt x="0" y="2"/>
                </a:lnTo>
                <a:lnTo>
                  <a:pt x="0" y="259"/>
                </a:lnTo>
                <a:lnTo>
                  <a:pt x="1" y="260"/>
                </a:lnTo>
                <a:lnTo>
                  <a:pt x="2" y="259"/>
                </a:lnTo>
                <a:lnTo>
                  <a:pt x="2" y="0"/>
                </a:lnTo>
                <a:close/>
              </a:path>
            </a:pathLst>
          </a:custGeom>
          <a:solidFill>
            <a:srgbClr val="80C8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73"/>
          <p:cNvSpPr>
            <a:spLocks/>
          </p:cNvSpPr>
          <p:nvPr/>
        </p:nvSpPr>
        <p:spPr bwMode="auto">
          <a:xfrm>
            <a:off x="1959510" y="4854940"/>
            <a:ext cx="3008" cy="390992"/>
          </a:xfrm>
          <a:custGeom>
            <a:avLst/>
            <a:gdLst>
              <a:gd name="T0" fmla="*/ 2 w 2"/>
              <a:gd name="T1" fmla="*/ 0 h 260"/>
              <a:gd name="T2" fmla="*/ 0 w 2"/>
              <a:gd name="T3" fmla="*/ 2 h 260"/>
              <a:gd name="T4" fmla="*/ 0 w 2"/>
              <a:gd name="T5" fmla="*/ 259 h 260"/>
              <a:gd name="T6" fmla="*/ 1 w 2"/>
              <a:gd name="T7" fmla="*/ 260 h 260"/>
              <a:gd name="T8" fmla="*/ 2 w 2"/>
              <a:gd name="T9" fmla="*/ 259 h 260"/>
              <a:gd name="T10" fmla="*/ 2 w 2"/>
              <a:gd name="T11" fmla="*/ 0 h 260"/>
            </a:gdLst>
            <a:ahLst/>
            <a:cxnLst>
              <a:cxn ang="0">
                <a:pos x="T0" y="T1"/>
              </a:cxn>
              <a:cxn ang="0">
                <a:pos x="T2" y="T3"/>
              </a:cxn>
              <a:cxn ang="0">
                <a:pos x="T4" y="T5"/>
              </a:cxn>
              <a:cxn ang="0">
                <a:pos x="T6" y="T7"/>
              </a:cxn>
              <a:cxn ang="0">
                <a:pos x="T8" y="T9"/>
              </a:cxn>
              <a:cxn ang="0">
                <a:pos x="T10" y="T11"/>
              </a:cxn>
            </a:cxnLst>
            <a:rect l="0" t="0" r="r" b="b"/>
            <a:pathLst>
              <a:path w="2" h="260">
                <a:moveTo>
                  <a:pt x="2" y="0"/>
                </a:moveTo>
                <a:lnTo>
                  <a:pt x="0" y="2"/>
                </a:lnTo>
                <a:lnTo>
                  <a:pt x="0" y="259"/>
                </a:lnTo>
                <a:lnTo>
                  <a:pt x="1" y="260"/>
                </a:lnTo>
                <a:lnTo>
                  <a:pt x="2" y="259"/>
                </a:lnTo>
                <a:lnTo>
                  <a:pt x="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75"/>
          <p:cNvSpPr>
            <a:spLocks/>
          </p:cNvSpPr>
          <p:nvPr/>
        </p:nvSpPr>
        <p:spPr bwMode="auto">
          <a:xfrm>
            <a:off x="1353473" y="5060963"/>
            <a:ext cx="606038" cy="2115869"/>
          </a:xfrm>
          <a:custGeom>
            <a:avLst/>
            <a:gdLst>
              <a:gd name="T0" fmla="*/ 0 w 403"/>
              <a:gd name="T1" fmla="*/ 0 h 1407"/>
              <a:gd name="T2" fmla="*/ 0 w 403"/>
              <a:gd name="T3" fmla="*/ 1228 h 1407"/>
              <a:gd name="T4" fmla="*/ 0 w 403"/>
              <a:gd name="T5" fmla="*/ 1241 h 1407"/>
              <a:gd name="T6" fmla="*/ 403 w 403"/>
              <a:gd name="T7" fmla="*/ 1407 h 1407"/>
              <a:gd name="T8" fmla="*/ 403 w 403"/>
              <a:gd name="T9" fmla="*/ 122 h 1407"/>
              <a:gd name="T10" fmla="*/ 0 w 403"/>
              <a:gd name="T11" fmla="*/ 0 h 1407"/>
            </a:gdLst>
            <a:ahLst/>
            <a:cxnLst>
              <a:cxn ang="0">
                <a:pos x="T0" y="T1"/>
              </a:cxn>
              <a:cxn ang="0">
                <a:pos x="T2" y="T3"/>
              </a:cxn>
              <a:cxn ang="0">
                <a:pos x="T4" y="T5"/>
              </a:cxn>
              <a:cxn ang="0">
                <a:pos x="T6" y="T7"/>
              </a:cxn>
              <a:cxn ang="0">
                <a:pos x="T8" y="T9"/>
              </a:cxn>
              <a:cxn ang="0">
                <a:pos x="T10" y="T11"/>
              </a:cxn>
            </a:cxnLst>
            <a:rect l="0" t="0" r="r" b="b"/>
            <a:pathLst>
              <a:path w="403" h="1407">
                <a:moveTo>
                  <a:pt x="0" y="0"/>
                </a:moveTo>
                <a:lnTo>
                  <a:pt x="0" y="1228"/>
                </a:lnTo>
                <a:lnTo>
                  <a:pt x="0" y="1241"/>
                </a:lnTo>
                <a:lnTo>
                  <a:pt x="403" y="1407"/>
                </a:lnTo>
                <a:lnTo>
                  <a:pt x="403" y="122"/>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76"/>
          <p:cNvSpPr>
            <a:spLocks/>
          </p:cNvSpPr>
          <p:nvPr/>
        </p:nvSpPr>
        <p:spPr bwMode="auto">
          <a:xfrm>
            <a:off x="1959510" y="5244429"/>
            <a:ext cx="1504" cy="1932404"/>
          </a:xfrm>
          <a:custGeom>
            <a:avLst/>
            <a:gdLst>
              <a:gd name="T0" fmla="*/ 0 w 1"/>
              <a:gd name="T1" fmla="*/ 0 h 1285"/>
              <a:gd name="T2" fmla="*/ 0 w 1"/>
              <a:gd name="T3" fmla="*/ 1285 h 1285"/>
              <a:gd name="T4" fmla="*/ 0 w 1"/>
              <a:gd name="T5" fmla="*/ 1 h 1285"/>
              <a:gd name="T6" fmla="*/ 1 w 1"/>
              <a:gd name="T7" fmla="*/ 1 h 1285"/>
              <a:gd name="T8" fmla="*/ 0 w 1"/>
              <a:gd name="T9" fmla="*/ 0 h 1285"/>
            </a:gdLst>
            <a:ahLst/>
            <a:cxnLst>
              <a:cxn ang="0">
                <a:pos x="T0" y="T1"/>
              </a:cxn>
              <a:cxn ang="0">
                <a:pos x="T2" y="T3"/>
              </a:cxn>
              <a:cxn ang="0">
                <a:pos x="T4" y="T5"/>
              </a:cxn>
              <a:cxn ang="0">
                <a:pos x="T6" y="T7"/>
              </a:cxn>
              <a:cxn ang="0">
                <a:pos x="T8" y="T9"/>
              </a:cxn>
            </a:cxnLst>
            <a:rect l="0" t="0" r="r" b="b"/>
            <a:pathLst>
              <a:path w="1" h="1285">
                <a:moveTo>
                  <a:pt x="0" y="0"/>
                </a:moveTo>
                <a:lnTo>
                  <a:pt x="0" y="1285"/>
                </a:lnTo>
                <a:lnTo>
                  <a:pt x="0" y="1"/>
                </a:lnTo>
                <a:lnTo>
                  <a:pt x="1" y="1"/>
                </a:lnTo>
                <a:lnTo>
                  <a:pt x="0" y="0"/>
                </a:lnTo>
                <a:close/>
              </a:path>
            </a:pathLst>
          </a:custGeom>
          <a:solidFill>
            <a:srgbClr val="73C2C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77"/>
          <p:cNvSpPr>
            <a:spLocks/>
          </p:cNvSpPr>
          <p:nvPr/>
        </p:nvSpPr>
        <p:spPr bwMode="auto">
          <a:xfrm>
            <a:off x="1959510" y="5244429"/>
            <a:ext cx="1504" cy="1932404"/>
          </a:xfrm>
          <a:custGeom>
            <a:avLst/>
            <a:gdLst>
              <a:gd name="T0" fmla="*/ 0 w 1"/>
              <a:gd name="T1" fmla="*/ 0 h 1285"/>
              <a:gd name="T2" fmla="*/ 0 w 1"/>
              <a:gd name="T3" fmla="*/ 1285 h 1285"/>
              <a:gd name="T4" fmla="*/ 0 w 1"/>
              <a:gd name="T5" fmla="*/ 1 h 1285"/>
              <a:gd name="T6" fmla="*/ 1 w 1"/>
              <a:gd name="T7" fmla="*/ 1 h 1285"/>
              <a:gd name="T8" fmla="*/ 0 w 1"/>
              <a:gd name="T9" fmla="*/ 0 h 1285"/>
            </a:gdLst>
            <a:ahLst/>
            <a:cxnLst>
              <a:cxn ang="0">
                <a:pos x="T0" y="T1"/>
              </a:cxn>
              <a:cxn ang="0">
                <a:pos x="T2" y="T3"/>
              </a:cxn>
              <a:cxn ang="0">
                <a:pos x="T4" y="T5"/>
              </a:cxn>
              <a:cxn ang="0">
                <a:pos x="T6" y="T7"/>
              </a:cxn>
              <a:cxn ang="0">
                <a:pos x="T8" y="T9"/>
              </a:cxn>
            </a:cxnLst>
            <a:rect l="0" t="0" r="r" b="b"/>
            <a:pathLst>
              <a:path w="1" h="1285">
                <a:moveTo>
                  <a:pt x="0" y="0"/>
                </a:moveTo>
                <a:lnTo>
                  <a:pt x="0" y="1285"/>
                </a:lnTo>
                <a:lnTo>
                  <a:pt x="0" y="1"/>
                </a:lnTo>
                <a:lnTo>
                  <a:pt x="1" y="1"/>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78"/>
          <p:cNvSpPr>
            <a:spLocks/>
          </p:cNvSpPr>
          <p:nvPr/>
        </p:nvSpPr>
        <p:spPr bwMode="auto">
          <a:xfrm>
            <a:off x="1961014" y="7176832"/>
            <a:ext cx="1504"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close/>
              </a:path>
            </a:pathLst>
          </a:custGeom>
          <a:solidFill>
            <a:srgbClr val="C6E7E7"/>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79"/>
          <p:cNvSpPr>
            <a:spLocks/>
          </p:cNvSpPr>
          <p:nvPr/>
        </p:nvSpPr>
        <p:spPr bwMode="auto">
          <a:xfrm>
            <a:off x="1961014" y="7176832"/>
            <a:ext cx="1504" cy="0"/>
          </a:xfrm>
          <a:custGeom>
            <a:avLst/>
            <a:gdLst>
              <a:gd name="T0" fmla="*/ 1 w 1"/>
              <a:gd name="T1" fmla="*/ 0 w 1"/>
              <a:gd name="T2" fmla="*/ 1 w 1"/>
              <a:gd name="T3" fmla="*/ 1 w 1"/>
            </a:gdLst>
            <a:ahLst/>
            <a:cxnLst>
              <a:cxn ang="0">
                <a:pos x="T0" y="0"/>
              </a:cxn>
              <a:cxn ang="0">
                <a:pos x="T1" y="0"/>
              </a:cxn>
              <a:cxn ang="0">
                <a:pos x="T2" y="0"/>
              </a:cxn>
              <a:cxn ang="0">
                <a:pos x="T3" y="0"/>
              </a:cxn>
            </a:cxnLst>
            <a:rect l="0" t="0" r="r" b="b"/>
            <a:pathLst>
              <a:path w="1">
                <a:moveTo>
                  <a:pt x="1" y="0"/>
                </a:moveTo>
                <a:lnTo>
                  <a:pt x="0" y="0"/>
                </a:lnTo>
                <a:lnTo>
                  <a:pt x="1" y="0"/>
                </a:lnTo>
                <a:lnTo>
                  <a:pt x="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7" name="Group 106"/>
          <p:cNvGrpSpPr/>
          <p:nvPr/>
        </p:nvGrpSpPr>
        <p:grpSpPr>
          <a:xfrm>
            <a:off x="1353472" y="4858878"/>
            <a:ext cx="1213579" cy="2321892"/>
            <a:chOff x="3513508" y="3454802"/>
            <a:chExt cx="1213579" cy="2321892"/>
          </a:xfrm>
        </p:grpSpPr>
        <p:sp>
          <p:nvSpPr>
            <p:cNvPr id="108" name="Freeform 74"/>
            <p:cNvSpPr>
              <a:spLocks/>
            </p:cNvSpPr>
            <p:nvPr/>
          </p:nvSpPr>
          <p:spPr bwMode="auto">
            <a:xfrm>
              <a:off x="3513508" y="3660825"/>
              <a:ext cx="606038" cy="2115869"/>
            </a:xfrm>
            <a:custGeom>
              <a:avLst/>
              <a:gdLst>
                <a:gd name="T0" fmla="*/ 0 w 403"/>
                <a:gd name="T1" fmla="*/ 0 h 1407"/>
                <a:gd name="T2" fmla="*/ 0 w 403"/>
                <a:gd name="T3" fmla="*/ 1228 h 1407"/>
                <a:gd name="T4" fmla="*/ 0 w 403"/>
                <a:gd name="T5" fmla="*/ 1241 h 1407"/>
                <a:gd name="T6" fmla="*/ 403 w 403"/>
                <a:gd name="T7" fmla="*/ 1407 h 1407"/>
                <a:gd name="T8" fmla="*/ 403 w 403"/>
                <a:gd name="T9" fmla="*/ 122 h 1407"/>
                <a:gd name="T10" fmla="*/ 0 w 403"/>
                <a:gd name="T11" fmla="*/ 0 h 1407"/>
              </a:gdLst>
              <a:ahLst/>
              <a:cxnLst>
                <a:cxn ang="0">
                  <a:pos x="T0" y="T1"/>
                </a:cxn>
                <a:cxn ang="0">
                  <a:pos x="T2" y="T3"/>
                </a:cxn>
                <a:cxn ang="0">
                  <a:pos x="T4" y="T5"/>
                </a:cxn>
                <a:cxn ang="0">
                  <a:pos x="T6" y="T7"/>
                </a:cxn>
                <a:cxn ang="0">
                  <a:pos x="T8" y="T9"/>
                </a:cxn>
                <a:cxn ang="0">
                  <a:pos x="T10" y="T11"/>
                </a:cxn>
              </a:cxnLst>
              <a:rect l="0" t="0" r="r" b="b"/>
              <a:pathLst>
                <a:path w="403" h="1407">
                  <a:moveTo>
                    <a:pt x="0" y="0"/>
                  </a:moveTo>
                  <a:lnTo>
                    <a:pt x="0" y="1228"/>
                  </a:lnTo>
                  <a:lnTo>
                    <a:pt x="0" y="1241"/>
                  </a:lnTo>
                  <a:lnTo>
                    <a:pt x="403" y="1407"/>
                  </a:lnTo>
                  <a:lnTo>
                    <a:pt x="403" y="122"/>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68"/>
            <p:cNvSpPr>
              <a:spLocks/>
            </p:cNvSpPr>
            <p:nvPr/>
          </p:nvSpPr>
          <p:spPr bwMode="auto">
            <a:xfrm>
              <a:off x="4122553" y="3454802"/>
              <a:ext cx="604534" cy="389489"/>
            </a:xfrm>
            <a:custGeom>
              <a:avLst/>
              <a:gdLst>
                <a:gd name="T0" fmla="*/ 0 w 402"/>
                <a:gd name="T1" fmla="*/ 0 h 259"/>
                <a:gd name="T2" fmla="*/ 0 w 402"/>
                <a:gd name="T3" fmla="*/ 259 h 259"/>
                <a:gd name="T4" fmla="*/ 402 w 402"/>
                <a:gd name="T5" fmla="*/ 137 h 259"/>
                <a:gd name="T6" fmla="*/ 402 w 402"/>
                <a:gd name="T7" fmla="*/ 121 h 259"/>
                <a:gd name="T8" fmla="*/ 0 w 402"/>
                <a:gd name="T9" fmla="*/ 0 h 259"/>
              </a:gdLst>
              <a:ahLst/>
              <a:cxnLst>
                <a:cxn ang="0">
                  <a:pos x="T0" y="T1"/>
                </a:cxn>
                <a:cxn ang="0">
                  <a:pos x="T2" y="T3"/>
                </a:cxn>
                <a:cxn ang="0">
                  <a:pos x="T4" y="T5"/>
                </a:cxn>
                <a:cxn ang="0">
                  <a:pos x="T6" y="T7"/>
                </a:cxn>
                <a:cxn ang="0">
                  <a:pos x="T8" y="T9"/>
                </a:cxn>
              </a:cxnLst>
              <a:rect l="0" t="0" r="r" b="b"/>
              <a:pathLst>
                <a:path w="402" h="259">
                  <a:moveTo>
                    <a:pt x="0" y="0"/>
                  </a:moveTo>
                  <a:lnTo>
                    <a:pt x="0" y="259"/>
                  </a:lnTo>
                  <a:lnTo>
                    <a:pt x="402" y="137"/>
                  </a:lnTo>
                  <a:lnTo>
                    <a:pt x="402" y="121"/>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70"/>
            <p:cNvSpPr>
              <a:spLocks/>
            </p:cNvSpPr>
            <p:nvPr/>
          </p:nvSpPr>
          <p:spPr bwMode="auto">
            <a:xfrm>
              <a:off x="3513508" y="3457810"/>
              <a:ext cx="606038" cy="2049701"/>
            </a:xfrm>
            <a:custGeom>
              <a:avLst/>
              <a:gdLst>
                <a:gd name="T0" fmla="*/ 403 w 403"/>
                <a:gd name="T1" fmla="*/ 0 h 1363"/>
                <a:gd name="T2" fmla="*/ 0 w 403"/>
                <a:gd name="T3" fmla="*/ 119 h 1363"/>
                <a:gd name="T4" fmla="*/ 0 w 403"/>
                <a:gd name="T5" fmla="*/ 1363 h 1363"/>
                <a:gd name="T6" fmla="*/ 0 w 403"/>
                <a:gd name="T7" fmla="*/ 135 h 1363"/>
                <a:gd name="T8" fmla="*/ 403 w 403"/>
                <a:gd name="T9" fmla="*/ 257 h 1363"/>
                <a:gd name="T10" fmla="*/ 403 w 403"/>
                <a:gd name="T11" fmla="*/ 0 h 1363"/>
              </a:gdLst>
              <a:ahLst/>
              <a:cxnLst>
                <a:cxn ang="0">
                  <a:pos x="T0" y="T1"/>
                </a:cxn>
                <a:cxn ang="0">
                  <a:pos x="T2" y="T3"/>
                </a:cxn>
                <a:cxn ang="0">
                  <a:pos x="T4" y="T5"/>
                </a:cxn>
                <a:cxn ang="0">
                  <a:pos x="T6" y="T7"/>
                </a:cxn>
                <a:cxn ang="0">
                  <a:pos x="T8" y="T9"/>
                </a:cxn>
                <a:cxn ang="0">
                  <a:pos x="T10" y="T11"/>
                </a:cxn>
              </a:cxnLst>
              <a:rect l="0" t="0" r="r" b="b"/>
              <a:pathLst>
                <a:path w="403" h="1363">
                  <a:moveTo>
                    <a:pt x="403" y="0"/>
                  </a:moveTo>
                  <a:lnTo>
                    <a:pt x="0" y="119"/>
                  </a:lnTo>
                  <a:lnTo>
                    <a:pt x="0" y="1363"/>
                  </a:lnTo>
                  <a:lnTo>
                    <a:pt x="0" y="135"/>
                  </a:lnTo>
                  <a:lnTo>
                    <a:pt x="403" y="257"/>
                  </a:lnTo>
                  <a:lnTo>
                    <a:pt x="403"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80"/>
            <p:cNvSpPr>
              <a:spLocks/>
            </p:cNvSpPr>
            <p:nvPr/>
          </p:nvSpPr>
          <p:spPr bwMode="auto">
            <a:xfrm>
              <a:off x="4119545" y="3660825"/>
              <a:ext cx="607542" cy="2115869"/>
            </a:xfrm>
            <a:custGeom>
              <a:avLst/>
              <a:gdLst>
                <a:gd name="T0" fmla="*/ 404 w 404"/>
                <a:gd name="T1" fmla="*/ 0 h 1407"/>
                <a:gd name="T2" fmla="*/ 2 w 404"/>
                <a:gd name="T3" fmla="*/ 122 h 1407"/>
                <a:gd name="T4" fmla="*/ 1 w 404"/>
                <a:gd name="T5" fmla="*/ 123 h 1407"/>
                <a:gd name="T6" fmla="*/ 0 w 404"/>
                <a:gd name="T7" fmla="*/ 123 h 1407"/>
                <a:gd name="T8" fmla="*/ 0 w 404"/>
                <a:gd name="T9" fmla="*/ 1407 h 1407"/>
                <a:gd name="T10" fmla="*/ 0 w 404"/>
                <a:gd name="T11" fmla="*/ 1407 h 1407"/>
                <a:gd name="T12" fmla="*/ 404 w 404"/>
                <a:gd name="T13" fmla="*/ 1241 h 1407"/>
                <a:gd name="T14" fmla="*/ 404 w 404"/>
                <a:gd name="T15" fmla="*/ 0 h 1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407">
                  <a:moveTo>
                    <a:pt x="404" y="0"/>
                  </a:moveTo>
                  <a:lnTo>
                    <a:pt x="2" y="122"/>
                  </a:lnTo>
                  <a:lnTo>
                    <a:pt x="1" y="123"/>
                  </a:lnTo>
                  <a:lnTo>
                    <a:pt x="0" y="123"/>
                  </a:lnTo>
                  <a:lnTo>
                    <a:pt x="0" y="1407"/>
                  </a:lnTo>
                  <a:lnTo>
                    <a:pt x="0" y="1407"/>
                  </a:lnTo>
                  <a:lnTo>
                    <a:pt x="404" y="1241"/>
                  </a:lnTo>
                  <a:lnTo>
                    <a:pt x="404"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2" name="Freeform 81"/>
          <p:cNvSpPr>
            <a:spLocks/>
          </p:cNvSpPr>
          <p:nvPr/>
        </p:nvSpPr>
        <p:spPr bwMode="auto">
          <a:xfrm>
            <a:off x="1959510" y="5060963"/>
            <a:ext cx="607542" cy="2115869"/>
          </a:xfrm>
          <a:custGeom>
            <a:avLst/>
            <a:gdLst>
              <a:gd name="T0" fmla="*/ 404 w 404"/>
              <a:gd name="T1" fmla="*/ 0 h 1407"/>
              <a:gd name="T2" fmla="*/ 2 w 404"/>
              <a:gd name="T3" fmla="*/ 122 h 1407"/>
              <a:gd name="T4" fmla="*/ 1 w 404"/>
              <a:gd name="T5" fmla="*/ 123 h 1407"/>
              <a:gd name="T6" fmla="*/ 0 w 404"/>
              <a:gd name="T7" fmla="*/ 123 h 1407"/>
              <a:gd name="T8" fmla="*/ 0 w 404"/>
              <a:gd name="T9" fmla="*/ 1407 h 1407"/>
              <a:gd name="T10" fmla="*/ 0 w 404"/>
              <a:gd name="T11" fmla="*/ 1407 h 1407"/>
              <a:gd name="T12" fmla="*/ 404 w 404"/>
              <a:gd name="T13" fmla="*/ 1241 h 1407"/>
              <a:gd name="T14" fmla="*/ 404 w 404"/>
              <a:gd name="T15" fmla="*/ 0 h 1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4" h="1407">
                <a:moveTo>
                  <a:pt x="404" y="0"/>
                </a:moveTo>
                <a:lnTo>
                  <a:pt x="2" y="122"/>
                </a:lnTo>
                <a:lnTo>
                  <a:pt x="1" y="123"/>
                </a:lnTo>
                <a:lnTo>
                  <a:pt x="0" y="123"/>
                </a:lnTo>
                <a:lnTo>
                  <a:pt x="0" y="1407"/>
                </a:lnTo>
                <a:lnTo>
                  <a:pt x="0" y="1407"/>
                </a:lnTo>
                <a:lnTo>
                  <a:pt x="404" y="1241"/>
                </a:lnTo>
                <a:lnTo>
                  <a:pt x="404"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TextBox 112"/>
          <p:cNvSpPr txBox="1"/>
          <p:nvPr/>
        </p:nvSpPr>
        <p:spPr>
          <a:xfrm>
            <a:off x="1563870" y="6342034"/>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70%</a:t>
            </a:r>
            <a:endParaRPr lang="id-ID" sz="2800" b="1" dirty="0">
              <a:solidFill>
                <a:schemeClr val="bg1"/>
              </a:solidFill>
              <a:ea typeface="Kozuka Gothic Pr6N B" panose="020B0800000000000000" pitchFamily="34" charset="-128"/>
            </a:endParaRPr>
          </a:p>
        </p:txBody>
      </p:sp>
      <p:sp>
        <p:nvSpPr>
          <p:cNvPr id="114" name="TextBox 113"/>
          <p:cNvSpPr txBox="1"/>
          <p:nvPr/>
        </p:nvSpPr>
        <p:spPr>
          <a:xfrm>
            <a:off x="2916812" y="6338215"/>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40%</a:t>
            </a:r>
            <a:endParaRPr lang="id-ID" sz="2800" b="1" dirty="0">
              <a:solidFill>
                <a:schemeClr val="bg1"/>
              </a:solidFill>
              <a:ea typeface="Kozuka Gothic Pr6N B" panose="020B0800000000000000" pitchFamily="34" charset="-128"/>
            </a:endParaRPr>
          </a:p>
        </p:txBody>
      </p:sp>
      <p:sp>
        <p:nvSpPr>
          <p:cNvPr id="115" name="TextBox 114"/>
          <p:cNvSpPr txBox="1"/>
          <p:nvPr/>
        </p:nvSpPr>
        <p:spPr>
          <a:xfrm>
            <a:off x="5570898" y="6345438"/>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30%</a:t>
            </a:r>
            <a:endParaRPr lang="id-ID" sz="2800" b="1" dirty="0">
              <a:solidFill>
                <a:schemeClr val="bg1"/>
              </a:solidFill>
              <a:ea typeface="Kozuka Gothic Pr6N B" panose="020B0800000000000000" pitchFamily="34" charset="-128"/>
            </a:endParaRPr>
          </a:p>
        </p:txBody>
      </p:sp>
      <p:sp>
        <p:nvSpPr>
          <p:cNvPr id="116" name="TextBox 115"/>
          <p:cNvSpPr txBox="1"/>
          <p:nvPr/>
        </p:nvSpPr>
        <p:spPr>
          <a:xfrm>
            <a:off x="4254875" y="6338215"/>
            <a:ext cx="811441" cy="523220"/>
          </a:xfrm>
          <a:prstGeom prst="rect">
            <a:avLst/>
          </a:prstGeom>
          <a:noFill/>
          <a:effectLst/>
        </p:spPr>
        <p:txBody>
          <a:bodyPr wrap="none" rtlCol="0">
            <a:spAutoFit/>
          </a:bodyPr>
          <a:lstStyle/>
          <a:p>
            <a:pPr algn="ctr"/>
            <a:r>
              <a:rPr lang="id-ID" sz="2800" b="1" dirty="0" smtClean="0">
                <a:solidFill>
                  <a:schemeClr val="bg1"/>
                </a:solidFill>
                <a:ea typeface="Kozuka Gothic Pr6N B" panose="020B0800000000000000" pitchFamily="34" charset="-128"/>
              </a:rPr>
              <a:t>70%</a:t>
            </a:r>
            <a:endParaRPr lang="id-ID" sz="2800" b="1" dirty="0">
              <a:solidFill>
                <a:schemeClr val="bg1"/>
              </a:solidFill>
              <a:ea typeface="Kozuka Gothic Pr6N B" panose="020B0800000000000000" pitchFamily="34" charset="-128"/>
            </a:endParaRPr>
          </a:p>
        </p:txBody>
      </p:sp>
      <p:sp>
        <p:nvSpPr>
          <p:cNvPr id="117" name="Freeform 7"/>
          <p:cNvSpPr>
            <a:spLocks/>
          </p:cNvSpPr>
          <p:nvPr/>
        </p:nvSpPr>
        <p:spPr bwMode="auto">
          <a:xfrm>
            <a:off x="4653443" y="331475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2"/>
          </a:solidFill>
          <a:ln w="30163" cap="rnd">
            <a:solidFill>
              <a:schemeClr val="accent2"/>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0" name="Freeform 7"/>
          <p:cNvSpPr>
            <a:spLocks/>
          </p:cNvSpPr>
          <p:nvPr/>
        </p:nvSpPr>
        <p:spPr bwMode="auto">
          <a:xfrm>
            <a:off x="5986800" y="331642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5"/>
          </a:solidFill>
          <a:ln w="30163" cap="rnd">
            <a:solidFill>
              <a:schemeClr val="accent5"/>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8" name="Freeform 7"/>
          <p:cNvSpPr>
            <a:spLocks/>
          </p:cNvSpPr>
          <p:nvPr/>
        </p:nvSpPr>
        <p:spPr bwMode="auto">
          <a:xfrm>
            <a:off x="1970037" y="3314752"/>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3"/>
          </a:solidFill>
          <a:ln w="30163" cap="rnd">
            <a:solidFill>
              <a:schemeClr val="accent3"/>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3" name="Freeform 7"/>
          <p:cNvSpPr>
            <a:spLocks/>
          </p:cNvSpPr>
          <p:nvPr/>
        </p:nvSpPr>
        <p:spPr bwMode="auto">
          <a:xfrm>
            <a:off x="3320087" y="3323189"/>
            <a:ext cx="172939" cy="287229"/>
          </a:xfrm>
          <a:custGeom>
            <a:avLst/>
            <a:gdLst>
              <a:gd name="T0" fmla="*/ 48 w 48"/>
              <a:gd name="T1" fmla="*/ 56 h 80"/>
              <a:gd name="T2" fmla="*/ 24 w 48"/>
              <a:gd name="T3" fmla="*/ 80 h 80"/>
              <a:gd name="T4" fmla="*/ 0 w 48"/>
              <a:gd name="T5" fmla="*/ 56 h 80"/>
              <a:gd name="T6" fmla="*/ 24 w 48"/>
              <a:gd name="T7" fmla="*/ 0 h 80"/>
              <a:gd name="T8" fmla="*/ 48 w 48"/>
              <a:gd name="T9" fmla="*/ 56 h 80"/>
            </a:gdLst>
            <a:ahLst/>
            <a:cxnLst>
              <a:cxn ang="0">
                <a:pos x="T0" y="T1"/>
              </a:cxn>
              <a:cxn ang="0">
                <a:pos x="T2" y="T3"/>
              </a:cxn>
              <a:cxn ang="0">
                <a:pos x="T4" y="T5"/>
              </a:cxn>
              <a:cxn ang="0">
                <a:pos x="T6" y="T7"/>
              </a:cxn>
              <a:cxn ang="0">
                <a:pos x="T8" y="T9"/>
              </a:cxn>
            </a:cxnLst>
            <a:rect l="0" t="0" r="r" b="b"/>
            <a:pathLst>
              <a:path w="48" h="80">
                <a:moveTo>
                  <a:pt x="48" y="56"/>
                </a:moveTo>
                <a:cubicBezTo>
                  <a:pt x="48" y="70"/>
                  <a:pt x="38" y="80"/>
                  <a:pt x="24" y="80"/>
                </a:cubicBezTo>
                <a:cubicBezTo>
                  <a:pt x="10" y="80"/>
                  <a:pt x="0" y="70"/>
                  <a:pt x="0" y="56"/>
                </a:cubicBezTo>
                <a:cubicBezTo>
                  <a:pt x="0" y="42"/>
                  <a:pt x="24" y="0"/>
                  <a:pt x="24" y="0"/>
                </a:cubicBezTo>
                <a:cubicBezTo>
                  <a:pt x="24" y="0"/>
                  <a:pt x="48" y="42"/>
                  <a:pt x="48" y="56"/>
                </a:cubicBezTo>
                <a:close/>
              </a:path>
            </a:pathLst>
          </a:custGeom>
          <a:solidFill>
            <a:schemeClr val="accent1"/>
          </a:solidFill>
          <a:ln w="30163" cap="rnd">
            <a:solidFill>
              <a:schemeClr val="accent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nvGrpSpPr>
          <p:cNvPr id="12" name="Group 11"/>
          <p:cNvGrpSpPr/>
          <p:nvPr/>
        </p:nvGrpSpPr>
        <p:grpSpPr>
          <a:xfrm>
            <a:off x="8244268" y="2484652"/>
            <a:ext cx="2285977" cy="709842"/>
            <a:chOff x="8244268" y="2484652"/>
            <a:chExt cx="2285977" cy="709842"/>
          </a:xfrm>
        </p:grpSpPr>
        <p:sp>
          <p:nvSpPr>
            <p:cNvPr id="165" name="TextBox 164"/>
            <p:cNvSpPr txBox="1"/>
            <p:nvPr/>
          </p:nvSpPr>
          <p:spPr>
            <a:xfrm>
              <a:off x="8244268" y="2484652"/>
              <a:ext cx="1646605"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Fully Animation</a:t>
              </a:r>
              <a:endParaRPr lang="id-ID" b="1" dirty="0">
                <a:solidFill>
                  <a:schemeClr val="bg1"/>
                </a:solidFill>
                <a:latin typeface="+mj-lt"/>
                <a:ea typeface="Kozuka Gothic Pr6N B" panose="020B0800000000000000" pitchFamily="34" charset="-128"/>
              </a:endParaRPr>
            </a:p>
          </p:txBody>
        </p:sp>
        <p:sp>
          <p:nvSpPr>
            <p:cNvPr id="166" name="TextBox 165"/>
            <p:cNvSpPr txBox="1"/>
            <p:nvPr/>
          </p:nvSpPr>
          <p:spPr>
            <a:xfrm>
              <a:off x="8244268" y="2763607"/>
              <a:ext cx="2285977"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grpSp>
        <p:nvGrpSpPr>
          <p:cNvPr id="11" name="Group 10"/>
          <p:cNvGrpSpPr/>
          <p:nvPr/>
        </p:nvGrpSpPr>
        <p:grpSpPr>
          <a:xfrm>
            <a:off x="7773920" y="2679103"/>
            <a:ext cx="366219" cy="349260"/>
            <a:chOff x="7773920" y="2679103"/>
            <a:chExt cx="366219" cy="349260"/>
          </a:xfrm>
        </p:grpSpPr>
        <p:sp>
          <p:nvSpPr>
            <p:cNvPr id="168" name="Freeform 5"/>
            <p:cNvSpPr>
              <a:spLocks noEditPoints="1"/>
            </p:cNvSpPr>
            <p:nvPr/>
          </p:nvSpPr>
          <p:spPr bwMode="auto">
            <a:xfrm>
              <a:off x="7773920" y="2679103"/>
              <a:ext cx="366219" cy="349260"/>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7 w 128"/>
                <a:gd name="T13" fmla="*/ 110 h 122"/>
                <a:gd name="T14" fmla="*/ 34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1" y="106"/>
                    <a:pt x="39" y="109"/>
                    <a:pt x="37" y="110"/>
                  </a:cubicBezTo>
                  <a:cubicBezTo>
                    <a:pt x="36" y="111"/>
                    <a:pt x="35" y="112"/>
                    <a:pt x="34"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4"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1"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9" name="Freeform 6"/>
            <p:cNvSpPr>
              <a:spLocks noEditPoints="1"/>
            </p:cNvSpPr>
            <p:nvPr/>
          </p:nvSpPr>
          <p:spPr bwMode="auto">
            <a:xfrm>
              <a:off x="7819755" y="2724938"/>
              <a:ext cx="274550" cy="183339"/>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0" name="Freeform 7"/>
            <p:cNvSpPr>
              <a:spLocks noEditPoints="1"/>
            </p:cNvSpPr>
            <p:nvPr/>
          </p:nvSpPr>
          <p:spPr bwMode="auto">
            <a:xfrm>
              <a:off x="7939842" y="2913775"/>
              <a:ext cx="34376" cy="34376"/>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1" name="Freeform 8"/>
            <p:cNvSpPr>
              <a:spLocks/>
            </p:cNvSpPr>
            <p:nvPr/>
          </p:nvSpPr>
          <p:spPr bwMode="auto">
            <a:xfrm>
              <a:off x="7934341" y="2782230"/>
              <a:ext cx="56835" cy="68752"/>
            </a:xfrm>
            <a:custGeom>
              <a:avLst/>
              <a:gdLst>
                <a:gd name="T0" fmla="*/ 2 w 20"/>
                <a:gd name="T1" fmla="*/ 0 h 24"/>
                <a:gd name="T2" fmla="*/ 0 w 20"/>
                <a:gd name="T3" fmla="*/ 1 h 24"/>
                <a:gd name="T4" fmla="*/ 0 w 20"/>
                <a:gd name="T5" fmla="*/ 23 h 24"/>
                <a:gd name="T6" fmla="*/ 2 w 20"/>
                <a:gd name="T7" fmla="*/ 24 h 24"/>
                <a:gd name="T8" fmla="*/ 19 w 20"/>
                <a:gd name="T9" fmla="*/ 13 h 24"/>
                <a:gd name="T10" fmla="*/ 19 w 20"/>
                <a:gd name="T11" fmla="*/ 11 h 24"/>
                <a:gd name="T12" fmla="*/ 2 w 20"/>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0" h="24">
                  <a:moveTo>
                    <a:pt x="2" y="0"/>
                  </a:moveTo>
                  <a:cubicBezTo>
                    <a:pt x="1" y="0"/>
                    <a:pt x="0" y="0"/>
                    <a:pt x="0" y="1"/>
                  </a:cubicBezTo>
                  <a:cubicBezTo>
                    <a:pt x="0" y="2"/>
                    <a:pt x="0" y="21"/>
                    <a:pt x="0" y="23"/>
                  </a:cubicBezTo>
                  <a:cubicBezTo>
                    <a:pt x="0" y="24"/>
                    <a:pt x="1" y="24"/>
                    <a:pt x="2" y="24"/>
                  </a:cubicBezTo>
                  <a:cubicBezTo>
                    <a:pt x="3" y="23"/>
                    <a:pt x="18" y="14"/>
                    <a:pt x="19" y="13"/>
                  </a:cubicBezTo>
                  <a:cubicBezTo>
                    <a:pt x="20" y="13"/>
                    <a:pt x="20" y="11"/>
                    <a:pt x="19" y="11"/>
                  </a:cubicBezTo>
                  <a:cubicBezTo>
                    <a:pt x="18" y="10"/>
                    <a:pt x="3" y="1"/>
                    <a:pt x="2" y="0"/>
                  </a:cubicBezTo>
                  <a:close/>
                </a:path>
              </a:pathLst>
            </a:custGeom>
            <a:solidFill>
              <a:schemeClr val="accent3"/>
            </a:solidFill>
            <a:ln w="9525">
              <a:solidFill>
                <a:schemeClr val="accent3"/>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13" name="Group 12"/>
          <p:cNvGrpSpPr/>
          <p:nvPr/>
        </p:nvGrpSpPr>
        <p:grpSpPr>
          <a:xfrm>
            <a:off x="8244268" y="3405556"/>
            <a:ext cx="2223069" cy="709841"/>
            <a:chOff x="8244268" y="3405556"/>
            <a:chExt cx="2223069" cy="709841"/>
          </a:xfrm>
        </p:grpSpPr>
        <p:sp>
          <p:nvSpPr>
            <p:cNvPr id="173" name="TextBox 172"/>
            <p:cNvSpPr txBox="1"/>
            <p:nvPr/>
          </p:nvSpPr>
          <p:spPr>
            <a:xfrm>
              <a:off x="8244268" y="3405556"/>
              <a:ext cx="1606530"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Good Advertise</a:t>
              </a:r>
              <a:endParaRPr lang="id-ID" b="1" dirty="0">
                <a:solidFill>
                  <a:schemeClr val="bg1"/>
                </a:solidFill>
                <a:latin typeface="+mj-lt"/>
                <a:ea typeface="Kozuka Gothic Pr6N B" panose="020B0800000000000000" pitchFamily="34" charset="-128"/>
              </a:endParaRPr>
            </a:p>
          </p:txBody>
        </p:sp>
        <p:sp>
          <p:nvSpPr>
            <p:cNvPr id="174" name="TextBox 173"/>
            <p:cNvSpPr txBox="1"/>
            <p:nvPr/>
          </p:nvSpPr>
          <p:spPr>
            <a:xfrm>
              <a:off x="8244268" y="3684510"/>
              <a:ext cx="22230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sp>
        <p:nvSpPr>
          <p:cNvPr id="175" name="Freeform 12"/>
          <p:cNvSpPr>
            <a:spLocks noEditPoints="1"/>
          </p:cNvSpPr>
          <p:nvPr/>
        </p:nvSpPr>
        <p:spPr bwMode="auto">
          <a:xfrm rot="21554948">
            <a:off x="7781337" y="3630901"/>
            <a:ext cx="351385" cy="343639"/>
          </a:xfrm>
          <a:custGeom>
            <a:avLst/>
            <a:gdLst>
              <a:gd name="T0" fmla="*/ 2384 w 2506"/>
              <a:gd name="T1" fmla="*/ 122 h 2453"/>
              <a:gd name="T2" fmla="*/ 2190 w 2506"/>
              <a:gd name="T3" fmla="*/ 0 h 2453"/>
              <a:gd name="T4" fmla="*/ 1389 w 2506"/>
              <a:gd name="T5" fmla="*/ 432 h 2453"/>
              <a:gd name="T6" fmla="*/ 1145 w 2506"/>
              <a:gd name="T7" fmla="*/ 382 h 2453"/>
              <a:gd name="T8" fmla="*/ 220 w 2506"/>
              <a:gd name="T9" fmla="*/ 477 h 2453"/>
              <a:gd name="T10" fmla="*/ 0 w 2506"/>
              <a:gd name="T11" fmla="*/ 819 h 2453"/>
              <a:gd name="T12" fmla="*/ 104 w 2506"/>
              <a:gd name="T13" fmla="*/ 1388 h 2453"/>
              <a:gd name="T14" fmla="*/ 434 w 2506"/>
              <a:gd name="T15" fmla="*/ 1654 h 2453"/>
              <a:gd name="T16" fmla="*/ 833 w 2506"/>
              <a:gd name="T17" fmla="*/ 2453 h 2453"/>
              <a:gd name="T18" fmla="*/ 1168 w 2506"/>
              <a:gd name="T19" fmla="*/ 2358 h 2453"/>
              <a:gd name="T20" fmla="*/ 1305 w 2506"/>
              <a:gd name="T21" fmla="*/ 2109 h 2453"/>
              <a:gd name="T22" fmla="*/ 1274 w 2506"/>
              <a:gd name="T23" fmla="*/ 1904 h 2453"/>
              <a:gd name="T24" fmla="*/ 1312 w 2506"/>
              <a:gd name="T25" fmla="*/ 1739 h 2453"/>
              <a:gd name="T26" fmla="*/ 1237 w 2506"/>
              <a:gd name="T27" fmla="*/ 1618 h 2453"/>
              <a:gd name="T28" fmla="*/ 1389 w 2506"/>
              <a:gd name="T29" fmla="*/ 1606 h 2453"/>
              <a:gd name="T30" fmla="*/ 2190 w 2506"/>
              <a:gd name="T31" fmla="*/ 2051 h 2453"/>
              <a:gd name="T32" fmla="*/ 2384 w 2506"/>
              <a:gd name="T33" fmla="*/ 1928 h 2453"/>
              <a:gd name="T34" fmla="*/ 2506 w 2506"/>
              <a:gd name="T35" fmla="*/ 1017 h 2453"/>
              <a:gd name="T36" fmla="*/ 833 w 2506"/>
              <a:gd name="T37" fmla="*/ 2318 h 2453"/>
              <a:gd name="T38" fmla="*/ 556 w 2506"/>
              <a:gd name="T39" fmla="*/ 1592 h 2453"/>
              <a:gd name="T40" fmla="*/ 1176 w 2506"/>
              <a:gd name="T41" fmla="*/ 2149 h 2453"/>
              <a:gd name="T42" fmla="*/ 1128 w 2506"/>
              <a:gd name="T43" fmla="*/ 2229 h 2453"/>
              <a:gd name="T44" fmla="*/ 833 w 2506"/>
              <a:gd name="T45" fmla="*/ 2318 h 2453"/>
              <a:gd name="T46" fmla="*/ 136 w 2506"/>
              <a:gd name="T47" fmla="*/ 819 h 2453"/>
              <a:gd name="T48" fmla="*/ 147 w 2506"/>
              <a:gd name="T49" fmla="*/ 1253 h 2453"/>
              <a:gd name="T50" fmla="*/ 219 w 2506"/>
              <a:gd name="T51" fmla="*/ 1264 h 2453"/>
              <a:gd name="T52" fmla="*/ 476 w 2506"/>
              <a:gd name="T53" fmla="*/ 517 h 2453"/>
              <a:gd name="T54" fmla="*/ 1140 w 2506"/>
              <a:gd name="T55" fmla="*/ 1521 h 2453"/>
              <a:gd name="T56" fmla="*/ 476 w 2506"/>
              <a:gd name="T57" fmla="*/ 1521 h 2453"/>
              <a:gd name="T58" fmla="*/ 1090 w 2506"/>
              <a:gd name="T59" fmla="*/ 1638 h 2453"/>
              <a:gd name="T60" fmla="*/ 1148 w 2506"/>
              <a:gd name="T61" fmla="*/ 1823 h 2453"/>
              <a:gd name="T62" fmla="*/ 1212 w 2506"/>
              <a:gd name="T63" fmla="*/ 567 h 2453"/>
              <a:gd name="T64" fmla="*/ 2132 w 2506"/>
              <a:gd name="T65" fmla="*/ 201 h 2453"/>
              <a:gd name="T66" fmla="*/ 1421 w 2506"/>
              <a:gd name="T67" fmla="*/ 1471 h 2453"/>
              <a:gd name="T68" fmla="*/ 1212 w 2506"/>
              <a:gd name="T69" fmla="*/ 567 h 2453"/>
              <a:gd name="T70" fmla="*/ 2248 w 2506"/>
              <a:gd name="T71" fmla="*/ 135 h 2453"/>
              <a:gd name="T72" fmla="*/ 2203 w 2506"/>
              <a:gd name="T73" fmla="*/ 1915 h 2453"/>
              <a:gd name="T74" fmla="*/ 2319 w 2506"/>
              <a:gd name="T75" fmla="*/ 1169 h 2453"/>
              <a:gd name="T76" fmla="*/ 2371 w 2506"/>
              <a:gd name="T77" fmla="*/ 1017 h 2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06" h="2453">
                <a:moveTo>
                  <a:pt x="2384" y="735"/>
                </a:moveTo>
                <a:cubicBezTo>
                  <a:pt x="2384" y="122"/>
                  <a:pt x="2384" y="122"/>
                  <a:pt x="2384" y="122"/>
                </a:cubicBezTo>
                <a:cubicBezTo>
                  <a:pt x="2384" y="54"/>
                  <a:pt x="2329" y="0"/>
                  <a:pt x="2261" y="0"/>
                </a:cubicBezTo>
                <a:cubicBezTo>
                  <a:pt x="2190" y="0"/>
                  <a:pt x="2190" y="0"/>
                  <a:pt x="2190" y="0"/>
                </a:cubicBezTo>
                <a:cubicBezTo>
                  <a:pt x="2138" y="0"/>
                  <a:pt x="2094" y="32"/>
                  <a:pt x="2076" y="78"/>
                </a:cubicBezTo>
                <a:cubicBezTo>
                  <a:pt x="1389" y="432"/>
                  <a:pt x="1389" y="432"/>
                  <a:pt x="1389" y="432"/>
                </a:cubicBezTo>
                <a:cubicBezTo>
                  <a:pt x="1248" y="432"/>
                  <a:pt x="1248" y="432"/>
                  <a:pt x="1248" y="432"/>
                </a:cubicBezTo>
                <a:cubicBezTo>
                  <a:pt x="1224" y="401"/>
                  <a:pt x="1186" y="382"/>
                  <a:pt x="1145" y="382"/>
                </a:cubicBezTo>
                <a:cubicBezTo>
                  <a:pt x="476" y="382"/>
                  <a:pt x="476" y="382"/>
                  <a:pt x="476" y="382"/>
                </a:cubicBezTo>
                <a:cubicBezTo>
                  <a:pt x="382" y="382"/>
                  <a:pt x="291" y="416"/>
                  <a:pt x="220" y="477"/>
                </a:cubicBezTo>
                <a:cubicBezTo>
                  <a:pt x="166" y="523"/>
                  <a:pt x="126" y="583"/>
                  <a:pt x="104" y="650"/>
                </a:cubicBezTo>
                <a:cubicBezTo>
                  <a:pt x="42" y="682"/>
                  <a:pt x="0" y="746"/>
                  <a:pt x="0" y="819"/>
                </a:cubicBezTo>
                <a:cubicBezTo>
                  <a:pt x="0" y="1219"/>
                  <a:pt x="0" y="1219"/>
                  <a:pt x="0" y="1219"/>
                </a:cubicBezTo>
                <a:cubicBezTo>
                  <a:pt x="0" y="1293"/>
                  <a:pt x="42" y="1357"/>
                  <a:pt x="104" y="1388"/>
                </a:cubicBezTo>
                <a:cubicBezTo>
                  <a:pt x="126" y="1455"/>
                  <a:pt x="166" y="1515"/>
                  <a:pt x="220" y="1561"/>
                </a:cubicBezTo>
                <a:cubicBezTo>
                  <a:pt x="280" y="1613"/>
                  <a:pt x="355" y="1646"/>
                  <a:pt x="434" y="1654"/>
                </a:cubicBezTo>
                <a:cubicBezTo>
                  <a:pt x="642" y="2317"/>
                  <a:pt x="642" y="2317"/>
                  <a:pt x="642" y="2317"/>
                </a:cubicBezTo>
                <a:cubicBezTo>
                  <a:pt x="668" y="2398"/>
                  <a:pt x="744" y="2453"/>
                  <a:pt x="833" y="2453"/>
                </a:cubicBezTo>
                <a:cubicBezTo>
                  <a:pt x="855" y="2453"/>
                  <a:pt x="876" y="2450"/>
                  <a:pt x="897" y="2443"/>
                </a:cubicBezTo>
                <a:cubicBezTo>
                  <a:pt x="1168" y="2358"/>
                  <a:pt x="1168" y="2358"/>
                  <a:pt x="1168" y="2358"/>
                </a:cubicBezTo>
                <a:cubicBezTo>
                  <a:pt x="1219" y="2342"/>
                  <a:pt x="1262" y="2308"/>
                  <a:pt x="1288" y="2263"/>
                </a:cubicBezTo>
                <a:cubicBezTo>
                  <a:pt x="1315" y="2216"/>
                  <a:pt x="1321" y="2160"/>
                  <a:pt x="1305" y="2109"/>
                </a:cubicBezTo>
                <a:cubicBezTo>
                  <a:pt x="1246" y="1921"/>
                  <a:pt x="1246" y="1921"/>
                  <a:pt x="1246" y="1921"/>
                </a:cubicBezTo>
                <a:cubicBezTo>
                  <a:pt x="1274" y="1904"/>
                  <a:pt x="1274" y="1904"/>
                  <a:pt x="1274" y="1904"/>
                </a:cubicBezTo>
                <a:cubicBezTo>
                  <a:pt x="1330" y="1869"/>
                  <a:pt x="1347" y="1795"/>
                  <a:pt x="1313" y="1739"/>
                </a:cubicBezTo>
                <a:cubicBezTo>
                  <a:pt x="1312" y="1739"/>
                  <a:pt x="1312" y="1739"/>
                  <a:pt x="1312" y="1739"/>
                </a:cubicBezTo>
                <a:cubicBezTo>
                  <a:pt x="1312" y="1739"/>
                  <a:pt x="1312" y="1739"/>
                  <a:pt x="1312" y="1739"/>
                </a:cubicBezTo>
                <a:cubicBezTo>
                  <a:pt x="1237" y="1618"/>
                  <a:pt x="1237" y="1618"/>
                  <a:pt x="1237" y="1618"/>
                </a:cubicBezTo>
                <a:cubicBezTo>
                  <a:pt x="1241" y="1614"/>
                  <a:pt x="1244" y="1611"/>
                  <a:pt x="1248" y="1606"/>
                </a:cubicBezTo>
                <a:cubicBezTo>
                  <a:pt x="1389" y="1606"/>
                  <a:pt x="1389" y="1606"/>
                  <a:pt x="1389" y="1606"/>
                </a:cubicBezTo>
                <a:cubicBezTo>
                  <a:pt x="2072" y="1958"/>
                  <a:pt x="2072" y="1958"/>
                  <a:pt x="2072" y="1958"/>
                </a:cubicBezTo>
                <a:cubicBezTo>
                  <a:pt x="2085" y="2011"/>
                  <a:pt x="2133" y="2051"/>
                  <a:pt x="2190" y="2051"/>
                </a:cubicBezTo>
                <a:cubicBezTo>
                  <a:pt x="2261" y="2051"/>
                  <a:pt x="2261" y="2051"/>
                  <a:pt x="2261" y="2051"/>
                </a:cubicBezTo>
                <a:cubicBezTo>
                  <a:pt x="2329" y="2051"/>
                  <a:pt x="2384" y="1996"/>
                  <a:pt x="2384" y="1928"/>
                </a:cubicBezTo>
                <a:cubicBezTo>
                  <a:pt x="2384" y="1299"/>
                  <a:pt x="2384" y="1299"/>
                  <a:pt x="2384" y="1299"/>
                </a:cubicBezTo>
                <a:cubicBezTo>
                  <a:pt x="2461" y="1226"/>
                  <a:pt x="2506" y="1124"/>
                  <a:pt x="2506" y="1017"/>
                </a:cubicBezTo>
                <a:cubicBezTo>
                  <a:pt x="2506" y="909"/>
                  <a:pt x="2461" y="807"/>
                  <a:pt x="2384" y="735"/>
                </a:cubicBezTo>
                <a:close/>
                <a:moveTo>
                  <a:pt x="833" y="2318"/>
                </a:moveTo>
                <a:cubicBezTo>
                  <a:pt x="804" y="2318"/>
                  <a:pt x="779" y="2301"/>
                  <a:pt x="771" y="2276"/>
                </a:cubicBezTo>
                <a:cubicBezTo>
                  <a:pt x="556" y="1592"/>
                  <a:pt x="556" y="1592"/>
                  <a:pt x="556" y="1592"/>
                </a:cubicBezTo>
                <a:cubicBezTo>
                  <a:pt x="1001" y="1592"/>
                  <a:pt x="1001" y="1592"/>
                  <a:pt x="1001" y="1592"/>
                </a:cubicBezTo>
                <a:cubicBezTo>
                  <a:pt x="1176" y="2149"/>
                  <a:pt x="1176" y="2149"/>
                  <a:pt x="1176" y="2149"/>
                </a:cubicBezTo>
                <a:cubicBezTo>
                  <a:pt x="1181" y="2164"/>
                  <a:pt x="1179" y="2181"/>
                  <a:pt x="1170" y="2196"/>
                </a:cubicBezTo>
                <a:cubicBezTo>
                  <a:pt x="1161" y="2212"/>
                  <a:pt x="1146" y="2223"/>
                  <a:pt x="1128" y="2229"/>
                </a:cubicBezTo>
                <a:cubicBezTo>
                  <a:pt x="856" y="2314"/>
                  <a:pt x="856" y="2314"/>
                  <a:pt x="856" y="2314"/>
                </a:cubicBezTo>
                <a:cubicBezTo>
                  <a:pt x="849" y="2317"/>
                  <a:pt x="841" y="2318"/>
                  <a:pt x="833" y="2318"/>
                </a:cubicBezTo>
                <a:close/>
                <a:moveTo>
                  <a:pt x="136" y="1219"/>
                </a:moveTo>
                <a:cubicBezTo>
                  <a:pt x="136" y="819"/>
                  <a:pt x="136" y="819"/>
                  <a:pt x="136" y="819"/>
                </a:cubicBezTo>
                <a:cubicBezTo>
                  <a:pt x="136" y="806"/>
                  <a:pt x="140" y="795"/>
                  <a:pt x="147" y="785"/>
                </a:cubicBezTo>
                <a:cubicBezTo>
                  <a:pt x="147" y="1253"/>
                  <a:pt x="147" y="1253"/>
                  <a:pt x="147" y="1253"/>
                </a:cubicBezTo>
                <a:cubicBezTo>
                  <a:pt x="140" y="1244"/>
                  <a:pt x="136" y="1232"/>
                  <a:pt x="136" y="1219"/>
                </a:cubicBezTo>
                <a:close/>
                <a:moveTo>
                  <a:pt x="219" y="1264"/>
                </a:moveTo>
                <a:cubicBezTo>
                  <a:pt x="219" y="774"/>
                  <a:pt x="219" y="774"/>
                  <a:pt x="219" y="774"/>
                </a:cubicBezTo>
                <a:cubicBezTo>
                  <a:pt x="219" y="632"/>
                  <a:pt x="334" y="517"/>
                  <a:pt x="476" y="517"/>
                </a:cubicBezTo>
                <a:cubicBezTo>
                  <a:pt x="1140" y="517"/>
                  <a:pt x="1140" y="517"/>
                  <a:pt x="1140" y="517"/>
                </a:cubicBezTo>
                <a:cubicBezTo>
                  <a:pt x="1140" y="1521"/>
                  <a:pt x="1140" y="1521"/>
                  <a:pt x="1140" y="1521"/>
                </a:cubicBezTo>
                <a:cubicBezTo>
                  <a:pt x="1054" y="1521"/>
                  <a:pt x="1054" y="1521"/>
                  <a:pt x="1054" y="1521"/>
                </a:cubicBezTo>
                <a:cubicBezTo>
                  <a:pt x="476" y="1521"/>
                  <a:pt x="476" y="1521"/>
                  <a:pt x="476" y="1521"/>
                </a:cubicBezTo>
                <a:cubicBezTo>
                  <a:pt x="334" y="1521"/>
                  <a:pt x="219" y="1406"/>
                  <a:pt x="219" y="1264"/>
                </a:cubicBezTo>
                <a:close/>
                <a:moveTo>
                  <a:pt x="1090" y="1638"/>
                </a:moveTo>
                <a:cubicBezTo>
                  <a:pt x="1189" y="1797"/>
                  <a:pt x="1189" y="1797"/>
                  <a:pt x="1189" y="1797"/>
                </a:cubicBezTo>
                <a:cubicBezTo>
                  <a:pt x="1148" y="1823"/>
                  <a:pt x="1148" y="1823"/>
                  <a:pt x="1148" y="1823"/>
                </a:cubicBezTo>
                <a:lnTo>
                  <a:pt x="1090" y="1638"/>
                </a:lnTo>
                <a:close/>
                <a:moveTo>
                  <a:pt x="1212" y="567"/>
                </a:moveTo>
                <a:cubicBezTo>
                  <a:pt x="1421" y="567"/>
                  <a:pt x="1421" y="567"/>
                  <a:pt x="1421" y="567"/>
                </a:cubicBezTo>
                <a:cubicBezTo>
                  <a:pt x="2132" y="201"/>
                  <a:pt x="2132" y="201"/>
                  <a:pt x="2132" y="201"/>
                </a:cubicBezTo>
                <a:cubicBezTo>
                  <a:pt x="2132" y="1837"/>
                  <a:pt x="2132" y="1837"/>
                  <a:pt x="2132" y="1837"/>
                </a:cubicBezTo>
                <a:cubicBezTo>
                  <a:pt x="1421" y="1471"/>
                  <a:pt x="1421" y="1471"/>
                  <a:pt x="1421" y="1471"/>
                </a:cubicBezTo>
                <a:cubicBezTo>
                  <a:pt x="1212" y="1471"/>
                  <a:pt x="1212" y="1471"/>
                  <a:pt x="1212" y="1471"/>
                </a:cubicBezTo>
                <a:lnTo>
                  <a:pt x="1212" y="567"/>
                </a:lnTo>
                <a:close/>
                <a:moveTo>
                  <a:pt x="2203" y="135"/>
                </a:moveTo>
                <a:cubicBezTo>
                  <a:pt x="2248" y="135"/>
                  <a:pt x="2248" y="135"/>
                  <a:pt x="2248" y="135"/>
                </a:cubicBezTo>
                <a:cubicBezTo>
                  <a:pt x="2248" y="1915"/>
                  <a:pt x="2248" y="1915"/>
                  <a:pt x="2248" y="1915"/>
                </a:cubicBezTo>
                <a:cubicBezTo>
                  <a:pt x="2203" y="1915"/>
                  <a:pt x="2203" y="1915"/>
                  <a:pt x="2203" y="1915"/>
                </a:cubicBezTo>
                <a:lnTo>
                  <a:pt x="2203" y="135"/>
                </a:lnTo>
                <a:close/>
                <a:moveTo>
                  <a:pt x="2319" y="1169"/>
                </a:moveTo>
                <a:cubicBezTo>
                  <a:pt x="2319" y="865"/>
                  <a:pt x="2319" y="865"/>
                  <a:pt x="2319" y="865"/>
                </a:cubicBezTo>
                <a:cubicBezTo>
                  <a:pt x="2352" y="907"/>
                  <a:pt x="2371" y="960"/>
                  <a:pt x="2371" y="1017"/>
                </a:cubicBezTo>
                <a:cubicBezTo>
                  <a:pt x="2371" y="1074"/>
                  <a:pt x="2352" y="1126"/>
                  <a:pt x="2319" y="116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8244268" y="5223977"/>
            <a:ext cx="2209247" cy="679590"/>
            <a:chOff x="8244268" y="5223977"/>
            <a:chExt cx="2209247" cy="679590"/>
          </a:xfrm>
        </p:grpSpPr>
        <p:sp>
          <p:nvSpPr>
            <p:cNvPr id="177" name="TextBox 176"/>
            <p:cNvSpPr txBox="1"/>
            <p:nvPr/>
          </p:nvSpPr>
          <p:spPr>
            <a:xfrm>
              <a:off x="8244268" y="5223977"/>
              <a:ext cx="1309974" cy="338554"/>
            </a:xfrm>
            <a:prstGeom prst="rect">
              <a:avLst/>
            </a:prstGeom>
            <a:noFill/>
          </p:spPr>
          <p:txBody>
            <a:bodyPr wrap="none" rtlCol="0">
              <a:spAutoFit/>
            </a:bodyPr>
            <a:lstStyle/>
            <a:p>
              <a:r>
                <a:rPr lang="id-ID" sz="1600" b="1" dirty="0" smtClean="0">
                  <a:solidFill>
                    <a:schemeClr val="bg1"/>
                  </a:solidFill>
                  <a:latin typeface="+mj-lt"/>
                  <a:ea typeface="Kozuka Gothic Pr6N B" panose="020B0800000000000000" pitchFamily="34" charset="-128"/>
                </a:rPr>
                <a:t>Fully Editable</a:t>
              </a:r>
              <a:endParaRPr lang="id-ID" b="1" dirty="0">
                <a:solidFill>
                  <a:schemeClr val="bg1"/>
                </a:solidFill>
                <a:latin typeface="+mj-lt"/>
                <a:ea typeface="Kozuka Gothic Pr6N B" panose="020B0800000000000000" pitchFamily="34" charset="-128"/>
              </a:endParaRPr>
            </a:p>
          </p:txBody>
        </p:sp>
        <p:sp>
          <p:nvSpPr>
            <p:cNvPr id="178" name="TextBox 177"/>
            <p:cNvSpPr txBox="1"/>
            <p:nvPr/>
          </p:nvSpPr>
          <p:spPr>
            <a:xfrm>
              <a:off x="8244268" y="5472680"/>
              <a:ext cx="2209247"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grpSp>
        <p:nvGrpSpPr>
          <p:cNvPr id="179" name="Group 178"/>
          <p:cNvGrpSpPr/>
          <p:nvPr/>
        </p:nvGrpSpPr>
        <p:grpSpPr>
          <a:xfrm>
            <a:off x="7754046" y="5403357"/>
            <a:ext cx="405967" cy="330864"/>
            <a:chOff x="688975" y="3617907"/>
            <a:chExt cx="635000" cy="517526"/>
          </a:xfrm>
          <a:solidFill>
            <a:schemeClr val="accent5"/>
          </a:solidFill>
        </p:grpSpPr>
        <p:sp>
          <p:nvSpPr>
            <p:cNvPr id="180" name="Freeform 9"/>
            <p:cNvSpPr>
              <a:spLocks noEditPoints="1"/>
            </p:cNvSpPr>
            <p:nvPr/>
          </p:nvSpPr>
          <p:spPr bwMode="auto">
            <a:xfrm>
              <a:off x="688975" y="3617907"/>
              <a:ext cx="635000" cy="517526"/>
            </a:xfrm>
            <a:custGeom>
              <a:avLst/>
              <a:gdLst>
                <a:gd name="T0" fmla="*/ 455 w 796"/>
                <a:gd name="T1" fmla="*/ 49 h 646"/>
                <a:gd name="T2" fmla="*/ 455 w 796"/>
                <a:gd name="T3" fmla="*/ 49 h 646"/>
                <a:gd name="T4" fmla="*/ 455 w 796"/>
                <a:gd name="T5" fmla="*/ 49 h 646"/>
                <a:gd name="T6" fmla="*/ 503 w 796"/>
                <a:gd name="T7" fmla="*/ 85 h 646"/>
                <a:gd name="T8" fmla="*/ 530 w 796"/>
                <a:gd name="T9" fmla="*/ 125 h 646"/>
                <a:gd name="T10" fmla="*/ 530 w 796"/>
                <a:gd name="T11" fmla="*/ 125 h 646"/>
                <a:gd name="T12" fmla="*/ 683 w 796"/>
                <a:gd name="T13" fmla="*/ 125 h 646"/>
                <a:gd name="T14" fmla="*/ 746 w 796"/>
                <a:gd name="T15" fmla="*/ 186 h 646"/>
                <a:gd name="T16" fmla="*/ 746 w 796"/>
                <a:gd name="T17" fmla="*/ 536 h 646"/>
                <a:gd name="T18" fmla="*/ 683 w 796"/>
                <a:gd name="T19" fmla="*/ 597 h 646"/>
                <a:gd name="T20" fmla="*/ 112 w 796"/>
                <a:gd name="T21" fmla="*/ 597 h 646"/>
                <a:gd name="T22" fmla="*/ 49 w 796"/>
                <a:gd name="T23" fmla="*/ 536 h 646"/>
                <a:gd name="T24" fmla="*/ 49 w 796"/>
                <a:gd name="T25" fmla="*/ 186 h 646"/>
                <a:gd name="T26" fmla="*/ 112 w 796"/>
                <a:gd name="T27" fmla="*/ 125 h 646"/>
                <a:gd name="T28" fmla="*/ 265 w 796"/>
                <a:gd name="T29" fmla="*/ 125 h 646"/>
                <a:gd name="T30" fmla="*/ 265 w 796"/>
                <a:gd name="T31" fmla="*/ 125 h 646"/>
                <a:gd name="T32" fmla="*/ 289 w 796"/>
                <a:gd name="T33" fmla="*/ 85 h 646"/>
                <a:gd name="T34" fmla="*/ 342 w 796"/>
                <a:gd name="T35" fmla="*/ 49 h 646"/>
                <a:gd name="T36" fmla="*/ 455 w 796"/>
                <a:gd name="T37" fmla="*/ 49 h 646"/>
                <a:gd name="T38" fmla="*/ 342 w 796"/>
                <a:gd name="T39" fmla="*/ 0 h 646"/>
                <a:gd name="T40" fmla="*/ 245 w 796"/>
                <a:gd name="T41" fmla="*/ 62 h 646"/>
                <a:gd name="T42" fmla="*/ 237 w 796"/>
                <a:gd name="T43" fmla="*/ 75 h 646"/>
                <a:gd name="T44" fmla="*/ 112 w 796"/>
                <a:gd name="T45" fmla="*/ 75 h 646"/>
                <a:gd name="T46" fmla="*/ 0 w 796"/>
                <a:gd name="T47" fmla="*/ 186 h 646"/>
                <a:gd name="T48" fmla="*/ 0 w 796"/>
                <a:gd name="T49" fmla="*/ 536 h 646"/>
                <a:gd name="T50" fmla="*/ 112 w 796"/>
                <a:gd name="T51" fmla="*/ 646 h 646"/>
                <a:gd name="T52" fmla="*/ 683 w 796"/>
                <a:gd name="T53" fmla="*/ 646 h 646"/>
                <a:gd name="T54" fmla="*/ 796 w 796"/>
                <a:gd name="T55" fmla="*/ 536 h 646"/>
                <a:gd name="T56" fmla="*/ 796 w 796"/>
                <a:gd name="T57" fmla="*/ 186 h 646"/>
                <a:gd name="T58" fmla="*/ 683 w 796"/>
                <a:gd name="T59" fmla="*/ 75 h 646"/>
                <a:gd name="T60" fmla="*/ 557 w 796"/>
                <a:gd name="T61" fmla="*/ 75 h 646"/>
                <a:gd name="T62" fmla="*/ 545 w 796"/>
                <a:gd name="T63" fmla="*/ 58 h 646"/>
                <a:gd name="T64" fmla="*/ 455 w 796"/>
                <a:gd name="T65" fmla="*/ 0 h 646"/>
                <a:gd name="T66" fmla="*/ 455 w 796"/>
                <a:gd name="T67" fmla="*/ 0 h 646"/>
                <a:gd name="T68" fmla="*/ 342 w 796"/>
                <a:gd name="T69" fmla="*/ 0 h 6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96" h="646">
                  <a:moveTo>
                    <a:pt x="455" y="49"/>
                  </a:moveTo>
                  <a:cubicBezTo>
                    <a:pt x="455" y="49"/>
                    <a:pt x="455" y="49"/>
                    <a:pt x="455" y="49"/>
                  </a:cubicBezTo>
                  <a:moveTo>
                    <a:pt x="455" y="49"/>
                  </a:moveTo>
                  <a:cubicBezTo>
                    <a:pt x="466" y="49"/>
                    <a:pt x="484" y="54"/>
                    <a:pt x="503" y="85"/>
                  </a:cubicBezTo>
                  <a:cubicBezTo>
                    <a:pt x="530" y="125"/>
                    <a:pt x="530" y="125"/>
                    <a:pt x="530" y="125"/>
                  </a:cubicBezTo>
                  <a:cubicBezTo>
                    <a:pt x="530" y="125"/>
                    <a:pt x="530" y="125"/>
                    <a:pt x="530" y="125"/>
                  </a:cubicBezTo>
                  <a:cubicBezTo>
                    <a:pt x="683" y="125"/>
                    <a:pt x="683" y="125"/>
                    <a:pt x="683" y="125"/>
                  </a:cubicBezTo>
                  <a:cubicBezTo>
                    <a:pt x="718" y="125"/>
                    <a:pt x="746" y="152"/>
                    <a:pt x="746" y="186"/>
                  </a:cubicBezTo>
                  <a:cubicBezTo>
                    <a:pt x="746" y="536"/>
                    <a:pt x="746" y="536"/>
                    <a:pt x="746" y="536"/>
                  </a:cubicBezTo>
                  <a:cubicBezTo>
                    <a:pt x="746" y="569"/>
                    <a:pt x="718" y="597"/>
                    <a:pt x="683" y="597"/>
                  </a:cubicBezTo>
                  <a:cubicBezTo>
                    <a:pt x="112" y="597"/>
                    <a:pt x="112" y="597"/>
                    <a:pt x="112" y="597"/>
                  </a:cubicBezTo>
                  <a:cubicBezTo>
                    <a:pt x="78" y="597"/>
                    <a:pt x="49" y="569"/>
                    <a:pt x="49" y="536"/>
                  </a:cubicBezTo>
                  <a:cubicBezTo>
                    <a:pt x="49" y="186"/>
                    <a:pt x="49" y="186"/>
                    <a:pt x="49" y="186"/>
                  </a:cubicBezTo>
                  <a:cubicBezTo>
                    <a:pt x="49" y="152"/>
                    <a:pt x="78" y="125"/>
                    <a:pt x="112" y="125"/>
                  </a:cubicBezTo>
                  <a:cubicBezTo>
                    <a:pt x="265" y="125"/>
                    <a:pt x="265" y="125"/>
                    <a:pt x="265" y="125"/>
                  </a:cubicBezTo>
                  <a:cubicBezTo>
                    <a:pt x="265" y="125"/>
                    <a:pt x="265" y="125"/>
                    <a:pt x="265" y="125"/>
                  </a:cubicBezTo>
                  <a:cubicBezTo>
                    <a:pt x="289" y="85"/>
                    <a:pt x="289" y="85"/>
                    <a:pt x="289" y="85"/>
                  </a:cubicBezTo>
                  <a:cubicBezTo>
                    <a:pt x="303" y="53"/>
                    <a:pt x="328" y="49"/>
                    <a:pt x="342" y="49"/>
                  </a:cubicBezTo>
                  <a:lnTo>
                    <a:pt x="455" y="49"/>
                  </a:lnTo>
                  <a:close/>
                  <a:moveTo>
                    <a:pt x="342" y="0"/>
                  </a:moveTo>
                  <a:cubicBezTo>
                    <a:pt x="300" y="0"/>
                    <a:pt x="264" y="22"/>
                    <a:pt x="245" y="62"/>
                  </a:cubicBezTo>
                  <a:cubicBezTo>
                    <a:pt x="237" y="75"/>
                    <a:pt x="237" y="75"/>
                    <a:pt x="237" y="75"/>
                  </a:cubicBezTo>
                  <a:cubicBezTo>
                    <a:pt x="112" y="75"/>
                    <a:pt x="112" y="75"/>
                    <a:pt x="112" y="75"/>
                  </a:cubicBezTo>
                  <a:cubicBezTo>
                    <a:pt x="50" y="75"/>
                    <a:pt x="0" y="125"/>
                    <a:pt x="0" y="186"/>
                  </a:cubicBezTo>
                  <a:cubicBezTo>
                    <a:pt x="0" y="536"/>
                    <a:pt x="0" y="536"/>
                    <a:pt x="0" y="536"/>
                  </a:cubicBezTo>
                  <a:cubicBezTo>
                    <a:pt x="0" y="597"/>
                    <a:pt x="50" y="646"/>
                    <a:pt x="112" y="646"/>
                  </a:cubicBezTo>
                  <a:cubicBezTo>
                    <a:pt x="683" y="646"/>
                    <a:pt x="683" y="646"/>
                    <a:pt x="683" y="646"/>
                  </a:cubicBezTo>
                  <a:cubicBezTo>
                    <a:pt x="745" y="646"/>
                    <a:pt x="796" y="597"/>
                    <a:pt x="796" y="536"/>
                  </a:cubicBezTo>
                  <a:cubicBezTo>
                    <a:pt x="796" y="186"/>
                    <a:pt x="796" y="186"/>
                    <a:pt x="796" y="186"/>
                  </a:cubicBezTo>
                  <a:cubicBezTo>
                    <a:pt x="796" y="125"/>
                    <a:pt x="745" y="75"/>
                    <a:pt x="683" y="75"/>
                  </a:cubicBezTo>
                  <a:cubicBezTo>
                    <a:pt x="557" y="75"/>
                    <a:pt x="557" y="75"/>
                    <a:pt x="557" y="75"/>
                  </a:cubicBezTo>
                  <a:cubicBezTo>
                    <a:pt x="545" y="58"/>
                    <a:pt x="545" y="58"/>
                    <a:pt x="545" y="58"/>
                  </a:cubicBezTo>
                  <a:cubicBezTo>
                    <a:pt x="520" y="19"/>
                    <a:pt x="490" y="0"/>
                    <a:pt x="455" y="0"/>
                  </a:cubicBezTo>
                  <a:cubicBezTo>
                    <a:pt x="455" y="0"/>
                    <a:pt x="455" y="0"/>
                    <a:pt x="455" y="0"/>
                  </a:cubicBezTo>
                  <a:lnTo>
                    <a:pt x="342" y="0"/>
                  </a:ln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1" name="Freeform 10"/>
            <p:cNvSpPr>
              <a:spLocks noEditPoints="1"/>
            </p:cNvSpPr>
            <p:nvPr/>
          </p:nvSpPr>
          <p:spPr bwMode="auto">
            <a:xfrm>
              <a:off x="887413" y="3778249"/>
              <a:ext cx="238126" cy="238125"/>
            </a:xfrm>
            <a:custGeom>
              <a:avLst/>
              <a:gdLst>
                <a:gd name="T0" fmla="*/ 150 w 299"/>
                <a:gd name="T1" fmla="*/ 24 h 298"/>
                <a:gd name="T2" fmla="*/ 274 w 299"/>
                <a:gd name="T3" fmla="*/ 149 h 298"/>
                <a:gd name="T4" fmla="*/ 150 w 299"/>
                <a:gd name="T5" fmla="*/ 273 h 298"/>
                <a:gd name="T6" fmla="*/ 25 w 299"/>
                <a:gd name="T7" fmla="*/ 149 h 298"/>
                <a:gd name="T8" fmla="*/ 150 w 299"/>
                <a:gd name="T9" fmla="*/ 24 h 298"/>
                <a:gd name="T10" fmla="*/ 150 w 299"/>
                <a:gd name="T11" fmla="*/ 0 h 298"/>
                <a:gd name="T12" fmla="*/ 0 w 299"/>
                <a:gd name="T13" fmla="*/ 149 h 298"/>
                <a:gd name="T14" fmla="*/ 150 w 299"/>
                <a:gd name="T15" fmla="*/ 298 h 298"/>
                <a:gd name="T16" fmla="*/ 299 w 299"/>
                <a:gd name="T17" fmla="*/ 149 h 298"/>
                <a:gd name="T18" fmla="*/ 150 w 299"/>
                <a:gd name="T19" fmla="*/ 0 h 2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9" h="298">
                  <a:moveTo>
                    <a:pt x="150" y="24"/>
                  </a:moveTo>
                  <a:cubicBezTo>
                    <a:pt x="219" y="24"/>
                    <a:pt x="274" y="80"/>
                    <a:pt x="274" y="149"/>
                  </a:cubicBezTo>
                  <a:cubicBezTo>
                    <a:pt x="274" y="217"/>
                    <a:pt x="219" y="273"/>
                    <a:pt x="150" y="273"/>
                  </a:cubicBezTo>
                  <a:cubicBezTo>
                    <a:pt x="81" y="273"/>
                    <a:pt x="25" y="217"/>
                    <a:pt x="25" y="149"/>
                  </a:cubicBezTo>
                  <a:cubicBezTo>
                    <a:pt x="25" y="80"/>
                    <a:pt x="81" y="24"/>
                    <a:pt x="150" y="24"/>
                  </a:cubicBezTo>
                  <a:moveTo>
                    <a:pt x="150" y="0"/>
                  </a:moveTo>
                  <a:cubicBezTo>
                    <a:pt x="67" y="0"/>
                    <a:pt x="0" y="67"/>
                    <a:pt x="0" y="149"/>
                  </a:cubicBezTo>
                  <a:cubicBezTo>
                    <a:pt x="0" y="231"/>
                    <a:pt x="67" y="298"/>
                    <a:pt x="150" y="298"/>
                  </a:cubicBezTo>
                  <a:cubicBezTo>
                    <a:pt x="232" y="298"/>
                    <a:pt x="299" y="231"/>
                    <a:pt x="299" y="149"/>
                  </a:cubicBezTo>
                  <a:cubicBezTo>
                    <a:pt x="299" y="67"/>
                    <a:pt x="232" y="0"/>
                    <a:pt x="150" y="0"/>
                  </a:cubicBez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2" name="Freeform 11"/>
            <p:cNvSpPr>
              <a:spLocks/>
            </p:cNvSpPr>
            <p:nvPr/>
          </p:nvSpPr>
          <p:spPr bwMode="auto">
            <a:xfrm>
              <a:off x="936626" y="3827462"/>
              <a:ext cx="79375" cy="79375"/>
            </a:xfrm>
            <a:custGeom>
              <a:avLst/>
              <a:gdLst>
                <a:gd name="T0" fmla="*/ 13 w 100"/>
                <a:gd name="T1" fmla="*/ 99 h 99"/>
                <a:gd name="T2" fmla="*/ 0 w 100"/>
                <a:gd name="T3" fmla="*/ 87 h 99"/>
                <a:gd name="T4" fmla="*/ 88 w 100"/>
                <a:gd name="T5" fmla="*/ 0 h 99"/>
                <a:gd name="T6" fmla="*/ 100 w 100"/>
                <a:gd name="T7" fmla="*/ 12 h 99"/>
                <a:gd name="T8" fmla="*/ 88 w 100"/>
                <a:gd name="T9" fmla="*/ 25 h 99"/>
                <a:gd name="T10" fmla="*/ 25 w 100"/>
                <a:gd name="T11" fmla="*/ 87 h 99"/>
                <a:gd name="T12" fmla="*/ 13 w 100"/>
                <a:gd name="T13" fmla="*/ 99 h 99"/>
              </a:gdLst>
              <a:ahLst/>
              <a:cxnLst>
                <a:cxn ang="0">
                  <a:pos x="T0" y="T1"/>
                </a:cxn>
                <a:cxn ang="0">
                  <a:pos x="T2" y="T3"/>
                </a:cxn>
                <a:cxn ang="0">
                  <a:pos x="T4" y="T5"/>
                </a:cxn>
                <a:cxn ang="0">
                  <a:pos x="T6" y="T7"/>
                </a:cxn>
                <a:cxn ang="0">
                  <a:pos x="T8" y="T9"/>
                </a:cxn>
                <a:cxn ang="0">
                  <a:pos x="T10" y="T11"/>
                </a:cxn>
                <a:cxn ang="0">
                  <a:pos x="T12" y="T13"/>
                </a:cxn>
              </a:cxnLst>
              <a:rect l="0" t="0" r="r" b="b"/>
              <a:pathLst>
                <a:path w="100" h="99">
                  <a:moveTo>
                    <a:pt x="13" y="99"/>
                  </a:moveTo>
                  <a:cubicBezTo>
                    <a:pt x="6" y="99"/>
                    <a:pt x="0" y="94"/>
                    <a:pt x="0" y="87"/>
                  </a:cubicBezTo>
                  <a:cubicBezTo>
                    <a:pt x="0" y="39"/>
                    <a:pt x="40" y="0"/>
                    <a:pt x="88" y="0"/>
                  </a:cubicBezTo>
                  <a:cubicBezTo>
                    <a:pt x="94" y="0"/>
                    <a:pt x="100" y="5"/>
                    <a:pt x="100" y="12"/>
                  </a:cubicBezTo>
                  <a:cubicBezTo>
                    <a:pt x="100" y="19"/>
                    <a:pt x="94" y="25"/>
                    <a:pt x="88" y="25"/>
                  </a:cubicBezTo>
                  <a:cubicBezTo>
                    <a:pt x="53" y="25"/>
                    <a:pt x="25" y="52"/>
                    <a:pt x="25" y="87"/>
                  </a:cubicBezTo>
                  <a:cubicBezTo>
                    <a:pt x="25" y="94"/>
                    <a:pt x="20" y="99"/>
                    <a:pt x="13" y="99"/>
                  </a:cubicBezTo>
                  <a:close/>
                </a:path>
              </a:pathLst>
            </a:custGeom>
            <a:grpFill/>
            <a:ln w="9525">
              <a:solidFill>
                <a:schemeClr val="accent5"/>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grpSp>
        <p:nvGrpSpPr>
          <p:cNvPr id="14" name="Group 13"/>
          <p:cNvGrpSpPr/>
          <p:nvPr/>
        </p:nvGrpSpPr>
        <p:grpSpPr>
          <a:xfrm>
            <a:off x="8244268" y="4351939"/>
            <a:ext cx="2131290" cy="694700"/>
            <a:chOff x="8244268" y="4351939"/>
            <a:chExt cx="2131290" cy="694700"/>
          </a:xfrm>
        </p:grpSpPr>
        <p:sp>
          <p:nvSpPr>
            <p:cNvPr id="184" name="TextBox 183"/>
            <p:cNvSpPr txBox="1"/>
            <p:nvPr/>
          </p:nvSpPr>
          <p:spPr>
            <a:xfrm>
              <a:off x="8244268" y="4351939"/>
              <a:ext cx="1402948" cy="369332"/>
            </a:xfrm>
            <a:prstGeom prst="rect">
              <a:avLst/>
            </a:prstGeom>
            <a:noFill/>
          </p:spPr>
          <p:txBody>
            <a:bodyPr wrap="none" rtlCol="0">
              <a:spAutoFit/>
            </a:bodyPr>
            <a:lstStyle/>
            <a:p>
              <a:r>
                <a:rPr lang="id-ID" b="1" dirty="0" smtClean="0">
                  <a:solidFill>
                    <a:schemeClr val="bg1"/>
                  </a:solidFill>
                  <a:latin typeface="+mj-lt"/>
                  <a:ea typeface="Kozuka Gothic Pr6N B" panose="020B0800000000000000" pitchFamily="34" charset="-128"/>
                </a:rPr>
                <a:t>Marketability</a:t>
              </a:r>
              <a:endParaRPr lang="id-ID" b="1" dirty="0">
                <a:solidFill>
                  <a:schemeClr val="bg1"/>
                </a:solidFill>
                <a:latin typeface="+mj-lt"/>
                <a:ea typeface="Kozuka Gothic Pr6N B" panose="020B0800000000000000" pitchFamily="34" charset="-128"/>
              </a:endParaRPr>
            </a:p>
          </p:txBody>
        </p:sp>
        <p:sp>
          <p:nvSpPr>
            <p:cNvPr id="185" name="TextBox 184"/>
            <p:cNvSpPr txBox="1"/>
            <p:nvPr/>
          </p:nvSpPr>
          <p:spPr>
            <a:xfrm>
              <a:off x="8244268" y="4615752"/>
              <a:ext cx="2131290"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Lorem Ipsum is not simply random text</a:t>
              </a:r>
              <a:r>
                <a:rPr lang="en-US" sz="1100" dirty="0" smtClean="0">
                  <a:solidFill>
                    <a:schemeClr val="bg1"/>
                  </a:solidFill>
                </a:rPr>
                <a:t>.</a:t>
              </a:r>
              <a:endParaRPr lang="en-US" sz="1100" b="1" dirty="0">
                <a:solidFill>
                  <a:schemeClr val="bg1"/>
                </a:solidFill>
                <a:latin typeface="Signika Negative" pitchFamily="2" charset="0"/>
              </a:endParaRPr>
            </a:p>
          </p:txBody>
        </p:sp>
      </p:grpSp>
      <p:sp>
        <p:nvSpPr>
          <p:cNvPr id="186" name="Freeform 34"/>
          <p:cNvSpPr>
            <a:spLocks noEditPoints="1"/>
          </p:cNvSpPr>
          <p:nvPr/>
        </p:nvSpPr>
        <p:spPr bwMode="auto">
          <a:xfrm>
            <a:off x="7783353" y="4579616"/>
            <a:ext cx="347353" cy="328104"/>
          </a:xfrm>
          <a:custGeom>
            <a:avLst/>
            <a:gdLst>
              <a:gd name="T0" fmla="*/ 164 w 674"/>
              <a:gd name="T1" fmla="*/ 29 h 639"/>
              <a:gd name="T2" fmla="*/ 164 w 674"/>
              <a:gd name="T3" fmla="*/ 29 h 639"/>
              <a:gd name="T4" fmla="*/ 164 w 674"/>
              <a:gd name="T5" fmla="*/ 28 h 639"/>
              <a:gd name="T6" fmla="*/ 164 w 674"/>
              <a:gd name="T7" fmla="*/ 28 h 639"/>
              <a:gd name="T8" fmla="*/ 164 w 674"/>
              <a:gd name="T9" fmla="*/ 28 h 639"/>
              <a:gd name="T10" fmla="*/ 164 w 674"/>
              <a:gd name="T11" fmla="*/ 28 h 639"/>
              <a:gd name="T12" fmla="*/ 164 w 674"/>
              <a:gd name="T13" fmla="*/ 28 h 639"/>
              <a:gd name="T14" fmla="*/ 163 w 674"/>
              <a:gd name="T15" fmla="*/ 27 h 639"/>
              <a:gd name="T16" fmla="*/ 163 w 674"/>
              <a:gd name="T17" fmla="*/ 27 h 639"/>
              <a:gd name="T18" fmla="*/ 163 w 674"/>
              <a:gd name="T19" fmla="*/ 27 h 639"/>
              <a:gd name="T20" fmla="*/ 163 w 674"/>
              <a:gd name="T21" fmla="*/ 27 h 639"/>
              <a:gd name="T22" fmla="*/ 163 w 674"/>
              <a:gd name="T23" fmla="*/ 27 h 639"/>
              <a:gd name="T24" fmla="*/ 163 w 674"/>
              <a:gd name="T25" fmla="*/ 27 h 639"/>
              <a:gd name="T26" fmla="*/ 163 w 674"/>
              <a:gd name="T27" fmla="*/ 26 h 639"/>
              <a:gd name="T28" fmla="*/ 162 w 674"/>
              <a:gd name="T29" fmla="*/ 26 h 639"/>
              <a:gd name="T30" fmla="*/ 162 w 674"/>
              <a:gd name="T31" fmla="*/ 26 h 639"/>
              <a:gd name="T32" fmla="*/ 162 w 674"/>
              <a:gd name="T33" fmla="*/ 26 h 639"/>
              <a:gd name="T34" fmla="*/ 162 w 674"/>
              <a:gd name="T35" fmla="*/ 26 h 639"/>
              <a:gd name="T36" fmla="*/ 159 w 674"/>
              <a:gd name="T37" fmla="*/ 24 h 639"/>
              <a:gd name="T38" fmla="*/ 159 w 674"/>
              <a:gd name="T39" fmla="*/ 24 h 639"/>
              <a:gd name="T40" fmla="*/ 159 w 674"/>
              <a:gd name="T41" fmla="*/ 23 h 639"/>
              <a:gd name="T42" fmla="*/ 159 w 674"/>
              <a:gd name="T43" fmla="*/ 23 h 639"/>
              <a:gd name="T44" fmla="*/ 159 w 674"/>
              <a:gd name="T45" fmla="*/ 23 h 639"/>
              <a:gd name="T46" fmla="*/ 158 w 674"/>
              <a:gd name="T47" fmla="*/ 23 h 639"/>
              <a:gd name="T48" fmla="*/ 158 w 674"/>
              <a:gd name="T49" fmla="*/ 23 h 639"/>
              <a:gd name="T50" fmla="*/ 158 w 674"/>
              <a:gd name="T51" fmla="*/ 23 h 639"/>
              <a:gd name="T52" fmla="*/ 158 w 674"/>
              <a:gd name="T53" fmla="*/ 23 h 639"/>
              <a:gd name="T54" fmla="*/ 158 w 674"/>
              <a:gd name="T55" fmla="*/ 23 h 639"/>
              <a:gd name="T56" fmla="*/ 157 w 674"/>
              <a:gd name="T57" fmla="*/ 23 h 639"/>
              <a:gd name="T58" fmla="*/ 157 w 674"/>
              <a:gd name="T59" fmla="*/ 22 h 639"/>
              <a:gd name="T60" fmla="*/ 157 w 674"/>
              <a:gd name="T61" fmla="*/ 22 h 639"/>
              <a:gd name="T62" fmla="*/ 157 w 674"/>
              <a:gd name="T63" fmla="*/ 22 h 639"/>
              <a:gd name="T64" fmla="*/ 157 w 674"/>
              <a:gd name="T65" fmla="*/ 22 h 639"/>
              <a:gd name="T66" fmla="*/ 156 w 674"/>
              <a:gd name="T67" fmla="*/ 22 h 639"/>
              <a:gd name="T68" fmla="*/ 156 w 674"/>
              <a:gd name="T69" fmla="*/ 22 h 639"/>
              <a:gd name="T70" fmla="*/ 156 w 674"/>
              <a:gd name="T71" fmla="*/ 22 h 639"/>
              <a:gd name="T72" fmla="*/ 156 w 674"/>
              <a:gd name="T73" fmla="*/ 22 h 639"/>
              <a:gd name="T74" fmla="*/ 156 w 674"/>
              <a:gd name="T75" fmla="*/ 22 h 639"/>
              <a:gd name="T76" fmla="*/ 155 w 674"/>
              <a:gd name="T77" fmla="*/ 22 h 639"/>
              <a:gd name="T78" fmla="*/ 155 w 674"/>
              <a:gd name="T79" fmla="*/ 22 h 639"/>
              <a:gd name="T80" fmla="*/ 155 w 674"/>
              <a:gd name="T81" fmla="*/ 22 h 639"/>
              <a:gd name="T82" fmla="*/ 155 w 674"/>
              <a:gd name="T83" fmla="*/ 21 h 639"/>
              <a:gd name="T84" fmla="*/ 154 w 674"/>
              <a:gd name="T85" fmla="*/ 21 h 639"/>
              <a:gd name="T86" fmla="*/ 154 w 674"/>
              <a:gd name="T87" fmla="*/ 21 h 639"/>
              <a:gd name="T88" fmla="*/ 153 w 674"/>
              <a:gd name="T89" fmla="*/ 21 h 639"/>
              <a:gd name="T90" fmla="*/ 151 w 674"/>
              <a:gd name="T91" fmla="*/ 21 h 639"/>
              <a:gd name="T92" fmla="*/ 151 w 674"/>
              <a:gd name="T93" fmla="*/ 21 h 639"/>
              <a:gd name="T94" fmla="*/ 150 w 674"/>
              <a:gd name="T95" fmla="*/ 21 h 639"/>
              <a:gd name="T96" fmla="*/ 150 w 674"/>
              <a:gd name="T97" fmla="*/ 21 h 639"/>
              <a:gd name="T98" fmla="*/ 149 w 674"/>
              <a:gd name="T99" fmla="*/ 21 h 639"/>
              <a:gd name="T100" fmla="*/ 75 w 674"/>
              <a:gd name="T101" fmla="*/ 58 h 639"/>
              <a:gd name="T102" fmla="*/ 374 w 674"/>
              <a:gd name="T103" fmla="*/ 506 h 639"/>
              <a:gd name="T104" fmla="*/ 297 w 674"/>
              <a:gd name="T105" fmla="*/ 452 h 639"/>
              <a:gd name="T106" fmla="*/ 592 w 674"/>
              <a:gd name="T107" fmla="*/ 601 h 639"/>
              <a:gd name="T108" fmla="*/ 374 w 674"/>
              <a:gd name="T109" fmla="*/ 127 h 639"/>
              <a:gd name="T110" fmla="*/ 488 w 674"/>
              <a:gd name="T111" fmla="*/ 127 h 639"/>
              <a:gd name="T112" fmla="*/ 239 w 674"/>
              <a:gd name="T113" fmla="*/ 127 h 639"/>
              <a:gd name="T114" fmla="*/ 637 w 674"/>
              <a:gd name="T115" fmla="*/ 300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4" h="639">
                <a:moveTo>
                  <a:pt x="656" y="90"/>
                </a:moveTo>
                <a:cubicBezTo>
                  <a:pt x="184" y="90"/>
                  <a:pt x="184" y="90"/>
                  <a:pt x="184" y="90"/>
                </a:cubicBezTo>
                <a:cubicBezTo>
                  <a:pt x="167" y="34"/>
                  <a:pt x="167" y="34"/>
                  <a:pt x="167" y="34"/>
                </a:cubicBezTo>
                <a:cubicBezTo>
                  <a:pt x="167" y="34"/>
                  <a:pt x="167" y="34"/>
                  <a:pt x="167" y="34"/>
                </a:cubicBezTo>
                <a:cubicBezTo>
                  <a:pt x="166" y="32"/>
                  <a:pt x="165" y="30"/>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9"/>
                </a:cubicBezTo>
                <a:cubicBezTo>
                  <a:pt x="164" y="29"/>
                  <a:pt x="164" y="29"/>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8"/>
                  <a:pt x="164" y="28"/>
                  <a:pt x="164" y="28"/>
                </a:cubicBezTo>
                <a:cubicBezTo>
                  <a:pt x="164" y="27"/>
                  <a:pt x="164"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7"/>
                </a:cubicBezTo>
                <a:cubicBezTo>
                  <a:pt x="163" y="27"/>
                  <a:pt x="163" y="27"/>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3" y="26"/>
                  <a:pt x="163" y="26"/>
                </a:cubicBezTo>
                <a:cubicBezTo>
                  <a:pt x="163"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2" y="26"/>
                  <a:pt x="162" y="26"/>
                  <a:pt x="162" y="26"/>
                </a:cubicBezTo>
                <a:cubicBezTo>
                  <a:pt x="161" y="25"/>
                  <a:pt x="160" y="24"/>
                  <a:pt x="160" y="24"/>
                </a:cubicBezTo>
                <a:cubicBezTo>
                  <a:pt x="160" y="24"/>
                  <a:pt x="160" y="24"/>
                  <a:pt x="160" y="24"/>
                </a:cubicBezTo>
                <a:cubicBezTo>
                  <a:pt x="160" y="24"/>
                  <a:pt x="160" y="24"/>
                  <a:pt x="160" y="24"/>
                </a:cubicBezTo>
                <a:cubicBezTo>
                  <a:pt x="160" y="24"/>
                  <a:pt x="160" y="24"/>
                  <a:pt x="160" y="24"/>
                </a:cubicBezTo>
                <a:cubicBezTo>
                  <a:pt x="160" y="24"/>
                  <a:pt x="160"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4"/>
                  <a:pt x="159" y="24"/>
                </a:cubicBezTo>
                <a:cubicBezTo>
                  <a:pt x="159" y="24"/>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9" y="23"/>
                </a:cubicBezTo>
                <a:cubicBezTo>
                  <a:pt x="159" y="23"/>
                  <a:pt x="159"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8" y="23"/>
                </a:cubicBezTo>
                <a:cubicBezTo>
                  <a:pt x="158" y="23"/>
                  <a:pt x="158"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3"/>
                  <a:pt x="157" y="23"/>
                </a:cubicBezTo>
                <a:cubicBezTo>
                  <a:pt x="157" y="23"/>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7" y="22"/>
                  <a:pt x="157" y="22"/>
                  <a:pt x="157"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6" y="22"/>
                  <a:pt x="156" y="22"/>
                </a:cubicBezTo>
                <a:cubicBezTo>
                  <a:pt x="156"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2"/>
                  <a:pt x="155" y="22"/>
                </a:cubicBezTo>
                <a:cubicBezTo>
                  <a:pt x="155" y="22"/>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5" y="21"/>
                  <a:pt x="155" y="21"/>
                  <a:pt x="155"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4" y="21"/>
                  <a:pt x="154" y="21"/>
                  <a:pt x="154" y="21"/>
                </a:cubicBezTo>
                <a:cubicBezTo>
                  <a:pt x="153" y="21"/>
                  <a:pt x="153" y="21"/>
                  <a:pt x="153" y="21"/>
                </a:cubicBezTo>
                <a:cubicBezTo>
                  <a:pt x="153" y="21"/>
                  <a:pt x="153" y="21"/>
                  <a:pt x="153" y="21"/>
                </a:cubicBezTo>
                <a:cubicBezTo>
                  <a:pt x="152" y="21"/>
                  <a:pt x="152" y="21"/>
                  <a:pt x="152" y="21"/>
                </a:cubicBezTo>
                <a:cubicBezTo>
                  <a:pt x="152" y="21"/>
                  <a:pt x="152" y="21"/>
                  <a:pt x="152" y="21"/>
                </a:cubicBezTo>
                <a:cubicBezTo>
                  <a:pt x="152" y="21"/>
                  <a:pt x="152" y="21"/>
                  <a:pt x="152" y="21"/>
                </a:cubicBezTo>
                <a:cubicBezTo>
                  <a:pt x="152"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1" y="21"/>
                  <a:pt x="151" y="21"/>
                  <a:pt x="151"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50" y="21"/>
                </a:cubicBezTo>
                <a:cubicBezTo>
                  <a:pt x="150" y="21"/>
                  <a:pt x="150"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149" y="21"/>
                  <a:pt x="149" y="21"/>
                  <a:pt x="149" y="21"/>
                </a:cubicBezTo>
                <a:cubicBezTo>
                  <a:pt x="75" y="21"/>
                  <a:pt x="75" y="21"/>
                  <a:pt x="75" y="21"/>
                </a:cubicBezTo>
                <a:cubicBezTo>
                  <a:pt x="68" y="8"/>
                  <a:pt x="55" y="0"/>
                  <a:pt x="40" y="0"/>
                </a:cubicBezTo>
                <a:cubicBezTo>
                  <a:pt x="18" y="0"/>
                  <a:pt x="0" y="17"/>
                  <a:pt x="0" y="39"/>
                </a:cubicBezTo>
                <a:cubicBezTo>
                  <a:pt x="0" y="61"/>
                  <a:pt x="18" y="79"/>
                  <a:pt x="40" y="79"/>
                </a:cubicBezTo>
                <a:cubicBezTo>
                  <a:pt x="55" y="79"/>
                  <a:pt x="68" y="70"/>
                  <a:pt x="75" y="58"/>
                </a:cubicBezTo>
                <a:cubicBezTo>
                  <a:pt x="135" y="58"/>
                  <a:pt x="135" y="58"/>
                  <a:pt x="135" y="58"/>
                </a:cubicBezTo>
                <a:cubicBezTo>
                  <a:pt x="255" y="446"/>
                  <a:pt x="255" y="446"/>
                  <a:pt x="255" y="446"/>
                </a:cubicBezTo>
                <a:cubicBezTo>
                  <a:pt x="256" y="447"/>
                  <a:pt x="256" y="448"/>
                  <a:pt x="257" y="449"/>
                </a:cubicBezTo>
                <a:cubicBezTo>
                  <a:pt x="270" y="493"/>
                  <a:pt x="270" y="493"/>
                  <a:pt x="270" y="493"/>
                </a:cubicBezTo>
                <a:cubicBezTo>
                  <a:pt x="273" y="500"/>
                  <a:pt x="280" y="506"/>
                  <a:pt x="288" y="506"/>
                </a:cubicBezTo>
                <a:cubicBezTo>
                  <a:pt x="322" y="506"/>
                  <a:pt x="322" y="506"/>
                  <a:pt x="322" y="506"/>
                </a:cubicBezTo>
                <a:cubicBezTo>
                  <a:pt x="297" y="516"/>
                  <a:pt x="279" y="541"/>
                  <a:pt x="279" y="570"/>
                </a:cubicBezTo>
                <a:cubicBezTo>
                  <a:pt x="279" y="608"/>
                  <a:pt x="310" y="639"/>
                  <a:pt x="348" y="639"/>
                </a:cubicBezTo>
                <a:cubicBezTo>
                  <a:pt x="386" y="639"/>
                  <a:pt x="417" y="608"/>
                  <a:pt x="417" y="570"/>
                </a:cubicBezTo>
                <a:cubicBezTo>
                  <a:pt x="417" y="541"/>
                  <a:pt x="399" y="516"/>
                  <a:pt x="374" y="506"/>
                </a:cubicBezTo>
                <a:cubicBezTo>
                  <a:pt x="566" y="506"/>
                  <a:pt x="566" y="506"/>
                  <a:pt x="566" y="506"/>
                </a:cubicBezTo>
                <a:cubicBezTo>
                  <a:pt x="541" y="516"/>
                  <a:pt x="523" y="541"/>
                  <a:pt x="523" y="570"/>
                </a:cubicBezTo>
                <a:cubicBezTo>
                  <a:pt x="523" y="608"/>
                  <a:pt x="554" y="639"/>
                  <a:pt x="592" y="639"/>
                </a:cubicBezTo>
                <a:cubicBezTo>
                  <a:pt x="630" y="639"/>
                  <a:pt x="661" y="608"/>
                  <a:pt x="661" y="570"/>
                </a:cubicBezTo>
                <a:cubicBezTo>
                  <a:pt x="661" y="541"/>
                  <a:pt x="643" y="516"/>
                  <a:pt x="618" y="506"/>
                </a:cubicBezTo>
                <a:cubicBezTo>
                  <a:pt x="656" y="506"/>
                  <a:pt x="656" y="506"/>
                  <a:pt x="656" y="506"/>
                </a:cubicBezTo>
                <a:cubicBezTo>
                  <a:pt x="666" y="506"/>
                  <a:pt x="674" y="497"/>
                  <a:pt x="674" y="487"/>
                </a:cubicBezTo>
                <a:cubicBezTo>
                  <a:pt x="674" y="477"/>
                  <a:pt x="666" y="468"/>
                  <a:pt x="656" y="468"/>
                </a:cubicBezTo>
                <a:cubicBezTo>
                  <a:pt x="302" y="468"/>
                  <a:pt x="302" y="468"/>
                  <a:pt x="302" y="468"/>
                </a:cubicBezTo>
                <a:cubicBezTo>
                  <a:pt x="297" y="452"/>
                  <a:pt x="297" y="452"/>
                  <a:pt x="297" y="452"/>
                </a:cubicBezTo>
                <a:cubicBezTo>
                  <a:pt x="662" y="332"/>
                  <a:pt x="662" y="332"/>
                  <a:pt x="662" y="332"/>
                </a:cubicBezTo>
                <a:cubicBezTo>
                  <a:pt x="669" y="329"/>
                  <a:pt x="674" y="322"/>
                  <a:pt x="674" y="314"/>
                </a:cubicBezTo>
                <a:cubicBezTo>
                  <a:pt x="674" y="108"/>
                  <a:pt x="674" y="108"/>
                  <a:pt x="674" y="108"/>
                </a:cubicBezTo>
                <a:cubicBezTo>
                  <a:pt x="674" y="98"/>
                  <a:pt x="666" y="90"/>
                  <a:pt x="656" y="90"/>
                </a:cubicBezTo>
                <a:close/>
                <a:moveTo>
                  <a:pt x="348" y="601"/>
                </a:moveTo>
                <a:cubicBezTo>
                  <a:pt x="330" y="601"/>
                  <a:pt x="316" y="587"/>
                  <a:pt x="316" y="570"/>
                </a:cubicBezTo>
                <a:cubicBezTo>
                  <a:pt x="316" y="552"/>
                  <a:pt x="330" y="538"/>
                  <a:pt x="348" y="538"/>
                </a:cubicBezTo>
                <a:cubicBezTo>
                  <a:pt x="365" y="538"/>
                  <a:pt x="379" y="552"/>
                  <a:pt x="379" y="570"/>
                </a:cubicBezTo>
                <a:cubicBezTo>
                  <a:pt x="379" y="587"/>
                  <a:pt x="365" y="601"/>
                  <a:pt x="348" y="601"/>
                </a:cubicBezTo>
                <a:close/>
                <a:moveTo>
                  <a:pt x="592" y="601"/>
                </a:moveTo>
                <a:cubicBezTo>
                  <a:pt x="575" y="601"/>
                  <a:pt x="560" y="587"/>
                  <a:pt x="560" y="570"/>
                </a:cubicBezTo>
                <a:cubicBezTo>
                  <a:pt x="560" y="552"/>
                  <a:pt x="575" y="538"/>
                  <a:pt x="592" y="538"/>
                </a:cubicBezTo>
                <a:cubicBezTo>
                  <a:pt x="609" y="538"/>
                  <a:pt x="623" y="552"/>
                  <a:pt x="623" y="570"/>
                </a:cubicBezTo>
                <a:cubicBezTo>
                  <a:pt x="623" y="587"/>
                  <a:pt x="609" y="601"/>
                  <a:pt x="592" y="601"/>
                </a:cubicBezTo>
                <a:close/>
                <a:moveTo>
                  <a:pt x="316" y="127"/>
                </a:moveTo>
                <a:cubicBezTo>
                  <a:pt x="352" y="127"/>
                  <a:pt x="352" y="127"/>
                  <a:pt x="352" y="127"/>
                </a:cubicBezTo>
                <a:cubicBezTo>
                  <a:pt x="352" y="394"/>
                  <a:pt x="352" y="394"/>
                  <a:pt x="352" y="394"/>
                </a:cubicBezTo>
                <a:cubicBezTo>
                  <a:pt x="316" y="406"/>
                  <a:pt x="316" y="406"/>
                  <a:pt x="316" y="406"/>
                </a:cubicBezTo>
                <a:lnTo>
                  <a:pt x="316" y="127"/>
                </a:lnTo>
                <a:close/>
                <a:moveTo>
                  <a:pt x="374" y="127"/>
                </a:moveTo>
                <a:cubicBezTo>
                  <a:pt x="409" y="127"/>
                  <a:pt x="409" y="127"/>
                  <a:pt x="409" y="127"/>
                </a:cubicBezTo>
                <a:cubicBezTo>
                  <a:pt x="409" y="376"/>
                  <a:pt x="409" y="376"/>
                  <a:pt x="409" y="376"/>
                </a:cubicBezTo>
                <a:cubicBezTo>
                  <a:pt x="374" y="387"/>
                  <a:pt x="374" y="387"/>
                  <a:pt x="374" y="387"/>
                </a:cubicBezTo>
                <a:lnTo>
                  <a:pt x="374" y="127"/>
                </a:lnTo>
                <a:close/>
                <a:moveTo>
                  <a:pt x="430" y="127"/>
                </a:moveTo>
                <a:cubicBezTo>
                  <a:pt x="467" y="127"/>
                  <a:pt x="467" y="127"/>
                  <a:pt x="467" y="127"/>
                </a:cubicBezTo>
                <a:cubicBezTo>
                  <a:pt x="467" y="356"/>
                  <a:pt x="467" y="356"/>
                  <a:pt x="467" y="356"/>
                </a:cubicBezTo>
                <a:cubicBezTo>
                  <a:pt x="430" y="369"/>
                  <a:pt x="430" y="369"/>
                  <a:pt x="430" y="369"/>
                </a:cubicBezTo>
                <a:lnTo>
                  <a:pt x="430" y="127"/>
                </a:lnTo>
                <a:close/>
                <a:moveTo>
                  <a:pt x="488" y="127"/>
                </a:moveTo>
                <a:cubicBezTo>
                  <a:pt x="524" y="127"/>
                  <a:pt x="524" y="127"/>
                  <a:pt x="524" y="127"/>
                </a:cubicBezTo>
                <a:cubicBezTo>
                  <a:pt x="524" y="338"/>
                  <a:pt x="524" y="338"/>
                  <a:pt x="524" y="338"/>
                </a:cubicBezTo>
                <a:cubicBezTo>
                  <a:pt x="488" y="350"/>
                  <a:pt x="488" y="350"/>
                  <a:pt x="488" y="350"/>
                </a:cubicBezTo>
                <a:lnTo>
                  <a:pt x="488" y="127"/>
                </a:lnTo>
                <a:close/>
                <a:moveTo>
                  <a:pt x="543" y="127"/>
                </a:moveTo>
                <a:cubicBezTo>
                  <a:pt x="583" y="127"/>
                  <a:pt x="583" y="127"/>
                  <a:pt x="583" y="127"/>
                </a:cubicBezTo>
                <a:cubicBezTo>
                  <a:pt x="583" y="318"/>
                  <a:pt x="583" y="318"/>
                  <a:pt x="583" y="318"/>
                </a:cubicBezTo>
                <a:cubicBezTo>
                  <a:pt x="543" y="331"/>
                  <a:pt x="543" y="331"/>
                  <a:pt x="543" y="331"/>
                </a:cubicBezTo>
                <a:lnTo>
                  <a:pt x="543" y="127"/>
                </a:lnTo>
                <a:close/>
                <a:moveTo>
                  <a:pt x="239" y="127"/>
                </a:moveTo>
                <a:cubicBezTo>
                  <a:pt x="239" y="265"/>
                  <a:pt x="239" y="265"/>
                  <a:pt x="239" y="265"/>
                </a:cubicBezTo>
                <a:cubicBezTo>
                  <a:pt x="196" y="127"/>
                  <a:pt x="196" y="127"/>
                  <a:pt x="196" y="127"/>
                </a:cubicBezTo>
                <a:lnTo>
                  <a:pt x="239" y="127"/>
                </a:lnTo>
                <a:close/>
                <a:moveTo>
                  <a:pt x="286" y="416"/>
                </a:moveTo>
                <a:cubicBezTo>
                  <a:pt x="258" y="326"/>
                  <a:pt x="258" y="326"/>
                  <a:pt x="258" y="326"/>
                </a:cubicBezTo>
                <a:cubicBezTo>
                  <a:pt x="258" y="127"/>
                  <a:pt x="258" y="127"/>
                  <a:pt x="258" y="127"/>
                </a:cubicBezTo>
                <a:cubicBezTo>
                  <a:pt x="293" y="127"/>
                  <a:pt x="293" y="127"/>
                  <a:pt x="293" y="127"/>
                </a:cubicBezTo>
                <a:cubicBezTo>
                  <a:pt x="293" y="414"/>
                  <a:pt x="293" y="414"/>
                  <a:pt x="293" y="414"/>
                </a:cubicBezTo>
                <a:lnTo>
                  <a:pt x="286" y="416"/>
                </a:lnTo>
                <a:close/>
                <a:moveTo>
                  <a:pt x="637" y="300"/>
                </a:moveTo>
                <a:cubicBezTo>
                  <a:pt x="601" y="312"/>
                  <a:pt x="601" y="312"/>
                  <a:pt x="601" y="312"/>
                </a:cubicBezTo>
                <a:cubicBezTo>
                  <a:pt x="601" y="127"/>
                  <a:pt x="601" y="127"/>
                  <a:pt x="601" y="127"/>
                </a:cubicBezTo>
                <a:cubicBezTo>
                  <a:pt x="637" y="127"/>
                  <a:pt x="637" y="127"/>
                  <a:pt x="637" y="127"/>
                </a:cubicBezTo>
                <a:lnTo>
                  <a:pt x="637" y="30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5"/>
          <p:cNvSpPr>
            <a:spLocks noEditPoints="1"/>
          </p:cNvSpPr>
          <p:nvPr/>
        </p:nvSpPr>
        <p:spPr bwMode="auto">
          <a:xfrm>
            <a:off x="140322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9" name="Freeform 5"/>
          <p:cNvSpPr>
            <a:spLocks noEditPoints="1"/>
          </p:cNvSpPr>
          <p:nvPr/>
        </p:nvSpPr>
        <p:spPr bwMode="auto">
          <a:xfrm>
            <a:off x="275327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5"/>
          <p:cNvSpPr>
            <a:spLocks noEditPoints="1"/>
          </p:cNvSpPr>
          <p:nvPr/>
        </p:nvSpPr>
        <p:spPr bwMode="auto">
          <a:xfrm>
            <a:off x="407828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93" name="Freeform 5"/>
          <p:cNvSpPr>
            <a:spLocks noEditPoints="1"/>
          </p:cNvSpPr>
          <p:nvPr/>
        </p:nvSpPr>
        <p:spPr bwMode="auto">
          <a:xfrm>
            <a:off x="5428332" y="2934102"/>
            <a:ext cx="653284" cy="610266"/>
          </a:xfrm>
          <a:custGeom>
            <a:avLst/>
            <a:gdLst>
              <a:gd name="T0" fmla="*/ 313 w 827"/>
              <a:gd name="T1" fmla="*/ 772 h 772"/>
              <a:gd name="T2" fmla="*/ 240 w 827"/>
              <a:gd name="T3" fmla="*/ 740 h 772"/>
              <a:gd name="T4" fmla="*/ 32 w 827"/>
              <a:gd name="T5" fmla="*/ 533 h 772"/>
              <a:gd name="T6" fmla="*/ 0 w 827"/>
              <a:gd name="T7" fmla="*/ 460 h 772"/>
              <a:gd name="T8" fmla="*/ 32 w 827"/>
              <a:gd name="T9" fmla="*/ 386 h 772"/>
              <a:gd name="T10" fmla="*/ 413 w 827"/>
              <a:gd name="T11" fmla="*/ 6 h 772"/>
              <a:gd name="T12" fmla="*/ 426 w 827"/>
              <a:gd name="T13" fmla="*/ 1 h 772"/>
              <a:gd name="T14" fmla="*/ 439 w 827"/>
              <a:gd name="T15" fmla="*/ 6 h 772"/>
              <a:gd name="T16" fmla="*/ 821 w 827"/>
              <a:gd name="T17" fmla="*/ 404 h 772"/>
              <a:gd name="T18" fmla="*/ 825 w 827"/>
              <a:gd name="T19" fmla="*/ 424 h 772"/>
              <a:gd name="T20" fmla="*/ 808 w 827"/>
              <a:gd name="T21" fmla="*/ 435 h 772"/>
              <a:gd name="T22" fmla="*/ 694 w 827"/>
              <a:gd name="T23" fmla="*/ 435 h 772"/>
              <a:gd name="T24" fmla="*/ 387 w 827"/>
              <a:gd name="T25" fmla="*/ 740 h 772"/>
              <a:gd name="T26" fmla="*/ 313 w 827"/>
              <a:gd name="T27" fmla="*/ 772 h 772"/>
              <a:gd name="T28" fmla="*/ 426 w 827"/>
              <a:gd name="T29" fmla="*/ 45 h 772"/>
              <a:gd name="T30" fmla="*/ 58 w 827"/>
              <a:gd name="T31" fmla="*/ 412 h 772"/>
              <a:gd name="T32" fmla="*/ 37 w 827"/>
              <a:gd name="T33" fmla="*/ 460 h 772"/>
              <a:gd name="T34" fmla="*/ 58 w 827"/>
              <a:gd name="T35" fmla="*/ 507 h 772"/>
              <a:gd name="T36" fmla="*/ 266 w 827"/>
              <a:gd name="T37" fmla="*/ 714 h 772"/>
              <a:gd name="T38" fmla="*/ 361 w 827"/>
              <a:gd name="T39" fmla="*/ 714 h 772"/>
              <a:gd name="T40" fmla="*/ 673 w 827"/>
              <a:gd name="T41" fmla="*/ 403 h 772"/>
              <a:gd name="T42" fmla="*/ 686 w 827"/>
              <a:gd name="T43" fmla="*/ 398 h 772"/>
              <a:gd name="T44" fmla="*/ 765 w 827"/>
              <a:gd name="T45" fmla="*/ 398 h 772"/>
              <a:gd name="T46" fmla="*/ 426 w 827"/>
              <a:gd name="T47" fmla="*/ 45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27" h="772">
                <a:moveTo>
                  <a:pt x="313" y="772"/>
                </a:moveTo>
                <a:cubicBezTo>
                  <a:pt x="286" y="772"/>
                  <a:pt x="260" y="760"/>
                  <a:pt x="240" y="740"/>
                </a:cubicBezTo>
                <a:cubicBezTo>
                  <a:pt x="32" y="533"/>
                  <a:pt x="32" y="533"/>
                  <a:pt x="32" y="533"/>
                </a:cubicBezTo>
                <a:cubicBezTo>
                  <a:pt x="12" y="513"/>
                  <a:pt x="0" y="487"/>
                  <a:pt x="0" y="460"/>
                </a:cubicBezTo>
                <a:cubicBezTo>
                  <a:pt x="0" y="432"/>
                  <a:pt x="12" y="406"/>
                  <a:pt x="32" y="386"/>
                </a:cubicBezTo>
                <a:cubicBezTo>
                  <a:pt x="413" y="6"/>
                  <a:pt x="413" y="6"/>
                  <a:pt x="413" y="6"/>
                </a:cubicBezTo>
                <a:cubicBezTo>
                  <a:pt x="417" y="3"/>
                  <a:pt x="421" y="0"/>
                  <a:pt x="426" y="1"/>
                </a:cubicBezTo>
                <a:cubicBezTo>
                  <a:pt x="431" y="1"/>
                  <a:pt x="436" y="3"/>
                  <a:pt x="439" y="6"/>
                </a:cubicBezTo>
                <a:cubicBezTo>
                  <a:pt x="821" y="404"/>
                  <a:pt x="821" y="404"/>
                  <a:pt x="821" y="404"/>
                </a:cubicBezTo>
                <a:cubicBezTo>
                  <a:pt x="826" y="409"/>
                  <a:pt x="827" y="417"/>
                  <a:pt x="825" y="424"/>
                </a:cubicBezTo>
                <a:cubicBezTo>
                  <a:pt x="822" y="430"/>
                  <a:pt x="815" y="435"/>
                  <a:pt x="808" y="435"/>
                </a:cubicBezTo>
                <a:cubicBezTo>
                  <a:pt x="694" y="435"/>
                  <a:pt x="694" y="435"/>
                  <a:pt x="694" y="435"/>
                </a:cubicBezTo>
                <a:cubicBezTo>
                  <a:pt x="387" y="740"/>
                  <a:pt x="387" y="740"/>
                  <a:pt x="387" y="740"/>
                </a:cubicBezTo>
                <a:cubicBezTo>
                  <a:pt x="367" y="760"/>
                  <a:pt x="341" y="772"/>
                  <a:pt x="313" y="772"/>
                </a:cubicBezTo>
                <a:close/>
                <a:moveTo>
                  <a:pt x="426" y="45"/>
                </a:moveTo>
                <a:cubicBezTo>
                  <a:pt x="58" y="412"/>
                  <a:pt x="58" y="412"/>
                  <a:pt x="58" y="412"/>
                </a:cubicBezTo>
                <a:cubicBezTo>
                  <a:pt x="44" y="425"/>
                  <a:pt x="37" y="442"/>
                  <a:pt x="37" y="460"/>
                </a:cubicBezTo>
                <a:cubicBezTo>
                  <a:pt x="37" y="477"/>
                  <a:pt x="44" y="494"/>
                  <a:pt x="58" y="507"/>
                </a:cubicBezTo>
                <a:cubicBezTo>
                  <a:pt x="266" y="714"/>
                  <a:pt x="266" y="714"/>
                  <a:pt x="266" y="714"/>
                </a:cubicBezTo>
                <a:cubicBezTo>
                  <a:pt x="292" y="741"/>
                  <a:pt x="335" y="741"/>
                  <a:pt x="361" y="714"/>
                </a:cubicBezTo>
                <a:cubicBezTo>
                  <a:pt x="673" y="403"/>
                  <a:pt x="673" y="403"/>
                  <a:pt x="673" y="403"/>
                </a:cubicBezTo>
                <a:cubicBezTo>
                  <a:pt x="677" y="400"/>
                  <a:pt x="681" y="398"/>
                  <a:pt x="686" y="398"/>
                </a:cubicBezTo>
                <a:cubicBezTo>
                  <a:pt x="765" y="398"/>
                  <a:pt x="765" y="398"/>
                  <a:pt x="765" y="398"/>
                </a:cubicBezTo>
                <a:lnTo>
                  <a:pt x="426" y="4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16313391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par>
                                <p:cTn id="23" presetID="10" presetClass="entr" presetSubtype="0" fill="hold" nodeType="withEffect">
                                  <p:stCondLst>
                                    <p:cond delay="0"/>
                                  </p:stCondLst>
                                  <p:childTnLst>
                                    <p:set>
                                      <p:cBhvr>
                                        <p:cTn id="24" dur="1" fill="hold">
                                          <p:stCondLst>
                                            <p:cond delay="0"/>
                                          </p:stCondLst>
                                        </p:cTn>
                                        <p:tgtEl>
                                          <p:spTgt spid="91"/>
                                        </p:tgtEl>
                                        <p:attrNameLst>
                                          <p:attrName>style.visibility</p:attrName>
                                        </p:attrNameLst>
                                      </p:cBhvr>
                                      <p:to>
                                        <p:strVal val="visible"/>
                                      </p:to>
                                    </p:set>
                                    <p:animEffect transition="in" filter="fade">
                                      <p:cBhvr>
                                        <p:cTn id="25" dur="1000"/>
                                        <p:tgtEl>
                                          <p:spTgt spid="91"/>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189"/>
                                        </p:tgtEl>
                                        <p:attrNameLst>
                                          <p:attrName>style.visibility</p:attrName>
                                        </p:attrNameLst>
                                      </p:cBhvr>
                                      <p:to>
                                        <p:strVal val="visible"/>
                                      </p:to>
                                    </p:set>
                                    <p:animEffect transition="in" filter="fade">
                                      <p:cBhvr>
                                        <p:cTn id="29" dur="500"/>
                                        <p:tgtEl>
                                          <p:spTgt spid="189"/>
                                        </p:tgtEl>
                                      </p:cBhvr>
                                    </p:animEffect>
                                  </p:childTnLst>
                                </p:cTn>
                              </p:par>
                            </p:childTnLst>
                          </p:cTn>
                        </p:par>
                        <p:par>
                          <p:cTn id="30" fill="hold">
                            <p:stCondLst>
                              <p:cond delay="2500"/>
                            </p:stCondLst>
                            <p:childTnLst>
                              <p:par>
                                <p:cTn id="31" presetID="22" presetClass="entr" presetSubtype="4" fill="hold" grpId="0" nodeType="afterEffect">
                                  <p:stCondLst>
                                    <p:cond delay="0"/>
                                  </p:stCondLst>
                                  <p:childTnLst>
                                    <p:set>
                                      <p:cBhvr>
                                        <p:cTn id="32" dur="1" fill="hold">
                                          <p:stCondLst>
                                            <p:cond delay="0"/>
                                          </p:stCondLst>
                                        </p:cTn>
                                        <p:tgtEl>
                                          <p:spTgt spid="190"/>
                                        </p:tgtEl>
                                        <p:attrNameLst>
                                          <p:attrName>style.visibility</p:attrName>
                                        </p:attrNameLst>
                                      </p:cBhvr>
                                      <p:to>
                                        <p:strVal val="visible"/>
                                      </p:to>
                                    </p:set>
                                    <p:animEffect transition="in" filter="wipe(down)">
                                      <p:cBhvr>
                                        <p:cTn id="33" dur="500"/>
                                        <p:tgtEl>
                                          <p:spTgt spid="190"/>
                                        </p:tgtEl>
                                      </p:cBhvr>
                                    </p:animEffect>
                                  </p:childTnLst>
                                </p:cTn>
                              </p:par>
                              <p:par>
                                <p:cTn id="34" presetID="10" presetClass="entr" presetSubtype="0" fill="hold" nodeType="with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fade">
                                      <p:cBhvr>
                                        <p:cTn id="36" dur="1000"/>
                                        <p:tgtEl>
                                          <p:spTgt spid="65"/>
                                        </p:tgtEl>
                                      </p:cBhvr>
                                    </p:animEffect>
                                  </p:childTnLst>
                                </p:cTn>
                              </p:par>
                            </p:childTnLst>
                          </p:cTn>
                        </p:par>
                        <p:par>
                          <p:cTn id="37" fill="hold">
                            <p:stCondLst>
                              <p:cond delay="3500"/>
                            </p:stCondLst>
                            <p:childTnLst>
                              <p:par>
                                <p:cTn id="38" presetID="10" presetClass="entr" presetSubtype="0" fill="hold" grpId="0" nodeType="afterEffect">
                                  <p:stCondLst>
                                    <p:cond delay="0"/>
                                  </p:stCondLst>
                                  <p:childTnLst>
                                    <p:set>
                                      <p:cBhvr>
                                        <p:cTn id="39" dur="1" fill="hold">
                                          <p:stCondLst>
                                            <p:cond delay="0"/>
                                          </p:stCondLst>
                                        </p:cTn>
                                        <p:tgtEl>
                                          <p:spTgt spid="191"/>
                                        </p:tgtEl>
                                        <p:attrNameLst>
                                          <p:attrName>style.visibility</p:attrName>
                                        </p:attrNameLst>
                                      </p:cBhvr>
                                      <p:to>
                                        <p:strVal val="visible"/>
                                      </p:to>
                                    </p:set>
                                    <p:animEffect transition="in" filter="fade">
                                      <p:cBhvr>
                                        <p:cTn id="40" dur="500"/>
                                        <p:tgtEl>
                                          <p:spTgt spid="191"/>
                                        </p:tgtEl>
                                      </p:cBhvr>
                                    </p:animEffect>
                                  </p:childTnLst>
                                </p:cTn>
                              </p:par>
                            </p:childTnLst>
                          </p:cTn>
                        </p:par>
                        <p:par>
                          <p:cTn id="41" fill="hold">
                            <p:stCondLst>
                              <p:cond delay="4000"/>
                            </p:stCondLst>
                            <p:childTnLst>
                              <p:par>
                                <p:cTn id="42" presetID="22" presetClass="entr" presetSubtype="4" fill="hold" grpId="0" nodeType="afterEffect">
                                  <p:stCondLst>
                                    <p:cond delay="0"/>
                                  </p:stCondLst>
                                  <p:childTnLst>
                                    <p:set>
                                      <p:cBhvr>
                                        <p:cTn id="43" dur="1" fill="hold">
                                          <p:stCondLst>
                                            <p:cond delay="0"/>
                                          </p:stCondLst>
                                        </p:cTn>
                                        <p:tgtEl>
                                          <p:spTgt spid="192"/>
                                        </p:tgtEl>
                                        <p:attrNameLst>
                                          <p:attrName>style.visibility</p:attrName>
                                        </p:attrNameLst>
                                      </p:cBhvr>
                                      <p:to>
                                        <p:strVal val="visible"/>
                                      </p:to>
                                    </p:set>
                                    <p:animEffect transition="in" filter="wipe(down)">
                                      <p:cBhvr>
                                        <p:cTn id="44" dur="500"/>
                                        <p:tgtEl>
                                          <p:spTgt spid="192"/>
                                        </p:tgtEl>
                                      </p:cBhvr>
                                    </p:animEffect>
                                  </p:childTnLst>
                                </p:cTn>
                              </p:par>
                              <p:par>
                                <p:cTn id="45" presetID="10" presetClass="entr" presetSubtype="0" fill="hold"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1000"/>
                                        <p:tgtEl>
                                          <p:spTgt spid="32"/>
                                        </p:tgtEl>
                                      </p:cBhvr>
                                    </p:animEffect>
                                  </p:childTnLst>
                                </p:cTn>
                              </p:par>
                            </p:childTnLst>
                          </p:cTn>
                        </p:par>
                        <p:par>
                          <p:cTn id="48" fill="hold">
                            <p:stCondLst>
                              <p:cond delay="5000"/>
                            </p:stCondLst>
                            <p:childTnLst>
                              <p:par>
                                <p:cTn id="49" presetID="10" presetClass="entr" presetSubtype="0" fill="hold" grpId="0" nodeType="afterEffect">
                                  <p:stCondLst>
                                    <p:cond delay="0"/>
                                  </p:stCondLst>
                                  <p:childTnLst>
                                    <p:set>
                                      <p:cBhvr>
                                        <p:cTn id="50" dur="1" fill="hold">
                                          <p:stCondLst>
                                            <p:cond delay="0"/>
                                          </p:stCondLst>
                                        </p:cTn>
                                        <p:tgtEl>
                                          <p:spTgt spid="193"/>
                                        </p:tgtEl>
                                        <p:attrNameLst>
                                          <p:attrName>style.visibility</p:attrName>
                                        </p:attrNameLst>
                                      </p:cBhvr>
                                      <p:to>
                                        <p:strVal val="visible"/>
                                      </p:to>
                                    </p:set>
                                    <p:animEffect transition="in" filter="fade">
                                      <p:cBhvr>
                                        <p:cTn id="51" dur="500"/>
                                        <p:tgtEl>
                                          <p:spTgt spid="193"/>
                                        </p:tgtEl>
                                      </p:cBhvr>
                                    </p:animEffect>
                                  </p:childTnLst>
                                </p:cTn>
                              </p:par>
                            </p:childTnLst>
                          </p:cTn>
                        </p:par>
                        <p:par>
                          <p:cTn id="52" fill="hold">
                            <p:stCondLst>
                              <p:cond delay="5500"/>
                            </p:stCondLst>
                            <p:childTnLst>
                              <p:par>
                                <p:cTn id="53" presetID="22" presetClass="entr" presetSubtype="4" fill="hold" grpId="0" nodeType="afterEffect">
                                  <p:stCondLst>
                                    <p:cond delay="0"/>
                                  </p:stCondLst>
                                  <p:childTnLst>
                                    <p:set>
                                      <p:cBhvr>
                                        <p:cTn id="54" dur="1" fill="hold">
                                          <p:stCondLst>
                                            <p:cond delay="0"/>
                                          </p:stCondLst>
                                        </p:cTn>
                                        <p:tgtEl>
                                          <p:spTgt spid="194"/>
                                        </p:tgtEl>
                                        <p:attrNameLst>
                                          <p:attrName>style.visibility</p:attrName>
                                        </p:attrNameLst>
                                      </p:cBhvr>
                                      <p:to>
                                        <p:strVal val="visible"/>
                                      </p:to>
                                    </p:set>
                                    <p:animEffect transition="in" filter="wipe(down)">
                                      <p:cBhvr>
                                        <p:cTn id="55" dur="500"/>
                                        <p:tgtEl>
                                          <p:spTgt spid="194"/>
                                        </p:tgtEl>
                                      </p:cBhvr>
                                    </p:animEffect>
                                  </p:childTnLst>
                                </p:cTn>
                              </p:par>
                              <p:par>
                                <p:cTn id="56" presetID="10" presetClass="entr" presetSubtype="0" fill="hold"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fade">
                                      <p:cBhvr>
                                        <p:cTn id="58" dur="1000"/>
                                        <p:tgtEl>
                                          <p:spTgt spid="45"/>
                                        </p:tgtEl>
                                      </p:cBhvr>
                                    </p:animEffect>
                                  </p:childTnLst>
                                </p:cTn>
                              </p:par>
                            </p:childTnLst>
                          </p:cTn>
                        </p:par>
                        <p:par>
                          <p:cTn id="59" fill="hold">
                            <p:stCondLst>
                              <p:cond delay="6500"/>
                            </p:stCondLst>
                            <p:childTnLst>
                              <p:par>
                                <p:cTn id="60" presetID="10" presetClass="entr" presetSubtype="0" fill="hold" grpId="1" nodeType="afterEffect">
                                  <p:stCondLst>
                                    <p:cond delay="0"/>
                                  </p:stCondLst>
                                  <p:childTnLst>
                                    <p:set>
                                      <p:cBhvr>
                                        <p:cTn id="61" dur="1" fill="hold">
                                          <p:stCondLst>
                                            <p:cond delay="0"/>
                                          </p:stCondLst>
                                        </p:cTn>
                                        <p:tgtEl>
                                          <p:spTgt spid="138"/>
                                        </p:tgtEl>
                                        <p:attrNameLst>
                                          <p:attrName>style.visibility</p:attrName>
                                        </p:attrNameLst>
                                      </p:cBhvr>
                                      <p:to>
                                        <p:strVal val="visible"/>
                                      </p:to>
                                    </p:set>
                                    <p:animEffect transition="in" filter="fade">
                                      <p:cBhvr>
                                        <p:cTn id="62" dur="500"/>
                                        <p:tgtEl>
                                          <p:spTgt spid="138"/>
                                        </p:tgtEl>
                                      </p:cBhvr>
                                    </p:animEffect>
                                  </p:childTnLst>
                                </p:cTn>
                              </p:par>
                            </p:childTnLst>
                          </p:cTn>
                        </p:par>
                        <p:par>
                          <p:cTn id="63" fill="hold">
                            <p:stCondLst>
                              <p:cond delay="7000"/>
                            </p:stCondLst>
                            <p:childTnLst>
                              <p:par>
                                <p:cTn id="64" presetID="42" presetClass="path" presetSubtype="0" accel="50000" decel="50000" fill="hold" grpId="0" nodeType="afterEffect">
                                  <p:stCondLst>
                                    <p:cond delay="0"/>
                                  </p:stCondLst>
                                  <p:childTnLst>
                                    <p:animMotion origin="layout" path="M 2.08333E-7 3.33333E-6 L 2.08333E-7 0.25 " pathEditMode="relative" rAng="0" ptsTypes="AA">
                                      <p:cBhvr>
                                        <p:cTn id="65" dur="2000" fill="hold"/>
                                        <p:tgtEl>
                                          <p:spTgt spid="138"/>
                                        </p:tgtEl>
                                        <p:attrNameLst>
                                          <p:attrName>ppt_x</p:attrName>
                                          <p:attrName>ppt_y</p:attrName>
                                        </p:attrNameLst>
                                      </p:cBhvr>
                                      <p:rCtr x="0" y="12500"/>
                                    </p:animMotion>
                                  </p:childTnLst>
                                </p:cTn>
                              </p:par>
                            </p:childTnLst>
                          </p:cTn>
                        </p:par>
                        <p:par>
                          <p:cTn id="66" fill="hold">
                            <p:stCondLst>
                              <p:cond delay="9000"/>
                            </p:stCondLst>
                            <p:childTnLst>
                              <p:par>
                                <p:cTn id="67" presetID="10" presetClass="exit" presetSubtype="0" fill="hold" grpId="2" nodeType="afterEffect">
                                  <p:stCondLst>
                                    <p:cond delay="0"/>
                                  </p:stCondLst>
                                  <p:childTnLst>
                                    <p:animEffect transition="out" filter="fade">
                                      <p:cBhvr>
                                        <p:cTn id="68" dur="500"/>
                                        <p:tgtEl>
                                          <p:spTgt spid="138"/>
                                        </p:tgtEl>
                                      </p:cBhvr>
                                    </p:animEffect>
                                    <p:set>
                                      <p:cBhvr>
                                        <p:cTn id="69" dur="1" fill="hold">
                                          <p:stCondLst>
                                            <p:cond delay="499"/>
                                          </p:stCondLst>
                                        </p:cTn>
                                        <p:tgtEl>
                                          <p:spTgt spid="138"/>
                                        </p:tgtEl>
                                        <p:attrNameLst>
                                          <p:attrName>style.visibility</p:attrName>
                                        </p:attrNameLst>
                                      </p:cBhvr>
                                      <p:to>
                                        <p:strVal val="hidden"/>
                                      </p:to>
                                    </p:set>
                                  </p:childTnLst>
                                </p:cTn>
                              </p:par>
                              <p:par>
                                <p:cTn id="70" presetID="22" presetClass="entr" presetSubtype="4" fill="hold" nodeType="withEffect">
                                  <p:stCondLst>
                                    <p:cond delay="0"/>
                                  </p:stCondLst>
                                  <p:childTnLst>
                                    <p:set>
                                      <p:cBhvr>
                                        <p:cTn id="71" dur="1" fill="hold">
                                          <p:stCondLst>
                                            <p:cond delay="0"/>
                                          </p:stCondLst>
                                        </p:cTn>
                                        <p:tgtEl>
                                          <p:spTgt spid="107"/>
                                        </p:tgtEl>
                                        <p:attrNameLst>
                                          <p:attrName>style.visibility</p:attrName>
                                        </p:attrNameLst>
                                      </p:cBhvr>
                                      <p:to>
                                        <p:strVal val="visible"/>
                                      </p:to>
                                    </p:set>
                                    <p:animEffect transition="in" filter="wipe(down)">
                                      <p:cBhvr>
                                        <p:cTn id="72" dur="500"/>
                                        <p:tgtEl>
                                          <p:spTgt spid="107"/>
                                        </p:tgtEl>
                                      </p:cBhvr>
                                    </p:animEffect>
                                  </p:childTnLst>
                                </p:cTn>
                              </p:par>
                            </p:childTnLst>
                          </p:cTn>
                        </p:par>
                        <p:par>
                          <p:cTn id="73" fill="hold">
                            <p:stCondLst>
                              <p:cond delay="9500"/>
                            </p:stCondLst>
                            <p:childTnLst>
                              <p:par>
                                <p:cTn id="74" presetID="10" presetClass="entr" presetSubtype="0" fill="hold" grpId="0" nodeType="afterEffect">
                                  <p:stCondLst>
                                    <p:cond delay="0"/>
                                  </p:stCondLst>
                                  <p:childTnLst>
                                    <p:set>
                                      <p:cBhvr>
                                        <p:cTn id="75" dur="1" fill="hold">
                                          <p:stCondLst>
                                            <p:cond delay="0"/>
                                          </p:stCondLst>
                                        </p:cTn>
                                        <p:tgtEl>
                                          <p:spTgt spid="113"/>
                                        </p:tgtEl>
                                        <p:attrNameLst>
                                          <p:attrName>style.visibility</p:attrName>
                                        </p:attrNameLst>
                                      </p:cBhvr>
                                      <p:to>
                                        <p:strVal val="visible"/>
                                      </p:to>
                                    </p:set>
                                    <p:animEffect transition="in" filter="fade">
                                      <p:cBhvr>
                                        <p:cTn id="76" dur="500"/>
                                        <p:tgtEl>
                                          <p:spTgt spid="113"/>
                                        </p:tgtEl>
                                      </p:cBhvr>
                                    </p:animEffect>
                                  </p:childTnLst>
                                </p:cTn>
                              </p:par>
                            </p:childTnLst>
                          </p:cTn>
                        </p:par>
                        <p:par>
                          <p:cTn id="77" fill="hold">
                            <p:stCondLst>
                              <p:cond delay="10000"/>
                            </p:stCondLst>
                            <p:childTnLst>
                              <p:par>
                                <p:cTn id="78" presetID="10" presetClass="entr" presetSubtype="0" fill="hold" grpId="1" nodeType="afterEffect">
                                  <p:stCondLst>
                                    <p:cond delay="0"/>
                                  </p:stCondLst>
                                  <p:childTnLst>
                                    <p:set>
                                      <p:cBhvr>
                                        <p:cTn id="79" dur="1" fill="hold">
                                          <p:stCondLst>
                                            <p:cond delay="0"/>
                                          </p:stCondLst>
                                        </p:cTn>
                                        <p:tgtEl>
                                          <p:spTgt spid="163"/>
                                        </p:tgtEl>
                                        <p:attrNameLst>
                                          <p:attrName>style.visibility</p:attrName>
                                        </p:attrNameLst>
                                      </p:cBhvr>
                                      <p:to>
                                        <p:strVal val="visible"/>
                                      </p:to>
                                    </p:set>
                                    <p:animEffect transition="in" filter="fade">
                                      <p:cBhvr>
                                        <p:cTn id="80" dur="500"/>
                                        <p:tgtEl>
                                          <p:spTgt spid="163"/>
                                        </p:tgtEl>
                                      </p:cBhvr>
                                    </p:animEffect>
                                  </p:childTnLst>
                                </p:cTn>
                              </p:par>
                            </p:childTnLst>
                          </p:cTn>
                        </p:par>
                        <p:par>
                          <p:cTn id="81" fill="hold">
                            <p:stCondLst>
                              <p:cond delay="10500"/>
                            </p:stCondLst>
                            <p:childTnLst>
                              <p:par>
                                <p:cTn id="82" presetID="42" presetClass="path" presetSubtype="0" accel="50000" decel="50000" fill="hold" grpId="0" nodeType="afterEffect">
                                  <p:stCondLst>
                                    <p:cond delay="0"/>
                                  </p:stCondLst>
                                  <p:childTnLst>
                                    <p:animMotion origin="layout" path="M 3.125E-6 -4.07407E-6 L 3.125E-6 0.32014 " pathEditMode="relative" rAng="0" ptsTypes="AA">
                                      <p:cBhvr>
                                        <p:cTn id="83" dur="2000" fill="hold"/>
                                        <p:tgtEl>
                                          <p:spTgt spid="163"/>
                                        </p:tgtEl>
                                        <p:attrNameLst>
                                          <p:attrName>ppt_x</p:attrName>
                                          <p:attrName>ppt_y</p:attrName>
                                        </p:attrNameLst>
                                      </p:cBhvr>
                                      <p:rCtr x="0" y="15995"/>
                                    </p:animMotion>
                                  </p:childTnLst>
                                </p:cTn>
                              </p:par>
                            </p:childTnLst>
                          </p:cTn>
                        </p:par>
                        <p:par>
                          <p:cTn id="84" fill="hold">
                            <p:stCondLst>
                              <p:cond delay="12500"/>
                            </p:stCondLst>
                            <p:childTnLst>
                              <p:par>
                                <p:cTn id="85" presetID="10" presetClass="exit" presetSubtype="0" fill="hold" grpId="2" nodeType="afterEffect">
                                  <p:stCondLst>
                                    <p:cond delay="0"/>
                                  </p:stCondLst>
                                  <p:childTnLst>
                                    <p:animEffect transition="out" filter="fade">
                                      <p:cBhvr>
                                        <p:cTn id="86" dur="500"/>
                                        <p:tgtEl>
                                          <p:spTgt spid="163"/>
                                        </p:tgtEl>
                                      </p:cBhvr>
                                    </p:animEffect>
                                    <p:set>
                                      <p:cBhvr>
                                        <p:cTn id="87" dur="1" fill="hold">
                                          <p:stCondLst>
                                            <p:cond delay="499"/>
                                          </p:stCondLst>
                                        </p:cTn>
                                        <p:tgtEl>
                                          <p:spTgt spid="163"/>
                                        </p:tgtEl>
                                        <p:attrNameLst>
                                          <p:attrName>style.visibility</p:attrName>
                                        </p:attrNameLst>
                                      </p:cBhvr>
                                      <p:to>
                                        <p:strVal val="hidden"/>
                                      </p:to>
                                    </p:set>
                                  </p:childTnLst>
                                </p:cTn>
                              </p:par>
                              <p:par>
                                <p:cTn id="88" presetID="22" presetClass="entr" presetSubtype="4" fill="hold" nodeType="withEffect">
                                  <p:stCondLst>
                                    <p:cond delay="0"/>
                                  </p:stCondLst>
                                  <p:childTnLst>
                                    <p:set>
                                      <p:cBhvr>
                                        <p:cTn id="89" dur="1" fill="hold">
                                          <p:stCondLst>
                                            <p:cond delay="0"/>
                                          </p:stCondLst>
                                        </p:cTn>
                                        <p:tgtEl>
                                          <p:spTgt spid="82"/>
                                        </p:tgtEl>
                                        <p:attrNameLst>
                                          <p:attrName>style.visibility</p:attrName>
                                        </p:attrNameLst>
                                      </p:cBhvr>
                                      <p:to>
                                        <p:strVal val="visible"/>
                                      </p:to>
                                    </p:set>
                                    <p:animEffect transition="in" filter="wipe(down)">
                                      <p:cBhvr>
                                        <p:cTn id="90" dur="500"/>
                                        <p:tgtEl>
                                          <p:spTgt spid="82"/>
                                        </p:tgtEl>
                                      </p:cBhvr>
                                    </p:animEffect>
                                  </p:childTnLst>
                                </p:cTn>
                              </p:par>
                            </p:childTnLst>
                          </p:cTn>
                        </p:par>
                        <p:par>
                          <p:cTn id="91" fill="hold">
                            <p:stCondLst>
                              <p:cond delay="13000"/>
                            </p:stCondLst>
                            <p:childTnLst>
                              <p:par>
                                <p:cTn id="92" presetID="10" presetClass="entr" presetSubtype="0" fill="hold" grpId="0" nodeType="afterEffect">
                                  <p:stCondLst>
                                    <p:cond delay="0"/>
                                  </p:stCondLst>
                                  <p:childTnLst>
                                    <p:set>
                                      <p:cBhvr>
                                        <p:cTn id="93" dur="1" fill="hold">
                                          <p:stCondLst>
                                            <p:cond delay="0"/>
                                          </p:stCondLst>
                                        </p:cTn>
                                        <p:tgtEl>
                                          <p:spTgt spid="114"/>
                                        </p:tgtEl>
                                        <p:attrNameLst>
                                          <p:attrName>style.visibility</p:attrName>
                                        </p:attrNameLst>
                                      </p:cBhvr>
                                      <p:to>
                                        <p:strVal val="visible"/>
                                      </p:to>
                                    </p:set>
                                    <p:animEffect transition="in" filter="fade">
                                      <p:cBhvr>
                                        <p:cTn id="94" dur="500"/>
                                        <p:tgtEl>
                                          <p:spTgt spid="114"/>
                                        </p:tgtEl>
                                      </p:cBhvr>
                                    </p:animEffect>
                                  </p:childTnLst>
                                </p:cTn>
                              </p:par>
                            </p:childTnLst>
                          </p:cTn>
                        </p:par>
                        <p:par>
                          <p:cTn id="95" fill="hold">
                            <p:stCondLst>
                              <p:cond delay="13500"/>
                            </p:stCondLst>
                            <p:childTnLst>
                              <p:par>
                                <p:cTn id="96" presetID="10" presetClass="entr" presetSubtype="0" fill="hold" grpId="0" nodeType="afterEffect">
                                  <p:stCondLst>
                                    <p:cond delay="0"/>
                                  </p:stCondLst>
                                  <p:childTnLst>
                                    <p:set>
                                      <p:cBhvr>
                                        <p:cTn id="97" dur="1" fill="hold">
                                          <p:stCondLst>
                                            <p:cond delay="0"/>
                                          </p:stCondLst>
                                        </p:cTn>
                                        <p:tgtEl>
                                          <p:spTgt spid="117"/>
                                        </p:tgtEl>
                                        <p:attrNameLst>
                                          <p:attrName>style.visibility</p:attrName>
                                        </p:attrNameLst>
                                      </p:cBhvr>
                                      <p:to>
                                        <p:strVal val="visible"/>
                                      </p:to>
                                    </p:set>
                                    <p:animEffect transition="in" filter="fade">
                                      <p:cBhvr>
                                        <p:cTn id="98" dur="500"/>
                                        <p:tgtEl>
                                          <p:spTgt spid="117"/>
                                        </p:tgtEl>
                                      </p:cBhvr>
                                    </p:animEffect>
                                  </p:childTnLst>
                                </p:cTn>
                              </p:par>
                            </p:childTnLst>
                          </p:cTn>
                        </p:par>
                        <p:par>
                          <p:cTn id="99" fill="hold">
                            <p:stCondLst>
                              <p:cond delay="14000"/>
                            </p:stCondLst>
                            <p:childTnLst>
                              <p:par>
                                <p:cTn id="100" presetID="42" presetClass="path" presetSubtype="0" accel="50000" decel="50000" fill="hold" grpId="1" nodeType="afterEffect">
                                  <p:stCondLst>
                                    <p:cond delay="0"/>
                                  </p:stCondLst>
                                  <p:childTnLst>
                                    <p:animMotion origin="layout" path="M -1.875E-6 3.33333E-6 L -1.875E-6 0.25 " pathEditMode="relative" rAng="0" ptsTypes="AA">
                                      <p:cBhvr>
                                        <p:cTn id="101" dur="2000" fill="hold"/>
                                        <p:tgtEl>
                                          <p:spTgt spid="117"/>
                                        </p:tgtEl>
                                        <p:attrNameLst>
                                          <p:attrName>ppt_x</p:attrName>
                                          <p:attrName>ppt_y</p:attrName>
                                        </p:attrNameLst>
                                      </p:cBhvr>
                                      <p:rCtr x="0" y="12500"/>
                                    </p:animMotion>
                                  </p:childTnLst>
                                </p:cTn>
                              </p:par>
                            </p:childTnLst>
                          </p:cTn>
                        </p:par>
                        <p:par>
                          <p:cTn id="102" fill="hold">
                            <p:stCondLst>
                              <p:cond delay="16000"/>
                            </p:stCondLst>
                            <p:childTnLst>
                              <p:par>
                                <p:cTn id="103" presetID="10" presetClass="exit" presetSubtype="0" fill="hold" grpId="2" nodeType="afterEffect">
                                  <p:stCondLst>
                                    <p:cond delay="0"/>
                                  </p:stCondLst>
                                  <p:childTnLst>
                                    <p:animEffect transition="out" filter="fade">
                                      <p:cBhvr>
                                        <p:cTn id="104" dur="500"/>
                                        <p:tgtEl>
                                          <p:spTgt spid="117"/>
                                        </p:tgtEl>
                                      </p:cBhvr>
                                    </p:animEffect>
                                    <p:set>
                                      <p:cBhvr>
                                        <p:cTn id="105" dur="1" fill="hold">
                                          <p:stCondLst>
                                            <p:cond delay="499"/>
                                          </p:stCondLst>
                                        </p:cTn>
                                        <p:tgtEl>
                                          <p:spTgt spid="117"/>
                                        </p:tgtEl>
                                        <p:attrNameLst>
                                          <p:attrName>style.visibility</p:attrName>
                                        </p:attrNameLst>
                                      </p:cBhvr>
                                      <p:to>
                                        <p:strVal val="hidden"/>
                                      </p:to>
                                    </p:set>
                                  </p:childTnLst>
                                </p:cTn>
                              </p:par>
                              <p:par>
                                <p:cTn id="106" presetID="22" presetClass="entr" presetSubtype="4" fill="hold" nodeType="withEffect">
                                  <p:stCondLst>
                                    <p:cond delay="0"/>
                                  </p:stCondLst>
                                  <p:childTnLst>
                                    <p:set>
                                      <p:cBhvr>
                                        <p:cTn id="107" dur="1" fill="hold">
                                          <p:stCondLst>
                                            <p:cond delay="0"/>
                                          </p:stCondLst>
                                        </p:cTn>
                                        <p:tgtEl>
                                          <p:spTgt spid="37"/>
                                        </p:tgtEl>
                                        <p:attrNameLst>
                                          <p:attrName>style.visibility</p:attrName>
                                        </p:attrNameLst>
                                      </p:cBhvr>
                                      <p:to>
                                        <p:strVal val="visible"/>
                                      </p:to>
                                    </p:set>
                                    <p:animEffect transition="in" filter="wipe(down)">
                                      <p:cBhvr>
                                        <p:cTn id="108" dur="500"/>
                                        <p:tgtEl>
                                          <p:spTgt spid="37"/>
                                        </p:tgtEl>
                                      </p:cBhvr>
                                    </p:animEffect>
                                  </p:childTnLst>
                                </p:cTn>
                              </p:par>
                            </p:childTnLst>
                          </p:cTn>
                        </p:par>
                        <p:par>
                          <p:cTn id="109" fill="hold">
                            <p:stCondLst>
                              <p:cond delay="16500"/>
                            </p:stCondLst>
                            <p:childTnLst>
                              <p:par>
                                <p:cTn id="110" presetID="10" presetClass="entr" presetSubtype="0" fill="hold" grpId="0" nodeType="afterEffect">
                                  <p:stCondLst>
                                    <p:cond delay="0"/>
                                  </p:stCondLst>
                                  <p:childTnLst>
                                    <p:set>
                                      <p:cBhvr>
                                        <p:cTn id="111" dur="1" fill="hold">
                                          <p:stCondLst>
                                            <p:cond delay="0"/>
                                          </p:stCondLst>
                                        </p:cTn>
                                        <p:tgtEl>
                                          <p:spTgt spid="116"/>
                                        </p:tgtEl>
                                        <p:attrNameLst>
                                          <p:attrName>style.visibility</p:attrName>
                                        </p:attrNameLst>
                                      </p:cBhvr>
                                      <p:to>
                                        <p:strVal val="visible"/>
                                      </p:to>
                                    </p:set>
                                    <p:animEffect transition="in" filter="fade">
                                      <p:cBhvr>
                                        <p:cTn id="112" dur="500"/>
                                        <p:tgtEl>
                                          <p:spTgt spid="116"/>
                                        </p:tgtEl>
                                      </p:cBhvr>
                                    </p:animEffect>
                                  </p:childTnLst>
                                </p:cTn>
                              </p:par>
                            </p:childTnLst>
                          </p:cTn>
                        </p:par>
                        <p:par>
                          <p:cTn id="113" fill="hold">
                            <p:stCondLst>
                              <p:cond delay="17000"/>
                            </p:stCondLst>
                            <p:childTnLst>
                              <p:par>
                                <p:cTn id="114" presetID="10" presetClass="entr" presetSubtype="0" fill="hold" grpId="0" nodeType="afterEffect">
                                  <p:stCondLst>
                                    <p:cond delay="0"/>
                                  </p:stCondLst>
                                  <p:childTnLst>
                                    <p:set>
                                      <p:cBhvr>
                                        <p:cTn id="115" dur="1" fill="hold">
                                          <p:stCondLst>
                                            <p:cond delay="0"/>
                                          </p:stCondLst>
                                        </p:cTn>
                                        <p:tgtEl>
                                          <p:spTgt spid="130"/>
                                        </p:tgtEl>
                                        <p:attrNameLst>
                                          <p:attrName>style.visibility</p:attrName>
                                        </p:attrNameLst>
                                      </p:cBhvr>
                                      <p:to>
                                        <p:strVal val="visible"/>
                                      </p:to>
                                    </p:set>
                                    <p:animEffect transition="in" filter="fade">
                                      <p:cBhvr>
                                        <p:cTn id="116" dur="500"/>
                                        <p:tgtEl>
                                          <p:spTgt spid="130"/>
                                        </p:tgtEl>
                                      </p:cBhvr>
                                    </p:animEffect>
                                  </p:childTnLst>
                                </p:cTn>
                              </p:par>
                            </p:childTnLst>
                          </p:cTn>
                        </p:par>
                        <p:par>
                          <p:cTn id="117" fill="hold">
                            <p:stCondLst>
                              <p:cond delay="17500"/>
                            </p:stCondLst>
                            <p:childTnLst>
                              <p:par>
                                <p:cTn id="118" presetID="42" presetClass="path" presetSubtype="0" accel="50000" decel="50000" fill="hold" grpId="1" nodeType="afterEffect">
                                  <p:stCondLst>
                                    <p:cond delay="0"/>
                                  </p:stCondLst>
                                  <p:childTnLst>
                                    <p:animMotion origin="layout" path="M 3.125E-6 1.85185E-6 L 3.125E-6 0.34791 " pathEditMode="relative" rAng="0" ptsTypes="AA">
                                      <p:cBhvr>
                                        <p:cTn id="119" dur="2000" fill="hold"/>
                                        <p:tgtEl>
                                          <p:spTgt spid="130"/>
                                        </p:tgtEl>
                                        <p:attrNameLst>
                                          <p:attrName>ppt_x</p:attrName>
                                          <p:attrName>ppt_y</p:attrName>
                                        </p:attrNameLst>
                                      </p:cBhvr>
                                      <p:rCtr x="0" y="17384"/>
                                    </p:animMotion>
                                  </p:childTnLst>
                                </p:cTn>
                              </p:par>
                            </p:childTnLst>
                          </p:cTn>
                        </p:par>
                        <p:par>
                          <p:cTn id="120" fill="hold">
                            <p:stCondLst>
                              <p:cond delay="19500"/>
                            </p:stCondLst>
                            <p:childTnLst>
                              <p:par>
                                <p:cTn id="121" presetID="10" presetClass="exit" presetSubtype="0" fill="hold" grpId="2" nodeType="afterEffect">
                                  <p:stCondLst>
                                    <p:cond delay="0"/>
                                  </p:stCondLst>
                                  <p:childTnLst>
                                    <p:animEffect transition="out" filter="fade">
                                      <p:cBhvr>
                                        <p:cTn id="122" dur="500"/>
                                        <p:tgtEl>
                                          <p:spTgt spid="130"/>
                                        </p:tgtEl>
                                      </p:cBhvr>
                                    </p:animEffect>
                                    <p:set>
                                      <p:cBhvr>
                                        <p:cTn id="123" dur="1" fill="hold">
                                          <p:stCondLst>
                                            <p:cond delay="499"/>
                                          </p:stCondLst>
                                        </p:cTn>
                                        <p:tgtEl>
                                          <p:spTgt spid="130"/>
                                        </p:tgtEl>
                                        <p:attrNameLst>
                                          <p:attrName>style.visibility</p:attrName>
                                        </p:attrNameLst>
                                      </p:cBhvr>
                                      <p:to>
                                        <p:strVal val="hidden"/>
                                      </p:to>
                                    </p:set>
                                  </p:childTnLst>
                                </p:cTn>
                              </p:par>
                              <p:par>
                                <p:cTn id="124" presetID="22" presetClass="entr" presetSubtype="4" fill="hold" nodeType="withEffect">
                                  <p:stCondLst>
                                    <p:cond delay="0"/>
                                  </p:stCondLst>
                                  <p:childTnLst>
                                    <p:set>
                                      <p:cBhvr>
                                        <p:cTn id="125" dur="1" fill="hold">
                                          <p:stCondLst>
                                            <p:cond delay="0"/>
                                          </p:stCondLst>
                                        </p:cTn>
                                        <p:tgtEl>
                                          <p:spTgt spid="56"/>
                                        </p:tgtEl>
                                        <p:attrNameLst>
                                          <p:attrName>style.visibility</p:attrName>
                                        </p:attrNameLst>
                                      </p:cBhvr>
                                      <p:to>
                                        <p:strVal val="visible"/>
                                      </p:to>
                                    </p:set>
                                    <p:animEffect transition="in" filter="wipe(down)">
                                      <p:cBhvr>
                                        <p:cTn id="126" dur="500"/>
                                        <p:tgtEl>
                                          <p:spTgt spid="56"/>
                                        </p:tgtEl>
                                      </p:cBhvr>
                                    </p:animEffect>
                                  </p:childTnLst>
                                </p:cTn>
                              </p:par>
                            </p:childTnLst>
                          </p:cTn>
                        </p:par>
                        <p:par>
                          <p:cTn id="127" fill="hold">
                            <p:stCondLst>
                              <p:cond delay="20000"/>
                            </p:stCondLst>
                            <p:childTnLst>
                              <p:par>
                                <p:cTn id="128" presetID="10" presetClass="entr" presetSubtype="0" fill="hold" grpId="0" nodeType="afterEffect">
                                  <p:stCondLst>
                                    <p:cond delay="0"/>
                                  </p:stCondLst>
                                  <p:childTnLst>
                                    <p:set>
                                      <p:cBhvr>
                                        <p:cTn id="129" dur="1" fill="hold">
                                          <p:stCondLst>
                                            <p:cond delay="0"/>
                                          </p:stCondLst>
                                        </p:cTn>
                                        <p:tgtEl>
                                          <p:spTgt spid="115"/>
                                        </p:tgtEl>
                                        <p:attrNameLst>
                                          <p:attrName>style.visibility</p:attrName>
                                        </p:attrNameLst>
                                      </p:cBhvr>
                                      <p:to>
                                        <p:strVal val="visible"/>
                                      </p:to>
                                    </p:set>
                                    <p:animEffect transition="in" filter="fade">
                                      <p:cBhvr>
                                        <p:cTn id="130" dur="500"/>
                                        <p:tgtEl>
                                          <p:spTgt spid="115"/>
                                        </p:tgtEl>
                                      </p:cBhvr>
                                    </p:animEffect>
                                  </p:childTnLst>
                                </p:cTn>
                              </p:par>
                            </p:childTnLst>
                          </p:cTn>
                        </p:par>
                        <p:par>
                          <p:cTn id="131" fill="hold">
                            <p:stCondLst>
                              <p:cond delay="20500"/>
                            </p:stCondLst>
                            <p:childTnLst>
                              <p:par>
                                <p:cTn id="132" presetID="10" presetClass="entr" presetSubtype="0" fill="hold" nodeType="afterEffect">
                                  <p:stCondLst>
                                    <p:cond delay="0"/>
                                  </p:stCondLst>
                                  <p:childTnLst>
                                    <p:set>
                                      <p:cBhvr>
                                        <p:cTn id="133" dur="1" fill="hold">
                                          <p:stCondLst>
                                            <p:cond delay="0"/>
                                          </p:stCondLst>
                                        </p:cTn>
                                        <p:tgtEl>
                                          <p:spTgt spid="11"/>
                                        </p:tgtEl>
                                        <p:attrNameLst>
                                          <p:attrName>style.visibility</p:attrName>
                                        </p:attrNameLst>
                                      </p:cBhvr>
                                      <p:to>
                                        <p:strVal val="visible"/>
                                      </p:to>
                                    </p:set>
                                    <p:animEffect transition="in" filter="fade">
                                      <p:cBhvr>
                                        <p:cTn id="134" dur="500"/>
                                        <p:tgtEl>
                                          <p:spTgt spid="11"/>
                                        </p:tgtEl>
                                      </p:cBhvr>
                                    </p:animEffect>
                                  </p:childTnLst>
                                </p:cTn>
                              </p:par>
                              <p:par>
                                <p:cTn id="135" presetID="10" presetClass="entr" presetSubtype="0" fill="hold" nodeType="withEffect">
                                  <p:stCondLst>
                                    <p:cond delay="0"/>
                                  </p:stCondLst>
                                  <p:childTnLst>
                                    <p:set>
                                      <p:cBhvr>
                                        <p:cTn id="136" dur="1" fill="hold">
                                          <p:stCondLst>
                                            <p:cond delay="0"/>
                                          </p:stCondLst>
                                        </p:cTn>
                                        <p:tgtEl>
                                          <p:spTgt spid="12"/>
                                        </p:tgtEl>
                                        <p:attrNameLst>
                                          <p:attrName>style.visibility</p:attrName>
                                        </p:attrNameLst>
                                      </p:cBhvr>
                                      <p:to>
                                        <p:strVal val="visible"/>
                                      </p:to>
                                    </p:set>
                                    <p:animEffect transition="in" filter="fade">
                                      <p:cBhvr>
                                        <p:cTn id="137" dur="500"/>
                                        <p:tgtEl>
                                          <p:spTgt spid="12"/>
                                        </p:tgtEl>
                                      </p:cBhvr>
                                    </p:animEffect>
                                  </p:childTnLst>
                                </p:cTn>
                              </p:par>
                            </p:childTnLst>
                          </p:cTn>
                        </p:par>
                        <p:par>
                          <p:cTn id="138" fill="hold">
                            <p:stCondLst>
                              <p:cond delay="21000"/>
                            </p:stCondLst>
                            <p:childTnLst>
                              <p:par>
                                <p:cTn id="139" presetID="10" presetClass="entr" presetSubtype="0" fill="hold" grpId="0" nodeType="afterEffect">
                                  <p:stCondLst>
                                    <p:cond delay="0"/>
                                  </p:stCondLst>
                                  <p:childTnLst>
                                    <p:set>
                                      <p:cBhvr>
                                        <p:cTn id="140" dur="1" fill="hold">
                                          <p:stCondLst>
                                            <p:cond delay="0"/>
                                          </p:stCondLst>
                                        </p:cTn>
                                        <p:tgtEl>
                                          <p:spTgt spid="175"/>
                                        </p:tgtEl>
                                        <p:attrNameLst>
                                          <p:attrName>style.visibility</p:attrName>
                                        </p:attrNameLst>
                                      </p:cBhvr>
                                      <p:to>
                                        <p:strVal val="visible"/>
                                      </p:to>
                                    </p:set>
                                    <p:animEffect transition="in" filter="fade">
                                      <p:cBhvr>
                                        <p:cTn id="141" dur="500"/>
                                        <p:tgtEl>
                                          <p:spTgt spid="175"/>
                                        </p:tgtEl>
                                      </p:cBhvr>
                                    </p:animEffect>
                                  </p:childTnLst>
                                </p:cTn>
                              </p:par>
                              <p:par>
                                <p:cTn id="142" presetID="10" presetClass="entr" presetSubtype="0" fill="hold" nodeType="withEffect">
                                  <p:stCondLst>
                                    <p:cond delay="0"/>
                                  </p:stCondLst>
                                  <p:childTnLst>
                                    <p:set>
                                      <p:cBhvr>
                                        <p:cTn id="143" dur="1" fill="hold">
                                          <p:stCondLst>
                                            <p:cond delay="0"/>
                                          </p:stCondLst>
                                        </p:cTn>
                                        <p:tgtEl>
                                          <p:spTgt spid="13"/>
                                        </p:tgtEl>
                                        <p:attrNameLst>
                                          <p:attrName>style.visibility</p:attrName>
                                        </p:attrNameLst>
                                      </p:cBhvr>
                                      <p:to>
                                        <p:strVal val="visible"/>
                                      </p:to>
                                    </p:set>
                                    <p:animEffect transition="in" filter="fade">
                                      <p:cBhvr>
                                        <p:cTn id="144" dur="500"/>
                                        <p:tgtEl>
                                          <p:spTgt spid="13"/>
                                        </p:tgtEl>
                                      </p:cBhvr>
                                    </p:animEffect>
                                  </p:childTnLst>
                                </p:cTn>
                              </p:par>
                            </p:childTnLst>
                          </p:cTn>
                        </p:par>
                        <p:par>
                          <p:cTn id="145" fill="hold">
                            <p:stCondLst>
                              <p:cond delay="21500"/>
                            </p:stCondLst>
                            <p:childTnLst>
                              <p:par>
                                <p:cTn id="146" presetID="10" presetClass="entr" presetSubtype="0" fill="hold" grpId="0" nodeType="afterEffect">
                                  <p:stCondLst>
                                    <p:cond delay="0"/>
                                  </p:stCondLst>
                                  <p:childTnLst>
                                    <p:set>
                                      <p:cBhvr>
                                        <p:cTn id="147" dur="1" fill="hold">
                                          <p:stCondLst>
                                            <p:cond delay="0"/>
                                          </p:stCondLst>
                                        </p:cTn>
                                        <p:tgtEl>
                                          <p:spTgt spid="186"/>
                                        </p:tgtEl>
                                        <p:attrNameLst>
                                          <p:attrName>style.visibility</p:attrName>
                                        </p:attrNameLst>
                                      </p:cBhvr>
                                      <p:to>
                                        <p:strVal val="visible"/>
                                      </p:to>
                                    </p:set>
                                    <p:animEffect transition="in" filter="fade">
                                      <p:cBhvr>
                                        <p:cTn id="148" dur="500"/>
                                        <p:tgtEl>
                                          <p:spTgt spid="186"/>
                                        </p:tgtEl>
                                      </p:cBhvr>
                                    </p:animEffect>
                                  </p:childTnLst>
                                </p:cTn>
                              </p:par>
                              <p:par>
                                <p:cTn id="149" presetID="10" presetClass="entr" presetSubtype="0" fill="hold" nodeType="withEffect">
                                  <p:stCondLst>
                                    <p:cond delay="0"/>
                                  </p:stCondLst>
                                  <p:childTnLst>
                                    <p:set>
                                      <p:cBhvr>
                                        <p:cTn id="150" dur="1" fill="hold">
                                          <p:stCondLst>
                                            <p:cond delay="0"/>
                                          </p:stCondLst>
                                        </p:cTn>
                                        <p:tgtEl>
                                          <p:spTgt spid="14"/>
                                        </p:tgtEl>
                                        <p:attrNameLst>
                                          <p:attrName>style.visibility</p:attrName>
                                        </p:attrNameLst>
                                      </p:cBhvr>
                                      <p:to>
                                        <p:strVal val="visible"/>
                                      </p:to>
                                    </p:set>
                                    <p:animEffect transition="in" filter="fade">
                                      <p:cBhvr>
                                        <p:cTn id="151" dur="500"/>
                                        <p:tgtEl>
                                          <p:spTgt spid="14"/>
                                        </p:tgtEl>
                                      </p:cBhvr>
                                    </p:animEffect>
                                  </p:childTnLst>
                                </p:cTn>
                              </p:par>
                            </p:childTnLst>
                          </p:cTn>
                        </p:par>
                        <p:par>
                          <p:cTn id="152" fill="hold">
                            <p:stCondLst>
                              <p:cond delay="22000"/>
                            </p:stCondLst>
                            <p:childTnLst>
                              <p:par>
                                <p:cTn id="153" presetID="10" presetClass="entr" presetSubtype="0" fill="hold" nodeType="afterEffect">
                                  <p:stCondLst>
                                    <p:cond delay="0"/>
                                  </p:stCondLst>
                                  <p:childTnLst>
                                    <p:set>
                                      <p:cBhvr>
                                        <p:cTn id="154" dur="1" fill="hold">
                                          <p:stCondLst>
                                            <p:cond delay="0"/>
                                          </p:stCondLst>
                                        </p:cTn>
                                        <p:tgtEl>
                                          <p:spTgt spid="179"/>
                                        </p:tgtEl>
                                        <p:attrNameLst>
                                          <p:attrName>style.visibility</p:attrName>
                                        </p:attrNameLst>
                                      </p:cBhvr>
                                      <p:to>
                                        <p:strVal val="visible"/>
                                      </p:to>
                                    </p:set>
                                    <p:animEffect transition="in" filter="fade">
                                      <p:cBhvr>
                                        <p:cTn id="155" dur="500"/>
                                        <p:tgtEl>
                                          <p:spTgt spid="179"/>
                                        </p:tgtEl>
                                      </p:cBhvr>
                                    </p:animEffect>
                                  </p:childTnLst>
                                </p:cTn>
                              </p:par>
                              <p:par>
                                <p:cTn id="156" presetID="10" presetClass="entr" presetSubtype="0" fill="hold" nodeType="withEffect">
                                  <p:stCondLst>
                                    <p:cond delay="0"/>
                                  </p:stCondLst>
                                  <p:childTnLst>
                                    <p:set>
                                      <p:cBhvr>
                                        <p:cTn id="157" dur="1" fill="hold">
                                          <p:stCondLst>
                                            <p:cond delay="0"/>
                                          </p:stCondLst>
                                        </p:cTn>
                                        <p:tgtEl>
                                          <p:spTgt spid="15"/>
                                        </p:tgtEl>
                                        <p:attrNameLst>
                                          <p:attrName>style.visibility</p:attrName>
                                        </p:attrNameLst>
                                      </p:cBhvr>
                                      <p:to>
                                        <p:strVal val="visible"/>
                                      </p:to>
                                    </p:set>
                                    <p:animEffect transition="in" filter="fade">
                                      <p:cBhvr>
                                        <p:cTn id="15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90" grpId="0" animBg="1"/>
      <p:bldP spid="192" grpId="0" animBg="1"/>
      <p:bldP spid="194" grpId="0" animBg="1"/>
      <p:bldP spid="3" grpId="0"/>
      <p:bldP spid="4" grpId="0"/>
      <p:bldP spid="113" grpId="0"/>
      <p:bldP spid="114" grpId="0"/>
      <p:bldP spid="115" grpId="0"/>
      <p:bldP spid="116" grpId="0"/>
      <p:bldP spid="117" grpId="0" animBg="1"/>
      <p:bldP spid="117" grpId="1" animBg="1"/>
      <p:bldP spid="117" grpId="2" animBg="1"/>
      <p:bldP spid="130" grpId="0" animBg="1"/>
      <p:bldP spid="130" grpId="1" animBg="1"/>
      <p:bldP spid="130" grpId="2" animBg="1"/>
      <p:bldP spid="138" grpId="0" animBg="1"/>
      <p:bldP spid="138" grpId="1" animBg="1"/>
      <p:bldP spid="138" grpId="2" animBg="1"/>
      <p:bldP spid="163" grpId="0" animBg="1"/>
      <p:bldP spid="163" grpId="1" animBg="1"/>
      <p:bldP spid="163" grpId="2" animBg="1"/>
      <p:bldP spid="175" grpId="0" animBg="1"/>
      <p:bldP spid="186" grpId="0" animBg="1"/>
      <p:bldP spid="7" grpId="0" animBg="1"/>
      <p:bldP spid="189" grpId="0" animBg="1"/>
      <p:bldP spid="191" grpId="0" animBg="1"/>
      <p:bldP spid="19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pic>
        <p:nvPicPr>
          <p:cNvPr id="148" name="Picture 1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77830" y="1643574"/>
            <a:ext cx="5876657" cy="5214425"/>
          </a:xfrm>
          <a:prstGeom prst="rect">
            <a:avLst/>
          </a:prstGeom>
        </p:spPr>
      </p:pic>
      <p:sp>
        <p:nvSpPr>
          <p:cNvPr id="149" name="TextBox 148"/>
          <p:cNvSpPr txBox="1"/>
          <p:nvPr/>
        </p:nvSpPr>
        <p:spPr>
          <a:xfrm>
            <a:off x="1443089" y="2472835"/>
            <a:ext cx="4991100" cy="584775"/>
          </a:xfrm>
          <a:prstGeom prst="rect">
            <a:avLst/>
          </a:prstGeom>
          <a:noFill/>
        </p:spPr>
        <p:txBody>
          <a:bodyPr wrap="square" rtlCol="0">
            <a:spAutoFit/>
          </a:bodyPr>
          <a:lstStyle/>
          <a:p>
            <a:r>
              <a:rPr lang="id-ID" sz="3200" b="1" dirty="0" smtClean="0">
                <a:solidFill>
                  <a:schemeClr val="bg1"/>
                </a:solidFill>
                <a:latin typeface="+mj-lt"/>
              </a:rPr>
              <a:t>Best Choice For the </a:t>
            </a:r>
            <a:r>
              <a:rPr lang="id-ID" sz="3200" b="1" dirty="0" smtClean="0">
                <a:solidFill>
                  <a:schemeClr val="accent2"/>
                </a:solidFill>
                <a:latin typeface="+mj-lt"/>
              </a:rPr>
              <a:t>Success</a:t>
            </a:r>
            <a:endParaRPr lang="id-ID" sz="3200" b="1" dirty="0">
              <a:solidFill>
                <a:schemeClr val="accent2"/>
              </a:solidFill>
              <a:latin typeface="+mj-lt"/>
            </a:endParaRPr>
          </a:p>
        </p:txBody>
      </p:sp>
      <p:sp>
        <p:nvSpPr>
          <p:cNvPr id="150" name="TextBox 149"/>
          <p:cNvSpPr txBox="1"/>
          <p:nvPr/>
        </p:nvSpPr>
        <p:spPr>
          <a:xfrm>
            <a:off x="1443089" y="3060612"/>
            <a:ext cx="4233883" cy="1077218"/>
          </a:xfrm>
          <a:prstGeom prst="rect">
            <a:avLst/>
          </a:prstGeom>
          <a:noFill/>
        </p:spPr>
        <p:txBody>
          <a:bodyPr wrap="square" rtlCol="0">
            <a:spAutoFit/>
          </a:bodyPr>
          <a:lstStyle/>
          <a:p>
            <a:r>
              <a:rPr lang="en-US" sz="1600" dirty="0" err="1">
                <a:solidFill>
                  <a:schemeClr val="bg1"/>
                </a:solidFill>
              </a:rPr>
              <a:t>InspiraSign</a:t>
            </a:r>
            <a:r>
              <a:rPr lang="en-US" sz="1600" dirty="0">
                <a:solidFill>
                  <a:schemeClr val="bg1"/>
                </a:solidFill>
              </a:rPr>
              <a:t> serves many </a:t>
            </a:r>
            <a:r>
              <a:rPr lang="en-US" sz="1600" dirty="0" err="1">
                <a:solidFill>
                  <a:schemeClr val="bg1"/>
                </a:solidFill>
              </a:rPr>
              <a:t>Illawarra</a:t>
            </a:r>
            <a:r>
              <a:rPr lang="en-US" sz="1600" dirty="0">
                <a:solidFill>
                  <a:schemeClr val="bg1"/>
                </a:solidFill>
              </a:rPr>
              <a:t> businesses directly while being easily accessible to our Indonesia clientele, Go ahead and replace it with your own text. </a:t>
            </a:r>
            <a:endParaRPr lang="id-ID" sz="1600" dirty="0">
              <a:solidFill>
                <a:schemeClr val="bg1"/>
              </a:solidFill>
            </a:endParaRPr>
          </a:p>
        </p:txBody>
      </p:sp>
      <p:sp>
        <p:nvSpPr>
          <p:cNvPr id="151" name="TextBox 150"/>
          <p:cNvSpPr txBox="1"/>
          <p:nvPr/>
        </p:nvSpPr>
        <p:spPr>
          <a:xfrm>
            <a:off x="1443089" y="1989918"/>
            <a:ext cx="4233883" cy="461665"/>
          </a:xfrm>
          <a:prstGeom prst="rect">
            <a:avLst/>
          </a:prstGeom>
          <a:noFill/>
        </p:spPr>
        <p:txBody>
          <a:bodyPr wrap="square" rtlCol="0">
            <a:spAutoFit/>
          </a:bodyPr>
          <a:lstStyle/>
          <a:p>
            <a:r>
              <a:rPr lang="id-ID" sz="2400" b="1" dirty="0" smtClean="0">
                <a:solidFill>
                  <a:schemeClr val="bg1">
                    <a:lumMod val="95000"/>
                  </a:schemeClr>
                </a:solidFill>
                <a:latin typeface="+mj-lt"/>
              </a:rPr>
              <a:t>Clean &amp; Solid Concept</a:t>
            </a:r>
            <a:endParaRPr lang="id-ID" sz="2400" b="1" dirty="0">
              <a:solidFill>
                <a:schemeClr val="bg1">
                  <a:lumMod val="95000"/>
                </a:schemeClr>
              </a:solidFill>
              <a:latin typeface="+mj-lt"/>
            </a:endParaRPr>
          </a:p>
        </p:txBody>
      </p:sp>
      <p:sp>
        <p:nvSpPr>
          <p:cNvPr id="152" name="Oval 151"/>
          <p:cNvSpPr/>
          <p:nvPr/>
        </p:nvSpPr>
        <p:spPr>
          <a:xfrm>
            <a:off x="1528809"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3" name="Oval 152"/>
          <p:cNvSpPr/>
          <p:nvPr/>
        </p:nvSpPr>
        <p:spPr>
          <a:xfrm>
            <a:off x="2583507"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4" name="Oval 153"/>
          <p:cNvSpPr/>
          <p:nvPr/>
        </p:nvSpPr>
        <p:spPr>
          <a:xfrm>
            <a:off x="3617128" y="4310363"/>
            <a:ext cx="640232" cy="640232"/>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Freeform 5"/>
          <p:cNvSpPr>
            <a:spLocks noEditPoints="1"/>
          </p:cNvSpPr>
          <p:nvPr/>
        </p:nvSpPr>
        <p:spPr bwMode="auto">
          <a:xfrm>
            <a:off x="1665535" y="4519656"/>
            <a:ext cx="368765" cy="279258"/>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6" name="Group 155"/>
          <p:cNvGrpSpPr/>
          <p:nvPr/>
        </p:nvGrpSpPr>
        <p:grpSpPr>
          <a:xfrm>
            <a:off x="2756021" y="4482396"/>
            <a:ext cx="295211" cy="296166"/>
            <a:chOff x="7897787" y="666751"/>
            <a:chExt cx="490535" cy="492126"/>
          </a:xfrm>
          <a:solidFill>
            <a:schemeClr val="bg1"/>
          </a:solidFill>
        </p:grpSpPr>
        <p:sp>
          <p:nvSpPr>
            <p:cNvPr id="157" name="Freeform 9"/>
            <p:cNvSpPr>
              <a:spLocks noEditPoints="1"/>
            </p:cNvSpPr>
            <p:nvPr/>
          </p:nvSpPr>
          <p:spPr bwMode="auto">
            <a:xfrm>
              <a:off x="7897787" y="666751"/>
              <a:ext cx="490535" cy="492126"/>
            </a:xfrm>
            <a:custGeom>
              <a:avLst/>
              <a:gdLst>
                <a:gd name="T0" fmla="*/ 88 w 128"/>
                <a:gd name="T1" fmla="*/ 0 h 128"/>
                <a:gd name="T2" fmla="*/ 48 w 128"/>
                <a:gd name="T3" fmla="*/ 40 h 128"/>
                <a:gd name="T4" fmla="*/ 51 w 128"/>
                <a:gd name="T5" fmla="*/ 55 h 128"/>
                <a:gd name="T6" fmla="*/ 2 w 128"/>
                <a:gd name="T7" fmla="*/ 103 h 128"/>
                <a:gd name="T8" fmla="*/ 0 w 128"/>
                <a:gd name="T9" fmla="*/ 108 h 128"/>
                <a:gd name="T10" fmla="*/ 0 w 128"/>
                <a:gd name="T11" fmla="*/ 120 h 128"/>
                <a:gd name="T12" fmla="*/ 8 w 128"/>
                <a:gd name="T13" fmla="*/ 128 h 128"/>
                <a:gd name="T14" fmla="*/ 20 w 128"/>
                <a:gd name="T15" fmla="*/ 128 h 128"/>
                <a:gd name="T16" fmla="*/ 25 w 128"/>
                <a:gd name="T17" fmla="*/ 126 h 128"/>
                <a:gd name="T18" fmla="*/ 31 w 128"/>
                <a:gd name="T19" fmla="*/ 120 h 128"/>
                <a:gd name="T20" fmla="*/ 40 w 128"/>
                <a:gd name="T21" fmla="*/ 120 h 128"/>
                <a:gd name="T22" fmla="*/ 48 w 128"/>
                <a:gd name="T23" fmla="*/ 112 h 128"/>
                <a:gd name="T24" fmla="*/ 48 w 128"/>
                <a:gd name="T25" fmla="*/ 104 h 128"/>
                <a:gd name="T26" fmla="*/ 56 w 128"/>
                <a:gd name="T27" fmla="*/ 104 h 128"/>
                <a:gd name="T28" fmla="*/ 64 w 128"/>
                <a:gd name="T29" fmla="*/ 96 h 128"/>
                <a:gd name="T30" fmla="*/ 64 w 128"/>
                <a:gd name="T31" fmla="*/ 87 h 128"/>
                <a:gd name="T32" fmla="*/ 73 w 128"/>
                <a:gd name="T33" fmla="*/ 77 h 128"/>
                <a:gd name="T34" fmla="*/ 88 w 128"/>
                <a:gd name="T35" fmla="*/ 80 h 128"/>
                <a:gd name="T36" fmla="*/ 128 w 128"/>
                <a:gd name="T37" fmla="*/ 40 h 128"/>
                <a:gd name="T38" fmla="*/ 88 w 128"/>
                <a:gd name="T39" fmla="*/ 0 h 128"/>
                <a:gd name="T40" fmla="*/ 88 w 128"/>
                <a:gd name="T41" fmla="*/ 72 h 128"/>
                <a:gd name="T42" fmla="*/ 72 w 128"/>
                <a:gd name="T43" fmla="*/ 67 h 128"/>
                <a:gd name="T44" fmla="*/ 70 w 128"/>
                <a:gd name="T45" fmla="*/ 69 h 128"/>
                <a:gd name="T46" fmla="*/ 66 w 128"/>
                <a:gd name="T47" fmla="*/ 73 h 128"/>
                <a:gd name="T48" fmla="*/ 58 w 128"/>
                <a:gd name="T49" fmla="*/ 81 h 128"/>
                <a:gd name="T50" fmla="*/ 56 w 128"/>
                <a:gd name="T51" fmla="*/ 87 h 128"/>
                <a:gd name="T52" fmla="*/ 56 w 128"/>
                <a:gd name="T53" fmla="*/ 96 h 128"/>
                <a:gd name="T54" fmla="*/ 48 w 128"/>
                <a:gd name="T55" fmla="*/ 96 h 128"/>
                <a:gd name="T56" fmla="*/ 40 w 128"/>
                <a:gd name="T57" fmla="*/ 104 h 128"/>
                <a:gd name="T58" fmla="*/ 40 w 128"/>
                <a:gd name="T59" fmla="*/ 112 h 128"/>
                <a:gd name="T60" fmla="*/ 31 w 128"/>
                <a:gd name="T61" fmla="*/ 112 h 128"/>
                <a:gd name="T62" fmla="*/ 25 w 128"/>
                <a:gd name="T63" fmla="*/ 114 h 128"/>
                <a:gd name="T64" fmla="*/ 19 w 128"/>
                <a:gd name="T65" fmla="*/ 120 h 128"/>
                <a:gd name="T66" fmla="*/ 8 w 128"/>
                <a:gd name="T67" fmla="*/ 120 h 128"/>
                <a:gd name="T68" fmla="*/ 8 w 128"/>
                <a:gd name="T69" fmla="*/ 109 h 128"/>
                <a:gd name="T70" fmla="*/ 55 w 128"/>
                <a:gd name="T71" fmla="*/ 62 h 128"/>
                <a:gd name="T72" fmla="*/ 55 w 128"/>
                <a:gd name="T73" fmla="*/ 62 h 128"/>
                <a:gd name="T74" fmla="*/ 61 w 128"/>
                <a:gd name="T75" fmla="*/ 56 h 128"/>
                <a:gd name="T76" fmla="*/ 56 w 128"/>
                <a:gd name="T77" fmla="*/ 40 h 128"/>
                <a:gd name="T78" fmla="*/ 88 w 128"/>
                <a:gd name="T79" fmla="*/ 8 h 128"/>
                <a:gd name="T80" fmla="*/ 120 w 128"/>
                <a:gd name="T81" fmla="*/ 40 h 128"/>
                <a:gd name="T82" fmla="*/ 88 w 128"/>
                <a:gd name="T83"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28" h="128">
                  <a:moveTo>
                    <a:pt x="88" y="0"/>
                  </a:moveTo>
                  <a:cubicBezTo>
                    <a:pt x="66" y="0"/>
                    <a:pt x="48" y="18"/>
                    <a:pt x="48" y="40"/>
                  </a:cubicBezTo>
                  <a:cubicBezTo>
                    <a:pt x="48" y="45"/>
                    <a:pt x="49" y="50"/>
                    <a:pt x="51" y="55"/>
                  </a:cubicBezTo>
                  <a:cubicBezTo>
                    <a:pt x="2" y="103"/>
                    <a:pt x="2" y="103"/>
                    <a:pt x="2" y="103"/>
                  </a:cubicBezTo>
                  <a:cubicBezTo>
                    <a:pt x="1" y="105"/>
                    <a:pt x="0" y="106"/>
                    <a:pt x="0" y="108"/>
                  </a:cubicBezTo>
                  <a:cubicBezTo>
                    <a:pt x="0" y="120"/>
                    <a:pt x="0" y="120"/>
                    <a:pt x="0" y="120"/>
                  </a:cubicBezTo>
                  <a:cubicBezTo>
                    <a:pt x="0" y="124"/>
                    <a:pt x="4" y="128"/>
                    <a:pt x="8" y="128"/>
                  </a:cubicBezTo>
                  <a:cubicBezTo>
                    <a:pt x="20" y="128"/>
                    <a:pt x="20" y="128"/>
                    <a:pt x="20" y="128"/>
                  </a:cubicBezTo>
                  <a:cubicBezTo>
                    <a:pt x="22" y="128"/>
                    <a:pt x="23" y="127"/>
                    <a:pt x="25" y="126"/>
                  </a:cubicBezTo>
                  <a:cubicBezTo>
                    <a:pt x="31" y="120"/>
                    <a:pt x="31" y="120"/>
                    <a:pt x="31" y="120"/>
                  </a:cubicBezTo>
                  <a:cubicBezTo>
                    <a:pt x="40" y="120"/>
                    <a:pt x="40" y="120"/>
                    <a:pt x="40" y="120"/>
                  </a:cubicBezTo>
                  <a:cubicBezTo>
                    <a:pt x="44" y="120"/>
                    <a:pt x="48" y="116"/>
                    <a:pt x="48" y="112"/>
                  </a:cubicBezTo>
                  <a:cubicBezTo>
                    <a:pt x="48" y="104"/>
                    <a:pt x="48" y="104"/>
                    <a:pt x="48" y="104"/>
                  </a:cubicBezTo>
                  <a:cubicBezTo>
                    <a:pt x="56" y="104"/>
                    <a:pt x="56" y="104"/>
                    <a:pt x="56" y="104"/>
                  </a:cubicBezTo>
                  <a:cubicBezTo>
                    <a:pt x="60" y="104"/>
                    <a:pt x="64" y="100"/>
                    <a:pt x="64" y="96"/>
                  </a:cubicBezTo>
                  <a:cubicBezTo>
                    <a:pt x="64" y="87"/>
                    <a:pt x="64" y="87"/>
                    <a:pt x="64" y="87"/>
                  </a:cubicBezTo>
                  <a:cubicBezTo>
                    <a:pt x="73" y="77"/>
                    <a:pt x="73" y="77"/>
                    <a:pt x="73" y="77"/>
                  </a:cubicBezTo>
                  <a:cubicBezTo>
                    <a:pt x="78" y="79"/>
                    <a:pt x="83" y="80"/>
                    <a:pt x="88" y="80"/>
                  </a:cubicBezTo>
                  <a:cubicBezTo>
                    <a:pt x="110" y="80"/>
                    <a:pt x="128" y="62"/>
                    <a:pt x="128" y="40"/>
                  </a:cubicBezTo>
                  <a:cubicBezTo>
                    <a:pt x="128" y="18"/>
                    <a:pt x="110" y="0"/>
                    <a:pt x="88" y="0"/>
                  </a:cubicBezTo>
                  <a:close/>
                  <a:moveTo>
                    <a:pt x="88" y="72"/>
                  </a:moveTo>
                  <a:cubicBezTo>
                    <a:pt x="82" y="72"/>
                    <a:pt x="77" y="70"/>
                    <a:pt x="72" y="67"/>
                  </a:cubicBezTo>
                  <a:cubicBezTo>
                    <a:pt x="70" y="69"/>
                    <a:pt x="70" y="69"/>
                    <a:pt x="70" y="69"/>
                  </a:cubicBezTo>
                  <a:cubicBezTo>
                    <a:pt x="66" y="73"/>
                    <a:pt x="66" y="73"/>
                    <a:pt x="66" y="73"/>
                  </a:cubicBezTo>
                  <a:cubicBezTo>
                    <a:pt x="58" y="81"/>
                    <a:pt x="58" y="81"/>
                    <a:pt x="58" y="81"/>
                  </a:cubicBezTo>
                  <a:cubicBezTo>
                    <a:pt x="57" y="82"/>
                    <a:pt x="56" y="85"/>
                    <a:pt x="56" y="87"/>
                  </a:cubicBezTo>
                  <a:cubicBezTo>
                    <a:pt x="56" y="96"/>
                    <a:pt x="56" y="96"/>
                    <a:pt x="56" y="96"/>
                  </a:cubicBezTo>
                  <a:cubicBezTo>
                    <a:pt x="48" y="96"/>
                    <a:pt x="48" y="96"/>
                    <a:pt x="48" y="96"/>
                  </a:cubicBezTo>
                  <a:cubicBezTo>
                    <a:pt x="44" y="96"/>
                    <a:pt x="40" y="100"/>
                    <a:pt x="40" y="104"/>
                  </a:cubicBezTo>
                  <a:cubicBezTo>
                    <a:pt x="40" y="112"/>
                    <a:pt x="40" y="112"/>
                    <a:pt x="40" y="112"/>
                  </a:cubicBezTo>
                  <a:cubicBezTo>
                    <a:pt x="31" y="112"/>
                    <a:pt x="31" y="112"/>
                    <a:pt x="31" y="112"/>
                  </a:cubicBezTo>
                  <a:cubicBezTo>
                    <a:pt x="29" y="112"/>
                    <a:pt x="26" y="113"/>
                    <a:pt x="25" y="114"/>
                  </a:cubicBezTo>
                  <a:cubicBezTo>
                    <a:pt x="19" y="120"/>
                    <a:pt x="19" y="120"/>
                    <a:pt x="19" y="120"/>
                  </a:cubicBezTo>
                  <a:cubicBezTo>
                    <a:pt x="8" y="120"/>
                    <a:pt x="8" y="120"/>
                    <a:pt x="8" y="120"/>
                  </a:cubicBezTo>
                  <a:cubicBezTo>
                    <a:pt x="8" y="109"/>
                    <a:pt x="8" y="109"/>
                    <a:pt x="8" y="109"/>
                  </a:cubicBezTo>
                  <a:cubicBezTo>
                    <a:pt x="55" y="62"/>
                    <a:pt x="55" y="62"/>
                    <a:pt x="55" y="62"/>
                  </a:cubicBezTo>
                  <a:cubicBezTo>
                    <a:pt x="55" y="62"/>
                    <a:pt x="55" y="62"/>
                    <a:pt x="55" y="62"/>
                  </a:cubicBezTo>
                  <a:cubicBezTo>
                    <a:pt x="61" y="56"/>
                    <a:pt x="61" y="56"/>
                    <a:pt x="61" y="56"/>
                  </a:cubicBezTo>
                  <a:cubicBezTo>
                    <a:pt x="58" y="51"/>
                    <a:pt x="56" y="46"/>
                    <a:pt x="56" y="40"/>
                  </a:cubicBezTo>
                  <a:cubicBezTo>
                    <a:pt x="56" y="22"/>
                    <a:pt x="70" y="8"/>
                    <a:pt x="88" y="8"/>
                  </a:cubicBezTo>
                  <a:cubicBezTo>
                    <a:pt x="106" y="8"/>
                    <a:pt x="120" y="22"/>
                    <a:pt x="120" y="40"/>
                  </a:cubicBezTo>
                  <a:cubicBezTo>
                    <a:pt x="120" y="58"/>
                    <a:pt x="106" y="72"/>
                    <a:pt x="88" y="7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10"/>
            <p:cNvSpPr>
              <a:spLocks noEditPoints="1"/>
            </p:cNvSpPr>
            <p:nvPr/>
          </p:nvSpPr>
          <p:spPr bwMode="auto">
            <a:xfrm>
              <a:off x="8204199" y="728663"/>
              <a:ext cx="123824" cy="123825"/>
            </a:xfrm>
            <a:custGeom>
              <a:avLst/>
              <a:gdLst>
                <a:gd name="T0" fmla="*/ 31 w 32"/>
                <a:gd name="T1" fmla="*/ 17 h 32"/>
                <a:gd name="T2" fmla="*/ 15 w 32"/>
                <a:gd name="T3" fmla="*/ 1 h 32"/>
                <a:gd name="T4" fmla="*/ 12 w 32"/>
                <a:gd name="T5" fmla="*/ 0 h 32"/>
                <a:gd name="T6" fmla="*/ 0 w 32"/>
                <a:gd name="T7" fmla="*/ 12 h 32"/>
                <a:gd name="T8" fmla="*/ 0 w 32"/>
                <a:gd name="T9" fmla="*/ 13 h 32"/>
                <a:gd name="T10" fmla="*/ 1 w 32"/>
                <a:gd name="T11" fmla="*/ 15 h 32"/>
                <a:gd name="T12" fmla="*/ 17 w 32"/>
                <a:gd name="T13" fmla="*/ 31 h 32"/>
                <a:gd name="T14" fmla="*/ 20 w 32"/>
                <a:gd name="T15" fmla="*/ 32 h 32"/>
                <a:gd name="T16" fmla="*/ 32 w 32"/>
                <a:gd name="T17" fmla="*/ 20 h 32"/>
                <a:gd name="T18" fmla="*/ 32 w 32"/>
                <a:gd name="T19" fmla="*/ 19 h 32"/>
                <a:gd name="T20" fmla="*/ 31 w 32"/>
                <a:gd name="T21" fmla="*/ 17 h 32"/>
                <a:gd name="T22" fmla="*/ 19 w 32"/>
                <a:gd name="T23" fmla="*/ 28 h 32"/>
                <a:gd name="T24" fmla="*/ 4 w 32"/>
                <a:gd name="T25" fmla="*/ 13 h 32"/>
                <a:gd name="T26" fmla="*/ 13 w 32"/>
                <a:gd name="T27" fmla="*/ 4 h 32"/>
                <a:gd name="T28" fmla="*/ 28 w 32"/>
                <a:gd name="T29" fmla="*/ 19 h 32"/>
                <a:gd name="T30" fmla="*/ 19 w 32"/>
                <a:gd name="T31"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2" h="32">
                  <a:moveTo>
                    <a:pt x="31" y="17"/>
                  </a:moveTo>
                  <a:cubicBezTo>
                    <a:pt x="27" y="11"/>
                    <a:pt x="21" y="5"/>
                    <a:pt x="15" y="1"/>
                  </a:cubicBezTo>
                  <a:cubicBezTo>
                    <a:pt x="14" y="0"/>
                    <a:pt x="13" y="0"/>
                    <a:pt x="12" y="0"/>
                  </a:cubicBezTo>
                  <a:cubicBezTo>
                    <a:pt x="6" y="2"/>
                    <a:pt x="2" y="6"/>
                    <a:pt x="0" y="12"/>
                  </a:cubicBezTo>
                  <a:cubicBezTo>
                    <a:pt x="0" y="12"/>
                    <a:pt x="0" y="12"/>
                    <a:pt x="0" y="13"/>
                  </a:cubicBezTo>
                  <a:cubicBezTo>
                    <a:pt x="0" y="14"/>
                    <a:pt x="0" y="14"/>
                    <a:pt x="1" y="15"/>
                  </a:cubicBezTo>
                  <a:cubicBezTo>
                    <a:pt x="5" y="21"/>
                    <a:pt x="11" y="27"/>
                    <a:pt x="17" y="31"/>
                  </a:cubicBezTo>
                  <a:cubicBezTo>
                    <a:pt x="18" y="32"/>
                    <a:pt x="19" y="32"/>
                    <a:pt x="20" y="32"/>
                  </a:cubicBezTo>
                  <a:cubicBezTo>
                    <a:pt x="26" y="30"/>
                    <a:pt x="30" y="26"/>
                    <a:pt x="32" y="20"/>
                  </a:cubicBezTo>
                  <a:cubicBezTo>
                    <a:pt x="32" y="20"/>
                    <a:pt x="32" y="20"/>
                    <a:pt x="32" y="19"/>
                  </a:cubicBezTo>
                  <a:cubicBezTo>
                    <a:pt x="32" y="18"/>
                    <a:pt x="32" y="18"/>
                    <a:pt x="31" y="17"/>
                  </a:cubicBezTo>
                  <a:close/>
                  <a:moveTo>
                    <a:pt x="19" y="28"/>
                  </a:moveTo>
                  <a:cubicBezTo>
                    <a:pt x="13" y="24"/>
                    <a:pt x="8" y="19"/>
                    <a:pt x="4" y="13"/>
                  </a:cubicBezTo>
                  <a:cubicBezTo>
                    <a:pt x="6" y="8"/>
                    <a:pt x="8" y="6"/>
                    <a:pt x="13" y="4"/>
                  </a:cubicBezTo>
                  <a:cubicBezTo>
                    <a:pt x="19" y="8"/>
                    <a:pt x="24" y="13"/>
                    <a:pt x="28" y="19"/>
                  </a:cubicBezTo>
                  <a:cubicBezTo>
                    <a:pt x="26" y="24"/>
                    <a:pt x="24" y="26"/>
                    <a:pt x="19"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9" name="Group 158"/>
          <p:cNvGrpSpPr/>
          <p:nvPr/>
        </p:nvGrpSpPr>
        <p:grpSpPr>
          <a:xfrm>
            <a:off x="3826814" y="4441502"/>
            <a:ext cx="258958" cy="373914"/>
            <a:chOff x="7584344" y="421173"/>
            <a:chExt cx="339727" cy="490538"/>
          </a:xfrm>
          <a:solidFill>
            <a:schemeClr val="bg1"/>
          </a:solidFill>
        </p:grpSpPr>
        <p:sp>
          <p:nvSpPr>
            <p:cNvPr id="160" name="Oval 159"/>
            <p:cNvSpPr>
              <a:spLocks noChangeArrowheads="1"/>
            </p:cNvSpPr>
            <p:nvPr/>
          </p:nvSpPr>
          <p:spPr bwMode="auto">
            <a:xfrm>
              <a:off x="7722457" y="559285"/>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Oval 160"/>
            <p:cNvSpPr>
              <a:spLocks noChangeArrowheads="1"/>
            </p:cNvSpPr>
            <p:nvPr/>
          </p:nvSpPr>
          <p:spPr bwMode="auto">
            <a:xfrm>
              <a:off x="7722457" y="743436"/>
              <a:ext cx="31750"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Oval 161"/>
            <p:cNvSpPr>
              <a:spLocks noChangeArrowheads="1"/>
            </p:cNvSpPr>
            <p:nvPr/>
          </p:nvSpPr>
          <p:spPr bwMode="auto">
            <a:xfrm>
              <a:off x="7630382" y="651360"/>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Oval 163"/>
            <p:cNvSpPr>
              <a:spLocks noChangeArrowheads="1"/>
            </p:cNvSpPr>
            <p:nvPr/>
          </p:nvSpPr>
          <p:spPr bwMode="auto">
            <a:xfrm>
              <a:off x="7816120" y="651360"/>
              <a:ext cx="30163" cy="301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p:cNvSpPr>
            <p:nvPr/>
          </p:nvSpPr>
          <p:spPr bwMode="auto">
            <a:xfrm>
              <a:off x="7657369" y="716448"/>
              <a:ext cx="30163" cy="30163"/>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Freeform 171"/>
            <p:cNvSpPr>
              <a:spLocks/>
            </p:cNvSpPr>
            <p:nvPr/>
          </p:nvSpPr>
          <p:spPr bwMode="auto">
            <a:xfrm>
              <a:off x="7657369" y="584685"/>
              <a:ext cx="30163" cy="31750"/>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p:cNvSpPr>
            <p:nvPr/>
          </p:nvSpPr>
          <p:spPr bwMode="auto">
            <a:xfrm>
              <a:off x="7789133" y="716448"/>
              <a:ext cx="30163" cy="30163"/>
            </a:xfrm>
            <a:custGeom>
              <a:avLst/>
              <a:gdLst>
                <a:gd name="T0" fmla="*/ 1 w 8"/>
                <a:gd name="T1" fmla="*/ 1 h 8"/>
                <a:gd name="T2" fmla="*/ 1 w 8"/>
                <a:gd name="T3" fmla="*/ 7 h 8"/>
                <a:gd name="T4" fmla="*/ 7 w 8"/>
                <a:gd name="T5" fmla="*/ 7 h 8"/>
                <a:gd name="T6" fmla="*/ 7 w 8"/>
                <a:gd name="T7" fmla="*/ 1 h 8"/>
                <a:gd name="T8" fmla="*/ 1 w 8"/>
                <a:gd name="T9" fmla="*/ 1 h 8"/>
              </a:gdLst>
              <a:ahLst/>
              <a:cxnLst>
                <a:cxn ang="0">
                  <a:pos x="T0" y="T1"/>
                </a:cxn>
                <a:cxn ang="0">
                  <a:pos x="T2" y="T3"/>
                </a:cxn>
                <a:cxn ang="0">
                  <a:pos x="T4" y="T5"/>
                </a:cxn>
                <a:cxn ang="0">
                  <a:pos x="T6" y="T7"/>
                </a:cxn>
                <a:cxn ang="0">
                  <a:pos x="T8" y="T9"/>
                </a:cxn>
              </a:cxnLst>
              <a:rect l="0" t="0" r="r" b="b"/>
              <a:pathLst>
                <a:path w="8" h="8">
                  <a:moveTo>
                    <a:pt x="1" y="1"/>
                  </a:moveTo>
                  <a:cubicBezTo>
                    <a:pt x="0" y="3"/>
                    <a:pt x="0" y="5"/>
                    <a:pt x="1" y="7"/>
                  </a:cubicBezTo>
                  <a:cubicBezTo>
                    <a:pt x="3" y="8"/>
                    <a:pt x="5" y="8"/>
                    <a:pt x="7" y="7"/>
                  </a:cubicBezTo>
                  <a:cubicBezTo>
                    <a:pt x="8" y="5"/>
                    <a:pt x="8" y="3"/>
                    <a:pt x="7" y="1"/>
                  </a:cubicBezTo>
                  <a:cubicBezTo>
                    <a:pt x="5" y="0"/>
                    <a:pt x="3" y="0"/>
                    <a:pt x="1"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3" name="Freeform 182"/>
            <p:cNvSpPr>
              <a:spLocks noEditPoints="1"/>
            </p:cNvSpPr>
            <p:nvPr/>
          </p:nvSpPr>
          <p:spPr bwMode="auto">
            <a:xfrm>
              <a:off x="7584344" y="421173"/>
              <a:ext cx="339727" cy="490538"/>
            </a:xfrm>
            <a:custGeom>
              <a:avLst/>
              <a:gdLst>
                <a:gd name="T0" fmla="*/ 80 w 88"/>
                <a:gd name="T1" fmla="*/ 56 h 128"/>
                <a:gd name="T2" fmla="*/ 79 w 88"/>
                <a:gd name="T3" fmla="*/ 56 h 128"/>
                <a:gd name="T4" fmla="*/ 70 w 88"/>
                <a:gd name="T5" fmla="*/ 38 h 128"/>
                <a:gd name="T6" fmla="*/ 64 w 88"/>
                <a:gd name="T7" fmla="*/ 7 h 128"/>
                <a:gd name="T8" fmla="*/ 56 w 88"/>
                <a:gd name="T9" fmla="*/ 0 h 128"/>
                <a:gd name="T10" fmla="*/ 24 w 88"/>
                <a:gd name="T11" fmla="*/ 0 h 128"/>
                <a:gd name="T12" fmla="*/ 17 w 88"/>
                <a:gd name="T13" fmla="*/ 7 h 128"/>
                <a:gd name="T14" fmla="*/ 11 w 88"/>
                <a:gd name="T15" fmla="*/ 37 h 128"/>
                <a:gd name="T16" fmla="*/ 0 w 88"/>
                <a:gd name="T17" fmla="*/ 64 h 128"/>
                <a:gd name="T18" fmla="*/ 10 w 88"/>
                <a:gd name="T19" fmla="*/ 91 h 128"/>
                <a:gd name="T20" fmla="*/ 16 w 88"/>
                <a:gd name="T21" fmla="*/ 121 h 128"/>
                <a:gd name="T22" fmla="*/ 24 w 88"/>
                <a:gd name="T23" fmla="*/ 128 h 128"/>
                <a:gd name="T24" fmla="*/ 56 w 88"/>
                <a:gd name="T25" fmla="*/ 128 h 128"/>
                <a:gd name="T26" fmla="*/ 64 w 88"/>
                <a:gd name="T27" fmla="*/ 121 h 128"/>
                <a:gd name="T28" fmla="*/ 70 w 88"/>
                <a:gd name="T29" fmla="*/ 91 h 128"/>
                <a:gd name="T30" fmla="*/ 79 w 88"/>
                <a:gd name="T31" fmla="*/ 72 h 128"/>
                <a:gd name="T32" fmla="*/ 80 w 88"/>
                <a:gd name="T33" fmla="*/ 72 h 128"/>
                <a:gd name="T34" fmla="*/ 88 w 88"/>
                <a:gd name="T35" fmla="*/ 64 h 128"/>
                <a:gd name="T36" fmla="*/ 80 w 88"/>
                <a:gd name="T37" fmla="*/ 56 h 128"/>
                <a:gd name="T38" fmla="*/ 24 w 88"/>
                <a:gd name="T39" fmla="*/ 8 h 128"/>
                <a:gd name="T40" fmla="*/ 56 w 88"/>
                <a:gd name="T41" fmla="*/ 8 h 128"/>
                <a:gd name="T42" fmla="*/ 60 w 88"/>
                <a:gd name="T43" fmla="*/ 30 h 128"/>
                <a:gd name="T44" fmla="*/ 40 w 88"/>
                <a:gd name="T45" fmla="*/ 24 h 128"/>
                <a:gd name="T46" fmla="*/ 20 w 88"/>
                <a:gd name="T47" fmla="*/ 30 h 128"/>
                <a:gd name="T48" fmla="*/ 24 w 88"/>
                <a:gd name="T49" fmla="*/ 8 h 128"/>
                <a:gd name="T50" fmla="*/ 56 w 88"/>
                <a:gd name="T51" fmla="*/ 120 h 128"/>
                <a:gd name="T52" fmla="*/ 24 w 88"/>
                <a:gd name="T53" fmla="*/ 120 h 128"/>
                <a:gd name="T54" fmla="*/ 20 w 88"/>
                <a:gd name="T55" fmla="*/ 98 h 128"/>
                <a:gd name="T56" fmla="*/ 40 w 88"/>
                <a:gd name="T57" fmla="*/ 104 h 128"/>
                <a:gd name="T58" fmla="*/ 60 w 88"/>
                <a:gd name="T59" fmla="*/ 98 h 128"/>
                <a:gd name="T60" fmla="*/ 56 w 88"/>
                <a:gd name="T61" fmla="*/ 120 h 128"/>
                <a:gd name="T62" fmla="*/ 40 w 88"/>
                <a:gd name="T63" fmla="*/ 96 h 128"/>
                <a:gd name="T64" fmla="*/ 8 w 88"/>
                <a:gd name="T65" fmla="*/ 64 h 128"/>
                <a:gd name="T66" fmla="*/ 40 w 88"/>
                <a:gd name="T67" fmla="*/ 32 h 128"/>
                <a:gd name="T68" fmla="*/ 72 w 88"/>
                <a:gd name="T69" fmla="*/ 64 h 128"/>
                <a:gd name="T70" fmla="*/ 40 w 88"/>
                <a:gd name="T71" fmla="*/ 9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8" h="128">
                  <a:moveTo>
                    <a:pt x="80" y="56"/>
                  </a:moveTo>
                  <a:cubicBezTo>
                    <a:pt x="80" y="56"/>
                    <a:pt x="79" y="56"/>
                    <a:pt x="79" y="56"/>
                  </a:cubicBezTo>
                  <a:cubicBezTo>
                    <a:pt x="78" y="49"/>
                    <a:pt x="75" y="43"/>
                    <a:pt x="70" y="38"/>
                  </a:cubicBezTo>
                  <a:cubicBezTo>
                    <a:pt x="64" y="7"/>
                    <a:pt x="64" y="7"/>
                    <a:pt x="64" y="7"/>
                  </a:cubicBezTo>
                  <a:cubicBezTo>
                    <a:pt x="64" y="3"/>
                    <a:pt x="60" y="0"/>
                    <a:pt x="56" y="0"/>
                  </a:cubicBezTo>
                  <a:cubicBezTo>
                    <a:pt x="24" y="0"/>
                    <a:pt x="24" y="0"/>
                    <a:pt x="24" y="0"/>
                  </a:cubicBezTo>
                  <a:cubicBezTo>
                    <a:pt x="21" y="0"/>
                    <a:pt x="17" y="3"/>
                    <a:pt x="17" y="7"/>
                  </a:cubicBezTo>
                  <a:cubicBezTo>
                    <a:pt x="11" y="37"/>
                    <a:pt x="11" y="37"/>
                    <a:pt x="11" y="37"/>
                  </a:cubicBezTo>
                  <a:cubicBezTo>
                    <a:pt x="4" y="44"/>
                    <a:pt x="0" y="53"/>
                    <a:pt x="0" y="64"/>
                  </a:cubicBezTo>
                  <a:cubicBezTo>
                    <a:pt x="0" y="74"/>
                    <a:pt x="4" y="84"/>
                    <a:pt x="10" y="91"/>
                  </a:cubicBezTo>
                  <a:cubicBezTo>
                    <a:pt x="16" y="121"/>
                    <a:pt x="16" y="121"/>
                    <a:pt x="16" y="121"/>
                  </a:cubicBezTo>
                  <a:cubicBezTo>
                    <a:pt x="17" y="125"/>
                    <a:pt x="20" y="128"/>
                    <a:pt x="24" y="128"/>
                  </a:cubicBezTo>
                  <a:cubicBezTo>
                    <a:pt x="56" y="128"/>
                    <a:pt x="56" y="128"/>
                    <a:pt x="56" y="128"/>
                  </a:cubicBezTo>
                  <a:cubicBezTo>
                    <a:pt x="60" y="128"/>
                    <a:pt x="63" y="125"/>
                    <a:pt x="64" y="121"/>
                  </a:cubicBezTo>
                  <a:cubicBezTo>
                    <a:pt x="70" y="91"/>
                    <a:pt x="70" y="91"/>
                    <a:pt x="70" y="91"/>
                  </a:cubicBezTo>
                  <a:cubicBezTo>
                    <a:pt x="74" y="85"/>
                    <a:pt x="78" y="79"/>
                    <a:pt x="79" y="72"/>
                  </a:cubicBezTo>
                  <a:cubicBezTo>
                    <a:pt x="79" y="72"/>
                    <a:pt x="80" y="72"/>
                    <a:pt x="80" y="72"/>
                  </a:cubicBezTo>
                  <a:cubicBezTo>
                    <a:pt x="84" y="72"/>
                    <a:pt x="88" y="68"/>
                    <a:pt x="88" y="64"/>
                  </a:cubicBezTo>
                  <a:cubicBezTo>
                    <a:pt x="88" y="60"/>
                    <a:pt x="84" y="56"/>
                    <a:pt x="80" y="56"/>
                  </a:cubicBezTo>
                  <a:close/>
                  <a:moveTo>
                    <a:pt x="24" y="8"/>
                  </a:moveTo>
                  <a:cubicBezTo>
                    <a:pt x="56" y="8"/>
                    <a:pt x="56" y="8"/>
                    <a:pt x="56" y="8"/>
                  </a:cubicBezTo>
                  <a:cubicBezTo>
                    <a:pt x="60" y="30"/>
                    <a:pt x="60" y="30"/>
                    <a:pt x="60" y="30"/>
                  </a:cubicBezTo>
                  <a:cubicBezTo>
                    <a:pt x="55" y="26"/>
                    <a:pt x="48" y="24"/>
                    <a:pt x="40" y="24"/>
                  </a:cubicBezTo>
                  <a:cubicBezTo>
                    <a:pt x="33" y="24"/>
                    <a:pt x="26" y="26"/>
                    <a:pt x="20" y="30"/>
                  </a:cubicBezTo>
                  <a:lnTo>
                    <a:pt x="24" y="8"/>
                  </a:lnTo>
                  <a:close/>
                  <a:moveTo>
                    <a:pt x="56" y="120"/>
                  </a:moveTo>
                  <a:cubicBezTo>
                    <a:pt x="24" y="120"/>
                    <a:pt x="24" y="120"/>
                    <a:pt x="24" y="120"/>
                  </a:cubicBezTo>
                  <a:cubicBezTo>
                    <a:pt x="20" y="98"/>
                    <a:pt x="20" y="98"/>
                    <a:pt x="20" y="98"/>
                  </a:cubicBezTo>
                  <a:cubicBezTo>
                    <a:pt x="26" y="102"/>
                    <a:pt x="33" y="104"/>
                    <a:pt x="40" y="104"/>
                  </a:cubicBezTo>
                  <a:cubicBezTo>
                    <a:pt x="47" y="104"/>
                    <a:pt x="54" y="102"/>
                    <a:pt x="60" y="98"/>
                  </a:cubicBezTo>
                  <a:lnTo>
                    <a:pt x="56" y="120"/>
                  </a:lnTo>
                  <a:close/>
                  <a:moveTo>
                    <a:pt x="40" y="96"/>
                  </a:moveTo>
                  <a:cubicBezTo>
                    <a:pt x="22" y="96"/>
                    <a:pt x="8" y="82"/>
                    <a:pt x="8" y="64"/>
                  </a:cubicBezTo>
                  <a:cubicBezTo>
                    <a:pt x="8" y="46"/>
                    <a:pt x="22" y="32"/>
                    <a:pt x="40" y="32"/>
                  </a:cubicBezTo>
                  <a:cubicBezTo>
                    <a:pt x="58" y="32"/>
                    <a:pt x="72" y="46"/>
                    <a:pt x="72" y="64"/>
                  </a:cubicBezTo>
                  <a:cubicBezTo>
                    <a:pt x="72" y="82"/>
                    <a:pt x="58" y="96"/>
                    <a:pt x="40"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186"/>
            <p:cNvSpPr>
              <a:spLocks/>
            </p:cNvSpPr>
            <p:nvPr/>
          </p:nvSpPr>
          <p:spPr bwMode="auto">
            <a:xfrm>
              <a:off x="7722457" y="589448"/>
              <a:ext cx="93663" cy="92075"/>
            </a:xfrm>
            <a:custGeom>
              <a:avLst/>
              <a:gdLst>
                <a:gd name="T0" fmla="*/ 24 w 24"/>
                <a:gd name="T1" fmla="*/ 0 h 24"/>
                <a:gd name="T2" fmla="*/ 22 w 24"/>
                <a:gd name="T3" fmla="*/ 0 h 24"/>
                <a:gd name="T4" fmla="*/ 1 w 24"/>
                <a:gd name="T5" fmla="*/ 17 h 24"/>
                <a:gd name="T6" fmla="*/ 0 w 24"/>
                <a:gd name="T7" fmla="*/ 20 h 24"/>
                <a:gd name="T8" fmla="*/ 1 w 24"/>
                <a:gd name="T9" fmla="*/ 23 h 24"/>
                <a:gd name="T10" fmla="*/ 4 w 24"/>
                <a:gd name="T11" fmla="*/ 24 h 24"/>
                <a:gd name="T12" fmla="*/ 7 w 24"/>
                <a:gd name="T13" fmla="*/ 23 h 24"/>
                <a:gd name="T14" fmla="*/ 14 w 24"/>
                <a:gd name="T15" fmla="*/ 14 h 24"/>
                <a:gd name="T16" fmla="*/ 24 w 24"/>
                <a:gd name="T17" fmla="*/ 2 h 24"/>
                <a:gd name="T18" fmla="*/ 24 w 24"/>
                <a:gd name="T1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 h="24">
                  <a:moveTo>
                    <a:pt x="24" y="0"/>
                  </a:moveTo>
                  <a:cubicBezTo>
                    <a:pt x="23" y="0"/>
                    <a:pt x="23" y="0"/>
                    <a:pt x="22" y="0"/>
                  </a:cubicBezTo>
                  <a:cubicBezTo>
                    <a:pt x="1" y="17"/>
                    <a:pt x="1" y="17"/>
                    <a:pt x="1" y="17"/>
                  </a:cubicBezTo>
                  <a:cubicBezTo>
                    <a:pt x="0" y="18"/>
                    <a:pt x="0" y="19"/>
                    <a:pt x="0" y="20"/>
                  </a:cubicBezTo>
                  <a:cubicBezTo>
                    <a:pt x="0" y="21"/>
                    <a:pt x="0" y="22"/>
                    <a:pt x="1" y="23"/>
                  </a:cubicBezTo>
                  <a:cubicBezTo>
                    <a:pt x="2" y="24"/>
                    <a:pt x="3" y="24"/>
                    <a:pt x="4" y="24"/>
                  </a:cubicBezTo>
                  <a:cubicBezTo>
                    <a:pt x="5" y="24"/>
                    <a:pt x="6" y="24"/>
                    <a:pt x="7" y="23"/>
                  </a:cubicBezTo>
                  <a:cubicBezTo>
                    <a:pt x="14" y="14"/>
                    <a:pt x="14" y="14"/>
                    <a:pt x="14" y="14"/>
                  </a:cubicBezTo>
                  <a:cubicBezTo>
                    <a:pt x="24" y="2"/>
                    <a:pt x="24" y="2"/>
                    <a:pt x="24" y="2"/>
                  </a:cubicBezTo>
                  <a:cubicBezTo>
                    <a:pt x="24" y="1"/>
                    <a:pt x="24" y="1"/>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923012755"/>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48"/>
                                        </p:tgtEl>
                                        <p:attrNameLst>
                                          <p:attrName>style.visibility</p:attrName>
                                        </p:attrNameLst>
                                      </p:cBhvr>
                                      <p:to>
                                        <p:strVal val="visible"/>
                                      </p:to>
                                    </p:set>
                                    <p:animEffect transition="in" filter="fade">
                                      <p:cBhvr>
                                        <p:cTn id="7" dur="1000"/>
                                        <p:tgtEl>
                                          <p:spTgt spid="148"/>
                                        </p:tgtEl>
                                      </p:cBhvr>
                                    </p:animEffect>
                                    <p:anim calcmode="lin" valueType="num">
                                      <p:cBhvr>
                                        <p:cTn id="8" dur="1000" fill="hold"/>
                                        <p:tgtEl>
                                          <p:spTgt spid="148"/>
                                        </p:tgtEl>
                                        <p:attrNameLst>
                                          <p:attrName>ppt_x</p:attrName>
                                        </p:attrNameLst>
                                      </p:cBhvr>
                                      <p:tavLst>
                                        <p:tav tm="0">
                                          <p:val>
                                            <p:strVal val="#ppt_x"/>
                                          </p:val>
                                        </p:tav>
                                        <p:tav tm="100000">
                                          <p:val>
                                            <p:strVal val="#ppt_x"/>
                                          </p:val>
                                        </p:tav>
                                      </p:tavLst>
                                    </p:anim>
                                    <p:anim calcmode="lin" valueType="num">
                                      <p:cBhvr>
                                        <p:cTn id="9" dur="1000" fill="hold"/>
                                        <p:tgtEl>
                                          <p:spTgt spid="1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151"/>
                                        </p:tgtEl>
                                        <p:attrNameLst>
                                          <p:attrName>style.visibility</p:attrName>
                                        </p:attrNameLst>
                                      </p:cBhvr>
                                      <p:to>
                                        <p:strVal val="visible"/>
                                      </p:to>
                                    </p:set>
                                    <p:animEffect transition="in" filter="fade">
                                      <p:cBhvr>
                                        <p:cTn id="13" dur="500"/>
                                        <p:tgtEl>
                                          <p:spTgt spid="151"/>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149"/>
                                        </p:tgtEl>
                                        <p:attrNameLst>
                                          <p:attrName>style.visibility</p:attrName>
                                        </p:attrNameLst>
                                      </p:cBhvr>
                                      <p:to>
                                        <p:strVal val="visible"/>
                                      </p:to>
                                    </p:set>
                                    <p:animEffect transition="in" filter="wipe(left)">
                                      <p:cBhvr>
                                        <p:cTn id="17" dur="500"/>
                                        <p:tgtEl>
                                          <p:spTgt spid="149"/>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0"/>
                                        </p:tgtEl>
                                        <p:attrNameLst>
                                          <p:attrName>style.visibility</p:attrName>
                                        </p:attrNameLst>
                                      </p:cBhvr>
                                      <p:to>
                                        <p:strVal val="visible"/>
                                      </p:to>
                                    </p:set>
                                    <p:animEffect transition="in" filter="fade">
                                      <p:cBhvr>
                                        <p:cTn id="20" dur="500"/>
                                        <p:tgtEl>
                                          <p:spTgt spid="150"/>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52"/>
                                        </p:tgtEl>
                                        <p:attrNameLst>
                                          <p:attrName>style.visibility</p:attrName>
                                        </p:attrNameLst>
                                      </p:cBhvr>
                                      <p:to>
                                        <p:strVal val="visible"/>
                                      </p:to>
                                    </p:set>
                                    <p:animEffect transition="in" filter="fade">
                                      <p:cBhvr>
                                        <p:cTn id="24" dur="500"/>
                                        <p:tgtEl>
                                          <p:spTgt spid="152"/>
                                        </p:tgtEl>
                                      </p:cBhvr>
                                    </p:animEffect>
                                  </p:childTnLst>
                                </p:cTn>
                              </p:par>
                            </p:childTnLst>
                          </p:cTn>
                        </p:par>
                        <p:par>
                          <p:cTn id="25" fill="hold">
                            <p:stCondLst>
                              <p:cond delay="2500"/>
                            </p:stCondLst>
                            <p:childTnLst>
                              <p:par>
                                <p:cTn id="26" presetID="53" presetClass="entr" presetSubtype="16" fill="hold" grpId="0" nodeType="afterEffect">
                                  <p:stCondLst>
                                    <p:cond delay="0"/>
                                  </p:stCondLst>
                                  <p:childTnLst>
                                    <p:set>
                                      <p:cBhvr>
                                        <p:cTn id="27" dur="1" fill="hold">
                                          <p:stCondLst>
                                            <p:cond delay="0"/>
                                          </p:stCondLst>
                                        </p:cTn>
                                        <p:tgtEl>
                                          <p:spTgt spid="155"/>
                                        </p:tgtEl>
                                        <p:attrNameLst>
                                          <p:attrName>style.visibility</p:attrName>
                                        </p:attrNameLst>
                                      </p:cBhvr>
                                      <p:to>
                                        <p:strVal val="visible"/>
                                      </p:to>
                                    </p:set>
                                    <p:anim calcmode="lin" valueType="num">
                                      <p:cBhvr>
                                        <p:cTn id="28" dur="500" fill="hold"/>
                                        <p:tgtEl>
                                          <p:spTgt spid="155"/>
                                        </p:tgtEl>
                                        <p:attrNameLst>
                                          <p:attrName>ppt_w</p:attrName>
                                        </p:attrNameLst>
                                      </p:cBhvr>
                                      <p:tavLst>
                                        <p:tav tm="0">
                                          <p:val>
                                            <p:fltVal val="0"/>
                                          </p:val>
                                        </p:tav>
                                        <p:tav tm="100000">
                                          <p:val>
                                            <p:strVal val="#ppt_w"/>
                                          </p:val>
                                        </p:tav>
                                      </p:tavLst>
                                    </p:anim>
                                    <p:anim calcmode="lin" valueType="num">
                                      <p:cBhvr>
                                        <p:cTn id="29" dur="500" fill="hold"/>
                                        <p:tgtEl>
                                          <p:spTgt spid="155"/>
                                        </p:tgtEl>
                                        <p:attrNameLst>
                                          <p:attrName>ppt_h</p:attrName>
                                        </p:attrNameLst>
                                      </p:cBhvr>
                                      <p:tavLst>
                                        <p:tav tm="0">
                                          <p:val>
                                            <p:fltVal val="0"/>
                                          </p:val>
                                        </p:tav>
                                        <p:tav tm="100000">
                                          <p:val>
                                            <p:strVal val="#ppt_h"/>
                                          </p:val>
                                        </p:tav>
                                      </p:tavLst>
                                    </p:anim>
                                    <p:animEffect transition="in" filter="fade">
                                      <p:cBhvr>
                                        <p:cTn id="30" dur="500"/>
                                        <p:tgtEl>
                                          <p:spTgt spid="155"/>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153"/>
                                        </p:tgtEl>
                                        <p:attrNameLst>
                                          <p:attrName>style.visibility</p:attrName>
                                        </p:attrNameLst>
                                      </p:cBhvr>
                                      <p:to>
                                        <p:strVal val="visible"/>
                                      </p:to>
                                    </p:set>
                                    <p:animEffect transition="in" filter="fade">
                                      <p:cBhvr>
                                        <p:cTn id="34" dur="500"/>
                                        <p:tgtEl>
                                          <p:spTgt spid="153"/>
                                        </p:tgtEl>
                                      </p:cBhvr>
                                    </p:animEffect>
                                  </p:childTnLst>
                                </p:cTn>
                              </p:par>
                            </p:childTnLst>
                          </p:cTn>
                        </p:par>
                        <p:par>
                          <p:cTn id="35" fill="hold">
                            <p:stCondLst>
                              <p:cond delay="3500"/>
                            </p:stCondLst>
                            <p:childTnLst>
                              <p:par>
                                <p:cTn id="36" presetID="53" presetClass="entr" presetSubtype="16" fill="hold" nodeType="afterEffect">
                                  <p:stCondLst>
                                    <p:cond delay="0"/>
                                  </p:stCondLst>
                                  <p:childTnLst>
                                    <p:set>
                                      <p:cBhvr>
                                        <p:cTn id="37" dur="1" fill="hold">
                                          <p:stCondLst>
                                            <p:cond delay="0"/>
                                          </p:stCondLst>
                                        </p:cTn>
                                        <p:tgtEl>
                                          <p:spTgt spid="156"/>
                                        </p:tgtEl>
                                        <p:attrNameLst>
                                          <p:attrName>style.visibility</p:attrName>
                                        </p:attrNameLst>
                                      </p:cBhvr>
                                      <p:to>
                                        <p:strVal val="visible"/>
                                      </p:to>
                                    </p:set>
                                    <p:anim calcmode="lin" valueType="num">
                                      <p:cBhvr>
                                        <p:cTn id="38" dur="500" fill="hold"/>
                                        <p:tgtEl>
                                          <p:spTgt spid="156"/>
                                        </p:tgtEl>
                                        <p:attrNameLst>
                                          <p:attrName>ppt_w</p:attrName>
                                        </p:attrNameLst>
                                      </p:cBhvr>
                                      <p:tavLst>
                                        <p:tav tm="0">
                                          <p:val>
                                            <p:fltVal val="0"/>
                                          </p:val>
                                        </p:tav>
                                        <p:tav tm="100000">
                                          <p:val>
                                            <p:strVal val="#ppt_w"/>
                                          </p:val>
                                        </p:tav>
                                      </p:tavLst>
                                    </p:anim>
                                    <p:anim calcmode="lin" valueType="num">
                                      <p:cBhvr>
                                        <p:cTn id="39" dur="500" fill="hold"/>
                                        <p:tgtEl>
                                          <p:spTgt spid="156"/>
                                        </p:tgtEl>
                                        <p:attrNameLst>
                                          <p:attrName>ppt_h</p:attrName>
                                        </p:attrNameLst>
                                      </p:cBhvr>
                                      <p:tavLst>
                                        <p:tav tm="0">
                                          <p:val>
                                            <p:fltVal val="0"/>
                                          </p:val>
                                        </p:tav>
                                        <p:tav tm="100000">
                                          <p:val>
                                            <p:strVal val="#ppt_h"/>
                                          </p:val>
                                        </p:tav>
                                      </p:tavLst>
                                    </p:anim>
                                    <p:animEffect transition="in" filter="fade">
                                      <p:cBhvr>
                                        <p:cTn id="40" dur="500"/>
                                        <p:tgtEl>
                                          <p:spTgt spid="156"/>
                                        </p:tgtEl>
                                      </p:cBhvr>
                                    </p:animEffect>
                                  </p:childTnLst>
                                </p:cTn>
                              </p:par>
                            </p:childTnLst>
                          </p:cTn>
                        </p:par>
                        <p:par>
                          <p:cTn id="41" fill="hold">
                            <p:stCondLst>
                              <p:cond delay="4000"/>
                            </p:stCondLst>
                            <p:childTnLst>
                              <p:par>
                                <p:cTn id="42" presetID="10" presetClass="entr" presetSubtype="0" fill="hold" grpId="0" nodeType="afterEffect">
                                  <p:stCondLst>
                                    <p:cond delay="0"/>
                                  </p:stCondLst>
                                  <p:childTnLst>
                                    <p:set>
                                      <p:cBhvr>
                                        <p:cTn id="43" dur="1" fill="hold">
                                          <p:stCondLst>
                                            <p:cond delay="0"/>
                                          </p:stCondLst>
                                        </p:cTn>
                                        <p:tgtEl>
                                          <p:spTgt spid="154"/>
                                        </p:tgtEl>
                                        <p:attrNameLst>
                                          <p:attrName>style.visibility</p:attrName>
                                        </p:attrNameLst>
                                      </p:cBhvr>
                                      <p:to>
                                        <p:strVal val="visible"/>
                                      </p:to>
                                    </p:set>
                                    <p:animEffect transition="in" filter="fade">
                                      <p:cBhvr>
                                        <p:cTn id="44" dur="500"/>
                                        <p:tgtEl>
                                          <p:spTgt spid="154"/>
                                        </p:tgtEl>
                                      </p:cBhvr>
                                    </p:animEffect>
                                  </p:childTnLst>
                                </p:cTn>
                              </p:par>
                            </p:childTnLst>
                          </p:cTn>
                        </p:par>
                        <p:par>
                          <p:cTn id="45" fill="hold">
                            <p:stCondLst>
                              <p:cond delay="4500"/>
                            </p:stCondLst>
                            <p:childTnLst>
                              <p:par>
                                <p:cTn id="46" presetID="53" presetClass="entr" presetSubtype="16" fill="hold" nodeType="afterEffect">
                                  <p:stCondLst>
                                    <p:cond delay="0"/>
                                  </p:stCondLst>
                                  <p:childTnLst>
                                    <p:set>
                                      <p:cBhvr>
                                        <p:cTn id="47" dur="1" fill="hold">
                                          <p:stCondLst>
                                            <p:cond delay="0"/>
                                          </p:stCondLst>
                                        </p:cTn>
                                        <p:tgtEl>
                                          <p:spTgt spid="159"/>
                                        </p:tgtEl>
                                        <p:attrNameLst>
                                          <p:attrName>style.visibility</p:attrName>
                                        </p:attrNameLst>
                                      </p:cBhvr>
                                      <p:to>
                                        <p:strVal val="visible"/>
                                      </p:to>
                                    </p:set>
                                    <p:anim calcmode="lin" valueType="num">
                                      <p:cBhvr>
                                        <p:cTn id="48" dur="500" fill="hold"/>
                                        <p:tgtEl>
                                          <p:spTgt spid="159"/>
                                        </p:tgtEl>
                                        <p:attrNameLst>
                                          <p:attrName>ppt_w</p:attrName>
                                        </p:attrNameLst>
                                      </p:cBhvr>
                                      <p:tavLst>
                                        <p:tav tm="0">
                                          <p:val>
                                            <p:fltVal val="0"/>
                                          </p:val>
                                        </p:tav>
                                        <p:tav tm="100000">
                                          <p:val>
                                            <p:strVal val="#ppt_w"/>
                                          </p:val>
                                        </p:tav>
                                      </p:tavLst>
                                    </p:anim>
                                    <p:anim calcmode="lin" valueType="num">
                                      <p:cBhvr>
                                        <p:cTn id="49" dur="500" fill="hold"/>
                                        <p:tgtEl>
                                          <p:spTgt spid="159"/>
                                        </p:tgtEl>
                                        <p:attrNameLst>
                                          <p:attrName>ppt_h</p:attrName>
                                        </p:attrNameLst>
                                      </p:cBhvr>
                                      <p:tavLst>
                                        <p:tav tm="0">
                                          <p:val>
                                            <p:fltVal val="0"/>
                                          </p:val>
                                        </p:tav>
                                        <p:tav tm="100000">
                                          <p:val>
                                            <p:strVal val="#ppt_h"/>
                                          </p:val>
                                        </p:tav>
                                      </p:tavLst>
                                    </p:anim>
                                    <p:animEffect transition="in" filter="fade">
                                      <p:cBhvr>
                                        <p:cTn id="50" dur="5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p:bldP spid="150" grpId="0"/>
      <p:bldP spid="151" grpId="0"/>
      <p:bldP spid="152" grpId="0" animBg="1"/>
      <p:bldP spid="153" grpId="0" animBg="1"/>
      <p:bldP spid="154" grpId="0" animBg="1"/>
      <p:bldP spid="15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4398290" y="680759"/>
            <a:ext cx="3395481" cy="830997"/>
          </a:xfrm>
          <a:prstGeom prst="rect">
            <a:avLst/>
          </a:prstGeom>
          <a:noFill/>
        </p:spPr>
        <p:txBody>
          <a:bodyPr wrap="none" rtlCol="0">
            <a:spAutoFit/>
          </a:bodyPr>
          <a:lstStyle/>
          <a:p>
            <a:pPr algn="ctr"/>
            <a:r>
              <a:rPr lang="id-ID" sz="4800" dirty="0" smtClean="0">
                <a:solidFill>
                  <a:schemeClr val="bg1"/>
                </a:solidFill>
                <a:latin typeface="+mj-lt"/>
              </a:rPr>
              <a:t>Work Results</a:t>
            </a:r>
            <a:endParaRPr lang="en-US" sz="4800" dirty="0">
              <a:solidFill>
                <a:schemeClr val="bg1"/>
              </a:solidFill>
              <a:latin typeface="+mj-lt"/>
            </a:endParaRPr>
          </a:p>
        </p:txBody>
      </p:sp>
      <p:sp>
        <p:nvSpPr>
          <p:cNvPr id="31" name="Rectangle 30"/>
          <p:cNvSpPr/>
          <p:nvPr/>
        </p:nvSpPr>
        <p:spPr>
          <a:xfrm>
            <a:off x="1219199"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1</a:t>
            </a:r>
            <a:endParaRPr lang="en-US" sz="1400" b="1" dirty="0">
              <a:solidFill>
                <a:schemeClr val="bg1">
                  <a:lumMod val="95000"/>
                </a:schemeClr>
              </a:solidFill>
              <a:latin typeface="+mj-lt"/>
            </a:endParaRPr>
          </a:p>
        </p:txBody>
      </p:sp>
      <p:sp>
        <p:nvSpPr>
          <p:cNvPr id="32" name="Rectangle 31"/>
          <p:cNvSpPr/>
          <p:nvPr/>
        </p:nvSpPr>
        <p:spPr>
          <a:xfrm>
            <a:off x="4538624"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2</a:t>
            </a:r>
            <a:endParaRPr lang="en-US" sz="1400" b="1" dirty="0">
              <a:solidFill>
                <a:schemeClr val="bg1">
                  <a:lumMod val="95000"/>
                </a:schemeClr>
              </a:solidFill>
              <a:latin typeface="+mj-lt"/>
            </a:endParaRPr>
          </a:p>
        </p:txBody>
      </p:sp>
      <p:sp>
        <p:nvSpPr>
          <p:cNvPr id="33" name="Rectangle 32"/>
          <p:cNvSpPr/>
          <p:nvPr/>
        </p:nvSpPr>
        <p:spPr>
          <a:xfrm>
            <a:off x="7858049" y="3623893"/>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3</a:t>
            </a:r>
            <a:endParaRPr lang="en-US" sz="1400" b="1" dirty="0">
              <a:solidFill>
                <a:schemeClr val="bg1">
                  <a:lumMod val="95000"/>
                </a:schemeClr>
              </a:solidFill>
              <a:latin typeface="+mj-lt"/>
            </a:endParaRPr>
          </a:p>
        </p:txBody>
      </p:sp>
      <p:sp>
        <p:nvSpPr>
          <p:cNvPr id="34" name="Rectangle 33"/>
          <p:cNvSpPr/>
          <p:nvPr/>
        </p:nvSpPr>
        <p:spPr>
          <a:xfrm>
            <a:off x="1219200"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a:solidFill>
                  <a:schemeClr val="bg1">
                    <a:lumMod val="95000"/>
                  </a:schemeClr>
                </a:solidFill>
                <a:latin typeface="+mj-lt"/>
              </a:rPr>
              <a:t>Illustration </a:t>
            </a:r>
            <a:r>
              <a:rPr lang="id-ID" sz="1400" b="1" dirty="0" smtClean="0">
                <a:solidFill>
                  <a:schemeClr val="bg1">
                    <a:lumMod val="95000"/>
                  </a:schemeClr>
                </a:solidFill>
                <a:latin typeface="+mj-lt"/>
              </a:rPr>
              <a:t>4</a:t>
            </a:r>
            <a:endParaRPr lang="en-US" sz="1400" b="1" dirty="0">
              <a:solidFill>
                <a:schemeClr val="bg1">
                  <a:lumMod val="95000"/>
                </a:schemeClr>
              </a:solidFill>
              <a:latin typeface="+mj-lt"/>
            </a:endParaRPr>
          </a:p>
        </p:txBody>
      </p:sp>
      <p:sp>
        <p:nvSpPr>
          <p:cNvPr id="35" name="Rectangle 34"/>
          <p:cNvSpPr/>
          <p:nvPr/>
        </p:nvSpPr>
        <p:spPr>
          <a:xfrm>
            <a:off x="4538624"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5</a:t>
            </a:r>
            <a:endParaRPr lang="en-US" sz="1400" b="1" dirty="0">
              <a:solidFill>
                <a:schemeClr val="bg1">
                  <a:lumMod val="95000"/>
                </a:schemeClr>
              </a:solidFill>
              <a:latin typeface="+mj-lt"/>
            </a:endParaRPr>
          </a:p>
        </p:txBody>
      </p:sp>
      <p:sp>
        <p:nvSpPr>
          <p:cNvPr id="36" name="Rectangle 35"/>
          <p:cNvSpPr/>
          <p:nvPr/>
        </p:nvSpPr>
        <p:spPr>
          <a:xfrm>
            <a:off x="7858049" y="5873854"/>
            <a:ext cx="3114751" cy="337750"/>
          </a:xfrm>
          <a:prstGeom prst="rect">
            <a:avLst/>
          </a:prstGeom>
          <a:solidFill>
            <a:schemeClr val="tx2">
              <a:lumMod val="5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b="1" dirty="0" smtClean="0">
                <a:solidFill>
                  <a:schemeClr val="bg1">
                    <a:lumMod val="95000"/>
                  </a:schemeClr>
                </a:solidFill>
                <a:latin typeface="+mj-lt"/>
              </a:rPr>
              <a:t>Illustration 6</a:t>
            </a:r>
            <a:endParaRPr lang="en-US" sz="1400" b="1" dirty="0">
              <a:solidFill>
                <a:schemeClr val="bg1">
                  <a:lumMod val="95000"/>
                </a:schemeClr>
              </a:solidFill>
              <a:latin typeface="+mj-lt"/>
            </a:endParaRPr>
          </a:p>
        </p:txBody>
      </p: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
        <p:nvSpPr>
          <p:cNvPr id="7" name="Picture Placeholder 6"/>
          <p:cNvSpPr>
            <a:spLocks noGrp="1"/>
          </p:cNvSpPr>
          <p:nvPr>
            <p:ph type="pic" sz="quarter" idx="15"/>
          </p:nvPr>
        </p:nvSpPr>
        <p:spPr/>
      </p:sp>
      <p:sp>
        <p:nvSpPr>
          <p:cNvPr id="8" name="Picture Placeholder 7"/>
          <p:cNvSpPr>
            <a:spLocks noGrp="1"/>
          </p:cNvSpPr>
          <p:nvPr>
            <p:ph type="pic" sz="quarter" idx="14"/>
          </p:nvPr>
        </p:nvSpPr>
        <p:spPr/>
      </p:sp>
      <p:sp>
        <p:nvSpPr>
          <p:cNvPr id="9" name="Picture Placeholder 8"/>
          <p:cNvSpPr>
            <a:spLocks noGrp="1"/>
          </p:cNvSpPr>
          <p:nvPr>
            <p:ph type="pic" sz="quarter" idx="13"/>
          </p:nvPr>
        </p:nvSpPr>
        <p:spPr/>
      </p:sp>
    </p:spTree>
    <p:extLst>
      <p:ext uri="{BB962C8B-B14F-4D97-AF65-F5344CB8AC3E}">
        <p14:creationId xmlns:p14="http://schemas.microsoft.com/office/powerpoint/2010/main" val="230665704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6" presetClass="entr" presetSubtype="37" fill="hold" grpId="0" nodeType="afterEffect">
                                  <p:stCondLst>
                                    <p:cond delay="0"/>
                                  </p:stCondLst>
                                  <p:childTnLst>
                                    <p:set>
                                      <p:cBhvr>
                                        <p:cTn id="17" dur="1" fill="hold">
                                          <p:stCondLst>
                                            <p:cond delay="0"/>
                                          </p:stCondLst>
                                        </p:cTn>
                                        <p:tgtEl>
                                          <p:spTgt spid="31"/>
                                        </p:tgtEl>
                                        <p:attrNameLst>
                                          <p:attrName>style.visibility</p:attrName>
                                        </p:attrNameLst>
                                      </p:cBhvr>
                                      <p:to>
                                        <p:strVal val="visible"/>
                                      </p:to>
                                    </p:set>
                                    <p:animEffect transition="in" filter="barn(outVertical)">
                                      <p:cBhvr>
                                        <p:cTn id="18" dur="500"/>
                                        <p:tgtEl>
                                          <p:spTgt spid="31"/>
                                        </p:tgtEl>
                                      </p:cBhvr>
                                    </p:animEffect>
                                  </p:childTnLst>
                                </p:cTn>
                              </p:par>
                            </p:childTnLst>
                          </p:cTn>
                        </p:par>
                        <p:par>
                          <p:cTn id="19" fill="hold">
                            <p:stCondLst>
                              <p:cond delay="1000"/>
                            </p:stCondLst>
                            <p:childTnLst>
                              <p:par>
                                <p:cTn id="20" presetID="16" presetClass="entr" presetSubtype="37" fill="hold" grpId="0" nodeType="after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barn(outVertical)">
                                      <p:cBhvr>
                                        <p:cTn id="22" dur="500"/>
                                        <p:tgtEl>
                                          <p:spTgt spid="32"/>
                                        </p:tgtEl>
                                      </p:cBhvr>
                                    </p:animEffect>
                                  </p:childTnLst>
                                </p:cTn>
                              </p:par>
                            </p:childTnLst>
                          </p:cTn>
                        </p:par>
                        <p:par>
                          <p:cTn id="23" fill="hold">
                            <p:stCondLst>
                              <p:cond delay="1500"/>
                            </p:stCondLst>
                            <p:childTnLst>
                              <p:par>
                                <p:cTn id="24" presetID="16" presetClass="entr" presetSubtype="37" fill="hold" grpId="0" nodeType="afterEffect">
                                  <p:stCondLst>
                                    <p:cond delay="0"/>
                                  </p:stCondLst>
                                  <p:childTnLst>
                                    <p:set>
                                      <p:cBhvr>
                                        <p:cTn id="25" dur="1" fill="hold">
                                          <p:stCondLst>
                                            <p:cond delay="0"/>
                                          </p:stCondLst>
                                        </p:cTn>
                                        <p:tgtEl>
                                          <p:spTgt spid="33"/>
                                        </p:tgtEl>
                                        <p:attrNameLst>
                                          <p:attrName>style.visibility</p:attrName>
                                        </p:attrNameLst>
                                      </p:cBhvr>
                                      <p:to>
                                        <p:strVal val="visible"/>
                                      </p:to>
                                    </p:set>
                                    <p:animEffect transition="in" filter="barn(outVertical)">
                                      <p:cBhvr>
                                        <p:cTn id="26" dur="500"/>
                                        <p:tgtEl>
                                          <p:spTgt spid="33"/>
                                        </p:tgtEl>
                                      </p:cBhvr>
                                    </p:animEffect>
                                  </p:childTnLst>
                                </p:cTn>
                              </p:par>
                            </p:childTnLst>
                          </p:cTn>
                        </p:par>
                        <p:par>
                          <p:cTn id="27" fill="hold">
                            <p:stCondLst>
                              <p:cond delay="2000"/>
                            </p:stCondLst>
                            <p:childTnLst>
                              <p:par>
                                <p:cTn id="28" presetID="16" presetClass="entr" presetSubtype="37"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barn(outVertical)">
                                      <p:cBhvr>
                                        <p:cTn id="30" dur="500"/>
                                        <p:tgtEl>
                                          <p:spTgt spid="34"/>
                                        </p:tgtEl>
                                      </p:cBhvr>
                                    </p:animEffect>
                                  </p:childTnLst>
                                </p:cTn>
                              </p:par>
                            </p:childTnLst>
                          </p:cTn>
                        </p:par>
                        <p:par>
                          <p:cTn id="31" fill="hold">
                            <p:stCondLst>
                              <p:cond delay="2500"/>
                            </p:stCondLst>
                            <p:childTnLst>
                              <p:par>
                                <p:cTn id="32" presetID="16" presetClass="entr" presetSubtype="37"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Effect transition="in" filter="barn(outVertical)">
                                      <p:cBhvr>
                                        <p:cTn id="34" dur="500"/>
                                        <p:tgtEl>
                                          <p:spTgt spid="35"/>
                                        </p:tgtEl>
                                      </p:cBhvr>
                                    </p:animEffect>
                                  </p:childTnLst>
                                </p:cTn>
                              </p:par>
                            </p:childTnLst>
                          </p:cTn>
                        </p:par>
                        <p:par>
                          <p:cTn id="35" fill="hold">
                            <p:stCondLst>
                              <p:cond delay="3000"/>
                            </p:stCondLst>
                            <p:childTnLst>
                              <p:par>
                                <p:cTn id="36" presetID="16" presetClass="entr" presetSubtype="37" fill="hold" grpId="0" nodeType="after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barn(outVertical)">
                                      <p:cBhvr>
                                        <p:cTn id="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31" grpId="0" animBg="1"/>
      <p:bldP spid="32" grpId="0" animBg="1"/>
      <p:bldP spid="33" grpId="0" animBg="1"/>
      <p:bldP spid="34" grpId="0" animBg="1"/>
      <p:bldP spid="35" grpId="0" animBg="1"/>
      <p:bldP spid="3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928341" y="680759"/>
            <a:ext cx="6335389" cy="830997"/>
          </a:xfrm>
          <a:prstGeom prst="rect">
            <a:avLst/>
          </a:prstGeom>
          <a:noFill/>
        </p:spPr>
        <p:txBody>
          <a:bodyPr wrap="none" rtlCol="0">
            <a:spAutoFit/>
          </a:bodyPr>
          <a:lstStyle/>
          <a:p>
            <a:pPr algn="ctr"/>
            <a:r>
              <a:rPr lang="id-ID" sz="4800" dirty="0" smtClean="0">
                <a:solidFill>
                  <a:schemeClr val="bg1"/>
                </a:solidFill>
                <a:latin typeface="+mj-lt"/>
              </a:rPr>
              <a:t>Three Coloumn Portfolio</a:t>
            </a:r>
            <a:endParaRPr lang="en-US" sz="4800" dirty="0">
              <a:solidFill>
                <a:schemeClr val="bg1"/>
              </a:solidFill>
              <a:latin typeface="+mj-lt"/>
            </a:endParaRPr>
          </a:p>
        </p:txBody>
      </p:sp>
      <p:sp>
        <p:nvSpPr>
          <p:cNvPr id="167" name="Rectangle 166"/>
          <p:cNvSpPr/>
          <p:nvPr/>
        </p:nvSpPr>
        <p:spPr>
          <a:xfrm>
            <a:off x="1191937"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2" name="Rectangle 171"/>
          <p:cNvSpPr/>
          <p:nvPr/>
        </p:nvSpPr>
        <p:spPr>
          <a:xfrm>
            <a:off x="4488021"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6" name="Rectangle 175"/>
          <p:cNvSpPr/>
          <p:nvPr/>
        </p:nvSpPr>
        <p:spPr>
          <a:xfrm>
            <a:off x="7809924" y="2152650"/>
            <a:ext cx="3206353" cy="4193507"/>
          </a:xfrm>
          <a:prstGeom prst="rect">
            <a:avLst/>
          </a:prstGeom>
          <a:solidFill>
            <a:srgbClr val="222A35"/>
          </a:solidFill>
          <a:ln>
            <a:noFill/>
          </a:ln>
          <a:effectLst>
            <a:outerShdw blurRad="254000" dist="88900" dir="810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Rectangle 182"/>
          <p:cNvSpPr/>
          <p:nvPr/>
        </p:nvSpPr>
        <p:spPr>
          <a:xfrm>
            <a:off x="4488021"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7" name="Rectangle 186"/>
          <p:cNvSpPr/>
          <p:nvPr/>
        </p:nvSpPr>
        <p:spPr>
          <a:xfrm>
            <a:off x="7809924"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187"/>
          <p:cNvSpPr/>
          <p:nvPr/>
        </p:nvSpPr>
        <p:spPr>
          <a:xfrm>
            <a:off x="1191937" y="5290703"/>
            <a:ext cx="3206353" cy="1055454"/>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TextBox 212"/>
          <p:cNvSpPr txBox="1"/>
          <p:nvPr/>
        </p:nvSpPr>
        <p:spPr>
          <a:xfrm>
            <a:off x="1863447" y="5438603"/>
            <a:ext cx="1808507"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VINYL </a:t>
            </a:r>
            <a:r>
              <a:rPr lang="id-ID" sz="1400" b="1" dirty="0" smtClean="0">
                <a:solidFill>
                  <a:schemeClr val="accent2"/>
                </a:solidFill>
                <a:latin typeface="+mj-lt"/>
              </a:rPr>
              <a:t>ALBUM</a:t>
            </a:r>
            <a:r>
              <a:rPr lang="id-ID" sz="1400" b="1" dirty="0" smtClean="0">
                <a:solidFill>
                  <a:schemeClr val="tx1">
                    <a:lumMod val="50000"/>
                    <a:lumOff val="50000"/>
                  </a:schemeClr>
                </a:solidFill>
                <a:latin typeface="+mj-lt"/>
              </a:rPr>
              <a:t> RECORD</a:t>
            </a:r>
            <a:endParaRPr lang="id-ID" sz="1400" b="1" dirty="0">
              <a:solidFill>
                <a:schemeClr val="tx1">
                  <a:lumMod val="50000"/>
                  <a:lumOff val="50000"/>
                </a:schemeClr>
              </a:solidFill>
              <a:latin typeface="+mj-lt"/>
            </a:endParaRPr>
          </a:p>
        </p:txBody>
      </p:sp>
      <p:sp>
        <p:nvSpPr>
          <p:cNvPr id="214" name="TextBox 213"/>
          <p:cNvSpPr txBox="1"/>
          <p:nvPr/>
        </p:nvSpPr>
        <p:spPr>
          <a:xfrm>
            <a:off x="1444089"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 / ILLUSTRATION</a:t>
            </a:r>
            <a:endParaRPr lang="en-US" sz="800" spc="300" dirty="0">
              <a:solidFill>
                <a:schemeClr val="bg1">
                  <a:lumMod val="65000"/>
                </a:schemeClr>
              </a:solidFill>
              <a:latin typeface="Signika Negative" pitchFamily="2" charset="0"/>
            </a:endParaRPr>
          </a:p>
        </p:txBody>
      </p:sp>
      <p:cxnSp>
        <p:nvCxnSpPr>
          <p:cNvPr id="215" name="Straight Connector 214"/>
          <p:cNvCxnSpPr/>
          <p:nvPr/>
        </p:nvCxnSpPr>
        <p:spPr>
          <a:xfrm>
            <a:off x="2505900"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16" name="TextBox 215"/>
          <p:cNvSpPr txBox="1"/>
          <p:nvPr/>
        </p:nvSpPr>
        <p:spPr>
          <a:xfrm>
            <a:off x="5190609" y="5438603"/>
            <a:ext cx="1598515"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CUSTOM </a:t>
            </a:r>
            <a:r>
              <a:rPr lang="id-ID" sz="1400" b="1" dirty="0" smtClean="0">
                <a:solidFill>
                  <a:schemeClr val="accent2"/>
                </a:solidFill>
                <a:latin typeface="+mj-lt"/>
              </a:rPr>
              <a:t>LINK</a:t>
            </a:r>
            <a:r>
              <a:rPr lang="id-ID" sz="1400" b="1" dirty="0" smtClean="0">
                <a:solidFill>
                  <a:schemeClr val="tx1">
                    <a:lumMod val="50000"/>
                    <a:lumOff val="50000"/>
                  </a:schemeClr>
                </a:solidFill>
                <a:latin typeface="+mj-lt"/>
              </a:rPr>
              <a:t> ITEM</a:t>
            </a:r>
            <a:endParaRPr lang="id-ID" sz="1400" b="1" dirty="0">
              <a:solidFill>
                <a:schemeClr val="tx1">
                  <a:lumMod val="50000"/>
                  <a:lumOff val="50000"/>
                </a:schemeClr>
              </a:solidFill>
              <a:latin typeface="+mj-lt"/>
            </a:endParaRPr>
          </a:p>
        </p:txBody>
      </p:sp>
      <p:sp>
        <p:nvSpPr>
          <p:cNvPr id="217" name="TextBox 216"/>
          <p:cNvSpPr txBox="1"/>
          <p:nvPr/>
        </p:nvSpPr>
        <p:spPr>
          <a:xfrm>
            <a:off x="4666257"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a:t>
            </a:r>
            <a:endParaRPr lang="en-US" sz="800" spc="300" dirty="0">
              <a:solidFill>
                <a:schemeClr val="bg1">
                  <a:lumMod val="65000"/>
                </a:schemeClr>
              </a:solidFill>
              <a:latin typeface="Signika Negative" pitchFamily="2" charset="0"/>
            </a:endParaRPr>
          </a:p>
        </p:txBody>
      </p:sp>
      <p:cxnSp>
        <p:nvCxnSpPr>
          <p:cNvPr id="218" name="Straight Connector 217"/>
          <p:cNvCxnSpPr/>
          <p:nvPr/>
        </p:nvCxnSpPr>
        <p:spPr>
          <a:xfrm>
            <a:off x="5728068"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19" name="TextBox 218"/>
          <p:cNvSpPr txBox="1"/>
          <p:nvPr/>
        </p:nvSpPr>
        <p:spPr>
          <a:xfrm>
            <a:off x="8919864" y="5438603"/>
            <a:ext cx="885178" cy="307777"/>
          </a:xfrm>
          <a:prstGeom prst="rect">
            <a:avLst/>
          </a:prstGeom>
          <a:noFill/>
        </p:spPr>
        <p:txBody>
          <a:bodyPr wrap="none" rtlCol="0">
            <a:spAutoFit/>
          </a:bodyPr>
          <a:lstStyle/>
          <a:p>
            <a:pPr algn="ctr"/>
            <a:r>
              <a:rPr lang="id-ID" sz="1400" b="1" dirty="0" smtClean="0">
                <a:solidFill>
                  <a:schemeClr val="tx1">
                    <a:lumMod val="50000"/>
                    <a:lumOff val="50000"/>
                  </a:schemeClr>
                </a:solidFill>
                <a:latin typeface="+mj-lt"/>
              </a:rPr>
              <a:t>BAG </a:t>
            </a:r>
            <a:r>
              <a:rPr lang="id-ID" sz="1400" b="1" dirty="0" smtClean="0">
                <a:solidFill>
                  <a:schemeClr val="accent2"/>
                </a:solidFill>
                <a:latin typeface="+mj-lt"/>
              </a:rPr>
              <a:t>ITEM</a:t>
            </a:r>
            <a:endParaRPr lang="id-ID" sz="1400" b="1" dirty="0">
              <a:solidFill>
                <a:schemeClr val="accent2"/>
              </a:solidFill>
              <a:latin typeface="+mj-lt"/>
            </a:endParaRPr>
          </a:p>
        </p:txBody>
      </p:sp>
      <p:sp>
        <p:nvSpPr>
          <p:cNvPr id="220" name="TextBox 219"/>
          <p:cNvSpPr txBox="1"/>
          <p:nvPr/>
        </p:nvSpPr>
        <p:spPr>
          <a:xfrm>
            <a:off x="8038846" y="5897883"/>
            <a:ext cx="2647213" cy="215444"/>
          </a:xfrm>
          <a:prstGeom prst="rect">
            <a:avLst/>
          </a:prstGeom>
          <a:noFill/>
        </p:spPr>
        <p:txBody>
          <a:bodyPr wrap="square" rtlCol="0">
            <a:spAutoFit/>
          </a:bodyPr>
          <a:lstStyle/>
          <a:p>
            <a:pPr algn="ctr"/>
            <a:r>
              <a:rPr lang="id-ID" sz="800" spc="300" dirty="0" smtClean="0">
                <a:solidFill>
                  <a:schemeClr val="bg1">
                    <a:lumMod val="65000"/>
                  </a:schemeClr>
                </a:solidFill>
              </a:rPr>
              <a:t>BRANDING / DESIGN</a:t>
            </a:r>
            <a:endParaRPr lang="en-US" sz="800" spc="300" dirty="0">
              <a:solidFill>
                <a:schemeClr val="bg1">
                  <a:lumMod val="65000"/>
                </a:schemeClr>
              </a:solidFill>
              <a:latin typeface="Signika Negative" pitchFamily="2" charset="0"/>
            </a:endParaRPr>
          </a:p>
        </p:txBody>
      </p:sp>
      <p:cxnSp>
        <p:nvCxnSpPr>
          <p:cNvPr id="221" name="Straight Connector 220"/>
          <p:cNvCxnSpPr/>
          <p:nvPr/>
        </p:nvCxnSpPr>
        <p:spPr>
          <a:xfrm>
            <a:off x="9100657" y="5825159"/>
            <a:ext cx="523590" cy="0"/>
          </a:xfrm>
          <a:prstGeom prst="line">
            <a:avLst/>
          </a:prstGeom>
          <a:ln w="6350">
            <a:solidFill>
              <a:schemeClr val="accent2"/>
            </a:solidFill>
            <a:prstDash val="dash"/>
          </a:ln>
        </p:spPr>
        <p:style>
          <a:lnRef idx="1">
            <a:schemeClr val="accent1"/>
          </a:lnRef>
          <a:fillRef idx="0">
            <a:schemeClr val="accent1"/>
          </a:fillRef>
          <a:effectRef idx="0">
            <a:schemeClr val="accent1"/>
          </a:effectRef>
          <a:fontRef idx="minor">
            <a:schemeClr val="tx1"/>
          </a:fontRef>
        </p:style>
      </p:cxn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
        <p:nvSpPr>
          <p:cNvPr id="6" name="Picture Placeholder 5"/>
          <p:cNvSpPr>
            <a:spLocks noGrp="1"/>
          </p:cNvSpPr>
          <p:nvPr>
            <p:ph type="pic" sz="quarter" idx="12"/>
          </p:nvPr>
        </p:nvSpPr>
        <p:spPr/>
      </p:sp>
    </p:spTree>
    <p:extLst>
      <p:ext uri="{BB962C8B-B14F-4D97-AF65-F5344CB8AC3E}">
        <p14:creationId xmlns:p14="http://schemas.microsoft.com/office/powerpoint/2010/main" val="681245098"/>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67"/>
                                        </p:tgtEl>
                                        <p:attrNameLst>
                                          <p:attrName>style.visibility</p:attrName>
                                        </p:attrNameLst>
                                      </p:cBhvr>
                                      <p:to>
                                        <p:strVal val="visible"/>
                                      </p:to>
                                    </p:set>
                                    <p:animEffect transition="in" filter="fade">
                                      <p:cBhvr>
                                        <p:cTn id="18" dur="500"/>
                                        <p:tgtEl>
                                          <p:spTgt spid="167"/>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88"/>
                                        </p:tgtEl>
                                        <p:attrNameLst>
                                          <p:attrName>style.visibility</p:attrName>
                                        </p:attrNameLst>
                                      </p:cBhvr>
                                      <p:to>
                                        <p:strVal val="visible"/>
                                      </p:to>
                                    </p:set>
                                    <p:animEffect transition="in" filter="fade">
                                      <p:cBhvr>
                                        <p:cTn id="22" dur="500"/>
                                        <p:tgtEl>
                                          <p:spTgt spid="188"/>
                                        </p:tgtEl>
                                      </p:cBhvr>
                                    </p:animEffec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213"/>
                                        </p:tgtEl>
                                        <p:attrNameLst>
                                          <p:attrName>style.visibility</p:attrName>
                                        </p:attrNameLst>
                                      </p:cBhvr>
                                      <p:to>
                                        <p:strVal val="visible"/>
                                      </p:to>
                                    </p:set>
                                    <p:animEffect transition="in" filter="fade">
                                      <p:cBhvr>
                                        <p:cTn id="26" dur="500"/>
                                        <p:tgtEl>
                                          <p:spTgt spid="213"/>
                                        </p:tgtEl>
                                      </p:cBhvr>
                                    </p:animEffect>
                                  </p:childTnLst>
                                </p:cTn>
                              </p:par>
                              <p:par>
                                <p:cTn id="27" presetID="10" presetClass="entr" presetSubtype="0" fill="hold" nodeType="withEffect">
                                  <p:stCondLst>
                                    <p:cond delay="0"/>
                                  </p:stCondLst>
                                  <p:childTnLst>
                                    <p:set>
                                      <p:cBhvr>
                                        <p:cTn id="28" dur="1" fill="hold">
                                          <p:stCondLst>
                                            <p:cond delay="0"/>
                                          </p:stCondLst>
                                        </p:cTn>
                                        <p:tgtEl>
                                          <p:spTgt spid="215"/>
                                        </p:tgtEl>
                                        <p:attrNameLst>
                                          <p:attrName>style.visibility</p:attrName>
                                        </p:attrNameLst>
                                      </p:cBhvr>
                                      <p:to>
                                        <p:strVal val="visible"/>
                                      </p:to>
                                    </p:set>
                                    <p:animEffect transition="in" filter="fade">
                                      <p:cBhvr>
                                        <p:cTn id="29" dur="500"/>
                                        <p:tgtEl>
                                          <p:spTgt spid="21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214"/>
                                        </p:tgtEl>
                                        <p:attrNameLst>
                                          <p:attrName>style.visibility</p:attrName>
                                        </p:attrNameLst>
                                      </p:cBhvr>
                                      <p:to>
                                        <p:strVal val="visible"/>
                                      </p:to>
                                    </p:set>
                                    <p:animEffect transition="in" filter="fade">
                                      <p:cBhvr>
                                        <p:cTn id="33" dur="500"/>
                                        <p:tgtEl>
                                          <p:spTgt spid="214"/>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2"/>
                                        </p:tgtEl>
                                        <p:attrNameLst>
                                          <p:attrName>style.visibility</p:attrName>
                                        </p:attrNameLst>
                                      </p:cBhvr>
                                      <p:to>
                                        <p:strVal val="visible"/>
                                      </p:to>
                                    </p:set>
                                    <p:animEffect transition="in" filter="fade">
                                      <p:cBhvr>
                                        <p:cTn id="36" dur="500"/>
                                        <p:tgtEl>
                                          <p:spTgt spid="172"/>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183"/>
                                        </p:tgtEl>
                                        <p:attrNameLst>
                                          <p:attrName>style.visibility</p:attrName>
                                        </p:attrNameLst>
                                      </p:cBhvr>
                                      <p:to>
                                        <p:strVal val="visible"/>
                                      </p:to>
                                    </p:set>
                                    <p:animEffect transition="in" filter="fade">
                                      <p:cBhvr>
                                        <p:cTn id="40" dur="500"/>
                                        <p:tgtEl>
                                          <p:spTgt spid="183"/>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216"/>
                                        </p:tgtEl>
                                        <p:attrNameLst>
                                          <p:attrName>style.visibility</p:attrName>
                                        </p:attrNameLst>
                                      </p:cBhvr>
                                      <p:to>
                                        <p:strVal val="visible"/>
                                      </p:to>
                                    </p:set>
                                    <p:animEffect transition="in" filter="fade">
                                      <p:cBhvr>
                                        <p:cTn id="44" dur="500"/>
                                        <p:tgtEl>
                                          <p:spTgt spid="216"/>
                                        </p:tgtEl>
                                      </p:cBhvr>
                                    </p:animEffect>
                                  </p:childTnLst>
                                </p:cTn>
                              </p:par>
                              <p:par>
                                <p:cTn id="45" presetID="10" presetClass="entr" presetSubtype="0" fill="hold" nodeType="withEffect">
                                  <p:stCondLst>
                                    <p:cond delay="0"/>
                                  </p:stCondLst>
                                  <p:childTnLst>
                                    <p:set>
                                      <p:cBhvr>
                                        <p:cTn id="46" dur="1" fill="hold">
                                          <p:stCondLst>
                                            <p:cond delay="0"/>
                                          </p:stCondLst>
                                        </p:cTn>
                                        <p:tgtEl>
                                          <p:spTgt spid="218"/>
                                        </p:tgtEl>
                                        <p:attrNameLst>
                                          <p:attrName>style.visibility</p:attrName>
                                        </p:attrNameLst>
                                      </p:cBhvr>
                                      <p:to>
                                        <p:strVal val="visible"/>
                                      </p:to>
                                    </p:set>
                                    <p:animEffect transition="in" filter="fade">
                                      <p:cBhvr>
                                        <p:cTn id="47" dur="500"/>
                                        <p:tgtEl>
                                          <p:spTgt spid="218"/>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217"/>
                                        </p:tgtEl>
                                        <p:attrNameLst>
                                          <p:attrName>style.visibility</p:attrName>
                                        </p:attrNameLst>
                                      </p:cBhvr>
                                      <p:to>
                                        <p:strVal val="visible"/>
                                      </p:to>
                                    </p:set>
                                    <p:animEffect transition="in" filter="fade">
                                      <p:cBhvr>
                                        <p:cTn id="51" dur="500"/>
                                        <p:tgtEl>
                                          <p:spTgt spid="21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76"/>
                                        </p:tgtEl>
                                        <p:attrNameLst>
                                          <p:attrName>style.visibility</p:attrName>
                                        </p:attrNameLst>
                                      </p:cBhvr>
                                      <p:to>
                                        <p:strVal val="visible"/>
                                      </p:to>
                                    </p:set>
                                    <p:animEffect transition="in" filter="fade">
                                      <p:cBhvr>
                                        <p:cTn id="54" dur="500"/>
                                        <p:tgtEl>
                                          <p:spTgt spid="176"/>
                                        </p:tgtEl>
                                      </p:cBhvr>
                                    </p:animEffect>
                                  </p:childTnLst>
                                </p:cTn>
                              </p:par>
                            </p:childTnLst>
                          </p:cTn>
                        </p:par>
                        <p:par>
                          <p:cTn id="55" fill="hold">
                            <p:stCondLst>
                              <p:cond delay="4000"/>
                            </p:stCondLst>
                            <p:childTnLst>
                              <p:par>
                                <p:cTn id="56" presetID="10" presetClass="entr" presetSubtype="0" fill="hold" grpId="0" nodeType="afterEffect">
                                  <p:stCondLst>
                                    <p:cond delay="0"/>
                                  </p:stCondLst>
                                  <p:childTnLst>
                                    <p:set>
                                      <p:cBhvr>
                                        <p:cTn id="57" dur="1" fill="hold">
                                          <p:stCondLst>
                                            <p:cond delay="0"/>
                                          </p:stCondLst>
                                        </p:cTn>
                                        <p:tgtEl>
                                          <p:spTgt spid="187"/>
                                        </p:tgtEl>
                                        <p:attrNameLst>
                                          <p:attrName>style.visibility</p:attrName>
                                        </p:attrNameLst>
                                      </p:cBhvr>
                                      <p:to>
                                        <p:strVal val="visible"/>
                                      </p:to>
                                    </p:set>
                                    <p:animEffect transition="in" filter="fade">
                                      <p:cBhvr>
                                        <p:cTn id="58" dur="500"/>
                                        <p:tgtEl>
                                          <p:spTgt spid="187"/>
                                        </p:tgtEl>
                                      </p:cBhvr>
                                    </p:animEffect>
                                  </p:childTnLst>
                                </p:cTn>
                              </p:par>
                            </p:childTnLst>
                          </p:cTn>
                        </p:par>
                        <p:par>
                          <p:cTn id="59" fill="hold">
                            <p:stCondLst>
                              <p:cond delay="4500"/>
                            </p:stCondLst>
                            <p:childTnLst>
                              <p:par>
                                <p:cTn id="60" presetID="10" presetClass="entr" presetSubtype="0" fill="hold" grpId="0" nodeType="afterEffect">
                                  <p:stCondLst>
                                    <p:cond delay="0"/>
                                  </p:stCondLst>
                                  <p:childTnLst>
                                    <p:set>
                                      <p:cBhvr>
                                        <p:cTn id="61" dur="1" fill="hold">
                                          <p:stCondLst>
                                            <p:cond delay="0"/>
                                          </p:stCondLst>
                                        </p:cTn>
                                        <p:tgtEl>
                                          <p:spTgt spid="219"/>
                                        </p:tgtEl>
                                        <p:attrNameLst>
                                          <p:attrName>style.visibility</p:attrName>
                                        </p:attrNameLst>
                                      </p:cBhvr>
                                      <p:to>
                                        <p:strVal val="visible"/>
                                      </p:to>
                                    </p:set>
                                    <p:animEffect transition="in" filter="fade">
                                      <p:cBhvr>
                                        <p:cTn id="62" dur="500"/>
                                        <p:tgtEl>
                                          <p:spTgt spid="219"/>
                                        </p:tgtEl>
                                      </p:cBhvr>
                                    </p:animEffect>
                                  </p:childTnLst>
                                </p:cTn>
                              </p:par>
                              <p:par>
                                <p:cTn id="63" presetID="10" presetClass="entr" presetSubtype="0" fill="hold" nodeType="withEffect">
                                  <p:stCondLst>
                                    <p:cond delay="0"/>
                                  </p:stCondLst>
                                  <p:childTnLst>
                                    <p:set>
                                      <p:cBhvr>
                                        <p:cTn id="64" dur="1" fill="hold">
                                          <p:stCondLst>
                                            <p:cond delay="0"/>
                                          </p:stCondLst>
                                        </p:cTn>
                                        <p:tgtEl>
                                          <p:spTgt spid="221"/>
                                        </p:tgtEl>
                                        <p:attrNameLst>
                                          <p:attrName>style.visibility</p:attrName>
                                        </p:attrNameLst>
                                      </p:cBhvr>
                                      <p:to>
                                        <p:strVal val="visible"/>
                                      </p:to>
                                    </p:set>
                                    <p:animEffect transition="in" filter="fade">
                                      <p:cBhvr>
                                        <p:cTn id="65" dur="500"/>
                                        <p:tgtEl>
                                          <p:spTgt spid="221"/>
                                        </p:tgtEl>
                                      </p:cBhvr>
                                    </p:animEffect>
                                  </p:childTnLst>
                                </p:cTn>
                              </p:par>
                            </p:childTnLst>
                          </p:cTn>
                        </p:par>
                        <p:par>
                          <p:cTn id="66" fill="hold">
                            <p:stCondLst>
                              <p:cond delay="5000"/>
                            </p:stCondLst>
                            <p:childTnLst>
                              <p:par>
                                <p:cTn id="67" presetID="10" presetClass="entr" presetSubtype="0" fill="hold" grpId="0" nodeType="afterEffect">
                                  <p:stCondLst>
                                    <p:cond delay="0"/>
                                  </p:stCondLst>
                                  <p:childTnLst>
                                    <p:set>
                                      <p:cBhvr>
                                        <p:cTn id="68" dur="1" fill="hold">
                                          <p:stCondLst>
                                            <p:cond delay="0"/>
                                          </p:stCondLst>
                                        </p:cTn>
                                        <p:tgtEl>
                                          <p:spTgt spid="220"/>
                                        </p:tgtEl>
                                        <p:attrNameLst>
                                          <p:attrName>style.visibility</p:attrName>
                                        </p:attrNameLst>
                                      </p:cBhvr>
                                      <p:to>
                                        <p:strVal val="visible"/>
                                      </p:to>
                                    </p:set>
                                    <p:animEffect transition="in" filter="fade">
                                      <p:cBhvr>
                                        <p:cTn id="69"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67" grpId="0" animBg="1"/>
      <p:bldP spid="172" grpId="0" animBg="1"/>
      <p:bldP spid="176" grpId="0" animBg="1"/>
      <p:bldP spid="183" grpId="0" animBg="1"/>
      <p:bldP spid="187" grpId="0" animBg="1"/>
      <p:bldP spid="188" grpId="0" animBg="1"/>
      <p:bldP spid="213" grpId="0"/>
      <p:bldP spid="214" grpId="0"/>
      <p:bldP spid="216" grpId="0"/>
      <p:bldP spid="217" grpId="0"/>
      <p:bldP spid="219" grpId="0"/>
      <p:bldP spid="220"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2928336" y="680759"/>
            <a:ext cx="6335389" cy="830997"/>
          </a:xfrm>
          <a:prstGeom prst="rect">
            <a:avLst/>
          </a:prstGeom>
          <a:noFill/>
        </p:spPr>
        <p:txBody>
          <a:bodyPr wrap="none" rtlCol="0">
            <a:spAutoFit/>
          </a:bodyPr>
          <a:lstStyle/>
          <a:p>
            <a:pPr algn="ctr"/>
            <a:r>
              <a:rPr lang="id-ID" sz="4800" dirty="0">
                <a:solidFill>
                  <a:schemeClr val="bg1"/>
                </a:solidFill>
                <a:latin typeface="+mj-lt"/>
              </a:rPr>
              <a:t>Three Coloumn Portfolio</a:t>
            </a:r>
            <a:endParaRPr lang="en-US" sz="4800" dirty="0">
              <a:solidFill>
                <a:schemeClr val="bg1"/>
              </a:solidFill>
              <a:latin typeface="+mj-lt"/>
            </a:endParaRPr>
          </a:p>
        </p:txBody>
      </p:sp>
      <p:sp>
        <p:nvSpPr>
          <p:cNvPr id="47" name="Rectangle 46"/>
          <p:cNvSpPr/>
          <p:nvPr/>
        </p:nvSpPr>
        <p:spPr>
          <a:xfrm>
            <a:off x="1045466" y="5072558"/>
            <a:ext cx="4969744" cy="990621"/>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a:off x="6516763" y="5045725"/>
            <a:ext cx="4969744" cy="990621"/>
          </a:xfrm>
          <a:prstGeom prst="rect">
            <a:avLst/>
          </a:prstGeom>
          <a:solidFill>
            <a:schemeClr val="accent5">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9" name="Group 48"/>
          <p:cNvGrpSpPr/>
          <p:nvPr/>
        </p:nvGrpSpPr>
        <p:grpSpPr>
          <a:xfrm>
            <a:off x="1253920" y="5294963"/>
            <a:ext cx="1220206" cy="534516"/>
            <a:chOff x="1253920" y="5294963"/>
            <a:chExt cx="1220206" cy="534516"/>
          </a:xfrm>
        </p:grpSpPr>
        <p:sp>
          <p:nvSpPr>
            <p:cNvPr id="50" name="TextBox 49"/>
            <p:cNvSpPr txBox="1"/>
            <p:nvPr/>
          </p:nvSpPr>
          <p:spPr>
            <a:xfrm>
              <a:off x="1253920" y="5294963"/>
              <a:ext cx="1127232" cy="338554"/>
            </a:xfrm>
            <a:prstGeom prst="rect">
              <a:avLst/>
            </a:prstGeom>
            <a:noFill/>
          </p:spPr>
          <p:txBody>
            <a:bodyPr wrap="none" rtlCol="0">
              <a:spAutoFit/>
            </a:bodyPr>
            <a:lstStyle/>
            <a:p>
              <a:r>
                <a:rPr lang="id-ID" sz="1600" b="1" dirty="0" smtClean="0">
                  <a:solidFill>
                    <a:schemeClr val="bg1"/>
                  </a:solidFill>
                </a:rPr>
                <a:t>TIGER KIDS</a:t>
              </a:r>
              <a:endParaRPr lang="id-ID" sz="1600" b="1" dirty="0">
                <a:solidFill>
                  <a:schemeClr val="bg1"/>
                </a:solidFill>
              </a:endParaRPr>
            </a:p>
          </p:txBody>
        </p:sp>
        <p:sp>
          <p:nvSpPr>
            <p:cNvPr id="51" name="TextBox 50"/>
            <p:cNvSpPr txBox="1"/>
            <p:nvPr/>
          </p:nvSpPr>
          <p:spPr>
            <a:xfrm>
              <a:off x="1253920" y="5567869"/>
              <a:ext cx="1220206" cy="261610"/>
            </a:xfrm>
            <a:prstGeom prst="rect">
              <a:avLst/>
            </a:prstGeom>
            <a:noFill/>
          </p:spPr>
          <p:txBody>
            <a:bodyPr wrap="none" rtlCol="0">
              <a:spAutoFit/>
            </a:bodyPr>
            <a:lstStyle/>
            <a:p>
              <a:r>
                <a:rPr lang="id-ID" sz="1100" dirty="0" smtClean="0">
                  <a:solidFill>
                    <a:schemeClr val="bg1"/>
                  </a:solidFill>
                  <a:latin typeface="+mj-lt"/>
                </a:rPr>
                <a:t>Illustration Design</a:t>
              </a:r>
              <a:endParaRPr lang="id-ID" sz="1100" dirty="0">
                <a:solidFill>
                  <a:schemeClr val="bg1"/>
                </a:solidFill>
                <a:latin typeface="+mj-lt"/>
              </a:endParaRPr>
            </a:p>
          </p:txBody>
        </p:sp>
      </p:grpSp>
      <p:grpSp>
        <p:nvGrpSpPr>
          <p:cNvPr id="52" name="Group 51"/>
          <p:cNvGrpSpPr/>
          <p:nvPr/>
        </p:nvGrpSpPr>
        <p:grpSpPr>
          <a:xfrm>
            <a:off x="4960397" y="5426817"/>
            <a:ext cx="788576" cy="338554"/>
            <a:chOff x="4960397" y="5426817"/>
            <a:chExt cx="788576" cy="338554"/>
          </a:xfrm>
        </p:grpSpPr>
        <p:grpSp>
          <p:nvGrpSpPr>
            <p:cNvPr id="53" name="Group 52"/>
            <p:cNvGrpSpPr/>
            <p:nvPr/>
          </p:nvGrpSpPr>
          <p:grpSpPr>
            <a:xfrm>
              <a:off x="4960397" y="5448851"/>
              <a:ext cx="251169" cy="251169"/>
              <a:chOff x="8121650" y="-184150"/>
              <a:chExt cx="1181100" cy="1181100"/>
            </a:xfrm>
            <a:solidFill>
              <a:schemeClr val="bg1"/>
            </a:solidFill>
          </p:grpSpPr>
          <p:sp>
            <p:nvSpPr>
              <p:cNvPr id="55" name="Freeform 5"/>
              <p:cNvSpPr>
                <a:spLocks noEditPoints="1"/>
              </p:cNvSpPr>
              <p:nvPr/>
            </p:nvSpPr>
            <p:spPr bwMode="auto">
              <a:xfrm>
                <a:off x="8121650" y="-184150"/>
                <a:ext cx="1181100" cy="1181100"/>
              </a:xfrm>
              <a:custGeom>
                <a:avLst/>
                <a:gdLst>
                  <a:gd name="T0" fmla="*/ 202 w 312"/>
                  <a:gd name="T1" fmla="*/ 98 h 312"/>
                  <a:gd name="T2" fmla="*/ 156 w 312"/>
                  <a:gd name="T3" fmla="*/ 0 h 312"/>
                  <a:gd name="T4" fmla="*/ 88 w 312"/>
                  <a:gd name="T5" fmla="*/ 100 h 312"/>
                  <a:gd name="T6" fmla="*/ 78 w 312"/>
                  <a:gd name="T7" fmla="*/ 105 h 312"/>
                  <a:gd name="T8" fmla="*/ 29 w 312"/>
                  <a:gd name="T9" fmla="*/ 98 h 312"/>
                  <a:gd name="T10" fmla="*/ 0 w 312"/>
                  <a:gd name="T11" fmla="*/ 283 h 312"/>
                  <a:gd name="T12" fmla="*/ 59 w 312"/>
                  <a:gd name="T13" fmla="*/ 312 h 312"/>
                  <a:gd name="T14" fmla="*/ 85 w 312"/>
                  <a:gd name="T15" fmla="*/ 295 h 312"/>
                  <a:gd name="T16" fmla="*/ 88 w 312"/>
                  <a:gd name="T17" fmla="*/ 296 h 312"/>
                  <a:gd name="T18" fmla="*/ 186 w 312"/>
                  <a:gd name="T19" fmla="*/ 312 h 312"/>
                  <a:gd name="T20" fmla="*/ 274 w 312"/>
                  <a:gd name="T21" fmla="*/ 293 h 312"/>
                  <a:gd name="T22" fmla="*/ 278 w 312"/>
                  <a:gd name="T23" fmla="*/ 266 h 312"/>
                  <a:gd name="T24" fmla="*/ 294 w 312"/>
                  <a:gd name="T25" fmla="*/ 214 h 312"/>
                  <a:gd name="T26" fmla="*/ 303 w 312"/>
                  <a:gd name="T27" fmla="*/ 164 h 312"/>
                  <a:gd name="T28" fmla="*/ 312 w 312"/>
                  <a:gd name="T29" fmla="*/ 140 h 312"/>
                  <a:gd name="T30" fmla="*/ 284 w 312"/>
                  <a:gd name="T31" fmla="*/ 102 h 312"/>
                  <a:gd name="T32" fmla="*/ 59 w 312"/>
                  <a:gd name="T33" fmla="*/ 293 h 312"/>
                  <a:gd name="T34" fmla="*/ 20 w 312"/>
                  <a:gd name="T35" fmla="*/ 283 h 312"/>
                  <a:gd name="T36" fmla="*/ 29 w 312"/>
                  <a:gd name="T37" fmla="*/ 117 h 312"/>
                  <a:gd name="T38" fmla="*/ 68 w 312"/>
                  <a:gd name="T39" fmla="*/ 127 h 312"/>
                  <a:gd name="T40" fmla="*/ 292 w 312"/>
                  <a:gd name="T41" fmla="*/ 142 h 312"/>
                  <a:gd name="T42" fmla="*/ 254 w 312"/>
                  <a:gd name="T43" fmla="*/ 156 h 312"/>
                  <a:gd name="T44" fmla="*/ 254 w 312"/>
                  <a:gd name="T45" fmla="*/ 166 h 312"/>
                  <a:gd name="T46" fmla="*/ 288 w 312"/>
                  <a:gd name="T47" fmla="*/ 184 h 312"/>
                  <a:gd name="T48" fmla="*/ 244 w 312"/>
                  <a:gd name="T49" fmla="*/ 205 h 312"/>
                  <a:gd name="T50" fmla="*/ 244 w 312"/>
                  <a:gd name="T51" fmla="*/ 215 h 312"/>
                  <a:gd name="T52" fmla="*/ 276 w 312"/>
                  <a:gd name="T53" fmla="*/ 235 h 312"/>
                  <a:gd name="T54" fmla="*/ 234 w 312"/>
                  <a:gd name="T55" fmla="*/ 254 h 312"/>
                  <a:gd name="T56" fmla="*/ 234 w 312"/>
                  <a:gd name="T57" fmla="*/ 263 h 312"/>
                  <a:gd name="T58" fmla="*/ 259 w 312"/>
                  <a:gd name="T59" fmla="*/ 277 h 312"/>
                  <a:gd name="T60" fmla="*/ 239 w 312"/>
                  <a:gd name="T61" fmla="*/ 293 h 312"/>
                  <a:gd name="T62" fmla="*/ 132 w 312"/>
                  <a:gd name="T63" fmla="*/ 286 h 312"/>
                  <a:gd name="T64" fmla="*/ 78 w 312"/>
                  <a:gd name="T65" fmla="*/ 267 h 312"/>
                  <a:gd name="T66" fmla="*/ 86 w 312"/>
                  <a:gd name="T67" fmla="*/ 122 h 312"/>
                  <a:gd name="T68" fmla="*/ 146 w 312"/>
                  <a:gd name="T69" fmla="*/ 29 h 312"/>
                  <a:gd name="T70" fmla="*/ 185 w 312"/>
                  <a:gd name="T71" fmla="*/ 66 h 312"/>
                  <a:gd name="T72" fmla="*/ 281 w 312"/>
                  <a:gd name="T73" fmla="*/ 121 h 312"/>
                  <a:gd name="T74" fmla="*/ 292 w 312"/>
                  <a:gd name="T75" fmla="*/ 142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12" h="312">
                    <a:moveTo>
                      <a:pt x="284" y="102"/>
                    </a:moveTo>
                    <a:cubicBezTo>
                      <a:pt x="272" y="99"/>
                      <a:pt x="244" y="99"/>
                      <a:pt x="202" y="98"/>
                    </a:cubicBezTo>
                    <a:cubicBezTo>
                      <a:pt x="204" y="89"/>
                      <a:pt x="204" y="80"/>
                      <a:pt x="204" y="66"/>
                    </a:cubicBezTo>
                    <a:cubicBezTo>
                      <a:pt x="204" y="31"/>
                      <a:pt x="179" y="0"/>
                      <a:pt x="156" y="0"/>
                    </a:cubicBezTo>
                    <a:cubicBezTo>
                      <a:pt x="140" y="0"/>
                      <a:pt x="127" y="13"/>
                      <a:pt x="127" y="29"/>
                    </a:cubicBezTo>
                    <a:cubicBezTo>
                      <a:pt x="127" y="49"/>
                      <a:pt x="120" y="83"/>
                      <a:pt x="88" y="100"/>
                    </a:cubicBezTo>
                    <a:cubicBezTo>
                      <a:pt x="85" y="101"/>
                      <a:pt x="78" y="104"/>
                      <a:pt x="77" y="105"/>
                    </a:cubicBezTo>
                    <a:cubicBezTo>
                      <a:pt x="78" y="105"/>
                      <a:pt x="78" y="105"/>
                      <a:pt x="78" y="105"/>
                    </a:cubicBezTo>
                    <a:cubicBezTo>
                      <a:pt x="73" y="101"/>
                      <a:pt x="66" y="98"/>
                      <a:pt x="59" y="98"/>
                    </a:cubicBezTo>
                    <a:cubicBezTo>
                      <a:pt x="29" y="98"/>
                      <a:pt x="29" y="98"/>
                      <a:pt x="29" y="98"/>
                    </a:cubicBezTo>
                    <a:cubicBezTo>
                      <a:pt x="13" y="98"/>
                      <a:pt x="0" y="111"/>
                      <a:pt x="0" y="127"/>
                    </a:cubicBezTo>
                    <a:cubicBezTo>
                      <a:pt x="0" y="283"/>
                      <a:pt x="0" y="283"/>
                      <a:pt x="0" y="283"/>
                    </a:cubicBezTo>
                    <a:cubicBezTo>
                      <a:pt x="0" y="299"/>
                      <a:pt x="13" y="312"/>
                      <a:pt x="29" y="312"/>
                    </a:cubicBezTo>
                    <a:cubicBezTo>
                      <a:pt x="59" y="312"/>
                      <a:pt x="59" y="312"/>
                      <a:pt x="59" y="312"/>
                    </a:cubicBezTo>
                    <a:cubicBezTo>
                      <a:pt x="70" y="312"/>
                      <a:pt x="80" y="305"/>
                      <a:pt x="85" y="295"/>
                    </a:cubicBezTo>
                    <a:cubicBezTo>
                      <a:pt x="85" y="295"/>
                      <a:pt x="85" y="295"/>
                      <a:pt x="85" y="295"/>
                    </a:cubicBezTo>
                    <a:cubicBezTo>
                      <a:pt x="86" y="295"/>
                      <a:pt x="86" y="296"/>
                      <a:pt x="87" y="296"/>
                    </a:cubicBezTo>
                    <a:cubicBezTo>
                      <a:pt x="87" y="296"/>
                      <a:pt x="88" y="296"/>
                      <a:pt x="88" y="296"/>
                    </a:cubicBezTo>
                    <a:cubicBezTo>
                      <a:pt x="93" y="297"/>
                      <a:pt x="104" y="300"/>
                      <a:pt x="127" y="305"/>
                    </a:cubicBezTo>
                    <a:cubicBezTo>
                      <a:pt x="132" y="306"/>
                      <a:pt x="158" y="312"/>
                      <a:pt x="186" y="312"/>
                    </a:cubicBezTo>
                    <a:cubicBezTo>
                      <a:pt x="239" y="312"/>
                      <a:pt x="239" y="312"/>
                      <a:pt x="239" y="312"/>
                    </a:cubicBezTo>
                    <a:cubicBezTo>
                      <a:pt x="255" y="312"/>
                      <a:pt x="267" y="306"/>
                      <a:pt x="274" y="293"/>
                    </a:cubicBezTo>
                    <a:cubicBezTo>
                      <a:pt x="274" y="293"/>
                      <a:pt x="276" y="289"/>
                      <a:pt x="278" y="283"/>
                    </a:cubicBezTo>
                    <a:cubicBezTo>
                      <a:pt x="279" y="278"/>
                      <a:pt x="280" y="272"/>
                      <a:pt x="278" y="266"/>
                    </a:cubicBezTo>
                    <a:cubicBezTo>
                      <a:pt x="289" y="258"/>
                      <a:pt x="292" y="247"/>
                      <a:pt x="294" y="240"/>
                    </a:cubicBezTo>
                    <a:cubicBezTo>
                      <a:pt x="298" y="229"/>
                      <a:pt x="297" y="220"/>
                      <a:pt x="294" y="214"/>
                    </a:cubicBezTo>
                    <a:cubicBezTo>
                      <a:pt x="300" y="208"/>
                      <a:pt x="305" y="200"/>
                      <a:pt x="307" y="187"/>
                    </a:cubicBezTo>
                    <a:cubicBezTo>
                      <a:pt x="309" y="179"/>
                      <a:pt x="307" y="171"/>
                      <a:pt x="303" y="164"/>
                    </a:cubicBezTo>
                    <a:cubicBezTo>
                      <a:pt x="309" y="158"/>
                      <a:pt x="311" y="150"/>
                      <a:pt x="312" y="143"/>
                    </a:cubicBezTo>
                    <a:cubicBezTo>
                      <a:pt x="312" y="140"/>
                      <a:pt x="312" y="140"/>
                      <a:pt x="312" y="140"/>
                    </a:cubicBezTo>
                    <a:cubicBezTo>
                      <a:pt x="312" y="139"/>
                      <a:pt x="312" y="138"/>
                      <a:pt x="312" y="136"/>
                    </a:cubicBezTo>
                    <a:cubicBezTo>
                      <a:pt x="312" y="123"/>
                      <a:pt x="303" y="108"/>
                      <a:pt x="284" y="102"/>
                    </a:cubicBezTo>
                    <a:close/>
                    <a:moveTo>
                      <a:pt x="68" y="283"/>
                    </a:moveTo>
                    <a:cubicBezTo>
                      <a:pt x="68" y="288"/>
                      <a:pt x="64" y="293"/>
                      <a:pt x="59" y="293"/>
                    </a:cubicBezTo>
                    <a:cubicBezTo>
                      <a:pt x="29" y="293"/>
                      <a:pt x="29" y="293"/>
                      <a:pt x="29" y="293"/>
                    </a:cubicBezTo>
                    <a:cubicBezTo>
                      <a:pt x="24" y="293"/>
                      <a:pt x="20" y="288"/>
                      <a:pt x="20" y="283"/>
                    </a:cubicBezTo>
                    <a:cubicBezTo>
                      <a:pt x="20" y="127"/>
                      <a:pt x="20" y="127"/>
                      <a:pt x="20" y="127"/>
                    </a:cubicBezTo>
                    <a:cubicBezTo>
                      <a:pt x="20" y="121"/>
                      <a:pt x="24" y="117"/>
                      <a:pt x="29" y="117"/>
                    </a:cubicBezTo>
                    <a:cubicBezTo>
                      <a:pt x="59" y="117"/>
                      <a:pt x="59" y="117"/>
                      <a:pt x="59" y="117"/>
                    </a:cubicBezTo>
                    <a:cubicBezTo>
                      <a:pt x="64" y="117"/>
                      <a:pt x="68" y="121"/>
                      <a:pt x="68" y="127"/>
                    </a:cubicBezTo>
                    <a:lnTo>
                      <a:pt x="68" y="283"/>
                    </a:lnTo>
                    <a:close/>
                    <a:moveTo>
                      <a:pt x="292" y="142"/>
                    </a:moveTo>
                    <a:cubicBezTo>
                      <a:pt x="292" y="147"/>
                      <a:pt x="290" y="156"/>
                      <a:pt x="273" y="156"/>
                    </a:cubicBezTo>
                    <a:cubicBezTo>
                      <a:pt x="258" y="156"/>
                      <a:pt x="254" y="156"/>
                      <a:pt x="254" y="156"/>
                    </a:cubicBezTo>
                    <a:cubicBezTo>
                      <a:pt x="251" y="156"/>
                      <a:pt x="249" y="158"/>
                      <a:pt x="249" y="161"/>
                    </a:cubicBezTo>
                    <a:cubicBezTo>
                      <a:pt x="249" y="164"/>
                      <a:pt x="251" y="166"/>
                      <a:pt x="254" y="166"/>
                    </a:cubicBezTo>
                    <a:cubicBezTo>
                      <a:pt x="254" y="166"/>
                      <a:pt x="258" y="166"/>
                      <a:pt x="272" y="166"/>
                    </a:cubicBezTo>
                    <a:cubicBezTo>
                      <a:pt x="287" y="166"/>
                      <a:pt x="289" y="178"/>
                      <a:pt x="288" y="184"/>
                    </a:cubicBezTo>
                    <a:cubicBezTo>
                      <a:pt x="287" y="191"/>
                      <a:pt x="283" y="205"/>
                      <a:pt x="267" y="205"/>
                    </a:cubicBezTo>
                    <a:cubicBezTo>
                      <a:pt x="250" y="205"/>
                      <a:pt x="244" y="205"/>
                      <a:pt x="244" y="205"/>
                    </a:cubicBezTo>
                    <a:cubicBezTo>
                      <a:pt x="241" y="205"/>
                      <a:pt x="239" y="207"/>
                      <a:pt x="239" y="210"/>
                    </a:cubicBezTo>
                    <a:cubicBezTo>
                      <a:pt x="239" y="212"/>
                      <a:pt x="241" y="215"/>
                      <a:pt x="244" y="215"/>
                    </a:cubicBezTo>
                    <a:cubicBezTo>
                      <a:pt x="244" y="215"/>
                      <a:pt x="255" y="215"/>
                      <a:pt x="263" y="215"/>
                    </a:cubicBezTo>
                    <a:cubicBezTo>
                      <a:pt x="279" y="215"/>
                      <a:pt x="278" y="227"/>
                      <a:pt x="276" y="235"/>
                    </a:cubicBezTo>
                    <a:cubicBezTo>
                      <a:pt x="272" y="244"/>
                      <a:pt x="271" y="254"/>
                      <a:pt x="250" y="254"/>
                    </a:cubicBezTo>
                    <a:cubicBezTo>
                      <a:pt x="243" y="254"/>
                      <a:pt x="234" y="254"/>
                      <a:pt x="234" y="254"/>
                    </a:cubicBezTo>
                    <a:cubicBezTo>
                      <a:pt x="231" y="254"/>
                      <a:pt x="229" y="256"/>
                      <a:pt x="229" y="258"/>
                    </a:cubicBezTo>
                    <a:cubicBezTo>
                      <a:pt x="229" y="261"/>
                      <a:pt x="231" y="263"/>
                      <a:pt x="234" y="263"/>
                    </a:cubicBezTo>
                    <a:cubicBezTo>
                      <a:pt x="234" y="263"/>
                      <a:pt x="241" y="263"/>
                      <a:pt x="249" y="263"/>
                    </a:cubicBezTo>
                    <a:cubicBezTo>
                      <a:pt x="260" y="263"/>
                      <a:pt x="260" y="273"/>
                      <a:pt x="259" y="277"/>
                    </a:cubicBezTo>
                    <a:cubicBezTo>
                      <a:pt x="258" y="281"/>
                      <a:pt x="257" y="284"/>
                      <a:pt x="257" y="284"/>
                    </a:cubicBezTo>
                    <a:cubicBezTo>
                      <a:pt x="254" y="289"/>
                      <a:pt x="249" y="293"/>
                      <a:pt x="239" y="293"/>
                    </a:cubicBezTo>
                    <a:cubicBezTo>
                      <a:pt x="186" y="293"/>
                      <a:pt x="186" y="293"/>
                      <a:pt x="186" y="293"/>
                    </a:cubicBezTo>
                    <a:cubicBezTo>
                      <a:pt x="159" y="293"/>
                      <a:pt x="132" y="286"/>
                      <a:pt x="132" y="286"/>
                    </a:cubicBezTo>
                    <a:cubicBezTo>
                      <a:pt x="91" y="277"/>
                      <a:pt x="89" y="276"/>
                      <a:pt x="86" y="275"/>
                    </a:cubicBezTo>
                    <a:cubicBezTo>
                      <a:pt x="86" y="275"/>
                      <a:pt x="78" y="274"/>
                      <a:pt x="78" y="267"/>
                    </a:cubicBezTo>
                    <a:cubicBezTo>
                      <a:pt x="78" y="132"/>
                      <a:pt x="78" y="132"/>
                      <a:pt x="78" y="132"/>
                    </a:cubicBezTo>
                    <a:cubicBezTo>
                      <a:pt x="78" y="128"/>
                      <a:pt x="81" y="124"/>
                      <a:pt x="86" y="122"/>
                    </a:cubicBezTo>
                    <a:cubicBezTo>
                      <a:pt x="86" y="122"/>
                      <a:pt x="87" y="122"/>
                      <a:pt x="88" y="121"/>
                    </a:cubicBezTo>
                    <a:cubicBezTo>
                      <a:pt x="132" y="103"/>
                      <a:pt x="146" y="62"/>
                      <a:pt x="146" y="29"/>
                    </a:cubicBezTo>
                    <a:cubicBezTo>
                      <a:pt x="146" y="25"/>
                      <a:pt x="150" y="20"/>
                      <a:pt x="156" y="20"/>
                    </a:cubicBezTo>
                    <a:cubicBezTo>
                      <a:pt x="166" y="20"/>
                      <a:pt x="185" y="40"/>
                      <a:pt x="185" y="66"/>
                    </a:cubicBezTo>
                    <a:cubicBezTo>
                      <a:pt x="185" y="89"/>
                      <a:pt x="184" y="93"/>
                      <a:pt x="176" y="117"/>
                    </a:cubicBezTo>
                    <a:cubicBezTo>
                      <a:pt x="273" y="117"/>
                      <a:pt x="272" y="118"/>
                      <a:pt x="281" y="121"/>
                    </a:cubicBezTo>
                    <a:cubicBezTo>
                      <a:pt x="292" y="124"/>
                      <a:pt x="293" y="133"/>
                      <a:pt x="293" y="136"/>
                    </a:cubicBezTo>
                    <a:cubicBezTo>
                      <a:pt x="293" y="139"/>
                      <a:pt x="292" y="138"/>
                      <a:pt x="292" y="1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6"/>
              <p:cNvSpPr>
                <a:spLocks noEditPoints="1"/>
              </p:cNvSpPr>
              <p:nvPr/>
            </p:nvSpPr>
            <p:spPr bwMode="auto">
              <a:xfrm>
                <a:off x="8231188" y="777875"/>
                <a:ext cx="112713" cy="109538"/>
              </a:xfrm>
              <a:custGeom>
                <a:avLst/>
                <a:gdLst>
                  <a:gd name="T0" fmla="*/ 15 w 30"/>
                  <a:gd name="T1" fmla="*/ 0 h 29"/>
                  <a:gd name="T2" fmla="*/ 0 w 30"/>
                  <a:gd name="T3" fmla="*/ 14 h 29"/>
                  <a:gd name="T4" fmla="*/ 15 w 30"/>
                  <a:gd name="T5" fmla="*/ 29 h 29"/>
                  <a:gd name="T6" fmla="*/ 30 w 30"/>
                  <a:gd name="T7" fmla="*/ 14 h 29"/>
                  <a:gd name="T8" fmla="*/ 15 w 30"/>
                  <a:gd name="T9" fmla="*/ 0 h 29"/>
                  <a:gd name="T10" fmla="*/ 15 w 30"/>
                  <a:gd name="T11" fmla="*/ 19 h 29"/>
                  <a:gd name="T12" fmla="*/ 10 w 30"/>
                  <a:gd name="T13" fmla="*/ 14 h 29"/>
                  <a:gd name="T14" fmla="*/ 15 w 30"/>
                  <a:gd name="T15" fmla="*/ 9 h 29"/>
                  <a:gd name="T16" fmla="*/ 20 w 30"/>
                  <a:gd name="T17" fmla="*/ 14 h 29"/>
                  <a:gd name="T18" fmla="*/ 15 w 30"/>
                  <a:gd name="T19"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29">
                    <a:moveTo>
                      <a:pt x="15" y="0"/>
                    </a:moveTo>
                    <a:cubicBezTo>
                      <a:pt x="7" y="0"/>
                      <a:pt x="0" y="6"/>
                      <a:pt x="0" y="14"/>
                    </a:cubicBezTo>
                    <a:cubicBezTo>
                      <a:pt x="0" y="22"/>
                      <a:pt x="7" y="29"/>
                      <a:pt x="15" y="29"/>
                    </a:cubicBezTo>
                    <a:cubicBezTo>
                      <a:pt x="23" y="29"/>
                      <a:pt x="30" y="22"/>
                      <a:pt x="30" y="14"/>
                    </a:cubicBezTo>
                    <a:cubicBezTo>
                      <a:pt x="30" y="6"/>
                      <a:pt x="23" y="0"/>
                      <a:pt x="15" y="0"/>
                    </a:cubicBezTo>
                    <a:close/>
                    <a:moveTo>
                      <a:pt x="15" y="19"/>
                    </a:moveTo>
                    <a:cubicBezTo>
                      <a:pt x="12" y="19"/>
                      <a:pt x="10" y="17"/>
                      <a:pt x="10" y="14"/>
                    </a:cubicBezTo>
                    <a:cubicBezTo>
                      <a:pt x="10" y="11"/>
                      <a:pt x="12" y="9"/>
                      <a:pt x="15" y="9"/>
                    </a:cubicBezTo>
                    <a:cubicBezTo>
                      <a:pt x="18" y="9"/>
                      <a:pt x="20" y="11"/>
                      <a:pt x="20" y="14"/>
                    </a:cubicBezTo>
                    <a:cubicBezTo>
                      <a:pt x="20" y="17"/>
                      <a:pt x="18" y="19"/>
                      <a:pt x="15"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4" name="TextBox 53"/>
            <p:cNvSpPr txBox="1"/>
            <p:nvPr/>
          </p:nvSpPr>
          <p:spPr>
            <a:xfrm>
              <a:off x="5251721" y="5426817"/>
              <a:ext cx="497252" cy="338554"/>
            </a:xfrm>
            <a:prstGeom prst="rect">
              <a:avLst/>
            </a:prstGeom>
            <a:noFill/>
          </p:spPr>
          <p:txBody>
            <a:bodyPr wrap="none" rtlCol="0">
              <a:spAutoFit/>
            </a:bodyPr>
            <a:lstStyle/>
            <a:p>
              <a:r>
                <a:rPr lang="id-ID" sz="1600" b="1" dirty="0" smtClean="0">
                  <a:solidFill>
                    <a:schemeClr val="bg1"/>
                  </a:solidFill>
                </a:rPr>
                <a:t>535</a:t>
              </a:r>
              <a:endParaRPr lang="id-ID" sz="1600" b="1" dirty="0">
                <a:solidFill>
                  <a:schemeClr val="bg1"/>
                </a:solidFill>
              </a:endParaRPr>
            </a:p>
          </p:txBody>
        </p:sp>
      </p:grpSp>
      <p:grpSp>
        <p:nvGrpSpPr>
          <p:cNvPr id="57" name="Group 56"/>
          <p:cNvGrpSpPr/>
          <p:nvPr/>
        </p:nvGrpSpPr>
        <p:grpSpPr>
          <a:xfrm>
            <a:off x="6753434" y="5294963"/>
            <a:ext cx="1292341" cy="534516"/>
            <a:chOff x="6753434" y="5294963"/>
            <a:chExt cx="1292341" cy="534516"/>
          </a:xfrm>
        </p:grpSpPr>
        <p:sp>
          <p:nvSpPr>
            <p:cNvPr id="58" name="TextBox 57"/>
            <p:cNvSpPr txBox="1"/>
            <p:nvPr/>
          </p:nvSpPr>
          <p:spPr>
            <a:xfrm>
              <a:off x="6753434" y="5294963"/>
              <a:ext cx="1129540" cy="338554"/>
            </a:xfrm>
            <a:prstGeom prst="rect">
              <a:avLst/>
            </a:prstGeom>
            <a:noFill/>
          </p:spPr>
          <p:txBody>
            <a:bodyPr wrap="none" rtlCol="0">
              <a:spAutoFit/>
            </a:bodyPr>
            <a:lstStyle/>
            <a:p>
              <a:r>
                <a:rPr lang="id-ID" sz="1600" b="1" dirty="0" smtClean="0">
                  <a:solidFill>
                    <a:schemeClr val="bg1"/>
                  </a:solidFill>
                </a:rPr>
                <a:t>WOLF KIDS</a:t>
              </a:r>
              <a:endParaRPr lang="id-ID" sz="1600" b="1" dirty="0">
                <a:solidFill>
                  <a:schemeClr val="bg1"/>
                </a:solidFill>
              </a:endParaRPr>
            </a:p>
          </p:txBody>
        </p:sp>
        <p:sp>
          <p:nvSpPr>
            <p:cNvPr id="59" name="TextBox 58"/>
            <p:cNvSpPr txBox="1"/>
            <p:nvPr/>
          </p:nvSpPr>
          <p:spPr>
            <a:xfrm>
              <a:off x="6753434" y="5567869"/>
              <a:ext cx="1292341" cy="261610"/>
            </a:xfrm>
            <a:prstGeom prst="rect">
              <a:avLst/>
            </a:prstGeom>
            <a:noFill/>
          </p:spPr>
          <p:txBody>
            <a:bodyPr wrap="none" rtlCol="0">
              <a:spAutoFit/>
            </a:bodyPr>
            <a:lstStyle/>
            <a:p>
              <a:r>
                <a:rPr lang="id-ID" sz="1100" dirty="0" smtClean="0">
                  <a:solidFill>
                    <a:schemeClr val="bg1"/>
                  </a:solidFill>
                  <a:latin typeface="+mj-lt"/>
                </a:rPr>
                <a:t>Branding Company</a:t>
              </a:r>
              <a:endParaRPr lang="id-ID" sz="1100" dirty="0">
                <a:solidFill>
                  <a:schemeClr val="bg1"/>
                </a:solidFill>
                <a:latin typeface="+mj-lt"/>
              </a:endParaRPr>
            </a:p>
          </p:txBody>
        </p:sp>
      </p:grpSp>
      <p:grpSp>
        <p:nvGrpSpPr>
          <p:cNvPr id="60" name="Group 59"/>
          <p:cNvGrpSpPr/>
          <p:nvPr/>
        </p:nvGrpSpPr>
        <p:grpSpPr>
          <a:xfrm>
            <a:off x="10464740" y="5426817"/>
            <a:ext cx="783747" cy="338554"/>
            <a:chOff x="10464740" y="5426817"/>
            <a:chExt cx="783747" cy="338554"/>
          </a:xfrm>
        </p:grpSpPr>
        <p:sp>
          <p:nvSpPr>
            <p:cNvPr id="61" name="TextBox 60"/>
            <p:cNvSpPr txBox="1"/>
            <p:nvPr/>
          </p:nvSpPr>
          <p:spPr>
            <a:xfrm>
              <a:off x="10751235" y="5426817"/>
              <a:ext cx="497252" cy="338554"/>
            </a:xfrm>
            <a:prstGeom prst="rect">
              <a:avLst/>
            </a:prstGeom>
            <a:noFill/>
          </p:spPr>
          <p:txBody>
            <a:bodyPr wrap="none" rtlCol="0">
              <a:spAutoFit/>
            </a:bodyPr>
            <a:lstStyle/>
            <a:p>
              <a:r>
                <a:rPr lang="id-ID" sz="1600" b="1" dirty="0" smtClean="0">
                  <a:solidFill>
                    <a:schemeClr val="bg1"/>
                  </a:solidFill>
                </a:rPr>
                <a:t>535</a:t>
              </a:r>
              <a:endParaRPr lang="id-ID" sz="1600" b="1" dirty="0">
                <a:solidFill>
                  <a:schemeClr val="bg1"/>
                </a:solidFill>
              </a:endParaRPr>
            </a:p>
          </p:txBody>
        </p:sp>
        <p:grpSp>
          <p:nvGrpSpPr>
            <p:cNvPr id="62" name="Group 61"/>
            <p:cNvGrpSpPr/>
            <p:nvPr/>
          </p:nvGrpSpPr>
          <p:grpSpPr>
            <a:xfrm>
              <a:off x="10464740" y="5497340"/>
              <a:ext cx="286495" cy="247097"/>
              <a:chOff x="6577013" y="-1389063"/>
              <a:chExt cx="3567113" cy="3076576"/>
            </a:xfrm>
            <a:solidFill>
              <a:schemeClr val="bg1"/>
            </a:solidFill>
          </p:grpSpPr>
          <p:sp>
            <p:nvSpPr>
              <p:cNvPr id="63" name="Freeform 10"/>
              <p:cNvSpPr>
                <a:spLocks noEditPoints="1"/>
              </p:cNvSpPr>
              <p:nvPr/>
            </p:nvSpPr>
            <p:spPr bwMode="auto">
              <a:xfrm>
                <a:off x="6577013" y="-1389063"/>
                <a:ext cx="3567113" cy="3076576"/>
              </a:xfrm>
              <a:custGeom>
                <a:avLst/>
                <a:gdLst>
                  <a:gd name="T0" fmla="*/ 843 w 948"/>
                  <a:gd name="T1" fmla="*/ 102 h 817"/>
                  <a:gd name="T2" fmla="*/ 474 w 948"/>
                  <a:gd name="T3" fmla="*/ 94 h 817"/>
                  <a:gd name="T4" fmla="*/ 105 w 948"/>
                  <a:gd name="T5" fmla="*/ 102 h 817"/>
                  <a:gd name="T6" fmla="*/ 105 w 948"/>
                  <a:gd name="T7" fmla="*/ 478 h 817"/>
                  <a:gd name="T8" fmla="*/ 414 w 948"/>
                  <a:gd name="T9" fmla="*/ 784 h 817"/>
                  <a:gd name="T10" fmla="*/ 534 w 948"/>
                  <a:gd name="T11" fmla="*/ 784 h 817"/>
                  <a:gd name="T12" fmla="*/ 843 w 948"/>
                  <a:gd name="T13" fmla="*/ 478 h 817"/>
                  <a:gd name="T14" fmla="*/ 843 w 948"/>
                  <a:gd name="T15" fmla="*/ 102 h 817"/>
                  <a:gd name="T16" fmla="*/ 803 w 948"/>
                  <a:gd name="T17" fmla="*/ 438 h 817"/>
                  <a:gd name="T18" fmla="*/ 494 w 948"/>
                  <a:gd name="T19" fmla="*/ 745 h 817"/>
                  <a:gd name="T20" fmla="*/ 454 w 948"/>
                  <a:gd name="T21" fmla="*/ 745 h 817"/>
                  <a:gd name="T22" fmla="*/ 145 w 948"/>
                  <a:gd name="T23" fmla="*/ 438 h 817"/>
                  <a:gd name="T24" fmla="*/ 145 w 948"/>
                  <a:gd name="T25" fmla="*/ 142 h 817"/>
                  <a:gd name="T26" fmla="*/ 436 w 948"/>
                  <a:gd name="T27" fmla="*/ 136 h 817"/>
                  <a:gd name="T28" fmla="*/ 474 w 948"/>
                  <a:gd name="T29" fmla="*/ 170 h 817"/>
                  <a:gd name="T30" fmla="*/ 512 w 948"/>
                  <a:gd name="T31" fmla="*/ 136 h 817"/>
                  <a:gd name="T32" fmla="*/ 803 w 948"/>
                  <a:gd name="T33" fmla="*/ 142 h 817"/>
                  <a:gd name="T34" fmla="*/ 803 w 948"/>
                  <a:gd name="T35" fmla="*/ 438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817">
                    <a:moveTo>
                      <a:pt x="843" y="102"/>
                    </a:moveTo>
                    <a:cubicBezTo>
                      <a:pt x="742" y="2"/>
                      <a:pt x="579" y="0"/>
                      <a:pt x="474" y="94"/>
                    </a:cubicBezTo>
                    <a:cubicBezTo>
                      <a:pt x="369" y="0"/>
                      <a:pt x="206" y="2"/>
                      <a:pt x="105" y="102"/>
                    </a:cubicBezTo>
                    <a:cubicBezTo>
                      <a:pt x="0" y="206"/>
                      <a:pt x="0" y="374"/>
                      <a:pt x="105" y="478"/>
                    </a:cubicBezTo>
                    <a:cubicBezTo>
                      <a:pt x="135" y="508"/>
                      <a:pt x="414" y="784"/>
                      <a:pt x="414" y="784"/>
                    </a:cubicBezTo>
                    <a:cubicBezTo>
                      <a:pt x="447" y="817"/>
                      <a:pt x="501" y="817"/>
                      <a:pt x="534" y="784"/>
                    </a:cubicBezTo>
                    <a:cubicBezTo>
                      <a:pt x="534" y="784"/>
                      <a:pt x="840" y="481"/>
                      <a:pt x="843" y="478"/>
                    </a:cubicBezTo>
                    <a:cubicBezTo>
                      <a:pt x="948" y="374"/>
                      <a:pt x="948" y="206"/>
                      <a:pt x="843" y="102"/>
                    </a:cubicBezTo>
                    <a:close/>
                    <a:moveTo>
                      <a:pt x="803" y="438"/>
                    </a:moveTo>
                    <a:cubicBezTo>
                      <a:pt x="494" y="745"/>
                      <a:pt x="494" y="745"/>
                      <a:pt x="494" y="745"/>
                    </a:cubicBezTo>
                    <a:cubicBezTo>
                      <a:pt x="483" y="756"/>
                      <a:pt x="465" y="756"/>
                      <a:pt x="454" y="745"/>
                    </a:cubicBezTo>
                    <a:cubicBezTo>
                      <a:pt x="145" y="438"/>
                      <a:pt x="145" y="438"/>
                      <a:pt x="145" y="438"/>
                    </a:cubicBezTo>
                    <a:cubicBezTo>
                      <a:pt x="62" y="357"/>
                      <a:pt x="62" y="224"/>
                      <a:pt x="145" y="142"/>
                    </a:cubicBezTo>
                    <a:cubicBezTo>
                      <a:pt x="224" y="63"/>
                      <a:pt x="352" y="60"/>
                      <a:pt x="436" y="136"/>
                    </a:cubicBezTo>
                    <a:cubicBezTo>
                      <a:pt x="474" y="170"/>
                      <a:pt x="474" y="170"/>
                      <a:pt x="474" y="170"/>
                    </a:cubicBezTo>
                    <a:cubicBezTo>
                      <a:pt x="512" y="136"/>
                      <a:pt x="512" y="136"/>
                      <a:pt x="512" y="136"/>
                    </a:cubicBezTo>
                    <a:cubicBezTo>
                      <a:pt x="596" y="60"/>
                      <a:pt x="724" y="63"/>
                      <a:pt x="803" y="142"/>
                    </a:cubicBezTo>
                    <a:cubicBezTo>
                      <a:pt x="886" y="224"/>
                      <a:pt x="886" y="357"/>
                      <a:pt x="803" y="4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1"/>
              <p:cNvSpPr>
                <a:spLocks/>
              </p:cNvSpPr>
              <p:nvPr/>
            </p:nvSpPr>
            <p:spPr bwMode="auto">
              <a:xfrm>
                <a:off x="7200900" y="-766763"/>
                <a:ext cx="500063" cy="500063"/>
              </a:xfrm>
              <a:custGeom>
                <a:avLst/>
                <a:gdLst>
                  <a:gd name="T0" fmla="*/ 119 w 133"/>
                  <a:gd name="T1" fmla="*/ 0 h 133"/>
                  <a:gd name="T2" fmla="*/ 119 w 133"/>
                  <a:gd name="T3" fmla="*/ 0 h 133"/>
                  <a:gd name="T4" fmla="*/ 0 w 133"/>
                  <a:gd name="T5" fmla="*/ 119 h 133"/>
                  <a:gd name="T6" fmla="*/ 0 w 133"/>
                  <a:gd name="T7" fmla="*/ 119 h 133"/>
                  <a:gd name="T8" fmla="*/ 14 w 133"/>
                  <a:gd name="T9" fmla="*/ 133 h 133"/>
                  <a:gd name="T10" fmla="*/ 28 w 133"/>
                  <a:gd name="T11" fmla="*/ 119 h 133"/>
                  <a:gd name="T12" fmla="*/ 28 w 133"/>
                  <a:gd name="T13" fmla="*/ 119 h 133"/>
                  <a:gd name="T14" fmla="*/ 119 w 133"/>
                  <a:gd name="T15" fmla="*/ 28 h 133"/>
                  <a:gd name="T16" fmla="*/ 119 w 133"/>
                  <a:gd name="T17" fmla="*/ 28 h 133"/>
                  <a:gd name="T18" fmla="*/ 133 w 133"/>
                  <a:gd name="T19" fmla="*/ 14 h 133"/>
                  <a:gd name="T20" fmla="*/ 119 w 133"/>
                  <a:gd name="T21"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133">
                    <a:moveTo>
                      <a:pt x="119" y="0"/>
                    </a:moveTo>
                    <a:cubicBezTo>
                      <a:pt x="119" y="0"/>
                      <a:pt x="119" y="0"/>
                      <a:pt x="119" y="0"/>
                    </a:cubicBezTo>
                    <a:cubicBezTo>
                      <a:pt x="53" y="0"/>
                      <a:pt x="0" y="53"/>
                      <a:pt x="0" y="119"/>
                    </a:cubicBezTo>
                    <a:cubicBezTo>
                      <a:pt x="0" y="119"/>
                      <a:pt x="0" y="119"/>
                      <a:pt x="0" y="119"/>
                    </a:cubicBezTo>
                    <a:cubicBezTo>
                      <a:pt x="0" y="127"/>
                      <a:pt x="6" y="133"/>
                      <a:pt x="14" y="133"/>
                    </a:cubicBezTo>
                    <a:cubicBezTo>
                      <a:pt x="22" y="133"/>
                      <a:pt x="28" y="127"/>
                      <a:pt x="28" y="119"/>
                    </a:cubicBezTo>
                    <a:cubicBezTo>
                      <a:pt x="28" y="119"/>
                      <a:pt x="28" y="119"/>
                      <a:pt x="28" y="119"/>
                    </a:cubicBezTo>
                    <a:cubicBezTo>
                      <a:pt x="28" y="69"/>
                      <a:pt x="69" y="28"/>
                      <a:pt x="119" y="28"/>
                    </a:cubicBezTo>
                    <a:cubicBezTo>
                      <a:pt x="119" y="28"/>
                      <a:pt x="119" y="28"/>
                      <a:pt x="119" y="28"/>
                    </a:cubicBezTo>
                    <a:cubicBezTo>
                      <a:pt x="127" y="28"/>
                      <a:pt x="133" y="22"/>
                      <a:pt x="133" y="14"/>
                    </a:cubicBezTo>
                    <a:cubicBezTo>
                      <a:pt x="133" y="6"/>
                      <a:pt x="127" y="0"/>
                      <a:pt x="11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2" name="Picture Placeholder 1"/>
          <p:cNvSpPr>
            <a:spLocks noGrp="1"/>
          </p:cNvSpPr>
          <p:nvPr>
            <p:ph type="pic" sz="quarter" idx="10"/>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415357452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grpId="0" nodeType="after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down)">
                                      <p:cBhvr>
                                        <p:cTn id="18" dur="500"/>
                                        <p:tgtEl>
                                          <p:spTgt spid="4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down)">
                                      <p:cBhvr>
                                        <p:cTn id="21" dur="500"/>
                                        <p:tgtEl>
                                          <p:spTgt spid="48"/>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nodeType="with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57"/>
                                        </p:tgtEl>
                                        <p:attrNameLst>
                                          <p:attrName>style.visibility</p:attrName>
                                        </p:attrNameLst>
                                      </p:cBhvr>
                                      <p:to>
                                        <p:strVal val="visible"/>
                                      </p:to>
                                    </p:set>
                                    <p:animEffect transition="in" filter="fade">
                                      <p:cBhvr>
                                        <p:cTn id="32" dur="500"/>
                                        <p:tgtEl>
                                          <p:spTgt spid="57"/>
                                        </p:tgtEl>
                                      </p:cBhvr>
                                    </p:animEffect>
                                  </p:childTnLst>
                                </p:cTn>
                              </p:par>
                              <p:par>
                                <p:cTn id="33" presetID="10" presetClass="entr" presetSubtype="0" fill="hold" nodeType="withEffect">
                                  <p:stCondLst>
                                    <p:cond delay="0"/>
                                  </p:st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7" grpId="0" animBg="1"/>
      <p:bldP spid="4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3" name="TextBox 2"/>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4" name="TextBox 3"/>
          <p:cNvSpPr txBox="1"/>
          <p:nvPr/>
        </p:nvSpPr>
        <p:spPr>
          <a:xfrm>
            <a:off x="3145547" y="680759"/>
            <a:ext cx="5900974" cy="830997"/>
          </a:xfrm>
          <a:prstGeom prst="rect">
            <a:avLst/>
          </a:prstGeom>
          <a:noFill/>
        </p:spPr>
        <p:txBody>
          <a:bodyPr wrap="none" rtlCol="0">
            <a:spAutoFit/>
          </a:bodyPr>
          <a:lstStyle/>
          <a:p>
            <a:pPr algn="ctr"/>
            <a:r>
              <a:rPr lang="id-ID" sz="4800" dirty="0" smtClean="0">
                <a:solidFill>
                  <a:schemeClr val="bg1"/>
                </a:solidFill>
                <a:latin typeface="+mj-lt"/>
              </a:rPr>
              <a:t>Single Project Portfolio</a:t>
            </a:r>
            <a:endParaRPr lang="en-US" sz="4800" dirty="0">
              <a:solidFill>
                <a:schemeClr val="bg1"/>
              </a:solidFill>
              <a:latin typeface="+mj-lt"/>
            </a:endParaRPr>
          </a:p>
        </p:txBody>
      </p:sp>
      <p:cxnSp>
        <p:nvCxnSpPr>
          <p:cNvPr id="41" name="Straight Connector 40"/>
          <p:cNvCxnSpPr/>
          <p:nvPr/>
        </p:nvCxnSpPr>
        <p:spPr>
          <a:xfrm>
            <a:off x="6261684" y="2139789"/>
            <a:ext cx="0" cy="4285561"/>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542082" y="2547142"/>
            <a:ext cx="3791740" cy="461665"/>
          </a:xfrm>
          <a:prstGeom prst="rect">
            <a:avLst/>
          </a:prstGeom>
          <a:noFill/>
        </p:spPr>
        <p:txBody>
          <a:bodyPr wrap="square" rtlCol="0">
            <a:spAutoFit/>
          </a:bodyPr>
          <a:lstStyle/>
          <a:p>
            <a:r>
              <a:rPr lang="id-ID" sz="2400" b="1" dirty="0" smtClean="0">
                <a:solidFill>
                  <a:schemeClr val="accent2"/>
                </a:solidFill>
                <a:latin typeface="+mj-lt"/>
              </a:rPr>
              <a:t>Baverage Enaktenan LLC</a:t>
            </a:r>
            <a:endParaRPr lang="id-ID" sz="2400" b="1" dirty="0">
              <a:solidFill>
                <a:schemeClr val="accent2"/>
              </a:solidFill>
              <a:latin typeface="+mj-lt"/>
            </a:endParaRPr>
          </a:p>
        </p:txBody>
      </p:sp>
      <p:sp>
        <p:nvSpPr>
          <p:cNvPr id="43" name="TextBox 42"/>
          <p:cNvSpPr txBox="1"/>
          <p:nvPr/>
        </p:nvSpPr>
        <p:spPr>
          <a:xfrm>
            <a:off x="6542083" y="3105382"/>
            <a:ext cx="5202254" cy="338554"/>
          </a:xfrm>
          <a:prstGeom prst="rect">
            <a:avLst/>
          </a:prstGeom>
          <a:noFill/>
        </p:spPr>
        <p:txBody>
          <a:bodyPr wrap="square" rtlCol="0">
            <a:spAutoFit/>
          </a:bodyPr>
          <a:lstStyle/>
          <a:p>
            <a:r>
              <a:rPr lang="id-ID" sz="1600" dirty="0" smtClean="0">
                <a:solidFill>
                  <a:schemeClr val="bg1"/>
                </a:solidFill>
                <a:latin typeface="+mj-lt"/>
              </a:rPr>
              <a:t>Something about project that you should know</a:t>
            </a:r>
            <a:endParaRPr lang="en-US" sz="1600" dirty="0">
              <a:solidFill>
                <a:schemeClr val="bg1"/>
              </a:solidFill>
              <a:latin typeface="+mj-lt"/>
            </a:endParaRPr>
          </a:p>
        </p:txBody>
      </p:sp>
      <p:sp>
        <p:nvSpPr>
          <p:cNvPr id="44" name="TextBox 34"/>
          <p:cNvSpPr txBox="1"/>
          <p:nvPr/>
        </p:nvSpPr>
        <p:spPr>
          <a:xfrm>
            <a:off x="6542083" y="3540512"/>
            <a:ext cx="4983052" cy="181588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r>
              <a:rPr lang="id-ID" sz="1400" dirty="0">
                <a:solidFill>
                  <a:schemeClr val="bg1"/>
                </a:solidFill>
              </a:rPr>
              <a:t>Suitable for all categories business and personal presentation</a:t>
            </a:r>
            <a:r>
              <a:rPr lang="id-ID" sz="1400" b="1" dirty="0">
                <a:solidFill>
                  <a:schemeClr val="bg1"/>
                </a:solidFill>
              </a:rPr>
              <a:t>,</a:t>
            </a:r>
            <a:r>
              <a:rPr lang="id-ID" sz="1400" dirty="0">
                <a:solidFill>
                  <a:schemeClr val="bg1"/>
                </a:solidFill>
              </a:rPr>
              <a:t> eaque ipsa quae ab illo inventore veritatis et quasi architecto beatae vitae dicta sunt explicabo. Suitable for all categories </a:t>
            </a:r>
            <a:r>
              <a:rPr lang="id-ID" sz="1400" b="1" dirty="0">
                <a:solidFill>
                  <a:schemeClr val="bg1"/>
                </a:solidFill>
              </a:rPr>
              <a:t>business</a:t>
            </a:r>
            <a:r>
              <a:rPr lang="id-ID" sz="1400" dirty="0">
                <a:solidFill>
                  <a:schemeClr val="bg1"/>
                </a:solidFill>
              </a:rPr>
              <a:t> and </a:t>
            </a:r>
            <a:r>
              <a:rPr lang="id-ID" sz="1400" b="1" dirty="0">
                <a:solidFill>
                  <a:schemeClr val="bg1"/>
                </a:solidFill>
              </a:rPr>
              <a:t>personal presentation,</a:t>
            </a:r>
            <a:r>
              <a:rPr lang="id-ID" sz="1400" dirty="0">
                <a:solidFill>
                  <a:schemeClr val="bg1"/>
                </a:solidFill>
              </a:rPr>
              <a:t> </a:t>
            </a:r>
            <a:endParaRPr lang="id-ID" sz="1400" dirty="0" smtClean="0">
              <a:solidFill>
                <a:schemeClr val="bg1"/>
              </a:solidFill>
            </a:endParaRPr>
          </a:p>
          <a:p>
            <a:pPr algn="just"/>
            <a:endParaRPr lang="id-ID" sz="1400" dirty="0">
              <a:solidFill>
                <a:schemeClr val="bg1"/>
              </a:solidFill>
            </a:endParaRPr>
          </a:p>
          <a:p>
            <a:pPr algn="just"/>
            <a:r>
              <a:rPr lang="id-ID" sz="1400" dirty="0" smtClean="0">
                <a:solidFill>
                  <a:schemeClr val="bg1"/>
                </a:solidFill>
              </a:rPr>
              <a:t>eaque </a:t>
            </a:r>
            <a:r>
              <a:rPr lang="id-ID" sz="1400" dirty="0">
                <a:solidFill>
                  <a:schemeClr val="bg1"/>
                </a:solidFill>
              </a:rPr>
              <a:t>ipsa quae ab illo eaque ipsa quae ab illo inventore veritatis et quasi architecto beatae vitae dicta sunt explicabo. Suitable for all categories business and personal presentation</a:t>
            </a:r>
            <a:endParaRPr lang="en-US" sz="1400" dirty="0">
              <a:solidFill>
                <a:schemeClr val="bg1"/>
              </a:solidFill>
            </a:endParaRPr>
          </a:p>
        </p:txBody>
      </p:sp>
      <p:sp>
        <p:nvSpPr>
          <p:cNvPr id="45" name="Rectangle 44"/>
          <p:cNvSpPr/>
          <p:nvPr/>
        </p:nvSpPr>
        <p:spPr>
          <a:xfrm>
            <a:off x="1045466" y="5045725"/>
            <a:ext cx="4969744" cy="990621"/>
          </a:xfrm>
          <a:prstGeom prst="rect">
            <a:avLst/>
          </a:prstGeom>
          <a:solidFill>
            <a:schemeClr val="accent2">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6" name="Group 45"/>
          <p:cNvGrpSpPr/>
          <p:nvPr/>
        </p:nvGrpSpPr>
        <p:grpSpPr>
          <a:xfrm>
            <a:off x="1282137" y="5294963"/>
            <a:ext cx="2828980" cy="534516"/>
            <a:chOff x="6753434" y="5294963"/>
            <a:chExt cx="2828980" cy="534516"/>
          </a:xfrm>
        </p:grpSpPr>
        <p:sp>
          <p:nvSpPr>
            <p:cNvPr id="65" name="TextBox 64"/>
            <p:cNvSpPr txBox="1"/>
            <p:nvPr/>
          </p:nvSpPr>
          <p:spPr>
            <a:xfrm>
              <a:off x="6753434" y="5294963"/>
              <a:ext cx="2828980" cy="307777"/>
            </a:xfrm>
            <a:prstGeom prst="rect">
              <a:avLst/>
            </a:prstGeom>
            <a:noFill/>
          </p:spPr>
          <p:txBody>
            <a:bodyPr wrap="none" rtlCol="0">
              <a:spAutoFit/>
            </a:bodyPr>
            <a:lstStyle/>
            <a:p>
              <a:r>
                <a:rPr lang="id-ID" sz="1400" b="1" dirty="0" smtClean="0">
                  <a:solidFill>
                    <a:schemeClr val="bg1"/>
                  </a:solidFill>
                  <a:latin typeface="Raleway" panose="020B0003030101060003" pitchFamily="34" charset="0"/>
                </a:rPr>
                <a:t>Kue Pukis &amp; Cingcaw Kapucino</a:t>
              </a:r>
              <a:endParaRPr lang="id-ID" sz="1400" b="1" dirty="0">
                <a:solidFill>
                  <a:schemeClr val="bg1"/>
                </a:solidFill>
                <a:latin typeface="Raleway" panose="020B0003030101060003" pitchFamily="34" charset="0"/>
              </a:endParaRPr>
            </a:p>
          </p:txBody>
        </p:sp>
        <p:sp>
          <p:nvSpPr>
            <p:cNvPr id="66" name="TextBox 65"/>
            <p:cNvSpPr txBox="1"/>
            <p:nvPr/>
          </p:nvSpPr>
          <p:spPr>
            <a:xfrm>
              <a:off x="6753434" y="5567869"/>
              <a:ext cx="1189749" cy="261610"/>
            </a:xfrm>
            <a:prstGeom prst="rect">
              <a:avLst/>
            </a:prstGeom>
            <a:noFill/>
          </p:spPr>
          <p:txBody>
            <a:bodyPr wrap="none" rtlCol="0">
              <a:spAutoFit/>
            </a:bodyPr>
            <a:lstStyle/>
            <a:p>
              <a:r>
                <a:rPr lang="id-ID" sz="1100" dirty="0" smtClean="0">
                  <a:solidFill>
                    <a:schemeClr val="bg1"/>
                  </a:solidFill>
                  <a:latin typeface="Raleway" panose="020B0003030101060003" pitchFamily="34" charset="0"/>
                </a:rPr>
                <a:t>Product Design</a:t>
              </a:r>
              <a:endParaRPr lang="id-ID" sz="1100" dirty="0">
                <a:solidFill>
                  <a:schemeClr val="bg1"/>
                </a:solidFill>
                <a:latin typeface="Raleway" panose="020B0003030101060003" pitchFamily="34" charset="0"/>
              </a:endParaRPr>
            </a:p>
          </p:txBody>
        </p:sp>
      </p:grpSp>
      <p:grpSp>
        <p:nvGrpSpPr>
          <p:cNvPr id="67" name="Group 66"/>
          <p:cNvGrpSpPr/>
          <p:nvPr/>
        </p:nvGrpSpPr>
        <p:grpSpPr>
          <a:xfrm>
            <a:off x="4993443" y="5426817"/>
            <a:ext cx="766113" cy="317620"/>
            <a:chOff x="10464740" y="5426817"/>
            <a:chExt cx="766113" cy="317620"/>
          </a:xfrm>
        </p:grpSpPr>
        <p:sp>
          <p:nvSpPr>
            <p:cNvPr id="68" name="TextBox 67"/>
            <p:cNvSpPr txBox="1"/>
            <p:nvPr/>
          </p:nvSpPr>
          <p:spPr>
            <a:xfrm>
              <a:off x="10751235" y="5426817"/>
              <a:ext cx="479618" cy="307777"/>
            </a:xfrm>
            <a:prstGeom prst="rect">
              <a:avLst/>
            </a:prstGeom>
            <a:noFill/>
          </p:spPr>
          <p:txBody>
            <a:bodyPr wrap="none" rtlCol="0">
              <a:spAutoFit/>
            </a:bodyPr>
            <a:lstStyle/>
            <a:p>
              <a:r>
                <a:rPr lang="id-ID" sz="1400" dirty="0" smtClean="0">
                  <a:solidFill>
                    <a:schemeClr val="bg1"/>
                  </a:solidFill>
                  <a:latin typeface="Raleway" panose="020B0003030101060003" pitchFamily="34" charset="0"/>
                </a:rPr>
                <a:t>535</a:t>
              </a:r>
              <a:endParaRPr lang="id-ID" sz="1400" dirty="0">
                <a:solidFill>
                  <a:schemeClr val="bg1"/>
                </a:solidFill>
                <a:latin typeface="Raleway" panose="020B0003030101060003" pitchFamily="34" charset="0"/>
              </a:endParaRPr>
            </a:p>
          </p:txBody>
        </p:sp>
        <p:grpSp>
          <p:nvGrpSpPr>
            <p:cNvPr id="69" name="Group 68"/>
            <p:cNvGrpSpPr/>
            <p:nvPr/>
          </p:nvGrpSpPr>
          <p:grpSpPr>
            <a:xfrm>
              <a:off x="10464740" y="5497340"/>
              <a:ext cx="286495" cy="247097"/>
              <a:chOff x="6577013" y="-1389063"/>
              <a:chExt cx="3567113" cy="3076576"/>
            </a:xfrm>
            <a:solidFill>
              <a:schemeClr val="bg1"/>
            </a:solidFill>
          </p:grpSpPr>
          <p:sp>
            <p:nvSpPr>
              <p:cNvPr id="70" name="Freeform 10"/>
              <p:cNvSpPr>
                <a:spLocks noEditPoints="1"/>
              </p:cNvSpPr>
              <p:nvPr/>
            </p:nvSpPr>
            <p:spPr bwMode="auto">
              <a:xfrm>
                <a:off x="6577013" y="-1389063"/>
                <a:ext cx="3567113" cy="3076576"/>
              </a:xfrm>
              <a:custGeom>
                <a:avLst/>
                <a:gdLst>
                  <a:gd name="T0" fmla="*/ 843 w 948"/>
                  <a:gd name="T1" fmla="*/ 102 h 817"/>
                  <a:gd name="T2" fmla="*/ 474 w 948"/>
                  <a:gd name="T3" fmla="*/ 94 h 817"/>
                  <a:gd name="T4" fmla="*/ 105 w 948"/>
                  <a:gd name="T5" fmla="*/ 102 h 817"/>
                  <a:gd name="T6" fmla="*/ 105 w 948"/>
                  <a:gd name="T7" fmla="*/ 478 h 817"/>
                  <a:gd name="T8" fmla="*/ 414 w 948"/>
                  <a:gd name="T9" fmla="*/ 784 h 817"/>
                  <a:gd name="T10" fmla="*/ 534 w 948"/>
                  <a:gd name="T11" fmla="*/ 784 h 817"/>
                  <a:gd name="T12" fmla="*/ 843 w 948"/>
                  <a:gd name="T13" fmla="*/ 478 h 817"/>
                  <a:gd name="T14" fmla="*/ 843 w 948"/>
                  <a:gd name="T15" fmla="*/ 102 h 817"/>
                  <a:gd name="T16" fmla="*/ 803 w 948"/>
                  <a:gd name="T17" fmla="*/ 438 h 817"/>
                  <a:gd name="T18" fmla="*/ 494 w 948"/>
                  <a:gd name="T19" fmla="*/ 745 h 817"/>
                  <a:gd name="T20" fmla="*/ 454 w 948"/>
                  <a:gd name="T21" fmla="*/ 745 h 817"/>
                  <a:gd name="T22" fmla="*/ 145 w 948"/>
                  <a:gd name="T23" fmla="*/ 438 h 817"/>
                  <a:gd name="T24" fmla="*/ 145 w 948"/>
                  <a:gd name="T25" fmla="*/ 142 h 817"/>
                  <a:gd name="T26" fmla="*/ 436 w 948"/>
                  <a:gd name="T27" fmla="*/ 136 h 817"/>
                  <a:gd name="T28" fmla="*/ 474 w 948"/>
                  <a:gd name="T29" fmla="*/ 170 h 817"/>
                  <a:gd name="T30" fmla="*/ 512 w 948"/>
                  <a:gd name="T31" fmla="*/ 136 h 817"/>
                  <a:gd name="T32" fmla="*/ 803 w 948"/>
                  <a:gd name="T33" fmla="*/ 142 h 817"/>
                  <a:gd name="T34" fmla="*/ 803 w 948"/>
                  <a:gd name="T35" fmla="*/ 438 h 8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48" h="817">
                    <a:moveTo>
                      <a:pt x="843" y="102"/>
                    </a:moveTo>
                    <a:cubicBezTo>
                      <a:pt x="742" y="2"/>
                      <a:pt x="579" y="0"/>
                      <a:pt x="474" y="94"/>
                    </a:cubicBezTo>
                    <a:cubicBezTo>
                      <a:pt x="369" y="0"/>
                      <a:pt x="206" y="2"/>
                      <a:pt x="105" y="102"/>
                    </a:cubicBezTo>
                    <a:cubicBezTo>
                      <a:pt x="0" y="206"/>
                      <a:pt x="0" y="374"/>
                      <a:pt x="105" y="478"/>
                    </a:cubicBezTo>
                    <a:cubicBezTo>
                      <a:pt x="135" y="508"/>
                      <a:pt x="414" y="784"/>
                      <a:pt x="414" y="784"/>
                    </a:cubicBezTo>
                    <a:cubicBezTo>
                      <a:pt x="447" y="817"/>
                      <a:pt x="501" y="817"/>
                      <a:pt x="534" y="784"/>
                    </a:cubicBezTo>
                    <a:cubicBezTo>
                      <a:pt x="534" y="784"/>
                      <a:pt x="840" y="481"/>
                      <a:pt x="843" y="478"/>
                    </a:cubicBezTo>
                    <a:cubicBezTo>
                      <a:pt x="948" y="374"/>
                      <a:pt x="948" y="206"/>
                      <a:pt x="843" y="102"/>
                    </a:cubicBezTo>
                    <a:close/>
                    <a:moveTo>
                      <a:pt x="803" y="438"/>
                    </a:moveTo>
                    <a:cubicBezTo>
                      <a:pt x="494" y="745"/>
                      <a:pt x="494" y="745"/>
                      <a:pt x="494" y="745"/>
                    </a:cubicBezTo>
                    <a:cubicBezTo>
                      <a:pt x="483" y="756"/>
                      <a:pt x="465" y="756"/>
                      <a:pt x="454" y="745"/>
                    </a:cubicBezTo>
                    <a:cubicBezTo>
                      <a:pt x="145" y="438"/>
                      <a:pt x="145" y="438"/>
                      <a:pt x="145" y="438"/>
                    </a:cubicBezTo>
                    <a:cubicBezTo>
                      <a:pt x="62" y="357"/>
                      <a:pt x="62" y="224"/>
                      <a:pt x="145" y="142"/>
                    </a:cubicBezTo>
                    <a:cubicBezTo>
                      <a:pt x="224" y="63"/>
                      <a:pt x="352" y="60"/>
                      <a:pt x="436" y="136"/>
                    </a:cubicBezTo>
                    <a:cubicBezTo>
                      <a:pt x="474" y="170"/>
                      <a:pt x="474" y="170"/>
                      <a:pt x="474" y="170"/>
                    </a:cubicBezTo>
                    <a:cubicBezTo>
                      <a:pt x="512" y="136"/>
                      <a:pt x="512" y="136"/>
                      <a:pt x="512" y="136"/>
                    </a:cubicBezTo>
                    <a:cubicBezTo>
                      <a:pt x="596" y="60"/>
                      <a:pt x="724" y="63"/>
                      <a:pt x="803" y="142"/>
                    </a:cubicBezTo>
                    <a:cubicBezTo>
                      <a:pt x="886" y="224"/>
                      <a:pt x="886" y="357"/>
                      <a:pt x="803" y="4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11"/>
              <p:cNvSpPr>
                <a:spLocks/>
              </p:cNvSpPr>
              <p:nvPr/>
            </p:nvSpPr>
            <p:spPr bwMode="auto">
              <a:xfrm>
                <a:off x="7200900" y="-766763"/>
                <a:ext cx="500063" cy="500063"/>
              </a:xfrm>
              <a:custGeom>
                <a:avLst/>
                <a:gdLst>
                  <a:gd name="T0" fmla="*/ 119 w 133"/>
                  <a:gd name="T1" fmla="*/ 0 h 133"/>
                  <a:gd name="T2" fmla="*/ 119 w 133"/>
                  <a:gd name="T3" fmla="*/ 0 h 133"/>
                  <a:gd name="T4" fmla="*/ 0 w 133"/>
                  <a:gd name="T5" fmla="*/ 119 h 133"/>
                  <a:gd name="T6" fmla="*/ 0 w 133"/>
                  <a:gd name="T7" fmla="*/ 119 h 133"/>
                  <a:gd name="T8" fmla="*/ 14 w 133"/>
                  <a:gd name="T9" fmla="*/ 133 h 133"/>
                  <a:gd name="T10" fmla="*/ 28 w 133"/>
                  <a:gd name="T11" fmla="*/ 119 h 133"/>
                  <a:gd name="T12" fmla="*/ 28 w 133"/>
                  <a:gd name="T13" fmla="*/ 119 h 133"/>
                  <a:gd name="T14" fmla="*/ 119 w 133"/>
                  <a:gd name="T15" fmla="*/ 28 h 133"/>
                  <a:gd name="T16" fmla="*/ 119 w 133"/>
                  <a:gd name="T17" fmla="*/ 28 h 133"/>
                  <a:gd name="T18" fmla="*/ 133 w 133"/>
                  <a:gd name="T19" fmla="*/ 14 h 133"/>
                  <a:gd name="T20" fmla="*/ 119 w 133"/>
                  <a:gd name="T21" fmla="*/ 0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 h="133">
                    <a:moveTo>
                      <a:pt x="119" y="0"/>
                    </a:moveTo>
                    <a:cubicBezTo>
                      <a:pt x="119" y="0"/>
                      <a:pt x="119" y="0"/>
                      <a:pt x="119" y="0"/>
                    </a:cubicBezTo>
                    <a:cubicBezTo>
                      <a:pt x="53" y="0"/>
                      <a:pt x="0" y="53"/>
                      <a:pt x="0" y="119"/>
                    </a:cubicBezTo>
                    <a:cubicBezTo>
                      <a:pt x="0" y="119"/>
                      <a:pt x="0" y="119"/>
                      <a:pt x="0" y="119"/>
                    </a:cubicBezTo>
                    <a:cubicBezTo>
                      <a:pt x="0" y="127"/>
                      <a:pt x="6" y="133"/>
                      <a:pt x="14" y="133"/>
                    </a:cubicBezTo>
                    <a:cubicBezTo>
                      <a:pt x="22" y="133"/>
                      <a:pt x="28" y="127"/>
                      <a:pt x="28" y="119"/>
                    </a:cubicBezTo>
                    <a:cubicBezTo>
                      <a:pt x="28" y="119"/>
                      <a:pt x="28" y="119"/>
                      <a:pt x="28" y="119"/>
                    </a:cubicBezTo>
                    <a:cubicBezTo>
                      <a:pt x="28" y="69"/>
                      <a:pt x="69" y="28"/>
                      <a:pt x="119" y="28"/>
                    </a:cubicBezTo>
                    <a:cubicBezTo>
                      <a:pt x="119" y="28"/>
                      <a:pt x="119" y="28"/>
                      <a:pt x="119" y="28"/>
                    </a:cubicBezTo>
                    <a:cubicBezTo>
                      <a:pt x="127" y="28"/>
                      <a:pt x="133" y="22"/>
                      <a:pt x="133" y="14"/>
                    </a:cubicBezTo>
                    <a:cubicBezTo>
                      <a:pt x="133" y="6"/>
                      <a:pt x="127" y="0"/>
                      <a:pt x="11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2" name="Picture Placeholder 1"/>
          <p:cNvSpPr>
            <a:spLocks noGrp="1"/>
          </p:cNvSpPr>
          <p:nvPr>
            <p:ph type="pic" sz="quarter" idx="10"/>
          </p:nvPr>
        </p:nvSpPr>
        <p:spPr/>
      </p:sp>
    </p:spTree>
    <p:extLst>
      <p:ext uri="{BB962C8B-B14F-4D97-AF65-F5344CB8AC3E}">
        <p14:creationId xmlns:p14="http://schemas.microsoft.com/office/powerpoint/2010/main" val="228745138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anim calcmode="lin" valueType="num">
                                      <p:cBhvr>
                                        <p:cTn id="8" dur="500" fill="hold"/>
                                        <p:tgtEl>
                                          <p:spTgt spid="4"/>
                                        </p:tgtEl>
                                        <p:attrNameLst>
                                          <p:attrName>ppt_x</p:attrName>
                                        </p:attrNameLst>
                                      </p:cBhvr>
                                      <p:tavLst>
                                        <p:tav tm="0">
                                          <p:val>
                                            <p:strVal val="#ppt_x"/>
                                          </p:val>
                                        </p:tav>
                                        <p:tav tm="100000">
                                          <p:val>
                                            <p:strVal val="#ppt_x"/>
                                          </p:val>
                                        </p:tav>
                                      </p:tavLst>
                                    </p:anim>
                                    <p:anim calcmode="lin" valueType="num">
                                      <p:cBhvr>
                                        <p:cTn id="9" dur="500" fill="hold"/>
                                        <p:tgtEl>
                                          <p:spTgt spid="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anim calcmode="lin" valueType="num">
                                      <p:cBhvr>
                                        <p:cTn id="13" dur="500" fill="hold"/>
                                        <p:tgtEl>
                                          <p:spTgt spid="3"/>
                                        </p:tgtEl>
                                        <p:attrNameLst>
                                          <p:attrName>ppt_x</p:attrName>
                                        </p:attrNameLst>
                                      </p:cBhvr>
                                      <p:tavLst>
                                        <p:tav tm="0">
                                          <p:val>
                                            <p:strVal val="#ppt_x"/>
                                          </p:val>
                                        </p:tav>
                                        <p:tav tm="100000">
                                          <p:val>
                                            <p:strVal val="#ppt_x"/>
                                          </p:val>
                                        </p:tav>
                                      </p:tavLst>
                                    </p:anim>
                                    <p:anim calcmode="lin" valueType="num">
                                      <p:cBhvr>
                                        <p:cTn id="14" dur="500" fill="hold"/>
                                        <p:tgtEl>
                                          <p:spTgt spid="3"/>
                                        </p:tgtEl>
                                        <p:attrNameLst>
                                          <p:attrName>ppt_y</p:attrName>
                                        </p:attrNameLst>
                                      </p:cBhvr>
                                      <p:tavLst>
                                        <p:tav tm="0">
                                          <p:val>
                                            <p:strVal val="#ppt_y-.1"/>
                                          </p:val>
                                        </p:tav>
                                        <p:tav tm="100000">
                                          <p:val>
                                            <p:strVal val="#ppt_y"/>
                                          </p:val>
                                        </p:tav>
                                      </p:tavLst>
                                    </p:anim>
                                  </p:childTnLst>
                                </p:cTn>
                              </p:par>
                              <p:par>
                                <p:cTn id="15" presetID="22" presetClass="entr" presetSubtype="4" fill="hold" grpId="0" nodeType="withEffect">
                                  <p:stCondLst>
                                    <p:cond delay="0"/>
                                  </p:stCondLst>
                                  <p:childTnLst>
                                    <p:set>
                                      <p:cBhvr>
                                        <p:cTn id="16" dur="1" fill="hold">
                                          <p:stCondLst>
                                            <p:cond delay="0"/>
                                          </p:stCondLst>
                                        </p:cTn>
                                        <p:tgtEl>
                                          <p:spTgt spid="45"/>
                                        </p:tgtEl>
                                        <p:attrNameLst>
                                          <p:attrName>style.visibility</p:attrName>
                                        </p:attrNameLst>
                                      </p:cBhvr>
                                      <p:to>
                                        <p:strVal val="visible"/>
                                      </p:to>
                                    </p:set>
                                    <p:animEffect transition="in" filter="wipe(down)">
                                      <p:cBhvr>
                                        <p:cTn id="17" dur="500"/>
                                        <p:tgtEl>
                                          <p:spTgt spid="45"/>
                                        </p:tgtEl>
                                      </p:cBhvr>
                                    </p:animEffect>
                                  </p:childTnLst>
                                </p:cTn>
                              </p:par>
                            </p:childTnLst>
                          </p:cTn>
                        </p:par>
                        <p:par>
                          <p:cTn id="18" fill="hold">
                            <p:stCondLst>
                              <p:cond delay="500"/>
                            </p:stCondLst>
                            <p:childTnLst>
                              <p:par>
                                <p:cTn id="19" presetID="10" presetClass="entr" presetSubtype="0" fill="hold" nodeType="afterEffect">
                                  <p:stCondLst>
                                    <p:cond delay="0"/>
                                  </p:stCondLst>
                                  <p:childTnLst>
                                    <p:set>
                                      <p:cBhvr>
                                        <p:cTn id="20" dur="1" fill="hold">
                                          <p:stCondLst>
                                            <p:cond delay="0"/>
                                          </p:stCondLst>
                                        </p:cTn>
                                        <p:tgtEl>
                                          <p:spTgt spid="46"/>
                                        </p:tgtEl>
                                        <p:attrNameLst>
                                          <p:attrName>style.visibility</p:attrName>
                                        </p:attrNameLst>
                                      </p:cBhvr>
                                      <p:to>
                                        <p:strVal val="visible"/>
                                      </p:to>
                                    </p:set>
                                    <p:animEffect transition="in" filter="fade">
                                      <p:cBhvr>
                                        <p:cTn id="21" dur="500"/>
                                        <p:tgtEl>
                                          <p:spTgt spid="46"/>
                                        </p:tgtEl>
                                      </p:cBhvr>
                                    </p:animEffect>
                                  </p:childTnLst>
                                </p:cTn>
                              </p:par>
                              <p:par>
                                <p:cTn id="22" presetID="10" presetClass="entr" presetSubtype="0" fill="hold" nodeType="withEffect">
                                  <p:stCondLst>
                                    <p:cond delay="0"/>
                                  </p:stCondLst>
                                  <p:childTnLst>
                                    <p:set>
                                      <p:cBhvr>
                                        <p:cTn id="23" dur="1" fill="hold">
                                          <p:stCondLst>
                                            <p:cond delay="0"/>
                                          </p:stCondLst>
                                        </p:cTn>
                                        <p:tgtEl>
                                          <p:spTgt spid="67"/>
                                        </p:tgtEl>
                                        <p:attrNameLst>
                                          <p:attrName>style.visibility</p:attrName>
                                        </p:attrNameLst>
                                      </p:cBhvr>
                                      <p:to>
                                        <p:strVal val="visible"/>
                                      </p:to>
                                    </p:set>
                                    <p:animEffect transition="in" filter="fade">
                                      <p:cBhvr>
                                        <p:cTn id="24" dur="500"/>
                                        <p:tgtEl>
                                          <p:spTgt spid="67"/>
                                        </p:tgtEl>
                                      </p:cBhvr>
                                    </p:animEffect>
                                  </p:childTnLst>
                                </p:cTn>
                              </p:par>
                              <p:par>
                                <p:cTn id="25" presetID="42"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fade">
                                      <p:cBhvr>
                                        <p:cTn id="27" dur="1000"/>
                                        <p:tgtEl>
                                          <p:spTgt spid="41"/>
                                        </p:tgtEl>
                                      </p:cBhvr>
                                    </p:animEffect>
                                    <p:anim calcmode="lin" valueType="num">
                                      <p:cBhvr>
                                        <p:cTn id="28" dur="1000" fill="hold"/>
                                        <p:tgtEl>
                                          <p:spTgt spid="41"/>
                                        </p:tgtEl>
                                        <p:attrNameLst>
                                          <p:attrName>ppt_x</p:attrName>
                                        </p:attrNameLst>
                                      </p:cBhvr>
                                      <p:tavLst>
                                        <p:tav tm="0">
                                          <p:val>
                                            <p:strVal val="#ppt_x"/>
                                          </p:val>
                                        </p:tav>
                                        <p:tav tm="100000">
                                          <p:val>
                                            <p:strVal val="#ppt_x"/>
                                          </p:val>
                                        </p:tav>
                                      </p:tavLst>
                                    </p:anim>
                                    <p:anim calcmode="lin" valueType="num">
                                      <p:cBhvr>
                                        <p:cTn id="29" dur="1000" fill="hold"/>
                                        <p:tgtEl>
                                          <p:spTgt spid="41"/>
                                        </p:tgtEl>
                                        <p:attrNameLst>
                                          <p:attrName>ppt_y</p:attrName>
                                        </p:attrNameLst>
                                      </p:cBhvr>
                                      <p:tavLst>
                                        <p:tav tm="0">
                                          <p:val>
                                            <p:strVal val="#ppt_y+.1"/>
                                          </p:val>
                                        </p:tav>
                                        <p:tav tm="100000">
                                          <p:val>
                                            <p:strVal val="#ppt_y"/>
                                          </p:val>
                                        </p:tav>
                                      </p:tavLst>
                                    </p:anim>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childTnLst>
                          </p:cTn>
                        </p:par>
                        <p:par>
                          <p:cTn id="37" fill="hold">
                            <p:stCondLst>
                              <p:cond delay="2000"/>
                            </p:stCondLst>
                            <p:childTnLst>
                              <p:par>
                                <p:cTn id="38" presetID="10" presetClass="entr" presetSubtype="0" fill="hold" grpId="0" nodeType="afterEffect">
                                  <p:stCondLst>
                                    <p:cond delay="0"/>
                                  </p:stCondLst>
                                  <p:childTnLst>
                                    <p:set>
                                      <p:cBhvr>
                                        <p:cTn id="39" dur="1" fill="hold">
                                          <p:stCondLst>
                                            <p:cond delay="0"/>
                                          </p:stCondLst>
                                        </p:cTn>
                                        <p:tgtEl>
                                          <p:spTgt spid="44"/>
                                        </p:tgtEl>
                                        <p:attrNameLst>
                                          <p:attrName>style.visibility</p:attrName>
                                        </p:attrNameLst>
                                      </p:cBhvr>
                                      <p:to>
                                        <p:strVal val="visible"/>
                                      </p:to>
                                    </p:set>
                                    <p:animEffect transition="in" filter="fade">
                                      <p:cBhvr>
                                        <p:cTn id="40"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42" grpId="0"/>
      <p:bldP spid="43" grpId="0"/>
      <p:bldP spid="44" grpId="0"/>
      <p:bldP spid="45"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314325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TextBox 54"/>
          <p:cNvSpPr txBox="1"/>
          <p:nvPr/>
        </p:nvSpPr>
        <p:spPr>
          <a:xfrm>
            <a:off x="5426815" y="482843"/>
            <a:ext cx="4033305" cy="1569660"/>
          </a:xfrm>
          <a:prstGeom prst="rect">
            <a:avLst/>
          </a:prstGeom>
          <a:noFill/>
        </p:spPr>
        <p:txBody>
          <a:bodyPr wrap="square" rtlCol="0">
            <a:spAutoFit/>
          </a:bodyPr>
          <a:lstStyle/>
          <a:p>
            <a:r>
              <a:rPr lang="id-ID" sz="4800" b="1" dirty="0" smtClean="0">
                <a:solidFill>
                  <a:schemeClr val="bg1"/>
                </a:solidFill>
                <a:latin typeface="+mj-lt"/>
              </a:rPr>
              <a:t>Mobile App Development</a:t>
            </a:r>
            <a:endParaRPr lang="id-ID" sz="4800" b="1" dirty="0">
              <a:solidFill>
                <a:schemeClr val="bg1"/>
              </a:solidFill>
              <a:latin typeface="+mj-lt"/>
            </a:endParaRPr>
          </a:p>
        </p:txBody>
      </p:sp>
      <p:sp>
        <p:nvSpPr>
          <p:cNvPr id="56" name="Rectangle 55"/>
          <p:cNvSpPr/>
          <p:nvPr/>
        </p:nvSpPr>
        <p:spPr>
          <a:xfrm>
            <a:off x="5426815" y="2096305"/>
            <a:ext cx="5700602" cy="646331"/>
          </a:xfrm>
          <a:prstGeom prst="rect">
            <a:avLst/>
          </a:prstGeom>
        </p:spPr>
        <p:txBody>
          <a:bodyPr wrap="square">
            <a:spAutoFit/>
          </a:bodyPr>
          <a:lstStyle/>
          <a:p>
            <a:r>
              <a:rPr lang="id-ID" dirty="0" smtClean="0">
                <a:solidFill>
                  <a:schemeClr val="bg1"/>
                </a:solidFill>
                <a:latin typeface="+mj-lt"/>
              </a:rPr>
              <a:t>Check our result of works below, Suitable </a:t>
            </a:r>
            <a:r>
              <a:rPr lang="id-ID" dirty="0">
                <a:solidFill>
                  <a:schemeClr val="bg1"/>
                </a:solidFill>
                <a:latin typeface="+mj-lt"/>
              </a:rPr>
              <a:t>for all categories business and personal presentation, eaque ipsa quae </a:t>
            </a:r>
          </a:p>
        </p:txBody>
      </p:sp>
      <p:sp>
        <p:nvSpPr>
          <p:cNvPr id="57" name="TextBox 56"/>
          <p:cNvSpPr txBox="1"/>
          <p:nvPr/>
        </p:nvSpPr>
        <p:spPr>
          <a:xfrm>
            <a:off x="5426815" y="3389635"/>
            <a:ext cx="6085812" cy="830997"/>
          </a:xfrm>
          <a:prstGeom prst="rect">
            <a:avLst/>
          </a:prstGeom>
          <a:noFill/>
        </p:spPr>
        <p:txBody>
          <a:bodyPr wrap="square" rtlCol="0">
            <a:spAutoFit/>
          </a:bodyPr>
          <a:lstStyle/>
          <a:p>
            <a:r>
              <a:rPr lang="id-ID" sz="2400" b="1" dirty="0" smtClean="0">
                <a:solidFill>
                  <a:schemeClr val="bg1"/>
                </a:solidFill>
              </a:rPr>
              <a:t>“ There is no elevator to success. You have to take the stairs</a:t>
            </a:r>
            <a:r>
              <a:rPr lang="id-ID" sz="2400" b="1" dirty="0">
                <a:solidFill>
                  <a:schemeClr val="bg1"/>
                </a:solidFill>
              </a:rPr>
              <a:t> </a:t>
            </a:r>
            <a:r>
              <a:rPr lang="id-ID" sz="2400" b="1" dirty="0" smtClean="0">
                <a:solidFill>
                  <a:schemeClr val="bg1"/>
                </a:solidFill>
              </a:rPr>
              <a:t>“    </a:t>
            </a:r>
            <a:r>
              <a:rPr lang="id-ID" sz="1200" b="1" dirty="0" smtClean="0">
                <a:solidFill>
                  <a:schemeClr val="bg1"/>
                </a:solidFill>
              </a:rPr>
              <a:t>-Growwel Training-</a:t>
            </a:r>
            <a:endParaRPr lang="id-ID" b="1" dirty="0" smtClean="0">
              <a:solidFill>
                <a:schemeClr val="bg1"/>
              </a:solidFill>
            </a:endParaRPr>
          </a:p>
        </p:txBody>
      </p:sp>
      <p:sp>
        <p:nvSpPr>
          <p:cNvPr id="3" name="Picture Placeholder 2"/>
          <p:cNvSpPr>
            <a:spLocks noGrp="1"/>
          </p:cNvSpPr>
          <p:nvPr>
            <p:ph type="pic" sz="quarter" idx="12"/>
          </p:nvPr>
        </p:nvSpPr>
        <p:spPr>
          <a:xfrm>
            <a:off x="0" y="-1751"/>
            <a:ext cx="12192000" cy="3143250"/>
          </a:xfrm>
        </p:spPr>
      </p:sp>
      <p:grpSp>
        <p:nvGrpSpPr>
          <p:cNvPr id="19" name="Group 18"/>
          <p:cNvGrpSpPr/>
          <p:nvPr/>
        </p:nvGrpSpPr>
        <p:grpSpPr>
          <a:xfrm>
            <a:off x="1345590" y="690368"/>
            <a:ext cx="1772338" cy="3715572"/>
            <a:chOff x="3881437" y="3646488"/>
            <a:chExt cx="4527551" cy="9491660"/>
          </a:xfrm>
          <a:effectLst>
            <a:reflection stA="89000" endPos="7000" dir="5400000" sy="-100000" algn="bl" rotWithShape="0"/>
          </a:effectLst>
        </p:grpSpPr>
        <p:sp>
          <p:nvSpPr>
            <p:cNvPr id="20" name="Freeform 6"/>
            <p:cNvSpPr>
              <a:spLocks/>
            </p:cNvSpPr>
            <p:nvPr/>
          </p:nvSpPr>
          <p:spPr bwMode="auto">
            <a:xfrm>
              <a:off x="3957638" y="3732213"/>
              <a:ext cx="4406900" cy="9361487"/>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Oval 8"/>
            <p:cNvSpPr>
              <a:spLocks noChangeArrowheads="1"/>
            </p:cNvSpPr>
            <p:nvPr/>
          </p:nvSpPr>
          <p:spPr bwMode="auto">
            <a:xfrm>
              <a:off x="5773738" y="12060238"/>
              <a:ext cx="774700" cy="773113"/>
            </a:xfrm>
            <a:prstGeom prst="ellipse">
              <a:avLst/>
            </a:prstGeom>
            <a:solidFill>
              <a:srgbClr val="EBEBEB"/>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9"/>
            <p:cNvSpPr>
              <a:spLocks noEditPoints="1"/>
            </p:cNvSpPr>
            <p:nvPr/>
          </p:nvSpPr>
          <p:spPr bwMode="auto">
            <a:xfrm>
              <a:off x="5751513" y="12038013"/>
              <a:ext cx="819150" cy="819150"/>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10"/>
            <p:cNvSpPr>
              <a:spLocks/>
            </p:cNvSpPr>
            <p:nvPr/>
          </p:nvSpPr>
          <p:spPr bwMode="auto">
            <a:xfrm>
              <a:off x="3881437" y="4978400"/>
              <a:ext cx="65088" cy="436562"/>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11"/>
            <p:cNvSpPr>
              <a:spLocks/>
            </p:cNvSpPr>
            <p:nvPr/>
          </p:nvSpPr>
          <p:spPr bwMode="auto">
            <a:xfrm>
              <a:off x="3881437" y="5880100"/>
              <a:ext cx="71438" cy="327025"/>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12"/>
            <p:cNvSpPr>
              <a:spLocks/>
            </p:cNvSpPr>
            <p:nvPr/>
          </p:nvSpPr>
          <p:spPr bwMode="auto">
            <a:xfrm>
              <a:off x="3881437" y="6657975"/>
              <a:ext cx="71438" cy="3365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rgbClr val="CFCECE"/>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6" name="Group 25"/>
            <p:cNvGrpSpPr/>
            <p:nvPr/>
          </p:nvGrpSpPr>
          <p:grpSpPr>
            <a:xfrm>
              <a:off x="3911598" y="3646488"/>
              <a:ext cx="4497390" cy="9491660"/>
              <a:chOff x="3911598" y="3646488"/>
              <a:chExt cx="4497390" cy="9491660"/>
            </a:xfrm>
            <a:solidFill>
              <a:schemeClr val="bg1">
                <a:lumMod val="85000"/>
              </a:schemeClr>
            </a:solidFill>
          </p:grpSpPr>
          <p:sp>
            <p:nvSpPr>
              <p:cNvPr id="29" name="Freeform 7"/>
              <p:cNvSpPr>
                <a:spLocks noEditPoints="1"/>
              </p:cNvSpPr>
              <p:nvPr/>
            </p:nvSpPr>
            <p:spPr bwMode="auto">
              <a:xfrm>
                <a:off x="3911598" y="3687762"/>
                <a:ext cx="4497390"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3"/>
              <p:cNvSpPr>
                <a:spLocks/>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7" name="Freeform 14"/>
            <p:cNvSpPr>
              <a:spLocks noEditPoints="1"/>
            </p:cNvSpPr>
            <p:nvPr/>
          </p:nvSpPr>
          <p:spPr bwMode="auto">
            <a:xfrm>
              <a:off x="5743575" y="4408488"/>
              <a:ext cx="830263" cy="187325"/>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5"/>
            <p:cNvSpPr>
              <a:spLocks noEditPoints="1"/>
            </p:cNvSpPr>
            <p:nvPr/>
          </p:nvSpPr>
          <p:spPr bwMode="auto">
            <a:xfrm>
              <a:off x="6051550" y="4040188"/>
              <a:ext cx="214313" cy="214312"/>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6" name="Picture Placeholder 5"/>
          <p:cNvSpPr>
            <a:spLocks noGrp="1"/>
          </p:cNvSpPr>
          <p:nvPr>
            <p:ph type="pic" sz="quarter" idx="11"/>
          </p:nvPr>
        </p:nvSpPr>
        <p:spPr/>
      </p:sp>
      <p:grpSp>
        <p:nvGrpSpPr>
          <p:cNvPr id="32" name="Group 31"/>
          <p:cNvGrpSpPr/>
          <p:nvPr/>
        </p:nvGrpSpPr>
        <p:grpSpPr>
          <a:xfrm>
            <a:off x="2736966" y="267961"/>
            <a:ext cx="2014557" cy="4223365"/>
            <a:chOff x="2351376" y="331318"/>
            <a:chExt cx="2014557" cy="4223365"/>
          </a:xfrm>
          <a:effectLst>
            <a:reflection stA="26000" endPos="7000" dir="5400000" sy="-100000" algn="bl" rotWithShape="0"/>
          </a:effectLst>
        </p:grpSpPr>
        <p:sp>
          <p:nvSpPr>
            <p:cNvPr id="33" name="Freeform 6"/>
            <p:cNvSpPr>
              <a:spLocks/>
            </p:cNvSpPr>
            <p:nvPr/>
          </p:nvSpPr>
          <p:spPr bwMode="auto">
            <a:xfrm>
              <a:off x="2385282" y="369462"/>
              <a:ext cx="1960873" cy="4165443"/>
            </a:xfrm>
            <a:custGeom>
              <a:avLst/>
              <a:gdLst>
                <a:gd name="T0" fmla="*/ 155 w 1172"/>
                <a:gd name="T1" fmla="*/ 2493 h 2493"/>
                <a:gd name="T2" fmla="*/ 0 w 1172"/>
                <a:gd name="T3" fmla="*/ 2337 h 2493"/>
                <a:gd name="T4" fmla="*/ 0 w 1172"/>
                <a:gd name="T5" fmla="*/ 156 h 2493"/>
                <a:gd name="T6" fmla="*/ 155 w 1172"/>
                <a:gd name="T7" fmla="*/ 0 h 2493"/>
                <a:gd name="T8" fmla="*/ 1016 w 1172"/>
                <a:gd name="T9" fmla="*/ 0 h 2493"/>
                <a:gd name="T10" fmla="*/ 1172 w 1172"/>
                <a:gd name="T11" fmla="*/ 156 h 2493"/>
                <a:gd name="T12" fmla="*/ 1172 w 1172"/>
                <a:gd name="T13" fmla="*/ 2337 h 2493"/>
                <a:gd name="T14" fmla="*/ 1016 w 1172"/>
                <a:gd name="T15" fmla="*/ 2493 h 2493"/>
                <a:gd name="T16" fmla="*/ 155 w 1172"/>
                <a:gd name="T17" fmla="*/ 2493 h 2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2" h="2493">
                  <a:moveTo>
                    <a:pt x="155" y="2493"/>
                  </a:moveTo>
                  <a:cubicBezTo>
                    <a:pt x="69" y="2493"/>
                    <a:pt x="0" y="2423"/>
                    <a:pt x="0" y="2337"/>
                  </a:cubicBezTo>
                  <a:cubicBezTo>
                    <a:pt x="0" y="156"/>
                    <a:pt x="0" y="156"/>
                    <a:pt x="0" y="156"/>
                  </a:cubicBezTo>
                  <a:cubicBezTo>
                    <a:pt x="0" y="65"/>
                    <a:pt x="65" y="0"/>
                    <a:pt x="155" y="0"/>
                  </a:cubicBezTo>
                  <a:cubicBezTo>
                    <a:pt x="1016" y="0"/>
                    <a:pt x="1016" y="0"/>
                    <a:pt x="1016" y="0"/>
                  </a:cubicBezTo>
                  <a:cubicBezTo>
                    <a:pt x="1105" y="0"/>
                    <a:pt x="1172" y="67"/>
                    <a:pt x="1172" y="156"/>
                  </a:cubicBezTo>
                  <a:cubicBezTo>
                    <a:pt x="1172" y="2337"/>
                    <a:pt x="1172" y="2337"/>
                    <a:pt x="1172" y="2337"/>
                  </a:cubicBezTo>
                  <a:cubicBezTo>
                    <a:pt x="1172" y="2423"/>
                    <a:pt x="1102" y="2493"/>
                    <a:pt x="1016" y="2493"/>
                  </a:cubicBezTo>
                  <a:lnTo>
                    <a:pt x="155" y="2493"/>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Oval 8"/>
            <p:cNvSpPr>
              <a:spLocks noChangeArrowheads="1"/>
            </p:cNvSpPr>
            <p:nvPr/>
          </p:nvSpPr>
          <p:spPr bwMode="auto">
            <a:xfrm>
              <a:off x="3193365" y="4075060"/>
              <a:ext cx="344707" cy="344000"/>
            </a:xfrm>
            <a:prstGeom prst="ellipse">
              <a:avLst/>
            </a:prstGeom>
            <a:solidFill>
              <a:srgbClr val="EBEBEB"/>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9"/>
            <p:cNvSpPr>
              <a:spLocks noEditPoints="1"/>
            </p:cNvSpPr>
            <p:nvPr/>
          </p:nvSpPr>
          <p:spPr bwMode="auto">
            <a:xfrm>
              <a:off x="3183476" y="4065171"/>
              <a:ext cx="364485" cy="364485"/>
            </a:xfrm>
            <a:custGeom>
              <a:avLst/>
              <a:gdLst>
                <a:gd name="T0" fmla="*/ 109 w 218"/>
                <a:gd name="T1" fmla="*/ 12 h 218"/>
                <a:gd name="T2" fmla="*/ 206 w 218"/>
                <a:gd name="T3" fmla="*/ 109 h 218"/>
                <a:gd name="T4" fmla="*/ 109 w 218"/>
                <a:gd name="T5" fmla="*/ 206 h 218"/>
                <a:gd name="T6" fmla="*/ 12 w 218"/>
                <a:gd name="T7" fmla="*/ 109 h 218"/>
                <a:gd name="T8" fmla="*/ 109 w 218"/>
                <a:gd name="T9" fmla="*/ 12 h 218"/>
                <a:gd name="T10" fmla="*/ 109 w 218"/>
                <a:gd name="T11" fmla="*/ 0 h 218"/>
                <a:gd name="T12" fmla="*/ 0 w 218"/>
                <a:gd name="T13" fmla="*/ 109 h 218"/>
                <a:gd name="T14" fmla="*/ 109 w 218"/>
                <a:gd name="T15" fmla="*/ 218 h 218"/>
                <a:gd name="T16" fmla="*/ 218 w 218"/>
                <a:gd name="T17" fmla="*/ 109 h 218"/>
                <a:gd name="T18" fmla="*/ 109 w 218"/>
                <a:gd name="T19"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8" h="218">
                  <a:moveTo>
                    <a:pt x="109" y="12"/>
                  </a:moveTo>
                  <a:cubicBezTo>
                    <a:pt x="162" y="12"/>
                    <a:pt x="206" y="55"/>
                    <a:pt x="206" y="109"/>
                  </a:cubicBezTo>
                  <a:cubicBezTo>
                    <a:pt x="206" y="162"/>
                    <a:pt x="162" y="206"/>
                    <a:pt x="109" y="206"/>
                  </a:cubicBezTo>
                  <a:cubicBezTo>
                    <a:pt x="55" y="206"/>
                    <a:pt x="12" y="162"/>
                    <a:pt x="12" y="109"/>
                  </a:cubicBezTo>
                  <a:cubicBezTo>
                    <a:pt x="12" y="55"/>
                    <a:pt x="55" y="12"/>
                    <a:pt x="109" y="12"/>
                  </a:cubicBezTo>
                  <a:moveTo>
                    <a:pt x="109" y="0"/>
                  </a:moveTo>
                  <a:cubicBezTo>
                    <a:pt x="49" y="0"/>
                    <a:pt x="0" y="48"/>
                    <a:pt x="0" y="109"/>
                  </a:cubicBezTo>
                  <a:cubicBezTo>
                    <a:pt x="0" y="169"/>
                    <a:pt x="49" y="218"/>
                    <a:pt x="109" y="218"/>
                  </a:cubicBezTo>
                  <a:cubicBezTo>
                    <a:pt x="169" y="218"/>
                    <a:pt x="218" y="169"/>
                    <a:pt x="218" y="109"/>
                  </a:cubicBezTo>
                  <a:cubicBezTo>
                    <a:pt x="218" y="48"/>
                    <a:pt x="169" y="0"/>
                    <a:pt x="109" y="0"/>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0"/>
            <p:cNvSpPr>
              <a:spLocks/>
            </p:cNvSpPr>
            <p:nvPr/>
          </p:nvSpPr>
          <p:spPr bwMode="auto">
            <a:xfrm>
              <a:off x="2351376" y="923959"/>
              <a:ext cx="28961" cy="194251"/>
            </a:xfrm>
            <a:custGeom>
              <a:avLst/>
              <a:gdLst>
                <a:gd name="T0" fmla="*/ 17 w 17"/>
                <a:gd name="T1" fmla="*/ 110 h 116"/>
                <a:gd name="T2" fmla="*/ 11 w 17"/>
                <a:gd name="T3" fmla="*/ 116 h 116"/>
                <a:gd name="T4" fmla="*/ 6 w 17"/>
                <a:gd name="T5" fmla="*/ 116 h 116"/>
                <a:gd name="T6" fmla="*/ 0 w 17"/>
                <a:gd name="T7" fmla="*/ 110 h 116"/>
                <a:gd name="T8" fmla="*/ 0 w 17"/>
                <a:gd name="T9" fmla="*/ 6 h 116"/>
                <a:gd name="T10" fmla="*/ 6 w 17"/>
                <a:gd name="T11" fmla="*/ 0 h 116"/>
                <a:gd name="T12" fmla="*/ 11 w 17"/>
                <a:gd name="T13" fmla="*/ 0 h 116"/>
                <a:gd name="T14" fmla="*/ 17 w 17"/>
                <a:gd name="T15" fmla="*/ 6 h 116"/>
                <a:gd name="T16" fmla="*/ 17 w 17"/>
                <a:gd name="T17" fmla="*/ 11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16">
                  <a:moveTo>
                    <a:pt x="17" y="110"/>
                  </a:moveTo>
                  <a:cubicBezTo>
                    <a:pt x="17" y="113"/>
                    <a:pt x="14" y="116"/>
                    <a:pt x="11" y="116"/>
                  </a:cubicBezTo>
                  <a:cubicBezTo>
                    <a:pt x="6" y="116"/>
                    <a:pt x="6" y="116"/>
                    <a:pt x="6" y="116"/>
                  </a:cubicBezTo>
                  <a:cubicBezTo>
                    <a:pt x="3" y="116"/>
                    <a:pt x="0" y="113"/>
                    <a:pt x="0" y="110"/>
                  </a:cubicBezTo>
                  <a:cubicBezTo>
                    <a:pt x="0" y="6"/>
                    <a:pt x="0" y="6"/>
                    <a:pt x="0" y="6"/>
                  </a:cubicBezTo>
                  <a:cubicBezTo>
                    <a:pt x="0" y="2"/>
                    <a:pt x="3" y="0"/>
                    <a:pt x="6" y="0"/>
                  </a:cubicBezTo>
                  <a:cubicBezTo>
                    <a:pt x="11" y="0"/>
                    <a:pt x="11" y="0"/>
                    <a:pt x="11" y="0"/>
                  </a:cubicBezTo>
                  <a:cubicBezTo>
                    <a:pt x="14" y="0"/>
                    <a:pt x="17" y="2"/>
                    <a:pt x="17" y="6"/>
                  </a:cubicBezTo>
                  <a:lnTo>
                    <a:pt x="17" y="110"/>
                  </a:ln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1"/>
            <p:cNvSpPr>
              <a:spLocks/>
            </p:cNvSpPr>
            <p:nvPr/>
          </p:nvSpPr>
          <p:spPr bwMode="auto">
            <a:xfrm>
              <a:off x="2351376" y="1325175"/>
              <a:ext cx="31787" cy="145511"/>
            </a:xfrm>
            <a:custGeom>
              <a:avLst/>
              <a:gdLst>
                <a:gd name="T0" fmla="*/ 19 w 19"/>
                <a:gd name="T1" fmla="*/ 81 h 87"/>
                <a:gd name="T2" fmla="*/ 14 w 19"/>
                <a:gd name="T3" fmla="*/ 87 h 87"/>
                <a:gd name="T4" fmla="*/ 6 w 19"/>
                <a:gd name="T5" fmla="*/ 87 h 87"/>
                <a:gd name="T6" fmla="*/ 0 w 19"/>
                <a:gd name="T7" fmla="*/ 81 h 87"/>
                <a:gd name="T8" fmla="*/ 0 w 19"/>
                <a:gd name="T9" fmla="*/ 6 h 87"/>
                <a:gd name="T10" fmla="*/ 6 w 19"/>
                <a:gd name="T11" fmla="*/ 0 h 87"/>
                <a:gd name="T12" fmla="*/ 14 w 19"/>
                <a:gd name="T13" fmla="*/ 0 h 87"/>
                <a:gd name="T14" fmla="*/ 19 w 19"/>
                <a:gd name="T15" fmla="*/ 6 h 87"/>
                <a:gd name="T16" fmla="*/ 19 w 19"/>
                <a:gd name="T17"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87">
                  <a:moveTo>
                    <a:pt x="19" y="81"/>
                  </a:moveTo>
                  <a:cubicBezTo>
                    <a:pt x="19" y="84"/>
                    <a:pt x="17" y="87"/>
                    <a:pt x="14" y="87"/>
                  </a:cubicBezTo>
                  <a:cubicBezTo>
                    <a:pt x="6" y="87"/>
                    <a:pt x="6" y="87"/>
                    <a:pt x="6" y="87"/>
                  </a:cubicBezTo>
                  <a:cubicBezTo>
                    <a:pt x="3" y="87"/>
                    <a:pt x="0" y="84"/>
                    <a:pt x="0" y="81"/>
                  </a:cubicBezTo>
                  <a:cubicBezTo>
                    <a:pt x="0" y="6"/>
                    <a:pt x="0" y="6"/>
                    <a:pt x="0" y="6"/>
                  </a:cubicBezTo>
                  <a:cubicBezTo>
                    <a:pt x="0" y="2"/>
                    <a:pt x="3" y="0"/>
                    <a:pt x="6" y="0"/>
                  </a:cubicBezTo>
                  <a:cubicBezTo>
                    <a:pt x="14" y="0"/>
                    <a:pt x="14" y="0"/>
                    <a:pt x="14" y="0"/>
                  </a:cubicBezTo>
                  <a:cubicBezTo>
                    <a:pt x="17" y="0"/>
                    <a:pt x="19" y="2"/>
                    <a:pt x="19" y="6"/>
                  </a:cubicBezTo>
                  <a:lnTo>
                    <a:pt x="19" y="81"/>
                  </a:lnTo>
                  <a:close/>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12"/>
            <p:cNvSpPr>
              <a:spLocks/>
            </p:cNvSpPr>
            <p:nvPr/>
          </p:nvSpPr>
          <p:spPr bwMode="auto">
            <a:xfrm>
              <a:off x="2351376" y="1671295"/>
              <a:ext cx="31787" cy="149750"/>
            </a:xfrm>
            <a:custGeom>
              <a:avLst/>
              <a:gdLst>
                <a:gd name="T0" fmla="*/ 19 w 19"/>
                <a:gd name="T1" fmla="*/ 84 h 90"/>
                <a:gd name="T2" fmla="*/ 14 w 19"/>
                <a:gd name="T3" fmla="*/ 90 h 90"/>
                <a:gd name="T4" fmla="*/ 6 w 19"/>
                <a:gd name="T5" fmla="*/ 90 h 90"/>
                <a:gd name="T6" fmla="*/ 0 w 19"/>
                <a:gd name="T7" fmla="*/ 84 h 90"/>
                <a:gd name="T8" fmla="*/ 0 w 19"/>
                <a:gd name="T9" fmla="*/ 6 h 90"/>
                <a:gd name="T10" fmla="*/ 6 w 19"/>
                <a:gd name="T11" fmla="*/ 0 h 90"/>
                <a:gd name="T12" fmla="*/ 14 w 19"/>
                <a:gd name="T13" fmla="*/ 0 h 90"/>
                <a:gd name="T14" fmla="*/ 19 w 19"/>
                <a:gd name="T15" fmla="*/ 6 h 90"/>
                <a:gd name="T16" fmla="*/ 19 w 19"/>
                <a:gd name="T17" fmla="*/ 8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90">
                  <a:moveTo>
                    <a:pt x="19" y="84"/>
                  </a:moveTo>
                  <a:cubicBezTo>
                    <a:pt x="19" y="87"/>
                    <a:pt x="17" y="90"/>
                    <a:pt x="14" y="90"/>
                  </a:cubicBezTo>
                  <a:cubicBezTo>
                    <a:pt x="6" y="90"/>
                    <a:pt x="6" y="90"/>
                    <a:pt x="6" y="90"/>
                  </a:cubicBezTo>
                  <a:cubicBezTo>
                    <a:pt x="3" y="90"/>
                    <a:pt x="0" y="87"/>
                    <a:pt x="0" y="84"/>
                  </a:cubicBezTo>
                  <a:cubicBezTo>
                    <a:pt x="0" y="6"/>
                    <a:pt x="0" y="6"/>
                    <a:pt x="0" y="6"/>
                  </a:cubicBezTo>
                  <a:cubicBezTo>
                    <a:pt x="0" y="3"/>
                    <a:pt x="3" y="0"/>
                    <a:pt x="6" y="0"/>
                  </a:cubicBezTo>
                  <a:cubicBezTo>
                    <a:pt x="14" y="0"/>
                    <a:pt x="14" y="0"/>
                    <a:pt x="14" y="0"/>
                  </a:cubicBezTo>
                  <a:cubicBezTo>
                    <a:pt x="17" y="0"/>
                    <a:pt x="19" y="3"/>
                    <a:pt x="19" y="6"/>
                  </a:cubicBezTo>
                  <a:lnTo>
                    <a:pt x="19" y="84"/>
                  </a:lnTo>
                  <a:close/>
                </a:path>
              </a:pathLst>
            </a:custGeom>
            <a:solidFill>
              <a:schemeClr val="bg2">
                <a:lumMod val="1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39" name="Group 38"/>
            <p:cNvGrpSpPr/>
            <p:nvPr/>
          </p:nvGrpSpPr>
          <p:grpSpPr>
            <a:xfrm>
              <a:off x="2364797" y="331318"/>
              <a:ext cx="2001136" cy="4223365"/>
              <a:chOff x="3911600" y="3646488"/>
              <a:chExt cx="4497387" cy="9491662"/>
            </a:xfrm>
            <a:solidFill>
              <a:schemeClr val="tx2">
                <a:lumMod val="50000"/>
              </a:schemeClr>
            </a:solidFill>
          </p:grpSpPr>
          <p:sp>
            <p:nvSpPr>
              <p:cNvPr id="48" name="Freeform 7"/>
              <p:cNvSpPr>
                <a:spLocks noEditPoints="1"/>
              </p:cNvSpPr>
              <p:nvPr/>
            </p:nvSpPr>
            <p:spPr bwMode="auto">
              <a:xfrm>
                <a:off x="3911600" y="3687764"/>
                <a:ext cx="4497387" cy="9450386"/>
              </a:xfrm>
              <a:custGeom>
                <a:avLst/>
                <a:gdLst>
                  <a:gd name="T0" fmla="*/ 1028 w 1196"/>
                  <a:gd name="T1" fmla="*/ 24 h 2517"/>
                  <a:gd name="T2" fmla="*/ 1172 w 1196"/>
                  <a:gd name="T3" fmla="*/ 168 h 2517"/>
                  <a:gd name="T4" fmla="*/ 1172 w 1196"/>
                  <a:gd name="T5" fmla="*/ 2349 h 2517"/>
                  <a:gd name="T6" fmla="*/ 1028 w 1196"/>
                  <a:gd name="T7" fmla="*/ 2493 h 2517"/>
                  <a:gd name="T8" fmla="*/ 167 w 1196"/>
                  <a:gd name="T9" fmla="*/ 2493 h 2517"/>
                  <a:gd name="T10" fmla="*/ 24 w 1196"/>
                  <a:gd name="T11" fmla="*/ 2349 h 2517"/>
                  <a:gd name="T12" fmla="*/ 24 w 1196"/>
                  <a:gd name="T13" fmla="*/ 168 h 2517"/>
                  <a:gd name="T14" fmla="*/ 167 w 1196"/>
                  <a:gd name="T15" fmla="*/ 24 h 2517"/>
                  <a:gd name="T16" fmla="*/ 1028 w 1196"/>
                  <a:gd name="T17" fmla="*/ 24 h 2517"/>
                  <a:gd name="T18" fmla="*/ 1028 w 1196"/>
                  <a:gd name="T19" fmla="*/ 0 h 2517"/>
                  <a:gd name="T20" fmla="*/ 167 w 1196"/>
                  <a:gd name="T21" fmla="*/ 0 h 2517"/>
                  <a:gd name="T22" fmla="*/ 0 w 1196"/>
                  <a:gd name="T23" fmla="*/ 168 h 2517"/>
                  <a:gd name="T24" fmla="*/ 0 w 1196"/>
                  <a:gd name="T25" fmla="*/ 2349 h 2517"/>
                  <a:gd name="T26" fmla="*/ 167 w 1196"/>
                  <a:gd name="T27" fmla="*/ 2517 h 2517"/>
                  <a:gd name="T28" fmla="*/ 1028 w 1196"/>
                  <a:gd name="T29" fmla="*/ 2517 h 2517"/>
                  <a:gd name="T30" fmla="*/ 1196 w 1196"/>
                  <a:gd name="T31" fmla="*/ 2349 h 2517"/>
                  <a:gd name="T32" fmla="*/ 1196 w 1196"/>
                  <a:gd name="T33" fmla="*/ 168 h 2517"/>
                  <a:gd name="T34" fmla="*/ 1149 w 1196"/>
                  <a:gd name="T35" fmla="*/ 49 h 2517"/>
                  <a:gd name="T36" fmla="*/ 1028 w 1196"/>
                  <a:gd name="T37" fmla="*/ 0 h 2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96" h="2517">
                    <a:moveTo>
                      <a:pt x="1028" y="24"/>
                    </a:moveTo>
                    <a:cubicBezTo>
                      <a:pt x="1113" y="24"/>
                      <a:pt x="1172" y="88"/>
                      <a:pt x="1172" y="168"/>
                    </a:cubicBezTo>
                    <a:cubicBezTo>
                      <a:pt x="1172" y="2349"/>
                      <a:pt x="1172" y="2349"/>
                      <a:pt x="1172" y="2349"/>
                    </a:cubicBezTo>
                    <a:cubicBezTo>
                      <a:pt x="1172" y="2429"/>
                      <a:pt x="1108" y="2493"/>
                      <a:pt x="1028" y="2493"/>
                    </a:cubicBezTo>
                    <a:cubicBezTo>
                      <a:pt x="167" y="2493"/>
                      <a:pt x="167" y="2493"/>
                      <a:pt x="167" y="2493"/>
                    </a:cubicBezTo>
                    <a:cubicBezTo>
                      <a:pt x="88" y="2493"/>
                      <a:pt x="24" y="2429"/>
                      <a:pt x="24" y="2349"/>
                    </a:cubicBezTo>
                    <a:cubicBezTo>
                      <a:pt x="24" y="168"/>
                      <a:pt x="24" y="168"/>
                      <a:pt x="24" y="168"/>
                    </a:cubicBezTo>
                    <a:cubicBezTo>
                      <a:pt x="24" y="83"/>
                      <a:pt x="83" y="24"/>
                      <a:pt x="167" y="24"/>
                    </a:cubicBezTo>
                    <a:cubicBezTo>
                      <a:pt x="1028" y="24"/>
                      <a:pt x="1028" y="24"/>
                      <a:pt x="1028" y="24"/>
                    </a:cubicBezTo>
                    <a:moveTo>
                      <a:pt x="1028" y="0"/>
                    </a:moveTo>
                    <a:cubicBezTo>
                      <a:pt x="167" y="0"/>
                      <a:pt x="167" y="0"/>
                      <a:pt x="167" y="0"/>
                    </a:cubicBezTo>
                    <a:cubicBezTo>
                      <a:pt x="70" y="0"/>
                      <a:pt x="0" y="70"/>
                      <a:pt x="0" y="168"/>
                    </a:cubicBezTo>
                    <a:cubicBezTo>
                      <a:pt x="0" y="2349"/>
                      <a:pt x="0" y="2349"/>
                      <a:pt x="0" y="2349"/>
                    </a:cubicBezTo>
                    <a:cubicBezTo>
                      <a:pt x="0" y="2442"/>
                      <a:pt x="75" y="2517"/>
                      <a:pt x="167" y="2517"/>
                    </a:cubicBezTo>
                    <a:cubicBezTo>
                      <a:pt x="1028" y="2517"/>
                      <a:pt x="1028" y="2517"/>
                      <a:pt x="1028" y="2517"/>
                    </a:cubicBezTo>
                    <a:cubicBezTo>
                      <a:pt x="1121" y="2517"/>
                      <a:pt x="1196" y="2442"/>
                      <a:pt x="1196" y="2349"/>
                    </a:cubicBezTo>
                    <a:cubicBezTo>
                      <a:pt x="1196" y="168"/>
                      <a:pt x="1196" y="168"/>
                      <a:pt x="1196" y="168"/>
                    </a:cubicBezTo>
                    <a:cubicBezTo>
                      <a:pt x="1196" y="122"/>
                      <a:pt x="1179" y="80"/>
                      <a:pt x="1149" y="49"/>
                    </a:cubicBezTo>
                    <a:cubicBezTo>
                      <a:pt x="1118" y="17"/>
                      <a:pt x="1075" y="0"/>
                      <a:pt x="1028" y="0"/>
                    </a:cubicBez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13"/>
              <p:cNvSpPr>
                <a:spLocks/>
              </p:cNvSpPr>
              <p:nvPr/>
            </p:nvSpPr>
            <p:spPr bwMode="auto">
              <a:xfrm>
                <a:off x="6911975" y="3646488"/>
                <a:ext cx="733425" cy="77787"/>
              </a:xfrm>
              <a:custGeom>
                <a:avLst/>
                <a:gdLst>
                  <a:gd name="T0" fmla="*/ 195 w 195"/>
                  <a:gd name="T1" fmla="*/ 16 h 21"/>
                  <a:gd name="T2" fmla="*/ 189 w 195"/>
                  <a:gd name="T3" fmla="*/ 21 h 21"/>
                  <a:gd name="T4" fmla="*/ 6 w 195"/>
                  <a:gd name="T5" fmla="*/ 21 h 21"/>
                  <a:gd name="T6" fmla="*/ 0 w 195"/>
                  <a:gd name="T7" fmla="*/ 16 h 21"/>
                  <a:gd name="T8" fmla="*/ 0 w 195"/>
                  <a:gd name="T9" fmla="*/ 5 h 21"/>
                  <a:gd name="T10" fmla="*/ 6 w 195"/>
                  <a:gd name="T11" fmla="*/ 0 h 21"/>
                  <a:gd name="T12" fmla="*/ 189 w 195"/>
                  <a:gd name="T13" fmla="*/ 0 h 21"/>
                  <a:gd name="T14" fmla="*/ 195 w 195"/>
                  <a:gd name="T15" fmla="*/ 5 h 21"/>
                  <a:gd name="T16" fmla="*/ 195 w 195"/>
                  <a:gd name="T17" fmla="*/ 16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5" h="21">
                    <a:moveTo>
                      <a:pt x="195" y="16"/>
                    </a:moveTo>
                    <a:cubicBezTo>
                      <a:pt x="195" y="19"/>
                      <a:pt x="192" y="21"/>
                      <a:pt x="189" y="21"/>
                    </a:cubicBezTo>
                    <a:cubicBezTo>
                      <a:pt x="6" y="21"/>
                      <a:pt x="6" y="21"/>
                      <a:pt x="6" y="21"/>
                    </a:cubicBezTo>
                    <a:cubicBezTo>
                      <a:pt x="3" y="21"/>
                      <a:pt x="0" y="19"/>
                      <a:pt x="0" y="16"/>
                    </a:cubicBezTo>
                    <a:cubicBezTo>
                      <a:pt x="0" y="5"/>
                      <a:pt x="0" y="5"/>
                      <a:pt x="0" y="5"/>
                    </a:cubicBezTo>
                    <a:cubicBezTo>
                      <a:pt x="0" y="3"/>
                      <a:pt x="3" y="0"/>
                      <a:pt x="6" y="0"/>
                    </a:cubicBezTo>
                    <a:cubicBezTo>
                      <a:pt x="189" y="0"/>
                      <a:pt x="189" y="0"/>
                      <a:pt x="189" y="0"/>
                    </a:cubicBezTo>
                    <a:cubicBezTo>
                      <a:pt x="192" y="0"/>
                      <a:pt x="195" y="3"/>
                      <a:pt x="195" y="5"/>
                    </a:cubicBezTo>
                    <a:lnTo>
                      <a:pt x="195" y="16"/>
                    </a:lnTo>
                    <a:close/>
                  </a:path>
                </a:pathLst>
              </a:custGeom>
              <a:solidFill>
                <a:srgbClr val="D9D9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0" name="Freeform 14"/>
            <p:cNvSpPr>
              <a:spLocks noEditPoints="1"/>
            </p:cNvSpPr>
            <p:nvPr/>
          </p:nvSpPr>
          <p:spPr bwMode="auto">
            <a:xfrm>
              <a:off x="3179944" y="670374"/>
              <a:ext cx="369430" cy="83351"/>
            </a:xfrm>
            <a:custGeom>
              <a:avLst/>
              <a:gdLst>
                <a:gd name="T0" fmla="*/ 197 w 221"/>
                <a:gd name="T1" fmla="*/ 0 h 50"/>
                <a:gd name="T2" fmla="*/ 25 w 221"/>
                <a:gd name="T3" fmla="*/ 0 h 50"/>
                <a:gd name="T4" fmla="*/ 0 w 221"/>
                <a:gd name="T5" fmla="*/ 25 h 50"/>
                <a:gd name="T6" fmla="*/ 25 w 221"/>
                <a:gd name="T7" fmla="*/ 50 h 50"/>
                <a:gd name="T8" fmla="*/ 197 w 221"/>
                <a:gd name="T9" fmla="*/ 50 h 50"/>
                <a:gd name="T10" fmla="*/ 221 w 221"/>
                <a:gd name="T11" fmla="*/ 25 h 50"/>
                <a:gd name="T12" fmla="*/ 197 w 221"/>
                <a:gd name="T13" fmla="*/ 0 h 50"/>
                <a:gd name="T14" fmla="*/ 194 w 221"/>
                <a:gd name="T15" fmla="*/ 36 h 50"/>
                <a:gd name="T16" fmla="*/ 28 w 221"/>
                <a:gd name="T17" fmla="*/ 36 h 50"/>
                <a:gd name="T18" fmla="*/ 18 w 221"/>
                <a:gd name="T19" fmla="*/ 25 h 50"/>
                <a:gd name="T20" fmla="*/ 28 w 221"/>
                <a:gd name="T21" fmla="*/ 15 h 50"/>
                <a:gd name="T22" fmla="*/ 194 w 221"/>
                <a:gd name="T23" fmla="*/ 15 h 50"/>
                <a:gd name="T24" fmla="*/ 204 w 221"/>
                <a:gd name="T25" fmla="*/ 25 h 50"/>
                <a:gd name="T26" fmla="*/ 194 w 221"/>
                <a:gd name="T27"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1" h="50">
                  <a:moveTo>
                    <a:pt x="197" y="0"/>
                  </a:moveTo>
                  <a:cubicBezTo>
                    <a:pt x="25" y="0"/>
                    <a:pt x="25" y="0"/>
                    <a:pt x="25" y="0"/>
                  </a:cubicBezTo>
                  <a:cubicBezTo>
                    <a:pt x="11" y="0"/>
                    <a:pt x="0" y="11"/>
                    <a:pt x="0" y="25"/>
                  </a:cubicBezTo>
                  <a:cubicBezTo>
                    <a:pt x="0" y="39"/>
                    <a:pt x="11" y="50"/>
                    <a:pt x="25" y="50"/>
                  </a:cubicBezTo>
                  <a:cubicBezTo>
                    <a:pt x="197" y="50"/>
                    <a:pt x="197" y="50"/>
                    <a:pt x="197" y="50"/>
                  </a:cubicBezTo>
                  <a:cubicBezTo>
                    <a:pt x="210" y="50"/>
                    <a:pt x="221" y="39"/>
                    <a:pt x="221" y="25"/>
                  </a:cubicBezTo>
                  <a:cubicBezTo>
                    <a:pt x="221" y="11"/>
                    <a:pt x="210" y="0"/>
                    <a:pt x="197" y="0"/>
                  </a:cubicBezTo>
                  <a:close/>
                  <a:moveTo>
                    <a:pt x="194" y="36"/>
                  </a:moveTo>
                  <a:cubicBezTo>
                    <a:pt x="28" y="36"/>
                    <a:pt x="28" y="36"/>
                    <a:pt x="28" y="36"/>
                  </a:cubicBezTo>
                  <a:cubicBezTo>
                    <a:pt x="23" y="36"/>
                    <a:pt x="18" y="31"/>
                    <a:pt x="18" y="25"/>
                  </a:cubicBezTo>
                  <a:cubicBezTo>
                    <a:pt x="18" y="20"/>
                    <a:pt x="23" y="15"/>
                    <a:pt x="28" y="15"/>
                  </a:cubicBezTo>
                  <a:cubicBezTo>
                    <a:pt x="194" y="15"/>
                    <a:pt x="194" y="15"/>
                    <a:pt x="194" y="15"/>
                  </a:cubicBezTo>
                  <a:cubicBezTo>
                    <a:pt x="199" y="15"/>
                    <a:pt x="204" y="20"/>
                    <a:pt x="204" y="25"/>
                  </a:cubicBezTo>
                  <a:cubicBezTo>
                    <a:pt x="204" y="31"/>
                    <a:pt x="199" y="36"/>
                    <a:pt x="194" y="36"/>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5"/>
            <p:cNvSpPr>
              <a:spLocks noEditPoints="1"/>
            </p:cNvSpPr>
            <p:nvPr/>
          </p:nvSpPr>
          <p:spPr bwMode="auto">
            <a:xfrm>
              <a:off x="3316979" y="506497"/>
              <a:ext cx="95360" cy="95359"/>
            </a:xfrm>
            <a:custGeom>
              <a:avLst/>
              <a:gdLst>
                <a:gd name="T0" fmla="*/ 29 w 57"/>
                <a:gd name="T1" fmla="*/ 57 h 57"/>
                <a:gd name="T2" fmla="*/ 0 w 57"/>
                <a:gd name="T3" fmla="*/ 29 h 57"/>
                <a:gd name="T4" fmla="*/ 0 w 57"/>
                <a:gd name="T5" fmla="*/ 28 h 57"/>
                <a:gd name="T6" fmla="*/ 29 w 57"/>
                <a:gd name="T7" fmla="*/ 0 h 57"/>
                <a:gd name="T8" fmla="*/ 57 w 57"/>
                <a:gd name="T9" fmla="*/ 28 h 57"/>
                <a:gd name="T10" fmla="*/ 57 w 57"/>
                <a:gd name="T11" fmla="*/ 29 h 57"/>
                <a:gd name="T12" fmla="*/ 29 w 57"/>
                <a:gd name="T13" fmla="*/ 57 h 57"/>
                <a:gd name="T14" fmla="*/ 29 w 57"/>
                <a:gd name="T15" fmla="*/ 12 h 57"/>
                <a:gd name="T16" fmla="*/ 12 w 57"/>
                <a:gd name="T17" fmla="*/ 28 h 57"/>
                <a:gd name="T18" fmla="*/ 12 w 57"/>
                <a:gd name="T19" fmla="*/ 29 h 57"/>
                <a:gd name="T20" fmla="*/ 29 w 57"/>
                <a:gd name="T21" fmla="*/ 45 h 57"/>
                <a:gd name="T22" fmla="*/ 45 w 57"/>
                <a:gd name="T23" fmla="*/ 29 h 57"/>
                <a:gd name="T24" fmla="*/ 45 w 57"/>
                <a:gd name="T25" fmla="*/ 28 h 57"/>
                <a:gd name="T26" fmla="*/ 29 w 57"/>
                <a:gd name="T27" fmla="*/ 12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57">
                  <a:moveTo>
                    <a:pt x="29" y="57"/>
                  </a:moveTo>
                  <a:cubicBezTo>
                    <a:pt x="13" y="57"/>
                    <a:pt x="0" y="45"/>
                    <a:pt x="0" y="29"/>
                  </a:cubicBezTo>
                  <a:cubicBezTo>
                    <a:pt x="0" y="28"/>
                    <a:pt x="0" y="28"/>
                    <a:pt x="0" y="28"/>
                  </a:cubicBezTo>
                  <a:cubicBezTo>
                    <a:pt x="0" y="12"/>
                    <a:pt x="13" y="0"/>
                    <a:pt x="29" y="0"/>
                  </a:cubicBezTo>
                  <a:cubicBezTo>
                    <a:pt x="44" y="0"/>
                    <a:pt x="57" y="12"/>
                    <a:pt x="57" y="28"/>
                  </a:cubicBezTo>
                  <a:cubicBezTo>
                    <a:pt x="57" y="29"/>
                    <a:pt x="57" y="29"/>
                    <a:pt x="57" y="29"/>
                  </a:cubicBezTo>
                  <a:cubicBezTo>
                    <a:pt x="57" y="45"/>
                    <a:pt x="44" y="57"/>
                    <a:pt x="29" y="57"/>
                  </a:cubicBezTo>
                  <a:close/>
                  <a:moveTo>
                    <a:pt x="29" y="12"/>
                  </a:moveTo>
                  <a:cubicBezTo>
                    <a:pt x="20" y="12"/>
                    <a:pt x="12" y="19"/>
                    <a:pt x="12" y="28"/>
                  </a:cubicBezTo>
                  <a:cubicBezTo>
                    <a:pt x="12" y="29"/>
                    <a:pt x="12" y="29"/>
                    <a:pt x="12" y="29"/>
                  </a:cubicBezTo>
                  <a:cubicBezTo>
                    <a:pt x="12" y="38"/>
                    <a:pt x="20" y="45"/>
                    <a:pt x="29" y="45"/>
                  </a:cubicBezTo>
                  <a:cubicBezTo>
                    <a:pt x="38" y="45"/>
                    <a:pt x="45" y="38"/>
                    <a:pt x="45" y="29"/>
                  </a:cubicBezTo>
                  <a:cubicBezTo>
                    <a:pt x="45" y="28"/>
                    <a:pt x="45" y="28"/>
                    <a:pt x="45" y="28"/>
                  </a:cubicBezTo>
                  <a:cubicBezTo>
                    <a:pt x="45" y="19"/>
                    <a:pt x="38" y="12"/>
                    <a:pt x="29" y="12"/>
                  </a:cubicBezTo>
                  <a:close/>
                </a:path>
              </a:pathLst>
            </a:custGeom>
            <a:solidFill>
              <a:srgbClr val="D9D9D9"/>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5" name="Picture Placeholder 4"/>
          <p:cNvSpPr>
            <a:spLocks noGrp="1"/>
          </p:cNvSpPr>
          <p:nvPr>
            <p:ph type="pic" sz="quarter" idx="10"/>
          </p:nvPr>
        </p:nvSpPr>
        <p:spPr/>
      </p:sp>
      <p:grpSp>
        <p:nvGrpSpPr>
          <p:cNvPr id="50" name="Group 49"/>
          <p:cNvGrpSpPr/>
          <p:nvPr/>
        </p:nvGrpSpPr>
        <p:grpSpPr>
          <a:xfrm>
            <a:off x="5056545" y="4952516"/>
            <a:ext cx="511288" cy="486707"/>
            <a:chOff x="10755313" y="220663"/>
            <a:chExt cx="990600" cy="942975"/>
          </a:xfrm>
          <a:solidFill>
            <a:schemeClr val="accent3"/>
          </a:solidFill>
        </p:grpSpPr>
        <p:sp>
          <p:nvSpPr>
            <p:cNvPr id="51" name="Freeform 24"/>
            <p:cNvSpPr>
              <a:spLocks noEditPoints="1"/>
            </p:cNvSpPr>
            <p:nvPr/>
          </p:nvSpPr>
          <p:spPr bwMode="auto">
            <a:xfrm>
              <a:off x="10755313" y="220663"/>
              <a:ext cx="990600" cy="942975"/>
            </a:xfrm>
            <a:custGeom>
              <a:avLst/>
              <a:gdLst>
                <a:gd name="T0" fmla="*/ 239 w 261"/>
                <a:gd name="T1" fmla="*/ 0 h 248"/>
                <a:gd name="T2" fmla="*/ 22 w 261"/>
                <a:gd name="T3" fmla="*/ 0 h 248"/>
                <a:gd name="T4" fmla="*/ 0 w 261"/>
                <a:gd name="T5" fmla="*/ 22 h 248"/>
                <a:gd name="T6" fmla="*/ 0 w 261"/>
                <a:gd name="T7" fmla="*/ 190 h 248"/>
                <a:gd name="T8" fmla="*/ 22 w 261"/>
                <a:gd name="T9" fmla="*/ 212 h 248"/>
                <a:gd name="T10" fmla="*/ 88 w 261"/>
                <a:gd name="T11" fmla="*/ 212 h 248"/>
                <a:gd name="T12" fmla="*/ 76 w 261"/>
                <a:gd name="T13" fmla="*/ 224 h 248"/>
                <a:gd name="T14" fmla="*/ 70 w 261"/>
                <a:gd name="T15" fmla="*/ 231 h 248"/>
                <a:gd name="T16" fmla="*/ 70 w 261"/>
                <a:gd name="T17" fmla="*/ 241 h 248"/>
                <a:gd name="T18" fmla="*/ 86 w 261"/>
                <a:gd name="T19" fmla="*/ 248 h 248"/>
                <a:gd name="T20" fmla="*/ 175 w 261"/>
                <a:gd name="T21" fmla="*/ 248 h 248"/>
                <a:gd name="T22" fmla="*/ 191 w 261"/>
                <a:gd name="T23" fmla="*/ 241 h 248"/>
                <a:gd name="T24" fmla="*/ 191 w 261"/>
                <a:gd name="T25" fmla="*/ 231 h 248"/>
                <a:gd name="T26" fmla="*/ 185 w 261"/>
                <a:gd name="T27" fmla="*/ 224 h 248"/>
                <a:gd name="T28" fmla="*/ 173 w 261"/>
                <a:gd name="T29" fmla="*/ 212 h 248"/>
                <a:gd name="T30" fmla="*/ 239 w 261"/>
                <a:gd name="T31" fmla="*/ 212 h 248"/>
                <a:gd name="T32" fmla="*/ 261 w 261"/>
                <a:gd name="T33" fmla="*/ 190 h 248"/>
                <a:gd name="T34" fmla="*/ 261 w 261"/>
                <a:gd name="T35" fmla="*/ 22 h 248"/>
                <a:gd name="T36" fmla="*/ 239 w 261"/>
                <a:gd name="T37" fmla="*/ 0 h 248"/>
                <a:gd name="T38" fmla="*/ 179 w 261"/>
                <a:gd name="T39" fmla="*/ 230 h 248"/>
                <a:gd name="T40" fmla="*/ 184 w 261"/>
                <a:gd name="T41" fmla="*/ 236 h 248"/>
                <a:gd name="T42" fmla="*/ 184 w 261"/>
                <a:gd name="T43" fmla="*/ 238 h 248"/>
                <a:gd name="T44" fmla="*/ 175 w 261"/>
                <a:gd name="T45" fmla="*/ 240 h 248"/>
                <a:gd name="T46" fmla="*/ 86 w 261"/>
                <a:gd name="T47" fmla="*/ 240 h 248"/>
                <a:gd name="T48" fmla="*/ 77 w 261"/>
                <a:gd name="T49" fmla="*/ 238 h 248"/>
                <a:gd name="T50" fmla="*/ 77 w 261"/>
                <a:gd name="T51" fmla="*/ 236 h 248"/>
                <a:gd name="T52" fmla="*/ 77 w 261"/>
                <a:gd name="T53" fmla="*/ 236 h 248"/>
                <a:gd name="T54" fmla="*/ 82 w 261"/>
                <a:gd name="T55" fmla="*/ 230 h 248"/>
                <a:gd name="T56" fmla="*/ 98 w 261"/>
                <a:gd name="T57" fmla="*/ 212 h 248"/>
                <a:gd name="T58" fmla="*/ 163 w 261"/>
                <a:gd name="T59" fmla="*/ 212 h 248"/>
                <a:gd name="T60" fmla="*/ 179 w 261"/>
                <a:gd name="T61" fmla="*/ 230 h 248"/>
                <a:gd name="T62" fmla="*/ 245 w 261"/>
                <a:gd name="T63" fmla="*/ 190 h 248"/>
                <a:gd name="T64" fmla="*/ 239 w 261"/>
                <a:gd name="T65" fmla="*/ 196 h 248"/>
                <a:gd name="T66" fmla="*/ 22 w 261"/>
                <a:gd name="T67" fmla="*/ 196 h 248"/>
                <a:gd name="T68" fmla="*/ 16 w 261"/>
                <a:gd name="T69" fmla="*/ 190 h 248"/>
                <a:gd name="T70" fmla="*/ 16 w 261"/>
                <a:gd name="T71" fmla="*/ 22 h 248"/>
                <a:gd name="T72" fmla="*/ 22 w 261"/>
                <a:gd name="T73" fmla="*/ 16 h 248"/>
                <a:gd name="T74" fmla="*/ 239 w 261"/>
                <a:gd name="T75" fmla="*/ 16 h 248"/>
                <a:gd name="T76" fmla="*/ 245 w 261"/>
                <a:gd name="T77" fmla="*/ 22 h 248"/>
                <a:gd name="T78" fmla="*/ 245 w 261"/>
                <a:gd name="T79" fmla="*/ 19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61" h="248">
                  <a:moveTo>
                    <a:pt x="239" y="0"/>
                  </a:moveTo>
                  <a:cubicBezTo>
                    <a:pt x="22" y="0"/>
                    <a:pt x="22" y="0"/>
                    <a:pt x="22" y="0"/>
                  </a:cubicBezTo>
                  <a:cubicBezTo>
                    <a:pt x="10" y="0"/>
                    <a:pt x="0" y="10"/>
                    <a:pt x="0" y="22"/>
                  </a:cubicBezTo>
                  <a:cubicBezTo>
                    <a:pt x="0" y="190"/>
                    <a:pt x="0" y="190"/>
                    <a:pt x="0" y="190"/>
                  </a:cubicBezTo>
                  <a:cubicBezTo>
                    <a:pt x="0" y="202"/>
                    <a:pt x="10" y="212"/>
                    <a:pt x="22" y="212"/>
                  </a:cubicBezTo>
                  <a:cubicBezTo>
                    <a:pt x="88" y="212"/>
                    <a:pt x="88" y="212"/>
                    <a:pt x="88" y="212"/>
                  </a:cubicBezTo>
                  <a:cubicBezTo>
                    <a:pt x="85" y="216"/>
                    <a:pt x="79" y="222"/>
                    <a:pt x="76" y="224"/>
                  </a:cubicBezTo>
                  <a:cubicBezTo>
                    <a:pt x="74" y="227"/>
                    <a:pt x="71" y="229"/>
                    <a:pt x="70" y="231"/>
                  </a:cubicBezTo>
                  <a:cubicBezTo>
                    <a:pt x="69" y="233"/>
                    <a:pt x="68" y="237"/>
                    <a:pt x="70" y="241"/>
                  </a:cubicBezTo>
                  <a:cubicBezTo>
                    <a:pt x="71" y="244"/>
                    <a:pt x="76" y="248"/>
                    <a:pt x="86" y="248"/>
                  </a:cubicBezTo>
                  <a:cubicBezTo>
                    <a:pt x="175" y="248"/>
                    <a:pt x="175" y="248"/>
                    <a:pt x="175" y="248"/>
                  </a:cubicBezTo>
                  <a:cubicBezTo>
                    <a:pt x="185" y="248"/>
                    <a:pt x="190" y="244"/>
                    <a:pt x="191" y="241"/>
                  </a:cubicBezTo>
                  <a:cubicBezTo>
                    <a:pt x="193" y="237"/>
                    <a:pt x="192" y="233"/>
                    <a:pt x="191" y="231"/>
                  </a:cubicBezTo>
                  <a:cubicBezTo>
                    <a:pt x="190" y="229"/>
                    <a:pt x="187" y="227"/>
                    <a:pt x="185" y="224"/>
                  </a:cubicBezTo>
                  <a:cubicBezTo>
                    <a:pt x="182" y="222"/>
                    <a:pt x="176" y="216"/>
                    <a:pt x="173" y="212"/>
                  </a:cubicBezTo>
                  <a:cubicBezTo>
                    <a:pt x="239" y="212"/>
                    <a:pt x="239" y="212"/>
                    <a:pt x="239" y="212"/>
                  </a:cubicBezTo>
                  <a:cubicBezTo>
                    <a:pt x="251" y="212"/>
                    <a:pt x="261" y="202"/>
                    <a:pt x="261" y="190"/>
                  </a:cubicBezTo>
                  <a:cubicBezTo>
                    <a:pt x="261" y="22"/>
                    <a:pt x="261" y="22"/>
                    <a:pt x="261" y="22"/>
                  </a:cubicBezTo>
                  <a:cubicBezTo>
                    <a:pt x="261" y="10"/>
                    <a:pt x="251" y="0"/>
                    <a:pt x="239" y="0"/>
                  </a:cubicBezTo>
                  <a:close/>
                  <a:moveTo>
                    <a:pt x="179" y="230"/>
                  </a:moveTo>
                  <a:cubicBezTo>
                    <a:pt x="181" y="233"/>
                    <a:pt x="183" y="235"/>
                    <a:pt x="184" y="236"/>
                  </a:cubicBezTo>
                  <a:cubicBezTo>
                    <a:pt x="184" y="236"/>
                    <a:pt x="185" y="237"/>
                    <a:pt x="184" y="238"/>
                  </a:cubicBezTo>
                  <a:cubicBezTo>
                    <a:pt x="183" y="239"/>
                    <a:pt x="179" y="240"/>
                    <a:pt x="175" y="240"/>
                  </a:cubicBezTo>
                  <a:cubicBezTo>
                    <a:pt x="86" y="240"/>
                    <a:pt x="86" y="240"/>
                    <a:pt x="86" y="240"/>
                  </a:cubicBezTo>
                  <a:cubicBezTo>
                    <a:pt x="82" y="240"/>
                    <a:pt x="78" y="239"/>
                    <a:pt x="77" y="238"/>
                  </a:cubicBezTo>
                  <a:cubicBezTo>
                    <a:pt x="77" y="237"/>
                    <a:pt x="77" y="236"/>
                    <a:pt x="77" y="236"/>
                  </a:cubicBezTo>
                  <a:cubicBezTo>
                    <a:pt x="77" y="236"/>
                    <a:pt x="77" y="236"/>
                    <a:pt x="77" y="236"/>
                  </a:cubicBezTo>
                  <a:cubicBezTo>
                    <a:pt x="78" y="235"/>
                    <a:pt x="80" y="233"/>
                    <a:pt x="82" y="230"/>
                  </a:cubicBezTo>
                  <a:cubicBezTo>
                    <a:pt x="89" y="223"/>
                    <a:pt x="95" y="217"/>
                    <a:pt x="98" y="212"/>
                  </a:cubicBezTo>
                  <a:cubicBezTo>
                    <a:pt x="163" y="212"/>
                    <a:pt x="163" y="212"/>
                    <a:pt x="163" y="212"/>
                  </a:cubicBezTo>
                  <a:cubicBezTo>
                    <a:pt x="166" y="217"/>
                    <a:pt x="172" y="223"/>
                    <a:pt x="179" y="230"/>
                  </a:cubicBezTo>
                  <a:close/>
                  <a:moveTo>
                    <a:pt x="245" y="190"/>
                  </a:moveTo>
                  <a:cubicBezTo>
                    <a:pt x="245" y="193"/>
                    <a:pt x="242" y="196"/>
                    <a:pt x="239" y="196"/>
                  </a:cubicBezTo>
                  <a:cubicBezTo>
                    <a:pt x="22" y="196"/>
                    <a:pt x="22" y="196"/>
                    <a:pt x="22" y="196"/>
                  </a:cubicBezTo>
                  <a:cubicBezTo>
                    <a:pt x="19" y="196"/>
                    <a:pt x="16" y="193"/>
                    <a:pt x="16" y="190"/>
                  </a:cubicBezTo>
                  <a:cubicBezTo>
                    <a:pt x="16" y="22"/>
                    <a:pt x="16" y="22"/>
                    <a:pt x="16" y="22"/>
                  </a:cubicBezTo>
                  <a:cubicBezTo>
                    <a:pt x="16" y="19"/>
                    <a:pt x="19" y="16"/>
                    <a:pt x="22" y="16"/>
                  </a:cubicBezTo>
                  <a:cubicBezTo>
                    <a:pt x="239" y="16"/>
                    <a:pt x="239" y="16"/>
                    <a:pt x="239" y="16"/>
                  </a:cubicBezTo>
                  <a:cubicBezTo>
                    <a:pt x="242" y="16"/>
                    <a:pt x="245" y="19"/>
                    <a:pt x="245" y="22"/>
                  </a:cubicBezTo>
                  <a:lnTo>
                    <a:pt x="245" y="19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25"/>
            <p:cNvSpPr>
              <a:spLocks noEditPoints="1"/>
            </p:cNvSpPr>
            <p:nvPr/>
          </p:nvSpPr>
          <p:spPr bwMode="auto">
            <a:xfrm>
              <a:off x="10879138" y="342901"/>
              <a:ext cx="741363" cy="498475"/>
            </a:xfrm>
            <a:custGeom>
              <a:avLst/>
              <a:gdLst>
                <a:gd name="T0" fmla="*/ 182 w 195"/>
                <a:gd name="T1" fmla="*/ 0 h 131"/>
                <a:gd name="T2" fmla="*/ 13 w 195"/>
                <a:gd name="T3" fmla="*/ 0 h 131"/>
                <a:gd name="T4" fmla="*/ 0 w 195"/>
                <a:gd name="T5" fmla="*/ 14 h 131"/>
                <a:gd name="T6" fmla="*/ 0 w 195"/>
                <a:gd name="T7" fmla="*/ 117 h 131"/>
                <a:gd name="T8" fmla="*/ 13 w 195"/>
                <a:gd name="T9" fmla="*/ 131 h 131"/>
                <a:gd name="T10" fmla="*/ 182 w 195"/>
                <a:gd name="T11" fmla="*/ 131 h 131"/>
                <a:gd name="T12" fmla="*/ 195 w 195"/>
                <a:gd name="T13" fmla="*/ 117 h 131"/>
                <a:gd name="T14" fmla="*/ 195 w 195"/>
                <a:gd name="T15" fmla="*/ 14 h 131"/>
                <a:gd name="T16" fmla="*/ 182 w 195"/>
                <a:gd name="T17" fmla="*/ 0 h 131"/>
                <a:gd name="T18" fmla="*/ 13 w 195"/>
                <a:gd name="T19" fmla="*/ 9 h 131"/>
                <a:gd name="T20" fmla="*/ 182 w 195"/>
                <a:gd name="T21" fmla="*/ 9 h 131"/>
                <a:gd name="T22" fmla="*/ 187 w 195"/>
                <a:gd name="T23" fmla="*/ 14 h 131"/>
                <a:gd name="T24" fmla="*/ 187 w 195"/>
                <a:gd name="T25" fmla="*/ 48 h 131"/>
                <a:gd name="T26" fmla="*/ 154 w 195"/>
                <a:gd name="T27" fmla="*/ 85 h 131"/>
                <a:gd name="T28" fmla="*/ 125 w 195"/>
                <a:gd name="T29" fmla="*/ 47 h 131"/>
                <a:gd name="T30" fmla="*/ 122 w 195"/>
                <a:gd name="T31" fmla="*/ 45 h 131"/>
                <a:gd name="T32" fmla="*/ 119 w 195"/>
                <a:gd name="T33" fmla="*/ 47 h 131"/>
                <a:gd name="T34" fmla="*/ 81 w 195"/>
                <a:gd name="T35" fmla="*/ 100 h 131"/>
                <a:gd name="T36" fmla="*/ 51 w 195"/>
                <a:gd name="T37" fmla="*/ 71 h 131"/>
                <a:gd name="T38" fmla="*/ 46 w 195"/>
                <a:gd name="T39" fmla="*/ 71 h 131"/>
                <a:gd name="T40" fmla="*/ 8 w 195"/>
                <a:gd name="T41" fmla="*/ 105 h 131"/>
                <a:gd name="T42" fmla="*/ 8 w 195"/>
                <a:gd name="T43" fmla="*/ 14 h 131"/>
                <a:gd name="T44" fmla="*/ 13 w 195"/>
                <a:gd name="T45" fmla="*/ 9 h 131"/>
                <a:gd name="T46" fmla="*/ 182 w 195"/>
                <a:gd name="T47" fmla="*/ 123 h 131"/>
                <a:gd name="T48" fmla="*/ 13 w 195"/>
                <a:gd name="T49" fmla="*/ 123 h 131"/>
                <a:gd name="T50" fmla="*/ 8 w 195"/>
                <a:gd name="T51" fmla="*/ 117 h 131"/>
                <a:gd name="T52" fmla="*/ 8 w 195"/>
                <a:gd name="T53" fmla="*/ 116 h 131"/>
                <a:gd name="T54" fmla="*/ 48 w 195"/>
                <a:gd name="T55" fmla="*/ 79 h 131"/>
                <a:gd name="T56" fmla="*/ 78 w 195"/>
                <a:gd name="T57" fmla="*/ 109 h 131"/>
                <a:gd name="T58" fmla="*/ 82 w 195"/>
                <a:gd name="T59" fmla="*/ 110 h 131"/>
                <a:gd name="T60" fmla="*/ 85 w 195"/>
                <a:gd name="T61" fmla="*/ 109 h 131"/>
                <a:gd name="T62" fmla="*/ 122 w 195"/>
                <a:gd name="T63" fmla="*/ 56 h 131"/>
                <a:gd name="T64" fmla="*/ 151 w 195"/>
                <a:gd name="T65" fmla="*/ 94 h 131"/>
                <a:gd name="T66" fmla="*/ 154 w 195"/>
                <a:gd name="T67" fmla="*/ 95 h 131"/>
                <a:gd name="T68" fmla="*/ 157 w 195"/>
                <a:gd name="T69" fmla="*/ 94 h 131"/>
                <a:gd name="T70" fmla="*/ 187 w 195"/>
                <a:gd name="T71" fmla="*/ 60 h 131"/>
                <a:gd name="T72" fmla="*/ 187 w 195"/>
                <a:gd name="T73" fmla="*/ 117 h 131"/>
                <a:gd name="T74" fmla="*/ 182 w 195"/>
                <a:gd name="T75" fmla="*/ 123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5" h="131">
                  <a:moveTo>
                    <a:pt x="182" y="0"/>
                  </a:moveTo>
                  <a:cubicBezTo>
                    <a:pt x="13" y="0"/>
                    <a:pt x="13" y="0"/>
                    <a:pt x="13" y="0"/>
                  </a:cubicBezTo>
                  <a:cubicBezTo>
                    <a:pt x="6" y="0"/>
                    <a:pt x="0" y="7"/>
                    <a:pt x="0" y="14"/>
                  </a:cubicBezTo>
                  <a:cubicBezTo>
                    <a:pt x="0" y="117"/>
                    <a:pt x="0" y="117"/>
                    <a:pt x="0" y="117"/>
                  </a:cubicBezTo>
                  <a:cubicBezTo>
                    <a:pt x="0" y="125"/>
                    <a:pt x="6" y="131"/>
                    <a:pt x="13" y="131"/>
                  </a:cubicBezTo>
                  <a:cubicBezTo>
                    <a:pt x="182" y="131"/>
                    <a:pt x="182" y="131"/>
                    <a:pt x="182" y="131"/>
                  </a:cubicBezTo>
                  <a:cubicBezTo>
                    <a:pt x="189" y="131"/>
                    <a:pt x="195" y="125"/>
                    <a:pt x="195" y="117"/>
                  </a:cubicBezTo>
                  <a:cubicBezTo>
                    <a:pt x="195" y="14"/>
                    <a:pt x="195" y="14"/>
                    <a:pt x="195" y="14"/>
                  </a:cubicBezTo>
                  <a:cubicBezTo>
                    <a:pt x="195" y="7"/>
                    <a:pt x="189" y="0"/>
                    <a:pt x="182" y="0"/>
                  </a:cubicBezTo>
                  <a:close/>
                  <a:moveTo>
                    <a:pt x="13" y="9"/>
                  </a:moveTo>
                  <a:cubicBezTo>
                    <a:pt x="182" y="9"/>
                    <a:pt x="182" y="9"/>
                    <a:pt x="182" y="9"/>
                  </a:cubicBezTo>
                  <a:cubicBezTo>
                    <a:pt x="185" y="9"/>
                    <a:pt x="187" y="11"/>
                    <a:pt x="187" y="14"/>
                  </a:cubicBezTo>
                  <a:cubicBezTo>
                    <a:pt x="187" y="48"/>
                    <a:pt x="187" y="48"/>
                    <a:pt x="187" y="48"/>
                  </a:cubicBezTo>
                  <a:cubicBezTo>
                    <a:pt x="154" y="85"/>
                    <a:pt x="154" y="85"/>
                    <a:pt x="154" y="85"/>
                  </a:cubicBezTo>
                  <a:cubicBezTo>
                    <a:pt x="125" y="47"/>
                    <a:pt x="125" y="47"/>
                    <a:pt x="125" y="47"/>
                  </a:cubicBezTo>
                  <a:cubicBezTo>
                    <a:pt x="124" y="46"/>
                    <a:pt x="123" y="45"/>
                    <a:pt x="122" y="45"/>
                  </a:cubicBezTo>
                  <a:cubicBezTo>
                    <a:pt x="121" y="45"/>
                    <a:pt x="119" y="46"/>
                    <a:pt x="119" y="47"/>
                  </a:cubicBezTo>
                  <a:cubicBezTo>
                    <a:pt x="81" y="100"/>
                    <a:pt x="81" y="100"/>
                    <a:pt x="81" y="100"/>
                  </a:cubicBezTo>
                  <a:cubicBezTo>
                    <a:pt x="51" y="71"/>
                    <a:pt x="51" y="71"/>
                    <a:pt x="51" y="71"/>
                  </a:cubicBezTo>
                  <a:cubicBezTo>
                    <a:pt x="50" y="69"/>
                    <a:pt x="47" y="69"/>
                    <a:pt x="46" y="71"/>
                  </a:cubicBezTo>
                  <a:cubicBezTo>
                    <a:pt x="8" y="105"/>
                    <a:pt x="8" y="105"/>
                    <a:pt x="8" y="105"/>
                  </a:cubicBezTo>
                  <a:cubicBezTo>
                    <a:pt x="8" y="14"/>
                    <a:pt x="8" y="14"/>
                    <a:pt x="8" y="14"/>
                  </a:cubicBezTo>
                  <a:cubicBezTo>
                    <a:pt x="8" y="11"/>
                    <a:pt x="10" y="9"/>
                    <a:pt x="13" y="9"/>
                  </a:cubicBezTo>
                  <a:close/>
                  <a:moveTo>
                    <a:pt x="182" y="123"/>
                  </a:moveTo>
                  <a:cubicBezTo>
                    <a:pt x="13" y="123"/>
                    <a:pt x="13" y="123"/>
                    <a:pt x="13" y="123"/>
                  </a:cubicBezTo>
                  <a:cubicBezTo>
                    <a:pt x="10" y="123"/>
                    <a:pt x="8" y="120"/>
                    <a:pt x="8" y="117"/>
                  </a:cubicBezTo>
                  <a:cubicBezTo>
                    <a:pt x="8" y="116"/>
                    <a:pt x="8" y="116"/>
                    <a:pt x="8" y="116"/>
                  </a:cubicBezTo>
                  <a:cubicBezTo>
                    <a:pt x="48" y="79"/>
                    <a:pt x="48" y="79"/>
                    <a:pt x="48" y="79"/>
                  </a:cubicBezTo>
                  <a:cubicBezTo>
                    <a:pt x="78" y="109"/>
                    <a:pt x="78" y="109"/>
                    <a:pt x="78" y="109"/>
                  </a:cubicBezTo>
                  <a:cubicBezTo>
                    <a:pt x="79" y="110"/>
                    <a:pt x="80" y="111"/>
                    <a:pt x="82" y="110"/>
                  </a:cubicBezTo>
                  <a:cubicBezTo>
                    <a:pt x="83" y="110"/>
                    <a:pt x="84" y="110"/>
                    <a:pt x="85" y="109"/>
                  </a:cubicBezTo>
                  <a:cubicBezTo>
                    <a:pt x="122" y="56"/>
                    <a:pt x="122" y="56"/>
                    <a:pt x="122" y="56"/>
                  </a:cubicBezTo>
                  <a:cubicBezTo>
                    <a:pt x="151" y="94"/>
                    <a:pt x="151" y="94"/>
                    <a:pt x="151" y="94"/>
                  </a:cubicBezTo>
                  <a:cubicBezTo>
                    <a:pt x="152" y="95"/>
                    <a:pt x="153" y="95"/>
                    <a:pt x="154" y="95"/>
                  </a:cubicBezTo>
                  <a:cubicBezTo>
                    <a:pt x="155" y="95"/>
                    <a:pt x="156" y="95"/>
                    <a:pt x="157" y="94"/>
                  </a:cubicBezTo>
                  <a:cubicBezTo>
                    <a:pt x="187" y="60"/>
                    <a:pt x="187" y="60"/>
                    <a:pt x="187" y="60"/>
                  </a:cubicBezTo>
                  <a:cubicBezTo>
                    <a:pt x="187" y="117"/>
                    <a:pt x="187" y="117"/>
                    <a:pt x="187" y="117"/>
                  </a:cubicBezTo>
                  <a:cubicBezTo>
                    <a:pt x="187" y="120"/>
                    <a:pt x="185" y="123"/>
                    <a:pt x="182" y="1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26"/>
            <p:cNvSpPr>
              <a:spLocks noEditPoints="1"/>
            </p:cNvSpPr>
            <p:nvPr/>
          </p:nvSpPr>
          <p:spPr bwMode="auto">
            <a:xfrm>
              <a:off x="11202988" y="855663"/>
              <a:ext cx="93663" cy="92075"/>
            </a:xfrm>
            <a:custGeom>
              <a:avLst/>
              <a:gdLst>
                <a:gd name="T0" fmla="*/ 13 w 25"/>
                <a:gd name="T1" fmla="*/ 0 h 24"/>
                <a:gd name="T2" fmla="*/ 0 w 25"/>
                <a:gd name="T3" fmla="*/ 12 h 24"/>
                <a:gd name="T4" fmla="*/ 13 w 25"/>
                <a:gd name="T5" fmla="*/ 24 h 24"/>
                <a:gd name="T6" fmla="*/ 25 w 25"/>
                <a:gd name="T7" fmla="*/ 12 h 24"/>
                <a:gd name="T8" fmla="*/ 13 w 25"/>
                <a:gd name="T9" fmla="*/ 0 h 24"/>
                <a:gd name="T10" fmla="*/ 13 w 25"/>
                <a:gd name="T11" fmla="*/ 16 h 24"/>
                <a:gd name="T12" fmla="*/ 8 w 25"/>
                <a:gd name="T13" fmla="*/ 12 h 24"/>
                <a:gd name="T14" fmla="*/ 13 w 25"/>
                <a:gd name="T15" fmla="*/ 8 h 24"/>
                <a:gd name="T16" fmla="*/ 17 w 25"/>
                <a:gd name="T17" fmla="*/ 12 h 24"/>
                <a:gd name="T18" fmla="*/ 13 w 25"/>
                <a:gd name="T1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4">
                  <a:moveTo>
                    <a:pt x="13" y="0"/>
                  </a:moveTo>
                  <a:cubicBezTo>
                    <a:pt x="6" y="0"/>
                    <a:pt x="0" y="5"/>
                    <a:pt x="0" y="12"/>
                  </a:cubicBezTo>
                  <a:cubicBezTo>
                    <a:pt x="0" y="19"/>
                    <a:pt x="6" y="24"/>
                    <a:pt x="13" y="24"/>
                  </a:cubicBezTo>
                  <a:cubicBezTo>
                    <a:pt x="19" y="24"/>
                    <a:pt x="25" y="19"/>
                    <a:pt x="25" y="12"/>
                  </a:cubicBezTo>
                  <a:cubicBezTo>
                    <a:pt x="25" y="5"/>
                    <a:pt x="19" y="0"/>
                    <a:pt x="13" y="0"/>
                  </a:cubicBezTo>
                  <a:close/>
                  <a:moveTo>
                    <a:pt x="13" y="16"/>
                  </a:moveTo>
                  <a:cubicBezTo>
                    <a:pt x="10" y="16"/>
                    <a:pt x="8" y="14"/>
                    <a:pt x="8" y="12"/>
                  </a:cubicBezTo>
                  <a:cubicBezTo>
                    <a:pt x="8" y="10"/>
                    <a:pt x="10" y="8"/>
                    <a:pt x="13" y="8"/>
                  </a:cubicBezTo>
                  <a:cubicBezTo>
                    <a:pt x="15" y="8"/>
                    <a:pt x="17" y="10"/>
                    <a:pt x="17" y="12"/>
                  </a:cubicBezTo>
                  <a:cubicBezTo>
                    <a:pt x="17" y="14"/>
                    <a:pt x="15" y="16"/>
                    <a:pt x="13" y="1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1592162" y="4962881"/>
            <a:ext cx="394350" cy="476343"/>
            <a:chOff x="79375" y="271463"/>
            <a:chExt cx="1443038" cy="1743075"/>
          </a:xfrm>
          <a:solidFill>
            <a:schemeClr val="accent3"/>
          </a:solidFill>
        </p:grpSpPr>
        <p:sp>
          <p:nvSpPr>
            <p:cNvPr id="59" name="Freeform 19"/>
            <p:cNvSpPr>
              <a:spLocks noEditPoints="1"/>
            </p:cNvSpPr>
            <p:nvPr/>
          </p:nvSpPr>
          <p:spPr bwMode="auto">
            <a:xfrm>
              <a:off x="79375" y="271463"/>
              <a:ext cx="1443038" cy="1743075"/>
            </a:xfrm>
            <a:custGeom>
              <a:avLst/>
              <a:gdLst>
                <a:gd name="T0" fmla="*/ 335 w 382"/>
                <a:gd name="T1" fmla="*/ 175 h 462"/>
                <a:gd name="T2" fmla="*/ 287 w 382"/>
                <a:gd name="T3" fmla="*/ 175 h 462"/>
                <a:gd name="T4" fmla="*/ 287 w 382"/>
                <a:gd name="T5" fmla="*/ 98 h 462"/>
                <a:gd name="T6" fmla="*/ 191 w 382"/>
                <a:gd name="T7" fmla="*/ 0 h 462"/>
                <a:gd name="T8" fmla="*/ 96 w 382"/>
                <a:gd name="T9" fmla="*/ 98 h 462"/>
                <a:gd name="T10" fmla="*/ 96 w 382"/>
                <a:gd name="T11" fmla="*/ 175 h 462"/>
                <a:gd name="T12" fmla="*/ 48 w 382"/>
                <a:gd name="T13" fmla="*/ 175 h 462"/>
                <a:gd name="T14" fmla="*/ 0 w 382"/>
                <a:gd name="T15" fmla="*/ 223 h 462"/>
                <a:gd name="T16" fmla="*/ 0 w 382"/>
                <a:gd name="T17" fmla="*/ 414 h 462"/>
                <a:gd name="T18" fmla="*/ 48 w 382"/>
                <a:gd name="T19" fmla="*/ 462 h 462"/>
                <a:gd name="T20" fmla="*/ 335 w 382"/>
                <a:gd name="T21" fmla="*/ 462 h 462"/>
                <a:gd name="T22" fmla="*/ 382 w 382"/>
                <a:gd name="T23" fmla="*/ 414 h 462"/>
                <a:gd name="T24" fmla="*/ 382 w 382"/>
                <a:gd name="T25" fmla="*/ 223 h 462"/>
                <a:gd name="T26" fmla="*/ 335 w 382"/>
                <a:gd name="T27" fmla="*/ 175 h 462"/>
                <a:gd name="T28" fmla="*/ 127 w 382"/>
                <a:gd name="T29" fmla="*/ 98 h 462"/>
                <a:gd name="T30" fmla="*/ 191 w 382"/>
                <a:gd name="T31" fmla="*/ 32 h 462"/>
                <a:gd name="T32" fmla="*/ 255 w 382"/>
                <a:gd name="T33" fmla="*/ 98 h 462"/>
                <a:gd name="T34" fmla="*/ 255 w 382"/>
                <a:gd name="T35" fmla="*/ 175 h 462"/>
                <a:gd name="T36" fmla="*/ 127 w 382"/>
                <a:gd name="T37" fmla="*/ 175 h 462"/>
                <a:gd name="T38" fmla="*/ 127 w 382"/>
                <a:gd name="T39" fmla="*/ 98 h 462"/>
                <a:gd name="T40" fmla="*/ 351 w 382"/>
                <a:gd name="T41" fmla="*/ 414 h 462"/>
                <a:gd name="T42" fmla="*/ 335 w 382"/>
                <a:gd name="T43" fmla="*/ 430 h 462"/>
                <a:gd name="T44" fmla="*/ 48 w 382"/>
                <a:gd name="T45" fmla="*/ 430 h 462"/>
                <a:gd name="T46" fmla="*/ 32 w 382"/>
                <a:gd name="T47" fmla="*/ 414 h 462"/>
                <a:gd name="T48" fmla="*/ 32 w 382"/>
                <a:gd name="T49" fmla="*/ 223 h 462"/>
                <a:gd name="T50" fmla="*/ 48 w 382"/>
                <a:gd name="T51" fmla="*/ 207 h 462"/>
                <a:gd name="T52" fmla="*/ 335 w 382"/>
                <a:gd name="T53" fmla="*/ 207 h 462"/>
                <a:gd name="T54" fmla="*/ 351 w 382"/>
                <a:gd name="T55" fmla="*/ 223 h 462"/>
                <a:gd name="T56" fmla="*/ 351 w 382"/>
                <a:gd name="T57" fmla="*/ 41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2" h="462">
                  <a:moveTo>
                    <a:pt x="335" y="175"/>
                  </a:moveTo>
                  <a:cubicBezTo>
                    <a:pt x="287" y="175"/>
                    <a:pt x="287" y="175"/>
                    <a:pt x="287" y="175"/>
                  </a:cubicBezTo>
                  <a:cubicBezTo>
                    <a:pt x="287" y="98"/>
                    <a:pt x="287" y="98"/>
                    <a:pt x="287" y="98"/>
                  </a:cubicBezTo>
                  <a:cubicBezTo>
                    <a:pt x="287" y="44"/>
                    <a:pt x="244" y="0"/>
                    <a:pt x="191" y="0"/>
                  </a:cubicBezTo>
                  <a:cubicBezTo>
                    <a:pt x="138" y="0"/>
                    <a:pt x="96" y="44"/>
                    <a:pt x="96" y="98"/>
                  </a:cubicBezTo>
                  <a:cubicBezTo>
                    <a:pt x="96" y="175"/>
                    <a:pt x="96" y="175"/>
                    <a:pt x="96" y="175"/>
                  </a:cubicBezTo>
                  <a:cubicBezTo>
                    <a:pt x="48" y="175"/>
                    <a:pt x="48" y="175"/>
                    <a:pt x="48" y="175"/>
                  </a:cubicBezTo>
                  <a:cubicBezTo>
                    <a:pt x="21" y="175"/>
                    <a:pt x="0" y="197"/>
                    <a:pt x="0" y="223"/>
                  </a:cubicBezTo>
                  <a:cubicBezTo>
                    <a:pt x="0" y="414"/>
                    <a:pt x="0" y="414"/>
                    <a:pt x="0" y="414"/>
                  </a:cubicBezTo>
                  <a:cubicBezTo>
                    <a:pt x="0" y="441"/>
                    <a:pt x="21" y="462"/>
                    <a:pt x="48" y="462"/>
                  </a:cubicBezTo>
                  <a:cubicBezTo>
                    <a:pt x="335" y="462"/>
                    <a:pt x="335" y="462"/>
                    <a:pt x="335" y="462"/>
                  </a:cubicBezTo>
                  <a:cubicBezTo>
                    <a:pt x="361" y="462"/>
                    <a:pt x="382" y="441"/>
                    <a:pt x="382" y="414"/>
                  </a:cubicBezTo>
                  <a:cubicBezTo>
                    <a:pt x="382" y="223"/>
                    <a:pt x="382" y="223"/>
                    <a:pt x="382" y="223"/>
                  </a:cubicBezTo>
                  <a:cubicBezTo>
                    <a:pt x="382" y="197"/>
                    <a:pt x="361" y="175"/>
                    <a:pt x="335" y="175"/>
                  </a:cubicBezTo>
                  <a:close/>
                  <a:moveTo>
                    <a:pt x="127" y="98"/>
                  </a:moveTo>
                  <a:cubicBezTo>
                    <a:pt x="127" y="61"/>
                    <a:pt x="156" y="32"/>
                    <a:pt x="191" y="32"/>
                  </a:cubicBezTo>
                  <a:cubicBezTo>
                    <a:pt x="226" y="32"/>
                    <a:pt x="255" y="61"/>
                    <a:pt x="255" y="98"/>
                  </a:cubicBezTo>
                  <a:cubicBezTo>
                    <a:pt x="255" y="175"/>
                    <a:pt x="255" y="175"/>
                    <a:pt x="255" y="175"/>
                  </a:cubicBezTo>
                  <a:cubicBezTo>
                    <a:pt x="127" y="175"/>
                    <a:pt x="127" y="175"/>
                    <a:pt x="127" y="175"/>
                  </a:cubicBezTo>
                  <a:lnTo>
                    <a:pt x="127" y="98"/>
                  </a:lnTo>
                  <a:close/>
                  <a:moveTo>
                    <a:pt x="351" y="414"/>
                  </a:moveTo>
                  <a:cubicBezTo>
                    <a:pt x="351" y="423"/>
                    <a:pt x="343" y="430"/>
                    <a:pt x="335" y="430"/>
                  </a:cubicBezTo>
                  <a:cubicBezTo>
                    <a:pt x="48" y="430"/>
                    <a:pt x="48" y="430"/>
                    <a:pt x="48" y="430"/>
                  </a:cubicBezTo>
                  <a:cubicBezTo>
                    <a:pt x="39" y="430"/>
                    <a:pt x="32" y="423"/>
                    <a:pt x="32" y="414"/>
                  </a:cubicBezTo>
                  <a:cubicBezTo>
                    <a:pt x="32" y="223"/>
                    <a:pt x="32" y="223"/>
                    <a:pt x="32" y="223"/>
                  </a:cubicBezTo>
                  <a:cubicBezTo>
                    <a:pt x="32" y="214"/>
                    <a:pt x="39" y="207"/>
                    <a:pt x="48" y="207"/>
                  </a:cubicBezTo>
                  <a:cubicBezTo>
                    <a:pt x="335" y="207"/>
                    <a:pt x="335" y="207"/>
                    <a:pt x="335" y="207"/>
                  </a:cubicBezTo>
                  <a:cubicBezTo>
                    <a:pt x="343" y="207"/>
                    <a:pt x="351" y="214"/>
                    <a:pt x="351" y="223"/>
                  </a:cubicBezTo>
                  <a:lnTo>
                    <a:pt x="351" y="4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20"/>
            <p:cNvSpPr>
              <a:spLocks noEditPoints="1"/>
            </p:cNvSpPr>
            <p:nvPr/>
          </p:nvSpPr>
          <p:spPr bwMode="auto">
            <a:xfrm>
              <a:off x="649288" y="1247776"/>
              <a:ext cx="303213" cy="449263"/>
            </a:xfrm>
            <a:custGeom>
              <a:avLst/>
              <a:gdLst>
                <a:gd name="T0" fmla="*/ 40 w 80"/>
                <a:gd name="T1" fmla="*/ 0 h 119"/>
                <a:gd name="T2" fmla="*/ 0 w 80"/>
                <a:gd name="T3" fmla="*/ 40 h 119"/>
                <a:gd name="T4" fmla="*/ 16 w 80"/>
                <a:gd name="T5" fmla="*/ 71 h 119"/>
                <a:gd name="T6" fmla="*/ 16 w 80"/>
                <a:gd name="T7" fmla="*/ 95 h 119"/>
                <a:gd name="T8" fmla="*/ 40 w 80"/>
                <a:gd name="T9" fmla="*/ 119 h 119"/>
                <a:gd name="T10" fmla="*/ 64 w 80"/>
                <a:gd name="T11" fmla="*/ 95 h 119"/>
                <a:gd name="T12" fmla="*/ 64 w 80"/>
                <a:gd name="T13" fmla="*/ 71 h 119"/>
                <a:gd name="T14" fmla="*/ 80 w 80"/>
                <a:gd name="T15" fmla="*/ 40 h 119"/>
                <a:gd name="T16" fmla="*/ 40 w 80"/>
                <a:gd name="T17" fmla="*/ 0 h 119"/>
                <a:gd name="T18" fmla="*/ 48 w 80"/>
                <a:gd name="T19" fmla="*/ 62 h 119"/>
                <a:gd name="T20" fmla="*/ 48 w 80"/>
                <a:gd name="T21" fmla="*/ 95 h 119"/>
                <a:gd name="T22" fmla="*/ 40 w 80"/>
                <a:gd name="T23" fmla="*/ 103 h 119"/>
                <a:gd name="T24" fmla="*/ 32 w 80"/>
                <a:gd name="T25" fmla="*/ 95 h 119"/>
                <a:gd name="T26" fmla="*/ 32 w 80"/>
                <a:gd name="T27" fmla="*/ 62 h 119"/>
                <a:gd name="T28" fmla="*/ 16 w 80"/>
                <a:gd name="T29" fmla="*/ 40 h 119"/>
                <a:gd name="T30" fmla="*/ 40 w 80"/>
                <a:gd name="T31" fmla="*/ 16 h 119"/>
                <a:gd name="T32" fmla="*/ 64 w 80"/>
                <a:gd name="T33" fmla="*/ 40 h 119"/>
                <a:gd name="T34" fmla="*/ 48 w 80"/>
                <a:gd name="T35" fmla="*/ 6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0" h="119">
                  <a:moveTo>
                    <a:pt x="40" y="0"/>
                  </a:moveTo>
                  <a:cubicBezTo>
                    <a:pt x="18" y="0"/>
                    <a:pt x="0" y="18"/>
                    <a:pt x="0" y="40"/>
                  </a:cubicBezTo>
                  <a:cubicBezTo>
                    <a:pt x="0" y="52"/>
                    <a:pt x="6" y="64"/>
                    <a:pt x="16" y="71"/>
                  </a:cubicBezTo>
                  <a:cubicBezTo>
                    <a:pt x="16" y="95"/>
                    <a:pt x="16" y="95"/>
                    <a:pt x="16" y="95"/>
                  </a:cubicBezTo>
                  <a:cubicBezTo>
                    <a:pt x="16" y="109"/>
                    <a:pt x="27" y="119"/>
                    <a:pt x="40" y="119"/>
                  </a:cubicBezTo>
                  <a:cubicBezTo>
                    <a:pt x="53" y="119"/>
                    <a:pt x="64" y="109"/>
                    <a:pt x="64" y="95"/>
                  </a:cubicBezTo>
                  <a:cubicBezTo>
                    <a:pt x="64" y="71"/>
                    <a:pt x="64" y="71"/>
                    <a:pt x="64" y="71"/>
                  </a:cubicBezTo>
                  <a:cubicBezTo>
                    <a:pt x="74" y="64"/>
                    <a:pt x="80" y="52"/>
                    <a:pt x="80" y="40"/>
                  </a:cubicBezTo>
                  <a:cubicBezTo>
                    <a:pt x="80" y="18"/>
                    <a:pt x="62" y="0"/>
                    <a:pt x="40" y="0"/>
                  </a:cubicBezTo>
                  <a:close/>
                  <a:moveTo>
                    <a:pt x="48" y="62"/>
                  </a:moveTo>
                  <a:cubicBezTo>
                    <a:pt x="48" y="95"/>
                    <a:pt x="48" y="95"/>
                    <a:pt x="48" y="95"/>
                  </a:cubicBezTo>
                  <a:cubicBezTo>
                    <a:pt x="48" y="100"/>
                    <a:pt x="45" y="103"/>
                    <a:pt x="40" y="103"/>
                  </a:cubicBezTo>
                  <a:cubicBezTo>
                    <a:pt x="36" y="103"/>
                    <a:pt x="32" y="100"/>
                    <a:pt x="32" y="95"/>
                  </a:cubicBezTo>
                  <a:cubicBezTo>
                    <a:pt x="32" y="62"/>
                    <a:pt x="32" y="62"/>
                    <a:pt x="32" y="62"/>
                  </a:cubicBezTo>
                  <a:cubicBezTo>
                    <a:pt x="23" y="59"/>
                    <a:pt x="16" y="50"/>
                    <a:pt x="16" y="40"/>
                  </a:cubicBezTo>
                  <a:cubicBezTo>
                    <a:pt x="16" y="26"/>
                    <a:pt x="27" y="16"/>
                    <a:pt x="40" y="16"/>
                  </a:cubicBezTo>
                  <a:cubicBezTo>
                    <a:pt x="54" y="16"/>
                    <a:pt x="64" y="26"/>
                    <a:pt x="64" y="40"/>
                  </a:cubicBezTo>
                  <a:cubicBezTo>
                    <a:pt x="64" y="50"/>
                    <a:pt x="57" y="59"/>
                    <a:pt x="48"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1" name="TextBox 60"/>
          <p:cNvSpPr txBox="1"/>
          <p:nvPr/>
        </p:nvSpPr>
        <p:spPr>
          <a:xfrm>
            <a:off x="2042497" y="5106405"/>
            <a:ext cx="1479892" cy="369332"/>
          </a:xfrm>
          <a:prstGeom prst="rect">
            <a:avLst/>
          </a:prstGeom>
          <a:noFill/>
        </p:spPr>
        <p:txBody>
          <a:bodyPr wrap="none" rtlCol="0">
            <a:spAutoFit/>
          </a:bodyPr>
          <a:lstStyle/>
          <a:p>
            <a:r>
              <a:rPr lang="id-ID" b="1" dirty="0" smtClean="0">
                <a:solidFill>
                  <a:schemeClr val="bg1"/>
                </a:solidFill>
                <a:latin typeface="+mj-lt"/>
              </a:rPr>
              <a:t>Security Code</a:t>
            </a:r>
            <a:endParaRPr lang="id-ID" b="1" dirty="0">
              <a:solidFill>
                <a:schemeClr val="bg1"/>
              </a:solidFill>
              <a:latin typeface="+mj-lt"/>
            </a:endParaRPr>
          </a:p>
        </p:txBody>
      </p:sp>
      <p:sp>
        <p:nvSpPr>
          <p:cNvPr id="62" name="Rectangle 61"/>
          <p:cNvSpPr/>
          <p:nvPr/>
        </p:nvSpPr>
        <p:spPr>
          <a:xfrm>
            <a:off x="1278358"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63" name="TextBox 62"/>
          <p:cNvSpPr txBox="1"/>
          <p:nvPr/>
        </p:nvSpPr>
        <p:spPr>
          <a:xfrm>
            <a:off x="5565350" y="5106405"/>
            <a:ext cx="1696298" cy="369332"/>
          </a:xfrm>
          <a:prstGeom prst="rect">
            <a:avLst/>
          </a:prstGeom>
          <a:noFill/>
        </p:spPr>
        <p:txBody>
          <a:bodyPr wrap="none" rtlCol="0">
            <a:spAutoFit/>
          </a:bodyPr>
          <a:lstStyle/>
          <a:p>
            <a:r>
              <a:rPr lang="id-ID" b="1" dirty="0" smtClean="0">
                <a:solidFill>
                  <a:schemeClr val="bg1"/>
                </a:solidFill>
                <a:latin typeface="+mj-lt"/>
              </a:rPr>
              <a:t>UI Development</a:t>
            </a:r>
            <a:endParaRPr lang="id-ID" b="1" dirty="0">
              <a:solidFill>
                <a:schemeClr val="bg1"/>
              </a:solidFill>
              <a:latin typeface="+mj-lt"/>
            </a:endParaRPr>
          </a:p>
        </p:txBody>
      </p:sp>
      <p:sp>
        <p:nvSpPr>
          <p:cNvPr id="64" name="Rectangle 63"/>
          <p:cNvSpPr/>
          <p:nvPr/>
        </p:nvSpPr>
        <p:spPr>
          <a:xfrm>
            <a:off x="4801211"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72" name="TextBox 71"/>
          <p:cNvSpPr txBox="1"/>
          <p:nvPr/>
        </p:nvSpPr>
        <p:spPr>
          <a:xfrm>
            <a:off x="8948235" y="5106405"/>
            <a:ext cx="1143262" cy="369332"/>
          </a:xfrm>
          <a:prstGeom prst="rect">
            <a:avLst/>
          </a:prstGeom>
          <a:noFill/>
        </p:spPr>
        <p:txBody>
          <a:bodyPr wrap="none" rtlCol="0">
            <a:spAutoFit/>
          </a:bodyPr>
          <a:lstStyle/>
          <a:p>
            <a:r>
              <a:rPr lang="id-ID" b="1" dirty="0" smtClean="0">
                <a:solidFill>
                  <a:schemeClr val="bg1"/>
                </a:solidFill>
                <a:latin typeface="+mj-lt"/>
              </a:rPr>
              <a:t>Certificate</a:t>
            </a:r>
            <a:endParaRPr lang="id-ID" b="1" dirty="0">
              <a:solidFill>
                <a:schemeClr val="bg1"/>
              </a:solidFill>
              <a:latin typeface="+mj-lt"/>
            </a:endParaRPr>
          </a:p>
        </p:txBody>
      </p:sp>
      <p:sp>
        <p:nvSpPr>
          <p:cNvPr id="73" name="Rectangle 72"/>
          <p:cNvSpPr/>
          <p:nvPr/>
        </p:nvSpPr>
        <p:spPr>
          <a:xfrm>
            <a:off x="8113544" y="5470480"/>
            <a:ext cx="2645304" cy="461665"/>
          </a:xfrm>
          <a:prstGeom prst="rect">
            <a:avLst/>
          </a:prstGeom>
        </p:spPr>
        <p:txBody>
          <a:bodyPr wrap="square">
            <a:spAutoFit/>
          </a:bodyPr>
          <a:lstStyle/>
          <a:p>
            <a:pPr algn="ct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grpSp>
        <p:nvGrpSpPr>
          <p:cNvPr id="74" name="Group 73"/>
          <p:cNvGrpSpPr/>
          <p:nvPr/>
        </p:nvGrpSpPr>
        <p:grpSpPr>
          <a:xfrm>
            <a:off x="8316827" y="4966652"/>
            <a:ext cx="598141" cy="478703"/>
            <a:chOff x="10755313" y="4014788"/>
            <a:chExt cx="1001712" cy="801688"/>
          </a:xfrm>
          <a:solidFill>
            <a:schemeClr val="accent3"/>
          </a:solidFill>
        </p:grpSpPr>
        <p:sp>
          <p:nvSpPr>
            <p:cNvPr id="75" name="Freeform 30"/>
            <p:cNvSpPr>
              <a:spLocks/>
            </p:cNvSpPr>
            <p:nvPr/>
          </p:nvSpPr>
          <p:spPr bwMode="auto">
            <a:xfrm>
              <a:off x="10755313" y="4014788"/>
              <a:ext cx="1001712" cy="669925"/>
            </a:xfrm>
            <a:custGeom>
              <a:avLst/>
              <a:gdLst>
                <a:gd name="T0" fmla="*/ 193 w 264"/>
                <a:gd name="T1" fmla="*/ 176 h 176"/>
                <a:gd name="T2" fmla="*/ 184 w 264"/>
                <a:gd name="T3" fmla="*/ 167 h 176"/>
                <a:gd name="T4" fmla="*/ 193 w 264"/>
                <a:gd name="T5" fmla="*/ 159 h 176"/>
                <a:gd name="T6" fmla="*/ 211 w 264"/>
                <a:gd name="T7" fmla="*/ 158 h 176"/>
                <a:gd name="T8" fmla="*/ 212 w 264"/>
                <a:gd name="T9" fmla="*/ 158 h 176"/>
                <a:gd name="T10" fmla="*/ 212 w 264"/>
                <a:gd name="T11" fmla="*/ 158 h 176"/>
                <a:gd name="T12" fmla="*/ 246 w 264"/>
                <a:gd name="T13" fmla="*/ 123 h 176"/>
                <a:gd name="T14" fmla="*/ 211 w 264"/>
                <a:gd name="T15" fmla="*/ 88 h 176"/>
                <a:gd name="T16" fmla="*/ 203 w 264"/>
                <a:gd name="T17" fmla="*/ 89 h 176"/>
                <a:gd name="T18" fmla="*/ 195 w 264"/>
                <a:gd name="T19" fmla="*/ 87 h 176"/>
                <a:gd name="T20" fmla="*/ 193 w 264"/>
                <a:gd name="T21" fmla="*/ 79 h 176"/>
                <a:gd name="T22" fmla="*/ 194 w 264"/>
                <a:gd name="T23" fmla="*/ 70 h 176"/>
                <a:gd name="T24" fmla="*/ 141 w 264"/>
                <a:gd name="T25" fmla="*/ 18 h 176"/>
                <a:gd name="T26" fmla="*/ 88 w 264"/>
                <a:gd name="T27" fmla="*/ 66 h 176"/>
                <a:gd name="T28" fmla="*/ 84 w 264"/>
                <a:gd name="T29" fmla="*/ 72 h 176"/>
                <a:gd name="T30" fmla="*/ 77 w 264"/>
                <a:gd name="T31" fmla="*/ 73 h 176"/>
                <a:gd name="T32" fmla="*/ 62 w 264"/>
                <a:gd name="T33" fmla="*/ 70 h 176"/>
                <a:gd name="T34" fmla="*/ 18 w 264"/>
                <a:gd name="T35" fmla="*/ 114 h 176"/>
                <a:gd name="T36" fmla="*/ 60 w 264"/>
                <a:gd name="T37" fmla="*/ 158 h 176"/>
                <a:gd name="T38" fmla="*/ 61 w 264"/>
                <a:gd name="T39" fmla="*/ 158 h 176"/>
                <a:gd name="T40" fmla="*/ 65 w 264"/>
                <a:gd name="T41" fmla="*/ 159 h 176"/>
                <a:gd name="T42" fmla="*/ 80 w 264"/>
                <a:gd name="T43" fmla="*/ 159 h 176"/>
                <a:gd name="T44" fmla="*/ 88 w 264"/>
                <a:gd name="T45" fmla="*/ 167 h 176"/>
                <a:gd name="T46" fmla="*/ 80 w 264"/>
                <a:gd name="T47" fmla="*/ 176 h 176"/>
                <a:gd name="T48" fmla="*/ 63 w 264"/>
                <a:gd name="T49" fmla="*/ 176 h 176"/>
                <a:gd name="T50" fmla="*/ 62 w 264"/>
                <a:gd name="T51" fmla="*/ 176 h 176"/>
                <a:gd name="T52" fmla="*/ 0 w 264"/>
                <a:gd name="T53" fmla="*/ 114 h 176"/>
                <a:gd name="T54" fmla="*/ 62 w 264"/>
                <a:gd name="T55" fmla="*/ 53 h 176"/>
                <a:gd name="T56" fmla="*/ 73 w 264"/>
                <a:gd name="T57" fmla="*/ 54 h 176"/>
                <a:gd name="T58" fmla="*/ 141 w 264"/>
                <a:gd name="T59" fmla="*/ 0 h 176"/>
                <a:gd name="T60" fmla="*/ 211 w 264"/>
                <a:gd name="T61" fmla="*/ 70 h 176"/>
                <a:gd name="T62" fmla="*/ 211 w 264"/>
                <a:gd name="T63" fmla="*/ 70 h 176"/>
                <a:gd name="T64" fmla="*/ 211 w 264"/>
                <a:gd name="T65" fmla="*/ 70 h 176"/>
                <a:gd name="T66" fmla="*/ 264 w 264"/>
                <a:gd name="T67" fmla="*/ 123 h 176"/>
                <a:gd name="T68" fmla="*/ 211 w 264"/>
                <a:gd name="T69" fmla="*/ 176 h 176"/>
                <a:gd name="T70" fmla="*/ 210 w 264"/>
                <a:gd name="T71" fmla="*/ 176 h 176"/>
                <a:gd name="T72" fmla="*/ 193 w 264"/>
                <a:gd name="T73" fmla="*/ 176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64" h="176">
                  <a:moveTo>
                    <a:pt x="193" y="176"/>
                  </a:moveTo>
                  <a:cubicBezTo>
                    <a:pt x="188" y="176"/>
                    <a:pt x="184" y="172"/>
                    <a:pt x="184" y="167"/>
                  </a:cubicBezTo>
                  <a:cubicBezTo>
                    <a:pt x="184" y="162"/>
                    <a:pt x="188" y="159"/>
                    <a:pt x="193" y="159"/>
                  </a:cubicBezTo>
                  <a:cubicBezTo>
                    <a:pt x="211" y="158"/>
                    <a:pt x="211" y="158"/>
                    <a:pt x="211" y="158"/>
                  </a:cubicBezTo>
                  <a:cubicBezTo>
                    <a:pt x="211" y="158"/>
                    <a:pt x="212" y="158"/>
                    <a:pt x="212" y="158"/>
                  </a:cubicBezTo>
                  <a:cubicBezTo>
                    <a:pt x="212" y="158"/>
                    <a:pt x="212" y="158"/>
                    <a:pt x="212" y="158"/>
                  </a:cubicBezTo>
                  <a:cubicBezTo>
                    <a:pt x="231" y="158"/>
                    <a:pt x="246" y="142"/>
                    <a:pt x="246" y="123"/>
                  </a:cubicBezTo>
                  <a:cubicBezTo>
                    <a:pt x="246" y="104"/>
                    <a:pt x="231" y="88"/>
                    <a:pt x="211" y="88"/>
                  </a:cubicBezTo>
                  <a:cubicBezTo>
                    <a:pt x="209" y="88"/>
                    <a:pt x="206" y="88"/>
                    <a:pt x="203" y="89"/>
                  </a:cubicBezTo>
                  <a:cubicBezTo>
                    <a:pt x="201" y="90"/>
                    <a:pt x="198" y="89"/>
                    <a:pt x="195" y="87"/>
                  </a:cubicBezTo>
                  <a:cubicBezTo>
                    <a:pt x="193" y="85"/>
                    <a:pt x="192" y="82"/>
                    <a:pt x="193" y="79"/>
                  </a:cubicBezTo>
                  <a:cubicBezTo>
                    <a:pt x="193" y="76"/>
                    <a:pt x="194" y="73"/>
                    <a:pt x="194" y="70"/>
                  </a:cubicBezTo>
                  <a:cubicBezTo>
                    <a:pt x="194" y="41"/>
                    <a:pt x="170" y="18"/>
                    <a:pt x="141" y="18"/>
                  </a:cubicBezTo>
                  <a:cubicBezTo>
                    <a:pt x="113" y="18"/>
                    <a:pt x="91" y="38"/>
                    <a:pt x="88" y="66"/>
                  </a:cubicBezTo>
                  <a:cubicBezTo>
                    <a:pt x="88" y="68"/>
                    <a:pt x="87" y="71"/>
                    <a:pt x="84" y="72"/>
                  </a:cubicBezTo>
                  <a:cubicBezTo>
                    <a:pt x="82" y="74"/>
                    <a:pt x="79" y="74"/>
                    <a:pt x="77" y="73"/>
                  </a:cubicBezTo>
                  <a:cubicBezTo>
                    <a:pt x="71" y="71"/>
                    <a:pt x="67" y="70"/>
                    <a:pt x="62" y="70"/>
                  </a:cubicBezTo>
                  <a:cubicBezTo>
                    <a:pt x="37" y="70"/>
                    <a:pt x="18" y="90"/>
                    <a:pt x="18" y="114"/>
                  </a:cubicBezTo>
                  <a:cubicBezTo>
                    <a:pt x="18" y="138"/>
                    <a:pt x="37" y="158"/>
                    <a:pt x="60" y="158"/>
                  </a:cubicBezTo>
                  <a:cubicBezTo>
                    <a:pt x="61" y="158"/>
                    <a:pt x="61" y="158"/>
                    <a:pt x="61" y="158"/>
                  </a:cubicBezTo>
                  <a:cubicBezTo>
                    <a:pt x="65" y="159"/>
                    <a:pt x="65" y="159"/>
                    <a:pt x="65" y="159"/>
                  </a:cubicBezTo>
                  <a:cubicBezTo>
                    <a:pt x="80" y="159"/>
                    <a:pt x="80" y="159"/>
                    <a:pt x="80" y="159"/>
                  </a:cubicBezTo>
                  <a:cubicBezTo>
                    <a:pt x="85" y="159"/>
                    <a:pt x="88" y="162"/>
                    <a:pt x="88" y="167"/>
                  </a:cubicBezTo>
                  <a:cubicBezTo>
                    <a:pt x="88" y="172"/>
                    <a:pt x="85" y="176"/>
                    <a:pt x="80" y="176"/>
                  </a:cubicBezTo>
                  <a:cubicBezTo>
                    <a:pt x="63" y="176"/>
                    <a:pt x="63" y="176"/>
                    <a:pt x="63" y="176"/>
                  </a:cubicBezTo>
                  <a:cubicBezTo>
                    <a:pt x="62" y="176"/>
                    <a:pt x="62" y="176"/>
                    <a:pt x="62" y="176"/>
                  </a:cubicBezTo>
                  <a:cubicBezTo>
                    <a:pt x="28" y="176"/>
                    <a:pt x="0" y="148"/>
                    <a:pt x="0" y="114"/>
                  </a:cubicBezTo>
                  <a:cubicBezTo>
                    <a:pt x="0" y="80"/>
                    <a:pt x="28" y="53"/>
                    <a:pt x="62" y="53"/>
                  </a:cubicBezTo>
                  <a:cubicBezTo>
                    <a:pt x="65" y="53"/>
                    <a:pt x="69" y="53"/>
                    <a:pt x="73" y="54"/>
                  </a:cubicBezTo>
                  <a:cubicBezTo>
                    <a:pt x="80" y="23"/>
                    <a:pt x="108" y="0"/>
                    <a:pt x="141" y="0"/>
                  </a:cubicBezTo>
                  <a:cubicBezTo>
                    <a:pt x="180" y="0"/>
                    <a:pt x="211" y="32"/>
                    <a:pt x="211" y="70"/>
                  </a:cubicBezTo>
                  <a:cubicBezTo>
                    <a:pt x="211" y="70"/>
                    <a:pt x="211" y="70"/>
                    <a:pt x="211" y="70"/>
                  </a:cubicBezTo>
                  <a:cubicBezTo>
                    <a:pt x="211" y="70"/>
                    <a:pt x="211" y="70"/>
                    <a:pt x="211" y="70"/>
                  </a:cubicBezTo>
                  <a:cubicBezTo>
                    <a:pt x="240" y="70"/>
                    <a:pt x="264" y="94"/>
                    <a:pt x="264" y="123"/>
                  </a:cubicBezTo>
                  <a:cubicBezTo>
                    <a:pt x="264" y="152"/>
                    <a:pt x="240" y="176"/>
                    <a:pt x="211" y="176"/>
                  </a:cubicBezTo>
                  <a:cubicBezTo>
                    <a:pt x="211" y="176"/>
                    <a:pt x="211" y="176"/>
                    <a:pt x="210" y="176"/>
                  </a:cubicBezTo>
                  <a:lnTo>
                    <a:pt x="193"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31"/>
            <p:cNvSpPr>
              <a:spLocks/>
            </p:cNvSpPr>
            <p:nvPr/>
          </p:nvSpPr>
          <p:spPr bwMode="auto">
            <a:xfrm>
              <a:off x="11122025" y="4251326"/>
              <a:ext cx="334962" cy="565150"/>
            </a:xfrm>
            <a:custGeom>
              <a:avLst/>
              <a:gdLst>
                <a:gd name="T0" fmla="*/ 211 w 211"/>
                <a:gd name="T1" fmla="*/ 146 h 356"/>
                <a:gd name="T2" fmla="*/ 127 w 211"/>
                <a:gd name="T3" fmla="*/ 146 h 356"/>
                <a:gd name="T4" fmla="*/ 127 w 211"/>
                <a:gd name="T5" fmla="*/ 0 h 356"/>
                <a:gd name="T6" fmla="*/ 0 w 211"/>
                <a:gd name="T7" fmla="*/ 210 h 356"/>
                <a:gd name="T8" fmla="*/ 84 w 211"/>
                <a:gd name="T9" fmla="*/ 210 h 356"/>
                <a:gd name="T10" fmla="*/ 84 w 211"/>
                <a:gd name="T11" fmla="*/ 356 h 356"/>
                <a:gd name="T12" fmla="*/ 211 w 211"/>
                <a:gd name="T13" fmla="*/ 146 h 356"/>
              </a:gdLst>
              <a:ahLst/>
              <a:cxnLst>
                <a:cxn ang="0">
                  <a:pos x="T0" y="T1"/>
                </a:cxn>
                <a:cxn ang="0">
                  <a:pos x="T2" y="T3"/>
                </a:cxn>
                <a:cxn ang="0">
                  <a:pos x="T4" y="T5"/>
                </a:cxn>
                <a:cxn ang="0">
                  <a:pos x="T6" y="T7"/>
                </a:cxn>
                <a:cxn ang="0">
                  <a:pos x="T8" y="T9"/>
                </a:cxn>
                <a:cxn ang="0">
                  <a:pos x="T10" y="T11"/>
                </a:cxn>
                <a:cxn ang="0">
                  <a:pos x="T12" y="T13"/>
                </a:cxn>
              </a:cxnLst>
              <a:rect l="0" t="0" r="r" b="b"/>
              <a:pathLst>
                <a:path w="211" h="356">
                  <a:moveTo>
                    <a:pt x="211" y="146"/>
                  </a:moveTo>
                  <a:lnTo>
                    <a:pt x="127" y="146"/>
                  </a:lnTo>
                  <a:lnTo>
                    <a:pt x="127" y="0"/>
                  </a:lnTo>
                  <a:lnTo>
                    <a:pt x="0" y="210"/>
                  </a:lnTo>
                  <a:lnTo>
                    <a:pt x="84" y="210"/>
                  </a:lnTo>
                  <a:lnTo>
                    <a:pt x="84" y="356"/>
                  </a:lnTo>
                  <a:lnTo>
                    <a:pt x="211" y="14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946804932"/>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1000"/>
                                        <p:tgtEl>
                                          <p:spTgt spid="32"/>
                                        </p:tgtEl>
                                      </p:cBhvr>
                                    </p:animEffect>
                                    <p:anim calcmode="lin" valueType="num">
                                      <p:cBhvr>
                                        <p:cTn id="14" dur="1000" fill="hold"/>
                                        <p:tgtEl>
                                          <p:spTgt spid="32"/>
                                        </p:tgtEl>
                                        <p:attrNameLst>
                                          <p:attrName>ppt_x</p:attrName>
                                        </p:attrNameLst>
                                      </p:cBhvr>
                                      <p:tavLst>
                                        <p:tav tm="0">
                                          <p:val>
                                            <p:strVal val="#ppt_x"/>
                                          </p:val>
                                        </p:tav>
                                        <p:tav tm="100000">
                                          <p:val>
                                            <p:strVal val="#ppt_x"/>
                                          </p:val>
                                        </p:tav>
                                      </p:tavLst>
                                    </p:anim>
                                    <p:anim calcmode="lin" valueType="num">
                                      <p:cBhvr>
                                        <p:cTn id="15" dur="1000" fill="hold"/>
                                        <p:tgtEl>
                                          <p:spTgt spid="32"/>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6"/>
                                        </p:tgtEl>
                                        <p:attrNameLst>
                                          <p:attrName>style.visibility</p:attrName>
                                        </p:attrNameLst>
                                      </p:cBhvr>
                                      <p:to>
                                        <p:strVal val="visible"/>
                                      </p:to>
                                    </p:set>
                                    <p:animEffect transition="in" filter="fade">
                                      <p:cBhvr>
                                        <p:cTn id="22" dur="500"/>
                                        <p:tgtEl>
                                          <p:spTgt spid="56"/>
                                        </p:tgtEl>
                                      </p:cBhvr>
                                    </p:animEffect>
                                  </p:childTnLst>
                                </p:cTn>
                              </p:par>
                            </p:childTnLst>
                          </p:cTn>
                        </p:par>
                        <p:par>
                          <p:cTn id="23" fill="hold">
                            <p:stCondLst>
                              <p:cond delay="2500"/>
                            </p:stCondLst>
                            <p:childTnLst>
                              <p:par>
                                <p:cTn id="24" presetID="10" presetClass="entr" presetSubtype="0" fill="hold" grpId="0" nodeType="afterEffect">
                                  <p:stCondLst>
                                    <p:cond delay="0"/>
                                  </p:stCondLst>
                                  <p:childTnLst>
                                    <p:set>
                                      <p:cBhvr>
                                        <p:cTn id="25" dur="1" fill="hold">
                                          <p:stCondLst>
                                            <p:cond delay="0"/>
                                          </p:stCondLst>
                                        </p:cTn>
                                        <p:tgtEl>
                                          <p:spTgt spid="57"/>
                                        </p:tgtEl>
                                        <p:attrNameLst>
                                          <p:attrName>style.visibility</p:attrName>
                                        </p:attrNameLst>
                                      </p:cBhvr>
                                      <p:to>
                                        <p:strVal val="visible"/>
                                      </p:to>
                                    </p:set>
                                    <p:animEffect transition="in" filter="fade">
                                      <p:cBhvr>
                                        <p:cTn id="26" dur="500"/>
                                        <p:tgtEl>
                                          <p:spTgt spid="57"/>
                                        </p:tgtEl>
                                      </p:cBhvr>
                                    </p:animEffect>
                                  </p:childTnLst>
                                </p:cTn>
                              </p:par>
                            </p:childTnLst>
                          </p:cTn>
                        </p:par>
                        <p:par>
                          <p:cTn id="27" fill="hold">
                            <p:stCondLst>
                              <p:cond delay="3000"/>
                            </p:stCondLst>
                            <p:childTnLst>
                              <p:par>
                                <p:cTn id="28" presetID="53" presetClass="entr" presetSubtype="16" fill="hold" nodeType="afterEffect">
                                  <p:stCondLst>
                                    <p:cond delay="0"/>
                                  </p:stCondLst>
                                  <p:childTnLst>
                                    <p:set>
                                      <p:cBhvr>
                                        <p:cTn id="29" dur="1" fill="hold">
                                          <p:stCondLst>
                                            <p:cond delay="0"/>
                                          </p:stCondLst>
                                        </p:cTn>
                                        <p:tgtEl>
                                          <p:spTgt spid="58"/>
                                        </p:tgtEl>
                                        <p:attrNameLst>
                                          <p:attrName>style.visibility</p:attrName>
                                        </p:attrNameLst>
                                      </p:cBhvr>
                                      <p:to>
                                        <p:strVal val="visible"/>
                                      </p:to>
                                    </p:set>
                                    <p:anim calcmode="lin" valueType="num">
                                      <p:cBhvr>
                                        <p:cTn id="30" dur="500" fill="hold"/>
                                        <p:tgtEl>
                                          <p:spTgt spid="58"/>
                                        </p:tgtEl>
                                        <p:attrNameLst>
                                          <p:attrName>ppt_w</p:attrName>
                                        </p:attrNameLst>
                                      </p:cBhvr>
                                      <p:tavLst>
                                        <p:tav tm="0">
                                          <p:val>
                                            <p:fltVal val="0"/>
                                          </p:val>
                                        </p:tav>
                                        <p:tav tm="100000">
                                          <p:val>
                                            <p:strVal val="#ppt_w"/>
                                          </p:val>
                                        </p:tav>
                                      </p:tavLst>
                                    </p:anim>
                                    <p:anim calcmode="lin" valueType="num">
                                      <p:cBhvr>
                                        <p:cTn id="31" dur="500" fill="hold"/>
                                        <p:tgtEl>
                                          <p:spTgt spid="58"/>
                                        </p:tgtEl>
                                        <p:attrNameLst>
                                          <p:attrName>ppt_h</p:attrName>
                                        </p:attrNameLst>
                                      </p:cBhvr>
                                      <p:tavLst>
                                        <p:tav tm="0">
                                          <p:val>
                                            <p:fltVal val="0"/>
                                          </p:val>
                                        </p:tav>
                                        <p:tav tm="100000">
                                          <p:val>
                                            <p:strVal val="#ppt_h"/>
                                          </p:val>
                                        </p:tav>
                                      </p:tavLst>
                                    </p:anim>
                                    <p:animEffect transition="in" filter="fade">
                                      <p:cBhvr>
                                        <p:cTn id="32" dur="500"/>
                                        <p:tgtEl>
                                          <p:spTgt spid="58"/>
                                        </p:tgtEl>
                                      </p:cBhvr>
                                    </p:animEffect>
                                  </p:childTnLst>
                                </p:cTn>
                              </p:par>
                            </p:childTnLst>
                          </p:cTn>
                        </p:par>
                        <p:par>
                          <p:cTn id="33" fill="hold">
                            <p:stCondLst>
                              <p:cond delay="3500"/>
                            </p:stCondLst>
                            <p:childTnLst>
                              <p:par>
                                <p:cTn id="34" presetID="10" presetClass="entr" presetSubtype="0" fill="hold" grpId="0" nodeType="afterEffect">
                                  <p:stCondLst>
                                    <p:cond delay="0"/>
                                  </p:stCondLst>
                                  <p:childTnLst>
                                    <p:set>
                                      <p:cBhvr>
                                        <p:cTn id="35" dur="1" fill="hold">
                                          <p:stCondLst>
                                            <p:cond delay="0"/>
                                          </p:stCondLst>
                                        </p:cTn>
                                        <p:tgtEl>
                                          <p:spTgt spid="61"/>
                                        </p:tgtEl>
                                        <p:attrNameLst>
                                          <p:attrName>style.visibility</p:attrName>
                                        </p:attrNameLst>
                                      </p:cBhvr>
                                      <p:to>
                                        <p:strVal val="visible"/>
                                      </p:to>
                                    </p:set>
                                    <p:animEffect transition="in" filter="fade">
                                      <p:cBhvr>
                                        <p:cTn id="36" dur="500"/>
                                        <p:tgtEl>
                                          <p:spTgt spid="6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2"/>
                                        </p:tgtEl>
                                        <p:attrNameLst>
                                          <p:attrName>style.visibility</p:attrName>
                                        </p:attrNameLst>
                                      </p:cBhvr>
                                      <p:to>
                                        <p:strVal val="visible"/>
                                      </p:to>
                                    </p:set>
                                    <p:animEffect transition="in" filter="fade">
                                      <p:cBhvr>
                                        <p:cTn id="39" dur="500"/>
                                        <p:tgtEl>
                                          <p:spTgt spid="62"/>
                                        </p:tgtEl>
                                      </p:cBhvr>
                                    </p:animEffect>
                                  </p:childTnLst>
                                </p:cTn>
                              </p:par>
                            </p:childTnLst>
                          </p:cTn>
                        </p:par>
                        <p:par>
                          <p:cTn id="40" fill="hold">
                            <p:stCondLst>
                              <p:cond delay="4000"/>
                            </p:stCondLst>
                            <p:childTnLst>
                              <p:par>
                                <p:cTn id="41" presetID="53" presetClass="entr" presetSubtype="16" fill="hold" nodeType="after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animEffect transition="in" filter="fade">
                                      <p:cBhvr>
                                        <p:cTn id="45" dur="500"/>
                                        <p:tgtEl>
                                          <p:spTgt spid="50"/>
                                        </p:tgtEl>
                                      </p:cBhvr>
                                    </p:animEffect>
                                  </p:childTnLst>
                                </p:cTn>
                              </p:par>
                            </p:childTnLst>
                          </p:cTn>
                        </p:par>
                        <p:par>
                          <p:cTn id="46" fill="hold">
                            <p:stCondLst>
                              <p:cond delay="4500"/>
                            </p:stCondLst>
                            <p:childTnLst>
                              <p:par>
                                <p:cTn id="47" presetID="10" presetClass="entr" presetSubtype="0" fill="hold" grpId="0"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64"/>
                                        </p:tgtEl>
                                        <p:attrNameLst>
                                          <p:attrName>style.visibility</p:attrName>
                                        </p:attrNameLst>
                                      </p:cBhvr>
                                      <p:to>
                                        <p:strVal val="visible"/>
                                      </p:to>
                                    </p:set>
                                    <p:animEffect transition="in" filter="fade">
                                      <p:cBhvr>
                                        <p:cTn id="52" dur="500"/>
                                        <p:tgtEl>
                                          <p:spTgt spid="64"/>
                                        </p:tgtEl>
                                      </p:cBhvr>
                                    </p:animEffect>
                                  </p:childTnLst>
                                </p:cTn>
                              </p:par>
                            </p:childTnLst>
                          </p:cTn>
                        </p:par>
                        <p:par>
                          <p:cTn id="53" fill="hold">
                            <p:stCondLst>
                              <p:cond delay="5000"/>
                            </p:stCondLst>
                            <p:childTnLst>
                              <p:par>
                                <p:cTn id="54" presetID="53" presetClass="entr" presetSubtype="16" fill="hold" nodeType="afterEffect">
                                  <p:stCondLst>
                                    <p:cond delay="0"/>
                                  </p:stCondLst>
                                  <p:childTnLst>
                                    <p:set>
                                      <p:cBhvr>
                                        <p:cTn id="55" dur="1" fill="hold">
                                          <p:stCondLst>
                                            <p:cond delay="0"/>
                                          </p:stCondLst>
                                        </p:cTn>
                                        <p:tgtEl>
                                          <p:spTgt spid="74"/>
                                        </p:tgtEl>
                                        <p:attrNameLst>
                                          <p:attrName>style.visibility</p:attrName>
                                        </p:attrNameLst>
                                      </p:cBhvr>
                                      <p:to>
                                        <p:strVal val="visible"/>
                                      </p:to>
                                    </p:set>
                                    <p:anim calcmode="lin" valueType="num">
                                      <p:cBhvr>
                                        <p:cTn id="56" dur="500" fill="hold"/>
                                        <p:tgtEl>
                                          <p:spTgt spid="74"/>
                                        </p:tgtEl>
                                        <p:attrNameLst>
                                          <p:attrName>ppt_w</p:attrName>
                                        </p:attrNameLst>
                                      </p:cBhvr>
                                      <p:tavLst>
                                        <p:tav tm="0">
                                          <p:val>
                                            <p:fltVal val="0"/>
                                          </p:val>
                                        </p:tav>
                                        <p:tav tm="100000">
                                          <p:val>
                                            <p:strVal val="#ppt_w"/>
                                          </p:val>
                                        </p:tav>
                                      </p:tavLst>
                                    </p:anim>
                                    <p:anim calcmode="lin" valueType="num">
                                      <p:cBhvr>
                                        <p:cTn id="57" dur="500" fill="hold"/>
                                        <p:tgtEl>
                                          <p:spTgt spid="74"/>
                                        </p:tgtEl>
                                        <p:attrNameLst>
                                          <p:attrName>ppt_h</p:attrName>
                                        </p:attrNameLst>
                                      </p:cBhvr>
                                      <p:tavLst>
                                        <p:tav tm="0">
                                          <p:val>
                                            <p:fltVal val="0"/>
                                          </p:val>
                                        </p:tav>
                                        <p:tav tm="100000">
                                          <p:val>
                                            <p:strVal val="#ppt_h"/>
                                          </p:val>
                                        </p:tav>
                                      </p:tavLst>
                                    </p:anim>
                                    <p:animEffect transition="in" filter="fade">
                                      <p:cBhvr>
                                        <p:cTn id="58" dur="500"/>
                                        <p:tgtEl>
                                          <p:spTgt spid="74"/>
                                        </p:tgtEl>
                                      </p:cBhvr>
                                    </p:animEffect>
                                  </p:childTnLst>
                                </p:cTn>
                              </p:par>
                            </p:childTnLst>
                          </p:cTn>
                        </p:par>
                        <p:par>
                          <p:cTn id="59" fill="hold">
                            <p:stCondLst>
                              <p:cond delay="5500"/>
                            </p:stCondLst>
                            <p:childTnLst>
                              <p:par>
                                <p:cTn id="60" presetID="10" presetClass="entr" presetSubtype="0" fill="hold" grpId="0" nodeType="afterEffect">
                                  <p:stCondLst>
                                    <p:cond delay="0"/>
                                  </p:stCondLst>
                                  <p:childTnLst>
                                    <p:set>
                                      <p:cBhvr>
                                        <p:cTn id="61" dur="1" fill="hold">
                                          <p:stCondLst>
                                            <p:cond delay="0"/>
                                          </p:stCondLst>
                                        </p:cTn>
                                        <p:tgtEl>
                                          <p:spTgt spid="72"/>
                                        </p:tgtEl>
                                        <p:attrNameLst>
                                          <p:attrName>style.visibility</p:attrName>
                                        </p:attrNameLst>
                                      </p:cBhvr>
                                      <p:to>
                                        <p:strVal val="visible"/>
                                      </p:to>
                                    </p:set>
                                    <p:animEffect transition="in" filter="fade">
                                      <p:cBhvr>
                                        <p:cTn id="62" dur="500"/>
                                        <p:tgtEl>
                                          <p:spTgt spid="7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P spid="57" grpId="0"/>
      <p:bldP spid="61" grpId="0"/>
      <p:bldP spid="62" grpId="0"/>
      <p:bldP spid="63" grpId="0"/>
      <p:bldP spid="64" grpId="0"/>
      <p:bldP spid="72" grpId="0"/>
      <p:bldP spid="73" grpId="0"/>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67" name="Group 66"/>
          <p:cNvGrpSpPr/>
          <p:nvPr/>
        </p:nvGrpSpPr>
        <p:grpSpPr>
          <a:xfrm>
            <a:off x="5189999" y="2401495"/>
            <a:ext cx="7002001" cy="4599090"/>
            <a:chOff x="1017405" y="2693983"/>
            <a:chExt cx="6794663" cy="4462905"/>
          </a:xfrm>
        </p:grpSpPr>
        <p:grpSp>
          <p:nvGrpSpPr>
            <p:cNvPr id="68" name="Group 67"/>
            <p:cNvGrpSpPr/>
            <p:nvPr/>
          </p:nvGrpSpPr>
          <p:grpSpPr>
            <a:xfrm>
              <a:off x="1017405" y="2693983"/>
              <a:ext cx="6794663" cy="4462905"/>
              <a:chOff x="1017405" y="2693983"/>
              <a:chExt cx="6794663" cy="4462905"/>
            </a:xfrm>
          </p:grpSpPr>
          <p:sp>
            <p:nvSpPr>
              <p:cNvPr id="71" name="AutoShape 1"/>
              <p:cNvSpPr>
                <a:spLocks/>
              </p:cNvSpPr>
              <p:nvPr/>
            </p:nvSpPr>
            <p:spPr bwMode="auto">
              <a:xfrm>
                <a:off x="1017405" y="2693983"/>
                <a:ext cx="6794663" cy="4462905"/>
              </a:xfrm>
              <a:prstGeom prst="roundRect">
                <a:avLst>
                  <a:gd name="adj" fmla="val 1292"/>
                </a:avLst>
              </a:prstGeom>
              <a:solidFill>
                <a:srgbClr val="343434"/>
              </a:solidFill>
              <a:ln w="25400" cap="flat">
                <a:noFill/>
                <a:prstDash val="solid"/>
                <a:miter lim="800000"/>
                <a:headEnd type="none" w="med" len="med"/>
                <a:tailEnd type="none" w="med" len="med"/>
              </a:ln>
              <a:effectLst>
                <a:outerShdw blurRad="254000" dist="114299" dir="5340024" algn="ctr" rotWithShape="0">
                  <a:schemeClr val="bg2">
                    <a:alpha val="39000"/>
                  </a:schemeClr>
                </a:outerShdw>
              </a:effectLst>
            </p:spPr>
            <p:txBody>
              <a:bodyPr lIns="0" tIns="0" rIns="0" bIns="0"/>
              <a:lstStyle/>
              <a:p>
                <a:endParaRPr lang="id-ID"/>
              </a:p>
            </p:txBody>
          </p:sp>
          <p:sp>
            <p:nvSpPr>
              <p:cNvPr id="78" name="Rectangle 2"/>
              <p:cNvSpPr>
                <a:spLocks/>
              </p:cNvSpPr>
              <p:nvPr/>
            </p:nvSpPr>
            <p:spPr bwMode="auto">
              <a:xfrm>
                <a:off x="1017405" y="3024940"/>
                <a:ext cx="6794663" cy="315914"/>
              </a:xfrm>
              <a:prstGeom prst="rect">
                <a:avLst/>
              </a:prstGeom>
              <a:solidFill>
                <a:srgbClr val="CDCDCD"/>
              </a:solidFill>
              <a:ln w="25400" cap="flat">
                <a:solidFill>
                  <a:srgbClr val="CDCDCD"/>
                </a:solidFill>
                <a:prstDash val="solid"/>
                <a:miter lim="800000"/>
                <a:headEnd type="none" w="med" len="med"/>
                <a:tailEnd type="none" w="med" len="med"/>
              </a:ln>
            </p:spPr>
            <p:txBody>
              <a:bodyPr lIns="0" tIns="0" rIns="0" bIns="0"/>
              <a:lstStyle/>
              <a:p>
                <a:endParaRPr lang="id-ID"/>
              </a:p>
            </p:txBody>
          </p:sp>
          <p:sp>
            <p:nvSpPr>
              <p:cNvPr id="80" name="AutoShape 3"/>
              <p:cNvSpPr>
                <a:spLocks/>
              </p:cNvSpPr>
              <p:nvPr/>
            </p:nvSpPr>
            <p:spPr bwMode="auto">
              <a:xfrm>
                <a:off x="2035351" y="2779230"/>
                <a:ext cx="2717865" cy="561624"/>
              </a:xfrm>
              <a:prstGeom prst="roundRect">
                <a:avLst>
                  <a:gd name="adj" fmla="val 11986"/>
                </a:avLst>
              </a:prstGeom>
              <a:solidFill>
                <a:srgbClr val="CDCDCD"/>
              </a:solidFill>
              <a:ln w="25400" cap="flat">
                <a:solidFill>
                  <a:srgbClr val="CDCDCD"/>
                </a:solidFill>
                <a:prstDash val="solid"/>
                <a:miter lim="800000"/>
                <a:headEnd type="none" w="med" len="med"/>
                <a:tailEnd type="none" w="med" len="med"/>
              </a:ln>
            </p:spPr>
            <p:txBody>
              <a:bodyPr lIns="0" tIns="0" rIns="0" bIns="0"/>
              <a:lstStyle/>
              <a:p>
                <a:endParaRPr lang="id-ID"/>
              </a:p>
            </p:txBody>
          </p:sp>
          <p:sp>
            <p:nvSpPr>
              <p:cNvPr id="81" name="Oval 4"/>
              <p:cNvSpPr>
                <a:spLocks/>
              </p:cNvSpPr>
              <p:nvPr/>
            </p:nvSpPr>
            <p:spPr bwMode="auto">
              <a:xfrm>
                <a:off x="1137753" y="2814331"/>
                <a:ext cx="95903" cy="95276"/>
              </a:xfrm>
              <a:prstGeom prst="ellipse">
                <a:avLst/>
              </a:prstGeom>
              <a:solidFill>
                <a:schemeClr val="accent2"/>
              </a:solidFill>
              <a:ln w="25400" cap="flat">
                <a:noFill/>
                <a:prstDash val="solid"/>
                <a:miter lim="800000"/>
                <a:headEnd type="none" w="med" len="med"/>
                <a:tailEnd type="none" w="med" len="med"/>
              </a:ln>
            </p:spPr>
            <p:txBody>
              <a:bodyPr lIns="0" tIns="0" rIns="0" bIns="0"/>
              <a:lstStyle/>
              <a:p>
                <a:endParaRPr lang="id-ID"/>
              </a:p>
            </p:txBody>
          </p:sp>
          <p:sp>
            <p:nvSpPr>
              <p:cNvPr id="82" name="Oval 5"/>
              <p:cNvSpPr>
                <a:spLocks/>
              </p:cNvSpPr>
              <p:nvPr/>
            </p:nvSpPr>
            <p:spPr bwMode="auto">
              <a:xfrm>
                <a:off x="1307620" y="2814331"/>
                <a:ext cx="95903" cy="95276"/>
              </a:xfrm>
              <a:prstGeom prst="ellipse">
                <a:avLst/>
              </a:prstGeom>
              <a:solidFill>
                <a:schemeClr val="accent3"/>
              </a:solidFill>
              <a:ln w="25400" cap="flat">
                <a:noFill/>
                <a:prstDash val="solid"/>
                <a:miter lim="800000"/>
                <a:headEnd type="none" w="med" len="med"/>
                <a:tailEnd type="none" w="med" len="med"/>
              </a:ln>
            </p:spPr>
            <p:txBody>
              <a:bodyPr lIns="0" tIns="0" rIns="0" bIns="0"/>
              <a:lstStyle/>
              <a:p>
                <a:endParaRPr lang="id-ID"/>
              </a:p>
            </p:txBody>
          </p:sp>
          <p:sp>
            <p:nvSpPr>
              <p:cNvPr id="83" name="Oval 6"/>
              <p:cNvSpPr>
                <a:spLocks/>
              </p:cNvSpPr>
              <p:nvPr/>
            </p:nvSpPr>
            <p:spPr bwMode="auto">
              <a:xfrm>
                <a:off x="1477486" y="2814331"/>
                <a:ext cx="95903" cy="95276"/>
              </a:xfrm>
              <a:prstGeom prst="ellipse">
                <a:avLst/>
              </a:prstGeom>
              <a:solidFill>
                <a:schemeClr val="accent4"/>
              </a:solidFill>
              <a:ln w="25400" cap="flat">
                <a:noFill/>
                <a:prstDash val="solid"/>
                <a:miter lim="800000"/>
                <a:headEnd type="none" w="med" len="med"/>
                <a:tailEnd type="none" w="med" len="med"/>
              </a:ln>
            </p:spPr>
            <p:txBody>
              <a:bodyPr lIns="0" tIns="0" rIns="0" bIns="0"/>
              <a:lstStyle/>
              <a:p>
                <a:endParaRPr lang="id-ID"/>
              </a:p>
            </p:txBody>
          </p:sp>
          <p:sp>
            <p:nvSpPr>
              <p:cNvPr id="84" name="Rectangle 11"/>
              <p:cNvSpPr>
                <a:spLocks/>
              </p:cNvSpPr>
              <p:nvPr/>
            </p:nvSpPr>
            <p:spPr bwMode="auto">
              <a:xfrm>
                <a:off x="2205844" y="3085114"/>
                <a:ext cx="5104773" cy="200580"/>
              </a:xfrm>
              <a:prstGeom prst="rect">
                <a:avLst/>
              </a:prstGeom>
              <a:solidFill>
                <a:srgbClr val="FFFFFF"/>
              </a:solidFill>
              <a:ln w="25400" cap="flat">
                <a:solidFill>
                  <a:srgbClr val="B3B3B3"/>
                </a:solidFill>
                <a:prstDash val="solid"/>
                <a:miter lim="800000"/>
                <a:headEnd type="none" w="med" len="med"/>
                <a:tailEnd type="none" w="med" len="med"/>
              </a:ln>
            </p:spPr>
            <p:txBody>
              <a:bodyPr lIns="0" tIns="0" rIns="0" bIns="0"/>
              <a:lstStyle/>
              <a:p>
                <a:endParaRPr lang="id-ID" dirty="0"/>
              </a:p>
            </p:txBody>
          </p:sp>
          <p:sp>
            <p:nvSpPr>
              <p:cNvPr id="85" name="Freeform 9"/>
              <p:cNvSpPr>
                <a:spLocks/>
              </p:cNvSpPr>
              <p:nvPr/>
            </p:nvSpPr>
            <p:spPr bwMode="auto">
              <a:xfrm rot="18900000">
                <a:off x="4580706" y="2849676"/>
                <a:ext cx="99497" cy="99497"/>
              </a:xfrm>
              <a:custGeom>
                <a:avLst/>
                <a:gdLst>
                  <a:gd name="T0" fmla="*/ 42 w 64"/>
                  <a:gd name="T1" fmla="*/ 0 h 64"/>
                  <a:gd name="T2" fmla="*/ 21 w 64"/>
                  <a:gd name="T3" fmla="*/ 0 h 64"/>
                  <a:gd name="T4" fmla="*/ 21 w 64"/>
                  <a:gd name="T5" fmla="*/ 21 h 64"/>
                  <a:gd name="T6" fmla="*/ 0 w 64"/>
                  <a:gd name="T7" fmla="*/ 21 h 64"/>
                  <a:gd name="T8" fmla="*/ 0 w 64"/>
                  <a:gd name="T9" fmla="*/ 42 h 64"/>
                  <a:gd name="T10" fmla="*/ 21 w 64"/>
                  <a:gd name="T11" fmla="*/ 42 h 64"/>
                  <a:gd name="T12" fmla="*/ 21 w 64"/>
                  <a:gd name="T13" fmla="*/ 64 h 64"/>
                  <a:gd name="T14" fmla="*/ 42 w 64"/>
                  <a:gd name="T15" fmla="*/ 64 h 64"/>
                  <a:gd name="T16" fmla="*/ 42 w 64"/>
                  <a:gd name="T17" fmla="*/ 42 h 64"/>
                  <a:gd name="T18" fmla="*/ 64 w 64"/>
                  <a:gd name="T19" fmla="*/ 42 h 64"/>
                  <a:gd name="T20" fmla="*/ 64 w 64"/>
                  <a:gd name="T21" fmla="*/ 21 h 64"/>
                  <a:gd name="T22" fmla="*/ 42 w 64"/>
                  <a:gd name="T23" fmla="*/ 21 h 64"/>
                  <a:gd name="T24" fmla="*/ 42 w 64"/>
                  <a:gd name="T25"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4" h="64">
                    <a:moveTo>
                      <a:pt x="42" y="0"/>
                    </a:moveTo>
                    <a:lnTo>
                      <a:pt x="21" y="0"/>
                    </a:lnTo>
                    <a:lnTo>
                      <a:pt x="21" y="21"/>
                    </a:lnTo>
                    <a:lnTo>
                      <a:pt x="0" y="21"/>
                    </a:lnTo>
                    <a:lnTo>
                      <a:pt x="0" y="42"/>
                    </a:lnTo>
                    <a:lnTo>
                      <a:pt x="21" y="42"/>
                    </a:lnTo>
                    <a:lnTo>
                      <a:pt x="21" y="64"/>
                    </a:lnTo>
                    <a:lnTo>
                      <a:pt x="42" y="64"/>
                    </a:lnTo>
                    <a:lnTo>
                      <a:pt x="42" y="42"/>
                    </a:lnTo>
                    <a:lnTo>
                      <a:pt x="64" y="42"/>
                    </a:lnTo>
                    <a:lnTo>
                      <a:pt x="64" y="21"/>
                    </a:lnTo>
                    <a:lnTo>
                      <a:pt x="42" y="21"/>
                    </a:lnTo>
                    <a:lnTo>
                      <a:pt x="42" y="0"/>
                    </a:ln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7494380" y="2779230"/>
                <a:ext cx="155357" cy="155272"/>
                <a:chOff x="4763" y="0"/>
                <a:chExt cx="2900362" cy="2898775"/>
              </a:xfrm>
              <a:solidFill>
                <a:schemeClr val="bg1">
                  <a:lumMod val="50000"/>
                </a:schemeClr>
              </a:solidFill>
            </p:grpSpPr>
            <p:sp>
              <p:nvSpPr>
                <p:cNvPr id="88" name="Freeform 13"/>
                <p:cNvSpPr>
                  <a:spLocks/>
                </p:cNvSpPr>
                <p:nvPr/>
              </p:nvSpPr>
              <p:spPr bwMode="auto">
                <a:xfrm>
                  <a:off x="4763" y="0"/>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14"/>
                <p:cNvSpPr>
                  <a:spLocks/>
                </p:cNvSpPr>
                <p:nvPr/>
              </p:nvSpPr>
              <p:spPr bwMode="auto">
                <a:xfrm>
                  <a:off x="4763" y="108743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15"/>
                <p:cNvSpPr>
                  <a:spLocks/>
                </p:cNvSpPr>
                <p:nvPr/>
              </p:nvSpPr>
              <p:spPr bwMode="auto">
                <a:xfrm>
                  <a:off x="4763" y="2171700"/>
                  <a:ext cx="727075" cy="727075"/>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16"/>
                <p:cNvSpPr>
                  <a:spLocks/>
                </p:cNvSpPr>
                <p:nvPr/>
              </p:nvSpPr>
              <p:spPr bwMode="auto">
                <a:xfrm>
                  <a:off x="1093788" y="0"/>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17"/>
                <p:cNvSpPr>
                  <a:spLocks/>
                </p:cNvSpPr>
                <p:nvPr/>
              </p:nvSpPr>
              <p:spPr bwMode="auto">
                <a:xfrm>
                  <a:off x="1093788" y="1087438"/>
                  <a:ext cx="722312"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8"/>
                <p:cNvSpPr>
                  <a:spLocks/>
                </p:cNvSpPr>
                <p:nvPr/>
              </p:nvSpPr>
              <p:spPr bwMode="auto">
                <a:xfrm>
                  <a:off x="1093788" y="2171700"/>
                  <a:ext cx="722312"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19"/>
                <p:cNvSpPr>
                  <a:spLocks/>
                </p:cNvSpPr>
                <p:nvPr/>
              </p:nvSpPr>
              <p:spPr bwMode="auto">
                <a:xfrm>
                  <a:off x="2181225" y="0"/>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2"/>
                        <a:pt x="10" y="192"/>
                        <a:pt x="24" y="192"/>
                      </a:cubicBezTo>
                      <a:cubicBezTo>
                        <a:pt x="168" y="192"/>
                        <a:pt x="168" y="192"/>
                        <a:pt x="168" y="192"/>
                      </a:cubicBezTo>
                      <a:cubicBezTo>
                        <a:pt x="181" y="192"/>
                        <a:pt x="192" y="182"/>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20"/>
                <p:cNvSpPr>
                  <a:spLocks/>
                </p:cNvSpPr>
                <p:nvPr/>
              </p:nvSpPr>
              <p:spPr bwMode="auto">
                <a:xfrm>
                  <a:off x="2181225" y="1087438"/>
                  <a:ext cx="723900" cy="722313"/>
                </a:xfrm>
                <a:custGeom>
                  <a:avLst/>
                  <a:gdLst>
                    <a:gd name="T0" fmla="*/ 168 w 192"/>
                    <a:gd name="T1" fmla="*/ 0 h 192"/>
                    <a:gd name="T2" fmla="*/ 24 w 192"/>
                    <a:gd name="T3" fmla="*/ 0 h 192"/>
                    <a:gd name="T4" fmla="*/ 0 w 192"/>
                    <a:gd name="T5" fmla="*/ 24 h 192"/>
                    <a:gd name="T6" fmla="*/ 0 w 192"/>
                    <a:gd name="T7" fmla="*/ 168 h 192"/>
                    <a:gd name="T8" fmla="*/ 24 w 192"/>
                    <a:gd name="T9" fmla="*/ 192 h 192"/>
                    <a:gd name="T10" fmla="*/ 168 w 192"/>
                    <a:gd name="T11" fmla="*/ 192 h 192"/>
                    <a:gd name="T12" fmla="*/ 192 w 192"/>
                    <a:gd name="T13" fmla="*/ 168 h 192"/>
                    <a:gd name="T14" fmla="*/ 192 w 192"/>
                    <a:gd name="T15" fmla="*/ 24 h 192"/>
                    <a:gd name="T16" fmla="*/ 168 w 192"/>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2">
                      <a:moveTo>
                        <a:pt x="168" y="0"/>
                      </a:moveTo>
                      <a:cubicBezTo>
                        <a:pt x="24" y="0"/>
                        <a:pt x="24" y="0"/>
                        <a:pt x="24" y="0"/>
                      </a:cubicBezTo>
                      <a:cubicBezTo>
                        <a:pt x="10" y="0"/>
                        <a:pt x="0" y="11"/>
                        <a:pt x="0" y="24"/>
                      </a:cubicBezTo>
                      <a:cubicBezTo>
                        <a:pt x="0" y="168"/>
                        <a:pt x="0" y="168"/>
                        <a:pt x="0" y="168"/>
                      </a:cubicBezTo>
                      <a:cubicBezTo>
                        <a:pt x="0" y="181"/>
                        <a:pt x="10" y="192"/>
                        <a:pt x="24" y="192"/>
                      </a:cubicBezTo>
                      <a:cubicBezTo>
                        <a:pt x="168" y="192"/>
                        <a:pt x="168" y="192"/>
                        <a:pt x="168" y="192"/>
                      </a:cubicBezTo>
                      <a:cubicBezTo>
                        <a:pt x="181" y="192"/>
                        <a:pt x="192" y="181"/>
                        <a:pt x="192" y="168"/>
                      </a:cubicBezTo>
                      <a:cubicBezTo>
                        <a:pt x="192" y="24"/>
                        <a:pt x="192" y="24"/>
                        <a:pt x="192" y="24"/>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21"/>
                <p:cNvSpPr>
                  <a:spLocks/>
                </p:cNvSpPr>
                <p:nvPr/>
              </p:nvSpPr>
              <p:spPr bwMode="auto">
                <a:xfrm>
                  <a:off x="2181225" y="2171700"/>
                  <a:ext cx="723900" cy="727075"/>
                </a:xfrm>
                <a:custGeom>
                  <a:avLst/>
                  <a:gdLst>
                    <a:gd name="T0" fmla="*/ 168 w 192"/>
                    <a:gd name="T1" fmla="*/ 0 h 193"/>
                    <a:gd name="T2" fmla="*/ 24 w 192"/>
                    <a:gd name="T3" fmla="*/ 0 h 193"/>
                    <a:gd name="T4" fmla="*/ 0 w 192"/>
                    <a:gd name="T5" fmla="*/ 25 h 193"/>
                    <a:gd name="T6" fmla="*/ 0 w 192"/>
                    <a:gd name="T7" fmla="*/ 169 h 193"/>
                    <a:gd name="T8" fmla="*/ 24 w 192"/>
                    <a:gd name="T9" fmla="*/ 193 h 193"/>
                    <a:gd name="T10" fmla="*/ 168 w 192"/>
                    <a:gd name="T11" fmla="*/ 193 h 193"/>
                    <a:gd name="T12" fmla="*/ 192 w 192"/>
                    <a:gd name="T13" fmla="*/ 169 h 193"/>
                    <a:gd name="T14" fmla="*/ 192 w 192"/>
                    <a:gd name="T15" fmla="*/ 25 h 193"/>
                    <a:gd name="T16" fmla="*/ 168 w 192"/>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 h="193">
                      <a:moveTo>
                        <a:pt x="168" y="0"/>
                      </a:moveTo>
                      <a:cubicBezTo>
                        <a:pt x="24" y="0"/>
                        <a:pt x="24" y="0"/>
                        <a:pt x="24" y="0"/>
                      </a:cubicBezTo>
                      <a:cubicBezTo>
                        <a:pt x="10" y="0"/>
                        <a:pt x="0" y="11"/>
                        <a:pt x="0" y="25"/>
                      </a:cubicBezTo>
                      <a:cubicBezTo>
                        <a:pt x="0" y="169"/>
                        <a:pt x="0" y="169"/>
                        <a:pt x="0" y="169"/>
                      </a:cubicBezTo>
                      <a:cubicBezTo>
                        <a:pt x="0" y="182"/>
                        <a:pt x="10" y="193"/>
                        <a:pt x="24" y="193"/>
                      </a:cubicBezTo>
                      <a:cubicBezTo>
                        <a:pt x="168" y="193"/>
                        <a:pt x="168" y="193"/>
                        <a:pt x="168" y="193"/>
                      </a:cubicBezTo>
                      <a:cubicBezTo>
                        <a:pt x="181" y="193"/>
                        <a:pt x="192" y="182"/>
                        <a:pt x="192" y="169"/>
                      </a:cubicBezTo>
                      <a:cubicBezTo>
                        <a:pt x="192" y="25"/>
                        <a:pt x="192" y="25"/>
                        <a:pt x="192" y="25"/>
                      </a:cubicBezTo>
                      <a:cubicBezTo>
                        <a:pt x="192" y="11"/>
                        <a:pt x="181"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7" name="Freeform 25"/>
              <p:cNvSpPr>
                <a:spLocks/>
              </p:cNvSpPr>
              <p:nvPr/>
            </p:nvSpPr>
            <p:spPr bwMode="auto">
              <a:xfrm rot="5400000">
                <a:off x="7497092" y="3115886"/>
                <a:ext cx="146921" cy="128651"/>
              </a:xfrm>
              <a:custGeom>
                <a:avLst/>
                <a:gdLst>
                  <a:gd name="T0" fmla="*/ 504 w 896"/>
                  <a:gd name="T1" fmla="*/ 0 h 784"/>
                  <a:gd name="T2" fmla="*/ 116 w 896"/>
                  <a:gd name="T3" fmla="*/ 336 h 784"/>
                  <a:gd name="T4" fmla="*/ 0 w 896"/>
                  <a:gd name="T5" fmla="*/ 336 h 784"/>
                  <a:gd name="T6" fmla="*/ 168 w 896"/>
                  <a:gd name="T7" fmla="*/ 560 h 784"/>
                  <a:gd name="T8" fmla="*/ 336 w 896"/>
                  <a:gd name="T9" fmla="*/ 336 h 784"/>
                  <a:gd name="T10" fmla="*/ 230 w 896"/>
                  <a:gd name="T11" fmla="*/ 336 h 784"/>
                  <a:gd name="T12" fmla="*/ 504 w 896"/>
                  <a:gd name="T13" fmla="*/ 112 h 784"/>
                  <a:gd name="T14" fmla="*/ 784 w 896"/>
                  <a:gd name="T15" fmla="*/ 392 h 784"/>
                  <a:gd name="T16" fmla="*/ 504 w 896"/>
                  <a:gd name="T17" fmla="*/ 672 h 784"/>
                  <a:gd name="T18" fmla="*/ 504 w 896"/>
                  <a:gd name="T19" fmla="*/ 784 h 784"/>
                  <a:gd name="T20" fmla="*/ 896 w 896"/>
                  <a:gd name="T21" fmla="*/ 392 h 784"/>
                  <a:gd name="T22" fmla="*/ 504 w 896"/>
                  <a:gd name="T23" fmla="*/ 0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96" h="784">
                    <a:moveTo>
                      <a:pt x="504" y="0"/>
                    </a:moveTo>
                    <a:cubicBezTo>
                      <a:pt x="307" y="0"/>
                      <a:pt x="144" y="146"/>
                      <a:pt x="116" y="336"/>
                    </a:cubicBezTo>
                    <a:cubicBezTo>
                      <a:pt x="0" y="336"/>
                      <a:pt x="0" y="336"/>
                      <a:pt x="0" y="336"/>
                    </a:cubicBezTo>
                    <a:cubicBezTo>
                      <a:pt x="168" y="560"/>
                      <a:pt x="168" y="560"/>
                      <a:pt x="168" y="560"/>
                    </a:cubicBezTo>
                    <a:cubicBezTo>
                      <a:pt x="336" y="336"/>
                      <a:pt x="336" y="336"/>
                      <a:pt x="336" y="336"/>
                    </a:cubicBezTo>
                    <a:cubicBezTo>
                      <a:pt x="230" y="336"/>
                      <a:pt x="230" y="336"/>
                      <a:pt x="230" y="336"/>
                    </a:cubicBezTo>
                    <a:cubicBezTo>
                      <a:pt x="256" y="208"/>
                      <a:pt x="369" y="112"/>
                      <a:pt x="504" y="112"/>
                    </a:cubicBezTo>
                    <a:cubicBezTo>
                      <a:pt x="658" y="112"/>
                      <a:pt x="784" y="238"/>
                      <a:pt x="784" y="392"/>
                    </a:cubicBezTo>
                    <a:cubicBezTo>
                      <a:pt x="784" y="546"/>
                      <a:pt x="658" y="672"/>
                      <a:pt x="504" y="672"/>
                    </a:cubicBezTo>
                    <a:cubicBezTo>
                      <a:pt x="504" y="784"/>
                      <a:pt x="504" y="784"/>
                      <a:pt x="504" y="784"/>
                    </a:cubicBezTo>
                    <a:cubicBezTo>
                      <a:pt x="721" y="784"/>
                      <a:pt x="896" y="609"/>
                      <a:pt x="896" y="392"/>
                    </a:cubicBezTo>
                    <a:cubicBezTo>
                      <a:pt x="896" y="175"/>
                      <a:pt x="721" y="0"/>
                      <a:pt x="504" y="0"/>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Oval 6"/>
              <p:cNvSpPr>
                <a:spLocks/>
              </p:cNvSpPr>
              <p:nvPr/>
            </p:nvSpPr>
            <p:spPr bwMode="auto">
              <a:xfrm>
                <a:off x="1655635" y="2814331"/>
                <a:ext cx="95903" cy="95276"/>
              </a:xfrm>
              <a:prstGeom prst="ellipse">
                <a:avLst/>
              </a:prstGeom>
              <a:solidFill>
                <a:schemeClr val="accent5"/>
              </a:solidFill>
              <a:ln w="25400" cap="flat">
                <a:noFill/>
                <a:prstDash val="solid"/>
                <a:miter lim="800000"/>
                <a:headEnd type="none" w="med" len="med"/>
                <a:tailEnd type="none" w="med" len="med"/>
              </a:ln>
            </p:spPr>
            <p:txBody>
              <a:bodyPr lIns="0" tIns="0" rIns="0" bIns="0"/>
              <a:lstStyle/>
              <a:p>
                <a:endParaRPr lang="id-ID"/>
              </a:p>
            </p:txBody>
          </p:sp>
        </p:grpSp>
        <p:sp>
          <p:nvSpPr>
            <p:cNvPr id="69" name="TextBox 68"/>
            <p:cNvSpPr txBox="1"/>
            <p:nvPr/>
          </p:nvSpPr>
          <p:spPr>
            <a:xfrm>
              <a:off x="2353072" y="3063038"/>
              <a:ext cx="1178528" cy="230832"/>
            </a:xfrm>
            <a:prstGeom prst="rect">
              <a:avLst/>
            </a:prstGeom>
            <a:noFill/>
          </p:spPr>
          <p:txBody>
            <a:bodyPr wrap="none" rtlCol="0">
              <a:spAutoFit/>
            </a:bodyPr>
            <a:lstStyle/>
            <a:p>
              <a:r>
                <a:rPr lang="id-ID" sz="900" dirty="0" smtClean="0">
                  <a:solidFill>
                    <a:schemeClr val="bg1">
                      <a:lumMod val="65000"/>
                    </a:schemeClr>
                  </a:solidFill>
                  <a:latin typeface="+mj-lt"/>
                </a:rPr>
                <a:t>www.inspirasign.com</a:t>
              </a:r>
              <a:endParaRPr lang="id-ID" sz="900" dirty="0">
                <a:solidFill>
                  <a:schemeClr val="bg1">
                    <a:lumMod val="65000"/>
                  </a:schemeClr>
                </a:solidFill>
                <a:latin typeface="+mj-lt"/>
              </a:endParaRPr>
            </a:p>
          </p:txBody>
        </p:sp>
        <p:sp>
          <p:nvSpPr>
            <p:cNvPr id="70" name="Freeform 29"/>
            <p:cNvSpPr>
              <a:spLocks noEditPoints="1"/>
            </p:cNvSpPr>
            <p:nvPr/>
          </p:nvSpPr>
          <p:spPr bwMode="auto">
            <a:xfrm>
              <a:off x="2269943" y="3130076"/>
              <a:ext cx="115372" cy="115448"/>
            </a:xfrm>
            <a:custGeom>
              <a:avLst/>
              <a:gdLst>
                <a:gd name="T0" fmla="*/ 0 w 636"/>
                <a:gd name="T1" fmla="*/ 318 h 636"/>
                <a:gd name="T2" fmla="*/ 636 w 636"/>
                <a:gd name="T3" fmla="*/ 318 h 636"/>
                <a:gd name="T4" fmla="*/ 594 w 636"/>
                <a:gd name="T5" fmla="*/ 308 h 636"/>
                <a:gd name="T6" fmla="*/ 448 w 636"/>
                <a:gd name="T7" fmla="*/ 179 h 636"/>
                <a:gd name="T8" fmla="*/ 594 w 636"/>
                <a:gd name="T9" fmla="*/ 308 h 636"/>
                <a:gd name="T10" fmla="*/ 223 w 636"/>
                <a:gd name="T11" fmla="*/ 486 h 636"/>
                <a:gd name="T12" fmla="*/ 308 w 636"/>
                <a:gd name="T13" fmla="*/ 594 h 636"/>
                <a:gd name="T14" fmla="*/ 329 w 636"/>
                <a:gd name="T15" fmla="*/ 42 h 636"/>
                <a:gd name="T16" fmla="*/ 328 w 636"/>
                <a:gd name="T17" fmla="*/ 184 h 636"/>
                <a:gd name="T18" fmla="*/ 329 w 636"/>
                <a:gd name="T19" fmla="*/ 42 h 636"/>
                <a:gd name="T20" fmla="*/ 510 w 636"/>
                <a:gd name="T21" fmla="*/ 119 h 636"/>
                <a:gd name="T22" fmla="*/ 363 w 636"/>
                <a:gd name="T23" fmla="*/ 45 h 636"/>
                <a:gd name="T24" fmla="*/ 308 w 636"/>
                <a:gd name="T25" fmla="*/ 184 h 636"/>
                <a:gd name="T26" fmla="*/ 307 w 636"/>
                <a:gd name="T27" fmla="*/ 42 h 636"/>
                <a:gd name="T28" fmla="*/ 196 w 636"/>
                <a:gd name="T29" fmla="*/ 160 h 636"/>
                <a:gd name="T30" fmla="*/ 273 w 636"/>
                <a:gd name="T31" fmla="*/ 45 h 636"/>
                <a:gd name="T32" fmla="*/ 207 w 636"/>
                <a:gd name="T33" fmla="*/ 186 h 636"/>
                <a:gd name="T34" fmla="*/ 308 w 636"/>
                <a:gd name="T35" fmla="*/ 308 h 636"/>
                <a:gd name="T36" fmla="*/ 207 w 636"/>
                <a:gd name="T37" fmla="*/ 186 h 636"/>
                <a:gd name="T38" fmla="*/ 308 w 636"/>
                <a:gd name="T39" fmla="*/ 452 h 636"/>
                <a:gd name="T40" fmla="*/ 185 w 636"/>
                <a:gd name="T41" fmla="*/ 328 h 636"/>
                <a:gd name="T42" fmla="*/ 273 w 636"/>
                <a:gd name="T43" fmla="*/ 591 h 636"/>
                <a:gd name="T44" fmla="*/ 204 w 636"/>
                <a:gd name="T45" fmla="*/ 493 h 636"/>
                <a:gd name="T46" fmla="*/ 328 w 636"/>
                <a:gd name="T47" fmla="*/ 594 h 636"/>
                <a:gd name="T48" fmla="*/ 413 w 636"/>
                <a:gd name="T49" fmla="*/ 486 h 636"/>
                <a:gd name="T50" fmla="*/ 328 w 636"/>
                <a:gd name="T51" fmla="*/ 594 h 636"/>
                <a:gd name="T52" fmla="*/ 498 w 636"/>
                <a:gd name="T53" fmla="*/ 528 h 636"/>
                <a:gd name="T54" fmla="*/ 432 w 636"/>
                <a:gd name="T55" fmla="*/ 493 h 636"/>
                <a:gd name="T56" fmla="*/ 328 w 636"/>
                <a:gd name="T57" fmla="*/ 452 h 636"/>
                <a:gd name="T58" fmla="*/ 451 w 636"/>
                <a:gd name="T59" fmla="*/ 328 h 636"/>
                <a:gd name="T60" fmla="*/ 328 w 636"/>
                <a:gd name="T61" fmla="*/ 308 h 636"/>
                <a:gd name="T62" fmla="*/ 429 w 636"/>
                <a:gd name="T63" fmla="*/ 186 h 636"/>
                <a:gd name="T64" fmla="*/ 328 w 636"/>
                <a:gd name="T65" fmla="*/ 308 h 636"/>
                <a:gd name="T66" fmla="*/ 188 w 636"/>
                <a:gd name="T67" fmla="*/ 179 h 636"/>
                <a:gd name="T68" fmla="*/ 42 w 636"/>
                <a:gd name="T69" fmla="*/ 308 h 636"/>
                <a:gd name="T70" fmla="*/ 42 w 636"/>
                <a:gd name="T71" fmla="*/ 328 h 636"/>
                <a:gd name="T72" fmla="*/ 195 w 636"/>
                <a:gd name="T73" fmla="*/ 475 h 636"/>
                <a:gd name="T74" fmla="*/ 42 w 636"/>
                <a:gd name="T75" fmla="*/ 328 h 636"/>
                <a:gd name="T76" fmla="*/ 441 w 636"/>
                <a:gd name="T77" fmla="*/ 475 h 636"/>
                <a:gd name="T78" fmla="*/ 594 w 636"/>
                <a:gd name="T79" fmla="*/ 328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36" h="636">
                  <a:moveTo>
                    <a:pt x="318" y="0"/>
                  </a:moveTo>
                  <a:cubicBezTo>
                    <a:pt x="142" y="0"/>
                    <a:pt x="0" y="142"/>
                    <a:pt x="0" y="318"/>
                  </a:cubicBezTo>
                  <a:cubicBezTo>
                    <a:pt x="0" y="494"/>
                    <a:pt x="142" y="636"/>
                    <a:pt x="318" y="636"/>
                  </a:cubicBezTo>
                  <a:cubicBezTo>
                    <a:pt x="494" y="636"/>
                    <a:pt x="636" y="494"/>
                    <a:pt x="636" y="318"/>
                  </a:cubicBezTo>
                  <a:cubicBezTo>
                    <a:pt x="636" y="142"/>
                    <a:pt x="494" y="0"/>
                    <a:pt x="318" y="0"/>
                  </a:cubicBezTo>
                  <a:close/>
                  <a:moveTo>
                    <a:pt x="594" y="308"/>
                  </a:moveTo>
                  <a:cubicBezTo>
                    <a:pt x="471" y="308"/>
                    <a:pt x="471" y="308"/>
                    <a:pt x="471" y="308"/>
                  </a:cubicBezTo>
                  <a:cubicBezTo>
                    <a:pt x="470" y="262"/>
                    <a:pt x="462" y="219"/>
                    <a:pt x="448" y="179"/>
                  </a:cubicBezTo>
                  <a:cubicBezTo>
                    <a:pt x="476" y="168"/>
                    <a:pt x="501" y="152"/>
                    <a:pt x="525" y="134"/>
                  </a:cubicBezTo>
                  <a:cubicBezTo>
                    <a:pt x="566" y="181"/>
                    <a:pt x="592" y="241"/>
                    <a:pt x="594" y="308"/>
                  </a:cubicBezTo>
                  <a:close/>
                  <a:moveTo>
                    <a:pt x="307" y="594"/>
                  </a:moveTo>
                  <a:cubicBezTo>
                    <a:pt x="273" y="566"/>
                    <a:pt x="244" y="529"/>
                    <a:pt x="223" y="486"/>
                  </a:cubicBezTo>
                  <a:cubicBezTo>
                    <a:pt x="250" y="478"/>
                    <a:pt x="278" y="473"/>
                    <a:pt x="308" y="472"/>
                  </a:cubicBezTo>
                  <a:cubicBezTo>
                    <a:pt x="308" y="594"/>
                    <a:pt x="308" y="594"/>
                    <a:pt x="308" y="594"/>
                  </a:cubicBezTo>
                  <a:cubicBezTo>
                    <a:pt x="307" y="594"/>
                    <a:pt x="307" y="594"/>
                    <a:pt x="307" y="594"/>
                  </a:cubicBezTo>
                  <a:close/>
                  <a:moveTo>
                    <a:pt x="329" y="42"/>
                  </a:moveTo>
                  <a:cubicBezTo>
                    <a:pt x="368" y="74"/>
                    <a:pt x="400" y="117"/>
                    <a:pt x="421" y="167"/>
                  </a:cubicBezTo>
                  <a:cubicBezTo>
                    <a:pt x="392" y="177"/>
                    <a:pt x="361" y="183"/>
                    <a:pt x="328" y="184"/>
                  </a:cubicBezTo>
                  <a:cubicBezTo>
                    <a:pt x="328" y="42"/>
                    <a:pt x="328" y="42"/>
                    <a:pt x="328" y="42"/>
                  </a:cubicBezTo>
                  <a:cubicBezTo>
                    <a:pt x="329" y="42"/>
                    <a:pt x="329" y="42"/>
                    <a:pt x="329" y="42"/>
                  </a:cubicBezTo>
                  <a:close/>
                  <a:moveTo>
                    <a:pt x="363" y="45"/>
                  </a:moveTo>
                  <a:cubicBezTo>
                    <a:pt x="420" y="55"/>
                    <a:pt x="471" y="81"/>
                    <a:pt x="510" y="119"/>
                  </a:cubicBezTo>
                  <a:cubicBezTo>
                    <a:pt x="489" y="136"/>
                    <a:pt x="466" y="150"/>
                    <a:pt x="440" y="160"/>
                  </a:cubicBezTo>
                  <a:cubicBezTo>
                    <a:pt x="421" y="116"/>
                    <a:pt x="395" y="77"/>
                    <a:pt x="363" y="45"/>
                  </a:cubicBezTo>
                  <a:close/>
                  <a:moveTo>
                    <a:pt x="308" y="42"/>
                  </a:moveTo>
                  <a:cubicBezTo>
                    <a:pt x="308" y="184"/>
                    <a:pt x="308" y="184"/>
                    <a:pt x="308" y="184"/>
                  </a:cubicBezTo>
                  <a:cubicBezTo>
                    <a:pt x="275" y="183"/>
                    <a:pt x="244" y="177"/>
                    <a:pt x="215" y="167"/>
                  </a:cubicBezTo>
                  <a:cubicBezTo>
                    <a:pt x="236" y="117"/>
                    <a:pt x="268" y="74"/>
                    <a:pt x="307" y="42"/>
                  </a:cubicBezTo>
                  <a:cubicBezTo>
                    <a:pt x="307" y="42"/>
                    <a:pt x="307" y="42"/>
                    <a:pt x="308" y="42"/>
                  </a:cubicBezTo>
                  <a:close/>
                  <a:moveTo>
                    <a:pt x="196" y="160"/>
                  </a:moveTo>
                  <a:cubicBezTo>
                    <a:pt x="171" y="150"/>
                    <a:pt x="147" y="136"/>
                    <a:pt x="126" y="119"/>
                  </a:cubicBezTo>
                  <a:cubicBezTo>
                    <a:pt x="165" y="81"/>
                    <a:pt x="216" y="55"/>
                    <a:pt x="273" y="45"/>
                  </a:cubicBezTo>
                  <a:cubicBezTo>
                    <a:pt x="241" y="77"/>
                    <a:pt x="215" y="116"/>
                    <a:pt x="196" y="160"/>
                  </a:cubicBezTo>
                  <a:close/>
                  <a:moveTo>
                    <a:pt x="207" y="186"/>
                  </a:moveTo>
                  <a:cubicBezTo>
                    <a:pt x="239" y="197"/>
                    <a:pt x="273" y="204"/>
                    <a:pt x="308" y="205"/>
                  </a:cubicBezTo>
                  <a:cubicBezTo>
                    <a:pt x="308" y="308"/>
                    <a:pt x="308" y="308"/>
                    <a:pt x="308" y="308"/>
                  </a:cubicBezTo>
                  <a:cubicBezTo>
                    <a:pt x="185" y="308"/>
                    <a:pt x="185" y="308"/>
                    <a:pt x="185" y="308"/>
                  </a:cubicBezTo>
                  <a:cubicBezTo>
                    <a:pt x="186" y="265"/>
                    <a:pt x="194" y="224"/>
                    <a:pt x="207" y="186"/>
                  </a:cubicBezTo>
                  <a:close/>
                  <a:moveTo>
                    <a:pt x="308" y="328"/>
                  </a:moveTo>
                  <a:cubicBezTo>
                    <a:pt x="308" y="452"/>
                    <a:pt x="308" y="452"/>
                    <a:pt x="308" y="452"/>
                  </a:cubicBezTo>
                  <a:cubicBezTo>
                    <a:pt x="275" y="453"/>
                    <a:pt x="244" y="458"/>
                    <a:pt x="215" y="468"/>
                  </a:cubicBezTo>
                  <a:cubicBezTo>
                    <a:pt x="197" y="425"/>
                    <a:pt x="186" y="378"/>
                    <a:pt x="185" y="328"/>
                  </a:cubicBezTo>
                  <a:lnTo>
                    <a:pt x="308" y="328"/>
                  </a:lnTo>
                  <a:close/>
                  <a:moveTo>
                    <a:pt x="273" y="591"/>
                  </a:moveTo>
                  <a:cubicBezTo>
                    <a:pt x="222" y="582"/>
                    <a:pt x="176" y="560"/>
                    <a:pt x="138" y="528"/>
                  </a:cubicBezTo>
                  <a:cubicBezTo>
                    <a:pt x="158" y="514"/>
                    <a:pt x="180" y="502"/>
                    <a:pt x="204" y="493"/>
                  </a:cubicBezTo>
                  <a:cubicBezTo>
                    <a:pt x="222" y="531"/>
                    <a:pt x="245" y="563"/>
                    <a:pt x="273" y="591"/>
                  </a:cubicBezTo>
                  <a:close/>
                  <a:moveTo>
                    <a:pt x="328" y="594"/>
                  </a:moveTo>
                  <a:cubicBezTo>
                    <a:pt x="328" y="472"/>
                    <a:pt x="328" y="472"/>
                    <a:pt x="328" y="472"/>
                  </a:cubicBezTo>
                  <a:cubicBezTo>
                    <a:pt x="358" y="473"/>
                    <a:pt x="386" y="478"/>
                    <a:pt x="413" y="486"/>
                  </a:cubicBezTo>
                  <a:cubicBezTo>
                    <a:pt x="392" y="529"/>
                    <a:pt x="363" y="566"/>
                    <a:pt x="329" y="594"/>
                  </a:cubicBezTo>
                  <a:cubicBezTo>
                    <a:pt x="329" y="594"/>
                    <a:pt x="329" y="594"/>
                    <a:pt x="328" y="594"/>
                  </a:cubicBezTo>
                  <a:close/>
                  <a:moveTo>
                    <a:pt x="432" y="493"/>
                  </a:moveTo>
                  <a:cubicBezTo>
                    <a:pt x="456" y="502"/>
                    <a:pt x="478" y="514"/>
                    <a:pt x="498" y="528"/>
                  </a:cubicBezTo>
                  <a:cubicBezTo>
                    <a:pt x="460" y="560"/>
                    <a:pt x="414" y="582"/>
                    <a:pt x="363" y="591"/>
                  </a:cubicBezTo>
                  <a:cubicBezTo>
                    <a:pt x="391" y="563"/>
                    <a:pt x="414" y="531"/>
                    <a:pt x="432" y="493"/>
                  </a:cubicBezTo>
                  <a:close/>
                  <a:moveTo>
                    <a:pt x="421" y="468"/>
                  </a:moveTo>
                  <a:cubicBezTo>
                    <a:pt x="392" y="458"/>
                    <a:pt x="361" y="453"/>
                    <a:pt x="328" y="452"/>
                  </a:cubicBezTo>
                  <a:cubicBezTo>
                    <a:pt x="328" y="328"/>
                    <a:pt x="328" y="328"/>
                    <a:pt x="328" y="328"/>
                  </a:cubicBezTo>
                  <a:cubicBezTo>
                    <a:pt x="451" y="328"/>
                    <a:pt x="451" y="328"/>
                    <a:pt x="451" y="328"/>
                  </a:cubicBezTo>
                  <a:cubicBezTo>
                    <a:pt x="450" y="378"/>
                    <a:pt x="439" y="425"/>
                    <a:pt x="421" y="468"/>
                  </a:cubicBezTo>
                  <a:close/>
                  <a:moveTo>
                    <a:pt x="328" y="308"/>
                  </a:moveTo>
                  <a:cubicBezTo>
                    <a:pt x="328" y="205"/>
                    <a:pt x="328" y="205"/>
                    <a:pt x="328" y="205"/>
                  </a:cubicBezTo>
                  <a:cubicBezTo>
                    <a:pt x="363" y="204"/>
                    <a:pt x="397" y="197"/>
                    <a:pt x="429" y="186"/>
                  </a:cubicBezTo>
                  <a:cubicBezTo>
                    <a:pt x="442" y="224"/>
                    <a:pt x="450" y="265"/>
                    <a:pt x="451" y="308"/>
                  </a:cubicBezTo>
                  <a:lnTo>
                    <a:pt x="328" y="308"/>
                  </a:lnTo>
                  <a:close/>
                  <a:moveTo>
                    <a:pt x="111" y="134"/>
                  </a:moveTo>
                  <a:cubicBezTo>
                    <a:pt x="135" y="152"/>
                    <a:pt x="160" y="168"/>
                    <a:pt x="188" y="179"/>
                  </a:cubicBezTo>
                  <a:cubicBezTo>
                    <a:pt x="174" y="219"/>
                    <a:pt x="166" y="262"/>
                    <a:pt x="165" y="308"/>
                  </a:cubicBezTo>
                  <a:cubicBezTo>
                    <a:pt x="42" y="308"/>
                    <a:pt x="42" y="308"/>
                    <a:pt x="42" y="308"/>
                  </a:cubicBezTo>
                  <a:cubicBezTo>
                    <a:pt x="44" y="241"/>
                    <a:pt x="70" y="181"/>
                    <a:pt x="111" y="134"/>
                  </a:cubicBezTo>
                  <a:close/>
                  <a:moveTo>
                    <a:pt x="42" y="328"/>
                  </a:moveTo>
                  <a:cubicBezTo>
                    <a:pt x="165" y="328"/>
                    <a:pt x="165" y="328"/>
                    <a:pt x="165" y="328"/>
                  </a:cubicBezTo>
                  <a:cubicBezTo>
                    <a:pt x="166" y="381"/>
                    <a:pt x="177" y="430"/>
                    <a:pt x="195" y="475"/>
                  </a:cubicBezTo>
                  <a:cubicBezTo>
                    <a:pt x="169" y="485"/>
                    <a:pt x="145" y="498"/>
                    <a:pt x="123" y="514"/>
                  </a:cubicBezTo>
                  <a:cubicBezTo>
                    <a:pt x="75" y="466"/>
                    <a:pt x="44" y="401"/>
                    <a:pt x="42" y="328"/>
                  </a:cubicBezTo>
                  <a:close/>
                  <a:moveTo>
                    <a:pt x="513" y="514"/>
                  </a:moveTo>
                  <a:cubicBezTo>
                    <a:pt x="491" y="498"/>
                    <a:pt x="467" y="485"/>
                    <a:pt x="441" y="475"/>
                  </a:cubicBezTo>
                  <a:cubicBezTo>
                    <a:pt x="459" y="430"/>
                    <a:pt x="470" y="381"/>
                    <a:pt x="471" y="328"/>
                  </a:cubicBezTo>
                  <a:cubicBezTo>
                    <a:pt x="594" y="328"/>
                    <a:pt x="594" y="328"/>
                    <a:pt x="594" y="328"/>
                  </a:cubicBezTo>
                  <a:cubicBezTo>
                    <a:pt x="592" y="401"/>
                    <a:pt x="561" y="466"/>
                    <a:pt x="513" y="514"/>
                  </a:cubicBezTo>
                  <a:close/>
                </a:path>
              </a:pathLst>
            </a:custGeom>
            <a:solidFill>
              <a:schemeClr val="bg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7" name="TextBox 96"/>
          <p:cNvSpPr txBox="1"/>
          <p:nvPr/>
        </p:nvSpPr>
        <p:spPr>
          <a:xfrm>
            <a:off x="1253920" y="2121052"/>
            <a:ext cx="3791740" cy="400110"/>
          </a:xfrm>
          <a:prstGeom prst="rect">
            <a:avLst/>
          </a:prstGeom>
          <a:noFill/>
        </p:spPr>
        <p:txBody>
          <a:bodyPr wrap="square" rtlCol="0">
            <a:spAutoFit/>
          </a:bodyPr>
          <a:lstStyle/>
          <a:p>
            <a:r>
              <a:rPr lang="id-ID" sz="2000" b="1" dirty="0" smtClean="0">
                <a:solidFill>
                  <a:schemeClr val="accent2"/>
                </a:solidFill>
                <a:latin typeface="+mj-lt"/>
              </a:rPr>
              <a:t>Client</a:t>
            </a:r>
            <a:endParaRPr lang="id-ID" sz="2000" b="1" dirty="0">
              <a:solidFill>
                <a:schemeClr val="accent2"/>
              </a:solidFill>
              <a:latin typeface="+mj-lt"/>
            </a:endParaRPr>
          </a:p>
        </p:txBody>
      </p:sp>
      <p:sp>
        <p:nvSpPr>
          <p:cNvPr id="98" name="TextBox 97"/>
          <p:cNvSpPr txBox="1"/>
          <p:nvPr/>
        </p:nvSpPr>
        <p:spPr>
          <a:xfrm>
            <a:off x="1253920" y="2448081"/>
            <a:ext cx="2677187" cy="338554"/>
          </a:xfrm>
          <a:prstGeom prst="rect">
            <a:avLst/>
          </a:prstGeom>
          <a:noFill/>
        </p:spPr>
        <p:txBody>
          <a:bodyPr wrap="square" rtlCol="0">
            <a:spAutoFit/>
          </a:bodyPr>
          <a:lstStyle/>
          <a:p>
            <a:r>
              <a:rPr lang="id-ID" sz="1600" dirty="0" smtClean="0">
                <a:solidFill>
                  <a:schemeClr val="bg1"/>
                </a:solidFill>
              </a:rPr>
              <a:t>InspiraSign</a:t>
            </a:r>
            <a:endParaRPr lang="en-US" sz="1600" dirty="0">
              <a:solidFill>
                <a:schemeClr val="bg1"/>
              </a:solidFill>
            </a:endParaRPr>
          </a:p>
        </p:txBody>
      </p:sp>
      <p:sp>
        <p:nvSpPr>
          <p:cNvPr id="99" name="TextBox 98"/>
          <p:cNvSpPr txBox="1"/>
          <p:nvPr/>
        </p:nvSpPr>
        <p:spPr>
          <a:xfrm>
            <a:off x="1253920" y="2847524"/>
            <a:ext cx="3791740" cy="400110"/>
          </a:xfrm>
          <a:prstGeom prst="rect">
            <a:avLst/>
          </a:prstGeom>
          <a:noFill/>
        </p:spPr>
        <p:txBody>
          <a:bodyPr wrap="square" rtlCol="0">
            <a:spAutoFit/>
          </a:bodyPr>
          <a:lstStyle/>
          <a:p>
            <a:r>
              <a:rPr lang="id-ID" sz="2000" b="1" dirty="0" smtClean="0">
                <a:solidFill>
                  <a:schemeClr val="accent2"/>
                </a:solidFill>
                <a:latin typeface="+mj-lt"/>
              </a:rPr>
              <a:t>About Project</a:t>
            </a:r>
            <a:endParaRPr lang="id-ID" sz="2000" b="1" dirty="0">
              <a:solidFill>
                <a:schemeClr val="accent2"/>
              </a:solidFill>
              <a:latin typeface="+mj-lt"/>
            </a:endParaRPr>
          </a:p>
        </p:txBody>
      </p:sp>
      <p:sp>
        <p:nvSpPr>
          <p:cNvPr id="100" name="TextBox 99"/>
          <p:cNvSpPr txBox="1"/>
          <p:nvPr/>
        </p:nvSpPr>
        <p:spPr>
          <a:xfrm>
            <a:off x="1253920" y="3247634"/>
            <a:ext cx="3351131" cy="954107"/>
          </a:xfrm>
          <a:prstGeom prst="rect">
            <a:avLst/>
          </a:prstGeom>
          <a:noFill/>
        </p:spPr>
        <p:txBody>
          <a:bodyPr wrap="square" rtlCol="0">
            <a:spAutoFit/>
          </a:bodyPr>
          <a:lstStyle/>
          <a:p>
            <a:pPr algn="just"/>
            <a:r>
              <a:rPr lang="id-ID" sz="1400" dirty="0">
                <a:solidFill>
                  <a:schemeClr val="bg1"/>
                </a:solidFill>
              </a:rPr>
              <a:t>Suitable for all categories business and personal </a:t>
            </a:r>
            <a:r>
              <a:rPr lang="id-ID" sz="1400" dirty="0" smtClean="0">
                <a:solidFill>
                  <a:schemeClr val="bg1"/>
                </a:solidFill>
              </a:rPr>
              <a:t>presentation,Suitable </a:t>
            </a:r>
            <a:r>
              <a:rPr lang="id-ID" sz="1400" dirty="0">
                <a:solidFill>
                  <a:schemeClr val="bg1"/>
                </a:solidFill>
              </a:rPr>
              <a:t>for all categories business and personal presentation, </a:t>
            </a:r>
          </a:p>
        </p:txBody>
      </p:sp>
      <p:sp>
        <p:nvSpPr>
          <p:cNvPr id="102" name="Freeform 5"/>
          <p:cNvSpPr>
            <a:spLocks noEditPoints="1"/>
          </p:cNvSpPr>
          <p:nvPr/>
        </p:nvSpPr>
        <p:spPr bwMode="auto">
          <a:xfrm>
            <a:off x="1355592" y="5489053"/>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6"/>
          <p:cNvSpPr>
            <a:spLocks noEditPoints="1"/>
          </p:cNvSpPr>
          <p:nvPr/>
        </p:nvSpPr>
        <p:spPr bwMode="auto">
          <a:xfrm>
            <a:off x="1355592" y="4515758"/>
            <a:ext cx="285372" cy="187287"/>
          </a:xfrm>
          <a:custGeom>
            <a:avLst/>
            <a:gdLst>
              <a:gd name="T0" fmla="*/ 284 w 325"/>
              <a:gd name="T1" fmla="*/ 0 h 213"/>
              <a:gd name="T2" fmla="*/ 41 w 325"/>
              <a:gd name="T3" fmla="*/ 0 h 213"/>
              <a:gd name="T4" fmla="*/ 0 w 325"/>
              <a:gd name="T5" fmla="*/ 41 h 213"/>
              <a:gd name="T6" fmla="*/ 0 w 325"/>
              <a:gd name="T7" fmla="*/ 173 h 213"/>
              <a:gd name="T8" fmla="*/ 41 w 325"/>
              <a:gd name="T9" fmla="*/ 213 h 213"/>
              <a:gd name="T10" fmla="*/ 284 w 325"/>
              <a:gd name="T11" fmla="*/ 213 h 213"/>
              <a:gd name="T12" fmla="*/ 325 w 325"/>
              <a:gd name="T13" fmla="*/ 173 h 213"/>
              <a:gd name="T14" fmla="*/ 325 w 325"/>
              <a:gd name="T15" fmla="*/ 41 h 213"/>
              <a:gd name="T16" fmla="*/ 284 w 325"/>
              <a:gd name="T17" fmla="*/ 0 h 213"/>
              <a:gd name="T18" fmla="*/ 20 w 325"/>
              <a:gd name="T19" fmla="*/ 53 h 213"/>
              <a:gd name="T20" fmla="*/ 91 w 325"/>
              <a:gd name="T21" fmla="*/ 107 h 213"/>
              <a:gd name="T22" fmla="*/ 20 w 325"/>
              <a:gd name="T23" fmla="*/ 160 h 213"/>
              <a:gd name="T24" fmla="*/ 20 w 325"/>
              <a:gd name="T25" fmla="*/ 53 h 213"/>
              <a:gd name="T26" fmla="*/ 305 w 325"/>
              <a:gd name="T27" fmla="*/ 173 h 213"/>
              <a:gd name="T28" fmla="*/ 284 w 325"/>
              <a:gd name="T29" fmla="*/ 193 h 213"/>
              <a:gd name="T30" fmla="*/ 41 w 325"/>
              <a:gd name="T31" fmla="*/ 193 h 213"/>
              <a:gd name="T32" fmla="*/ 20 w 325"/>
              <a:gd name="T33" fmla="*/ 173 h 213"/>
              <a:gd name="T34" fmla="*/ 100 w 325"/>
              <a:gd name="T35" fmla="*/ 113 h 213"/>
              <a:gd name="T36" fmla="*/ 144 w 325"/>
              <a:gd name="T37" fmla="*/ 146 h 213"/>
              <a:gd name="T38" fmla="*/ 163 w 325"/>
              <a:gd name="T39" fmla="*/ 152 h 213"/>
              <a:gd name="T40" fmla="*/ 181 w 325"/>
              <a:gd name="T41" fmla="*/ 146 h 213"/>
              <a:gd name="T42" fmla="*/ 225 w 325"/>
              <a:gd name="T43" fmla="*/ 113 h 213"/>
              <a:gd name="T44" fmla="*/ 305 w 325"/>
              <a:gd name="T45" fmla="*/ 173 h 213"/>
              <a:gd name="T46" fmla="*/ 305 w 325"/>
              <a:gd name="T47" fmla="*/ 160 h 213"/>
              <a:gd name="T48" fmla="*/ 234 w 325"/>
              <a:gd name="T49" fmla="*/ 107 h 213"/>
              <a:gd name="T50" fmla="*/ 305 w 325"/>
              <a:gd name="T51" fmla="*/ 53 h 213"/>
              <a:gd name="T52" fmla="*/ 305 w 325"/>
              <a:gd name="T53" fmla="*/ 160 h 213"/>
              <a:gd name="T54" fmla="*/ 175 w 325"/>
              <a:gd name="T55" fmla="*/ 138 h 213"/>
              <a:gd name="T56" fmla="*/ 163 w 325"/>
              <a:gd name="T57" fmla="*/ 142 h 213"/>
              <a:gd name="T58" fmla="*/ 150 w 325"/>
              <a:gd name="T59" fmla="*/ 138 h 213"/>
              <a:gd name="T60" fmla="*/ 108 w 325"/>
              <a:gd name="T61" fmla="*/ 107 h 213"/>
              <a:gd name="T62" fmla="*/ 100 w 325"/>
              <a:gd name="T63" fmla="*/ 100 h 213"/>
              <a:gd name="T64" fmla="*/ 20 w 325"/>
              <a:gd name="T65" fmla="*/ 41 h 213"/>
              <a:gd name="T66" fmla="*/ 20 w 325"/>
              <a:gd name="T67" fmla="*/ 41 h 213"/>
              <a:gd name="T68" fmla="*/ 41 w 325"/>
              <a:gd name="T69" fmla="*/ 20 h 213"/>
              <a:gd name="T70" fmla="*/ 284 w 325"/>
              <a:gd name="T71" fmla="*/ 20 h 213"/>
              <a:gd name="T72" fmla="*/ 305 w 325"/>
              <a:gd name="T73" fmla="*/ 41 h 213"/>
              <a:gd name="T74" fmla="*/ 175 w 325"/>
              <a:gd name="T75" fmla="*/ 138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5" h="213">
                <a:moveTo>
                  <a:pt x="284" y="0"/>
                </a:moveTo>
                <a:cubicBezTo>
                  <a:pt x="41" y="0"/>
                  <a:pt x="41" y="0"/>
                  <a:pt x="41" y="0"/>
                </a:cubicBezTo>
                <a:cubicBezTo>
                  <a:pt x="18" y="0"/>
                  <a:pt x="0" y="18"/>
                  <a:pt x="0" y="41"/>
                </a:cubicBezTo>
                <a:cubicBezTo>
                  <a:pt x="0" y="173"/>
                  <a:pt x="0" y="173"/>
                  <a:pt x="0" y="173"/>
                </a:cubicBezTo>
                <a:cubicBezTo>
                  <a:pt x="0" y="195"/>
                  <a:pt x="18" y="213"/>
                  <a:pt x="41" y="213"/>
                </a:cubicBezTo>
                <a:cubicBezTo>
                  <a:pt x="284" y="213"/>
                  <a:pt x="284" y="213"/>
                  <a:pt x="284" y="213"/>
                </a:cubicBezTo>
                <a:cubicBezTo>
                  <a:pt x="307" y="213"/>
                  <a:pt x="325" y="195"/>
                  <a:pt x="325" y="173"/>
                </a:cubicBezTo>
                <a:cubicBezTo>
                  <a:pt x="325" y="41"/>
                  <a:pt x="325" y="41"/>
                  <a:pt x="325" y="41"/>
                </a:cubicBezTo>
                <a:cubicBezTo>
                  <a:pt x="325" y="18"/>
                  <a:pt x="307" y="0"/>
                  <a:pt x="284" y="0"/>
                </a:cubicBezTo>
                <a:close/>
                <a:moveTo>
                  <a:pt x="20" y="53"/>
                </a:moveTo>
                <a:cubicBezTo>
                  <a:pt x="91" y="107"/>
                  <a:pt x="91" y="107"/>
                  <a:pt x="91" y="107"/>
                </a:cubicBezTo>
                <a:cubicBezTo>
                  <a:pt x="20" y="160"/>
                  <a:pt x="20" y="160"/>
                  <a:pt x="20" y="160"/>
                </a:cubicBezTo>
                <a:lnTo>
                  <a:pt x="20" y="53"/>
                </a:lnTo>
                <a:close/>
                <a:moveTo>
                  <a:pt x="305" y="173"/>
                </a:moveTo>
                <a:cubicBezTo>
                  <a:pt x="305" y="184"/>
                  <a:pt x="296" y="193"/>
                  <a:pt x="284" y="193"/>
                </a:cubicBezTo>
                <a:cubicBezTo>
                  <a:pt x="41" y="193"/>
                  <a:pt x="41" y="193"/>
                  <a:pt x="41" y="193"/>
                </a:cubicBezTo>
                <a:cubicBezTo>
                  <a:pt x="30" y="193"/>
                  <a:pt x="20" y="184"/>
                  <a:pt x="20" y="173"/>
                </a:cubicBezTo>
                <a:cubicBezTo>
                  <a:pt x="100" y="113"/>
                  <a:pt x="100" y="113"/>
                  <a:pt x="100" y="113"/>
                </a:cubicBezTo>
                <a:cubicBezTo>
                  <a:pt x="144" y="146"/>
                  <a:pt x="144" y="146"/>
                  <a:pt x="144" y="146"/>
                </a:cubicBezTo>
                <a:cubicBezTo>
                  <a:pt x="150" y="150"/>
                  <a:pt x="156" y="152"/>
                  <a:pt x="163" y="152"/>
                </a:cubicBezTo>
                <a:cubicBezTo>
                  <a:pt x="169" y="152"/>
                  <a:pt x="175" y="150"/>
                  <a:pt x="181" y="146"/>
                </a:cubicBezTo>
                <a:cubicBezTo>
                  <a:pt x="225" y="113"/>
                  <a:pt x="225" y="113"/>
                  <a:pt x="225" y="113"/>
                </a:cubicBezTo>
                <a:cubicBezTo>
                  <a:pt x="305" y="173"/>
                  <a:pt x="305" y="173"/>
                  <a:pt x="305" y="173"/>
                </a:cubicBezTo>
                <a:close/>
                <a:moveTo>
                  <a:pt x="305" y="160"/>
                </a:moveTo>
                <a:cubicBezTo>
                  <a:pt x="234" y="107"/>
                  <a:pt x="234" y="107"/>
                  <a:pt x="234" y="107"/>
                </a:cubicBezTo>
                <a:cubicBezTo>
                  <a:pt x="305" y="53"/>
                  <a:pt x="305" y="53"/>
                  <a:pt x="305" y="53"/>
                </a:cubicBezTo>
                <a:lnTo>
                  <a:pt x="305" y="160"/>
                </a:lnTo>
                <a:close/>
                <a:moveTo>
                  <a:pt x="175" y="138"/>
                </a:moveTo>
                <a:cubicBezTo>
                  <a:pt x="171" y="141"/>
                  <a:pt x="167" y="142"/>
                  <a:pt x="163" y="142"/>
                </a:cubicBezTo>
                <a:cubicBezTo>
                  <a:pt x="158" y="142"/>
                  <a:pt x="154" y="141"/>
                  <a:pt x="150" y="138"/>
                </a:cubicBezTo>
                <a:cubicBezTo>
                  <a:pt x="108" y="107"/>
                  <a:pt x="108" y="107"/>
                  <a:pt x="108" y="107"/>
                </a:cubicBezTo>
                <a:cubicBezTo>
                  <a:pt x="100" y="100"/>
                  <a:pt x="100" y="100"/>
                  <a:pt x="100" y="100"/>
                </a:cubicBezTo>
                <a:cubicBezTo>
                  <a:pt x="20" y="41"/>
                  <a:pt x="20" y="41"/>
                  <a:pt x="20" y="41"/>
                </a:cubicBezTo>
                <a:cubicBezTo>
                  <a:pt x="20" y="41"/>
                  <a:pt x="20" y="41"/>
                  <a:pt x="20" y="41"/>
                </a:cubicBezTo>
                <a:cubicBezTo>
                  <a:pt x="20" y="29"/>
                  <a:pt x="30" y="20"/>
                  <a:pt x="41" y="20"/>
                </a:cubicBezTo>
                <a:cubicBezTo>
                  <a:pt x="284" y="20"/>
                  <a:pt x="284" y="20"/>
                  <a:pt x="284" y="20"/>
                </a:cubicBezTo>
                <a:cubicBezTo>
                  <a:pt x="296" y="20"/>
                  <a:pt x="305" y="29"/>
                  <a:pt x="305" y="41"/>
                </a:cubicBezTo>
                <a:lnTo>
                  <a:pt x="175" y="13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4" name="Group 103"/>
          <p:cNvGrpSpPr/>
          <p:nvPr/>
        </p:nvGrpSpPr>
        <p:grpSpPr>
          <a:xfrm>
            <a:off x="1355592" y="4982978"/>
            <a:ext cx="294996" cy="258723"/>
            <a:chOff x="7558088" y="-690563"/>
            <a:chExt cx="1265238" cy="1109663"/>
          </a:xfrm>
          <a:solidFill>
            <a:schemeClr val="accent2"/>
          </a:solidFill>
        </p:grpSpPr>
        <p:sp>
          <p:nvSpPr>
            <p:cNvPr id="105"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7" name="TextBox 106"/>
          <p:cNvSpPr txBox="1"/>
          <p:nvPr/>
        </p:nvSpPr>
        <p:spPr>
          <a:xfrm>
            <a:off x="1717263" y="4421364"/>
            <a:ext cx="2050505" cy="307777"/>
          </a:xfrm>
          <a:prstGeom prst="rect">
            <a:avLst/>
          </a:prstGeom>
          <a:noFill/>
        </p:spPr>
        <p:txBody>
          <a:bodyPr wrap="square" rtlCol="0">
            <a:spAutoFit/>
          </a:bodyPr>
          <a:lstStyle/>
          <a:p>
            <a:r>
              <a:rPr lang="id-ID" sz="1400" dirty="0" smtClean="0">
                <a:solidFill>
                  <a:schemeClr val="bg1"/>
                </a:solidFill>
              </a:rPr>
              <a:t>contact@website.com</a:t>
            </a:r>
            <a:endParaRPr lang="en-US" sz="1400" dirty="0">
              <a:solidFill>
                <a:schemeClr val="bg1"/>
              </a:solidFill>
            </a:endParaRPr>
          </a:p>
        </p:txBody>
      </p:sp>
      <p:sp>
        <p:nvSpPr>
          <p:cNvPr id="108" name="TextBox 107"/>
          <p:cNvSpPr txBox="1"/>
          <p:nvPr/>
        </p:nvSpPr>
        <p:spPr>
          <a:xfrm>
            <a:off x="1717263" y="4928813"/>
            <a:ext cx="2050505" cy="307777"/>
          </a:xfrm>
          <a:prstGeom prst="rect">
            <a:avLst/>
          </a:prstGeom>
          <a:noFill/>
        </p:spPr>
        <p:txBody>
          <a:bodyPr wrap="square" rtlCol="0">
            <a:spAutoFit/>
          </a:bodyPr>
          <a:lstStyle/>
          <a:p>
            <a:r>
              <a:rPr lang="id-ID" sz="1400" dirty="0" smtClean="0">
                <a:solidFill>
                  <a:schemeClr val="bg1"/>
                </a:solidFill>
              </a:rPr>
              <a:t>contact@website.com</a:t>
            </a:r>
            <a:endParaRPr lang="en-US" sz="1400" dirty="0">
              <a:solidFill>
                <a:schemeClr val="bg1"/>
              </a:solidFill>
            </a:endParaRPr>
          </a:p>
        </p:txBody>
      </p:sp>
      <p:sp>
        <p:nvSpPr>
          <p:cNvPr id="109" name="TextBox 108"/>
          <p:cNvSpPr txBox="1"/>
          <p:nvPr/>
        </p:nvSpPr>
        <p:spPr>
          <a:xfrm>
            <a:off x="1717263" y="5462673"/>
            <a:ext cx="2050505" cy="307777"/>
          </a:xfrm>
          <a:prstGeom prst="rect">
            <a:avLst/>
          </a:prstGeom>
          <a:noFill/>
        </p:spPr>
        <p:txBody>
          <a:bodyPr wrap="square" rtlCol="0">
            <a:spAutoFit/>
          </a:bodyPr>
          <a:lstStyle/>
          <a:p>
            <a:r>
              <a:rPr lang="id-ID" sz="1400" dirty="0" smtClean="0">
                <a:solidFill>
                  <a:schemeClr val="bg1"/>
                </a:solidFill>
              </a:rPr>
              <a:t>www.website.com</a:t>
            </a:r>
            <a:endParaRPr lang="en-US" sz="1400" dirty="0">
              <a:solidFill>
                <a:schemeClr val="bg1"/>
              </a:solidFill>
            </a:endParaRPr>
          </a:p>
        </p:txBody>
      </p:sp>
      <p:sp>
        <p:nvSpPr>
          <p:cNvPr id="134" name="TextBox 133"/>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135" name="TextBox 134"/>
          <p:cNvSpPr txBox="1"/>
          <p:nvPr/>
        </p:nvSpPr>
        <p:spPr>
          <a:xfrm>
            <a:off x="3957467" y="680759"/>
            <a:ext cx="4277133" cy="830997"/>
          </a:xfrm>
          <a:prstGeom prst="rect">
            <a:avLst/>
          </a:prstGeom>
          <a:noFill/>
        </p:spPr>
        <p:txBody>
          <a:bodyPr wrap="none" rtlCol="0">
            <a:spAutoFit/>
          </a:bodyPr>
          <a:lstStyle/>
          <a:p>
            <a:pPr algn="ctr"/>
            <a:r>
              <a:rPr lang="id-ID" sz="4800" dirty="0" smtClean="0">
                <a:solidFill>
                  <a:schemeClr val="bg1"/>
                </a:solidFill>
                <a:latin typeface="+mj-lt"/>
              </a:rPr>
              <a:t>Website Mockup</a:t>
            </a:r>
            <a:endParaRPr lang="en-US" sz="4800" dirty="0">
              <a:solidFill>
                <a:schemeClr val="bg1"/>
              </a:solidFill>
              <a:latin typeface="+mj-lt"/>
            </a:endParaRPr>
          </a:p>
        </p:txBody>
      </p:sp>
      <p:sp>
        <p:nvSpPr>
          <p:cNvPr id="2" name="Picture Placeholder 1"/>
          <p:cNvSpPr>
            <a:spLocks noGrp="1"/>
          </p:cNvSpPr>
          <p:nvPr>
            <p:ph type="pic" sz="quarter" idx="11"/>
          </p:nvPr>
        </p:nvSpPr>
        <p:spPr/>
      </p:sp>
    </p:spTree>
    <p:extLst>
      <p:ext uri="{BB962C8B-B14F-4D97-AF65-F5344CB8AC3E}">
        <p14:creationId xmlns:p14="http://schemas.microsoft.com/office/powerpoint/2010/main" val="127103957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35"/>
                                        </p:tgtEl>
                                        <p:attrNameLst>
                                          <p:attrName>style.visibility</p:attrName>
                                        </p:attrNameLst>
                                      </p:cBhvr>
                                      <p:to>
                                        <p:strVal val="visible"/>
                                      </p:to>
                                    </p:set>
                                    <p:animEffect transition="in" filter="fade">
                                      <p:cBhvr>
                                        <p:cTn id="7" dur="500"/>
                                        <p:tgtEl>
                                          <p:spTgt spid="135"/>
                                        </p:tgtEl>
                                      </p:cBhvr>
                                    </p:animEffect>
                                    <p:anim calcmode="lin" valueType="num">
                                      <p:cBhvr>
                                        <p:cTn id="8" dur="500" fill="hold"/>
                                        <p:tgtEl>
                                          <p:spTgt spid="135"/>
                                        </p:tgtEl>
                                        <p:attrNameLst>
                                          <p:attrName>ppt_x</p:attrName>
                                        </p:attrNameLst>
                                      </p:cBhvr>
                                      <p:tavLst>
                                        <p:tav tm="0">
                                          <p:val>
                                            <p:strVal val="#ppt_x"/>
                                          </p:val>
                                        </p:tav>
                                        <p:tav tm="100000">
                                          <p:val>
                                            <p:strVal val="#ppt_x"/>
                                          </p:val>
                                        </p:tav>
                                      </p:tavLst>
                                    </p:anim>
                                    <p:anim calcmode="lin" valueType="num">
                                      <p:cBhvr>
                                        <p:cTn id="9" dur="500" fill="hold"/>
                                        <p:tgtEl>
                                          <p:spTgt spid="135"/>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4"/>
                                        </p:tgtEl>
                                        <p:attrNameLst>
                                          <p:attrName>style.visibility</p:attrName>
                                        </p:attrNameLst>
                                      </p:cBhvr>
                                      <p:to>
                                        <p:strVal val="visible"/>
                                      </p:to>
                                    </p:set>
                                    <p:animEffect transition="in" filter="fade">
                                      <p:cBhvr>
                                        <p:cTn id="12" dur="500"/>
                                        <p:tgtEl>
                                          <p:spTgt spid="134"/>
                                        </p:tgtEl>
                                      </p:cBhvr>
                                    </p:animEffect>
                                    <p:anim calcmode="lin" valueType="num">
                                      <p:cBhvr>
                                        <p:cTn id="13" dur="500" fill="hold"/>
                                        <p:tgtEl>
                                          <p:spTgt spid="134"/>
                                        </p:tgtEl>
                                        <p:attrNameLst>
                                          <p:attrName>ppt_x</p:attrName>
                                        </p:attrNameLst>
                                      </p:cBhvr>
                                      <p:tavLst>
                                        <p:tav tm="0">
                                          <p:val>
                                            <p:strVal val="#ppt_x"/>
                                          </p:val>
                                        </p:tav>
                                        <p:tav tm="100000">
                                          <p:val>
                                            <p:strVal val="#ppt_x"/>
                                          </p:val>
                                        </p:tav>
                                      </p:tavLst>
                                    </p:anim>
                                    <p:anim calcmode="lin" valueType="num">
                                      <p:cBhvr>
                                        <p:cTn id="14" dur="500" fill="hold"/>
                                        <p:tgtEl>
                                          <p:spTgt spid="134"/>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fade">
                                      <p:cBhvr>
                                        <p:cTn id="18" dur="1000"/>
                                        <p:tgtEl>
                                          <p:spTgt spid="67"/>
                                        </p:tgtEl>
                                      </p:cBhvr>
                                    </p:animEffect>
                                    <p:anim calcmode="lin" valueType="num">
                                      <p:cBhvr>
                                        <p:cTn id="19" dur="1000" fill="hold"/>
                                        <p:tgtEl>
                                          <p:spTgt spid="67"/>
                                        </p:tgtEl>
                                        <p:attrNameLst>
                                          <p:attrName>ppt_x</p:attrName>
                                        </p:attrNameLst>
                                      </p:cBhvr>
                                      <p:tavLst>
                                        <p:tav tm="0">
                                          <p:val>
                                            <p:strVal val="#ppt_x"/>
                                          </p:val>
                                        </p:tav>
                                        <p:tav tm="100000">
                                          <p:val>
                                            <p:strVal val="#ppt_x"/>
                                          </p:val>
                                        </p:tav>
                                      </p:tavLst>
                                    </p:anim>
                                    <p:anim calcmode="lin" valueType="num">
                                      <p:cBhvr>
                                        <p:cTn id="20" dur="1000" fill="hold"/>
                                        <p:tgtEl>
                                          <p:spTgt spid="67"/>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97"/>
                                        </p:tgtEl>
                                        <p:attrNameLst>
                                          <p:attrName>style.visibility</p:attrName>
                                        </p:attrNameLst>
                                      </p:cBhvr>
                                      <p:to>
                                        <p:strVal val="visible"/>
                                      </p:to>
                                    </p:set>
                                    <p:animEffect transition="in" filter="fade">
                                      <p:cBhvr>
                                        <p:cTn id="24" dur="500"/>
                                        <p:tgtEl>
                                          <p:spTgt spid="9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98"/>
                                        </p:tgtEl>
                                        <p:attrNameLst>
                                          <p:attrName>style.visibility</p:attrName>
                                        </p:attrNameLst>
                                      </p:cBhvr>
                                      <p:to>
                                        <p:strVal val="visible"/>
                                      </p:to>
                                    </p:set>
                                    <p:animEffect transition="in" filter="fade">
                                      <p:cBhvr>
                                        <p:cTn id="27" dur="500"/>
                                        <p:tgtEl>
                                          <p:spTgt spid="98"/>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99"/>
                                        </p:tgtEl>
                                        <p:attrNameLst>
                                          <p:attrName>style.visibility</p:attrName>
                                        </p:attrNameLst>
                                      </p:cBhvr>
                                      <p:to>
                                        <p:strVal val="visible"/>
                                      </p:to>
                                    </p:set>
                                    <p:animEffect transition="in" filter="fade">
                                      <p:cBhvr>
                                        <p:cTn id="31" dur="500"/>
                                        <p:tgtEl>
                                          <p:spTgt spid="9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0"/>
                                        </p:tgtEl>
                                        <p:attrNameLst>
                                          <p:attrName>style.visibility</p:attrName>
                                        </p:attrNameLst>
                                      </p:cBhvr>
                                      <p:to>
                                        <p:strVal val="visible"/>
                                      </p:to>
                                    </p:set>
                                    <p:animEffect transition="in" filter="fade">
                                      <p:cBhvr>
                                        <p:cTn id="34" dur="500"/>
                                        <p:tgtEl>
                                          <p:spTgt spid="100"/>
                                        </p:tgtEl>
                                      </p:cBhvr>
                                    </p:animEffect>
                                  </p:childTnLst>
                                </p:cTn>
                              </p:par>
                            </p:childTnLst>
                          </p:cTn>
                        </p:par>
                        <p:par>
                          <p:cTn id="35" fill="hold">
                            <p:stCondLst>
                              <p:cond delay="2500"/>
                            </p:stCondLst>
                            <p:childTnLst>
                              <p:par>
                                <p:cTn id="36" presetID="10" presetClass="entr" presetSubtype="0" fill="hold" grpId="0" nodeType="after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par>
                                <p:cTn id="39" presetID="22" presetClass="entr" presetSubtype="8" fill="hold" grpId="0" nodeType="withEffect">
                                  <p:stCondLst>
                                    <p:cond delay="0"/>
                                  </p:stCondLst>
                                  <p:childTnLst>
                                    <p:set>
                                      <p:cBhvr>
                                        <p:cTn id="40" dur="1" fill="hold">
                                          <p:stCondLst>
                                            <p:cond delay="0"/>
                                          </p:stCondLst>
                                        </p:cTn>
                                        <p:tgtEl>
                                          <p:spTgt spid="107"/>
                                        </p:tgtEl>
                                        <p:attrNameLst>
                                          <p:attrName>style.visibility</p:attrName>
                                        </p:attrNameLst>
                                      </p:cBhvr>
                                      <p:to>
                                        <p:strVal val="visible"/>
                                      </p:to>
                                    </p:set>
                                    <p:animEffect transition="in" filter="wipe(left)">
                                      <p:cBhvr>
                                        <p:cTn id="41" dur="500"/>
                                        <p:tgtEl>
                                          <p:spTgt spid="107"/>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104"/>
                                        </p:tgtEl>
                                        <p:attrNameLst>
                                          <p:attrName>style.visibility</p:attrName>
                                        </p:attrNameLst>
                                      </p:cBhvr>
                                      <p:to>
                                        <p:strVal val="visible"/>
                                      </p:to>
                                    </p:set>
                                    <p:animEffect transition="in" filter="fade">
                                      <p:cBhvr>
                                        <p:cTn id="45" dur="500"/>
                                        <p:tgtEl>
                                          <p:spTgt spid="104"/>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08"/>
                                        </p:tgtEl>
                                        <p:attrNameLst>
                                          <p:attrName>style.visibility</p:attrName>
                                        </p:attrNameLst>
                                      </p:cBhvr>
                                      <p:to>
                                        <p:strVal val="visible"/>
                                      </p:to>
                                    </p:set>
                                    <p:animEffect transition="in" filter="wipe(left)">
                                      <p:cBhvr>
                                        <p:cTn id="48" dur="500"/>
                                        <p:tgtEl>
                                          <p:spTgt spid="108"/>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102"/>
                                        </p:tgtEl>
                                        <p:attrNameLst>
                                          <p:attrName>style.visibility</p:attrName>
                                        </p:attrNameLst>
                                      </p:cBhvr>
                                      <p:to>
                                        <p:strVal val="visible"/>
                                      </p:to>
                                    </p:set>
                                    <p:animEffect transition="in" filter="fade">
                                      <p:cBhvr>
                                        <p:cTn id="52" dur="500"/>
                                        <p:tgtEl>
                                          <p:spTgt spid="102"/>
                                        </p:tgtEl>
                                      </p:cBhvr>
                                    </p:animEffect>
                                  </p:childTnLst>
                                </p:cTn>
                              </p:par>
                              <p:par>
                                <p:cTn id="53" presetID="22" presetClass="entr" presetSubtype="8" fill="hold" grpId="0" nodeType="withEffect">
                                  <p:stCondLst>
                                    <p:cond delay="0"/>
                                  </p:stCondLst>
                                  <p:childTnLst>
                                    <p:set>
                                      <p:cBhvr>
                                        <p:cTn id="54" dur="1" fill="hold">
                                          <p:stCondLst>
                                            <p:cond delay="0"/>
                                          </p:stCondLst>
                                        </p:cTn>
                                        <p:tgtEl>
                                          <p:spTgt spid="109"/>
                                        </p:tgtEl>
                                        <p:attrNameLst>
                                          <p:attrName>style.visibility</p:attrName>
                                        </p:attrNameLst>
                                      </p:cBhvr>
                                      <p:to>
                                        <p:strVal val="visible"/>
                                      </p:to>
                                    </p:set>
                                    <p:animEffect transition="in" filter="wipe(left)">
                                      <p:cBhvr>
                                        <p:cTn id="55"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 grpId="0"/>
      <p:bldP spid="98" grpId="0"/>
      <p:bldP spid="99" grpId="0"/>
      <p:bldP spid="100" grpId="0"/>
      <p:bldP spid="102" grpId="0" animBg="1"/>
      <p:bldP spid="103" grpId="0" animBg="1"/>
      <p:bldP spid="107" grpId="0"/>
      <p:bldP spid="108" grpId="0"/>
      <p:bldP spid="109" grpId="0"/>
      <p:bldP spid="134" grpId="0"/>
      <p:bldP spid="135"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Rectangle 1"/>
          <p:cNvSpPr/>
          <p:nvPr/>
        </p:nvSpPr>
        <p:spPr>
          <a:xfrm>
            <a:off x="0" y="-23813"/>
            <a:ext cx="12192000" cy="4117976"/>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 name="Picture Placeholder 2"/>
          <p:cNvSpPr>
            <a:spLocks noGrp="1"/>
          </p:cNvSpPr>
          <p:nvPr>
            <p:ph type="pic" sz="quarter" idx="11"/>
          </p:nvPr>
        </p:nvSpPr>
        <p:spPr>
          <a:xfrm>
            <a:off x="0" y="-23813"/>
            <a:ext cx="12192000" cy="4117976"/>
          </a:xfrm>
        </p:spPr>
      </p:sp>
      <p:pic>
        <p:nvPicPr>
          <p:cNvPr id="48" name="Picture 4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687975" y="3"/>
            <a:ext cx="6504023" cy="6963305"/>
          </a:xfrm>
          <a:prstGeom prst="rect">
            <a:avLst/>
          </a:prstGeom>
          <a:effectLst>
            <a:outerShdw blurRad="177800" dist="228600" dir="4680000" sx="99000" sy="99000" algn="t" rotWithShape="0">
              <a:prstClr val="black">
                <a:alpha val="11000"/>
              </a:prstClr>
            </a:outerShdw>
          </a:effectLst>
        </p:spPr>
      </p:pic>
      <p:pic>
        <p:nvPicPr>
          <p:cNvPr id="49" name="Picture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812715" y="263107"/>
            <a:ext cx="1840996" cy="1743460"/>
          </a:xfrm>
          <a:prstGeom prst="rect">
            <a:avLst/>
          </a:prstGeom>
        </p:spPr>
      </p:pic>
      <p:sp>
        <p:nvSpPr>
          <p:cNvPr id="50" name="TextBox 49"/>
          <p:cNvSpPr txBox="1"/>
          <p:nvPr/>
        </p:nvSpPr>
        <p:spPr>
          <a:xfrm>
            <a:off x="1853546" y="4380131"/>
            <a:ext cx="6195705" cy="1015663"/>
          </a:xfrm>
          <a:prstGeom prst="rect">
            <a:avLst/>
          </a:prstGeom>
          <a:noFill/>
        </p:spPr>
        <p:txBody>
          <a:bodyPr wrap="square" rtlCol="0">
            <a:spAutoFit/>
          </a:bodyPr>
          <a:lstStyle/>
          <a:p>
            <a:r>
              <a:rPr lang="en-US" sz="2000" b="1" dirty="0">
                <a:solidFill>
                  <a:schemeClr val="bg1"/>
                </a:solidFill>
                <a:latin typeface="+mj-lt"/>
              </a:rPr>
              <a:t>P</a:t>
            </a:r>
            <a:r>
              <a:rPr lang="id-ID" sz="2000" b="1" dirty="0">
                <a:solidFill>
                  <a:schemeClr val="bg1"/>
                </a:solidFill>
                <a:latin typeface="+mj-lt"/>
              </a:rPr>
              <a:t>assion</a:t>
            </a:r>
            <a:r>
              <a:rPr lang="en-US" sz="2000" b="1" dirty="0">
                <a:solidFill>
                  <a:schemeClr val="bg1"/>
                </a:solidFill>
                <a:latin typeface="+mj-lt"/>
              </a:rPr>
              <a:t> </a:t>
            </a:r>
            <a:r>
              <a:rPr lang="id-ID" sz="2000" b="1" dirty="0">
                <a:solidFill>
                  <a:schemeClr val="bg1"/>
                </a:solidFill>
                <a:latin typeface="+mj-lt"/>
              </a:rPr>
              <a:t>leads</a:t>
            </a:r>
            <a:r>
              <a:rPr lang="en-US" sz="2000" b="1" dirty="0">
                <a:solidFill>
                  <a:schemeClr val="bg1"/>
                </a:solidFill>
                <a:latin typeface="+mj-lt"/>
              </a:rPr>
              <a:t> </a:t>
            </a:r>
            <a:r>
              <a:rPr lang="id-ID" sz="2000" b="1" dirty="0">
                <a:solidFill>
                  <a:schemeClr val="bg1"/>
                </a:solidFill>
                <a:latin typeface="+mj-lt"/>
              </a:rPr>
              <a:t>to design, design leads to performance</a:t>
            </a:r>
            <a:r>
              <a:rPr lang="en-US" sz="2000" b="1" dirty="0">
                <a:solidFill>
                  <a:schemeClr val="bg1"/>
                </a:solidFill>
                <a:latin typeface="+mj-lt"/>
              </a:rPr>
              <a:t>, </a:t>
            </a:r>
            <a:r>
              <a:rPr lang="id-ID" sz="2000" b="1" dirty="0">
                <a:solidFill>
                  <a:schemeClr val="bg1"/>
                </a:solidFill>
                <a:latin typeface="+mj-lt"/>
              </a:rPr>
              <a:t>performance leads to </a:t>
            </a:r>
            <a:r>
              <a:rPr lang="id-ID" sz="2000" b="1" dirty="0">
                <a:solidFill>
                  <a:schemeClr val="accent2"/>
                </a:solidFill>
                <a:latin typeface="+mj-lt"/>
              </a:rPr>
              <a:t>SUCCESS!</a:t>
            </a:r>
            <a:endParaRPr lang="en-US" sz="2000" b="1" dirty="0">
              <a:solidFill>
                <a:schemeClr val="accent2"/>
              </a:solidFill>
              <a:latin typeface="+mj-lt"/>
            </a:endParaRPr>
          </a:p>
          <a:p>
            <a:endParaRPr lang="id-ID" sz="2000" b="1" dirty="0">
              <a:solidFill>
                <a:schemeClr val="tx1">
                  <a:lumMod val="50000"/>
                  <a:lumOff val="50000"/>
                </a:schemeClr>
              </a:solidFill>
              <a:latin typeface="+mj-lt"/>
            </a:endParaRPr>
          </a:p>
        </p:txBody>
      </p:sp>
      <p:sp>
        <p:nvSpPr>
          <p:cNvPr id="51" name="TextBox 50"/>
          <p:cNvSpPr txBox="1"/>
          <p:nvPr/>
        </p:nvSpPr>
        <p:spPr>
          <a:xfrm>
            <a:off x="5246827" y="4653697"/>
            <a:ext cx="455574" cy="995209"/>
          </a:xfrm>
          <a:prstGeom prst="rect">
            <a:avLst/>
          </a:prstGeom>
          <a:noFill/>
        </p:spPr>
        <p:txBody>
          <a:bodyPr wrap="none" rtlCol="0">
            <a:spAutoFit/>
          </a:bodyPr>
          <a:lstStyle/>
          <a:p>
            <a:r>
              <a:rPr lang="id-ID" sz="5867" b="1" dirty="0">
                <a:solidFill>
                  <a:schemeClr val="bg1">
                    <a:lumMod val="50000"/>
                  </a:schemeClr>
                </a:solidFill>
                <a:latin typeface="+mj-lt"/>
              </a:rPr>
              <a:t>”</a:t>
            </a:r>
            <a:endParaRPr lang="id-ID" sz="5333" b="1" dirty="0">
              <a:solidFill>
                <a:schemeClr val="bg1">
                  <a:lumMod val="50000"/>
                </a:schemeClr>
              </a:solidFill>
              <a:latin typeface="+mj-lt"/>
            </a:endParaRPr>
          </a:p>
        </p:txBody>
      </p:sp>
      <p:sp>
        <p:nvSpPr>
          <p:cNvPr id="52" name="TextBox 51"/>
          <p:cNvSpPr txBox="1"/>
          <p:nvPr/>
        </p:nvSpPr>
        <p:spPr>
          <a:xfrm>
            <a:off x="1546291" y="4276264"/>
            <a:ext cx="455574" cy="995209"/>
          </a:xfrm>
          <a:prstGeom prst="rect">
            <a:avLst/>
          </a:prstGeom>
          <a:noFill/>
        </p:spPr>
        <p:txBody>
          <a:bodyPr wrap="none" rtlCol="0">
            <a:spAutoFit/>
          </a:bodyPr>
          <a:lstStyle/>
          <a:p>
            <a:r>
              <a:rPr lang="id-ID" sz="5867" b="1" dirty="0">
                <a:solidFill>
                  <a:schemeClr val="bg1">
                    <a:lumMod val="50000"/>
                  </a:schemeClr>
                </a:solidFill>
                <a:latin typeface="+mj-lt"/>
              </a:rPr>
              <a:t>“</a:t>
            </a:r>
            <a:endParaRPr lang="id-ID" sz="5333" b="1" dirty="0">
              <a:solidFill>
                <a:schemeClr val="bg1">
                  <a:lumMod val="50000"/>
                </a:schemeClr>
              </a:solidFill>
              <a:latin typeface="+mj-lt"/>
            </a:endParaRPr>
          </a:p>
        </p:txBody>
      </p:sp>
      <p:sp>
        <p:nvSpPr>
          <p:cNvPr id="53" name="TextBox 34"/>
          <p:cNvSpPr txBox="1"/>
          <p:nvPr/>
        </p:nvSpPr>
        <p:spPr>
          <a:xfrm>
            <a:off x="1688151" y="5220097"/>
            <a:ext cx="7922380"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inventore veritatis et quasi architecto beatae vitae dicta sunt explicabo. Suitable for all categories </a:t>
            </a:r>
            <a:r>
              <a:rPr lang="id-ID" sz="1200" b="1" dirty="0">
                <a:solidFill>
                  <a:schemeClr val="bg1"/>
                </a:solidFill>
              </a:rPr>
              <a:t>business</a:t>
            </a:r>
            <a:r>
              <a:rPr lang="id-ID" sz="1200" dirty="0">
                <a:solidFill>
                  <a:schemeClr val="bg1"/>
                </a:solidFill>
              </a:rPr>
              <a:t> and </a:t>
            </a:r>
            <a:r>
              <a:rPr lang="id-ID" sz="1200" b="1" dirty="0">
                <a:solidFill>
                  <a:schemeClr val="bg1"/>
                </a:solidFill>
              </a:rPr>
              <a:t>personal presentation,</a:t>
            </a:r>
            <a:r>
              <a:rPr lang="id-ID" sz="1200" dirty="0">
                <a:solidFill>
                  <a:schemeClr val="bg1"/>
                </a:solidFill>
              </a:rPr>
              <a:t> eaque ipsa quae ab illo eaque ipsa quae ab illo </a:t>
            </a:r>
            <a:r>
              <a:rPr lang="id-ID" sz="1200" dirty="0" smtClean="0">
                <a:solidFill>
                  <a:schemeClr val="bg1"/>
                </a:solidFill>
              </a:rPr>
              <a:t>inventore</a:t>
            </a:r>
            <a:endParaRPr lang="en-US" sz="1200" dirty="0">
              <a:solidFill>
                <a:schemeClr val="bg1"/>
              </a:solidFill>
            </a:endParaRPr>
          </a:p>
        </p:txBody>
      </p:sp>
      <p:sp>
        <p:nvSpPr>
          <p:cNvPr id="54" name="TextBox 53"/>
          <p:cNvSpPr txBox="1"/>
          <p:nvPr/>
        </p:nvSpPr>
        <p:spPr>
          <a:xfrm>
            <a:off x="1885423" y="1109310"/>
            <a:ext cx="4033305" cy="1569660"/>
          </a:xfrm>
          <a:prstGeom prst="rect">
            <a:avLst/>
          </a:prstGeom>
          <a:noFill/>
        </p:spPr>
        <p:txBody>
          <a:bodyPr wrap="square" rtlCol="0">
            <a:spAutoFit/>
          </a:bodyPr>
          <a:lstStyle/>
          <a:p>
            <a:pPr algn="r"/>
            <a:r>
              <a:rPr lang="id-ID" sz="4800" b="1" dirty="0" smtClean="0">
                <a:solidFill>
                  <a:schemeClr val="bg1"/>
                </a:solidFill>
                <a:latin typeface="+mj-lt"/>
              </a:rPr>
              <a:t>Mobile App </a:t>
            </a:r>
            <a:r>
              <a:rPr lang="id-ID" sz="4800" b="1" dirty="0" smtClean="0">
                <a:solidFill>
                  <a:schemeClr val="accent2"/>
                </a:solidFill>
                <a:latin typeface="+mj-lt"/>
              </a:rPr>
              <a:t>Development</a:t>
            </a:r>
            <a:endParaRPr lang="id-ID" sz="4800" b="1" dirty="0">
              <a:solidFill>
                <a:schemeClr val="accent2"/>
              </a:solidFill>
              <a:latin typeface="+mj-lt"/>
            </a:endParaRPr>
          </a:p>
        </p:txBody>
      </p:sp>
      <p:sp>
        <p:nvSpPr>
          <p:cNvPr id="55" name="Rectangle 54"/>
          <p:cNvSpPr/>
          <p:nvPr/>
        </p:nvSpPr>
        <p:spPr>
          <a:xfrm>
            <a:off x="1277923" y="2722772"/>
            <a:ext cx="4640805" cy="584775"/>
          </a:xfrm>
          <a:prstGeom prst="rect">
            <a:avLst/>
          </a:prstGeom>
        </p:spPr>
        <p:txBody>
          <a:bodyPr wrap="square">
            <a:spAutoFit/>
          </a:bodyPr>
          <a:lstStyle/>
          <a:p>
            <a:pPr algn="r"/>
            <a:r>
              <a:rPr lang="id-ID" sz="1600" dirty="0" smtClean="0">
                <a:solidFill>
                  <a:schemeClr val="bg1"/>
                </a:solidFill>
                <a:latin typeface="+mj-lt"/>
              </a:rPr>
              <a:t>Check our result of works below, Suitable </a:t>
            </a:r>
            <a:r>
              <a:rPr lang="id-ID" sz="1600" dirty="0">
                <a:solidFill>
                  <a:schemeClr val="bg1"/>
                </a:solidFill>
                <a:latin typeface="+mj-lt"/>
              </a:rPr>
              <a:t>for all categories business and personal presentation, </a:t>
            </a:r>
          </a:p>
        </p:txBody>
      </p:sp>
    </p:spTree>
    <p:extLst>
      <p:ext uri="{BB962C8B-B14F-4D97-AF65-F5344CB8AC3E}">
        <p14:creationId xmlns:p14="http://schemas.microsoft.com/office/powerpoint/2010/main" val="3340181900"/>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500"/>
                                        <p:tgtEl>
                                          <p:spTgt spid="55"/>
                                        </p:tgtEl>
                                      </p:cBhvr>
                                    </p:animEffect>
                                  </p:childTnLst>
                                </p:cTn>
                              </p:par>
                            </p:childTnLst>
                          </p:cTn>
                        </p:par>
                        <p:par>
                          <p:cTn id="11" fill="hold">
                            <p:stCondLst>
                              <p:cond delay="500"/>
                            </p:stCondLst>
                            <p:childTnLst>
                              <p:par>
                                <p:cTn id="12" presetID="2" presetClass="entr" presetSubtype="6" fill="hold" nodeType="afterEffect">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cBhvr additive="base">
                                        <p:cTn id="14" dur="500" fill="hold"/>
                                        <p:tgtEl>
                                          <p:spTgt spid="48"/>
                                        </p:tgtEl>
                                        <p:attrNameLst>
                                          <p:attrName>ppt_x</p:attrName>
                                        </p:attrNameLst>
                                      </p:cBhvr>
                                      <p:tavLst>
                                        <p:tav tm="0">
                                          <p:val>
                                            <p:strVal val="1+#ppt_w/2"/>
                                          </p:val>
                                        </p:tav>
                                        <p:tav tm="100000">
                                          <p:val>
                                            <p:strVal val="#ppt_x"/>
                                          </p:val>
                                        </p:tav>
                                      </p:tavLst>
                                    </p:anim>
                                    <p:anim calcmode="lin" valueType="num">
                                      <p:cBhvr additive="base">
                                        <p:cTn id="15" dur="500" fill="hold"/>
                                        <p:tgtEl>
                                          <p:spTgt spid="48"/>
                                        </p:tgtEl>
                                        <p:attrNameLst>
                                          <p:attrName>ppt_y</p:attrName>
                                        </p:attrNameLst>
                                      </p:cBhvr>
                                      <p:tavLst>
                                        <p:tav tm="0">
                                          <p:val>
                                            <p:strVal val="1+#ppt_h/2"/>
                                          </p:val>
                                        </p:tav>
                                        <p:tav tm="100000">
                                          <p:val>
                                            <p:strVal val="#ppt_y"/>
                                          </p:val>
                                        </p:tav>
                                      </p:tavLst>
                                    </p:anim>
                                  </p:childTnLst>
                                </p:cTn>
                              </p:par>
                            </p:childTnLst>
                          </p:cTn>
                        </p:par>
                        <p:par>
                          <p:cTn id="16" fill="hold">
                            <p:stCondLst>
                              <p:cond delay="1000"/>
                            </p:stCondLst>
                            <p:childTnLst>
                              <p:par>
                                <p:cTn id="17" presetID="22" presetClass="entr" presetSubtype="1" fill="hold" nodeType="afterEffect">
                                  <p:stCondLst>
                                    <p:cond delay="0"/>
                                  </p:stCondLst>
                                  <p:childTnLst>
                                    <p:set>
                                      <p:cBhvr>
                                        <p:cTn id="18" dur="1" fill="hold">
                                          <p:stCondLst>
                                            <p:cond delay="0"/>
                                          </p:stCondLst>
                                        </p:cTn>
                                        <p:tgtEl>
                                          <p:spTgt spid="49"/>
                                        </p:tgtEl>
                                        <p:attrNameLst>
                                          <p:attrName>style.visibility</p:attrName>
                                        </p:attrNameLst>
                                      </p:cBhvr>
                                      <p:to>
                                        <p:strVal val="visible"/>
                                      </p:to>
                                    </p:set>
                                    <p:animEffect transition="in" filter="wipe(up)">
                                      <p:cBhvr>
                                        <p:cTn id="19" dur="500"/>
                                        <p:tgtEl>
                                          <p:spTgt spid="4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0"/>
                                        </p:tgtEl>
                                        <p:attrNameLst>
                                          <p:attrName>style.visibility</p:attrName>
                                        </p:attrNameLst>
                                      </p:cBhvr>
                                      <p:to>
                                        <p:strVal val="visible"/>
                                      </p:to>
                                    </p:set>
                                    <p:animEffect transition="in" filter="fade">
                                      <p:cBhvr>
                                        <p:cTn id="25" dur="500"/>
                                        <p:tgtEl>
                                          <p:spTgt spid="5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1"/>
                                        </p:tgtEl>
                                        <p:attrNameLst>
                                          <p:attrName>style.visibility</p:attrName>
                                        </p:attrNameLst>
                                      </p:cBhvr>
                                      <p:to>
                                        <p:strVal val="visible"/>
                                      </p:to>
                                    </p:set>
                                    <p:animEffect transition="in" filter="fade">
                                      <p:cBhvr>
                                        <p:cTn id="28" dur="500"/>
                                        <p:tgtEl>
                                          <p:spTgt spid="51"/>
                                        </p:tgtEl>
                                      </p:cBhvr>
                                    </p:animEffec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51" grpId="0"/>
      <p:bldP spid="52" grpId="0"/>
      <p:bldP spid="53" grpId="0"/>
      <p:bldP spid="54" grpId="0"/>
      <p:bldP spid="55"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3" name="TextBox 12"/>
          <p:cNvSpPr txBox="1"/>
          <p:nvPr/>
        </p:nvSpPr>
        <p:spPr>
          <a:xfrm>
            <a:off x="4736498" y="890714"/>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solidFill>
                <a:latin typeface="+mj-lt"/>
              </a:rPr>
              <a:t> subtitle here</a:t>
            </a:r>
            <a:endParaRPr lang="en-US" dirty="0">
              <a:solidFill>
                <a:schemeClr val="bg1"/>
              </a:solidFill>
              <a:latin typeface="+mj-lt"/>
            </a:endParaRPr>
          </a:p>
        </p:txBody>
      </p:sp>
      <p:sp>
        <p:nvSpPr>
          <p:cNvPr id="14" name="TextBox 13"/>
          <p:cNvSpPr txBox="1"/>
          <p:nvPr/>
        </p:nvSpPr>
        <p:spPr>
          <a:xfrm>
            <a:off x="4057658" y="153985"/>
            <a:ext cx="4076758" cy="830997"/>
          </a:xfrm>
          <a:prstGeom prst="rect">
            <a:avLst/>
          </a:prstGeom>
          <a:noFill/>
        </p:spPr>
        <p:txBody>
          <a:bodyPr wrap="none" rtlCol="0">
            <a:spAutoFit/>
          </a:bodyPr>
          <a:lstStyle/>
          <a:p>
            <a:pPr algn="ctr"/>
            <a:r>
              <a:rPr lang="id-ID" sz="4800" dirty="0" smtClean="0">
                <a:solidFill>
                  <a:schemeClr val="bg1"/>
                </a:solidFill>
                <a:latin typeface="+mj-lt"/>
              </a:rPr>
              <a:t>Laptop Mockup</a:t>
            </a:r>
            <a:endParaRPr lang="en-US" sz="4800" dirty="0">
              <a:solidFill>
                <a:schemeClr val="bg1"/>
              </a:solidFill>
              <a:latin typeface="+mj-lt"/>
            </a:endParaRPr>
          </a:p>
        </p:txBody>
      </p:sp>
      <p:grpSp>
        <p:nvGrpSpPr>
          <p:cNvPr id="69" name="Group 68"/>
          <p:cNvGrpSpPr/>
          <p:nvPr/>
        </p:nvGrpSpPr>
        <p:grpSpPr>
          <a:xfrm>
            <a:off x="3120012" y="1445803"/>
            <a:ext cx="5947287" cy="3325345"/>
            <a:chOff x="1763688" y="1124744"/>
            <a:chExt cx="5652564" cy="3166095"/>
          </a:xfrm>
        </p:grpSpPr>
        <p:sp>
          <p:nvSpPr>
            <p:cNvPr id="70" name="Rectangle 69"/>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 name="Picture 3" descr="F:\Trabajos\Envato\Graphic River\Duckson\Elements\lapto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1124744"/>
              <a:ext cx="5652564" cy="3166095"/>
            </a:xfrm>
            <a:prstGeom prst="rect">
              <a:avLst/>
            </a:prstGeom>
            <a:noFill/>
            <a:extLst>
              <a:ext uri="{909E8E84-426E-40dd-AFC4-6F175D3DCCD1}">
                <a14:hiddenFill xmlns:a14="http://schemas.microsoft.com/office/drawing/2010/main" xmlns="">
                  <a:solidFill>
                    <a:srgbClr val="FFFFFF"/>
                  </a:solidFill>
                </a14:hiddenFill>
              </a:ext>
            </a:extLst>
          </p:spPr>
        </p:pic>
      </p:grpSp>
      <p:grpSp>
        <p:nvGrpSpPr>
          <p:cNvPr id="73" name="Group 72"/>
          <p:cNvGrpSpPr/>
          <p:nvPr/>
        </p:nvGrpSpPr>
        <p:grpSpPr>
          <a:xfrm>
            <a:off x="4332548" y="5239726"/>
            <a:ext cx="654141" cy="654141"/>
            <a:chOff x="3263900" y="4037013"/>
            <a:chExt cx="879475" cy="879475"/>
          </a:xfrm>
        </p:grpSpPr>
        <p:sp>
          <p:nvSpPr>
            <p:cNvPr id="74" name="Rectangle 20"/>
            <p:cNvSpPr>
              <a:spLocks noChangeArrowheads="1"/>
            </p:cNvSpPr>
            <p:nvPr/>
          </p:nvSpPr>
          <p:spPr bwMode="auto">
            <a:xfrm>
              <a:off x="3263900" y="4037013"/>
              <a:ext cx="879475" cy="879475"/>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5" name="Line 21"/>
            <p:cNvSpPr>
              <a:spLocks noChangeShapeType="1"/>
            </p:cNvSpPr>
            <p:nvPr/>
          </p:nvSpPr>
          <p:spPr bwMode="auto">
            <a:xfrm flipV="1">
              <a:off x="3719513" y="4310063"/>
              <a:ext cx="0" cy="26193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6" name="Line 22"/>
            <p:cNvSpPr>
              <a:spLocks noChangeShapeType="1"/>
            </p:cNvSpPr>
            <p:nvPr/>
          </p:nvSpPr>
          <p:spPr bwMode="auto">
            <a:xfrm flipV="1">
              <a:off x="3900488" y="4492626"/>
              <a:ext cx="0" cy="79375"/>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7" name="Line 23"/>
            <p:cNvSpPr>
              <a:spLocks noChangeShapeType="1"/>
            </p:cNvSpPr>
            <p:nvPr/>
          </p:nvSpPr>
          <p:spPr bwMode="auto">
            <a:xfrm flipV="1">
              <a:off x="3506788" y="4149726"/>
              <a:ext cx="0" cy="220663"/>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8" name="Line 24"/>
            <p:cNvSpPr>
              <a:spLocks noChangeShapeType="1"/>
            </p:cNvSpPr>
            <p:nvPr/>
          </p:nvSpPr>
          <p:spPr bwMode="auto">
            <a:xfrm flipV="1">
              <a:off x="3506788" y="4430713"/>
              <a:ext cx="0" cy="14128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79" name="Line 25"/>
            <p:cNvSpPr>
              <a:spLocks noChangeShapeType="1"/>
            </p:cNvSpPr>
            <p:nvPr/>
          </p:nvSpPr>
          <p:spPr bwMode="auto">
            <a:xfrm flipV="1">
              <a:off x="3900488" y="4149726"/>
              <a:ext cx="0" cy="280988"/>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0" name="Line 26"/>
            <p:cNvSpPr>
              <a:spLocks noChangeShapeType="1"/>
            </p:cNvSpPr>
            <p:nvPr/>
          </p:nvSpPr>
          <p:spPr bwMode="auto">
            <a:xfrm flipV="1">
              <a:off x="3719513" y="4149726"/>
              <a:ext cx="0" cy="98425"/>
            </a:xfrm>
            <a:prstGeom prst="lin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1" name="Rectangle 27"/>
            <p:cNvSpPr>
              <a:spLocks noChangeArrowheads="1"/>
            </p:cNvSpPr>
            <p:nvPr/>
          </p:nvSpPr>
          <p:spPr bwMode="auto">
            <a:xfrm>
              <a:off x="3840163" y="4430713"/>
              <a:ext cx="122238" cy="61913"/>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2" name="Rectangle 28"/>
            <p:cNvSpPr>
              <a:spLocks noChangeArrowheads="1"/>
            </p:cNvSpPr>
            <p:nvPr/>
          </p:nvSpPr>
          <p:spPr bwMode="auto">
            <a:xfrm>
              <a:off x="3657600" y="4248151"/>
              <a:ext cx="122238" cy="61913"/>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3" name="Rectangle 29"/>
            <p:cNvSpPr>
              <a:spLocks noChangeArrowheads="1"/>
            </p:cNvSpPr>
            <p:nvPr/>
          </p:nvSpPr>
          <p:spPr bwMode="auto">
            <a:xfrm>
              <a:off x="3444875" y="4370388"/>
              <a:ext cx="122238" cy="60325"/>
            </a:xfrm>
            <a:prstGeom prst="rect">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4" name="Oval 30"/>
            <p:cNvSpPr>
              <a:spLocks noChangeArrowheads="1"/>
            </p:cNvSpPr>
            <p:nvPr/>
          </p:nvSpPr>
          <p:spPr bwMode="auto">
            <a:xfrm>
              <a:off x="3840163"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5" name="Oval 31"/>
            <p:cNvSpPr>
              <a:spLocks noChangeArrowheads="1"/>
            </p:cNvSpPr>
            <p:nvPr/>
          </p:nvSpPr>
          <p:spPr bwMode="auto">
            <a:xfrm>
              <a:off x="3657600"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86" name="Oval 32"/>
            <p:cNvSpPr>
              <a:spLocks noChangeArrowheads="1"/>
            </p:cNvSpPr>
            <p:nvPr/>
          </p:nvSpPr>
          <p:spPr bwMode="auto">
            <a:xfrm>
              <a:off x="3444875" y="4673601"/>
              <a:ext cx="122238" cy="122238"/>
            </a:xfrm>
            <a:prstGeom prst="ellipse">
              <a:avLst/>
            </a:prstGeom>
            <a:noFill/>
            <a:ln w="15875" cap="rnd">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87" name="TextBox 86"/>
          <p:cNvSpPr txBox="1"/>
          <p:nvPr/>
        </p:nvSpPr>
        <p:spPr>
          <a:xfrm>
            <a:off x="5053391" y="5423400"/>
            <a:ext cx="2381384"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88" name="TextBox 87"/>
          <p:cNvSpPr txBox="1"/>
          <p:nvPr/>
        </p:nvSpPr>
        <p:spPr>
          <a:xfrm>
            <a:off x="5053391" y="5129132"/>
            <a:ext cx="1250663" cy="338554"/>
          </a:xfrm>
          <a:prstGeom prst="rect">
            <a:avLst/>
          </a:prstGeom>
          <a:noFill/>
        </p:spPr>
        <p:txBody>
          <a:bodyPr wrap="none" rtlCol="0">
            <a:spAutoFit/>
          </a:bodyPr>
          <a:lstStyle/>
          <a:p>
            <a:r>
              <a:rPr lang="id-ID" sz="1600" b="1" dirty="0" smtClean="0">
                <a:solidFill>
                  <a:schemeClr val="bg1"/>
                </a:solidFill>
                <a:latin typeface="+mj-lt"/>
              </a:rPr>
              <a:t>Code Setting</a:t>
            </a:r>
            <a:endParaRPr lang="id-ID" sz="1600" b="1" dirty="0">
              <a:solidFill>
                <a:schemeClr val="bg1"/>
              </a:solidFill>
              <a:latin typeface="+mj-lt"/>
            </a:endParaRPr>
          </a:p>
        </p:txBody>
      </p:sp>
      <p:grpSp>
        <p:nvGrpSpPr>
          <p:cNvPr id="89" name="Group 88"/>
          <p:cNvGrpSpPr/>
          <p:nvPr/>
        </p:nvGrpSpPr>
        <p:grpSpPr>
          <a:xfrm>
            <a:off x="820516" y="5233118"/>
            <a:ext cx="662593" cy="650633"/>
            <a:chOff x="1614488" y="3721100"/>
            <a:chExt cx="879475" cy="863601"/>
          </a:xfrm>
        </p:grpSpPr>
        <p:sp>
          <p:nvSpPr>
            <p:cNvPr id="90" name="Freeform 10"/>
            <p:cNvSpPr>
              <a:spLocks/>
            </p:cNvSpPr>
            <p:nvPr/>
          </p:nvSpPr>
          <p:spPr bwMode="auto">
            <a:xfrm>
              <a:off x="1887538" y="3721100"/>
              <a:ext cx="393700" cy="166688"/>
            </a:xfrm>
            <a:custGeom>
              <a:avLst/>
              <a:gdLst>
                <a:gd name="T0" fmla="*/ 0 w 248"/>
                <a:gd name="T1" fmla="*/ 105 h 105"/>
                <a:gd name="T2" fmla="*/ 124 w 248"/>
                <a:gd name="T3" fmla="*/ 0 h 105"/>
                <a:gd name="T4" fmla="*/ 248 w 248"/>
                <a:gd name="T5" fmla="*/ 105 h 105"/>
              </a:gdLst>
              <a:ahLst/>
              <a:cxnLst>
                <a:cxn ang="0">
                  <a:pos x="T0" y="T1"/>
                </a:cxn>
                <a:cxn ang="0">
                  <a:pos x="T2" y="T3"/>
                </a:cxn>
                <a:cxn ang="0">
                  <a:pos x="T4" y="T5"/>
                </a:cxn>
              </a:cxnLst>
              <a:rect l="0" t="0" r="r" b="b"/>
              <a:pathLst>
                <a:path w="248" h="105">
                  <a:moveTo>
                    <a:pt x="0" y="105"/>
                  </a:moveTo>
                  <a:lnTo>
                    <a:pt x="124" y="0"/>
                  </a:lnTo>
                  <a:lnTo>
                    <a:pt x="248" y="105"/>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1" name="Rectangle 11"/>
            <p:cNvSpPr>
              <a:spLocks noChangeArrowheads="1"/>
            </p:cNvSpPr>
            <p:nvPr/>
          </p:nvSpPr>
          <p:spPr bwMode="auto">
            <a:xfrm>
              <a:off x="1614488" y="3887788"/>
              <a:ext cx="879475" cy="696913"/>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2" name="Rectangle 12"/>
            <p:cNvSpPr>
              <a:spLocks noChangeArrowheads="1"/>
            </p:cNvSpPr>
            <p:nvPr/>
          </p:nvSpPr>
          <p:spPr bwMode="auto">
            <a:xfrm>
              <a:off x="1704976" y="3978275"/>
              <a:ext cx="698500" cy="515938"/>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3" name="Freeform 13"/>
            <p:cNvSpPr>
              <a:spLocks/>
            </p:cNvSpPr>
            <p:nvPr/>
          </p:nvSpPr>
          <p:spPr bwMode="auto">
            <a:xfrm>
              <a:off x="1765301" y="4076700"/>
              <a:ext cx="349250" cy="417513"/>
            </a:xfrm>
            <a:custGeom>
              <a:avLst/>
              <a:gdLst>
                <a:gd name="T0" fmla="*/ 92 w 92"/>
                <a:gd name="T1" fmla="*/ 110 h 110"/>
                <a:gd name="T2" fmla="*/ 46 w 92"/>
                <a:gd name="T3" fmla="*/ 0 h 110"/>
                <a:gd name="T4" fmla="*/ 0 w 92"/>
                <a:gd name="T5" fmla="*/ 110 h 110"/>
              </a:gdLst>
              <a:ahLst/>
              <a:cxnLst>
                <a:cxn ang="0">
                  <a:pos x="T0" y="T1"/>
                </a:cxn>
                <a:cxn ang="0">
                  <a:pos x="T2" y="T3"/>
                </a:cxn>
                <a:cxn ang="0">
                  <a:pos x="T4" y="T5"/>
                </a:cxn>
              </a:cxnLst>
              <a:rect l="0" t="0" r="r" b="b"/>
              <a:pathLst>
                <a:path w="92" h="110">
                  <a:moveTo>
                    <a:pt x="92" y="110"/>
                  </a:moveTo>
                  <a:cubicBezTo>
                    <a:pt x="92" y="110"/>
                    <a:pt x="46" y="56"/>
                    <a:pt x="46" y="0"/>
                  </a:cubicBezTo>
                  <a:cubicBezTo>
                    <a:pt x="46" y="56"/>
                    <a:pt x="0" y="110"/>
                    <a:pt x="0" y="110"/>
                  </a:cubicBez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4" name="Line 14"/>
            <p:cNvSpPr>
              <a:spLocks noChangeShapeType="1"/>
            </p:cNvSpPr>
            <p:nvPr/>
          </p:nvSpPr>
          <p:spPr bwMode="auto">
            <a:xfrm>
              <a:off x="1849438" y="4373563"/>
              <a:ext cx="182563" cy="0"/>
            </a:xfrm>
            <a:prstGeom prst="line">
              <a:avLst/>
            </a:pr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5" name="Freeform 15"/>
            <p:cNvSpPr>
              <a:spLocks/>
            </p:cNvSpPr>
            <p:nvPr/>
          </p:nvSpPr>
          <p:spPr bwMode="auto">
            <a:xfrm>
              <a:off x="2220913" y="4376738"/>
              <a:ext cx="92075" cy="117475"/>
            </a:xfrm>
            <a:custGeom>
              <a:avLst/>
              <a:gdLst>
                <a:gd name="T0" fmla="*/ 0 w 58"/>
                <a:gd name="T1" fmla="*/ 74 h 74"/>
                <a:gd name="T2" fmla="*/ 0 w 58"/>
                <a:gd name="T3" fmla="*/ 0 h 74"/>
                <a:gd name="T4" fmla="*/ 58 w 58"/>
                <a:gd name="T5" fmla="*/ 0 h 74"/>
                <a:gd name="T6" fmla="*/ 58 w 58"/>
                <a:gd name="T7" fmla="*/ 74 h 74"/>
              </a:gdLst>
              <a:ahLst/>
              <a:cxnLst>
                <a:cxn ang="0">
                  <a:pos x="T0" y="T1"/>
                </a:cxn>
                <a:cxn ang="0">
                  <a:pos x="T2" y="T3"/>
                </a:cxn>
                <a:cxn ang="0">
                  <a:pos x="T4" y="T5"/>
                </a:cxn>
                <a:cxn ang="0">
                  <a:pos x="T6" y="T7"/>
                </a:cxn>
              </a:cxnLst>
              <a:rect l="0" t="0" r="r" b="b"/>
              <a:pathLst>
                <a:path w="58" h="74">
                  <a:moveTo>
                    <a:pt x="0" y="74"/>
                  </a:moveTo>
                  <a:lnTo>
                    <a:pt x="0" y="0"/>
                  </a:lnTo>
                  <a:lnTo>
                    <a:pt x="58" y="0"/>
                  </a:lnTo>
                  <a:lnTo>
                    <a:pt x="58" y="74"/>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96" name="Freeform 16"/>
            <p:cNvSpPr>
              <a:spLocks/>
            </p:cNvSpPr>
            <p:nvPr/>
          </p:nvSpPr>
          <p:spPr bwMode="auto">
            <a:xfrm>
              <a:off x="2312988" y="4251325"/>
              <a:ext cx="90488" cy="125413"/>
            </a:xfrm>
            <a:custGeom>
              <a:avLst/>
              <a:gdLst>
                <a:gd name="T0" fmla="*/ 0 w 57"/>
                <a:gd name="T1" fmla="*/ 79 h 79"/>
                <a:gd name="T2" fmla="*/ 0 w 57"/>
                <a:gd name="T3" fmla="*/ 0 h 79"/>
                <a:gd name="T4" fmla="*/ 57 w 57"/>
                <a:gd name="T5" fmla="*/ 0 h 79"/>
              </a:gdLst>
              <a:ahLst/>
              <a:cxnLst>
                <a:cxn ang="0">
                  <a:pos x="T0" y="T1"/>
                </a:cxn>
                <a:cxn ang="0">
                  <a:pos x="T2" y="T3"/>
                </a:cxn>
                <a:cxn ang="0">
                  <a:pos x="T4" y="T5"/>
                </a:cxn>
              </a:cxnLst>
              <a:rect l="0" t="0" r="r" b="b"/>
              <a:pathLst>
                <a:path w="57" h="79">
                  <a:moveTo>
                    <a:pt x="0" y="79"/>
                  </a:moveTo>
                  <a:lnTo>
                    <a:pt x="0" y="0"/>
                  </a:lnTo>
                  <a:lnTo>
                    <a:pt x="57" y="0"/>
                  </a:lnTo>
                </a:path>
              </a:pathLst>
            </a:custGeom>
            <a:noFill/>
            <a:ln w="15875" cap="flat">
              <a:solidFill>
                <a:schemeClr val="tx1">
                  <a:lumMod val="50000"/>
                  <a:lumOff val="50000"/>
                </a:schemeClr>
              </a:solidFill>
              <a:prstDash val="solid"/>
              <a:round/>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97" name="TextBox 96"/>
          <p:cNvSpPr txBox="1"/>
          <p:nvPr/>
        </p:nvSpPr>
        <p:spPr>
          <a:xfrm>
            <a:off x="1619989" y="5423400"/>
            <a:ext cx="2118119"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98" name="TextBox 97"/>
          <p:cNvSpPr txBox="1"/>
          <p:nvPr/>
        </p:nvSpPr>
        <p:spPr>
          <a:xfrm>
            <a:off x="1619987" y="5129132"/>
            <a:ext cx="1202573" cy="338554"/>
          </a:xfrm>
          <a:prstGeom prst="rect">
            <a:avLst/>
          </a:prstGeom>
          <a:noFill/>
        </p:spPr>
        <p:txBody>
          <a:bodyPr wrap="none" rtlCol="0">
            <a:spAutoFit/>
          </a:bodyPr>
          <a:lstStyle/>
          <a:p>
            <a:r>
              <a:rPr lang="id-ID" sz="1600" b="1" dirty="0" smtClean="0">
                <a:solidFill>
                  <a:schemeClr val="bg1"/>
                </a:solidFill>
                <a:latin typeface="+mj-lt"/>
              </a:rPr>
              <a:t>Page Design</a:t>
            </a:r>
            <a:endParaRPr lang="id-ID" sz="1600" b="1" dirty="0">
              <a:solidFill>
                <a:schemeClr val="bg1"/>
              </a:solidFill>
              <a:latin typeface="+mj-lt"/>
            </a:endParaRPr>
          </a:p>
        </p:txBody>
      </p:sp>
      <p:grpSp>
        <p:nvGrpSpPr>
          <p:cNvPr id="99" name="Group 98"/>
          <p:cNvGrpSpPr/>
          <p:nvPr/>
        </p:nvGrpSpPr>
        <p:grpSpPr>
          <a:xfrm>
            <a:off x="8037073" y="5243236"/>
            <a:ext cx="650635" cy="650633"/>
            <a:chOff x="4033838" y="4086226"/>
            <a:chExt cx="881063" cy="881062"/>
          </a:xfrm>
        </p:grpSpPr>
        <p:sp>
          <p:nvSpPr>
            <p:cNvPr id="100" name="Freeform 36"/>
            <p:cNvSpPr>
              <a:spLocks/>
            </p:cNvSpPr>
            <p:nvPr/>
          </p:nvSpPr>
          <p:spPr bwMode="auto">
            <a:xfrm>
              <a:off x="4033838" y="4086226"/>
              <a:ext cx="881063" cy="728663"/>
            </a:xfrm>
            <a:custGeom>
              <a:avLst/>
              <a:gdLst>
                <a:gd name="T0" fmla="*/ 186 w 232"/>
                <a:gd name="T1" fmla="*/ 192 h 192"/>
                <a:gd name="T2" fmla="*/ 216 w 232"/>
                <a:gd name="T3" fmla="*/ 192 h 192"/>
                <a:gd name="T4" fmla="*/ 232 w 232"/>
                <a:gd name="T5" fmla="*/ 176 h 192"/>
                <a:gd name="T6" fmla="*/ 232 w 232"/>
                <a:gd name="T7" fmla="*/ 141 h 192"/>
                <a:gd name="T8" fmla="*/ 216 w 232"/>
                <a:gd name="T9" fmla="*/ 120 h 192"/>
                <a:gd name="T10" fmla="*/ 216 w 232"/>
                <a:gd name="T11" fmla="*/ 32 h 192"/>
                <a:gd name="T12" fmla="*/ 188 w 232"/>
                <a:gd name="T13" fmla="*/ 0 h 192"/>
                <a:gd name="T14" fmla="*/ 48 w 232"/>
                <a:gd name="T15" fmla="*/ 0 h 192"/>
                <a:gd name="T16" fmla="*/ 16 w 232"/>
                <a:gd name="T17" fmla="*/ 32 h 192"/>
                <a:gd name="T18" fmla="*/ 16 w 232"/>
                <a:gd name="T19" fmla="*/ 120 h 192"/>
                <a:gd name="T20" fmla="*/ 0 w 232"/>
                <a:gd name="T21" fmla="*/ 141 h 192"/>
                <a:gd name="T22" fmla="*/ 0 w 232"/>
                <a:gd name="T23" fmla="*/ 176 h 192"/>
                <a:gd name="T24" fmla="*/ 16 w 232"/>
                <a:gd name="T25" fmla="*/ 192 h 192"/>
                <a:gd name="T26" fmla="*/ 45 w 232"/>
                <a:gd name="T27" fmla="*/ 19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2" h="192">
                  <a:moveTo>
                    <a:pt x="186" y="192"/>
                  </a:moveTo>
                  <a:cubicBezTo>
                    <a:pt x="216" y="192"/>
                    <a:pt x="216" y="192"/>
                    <a:pt x="216" y="192"/>
                  </a:cubicBezTo>
                  <a:cubicBezTo>
                    <a:pt x="224" y="192"/>
                    <a:pt x="232" y="184"/>
                    <a:pt x="232" y="176"/>
                  </a:cubicBezTo>
                  <a:cubicBezTo>
                    <a:pt x="232" y="141"/>
                    <a:pt x="232" y="141"/>
                    <a:pt x="232" y="141"/>
                  </a:cubicBezTo>
                  <a:cubicBezTo>
                    <a:pt x="216" y="120"/>
                    <a:pt x="216" y="120"/>
                    <a:pt x="216" y="120"/>
                  </a:cubicBezTo>
                  <a:cubicBezTo>
                    <a:pt x="216" y="32"/>
                    <a:pt x="216" y="32"/>
                    <a:pt x="216" y="32"/>
                  </a:cubicBezTo>
                  <a:cubicBezTo>
                    <a:pt x="216" y="14"/>
                    <a:pt x="205" y="0"/>
                    <a:pt x="188" y="0"/>
                  </a:cubicBezTo>
                  <a:cubicBezTo>
                    <a:pt x="48" y="0"/>
                    <a:pt x="48" y="0"/>
                    <a:pt x="48" y="0"/>
                  </a:cubicBezTo>
                  <a:cubicBezTo>
                    <a:pt x="31" y="0"/>
                    <a:pt x="16" y="14"/>
                    <a:pt x="16" y="32"/>
                  </a:cubicBezTo>
                  <a:cubicBezTo>
                    <a:pt x="16" y="120"/>
                    <a:pt x="16" y="120"/>
                    <a:pt x="16" y="120"/>
                  </a:cubicBezTo>
                  <a:cubicBezTo>
                    <a:pt x="0" y="141"/>
                    <a:pt x="0" y="141"/>
                    <a:pt x="0" y="141"/>
                  </a:cubicBezTo>
                  <a:cubicBezTo>
                    <a:pt x="0" y="176"/>
                    <a:pt x="0" y="176"/>
                    <a:pt x="0" y="176"/>
                  </a:cubicBezTo>
                  <a:cubicBezTo>
                    <a:pt x="0" y="184"/>
                    <a:pt x="8" y="192"/>
                    <a:pt x="16" y="192"/>
                  </a:cubicBezTo>
                  <a:cubicBezTo>
                    <a:pt x="45" y="192"/>
                    <a:pt x="45" y="192"/>
                    <a:pt x="45" y="192"/>
                  </a:cubicBezTo>
                </a:path>
              </a:pathLst>
            </a:cu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1" name="Freeform 37"/>
            <p:cNvSpPr>
              <a:spLocks/>
            </p:cNvSpPr>
            <p:nvPr/>
          </p:nvSpPr>
          <p:spPr bwMode="auto">
            <a:xfrm>
              <a:off x="4110038" y="4694238"/>
              <a:ext cx="728663" cy="273050"/>
            </a:xfrm>
            <a:custGeom>
              <a:avLst/>
              <a:gdLst>
                <a:gd name="T0" fmla="*/ 192 w 192"/>
                <a:gd name="T1" fmla="*/ 72 h 72"/>
                <a:gd name="T2" fmla="*/ 0 w 192"/>
                <a:gd name="T3" fmla="*/ 72 h 72"/>
                <a:gd name="T4" fmla="*/ 32 w 192"/>
                <a:gd name="T5" fmla="*/ 0 h 72"/>
                <a:gd name="T6" fmla="*/ 160 w 192"/>
                <a:gd name="T7" fmla="*/ 0 h 72"/>
                <a:gd name="T8" fmla="*/ 192 w 192"/>
                <a:gd name="T9" fmla="*/ 72 h 72"/>
              </a:gdLst>
              <a:ahLst/>
              <a:cxnLst>
                <a:cxn ang="0">
                  <a:pos x="T0" y="T1"/>
                </a:cxn>
                <a:cxn ang="0">
                  <a:pos x="T2" y="T3"/>
                </a:cxn>
                <a:cxn ang="0">
                  <a:pos x="T4" y="T5"/>
                </a:cxn>
                <a:cxn ang="0">
                  <a:pos x="T6" y="T7"/>
                </a:cxn>
                <a:cxn ang="0">
                  <a:pos x="T8" y="T9"/>
                </a:cxn>
              </a:cxnLst>
              <a:rect l="0" t="0" r="r" b="b"/>
              <a:pathLst>
                <a:path w="192" h="72">
                  <a:moveTo>
                    <a:pt x="192" y="72"/>
                  </a:moveTo>
                  <a:cubicBezTo>
                    <a:pt x="172" y="72"/>
                    <a:pt x="15" y="72"/>
                    <a:pt x="0" y="72"/>
                  </a:cubicBezTo>
                  <a:cubicBezTo>
                    <a:pt x="30" y="42"/>
                    <a:pt x="32" y="0"/>
                    <a:pt x="32" y="0"/>
                  </a:cubicBezTo>
                  <a:cubicBezTo>
                    <a:pt x="160" y="0"/>
                    <a:pt x="160" y="0"/>
                    <a:pt x="160" y="0"/>
                  </a:cubicBezTo>
                  <a:cubicBezTo>
                    <a:pt x="160" y="0"/>
                    <a:pt x="162" y="47"/>
                    <a:pt x="192" y="72"/>
                  </a:cubicBezTo>
                  <a:close/>
                </a:path>
              </a:pathLst>
            </a:cu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2" name="Oval 38"/>
            <p:cNvSpPr>
              <a:spLocks noChangeArrowheads="1"/>
            </p:cNvSpPr>
            <p:nvPr/>
          </p:nvSpPr>
          <p:spPr bwMode="auto">
            <a:xfrm>
              <a:off x="4352925" y="4176713"/>
              <a:ext cx="242888" cy="244475"/>
            </a:xfrm>
            <a:prstGeom prst="ellips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3" name="Oval 39"/>
            <p:cNvSpPr>
              <a:spLocks noChangeArrowheads="1"/>
            </p:cNvSpPr>
            <p:nvPr/>
          </p:nvSpPr>
          <p:spPr bwMode="auto">
            <a:xfrm>
              <a:off x="4216400" y="4405313"/>
              <a:ext cx="30163" cy="30163"/>
            </a:xfrm>
            <a:prstGeom prst="ellips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4" name="Rectangle 40"/>
            <p:cNvSpPr>
              <a:spLocks noChangeArrowheads="1"/>
            </p:cNvSpPr>
            <p:nvPr/>
          </p:nvSpPr>
          <p:spPr bwMode="auto">
            <a:xfrm>
              <a:off x="4672013" y="4176713"/>
              <a:ext cx="90488" cy="92075"/>
            </a:xfrm>
            <a:prstGeom prst="rect">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5" name="Line 41"/>
            <p:cNvSpPr>
              <a:spLocks noChangeShapeType="1"/>
            </p:cNvSpPr>
            <p:nvPr/>
          </p:nvSpPr>
          <p:spPr bwMode="auto">
            <a:xfrm flipV="1">
              <a:off x="4429125" y="4086226"/>
              <a:ext cx="0" cy="98425"/>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6" name="Line 42"/>
            <p:cNvSpPr>
              <a:spLocks noChangeShapeType="1"/>
            </p:cNvSpPr>
            <p:nvPr/>
          </p:nvSpPr>
          <p:spPr bwMode="auto">
            <a:xfrm flipV="1">
              <a:off x="4519613" y="4086226"/>
              <a:ext cx="0" cy="98425"/>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7" name="Line 43"/>
            <p:cNvSpPr>
              <a:spLocks noChangeShapeType="1"/>
            </p:cNvSpPr>
            <p:nvPr/>
          </p:nvSpPr>
          <p:spPr bwMode="auto">
            <a:xfrm flipV="1">
              <a:off x="4429125" y="4413251"/>
              <a:ext cx="0" cy="128588"/>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8" name="Line 44"/>
            <p:cNvSpPr>
              <a:spLocks noChangeShapeType="1"/>
            </p:cNvSpPr>
            <p:nvPr/>
          </p:nvSpPr>
          <p:spPr bwMode="auto">
            <a:xfrm flipV="1">
              <a:off x="4519613" y="4413251"/>
              <a:ext cx="0" cy="128588"/>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09" name="Line 45"/>
            <p:cNvSpPr>
              <a:spLocks noChangeShapeType="1"/>
            </p:cNvSpPr>
            <p:nvPr/>
          </p:nvSpPr>
          <p:spPr bwMode="auto">
            <a:xfrm>
              <a:off x="4094163" y="4541838"/>
              <a:ext cx="76041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0" name="Line 46"/>
            <p:cNvSpPr>
              <a:spLocks noChangeShapeType="1"/>
            </p:cNvSpPr>
            <p:nvPr/>
          </p:nvSpPr>
          <p:spPr bwMode="auto">
            <a:xfrm>
              <a:off x="4033838" y="4621213"/>
              <a:ext cx="88106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1" name="Line 47"/>
            <p:cNvSpPr>
              <a:spLocks noChangeShapeType="1"/>
            </p:cNvSpPr>
            <p:nvPr/>
          </p:nvSpPr>
          <p:spPr bwMode="auto">
            <a:xfrm>
              <a:off x="4079875" y="4694238"/>
              <a:ext cx="788988"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2" name="Line 48"/>
            <p:cNvSpPr>
              <a:spLocks noChangeShapeType="1"/>
            </p:cNvSpPr>
            <p:nvPr/>
          </p:nvSpPr>
          <p:spPr bwMode="auto">
            <a:xfrm>
              <a:off x="4159250" y="4906963"/>
              <a:ext cx="627063" cy="0"/>
            </a:xfrm>
            <a:prstGeom prst="line">
              <a:avLst/>
            </a:prstGeom>
            <a:noFill/>
            <a:ln w="15875" cap="flat">
              <a:solidFill>
                <a:schemeClr val="tx1">
                  <a:lumMod val="50000"/>
                  <a:lumOff val="50000"/>
                </a:schemeClr>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113" name="TextBox 112"/>
          <p:cNvSpPr txBox="1"/>
          <p:nvPr/>
        </p:nvSpPr>
        <p:spPr>
          <a:xfrm>
            <a:off x="8837099" y="5423400"/>
            <a:ext cx="2381384" cy="584968"/>
          </a:xfrm>
          <a:prstGeom prst="rect">
            <a:avLst/>
          </a:prstGeom>
          <a:noFill/>
        </p:spPr>
        <p:txBody>
          <a:bodyPr wrap="square" rtlCol="0">
            <a:spAutoFit/>
          </a:bodyPr>
          <a:lstStyle/>
          <a:p>
            <a:r>
              <a:rPr lang="id-ID" sz="1067" dirty="0">
                <a:solidFill>
                  <a:schemeClr val="bg1"/>
                </a:solidFill>
              </a:rPr>
              <a:t>Suitable for all category</a:t>
            </a:r>
            <a:r>
              <a:rPr lang="en-US" sz="1067" dirty="0">
                <a:solidFill>
                  <a:schemeClr val="bg1"/>
                </a:solidFill>
              </a:rPr>
              <a:t>, Lorem Ipsum is not simply random text. It has roots in a piece.</a:t>
            </a:r>
            <a:endParaRPr lang="en-US" sz="1067" b="1" dirty="0">
              <a:solidFill>
                <a:schemeClr val="bg1"/>
              </a:solidFill>
              <a:latin typeface="Signika Negative" pitchFamily="2" charset="0"/>
            </a:endParaRPr>
          </a:p>
        </p:txBody>
      </p:sp>
      <p:sp>
        <p:nvSpPr>
          <p:cNvPr id="114" name="TextBox 113"/>
          <p:cNvSpPr txBox="1"/>
          <p:nvPr/>
        </p:nvSpPr>
        <p:spPr>
          <a:xfrm>
            <a:off x="8837099" y="5129132"/>
            <a:ext cx="1449436" cy="338554"/>
          </a:xfrm>
          <a:prstGeom prst="rect">
            <a:avLst/>
          </a:prstGeom>
          <a:noFill/>
        </p:spPr>
        <p:txBody>
          <a:bodyPr wrap="none" rtlCol="0">
            <a:spAutoFit/>
          </a:bodyPr>
          <a:lstStyle/>
          <a:p>
            <a:r>
              <a:rPr lang="id-ID" sz="1600" b="1" dirty="0" smtClean="0">
                <a:solidFill>
                  <a:schemeClr val="bg1"/>
                </a:solidFill>
                <a:latin typeface="+mj-lt"/>
              </a:rPr>
              <a:t>Source Hosting</a:t>
            </a:r>
            <a:endParaRPr lang="id-ID" sz="1600" b="1" dirty="0">
              <a:solidFill>
                <a:schemeClr val="bg1"/>
              </a:solidFill>
              <a:latin typeface="+mj-lt"/>
            </a:endParaRPr>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5673667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anim calcmode="lin" valueType="num">
                                      <p:cBhvr>
                                        <p:cTn id="13" dur="500" fill="hold"/>
                                        <p:tgtEl>
                                          <p:spTgt spid="13"/>
                                        </p:tgtEl>
                                        <p:attrNameLst>
                                          <p:attrName>ppt_x</p:attrName>
                                        </p:attrNameLst>
                                      </p:cBhvr>
                                      <p:tavLst>
                                        <p:tav tm="0">
                                          <p:val>
                                            <p:strVal val="#ppt_x"/>
                                          </p:val>
                                        </p:tav>
                                        <p:tav tm="100000">
                                          <p:val>
                                            <p:strVal val="#ppt_x"/>
                                          </p:val>
                                        </p:tav>
                                      </p:tavLst>
                                    </p:anim>
                                    <p:anim calcmode="lin" valueType="num">
                                      <p:cBhvr>
                                        <p:cTn id="14" dur="500" fill="hold"/>
                                        <p:tgtEl>
                                          <p:spTgt spid="13"/>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69"/>
                                        </p:tgtEl>
                                        <p:attrNameLst>
                                          <p:attrName>style.visibility</p:attrName>
                                        </p:attrNameLst>
                                      </p:cBhvr>
                                      <p:to>
                                        <p:strVal val="visible"/>
                                      </p:to>
                                    </p:set>
                                    <p:anim calcmode="lin" valueType="num">
                                      <p:cBhvr additive="base">
                                        <p:cTn id="18" dur="500" fill="hold"/>
                                        <p:tgtEl>
                                          <p:spTgt spid="69"/>
                                        </p:tgtEl>
                                        <p:attrNameLst>
                                          <p:attrName>ppt_x</p:attrName>
                                        </p:attrNameLst>
                                      </p:cBhvr>
                                      <p:tavLst>
                                        <p:tav tm="0">
                                          <p:val>
                                            <p:strVal val="0-#ppt_w/2"/>
                                          </p:val>
                                        </p:tav>
                                        <p:tav tm="100000">
                                          <p:val>
                                            <p:strVal val="#ppt_x"/>
                                          </p:val>
                                        </p:tav>
                                      </p:tavLst>
                                    </p:anim>
                                    <p:anim calcmode="lin" valueType="num">
                                      <p:cBhvr additive="base">
                                        <p:cTn id="19" dur="500" fill="hold"/>
                                        <p:tgtEl>
                                          <p:spTgt spid="69"/>
                                        </p:tgtEl>
                                        <p:attrNameLst>
                                          <p:attrName>ppt_y</p:attrName>
                                        </p:attrNameLst>
                                      </p:cBhvr>
                                      <p:tavLst>
                                        <p:tav tm="0">
                                          <p:val>
                                            <p:strVal val="#ppt_y"/>
                                          </p:val>
                                        </p:tav>
                                        <p:tav tm="100000">
                                          <p:val>
                                            <p:strVal val="#ppt_y"/>
                                          </p:val>
                                        </p:tav>
                                      </p:tavLst>
                                    </p:anim>
                                  </p:childTnLst>
                                </p:cTn>
                              </p:par>
                              <p:par>
                                <p:cTn id="20" presetID="14" presetClass="entr" presetSubtype="5" fill="hold" nodeType="withEffect">
                                  <p:stCondLst>
                                    <p:cond delay="0"/>
                                  </p:stCondLst>
                                  <p:childTnLst>
                                    <p:set>
                                      <p:cBhvr>
                                        <p:cTn id="21" dur="1" fill="hold">
                                          <p:stCondLst>
                                            <p:cond delay="0"/>
                                          </p:stCondLst>
                                        </p:cTn>
                                        <p:tgtEl>
                                          <p:spTgt spid="69"/>
                                        </p:tgtEl>
                                        <p:attrNameLst>
                                          <p:attrName>style.visibility</p:attrName>
                                        </p:attrNameLst>
                                      </p:cBhvr>
                                      <p:to>
                                        <p:strVal val="visible"/>
                                      </p:to>
                                    </p:set>
                                    <p:animEffect transition="in" filter="randombar(vertical)">
                                      <p:cBhvr>
                                        <p:cTn id="22" dur="500"/>
                                        <p:tgtEl>
                                          <p:spTgt spid="69"/>
                                        </p:tgtEl>
                                      </p:cBhvr>
                                    </p:animEffect>
                                  </p:childTnLst>
                                </p:cTn>
                              </p:par>
                            </p:childTnLst>
                          </p:cTn>
                        </p:par>
                        <p:par>
                          <p:cTn id="23" fill="hold">
                            <p:stCondLst>
                              <p:cond delay="1000"/>
                            </p:stCondLst>
                            <p:childTnLst>
                              <p:par>
                                <p:cTn id="24" presetID="10" presetClass="entr" presetSubtype="0" fill="hold" nodeType="afterEffect">
                                  <p:stCondLst>
                                    <p:cond delay="0"/>
                                  </p:stCondLst>
                                  <p:childTnLst>
                                    <p:set>
                                      <p:cBhvr>
                                        <p:cTn id="25" dur="1" fill="hold">
                                          <p:stCondLst>
                                            <p:cond delay="0"/>
                                          </p:stCondLst>
                                        </p:cTn>
                                        <p:tgtEl>
                                          <p:spTgt spid="89"/>
                                        </p:tgtEl>
                                        <p:attrNameLst>
                                          <p:attrName>style.visibility</p:attrName>
                                        </p:attrNameLst>
                                      </p:cBhvr>
                                      <p:to>
                                        <p:strVal val="visible"/>
                                      </p:to>
                                    </p:set>
                                    <p:animEffect transition="in" filter="fade">
                                      <p:cBhvr>
                                        <p:cTn id="26" dur="500"/>
                                        <p:tgtEl>
                                          <p:spTgt spid="89"/>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98"/>
                                        </p:tgtEl>
                                        <p:attrNameLst>
                                          <p:attrName>style.visibility</p:attrName>
                                        </p:attrNameLst>
                                      </p:cBhvr>
                                      <p:to>
                                        <p:strVal val="visible"/>
                                      </p:to>
                                    </p:set>
                                    <p:animEffect transition="in" filter="fade">
                                      <p:cBhvr>
                                        <p:cTn id="30" dur="500"/>
                                        <p:tgtEl>
                                          <p:spTgt spid="9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97"/>
                                        </p:tgtEl>
                                        <p:attrNameLst>
                                          <p:attrName>style.visibility</p:attrName>
                                        </p:attrNameLst>
                                      </p:cBhvr>
                                      <p:to>
                                        <p:strVal val="visible"/>
                                      </p:to>
                                    </p:set>
                                    <p:animEffect transition="in" filter="fade">
                                      <p:cBhvr>
                                        <p:cTn id="33" dur="500"/>
                                        <p:tgtEl>
                                          <p:spTgt spid="97"/>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73"/>
                                        </p:tgtEl>
                                        <p:attrNameLst>
                                          <p:attrName>style.visibility</p:attrName>
                                        </p:attrNameLst>
                                      </p:cBhvr>
                                      <p:to>
                                        <p:strVal val="visible"/>
                                      </p:to>
                                    </p:set>
                                    <p:animEffect transition="in" filter="fade">
                                      <p:cBhvr>
                                        <p:cTn id="37" dur="500"/>
                                        <p:tgtEl>
                                          <p:spTgt spid="73"/>
                                        </p:tgtEl>
                                      </p:cBhvr>
                                    </p:animEffect>
                                  </p:childTnLst>
                                </p:cTn>
                              </p:par>
                            </p:childTnLst>
                          </p:cTn>
                        </p:par>
                        <p:par>
                          <p:cTn id="38" fill="hold">
                            <p:stCondLst>
                              <p:cond delay="2500"/>
                            </p:stCondLst>
                            <p:childTnLst>
                              <p:par>
                                <p:cTn id="39" presetID="10" presetClass="entr" presetSubtype="0" fill="hold" grpId="0" nodeType="afterEffect">
                                  <p:stCondLst>
                                    <p:cond delay="0"/>
                                  </p:stCondLst>
                                  <p:childTnLst>
                                    <p:set>
                                      <p:cBhvr>
                                        <p:cTn id="40" dur="1" fill="hold">
                                          <p:stCondLst>
                                            <p:cond delay="0"/>
                                          </p:stCondLst>
                                        </p:cTn>
                                        <p:tgtEl>
                                          <p:spTgt spid="88"/>
                                        </p:tgtEl>
                                        <p:attrNameLst>
                                          <p:attrName>style.visibility</p:attrName>
                                        </p:attrNameLst>
                                      </p:cBhvr>
                                      <p:to>
                                        <p:strVal val="visible"/>
                                      </p:to>
                                    </p:set>
                                    <p:animEffect transition="in" filter="fade">
                                      <p:cBhvr>
                                        <p:cTn id="41" dur="500"/>
                                        <p:tgtEl>
                                          <p:spTgt spid="8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87"/>
                                        </p:tgtEl>
                                        <p:attrNameLst>
                                          <p:attrName>style.visibility</p:attrName>
                                        </p:attrNameLst>
                                      </p:cBhvr>
                                      <p:to>
                                        <p:strVal val="visible"/>
                                      </p:to>
                                    </p:set>
                                    <p:animEffect transition="in" filter="fade">
                                      <p:cBhvr>
                                        <p:cTn id="44" dur="500"/>
                                        <p:tgtEl>
                                          <p:spTgt spid="87"/>
                                        </p:tgtEl>
                                      </p:cBhvr>
                                    </p:animEffect>
                                  </p:childTnLst>
                                </p:cTn>
                              </p:par>
                            </p:childTnLst>
                          </p:cTn>
                        </p:par>
                        <p:par>
                          <p:cTn id="45" fill="hold">
                            <p:stCondLst>
                              <p:cond delay="3000"/>
                            </p:stCondLst>
                            <p:childTnLst>
                              <p:par>
                                <p:cTn id="46" presetID="10" presetClass="entr" presetSubtype="0" fill="hold" nodeType="afterEffect">
                                  <p:stCondLst>
                                    <p:cond delay="0"/>
                                  </p:stCondLst>
                                  <p:childTnLst>
                                    <p:set>
                                      <p:cBhvr>
                                        <p:cTn id="47" dur="1" fill="hold">
                                          <p:stCondLst>
                                            <p:cond delay="0"/>
                                          </p:stCondLst>
                                        </p:cTn>
                                        <p:tgtEl>
                                          <p:spTgt spid="99"/>
                                        </p:tgtEl>
                                        <p:attrNameLst>
                                          <p:attrName>style.visibility</p:attrName>
                                        </p:attrNameLst>
                                      </p:cBhvr>
                                      <p:to>
                                        <p:strVal val="visible"/>
                                      </p:to>
                                    </p:set>
                                    <p:animEffect transition="in" filter="fade">
                                      <p:cBhvr>
                                        <p:cTn id="48" dur="500"/>
                                        <p:tgtEl>
                                          <p:spTgt spid="99"/>
                                        </p:tgtEl>
                                      </p:cBhvr>
                                    </p:animEffect>
                                  </p:childTnLst>
                                </p:cTn>
                              </p:par>
                            </p:childTnLst>
                          </p:cTn>
                        </p:par>
                        <p:par>
                          <p:cTn id="49" fill="hold">
                            <p:stCondLst>
                              <p:cond delay="3500"/>
                            </p:stCondLst>
                            <p:childTnLst>
                              <p:par>
                                <p:cTn id="50" presetID="10" presetClass="entr" presetSubtype="0" fill="hold" grpId="0" nodeType="afterEffect">
                                  <p:stCondLst>
                                    <p:cond delay="0"/>
                                  </p:stCondLst>
                                  <p:childTnLst>
                                    <p:set>
                                      <p:cBhvr>
                                        <p:cTn id="51" dur="1" fill="hold">
                                          <p:stCondLst>
                                            <p:cond delay="0"/>
                                          </p:stCondLst>
                                        </p:cTn>
                                        <p:tgtEl>
                                          <p:spTgt spid="114"/>
                                        </p:tgtEl>
                                        <p:attrNameLst>
                                          <p:attrName>style.visibility</p:attrName>
                                        </p:attrNameLst>
                                      </p:cBhvr>
                                      <p:to>
                                        <p:strVal val="visible"/>
                                      </p:to>
                                    </p:set>
                                    <p:animEffect transition="in" filter="fade">
                                      <p:cBhvr>
                                        <p:cTn id="52" dur="500"/>
                                        <p:tgtEl>
                                          <p:spTgt spid="11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3"/>
                                        </p:tgtEl>
                                        <p:attrNameLst>
                                          <p:attrName>style.visibility</p:attrName>
                                        </p:attrNameLst>
                                      </p:cBhvr>
                                      <p:to>
                                        <p:strVal val="visible"/>
                                      </p:to>
                                    </p:set>
                                    <p:animEffect transition="in" filter="fade">
                                      <p:cBhvr>
                                        <p:cTn id="55"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87" grpId="0"/>
      <p:bldP spid="88" grpId="0"/>
      <p:bldP spid="97" grpId="0"/>
      <p:bldP spid="98" grpId="0"/>
      <p:bldP spid="113" grpId="0"/>
      <p:bldP spid="1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1" name="Straight Connector 1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982070" y="787510"/>
            <a:ext cx="2334422" cy="461665"/>
          </a:xfrm>
          <a:prstGeom prst="rect">
            <a:avLst/>
          </a:prstGeom>
          <a:noFill/>
        </p:spPr>
        <p:txBody>
          <a:bodyPr wrap="none" rtlCol="0">
            <a:spAutoFit/>
          </a:bodyPr>
          <a:lstStyle/>
          <a:p>
            <a:pPr algn="r"/>
            <a:r>
              <a:rPr lang="en-US" sz="2400" b="1" dirty="0" err="1" smtClean="0">
                <a:solidFill>
                  <a:schemeClr val="bg1"/>
                </a:solidFill>
                <a:latin typeface="+mj-lt"/>
              </a:rPr>
              <a:t>Allerlei</a:t>
            </a:r>
            <a:r>
              <a:rPr lang="en-US" sz="2400" b="1" dirty="0" smtClean="0">
                <a:solidFill>
                  <a:schemeClr val="bg1"/>
                </a:solidFill>
                <a:latin typeface="+mj-lt"/>
              </a:rPr>
              <a:t> </a:t>
            </a:r>
            <a:r>
              <a:rPr lang="en-US" sz="2400" b="1" dirty="0" err="1" smtClean="0">
                <a:solidFill>
                  <a:schemeClr val="bg1"/>
                </a:solidFill>
                <a:latin typeface="+mj-lt"/>
              </a:rPr>
              <a:t>formules</a:t>
            </a:r>
            <a:endParaRPr lang="id-ID" sz="2400" b="1" dirty="0">
              <a:solidFill>
                <a:schemeClr val="bg1"/>
              </a:solidFill>
              <a:latin typeface="+mj-lt"/>
            </a:endParaRPr>
          </a:p>
        </p:txBody>
      </p:sp>
      <p:sp>
        <p:nvSpPr>
          <p:cNvPr id="16" name="TextBox 15"/>
          <p:cNvSpPr txBox="1"/>
          <p:nvPr/>
        </p:nvSpPr>
        <p:spPr>
          <a:xfrm>
            <a:off x="1700625" y="1204685"/>
            <a:ext cx="2615867"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7.1 </a:t>
            </a:r>
            <a:r>
              <a:rPr lang="en-US" sz="1200" dirty="0" err="1" smtClean="0">
                <a:solidFill>
                  <a:schemeClr val="bg1"/>
                </a:solidFill>
              </a:rPr>
              <a:t>Evenredig</a:t>
            </a:r>
            <a:r>
              <a:rPr lang="en-US" sz="1200" dirty="0" smtClean="0">
                <a:solidFill>
                  <a:schemeClr val="bg1"/>
                </a:solidFill>
              </a:rPr>
              <a:t> en </a:t>
            </a:r>
            <a:r>
              <a:rPr lang="en-US" sz="1200" dirty="0" err="1" smtClean="0">
                <a:solidFill>
                  <a:schemeClr val="bg1"/>
                </a:solidFill>
              </a:rPr>
              <a:t>omgekeerd</a:t>
            </a:r>
            <a:r>
              <a:rPr lang="en-US" sz="1200" dirty="0" smtClean="0">
                <a:solidFill>
                  <a:schemeClr val="bg1"/>
                </a:solidFill>
              </a:rPr>
              <a:t> </a:t>
            </a:r>
            <a:r>
              <a:rPr lang="en-US" sz="1200" dirty="0" err="1" smtClean="0">
                <a:solidFill>
                  <a:schemeClr val="bg1"/>
                </a:solidFill>
              </a:rPr>
              <a:t>evenredig</a:t>
            </a:r>
            <a:r>
              <a:rPr lang="en-US" sz="1200" dirty="0" smtClean="0">
                <a:solidFill>
                  <a:schemeClr val="bg1"/>
                </a:solidFill>
              </a:rPr>
              <a:t>.</a:t>
            </a:r>
          </a:p>
          <a:p>
            <a:pPr marL="171450" indent="-171450">
              <a:buFont typeface="Arial" panose="020B0604020202020204" pitchFamily="34" charset="0"/>
              <a:buChar char="•"/>
            </a:pPr>
            <a:r>
              <a:rPr lang="en-US" sz="1200" dirty="0" smtClean="0">
                <a:solidFill>
                  <a:schemeClr val="bg1"/>
                </a:solidFill>
              </a:rPr>
              <a:t>7.2 </a:t>
            </a:r>
            <a:r>
              <a:rPr lang="en-US" sz="1200" dirty="0" err="1" smtClean="0">
                <a:solidFill>
                  <a:schemeClr val="bg1"/>
                </a:solidFill>
              </a:rPr>
              <a:t>Formules</a:t>
            </a:r>
            <a:r>
              <a:rPr lang="en-US" sz="1200" dirty="0" smtClean="0">
                <a:solidFill>
                  <a:schemeClr val="bg1"/>
                </a:solidFill>
              </a:rPr>
              <a:t> van de </a:t>
            </a:r>
            <a:r>
              <a:rPr lang="en-US" sz="1200" dirty="0" err="1" smtClean="0">
                <a:solidFill>
                  <a:schemeClr val="bg1"/>
                </a:solidFill>
              </a:rPr>
              <a:t>vorm</a:t>
            </a:r>
            <a:r>
              <a:rPr lang="en-US" sz="1200" dirty="0" smtClean="0">
                <a:solidFill>
                  <a:schemeClr val="bg1"/>
                </a:solidFill>
              </a:rPr>
              <a:t> </a:t>
            </a:r>
            <a:r>
              <a:rPr lang="en-US" sz="1200" b="1" dirty="0" smtClean="0">
                <a:gradFill>
                  <a:gsLst>
                    <a:gs pos="0">
                      <a:schemeClr val="accent2"/>
                    </a:gs>
                    <a:gs pos="100000">
                      <a:schemeClr val="accent2">
                        <a:lumMod val="75000"/>
                      </a:schemeClr>
                    </a:gs>
                  </a:gsLst>
                  <a:lin ang="5400000" scaled="1"/>
                </a:gradFill>
              </a:rPr>
              <a:t>y =</a:t>
            </a:r>
          </a:p>
          <a:p>
            <a:pPr marL="171450" indent="-171450">
              <a:buFont typeface="Arial" panose="020B0604020202020204" pitchFamily="34" charset="0"/>
              <a:buChar char="•"/>
            </a:pP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7.3 De </a:t>
            </a:r>
            <a:r>
              <a:rPr lang="en-US" sz="1200" dirty="0" err="1" smtClean="0">
                <a:solidFill>
                  <a:schemeClr val="bg1"/>
                </a:solidFill>
              </a:rPr>
              <a:t>formule</a:t>
            </a:r>
            <a:r>
              <a:rPr lang="en-US" sz="1200" dirty="0" smtClean="0">
                <a:solidFill>
                  <a:schemeClr val="bg1"/>
                </a:solidFill>
              </a:rPr>
              <a:t> </a:t>
            </a:r>
            <a:r>
              <a:rPr lang="en-US" sz="1200" dirty="0" smtClean="0">
                <a:gradFill>
                  <a:gsLst>
                    <a:gs pos="0">
                      <a:schemeClr val="accent2"/>
                    </a:gs>
                    <a:gs pos="100000">
                      <a:schemeClr val="accent2">
                        <a:lumMod val="75000"/>
                      </a:schemeClr>
                    </a:gs>
                  </a:gsLst>
                  <a:lin ang="5400000" scaled="1"/>
                </a:gradFill>
              </a:rPr>
              <a:t>y = ax</a:t>
            </a:r>
          </a:p>
          <a:p>
            <a:endParaRPr lang="en-US" sz="1200" b="1" dirty="0">
              <a:solidFill>
                <a:schemeClr val="bg1"/>
              </a:solidFill>
            </a:endParaRPr>
          </a:p>
        </p:txBody>
      </p:sp>
      <p:sp>
        <p:nvSpPr>
          <p:cNvPr id="4" name="Oval 3"/>
          <p:cNvSpPr/>
          <p:nvPr/>
        </p:nvSpPr>
        <p:spPr>
          <a:xfrm>
            <a:off x="6039439" y="1264755"/>
            <a:ext cx="113122" cy="113122"/>
          </a:xfrm>
          <a:prstGeom prst="ellipse">
            <a:avLst/>
          </a:prstGeom>
          <a:solidFill>
            <a:schemeClr val="accent2"/>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10" name="Straight Connector 9"/>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4448467" y="850695"/>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7" name="Straight Connector 2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8" name="Oval 27"/>
          <p:cNvSpPr/>
          <p:nvPr/>
        </p:nvSpPr>
        <p:spPr>
          <a:xfrm>
            <a:off x="6039439" y="2651380"/>
            <a:ext cx="113122" cy="113122"/>
          </a:xfrm>
          <a:prstGeom prst="ellipse">
            <a:avLst/>
          </a:prstGeom>
          <a:solidFill>
            <a:schemeClr val="accent3"/>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29" name="Straight Connector 2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7917011" y="2199613"/>
            <a:ext cx="3041345" cy="461665"/>
          </a:xfrm>
          <a:prstGeom prst="rect">
            <a:avLst/>
          </a:prstGeom>
          <a:noFill/>
        </p:spPr>
        <p:txBody>
          <a:bodyPr wrap="none" rtlCol="0">
            <a:spAutoFit/>
          </a:bodyPr>
          <a:lstStyle/>
          <a:p>
            <a:r>
              <a:rPr lang="en-US" sz="2400" b="1" dirty="0" smtClean="0">
                <a:solidFill>
                  <a:schemeClr val="bg1"/>
                </a:solidFill>
                <a:latin typeface="+mj-lt"/>
              </a:rPr>
              <a:t>De </a:t>
            </a:r>
            <a:r>
              <a:rPr lang="en-US" sz="2400" b="1" dirty="0" err="1" smtClean="0">
                <a:solidFill>
                  <a:schemeClr val="bg1"/>
                </a:solidFill>
                <a:latin typeface="+mj-lt"/>
              </a:rPr>
              <a:t>Normale</a:t>
            </a:r>
            <a:r>
              <a:rPr lang="en-US" sz="2400" b="1" dirty="0" smtClean="0">
                <a:solidFill>
                  <a:schemeClr val="bg1"/>
                </a:solidFill>
                <a:latin typeface="+mj-lt"/>
              </a:rPr>
              <a:t> </a:t>
            </a:r>
            <a:r>
              <a:rPr lang="en-US" sz="2400" b="1" dirty="0" err="1" smtClean="0">
                <a:solidFill>
                  <a:schemeClr val="bg1"/>
                </a:solidFill>
                <a:latin typeface="+mj-lt"/>
              </a:rPr>
              <a:t>verdeling</a:t>
            </a:r>
            <a:endParaRPr lang="id-ID" sz="2400" b="1" dirty="0">
              <a:solidFill>
                <a:schemeClr val="bg1"/>
              </a:solidFill>
              <a:latin typeface="+mj-lt"/>
            </a:endParaRPr>
          </a:p>
        </p:txBody>
      </p:sp>
      <p:sp>
        <p:nvSpPr>
          <p:cNvPr id="38" name="TextBox 37"/>
          <p:cNvSpPr txBox="1"/>
          <p:nvPr/>
        </p:nvSpPr>
        <p:spPr>
          <a:xfrm>
            <a:off x="7917011" y="2616788"/>
            <a:ext cx="2918629" cy="1200329"/>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8.1 </a:t>
            </a:r>
            <a:r>
              <a:rPr lang="en-US" sz="1200" dirty="0" err="1" smtClean="0">
                <a:solidFill>
                  <a:schemeClr val="bg1"/>
                </a:solidFill>
              </a:rPr>
              <a:t>Vuistregels</a:t>
            </a:r>
            <a:r>
              <a:rPr lang="en-US" sz="1200" dirty="0" smtClean="0">
                <a:solidFill>
                  <a:schemeClr val="bg1"/>
                </a:solidFill>
              </a:rPr>
              <a:t> </a:t>
            </a:r>
            <a:r>
              <a:rPr lang="en-US" sz="1200" dirty="0" err="1" smtClean="0">
                <a:solidFill>
                  <a:schemeClr val="bg1"/>
                </a:solidFill>
              </a:rPr>
              <a:t>bij</a:t>
            </a:r>
            <a:r>
              <a:rPr lang="en-US" sz="1200" dirty="0" smtClean="0">
                <a:solidFill>
                  <a:schemeClr val="bg1"/>
                </a:solidFill>
              </a:rPr>
              <a:t> de </a:t>
            </a:r>
            <a:r>
              <a:rPr lang="en-US" sz="1200" dirty="0" err="1" smtClean="0">
                <a:solidFill>
                  <a:schemeClr val="bg1"/>
                </a:solidFill>
              </a:rPr>
              <a:t>normale</a:t>
            </a:r>
            <a:r>
              <a:rPr lang="en-US" sz="1200" dirty="0" smtClean="0">
                <a:solidFill>
                  <a:schemeClr val="bg1"/>
                </a:solidFill>
              </a:rPr>
              <a:t> </a:t>
            </a:r>
            <a:r>
              <a:rPr lang="en-US" sz="1200" dirty="0" err="1" smtClean="0">
                <a:solidFill>
                  <a:schemeClr val="bg1"/>
                </a:solidFill>
              </a:rPr>
              <a:t>verdeling</a:t>
            </a:r>
            <a:r>
              <a:rPr lang="en-US" sz="1200" dirty="0" smtClean="0">
                <a:solidFill>
                  <a:schemeClr val="bg1"/>
                </a:solidFill>
              </a:rPr>
              <a:t>.</a:t>
            </a:r>
          </a:p>
          <a:p>
            <a:pPr marL="171450" indent="-171450">
              <a:buFont typeface="Arial" panose="020B0604020202020204" pitchFamily="34" charset="0"/>
              <a:buChar char="•"/>
            </a:pPr>
            <a:r>
              <a:rPr lang="en-US" sz="1200" dirty="0" smtClean="0">
                <a:solidFill>
                  <a:schemeClr val="bg1"/>
                </a:solidFill>
              </a:rPr>
              <a:t>8.2 </a:t>
            </a:r>
            <a:r>
              <a:rPr lang="en-US" sz="1200" dirty="0" err="1" smtClean="0">
                <a:solidFill>
                  <a:schemeClr val="bg1"/>
                </a:solidFill>
              </a:rPr>
              <a:t>Oppervlakten</a:t>
            </a:r>
            <a:r>
              <a:rPr lang="en-US" sz="1200" dirty="0" smtClean="0">
                <a:solidFill>
                  <a:schemeClr val="bg1"/>
                </a:solidFill>
              </a:rPr>
              <a:t> </a:t>
            </a:r>
            <a:r>
              <a:rPr lang="en-US" sz="1200" dirty="0" err="1" smtClean="0">
                <a:solidFill>
                  <a:schemeClr val="bg1"/>
                </a:solidFill>
              </a:rPr>
              <a:t>onder</a:t>
            </a:r>
            <a:r>
              <a:rPr lang="en-US" sz="1200" dirty="0" smtClean="0">
                <a:solidFill>
                  <a:schemeClr val="bg1"/>
                </a:solidFill>
              </a:rPr>
              <a:t> </a:t>
            </a:r>
            <a:r>
              <a:rPr lang="en-US" sz="1200" dirty="0" err="1" smtClean="0">
                <a:solidFill>
                  <a:schemeClr val="bg1"/>
                </a:solidFill>
              </a:rPr>
              <a:t>normaalkrommen</a:t>
            </a:r>
            <a:r>
              <a:rPr lang="en-US" sz="1200" dirty="0" smtClean="0">
                <a:solidFill>
                  <a:schemeClr val="bg1"/>
                </a:solidFill>
              </a:rPr>
              <a:t>.</a:t>
            </a:r>
          </a:p>
          <a:p>
            <a:pPr marL="171450" indent="-171450">
              <a:buFont typeface="Arial" panose="020B0604020202020204" pitchFamily="34" charset="0"/>
              <a:buChar char="•"/>
            </a:pPr>
            <a:r>
              <a:rPr lang="en-US" sz="1200" dirty="0" smtClean="0">
                <a:solidFill>
                  <a:schemeClr val="bg1"/>
                </a:solidFill>
              </a:rPr>
              <a:t>8.3 </a:t>
            </a:r>
            <a:r>
              <a:rPr lang="en-US" sz="1200" dirty="0" err="1" smtClean="0">
                <a:solidFill>
                  <a:schemeClr val="bg1"/>
                </a:solidFill>
              </a:rPr>
              <a:t>Toepassingen</a:t>
            </a:r>
            <a:r>
              <a:rPr lang="en-US" sz="1200" dirty="0" smtClean="0">
                <a:solidFill>
                  <a:schemeClr val="bg1"/>
                </a:solidFill>
              </a:rPr>
              <a:t> van de </a:t>
            </a:r>
            <a:r>
              <a:rPr lang="en-US" sz="1200" dirty="0" err="1" smtClean="0">
                <a:solidFill>
                  <a:schemeClr val="bg1"/>
                </a:solidFill>
              </a:rPr>
              <a:t>normale</a:t>
            </a:r>
            <a:r>
              <a:rPr lang="en-US" sz="1200" dirty="0" smtClean="0">
                <a:solidFill>
                  <a:schemeClr val="bg1"/>
                </a:solidFill>
              </a:rPr>
              <a:t> </a:t>
            </a:r>
            <a:r>
              <a:rPr lang="en-US" sz="1200" dirty="0" err="1" smtClean="0">
                <a:solidFill>
                  <a:schemeClr val="bg1"/>
                </a:solidFill>
              </a:rPr>
              <a:t>verdeling</a:t>
            </a:r>
            <a:r>
              <a:rPr lang="en-US" sz="1200" dirty="0" smtClean="0">
                <a:solidFill>
                  <a:schemeClr val="bg1"/>
                </a:solidFill>
              </a:rPr>
              <a:t>.</a:t>
            </a:r>
            <a:endParaRPr lang="en-US" sz="1200" dirty="0" smtClean="0">
              <a:solidFill>
                <a:schemeClr val="bg1"/>
              </a:solidFill>
            </a:endParaRPr>
          </a:p>
          <a:p>
            <a:pPr marL="171450" indent="-171450">
              <a:buFont typeface="Arial" panose="020B0604020202020204" pitchFamily="34" charset="0"/>
              <a:buChar char="•"/>
            </a:pPr>
            <a:endParaRPr lang="en-US" sz="1200" dirty="0">
              <a:solidFill>
                <a:schemeClr val="bg1"/>
              </a:solidFill>
            </a:endParaRPr>
          </a:p>
        </p:txBody>
      </p:sp>
      <p:cxnSp>
        <p:nvCxnSpPr>
          <p:cNvPr id="67" name="Straight Connector 66"/>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TextBox 67"/>
          <p:cNvSpPr txBox="1"/>
          <p:nvPr/>
        </p:nvSpPr>
        <p:spPr>
          <a:xfrm>
            <a:off x="1395949" y="3548531"/>
            <a:ext cx="2920543" cy="461665"/>
          </a:xfrm>
          <a:prstGeom prst="rect">
            <a:avLst/>
          </a:prstGeom>
          <a:noFill/>
        </p:spPr>
        <p:txBody>
          <a:bodyPr wrap="none" rtlCol="0">
            <a:spAutoFit/>
          </a:bodyPr>
          <a:lstStyle/>
          <a:p>
            <a:pPr algn="r"/>
            <a:r>
              <a:rPr lang="en-US" sz="2400" b="1" dirty="0" err="1" smtClean="0">
                <a:solidFill>
                  <a:schemeClr val="bg1"/>
                </a:solidFill>
                <a:latin typeface="+mj-lt"/>
              </a:rPr>
              <a:t>Rekenen</a:t>
            </a:r>
            <a:r>
              <a:rPr lang="en-US" sz="2400" b="1" dirty="0" smtClean="0">
                <a:solidFill>
                  <a:schemeClr val="bg1"/>
                </a:solidFill>
                <a:latin typeface="+mj-lt"/>
              </a:rPr>
              <a:t> met </a:t>
            </a:r>
            <a:r>
              <a:rPr lang="en-US" sz="2400" b="1" dirty="0" err="1" smtClean="0">
                <a:solidFill>
                  <a:schemeClr val="bg1"/>
                </a:solidFill>
                <a:latin typeface="+mj-lt"/>
              </a:rPr>
              <a:t>kansen</a:t>
            </a:r>
            <a:endParaRPr lang="id-ID" sz="2400" b="1" dirty="0">
              <a:solidFill>
                <a:schemeClr val="bg1"/>
              </a:solidFill>
              <a:latin typeface="+mj-lt"/>
            </a:endParaRPr>
          </a:p>
        </p:txBody>
      </p:sp>
      <p:sp>
        <p:nvSpPr>
          <p:cNvPr id="69" name="TextBox 68"/>
          <p:cNvSpPr txBox="1"/>
          <p:nvPr/>
        </p:nvSpPr>
        <p:spPr>
          <a:xfrm>
            <a:off x="1700625" y="3965706"/>
            <a:ext cx="2615867" cy="1015663"/>
          </a:xfrm>
          <a:prstGeom prst="rect">
            <a:avLst/>
          </a:prstGeom>
          <a:noFill/>
        </p:spPr>
        <p:txBody>
          <a:bodyPr wrap="square" rtlCol="0">
            <a:spAutoFit/>
          </a:bodyPr>
          <a:lstStyle/>
          <a:p>
            <a:pPr marL="171450" indent="-171450">
              <a:buFont typeface="Arial" panose="020B0604020202020204" pitchFamily="34" charset="0"/>
              <a:buChar char="•"/>
            </a:pPr>
            <a:r>
              <a:rPr lang="en-US" sz="1200" dirty="0" smtClean="0">
                <a:solidFill>
                  <a:schemeClr val="bg1"/>
                </a:solidFill>
              </a:rPr>
              <a:t>9.1 Het </a:t>
            </a:r>
            <a:r>
              <a:rPr lang="en-US" sz="1200" dirty="0" err="1" smtClean="0">
                <a:solidFill>
                  <a:schemeClr val="bg1"/>
                </a:solidFill>
              </a:rPr>
              <a:t>vaasmodel</a:t>
            </a:r>
            <a:r>
              <a:rPr lang="en-US" sz="1200" dirty="0" smtClean="0">
                <a:solidFill>
                  <a:schemeClr val="bg1"/>
                </a:solidFill>
              </a:rPr>
              <a:t>.</a:t>
            </a:r>
          </a:p>
          <a:p>
            <a:pPr marL="171450" indent="-171450">
              <a:buFont typeface="Arial" panose="020B0604020202020204" pitchFamily="34" charset="0"/>
              <a:buChar char="•"/>
            </a:pPr>
            <a:r>
              <a:rPr lang="en-US" sz="1200" dirty="0" smtClean="0">
                <a:solidFill>
                  <a:schemeClr val="bg1"/>
                </a:solidFill>
              </a:rPr>
              <a:t>9.2 De </a:t>
            </a:r>
            <a:r>
              <a:rPr lang="en-US" sz="1200" dirty="0" err="1" smtClean="0">
                <a:solidFill>
                  <a:schemeClr val="bg1"/>
                </a:solidFill>
              </a:rPr>
              <a:t>complementregel</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9.3 De </a:t>
            </a:r>
            <a:r>
              <a:rPr lang="en-US" sz="1200" dirty="0" err="1" smtClean="0">
                <a:solidFill>
                  <a:schemeClr val="bg1"/>
                </a:solidFill>
              </a:rPr>
              <a:t>productregel</a:t>
            </a:r>
            <a:endParaRPr lang="en-US" sz="1200" dirty="0" smtClean="0">
              <a:solidFill>
                <a:schemeClr val="bg1"/>
              </a:solidFill>
            </a:endParaRPr>
          </a:p>
          <a:p>
            <a:pPr marL="171450" indent="-171450">
              <a:buFont typeface="Arial" panose="020B0604020202020204" pitchFamily="34" charset="0"/>
              <a:buChar char="•"/>
            </a:pPr>
            <a:r>
              <a:rPr lang="en-US" sz="1200" dirty="0" smtClean="0">
                <a:solidFill>
                  <a:schemeClr val="bg1"/>
                </a:solidFill>
              </a:rPr>
              <a:t>9.4 </a:t>
            </a:r>
            <a:r>
              <a:rPr lang="en-US" sz="1200" dirty="0" err="1" smtClean="0">
                <a:solidFill>
                  <a:schemeClr val="bg1"/>
                </a:solidFill>
              </a:rPr>
              <a:t>Trekken</a:t>
            </a:r>
            <a:r>
              <a:rPr lang="en-US" sz="1200" dirty="0" smtClean="0">
                <a:solidFill>
                  <a:schemeClr val="bg1"/>
                </a:solidFill>
              </a:rPr>
              <a:t> met en </a:t>
            </a:r>
            <a:r>
              <a:rPr lang="en-US" sz="1200" dirty="0" err="1" smtClean="0">
                <a:solidFill>
                  <a:schemeClr val="bg1"/>
                </a:solidFill>
              </a:rPr>
              <a:t>zonder</a:t>
            </a:r>
            <a:r>
              <a:rPr lang="en-US" sz="1200" dirty="0" smtClean="0">
                <a:solidFill>
                  <a:schemeClr val="bg1"/>
                </a:solidFill>
              </a:rPr>
              <a:t> </a:t>
            </a:r>
            <a:r>
              <a:rPr lang="en-US" sz="1200" dirty="0" err="1" smtClean="0">
                <a:solidFill>
                  <a:schemeClr val="bg1"/>
                </a:solidFill>
              </a:rPr>
              <a:t>terugleggen</a:t>
            </a:r>
            <a:r>
              <a:rPr lang="en-US" sz="1200" dirty="0" smtClean="0">
                <a:solidFill>
                  <a:schemeClr val="bg1"/>
                </a:solidFill>
              </a:rPr>
              <a:t>.</a:t>
            </a:r>
            <a:endParaRPr lang="en-US" sz="1200" dirty="0">
              <a:solidFill>
                <a:schemeClr val="bg1"/>
              </a:solidFill>
            </a:endParaRPr>
          </a:p>
        </p:txBody>
      </p:sp>
      <p:sp>
        <p:nvSpPr>
          <p:cNvPr id="70" name="Oval 69"/>
          <p:cNvSpPr/>
          <p:nvPr/>
        </p:nvSpPr>
        <p:spPr>
          <a:xfrm>
            <a:off x="6039439" y="4025776"/>
            <a:ext cx="113122" cy="113122"/>
          </a:xfrm>
          <a:prstGeom prst="ellipse">
            <a:avLst/>
          </a:prstGeom>
          <a:solidFill>
            <a:schemeClr val="accent4"/>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71" name="Straight Connector 70"/>
          <p:cNvCxnSpPr/>
          <p:nvPr/>
        </p:nvCxnSpPr>
        <p:spPr>
          <a:xfrm>
            <a:off x="5514680" y="4101191"/>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6096000" y="4147646"/>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9" name="Oval 78"/>
          <p:cNvSpPr/>
          <p:nvPr/>
        </p:nvSpPr>
        <p:spPr>
          <a:xfrm>
            <a:off x="6039439" y="5412401"/>
            <a:ext cx="113122" cy="11312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80" name="Straight Connector 79"/>
          <p:cNvCxnSpPr/>
          <p:nvPr/>
        </p:nvCxnSpPr>
        <p:spPr>
          <a:xfrm>
            <a:off x="6152561" y="5487816"/>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82" name="TextBox 81"/>
          <p:cNvSpPr txBox="1"/>
          <p:nvPr/>
        </p:nvSpPr>
        <p:spPr>
          <a:xfrm>
            <a:off x="7917011" y="4960634"/>
            <a:ext cx="890115" cy="461665"/>
          </a:xfrm>
          <a:prstGeom prst="rect">
            <a:avLst/>
          </a:prstGeom>
          <a:noFill/>
        </p:spPr>
        <p:txBody>
          <a:bodyPr wrap="none" rtlCol="0">
            <a:spAutoFit/>
          </a:bodyPr>
          <a:lstStyle/>
          <a:p>
            <a:r>
              <a:rPr lang="en-US" sz="2400" b="1" dirty="0" err="1" smtClean="0">
                <a:solidFill>
                  <a:schemeClr val="bg1"/>
                </a:solidFill>
                <a:latin typeface="+mj-lt"/>
              </a:rPr>
              <a:t>Groei</a:t>
            </a:r>
            <a:endParaRPr lang="id-ID" sz="2400" b="1" dirty="0">
              <a:solidFill>
                <a:schemeClr val="bg1"/>
              </a:solidFill>
              <a:latin typeface="+mj-lt"/>
            </a:endParaRPr>
          </a:p>
        </p:txBody>
      </p:sp>
      <p:sp>
        <p:nvSpPr>
          <p:cNvPr id="83" name="TextBox 82"/>
          <p:cNvSpPr txBox="1"/>
          <p:nvPr/>
        </p:nvSpPr>
        <p:spPr>
          <a:xfrm>
            <a:off x="7917011" y="5377809"/>
            <a:ext cx="2615867" cy="1200329"/>
          </a:xfrm>
          <a:prstGeom prst="rect">
            <a:avLst/>
          </a:prstGeom>
          <a:noFill/>
        </p:spPr>
        <p:txBody>
          <a:bodyPr wrap="square" rtlCol="0">
            <a:spAutoFit/>
          </a:bodyPr>
          <a:lstStyle/>
          <a:p>
            <a:r>
              <a:rPr lang="en-US" sz="1200" dirty="0" smtClean="0">
                <a:solidFill>
                  <a:schemeClr val="bg1"/>
                </a:solidFill>
              </a:rPr>
              <a:t>10.1 </a:t>
            </a:r>
            <a:r>
              <a:rPr lang="en-US" sz="1200" dirty="0" err="1" smtClean="0">
                <a:solidFill>
                  <a:schemeClr val="bg1"/>
                </a:solidFill>
              </a:rPr>
              <a:t>Lineaire</a:t>
            </a:r>
            <a:r>
              <a:rPr lang="en-US" sz="1200" dirty="0" smtClean="0">
                <a:solidFill>
                  <a:schemeClr val="bg1"/>
                </a:solidFill>
              </a:rPr>
              <a:t> en </a:t>
            </a:r>
            <a:r>
              <a:rPr lang="en-US" sz="1200" dirty="0" err="1" smtClean="0">
                <a:solidFill>
                  <a:schemeClr val="bg1"/>
                </a:solidFill>
              </a:rPr>
              <a:t>exponentiele</a:t>
            </a:r>
            <a:r>
              <a:rPr lang="en-US" sz="1200" dirty="0" smtClean="0">
                <a:solidFill>
                  <a:schemeClr val="bg1"/>
                </a:solidFill>
              </a:rPr>
              <a:t> </a:t>
            </a:r>
            <a:r>
              <a:rPr lang="en-US" sz="1200" dirty="0" err="1" smtClean="0">
                <a:solidFill>
                  <a:schemeClr val="bg1"/>
                </a:solidFill>
              </a:rPr>
              <a:t>groei</a:t>
            </a:r>
            <a:r>
              <a:rPr lang="en-US" sz="1200" dirty="0" smtClean="0">
                <a:solidFill>
                  <a:schemeClr val="bg1"/>
                </a:solidFill>
              </a:rPr>
              <a:t>.</a:t>
            </a:r>
          </a:p>
          <a:p>
            <a:r>
              <a:rPr lang="en-US" sz="1200" dirty="0" smtClean="0">
                <a:solidFill>
                  <a:schemeClr val="bg1"/>
                </a:solidFill>
              </a:rPr>
              <a:t>10.2 </a:t>
            </a:r>
            <a:r>
              <a:rPr lang="en-US" sz="1200" dirty="0" err="1" smtClean="0">
                <a:solidFill>
                  <a:schemeClr val="bg1"/>
                </a:solidFill>
              </a:rPr>
              <a:t>Groeipercentages</a:t>
            </a:r>
            <a:r>
              <a:rPr lang="en-US" sz="1200" dirty="0" smtClean="0">
                <a:solidFill>
                  <a:schemeClr val="bg1"/>
                </a:solidFill>
              </a:rPr>
              <a:t> en </a:t>
            </a:r>
            <a:r>
              <a:rPr lang="en-US" sz="1200" dirty="0" err="1" smtClean="0">
                <a:solidFill>
                  <a:schemeClr val="bg1"/>
                </a:solidFill>
              </a:rPr>
              <a:t>verdubbelingstijden</a:t>
            </a:r>
            <a:r>
              <a:rPr lang="en-US" sz="1200" dirty="0" smtClean="0">
                <a:solidFill>
                  <a:schemeClr val="bg1"/>
                </a:solidFill>
              </a:rPr>
              <a:t>.</a:t>
            </a:r>
          </a:p>
          <a:p>
            <a:r>
              <a:rPr lang="en-US" sz="1200" dirty="0" smtClean="0">
                <a:solidFill>
                  <a:schemeClr val="bg1"/>
                </a:solidFill>
              </a:rPr>
              <a:t>10.3. </a:t>
            </a:r>
            <a:r>
              <a:rPr lang="en-US" sz="1200" dirty="0" err="1" smtClean="0">
                <a:solidFill>
                  <a:schemeClr val="bg1"/>
                </a:solidFill>
              </a:rPr>
              <a:t>Formules</a:t>
            </a:r>
            <a:endParaRPr lang="en-US" sz="1200" dirty="0" smtClean="0">
              <a:solidFill>
                <a:schemeClr val="bg1"/>
              </a:solidFill>
            </a:endParaRPr>
          </a:p>
          <a:p>
            <a:r>
              <a:rPr lang="en-US" sz="1200" dirty="0" smtClean="0">
                <a:solidFill>
                  <a:schemeClr val="bg1"/>
                </a:solidFill>
              </a:rPr>
              <a:t>10.4 </a:t>
            </a:r>
            <a:r>
              <a:rPr lang="en-US" sz="1200" dirty="0" err="1" smtClean="0">
                <a:solidFill>
                  <a:schemeClr val="bg1"/>
                </a:solidFill>
              </a:rPr>
              <a:t>Formules</a:t>
            </a:r>
            <a:r>
              <a:rPr lang="en-US" sz="1200" dirty="0" smtClean="0">
                <a:solidFill>
                  <a:schemeClr val="bg1"/>
                </a:solidFill>
              </a:rPr>
              <a:t> met 2 of </a:t>
            </a:r>
            <a:r>
              <a:rPr lang="en-US" sz="1200" dirty="0" err="1" smtClean="0">
                <a:solidFill>
                  <a:schemeClr val="bg1"/>
                </a:solidFill>
              </a:rPr>
              <a:t>meer</a:t>
            </a:r>
            <a:r>
              <a:rPr lang="en-US" sz="1200" dirty="0" smtClean="0">
                <a:solidFill>
                  <a:schemeClr val="bg1"/>
                </a:solidFill>
              </a:rPr>
              <a:t> </a:t>
            </a:r>
            <a:r>
              <a:rPr lang="en-US" sz="1200" dirty="0" err="1" smtClean="0">
                <a:solidFill>
                  <a:schemeClr val="bg1"/>
                </a:solidFill>
              </a:rPr>
              <a:t>variabele</a:t>
            </a:r>
            <a:endParaRPr lang="en-US" sz="1200" dirty="0">
              <a:solidFill>
                <a:schemeClr val="bg1"/>
              </a:solidFill>
            </a:endParaRPr>
          </a:p>
          <a:p>
            <a:r>
              <a:rPr lang="en-US" sz="1200" dirty="0" smtClean="0">
                <a:solidFill>
                  <a:schemeClr val="bg1"/>
                </a:solidFill>
              </a:rPr>
              <a:t>10.5 </a:t>
            </a:r>
            <a:r>
              <a:rPr lang="en-US" sz="1200" dirty="0" err="1" smtClean="0">
                <a:solidFill>
                  <a:schemeClr val="bg1"/>
                </a:solidFill>
              </a:rPr>
              <a:t>Logaritmisch</a:t>
            </a:r>
            <a:r>
              <a:rPr lang="en-US" sz="1200" dirty="0" smtClean="0">
                <a:solidFill>
                  <a:schemeClr val="bg1"/>
                </a:solidFill>
              </a:rPr>
              <a:t> </a:t>
            </a:r>
            <a:r>
              <a:rPr lang="en-US" sz="1200" dirty="0" err="1" smtClean="0">
                <a:solidFill>
                  <a:schemeClr val="bg1"/>
                </a:solidFill>
              </a:rPr>
              <a:t>papier</a:t>
            </a:r>
            <a:endParaRPr lang="en-US" sz="1200" dirty="0">
              <a:solidFill>
                <a:schemeClr val="bg1"/>
              </a:solidFill>
            </a:endParaRPr>
          </a:p>
        </p:txBody>
      </p:sp>
      <p:cxnSp>
        <p:nvCxnSpPr>
          <p:cNvPr id="92" name="Straight Connector 91"/>
          <p:cNvCxnSpPr/>
          <p:nvPr/>
        </p:nvCxnSpPr>
        <p:spPr>
          <a:xfrm>
            <a:off x="6096000" y="5539737"/>
            <a:ext cx="0" cy="1318263"/>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a:xfrm>
            <a:off x="4448467" y="1818582"/>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5" name="Group 24"/>
          <p:cNvGrpSpPr/>
          <p:nvPr/>
        </p:nvGrpSpPr>
        <p:grpSpPr>
          <a:xfrm>
            <a:off x="3799431" y="1494940"/>
            <a:ext cx="475559" cy="422037"/>
            <a:chOff x="3829615" y="1494940"/>
            <a:chExt cx="475559" cy="422037"/>
          </a:xfrm>
        </p:grpSpPr>
        <p:grpSp>
          <p:nvGrpSpPr>
            <p:cNvPr id="8" name="Group 7"/>
            <p:cNvGrpSpPr/>
            <p:nvPr/>
          </p:nvGrpSpPr>
          <p:grpSpPr>
            <a:xfrm>
              <a:off x="3829615" y="1494940"/>
              <a:ext cx="201365" cy="422037"/>
              <a:chOff x="3829615" y="1494940"/>
              <a:chExt cx="201365" cy="422037"/>
            </a:xfrm>
          </p:grpSpPr>
          <p:sp>
            <p:nvSpPr>
              <p:cNvPr id="54" name="TextBox 53"/>
              <p:cNvSpPr txBox="1"/>
              <p:nvPr/>
            </p:nvSpPr>
            <p:spPr>
              <a:xfrm>
                <a:off x="3829615" y="1527850"/>
                <a:ext cx="191200" cy="246221"/>
              </a:xfrm>
              <a:prstGeom prst="rect">
                <a:avLst/>
              </a:prstGeom>
              <a:noFill/>
            </p:spPr>
            <p:txBody>
              <a:bodyPr wrap="square" rtlCol="0">
                <a:spAutoFit/>
              </a:bodyPr>
              <a:lstStyle/>
              <a:p>
                <a:r>
                  <a:rPr lang="en-US" sz="1000" dirty="0" smtClean="0">
                    <a:gradFill>
                      <a:gsLst>
                        <a:gs pos="0">
                          <a:schemeClr val="accent2"/>
                        </a:gs>
                        <a:gs pos="100000">
                          <a:schemeClr val="accent2">
                            <a:lumMod val="75000"/>
                          </a:schemeClr>
                        </a:gs>
                      </a:gsLst>
                      <a:lin ang="5400000" scaled="1"/>
                    </a:gradFill>
                  </a:rPr>
                  <a:t>_</a:t>
                </a:r>
              </a:p>
            </p:txBody>
          </p:sp>
          <p:sp>
            <p:nvSpPr>
              <p:cNvPr id="55" name="TextBox 54"/>
              <p:cNvSpPr txBox="1"/>
              <p:nvPr/>
            </p:nvSpPr>
            <p:spPr>
              <a:xfrm>
                <a:off x="3839780" y="1670756"/>
                <a:ext cx="191200" cy="246221"/>
              </a:xfrm>
              <a:prstGeom prst="rect">
                <a:avLst/>
              </a:prstGeom>
              <a:noFill/>
            </p:spPr>
            <p:txBody>
              <a:bodyPr wrap="square" rtlCol="0">
                <a:spAutoFit/>
              </a:bodyPr>
              <a:lstStyle/>
              <a:p>
                <a:r>
                  <a:rPr lang="en-US" sz="1000" dirty="0" smtClean="0">
                    <a:gradFill>
                      <a:gsLst>
                        <a:gs pos="0">
                          <a:schemeClr val="accent2"/>
                        </a:gs>
                        <a:gs pos="100000">
                          <a:schemeClr val="accent2">
                            <a:lumMod val="75000"/>
                          </a:schemeClr>
                        </a:gs>
                      </a:gsLst>
                      <a:lin ang="5400000" scaled="1"/>
                    </a:gradFill>
                  </a:rPr>
                  <a:t>X</a:t>
                </a:r>
              </a:p>
            </p:txBody>
          </p:sp>
          <p:sp>
            <p:nvSpPr>
              <p:cNvPr id="5" name="TextBox 4"/>
              <p:cNvSpPr txBox="1"/>
              <p:nvPr/>
            </p:nvSpPr>
            <p:spPr>
              <a:xfrm>
                <a:off x="3839780" y="1494940"/>
                <a:ext cx="191200" cy="246221"/>
              </a:xfrm>
              <a:prstGeom prst="rect">
                <a:avLst/>
              </a:prstGeom>
              <a:noFill/>
            </p:spPr>
            <p:txBody>
              <a:bodyPr wrap="square" rtlCol="0">
                <a:spAutoFit/>
              </a:bodyPr>
              <a:lstStyle/>
              <a:p>
                <a:r>
                  <a:rPr lang="en-US" sz="1000" dirty="0" smtClean="0">
                    <a:gradFill>
                      <a:gsLst>
                        <a:gs pos="0">
                          <a:schemeClr val="accent2"/>
                        </a:gs>
                        <a:gs pos="100000">
                          <a:schemeClr val="accent2">
                            <a:lumMod val="75000"/>
                          </a:schemeClr>
                        </a:gs>
                      </a:gsLst>
                      <a:lin ang="5400000" scaled="1"/>
                    </a:gradFill>
                  </a:rPr>
                  <a:t>a</a:t>
                </a:r>
              </a:p>
            </p:txBody>
          </p:sp>
        </p:grpSp>
        <p:sp>
          <p:nvSpPr>
            <p:cNvPr id="9" name="TextBox 8"/>
            <p:cNvSpPr txBox="1"/>
            <p:nvPr/>
          </p:nvSpPr>
          <p:spPr>
            <a:xfrm>
              <a:off x="3963414" y="1570170"/>
              <a:ext cx="341760" cy="276999"/>
            </a:xfrm>
            <a:prstGeom prst="rect">
              <a:avLst/>
            </a:prstGeom>
            <a:noFill/>
          </p:spPr>
          <p:txBody>
            <a:bodyPr wrap="none" rtlCol="0">
              <a:spAutoFit/>
            </a:bodyPr>
            <a:lstStyle/>
            <a:p>
              <a:r>
                <a:rPr lang="en-US" sz="1200" dirty="0" smtClean="0">
                  <a:gradFill>
                    <a:gsLst>
                      <a:gs pos="0">
                        <a:schemeClr val="accent2"/>
                      </a:gs>
                      <a:gs pos="100000">
                        <a:schemeClr val="accent2">
                          <a:lumMod val="75000"/>
                        </a:schemeClr>
                      </a:gs>
                    </a:gsLst>
                    <a:lin ang="5400000" scaled="1"/>
                  </a:gradFill>
                </a:rPr>
                <a:t>+b</a:t>
              </a:r>
              <a:endParaRPr lang="nl-NL" sz="1200" dirty="0">
                <a:gradFill>
                  <a:gsLst>
                    <a:gs pos="0">
                      <a:schemeClr val="accent2"/>
                    </a:gs>
                    <a:gs pos="100000">
                      <a:schemeClr val="accent2">
                        <a:lumMod val="75000"/>
                      </a:schemeClr>
                    </a:gs>
                  </a:gsLst>
                  <a:lin ang="5400000" scaled="1"/>
                </a:gradFill>
              </a:endParaRPr>
            </a:p>
          </p:txBody>
        </p:sp>
      </p:grpSp>
      <p:sp>
        <p:nvSpPr>
          <p:cNvPr id="60" name="TextBox 59"/>
          <p:cNvSpPr txBox="1"/>
          <p:nvPr/>
        </p:nvSpPr>
        <p:spPr>
          <a:xfrm>
            <a:off x="3847400" y="1533040"/>
            <a:ext cx="191200" cy="246221"/>
          </a:xfrm>
          <a:prstGeom prst="rect">
            <a:avLst/>
          </a:prstGeom>
          <a:noFill/>
        </p:spPr>
        <p:txBody>
          <a:bodyPr wrap="square" rtlCol="0">
            <a:spAutoFit/>
          </a:bodyPr>
          <a:lstStyle/>
          <a:p>
            <a:r>
              <a:rPr lang="en-US" sz="1000" dirty="0" smtClean="0">
                <a:gradFill>
                  <a:gsLst>
                    <a:gs pos="0">
                      <a:schemeClr val="accent2"/>
                    </a:gs>
                    <a:gs pos="100000">
                      <a:schemeClr val="accent2">
                        <a:lumMod val="75000"/>
                      </a:schemeClr>
                    </a:gs>
                  </a:gsLst>
                  <a:lin ang="5400000" scaled="1"/>
                </a:gradFill>
              </a:rPr>
              <a:t>_</a:t>
            </a:r>
          </a:p>
        </p:txBody>
      </p:sp>
      <p:sp>
        <p:nvSpPr>
          <p:cNvPr id="26" name="TextBox 25"/>
          <p:cNvSpPr txBox="1"/>
          <p:nvPr/>
        </p:nvSpPr>
        <p:spPr>
          <a:xfrm>
            <a:off x="3195001" y="1923877"/>
            <a:ext cx="251460" cy="230832"/>
          </a:xfrm>
          <a:prstGeom prst="rect">
            <a:avLst/>
          </a:prstGeom>
          <a:noFill/>
        </p:spPr>
        <p:txBody>
          <a:bodyPr wrap="square" rtlCol="0">
            <a:spAutoFit/>
          </a:bodyPr>
          <a:lstStyle/>
          <a:p>
            <a:r>
              <a:rPr lang="en-US" sz="900" dirty="0" smtClean="0">
                <a:gradFill>
                  <a:gsLst>
                    <a:gs pos="0">
                      <a:schemeClr val="accent2"/>
                    </a:gs>
                    <a:gs pos="100000">
                      <a:schemeClr val="accent2">
                        <a:lumMod val="75000"/>
                      </a:schemeClr>
                    </a:gs>
                  </a:gsLst>
                  <a:lin ang="5400000" scaled="1"/>
                </a:gradFill>
              </a:rPr>
              <a:t>n</a:t>
            </a:r>
            <a:endParaRPr lang="nl-NL" sz="900" dirty="0">
              <a:gradFill>
                <a:gsLst>
                  <a:gs pos="0">
                    <a:schemeClr val="accent2"/>
                  </a:gs>
                  <a:gs pos="100000">
                    <a:schemeClr val="accent2">
                      <a:lumMod val="75000"/>
                    </a:schemeClr>
                  </a:gs>
                </a:gsLst>
                <a:lin ang="5400000" scaled="1"/>
              </a:gradFill>
            </a:endParaRPr>
          </a:p>
        </p:txBody>
      </p:sp>
      <p:sp>
        <p:nvSpPr>
          <p:cNvPr id="75" name="Rectangle 74"/>
          <p:cNvSpPr/>
          <p:nvPr/>
        </p:nvSpPr>
        <p:spPr>
          <a:xfrm>
            <a:off x="6689169" y="2232642"/>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Rectangle 75"/>
          <p:cNvSpPr/>
          <p:nvPr/>
        </p:nvSpPr>
        <p:spPr>
          <a:xfrm>
            <a:off x="6689169" y="3200529"/>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7" name="Rectangle 76"/>
          <p:cNvSpPr/>
          <p:nvPr/>
        </p:nvSpPr>
        <p:spPr>
          <a:xfrm>
            <a:off x="4460316" y="35656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4" name="Rectangle 83"/>
          <p:cNvSpPr/>
          <p:nvPr/>
        </p:nvSpPr>
        <p:spPr>
          <a:xfrm>
            <a:off x="4460316" y="4533556"/>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5" name="Rectangle 84"/>
          <p:cNvSpPr/>
          <p:nvPr/>
        </p:nvSpPr>
        <p:spPr>
          <a:xfrm>
            <a:off x="6677320" y="496412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Rectangle 85"/>
          <p:cNvSpPr/>
          <p:nvPr/>
        </p:nvSpPr>
        <p:spPr>
          <a:xfrm>
            <a:off x="6677320" y="5932016"/>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421535596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right)">
                                      <p:cBhvr>
                                        <p:cTn id="13" dur="500"/>
                                        <p:tgtEl>
                                          <p:spTgt spid="10"/>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childTnLst>
                          </p:cTn>
                        </p:par>
                        <p:par>
                          <p:cTn id="25" fill="hold">
                            <p:stCondLst>
                              <p:cond delay="2000"/>
                            </p:stCondLst>
                            <p:childTnLst>
                              <p:par>
                                <p:cTn id="26" presetID="22" presetClass="entr" presetSubtype="1" fill="hold"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wipe(up)">
                                      <p:cBhvr>
                                        <p:cTn id="28" dur="500"/>
                                        <p:tgtEl>
                                          <p:spTgt spid="27"/>
                                        </p:tgtEl>
                                      </p:cBhvr>
                                    </p:animEffect>
                                  </p:childTnLst>
                                </p:cTn>
                              </p:par>
                            </p:childTnLst>
                          </p:cTn>
                        </p:par>
                        <p:par>
                          <p:cTn id="29" fill="hold">
                            <p:stCondLst>
                              <p:cond delay="2500"/>
                            </p:stCondLst>
                            <p:childTnLst>
                              <p:par>
                                <p:cTn id="30" presetID="53" presetClass="entr" presetSubtype="16" fill="hold" grpId="0" nodeType="after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p:cTn id="32" dur="500" fill="hold"/>
                                        <p:tgtEl>
                                          <p:spTgt spid="28"/>
                                        </p:tgtEl>
                                        <p:attrNameLst>
                                          <p:attrName>ppt_w</p:attrName>
                                        </p:attrNameLst>
                                      </p:cBhvr>
                                      <p:tavLst>
                                        <p:tav tm="0">
                                          <p:val>
                                            <p:fltVal val="0"/>
                                          </p:val>
                                        </p:tav>
                                        <p:tav tm="100000">
                                          <p:val>
                                            <p:strVal val="#ppt_w"/>
                                          </p:val>
                                        </p:tav>
                                      </p:tavLst>
                                    </p:anim>
                                    <p:anim calcmode="lin" valueType="num">
                                      <p:cBhvr>
                                        <p:cTn id="33" dur="500" fill="hold"/>
                                        <p:tgtEl>
                                          <p:spTgt spid="28"/>
                                        </p:tgtEl>
                                        <p:attrNameLst>
                                          <p:attrName>ppt_h</p:attrName>
                                        </p:attrNameLst>
                                      </p:cBhvr>
                                      <p:tavLst>
                                        <p:tav tm="0">
                                          <p:val>
                                            <p:fltVal val="0"/>
                                          </p:val>
                                        </p:tav>
                                        <p:tav tm="100000">
                                          <p:val>
                                            <p:strVal val="#ppt_h"/>
                                          </p:val>
                                        </p:tav>
                                      </p:tavLst>
                                    </p:anim>
                                    <p:animEffect transition="in" filter="fade">
                                      <p:cBhvr>
                                        <p:cTn id="34" dur="500"/>
                                        <p:tgtEl>
                                          <p:spTgt spid="28"/>
                                        </p:tgtEl>
                                      </p:cBhvr>
                                    </p:animEffect>
                                  </p:childTnLst>
                                </p:cTn>
                              </p:par>
                            </p:childTnLst>
                          </p:cTn>
                        </p:par>
                        <p:par>
                          <p:cTn id="35" fill="hold">
                            <p:stCondLst>
                              <p:cond delay="3000"/>
                            </p:stCondLst>
                            <p:childTnLst>
                              <p:par>
                                <p:cTn id="36" presetID="22" presetClass="entr" presetSubtype="8" fill="hold" nodeType="after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left)">
                                      <p:cBhvr>
                                        <p:cTn id="38" dur="500"/>
                                        <p:tgtEl>
                                          <p:spTgt spid="29"/>
                                        </p:tgtEl>
                                      </p:cBhvr>
                                    </p:animEffect>
                                  </p:childTnLst>
                                </p:cTn>
                              </p:par>
                            </p:childTnLst>
                          </p:cTn>
                        </p:par>
                        <p:par>
                          <p:cTn id="39" fill="hold">
                            <p:stCondLst>
                              <p:cond delay="3500"/>
                            </p:stCondLst>
                            <p:childTnLst>
                              <p:par>
                                <p:cTn id="40" presetID="10" presetClass="entr" presetSubtype="0" fill="hold" grpId="0" nodeType="after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500"/>
                                        <p:tgtEl>
                                          <p:spTgt spid="3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8"/>
                                        </p:tgtEl>
                                        <p:attrNameLst>
                                          <p:attrName>style.visibility</p:attrName>
                                        </p:attrNameLst>
                                      </p:cBhvr>
                                      <p:to>
                                        <p:strVal val="visible"/>
                                      </p:to>
                                    </p:set>
                                    <p:animEffect transition="in" filter="fade">
                                      <p:cBhvr>
                                        <p:cTn id="45" dur="500"/>
                                        <p:tgtEl>
                                          <p:spTgt spid="38"/>
                                        </p:tgtEl>
                                      </p:cBhvr>
                                    </p:animEffect>
                                  </p:childTnLst>
                                </p:cTn>
                              </p:par>
                            </p:childTnLst>
                          </p:cTn>
                        </p:par>
                        <p:par>
                          <p:cTn id="46" fill="hold">
                            <p:stCondLst>
                              <p:cond delay="4000"/>
                            </p:stCondLst>
                            <p:childTnLst>
                              <p:par>
                                <p:cTn id="47" presetID="22" presetClass="entr" presetSubtype="1" fill="hold" nodeType="afterEffect">
                                  <p:stCondLst>
                                    <p:cond delay="0"/>
                                  </p:stCondLst>
                                  <p:childTnLst>
                                    <p:set>
                                      <p:cBhvr>
                                        <p:cTn id="48" dur="1" fill="hold">
                                          <p:stCondLst>
                                            <p:cond delay="0"/>
                                          </p:stCondLst>
                                        </p:cTn>
                                        <p:tgtEl>
                                          <p:spTgt spid="67"/>
                                        </p:tgtEl>
                                        <p:attrNameLst>
                                          <p:attrName>style.visibility</p:attrName>
                                        </p:attrNameLst>
                                      </p:cBhvr>
                                      <p:to>
                                        <p:strVal val="visible"/>
                                      </p:to>
                                    </p:set>
                                    <p:animEffect transition="in" filter="wipe(up)">
                                      <p:cBhvr>
                                        <p:cTn id="49" dur="500"/>
                                        <p:tgtEl>
                                          <p:spTgt spid="67"/>
                                        </p:tgtEl>
                                      </p:cBhvr>
                                    </p:animEffect>
                                  </p:childTnLst>
                                </p:cTn>
                              </p:par>
                            </p:childTnLst>
                          </p:cTn>
                        </p:par>
                        <p:par>
                          <p:cTn id="50" fill="hold">
                            <p:stCondLst>
                              <p:cond delay="4500"/>
                            </p:stCondLst>
                            <p:childTnLst>
                              <p:par>
                                <p:cTn id="51" presetID="53" presetClass="entr" presetSubtype="16" fill="hold" grpId="0" nodeType="afterEffect">
                                  <p:stCondLst>
                                    <p:cond delay="0"/>
                                  </p:stCondLst>
                                  <p:childTnLst>
                                    <p:set>
                                      <p:cBhvr>
                                        <p:cTn id="52" dur="1" fill="hold">
                                          <p:stCondLst>
                                            <p:cond delay="0"/>
                                          </p:stCondLst>
                                        </p:cTn>
                                        <p:tgtEl>
                                          <p:spTgt spid="70"/>
                                        </p:tgtEl>
                                        <p:attrNameLst>
                                          <p:attrName>style.visibility</p:attrName>
                                        </p:attrNameLst>
                                      </p:cBhvr>
                                      <p:to>
                                        <p:strVal val="visible"/>
                                      </p:to>
                                    </p:set>
                                    <p:anim calcmode="lin" valueType="num">
                                      <p:cBhvr>
                                        <p:cTn id="53" dur="500" fill="hold"/>
                                        <p:tgtEl>
                                          <p:spTgt spid="70"/>
                                        </p:tgtEl>
                                        <p:attrNameLst>
                                          <p:attrName>ppt_w</p:attrName>
                                        </p:attrNameLst>
                                      </p:cBhvr>
                                      <p:tavLst>
                                        <p:tav tm="0">
                                          <p:val>
                                            <p:fltVal val="0"/>
                                          </p:val>
                                        </p:tav>
                                        <p:tav tm="100000">
                                          <p:val>
                                            <p:strVal val="#ppt_w"/>
                                          </p:val>
                                        </p:tav>
                                      </p:tavLst>
                                    </p:anim>
                                    <p:anim calcmode="lin" valueType="num">
                                      <p:cBhvr>
                                        <p:cTn id="54" dur="500" fill="hold"/>
                                        <p:tgtEl>
                                          <p:spTgt spid="70"/>
                                        </p:tgtEl>
                                        <p:attrNameLst>
                                          <p:attrName>ppt_h</p:attrName>
                                        </p:attrNameLst>
                                      </p:cBhvr>
                                      <p:tavLst>
                                        <p:tav tm="0">
                                          <p:val>
                                            <p:fltVal val="0"/>
                                          </p:val>
                                        </p:tav>
                                        <p:tav tm="100000">
                                          <p:val>
                                            <p:strVal val="#ppt_h"/>
                                          </p:val>
                                        </p:tav>
                                      </p:tavLst>
                                    </p:anim>
                                    <p:animEffect transition="in" filter="fade">
                                      <p:cBhvr>
                                        <p:cTn id="55" dur="500"/>
                                        <p:tgtEl>
                                          <p:spTgt spid="70"/>
                                        </p:tgtEl>
                                      </p:cBhvr>
                                    </p:animEffect>
                                  </p:childTnLst>
                                </p:cTn>
                              </p:par>
                            </p:childTnLst>
                          </p:cTn>
                        </p:par>
                        <p:par>
                          <p:cTn id="56" fill="hold">
                            <p:stCondLst>
                              <p:cond delay="5000"/>
                            </p:stCondLst>
                            <p:childTnLst>
                              <p:par>
                                <p:cTn id="57" presetID="22" presetClass="entr" presetSubtype="2" fill="hold" nodeType="afterEffect">
                                  <p:stCondLst>
                                    <p:cond delay="0"/>
                                  </p:stCondLst>
                                  <p:childTnLst>
                                    <p:set>
                                      <p:cBhvr>
                                        <p:cTn id="58" dur="1" fill="hold">
                                          <p:stCondLst>
                                            <p:cond delay="0"/>
                                          </p:stCondLst>
                                        </p:cTn>
                                        <p:tgtEl>
                                          <p:spTgt spid="71"/>
                                        </p:tgtEl>
                                        <p:attrNameLst>
                                          <p:attrName>style.visibility</p:attrName>
                                        </p:attrNameLst>
                                      </p:cBhvr>
                                      <p:to>
                                        <p:strVal val="visible"/>
                                      </p:to>
                                    </p:set>
                                    <p:animEffect transition="in" filter="wipe(right)">
                                      <p:cBhvr>
                                        <p:cTn id="59" dur="500"/>
                                        <p:tgtEl>
                                          <p:spTgt spid="71"/>
                                        </p:tgtEl>
                                      </p:cBhvr>
                                    </p:animEffect>
                                  </p:childTnLst>
                                </p:cTn>
                              </p:par>
                            </p:childTnLst>
                          </p:cTn>
                        </p:par>
                        <p:par>
                          <p:cTn id="60" fill="hold">
                            <p:stCondLst>
                              <p:cond delay="5500"/>
                            </p:stCondLst>
                            <p:childTnLst>
                              <p:par>
                                <p:cTn id="61" presetID="10" presetClass="entr" presetSubtype="0" fill="hold" grpId="0" nodeType="afterEffect">
                                  <p:stCondLst>
                                    <p:cond delay="0"/>
                                  </p:stCondLst>
                                  <p:childTnLst>
                                    <p:set>
                                      <p:cBhvr>
                                        <p:cTn id="62" dur="1" fill="hold">
                                          <p:stCondLst>
                                            <p:cond delay="0"/>
                                          </p:stCondLst>
                                        </p:cTn>
                                        <p:tgtEl>
                                          <p:spTgt spid="68"/>
                                        </p:tgtEl>
                                        <p:attrNameLst>
                                          <p:attrName>style.visibility</p:attrName>
                                        </p:attrNameLst>
                                      </p:cBhvr>
                                      <p:to>
                                        <p:strVal val="visible"/>
                                      </p:to>
                                    </p:set>
                                    <p:animEffect transition="in" filter="fade">
                                      <p:cBhvr>
                                        <p:cTn id="63" dur="500"/>
                                        <p:tgtEl>
                                          <p:spTgt spid="6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9"/>
                                        </p:tgtEl>
                                        <p:attrNameLst>
                                          <p:attrName>style.visibility</p:attrName>
                                        </p:attrNameLst>
                                      </p:cBhvr>
                                      <p:to>
                                        <p:strVal val="visible"/>
                                      </p:to>
                                    </p:set>
                                    <p:animEffect transition="in" filter="fade">
                                      <p:cBhvr>
                                        <p:cTn id="66" dur="500"/>
                                        <p:tgtEl>
                                          <p:spTgt spid="69"/>
                                        </p:tgtEl>
                                      </p:cBhvr>
                                    </p:animEffect>
                                  </p:childTnLst>
                                </p:cTn>
                              </p:par>
                            </p:childTnLst>
                          </p:cTn>
                        </p:par>
                        <p:par>
                          <p:cTn id="67" fill="hold">
                            <p:stCondLst>
                              <p:cond delay="6000"/>
                            </p:stCondLst>
                            <p:childTnLst>
                              <p:par>
                                <p:cTn id="68" presetID="22" presetClass="entr" presetSubtype="1" fill="hold" nodeType="afterEffect">
                                  <p:stCondLst>
                                    <p:cond delay="0"/>
                                  </p:stCondLst>
                                  <p:childTnLst>
                                    <p:set>
                                      <p:cBhvr>
                                        <p:cTn id="69" dur="1" fill="hold">
                                          <p:stCondLst>
                                            <p:cond delay="0"/>
                                          </p:stCondLst>
                                        </p:cTn>
                                        <p:tgtEl>
                                          <p:spTgt spid="78"/>
                                        </p:tgtEl>
                                        <p:attrNameLst>
                                          <p:attrName>style.visibility</p:attrName>
                                        </p:attrNameLst>
                                      </p:cBhvr>
                                      <p:to>
                                        <p:strVal val="visible"/>
                                      </p:to>
                                    </p:set>
                                    <p:animEffect transition="in" filter="wipe(up)">
                                      <p:cBhvr>
                                        <p:cTn id="70" dur="500"/>
                                        <p:tgtEl>
                                          <p:spTgt spid="78"/>
                                        </p:tgtEl>
                                      </p:cBhvr>
                                    </p:animEffect>
                                  </p:childTnLst>
                                </p:cTn>
                              </p:par>
                            </p:childTnLst>
                          </p:cTn>
                        </p:par>
                        <p:par>
                          <p:cTn id="71" fill="hold">
                            <p:stCondLst>
                              <p:cond delay="6500"/>
                            </p:stCondLst>
                            <p:childTnLst>
                              <p:par>
                                <p:cTn id="72" presetID="53" presetClass="entr" presetSubtype="16" fill="hold" grpId="0" nodeType="afterEffect">
                                  <p:stCondLst>
                                    <p:cond delay="0"/>
                                  </p:stCondLst>
                                  <p:childTnLst>
                                    <p:set>
                                      <p:cBhvr>
                                        <p:cTn id="73" dur="1" fill="hold">
                                          <p:stCondLst>
                                            <p:cond delay="0"/>
                                          </p:stCondLst>
                                        </p:cTn>
                                        <p:tgtEl>
                                          <p:spTgt spid="79"/>
                                        </p:tgtEl>
                                        <p:attrNameLst>
                                          <p:attrName>style.visibility</p:attrName>
                                        </p:attrNameLst>
                                      </p:cBhvr>
                                      <p:to>
                                        <p:strVal val="visible"/>
                                      </p:to>
                                    </p:set>
                                    <p:anim calcmode="lin" valueType="num">
                                      <p:cBhvr>
                                        <p:cTn id="74" dur="500" fill="hold"/>
                                        <p:tgtEl>
                                          <p:spTgt spid="79"/>
                                        </p:tgtEl>
                                        <p:attrNameLst>
                                          <p:attrName>ppt_w</p:attrName>
                                        </p:attrNameLst>
                                      </p:cBhvr>
                                      <p:tavLst>
                                        <p:tav tm="0">
                                          <p:val>
                                            <p:fltVal val="0"/>
                                          </p:val>
                                        </p:tav>
                                        <p:tav tm="100000">
                                          <p:val>
                                            <p:strVal val="#ppt_w"/>
                                          </p:val>
                                        </p:tav>
                                      </p:tavLst>
                                    </p:anim>
                                    <p:anim calcmode="lin" valueType="num">
                                      <p:cBhvr>
                                        <p:cTn id="75" dur="500" fill="hold"/>
                                        <p:tgtEl>
                                          <p:spTgt spid="79"/>
                                        </p:tgtEl>
                                        <p:attrNameLst>
                                          <p:attrName>ppt_h</p:attrName>
                                        </p:attrNameLst>
                                      </p:cBhvr>
                                      <p:tavLst>
                                        <p:tav tm="0">
                                          <p:val>
                                            <p:fltVal val="0"/>
                                          </p:val>
                                        </p:tav>
                                        <p:tav tm="100000">
                                          <p:val>
                                            <p:strVal val="#ppt_h"/>
                                          </p:val>
                                        </p:tav>
                                      </p:tavLst>
                                    </p:anim>
                                    <p:animEffect transition="in" filter="fade">
                                      <p:cBhvr>
                                        <p:cTn id="76" dur="500"/>
                                        <p:tgtEl>
                                          <p:spTgt spid="79"/>
                                        </p:tgtEl>
                                      </p:cBhvr>
                                    </p:animEffect>
                                  </p:childTnLst>
                                </p:cTn>
                              </p:par>
                            </p:childTnLst>
                          </p:cTn>
                        </p:par>
                        <p:par>
                          <p:cTn id="77" fill="hold">
                            <p:stCondLst>
                              <p:cond delay="7000"/>
                            </p:stCondLst>
                            <p:childTnLst>
                              <p:par>
                                <p:cTn id="78" presetID="22" presetClass="entr" presetSubtype="8" fill="hold" nodeType="afterEffect">
                                  <p:stCondLst>
                                    <p:cond delay="0"/>
                                  </p:stCondLst>
                                  <p:childTnLst>
                                    <p:set>
                                      <p:cBhvr>
                                        <p:cTn id="79" dur="1" fill="hold">
                                          <p:stCondLst>
                                            <p:cond delay="0"/>
                                          </p:stCondLst>
                                        </p:cTn>
                                        <p:tgtEl>
                                          <p:spTgt spid="80"/>
                                        </p:tgtEl>
                                        <p:attrNameLst>
                                          <p:attrName>style.visibility</p:attrName>
                                        </p:attrNameLst>
                                      </p:cBhvr>
                                      <p:to>
                                        <p:strVal val="visible"/>
                                      </p:to>
                                    </p:set>
                                    <p:animEffect transition="in" filter="wipe(left)">
                                      <p:cBhvr>
                                        <p:cTn id="80" dur="500"/>
                                        <p:tgtEl>
                                          <p:spTgt spid="80"/>
                                        </p:tgtEl>
                                      </p:cBhvr>
                                    </p:animEffect>
                                  </p:childTnLst>
                                </p:cTn>
                              </p:par>
                            </p:childTnLst>
                          </p:cTn>
                        </p:par>
                        <p:par>
                          <p:cTn id="81" fill="hold">
                            <p:stCondLst>
                              <p:cond delay="7500"/>
                            </p:stCondLst>
                            <p:childTnLst>
                              <p:par>
                                <p:cTn id="82" presetID="10" presetClass="entr" presetSubtype="0" fill="hold" grpId="0" nodeType="afterEffect">
                                  <p:stCondLst>
                                    <p:cond delay="0"/>
                                  </p:stCondLst>
                                  <p:childTnLst>
                                    <p:set>
                                      <p:cBhvr>
                                        <p:cTn id="83" dur="1" fill="hold">
                                          <p:stCondLst>
                                            <p:cond delay="0"/>
                                          </p:stCondLst>
                                        </p:cTn>
                                        <p:tgtEl>
                                          <p:spTgt spid="82"/>
                                        </p:tgtEl>
                                        <p:attrNameLst>
                                          <p:attrName>style.visibility</p:attrName>
                                        </p:attrNameLst>
                                      </p:cBhvr>
                                      <p:to>
                                        <p:strVal val="visible"/>
                                      </p:to>
                                    </p:set>
                                    <p:animEffect transition="in" filter="fade">
                                      <p:cBhvr>
                                        <p:cTn id="84" dur="500"/>
                                        <p:tgtEl>
                                          <p:spTgt spid="82"/>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83"/>
                                        </p:tgtEl>
                                        <p:attrNameLst>
                                          <p:attrName>style.visibility</p:attrName>
                                        </p:attrNameLst>
                                      </p:cBhvr>
                                      <p:to>
                                        <p:strVal val="visible"/>
                                      </p:to>
                                    </p:set>
                                    <p:animEffect transition="in" filter="fade">
                                      <p:cBhvr>
                                        <p:cTn id="87" dur="500"/>
                                        <p:tgtEl>
                                          <p:spTgt spid="83"/>
                                        </p:tgtEl>
                                      </p:cBhvr>
                                    </p:animEffect>
                                  </p:childTnLst>
                                </p:cTn>
                              </p:par>
                            </p:childTnLst>
                          </p:cTn>
                        </p:par>
                        <p:par>
                          <p:cTn id="88" fill="hold">
                            <p:stCondLst>
                              <p:cond delay="8000"/>
                            </p:stCondLst>
                            <p:childTnLst>
                              <p:par>
                                <p:cTn id="89" presetID="22" presetClass="entr" presetSubtype="1" fill="hold" nodeType="afterEffect">
                                  <p:stCondLst>
                                    <p:cond delay="0"/>
                                  </p:stCondLst>
                                  <p:childTnLst>
                                    <p:set>
                                      <p:cBhvr>
                                        <p:cTn id="90" dur="1" fill="hold">
                                          <p:stCondLst>
                                            <p:cond delay="0"/>
                                          </p:stCondLst>
                                        </p:cTn>
                                        <p:tgtEl>
                                          <p:spTgt spid="92"/>
                                        </p:tgtEl>
                                        <p:attrNameLst>
                                          <p:attrName>style.visibility</p:attrName>
                                        </p:attrNameLst>
                                      </p:cBhvr>
                                      <p:to>
                                        <p:strVal val="visible"/>
                                      </p:to>
                                    </p:set>
                                    <p:animEffect transition="in" filter="wipe(up)">
                                      <p:cBhvr>
                                        <p:cTn id="91" dur="500"/>
                                        <p:tgtEl>
                                          <p:spTgt spid="92"/>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51"/>
                                        </p:tgtEl>
                                        <p:attrNameLst>
                                          <p:attrName>style.visibility</p:attrName>
                                        </p:attrNameLst>
                                      </p:cBhvr>
                                      <p:to>
                                        <p:strVal val="visible"/>
                                      </p:to>
                                    </p:set>
                                    <p:animEffect transition="in" filter="fade">
                                      <p:cBhvr>
                                        <p:cTn id="94" dur="500"/>
                                        <p:tgtEl>
                                          <p:spTgt spid="51"/>
                                        </p:tgtEl>
                                      </p:cBhvr>
                                    </p:animEffect>
                                  </p:childTnLst>
                                </p:cTn>
                              </p:par>
                            </p:childTnLst>
                          </p:cTn>
                        </p:par>
                        <p:par>
                          <p:cTn id="95" fill="hold">
                            <p:stCondLst>
                              <p:cond delay="8500"/>
                            </p:stCondLst>
                            <p:childTnLst>
                              <p:par>
                                <p:cTn id="96" presetID="10" presetClass="entr" presetSubtype="0" fill="hold" grpId="0" nodeType="afterEffect">
                                  <p:stCondLst>
                                    <p:cond delay="0"/>
                                  </p:stCondLst>
                                  <p:childTnLst>
                                    <p:set>
                                      <p:cBhvr>
                                        <p:cTn id="97" dur="1" fill="hold">
                                          <p:stCondLst>
                                            <p:cond delay="0"/>
                                          </p:stCondLst>
                                        </p:cTn>
                                        <p:tgtEl>
                                          <p:spTgt spid="75"/>
                                        </p:tgtEl>
                                        <p:attrNameLst>
                                          <p:attrName>style.visibility</p:attrName>
                                        </p:attrNameLst>
                                      </p:cBhvr>
                                      <p:to>
                                        <p:strVal val="visible"/>
                                      </p:to>
                                    </p:set>
                                    <p:animEffect transition="in" filter="fade">
                                      <p:cBhvr>
                                        <p:cTn id="98" dur="500"/>
                                        <p:tgtEl>
                                          <p:spTgt spid="75"/>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76"/>
                                        </p:tgtEl>
                                        <p:attrNameLst>
                                          <p:attrName>style.visibility</p:attrName>
                                        </p:attrNameLst>
                                      </p:cBhvr>
                                      <p:to>
                                        <p:strVal val="visible"/>
                                      </p:to>
                                    </p:set>
                                    <p:animEffect transition="in" filter="fade">
                                      <p:cBhvr>
                                        <p:cTn id="101" dur="500"/>
                                        <p:tgtEl>
                                          <p:spTgt spid="76"/>
                                        </p:tgtEl>
                                      </p:cBhvr>
                                    </p:animEffect>
                                  </p:childTnLst>
                                </p:cTn>
                              </p:par>
                            </p:childTnLst>
                          </p:cTn>
                        </p:par>
                        <p:par>
                          <p:cTn id="102" fill="hold">
                            <p:stCondLst>
                              <p:cond delay="9000"/>
                            </p:stCondLst>
                            <p:childTnLst>
                              <p:par>
                                <p:cTn id="103" presetID="10" presetClass="entr" presetSubtype="0" fill="hold" grpId="0" nodeType="afterEffect">
                                  <p:stCondLst>
                                    <p:cond delay="0"/>
                                  </p:stCondLst>
                                  <p:childTnLst>
                                    <p:set>
                                      <p:cBhvr>
                                        <p:cTn id="104" dur="1" fill="hold">
                                          <p:stCondLst>
                                            <p:cond delay="0"/>
                                          </p:stCondLst>
                                        </p:cTn>
                                        <p:tgtEl>
                                          <p:spTgt spid="77"/>
                                        </p:tgtEl>
                                        <p:attrNameLst>
                                          <p:attrName>style.visibility</p:attrName>
                                        </p:attrNameLst>
                                      </p:cBhvr>
                                      <p:to>
                                        <p:strVal val="visible"/>
                                      </p:to>
                                    </p:set>
                                    <p:animEffect transition="in" filter="fade">
                                      <p:cBhvr>
                                        <p:cTn id="105" dur="500"/>
                                        <p:tgtEl>
                                          <p:spTgt spid="7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4"/>
                                        </p:tgtEl>
                                        <p:attrNameLst>
                                          <p:attrName>style.visibility</p:attrName>
                                        </p:attrNameLst>
                                      </p:cBhvr>
                                      <p:to>
                                        <p:strVal val="visible"/>
                                      </p:to>
                                    </p:set>
                                    <p:animEffect transition="in" filter="fade">
                                      <p:cBhvr>
                                        <p:cTn id="108" dur="500"/>
                                        <p:tgtEl>
                                          <p:spTgt spid="84"/>
                                        </p:tgtEl>
                                      </p:cBhvr>
                                    </p:animEffect>
                                  </p:childTnLst>
                                </p:cTn>
                              </p:par>
                            </p:childTnLst>
                          </p:cTn>
                        </p:par>
                        <p:par>
                          <p:cTn id="109" fill="hold">
                            <p:stCondLst>
                              <p:cond delay="9500"/>
                            </p:stCondLst>
                            <p:childTnLst>
                              <p:par>
                                <p:cTn id="110" presetID="10" presetClass="entr" presetSubtype="0" fill="hold" grpId="0" nodeType="afterEffect">
                                  <p:stCondLst>
                                    <p:cond delay="0"/>
                                  </p:stCondLst>
                                  <p:childTnLst>
                                    <p:set>
                                      <p:cBhvr>
                                        <p:cTn id="111" dur="1" fill="hold">
                                          <p:stCondLst>
                                            <p:cond delay="0"/>
                                          </p:stCondLst>
                                        </p:cTn>
                                        <p:tgtEl>
                                          <p:spTgt spid="85"/>
                                        </p:tgtEl>
                                        <p:attrNameLst>
                                          <p:attrName>style.visibility</p:attrName>
                                        </p:attrNameLst>
                                      </p:cBhvr>
                                      <p:to>
                                        <p:strVal val="visible"/>
                                      </p:to>
                                    </p:set>
                                    <p:animEffect transition="in" filter="fade">
                                      <p:cBhvr>
                                        <p:cTn id="112" dur="500"/>
                                        <p:tgtEl>
                                          <p:spTgt spid="85"/>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86"/>
                                        </p:tgtEl>
                                        <p:attrNameLst>
                                          <p:attrName>style.visibility</p:attrName>
                                        </p:attrNameLst>
                                      </p:cBhvr>
                                      <p:to>
                                        <p:strVal val="visible"/>
                                      </p:to>
                                    </p:set>
                                    <p:animEffect transition="in" filter="fade">
                                      <p:cBhvr>
                                        <p:cTn id="115"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4" grpId="0" animBg="1"/>
      <p:bldP spid="14" grpId="0" animBg="1"/>
      <p:bldP spid="28" grpId="0" animBg="1"/>
      <p:bldP spid="37" grpId="0"/>
      <p:bldP spid="38" grpId="0"/>
      <p:bldP spid="68" grpId="0"/>
      <p:bldP spid="69" grpId="0"/>
      <p:bldP spid="70" grpId="0" animBg="1"/>
      <p:bldP spid="79" grpId="0" animBg="1"/>
      <p:bldP spid="82" grpId="0"/>
      <p:bldP spid="83" grpId="0"/>
      <p:bldP spid="51" grpId="0" animBg="1"/>
      <p:bldP spid="75" grpId="0" animBg="1"/>
      <p:bldP spid="76" grpId="0" animBg="1"/>
      <p:bldP spid="77" grpId="0" animBg="1"/>
      <p:bldP spid="84" grpId="0" animBg="1"/>
      <p:bldP spid="85" grpId="0" animBg="1"/>
      <p:bldP spid="86"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246563" y="5008561"/>
            <a:ext cx="166687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a:off x="5067137" y="4752582"/>
            <a:ext cx="1028863"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506713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327650" y="2357159"/>
            <a:ext cx="3536737" cy="830997"/>
          </a:xfrm>
          <a:prstGeom prst="rect">
            <a:avLst/>
          </a:prstGeom>
          <a:noFill/>
        </p:spPr>
        <p:txBody>
          <a:bodyPr wrap="none" rtlCol="0">
            <a:spAutoFit/>
          </a:bodyPr>
          <a:lstStyle/>
          <a:p>
            <a:pPr algn="ctr"/>
            <a:r>
              <a:rPr lang="id-ID" sz="4800" b="1" dirty="0" smtClean="0">
                <a:solidFill>
                  <a:schemeClr val="bg1"/>
                </a:solidFill>
              </a:rPr>
              <a:t>OUR CLIENTS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sp>
        <p:nvSpPr>
          <p:cNvPr id="6" name="Freeform 5"/>
          <p:cNvSpPr>
            <a:spLocks noEditPoints="1"/>
          </p:cNvSpPr>
          <p:nvPr/>
        </p:nvSpPr>
        <p:spPr bwMode="auto">
          <a:xfrm>
            <a:off x="4769449" y="5660094"/>
            <a:ext cx="614426" cy="607557"/>
          </a:xfrm>
          <a:custGeom>
            <a:avLst/>
            <a:gdLst>
              <a:gd name="T0" fmla="*/ 985 w 1019"/>
              <a:gd name="T1" fmla="*/ 893 h 1008"/>
              <a:gd name="T2" fmla="*/ 693 w 1019"/>
              <a:gd name="T3" fmla="*/ 776 h 1008"/>
              <a:gd name="T4" fmla="*/ 813 w 1019"/>
              <a:gd name="T5" fmla="*/ 519 h 1008"/>
              <a:gd name="T6" fmla="*/ 733 w 1019"/>
              <a:gd name="T7" fmla="*/ 107 h 1008"/>
              <a:gd name="T8" fmla="*/ 509 w 1019"/>
              <a:gd name="T9" fmla="*/ 0 h 1008"/>
              <a:gd name="T10" fmla="*/ 285 w 1019"/>
              <a:gd name="T11" fmla="*/ 107 h 1008"/>
              <a:gd name="T12" fmla="*/ 205 w 1019"/>
              <a:gd name="T13" fmla="*/ 519 h 1008"/>
              <a:gd name="T14" fmla="*/ 325 w 1019"/>
              <a:gd name="T15" fmla="*/ 776 h 1008"/>
              <a:gd name="T16" fmla="*/ 33 w 1019"/>
              <a:gd name="T17" fmla="*/ 893 h 1008"/>
              <a:gd name="T18" fmla="*/ 8 w 1019"/>
              <a:gd name="T19" fmla="*/ 964 h 1008"/>
              <a:gd name="T20" fmla="*/ 68 w 1019"/>
              <a:gd name="T21" fmla="*/ 1008 h 1008"/>
              <a:gd name="T22" fmla="*/ 950 w 1019"/>
              <a:gd name="T23" fmla="*/ 1008 h 1008"/>
              <a:gd name="T24" fmla="*/ 1011 w 1019"/>
              <a:gd name="T25" fmla="*/ 964 h 1008"/>
              <a:gd name="T26" fmla="*/ 985 w 1019"/>
              <a:gd name="T27" fmla="*/ 893 h 1008"/>
              <a:gd name="T28" fmla="*/ 644 w 1019"/>
              <a:gd name="T29" fmla="*/ 737 h 1008"/>
              <a:gd name="T30" fmla="*/ 633 w 1019"/>
              <a:gd name="T31" fmla="*/ 750 h 1008"/>
              <a:gd name="T32" fmla="*/ 385 w 1019"/>
              <a:gd name="T33" fmla="*/ 750 h 1008"/>
              <a:gd name="T34" fmla="*/ 375 w 1019"/>
              <a:gd name="T35" fmla="*/ 737 h 1008"/>
              <a:gd name="T36" fmla="*/ 262 w 1019"/>
              <a:gd name="T37" fmla="*/ 339 h 1008"/>
              <a:gd name="T38" fmla="*/ 509 w 1019"/>
              <a:gd name="T39" fmla="*/ 63 h 1008"/>
              <a:gd name="T40" fmla="*/ 756 w 1019"/>
              <a:gd name="T41" fmla="*/ 339 h 1008"/>
              <a:gd name="T42" fmla="*/ 644 w 1019"/>
              <a:gd name="T43" fmla="*/ 737 h 1008"/>
              <a:gd name="T44" fmla="*/ 68 w 1019"/>
              <a:gd name="T45" fmla="*/ 945 h 1008"/>
              <a:gd name="T46" fmla="*/ 339 w 1019"/>
              <a:gd name="T47" fmla="*/ 838 h 1008"/>
              <a:gd name="T48" fmla="*/ 417 w 1019"/>
              <a:gd name="T49" fmla="*/ 821 h 1008"/>
              <a:gd name="T50" fmla="*/ 509 w 1019"/>
              <a:gd name="T51" fmla="*/ 851 h 1008"/>
              <a:gd name="T52" fmla="*/ 601 w 1019"/>
              <a:gd name="T53" fmla="*/ 821 h 1008"/>
              <a:gd name="T54" fmla="*/ 680 w 1019"/>
              <a:gd name="T55" fmla="*/ 838 h 1008"/>
              <a:gd name="T56" fmla="*/ 950 w 1019"/>
              <a:gd name="T57" fmla="*/ 945 h 1008"/>
              <a:gd name="T58" fmla="*/ 68 w 1019"/>
              <a:gd name="T59" fmla="*/ 945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9" h="1008">
                <a:moveTo>
                  <a:pt x="985" y="893"/>
                </a:moveTo>
                <a:cubicBezTo>
                  <a:pt x="979" y="889"/>
                  <a:pt x="864" y="813"/>
                  <a:pt x="693" y="776"/>
                </a:cubicBezTo>
                <a:cubicBezTo>
                  <a:pt x="756" y="697"/>
                  <a:pt x="796" y="590"/>
                  <a:pt x="813" y="519"/>
                </a:cubicBezTo>
                <a:cubicBezTo>
                  <a:pt x="837" y="420"/>
                  <a:pt x="828" y="227"/>
                  <a:pt x="733" y="107"/>
                </a:cubicBezTo>
                <a:cubicBezTo>
                  <a:pt x="678" y="37"/>
                  <a:pt x="600" y="0"/>
                  <a:pt x="509" y="0"/>
                </a:cubicBezTo>
                <a:cubicBezTo>
                  <a:pt x="418" y="0"/>
                  <a:pt x="341" y="37"/>
                  <a:pt x="285" y="107"/>
                </a:cubicBezTo>
                <a:cubicBezTo>
                  <a:pt x="191" y="227"/>
                  <a:pt x="181" y="420"/>
                  <a:pt x="205" y="519"/>
                </a:cubicBezTo>
                <a:cubicBezTo>
                  <a:pt x="222" y="590"/>
                  <a:pt x="263" y="697"/>
                  <a:pt x="325" y="776"/>
                </a:cubicBezTo>
                <a:cubicBezTo>
                  <a:pt x="154" y="813"/>
                  <a:pt x="39" y="889"/>
                  <a:pt x="33" y="893"/>
                </a:cubicBezTo>
                <a:cubicBezTo>
                  <a:pt x="10" y="908"/>
                  <a:pt x="0" y="937"/>
                  <a:pt x="8" y="964"/>
                </a:cubicBezTo>
                <a:cubicBezTo>
                  <a:pt x="16" y="990"/>
                  <a:pt x="40" y="1008"/>
                  <a:pt x="68" y="1008"/>
                </a:cubicBezTo>
                <a:cubicBezTo>
                  <a:pt x="950" y="1008"/>
                  <a:pt x="950" y="1008"/>
                  <a:pt x="950" y="1008"/>
                </a:cubicBezTo>
                <a:cubicBezTo>
                  <a:pt x="978" y="1008"/>
                  <a:pt x="1003" y="990"/>
                  <a:pt x="1011" y="964"/>
                </a:cubicBezTo>
                <a:cubicBezTo>
                  <a:pt x="1019" y="937"/>
                  <a:pt x="1008" y="908"/>
                  <a:pt x="985" y="893"/>
                </a:cubicBezTo>
                <a:close/>
                <a:moveTo>
                  <a:pt x="644" y="737"/>
                </a:moveTo>
                <a:cubicBezTo>
                  <a:pt x="633" y="750"/>
                  <a:pt x="633" y="750"/>
                  <a:pt x="633" y="750"/>
                </a:cubicBezTo>
                <a:cubicBezTo>
                  <a:pt x="558" y="837"/>
                  <a:pt x="460" y="837"/>
                  <a:pt x="385" y="750"/>
                </a:cubicBezTo>
                <a:cubicBezTo>
                  <a:pt x="375" y="737"/>
                  <a:pt x="375" y="737"/>
                  <a:pt x="375" y="737"/>
                </a:cubicBezTo>
                <a:cubicBezTo>
                  <a:pt x="287" y="626"/>
                  <a:pt x="243" y="479"/>
                  <a:pt x="262" y="339"/>
                </a:cubicBezTo>
                <a:cubicBezTo>
                  <a:pt x="279" y="204"/>
                  <a:pt x="357" y="63"/>
                  <a:pt x="509" y="63"/>
                </a:cubicBezTo>
                <a:cubicBezTo>
                  <a:pt x="662" y="63"/>
                  <a:pt x="739" y="204"/>
                  <a:pt x="756" y="339"/>
                </a:cubicBezTo>
                <a:cubicBezTo>
                  <a:pt x="775" y="479"/>
                  <a:pt x="731" y="626"/>
                  <a:pt x="644" y="737"/>
                </a:cubicBezTo>
                <a:close/>
                <a:moveTo>
                  <a:pt x="68" y="945"/>
                </a:moveTo>
                <a:cubicBezTo>
                  <a:pt x="72" y="942"/>
                  <a:pt x="179" y="872"/>
                  <a:pt x="339" y="838"/>
                </a:cubicBezTo>
                <a:cubicBezTo>
                  <a:pt x="417" y="821"/>
                  <a:pt x="417" y="821"/>
                  <a:pt x="417" y="821"/>
                </a:cubicBezTo>
                <a:cubicBezTo>
                  <a:pt x="445" y="839"/>
                  <a:pt x="475" y="851"/>
                  <a:pt x="509" y="851"/>
                </a:cubicBezTo>
                <a:cubicBezTo>
                  <a:pt x="543" y="851"/>
                  <a:pt x="574" y="839"/>
                  <a:pt x="601" y="821"/>
                </a:cubicBezTo>
                <a:cubicBezTo>
                  <a:pt x="680" y="838"/>
                  <a:pt x="680" y="838"/>
                  <a:pt x="680" y="838"/>
                </a:cubicBezTo>
                <a:cubicBezTo>
                  <a:pt x="838" y="872"/>
                  <a:pt x="944" y="941"/>
                  <a:pt x="950" y="945"/>
                </a:cubicBezTo>
                <a:lnTo>
                  <a:pt x="68" y="9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16960818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anim calcmode="lin" valueType="num">
                                      <p:cBhvr>
                                        <p:cTn id="36" dur="500" fill="hold"/>
                                        <p:tgtEl>
                                          <p:spTgt spid="14"/>
                                        </p:tgtEl>
                                        <p:attrNameLst>
                                          <p:attrName>ppt_x</p:attrName>
                                        </p:attrNameLst>
                                      </p:cBhvr>
                                      <p:tavLst>
                                        <p:tav tm="0">
                                          <p:val>
                                            <p:strVal val="#ppt_x"/>
                                          </p:val>
                                        </p:tav>
                                        <p:tav tm="100000">
                                          <p:val>
                                            <p:strVal val="#ppt_x"/>
                                          </p:val>
                                        </p:tav>
                                      </p:tavLst>
                                    </p:anim>
                                    <p:anim calcmode="lin" valueType="num">
                                      <p:cBhvr>
                                        <p:cTn id="37" dur="500" fill="hold"/>
                                        <p:tgtEl>
                                          <p:spTgt spid="14"/>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500"/>
                                        <p:tgtEl>
                                          <p:spTgt spid="15"/>
                                        </p:tgtEl>
                                      </p:cBhvr>
                                    </p:animEffect>
                                    <p:anim calcmode="lin" valueType="num">
                                      <p:cBhvr>
                                        <p:cTn id="42" dur="500" fill="hold"/>
                                        <p:tgtEl>
                                          <p:spTgt spid="15"/>
                                        </p:tgtEl>
                                        <p:attrNameLst>
                                          <p:attrName>ppt_x</p:attrName>
                                        </p:attrNameLst>
                                      </p:cBhvr>
                                      <p:tavLst>
                                        <p:tav tm="0">
                                          <p:val>
                                            <p:strVal val="#ppt_x"/>
                                          </p:val>
                                        </p:tav>
                                        <p:tav tm="100000">
                                          <p:val>
                                            <p:strVal val="#ppt_x"/>
                                          </p:val>
                                        </p:tav>
                                      </p:tavLst>
                                    </p:anim>
                                    <p:anim calcmode="lin" valueType="num">
                                      <p:cBhvr>
                                        <p:cTn id="43" dur="500" fill="hold"/>
                                        <p:tgtEl>
                                          <p:spTgt spid="15"/>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lef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P spid="6"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pic>
        <p:nvPicPr>
          <p:cNvPr id="4" name="Picture Placeholder 3"/>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colorTemperature colorTemp="5900"/>
                    </a14:imgEffect>
                    <a14:imgEffect>
                      <a14:saturation sat="66000"/>
                    </a14:imgEffect>
                  </a14:imgLayer>
                </a14:imgProps>
              </a:ext>
              <a:ext uri="{28A0092B-C50C-407E-A947-70E740481C1C}">
                <a14:useLocalDpi xmlns:a14="http://schemas.microsoft.com/office/drawing/2010/main" val="0"/>
              </a:ext>
            </a:extLst>
          </a:blip>
          <a:srcRect t="9714" b="9714"/>
          <a:stretch>
            <a:fillRect/>
          </a:stretch>
        </p:blipFill>
        <p:spPr/>
      </p:pic>
      <p:sp>
        <p:nvSpPr>
          <p:cNvPr id="66" name="Rectangle 65"/>
          <p:cNvSpPr/>
          <p:nvPr/>
        </p:nvSpPr>
        <p:spPr>
          <a:xfrm>
            <a:off x="3319115" y="2652276"/>
            <a:ext cx="5508172" cy="2351315"/>
          </a:xfrm>
          <a:prstGeom prst="rect">
            <a:avLst/>
          </a:prstGeom>
          <a:solidFill>
            <a:schemeClr val="bg1"/>
          </a:solidFill>
          <a:ln>
            <a:noFill/>
          </a:ln>
          <a:effectLst>
            <a:outerShdw blurRad="190500" dist="50800" dir="5400000" algn="t" rotWithShape="0">
              <a:prstClr val="black">
                <a:alpha val="2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grpSp>
        <p:nvGrpSpPr>
          <p:cNvPr id="5" name="Group 4"/>
          <p:cNvGrpSpPr/>
          <p:nvPr/>
        </p:nvGrpSpPr>
        <p:grpSpPr>
          <a:xfrm>
            <a:off x="5700249" y="2250577"/>
            <a:ext cx="799102" cy="799102"/>
            <a:chOff x="5568818" y="1490121"/>
            <a:chExt cx="1054364" cy="1054364"/>
          </a:xfrm>
        </p:grpSpPr>
        <p:sp>
          <p:nvSpPr>
            <p:cNvPr id="265" name="Rectangle 264"/>
            <p:cNvSpPr/>
            <p:nvPr/>
          </p:nvSpPr>
          <p:spPr>
            <a:xfrm>
              <a:off x="5568818" y="1490121"/>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6" name="Rectangle 265"/>
            <p:cNvSpPr/>
            <p:nvPr/>
          </p:nvSpPr>
          <p:spPr>
            <a:xfrm>
              <a:off x="5568818" y="2457615"/>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260437" y="680759"/>
            <a:ext cx="3671198" cy="830997"/>
          </a:xfrm>
          <a:prstGeom prst="rect">
            <a:avLst/>
          </a:prstGeom>
          <a:noFill/>
        </p:spPr>
        <p:txBody>
          <a:bodyPr wrap="none" rtlCol="0">
            <a:spAutoFit/>
          </a:bodyPr>
          <a:lstStyle/>
          <a:p>
            <a:pPr algn="ctr"/>
            <a:r>
              <a:rPr lang="id-ID" sz="4800" dirty="0" smtClean="0">
                <a:solidFill>
                  <a:schemeClr val="bg1"/>
                </a:solidFill>
                <a:latin typeface="+mj-lt"/>
              </a:rPr>
              <a:t>Our Client List</a:t>
            </a:r>
            <a:endParaRPr lang="en-US" sz="4800" dirty="0">
              <a:solidFill>
                <a:schemeClr val="bg1"/>
              </a:solidFill>
              <a:latin typeface="+mj-lt"/>
            </a:endParaRPr>
          </a:p>
        </p:txBody>
      </p:sp>
      <p:sp>
        <p:nvSpPr>
          <p:cNvPr id="68" name="TextBox 67"/>
          <p:cNvSpPr txBox="1"/>
          <p:nvPr/>
        </p:nvSpPr>
        <p:spPr>
          <a:xfrm>
            <a:off x="3634594" y="3219971"/>
            <a:ext cx="4764972" cy="954300"/>
          </a:xfrm>
          <a:prstGeom prst="rect">
            <a:avLst/>
          </a:prstGeom>
          <a:noFill/>
        </p:spPr>
        <p:txBody>
          <a:bodyPr wrap="square" rtlCol="0">
            <a:spAutoFit/>
          </a:bodyPr>
          <a:lstStyle/>
          <a:p>
            <a:pPr algn="ctr"/>
            <a:r>
              <a:rPr lang="en-US" sz="1867" b="1" i="1" dirty="0">
                <a:solidFill>
                  <a:schemeClr val="tx1">
                    <a:lumMod val="50000"/>
                    <a:lumOff val="50000"/>
                  </a:schemeClr>
                </a:solidFill>
                <a:latin typeface="+mj-lt"/>
                <a:cs typeface="Raavi" panose="02000500000000000000" pitchFamily="2"/>
              </a:rPr>
              <a:t>P</a:t>
            </a:r>
            <a:r>
              <a:rPr lang="id-ID" sz="1867" b="1" i="1" dirty="0">
                <a:solidFill>
                  <a:schemeClr val="tx1">
                    <a:lumMod val="50000"/>
                    <a:lumOff val="50000"/>
                  </a:schemeClr>
                </a:solidFill>
                <a:latin typeface="+mj-lt"/>
                <a:cs typeface="Raavi" panose="02000500000000000000" pitchFamily="2"/>
              </a:rPr>
              <a:t>assion</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leads</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to design, design leads to performance</a:t>
            </a:r>
            <a:r>
              <a:rPr lang="en-US" sz="1867" b="1" i="1" dirty="0">
                <a:solidFill>
                  <a:schemeClr val="tx1">
                    <a:lumMod val="50000"/>
                    <a:lumOff val="50000"/>
                  </a:schemeClr>
                </a:solidFill>
                <a:latin typeface="+mj-lt"/>
                <a:cs typeface="Raavi" panose="02000500000000000000" pitchFamily="2"/>
              </a:rPr>
              <a:t>, </a:t>
            </a:r>
            <a:r>
              <a:rPr lang="id-ID" sz="1867" b="1" i="1" dirty="0">
                <a:solidFill>
                  <a:schemeClr val="tx1">
                    <a:lumMod val="50000"/>
                    <a:lumOff val="50000"/>
                  </a:schemeClr>
                </a:solidFill>
                <a:latin typeface="+mj-lt"/>
                <a:cs typeface="Raavi" panose="02000500000000000000" pitchFamily="2"/>
              </a:rPr>
              <a:t>performance leads to </a:t>
            </a:r>
            <a:r>
              <a:rPr lang="id-ID" sz="1867" b="1" i="1" dirty="0">
                <a:solidFill>
                  <a:schemeClr val="accent2"/>
                </a:solidFill>
                <a:latin typeface="+mj-lt"/>
                <a:cs typeface="Raavi" panose="02000500000000000000" pitchFamily="2"/>
              </a:rPr>
              <a:t>SUCCESS</a:t>
            </a:r>
            <a:r>
              <a:rPr lang="id-ID" sz="1867" b="1" i="1" dirty="0">
                <a:solidFill>
                  <a:schemeClr val="tx1">
                    <a:lumMod val="50000"/>
                    <a:lumOff val="50000"/>
                  </a:schemeClr>
                </a:solidFill>
                <a:latin typeface="+mj-lt"/>
                <a:cs typeface="Raavi" panose="02000500000000000000" pitchFamily="2"/>
              </a:rPr>
              <a:t>!</a:t>
            </a:r>
            <a:endParaRPr lang="en-US" sz="1867" b="1" i="1" dirty="0">
              <a:solidFill>
                <a:schemeClr val="tx1">
                  <a:lumMod val="50000"/>
                  <a:lumOff val="50000"/>
                </a:schemeClr>
              </a:solidFill>
              <a:latin typeface="+mj-lt"/>
              <a:cs typeface="Raavi" panose="02000500000000000000" pitchFamily="2"/>
            </a:endParaRPr>
          </a:p>
          <a:p>
            <a:pPr algn="ctr"/>
            <a:endParaRPr lang="id-ID" sz="1867" b="1" i="1" dirty="0">
              <a:solidFill>
                <a:schemeClr val="tx1">
                  <a:lumMod val="50000"/>
                  <a:lumOff val="50000"/>
                </a:schemeClr>
              </a:solidFill>
              <a:latin typeface="+mj-lt"/>
              <a:cs typeface="Raavi" panose="02000500000000000000" pitchFamily="2"/>
            </a:endParaRPr>
          </a:p>
        </p:txBody>
      </p:sp>
      <p:sp>
        <p:nvSpPr>
          <p:cNvPr id="72" name="TextBox 71"/>
          <p:cNvSpPr txBox="1"/>
          <p:nvPr/>
        </p:nvSpPr>
        <p:spPr>
          <a:xfrm>
            <a:off x="8177775" y="3557705"/>
            <a:ext cx="405880" cy="830997"/>
          </a:xfrm>
          <a:prstGeom prst="rect">
            <a:avLst/>
          </a:prstGeom>
          <a:noFill/>
        </p:spPr>
        <p:txBody>
          <a:bodyPr wrap="none" rtlCol="0">
            <a:spAutoFit/>
          </a:bodyPr>
          <a:lstStyle/>
          <a:p>
            <a:r>
              <a:rPr lang="id-ID" sz="4800" b="1" dirty="0">
                <a:solidFill>
                  <a:schemeClr val="tx1">
                    <a:lumMod val="50000"/>
                    <a:lumOff val="50000"/>
                  </a:schemeClr>
                </a:solidFill>
                <a:latin typeface="+mj-lt"/>
              </a:rPr>
              <a:t>”</a:t>
            </a:r>
            <a:endParaRPr lang="id-ID" sz="4267" b="1" dirty="0">
              <a:latin typeface="+mj-lt"/>
            </a:endParaRPr>
          </a:p>
        </p:txBody>
      </p:sp>
      <p:sp>
        <p:nvSpPr>
          <p:cNvPr id="115" name="TextBox 114"/>
          <p:cNvSpPr txBox="1"/>
          <p:nvPr/>
        </p:nvSpPr>
        <p:spPr>
          <a:xfrm>
            <a:off x="3685284" y="3059782"/>
            <a:ext cx="405880" cy="830997"/>
          </a:xfrm>
          <a:prstGeom prst="rect">
            <a:avLst/>
          </a:prstGeom>
          <a:noFill/>
        </p:spPr>
        <p:txBody>
          <a:bodyPr wrap="none" rtlCol="0">
            <a:spAutoFit/>
          </a:bodyPr>
          <a:lstStyle/>
          <a:p>
            <a:r>
              <a:rPr lang="id-ID" sz="4800" b="1" dirty="0">
                <a:solidFill>
                  <a:schemeClr val="tx1">
                    <a:lumMod val="50000"/>
                    <a:lumOff val="50000"/>
                  </a:schemeClr>
                </a:solidFill>
                <a:latin typeface="+mj-lt"/>
              </a:rPr>
              <a:t>“</a:t>
            </a:r>
            <a:endParaRPr lang="id-ID" sz="4267" b="1" dirty="0">
              <a:latin typeface="+mj-lt"/>
            </a:endParaRPr>
          </a:p>
        </p:txBody>
      </p:sp>
      <p:grpSp>
        <p:nvGrpSpPr>
          <p:cNvPr id="116" name="Group 115"/>
          <p:cNvGrpSpPr/>
          <p:nvPr/>
        </p:nvGrpSpPr>
        <p:grpSpPr>
          <a:xfrm>
            <a:off x="5944427" y="2453137"/>
            <a:ext cx="303149" cy="441799"/>
            <a:chOff x="785813" y="3876675"/>
            <a:chExt cx="614363" cy="895350"/>
          </a:xfrm>
        </p:grpSpPr>
        <p:sp>
          <p:nvSpPr>
            <p:cNvPr id="117" name="Freeform 5"/>
            <p:cNvSpPr>
              <a:spLocks/>
            </p:cNvSpPr>
            <p:nvPr/>
          </p:nvSpPr>
          <p:spPr bwMode="auto">
            <a:xfrm>
              <a:off x="850900" y="3876675"/>
              <a:ext cx="487363" cy="682625"/>
            </a:xfrm>
            <a:custGeom>
              <a:avLst/>
              <a:gdLst>
                <a:gd name="T0" fmla="*/ 128 w 128"/>
                <a:gd name="T1" fmla="*/ 120 h 180"/>
                <a:gd name="T2" fmla="*/ 64 w 128"/>
                <a:gd name="T3" fmla="*/ 180 h 180"/>
                <a:gd name="T4" fmla="*/ 0 w 128"/>
                <a:gd name="T5" fmla="*/ 120 h 180"/>
                <a:gd name="T6" fmla="*/ 0 w 128"/>
                <a:gd name="T7" fmla="*/ 59 h 180"/>
                <a:gd name="T8" fmla="*/ 63 w 128"/>
                <a:gd name="T9" fmla="*/ 0 h 180"/>
                <a:gd name="T10" fmla="*/ 128 w 128"/>
                <a:gd name="T11" fmla="*/ 59 h 180"/>
                <a:gd name="T12" fmla="*/ 128 w 128"/>
                <a:gd name="T13" fmla="*/ 120 h 180"/>
              </a:gdLst>
              <a:ahLst/>
              <a:cxnLst>
                <a:cxn ang="0">
                  <a:pos x="T0" y="T1"/>
                </a:cxn>
                <a:cxn ang="0">
                  <a:pos x="T2" y="T3"/>
                </a:cxn>
                <a:cxn ang="0">
                  <a:pos x="T4" y="T5"/>
                </a:cxn>
                <a:cxn ang="0">
                  <a:pos x="T6" y="T7"/>
                </a:cxn>
                <a:cxn ang="0">
                  <a:pos x="T8" y="T9"/>
                </a:cxn>
                <a:cxn ang="0">
                  <a:pos x="T10" y="T11"/>
                </a:cxn>
                <a:cxn ang="0">
                  <a:pos x="T12" y="T13"/>
                </a:cxn>
              </a:cxnLst>
              <a:rect l="0" t="0" r="r" b="b"/>
              <a:pathLst>
                <a:path w="128" h="180">
                  <a:moveTo>
                    <a:pt x="128" y="120"/>
                  </a:moveTo>
                  <a:cubicBezTo>
                    <a:pt x="128" y="152"/>
                    <a:pt x="97" y="180"/>
                    <a:pt x="64" y="180"/>
                  </a:cubicBezTo>
                  <a:cubicBezTo>
                    <a:pt x="31" y="180"/>
                    <a:pt x="0" y="152"/>
                    <a:pt x="0" y="120"/>
                  </a:cubicBezTo>
                  <a:cubicBezTo>
                    <a:pt x="0" y="59"/>
                    <a:pt x="0" y="59"/>
                    <a:pt x="0" y="59"/>
                  </a:cubicBezTo>
                  <a:cubicBezTo>
                    <a:pt x="0" y="24"/>
                    <a:pt x="30" y="0"/>
                    <a:pt x="63" y="0"/>
                  </a:cubicBezTo>
                  <a:cubicBezTo>
                    <a:pt x="97" y="0"/>
                    <a:pt x="128" y="28"/>
                    <a:pt x="128" y="59"/>
                  </a:cubicBezTo>
                  <a:lnTo>
                    <a:pt x="128" y="120"/>
                  </a:lnTo>
                  <a:close/>
                </a:path>
              </a:pathLst>
            </a:custGeom>
            <a:noFill/>
            <a:ln w="15875" cap="flat">
              <a:solidFill>
                <a:schemeClr val="bg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8" name="Freeform 6"/>
            <p:cNvSpPr>
              <a:spLocks/>
            </p:cNvSpPr>
            <p:nvPr/>
          </p:nvSpPr>
          <p:spPr bwMode="auto">
            <a:xfrm>
              <a:off x="785813" y="4256088"/>
              <a:ext cx="614363" cy="382588"/>
            </a:xfrm>
            <a:custGeom>
              <a:avLst/>
              <a:gdLst>
                <a:gd name="T0" fmla="*/ 1 w 161"/>
                <a:gd name="T1" fmla="*/ 0 h 101"/>
                <a:gd name="T2" fmla="*/ 1 w 161"/>
                <a:gd name="T3" fmla="*/ 20 h 101"/>
                <a:gd name="T4" fmla="*/ 80 w 161"/>
                <a:gd name="T5" fmla="*/ 101 h 101"/>
                <a:gd name="T6" fmla="*/ 161 w 161"/>
                <a:gd name="T7" fmla="*/ 20 h 101"/>
                <a:gd name="T8" fmla="*/ 161 w 161"/>
                <a:gd name="T9" fmla="*/ 0 h 101"/>
              </a:gdLst>
              <a:ahLst/>
              <a:cxnLst>
                <a:cxn ang="0">
                  <a:pos x="T0" y="T1"/>
                </a:cxn>
                <a:cxn ang="0">
                  <a:pos x="T2" y="T3"/>
                </a:cxn>
                <a:cxn ang="0">
                  <a:pos x="T4" y="T5"/>
                </a:cxn>
                <a:cxn ang="0">
                  <a:pos x="T6" y="T7"/>
                </a:cxn>
                <a:cxn ang="0">
                  <a:pos x="T8" y="T9"/>
                </a:cxn>
              </a:cxnLst>
              <a:rect l="0" t="0" r="r" b="b"/>
              <a:pathLst>
                <a:path w="161" h="101">
                  <a:moveTo>
                    <a:pt x="1" y="0"/>
                  </a:moveTo>
                  <a:cubicBezTo>
                    <a:pt x="1" y="20"/>
                    <a:pt x="1" y="20"/>
                    <a:pt x="1" y="20"/>
                  </a:cubicBezTo>
                  <a:cubicBezTo>
                    <a:pt x="0" y="65"/>
                    <a:pt x="35" y="101"/>
                    <a:pt x="80" y="101"/>
                  </a:cubicBezTo>
                  <a:cubicBezTo>
                    <a:pt x="125" y="101"/>
                    <a:pt x="161" y="65"/>
                    <a:pt x="161" y="20"/>
                  </a:cubicBezTo>
                  <a:cubicBezTo>
                    <a:pt x="161" y="0"/>
                    <a:pt x="161" y="0"/>
                    <a:pt x="161" y="0"/>
                  </a:cubicBezTo>
                </a:path>
              </a:pathLst>
            </a:custGeom>
            <a:noFill/>
            <a:ln w="15875" cap="rnd">
              <a:solidFill>
                <a:schemeClr val="bg1"/>
              </a:solidFill>
              <a:prstDash val="solid"/>
              <a:miter lim="800000"/>
              <a:headEnd/>
              <a:tailEnd/>
            </a:ln>
            <a:extLst>
              <a:ext uri="{909E8E84-426E-40dd-AFC4-6F175D3DCCD1}">
                <a14:hiddenFill xmlns:a14="http://schemas.microsoft.com/office/drawing/2010/main" xmlns="">
                  <a:solidFill>
                    <a:srgbClr val="FFFFFF"/>
                  </a:solid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19" name="Line 7"/>
            <p:cNvSpPr>
              <a:spLocks noChangeShapeType="1"/>
            </p:cNvSpPr>
            <p:nvPr/>
          </p:nvSpPr>
          <p:spPr bwMode="auto">
            <a:xfrm>
              <a:off x="1095375" y="4638675"/>
              <a:ext cx="0" cy="13335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0" name="Line 8"/>
            <p:cNvSpPr>
              <a:spLocks noChangeShapeType="1"/>
            </p:cNvSpPr>
            <p:nvPr/>
          </p:nvSpPr>
          <p:spPr bwMode="auto">
            <a:xfrm>
              <a:off x="1095375" y="3876675"/>
              <a:ext cx="0" cy="106363"/>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1" name="Line 9"/>
            <p:cNvSpPr>
              <a:spLocks noChangeShapeType="1"/>
            </p:cNvSpPr>
            <p:nvPr/>
          </p:nvSpPr>
          <p:spPr bwMode="auto">
            <a:xfrm>
              <a:off x="1185863" y="3894138"/>
              <a:ext cx="0" cy="8890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2" name="Line 10"/>
            <p:cNvSpPr>
              <a:spLocks noChangeShapeType="1"/>
            </p:cNvSpPr>
            <p:nvPr/>
          </p:nvSpPr>
          <p:spPr bwMode="auto">
            <a:xfrm>
              <a:off x="1003300" y="3890963"/>
              <a:ext cx="0" cy="92075"/>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3" name="Line 11"/>
            <p:cNvSpPr>
              <a:spLocks noChangeShapeType="1"/>
            </p:cNvSpPr>
            <p:nvPr/>
          </p:nvSpPr>
          <p:spPr bwMode="auto">
            <a:xfrm>
              <a:off x="788988" y="4332288"/>
              <a:ext cx="611188" cy="0"/>
            </a:xfrm>
            <a:prstGeom prst="line">
              <a:avLst/>
            </a:prstGeom>
            <a:noFill/>
            <a:ln w="15875" cap="flat">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4" name="Line 12"/>
            <p:cNvSpPr>
              <a:spLocks noChangeShapeType="1"/>
            </p:cNvSpPr>
            <p:nvPr/>
          </p:nvSpPr>
          <p:spPr bwMode="auto">
            <a:xfrm>
              <a:off x="850900" y="4087813"/>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5" name="Line 13"/>
            <p:cNvSpPr>
              <a:spLocks noChangeShapeType="1"/>
            </p:cNvSpPr>
            <p:nvPr/>
          </p:nvSpPr>
          <p:spPr bwMode="auto">
            <a:xfrm>
              <a:off x="850900" y="4179888"/>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6" name="Line 14"/>
            <p:cNvSpPr>
              <a:spLocks noChangeShapeType="1"/>
            </p:cNvSpPr>
            <p:nvPr/>
          </p:nvSpPr>
          <p:spPr bwMode="auto">
            <a:xfrm flipH="1">
              <a:off x="1166813" y="4087813"/>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7" name="Line 15"/>
            <p:cNvSpPr>
              <a:spLocks noChangeShapeType="1"/>
            </p:cNvSpPr>
            <p:nvPr/>
          </p:nvSpPr>
          <p:spPr bwMode="auto">
            <a:xfrm flipH="1">
              <a:off x="1166813" y="4179888"/>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8" name="Line 16"/>
            <p:cNvSpPr>
              <a:spLocks noChangeShapeType="1"/>
            </p:cNvSpPr>
            <p:nvPr/>
          </p:nvSpPr>
          <p:spPr bwMode="auto">
            <a:xfrm>
              <a:off x="850900" y="4270375"/>
              <a:ext cx="163513"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sp>
          <p:nvSpPr>
            <p:cNvPr id="129" name="Line 17"/>
            <p:cNvSpPr>
              <a:spLocks noChangeShapeType="1"/>
            </p:cNvSpPr>
            <p:nvPr/>
          </p:nvSpPr>
          <p:spPr bwMode="auto">
            <a:xfrm flipH="1">
              <a:off x="1166813" y="4270375"/>
              <a:ext cx="171450" cy="0"/>
            </a:xfrm>
            <a:prstGeom prst="line">
              <a:avLst/>
            </a:prstGeom>
            <a:noFill/>
            <a:ln w="15875" cap="rnd">
              <a:solidFill>
                <a:schemeClr val="bg1"/>
              </a:solidFill>
              <a:prstDash val="solid"/>
              <a:miter lim="800000"/>
              <a:headEnd/>
              <a:tailEnd/>
            </a:ln>
            <a:extLst>
              <a:ext uri="{909E8E84-426E-40dd-AFC4-6F175D3DCCD1}">
                <a14:hiddenFill xmlns:a14="http://schemas.microsoft.com/office/drawing/2010/main" xmlns="">
                  <a:noFill/>
                </a14:hiddenFill>
              </a:ext>
            </a:extLst>
          </p:spPr>
          <p:txBody>
            <a:bodyPr vert="horz" wrap="square" lIns="121920" tIns="60960" rIns="121920" bIns="60960" numCol="1" anchor="t" anchorCtr="0" compatLnSpc="1">
              <a:prstTxWarp prst="textNoShape">
                <a:avLst/>
              </a:prstTxWarp>
            </a:bodyPr>
            <a:lstStyle/>
            <a:p>
              <a:endParaRPr lang="id-ID" sz="2400"/>
            </a:p>
          </p:txBody>
        </p:sp>
      </p:grpSp>
      <p:sp>
        <p:nvSpPr>
          <p:cNvPr id="130" name="TextBox 129"/>
          <p:cNvSpPr txBox="1"/>
          <p:nvPr/>
        </p:nvSpPr>
        <p:spPr>
          <a:xfrm>
            <a:off x="5231823" y="4165163"/>
            <a:ext cx="1728358" cy="318100"/>
          </a:xfrm>
          <a:prstGeom prst="rect">
            <a:avLst/>
          </a:prstGeom>
          <a:noFill/>
        </p:spPr>
        <p:txBody>
          <a:bodyPr wrap="none" rtlCol="0">
            <a:spAutoFit/>
          </a:bodyPr>
          <a:lstStyle/>
          <a:p>
            <a:pPr algn="ctr"/>
            <a:r>
              <a:rPr lang="id-ID" sz="1467" b="1" dirty="0">
                <a:solidFill>
                  <a:schemeClr val="tx1">
                    <a:lumMod val="65000"/>
                    <a:lumOff val="35000"/>
                  </a:schemeClr>
                </a:solidFill>
                <a:latin typeface="+mj-lt"/>
              </a:rPr>
              <a:t>TATANG SUTARMAN</a:t>
            </a:r>
          </a:p>
        </p:txBody>
      </p:sp>
      <p:sp>
        <p:nvSpPr>
          <p:cNvPr id="131" name="TextBox 130"/>
          <p:cNvSpPr txBox="1"/>
          <p:nvPr/>
        </p:nvSpPr>
        <p:spPr>
          <a:xfrm>
            <a:off x="5057093" y="4412761"/>
            <a:ext cx="2077813" cy="256545"/>
          </a:xfrm>
          <a:prstGeom prst="rect">
            <a:avLst/>
          </a:prstGeom>
          <a:noFill/>
        </p:spPr>
        <p:txBody>
          <a:bodyPr wrap="none" rtlCol="0">
            <a:spAutoFit/>
          </a:bodyPr>
          <a:lstStyle/>
          <a:p>
            <a:pPr algn="ctr"/>
            <a:r>
              <a:rPr lang="id-ID" sz="1067" dirty="0">
                <a:solidFill>
                  <a:schemeClr val="tx1">
                    <a:lumMod val="50000"/>
                    <a:lumOff val="50000"/>
                  </a:schemeClr>
                </a:solidFill>
              </a:rPr>
              <a:t>General Manager – </a:t>
            </a:r>
            <a:r>
              <a:rPr lang="id-ID" sz="1067" dirty="0">
                <a:solidFill>
                  <a:schemeClr val="accent2"/>
                </a:solidFill>
              </a:rPr>
              <a:t>PT Maju Terus</a:t>
            </a:r>
          </a:p>
        </p:txBody>
      </p:sp>
      <p:cxnSp>
        <p:nvCxnSpPr>
          <p:cNvPr id="267" name="Straight Connector 266"/>
          <p:cNvCxnSpPr/>
          <p:nvPr/>
        </p:nvCxnSpPr>
        <p:spPr>
          <a:xfrm>
            <a:off x="5723825" y="39930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67487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par>
                          <p:cTn id="19" fill="hold">
                            <p:stCondLst>
                              <p:cond delay="1000"/>
                            </p:stCondLst>
                            <p:childTnLst>
                              <p:par>
                                <p:cTn id="20" presetID="47" presetClass="entr" presetSubtype="0" fill="hold" grpId="0" nodeType="afterEffect">
                                  <p:stCondLst>
                                    <p:cond delay="0"/>
                                  </p:stCondLst>
                                  <p:childTnLst>
                                    <p:set>
                                      <p:cBhvr>
                                        <p:cTn id="21" dur="1" fill="hold">
                                          <p:stCondLst>
                                            <p:cond delay="0"/>
                                          </p:stCondLst>
                                        </p:cTn>
                                        <p:tgtEl>
                                          <p:spTgt spid="66"/>
                                        </p:tgtEl>
                                        <p:attrNameLst>
                                          <p:attrName>style.visibility</p:attrName>
                                        </p:attrNameLst>
                                      </p:cBhvr>
                                      <p:to>
                                        <p:strVal val="visible"/>
                                      </p:to>
                                    </p:set>
                                    <p:animEffect transition="in" filter="fade">
                                      <p:cBhvr>
                                        <p:cTn id="22" dur="500"/>
                                        <p:tgtEl>
                                          <p:spTgt spid="66"/>
                                        </p:tgtEl>
                                      </p:cBhvr>
                                    </p:animEffect>
                                    <p:anim calcmode="lin" valueType="num">
                                      <p:cBhvr>
                                        <p:cTn id="23" dur="500" fill="hold"/>
                                        <p:tgtEl>
                                          <p:spTgt spid="66"/>
                                        </p:tgtEl>
                                        <p:attrNameLst>
                                          <p:attrName>ppt_x</p:attrName>
                                        </p:attrNameLst>
                                      </p:cBhvr>
                                      <p:tavLst>
                                        <p:tav tm="0">
                                          <p:val>
                                            <p:strVal val="#ppt_x"/>
                                          </p:val>
                                        </p:tav>
                                        <p:tav tm="100000">
                                          <p:val>
                                            <p:strVal val="#ppt_x"/>
                                          </p:val>
                                        </p:tav>
                                      </p:tavLst>
                                    </p:anim>
                                    <p:anim calcmode="lin" valueType="num">
                                      <p:cBhvr>
                                        <p:cTn id="24" dur="500" fill="hold"/>
                                        <p:tgtEl>
                                          <p:spTgt spid="66"/>
                                        </p:tgtEl>
                                        <p:attrNameLst>
                                          <p:attrName>ppt_y</p:attrName>
                                        </p:attrNameLst>
                                      </p:cBhvr>
                                      <p:tavLst>
                                        <p:tav tm="0">
                                          <p:val>
                                            <p:strVal val="#ppt_y-.1"/>
                                          </p:val>
                                        </p:tav>
                                        <p:tav tm="100000">
                                          <p:val>
                                            <p:strVal val="#ppt_y"/>
                                          </p:val>
                                        </p:tav>
                                      </p:tavLst>
                                    </p:anim>
                                  </p:childTnLst>
                                </p:cTn>
                              </p:par>
                            </p:childTnLst>
                          </p:cTn>
                        </p:par>
                        <p:par>
                          <p:cTn id="25" fill="hold">
                            <p:stCondLst>
                              <p:cond delay="1500"/>
                            </p:stCondLst>
                            <p:childTnLst>
                              <p:par>
                                <p:cTn id="26" presetID="47" presetClass="entr" presetSubtype="0" fill="hold" nodeType="afterEffect">
                                  <p:stCondLst>
                                    <p:cond delay="0"/>
                                  </p:stCondLst>
                                  <p:childTnLst>
                                    <p:set>
                                      <p:cBhvr>
                                        <p:cTn id="27" dur="1" fill="hold">
                                          <p:stCondLst>
                                            <p:cond delay="0"/>
                                          </p:stCondLst>
                                        </p:cTn>
                                        <p:tgtEl>
                                          <p:spTgt spid="116"/>
                                        </p:tgtEl>
                                        <p:attrNameLst>
                                          <p:attrName>style.visibility</p:attrName>
                                        </p:attrNameLst>
                                      </p:cBhvr>
                                      <p:to>
                                        <p:strVal val="visible"/>
                                      </p:to>
                                    </p:set>
                                    <p:animEffect transition="in" filter="fade">
                                      <p:cBhvr>
                                        <p:cTn id="28" dur="500"/>
                                        <p:tgtEl>
                                          <p:spTgt spid="116"/>
                                        </p:tgtEl>
                                      </p:cBhvr>
                                    </p:animEffect>
                                    <p:anim calcmode="lin" valueType="num">
                                      <p:cBhvr>
                                        <p:cTn id="29" dur="500" fill="hold"/>
                                        <p:tgtEl>
                                          <p:spTgt spid="116"/>
                                        </p:tgtEl>
                                        <p:attrNameLst>
                                          <p:attrName>ppt_x</p:attrName>
                                        </p:attrNameLst>
                                      </p:cBhvr>
                                      <p:tavLst>
                                        <p:tav tm="0">
                                          <p:val>
                                            <p:strVal val="#ppt_x"/>
                                          </p:val>
                                        </p:tav>
                                        <p:tav tm="100000">
                                          <p:val>
                                            <p:strVal val="#ppt_x"/>
                                          </p:val>
                                        </p:tav>
                                      </p:tavLst>
                                    </p:anim>
                                    <p:anim calcmode="lin" valueType="num">
                                      <p:cBhvr>
                                        <p:cTn id="30" dur="500" fill="hold"/>
                                        <p:tgtEl>
                                          <p:spTgt spid="116"/>
                                        </p:tgtEl>
                                        <p:attrNameLst>
                                          <p:attrName>ppt_y</p:attrName>
                                        </p:attrNameLst>
                                      </p:cBhvr>
                                      <p:tavLst>
                                        <p:tav tm="0">
                                          <p:val>
                                            <p:strVal val="#ppt_y-.1"/>
                                          </p:val>
                                        </p:tav>
                                        <p:tav tm="100000">
                                          <p:val>
                                            <p:strVal val="#ppt_y"/>
                                          </p:val>
                                        </p:tav>
                                      </p:tavLst>
                                    </p:anim>
                                  </p:childTnLst>
                                </p:cTn>
                              </p:par>
                            </p:childTnLst>
                          </p:cTn>
                        </p:par>
                        <p:par>
                          <p:cTn id="31" fill="hold">
                            <p:stCondLst>
                              <p:cond delay="2000"/>
                            </p:stCondLst>
                            <p:childTnLst>
                              <p:par>
                                <p:cTn id="32" presetID="10" presetClass="entr" presetSubtype="0" fill="hold" grpId="0" nodeType="afterEffect">
                                  <p:stCondLst>
                                    <p:cond delay="0"/>
                                  </p:stCondLst>
                                  <p:childTnLst>
                                    <p:set>
                                      <p:cBhvr>
                                        <p:cTn id="33" dur="1" fill="hold">
                                          <p:stCondLst>
                                            <p:cond delay="0"/>
                                          </p:stCondLst>
                                        </p:cTn>
                                        <p:tgtEl>
                                          <p:spTgt spid="115"/>
                                        </p:tgtEl>
                                        <p:attrNameLst>
                                          <p:attrName>style.visibility</p:attrName>
                                        </p:attrNameLst>
                                      </p:cBhvr>
                                      <p:to>
                                        <p:strVal val="visible"/>
                                      </p:to>
                                    </p:set>
                                    <p:animEffect transition="in" filter="fade">
                                      <p:cBhvr>
                                        <p:cTn id="34" dur="500"/>
                                        <p:tgtEl>
                                          <p:spTgt spid="115"/>
                                        </p:tgtEl>
                                      </p:cBhvr>
                                    </p:animEffect>
                                  </p:childTnLst>
                                </p:cTn>
                              </p:par>
                            </p:childTnLst>
                          </p:cTn>
                        </p:par>
                        <p:par>
                          <p:cTn id="35" fill="hold">
                            <p:stCondLst>
                              <p:cond delay="2500"/>
                            </p:stCondLst>
                            <p:childTnLst>
                              <p:par>
                                <p:cTn id="36" presetID="22" presetClass="entr" presetSubtype="8" fill="hold" grpId="0" nodeType="afterEffect">
                                  <p:stCondLst>
                                    <p:cond delay="0"/>
                                  </p:stCondLst>
                                  <p:childTnLst>
                                    <p:set>
                                      <p:cBhvr>
                                        <p:cTn id="37" dur="1" fill="hold">
                                          <p:stCondLst>
                                            <p:cond delay="0"/>
                                          </p:stCondLst>
                                        </p:cTn>
                                        <p:tgtEl>
                                          <p:spTgt spid="68"/>
                                        </p:tgtEl>
                                        <p:attrNameLst>
                                          <p:attrName>style.visibility</p:attrName>
                                        </p:attrNameLst>
                                      </p:cBhvr>
                                      <p:to>
                                        <p:strVal val="visible"/>
                                      </p:to>
                                    </p:set>
                                    <p:animEffect transition="in" filter="wipe(left)">
                                      <p:cBhvr>
                                        <p:cTn id="38" dur="500"/>
                                        <p:tgtEl>
                                          <p:spTgt spid="68"/>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72"/>
                                        </p:tgtEl>
                                        <p:attrNameLst>
                                          <p:attrName>style.visibility</p:attrName>
                                        </p:attrNameLst>
                                      </p:cBhvr>
                                      <p:to>
                                        <p:strVal val="visible"/>
                                      </p:to>
                                    </p:set>
                                    <p:animEffect transition="in" filter="fade">
                                      <p:cBhvr>
                                        <p:cTn id="42" dur="500"/>
                                        <p:tgtEl>
                                          <p:spTgt spid="72"/>
                                        </p:tgtEl>
                                      </p:cBhvr>
                                    </p:animEffect>
                                  </p:childTnLst>
                                </p:cTn>
                              </p:par>
                            </p:childTnLst>
                          </p:cTn>
                        </p:par>
                        <p:par>
                          <p:cTn id="43" fill="hold">
                            <p:stCondLst>
                              <p:cond delay="3500"/>
                            </p:stCondLst>
                            <p:childTnLst>
                              <p:par>
                                <p:cTn id="44" presetID="16" presetClass="entr" presetSubtype="37" fill="hold" nodeType="afterEffect">
                                  <p:stCondLst>
                                    <p:cond delay="0"/>
                                  </p:stCondLst>
                                  <p:childTnLst>
                                    <p:set>
                                      <p:cBhvr>
                                        <p:cTn id="45" dur="1" fill="hold">
                                          <p:stCondLst>
                                            <p:cond delay="0"/>
                                          </p:stCondLst>
                                        </p:cTn>
                                        <p:tgtEl>
                                          <p:spTgt spid="267"/>
                                        </p:tgtEl>
                                        <p:attrNameLst>
                                          <p:attrName>style.visibility</p:attrName>
                                        </p:attrNameLst>
                                      </p:cBhvr>
                                      <p:to>
                                        <p:strVal val="visible"/>
                                      </p:to>
                                    </p:set>
                                    <p:animEffect transition="in" filter="barn(outVertical)">
                                      <p:cBhvr>
                                        <p:cTn id="46" dur="500"/>
                                        <p:tgtEl>
                                          <p:spTgt spid="267"/>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130"/>
                                        </p:tgtEl>
                                        <p:attrNameLst>
                                          <p:attrName>style.visibility</p:attrName>
                                        </p:attrNameLst>
                                      </p:cBhvr>
                                      <p:to>
                                        <p:strVal val="visible"/>
                                      </p:to>
                                    </p:set>
                                    <p:animEffect transition="in" filter="fade">
                                      <p:cBhvr>
                                        <p:cTn id="50" dur="500"/>
                                        <p:tgtEl>
                                          <p:spTgt spid="130"/>
                                        </p:tgtEl>
                                      </p:cBhvr>
                                    </p:animEffect>
                                  </p:childTnLst>
                                </p:cTn>
                              </p:par>
                            </p:childTnLst>
                          </p:cTn>
                        </p:par>
                        <p:par>
                          <p:cTn id="51" fill="hold">
                            <p:stCondLst>
                              <p:cond delay="4500"/>
                            </p:stCondLst>
                            <p:childTnLst>
                              <p:par>
                                <p:cTn id="52" presetID="10" presetClass="entr" presetSubtype="0" fill="hold" grpId="0" nodeType="afterEffect">
                                  <p:stCondLst>
                                    <p:cond delay="0"/>
                                  </p:stCondLst>
                                  <p:childTnLst>
                                    <p:set>
                                      <p:cBhvr>
                                        <p:cTn id="53" dur="1" fill="hold">
                                          <p:stCondLst>
                                            <p:cond delay="0"/>
                                          </p:stCondLst>
                                        </p:cTn>
                                        <p:tgtEl>
                                          <p:spTgt spid="131"/>
                                        </p:tgtEl>
                                        <p:attrNameLst>
                                          <p:attrName>style.visibility</p:attrName>
                                        </p:attrNameLst>
                                      </p:cBhvr>
                                      <p:to>
                                        <p:strVal val="visible"/>
                                      </p:to>
                                    </p:set>
                                    <p:animEffect transition="in" filter="fade">
                                      <p:cBhvr>
                                        <p:cTn id="54" dur="500"/>
                                        <p:tgtEl>
                                          <p:spTgt spid="1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51" grpId="0"/>
      <p:bldP spid="52" grpId="0"/>
      <p:bldP spid="68" grpId="0"/>
      <p:bldP spid="72" grpId="0"/>
      <p:bldP spid="115" grpId="0"/>
      <p:bldP spid="130" grpId="0"/>
      <p:bldP spid="131"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260437" y="680759"/>
            <a:ext cx="3671198" cy="830997"/>
          </a:xfrm>
          <a:prstGeom prst="rect">
            <a:avLst/>
          </a:prstGeom>
          <a:noFill/>
        </p:spPr>
        <p:txBody>
          <a:bodyPr wrap="none" rtlCol="0">
            <a:spAutoFit/>
          </a:bodyPr>
          <a:lstStyle/>
          <a:p>
            <a:pPr algn="ctr"/>
            <a:r>
              <a:rPr lang="id-ID" sz="4800" dirty="0" smtClean="0">
                <a:solidFill>
                  <a:schemeClr val="bg1"/>
                </a:solidFill>
                <a:latin typeface="+mj-lt"/>
              </a:rPr>
              <a:t>Our Client List</a:t>
            </a:r>
            <a:endParaRPr lang="en-US" sz="4800" dirty="0">
              <a:solidFill>
                <a:schemeClr val="bg1"/>
              </a:solidFill>
              <a:latin typeface="+mj-lt"/>
            </a:endParaRPr>
          </a:p>
        </p:txBody>
      </p:sp>
      <p:sp>
        <p:nvSpPr>
          <p:cNvPr id="53" name="Rectangle 52"/>
          <p:cNvSpPr/>
          <p:nvPr/>
        </p:nvSpPr>
        <p:spPr>
          <a:xfrm>
            <a:off x="0" y="2487135"/>
            <a:ext cx="12192000" cy="2240633"/>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TextBox 34"/>
          <p:cNvSpPr txBox="1"/>
          <p:nvPr/>
        </p:nvSpPr>
        <p:spPr>
          <a:xfrm>
            <a:off x="1016971" y="5199889"/>
            <a:ext cx="101580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latin typeface="+mj-lt"/>
              </a:rPr>
              <a:t>Throughout </a:t>
            </a:r>
            <a:r>
              <a:rPr lang="en-US" sz="1200" dirty="0">
                <a:solidFill>
                  <a:schemeClr val="bg1"/>
                </a:solidFill>
                <a:latin typeface="+mj-lt"/>
              </a:rPr>
              <a:t>our </a:t>
            </a:r>
            <a:r>
              <a:rPr lang="en-US" sz="1200" dirty="0" err="1">
                <a:solidFill>
                  <a:schemeClr val="bg1"/>
                </a:solidFill>
                <a:latin typeface="+mj-lt"/>
              </a:rPr>
              <a:t>organisation</a:t>
            </a:r>
            <a:r>
              <a:rPr lang="en-US" sz="12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200" dirty="0" smtClean="0">
                <a:solidFill>
                  <a:schemeClr val="bg1"/>
                </a:solidFill>
                <a:latin typeface="+mj-lt"/>
              </a:rPr>
              <a:t>.</a:t>
            </a:r>
            <a:r>
              <a:rPr lang="id-ID" sz="1200" dirty="0" smtClean="0">
                <a:solidFill>
                  <a:schemeClr val="bg1"/>
                </a:solidFill>
                <a:latin typeface="+mj-lt"/>
              </a:rPr>
              <a:t> </a:t>
            </a:r>
            <a:endParaRPr lang="en-US" sz="1200" dirty="0">
              <a:solidFill>
                <a:schemeClr val="bg1"/>
              </a:solidFill>
              <a:latin typeface="+mj-lt"/>
            </a:endParaRPr>
          </a:p>
        </p:txBody>
      </p:sp>
    </p:spTree>
    <p:extLst>
      <p:ext uri="{BB962C8B-B14F-4D97-AF65-F5344CB8AC3E}">
        <p14:creationId xmlns:p14="http://schemas.microsoft.com/office/powerpoint/2010/main" val="34416115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fade">
                                      <p:cBhvr>
                                        <p:cTn id="18"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64" grpId="0"/>
    </p:bld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882264"/>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122579" y="145535"/>
            <a:ext cx="3946914" cy="830997"/>
          </a:xfrm>
          <a:prstGeom prst="rect">
            <a:avLst/>
          </a:prstGeom>
          <a:noFill/>
        </p:spPr>
        <p:txBody>
          <a:bodyPr wrap="none" rtlCol="0">
            <a:spAutoFit/>
          </a:bodyPr>
          <a:lstStyle/>
          <a:p>
            <a:pPr algn="ctr"/>
            <a:r>
              <a:rPr lang="id-ID" sz="4800" dirty="0" smtClean="0">
                <a:solidFill>
                  <a:schemeClr val="bg1"/>
                </a:solidFill>
                <a:latin typeface="+mj-lt"/>
              </a:rPr>
              <a:t>Our Client Says</a:t>
            </a:r>
            <a:endParaRPr lang="en-US" sz="4800" dirty="0">
              <a:solidFill>
                <a:schemeClr val="bg1"/>
              </a:solidFill>
              <a:latin typeface="+mj-lt"/>
            </a:endParaRPr>
          </a:p>
        </p:txBody>
      </p:sp>
      <p:grpSp>
        <p:nvGrpSpPr>
          <p:cNvPr id="29" name="Group 28"/>
          <p:cNvGrpSpPr/>
          <p:nvPr/>
        </p:nvGrpSpPr>
        <p:grpSpPr>
          <a:xfrm>
            <a:off x="5568818" y="1490121"/>
            <a:ext cx="1054364" cy="1054364"/>
            <a:chOff x="5568818" y="1490121"/>
            <a:chExt cx="1054364" cy="1054364"/>
          </a:xfrm>
        </p:grpSpPr>
        <p:sp>
          <p:nvSpPr>
            <p:cNvPr id="19" name="Rectangle 18"/>
            <p:cNvSpPr/>
            <p:nvPr/>
          </p:nvSpPr>
          <p:spPr>
            <a:xfrm>
              <a:off x="5568818" y="1490121"/>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a:off x="5568818" y="2457615"/>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 name="TextBox 4"/>
          <p:cNvSpPr txBox="1"/>
          <p:nvPr/>
        </p:nvSpPr>
        <p:spPr>
          <a:xfrm>
            <a:off x="5708714" y="1743036"/>
            <a:ext cx="774571" cy="461665"/>
          </a:xfrm>
          <a:prstGeom prst="rect">
            <a:avLst/>
          </a:prstGeom>
          <a:noFill/>
        </p:spPr>
        <p:txBody>
          <a:bodyPr wrap="none" rtlCol="0">
            <a:spAutoFit/>
          </a:bodyPr>
          <a:lstStyle/>
          <a:p>
            <a:pPr algn="ctr"/>
            <a:r>
              <a:rPr lang="id-ID" sz="2400" b="1" dirty="0" smtClean="0">
                <a:solidFill>
                  <a:schemeClr val="bg1"/>
                </a:solidFill>
                <a:latin typeface="+mj-lt"/>
              </a:rPr>
              <a:t>2015</a:t>
            </a:r>
            <a:endParaRPr lang="id-ID" sz="2400" b="1" dirty="0">
              <a:solidFill>
                <a:schemeClr val="bg1"/>
              </a:solidFill>
              <a:latin typeface="+mj-lt"/>
            </a:endParaRPr>
          </a:p>
        </p:txBody>
      </p:sp>
      <p:cxnSp>
        <p:nvCxnSpPr>
          <p:cNvPr id="7" name="Straight Connector 6"/>
          <p:cNvCxnSpPr/>
          <p:nvPr/>
        </p:nvCxnSpPr>
        <p:spPr>
          <a:xfrm>
            <a:off x="6096000" y="2544485"/>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1979525" y="3516923"/>
            <a:ext cx="3761169" cy="1366576"/>
            <a:chOff x="1979525" y="3587055"/>
            <a:chExt cx="3761169" cy="1366576"/>
          </a:xfrm>
          <a:solidFill>
            <a:schemeClr val="accent1"/>
          </a:solidFill>
        </p:grpSpPr>
        <p:sp>
          <p:nvSpPr>
            <p:cNvPr id="10" name="Rectangle 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Isosceles Triangle 1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0" name="Straight Connector 29"/>
          <p:cNvCxnSpPr/>
          <p:nvPr/>
        </p:nvCxnSpPr>
        <p:spPr>
          <a:xfrm>
            <a:off x="6096000" y="4200211"/>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flipH="1">
            <a:off x="6451307" y="4823209"/>
            <a:ext cx="3761169" cy="1366576"/>
            <a:chOff x="1979525" y="3587055"/>
            <a:chExt cx="3761169" cy="1366576"/>
          </a:xfrm>
          <a:solidFill>
            <a:schemeClr val="accent2"/>
          </a:solidFill>
        </p:grpSpPr>
        <p:sp>
          <p:nvSpPr>
            <p:cNvPr id="32" name="Rectangle 31"/>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Isosceles Triangle 32"/>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7" name="Straight Connector 36"/>
          <p:cNvCxnSpPr/>
          <p:nvPr/>
        </p:nvCxnSpPr>
        <p:spPr>
          <a:xfrm>
            <a:off x="6096000" y="5551714"/>
            <a:ext cx="0" cy="1431890"/>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598124" y="3660070"/>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48" name="TextBox 47"/>
          <p:cNvSpPr txBox="1"/>
          <p:nvPr/>
        </p:nvSpPr>
        <p:spPr>
          <a:xfrm>
            <a:off x="4136641" y="3164733"/>
            <a:ext cx="1519968" cy="318100"/>
          </a:xfrm>
          <a:prstGeom prst="rect">
            <a:avLst/>
          </a:prstGeom>
          <a:noFill/>
        </p:spPr>
        <p:txBody>
          <a:bodyPr wrap="none" rtlCol="0">
            <a:spAutoFit/>
          </a:bodyPr>
          <a:lstStyle/>
          <a:p>
            <a:pPr algn="r"/>
            <a:r>
              <a:rPr lang="id-ID" sz="1467" b="1" dirty="0" smtClean="0">
                <a:solidFill>
                  <a:schemeClr val="bg1"/>
                </a:solidFill>
                <a:latin typeface="+mj-lt"/>
              </a:rPr>
              <a:t>Tatang Sutarman</a:t>
            </a:r>
            <a:endParaRPr lang="id-ID" sz="1467" b="1" dirty="0">
              <a:solidFill>
                <a:schemeClr val="bg1"/>
              </a:solidFill>
              <a:latin typeface="+mj-lt"/>
            </a:endParaRPr>
          </a:p>
        </p:txBody>
      </p:sp>
      <p:sp>
        <p:nvSpPr>
          <p:cNvPr id="49" name="TextBox 48"/>
          <p:cNvSpPr txBox="1"/>
          <p:nvPr/>
        </p:nvSpPr>
        <p:spPr>
          <a:xfrm>
            <a:off x="3575468" y="4969609"/>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1"/>
                </a:solidFill>
              </a:rPr>
              <a:t>PT Maju Terus</a:t>
            </a:r>
          </a:p>
        </p:txBody>
      </p:sp>
      <p:sp>
        <p:nvSpPr>
          <p:cNvPr id="28" name="TextBox 27"/>
          <p:cNvSpPr txBox="1"/>
          <p:nvPr/>
        </p:nvSpPr>
        <p:spPr>
          <a:xfrm>
            <a:off x="2270180" y="3196869"/>
            <a:ext cx="958917" cy="276999"/>
          </a:xfrm>
          <a:prstGeom prst="rect">
            <a:avLst/>
          </a:prstGeom>
          <a:noFill/>
        </p:spPr>
        <p:txBody>
          <a:bodyPr wrap="none" rtlCol="0">
            <a:spAutoFit/>
          </a:bodyPr>
          <a:lstStyle/>
          <a:p>
            <a:r>
              <a:rPr lang="id-ID" sz="1200" b="1" dirty="0" smtClean="0">
                <a:solidFill>
                  <a:schemeClr val="bg1"/>
                </a:solidFill>
                <a:latin typeface="+mj-lt"/>
              </a:rPr>
              <a:t>11 Sep, 2014</a:t>
            </a:r>
            <a:endParaRPr lang="id-ID" sz="1200" b="1" dirty="0">
              <a:solidFill>
                <a:schemeClr val="bg1"/>
              </a:solidFill>
              <a:latin typeface="+mj-lt"/>
            </a:endParaRPr>
          </a:p>
        </p:txBody>
      </p:sp>
      <p:sp>
        <p:nvSpPr>
          <p:cNvPr id="63" name="TextBox 62"/>
          <p:cNvSpPr txBox="1"/>
          <p:nvPr/>
        </p:nvSpPr>
        <p:spPr>
          <a:xfrm>
            <a:off x="6709570" y="4969609"/>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8" name="TextBox 67"/>
          <p:cNvSpPr txBox="1"/>
          <p:nvPr/>
        </p:nvSpPr>
        <p:spPr>
          <a:xfrm>
            <a:off x="6538720" y="4460043"/>
            <a:ext cx="942887" cy="318100"/>
          </a:xfrm>
          <a:prstGeom prst="rect">
            <a:avLst/>
          </a:prstGeom>
          <a:noFill/>
        </p:spPr>
        <p:txBody>
          <a:bodyPr wrap="none" rtlCol="0">
            <a:spAutoFit/>
          </a:bodyPr>
          <a:lstStyle/>
          <a:p>
            <a:r>
              <a:rPr lang="id-ID" sz="1467" b="1" dirty="0" smtClean="0">
                <a:solidFill>
                  <a:schemeClr val="bg1"/>
                </a:solidFill>
                <a:latin typeface="+mj-lt"/>
              </a:rPr>
              <a:t>Neng Euis</a:t>
            </a:r>
            <a:endParaRPr lang="id-ID" sz="1467" b="1" dirty="0">
              <a:solidFill>
                <a:schemeClr val="bg1"/>
              </a:solidFill>
              <a:latin typeface="+mj-lt"/>
            </a:endParaRPr>
          </a:p>
        </p:txBody>
      </p:sp>
      <p:sp>
        <p:nvSpPr>
          <p:cNvPr id="69" name="TextBox 68"/>
          <p:cNvSpPr txBox="1"/>
          <p:nvPr/>
        </p:nvSpPr>
        <p:spPr>
          <a:xfrm>
            <a:off x="6538720" y="6264919"/>
            <a:ext cx="2393604"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smtClean="0">
                <a:solidFill>
                  <a:schemeClr val="accent2"/>
                </a:solidFill>
              </a:rPr>
              <a:t>PT Pantang Mundur</a:t>
            </a:r>
            <a:endParaRPr lang="id-ID" sz="1067" dirty="0">
              <a:solidFill>
                <a:schemeClr val="accent2"/>
              </a:solidFill>
            </a:endParaRPr>
          </a:p>
        </p:txBody>
      </p:sp>
      <p:sp>
        <p:nvSpPr>
          <p:cNvPr id="70" name="TextBox 69"/>
          <p:cNvSpPr txBox="1"/>
          <p:nvPr/>
        </p:nvSpPr>
        <p:spPr>
          <a:xfrm>
            <a:off x="9049598" y="4480233"/>
            <a:ext cx="952505" cy="276999"/>
          </a:xfrm>
          <a:prstGeom prst="rect">
            <a:avLst/>
          </a:prstGeom>
          <a:noFill/>
        </p:spPr>
        <p:txBody>
          <a:bodyPr wrap="none" rtlCol="0">
            <a:spAutoFit/>
          </a:bodyPr>
          <a:lstStyle/>
          <a:p>
            <a:r>
              <a:rPr lang="id-ID" sz="1200" b="1" dirty="0" smtClean="0">
                <a:solidFill>
                  <a:schemeClr val="bg1"/>
                </a:solidFill>
                <a:latin typeface="+mj-lt"/>
              </a:rPr>
              <a:t>15 Feb, 2013</a:t>
            </a:r>
            <a:endParaRPr lang="id-ID" sz="1200" b="1" dirty="0">
              <a:solidFill>
                <a:schemeClr val="bg1"/>
              </a:solidFill>
              <a:latin typeface="+mj-lt"/>
            </a:endParaRPr>
          </a:p>
        </p:txBody>
      </p:sp>
      <p:sp>
        <p:nvSpPr>
          <p:cNvPr id="2" name="Picture Placeholder 1"/>
          <p:cNvSpPr>
            <a:spLocks noGrp="1"/>
          </p:cNvSpPr>
          <p:nvPr>
            <p:ph type="pic" sz="quarter" idx="10"/>
          </p:nvPr>
        </p:nvSpPr>
        <p:spPr/>
      </p:sp>
      <p:sp>
        <p:nvSpPr>
          <p:cNvPr id="3" name="Picture Placeholder 2"/>
          <p:cNvSpPr>
            <a:spLocks noGrp="1"/>
          </p:cNvSpPr>
          <p:nvPr>
            <p:ph type="pic" sz="quarter" idx="11"/>
          </p:nvPr>
        </p:nvSpPr>
        <p:spPr/>
      </p:sp>
    </p:spTree>
    <p:extLst>
      <p:ext uri="{BB962C8B-B14F-4D97-AF65-F5344CB8AC3E}">
        <p14:creationId xmlns:p14="http://schemas.microsoft.com/office/powerpoint/2010/main" val="37888322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wipe(up)">
                                      <p:cBhvr>
                                        <p:cTn id="26" dur="500"/>
                                        <p:tgtEl>
                                          <p:spTgt spid="7"/>
                                        </p:tgtEl>
                                      </p:cBhvr>
                                    </p:animEffect>
                                  </p:childTnLst>
                                </p:cTn>
                              </p:par>
                            </p:childTnLst>
                          </p:cTn>
                        </p:par>
                        <p:par>
                          <p:cTn id="27" fill="hold">
                            <p:stCondLst>
                              <p:cond delay="2000"/>
                            </p:stCondLst>
                            <p:childTnLst>
                              <p:par>
                                <p:cTn id="28" presetID="10" presetClass="entr" presetSubtype="0" fill="hold" grpId="0" nodeType="after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fade">
                                      <p:cBhvr>
                                        <p:cTn id="30" dur="500"/>
                                        <p:tgtEl>
                                          <p:spTgt spid="28"/>
                                        </p:tgtEl>
                                      </p:cBhvr>
                                    </p:animEffect>
                                  </p:childTnLst>
                                </p:cTn>
                              </p:par>
                              <p:par>
                                <p:cTn id="31" presetID="22" presetClass="entr" presetSubtype="8"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wipe(left)">
                                      <p:cBhvr>
                                        <p:cTn id="33" dur="500"/>
                                        <p:tgtEl>
                                          <p:spTgt spid="1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48"/>
                                        </p:tgtEl>
                                        <p:attrNameLst>
                                          <p:attrName>style.visibility</p:attrName>
                                        </p:attrNameLst>
                                      </p:cBhvr>
                                      <p:to>
                                        <p:strVal val="visible"/>
                                      </p:to>
                                    </p:set>
                                    <p:animEffect transition="in" filter="fade">
                                      <p:cBhvr>
                                        <p:cTn id="37" dur="500"/>
                                        <p:tgtEl>
                                          <p:spTgt spid="4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7"/>
                                        </p:tgtEl>
                                        <p:attrNameLst>
                                          <p:attrName>style.visibility</p:attrName>
                                        </p:attrNameLst>
                                      </p:cBhvr>
                                      <p:to>
                                        <p:strVal val="visible"/>
                                      </p:to>
                                    </p:set>
                                    <p:animEffect transition="in" filter="fade">
                                      <p:cBhvr>
                                        <p:cTn id="40" dur="500"/>
                                        <p:tgtEl>
                                          <p:spTgt spid="47"/>
                                        </p:tgtEl>
                                      </p:cBhvr>
                                    </p:animEffect>
                                  </p:childTnLst>
                                </p:cTn>
                              </p:par>
                            </p:childTnLst>
                          </p:cTn>
                        </p:par>
                        <p:par>
                          <p:cTn id="41" fill="hold">
                            <p:stCondLst>
                              <p:cond delay="3000"/>
                            </p:stCondLst>
                            <p:childTnLst>
                              <p:par>
                                <p:cTn id="42" presetID="10" presetClass="entr" presetSubtype="0" fill="hold" grpId="0" nodeType="afterEffect">
                                  <p:stCondLst>
                                    <p:cond delay="0"/>
                                  </p:stCondLst>
                                  <p:childTnLst>
                                    <p:set>
                                      <p:cBhvr>
                                        <p:cTn id="43" dur="1" fill="hold">
                                          <p:stCondLst>
                                            <p:cond delay="0"/>
                                          </p:stCondLst>
                                        </p:cTn>
                                        <p:tgtEl>
                                          <p:spTgt spid="49"/>
                                        </p:tgtEl>
                                        <p:attrNameLst>
                                          <p:attrName>style.visibility</p:attrName>
                                        </p:attrNameLst>
                                      </p:cBhvr>
                                      <p:to>
                                        <p:strVal val="visible"/>
                                      </p:to>
                                    </p:set>
                                    <p:animEffect transition="in" filter="fade">
                                      <p:cBhvr>
                                        <p:cTn id="44" dur="500"/>
                                        <p:tgtEl>
                                          <p:spTgt spid="49"/>
                                        </p:tgtEl>
                                      </p:cBhvr>
                                    </p:animEffect>
                                  </p:childTnLst>
                                </p:cTn>
                              </p:par>
                            </p:childTnLst>
                          </p:cTn>
                        </p:par>
                        <p:par>
                          <p:cTn id="45" fill="hold">
                            <p:stCondLst>
                              <p:cond delay="3500"/>
                            </p:stCondLst>
                            <p:childTnLst>
                              <p:par>
                                <p:cTn id="46" presetID="22" presetClass="entr" presetSubtype="1" fill="hold" nodeType="afterEffect">
                                  <p:stCondLst>
                                    <p:cond delay="0"/>
                                  </p:stCondLst>
                                  <p:childTnLst>
                                    <p:set>
                                      <p:cBhvr>
                                        <p:cTn id="47" dur="1" fill="hold">
                                          <p:stCondLst>
                                            <p:cond delay="0"/>
                                          </p:stCondLst>
                                        </p:cTn>
                                        <p:tgtEl>
                                          <p:spTgt spid="30"/>
                                        </p:tgtEl>
                                        <p:attrNameLst>
                                          <p:attrName>style.visibility</p:attrName>
                                        </p:attrNameLst>
                                      </p:cBhvr>
                                      <p:to>
                                        <p:strVal val="visible"/>
                                      </p:to>
                                    </p:set>
                                    <p:animEffect transition="in" filter="wipe(up)">
                                      <p:cBhvr>
                                        <p:cTn id="48" dur="500"/>
                                        <p:tgtEl>
                                          <p:spTgt spid="30"/>
                                        </p:tgtEl>
                                      </p:cBhvr>
                                    </p:animEffect>
                                  </p:childTnLst>
                                </p:cTn>
                              </p:par>
                            </p:childTnLst>
                          </p:cTn>
                        </p:par>
                        <p:par>
                          <p:cTn id="49" fill="hold">
                            <p:stCondLst>
                              <p:cond delay="4000"/>
                            </p:stCondLst>
                            <p:childTnLst>
                              <p:par>
                                <p:cTn id="50" presetID="10" presetClass="entr" presetSubtype="0" fill="hold" grpId="0" nodeType="afterEffect">
                                  <p:stCondLst>
                                    <p:cond delay="0"/>
                                  </p:stCondLst>
                                  <p:childTnLst>
                                    <p:set>
                                      <p:cBhvr>
                                        <p:cTn id="51" dur="1" fill="hold">
                                          <p:stCondLst>
                                            <p:cond delay="0"/>
                                          </p:stCondLst>
                                        </p:cTn>
                                        <p:tgtEl>
                                          <p:spTgt spid="70"/>
                                        </p:tgtEl>
                                        <p:attrNameLst>
                                          <p:attrName>style.visibility</p:attrName>
                                        </p:attrNameLst>
                                      </p:cBhvr>
                                      <p:to>
                                        <p:strVal val="visible"/>
                                      </p:to>
                                    </p:set>
                                    <p:animEffect transition="in" filter="fade">
                                      <p:cBhvr>
                                        <p:cTn id="52" dur="500"/>
                                        <p:tgtEl>
                                          <p:spTgt spid="70"/>
                                        </p:tgtEl>
                                      </p:cBhvr>
                                    </p:animEffect>
                                  </p:childTnLst>
                                </p:cTn>
                              </p:par>
                              <p:par>
                                <p:cTn id="53" presetID="22" presetClass="entr" presetSubtype="2" fill="hold"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wipe(right)">
                                      <p:cBhvr>
                                        <p:cTn id="55" dur="500"/>
                                        <p:tgtEl>
                                          <p:spTgt spid="31"/>
                                        </p:tgtEl>
                                      </p:cBhvr>
                                    </p:animEffect>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68"/>
                                        </p:tgtEl>
                                        <p:attrNameLst>
                                          <p:attrName>style.visibility</p:attrName>
                                        </p:attrNameLst>
                                      </p:cBhvr>
                                      <p:to>
                                        <p:strVal val="visible"/>
                                      </p:to>
                                    </p:set>
                                    <p:animEffect transition="in" filter="fade">
                                      <p:cBhvr>
                                        <p:cTn id="59" dur="500"/>
                                        <p:tgtEl>
                                          <p:spTgt spid="6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3"/>
                                        </p:tgtEl>
                                        <p:attrNameLst>
                                          <p:attrName>style.visibility</p:attrName>
                                        </p:attrNameLst>
                                      </p:cBhvr>
                                      <p:to>
                                        <p:strVal val="visible"/>
                                      </p:to>
                                    </p:set>
                                    <p:animEffect transition="in" filter="fade">
                                      <p:cBhvr>
                                        <p:cTn id="62" dur="500"/>
                                        <p:tgtEl>
                                          <p:spTgt spid="63"/>
                                        </p:tgtEl>
                                      </p:cBhvr>
                                    </p:animEffect>
                                  </p:childTnLst>
                                </p:cTn>
                              </p:par>
                            </p:childTnLst>
                          </p:cTn>
                        </p:par>
                        <p:par>
                          <p:cTn id="63" fill="hold">
                            <p:stCondLst>
                              <p:cond delay="5000"/>
                            </p:stCondLst>
                            <p:childTnLst>
                              <p:par>
                                <p:cTn id="64" presetID="10" presetClass="entr" presetSubtype="0" fill="hold" grpId="0" nodeType="afterEffect">
                                  <p:stCondLst>
                                    <p:cond delay="0"/>
                                  </p:stCondLst>
                                  <p:childTnLst>
                                    <p:set>
                                      <p:cBhvr>
                                        <p:cTn id="65" dur="1" fill="hold">
                                          <p:stCondLst>
                                            <p:cond delay="0"/>
                                          </p:stCondLst>
                                        </p:cTn>
                                        <p:tgtEl>
                                          <p:spTgt spid="69"/>
                                        </p:tgtEl>
                                        <p:attrNameLst>
                                          <p:attrName>style.visibility</p:attrName>
                                        </p:attrNameLst>
                                      </p:cBhvr>
                                      <p:to>
                                        <p:strVal val="visible"/>
                                      </p:to>
                                    </p:set>
                                    <p:animEffect transition="in" filter="fade">
                                      <p:cBhvr>
                                        <p:cTn id="66" dur="500"/>
                                        <p:tgtEl>
                                          <p:spTgt spid="69"/>
                                        </p:tgtEl>
                                      </p:cBhvr>
                                    </p:animEffect>
                                  </p:childTnLst>
                                </p:cTn>
                              </p:par>
                            </p:childTnLst>
                          </p:cTn>
                        </p:par>
                        <p:par>
                          <p:cTn id="67" fill="hold">
                            <p:stCondLst>
                              <p:cond delay="5500"/>
                            </p:stCondLst>
                            <p:childTnLst>
                              <p:par>
                                <p:cTn id="68" presetID="22" presetClass="entr" presetSubtype="1" fill="hold" nodeType="after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wipe(up)">
                                      <p:cBhvr>
                                        <p:cTn id="70"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 grpId="0"/>
      <p:bldP spid="47" grpId="0"/>
      <p:bldP spid="48" grpId="0"/>
      <p:bldP spid="49" grpId="0"/>
      <p:bldP spid="28" grpId="0"/>
      <p:bldP spid="63" grpId="0"/>
      <p:bldP spid="68" grpId="0"/>
      <p:bldP spid="69" grpId="0"/>
      <p:bldP spid="70" grpId="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7" name="Straight Connector 6"/>
          <p:cNvCxnSpPr/>
          <p:nvPr/>
        </p:nvCxnSpPr>
        <p:spPr>
          <a:xfrm>
            <a:off x="6096000" y="0"/>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1979525" y="972438"/>
            <a:ext cx="3761169" cy="1366576"/>
            <a:chOff x="1979525" y="3587055"/>
            <a:chExt cx="3761169" cy="1366576"/>
          </a:xfrm>
          <a:solidFill>
            <a:schemeClr val="accent3"/>
          </a:solidFill>
        </p:grpSpPr>
        <p:sp>
          <p:nvSpPr>
            <p:cNvPr id="10" name="Rectangle 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Isosceles Triangle 1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0" name="Straight Connector 29"/>
          <p:cNvCxnSpPr/>
          <p:nvPr/>
        </p:nvCxnSpPr>
        <p:spPr>
          <a:xfrm>
            <a:off x="6096000" y="1655726"/>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flipH="1">
            <a:off x="6451307" y="2278724"/>
            <a:ext cx="3761169" cy="1366576"/>
            <a:chOff x="1979525" y="3587055"/>
            <a:chExt cx="3761169" cy="1366576"/>
          </a:xfrm>
          <a:solidFill>
            <a:schemeClr val="accent4"/>
          </a:solidFill>
        </p:grpSpPr>
        <p:sp>
          <p:nvSpPr>
            <p:cNvPr id="32" name="Rectangle 31"/>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Isosceles Triangle 32"/>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7" name="TextBox 46"/>
          <p:cNvSpPr txBox="1"/>
          <p:nvPr/>
        </p:nvSpPr>
        <p:spPr>
          <a:xfrm>
            <a:off x="2598124" y="1115585"/>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48" name="TextBox 47"/>
          <p:cNvSpPr txBox="1"/>
          <p:nvPr/>
        </p:nvSpPr>
        <p:spPr>
          <a:xfrm>
            <a:off x="4588688" y="620248"/>
            <a:ext cx="1067921" cy="318100"/>
          </a:xfrm>
          <a:prstGeom prst="rect">
            <a:avLst/>
          </a:prstGeom>
          <a:noFill/>
        </p:spPr>
        <p:txBody>
          <a:bodyPr wrap="none" rtlCol="0">
            <a:spAutoFit/>
          </a:bodyPr>
          <a:lstStyle/>
          <a:p>
            <a:pPr algn="r"/>
            <a:r>
              <a:rPr lang="id-ID" sz="1467" b="1" dirty="0" smtClean="0">
                <a:solidFill>
                  <a:schemeClr val="bg1"/>
                </a:solidFill>
                <a:latin typeface="+mj-lt"/>
              </a:rPr>
              <a:t>Siti Badriah</a:t>
            </a:r>
            <a:endParaRPr lang="id-ID" sz="1467" b="1" dirty="0">
              <a:solidFill>
                <a:schemeClr val="bg1"/>
              </a:solidFill>
              <a:latin typeface="+mj-lt"/>
            </a:endParaRPr>
          </a:p>
        </p:txBody>
      </p:sp>
      <p:sp>
        <p:nvSpPr>
          <p:cNvPr id="49" name="TextBox 48"/>
          <p:cNvSpPr txBox="1"/>
          <p:nvPr/>
        </p:nvSpPr>
        <p:spPr>
          <a:xfrm>
            <a:off x="3575468" y="2425124"/>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3"/>
                </a:solidFill>
              </a:rPr>
              <a:t>PT Maju Terus</a:t>
            </a:r>
          </a:p>
        </p:txBody>
      </p:sp>
      <p:sp>
        <p:nvSpPr>
          <p:cNvPr id="28" name="TextBox 27"/>
          <p:cNvSpPr txBox="1"/>
          <p:nvPr/>
        </p:nvSpPr>
        <p:spPr>
          <a:xfrm>
            <a:off x="2270180" y="652384"/>
            <a:ext cx="915635" cy="276999"/>
          </a:xfrm>
          <a:prstGeom prst="rect">
            <a:avLst/>
          </a:prstGeom>
          <a:noFill/>
        </p:spPr>
        <p:txBody>
          <a:bodyPr wrap="none" rtlCol="0">
            <a:spAutoFit/>
          </a:bodyPr>
          <a:lstStyle/>
          <a:p>
            <a:r>
              <a:rPr lang="id-ID" sz="1200" b="1" dirty="0" smtClean="0">
                <a:solidFill>
                  <a:schemeClr val="bg1"/>
                </a:solidFill>
                <a:latin typeface="+mj-lt"/>
              </a:rPr>
              <a:t>07 jan, 2012</a:t>
            </a:r>
            <a:endParaRPr lang="id-ID" sz="1200" b="1" dirty="0">
              <a:solidFill>
                <a:schemeClr val="bg1"/>
              </a:solidFill>
              <a:latin typeface="+mj-lt"/>
            </a:endParaRPr>
          </a:p>
        </p:txBody>
      </p:sp>
      <p:sp>
        <p:nvSpPr>
          <p:cNvPr id="63" name="TextBox 62"/>
          <p:cNvSpPr txBox="1"/>
          <p:nvPr/>
        </p:nvSpPr>
        <p:spPr>
          <a:xfrm>
            <a:off x="6709570" y="2425124"/>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8" name="TextBox 67"/>
          <p:cNvSpPr txBox="1"/>
          <p:nvPr/>
        </p:nvSpPr>
        <p:spPr>
          <a:xfrm>
            <a:off x="6538720" y="1915558"/>
            <a:ext cx="1099981" cy="318100"/>
          </a:xfrm>
          <a:prstGeom prst="rect">
            <a:avLst/>
          </a:prstGeom>
          <a:noFill/>
        </p:spPr>
        <p:txBody>
          <a:bodyPr wrap="none" rtlCol="0">
            <a:spAutoFit/>
          </a:bodyPr>
          <a:lstStyle/>
          <a:p>
            <a:r>
              <a:rPr lang="id-ID" sz="1467" b="1" dirty="0" smtClean="0">
                <a:solidFill>
                  <a:schemeClr val="bg1"/>
                </a:solidFill>
                <a:latin typeface="+mj-lt"/>
              </a:rPr>
              <a:t>Dea Brewok</a:t>
            </a:r>
            <a:endParaRPr lang="id-ID" sz="1467" b="1" dirty="0">
              <a:solidFill>
                <a:schemeClr val="bg1"/>
              </a:solidFill>
              <a:latin typeface="+mj-lt"/>
            </a:endParaRPr>
          </a:p>
        </p:txBody>
      </p:sp>
      <p:sp>
        <p:nvSpPr>
          <p:cNvPr id="69" name="TextBox 68"/>
          <p:cNvSpPr txBox="1"/>
          <p:nvPr/>
        </p:nvSpPr>
        <p:spPr>
          <a:xfrm>
            <a:off x="6538720" y="3720434"/>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4"/>
                </a:solidFill>
              </a:rPr>
              <a:t>PT Maju Terus</a:t>
            </a:r>
          </a:p>
        </p:txBody>
      </p:sp>
      <p:sp>
        <p:nvSpPr>
          <p:cNvPr id="70" name="TextBox 69"/>
          <p:cNvSpPr txBox="1"/>
          <p:nvPr/>
        </p:nvSpPr>
        <p:spPr>
          <a:xfrm>
            <a:off x="9049598" y="1935748"/>
            <a:ext cx="957313" cy="276999"/>
          </a:xfrm>
          <a:prstGeom prst="rect">
            <a:avLst/>
          </a:prstGeom>
          <a:noFill/>
        </p:spPr>
        <p:txBody>
          <a:bodyPr wrap="none" rtlCol="0">
            <a:spAutoFit/>
          </a:bodyPr>
          <a:lstStyle/>
          <a:p>
            <a:r>
              <a:rPr lang="id-ID" sz="1200" b="1" dirty="0" smtClean="0">
                <a:solidFill>
                  <a:schemeClr val="bg1"/>
                </a:solidFill>
                <a:latin typeface="+mj-lt"/>
              </a:rPr>
              <a:t>23 Mar, 2011</a:t>
            </a:r>
            <a:endParaRPr lang="id-ID" sz="1200" b="1" dirty="0">
              <a:solidFill>
                <a:schemeClr val="bg1"/>
              </a:solidFill>
              <a:latin typeface="+mj-lt"/>
            </a:endParaRPr>
          </a:p>
        </p:txBody>
      </p:sp>
      <p:cxnSp>
        <p:nvCxnSpPr>
          <p:cNvPr id="26" name="Straight Connector 25"/>
          <p:cNvCxnSpPr/>
          <p:nvPr/>
        </p:nvCxnSpPr>
        <p:spPr>
          <a:xfrm>
            <a:off x="6096000" y="2992157"/>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096000" y="4363757"/>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096000" y="5706782"/>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9" name="Group 58"/>
          <p:cNvGrpSpPr/>
          <p:nvPr/>
        </p:nvGrpSpPr>
        <p:grpSpPr>
          <a:xfrm>
            <a:off x="1979525" y="3615401"/>
            <a:ext cx="3761169" cy="1366576"/>
            <a:chOff x="1979525" y="3587055"/>
            <a:chExt cx="3761169" cy="1366576"/>
          </a:xfrm>
          <a:solidFill>
            <a:schemeClr val="accent5"/>
          </a:solidFill>
        </p:grpSpPr>
        <p:sp>
          <p:nvSpPr>
            <p:cNvPr id="60" name="Rectangle 59"/>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1" name="Isosceles Triangle 60"/>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62" name="Group 61"/>
          <p:cNvGrpSpPr/>
          <p:nvPr/>
        </p:nvGrpSpPr>
        <p:grpSpPr>
          <a:xfrm flipH="1">
            <a:off x="6451307" y="4921687"/>
            <a:ext cx="3761169" cy="1366576"/>
            <a:chOff x="1979525" y="3587055"/>
            <a:chExt cx="3761169" cy="1366576"/>
          </a:xfrm>
          <a:solidFill>
            <a:schemeClr val="accent6"/>
          </a:solidFill>
        </p:grpSpPr>
        <p:sp>
          <p:nvSpPr>
            <p:cNvPr id="64" name="Rectangle 63"/>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Isosceles Triangle 64"/>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2598124" y="3758548"/>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72" name="TextBox 71"/>
          <p:cNvSpPr txBox="1"/>
          <p:nvPr/>
        </p:nvSpPr>
        <p:spPr>
          <a:xfrm>
            <a:off x="4327398" y="3263211"/>
            <a:ext cx="1329211" cy="318100"/>
          </a:xfrm>
          <a:prstGeom prst="rect">
            <a:avLst/>
          </a:prstGeom>
          <a:noFill/>
        </p:spPr>
        <p:txBody>
          <a:bodyPr wrap="none" rtlCol="0">
            <a:spAutoFit/>
          </a:bodyPr>
          <a:lstStyle/>
          <a:p>
            <a:pPr algn="r"/>
            <a:r>
              <a:rPr lang="id-ID" sz="1467" b="1" dirty="0" smtClean="0">
                <a:solidFill>
                  <a:schemeClr val="bg1"/>
                </a:solidFill>
                <a:latin typeface="+mj-lt"/>
              </a:rPr>
              <a:t>Nyamuk Tengil</a:t>
            </a:r>
            <a:endParaRPr lang="id-ID" sz="1467" b="1" dirty="0">
              <a:solidFill>
                <a:schemeClr val="bg1"/>
              </a:solidFill>
              <a:latin typeface="+mj-lt"/>
            </a:endParaRPr>
          </a:p>
        </p:txBody>
      </p:sp>
      <p:sp>
        <p:nvSpPr>
          <p:cNvPr id="73" name="TextBox 72"/>
          <p:cNvSpPr txBox="1"/>
          <p:nvPr/>
        </p:nvSpPr>
        <p:spPr>
          <a:xfrm>
            <a:off x="3575468" y="5068087"/>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5"/>
                </a:solidFill>
              </a:rPr>
              <a:t>PT Maju Terus</a:t>
            </a:r>
          </a:p>
        </p:txBody>
      </p:sp>
      <p:sp>
        <p:nvSpPr>
          <p:cNvPr id="74" name="TextBox 73"/>
          <p:cNvSpPr txBox="1"/>
          <p:nvPr/>
        </p:nvSpPr>
        <p:spPr>
          <a:xfrm>
            <a:off x="2270180" y="3295347"/>
            <a:ext cx="960519" cy="276999"/>
          </a:xfrm>
          <a:prstGeom prst="rect">
            <a:avLst/>
          </a:prstGeom>
          <a:noFill/>
        </p:spPr>
        <p:txBody>
          <a:bodyPr wrap="none" rtlCol="0">
            <a:spAutoFit/>
          </a:bodyPr>
          <a:lstStyle/>
          <a:p>
            <a:r>
              <a:rPr lang="id-ID" sz="1200" b="1" dirty="0" smtClean="0">
                <a:solidFill>
                  <a:schemeClr val="bg1"/>
                </a:solidFill>
                <a:latin typeface="+mj-lt"/>
              </a:rPr>
              <a:t>25 Aug, 2010</a:t>
            </a:r>
            <a:endParaRPr lang="id-ID" sz="1200" b="1" dirty="0">
              <a:solidFill>
                <a:schemeClr val="bg1"/>
              </a:solidFill>
              <a:latin typeface="+mj-lt"/>
            </a:endParaRPr>
          </a:p>
        </p:txBody>
      </p:sp>
      <p:sp>
        <p:nvSpPr>
          <p:cNvPr id="75" name="TextBox 74"/>
          <p:cNvSpPr txBox="1"/>
          <p:nvPr/>
        </p:nvSpPr>
        <p:spPr>
          <a:xfrm>
            <a:off x="6709570" y="5068087"/>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76" name="TextBox 75"/>
          <p:cNvSpPr txBox="1"/>
          <p:nvPr/>
        </p:nvSpPr>
        <p:spPr>
          <a:xfrm>
            <a:off x="6538720" y="4558521"/>
            <a:ext cx="1152880" cy="318100"/>
          </a:xfrm>
          <a:prstGeom prst="rect">
            <a:avLst/>
          </a:prstGeom>
          <a:noFill/>
        </p:spPr>
        <p:txBody>
          <a:bodyPr wrap="none" rtlCol="0">
            <a:spAutoFit/>
          </a:bodyPr>
          <a:lstStyle/>
          <a:p>
            <a:r>
              <a:rPr lang="id-ID" sz="1467" b="1" dirty="0" smtClean="0">
                <a:solidFill>
                  <a:schemeClr val="bg1"/>
                </a:solidFill>
                <a:latin typeface="+mj-lt"/>
              </a:rPr>
              <a:t>Kuman Dekil</a:t>
            </a:r>
            <a:endParaRPr lang="id-ID" sz="1467" b="1" dirty="0">
              <a:solidFill>
                <a:schemeClr val="bg1"/>
              </a:solidFill>
              <a:latin typeface="+mj-lt"/>
            </a:endParaRPr>
          </a:p>
        </p:txBody>
      </p:sp>
      <p:sp>
        <p:nvSpPr>
          <p:cNvPr id="77" name="TextBox 76"/>
          <p:cNvSpPr txBox="1"/>
          <p:nvPr/>
        </p:nvSpPr>
        <p:spPr>
          <a:xfrm>
            <a:off x="6538720" y="6363397"/>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6"/>
                </a:solidFill>
              </a:rPr>
              <a:t>PT Maju Terus</a:t>
            </a:r>
          </a:p>
        </p:txBody>
      </p:sp>
      <p:sp>
        <p:nvSpPr>
          <p:cNvPr id="78" name="TextBox 77"/>
          <p:cNvSpPr txBox="1"/>
          <p:nvPr/>
        </p:nvSpPr>
        <p:spPr>
          <a:xfrm>
            <a:off x="9049598" y="4578711"/>
            <a:ext cx="939681" cy="276999"/>
          </a:xfrm>
          <a:prstGeom prst="rect">
            <a:avLst/>
          </a:prstGeom>
          <a:noFill/>
        </p:spPr>
        <p:txBody>
          <a:bodyPr wrap="none" rtlCol="0">
            <a:spAutoFit/>
          </a:bodyPr>
          <a:lstStyle/>
          <a:p>
            <a:r>
              <a:rPr lang="id-ID" sz="1200" b="1" dirty="0" smtClean="0">
                <a:solidFill>
                  <a:schemeClr val="bg1"/>
                </a:solidFill>
                <a:latin typeface="+mj-lt"/>
              </a:rPr>
              <a:t>17 Oct, 2009</a:t>
            </a:r>
            <a:endParaRPr lang="id-ID" sz="1200" b="1" dirty="0">
              <a:solidFill>
                <a:schemeClr val="bg1"/>
              </a:solidFill>
              <a:latin typeface="+mj-lt"/>
            </a:endParaRPr>
          </a:p>
        </p:txBody>
      </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
        <p:nvSpPr>
          <p:cNvPr id="4" name="Picture Placeholder 3"/>
          <p:cNvSpPr>
            <a:spLocks noGrp="1"/>
          </p:cNvSpPr>
          <p:nvPr>
            <p:ph type="pic" sz="quarter" idx="10"/>
          </p:nvPr>
        </p:nvSpPr>
        <p:spPr/>
      </p:sp>
      <p:sp>
        <p:nvSpPr>
          <p:cNvPr id="5" name="Picture Placeholder 4"/>
          <p:cNvSpPr>
            <a:spLocks noGrp="1"/>
          </p:cNvSpPr>
          <p:nvPr>
            <p:ph type="pic" sz="quarter" idx="11"/>
          </p:nvPr>
        </p:nvSpPr>
        <p:spPr/>
      </p:sp>
    </p:spTree>
    <p:extLst>
      <p:ext uri="{BB962C8B-B14F-4D97-AF65-F5344CB8AC3E}">
        <p14:creationId xmlns:p14="http://schemas.microsoft.com/office/powerpoint/2010/main" val="79637984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par>
                                <p:cTn id="8" presetID="22" presetClass="entr" presetSubtype="8"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500"/>
                                        <p:tgtEl>
                                          <p:spTgt spid="4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500"/>
                                        <p:tgtEl>
                                          <p:spTgt spid="47"/>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ipe(up)">
                                      <p:cBhvr>
                                        <p:cTn id="25" dur="500"/>
                                        <p:tgtEl>
                                          <p:spTgt spid="30"/>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70"/>
                                        </p:tgtEl>
                                        <p:attrNameLst>
                                          <p:attrName>style.visibility</p:attrName>
                                        </p:attrNameLst>
                                      </p:cBhvr>
                                      <p:to>
                                        <p:strVal val="visible"/>
                                      </p:to>
                                    </p:set>
                                    <p:animEffect transition="in" filter="fade">
                                      <p:cBhvr>
                                        <p:cTn id="29" dur="500"/>
                                        <p:tgtEl>
                                          <p:spTgt spid="70"/>
                                        </p:tgtEl>
                                      </p:cBhvr>
                                    </p:animEffect>
                                  </p:childTnLst>
                                </p:cTn>
                              </p:par>
                              <p:par>
                                <p:cTn id="30" presetID="22" presetClass="entr" presetSubtype="2" fill="hold" nodeType="withEffect">
                                  <p:stCondLst>
                                    <p:cond delay="0"/>
                                  </p:stCondLst>
                                  <p:childTnLst>
                                    <p:set>
                                      <p:cBhvr>
                                        <p:cTn id="31" dur="1" fill="hold">
                                          <p:stCondLst>
                                            <p:cond delay="0"/>
                                          </p:stCondLst>
                                        </p:cTn>
                                        <p:tgtEl>
                                          <p:spTgt spid="31"/>
                                        </p:tgtEl>
                                        <p:attrNameLst>
                                          <p:attrName>style.visibility</p:attrName>
                                        </p:attrNameLst>
                                      </p:cBhvr>
                                      <p:to>
                                        <p:strVal val="visible"/>
                                      </p:to>
                                    </p:set>
                                    <p:animEffect transition="in" filter="wipe(right)">
                                      <p:cBhvr>
                                        <p:cTn id="32" dur="500"/>
                                        <p:tgtEl>
                                          <p:spTgt spid="31"/>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500"/>
                                        <p:tgtEl>
                                          <p:spTgt spid="6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3"/>
                                        </p:tgtEl>
                                        <p:attrNameLst>
                                          <p:attrName>style.visibility</p:attrName>
                                        </p:attrNameLst>
                                      </p:cBhvr>
                                      <p:to>
                                        <p:strVal val="visible"/>
                                      </p:to>
                                    </p:set>
                                    <p:animEffect transition="in" filter="fade">
                                      <p:cBhvr>
                                        <p:cTn id="39" dur="500"/>
                                        <p:tgtEl>
                                          <p:spTgt spid="63"/>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fade">
                                      <p:cBhvr>
                                        <p:cTn id="43" dur="500"/>
                                        <p:tgtEl>
                                          <p:spTgt spid="69"/>
                                        </p:tgtEl>
                                      </p:cBhvr>
                                    </p:animEffect>
                                  </p:childTnLst>
                                </p:cTn>
                              </p:par>
                            </p:childTnLst>
                          </p:cTn>
                        </p:par>
                        <p:par>
                          <p:cTn id="44" fill="hold">
                            <p:stCondLst>
                              <p:cond delay="3500"/>
                            </p:stCondLst>
                            <p:childTnLst>
                              <p:par>
                                <p:cTn id="45" presetID="22" presetClass="entr" presetSubtype="1"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up)">
                                      <p:cBhvr>
                                        <p:cTn id="47" dur="500"/>
                                        <p:tgtEl>
                                          <p:spTgt spid="26"/>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74"/>
                                        </p:tgtEl>
                                        <p:attrNameLst>
                                          <p:attrName>style.visibility</p:attrName>
                                        </p:attrNameLst>
                                      </p:cBhvr>
                                      <p:to>
                                        <p:strVal val="visible"/>
                                      </p:to>
                                    </p:set>
                                    <p:animEffect transition="in" filter="fade">
                                      <p:cBhvr>
                                        <p:cTn id="51" dur="500"/>
                                        <p:tgtEl>
                                          <p:spTgt spid="74"/>
                                        </p:tgtEl>
                                      </p:cBhvr>
                                    </p:animEffect>
                                  </p:childTnLst>
                                </p:cTn>
                              </p:par>
                              <p:par>
                                <p:cTn id="52" presetID="22" presetClass="entr" presetSubtype="8" fill="hold" nodeType="withEffect">
                                  <p:stCondLst>
                                    <p:cond delay="0"/>
                                  </p:stCondLst>
                                  <p:childTnLst>
                                    <p:set>
                                      <p:cBhvr>
                                        <p:cTn id="53" dur="1" fill="hold">
                                          <p:stCondLst>
                                            <p:cond delay="0"/>
                                          </p:stCondLst>
                                        </p:cTn>
                                        <p:tgtEl>
                                          <p:spTgt spid="59"/>
                                        </p:tgtEl>
                                        <p:attrNameLst>
                                          <p:attrName>style.visibility</p:attrName>
                                        </p:attrNameLst>
                                      </p:cBhvr>
                                      <p:to>
                                        <p:strVal val="visible"/>
                                      </p:to>
                                    </p:set>
                                    <p:animEffect transition="in" filter="wipe(left)">
                                      <p:cBhvr>
                                        <p:cTn id="54" dur="500"/>
                                        <p:tgtEl>
                                          <p:spTgt spid="59"/>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Effect transition="in" filter="fade">
                                      <p:cBhvr>
                                        <p:cTn id="58" dur="500"/>
                                        <p:tgtEl>
                                          <p:spTgt spid="7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71"/>
                                        </p:tgtEl>
                                        <p:attrNameLst>
                                          <p:attrName>style.visibility</p:attrName>
                                        </p:attrNameLst>
                                      </p:cBhvr>
                                      <p:to>
                                        <p:strVal val="visible"/>
                                      </p:to>
                                    </p:set>
                                    <p:animEffect transition="in" filter="fade">
                                      <p:cBhvr>
                                        <p:cTn id="61" dur="500"/>
                                        <p:tgtEl>
                                          <p:spTgt spid="71"/>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fade">
                                      <p:cBhvr>
                                        <p:cTn id="65" dur="500"/>
                                        <p:tgtEl>
                                          <p:spTgt spid="73"/>
                                        </p:tgtEl>
                                      </p:cBhvr>
                                    </p:animEffect>
                                  </p:childTnLst>
                                </p:cTn>
                              </p:par>
                            </p:childTnLst>
                          </p:cTn>
                        </p:par>
                        <p:par>
                          <p:cTn id="66" fill="hold">
                            <p:stCondLst>
                              <p:cond delay="5500"/>
                            </p:stCondLst>
                            <p:childTnLst>
                              <p:par>
                                <p:cTn id="67" presetID="22" presetClass="entr" presetSubtype="1" fill="hold" nodeType="after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wipe(up)">
                                      <p:cBhvr>
                                        <p:cTn id="69" dur="500"/>
                                        <p:tgtEl>
                                          <p:spTgt spid="29"/>
                                        </p:tgtEl>
                                      </p:cBhvr>
                                    </p:animEffect>
                                  </p:childTnLst>
                                </p:cTn>
                              </p:par>
                            </p:childTnLst>
                          </p:cTn>
                        </p:par>
                        <p:par>
                          <p:cTn id="70" fill="hold">
                            <p:stCondLst>
                              <p:cond delay="6000"/>
                            </p:stCondLst>
                            <p:childTnLst>
                              <p:par>
                                <p:cTn id="71" presetID="10" presetClass="entr" presetSubtype="0" fill="hold" grpId="0" nodeType="afterEffect">
                                  <p:stCondLst>
                                    <p:cond delay="0"/>
                                  </p:stCondLst>
                                  <p:childTnLst>
                                    <p:set>
                                      <p:cBhvr>
                                        <p:cTn id="72" dur="1" fill="hold">
                                          <p:stCondLst>
                                            <p:cond delay="0"/>
                                          </p:stCondLst>
                                        </p:cTn>
                                        <p:tgtEl>
                                          <p:spTgt spid="78"/>
                                        </p:tgtEl>
                                        <p:attrNameLst>
                                          <p:attrName>style.visibility</p:attrName>
                                        </p:attrNameLst>
                                      </p:cBhvr>
                                      <p:to>
                                        <p:strVal val="visible"/>
                                      </p:to>
                                    </p:set>
                                    <p:animEffect transition="in" filter="fade">
                                      <p:cBhvr>
                                        <p:cTn id="73" dur="500"/>
                                        <p:tgtEl>
                                          <p:spTgt spid="78"/>
                                        </p:tgtEl>
                                      </p:cBhvr>
                                    </p:animEffect>
                                  </p:childTnLst>
                                </p:cTn>
                              </p:par>
                              <p:par>
                                <p:cTn id="74" presetID="22" presetClass="entr" presetSubtype="2" fill="hold" nodeType="with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wipe(right)">
                                      <p:cBhvr>
                                        <p:cTn id="76" dur="500"/>
                                        <p:tgtEl>
                                          <p:spTgt spid="62"/>
                                        </p:tgtEl>
                                      </p:cBhvr>
                                    </p:animEffect>
                                  </p:childTnLst>
                                </p:cTn>
                              </p:par>
                            </p:childTnLst>
                          </p:cTn>
                        </p:par>
                        <p:par>
                          <p:cTn id="77" fill="hold">
                            <p:stCondLst>
                              <p:cond delay="6500"/>
                            </p:stCondLst>
                            <p:childTnLst>
                              <p:par>
                                <p:cTn id="78" presetID="10" presetClass="entr" presetSubtype="0" fill="hold" grpId="0" nodeType="afterEffect">
                                  <p:stCondLst>
                                    <p:cond delay="0"/>
                                  </p:stCondLst>
                                  <p:childTnLst>
                                    <p:set>
                                      <p:cBhvr>
                                        <p:cTn id="79" dur="1" fill="hold">
                                          <p:stCondLst>
                                            <p:cond delay="0"/>
                                          </p:stCondLst>
                                        </p:cTn>
                                        <p:tgtEl>
                                          <p:spTgt spid="76"/>
                                        </p:tgtEl>
                                        <p:attrNameLst>
                                          <p:attrName>style.visibility</p:attrName>
                                        </p:attrNameLst>
                                      </p:cBhvr>
                                      <p:to>
                                        <p:strVal val="visible"/>
                                      </p:to>
                                    </p:set>
                                    <p:animEffect transition="in" filter="fade">
                                      <p:cBhvr>
                                        <p:cTn id="80" dur="500"/>
                                        <p:tgtEl>
                                          <p:spTgt spid="7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75"/>
                                        </p:tgtEl>
                                        <p:attrNameLst>
                                          <p:attrName>style.visibility</p:attrName>
                                        </p:attrNameLst>
                                      </p:cBhvr>
                                      <p:to>
                                        <p:strVal val="visible"/>
                                      </p:to>
                                    </p:set>
                                    <p:animEffect transition="in" filter="fade">
                                      <p:cBhvr>
                                        <p:cTn id="83" dur="500"/>
                                        <p:tgtEl>
                                          <p:spTgt spid="75"/>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77"/>
                                        </p:tgtEl>
                                        <p:attrNameLst>
                                          <p:attrName>style.visibility</p:attrName>
                                        </p:attrNameLst>
                                      </p:cBhvr>
                                      <p:to>
                                        <p:strVal val="visible"/>
                                      </p:to>
                                    </p:set>
                                    <p:animEffect transition="in" filter="fade">
                                      <p:cBhvr>
                                        <p:cTn id="87" dur="500"/>
                                        <p:tgtEl>
                                          <p:spTgt spid="77"/>
                                        </p:tgtEl>
                                      </p:cBhvr>
                                    </p:animEffect>
                                  </p:childTnLst>
                                </p:cTn>
                              </p:par>
                            </p:childTnLst>
                          </p:cTn>
                        </p:par>
                        <p:par>
                          <p:cTn id="88" fill="hold">
                            <p:stCondLst>
                              <p:cond delay="7500"/>
                            </p:stCondLst>
                            <p:childTnLst>
                              <p:par>
                                <p:cTn id="89" presetID="22" presetClass="entr" presetSubtype="1" fill="hold" nodeType="after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wipe(up)">
                                      <p:cBhvr>
                                        <p:cTn id="9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28" grpId="0"/>
      <p:bldP spid="63" grpId="0"/>
      <p:bldP spid="68" grpId="0"/>
      <p:bldP spid="69" grpId="0"/>
      <p:bldP spid="70" grpId="0"/>
      <p:bldP spid="71" grpId="0"/>
      <p:bldP spid="72" grpId="0"/>
      <p:bldP spid="73" grpId="0"/>
      <p:bldP spid="74" grpId="0"/>
      <p:bldP spid="75" grpId="0"/>
      <p:bldP spid="76" grpId="0"/>
      <p:bldP spid="77" grpId="0"/>
      <p:bldP spid="78" grpId="0"/>
    </p:bldLst>
  </p:timing>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21" name="Group 20"/>
          <p:cNvGrpSpPr/>
          <p:nvPr/>
        </p:nvGrpSpPr>
        <p:grpSpPr>
          <a:xfrm>
            <a:off x="5568818" y="4268069"/>
            <a:ext cx="1054364" cy="1054364"/>
            <a:chOff x="5568818" y="4268069"/>
            <a:chExt cx="1054364" cy="1054364"/>
          </a:xfrm>
        </p:grpSpPr>
        <p:sp>
          <p:nvSpPr>
            <p:cNvPr id="43" name="Rectangle 42"/>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43"/>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5" name="TextBox 44"/>
          <p:cNvSpPr txBox="1"/>
          <p:nvPr/>
        </p:nvSpPr>
        <p:spPr>
          <a:xfrm>
            <a:off x="5708714" y="4520984"/>
            <a:ext cx="774571" cy="461665"/>
          </a:xfrm>
          <a:prstGeom prst="rect">
            <a:avLst/>
          </a:prstGeom>
          <a:noFill/>
        </p:spPr>
        <p:txBody>
          <a:bodyPr wrap="none" rtlCol="0">
            <a:spAutoFit/>
          </a:bodyPr>
          <a:lstStyle/>
          <a:p>
            <a:pPr algn="ctr"/>
            <a:r>
              <a:rPr lang="id-ID" sz="2400" b="1" dirty="0" smtClean="0">
                <a:solidFill>
                  <a:schemeClr val="bg1"/>
                </a:solidFill>
                <a:latin typeface="+mj-lt"/>
              </a:rPr>
              <a:t>2006</a:t>
            </a:r>
            <a:endParaRPr lang="id-ID" sz="2400" b="1" dirty="0">
              <a:solidFill>
                <a:schemeClr val="bg1"/>
              </a:solidFill>
              <a:latin typeface="+mj-lt"/>
            </a:endParaRPr>
          </a:p>
        </p:txBody>
      </p:sp>
      <p:cxnSp>
        <p:nvCxnSpPr>
          <p:cNvPr id="46" name="Straight Connector 45"/>
          <p:cNvCxnSpPr/>
          <p:nvPr/>
        </p:nvCxnSpPr>
        <p:spPr>
          <a:xfrm>
            <a:off x="6096000" y="0"/>
            <a:ext cx="0" cy="1645678"/>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0" name="Group 49"/>
          <p:cNvGrpSpPr/>
          <p:nvPr/>
        </p:nvGrpSpPr>
        <p:grpSpPr>
          <a:xfrm>
            <a:off x="1979525" y="972438"/>
            <a:ext cx="3761169" cy="1366576"/>
            <a:chOff x="1979525" y="3587055"/>
            <a:chExt cx="3761169" cy="1366576"/>
          </a:xfrm>
          <a:solidFill>
            <a:schemeClr val="accent2"/>
          </a:solidFill>
        </p:grpSpPr>
        <p:sp>
          <p:nvSpPr>
            <p:cNvPr id="51" name="Rectangle 50"/>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Isosceles Triangle 51"/>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53" name="Straight Connector 52"/>
          <p:cNvCxnSpPr/>
          <p:nvPr/>
        </p:nvCxnSpPr>
        <p:spPr>
          <a:xfrm>
            <a:off x="6096000" y="1655726"/>
            <a:ext cx="0" cy="1306286"/>
          </a:xfrm>
          <a:prstGeom prst="line">
            <a:avLst/>
          </a:prstGeom>
          <a:ln w="12700">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flipH="1">
            <a:off x="6451307" y="2278724"/>
            <a:ext cx="3761169" cy="1366576"/>
            <a:chOff x="1979525" y="3587055"/>
            <a:chExt cx="3761169" cy="1366576"/>
          </a:xfrm>
          <a:solidFill>
            <a:schemeClr val="accent3"/>
          </a:solidFill>
        </p:grpSpPr>
        <p:sp>
          <p:nvSpPr>
            <p:cNvPr id="55" name="Rectangle 54"/>
            <p:cNvSpPr/>
            <p:nvPr/>
          </p:nvSpPr>
          <p:spPr>
            <a:xfrm>
              <a:off x="1979525" y="3587055"/>
              <a:ext cx="3589293" cy="1366576"/>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Isosceles Triangle 55"/>
            <p:cNvSpPr/>
            <p:nvPr/>
          </p:nvSpPr>
          <p:spPr>
            <a:xfrm rot="5400000">
              <a:off x="5518366" y="4183668"/>
              <a:ext cx="271305" cy="173351"/>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66" name="TextBox 65"/>
          <p:cNvSpPr txBox="1"/>
          <p:nvPr/>
        </p:nvSpPr>
        <p:spPr>
          <a:xfrm>
            <a:off x="2598124" y="1115585"/>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67" name="TextBox 66"/>
          <p:cNvSpPr txBox="1"/>
          <p:nvPr/>
        </p:nvSpPr>
        <p:spPr>
          <a:xfrm>
            <a:off x="4349841" y="620248"/>
            <a:ext cx="1306768" cy="318100"/>
          </a:xfrm>
          <a:prstGeom prst="rect">
            <a:avLst/>
          </a:prstGeom>
          <a:noFill/>
        </p:spPr>
        <p:txBody>
          <a:bodyPr wrap="none" rtlCol="0">
            <a:spAutoFit/>
          </a:bodyPr>
          <a:lstStyle/>
          <a:p>
            <a:pPr algn="r"/>
            <a:r>
              <a:rPr lang="id-ID" sz="1467" b="1" dirty="0" smtClean="0">
                <a:solidFill>
                  <a:schemeClr val="bg1"/>
                </a:solidFill>
                <a:latin typeface="+mj-lt"/>
              </a:rPr>
              <a:t>Kepriben Jhon</a:t>
            </a:r>
            <a:endParaRPr lang="id-ID" sz="1467" b="1" dirty="0">
              <a:solidFill>
                <a:schemeClr val="bg1"/>
              </a:solidFill>
              <a:latin typeface="+mj-lt"/>
            </a:endParaRPr>
          </a:p>
        </p:txBody>
      </p:sp>
      <p:sp>
        <p:nvSpPr>
          <p:cNvPr id="79" name="TextBox 78"/>
          <p:cNvSpPr txBox="1"/>
          <p:nvPr/>
        </p:nvSpPr>
        <p:spPr>
          <a:xfrm>
            <a:off x="3575468" y="2425124"/>
            <a:ext cx="2077813" cy="256545"/>
          </a:xfrm>
          <a:prstGeom prst="rect">
            <a:avLst/>
          </a:prstGeom>
          <a:noFill/>
        </p:spPr>
        <p:txBody>
          <a:bodyPr wrap="none" rtlCol="0">
            <a:spAutoFit/>
          </a:bodyPr>
          <a:lstStyle/>
          <a:p>
            <a:pPr algn="r"/>
            <a:r>
              <a:rPr lang="id-ID" sz="1067" dirty="0">
                <a:solidFill>
                  <a:schemeClr val="tx1">
                    <a:lumMod val="50000"/>
                    <a:lumOff val="50000"/>
                  </a:schemeClr>
                </a:solidFill>
              </a:rPr>
              <a:t>General Manager – </a:t>
            </a:r>
            <a:r>
              <a:rPr lang="id-ID" sz="1067" dirty="0">
                <a:solidFill>
                  <a:schemeClr val="accent2"/>
                </a:solidFill>
              </a:rPr>
              <a:t>PT Maju Terus</a:t>
            </a:r>
          </a:p>
        </p:txBody>
      </p:sp>
      <p:sp>
        <p:nvSpPr>
          <p:cNvPr id="80" name="TextBox 79"/>
          <p:cNvSpPr txBox="1"/>
          <p:nvPr/>
        </p:nvSpPr>
        <p:spPr>
          <a:xfrm>
            <a:off x="2270180" y="652384"/>
            <a:ext cx="915635" cy="276999"/>
          </a:xfrm>
          <a:prstGeom prst="rect">
            <a:avLst/>
          </a:prstGeom>
          <a:noFill/>
        </p:spPr>
        <p:txBody>
          <a:bodyPr wrap="none" rtlCol="0">
            <a:spAutoFit/>
          </a:bodyPr>
          <a:lstStyle/>
          <a:p>
            <a:r>
              <a:rPr lang="id-ID" sz="1200" b="1" dirty="0" smtClean="0">
                <a:solidFill>
                  <a:schemeClr val="bg1"/>
                </a:solidFill>
                <a:latin typeface="+mj-lt"/>
              </a:rPr>
              <a:t>07 jan, 2008</a:t>
            </a:r>
            <a:endParaRPr lang="id-ID" sz="1200" b="1" dirty="0">
              <a:solidFill>
                <a:schemeClr val="bg1"/>
              </a:solidFill>
              <a:latin typeface="+mj-lt"/>
            </a:endParaRPr>
          </a:p>
        </p:txBody>
      </p:sp>
      <p:sp>
        <p:nvSpPr>
          <p:cNvPr id="81" name="TextBox 80"/>
          <p:cNvSpPr txBox="1"/>
          <p:nvPr/>
        </p:nvSpPr>
        <p:spPr>
          <a:xfrm>
            <a:off x="6709570" y="2425124"/>
            <a:ext cx="2883281" cy="1028423"/>
          </a:xfrm>
          <a:prstGeom prst="rect">
            <a:avLst/>
          </a:prstGeom>
          <a:noFill/>
        </p:spPr>
        <p:txBody>
          <a:bodyPr wrap="square" rtlCol="0">
            <a:spAutoFit/>
          </a:bodyPr>
          <a:lstStyle/>
          <a:p>
            <a:pPr algn="ctr">
              <a:lnSpc>
                <a:spcPct val="150000"/>
              </a:lnSpc>
            </a:pPr>
            <a:r>
              <a:rPr lang="id-ID" sz="1400" dirty="0" smtClean="0">
                <a:solidFill>
                  <a:schemeClr val="bg1"/>
                </a:solidFill>
                <a:cs typeface="Raavi" panose="02000500000000000000" pitchFamily="2"/>
              </a:rPr>
              <a:t>“ </a:t>
            </a:r>
            <a:r>
              <a:rPr lang="en-US" sz="1400" dirty="0" smtClean="0">
                <a:solidFill>
                  <a:schemeClr val="bg1"/>
                </a:solidFill>
                <a:cs typeface="Raavi" panose="02000500000000000000" pitchFamily="2"/>
              </a:rPr>
              <a:t>P</a:t>
            </a:r>
            <a:r>
              <a:rPr lang="id-ID" sz="1400" dirty="0">
                <a:solidFill>
                  <a:schemeClr val="bg1"/>
                </a:solidFill>
                <a:cs typeface="Raavi" panose="02000500000000000000" pitchFamily="2"/>
              </a:rPr>
              <a:t>assion</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leads</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to design, design leads to performance</a:t>
            </a:r>
            <a:r>
              <a:rPr lang="en-US" sz="1400" dirty="0">
                <a:solidFill>
                  <a:schemeClr val="bg1"/>
                </a:solidFill>
                <a:cs typeface="Raavi" panose="02000500000000000000" pitchFamily="2"/>
              </a:rPr>
              <a:t>, </a:t>
            </a:r>
            <a:r>
              <a:rPr lang="id-ID" sz="1400" dirty="0">
                <a:solidFill>
                  <a:schemeClr val="bg1"/>
                </a:solidFill>
                <a:cs typeface="Raavi" panose="02000500000000000000" pitchFamily="2"/>
              </a:rPr>
              <a:t>performance leads to </a:t>
            </a:r>
            <a:r>
              <a:rPr lang="id-ID" sz="1400" b="1" dirty="0">
                <a:solidFill>
                  <a:schemeClr val="bg1"/>
                </a:solidFill>
                <a:cs typeface="Raavi" panose="02000500000000000000" pitchFamily="2"/>
              </a:rPr>
              <a:t>SUCCESS</a:t>
            </a:r>
            <a:r>
              <a:rPr lang="id-ID" sz="1400" dirty="0" smtClean="0">
                <a:solidFill>
                  <a:schemeClr val="bg1"/>
                </a:solidFill>
                <a:cs typeface="Raavi" panose="02000500000000000000" pitchFamily="2"/>
              </a:rPr>
              <a:t>! “</a:t>
            </a:r>
            <a:endParaRPr lang="id-ID" sz="1400" dirty="0">
              <a:solidFill>
                <a:schemeClr val="bg1"/>
              </a:solidFill>
              <a:cs typeface="Raavi" panose="02000500000000000000" pitchFamily="2"/>
            </a:endParaRPr>
          </a:p>
        </p:txBody>
      </p:sp>
      <p:sp>
        <p:nvSpPr>
          <p:cNvPr id="82" name="TextBox 81"/>
          <p:cNvSpPr txBox="1"/>
          <p:nvPr/>
        </p:nvSpPr>
        <p:spPr>
          <a:xfrm>
            <a:off x="6538720" y="1915558"/>
            <a:ext cx="1253869" cy="318100"/>
          </a:xfrm>
          <a:prstGeom prst="rect">
            <a:avLst/>
          </a:prstGeom>
          <a:noFill/>
        </p:spPr>
        <p:txBody>
          <a:bodyPr wrap="none" rtlCol="0">
            <a:spAutoFit/>
          </a:bodyPr>
          <a:lstStyle/>
          <a:p>
            <a:r>
              <a:rPr lang="id-ID" sz="1467" b="1" dirty="0" smtClean="0">
                <a:solidFill>
                  <a:schemeClr val="bg1"/>
                </a:solidFill>
                <a:latin typeface="+mj-lt"/>
              </a:rPr>
              <a:t>James Koleuk</a:t>
            </a:r>
            <a:endParaRPr lang="id-ID" sz="1467" b="1" dirty="0">
              <a:solidFill>
                <a:schemeClr val="bg1"/>
              </a:solidFill>
              <a:latin typeface="+mj-lt"/>
            </a:endParaRPr>
          </a:p>
        </p:txBody>
      </p:sp>
      <p:sp>
        <p:nvSpPr>
          <p:cNvPr id="83" name="TextBox 82"/>
          <p:cNvSpPr txBox="1"/>
          <p:nvPr/>
        </p:nvSpPr>
        <p:spPr>
          <a:xfrm>
            <a:off x="6538720" y="3720434"/>
            <a:ext cx="2077813" cy="256545"/>
          </a:xfrm>
          <a:prstGeom prst="rect">
            <a:avLst/>
          </a:prstGeom>
          <a:noFill/>
        </p:spPr>
        <p:txBody>
          <a:bodyPr wrap="none" rtlCol="0">
            <a:spAutoFit/>
          </a:bodyPr>
          <a:lstStyle/>
          <a:p>
            <a:r>
              <a:rPr lang="id-ID" sz="1067" dirty="0">
                <a:solidFill>
                  <a:schemeClr val="tx1">
                    <a:lumMod val="50000"/>
                    <a:lumOff val="50000"/>
                  </a:schemeClr>
                </a:solidFill>
              </a:rPr>
              <a:t>General Manager – </a:t>
            </a:r>
            <a:r>
              <a:rPr lang="id-ID" sz="1067" dirty="0">
                <a:solidFill>
                  <a:schemeClr val="accent3"/>
                </a:solidFill>
              </a:rPr>
              <a:t>PT Maju Terus</a:t>
            </a:r>
          </a:p>
        </p:txBody>
      </p:sp>
      <p:sp>
        <p:nvSpPr>
          <p:cNvPr id="84" name="TextBox 83"/>
          <p:cNvSpPr txBox="1"/>
          <p:nvPr/>
        </p:nvSpPr>
        <p:spPr>
          <a:xfrm>
            <a:off x="9049598" y="1935748"/>
            <a:ext cx="957313" cy="276999"/>
          </a:xfrm>
          <a:prstGeom prst="rect">
            <a:avLst/>
          </a:prstGeom>
          <a:noFill/>
        </p:spPr>
        <p:txBody>
          <a:bodyPr wrap="none" rtlCol="0">
            <a:spAutoFit/>
          </a:bodyPr>
          <a:lstStyle/>
          <a:p>
            <a:r>
              <a:rPr lang="id-ID" sz="1200" b="1" dirty="0" smtClean="0">
                <a:solidFill>
                  <a:schemeClr val="bg1"/>
                </a:solidFill>
                <a:latin typeface="+mj-lt"/>
              </a:rPr>
              <a:t>23 Mar, 2007</a:t>
            </a:r>
            <a:endParaRPr lang="id-ID" sz="1200" b="1" dirty="0">
              <a:solidFill>
                <a:schemeClr val="bg1"/>
              </a:solidFill>
              <a:latin typeface="+mj-lt"/>
            </a:endParaRPr>
          </a:p>
        </p:txBody>
      </p:sp>
      <p:cxnSp>
        <p:nvCxnSpPr>
          <p:cNvPr id="85" name="Straight Connector 84"/>
          <p:cNvCxnSpPr/>
          <p:nvPr/>
        </p:nvCxnSpPr>
        <p:spPr>
          <a:xfrm>
            <a:off x="6096000" y="2992157"/>
            <a:ext cx="0" cy="1306286"/>
          </a:xfrm>
          <a:prstGeom prst="line">
            <a:avLst/>
          </a:prstGeom>
          <a:ln w="12700">
            <a:solidFill>
              <a:schemeClr val="bg1">
                <a:lumMod val="6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5" name="Freeform 13"/>
          <p:cNvSpPr>
            <a:spLocks/>
          </p:cNvSpPr>
          <p:nvPr/>
        </p:nvSpPr>
        <p:spPr bwMode="auto">
          <a:xfrm>
            <a:off x="10164502" y="5675395"/>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4"/>
          <p:cNvSpPr>
            <a:spLocks noEditPoints="1"/>
          </p:cNvSpPr>
          <p:nvPr/>
        </p:nvSpPr>
        <p:spPr bwMode="auto">
          <a:xfrm>
            <a:off x="8129058" y="4653701"/>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15"/>
          <p:cNvSpPr>
            <a:spLocks/>
          </p:cNvSpPr>
          <p:nvPr/>
        </p:nvSpPr>
        <p:spPr bwMode="auto">
          <a:xfrm>
            <a:off x="6098382" y="5262269"/>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6"/>
          <p:cNvSpPr>
            <a:spLocks/>
          </p:cNvSpPr>
          <p:nvPr/>
        </p:nvSpPr>
        <p:spPr bwMode="auto">
          <a:xfrm>
            <a:off x="4070883" y="4896810"/>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7"/>
          <p:cNvSpPr>
            <a:spLocks/>
          </p:cNvSpPr>
          <p:nvPr/>
        </p:nvSpPr>
        <p:spPr bwMode="auto">
          <a:xfrm>
            <a:off x="2035441" y="4413770"/>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noEditPoints="1"/>
          </p:cNvSpPr>
          <p:nvPr/>
        </p:nvSpPr>
        <p:spPr bwMode="auto">
          <a:xfrm>
            <a:off x="3175" y="4502751"/>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rgbClr val="0C1116">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Picture Placeholder 1"/>
          <p:cNvSpPr>
            <a:spLocks noGrp="1"/>
          </p:cNvSpPr>
          <p:nvPr>
            <p:ph type="pic" sz="quarter" idx="12"/>
          </p:nvPr>
        </p:nvSpPr>
        <p:spPr/>
      </p:sp>
      <p:sp>
        <p:nvSpPr>
          <p:cNvPr id="3" name="Picture Placeholder 2"/>
          <p:cNvSpPr>
            <a:spLocks noGrp="1"/>
          </p:cNvSpPr>
          <p:nvPr>
            <p:ph type="pic" sz="quarter" idx="13"/>
          </p:nvPr>
        </p:nvSpPr>
        <p:spPr/>
      </p:sp>
    </p:spTree>
    <p:extLst>
      <p:ext uri="{BB962C8B-B14F-4D97-AF65-F5344CB8AC3E}">
        <p14:creationId xmlns:p14="http://schemas.microsoft.com/office/powerpoint/2010/main" val="35138785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fade">
                                      <p:cBhvr>
                                        <p:cTn id="7" dur="500"/>
                                        <p:tgtEl>
                                          <p:spTgt spid="80"/>
                                        </p:tgtEl>
                                      </p:cBhvr>
                                    </p:animEffect>
                                  </p:childTnLst>
                                </p:cTn>
                              </p:par>
                              <p:par>
                                <p:cTn id="8" presetID="22" presetClass="entr" presetSubtype="8"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wipe(left)">
                                      <p:cBhvr>
                                        <p:cTn id="10" dur="500"/>
                                        <p:tgtEl>
                                          <p:spTgt spid="50"/>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7"/>
                                        </p:tgtEl>
                                        <p:attrNameLst>
                                          <p:attrName>style.visibility</p:attrName>
                                        </p:attrNameLst>
                                      </p:cBhvr>
                                      <p:to>
                                        <p:strVal val="visible"/>
                                      </p:to>
                                    </p:set>
                                    <p:animEffect transition="in" filter="fade">
                                      <p:cBhvr>
                                        <p:cTn id="14" dur="500"/>
                                        <p:tgtEl>
                                          <p:spTgt spid="6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fade">
                                      <p:cBhvr>
                                        <p:cTn id="17" dur="500"/>
                                        <p:tgtEl>
                                          <p:spTgt spid="66"/>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79"/>
                                        </p:tgtEl>
                                        <p:attrNameLst>
                                          <p:attrName>style.visibility</p:attrName>
                                        </p:attrNameLst>
                                      </p:cBhvr>
                                      <p:to>
                                        <p:strVal val="visible"/>
                                      </p:to>
                                    </p:set>
                                    <p:animEffect transition="in" filter="fade">
                                      <p:cBhvr>
                                        <p:cTn id="21" dur="500"/>
                                        <p:tgtEl>
                                          <p:spTgt spid="79"/>
                                        </p:tgtEl>
                                      </p:cBhvr>
                                    </p:animEffect>
                                  </p:childTnLst>
                                </p:cTn>
                              </p:par>
                            </p:childTnLst>
                          </p:cTn>
                        </p:par>
                        <p:par>
                          <p:cTn id="22" fill="hold">
                            <p:stCondLst>
                              <p:cond delay="1500"/>
                            </p:stCondLst>
                            <p:childTnLst>
                              <p:par>
                                <p:cTn id="23" presetID="10" presetClass="entr" presetSubtype="0" fill="hold" nodeType="afterEffect">
                                  <p:stCondLst>
                                    <p:cond delay="0"/>
                                  </p:stCondLst>
                                  <p:childTnLst>
                                    <p:set>
                                      <p:cBhvr>
                                        <p:cTn id="24" dur="1" fill="hold">
                                          <p:stCondLst>
                                            <p:cond delay="0"/>
                                          </p:stCondLst>
                                        </p:cTn>
                                        <p:tgtEl>
                                          <p:spTgt spid="53"/>
                                        </p:tgtEl>
                                        <p:attrNameLst>
                                          <p:attrName>style.visibility</p:attrName>
                                        </p:attrNameLst>
                                      </p:cBhvr>
                                      <p:to>
                                        <p:strVal val="visible"/>
                                      </p:to>
                                    </p:set>
                                    <p:animEffect transition="in" filter="fade">
                                      <p:cBhvr>
                                        <p:cTn id="25" dur="500"/>
                                        <p:tgtEl>
                                          <p:spTgt spid="5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84"/>
                                        </p:tgtEl>
                                        <p:attrNameLst>
                                          <p:attrName>style.visibility</p:attrName>
                                        </p:attrNameLst>
                                      </p:cBhvr>
                                      <p:to>
                                        <p:strVal val="visible"/>
                                      </p:to>
                                    </p:set>
                                    <p:animEffect transition="in" filter="fade">
                                      <p:cBhvr>
                                        <p:cTn id="29" dur="500"/>
                                        <p:tgtEl>
                                          <p:spTgt spid="84"/>
                                        </p:tgtEl>
                                      </p:cBhvr>
                                    </p:animEffect>
                                  </p:childTnLst>
                                </p:cTn>
                              </p:par>
                              <p:par>
                                <p:cTn id="30" presetID="22" presetClass="entr" presetSubtype="2" fill="hold" nodeType="withEffect">
                                  <p:stCondLst>
                                    <p:cond delay="0"/>
                                  </p:stCondLst>
                                  <p:childTnLst>
                                    <p:set>
                                      <p:cBhvr>
                                        <p:cTn id="31" dur="1" fill="hold">
                                          <p:stCondLst>
                                            <p:cond delay="0"/>
                                          </p:stCondLst>
                                        </p:cTn>
                                        <p:tgtEl>
                                          <p:spTgt spid="54"/>
                                        </p:tgtEl>
                                        <p:attrNameLst>
                                          <p:attrName>style.visibility</p:attrName>
                                        </p:attrNameLst>
                                      </p:cBhvr>
                                      <p:to>
                                        <p:strVal val="visible"/>
                                      </p:to>
                                    </p:set>
                                    <p:animEffect transition="in" filter="wipe(right)">
                                      <p:cBhvr>
                                        <p:cTn id="32" dur="500"/>
                                        <p:tgtEl>
                                          <p:spTgt spid="54"/>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82"/>
                                        </p:tgtEl>
                                        <p:attrNameLst>
                                          <p:attrName>style.visibility</p:attrName>
                                        </p:attrNameLst>
                                      </p:cBhvr>
                                      <p:to>
                                        <p:strVal val="visible"/>
                                      </p:to>
                                    </p:set>
                                    <p:animEffect transition="in" filter="fade">
                                      <p:cBhvr>
                                        <p:cTn id="36" dur="500"/>
                                        <p:tgtEl>
                                          <p:spTgt spid="8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81"/>
                                        </p:tgtEl>
                                        <p:attrNameLst>
                                          <p:attrName>style.visibility</p:attrName>
                                        </p:attrNameLst>
                                      </p:cBhvr>
                                      <p:to>
                                        <p:strVal val="visible"/>
                                      </p:to>
                                    </p:set>
                                    <p:animEffect transition="in" filter="fade">
                                      <p:cBhvr>
                                        <p:cTn id="39" dur="500"/>
                                        <p:tgtEl>
                                          <p:spTgt spid="81"/>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83"/>
                                        </p:tgtEl>
                                        <p:attrNameLst>
                                          <p:attrName>style.visibility</p:attrName>
                                        </p:attrNameLst>
                                      </p:cBhvr>
                                      <p:to>
                                        <p:strVal val="visible"/>
                                      </p:to>
                                    </p:set>
                                    <p:animEffect transition="in" filter="fade">
                                      <p:cBhvr>
                                        <p:cTn id="43" dur="500"/>
                                        <p:tgtEl>
                                          <p:spTgt spid="83"/>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500"/>
                                        <p:tgtEl>
                                          <p:spTgt spid="85"/>
                                        </p:tgtEl>
                                      </p:cBhvr>
                                    </p:animEffect>
                                  </p:childTnLst>
                                </p:cTn>
                              </p:par>
                            </p:childTnLst>
                          </p:cTn>
                        </p:par>
                        <p:par>
                          <p:cTn id="48" fill="hold">
                            <p:stCondLst>
                              <p:cond delay="4000"/>
                            </p:stCondLst>
                            <p:childTnLst>
                              <p:par>
                                <p:cTn id="49" presetID="22" presetClass="entr" presetSubtype="1"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wipe(up)">
                                      <p:cBhvr>
                                        <p:cTn id="51" dur="500"/>
                                        <p:tgtEl>
                                          <p:spTgt spid="21"/>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45"/>
                                        </p:tgtEl>
                                        <p:attrNameLst>
                                          <p:attrName>style.visibility</p:attrName>
                                        </p:attrNameLst>
                                      </p:cBhvr>
                                      <p:to>
                                        <p:strVal val="visible"/>
                                      </p:to>
                                    </p:set>
                                    <p:animEffect transition="in" filter="fade">
                                      <p:cBhvr>
                                        <p:cTn id="55" dur="500"/>
                                        <p:tgtEl>
                                          <p:spTgt spid="45"/>
                                        </p:tgtEl>
                                      </p:cBhvr>
                                    </p:animEffect>
                                  </p:childTnLst>
                                </p:cTn>
                              </p:par>
                            </p:childTnLst>
                          </p:cTn>
                        </p:par>
                        <p:par>
                          <p:cTn id="56" fill="hold">
                            <p:stCondLst>
                              <p:cond delay="5000"/>
                            </p:stCondLst>
                            <p:childTnLst>
                              <p:par>
                                <p:cTn id="57" presetID="2" presetClass="entr" presetSubtype="4" fill="hold" grpId="0" nodeType="afterEffect">
                                  <p:stCondLst>
                                    <p:cond delay="0"/>
                                  </p:stCondLst>
                                  <p:childTnLst>
                                    <p:set>
                                      <p:cBhvr>
                                        <p:cTn id="58" dur="1" fill="hold">
                                          <p:stCondLst>
                                            <p:cond delay="0"/>
                                          </p:stCondLst>
                                        </p:cTn>
                                        <p:tgtEl>
                                          <p:spTgt spid="30"/>
                                        </p:tgtEl>
                                        <p:attrNameLst>
                                          <p:attrName>style.visibility</p:attrName>
                                        </p:attrNameLst>
                                      </p:cBhvr>
                                      <p:to>
                                        <p:strVal val="visible"/>
                                      </p:to>
                                    </p:set>
                                    <p:anim calcmode="lin" valueType="num">
                                      <p:cBhvr additive="base">
                                        <p:cTn id="59" dur="500" fill="hold"/>
                                        <p:tgtEl>
                                          <p:spTgt spid="30"/>
                                        </p:tgtEl>
                                        <p:attrNameLst>
                                          <p:attrName>ppt_x</p:attrName>
                                        </p:attrNameLst>
                                      </p:cBhvr>
                                      <p:tavLst>
                                        <p:tav tm="0">
                                          <p:val>
                                            <p:strVal val="#ppt_x"/>
                                          </p:val>
                                        </p:tav>
                                        <p:tav tm="100000">
                                          <p:val>
                                            <p:strVal val="#ppt_x"/>
                                          </p:val>
                                        </p:tav>
                                      </p:tavLst>
                                    </p:anim>
                                    <p:anim calcmode="lin" valueType="num">
                                      <p:cBhvr additive="base">
                                        <p:cTn id="60" dur="500" fill="hold"/>
                                        <p:tgtEl>
                                          <p:spTgt spid="30"/>
                                        </p:tgtEl>
                                        <p:attrNameLst>
                                          <p:attrName>ppt_y</p:attrName>
                                        </p:attrNameLst>
                                      </p:cBhvr>
                                      <p:tavLst>
                                        <p:tav tm="0">
                                          <p:val>
                                            <p:strVal val="1+#ppt_h/2"/>
                                          </p:val>
                                        </p:tav>
                                        <p:tav tm="100000">
                                          <p:val>
                                            <p:strVal val="#ppt_y"/>
                                          </p:val>
                                        </p:tav>
                                      </p:tavLst>
                                    </p:anim>
                                  </p:childTnLst>
                                </p:cTn>
                              </p:par>
                            </p:childTnLst>
                          </p:cTn>
                        </p:par>
                        <p:par>
                          <p:cTn id="61" fill="hold">
                            <p:stCondLst>
                              <p:cond delay="5500"/>
                            </p:stCondLst>
                            <p:childTnLst>
                              <p:par>
                                <p:cTn id="62" presetID="2" presetClass="entr" presetSubtype="4" fill="hold" grpId="0" nodeType="afterEffect">
                                  <p:stCondLst>
                                    <p:cond delay="0"/>
                                  </p:stCondLst>
                                  <p:childTnLst>
                                    <p:set>
                                      <p:cBhvr>
                                        <p:cTn id="63" dur="1" fill="hold">
                                          <p:stCondLst>
                                            <p:cond delay="0"/>
                                          </p:stCondLst>
                                        </p:cTn>
                                        <p:tgtEl>
                                          <p:spTgt spid="29"/>
                                        </p:tgtEl>
                                        <p:attrNameLst>
                                          <p:attrName>style.visibility</p:attrName>
                                        </p:attrNameLst>
                                      </p:cBhvr>
                                      <p:to>
                                        <p:strVal val="visible"/>
                                      </p:to>
                                    </p:set>
                                    <p:anim calcmode="lin" valueType="num">
                                      <p:cBhvr additive="base">
                                        <p:cTn id="64" dur="500" fill="hold"/>
                                        <p:tgtEl>
                                          <p:spTgt spid="29"/>
                                        </p:tgtEl>
                                        <p:attrNameLst>
                                          <p:attrName>ppt_x</p:attrName>
                                        </p:attrNameLst>
                                      </p:cBhvr>
                                      <p:tavLst>
                                        <p:tav tm="0">
                                          <p:val>
                                            <p:strVal val="#ppt_x"/>
                                          </p:val>
                                        </p:tav>
                                        <p:tav tm="100000">
                                          <p:val>
                                            <p:strVal val="#ppt_x"/>
                                          </p:val>
                                        </p:tav>
                                      </p:tavLst>
                                    </p:anim>
                                    <p:anim calcmode="lin" valueType="num">
                                      <p:cBhvr additive="base">
                                        <p:cTn id="65" dur="500" fill="hold"/>
                                        <p:tgtEl>
                                          <p:spTgt spid="29"/>
                                        </p:tgtEl>
                                        <p:attrNameLst>
                                          <p:attrName>ppt_y</p:attrName>
                                        </p:attrNameLst>
                                      </p:cBhvr>
                                      <p:tavLst>
                                        <p:tav tm="0">
                                          <p:val>
                                            <p:strVal val="1+#ppt_h/2"/>
                                          </p:val>
                                        </p:tav>
                                        <p:tav tm="100000">
                                          <p:val>
                                            <p:strVal val="#ppt_y"/>
                                          </p:val>
                                        </p:tav>
                                      </p:tavLst>
                                    </p:anim>
                                  </p:childTnLst>
                                </p:cTn>
                              </p:par>
                            </p:childTnLst>
                          </p:cTn>
                        </p:par>
                        <p:par>
                          <p:cTn id="66" fill="hold">
                            <p:stCondLst>
                              <p:cond delay="6000"/>
                            </p:stCondLst>
                            <p:childTnLst>
                              <p:par>
                                <p:cTn id="67" presetID="2" presetClass="entr" presetSubtype="4" fill="hold" grpId="0" nodeType="afterEffect">
                                  <p:stCondLst>
                                    <p:cond delay="0"/>
                                  </p:stCondLst>
                                  <p:childTnLst>
                                    <p:set>
                                      <p:cBhvr>
                                        <p:cTn id="68" dur="1" fill="hold">
                                          <p:stCondLst>
                                            <p:cond delay="0"/>
                                          </p:stCondLst>
                                        </p:cTn>
                                        <p:tgtEl>
                                          <p:spTgt spid="28"/>
                                        </p:tgtEl>
                                        <p:attrNameLst>
                                          <p:attrName>style.visibility</p:attrName>
                                        </p:attrNameLst>
                                      </p:cBhvr>
                                      <p:to>
                                        <p:strVal val="visible"/>
                                      </p:to>
                                    </p:set>
                                    <p:anim calcmode="lin" valueType="num">
                                      <p:cBhvr additive="base">
                                        <p:cTn id="69" dur="500" fill="hold"/>
                                        <p:tgtEl>
                                          <p:spTgt spid="28"/>
                                        </p:tgtEl>
                                        <p:attrNameLst>
                                          <p:attrName>ppt_x</p:attrName>
                                        </p:attrNameLst>
                                      </p:cBhvr>
                                      <p:tavLst>
                                        <p:tav tm="0">
                                          <p:val>
                                            <p:strVal val="#ppt_x"/>
                                          </p:val>
                                        </p:tav>
                                        <p:tav tm="100000">
                                          <p:val>
                                            <p:strVal val="#ppt_x"/>
                                          </p:val>
                                        </p:tav>
                                      </p:tavLst>
                                    </p:anim>
                                    <p:anim calcmode="lin" valueType="num">
                                      <p:cBhvr additive="base">
                                        <p:cTn id="70" dur="500" fill="hold"/>
                                        <p:tgtEl>
                                          <p:spTgt spid="28"/>
                                        </p:tgtEl>
                                        <p:attrNameLst>
                                          <p:attrName>ppt_y</p:attrName>
                                        </p:attrNameLst>
                                      </p:cBhvr>
                                      <p:tavLst>
                                        <p:tav tm="0">
                                          <p:val>
                                            <p:strVal val="1+#ppt_h/2"/>
                                          </p:val>
                                        </p:tav>
                                        <p:tav tm="100000">
                                          <p:val>
                                            <p:strVal val="#ppt_y"/>
                                          </p:val>
                                        </p:tav>
                                      </p:tavLst>
                                    </p:anim>
                                  </p:childTnLst>
                                </p:cTn>
                              </p:par>
                            </p:childTnLst>
                          </p:cTn>
                        </p:par>
                        <p:par>
                          <p:cTn id="71" fill="hold">
                            <p:stCondLst>
                              <p:cond delay="6500"/>
                            </p:stCondLst>
                            <p:childTnLst>
                              <p:par>
                                <p:cTn id="72" presetID="2" presetClass="entr" presetSubtype="4" fill="hold" grpId="0" nodeType="after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fill="hold"/>
                                        <p:tgtEl>
                                          <p:spTgt spid="27"/>
                                        </p:tgtEl>
                                        <p:attrNameLst>
                                          <p:attrName>ppt_x</p:attrName>
                                        </p:attrNameLst>
                                      </p:cBhvr>
                                      <p:tavLst>
                                        <p:tav tm="0">
                                          <p:val>
                                            <p:strVal val="#ppt_x"/>
                                          </p:val>
                                        </p:tav>
                                        <p:tav tm="100000">
                                          <p:val>
                                            <p:strVal val="#ppt_x"/>
                                          </p:val>
                                        </p:tav>
                                      </p:tavLst>
                                    </p:anim>
                                    <p:anim calcmode="lin" valueType="num">
                                      <p:cBhvr additive="base">
                                        <p:cTn id="75" dur="500" fill="hold"/>
                                        <p:tgtEl>
                                          <p:spTgt spid="27"/>
                                        </p:tgtEl>
                                        <p:attrNameLst>
                                          <p:attrName>ppt_y</p:attrName>
                                        </p:attrNameLst>
                                      </p:cBhvr>
                                      <p:tavLst>
                                        <p:tav tm="0">
                                          <p:val>
                                            <p:strVal val="1+#ppt_h/2"/>
                                          </p:val>
                                        </p:tav>
                                        <p:tav tm="100000">
                                          <p:val>
                                            <p:strVal val="#ppt_y"/>
                                          </p:val>
                                        </p:tav>
                                      </p:tavLst>
                                    </p:anim>
                                  </p:childTnLst>
                                </p:cTn>
                              </p:par>
                            </p:childTnLst>
                          </p:cTn>
                        </p:par>
                        <p:par>
                          <p:cTn id="76" fill="hold">
                            <p:stCondLst>
                              <p:cond delay="7000"/>
                            </p:stCondLst>
                            <p:childTnLst>
                              <p:par>
                                <p:cTn id="77" presetID="2" presetClass="entr" presetSubtype="4" fill="hold" grpId="0" nodeType="afterEffect">
                                  <p:stCondLst>
                                    <p:cond delay="0"/>
                                  </p:stCondLst>
                                  <p:childTnLst>
                                    <p:set>
                                      <p:cBhvr>
                                        <p:cTn id="78" dur="1" fill="hold">
                                          <p:stCondLst>
                                            <p:cond delay="0"/>
                                          </p:stCondLst>
                                        </p:cTn>
                                        <p:tgtEl>
                                          <p:spTgt spid="26"/>
                                        </p:tgtEl>
                                        <p:attrNameLst>
                                          <p:attrName>style.visibility</p:attrName>
                                        </p:attrNameLst>
                                      </p:cBhvr>
                                      <p:to>
                                        <p:strVal val="visible"/>
                                      </p:to>
                                    </p:set>
                                    <p:anim calcmode="lin" valueType="num">
                                      <p:cBhvr additive="base">
                                        <p:cTn id="79" dur="500" fill="hold"/>
                                        <p:tgtEl>
                                          <p:spTgt spid="26"/>
                                        </p:tgtEl>
                                        <p:attrNameLst>
                                          <p:attrName>ppt_x</p:attrName>
                                        </p:attrNameLst>
                                      </p:cBhvr>
                                      <p:tavLst>
                                        <p:tav tm="0">
                                          <p:val>
                                            <p:strVal val="#ppt_x"/>
                                          </p:val>
                                        </p:tav>
                                        <p:tav tm="100000">
                                          <p:val>
                                            <p:strVal val="#ppt_x"/>
                                          </p:val>
                                        </p:tav>
                                      </p:tavLst>
                                    </p:anim>
                                    <p:anim calcmode="lin" valueType="num">
                                      <p:cBhvr additive="base">
                                        <p:cTn id="80" dur="500" fill="hold"/>
                                        <p:tgtEl>
                                          <p:spTgt spid="26"/>
                                        </p:tgtEl>
                                        <p:attrNameLst>
                                          <p:attrName>ppt_y</p:attrName>
                                        </p:attrNameLst>
                                      </p:cBhvr>
                                      <p:tavLst>
                                        <p:tav tm="0">
                                          <p:val>
                                            <p:strVal val="1+#ppt_h/2"/>
                                          </p:val>
                                        </p:tav>
                                        <p:tav tm="100000">
                                          <p:val>
                                            <p:strVal val="#ppt_y"/>
                                          </p:val>
                                        </p:tav>
                                      </p:tavLst>
                                    </p:anim>
                                  </p:childTnLst>
                                </p:cTn>
                              </p:par>
                            </p:childTnLst>
                          </p:cTn>
                        </p:par>
                        <p:par>
                          <p:cTn id="81" fill="hold">
                            <p:stCondLst>
                              <p:cond delay="7500"/>
                            </p:stCondLst>
                            <p:childTnLst>
                              <p:par>
                                <p:cTn id="82" presetID="2" presetClass="entr" presetSubtype="4" fill="hold" grpId="0" nodeType="afterEffect">
                                  <p:stCondLst>
                                    <p:cond delay="0"/>
                                  </p:stCondLst>
                                  <p:childTnLst>
                                    <p:set>
                                      <p:cBhvr>
                                        <p:cTn id="83" dur="1" fill="hold">
                                          <p:stCondLst>
                                            <p:cond delay="0"/>
                                          </p:stCondLst>
                                        </p:cTn>
                                        <p:tgtEl>
                                          <p:spTgt spid="25"/>
                                        </p:tgtEl>
                                        <p:attrNameLst>
                                          <p:attrName>style.visibility</p:attrName>
                                        </p:attrNameLst>
                                      </p:cBhvr>
                                      <p:to>
                                        <p:strVal val="visible"/>
                                      </p:to>
                                    </p:set>
                                    <p:anim calcmode="lin" valueType="num">
                                      <p:cBhvr additive="base">
                                        <p:cTn id="84" dur="500" fill="hold"/>
                                        <p:tgtEl>
                                          <p:spTgt spid="25"/>
                                        </p:tgtEl>
                                        <p:attrNameLst>
                                          <p:attrName>ppt_x</p:attrName>
                                        </p:attrNameLst>
                                      </p:cBhvr>
                                      <p:tavLst>
                                        <p:tav tm="0">
                                          <p:val>
                                            <p:strVal val="#ppt_x"/>
                                          </p:val>
                                        </p:tav>
                                        <p:tav tm="100000">
                                          <p:val>
                                            <p:strVal val="#ppt_x"/>
                                          </p:val>
                                        </p:tav>
                                      </p:tavLst>
                                    </p:anim>
                                    <p:anim calcmode="lin" valueType="num">
                                      <p:cBhvr additive="base">
                                        <p:cTn id="85" dur="500" fill="hold"/>
                                        <p:tgtEl>
                                          <p:spTgt spid="25"/>
                                        </p:tgtEl>
                                        <p:attrNameLst>
                                          <p:attrName>ppt_y</p:attrName>
                                        </p:attrNameLst>
                                      </p:cBhvr>
                                      <p:tavLst>
                                        <p:tav tm="0">
                                          <p:val>
                                            <p:strVal val="1+#ppt_h/2"/>
                                          </p:val>
                                        </p:tav>
                                        <p:tav tm="100000">
                                          <p:val>
                                            <p:strVal val="#ppt_y"/>
                                          </p:val>
                                        </p:tav>
                                      </p:tavLst>
                                    </p:anim>
                                  </p:childTnLst>
                                </p:cTn>
                              </p:par>
                              <p:par>
                                <p:cTn id="86" presetID="22" presetClass="entr" presetSubtype="1" fill="hold" nodeType="withEffect">
                                  <p:stCondLst>
                                    <p:cond delay="0"/>
                                  </p:stCondLst>
                                  <p:childTnLst>
                                    <p:set>
                                      <p:cBhvr>
                                        <p:cTn id="87" dur="1" fill="hold">
                                          <p:stCondLst>
                                            <p:cond delay="0"/>
                                          </p:stCondLst>
                                        </p:cTn>
                                        <p:tgtEl>
                                          <p:spTgt spid="53"/>
                                        </p:tgtEl>
                                        <p:attrNameLst>
                                          <p:attrName>style.visibility</p:attrName>
                                        </p:attrNameLst>
                                      </p:cBhvr>
                                      <p:to>
                                        <p:strVal val="visible"/>
                                      </p:to>
                                    </p:set>
                                    <p:animEffect transition="in" filter="wipe(up)">
                                      <p:cBhvr>
                                        <p:cTn id="88" dur="500"/>
                                        <p:tgtEl>
                                          <p:spTgt spid="53"/>
                                        </p:tgtEl>
                                      </p:cBhvr>
                                    </p:animEffect>
                                  </p:childTnLst>
                                </p:cTn>
                              </p:par>
                              <p:par>
                                <p:cTn id="89" presetID="22" presetClass="entr" presetSubtype="1" fill="hold" nodeType="withEffect">
                                  <p:stCondLst>
                                    <p:cond delay="0"/>
                                  </p:stCondLst>
                                  <p:childTnLst>
                                    <p:set>
                                      <p:cBhvr>
                                        <p:cTn id="90" dur="1" fill="hold">
                                          <p:stCondLst>
                                            <p:cond delay="0"/>
                                          </p:stCondLst>
                                        </p:cTn>
                                        <p:tgtEl>
                                          <p:spTgt spid="85"/>
                                        </p:tgtEl>
                                        <p:attrNameLst>
                                          <p:attrName>style.visibility</p:attrName>
                                        </p:attrNameLst>
                                      </p:cBhvr>
                                      <p:to>
                                        <p:strVal val="visible"/>
                                      </p:to>
                                    </p:set>
                                    <p:animEffect transition="in" filter="wipe(up)">
                                      <p:cBhvr>
                                        <p:cTn id="91" dur="500"/>
                                        <p:tgtEl>
                                          <p:spTgt spid="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6" grpId="0"/>
      <p:bldP spid="67" grpId="0"/>
      <p:bldP spid="79" grpId="0"/>
      <p:bldP spid="80" grpId="0"/>
      <p:bldP spid="81" grpId="0"/>
      <p:bldP spid="82" grpId="0"/>
      <p:bldP spid="83" grpId="0"/>
      <p:bldP spid="84" grpId="0"/>
      <p:bldP spid="25" grpId="0" animBg="1"/>
      <p:bldP spid="26" grpId="0" animBg="1"/>
      <p:bldP spid="27" grpId="0" animBg="1"/>
      <p:bldP spid="28" grpId="0" animBg="1"/>
      <p:bldP spid="29" grpId="0" animBg="1"/>
      <p:bldP spid="3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376657" y="680759"/>
            <a:ext cx="3438763" cy="830997"/>
          </a:xfrm>
          <a:prstGeom prst="rect">
            <a:avLst/>
          </a:prstGeom>
          <a:noFill/>
        </p:spPr>
        <p:txBody>
          <a:bodyPr wrap="none" rtlCol="0">
            <a:spAutoFit/>
          </a:bodyPr>
          <a:lstStyle/>
          <a:p>
            <a:pPr algn="ctr"/>
            <a:r>
              <a:rPr lang="id-ID" sz="4800" dirty="0" smtClean="0">
                <a:solidFill>
                  <a:schemeClr val="bg1"/>
                </a:solidFill>
                <a:latin typeface="+mj-lt"/>
              </a:rPr>
              <a:t>Pricing Table</a:t>
            </a:r>
            <a:endParaRPr lang="en-US" sz="4800" dirty="0">
              <a:solidFill>
                <a:schemeClr val="bg1"/>
              </a:solidFill>
              <a:latin typeface="+mj-lt"/>
            </a:endParaRPr>
          </a:p>
        </p:txBody>
      </p:sp>
      <p:sp>
        <p:nvSpPr>
          <p:cNvPr id="15" name="Rectangle 14"/>
          <p:cNvSpPr/>
          <p:nvPr/>
        </p:nvSpPr>
        <p:spPr>
          <a:xfrm>
            <a:off x="0" y="4529445"/>
            <a:ext cx="12192000" cy="2328555"/>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a:off x="1387928" y="2453014"/>
            <a:ext cx="3058885" cy="3663991"/>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7" name="Rectangle 16"/>
          <p:cNvSpPr/>
          <p:nvPr/>
        </p:nvSpPr>
        <p:spPr>
          <a:xfrm>
            <a:off x="1387928" y="2781637"/>
            <a:ext cx="3058885" cy="1306828"/>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8" name="Rectangle 17"/>
          <p:cNvSpPr/>
          <p:nvPr/>
        </p:nvSpPr>
        <p:spPr>
          <a:xfrm>
            <a:off x="1387928"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19" name="Rectangle 18"/>
          <p:cNvSpPr/>
          <p:nvPr/>
        </p:nvSpPr>
        <p:spPr>
          <a:xfrm>
            <a:off x="1387928"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0" name="Rectangle 19"/>
          <p:cNvSpPr/>
          <p:nvPr/>
        </p:nvSpPr>
        <p:spPr>
          <a:xfrm>
            <a:off x="1387928"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1" name="Rectangle 20"/>
          <p:cNvSpPr/>
          <p:nvPr/>
        </p:nvSpPr>
        <p:spPr>
          <a:xfrm>
            <a:off x="1387928"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2" name="Rectangle 21"/>
          <p:cNvSpPr/>
          <p:nvPr/>
        </p:nvSpPr>
        <p:spPr>
          <a:xfrm>
            <a:off x="1387928"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3" name="Rectangle 22"/>
          <p:cNvSpPr/>
          <p:nvPr/>
        </p:nvSpPr>
        <p:spPr>
          <a:xfrm>
            <a:off x="1387928" y="2433294"/>
            <a:ext cx="3058885" cy="348343"/>
          </a:xfrm>
          <a:prstGeom prst="rect">
            <a:avLst/>
          </a:prstGeom>
          <a:solidFill>
            <a:schemeClr val="accent1">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24" name="TextBox 23"/>
          <p:cNvSpPr txBox="1"/>
          <p:nvPr/>
        </p:nvSpPr>
        <p:spPr>
          <a:xfrm>
            <a:off x="2373059" y="2453013"/>
            <a:ext cx="1088631" cy="318100"/>
          </a:xfrm>
          <a:prstGeom prst="rect">
            <a:avLst/>
          </a:prstGeom>
          <a:noFill/>
        </p:spPr>
        <p:txBody>
          <a:bodyPr wrap="none" rtlCol="0">
            <a:spAutoFit/>
          </a:bodyPr>
          <a:lstStyle/>
          <a:p>
            <a:pPr algn="ctr"/>
            <a:r>
              <a:rPr lang="id-ID" sz="1467" dirty="0">
                <a:solidFill>
                  <a:schemeClr val="bg1"/>
                </a:solidFill>
              </a:rPr>
              <a:t>Private Plan</a:t>
            </a:r>
          </a:p>
        </p:txBody>
      </p:sp>
      <p:sp>
        <p:nvSpPr>
          <p:cNvPr id="25" name="TextBox 24"/>
          <p:cNvSpPr txBox="1"/>
          <p:nvPr/>
        </p:nvSpPr>
        <p:spPr>
          <a:xfrm>
            <a:off x="2408257" y="2736272"/>
            <a:ext cx="1018227" cy="1077218"/>
          </a:xfrm>
          <a:prstGeom prst="rect">
            <a:avLst/>
          </a:prstGeom>
          <a:noFill/>
        </p:spPr>
        <p:txBody>
          <a:bodyPr wrap="none" rtlCol="0">
            <a:spAutoFit/>
          </a:bodyPr>
          <a:lstStyle/>
          <a:p>
            <a:pPr algn="ctr"/>
            <a:r>
              <a:rPr lang="id-ID" sz="6400" b="1" dirty="0">
                <a:solidFill>
                  <a:schemeClr val="bg1"/>
                </a:solidFill>
              </a:rPr>
              <a:t>10</a:t>
            </a:r>
          </a:p>
        </p:txBody>
      </p:sp>
      <p:sp>
        <p:nvSpPr>
          <p:cNvPr id="26" name="TextBox 25"/>
          <p:cNvSpPr txBox="1"/>
          <p:nvPr/>
        </p:nvSpPr>
        <p:spPr>
          <a:xfrm>
            <a:off x="3253791"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27" name="TextBox 26"/>
          <p:cNvSpPr txBox="1"/>
          <p:nvPr/>
        </p:nvSpPr>
        <p:spPr>
          <a:xfrm>
            <a:off x="2391620"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28" name="TextBox 27"/>
          <p:cNvSpPr txBox="1"/>
          <p:nvPr/>
        </p:nvSpPr>
        <p:spPr>
          <a:xfrm>
            <a:off x="2312079" y="4088463"/>
            <a:ext cx="1210588" cy="297454"/>
          </a:xfrm>
          <a:prstGeom prst="rect">
            <a:avLst/>
          </a:prstGeom>
          <a:noFill/>
        </p:spPr>
        <p:txBody>
          <a:bodyPr wrap="none" rtlCol="0">
            <a:spAutoFit/>
          </a:bodyPr>
          <a:lstStyle/>
          <a:p>
            <a:pPr algn="ctr"/>
            <a:r>
              <a:rPr lang="id-ID" sz="1333" dirty="0">
                <a:solidFill>
                  <a:schemeClr val="bg1">
                    <a:lumMod val="50000"/>
                  </a:schemeClr>
                </a:solidFill>
              </a:rPr>
              <a:t>1 GB Bandwith</a:t>
            </a:r>
          </a:p>
        </p:txBody>
      </p:sp>
      <p:sp>
        <p:nvSpPr>
          <p:cNvPr id="29" name="TextBox 28"/>
          <p:cNvSpPr txBox="1"/>
          <p:nvPr/>
        </p:nvSpPr>
        <p:spPr>
          <a:xfrm>
            <a:off x="2139276" y="4446595"/>
            <a:ext cx="1556195" cy="297454"/>
          </a:xfrm>
          <a:prstGeom prst="rect">
            <a:avLst/>
          </a:prstGeom>
          <a:noFill/>
        </p:spPr>
        <p:txBody>
          <a:bodyPr wrap="none" rtlCol="0">
            <a:spAutoFit/>
          </a:bodyPr>
          <a:lstStyle/>
          <a:p>
            <a:pPr algn="ctr"/>
            <a:r>
              <a:rPr lang="id-ID" sz="1333" dirty="0">
                <a:solidFill>
                  <a:schemeClr val="bg1">
                    <a:lumMod val="65000"/>
                  </a:schemeClr>
                </a:solidFill>
              </a:rPr>
              <a:t>10 MB Max File Size</a:t>
            </a:r>
          </a:p>
        </p:txBody>
      </p:sp>
      <p:sp>
        <p:nvSpPr>
          <p:cNvPr id="30" name="TextBox 29"/>
          <p:cNvSpPr txBox="1"/>
          <p:nvPr/>
        </p:nvSpPr>
        <p:spPr>
          <a:xfrm>
            <a:off x="2452340" y="4806582"/>
            <a:ext cx="930063" cy="297454"/>
          </a:xfrm>
          <a:prstGeom prst="rect">
            <a:avLst/>
          </a:prstGeom>
          <a:noFill/>
        </p:spPr>
        <p:txBody>
          <a:bodyPr wrap="none" rtlCol="0">
            <a:spAutoFit/>
          </a:bodyPr>
          <a:lstStyle/>
          <a:p>
            <a:pPr algn="ctr"/>
            <a:r>
              <a:rPr lang="id-ID" sz="1333" dirty="0">
                <a:solidFill>
                  <a:schemeClr val="bg1">
                    <a:lumMod val="50000"/>
                  </a:schemeClr>
                </a:solidFill>
              </a:rPr>
              <a:t>3 GHZ CPU</a:t>
            </a:r>
          </a:p>
        </p:txBody>
      </p:sp>
      <p:sp>
        <p:nvSpPr>
          <p:cNvPr id="31" name="TextBox 30"/>
          <p:cNvSpPr txBox="1"/>
          <p:nvPr/>
        </p:nvSpPr>
        <p:spPr>
          <a:xfrm>
            <a:off x="2240328" y="5153155"/>
            <a:ext cx="1354089" cy="297454"/>
          </a:xfrm>
          <a:prstGeom prst="rect">
            <a:avLst/>
          </a:prstGeom>
          <a:noFill/>
        </p:spPr>
        <p:txBody>
          <a:bodyPr wrap="none" rtlCol="0">
            <a:spAutoFit/>
          </a:bodyPr>
          <a:lstStyle/>
          <a:p>
            <a:pPr algn="ctr"/>
            <a:r>
              <a:rPr lang="id-ID" sz="1333" dirty="0">
                <a:solidFill>
                  <a:schemeClr val="bg1">
                    <a:lumMod val="65000"/>
                  </a:schemeClr>
                </a:solidFill>
              </a:rPr>
              <a:t>256 MB Memory</a:t>
            </a:r>
          </a:p>
        </p:txBody>
      </p:sp>
      <p:sp>
        <p:nvSpPr>
          <p:cNvPr id="32" name="Rectangle 31"/>
          <p:cNvSpPr/>
          <p:nvPr/>
        </p:nvSpPr>
        <p:spPr>
          <a:xfrm>
            <a:off x="2065233"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3" name="Freeform 5"/>
          <p:cNvSpPr>
            <a:spLocks/>
          </p:cNvSpPr>
          <p:nvPr/>
        </p:nvSpPr>
        <p:spPr bwMode="auto">
          <a:xfrm>
            <a:off x="2191208" y="5694577"/>
            <a:ext cx="182785" cy="173393"/>
          </a:xfrm>
          <a:custGeom>
            <a:avLst/>
            <a:gdLst>
              <a:gd name="T0" fmla="*/ 207 w 211"/>
              <a:gd name="T1" fmla="*/ 85 h 200"/>
              <a:gd name="T2" fmla="*/ 153 w 211"/>
              <a:gd name="T3" fmla="*/ 124 h 200"/>
              <a:gd name="T4" fmla="*/ 173 w 211"/>
              <a:gd name="T5" fmla="*/ 189 h 200"/>
              <a:gd name="T6" fmla="*/ 170 w 211"/>
              <a:gd name="T7" fmla="*/ 198 h 200"/>
              <a:gd name="T8" fmla="*/ 165 w 211"/>
              <a:gd name="T9" fmla="*/ 200 h 200"/>
              <a:gd name="T10" fmla="*/ 160 w 211"/>
              <a:gd name="T11" fmla="*/ 198 h 200"/>
              <a:gd name="T12" fmla="*/ 106 w 211"/>
              <a:gd name="T13" fmla="*/ 158 h 200"/>
              <a:gd name="T14" fmla="*/ 51 w 211"/>
              <a:gd name="T15" fmla="*/ 198 h 200"/>
              <a:gd name="T16" fmla="*/ 41 w 211"/>
              <a:gd name="T17" fmla="*/ 198 h 200"/>
              <a:gd name="T18" fmla="*/ 38 w 211"/>
              <a:gd name="T19" fmla="*/ 189 h 200"/>
              <a:gd name="T20" fmla="*/ 59 w 211"/>
              <a:gd name="T21" fmla="*/ 124 h 200"/>
              <a:gd name="T22" fmla="*/ 5 w 211"/>
              <a:gd name="T23" fmla="*/ 85 h 200"/>
              <a:gd name="T24" fmla="*/ 2 w 211"/>
              <a:gd name="T25" fmla="*/ 75 h 200"/>
              <a:gd name="T26" fmla="*/ 10 w 211"/>
              <a:gd name="T27" fmla="*/ 70 h 200"/>
              <a:gd name="T28" fmla="*/ 77 w 211"/>
              <a:gd name="T29" fmla="*/ 70 h 200"/>
              <a:gd name="T30" fmla="*/ 98 w 211"/>
              <a:gd name="T31" fmla="*/ 5 h 200"/>
              <a:gd name="T32" fmla="*/ 106 w 211"/>
              <a:gd name="T33" fmla="*/ 0 h 200"/>
              <a:gd name="T34" fmla="*/ 114 w 211"/>
              <a:gd name="T35" fmla="*/ 5 h 200"/>
              <a:gd name="T36" fmla="*/ 135 w 211"/>
              <a:gd name="T37" fmla="*/ 70 h 200"/>
              <a:gd name="T38" fmla="*/ 202 w 211"/>
              <a:gd name="T39" fmla="*/ 70 h 200"/>
              <a:gd name="T40" fmla="*/ 210 w 211"/>
              <a:gd name="T41" fmla="*/ 75 h 200"/>
              <a:gd name="T42" fmla="*/ 207 w 211"/>
              <a:gd name="T43" fmla="*/ 85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1" h="200">
                <a:moveTo>
                  <a:pt x="207" y="85"/>
                </a:moveTo>
                <a:cubicBezTo>
                  <a:pt x="153" y="124"/>
                  <a:pt x="153" y="124"/>
                  <a:pt x="153" y="124"/>
                </a:cubicBezTo>
                <a:cubicBezTo>
                  <a:pt x="173" y="189"/>
                  <a:pt x="173" y="189"/>
                  <a:pt x="173" y="189"/>
                </a:cubicBezTo>
                <a:cubicBezTo>
                  <a:pt x="175" y="192"/>
                  <a:pt x="173" y="196"/>
                  <a:pt x="170" y="198"/>
                </a:cubicBezTo>
                <a:cubicBezTo>
                  <a:pt x="169" y="199"/>
                  <a:pt x="167" y="200"/>
                  <a:pt x="165" y="200"/>
                </a:cubicBezTo>
                <a:cubicBezTo>
                  <a:pt x="164" y="200"/>
                  <a:pt x="162" y="199"/>
                  <a:pt x="160" y="198"/>
                </a:cubicBezTo>
                <a:cubicBezTo>
                  <a:pt x="106" y="158"/>
                  <a:pt x="106" y="158"/>
                  <a:pt x="106" y="158"/>
                </a:cubicBezTo>
                <a:cubicBezTo>
                  <a:pt x="51" y="198"/>
                  <a:pt x="51" y="198"/>
                  <a:pt x="51" y="198"/>
                </a:cubicBezTo>
                <a:cubicBezTo>
                  <a:pt x="48" y="200"/>
                  <a:pt x="44" y="200"/>
                  <a:pt x="41" y="198"/>
                </a:cubicBezTo>
                <a:cubicBezTo>
                  <a:pt x="38" y="196"/>
                  <a:pt x="37" y="192"/>
                  <a:pt x="38" y="189"/>
                </a:cubicBezTo>
                <a:cubicBezTo>
                  <a:pt x="59" y="124"/>
                  <a:pt x="59" y="124"/>
                  <a:pt x="59" y="124"/>
                </a:cubicBezTo>
                <a:cubicBezTo>
                  <a:pt x="5" y="85"/>
                  <a:pt x="5" y="85"/>
                  <a:pt x="5" y="85"/>
                </a:cubicBezTo>
                <a:cubicBezTo>
                  <a:pt x="2" y="83"/>
                  <a:pt x="0" y="79"/>
                  <a:pt x="2" y="75"/>
                </a:cubicBezTo>
                <a:cubicBezTo>
                  <a:pt x="3" y="72"/>
                  <a:pt x="6" y="70"/>
                  <a:pt x="10" y="70"/>
                </a:cubicBezTo>
                <a:cubicBezTo>
                  <a:pt x="77" y="70"/>
                  <a:pt x="77" y="70"/>
                  <a:pt x="77" y="70"/>
                </a:cubicBezTo>
                <a:cubicBezTo>
                  <a:pt x="98" y="5"/>
                  <a:pt x="98" y="5"/>
                  <a:pt x="98" y="5"/>
                </a:cubicBezTo>
                <a:cubicBezTo>
                  <a:pt x="99" y="2"/>
                  <a:pt x="102" y="0"/>
                  <a:pt x="106" y="0"/>
                </a:cubicBezTo>
                <a:cubicBezTo>
                  <a:pt x="110" y="0"/>
                  <a:pt x="113" y="2"/>
                  <a:pt x="114" y="5"/>
                </a:cubicBezTo>
                <a:cubicBezTo>
                  <a:pt x="135" y="70"/>
                  <a:pt x="135" y="70"/>
                  <a:pt x="135" y="70"/>
                </a:cubicBezTo>
                <a:cubicBezTo>
                  <a:pt x="202" y="70"/>
                  <a:pt x="202" y="70"/>
                  <a:pt x="202" y="70"/>
                </a:cubicBezTo>
                <a:cubicBezTo>
                  <a:pt x="206" y="70"/>
                  <a:pt x="209" y="72"/>
                  <a:pt x="210" y="75"/>
                </a:cubicBezTo>
                <a:cubicBezTo>
                  <a:pt x="211" y="79"/>
                  <a:pt x="210" y="83"/>
                  <a:pt x="207" y="85"/>
                </a:cubicBezTo>
              </a:path>
            </a:pathLst>
          </a:custGeom>
          <a:solidFill>
            <a:schemeClr val="bg1">
              <a:lumMod val="50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34" name="TextBox 33"/>
          <p:cNvSpPr txBox="1"/>
          <p:nvPr/>
        </p:nvSpPr>
        <p:spPr>
          <a:xfrm>
            <a:off x="2373397" y="5623959"/>
            <a:ext cx="1290290" cy="297454"/>
          </a:xfrm>
          <a:prstGeom prst="rect">
            <a:avLst/>
          </a:prstGeom>
          <a:noFill/>
        </p:spPr>
        <p:txBody>
          <a:bodyPr wrap="none" rtlCol="0">
            <a:spAutoFit/>
          </a:bodyPr>
          <a:lstStyle/>
          <a:p>
            <a:pPr algn="ctr"/>
            <a:r>
              <a:rPr lang="id-ID" sz="1333" dirty="0">
                <a:solidFill>
                  <a:schemeClr val="tx1">
                    <a:lumMod val="50000"/>
                    <a:lumOff val="50000"/>
                  </a:schemeClr>
                </a:solidFill>
              </a:rPr>
              <a:t>Get Private Plan</a:t>
            </a:r>
          </a:p>
        </p:txBody>
      </p:sp>
      <p:sp>
        <p:nvSpPr>
          <p:cNvPr id="35" name="Rectangle 34"/>
          <p:cNvSpPr/>
          <p:nvPr/>
        </p:nvSpPr>
        <p:spPr>
          <a:xfrm>
            <a:off x="4615044" y="2453014"/>
            <a:ext cx="3058885" cy="3878573"/>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6" name="Rectangle 35"/>
          <p:cNvSpPr/>
          <p:nvPr/>
        </p:nvSpPr>
        <p:spPr>
          <a:xfrm>
            <a:off x="4615044" y="2781637"/>
            <a:ext cx="3058885" cy="1306828"/>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7" name="Rectangle 36"/>
          <p:cNvSpPr/>
          <p:nvPr/>
        </p:nvSpPr>
        <p:spPr>
          <a:xfrm>
            <a:off x="4615044"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8" name="Rectangle 37"/>
          <p:cNvSpPr/>
          <p:nvPr/>
        </p:nvSpPr>
        <p:spPr>
          <a:xfrm>
            <a:off x="4615044"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39" name="Rectangle 38"/>
          <p:cNvSpPr/>
          <p:nvPr/>
        </p:nvSpPr>
        <p:spPr>
          <a:xfrm>
            <a:off x="4615044"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0" name="Rectangle 39"/>
          <p:cNvSpPr/>
          <p:nvPr/>
        </p:nvSpPr>
        <p:spPr>
          <a:xfrm>
            <a:off x="4615044"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1" name="Rectangle 40"/>
          <p:cNvSpPr/>
          <p:nvPr/>
        </p:nvSpPr>
        <p:spPr>
          <a:xfrm>
            <a:off x="4615044"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2" name="Rectangle 41"/>
          <p:cNvSpPr/>
          <p:nvPr/>
        </p:nvSpPr>
        <p:spPr>
          <a:xfrm>
            <a:off x="4615044" y="2248485"/>
            <a:ext cx="3058885" cy="533153"/>
          </a:xfrm>
          <a:prstGeom prst="rect">
            <a:avLst/>
          </a:prstGeom>
          <a:solidFill>
            <a:schemeClr val="accent2">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43" name="TextBox 42"/>
          <p:cNvSpPr txBox="1"/>
          <p:nvPr/>
        </p:nvSpPr>
        <p:spPr>
          <a:xfrm>
            <a:off x="5535989" y="2345778"/>
            <a:ext cx="1217000" cy="318100"/>
          </a:xfrm>
          <a:prstGeom prst="rect">
            <a:avLst/>
          </a:prstGeom>
          <a:noFill/>
        </p:spPr>
        <p:txBody>
          <a:bodyPr wrap="none" rtlCol="0">
            <a:spAutoFit/>
          </a:bodyPr>
          <a:lstStyle/>
          <a:p>
            <a:pPr algn="ctr"/>
            <a:r>
              <a:rPr lang="id-ID" sz="1467" dirty="0">
                <a:solidFill>
                  <a:schemeClr val="bg1"/>
                </a:solidFill>
              </a:rPr>
              <a:t>Business Plan</a:t>
            </a:r>
          </a:p>
        </p:txBody>
      </p:sp>
      <p:sp>
        <p:nvSpPr>
          <p:cNvPr id="44" name="TextBox 43"/>
          <p:cNvSpPr txBox="1"/>
          <p:nvPr/>
        </p:nvSpPr>
        <p:spPr>
          <a:xfrm>
            <a:off x="5635376" y="2736272"/>
            <a:ext cx="1018227" cy="1077218"/>
          </a:xfrm>
          <a:prstGeom prst="rect">
            <a:avLst/>
          </a:prstGeom>
          <a:noFill/>
        </p:spPr>
        <p:txBody>
          <a:bodyPr wrap="none" rtlCol="0">
            <a:spAutoFit/>
          </a:bodyPr>
          <a:lstStyle/>
          <a:p>
            <a:pPr algn="ctr"/>
            <a:r>
              <a:rPr lang="id-ID" sz="6400" b="1" dirty="0">
                <a:solidFill>
                  <a:schemeClr val="bg1"/>
                </a:solidFill>
              </a:rPr>
              <a:t>20</a:t>
            </a:r>
          </a:p>
        </p:txBody>
      </p:sp>
      <p:sp>
        <p:nvSpPr>
          <p:cNvPr id="45" name="TextBox 44"/>
          <p:cNvSpPr txBox="1"/>
          <p:nvPr/>
        </p:nvSpPr>
        <p:spPr>
          <a:xfrm>
            <a:off x="6480907"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46" name="TextBox 45"/>
          <p:cNvSpPr txBox="1"/>
          <p:nvPr/>
        </p:nvSpPr>
        <p:spPr>
          <a:xfrm>
            <a:off x="5618736"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47" name="TextBox 46"/>
          <p:cNvSpPr txBox="1"/>
          <p:nvPr/>
        </p:nvSpPr>
        <p:spPr>
          <a:xfrm>
            <a:off x="5495915" y="4088463"/>
            <a:ext cx="1297150" cy="297454"/>
          </a:xfrm>
          <a:prstGeom prst="rect">
            <a:avLst/>
          </a:prstGeom>
          <a:noFill/>
        </p:spPr>
        <p:txBody>
          <a:bodyPr wrap="none" rtlCol="0">
            <a:spAutoFit/>
          </a:bodyPr>
          <a:lstStyle/>
          <a:p>
            <a:pPr algn="ctr"/>
            <a:r>
              <a:rPr lang="id-ID" sz="1333" dirty="0">
                <a:solidFill>
                  <a:schemeClr val="bg1">
                    <a:lumMod val="50000"/>
                  </a:schemeClr>
                </a:solidFill>
              </a:rPr>
              <a:t>10 GB Bandwith</a:t>
            </a:r>
          </a:p>
        </p:txBody>
      </p:sp>
      <p:sp>
        <p:nvSpPr>
          <p:cNvPr id="48" name="TextBox 47"/>
          <p:cNvSpPr txBox="1"/>
          <p:nvPr/>
        </p:nvSpPr>
        <p:spPr>
          <a:xfrm>
            <a:off x="5366392" y="4446595"/>
            <a:ext cx="1556195" cy="297454"/>
          </a:xfrm>
          <a:prstGeom prst="rect">
            <a:avLst/>
          </a:prstGeom>
          <a:noFill/>
        </p:spPr>
        <p:txBody>
          <a:bodyPr wrap="none" rtlCol="0">
            <a:spAutoFit/>
          </a:bodyPr>
          <a:lstStyle/>
          <a:p>
            <a:pPr algn="ctr"/>
            <a:r>
              <a:rPr lang="id-ID" sz="1333" dirty="0">
                <a:solidFill>
                  <a:schemeClr val="bg1">
                    <a:lumMod val="65000"/>
                  </a:schemeClr>
                </a:solidFill>
              </a:rPr>
              <a:t>50 MB Max File Size</a:t>
            </a:r>
          </a:p>
        </p:txBody>
      </p:sp>
      <p:sp>
        <p:nvSpPr>
          <p:cNvPr id="49" name="TextBox 48"/>
          <p:cNvSpPr txBox="1"/>
          <p:nvPr/>
        </p:nvSpPr>
        <p:spPr>
          <a:xfrm>
            <a:off x="5679456" y="4806582"/>
            <a:ext cx="930063" cy="297454"/>
          </a:xfrm>
          <a:prstGeom prst="rect">
            <a:avLst/>
          </a:prstGeom>
          <a:noFill/>
        </p:spPr>
        <p:txBody>
          <a:bodyPr wrap="none" rtlCol="0">
            <a:spAutoFit/>
          </a:bodyPr>
          <a:lstStyle/>
          <a:p>
            <a:pPr algn="ctr"/>
            <a:r>
              <a:rPr lang="id-ID" sz="1333" dirty="0">
                <a:solidFill>
                  <a:schemeClr val="bg1">
                    <a:lumMod val="50000"/>
                  </a:schemeClr>
                </a:solidFill>
              </a:rPr>
              <a:t>5 GHZ CPU</a:t>
            </a:r>
          </a:p>
        </p:txBody>
      </p:sp>
      <p:sp>
        <p:nvSpPr>
          <p:cNvPr id="50" name="TextBox 49"/>
          <p:cNvSpPr txBox="1"/>
          <p:nvPr/>
        </p:nvSpPr>
        <p:spPr>
          <a:xfrm>
            <a:off x="5424162" y="5153155"/>
            <a:ext cx="1440651" cy="297454"/>
          </a:xfrm>
          <a:prstGeom prst="rect">
            <a:avLst/>
          </a:prstGeom>
          <a:noFill/>
        </p:spPr>
        <p:txBody>
          <a:bodyPr wrap="none" rtlCol="0">
            <a:spAutoFit/>
          </a:bodyPr>
          <a:lstStyle/>
          <a:p>
            <a:pPr algn="ctr"/>
            <a:r>
              <a:rPr lang="id-ID" sz="1333" dirty="0">
                <a:solidFill>
                  <a:schemeClr val="bg1">
                    <a:lumMod val="65000"/>
                  </a:schemeClr>
                </a:solidFill>
              </a:rPr>
              <a:t>1024 MB Memory</a:t>
            </a:r>
          </a:p>
        </p:txBody>
      </p:sp>
      <p:sp>
        <p:nvSpPr>
          <p:cNvPr id="63" name="Rectangle 62"/>
          <p:cNvSpPr/>
          <p:nvPr/>
        </p:nvSpPr>
        <p:spPr>
          <a:xfrm>
            <a:off x="5292349" y="5695454"/>
            <a:ext cx="1704281" cy="415712"/>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5" name="TextBox 64"/>
          <p:cNvSpPr txBox="1"/>
          <p:nvPr/>
        </p:nvSpPr>
        <p:spPr>
          <a:xfrm>
            <a:off x="5542232" y="5742542"/>
            <a:ext cx="1406860" cy="297454"/>
          </a:xfrm>
          <a:prstGeom prst="rect">
            <a:avLst/>
          </a:prstGeom>
          <a:noFill/>
        </p:spPr>
        <p:txBody>
          <a:bodyPr wrap="none" rtlCol="0">
            <a:spAutoFit/>
          </a:bodyPr>
          <a:lstStyle/>
          <a:p>
            <a:pPr algn="ctr"/>
            <a:r>
              <a:rPr lang="id-ID" sz="1333" dirty="0">
                <a:solidFill>
                  <a:schemeClr val="bg1"/>
                </a:solidFill>
              </a:rPr>
              <a:t>Get Business Plan</a:t>
            </a:r>
          </a:p>
        </p:txBody>
      </p:sp>
      <p:sp>
        <p:nvSpPr>
          <p:cNvPr id="66" name="Freeform 9"/>
          <p:cNvSpPr>
            <a:spLocks noEditPoints="1"/>
          </p:cNvSpPr>
          <p:nvPr/>
        </p:nvSpPr>
        <p:spPr bwMode="auto">
          <a:xfrm>
            <a:off x="5337323" y="5834267"/>
            <a:ext cx="214909" cy="178163"/>
          </a:xfrm>
          <a:custGeom>
            <a:avLst/>
            <a:gdLst>
              <a:gd name="T0" fmla="*/ 221 w 242"/>
              <a:gd name="T1" fmla="*/ 0 h 200"/>
              <a:gd name="T2" fmla="*/ 171 w 242"/>
              <a:gd name="T3" fmla="*/ 0 h 200"/>
              <a:gd name="T4" fmla="*/ 135 w 242"/>
              <a:gd name="T5" fmla="*/ 15 h 200"/>
              <a:gd name="T6" fmla="*/ 51 w 242"/>
              <a:gd name="T7" fmla="*/ 99 h 200"/>
              <a:gd name="T8" fmla="*/ 51 w 242"/>
              <a:gd name="T9" fmla="*/ 129 h 200"/>
              <a:gd name="T10" fmla="*/ 113 w 242"/>
              <a:gd name="T11" fmla="*/ 192 h 200"/>
              <a:gd name="T12" fmla="*/ 143 w 242"/>
              <a:gd name="T13" fmla="*/ 192 h 200"/>
              <a:gd name="T14" fmla="*/ 227 w 242"/>
              <a:gd name="T15" fmla="*/ 108 h 200"/>
              <a:gd name="T16" fmla="*/ 242 w 242"/>
              <a:gd name="T17" fmla="*/ 71 h 200"/>
              <a:gd name="T18" fmla="*/ 242 w 242"/>
              <a:gd name="T19" fmla="*/ 22 h 200"/>
              <a:gd name="T20" fmla="*/ 221 w 242"/>
              <a:gd name="T21" fmla="*/ 0 h 200"/>
              <a:gd name="T22" fmla="*/ 192 w 242"/>
              <a:gd name="T23" fmla="*/ 71 h 200"/>
              <a:gd name="T24" fmla="*/ 171 w 242"/>
              <a:gd name="T25" fmla="*/ 50 h 200"/>
              <a:gd name="T26" fmla="*/ 192 w 242"/>
              <a:gd name="T27" fmla="*/ 29 h 200"/>
              <a:gd name="T28" fmla="*/ 214 w 242"/>
              <a:gd name="T29" fmla="*/ 50 h 200"/>
              <a:gd name="T30" fmla="*/ 192 w 242"/>
              <a:gd name="T31" fmla="*/ 71 h 200"/>
              <a:gd name="T32" fmla="*/ 19 w 242"/>
              <a:gd name="T33" fmla="*/ 119 h 200"/>
              <a:gd name="T34" fmla="*/ 95 w 242"/>
              <a:gd name="T35" fmla="*/ 196 h 200"/>
              <a:gd name="T36" fmla="*/ 70 w 242"/>
              <a:gd name="T37" fmla="*/ 192 h 200"/>
              <a:gd name="T38" fmla="*/ 8 w 242"/>
              <a:gd name="T39" fmla="*/ 129 h 200"/>
              <a:gd name="T40" fmla="*/ 8 w 242"/>
              <a:gd name="T41" fmla="*/ 99 h 200"/>
              <a:gd name="T42" fmla="*/ 92 w 242"/>
              <a:gd name="T43" fmla="*/ 15 h 200"/>
              <a:gd name="T44" fmla="*/ 128 w 242"/>
              <a:gd name="T45" fmla="*/ 0 h 200"/>
              <a:gd name="T46" fmla="*/ 19 w 242"/>
              <a:gd name="T47" fmla="*/ 109 h 200"/>
              <a:gd name="T48" fmla="*/ 19 w 242"/>
              <a:gd name="T49" fmla="*/ 119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2" h="200">
                <a:moveTo>
                  <a:pt x="221" y="0"/>
                </a:moveTo>
                <a:cubicBezTo>
                  <a:pt x="171" y="0"/>
                  <a:pt x="171" y="0"/>
                  <a:pt x="171" y="0"/>
                </a:cubicBezTo>
                <a:cubicBezTo>
                  <a:pt x="159" y="0"/>
                  <a:pt x="143" y="7"/>
                  <a:pt x="135" y="15"/>
                </a:cubicBezTo>
                <a:cubicBezTo>
                  <a:pt x="51" y="99"/>
                  <a:pt x="51" y="99"/>
                  <a:pt x="51" y="99"/>
                </a:cubicBezTo>
                <a:cubicBezTo>
                  <a:pt x="42" y="107"/>
                  <a:pt x="42" y="121"/>
                  <a:pt x="51" y="129"/>
                </a:cubicBezTo>
                <a:cubicBezTo>
                  <a:pt x="113" y="192"/>
                  <a:pt x="113" y="192"/>
                  <a:pt x="113" y="192"/>
                </a:cubicBezTo>
                <a:cubicBezTo>
                  <a:pt x="121" y="200"/>
                  <a:pt x="135" y="200"/>
                  <a:pt x="143" y="192"/>
                </a:cubicBezTo>
                <a:cubicBezTo>
                  <a:pt x="227" y="108"/>
                  <a:pt x="227" y="108"/>
                  <a:pt x="227" y="108"/>
                </a:cubicBezTo>
                <a:cubicBezTo>
                  <a:pt x="236" y="100"/>
                  <a:pt x="242" y="83"/>
                  <a:pt x="242" y="71"/>
                </a:cubicBezTo>
                <a:cubicBezTo>
                  <a:pt x="242" y="22"/>
                  <a:pt x="242" y="22"/>
                  <a:pt x="242" y="22"/>
                </a:cubicBezTo>
                <a:cubicBezTo>
                  <a:pt x="242" y="10"/>
                  <a:pt x="233" y="0"/>
                  <a:pt x="221" y="0"/>
                </a:cubicBezTo>
                <a:moveTo>
                  <a:pt x="192" y="71"/>
                </a:moveTo>
                <a:cubicBezTo>
                  <a:pt x="181" y="71"/>
                  <a:pt x="171" y="62"/>
                  <a:pt x="171" y="50"/>
                </a:cubicBezTo>
                <a:cubicBezTo>
                  <a:pt x="171" y="38"/>
                  <a:pt x="181" y="29"/>
                  <a:pt x="192" y="29"/>
                </a:cubicBezTo>
                <a:cubicBezTo>
                  <a:pt x="204" y="29"/>
                  <a:pt x="214" y="38"/>
                  <a:pt x="214" y="50"/>
                </a:cubicBezTo>
                <a:cubicBezTo>
                  <a:pt x="214" y="62"/>
                  <a:pt x="204" y="71"/>
                  <a:pt x="192" y="71"/>
                </a:cubicBezTo>
                <a:moveTo>
                  <a:pt x="19" y="119"/>
                </a:moveTo>
                <a:cubicBezTo>
                  <a:pt x="95" y="196"/>
                  <a:pt x="95" y="196"/>
                  <a:pt x="95" y="196"/>
                </a:cubicBezTo>
                <a:cubicBezTo>
                  <a:pt x="87" y="200"/>
                  <a:pt x="77" y="199"/>
                  <a:pt x="70" y="192"/>
                </a:cubicBezTo>
                <a:cubicBezTo>
                  <a:pt x="8" y="129"/>
                  <a:pt x="8" y="129"/>
                  <a:pt x="8" y="129"/>
                </a:cubicBezTo>
                <a:cubicBezTo>
                  <a:pt x="0" y="121"/>
                  <a:pt x="0" y="107"/>
                  <a:pt x="8" y="99"/>
                </a:cubicBezTo>
                <a:cubicBezTo>
                  <a:pt x="92" y="15"/>
                  <a:pt x="92" y="15"/>
                  <a:pt x="92" y="15"/>
                </a:cubicBezTo>
                <a:cubicBezTo>
                  <a:pt x="100" y="7"/>
                  <a:pt x="116" y="0"/>
                  <a:pt x="128" y="0"/>
                </a:cubicBezTo>
                <a:cubicBezTo>
                  <a:pt x="19" y="109"/>
                  <a:pt x="19" y="109"/>
                  <a:pt x="19" y="109"/>
                </a:cubicBezTo>
                <a:cubicBezTo>
                  <a:pt x="16" y="112"/>
                  <a:pt x="16" y="117"/>
                  <a:pt x="19" y="119"/>
                </a:cubicBezTo>
              </a:path>
            </a:pathLst>
          </a:custGeom>
          <a:solidFill>
            <a:schemeClr val="bg1"/>
          </a:solidFill>
          <a:ln>
            <a:noFill/>
          </a:ln>
        </p:spPr>
        <p:txBody>
          <a:bodyPr vert="horz" wrap="square" lIns="121920" tIns="60960" rIns="121920" bIns="60960" numCol="1" anchor="t" anchorCtr="0" compatLnSpc="1">
            <a:prstTxWarp prst="textNoShape">
              <a:avLst/>
            </a:prstTxWarp>
          </a:bodyPr>
          <a:lstStyle/>
          <a:p>
            <a:endParaRPr lang="id-ID" sz="2400"/>
          </a:p>
        </p:txBody>
      </p:sp>
      <p:sp>
        <p:nvSpPr>
          <p:cNvPr id="67" name="Rectangle 66"/>
          <p:cNvSpPr/>
          <p:nvPr/>
        </p:nvSpPr>
        <p:spPr>
          <a:xfrm>
            <a:off x="7842672" y="2453014"/>
            <a:ext cx="3058885" cy="3663991"/>
          </a:xfrm>
          <a:prstGeom prst="rect">
            <a:avLst/>
          </a:prstGeom>
          <a:solidFill>
            <a:srgbClr val="F9F9F9"/>
          </a:solidFill>
          <a:ln w="12700" cap="sq">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8" name="Rectangle 67"/>
          <p:cNvSpPr/>
          <p:nvPr/>
        </p:nvSpPr>
        <p:spPr>
          <a:xfrm>
            <a:off x="7842672" y="2781637"/>
            <a:ext cx="3058885" cy="1306828"/>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69" name="Rectangle 68"/>
          <p:cNvSpPr/>
          <p:nvPr/>
        </p:nvSpPr>
        <p:spPr>
          <a:xfrm>
            <a:off x="7842672" y="4088465"/>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0" name="Rectangle 69"/>
          <p:cNvSpPr/>
          <p:nvPr/>
        </p:nvSpPr>
        <p:spPr>
          <a:xfrm>
            <a:off x="7842672" y="4436808"/>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1" name="Rectangle 70"/>
          <p:cNvSpPr/>
          <p:nvPr/>
        </p:nvSpPr>
        <p:spPr>
          <a:xfrm>
            <a:off x="7842672" y="4785150"/>
            <a:ext cx="3058885" cy="348343"/>
          </a:xfrm>
          <a:prstGeom prst="rect">
            <a:avLst/>
          </a:prstGeom>
          <a:solidFill>
            <a:srgbClr val="F9F9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2" name="Rectangle 71"/>
          <p:cNvSpPr/>
          <p:nvPr/>
        </p:nvSpPr>
        <p:spPr>
          <a:xfrm>
            <a:off x="7842672" y="5133493"/>
            <a:ext cx="3058885" cy="348343"/>
          </a:xfrm>
          <a:prstGeom prst="rect">
            <a:avLst/>
          </a:prstGeom>
          <a:solidFill>
            <a:srgbClr val="FDFDF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3" name="Rectangle 72"/>
          <p:cNvSpPr/>
          <p:nvPr/>
        </p:nvSpPr>
        <p:spPr>
          <a:xfrm>
            <a:off x="7842672" y="2453014"/>
            <a:ext cx="3058885" cy="348343"/>
          </a:xfrm>
          <a:prstGeom prst="rect">
            <a:avLst/>
          </a:prstGeom>
          <a:solidFill>
            <a:schemeClr val="tx1">
              <a:alpha val="2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4" name="Rectangle 73"/>
          <p:cNvSpPr/>
          <p:nvPr/>
        </p:nvSpPr>
        <p:spPr>
          <a:xfrm>
            <a:off x="7842672" y="2433294"/>
            <a:ext cx="3058885" cy="348343"/>
          </a:xfrm>
          <a:prstGeom prst="rect">
            <a:avLst/>
          </a:prstGeom>
          <a:solidFill>
            <a:schemeClr val="accent3">
              <a:lumMod val="7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75" name="TextBox 74"/>
          <p:cNvSpPr txBox="1"/>
          <p:nvPr/>
        </p:nvSpPr>
        <p:spPr>
          <a:xfrm>
            <a:off x="8879161" y="2453013"/>
            <a:ext cx="985911" cy="318100"/>
          </a:xfrm>
          <a:prstGeom prst="rect">
            <a:avLst/>
          </a:prstGeom>
          <a:noFill/>
        </p:spPr>
        <p:txBody>
          <a:bodyPr wrap="none" rtlCol="0">
            <a:spAutoFit/>
          </a:bodyPr>
          <a:lstStyle/>
          <a:p>
            <a:pPr algn="ctr"/>
            <a:r>
              <a:rPr lang="id-ID" sz="1467" dirty="0">
                <a:solidFill>
                  <a:schemeClr val="bg1"/>
                </a:solidFill>
              </a:rPr>
              <a:t>Mega Plan</a:t>
            </a:r>
          </a:p>
        </p:txBody>
      </p:sp>
      <p:sp>
        <p:nvSpPr>
          <p:cNvPr id="76" name="TextBox 75"/>
          <p:cNvSpPr txBox="1"/>
          <p:nvPr/>
        </p:nvSpPr>
        <p:spPr>
          <a:xfrm>
            <a:off x="8863001" y="2736272"/>
            <a:ext cx="1018227" cy="1077218"/>
          </a:xfrm>
          <a:prstGeom prst="rect">
            <a:avLst/>
          </a:prstGeom>
          <a:noFill/>
        </p:spPr>
        <p:txBody>
          <a:bodyPr wrap="none" rtlCol="0">
            <a:spAutoFit/>
          </a:bodyPr>
          <a:lstStyle/>
          <a:p>
            <a:pPr algn="ctr"/>
            <a:r>
              <a:rPr lang="id-ID" sz="6400" b="1" dirty="0">
                <a:solidFill>
                  <a:schemeClr val="bg1"/>
                </a:solidFill>
              </a:rPr>
              <a:t>50</a:t>
            </a:r>
          </a:p>
        </p:txBody>
      </p:sp>
      <p:sp>
        <p:nvSpPr>
          <p:cNvPr id="77" name="TextBox 76"/>
          <p:cNvSpPr txBox="1"/>
          <p:nvPr/>
        </p:nvSpPr>
        <p:spPr>
          <a:xfrm>
            <a:off x="9708535" y="2966350"/>
            <a:ext cx="357790" cy="502766"/>
          </a:xfrm>
          <a:prstGeom prst="rect">
            <a:avLst/>
          </a:prstGeom>
          <a:noFill/>
        </p:spPr>
        <p:txBody>
          <a:bodyPr wrap="none" rtlCol="0">
            <a:spAutoFit/>
          </a:bodyPr>
          <a:lstStyle/>
          <a:p>
            <a:pPr algn="ctr"/>
            <a:r>
              <a:rPr lang="id-ID" sz="2667" b="1" dirty="0">
                <a:solidFill>
                  <a:schemeClr val="bg1"/>
                </a:solidFill>
              </a:rPr>
              <a:t>$</a:t>
            </a:r>
          </a:p>
        </p:txBody>
      </p:sp>
      <p:sp>
        <p:nvSpPr>
          <p:cNvPr id="78" name="TextBox 77"/>
          <p:cNvSpPr txBox="1"/>
          <p:nvPr/>
        </p:nvSpPr>
        <p:spPr>
          <a:xfrm>
            <a:off x="8846364" y="3621597"/>
            <a:ext cx="1051506" cy="338554"/>
          </a:xfrm>
          <a:prstGeom prst="rect">
            <a:avLst/>
          </a:prstGeom>
          <a:noFill/>
        </p:spPr>
        <p:txBody>
          <a:bodyPr wrap="none" rtlCol="0">
            <a:spAutoFit/>
          </a:bodyPr>
          <a:lstStyle/>
          <a:p>
            <a:pPr algn="ctr"/>
            <a:r>
              <a:rPr lang="id-ID" sz="1600" i="1" dirty="0">
                <a:solidFill>
                  <a:schemeClr val="bg1"/>
                </a:solidFill>
              </a:rPr>
              <a:t>per month</a:t>
            </a:r>
          </a:p>
        </p:txBody>
      </p:sp>
      <p:sp>
        <p:nvSpPr>
          <p:cNvPr id="79" name="TextBox 78"/>
          <p:cNvSpPr txBox="1"/>
          <p:nvPr/>
        </p:nvSpPr>
        <p:spPr>
          <a:xfrm>
            <a:off x="8589019" y="4088463"/>
            <a:ext cx="1566198" cy="297454"/>
          </a:xfrm>
          <a:prstGeom prst="rect">
            <a:avLst/>
          </a:prstGeom>
          <a:noFill/>
        </p:spPr>
        <p:txBody>
          <a:bodyPr wrap="none" rtlCol="0">
            <a:spAutoFit/>
          </a:bodyPr>
          <a:lstStyle/>
          <a:p>
            <a:pPr algn="ctr"/>
            <a:r>
              <a:rPr lang="id-ID" sz="1333" dirty="0">
                <a:solidFill>
                  <a:schemeClr val="bg1">
                    <a:lumMod val="50000"/>
                  </a:schemeClr>
                </a:solidFill>
              </a:rPr>
              <a:t>Unlimited Bandwith</a:t>
            </a:r>
          </a:p>
        </p:txBody>
      </p:sp>
      <p:sp>
        <p:nvSpPr>
          <p:cNvPr id="80" name="TextBox 79"/>
          <p:cNvSpPr txBox="1"/>
          <p:nvPr/>
        </p:nvSpPr>
        <p:spPr>
          <a:xfrm>
            <a:off x="8518682" y="4446595"/>
            <a:ext cx="1706878" cy="297454"/>
          </a:xfrm>
          <a:prstGeom prst="rect">
            <a:avLst/>
          </a:prstGeom>
          <a:noFill/>
        </p:spPr>
        <p:txBody>
          <a:bodyPr wrap="none" rtlCol="0">
            <a:spAutoFit/>
          </a:bodyPr>
          <a:lstStyle/>
          <a:p>
            <a:pPr algn="ctr"/>
            <a:r>
              <a:rPr lang="id-ID" sz="1333" dirty="0">
                <a:solidFill>
                  <a:schemeClr val="bg1">
                    <a:lumMod val="65000"/>
                  </a:schemeClr>
                </a:solidFill>
              </a:rPr>
              <a:t>No Maximum File Size</a:t>
            </a:r>
          </a:p>
        </p:txBody>
      </p:sp>
      <p:sp>
        <p:nvSpPr>
          <p:cNvPr id="81" name="TextBox 80"/>
          <p:cNvSpPr txBox="1"/>
          <p:nvPr/>
        </p:nvSpPr>
        <p:spPr>
          <a:xfrm>
            <a:off x="8907084" y="4806582"/>
            <a:ext cx="930063" cy="297454"/>
          </a:xfrm>
          <a:prstGeom prst="rect">
            <a:avLst/>
          </a:prstGeom>
          <a:noFill/>
        </p:spPr>
        <p:txBody>
          <a:bodyPr wrap="none" rtlCol="0">
            <a:spAutoFit/>
          </a:bodyPr>
          <a:lstStyle/>
          <a:p>
            <a:pPr algn="ctr"/>
            <a:r>
              <a:rPr lang="id-ID" sz="1333" dirty="0">
                <a:solidFill>
                  <a:schemeClr val="bg1">
                    <a:lumMod val="50000"/>
                  </a:schemeClr>
                </a:solidFill>
              </a:rPr>
              <a:t>5 GHZ CPU</a:t>
            </a:r>
          </a:p>
        </p:txBody>
      </p:sp>
      <p:sp>
        <p:nvSpPr>
          <p:cNvPr id="82" name="TextBox 81"/>
          <p:cNvSpPr txBox="1"/>
          <p:nvPr/>
        </p:nvSpPr>
        <p:spPr>
          <a:xfrm>
            <a:off x="8781634" y="5153155"/>
            <a:ext cx="1180964" cy="297454"/>
          </a:xfrm>
          <a:prstGeom prst="rect">
            <a:avLst/>
          </a:prstGeom>
          <a:noFill/>
        </p:spPr>
        <p:txBody>
          <a:bodyPr wrap="none" rtlCol="0">
            <a:spAutoFit/>
          </a:bodyPr>
          <a:lstStyle/>
          <a:p>
            <a:pPr algn="ctr"/>
            <a:r>
              <a:rPr lang="id-ID" sz="1333" dirty="0">
                <a:solidFill>
                  <a:schemeClr val="bg1">
                    <a:lumMod val="65000"/>
                  </a:schemeClr>
                </a:solidFill>
              </a:rPr>
              <a:t>4 MB Memory</a:t>
            </a:r>
          </a:p>
        </p:txBody>
      </p:sp>
      <p:sp>
        <p:nvSpPr>
          <p:cNvPr id="83" name="Rectangle 82"/>
          <p:cNvSpPr/>
          <p:nvPr/>
        </p:nvSpPr>
        <p:spPr>
          <a:xfrm>
            <a:off x="8519977" y="5576871"/>
            <a:ext cx="1704281" cy="415712"/>
          </a:xfrm>
          <a:prstGeom prst="rect">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2400"/>
          </a:p>
        </p:txBody>
      </p:sp>
      <p:sp>
        <p:nvSpPr>
          <p:cNvPr id="84" name="TextBox 83"/>
          <p:cNvSpPr txBox="1"/>
          <p:nvPr/>
        </p:nvSpPr>
        <p:spPr>
          <a:xfrm>
            <a:off x="8874022" y="5623959"/>
            <a:ext cx="1198533" cy="297454"/>
          </a:xfrm>
          <a:prstGeom prst="rect">
            <a:avLst/>
          </a:prstGeom>
          <a:noFill/>
        </p:spPr>
        <p:txBody>
          <a:bodyPr wrap="none" rtlCol="0">
            <a:spAutoFit/>
          </a:bodyPr>
          <a:lstStyle/>
          <a:p>
            <a:pPr algn="ctr"/>
            <a:r>
              <a:rPr lang="id-ID" sz="1333" dirty="0">
                <a:solidFill>
                  <a:schemeClr val="tx1">
                    <a:lumMod val="50000"/>
                    <a:lumOff val="50000"/>
                  </a:schemeClr>
                </a:solidFill>
              </a:rPr>
              <a:t>Get Mega Plan</a:t>
            </a:r>
          </a:p>
        </p:txBody>
      </p:sp>
      <p:sp>
        <p:nvSpPr>
          <p:cNvPr id="85" name="Freeform 13"/>
          <p:cNvSpPr>
            <a:spLocks noEditPoints="1"/>
          </p:cNvSpPr>
          <p:nvPr/>
        </p:nvSpPr>
        <p:spPr bwMode="auto">
          <a:xfrm>
            <a:off x="8612087" y="5703868"/>
            <a:ext cx="209248" cy="205055"/>
          </a:xfrm>
          <a:custGeom>
            <a:avLst/>
            <a:gdLst>
              <a:gd name="T0" fmla="*/ 179 w 208"/>
              <a:gd name="T1" fmla="*/ 79 h 204"/>
              <a:gd name="T2" fmla="*/ 174 w 208"/>
              <a:gd name="T3" fmla="*/ 66 h 204"/>
              <a:gd name="T4" fmla="*/ 185 w 208"/>
              <a:gd name="T5" fmla="*/ 38 h 204"/>
              <a:gd name="T6" fmla="*/ 169 w 208"/>
              <a:gd name="T7" fmla="*/ 22 h 204"/>
              <a:gd name="T8" fmla="*/ 140 w 208"/>
              <a:gd name="T9" fmla="*/ 33 h 204"/>
              <a:gd name="T10" fmla="*/ 128 w 208"/>
              <a:gd name="T11" fmla="*/ 28 h 204"/>
              <a:gd name="T12" fmla="*/ 115 w 208"/>
              <a:gd name="T13" fmla="*/ 0 h 204"/>
              <a:gd name="T14" fmla="*/ 92 w 208"/>
              <a:gd name="T15" fmla="*/ 0 h 204"/>
              <a:gd name="T16" fmla="*/ 80 w 208"/>
              <a:gd name="T17" fmla="*/ 28 h 204"/>
              <a:gd name="T18" fmla="*/ 67 w 208"/>
              <a:gd name="T19" fmla="*/ 33 h 204"/>
              <a:gd name="T20" fmla="*/ 38 w 208"/>
              <a:gd name="T21" fmla="*/ 22 h 204"/>
              <a:gd name="T22" fmla="*/ 22 w 208"/>
              <a:gd name="T23" fmla="*/ 38 h 204"/>
              <a:gd name="T24" fmla="*/ 34 w 208"/>
              <a:gd name="T25" fmla="*/ 66 h 204"/>
              <a:gd name="T26" fmla="*/ 28 w 208"/>
              <a:gd name="T27" fmla="*/ 79 h 204"/>
              <a:gd name="T28" fmla="*/ 0 w 208"/>
              <a:gd name="T29" fmla="*/ 91 h 204"/>
              <a:gd name="T30" fmla="*/ 0 w 208"/>
              <a:gd name="T31" fmla="*/ 114 h 204"/>
              <a:gd name="T32" fmla="*/ 28 w 208"/>
              <a:gd name="T33" fmla="*/ 125 h 204"/>
              <a:gd name="T34" fmla="*/ 34 w 208"/>
              <a:gd name="T35" fmla="*/ 138 h 204"/>
              <a:gd name="T36" fmla="*/ 22 w 208"/>
              <a:gd name="T37" fmla="*/ 167 h 204"/>
              <a:gd name="T38" fmla="*/ 39 w 208"/>
              <a:gd name="T39" fmla="*/ 182 h 204"/>
              <a:gd name="T40" fmla="*/ 67 w 208"/>
              <a:gd name="T41" fmla="*/ 171 h 204"/>
              <a:gd name="T42" fmla="*/ 80 w 208"/>
              <a:gd name="T43" fmla="*/ 176 h 204"/>
              <a:gd name="T44" fmla="*/ 93 w 208"/>
              <a:gd name="T45" fmla="*/ 204 h 204"/>
              <a:gd name="T46" fmla="*/ 116 w 208"/>
              <a:gd name="T47" fmla="*/ 204 h 204"/>
              <a:gd name="T48" fmla="*/ 128 w 208"/>
              <a:gd name="T49" fmla="*/ 176 h 204"/>
              <a:gd name="T50" fmla="*/ 141 w 208"/>
              <a:gd name="T51" fmla="*/ 171 h 204"/>
              <a:gd name="T52" fmla="*/ 170 w 208"/>
              <a:gd name="T53" fmla="*/ 182 h 204"/>
              <a:gd name="T54" fmla="*/ 186 w 208"/>
              <a:gd name="T55" fmla="*/ 166 h 204"/>
              <a:gd name="T56" fmla="*/ 174 w 208"/>
              <a:gd name="T57" fmla="*/ 138 h 204"/>
              <a:gd name="T58" fmla="*/ 179 w 208"/>
              <a:gd name="T59" fmla="*/ 125 h 204"/>
              <a:gd name="T60" fmla="*/ 208 w 208"/>
              <a:gd name="T61" fmla="*/ 113 h 204"/>
              <a:gd name="T62" fmla="*/ 208 w 208"/>
              <a:gd name="T63" fmla="*/ 90 h 204"/>
              <a:gd name="T64" fmla="*/ 179 w 208"/>
              <a:gd name="T65" fmla="*/ 79 h 204"/>
              <a:gd name="T66" fmla="*/ 137 w 208"/>
              <a:gd name="T67" fmla="*/ 102 h 204"/>
              <a:gd name="T68" fmla="*/ 104 w 208"/>
              <a:gd name="T69" fmla="*/ 135 h 204"/>
              <a:gd name="T70" fmla="*/ 70 w 208"/>
              <a:gd name="T71" fmla="*/ 102 h 204"/>
              <a:gd name="T72" fmla="*/ 104 w 208"/>
              <a:gd name="T73" fmla="*/ 69 h 204"/>
              <a:gd name="T74" fmla="*/ 137 w 208"/>
              <a:gd name="T75" fmla="*/ 10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8" h="204">
                <a:moveTo>
                  <a:pt x="179" y="79"/>
                </a:moveTo>
                <a:cubicBezTo>
                  <a:pt x="174" y="66"/>
                  <a:pt x="174" y="66"/>
                  <a:pt x="174" y="66"/>
                </a:cubicBezTo>
                <a:cubicBezTo>
                  <a:pt x="174" y="66"/>
                  <a:pt x="186" y="39"/>
                  <a:pt x="185" y="38"/>
                </a:cubicBezTo>
                <a:cubicBezTo>
                  <a:pt x="169" y="22"/>
                  <a:pt x="169" y="22"/>
                  <a:pt x="169" y="22"/>
                </a:cubicBezTo>
                <a:cubicBezTo>
                  <a:pt x="168" y="21"/>
                  <a:pt x="140" y="33"/>
                  <a:pt x="140" y="33"/>
                </a:cubicBezTo>
                <a:cubicBezTo>
                  <a:pt x="128" y="28"/>
                  <a:pt x="128" y="28"/>
                  <a:pt x="128" y="28"/>
                </a:cubicBezTo>
                <a:cubicBezTo>
                  <a:pt x="128" y="28"/>
                  <a:pt x="116" y="0"/>
                  <a:pt x="115" y="0"/>
                </a:cubicBezTo>
                <a:cubicBezTo>
                  <a:pt x="92" y="0"/>
                  <a:pt x="92" y="0"/>
                  <a:pt x="92" y="0"/>
                </a:cubicBezTo>
                <a:cubicBezTo>
                  <a:pt x="90" y="0"/>
                  <a:pt x="80" y="28"/>
                  <a:pt x="80" y="28"/>
                </a:cubicBezTo>
                <a:cubicBezTo>
                  <a:pt x="67" y="33"/>
                  <a:pt x="67" y="33"/>
                  <a:pt x="67" y="33"/>
                </a:cubicBezTo>
                <a:cubicBezTo>
                  <a:pt x="67" y="33"/>
                  <a:pt x="39" y="21"/>
                  <a:pt x="38" y="22"/>
                </a:cubicBezTo>
                <a:cubicBezTo>
                  <a:pt x="22" y="38"/>
                  <a:pt x="22" y="38"/>
                  <a:pt x="22" y="38"/>
                </a:cubicBezTo>
                <a:cubicBezTo>
                  <a:pt x="21" y="39"/>
                  <a:pt x="34" y="66"/>
                  <a:pt x="34" y="66"/>
                </a:cubicBezTo>
                <a:cubicBezTo>
                  <a:pt x="28" y="79"/>
                  <a:pt x="28" y="79"/>
                  <a:pt x="28" y="79"/>
                </a:cubicBezTo>
                <a:cubicBezTo>
                  <a:pt x="28" y="79"/>
                  <a:pt x="0" y="90"/>
                  <a:pt x="0" y="91"/>
                </a:cubicBezTo>
                <a:cubicBezTo>
                  <a:pt x="0" y="114"/>
                  <a:pt x="0" y="114"/>
                  <a:pt x="0" y="114"/>
                </a:cubicBezTo>
                <a:cubicBezTo>
                  <a:pt x="0" y="115"/>
                  <a:pt x="28" y="125"/>
                  <a:pt x="28" y="125"/>
                </a:cubicBezTo>
                <a:cubicBezTo>
                  <a:pt x="34" y="138"/>
                  <a:pt x="34" y="138"/>
                  <a:pt x="34" y="138"/>
                </a:cubicBezTo>
                <a:cubicBezTo>
                  <a:pt x="34" y="138"/>
                  <a:pt x="21" y="166"/>
                  <a:pt x="22" y="167"/>
                </a:cubicBezTo>
                <a:cubicBezTo>
                  <a:pt x="39" y="182"/>
                  <a:pt x="39" y="182"/>
                  <a:pt x="39" y="182"/>
                </a:cubicBezTo>
                <a:cubicBezTo>
                  <a:pt x="40" y="183"/>
                  <a:pt x="67" y="171"/>
                  <a:pt x="67" y="171"/>
                </a:cubicBezTo>
                <a:cubicBezTo>
                  <a:pt x="80" y="176"/>
                  <a:pt x="80" y="176"/>
                  <a:pt x="80" y="176"/>
                </a:cubicBezTo>
                <a:cubicBezTo>
                  <a:pt x="80" y="176"/>
                  <a:pt x="91" y="204"/>
                  <a:pt x="93" y="204"/>
                </a:cubicBezTo>
                <a:cubicBezTo>
                  <a:pt x="116" y="204"/>
                  <a:pt x="116" y="204"/>
                  <a:pt x="116" y="204"/>
                </a:cubicBezTo>
                <a:cubicBezTo>
                  <a:pt x="117" y="204"/>
                  <a:pt x="128" y="176"/>
                  <a:pt x="128" y="176"/>
                </a:cubicBezTo>
                <a:cubicBezTo>
                  <a:pt x="141" y="171"/>
                  <a:pt x="141" y="171"/>
                  <a:pt x="141" y="171"/>
                </a:cubicBezTo>
                <a:cubicBezTo>
                  <a:pt x="141" y="171"/>
                  <a:pt x="169" y="183"/>
                  <a:pt x="170" y="182"/>
                </a:cubicBezTo>
                <a:cubicBezTo>
                  <a:pt x="186" y="166"/>
                  <a:pt x="186" y="166"/>
                  <a:pt x="186" y="166"/>
                </a:cubicBezTo>
                <a:cubicBezTo>
                  <a:pt x="187" y="165"/>
                  <a:pt x="174" y="138"/>
                  <a:pt x="174" y="138"/>
                </a:cubicBezTo>
                <a:cubicBezTo>
                  <a:pt x="179" y="125"/>
                  <a:pt x="179" y="125"/>
                  <a:pt x="179" y="125"/>
                </a:cubicBezTo>
                <a:cubicBezTo>
                  <a:pt x="179" y="125"/>
                  <a:pt x="208" y="114"/>
                  <a:pt x="208" y="113"/>
                </a:cubicBezTo>
                <a:cubicBezTo>
                  <a:pt x="208" y="90"/>
                  <a:pt x="208" y="90"/>
                  <a:pt x="208" y="90"/>
                </a:cubicBezTo>
                <a:cubicBezTo>
                  <a:pt x="208" y="89"/>
                  <a:pt x="179" y="79"/>
                  <a:pt x="179" y="79"/>
                </a:cubicBezTo>
                <a:moveTo>
                  <a:pt x="137" y="102"/>
                </a:moveTo>
                <a:cubicBezTo>
                  <a:pt x="137" y="120"/>
                  <a:pt x="122" y="135"/>
                  <a:pt x="104" y="135"/>
                </a:cubicBezTo>
                <a:cubicBezTo>
                  <a:pt x="85" y="135"/>
                  <a:pt x="70" y="120"/>
                  <a:pt x="70" y="102"/>
                </a:cubicBezTo>
                <a:cubicBezTo>
                  <a:pt x="70" y="84"/>
                  <a:pt x="85" y="69"/>
                  <a:pt x="104" y="69"/>
                </a:cubicBezTo>
                <a:cubicBezTo>
                  <a:pt x="122" y="69"/>
                  <a:pt x="137" y="84"/>
                  <a:pt x="137" y="102"/>
                </a:cubicBezTo>
              </a:path>
            </a:pathLst>
          </a:custGeom>
          <a:solidFill>
            <a:schemeClr val="bg1">
              <a:lumMod val="50000"/>
            </a:schemeClr>
          </a:solidFill>
          <a:ln>
            <a:noFill/>
          </a:ln>
        </p:spPr>
        <p:txBody>
          <a:bodyPr vert="horz" wrap="square" lIns="121920" tIns="60960" rIns="121920" bIns="60960" numCol="1" anchor="t" anchorCtr="0" compatLnSpc="1">
            <a:prstTxWarp prst="textNoShape">
              <a:avLst/>
            </a:prstTxWarp>
          </a:bodyPr>
          <a:lstStyle/>
          <a:p>
            <a:endParaRPr lang="id-ID" sz="2400"/>
          </a:p>
        </p:txBody>
      </p:sp>
    </p:spTree>
    <p:extLst>
      <p:ext uri="{BB962C8B-B14F-4D97-AF65-F5344CB8AC3E}">
        <p14:creationId xmlns:p14="http://schemas.microsoft.com/office/powerpoint/2010/main" val="29334384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par>
                          <p:cTn id="19" fill="hold">
                            <p:stCondLst>
                              <p:cond delay="1000"/>
                            </p:stCondLst>
                            <p:childTnLst>
                              <p:par>
                                <p:cTn id="20" presetID="2" presetClass="entr" presetSubtype="12" fill="hold" grpId="0" nodeType="after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additive="base">
                                        <p:cTn id="22" dur="500" fill="hold"/>
                                        <p:tgtEl>
                                          <p:spTgt spid="16"/>
                                        </p:tgtEl>
                                        <p:attrNameLst>
                                          <p:attrName>ppt_x</p:attrName>
                                        </p:attrNameLst>
                                      </p:cBhvr>
                                      <p:tavLst>
                                        <p:tav tm="0">
                                          <p:val>
                                            <p:strVal val="0-#ppt_w/2"/>
                                          </p:val>
                                        </p:tav>
                                        <p:tav tm="100000">
                                          <p:val>
                                            <p:strVal val="#ppt_x"/>
                                          </p:val>
                                        </p:tav>
                                      </p:tavLst>
                                    </p:anim>
                                    <p:anim calcmode="lin" valueType="num">
                                      <p:cBhvr additive="base">
                                        <p:cTn id="23" dur="500" fill="hold"/>
                                        <p:tgtEl>
                                          <p:spTgt spid="16"/>
                                        </p:tgtEl>
                                        <p:attrNameLst>
                                          <p:attrName>ppt_y</p:attrName>
                                        </p:attrNameLst>
                                      </p:cBhvr>
                                      <p:tavLst>
                                        <p:tav tm="0">
                                          <p:val>
                                            <p:strVal val="1+#ppt_h/2"/>
                                          </p:val>
                                        </p:tav>
                                        <p:tav tm="100000">
                                          <p:val>
                                            <p:strVal val="#ppt_y"/>
                                          </p:val>
                                        </p:tav>
                                      </p:tavLst>
                                    </p:anim>
                                  </p:childTnLst>
                                </p:cTn>
                              </p:par>
                              <p:par>
                                <p:cTn id="24" presetID="2" presetClass="entr" presetSubtype="12"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additive="base">
                                        <p:cTn id="26" dur="500" fill="hold"/>
                                        <p:tgtEl>
                                          <p:spTgt spid="17"/>
                                        </p:tgtEl>
                                        <p:attrNameLst>
                                          <p:attrName>ppt_x</p:attrName>
                                        </p:attrNameLst>
                                      </p:cBhvr>
                                      <p:tavLst>
                                        <p:tav tm="0">
                                          <p:val>
                                            <p:strVal val="0-#ppt_w/2"/>
                                          </p:val>
                                        </p:tav>
                                        <p:tav tm="100000">
                                          <p:val>
                                            <p:strVal val="#ppt_x"/>
                                          </p:val>
                                        </p:tav>
                                      </p:tavLst>
                                    </p:anim>
                                    <p:anim calcmode="lin" valueType="num">
                                      <p:cBhvr additive="base">
                                        <p:cTn id="27" dur="500" fill="hold"/>
                                        <p:tgtEl>
                                          <p:spTgt spid="17"/>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fill="hold"/>
                                        <p:tgtEl>
                                          <p:spTgt spid="18"/>
                                        </p:tgtEl>
                                        <p:attrNameLst>
                                          <p:attrName>ppt_x</p:attrName>
                                        </p:attrNameLst>
                                      </p:cBhvr>
                                      <p:tavLst>
                                        <p:tav tm="0">
                                          <p:val>
                                            <p:strVal val="0-#ppt_w/2"/>
                                          </p:val>
                                        </p:tav>
                                        <p:tav tm="100000">
                                          <p:val>
                                            <p:strVal val="#ppt_x"/>
                                          </p:val>
                                        </p:tav>
                                      </p:tavLst>
                                    </p:anim>
                                    <p:anim calcmode="lin" valueType="num">
                                      <p:cBhvr additive="base">
                                        <p:cTn id="31" dur="500" fill="hold"/>
                                        <p:tgtEl>
                                          <p:spTgt spid="18"/>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0-#ppt_w/2"/>
                                          </p:val>
                                        </p:tav>
                                        <p:tav tm="100000">
                                          <p:val>
                                            <p:strVal val="#ppt_x"/>
                                          </p:val>
                                        </p:tav>
                                      </p:tavLst>
                                    </p:anim>
                                    <p:anim calcmode="lin" valueType="num">
                                      <p:cBhvr additive="base">
                                        <p:cTn id="35" dur="500" fill="hold"/>
                                        <p:tgtEl>
                                          <p:spTgt spid="19"/>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additive="base">
                                        <p:cTn id="38" dur="500" fill="hold"/>
                                        <p:tgtEl>
                                          <p:spTgt spid="20"/>
                                        </p:tgtEl>
                                        <p:attrNameLst>
                                          <p:attrName>ppt_x</p:attrName>
                                        </p:attrNameLst>
                                      </p:cBhvr>
                                      <p:tavLst>
                                        <p:tav tm="0">
                                          <p:val>
                                            <p:strVal val="0-#ppt_w/2"/>
                                          </p:val>
                                        </p:tav>
                                        <p:tav tm="100000">
                                          <p:val>
                                            <p:strVal val="#ppt_x"/>
                                          </p:val>
                                        </p:tav>
                                      </p:tavLst>
                                    </p:anim>
                                    <p:anim calcmode="lin" valueType="num">
                                      <p:cBhvr additive="base">
                                        <p:cTn id="39" dur="500" fill="hold"/>
                                        <p:tgtEl>
                                          <p:spTgt spid="20"/>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0-#ppt_w/2"/>
                                          </p:val>
                                        </p:tav>
                                        <p:tav tm="100000">
                                          <p:val>
                                            <p:strVal val="#ppt_x"/>
                                          </p:val>
                                        </p:tav>
                                      </p:tavLst>
                                    </p:anim>
                                    <p:anim calcmode="lin" valueType="num">
                                      <p:cBhvr additive="base">
                                        <p:cTn id="43" dur="500" fill="hold"/>
                                        <p:tgtEl>
                                          <p:spTgt spid="21"/>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 calcmode="lin" valueType="num">
                                      <p:cBhvr additive="base">
                                        <p:cTn id="46" dur="500" fill="hold"/>
                                        <p:tgtEl>
                                          <p:spTgt spid="22"/>
                                        </p:tgtEl>
                                        <p:attrNameLst>
                                          <p:attrName>ppt_x</p:attrName>
                                        </p:attrNameLst>
                                      </p:cBhvr>
                                      <p:tavLst>
                                        <p:tav tm="0">
                                          <p:val>
                                            <p:strVal val="0-#ppt_w/2"/>
                                          </p:val>
                                        </p:tav>
                                        <p:tav tm="100000">
                                          <p:val>
                                            <p:strVal val="#ppt_x"/>
                                          </p:val>
                                        </p:tav>
                                      </p:tavLst>
                                    </p:anim>
                                    <p:anim calcmode="lin" valueType="num">
                                      <p:cBhvr additive="base">
                                        <p:cTn id="47" dur="500" fill="hold"/>
                                        <p:tgtEl>
                                          <p:spTgt spid="22"/>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500" fill="hold"/>
                                        <p:tgtEl>
                                          <p:spTgt spid="23"/>
                                        </p:tgtEl>
                                        <p:attrNameLst>
                                          <p:attrName>ppt_x</p:attrName>
                                        </p:attrNameLst>
                                      </p:cBhvr>
                                      <p:tavLst>
                                        <p:tav tm="0">
                                          <p:val>
                                            <p:strVal val="0-#ppt_w/2"/>
                                          </p:val>
                                        </p:tav>
                                        <p:tav tm="100000">
                                          <p:val>
                                            <p:strVal val="#ppt_x"/>
                                          </p:val>
                                        </p:tav>
                                      </p:tavLst>
                                    </p:anim>
                                    <p:anim calcmode="lin" valueType="num">
                                      <p:cBhvr additive="base">
                                        <p:cTn id="51" dur="500" fill="hold"/>
                                        <p:tgtEl>
                                          <p:spTgt spid="23"/>
                                        </p:tgtEl>
                                        <p:attrNameLst>
                                          <p:attrName>ppt_y</p:attrName>
                                        </p:attrNameLst>
                                      </p:cBhvr>
                                      <p:tavLst>
                                        <p:tav tm="0">
                                          <p:val>
                                            <p:strVal val="1+#ppt_h/2"/>
                                          </p:val>
                                        </p:tav>
                                        <p:tav tm="100000">
                                          <p:val>
                                            <p:strVal val="#ppt_y"/>
                                          </p:val>
                                        </p:tav>
                                      </p:tavLst>
                                    </p:anim>
                                  </p:childTnLst>
                                </p:cTn>
                              </p:par>
                              <p:par>
                                <p:cTn id="52" presetID="2" presetClass="entr" presetSubtype="12"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500" fill="hold"/>
                                        <p:tgtEl>
                                          <p:spTgt spid="24"/>
                                        </p:tgtEl>
                                        <p:attrNameLst>
                                          <p:attrName>ppt_x</p:attrName>
                                        </p:attrNameLst>
                                      </p:cBhvr>
                                      <p:tavLst>
                                        <p:tav tm="0">
                                          <p:val>
                                            <p:strVal val="0-#ppt_w/2"/>
                                          </p:val>
                                        </p:tav>
                                        <p:tav tm="100000">
                                          <p:val>
                                            <p:strVal val="#ppt_x"/>
                                          </p:val>
                                        </p:tav>
                                      </p:tavLst>
                                    </p:anim>
                                    <p:anim calcmode="lin" valueType="num">
                                      <p:cBhvr additive="base">
                                        <p:cTn id="55" dur="500" fill="hold"/>
                                        <p:tgtEl>
                                          <p:spTgt spid="24"/>
                                        </p:tgtEl>
                                        <p:attrNameLst>
                                          <p:attrName>ppt_y</p:attrName>
                                        </p:attrNameLst>
                                      </p:cBhvr>
                                      <p:tavLst>
                                        <p:tav tm="0">
                                          <p:val>
                                            <p:strVal val="1+#ppt_h/2"/>
                                          </p:val>
                                        </p:tav>
                                        <p:tav tm="100000">
                                          <p:val>
                                            <p:strVal val="#ppt_y"/>
                                          </p:val>
                                        </p:tav>
                                      </p:tavLst>
                                    </p:anim>
                                  </p:childTnLst>
                                </p:cTn>
                              </p:par>
                              <p:par>
                                <p:cTn id="56" presetID="2" presetClass="entr" presetSubtype="12" fill="hold" grpId="0" nodeType="withEffect">
                                  <p:stCondLst>
                                    <p:cond delay="0"/>
                                  </p:stCondLst>
                                  <p:childTnLst>
                                    <p:set>
                                      <p:cBhvr>
                                        <p:cTn id="57" dur="1" fill="hold">
                                          <p:stCondLst>
                                            <p:cond delay="0"/>
                                          </p:stCondLst>
                                        </p:cTn>
                                        <p:tgtEl>
                                          <p:spTgt spid="25"/>
                                        </p:tgtEl>
                                        <p:attrNameLst>
                                          <p:attrName>style.visibility</p:attrName>
                                        </p:attrNameLst>
                                      </p:cBhvr>
                                      <p:to>
                                        <p:strVal val="visible"/>
                                      </p:to>
                                    </p:set>
                                    <p:anim calcmode="lin" valueType="num">
                                      <p:cBhvr additive="base">
                                        <p:cTn id="58" dur="500" fill="hold"/>
                                        <p:tgtEl>
                                          <p:spTgt spid="25"/>
                                        </p:tgtEl>
                                        <p:attrNameLst>
                                          <p:attrName>ppt_x</p:attrName>
                                        </p:attrNameLst>
                                      </p:cBhvr>
                                      <p:tavLst>
                                        <p:tav tm="0">
                                          <p:val>
                                            <p:strVal val="0-#ppt_w/2"/>
                                          </p:val>
                                        </p:tav>
                                        <p:tav tm="100000">
                                          <p:val>
                                            <p:strVal val="#ppt_x"/>
                                          </p:val>
                                        </p:tav>
                                      </p:tavLst>
                                    </p:anim>
                                    <p:anim calcmode="lin" valueType="num">
                                      <p:cBhvr additive="base">
                                        <p:cTn id="59" dur="500" fill="hold"/>
                                        <p:tgtEl>
                                          <p:spTgt spid="25"/>
                                        </p:tgtEl>
                                        <p:attrNameLst>
                                          <p:attrName>ppt_y</p:attrName>
                                        </p:attrNameLst>
                                      </p:cBhvr>
                                      <p:tavLst>
                                        <p:tav tm="0">
                                          <p:val>
                                            <p:strVal val="1+#ppt_h/2"/>
                                          </p:val>
                                        </p:tav>
                                        <p:tav tm="100000">
                                          <p:val>
                                            <p:strVal val="#ppt_y"/>
                                          </p:val>
                                        </p:tav>
                                      </p:tavLst>
                                    </p:anim>
                                  </p:childTnLst>
                                </p:cTn>
                              </p:par>
                              <p:par>
                                <p:cTn id="60" presetID="2" presetClass="entr" presetSubtype="12" fill="hold" grpId="0" nodeType="withEffect">
                                  <p:stCondLst>
                                    <p:cond delay="0"/>
                                  </p:stCondLst>
                                  <p:childTnLst>
                                    <p:set>
                                      <p:cBhvr>
                                        <p:cTn id="61" dur="1" fill="hold">
                                          <p:stCondLst>
                                            <p:cond delay="0"/>
                                          </p:stCondLst>
                                        </p:cTn>
                                        <p:tgtEl>
                                          <p:spTgt spid="26"/>
                                        </p:tgtEl>
                                        <p:attrNameLst>
                                          <p:attrName>style.visibility</p:attrName>
                                        </p:attrNameLst>
                                      </p:cBhvr>
                                      <p:to>
                                        <p:strVal val="visible"/>
                                      </p:to>
                                    </p:set>
                                    <p:anim calcmode="lin" valueType="num">
                                      <p:cBhvr additive="base">
                                        <p:cTn id="62" dur="500" fill="hold"/>
                                        <p:tgtEl>
                                          <p:spTgt spid="26"/>
                                        </p:tgtEl>
                                        <p:attrNameLst>
                                          <p:attrName>ppt_x</p:attrName>
                                        </p:attrNameLst>
                                      </p:cBhvr>
                                      <p:tavLst>
                                        <p:tav tm="0">
                                          <p:val>
                                            <p:strVal val="0-#ppt_w/2"/>
                                          </p:val>
                                        </p:tav>
                                        <p:tav tm="100000">
                                          <p:val>
                                            <p:strVal val="#ppt_x"/>
                                          </p:val>
                                        </p:tav>
                                      </p:tavLst>
                                    </p:anim>
                                    <p:anim calcmode="lin" valueType="num">
                                      <p:cBhvr additive="base">
                                        <p:cTn id="63" dur="500" fill="hold"/>
                                        <p:tgtEl>
                                          <p:spTgt spid="26"/>
                                        </p:tgtEl>
                                        <p:attrNameLst>
                                          <p:attrName>ppt_y</p:attrName>
                                        </p:attrNameLst>
                                      </p:cBhvr>
                                      <p:tavLst>
                                        <p:tav tm="0">
                                          <p:val>
                                            <p:strVal val="1+#ppt_h/2"/>
                                          </p:val>
                                        </p:tav>
                                        <p:tav tm="100000">
                                          <p:val>
                                            <p:strVal val="#ppt_y"/>
                                          </p:val>
                                        </p:tav>
                                      </p:tavLst>
                                    </p:anim>
                                  </p:childTnLst>
                                </p:cTn>
                              </p:par>
                              <p:par>
                                <p:cTn id="64" presetID="2" presetClass="entr" presetSubtype="12" fill="hold" grpId="0" nodeType="withEffect">
                                  <p:stCondLst>
                                    <p:cond delay="0"/>
                                  </p:stCondLst>
                                  <p:childTnLst>
                                    <p:set>
                                      <p:cBhvr>
                                        <p:cTn id="65" dur="1" fill="hold">
                                          <p:stCondLst>
                                            <p:cond delay="0"/>
                                          </p:stCondLst>
                                        </p:cTn>
                                        <p:tgtEl>
                                          <p:spTgt spid="27"/>
                                        </p:tgtEl>
                                        <p:attrNameLst>
                                          <p:attrName>style.visibility</p:attrName>
                                        </p:attrNameLst>
                                      </p:cBhvr>
                                      <p:to>
                                        <p:strVal val="visible"/>
                                      </p:to>
                                    </p:set>
                                    <p:anim calcmode="lin" valueType="num">
                                      <p:cBhvr additive="base">
                                        <p:cTn id="66" dur="500" fill="hold"/>
                                        <p:tgtEl>
                                          <p:spTgt spid="27"/>
                                        </p:tgtEl>
                                        <p:attrNameLst>
                                          <p:attrName>ppt_x</p:attrName>
                                        </p:attrNameLst>
                                      </p:cBhvr>
                                      <p:tavLst>
                                        <p:tav tm="0">
                                          <p:val>
                                            <p:strVal val="0-#ppt_w/2"/>
                                          </p:val>
                                        </p:tav>
                                        <p:tav tm="100000">
                                          <p:val>
                                            <p:strVal val="#ppt_x"/>
                                          </p:val>
                                        </p:tav>
                                      </p:tavLst>
                                    </p:anim>
                                    <p:anim calcmode="lin" valueType="num">
                                      <p:cBhvr additive="base">
                                        <p:cTn id="67" dur="500" fill="hold"/>
                                        <p:tgtEl>
                                          <p:spTgt spid="27"/>
                                        </p:tgtEl>
                                        <p:attrNameLst>
                                          <p:attrName>ppt_y</p:attrName>
                                        </p:attrNameLst>
                                      </p:cBhvr>
                                      <p:tavLst>
                                        <p:tav tm="0">
                                          <p:val>
                                            <p:strVal val="1+#ppt_h/2"/>
                                          </p:val>
                                        </p:tav>
                                        <p:tav tm="100000">
                                          <p:val>
                                            <p:strVal val="#ppt_y"/>
                                          </p:val>
                                        </p:tav>
                                      </p:tavLst>
                                    </p:anim>
                                  </p:childTnLst>
                                </p:cTn>
                              </p:par>
                              <p:par>
                                <p:cTn id="68" presetID="2" presetClass="entr" presetSubtype="12" fill="hold" grpId="0" nodeType="withEffect">
                                  <p:stCondLst>
                                    <p:cond delay="0"/>
                                  </p:stCondLst>
                                  <p:childTnLst>
                                    <p:set>
                                      <p:cBhvr>
                                        <p:cTn id="69" dur="1" fill="hold">
                                          <p:stCondLst>
                                            <p:cond delay="0"/>
                                          </p:stCondLst>
                                        </p:cTn>
                                        <p:tgtEl>
                                          <p:spTgt spid="28"/>
                                        </p:tgtEl>
                                        <p:attrNameLst>
                                          <p:attrName>style.visibility</p:attrName>
                                        </p:attrNameLst>
                                      </p:cBhvr>
                                      <p:to>
                                        <p:strVal val="visible"/>
                                      </p:to>
                                    </p:set>
                                    <p:anim calcmode="lin" valueType="num">
                                      <p:cBhvr additive="base">
                                        <p:cTn id="70" dur="500" fill="hold"/>
                                        <p:tgtEl>
                                          <p:spTgt spid="28"/>
                                        </p:tgtEl>
                                        <p:attrNameLst>
                                          <p:attrName>ppt_x</p:attrName>
                                        </p:attrNameLst>
                                      </p:cBhvr>
                                      <p:tavLst>
                                        <p:tav tm="0">
                                          <p:val>
                                            <p:strVal val="0-#ppt_w/2"/>
                                          </p:val>
                                        </p:tav>
                                        <p:tav tm="100000">
                                          <p:val>
                                            <p:strVal val="#ppt_x"/>
                                          </p:val>
                                        </p:tav>
                                      </p:tavLst>
                                    </p:anim>
                                    <p:anim calcmode="lin" valueType="num">
                                      <p:cBhvr additive="base">
                                        <p:cTn id="71" dur="500" fill="hold"/>
                                        <p:tgtEl>
                                          <p:spTgt spid="28"/>
                                        </p:tgtEl>
                                        <p:attrNameLst>
                                          <p:attrName>ppt_y</p:attrName>
                                        </p:attrNameLst>
                                      </p:cBhvr>
                                      <p:tavLst>
                                        <p:tav tm="0">
                                          <p:val>
                                            <p:strVal val="1+#ppt_h/2"/>
                                          </p:val>
                                        </p:tav>
                                        <p:tav tm="100000">
                                          <p:val>
                                            <p:strVal val="#ppt_y"/>
                                          </p:val>
                                        </p:tav>
                                      </p:tavLst>
                                    </p:anim>
                                  </p:childTnLst>
                                </p:cTn>
                              </p:par>
                              <p:par>
                                <p:cTn id="72" presetID="2" presetClass="entr" presetSubtype="12" fill="hold" grpId="0" nodeType="withEffect">
                                  <p:stCondLst>
                                    <p:cond delay="0"/>
                                  </p:stCondLst>
                                  <p:childTnLst>
                                    <p:set>
                                      <p:cBhvr>
                                        <p:cTn id="73" dur="1" fill="hold">
                                          <p:stCondLst>
                                            <p:cond delay="0"/>
                                          </p:stCondLst>
                                        </p:cTn>
                                        <p:tgtEl>
                                          <p:spTgt spid="29"/>
                                        </p:tgtEl>
                                        <p:attrNameLst>
                                          <p:attrName>style.visibility</p:attrName>
                                        </p:attrNameLst>
                                      </p:cBhvr>
                                      <p:to>
                                        <p:strVal val="visible"/>
                                      </p:to>
                                    </p:set>
                                    <p:anim calcmode="lin" valueType="num">
                                      <p:cBhvr additive="base">
                                        <p:cTn id="74" dur="500" fill="hold"/>
                                        <p:tgtEl>
                                          <p:spTgt spid="29"/>
                                        </p:tgtEl>
                                        <p:attrNameLst>
                                          <p:attrName>ppt_x</p:attrName>
                                        </p:attrNameLst>
                                      </p:cBhvr>
                                      <p:tavLst>
                                        <p:tav tm="0">
                                          <p:val>
                                            <p:strVal val="0-#ppt_w/2"/>
                                          </p:val>
                                        </p:tav>
                                        <p:tav tm="100000">
                                          <p:val>
                                            <p:strVal val="#ppt_x"/>
                                          </p:val>
                                        </p:tav>
                                      </p:tavLst>
                                    </p:anim>
                                    <p:anim calcmode="lin" valueType="num">
                                      <p:cBhvr additive="base">
                                        <p:cTn id="75" dur="500" fill="hold"/>
                                        <p:tgtEl>
                                          <p:spTgt spid="29"/>
                                        </p:tgtEl>
                                        <p:attrNameLst>
                                          <p:attrName>ppt_y</p:attrName>
                                        </p:attrNameLst>
                                      </p:cBhvr>
                                      <p:tavLst>
                                        <p:tav tm="0">
                                          <p:val>
                                            <p:strVal val="1+#ppt_h/2"/>
                                          </p:val>
                                        </p:tav>
                                        <p:tav tm="100000">
                                          <p:val>
                                            <p:strVal val="#ppt_y"/>
                                          </p:val>
                                        </p:tav>
                                      </p:tavLst>
                                    </p:anim>
                                  </p:childTnLst>
                                </p:cTn>
                              </p:par>
                              <p:par>
                                <p:cTn id="76" presetID="2" presetClass="entr" presetSubtype="12" fill="hold" grpId="0" nodeType="withEffect">
                                  <p:stCondLst>
                                    <p:cond delay="0"/>
                                  </p:stCondLst>
                                  <p:childTnLst>
                                    <p:set>
                                      <p:cBhvr>
                                        <p:cTn id="77" dur="1" fill="hold">
                                          <p:stCondLst>
                                            <p:cond delay="0"/>
                                          </p:stCondLst>
                                        </p:cTn>
                                        <p:tgtEl>
                                          <p:spTgt spid="30"/>
                                        </p:tgtEl>
                                        <p:attrNameLst>
                                          <p:attrName>style.visibility</p:attrName>
                                        </p:attrNameLst>
                                      </p:cBhvr>
                                      <p:to>
                                        <p:strVal val="visible"/>
                                      </p:to>
                                    </p:set>
                                    <p:anim calcmode="lin" valueType="num">
                                      <p:cBhvr additive="base">
                                        <p:cTn id="78" dur="500" fill="hold"/>
                                        <p:tgtEl>
                                          <p:spTgt spid="30"/>
                                        </p:tgtEl>
                                        <p:attrNameLst>
                                          <p:attrName>ppt_x</p:attrName>
                                        </p:attrNameLst>
                                      </p:cBhvr>
                                      <p:tavLst>
                                        <p:tav tm="0">
                                          <p:val>
                                            <p:strVal val="0-#ppt_w/2"/>
                                          </p:val>
                                        </p:tav>
                                        <p:tav tm="100000">
                                          <p:val>
                                            <p:strVal val="#ppt_x"/>
                                          </p:val>
                                        </p:tav>
                                      </p:tavLst>
                                    </p:anim>
                                    <p:anim calcmode="lin" valueType="num">
                                      <p:cBhvr additive="base">
                                        <p:cTn id="79" dur="500" fill="hold"/>
                                        <p:tgtEl>
                                          <p:spTgt spid="30"/>
                                        </p:tgtEl>
                                        <p:attrNameLst>
                                          <p:attrName>ppt_y</p:attrName>
                                        </p:attrNameLst>
                                      </p:cBhvr>
                                      <p:tavLst>
                                        <p:tav tm="0">
                                          <p:val>
                                            <p:strVal val="1+#ppt_h/2"/>
                                          </p:val>
                                        </p:tav>
                                        <p:tav tm="100000">
                                          <p:val>
                                            <p:strVal val="#ppt_y"/>
                                          </p:val>
                                        </p:tav>
                                      </p:tavLst>
                                    </p:anim>
                                  </p:childTnLst>
                                </p:cTn>
                              </p:par>
                              <p:par>
                                <p:cTn id="80" presetID="2" presetClass="entr" presetSubtype="12" fill="hold" grpId="0" nodeType="withEffect">
                                  <p:stCondLst>
                                    <p:cond delay="0"/>
                                  </p:stCondLst>
                                  <p:childTnLst>
                                    <p:set>
                                      <p:cBhvr>
                                        <p:cTn id="81" dur="1" fill="hold">
                                          <p:stCondLst>
                                            <p:cond delay="0"/>
                                          </p:stCondLst>
                                        </p:cTn>
                                        <p:tgtEl>
                                          <p:spTgt spid="31"/>
                                        </p:tgtEl>
                                        <p:attrNameLst>
                                          <p:attrName>style.visibility</p:attrName>
                                        </p:attrNameLst>
                                      </p:cBhvr>
                                      <p:to>
                                        <p:strVal val="visible"/>
                                      </p:to>
                                    </p:set>
                                    <p:anim calcmode="lin" valueType="num">
                                      <p:cBhvr additive="base">
                                        <p:cTn id="82" dur="500" fill="hold"/>
                                        <p:tgtEl>
                                          <p:spTgt spid="31"/>
                                        </p:tgtEl>
                                        <p:attrNameLst>
                                          <p:attrName>ppt_x</p:attrName>
                                        </p:attrNameLst>
                                      </p:cBhvr>
                                      <p:tavLst>
                                        <p:tav tm="0">
                                          <p:val>
                                            <p:strVal val="0-#ppt_w/2"/>
                                          </p:val>
                                        </p:tav>
                                        <p:tav tm="100000">
                                          <p:val>
                                            <p:strVal val="#ppt_x"/>
                                          </p:val>
                                        </p:tav>
                                      </p:tavLst>
                                    </p:anim>
                                    <p:anim calcmode="lin" valueType="num">
                                      <p:cBhvr additive="base">
                                        <p:cTn id="83" dur="500" fill="hold"/>
                                        <p:tgtEl>
                                          <p:spTgt spid="31"/>
                                        </p:tgtEl>
                                        <p:attrNameLst>
                                          <p:attrName>ppt_y</p:attrName>
                                        </p:attrNameLst>
                                      </p:cBhvr>
                                      <p:tavLst>
                                        <p:tav tm="0">
                                          <p:val>
                                            <p:strVal val="1+#ppt_h/2"/>
                                          </p:val>
                                        </p:tav>
                                        <p:tav tm="100000">
                                          <p:val>
                                            <p:strVal val="#ppt_y"/>
                                          </p:val>
                                        </p:tav>
                                      </p:tavLst>
                                    </p:anim>
                                  </p:childTnLst>
                                </p:cTn>
                              </p:par>
                              <p:par>
                                <p:cTn id="84" presetID="2" presetClass="entr" presetSubtype="12" fill="hold" grpId="0" nodeType="withEffect">
                                  <p:stCondLst>
                                    <p:cond delay="0"/>
                                  </p:stCondLst>
                                  <p:childTnLst>
                                    <p:set>
                                      <p:cBhvr>
                                        <p:cTn id="85" dur="1" fill="hold">
                                          <p:stCondLst>
                                            <p:cond delay="0"/>
                                          </p:stCondLst>
                                        </p:cTn>
                                        <p:tgtEl>
                                          <p:spTgt spid="32"/>
                                        </p:tgtEl>
                                        <p:attrNameLst>
                                          <p:attrName>style.visibility</p:attrName>
                                        </p:attrNameLst>
                                      </p:cBhvr>
                                      <p:to>
                                        <p:strVal val="visible"/>
                                      </p:to>
                                    </p:set>
                                    <p:anim calcmode="lin" valueType="num">
                                      <p:cBhvr additive="base">
                                        <p:cTn id="86" dur="500" fill="hold"/>
                                        <p:tgtEl>
                                          <p:spTgt spid="32"/>
                                        </p:tgtEl>
                                        <p:attrNameLst>
                                          <p:attrName>ppt_x</p:attrName>
                                        </p:attrNameLst>
                                      </p:cBhvr>
                                      <p:tavLst>
                                        <p:tav tm="0">
                                          <p:val>
                                            <p:strVal val="0-#ppt_w/2"/>
                                          </p:val>
                                        </p:tav>
                                        <p:tav tm="100000">
                                          <p:val>
                                            <p:strVal val="#ppt_x"/>
                                          </p:val>
                                        </p:tav>
                                      </p:tavLst>
                                    </p:anim>
                                    <p:anim calcmode="lin" valueType="num">
                                      <p:cBhvr additive="base">
                                        <p:cTn id="87" dur="500" fill="hold"/>
                                        <p:tgtEl>
                                          <p:spTgt spid="32"/>
                                        </p:tgtEl>
                                        <p:attrNameLst>
                                          <p:attrName>ppt_y</p:attrName>
                                        </p:attrNameLst>
                                      </p:cBhvr>
                                      <p:tavLst>
                                        <p:tav tm="0">
                                          <p:val>
                                            <p:strVal val="1+#ppt_h/2"/>
                                          </p:val>
                                        </p:tav>
                                        <p:tav tm="100000">
                                          <p:val>
                                            <p:strVal val="#ppt_y"/>
                                          </p:val>
                                        </p:tav>
                                      </p:tavLst>
                                    </p:anim>
                                  </p:childTnLst>
                                </p:cTn>
                              </p:par>
                              <p:par>
                                <p:cTn id="88" presetID="2" presetClass="entr" presetSubtype="12" fill="hold" grpId="0" nodeType="withEffect">
                                  <p:stCondLst>
                                    <p:cond delay="0"/>
                                  </p:stCondLst>
                                  <p:childTnLst>
                                    <p:set>
                                      <p:cBhvr>
                                        <p:cTn id="89" dur="1" fill="hold">
                                          <p:stCondLst>
                                            <p:cond delay="0"/>
                                          </p:stCondLst>
                                        </p:cTn>
                                        <p:tgtEl>
                                          <p:spTgt spid="33"/>
                                        </p:tgtEl>
                                        <p:attrNameLst>
                                          <p:attrName>style.visibility</p:attrName>
                                        </p:attrNameLst>
                                      </p:cBhvr>
                                      <p:to>
                                        <p:strVal val="visible"/>
                                      </p:to>
                                    </p:set>
                                    <p:anim calcmode="lin" valueType="num">
                                      <p:cBhvr additive="base">
                                        <p:cTn id="90" dur="500" fill="hold"/>
                                        <p:tgtEl>
                                          <p:spTgt spid="33"/>
                                        </p:tgtEl>
                                        <p:attrNameLst>
                                          <p:attrName>ppt_x</p:attrName>
                                        </p:attrNameLst>
                                      </p:cBhvr>
                                      <p:tavLst>
                                        <p:tav tm="0">
                                          <p:val>
                                            <p:strVal val="0-#ppt_w/2"/>
                                          </p:val>
                                        </p:tav>
                                        <p:tav tm="100000">
                                          <p:val>
                                            <p:strVal val="#ppt_x"/>
                                          </p:val>
                                        </p:tav>
                                      </p:tavLst>
                                    </p:anim>
                                    <p:anim calcmode="lin" valueType="num">
                                      <p:cBhvr additive="base">
                                        <p:cTn id="91" dur="500" fill="hold"/>
                                        <p:tgtEl>
                                          <p:spTgt spid="33"/>
                                        </p:tgtEl>
                                        <p:attrNameLst>
                                          <p:attrName>ppt_y</p:attrName>
                                        </p:attrNameLst>
                                      </p:cBhvr>
                                      <p:tavLst>
                                        <p:tav tm="0">
                                          <p:val>
                                            <p:strVal val="1+#ppt_h/2"/>
                                          </p:val>
                                        </p:tav>
                                        <p:tav tm="100000">
                                          <p:val>
                                            <p:strVal val="#ppt_y"/>
                                          </p:val>
                                        </p:tav>
                                      </p:tavLst>
                                    </p:anim>
                                  </p:childTnLst>
                                </p:cTn>
                              </p:par>
                              <p:par>
                                <p:cTn id="92" presetID="2" presetClass="entr" presetSubtype="12" fill="hold" grpId="0" nodeType="withEffect">
                                  <p:stCondLst>
                                    <p:cond delay="0"/>
                                  </p:stCondLst>
                                  <p:childTnLst>
                                    <p:set>
                                      <p:cBhvr>
                                        <p:cTn id="93" dur="1" fill="hold">
                                          <p:stCondLst>
                                            <p:cond delay="0"/>
                                          </p:stCondLst>
                                        </p:cTn>
                                        <p:tgtEl>
                                          <p:spTgt spid="34"/>
                                        </p:tgtEl>
                                        <p:attrNameLst>
                                          <p:attrName>style.visibility</p:attrName>
                                        </p:attrNameLst>
                                      </p:cBhvr>
                                      <p:to>
                                        <p:strVal val="visible"/>
                                      </p:to>
                                    </p:set>
                                    <p:anim calcmode="lin" valueType="num">
                                      <p:cBhvr additive="base">
                                        <p:cTn id="94" dur="500" fill="hold"/>
                                        <p:tgtEl>
                                          <p:spTgt spid="34"/>
                                        </p:tgtEl>
                                        <p:attrNameLst>
                                          <p:attrName>ppt_x</p:attrName>
                                        </p:attrNameLst>
                                      </p:cBhvr>
                                      <p:tavLst>
                                        <p:tav tm="0">
                                          <p:val>
                                            <p:strVal val="0-#ppt_w/2"/>
                                          </p:val>
                                        </p:tav>
                                        <p:tav tm="100000">
                                          <p:val>
                                            <p:strVal val="#ppt_x"/>
                                          </p:val>
                                        </p:tav>
                                      </p:tavLst>
                                    </p:anim>
                                    <p:anim calcmode="lin" valueType="num">
                                      <p:cBhvr additive="base">
                                        <p:cTn id="95" dur="500" fill="hold"/>
                                        <p:tgtEl>
                                          <p:spTgt spid="34"/>
                                        </p:tgtEl>
                                        <p:attrNameLst>
                                          <p:attrName>ppt_y</p:attrName>
                                        </p:attrNameLst>
                                      </p:cBhvr>
                                      <p:tavLst>
                                        <p:tav tm="0">
                                          <p:val>
                                            <p:strVal val="1+#ppt_h/2"/>
                                          </p:val>
                                        </p:tav>
                                        <p:tav tm="100000">
                                          <p:val>
                                            <p:strVal val="#ppt_y"/>
                                          </p:val>
                                        </p:tav>
                                      </p:tavLst>
                                    </p:anim>
                                  </p:childTnLst>
                                </p:cTn>
                              </p:par>
                            </p:childTnLst>
                          </p:cTn>
                        </p:par>
                        <p:par>
                          <p:cTn id="96" fill="hold">
                            <p:stCondLst>
                              <p:cond delay="1500"/>
                            </p:stCondLst>
                            <p:childTnLst>
                              <p:par>
                                <p:cTn id="97" presetID="2" presetClass="entr" presetSubtype="4" fill="hold" grpId="0" nodeType="afterEffect">
                                  <p:stCondLst>
                                    <p:cond delay="0"/>
                                  </p:stCondLst>
                                  <p:childTnLst>
                                    <p:set>
                                      <p:cBhvr>
                                        <p:cTn id="98" dur="1" fill="hold">
                                          <p:stCondLst>
                                            <p:cond delay="0"/>
                                          </p:stCondLst>
                                        </p:cTn>
                                        <p:tgtEl>
                                          <p:spTgt spid="35"/>
                                        </p:tgtEl>
                                        <p:attrNameLst>
                                          <p:attrName>style.visibility</p:attrName>
                                        </p:attrNameLst>
                                      </p:cBhvr>
                                      <p:to>
                                        <p:strVal val="visible"/>
                                      </p:to>
                                    </p:set>
                                    <p:anim calcmode="lin" valueType="num">
                                      <p:cBhvr additive="base">
                                        <p:cTn id="99" dur="500" fill="hold"/>
                                        <p:tgtEl>
                                          <p:spTgt spid="35"/>
                                        </p:tgtEl>
                                        <p:attrNameLst>
                                          <p:attrName>ppt_x</p:attrName>
                                        </p:attrNameLst>
                                      </p:cBhvr>
                                      <p:tavLst>
                                        <p:tav tm="0">
                                          <p:val>
                                            <p:strVal val="#ppt_x"/>
                                          </p:val>
                                        </p:tav>
                                        <p:tav tm="100000">
                                          <p:val>
                                            <p:strVal val="#ppt_x"/>
                                          </p:val>
                                        </p:tav>
                                      </p:tavLst>
                                    </p:anim>
                                    <p:anim calcmode="lin" valueType="num">
                                      <p:cBhvr additive="base">
                                        <p:cTn id="100" dur="500" fill="hold"/>
                                        <p:tgtEl>
                                          <p:spTgt spid="35"/>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36"/>
                                        </p:tgtEl>
                                        <p:attrNameLst>
                                          <p:attrName>style.visibility</p:attrName>
                                        </p:attrNameLst>
                                      </p:cBhvr>
                                      <p:to>
                                        <p:strVal val="visible"/>
                                      </p:to>
                                    </p:set>
                                    <p:anim calcmode="lin" valueType="num">
                                      <p:cBhvr additive="base">
                                        <p:cTn id="103" dur="500" fill="hold"/>
                                        <p:tgtEl>
                                          <p:spTgt spid="36"/>
                                        </p:tgtEl>
                                        <p:attrNameLst>
                                          <p:attrName>ppt_x</p:attrName>
                                        </p:attrNameLst>
                                      </p:cBhvr>
                                      <p:tavLst>
                                        <p:tav tm="0">
                                          <p:val>
                                            <p:strVal val="#ppt_x"/>
                                          </p:val>
                                        </p:tav>
                                        <p:tav tm="100000">
                                          <p:val>
                                            <p:strVal val="#ppt_x"/>
                                          </p:val>
                                        </p:tav>
                                      </p:tavLst>
                                    </p:anim>
                                    <p:anim calcmode="lin" valueType="num">
                                      <p:cBhvr additive="base">
                                        <p:cTn id="104" dur="500" fill="hold"/>
                                        <p:tgtEl>
                                          <p:spTgt spid="36"/>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37"/>
                                        </p:tgtEl>
                                        <p:attrNameLst>
                                          <p:attrName>style.visibility</p:attrName>
                                        </p:attrNameLst>
                                      </p:cBhvr>
                                      <p:to>
                                        <p:strVal val="visible"/>
                                      </p:to>
                                    </p:set>
                                    <p:anim calcmode="lin" valueType="num">
                                      <p:cBhvr additive="base">
                                        <p:cTn id="107" dur="500" fill="hold"/>
                                        <p:tgtEl>
                                          <p:spTgt spid="37"/>
                                        </p:tgtEl>
                                        <p:attrNameLst>
                                          <p:attrName>ppt_x</p:attrName>
                                        </p:attrNameLst>
                                      </p:cBhvr>
                                      <p:tavLst>
                                        <p:tav tm="0">
                                          <p:val>
                                            <p:strVal val="#ppt_x"/>
                                          </p:val>
                                        </p:tav>
                                        <p:tav tm="100000">
                                          <p:val>
                                            <p:strVal val="#ppt_x"/>
                                          </p:val>
                                        </p:tav>
                                      </p:tavLst>
                                    </p:anim>
                                    <p:anim calcmode="lin" valueType="num">
                                      <p:cBhvr additive="base">
                                        <p:cTn id="108" dur="500" fill="hold"/>
                                        <p:tgtEl>
                                          <p:spTgt spid="37"/>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38"/>
                                        </p:tgtEl>
                                        <p:attrNameLst>
                                          <p:attrName>style.visibility</p:attrName>
                                        </p:attrNameLst>
                                      </p:cBhvr>
                                      <p:to>
                                        <p:strVal val="visible"/>
                                      </p:to>
                                    </p:set>
                                    <p:anim calcmode="lin" valueType="num">
                                      <p:cBhvr additive="base">
                                        <p:cTn id="111" dur="500" fill="hold"/>
                                        <p:tgtEl>
                                          <p:spTgt spid="38"/>
                                        </p:tgtEl>
                                        <p:attrNameLst>
                                          <p:attrName>ppt_x</p:attrName>
                                        </p:attrNameLst>
                                      </p:cBhvr>
                                      <p:tavLst>
                                        <p:tav tm="0">
                                          <p:val>
                                            <p:strVal val="#ppt_x"/>
                                          </p:val>
                                        </p:tav>
                                        <p:tav tm="100000">
                                          <p:val>
                                            <p:strVal val="#ppt_x"/>
                                          </p:val>
                                        </p:tav>
                                      </p:tavLst>
                                    </p:anim>
                                    <p:anim calcmode="lin" valueType="num">
                                      <p:cBhvr additive="base">
                                        <p:cTn id="112" dur="500" fill="hold"/>
                                        <p:tgtEl>
                                          <p:spTgt spid="38"/>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39"/>
                                        </p:tgtEl>
                                        <p:attrNameLst>
                                          <p:attrName>style.visibility</p:attrName>
                                        </p:attrNameLst>
                                      </p:cBhvr>
                                      <p:to>
                                        <p:strVal val="visible"/>
                                      </p:to>
                                    </p:set>
                                    <p:anim calcmode="lin" valueType="num">
                                      <p:cBhvr additive="base">
                                        <p:cTn id="115" dur="500" fill="hold"/>
                                        <p:tgtEl>
                                          <p:spTgt spid="39"/>
                                        </p:tgtEl>
                                        <p:attrNameLst>
                                          <p:attrName>ppt_x</p:attrName>
                                        </p:attrNameLst>
                                      </p:cBhvr>
                                      <p:tavLst>
                                        <p:tav tm="0">
                                          <p:val>
                                            <p:strVal val="#ppt_x"/>
                                          </p:val>
                                        </p:tav>
                                        <p:tav tm="100000">
                                          <p:val>
                                            <p:strVal val="#ppt_x"/>
                                          </p:val>
                                        </p:tav>
                                      </p:tavLst>
                                    </p:anim>
                                    <p:anim calcmode="lin" valueType="num">
                                      <p:cBhvr additive="base">
                                        <p:cTn id="116" dur="500" fill="hold"/>
                                        <p:tgtEl>
                                          <p:spTgt spid="39"/>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40"/>
                                        </p:tgtEl>
                                        <p:attrNameLst>
                                          <p:attrName>style.visibility</p:attrName>
                                        </p:attrNameLst>
                                      </p:cBhvr>
                                      <p:to>
                                        <p:strVal val="visible"/>
                                      </p:to>
                                    </p:set>
                                    <p:anim calcmode="lin" valueType="num">
                                      <p:cBhvr additive="base">
                                        <p:cTn id="119" dur="500" fill="hold"/>
                                        <p:tgtEl>
                                          <p:spTgt spid="40"/>
                                        </p:tgtEl>
                                        <p:attrNameLst>
                                          <p:attrName>ppt_x</p:attrName>
                                        </p:attrNameLst>
                                      </p:cBhvr>
                                      <p:tavLst>
                                        <p:tav tm="0">
                                          <p:val>
                                            <p:strVal val="#ppt_x"/>
                                          </p:val>
                                        </p:tav>
                                        <p:tav tm="100000">
                                          <p:val>
                                            <p:strVal val="#ppt_x"/>
                                          </p:val>
                                        </p:tav>
                                      </p:tavLst>
                                    </p:anim>
                                    <p:anim calcmode="lin" valueType="num">
                                      <p:cBhvr additive="base">
                                        <p:cTn id="120" dur="500" fill="hold"/>
                                        <p:tgtEl>
                                          <p:spTgt spid="40"/>
                                        </p:tgtEl>
                                        <p:attrNameLst>
                                          <p:attrName>ppt_y</p:attrName>
                                        </p:attrNameLst>
                                      </p:cBhvr>
                                      <p:tavLst>
                                        <p:tav tm="0">
                                          <p:val>
                                            <p:strVal val="1+#ppt_h/2"/>
                                          </p:val>
                                        </p:tav>
                                        <p:tav tm="100000">
                                          <p:val>
                                            <p:strVal val="#ppt_y"/>
                                          </p:val>
                                        </p:tav>
                                      </p:tavLst>
                                    </p:anim>
                                  </p:childTnLst>
                                </p:cTn>
                              </p:par>
                              <p:par>
                                <p:cTn id="121" presetID="2" presetClass="entr" presetSubtype="4" fill="hold" grpId="0" nodeType="withEffect">
                                  <p:stCondLst>
                                    <p:cond delay="0"/>
                                  </p:stCondLst>
                                  <p:childTnLst>
                                    <p:set>
                                      <p:cBhvr>
                                        <p:cTn id="122" dur="1" fill="hold">
                                          <p:stCondLst>
                                            <p:cond delay="0"/>
                                          </p:stCondLst>
                                        </p:cTn>
                                        <p:tgtEl>
                                          <p:spTgt spid="41"/>
                                        </p:tgtEl>
                                        <p:attrNameLst>
                                          <p:attrName>style.visibility</p:attrName>
                                        </p:attrNameLst>
                                      </p:cBhvr>
                                      <p:to>
                                        <p:strVal val="visible"/>
                                      </p:to>
                                    </p:set>
                                    <p:anim calcmode="lin" valueType="num">
                                      <p:cBhvr additive="base">
                                        <p:cTn id="123" dur="500" fill="hold"/>
                                        <p:tgtEl>
                                          <p:spTgt spid="41"/>
                                        </p:tgtEl>
                                        <p:attrNameLst>
                                          <p:attrName>ppt_x</p:attrName>
                                        </p:attrNameLst>
                                      </p:cBhvr>
                                      <p:tavLst>
                                        <p:tav tm="0">
                                          <p:val>
                                            <p:strVal val="#ppt_x"/>
                                          </p:val>
                                        </p:tav>
                                        <p:tav tm="100000">
                                          <p:val>
                                            <p:strVal val="#ppt_x"/>
                                          </p:val>
                                        </p:tav>
                                      </p:tavLst>
                                    </p:anim>
                                    <p:anim calcmode="lin" valueType="num">
                                      <p:cBhvr additive="base">
                                        <p:cTn id="124" dur="500" fill="hold"/>
                                        <p:tgtEl>
                                          <p:spTgt spid="41"/>
                                        </p:tgtEl>
                                        <p:attrNameLst>
                                          <p:attrName>ppt_y</p:attrName>
                                        </p:attrNameLst>
                                      </p:cBhvr>
                                      <p:tavLst>
                                        <p:tav tm="0">
                                          <p:val>
                                            <p:strVal val="1+#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500" fill="hold"/>
                                        <p:tgtEl>
                                          <p:spTgt spid="42"/>
                                        </p:tgtEl>
                                        <p:attrNameLst>
                                          <p:attrName>ppt_x</p:attrName>
                                        </p:attrNameLst>
                                      </p:cBhvr>
                                      <p:tavLst>
                                        <p:tav tm="0">
                                          <p:val>
                                            <p:strVal val="#ppt_x"/>
                                          </p:val>
                                        </p:tav>
                                        <p:tav tm="100000">
                                          <p:val>
                                            <p:strVal val="#ppt_x"/>
                                          </p:val>
                                        </p:tav>
                                      </p:tavLst>
                                    </p:anim>
                                    <p:anim calcmode="lin" valueType="num">
                                      <p:cBhvr additive="base">
                                        <p:cTn id="128" dur="500" fill="hold"/>
                                        <p:tgtEl>
                                          <p:spTgt spid="42"/>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43"/>
                                        </p:tgtEl>
                                        <p:attrNameLst>
                                          <p:attrName>style.visibility</p:attrName>
                                        </p:attrNameLst>
                                      </p:cBhvr>
                                      <p:to>
                                        <p:strVal val="visible"/>
                                      </p:to>
                                    </p:set>
                                    <p:anim calcmode="lin" valueType="num">
                                      <p:cBhvr additive="base">
                                        <p:cTn id="131" dur="500" fill="hold"/>
                                        <p:tgtEl>
                                          <p:spTgt spid="43"/>
                                        </p:tgtEl>
                                        <p:attrNameLst>
                                          <p:attrName>ppt_x</p:attrName>
                                        </p:attrNameLst>
                                      </p:cBhvr>
                                      <p:tavLst>
                                        <p:tav tm="0">
                                          <p:val>
                                            <p:strVal val="#ppt_x"/>
                                          </p:val>
                                        </p:tav>
                                        <p:tav tm="100000">
                                          <p:val>
                                            <p:strVal val="#ppt_x"/>
                                          </p:val>
                                        </p:tav>
                                      </p:tavLst>
                                    </p:anim>
                                    <p:anim calcmode="lin" valueType="num">
                                      <p:cBhvr additive="base">
                                        <p:cTn id="132" dur="500" fill="hold"/>
                                        <p:tgtEl>
                                          <p:spTgt spid="43"/>
                                        </p:tgtEl>
                                        <p:attrNameLst>
                                          <p:attrName>ppt_y</p:attrName>
                                        </p:attrNameLst>
                                      </p:cBhvr>
                                      <p:tavLst>
                                        <p:tav tm="0">
                                          <p:val>
                                            <p:strVal val="1+#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44"/>
                                        </p:tgtEl>
                                        <p:attrNameLst>
                                          <p:attrName>style.visibility</p:attrName>
                                        </p:attrNameLst>
                                      </p:cBhvr>
                                      <p:to>
                                        <p:strVal val="visible"/>
                                      </p:to>
                                    </p:set>
                                    <p:anim calcmode="lin" valueType="num">
                                      <p:cBhvr additive="base">
                                        <p:cTn id="135" dur="500" fill="hold"/>
                                        <p:tgtEl>
                                          <p:spTgt spid="44"/>
                                        </p:tgtEl>
                                        <p:attrNameLst>
                                          <p:attrName>ppt_x</p:attrName>
                                        </p:attrNameLst>
                                      </p:cBhvr>
                                      <p:tavLst>
                                        <p:tav tm="0">
                                          <p:val>
                                            <p:strVal val="#ppt_x"/>
                                          </p:val>
                                        </p:tav>
                                        <p:tav tm="100000">
                                          <p:val>
                                            <p:strVal val="#ppt_x"/>
                                          </p:val>
                                        </p:tav>
                                      </p:tavLst>
                                    </p:anim>
                                    <p:anim calcmode="lin" valueType="num">
                                      <p:cBhvr additive="base">
                                        <p:cTn id="136" dur="500" fill="hold"/>
                                        <p:tgtEl>
                                          <p:spTgt spid="44"/>
                                        </p:tgtEl>
                                        <p:attrNameLst>
                                          <p:attrName>ppt_y</p:attrName>
                                        </p:attrNameLst>
                                      </p:cBhvr>
                                      <p:tavLst>
                                        <p:tav tm="0">
                                          <p:val>
                                            <p:strVal val="1+#ppt_h/2"/>
                                          </p:val>
                                        </p:tav>
                                        <p:tav tm="100000">
                                          <p:val>
                                            <p:strVal val="#ppt_y"/>
                                          </p:val>
                                        </p:tav>
                                      </p:tavLst>
                                    </p:anim>
                                  </p:childTnLst>
                                </p:cTn>
                              </p:par>
                              <p:par>
                                <p:cTn id="137" presetID="2" presetClass="entr" presetSubtype="4" fill="hold" grpId="0" nodeType="withEffect">
                                  <p:stCondLst>
                                    <p:cond delay="0"/>
                                  </p:stCondLst>
                                  <p:childTnLst>
                                    <p:set>
                                      <p:cBhvr>
                                        <p:cTn id="138" dur="1" fill="hold">
                                          <p:stCondLst>
                                            <p:cond delay="0"/>
                                          </p:stCondLst>
                                        </p:cTn>
                                        <p:tgtEl>
                                          <p:spTgt spid="45"/>
                                        </p:tgtEl>
                                        <p:attrNameLst>
                                          <p:attrName>style.visibility</p:attrName>
                                        </p:attrNameLst>
                                      </p:cBhvr>
                                      <p:to>
                                        <p:strVal val="visible"/>
                                      </p:to>
                                    </p:set>
                                    <p:anim calcmode="lin" valueType="num">
                                      <p:cBhvr additive="base">
                                        <p:cTn id="139" dur="500" fill="hold"/>
                                        <p:tgtEl>
                                          <p:spTgt spid="45"/>
                                        </p:tgtEl>
                                        <p:attrNameLst>
                                          <p:attrName>ppt_x</p:attrName>
                                        </p:attrNameLst>
                                      </p:cBhvr>
                                      <p:tavLst>
                                        <p:tav tm="0">
                                          <p:val>
                                            <p:strVal val="#ppt_x"/>
                                          </p:val>
                                        </p:tav>
                                        <p:tav tm="100000">
                                          <p:val>
                                            <p:strVal val="#ppt_x"/>
                                          </p:val>
                                        </p:tav>
                                      </p:tavLst>
                                    </p:anim>
                                    <p:anim calcmode="lin" valueType="num">
                                      <p:cBhvr additive="base">
                                        <p:cTn id="140" dur="500" fill="hold"/>
                                        <p:tgtEl>
                                          <p:spTgt spid="45"/>
                                        </p:tgtEl>
                                        <p:attrNameLst>
                                          <p:attrName>ppt_y</p:attrName>
                                        </p:attrNameLst>
                                      </p:cBhvr>
                                      <p:tavLst>
                                        <p:tav tm="0">
                                          <p:val>
                                            <p:strVal val="1+#ppt_h/2"/>
                                          </p:val>
                                        </p:tav>
                                        <p:tav tm="100000">
                                          <p:val>
                                            <p:strVal val="#ppt_y"/>
                                          </p:val>
                                        </p:tav>
                                      </p:tavLst>
                                    </p:anim>
                                  </p:childTnLst>
                                </p:cTn>
                              </p:par>
                              <p:par>
                                <p:cTn id="141" presetID="2" presetClass="entr" presetSubtype="4" fill="hold" grpId="0" nodeType="withEffect">
                                  <p:stCondLst>
                                    <p:cond delay="0"/>
                                  </p:stCondLst>
                                  <p:childTnLst>
                                    <p:set>
                                      <p:cBhvr>
                                        <p:cTn id="142" dur="1" fill="hold">
                                          <p:stCondLst>
                                            <p:cond delay="0"/>
                                          </p:stCondLst>
                                        </p:cTn>
                                        <p:tgtEl>
                                          <p:spTgt spid="46"/>
                                        </p:tgtEl>
                                        <p:attrNameLst>
                                          <p:attrName>style.visibility</p:attrName>
                                        </p:attrNameLst>
                                      </p:cBhvr>
                                      <p:to>
                                        <p:strVal val="visible"/>
                                      </p:to>
                                    </p:set>
                                    <p:anim calcmode="lin" valueType="num">
                                      <p:cBhvr additive="base">
                                        <p:cTn id="143" dur="500" fill="hold"/>
                                        <p:tgtEl>
                                          <p:spTgt spid="46"/>
                                        </p:tgtEl>
                                        <p:attrNameLst>
                                          <p:attrName>ppt_x</p:attrName>
                                        </p:attrNameLst>
                                      </p:cBhvr>
                                      <p:tavLst>
                                        <p:tav tm="0">
                                          <p:val>
                                            <p:strVal val="#ppt_x"/>
                                          </p:val>
                                        </p:tav>
                                        <p:tav tm="100000">
                                          <p:val>
                                            <p:strVal val="#ppt_x"/>
                                          </p:val>
                                        </p:tav>
                                      </p:tavLst>
                                    </p:anim>
                                    <p:anim calcmode="lin" valueType="num">
                                      <p:cBhvr additive="base">
                                        <p:cTn id="144" dur="500" fill="hold"/>
                                        <p:tgtEl>
                                          <p:spTgt spid="46"/>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47"/>
                                        </p:tgtEl>
                                        <p:attrNameLst>
                                          <p:attrName>style.visibility</p:attrName>
                                        </p:attrNameLst>
                                      </p:cBhvr>
                                      <p:to>
                                        <p:strVal val="visible"/>
                                      </p:to>
                                    </p:set>
                                    <p:anim calcmode="lin" valueType="num">
                                      <p:cBhvr additive="base">
                                        <p:cTn id="147" dur="500" fill="hold"/>
                                        <p:tgtEl>
                                          <p:spTgt spid="47"/>
                                        </p:tgtEl>
                                        <p:attrNameLst>
                                          <p:attrName>ppt_x</p:attrName>
                                        </p:attrNameLst>
                                      </p:cBhvr>
                                      <p:tavLst>
                                        <p:tav tm="0">
                                          <p:val>
                                            <p:strVal val="#ppt_x"/>
                                          </p:val>
                                        </p:tav>
                                        <p:tav tm="100000">
                                          <p:val>
                                            <p:strVal val="#ppt_x"/>
                                          </p:val>
                                        </p:tav>
                                      </p:tavLst>
                                    </p:anim>
                                    <p:anim calcmode="lin" valueType="num">
                                      <p:cBhvr additive="base">
                                        <p:cTn id="148" dur="500" fill="hold"/>
                                        <p:tgtEl>
                                          <p:spTgt spid="47"/>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48"/>
                                        </p:tgtEl>
                                        <p:attrNameLst>
                                          <p:attrName>style.visibility</p:attrName>
                                        </p:attrNameLst>
                                      </p:cBhvr>
                                      <p:to>
                                        <p:strVal val="visible"/>
                                      </p:to>
                                    </p:set>
                                    <p:anim calcmode="lin" valueType="num">
                                      <p:cBhvr additive="base">
                                        <p:cTn id="151" dur="500" fill="hold"/>
                                        <p:tgtEl>
                                          <p:spTgt spid="48"/>
                                        </p:tgtEl>
                                        <p:attrNameLst>
                                          <p:attrName>ppt_x</p:attrName>
                                        </p:attrNameLst>
                                      </p:cBhvr>
                                      <p:tavLst>
                                        <p:tav tm="0">
                                          <p:val>
                                            <p:strVal val="#ppt_x"/>
                                          </p:val>
                                        </p:tav>
                                        <p:tav tm="100000">
                                          <p:val>
                                            <p:strVal val="#ppt_x"/>
                                          </p:val>
                                        </p:tav>
                                      </p:tavLst>
                                    </p:anim>
                                    <p:anim calcmode="lin" valueType="num">
                                      <p:cBhvr additive="base">
                                        <p:cTn id="152" dur="500" fill="hold"/>
                                        <p:tgtEl>
                                          <p:spTgt spid="48"/>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stCondLst>
                                    <p:cond delay="0"/>
                                  </p:stCondLst>
                                  <p:childTnLst>
                                    <p:set>
                                      <p:cBhvr>
                                        <p:cTn id="154" dur="1" fill="hold">
                                          <p:stCondLst>
                                            <p:cond delay="0"/>
                                          </p:stCondLst>
                                        </p:cTn>
                                        <p:tgtEl>
                                          <p:spTgt spid="49"/>
                                        </p:tgtEl>
                                        <p:attrNameLst>
                                          <p:attrName>style.visibility</p:attrName>
                                        </p:attrNameLst>
                                      </p:cBhvr>
                                      <p:to>
                                        <p:strVal val="visible"/>
                                      </p:to>
                                    </p:set>
                                    <p:anim calcmode="lin" valueType="num">
                                      <p:cBhvr additive="base">
                                        <p:cTn id="155" dur="500" fill="hold"/>
                                        <p:tgtEl>
                                          <p:spTgt spid="49"/>
                                        </p:tgtEl>
                                        <p:attrNameLst>
                                          <p:attrName>ppt_x</p:attrName>
                                        </p:attrNameLst>
                                      </p:cBhvr>
                                      <p:tavLst>
                                        <p:tav tm="0">
                                          <p:val>
                                            <p:strVal val="#ppt_x"/>
                                          </p:val>
                                        </p:tav>
                                        <p:tav tm="100000">
                                          <p:val>
                                            <p:strVal val="#ppt_x"/>
                                          </p:val>
                                        </p:tav>
                                      </p:tavLst>
                                    </p:anim>
                                    <p:anim calcmode="lin" valueType="num">
                                      <p:cBhvr additive="base">
                                        <p:cTn id="156" dur="500" fill="hold"/>
                                        <p:tgtEl>
                                          <p:spTgt spid="49"/>
                                        </p:tgtEl>
                                        <p:attrNameLst>
                                          <p:attrName>ppt_y</p:attrName>
                                        </p:attrNameLst>
                                      </p:cBhvr>
                                      <p:tavLst>
                                        <p:tav tm="0">
                                          <p:val>
                                            <p:strVal val="1+#ppt_h/2"/>
                                          </p:val>
                                        </p:tav>
                                        <p:tav tm="100000">
                                          <p:val>
                                            <p:strVal val="#ppt_y"/>
                                          </p:val>
                                        </p:tav>
                                      </p:tavLst>
                                    </p:anim>
                                  </p:childTnLst>
                                </p:cTn>
                              </p:par>
                              <p:par>
                                <p:cTn id="157" presetID="2" presetClass="entr" presetSubtype="4" fill="hold" grpId="0" nodeType="withEffect">
                                  <p:stCondLst>
                                    <p:cond delay="0"/>
                                  </p:stCondLst>
                                  <p:childTnLst>
                                    <p:set>
                                      <p:cBhvr>
                                        <p:cTn id="158" dur="1" fill="hold">
                                          <p:stCondLst>
                                            <p:cond delay="0"/>
                                          </p:stCondLst>
                                        </p:cTn>
                                        <p:tgtEl>
                                          <p:spTgt spid="50"/>
                                        </p:tgtEl>
                                        <p:attrNameLst>
                                          <p:attrName>style.visibility</p:attrName>
                                        </p:attrNameLst>
                                      </p:cBhvr>
                                      <p:to>
                                        <p:strVal val="visible"/>
                                      </p:to>
                                    </p:set>
                                    <p:anim calcmode="lin" valueType="num">
                                      <p:cBhvr additive="base">
                                        <p:cTn id="159" dur="500" fill="hold"/>
                                        <p:tgtEl>
                                          <p:spTgt spid="50"/>
                                        </p:tgtEl>
                                        <p:attrNameLst>
                                          <p:attrName>ppt_x</p:attrName>
                                        </p:attrNameLst>
                                      </p:cBhvr>
                                      <p:tavLst>
                                        <p:tav tm="0">
                                          <p:val>
                                            <p:strVal val="#ppt_x"/>
                                          </p:val>
                                        </p:tav>
                                        <p:tav tm="100000">
                                          <p:val>
                                            <p:strVal val="#ppt_x"/>
                                          </p:val>
                                        </p:tav>
                                      </p:tavLst>
                                    </p:anim>
                                    <p:anim calcmode="lin" valueType="num">
                                      <p:cBhvr additive="base">
                                        <p:cTn id="160" dur="500" fill="hold"/>
                                        <p:tgtEl>
                                          <p:spTgt spid="50"/>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0"/>
                                  </p:stCondLst>
                                  <p:childTnLst>
                                    <p:set>
                                      <p:cBhvr>
                                        <p:cTn id="162" dur="1" fill="hold">
                                          <p:stCondLst>
                                            <p:cond delay="0"/>
                                          </p:stCondLst>
                                        </p:cTn>
                                        <p:tgtEl>
                                          <p:spTgt spid="63"/>
                                        </p:tgtEl>
                                        <p:attrNameLst>
                                          <p:attrName>style.visibility</p:attrName>
                                        </p:attrNameLst>
                                      </p:cBhvr>
                                      <p:to>
                                        <p:strVal val="visible"/>
                                      </p:to>
                                    </p:set>
                                    <p:anim calcmode="lin" valueType="num">
                                      <p:cBhvr additive="base">
                                        <p:cTn id="163" dur="500" fill="hold"/>
                                        <p:tgtEl>
                                          <p:spTgt spid="63"/>
                                        </p:tgtEl>
                                        <p:attrNameLst>
                                          <p:attrName>ppt_x</p:attrName>
                                        </p:attrNameLst>
                                      </p:cBhvr>
                                      <p:tavLst>
                                        <p:tav tm="0">
                                          <p:val>
                                            <p:strVal val="#ppt_x"/>
                                          </p:val>
                                        </p:tav>
                                        <p:tav tm="100000">
                                          <p:val>
                                            <p:strVal val="#ppt_x"/>
                                          </p:val>
                                        </p:tav>
                                      </p:tavLst>
                                    </p:anim>
                                    <p:anim calcmode="lin" valueType="num">
                                      <p:cBhvr additive="base">
                                        <p:cTn id="164" dur="500" fill="hold"/>
                                        <p:tgtEl>
                                          <p:spTgt spid="63"/>
                                        </p:tgtEl>
                                        <p:attrNameLst>
                                          <p:attrName>ppt_y</p:attrName>
                                        </p:attrNameLst>
                                      </p:cBhvr>
                                      <p:tavLst>
                                        <p:tav tm="0">
                                          <p:val>
                                            <p:strVal val="1+#ppt_h/2"/>
                                          </p:val>
                                        </p:tav>
                                        <p:tav tm="100000">
                                          <p:val>
                                            <p:strVal val="#ppt_y"/>
                                          </p:val>
                                        </p:tav>
                                      </p:tavLst>
                                    </p:anim>
                                  </p:childTnLst>
                                </p:cTn>
                              </p:par>
                              <p:par>
                                <p:cTn id="165" presetID="2" presetClass="entr" presetSubtype="4" fill="hold" grpId="0" nodeType="withEffect">
                                  <p:stCondLst>
                                    <p:cond delay="0"/>
                                  </p:stCondLst>
                                  <p:childTnLst>
                                    <p:set>
                                      <p:cBhvr>
                                        <p:cTn id="166" dur="1" fill="hold">
                                          <p:stCondLst>
                                            <p:cond delay="0"/>
                                          </p:stCondLst>
                                        </p:cTn>
                                        <p:tgtEl>
                                          <p:spTgt spid="65"/>
                                        </p:tgtEl>
                                        <p:attrNameLst>
                                          <p:attrName>style.visibility</p:attrName>
                                        </p:attrNameLst>
                                      </p:cBhvr>
                                      <p:to>
                                        <p:strVal val="visible"/>
                                      </p:to>
                                    </p:set>
                                    <p:anim calcmode="lin" valueType="num">
                                      <p:cBhvr additive="base">
                                        <p:cTn id="167" dur="500" fill="hold"/>
                                        <p:tgtEl>
                                          <p:spTgt spid="65"/>
                                        </p:tgtEl>
                                        <p:attrNameLst>
                                          <p:attrName>ppt_x</p:attrName>
                                        </p:attrNameLst>
                                      </p:cBhvr>
                                      <p:tavLst>
                                        <p:tav tm="0">
                                          <p:val>
                                            <p:strVal val="#ppt_x"/>
                                          </p:val>
                                        </p:tav>
                                        <p:tav tm="100000">
                                          <p:val>
                                            <p:strVal val="#ppt_x"/>
                                          </p:val>
                                        </p:tav>
                                      </p:tavLst>
                                    </p:anim>
                                    <p:anim calcmode="lin" valueType="num">
                                      <p:cBhvr additive="base">
                                        <p:cTn id="168" dur="500" fill="hold"/>
                                        <p:tgtEl>
                                          <p:spTgt spid="65"/>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0"/>
                                  </p:stCondLst>
                                  <p:childTnLst>
                                    <p:set>
                                      <p:cBhvr>
                                        <p:cTn id="170" dur="1" fill="hold">
                                          <p:stCondLst>
                                            <p:cond delay="0"/>
                                          </p:stCondLst>
                                        </p:cTn>
                                        <p:tgtEl>
                                          <p:spTgt spid="66"/>
                                        </p:tgtEl>
                                        <p:attrNameLst>
                                          <p:attrName>style.visibility</p:attrName>
                                        </p:attrNameLst>
                                      </p:cBhvr>
                                      <p:to>
                                        <p:strVal val="visible"/>
                                      </p:to>
                                    </p:set>
                                    <p:anim calcmode="lin" valueType="num">
                                      <p:cBhvr additive="base">
                                        <p:cTn id="171" dur="500" fill="hold"/>
                                        <p:tgtEl>
                                          <p:spTgt spid="66"/>
                                        </p:tgtEl>
                                        <p:attrNameLst>
                                          <p:attrName>ppt_x</p:attrName>
                                        </p:attrNameLst>
                                      </p:cBhvr>
                                      <p:tavLst>
                                        <p:tav tm="0">
                                          <p:val>
                                            <p:strVal val="#ppt_x"/>
                                          </p:val>
                                        </p:tav>
                                        <p:tav tm="100000">
                                          <p:val>
                                            <p:strVal val="#ppt_x"/>
                                          </p:val>
                                        </p:tav>
                                      </p:tavLst>
                                    </p:anim>
                                    <p:anim calcmode="lin" valueType="num">
                                      <p:cBhvr additive="base">
                                        <p:cTn id="172" dur="500" fill="hold"/>
                                        <p:tgtEl>
                                          <p:spTgt spid="66"/>
                                        </p:tgtEl>
                                        <p:attrNameLst>
                                          <p:attrName>ppt_y</p:attrName>
                                        </p:attrNameLst>
                                      </p:cBhvr>
                                      <p:tavLst>
                                        <p:tav tm="0">
                                          <p:val>
                                            <p:strVal val="1+#ppt_h/2"/>
                                          </p:val>
                                        </p:tav>
                                        <p:tav tm="100000">
                                          <p:val>
                                            <p:strVal val="#ppt_y"/>
                                          </p:val>
                                        </p:tav>
                                      </p:tavLst>
                                    </p:anim>
                                  </p:childTnLst>
                                </p:cTn>
                              </p:par>
                            </p:childTnLst>
                          </p:cTn>
                        </p:par>
                        <p:par>
                          <p:cTn id="173" fill="hold">
                            <p:stCondLst>
                              <p:cond delay="2000"/>
                            </p:stCondLst>
                            <p:childTnLst>
                              <p:par>
                                <p:cTn id="174" presetID="2" presetClass="entr" presetSubtype="6" fill="hold" grpId="0" nodeType="afterEffect">
                                  <p:stCondLst>
                                    <p:cond delay="0"/>
                                  </p:stCondLst>
                                  <p:childTnLst>
                                    <p:set>
                                      <p:cBhvr>
                                        <p:cTn id="175" dur="1" fill="hold">
                                          <p:stCondLst>
                                            <p:cond delay="0"/>
                                          </p:stCondLst>
                                        </p:cTn>
                                        <p:tgtEl>
                                          <p:spTgt spid="67"/>
                                        </p:tgtEl>
                                        <p:attrNameLst>
                                          <p:attrName>style.visibility</p:attrName>
                                        </p:attrNameLst>
                                      </p:cBhvr>
                                      <p:to>
                                        <p:strVal val="visible"/>
                                      </p:to>
                                    </p:set>
                                    <p:anim calcmode="lin" valueType="num">
                                      <p:cBhvr additive="base">
                                        <p:cTn id="176" dur="500" fill="hold"/>
                                        <p:tgtEl>
                                          <p:spTgt spid="67"/>
                                        </p:tgtEl>
                                        <p:attrNameLst>
                                          <p:attrName>ppt_x</p:attrName>
                                        </p:attrNameLst>
                                      </p:cBhvr>
                                      <p:tavLst>
                                        <p:tav tm="0">
                                          <p:val>
                                            <p:strVal val="1+#ppt_w/2"/>
                                          </p:val>
                                        </p:tav>
                                        <p:tav tm="100000">
                                          <p:val>
                                            <p:strVal val="#ppt_x"/>
                                          </p:val>
                                        </p:tav>
                                      </p:tavLst>
                                    </p:anim>
                                    <p:anim calcmode="lin" valueType="num">
                                      <p:cBhvr additive="base">
                                        <p:cTn id="177" dur="500" fill="hold"/>
                                        <p:tgtEl>
                                          <p:spTgt spid="67"/>
                                        </p:tgtEl>
                                        <p:attrNameLst>
                                          <p:attrName>ppt_y</p:attrName>
                                        </p:attrNameLst>
                                      </p:cBhvr>
                                      <p:tavLst>
                                        <p:tav tm="0">
                                          <p:val>
                                            <p:strVal val="1+#ppt_h/2"/>
                                          </p:val>
                                        </p:tav>
                                        <p:tav tm="100000">
                                          <p:val>
                                            <p:strVal val="#ppt_y"/>
                                          </p:val>
                                        </p:tav>
                                      </p:tavLst>
                                    </p:anim>
                                  </p:childTnLst>
                                </p:cTn>
                              </p:par>
                              <p:par>
                                <p:cTn id="178" presetID="2" presetClass="entr" presetSubtype="6" fill="hold" grpId="0" nodeType="withEffect">
                                  <p:stCondLst>
                                    <p:cond delay="0"/>
                                  </p:stCondLst>
                                  <p:childTnLst>
                                    <p:set>
                                      <p:cBhvr>
                                        <p:cTn id="179" dur="1" fill="hold">
                                          <p:stCondLst>
                                            <p:cond delay="0"/>
                                          </p:stCondLst>
                                        </p:cTn>
                                        <p:tgtEl>
                                          <p:spTgt spid="68"/>
                                        </p:tgtEl>
                                        <p:attrNameLst>
                                          <p:attrName>style.visibility</p:attrName>
                                        </p:attrNameLst>
                                      </p:cBhvr>
                                      <p:to>
                                        <p:strVal val="visible"/>
                                      </p:to>
                                    </p:set>
                                    <p:anim calcmode="lin" valueType="num">
                                      <p:cBhvr additive="base">
                                        <p:cTn id="180" dur="500" fill="hold"/>
                                        <p:tgtEl>
                                          <p:spTgt spid="68"/>
                                        </p:tgtEl>
                                        <p:attrNameLst>
                                          <p:attrName>ppt_x</p:attrName>
                                        </p:attrNameLst>
                                      </p:cBhvr>
                                      <p:tavLst>
                                        <p:tav tm="0">
                                          <p:val>
                                            <p:strVal val="1+#ppt_w/2"/>
                                          </p:val>
                                        </p:tav>
                                        <p:tav tm="100000">
                                          <p:val>
                                            <p:strVal val="#ppt_x"/>
                                          </p:val>
                                        </p:tav>
                                      </p:tavLst>
                                    </p:anim>
                                    <p:anim calcmode="lin" valueType="num">
                                      <p:cBhvr additive="base">
                                        <p:cTn id="181" dur="500" fill="hold"/>
                                        <p:tgtEl>
                                          <p:spTgt spid="68"/>
                                        </p:tgtEl>
                                        <p:attrNameLst>
                                          <p:attrName>ppt_y</p:attrName>
                                        </p:attrNameLst>
                                      </p:cBhvr>
                                      <p:tavLst>
                                        <p:tav tm="0">
                                          <p:val>
                                            <p:strVal val="1+#ppt_h/2"/>
                                          </p:val>
                                        </p:tav>
                                        <p:tav tm="100000">
                                          <p:val>
                                            <p:strVal val="#ppt_y"/>
                                          </p:val>
                                        </p:tav>
                                      </p:tavLst>
                                    </p:anim>
                                  </p:childTnLst>
                                </p:cTn>
                              </p:par>
                              <p:par>
                                <p:cTn id="182" presetID="2" presetClass="entr" presetSubtype="6" fill="hold" grpId="0" nodeType="withEffect">
                                  <p:stCondLst>
                                    <p:cond delay="0"/>
                                  </p:stCondLst>
                                  <p:childTnLst>
                                    <p:set>
                                      <p:cBhvr>
                                        <p:cTn id="183" dur="1" fill="hold">
                                          <p:stCondLst>
                                            <p:cond delay="0"/>
                                          </p:stCondLst>
                                        </p:cTn>
                                        <p:tgtEl>
                                          <p:spTgt spid="69"/>
                                        </p:tgtEl>
                                        <p:attrNameLst>
                                          <p:attrName>style.visibility</p:attrName>
                                        </p:attrNameLst>
                                      </p:cBhvr>
                                      <p:to>
                                        <p:strVal val="visible"/>
                                      </p:to>
                                    </p:set>
                                    <p:anim calcmode="lin" valueType="num">
                                      <p:cBhvr additive="base">
                                        <p:cTn id="184" dur="500" fill="hold"/>
                                        <p:tgtEl>
                                          <p:spTgt spid="69"/>
                                        </p:tgtEl>
                                        <p:attrNameLst>
                                          <p:attrName>ppt_x</p:attrName>
                                        </p:attrNameLst>
                                      </p:cBhvr>
                                      <p:tavLst>
                                        <p:tav tm="0">
                                          <p:val>
                                            <p:strVal val="1+#ppt_w/2"/>
                                          </p:val>
                                        </p:tav>
                                        <p:tav tm="100000">
                                          <p:val>
                                            <p:strVal val="#ppt_x"/>
                                          </p:val>
                                        </p:tav>
                                      </p:tavLst>
                                    </p:anim>
                                    <p:anim calcmode="lin" valueType="num">
                                      <p:cBhvr additive="base">
                                        <p:cTn id="185" dur="500" fill="hold"/>
                                        <p:tgtEl>
                                          <p:spTgt spid="69"/>
                                        </p:tgtEl>
                                        <p:attrNameLst>
                                          <p:attrName>ppt_y</p:attrName>
                                        </p:attrNameLst>
                                      </p:cBhvr>
                                      <p:tavLst>
                                        <p:tav tm="0">
                                          <p:val>
                                            <p:strVal val="1+#ppt_h/2"/>
                                          </p:val>
                                        </p:tav>
                                        <p:tav tm="100000">
                                          <p:val>
                                            <p:strVal val="#ppt_y"/>
                                          </p:val>
                                        </p:tav>
                                      </p:tavLst>
                                    </p:anim>
                                  </p:childTnLst>
                                </p:cTn>
                              </p:par>
                              <p:par>
                                <p:cTn id="186" presetID="2" presetClass="entr" presetSubtype="6" fill="hold" grpId="0" nodeType="withEffect">
                                  <p:stCondLst>
                                    <p:cond delay="0"/>
                                  </p:stCondLst>
                                  <p:childTnLst>
                                    <p:set>
                                      <p:cBhvr>
                                        <p:cTn id="187" dur="1" fill="hold">
                                          <p:stCondLst>
                                            <p:cond delay="0"/>
                                          </p:stCondLst>
                                        </p:cTn>
                                        <p:tgtEl>
                                          <p:spTgt spid="70"/>
                                        </p:tgtEl>
                                        <p:attrNameLst>
                                          <p:attrName>style.visibility</p:attrName>
                                        </p:attrNameLst>
                                      </p:cBhvr>
                                      <p:to>
                                        <p:strVal val="visible"/>
                                      </p:to>
                                    </p:set>
                                    <p:anim calcmode="lin" valueType="num">
                                      <p:cBhvr additive="base">
                                        <p:cTn id="188" dur="500" fill="hold"/>
                                        <p:tgtEl>
                                          <p:spTgt spid="70"/>
                                        </p:tgtEl>
                                        <p:attrNameLst>
                                          <p:attrName>ppt_x</p:attrName>
                                        </p:attrNameLst>
                                      </p:cBhvr>
                                      <p:tavLst>
                                        <p:tav tm="0">
                                          <p:val>
                                            <p:strVal val="1+#ppt_w/2"/>
                                          </p:val>
                                        </p:tav>
                                        <p:tav tm="100000">
                                          <p:val>
                                            <p:strVal val="#ppt_x"/>
                                          </p:val>
                                        </p:tav>
                                      </p:tavLst>
                                    </p:anim>
                                    <p:anim calcmode="lin" valueType="num">
                                      <p:cBhvr additive="base">
                                        <p:cTn id="189" dur="500" fill="hold"/>
                                        <p:tgtEl>
                                          <p:spTgt spid="70"/>
                                        </p:tgtEl>
                                        <p:attrNameLst>
                                          <p:attrName>ppt_y</p:attrName>
                                        </p:attrNameLst>
                                      </p:cBhvr>
                                      <p:tavLst>
                                        <p:tav tm="0">
                                          <p:val>
                                            <p:strVal val="1+#ppt_h/2"/>
                                          </p:val>
                                        </p:tav>
                                        <p:tav tm="100000">
                                          <p:val>
                                            <p:strVal val="#ppt_y"/>
                                          </p:val>
                                        </p:tav>
                                      </p:tavLst>
                                    </p:anim>
                                  </p:childTnLst>
                                </p:cTn>
                              </p:par>
                              <p:par>
                                <p:cTn id="190" presetID="2" presetClass="entr" presetSubtype="6" fill="hold" grpId="0" nodeType="withEffect">
                                  <p:stCondLst>
                                    <p:cond delay="0"/>
                                  </p:stCondLst>
                                  <p:childTnLst>
                                    <p:set>
                                      <p:cBhvr>
                                        <p:cTn id="191" dur="1" fill="hold">
                                          <p:stCondLst>
                                            <p:cond delay="0"/>
                                          </p:stCondLst>
                                        </p:cTn>
                                        <p:tgtEl>
                                          <p:spTgt spid="71"/>
                                        </p:tgtEl>
                                        <p:attrNameLst>
                                          <p:attrName>style.visibility</p:attrName>
                                        </p:attrNameLst>
                                      </p:cBhvr>
                                      <p:to>
                                        <p:strVal val="visible"/>
                                      </p:to>
                                    </p:set>
                                    <p:anim calcmode="lin" valueType="num">
                                      <p:cBhvr additive="base">
                                        <p:cTn id="192" dur="500" fill="hold"/>
                                        <p:tgtEl>
                                          <p:spTgt spid="71"/>
                                        </p:tgtEl>
                                        <p:attrNameLst>
                                          <p:attrName>ppt_x</p:attrName>
                                        </p:attrNameLst>
                                      </p:cBhvr>
                                      <p:tavLst>
                                        <p:tav tm="0">
                                          <p:val>
                                            <p:strVal val="1+#ppt_w/2"/>
                                          </p:val>
                                        </p:tav>
                                        <p:tav tm="100000">
                                          <p:val>
                                            <p:strVal val="#ppt_x"/>
                                          </p:val>
                                        </p:tav>
                                      </p:tavLst>
                                    </p:anim>
                                    <p:anim calcmode="lin" valueType="num">
                                      <p:cBhvr additive="base">
                                        <p:cTn id="193" dur="500" fill="hold"/>
                                        <p:tgtEl>
                                          <p:spTgt spid="71"/>
                                        </p:tgtEl>
                                        <p:attrNameLst>
                                          <p:attrName>ppt_y</p:attrName>
                                        </p:attrNameLst>
                                      </p:cBhvr>
                                      <p:tavLst>
                                        <p:tav tm="0">
                                          <p:val>
                                            <p:strVal val="1+#ppt_h/2"/>
                                          </p:val>
                                        </p:tav>
                                        <p:tav tm="100000">
                                          <p:val>
                                            <p:strVal val="#ppt_y"/>
                                          </p:val>
                                        </p:tav>
                                      </p:tavLst>
                                    </p:anim>
                                  </p:childTnLst>
                                </p:cTn>
                              </p:par>
                              <p:par>
                                <p:cTn id="194" presetID="2" presetClass="entr" presetSubtype="6" fill="hold" grpId="0" nodeType="withEffect">
                                  <p:stCondLst>
                                    <p:cond delay="0"/>
                                  </p:stCondLst>
                                  <p:childTnLst>
                                    <p:set>
                                      <p:cBhvr>
                                        <p:cTn id="195" dur="1" fill="hold">
                                          <p:stCondLst>
                                            <p:cond delay="0"/>
                                          </p:stCondLst>
                                        </p:cTn>
                                        <p:tgtEl>
                                          <p:spTgt spid="72"/>
                                        </p:tgtEl>
                                        <p:attrNameLst>
                                          <p:attrName>style.visibility</p:attrName>
                                        </p:attrNameLst>
                                      </p:cBhvr>
                                      <p:to>
                                        <p:strVal val="visible"/>
                                      </p:to>
                                    </p:set>
                                    <p:anim calcmode="lin" valueType="num">
                                      <p:cBhvr additive="base">
                                        <p:cTn id="196" dur="500" fill="hold"/>
                                        <p:tgtEl>
                                          <p:spTgt spid="72"/>
                                        </p:tgtEl>
                                        <p:attrNameLst>
                                          <p:attrName>ppt_x</p:attrName>
                                        </p:attrNameLst>
                                      </p:cBhvr>
                                      <p:tavLst>
                                        <p:tav tm="0">
                                          <p:val>
                                            <p:strVal val="1+#ppt_w/2"/>
                                          </p:val>
                                        </p:tav>
                                        <p:tav tm="100000">
                                          <p:val>
                                            <p:strVal val="#ppt_x"/>
                                          </p:val>
                                        </p:tav>
                                      </p:tavLst>
                                    </p:anim>
                                    <p:anim calcmode="lin" valueType="num">
                                      <p:cBhvr additive="base">
                                        <p:cTn id="197" dur="500" fill="hold"/>
                                        <p:tgtEl>
                                          <p:spTgt spid="72"/>
                                        </p:tgtEl>
                                        <p:attrNameLst>
                                          <p:attrName>ppt_y</p:attrName>
                                        </p:attrNameLst>
                                      </p:cBhvr>
                                      <p:tavLst>
                                        <p:tav tm="0">
                                          <p:val>
                                            <p:strVal val="1+#ppt_h/2"/>
                                          </p:val>
                                        </p:tav>
                                        <p:tav tm="100000">
                                          <p:val>
                                            <p:strVal val="#ppt_y"/>
                                          </p:val>
                                        </p:tav>
                                      </p:tavLst>
                                    </p:anim>
                                  </p:childTnLst>
                                </p:cTn>
                              </p:par>
                              <p:par>
                                <p:cTn id="198" presetID="2" presetClass="entr" presetSubtype="6" fill="hold" grpId="0" nodeType="withEffect">
                                  <p:stCondLst>
                                    <p:cond delay="0"/>
                                  </p:stCondLst>
                                  <p:childTnLst>
                                    <p:set>
                                      <p:cBhvr>
                                        <p:cTn id="199" dur="1" fill="hold">
                                          <p:stCondLst>
                                            <p:cond delay="0"/>
                                          </p:stCondLst>
                                        </p:cTn>
                                        <p:tgtEl>
                                          <p:spTgt spid="73"/>
                                        </p:tgtEl>
                                        <p:attrNameLst>
                                          <p:attrName>style.visibility</p:attrName>
                                        </p:attrNameLst>
                                      </p:cBhvr>
                                      <p:to>
                                        <p:strVal val="visible"/>
                                      </p:to>
                                    </p:set>
                                    <p:anim calcmode="lin" valueType="num">
                                      <p:cBhvr additive="base">
                                        <p:cTn id="200" dur="500" fill="hold"/>
                                        <p:tgtEl>
                                          <p:spTgt spid="73"/>
                                        </p:tgtEl>
                                        <p:attrNameLst>
                                          <p:attrName>ppt_x</p:attrName>
                                        </p:attrNameLst>
                                      </p:cBhvr>
                                      <p:tavLst>
                                        <p:tav tm="0">
                                          <p:val>
                                            <p:strVal val="1+#ppt_w/2"/>
                                          </p:val>
                                        </p:tav>
                                        <p:tav tm="100000">
                                          <p:val>
                                            <p:strVal val="#ppt_x"/>
                                          </p:val>
                                        </p:tav>
                                      </p:tavLst>
                                    </p:anim>
                                    <p:anim calcmode="lin" valueType="num">
                                      <p:cBhvr additive="base">
                                        <p:cTn id="201" dur="500" fill="hold"/>
                                        <p:tgtEl>
                                          <p:spTgt spid="73"/>
                                        </p:tgtEl>
                                        <p:attrNameLst>
                                          <p:attrName>ppt_y</p:attrName>
                                        </p:attrNameLst>
                                      </p:cBhvr>
                                      <p:tavLst>
                                        <p:tav tm="0">
                                          <p:val>
                                            <p:strVal val="1+#ppt_h/2"/>
                                          </p:val>
                                        </p:tav>
                                        <p:tav tm="100000">
                                          <p:val>
                                            <p:strVal val="#ppt_y"/>
                                          </p:val>
                                        </p:tav>
                                      </p:tavLst>
                                    </p:anim>
                                  </p:childTnLst>
                                </p:cTn>
                              </p:par>
                              <p:par>
                                <p:cTn id="202" presetID="2" presetClass="entr" presetSubtype="6" fill="hold" grpId="0" nodeType="withEffect">
                                  <p:stCondLst>
                                    <p:cond delay="0"/>
                                  </p:stCondLst>
                                  <p:childTnLst>
                                    <p:set>
                                      <p:cBhvr>
                                        <p:cTn id="203" dur="1" fill="hold">
                                          <p:stCondLst>
                                            <p:cond delay="0"/>
                                          </p:stCondLst>
                                        </p:cTn>
                                        <p:tgtEl>
                                          <p:spTgt spid="74"/>
                                        </p:tgtEl>
                                        <p:attrNameLst>
                                          <p:attrName>style.visibility</p:attrName>
                                        </p:attrNameLst>
                                      </p:cBhvr>
                                      <p:to>
                                        <p:strVal val="visible"/>
                                      </p:to>
                                    </p:set>
                                    <p:anim calcmode="lin" valueType="num">
                                      <p:cBhvr additive="base">
                                        <p:cTn id="204" dur="500" fill="hold"/>
                                        <p:tgtEl>
                                          <p:spTgt spid="74"/>
                                        </p:tgtEl>
                                        <p:attrNameLst>
                                          <p:attrName>ppt_x</p:attrName>
                                        </p:attrNameLst>
                                      </p:cBhvr>
                                      <p:tavLst>
                                        <p:tav tm="0">
                                          <p:val>
                                            <p:strVal val="1+#ppt_w/2"/>
                                          </p:val>
                                        </p:tav>
                                        <p:tav tm="100000">
                                          <p:val>
                                            <p:strVal val="#ppt_x"/>
                                          </p:val>
                                        </p:tav>
                                      </p:tavLst>
                                    </p:anim>
                                    <p:anim calcmode="lin" valueType="num">
                                      <p:cBhvr additive="base">
                                        <p:cTn id="205" dur="500" fill="hold"/>
                                        <p:tgtEl>
                                          <p:spTgt spid="74"/>
                                        </p:tgtEl>
                                        <p:attrNameLst>
                                          <p:attrName>ppt_y</p:attrName>
                                        </p:attrNameLst>
                                      </p:cBhvr>
                                      <p:tavLst>
                                        <p:tav tm="0">
                                          <p:val>
                                            <p:strVal val="1+#ppt_h/2"/>
                                          </p:val>
                                        </p:tav>
                                        <p:tav tm="100000">
                                          <p:val>
                                            <p:strVal val="#ppt_y"/>
                                          </p:val>
                                        </p:tav>
                                      </p:tavLst>
                                    </p:anim>
                                  </p:childTnLst>
                                </p:cTn>
                              </p:par>
                              <p:par>
                                <p:cTn id="206" presetID="2" presetClass="entr" presetSubtype="6" fill="hold" grpId="0" nodeType="withEffect">
                                  <p:stCondLst>
                                    <p:cond delay="0"/>
                                  </p:stCondLst>
                                  <p:childTnLst>
                                    <p:set>
                                      <p:cBhvr>
                                        <p:cTn id="207" dur="1" fill="hold">
                                          <p:stCondLst>
                                            <p:cond delay="0"/>
                                          </p:stCondLst>
                                        </p:cTn>
                                        <p:tgtEl>
                                          <p:spTgt spid="75"/>
                                        </p:tgtEl>
                                        <p:attrNameLst>
                                          <p:attrName>style.visibility</p:attrName>
                                        </p:attrNameLst>
                                      </p:cBhvr>
                                      <p:to>
                                        <p:strVal val="visible"/>
                                      </p:to>
                                    </p:set>
                                    <p:anim calcmode="lin" valueType="num">
                                      <p:cBhvr additive="base">
                                        <p:cTn id="208" dur="500" fill="hold"/>
                                        <p:tgtEl>
                                          <p:spTgt spid="75"/>
                                        </p:tgtEl>
                                        <p:attrNameLst>
                                          <p:attrName>ppt_x</p:attrName>
                                        </p:attrNameLst>
                                      </p:cBhvr>
                                      <p:tavLst>
                                        <p:tav tm="0">
                                          <p:val>
                                            <p:strVal val="1+#ppt_w/2"/>
                                          </p:val>
                                        </p:tav>
                                        <p:tav tm="100000">
                                          <p:val>
                                            <p:strVal val="#ppt_x"/>
                                          </p:val>
                                        </p:tav>
                                      </p:tavLst>
                                    </p:anim>
                                    <p:anim calcmode="lin" valueType="num">
                                      <p:cBhvr additive="base">
                                        <p:cTn id="209" dur="500" fill="hold"/>
                                        <p:tgtEl>
                                          <p:spTgt spid="75"/>
                                        </p:tgtEl>
                                        <p:attrNameLst>
                                          <p:attrName>ppt_y</p:attrName>
                                        </p:attrNameLst>
                                      </p:cBhvr>
                                      <p:tavLst>
                                        <p:tav tm="0">
                                          <p:val>
                                            <p:strVal val="1+#ppt_h/2"/>
                                          </p:val>
                                        </p:tav>
                                        <p:tav tm="100000">
                                          <p:val>
                                            <p:strVal val="#ppt_y"/>
                                          </p:val>
                                        </p:tav>
                                      </p:tavLst>
                                    </p:anim>
                                  </p:childTnLst>
                                </p:cTn>
                              </p:par>
                              <p:par>
                                <p:cTn id="210" presetID="2" presetClass="entr" presetSubtype="6" fill="hold" grpId="0" nodeType="withEffect">
                                  <p:stCondLst>
                                    <p:cond delay="0"/>
                                  </p:stCondLst>
                                  <p:childTnLst>
                                    <p:set>
                                      <p:cBhvr>
                                        <p:cTn id="211" dur="1" fill="hold">
                                          <p:stCondLst>
                                            <p:cond delay="0"/>
                                          </p:stCondLst>
                                        </p:cTn>
                                        <p:tgtEl>
                                          <p:spTgt spid="76"/>
                                        </p:tgtEl>
                                        <p:attrNameLst>
                                          <p:attrName>style.visibility</p:attrName>
                                        </p:attrNameLst>
                                      </p:cBhvr>
                                      <p:to>
                                        <p:strVal val="visible"/>
                                      </p:to>
                                    </p:set>
                                    <p:anim calcmode="lin" valueType="num">
                                      <p:cBhvr additive="base">
                                        <p:cTn id="212" dur="500" fill="hold"/>
                                        <p:tgtEl>
                                          <p:spTgt spid="76"/>
                                        </p:tgtEl>
                                        <p:attrNameLst>
                                          <p:attrName>ppt_x</p:attrName>
                                        </p:attrNameLst>
                                      </p:cBhvr>
                                      <p:tavLst>
                                        <p:tav tm="0">
                                          <p:val>
                                            <p:strVal val="1+#ppt_w/2"/>
                                          </p:val>
                                        </p:tav>
                                        <p:tav tm="100000">
                                          <p:val>
                                            <p:strVal val="#ppt_x"/>
                                          </p:val>
                                        </p:tav>
                                      </p:tavLst>
                                    </p:anim>
                                    <p:anim calcmode="lin" valueType="num">
                                      <p:cBhvr additive="base">
                                        <p:cTn id="213" dur="500" fill="hold"/>
                                        <p:tgtEl>
                                          <p:spTgt spid="76"/>
                                        </p:tgtEl>
                                        <p:attrNameLst>
                                          <p:attrName>ppt_y</p:attrName>
                                        </p:attrNameLst>
                                      </p:cBhvr>
                                      <p:tavLst>
                                        <p:tav tm="0">
                                          <p:val>
                                            <p:strVal val="1+#ppt_h/2"/>
                                          </p:val>
                                        </p:tav>
                                        <p:tav tm="100000">
                                          <p:val>
                                            <p:strVal val="#ppt_y"/>
                                          </p:val>
                                        </p:tav>
                                      </p:tavLst>
                                    </p:anim>
                                  </p:childTnLst>
                                </p:cTn>
                              </p:par>
                              <p:par>
                                <p:cTn id="214" presetID="2" presetClass="entr" presetSubtype="6" fill="hold" grpId="0" nodeType="withEffect">
                                  <p:stCondLst>
                                    <p:cond delay="0"/>
                                  </p:stCondLst>
                                  <p:childTnLst>
                                    <p:set>
                                      <p:cBhvr>
                                        <p:cTn id="215" dur="1" fill="hold">
                                          <p:stCondLst>
                                            <p:cond delay="0"/>
                                          </p:stCondLst>
                                        </p:cTn>
                                        <p:tgtEl>
                                          <p:spTgt spid="77"/>
                                        </p:tgtEl>
                                        <p:attrNameLst>
                                          <p:attrName>style.visibility</p:attrName>
                                        </p:attrNameLst>
                                      </p:cBhvr>
                                      <p:to>
                                        <p:strVal val="visible"/>
                                      </p:to>
                                    </p:set>
                                    <p:anim calcmode="lin" valueType="num">
                                      <p:cBhvr additive="base">
                                        <p:cTn id="216" dur="500" fill="hold"/>
                                        <p:tgtEl>
                                          <p:spTgt spid="77"/>
                                        </p:tgtEl>
                                        <p:attrNameLst>
                                          <p:attrName>ppt_x</p:attrName>
                                        </p:attrNameLst>
                                      </p:cBhvr>
                                      <p:tavLst>
                                        <p:tav tm="0">
                                          <p:val>
                                            <p:strVal val="1+#ppt_w/2"/>
                                          </p:val>
                                        </p:tav>
                                        <p:tav tm="100000">
                                          <p:val>
                                            <p:strVal val="#ppt_x"/>
                                          </p:val>
                                        </p:tav>
                                      </p:tavLst>
                                    </p:anim>
                                    <p:anim calcmode="lin" valueType="num">
                                      <p:cBhvr additive="base">
                                        <p:cTn id="217" dur="500" fill="hold"/>
                                        <p:tgtEl>
                                          <p:spTgt spid="77"/>
                                        </p:tgtEl>
                                        <p:attrNameLst>
                                          <p:attrName>ppt_y</p:attrName>
                                        </p:attrNameLst>
                                      </p:cBhvr>
                                      <p:tavLst>
                                        <p:tav tm="0">
                                          <p:val>
                                            <p:strVal val="1+#ppt_h/2"/>
                                          </p:val>
                                        </p:tav>
                                        <p:tav tm="100000">
                                          <p:val>
                                            <p:strVal val="#ppt_y"/>
                                          </p:val>
                                        </p:tav>
                                      </p:tavLst>
                                    </p:anim>
                                  </p:childTnLst>
                                </p:cTn>
                              </p:par>
                              <p:par>
                                <p:cTn id="218" presetID="2" presetClass="entr" presetSubtype="6" fill="hold" grpId="0" nodeType="withEffect">
                                  <p:stCondLst>
                                    <p:cond delay="0"/>
                                  </p:stCondLst>
                                  <p:childTnLst>
                                    <p:set>
                                      <p:cBhvr>
                                        <p:cTn id="219" dur="1" fill="hold">
                                          <p:stCondLst>
                                            <p:cond delay="0"/>
                                          </p:stCondLst>
                                        </p:cTn>
                                        <p:tgtEl>
                                          <p:spTgt spid="78"/>
                                        </p:tgtEl>
                                        <p:attrNameLst>
                                          <p:attrName>style.visibility</p:attrName>
                                        </p:attrNameLst>
                                      </p:cBhvr>
                                      <p:to>
                                        <p:strVal val="visible"/>
                                      </p:to>
                                    </p:set>
                                    <p:anim calcmode="lin" valueType="num">
                                      <p:cBhvr additive="base">
                                        <p:cTn id="220" dur="500" fill="hold"/>
                                        <p:tgtEl>
                                          <p:spTgt spid="78"/>
                                        </p:tgtEl>
                                        <p:attrNameLst>
                                          <p:attrName>ppt_x</p:attrName>
                                        </p:attrNameLst>
                                      </p:cBhvr>
                                      <p:tavLst>
                                        <p:tav tm="0">
                                          <p:val>
                                            <p:strVal val="1+#ppt_w/2"/>
                                          </p:val>
                                        </p:tav>
                                        <p:tav tm="100000">
                                          <p:val>
                                            <p:strVal val="#ppt_x"/>
                                          </p:val>
                                        </p:tav>
                                      </p:tavLst>
                                    </p:anim>
                                    <p:anim calcmode="lin" valueType="num">
                                      <p:cBhvr additive="base">
                                        <p:cTn id="221" dur="500" fill="hold"/>
                                        <p:tgtEl>
                                          <p:spTgt spid="78"/>
                                        </p:tgtEl>
                                        <p:attrNameLst>
                                          <p:attrName>ppt_y</p:attrName>
                                        </p:attrNameLst>
                                      </p:cBhvr>
                                      <p:tavLst>
                                        <p:tav tm="0">
                                          <p:val>
                                            <p:strVal val="1+#ppt_h/2"/>
                                          </p:val>
                                        </p:tav>
                                        <p:tav tm="100000">
                                          <p:val>
                                            <p:strVal val="#ppt_y"/>
                                          </p:val>
                                        </p:tav>
                                      </p:tavLst>
                                    </p:anim>
                                  </p:childTnLst>
                                </p:cTn>
                              </p:par>
                              <p:par>
                                <p:cTn id="222" presetID="2" presetClass="entr" presetSubtype="6" fill="hold" grpId="0" nodeType="withEffect">
                                  <p:stCondLst>
                                    <p:cond delay="0"/>
                                  </p:stCondLst>
                                  <p:childTnLst>
                                    <p:set>
                                      <p:cBhvr>
                                        <p:cTn id="223" dur="1" fill="hold">
                                          <p:stCondLst>
                                            <p:cond delay="0"/>
                                          </p:stCondLst>
                                        </p:cTn>
                                        <p:tgtEl>
                                          <p:spTgt spid="79"/>
                                        </p:tgtEl>
                                        <p:attrNameLst>
                                          <p:attrName>style.visibility</p:attrName>
                                        </p:attrNameLst>
                                      </p:cBhvr>
                                      <p:to>
                                        <p:strVal val="visible"/>
                                      </p:to>
                                    </p:set>
                                    <p:anim calcmode="lin" valueType="num">
                                      <p:cBhvr additive="base">
                                        <p:cTn id="224" dur="500" fill="hold"/>
                                        <p:tgtEl>
                                          <p:spTgt spid="79"/>
                                        </p:tgtEl>
                                        <p:attrNameLst>
                                          <p:attrName>ppt_x</p:attrName>
                                        </p:attrNameLst>
                                      </p:cBhvr>
                                      <p:tavLst>
                                        <p:tav tm="0">
                                          <p:val>
                                            <p:strVal val="1+#ppt_w/2"/>
                                          </p:val>
                                        </p:tav>
                                        <p:tav tm="100000">
                                          <p:val>
                                            <p:strVal val="#ppt_x"/>
                                          </p:val>
                                        </p:tav>
                                      </p:tavLst>
                                    </p:anim>
                                    <p:anim calcmode="lin" valueType="num">
                                      <p:cBhvr additive="base">
                                        <p:cTn id="225" dur="500" fill="hold"/>
                                        <p:tgtEl>
                                          <p:spTgt spid="79"/>
                                        </p:tgtEl>
                                        <p:attrNameLst>
                                          <p:attrName>ppt_y</p:attrName>
                                        </p:attrNameLst>
                                      </p:cBhvr>
                                      <p:tavLst>
                                        <p:tav tm="0">
                                          <p:val>
                                            <p:strVal val="1+#ppt_h/2"/>
                                          </p:val>
                                        </p:tav>
                                        <p:tav tm="100000">
                                          <p:val>
                                            <p:strVal val="#ppt_y"/>
                                          </p:val>
                                        </p:tav>
                                      </p:tavLst>
                                    </p:anim>
                                  </p:childTnLst>
                                </p:cTn>
                              </p:par>
                              <p:par>
                                <p:cTn id="226" presetID="2" presetClass="entr" presetSubtype="6" fill="hold" grpId="0" nodeType="withEffect">
                                  <p:stCondLst>
                                    <p:cond delay="0"/>
                                  </p:stCondLst>
                                  <p:childTnLst>
                                    <p:set>
                                      <p:cBhvr>
                                        <p:cTn id="227" dur="1" fill="hold">
                                          <p:stCondLst>
                                            <p:cond delay="0"/>
                                          </p:stCondLst>
                                        </p:cTn>
                                        <p:tgtEl>
                                          <p:spTgt spid="80"/>
                                        </p:tgtEl>
                                        <p:attrNameLst>
                                          <p:attrName>style.visibility</p:attrName>
                                        </p:attrNameLst>
                                      </p:cBhvr>
                                      <p:to>
                                        <p:strVal val="visible"/>
                                      </p:to>
                                    </p:set>
                                    <p:anim calcmode="lin" valueType="num">
                                      <p:cBhvr additive="base">
                                        <p:cTn id="228" dur="500" fill="hold"/>
                                        <p:tgtEl>
                                          <p:spTgt spid="80"/>
                                        </p:tgtEl>
                                        <p:attrNameLst>
                                          <p:attrName>ppt_x</p:attrName>
                                        </p:attrNameLst>
                                      </p:cBhvr>
                                      <p:tavLst>
                                        <p:tav tm="0">
                                          <p:val>
                                            <p:strVal val="1+#ppt_w/2"/>
                                          </p:val>
                                        </p:tav>
                                        <p:tav tm="100000">
                                          <p:val>
                                            <p:strVal val="#ppt_x"/>
                                          </p:val>
                                        </p:tav>
                                      </p:tavLst>
                                    </p:anim>
                                    <p:anim calcmode="lin" valueType="num">
                                      <p:cBhvr additive="base">
                                        <p:cTn id="229" dur="500" fill="hold"/>
                                        <p:tgtEl>
                                          <p:spTgt spid="80"/>
                                        </p:tgtEl>
                                        <p:attrNameLst>
                                          <p:attrName>ppt_y</p:attrName>
                                        </p:attrNameLst>
                                      </p:cBhvr>
                                      <p:tavLst>
                                        <p:tav tm="0">
                                          <p:val>
                                            <p:strVal val="1+#ppt_h/2"/>
                                          </p:val>
                                        </p:tav>
                                        <p:tav tm="100000">
                                          <p:val>
                                            <p:strVal val="#ppt_y"/>
                                          </p:val>
                                        </p:tav>
                                      </p:tavLst>
                                    </p:anim>
                                  </p:childTnLst>
                                </p:cTn>
                              </p:par>
                              <p:par>
                                <p:cTn id="230" presetID="2" presetClass="entr" presetSubtype="6" fill="hold" grpId="0" nodeType="withEffect">
                                  <p:stCondLst>
                                    <p:cond delay="0"/>
                                  </p:stCondLst>
                                  <p:childTnLst>
                                    <p:set>
                                      <p:cBhvr>
                                        <p:cTn id="231" dur="1" fill="hold">
                                          <p:stCondLst>
                                            <p:cond delay="0"/>
                                          </p:stCondLst>
                                        </p:cTn>
                                        <p:tgtEl>
                                          <p:spTgt spid="81"/>
                                        </p:tgtEl>
                                        <p:attrNameLst>
                                          <p:attrName>style.visibility</p:attrName>
                                        </p:attrNameLst>
                                      </p:cBhvr>
                                      <p:to>
                                        <p:strVal val="visible"/>
                                      </p:to>
                                    </p:set>
                                    <p:anim calcmode="lin" valueType="num">
                                      <p:cBhvr additive="base">
                                        <p:cTn id="232" dur="500" fill="hold"/>
                                        <p:tgtEl>
                                          <p:spTgt spid="81"/>
                                        </p:tgtEl>
                                        <p:attrNameLst>
                                          <p:attrName>ppt_x</p:attrName>
                                        </p:attrNameLst>
                                      </p:cBhvr>
                                      <p:tavLst>
                                        <p:tav tm="0">
                                          <p:val>
                                            <p:strVal val="1+#ppt_w/2"/>
                                          </p:val>
                                        </p:tav>
                                        <p:tav tm="100000">
                                          <p:val>
                                            <p:strVal val="#ppt_x"/>
                                          </p:val>
                                        </p:tav>
                                      </p:tavLst>
                                    </p:anim>
                                    <p:anim calcmode="lin" valueType="num">
                                      <p:cBhvr additive="base">
                                        <p:cTn id="233" dur="500" fill="hold"/>
                                        <p:tgtEl>
                                          <p:spTgt spid="81"/>
                                        </p:tgtEl>
                                        <p:attrNameLst>
                                          <p:attrName>ppt_y</p:attrName>
                                        </p:attrNameLst>
                                      </p:cBhvr>
                                      <p:tavLst>
                                        <p:tav tm="0">
                                          <p:val>
                                            <p:strVal val="1+#ppt_h/2"/>
                                          </p:val>
                                        </p:tav>
                                        <p:tav tm="100000">
                                          <p:val>
                                            <p:strVal val="#ppt_y"/>
                                          </p:val>
                                        </p:tav>
                                      </p:tavLst>
                                    </p:anim>
                                  </p:childTnLst>
                                </p:cTn>
                              </p:par>
                              <p:par>
                                <p:cTn id="234" presetID="2" presetClass="entr" presetSubtype="6" fill="hold" grpId="0" nodeType="withEffect">
                                  <p:stCondLst>
                                    <p:cond delay="0"/>
                                  </p:stCondLst>
                                  <p:childTnLst>
                                    <p:set>
                                      <p:cBhvr>
                                        <p:cTn id="235" dur="1" fill="hold">
                                          <p:stCondLst>
                                            <p:cond delay="0"/>
                                          </p:stCondLst>
                                        </p:cTn>
                                        <p:tgtEl>
                                          <p:spTgt spid="82"/>
                                        </p:tgtEl>
                                        <p:attrNameLst>
                                          <p:attrName>style.visibility</p:attrName>
                                        </p:attrNameLst>
                                      </p:cBhvr>
                                      <p:to>
                                        <p:strVal val="visible"/>
                                      </p:to>
                                    </p:set>
                                    <p:anim calcmode="lin" valueType="num">
                                      <p:cBhvr additive="base">
                                        <p:cTn id="236" dur="500" fill="hold"/>
                                        <p:tgtEl>
                                          <p:spTgt spid="82"/>
                                        </p:tgtEl>
                                        <p:attrNameLst>
                                          <p:attrName>ppt_x</p:attrName>
                                        </p:attrNameLst>
                                      </p:cBhvr>
                                      <p:tavLst>
                                        <p:tav tm="0">
                                          <p:val>
                                            <p:strVal val="1+#ppt_w/2"/>
                                          </p:val>
                                        </p:tav>
                                        <p:tav tm="100000">
                                          <p:val>
                                            <p:strVal val="#ppt_x"/>
                                          </p:val>
                                        </p:tav>
                                      </p:tavLst>
                                    </p:anim>
                                    <p:anim calcmode="lin" valueType="num">
                                      <p:cBhvr additive="base">
                                        <p:cTn id="237" dur="500" fill="hold"/>
                                        <p:tgtEl>
                                          <p:spTgt spid="82"/>
                                        </p:tgtEl>
                                        <p:attrNameLst>
                                          <p:attrName>ppt_y</p:attrName>
                                        </p:attrNameLst>
                                      </p:cBhvr>
                                      <p:tavLst>
                                        <p:tav tm="0">
                                          <p:val>
                                            <p:strVal val="1+#ppt_h/2"/>
                                          </p:val>
                                        </p:tav>
                                        <p:tav tm="100000">
                                          <p:val>
                                            <p:strVal val="#ppt_y"/>
                                          </p:val>
                                        </p:tav>
                                      </p:tavLst>
                                    </p:anim>
                                  </p:childTnLst>
                                </p:cTn>
                              </p:par>
                              <p:par>
                                <p:cTn id="238" presetID="2" presetClass="entr" presetSubtype="6" fill="hold" grpId="0" nodeType="withEffect">
                                  <p:stCondLst>
                                    <p:cond delay="0"/>
                                  </p:stCondLst>
                                  <p:childTnLst>
                                    <p:set>
                                      <p:cBhvr>
                                        <p:cTn id="239" dur="1" fill="hold">
                                          <p:stCondLst>
                                            <p:cond delay="0"/>
                                          </p:stCondLst>
                                        </p:cTn>
                                        <p:tgtEl>
                                          <p:spTgt spid="83"/>
                                        </p:tgtEl>
                                        <p:attrNameLst>
                                          <p:attrName>style.visibility</p:attrName>
                                        </p:attrNameLst>
                                      </p:cBhvr>
                                      <p:to>
                                        <p:strVal val="visible"/>
                                      </p:to>
                                    </p:set>
                                    <p:anim calcmode="lin" valueType="num">
                                      <p:cBhvr additive="base">
                                        <p:cTn id="240" dur="500" fill="hold"/>
                                        <p:tgtEl>
                                          <p:spTgt spid="83"/>
                                        </p:tgtEl>
                                        <p:attrNameLst>
                                          <p:attrName>ppt_x</p:attrName>
                                        </p:attrNameLst>
                                      </p:cBhvr>
                                      <p:tavLst>
                                        <p:tav tm="0">
                                          <p:val>
                                            <p:strVal val="1+#ppt_w/2"/>
                                          </p:val>
                                        </p:tav>
                                        <p:tav tm="100000">
                                          <p:val>
                                            <p:strVal val="#ppt_x"/>
                                          </p:val>
                                        </p:tav>
                                      </p:tavLst>
                                    </p:anim>
                                    <p:anim calcmode="lin" valueType="num">
                                      <p:cBhvr additive="base">
                                        <p:cTn id="241" dur="500" fill="hold"/>
                                        <p:tgtEl>
                                          <p:spTgt spid="83"/>
                                        </p:tgtEl>
                                        <p:attrNameLst>
                                          <p:attrName>ppt_y</p:attrName>
                                        </p:attrNameLst>
                                      </p:cBhvr>
                                      <p:tavLst>
                                        <p:tav tm="0">
                                          <p:val>
                                            <p:strVal val="1+#ppt_h/2"/>
                                          </p:val>
                                        </p:tav>
                                        <p:tav tm="100000">
                                          <p:val>
                                            <p:strVal val="#ppt_y"/>
                                          </p:val>
                                        </p:tav>
                                      </p:tavLst>
                                    </p:anim>
                                  </p:childTnLst>
                                </p:cTn>
                              </p:par>
                              <p:par>
                                <p:cTn id="242" presetID="2" presetClass="entr" presetSubtype="6" fill="hold" grpId="0" nodeType="withEffect">
                                  <p:stCondLst>
                                    <p:cond delay="0"/>
                                  </p:stCondLst>
                                  <p:childTnLst>
                                    <p:set>
                                      <p:cBhvr>
                                        <p:cTn id="243" dur="1" fill="hold">
                                          <p:stCondLst>
                                            <p:cond delay="0"/>
                                          </p:stCondLst>
                                        </p:cTn>
                                        <p:tgtEl>
                                          <p:spTgt spid="84"/>
                                        </p:tgtEl>
                                        <p:attrNameLst>
                                          <p:attrName>style.visibility</p:attrName>
                                        </p:attrNameLst>
                                      </p:cBhvr>
                                      <p:to>
                                        <p:strVal val="visible"/>
                                      </p:to>
                                    </p:set>
                                    <p:anim calcmode="lin" valueType="num">
                                      <p:cBhvr additive="base">
                                        <p:cTn id="244" dur="500" fill="hold"/>
                                        <p:tgtEl>
                                          <p:spTgt spid="84"/>
                                        </p:tgtEl>
                                        <p:attrNameLst>
                                          <p:attrName>ppt_x</p:attrName>
                                        </p:attrNameLst>
                                      </p:cBhvr>
                                      <p:tavLst>
                                        <p:tav tm="0">
                                          <p:val>
                                            <p:strVal val="1+#ppt_w/2"/>
                                          </p:val>
                                        </p:tav>
                                        <p:tav tm="100000">
                                          <p:val>
                                            <p:strVal val="#ppt_x"/>
                                          </p:val>
                                        </p:tav>
                                      </p:tavLst>
                                    </p:anim>
                                    <p:anim calcmode="lin" valueType="num">
                                      <p:cBhvr additive="base">
                                        <p:cTn id="245" dur="500" fill="hold"/>
                                        <p:tgtEl>
                                          <p:spTgt spid="84"/>
                                        </p:tgtEl>
                                        <p:attrNameLst>
                                          <p:attrName>ppt_y</p:attrName>
                                        </p:attrNameLst>
                                      </p:cBhvr>
                                      <p:tavLst>
                                        <p:tav tm="0">
                                          <p:val>
                                            <p:strVal val="1+#ppt_h/2"/>
                                          </p:val>
                                        </p:tav>
                                        <p:tav tm="100000">
                                          <p:val>
                                            <p:strVal val="#ppt_y"/>
                                          </p:val>
                                        </p:tav>
                                      </p:tavLst>
                                    </p:anim>
                                  </p:childTnLst>
                                </p:cTn>
                              </p:par>
                              <p:par>
                                <p:cTn id="246" presetID="2" presetClass="entr" presetSubtype="6" fill="hold" grpId="0" nodeType="withEffect">
                                  <p:stCondLst>
                                    <p:cond delay="0"/>
                                  </p:stCondLst>
                                  <p:childTnLst>
                                    <p:set>
                                      <p:cBhvr>
                                        <p:cTn id="247" dur="1" fill="hold">
                                          <p:stCondLst>
                                            <p:cond delay="0"/>
                                          </p:stCondLst>
                                        </p:cTn>
                                        <p:tgtEl>
                                          <p:spTgt spid="85"/>
                                        </p:tgtEl>
                                        <p:attrNameLst>
                                          <p:attrName>style.visibility</p:attrName>
                                        </p:attrNameLst>
                                      </p:cBhvr>
                                      <p:to>
                                        <p:strVal val="visible"/>
                                      </p:to>
                                    </p:set>
                                    <p:anim calcmode="lin" valueType="num">
                                      <p:cBhvr additive="base">
                                        <p:cTn id="248" dur="500" fill="hold"/>
                                        <p:tgtEl>
                                          <p:spTgt spid="85"/>
                                        </p:tgtEl>
                                        <p:attrNameLst>
                                          <p:attrName>ppt_x</p:attrName>
                                        </p:attrNameLst>
                                      </p:cBhvr>
                                      <p:tavLst>
                                        <p:tav tm="0">
                                          <p:val>
                                            <p:strVal val="1+#ppt_w/2"/>
                                          </p:val>
                                        </p:tav>
                                        <p:tav tm="100000">
                                          <p:val>
                                            <p:strVal val="#ppt_x"/>
                                          </p:val>
                                        </p:tav>
                                      </p:tavLst>
                                    </p:anim>
                                    <p:anim calcmode="lin" valueType="num">
                                      <p:cBhvr additive="base">
                                        <p:cTn id="249"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5" grpId="0" animBg="1"/>
      <p:bldP spid="16" grpId="0" animBg="1"/>
      <p:bldP spid="17" grpId="0" animBg="1"/>
      <p:bldP spid="18" grpId="0" animBg="1"/>
      <p:bldP spid="19" grpId="0" animBg="1"/>
      <p:bldP spid="20" grpId="0" animBg="1"/>
      <p:bldP spid="21" grpId="0" animBg="1"/>
      <p:bldP spid="22" grpId="0" animBg="1"/>
      <p:bldP spid="23" grpId="0" animBg="1"/>
      <p:bldP spid="24" grpId="0"/>
      <p:bldP spid="25" grpId="0"/>
      <p:bldP spid="26" grpId="0"/>
      <p:bldP spid="27" grpId="0"/>
      <p:bldP spid="28" grpId="0"/>
      <p:bldP spid="29" grpId="0"/>
      <p:bldP spid="30" grpId="0"/>
      <p:bldP spid="31" grpId="0"/>
      <p:bldP spid="32" grpId="0" animBg="1"/>
      <p:bldP spid="33" grpId="0" animBg="1"/>
      <p:bldP spid="34" grpId="0"/>
      <p:bldP spid="35" grpId="0" animBg="1"/>
      <p:bldP spid="36" grpId="0" animBg="1"/>
      <p:bldP spid="37" grpId="0" animBg="1"/>
      <p:bldP spid="38" grpId="0" animBg="1"/>
      <p:bldP spid="39" grpId="0" animBg="1"/>
      <p:bldP spid="40" grpId="0" animBg="1"/>
      <p:bldP spid="41" grpId="0" animBg="1"/>
      <p:bldP spid="42" grpId="0" animBg="1"/>
      <p:bldP spid="43" grpId="0"/>
      <p:bldP spid="44" grpId="0"/>
      <p:bldP spid="45" grpId="0"/>
      <p:bldP spid="46" grpId="0"/>
      <p:bldP spid="47" grpId="0"/>
      <p:bldP spid="48" grpId="0"/>
      <p:bldP spid="49" grpId="0"/>
      <p:bldP spid="50" grpId="0"/>
      <p:bldP spid="63" grpId="0" animBg="1"/>
      <p:bldP spid="65" grpId="0"/>
      <p:bldP spid="66" grpId="0" animBg="1"/>
      <p:bldP spid="67" grpId="0" animBg="1"/>
      <p:bldP spid="68" grpId="0" animBg="1"/>
      <p:bldP spid="69" grpId="0" animBg="1"/>
      <p:bldP spid="70" grpId="0" animBg="1"/>
      <p:bldP spid="71" grpId="0" animBg="1"/>
      <p:bldP spid="72" grpId="0" animBg="1"/>
      <p:bldP spid="73" grpId="0" animBg="1"/>
      <p:bldP spid="74" grpId="0" animBg="1"/>
      <p:bldP spid="75" grpId="0"/>
      <p:bldP spid="76" grpId="0"/>
      <p:bldP spid="77" grpId="0"/>
      <p:bldP spid="78" grpId="0"/>
      <p:bldP spid="79" grpId="0"/>
      <p:bldP spid="80" grpId="0"/>
      <p:bldP spid="81" grpId="0"/>
      <p:bldP spid="82" grpId="0"/>
      <p:bldP spid="83" grpId="0" animBg="1"/>
      <p:bldP spid="84" grpId="0"/>
      <p:bldP spid="8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193643" y="680759"/>
            <a:ext cx="5804795" cy="830997"/>
          </a:xfrm>
          <a:prstGeom prst="rect">
            <a:avLst/>
          </a:prstGeom>
          <a:noFill/>
        </p:spPr>
        <p:txBody>
          <a:bodyPr wrap="none" rtlCol="0">
            <a:spAutoFit/>
          </a:bodyPr>
          <a:lstStyle/>
          <a:p>
            <a:pPr algn="ctr"/>
            <a:r>
              <a:rPr lang="id-ID" sz="4800" dirty="0" smtClean="0">
                <a:solidFill>
                  <a:schemeClr val="bg1"/>
                </a:solidFill>
                <a:latin typeface="+mj-lt"/>
              </a:rPr>
              <a:t>Pricing Table Variation</a:t>
            </a:r>
            <a:endParaRPr lang="en-US" sz="4800" dirty="0">
              <a:solidFill>
                <a:schemeClr val="bg1"/>
              </a:solidFill>
              <a:latin typeface="+mj-lt"/>
            </a:endParaRPr>
          </a:p>
        </p:txBody>
      </p:sp>
      <p:grpSp>
        <p:nvGrpSpPr>
          <p:cNvPr id="62" name="Group 61"/>
          <p:cNvGrpSpPr/>
          <p:nvPr/>
        </p:nvGrpSpPr>
        <p:grpSpPr>
          <a:xfrm>
            <a:off x="1811190" y="2248485"/>
            <a:ext cx="2410480" cy="3839239"/>
            <a:chOff x="1811190" y="2126712"/>
            <a:chExt cx="2410480" cy="3839239"/>
          </a:xfrm>
        </p:grpSpPr>
        <p:sp>
          <p:nvSpPr>
            <p:cNvPr id="64" name="Rounded Rectangle 63"/>
            <p:cNvSpPr/>
            <p:nvPr/>
          </p:nvSpPr>
          <p:spPr>
            <a:xfrm>
              <a:off x="1811190" y="2126712"/>
              <a:ext cx="2410480" cy="3839239"/>
            </a:xfrm>
            <a:prstGeom prst="roundRect">
              <a:avLst/>
            </a:prstGeom>
            <a:noFill/>
            <a:ln w="25400">
              <a:solidFill>
                <a:schemeClr val="tx2">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TextBox 85"/>
            <p:cNvSpPr txBox="1"/>
            <p:nvPr/>
          </p:nvSpPr>
          <p:spPr>
            <a:xfrm>
              <a:off x="2111282" y="2330565"/>
              <a:ext cx="1810295" cy="523220"/>
            </a:xfrm>
            <a:prstGeom prst="rect">
              <a:avLst/>
            </a:prstGeom>
            <a:noFill/>
          </p:spPr>
          <p:txBody>
            <a:bodyPr wrap="square" rtlCol="0">
              <a:spAutoFit/>
            </a:bodyPr>
            <a:lstStyle/>
            <a:p>
              <a:pPr algn="ctr"/>
              <a:r>
                <a:rPr lang="id-ID" sz="2800" b="1" dirty="0" smtClean="0">
                  <a:solidFill>
                    <a:schemeClr val="tx2"/>
                  </a:solidFill>
                  <a:latin typeface="+mj-lt"/>
                </a:rPr>
                <a:t>Basic</a:t>
              </a:r>
              <a:endParaRPr lang="en-US" sz="2800" b="1" dirty="0" smtClean="0">
                <a:solidFill>
                  <a:schemeClr val="tx2"/>
                </a:solidFill>
                <a:latin typeface="+mj-lt"/>
              </a:endParaRPr>
            </a:p>
          </p:txBody>
        </p:sp>
        <p:cxnSp>
          <p:nvCxnSpPr>
            <p:cNvPr id="87" name="Straight Connector 86"/>
            <p:cNvCxnSpPr/>
            <p:nvPr/>
          </p:nvCxnSpPr>
          <p:spPr>
            <a:xfrm>
              <a:off x="1982845" y="2880535"/>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88" name="TextBox 87"/>
            <p:cNvSpPr txBox="1"/>
            <p:nvPr/>
          </p:nvSpPr>
          <p:spPr>
            <a:xfrm>
              <a:off x="1812411" y="3067453"/>
              <a:ext cx="2408037" cy="276999"/>
            </a:xfrm>
            <a:prstGeom prst="rect">
              <a:avLst/>
            </a:prstGeom>
            <a:noFill/>
          </p:spPr>
          <p:txBody>
            <a:bodyPr wrap="square" rtlCol="0">
              <a:spAutoFit/>
            </a:bodyPr>
            <a:lstStyle/>
            <a:p>
              <a:pPr algn="ctr"/>
              <a:r>
                <a:rPr lang="en-US" sz="1200" dirty="0" smtClean="0">
                  <a:solidFill>
                    <a:schemeClr val="tx2"/>
                  </a:solidFill>
                </a:rPr>
                <a:t>1</a:t>
              </a:r>
              <a:r>
                <a:rPr lang="id-ID" sz="1200" dirty="0" smtClean="0">
                  <a:solidFill>
                    <a:schemeClr val="tx2"/>
                  </a:solidFill>
                </a:rPr>
                <a:t>GB Storage</a:t>
              </a:r>
              <a:endParaRPr lang="en-US" sz="1200" dirty="0" smtClean="0">
                <a:solidFill>
                  <a:schemeClr val="tx2"/>
                </a:solidFill>
              </a:endParaRPr>
            </a:p>
          </p:txBody>
        </p:sp>
        <p:sp>
          <p:nvSpPr>
            <p:cNvPr id="89" name="TextBox 88"/>
            <p:cNvSpPr txBox="1"/>
            <p:nvPr/>
          </p:nvSpPr>
          <p:spPr>
            <a:xfrm>
              <a:off x="1812411" y="3460354"/>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 Clients</a:t>
              </a:r>
              <a:endParaRPr lang="en-US" sz="1200" dirty="0">
                <a:solidFill>
                  <a:schemeClr val="tx2"/>
                </a:solidFill>
              </a:endParaRPr>
            </a:p>
          </p:txBody>
        </p:sp>
        <p:sp>
          <p:nvSpPr>
            <p:cNvPr id="90" name="TextBox 89"/>
            <p:cNvSpPr txBox="1"/>
            <p:nvPr/>
          </p:nvSpPr>
          <p:spPr>
            <a:xfrm>
              <a:off x="1812411" y="3861732"/>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50GB Bandwidth</a:t>
              </a:r>
              <a:endParaRPr lang="en-US" sz="1200" dirty="0">
                <a:solidFill>
                  <a:schemeClr val="tx2"/>
                </a:solidFill>
              </a:endParaRPr>
            </a:p>
          </p:txBody>
        </p:sp>
        <p:sp>
          <p:nvSpPr>
            <p:cNvPr id="91" name="TextBox 90"/>
            <p:cNvSpPr txBox="1"/>
            <p:nvPr/>
          </p:nvSpPr>
          <p:spPr>
            <a:xfrm>
              <a:off x="1812411" y="4260122"/>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0 Email Accounts</a:t>
              </a:r>
              <a:endParaRPr lang="en-US" sz="1200" dirty="0">
                <a:solidFill>
                  <a:schemeClr val="tx2"/>
                </a:solidFill>
              </a:endParaRPr>
            </a:p>
          </p:txBody>
        </p:sp>
        <p:sp>
          <p:nvSpPr>
            <p:cNvPr id="92" name="TextBox 91"/>
            <p:cNvSpPr txBox="1"/>
            <p:nvPr/>
          </p:nvSpPr>
          <p:spPr>
            <a:xfrm>
              <a:off x="1812411" y="4645655"/>
              <a:ext cx="2408037" cy="276999"/>
            </a:xfrm>
            <a:prstGeom prst="rect">
              <a:avLst/>
            </a:prstGeom>
            <a:noFill/>
          </p:spPr>
          <p:txBody>
            <a:bodyPr wrap="square" rtlCol="0">
              <a:spAutoFit/>
            </a:bodyPr>
            <a:lstStyle/>
            <a:p>
              <a:pPr algn="ctr"/>
              <a:r>
                <a:rPr lang="en-US" sz="1200" dirty="0" smtClean="0">
                  <a:solidFill>
                    <a:schemeClr val="tx2"/>
                  </a:solidFill>
                </a:rPr>
                <a:t>2</a:t>
              </a:r>
              <a:r>
                <a:rPr lang="id-ID" sz="1200" dirty="0" smtClean="0">
                  <a:solidFill>
                    <a:schemeClr val="tx2"/>
                  </a:solidFill>
                </a:rPr>
                <a:t>4/7 Email Support</a:t>
              </a:r>
              <a:endParaRPr lang="en-US" sz="1200" dirty="0">
                <a:solidFill>
                  <a:schemeClr val="tx2"/>
                </a:solidFill>
              </a:endParaRPr>
            </a:p>
          </p:txBody>
        </p:sp>
        <p:sp>
          <p:nvSpPr>
            <p:cNvPr id="93" name="TextBox 92"/>
            <p:cNvSpPr txBox="1"/>
            <p:nvPr/>
          </p:nvSpPr>
          <p:spPr>
            <a:xfrm>
              <a:off x="2111282" y="5166531"/>
              <a:ext cx="1810295" cy="646331"/>
            </a:xfrm>
            <a:prstGeom prst="rect">
              <a:avLst/>
            </a:prstGeom>
            <a:noFill/>
          </p:spPr>
          <p:txBody>
            <a:bodyPr wrap="square" rtlCol="0">
              <a:spAutoFit/>
            </a:bodyPr>
            <a:lstStyle/>
            <a:p>
              <a:pPr algn="ctr"/>
              <a:r>
                <a:rPr lang="id-ID" sz="3600" b="1" dirty="0" smtClean="0">
                  <a:solidFill>
                    <a:schemeClr val="tx2"/>
                  </a:solidFill>
                  <a:latin typeface="+mj-lt"/>
                </a:rPr>
                <a:t>$200</a:t>
              </a:r>
              <a:endParaRPr lang="en-US" sz="3600" b="1" dirty="0">
                <a:solidFill>
                  <a:schemeClr val="tx2"/>
                </a:solidFill>
                <a:latin typeface="+mj-lt"/>
              </a:endParaRPr>
            </a:p>
          </p:txBody>
        </p:sp>
        <p:cxnSp>
          <p:nvCxnSpPr>
            <p:cNvPr id="94" name="Straight Connector 93"/>
            <p:cNvCxnSpPr/>
            <p:nvPr/>
          </p:nvCxnSpPr>
          <p:spPr>
            <a:xfrm>
              <a:off x="1982845" y="5153690"/>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grpSp>
      <p:grpSp>
        <p:nvGrpSpPr>
          <p:cNvPr id="95" name="Group 94"/>
          <p:cNvGrpSpPr/>
          <p:nvPr/>
        </p:nvGrpSpPr>
        <p:grpSpPr>
          <a:xfrm>
            <a:off x="4890760" y="2248485"/>
            <a:ext cx="2410480" cy="3839239"/>
            <a:chOff x="4890760" y="2126712"/>
            <a:chExt cx="2410480" cy="3839239"/>
          </a:xfrm>
        </p:grpSpPr>
        <p:sp>
          <p:nvSpPr>
            <p:cNvPr id="96" name="Rounded Rectangle 95"/>
            <p:cNvSpPr/>
            <p:nvPr/>
          </p:nvSpPr>
          <p:spPr>
            <a:xfrm>
              <a:off x="4890760" y="2126712"/>
              <a:ext cx="2410480" cy="3839239"/>
            </a:xfrm>
            <a:prstGeom prst="roundRect">
              <a:avLst/>
            </a:prstGeom>
            <a:noFill/>
            <a:ln w="25400">
              <a:solidFill>
                <a:schemeClr val="tx2">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TextBox 96"/>
            <p:cNvSpPr txBox="1"/>
            <p:nvPr/>
          </p:nvSpPr>
          <p:spPr>
            <a:xfrm>
              <a:off x="5190852" y="2330564"/>
              <a:ext cx="1810295" cy="523220"/>
            </a:xfrm>
            <a:prstGeom prst="rect">
              <a:avLst/>
            </a:prstGeom>
            <a:noFill/>
          </p:spPr>
          <p:txBody>
            <a:bodyPr wrap="square" rtlCol="0">
              <a:spAutoFit/>
            </a:bodyPr>
            <a:lstStyle/>
            <a:p>
              <a:pPr algn="ctr"/>
              <a:r>
                <a:rPr lang="id-ID" sz="2800" b="1" dirty="0" smtClean="0">
                  <a:solidFill>
                    <a:schemeClr val="tx2"/>
                  </a:solidFill>
                  <a:latin typeface="+mj-lt"/>
                </a:rPr>
                <a:t>Pro</a:t>
              </a:r>
              <a:endParaRPr lang="en-US" sz="2800" b="1" dirty="0" smtClean="0">
                <a:solidFill>
                  <a:schemeClr val="tx2"/>
                </a:solidFill>
                <a:latin typeface="+mj-lt"/>
              </a:endParaRPr>
            </a:p>
          </p:txBody>
        </p:sp>
        <p:cxnSp>
          <p:nvCxnSpPr>
            <p:cNvPr id="98" name="Straight Connector 97"/>
            <p:cNvCxnSpPr/>
            <p:nvPr/>
          </p:nvCxnSpPr>
          <p:spPr>
            <a:xfrm>
              <a:off x="5062415" y="2880535"/>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4891981" y="3067453"/>
              <a:ext cx="2408037" cy="276999"/>
            </a:xfrm>
            <a:prstGeom prst="rect">
              <a:avLst/>
            </a:prstGeom>
            <a:noFill/>
          </p:spPr>
          <p:txBody>
            <a:bodyPr wrap="square" rtlCol="0">
              <a:spAutoFit/>
            </a:bodyPr>
            <a:lstStyle/>
            <a:p>
              <a:pPr algn="ctr"/>
              <a:r>
                <a:rPr lang="id-ID" sz="1200" dirty="0" smtClean="0">
                  <a:solidFill>
                    <a:schemeClr val="tx2"/>
                  </a:solidFill>
                </a:rPr>
                <a:t>3GB </a:t>
              </a:r>
              <a:r>
                <a:rPr lang="id-ID" sz="1200" dirty="0">
                  <a:solidFill>
                    <a:schemeClr val="tx2"/>
                  </a:solidFill>
                </a:rPr>
                <a:t>Storage</a:t>
              </a:r>
              <a:endParaRPr lang="en-US" sz="1200" dirty="0">
                <a:solidFill>
                  <a:schemeClr val="tx2"/>
                </a:solidFill>
              </a:endParaRPr>
            </a:p>
          </p:txBody>
        </p:sp>
        <p:sp>
          <p:nvSpPr>
            <p:cNvPr id="100" name="TextBox 99"/>
            <p:cNvSpPr txBox="1"/>
            <p:nvPr/>
          </p:nvSpPr>
          <p:spPr>
            <a:xfrm>
              <a:off x="4891981" y="3460354"/>
              <a:ext cx="2408037" cy="276999"/>
            </a:xfrm>
            <a:prstGeom prst="rect">
              <a:avLst/>
            </a:prstGeom>
            <a:noFill/>
          </p:spPr>
          <p:txBody>
            <a:bodyPr wrap="square" rtlCol="0">
              <a:spAutoFit/>
            </a:bodyPr>
            <a:lstStyle/>
            <a:p>
              <a:pPr algn="ctr"/>
              <a:r>
                <a:rPr lang="id-ID" sz="1200" dirty="0">
                  <a:solidFill>
                    <a:schemeClr val="tx2"/>
                  </a:solidFill>
                </a:rPr>
                <a:t>5</a:t>
              </a:r>
              <a:r>
                <a:rPr lang="id-ID" sz="1200" dirty="0" smtClean="0">
                  <a:solidFill>
                    <a:schemeClr val="tx2"/>
                  </a:solidFill>
                </a:rPr>
                <a:t>Clients</a:t>
              </a:r>
              <a:endParaRPr lang="en-US" sz="1200" dirty="0">
                <a:solidFill>
                  <a:schemeClr val="tx2"/>
                </a:solidFill>
              </a:endParaRPr>
            </a:p>
          </p:txBody>
        </p:sp>
        <p:sp>
          <p:nvSpPr>
            <p:cNvPr id="101" name="TextBox 100"/>
            <p:cNvSpPr txBox="1"/>
            <p:nvPr/>
          </p:nvSpPr>
          <p:spPr>
            <a:xfrm>
              <a:off x="4891981" y="3861732"/>
              <a:ext cx="2408037" cy="276999"/>
            </a:xfrm>
            <a:prstGeom prst="rect">
              <a:avLst/>
            </a:prstGeom>
            <a:noFill/>
          </p:spPr>
          <p:txBody>
            <a:bodyPr wrap="square" rtlCol="0">
              <a:spAutoFit/>
            </a:bodyPr>
            <a:lstStyle/>
            <a:p>
              <a:pPr algn="ctr"/>
              <a:r>
                <a:rPr lang="id-ID" sz="1200" dirty="0" smtClean="0">
                  <a:solidFill>
                    <a:schemeClr val="tx2"/>
                  </a:solidFill>
                </a:rPr>
                <a:t>500GB </a:t>
              </a:r>
              <a:r>
                <a:rPr lang="id-ID" sz="1200" dirty="0">
                  <a:solidFill>
                    <a:schemeClr val="tx2"/>
                  </a:solidFill>
                </a:rPr>
                <a:t>Bandwidth</a:t>
              </a:r>
              <a:endParaRPr lang="en-US" sz="1200" dirty="0">
                <a:solidFill>
                  <a:schemeClr val="tx2"/>
                </a:solidFill>
              </a:endParaRPr>
            </a:p>
          </p:txBody>
        </p:sp>
        <p:sp>
          <p:nvSpPr>
            <p:cNvPr id="102" name="TextBox 101"/>
            <p:cNvSpPr txBox="1"/>
            <p:nvPr/>
          </p:nvSpPr>
          <p:spPr>
            <a:xfrm>
              <a:off x="4891981" y="4260122"/>
              <a:ext cx="2408037" cy="276999"/>
            </a:xfrm>
            <a:prstGeom prst="rect">
              <a:avLst/>
            </a:prstGeom>
            <a:noFill/>
          </p:spPr>
          <p:txBody>
            <a:bodyPr wrap="square" rtlCol="0">
              <a:spAutoFit/>
            </a:bodyPr>
            <a:lstStyle/>
            <a:p>
              <a:pPr algn="ctr"/>
              <a:r>
                <a:rPr lang="id-ID" sz="1200" dirty="0" smtClean="0">
                  <a:solidFill>
                    <a:schemeClr val="tx2"/>
                  </a:solidFill>
                </a:rPr>
                <a:t>50 </a:t>
              </a:r>
              <a:r>
                <a:rPr lang="id-ID" sz="1200" dirty="0">
                  <a:solidFill>
                    <a:schemeClr val="tx2"/>
                  </a:solidFill>
                </a:rPr>
                <a:t>Email Accounts</a:t>
              </a:r>
              <a:endParaRPr lang="en-US" sz="1200" dirty="0">
                <a:solidFill>
                  <a:schemeClr val="tx2"/>
                </a:solidFill>
              </a:endParaRPr>
            </a:p>
          </p:txBody>
        </p:sp>
        <p:sp>
          <p:nvSpPr>
            <p:cNvPr id="103" name="TextBox 102"/>
            <p:cNvSpPr txBox="1"/>
            <p:nvPr/>
          </p:nvSpPr>
          <p:spPr>
            <a:xfrm>
              <a:off x="4891981" y="4645655"/>
              <a:ext cx="2408037" cy="276999"/>
            </a:xfrm>
            <a:prstGeom prst="rect">
              <a:avLst/>
            </a:prstGeom>
            <a:noFill/>
          </p:spPr>
          <p:txBody>
            <a:bodyPr wrap="square" rtlCol="0">
              <a:spAutoFit/>
            </a:bodyPr>
            <a:lstStyle/>
            <a:p>
              <a:pPr algn="ctr"/>
              <a:r>
                <a:rPr lang="en-US" sz="1200" dirty="0">
                  <a:solidFill>
                    <a:schemeClr val="tx2"/>
                  </a:solidFill>
                </a:rPr>
                <a:t>2</a:t>
              </a:r>
              <a:r>
                <a:rPr lang="id-ID" sz="1200" dirty="0">
                  <a:solidFill>
                    <a:schemeClr val="tx2"/>
                  </a:solidFill>
                </a:rPr>
                <a:t>4/7 Email Support</a:t>
              </a:r>
              <a:endParaRPr lang="en-US" sz="1200" dirty="0">
                <a:solidFill>
                  <a:schemeClr val="tx2"/>
                </a:solidFill>
              </a:endParaRPr>
            </a:p>
          </p:txBody>
        </p:sp>
        <p:cxnSp>
          <p:nvCxnSpPr>
            <p:cNvPr id="104" name="Straight Connector 103"/>
            <p:cNvCxnSpPr/>
            <p:nvPr/>
          </p:nvCxnSpPr>
          <p:spPr>
            <a:xfrm>
              <a:off x="5062415" y="5153690"/>
              <a:ext cx="2067171" cy="0"/>
            </a:xfrm>
            <a:prstGeom prst="line">
              <a:avLst/>
            </a:prstGeom>
            <a:ln w="25400">
              <a:solidFill>
                <a:schemeClr val="tx2">
                  <a:alpha val="45000"/>
                </a:schemeClr>
              </a:solidFill>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a:off x="5190852" y="5166531"/>
              <a:ext cx="1810295" cy="646331"/>
            </a:xfrm>
            <a:prstGeom prst="rect">
              <a:avLst/>
            </a:prstGeom>
            <a:noFill/>
          </p:spPr>
          <p:txBody>
            <a:bodyPr wrap="square" rtlCol="0">
              <a:spAutoFit/>
            </a:bodyPr>
            <a:lstStyle/>
            <a:p>
              <a:pPr algn="ctr"/>
              <a:r>
                <a:rPr lang="id-ID" sz="3600" b="1" dirty="0" smtClean="0">
                  <a:solidFill>
                    <a:schemeClr val="tx2"/>
                  </a:solidFill>
                  <a:latin typeface="+mj-lt"/>
                </a:rPr>
                <a:t>$500</a:t>
              </a:r>
              <a:endParaRPr lang="en-US" sz="3600" b="1" dirty="0">
                <a:solidFill>
                  <a:schemeClr val="tx2"/>
                </a:solidFill>
                <a:latin typeface="+mj-lt"/>
              </a:endParaRPr>
            </a:p>
          </p:txBody>
        </p:sp>
      </p:grpSp>
      <p:grpSp>
        <p:nvGrpSpPr>
          <p:cNvPr id="106" name="Group 105"/>
          <p:cNvGrpSpPr/>
          <p:nvPr/>
        </p:nvGrpSpPr>
        <p:grpSpPr>
          <a:xfrm>
            <a:off x="7970331" y="2248485"/>
            <a:ext cx="2410480" cy="3839239"/>
            <a:chOff x="7970331" y="2126712"/>
            <a:chExt cx="2410480" cy="3839239"/>
          </a:xfrm>
        </p:grpSpPr>
        <p:sp>
          <p:nvSpPr>
            <p:cNvPr id="107" name="Rounded Rectangle 106"/>
            <p:cNvSpPr/>
            <p:nvPr/>
          </p:nvSpPr>
          <p:spPr>
            <a:xfrm>
              <a:off x="7970331" y="2126712"/>
              <a:ext cx="2410480" cy="3839239"/>
            </a:xfrm>
            <a:prstGeom prst="roundRect">
              <a:avLst/>
            </a:prstGeom>
            <a:noFill/>
            <a:ln w="25400">
              <a:solidFill>
                <a:schemeClr val="accent5">
                  <a:alpha val="4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TextBox 107"/>
            <p:cNvSpPr txBox="1"/>
            <p:nvPr/>
          </p:nvSpPr>
          <p:spPr>
            <a:xfrm>
              <a:off x="8270423" y="2330563"/>
              <a:ext cx="1810295" cy="523220"/>
            </a:xfrm>
            <a:prstGeom prst="rect">
              <a:avLst/>
            </a:prstGeom>
            <a:noFill/>
          </p:spPr>
          <p:txBody>
            <a:bodyPr wrap="square" rtlCol="0">
              <a:spAutoFit/>
            </a:bodyPr>
            <a:lstStyle/>
            <a:p>
              <a:pPr algn="ctr"/>
              <a:r>
                <a:rPr lang="id-ID" sz="2800" b="1" dirty="0" smtClean="0">
                  <a:solidFill>
                    <a:schemeClr val="accent5"/>
                  </a:solidFill>
                  <a:latin typeface="+mj-lt"/>
                </a:rPr>
                <a:t>Ultimate</a:t>
              </a:r>
              <a:endParaRPr lang="en-US" sz="2800" b="1" dirty="0" smtClean="0">
                <a:solidFill>
                  <a:schemeClr val="accent5"/>
                </a:solidFill>
                <a:latin typeface="+mj-lt"/>
              </a:endParaRPr>
            </a:p>
          </p:txBody>
        </p:sp>
        <p:cxnSp>
          <p:nvCxnSpPr>
            <p:cNvPr id="109" name="Straight Connector 108"/>
            <p:cNvCxnSpPr/>
            <p:nvPr/>
          </p:nvCxnSpPr>
          <p:spPr>
            <a:xfrm>
              <a:off x="8141986" y="2880535"/>
              <a:ext cx="2067171" cy="0"/>
            </a:xfrm>
            <a:prstGeom prst="line">
              <a:avLst/>
            </a:prstGeom>
            <a:ln w="25400">
              <a:solidFill>
                <a:schemeClr val="accent5">
                  <a:alpha val="45000"/>
                </a:schemeClr>
              </a:solidFill>
            </a:ln>
          </p:spPr>
          <p:style>
            <a:lnRef idx="1">
              <a:schemeClr val="accent1"/>
            </a:lnRef>
            <a:fillRef idx="0">
              <a:schemeClr val="accent1"/>
            </a:fillRef>
            <a:effectRef idx="0">
              <a:schemeClr val="accent1"/>
            </a:effectRef>
            <a:fontRef idx="minor">
              <a:schemeClr val="tx1"/>
            </a:fontRef>
          </p:style>
        </p:cxnSp>
        <p:sp>
          <p:nvSpPr>
            <p:cNvPr id="110" name="TextBox 109"/>
            <p:cNvSpPr txBox="1"/>
            <p:nvPr/>
          </p:nvSpPr>
          <p:spPr>
            <a:xfrm>
              <a:off x="7971552" y="3067453"/>
              <a:ext cx="2408037" cy="276999"/>
            </a:xfrm>
            <a:prstGeom prst="rect">
              <a:avLst/>
            </a:prstGeom>
            <a:noFill/>
          </p:spPr>
          <p:txBody>
            <a:bodyPr wrap="square" rtlCol="0">
              <a:spAutoFit/>
            </a:bodyPr>
            <a:lstStyle/>
            <a:p>
              <a:pPr algn="ctr"/>
              <a:r>
                <a:rPr lang="id-ID" sz="1200" dirty="0" smtClean="0">
                  <a:solidFill>
                    <a:schemeClr val="accent5"/>
                  </a:solidFill>
                </a:rPr>
                <a:t>5GB </a:t>
              </a:r>
              <a:r>
                <a:rPr lang="id-ID" sz="1200" dirty="0">
                  <a:solidFill>
                    <a:schemeClr val="accent5"/>
                  </a:solidFill>
                </a:rPr>
                <a:t>Storage</a:t>
              </a:r>
              <a:endParaRPr lang="en-US" sz="1200" dirty="0">
                <a:solidFill>
                  <a:schemeClr val="accent5"/>
                </a:solidFill>
              </a:endParaRPr>
            </a:p>
          </p:txBody>
        </p:sp>
        <p:sp>
          <p:nvSpPr>
            <p:cNvPr id="111" name="TextBox 110"/>
            <p:cNvSpPr txBox="1"/>
            <p:nvPr/>
          </p:nvSpPr>
          <p:spPr>
            <a:xfrm>
              <a:off x="7971552" y="3460354"/>
              <a:ext cx="2408037" cy="276999"/>
            </a:xfrm>
            <a:prstGeom prst="rect">
              <a:avLst/>
            </a:prstGeom>
            <a:noFill/>
          </p:spPr>
          <p:txBody>
            <a:bodyPr wrap="square" rtlCol="0">
              <a:spAutoFit/>
            </a:bodyPr>
            <a:lstStyle/>
            <a:p>
              <a:pPr algn="ctr"/>
              <a:r>
                <a:rPr lang="id-ID" sz="1200" dirty="0" smtClean="0">
                  <a:solidFill>
                    <a:schemeClr val="accent5"/>
                  </a:solidFill>
                </a:rPr>
                <a:t>10 </a:t>
              </a:r>
              <a:r>
                <a:rPr lang="id-ID" sz="1200" dirty="0">
                  <a:solidFill>
                    <a:schemeClr val="accent5"/>
                  </a:solidFill>
                </a:rPr>
                <a:t>Clients</a:t>
              </a:r>
              <a:endParaRPr lang="en-US" sz="1200" dirty="0">
                <a:solidFill>
                  <a:schemeClr val="accent5"/>
                </a:solidFill>
              </a:endParaRPr>
            </a:p>
          </p:txBody>
        </p:sp>
        <p:sp>
          <p:nvSpPr>
            <p:cNvPr id="112" name="TextBox 111"/>
            <p:cNvSpPr txBox="1"/>
            <p:nvPr/>
          </p:nvSpPr>
          <p:spPr>
            <a:xfrm>
              <a:off x="7971552" y="3861732"/>
              <a:ext cx="2408037" cy="276999"/>
            </a:xfrm>
            <a:prstGeom prst="rect">
              <a:avLst/>
            </a:prstGeom>
            <a:noFill/>
          </p:spPr>
          <p:txBody>
            <a:bodyPr wrap="square" rtlCol="0">
              <a:spAutoFit/>
            </a:bodyPr>
            <a:lstStyle/>
            <a:p>
              <a:pPr algn="ctr"/>
              <a:r>
                <a:rPr lang="id-ID" sz="1200" dirty="0" smtClean="0">
                  <a:solidFill>
                    <a:schemeClr val="accent5"/>
                  </a:solidFill>
                </a:rPr>
                <a:t>850GB </a:t>
              </a:r>
              <a:r>
                <a:rPr lang="id-ID" sz="1200" dirty="0">
                  <a:solidFill>
                    <a:schemeClr val="accent5"/>
                  </a:solidFill>
                </a:rPr>
                <a:t>Bandwidth</a:t>
              </a:r>
              <a:endParaRPr lang="en-US" sz="1200" dirty="0">
                <a:solidFill>
                  <a:schemeClr val="accent5"/>
                </a:solidFill>
              </a:endParaRPr>
            </a:p>
          </p:txBody>
        </p:sp>
        <p:sp>
          <p:nvSpPr>
            <p:cNvPr id="113" name="TextBox 112"/>
            <p:cNvSpPr txBox="1"/>
            <p:nvPr/>
          </p:nvSpPr>
          <p:spPr>
            <a:xfrm>
              <a:off x="7971552" y="4260122"/>
              <a:ext cx="2408037" cy="276999"/>
            </a:xfrm>
            <a:prstGeom prst="rect">
              <a:avLst/>
            </a:prstGeom>
            <a:noFill/>
          </p:spPr>
          <p:txBody>
            <a:bodyPr wrap="square" rtlCol="0">
              <a:spAutoFit/>
            </a:bodyPr>
            <a:lstStyle/>
            <a:p>
              <a:pPr algn="ctr"/>
              <a:r>
                <a:rPr lang="id-ID" sz="1200" dirty="0" smtClean="0">
                  <a:solidFill>
                    <a:schemeClr val="accent5"/>
                  </a:solidFill>
                </a:rPr>
                <a:t>100 </a:t>
              </a:r>
              <a:r>
                <a:rPr lang="id-ID" sz="1200" dirty="0">
                  <a:solidFill>
                    <a:schemeClr val="accent5"/>
                  </a:solidFill>
                </a:rPr>
                <a:t>Email Accounts</a:t>
              </a:r>
              <a:endParaRPr lang="en-US" sz="1200" dirty="0">
                <a:solidFill>
                  <a:schemeClr val="accent5"/>
                </a:solidFill>
              </a:endParaRPr>
            </a:p>
          </p:txBody>
        </p:sp>
        <p:sp>
          <p:nvSpPr>
            <p:cNvPr id="114" name="TextBox 113"/>
            <p:cNvSpPr txBox="1"/>
            <p:nvPr/>
          </p:nvSpPr>
          <p:spPr>
            <a:xfrm>
              <a:off x="7971552" y="4645655"/>
              <a:ext cx="2408037" cy="276999"/>
            </a:xfrm>
            <a:prstGeom prst="rect">
              <a:avLst/>
            </a:prstGeom>
            <a:noFill/>
          </p:spPr>
          <p:txBody>
            <a:bodyPr wrap="square" rtlCol="0">
              <a:spAutoFit/>
            </a:bodyPr>
            <a:lstStyle/>
            <a:p>
              <a:pPr algn="ctr"/>
              <a:r>
                <a:rPr lang="en-US" sz="1200" dirty="0">
                  <a:solidFill>
                    <a:schemeClr val="accent5"/>
                  </a:solidFill>
                </a:rPr>
                <a:t>2</a:t>
              </a:r>
              <a:r>
                <a:rPr lang="id-ID" sz="1200" dirty="0">
                  <a:solidFill>
                    <a:schemeClr val="accent5"/>
                  </a:solidFill>
                </a:rPr>
                <a:t>4/7 Email Support</a:t>
              </a:r>
              <a:endParaRPr lang="en-US" sz="1200" dirty="0">
                <a:solidFill>
                  <a:schemeClr val="accent5"/>
                </a:solidFill>
              </a:endParaRPr>
            </a:p>
          </p:txBody>
        </p:sp>
        <p:cxnSp>
          <p:nvCxnSpPr>
            <p:cNvPr id="115" name="Straight Connector 114"/>
            <p:cNvCxnSpPr/>
            <p:nvPr/>
          </p:nvCxnSpPr>
          <p:spPr>
            <a:xfrm>
              <a:off x="8141986" y="5153690"/>
              <a:ext cx="2067171" cy="0"/>
            </a:xfrm>
            <a:prstGeom prst="line">
              <a:avLst/>
            </a:prstGeom>
            <a:ln w="25400">
              <a:solidFill>
                <a:schemeClr val="accent5">
                  <a:alpha val="45000"/>
                </a:schemeClr>
              </a:solidFill>
            </a:ln>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8270423" y="5166531"/>
              <a:ext cx="1810295" cy="646331"/>
            </a:xfrm>
            <a:prstGeom prst="rect">
              <a:avLst/>
            </a:prstGeom>
            <a:noFill/>
          </p:spPr>
          <p:txBody>
            <a:bodyPr wrap="square" rtlCol="0">
              <a:spAutoFit/>
            </a:bodyPr>
            <a:lstStyle/>
            <a:p>
              <a:pPr algn="ctr"/>
              <a:r>
                <a:rPr lang="id-ID" sz="3600" b="1" dirty="0">
                  <a:solidFill>
                    <a:schemeClr val="accent5"/>
                  </a:solidFill>
                  <a:latin typeface="+mj-lt"/>
                </a:rPr>
                <a:t>$</a:t>
              </a:r>
              <a:r>
                <a:rPr lang="id-ID" sz="3600" b="1" dirty="0" smtClean="0">
                  <a:solidFill>
                    <a:schemeClr val="accent5"/>
                  </a:solidFill>
                  <a:latin typeface="+mj-lt"/>
                </a:rPr>
                <a:t>750</a:t>
              </a:r>
              <a:endParaRPr lang="en-US" sz="3600" b="1" dirty="0">
                <a:solidFill>
                  <a:schemeClr val="accent5"/>
                </a:solidFill>
                <a:latin typeface="+mj-lt"/>
              </a:endParaRPr>
            </a:p>
          </p:txBody>
        </p:sp>
      </p:grpSp>
    </p:spTree>
    <p:extLst>
      <p:ext uri="{BB962C8B-B14F-4D97-AF65-F5344CB8AC3E}">
        <p14:creationId xmlns:p14="http://schemas.microsoft.com/office/powerpoint/2010/main" val="15376649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62"/>
                                        </p:tgtEl>
                                        <p:attrNameLst>
                                          <p:attrName>style.visibility</p:attrName>
                                        </p:attrNameLst>
                                      </p:cBhvr>
                                      <p:to>
                                        <p:strVal val="visible"/>
                                      </p:to>
                                    </p:set>
                                    <p:animEffect transition="in" filter="fade">
                                      <p:cBhvr>
                                        <p:cTn id="18" dur="1000"/>
                                        <p:tgtEl>
                                          <p:spTgt spid="62"/>
                                        </p:tgtEl>
                                      </p:cBhvr>
                                    </p:animEffect>
                                    <p:anim calcmode="lin" valueType="num">
                                      <p:cBhvr>
                                        <p:cTn id="19" dur="1000" fill="hold"/>
                                        <p:tgtEl>
                                          <p:spTgt spid="62"/>
                                        </p:tgtEl>
                                        <p:attrNameLst>
                                          <p:attrName>ppt_x</p:attrName>
                                        </p:attrNameLst>
                                      </p:cBhvr>
                                      <p:tavLst>
                                        <p:tav tm="0">
                                          <p:val>
                                            <p:strVal val="#ppt_x"/>
                                          </p:val>
                                        </p:tav>
                                        <p:tav tm="100000">
                                          <p:val>
                                            <p:strVal val="#ppt_x"/>
                                          </p:val>
                                        </p:tav>
                                      </p:tavLst>
                                    </p:anim>
                                    <p:anim calcmode="lin" valueType="num">
                                      <p:cBhvr>
                                        <p:cTn id="20" dur="1000" fill="hold"/>
                                        <p:tgtEl>
                                          <p:spTgt spid="62"/>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42" presetClass="entr" presetSubtype="0" fill="hold" nodeType="afterEffect">
                                  <p:stCondLst>
                                    <p:cond delay="0"/>
                                  </p:stCondLst>
                                  <p:childTnLst>
                                    <p:set>
                                      <p:cBhvr>
                                        <p:cTn id="23" dur="1" fill="hold">
                                          <p:stCondLst>
                                            <p:cond delay="0"/>
                                          </p:stCondLst>
                                        </p:cTn>
                                        <p:tgtEl>
                                          <p:spTgt spid="95"/>
                                        </p:tgtEl>
                                        <p:attrNameLst>
                                          <p:attrName>style.visibility</p:attrName>
                                        </p:attrNameLst>
                                      </p:cBhvr>
                                      <p:to>
                                        <p:strVal val="visible"/>
                                      </p:to>
                                    </p:set>
                                    <p:animEffect transition="in" filter="fade">
                                      <p:cBhvr>
                                        <p:cTn id="24" dur="1000"/>
                                        <p:tgtEl>
                                          <p:spTgt spid="95"/>
                                        </p:tgtEl>
                                      </p:cBhvr>
                                    </p:animEffect>
                                    <p:anim calcmode="lin" valueType="num">
                                      <p:cBhvr>
                                        <p:cTn id="25" dur="1000" fill="hold"/>
                                        <p:tgtEl>
                                          <p:spTgt spid="95"/>
                                        </p:tgtEl>
                                        <p:attrNameLst>
                                          <p:attrName>ppt_x</p:attrName>
                                        </p:attrNameLst>
                                      </p:cBhvr>
                                      <p:tavLst>
                                        <p:tav tm="0">
                                          <p:val>
                                            <p:strVal val="#ppt_x"/>
                                          </p:val>
                                        </p:tav>
                                        <p:tav tm="100000">
                                          <p:val>
                                            <p:strVal val="#ppt_x"/>
                                          </p:val>
                                        </p:tav>
                                      </p:tavLst>
                                    </p:anim>
                                    <p:anim calcmode="lin" valueType="num">
                                      <p:cBhvr>
                                        <p:cTn id="26" dur="1000" fill="hold"/>
                                        <p:tgtEl>
                                          <p:spTgt spid="95"/>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42" presetClass="entr" presetSubtype="0" fill="hold" nodeType="afterEffect">
                                  <p:stCondLst>
                                    <p:cond delay="0"/>
                                  </p:stCondLst>
                                  <p:childTnLst>
                                    <p:set>
                                      <p:cBhvr>
                                        <p:cTn id="29" dur="1" fill="hold">
                                          <p:stCondLst>
                                            <p:cond delay="0"/>
                                          </p:stCondLst>
                                        </p:cTn>
                                        <p:tgtEl>
                                          <p:spTgt spid="106"/>
                                        </p:tgtEl>
                                        <p:attrNameLst>
                                          <p:attrName>style.visibility</p:attrName>
                                        </p:attrNameLst>
                                      </p:cBhvr>
                                      <p:to>
                                        <p:strVal val="visible"/>
                                      </p:to>
                                    </p:set>
                                    <p:animEffect transition="in" filter="fade">
                                      <p:cBhvr>
                                        <p:cTn id="30" dur="1000"/>
                                        <p:tgtEl>
                                          <p:spTgt spid="106"/>
                                        </p:tgtEl>
                                      </p:cBhvr>
                                    </p:animEffect>
                                    <p:anim calcmode="lin" valueType="num">
                                      <p:cBhvr>
                                        <p:cTn id="31" dur="1000" fill="hold"/>
                                        <p:tgtEl>
                                          <p:spTgt spid="106"/>
                                        </p:tgtEl>
                                        <p:attrNameLst>
                                          <p:attrName>ppt_x</p:attrName>
                                        </p:attrNameLst>
                                      </p:cBhvr>
                                      <p:tavLst>
                                        <p:tav tm="0">
                                          <p:val>
                                            <p:strVal val="#ppt_x"/>
                                          </p:val>
                                        </p:tav>
                                        <p:tav tm="100000">
                                          <p:val>
                                            <p:strVal val="#ppt_x"/>
                                          </p:val>
                                        </p:tav>
                                      </p:tavLst>
                                    </p:anim>
                                    <p:anim calcmode="lin" valueType="num">
                                      <p:cBhvr>
                                        <p:cTn id="32" dur="1000" fill="hold"/>
                                        <p:tgtEl>
                                          <p:spTgt spid="10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193643" y="680759"/>
            <a:ext cx="5804795" cy="830997"/>
          </a:xfrm>
          <a:prstGeom prst="rect">
            <a:avLst/>
          </a:prstGeom>
          <a:noFill/>
        </p:spPr>
        <p:txBody>
          <a:bodyPr wrap="none" rtlCol="0">
            <a:spAutoFit/>
          </a:bodyPr>
          <a:lstStyle/>
          <a:p>
            <a:pPr algn="ctr"/>
            <a:r>
              <a:rPr lang="id-ID" sz="4800" dirty="0" smtClean="0">
                <a:solidFill>
                  <a:schemeClr val="bg1"/>
                </a:solidFill>
                <a:latin typeface="+mj-lt"/>
              </a:rPr>
              <a:t>Pricing Table Variation</a:t>
            </a:r>
            <a:endParaRPr lang="en-US" sz="4800" dirty="0">
              <a:solidFill>
                <a:schemeClr val="bg1"/>
              </a:solidFill>
              <a:latin typeface="+mj-lt"/>
            </a:endParaRPr>
          </a:p>
        </p:txBody>
      </p:sp>
      <p:cxnSp>
        <p:nvCxnSpPr>
          <p:cNvPr id="37" name="Straight Connector 36"/>
          <p:cNvCxnSpPr/>
          <p:nvPr/>
        </p:nvCxnSpPr>
        <p:spPr>
          <a:xfrm>
            <a:off x="5120468"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7085382"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3136573"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049448" y="2409624"/>
            <a:ext cx="0" cy="3699516"/>
          </a:xfrm>
          <a:prstGeom prst="line">
            <a:avLst/>
          </a:prstGeom>
          <a:ln>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1" name="Group 40"/>
          <p:cNvGrpSpPr/>
          <p:nvPr/>
        </p:nvGrpSpPr>
        <p:grpSpPr>
          <a:xfrm>
            <a:off x="9055386" y="2523549"/>
            <a:ext cx="1962280" cy="3309159"/>
            <a:chOff x="9055386" y="2259966"/>
            <a:chExt cx="1962280" cy="3309159"/>
          </a:xfrm>
        </p:grpSpPr>
        <p:sp>
          <p:nvSpPr>
            <p:cNvPr id="42" name="TextBox 41"/>
            <p:cNvSpPr txBox="1"/>
            <p:nvPr/>
          </p:nvSpPr>
          <p:spPr>
            <a:xfrm>
              <a:off x="9055386" y="2259966"/>
              <a:ext cx="1962280" cy="338554"/>
            </a:xfrm>
            <a:prstGeom prst="rect">
              <a:avLst/>
            </a:prstGeom>
            <a:noFill/>
          </p:spPr>
          <p:txBody>
            <a:bodyPr wrap="square" rtlCol="0">
              <a:spAutoFit/>
            </a:bodyPr>
            <a:lstStyle/>
            <a:p>
              <a:pPr algn="ctr"/>
              <a:r>
                <a:rPr lang="id-ID" sz="1600" b="1" dirty="0" smtClean="0">
                  <a:solidFill>
                    <a:schemeClr val="accent5"/>
                  </a:solidFill>
                  <a:latin typeface="Raleway" panose="020B0003030101060003" pitchFamily="34" charset="0"/>
                </a:rPr>
                <a:t>Platinum</a:t>
              </a:r>
              <a:endParaRPr lang="en-US" sz="1600" b="1" dirty="0" smtClean="0">
                <a:solidFill>
                  <a:schemeClr val="accent5"/>
                </a:solidFill>
                <a:latin typeface="Raleway" panose="020B0003030101060003" pitchFamily="34" charset="0"/>
              </a:endParaRPr>
            </a:p>
          </p:txBody>
        </p:sp>
        <p:sp>
          <p:nvSpPr>
            <p:cNvPr id="43" name="TextBox 42"/>
            <p:cNvSpPr txBox="1"/>
            <p:nvPr/>
          </p:nvSpPr>
          <p:spPr>
            <a:xfrm>
              <a:off x="9055386" y="3779672"/>
              <a:ext cx="1962280" cy="467551"/>
            </a:xfrm>
            <a:prstGeom prst="rect">
              <a:avLst/>
            </a:prstGeom>
            <a:noFill/>
          </p:spPr>
          <p:txBody>
            <a:bodyPr wrap="square" rtlCol="0">
              <a:spAutoFit/>
            </a:bodyPr>
            <a:lstStyle/>
            <a:p>
              <a:pPr algn="ctr"/>
              <a:r>
                <a:rPr lang="id-ID" sz="2400" b="1" dirty="0" smtClean="0">
                  <a:solidFill>
                    <a:schemeClr val="accent5"/>
                  </a:solidFill>
                  <a:latin typeface="Raleway" panose="020B0003030101060003" pitchFamily="34" charset="0"/>
                </a:rPr>
                <a:t>$50</a:t>
              </a:r>
              <a:r>
                <a:rPr lang="id-ID" sz="1400" b="1" dirty="0">
                  <a:solidFill>
                    <a:schemeClr val="accent5"/>
                  </a:solidFill>
                  <a:latin typeface="Raleway" panose="020B0003030101060003" pitchFamily="34" charset="0"/>
                </a:rPr>
                <a:t>/month</a:t>
              </a:r>
              <a:endParaRPr lang="en-US" sz="2400" b="1" dirty="0">
                <a:solidFill>
                  <a:schemeClr val="accent5"/>
                </a:solidFill>
                <a:latin typeface="Raleway" panose="020B0003030101060003" pitchFamily="34" charset="0"/>
              </a:endParaRPr>
            </a:p>
          </p:txBody>
        </p:sp>
        <p:cxnSp>
          <p:nvCxnSpPr>
            <p:cNvPr id="44" name="Straight Connector 43"/>
            <p:cNvCxnSpPr/>
            <p:nvPr/>
          </p:nvCxnSpPr>
          <p:spPr>
            <a:xfrm>
              <a:off x="9312707"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9300027"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46" name="Freeform 5"/>
            <p:cNvSpPr>
              <a:spLocks noEditPoints="1"/>
            </p:cNvSpPr>
            <p:nvPr/>
          </p:nvSpPr>
          <p:spPr bwMode="auto">
            <a:xfrm>
              <a:off x="9709498" y="2890700"/>
              <a:ext cx="516053" cy="515629"/>
            </a:xfrm>
            <a:custGeom>
              <a:avLst/>
              <a:gdLst>
                <a:gd name="T0" fmla="*/ 0 w 512"/>
                <a:gd name="T1" fmla="*/ 256 h 512"/>
                <a:gd name="T2" fmla="*/ 512 w 512"/>
                <a:gd name="T3" fmla="*/ 256 h 512"/>
                <a:gd name="T4" fmla="*/ 479 w 512"/>
                <a:gd name="T5" fmla="*/ 248 h 512"/>
                <a:gd name="T6" fmla="*/ 361 w 512"/>
                <a:gd name="T7" fmla="*/ 144 h 512"/>
                <a:gd name="T8" fmla="*/ 479 w 512"/>
                <a:gd name="T9" fmla="*/ 248 h 512"/>
                <a:gd name="T10" fmla="*/ 180 w 512"/>
                <a:gd name="T11" fmla="*/ 392 h 512"/>
                <a:gd name="T12" fmla="*/ 248 w 512"/>
                <a:gd name="T13" fmla="*/ 479 h 512"/>
                <a:gd name="T14" fmla="*/ 265 w 512"/>
                <a:gd name="T15" fmla="*/ 34 h 512"/>
                <a:gd name="T16" fmla="*/ 264 w 512"/>
                <a:gd name="T17" fmla="*/ 148 h 512"/>
                <a:gd name="T18" fmla="*/ 265 w 512"/>
                <a:gd name="T19" fmla="*/ 34 h 512"/>
                <a:gd name="T20" fmla="*/ 411 w 512"/>
                <a:gd name="T21" fmla="*/ 96 h 512"/>
                <a:gd name="T22" fmla="*/ 293 w 512"/>
                <a:gd name="T23" fmla="*/ 36 h 512"/>
                <a:gd name="T24" fmla="*/ 248 w 512"/>
                <a:gd name="T25" fmla="*/ 148 h 512"/>
                <a:gd name="T26" fmla="*/ 247 w 512"/>
                <a:gd name="T27" fmla="*/ 34 h 512"/>
                <a:gd name="T28" fmla="*/ 158 w 512"/>
                <a:gd name="T29" fmla="*/ 129 h 512"/>
                <a:gd name="T30" fmla="*/ 219 w 512"/>
                <a:gd name="T31" fmla="*/ 36 h 512"/>
                <a:gd name="T32" fmla="*/ 167 w 512"/>
                <a:gd name="T33" fmla="*/ 150 h 512"/>
                <a:gd name="T34" fmla="*/ 248 w 512"/>
                <a:gd name="T35" fmla="*/ 248 h 512"/>
                <a:gd name="T36" fmla="*/ 167 w 512"/>
                <a:gd name="T37" fmla="*/ 150 h 512"/>
                <a:gd name="T38" fmla="*/ 248 w 512"/>
                <a:gd name="T39" fmla="*/ 364 h 512"/>
                <a:gd name="T40" fmla="*/ 149 w 512"/>
                <a:gd name="T41" fmla="*/ 264 h 512"/>
                <a:gd name="T42" fmla="*/ 219 w 512"/>
                <a:gd name="T43" fmla="*/ 476 h 512"/>
                <a:gd name="T44" fmla="*/ 164 w 512"/>
                <a:gd name="T45" fmla="*/ 397 h 512"/>
                <a:gd name="T46" fmla="*/ 264 w 512"/>
                <a:gd name="T47" fmla="*/ 479 h 512"/>
                <a:gd name="T48" fmla="*/ 332 w 512"/>
                <a:gd name="T49" fmla="*/ 392 h 512"/>
                <a:gd name="T50" fmla="*/ 264 w 512"/>
                <a:gd name="T51" fmla="*/ 479 h 512"/>
                <a:gd name="T52" fmla="*/ 401 w 512"/>
                <a:gd name="T53" fmla="*/ 425 h 512"/>
                <a:gd name="T54" fmla="*/ 348 w 512"/>
                <a:gd name="T55" fmla="*/ 397 h 512"/>
                <a:gd name="T56" fmla="*/ 264 w 512"/>
                <a:gd name="T57" fmla="*/ 364 h 512"/>
                <a:gd name="T58" fmla="*/ 363 w 512"/>
                <a:gd name="T59" fmla="*/ 264 h 512"/>
                <a:gd name="T60" fmla="*/ 264 w 512"/>
                <a:gd name="T61" fmla="*/ 248 h 512"/>
                <a:gd name="T62" fmla="*/ 345 w 512"/>
                <a:gd name="T63" fmla="*/ 150 h 512"/>
                <a:gd name="T64" fmla="*/ 264 w 512"/>
                <a:gd name="T65" fmla="*/ 248 h 512"/>
                <a:gd name="T66" fmla="*/ 151 w 512"/>
                <a:gd name="T67" fmla="*/ 144 h 512"/>
                <a:gd name="T68" fmla="*/ 33 w 512"/>
                <a:gd name="T69" fmla="*/ 248 h 512"/>
                <a:gd name="T70" fmla="*/ 33 w 512"/>
                <a:gd name="T71" fmla="*/ 264 h 512"/>
                <a:gd name="T72" fmla="*/ 157 w 512"/>
                <a:gd name="T73" fmla="*/ 382 h 512"/>
                <a:gd name="T74" fmla="*/ 33 w 512"/>
                <a:gd name="T75" fmla="*/ 264 h 512"/>
                <a:gd name="T76" fmla="*/ 355 w 512"/>
                <a:gd name="T77" fmla="*/ 382 h 512"/>
                <a:gd name="T78" fmla="*/ 479 w 512"/>
                <a:gd name="T79" fmla="*/ 264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 h="512">
                  <a:moveTo>
                    <a:pt x="256" y="0"/>
                  </a:moveTo>
                  <a:cubicBezTo>
                    <a:pt x="115" y="0"/>
                    <a:pt x="0" y="115"/>
                    <a:pt x="0" y="256"/>
                  </a:cubicBezTo>
                  <a:cubicBezTo>
                    <a:pt x="0" y="397"/>
                    <a:pt x="115" y="512"/>
                    <a:pt x="256" y="512"/>
                  </a:cubicBezTo>
                  <a:cubicBezTo>
                    <a:pt x="397" y="512"/>
                    <a:pt x="512" y="397"/>
                    <a:pt x="512" y="256"/>
                  </a:cubicBezTo>
                  <a:cubicBezTo>
                    <a:pt x="512" y="115"/>
                    <a:pt x="397" y="0"/>
                    <a:pt x="256" y="0"/>
                  </a:cubicBezTo>
                  <a:close/>
                  <a:moveTo>
                    <a:pt x="479" y="248"/>
                  </a:moveTo>
                  <a:cubicBezTo>
                    <a:pt x="380" y="248"/>
                    <a:pt x="380" y="248"/>
                    <a:pt x="380" y="248"/>
                  </a:cubicBezTo>
                  <a:cubicBezTo>
                    <a:pt x="379" y="211"/>
                    <a:pt x="372" y="176"/>
                    <a:pt x="361" y="144"/>
                  </a:cubicBezTo>
                  <a:cubicBezTo>
                    <a:pt x="383" y="135"/>
                    <a:pt x="403" y="123"/>
                    <a:pt x="422" y="108"/>
                  </a:cubicBezTo>
                  <a:cubicBezTo>
                    <a:pt x="456" y="145"/>
                    <a:pt x="477" y="194"/>
                    <a:pt x="479" y="248"/>
                  </a:cubicBezTo>
                  <a:close/>
                  <a:moveTo>
                    <a:pt x="247" y="479"/>
                  </a:moveTo>
                  <a:cubicBezTo>
                    <a:pt x="219" y="456"/>
                    <a:pt x="196" y="426"/>
                    <a:pt x="180" y="392"/>
                  </a:cubicBezTo>
                  <a:cubicBezTo>
                    <a:pt x="201" y="385"/>
                    <a:pt x="224" y="381"/>
                    <a:pt x="248" y="380"/>
                  </a:cubicBezTo>
                  <a:cubicBezTo>
                    <a:pt x="248" y="479"/>
                    <a:pt x="248" y="479"/>
                    <a:pt x="248" y="479"/>
                  </a:cubicBezTo>
                  <a:cubicBezTo>
                    <a:pt x="247" y="479"/>
                    <a:pt x="247" y="479"/>
                    <a:pt x="247" y="479"/>
                  </a:cubicBezTo>
                  <a:close/>
                  <a:moveTo>
                    <a:pt x="265" y="34"/>
                  </a:moveTo>
                  <a:cubicBezTo>
                    <a:pt x="296" y="59"/>
                    <a:pt x="322" y="94"/>
                    <a:pt x="339" y="135"/>
                  </a:cubicBezTo>
                  <a:cubicBezTo>
                    <a:pt x="315" y="143"/>
                    <a:pt x="290" y="147"/>
                    <a:pt x="264" y="148"/>
                  </a:cubicBezTo>
                  <a:cubicBezTo>
                    <a:pt x="264" y="33"/>
                    <a:pt x="264" y="33"/>
                    <a:pt x="264" y="33"/>
                  </a:cubicBezTo>
                  <a:cubicBezTo>
                    <a:pt x="265" y="33"/>
                    <a:pt x="265" y="33"/>
                    <a:pt x="265" y="34"/>
                  </a:cubicBezTo>
                  <a:close/>
                  <a:moveTo>
                    <a:pt x="293" y="36"/>
                  </a:moveTo>
                  <a:cubicBezTo>
                    <a:pt x="338" y="44"/>
                    <a:pt x="379" y="65"/>
                    <a:pt x="411" y="96"/>
                  </a:cubicBezTo>
                  <a:cubicBezTo>
                    <a:pt x="394" y="109"/>
                    <a:pt x="375" y="121"/>
                    <a:pt x="354" y="129"/>
                  </a:cubicBezTo>
                  <a:cubicBezTo>
                    <a:pt x="339" y="93"/>
                    <a:pt x="318" y="62"/>
                    <a:pt x="293" y="36"/>
                  </a:cubicBezTo>
                  <a:close/>
                  <a:moveTo>
                    <a:pt x="248" y="33"/>
                  </a:moveTo>
                  <a:cubicBezTo>
                    <a:pt x="248" y="148"/>
                    <a:pt x="248" y="148"/>
                    <a:pt x="248" y="148"/>
                  </a:cubicBezTo>
                  <a:cubicBezTo>
                    <a:pt x="222" y="147"/>
                    <a:pt x="197" y="143"/>
                    <a:pt x="173" y="135"/>
                  </a:cubicBezTo>
                  <a:cubicBezTo>
                    <a:pt x="190" y="94"/>
                    <a:pt x="216" y="59"/>
                    <a:pt x="247" y="34"/>
                  </a:cubicBezTo>
                  <a:cubicBezTo>
                    <a:pt x="247" y="33"/>
                    <a:pt x="247" y="33"/>
                    <a:pt x="248" y="33"/>
                  </a:cubicBezTo>
                  <a:close/>
                  <a:moveTo>
                    <a:pt x="158" y="129"/>
                  </a:moveTo>
                  <a:cubicBezTo>
                    <a:pt x="137" y="121"/>
                    <a:pt x="118" y="109"/>
                    <a:pt x="101" y="96"/>
                  </a:cubicBezTo>
                  <a:cubicBezTo>
                    <a:pt x="133" y="65"/>
                    <a:pt x="174" y="44"/>
                    <a:pt x="219" y="36"/>
                  </a:cubicBezTo>
                  <a:cubicBezTo>
                    <a:pt x="194" y="62"/>
                    <a:pt x="173" y="93"/>
                    <a:pt x="158" y="129"/>
                  </a:cubicBezTo>
                  <a:close/>
                  <a:moveTo>
                    <a:pt x="167" y="150"/>
                  </a:moveTo>
                  <a:cubicBezTo>
                    <a:pt x="192" y="159"/>
                    <a:pt x="220" y="164"/>
                    <a:pt x="248" y="165"/>
                  </a:cubicBezTo>
                  <a:cubicBezTo>
                    <a:pt x="248" y="248"/>
                    <a:pt x="248" y="248"/>
                    <a:pt x="248" y="248"/>
                  </a:cubicBezTo>
                  <a:cubicBezTo>
                    <a:pt x="149" y="248"/>
                    <a:pt x="149" y="248"/>
                    <a:pt x="149" y="248"/>
                  </a:cubicBezTo>
                  <a:cubicBezTo>
                    <a:pt x="150" y="213"/>
                    <a:pt x="156" y="180"/>
                    <a:pt x="167" y="150"/>
                  </a:cubicBezTo>
                  <a:close/>
                  <a:moveTo>
                    <a:pt x="248" y="264"/>
                  </a:moveTo>
                  <a:cubicBezTo>
                    <a:pt x="248" y="364"/>
                    <a:pt x="248" y="364"/>
                    <a:pt x="248" y="364"/>
                  </a:cubicBezTo>
                  <a:cubicBezTo>
                    <a:pt x="222" y="365"/>
                    <a:pt x="197" y="369"/>
                    <a:pt x="173" y="376"/>
                  </a:cubicBezTo>
                  <a:cubicBezTo>
                    <a:pt x="158" y="342"/>
                    <a:pt x="150" y="304"/>
                    <a:pt x="149" y="264"/>
                  </a:cubicBezTo>
                  <a:lnTo>
                    <a:pt x="248" y="264"/>
                  </a:lnTo>
                  <a:close/>
                  <a:moveTo>
                    <a:pt x="219" y="476"/>
                  </a:moveTo>
                  <a:cubicBezTo>
                    <a:pt x="179" y="469"/>
                    <a:pt x="141" y="451"/>
                    <a:pt x="111" y="425"/>
                  </a:cubicBezTo>
                  <a:cubicBezTo>
                    <a:pt x="128" y="414"/>
                    <a:pt x="145" y="404"/>
                    <a:pt x="164" y="397"/>
                  </a:cubicBezTo>
                  <a:cubicBezTo>
                    <a:pt x="178" y="427"/>
                    <a:pt x="197" y="454"/>
                    <a:pt x="219" y="476"/>
                  </a:cubicBezTo>
                  <a:close/>
                  <a:moveTo>
                    <a:pt x="264" y="479"/>
                  </a:moveTo>
                  <a:cubicBezTo>
                    <a:pt x="264" y="380"/>
                    <a:pt x="264" y="380"/>
                    <a:pt x="264" y="380"/>
                  </a:cubicBezTo>
                  <a:cubicBezTo>
                    <a:pt x="288" y="381"/>
                    <a:pt x="311" y="385"/>
                    <a:pt x="332" y="392"/>
                  </a:cubicBezTo>
                  <a:cubicBezTo>
                    <a:pt x="316" y="426"/>
                    <a:pt x="293" y="456"/>
                    <a:pt x="265" y="479"/>
                  </a:cubicBezTo>
                  <a:cubicBezTo>
                    <a:pt x="265" y="479"/>
                    <a:pt x="265" y="479"/>
                    <a:pt x="264" y="479"/>
                  </a:cubicBezTo>
                  <a:close/>
                  <a:moveTo>
                    <a:pt x="348" y="397"/>
                  </a:moveTo>
                  <a:cubicBezTo>
                    <a:pt x="367" y="404"/>
                    <a:pt x="384" y="414"/>
                    <a:pt x="401" y="425"/>
                  </a:cubicBezTo>
                  <a:cubicBezTo>
                    <a:pt x="371" y="451"/>
                    <a:pt x="333" y="469"/>
                    <a:pt x="293" y="476"/>
                  </a:cubicBezTo>
                  <a:cubicBezTo>
                    <a:pt x="315" y="454"/>
                    <a:pt x="334" y="427"/>
                    <a:pt x="348" y="397"/>
                  </a:cubicBezTo>
                  <a:close/>
                  <a:moveTo>
                    <a:pt x="339" y="376"/>
                  </a:moveTo>
                  <a:cubicBezTo>
                    <a:pt x="315" y="369"/>
                    <a:pt x="290" y="365"/>
                    <a:pt x="264" y="364"/>
                  </a:cubicBezTo>
                  <a:cubicBezTo>
                    <a:pt x="264" y="264"/>
                    <a:pt x="264" y="264"/>
                    <a:pt x="264" y="264"/>
                  </a:cubicBezTo>
                  <a:cubicBezTo>
                    <a:pt x="363" y="264"/>
                    <a:pt x="363" y="264"/>
                    <a:pt x="363" y="264"/>
                  </a:cubicBezTo>
                  <a:cubicBezTo>
                    <a:pt x="362" y="304"/>
                    <a:pt x="354" y="342"/>
                    <a:pt x="339" y="376"/>
                  </a:cubicBezTo>
                  <a:close/>
                  <a:moveTo>
                    <a:pt x="264" y="248"/>
                  </a:moveTo>
                  <a:cubicBezTo>
                    <a:pt x="264" y="165"/>
                    <a:pt x="264" y="165"/>
                    <a:pt x="264" y="165"/>
                  </a:cubicBezTo>
                  <a:cubicBezTo>
                    <a:pt x="293" y="164"/>
                    <a:pt x="320" y="159"/>
                    <a:pt x="345" y="150"/>
                  </a:cubicBezTo>
                  <a:cubicBezTo>
                    <a:pt x="356" y="180"/>
                    <a:pt x="362" y="213"/>
                    <a:pt x="363" y="248"/>
                  </a:cubicBezTo>
                  <a:lnTo>
                    <a:pt x="264" y="248"/>
                  </a:lnTo>
                  <a:close/>
                  <a:moveTo>
                    <a:pt x="90" y="108"/>
                  </a:moveTo>
                  <a:cubicBezTo>
                    <a:pt x="109" y="123"/>
                    <a:pt x="129" y="135"/>
                    <a:pt x="151" y="144"/>
                  </a:cubicBezTo>
                  <a:cubicBezTo>
                    <a:pt x="140" y="176"/>
                    <a:pt x="133" y="211"/>
                    <a:pt x="132" y="248"/>
                  </a:cubicBezTo>
                  <a:cubicBezTo>
                    <a:pt x="33" y="248"/>
                    <a:pt x="33" y="248"/>
                    <a:pt x="33" y="248"/>
                  </a:cubicBezTo>
                  <a:cubicBezTo>
                    <a:pt x="35" y="194"/>
                    <a:pt x="56" y="145"/>
                    <a:pt x="90" y="108"/>
                  </a:cubicBezTo>
                  <a:close/>
                  <a:moveTo>
                    <a:pt x="33" y="264"/>
                  </a:moveTo>
                  <a:cubicBezTo>
                    <a:pt x="132" y="264"/>
                    <a:pt x="132" y="264"/>
                    <a:pt x="132" y="264"/>
                  </a:cubicBezTo>
                  <a:cubicBezTo>
                    <a:pt x="134" y="306"/>
                    <a:pt x="142" y="346"/>
                    <a:pt x="157" y="382"/>
                  </a:cubicBezTo>
                  <a:cubicBezTo>
                    <a:pt x="136" y="390"/>
                    <a:pt x="117" y="401"/>
                    <a:pt x="99" y="414"/>
                  </a:cubicBezTo>
                  <a:cubicBezTo>
                    <a:pt x="60" y="375"/>
                    <a:pt x="36" y="323"/>
                    <a:pt x="33" y="264"/>
                  </a:cubicBezTo>
                  <a:close/>
                  <a:moveTo>
                    <a:pt x="413" y="414"/>
                  </a:moveTo>
                  <a:cubicBezTo>
                    <a:pt x="395" y="401"/>
                    <a:pt x="376" y="390"/>
                    <a:pt x="355" y="382"/>
                  </a:cubicBezTo>
                  <a:cubicBezTo>
                    <a:pt x="370" y="346"/>
                    <a:pt x="378" y="306"/>
                    <a:pt x="380" y="264"/>
                  </a:cubicBezTo>
                  <a:cubicBezTo>
                    <a:pt x="479" y="264"/>
                    <a:pt x="479" y="264"/>
                    <a:pt x="479" y="264"/>
                  </a:cubicBezTo>
                  <a:cubicBezTo>
                    <a:pt x="476" y="323"/>
                    <a:pt x="452" y="375"/>
                    <a:pt x="413" y="41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5124133" y="2523549"/>
            <a:ext cx="1962280" cy="3309159"/>
            <a:chOff x="5124133" y="2259966"/>
            <a:chExt cx="1962280" cy="3309159"/>
          </a:xfrm>
        </p:grpSpPr>
        <p:sp>
          <p:nvSpPr>
            <p:cNvPr id="48" name="TextBox 47"/>
            <p:cNvSpPr txBox="1"/>
            <p:nvPr/>
          </p:nvSpPr>
          <p:spPr>
            <a:xfrm>
              <a:off x="5124133" y="2259966"/>
              <a:ext cx="1962280" cy="369332"/>
            </a:xfrm>
            <a:prstGeom prst="rect">
              <a:avLst/>
            </a:prstGeom>
            <a:noFill/>
          </p:spPr>
          <p:txBody>
            <a:bodyPr wrap="square" rtlCol="0">
              <a:spAutoFit/>
            </a:bodyPr>
            <a:lstStyle/>
            <a:p>
              <a:pPr algn="ctr"/>
              <a:r>
                <a:rPr lang="id-ID" b="1" dirty="0" smtClean="0">
                  <a:solidFill>
                    <a:schemeClr val="accent3"/>
                  </a:solidFill>
                  <a:latin typeface="+mj-lt"/>
                </a:rPr>
                <a:t>Advanced</a:t>
              </a:r>
              <a:endParaRPr lang="en-US" b="1" dirty="0" smtClean="0">
                <a:solidFill>
                  <a:schemeClr val="accent3"/>
                </a:solidFill>
                <a:latin typeface="+mj-lt"/>
              </a:endParaRPr>
            </a:p>
          </p:txBody>
        </p:sp>
        <p:sp>
          <p:nvSpPr>
            <p:cNvPr id="49" name="TextBox 48"/>
            <p:cNvSpPr txBox="1"/>
            <p:nvPr/>
          </p:nvSpPr>
          <p:spPr>
            <a:xfrm>
              <a:off x="5124133" y="3779672"/>
              <a:ext cx="1962280" cy="523220"/>
            </a:xfrm>
            <a:prstGeom prst="rect">
              <a:avLst/>
            </a:prstGeom>
            <a:noFill/>
          </p:spPr>
          <p:txBody>
            <a:bodyPr wrap="square" rtlCol="0">
              <a:spAutoFit/>
            </a:bodyPr>
            <a:lstStyle/>
            <a:p>
              <a:pPr algn="ctr"/>
              <a:r>
                <a:rPr lang="id-ID" sz="2800" b="1" dirty="0" smtClean="0">
                  <a:solidFill>
                    <a:schemeClr val="accent3"/>
                  </a:solidFill>
                  <a:latin typeface="+mj-lt"/>
                </a:rPr>
                <a:t>$30</a:t>
              </a:r>
              <a:r>
                <a:rPr lang="id-ID" sz="1600" b="1" dirty="0">
                  <a:solidFill>
                    <a:schemeClr val="accent3"/>
                  </a:solidFill>
                  <a:latin typeface="+mj-lt"/>
                </a:rPr>
                <a:t>/month</a:t>
              </a:r>
              <a:endParaRPr lang="en-US" sz="2800" b="1" dirty="0">
                <a:solidFill>
                  <a:schemeClr val="accent3"/>
                </a:solidFill>
                <a:latin typeface="+mj-lt"/>
              </a:endParaRPr>
            </a:p>
          </p:txBody>
        </p:sp>
        <p:cxnSp>
          <p:nvCxnSpPr>
            <p:cNvPr id="50" name="Straight Connector 49"/>
            <p:cNvCxnSpPr/>
            <p:nvPr/>
          </p:nvCxnSpPr>
          <p:spPr>
            <a:xfrm>
              <a:off x="5381454"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53" name="Rectangle 52"/>
            <p:cNvSpPr/>
            <p:nvPr/>
          </p:nvSpPr>
          <p:spPr>
            <a:xfrm>
              <a:off x="5368774"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54" name="Freeform 9"/>
            <p:cNvSpPr>
              <a:spLocks noEditPoints="1"/>
            </p:cNvSpPr>
            <p:nvPr/>
          </p:nvSpPr>
          <p:spPr bwMode="auto">
            <a:xfrm>
              <a:off x="5791692" y="2814622"/>
              <a:ext cx="634672" cy="609600"/>
            </a:xfrm>
            <a:custGeom>
              <a:avLst/>
              <a:gdLst>
                <a:gd name="T0" fmla="*/ 369 w 372"/>
                <a:gd name="T1" fmla="*/ 133 h 357"/>
                <a:gd name="T2" fmla="*/ 347 w 372"/>
                <a:gd name="T3" fmla="*/ 116 h 357"/>
                <a:gd name="T4" fmla="*/ 252 w 372"/>
                <a:gd name="T5" fmla="*/ 101 h 357"/>
                <a:gd name="T6" fmla="*/ 210 w 372"/>
                <a:gd name="T7" fmla="*/ 15 h 357"/>
                <a:gd name="T8" fmla="*/ 186 w 372"/>
                <a:gd name="T9" fmla="*/ 0 h 357"/>
                <a:gd name="T10" fmla="*/ 162 w 372"/>
                <a:gd name="T11" fmla="*/ 15 h 357"/>
                <a:gd name="T12" fmla="*/ 120 w 372"/>
                <a:gd name="T13" fmla="*/ 101 h 357"/>
                <a:gd name="T14" fmla="*/ 25 w 372"/>
                <a:gd name="T15" fmla="*/ 116 h 357"/>
                <a:gd name="T16" fmla="*/ 3 w 372"/>
                <a:gd name="T17" fmla="*/ 133 h 357"/>
                <a:gd name="T18" fmla="*/ 10 w 372"/>
                <a:gd name="T19" fmla="*/ 159 h 357"/>
                <a:gd name="T20" fmla="*/ 80 w 372"/>
                <a:gd name="T21" fmla="*/ 229 h 357"/>
                <a:gd name="T22" fmla="*/ 63 w 372"/>
                <a:gd name="T23" fmla="*/ 326 h 357"/>
                <a:gd name="T24" fmla="*/ 74 w 372"/>
                <a:gd name="T25" fmla="*/ 352 h 357"/>
                <a:gd name="T26" fmla="*/ 90 w 372"/>
                <a:gd name="T27" fmla="*/ 357 h 357"/>
                <a:gd name="T28" fmla="*/ 103 w 372"/>
                <a:gd name="T29" fmla="*/ 353 h 357"/>
                <a:gd name="T30" fmla="*/ 186 w 372"/>
                <a:gd name="T31" fmla="*/ 308 h 357"/>
                <a:gd name="T32" fmla="*/ 269 w 372"/>
                <a:gd name="T33" fmla="*/ 353 h 357"/>
                <a:gd name="T34" fmla="*/ 282 w 372"/>
                <a:gd name="T35" fmla="*/ 357 h 357"/>
                <a:gd name="T36" fmla="*/ 298 w 372"/>
                <a:gd name="T37" fmla="*/ 352 h 357"/>
                <a:gd name="T38" fmla="*/ 309 w 372"/>
                <a:gd name="T39" fmla="*/ 326 h 357"/>
                <a:gd name="T40" fmla="*/ 292 w 372"/>
                <a:gd name="T41" fmla="*/ 229 h 357"/>
                <a:gd name="T42" fmla="*/ 362 w 372"/>
                <a:gd name="T43" fmla="*/ 159 h 357"/>
                <a:gd name="T44" fmla="*/ 369 w 372"/>
                <a:gd name="T45" fmla="*/ 133 h 357"/>
                <a:gd name="T46" fmla="*/ 273 w 372"/>
                <a:gd name="T47" fmla="*/ 211 h 357"/>
                <a:gd name="T48" fmla="*/ 266 w 372"/>
                <a:gd name="T49" fmla="*/ 233 h 357"/>
                <a:gd name="T50" fmla="*/ 282 w 372"/>
                <a:gd name="T51" fmla="*/ 331 h 357"/>
                <a:gd name="T52" fmla="*/ 199 w 372"/>
                <a:gd name="T53" fmla="*/ 286 h 357"/>
                <a:gd name="T54" fmla="*/ 186 w 372"/>
                <a:gd name="T55" fmla="*/ 282 h 357"/>
                <a:gd name="T56" fmla="*/ 173 w 372"/>
                <a:gd name="T57" fmla="*/ 286 h 357"/>
                <a:gd name="T58" fmla="*/ 90 w 372"/>
                <a:gd name="T59" fmla="*/ 331 h 357"/>
                <a:gd name="T60" fmla="*/ 106 w 372"/>
                <a:gd name="T61" fmla="*/ 233 h 357"/>
                <a:gd name="T62" fmla="*/ 99 w 372"/>
                <a:gd name="T63" fmla="*/ 211 h 357"/>
                <a:gd name="T64" fmla="*/ 29 w 372"/>
                <a:gd name="T65" fmla="*/ 141 h 357"/>
                <a:gd name="T66" fmla="*/ 124 w 372"/>
                <a:gd name="T67" fmla="*/ 127 h 357"/>
                <a:gd name="T68" fmla="*/ 144 w 372"/>
                <a:gd name="T69" fmla="*/ 112 h 357"/>
                <a:gd name="T70" fmla="*/ 186 w 372"/>
                <a:gd name="T71" fmla="*/ 26 h 357"/>
                <a:gd name="T72" fmla="*/ 228 w 372"/>
                <a:gd name="T73" fmla="*/ 112 h 357"/>
                <a:gd name="T74" fmla="*/ 248 w 372"/>
                <a:gd name="T75" fmla="*/ 127 h 357"/>
                <a:gd name="T76" fmla="*/ 343 w 372"/>
                <a:gd name="T77" fmla="*/ 141 h 357"/>
                <a:gd name="T78" fmla="*/ 273 w 372"/>
                <a:gd name="T79" fmla="*/ 211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72" h="357">
                  <a:moveTo>
                    <a:pt x="369" y="133"/>
                  </a:moveTo>
                  <a:cubicBezTo>
                    <a:pt x="365" y="124"/>
                    <a:pt x="357" y="117"/>
                    <a:pt x="347" y="116"/>
                  </a:cubicBezTo>
                  <a:cubicBezTo>
                    <a:pt x="252" y="101"/>
                    <a:pt x="252" y="101"/>
                    <a:pt x="252" y="101"/>
                  </a:cubicBezTo>
                  <a:cubicBezTo>
                    <a:pt x="210" y="15"/>
                    <a:pt x="210" y="15"/>
                    <a:pt x="210" y="15"/>
                  </a:cubicBezTo>
                  <a:cubicBezTo>
                    <a:pt x="206" y="6"/>
                    <a:pt x="196" y="0"/>
                    <a:pt x="186" y="0"/>
                  </a:cubicBezTo>
                  <a:cubicBezTo>
                    <a:pt x="176" y="0"/>
                    <a:pt x="166" y="6"/>
                    <a:pt x="162" y="15"/>
                  </a:cubicBezTo>
                  <a:cubicBezTo>
                    <a:pt x="120" y="101"/>
                    <a:pt x="120" y="101"/>
                    <a:pt x="120" y="101"/>
                  </a:cubicBezTo>
                  <a:cubicBezTo>
                    <a:pt x="25" y="116"/>
                    <a:pt x="25" y="116"/>
                    <a:pt x="25" y="116"/>
                  </a:cubicBezTo>
                  <a:cubicBezTo>
                    <a:pt x="15" y="117"/>
                    <a:pt x="7" y="124"/>
                    <a:pt x="3" y="133"/>
                  </a:cubicBezTo>
                  <a:cubicBezTo>
                    <a:pt x="0" y="142"/>
                    <a:pt x="3" y="152"/>
                    <a:pt x="10" y="159"/>
                  </a:cubicBezTo>
                  <a:cubicBezTo>
                    <a:pt x="80" y="229"/>
                    <a:pt x="80" y="229"/>
                    <a:pt x="80" y="229"/>
                  </a:cubicBezTo>
                  <a:cubicBezTo>
                    <a:pt x="63" y="326"/>
                    <a:pt x="63" y="326"/>
                    <a:pt x="63" y="326"/>
                  </a:cubicBezTo>
                  <a:cubicBezTo>
                    <a:pt x="62" y="336"/>
                    <a:pt x="66" y="346"/>
                    <a:pt x="74" y="352"/>
                  </a:cubicBezTo>
                  <a:cubicBezTo>
                    <a:pt x="79" y="355"/>
                    <a:pt x="84" y="357"/>
                    <a:pt x="90" y="357"/>
                  </a:cubicBezTo>
                  <a:cubicBezTo>
                    <a:pt x="94" y="357"/>
                    <a:pt x="99" y="355"/>
                    <a:pt x="103" y="353"/>
                  </a:cubicBezTo>
                  <a:cubicBezTo>
                    <a:pt x="186" y="308"/>
                    <a:pt x="186" y="308"/>
                    <a:pt x="186" y="308"/>
                  </a:cubicBezTo>
                  <a:cubicBezTo>
                    <a:pt x="269" y="353"/>
                    <a:pt x="269" y="353"/>
                    <a:pt x="269" y="353"/>
                  </a:cubicBezTo>
                  <a:cubicBezTo>
                    <a:pt x="274" y="355"/>
                    <a:pt x="278" y="357"/>
                    <a:pt x="282" y="357"/>
                  </a:cubicBezTo>
                  <a:cubicBezTo>
                    <a:pt x="288" y="357"/>
                    <a:pt x="293" y="355"/>
                    <a:pt x="298" y="352"/>
                  </a:cubicBezTo>
                  <a:cubicBezTo>
                    <a:pt x="306" y="346"/>
                    <a:pt x="310" y="336"/>
                    <a:pt x="309" y="326"/>
                  </a:cubicBezTo>
                  <a:cubicBezTo>
                    <a:pt x="292" y="229"/>
                    <a:pt x="292" y="229"/>
                    <a:pt x="292" y="229"/>
                  </a:cubicBezTo>
                  <a:cubicBezTo>
                    <a:pt x="362" y="159"/>
                    <a:pt x="362" y="159"/>
                    <a:pt x="362" y="159"/>
                  </a:cubicBezTo>
                  <a:cubicBezTo>
                    <a:pt x="369" y="152"/>
                    <a:pt x="372" y="142"/>
                    <a:pt x="369" y="133"/>
                  </a:cubicBezTo>
                  <a:close/>
                  <a:moveTo>
                    <a:pt x="273" y="211"/>
                  </a:moveTo>
                  <a:cubicBezTo>
                    <a:pt x="267" y="217"/>
                    <a:pt x="265" y="225"/>
                    <a:pt x="266" y="233"/>
                  </a:cubicBezTo>
                  <a:cubicBezTo>
                    <a:pt x="282" y="331"/>
                    <a:pt x="282" y="331"/>
                    <a:pt x="282" y="331"/>
                  </a:cubicBezTo>
                  <a:cubicBezTo>
                    <a:pt x="199" y="286"/>
                    <a:pt x="199" y="286"/>
                    <a:pt x="199" y="286"/>
                  </a:cubicBezTo>
                  <a:cubicBezTo>
                    <a:pt x="195" y="284"/>
                    <a:pt x="190" y="282"/>
                    <a:pt x="186" y="282"/>
                  </a:cubicBezTo>
                  <a:cubicBezTo>
                    <a:pt x="182" y="282"/>
                    <a:pt x="177" y="284"/>
                    <a:pt x="173" y="286"/>
                  </a:cubicBezTo>
                  <a:cubicBezTo>
                    <a:pt x="90" y="331"/>
                    <a:pt x="90" y="331"/>
                    <a:pt x="90" y="331"/>
                  </a:cubicBezTo>
                  <a:cubicBezTo>
                    <a:pt x="106" y="233"/>
                    <a:pt x="106" y="233"/>
                    <a:pt x="106" y="233"/>
                  </a:cubicBezTo>
                  <a:cubicBezTo>
                    <a:pt x="107" y="225"/>
                    <a:pt x="105" y="217"/>
                    <a:pt x="99" y="211"/>
                  </a:cubicBezTo>
                  <a:cubicBezTo>
                    <a:pt x="29" y="141"/>
                    <a:pt x="29" y="141"/>
                    <a:pt x="29" y="141"/>
                  </a:cubicBezTo>
                  <a:cubicBezTo>
                    <a:pt x="124" y="127"/>
                    <a:pt x="124" y="127"/>
                    <a:pt x="124" y="127"/>
                  </a:cubicBezTo>
                  <a:cubicBezTo>
                    <a:pt x="133" y="126"/>
                    <a:pt x="141" y="120"/>
                    <a:pt x="144" y="112"/>
                  </a:cubicBezTo>
                  <a:cubicBezTo>
                    <a:pt x="186" y="26"/>
                    <a:pt x="186" y="26"/>
                    <a:pt x="186" y="26"/>
                  </a:cubicBezTo>
                  <a:cubicBezTo>
                    <a:pt x="228" y="112"/>
                    <a:pt x="228" y="112"/>
                    <a:pt x="228" y="112"/>
                  </a:cubicBezTo>
                  <a:cubicBezTo>
                    <a:pt x="231" y="120"/>
                    <a:pt x="239" y="126"/>
                    <a:pt x="248" y="127"/>
                  </a:cubicBezTo>
                  <a:cubicBezTo>
                    <a:pt x="343" y="141"/>
                    <a:pt x="343" y="141"/>
                    <a:pt x="343" y="141"/>
                  </a:cubicBezTo>
                  <a:lnTo>
                    <a:pt x="273" y="21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5" name="Group 54"/>
          <p:cNvGrpSpPr/>
          <p:nvPr/>
        </p:nvGrpSpPr>
        <p:grpSpPr>
          <a:xfrm>
            <a:off x="7093294" y="2523549"/>
            <a:ext cx="1962280" cy="3309159"/>
            <a:chOff x="7093294" y="2259966"/>
            <a:chExt cx="1962280" cy="3309159"/>
          </a:xfrm>
        </p:grpSpPr>
        <p:sp>
          <p:nvSpPr>
            <p:cNvPr id="56" name="TextBox 55"/>
            <p:cNvSpPr txBox="1"/>
            <p:nvPr/>
          </p:nvSpPr>
          <p:spPr>
            <a:xfrm>
              <a:off x="7093294" y="2259966"/>
              <a:ext cx="1962280" cy="369332"/>
            </a:xfrm>
            <a:prstGeom prst="rect">
              <a:avLst/>
            </a:prstGeom>
            <a:noFill/>
          </p:spPr>
          <p:txBody>
            <a:bodyPr wrap="square" rtlCol="0">
              <a:spAutoFit/>
            </a:bodyPr>
            <a:lstStyle/>
            <a:p>
              <a:pPr algn="ctr"/>
              <a:r>
                <a:rPr lang="id-ID" b="1" dirty="0" smtClean="0">
                  <a:solidFill>
                    <a:schemeClr val="accent4"/>
                  </a:solidFill>
                  <a:latin typeface="+mj-lt"/>
                </a:rPr>
                <a:t>Bussiness</a:t>
              </a:r>
              <a:endParaRPr lang="en-US" b="1" dirty="0" smtClean="0">
                <a:solidFill>
                  <a:schemeClr val="accent4"/>
                </a:solidFill>
                <a:latin typeface="+mj-lt"/>
              </a:endParaRPr>
            </a:p>
          </p:txBody>
        </p:sp>
        <p:sp>
          <p:nvSpPr>
            <p:cNvPr id="57" name="TextBox 56"/>
            <p:cNvSpPr txBox="1"/>
            <p:nvPr/>
          </p:nvSpPr>
          <p:spPr>
            <a:xfrm>
              <a:off x="7093294" y="3779672"/>
              <a:ext cx="1962280" cy="523220"/>
            </a:xfrm>
            <a:prstGeom prst="rect">
              <a:avLst/>
            </a:prstGeom>
            <a:noFill/>
          </p:spPr>
          <p:txBody>
            <a:bodyPr wrap="square" rtlCol="0">
              <a:spAutoFit/>
            </a:bodyPr>
            <a:lstStyle/>
            <a:p>
              <a:pPr algn="ctr"/>
              <a:r>
                <a:rPr lang="id-ID" sz="2800" b="1" dirty="0" smtClean="0">
                  <a:solidFill>
                    <a:schemeClr val="accent4"/>
                  </a:solidFill>
                  <a:latin typeface="+mj-lt"/>
                </a:rPr>
                <a:t>$40</a:t>
              </a:r>
              <a:r>
                <a:rPr lang="id-ID" sz="1600" b="1" dirty="0">
                  <a:solidFill>
                    <a:schemeClr val="accent4"/>
                  </a:solidFill>
                  <a:latin typeface="+mj-lt"/>
                </a:rPr>
                <a:t>/month</a:t>
              </a:r>
              <a:endParaRPr lang="en-US" sz="2800" b="1" dirty="0">
                <a:solidFill>
                  <a:schemeClr val="accent4"/>
                </a:solidFill>
                <a:latin typeface="+mj-lt"/>
              </a:endParaRPr>
            </a:p>
          </p:txBody>
        </p:sp>
        <p:cxnSp>
          <p:nvCxnSpPr>
            <p:cNvPr id="58" name="Straight Connector 57"/>
            <p:cNvCxnSpPr/>
            <p:nvPr/>
          </p:nvCxnSpPr>
          <p:spPr>
            <a:xfrm>
              <a:off x="7350615"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59" name="Rectangle 58"/>
            <p:cNvSpPr/>
            <p:nvPr/>
          </p:nvSpPr>
          <p:spPr>
            <a:xfrm>
              <a:off x="7337935"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grpSp>
          <p:nvGrpSpPr>
            <p:cNvPr id="60" name="Group 59"/>
            <p:cNvGrpSpPr/>
            <p:nvPr/>
          </p:nvGrpSpPr>
          <p:grpSpPr>
            <a:xfrm>
              <a:off x="7614032" y="2847076"/>
              <a:ext cx="775367" cy="678446"/>
              <a:chOff x="7337425" y="1044575"/>
              <a:chExt cx="1181101" cy="1033463"/>
            </a:xfrm>
            <a:solidFill>
              <a:schemeClr val="accent1">
                <a:lumMod val="50000"/>
              </a:schemeClr>
            </a:solidFill>
          </p:grpSpPr>
          <p:sp>
            <p:nvSpPr>
              <p:cNvPr id="61" name="Freeform 13"/>
              <p:cNvSpPr>
                <a:spLocks noEditPoints="1"/>
              </p:cNvSpPr>
              <p:nvPr/>
            </p:nvSpPr>
            <p:spPr bwMode="auto">
              <a:xfrm>
                <a:off x="7337425" y="1044575"/>
                <a:ext cx="1181100" cy="847725"/>
              </a:xfrm>
              <a:custGeom>
                <a:avLst/>
                <a:gdLst>
                  <a:gd name="T0" fmla="*/ 312 w 312"/>
                  <a:gd name="T1" fmla="*/ 59 h 224"/>
                  <a:gd name="T2" fmla="*/ 289 w 312"/>
                  <a:gd name="T3" fmla="*/ 30 h 224"/>
                  <a:gd name="T4" fmla="*/ 162 w 312"/>
                  <a:gd name="T5" fmla="*/ 1 h 224"/>
                  <a:gd name="T6" fmla="*/ 156 w 312"/>
                  <a:gd name="T7" fmla="*/ 0 h 224"/>
                  <a:gd name="T8" fmla="*/ 149 w 312"/>
                  <a:gd name="T9" fmla="*/ 1 h 224"/>
                  <a:gd name="T10" fmla="*/ 23 w 312"/>
                  <a:gd name="T11" fmla="*/ 30 h 224"/>
                  <a:gd name="T12" fmla="*/ 0 w 312"/>
                  <a:gd name="T13" fmla="*/ 59 h 224"/>
                  <a:gd name="T14" fmla="*/ 23 w 312"/>
                  <a:gd name="T15" fmla="*/ 87 h 224"/>
                  <a:gd name="T16" fmla="*/ 49 w 312"/>
                  <a:gd name="T17" fmla="*/ 93 h 224"/>
                  <a:gd name="T18" fmla="*/ 49 w 312"/>
                  <a:gd name="T19" fmla="*/ 176 h 224"/>
                  <a:gd name="T20" fmla="*/ 156 w 312"/>
                  <a:gd name="T21" fmla="*/ 224 h 224"/>
                  <a:gd name="T22" fmla="*/ 263 w 312"/>
                  <a:gd name="T23" fmla="*/ 176 h 224"/>
                  <a:gd name="T24" fmla="*/ 263 w 312"/>
                  <a:gd name="T25" fmla="*/ 93 h 224"/>
                  <a:gd name="T26" fmla="*/ 289 w 312"/>
                  <a:gd name="T27" fmla="*/ 87 h 224"/>
                  <a:gd name="T28" fmla="*/ 312 w 312"/>
                  <a:gd name="T29" fmla="*/ 59 h 224"/>
                  <a:gd name="T30" fmla="*/ 244 w 312"/>
                  <a:gd name="T31" fmla="*/ 176 h 224"/>
                  <a:gd name="T32" fmla="*/ 156 w 312"/>
                  <a:gd name="T33" fmla="*/ 205 h 224"/>
                  <a:gd name="T34" fmla="*/ 68 w 312"/>
                  <a:gd name="T35" fmla="*/ 176 h 224"/>
                  <a:gd name="T36" fmla="*/ 68 w 312"/>
                  <a:gd name="T37" fmla="*/ 98 h 224"/>
                  <a:gd name="T38" fmla="*/ 150 w 312"/>
                  <a:gd name="T39" fmla="*/ 116 h 224"/>
                  <a:gd name="T40" fmla="*/ 156 w 312"/>
                  <a:gd name="T41" fmla="*/ 117 h 224"/>
                  <a:gd name="T42" fmla="*/ 163 w 312"/>
                  <a:gd name="T43" fmla="*/ 116 h 224"/>
                  <a:gd name="T44" fmla="*/ 244 w 312"/>
                  <a:gd name="T45" fmla="*/ 98 h 224"/>
                  <a:gd name="T46" fmla="*/ 244 w 312"/>
                  <a:gd name="T47" fmla="*/ 176 h 224"/>
                  <a:gd name="T48" fmla="*/ 158 w 312"/>
                  <a:gd name="T49" fmla="*/ 97 h 224"/>
                  <a:gd name="T50" fmla="*/ 156 w 312"/>
                  <a:gd name="T51" fmla="*/ 98 h 224"/>
                  <a:gd name="T52" fmla="*/ 154 w 312"/>
                  <a:gd name="T53" fmla="*/ 97 h 224"/>
                  <a:gd name="T54" fmla="*/ 27 w 312"/>
                  <a:gd name="T55" fmla="*/ 68 h 224"/>
                  <a:gd name="T56" fmla="*/ 20 w 312"/>
                  <a:gd name="T57" fmla="*/ 59 h 224"/>
                  <a:gd name="T58" fmla="*/ 27 w 312"/>
                  <a:gd name="T59" fmla="*/ 49 h 224"/>
                  <a:gd name="T60" fmla="*/ 154 w 312"/>
                  <a:gd name="T61" fmla="*/ 20 h 224"/>
                  <a:gd name="T62" fmla="*/ 156 w 312"/>
                  <a:gd name="T63" fmla="*/ 20 h 224"/>
                  <a:gd name="T64" fmla="*/ 158 w 312"/>
                  <a:gd name="T65" fmla="*/ 20 h 224"/>
                  <a:gd name="T66" fmla="*/ 285 w 312"/>
                  <a:gd name="T67" fmla="*/ 49 h 224"/>
                  <a:gd name="T68" fmla="*/ 293 w 312"/>
                  <a:gd name="T69" fmla="*/ 59 h 224"/>
                  <a:gd name="T70" fmla="*/ 285 w 312"/>
                  <a:gd name="T71" fmla="*/ 68 h 224"/>
                  <a:gd name="T72" fmla="*/ 158 w 312"/>
                  <a:gd name="T73" fmla="*/ 97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2" h="224">
                    <a:moveTo>
                      <a:pt x="312" y="59"/>
                    </a:moveTo>
                    <a:cubicBezTo>
                      <a:pt x="312" y="45"/>
                      <a:pt x="303" y="33"/>
                      <a:pt x="289" y="30"/>
                    </a:cubicBezTo>
                    <a:cubicBezTo>
                      <a:pt x="162" y="1"/>
                      <a:pt x="162" y="1"/>
                      <a:pt x="162" y="1"/>
                    </a:cubicBezTo>
                    <a:cubicBezTo>
                      <a:pt x="160" y="0"/>
                      <a:pt x="158" y="0"/>
                      <a:pt x="156" y="0"/>
                    </a:cubicBezTo>
                    <a:cubicBezTo>
                      <a:pt x="154" y="0"/>
                      <a:pt x="152" y="0"/>
                      <a:pt x="149" y="1"/>
                    </a:cubicBezTo>
                    <a:cubicBezTo>
                      <a:pt x="23" y="30"/>
                      <a:pt x="23" y="30"/>
                      <a:pt x="23" y="30"/>
                    </a:cubicBezTo>
                    <a:cubicBezTo>
                      <a:pt x="9" y="33"/>
                      <a:pt x="0" y="45"/>
                      <a:pt x="0" y="59"/>
                    </a:cubicBezTo>
                    <a:cubicBezTo>
                      <a:pt x="0" y="72"/>
                      <a:pt x="9" y="84"/>
                      <a:pt x="23" y="87"/>
                    </a:cubicBezTo>
                    <a:cubicBezTo>
                      <a:pt x="49" y="93"/>
                      <a:pt x="49" y="93"/>
                      <a:pt x="49" y="93"/>
                    </a:cubicBezTo>
                    <a:cubicBezTo>
                      <a:pt x="49" y="176"/>
                      <a:pt x="49" y="176"/>
                      <a:pt x="49" y="176"/>
                    </a:cubicBezTo>
                    <a:cubicBezTo>
                      <a:pt x="49" y="201"/>
                      <a:pt x="78" y="224"/>
                      <a:pt x="156" y="224"/>
                    </a:cubicBezTo>
                    <a:cubicBezTo>
                      <a:pt x="234" y="224"/>
                      <a:pt x="263" y="201"/>
                      <a:pt x="263" y="176"/>
                    </a:cubicBezTo>
                    <a:cubicBezTo>
                      <a:pt x="263" y="93"/>
                      <a:pt x="263" y="93"/>
                      <a:pt x="263" y="93"/>
                    </a:cubicBezTo>
                    <a:cubicBezTo>
                      <a:pt x="289" y="87"/>
                      <a:pt x="289" y="87"/>
                      <a:pt x="289" y="87"/>
                    </a:cubicBezTo>
                    <a:cubicBezTo>
                      <a:pt x="303" y="84"/>
                      <a:pt x="312" y="72"/>
                      <a:pt x="312" y="59"/>
                    </a:cubicBezTo>
                    <a:close/>
                    <a:moveTo>
                      <a:pt x="244" y="176"/>
                    </a:moveTo>
                    <a:cubicBezTo>
                      <a:pt x="244" y="186"/>
                      <a:pt x="215" y="205"/>
                      <a:pt x="156" y="205"/>
                    </a:cubicBezTo>
                    <a:cubicBezTo>
                      <a:pt x="98" y="205"/>
                      <a:pt x="68" y="186"/>
                      <a:pt x="68" y="176"/>
                    </a:cubicBezTo>
                    <a:cubicBezTo>
                      <a:pt x="68" y="98"/>
                      <a:pt x="68" y="98"/>
                      <a:pt x="68" y="98"/>
                    </a:cubicBezTo>
                    <a:cubicBezTo>
                      <a:pt x="150" y="116"/>
                      <a:pt x="150" y="116"/>
                      <a:pt x="150" y="116"/>
                    </a:cubicBezTo>
                    <a:cubicBezTo>
                      <a:pt x="152" y="117"/>
                      <a:pt x="154" y="117"/>
                      <a:pt x="156" y="117"/>
                    </a:cubicBezTo>
                    <a:cubicBezTo>
                      <a:pt x="158" y="117"/>
                      <a:pt x="160" y="117"/>
                      <a:pt x="163" y="116"/>
                    </a:cubicBezTo>
                    <a:cubicBezTo>
                      <a:pt x="244" y="98"/>
                      <a:pt x="244" y="98"/>
                      <a:pt x="244" y="98"/>
                    </a:cubicBezTo>
                    <a:lnTo>
                      <a:pt x="244" y="176"/>
                    </a:lnTo>
                    <a:close/>
                    <a:moveTo>
                      <a:pt x="158" y="97"/>
                    </a:moveTo>
                    <a:cubicBezTo>
                      <a:pt x="157" y="97"/>
                      <a:pt x="157" y="98"/>
                      <a:pt x="156" y="98"/>
                    </a:cubicBezTo>
                    <a:cubicBezTo>
                      <a:pt x="155" y="98"/>
                      <a:pt x="155" y="97"/>
                      <a:pt x="154" y="97"/>
                    </a:cubicBezTo>
                    <a:cubicBezTo>
                      <a:pt x="27" y="68"/>
                      <a:pt x="27" y="68"/>
                      <a:pt x="27" y="68"/>
                    </a:cubicBezTo>
                    <a:cubicBezTo>
                      <a:pt x="23" y="67"/>
                      <a:pt x="20" y="63"/>
                      <a:pt x="20" y="59"/>
                    </a:cubicBezTo>
                    <a:cubicBezTo>
                      <a:pt x="20" y="54"/>
                      <a:pt x="23" y="50"/>
                      <a:pt x="27" y="49"/>
                    </a:cubicBezTo>
                    <a:cubicBezTo>
                      <a:pt x="154" y="20"/>
                      <a:pt x="154" y="20"/>
                      <a:pt x="154" y="20"/>
                    </a:cubicBezTo>
                    <a:cubicBezTo>
                      <a:pt x="155" y="20"/>
                      <a:pt x="155" y="20"/>
                      <a:pt x="156" y="20"/>
                    </a:cubicBezTo>
                    <a:cubicBezTo>
                      <a:pt x="157" y="20"/>
                      <a:pt x="157" y="20"/>
                      <a:pt x="158" y="20"/>
                    </a:cubicBezTo>
                    <a:cubicBezTo>
                      <a:pt x="285" y="49"/>
                      <a:pt x="285" y="49"/>
                      <a:pt x="285" y="49"/>
                    </a:cubicBezTo>
                    <a:cubicBezTo>
                      <a:pt x="289" y="50"/>
                      <a:pt x="293" y="54"/>
                      <a:pt x="293" y="59"/>
                    </a:cubicBezTo>
                    <a:cubicBezTo>
                      <a:pt x="293" y="63"/>
                      <a:pt x="289" y="67"/>
                      <a:pt x="285" y="68"/>
                    </a:cubicBezTo>
                    <a:lnTo>
                      <a:pt x="158" y="97"/>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4"/>
              <p:cNvSpPr>
                <a:spLocks/>
              </p:cNvSpPr>
              <p:nvPr/>
            </p:nvSpPr>
            <p:spPr bwMode="auto">
              <a:xfrm>
                <a:off x="8408988" y="1414463"/>
                <a:ext cx="71438" cy="404813"/>
              </a:xfrm>
              <a:custGeom>
                <a:avLst/>
                <a:gdLst>
                  <a:gd name="T0" fmla="*/ 0 w 19"/>
                  <a:gd name="T1" fmla="*/ 9 h 107"/>
                  <a:gd name="T2" fmla="*/ 0 w 19"/>
                  <a:gd name="T3" fmla="*/ 97 h 107"/>
                  <a:gd name="T4" fmla="*/ 10 w 19"/>
                  <a:gd name="T5" fmla="*/ 107 h 107"/>
                  <a:gd name="T6" fmla="*/ 19 w 19"/>
                  <a:gd name="T7" fmla="*/ 97 h 107"/>
                  <a:gd name="T8" fmla="*/ 19 w 19"/>
                  <a:gd name="T9" fmla="*/ 9 h 107"/>
                  <a:gd name="T10" fmla="*/ 10 w 19"/>
                  <a:gd name="T11" fmla="*/ 0 h 107"/>
                  <a:gd name="T12" fmla="*/ 0 w 19"/>
                  <a:gd name="T13" fmla="*/ 9 h 107"/>
                </a:gdLst>
                <a:ahLst/>
                <a:cxnLst>
                  <a:cxn ang="0">
                    <a:pos x="T0" y="T1"/>
                  </a:cxn>
                  <a:cxn ang="0">
                    <a:pos x="T2" y="T3"/>
                  </a:cxn>
                  <a:cxn ang="0">
                    <a:pos x="T4" y="T5"/>
                  </a:cxn>
                  <a:cxn ang="0">
                    <a:pos x="T6" y="T7"/>
                  </a:cxn>
                  <a:cxn ang="0">
                    <a:pos x="T8" y="T9"/>
                  </a:cxn>
                  <a:cxn ang="0">
                    <a:pos x="T10" y="T11"/>
                  </a:cxn>
                  <a:cxn ang="0">
                    <a:pos x="T12" y="T13"/>
                  </a:cxn>
                </a:cxnLst>
                <a:rect l="0" t="0" r="r" b="b"/>
                <a:pathLst>
                  <a:path w="19" h="107">
                    <a:moveTo>
                      <a:pt x="0" y="9"/>
                    </a:moveTo>
                    <a:cubicBezTo>
                      <a:pt x="0" y="97"/>
                      <a:pt x="0" y="97"/>
                      <a:pt x="0" y="97"/>
                    </a:cubicBezTo>
                    <a:cubicBezTo>
                      <a:pt x="0" y="102"/>
                      <a:pt x="4" y="107"/>
                      <a:pt x="10" y="107"/>
                    </a:cubicBezTo>
                    <a:cubicBezTo>
                      <a:pt x="15" y="107"/>
                      <a:pt x="19" y="102"/>
                      <a:pt x="19" y="97"/>
                    </a:cubicBezTo>
                    <a:cubicBezTo>
                      <a:pt x="19" y="9"/>
                      <a:pt x="19" y="9"/>
                      <a:pt x="19" y="9"/>
                    </a:cubicBezTo>
                    <a:cubicBezTo>
                      <a:pt x="19" y="4"/>
                      <a:pt x="15" y="0"/>
                      <a:pt x="10" y="0"/>
                    </a:cubicBezTo>
                    <a:cubicBezTo>
                      <a:pt x="4" y="0"/>
                      <a:pt x="0" y="4"/>
                      <a:pt x="0" y="9"/>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Oval 15"/>
              <p:cNvSpPr>
                <a:spLocks noChangeArrowheads="1"/>
              </p:cNvSpPr>
              <p:nvPr/>
            </p:nvSpPr>
            <p:spPr bwMode="auto">
              <a:xfrm>
                <a:off x="8370888" y="1857375"/>
                <a:ext cx="147638" cy="220663"/>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6" name="Group 65"/>
          <p:cNvGrpSpPr/>
          <p:nvPr/>
        </p:nvGrpSpPr>
        <p:grpSpPr>
          <a:xfrm>
            <a:off x="1174335" y="2523549"/>
            <a:ext cx="1962280" cy="3309159"/>
            <a:chOff x="1174335" y="2259966"/>
            <a:chExt cx="1962280" cy="3309159"/>
          </a:xfrm>
        </p:grpSpPr>
        <p:sp>
          <p:nvSpPr>
            <p:cNvPr id="67" name="TextBox 66"/>
            <p:cNvSpPr txBox="1"/>
            <p:nvPr/>
          </p:nvSpPr>
          <p:spPr>
            <a:xfrm>
              <a:off x="1174335" y="2259966"/>
              <a:ext cx="1962280" cy="369332"/>
            </a:xfrm>
            <a:prstGeom prst="rect">
              <a:avLst/>
            </a:prstGeom>
            <a:noFill/>
          </p:spPr>
          <p:txBody>
            <a:bodyPr wrap="square" rtlCol="0">
              <a:spAutoFit/>
            </a:bodyPr>
            <a:lstStyle/>
            <a:p>
              <a:pPr algn="ctr"/>
              <a:r>
                <a:rPr lang="id-ID" b="1" dirty="0" smtClean="0">
                  <a:solidFill>
                    <a:schemeClr val="accent1"/>
                  </a:solidFill>
                  <a:latin typeface="+mj-lt"/>
                </a:rPr>
                <a:t>Basic</a:t>
              </a:r>
              <a:endParaRPr lang="en-US" b="1" dirty="0" smtClean="0">
                <a:solidFill>
                  <a:schemeClr val="accent1"/>
                </a:solidFill>
                <a:latin typeface="+mj-lt"/>
              </a:endParaRPr>
            </a:p>
          </p:txBody>
        </p:sp>
        <p:sp>
          <p:nvSpPr>
            <p:cNvPr id="68" name="TextBox 67"/>
            <p:cNvSpPr txBox="1"/>
            <p:nvPr/>
          </p:nvSpPr>
          <p:spPr>
            <a:xfrm>
              <a:off x="1174335" y="3779672"/>
              <a:ext cx="1962280" cy="523220"/>
            </a:xfrm>
            <a:prstGeom prst="rect">
              <a:avLst/>
            </a:prstGeom>
            <a:noFill/>
          </p:spPr>
          <p:txBody>
            <a:bodyPr wrap="square" rtlCol="0">
              <a:spAutoFit/>
            </a:bodyPr>
            <a:lstStyle/>
            <a:p>
              <a:pPr algn="ctr"/>
              <a:r>
                <a:rPr lang="id-ID" sz="2800" b="1" dirty="0" smtClean="0">
                  <a:solidFill>
                    <a:schemeClr val="accent1"/>
                  </a:solidFill>
                  <a:latin typeface="+mj-lt"/>
                </a:rPr>
                <a:t>$10</a:t>
              </a:r>
              <a:r>
                <a:rPr lang="id-ID" sz="1600" b="1" dirty="0" smtClean="0">
                  <a:solidFill>
                    <a:schemeClr val="accent1"/>
                  </a:solidFill>
                  <a:latin typeface="+mj-lt"/>
                </a:rPr>
                <a:t>/</a:t>
              </a:r>
              <a:r>
                <a:rPr lang="id-ID" sz="1600" b="1" dirty="0">
                  <a:solidFill>
                    <a:schemeClr val="accent1"/>
                  </a:solidFill>
                  <a:latin typeface="+mj-lt"/>
                </a:rPr>
                <a:t>m</a:t>
              </a:r>
              <a:r>
                <a:rPr lang="id-ID" sz="1600" b="1" dirty="0" smtClean="0">
                  <a:solidFill>
                    <a:schemeClr val="accent1"/>
                  </a:solidFill>
                  <a:latin typeface="+mj-lt"/>
                </a:rPr>
                <a:t>onth</a:t>
              </a:r>
              <a:endParaRPr lang="en-US" sz="2800" b="1" dirty="0" smtClean="0">
                <a:solidFill>
                  <a:schemeClr val="accent1"/>
                </a:solidFill>
                <a:latin typeface="+mj-lt"/>
              </a:endParaRPr>
            </a:p>
          </p:txBody>
        </p:sp>
        <p:cxnSp>
          <p:nvCxnSpPr>
            <p:cNvPr id="69" name="Straight Connector 68"/>
            <p:cNvCxnSpPr/>
            <p:nvPr/>
          </p:nvCxnSpPr>
          <p:spPr>
            <a:xfrm>
              <a:off x="1431656"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a:off x="1418976"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sp>
          <p:nvSpPr>
            <p:cNvPr id="71" name="Freeform 19"/>
            <p:cNvSpPr>
              <a:spLocks noEditPoints="1"/>
            </p:cNvSpPr>
            <p:nvPr/>
          </p:nvSpPr>
          <p:spPr bwMode="auto">
            <a:xfrm>
              <a:off x="1762341" y="2872809"/>
              <a:ext cx="764570" cy="551413"/>
            </a:xfrm>
            <a:custGeom>
              <a:avLst/>
              <a:gdLst>
                <a:gd name="T0" fmla="*/ 373 w 460"/>
                <a:gd name="T1" fmla="*/ 117 h 331"/>
                <a:gd name="T2" fmla="*/ 244 w 460"/>
                <a:gd name="T3" fmla="*/ 0 h 331"/>
                <a:gd name="T4" fmla="*/ 127 w 460"/>
                <a:gd name="T5" fmla="*/ 75 h 331"/>
                <a:gd name="T6" fmla="*/ 108 w 460"/>
                <a:gd name="T7" fmla="*/ 72 h 331"/>
                <a:gd name="T8" fmla="*/ 43 w 460"/>
                <a:gd name="T9" fmla="*/ 137 h 331"/>
                <a:gd name="T10" fmla="*/ 47 w 460"/>
                <a:gd name="T11" fmla="*/ 157 h 331"/>
                <a:gd name="T12" fmla="*/ 0 w 460"/>
                <a:gd name="T13" fmla="*/ 237 h 331"/>
                <a:gd name="T14" fmla="*/ 93 w 460"/>
                <a:gd name="T15" fmla="*/ 331 h 331"/>
                <a:gd name="T16" fmla="*/ 93 w 460"/>
                <a:gd name="T17" fmla="*/ 331 h 331"/>
                <a:gd name="T18" fmla="*/ 352 w 460"/>
                <a:gd name="T19" fmla="*/ 331 h 331"/>
                <a:gd name="T20" fmla="*/ 352 w 460"/>
                <a:gd name="T21" fmla="*/ 331 h 331"/>
                <a:gd name="T22" fmla="*/ 460 w 460"/>
                <a:gd name="T23" fmla="*/ 223 h 331"/>
                <a:gd name="T24" fmla="*/ 373 w 460"/>
                <a:gd name="T25" fmla="*/ 117 h 331"/>
                <a:gd name="T26" fmla="*/ 352 w 460"/>
                <a:gd name="T27" fmla="*/ 302 h 331"/>
                <a:gd name="T28" fmla="*/ 352 w 460"/>
                <a:gd name="T29" fmla="*/ 302 h 331"/>
                <a:gd name="T30" fmla="*/ 93 w 460"/>
                <a:gd name="T31" fmla="*/ 302 h 331"/>
                <a:gd name="T32" fmla="*/ 29 w 460"/>
                <a:gd name="T33" fmla="*/ 237 h 331"/>
                <a:gd name="T34" fmla="*/ 61 w 460"/>
                <a:gd name="T35" fmla="*/ 182 h 331"/>
                <a:gd name="T36" fmla="*/ 74 w 460"/>
                <a:gd name="T37" fmla="*/ 148 h 331"/>
                <a:gd name="T38" fmla="*/ 72 w 460"/>
                <a:gd name="T39" fmla="*/ 137 h 331"/>
                <a:gd name="T40" fmla="*/ 108 w 460"/>
                <a:gd name="T41" fmla="*/ 101 h 331"/>
                <a:gd name="T42" fmla="*/ 127 w 460"/>
                <a:gd name="T43" fmla="*/ 104 h 331"/>
                <a:gd name="T44" fmla="*/ 153 w 460"/>
                <a:gd name="T45" fmla="*/ 87 h 331"/>
                <a:gd name="T46" fmla="*/ 244 w 460"/>
                <a:gd name="T47" fmla="*/ 29 h 331"/>
                <a:gd name="T48" fmla="*/ 344 w 460"/>
                <a:gd name="T49" fmla="*/ 120 h 331"/>
                <a:gd name="T50" fmla="*/ 367 w 460"/>
                <a:gd name="T51" fmla="*/ 145 h 331"/>
                <a:gd name="T52" fmla="*/ 431 w 460"/>
                <a:gd name="T53" fmla="*/ 223 h 331"/>
                <a:gd name="T54" fmla="*/ 352 w 460"/>
                <a:gd name="T55" fmla="*/ 302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60" h="331">
                  <a:moveTo>
                    <a:pt x="373" y="117"/>
                  </a:moveTo>
                  <a:cubicBezTo>
                    <a:pt x="366" y="51"/>
                    <a:pt x="312" y="0"/>
                    <a:pt x="244" y="0"/>
                  </a:cubicBezTo>
                  <a:cubicBezTo>
                    <a:pt x="192" y="0"/>
                    <a:pt x="148" y="31"/>
                    <a:pt x="127" y="75"/>
                  </a:cubicBezTo>
                  <a:cubicBezTo>
                    <a:pt x="121" y="73"/>
                    <a:pt x="115" y="72"/>
                    <a:pt x="108" y="72"/>
                  </a:cubicBezTo>
                  <a:cubicBezTo>
                    <a:pt x="72" y="72"/>
                    <a:pt x="43" y="101"/>
                    <a:pt x="43" y="137"/>
                  </a:cubicBezTo>
                  <a:cubicBezTo>
                    <a:pt x="43" y="144"/>
                    <a:pt x="45" y="150"/>
                    <a:pt x="47" y="157"/>
                  </a:cubicBezTo>
                  <a:cubicBezTo>
                    <a:pt x="19" y="173"/>
                    <a:pt x="0" y="203"/>
                    <a:pt x="0" y="237"/>
                  </a:cubicBezTo>
                  <a:cubicBezTo>
                    <a:pt x="0" y="289"/>
                    <a:pt x="42" y="331"/>
                    <a:pt x="93" y="331"/>
                  </a:cubicBezTo>
                  <a:cubicBezTo>
                    <a:pt x="93" y="331"/>
                    <a:pt x="93" y="331"/>
                    <a:pt x="93" y="331"/>
                  </a:cubicBezTo>
                  <a:cubicBezTo>
                    <a:pt x="352" y="331"/>
                    <a:pt x="352" y="331"/>
                    <a:pt x="352" y="331"/>
                  </a:cubicBezTo>
                  <a:cubicBezTo>
                    <a:pt x="352" y="331"/>
                    <a:pt x="352" y="331"/>
                    <a:pt x="352" y="331"/>
                  </a:cubicBezTo>
                  <a:cubicBezTo>
                    <a:pt x="412" y="331"/>
                    <a:pt x="460" y="282"/>
                    <a:pt x="460" y="223"/>
                  </a:cubicBezTo>
                  <a:cubicBezTo>
                    <a:pt x="460" y="170"/>
                    <a:pt x="422" y="127"/>
                    <a:pt x="373" y="117"/>
                  </a:cubicBezTo>
                  <a:close/>
                  <a:moveTo>
                    <a:pt x="352" y="302"/>
                  </a:moveTo>
                  <a:cubicBezTo>
                    <a:pt x="352" y="302"/>
                    <a:pt x="352" y="302"/>
                    <a:pt x="352" y="302"/>
                  </a:cubicBezTo>
                  <a:cubicBezTo>
                    <a:pt x="93" y="302"/>
                    <a:pt x="93" y="302"/>
                    <a:pt x="93" y="302"/>
                  </a:cubicBezTo>
                  <a:cubicBezTo>
                    <a:pt x="58" y="302"/>
                    <a:pt x="29" y="273"/>
                    <a:pt x="29" y="237"/>
                  </a:cubicBezTo>
                  <a:cubicBezTo>
                    <a:pt x="29" y="214"/>
                    <a:pt x="41" y="193"/>
                    <a:pt x="61" y="182"/>
                  </a:cubicBezTo>
                  <a:cubicBezTo>
                    <a:pt x="81" y="170"/>
                    <a:pt x="82" y="168"/>
                    <a:pt x="74" y="148"/>
                  </a:cubicBezTo>
                  <a:cubicBezTo>
                    <a:pt x="73" y="144"/>
                    <a:pt x="72" y="140"/>
                    <a:pt x="72" y="137"/>
                  </a:cubicBezTo>
                  <a:cubicBezTo>
                    <a:pt x="72" y="117"/>
                    <a:pt x="88" y="101"/>
                    <a:pt x="108" y="101"/>
                  </a:cubicBezTo>
                  <a:cubicBezTo>
                    <a:pt x="108" y="101"/>
                    <a:pt x="117" y="100"/>
                    <a:pt x="127" y="104"/>
                  </a:cubicBezTo>
                  <a:cubicBezTo>
                    <a:pt x="144" y="111"/>
                    <a:pt x="146" y="104"/>
                    <a:pt x="153" y="87"/>
                  </a:cubicBezTo>
                  <a:cubicBezTo>
                    <a:pt x="170" y="52"/>
                    <a:pt x="206" y="29"/>
                    <a:pt x="244" y="29"/>
                  </a:cubicBezTo>
                  <a:cubicBezTo>
                    <a:pt x="296" y="29"/>
                    <a:pt x="339" y="68"/>
                    <a:pt x="344" y="120"/>
                  </a:cubicBezTo>
                  <a:cubicBezTo>
                    <a:pt x="346" y="140"/>
                    <a:pt x="346" y="140"/>
                    <a:pt x="367" y="145"/>
                  </a:cubicBezTo>
                  <a:cubicBezTo>
                    <a:pt x="404" y="152"/>
                    <a:pt x="431" y="185"/>
                    <a:pt x="431" y="223"/>
                  </a:cubicBezTo>
                  <a:cubicBezTo>
                    <a:pt x="431" y="266"/>
                    <a:pt x="396" y="302"/>
                    <a:pt x="352" y="30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accent2"/>
                </a:solidFill>
              </a:endParaRPr>
            </a:p>
          </p:txBody>
        </p:sp>
      </p:grpSp>
      <p:grpSp>
        <p:nvGrpSpPr>
          <p:cNvPr id="72" name="Group 71"/>
          <p:cNvGrpSpPr/>
          <p:nvPr/>
        </p:nvGrpSpPr>
        <p:grpSpPr>
          <a:xfrm>
            <a:off x="3148858" y="2523549"/>
            <a:ext cx="1962280" cy="3309159"/>
            <a:chOff x="3148858" y="2259966"/>
            <a:chExt cx="1962280" cy="3309159"/>
          </a:xfrm>
        </p:grpSpPr>
        <p:sp>
          <p:nvSpPr>
            <p:cNvPr id="73" name="TextBox 72"/>
            <p:cNvSpPr txBox="1"/>
            <p:nvPr/>
          </p:nvSpPr>
          <p:spPr>
            <a:xfrm>
              <a:off x="3148858" y="2259966"/>
              <a:ext cx="1962280" cy="369332"/>
            </a:xfrm>
            <a:prstGeom prst="rect">
              <a:avLst/>
            </a:prstGeom>
            <a:noFill/>
          </p:spPr>
          <p:txBody>
            <a:bodyPr wrap="square" rtlCol="0">
              <a:spAutoFit/>
            </a:bodyPr>
            <a:lstStyle/>
            <a:p>
              <a:pPr algn="ctr"/>
              <a:r>
                <a:rPr lang="id-ID" b="1" dirty="0" smtClean="0">
                  <a:solidFill>
                    <a:schemeClr val="accent2"/>
                  </a:solidFill>
                  <a:latin typeface="+mj-lt"/>
                </a:rPr>
                <a:t>Pro</a:t>
              </a:r>
              <a:endParaRPr lang="en-US" b="1" dirty="0" smtClean="0">
                <a:solidFill>
                  <a:schemeClr val="accent2"/>
                </a:solidFill>
                <a:latin typeface="+mj-lt"/>
              </a:endParaRPr>
            </a:p>
          </p:txBody>
        </p:sp>
        <p:sp>
          <p:nvSpPr>
            <p:cNvPr id="74" name="TextBox 73"/>
            <p:cNvSpPr txBox="1"/>
            <p:nvPr/>
          </p:nvSpPr>
          <p:spPr>
            <a:xfrm>
              <a:off x="3148858" y="3779672"/>
              <a:ext cx="1962280" cy="523220"/>
            </a:xfrm>
            <a:prstGeom prst="rect">
              <a:avLst/>
            </a:prstGeom>
            <a:noFill/>
          </p:spPr>
          <p:txBody>
            <a:bodyPr wrap="square" rtlCol="0">
              <a:spAutoFit/>
            </a:bodyPr>
            <a:lstStyle/>
            <a:p>
              <a:pPr algn="ctr"/>
              <a:r>
                <a:rPr lang="id-ID" sz="2800" b="1" dirty="0" smtClean="0">
                  <a:solidFill>
                    <a:schemeClr val="accent2"/>
                  </a:solidFill>
                  <a:latin typeface="+mj-lt"/>
                </a:rPr>
                <a:t>$20</a:t>
              </a:r>
              <a:r>
                <a:rPr lang="id-ID" sz="1600" b="1" dirty="0">
                  <a:solidFill>
                    <a:schemeClr val="accent2"/>
                  </a:solidFill>
                  <a:latin typeface="+mj-lt"/>
                </a:rPr>
                <a:t>/month</a:t>
              </a:r>
              <a:endParaRPr lang="en-US" sz="1600" b="1" dirty="0">
                <a:solidFill>
                  <a:schemeClr val="accent2"/>
                </a:solidFill>
                <a:latin typeface="+mj-lt"/>
              </a:endParaRPr>
            </a:p>
          </p:txBody>
        </p:sp>
        <p:cxnSp>
          <p:nvCxnSpPr>
            <p:cNvPr id="75" name="Straight Connector 74"/>
            <p:cNvCxnSpPr/>
            <p:nvPr/>
          </p:nvCxnSpPr>
          <p:spPr>
            <a:xfrm>
              <a:off x="3406179" y="4347808"/>
              <a:ext cx="1447637" cy="0"/>
            </a:xfrm>
            <a:prstGeom prst="line">
              <a:avLst/>
            </a:prstGeom>
            <a:ln w="19050">
              <a:solidFill>
                <a:schemeClr val="tx2">
                  <a:alpha val="15000"/>
                </a:schemeClr>
              </a:solidFill>
            </a:ln>
          </p:spPr>
          <p:style>
            <a:lnRef idx="1">
              <a:schemeClr val="accent1"/>
            </a:lnRef>
            <a:fillRef idx="0">
              <a:schemeClr val="accent1"/>
            </a:fillRef>
            <a:effectRef idx="0">
              <a:schemeClr val="accent1"/>
            </a:effectRef>
            <a:fontRef idx="minor">
              <a:schemeClr val="tx1"/>
            </a:fontRef>
          </p:style>
        </p:cxnSp>
        <p:sp>
          <p:nvSpPr>
            <p:cNvPr id="76" name="Rectangle 75"/>
            <p:cNvSpPr/>
            <p:nvPr/>
          </p:nvSpPr>
          <p:spPr>
            <a:xfrm>
              <a:off x="3393499" y="4507296"/>
              <a:ext cx="1472997" cy="1061829"/>
            </a:xfrm>
            <a:prstGeom prst="rect">
              <a:avLst/>
            </a:prstGeom>
          </p:spPr>
          <p:txBody>
            <a:bodyPr wrap="square">
              <a:spAutoFit/>
            </a:bodyPr>
            <a:lstStyle/>
            <a:p>
              <a:pPr algn="ctr"/>
              <a:r>
                <a:rPr lang="en-US" sz="1050" dirty="0">
                  <a:solidFill>
                    <a:schemeClr val="bg1"/>
                  </a:solidFill>
                </a:rPr>
                <a:t>Contrary to popular belief,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 It has roots in a piece of classical Latin literature from 45 BC. </a:t>
              </a:r>
            </a:p>
          </p:txBody>
        </p:sp>
        <p:grpSp>
          <p:nvGrpSpPr>
            <p:cNvPr id="77" name="Group 76"/>
            <p:cNvGrpSpPr/>
            <p:nvPr/>
          </p:nvGrpSpPr>
          <p:grpSpPr>
            <a:xfrm>
              <a:off x="3809233" y="2847076"/>
              <a:ext cx="618747" cy="535040"/>
              <a:chOff x="7645401" y="-585788"/>
              <a:chExt cx="1138237" cy="984251"/>
            </a:xfrm>
            <a:solidFill>
              <a:schemeClr val="accent1">
                <a:lumMod val="50000"/>
              </a:schemeClr>
            </a:solidFill>
          </p:grpSpPr>
          <p:sp>
            <p:nvSpPr>
              <p:cNvPr id="78" name="Freeform 23"/>
              <p:cNvSpPr>
                <a:spLocks noEditPoints="1"/>
              </p:cNvSpPr>
              <p:nvPr/>
            </p:nvSpPr>
            <p:spPr bwMode="auto">
              <a:xfrm>
                <a:off x="7645401" y="-585788"/>
                <a:ext cx="1138237" cy="984251"/>
              </a:xfrm>
              <a:custGeom>
                <a:avLst/>
                <a:gdLst>
                  <a:gd name="T0" fmla="*/ 267 w 300"/>
                  <a:gd name="T1" fmla="*/ 33 h 259"/>
                  <a:gd name="T2" fmla="*/ 150 w 300"/>
                  <a:gd name="T3" fmla="*/ 30 h 259"/>
                  <a:gd name="T4" fmla="*/ 33 w 300"/>
                  <a:gd name="T5" fmla="*/ 33 h 259"/>
                  <a:gd name="T6" fmla="*/ 33 w 300"/>
                  <a:gd name="T7" fmla="*/ 152 h 259"/>
                  <a:gd name="T8" fmla="*/ 131 w 300"/>
                  <a:gd name="T9" fmla="*/ 249 h 259"/>
                  <a:gd name="T10" fmla="*/ 169 w 300"/>
                  <a:gd name="T11" fmla="*/ 249 h 259"/>
                  <a:gd name="T12" fmla="*/ 267 w 300"/>
                  <a:gd name="T13" fmla="*/ 152 h 259"/>
                  <a:gd name="T14" fmla="*/ 267 w 300"/>
                  <a:gd name="T15" fmla="*/ 33 h 259"/>
                  <a:gd name="T16" fmla="*/ 254 w 300"/>
                  <a:gd name="T17" fmla="*/ 139 h 259"/>
                  <a:gd name="T18" fmla="*/ 156 w 300"/>
                  <a:gd name="T19" fmla="*/ 236 h 259"/>
                  <a:gd name="T20" fmla="*/ 144 w 300"/>
                  <a:gd name="T21" fmla="*/ 236 h 259"/>
                  <a:gd name="T22" fmla="*/ 46 w 300"/>
                  <a:gd name="T23" fmla="*/ 139 h 259"/>
                  <a:gd name="T24" fmla="*/ 46 w 300"/>
                  <a:gd name="T25" fmla="*/ 45 h 259"/>
                  <a:gd name="T26" fmla="*/ 138 w 300"/>
                  <a:gd name="T27" fmla="*/ 43 h 259"/>
                  <a:gd name="T28" fmla="*/ 150 w 300"/>
                  <a:gd name="T29" fmla="*/ 54 h 259"/>
                  <a:gd name="T30" fmla="*/ 162 w 300"/>
                  <a:gd name="T31" fmla="*/ 43 h 259"/>
                  <a:gd name="T32" fmla="*/ 254 w 300"/>
                  <a:gd name="T33" fmla="*/ 45 h 259"/>
                  <a:gd name="T34" fmla="*/ 254 w 300"/>
                  <a:gd name="T35" fmla="*/ 139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0" h="259">
                    <a:moveTo>
                      <a:pt x="267" y="33"/>
                    </a:moveTo>
                    <a:cubicBezTo>
                      <a:pt x="235" y="1"/>
                      <a:pt x="183" y="0"/>
                      <a:pt x="150" y="30"/>
                    </a:cubicBezTo>
                    <a:cubicBezTo>
                      <a:pt x="117" y="0"/>
                      <a:pt x="65" y="1"/>
                      <a:pt x="33" y="33"/>
                    </a:cubicBezTo>
                    <a:cubicBezTo>
                      <a:pt x="0" y="65"/>
                      <a:pt x="0" y="119"/>
                      <a:pt x="33" y="152"/>
                    </a:cubicBezTo>
                    <a:cubicBezTo>
                      <a:pt x="42" y="161"/>
                      <a:pt x="131" y="249"/>
                      <a:pt x="131" y="249"/>
                    </a:cubicBezTo>
                    <a:cubicBezTo>
                      <a:pt x="142" y="259"/>
                      <a:pt x="158" y="259"/>
                      <a:pt x="169" y="249"/>
                    </a:cubicBezTo>
                    <a:cubicBezTo>
                      <a:pt x="169" y="249"/>
                      <a:pt x="266" y="153"/>
                      <a:pt x="267" y="152"/>
                    </a:cubicBezTo>
                    <a:cubicBezTo>
                      <a:pt x="300" y="119"/>
                      <a:pt x="300" y="65"/>
                      <a:pt x="267" y="33"/>
                    </a:cubicBezTo>
                    <a:close/>
                    <a:moveTo>
                      <a:pt x="254" y="139"/>
                    </a:moveTo>
                    <a:cubicBezTo>
                      <a:pt x="156" y="236"/>
                      <a:pt x="156" y="236"/>
                      <a:pt x="156" y="236"/>
                    </a:cubicBezTo>
                    <a:cubicBezTo>
                      <a:pt x="153" y="240"/>
                      <a:pt x="147" y="240"/>
                      <a:pt x="144" y="236"/>
                    </a:cubicBezTo>
                    <a:cubicBezTo>
                      <a:pt x="46" y="139"/>
                      <a:pt x="46" y="139"/>
                      <a:pt x="46" y="139"/>
                    </a:cubicBezTo>
                    <a:cubicBezTo>
                      <a:pt x="19" y="113"/>
                      <a:pt x="19" y="71"/>
                      <a:pt x="46" y="45"/>
                    </a:cubicBezTo>
                    <a:cubicBezTo>
                      <a:pt x="71" y="20"/>
                      <a:pt x="111" y="19"/>
                      <a:pt x="138" y="43"/>
                    </a:cubicBezTo>
                    <a:cubicBezTo>
                      <a:pt x="150" y="54"/>
                      <a:pt x="150" y="54"/>
                      <a:pt x="150" y="54"/>
                    </a:cubicBezTo>
                    <a:cubicBezTo>
                      <a:pt x="162" y="43"/>
                      <a:pt x="162" y="43"/>
                      <a:pt x="162" y="43"/>
                    </a:cubicBezTo>
                    <a:cubicBezTo>
                      <a:pt x="189" y="19"/>
                      <a:pt x="229" y="20"/>
                      <a:pt x="254" y="45"/>
                    </a:cubicBezTo>
                    <a:cubicBezTo>
                      <a:pt x="281" y="71"/>
                      <a:pt x="281" y="113"/>
                      <a:pt x="254" y="139"/>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24"/>
              <p:cNvSpPr>
                <a:spLocks/>
              </p:cNvSpPr>
              <p:nvPr/>
            </p:nvSpPr>
            <p:spPr bwMode="auto">
              <a:xfrm>
                <a:off x="7843838" y="-387350"/>
                <a:ext cx="161925" cy="163513"/>
              </a:xfrm>
              <a:custGeom>
                <a:avLst/>
                <a:gdLst>
                  <a:gd name="T0" fmla="*/ 38 w 43"/>
                  <a:gd name="T1" fmla="*/ 0 h 43"/>
                  <a:gd name="T2" fmla="*/ 38 w 43"/>
                  <a:gd name="T3" fmla="*/ 0 h 43"/>
                  <a:gd name="T4" fmla="*/ 0 w 43"/>
                  <a:gd name="T5" fmla="*/ 38 h 43"/>
                  <a:gd name="T6" fmla="*/ 0 w 43"/>
                  <a:gd name="T7" fmla="*/ 38 h 43"/>
                  <a:gd name="T8" fmla="*/ 5 w 43"/>
                  <a:gd name="T9" fmla="*/ 43 h 43"/>
                  <a:gd name="T10" fmla="*/ 9 w 43"/>
                  <a:gd name="T11" fmla="*/ 38 h 43"/>
                  <a:gd name="T12" fmla="*/ 9 w 43"/>
                  <a:gd name="T13" fmla="*/ 38 h 43"/>
                  <a:gd name="T14" fmla="*/ 38 w 43"/>
                  <a:gd name="T15" fmla="*/ 9 h 43"/>
                  <a:gd name="T16" fmla="*/ 38 w 43"/>
                  <a:gd name="T17" fmla="*/ 9 h 43"/>
                  <a:gd name="T18" fmla="*/ 43 w 43"/>
                  <a:gd name="T19" fmla="*/ 5 h 43"/>
                  <a:gd name="T20" fmla="*/ 38 w 43"/>
                  <a:gd name="T21"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3" h="43">
                    <a:moveTo>
                      <a:pt x="38" y="0"/>
                    </a:moveTo>
                    <a:cubicBezTo>
                      <a:pt x="38" y="0"/>
                      <a:pt x="38" y="0"/>
                      <a:pt x="38" y="0"/>
                    </a:cubicBezTo>
                    <a:cubicBezTo>
                      <a:pt x="17" y="0"/>
                      <a:pt x="0" y="17"/>
                      <a:pt x="0" y="38"/>
                    </a:cubicBezTo>
                    <a:cubicBezTo>
                      <a:pt x="0" y="38"/>
                      <a:pt x="0" y="38"/>
                      <a:pt x="0" y="38"/>
                    </a:cubicBezTo>
                    <a:cubicBezTo>
                      <a:pt x="0" y="41"/>
                      <a:pt x="2" y="43"/>
                      <a:pt x="5" y="43"/>
                    </a:cubicBezTo>
                    <a:cubicBezTo>
                      <a:pt x="7" y="43"/>
                      <a:pt x="9" y="41"/>
                      <a:pt x="9" y="38"/>
                    </a:cubicBezTo>
                    <a:cubicBezTo>
                      <a:pt x="9" y="38"/>
                      <a:pt x="9" y="38"/>
                      <a:pt x="9" y="38"/>
                    </a:cubicBezTo>
                    <a:cubicBezTo>
                      <a:pt x="9" y="22"/>
                      <a:pt x="22" y="9"/>
                      <a:pt x="38" y="9"/>
                    </a:cubicBezTo>
                    <a:cubicBezTo>
                      <a:pt x="38" y="9"/>
                      <a:pt x="38" y="9"/>
                      <a:pt x="38" y="9"/>
                    </a:cubicBezTo>
                    <a:cubicBezTo>
                      <a:pt x="41" y="9"/>
                      <a:pt x="43" y="7"/>
                      <a:pt x="43" y="5"/>
                    </a:cubicBezTo>
                    <a:cubicBezTo>
                      <a:pt x="43" y="2"/>
                      <a:pt x="41" y="0"/>
                      <a:pt x="38" y="0"/>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Tree>
    <p:extLst>
      <p:ext uri="{BB962C8B-B14F-4D97-AF65-F5344CB8AC3E}">
        <p14:creationId xmlns:p14="http://schemas.microsoft.com/office/powerpoint/2010/main" val="3416649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8" fill="hold"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additive="base">
                                        <p:cTn id="18" dur="500" fill="hold"/>
                                        <p:tgtEl>
                                          <p:spTgt spid="66"/>
                                        </p:tgtEl>
                                        <p:attrNameLst>
                                          <p:attrName>ppt_x</p:attrName>
                                        </p:attrNameLst>
                                      </p:cBhvr>
                                      <p:tavLst>
                                        <p:tav tm="0">
                                          <p:val>
                                            <p:strVal val="0-#ppt_w/2"/>
                                          </p:val>
                                        </p:tav>
                                        <p:tav tm="100000">
                                          <p:val>
                                            <p:strVal val="#ppt_x"/>
                                          </p:val>
                                        </p:tav>
                                      </p:tavLst>
                                    </p:anim>
                                    <p:anim calcmode="lin" valueType="num">
                                      <p:cBhvr additive="base">
                                        <p:cTn id="19" dur="500" fill="hold"/>
                                        <p:tgtEl>
                                          <p:spTgt spid="66"/>
                                        </p:tgtEl>
                                        <p:attrNameLst>
                                          <p:attrName>ppt_y</p:attrName>
                                        </p:attrNameLst>
                                      </p:cBhvr>
                                      <p:tavLst>
                                        <p:tav tm="0">
                                          <p:val>
                                            <p:strVal val="#ppt_y"/>
                                          </p:val>
                                        </p:tav>
                                        <p:tav tm="100000">
                                          <p:val>
                                            <p:strVal val="#ppt_y"/>
                                          </p:val>
                                        </p:tav>
                                      </p:tavLst>
                                    </p:anim>
                                  </p:childTnLst>
                                </p:cTn>
                              </p:par>
                              <p:par>
                                <p:cTn id="20" presetID="10" presetClass="entr" presetSubtype="0" fill="hold" nodeType="withEffect">
                                  <p:stCondLst>
                                    <p:cond delay="0"/>
                                  </p:stCondLst>
                                  <p:childTnLst>
                                    <p:set>
                                      <p:cBhvr>
                                        <p:cTn id="21" dur="1" fill="hold">
                                          <p:stCondLst>
                                            <p:cond delay="0"/>
                                          </p:stCondLst>
                                        </p:cTn>
                                        <p:tgtEl>
                                          <p:spTgt spid="39"/>
                                        </p:tgtEl>
                                        <p:attrNameLst>
                                          <p:attrName>style.visibility</p:attrName>
                                        </p:attrNameLst>
                                      </p:cBhvr>
                                      <p:to>
                                        <p:strVal val="visible"/>
                                      </p:to>
                                    </p:set>
                                    <p:animEffect transition="in" filter="fade">
                                      <p:cBhvr>
                                        <p:cTn id="22" dur="500"/>
                                        <p:tgtEl>
                                          <p:spTgt spid="39"/>
                                        </p:tgtEl>
                                      </p:cBhvr>
                                    </p:animEffect>
                                  </p:childTnLst>
                                </p:cTn>
                              </p:par>
                            </p:childTnLst>
                          </p:cTn>
                        </p:par>
                        <p:par>
                          <p:cTn id="23" fill="hold">
                            <p:stCondLst>
                              <p:cond delay="1000"/>
                            </p:stCondLst>
                            <p:childTnLst>
                              <p:par>
                                <p:cTn id="24" presetID="2" presetClass="entr" presetSubtype="8" fill="hold" nodeType="afterEffect">
                                  <p:stCondLst>
                                    <p:cond delay="0"/>
                                  </p:stCondLst>
                                  <p:childTnLst>
                                    <p:set>
                                      <p:cBhvr>
                                        <p:cTn id="25" dur="1" fill="hold">
                                          <p:stCondLst>
                                            <p:cond delay="0"/>
                                          </p:stCondLst>
                                        </p:cTn>
                                        <p:tgtEl>
                                          <p:spTgt spid="72"/>
                                        </p:tgtEl>
                                        <p:attrNameLst>
                                          <p:attrName>style.visibility</p:attrName>
                                        </p:attrNameLst>
                                      </p:cBhvr>
                                      <p:to>
                                        <p:strVal val="visible"/>
                                      </p:to>
                                    </p:set>
                                    <p:anim calcmode="lin" valueType="num">
                                      <p:cBhvr additive="base">
                                        <p:cTn id="26" dur="500" fill="hold"/>
                                        <p:tgtEl>
                                          <p:spTgt spid="72"/>
                                        </p:tgtEl>
                                        <p:attrNameLst>
                                          <p:attrName>ppt_x</p:attrName>
                                        </p:attrNameLst>
                                      </p:cBhvr>
                                      <p:tavLst>
                                        <p:tav tm="0">
                                          <p:val>
                                            <p:strVal val="0-#ppt_w/2"/>
                                          </p:val>
                                        </p:tav>
                                        <p:tav tm="100000">
                                          <p:val>
                                            <p:strVal val="#ppt_x"/>
                                          </p:val>
                                        </p:tav>
                                      </p:tavLst>
                                    </p:anim>
                                    <p:anim calcmode="lin" valueType="num">
                                      <p:cBhvr additive="base">
                                        <p:cTn id="27" dur="500" fill="hold"/>
                                        <p:tgtEl>
                                          <p:spTgt spid="72"/>
                                        </p:tgtEl>
                                        <p:attrNameLst>
                                          <p:attrName>ppt_y</p:attrName>
                                        </p:attrNameLst>
                                      </p:cBhvr>
                                      <p:tavLst>
                                        <p:tav tm="0">
                                          <p:val>
                                            <p:strVal val="#ppt_y"/>
                                          </p:val>
                                        </p:tav>
                                        <p:tav tm="100000">
                                          <p:val>
                                            <p:strVal val="#ppt_y"/>
                                          </p:val>
                                        </p:tav>
                                      </p:tavLst>
                                    </p:anim>
                                  </p:childTnLst>
                                </p:cTn>
                              </p:par>
                              <p:par>
                                <p:cTn id="28" presetID="10" presetClass="entr" presetSubtype="0"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fade">
                                      <p:cBhvr>
                                        <p:cTn id="30" dur="500"/>
                                        <p:tgtEl>
                                          <p:spTgt spid="37"/>
                                        </p:tgtEl>
                                      </p:cBhvr>
                                    </p:animEffect>
                                  </p:childTnLst>
                                </p:cTn>
                              </p:par>
                            </p:childTnLst>
                          </p:cTn>
                        </p:par>
                        <p:par>
                          <p:cTn id="31" fill="hold">
                            <p:stCondLst>
                              <p:cond delay="1500"/>
                            </p:stCondLst>
                            <p:childTnLst>
                              <p:par>
                                <p:cTn id="32" presetID="2" presetClass="entr" presetSubtype="8" fill="hold" nodeType="after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additive="base">
                                        <p:cTn id="34" dur="500" fill="hold"/>
                                        <p:tgtEl>
                                          <p:spTgt spid="47"/>
                                        </p:tgtEl>
                                        <p:attrNameLst>
                                          <p:attrName>ppt_x</p:attrName>
                                        </p:attrNameLst>
                                      </p:cBhvr>
                                      <p:tavLst>
                                        <p:tav tm="0">
                                          <p:val>
                                            <p:strVal val="0-#ppt_w/2"/>
                                          </p:val>
                                        </p:tav>
                                        <p:tav tm="100000">
                                          <p:val>
                                            <p:strVal val="#ppt_x"/>
                                          </p:val>
                                        </p:tav>
                                      </p:tavLst>
                                    </p:anim>
                                    <p:anim calcmode="lin" valueType="num">
                                      <p:cBhvr additive="base">
                                        <p:cTn id="35" dur="500" fill="hold"/>
                                        <p:tgtEl>
                                          <p:spTgt spid="47"/>
                                        </p:tgtEl>
                                        <p:attrNameLst>
                                          <p:attrName>ppt_y</p:attrName>
                                        </p:attrNameLst>
                                      </p:cBhvr>
                                      <p:tavLst>
                                        <p:tav tm="0">
                                          <p:val>
                                            <p:strVal val="#ppt_y"/>
                                          </p:val>
                                        </p:tav>
                                        <p:tav tm="100000">
                                          <p:val>
                                            <p:strVal val="#ppt_y"/>
                                          </p:val>
                                        </p:tav>
                                      </p:tavLst>
                                    </p:anim>
                                  </p:childTnLst>
                                </p:cTn>
                              </p:par>
                              <p:par>
                                <p:cTn id="36" presetID="10" presetClass="entr" presetSubtype="0" fill="hold" nodeType="withEffect">
                                  <p:stCondLst>
                                    <p:cond delay="0"/>
                                  </p:stCondLst>
                                  <p:childTnLst>
                                    <p:set>
                                      <p:cBhvr>
                                        <p:cTn id="37" dur="1" fill="hold">
                                          <p:stCondLst>
                                            <p:cond delay="0"/>
                                          </p:stCondLst>
                                        </p:cTn>
                                        <p:tgtEl>
                                          <p:spTgt spid="38"/>
                                        </p:tgtEl>
                                        <p:attrNameLst>
                                          <p:attrName>style.visibility</p:attrName>
                                        </p:attrNameLst>
                                      </p:cBhvr>
                                      <p:to>
                                        <p:strVal val="visible"/>
                                      </p:to>
                                    </p:set>
                                    <p:animEffect transition="in" filter="fade">
                                      <p:cBhvr>
                                        <p:cTn id="38" dur="500"/>
                                        <p:tgtEl>
                                          <p:spTgt spid="38"/>
                                        </p:tgtEl>
                                      </p:cBhvr>
                                    </p:animEffect>
                                  </p:childTnLst>
                                </p:cTn>
                              </p:par>
                            </p:childTnLst>
                          </p:cTn>
                        </p:par>
                        <p:par>
                          <p:cTn id="39" fill="hold">
                            <p:stCondLst>
                              <p:cond delay="2000"/>
                            </p:stCondLst>
                            <p:childTnLst>
                              <p:par>
                                <p:cTn id="40" presetID="2" presetClass="entr" presetSubtype="8" fill="hold" nodeType="afterEffect">
                                  <p:stCondLst>
                                    <p:cond delay="0"/>
                                  </p:stCondLst>
                                  <p:childTnLst>
                                    <p:set>
                                      <p:cBhvr>
                                        <p:cTn id="41" dur="1" fill="hold">
                                          <p:stCondLst>
                                            <p:cond delay="0"/>
                                          </p:stCondLst>
                                        </p:cTn>
                                        <p:tgtEl>
                                          <p:spTgt spid="55"/>
                                        </p:tgtEl>
                                        <p:attrNameLst>
                                          <p:attrName>style.visibility</p:attrName>
                                        </p:attrNameLst>
                                      </p:cBhvr>
                                      <p:to>
                                        <p:strVal val="visible"/>
                                      </p:to>
                                    </p:set>
                                    <p:anim calcmode="lin" valueType="num">
                                      <p:cBhvr additive="base">
                                        <p:cTn id="42" dur="500" fill="hold"/>
                                        <p:tgtEl>
                                          <p:spTgt spid="55"/>
                                        </p:tgtEl>
                                        <p:attrNameLst>
                                          <p:attrName>ppt_x</p:attrName>
                                        </p:attrNameLst>
                                      </p:cBhvr>
                                      <p:tavLst>
                                        <p:tav tm="0">
                                          <p:val>
                                            <p:strVal val="0-#ppt_w/2"/>
                                          </p:val>
                                        </p:tav>
                                        <p:tav tm="100000">
                                          <p:val>
                                            <p:strVal val="#ppt_x"/>
                                          </p:val>
                                        </p:tav>
                                      </p:tavLst>
                                    </p:anim>
                                    <p:anim calcmode="lin" valueType="num">
                                      <p:cBhvr additive="base">
                                        <p:cTn id="43" dur="500" fill="hold"/>
                                        <p:tgtEl>
                                          <p:spTgt spid="55"/>
                                        </p:tgtEl>
                                        <p:attrNameLst>
                                          <p:attrName>ppt_y</p:attrName>
                                        </p:attrNameLst>
                                      </p:cBhvr>
                                      <p:tavLst>
                                        <p:tav tm="0">
                                          <p:val>
                                            <p:strVal val="#ppt_y"/>
                                          </p:val>
                                        </p:tav>
                                        <p:tav tm="100000">
                                          <p:val>
                                            <p:strVal val="#ppt_y"/>
                                          </p:val>
                                        </p:tav>
                                      </p:tavLst>
                                    </p:anim>
                                  </p:childTnLst>
                                </p:cTn>
                              </p:par>
                              <p:par>
                                <p:cTn id="44" presetID="10" presetClass="entr" presetSubtype="0" fill="hold"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childTnLst>
                          </p:cTn>
                        </p:par>
                        <p:par>
                          <p:cTn id="47" fill="hold">
                            <p:stCondLst>
                              <p:cond delay="2500"/>
                            </p:stCondLst>
                            <p:childTnLst>
                              <p:par>
                                <p:cTn id="48" presetID="2" presetClass="entr" presetSubtype="8" fill="hold" nodeType="afterEffect">
                                  <p:stCondLst>
                                    <p:cond delay="0"/>
                                  </p:stCondLst>
                                  <p:childTnLst>
                                    <p:set>
                                      <p:cBhvr>
                                        <p:cTn id="49" dur="1" fill="hold">
                                          <p:stCondLst>
                                            <p:cond delay="0"/>
                                          </p:stCondLst>
                                        </p:cTn>
                                        <p:tgtEl>
                                          <p:spTgt spid="41"/>
                                        </p:tgtEl>
                                        <p:attrNameLst>
                                          <p:attrName>style.visibility</p:attrName>
                                        </p:attrNameLst>
                                      </p:cBhvr>
                                      <p:to>
                                        <p:strVal val="visible"/>
                                      </p:to>
                                    </p:set>
                                    <p:anim calcmode="lin" valueType="num">
                                      <p:cBhvr additive="base">
                                        <p:cTn id="50" dur="500" fill="hold"/>
                                        <p:tgtEl>
                                          <p:spTgt spid="41"/>
                                        </p:tgtEl>
                                        <p:attrNameLst>
                                          <p:attrName>ppt_x</p:attrName>
                                        </p:attrNameLst>
                                      </p:cBhvr>
                                      <p:tavLst>
                                        <p:tav tm="0">
                                          <p:val>
                                            <p:strVal val="0-#ppt_w/2"/>
                                          </p:val>
                                        </p:tav>
                                        <p:tav tm="100000">
                                          <p:val>
                                            <p:strVal val="#ppt_x"/>
                                          </p:val>
                                        </p:tav>
                                      </p:tavLst>
                                    </p:anim>
                                    <p:anim calcmode="lin" valueType="num">
                                      <p:cBhvr additive="base">
                                        <p:cTn id="51"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3" y="5465761"/>
            <a:ext cx="752475"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278562" y="5008561"/>
            <a:ext cx="1666878"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flipH="1">
            <a:off x="6096001" y="4752582"/>
            <a:ext cx="1009486"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105487"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4795344" y="2357159"/>
            <a:ext cx="2601354" cy="830997"/>
          </a:xfrm>
          <a:prstGeom prst="rect">
            <a:avLst/>
          </a:prstGeom>
          <a:noFill/>
        </p:spPr>
        <p:txBody>
          <a:bodyPr wrap="none" rtlCol="0">
            <a:spAutoFit/>
          </a:bodyPr>
          <a:lstStyle/>
          <a:p>
            <a:pPr algn="ctr"/>
            <a:r>
              <a:rPr lang="id-ID" sz="4800" b="1" dirty="0" smtClean="0">
                <a:solidFill>
                  <a:schemeClr val="bg1"/>
                </a:solidFill>
              </a:rPr>
              <a:t>ANALYSIS</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872918" y="5679469"/>
            <a:ext cx="465137" cy="618611"/>
            <a:chOff x="1588" y="-1587"/>
            <a:chExt cx="1722437" cy="2290762"/>
          </a:xfrm>
          <a:solidFill>
            <a:schemeClr val="bg1"/>
          </a:solidFill>
        </p:grpSpPr>
        <p:sp>
          <p:nvSpPr>
            <p:cNvPr id="8" name="Freeform 5"/>
            <p:cNvSpPr>
              <a:spLocks noEditPoints="1"/>
            </p:cNvSpPr>
            <p:nvPr/>
          </p:nvSpPr>
          <p:spPr bwMode="auto">
            <a:xfrm>
              <a:off x="1588" y="-1587"/>
              <a:ext cx="1722437" cy="2290762"/>
            </a:xfrm>
            <a:custGeom>
              <a:avLst/>
              <a:gdLst>
                <a:gd name="T0" fmla="*/ 399 w 456"/>
                <a:gd name="T1" fmla="*/ 247 h 608"/>
                <a:gd name="T2" fmla="*/ 399 w 456"/>
                <a:gd name="T3" fmla="*/ 171 h 608"/>
                <a:gd name="T4" fmla="*/ 228 w 456"/>
                <a:gd name="T5" fmla="*/ 0 h 608"/>
                <a:gd name="T6" fmla="*/ 57 w 456"/>
                <a:gd name="T7" fmla="*/ 171 h 608"/>
                <a:gd name="T8" fmla="*/ 57 w 456"/>
                <a:gd name="T9" fmla="*/ 247 h 608"/>
                <a:gd name="T10" fmla="*/ 0 w 456"/>
                <a:gd name="T11" fmla="*/ 304 h 608"/>
                <a:gd name="T12" fmla="*/ 0 w 456"/>
                <a:gd name="T13" fmla="*/ 361 h 608"/>
                <a:gd name="T14" fmla="*/ 0 w 456"/>
                <a:gd name="T15" fmla="*/ 380 h 608"/>
                <a:gd name="T16" fmla="*/ 0 w 456"/>
                <a:gd name="T17" fmla="*/ 418 h 608"/>
                <a:gd name="T18" fmla="*/ 0 w 456"/>
                <a:gd name="T19" fmla="*/ 437 h 608"/>
                <a:gd name="T20" fmla="*/ 171 w 456"/>
                <a:gd name="T21" fmla="*/ 608 h 608"/>
                <a:gd name="T22" fmla="*/ 285 w 456"/>
                <a:gd name="T23" fmla="*/ 608 h 608"/>
                <a:gd name="T24" fmla="*/ 456 w 456"/>
                <a:gd name="T25" fmla="*/ 437 h 608"/>
                <a:gd name="T26" fmla="*/ 456 w 456"/>
                <a:gd name="T27" fmla="*/ 418 h 608"/>
                <a:gd name="T28" fmla="*/ 456 w 456"/>
                <a:gd name="T29" fmla="*/ 380 h 608"/>
                <a:gd name="T30" fmla="*/ 456 w 456"/>
                <a:gd name="T31" fmla="*/ 361 h 608"/>
                <a:gd name="T32" fmla="*/ 456 w 456"/>
                <a:gd name="T33" fmla="*/ 304 h 608"/>
                <a:gd name="T34" fmla="*/ 399 w 456"/>
                <a:gd name="T35" fmla="*/ 247 h 608"/>
                <a:gd name="T36" fmla="*/ 95 w 456"/>
                <a:gd name="T37" fmla="*/ 171 h 608"/>
                <a:gd name="T38" fmla="*/ 228 w 456"/>
                <a:gd name="T39" fmla="*/ 38 h 608"/>
                <a:gd name="T40" fmla="*/ 361 w 456"/>
                <a:gd name="T41" fmla="*/ 171 h 608"/>
                <a:gd name="T42" fmla="*/ 361 w 456"/>
                <a:gd name="T43" fmla="*/ 247 h 608"/>
                <a:gd name="T44" fmla="*/ 323 w 456"/>
                <a:gd name="T45" fmla="*/ 247 h 608"/>
                <a:gd name="T46" fmla="*/ 323 w 456"/>
                <a:gd name="T47" fmla="*/ 171 h 608"/>
                <a:gd name="T48" fmla="*/ 228 w 456"/>
                <a:gd name="T49" fmla="*/ 76 h 608"/>
                <a:gd name="T50" fmla="*/ 133 w 456"/>
                <a:gd name="T51" fmla="*/ 171 h 608"/>
                <a:gd name="T52" fmla="*/ 133 w 456"/>
                <a:gd name="T53" fmla="*/ 247 h 608"/>
                <a:gd name="T54" fmla="*/ 95 w 456"/>
                <a:gd name="T55" fmla="*/ 247 h 608"/>
                <a:gd name="T56" fmla="*/ 95 w 456"/>
                <a:gd name="T57" fmla="*/ 171 h 608"/>
                <a:gd name="T58" fmla="*/ 304 w 456"/>
                <a:gd name="T59" fmla="*/ 171 h 608"/>
                <a:gd name="T60" fmla="*/ 304 w 456"/>
                <a:gd name="T61" fmla="*/ 171 h 608"/>
                <a:gd name="T62" fmla="*/ 304 w 456"/>
                <a:gd name="T63" fmla="*/ 247 h 608"/>
                <a:gd name="T64" fmla="*/ 152 w 456"/>
                <a:gd name="T65" fmla="*/ 247 h 608"/>
                <a:gd name="T66" fmla="*/ 152 w 456"/>
                <a:gd name="T67" fmla="*/ 171 h 608"/>
                <a:gd name="T68" fmla="*/ 152 w 456"/>
                <a:gd name="T69" fmla="*/ 171 h 608"/>
                <a:gd name="T70" fmla="*/ 228 w 456"/>
                <a:gd name="T71" fmla="*/ 95 h 608"/>
                <a:gd name="T72" fmla="*/ 304 w 456"/>
                <a:gd name="T73" fmla="*/ 171 h 608"/>
                <a:gd name="T74" fmla="*/ 418 w 456"/>
                <a:gd name="T75" fmla="*/ 361 h 608"/>
                <a:gd name="T76" fmla="*/ 418 w 456"/>
                <a:gd name="T77" fmla="*/ 380 h 608"/>
                <a:gd name="T78" fmla="*/ 418 w 456"/>
                <a:gd name="T79" fmla="*/ 418 h 608"/>
                <a:gd name="T80" fmla="*/ 418 w 456"/>
                <a:gd name="T81" fmla="*/ 437 h 608"/>
                <a:gd name="T82" fmla="*/ 285 w 456"/>
                <a:gd name="T83" fmla="*/ 570 h 608"/>
                <a:gd name="T84" fmla="*/ 171 w 456"/>
                <a:gd name="T85" fmla="*/ 570 h 608"/>
                <a:gd name="T86" fmla="*/ 38 w 456"/>
                <a:gd name="T87" fmla="*/ 437 h 608"/>
                <a:gd name="T88" fmla="*/ 38 w 456"/>
                <a:gd name="T89" fmla="*/ 418 h 608"/>
                <a:gd name="T90" fmla="*/ 38 w 456"/>
                <a:gd name="T91" fmla="*/ 380 h 608"/>
                <a:gd name="T92" fmla="*/ 38 w 456"/>
                <a:gd name="T93" fmla="*/ 361 h 608"/>
                <a:gd name="T94" fmla="*/ 38 w 456"/>
                <a:gd name="T95" fmla="*/ 304 h 608"/>
                <a:gd name="T96" fmla="*/ 57 w 456"/>
                <a:gd name="T97" fmla="*/ 285 h 608"/>
                <a:gd name="T98" fmla="*/ 95 w 456"/>
                <a:gd name="T99" fmla="*/ 285 h 608"/>
                <a:gd name="T100" fmla="*/ 361 w 456"/>
                <a:gd name="T101" fmla="*/ 285 h 608"/>
                <a:gd name="T102" fmla="*/ 399 w 456"/>
                <a:gd name="T103" fmla="*/ 285 h 608"/>
                <a:gd name="T104" fmla="*/ 418 w 456"/>
                <a:gd name="T105" fmla="*/ 304 h 608"/>
                <a:gd name="T106" fmla="*/ 418 w 456"/>
                <a:gd name="T107" fmla="*/ 361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56" h="608">
                  <a:moveTo>
                    <a:pt x="399" y="247"/>
                  </a:moveTo>
                  <a:cubicBezTo>
                    <a:pt x="399" y="171"/>
                    <a:pt x="399" y="171"/>
                    <a:pt x="399" y="171"/>
                  </a:cubicBezTo>
                  <a:cubicBezTo>
                    <a:pt x="399" y="77"/>
                    <a:pt x="322" y="0"/>
                    <a:pt x="228" y="0"/>
                  </a:cubicBezTo>
                  <a:cubicBezTo>
                    <a:pt x="134" y="0"/>
                    <a:pt x="57" y="77"/>
                    <a:pt x="57" y="171"/>
                  </a:cubicBezTo>
                  <a:cubicBezTo>
                    <a:pt x="57" y="247"/>
                    <a:pt x="57" y="247"/>
                    <a:pt x="57" y="247"/>
                  </a:cubicBezTo>
                  <a:cubicBezTo>
                    <a:pt x="26" y="247"/>
                    <a:pt x="0" y="273"/>
                    <a:pt x="0" y="304"/>
                  </a:cubicBezTo>
                  <a:cubicBezTo>
                    <a:pt x="0" y="361"/>
                    <a:pt x="0" y="361"/>
                    <a:pt x="0" y="361"/>
                  </a:cubicBezTo>
                  <a:cubicBezTo>
                    <a:pt x="0" y="380"/>
                    <a:pt x="0" y="380"/>
                    <a:pt x="0" y="380"/>
                  </a:cubicBezTo>
                  <a:cubicBezTo>
                    <a:pt x="0" y="418"/>
                    <a:pt x="0" y="418"/>
                    <a:pt x="0" y="418"/>
                  </a:cubicBezTo>
                  <a:cubicBezTo>
                    <a:pt x="0" y="437"/>
                    <a:pt x="0" y="437"/>
                    <a:pt x="0" y="437"/>
                  </a:cubicBezTo>
                  <a:cubicBezTo>
                    <a:pt x="0" y="531"/>
                    <a:pt x="77" y="608"/>
                    <a:pt x="171" y="608"/>
                  </a:cubicBezTo>
                  <a:cubicBezTo>
                    <a:pt x="285" y="608"/>
                    <a:pt x="285" y="608"/>
                    <a:pt x="285" y="608"/>
                  </a:cubicBezTo>
                  <a:cubicBezTo>
                    <a:pt x="379" y="608"/>
                    <a:pt x="456" y="531"/>
                    <a:pt x="456" y="437"/>
                  </a:cubicBezTo>
                  <a:cubicBezTo>
                    <a:pt x="456" y="418"/>
                    <a:pt x="456" y="418"/>
                    <a:pt x="456" y="418"/>
                  </a:cubicBezTo>
                  <a:cubicBezTo>
                    <a:pt x="456" y="380"/>
                    <a:pt x="456" y="380"/>
                    <a:pt x="456" y="380"/>
                  </a:cubicBezTo>
                  <a:cubicBezTo>
                    <a:pt x="456" y="361"/>
                    <a:pt x="456" y="361"/>
                    <a:pt x="456" y="361"/>
                  </a:cubicBezTo>
                  <a:cubicBezTo>
                    <a:pt x="456" y="304"/>
                    <a:pt x="456" y="304"/>
                    <a:pt x="456" y="304"/>
                  </a:cubicBezTo>
                  <a:cubicBezTo>
                    <a:pt x="456" y="273"/>
                    <a:pt x="430" y="247"/>
                    <a:pt x="399" y="247"/>
                  </a:cubicBezTo>
                  <a:close/>
                  <a:moveTo>
                    <a:pt x="95" y="171"/>
                  </a:moveTo>
                  <a:cubicBezTo>
                    <a:pt x="95" y="98"/>
                    <a:pt x="155" y="38"/>
                    <a:pt x="228" y="38"/>
                  </a:cubicBezTo>
                  <a:cubicBezTo>
                    <a:pt x="301" y="38"/>
                    <a:pt x="361" y="98"/>
                    <a:pt x="361" y="171"/>
                  </a:cubicBezTo>
                  <a:cubicBezTo>
                    <a:pt x="361" y="247"/>
                    <a:pt x="361" y="247"/>
                    <a:pt x="361" y="247"/>
                  </a:cubicBezTo>
                  <a:cubicBezTo>
                    <a:pt x="323" y="247"/>
                    <a:pt x="323" y="247"/>
                    <a:pt x="323" y="247"/>
                  </a:cubicBezTo>
                  <a:cubicBezTo>
                    <a:pt x="323" y="171"/>
                    <a:pt x="323" y="171"/>
                    <a:pt x="323" y="171"/>
                  </a:cubicBezTo>
                  <a:cubicBezTo>
                    <a:pt x="323" y="119"/>
                    <a:pt x="280" y="76"/>
                    <a:pt x="228" y="76"/>
                  </a:cubicBezTo>
                  <a:cubicBezTo>
                    <a:pt x="176" y="76"/>
                    <a:pt x="133" y="119"/>
                    <a:pt x="133" y="171"/>
                  </a:cubicBezTo>
                  <a:cubicBezTo>
                    <a:pt x="133" y="247"/>
                    <a:pt x="133" y="247"/>
                    <a:pt x="133" y="247"/>
                  </a:cubicBezTo>
                  <a:cubicBezTo>
                    <a:pt x="95" y="247"/>
                    <a:pt x="95" y="247"/>
                    <a:pt x="95" y="247"/>
                  </a:cubicBezTo>
                  <a:lnTo>
                    <a:pt x="95" y="171"/>
                  </a:lnTo>
                  <a:close/>
                  <a:moveTo>
                    <a:pt x="304" y="171"/>
                  </a:moveTo>
                  <a:cubicBezTo>
                    <a:pt x="304" y="171"/>
                    <a:pt x="304" y="171"/>
                    <a:pt x="304" y="171"/>
                  </a:cubicBezTo>
                  <a:cubicBezTo>
                    <a:pt x="304" y="247"/>
                    <a:pt x="304" y="247"/>
                    <a:pt x="304" y="247"/>
                  </a:cubicBezTo>
                  <a:cubicBezTo>
                    <a:pt x="152" y="247"/>
                    <a:pt x="152" y="247"/>
                    <a:pt x="152" y="247"/>
                  </a:cubicBezTo>
                  <a:cubicBezTo>
                    <a:pt x="152" y="171"/>
                    <a:pt x="152" y="171"/>
                    <a:pt x="152" y="171"/>
                  </a:cubicBezTo>
                  <a:cubicBezTo>
                    <a:pt x="152" y="171"/>
                    <a:pt x="152" y="171"/>
                    <a:pt x="152" y="171"/>
                  </a:cubicBezTo>
                  <a:cubicBezTo>
                    <a:pt x="152" y="129"/>
                    <a:pt x="186" y="95"/>
                    <a:pt x="228" y="95"/>
                  </a:cubicBezTo>
                  <a:cubicBezTo>
                    <a:pt x="270" y="95"/>
                    <a:pt x="304" y="129"/>
                    <a:pt x="304" y="171"/>
                  </a:cubicBezTo>
                  <a:close/>
                  <a:moveTo>
                    <a:pt x="418" y="361"/>
                  </a:moveTo>
                  <a:cubicBezTo>
                    <a:pt x="418" y="380"/>
                    <a:pt x="418" y="380"/>
                    <a:pt x="418" y="380"/>
                  </a:cubicBezTo>
                  <a:cubicBezTo>
                    <a:pt x="418" y="418"/>
                    <a:pt x="418" y="418"/>
                    <a:pt x="418" y="418"/>
                  </a:cubicBezTo>
                  <a:cubicBezTo>
                    <a:pt x="418" y="437"/>
                    <a:pt x="418" y="437"/>
                    <a:pt x="418" y="437"/>
                  </a:cubicBezTo>
                  <a:cubicBezTo>
                    <a:pt x="418" y="510"/>
                    <a:pt x="358" y="570"/>
                    <a:pt x="285" y="570"/>
                  </a:cubicBezTo>
                  <a:cubicBezTo>
                    <a:pt x="171" y="570"/>
                    <a:pt x="171" y="570"/>
                    <a:pt x="171" y="570"/>
                  </a:cubicBezTo>
                  <a:cubicBezTo>
                    <a:pt x="98" y="570"/>
                    <a:pt x="38" y="510"/>
                    <a:pt x="38" y="437"/>
                  </a:cubicBezTo>
                  <a:cubicBezTo>
                    <a:pt x="38" y="418"/>
                    <a:pt x="38" y="418"/>
                    <a:pt x="38" y="418"/>
                  </a:cubicBezTo>
                  <a:cubicBezTo>
                    <a:pt x="38" y="380"/>
                    <a:pt x="38" y="380"/>
                    <a:pt x="38" y="380"/>
                  </a:cubicBezTo>
                  <a:cubicBezTo>
                    <a:pt x="38" y="361"/>
                    <a:pt x="38" y="361"/>
                    <a:pt x="38" y="361"/>
                  </a:cubicBezTo>
                  <a:cubicBezTo>
                    <a:pt x="38" y="304"/>
                    <a:pt x="38" y="304"/>
                    <a:pt x="38" y="304"/>
                  </a:cubicBezTo>
                  <a:cubicBezTo>
                    <a:pt x="38" y="294"/>
                    <a:pt x="47" y="285"/>
                    <a:pt x="57" y="285"/>
                  </a:cubicBezTo>
                  <a:cubicBezTo>
                    <a:pt x="70" y="285"/>
                    <a:pt x="82" y="285"/>
                    <a:pt x="95" y="285"/>
                  </a:cubicBezTo>
                  <a:cubicBezTo>
                    <a:pt x="361" y="285"/>
                    <a:pt x="361" y="285"/>
                    <a:pt x="361" y="285"/>
                  </a:cubicBezTo>
                  <a:cubicBezTo>
                    <a:pt x="374" y="285"/>
                    <a:pt x="386" y="285"/>
                    <a:pt x="399" y="285"/>
                  </a:cubicBezTo>
                  <a:cubicBezTo>
                    <a:pt x="409" y="285"/>
                    <a:pt x="418" y="294"/>
                    <a:pt x="418" y="304"/>
                  </a:cubicBezTo>
                  <a:lnTo>
                    <a:pt x="418" y="36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a:off x="719138" y="1358900"/>
              <a:ext cx="287337" cy="430212"/>
            </a:xfrm>
            <a:custGeom>
              <a:avLst/>
              <a:gdLst>
                <a:gd name="T0" fmla="*/ 38 w 76"/>
                <a:gd name="T1" fmla="*/ 0 h 114"/>
                <a:gd name="T2" fmla="*/ 0 w 76"/>
                <a:gd name="T3" fmla="*/ 38 h 114"/>
                <a:gd name="T4" fmla="*/ 13 w 76"/>
                <a:gd name="T5" fmla="*/ 89 h 114"/>
                <a:gd name="T6" fmla="*/ 38 w 76"/>
                <a:gd name="T7" fmla="*/ 114 h 114"/>
                <a:gd name="T8" fmla="*/ 63 w 76"/>
                <a:gd name="T9" fmla="*/ 89 h 114"/>
                <a:gd name="T10" fmla="*/ 76 w 76"/>
                <a:gd name="T11" fmla="*/ 38 h 114"/>
                <a:gd name="T12" fmla="*/ 38 w 76"/>
                <a:gd name="T13" fmla="*/ 0 h 114"/>
              </a:gdLst>
              <a:ahLst/>
              <a:cxnLst>
                <a:cxn ang="0">
                  <a:pos x="T0" y="T1"/>
                </a:cxn>
                <a:cxn ang="0">
                  <a:pos x="T2" y="T3"/>
                </a:cxn>
                <a:cxn ang="0">
                  <a:pos x="T4" y="T5"/>
                </a:cxn>
                <a:cxn ang="0">
                  <a:pos x="T6" y="T7"/>
                </a:cxn>
                <a:cxn ang="0">
                  <a:pos x="T8" y="T9"/>
                </a:cxn>
                <a:cxn ang="0">
                  <a:pos x="T10" y="T11"/>
                </a:cxn>
                <a:cxn ang="0">
                  <a:pos x="T12" y="T13"/>
                </a:cxn>
              </a:cxnLst>
              <a:rect l="0" t="0" r="r" b="b"/>
              <a:pathLst>
                <a:path w="76" h="114">
                  <a:moveTo>
                    <a:pt x="38" y="0"/>
                  </a:moveTo>
                  <a:cubicBezTo>
                    <a:pt x="17" y="0"/>
                    <a:pt x="0" y="17"/>
                    <a:pt x="0" y="38"/>
                  </a:cubicBezTo>
                  <a:cubicBezTo>
                    <a:pt x="0" y="50"/>
                    <a:pt x="6" y="71"/>
                    <a:pt x="13" y="89"/>
                  </a:cubicBezTo>
                  <a:cubicBezTo>
                    <a:pt x="18" y="103"/>
                    <a:pt x="24" y="114"/>
                    <a:pt x="38" y="114"/>
                  </a:cubicBezTo>
                  <a:cubicBezTo>
                    <a:pt x="53" y="114"/>
                    <a:pt x="58" y="103"/>
                    <a:pt x="63" y="89"/>
                  </a:cubicBezTo>
                  <a:cubicBezTo>
                    <a:pt x="70" y="72"/>
                    <a:pt x="76" y="50"/>
                    <a:pt x="76" y="38"/>
                  </a:cubicBezTo>
                  <a:cubicBezTo>
                    <a:pt x="76" y="17"/>
                    <a:pt x="59" y="0"/>
                    <a:pt x="3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055132888"/>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10" presetClass="entr" presetSubtype="0"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par>
                          <p:cTn id="36" fill="hold">
                            <p:stCondLst>
                              <p:cond delay="3000"/>
                            </p:stCondLst>
                            <p:childTnLst>
                              <p:par>
                                <p:cTn id="37" presetID="42" presetClass="entr" presetSubtype="0" fill="hold" grpId="0" nodeType="after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anim calcmode="lin" valueType="num">
                                      <p:cBhvr>
                                        <p:cTn id="40" dur="500" fill="hold"/>
                                        <p:tgtEl>
                                          <p:spTgt spid="15"/>
                                        </p:tgtEl>
                                        <p:attrNameLst>
                                          <p:attrName>ppt_x</p:attrName>
                                        </p:attrNameLst>
                                      </p:cBhvr>
                                      <p:tavLst>
                                        <p:tav tm="0">
                                          <p:val>
                                            <p:strVal val="#ppt_x"/>
                                          </p:val>
                                        </p:tav>
                                        <p:tav tm="100000">
                                          <p:val>
                                            <p:strVal val="#ppt_x"/>
                                          </p:val>
                                        </p:tav>
                                      </p:tavLst>
                                    </p:anim>
                                    <p:anim calcmode="lin" valueType="num">
                                      <p:cBhvr>
                                        <p:cTn id="41" dur="500" fill="hold"/>
                                        <p:tgtEl>
                                          <p:spTgt spid="15"/>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42" presetClass="entr" presetSubtype="0" fill="hold" grpId="0" nodeType="afterEffect">
                                  <p:stCondLst>
                                    <p:cond delay="0"/>
                                  </p:stCondLst>
                                  <p:childTnLst>
                                    <p:set>
                                      <p:cBhvr>
                                        <p:cTn id="44" dur="1" fill="hold">
                                          <p:stCondLst>
                                            <p:cond delay="0"/>
                                          </p:stCondLst>
                                        </p:cTn>
                                        <p:tgtEl>
                                          <p:spTgt spid="16"/>
                                        </p:tgtEl>
                                        <p:attrNameLst>
                                          <p:attrName>style.visibility</p:attrName>
                                        </p:attrNameLst>
                                      </p:cBhvr>
                                      <p:to>
                                        <p:strVal val="visible"/>
                                      </p:to>
                                    </p:set>
                                    <p:animEffect transition="in" filter="fade">
                                      <p:cBhvr>
                                        <p:cTn id="45" dur="500"/>
                                        <p:tgtEl>
                                          <p:spTgt spid="16"/>
                                        </p:tgtEl>
                                      </p:cBhvr>
                                    </p:animEffect>
                                    <p:anim calcmode="lin" valueType="num">
                                      <p:cBhvr>
                                        <p:cTn id="46" dur="500" fill="hold"/>
                                        <p:tgtEl>
                                          <p:spTgt spid="16"/>
                                        </p:tgtEl>
                                        <p:attrNameLst>
                                          <p:attrName>ppt_x</p:attrName>
                                        </p:attrNameLst>
                                      </p:cBhvr>
                                      <p:tavLst>
                                        <p:tav tm="0">
                                          <p:val>
                                            <p:strVal val="#ppt_x"/>
                                          </p:val>
                                        </p:tav>
                                        <p:tav tm="100000">
                                          <p:val>
                                            <p:strVal val="#ppt_x"/>
                                          </p:val>
                                        </p:tav>
                                      </p:tavLst>
                                    </p:anim>
                                    <p:anim calcmode="lin" valueType="num">
                                      <p:cBhvr>
                                        <p:cTn id="47" dur="500" fill="hold"/>
                                        <p:tgtEl>
                                          <p:spTgt spid="16"/>
                                        </p:tgtEl>
                                        <p:attrNameLst>
                                          <p:attrName>ppt_y</p:attrName>
                                        </p:attrNameLst>
                                      </p:cBhvr>
                                      <p:tavLst>
                                        <p:tav tm="0">
                                          <p:val>
                                            <p:strVal val="#ppt_y+.1"/>
                                          </p:val>
                                        </p:tav>
                                        <p:tav tm="100000">
                                          <p:val>
                                            <p:strVal val="#ppt_y"/>
                                          </p:val>
                                        </p:tav>
                                      </p:tavLst>
                                    </p:anim>
                                  </p:childTnLst>
                                </p:cTn>
                              </p:par>
                            </p:childTnLst>
                          </p:cTn>
                        </p:par>
                        <p:par>
                          <p:cTn id="48" fill="hold">
                            <p:stCondLst>
                              <p:cond delay="4000"/>
                            </p:stCondLst>
                            <p:childTnLst>
                              <p:par>
                                <p:cTn id="49" presetID="22" presetClass="entr" presetSubtype="4" fill="hold"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wipe(down)">
                                      <p:cBhvr>
                                        <p:cTn id="51" dur="500"/>
                                        <p:tgtEl>
                                          <p:spTgt spid="36"/>
                                        </p:tgtEl>
                                      </p:cBhvr>
                                    </p:animEffect>
                                  </p:childTnLst>
                                </p:cTn>
                              </p:par>
                            </p:childTnLst>
                          </p:cTn>
                        </p:par>
                        <p:par>
                          <p:cTn id="52" fill="hold">
                            <p:stCondLst>
                              <p:cond delay="4500"/>
                            </p:stCondLst>
                            <p:childTnLst>
                              <p:par>
                                <p:cTn id="53" presetID="22" presetClass="entr" presetSubtype="2" fill="hold" nodeType="after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wipe(right)">
                                      <p:cBhvr>
                                        <p:cTn id="55" dur="500"/>
                                        <p:tgtEl>
                                          <p:spTgt spid="35"/>
                                        </p:tgtEl>
                                      </p:cBhvr>
                                    </p:animEffect>
                                  </p:childTnLst>
                                </p:cTn>
                              </p:par>
                            </p:childTnLst>
                          </p:cTn>
                        </p:par>
                        <p:par>
                          <p:cTn id="56" fill="hold">
                            <p:stCondLst>
                              <p:cond delay="5000"/>
                            </p:stCondLst>
                            <p:childTnLst>
                              <p:par>
                                <p:cTn id="57" presetID="22" presetClass="entr" presetSubtype="4" fill="hold" nodeType="afterEffect">
                                  <p:stCondLst>
                                    <p:cond delay="0"/>
                                  </p:stCondLst>
                                  <p:childTnLst>
                                    <p:set>
                                      <p:cBhvr>
                                        <p:cTn id="58" dur="1" fill="hold">
                                          <p:stCondLst>
                                            <p:cond delay="0"/>
                                          </p:stCondLst>
                                        </p:cTn>
                                        <p:tgtEl>
                                          <p:spTgt spid="44"/>
                                        </p:tgtEl>
                                        <p:attrNameLst>
                                          <p:attrName>style.visibility</p:attrName>
                                        </p:attrNameLst>
                                      </p:cBhvr>
                                      <p:to>
                                        <p:strVal val="visible"/>
                                      </p:to>
                                    </p:set>
                                    <p:animEffect transition="in" filter="wipe(down)">
                                      <p:cBhvr>
                                        <p:cTn id="59" dur="500"/>
                                        <p:tgtEl>
                                          <p:spTgt spid="44"/>
                                        </p:tgtEl>
                                      </p:cBhvr>
                                    </p:animEffect>
                                  </p:childTnLst>
                                </p:cTn>
                              </p:par>
                            </p:childTnLst>
                          </p:cTn>
                        </p:par>
                        <p:par>
                          <p:cTn id="60" fill="hold">
                            <p:stCondLst>
                              <p:cond delay="5500"/>
                            </p:stCondLst>
                            <p:childTnLst>
                              <p:par>
                                <p:cTn id="61" presetID="16" presetClass="entr" presetSubtype="37" fill="hold" nodeType="after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barn(outVertical)">
                                      <p:cBhvr>
                                        <p:cTn id="63" dur="500"/>
                                        <p:tgtEl>
                                          <p:spTgt spid="42"/>
                                        </p:tgtEl>
                                      </p:cBhvr>
                                    </p:animEffect>
                                  </p:childTnLst>
                                </p:cTn>
                              </p:par>
                              <p:par>
                                <p:cTn id="64" presetID="42" presetClass="entr" presetSubtype="0" fill="hold" grpId="0" nodeType="withEffect">
                                  <p:stCondLst>
                                    <p:cond delay="0"/>
                                  </p:stCondLst>
                                  <p:childTnLst>
                                    <p:set>
                                      <p:cBhvr>
                                        <p:cTn id="65" dur="1" fill="hold">
                                          <p:stCondLst>
                                            <p:cond delay="0"/>
                                          </p:stCondLst>
                                        </p:cTn>
                                        <p:tgtEl>
                                          <p:spTgt spid="41"/>
                                        </p:tgtEl>
                                        <p:attrNameLst>
                                          <p:attrName>style.visibility</p:attrName>
                                        </p:attrNameLst>
                                      </p:cBhvr>
                                      <p:to>
                                        <p:strVal val="visible"/>
                                      </p:to>
                                    </p:set>
                                    <p:animEffect transition="in" filter="fade">
                                      <p:cBhvr>
                                        <p:cTn id="66" dur="1000"/>
                                        <p:tgtEl>
                                          <p:spTgt spid="41"/>
                                        </p:tgtEl>
                                      </p:cBhvr>
                                    </p:animEffect>
                                    <p:anim calcmode="lin" valueType="num">
                                      <p:cBhvr>
                                        <p:cTn id="67" dur="1000" fill="hold"/>
                                        <p:tgtEl>
                                          <p:spTgt spid="41"/>
                                        </p:tgtEl>
                                        <p:attrNameLst>
                                          <p:attrName>ppt_x</p:attrName>
                                        </p:attrNameLst>
                                      </p:cBhvr>
                                      <p:tavLst>
                                        <p:tav tm="0">
                                          <p:val>
                                            <p:strVal val="#ppt_x"/>
                                          </p:val>
                                        </p:tav>
                                        <p:tav tm="100000">
                                          <p:val>
                                            <p:strVal val="#ppt_x"/>
                                          </p:val>
                                        </p:tav>
                                      </p:tavLst>
                                    </p:anim>
                                    <p:anim calcmode="lin" valueType="num">
                                      <p:cBhvr>
                                        <p:cTn id="68" dur="1000" fill="hold"/>
                                        <p:tgtEl>
                                          <p:spTgt spid="41"/>
                                        </p:tgtEl>
                                        <p:attrNameLst>
                                          <p:attrName>ppt_y</p:attrName>
                                        </p:attrNameLst>
                                      </p:cBhvr>
                                      <p:tavLst>
                                        <p:tav tm="0">
                                          <p:val>
                                            <p:strVal val="#ppt_y+.1"/>
                                          </p:val>
                                        </p:tav>
                                        <p:tav tm="100000">
                                          <p:val>
                                            <p:strVal val="#ppt_y"/>
                                          </p:val>
                                        </p:tav>
                                      </p:tavLst>
                                    </p:anim>
                                  </p:childTnLst>
                                </p:cTn>
                              </p:par>
                            </p:childTnLst>
                          </p:cTn>
                        </p:par>
                        <p:par>
                          <p:cTn id="69" fill="hold">
                            <p:stCondLst>
                              <p:cond delay="6500"/>
                            </p:stCondLst>
                            <p:childTnLst>
                              <p:par>
                                <p:cTn id="70" presetID="42" presetClass="entr" presetSubtype="0" fill="hold" grpId="0" nodeType="after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fade">
                                      <p:cBhvr>
                                        <p:cTn id="72" dur="1000"/>
                                        <p:tgtEl>
                                          <p:spTgt spid="40"/>
                                        </p:tgtEl>
                                      </p:cBhvr>
                                    </p:animEffect>
                                    <p:anim calcmode="lin" valueType="num">
                                      <p:cBhvr>
                                        <p:cTn id="73" dur="1000" fill="hold"/>
                                        <p:tgtEl>
                                          <p:spTgt spid="40"/>
                                        </p:tgtEl>
                                        <p:attrNameLst>
                                          <p:attrName>ppt_x</p:attrName>
                                        </p:attrNameLst>
                                      </p:cBhvr>
                                      <p:tavLst>
                                        <p:tav tm="0">
                                          <p:val>
                                            <p:strVal val="#ppt_x"/>
                                          </p:val>
                                        </p:tav>
                                        <p:tav tm="100000">
                                          <p:val>
                                            <p:strVal val="#ppt_x"/>
                                          </p:val>
                                        </p:tav>
                                      </p:tavLst>
                                    </p:anim>
                                    <p:anim calcmode="lin" valueType="num">
                                      <p:cBhvr>
                                        <p:cTn id="74"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 name="TextBox 6"/>
          <p:cNvSpPr txBox="1"/>
          <p:nvPr/>
        </p:nvSpPr>
        <p:spPr>
          <a:xfrm>
            <a:off x="3819736" y="4943250"/>
            <a:ext cx="4552528" cy="369332"/>
          </a:xfrm>
          <a:prstGeom prst="rect">
            <a:avLst/>
          </a:prstGeom>
          <a:noFill/>
        </p:spPr>
        <p:txBody>
          <a:bodyPr wrap="none" rtlCol="0">
            <a:spAutoFit/>
          </a:bodyPr>
          <a:lstStyle/>
          <a:p>
            <a:r>
              <a:rPr lang="en-US" dirty="0" err="1" smtClean="0">
                <a:solidFill>
                  <a:schemeClr val="bg1">
                    <a:lumMod val="65000"/>
                  </a:schemeClr>
                </a:solidFill>
                <a:latin typeface="+mj-lt"/>
              </a:rPr>
              <a:t>Wat</a:t>
            </a:r>
            <a:r>
              <a:rPr lang="en-US" dirty="0" smtClean="0">
                <a:solidFill>
                  <a:schemeClr val="bg1">
                    <a:lumMod val="65000"/>
                  </a:schemeClr>
                </a:solidFill>
                <a:latin typeface="+mj-lt"/>
              </a:rPr>
              <a:t> </a:t>
            </a:r>
            <a:r>
              <a:rPr lang="en-US" dirty="0" err="1" smtClean="0">
                <a:solidFill>
                  <a:schemeClr val="bg1">
                    <a:lumMod val="65000"/>
                  </a:schemeClr>
                </a:solidFill>
                <a:latin typeface="+mj-lt"/>
              </a:rPr>
              <a:t>moet</a:t>
            </a:r>
            <a:r>
              <a:rPr lang="en-US" dirty="0" smtClean="0">
                <a:solidFill>
                  <a:schemeClr val="bg1">
                    <a:lumMod val="65000"/>
                  </a:schemeClr>
                </a:solidFill>
                <a:latin typeface="+mj-lt"/>
              </a:rPr>
              <a:t> je </a:t>
            </a:r>
            <a:r>
              <a:rPr lang="en-US" dirty="0" err="1" smtClean="0">
                <a:solidFill>
                  <a:schemeClr val="bg1">
                    <a:lumMod val="65000"/>
                  </a:schemeClr>
                </a:solidFill>
                <a:latin typeface="+mj-lt"/>
              </a:rPr>
              <a:t>nog</a:t>
            </a:r>
            <a:r>
              <a:rPr lang="en-US" dirty="0" smtClean="0">
                <a:solidFill>
                  <a:schemeClr val="bg1">
                    <a:lumMod val="65000"/>
                  </a:schemeClr>
                </a:solidFill>
                <a:latin typeface="+mj-lt"/>
              </a:rPr>
              <a:t> </a:t>
            </a:r>
            <a:r>
              <a:rPr lang="en-US" dirty="0" err="1" smtClean="0">
                <a:solidFill>
                  <a:schemeClr val="bg1">
                    <a:lumMod val="65000"/>
                  </a:schemeClr>
                </a:solidFill>
                <a:latin typeface="+mj-lt"/>
              </a:rPr>
              <a:t>allemaal</a:t>
            </a:r>
            <a:r>
              <a:rPr lang="en-US" dirty="0" smtClean="0">
                <a:solidFill>
                  <a:schemeClr val="bg1">
                    <a:lumMod val="65000"/>
                  </a:schemeClr>
                </a:solidFill>
                <a:latin typeface="+mj-lt"/>
              </a:rPr>
              <a:t> </a:t>
            </a:r>
            <a:r>
              <a:rPr lang="en-US" dirty="0" err="1" smtClean="0">
                <a:solidFill>
                  <a:schemeClr val="bg1">
                    <a:lumMod val="65000"/>
                  </a:schemeClr>
                </a:solidFill>
                <a:latin typeface="+mj-lt"/>
              </a:rPr>
              <a:t>leren</a:t>
            </a:r>
            <a:r>
              <a:rPr lang="en-US" dirty="0" smtClean="0">
                <a:solidFill>
                  <a:schemeClr val="bg1">
                    <a:lumMod val="65000"/>
                  </a:schemeClr>
                </a:solidFill>
                <a:latin typeface="+mj-lt"/>
              </a:rPr>
              <a:t> </a:t>
            </a:r>
            <a:r>
              <a:rPr lang="en-US" dirty="0" err="1" smtClean="0">
                <a:solidFill>
                  <a:schemeClr val="bg1">
                    <a:lumMod val="65000"/>
                  </a:schemeClr>
                </a:solidFill>
                <a:latin typeface="+mj-lt"/>
              </a:rPr>
              <a:t>voor</a:t>
            </a:r>
            <a:r>
              <a:rPr lang="en-US" dirty="0" smtClean="0">
                <a:solidFill>
                  <a:schemeClr val="bg1">
                    <a:lumMod val="65000"/>
                  </a:schemeClr>
                </a:solidFill>
                <a:latin typeface="+mj-lt"/>
              </a:rPr>
              <a:t> je</a:t>
            </a:r>
            <a:r>
              <a:rPr lang="id-ID" dirty="0" smtClean="0">
                <a:solidFill>
                  <a:schemeClr val="bg1">
                    <a:lumMod val="65000"/>
                  </a:schemeClr>
                </a:solidFill>
                <a:latin typeface="+mj-lt"/>
              </a:rPr>
              <a:t> </a:t>
            </a:r>
            <a:r>
              <a:rPr lang="en-US" dirty="0" err="1" smtClean="0">
                <a:solidFill>
                  <a:schemeClr val="accent2"/>
                </a:solidFill>
                <a:latin typeface="+mj-lt"/>
              </a:rPr>
              <a:t>Examen</a:t>
            </a:r>
            <a:endParaRPr lang="en-US" dirty="0">
              <a:solidFill>
                <a:schemeClr val="bg1">
                  <a:lumMod val="65000"/>
                </a:schemeClr>
              </a:solidFill>
              <a:latin typeface="+mj-lt"/>
            </a:endParaRPr>
          </a:p>
        </p:txBody>
      </p:sp>
      <p:sp>
        <p:nvSpPr>
          <p:cNvPr id="8" name="TextBox 7"/>
          <p:cNvSpPr txBox="1"/>
          <p:nvPr/>
        </p:nvSpPr>
        <p:spPr>
          <a:xfrm>
            <a:off x="5007275" y="4158809"/>
            <a:ext cx="2177456" cy="830997"/>
          </a:xfrm>
          <a:prstGeom prst="rect">
            <a:avLst/>
          </a:prstGeom>
          <a:noFill/>
        </p:spPr>
        <p:txBody>
          <a:bodyPr wrap="none" rtlCol="0">
            <a:spAutoFit/>
          </a:bodyPr>
          <a:lstStyle/>
          <a:p>
            <a:pPr algn="ctr"/>
            <a:r>
              <a:rPr lang="en-US" sz="4800" dirty="0" err="1" smtClean="0">
                <a:solidFill>
                  <a:schemeClr val="bg1"/>
                </a:solidFill>
                <a:latin typeface="+mj-lt"/>
              </a:rPr>
              <a:t>Examen</a:t>
            </a:r>
            <a:endParaRPr lang="en-US" sz="4800" dirty="0">
              <a:solidFill>
                <a:schemeClr val="bg1"/>
              </a:solidFill>
              <a:latin typeface="+mj-lt"/>
            </a:endParaRPr>
          </a:p>
        </p:txBody>
      </p:sp>
      <p:sp>
        <p:nvSpPr>
          <p:cNvPr id="2" name="Isosceles Triangle 1"/>
          <p:cNvSpPr/>
          <p:nvPr/>
        </p:nvSpPr>
        <p:spPr>
          <a:xfrm rot="10800000" flipH="1" flipV="1">
            <a:off x="5964025" y="3983999"/>
            <a:ext cx="263951" cy="155809"/>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1" name="Straight Connector 60"/>
          <p:cNvCxnSpPr/>
          <p:nvPr/>
        </p:nvCxnSpPr>
        <p:spPr>
          <a:xfrm>
            <a:off x="6096000" y="0"/>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2" name="TextBox 61"/>
          <p:cNvSpPr txBox="1"/>
          <p:nvPr/>
        </p:nvSpPr>
        <p:spPr>
          <a:xfrm>
            <a:off x="1912241" y="666498"/>
            <a:ext cx="2382320" cy="461665"/>
          </a:xfrm>
          <a:prstGeom prst="rect">
            <a:avLst/>
          </a:prstGeom>
          <a:noFill/>
        </p:spPr>
        <p:txBody>
          <a:bodyPr wrap="none" rtlCol="0">
            <a:spAutoFit/>
          </a:bodyPr>
          <a:lstStyle/>
          <a:p>
            <a:pPr algn="r"/>
            <a:r>
              <a:rPr lang="en-US" sz="2400" b="1" dirty="0" err="1" smtClean="0">
                <a:solidFill>
                  <a:schemeClr val="bg1"/>
                </a:solidFill>
                <a:latin typeface="+mj-lt"/>
              </a:rPr>
              <a:t>Kansverdelingen</a:t>
            </a:r>
            <a:endParaRPr lang="id-ID" sz="2400" b="1" dirty="0">
              <a:solidFill>
                <a:schemeClr val="bg1"/>
              </a:solidFill>
              <a:latin typeface="+mj-lt"/>
            </a:endParaRPr>
          </a:p>
        </p:txBody>
      </p:sp>
      <p:sp>
        <p:nvSpPr>
          <p:cNvPr id="63" name="TextBox 62"/>
          <p:cNvSpPr txBox="1"/>
          <p:nvPr/>
        </p:nvSpPr>
        <p:spPr>
          <a:xfrm>
            <a:off x="1678694" y="1177941"/>
            <a:ext cx="2615867" cy="1200329"/>
          </a:xfrm>
          <a:prstGeom prst="rect">
            <a:avLst/>
          </a:prstGeom>
          <a:noFill/>
        </p:spPr>
        <p:txBody>
          <a:bodyPr wrap="square" rtlCol="0">
            <a:spAutoFit/>
          </a:bodyPr>
          <a:lstStyle/>
          <a:p>
            <a:pPr algn="r"/>
            <a:r>
              <a:rPr lang="en-US" sz="1200" dirty="0" smtClean="0">
                <a:solidFill>
                  <a:schemeClr val="bg1"/>
                </a:solidFill>
              </a:rPr>
              <a:t>11.1 </a:t>
            </a:r>
            <a:r>
              <a:rPr lang="en-US" sz="1200" dirty="0" err="1" smtClean="0">
                <a:solidFill>
                  <a:schemeClr val="bg1"/>
                </a:solidFill>
              </a:rPr>
              <a:t>Herhaling</a:t>
            </a:r>
            <a:r>
              <a:rPr lang="en-US" sz="1200" dirty="0" smtClean="0">
                <a:solidFill>
                  <a:schemeClr val="bg1"/>
                </a:solidFill>
              </a:rPr>
              <a:t> </a:t>
            </a:r>
            <a:r>
              <a:rPr lang="en-US" sz="1200" dirty="0" err="1" smtClean="0">
                <a:solidFill>
                  <a:schemeClr val="bg1"/>
                </a:solidFill>
              </a:rPr>
              <a:t>kansrekenen</a:t>
            </a:r>
            <a:endParaRPr lang="en-US" sz="1200" dirty="0" smtClean="0">
              <a:solidFill>
                <a:schemeClr val="bg1"/>
              </a:solidFill>
            </a:endParaRPr>
          </a:p>
          <a:p>
            <a:pPr algn="r"/>
            <a:r>
              <a:rPr lang="en-US" sz="1200" dirty="0" smtClean="0">
                <a:solidFill>
                  <a:schemeClr val="bg1"/>
                </a:solidFill>
              </a:rPr>
              <a:t>11.2 </a:t>
            </a:r>
            <a:r>
              <a:rPr lang="en-US" sz="1200" dirty="0" err="1" smtClean="0">
                <a:solidFill>
                  <a:schemeClr val="bg1"/>
                </a:solidFill>
              </a:rPr>
              <a:t>Toepassingen</a:t>
            </a:r>
            <a:r>
              <a:rPr lang="en-US" sz="1200" dirty="0" smtClean="0">
                <a:solidFill>
                  <a:schemeClr val="bg1"/>
                </a:solidFill>
              </a:rPr>
              <a:t> met de </a:t>
            </a:r>
            <a:r>
              <a:rPr lang="en-US" sz="1200" dirty="0" err="1" smtClean="0">
                <a:solidFill>
                  <a:schemeClr val="bg1"/>
                </a:solidFill>
              </a:rPr>
              <a:t>productregel</a:t>
            </a:r>
            <a:endParaRPr lang="en-US" sz="1200" dirty="0" smtClean="0">
              <a:solidFill>
                <a:schemeClr val="bg1"/>
              </a:solidFill>
            </a:endParaRPr>
          </a:p>
          <a:p>
            <a:pPr algn="r"/>
            <a:r>
              <a:rPr lang="en-US" sz="1200" dirty="0" smtClean="0">
                <a:solidFill>
                  <a:schemeClr val="bg1"/>
                </a:solidFill>
              </a:rPr>
              <a:t>11.3 De </a:t>
            </a:r>
            <a:r>
              <a:rPr lang="en-US" sz="1200" dirty="0" err="1" smtClean="0">
                <a:solidFill>
                  <a:schemeClr val="bg1"/>
                </a:solidFill>
              </a:rPr>
              <a:t>verwachtingswaarde</a:t>
            </a:r>
            <a:endParaRPr lang="en-US" sz="1200" dirty="0" smtClean="0">
              <a:solidFill>
                <a:schemeClr val="bg1"/>
              </a:solidFill>
            </a:endParaRPr>
          </a:p>
          <a:p>
            <a:pPr algn="r"/>
            <a:r>
              <a:rPr lang="en-US" sz="1200" dirty="0" smtClean="0">
                <a:solidFill>
                  <a:schemeClr val="bg1"/>
                </a:solidFill>
              </a:rPr>
              <a:t>11.4 De binomial </a:t>
            </a:r>
            <a:r>
              <a:rPr lang="en-US" sz="1200" dirty="0" err="1" smtClean="0">
                <a:solidFill>
                  <a:schemeClr val="bg1"/>
                </a:solidFill>
              </a:rPr>
              <a:t>verdeling</a:t>
            </a:r>
            <a:endParaRPr lang="en-US" sz="1200" dirty="0" smtClean="0">
              <a:solidFill>
                <a:schemeClr val="bg1"/>
              </a:solidFill>
            </a:endParaRPr>
          </a:p>
          <a:p>
            <a:pPr algn="r"/>
            <a:r>
              <a:rPr lang="en-US" sz="1200" dirty="0" smtClean="0">
                <a:solidFill>
                  <a:schemeClr val="bg1"/>
                </a:solidFill>
              </a:rPr>
              <a:t>11.5 </a:t>
            </a:r>
            <a:r>
              <a:rPr lang="en-US" sz="1200" dirty="0" err="1" smtClean="0">
                <a:solidFill>
                  <a:schemeClr val="bg1"/>
                </a:solidFill>
              </a:rPr>
              <a:t>Binomiale</a:t>
            </a:r>
            <a:r>
              <a:rPr lang="en-US" sz="1200" dirty="0" smtClean="0">
                <a:solidFill>
                  <a:schemeClr val="bg1"/>
                </a:solidFill>
              </a:rPr>
              <a:t> </a:t>
            </a:r>
            <a:r>
              <a:rPr lang="en-US" sz="1200" dirty="0" err="1" smtClean="0">
                <a:solidFill>
                  <a:schemeClr val="bg1"/>
                </a:solidFill>
              </a:rPr>
              <a:t>kansen</a:t>
            </a:r>
            <a:r>
              <a:rPr lang="en-US" sz="1200" dirty="0" smtClean="0">
                <a:solidFill>
                  <a:schemeClr val="bg1"/>
                </a:solidFill>
              </a:rPr>
              <a:t> </a:t>
            </a:r>
            <a:r>
              <a:rPr lang="en-US" sz="1200" dirty="0" err="1" smtClean="0">
                <a:solidFill>
                  <a:schemeClr val="bg1"/>
                </a:solidFill>
              </a:rPr>
              <a:t>gebruiken</a:t>
            </a:r>
            <a:r>
              <a:rPr lang="en-US" sz="1200" dirty="0" smtClean="0">
                <a:solidFill>
                  <a:schemeClr val="bg1"/>
                </a:solidFill>
              </a:rPr>
              <a:t>.</a:t>
            </a:r>
          </a:p>
        </p:txBody>
      </p:sp>
      <p:sp>
        <p:nvSpPr>
          <p:cNvPr id="64" name="Oval 63"/>
          <p:cNvSpPr/>
          <p:nvPr/>
        </p:nvSpPr>
        <p:spPr>
          <a:xfrm>
            <a:off x="6039439" y="1264755"/>
            <a:ext cx="113122" cy="11312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5" name="Straight Connector 64"/>
          <p:cNvCxnSpPr/>
          <p:nvPr/>
        </p:nvCxnSpPr>
        <p:spPr>
          <a:xfrm>
            <a:off x="5514680" y="1340170"/>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6" name="Rectangle 65"/>
          <p:cNvSpPr/>
          <p:nvPr/>
        </p:nvSpPr>
        <p:spPr>
          <a:xfrm>
            <a:off x="6677320" y="1975801"/>
            <a:ext cx="1524719" cy="1524719"/>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7" name="Straight Connector 66"/>
          <p:cNvCxnSpPr/>
          <p:nvPr/>
        </p:nvCxnSpPr>
        <p:spPr>
          <a:xfrm>
            <a:off x="6096000" y="1386625"/>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6039439" y="2651380"/>
            <a:ext cx="113122" cy="113122"/>
          </a:xfrm>
          <a:prstGeom prst="ellipse">
            <a:avLst/>
          </a:prstGeom>
          <a:solidFill>
            <a:schemeClr val="accent6"/>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9" name="Straight Connector 68"/>
          <p:cNvCxnSpPr/>
          <p:nvPr/>
        </p:nvCxnSpPr>
        <p:spPr>
          <a:xfrm>
            <a:off x="6152561" y="2726795"/>
            <a:ext cx="52475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70" name="Rectangle 69"/>
          <p:cNvSpPr/>
          <p:nvPr/>
        </p:nvSpPr>
        <p:spPr>
          <a:xfrm>
            <a:off x="4460316" y="812988"/>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1" name="TextBox 70"/>
          <p:cNvSpPr txBox="1"/>
          <p:nvPr/>
        </p:nvSpPr>
        <p:spPr>
          <a:xfrm>
            <a:off x="8320871" y="2105345"/>
            <a:ext cx="2778325" cy="461665"/>
          </a:xfrm>
          <a:prstGeom prst="rect">
            <a:avLst/>
          </a:prstGeom>
          <a:noFill/>
        </p:spPr>
        <p:txBody>
          <a:bodyPr wrap="none" rtlCol="0">
            <a:spAutoFit/>
          </a:bodyPr>
          <a:lstStyle/>
          <a:p>
            <a:r>
              <a:rPr lang="en-US" sz="2400" b="1" dirty="0" err="1" smtClean="0">
                <a:solidFill>
                  <a:schemeClr val="bg1"/>
                </a:solidFill>
                <a:latin typeface="+mj-lt"/>
              </a:rPr>
              <a:t>Gemengde</a:t>
            </a:r>
            <a:r>
              <a:rPr lang="en-US" sz="2400" b="1" dirty="0" smtClean="0">
                <a:solidFill>
                  <a:schemeClr val="bg1"/>
                </a:solidFill>
                <a:latin typeface="+mj-lt"/>
              </a:rPr>
              <a:t> </a:t>
            </a:r>
            <a:r>
              <a:rPr lang="en-US" sz="2400" b="1" dirty="0" err="1" smtClean="0">
                <a:solidFill>
                  <a:schemeClr val="bg1"/>
                </a:solidFill>
                <a:latin typeface="+mj-lt"/>
              </a:rPr>
              <a:t>opgaves</a:t>
            </a:r>
            <a:endParaRPr lang="id-ID" sz="2400" b="1" dirty="0">
              <a:solidFill>
                <a:schemeClr val="bg1"/>
              </a:solidFill>
              <a:latin typeface="+mj-lt"/>
            </a:endParaRPr>
          </a:p>
        </p:txBody>
      </p:sp>
      <p:sp>
        <p:nvSpPr>
          <p:cNvPr id="72" name="TextBox 71"/>
          <p:cNvSpPr txBox="1"/>
          <p:nvPr/>
        </p:nvSpPr>
        <p:spPr>
          <a:xfrm>
            <a:off x="8320871" y="2616788"/>
            <a:ext cx="2615867" cy="461665"/>
          </a:xfrm>
          <a:prstGeom prst="rect">
            <a:avLst/>
          </a:prstGeom>
          <a:noFill/>
        </p:spPr>
        <p:txBody>
          <a:bodyPr wrap="square" rtlCol="0">
            <a:spAutoFit/>
          </a:bodyPr>
          <a:lstStyle/>
          <a:p>
            <a:r>
              <a:rPr lang="en-US" sz="1200" dirty="0" err="1" smtClean="0">
                <a:solidFill>
                  <a:schemeClr val="bg1"/>
                </a:solidFill>
              </a:rPr>
              <a:t>Een</a:t>
            </a:r>
            <a:r>
              <a:rPr lang="en-US" sz="1200" dirty="0" smtClean="0">
                <a:solidFill>
                  <a:schemeClr val="bg1"/>
                </a:solidFill>
              </a:rPr>
              <a:t> </a:t>
            </a:r>
            <a:r>
              <a:rPr lang="en-US" sz="1200" dirty="0" err="1" smtClean="0">
                <a:solidFill>
                  <a:schemeClr val="bg1"/>
                </a:solidFill>
              </a:rPr>
              <a:t>aantal</a:t>
            </a:r>
            <a:r>
              <a:rPr lang="en-US" sz="1200" dirty="0" smtClean="0">
                <a:solidFill>
                  <a:schemeClr val="bg1"/>
                </a:solidFill>
              </a:rPr>
              <a:t> </a:t>
            </a:r>
            <a:r>
              <a:rPr lang="en-US" sz="1200" dirty="0" err="1" smtClean="0">
                <a:solidFill>
                  <a:schemeClr val="bg1"/>
                </a:solidFill>
              </a:rPr>
              <a:t>gemengde</a:t>
            </a:r>
            <a:r>
              <a:rPr lang="en-US" sz="1200" dirty="0" smtClean="0">
                <a:solidFill>
                  <a:schemeClr val="bg1"/>
                </a:solidFill>
              </a:rPr>
              <a:t> </a:t>
            </a:r>
            <a:r>
              <a:rPr lang="en-US" sz="1200" dirty="0" err="1" smtClean="0">
                <a:solidFill>
                  <a:schemeClr val="bg1"/>
                </a:solidFill>
              </a:rPr>
              <a:t>opgaves</a:t>
            </a:r>
            <a:r>
              <a:rPr lang="en-US" sz="1200" dirty="0" smtClean="0">
                <a:solidFill>
                  <a:schemeClr val="bg1"/>
                </a:solidFill>
              </a:rPr>
              <a:t> over </a:t>
            </a:r>
            <a:r>
              <a:rPr lang="en-US" sz="1200" dirty="0" err="1" smtClean="0">
                <a:solidFill>
                  <a:schemeClr val="bg1"/>
                </a:solidFill>
              </a:rPr>
              <a:t>alle</a:t>
            </a:r>
            <a:endParaRPr lang="en-US" sz="1200" dirty="0" smtClean="0">
              <a:solidFill>
                <a:schemeClr val="bg1"/>
              </a:solidFill>
            </a:endParaRPr>
          </a:p>
          <a:p>
            <a:r>
              <a:rPr lang="en-US" sz="1200" dirty="0" err="1" smtClean="0">
                <a:solidFill>
                  <a:schemeClr val="bg1"/>
                </a:solidFill>
              </a:rPr>
              <a:t>Hoofdstukken</a:t>
            </a:r>
            <a:r>
              <a:rPr lang="en-US" sz="1200" dirty="0">
                <a:solidFill>
                  <a:schemeClr val="bg1"/>
                </a:solidFill>
              </a:rPr>
              <a:t>.</a:t>
            </a:r>
            <a:endParaRPr lang="en-US" sz="1200" dirty="0">
              <a:solidFill>
                <a:schemeClr val="bg1"/>
              </a:solidFill>
            </a:endParaRPr>
          </a:p>
        </p:txBody>
      </p:sp>
      <p:cxnSp>
        <p:nvCxnSpPr>
          <p:cNvPr id="73" name="Straight Connector 72"/>
          <p:cNvCxnSpPr/>
          <p:nvPr/>
        </p:nvCxnSpPr>
        <p:spPr>
          <a:xfrm>
            <a:off x="6096000" y="2761021"/>
            <a:ext cx="0" cy="124917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5" name="Freeform 11"/>
          <p:cNvSpPr>
            <a:spLocks noEditPoints="1"/>
          </p:cNvSpPr>
          <p:nvPr/>
        </p:nvSpPr>
        <p:spPr bwMode="auto">
          <a:xfrm>
            <a:off x="4791825" y="1128640"/>
            <a:ext cx="386499" cy="385351"/>
          </a:xfrm>
          <a:custGeom>
            <a:avLst/>
            <a:gdLst>
              <a:gd name="T0" fmla="*/ 839 w 852"/>
              <a:gd name="T1" fmla="*/ 4 h 850"/>
              <a:gd name="T2" fmla="*/ 824 w 852"/>
              <a:gd name="T3" fmla="*/ 0 h 850"/>
              <a:gd name="T4" fmla="*/ 810 w 852"/>
              <a:gd name="T5" fmla="*/ 5 h 850"/>
              <a:gd name="T6" fmla="*/ 13 w 852"/>
              <a:gd name="T7" fmla="*/ 536 h 850"/>
              <a:gd name="T8" fmla="*/ 1 w 852"/>
              <a:gd name="T9" fmla="*/ 561 h 850"/>
              <a:gd name="T10" fmla="*/ 18 w 852"/>
              <a:gd name="T11" fmla="*/ 583 h 850"/>
              <a:gd name="T12" fmla="*/ 225 w 852"/>
              <a:gd name="T13" fmla="*/ 666 h 850"/>
              <a:gd name="T14" fmla="*/ 323 w 852"/>
              <a:gd name="T15" fmla="*/ 837 h 850"/>
              <a:gd name="T16" fmla="*/ 346 w 852"/>
              <a:gd name="T17" fmla="*/ 850 h 850"/>
              <a:gd name="T18" fmla="*/ 346 w 852"/>
              <a:gd name="T19" fmla="*/ 850 h 850"/>
              <a:gd name="T20" fmla="*/ 369 w 852"/>
              <a:gd name="T21" fmla="*/ 837 h 850"/>
              <a:gd name="T22" fmla="*/ 424 w 852"/>
              <a:gd name="T23" fmla="*/ 745 h 850"/>
              <a:gd name="T24" fmla="*/ 682 w 852"/>
              <a:gd name="T25" fmla="*/ 848 h 850"/>
              <a:gd name="T26" fmla="*/ 691 w 852"/>
              <a:gd name="T27" fmla="*/ 850 h 850"/>
              <a:gd name="T28" fmla="*/ 705 w 852"/>
              <a:gd name="T29" fmla="*/ 847 h 850"/>
              <a:gd name="T30" fmla="*/ 718 w 852"/>
              <a:gd name="T31" fmla="*/ 828 h 850"/>
              <a:gd name="T32" fmla="*/ 850 w 852"/>
              <a:gd name="T33" fmla="*/ 31 h 850"/>
              <a:gd name="T34" fmla="*/ 839 w 852"/>
              <a:gd name="T35" fmla="*/ 4 h 850"/>
              <a:gd name="T36" fmla="*/ 84 w 852"/>
              <a:gd name="T37" fmla="*/ 552 h 850"/>
              <a:gd name="T38" fmla="*/ 700 w 852"/>
              <a:gd name="T39" fmla="*/ 142 h 850"/>
              <a:gd name="T40" fmla="*/ 252 w 852"/>
              <a:gd name="T41" fmla="*/ 621 h 850"/>
              <a:gd name="T42" fmla="*/ 245 w 852"/>
              <a:gd name="T43" fmla="*/ 616 h 850"/>
              <a:gd name="T44" fmla="*/ 84 w 852"/>
              <a:gd name="T45" fmla="*/ 552 h 850"/>
              <a:gd name="T46" fmla="*/ 272 w 852"/>
              <a:gd name="T47" fmla="*/ 639 h 850"/>
              <a:gd name="T48" fmla="*/ 271 w 852"/>
              <a:gd name="T49" fmla="*/ 639 h 850"/>
              <a:gd name="T50" fmla="*/ 774 w 852"/>
              <a:gd name="T51" fmla="*/ 101 h 850"/>
              <a:gd name="T52" fmla="*/ 346 w 852"/>
              <a:gd name="T53" fmla="*/ 769 h 850"/>
              <a:gd name="T54" fmla="*/ 272 w 852"/>
              <a:gd name="T55" fmla="*/ 639 h 850"/>
              <a:gd name="T56" fmla="*/ 671 w 852"/>
              <a:gd name="T57" fmla="*/ 787 h 850"/>
              <a:gd name="T58" fmla="*/ 444 w 852"/>
              <a:gd name="T59" fmla="*/ 696 h 850"/>
              <a:gd name="T60" fmla="*/ 427 w 852"/>
              <a:gd name="T61" fmla="*/ 693 h 850"/>
              <a:gd name="T62" fmla="*/ 777 w 852"/>
              <a:gd name="T63" fmla="*/ 151 h 850"/>
              <a:gd name="T64" fmla="*/ 671 w 852"/>
              <a:gd name="T65" fmla="*/ 787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52" h="850">
                <a:moveTo>
                  <a:pt x="839" y="4"/>
                </a:moveTo>
                <a:cubicBezTo>
                  <a:pt x="834" y="2"/>
                  <a:pt x="829" y="0"/>
                  <a:pt x="824" y="0"/>
                </a:cubicBezTo>
                <a:cubicBezTo>
                  <a:pt x="819" y="0"/>
                  <a:pt x="814" y="2"/>
                  <a:pt x="810" y="5"/>
                </a:cubicBezTo>
                <a:cubicBezTo>
                  <a:pt x="13" y="536"/>
                  <a:pt x="13" y="536"/>
                  <a:pt x="13" y="536"/>
                </a:cubicBezTo>
                <a:cubicBezTo>
                  <a:pt x="5" y="541"/>
                  <a:pt x="0" y="551"/>
                  <a:pt x="1" y="561"/>
                </a:cubicBezTo>
                <a:cubicBezTo>
                  <a:pt x="2" y="570"/>
                  <a:pt x="9" y="579"/>
                  <a:pt x="18" y="583"/>
                </a:cubicBezTo>
                <a:cubicBezTo>
                  <a:pt x="225" y="666"/>
                  <a:pt x="225" y="666"/>
                  <a:pt x="225" y="666"/>
                </a:cubicBezTo>
                <a:cubicBezTo>
                  <a:pt x="323" y="837"/>
                  <a:pt x="323" y="837"/>
                  <a:pt x="323" y="837"/>
                </a:cubicBezTo>
                <a:cubicBezTo>
                  <a:pt x="328" y="845"/>
                  <a:pt x="337" y="850"/>
                  <a:pt x="346" y="850"/>
                </a:cubicBezTo>
                <a:cubicBezTo>
                  <a:pt x="346" y="850"/>
                  <a:pt x="346" y="850"/>
                  <a:pt x="346" y="850"/>
                </a:cubicBezTo>
                <a:cubicBezTo>
                  <a:pt x="356" y="850"/>
                  <a:pt x="364" y="845"/>
                  <a:pt x="369" y="837"/>
                </a:cubicBezTo>
                <a:cubicBezTo>
                  <a:pt x="424" y="745"/>
                  <a:pt x="424" y="745"/>
                  <a:pt x="424" y="745"/>
                </a:cubicBezTo>
                <a:cubicBezTo>
                  <a:pt x="682" y="848"/>
                  <a:pt x="682" y="848"/>
                  <a:pt x="682" y="848"/>
                </a:cubicBezTo>
                <a:cubicBezTo>
                  <a:pt x="685" y="849"/>
                  <a:pt x="688" y="850"/>
                  <a:pt x="691" y="850"/>
                </a:cubicBezTo>
                <a:cubicBezTo>
                  <a:pt x="696" y="850"/>
                  <a:pt x="700" y="849"/>
                  <a:pt x="705" y="847"/>
                </a:cubicBezTo>
                <a:cubicBezTo>
                  <a:pt x="712" y="843"/>
                  <a:pt x="716" y="836"/>
                  <a:pt x="718" y="828"/>
                </a:cubicBezTo>
                <a:cubicBezTo>
                  <a:pt x="850" y="31"/>
                  <a:pt x="850" y="31"/>
                  <a:pt x="850" y="31"/>
                </a:cubicBezTo>
                <a:cubicBezTo>
                  <a:pt x="852" y="21"/>
                  <a:pt x="848" y="10"/>
                  <a:pt x="839" y="4"/>
                </a:cubicBezTo>
                <a:close/>
                <a:moveTo>
                  <a:pt x="84" y="552"/>
                </a:moveTo>
                <a:cubicBezTo>
                  <a:pt x="700" y="142"/>
                  <a:pt x="700" y="142"/>
                  <a:pt x="700" y="142"/>
                </a:cubicBezTo>
                <a:cubicBezTo>
                  <a:pt x="252" y="621"/>
                  <a:pt x="252" y="621"/>
                  <a:pt x="252" y="621"/>
                </a:cubicBezTo>
                <a:cubicBezTo>
                  <a:pt x="250" y="619"/>
                  <a:pt x="248" y="617"/>
                  <a:pt x="245" y="616"/>
                </a:cubicBezTo>
                <a:lnTo>
                  <a:pt x="84" y="552"/>
                </a:lnTo>
                <a:close/>
                <a:moveTo>
                  <a:pt x="272" y="639"/>
                </a:moveTo>
                <a:cubicBezTo>
                  <a:pt x="272" y="639"/>
                  <a:pt x="271" y="639"/>
                  <a:pt x="271" y="639"/>
                </a:cubicBezTo>
                <a:cubicBezTo>
                  <a:pt x="774" y="101"/>
                  <a:pt x="774" y="101"/>
                  <a:pt x="774" y="101"/>
                </a:cubicBezTo>
                <a:cubicBezTo>
                  <a:pt x="346" y="769"/>
                  <a:pt x="346" y="769"/>
                  <a:pt x="346" y="769"/>
                </a:cubicBezTo>
                <a:lnTo>
                  <a:pt x="272" y="639"/>
                </a:lnTo>
                <a:close/>
                <a:moveTo>
                  <a:pt x="671" y="787"/>
                </a:moveTo>
                <a:cubicBezTo>
                  <a:pt x="444" y="696"/>
                  <a:pt x="444" y="696"/>
                  <a:pt x="444" y="696"/>
                </a:cubicBezTo>
                <a:cubicBezTo>
                  <a:pt x="438" y="694"/>
                  <a:pt x="433" y="693"/>
                  <a:pt x="427" y="693"/>
                </a:cubicBezTo>
                <a:cubicBezTo>
                  <a:pt x="777" y="151"/>
                  <a:pt x="777" y="151"/>
                  <a:pt x="777" y="151"/>
                </a:cubicBezTo>
                <a:lnTo>
                  <a:pt x="671" y="78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5"/>
          <p:cNvSpPr>
            <a:spLocks noEditPoints="1"/>
          </p:cNvSpPr>
          <p:nvPr/>
        </p:nvSpPr>
        <p:spPr bwMode="auto">
          <a:xfrm>
            <a:off x="6917638" y="2295322"/>
            <a:ext cx="1108008" cy="847969"/>
          </a:xfrm>
          <a:custGeom>
            <a:avLst/>
            <a:gdLst>
              <a:gd name="T0" fmla="*/ 2181 w 2472"/>
              <a:gd name="T1" fmla="*/ 0 h 1891"/>
              <a:gd name="T2" fmla="*/ 1891 w 2472"/>
              <a:gd name="T3" fmla="*/ 291 h 1891"/>
              <a:gd name="T4" fmla="*/ 1992 w 2472"/>
              <a:gd name="T5" fmla="*/ 509 h 1891"/>
              <a:gd name="T6" fmla="*/ 1638 w 2472"/>
              <a:gd name="T7" fmla="*/ 1040 h 1891"/>
              <a:gd name="T8" fmla="*/ 1527 w 2472"/>
              <a:gd name="T9" fmla="*/ 1018 h 1891"/>
              <a:gd name="T10" fmla="*/ 1271 w 2472"/>
              <a:gd name="T11" fmla="*/ 1172 h 1891"/>
              <a:gd name="T12" fmla="*/ 1070 w 2472"/>
              <a:gd name="T13" fmla="*/ 1051 h 1891"/>
              <a:gd name="T14" fmla="*/ 1090 w 2472"/>
              <a:gd name="T15" fmla="*/ 946 h 1891"/>
              <a:gd name="T16" fmla="*/ 799 w 2472"/>
              <a:gd name="T17" fmla="*/ 656 h 1891"/>
              <a:gd name="T18" fmla="*/ 508 w 2472"/>
              <a:gd name="T19" fmla="*/ 946 h 1891"/>
              <a:gd name="T20" fmla="*/ 608 w 2472"/>
              <a:gd name="T21" fmla="*/ 1163 h 1891"/>
              <a:gd name="T22" fmla="*/ 457 w 2472"/>
              <a:gd name="T23" fmla="*/ 1364 h 1891"/>
              <a:gd name="T24" fmla="*/ 290 w 2472"/>
              <a:gd name="T25" fmla="*/ 1309 h 1891"/>
              <a:gd name="T26" fmla="*/ 0 w 2472"/>
              <a:gd name="T27" fmla="*/ 1600 h 1891"/>
              <a:gd name="T28" fmla="*/ 290 w 2472"/>
              <a:gd name="T29" fmla="*/ 1891 h 1891"/>
              <a:gd name="T30" fmla="*/ 579 w 2472"/>
              <a:gd name="T31" fmla="*/ 1600 h 1891"/>
              <a:gd name="T32" fmla="*/ 511 w 2472"/>
              <a:gd name="T33" fmla="*/ 1415 h 1891"/>
              <a:gd name="T34" fmla="*/ 669 w 2472"/>
              <a:gd name="T35" fmla="*/ 1204 h 1891"/>
              <a:gd name="T36" fmla="*/ 799 w 2472"/>
              <a:gd name="T37" fmla="*/ 1236 h 1891"/>
              <a:gd name="T38" fmla="*/ 1035 w 2472"/>
              <a:gd name="T39" fmla="*/ 1115 h 1891"/>
              <a:gd name="T40" fmla="*/ 1244 w 2472"/>
              <a:gd name="T41" fmla="*/ 1241 h 1891"/>
              <a:gd name="T42" fmla="*/ 1235 w 2472"/>
              <a:gd name="T43" fmla="*/ 1309 h 1891"/>
              <a:gd name="T44" fmla="*/ 1527 w 2472"/>
              <a:gd name="T45" fmla="*/ 1600 h 1891"/>
              <a:gd name="T46" fmla="*/ 1818 w 2472"/>
              <a:gd name="T47" fmla="*/ 1309 h 1891"/>
              <a:gd name="T48" fmla="*/ 1700 w 2472"/>
              <a:gd name="T49" fmla="*/ 1077 h 1891"/>
              <a:gd name="T50" fmla="*/ 2052 w 2472"/>
              <a:gd name="T51" fmla="*/ 550 h 1891"/>
              <a:gd name="T52" fmla="*/ 2181 w 2472"/>
              <a:gd name="T53" fmla="*/ 582 h 1891"/>
              <a:gd name="T54" fmla="*/ 2472 w 2472"/>
              <a:gd name="T55" fmla="*/ 291 h 1891"/>
              <a:gd name="T56" fmla="*/ 2181 w 2472"/>
              <a:gd name="T57" fmla="*/ 0 h 1891"/>
              <a:gd name="T58" fmla="*/ 290 w 2472"/>
              <a:gd name="T59" fmla="*/ 1746 h 1891"/>
              <a:gd name="T60" fmla="*/ 145 w 2472"/>
              <a:gd name="T61" fmla="*/ 1600 h 1891"/>
              <a:gd name="T62" fmla="*/ 290 w 2472"/>
              <a:gd name="T63" fmla="*/ 1455 h 1891"/>
              <a:gd name="T64" fmla="*/ 434 w 2472"/>
              <a:gd name="T65" fmla="*/ 1600 h 1891"/>
              <a:gd name="T66" fmla="*/ 290 w 2472"/>
              <a:gd name="T67" fmla="*/ 1746 h 1891"/>
              <a:gd name="T68" fmla="*/ 799 w 2472"/>
              <a:gd name="T69" fmla="*/ 1091 h 1891"/>
              <a:gd name="T70" fmla="*/ 653 w 2472"/>
              <a:gd name="T71" fmla="*/ 946 h 1891"/>
              <a:gd name="T72" fmla="*/ 799 w 2472"/>
              <a:gd name="T73" fmla="*/ 801 h 1891"/>
              <a:gd name="T74" fmla="*/ 945 w 2472"/>
              <a:gd name="T75" fmla="*/ 946 h 1891"/>
              <a:gd name="T76" fmla="*/ 799 w 2472"/>
              <a:gd name="T77" fmla="*/ 1091 h 1891"/>
              <a:gd name="T78" fmla="*/ 1527 w 2472"/>
              <a:gd name="T79" fmla="*/ 1454 h 1891"/>
              <a:gd name="T80" fmla="*/ 1381 w 2472"/>
              <a:gd name="T81" fmla="*/ 1309 h 1891"/>
              <a:gd name="T82" fmla="*/ 1527 w 2472"/>
              <a:gd name="T83" fmla="*/ 1164 h 1891"/>
              <a:gd name="T84" fmla="*/ 1672 w 2472"/>
              <a:gd name="T85" fmla="*/ 1309 h 1891"/>
              <a:gd name="T86" fmla="*/ 1527 w 2472"/>
              <a:gd name="T87" fmla="*/ 1454 h 1891"/>
              <a:gd name="T88" fmla="*/ 2181 w 2472"/>
              <a:gd name="T89" fmla="*/ 436 h 1891"/>
              <a:gd name="T90" fmla="*/ 2037 w 2472"/>
              <a:gd name="T91" fmla="*/ 291 h 1891"/>
              <a:gd name="T92" fmla="*/ 2181 w 2472"/>
              <a:gd name="T93" fmla="*/ 145 h 1891"/>
              <a:gd name="T94" fmla="*/ 2326 w 2472"/>
              <a:gd name="T95" fmla="*/ 291 h 1891"/>
              <a:gd name="T96" fmla="*/ 2181 w 2472"/>
              <a:gd name="T97" fmla="*/ 436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72" h="1891">
                <a:moveTo>
                  <a:pt x="2181" y="0"/>
                </a:moveTo>
                <a:cubicBezTo>
                  <a:pt x="2021" y="0"/>
                  <a:pt x="1891" y="130"/>
                  <a:pt x="1891" y="291"/>
                </a:cubicBezTo>
                <a:cubicBezTo>
                  <a:pt x="1891" y="378"/>
                  <a:pt x="1931" y="456"/>
                  <a:pt x="1992" y="509"/>
                </a:cubicBezTo>
                <a:cubicBezTo>
                  <a:pt x="1638" y="1040"/>
                  <a:pt x="1638" y="1040"/>
                  <a:pt x="1638" y="1040"/>
                </a:cubicBezTo>
                <a:cubicBezTo>
                  <a:pt x="1603" y="1026"/>
                  <a:pt x="1566" y="1018"/>
                  <a:pt x="1527" y="1018"/>
                </a:cubicBezTo>
                <a:cubicBezTo>
                  <a:pt x="1416" y="1018"/>
                  <a:pt x="1321" y="1081"/>
                  <a:pt x="1271" y="1172"/>
                </a:cubicBezTo>
                <a:cubicBezTo>
                  <a:pt x="1070" y="1051"/>
                  <a:pt x="1070" y="1051"/>
                  <a:pt x="1070" y="1051"/>
                </a:cubicBezTo>
                <a:cubicBezTo>
                  <a:pt x="1082" y="1018"/>
                  <a:pt x="1090" y="983"/>
                  <a:pt x="1090" y="946"/>
                </a:cubicBezTo>
                <a:cubicBezTo>
                  <a:pt x="1090" y="786"/>
                  <a:pt x="959" y="656"/>
                  <a:pt x="799" y="656"/>
                </a:cubicBezTo>
                <a:cubicBezTo>
                  <a:pt x="638" y="656"/>
                  <a:pt x="508" y="786"/>
                  <a:pt x="508" y="946"/>
                </a:cubicBezTo>
                <a:cubicBezTo>
                  <a:pt x="508" y="1033"/>
                  <a:pt x="547" y="1110"/>
                  <a:pt x="608" y="1163"/>
                </a:cubicBezTo>
                <a:cubicBezTo>
                  <a:pt x="457" y="1364"/>
                  <a:pt x="457" y="1364"/>
                  <a:pt x="457" y="1364"/>
                </a:cubicBezTo>
                <a:cubicBezTo>
                  <a:pt x="410" y="1330"/>
                  <a:pt x="352" y="1309"/>
                  <a:pt x="290" y="1309"/>
                </a:cubicBezTo>
                <a:cubicBezTo>
                  <a:pt x="130" y="1309"/>
                  <a:pt x="0" y="1440"/>
                  <a:pt x="0" y="1600"/>
                </a:cubicBezTo>
                <a:cubicBezTo>
                  <a:pt x="0" y="1761"/>
                  <a:pt x="130" y="1891"/>
                  <a:pt x="290" y="1891"/>
                </a:cubicBezTo>
                <a:cubicBezTo>
                  <a:pt x="449" y="1891"/>
                  <a:pt x="579" y="1761"/>
                  <a:pt x="579" y="1600"/>
                </a:cubicBezTo>
                <a:cubicBezTo>
                  <a:pt x="579" y="1529"/>
                  <a:pt x="553" y="1465"/>
                  <a:pt x="511" y="1415"/>
                </a:cubicBezTo>
                <a:cubicBezTo>
                  <a:pt x="669" y="1204"/>
                  <a:pt x="669" y="1204"/>
                  <a:pt x="669" y="1204"/>
                </a:cubicBezTo>
                <a:cubicBezTo>
                  <a:pt x="708" y="1224"/>
                  <a:pt x="752" y="1236"/>
                  <a:pt x="799" y="1236"/>
                </a:cubicBezTo>
                <a:cubicBezTo>
                  <a:pt x="896" y="1236"/>
                  <a:pt x="982" y="1188"/>
                  <a:pt x="1035" y="1115"/>
                </a:cubicBezTo>
                <a:cubicBezTo>
                  <a:pt x="1244" y="1241"/>
                  <a:pt x="1244" y="1241"/>
                  <a:pt x="1244" y="1241"/>
                </a:cubicBezTo>
                <a:cubicBezTo>
                  <a:pt x="1239" y="1263"/>
                  <a:pt x="1235" y="1285"/>
                  <a:pt x="1235" y="1309"/>
                </a:cubicBezTo>
                <a:cubicBezTo>
                  <a:pt x="1235" y="1469"/>
                  <a:pt x="1366" y="1600"/>
                  <a:pt x="1527" y="1600"/>
                </a:cubicBezTo>
                <a:cubicBezTo>
                  <a:pt x="1687" y="1600"/>
                  <a:pt x="1818" y="1469"/>
                  <a:pt x="1818" y="1309"/>
                </a:cubicBezTo>
                <a:cubicBezTo>
                  <a:pt x="1818" y="1214"/>
                  <a:pt x="1771" y="1130"/>
                  <a:pt x="1700" y="1077"/>
                </a:cubicBezTo>
                <a:cubicBezTo>
                  <a:pt x="2052" y="550"/>
                  <a:pt x="2052" y="550"/>
                  <a:pt x="2052" y="550"/>
                </a:cubicBezTo>
                <a:cubicBezTo>
                  <a:pt x="2091" y="570"/>
                  <a:pt x="2135" y="582"/>
                  <a:pt x="2181" y="582"/>
                </a:cubicBezTo>
                <a:cubicBezTo>
                  <a:pt x="2341" y="582"/>
                  <a:pt x="2472" y="451"/>
                  <a:pt x="2472" y="291"/>
                </a:cubicBezTo>
                <a:cubicBezTo>
                  <a:pt x="2472" y="130"/>
                  <a:pt x="2341" y="0"/>
                  <a:pt x="2181" y="0"/>
                </a:cubicBezTo>
                <a:close/>
                <a:moveTo>
                  <a:pt x="290" y="1746"/>
                </a:moveTo>
                <a:cubicBezTo>
                  <a:pt x="210" y="1746"/>
                  <a:pt x="145" y="1681"/>
                  <a:pt x="145" y="1600"/>
                </a:cubicBezTo>
                <a:cubicBezTo>
                  <a:pt x="145" y="1520"/>
                  <a:pt x="210" y="1455"/>
                  <a:pt x="290" y="1455"/>
                </a:cubicBezTo>
                <a:cubicBezTo>
                  <a:pt x="369" y="1455"/>
                  <a:pt x="434" y="1520"/>
                  <a:pt x="434" y="1600"/>
                </a:cubicBezTo>
                <a:cubicBezTo>
                  <a:pt x="434" y="1681"/>
                  <a:pt x="369" y="1746"/>
                  <a:pt x="290" y="1746"/>
                </a:cubicBezTo>
                <a:close/>
                <a:moveTo>
                  <a:pt x="799" y="1091"/>
                </a:moveTo>
                <a:cubicBezTo>
                  <a:pt x="719" y="1091"/>
                  <a:pt x="653" y="1026"/>
                  <a:pt x="653" y="946"/>
                </a:cubicBezTo>
                <a:cubicBezTo>
                  <a:pt x="653" y="866"/>
                  <a:pt x="719" y="801"/>
                  <a:pt x="799" y="801"/>
                </a:cubicBezTo>
                <a:cubicBezTo>
                  <a:pt x="879" y="801"/>
                  <a:pt x="945" y="866"/>
                  <a:pt x="945" y="946"/>
                </a:cubicBezTo>
                <a:cubicBezTo>
                  <a:pt x="945" y="1026"/>
                  <a:pt x="879" y="1091"/>
                  <a:pt x="799" y="1091"/>
                </a:cubicBezTo>
                <a:close/>
                <a:moveTo>
                  <a:pt x="1527" y="1454"/>
                </a:moveTo>
                <a:cubicBezTo>
                  <a:pt x="1446" y="1454"/>
                  <a:pt x="1381" y="1389"/>
                  <a:pt x="1381" y="1309"/>
                </a:cubicBezTo>
                <a:cubicBezTo>
                  <a:pt x="1381" y="1229"/>
                  <a:pt x="1446" y="1164"/>
                  <a:pt x="1527" y="1164"/>
                </a:cubicBezTo>
                <a:cubicBezTo>
                  <a:pt x="1607" y="1164"/>
                  <a:pt x="1672" y="1229"/>
                  <a:pt x="1672" y="1309"/>
                </a:cubicBezTo>
                <a:cubicBezTo>
                  <a:pt x="1672" y="1389"/>
                  <a:pt x="1607" y="1454"/>
                  <a:pt x="1527" y="1454"/>
                </a:cubicBezTo>
                <a:close/>
                <a:moveTo>
                  <a:pt x="2181" y="436"/>
                </a:moveTo>
                <a:cubicBezTo>
                  <a:pt x="2101" y="436"/>
                  <a:pt x="2037" y="371"/>
                  <a:pt x="2037" y="291"/>
                </a:cubicBezTo>
                <a:cubicBezTo>
                  <a:pt x="2037" y="210"/>
                  <a:pt x="2101" y="145"/>
                  <a:pt x="2181" y="145"/>
                </a:cubicBezTo>
                <a:cubicBezTo>
                  <a:pt x="2261" y="145"/>
                  <a:pt x="2326" y="210"/>
                  <a:pt x="2326" y="291"/>
                </a:cubicBezTo>
                <a:cubicBezTo>
                  <a:pt x="2326" y="371"/>
                  <a:pt x="2261" y="436"/>
                  <a:pt x="2181" y="4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23"/>
          <p:cNvSpPr/>
          <p:nvPr/>
        </p:nvSpPr>
        <p:spPr>
          <a:xfrm>
            <a:off x="6677320" y="3418531"/>
            <a:ext cx="1524720"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Rectangle 24"/>
          <p:cNvSpPr/>
          <p:nvPr/>
        </p:nvSpPr>
        <p:spPr>
          <a:xfrm>
            <a:off x="4457892" y="1784804"/>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3005770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p:cTn id="7" dur="500" fill="hold"/>
                                        <p:tgtEl>
                                          <p:spTgt spid="64"/>
                                        </p:tgtEl>
                                        <p:attrNameLst>
                                          <p:attrName>ppt_w</p:attrName>
                                        </p:attrNameLst>
                                      </p:cBhvr>
                                      <p:tavLst>
                                        <p:tav tm="0">
                                          <p:val>
                                            <p:fltVal val="0"/>
                                          </p:val>
                                        </p:tav>
                                        <p:tav tm="100000">
                                          <p:val>
                                            <p:strVal val="#ppt_w"/>
                                          </p:val>
                                        </p:tav>
                                      </p:tavLst>
                                    </p:anim>
                                    <p:anim calcmode="lin" valueType="num">
                                      <p:cBhvr>
                                        <p:cTn id="8" dur="500" fill="hold"/>
                                        <p:tgtEl>
                                          <p:spTgt spid="64"/>
                                        </p:tgtEl>
                                        <p:attrNameLst>
                                          <p:attrName>ppt_h</p:attrName>
                                        </p:attrNameLst>
                                      </p:cBhvr>
                                      <p:tavLst>
                                        <p:tav tm="0">
                                          <p:val>
                                            <p:fltVal val="0"/>
                                          </p:val>
                                        </p:tav>
                                        <p:tav tm="100000">
                                          <p:val>
                                            <p:strVal val="#ppt_h"/>
                                          </p:val>
                                        </p:tav>
                                      </p:tavLst>
                                    </p:anim>
                                    <p:animEffect transition="in" filter="fade">
                                      <p:cBhvr>
                                        <p:cTn id="9" dur="500"/>
                                        <p:tgtEl>
                                          <p:spTgt spid="64"/>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65"/>
                                        </p:tgtEl>
                                        <p:attrNameLst>
                                          <p:attrName>style.visibility</p:attrName>
                                        </p:attrNameLst>
                                      </p:cBhvr>
                                      <p:to>
                                        <p:strVal val="visible"/>
                                      </p:to>
                                    </p:set>
                                    <p:animEffect transition="in" filter="wipe(right)">
                                      <p:cBhvr>
                                        <p:cTn id="13" dur="500"/>
                                        <p:tgtEl>
                                          <p:spTgt spid="65"/>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66"/>
                                        </p:tgtEl>
                                        <p:attrNameLst>
                                          <p:attrName>style.visibility</p:attrName>
                                        </p:attrNameLst>
                                      </p:cBhvr>
                                      <p:to>
                                        <p:strVal val="visible"/>
                                      </p:to>
                                    </p:set>
                                    <p:animEffect transition="in" filter="fade">
                                      <p:cBhvr>
                                        <p:cTn id="17" dur="500"/>
                                        <p:tgtEl>
                                          <p:spTgt spid="66"/>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 calcmode="lin" valueType="num">
                                      <p:cBhvr>
                                        <p:cTn id="21" dur="500" fill="hold"/>
                                        <p:tgtEl>
                                          <p:spTgt spid="23"/>
                                        </p:tgtEl>
                                        <p:attrNameLst>
                                          <p:attrName>ppt_w</p:attrName>
                                        </p:attrNameLst>
                                      </p:cBhvr>
                                      <p:tavLst>
                                        <p:tav tm="0">
                                          <p:val>
                                            <p:fltVal val="0"/>
                                          </p:val>
                                        </p:tav>
                                        <p:tav tm="100000">
                                          <p:val>
                                            <p:strVal val="#ppt_w"/>
                                          </p:val>
                                        </p:tav>
                                      </p:tavLst>
                                    </p:anim>
                                    <p:anim calcmode="lin" valueType="num">
                                      <p:cBhvr>
                                        <p:cTn id="22" dur="500" fill="hold"/>
                                        <p:tgtEl>
                                          <p:spTgt spid="23"/>
                                        </p:tgtEl>
                                        <p:attrNameLst>
                                          <p:attrName>ppt_h</p:attrName>
                                        </p:attrNameLst>
                                      </p:cBhvr>
                                      <p:tavLst>
                                        <p:tav tm="0">
                                          <p:val>
                                            <p:fltVal val="0"/>
                                          </p:val>
                                        </p:tav>
                                        <p:tav tm="100000">
                                          <p:val>
                                            <p:strVal val="#ppt_h"/>
                                          </p:val>
                                        </p:tav>
                                      </p:tavLst>
                                    </p:anim>
                                    <p:animEffect transition="in" filter="fade">
                                      <p:cBhvr>
                                        <p:cTn id="23" dur="500"/>
                                        <p:tgtEl>
                                          <p:spTgt spid="23"/>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fade">
                                      <p:cBhvr>
                                        <p:cTn id="30" dur="500"/>
                                        <p:tgtEl>
                                          <p:spTgt spid="63"/>
                                        </p:tgtEl>
                                      </p:cBhvr>
                                    </p:animEffect>
                                  </p:childTnLst>
                                </p:cTn>
                              </p:par>
                            </p:childTnLst>
                          </p:cTn>
                        </p:par>
                        <p:par>
                          <p:cTn id="31" fill="hold">
                            <p:stCondLst>
                              <p:cond delay="2500"/>
                            </p:stCondLst>
                            <p:childTnLst>
                              <p:par>
                                <p:cTn id="32" presetID="22" presetClass="entr" presetSubtype="1" fill="hold" nodeType="after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wipe(up)">
                                      <p:cBhvr>
                                        <p:cTn id="34" dur="500"/>
                                        <p:tgtEl>
                                          <p:spTgt spid="67"/>
                                        </p:tgtEl>
                                      </p:cBhvr>
                                    </p:animEffect>
                                  </p:childTnLst>
                                </p:cTn>
                              </p:par>
                            </p:childTnLst>
                          </p:cTn>
                        </p:par>
                        <p:par>
                          <p:cTn id="35" fill="hold">
                            <p:stCondLst>
                              <p:cond delay="3000"/>
                            </p:stCondLst>
                            <p:childTnLst>
                              <p:par>
                                <p:cTn id="36" presetID="53" presetClass="entr" presetSubtype="16" fill="hold" grpId="0" nodeType="afterEffect">
                                  <p:stCondLst>
                                    <p:cond delay="0"/>
                                  </p:stCondLst>
                                  <p:childTnLst>
                                    <p:set>
                                      <p:cBhvr>
                                        <p:cTn id="37" dur="1" fill="hold">
                                          <p:stCondLst>
                                            <p:cond delay="0"/>
                                          </p:stCondLst>
                                        </p:cTn>
                                        <p:tgtEl>
                                          <p:spTgt spid="68"/>
                                        </p:tgtEl>
                                        <p:attrNameLst>
                                          <p:attrName>style.visibility</p:attrName>
                                        </p:attrNameLst>
                                      </p:cBhvr>
                                      <p:to>
                                        <p:strVal val="visible"/>
                                      </p:to>
                                    </p:set>
                                    <p:anim calcmode="lin" valueType="num">
                                      <p:cBhvr>
                                        <p:cTn id="38" dur="500" fill="hold"/>
                                        <p:tgtEl>
                                          <p:spTgt spid="68"/>
                                        </p:tgtEl>
                                        <p:attrNameLst>
                                          <p:attrName>ppt_w</p:attrName>
                                        </p:attrNameLst>
                                      </p:cBhvr>
                                      <p:tavLst>
                                        <p:tav tm="0">
                                          <p:val>
                                            <p:fltVal val="0"/>
                                          </p:val>
                                        </p:tav>
                                        <p:tav tm="100000">
                                          <p:val>
                                            <p:strVal val="#ppt_w"/>
                                          </p:val>
                                        </p:tav>
                                      </p:tavLst>
                                    </p:anim>
                                    <p:anim calcmode="lin" valueType="num">
                                      <p:cBhvr>
                                        <p:cTn id="39" dur="500" fill="hold"/>
                                        <p:tgtEl>
                                          <p:spTgt spid="68"/>
                                        </p:tgtEl>
                                        <p:attrNameLst>
                                          <p:attrName>ppt_h</p:attrName>
                                        </p:attrNameLst>
                                      </p:cBhvr>
                                      <p:tavLst>
                                        <p:tav tm="0">
                                          <p:val>
                                            <p:fltVal val="0"/>
                                          </p:val>
                                        </p:tav>
                                        <p:tav tm="100000">
                                          <p:val>
                                            <p:strVal val="#ppt_h"/>
                                          </p:val>
                                        </p:tav>
                                      </p:tavLst>
                                    </p:anim>
                                    <p:animEffect transition="in" filter="fade">
                                      <p:cBhvr>
                                        <p:cTn id="40" dur="500"/>
                                        <p:tgtEl>
                                          <p:spTgt spid="68"/>
                                        </p:tgtEl>
                                      </p:cBhvr>
                                    </p:animEffect>
                                  </p:childTnLst>
                                </p:cTn>
                              </p:par>
                            </p:childTnLst>
                          </p:cTn>
                        </p:par>
                        <p:par>
                          <p:cTn id="41" fill="hold">
                            <p:stCondLst>
                              <p:cond delay="3500"/>
                            </p:stCondLst>
                            <p:childTnLst>
                              <p:par>
                                <p:cTn id="42" presetID="22" presetClass="entr" presetSubtype="8" fill="hold" nodeType="afterEffect">
                                  <p:stCondLst>
                                    <p:cond delay="0"/>
                                  </p:stCondLst>
                                  <p:childTnLst>
                                    <p:set>
                                      <p:cBhvr>
                                        <p:cTn id="43" dur="1" fill="hold">
                                          <p:stCondLst>
                                            <p:cond delay="0"/>
                                          </p:stCondLst>
                                        </p:cTn>
                                        <p:tgtEl>
                                          <p:spTgt spid="69"/>
                                        </p:tgtEl>
                                        <p:attrNameLst>
                                          <p:attrName>style.visibility</p:attrName>
                                        </p:attrNameLst>
                                      </p:cBhvr>
                                      <p:to>
                                        <p:strVal val="visible"/>
                                      </p:to>
                                    </p:set>
                                    <p:animEffect transition="in" filter="wipe(left)">
                                      <p:cBhvr>
                                        <p:cTn id="44" dur="500"/>
                                        <p:tgtEl>
                                          <p:spTgt spid="69"/>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childTnLst>
                                </p:cTn>
                              </p:par>
                            </p:childTnLst>
                          </p:cTn>
                        </p:par>
                        <p:par>
                          <p:cTn id="49" fill="hold">
                            <p:stCondLst>
                              <p:cond delay="4500"/>
                            </p:stCondLst>
                            <p:childTnLst>
                              <p:par>
                                <p:cTn id="50" presetID="53" presetClass="entr" presetSubtype="16" fill="hold" grpId="0" nodeType="afterEffect">
                                  <p:stCondLst>
                                    <p:cond delay="0"/>
                                  </p:stCondLst>
                                  <p:childTnLst>
                                    <p:set>
                                      <p:cBhvr>
                                        <p:cTn id="51" dur="1" fill="hold">
                                          <p:stCondLst>
                                            <p:cond delay="0"/>
                                          </p:stCondLst>
                                        </p:cTn>
                                        <p:tgtEl>
                                          <p:spTgt spid="75"/>
                                        </p:tgtEl>
                                        <p:attrNameLst>
                                          <p:attrName>style.visibility</p:attrName>
                                        </p:attrNameLst>
                                      </p:cBhvr>
                                      <p:to>
                                        <p:strVal val="visible"/>
                                      </p:to>
                                    </p:set>
                                    <p:anim calcmode="lin" valueType="num">
                                      <p:cBhvr>
                                        <p:cTn id="52" dur="500" fill="hold"/>
                                        <p:tgtEl>
                                          <p:spTgt spid="75"/>
                                        </p:tgtEl>
                                        <p:attrNameLst>
                                          <p:attrName>ppt_w</p:attrName>
                                        </p:attrNameLst>
                                      </p:cBhvr>
                                      <p:tavLst>
                                        <p:tav tm="0">
                                          <p:val>
                                            <p:fltVal val="0"/>
                                          </p:val>
                                        </p:tav>
                                        <p:tav tm="100000">
                                          <p:val>
                                            <p:strVal val="#ppt_w"/>
                                          </p:val>
                                        </p:tav>
                                      </p:tavLst>
                                    </p:anim>
                                    <p:anim calcmode="lin" valueType="num">
                                      <p:cBhvr>
                                        <p:cTn id="53" dur="500" fill="hold"/>
                                        <p:tgtEl>
                                          <p:spTgt spid="75"/>
                                        </p:tgtEl>
                                        <p:attrNameLst>
                                          <p:attrName>ppt_h</p:attrName>
                                        </p:attrNameLst>
                                      </p:cBhvr>
                                      <p:tavLst>
                                        <p:tav tm="0">
                                          <p:val>
                                            <p:fltVal val="0"/>
                                          </p:val>
                                        </p:tav>
                                        <p:tav tm="100000">
                                          <p:val>
                                            <p:strVal val="#ppt_h"/>
                                          </p:val>
                                        </p:tav>
                                      </p:tavLst>
                                    </p:anim>
                                    <p:animEffect transition="in" filter="fade">
                                      <p:cBhvr>
                                        <p:cTn id="54" dur="500"/>
                                        <p:tgtEl>
                                          <p:spTgt spid="75"/>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1"/>
                                        </p:tgtEl>
                                        <p:attrNameLst>
                                          <p:attrName>style.visibility</p:attrName>
                                        </p:attrNameLst>
                                      </p:cBhvr>
                                      <p:to>
                                        <p:strVal val="visible"/>
                                      </p:to>
                                    </p:set>
                                    <p:animEffect transition="in" filter="fade">
                                      <p:cBhvr>
                                        <p:cTn id="58" dur="500"/>
                                        <p:tgtEl>
                                          <p:spTgt spid="7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72"/>
                                        </p:tgtEl>
                                        <p:attrNameLst>
                                          <p:attrName>style.visibility</p:attrName>
                                        </p:attrNameLst>
                                      </p:cBhvr>
                                      <p:to>
                                        <p:strVal val="visible"/>
                                      </p:to>
                                    </p:set>
                                    <p:animEffect transition="in" filter="fade">
                                      <p:cBhvr>
                                        <p:cTn id="61" dur="500"/>
                                        <p:tgtEl>
                                          <p:spTgt spid="72"/>
                                        </p:tgtEl>
                                      </p:cBhvr>
                                    </p:animEffect>
                                  </p:childTnLst>
                                </p:cTn>
                              </p:par>
                            </p:childTnLst>
                          </p:cTn>
                        </p:par>
                        <p:par>
                          <p:cTn id="62" fill="hold">
                            <p:stCondLst>
                              <p:cond delay="5500"/>
                            </p:stCondLst>
                            <p:childTnLst>
                              <p:par>
                                <p:cTn id="63" presetID="22" presetClass="entr" presetSubtype="1" fill="hold" nodeType="afterEffect">
                                  <p:stCondLst>
                                    <p:cond delay="0"/>
                                  </p:stCondLst>
                                  <p:childTnLst>
                                    <p:set>
                                      <p:cBhvr>
                                        <p:cTn id="64" dur="1" fill="hold">
                                          <p:stCondLst>
                                            <p:cond delay="0"/>
                                          </p:stCondLst>
                                        </p:cTn>
                                        <p:tgtEl>
                                          <p:spTgt spid="73"/>
                                        </p:tgtEl>
                                        <p:attrNameLst>
                                          <p:attrName>style.visibility</p:attrName>
                                        </p:attrNameLst>
                                      </p:cBhvr>
                                      <p:to>
                                        <p:strVal val="visible"/>
                                      </p:to>
                                    </p:set>
                                    <p:animEffect transition="in" filter="wipe(up)">
                                      <p:cBhvr>
                                        <p:cTn id="65" dur="500"/>
                                        <p:tgtEl>
                                          <p:spTgt spid="73"/>
                                        </p:tgtEl>
                                      </p:cBhvr>
                                    </p:animEffect>
                                  </p:childTnLst>
                                </p:cTn>
                              </p:par>
                            </p:childTnLst>
                          </p:cTn>
                        </p:par>
                        <p:par>
                          <p:cTn id="66" fill="hold">
                            <p:stCondLst>
                              <p:cond delay="6000"/>
                            </p:stCondLst>
                            <p:childTnLst>
                              <p:par>
                                <p:cTn id="67" presetID="42" presetClass="entr" presetSubtype="0" fill="hold" grpId="0" nodeType="afterEffect">
                                  <p:stCondLst>
                                    <p:cond delay="0"/>
                                  </p:stCondLst>
                                  <p:childTnLst>
                                    <p:set>
                                      <p:cBhvr>
                                        <p:cTn id="68" dur="1" fill="hold">
                                          <p:stCondLst>
                                            <p:cond delay="0"/>
                                          </p:stCondLst>
                                        </p:cTn>
                                        <p:tgtEl>
                                          <p:spTgt spid="2"/>
                                        </p:tgtEl>
                                        <p:attrNameLst>
                                          <p:attrName>style.visibility</p:attrName>
                                        </p:attrNameLst>
                                      </p:cBhvr>
                                      <p:to>
                                        <p:strVal val="visible"/>
                                      </p:to>
                                    </p:set>
                                    <p:animEffect transition="in" filter="fade">
                                      <p:cBhvr>
                                        <p:cTn id="69" dur="500"/>
                                        <p:tgtEl>
                                          <p:spTgt spid="2"/>
                                        </p:tgtEl>
                                      </p:cBhvr>
                                    </p:animEffect>
                                    <p:anim calcmode="lin" valueType="num">
                                      <p:cBhvr>
                                        <p:cTn id="70" dur="500" fill="hold"/>
                                        <p:tgtEl>
                                          <p:spTgt spid="2"/>
                                        </p:tgtEl>
                                        <p:attrNameLst>
                                          <p:attrName>ppt_x</p:attrName>
                                        </p:attrNameLst>
                                      </p:cBhvr>
                                      <p:tavLst>
                                        <p:tav tm="0">
                                          <p:val>
                                            <p:strVal val="#ppt_x"/>
                                          </p:val>
                                        </p:tav>
                                        <p:tav tm="100000">
                                          <p:val>
                                            <p:strVal val="#ppt_x"/>
                                          </p:val>
                                        </p:tav>
                                      </p:tavLst>
                                    </p:anim>
                                    <p:anim calcmode="lin" valueType="num">
                                      <p:cBhvr>
                                        <p:cTn id="71" dur="500" fill="hold"/>
                                        <p:tgtEl>
                                          <p:spTgt spid="2"/>
                                        </p:tgtEl>
                                        <p:attrNameLst>
                                          <p:attrName>ppt_y</p:attrName>
                                        </p:attrNameLst>
                                      </p:cBhvr>
                                      <p:tavLst>
                                        <p:tav tm="0">
                                          <p:val>
                                            <p:strVal val="#ppt_y+.1"/>
                                          </p:val>
                                        </p:tav>
                                        <p:tav tm="100000">
                                          <p:val>
                                            <p:strVal val="#ppt_y"/>
                                          </p:val>
                                        </p:tav>
                                      </p:tavLst>
                                    </p:anim>
                                  </p:childTnLst>
                                </p:cTn>
                              </p:par>
                            </p:childTnLst>
                          </p:cTn>
                        </p:par>
                        <p:par>
                          <p:cTn id="72" fill="hold">
                            <p:stCondLst>
                              <p:cond delay="6500"/>
                            </p:stCondLst>
                            <p:childTnLst>
                              <p:par>
                                <p:cTn id="73" presetID="10" presetClass="entr" presetSubtype="0" fill="hold" grpId="0" nodeType="after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fade">
                                      <p:cBhvr>
                                        <p:cTn id="75" dur="500"/>
                                        <p:tgtEl>
                                          <p:spTgt spid="8"/>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7"/>
                                        </p:tgtEl>
                                        <p:attrNameLst>
                                          <p:attrName>style.visibility</p:attrName>
                                        </p:attrNameLst>
                                      </p:cBhvr>
                                      <p:to>
                                        <p:strVal val="visible"/>
                                      </p:to>
                                    </p:set>
                                    <p:animEffect transition="in" filter="fade">
                                      <p:cBhvr>
                                        <p:cTn id="78" dur="500"/>
                                        <p:tgtEl>
                                          <p:spTgt spid="7"/>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500"/>
                                        <p:tgtEl>
                                          <p:spTgt spid="24"/>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5"/>
                                        </p:tgtEl>
                                        <p:attrNameLst>
                                          <p:attrName>style.visibility</p:attrName>
                                        </p:attrNameLst>
                                      </p:cBhvr>
                                      <p:to>
                                        <p:strVal val="visible"/>
                                      </p:to>
                                    </p:set>
                                    <p:animEffect transition="in" filter="fade">
                                      <p:cBhvr>
                                        <p:cTn id="8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2" grpId="0" animBg="1"/>
      <p:bldP spid="62" grpId="0"/>
      <p:bldP spid="63" grpId="0"/>
      <p:bldP spid="64" grpId="0" animBg="1"/>
      <p:bldP spid="66" grpId="0" animBg="1"/>
      <p:bldP spid="68" grpId="0" animBg="1"/>
      <p:bldP spid="70" grpId="0" animBg="1"/>
      <p:bldP spid="71" grpId="0"/>
      <p:bldP spid="72" grpId="0"/>
      <p:bldP spid="75" grpId="0" animBg="1"/>
      <p:bldP spid="23" grpId="0" animBg="1"/>
      <p:bldP spid="24" grpId="0" animBg="1"/>
      <p:bldP spid="25"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48" name="Group 47"/>
          <p:cNvGrpSpPr/>
          <p:nvPr/>
        </p:nvGrpSpPr>
        <p:grpSpPr>
          <a:xfrm>
            <a:off x="1135485" y="2500354"/>
            <a:ext cx="1372475" cy="1372475"/>
            <a:chOff x="5568818" y="4268069"/>
            <a:chExt cx="1054364" cy="1054364"/>
          </a:xfrm>
        </p:grpSpPr>
        <p:sp>
          <p:nvSpPr>
            <p:cNvPr id="49" name="Rectangle 48"/>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0" name="Rectangle 49"/>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2318410" y="680759"/>
            <a:ext cx="7555273" cy="830997"/>
          </a:xfrm>
          <a:prstGeom prst="rect">
            <a:avLst/>
          </a:prstGeom>
          <a:noFill/>
        </p:spPr>
        <p:txBody>
          <a:bodyPr wrap="none" rtlCol="0">
            <a:spAutoFit/>
          </a:bodyPr>
          <a:lstStyle/>
          <a:p>
            <a:pPr algn="ctr"/>
            <a:r>
              <a:rPr lang="id-ID" sz="4800" dirty="0" smtClean="0">
                <a:solidFill>
                  <a:schemeClr val="bg1"/>
                </a:solidFill>
                <a:latin typeface="+mj-lt"/>
              </a:rPr>
              <a:t>Key Media Marketing Concept</a:t>
            </a:r>
            <a:endParaRPr lang="en-US" sz="4800" dirty="0">
              <a:solidFill>
                <a:schemeClr val="bg1"/>
              </a:solidFill>
              <a:latin typeface="+mj-lt"/>
            </a:endParaRPr>
          </a:p>
        </p:txBody>
      </p:sp>
      <p:grpSp>
        <p:nvGrpSpPr>
          <p:cNvPr id="4" name="Group 3"/>
          <p:cNvGrpSpPr/>
          <p:nvPr/>
        </p:nvGrpSpPr>
        <p:grpSpPr>
          <a:xfrm>
            <a:off x="1051493" y="4410898"/>
            <a:ext cx="2012893" cy="1639957"/>
            <a:chOff x="1051493" y="4214719"/>
            <a:chExt cx="2012893" cy="1639957"/>
          </a:xfrm>
        </p:grpSpPr>
        <p:cxnSp>
          <p:nvCxnSpPr>
            <p:cNvPr id="5" name="Straight Connector 4"/>
            <p:cNvCxnSpPr/>
            <p:nvPr/>
          </p:nvCxnSpPr>
          <p:spPr>
            <a:xfrm>
              <a:off x="3064386"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1428175"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1051493"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8" name="Group 7"/>
          <p:cNvGrpSpPr/>
          <p:nvPr/>
        </p:nvGrpSpPr>
        <p:grpSpPr>
          <a:xfrm>
            <a:off x="3458560" y="4410898"/>
            <a:ext cx="1628658" cy="1639957"/>
            <a:chOff x="3458560" y="4214719"/>
            <a:chExt cx="1628658" cy="1639957"/>
          </a:xfrm>
        </p:grpSpPr>
        <p:cxnSp>
          <p:nvCxnSpPr>
            <p:cNvPr id="9" name="Straight Connector 8"/>
            <p:cNvCxnSpPr/>
            <p:nvPr/>
          </p:nvCxnSpPr>
          <p:spPr>
            <a:xfrm>
              <a:off x="5087218"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458560"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5463090" y="4410898"/>
            <a:ext cx="1646960" cy="1639957"/>
            <a:chOff x="5463090" y="4214719"/>
            <a:chExt cx="1646960" cy="1639957"/>
          </a:xfrm>
        </p:grpSpPr>
        <p:cxnSp>
          <p:nvCxnSpPr>
            <p:cNvPr id="12" name="Straight Connector 11"/>
            <p:cNvCxnSpPr/>
            <p:nvPr/>
          </p:nvCxnSpPr>
          <p:spPr>
            <a:xfrm>
              <a:off x="7110050" y="4214719"/>
              <a:ext cx="0" cy="1639957"/>
            </a:xfrm>
            <a:prstGeom prst="line">
              <a:avLst/>
            </a:prstGeom>
            <a:ln cmpd="sng">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5463090" y="5205324"/>
              <a:ext cx="1264114" cy="0"/>
            </a:xfrm>
            <a:prstGeom prst="line">
              <a:avLst/>
            </a:prstGeom>
            <a:ln cmpd="sng">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7493475" y="4410898"/>
            <a:ext cx="1632433" cy="1639957"/>
            <a:chOff x="7493475" y="4214719"/>
            <a:chExt cx="1632433" cy="1639957"/>
          </a:xfrm>
        </p:grpSpPr>
        <p:cxnSp>
          <p:nvCxnSpPr>
            <p:cNvPr id="15" name="Straight Connector 14"/>
            <p:cNvCxnSpPr/>
            <p:nvPr/>
          </p:nvCxnSpPr>
          <p:spPr>
            <a:xfrm>
              <a:off x="9125908"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7493475"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a:off x="9541927" y="4410898"/>
            <a:ext cx="1581747" cy="1639957"/>
            <a:chOff x="9541927" y="4214719"/>
            <a:chExt cx="1581747" cy="1639957"/>
          </a:xfrm>
        </p:grpSpPr>
        <p:cxnSp>
          <p:nvCxnSpPr>
            <p:cNvPr id="18" name="Straight Connector 17"/>
            <p:cNvCxnSpPr/>
            <p:nvPr/>
          </p:nvCxnSpPr>
          <p:spPr>
            <a:xfrm>
              <a:off x="11123674" y="4214719"/>
              <a:ext cx="0" cy="1639957"/>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9541927" y="5205324"/>
              <a:ext cx="1264114"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1" name="Group 20"/>
          <p:cNvGrpSpPr/>
          <p:nvPr/>
        </p:nvGrpSpPr>
        <p:grpSpPr>
          <a:xfrm>
            <a:off x="1544018" y="2811564"/>
            <a:ext cx="617837" cy="618015"/>
            <a:chOff x="0" y="4763"/>
            <a:chExt cx="5500688" cy="5502275"/>
          </a:xfrm>
          <a:solidFill>
            <a:schemeClr val="bg1"/>
          </a:solidFill>
        </p:grpSpPr>
        <p:sp>
          <p:nvSpPr>
            <p:cNvPr id="22" name="Freeform 5"/>
            <p:cNvSpPr>
              <a:spLocks noEditPoints="1"/>
            </p:cNvSpPr>
            <p:nvPr/>
          </p:nvSpPr>
          <p:spPr bwMode="auto">
            <a:xfrm>
              <a:off x="0" y="4763"/>
              <a:ext cx="5500688" cy="5502275"/>
            </a:xfrm>
            <a:custGeom>
              <a:avLst/>
              <a:gdLst>
                <a:gd name="T0" fmla="*/ 1007 w 1464"/>
                <a:gd name="T1" fmla="*/ 0 h 1464"/>
                <a:gd name="T2" fmla="*/ 549 w 1464"/>
                <a:gd name="T3" fmla="*/ 458 h 1464"/>
                <a:gd name="T4" fmla="*/ 582 w 1464"/>
                <a:gd name="T5" fmla="*/ 624 h 1464"/>
                <a:gd name="T6" fmla="*/ 26 w 1464"/>
                <a:gd name="T7" fmla="*/ 1179 h 1464"/>
                <a:gd name="T8" fmla="*/ 0 w 1464"/>
                <a:gd name="T9" fmla="*/ 1235 h 1464"/>
                <a:gd name="T10" fmla="*/ 0 w 1464"/>
                <a:gd name="T11" fmla="*/ 1373 h 1464"/>
                <a:gd name="T12" fmla="*/ 91 w 1464"/>
                <a:gd name="T13" fmla="*/ 1464 h 1464"/>
                <a:gd name="T14" fmla="*/ 229 w 1464"/>
                <a:gd name="T15" fmla="*/ 1464 h 1464"/>
                <a:gd name="T16" fmla="*/ 285 w 1464"/>
                <a:gd name="T17" fmla="*/ 1438 h 1464"/>
                <a:gd name="T18" fmla="*/ 350 w 1464"/>
                <a:gd name="T19" fmla="*/ 1373 h 1464"/>
                <a:gd name="T20" fmla="*/ 458 w 1464"/>
                <a:gd name="T21" fmla="*/ 1373 h 1464"/>
                <a:gd name="T22" fmla="*/ 549 w 1464"/>
                <a:gd name="T23" fmla="*/ 1281 h 1464"/>
                <a:gd name="T24" fmla="*/ 549 w 1464"/>
                <a:gd name="T25" fmla="*/ 1190 h 1464"/>
                <a:gd name="T26" fmla="*/ 641 w 1464"/>
                <a:gd name="T27" fmla="*/ 1190 h 1464"/>
                <a:gd name="T28" fmla="*/ 732 w 1464"/>
                <a:gd name="T29" fmla="*/ 1098 h 1464"/>
                <a:gd name="T30" fmla="*/ 732 w 1464"/>
                <a:gd name="T31" fmla="*/ 991 h 1464"/>
                <a:gd name="T32" fmla="*/ 841 w 1464"/>
                <a:gd name="T33" fmla="*/ 882 h 1464"/>
                <a:gd name="T34" fmla="*/ 1007 w 1464"/>
                <a:gd name="T35" fmla="*/ 915 h 1464"/>
                <a:gd name="T36" fmla="*/ 1464 w 1464"/>
                <a:gd name="T37" fmla="*/ 458 h 1464"/>
                <a:gd name="T38" fmla="*/ 1007 w 1464"/>
                <a:gd name="T39" fmla="*/ 0 h 1464"/>
                <a:gd name="T40" fmla="*/ 1007 w 1464"/>
                <a:gd name="T41" fmla="*/ 824 h 1464"/>
                <a:gd name="T42" fmla="*/ 822 w 1464"/>
                <a:gd name="T43" fmla="*/ 772 h 1464"/>
                <a:gd name="T44" fmla="*/ 806 w 1464"/>
                <a:gd name="T45" fmla="*/ 787 h 1464"/>
                <a:gd name="T46" fmla="*/ 755 w 1464"/>
                <a:gd name="T47" fmla="*/ 839 h 1464"/>
                <a:gd name="T48" fmla="*/ 667 w 1464"/>
                <a:gd name="T49" fmla="*/ 926 h 1464"/>
                <a:gd name="T50" fmla="*/ 641 w 1464"/>
                <a:gd name="T51" fmla="*/ 991 h 1464"/>
                <a:gd name="T52" fmla="*/ 641 w 1464"/>
                <a:gd name="T53" fmla="*/ 1098 h 1464"/>
                <a:gd name="T54" fmla="*/ 549 w 1464"/>
                <a:gd name="T55" fmla="*/ 1098 h 1464"/>
                <a:gd name="T56" fmla="*/ 458 w 1464"/>
                <a:gd name="T57" fmla="*/ 1190 h 1464"/>
                <a:gd name="T58" fmla="*/ 458 w 1464"/>
                <a:gd name="T59" fmla="*/ 1281 h 1464"/>
                <a:gd name="T60" fmla="*/ 350 w 1464"/>
                <a:gd name="T61" fmla="*/ 1281 h 1464"/>
                <a:gd name="T62" fmla="*/ 286 w 1464"/>
                <a:gd name="T63" fmla="*/ 1308 h 1464"/>
                <a:gd name="T64" fmla="*/ 221 w 1464"/>
                <a:gd name="T65" fmla="*/ 1373 h 1464"/>
                <a:gd name="T66" fmla="*/ 92 w 1464"/>
                <a:gd name="T67" fmla="*/ 1373 h 1464"/>
                <a:gd name="T68" fmla="*/ 92 w 1464"/>
                <a:gd name="T69" fmla="*/ 1242 h 1464"/>
                <a:gd name="T70" fmla="*/ 625 w 1464"/>
                <a:gd name="T71" fmla="*/ 709 h 1464"/>
                <a:gd name="T72" fmla="*/ 625 w 1464"/>
                <a:gd name="T73" fmla="*/ 710 h 1464"/>
                <a:gd name="T74" fmla="*/ 692 w 1464"/>
                <a:gd name="T75" fmla="*/ 642 h 1464"/>
                <a:gd name="T76" fmla="*/ 641 w 1464"/>
                <a:gd name="T77" fmla="*/ 458 h 1464"/>
                <a:gd name="T78" fmla="*/ 1007 w 1464"/>
                <a:gd name="T79" fmla="*/ 92 h 1464"/>
                <a:gd name="T80" fmla="*/ 1373 w 1464"/>
                <a:gd name="T81" fmla="*/ 458 h 1464"/>
                <a:gd name="T82" fmla="*/ 1007 w 1464"/>
                <a:gd name="T83" fmla="*/ 824 h 1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64" h="1464">
                  <a:moveTo>
                    <a:pt x="1007" y="0"/>
                  </a:moveTo>
                  <a:cubicBezTo>
                    <a:pt x="754" y="0"/>
                    <a:pt x="549" y="205"/>
                    <a:pt x="549" y="458"/>
                  </a:cubicBezTo>
                  <a:cubicBezTo>
                    <a:pt x="549" y="516"/>
                    <a:pt x="561" y="572"/>
                    <a:pt x="582" y="624"/>
                  </a:cubicBezTo>
                  <a:cubicBezTo>
                    <a:pt x="26" y="1179"/>
                    <a:pt x="26" y="1179"/>
                    <a:pt x="26" y="1179"/>
                  </a:cubicBezTo>
                  <a:cubicBezTo>
                    <a:pt x="10" y="1195"/>
                    <a:pt x="0" y="1211"/>
                    <a:pt x="0" y="1235"/>
                  </a:cubicBezTo>
                  <a:cubicBezTo>
                    <a:pt x="0" y="1373"/>
                    <a:pt x="0" y="1373"/>
                    <a:pt x="0" y="1373"/>
                  </a:cubicBezTo>
                  <a:cubicBezTo>
                    <a:pt x="0" y="1422"/>
                    <a:pt x="42" y="1464"/>
                    <a:pt x="91" y="1464"/>
                  </a:cubicBezTo>
                  <a:cubicBezTo>
                    <a:pt x="229" y="1464"/>
                    <a:pt x="229" y="1464"/>
                    <a:pt x="229" y="1464"/>
                  </a:cubicBezTo>
                  <a:cubicBezTo>
                    <a:pt x="253" y="1464"/>
                    <a:pt x="269" y="1454"/>
                    <a:pt x="285" y="1438"/>
                  </a:cubicBezTo>
                  <a:cubicBezTo>
                    <a:pt x="350" y="1373"/>
                    <a:pt x="350" y="1373"/>
                    <a:pt x="350" y="1373"/>
                  </a:cubicBezTo>
                  <a:cubicBezTo>
                    <a:pt x="458" y="1373"/>
                    <a:pt x="458" y="1373"/>
                    <a:pt x="458" y="1373"/>
                  </a:cubicBezTo>
                  <a:cubicBezTo>
                    <a:pt x="508" y="1373"/>
                    <a:pt x="549" y="1332"/>
                    <a:pt x="549" y="1281"/>
                  </a:cubicBezTo>
                  <a:cubicBezTo>
                    <a:pt x="549" y="1190"/>
                    <a:pt x="549" y="1190"/>
                    <a:pt x="549" y="1190"/>
                  </a:cubicBezTo>
                  <a:cubicBezTo>
                    <a:pt x="641" y="1190"/>
                    <a:pt x="641" y="1190"/>
                    <a:pt x="641" y="1190"/>
                  </a:cubicBezTo>
                  <a:cubicBezTo>
                    <a:pt x="691" y="1190"/>
                    <a:pt x="732" y="1149"/>
                    <a:pt x="732" y="1098"/>
                  </a:cubicBezTo>
                  <a:cubicBezTo>
                    <a:pt x="732" y="991"/>
                    <a:pt x="732" y="991"/>
                    <a:pt x="732" y="991"/>
                  </a:cubicBezTo>
                  <a:cubicBezTo>
                    <a:pt x="841" y="882"/>
                    <a:pt x="841" y="882"/>
                    <a:pt x="841" y="882"/>
                  </a:cubicBezTo>
                  <a:cubicBezTo>
                    <a:pt x="892" y="903"/>
                    <a:pt x="948" y="915"/>
                    <a:pt x="1007" y="915"/>
                  </a:cubicBezTo>
                  <a:cubicBezTo>
                    <a:pt x="1259" y="915"/>
                    <a:pt x="1464" y="710"/>
                    <a:pt x="1464" y="458"/>
                  </a:cubicBezTo>
                  <a:cubicBezTo>
                    <a:pt x="1464" y="205"/>
                    <a:pt x="1259" y="0"/>
                    <a:pt x="1007" y="0"/>
                  </a:cubicBezTo>
                  <a:close/>
                  <a:moveTo>
                    <a:pt x="1007" y="824"/>
                  </a:moveTo>
                  <a:cubicBezTo>
                    <a:pt x="939" y="824"/>
                    <a:pt x="876" y="804"/>
                    <a:pt x="822" y="772"/>
                  </a:cubicBezTo>
                  <a:cubicBezTo>
                    <a:pt x="806" y="787"/>
                    <a:pt x="806" y="787"/>
                    <a:pt x="806" y="787"/>
                  </a:cubicBezTo>
                  <a:cubicBezTo>
                    <a:pt x="755" y="839"/>
                    <a:pt x="755" y="839"/>
                    <a:pt x="755" y="839"/>
                  </a:cubicBezTo>
                  <a:cubicBezTo>
                    <a:pt x="667" y="926"/>
                    <a:pt x="667" y="926"/>
                    <a:pt x="667" y="926"/>
                  </a:cubicBezTo>
                  <a:cubicBezTo>
                    <a:pt x="650" y="943"/>
                    <a:pt x="641" y="967"/>
                    <a:pt x="641" y="991"/>
                  </a:cubicBezTo>
                  <a:cubicBezTo>
                    <a:pt x="641" y="1098"/>
                    <a:pt x="641" y="1098"/>
                    <a:pt x="641" y="1098"/>
                  </a:cubicBezTo>
                  <a:cubicBezTo>
                    <a:pt x="549" y="1098"/>
                    <a:pt x="549" y="1098"/>
                    <a:pt x="549" y="1098"/>
                  </a:cubicBezTo>
                  <a:cubicBezTo>
                    <a:pt x="499" y="1098"/>
                    <a:pt x="458" y="1139"/>
                    <a:pt x="458" y="1190"/>
                  </a:cubicBezTo>
                  <a:cubicBezTo>
                    <a:pt x="458" y="1281"/>
                    <a:pt x="458" y="1281"/>
                    <a:pt x="458" y="1281"/>
                  </a:cubicBezTo>
                  <a:cubicBezTo>
                    <a:pt x="350" y="1281"/>
                    <a:pt x="350" y="1281"/>
                    <a:pt x="350" y="1281"/>
                  </a:cubicBezTo>
                  <a:cubicBezTo>
                    <a:pt x="326" y="1281"/>
                    <a:pt x="303" y="1291"/>
                    <a:pt x="286" y="1308"/>
                  </a:cubicBezTo>
                  <a:cubicBezTo>
                    <a:pt x="221" y="1373"/>
                    <a:pt x="221" y="1373"/>
                    <a:pt x="221" y="1373"/>
                  </a:cubicBezTo>
                  <a:cubicBezTo>
                    <a:pt x="92" y="1373"/>
                    <a:pt x="92" y="1373"/>
                    <a:pt x="92" y="1373"/>
                  </a:cubicBezTo>
                  <a:cubicBezTo>
                    <a:pt x="92" y="1242"/>
                    <a:pt x="92" y="1242"/>
                    <a:pt x="92" y="1242"/>
                  </a:cubicBezTo>
                  <a:cubicBezTo>
                    <a:pt x="625" y="709"/>
                    <a:pt x="625" y="709"/>
                    <a:pt x="625" y="709"/>
                  </a:cubicBezTo>
                  <a:cubicBezTo>
                    <a:pt x="625" y="709"/>
                    <a:pt x="625" y="709"/>
                    <a:pt x="625" y="710"/>
                  </a:cubicBezTo>
                  <a:cubicBezTo>
                    <a:pt x="692" y="642"/>
                    <a:pt x="692" y="642"/>
                    <a:pt x="692" y="642"/>
                  </a:cubicBezTo>
                  <a:cubicBezTo>
                    <a:pt x="660" y="588"/>
                    <a:pt x="641" y="525"/>
                    <a:pt x="641" y="458"/>
                  </a:cubicBezTo>
                  <a:cubicBezTo>
                    <a:pt x="641" y="255"/>
                    <a:pt x="805" y="92"/>
                    <a:pt x="1007" y="92"/>
                  </a:cubicBezTo>
                  <a:cubicBezTo>
                    <a:pt x="1209" y="92"/>
                    <a:pt x="1373" y="255"/>
                    <a:pt x="1373" y="458"/>
                  </a:cubicBezTo>
                  <a:cubicBezTo>
                    <a:pt x="1373" y="660"/>
                    <a:pt x="1209" y="824"/>
                    <a:pt x="1007" y="8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6"/>
            <p:cNvSpPr>
              <a:spLocks noEditPoints="1"/>
            </p:cNvSpPr>
            <p:nvPr/>
          </p:nvSpPr>
          <p:spPr bwMode="auto">
            <a:xfrm>
              <a:off x="3436938" y="685801"/>
              <a:ext cx="1374775" cy="1390650"/>
            </a:xfrm>
            <a:custGeom>
              <a:avLst/>
              <a:gdLst>
                <a:gd name="T0" fmla="*/ 358 w 366"/>
                <a:gd name="T1" fmla="*/ 196 h 370"/>
                <a:gd name="T2" fmla="*/ 172 w 366"/>
                <a:gd name="T3" fmla="*/ 10 h 370"/>
                <a:gd name="T4" fmla="*/ 132 w 366"/>
                <a:gd name="T5" fmla="*/ 5 h 370"/>
                <a:gd name="T6" fmla="*/ 3 w 366"/>
                <a:gd name="T7" fmla="*/ 134 h 370"/>
                <a:gd name="T8" fmla="*/ 0 w 366"/>
                <a:gd name="T9" fmla="*/ 149 h 370"/>
                <a:gd name="T10" fmla="*/ 8 w 366"/>
                <a:gd name="T11" fmla="*/ 174 h 370"/>
                <a:gd name="T12" fmla="*/ 194 w 366"/>
                <a:gd name="T13" fmla="*/ 360 h 370"/>
                <a:gd name="T14" fmla="*/ 234 w 366"/>
                <a:gd name="T15" fmla="*/ 366 h 370"/>
                <a:gd name="T16" fmla="*/ 364 w 366"/>
                <a:gd name="T17" fmla="*/ 236 h 370"/>
                <a:gd name="T18" fmla="*/ 366 w 366"/>
                <a:gd name="T19" fmla="*/ 222 h 370"/>
                <a:gd name="T20" fmla="*/ 358 w 366"/>
                <a:gd name="T21" fmla="*/ 196 h 370"/>
                <a:gd name="T22" fmla="*/ 221 w 366"/>
                <a:gd name="T23" fmla="*/ 323 h 370"/>
                <a:gd name="T24" fmla="*/ 46 w 366"/>
                <a:gd name="T25" fmla="*/ 149 h 370"/>
                <a:gd name="T26" fmla="*/ 146 w 366"/>
                <a:gd name="T27" fmla="*/ 48 h 370"/>
                <a:gd name="T28" fmla="*/ 320 w 366"/>
                <a:gd name="T29" fmla="*/ 222 h 370"/>
                <a:gd name="T30" fmla="*/ 221 w 366"/>
                <a:gd name="T31" fmla="*/ 323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6" h="370">
                  <a:moveTo>
                    <a:pt x="358" y="196"/>
                  </a:moveTo>
                  <a:cubicBezTo>
                    <a:pt x="306" y="125"/>
                    <a:pt x="244" y="62"/>
                    <a:pt x="172" y="10"/>
                  </a:cubicBezTo>
                  <a:cubicBezTo>
                    <a:pt x="161" y="2"/>
                    <a:pt x="146" y="0"/>
                    <a:pt x="132" y="5"/>
                  </a:cubicBezTo>
                  <a:cubicBezTo>
                    <a:pt x="68" y="27"/>
                    <a:pt x="25" y="71"/>
                    <a:pt x="3" y="134"/>
                  </a:cubicBezTo>
                  <a:cubicBezTo>
                    <a:pt x="1" y="139"/>
                    <a:pt x="0" y="144"/>
                    <a:pt x="0" y="149"/>
                  </a:cubicBezTo>
                  <a:cubicBezTo>
                    <a:pt x="0" y="158"/>
                    <a:pt x="3" y="167"/>
                    <a:pt x="8" y="174"/>
                  </a:cubicBezTo>
                  <a:cubicBezTo>
                    <a:pt x="60" y="246"/>
                    <a:pt x="122" y="308"/>
                    <a:pt x="194" y="360"/>
                  </a:cubicBezTo>
                  <a:cubicBezTo>
                    <a:pt x="206" y="368"/>
                    <a:pt x="221" y="370"/>
                    <a:pt x="234" y="366"/>
                  </a:cubicBezTo>
                  <a:cubicBezTo>
                    <a:pt x="298" y="343"/>
                    <a:pt x="341" y="300"/>
                    <a:pt x="364" y="236"/>
                  </a:cubicBezTo>
                  <a:cubicBezTo>
                    <a:pt x="365" y="232"/>
                    <a:pt x="366" y="227"/>
                    <a:pt x="366" y="222"/>
                  </a:cubicBezTo>
                  <a:cubicBezTo>
                    <a:pt x="366" y="213"/>
                    <a:pt x="363" y="204"/>
                    <a:pt x="358" y="196"/>
                  </a:cubicBezTo>
                  <a:close/>
                  <a:moveTo>
                    <a:pt x="221" y="323"/>
                  </a:moveTo>
                  <a:cubicBezTo>
                    <a:pt x="153" y="274"/>
                    <a:pt x="94" y="215"/>
                    <a:pt x="46" y="149"/>
                  </a:cubicBezTo>
                  <a:cubicBezTo>
                    <a:pt x="63" y="99"/>
                    <a:pt x="97" y="66"/>
                    <a:pt x="146" y="48"/>
                  </a:cubicBezTo>
                  <a:cubicBezTo>
                    <a:pt x="213" y="96"/>
                    <a:pt x="272" y="155"/>
                    <a:pt x="320" y="222"/>
                  </a:cubicBezTo>
                  <a:cubicBezTo>
                    <a:pt x="302" y="272"/>
                    <a:pt x="269" y="305"/>
                    <a:pt x="221" y="32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4" name="TextBox 23"/>
          <p:cNvSpPr txBox="1"/>
          <p:nvPr/>
        </p:nvSpPr>
        <p:spPr>
          <a:xfrm>
            <a:off x="2688759" y="2523549"/>
            <a:ext cx="5303055" cy="461665"/>
          </a:xfrm>
          <a:prstGeom prst="rect">
            <a:avLst/>
          </a:prstGeom>
          <a:noFill/>
        </p:spPr>
        <p:txBody>
          <a:bodyPr wrap="none" rtlCol="0">
            <a:spAutoFit/>
          </a:bodyPr>
          <a:lstStyle/>
          <a:p>
            <a:r>
              <a:rPr lang="id-ID" sz="2400" dirty="0" smtClean="0">
                <a:solidFill>
                  <a:schemeClr val="bg1"/>
                </a:solidFill>
                <a:latin typeface="+mj-lt"/>
              </a:rPr>
              <a:t>5 Key Success on Social Media Marketing </a:t>
            </a:r>
            <a:endParaRPr lang="id-ID" sz="2400" dirty="0">
              <a:solidFill>
                <a:schemeClr val="bg1"/>
              </a:solidFill>
              <a:latin typeface="+mj-lt"/>
            </a:endParaRPr>
          </a:p>
        </p:txBody>
      </p:sp>
      <p:sp>
        <p:nvSpPr>
          <p:cNvPr id="25" name="TextBox 34"/>
          <p:cNvSpPr txBox="1"/>
          <p:nvPr/>
        </p:nvSpPr>
        <p:spPr>
          <a:xfrm>
            <a:off x="2688759" y="3056874"/>
            <a:ext cx="8453007" cy="705258"/>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400" dirty="0">
                <a:solidFill>
                  <a:schemeClr val="bg1"/>
                </a:solidFill>
              </a:rPr>
              <a:t>Suitable for all categories business and personal presentation</a:t>
            </a:r>
            <a:r>
              <a:rPr lang="id-ID" sz="1400" b="1" dirty="0">
                <a:solidFill>
                  <a:schemeClr val="bg1"/>
                </a:solidFill>
              </a:rPr>
              <a:t>,</a:t>
            </a:r>
            <a:r>
              <a:rPr lang="id-ID" sz="1400" dirty="0">
                <a:solidFill>
                  <a:schemeClr val="bg1"/>
                </a:solidFill>
              </a:rPr>
              <a:t> eaque ipsa quae ab illo inventore veritatis et quasi architecto beatae vitae dicta sunt explicabo. Suitable for all categories </a:t>
            </a:r>
            <a:r>
              <a:rPr lang="id-ID" sz="1400" b="1" dirty="0">
                <a:solidFill>
                  <a:schemeClr val="bg1"/>
                </a:solidFill>
              </a:rPr>
              <a:t>business</a:t>
            </a:r>
            <a:r>
              <a:rPr lang="id-ID" sz="1400" dirty="0">
                <a:solidFill>
                  <a:schemeClr val="bg1"/>
                </a:solidFill>
              </a:rPr>
              <a:t> and </a:t>
            </a:r>
            <a:r>
              <a:rPr lang="id-ID" sz="1400" b="1" dirty="0">
                <a:solidFill>
                  <a:schemeClr val="bg1"/>
                </a:solidFill>
              </a:rPr>
              <a:t>personal presentation,</a:t>
            </a:r>
            <a:r>
              <a:rPr lang="id-ID" sz="1400" dirty="0">
                <a:solidFill>
                  <a:schemeClr val="bg1"/>
                </a:solidFill>
              </a:rPr>
              <a:t> </a:t>
            </a:r>
            <a:endParaRPr lang="en-US" sz="1400" dirty="0">
              <a:solidFill>
                <a:schemeClr val="bg1"/>
              </a:solidFill>
            </a:endParaRPr>
          </a:p>
        </p:txBody>
      </p:sp>
      <p:grpSp>
        <p:nvGrpSpPr>
          <p:cNvPr id="26" name="Group 25"/>
          <p:cNvGrpSpPr/>
          <p:nvPr/>
        </p:nvGrpSpPr>
        <p:grpSpPr>
          <a:xfrm>
            <a:off x="1782734" y="4616994"/>
            <a:ext cx="554997" cy="554997"/>
            <a:chOff x="3175" y="4763"/>
            <a:chExt cx="6792913" cy="6792912"/>
          </a:xfrm>
          <a:solidFill>
            <a:schemeClr val="accent1"/>
          </a:solidFill>
        </p:grpSpPr>
        <p:sp>
          <p:nvSpPr>
            <p:cNvPr id="27" name="Freeform 10"/>
            <p:cNvSpPr>
              <a:spLocks noEditPoints="1"/>
            </p:cNvSpPr>
            <p:nvPr/>
          </p:nvSpPr>
          <p:spPr bwMode="auto">
            <a:xfrm>
              <a:off x="3175" y="4763"/>
              <a:ext cx="6792913" cy="6792912"/>
            </a:xfrm>
            <a:custGeom>
              <a:avLst/>
              <a:gdLst>
                <a:gd name="T0" fmla="*/ 904 w 1808"/>
                <a:gd name="T1" fmla="*/ 1808 h 1808"/>
                <a:gd name="T2" fmla="*/ 723 w 1808"/>
                <a:gd name="T3" fmla="*/ 1627 h 1808"/>
                <a:gd name="T4" fmla="*/ 723 w 1808"/>
                <a:gd name="T5" fmla="*/ 1604 h 1808"/>
                <a:gd name="T6" fmla="*/ 204 w 1808"/>
                <a:gd name="T7" fmla="*/ 1085 h 1808"/>
                <a:gd name="T8" fmla="*/ 181 w 1808"/>
                <a:gd name="T9" fmla="*/ 1085 h 1808"/>
                <a:gd name="T10" fmla="*/ 0 w 1808"/>
                <a:gd name="T11" fmla="*/ 904 h 1808"/>
                <a:gd name="T12" fmla="*/ 181 w 1808"/>
                <a:gd name="T13" fmla="*/ 723 h 1808"/>
                <a:gd name="T14" fmla="*/ 204 w 1808"/>
                <a:gd name="T15" fmla="*/ 723 h 1808"/>
                <a:gd name="T16" fmla="*/ 723 w 1808"/>
                <a:gd name="T17" fmla="*/ 204 h 1808"/>
                <a:gd name="T18" fmla="*/ 723 w 1808"/>
                <a:gd name="T19" fmla="*/ 181 h 1808"/>
                <a:gd name="T20" fmla="*/ 904 w 1808"/>
                <a:gd name="T21" fmla="*/ 0 h 1808"/>
                <a:gd name="T22" fmla="*/ 1085 w 1808"/>
                <a:gd name="T23" fmla="*/ 181 h 1808"/>
                <a:gd name="T24" fmla="*/ 1085 w 1808"/>
                <a:gd name="T25" fmla="*/ 204 h 1808"/>
                <a:gd name="T26" fmla="*/ 1604 w 1808"/>
                <a:gd name="T27" fmla="*/ 723 h 1808"/>
                <a:gd name="T28" fmla="*/ 1627 w 1808"/>
                <a:gd name="T29" fmla="*/ 723 h 1808"/>
                <a:gd name="T30" fmla="*/ 1808 w 1808"/>
                <a:gd name="T31" fmla="*/ 904 h 1808"/>
                <a:gd name="T32" fmla="*/ 1627 w 1808"/>
                <a:gd name="T33" fmla="*/ 1085 h 1808"/>
                <a:gd name="T34" fmla="*/ 1604 w 1808"/>
                <a:gd name="T35" fmla="*/ 1085 h 1808"/>
                <a:gd name="T36" fmla="*/ 1085 w 1808"/>
                <a:gd name="T37" fmla="*/ 1604 h 1808"/>
                <a:gd name="T38" fmla="*/ 1085 w 1808"/>
                <a:gd name="T39" fmla="*/ 1627 h 1808"/>
                <a:gd name="T40" fmla="*/ 904 w 1808"/>
                <a:gd name="T41" fmla="*/ 1808 h 1808"/>
                <a:gd name="T42" fmla="*/ 181 w 1808"/>
                <a:gd name="T43" fmla="*/ 844 h 1808"/>
                <a:gd name="T44" fmla="*/ 121 w 1808"/>
                <a:gd name="T45" fmla="*/ 904 h 1808"/>
                <a:gd name="T46" fmla="*/ 181 w 1808"/>
                <a:gd name="T47" fmla="*/ 964 h 1808"/>
                <a:gd name="T48" fmla="*/ 252 w 1808"/>
                <a:gd name="T49" fmla="*/ 964 h 1808"/>
                <a:gd name="T50" fmla="*/ 312 w 1808"/>
                <a:gd name="T51" fmla="*/ 1014 h 1808"/>
                <a:gd name="T52" fmla="*/ 794 w 1808"/>
                <a:gd name="T53" fmla="*/ 1496 h 1808"/>
                <a:gd name="T54" fmla="*/ 844 w 1808"/>
                <a:gd name="T55" fmla="*/ 1555 h 1808"/>
                <a:gd name="T56" fmla="*/ 844 w 1808"/>
                <a:gd name="T57" fmla="*/ 1627 h 1808"/>
                <a:gd name="T58" fmla="*/ 904 w 1808"/>
                <a:gd name="T59" fmla="*/ 1687 h 1808"/>
                <a:gd name="T60" fmla="*/ 964 w 1808"/>
                <a:gd name="T61" fmla="*/ 1627 h 1808"/>
                <a:gd name="T62" fmla="*/ 964 w 1808"/>
                <a:gd name="T63" fmla="*/ 1555 h 1808"/>
                <a:gd name="T64" fmla="*/ 1014 w 1808"/>
                <a:gd name="T65" fmla="*/ 1496 h 1808"/>
                <a:gd name="T66" fmla="*/ 1496 w 1808"/>
                <a:gd name="T67" fmla="*/ 1014 h 1808"/>
                <a:gd name="T68" fmla="*/ 1555 w 1808"/>
                <a:gd name="T69" fmla="*/ 964 h 1808"/>
                <a:gd name="T70" fmla="*/ 1627 w 1808"/>
                <a:gd name="T71" fmla="*/ 964 h 1808"/>
                <a:gd name="T72" fmla="*/ 1687 w 1808"/>
                <a:gd name="T73" fmla="*/ 904 h 1808"/>
                <a:gd name="T74" fmla="*/ 1627 w 1808"/>
                <a:gd name="T75" fmla="*/ 844 h 1808"/>
                <a:gd name="T76" fmla="*/ 1555 w 1808"/>
                <a:gd name="T77" fmla="*/ 844 h 1808"/>
                <a:gd name="T78" fmla="*/ 1496 w 1808"/>
                <a:gd name="T79" fmla="*/ 794 h 1808"/>
                <a:gd name="T80" fmla="*/ 1014 w 1808"/>
                <a:gd name="T81" fmla="*/ 312 h 1808"/>
                <a:gd name="T82" fmla="*/ 964 w 1808"/>
                <a:gd name="T83" fmla="*/ 253 h 1808"/>
                <a:gd name="T84" fmla="*/ 964 w 1808"/>
                <a:gd name="T85" fmla="*/ 181 h 1808"/>
                <a:gd name="T86" fmla="*/ 904 w 1808"/>
                <a:gd name="T87" fmla="*/ 121 h 1808"/>
                <a:gd name="T88" fmla="*/ 844 w 1808"/>
                <a:gd name="T89" fmla="*/ 181 h 1808"/>
                <a:gd name="T90" fmla="*/ 844 w 1808"/>
                <a:gd name="T91" fmla="*/ 253 h 1808"/>
                <a:gd name="T92" fmla="*/ 794 w 1808"/>
                <a:gd name="T93" fmla="*/ 312 h 1808"/>
                <a:gd name="T94" fmla="*/ 312 w 1808"/>
                <a:gd name="T95" fmla="*/ 794 h 1808"/>
                <a:gd name="T96" fmla="*/ 252 w 1808"/>
                <a:gd name="T97" fmla="*/ 844 h 1808"/>
                <a:gd name="T98" fmla="*/ 181 w 1808"/>
                <a:gd name="T99" fmla="*/ 844 h 18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8" h="1808">
                  <a:moveTo>
                    <a:pt x="904" y="1808"/>
                  </a:moveTo>
                  <a:cubicBezTo>
                    <a:pt x="804" y="1808"/>
                    <a:pt x="723" y="1727"/>
                    <a:pt x="723" y="1627"/>
                  </a:cubicBezTo>
                  <a:cubicBezTo>
                    <a:pt x="723" y="1604"/>
                    <a:pt x="723" y="1604"/>
                    <a:pt x="723" y="1604"/>
                  </a:cubicBezTo>
                  <a:cubicBezTo>
                    <a:pt x="470" y="1538"/>
                    <a:pt x="270" y="1338"/>
                    <a:pt x="204" y="1085"/>
                  </a:cubicBezTo>
                  <a:cubicBezTo>
                    <a:pt x="181" y="1085"/>
                    <a:pt x="181" y="1085"/>
                    <a:pt x="181" y="1085"/>
                  </a:cubicBezTo>
                  <a:cubicBezTo>
                    <a:pt x="81" y="1085"/>
                    <a:pt x="0" y="1004"/>
                    <a:pt x="0" y="904"/>
                  </a:cubicBezTo>
                  <a:cubicBezTo>
                    <a:pt x="0" y="804"/>
                    <a:pt x="81" y="723"/>
                    <a:pt x="181" y="723"/>
                  </a:cubicBezTo>
                  <a:cubicBezTo>
                    <a:pt x="204" y="723"/>
                    <a:pt x="204" y="723"/>
                    <a:pt x="204" y="723"/>
                  </a:cubicBezTo>
                  <a:cubicBezTo>
                    <a:pt x="270" y="470"/>
                    <a:pt x="470" y="270"/>
                    <a:pt x="723" y="204"/>
                  </a:cubicBezTo>
                  <a:cubicBezTo>
                    <a:pt x="723" y="181"/>
                    <a:pt x="723" y="181"/>
                    <a:pt x="723" y="181"/>
                  </a:cubicBezTo>
                  <a:cubicBezTo>
                    <a:pt x="723" y="81"/>
                    <a:pt x="804" y="0"/>
                    <a:pt x="904" y="0"/>
                  </a:cubicBezTo>
                  <a:cubicBezTo>
                    <a:pt x="1004" y="0"/>
                    <a:pt x="1085" y="81"/>
                    <a:pt x="1085" y="181"/>
                  </a:cubicBezTo>
                  <a:cubicBezTo>
                    <a:pt x="1085" y="204"/>
                    <a:pt x="1085" y="204"/>
                    <a:pt x="1085" y="204"/>
                  </a:cubicBezTo>
                  <a:cubicBezTo>
                    <a:pt x="1338" y="270"/>
                    <a:pt x="1538" y="470"/>
                    <a:pt x="1604" y="723"/>
                  </a:cubicBezTo>
                  <a:cubicBezTo>
                    <a:pt x="1627" y="723"/>
                    <a:pt x="1627" y="723"/>
                    <a:pt x="1627" y="723"/>
                  </a:cubicBezTo>
                  <a:cubicBezTo>
                    <a:pt x="1727" y="723"/>
                    <a:pt x="1808" y="804"/>
                    <a:pt x="1808" y="904"/>
                  </a:cubicBezTo>
                  <a:cubicBezTo>
                    <a:pt x="1808" y="1004"/>
                    <a:pt x="1727" y="1085"/>
                    <a:pt x="1627" y="1085"/>
                  </a:cubicBezTo>
                  <a:cubicBezTo>
                    <a:pt x="1604" y="1085"/>
                    <a:pt x="1604" y="1085"/>
                    <a:pt x="1604" y="1085"/>
                  </a:cubicBezTo>
                  <a:cubicBezTo>
                    <a:pt x="1538" y="1338"/>
                    <a:pt x="1338" y="1538"/>
                    <a:pt x="1085" y="1604"/>
                  </a:cubicBezTo>
                  <a:cubicBezTo>
                    <a:pt x="1085" y="1627"/>
                    <a:pt x="1085" y="1627"/>
                    <a:pt x="1085" y="1627"/>
                  </a:cubicBezTo>
                  <a:cubicBezTo>
                    <a:pt x="1085" y="1727"/>
                    <a:pt x="1004" y="1808"/>
                    <a:pt x="904" y="1808"/>
                  </a:cubicBezTo>
                  <a:close/>
                  <a:moveTo>
                    <a:pt x="181" y="844"/>
                  </a:moveTo>
                  <a:cubicBezTo>
                    <a:pt x="148" y="844"/>
                    <a:pt x="121" y="871"/>
                    <a:pt x="121" y="904"/>
                  </a:cubicBezTo>
                  <a:cubicBezTo>
                    <a:pt x="121" y="937"/>
                    <a:pt x="148" y="964"/>
                    <a:pt x="181" y="964"/>
                  </a:cubicBezTo>
                  <a:cubicBezTo>
                    <a:pt x="252" y="964"/>
                    <a:pt x="252" y="964"/>
                    <a:pt x="252" y="964"/>
                  </a:cubicBezTo>
                  <a:cubicBezTo>
                    <a:pt x="282" y="964"/>
                    <a:pt x="307" y="985"/>
                    <a:pt x="312" y="1014"/>
                  </a:cubicBezTo>
                  <a:cubicBezTo>
                    <a:pt x="357" y="1257"/>
                    <a:pt x="551" y="1451"/>
                    <a:pt x="794" y="1496"/>
                  </a:cubicBezTo>
                  <a:cubicBezTo>
                    <a:pt x="823" y="1501"/>
                    <a:pt x="844" y="1526"/>
                    <a:pt x="844" y="1555"/>
                  </a:cubicBezTo>
                  <a:cubicBezTo>
                    <a:pt x="844" y="1627"/>
                    <a:pt x="844" y="1627"/>
                    <a:pt x="844" y="1627"/>
                  </a:cubicBezTo>
                  <a:cubicBezTo>
                    <a:pt x="844" y="1660"/>
                    <a:pt x="871" y="1687"/>
                    <a:pt x="904" y="1687"/>
                  </a:cubicBezTo>
                  <a:cubicBezTo>
                    <a:pt x="937" y="1687"/>
                    <a:pt x="964" y="1660"/>
                    <a:pt x="964" y="1627"/>
                  </a:cubicBezTo>
                  <a:cubicBezTo>
                    <a:pt x="964" y="1555"/>
                    <a:pt x="964" y="1555"/>
                    <a:pt x="964" y="1555"/>
                  </a:cubicBezTo>
                  <a:cubicBezTo>
                    <a:pt x="964" y="1526"/>
                    <a:pt x="985" y="1501"/>
                    <a:pt x="1014" y="1496"/>
                  </a:cubicBezTo>
                  <a:cubicBezTo>
                    <a:pt x="1257" y="1451"/>
                    <a:pt x="1451" y="1257"/>
                    <a:pt x="1496" y="1014"/>
                  </a:cubicBezTo>
                  <a:cubicBezTo>
                    <a:pt x="1501" y="985"/>
                    <a:pt x="1526" y="964"/>
                    <a:pt x="1555" y="964"/>
                  </a:cubicBezTo>
                  <a:cubicBezTo>
                    <a:pt x="1627" y="964"/>
                    <a:pt x="1627" y="964"/>
                    <a:pt x="1627" y="964"/>
                  </a:cubicBezTo>
                  <a:cubicBezTo>
                    <a:pt x="1660" y="964"/>
                    <a:pt x="1687" y="937"/>
                    <a:pt x="1687" y="904"/>
                  </a:cubicBezTo>
                  <a:cubicBezTo>
                    <a:pt x="1687" y="871"/>
                    <a:pt x="1660" y="844"/>
                    <a:pt x="1627" y="844"/>
                  </a:cubicBezTo>
                  <a:cubicBezTo>
                    <a:pt x="1555" y="844"/>
                    <a:pt x="1555" y="844"/>
                    <a:pt x="1555" y="844"/>
                  </a:cubicBezTo>
                  <a:cubicBezTo>
                    <a:pt x="1526" y="844"/>
                    <a:pt x="1501" y="823"/>
                    <a:pt x="1496" y="794"/>
                  </a:cubicBezTo>
                  <a:cubicBezTo>
                    <a:pt x="1451" y="551"/>
                    <a:pt x="1257" y="357"/>
                    <a:pt x="1014" y="312"/>
                  </a:cubicBezTo>
                  <a:cubicBezTo>
                    <a:pt x="985" y="307"/>
                    <a:pt x="964" y="282"/>
                    <a:pt x="964" y="253"/>
                  </a:cubicBezTo>
                  <a:cubicBezTo>
                    <a:pt x="964" y="181"/>
                    <a:pt x="964" y="181"/>
                    <a:pt x="964" y="181"/>
                  </a:cubicBezTo>
                  <a:cubicBezTo>
                    <a:pt x="964" y="148"/>
                    <a:pt x="937" y="121"/>
                    <a:pt x="904" y="121"/>
                  </a:cubicBezTo>
                  <a:cubicBezTo>
                    <a:pt x="871" y="121"/>
                    <a:pt x="844" y="148"/>
                    <a:pt x="844" y="181"/>
                  </a:cubicBezTo>
                  <a:cubicBezTo>
                    <a:pt x="844" y="253"/>
                    <a:pt x="844" y="253"/>
                    <a:pt x="844" y="253"/>
                  </a:cubicBezTo>
                  <a:cubicBezTo>
                    <a:pt x="844" y="282"/>
                    <a:pt x="823" y="307"/>
                    <a:pt x="794" y="312"/>
                  </a:cubicBezTo>
                  <a:cubicBezTo>
                    <a:pt x="551" y="357"/>
                    <a:pt x="357" y="551"/>
                    <a:pt x="312" y="794"/>
                  </a:cubicBezTo>
                  <a:cubicBezTo>
                    <a:pt x="307" y="823"/>
                    <a:pt x="282" y="844"/>
                    <a:pt x="252" y="844"/>
                  </a:cubicBezTo>
                  <a:lnTo>
                    <a:pt x="181" y="8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11"/>
            <p:cNvSpPr>
              <a:spLocks noEditPoints="1"/>
            </p:cNvSpPr>
            <p:nvPr/>
          </p:nvSpPr>
          <p:spPr bwMode="auto">
            <a:xfrm>
              <a:off x="2155825" y="2157413"/>
              <a:ext cx="2487613" cy="2487612"/>
            </a:xfrm>
            <a:custGeom>
              <a:avLst/>
              <a:gdLst>
                <a:gd name="T0" fmla="*/ 331 w 662"/>
                <a:gd name="T1" fmla="*/ 662 h 662"/>
                <a:gd name="T2" fmla="*/ 0 w 662"/>
                <a:gd name="T3" fmla="*/ 331 h 662"/>
                <a:gd name="T4" fmla="*/ 331 w 662"/>
                <a:gd name="T5" fmla="*/ 0 h 662"/>
                <a:gd name="T6" fmla="*/ 662 w 662"/>
                <a:gd name="T7" fmla="*/ 331 h 662"/>
                <a:gd name="T8" fmla="*/ 331 w 662"/>
                <a:gd name="T9" fmla="*/ 662 h 662"/>
                <a:gd name="T10" fmla="*/ 331 w 662"/>
                <a:gd name="T11" fmla="*/ 60 h 662"/>
                <a:gd name="T12" fmla="*/ 60 w 662"/>
                <a:gd name="T13" fmla="*/ 331 h 662"/>
                <a:gd name="T14" fmla="*/ 331 w 662"/>
                <a:gd name="T15" fmla="*/ 602 h 662"/>
                <a:gd name="T16" fmla="*/ 602 w 662"/>
                <a:gd name="T17" fmla="*/ 331 h 662"/>
                <a:gd name="T18" fmla="*/ 331 w 662"/>
                <a:gd name="T19" fmla="*/ 60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62" h="662">
                  <a:moveTo>
                    <a:pt x="331" y="662"/>
                  </a:moveTo>
                  <a:cubicBezTo>
                    <a:pt x="148" y="662"/>
                    <a:pt x="0" y="514"/>
                    <a:pt x="0" y="331"/>
                  </a:cubicBezTo>
                  <a:cubicBezTo>
                    <a:pt x="0" y="148"/>
                    <a:pt x="148" y="0"/>
                    <a:pt x="331" y="0"/>
                  </a:cubicBezTo>
                  <a:cubicBezTo>
                    <a:pt x="514" y="0"/>
                    <a:pt x="662" y="148"/>
                    <a:pt x="662" y="331"/>
                  </a:cubicBezTo>
                  <a:cubicBezTo>
                    <a:pt x="662" y="514"/>
                    <a:pt x="514" y="662"/>
                    <a:pt x="331" y="662"/>
                  </a:cubicBezTo>
                  <a:close/>
                  <a:moveTo>
                    <a:pt x="331" y="60"/>
                  </a:moveTo>
                  <a:cubicBezTo>
                    <a:pt x="182" y="60"/>
                    <a:pt x="60" y="182"/>
                    <a:pt x="60" y="331"/>
                  </a:cubicBezTo>
                  <a:cubicBezTo>
                    <a:pt x="60" y="480"/>
                    <a:pt x="182" y="602"/>
                    <a:pt x="331" y="602"/>
                  </a:cubicBezTo>
                  <a:cubicBezTo>
                    <a:pt x="480" y="602"/>
                    <a:pt x="602" y="480"/>
                    <a:pt x="602" y="331"/>
                  </a:cubicBezTo>
                  <a:cubicBezTo>
                    <a:pt x="602" y="182"/>
                    <a:pt x="480" y="60"/>
                    <a:pt x="33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9" name="TextBox 28"/>
          <p:cNvSpPr txBox="1"/>
          <p:nvPr/>
        </p:nvSpPr>
        <p:spPr>
          <a:xfrm>
            <a:off x="1673043" y="5499327"/>
            <a:ext cx="774379" cy="369332"/>
          </a:xfrm>
          <a:prstGeom prst="rect">
            <a:avLst/>
          </a:prstGeom>
          <a:noFill/>
        </p:spPr>
        <p:txBody>
          <a:bodyPr wrap="none" rtlCol="0">
            <a:spAutoFit/>
          </a:bodyPr>
          <a:lstStyle/>
          <a:p>
            <a:pPr algn="ctr"/>
            <a:r>
              <a:rPr lang="id-ID" b="1" dirty="0" smtClean="0">
                <a:solidFill>
                  <a:schemeClr val="bg1"/>
                </a:solidFill>
              </a:rPr>
              <a:t>Target</a:t>
            </a:r>
            <a:endParaRPr lang="id-ID" b="1" dirty="0">
              <a:solidFill>
                <a:schemeClr val="bg1"/>
              </a:solidFill>
            </a:endParaRPr>
          </a:p>
        </p:txBody>
      </p:sp>
      <p:sp>
        <p:nvSpPr>
          <p:cNvPr id="30" name="TextBox 29"/>
          <p:cNvSpPr txBox="1"/>
          <p:nvPr/>
        </p:nvSpPr>
        <p:spPr>
          <a:xfrm>
            <a:off x="3611989" y="5499327"/>
            <a:ext cx="927626" cy="369332"/>
          </a:xfrm>
          <a:prstGeom prst="rect">
            <a:avLst/>
          </a:prstGeom>
          <a:noFill/>
        </p:spPr>
        <p:txBody>
          <a:bodyPr wrap="none" rtlCol="0">
            <a:spAutoFit/>
          </a:bodyPr>
          <a:lstStyle/>
          <a:p>
            <a:pPr algn="ctr"/>
            <a:r>
              <a:rPr lang="id-ID" b="1" dirty="0" smtClean="0">
                <a:solidFill>
                  <a:schemeClr val="bg1"/>
                </a:solidFill>
              </a:rPr>
              <a:t>Analyze</a:t>
            </a:r>
            <a:endParaRPr lang="id-ID" b="1" dirty="0">
              <a:solidFill>
                <a:schemeClr val="bg1"/>
              </a:solidFill>
            </a:endParaRPr>
          </a:p>
        </p:txBody>
      </p:sp>
      <p:sp>
        <p:nvSpPr>
          <p:cNvPr id="31" name="Freeform 15"/>
          <p:cNvSpPr>
            <a:spLocks noEditPoints="1"/>
          </p:cNvSpPr>
          <p:nvPr/>
        </p:nvSpPr>
        <p:spPr bwMode="auto">
          <a:xfrm>
            <a:off x="3713205" y="4616994"/>
            <a:ext cx="725194" cy="554998"/>
          </a:xfrm>
          <a:custGeom>
            <a:avLst/>
            <a:gdLst>
              <a:gd name="T0" fmla="*/ 2181 w 2472"/>
              <a:gd name="T1" fmla="*/ 0 h 1891"/>
              <a:gd name="T2" fmla="*/ 1891 w 2472"/>
              <a:gd name="T3" fmla="*/ 291 h 1891"/>
              <a:gd name="T4" fmla="*/ 1992 w 2472"/>
              <a:gd name="T5" fmla="*/ 509 h 1891"/>
              <a:gd name="T6" fmla="*/ 1638 w 2472"/>
              <a:gd name="T7" fmla="*/ 1040 h 1891"/>
              <a:gd name="T8" fmla="*/ 1527 w 2472"/>
              <a:gd name="T9" fmla="*/ 1018 h 1891"/>
              <a:gd name="T10" fmla="*/ 1271 w 2472"/>
              <a:gd name="T11" fmla="*/ 1172 h 1891"/>
              <a:gd name="T12" fmla="*/ 1070 w 2472"/>
              <a:gd name="T13" fmla="*/ 1051 h 1891"/>
              <a:gd name="T14" fmla="*/ 1090 w 2472"/>
              <a:gd name="T15" fmla="*/ 946 h 1891"/>
              <a:gd name="T16" fmla="*/ 799 w 2472"/>
              <a:gd name="T17" fmla="*/ 656 h 1891"/>
              <a:gd name="T18" fmla="*/ 508 w 2472"/>
              <a:gd name="T19" fmla="*/ 946 h 1891"/>
              <a:gd name="T20" fmla="*/ 608 w 2472"/>
              <a:gd name="T21" fmla="*/ 1163 h 1891"/>
              <a:gd name="T22" fmla="*/ 457 w 2472"/>
              <a:gd name="T23" fmla="*/ 1364 h 1891"/>
              <a:gd name="T24" fmla="*/ 290 w 2472"/>
              <a:gd name="T25" fmla="*/ 1309 h 1891"/>
              <a:gd name="T26" fmla="*/ 0 w 2472"/>
              <a:gd name="T27" fmla="*/ 1600 h 1891"/>
              <a:gd name="T28" fmla="*/ 290 w 2472"/>
              <a:gd name="T29" fmla="*/ 1891 h 1891"/>
              <a:gd name="T30" fmla="*/ 579 w 2472"/>
              <a:gd name="T31" fmla="*/ 1600 h 1891"/>
              <a:gd name="T32" fmla="*/ 511 w 2472"/>
              <a:gd name="T33" fmla="*/ 1415 h 1891"/>
              <a:gd name="T34" fmla="*/ 669 w 2472"/>
              <a:gd name="T35" fmla="*/ 1204 h 1891"/>
              <a:gd name="T36" fmla="*/ 799 w 2472"/>
              <a:gd name="T37" fmla="*/ 1236 h 1891"/>
              <a:gd name="T38" fmla="*/ 1035 w 2472"/>
              <a:gd name="T39" fmla="*/ 1115 h 1891"/>
              <a:gd name="T40" fmla="*/ 1244 w 2472"/>
              <a:gd name="T41" fmla="*/ 1241 h 1891"/>
              <a:gd name="T42" fmla="*/ 1235 w 2472"/>
              <a:gd name="T43" fmla="*/ 1309 h 1891"/>
              <a:gd name="T44" fmla="*/ 1527 w 2472"/>
              <a:gd name="T45" fmla="*/ 1600 h 1891"/>
              <a:gd name="T46" fmla="*/ 1818 w 2472"/>
              <a:gd name="T47" fmla="*/ 1309 h 1891"/>
              <a:gd name="T48" fmla="*/ 1700 w 2472"/>
              <a:gd name="T49" fmla="*/ 1077 h 1891"/>
              <a:gd name="T50" fmla="*/ 2052 w 2472"/>
              <a:gd name="T51" fmla="*/ 550 h 1891"/>
              <a:gd name="T52" fmla="*/ 2181 w 2472"/>
              <a:gd name="T53" fmla="*/ 582 h 1891"/>
              <a:gd name="T54" fmla="*/ 2472 w 2472"/>
              <a:gd name="T55" fmla="*/ 291 h 1891"/>
              <a:gd name="T56" fmla="*/ 2181 w 2472"/>
              <a:gd name="T57" fmla="*/ 0 h 1891"/>
              <a:gd name="T58" fmla="*/ 290 w 2472"/>
              <a:gd name="T59" fmla="*/ 1746 h 1891"/>
              <a:gd name="T60" fmla="*/ 145 w 2472"/>
              <a:gd name="T61" fmla="*/ 1600 h 1891"/>
              <a:gd name="T62" fmla="*/ 290 w 2472"/>
              <a:gd name="T63" fmla="*/ 1455 h 1891"/>
              <a:gd name="T64" fmla="*/ 434 w 2472"/>
              <a:gd name="T65" fmla="*/ 1600 h 1891"/>
              <a:gd name="T66" fmla="*/ 290 w 2472"/>
              <a:gd name="T67" fmla="*/ 1746 h 1891"/>
              <a:gd name="T68" fmla="*/ 799 w 2472"/>
              <a:gd name="T69" fmla="*/ 1091 h 1891"/>
              <a:gd name="T70" fmla="*/ 653 w 2472"/>
              <a:gd name="T71" fmla="*/ 946 h 1891"/>
              <a:gd name="T72" fmla="*/ 799 w 2472"/>
              <a:gd name="T73" fmla="*/ 801 h 1891"/>
              <a:gd name="T74" fmla="*/ 945 w 2472"/>
              <a:gd name="T75" fmla="*/ 946 h 1891"/>
              <a:gd name="T76" fmla="*/ 799 w 2472"/>
              <a:gd name="T77" fmla="*/ 1091 h 1891"/>
              <a:gd name="T78" fmla="*/ 1527 w 2472"/>
              <a:gd name="T79" fmla="*/ 1454 h 1891"/>
              <a:gd name="T80" fmla="*/ 1381 w 2472"/>
              <a:gd name="T81" fmla="*/ 1309 h 1891"/>
              <a:gd name="T82" fmla="*/ 1527 w 2472"/>
              <a:gd name="T83" fmla="*/ 1164 h 1891"/>
              <a:gd name="T84" fmla="*/ 1672 w 2472"/>
              <a:gd name="T85" fmla="*/ 1309 h 1891"/>
              <a:gd name="T86" fmla="*/ 1527 w 2472"/>
              <a:gd name="T87" fmla="*/ 1454 h 1891"/>
              <a:gd name="T88" fmla="*/ 2181 w 2472"/>
              <a:gd name="T89" fmla="*/ 436 h 1891"/>
              <a:gd name="T90" fmla="*/ 2037 w 2472"/>
              <a:gd name="T91" fmla="*/ 291 h 1891"/>
              <a:gd name="T92" fmla="*/ 2181 w 2472"/>
              <a:gd name="T93" fmla="*/ 145 h 1891"/>
              <a:gd name="T94" fmla="*/ 2326 w 2472"/>
              <a:gd name="T95" fmla="*/ 291 h 1891"/>
              <a:gd name="T96" fmla="*/ 2181 w 2472"/>
              <a:gd name="T97" fmla="*/ 436 h 18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72" h="1891">
                <a:moveTo>
                  <a:pt x="2181" y="0"/>
                </a:moveTo>
                <a:cubicBezTo>
                  <a:pt x="2021" y="0"/>
                  <a:pt x="1891" y="130"/>
                  <a:pt x="1891" y="291"/>
                </a:cubicBezTo>
                <a:cubicBezTo>
                  <a:pt x="1891" y="378"/>
                  <a:pt x="1931" y="456"/>
                  <a:pt x="1992" y="509"/>
                </a:cubicBezTo>
                <a:cubicBezTo>
                  <a:pt x="1638" y="1040"/>
                  <a:pt x="1638" y="1040"/>
                  <a:pt x="1638" y="1040"/>
                </a:cubicBezTo>
                <a:cubicBezTo>
                  <a:pt x="1603" y="1026"/>
                  <a:pt x="1566" y="1018"/>
                  <a:pt x="1527" y="1018"/>
                </a:cubicBezTo>
                <a:cubicBezTo>
                  <a:pt x="1416" y="1018"/>
                  <a:pt x="1321" y="1081"/>
                  <a:pt x="1271" y="1172"/>
                </a:cubicBezTo>
                <a:cubicBezTo>
                  <a:pt x="1070" y="1051"/>
                  <a:pt x="1070" y="1051"/>
                  <a:pt x="1070" y="1051"/>
                </a:cubicBezTo>
                <a:cubicBezTo>
                  <a:pt x="1082" y="1018"/>
                  <a:pt x="1090" y="983"/>
                  <a:pt x="1090" y="946"/>
                </a:cubicBezTo>
                <a:cubicBezTo>
                  <a:pt x="1090" y="786"/>
                  <a:pt x="959" y="656"/>
                  <a:pt x="799" y="656"/>
                </a:cubicBezTo>
                <a:cubicBezTo>
                  <a:pt x="638" y="656"/>
                  <a:pt x="508" y="786"/>
                  <a:pt x="508" y="946"/>
                </a:cubicBezTo>
                <a:cubicBezTo>
                  <a:pt x="508" y="1033"/>
                  <a:pt x="547" y="1110"/>
                  <a:pt x="608" y="1163"/>
                </a:cubicBezTo>
                <a:cubicBezTo>
                  <a:pt x="457" y="1364"/>
                  <a:pt x="457" y="1364"/>
                  <a:pt x="457" y="1364"/>
                </a:cubicBezTo>
                <a:cubicBezTo>
                  <a:pt x="410" y="1330"/>
                  <a:pt x="352" y="1309"/>
                  <a:pt x="290" y="1309"/>
                </a:cubicBezTo>
                <a:cubicBezTo>
                  <a:pt x="130" y="1309"/>
                  <a:pt x="0" y="1440"/>
                  <a:pt x="0" y="1600"/>
                </a:cubicBezTo>
                <a:cubicBezTo>
                  <a:pt x="0" y="1761"/>
                  <a:pt x="130" y="1891"/>
                  <a:pt x="290" y="1891"/>
                </a:cubicBezTo>
                <a:cubicBezTo>
                  <a:pt x="449" y="1891"/>
                  <a:pt x="579" y="1761"/>
                  <a:pt x="579" y="1600"/>
                </a:cubicBezTo>
                <a:cubicBezTo>
                  <a:pt x="579" y="1529"/>
                  <a:pt x="553" y="1465"/>
                  <a:pt x="511" y="1415"/>
                </a:cubicBezTo>
                <a:cubicBezTo>
                  <a:pt x="669" y="1204"/>
                  <a:pt x="669" y="1204"/>
                  <a:pt x="669" y="1204"/>
                </a:cubicBezTo>
                <a:cubicBezTo>
                  <a:pt x="708" y="1224"/>
                  <a:pt x="752" y="1236"/>
                  <a:pt x="799" y="1236"/>
                </a:cubicBezTo>
                <a:cubicBezTo>
                  <a:pt x="896" y="1236"/>
                  <a:pt x="982" y="1188"/>
                  <a:pt x="1035" y="1115"/>
                </a:cubicBezTo>
                <a:cubicBezTo>
                  <a:pt x="1244" y="1241"/>
                  <a:pt x="1244" y="1241"/>
                  <a:pt x="1244" y="1241"/>
                </a:cubicBezTo>
                <a:cubicBezTo>
                  <a:pt x="1239" y="1263"/>
                  <a:pt x="1235" y="1285"/>
                  <a:pt x="1235" y="1309"/>
                </a:cubicBezTo>
                <a:cubicBezTo>
                  <a:pt x="1235" y="1469"/>
                  <a:pt x="1366" y="1600"/>
                  <a:pt x="1527" y="1600"/>
                </a:cubicBezTo>
                <a:cubicBezTo>
                  <a:pt x="1687" y="1600"/>
                  <a:pt x="1818" y="1469"/>
                  <a:pt x="1818" y="1309"/>
                </a:cubicBezTo>
                <a:cubicBezTo>
                  <a:pt x="1818" y="1214"/>
                  <a:pt x="1771" y="1130"/>
                  <a:pt x="1700" y="1077"/>
                </a:cubicBezTo>
                <a:cubicBezTo>
                  <a:pt x="2052" y="550"/>
                  <a:pt x="2052" y="550"/>
                  <a:pt x="2052" y="550"/>
                </a:cubicBezTo>
                <a:cubicBezTo>
                  <a:pt x="2091" y="570"/>
                  <a:pt x="2135" y="582"/>
                  <a:pt x="2181" y="582"/>
                </a:cubicBezTo>
                <a:cubicBezTo>
                  <a:pt x="2341" y="582"/>
                  <a:pt x="2472" y="451"/>
                  <a:pt x="2472" y="291"/>
                </a:cubicBezTo>
                <a:cubicBezTo>
                  <a:pt x="2472" y="130"/>
                  <a:pt x="2341" y="0"/>
                  <a:pt x="2181" y="0"/>
                </a:cubicBezTo>
                <a:close/>
                <a:moveTo>
                  <a:pt x="290" y="1746"/>
                </a:moveTo>
                <a:cubicBezTo>
                  <a:pt x="210" y="1746"/>
                  <a:pt x="145" y="1681"/>
                  <a:pt x="145" y="1600"/>
                </a:cubicBezTo>
                <a:cubicBezTo>
                  <a:pt x="145" y="1520"/>
                  <a:pt x="210" y="1455"/>
                  <a:pt x="290" y="1455"/>
                </a:cubicBezTo>
                <a:cubicBezTo>
                  <a:pt x="369" y="1455"/>
                  <a:pt x="434" y="1520"/>
                  <a:pt x="434" y="1600"/>
                </a:cubicBezTo>
                <a:cubicBezTo>
                  <a:pt x="434" y="1681"/>
                  <a:pt x="369" y="1746"/>
                  <a:pt x="290" y="1746"/>
                </a:cubicBezTo>
                <a:close/>
                <a:moveTo>
                  <a:pt x="799" y="1091"/>
                </a:moveTo>
                <a:cubicBezTo>
                  <a:pt x="719" y="1091"/>
                  <a:pt x="653" y="1026"/>
                  <a:pt x="653" y="946"/>
                </a:cubicBezTo>
                <a:cubicBezTo>
                  <a:pt x="653" y="866"/>
                  <a:pt x="719" y="801"/>
                  <a:pt x="799" y="801"/>
                </a:cubicBezTo>
                <a:cubicBezTo>
                  <a:pt x="879" y="801"/>
                  <a:pt x="945" y="866"/>
                  <a:pt x="945" y="946"/>
                </a:cubicBezTo>
                <a:cubicBezTo>
                  <a:pt x="945" y="1026"/>
                  <a:pt x="879" y="1091"/>
                  <a:pt x="799" y="1091"/>
                </a:cubicBezTo>
                <a:close/>
                <a:moveTo>
                  <a:pt x="1527" y="1454"/>
                </a:moveTo>
                <a:cubicBezTo>
                  <a:pt x="1446" y="1454"/>
                  <a:pt x="1381" y="1389"/>
                  <a:pt x="1381" y="1309"/>
                </a:cubicBezTo>
                <a:cubicBezTo>
                  <a:pt x="1381" y="1229"/>
                  <a:pt x="1446" y="1164"/>
                  <a:pt x="1527" y="1164"/>
                </a:cubicBezTo>
                <a:cubicBezTo>
                  <a:pt x="1607" y="1164"/>
                  <a:pt x="1672" y="1229"/>
                  <a:pt x="1672" y="1309"/>
                </a:cubicBezTo>
                <a:cubicBezTo>
                  <a:pt x="1672" y="1389"/>
                  <a:pt x="1607" y="1454"/>
                  <a:pt x="1527" y="1454"/>
                </a:cubicBezTo>
                <a:close/>
                <a:moveTo>
                  <a:pt x="2181" y="436"/>
                </a:moveTo>
                <a:cubicBezTo>
                  <a:pt x="2101" y="436"/>
                  <a:pt x="2037" y="371"/>
                  <a:pt x="2037" y="291"/>
                </a:cubicBezTo>
                <a:cubicBezTo>
                  <a:pt x="2037" y="210"/>
                  <a:pt x="2101" y="145"/>
                  <a:pt x="2181" y="145"/>
                </a:cubicBezTo>
                <a:cubicBezTo>
                  <a:pt x="2261" y="145"/>
                  <a:pt x="2326" y="210"/>
                  <a:pt x="2326" y="291"/>
                </a:cubicBezTo>
                <a:cubicBezTo>
                  <a:pt x="2326" y="371"/>
                  <a:pt x="2261" y="436"/>
                  <a:pt x="2181" y="4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2" name="Group 31"/>
          <p:cNvGrpSpPr/>
          <p:nvPr/>
        </p:nvGrpSpPr>
        <p:grpSpPr>
          <a:xfrm>
            <a:off x="5863905" y="4624884"/>
            <a:ext cx="462485" cy="547107"/>
            <a:chOff x="7938" y="4763"/>
            <a:chExt cx="2125662" cy="2514600"/>
          </a:xfrm>
          <a:solidFill>
            <a:schemeClr val="accent3"/>
          </a:solidFill>
        </p:grpSpPr>
        <p:sp>
          <p:nvSpPr>
            <p:cNvPr id="33" name="Freeform 19"/>
            <p:cNvSpPr>
              <a:spLocks noEditPoints="1"/>
            </p:cNvSpPr>
            <p:nvPr/>
          </p:nvSpPr>
          <p:spPr bwMode="auto">
            <a:xfrm>
              <a:off x="7938" y="4763"/>
              <a:ext cx="2125662" cy="2514600"/>
            </a:xfrm>
            <a:custGeom>
              <a:avLst/>
              <a:gdLst>
                <a:gd name="T0" fmla="*/ 502 w 564"/>
                <a:gd name="T1" fmla="*/ 0 h 667"/>
                <a:gd name="T2" fmla="*/ 166 w 564"/>
                <a:gd name="T3" fmla="*/ 0 h 667"/>
                <a:gd name="T4" fmla="*/ 104 w 564"/>
                <a:gd name="T5" fmla="*/ 61 h 667"/>
                <a:gd name="T6" fmla="*/ 104 w 564"/>
                <a:gd name="T7" fmla="*/ 104 h 667"/>
                <a:gd name="T8" fmla="*/ 62 w 564"/>
                <a:gd name="T9" fmla="*/ 104 h 667"/>
                <a:gd name="T10" fmla="*/ 0 w 564"/>
                <a:gd name="T11" fmla="*/ 165 h 667"/>
                <a:gd name="T12" fmla="*/ 0 w 564"/>
                <a:gd name="T13" fmla="*/ 606 h 667"/>
                <a:gd name="T14" fmla="*/ 62 w 564"/>
                <a:gd name="T15" fmla="*/ 667 h 667"/>
                <a:gd name="T16" fmla="*/ 398 w 564"/>
                <a:gd name="T17" fmla="*/ 667 h 667"/>
                <a:gd name="T18" fmla="*/ 460 w 564"/>
                <a:gd name="T19" fmla="*/ 606 h 667"/>
                <a:gd name="T20" fmla="*/ 460 w 564"/>
                <a:gd name="T21" fmla="*/ 564 h 667"/>
                <a:gd name="T22" fmla="*/ 502 w 564"/>
                <a:gd name="T23" fmla="*/ 564 h 667"/>
                <a:gd name="T24" fmla="*/ 564 w 564"/>
                <a:gd name="T25" fmla="*/ 502 h 667"/>
                <a:gd name="T26" fmla="*/ 564 w 564"/>
                <a:gd name="T27" fmla="*/ 61 h 667"/>
                <a:gd name="T28" fmla="*/ 502 w 564"/>
                <a:gd name="T29" fmla="*/ 0 h 667"/>
                <a:gd name="T30" fmla="*/ 418 w 564"/>
                <a:gd name="T31" fmla="*/ 606 h 667"/>
                <a:gd name="T32" fmla="*/ 398 w 564"/>
                <a:gd name="T33" fmla="*/ 626 h 667"/>
                <a:gd name="T34" fmla="*/ 62 w 564"/>
                <a:gd name="T35" fmla="*/ 626 h 667"/>
                <a:gd name="T36" fmla="*/ 42 w 564"/>
                <a:gd name="T37" fmla="*/ 606 h 667"/>
                <a:gd name="T38" fmla="*/ 42 w 564"/>
                <a:gd name="T39" fmla="*/ 165 h 667"/>
                <a:gd name="T40" fmla="*/ 62 w 564"/>
                <a:gd name="T41" fmla="*/ 145 h 667"/>
                <a:gd name="T42" fmla="*/ 398 w 564"/>
                <a:gd name="T43" fmla="*/ 145 h 667"/>
                <a:gd name="T44" fmla="*/ 418 w 564"/>
                <a:gd name="T45" fmla="*/ 165 h 667"/>
                <a:gd name="T46" fmla="*/ 418 w 564"/>
                <a:gd name="T47" fmla="*/ 606 h 667"/>
                <a:gd name="T48" fmla="*/ 522 w 564"/>
                <a:gd name="T49" fmla="*/ 502 h 667"/>
                <a:gd name="T50" fmla="*/ 502 w 564"/>
                <a:gd name="T51" fmla="*/ 522 h 667"/>
                <a:gd name="T52" fmla="*/ 460 w 564"/>
                <a:gd name="T53" fmla="*/ 522 h 667"/>
                <a:gd name="T54" fmla="*/ 460 w 564"/>
                <a:gd name="T55" fmla="*/ 165 h 667"/>
                <a:gd name="T56" fmla="*/ 398 w 564"/>
                <a:gd name="T57" fmla="*/ 104 h 667"/>
                <a:gd name="T58" fmla="*/ 146 w 564"/>
                <a:gd name="T59" fmla="*/ 104 h 667"/>
                <a:gd name="T60" fmla="*/ 146 w 564"/>
                <a:gd name="T61" fmla="*/ 61 h 667"/>
                <a:gd name="T62" fmla="*/ 166 w 564"/>
                <a:gd name="T63" fmla="*/ 41 h 667"/>
                <a:gd name="T64" fmla="*/ 502 w 564"/>
                <a:gd name="T65" fmla="*/ 41 h 667"/>
                <a:gd name="T66" fmla="*/ 522 w 564"/>
                <a:gd name="T67" fmla="*/ 61 h 667"/>
                <a:gd name="T68" fmla="*/ 522 w 564"/>
                <a:gd name="T69" fmla="*/ 502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4" h="667">
                  <a:moveTo>
                    <a:pt x="502" y="0"/>
                  </a:moveTo>
                  <a:cubicBezTo>
                    <a:pt x="166" y="0"/>
                    <a:pt x="166" y="0"/>
                    <a:pt x="166" y="0"/>
                  </a:cubicBezTo>
                  <a:cubicBezTo>
                    <a:pt x="132" y="0"/>
                    <a:pt x="104" y="27"/>
                    <a:pt x="104" y="61"/>
                  </a:cubicBezTo>
                  <a:cubicBezTo>
                    <a:pt x="104" y="104"/>
                    <a:pt x="104" y="104"/>
                    <a:pt x="104" y="104"/>
                  </a:cubicBezTo>
                  <a:cubicBezTo>
                    <a:pt x="62" y="104"/>
                    <a:pt x="62" y="104"/>
                    <a:pt x="62" y="104"/>
                  </a:cubicBezTo>
                  <a:cubicBezTo>
                    <a:pt x="28" y="104"/>
                    <a:pt x="0" y="131"/>
                    <a:pt x="0" y="165"/>
                  </a:cubicBezTo>
                  <a:cubicBezTo>
                    <a:pt x="0" y="606"/>
                    <a:pt x="0" y="606"/>
                    <a:pt x="0" y="606"/>
                  </a:cubicBezTo>
                  <a:cubicBezTo>
                    <a:pt x="0" y="640"/>
                    <a:pt x="28" y="667"/>
                    <a:pt x="62" y="667"/>
                  </a:cubicBezTo>
                  <a:cubicBezTo>
                    <a:pt x="398" y="667"/>
                    <a:pt x="398" y="667"/>
                    <a:pt x="398" y="667"/>
                  </a:cubicBezTo>
                  <a:cubicBezTo>
                    <a:pt x="432" y="667"/>
                    <a:pt x="460" y="640"/>
                    <a:pt x="460" y="606"/>
                  </a:cubicBezTo>
                  <a:cubicBezTo>
                    <a:pt x="460" y="564"/>
                    <a:pt x="460" y="564"/>
                    <a:pt x="460" y="564"/>
                  </a:cubicBezTo>
                  <a:cubicBezTo>
                    <a:pt x="502" y="564"/>
                    <a:pt x="502" y="564"/>
                    <a:pt x="502" y="564"/>
                  </a:cubicBezTo>
                  <a:cubicBezTo>
                    <a:pt x="536" y="564"/>
                    <a:pt x="564" y="536"/>
                    <a:pt x="564" y="502"/>
                  </a:cubicBezTo>
                  <a:cubicBezTo>
                    <a:pt x="564" y="61"/>
                    <a:pt x="564" y="61"/>
                    <a:pt x="564" y="61"/>
                  </a:cubicBezTo>
                  <a:cubicBezTo>
                    <a:pt x="564" y="27"/>
                    <a:pt x="536" y="0"/>
                    <a:pt x="502" y="0"/>
                  </a:cubicBezTo>
                  <a:close/>
                  <a:moveTo>
                    <a:pt x="418" y="606"/>
                  </a:moveTo>
                  <a:cubicBezTo>
                    <a:pt x="418" y="617"/>
                    <a:pt x="409" y="626"/>
                    <a:pt x="398" y="626"/>
                  </a:cubicBezTo>
                  <a:cubicBezTo>
                    <a:pt x="62" y="626"/>
                    <a:pt x="62" y="626"/>
                    <a:pt x="62" y="626"/>
                  </a:cubicBezTo>
                  <a:cubicBezTo>
                    <a:pt x="51" y="626"/>
                    <a:pt x="42" y="617"/>
                    <a:pt x="42" y="606"/>
                  </a:cubicBezTo>
                  <a:cubicBezTo>
                    <a:pt x="42" y="165"/>
                    <a:pt x="42" y="165"/>
                    <a:pt x="42" y="165"/>
                  </a:cubicBezTo>
                  <a:cubicBezTo>
                    <a:pt x="42" y="154"/>
                    <a:pt x="51" y="145"/>
                    <a:pt x="62" y="145"/>
                  </a:cubicBezTo>
                  <a:cubicBezTo>
                    <a:pt x="398" y="145"/>
                    <a:pt x="398" y="145"/>
                    <a:pt x="398" y="145"/>
                  </a:cubicBezTo>
                  <a:cubicBezTo>
                    <a:pt x="409" y="145"/>
                    <a:pt x="418" y="154"/>
                    <a:pt x="418" y="165"/>
                  </a:cubicBezTo>
                  <a:lnTo>
                    <a:pt x="418" y="606"/>
                  </a:lnTo>
                  <a:close/>
                  <a:moveTo>
                    <a:pt x="522" y="502"/>
                  </a:moveTo>
                  <a:cubicBezTo>
                    <a:pt x="522" y="513"/>
                    <a:pt x="513" y="522"/>
                    <a:pt x="502" y="522"/>
                  </a:cubicBezTo>
                  <a:cubicBezTo>
                    <a:pt x="460" y="522"/>
                    <a:pt x="460" y="522"/>
                    <a:pt x="460" y="522"/>
                  </a:cubicBezTo>
                  <a:cubicBezTo>
                    <a:pt x="460" y="165"/>
                    <a:pt x="460" y="165"/>
                    <a:pt x="460" y="165"/>
                  </a:cubicBezTo>
                  <a:cubicBezTo>
                    <a:pt x="460" y="131"/>
                    <a:pt x="432" y="104"/>
                    <a:pt x="398" y="104"/>
                  </a:cubicBezTo>
                  <a:cubicBezTo>
                    <a:pt x="146" y="104"/>
                    <a:pt x="146" y="104"/>
                    <a:pt x="146" y="104"/>
                  </a:cubicBezTo>
                  <a:cubicBezTo>
                    <a:pt x="146" y="61"/>
                    <a:pt x="146" y="61"/>
                    <a:pt x="146" y="61"/>
                  </a:cubicBezTo>
                  <a:cubicBezTo>
                    <a:pt x="146" y="50"/>
                    <a:pt x="155" y="41"/>
                    <a:pt x="166" y="41"/>
                  </a:cubicBezTo>
                  <a:cubicBezTo>
                    <a:pt x="502" y="41"/>
                    <a:pt x="502" y="41"/>
                    <a:pt x="502" y="41"/>
                  </a:cubicBezTo>
                  <a:cubicBezTo>
                    <a:pt x="513" y="41"/>
                    <a:pt x="522" y="50"/>
                    <a:pt x="522" y="61"/>
                  </a:cubicBezTo>
                  <a:lnTo>
                    <a:pt x="522" y="5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20"/>
            <p:cNvSpPr>
              <a:spLocks/>
            </p:cNvSpPr>
            <p:nvPr/>
          </p:nvSpPr>
          <p:spPr bwMode="auto">
            <a:xfrm>
              <a:off x="558800" y="1104901"/>
              <a:ext cx="628650" cy="630238"/>
            </a:xfrm>
            <a:custGeom>
              <a:avLst/>
              <a:gdLst>
                <a:gd name="T0" fmla="*/ 146 w 167"/>
                <a:gd name="T1" fmla="*/ 62 h 167"/>
                <a:gd name="T2" fmla="*/ 105 w 167"/>
                <a:gd name="T3" fmla="*/ 62 h 167"/>
                <a:gd name="T4" fmla="*/ 105 w 167"/>
                <a:gd name="T5" fmla="*/ 21 h 167"/>
                <a:gd name="T6" fmla="*/ 84 w 167"/>
                <a:gd name="T7" fmla="*/ 0 h 167"/>
                <a:gd name="T8" fmla="*/ 63 w 167"/>
                <a:gd name="T9" fmla="*/ 21 h 167"/>
                <a:gd name="T10" fmla="*/ 63 w 167"/>
                <a:gd name="T11" fmla="*/ 62 h 167"/>
                <a:gd name="T12" fmla="*/ 21 w 167"/>
                <a:gd name="T13" fmla="*/ 62 h 167"/>
                <a:gd name="T14" fmla="*/ 0 w 167"/>
                <a:gd name="T15" fmla="*/ 83 h 167"/>
                <a:gd name="T16" fmla="*/ 21 w 167"/>
                <a:gd name="T17" fmla="*/ 104 h 167"/>
                <a:gd name="T18" fmla="*/ 63 w 167"/>
                <a:gd name="T19" fmla="*/ 104 h 167"/>
                <a:gd name="T20" fmla="*/ 63 w 167"/>
                <a:gd name="T21" fmla="*/ 146 h 167"/>
                <a:gd name="T22" fmla="*/ 84 w 167"/>
                <a:gd name="T23" fmla="*/ 167 h 167"/>
                <a:gd name="T24" fmla="*/ 105 w 167"/>
                <a:gd name="T25" fmla="*/ 146 h 167"/>
                <a:gd name="T26" fmla="*/ 105 w 167"/>
                <a:gd name="T27" fmla="*/ 104 h 167"/>
                <a:gd name="T28" fmla="*/ 146 w 167"/>
                <a:gd name="T29" fmla="*/ 104 h 167"/>
                <a:gd name="T30" fmla="*/ 167 w 167"/>
                <a:gd name="T31" fmla="*/ 83 h 167"/>
                <a:gd name="T32" fmla="*/ 146 w 167"/>
                <a:gd name="T33" fmla="*/ 62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67">
                  <a:moveTo>
                    <a:pt x="146" y="62"/>
                  </a:moveTo>
                  <a:cubicBezTo>
                    <a:pt x="105" y="62"/>
                    <a:pt x="105" y="62"/>
                    <a:pt x="105" y="62"/>
                  </a:cubicBezTo>
                  <a:cubicBezTo>
                    <a:pt x="105" y="21"/>
                    <a:pt x="105" y="21"/>
                    <a:pt x="105" y="21"/>
                  </a:cubicBezTo>
                  <a:cubicBezTo>
                    <a:pt x="105" y="9"/>
                    <a:pt x="95" y="0"/>
                    <a:pt x="84" y="0"/>
                  </a:cubicBezTo>
                  <a:cubicBezTo>
                    <a:pt x="72" y="0"/>
                    <a:pt x="63" y="9"/>
                    <a:pt x="63" y="21"/>
                  </a:cubicBezTo>
                  <a:cubicBezTo>
                    <a:pt x="63" y="62"/>
                    <a:pt x="63" y="62"/>
                    <a:pt x="63" y="62"/>
                  </a:cubicBezTo>
                  <a:cubicBezTo>
                    <a:pt x="21" y="62"/>
                    <a:pt x="21" y="62"/>
                    <a:pt x="21" y="62"/>
                  </a:cubicBezTo>
                  <a:cubicBezTo>
                    <a:pt x="9" y="62"/>
                    <a:pt x="0" y="72"/>
                    <a:pt x="0" y="83"/>
                  </a:cubicBezTo>
                  <a:cubicBezTo>
                    <a:pt x="0" y="95"/>
                    <a:pt x="9" y="104"/>
                    <a:pt x="21" y="104"/>
                  </a:cubicBezTo>
                  <a:cubicBezTo>
                    <a:pt x="63" y="104"/>
                    <a:pt x="63" y="104"/>
                    <a:pt x="63" y="104"/>
                  </a:cubicBezTo>
                  <a:cubicBezTo>
                    <a:pt x="63" y="146"/>
                    <a:pt x="63" y="146"/>
                    <a:pt x="63" y="146"/>
                  </a:cubicBezTo>
                  <a:cubicBezTo>
                    <a:pt x="63" y="158"/>
                    <a:pt x="72" y="167"/>
                    <a:pt x="84" y="167"/>
                  </a:cubicBezTo>
                  <a:cubicBezTo>
                    <a:pt x="95" y="167"/>
                    <a:pt x="105" y="158"/>
                    <a:pt x="105" y="146"/>
                  </a:cubicBezTo>
                  <a:cubicBezTo>
                    <a:pt x="105" y="104"/>
                    <a:pt x="105" y="104"/>
                    <a:pt x="105" y="104"/>
                  </a:cubicBezTo>
                  <a:cubicBezTo>
                    <a:pt x="146" y="104"/>
                    <a:pt x="146" y="104"/>
                    <a:pt x="146" y="104"/>
                  </a:cubicBezTo>
                  <a:cubicBezTo>
                    <a:pt x="158" y="104"/>
                    <a:pt x="167" y="95"/>
                    <a:pt x="167" y="83"/>
                  </a:cubicBezTo>
                  <a:cubicBezTo>
                    <a:pt x="167" y="72"/>
                    <a:pt x="158" y="62"/>
                    <a:pt x="146" y="6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5" name="TextBox 34"/>
          <p:cNvSpPr txBox="1"/>
          <p:nvPr/>
        </p:nvSpPr>
        <p:spPr>
          <a:xfrm>
            <a:off x="5608667" y="5499327"/>
            <a:ext cx="972960" cy="369332"/>
          </a:xfrm>
          <a:prstGeom prst="rect">
            <a:avLst/>
          </a:prstGeom>
          <a:noFill/>
        </p:spPr>
        <p:txBody>
          <a:bodyPr wrap="none" rtlCol="0">
            <a:spAutoFit/>
          </a:bodyPr>
          <a:lstStyle/>
          <a:p>
            <a:pPr algn="ctr"/>
            <a:r>
              <a:rPr lang="id-ID" b="1" dirty="0" smtClean="0">
                <a:solidFill>
                  <a:schemeClr val="bg1"/>
                </a:solidFill>
              </a:rPr>
              <a:t>Strategy</a:t>
            </a:r>
            <a:endParaRPr lang="id-ID" b="1" dirty="0">
              <a:solidFill>
                <a:schemeClr val="bg1"/>
              </a:solidFill>
            </a:endParaRPr>
          </a:p>
        </p:txBody>
      </p:sp>
      <p:sp>
        <p:nvSpPr>
          <p:cNvPr id="36" name="TextBox 35"/>
          <p:cNvSpPr txBox="1"/>
          <p:nvPr/>
        </p:nvSpPr>
        <p:spPr>
          <a:xfrm>
            <a:off x="7551157" y="5499327"/>
            <a:ext cx="1133645" cy="369332"/>
          </a:xfrm>
          <a:prstGeom prst="rect">
            <a:avLst/>
          </a:prstGeom>
          <a:noFill/>
        </p:spPr>
        <p:txBody>
          <a:bodyPr wrap="none" rtlCol="0">
            <a:spAutoFit/>
          </a:bodyPr>
          <a:lstStyle/>
          <a:p>
            <a:pPr algn="ctr"/>
            <a:r>
              <a:rPr lang="id-ID" b="1" dirty="0" smtClean="0">
                <a:solidFill>
                  <a:schemeClr val="bg1"/>
                </a:solidFill>
              </a:rPr>
              <a:t>Campaign</a:t>
            </a:r>
            <a:endParaRPr lang="id-ID" b="1" dirty="0">
              <a:solidFill>
                <a:schemeClr val="bg1"/>
              </a:solidFill>
            </a:endParaRPr>
          </a:p>
        </p:txBody>
      </p:sp>
      <p:sp>
        <p:nvSpPr>
          <p:cNvPr id="37" name="Freeform 28"/>
          <p:cNvSpPr>
            <a:spLocks noEditPoints="1"/>
          </p:cNvSpPr>
          <p:nvPr/>
        </p:nvSpPr>
        <p:spPr bwMode="auto">
          <a:xfrm>
            <a:off x="7853922" y="4624884"/>
            <a:ext cx="528114" cy="547107"/>
          </a:xfrm>
          <a:custGeom>
            <a:avLst/>
            <a:gdLst>
              <a:gd name="T0" fmla="*/ 1468 w 1504"/>
              <a:gd name="T1" fmla="*/ 510 h 1558"/>
              <a:gd name="T2" fmla="*/ 1053 w 1504"/>
              <a:gd name="T3" fmla="*/ 418 h 1558"/>
              <a:gd name="T4" fmla="*/ 1044 w 1504"/>
              <a:gd name="T5" fmla="*/ 292 h 1558"/>
              <a:gd name="T6" fmla="*/ 460 w 1504"/>
              <a:gd name="T7" fmla="*/ 292 h 1558"/>
              <a:gd name="T8" fmla="*/ 451 w 1504"/>
              <a:gd name="T9" fmla="*/ 418 h 1558"/>
              <a:gd name="T10" fmla="*/ 36 w 1504"/>
              <a:gd name="T11" fmla="*/ 510 h 1558"/>
              <a:gd name="T12" fmla="*/ 0 w 1504"/>
              <a:gd name="T13" fmla="*/ 691 h 1558"/>
              <a:gd name="T14" fmla="*/ 73 w 1504"/>
              <a:gd name="T15" fmla="*/ 1108 h 1558"/>
              <a:gd name="T16" fmla="*/ 182 w 1504"/>
              <a:gd name="T17" fmla="*/ 1454 h 1558"/>
              <a:gd name="T18" fmla="*/ 327 w 1504"/>
              <a:gd name="T19" fmla="*/ 1454 h 1558"/>
              <a:gd name="T20" fmla="*/ 436 w 1504"/>
              <a:gd name="T21" fmla="*/ 1108 h 1558"/>
              <a:gd name="T22" fmla="*/ 508 w 1504"/>
              <a:gd name="T23" fmla="*/ 1094 h 1558"/>
              <a:gd name="T24" fmla="*/ 655 w 1504"/>
              <a:gd name="T25" fmla="*/ 1558 h 1558"/>
              <a:gd name="T26" fmla="*/ 849 w 1504"/>
              <a:gd name="T27" fmla="*/ 1558 h 1558"/>
              <a:gd name="T28" fmla="*/ 996 w 1504"/>
              <a:gd name="T29" fmla="*/ 1094 h 1558"/>
              <a:gd name="T30" fmla="*/ 1068 w 1504"/>
              <a:gd name="T31" fmla="*/ 1108 h 1558"/>
              <a:gd name="T32" fmla="*/ 1177 w 1504"/>
              <a:gd name="T33" fmla="*/ 1454 h 1558"/>
              <a:gd name="T34" fmla="*/ 1322 w 1504"/>
              <a:gd name="T35" fmla="*/ 1454 h 1558"/>
              <a:gd name="T36" fmla="*/ 1431 w 1504"/>
              <a:gd name="T37" fmla="*/ 1108 h 1558"/>
              <a:gd name="T38" fmla="*/ 1504 w 1504"/>
              <a:gd name="T39" fmla="*/ 691 h 1558"/>
              <a:gd name="T40" fmla="*/ 218 w 1504"/>
              <a:gd name="T41" fmla="*/ 1048 h 1558"/>
              <a:gd name="T42" fmla="*/ 182 w 1504"/>
              <a:gd name="T43" fmla="*/ 1381 h 1558"/>
              <a:gd name="T44" fmla="*/ 145 w 1504"/>
              <a:gd name="T45" fmla="*/ 1054 h 1558"/>
              <a:gd name="T46" fmla="*/ 73 w 1504"/>
              <a:gd name="T47" fmla="*/ 691 h 1558"/>
              <a:gd name="T48" fmla="*/ 109 w 1504"/>
              <a:gd name="T49" fmla="*/ 510 h 1558"/>
              <a:gd name="T50" fmla="*/ 400 w 1504"/>
              <a:gd name="T51" fmla="*/ 510 h 1558"/>
              <a:gd name="T52" fmla="*/ 411 w 1504"/>
              <a:gd name="T53" fmla="*/ 637 h 1558"/>
              <a:gd name="T54" fmla="*/ 430 w 1504"/>
              <a:gd name="T55" fmla="*/ 1009 h 1558"/>
              <a:gd name="T56" fmla="*/ 363 w 1504"/>
              <a:gd name="T57" fmla="*/ 1345 h 1558"/>
              <a:gd name="T58" fmla="*/ 291 w 1504"/>
              <a:gd name="T59" fmla="*/ 1345 h 1558"/>
              <a:gd name="T60" fmla="*/ 703 w 1504"/>
              <a:gd name="T61" fmla="*/ 1014 h 1558"/>
              <a:gd name="T62" fmla="*/ 655 w 1504"/>
              <a:gd name="T63" fmla="*/ 1461 h 1558"/>
              <a:gd name="T64" fmla="*/ 606 w 1504"/>
              <a:gd name="T65" fmla="*/ 1023 h 1558"/>
              <a:gd name="T66" fmla="*/ 508 w 1504"/>
              <a:gd name="T67" fmla="*/ 691 h 1558"/>
              <a:gd name="T68" fmla="*/ 508 w 1504"/>
              <a:gd name="T69" fmla="*/ 535 h 1558"/>
              <a:gd name="T70" fmla="*/ 557 w 1504"/>
              <a:gd name="T71" fmla="*/ 292 h 1558"/>
              <a:gd name="T72" fmla="*/ 947 w 1504"/>
              <a:gd name="T73" fmla="*/ 292 h 1558"/>
              <a:gd name="T74" fmla="*/ 996 w 1504"/>
              <a:gd name="T75" fmla="*/ 535 h 1558"/>
              <a:gd name="T76" fmla="*/ 996 w 1504"/>
              <a:gd name="T77" fmla="*/ 925 h 1558"/>
              <a:gd name="T78" fmla="*/ 898 w 1504"/>
              <a:gd name="T79" fmla="*/ 1412 h 1558"/>
              <a:gd name="T80" fmla="*/ 801 w 1504"/>
              <a:gd name="T81" fmla="*/ 1412 h 1558"/>
              <a:gd name="T82" fmla="*/ 703 w 1504"/>
              <a:gd name="T83" fmla="*/ 1014 h 1558"/>
              <a:gd name="T84" fmla="*/ 1213 w 1504"/>
              <a:gd name="T85" fmla="*/ 1345 h 1558"/>
              <a:gd name="T86" fmla="*/ 1141 w 1504"/>
              <a:gd name="T87" fmla="*/ 1345 h 1558"/>
              <a:gd name="T88" fmla="*/ 1073 w 1504"/>
              <a:gd name="T89" fmla="*/ 1009 h 1558"/>
              <a:gd name="T90" fmla="*/ 1093 w 1504"/>
              <a:gd name="T91" fmla="*/ 637 h 1558"/>
              <a:gd name="T92" fmla="*/ 1104 w 1504"/>
              <a:gd name="T93" fmla="*/ 510 h 1558"/>
              <a:gd name="T94" fmla="*/ 1395 w 1504"/>
              <a:gd name="T95" fmla="*/ 510 h 1558"/>
              <a:gd name="T96" fmla="*/ 1431 w 1504"/>
              <a:gd name="T97" fmla="*/ 691 h 1558"/>
              <a:gd name="T98" fmla="*/ 1359 w 1504"/>
              <a:gd name="T99" fmla="*/ 1054 h 1558"/>
              <a:gd name="T100" fmla="*/ 1322 w 1504"/>
              <a:gd name="T101" fmla="*/ 1381 h 1558"/>
              <a:gd name="T102" fmla="*/ 1286 w 1504"/>
              <a:gd name="T103" fmla="*/ 1048 h 1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04" h="1558">
                <a:moveTo>
                  <a:pt x="1455" y="583"/>
                </a:moveTo>
                <a:cubicBezTo>
                  <a:pt x="1463" y="559"/>
                  <a:pt x="1468" y="535"/>
                  <a:pt x="1468" y="510"/>
                </a:cubicBezTo>
                <a:cubicBezTo>
                  <a:pt x="1468" y="390"/>
                  <a:pt x="1370" y="292"/>
                  <a:pt x="1250" y="292"/>
                </a:cubicBezTo>
                <a:cubicBezTo>
                  <a:pt x="1163" y="292"/>
                  <a:pt x="1088" y="344"/>
                  <a:pt x="1053" y="418"/>
                </a:cubicBezTo>
                <a:cubicBezTo>
                  <a:pt x="1045" y="408"/>
                  <a:pt x="1037" y="398"/>
                  <a:pt x="1027" y="390"/>
                </a:cubicBezTo>
                <a:cubicBezTo>
                  <a:pt x="1038" y="358"/>
                  <a:pt x="1044" y="325"/>
                  <a:pt x="1044" y="292"/>
                </a:cubicBezTo>
                <a:cubicBezTo>
                  <a:pt x="1044" y="131"/>
                  <a:pt x="913" y="0"/>
                  <a:pt x="752" y="0"/>
                </a:cubicBezTo>
                <a:cubicBezTo>
                  <a:pt x="591" y="0"/>
                  <a:pt x="460" y="131"/>
                  <a:pt x="460" y="292"/>
                </a:cubicBezTo>
                <a:cubicBezTo>
                  <a:pt x="460" y="325"/>
                  <a:pt x="466" y="358"/>
                  <a:pt x="477" y="390"/>
                </a:cubicBezTo>
                <a:cubicBezTo>
                  <a:pt x="467" y="398"/>
                  <a:pt x="459" y="408"/>
                  <a:pt x="451" y="418"/>
                </a:cubicBezTo>
                <a:cubicBezTo>
                  <a:pt x="416" y="344"/>
                  <a:pt x="341" y="292"/>
                  <a:pt x="254" y="292"/>
                </a:cubicBezTo>
                <a:cubicBezTo>
                  <a:pt x="134" y="292"/>
                  <a:pt x="36" y="390"/>
                  <a:pt x="36" y="510"/>
                </a:cubicBezTo>
                <a:cubicBezTo>
                  <a:pt x="36" y="535"/>
                  <a:pt x="41" y="559"/>
                  <a:pt x="49" y="583"/>
                </a:cubicBezTo>
                <a:cubicBezTo>
                  <a:pt x="19" y="609"/>
                  <a:pt x="0" y="648"/>
                  <a:pt x="0" y="691"/>
                </a:cubicBezTo>
                <a:cubicBezTo>
                  <a:pt x="0" y="982"/>
                  <a:pt x="0" y="982"/>
                  <a:pt x="0" y="982"/>
                </a:cubicBezTo>
                <a:cubicBezTo>
                  <a:pt x="0" y="1036"/>
                  <a:pt x="29" y="1082"/>
                  <a:pt x="73" y="1108"/>
                </a:cubicBezTo>
                <a:cubicBezTo>
                  <a:pt x="73" y="1345"/>
                  <a:pt x="73" y="1345"/>
                  <a:pt x="73" y="1345"/>
                </a:cubicBezTo>
                <a:cubicBezTo>
                  <a:pt x="73" y="1405"/>
                  <a:pt x="122" y="1454"/>
                  <a:pt x="182" y="1454"/>
                </a:cubicBezTo>
                <a:cubicBezTo>
                  <a:pt x="209" y="1454"/>
                  <a:pt x="235" y="1443"/>
                  <a:pt x="254" y="1426"/>
                </a:cubicBezTo>
                <a:cubicBezTo>
                  <a:pt x="273" y="1443"/>
                  <a:pt x="299" y="1454"/>
                  <a:pt x="327" y="1454"/>
                </a:cubicBezTo>
                <a:cubicBezTo>
                  <a:pt x="387" y="1454"/>
                  <a:pt x="436" y="1405"/>
                  <a:pt x="436" y="1345"/>
                </a:cubicBezTo>
                <a:cubicBezTo>
                  <a:pt x="436" y="1108"/>
                  <a:pt x="436" y="1108"/>
                  <a:pt x="436" y="1108"/>
                </a:cubicBezTo>
                <a:cubicBezTo>
                  <a:pt x="452" y="1098"/>
                  <a:pt x="465" y="1085"/>
                  <a:pt x="477" y="1070"/>
                </a:cubicBezTo>
                <a:cubicBezTo>
                  <a:pt x="487" y="1079"/>
                  <a:pt x="497" y="1087"/>
                  <a:pt x="508" y="1094"/>
                </a:cubicBezTo>
                <a:cubicBezTo>
                  <a:pt x="508" y="1412"/>
                  <a:pt x="508" y="1412"/>
                  <a:pt x="508" y="1412"/>
                </a:cubicBezTo>
                <a:cubicBezTo>
                  <a:pt x="508" y="1493"/>
                  <a:pt x="574" y="1558"/>
                  <a:pt x="655" y="1558"/>
                </a:cubicBezTo>
                <a:cubicBezTo>
                  <a:pt x="692" y="1558"/>
                  <a:pt x="726" y="1544"/>
                  <a:pt x="752" y="1521"/>
                </a:cubicBezTo>
                <a:cubicBezTo>
                  <a:pt x="778" y="1544"/>
                  <a:pt x="812" y="1558"/>
                  <a:pt x="849" y="1558"/>
                </a:cubicBezTo>
                <a:cubicBezTo>
                  <a:pt x="930" y="1558"/>
                  <a:pt x="996" y="1493"/>
                  <a:pt x="996" y="1412"/>
                </a:cubicBezTo>
                <a:cubicBezTo>
                  <a:pt x="996" y="1094"/>
                  <a:pt x="996" y="1094"/>
                  <a:pt x="996" y="1094"/>
                </a:cubicBezTo>
                <a:cubicBezTo>
                  <a:pt x="1007" y="1087"/>
                  <a:pt x="1017" y="1079"/>
                  <a:pt x="1027" y="1070"/>
                </a:cubicBezTo>
                <a:cubicBezTo>
                  <a:pt x="1039" y="1085"/>
                  <a:pt x="1052" y="1098"/>
                  <a:pt x="1068" y="1108"/>
                </a:cubicBezTo>
                <a:cubicBezTo>
                  <a:pt x="1068" y="1345"/>
                  <a:pt x="1068" y="1345"/>
                  <a:pt x="1068" y="1345"/>
                </a:cubicBezTo>
                <a:cubicBezTo>
                  <a:pt x="1068" y="1405"/>
                  <a:pt x="1117" y="1454"/>
                  <a:pt x="1177" y="1454"/>
                </a:cubicBezTo>
                <a:cubicBezTo>
                  <a:pt x="1205" y="1454"/>
                  <a:pt x="1230" y="1443"/>
                  <a:pt x="1250" y="1426"/>
                </a:cubicBezTo>
                <a:cubicBezTo>
                  <a:pt x="1269" y="1443"/>
                  <a:pt x="1295" y="1454"/>
                  <a:pt x="1322" y="1454"/>
                </a:cubicBezTo>
                <a:cubicBezTo>
                  <a:pt x="1382" y="1454"/>
                  <a:pt x="1431" y="1405"/>
                  <a:pt x="1431" y="1345"/>
                </a:cubicBezTo>
                <a:cubicBezTo>
                  <a:pt x="1431" y="1108"/>
                  <a:pt x="1431" y="1108"/>
                  <a:pt x="1431" y="1108"/>
                </a:cubicBezTo>
                <a:cubicBezTo>
                  <a:pt x="1475" y="1082"/>
                  <a:pt x="1504" y="1036"/>
                  <a:pt x="1504" y="982"/>
                </a:cubicBezTo>
                <a:cubicBezTo>
                  <a:pt x="1504" y="691"/>
                  <a:pt x="1504" y="691"/>
                  <a:pt x="1504" y="691"/>
                </a:cubicBezTo>
                <a:cubicBezTo>
                  <a:pt x="1504" y="648"/>
                  <a:pt x="1485" y="609"/>
                  <a:pt x="1455" y="583"/>
                </a:cubicBezTo>
                <a:close/>
                <a:moveTo>
                  <a:pt x="218" y="1048"/>
                </a:moveTo>
                <a:cubicBezTo>
                  <a:pt x="218" y="1345"/>
                  <a:pt x="218" y="1345"/>
                  <a:pt x="218" y="1345"/>
                </a:cubicBezTo>
                <a:cubicBezTo>
                  <a:pt x="218" y="1365"/>
                  <a:pt x="202" y="1381"/>
                  <a:pt x="182" y="1381"/>
                </a:cubicBezTo>
                <a:cubicBezTo>
                  <a:pt x="162" y="1381"/>
                  <a:pt x="145" y="1365"/>
                  <a:pt x="145" y="1345"/>
                </a:cubicBezTo>
                <a:cubicBezTo>
                  <a:pt x="145" y="1054"/>
                  <a:pt x="145" y="1054"/>
                  <a:pt x="145" y="1054"/>
                </a:cubicBezTo>
                <a:cubicBezTo>
                  <a:pt x="105" y="1054"/>
                  <a:pt x="73" y="1022"/>
                  <a:pt x="73" y="982"/>
                </a:cubicBezTo>
                <a:cubicBezTo>
                  <a:pt x="73" y="691"/>
                  <a:pt x="73" y="691"/>
                  <a:pt x="73" y="691"/>
                </a:cubicBezTo>
                <a:cubicBezTo>
                  <a:pt x="73" y="651"/>
                  <a:pt x="105" y="619"/>
                  <a:pt x="145" y="619"/>
                </a:cubicBezTo>
                <a:cubicBezTo>
                  <a:pt x="145" y="619"/>
                  <a:pt x="109" y="590"/>
                  <a:pt x="109" y="510"/>
                </a:cubicBezTo>
                <a:cubicBezTo>
                  <a:pt x="109" y="430"/>
                  <a:pt x="174" y="365"/>
                  <a:pt x="254" y="365"/>
                </a:cubicBezTo>
                <a:cubicBezTo>
                  <a:pt x="334" y="365"/>
                  <a:pt x="400" y="432"/>
                  <a:pt x="400" y="510"/>
                </a:cubicBezTo>
                <a:cubicBezTo>
                  <a:pt x="400" y="588"/>
                  <a:pt x="363" y="619"/>
                  <a:pt x="363" y="619"/>
                </a:cubicBezTo>
                <a:cubicBezTo>
                  <a:pt x="382" y="619"/>
                  <a:pt x="398" y="626"/>
                  <a:pt x="411" y="637"/>
                </a:cubicBezTo>
                <a:cubicBezTo>
                  <a:pt x="411" y="925"/>
                  <a:pt x="411" y="925"/>
                  <a:pt x="411" y="925"/>
                </a:cubicBezTo>
                <a:cubicBezTo>
                  <a:pt x="411" y="955"/>
                  <a:pt x="418" y="984"/>
                  <a:pt x="430" y="1009"/>
                </a:cubicBezTo>
                <a:cubicBezTo>
                  <a:pt x="420" y="1036"/>
                  <a:pt x="394" y="1054"/>
                  <a:pt x="363" y="1054"/>
                </a:cubicBezTo>
                <a:cubicBezTo>
                  <a:pt x="363" y="1345"/>
                  <a:pt x="363" y="1345"/>
                  <a:pt x="363" y="1345"/>
                </a:cubicBezTo>
                <a:cubicBezTo>
                  <a:pt x="363" y="1365"/>
                  <a:pt x="347" y="1381"/>
                  <a:pt x="327" y="1381"/>
                </a:cubicBezTo>
                <a:cubicBezTo>
                  <a:pt x="307" y="1381"/>
                  <a:pt x="291" y="1365"/>
                  <a:pt x="291" y="1345"/>
                </a:cubicBezTo>
                <a:cubicBezTo>
                  <a:pt x="291" y="1048"/>
                  <a:pt x="291" y="1048"/>
                  <a:pt x="291" y="1048"/>
                </a:cubicBezTo>
                <a:moveTo>
                  <a:pt x="703" y="1014"/>
                </a:moveTo>
                <a:cubicBezTo>
                  <a:pt x="703" y="1412"/>
                  <a:pt x="703" y="1412"/>
                  <a:pt x="703" y="1412"/>
                </a:cubicBezTo>
                <a:cubicBezTo>
                  <a:pt x="703" y="1439"/>
                  <a:pt x="682" y="1461"/>
                  <a:pt x="655" y="1461"/>
                </a:cubicBezTo>
                <a:cubicBezTo>
                  <a:pt x="628" y="1461"/>
                  <a:pt x="606" y="1439"/>
                  <a:pt x="606" y="1412"/>
                </a:cubicBezTo>
                <a:cubicBezTo>
                  <a:pt x="606" y="1023"/>
                  <a:pt x="606" y="1023"/>
                  <a:pt x="606" y="1023"/>
                </a:cubicBezTo>
                <a:cubicBezTo>
                  <a:pt x="552" y="1023"/>
                  <a:pt x="509" y="979"/>
                  <a:pt x="508" y="926"/>
                </a:cubicBezTo>
                <a:cubicBezTo>
                  <a:pt x="508" y="691"/>
                  <a:pt x="508" y="691"/>
                  <a:pt x="508" y="691"/>
                </a:cubicBezTo>
                <a:cubicBezTo>
                  <a:pt x="508" y="691"/>
                  <a:pt x="508" y="691"/>
                  <a:pt x="508" y="690"/>
                </a:cubicBezTo>
                <a:cubicBezTo>
                  <a:pt x="508" y="535"/>
                  <a:pt x="508" y="535"/>
                  <a:pt x="508" y="535"/>
                </a:cubicBezTo>
                <a:cubicBezTo>
                  <a:pt x="508" y="482"/>
                  <a:pt x="552" y="438"/>
                  <a:pt x="606" y="438"/>
                </a:cubicBezTo>
                <a:cubicBezTo>
                  <a:pt x="606" y="438"/>
                  <a:pt x="557" y="400"/>
                  <a:pt x="557" y="292"/>
                </a:cubicBezTo>
                <a:cubicBezTo>
                  <a:pt x="557" y="184"/>
                  <a:pt x="644" y="97"/>
                  <a:pt x="752" y="97"/>
                </a:cubicBezTo>
                <a:cubicBezTo>
                  <a:pt x="860" y="97"/>
                  <a:pt x="947" y="187"/>
                  <a:pt x="947" y="292"/>
                </a:cubicBezTo>
                <a:cubicBezTo>
                  <a:pt x="947" y="397"/>
                  <a:pt x="898" y="438"/>
                  <a:pt x="898" y="438"/>
                </a:cubicBezTo>
                <a:cubicBezTo>
                  <a:pt x="952" y="438"/>
                  <a:pt x="996" y="482"/>
                  <a:pt x="996" y="535"/>
                </a:cubicBezTo>
                <a:cubicBezTo>
                  <a:pt x="996" y="691"/>
                  <a:pt x="996" y="691"/>
                  <a:pt x="996" y="691"/>
                </a:cubicBezTo>
                <a:cubicBezTo>
                  <a:pt x="996" y="925"/>
                  <a:pt x="996" y="925"/>
                  <a:pt x="996" y="925"/>
                </a:cubicBezTo>
                <a:cubicBezTo>
                  <a:pt x="996" y="979"/>
                  <a:pt x="952" y="1023"/>
                  <a:pt x="898" y="1023"/>
                </a:cubicBezTo>
                <a:cubicBezTo>
                  <a:pt x="898" y="1412"/>
                  <a:pt x="898" y="1412"/>
                  <a:pt x="898" y="1412"/>
                </a:cubicBezTo>
                <a:cubicBezTo>
                  <a:pt x="898" y="1439"/>
                  <a:pt x="876" y="1461"/>
                  <a:pt x="849" y="1461"/>
                </a:cubicBezTo>
                <a:cubicBezTo>
                  <a:pt x="822" y="1461"/>
                  <a:pt x="801" y="1439"/>
                  <a:pt x="801" y="1412"/>
                </a:cubicBezTo>
                <a:cubicBezTo>
                  <a:pt x="801" y="1014"/>
                  <a:pt x="801" y="1014"/>
                  <a:pt x="801" y="1014"/>
                </a:cubicBezTo>
                <a:lnTo>
                  <a:pt x="703" y="1014"/>
                </a:lnTo>
                <a:close/>
                <a:moveTo>
                  <a:pt x="1213" y="1048"/>
                </a:moveTo>
                <a:cubicBezTo>
                  <a:pt x="1213" y="1345"/>
                  <a:pt x="1213" y="1345"/>
                  <a:pt x="1213" y="1345"/>
                </a:cubicBezTo>
                <a:cubicBezTo>
                  <a:pt x="1213" y="1365"/>
                  <a:pt x="1197" y="1381"/>
                  <a:pt x="1177" y="1381"/>
                </a:cubicBezTo>
                <a:cubicBezTo>
                  <a:pt x="1157" y="1381"/>
                  <a:pt x="1141" y="1365"/>
                  <a:pt x="1141" y="1345"/>
                </a:cubicBezTo>
                <a:cubicBezTo>
                  <a:pt x="1141" y="1054"/>
                  <a:pt x="1141" y="1054"/>
                  <a:pt x="1141" y="1054"/>
                </a:cubicBezTo>
                <a:cubicBezTo>
                  <a:pt x="1110" y="1054"/>
                  <a:pt x="1084" y="1036"/>
                  <a:pt x="1073" y="1009"/>
                </a:cubicBezTo>
                <a:cubicBezTo>
                  <a:pt x="1086" y="984"/>
                  <a:pt x="1093" y="955"/>
                  <a:pt x="1093" y="925"/>
                </a:cubicBezTo>
                <a:cubicBezTo>
                  <a:pt x="1093" y="637"/>
                  <a:pt x="1093" y="637"/>
                  <a:pt x="1093" y="637"/>
                </a:cubicBezTo>
                <a:cubicBezTo>
                  <a:pt x="1106" y="626"/>
                  <a:pt x="1122" y="619"/>
                  <a:pt x="1141" y="619"/>
                </a:cubicBezTo>
                <a:cubicBezTo>
                  <a:pt x="1141" y="619"/>
                  <a:pt x="1104" y="590"/>
                  <a:pt x="1104" y="510"/>
                </a:cubicBezTo>
                <a:cubicBezTo>
                  <a:pt x="1104" y="430"/>
                  <a:pt x="1170" y="365"/>
                  <a:pt x="1250" y="365"/>
                </a:cubicBezTo>
                <a:cubicBezTo>
                  <a:pt x="1330" y="365"/>
                  <a:pt x="1395" y="431"/>
                  <a:pt x="1395" y="510"/>
                </a:cubicBezTo>
                <a:cubicBezTo>
                  <a:pt x="1395" y="589"/>
                  <a:pt x="1359" y="619"/>
                  <a:pt x="1359" y="619"/>
                </a:cubicBezTo>
                <a:cubicBezTo>
                  <a:pt x="1399" y="619"/>
                  <a:pt x="1431" y="651"/>
                  <a:pt x="1431" y="691"/>
                </a:cubicBezTo>
                <a:cubicBezTo>
                  <a:pt x="1431" y="982"/>
                  <a:pt x="1431" y="982"/>
                  <a:pt x="1431" y="982"/>
                </a:cubicBezTo>
                <a:cubicBezTo>
                  <a:pt x="1431" y="1022"/>
                  <a:pt x="1399" y="1054"/>
                  <a:pt x="1359" y="1054"/>
                </a:cubicBezTo>
                <a:cubicBezTo>
                  <a:pt x="1359" y="1345"/>
                  <a:pt x="1359" y="1345"/>
                  <a:pt x="1359" y="1345"/>
                </a:cubicBezTo>
                <a:cubicBezTo>
                  <a:pt x="1359" y="1365"/>
                  <a:pt x="1342" y="1381"/>
                  <a:pt x="1322" y="1381"/>
                </a:cubicBezTo>
                <a:cubicBezTo>
                  <a:pt x="1302" y="1381"/>
                  <a:pt x="1286" y="1365"/>
                  <a:pt x="1286" y="1345"/>
                </a:cubicBezTo>
                <a:cubicBezTo>
                  <a:pt x="1286" y="1048"/>
                  <a:pt x="1286" y="1048"/>
                  <a:pt x="1286" y="1048"/>
                </a:cubicBezTo>
                <a:lnTo>
                  <a:pt x="1213" y="1048"/>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8" name="Group 37"/>
          <p:cNvGrpSpPr/>
          <p:nvPr/>
        </p:nvGrpSpPr>
        <p:grpSpPr>
          <a:xfrm>
            <a:off x="9842528" y="4616994"/>
            <a:ext cx="583186" cy="554997"/>
            <a:chOff x="0" y="4763"/>
            <a:chExt cx="7061200" cy="6719887"/>
          </a:xfrm>
          <a:solidFill>
            <a:schemeClr val="accent5"/>
          </a:solidFill>
        </p:grpSpPr>
        <p:sp>
          <p:nvSpPr>
            <p:cNvPr id="39" name="Freeform 32"/>
            <p:cNvSpPr>
              <a:spLocks noEditPoints="1"/>
            </p:cNvSpPr>
            <p:nvPr/>
          </p:nvSpPr>
          <p:spPr bwMode="auto">
            <a:xfrm>
              <a:off x="0" y="4763"/>
              <a:ext cx="7061200" cy="6719887"/>
            </a:xfrm>
            <a:custGeom>
              <a:avLst/>
              <a:gdLst>
                <a:gd name="T0" fmla="*/ 1722 w 1880"/>
                <a:gd name="T1" fmla="*/ 0 h 1789"/>
                <a:gd name="T2" fmla="*/ 158 w 1880"/>
                <a:gd name="T3" fmla="*/ 0 h 1789"/>
                <a:gd name="T4" fmla="*/ 0 w 1880"/>
                <a:gd name="T5" fmla="*/ 158 h 1789"/>
                <a:gd name="T6" fmla="*/ 0 w 1880"/>
                <a:gd name="T7" fmla="*/ 1368 h 1789"/>
                <a:gd name="T8" fmla="*/ 158 w 1880"/>
                <a:gd name="T9" fmla="*/ 1526 h 1789"/>
                <a:gd name="T10" fmla="*/ 634 w 1880"/>
                <a:gd name="T11" fmla="*/ 1526 h 1789"/>
                <a:gd name="T12" fmla="*/ 550 w 1880"/>
                <a:gd name="T13" fmla="*/ 1617 h 1789"/>
                <a:gd name="T14" fmla="*/ 506 w 1880"/>
                <a:gd name="T15" fmla="*/ 1664 h 1789"/>
                <a:gd name="T16" fmla="*/ 502 w 1880"/>
                <a:gd name="T17" fmla="*/ 1737 h 1789"/>
                <a:gd name="T18" fmla="*/ 621 w 1880"/>
                <a:gd name="T19" fmla="*/ 1789 h 1789"/>
                <a:gd name="T20" fmla="*/ 1259 w 1880"/>
                <a:gd name="T21" fmla="*/ 1789 h 1789"/>
                <a:gd name="T22" fmla="*/ 1378 w 1880"/>
                <a:gd name="T23" fmla="*/ 1737 h 1789"/>
                <a:gd name="T24" fmla="*/ 1374 w 1880"/>
                <a:gd name="T25" fmla="*/ 1664 h 1789"/>
                <a:gd name="T26" fmla="*/ 1330 w 1880"/>
                <a:gd name="T27" fmla="*/ 1617 h 1789"/>
                <a:gd name="T28" fmla="*/ 1246 w 1880"/>
                <a:gd name="T29" fmla="*/ 1526 h 1789"/>
                <a:gd name="T30" fmla="*/ 1722 w 1880"/>
                <a:gd name="T31" fmla="*/ 1526 h 1789"/>
                <a:gd name="T32" fmla="*/ 1880 w 1880"/>
                <a:gd name="T33" fmla="*/ 1368 h 1789"/>
                <a:gd name="T34" fmla="*/ 1880 w 1880"/>
                <a:gd name="T35" fmla="*/ 158 h 1789"/>
                <a:gd name="T36" fmla="*/ 1722 w 1880"/>
                <a:gd name="T37" fmla="*/ 0 h 1789"/>
                <a:gd name="T38" fmla="*/ 1288 w 1880"/>
                <a:gd name="T39" fmla="*/ 1659 h 1789"/>
                <a:gd name="T40" fmla="*/ 1326 w 1880"/>
                <a:gd name="T41" fmla="*/ 1698 h 1789"/>
                <a:gd name="T42" fmla="*/ 1325 w 1880"/>
                <a:gd name="T43" fmla="*/ 1712 h 1789"/>
                <a:gd name="T44" fmla="*/ 1259 w 1880"/>
                <a:gd name="T45" fmla="*/ 1731 h 1789"/>
                <a:gd name="T46" fmla="*/ 621 w 1880"/>
                <a:gd name="T47" fmla="*/ 1731 h 1789"/>
                <a:gd name="T48" fmla="*/ 555 w 1880"/>
                <a:gd name="T49" fmla="*/ 1712 h 1789"/>
                <a:gd name="T50" fmla="*/ 553 w 1880"/>
                <a:gd name="T51" fmla="*/ 1700 h 1789"/>
                <a:gd name="T52" fmla="*/ 553 w 1880"/>
                <a:gd name="T53" fmla="*/ 1700 h 1789"/>
                <a:gd name="T54" fmla="*/ 592 w 1880"/>
                <a:gd name="T55" fmla="*/ 1659 h 1789"/>
                <a:gd name="T56" fmla="*/ 703 w 1880"/>
                <a:gd name="T57" fmla="*/ 1526 h 1789"/>
                <a:gd name="T58" fmla="*/ 1177 w 1880"/>
                <a:gd name="T59" fmla="*/ 1526 h 1789"/>
                <a:gd name="T60" fmla="*/ 1288 w 1880"/>
                <a:gd name="T61" fmla="*/ 1659 h 1789"/>
                <a:gd name="T62" fmla="*/ 1763 w 1880"/>
                <a:gd name="T63" fmla="*/ 1368 h 1789"/>
                <a:gd name="T64" fmla="*/ 1722 w 1880"/>
                <a:gd name="T65" fmla="*/ 1409 h 1789"/>
                <a:gd name="T66" fmla="*/ 158 w 1880"/>
                <a:gd name="T67" fmla="*/ 1409 h 1789"/>
                <a:gd name="T68" fmla="*/ 117 w 1880"/>
                <a:gd name="T69" fmla="*/ 1368 h 1789"/>
                <a:gd name="T70" fmla="*/ 117 w 1880"/>
                <a:gd name="T71" fmla="*/ 158 h 1789"/>
                <a:gd name="T72" fmla="*/ 158 w 1880"/>
                <a:gd name="T73" fmla="*/ 117 h 1789"/>
                <a:gd name="T74" fmla="*/ 1722 w 1880"/>
                <a:gd name="T75" fmla="*/ 117 h 1789"/>
                <a:gd name="T76" fmla="*/ 1763 w 1880"/>
                <a:gd name="T77" fmla="*/ 158 h 1789"/>
                <a:gd name="T78" fmla="*/ 1763 w 1880"/>
                <a:gd name="T79" fmla="*/ 1368 h 1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80" h="1789">
                  <a:moveTo>
                    <a:pt x="1722" y="0"/>
                  </a:moveTo>
                  <a:cubicBezTo>
                    <a:pt x="158" y="0"/>
                    <a:pt x="158" y="0"/>
                    <a:pt x="158" y="0"/>
                  </a:cubicBezTo>
                  <a:cubicBezTo>
                    <a:pt x="71" y="0"/>
                    <a:pt x="0" y="71"/>
                    <a:pt x="0" y="158"/>
                  </a:cubicBezTo>
                  <a:cubicBezTo>
                    <a:pt x="0" y="1368"/>
                    <a:pt x="0" y="1368"/>
                    <a:pt x="0" y="1368"/>
                  </a:cubicBezTo>
                  <a:cubicBezTo>
                    <a:pt x="0" y="1455"/>
                    <a:pt x="71" y="1526"/>
                    <a:pt x="158" y="1526"/>
                  </a:cubicBezTo>
                  <a:cubicBezTo>
                    <a:pt x="634" y="1526"/>
                    <a:pt x="634" y="1526"/>
                    <a:pt x="634" y="1526"/>
                  </a:cubicBezTo>
                  <a:cubicBezTo>
                    <a:pt x="610" y="1558"/>
                    <a:pt x="570" y="1598"/>
                    <a:pt x="550" y="1617"/>
                  </a:cubicBezTo>
                  <a:cubicBezTo>
                    <a:pt x="530" y="1637"/>
                    <a:pt x="514" y="1653"/>
                    <a:pt x="506" y="1664"/>
                  </a:cubicBezTo>
                  <a:cubicBezTo>
                    <a:pt x="494" y="1680"/>
                    <a:pt x="489" y="1710"/>
                    <a:pt x="502" y="1737"/>
                  </a:cubicBezTo>
                  <a:cubicBezTo>
                    <a:pt x="514" y="1761"/>
                    <a:pt x="544" y="1789"/>
                    <a:pt x="621" y="1789"/>
                  </a:cubicBezTo>
                  <a:cubicBezTo>
                    <a:pt x="1259" y="1789"/>
                    <a:pt x="1259" y="1789"/>
                    <a:pt x="1259" y="1789"/>
                  </a:cubicBezTo>
                  <a:cubicBezTo>
                    <a:pt x="1336" y="1789"/>
                    <a:pt x="1366" y="1761"/>
                    <a:pt x="1378" y="1737"/>
                  </a:cubicBezTo>
                  <a:cubicBezTo>
                    <a:pt x="1391" y="1710"/>
                    <a:pt x="1386" y="1680"/>
                    <a:pt x="1374" y="1664"/>
                  </a:cubicBezTo>
                  <a:cubicBezTo>
                    <a:pt x="1366" y="1653"/>
                    <a:pt x="1350" y="1637"/>
                    <a:pt x="1330" y="1617"/>
                  </a:cubicBezTo>
                  <a:cubicBezTo>
                    <a:pt x="1310" y="1598"/>
                    <a:pt x="1270" y="1558"/>
                    <a:pt x="1246" y="1526"/>
                  </a:cubicBezTo>
                  <a:cubicBezTo>
                    <a:pt x="1722" y="1526"/>
                    <a:pt x="1722" y="1526"/>
                    <a:pt x="1722" y="1526"/>
                  </a:cubicBezTo>
                  <a:cubicBezTo>
                    <a:pt x="1809" y="1526"/>
                    <a:pt x="1880" y="1455"/>
                    <a:pt x="1880" y="1368"/>
                  </a:cubicBezTo>
                  <a:cubicBezTo>
                    <a:pt x="1880" y="158"/>
                    <a:pt x="1880" y="158"/>
                    <a:pt x="1880" y="158"/>
                  </a:cubicBezTo>
                  <a:cubicBezTo>
                    <a:pt x="1880" y="71"/>
                    <a:pt x="1809" y="0"/>
                    <a:pt x="1722" y="0"/>
                  </a:cubicBezTo>
                  <a:close/>
                  <a:moveTo>
                    <a:pt x="1288" y="1659"/>
                  </a:moveTo>
                  <a:cubicBezTo>
                    <a:pt x="1305" y="1676"/>
                    <a:pt x="1321" y="1692"/>
                    <a:pt x="1326" y="1698"/>
                  </a:cubicBezTo>
                  <a:cubicBezTo>
                    <a:pt x="1326" y="1699"/>
                    <a:pt x="1329" y="1705"/>
                    <a:pt x="1325" y="1712"/>
                  </a:cubicBezTo>
                  <a:cubicBezTo>
                    <a:pt x="1317" y="1724"/>
                    <a:pt x="1293" y="1731"/>
                    <a:pt x="1259" y="1731"/>
                  </a:cubicBezTo>
                  <a:cubicBezTo>
                    <a:pt x="621" y="1731"/>
                    <a:pt x="621" y="1731"/>
                    <a:pt x="621" y="1731"/>
                  </a:cubicBezTo>
                  <a:cubicBezTo>
                    <a:pt x="587" y="1731"/>
                    <a:pt x="563" y="1724"/>
                    <a:pt x="555" y="1712"/>
                  </a:cubicBezTo>
                  <a:cubicBezTo>
                    <a:pt x="551" y="1706"/>
                    <a:pt x="553" y="1700"/>
                    <a:pt x="553" y="1700"/>
                  </a:cubicBezTo>
                  <a:cubicBezTo>
                    <a:pt x="553" y="1700"/>
                    <a:pt x="553" y="1700"/>
                    <a:pt x="553" y="1700"/>
                  </a:cubicBezTo>
                  <a:cubicBezTo>
                    <a:pt x="559" y="1692"/>
                    <a:pt x="575" y="1676"/>
                    <a:pt x="592" y="1659"/>
                  </a:cubicBezTo>
                  <a:cubicBezTo>
                    <a:pt x="643" y="1608"/>
                    <a:pt x="684" y="1565"/>
                    <a:pt x="703" y="1526"/>
                  </a:cubicBezTo>
                  <a:cubicBezTo>
                    <a:pt x="1177" y="1526"/>
                    <a:pt x="1177" y="1526"/>
                    <a:pt x="1177" y="1526"/>
                  </a:cubicBezTo>
                  <a:cubicBezTo>
                    <a:pt x="1196" y="1565"/>
                    <a:pt x="1237" y="1608"/>
                    <a:pt x="1288" y="1659"/>
                  </a:cubicBezTo>
                  <a:close/>
                  <a:moveTo>
                    <a:pt x="1763" y="1368"/>
                  </a:moveTo>
                  <a:cubicBezTo>
                    <a:pt x="1763" y="1391"/>
                    <a:pt x="1745" y="1409"/>
                    <a:pt x="1722" y="1409"/>
                  </a:cubicBezTo>
                  <a:cubicBezTo>
                    <a:pt x="158" y="1409"/>
                    <a:pt x="158" y="1409"/>
                    <a:pt x="158" y="1409"/>
                  </a:cubicBezTo>
                  <a:cubicBezTo>
                    <a:pt x="136" y="1409"/>
                    <a:pt x="117" y="1391"/>
                    <a:pt x="117" y="1368"/>
                  </a:cubicBezTo>
                  <a:cubicBezTo>
                    <a:pt x="117" y="158"/>
                    <a:pt x="117" y="158"/>
                    <a:pt x="117" y="158"/>
                  </a:cubicBezTo>
                  <a:cubicBezTo>
                    <a:pt x="117" y="135"/>
                    <a:pt x="136" y="117"/>
                    <a:pt x="158" y="117"/>
                  </a:cubicBezTo>
                  <a:cubicBezTo>
                    <a:pt x="1722" y="117"/>
                    <a:pt x="1722" y="117"/>
                    <a:pt x="1722" y="117"/>
                  </a:cubicBezTo>
                  <a:cubicBezTo>
                    <a:pt x="1745" y="117"/>
                    <a:pt x="1763" y="135"/>
                    <a:pt x="1763" y="158"/>
                  </a:cubicBezTo>
                  <a:lnTo>
                    <a:pt x="1763" y="13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33"/>
            <p:cNvSpPr>
              <a:spLocks noEditPoints="1"/>
            </p:cNvSpPr>
            <p:nvPr/>
          </p:nvSpPr>
          <p:spPr bwMode="auto">
            <a:xfrm>
              <a:off x="882650" y="887413"/>
              <a:ext cx="5295900" cy="3533775"/>
            </a:xfrm>
            <a:custGeom>
              <a:avLst/>
              <a:gdLst>
                <a:gd name="T0" fmla="*/ 1310 w 1410"/>
                <a:gd name="T1" fmla="*/ 0 h 941"/>
                <a:gd name="T2" fmla="*/ 100 w 1410"/>
                <a:gd name="T3" fmla="*/ 0 h 941"/>
                <a:gd name="T4" fmla="*/ 0 w 1410"/>
                <a:gd name="T5" fmla="*/ 99 h 941"/>
                <a:gd name="T6" fmla="*/ 0 w 1410"/>
                <a:gd name="T7" fmla="*/ 841 h 941"/>
                <a:gd name="T8" fmla="*/ 100 w 1410"/>
                <a:gd name="T9" fmla="*/ 941 h 941"/>
                <a:gd name="T10" fmla="*/ 1310 w 1410"/>
                <a:gd name="T11" fmla="*/ 941 h 941"/>
                <a:gd name="T12" fmla="*/ 1410 w 1410"/>
                <a:gd name="T13" fmla="*/ 841 h 941"/>
                <a:gd name="T14" fmla="*/ 1410 w 1410"/>
                <a:gd name="T15" fmla="*/ 99 h 941"/>
                <a:gd name="T16" fmla="*/ 1310 w 1410"/>
                <a:gd name="T17" fmla="*/ 0 h 941"/>
                <a:gd name="T18" fmla="*/ 100 w 1410"/>
                <a:gd name="T19" fmla="*/ 58 h 941"/>
                <a:gd name="T20" fmla="*/ 1310 w 1410"/>
                <a:gd name="T21" fmla="*/ 58 h 941"/>
                <a:gd name="T22" fmla="*/ 1352 w 1410"/>
                <a:gd name="T23" fmla="*/ 99 h 941"/>
                <a:gd name="T24" fmla="*/ 1352 w 1410"/>
                <a:gd name="T25" fmla="*/ 340 h 941"/>
                <a:gd name="T26" fmla="*/ 1115 w 1410"/>
                <a:gd name="T27" fmla="*/ 606 h 941"/>
                <a:gd name="T28" fmla="*/ 904 w 1410"/>
                <a:gd name="T29" fmla="*/ 334 h 941"/>
                <a:gd name="T30" fmla="*/ 881 w 1410"/>
                <a:gd name="T31" fmla="*/ 322 h 941"/>
                <a:gd name="T32" fmla="*/ 857 w 1410"/>
                <a:gd name="T33" fmla="*/ 335 h 941"/>
                <a:gd name="T34" fmla="*/ 584 w 1410"/>
                <a:gd name="T35" fmla="*/ 717 h 941"/>
                <a:gd name="T36" fmla="*/ 374 w 1410"/>
                <a:gd name="T37" fmla="*/ 507 h 941"/>
                <a:gd name="T38" fmla="*/ 333 w 1410"/>
                <a:gd name="T39" fmla="*/ 506 h 941"/>
                <a:gd name="T40" fmla="*/ 58 w 1410"/>
                <a:gd name="T41" fmla="*/ 756 h 941"/>
                <a:gd name="T42" fmla="*/ 58 w 1410"/>
                <a:gd name="T43" fmla="*/ 99 h 941"/>
                <a:gd name="T44" fmla="*/ 100 w 1410"/>
                <a:gd name="T45" fmla="*/ 58 h 941"/>
                <a:gd name="T46" fmla="*/ 1310 w 1410"/>
                <a:gd name="T47" fmla="*/ 882 h 941"/>
                <a:gd name="T48" fmla="*/ 100 w 1410"/>
                <a:gd name="T49" fmla="*/ 882 h 941"/>
                <a:gd name="T50" fmla="*/ 58 w 1410"/>
                <a:gd name="T51" fmla="*/ 841 h 941"/>
                <a:gd name="T52" fmla="*/ 58 w 1410"/>
                <a:gd name="T53" fmla="*/ 835 h 941"/>
                <a:gd name="T54" fmla="*/ 352 w 1410"/>
                <a:gd name="T55" fmla="*/ 568 h 941"/>
                <a:gd name="T56" fmla="*/ 567 w 1410"/>
                <a:gd name="T57" fmla="*/ 783 h 941"/>
                <a:gd name="T58" fmla="*/ 590 w 1410"/>
                <a:gd name="T59" fmla="*/ 792 h 941"/>
                <a:gd name="T60" fmla="*/ 611 w 1410"/>
                <a:gd name="T61" fmla="*/ 780 h 941"/>
                <a:gd name="T62" fmla="*/ 882 w 1410"/>
                <a:gd name="T63" fmla="*/ 401 h 941"/>
                <a:gd name="T64" fmla="*/ 1090 w 1410"/>
                <a:gd name="T65" fmla="*/ 670 h 941"/>
                <a:gd name="T66" fmla="*/ 1112 w 1410"/>
                <a:gd name="T67" fmla="*/ 682 h 941"/>
                <a:gd name="T68" fmla="*/ 1135 w 1410"/>
                <a:gd name="T69" fmla="*/ 672 h 941"/>
                <a:gd name="T70" fmla="*/ 1352 w 1410"/>
                <a:gd name="T71" fmla="*/ 428 h 941"/>
                <a:gd name="T72" fmla="*/ 1352 w 1410"/>
                <a:gd name="T73" fmla="*/ 841 h 941"/>
                <a:gd name="T74" fmla="*/ 1310 w 1410"/>
                <a:gd name="T75" fmla="*/ 882 h 9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10" h="941">
                  <a:moveTo>
                    <a:pt x="1310" y="0"/>
                  </a:moveTo>
                  <a:cubicBezTo>
                    <a:pt x="100" y="0"/>
                    <a:pt x="100" y="0"/>
                    <a:pt x="100" y="0"/>
                  </a:cubicBezTo>
                  <a:cubicBezTo>
                    <a:pt x="45" y="0"/>
                    <a:pt x="0" y="44"/>
                    <a:pt x="0" y="99"/>
                  </a:cubicBezTo>
                  <a:cubicBezTo>
                    <a:pt x="0" y="841"/>
                    <a:pt x="0" y="841"/>
                    <a:pt x="0" y="841"/>
                  </a:cubicBezTo>
                  <a:cubicBezTo>
                    <a:pt x="0" y="896"/>
                    <a:pt x="45" y="941"/>
                    <a:pt x="100" y="941"/>
                  </a:cubicBezTo>
                  <a:cubicBezTo>
                    <a:pt x="1310" y="941"/>
                    <a:pt x="1310" y="941"/>
                    <a:pt x="1310" y="941"/>
                  </a:cubicBezTo>
                  <a:cubicBezTo>
                    <a:pt x="1365" y="941"/>
                    <a:pt x="1410" y="896"/>
                    <a:pt x="1410" y="841"/>
                  </a:cubicBezTo>
                  <a:cubicBezTo>
                    <a:pt x="1410" y="99"/>
                    <a:pt x="1410" y="99"/>
                    <a:pt x="1410" y="99"/>
                  </a:cubicBezTo>
                  <a:cubicBezTo>
                    <a:pt x="1410" y="44"/>
                    <a:pt x="1365" y="0"/>
                    <a:pt x="1310" y="0"/>
                  </a:cubicBezTo>
                  <a:close/>
                  <a:moveTo>
                    <a:pt x="100" y="58"/>
                  </a:moveTo>
                  <a:cubicBezTo>
                    <a:pt x="1310" y="58"/>
                    <a:pt x="1310" y="58"/>
                    <a:pt x="1310" y="58"/>
                  </a:cubicBezTo>
                  <a:cubicBezTo>
                    <a:pt x="1333" y="58"/>
                    <a:pt x="1352" y="77"/>
                    <a:pt x="1352" y="99"/>
                  </a:cubicBezTo>
                  <a:cubicBezTo>
                    <a:pt x="1352" y="340"/>
                    <a:pt x="1352" y="340"/>
                    <a:pt x="1352" y="340"/>
                  </a:cubicBezTo>
                  <a:cubicBezTo>
                    <a:pt x="1115" y="606"/>
                    <a:pt x="1115" y="606"/>
                    <a:pt x="1115" y="606"/>
                  </a:cubicBezTo>
                  <a:cubicBezTo>
                    <a:pt x="904" y="334"/>
                    <a:pt x="904" y="334"/>
                    <a:pt x="904" y="334"/>
                  </a:cubicBezTo>
                  <a:cubicBezTo>
                    <a:pt x="899" y="327"/>
                    <a:pt x="890" y="323"/>
                    <a:pt x="881" y="322"/>
                  </a:cubicBezTo>
                  <a:cubicBezTo>
                    <a:pt x="871" y="323"/>
                    <a:pt x="863" y="327"/>
                    <a:pt x="857" y="335"/>
                  </a:cubicBezTo>
                  <a:cubicBezTo>
                    <a:pt x="584" y="717"/>
                    <a:pt x="584" y="717"/>
                    <a:pt x="584" y="717"/>
                  </a:cubicBezTo>
                  <a:cubicBezTo>
                    <a:pt x="374" y="507"/>
                    <a:pt x="374" y="507"/>
                    <a:pt x="374" y="507"/>
                  </a:cubicBezTo>
                  <a:cubicBezTo>
                    <a:pt x="363" y="496"/>
                    <a:pt x="345" y="496"/>
                    <a:pt x="333" y="506"/>
                  </a:cubicBezTo>
                  <a:cubicBezTo>
                    <a:pt x="58" y="756"/>
                    <a:pt x="58" y="756"/>
                    <a:pt x="58" y="756"/>
                  </a:cubicBezTo>
                  <a:cubicBezTo>
                    <a:pt x="58" y="99"/>
                    <a:pt x="58" y="99"/>
                    <a:pt x="58" y="99"/>
                  </a:cubicBezTo>
                  <a:cubicBezTo>
                    <a:pt x="58" y="77"/>
                    <a:pt x="77" y="58"/>
                    <a:pt x="100" y="58"/>
                  </a:cubicBezTo>
                  <a:close/>
                  <a:moveTo>
                    <a:pt x="1310" y="882"/>
                  </a:moveTo>
                  <a:cubicBezTo>
                    <a:pt x="100" y="882"/>
                    <a:pt x="100" y="882"/>
                    <a:pt x="100" y="882"/>
                  </a:cubicBezTo>
                  <a:cubicBezTo>
                    <a:pt x="77" y="882"/>
                    <a:pt x="58" y="863"/>
                    <a:pt x="58" y="841"/>
                  </a:cubicBezTo>
                  <a:cubicBezTo>
                    <a:pt x="58" y="835"/>
                    <a:pt x="58" y="835"/>
                    <a:pt x="58" y="835"/>
                  </a:cubicBezTo>
                  <a:cubicBezTo>
                    <a:pt x="352" y="568"/>
                    <a:pt x="352" y="568"/>
                    <a:pt x="352" y="568"/>
                  </a:cubicBezTo>
                  <a:cubicBezTo>
                    <a:pt x="567" y="783"/>
                    <a:pt x="567" y="783"/>
                    <a:pt x="567" y="783"/>
                  </a:cubicBezTo>
                  <a:cubicBezTo>
                    <a:pt x="573" y="790"/>
                    <a:pt x="581" y="793"/>
                    <a:pt x="590" y="792"/>
                  </a:cubicBezTo>
                  <a:cubicBezTo>
                    <a:pt x="599" y="791"/>
                    <a:pt x="606" y="787"/>
                    <a:pt x="611" y="780"/>
                  </a:cubicBezTo>
                  <a:cubicBezTo>
                    <a:pt x="882" y="401"/>
                    <a:pt x="882" y="401"/>
                    <a:pt x="882" y="401"/>
                  </a:cubicBezTo>
                  <a:cubicBezTo>
                    <a:pt x="1090" y="670"/>
                    <a:pt x="1090" y="670"/>
                    <a:pt x="1090" y="670"/>
                  </a:cubicBezTo>
                  <a:cubicBezTo>
                    <a:pt x="1095" y="677"/>
                    <a:pt x="1104" y="681"/>
                    <a:pt x="1112" y="682"/>
                  </a:cubicBezTo>
                  <a:cubicBezTo>
                    <a:pt x="1121" y="682"/>
                    <a:pt x="1129" y="678"/>
                    <a:pt x="1135" y="672"/>
                  </a:cubicBezTo>
                  <a:cubicBezTo>
                    <a:pt x="1352" y="428"/>
                    <a:pt x="1352" y="428"/>
                    <a:pt x="1352" y="428"/>
                  </a:cubicBezTo>
                  <a:cubicBezTo>
                    <a:pt x="1352" y="841"/>
                    <a:pt x="1352" y="841"/>
                    <a:pt x="1352" y="841"/>
                  </a:cubicBezTo>
                  <a:cubicBezTo>
                    <a:pt x="1352" y="863"/>
                    <a:pt x="1333" y="882"/>
                    <a:pt x="1310" y="8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34"/>
            <p:cNvSpPr>
              <a:spLocks noEditPoints="1"/>
            </p:cNvSpPr>
            <p:nvPr/>
          </p:nvSpPr>
          <p:spPr bwMode="auto">
            <a:xfrm>
              <a:off x="3200400" y="4522788"/>
              <a:ext cx="660400" cy="661987"/>
            </a:xfrm>
            <a:custGeom>
              <a:avLst/>
              <a:gdLst>
                <a:gd name="T0" fmla="*/ 88 w 176"/>
                <a:gd name="T1" fmla="*/ 0 h 176"/>
                <a:gd name="T2" fmla="*/ 0 w 176"/>
                <a:gd name="T3" fmla="*/ 88 h 176"/>
                <a:gd name="T4" fmla="*/ 88 w 176"/>
                <a:gd name="T5" fmla="*/ 176 h 176"/>
                <a:gd name="T6" fmla="*/ 176 w 176"/>
                <a:gd name="T7" fmla="*/ 88 h 176"/>
                <a:gd name="T8" fmla="*/ 88 w 176"/>
                <a:gd name="T9" fmla="*/ 0 h 176"/>
                <a:gd name="T10" fmla="*/ 88 w 176"/>
                <a:gd name="T11" fmla="*/ 118 h 176"/>
                <a:gd name="T12" fmla="*/ 59 w 176"/>
                <a:gd name="T13" fmla="*/ 88 h 176"/>
                <a:gd name="T14" fmla="*/ 88 w 176"/>
                <a:gd name="T15" fmla="*/ 59 h 176"/>
                <a:gd name="T16" fmla="*/ 117 w 176"/>
                <a:gd name="T17" fmla="*/ 88 h 176"/>
                <a:gd name="T18" fmla="*/ 88 w 176"/>
                <a:gd name="T19" fmla="*/ 118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6" h="176">
                  <a:moveTo>
                    <a:pt x="88" y="0"/>
                  </a:moveTo>
                  <a:cubicBezTo>
                    <a:pt x="39" y="0"/>
                    <a:pt x="0" y="40"/>
                    <a:pt x="0" y="88"/>
                  </a:cubicBezTo>
                  <a:cubicBezTo>
                    <a:pt x="0" y="137"/>
                    <a:pt x="39" y="176"/>
                    <a:pt x="88" y="176"/>
                  </a:cubicBezTo>
                  <a:cubicBezTo>
                    <a:pt x="137" y="176"/>
                    <a:pt x="176" y="137"/>
                    <a:pt x="176" y="88"/>
                  </a:cubicBezTo>
                  <a:cubicBezTo>
                    <a:pt x="176" y="40"/>
                    <a:pt x="137" y="0"/>
                    <a:pt x="88" y="0"/>
                  </a:cubicBezTo>
                  <a:close/>
                  <a:moveTo>
                    <a:pt x="88" y="118"/>
                  </a:moveTo>
                  <a:cubicBezTo>
                    <a:pt x="72" y="118"/>
                    <a:pt x="59" y="104"/>
                    <a:pt x="59" y="88"/>
                  </a:cubicBezTo>
                  <a:cubicBezTo>
                    <a:pt x="59" y="72"/>
                    <a:pt x="72" y="59"/>
                    <a:pt x="88" y="59"/>
                  </a:cubicBezTo>
                  <a:cubicBezTo>
                    <a:pt x="104" y="59"/>
                    <a:pt x="117" y="72"/>
                    <a:pt x="117" y="88"/>
                  </a:cubicBezTo>
                  <a:cubicBezTo>
                    <a:pt x="117" y="104"/>
                    <a:pt x="104" y="118"/>
                    <a:pt x="88" y="11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2" name="TextBox 41"/>
          <p:cNvSpPr txBox="1"/>
          <p:nvPr/>
        </p:nvSpPr>
        <p:spPr>
          <a:xfrm>
            <a:off x="9611574" y="5499327"/>
            <a:ext cx="1045094" cy="369332"/>
          </a:xfrm>
          <a:prstGeom prst="rect">
            <a:avLst/>
          </a:prstGeom>
          <a:noFill/>
        </p:spPr>
        <p:txBody>
          <a:bodyPr wrap="none" rtlCol="0">
            <a:spAutoFit/>
          </a:bodyPr>
          <a:lstStyle/>
          <a:p>
            <a:pPr algn="ctr"/>
            <a:r>
              <a:rPr lang="id-ID" b="1" dirty="0" smtClean="0">
                <a:solidFill>
                  <a:schemeClr val="bg1"/>
                </a:solidFill>
              </a:rPr>
              <a:t>Optimize</a:t>
            </a:r>
            <a:endParaRPr lang="id-ID" b="1" dirty="0">
              <a:solidFill>
                <a:schemeClr val="bg1"/>
              </a:solidFill>
            </a:endParaRPr>
          </a:p>
        </p:txBody>
      </p:sp>
      <p:sp>
        <p:nvSpPr>
          <p:cNvPr id="43" name="Rectangle 42"/>
          <p:cNvSpPr/>
          <p:nvPr/>
        </p:nvSpPr>
        <p:spPr>
          <a:xfrm>
            <a:off x="1041554" y="6040682"/>
            <a:ext cx="2015858" cy="954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4" name="Rectangle 43"/>
          <p:cNvSpPr/>
          <p:nvPr/>
        </p:nvSpPr>
        <p:spPr>
          <a:xfrm>
            <a:off x="3064386" y="6040682"/>
            <a:ext cx="2029806" cy="954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a:off x="5087218" y="6040682"/>
            <a:ext cx="2015858" cy="9548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a:off x="7110050" y="6040682"/>
            <a:ext cx="2015858" cy="9548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a:off x="9125908" y="6040682"/>
            <a:ext cx="2015858" cy="954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955294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left)">
                                      <p:cBhvr>
                                        <p:cTn id="28" dur="500"/>
                                        <p:tgtEl>
                                          <p:spTgt spid="2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childTnLst>
                                </p:cTn>
                              </p:par>
                            </p:childTnLst>
                          </p:cTn>
                        </p:par>
                        <p:par>
                          <p:cTn id="36" fill="hold">
                            <p:stCondLst>
                              <p:cond delay="2500"/>
                            </p:stCondLst>
                            <p:childTnLst>
                              <p:par>
                                <p:cTn id="37" presetID="53" presetClass="entr" presetSubtype="16"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animEffect transition="in" filter="fade">
                                      <p:cBhvr>
                                        <p:cTn id="41" dur="500"/>
                                        <p:tgtEl>
                                          <p:spTgt spid="2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Effect transition="in" filter="fade">
                                      <p:cBhvr>
                                        <p:cTn id="44" dur="500"/>
                                        <p:tgtEl>
                                          <p:spTgt spid="29"/>
                                        </p:tgtEl>
                                      </p:cBhvr>
                                    </p:animEffect>
                                  </p:childTnLst>
                                </p:cTn>
                              </p:par>
                            </p:childTnLst>
                          </p:cTn>
                        </p:par>
                        <p:par>
                          <p:cTn id="45" fill="hold">
                            <p:stCondLst>
                              <p:cond delay="3000"/>
                            </p:stCondLst>
                            <p:childTnLst>
                              <p:par>
                                <p:cTn id="46" presetID="16" presetClass="entr" presetSubtype="37" fill="hold" grpId="0" nodeType="after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barn(outVertical)">
                                      <p:cBhvr>
                                        <p:cTn id="48" dur="500"/>
                                        <p:tgtEl>
                                          <p:spTgt spid="43"/>
                                        </p:tgtEl>
                                      </p:cBhvr>
                                    </p:animEffect>
                                  </p:childTnLst>
                                </p:cTn>
                              </p:par>
                            </p:childTnLst>
                          </p:cTn>
                        </p:par>
                        <p:par>
                          <p:cTn id="49" fill="hold">
                            <p:stCondLst>
                              <p:cond delay="3500"/>
                            </p:stCondLst>
                            <p:childTnLst>
                              <p:par>
                                <p:cTn id="50" presetID="10" presetClass="entr" presetSubtype="0" fill="hold" nodeType="afterEffect">
                                  <p:stCondLst>
                                    <p:cond delay="0"/>
                                  </p:stCondLst>
                                  <p:childTnLst>
                                    <p:set>
                                      <p:cBhvr>
                                        <p:cTn id="51" dur="1" fill="hold">
                                          <p:stCondLst>
                                            <p:cond delay="0"/>
                                          </p:stCondLst>
                                        </p:cTn>
                                        <p:tgtEl>
                                          <p:spTgt spid="8"/>
                                        </p:tgtEl>
                                        <p:attrNameLst>
                                          <p:attrName>style.visibility</p:attrName>
                                        </p:attrNameLst>
                                      </p:cBhvr>
                                      <p:to>
                                        <p:strVal val="visible"/>
                                      </p:to>
                                    </p:set>
                                    <p:animEffect transition="in" filter="fade">
                                      <p:cBhvr>
                                        <p:cTn id="52" dur="500"/>
                                        <p:tgtEl>
                                          <p:spTgt spid="8"/>
                                        </p:tgtEl>
                                      </p:cBhvr>
                                    </p:animEffect>
                                  </p:childTnLst>
                                </p:cTn>
                              </p:par>
                            </p:childTnLst>
                          </p:cTn>
                        </p:par>
                        <p:par>
                          <p:cTn id="53" fill="hold">
                            <p:stCondLst>
                              <p:cond delay="4000"/>
                            </p:stCondLst>
                            <p:childTnLst>
                              <p:par>
                                <p:cTn id="54" presetID="53" presetClass="entr" presetSubtype="16" fill="hold" grpId="0" nodeType="afterEffect">
                                  <p:stCondLst>
                                    <p:cond delay="0"/>
                                  </p:stCondLst>
                                  <p:childTnLst>
                                    <p:set>
                                      <p:cBhvr>
                                        <p:cTn id="55" dur="1" fill="hold">
                                          <p:stCondLst>
                                            <p:cond delay="0"/>
                                          </p:stCondLst>
                                        </p:cTn>
                                        <p:tgtEl>
                                          <p:spTgt spid="31"/>
                                        </p:tgtEl>
                                        <p:attrNameLst>
                                          <p:attrName>style.visibility</p:attrName>
                                        </p:attrNameLst>
                                      </p:cBhvr>
                                      <p:to>
                                        <p:strVal val="visible"/>
                                      </p:to>
                                    </p:set>
                                    <p:anim calcmode="lin" valueType="num">
                                      <p:cBhvr>
                                        <p:cTn id="56" dur="500" fill="hold"/>
                                        <p:tgtEl>
                                          <p:spTgt spid="31"/>
                                        </p:tgtEl>
                                        <p:attrNameLst>
                                          <p:attrName>ppt_w</p:attrName>
                                        </p:attrNameLst>
                                      </p:cBhvr>
                                      <p:tavLst>
                                        <p:tav tm="0">
                                          <p:val>
                                            <p:fltVal val="0"/>
                                          </p:val>
                                        </p:tav>
                                        <p:tav tm="100000">
                                          <p:val>
                                            <p:strVal val="#ppt_w"/>
                                          </p:val>
                                        </p:tav>
                                      </p:tavLst>
                                    </p:anim>
                                    <p:anim calcmode="lin" valueType="num">
                                      <p:cBhvr>
                                        <p:cTn id="57" dur="500" fill="hold"/>
                                        <p:tgtEl>
                                          <p:spTgt spid="31"/>
                                        </p:tgtEl>
                                        <p:attrNameLst>
                                          <p:attrName>ppt_h</p:attrName>
                                        </p:attrNameLst>
                                      </p:cBhvr>
                                      <p:tavLst>
                                        <p:tav tm="0">
                                          <p:val>
                                            <p:fltVal val="0"/>
                                          </p:val>
                                        </p:tav>
                                        <p:tav tm="100000">
                                          <p:val>
                                            <p:strVal val="#ppt_h"/>
                                          </p:val>
                                        </p:tav>
                                      </p:tavLst>
                                    </p:anim>
                                    <p:animEffect transition="in" filter="fade">
                                      <p:cBhvr>
                                        <p:cTn id="58" dur="500"/>
                                        <p:tgtEl>
                                          <p:spTgt spid="3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500"/>
                                        <p:tgtEl>
                                          <p:spTgt spid="30"/>
                                        </p:tgtEl>
                                      </p:cBhvr>
                                    </p:animEffect>
                                  </p:childTnLst>
                                </p:cTn>
                              </p:par>
                            </p:childTnLst>
                          </p:cTn>
                        </p:par>
                        <p:par>
                          <p:cTn id="62" fill="hold">
                            <p:stCondLst>
                              <p:cond delay="4500"/>
                            </p:stCondLst>
                            <p:childTnLst>
                              <p:par>
                                <p:cTn id="63" presetID="16" presetClass="entr" presetSubtype="37" fill="hold" grpId="0" nodeType="afterEffect">
                                  <p:stCondLst>
                                    <p:cond delay="0"/>
                                  </p:stCondLst>
                                  <p:childTnLst>
                                    <p:set>
                                      <p:cBhvr>
                                        <p:cTn id="64" dur="1" fill="hold">
                                          <p:stCondLst>
                                            <p:cond delay="0"/>
                                          </p:stCondLst>
                                        </p:cTn>
                                        <p:tgtEl>
                                          <p:spTgt spid="44"/>
                                        </p:tgtEl>
                                        <p:attrNameLst>
                                          <p:attrName>style.visibility</p:attrName>
                                        </p:attrNameLst>
                                      </p:cBhvr>
                                      <p:to>
                                        <p:strVal val="visible"/>
                                      </p:to>
                                    </p:set>
                                    <p:animEffect transition="in" filter="barn(outVertical)">
                                      <p:cBhvr>
                                        <p:cTn id="65" dur="500"/>
                                        <p:tgtEl>
                                          <p:spTgt spid="44"/>
                                        </p:tgtEl>
                                      </p:cBhvr>
                                    </p:animEffect>
                                  </p:childTnLst>
                                </p:cTn>
                              </p:par>
                            </p:childTnLst>
                          </p:cTn>
                        </p:par>
                        <p:par>
                          <p:cTn id="66" fill="hold">
                            <p:stCondLst>
                              <p:cond delay="5000"/>
                            </p:stCondLst>
                            <p:childTnLst>
                              <p:par>
                                <p:cTn id="67" presetID="10" presetClass="entr" presetSubtype="0" fill="hold" nodeType="afterEffect">
                                  <p:stCondLst>
                                    <p:cond delay="0"/>
                                  </p:stCondLst>
                                  <p:childTnLst>
                                    <p:set>
                                      <p:cBhvr>
                                        <p:cTn id="68" dur="1" fill="hold">
                                          <p:stCondLst>
                                            <p:cond delay="0"/>
                                          </p:stCondLst>
                                        </p:cTn>
                                        <p:tgtEl>
                                          <p:spTgt spid="11"/>
                                        </p:tgtEl>
                                        <p:attrNameLst>
                                          <p:attrName>style.visibility</p:attrName>
                                        </p:attrNameLst>
                                      </p:cBhvr>
                                      <p:to>
                                        <p:strVal val="visible"/>
                                      </p:to>
                                    </p:set>
                                    <p:animEffect transition="in" filter="fade">
                                      <p:cBhvr>
                                        <p:cTn id="69" dur="500"/>
                                        <p:tgtEl>
                                          <p:spTgt spid="11"/>
                                        </p:tgtEl>
                                      </p:cBhvr>
                                    </p:animEffect>
                                  </p:childTnLst>
                                </p:cTn>
                              </p:par>
                            </p:childTnLst>
                          </p:cTn>
                        </p:par>
                        <p:par>
                          <p:cTn id="70" fill="hold">
                            <p:stCondLst>
                              <p:cond delay="5500"/>
                            </p:stCondLst>
                            <p:childTnLst>
                              <p:par>
                                <p:cTn id="71" presetID="53" presetClass="entr" presetSubtype="16" fill="hold" nodeType="after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p:cTn id="73" dur="500" fill="hold"/>
                                        <p:tgtEl>
                                          <p:spTgt spid="32"/>
                                        </p:tgtEl>
                                        <p:attrNameLst>
                                          <p:attrName>ppt_w</p:attrName>
                                        </p:attrNameLst>
                                      </p:cBhvr>
                                      <p:tavLst>
                                        <p:tav tm="0">
                                          <p:val>
                                            <p:fltVal val="0"/>
                                          </p:val>
                                        </p:tav>
                                        <p:tav tm="100000">
                                          <p:val>
                                            <p:strVal val="#ppt_w"/>
                                          </p:val>
                                        </p:tav>
                                      </p:tavLst>
                                    </p:anim>
                                    <p:anim calcmode="lin" valueType="num">
                                      <p:cBhvr>
                                        <p:cTn id="74" dur="500" fill="hold"/>
                                        <p:tgtEl>
                                          <p:spTgt spid="32"/>
                                        </p:tgtEl>
                                        <p:attrNameLst>
                                          <p:attrName>ppt_h</p:attrName>
                                        </p:attrNameLst>
                                      </p:cBhvr>
                                      <p:tavLst>
                                        <p:tav tm="0">
                                          <p:val>
                                            <p:fltVal val="0"/>
                                          </p:val>
                                        </p:tav>
                                        <p:tav tm="100000">
                                          <p:val>
                                            <p:strVal val="#ppt_h"/>
                                          </p:val>
                                        </p:tav>
                                      </p:tavLst>
                                    </p:anim>
                                    <p:animEffect transition="in" filter="fade">
                                      <p:cBhvr>
                                        <p:cTn id="75" dur="500"/>
                                        <p:tgtEl>
                                          <p:spTgt spid="3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5"/>
                                        </p:tgtEl>
                                        <p:attrNameLst>
                                          <p:attrName>style.visibility</p:attrName>
                                        </p:attrNameLst>
                                      </p:cBhvr>
                                      <p:to>
                                        <p:strVal val="visible"/>
                                      </p:to>
                                    </p:set>
                                    <p:animEffect transition="in" filter="fade">
                                      <p:cBhvr>
                                        <p:cTn id="78" dur="500"/>
                                        <p:tgtEl>
                                          <p:spTgt spid="35"/>
                                        </p:tgtEl>
                                      </p:cBhvr>
                                    </p:animEffect>
                                  </p:childTnLst>
                                </p:cTn>
                              </p:par>
                            </p:childTnLst>
                          </p:cTn>
                        </p:par>
                        <p:par>
                          <p:cTn id="79" fill="hold">
                            <p:stCondLst>
                              <p:cond delay="6000"/>
                            </p:stCondLst>
                            <p:childTnLst>
                              <p:par>
                                <p:cTn id="80" presetID="16" presetClass="entr" presetSubtype="37"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Effect transition="in" filter="barn(outVertical)">
                                      <p:cBhvr>
                                        <p:cTn id="82" dur="500"/>
                                        <p:tgtEl>
                                          <p:spTgt spid="45"/>
                                        </p:tgtEl>
                                      </p:cBhvr>
                                    </p:animEffect>
                                  </p:childTnLst>
                                </p:cTn>
                              </p:par>
                            </p:childTnLst>
                          </p:cTn>
                        </p:par>
                        <p:par>
                          <p:cTn id="83" fill="hold">
                            <p:stCondLst>
                              <p:cond delay="6500"/>
                            </p:stCondLst>
                            <p:childTnLst>
                              <p:par>
                                <p:cTn id="84" presetID="10" presetClass="entr" presetSubtype="0" fill="hold" nodeType="afterEffect">
                                  <p:stCondLst>
                                    <p:cond delay="0"/>
                                  </p:stCondLst>
                                  <p:childTnLst>
                                    <p:set>
                                      <p:cBhvr>
                                        <p:cTn id="85" dur="1" fill="hold">
                                          <p:stCondLst>
                                            <p:cond delay="0"/>
                                          </p:stCondLst>
                                        </p:cTn>
                                        <p:tgtEl>
                                          <p:spTgt spid="14"/>
                                        </p:tgtEl>
                                        <p:attrNameLst>
                                          <p:attrName>style.visibility</p:attrName>
                                        </p:attrNameLst>
                                      </p:cBhvr>
                                      <p:to>
                                        <p:strVal val="visible"/>
                                      </p:to>
                                    </p:set>
                                    <p:animEffect transition="in" filter="fade">
                                      <p:cBhvr>
                                        <p:cTn id="86" dur="500"/>
                                        <p:tgtEl>
                                          <p:spTgt spid="14"/>
                                        </p:tgtEl>
                                      </p:cBhvr>
                                    </p:animEffect>
                                  </p:childTnLst>
                                </p:cTn>
                              </p:par>
                            </p:childTnLst>
                          </p:cTn>
                        </p:par>
                        <p:par>
                          <p:cTn id="87" fill="hold">
                            <p:stCondLst>
                              <p:cond delay="7000"/>
                            </p:stCondLst>
                            <p:childTnLst>
                              <p:par>
                                <p:cTn id="88" presetID="53" presetClass="entr" presetSubtype="16" fill="hold" grpId="0" nodeType="afterEffect">
                                  <p:stCondLst>
                                    <p:cond delay="0"/>
                                  </p:stCondLst>
                                  <p:childTnLst>
                                    <p:set>
                                      <p:cBhvr>
                                        <p:cTn id="89" dur="1" fill="hold">
                                          <p:stCondLst>
                                            <p:cond delay="0"/>
                                          </p:stCondLst>
                                        </p:cTn>
                                        <p:tgtEl>
                                          <p:spTgt spid="37"/>
                                        </p:tgtEl>
                                        <p:attrNameLst>
                                          <p:attrName>style.visibility</p:attrName>
                                        </p:attrNameLst>
                                      </p:cBhvr>
                                      <p:to>
                                        <p:strVal val="visible"/>
                                      </p:to>
                                    </p:set>
                                    <p:anim calcmode="lin" valueType="num">
                                      <p:cBhvr>
                                        <p:cTn id="90" dur="500" fill="hold"/>
                                        <p:tgtEl>
                                          <p:spTgt spid="37"/>
                                        </p:tgtEl>
                                        <p:attrNameLst>
                                          <p:attrName>ppt_w</p:attrName>
                                        </p:attrNameLst>
                                      </p:cBhvr>
                                      <p:tavLst>
                                        <p:tav tm="0">
                                          <p:val>
                                            <p:fltVal val="0"/>
                                          </p:val>
                                        </p:tav>
                                        <p:tav tm="100000">
                                          <p:val>
                                            <p:strVal val="#ppt_w"/>
                                          </p:val>
                                        </p:tav>
                                      </p:tavLst>
                                    </p:anim>
                                    <p:anim calcmode="lin" valueType="num">
                                      <p:cBhvr>
                                        <p:cTn id="91" dur="500" fill="hold"/>
                                        <p:tgtEl>
                                          <p:spTgt spid="37"/>
                                        </p:tgtEl>
                                        <p:attrNameLst>
                                          <p:attrName>ppt_h</p:attrName>
                                        </p:attrNameLst>
                                      </p:cBhvr>
                                      <p:tavLst>
                                        <p:tav tm="0">
                                          <p:val>
                                            <p:fltVal val="0"/>
                                          </p:val>
                                        </p:tav>
                                        <p:tav tm="100000">
                                          <p:val>
                                            <p:strVal val="#ppt_h"/>
                                          </p:val>
                                        </p:tav>
                                      </p:tavLst>
                                    </p:anim>
                                    <p:animEffect transition="in" filter="fade">
                                      <p:cBhvr>
                                        <p:cTn id="92" dur="500"/>
                                        <p:tgtEl>
                                          <p:spTgt spid="37"/>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6"/>
                                        </p:tgtEl>
                                        <p:attrNameLst>
                                          <p:attrName>style.visibility</p:attrName>
                                        </p:attrNameLst>
                                      </p:cBhvr>
                                      <p:to>
                                        <p:strVal val="visible"/>
                                      </p:to>
                                    </p:set>
                                    <p:animEffect transition="in" filter="fade">
                                      <p:cBhvr>
                                        <p:cTn id="95" dur="500"/>
                                        <p:tgtEl>
                                          <p:spTgt spid="36"/>
                                        </p:tgtEl>
                                      </p:cBhvr>
                                    </p:animEffect>
                                  </p:childTnLst>
                                </p:cTn>
                              </p:par>
                            </p:childTnLst>
                          </p:cTn>
                        </p:par>
                        <p:par>
                          <p:cTn id="96" fill="hold">
                            <p:stCondLst>
                              <p:cond delay="7500"/>
                            </p:stCondLst>
                            <p:childTnLst>
                              <p:par>
                                <p:cTn id="97" presetID="16" presetClass="entr" presetSubtype="37" fill="hold" grpId="0" nodeType="afterEffect">
                                  <p:stCondLst>
                                    <p:cond delay="0"/>
                                  </p:stCondLst>
                                  <p:childTnLst>
                                    <p:set>
                                      <p:cBhvr>
                                        <p:cTn id="98" dur="1" fill="hold">
                                          <p:stCondLst>
                                            <p:cond delay="0"/>
                                          </p:stCondLst>
                                        </p:cTn>
                                        <p:tgtEl>
                                          <p:spTgt spid="46"/>
                                        </p:tgtEl>
                                        <p:attrNameLst>
                                          <p:attrName>style.visibility</p:attrName>
                                        </p:attrNameLst>
                                      </p:cBhvr>
                                      <p:to>
                                        <p:strVal val="visible"/>
                                      </p:to>
                                    </p:set>
                                    <p:animEffect transition="in" filter="barn(outVertical)">
                                      <p:cBhvr>
                                        <p:cTn id="99" dur="500"/>
                                        <p:tgtEl>
                                          <p:spTgt spid="46"/>
                                        </p:tgtEl>
                                      </p:cBhvr>
                                    </p:animEffect>
                                  </p:childTnLst>
                                </p:cTn>
                              </p:par>
                            </p:childTnLst>
                          </p:cTn>
                        </p:par>
                        <p:par>
                          <p:cTn id="100" fill="hold">
                            <p:stCondLst>
                              <p:cond delay="8000"/>
                            </p:stCondLst>
                            <p:childTnLst>
                              <p:par>
                                <p:cTn id="101" presetID="10" presetClass="entr" presetSubtype="0" fill="hold" nodeType="afterEffect">
                                  <p:stCondLst>
                                    <p:cond delay="0"/>
                                  </p:stCondLst>
                                  <p:childTnLst>
                                    <p:set>
                                      <p:cBhvr>
                                        <p:cTn id="102" dur="1" fill="hold">
                                          <p:stCondLst>
                                            <p:cond delay="0"/>
                                          </p:stCondLst>
                                        </p:cTn>
                                        <p:tgtEl>
                                          <p:spTgt spid="17"/>
                                        </p:tgtEl>
                                        <p:attrNameLst>
                                          <p:attrName>style.visibility</p:attrName>
                                        </p:attrNameLst>
                                      </p:cBhvr>
                                      <p:to>
                                        <p:strVal val="visible"/>
                                      </p:to>
                                    </p:set>
                                    <p:animEffect transition="in" filter="fade">
                                      <p:cBhvr>
                                        <p:cTn id="103" dur="500"/>
                                        <p:tgtEl>
                                          <p:spTgt spid="17"/>
                                        </p:tgtEl>
                                      </p:cBhvr>
                                    </p:animEffect>
                                  </p:childTnLst>
                                </p:cTn>
                              </p:par>
                            </p:childTnLst>
                          </p:cTn>
                        </p:par>
                        <p:par>
                          <p:cTn id="104" fill="hold">
                            <p:stCondLst>
                              <p:cond delay="8500"/>
                            </p:stCondLst>
                            <p:childTnLst>
                              <p:par>
                                <p:cTn id="105" presetID="53" presetClass="entr" presetSubtype="16" fill="hold" nodeType="afterEffect">
                                  <p:stCondLst>
                                    <p:cond delay="0"/>
                                  </p:stCondLst>
                                  <p:childTnLst>
                                    <p:set>
                                      <p:cBhvr>
                                        <p:cTn id="106" dur="1" fill="hold">
                                          <p:stCondLst>
                                            <p:cond delay="0"/>
                                          </p:stCondLst>
                                        </p:cTn>
                                        <p:tgtEl>
                                          <p:spTgt spid="38"/>
                                        </p:tgtEl>
                                        <p:attrNameLst>
                                          <p:attrName>style.visibility</p:attrName>
                                        </p:attrNameLst>
                                      </p:cBhvr>
                                      <p:to>
                                        <p:strVal val="visible"/>
                                      </p:to>
                                    </p:set>
                                    <p:anim calcmode="lin" valueType="num">
                                      <p:cBhvr>
                                        <p:cTn id="107" dur="500" fill="hold"/>
                                        <p:tgtEl>
                                          <p:spTgt spid="38"/>
                                        </p:tgtEl>
                                        <p:attrNameLst>
                                          <p:attrName>ppt_w</p:attrName>
                                        </p:attrNameLst>
                                      </p:cBhvr>
                                      <p:tavLst>
                                        <p:tav tm="0">
                                          <p:val>
                                            <p:fltVal val="0"/>
                                          </p:val>
                                        </p:tav>
                                        <p:tav tm="100000">
                                          <p:val>
                                            <p:strVal val="#ppt_w"/>
                                          </p:val>
                                        </p:tav>
                                      </p:tavLst>
                                    </p:anim>
                                    <p:anim calcmode="lin" valueType="num">
                                      <p:cBhvr>
                                        <p:cTn id="108" dur="500" fill="hold"/>
                                        <p:tgtEl>
                                          <p:spTgt spid="38"/>
                                        </p:tgtEl>
                                        <p:attrNameLst>
                                          <p:attrName>ppt_h</p:attrName>
                                        </p:attrNameLst>
                                      </p:cBhvr>
                                      <p:tavLst>
                                        <p:tav tm="0">
                                          <p:val>
                                            <p:fltVal val="0"/>
                                          </p:val>
                                        </p:tav>
                                        <p:tav tm="100000">
                                          <p:val>
                                            <p:strVal val="#ppt_h"/>
                                          </p:val>
                                        </p:tav>
                                      </p:tavLst>
                                    </p:anim>
                                    <p:animEffect transition="in" filter="fade">
                                      <p:cBhvr>
                                        <p:cTn id="109" dur="500"/>
                                        <p:tgtEl>
                                          <p:spTgt spid="38"/>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42"/>
                                        </p:tgtEl>
                                        <p:attrNameLst>
                                          <p:attrName>style.visibility</p:attrName>
                                        </p:attrNameLst>
                                      </p:cBhvr>
                                      <p:to>
                                        <p:strVal val="visible"/>
                                      </p:to>
                                    </p:set>
                                    <p:animEffect transition="in" filter="fade">
                                      <p:cBhvr>
                                        <p:cTn id="112" dur="500"/>
                                        <p:tgtEl>
                                          <p:spTgt spid="42"/>
                                        </p:tgtEl>
                                      </p:cBhvr>
                                    </p:animEffect>
                                  </p:childTnLst>
                                </p:cTn>
                              </p:par>
                            </p:childTnLst>
                          </p:cTn>
                        </p:par>
                        <p:par>
                          <p:cTn id="113" fill="hold">
                            <p:stCondLst>
                              <p:cond delay="9000"/>
                            </p:stCondLst>
                            <p:childTnLst>
                              <p:par>
                                <p:cTn id="114" presetID="16" presetClass="entr" presetSubtype="37" fill="hold" grpId="0" nodeType="afterEffect">
                                  <p:stCondLst>
                                    <p:cond delay="0"/>
                                  </p:stCondLst>
                                  <p:childTnLst>
                                    <p:set>
                                      <p:cBhvr>
                                        <p:cTn id="115" dur="1" fill="hold">
                                          <p:stCondLst>
                                            <p:cond delay="0"/>
                                          </p:stCondLst>
                                        </p:cTn>
                                        <p:tgtEl>
                                          <p:spTgt spid="47"/>
                                        </p:tgtEl>
                                        <p:attrNameLst>
                                          <p:attrName>style.visibility</p:attrName>
                                        </p:attrNameLst>
                                      </p:cBhvr>
                                      <p:to>
                                        <p:strVal val="visible"/>
                                      </p:to>
                                    </p:set>
                                    <p:animEffect transition="in" filter="barn(outVertical)">
                                      <p:cBhvr>
                                        <p:cTn id="116"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24" grpId="0"/>
      <p:bldP spid="25" grpId="0"/>
      <p:bldP spid="29" grpId="0"/>
      <p:bldP spid="30" grpId="0"/>
      <p:bldP spid="31" grpId="0" animBg="1"/>
      <p:bldP spid="35" grpId="0"/>
      <p:bldP spid="36" grpId="0"/>
      <p:bldP spid="37" grpId="0" animBg="1"/>
      <p:bldP spid="42" grpId="0"/>
      <p:bldP spid="43" grpId="0" animBg="1"/>
      <p:bldP spid="44" grpId="0" animBg="1"/>
      <p:bldP spid="45" grpId="0" animBg="1"/>
      <p:bldP spid="46" grpId="0" animBg="1"/>
      <p:bldP spid="47"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267385" y="680759"/>
            <a:ext cx="5657318" cy="830997"/>
          </a:xfrm>
          <a:prstGeom prst="rect">
            <a:avLst/>
          </a:prstGeom>
          <a:noFill/>
        </p:spPr>
        <p:txBody>
          <a:bodyPr wrap="none" rtlCol="0">
            <a:spAutoFit/>
          </a:bodyPr>
          <a:lstStyle/>
          <a:p>
            <a:pPr algn="ctr"/>
            <a:r>
              <a:rPr lang="id-ID" sz="4800" dirty="0" smtClean="0">
                <a:solidFill>
                  <a:schemeClr val="bg1"/>
                </a:solidFill>
                <a:latin typeface="+mj-lt"/>
              </a:rPr>
              <a:t>Gear Analysis Number</a:t>
            </a:r>
            <a:endParaRPr lang="en-US" sz="4800" dirty="0">
              <a:solidFill>
                <a:schemeClr val="bg1"/>
              </a:solidFill>
              <a:latin typeface="+mj-lt"/>
            </a:endParaRPr>
          </a:p>
        </p:txBody>
      </p:sp>
      <p:sp>
        <p:nvSpPr>
          <p:cNvPr id="4" name="Freeform 239"/>
          <p:cNvSpPr>
            <a:spLocks noEditPoints="1"/>
          </p:cNvSpPr>
          <p:nvPr/>
        </p:nvSpPr>
        <p:spPr bwMode="auto">
          <a:xfrm>
            <a:off x="4962511" y="2590842"/>
            <a:ext cx="2667000" cy="2667000"/>
          </a:xfrm>
          <a:custGeom>
            <a:avLst/>
            <a:gdLst>
              <a:gd name="T0" fmla="*/ 2116 w 2116"/>
              <a:gd name="T1" fmla="*/ 1052 h 2116"/>
              <a:gd name="T2" fmla="*/ 1925 w 2116"/>
              <a:gd name="T3" fmla="*/ 883 h 2116"/>
              <a:gd name="T4" fmla="*/ 2038 w 2116"/>
              <a:gd name="T5" fmla="*/ 652 h 2116"/>
              <a:gd name="T6" fmla="*/ 1795 w 2116"/>
              <a:gd name="T7" fmla="*/ 570 h 2116"/>
              <a:gd name="T8" fmla="*/ 1802 w 2116"/>
              <a:gd name="T9" fmla="*/ 305 h 2116"/>
              <a:gd name="T10" fmla="*/ 1548 w 2116"/>
              <a:gd name="T11" fmla="*/ 321 h 2116"/>
              <a:gd name="T12" fmla="*/ 1464 w 2116"/>
              <a:gd name="T13" fmla="*/ 80 h 2116"/>
              <a:gd name="T14" fmla="*/ 1234 w 2116"/>
              <a:gd name="T15" fmla="*/ 191 h 2116"/>
              <a:gd name="T16" fmla="*/ 1052 w 2116"/>
              <a:gd name="T17" fmla="*/ 0 h 2116"/>
              <a:gd name="T18" fmla="*/ 884 w 2116"/>
              <a:gd name="T19" fmla="*/ 191 h 2116"/>
              <a:gd name="T20" fmla="*/ 653 w 2116"/>
              <a:gd name="T21" fmla="*/ 78 h 2116"/>
              <a:gd name="T22" fmla="*/ 570 w 2116"/>
              <a:gd name="T23" fmla="*/ 321 h 2116"/>
              <a:gd name="T24" fmla="*/ 305 w 2116"/>
              <a:gd name="T25" fmla="*/ 314 h 2116"/>
              <a:gd name="T26" fmla="*/ 322 w 2116"/>
              <a:gd name="T27" fmla="*/ 568 h 2116"/>
              <a:gd name="T28" fmla="*/ 81 w 2116"/>
              <a:gd name="T29" fmla="*/ 652 h 2116"/>
              <a:gd name="T30" fmla="*/ 192 w 2116"/>
              <a:gd name="T31" fmla="*/ 882 h 2116"/>
              <a:gd name="T32" fmla="*/ 0 w 2116"/>
              <a:gd name="T33" fmla="*/ 1064 h 2116"/>
              <a:gd name="T34" fmla="*/ 191 w 2116"/>
              <a:gd name="T35" fmla="*/ 1233 h 2116"/>
              <a:gd name="T36" fmla="*/ 78 w 2116"/>
              <a:gd name="T37" fmla="*/ 1463 h 2116"/>
              <a:gd name="T38" fmla="*/ 321 w 2116"/>
              <a:gd name="T39" fmla="*/ 1546 h 2116"/>
              <a:gd name="T40" fmla="*/ 314 w 2116"/>
              <a:gd name="T41" fmla="*/ 1811 h 2116"/>
              <a:gd name="T42" fmla="*/ 569 w 2116"/>
              <a:gd name="T43" fmla="*/ 1794 h 2116"/>
              <a:gd name="T44" fmla="*/ 653 w 2116"/>
              <a:gd name="T45" fmla="*/ 2035 h 2116"/>
              <a:gd name="T46" fmla="*/ 882 w 2116"/>
              <a:gd name="T47" fmla="*/ 1925 h 2116"/>
              <a:gd name="T48" fmla="*/ 1064 w 2116"/>
              <a:gd name="T49" fmla="*/ 2116 h 2116"/>
              <a:gd name="T50" fmla="*/ 1233 w 2116"/>
              <a:gd name="T51" fmla="*/ 1925 h 2116"/>
              <a:gd name="T52" fmla="*/ 1464 w 2116"/>
              <a:gd name="T53" fmla="*/ 2038 h 2116"/>
              <a:gd name="T54" fmla="*/ 1546 w 2116"/>
              <a:gd name="T55" fmla="*/ 1795 h 2116"/>
              <a:gd name="T56" fmla="*/ 1811 w 2116"/>
              <a:gd name="T57" fmla="*/ 1802 h 2116"/>
              <a:gd name="T58" fmla="*/ 1795 w 2116"/>
              <a:gd name="T59" fmla="*/ 1547 h 2116"/>
              <a:gd name="T60" fmla="*/ 2036 w 2116"/>
              <a:gd name="T61" fmla="*/ 1463 h 2116"/>
              <a:gd name="T62" fmla="*/ 1925 w 2116"/>
              <a:gd name="T63" fmla="*/ 1234 h 2116"/>
              <a:gd name="T64" fmla="*/ 1358 w 2116"/>
              <a:gd name="T65" fmla="*/ 1669 h 2116"/>
              <a:gd name="T66" fmla="*/ 759 w 2116"/>
              <a:gd name="T67" fmla="*/ 447 h 2116"/>
              <a:gd name="T68" fmla="*/ 1358 w 2116"/>
              <a:gd name="T69" fmla="*/ 1669 h 2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16" h="2116">
                <a:moveTo>
                  <a:pt x="1941" y="1111"/>
                </a:moveTo>
                <a:cubicBezTo>
                  <a:pt x="2116" y="1052"/>
                  <a:pt x="2116" y="1052"/>
                  <a:pt x="2116" y="1052"/>
                </a:cubicBezTo>
                <a:cubicBezTo>
                  <a:pt x="2107" y="917"/>
                  <a:pt x="2107" y="917"/>
                  <a:pt x="2107" y="917"/>
                </a:cubicBezTo>
                <a:cubicBezTo>
                  <a:pt x="1925" y="883"/>
                  <a:pt x="1925" y="883"/>
                  <a:pt x="1925" y="883"/>
                </a:cubicBezTo>
                <a:cubicBezTo>
                  <a:pt x="1918" y="847"/>
                  <a:pt x="1908" y="810"/>
                  <a:pt x="1896" y="774"/>
                </a:cubicBezTo>
                <a:cubicBezTo>
                  <a:pt x="2038" y="652"/>
                  <a:pt x="2038" y="652"/>
                  <a:pt x="2038" y="652"/>
                </a:cubicBezTo>
                <a:cubicBezTo>
                  <a:pt x="1979" y="532"/>
                  <a:pt x="1979" y="532"/>
                  <a:pt x="1979" y="532"/>
                </a:cubicBezTo>
                <a:cubicBezTo>
                  <a:pt x="1795" y="570"/>
                  <a:pt x="1795" y="570"/>
                  <a:pt x="1795" y="570"/>
                </a:cubicBezTo>
                <a:cubicBezTo>
                  <a:pt x="1772" y="535"/>
                  <a:pt x="1747" y="502"/>
                  <a:pt x="1720" y="471"/>
                </a:cubicBezTo>
                <a:cubicBezTo>
                  <a:pt x="1802" y="305"/>
                  <a:pt x="1802" y="305"/>
                  <a:pt x="1802" y="305"/>
                </a:cubicBezTo>
                <a:cubicBezTo>
                  <a:pt x="1700" y="217"/>
                  <a:pt x="1700" y="217"/>
                  <a:pt x="1700" y="217"/>
                </a:cubicBezTo>
                <a:cubicBezTo>
                  <a:pt x="1548" y="321"/>
                  <a:pt x="1548" y="321"/>
                  <a:pt x="1548" y="321"/>
                </a:cubicBezTo>
                <a:cubicBezTo>
                  <a:pt x="1516" y="301"/>
                  <a:pt x="1483" y="282"/>
                  <a:pt x="1450" y="265"/>
                </a:cubicBezTo>
                <a:cubicBezTo>
                  <a:pt x="1464" y="80"/>
                  <a:pt x="1464" y="80"/>
                  <a:pt x="1464" y="80"/>
                </a:cubicBezTo>
                <a:cubicBezTo>
                  <a:pt x="1336" y="37"/>
                  <a:pt x="1336" y="37"/>
                  <a:pt x="1336" y="37"/>
                </a:cubicBezTo>
                <a:cubicBezTo>
                  <a:pt x="1234" y="191"/>
                  <a:pt x="1234" y="191"/>
                  <a:pt x="1234" y="191"/>
                </a:cubicBezTo>
                <a:cubicBezTo>
                  <a:pt x="1194" y="183"/>
                  <a:pt x="1152" y="178"/>
                  <a:pt x="1111" y="175"/>
                </a:cubicBezTo>
                <a:cubicBezTo>
                  <a:pt x="1052" y="0"/>
                  <a:pt x="1052" y="0"/>
                  <a:pt x="1052" y="0"/>
                </a:cubicBezTo>
                <a:cubicBezTo>
                  <a:pt x="918" y="9"/>
                  <a:pt x="918" y="9"/>
                  <a:pt x="918" y="9"/>
                </a:cubicBezTo>
                <a:cubicBezTo>
                  <a:pt x="884" y="191"/>
                  <a:pt x="884" y="191"/>
                  <a:pt x="884" y="191"/>
                </a:cubicBezTo>
                <a:cubicBezTo>
                  <a:pt x="847" y="198"/>
                  <a:pt x="810" y="208"/>
                  <a:pt x="774" y="220"/>
                </a:cubicBezTo>
                <a:cubicBezTo>
                  <a:pt x="653" y="78"/>
                  <a:pt x="653" y="78"/>
                  <a:pt x="653" y="78"/>
                </a:cubicBezTo>
                <a:cubicBezTo>
                  <a:pt x="532" y="137"/>
                  <a:pt x="532" y="137"/>
                  <a:pt x="532" y="137"/>
                </a:cubicBezTo>
                <a:cubicBezTo>
                  <a:pt x="570" y="321"/>
                  <a:pt x="570" y="321"/>
                  <a:pt x="570" y="321"/>
                </a:cubicBezTo>
                <a:cubicBezTo>
                  <a:pt x="535" y="344"/>
                  <a:pt x="502" y="369"/>
                  <a:pt x="471" y="396"/>
                </a:cubicBezTo>
                <a:cubicBezTo>
                  <a:pt x="305" y="314"/>
                  <a:pt x="305" y="314"/>
                  <a:pt x="305" y="314"/>
                </a:cubicBezTo>
                <a:cubicBezTo>
                  <a:pt x="217" y="416"/>
                  <a:pt x="217" y="416"/>
                  <a:pt x="217" y="416"/>
                </a:cubicBezTo>
                <a:cubicBezTo>
                  <a:pt x="322" y="568"/>
                  <a:pt x="322" y="568"/>
                  <a:pt x="322" y="568"/>
                </a:cubicBezTo>
                <a:cubicBezTo>
                  <a:pt x="301" y="600"/>
                  <a:pt x="282" y="633"/>
                  <a:pt x="265" y="666"/>
                </a:cubicBezTo>
                <a:cubicBezTo>
                  <a:pt x="81" y="652"/>
                  <a:pt x="81" y="652"/>
                  <a:pt x="81" y="652"/>
                </a:cubicBezTo>
                <a:cubicBezTo>
                  <a:pt x="37" y="780"/>
                  <a:pt x="37" y="780"/>
                  <a:pt x="37" y="780"/>
                </a:cubicBezTo>
                <a:cubicBezTo>
                  <a:pt x="192" y="882"/>
                  <a:pt x="192" y="882"/>
                  <a:pt x="192" y="882"/>
                </a:cubicBezTo>
                <a:cubicBezTo>
                  <a:pt x="183" y="923"/>
                  <a:pt x="178" y="964"/>
                  <a:pt x="175" y="1005"/>
                </a:cubicBezTo>
                <a:cubicBezTo>
                  <a:pt x="0" y="1064"/>
                  <a:pt x="0" y="1064"/>
                  <a:pt x="0" y="1064"/>
                </a:cubicBezTo>
                <a:cubicBezTo>
                  <a:pt x="9" y="1198"/>
                  <a:pt x="9" y="1198"/>
                  <a:pt x="9" y="1198"/>
                </a:cubicBezTo>
                <a:cubicBezTo>
                  <a:pt x="191" y="1233"/>
                  <a:pt x="191" y="1233"/>
                  <a:pt x="191" y="1233"/>
                </a:cubicBezTo>
                <a:cubicBezTo>
                  <a:pt x="199" y="1269"/>
                  <a:pt x="208" y="1306"/>
                  <a:pt x="221" y="1342"/>
                </a:cubicBezTo>
                <a:cubicBezTo>
                  <a:pt x="78" y="1463"/>
                  <a:pt x="78" y="1463"/>
                  <a:pt x="78" y="1463"/>
                </a:cubicBezTo>
                <a:cubicBezTo>
                  <a:pt x="138" y="1584"/>
                  <a:pt x="138" y="1584"/>
                  <a:pt x="138" y="1584"/>
                </a:cubicBezTo>
                <a:cubicBezTo>
                  <a:pt x="321" y="1546"/>
                  <a:pt x="321" y="1546"/>
                  <a:pt x="321" y="1546"/>
                </a:cubicBezTo>
                <a:cubicBezTo>
                  <a:pt x="344" y="1581"/>
                  <a:pt x="369" y="1614"/>
                  <a:pt x="397" y="1645"/>
                </a:cubicBezTo>
                <a:cubicBezTo>
                  <a:pt x="314" y="1811"/>
                  <a:pt x="314" y="1811"/>
                  <a:pt x="314" y="1811"/>
                </a:cubicBezTo>
                <a:cubicBezTo>
                  <a:pt x="416" y="1899"/>
                  <a:pt x="416" y="1899"/>
                  <a:pt x="416" y="1899"/>
                </a:cubicBezTo>
                <a:cubicBezTo>
                  <a:pt x="569" y="1794"/>
                  <a:pt x="569" y="1794"/>
                  <a:pt x="569" y="1794"/>
                </a:cubicBezTo>
                <a:cubicBezTo>
                  <a:pt x="600" y="1815"/>
                  <a:pt x="633" y="1834"/>
                  <a:pt x="667" y="1851"/>
                </a:cubicBezTo>
                <a:cubicBezTo>
                  <a:pt x="653" y="2035"/>
                  <a:pt x="653" y="2035"/>
                  <a:pt x="653" y="2035"/>
                </a:cubicBezTo>
                <a:cubicBezTo>
                  <a:pt x="780" y="2079"/>
                  <a:pt x="780" y="2079"/>
                  <a:pt x="780" y="2079"/>
                </a:cubicBezTo>
                <a:cubicBezTo>
                  <a:pt x="882" y="1925"/>
                  <a:pt x="882" y="1925"/>
                  <a:pt x="882" y="1925"/>
                </a:cubicBezTo>
                <a:cubicBezTo>
                  <a:pt x="923" y="1933"/>
                  <a:pt x="964" y="1938"/>
                  <a:pt x="1005" y="1941"/>
                </a:cubicBezTo>
                <a:cubicBezTo>
                  <a:pt x="1064" y="2116"/>
                  <a:pt x="1064" y="2116"/>
                  <a:pt x="1064" y="2116"/>
                </a:cubicBezTo>
                <a:cubicBezTo>
                  <a:pt x="1199" y="2107"/>
                  <a:pt x="1199" y="2107"/>
                  <a:pt x="1199" y="2107"/>
                </a:cubicBezTo>
                <a:cubicBezTo>
                  <a:pt x="1233" y="1925"/>
                  <a:pt x="1233" y="1925"/>
                  <a:pt x="1233" y="1925"/>
                </a:cubicBezTo>
                <a:cubicBezTo>
                  <a:pt x="1269" y="1918"/>
                  <a:pt x="1306" y="1908"/>
                  <a:pt x="1342" y="1896"/>
                </a:cubicBezTo>
                <a:cubicBezTo>
                  <a:pt x="1464" y="2038"/>
                  <a:pt x="1464" y="2038"/>
                  <a:pt x="1464" y="2038"/>
                </a:cubicBezTo>
                <a:cubicBezTo>
                  <a:pt x="1584" y="1979"/>
                  <a:pt x="1584" y="1979"/>
                  <a:pt x="1584" y="1979"/>
                </a:cubicBezTo>
                <a:cubicBezTo>
                  <a:pt x="1546" y="1795"/>
                  <a:pt x="1546" y="1795"/>
                  <a:pt x="1546" y="1795"/>
                </a:cubicBezTo>
                <a:cubicBezTo>
                  <a:pt x="1581" y="1772"/>
                  <a:pt x="1614" y="1747"/>
                  <a:pt x="1645" y="1719"/>
                </a:cubicBezTo>
                <a:cubicBezTo>
                  <a:pt x="1811" y="1802"/>
                  <a:pt x="1811" y="1802"/>
                  <a:pt x="1811" y="1802"/>
                </a:cubicBezTo>
                <a:cubicBezTo>
                  <a:pt x="1899" y="1700"/>
                  <a:pt x="1899" y="1700"/>
                  <a:pt x="1899" y="1700"/>
                </a:cubicBezTo>
                <a:cubicBezTo>
                  <a:pt x="1795" y="1547"/>
                  <a:pt x="1795" y="1547"/>
                  <a:pt x="1795" y="1547"/>
                </a:cubicBezTo>
                <a:cubicBezTo>
                  <a:pt x="1816" y="1516"/>
                  <a:pt x="1834" y="1483"/>
                  <a:pt x="1851" y="1450"/>
                </a:cubicBezTo>
                <a:cubicBezTo>
                  <a:pt x="2036" y="1463"/>
                  <a:pt x="2036" y="1463"/>
                  <a:pt x="2036" y="1463"/>
                </a:cubicBezTo>
                <a:cubicBezTo>
                  <a:pt x="2079" y="1336"/>
                  <a:pt x="2079" y="1336"/>
                  <a:pt x="2079" y="1336"/>
                </a:cubicBezTo>
                <a:cubicBezTo>
                  <a:pt x="1925" y="1234"/>
                  <a:pt x="1925" y="1234"/>
                  <a:pt x="1925" y="1234"/>
                </a:cubicBezTo>
                <a:cubicBezTo>
                  <a:pt x="1933" y="1193"/>
                  <a:pt x="1938" y="1152"/>
                  <a:pt x="1941" y="1111"/>
                </a:cubicBezTo>
                <a:close/>
                <a:moveTo>
                  <a:pt x="1358" y="1669"/>
                </a:moveTo>
                <a:cubicBezTo>
                  <a:pt x="1020" y="1834"/>
                  <a:pt x="613" y="1695"/>
                  <a:pt x="447" y="1357"/>
                </a:cubicBezTo>
                <a:cubicBezTo>
                  <a:pt x="282" y="1020"/>
                  <a:pt x="421" y="613"/>
                  <a:pt x="759" y="447"/>
                </a:cubicBezTo>
                <a:cubicBezTo>
                  <a:pt x="1096" y="282"/>
                  <a:pt x="1504" y="421"/>
                  <a:pt x="1669" y="759"/>
                </a:cubicBezTo>
                <a:cubicBezTo>
                  <a:pt x="1834" y="1096"/>
                  <a:pt x="1695" y="1503"/>
                  <a:pt x="1358" y="166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 name="Freeform 240"/>
          <p:cNvSpPr>
            <a:spLocks noEditPoints="1"/>
          </p:cNvSpPr>
          <p:nvPr/>
        </p:nvSpPr>
        <p:spPr bwMode="auto">
          <a:xfrm>
            <a:off x="3006712" y="3837254"/>
            <a:ext cx="2319338" cy="2319337"/>
          </a:xfrm>
          <a:custGeom>
            <a:avLst/>
            <a:gdLst>
              <a:gd name="T0" fmla="*/ 1840 w 1840"/>
              <a:gd name="T1" fmla="*/ 964 h 1840"/>
              <a:gd name="T2" fmla="*/ 1682 w 1840"/>
              <a:gd name="T3" fmla="*/ 808 h 1840"/>
              <a:gd name="T4" fmla="*/ 1791 w 1840"/>
              <a:gd name="T5" fmla="*/ 614 h 1840"/>
              <a:gd name="T6" fmla="*/ 1578 w 1840"/>
              <a:gd name="T7" fmla="*/ 521 h 1840"/>
              <a:gd name="T8" fmla="*/ 1602 w 1840"/>
              <a:gd name="T9" fmla="*/ 301 h 1840"/>
              <a:gd name="T10" fmla="*/ 1379 w 1840"/>
              <a:gd name="T11" fmla="*/ 303 h 1840"/>
              <a:gd name="T12" fmla="*/ 1318 w 1840"/>
              <a:gd name="T13" fmla="*/ 90 h 1840"/>
              <a:gd name="T14" fmla="*/ 1103 w 1840"/>
              <a:gd name="T15" fmla="*/ 173 h 1840"/>
              <a:gd name="T16" fmla="*/ 964 w 1840"/>
              <a:gd name="T17" fmla="*/ 0 h 1840"/>
              <a:gd name="T18" fmla="*/ 808 w 1840"/>
              <a:gd name="T19" fmla="*/ 159 h 1840"/>
              <a:gd name="T20" fmla="*/ 613 w 1840"/>
              <a:gd name="T21" fmla="*/ 49 h 1840"/>
              <a:gd name="T22" fmla="*/ 521 w 1840"/>
              <a:gd name="T23" fmla="*/ 262 h 1840"/>
              <a:gd name="T24" fmla="*/ 301 w 1840"/>
              <a:gd name="T25" fmla="*/ 239 h 1840"/>
              <a:gd name="T26" fmla="*/ 303 w 1840"/>
              <a:gd name="T27" fmla="*/ 461 h 1840"/>
              <a:gd name="T28" fmla="*/ 89 w 1840"/>
              <a:gd name="T29" fmla="*/ 522 h 1840"/>
              <a:gd name="T30" fmla="*/ 173 w 1840"/>
              <a:gd name="T31" fmla="*/ 737 h 1840"/>
              <a:gd name="T32" fmla="*/ 0 w 1840"/>
              <a:gd name="T33" fmla="*/ 877 h 1840"/>
              <a:gd name="T34" fmla="*/ 159 w 1840"/>
              <a:gd name="T35" fmla="*/ 1032 h 1840"/>
              <a:gd name="T36" fmla="*/ 49 w 1840"/>
              <a:gd name="T37" fmla="*/ 1227 h 1840"/>
              <a:gd name="T38" fmla="*/ 262 w 1840"/>
              <a:gd name="T39" fmla="*/ 1320 h 1840"/>
              <a:gd name="T40" fmla="*/ 239 w 1840"/>
              <a:gd name="T41" fmla="*/ 1540 h 1840"/>
              <a:gd name="T42" fmla="*/ 461 w 1840"/>
              <a:gd name="T43" fmla="*/ 1538 h 1840"/>
              <a:gd name="T44" fmla="*/ 522 w 1840"/>
              <a:gd name="T45" fmla="*/ 1751 h 1840"/>
              <a:gd name="T46" fmla="*/ 737 w 1840"/>
              <a:gd name="T47" fmla="*/ 1668 h 1840"/>
              <a:gd name="T48" fmla="*/ 876 w 1840"/>
              <a:gd name="T49" fmla="*/ 1840 h 1840"/>
              <a:gd name="T50" fmla="*/ 1032 w 1840"/>
              <a:gd name="T51" fmla="*/ 1682 h 1840"/>
              <a:gd name="T52" fmla="*/ 1227 w 1840"/>
              <a:gd name="T53" fmla="*/ 1791 h 1840"/>
              <a:gd name="T54" fmla="*/ 1319 w 1840"/>
              <a:gd name="T55" fmla="*/ 1579 h 1840"/>
              <a:gd name="T56" fmla="*/ 1540 w 1840"/>
              <a:gd name="T57" fmla="*/ 1602 h 1840"/>
              <a:gd name="T58" fmla="*/ 1538 w 1840"/>
              <a:gd name="T59" fmla="*/ 1380 h 1840"/>
              <a:gd name="T60" fmla="*/ 1751 w 1840"/>
              <a:gd name="T61" fmla="*/ 1318 h 1840"/>
              <a:gd name="T62" fmla="*/ 1668 w 1840"/>
              <a:gd name="T63" fmla="*/ 1104 h 1840"/>
              <a:gd name="T64" fmla="*/ 1081 w 1840"/>
              <a:gd name="T65" fmla="*/ 1490 h 1840"/>
              <a:gd name="T66" fmla="*/ 759 w 1840"/>
              <a:gd name="T67" fmla="*/ 351 h 1840"/>
              <a:gd name="T68" fmla="*/ 1081 w 1840"/>
              <a:gd name="T69" fmla="*/ 1490 h 18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0" h="1840">
                <a:moveTo>
                  <a:pt x="1827" y="1080"/>
                </a:moveTo>
                <a:cubicBezTo>
                  <a:pt x="1840" y="964"/>
                  <a:pt x="1840" y="964"/>
                  <a:pt x="1840" y="964"/>
                </a:cubicBezTo>
                <a:cubicBezTo>
                  <a:pt x="1690" y="906"/>
                  <a:pt x="1690" y="906"/>
                  <a:pt x="1690" y="906"/>
                </a:cubicBezTo>
                <a:cubicBezTo>
                  <a:pt x="1689" y="874"/>
                  <a:pt x="1687" y="841"/>
                  <a:pt x="1682" y="808"/>
                </a:cubicBezTo>
                <a:cubicBezTo>
                  <a:pt x="1823" y="726"/>
                  <a:pt x="1823" y="726"/>
                  <a:pt x="1823" y="726"/>
                </a:cubicBezTo>
                <a:cubicBezTo>
                  <a:pt x="1791" y="614"/>
                  <a:pt x="1791" y="614"/>
                  <a:pt x="1791" y="614"/>
                </a:cubicBezTo>
                <a:cubicBezTo>
                  <a:pt x="1628" y="618"/>
                  <a:pt x="1628" y="618"/>
                  <a:pt x="1628" y="618"/>
                </a:cubicBezTo>
                <a:cubicBezTo>
                  <a:pt x="1614" y="584"/>
                  <a:pt x="1597" y="552"/>
                  <a:pt x="1578" y="521"/>
                </a:cubicBezTo>
                <a:cubicBezTo>
                  <a:pt x="1675" y="392"/>
                  <a:pt x="1675" y="392"/>
                  <a:pt x="1675" y="392"/>
                </a:cubicBezTo>
                <a:cubicBezTo>
                  <a:pt x="1602" y="301"/>
                  <a:pt x="1602" y="301"/>
                  <a:pt x="1602" y="301"/>
                </a:cubicBezTo>
                <a:cubicBezTo>
                  <a:pt x="1455" y="366"/>
                  <a:pt x="1455" y="366"/>
                  <a:pt x="1455" y="366"/>
                </a:cubicBezTo>
                <a:cubicBezTo>
                  <a:pt x="1431" y="344"/>
                  <a:pt x="1406" y="322"/>
                  <a:pt x="1379" y="303"/>
                </a:cubicBezTo>
                <a:cubicBezTo>
                  <a:pt x="1420" y="147"/>
                  <a:pt x="1420" y="147"/>
                  <a:pt x="1420" y="147"/>
                </a:cubicBezTo>
                <a:cubicBezTo>
                  <a:pt x="1318" y="90"/>
                  <a:pt x="1318" y="90"/>
                  <a:pt x="1318" y="90"/>
                </a:cubicBezTo>
                <a:cubicBezTo>
                  <a:pt x="1206" y="206"/>
                  <a:pt x="1206" y="206"/>
                  <a:pt x="1206" y="206"/>
                </a:cubicBezTo>
                <a:cubicBezTo>
                  <a:pt x="1173" y="193"/>
                  <a:pt x="1139" y="181"/>
                  <a:pt x="1103" y="173"/>
                </a:cubicBezTo>
                <a:cubicBezTo>
                  <a:pt x="1080" y="13"/>
                  <a:pt x="1080" y="13"/>
                  <a:pt x="1080" y="13"/>
                </a:cubicBezTo>
                <a:cubicBezTo>
                  <a:pt x="964" y="0"/>
                  <a:pt x="964" y="0"/>
                  <a:pt x="964" y="0"/>
                </a:cubicBezTo>
                <a:cubicBezTo>
                  <a:pt x="906" y="151"/>
                  <a:pt x="906" y="151"/>
                  <a:pt x="906" y="151"/>
                </a:cubicBezTo>
                <a:cubicBezTo>
                  <a:pt x="874" y="151"/>
                  <a:pt x="841" y="154"/>
                  <a:pt x="808" y="159"/>
                </a:cubicBezTo>
                <a:cubicBezTo>
                  <a:pt x="726" y="17"/>
                  <a:pt x="726" y="17"/>
                  <a:pt x="726" y="17"/>
                </a:cubicBezTo>
                <a:cubicBezTo>
                  <a:pt x="613" y="49"/>
                  <a:pt x="613" y="49"/>
                  <a:pt x="613" y="49"/>
                </a:cubicBezTo>
                <a:cubicBezTo>
                  <a:pt x="617" y="213"/>
                  <a:pt x="617" y="213"/>
                  <a:pt x="617" y="213"/>
                </a:cubicBezTo>
                <a:cubicBezTo>
                  <a:pt x="584" y="227"/>
                  <a:pt x="552" y="244"/>
                  <a:pt x="521" y="262"/>
                </a:cubicBezTo>
                <a:cubicBezTo>
                  <a:pt x="392" y="166"/>
                  <a:pt x="392" y="166"/>
                  <a:pt x="392" y="166"/>
                </a:cubicBezTo>
                <a:cubicBezTo>
                  <a:pt x="301" y="239"/>
                  <a:pt x="301" y="239"/>
                  <a:pt x="301" y="239"/>
                </a:cubicBezTo>
                <a:cubicBezTo>
                  <a:pt x="366" y="386"/>
                  <a:pt x="366" y="386"/>
                  <a:pt x="366" y="386"/>
                </a:cubicBezTo>
                <a:cubicBezTo>
                  <a:pt x="343" y="410"/>
                  <a:pt x="322" y="435"/>
                  <a:pt x="303" y="461"/>
                </a:cubicBezTo>
                <a:cubicBezTo>
                  <a:pt x="147" y="420"/>
                  <a:pt x="147" y="420"/>
                  <a:pt x="147" y="420"/>
                </a:cubicBezTo>
                <a:cubicBezTo>
                  <a:pt x="89" y="522"/>
                  <a:pt x="89" y="522"/>
                  <a:pt x="89" y="522"/>
                </a:cubicBezTo>
                <a:cubicBezTo>
                  <a:pt x="206" y="634"/>
                  <a:pt x="206" y="634"/>
                  <a:pt x="206" y="634"/>
                </a:cubicBezTo>
                <a:cubicBezTo>
                  <a:pt x="192" y="668"/>
                  <a:pt x="181" y="702"/>
                  <a:pt x="173" y="737"/>
                </a:cubicBezTo>
                <a:cubicBezTo>
                  <a:pt x="13" y="760"/>
                  <a:pt x="13" y="760"/>
                  <a:pt x="13" y="760"/>
                </a:cubicBezTo>
                <a:cubicBezTo>
                  <a:pt x="0" y="877"/>
                  <a:pt x="0" y="877"/>
                  <a:pt x="0" y="877"/>
                </a:cubicBezTo>
                <a:cubicBezTo>
                  <a:pt x="151" y="934"/>
                  <a:pt x="151" y="934"/>
                  <a:pt x="151" y="934"/>
                </a:cubicBezTo>
                <a:cubicBezTo>
                  <a:pt x="151" y="967"/>
                  <a:pt x="154" y="1000"/>
                  <a:pt x="159" y="1032"/>
                </a:cubicBezTo>
                <a:cubicBezTo>
                  <a:pt x="17" y="1115"/>
                  <a:pt x="17" y="1115"/>
                  <a:pt x="17" y="1115"/>
                </a:cubicBezTo>
                <a:cubicBezTo>
                  <a:pt x="49" y="1227"/>
                  <a:pt x="49" y="1227"/>
                  <a:pt x="49" y="1227"/>
                </a:cubicBezTo>
                <a:cubicBezTo>
                  <a:pt x="212" y="1223"/>
                  <a:pt x="212" y="1223"/>
                  <a:pt x="212" y="1223"/>
                </a:cubicBezTo>
                <a:cubicBezTo>
                  <a:pt x="227" y="1257"/>
                  <a:pt x="243" y="1289"/>
                  <a:pt x="262" y="1320"/>
                </a:cubicBezTo>
                <a:cubicBezTo>
                  <a:pt x="166" y="1449"/>
                  <a:pt x="166" y="1449"/>
                  <a:pt x="166" y="1449"/>
                </a:cubicBezTo>
                <a:cubicBezTo>
                  <a:pt x="239" y="1540"/>
                  <a:pt x="239" y="1540"/>
                  <a:pt x="239" y="1540"/>
                </a:cubicBezTo>
                <a:cubicBezTo>
                  <a:pt x="386" y="1474"/>
                  <a:pt x="386" y="1474"/>
                  <a:pt x="386" y="1474"/>
                </a:cubicBezTo>
                <a:cubicBezTo>
                  <a:pt x="410" y="1497"/>
                  <a:pt x="435" y="1518"/>
                  <a:pt x="461" y="1538"/>
                </a:cubicBezTo>
                <a:cubicBezTo>
                  <a:pt x="420" y="1694"/>
                  <a:pt x="420" y="1694"/>
                  <a:pt x="420" y="1694"/>
                </a:cubicBezTo>
                <a:cubicBezTo>
                  <a:pt x="522" y="1751"/>
                  <a:pt x="522" y="1751"/>
                  <a:pt x="522" y="1751"/>
                </a:cubicBezTo>
                <a:cubicBezTo>
                  <a:pt x="634" y="1635"/>
                  <a:pt x="634" y="1635"/>
                  <a:pt x="634" y="1635"/>
                </a:cubicBezTo>
                <a:cubicBezTo>
                  <a:pt x="667" y="1648"/>
                  <a:pt x="702" y="1659"/>
                  <a:pt x="737" y="1668"/>
                </a:cubicBezTo>
                <a:cubicBezTo>
                  <a:pt x="760" y="1827"/>
                  <a:pt x="760" y="1827"/>
                  <a:pt x="760" y="1827"/>
                </a:cubicBezTo>
                <a:cubicBezTo>
                  <a:pt x="876" y="1840"/>
                  <a:pt x="876" y="1840"/>
                  <a:pt x="876" y="1840"/>
                </a:cubicBezTo>
                <a:cubicBezTo>
                  <a:pt x="934" y="1690"/>
                  <a:pt x="934" y="1690"/>
                  <a:pt x="934" y="1690"/>
                </a:cubicBezTo>
                <a:cubicBezTo>
                  <a:pt x="967" y="1689"/>
                  <a:pt x="1000" y="1687"/>
                  <a:pt x="1032" y="1682"/>
                </a:cubicBezTo>
                <a:cubicBezTo>
                  <a:pt x="1114" y="1823"/>
                  <a:pt x="1114" y="1823"/>
                  <a:pt x="1114" y="1823"/>
                </a:cubicBezTo>
                <a:cubicBezTo>
                  <a:pt x="1227" y="1791"/>
                  <a:pt x="1227" y="1791"/>
                  <a:pt x="1227" y="1791"/>
                </a:cubicBezTo>
                <a:cubicBezTo>
                  <a:pt x="1223" y="1628"/>
                  <a:pt x="1223" y="1628"/>
                  <a:pt x="1223" y="1628"/>
                </a:cubicBezTo>
                <a:cubicBezTo>
                  <a:pt x="1256" y="1614"/>
                  <a:pt x="1289" y="1597"/>
                  <a:pt x="1319" y="1579"/>
                </a:cubicBezTo>
                <a:cubicBezTo>
                  <a:pt x="1448" y="1675"/>
                  <a:pt x="1448" y="1675"/>
                  <a:pt x="1448" y="1675"/>
                </a:cubicBezTo>
                <a:cubicBezTo>
                  <a:pt x="1540" y="1602"/>
                  <a:pt x="1540" y="1602"/>
                  <a:pt x="1540" y="1602"/>
                </a:cubicBezTo>
                <a:cubicBezTo>
                  <a:pt x="1474" y="1455"/>
                  <a:pt x="1474" y="1455"/>
                  <a:pt x="1474" y="1455"/>
                </a:cubicBezTo>
                <a:cubicBezTo>
                  <a:pt x="1497" y="1431"/>
                  <a:pt x="1518" y="1406"/>
                  <a:pt x="1538" y="1380"/>
                </a:cubicBezTo>
                <a:cubicBezTo>
                  <a:pt x="1694" y="1420"/>
                  <a:pt x="1694" y="1420"/>
                  <a:pt x="1694" y="1420"/>
                </a:cubicBezTo>
                <a:cubicBezTo>
                  <a:pt x="1751" y="1318"/>
                  <a:pt x="1751" y="1318"/>
                  <a:pt x="1751" y="1318"/>
                </a:cubicBezTo>
                <a:cubicBezTo>
                  <a:pt x="1635" y="1207"/>
                  <a:pt x="1635" y="1207"/>
                  <a:pt x="1635" y="1207"/>
                </a:cubicBezTo>
                <a:cubicBezTo>
                  <a:pt x="1648" y="1173"/>
                  <a:pt x="1659" y="1139"/>
                  <a:pt x="1668" y="1104"/>
                </a:cubicBezTo>
                <a:lnTo>
                  <a:pt x="1827" y="1080"/>
                </a:lnTo>
                <a:close/>
                <a:moveTo>
                  <a:pt x="1081" y="1490"/>
                </a:moveTo>
                <a:cubicBezTo>
                  <a:pt x="766" y="1579"/>
                  <a:pt x="439" y="1396"/>
                  <a:pt x="350" y="1081"/>
                </a:cubicBezTo>
                <a:cubicBezTo>
                  <a:pt x="262" y="767"/>
                  <a:pt x="445" y="439"/>
                  <a:pt x="759" y="351"/>
                </a:cubicBezTo>
                <a:cubicBezTo>
                  <a:pt x="1074" y="262"/>
                  <a:pt x="1401" y="445"/>
                  <a:pt x="1490" y="760"/>
                </a:cubicBezTo>
                <a:cubicBezTo>
                  <a:pt x="1579" y="1074"/>
                  <a:pt x="1396" y="1401"/>
                  <a:pt x="1081" y="149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241"/>
          <p:cNvSpPr>
            <a:spLocks noEditPoints="1"/>
          </p:cNvSpPr>
          <p:nvPr/>
        </p:nvSpPr>
        <p:spPr bwMode="auto">
          <a:xfrm>
            <a:off x="1542069" y="3347419"/>
            <a:ext cx="1682750" cy="1682750"/>
          </a:xfrm>
          <a:custGeom>
            <a:avLst/>
            <a:gdLst>
              <a:gd name="T0" fmla="*/ 1335 w 1335"/>
              <a:gd name="T1" fmla="*/ 699 h 1335"/>
              <a:gd name="T2" fmla="*/ 1220 w 1335"/>
              <a:gd name="T3" fmla="*/ 586 h 1335"/>
              <a:gd name="T4" fmla="*/ 1300 w 1335"/>
              <a:gd name="T5" fmla="*/ 445 h 1335"/>
              <a:gd name="T6" fmla="*/ 1145 w 1335"/>
              <a:gd name="T7" fmla="*/ 378 h 1335"/>
              <a:gd name="T8" fmla="*/ 1162 w 1335"/>
              <a:gd name="T9" fmla="*/ 218 h 1335"/>
              <a:gd name="T10" fmla="*/ 1001 w 1335"/>
              <a:gd name="T11" fmla="*/ 219 h 1335"/>
              <a:gd name="T12" fmla="*/ 956 w 1335"/>
              <a:gd name="T13" fmla="*/ 65 h 1335"/>
              <a:gd name="T14" fmla="*/ 801 w 1335"/>
              <a:gd name="T15" fmla="*/ 125 h 1335"/>
              <a:gd name="T16" fmla="*/ 699 w 1335"/>
              <a:gd name="T17" fmla="*/ 0 h 1335"/>
              <a:gd name="T18" fmla="*/ 586 w 1335"/>
              <a:gd name="T19" fmla="*/ 115 h 1335"/>
              <a:gd name="T20" fmla="*/ 445 w 1335"/>
              <a:gd name="T21" fmla="*/ 35 h 1335"/>
              <a:gd name="T22" fmla="*/ 378 w 1335"/>
              <a:gd name="T23" fmla="*/ 190 h 1335"/>
              <a:gd name="T24" fmla="*/ 218 w 1335"/>
              <a:gd name="T25" fmla="*/ 173 h 1335"/>
              <a:gd name="T26" fmla="*/ 220 w 1335"/>
              <a:gd name="T27" fmla="*/ 334 h 1335"/>
              <a:gd name="T28" fmla="*/ 65 w 1335"/>
              <a:gd name="T29" fmla="*/ 379 h 1335"/>
              <a:gd name="T30" fmla="*/ 125 w 1335"/>
              <a:gd name="T31" fmla="*/ 535 h 1335"/>
              <a:gd name="T32" fmla="*/ 0 w 1335"/>
              <a:gd name="T33" fmla="*/ 636 h 1335"/>
              <a:gd name="T34" fmla="*/ 115 w 1335"/>
              <a:gd name="T35" fmla="*/ 749 h 1335"/>
              <a:gd name="T36" fmla="*/ 35 w 1335"/>
              <a:gd name="T37" fmla="*/ 890 h 1335"/>
              <a:gd name="T38" fmla="*/ 190 w 1335"/>
              <a:gd name="T39" fmla="*/ 957 h 1335"/>
              <a:gd name="T40" fmla="*/ 173 w 1335"/>
              <a:gd name="T41" fmla="*/ 1117 h 1335"/>
              <a:gd name="T42" fmla="*/ 334 w 1335"/>
              <a:gd name="T43" fmla="*/ 1116 h 1335"/>
              <a:gd name="T44" fmla="*/ 379 w 1335"/>
              <a:gd name="T45" fmla="*/ 1270 h 1335"/>
              <a:gd name="T46" fmla="*/ 535 w 1335"/>
              <a:gd name="T47" fmla="*/ 1210 h 1335"/>
              <a:gd name="T48" fmla="*/ 636 w 1335"/>
              <a:gd name="T49" fmla="*/ 1335 h 1335"/>
              <a:gd name="T50" fmla="*/ 749 w 1335"/>
              <a:gd name="T51" fmla="*/ 1220 h 1335"/>
              <a:gd name="T52" fmla="*/ 890 w 1335"/>
              <a:gd name="T53" fmla="*/ 1299 h 1335"/>
              <a:gd name="T54" fmla="*/ 957 w 1335"/>
              <a:gd name="T55" fmla="*/ 1145 h 1335"/>
              <a:gd name="T56" fmla="*/ 1117 w 1335"/>
              <a:gd name="T57" fmla="*/ 1162 h 1335"/>
              <a:gd name="T58" fmla="*/ 1116 w 1335"/>
              <a:gd name="T59" fmla="*/ 1001 h 1335"/>
              <a:gd name="T60" fmla="*/ 1271 w 1335"/>
              <a:gd name="T61" fmla="*/ 956 h 1335"/>
              <a:gd name="T62" fmla="*/ 1210 w 1335"/>
              <a:gd name="T63" fmla="*/ 801 h 1335"/>
              <a:gd name="T64" fmla="*/ 776 w 1335"/>
              <a:gd name="T65" fmla="*/ 1050 h 1335"/>
              <a:gd name="T66" fmla="*/ 560 w 1335"/>
              <a:gd name="T67" fmla="*/ 286 h 1335"/>
              <a:gd name="T68" fmla="*/ 776 w 1335"/>
              <a:gd name="T69" fmla="*/ 1050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35" h="1335">
                <a:moveTo>
                  <a:pt x="1326" y="784"/>
                </a:moveTo>
                <a:cubicBezTo>
                  <a:pt x="1335" y="699"/>
                  <a:pt x="1335" y="699"/>
                  <a:pt x="1335" y="699"/>
                </a:cubicBezTo>
                <a:cubicBezTo>
                  <a:pt x="1226" y="658"/>
                  <a:pt x="1226" y="658"/>
                  <a:pt x="1226" y="658"/>
                </a:cubicBezTo>
                <a:cubicBezTo>
                  <a:pt x="1226" y="634"/>
                  <a:pt x="1224" y="610"/>
                  <a:pt x="1220" y="586"/>
                </a:cubicBezTo>
                <a:cubicBezTo>
                  <a:pt x="1323" y="527"/>
                  <a:pt x="1323" y="527"/>
                  <a:pt x="1323" y="527"/>
                </a:cubicBezTo>
                <a:cubicBezTo>
                  <a:pt x="1300" y="445"/>
                  <a:pt x="1300" y="445"/>
                  <a:pt x="1300" y="445"/>
                </a:cubicBezTo>
                <a:cubicBezTo>
                  <a:pt x="1181" y="448"/>
                  <a:pt x="1181" y="448"/>
                  <a:pt x="1181" y="448"/>
                </a:cubicBezTo>
                <a:cubicBezTo>
                  <a:pt x="1171" y="424"/>
                  <a:pt x="1159" y="400"/>
                  <a:pt x="1145" y="378"/>
                </a:cubicBezTo>
                <a:cubicBezTo>
                  <a:pt x="1215" y="284"/>
                  <a:pt x="1215" y="284"/>
                  <a:pt x="1215" y="284"/>
                </a:cubicBezTo>
                <a:cubicBezTo>
                  <a:pt x="1162" y="218"/>
                  <a:pt x="1162" y="218"/>
                  <a:pt x="1162" y="218"/>
                </a:cubicBezTo>
                <a:cubicBezTo>
                  <a:pt x="1055" y="266"/>
                  <a:pt x="1055" y="266"/>
                  <a:pt x="1055" y="266"/>
                </a:cubicBezTo>
                <a:cubicBezTo>
                  <a:pt x="1038" y="249"/>
                  <a:pt x="1020" y="234"/>
                  <a:pt x="1001" y="219"/>
                </a:cubicBezTo>
                <a:cubicBezTo>
                  <a:pt x="1031" y="106"/>
                  <a:pt x="1031" y="106"/>
                  <a:pt x="1031" y="106"/>
                </a:cubicBezTo>
                <a:cubicBezTo>
                  <a:pt x="956" y="65"/>
                  <a:pt x="956" y="65"/>
                  <a:pt x="956" y="65"/>
                </a:cubicBezTo>
                <a:cubicBezTo>
                  <a:pt x="875" y="149"/>
                  <a:pt x="875" y="149"/>
                  <a:pt x="875" y="149"/>
                </a:cubicBezTo>
                <a:cubicBezTo>
                  <a:pt x="851" y="139"/>
                  <a:pt x="826" y="131"/>
                  <a:pt x="801" y="125"/>
                </a:cubicBezTo>
                <a:cubicBezTo>
                  <a:pt x="784" y="9"/>
                  <a:pt x="784" y="9"/>
                  <a:pt x="784" y="9"/>
                </a:cubicBezTo>
                <a:cubicBezTo>
                  <a:pt x="699" y="0"/>
                  <a:pt x="699" y="0"/>
                  <a:pt x="699" y="0"/>
                </a:cubicBezTo>
                <a:cubicBezTo>
                  <a:pt x="658" y="109"/>
                  <a:pt x="658" y="109"/>
                  <a:pt x="658" y="109"/>
                </a:cubicBezTo>
                <a:cubicBezTo>
                  <a:pt x="634" y="109"/>
                  <a:pt x="610" y="111"/>
                  <a:pt x="586" y="115"/>
                </a:cubicBezTo>
                <a:cubicBezTo>
                  <a:pt x="527" y="12"/>
                  <a:pt x="527" y="12"/>
                  <a:pt x="527" y="12"/>
                </a:cubicBezTo>
                <a:cubicBezTo>
                  <a:pt x="445" y="35"/>
                  <a:pt x="445" y="35"/>
                  <a:pt x="445" y="35"/>
                </a:cubicBezTo>
                <a:cubicBezTo>
                  <a:pt x="448" y="154"/>
                  <a:pt x="448" y="154"/>
                  <a:pt x="448" y="154"/>
                </a:cubicBezTo>
                <a:cubicBezTo>
                  <a:pt x="424" y="164"/>
                  <a:pt x="400" y="176"/>
                  <a:pt x="378" y="190"/>
                </a:cubicBezTo>
                <a:cubicBezTo>
                  <a:pt x="284" y="120"/>
                  <a:pt x="284" y="120"/>
                  <a:pt x="284" y="120"/>
                </a:cubicBezTo>
                <a:cubicBezTo>
                  <a:pt x="218" y="173"/>
                  <a:pt x="218" y="173"/>
                  <a:pt x="218" y="173"/>
                </a:cubicBezTo>
                <a:cubicBezTo>
                  <a:pt x="266" y="280"/>
                  <a:pt x="266" y="280"/>
                  <a:pt x="266" y="280"/>
                </a:cubicBezTo>
                <a:cubicBezTo>
                  <a:pt x="249" y="297"/>
                  <a:pt x="234" y="315"/>
                  <a:pt x="220" y="334"/>
                </a:cubicBezTo>
                <a:cubicBezTo>
                  <a:pt x="106" y="305"/>
                  <a:pt x="106" y="305"/>
                  <a:pt x="106" y="305"/>
                </a:cubicBezTo>
                <a:cubicBezTo>
                  <a:pt x="65" y="379"/>
                  <a:pt x="65" y="379"/>
                  <a:pt x="65" y="379"/>
                </a:cubicBezTo>
                <a:cubicBezTo>
                  <a:pt x="149" y="460"/>
                  <a:pt x="149" y="460"/>
                  <a:pt x="149" y="460"/>
                </a:cubicBezTo>
                <a:cubicBezTo>
                  <a:pt x="139" y="484"/>
                  <a:pt x="131" y="509"/>
                  <a:pt x="125" y="535"/>
                </a:cubicBezTo>
                <a:cubicBezTo>
                  <a:pt x="9" y="551"/>
                  <a:pt x="9" y="551"/>
                  <a:pt x="9" y="551"/>
                </a:cubicBezTo>
                <a:cubicBezTo>
                  <a:pt x="0" y="636"/>
                  <a:pt x="0" y="636"/>
                  <a:pt x="0" y="636"/>
                </a:cubicBezTo>
                <a:cubicBezTo>
                  <a:pt x="109" y="678"/>
                  <a:pt x="109" y="678"/>
                  <a:pt x="109" y="678"/>
                </a:cubicBezTo>
                <a:cubicBezTo>
                  <a:pt x="110" y="701"/>
                  <a:pt x="111" y="725"/>
                  <a:pt x="115" y="749"/>
                </a:cubicBezTo>
                <a:cubicBezTo>
                  <a:pt x="12" y="809"/>
                  <a:pt x="12" y="809"/>
                  <a:pt x="12" y="809"/>
                </a:cubicBezTo>
                <a:cubicBezTo>
                  <a:pt x="35" y="890"/>
                  <a:pt x="35" y="890"/>
                  <a:pt x="35" y="890"/>
                </a:cubicBezTo>
                <a:cubicBezTo>
                  <a:pt x="154" y="887"/>
                  <a:pt x="154" y="887"/>
                  <a:pt x="154" y="887"/>
                </a:cubicBezTo>
                <a:cubicBezTo>
                  <a:pt x="164" y="912"/>
                  <a:pt x="177" y="935"/>
                  <a:pt x="190" y="957"/>
                </a:cubicBezTo>
                <a:cubicBezTo>
                  <a:pt x="120" y="1051"/>
                  <a:pt x="120" y="1051"/>
                  <a:pt x="120" y="1051"/>
                </a:cubicBezTo>
                <a:cubicBezTo>
                  <a:pt x="173" y="1117"/>
                  <a:pt x="173" y="1117"/>
                  <a:pt x="173" y="1117"/>
                </a:cubicBezTo>
                <a:cubicBezTo>
                  <a:pt x="280" y="1070"/>
                  <a:pt x="280" y="1070"/>
                  <a:pt x="280" y="1070"/>
                </a:cubicBezTo>
                <a:cubicBezTo>
                  <a:pt x="297" y="1086"/>
                  <a:pt x="315" y="1102"/>
                  <a:pt x="334" y="1116"/>
                </a:cubicBezTo>
                <a:cubicBezTo>
                  <a:pt x="305" y="1229"/>
                  <a:pt x="305" y="1229"/>
                  <a:pt x="305" y="1229"/>
                </a:cubicBezTo>
                <a:cubicBezTo>
                  <a:pt x="379" y="1270"/>
                  <a:pt x="379" y="1270"/>
                  <a:pt x="379" y="1270"/>
                </a:cubicBezTo>
                <a:cubicBezTo>
                  <a:pt x="460" y="1186"/>
                  <a:pt x="460" y="1186"/>
                  <a:pt x="460" y="1186"/>
                </a:cubicBezTo>
                <a:cubicBezTo>
                  <a:pt x="484" y="1196"/>
                  <a:pt x="509" y="1204"/>
                  <a:pt x="535" y="1210"/>
                </a:cubicBezTo>
                <a:cubicBezTo>
                  <a:pt x="551" y="1326"/>
                  <a:pt x="551" y="1326"/>
                  <a:pt x="551" y="1326"/>
                </a:cubicBezTo>
                <a:cubicBezTo>
                  <a:pt x="636" y="1335"/>
                  <a:pt x="636" y="1335"/>
                  <a:pt x="636" y="1335"/>
                </a:cubicBezTo>
                <a:cubicBezTo>
                  <a:pt x="678" y="1226"/>
                  <a:pt x="678" y="1226"/>
                  <a:pt x="678" y="1226"/>
                </a:cubicBezTo>
                <a:cubicBezTo>
                  <a:pt x="701" y="1226"/>
                  <a:pt x="725" y="1224"/>
                  <a:pt x="749" y="1220"/>
                </a:cubicBezTo>
                <a:cubicBezTo>
                  <a:pt x="808" y="1323"/>
                  <a:pt x="808" y="1323"/>
                  <a:pt x="808" y="1323"/>
                </a:cubicBezTo>
                <a:cubicBezTo>
                  <a:pt x="890" y="1299"/>
                  <a:pt x="890" y="1299"/>
                  <a:pt x="890" y="1299"/>
                </a:cubicBezTo>
                <a:cubicBezTo>
                  <a:pt x="887" y="1181"/>
                  <a:pt x="887" y="1181"/>
                  <a:pt x="887" y="1181"/>
                </a:cubicBezTo>
                <a:cubicBezTo>
                  <a:pt x="912" y="1171"/>
                  <a:pt x="935" y="1159"/>
                  <a:pt x="957" y="1145"/>
                </a:cubicBezTo>
                <a:cubicBezTo>
                  <a:pt x="1051" y="1215"/>
                  <a:pt x="1051" y="1215"/>
                  <a:pt x="1051" y="1215"/>
                </a:cubicBezTo>
                <a:cubicBezTo>
                  <a:pt x="1117" y="1162"/>
                  <a:pt x="1117" y="1162"/>
                  <a:pt x="1117" y="1162"/>
                </a:cubicBezTo>
                <a:cubicBezTo>
                  <a:pt x="1070" y="1055"/>
                  <a:pt x="1070" y="1055"/>
                  <a:pt x="1070" y="1055"/>
                </a:cubicBezTo>
                <a:cubicBezTo>
                  <a:pt x="1086" y="1038"/>
                  <a:pt x="1102" y="1020"/>
                  <a:pt x="1116" y="1001"/>
                </a:cubicBezTo>
                <a:cubicBezTo>
                  <a:pt x="1229" y="1031"/>
                  <a:pt x="1229" y="1031"/>
                  <a:pt x="1229" y="1031"/>
                </a:cubicBezTo>
                <a:cubicBezTo>
                  <a:pt x="1271" y="956"/>
                  <a:pt x="1271" y="956"/>
                  <a:pt x="1271" y="956"/>
                </a:cubicBezTo>
                <a:cubicBezTo>
                  <a:pt x="1186" y="875"/>
                  <a:pt x="1186" y="875"/>
                  <a:pt x="1186" y="875"/>
                </a:cubicBezTo>
                <a:cubicBezTo>
                  <a:pt x="1196" y="851"/>
                  <a:pt x="1204" y="826"/>
                  <a:pt x="1210" y="801"/>
                </a:cubicBezTo>
                <a:lnTo>
                  <a:pt x="1326" y="784"/>
                </a:lnTo>
                <a:close/>
                <a:moveTo>
                  <a:pt x="776" y="1050"/>
                </a:moveTo>
                <a:cubicBezTo>
                  <a:pt x="565" y="1109"/>
                  <a:pt x="345" y="986"/>
                  <a:pt x="286" y="775"/>
                </a:cubicBezTo>
                <a:cubicBezTo>
                  <a:pt x="226" y="564"/>
                  <a:pt x="349" y="345"/>
                  <a:pt x="560" y="286"/>
                </a:cubicBezTo>
                <a:cubicBezTo>
                  <a:pt x="771" y="226"/>
                  <a:pt x="990" y="349"/>
                  <a:pt x="1050" y="560"/>
                </a:cubicBezTo>
                <a:cubicBezTo>
                  <a:pt x="1109" y="771"/>
                  <a:pt x="987" y="990"/>
                  <a:pt x="776" y="105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247"/>
          <p:cNvSpPr>
            <a:spLocks noEditPoints="1"/>
          </p:cNvSpPr>
          <p:nvPr/>
        </p:nvSpPr>
        <p:spPr bwMode="auto">
          <a:xfrm>
            <a:off x="3851262" y="4683392"/>
            <a:ext cx="630238" cy="628650"/>
          </a:xfrm>
          <a:custGeom>
            <a:avLst/>
            <a:gdLst>
              <a:gd name="T0" fmla="*/ 250 w 500"/>
              <a:gd name="T1" fmla="*/ 499 h 499"/>
              <a:gd name="T2" fmla="*/ 0 w 500"/>
              <a:gd name="T3" fmla="*/ 249 h 499"/>
              <a:gd name="T4" fmla="*/ 250 w 500"/>
              <a:gd name="T5" fmla="*/ 0 h 499"/>
              <a:gd name="T6" fmla="*/ 500 w 500"/>
              <a:gd name="T7" fmla="*/ 249 h 499"/>
              <a:gd name="T8" fmla="*/ 250 w 500"/>
              <a:gd name="T9" fmla="*/ 499 h 499"/>
              <a:gd name="T10" fmla="*/ 250 w 500"/>
              <a:gd name="T11" fmla="*/ 140 h 499"/>
              <a:gd name="T12" fmla="*/ 140 w 500"/>
              <a:gd name="T13" fmla="*/ 249 h 499"/>
              <a:gd name="T14" fmla="*/ 250 w 500"/>
              <a:gd name="T15" fmla="*/ 359 h 499"/>
              <a:gd name="T16" fmla="*/ 360 w 500"/>
              <a:gd name="T17" fmla="*/ 249 h 499"/>
              <a:gd name="T18" fmla="*/ 250 w 500"/>
              <a:gd name="T19" fmla="*/ 14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0" h="499">
                <a:moveTo>
                  <a:pt x="250" y="499"/>
                </a:moveTo>
                <a:cubicBezTo>
                  <a:pt x="112" y="499"/>
                  <a:pt x="0" y="387"/>
                  <a:pt x="0" y="249"/>
                </a:cubicBezTo>
                <a:cubicBezTo>
                  <a:pt x="0" y="112"/>
                  <a:pt x="112" y="0"/>
                  <a:pt x="250" y="0"/>
                </a:cubicBezTo>
                <a:cubicBezTo>
                  <a:pt x="388" y="0"/>
                  <a:pt x="500" y="112"/>
                  <a:pt x="500" y="249"/>
                </a:cubicBezTo>
                <a:cubicBezTo>
                  <a:pt x="500" y="387"/>
                  <a:pt x="388" y="499"/>
                  <a:pt x="250" y="499"/>
                </a:cubicBezTo>
                <a:close/>
                <a:moveTo>
                  <a:pt x="250" y="140"/>
                </a:moveTo>
                <a:cubicBezTo>
                  <a:pt x="190" y="140"/>
                  <a:pt x="140" y="189"/>
                  <a:pt x="140" y="249"/>
                </a:cubicBezTo>
                <a:cubicBezTo>
                  <a:pt x="140" y="310"/>
                  <a:pt x="190" y="359"/>
                  <a:pt x="250" y="359"/>
                </a:cubicBezTo>
                <a:cubicBezTo>
                  <a:pt x="311" y="359"/>
                  <a:pt x="360" y="310"/>
                  <a:pt x="360" y="249"/>
                </a:cubicBezTo>
                <a:cubicBezTo>
                  <a:pt x="360" y="189"/>
                  <a:pt x="311" y="140"/>
                  <a:pt x="250" y="1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248"/>
          <p:cNvSpPr>
            <a:spLocks noEditPoints="1"/>
          </p:cNvSpPr>
          <p:nvPr/>
        </p:nvSpPr>
        <p:spPr bwMode="auto">
          <a:xfrm>
            <a:off x="5948349" y="3562392"/>
            <a:ext cx="722313" cy="725487"/>
          </a:xfrm>
          <a:custGeom>
            <a:avLst/>
            <a:gdLst>
              <a:gd name="T0" fmla="*/ 287 w 574"/>
              <a:gd name="T1" fmla="*/ 575 h 575"/>
              <a:gd name="T2" fmla="*/ 0 w 574"/>
              <a:gd name="T3" fmla="*/ 287 h 575"/>
              <a:gd name="T4" fmla="*/ 287 w 574"/>
              <a:gd name="T5" fmla="*/ 0 h 575"/>
              <a:gd name="T6" fmla="*/ 574 w 574"/>
              <a:gd name="T7" fmla="*/ 287 h 575"/>
              <a:gd name="T8" fmla="*/ 287 w 574"/>
              <a:gd name="T9" fmla="*/ 575 h 575"/>
              <a:gd name="T10" fmla="*/ 287 w 574"/>
              <a:gd name="T11" fmla="*/ 160 h 575"/>
              <a:gd name="T12" fmla="*/ 160 w 574"/>
              <a:gd name="T13" fmla="*/ 287 h 575"/>
              <a:gd name="T14" fmla="*/ 287 w 574"/>
              <a:gd name="T15" fmla="*/ 415 h 575"/>
              <a:gd name="T16" fmla="*/ 414 w 574"/>
              <a:gd name="T17" fmla="*/ 287 h 575"/>
              <a:gd name="T18" fmla="*/ 287 w 574"/>
              <a:gd name="T19" fmla="*/ 1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4" h="575">
                <a:moveTo>
                  <a:pt x="287" y="575"/>
                </a:moveTo>
                <a:cubicBezTo>
                  <a:pt x="129" y="575"/>
                  <a:pt x="0" y="446"/>
                  <a:pt x="0" y="287"/>
                </a:cubicBezTo>
                <a:cubicBezTo>
                  <a:pt x="0" y="129"/>
                  <a:pt x="129" y="0"/>
                  <a:pt x="287" y="0"/>
                </a:cubicBezTo>
                <a:cubicBezTo>
                  <a:pt x="446" y="0"/>
                  <a:pt x="574" y="129"/>
                  <a:pt x="574" y="287"/>
                </a:cubicBezTo>
                <a:cubicBezTo>
                  <a:pt x="574" y="446"/>
                  <a:pt x="446" y="575"/>
                  <a:pt x="287" y="575"/>
                </a:cubicBezTo>
                <a:close/>
                <a:moveTo>
                  <a:pt x="287" y="160"/>
                </a:moveTo>
                <a:cubicBezTo>
                  <a:pt x="217" y="160"/>
                  <a:pt x="160" y="217"/>
                  <a:pt x="160" y="287"/>
                </a:cubicBezTo>
                <a:cubicBezTo>
                  <a:pt x="160" y="358"/>
                  <a:pt x="217" y="415"/>
                  <a:pt x="287" y="415"/>
                </a:cubicBezTo>
                <a:cubicBezTo>
                  <a:pt x="357" y="415"/>
                  <a:pt x="414" y="358"/>
                  <a:pt x="414" y="287"/>
                </a:cubicBezTo>
                <a:cubicBezTo>
                  <a:pt x="414" y="217"/>
                  <a:pt x="357" y="160"/>
                  <a:pt x="287" y="16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249"/>
          <p:cNvSpPr>
            <a:spLocks noEditPoints="1"/>
          </p:cNvSpPr>
          <p:nvPr/>
        </p:nvSpPr>
        <p:spPr bwMode="auto">
          <a:xfrm>
            <a:off x="2156432" y="3963368"/>
            <a:ext cx="457200" cy="457200"/>
          </a:xfrm>
          <a:custGeom>
            <a:avLst/>
            <a:gdLst>
              <a:gd name="T0" fmla="*/ 181 w 363"/>
              <a:gd name="T1" fmla="*/ 363 h 363"/>
              <a:gd name="T2" fmla="*/ 0 w 363"/>
              <a:gd name="T3" fmla="*/ 181 h 363"/>
              <a:gd name="T4" fmla="*/ 181 w 363"/>
              <a:gd name="T5" fmla="*/ 0 h 363"/>
              <a:gd name="T6" fmla="*/ 363 w 363"/>
              <a:gd name="T7" fmla="*/ 181 h 363"/>
              <a:gd name="T8" fmla="*/ 181 w 363"/>
              <a:gd name="T9" fmla="*/ 363 h 363"/>
              <a:gd name="T10" fmla="*/ 181 w 363"/>
              <a:gd name="T11" fmla="*/ 120 h 363"/>
              <a:gd name="T12" fmla="*/ 120 w 363"/>
              <a:gd name="T13" fmla="*/ 181 h 363"/>
              <a:gd name="T14" fmla="*/ 181 w 363"/>
              <a:gd name="T15" fmla="*/ 243 h 363"/>
              <a:gd name="T16" fmla="*/ 243 w 363"/>
              <a:gd name="T17" fmla="*/ 181 h 363"/>
              <a:gd name="T18" fmla="*/ 181 w 363"/>
              <a:gd name="T19" fmla="*/ 120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3" h="363">
                <a:moveTo>
                  <a:pt x="181" y="363"/>
                </a:moveTo>
                <a:cubicBezTo>
                  <a:pt x="81" y="363"/>
                  <a:pt x="0" y="282"/>
                  <a:pt x="0" y="181"/>
                </a:cubicBezTo>
                <a:cubicBezTo>
                  <a:pt x="0" y="81"/>
                  <a:pt x="81" y="0"/>
                  <a:pt x="181" y="0"/>
                </a:cubicBezTo>
                <a:cubicBezTo>
                  <a:pt x="281" y="0"/>
                  <a:pt x="363" y="81"/>
                  <a:pt x="363" y="181"/>
                </a:cubicBezTo>
                <a:cubicBezTo>
                  <a:pt x="363" y="282"/>
                  <a:pt x="281" y="363"/>
                  <a:pt x="181" y="363"/>
                </a:cubicBezTo>
                <a:close/>
                <a:moveTo>
                  <a:pt x="181" y="120"/>
                </a:moveTo>
                <a:cubicBezTo>
                  <a:pt x="147" y="120"/>
                  <a:pt x="120" y="147"/>
                  <a:pt x="120" y="181"/>
                </a:cubicBezTo>
                <a:cubicBezTo>
                  <a:pt x="120" y="215"/>
                  <a:pt x="147" y="243"/>
                  <a:pt x="181" y="243"/>
                </a:cubicBezTo>
                <a:cubicBezTo>
                  <a:pt x="215" y="243"/>
                  <a:pt x="243" y="215"/>
                  <a:pt x="243" y="181"/>
                </a:cubicBezTo>
                <a:cubicBezTo>
                  <a:pt x="243" y="147"/>
                  <a:pt x="215" y="120"/>
                  <a:pt x="181" y="12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0" name="Group 9"/>
          <p:cNvGrpSpPr/>
          <p:nvPr/>
        </p:nvGrpSpPr>
        <p:grpSpPr>
          <a:xfrm>
            <a:off x="1346488" y="3107322"/>
            <a:ext cx="1376598" cy="2280056"/>
            <a:chOff x="1498443" y="3296141"/>
            <a:chExt cx="1376598" cy="2280056"/>
          </a:xfrm>
          <a:solidFill>
            <a:schemeClr val="bg1">
              <a:lumMod val="85000"/>
            </a:schemeClr>
          </a:solidFill>
        </p:grpSpPr>
        <p:grpSp>
          <p:nvGrpSpPr>
            <p:cNvPr id="11" name="Group 10"/>
            <p:cNvGrpSpPr/>
            <p:nvPr/>
          </p:nvGrpSpPr>
          <p:grpSpPr>
            <a:xfrm rot="20700000">
              <a:off x="1498443" y="3464825"/>
              <a:ext cx="1055686" cy="2111372"/>
              <a:chOff x="1480457" y="3328209"/>
              <a:chExt cx="1055686" cy="2111372"/>
            </a:xfrm>
            <a:grpFill/>
          </p:grpSpPr>
          <p:sp>
            <p:nvSpPr>
              <p:cNvPr id="14" name="Freeform 5"/>
              <p:cNvSpPr>
                <a:spLocks/>
              </p:cNvSpPr>
              <p:nvPr/>
            </p:nvSpPr>
            <p:spPr bwMode="auto">
              <a:xfrm>
                <a:off x="1480457" y="3328209"/>
                <a:ext cx="1055686" cy="1055686"/>
              </a:xfrm>
              <a:custGeom>
                <a:avLst/>
                <a:gdLst>
                  <a:gd name="T0" fmla="*/ 482 w 482"/>
                  <a:gd name="T1" fmla="*/ 36 h 482"/>
                  <a:gd name="T2" fmla="*/ 482 w 482"/>
                  <a:gd name="T3" fmla="*/ 0 h 482"/>
                  <a:gd name="T4" fmla="*/ 0 w 482"/>
                  <a:gd name="T5" fmla="*/ 482 h 482"/>
                  <a:gd name="T6" fmla="*/ 36 w 482"/>
                  <a:gd name="T7" fmla="*/ 482 h 482"/>
                  <a:gd name="T8" fmla="*/ 482 w 482"/>
                  <a:gd name="T9" fmla="*/ 36 h 482"/>
                </a:gdLst>
                <a:ahLst/>
                <a:cxnLst>
                  <a:cxn ang="0">
                    <a:pos x="T0" y="T1"/>
                  </a:cxn>
                  <a:cxn ang="0">
                    <a:pos x="T2" y="T3"/>
                  </a:cxn>
                  <a:cxn ang="0">
                    <a:pos x="T4" y="T5"/>
                  </a:cxn>
                  <a:cxn ang="0">
                    <a:pos x="T6" y="T7"/>
                  </a:cxn>
                  <a:cxn ang="0">
                    <a:pos x="T8" y="T9"/>
                  </a:cxn>
                </a:cxnLst>
                <a:rect l="0" t="0" r="r" b="b"/>
                <a:pathLst>
                  <a:path w="482" h="482">
                    <a:moveTo>
                      <a:pt x="482" y="36"/>
                    </a:moveTo>
                    <a:cubicBezTo>
                      <a:pt x="482" y="0"/>
                      <a:pt x="482" y="0"/>
                      <a:pt x="482" y="0"/>
                    </a:cubicBezTo>
                    <a:cubicBezTo>
                      <a:pt x="216" y="0"/>
                      <a:pt x="0" y="216"/>
                      <a:pt x="0" y="482"/>
                    </a:cubicBezTo>
                    <a:cubicBezTo>
                      <a:pt x="36" y="482"/>
                      <a:pt x="36" y="482"/>
                      <a:pt x="36" y="482"/>
                    </a:cubicBezTo>
                    <a:cubicBezTo>
                      <a:pt x="36" y="236"/>
                      <a:pt x="235" y="36"/>
                      <a:pt x="482" y="36"/>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id-ID"/>
              </a:p>
            </p:txBody>
          </p:sp>
          <p:sp>
            <p:nvSpPr>
              <p:cNvPr id="15" name="Freeform 6"/>
              <p:cNvSpPr>
                <a:spLocks/>
              </p:cNvSpPr>
              <p:nvPr/>
            </p:nvSpPr>
            <p:spPr bwMode="auto">
              <a:xfrm>
                <a:off x="1480457" y="4383895"/>
                <a:ext cx="1055686" cy="1055686"/>
              </a:xfrm>
              <a:custGeom>
                <a:avLst/>
                <a:gdLst>
                  <a:gd name="T0" fmla="*/ 36 w 482"/>
                  <a:gd name="T1" fmla="*/ 0 h 482"/>
                  <a:gd name="T2" fmla="*/ 36 w 482"/>
                  <a:gd name="T3" fmla="*/ 0 h 482"/>
                  <a:gd name="T4" fmla="*/ 0 w 482"/>
                  <a:gd name="T5" fmla="*/ 0 h 482"/>
                  <a:gd name="T6" fmla="*/ 482 w 482"/>
                  <a:gd name="T7" fmla="*/ 482 h 482"/>
                  <a:gd name="T8" fmla="*/ 482 w 482"/>
                  <a:gd name="T9" fmla="*/ 447 h 482"/>
                  <a:gd name="T10" fmla="*/ 36 w 482"/>
                  <a:gd name="T11" fmla="*/ 0 h 482"/>
                </a:gdLst>
                <a:ahLst/>
                <a:cxnLst>
                  <a:cxn ang="0">
                    <a:pos x="T0" y="T1"/>
                  </a:cxn>
                  <a:cxn ang="0">
                    <a:pos x="T2" y="T3"/>
                  </a:cxn>
                  <a:cxn ang="0">
                    <a:pos x="T4" y="T5"/>
                  </a:cxn>
                  <a:cxn ang="0">
                    <a:pos x="T6" y="T7"/>
                  </a:cxn>
                  <a:cxn ang="0">
                    <a:pos x="T8" y="T9"/>
                  </a:cxn>
                  <a:cxn ang="0">
                    <a:pos x="T10" y="T11"/>
                  </a:cxn>
                </a:cxnLst>
                <a:rect l="0" t="0" r="r" b="b"/>
                <a:pathLst>
                  <a:path w="482" h="482">
                    <a:moveTo>
                      <a:pt x="36" y="0"/>
                    </a:moveTo>
                    <a:cubicBezTo>
                      <a:pt x="36" y="0"/>
                      <a:pt x="36" y="0"/>
                      <a:pt x="36" y="0"/>
                    </a:cubicBezTo>
                    <a:cubicBezTo>
                      <a:pt x="0" y="0"/>
                      <a:pt x="0" y="0"/>
                      <a:pt x="0" y="0"/>
                    </a:cubicBezTo>
                    <a:cubicBezTo>
                      <a:pt x="0" y="267"/>
                      <a:pt x="216" y="482"/>
                      <a:pt x="482" y="482"/>
                    </a:cubicBezTo>
                    <a:cubicBezTo>
                      <a:pt x="482" y="447"/>
                      <a:pt x="482" y="447"/>
                      <a:pt x="482" y="447"/>
                    </a:cubicBezTo>
                    <a:cubicBezTo>
                      <a:pt x="235" y="447"/>
                      <a:pt x="36" y="247"/>
                      <a:pt x="36"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id-ID"/>
              </a:p>
            </p:txBody>
          </p:sp>
        </p:grpSp>
        <p:sp>
          <p:nvSpPr>
            <p:cNvPr id="12" name="Oval 11"/>
            <p:cNvSpPr/>
            <p:nvPr/>
          </p:nvSpPr>
          <p:spPr>
            <a:xfrm>
              <a:off x="2221301" y="329614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Oval 12"/>
            <p:cNvSpPr/>
            <p:nvPr/>
          </p:nvSpPr>
          <p:spPr>
            <a:xfrm>
              <a:off x="2700869" y="5282871"/>
              <a:ext cx="174172" cy="17417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6" name="TextBox 15"/>
          <p:cNvSpPr txBox="1"/>
          <p:nvPr/>
        </p:nvSpPr>
        <p:spPr>
          <a:xfrm>
            <a:off x="1307031" y="2155647"/>
            <a:ext cx="1194558" cy="461665"/>
          </a:xfrm>
          <a:prstGeom prst="rect">
            <a:avLst/>
          </a:prstGeom>
          <a:noFill/>
        </p:spPr>
        <p:txBody>
          <a:bodyPr wrap="none" rtlCol="0">
            <a:spAutoFit/>
          </a:bodyPr>
          <a:lstStyle/>
          <a:p>
            <a:r>
              <a:rPr lang="id-ID" sz="2400" b="1" dirty="0" smtClean="0">
                <a:solidFill>
                  <a:schemeClr val="bg1"/>
                </a:solidFill>
              </a:rPr>
              <a:t>200.543</a:t>
            </a:r>
            <a:endParaRPr lang="id-ID" sz="2400" b="1" dirty="0">
              <a:solidFill>
                <a:schemeClr val="bg1"/>
              </a:solidFill>
            </a:endParaRPr>
          </a:p>
        </p:txBody>
      </p:sp>
      <p:sp>
        <p:nvSpPr>
          <p:cNvPr id="17" name="TextBox 16"/>
          <p:cNvSpPr txBox="1"/>
          <p:nvPr/>
        </p:nvSpPr>
        <p:spPr>
          <a:xfrm>
            <a:off x="1307031" y="2540992"/>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nvGrpSpPr>
          <p:cNvPr id="18" name="Group 17"/>
          <p:cNvGrpSpPr/>
          <p:nvPr/>
        </p:nvGrpSpPr>
        <p:grpSpPr>
          <a:xfrm>
            <a:off x="8019852" y="2424948"/>
            <a:ext cx="2694701" cy="937356"/>
            <a:chOff x="8198838" y="2976912"/>
            <a:chExt cx="2694701" cy="937356"/>
          </a:xfrm>
        </p:grpSpPr>
        <p:sp>
          <p:nvSpPr>
            <p:cNvPr id="19" name="TextBox 18"/>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20" name="TextBox 19"/>
            <p:cNvSpPr txBox="1"/>
            <p:nvPr/>
          </p:nvSpPr>
          <p:spPr>
            <a:xfrm>
              <a:off x="8198838" y="3362257"/>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grpSp>
        <p:nvGrpSpPr>
          <p:cNvPr id="21" name="Group 20"/>
          <p:cNvGrpSpPr/>
          <p:nvPr/>
        </p:nvGrpSpPr>
        <p:grpSpPr>
          <a:xfrm>
            <a:off x="8019852" y="5032617"/>
            <a:ext cx="2694701" cy="937356"/>
            <a:chOff x="8198838" y="3752829"/>
            <a:chExt cx="2694701" cy="937356"/>
          </a:xfrm>
        </p:grpSpPr>
        <p:sp>
          <p:nvSpPr>
            <p:cNvPr id="22" name="TextBox 21"/>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23" name="TextBox 22"/>
            <p:cNvSpPr txBox="1"/>
            <p:nvPr/>
          </p:nvSpPr>
          <p:spPr>
            <a:xfrm>
              <a:off x="8198838" y="4138174"/>
              <a:ext cx="2694701" cy="552011"/>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endParaRPr lang="en-US" sz="1050" b="1" dirty="0">
                <a:solidFill>
                  <a:schemeClr val="bg1"/>
                </a:solidFill>
              </a:endParaRPr>
            </a:p>
          </p:txBody>
        </p:sp>
      </p:grpSp>
      <p:sp>
        <p:nvSpPr>
          <p:cNvPr id="24" name="TextBox 23"/>
          <p:cNvSpPr txBox="1"/>
          <p:nvPr/>
        </p:nvSpPr>
        <p:spPr>
          <a:xfrm>
            <a:off x="8030050" y="3503516"/>
            <a:ext cx="3541464" cy="1754326"/>
          </a:xfrm>
          <a:prstGeom prst="rect">
            <a:avLst/>
          </a:prstGeom>
          <a:noFill/>
        </p:spPr>
        <p:txBody>
          <a:bodyPr wrap="square" rtlCol="0">
            <a:spAutoFit/>
          </a:bodyPr>
          <a:lstStyle/>
          <a:p>
            <a:pPr>
              <a:lnSpc>
                <a:spcPct val="150000"/>
              </a:lnSpc>
            </a:pPr>
            <a:r>
              <a:rPr lang="id-ID" sz="1200" dirty="0" smtClean="0">
                <a:solidFill>
                  <a:schemeClr val="bg1"/>
                </a:solidFill>
                <a:latin typeface="+mj-lt"/>
              </a:rPr>
              <a:t>For every 6 emails received, we get 3 Phone </a:t>
            </a:r>
            <a:r>
              <a:rPr lang="id-ID" sz="1200" dirty="0">
                <a:solidFill>
                  <a:schemeClr val="bg1"/>
                </a:solidFill>
                <a:latin typeface="+mj-lt"/>
              </a:rPr>
              <a:t>calls. Suitable for all categories business and personal presentation</a:t>
            </a:r>
            <a:r>
              <a:rPr lang="id-ID" sz="1200" b="1" dirty="0" smtClean="0">
                <a:solidFill>
                  <a:schemeClr val="bg1"/>
                </a:solidFill>
                <a:latin typeface="+mj-lt"/>
              </a:rPr>
              <a:t>, </a:t>
            </a:r>
            <a:r>
              <a:rPr lang="id-ID" sz="1200" dirty="0">
                <a:solidFill>
                  <a:schemeClr val="bg1"/>
                </a:solidFill>
                <a:latin typeface="+mj-lt"/>
              </a:rPr>
              <a:t>Suitable for all categories business and personal presentation</a:t>
            </a:r>
            <a:r>
              <a:rPr lang="id-ID" sz="1200" b="1" dirty="0">
                <a:solidFill>
                  <a:schemeClr val="bg1"/>
                </a:solidFill>
                <a:latin typeface="+mj-lt"/>
              </a:rPr>
              <a:t>,</a:t>
            </a:r>
            <a:r>
              <a:rPr lang="id-ID" sz="1200" dirty="0">
                <a:solidFill>
                  <a:schemeClr val="bg1"/>
                </a:solidFill>
                <a:latin typeface="+mj-lt"/>
              </a:rPr>
              <a:t> eaque ipsa quae ab illo inventore veritatis et </a:t>
            </a:r>
            <a:r>
              <a:rPr lang="id-ID" sz="1200" dirty="0" smtClean="0">
                <a:solidFill>
                  <a:schemeClr val="bg1"/>
                </a:solidFill>
                <a:latin typeface="+mj-lt"/>
              </a:rPr>
              <a:t>quasi</a:t>
            </a:r>
            <a:endParaRPr lang="id-ID" sz="1200" dirty="0">
              <a:solidFill>
                <a:schemeClr val="bg1"/>
              </a:solidFill>
              <a:latin typeface="+mj-lt"/>
            </a:endParaRPr>
          </a:p>
          <a:p>
            <a:pPr algn="just">
              <a:lnSpc>
                <a:spcPct val="150000"/>
              </a:lnSpc>
            </a:pPr>
            <a:endParaRPr lang="id-ID" sz="1200" dirty="0">
              <a:solidFill>
                <a:schemeClr val="bg1"/>
              </a:solidFill>
              <a:latin typeface="+mj-lt"/>
            </a:endParaRPr>
          </a:p>
        </p:txBody>
      </p:sp>
      <p:cxnSp>
        <p:nvCxnSpPr>
          <p:cNvPr id="25" name="Straight Connector 24"/>
          <p:cNvCxnSpPr/>
          <p:nvPr/>
        </p:nvCxnSpPr>
        <p:spPr>
          <a:xfrm>
            <a:off x="5421086" y="5725704"/>
            <a:ext cx="2379894" cy="0"/>
          </a:xfrm>
          <a:prstGeom prst="line">
            <a:avLst/>
          </a:prstGeom>
          <a:ln w="28575">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64452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par>
                                <p:cTn id="15" presetID="53" presetClass="entr" presetSubtype="16" fill="hold" grpId="1"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1"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1" nodeType="with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 calcmode="lin" valueType="num">
                                      <p:cBhvr>
                                        <p:cTn id="42" dur="500" fill="hold"/>
                                        <p:tgtEl>
                                          <p:spTgt spid="8"/>
                                        </p:tgtEl>
                                        <p:attrNameLst>
                                          <p:attrName>ppt_w</p:attrName>
                                        </p:attrNameLst>
                                      </p:cBhvr>
                                      <p:tavLst>
                                        <p:tav tm="0">
                                          <p:val>
                                            <p:fltVal val="0"/>
                                          </p:val>
                                        </p:tav>
                                        <p:tav tm="100000">
                                          <p:val>
                                            <p:strVal val="#ppt_w"/>
                                          </p:val>
                                        </p:tav>
                                      </p:tavLst>
                                    </p:anim>
                                    <p:anim calcmode="lin" valueType="num">
                                      <p:cBhvr>
                                        <p:cTn id="43" dur="500" fill="hold"/>
                                        <p:tgtEl>
                                          <p:spTgt spid="8"/>
                                        </p:tgtEl>
                                        <p:attrNameLst>
                                          <p:attrName>ppt_h</p:attrName>
                                        </p:attrNameLst>
                                      </p:cBhvr>
                                      <p:tavLst>
                                        <p:tav tm="0">
                                          <p:val>
                                            <p:fltVal val="0"/>
                                          </p:val>
                                        </p:tav>
                                        <p:tav tm="100000">
                                          <p:val>
                                            <p:strVal val="#ppt_h"/>
                                          </p:val>
                                        </p:tav>
                                      </p:tavLst>
                                    </p:anim>
                                    <p:animEffect transition="in" filter="fade">
                                      <p:cBhvr>
                                        <p:cTn id="44" dur="500"/>
                                        <p:tgtEl>
                                          <p:spTgt spid="8"/>
                                        </p:tgtEl>
                                      </p:cBhvr>
                                    </p:animEffect>
                                  </p:childTnLst>
                                </p:cTn>
                              </p:par>
                              <p:par>
                                <p:cTn id="45" presetID="8" presetClass="emph" presetSubtype="0" fill="hold" grpId="0" nodeType="withEffect">
                                  <p:stCondLst>
                                    <p:cond delay="0"/>
                                  </p:stCondLst>
                                  <p:childTnLst>
                                    <p:animRot by="21600000">
                                      <p:cBhvr>
                                        <p:cTn id="46" dur="4000" fill="hold"/>
                                        <p:tgtEl>
                                          <p:spTgt spid="5"/>
                                        </p:tgtEl>
                                        <p:attrNameLst>
                                          <p:attrName>r</p:attrName>
                                        </p:attrNameLst>
                                      </p:cBhvr>
                                    </p:animRot>
                                  </p:childTnLst>
                                </p:cTn>
                              </p:par>
                              <p:par>
                                <p:cTn id="47" presetID="8" presetClass="emph" presetSubtype="0" fill="hold" grpId="0" nodeType="withEffect">
                                  <p:stCondLst>
                                    <p:cond delay="0"/>
                                  </p:stCondLst>
                                  <p:childTnLst>
                                    <p:animRot by="-21600000">
                                      <p:cBhvr>
                                        <p:cTn id="48" dur="4000" fill="hold"/>
                                        <p:tgtEl>
                                          <p:spTgt spid="6"/>
                                        </p:tgtEl>
                                        <p:attrNameLst>
                                          <p:attrName>r</p:attrName>
                                        </p:attrNameLst>
                                      </p:cBhvr>
                                    </p:animRot>
                                  </p:childTnLst>
                                </p:cTn>
                              </p:par>
                              <p:par>
                                <p:cTn id="49" presetID="8" presetClass="emph" presetSubtype="0" fill="hold" grpId="0" nodeType="withEffect">
                                  <p:stCondLst>
                                    <p:cond delay="0"/>
                                  </p:stCondLst>
                                  <p:childTnLst>
                                    <p:animRot by="-21600000">
                                      <p:cBhvr>
                                        <p:cTn id="50" dur="4000" fill="hold"/>
                                        <p:tgtEl>
                                          <p:spTgt spid="4"/>
                                        </p:tgtEl>
                                        <p:attrNameLst>
                                          <p:attrName>r</p:attrName>
                                        </p:attrNameLst>
                                      </p:cBhvr>
                                    </p:animRot>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10"/>
                                        </p:tgtEl>
                                        <p:attrNameLst>
                                          <p:attrName>style.visibility</p:attrName>
                                        </p:attrNameLst>
                                      </p:cBhvr>
                                      <p:to>
                                        <p:strVal val="visible"/>
                                      </p:to>
                                    </p:set>
                                    <p:animEffect transition="in" filter="wipe(down)">
                                      <p:cBhvr>
                                        <p:cTn id="54" dur="500"/>
                                        <p:tgtEl>
                                          <p:spTgt spid="10"/>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16"/>
                                        </p:tgtEl>
                                        <p:attrNameLst>
                                          <p:attrName>style.visibility</p:attrName>
                                        </p:attrNameLst>
                                      </p:cBhvr>
                                      <p:to>
                                        <p:strVal val="visible"/>
                                      </p:to>
                                    </p:set>
                                    <p:animEffect transition="in" filter="fade">
                                      <p:cBhvr>
                                        <p:cTn id="58" dur="500"/>
                                        <p:tgtEl>
                                          <p:spTgt spid="16"/>
                                        </p:tgtEl>
                                      </p:cBhvr>
                                    </p:animEffect>
                                  </p:childTnLst>
                                </p:cTn>
                              </p:par>
                            </p:childTnLst>
                          </p:cTn>
                        </p:par>
                        <p:par>
                          <p:cTn id="59" fill="hold">
                            <p:stCondLst>
                              <p:cond delay="5000"/>
                            </p:stCondLst>
                            <p:childTnLst>
                              <p:par>
                                <p:cTn id="60" presetID="10" presetClass="entr" presetSubtype="0"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500"/>
                                        <p:tgtEl>
                                          <p:spTgt spid="17"/>
                                        </p:tgtEl>
                                      </p:cBhvr>
                                    </p:animEffect>
                                  </p:childTnLst>
                                </p:cTn>
                              </p:par>
                            </p:childTnLst>
                          </p:cTn>
                        </p:par>
                        <p:par>
                          <p:cTn id="63" fill="hold">
                            <p:stCondLst>
                              <p:cond delay="5500"/>
                            </p:stCondLst>
                            <p:childTnLst>
                              <p:par>
                                <p:cTn id="64" presetID="10" presetClass="entr" presetSubtype="0" fill="hold" nodeType="afterEffect">
                                  <p:stCondLst>
                                    <p:cond delay="0"/>
                                  </p:stCondLst>
                                  <p:childTnLst>
                                    <p:set>
                                      <p:cBhvr>
                                        <p:cTn id="65" dur="1" fill="hold">
                                          <p:stCondLst>
                                            <p:cond delay="0"/>
                                          </p:stCondLst>
                                        </p:cTn>
                                        <p:tgtEl>
                                          <p:spTgt spid="18"/>
                                        </p:tgtEl>
                                        <p:attrNameLst>
                                          <p:attrName>style.visibility</p:attrName>
                                        </p:attrNameLst>
                                      </p:cBhvr>
                                      <p:to>
                                        <p:strVal val="visible"/>
                                      </p:to>
                                    </p:set>
                                    <p:animEffect transition="in" filter="fade">
                                      <p:cBhvr>
                                        <p:cTn id="66" dur="500"/>
                                        <p:tgtEl>
                                          <p:spTgt spid="18"/>
                                        </p:tgtEl>
                                      </p:cBhvr>
                                    </p:animEffect>
                                  </p:childTnLst>
                                </p:cTn>
                              </p:par>
                            </p:childTnLst>
                          </p:cTn>
                        </p:par>
                        <p:par>
                          <p:cTn id="67" fill="hold">
                            <p:stCondLst>
                              <p:cond delay="6000"/>
                            </p:stCondLst>
                            <p:childTnLst>
                              <p:par>
                                <p:cTn id="68" presetID="10" presetClass="entr" presetSubtype="0" fill="hold" grpId="0" nodeType="afterEffect">
                                  <p:stCondLst>
                                    <p:cond delay="0"/>
                                  </p:stCondLst>
                                  <p:childTnLst>
                                    <p:set>
                                      <p:cBhvr>
                                        <p:cTn id="69" dur="1" fill="hold">
                                          <p:stCondLst>
                                            <p:cond delay="0"/>
                                          </p:stCondLst>
                                        </p:cTn>
                                        <p:tgtEl>
                                          <p:spTgt spid="24"/>
                                        </p:tgtEl>
                                        <p:attrNameLst>
                                          <p:attrName>style.visibility</p:attrName>
                                        </p:attrNameLst>
                                      </p:cBhvr>
                                      <p:to>
                                        <p:strVal val="visible"/>
                                      </p:to>
                                    </p:set>
                                    <p:animEffect transition="in" filter="fade">
                                      <p:cBhvr>
                                        <p:cTn id="70" dur="500"/>
                                        <p:tgtEl>
                                          <p:spTgt spid="24"/>
                                        </p:tgtEl>
                                      </p:cBhvr>
                                    </p:animEffect>
                                  </p:childTnLst>
                                </p:cTn>
                              </p:par>
                            </p:childTnLst>
                          </p:cTn>
                        </p:par>
                        <p:par>
                          <p:cTn id="71" fill="hold">
                            <p:stCondLst>
                              <p:cond delay="6500"/>
                            </p:stCondLst>
                            <p:childTnLst>
                              <p:par>
                                <p:cTn id="72" presetID="22" presetClass="entr" presetSubtype="8" fill="hold" nodeType="afterEffect">
                                  <p:stCondLst>
                                    <p:cond delay="0"/>
                                  </p:stCondLst>
                                  <p:childTnLst>
                                    <p:set>
                                      <p:cBhvr>
                                        <p:cTn id="73" dur="1" fill="hold">
                                          <p:stCondLst>
                                            <p:cond delay="0"/>
                                          </p:stCondLst>
                                        </p:cTn>
                                        <p:tgtEl>
                                          <p:spTgt spid="25"/>
                                        </p:tgtEl>
                                        <p:attrNameLst>
                                          <p:attrName>style.visibility</p:attrName>
                                        </p:attrNameLst>
                                      </p:cBhvr>
                                      <p:to>
                                        <p:strVal val="visible"/>
                                      </p:to>
                                    </p:set>
                                    <p:animEffect transition="in" filter="wipe(left)">
                                      <p:cBhvr>
                                        <p:cTn id="74" dur="500"/>
                                        <p:tgtEl>
                                          <p:spTgt spid="25"/>
                                        </p:tgtEl>
                                      </p:cBhvr>
                                    </p:animEffect>
                                  </p:childTnLst>
                                </p:cTn>
                              </p:par>
                            </p:childTnLst>
                          </p:cTn>
                        </p:par>
                        <p:par>
                          <p:cTn id="75" fill="hold">
                            <p:stCondLst>
                              <p:cond delay="7000"/>
                            </p:stCondLst>
                            <p:childTnLst>
                              <p:par>
                                <p:cTn id="76" presetID="10" presetClass="entr" presetSubtype="0" fill="hold" nodeType="afterEffect">
                                  <p:stCondLst>
                                    <p:cond delay="0"/>
                                  </p:stCondLst>
                                  <p:childTnLst>
                                    <p:set>
                                      <p:cBhvr>
                                        <p:cTn id="77" dur="1" fill="hold">
                                          <p:stCondLst>
                                            <p:cond delay="0"/>
                                          </p:stCondLst>
                                        </p:cTn>
                                        <p:tgtEl>
                                          <p:spTgt spid="21"/>
                                        </p:tgtEl>
                                        <p:attrNameLst>
                                          <p:attrName>style.visibility</p:attrName>
                                        </p:attrNameLst>
                                      </p:cBhvr>
                                      <p:to>
                                        <p:strVal val="visible"/>
                                      </p:to>
                                    </p:set>
                                    <p:animEffect transition="in" filter="fade">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4" grpId="0" animBg="1"/>
      <p:bldP spid="4" grpId="1" animBg="1"/>
      <p:bldP spid="5" grpId="0" animBg="1"/>
      <p:bldP spid="5" grpId="1" animBg="1"/>
      <p:bldP spid="6" grpId="0" animBg="1"/>
      <p:bldP spid="6" grpId="1" animBg="1"/>
      <p:bldP spid="7" grpId="0" animBg="1"/>
      <p:bldP spid="8" grpId="0" animBg="1"/>
      <p:bldP spid="9" grpId="0" animBg="1"/>
      <p:bldP spid="16" grpId="0"/>
      <p:bldP spid="17" grpId="0"/>
      <p:bldP spid="24" grpId="0"/>
    </p:bld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357958" y="680759"/>
            <a:ext cx="5476179" cy="830997"/>
          </a:xfrm>
          <a:prstGeom prst="rect">
            <a:avLst/>
          </a:prstGeom>
          <a:noFill/>
        </p:spPr>
        <p:txBody>
          <a:bodyPr wrap="none" rtlCol="0">
            <a:spAutoFit/>
          </a:bodyPr>
          <a:lstStyle/>
          <a:p>
            <a:pPr algn="ctr"/>
            <a:r>
              <a:rPr lang="id-ID" sz="4800" dirty="0" smtClean="0">
                <a:solidFill>
                  <a:schemeClr val="bg1"/>
                </a:solidFill>
                <a:latin typeface="+mj-lt"/>
              </a:rPr>
              <a:t>Social Media Analysis</a:t>
            </a:r>
            <a:endParaRPr lang="en-US" sz="4800" dirty="0">
              <a:solidFill>
                <a:schemeClr val="bg1"/>
              </a:solidFill>
              <a:latin typeface="+mj-lt"/>
            </a:endParaRPr>
          </a:p>
        </p:txBody>
      </p:sp>
      <p:sp>
        <p:nvSpPr>
          <p:cNvPr id="26" name="Rectangle 5"/>
          <p:cNvSpPr>
            <a:spLocks noChangeArrowheads="1"/>
          </p:cNvSpPr>
          <p:nvPr/>
        </p:nvSpPr>
        <p:spPr bwMode="auto">
          <a:xfrm>
            <a:off x="2876636" y="4932014"/>
            <a:ext cx="2636658" cy="703457"/>
          </a:xfrm>
          <a:prstGeom prst="rect">
            <a:avLst/>
          </a:prstGeom>
          <a:solidFill>
            <a:schemeClr val="accent5"/>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7" name="Freeform 6"/>
          <p:cNvSpPr>
            <a:spLocks/>
          </p:cNvSpPr>
          <p:nvPr/>
        </p:nvSpPr>
        <p:spPr bwMode="auto">
          <a:xfrm>
            <a:off x="2876637" y="4251393"/>
            <a:ext cx="3201434" cy="688025"/>
          </a:xfrm>
          <a:custGeom>
            <a:avLst/>
            <a:gdLst>
              <a:gd name="T0" fmla="*/ 1426 w 1426"/>
              <a:gd name="T1" fmla="*/ 0 h 535"/>
              <a:gd name="T2" fmla="*/ 0 w 1426"/>
              <a:gd name="T3" fmla="*/ 0 h 535"/>
              <a:gd name="T4" fmla="*/ 0 w 1426"/>
              <a:gd name="T5" fmla="*/ 504 h 535"/>
              <a:gd name="T6" fmla="*/ 0 w 1426"/>
              <a:gd name="T7" fmla="*/ 535 h 535"/>
              <a:gd name="T8" fmla="*/ 1426 w 1426"/>
              <a:gd name="T9" fmla="*/ 535 h 535"/>
              <a:gd name="T10" fmla="*/ 1426 w 1426"/>
              <a:gd name="T11" fmla="*/ 504 h 535"/>
              <a:gd name="T12" fmla="*/ 1426 w 1426"/>
              <a:gd name="T13" fmla="*/ 0 h 535"/>
            </a:gdLst>
            <a:ahLst/>
            <a:cxnLst>
              <a:cxn ang="0">
                <a:pos x="T0" y="T1"/>
              </a:cxn>
              <a:cxn ang="0">
                <a:pos x="T2" y="T3"/>
              </a:cxn>
              <a:cxn ang="0">
                <a:pos x="T4" y="T5"/>
              </a:cxn>
              <a:cxn ang="0">
                <a:pos x="T6" y="T7"/>
              </a:cxn>
              <a:cxn ang="0">
                <a:pos x="T8" y="T9"/>
              </a:cxn>
              <a:cxn ang="0">
                <a:pos x="T10" y="T11"/>
              </a:cxn>
              <a:cxn ang="0">
                <a:pos x="T12" y="T13"/>
              </a:cxn>
            </a:cxnLst>
            <a:rect l="0" t="0" r="r" b="b"/>
            <a:pathLst>
              <a:path w="1426" h="535">
                <a:moveTo>
                  <a:pt x="1426" y="0"/>
                </a:moveTo>
                <a:lnTo>
                  <a:pt x="0" y="0"/>
                </a:lnTo>
                <a:lnTo>
                  <a:pt x="0" y="504"/>
                </a:lnTo>
                <a:lnTo>
                  <a:pt x="0" y="535"/>
                </a:lnTo>
                <a:lnTo>
                  <a:pt x="1426" y="535"/>
                </a:lnTo>
                <a:lnTo>
                  <a:pt x="1426" y="504"/>
                </a:lnTo>
                <a:lnTo>
                  <a:pt x="1426" y="0"/>
                </a:lnTo>
                <a:close/>
              </a:path>
            </a:pathLst>
          </a:custGeom>
          <a:solidFill>
            <a:schemeClr val="accent3"/>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8" name="Freeform 7"/>
          <p:cNvSpPr>
            <a:spLocks/>
          </p:cNvSpPr>
          <p:nvPr/>
        </p:nvSpPr>
        <p:spPr bwMode="auto">
          <a:xfrm>
            <a:off x="2876638" y="3565938"/>
            <a:ext cx="3784138" cy="685454"/>
          </a:xfrm>
          <a:custGeom>
            <a:avLst/>
            <a:gdLst>
              <a:gd name="T0" fmla="*/ 1426 w 1426"/>
              <a:gd name="T1" fmla="*/ 523 h 533"/>
              <a:gd name="T2" fmla="*/ 1426 w 1426"/>
              <a:gd name="T3" fmla="*/ 7 h 533"/>
              <a:gd name="T4" fmla="*/ 1426 w 1426"/>
              <a:gd name="T5" fmla="*/ 0 h 533"/>
              <a:gd name="T6" fmla="*/ 0 w 1426"/>
              <a:gd name="T7" fmla="*/ 0 h 533"/>
              <a:gd name="T8" fmla="*/ 0 w 1426"/>
              <a:gd name="T9" fmla="*/ 7 h 533"/>
              <a:gd name="T10" fmla="*/ 0 w 1426"/>
              <a:gd name="T11" fmla="*/ 523 h 533"/>
              <a:gd name="T12" fmla="*/ 0 w 1426"/>
              <a:gd name="T13" fmla="*/ 533 h 533"/>
              <a:gd name="T14" fmla="*/ 1426 w 1426"/>
              <a:gd name="T15" fmla="*/ 533 h 533"/>
              <a:gd name="T16" fmla="*/ 1426 w 1426"/>
              <a:gd name="T17" fmla="*/ 52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6" h="533">
                <a:moveTo>
                  <a:pt x="1426" y="523"/>
                </a:moveTo>
                <a:lnTo>
                  <a:pt x="1426" y="7"/>
                </a:lnTo>
                <a:lnTo>
                  <a:pt x="1426" y="0"/>
                </a:lnTo>
                <a:lnTo>
                  <a:pt x="0" y="0"/>
                </a:lnTo>
                <a:lnTo>
                  <a:pt x="0" y="7"/>
                </a:lnTo>
                <a:lnTo>
                  <a:pt x="0" y="523"/>
                </a:lnTo>
                <a:lnTo>
                  <a:pt x="0" y="533"/>
                </a:lnTo>
                <a:lnTo>
                  <a:pt x="1426" y="533"/>
                </a:lnTo>
                <a:lnTo>
                  <a:pt x="1426" y="523"/>
                </a:lnTo>
                <a:close/>
              </a:path>
            </a:pathLst>
          </a:custGeom>
          <a:solidFill>
            <a:schemeClr val="accent2"/>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29" name="Rectangle 8"/>
          <p:cNvSpPr>
            <a:spLocks noChangeArrowheads="1"/>
          </p:cNvSpPr>
          <p:nvPr/>
        </p:nvSpPr>
        <p:spPr bwMode="auto">
          <a:xfrm>
            <a:off x="2776577" y="2865054"/>
            <a:ext cx="4314505" cy="706030"/>
          </a:xfrm>
          <a:prstGeom prst="rect">
            <a:avLst/>
          </a:prstGeom>
          <a:solidFill>
            <a:schemeClr val="accent1"/>
          </a:solidFill>
          <a:ln>
            <a:noFill/>
          </a:ln>
          <a:effectLst>
            <a:outerShdw blurRad="25400" dist="38100" dir="2700000" algn="tl" rotWithShape="0">
              <a:schemeClr val="bg1">
                <a:alpha val="38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0" name="Rectangle 8"/>
          <p:cNvSpPr>
            <a:spLocks noChangeArrowheads="1"/>
          </p:cNvSpPr>
          <p:nvPr/>
        </p:nvSpPr>
        <p:spPr bwMode="auto">
          <a:xfrm>
            <a:off x="1042762" y="2867266"/>
            <a:ext cx="1833875" cy="706030"/>
          </a:xfrm>
          <a:prstGeom prst="rect">
            <a:avLst/>
          </a:prstGeom>
          <a:solidFill>
            <a:schemeClr val="accent1"/>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1" name="Freeform 7"/>
          <p:cNvSpPr>
            <a:spLocks/>
          </p:cNvSpPr>
          <p:nvPr/>
        </p:nvSpPr>
        <p:spPr bwMode="auto">
          <a:xfrm>
            <a:off x="1042762" y="3573296"/>
            <a:ext cx="1833875" cy="685454"/>
          </a:xfrm>
          <a:custGeom>
            <a:avLst/>
            <a:gdLst>
              <a:gd name="T0" fmla="*/ 1426 w 1426"/>
              <a:gd name="T1" fmla="*/ 523 h 533"/>
              <a:gd name="T2" fmla="*/ 1426 w 1426"/>
              <a:gd name="T3" fmla="*/ 7 h 533"/>
              <a:gd name="T4" fmla="*/ 1426 w 1426"/>
              <a:gd name="T5" fmla="*/ 0 h 533"/>
              <a:gd name="T6" fmla="*/ 0 w 1426"/>
              <a:gd name="T7" fmla="*/ 0 h 533"/>
              <a:gd name="T8" fmla="*/ 0 w 1426"/>
              <a:gd name="T9" fmla="*/ 7 h 533"/>
              <a:gd name="T10" fmla="*/ 0 w 1426"/>
              <a:gd name="T11" fmla="*/ 523 h 533"/>
              <a:gd name="T12" fmla="*/ 0 w 1426"/>
              <a:gd name="T13" fmla="*/ 533 h 533"/>
              <a:gd name="T14" fmla="*/ 1426 w 1426"/>
              <a:gd name="T15" fmla="*/ 533 h 533"/>
              <a:gd name="T16" fmla="*/ 1426 w 1426"/>
              <a:gd name="T17" fmla="*/ 52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26" h="533">
                <a:moveTo>
                  <a:pt x="1426" y="523"/>
                </a:moveTo>
                <a:lnTo>
                  <a:pt x="1426" y="7"/>
                </a:lnTo>
                <a:lnTo>
                  <a:pt x="1426" y="0"/>
                </a:lnTo>
                <a:lnTo>
                  <a:pt x="0" y="0"/>
                </a:lnTo>
                <a:lnTo>
                  <a:pt x="0" y="7"/>
                </a:lnTo>
                <a:lnTo>
                  <a:pt x="0" y="523"/>
                </a:lnTo>
                <a:lnTo>
                  <a:pt x="0" y="533"/>
                </a:lnTo>
                <a:lnTo>
                  <a:pt x="1426" y="533"/>
                </a:lnTo>
                <a:lnTo>
                  <a:pt x="1426" y="523"/>
                </a:lnTo>
                <a:close/>
              </a:path>
            </a:pathLst>
          </a:custGeom>
          <a:solidFill>
            <a:schemeClr val="accent2"/>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2" name="Freeform 6"/>
          <p:cNvSpPr>
            <a:spLocks/>
          </p:cNvSpPr>
          <p:nvPr/>
        </p:nvSpPr>
        <p:spPr bwMode="auto">
          <a:xfrm>
            <a:off x="1042762" y="4258749"/>
            <a:ext cx="1833875" cy="688025"/>
          </a:xfrm>
          <a:custGeom>
            <a:avLst/>
            <a:gdLst>
              <a:gd name="T0" fmla="*/ 1426 w 1426"/>
              <a:gd name="T1" fmla="*/ 0 h 535"/>
              <a:gd name="T2" fmla="*/ 0 w 1426"/>
              <a:gd name="T3" fmla="*/ 0 h 535"/>
              <a:gd name="T4" fmla="*/ 0 w 1426"/>
              <a:gd name="T5" fmla="*/ 504 h 535"/>
              <a:gd name="T6" fmla="*/ 0 w 1426"/>
              <a:gd name="T7" fmla="*/ 535 h 535"/>
              <a:gd name="T8" fmla="*/ 1426 w 1426"/>
              <a:gd name="T9" fmla="*/ 535 h 535"/>
              <a:gd name="T10" fmla="*/ 1426 w 1426"/>
              <a:gd name="T11" fmla="*/ 504 h 535"/>
              <a:gd name="T12" fmla="*/ 1426 w 1426"/>
              <a:gd name="T13" fmla="*/ 0 h 535"/>
            </a:gdLst>
            <a:ahLst/>
            <a:cxnLst>
              <a:cxn ang="0">
                <a:pos x="T0" y="T1"/>
              </a:cxn>
              <a:cxn ang="0">
                <a:pos x="T2" y="T3"/>
              </a:cxn>
              <a:cxn ang="0">
                <a:pos x="T4" y="T5"/>
              </a:cxn>
              <a:cxn ang="0">
                <a:pos x="T6" y="T7"/>
              </a:cxn>
              <a:cxn ang="0">
                <a:pos x="T8" y="T9"/>
              </a:cxn>
              <a:cxn ang="0">
                <a:pos x="T10" y="T11"/>
              </a:cxn>
              <a:cxn ang="0">
                <a:pos x="T12" y="T13"/>
              </a:cxn>
            </a:cxnLst>
            <a:rect l="0" t="0" r="r" b="b"/>
            <a:pathLst>
              <a:path w="1426" h="535">
                <a:moveTo>
                  <a:pt x="1426" y="0"/>
                </a:moveTo>
                <a:lnTo>
                  <a:pt x="0" y="0"/>
                </a:lnTo>
                <a:lnTo>
                  <a:pt x="0" y="504"/>
                </a:lnTo>
                <a:lnTo>
                  <a:pt x="0" y="535"/>
                </a:lnTo>
                <a:lnTo>
                  <a:pt x="1426" y="535"/>
                </a:lnTo>
                <a:lnTo>
                  <a:pt x="1426" y="504"/>
                </a:lnTo>
                <a:lnTo>
                  <a:pt x="1426" y="0"/>
                </a:lnTo>
                <a:close/>
              </a:path>
            </a:pathLst>
          </a:custGeom>
          <a:solidFill>
            <a:schemeClr val="accent3"/>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3" name="Rectangle 5"/>
          <p:cNvSpPr>
            <a:spLocks noChangeArrowheads="1"/>
          </p:cNvSpPr>
          <p:nvPr/>
        </p:nvSpPr>
        <p:spPr bwMode="auto">
          <a:xfrm>
            <a:off x="1042762" y="4946774"/>
            <a:ext cx="1833875" cy="703457"/>
          </a:xfrm>
          <a:prstGeom prst="rect">
            <a:avLst/>
          </a:prstGeom>
          <a:solidFill>
            <a:schemeClr val="accent5"/>
          </a:solidFill>
          <a:ln>
            <a:noFill/>
          </a:ln>
          <a:effectLst>
            <a:outerShdw blurRad="50800" dist="38100" dir="2700000" sx="101000" sy="101000" algn="tl" rotWithShape="0">
              <a:schemeClr val="tx2">
                <a:alpha val="37000"/>
              </a:schemeClr>
            </a:outerShdw>
          </a:effectLst>
        </p:spPr>
        <p:txBody>
          <a:bodyPr vert="horz" wrap="square" lIns="91440" tIns="45720" rIns="91440" bIns="45720" numCol="1" anchor="t" anchorCtr="0" compatLnSpc="1">
            <a:prstTxWarp prst="textNoShape">
              <a:avLst/>
            </a:prstTxWarp>
          </a:bodyPr>
          <a:lstStyle/>
          <a:p>
            <a:endParaRPr lang="id-ID"/>
          </a:p>
        </p:txBody>
      </p:sp>
      <p:sp>
        <p:nvSpPr>
          <p:cNvPr id="34" name="Freeform 9"/>
          <p:cNvSpPr>
            <a:spLocks noEditPoints="1"/>
          </p:cNvSpPr>
          <p:nvPr/>
        </p:nvSpPr>
        <p:spPr bwMode="auto">
          <a:xfrm>
            <a:off x="1000323" y="2419730"/>
            <a:ext cx="1922611" cy="3687040"/>
          </a:xfrm>
          <a:custGeom>
            <a:avLst/>
            <a:gdLst>
              <a:gd name="T0" fmla="*/ 539 w 630"/>
              <a:gd name="T1" fmla="*/ 0 h 1211"/>
              <a:gd name="T2" fmla="*/ 91 w 630"/>
              <a:gd name="T3" fmla="*/ 0 h 1211"/>
              <a:gd name="T4" fmla="*/ 0 w 630"/>
              <a:gd name="T5" fmla="*/ 91 h 1211"/>
              <a:gd name="T6" fmla="*/ 0 w 630"/>
              <a:gd name="T7" fmla="*/ 1120 h 1211"/>
              <a:gd name="T8" fmla="*/ 91 w 630"/>
              <a:gd name="T9" fmla="*/ 1211 h 1211"/>
              <a:gd name="T10" fmla="*/ 539 w 630"/>
              <a:gd name="T11" fmla="*/ 1211 h 1211"/>
              <a:gd name="T12" fmla="*/ 630 w 630"/>
              <a:gd name="T13" fmla="*/ 1120 h 1211"/>
              <a:gd name="T14" fmla="*/ 630 w 630"/>
              <a:gd name="T15" fmla="*/ 91 h 1211"/>
              <a:gd name="T16" fmla="*/ 539 w 630"/>
              <a:gd name="T17" fmla="*/ 0 h 1211"/>
              <a:gd name="T18" fmla="*/ 242 w 630"/>
              <a:gd name="T19" fmla="*/ 60 h 1211"/>
              <a:gd name="T20" fmla="*/ 388 w 630"/>
              <a:gd name="T21" fmla="*/ 60 h 1211"/>
              <a:gd name="T22" fmla="*/ 401 w 630"/>
              <a:gd name="T23" fmla="*/ 74 h 1211"/>
              <a:gd name="T24" fmla="*/ 388 w 630"/>
              <a:gd name="T25" fmla="*/ 87 h 1211"/>
              <a:gd name="T26" fmla="*/ 242 w 630"/>
              <a:gd name="T27" fmla="*/ 87 h 1211"/>
              <a:gd name="T28" fmla="*/ 228 w 630"/>
              <a:gd name="T29" fmla="*/ 74 h 1211"/>
              <a:gd name="T30" fmla="*/ 242 w 630"/>
              <a:gd name="T31" fmla="*/ 60 h 1211"/>
              <a:gd name="T32" fmla="*/ 315 w 630"/>
              <a:gd name="T33" fmla="*/ 1177 h 1211"/>
              <a:gd name="T34" fmla="*/ 267 w 630"/>
              <a:gd name="T35" fmla="*/ 1129 h 1211"/>
              <a:gd name="T36" fmla="*/ 315 w 630"/>
              <a:gd name="T37" fmla="*/ 1081 h 1211"/>
              <a:gd name="T38" fmla="*/ 363 w 630"/>
              <a:gd name="T39" fmla="*/ 1129 h 1211"/>
              <a:gd name="T40" fmla="*/ 315 w 630"/>
              <a:gd name="T41" fmla="*/ 1177 h 1211"/>
              <a:gd name="T42" fmla="*/ 603 w 630"/>
              <a:gd name="T43" fmla="*/ 1053 h 1211"/>
              <a:gd name="T44" fmla="*/ 27 w 630"/>
              <a:gd name="T45" fmla="*/ 1053 h 1211"/>
              <a:gd name="T46" fmla="*/ 27 w 630"/>
              <a:gd name="T47" fmla="*/ 158 h 1211"/>
              <a:gd name="T48" fmla="*/ 603 w 630"/>
              <a:gd name="T49" fmla="*/ 158 h 1211"/>
              <a:gd name="T50" fmla="*/ 603 w 630"/>
              <a:gd name="T51" fmla="*/ 1053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0" h="1211">
                <a:moveTo>
                  <a:pt x="539" y="0"/>
                </a:moveTo>
                <a:cubicBezTo>
                  <a:pt x="91" y="0"/>
                  <a:pt x="91" y="0"/>
                  <a:pt x="91" y="0"/>
                </a:cubicBezTo>
                <a:cubicBezTo>
                  <a:pt x="41" y="0"/>
                  <a:pt x="0" y="41"/>
                  <a:pt x="0" y="91"/>
                </a:cubicBezTo>
                <a:cubicBezTo>
                  <a:pt x="0" y="1120"/>
                  <a:pt x="0" y="1120"/>
                  <a:pt x="0" y="1120"/>
                </a:cubicBezTo>
                <a:cubicBezTo>
                  <a:pt x="0" y="1170"/>
                  <a:pt x="41" y="1211"/>
                  <a:pt x="91" y="1211"/>
                </a:cubicBezTo>
                <a:cubicBezTo>
                  <a:pt x="539" y="1211"/>
                  <a:pt x="539" y="1211"/>
                  <a:pt x="539" y="1211"/>
                </a:cubicBezTo>
                <a:cubicBezTo>
                  <a:pt x="589" y="1211"/>
                  <a:pt x="630" y="1170"/>
                  <a:pt x="630" y="1120"/>
                </a:cubicBezTo>
                <a:cubicBezTo>
                  <a:pt x="630" y="91"/>
                  <a:pt x="630" y="91"/>
                  <a:pt x="630" y="91"/>
                </a:cubicBezTo>
                <a:cubicBezTo>
                  <a:pt x="630" y="41"/>
                  <a:pt x="589" y="0"/>
                  <a:pt x="539" y="0"/>
                </a:cubicBezTo>
                <a:close/>
                <a:moveTo>
                  <a:pt x="242" y="60"/>
                </a:moveTo>
                <a:cubicBezTo>
                  <a:pt x="388" y="60"/>
                  <a:pt x="388" y="60"/>
                  <a:pt x="388" y="60"/>
                </a:cubicBezTo>
                <a:cubicBezTo>
                  <a:pt x="395" y="60"/>
                  <a:pt x="401" y="66"/>
                  <a:pt x="401" y="74"/>
                </a:cubicBezTo>
                <a:cubicBezTo>
                  <a:pt x="401" y="81"/>
                  <a:pt x="395" y="87"/>
                  <a:pt x="388" y="87"/>
                </a:cubicBezTo>
                <a:cubicBezTo>
                  <a:pt x="242" y="87"/>
                  <a:pt x="242" y="87"/>
                  <a:pt x="242" y="87"/>
                </a:cubicBezTo>
                <a:cubicBezTo>
                  <a:pt x="234" y="87"/>
                  <a:pt x="228" y="81"/>
                  <a:pt x="228" y="74"/>
                </a:cubicBezTo>
                <a:cubicBezTo>
                  <a:pt x="228" y="66"/>
                  <a:pt x="234" y="60"/>
                  <a:pt x="242" y="60"/>
                </a:cubicBezTo>
                <a:close/>
                <a:moveTo>
                  <a:pt x="315" y="1177"/>
                </a:moveTo>
                <a:cubicBezTo>
                  <a:pt x="289" y="1177"/>
                  <a:pt x="267" y="1155"/>
                  <a:pt x="267" y="1129"/>
                </a:cubicBezTo>
                <a:cubicBezTo>
                  <a:pt x="267" y="1103"/>
                  <a:pt x="289" y="1081"/>
                  <a:pt x="315" y="1081"/>
                </a:cubicBezTo>
                <a:cubicBezTo>
                  <a:pt x="341" y="1081"/>
                  <a:pt x="363" y="1103"/>
                  <a:pt x="363" y="1129"/>
                </a:cubicBezTo>
                <a:cubicBezTo>
                  <a:pt x="363" y="1155"/>
                  <a:pt x="341" y="1177"/>
                  <a:pt x="315" y="1177"/>
                </a:cubicBezTo>
                <a:close/>
                <a:moveTo>
                  <a:pt x="603" y="1053"/>
                </a:moveTo>
                <a:cubicBezTo>
                  <a:pt x="27" y="1053"/>
                  <a:pt x="27" y="1053"/>
                  <a:pt x="27" y="1053"/>
                </a:cubicBezTo>
                <a:cubicBezTo>
                  <a:pt x="27" y="158"/>
                  <a:pt x="27" y="158"/>
                  <a:pt x="27" y="158"/>
                </a:cubicBezTo>
                <a:cubicBezTo>
                  <a:pt x="603" y="158"/>
                  <a:pt x="603" y="158"/>
                  <a:pt x="603" y="158"/>
                </a:cubicBezTo>
                <a:lnTo>
                  <a:pt x="603" y="1053"/>
                </a:lnTo>
                <a:close/>
              </a:path>
            </a:pathLst>
          </a:custGeom>
          <a:solidFill>
            <a:schemeClr val="bg1">
              <a:lumMod val="85000"/>
            </a:schemeClr>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35" name="Freeform 24"/>
          <p:cNvSpPr>
            <a:spLocks/>
          </p:cNvSpPr>
          <p:nvPr/>
        </p:nvSpPr>
        <p:spPr bwMode="auto">
          <a:xfrm>
            <a:off x="1878263" y="3020947"/>
            <a:ext cx="158442" cy="344530"/>
          </a:xfrm>
          <a:custGeom>
            <a:avLst/>
            <a:gdLst>
              <a:gd name="T0" fmla="*/ 63 w 63"/>
              <a:gd name="T1" fmla="*/ 44 h 137"/>
              <a:gd name="T2" fmla="*/ 42 w 63"/>
              <a:gd name="T3" fmla="*/ 44 h 137"/>
              <a:gd name="T4" fmla="*/ 42 w 63"/>
              <a:gd name="T5" fmla="*/ 30 h 137"/>
              <a:gd name="T6" fmla="*/ 48 w 63"/>
              <a:gd name="T7" fmla="*/ 24 h 137"/>
              <a:gd name="T8" fmla="*/ 63 w 63"/>
              <a:gd name="T9" fmla="*/ 24 h 137"/>
              <a:gd name="T10" fmla="*/ 63 w 63"/>
              <a:gd name="T11" fmla="*/ 0 h 137"/>
              <a:gd name="T12" fmla="*/ 42 w 63"/>
              <a:gd name="T13" fmla="*/ 0 h 137"/>
              <a:gd name="T14" fmla="*/ 13 w 63"/>
              <a:gd name="T15" fmla="*/ 29 h 137"/>
              <a:gd name="T16" fmla="*/ 13 w 63"/>
              <a:gd name="T17" fmla="*/ 44 h 137"/>
              <a:gd name="T18" fmla="*/ 0 w 63"/>
              <a:gd name="T19" fmla="*/ 44 h 137"/>
              <a:gd name="T20" fmla="*/ 0 w 63"/>
              <a:gd name="T21" fmla="*/ 68 h 137"/>
              <a:gd name="T22" fmla="*/ 13 w 63"/>
              <a:gd name="T23" fmla="*/ 68 h 137"/>
              <a:gd name="T24" fmla="*/ 13 w 63"/>
              <a:gd name="T25" fmla="*/ 137 h 137"/>
              <a:gd name="T26" fmla="*/ 42 w 63"/>
              <a:gd name="T27" fmla="*/ 137 h 137"/>
              <a:gd name="T28" fmla="*/ 42 w 63"/>
              <a:gd name="T29" fmla="*/ 68 h 137"/>
              <a:gd name="T30" fmla="*/ 61 w 63"/>
              <a:gd name="T31" fmla="*/ 68 h 137"/>
              <a:gd name="T32" fmla="*/ 63 w 63"/>
              <a:gd name="T33" fmla="*/ 4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3" h="137">
                <a:moveTo>
                  <a:pt x="63" y="44"/>
                </a:moveTo>
                <a:cubicBezTo>
                  <a:pt x="42" y="44"/>
                  <a:pt x="42" y="44"/>
                  <a:pt x="42" y="44"/>
                </a:cubicBezTo>
                <a:cubicBezTo>
                  <a:pt x="42" y="30"/>
                  <a:pt x="42" y="30"/>
                  <a:pt x="42" y="30"/>
                </a:cubicBezTo>
                <a:cubicBezTo>
                  <a:pt x="42" y="25"/>
                  <a:pt x="45" y="24"/>
                  <a:pt x="48" y="24"/>
                </a:cubicBezTo>
                <a:cubicBezTo>
                  <a:pt x="50" y="24"/>
                  <a:pt x="63" y="24"/>
                  <a:pt x="63" y="24"/>
                </a:cubicBezTo>
                <a:cubicBezTo>
                  <a:pt x="63" y="0"/>
                  <a:pt x="63" y="0"/>
                  <a:pt x="63" y="0"/>
                </a:cubicBezTo>
                <a:cubicBezTo>
                  <a:pt x="42" y="0"/>
                  <a:pt x="42" y="0"/>
                  <a:pt x="42" y="0"/>
                </a:cubicBezTo>
                <a:cubicBezTo>
                  <a:pt x="19" y="0"/>
                  <a:pt x="13" y="18"/>
                  <a:pt x="13" y="29"/>
                </a:cubicBezTo>
                <a:cubicBezTo>
                  <a:pt x="13" y="44"/>
                  <a:pt x="13" y="44"/>
                  <a:pt x="13" y="44"/>
                </a:cubicBezTo>
                <a:cubicBezTo>
                  <a:pt x="0" y="44"/>
                  <a:pt x="0" y="44"/>
                  <a:pt x="0" y="44"/>
                </a:cubicBezTo>
                <a:cubicBezTo>
                  <a:pt x="0" y="68"/>
                  <a:pt x="0" y="68"/>
                  <a:pt x="0" y="68"/>
                </a:cubicBezTo>
                <a:cubicBezTo>
                  <a:pt x="13" y="68"/>
                  <a:pt x="13" y="68"/>
                  <a:pt x="13" y="68"/>
                </a:cubicBezTo>
                <a:cubicBezTo>
                  <a:pt x="13" y="99"/>
                  <a:pt x="13" y="137"/>
                  <a:pt x="13" y="137"/>
                </a:cubicBezTo>
                <a:cubicBezTo>
                  <a:pt x="42" y="137"/>
                  <a:pt x="42" y="137"/>
                  <a:pt x="42" y="137"/>
                </a:cubicBezTo>
                <a:cubicBezTo>
                  <a:pt x="42" y="137"/>
                  <a:pt x="42" y="99"/>
                  <a:pt x="42" y="68"/>
                </a:cubicBezTo>
                <a:cubicBezTo>
                  <a:pt x="61" y="68"/>
                  <a:pt x="61" y="68"/>
                  <a:pt x="61" y="68"/>
                </a:cubicBezTo>
                <a:lnTo>
                  <a:pt x="63" y="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6" name="Group 35"/>
          <p:cNvGrpSpPr/>
          <p:nvPr/>
        </p:nvGrpSpPr>
        <p:grpSpPr>
          <a:xfrm>
            <a:off x="1765867" y="4427987"/>
            <a:ext cx="383236" cy="374233"/>
            <a:chOff x="8402638" y="2208213"/>
            <a:chExt cx="473075" cy="461962"/>
          </a:xfrm>
          <a:solidFill>
            <a:schemeClr val="bg1"/>
          </a:solidFill>
        </p:grpSpPr>
        <p:sp>
          <p:nvSpPr>
            <p:cNvPr id="37" name="Freeform 27"/>
            <p:cNvSpPr>
              <a:spLocks noEditPoints="1"/>
            </p:cNvSpPr>
            <p:nvPr/>
          </p:nvSpPr>
          <p:spPr bwMode="auto">
            <a:xfrm>
              <a:off x="8402638" y="2428875"/>
              <a:ext cx="473075" cy="241300"/>
            </a:xfrm>
            <a:custGeom>
              <a:avLst/>
              <a:gdLst>
                <a:gd name="T0" fmla="*/ 23 w 126"/>
                <a:gd name="T1" fmla="*/ 0 h 64"/>
                <a:gd name="T2" fmla="*/ 0 w 126"/>
                <a:gd name="T3" fmla="*/ 41 h 64"/>
                <a:gd name="T4" fmla="*/ 103 w 126"/>
                <a:gd name="T5" fmla="*/ 64 h 64"/>
                <a:gd name="T6" fmla="*/ 126 w 126"/>
                <a:gd name="T7" fmla="*/ 23 h 64"/>
                <a:gd name="T8" fmla="*/ 40 w 126"/>
                <a:gd name="T9" fmla="*/ 14 h 64"/>
                <a:gd name="T10" fmla="*/ 32 w 126"/>
                <a:gd name="T11" fmla="*/ 51 h 64"/>
                <a:gd name="T12" fmla="*/ 25 w 126"/>
                <a:gd name="T13" fmla="*/ 14 h 64"/>
                <a:gd name="T14" fmla="*/ 18 w 126"/>
                <a:gd name="T15" fmla="*/ 8 h 64"/>
                <a:gd name="T16" fmla="*/ 40 w 126"/>
                <a:gd name="T17" fmla="*/ 14 h 64"/>
                <a:gd name="T18" fmla="*/ 54 w 126"/>
                <a:gd name="T19" fmla="*/ 51 h 64"/>
                <a:gd name="T20" fmla="*/ 50 w 126"/>
                <a:gd name="T21" fmla="*/ 51 h 64"/>
                <a:gd name="T22" fmla="*/ 43 w 126"/>
                <a:gd name="T23" fmla="*/ 50 h 64"/>
                <a:gd name="T24" fmla="*/ 42 w 126"/>
                <a:gd name="T25" fmla="*/ 19 h 64"/>
                <a:gd name="T26" fmla="*/ 49 w 126"/>
                <a:gd name="T27" fmla="*/ 44 h 64"/>
                <a:gd name="T28" fmla="*/ 50 w 126"/>
                <a:gd name="T29" fmla="*/ 46 h 64"/>
                <a:gd name="T30" fmla="*/ 54 w 126"/>
                <a:gd name="T31" fmla="*/ 43 h 64"/>
                <a:gd name="T32" fmla="*/ 61 w 126"/>
                <a:gd name="T33" fmla="*/ 19 h 64"/>
                <a:gd name="T34" fmla="*/ 84 w 126"/>
                <a:gd name="T35" fmla="*/ 44 h 64"/>
                <a:gd name="T36" fmla="*/ 78 w 126"/>
                <a:gd name="T37" fmla="*/ 51 h 64"/>
                <a:gd name="T38" fmla="*/ 72 w 126"/>
                <a:gd name="T39" fmla="*/ 49 h 64"/>
                <a:gd name="T40" fmla="*/ 65 w 126"/>
                <a:gd name="T41" fmla="*/ 51 h 64"/>
                <a:gd name="T42" fmla="*/ 72 w 126"/>
                <a:gd name="T43" fmla="*/ 8 h 64"/>
                <a:gd name="T44" fmla="*/ 74 w 126"/>
                <a:gd name="T45" fmla="*/ 20 h 64"/>
                <a:gd name="T46" fmla="*/ 82 w 126"/>
                <a:gd name="T47" fmla="*/ 21 h 64"/>
                <a:gd name="T48" fmla="*/ 84 w 126"/>
                <a:gd name="T49" fmla="*/ 44 h 64"/>
                <a:gd name="T50" fmla="*/ 94 w 126"/>
                <a:gd name="T51" fmla="*/ 36 h 64"/>
                <a:gd name="T52" fmla="*/ 94 w 126"/>
                <a:gd name="T53" fmla="*/ 45 h 64"/>
                <a:gd name="T54" fmla="*/ 99 w 126"/>
                <a:gd name="T55" fmla="*/ 46 h 64"/>
                <a:gd name="T56" fmla="*/ 99 w 126"/>
                <a:gd name="T57" fmla="*/ 40 h 64"/>
                <a:gd name="T58" fmla="*/ 106 w 126"/>
                <a:gd name="T59" fmla="*/ 42 h 64"/>
                <a:gd name="T60" fmla="*/ 96 w 126"/>
                <a:gd name="T61" fmla="*/ 52 h 64"/>
                <a:gd name="T62" fmla="*/ 87 w 126"/>
                <a:gd name="T63" fmla="*/ 42 h 64"/>
                <a:gd name="T64" fmla="*/ 90 w 126"/>
                <a:gd name="T65" fmla="*/ 21 h 64"/>
                <a:gd name="T66" fmla="*/ 103 w 126"/>
                <a:gd name="T67" fmla="*/ 21 h 64"/>
                <a:gd name="T68" fmla="*/ 106 w 126"/>
                <a:gd name="T69" fmla="*/ 3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6" h="64">
                  <a:moveTo>
                    <a:pt x="103" y="0"/>
                  </a:moveTo>
                  <a:cubicBezTo>
                    <a:pt x="23" y="0"/>
                    <a:pt x="23" y="0"/>
                    <a:pt x="23" y="0"/>
                  </a:cubicBezTo>
                  <a:cubicBezTo>
                    <a:pt x="10" y="0"/>
                    <a:pt x="0" y="10"/>
                    <a:pt x="0" y="23"/>
                  </a:cubicBezTo>
                  <a:cubicBezTo>
                    <a:pt x="0" y="41"/>
                    <a:pt x="0" y="41"/>
                    <a:pt x="0" y="41"/>
                  </a:cubicBezTo>
                  <a:cubicBezTo>
                    <a:pt x="0" y="54"/>
                    <a:pt x="10" y="64"/>
                    <a:pt x="23" y="64"/>
                  </a:cubicBezTo>
                  <a:cubicBezTo>
                    <a:pt x="103" y="64"/>
                    <a:pt x="103" y="64"/>
                    <a:pt x="103" y="64"/>
                  </a:cubicBezTo>
                  <a:cubicBezTo>
                    <a:pt x="115" y="64"/>
                    <a:pt x="126" y="54"/>
                    <a:pt x="126" y="41"/>
                  </a:cubicBezTo>
                  <a:cubicBezTo>
                    <a:pt x="126" y="23"/>
                    <a:pt x="126" y="23"/>
                    <a:pt x="126" y="23"/>
                  </a:cubicBezTo>
                  <a:cubicBezTo>
                    <a:pt x="126" y="10"/>
                    <a:pt x="115" y="0"/>
                    <a:pt x="103" y="0"/>
                  </a:cubicBezTo>
                  <a:close/>
                  <a:moveTo>
                    <a:pt x="40" y="14"/>
                  </a:moveTo>
                  <a:cubicBezTo>
                    <a:pt x="32" y="14"/>
                    <a:pt x="32" y="14"/>
                    <a:pt x="32" y="14"/>
                  </a:cubicBezTo>
                  <a:cubicBezTo>
                    <a:pt x="32" y="51"/>
                    <a:pt x="32" y="51"/>
                    <a:pt x="32" y="51"/>
                  </a:cubicBezTo>
                  <a:cubicBezTo>
                    <a:pt x="25" y="51"/>
                    <a:pt x="25" y="51"/>
                    <a:pt x="25" y="51"/>
                  </a:cubicBezTo>
                  <a:cubicBezTo>
                    <a:pt x="25" y="14"/>
                    <a:pt x="25" y="14"/>
                    <a:pt x="25" y="14"/>
                  </a:cubicBezTo>
                  <a:cubicBezTo>
                    <a:pt x="18" y="14"/>
                    <a:pt x="18" y="14"/>
                    <a:pt x="18" y="14"/>
                  </a:cubicBezTo>
                  <a:cubicBezTo>
                    <a:pt x="18" y="8"/>
                    <a:pt x="18" y="8"/>
                    <a:pt x="18" y="8"/>
                  </a:cubicBezTo>
                  <a:cubicBezTo>
                    <a:pt x="40" y="8"/>
                    <a:pt x="40" y="8"/>
                    <a:pt x="40" y="8"/>
                  </a:cubicBezTo>
                  <a:lnTo>
                    <a:pt x="40" y="14"/>
                  </a:lnTo>
                  <a:close/>
                  <a:moveTo>
                    <a:pt x="61" y="51"/>
                  </a:moveTo>
                  <a:cubicBezTo>
                    <a:pt x="54" y="51"/>
                    <a:pt x="54" y="51"/>
                    <a:pt x="54" y="51"/>
                  </a:cubicBezTo>
                  <a:cubicBezTo>
                    <a:pt x="54" y="48"/>
                    <a:pt x="54" y="48"/>
                    <a:pt x="54" y="48"/>
                  </a:cubicBezTo>
                  <a:cubicBezTo>
                    <a:pt x="53" y="49"/>
                    <a:pt x="52" y="50"/>
                    <a:pt x="50" y="51"/>
                  </a:cubicBezTo>
                  <a:cubicBezTo>
                    <a:pt x="49" y="51"/>
                    <a:pt x="48" y="52"/>
                    <a:pt x="47" y="52"/>
                  </a:cubicBezTo>
                  <a:cubicBezTo>
                    <a:pt x="45" y="52"/>
                    <a:pt x="44" y="51"/>
                    <a:pt x="43" y="50"/>
                  </a:cubicBezTo>
                  <a:cubicBezTo>
                    <a:pt x="43" y="49"/>
                    <a:pt x="42" y="48"/>
                    <a:pt x="42" y="46"/>
                  </a:cubicBezTo>
                  <a:cubicBezTo>
                    <a:pt x="42" y="19"/>
                    <a:pt x="42" y="19"/>
                    <a:pt x="42" y="19"/>
                  </a:cubicBezTo>
                  <a:cubicBezTo>
                    <a:pt x="49" y="19"/>
                    <a:pt x="49" y="19"/>
                    <a:pt x="49" y="19"/>
                  </a:cubicBezTo>
                  <a:cubicBezTo>
                    <a:pt x="49" y="44"/>
                    <a:pt x="49" y="44"/>
                    <a:pt x="49" y="44"/>
                  </a:cubicBezTo>
                  <a:cubicBezTo>
                    <a:pt x="49" y="44"/>
                    <a:pt x="49" y="45"/>
                    <a:pt x="49" y="45"/>
                  </a:cubicBezTo>
                  <a:cubicBezTo>
                    <a:pt x="49" y="46"/>
                    <a:pt x="50" y="46"/>
                    <a:pt x="50" y="46"/>
                  </a:cubicBezTo>
                  <a:cubicBezTo>
                    <a:pt x="51" y="46"/>
                    <a:pt x="51" y="46"/>
                    <a:pt x="52" y="45"/>
                  </a:cubicBezTo>
                  <a:cubicBezTo>
                    <a:pt x="53" y="45"/>
                    <a:pt x="54" y="44"/>
                    <a:pt x="54" y="43"/>
                  </a:cubicBezTo>
                  <a:cubicBezTo>
                    <a:pt x="54" y="19"/>
                    <a:pt x="54" y="19"/>
                    <a:pt x="54" y="19"/>
                  </a:cubicBezTo>
                  <a:cubicBezTo>
                    <a:pt x="61" y="19"/>
                    <a:pt x="61" y="19"/>
                    <a:pt x="61" y="19"/>
                  </a:cubicBezTo>
                  <a:lnTo>
                    <a:pt x="61" y="51"/>
                  </a:lnTo>
                  <a:close/>
                  <a:moveTo>
                    <a:pt x="84" y="44"/>
                  </a:moveTo>
                  <a:cubicBezTo>
                    <a:pt x="84" y="47"/>
                    <a:pt x="83" y="48"/>
                    <a:pt x="82" y="50"/>
                  </a:cubicBezTo>
                  <a:cubicBezTo>
                    <a:pt x="81" y="51"/>
                    <a:pt x="80" y="51"/>
                    <a:pt x="78" y="51"/>
                  </a:cubicBezTo>
                  <a:cubicBezTo>
                    <a:pt x="77" y="51"/>
                    <a:pt x="75" y="51"/>
                    <a:pt x="74" y="51"/>
                  </a:cubicBezTo>
                  <a:cubicBezTo>
                    <a:pt x="74" y="50"/>
                    <a:pt x="73" y="50"/>
                    <a:pt x="72" y="49"/>
                  </a:cubicBezTo>
                  <a:cubicBezTo>
                    <a:pt x="72" y="51"/>
                    <a:pt x="72" y="51"/>
                    <a:pt x="72" y="51"/>
                  </a:cubicBezTo>
                  <a:cubicBezTo>
                    <a:pt x="65" y="51"/>
                    <a:pt x="65" y="51"/>
                    <a:pt x="65" y="51"/>
                  </a:cubicBezTo>
                  <a:cubicBezTo>
                    <a:pt x="65" y="8"/>
                    <a:pt x="65" y="8"/>
                    <a:pt x="65" y="8"/>
                  </a:cubicBezTo>
                  <a:cubicBezTo>
                    <a:pt x="72" y="8"/>
                    <a:pt x="72" y="8"/>
                    <a:pt x="72" y="8"/>
                  </a:cubicBezTo>
                  <a:cubicBezTo>
                    <a:pt x="72" y="22"/>
                    <a:pt x="72" y="22"/>
                    <a:pt x="72" y="22"/>
                  </a:cubicBezTo>
                  <a:cubicBezTo>
                    <a:pt x="73" y="21"/>
                    <a:pt x="74" y="20"/>
                    <a:pt x="74" y="20"/>
                  </a:cubicBezTo>
                  <a:cubicBezTo>
                    <a:pt x="75" y="19"/>
                    <a:pt x="76" y="19"/>
                    <a:pt x="77" y="19"/>
                  </a:cubicBezTo>
                  <a:cubicBezTo>
                    <a:pt x="79" y="19"/>
                    <a:pt x="81" y="19"/>
                    <a:pt x="82" y="21"/>
                  </a:cubicBezTo>
                  <a:cubicBezTo>
                    <a:pt x="83" y="22"/>
                    <a:pt x="84" y="24"/>
                    <a:pt x="84" y="27"/>
                  </a:cubicBezTo>
                  <a:lnTo>
                    <a:pt x="84" y="44"/>
                  </a:lnTo>
                  <a:close/>
                  <a:moveTo>
                    <a:pt x="106" y="36"/>
                  </a:moveTo>
                  <a:cubicBezTo>
                    <a:pt x="94" y="36"/>
                    <a:pt x="94" y="36"/>
                    <a:pt x="94" y="36"/>
                  </a:cubicBezTo>
                  <a:cubicBezTo>
                    <a:pt x="94" y="42"/>
                    <a:pt x="94" y="42"/>
                    <a:pt x="94" y="42"/>
                  </a:cubicBezTo>
                  <a:cubicBezTo>
                    <a:pt x="94" y="44"/>
                    <a:pt x="94" y="45"/>
                    <a:pt x="94" y="45"/>
                  </a:cubicBezTo>
                  <a:cubicBezTo>
                    <a:pt x="95" y="46"/>
                    <a:pt x="95" y="46"/>
                    <a:pt x="96" y="46"/>
                  </a:cubicBezTo>
                  <a:cubicBezTo>
                    <a:pt x="97" y="46"/>
                    <a:pt x="98" y="46"/>
                    <a:pt x="99" y="46"/>
                  </a:cubicBezTo>
                  <a:cubicBezTo>
                    <a:pt x="99" y="45"/>
                    <a:pt x="99" y="44"/>
                    <a:pt x="99" y="42"/>
                  </a:cubicBezTo>
                  <a:cubicBezTo>
                    <a:pt x="99" y="40"/>
                    <a:pt x="99" y="40"/>
                    <a:pt x="99" y="40"/>
                  </a:cubicBezTo>
                  <a:cubicBezTo>
                    <a:pt x="106" y="40"/>
                    <a:pt x="106" y="40"/>
                    <a:pt x="106" y="40"/>
                  </a:cubicBezTo>
                  <a:cubicBezTo>
                    <a:pt x="106" y="42"/>
                    <a:pt x="106" y="42"/>
                    <a:pt x="106" y="42"/>
                  </a:cubicBezTo>
                  <a:cubicBezTo>
                    <a:pt x="106" y="45"/>
                    <a:pt x="105" y="48"/>
                    <a:pt x="103" y="49"/>
                  </a:cubicBezTo>
                  <a:cubicBezTo>
                    <a:pt x="102" y="51"/>
                    <a:pt x="99" y="52"/>
                    <a:pt x="96" y="52"/>
                  </a:cubicBezTo>
                  <a:cubicBezTo>
                    <a:pt x="93" y="52"/>
                    <a:pt x="91" y="51"/>
                    <a:pt x="89" y="49"/>
                  </a:cubicBezTo>
                  <a:cubicBezTo>
                    <a:pt x="88" y="48"/>
                    <a:pt x="87" y="45"/>
                    <a:pt x="87" y="42"/>
                  </a:cubicBezTo>
                  <a:cubicBezTo>
                    <a:pt x="87" y="28"/>
                    <a:pt x="87" y="28"/>
                    <a:pt x="87" y="28"/>
                  </a:cubicBezTo>
                  <a:cubicBezTo>
                    <a:pt x="87" y="25"/>
                    <a:pt x="88" y="23"/>
                    <a:pt x="90" y="21"/>
                  </a:cubicBezTo>
                  <a:cubicBezTo>
                    <a:pt x="91" y="19"/>
                    <a:pt x="94" y="18"/>
                    <a:pt x="97" y="18"/>
                  </a:cubicBezTo>
                  <a:cubicBezTo>
                    <a:pt x="100" y="18"/>
                    <a:pt x="102" y="19"/>
                    <a:pt x="103" y="21"/>
                  </a:cubicBezTo>
                  <a:cubicBezTo>
                    <a:pt x="105" y="22"/>
                    <a:pt x="106" y="25"/>
                    <a:pt x="106" y="28"/>
                  </a:cubicBezTo>
                  <a:lnTo>
                    <a:pt x="106" y="36"/>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28"/>
            <p:cNvSpPr>
              <a:spLocks/>
            </p:cNvSpPr>
            <p:nvPr/>
          </p:nvSpPr>
          <p:spPr bwMode="auto">
            <a:xfrm>
              <a:off x="8755063" y="2519363"/>
              <a:ext cx="19050" cy="26988"/>
            </a:xfrm>
            <a:custGeom>
              <a:avLst/>
              <a:gdLst>
                <a:gd name="T0" fmla="*/ 2 w 5"/>
                <a:gd name="T1" fmla="*/ 0 h 7"/>
                <a:gd name="T2" fmla="*/ 0 w 5"/>
                <a:gd name="T3" fmla="*/ 1 h 7"/>
                <a:gd name="T4" fmla="*/ 0 w 5"/>
                <a:gd name="T5" fmla="*/ 4 h 7"/>
                <a:gd name="T6" fmla="*/ 0 w 5"/>
                <a:gd name="T7" fmla="*/ 7 h 7"/>
                <a:gd name="T8" fmla="*/ 5 w 5"/>
                <a:gd name="T9" fmla="*/ 7 h 7"/>
                <a:gd name="T10" fmla="*/ 5 w 5"/>
                <a:gd name="T11" fmla="*/ 4 h 7"/>
                <a:gd name="T12" fmla="*/ 4 w 5"/>
                <a:gd name="T13" fmla="*/ 1 h 7"/>
                <a:gd name="T14" fmla="*/ 2 w 5"/>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7">
                  <a:moveTo>
                    <a:pt x="2" y="0"/>
                  </a:moveTo>
                  <a:cubicBezTo>
                    <a:pt x="1" y="0"/>
                    <a:pt x="1" y="0"/>
                    <a:pt x="0" y="1"/>
                  </a:cubicBezTo>
                  <a:cubicBezTo>
                    <a:pt x="0" y="1"/>
                    <a:pt x="0" y="2"/>
                    <a:pt x="0" y="4"/>
                  </a:cubicBezTo>
                  <a:cubicBezTo>
                    <a:pt x="0" y="7"/>
                    <a:pt x="0" y="7"/>
                    <a:pt x="0" y="7"/>
                  </a:cubicBezTo>
                  <a:cubicBezTo>
                    <a:pt x="5" y="7"/>
                    <a:pt x="5" y="7"/>
                    <a:pt x="5" y="7"/>
                  </a:cubicBezTo>
                  <a:cubicBezTo>
                    <a:pt x="5" y="4"/>
                    <a:pt x="5" y="4"/>
                    <a:pt x="5" y="4"/>
                  </a:cubicBezTo>
                  <a:cubicBezTo>
                    <a:pt x="5" y="2"/>
                    <a:pt x="5" y="1"/>
                    <a:pt x="4" y="1"/>
                  </a:cubicBezTo>
                  <a:cubicBezTo>
                    <a:pt x="4" y="0"/>
                    <a:pt x="3" y="0"/>
                    <a:pt x="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29"/>
            <p:cNvSpPr>
              <a:spLocks/>
            </p:cNvSpPr>
            <p:nvPr/>
          </p:nvSpPr>
          <p:spPr bwMode="auto">
            <a:xfrm>
              <a:off x="8672513" y="2519363"/>
              <a:ext cx="19050" cy="82550"/>
            </a:xfrm>
            <a:custGeom>
              <a:avLst/>
              <a:gdLst>
                <a:gd name="T0" fmla="*/ 2 w 5"/>
                <a:gd name="T1" fmla="*/ 0 h 22"/>
                <a:gd name="T2" fmla="*/ 1 w 5"/>
                <a:gd name="T3" fmla="*/ 0 h 22"/>
                <a:gd name="T4" fmla="*/ 0 w 5"/>
                <a:gd name="T5" fmla="*/ 1 h 22"/>
                <a:gd name="T6" fmla="*/ 0 w 5"/>
                <a:gd name="T7" fmla="*/ 21 h 22"/>
                <a:gd name="T8" fmla="*/ 1 w 5"/>
                <a:gd name="T9" fmla="*/ 22 h 22"/>
                <a:gd name="T10" fmla="*/ 3 w 5"/>
                <a:gd name="T11" fmla="*/ 22 h 22"/>
                <a:gd name="T12" fmla="*/ 5 w 5"/>
                <a:gd name="T13" fmla="*/ 22 h 22"/>
                <a:gd name="T14" fmla="*/ 5 w 5"/>
                <a:gd name="T15" fmla="*/ 20 h 22"/>
                <a:gd name="T16" fmla="*/ 5 w 5"/>
                <a:gd name="T17" fmla="*/ 3 h 22"/>
                <a:gd name="T18" fmla="*/ 4 w 5"/>
                <a:gd name="T19" fmla="*/ 1 h 22"/>
                <a:gd name="T20" fmla="*/ 2 w 5"/>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22">
                  <a:moveTo>
                    <a:pt x="2" y="0"/>
                  </a:moveTo>
                  <a:cubicBezTo>
                    <a:pt x="2" y="0"/>
                    <a:pt x="2" y="0"/>
                    <a:pt x="1" y="0"/>
                  </a:cubicBezTo>
                  <a:cubicBezTo>
                    <a:pt x="1" y="0"/>
                    <a:pt x="0" y="1"/>
                    <a:pt x="0" y="1"/>
                  </a:cubicBezTo>
                  <a:cubicBezTo>
                    <a:pt x="0" y="21"/>
                    <a:pt x="0" y="21"/>
                    <a:pt x="0" y="21"/>
                  </a:cubicBezTo>
                  <a:cubicBezTo>
                    <a:pt x="0" y="22"/>
                    <a:pt x="1" y="22"/>
                    <a:pt x="1" y="22"/>
                  </a:cubicBezTo>
                  <a:cubicBezTo>
                    <a:pt x="2" y="22"/>
                    <a:pt x="2" y="22"/>
                    <a:pt x="3" y="22"/>
                  </a:cubicBezTo>
                  <a:cubicBezTo>
                    <a:pt x="4" y="22"/>
                    <a:pt x="4" y="22"/>
                    <a:pt x="5" y="22"/>
                  </a:cubicBezTo>
                  <a:cubicBezTo>
                    <a:pt x="5" y="21"/>
                    <a:pt x="5" y="21"/>
                    <a:pt x="5" y="20"/>
                  </a:cubicBezTo>
                  <a:cubicBezTo>
                    <a:pt x="5" y="3"/>
                    <a:pt x="5" y="3"/>
                    <a:pt x="5" y="3"/>
                  </a:cubicBezTo>
                  <a:cubicBezTo>
                    <a:pt x="5" y="2"/>
                    <a:pt x="5" y="1"/>
                    <a:pt x="4" y="1"/>
                  </a:cubicBezTo>
                  <a:cubicBezTo>
                    <a:pt x="4" y="0"/>
                    <a:pt x="3" y="0"/>
                    <a:pt x="2" y="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0"/>
            <p:cNvSpPr>
              <a:spLocks/>
            </p:cNvSpPr>
            <p:nvPr/>
          </p:nvSpPr>
          <p:spPr bwMode="auto">
            <a:xfrm>
              <a:off x="8493126" y="2208213"/>
              <a:ext cx="101600" cy="179388"/>
            </a:xfrm>
            <a:custGeom>
              <a:avLst/>
              <a:gdLst>
                <a:gd name="T0" fmla="*/ 21 w 64"/>
                <a:gd name="T1" fmla="*/ 113 h 113"/>
                <a:gd name="T2" fmla="*/ 40 w 64"/>
                <a:gd name="T3" fmla="*/ 113 h 113"/>
                <a:gd name="T4" fmla="*/ 40 w 64"/>
                <a:gd name="T5" fmla="*/ 66 h 113"/>
                <a:gd name="T6" fmla="*/ 64 w 64"/>
                <a:gd name="T7" fmla="*/ 0 h 113"/>
                <a:gd name="T8" fmla="*/ 42 w 64"/>
                <a:gd name="T9" fmla="*/ 0 h 113"/>
                <a:gd name="T10" fmla="*/ 31 w 64"/>
                <a:gd name="T11" fmla="*/ 45 h 113"/>
                <a:gd name="T12" fmla="*/ 31 w 64"/>
                <a:gd name="T13" fmla="*/ 45 h 113"/>
                <a:gd name="T14" fmla="*/ 19 w 64"/>
                <a:gd name="T15" fmla="*/ 0 h 113"/>
                <a:gd name="T16" fmla="*/ 0 w 64"/>
                <a:gd name="T17" fmla="*/ 0 h 113"/>
                <a:gd name="T18" fmla="*/ 21 w 64"/>
                <a:gd name="T19" fmla="*/ 68 h 113"/>
                <a:gd name="T20" fmla="*/ 21 w 64"/>
                <a:gd name="T21" fmla="*/ 113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 h="113">
                  <a:moveTo>
                    <a:pt x="21" y="113"/>
                  </a:moveTo>
                  <a:lnTo>
                    <a:pt x="40" y="113"/>
                  </a:lnTo>
                  <a:lnTo>
                    <a:pt x="40" y="66"/>
                  </a:lnTo>
                  <a:lnTo>
                    <a:pt x="64" y="0"/>
                  </a:lnTo>
                  <a:lnTo>
                    <a:pt x="42" y="0"/>
                  </a:lnTo>
                  <a:lnTo>
                    <a:pt x="31" y="45"/>
                  </a:lnTo>
                  <a:lnTo>
                    <a:pt x="31" y="45"/>
                  </a:lnTo>
                  <a:lnTo>
                    <a:pt x="19" y="0"/>
                  </a:lnTo>
                  <a:lnTo>
                    <a:pt x="0" y="0"/>
                  </a:lnTo>
                  <a:lnTo>
                    <a:pt x="21" y="68"/>
                  </a:lnTo>
                  <a:lnTo>
                    <a:pt x="21" y="113"/>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31"/>
            <p:cNvSpPr>
              <a:spLocks noEditPoints="1"/>
            </p:cNvSpPr>
            <p:nvPr/>
          </p:nvSpPr>
          <p:spPr bwMode="auto">
            <a:xfrm>
              <a:off x="8594726" y="2252663"/>
              <a:ext cx="77788" cy="139700"/>
            </a:xfrm>
            <a:custGeom>
              <a:avLst/>
              <a:gdLst>
                <a:gd name="T0" fmla="*/ 11 w 21"/>
                <a:gd name="T1" fmla="*/ 37 h 37"/>
                <a:gd name="T2" fmla="*/ 18 w 21"/>
                <a:gd name="T3" fmla="*/ 34 h 37"/>
                <a:gd name="T4" fmla="*/ 21 w 21"/>
                <a:gd name="T5" fmla="*/ 27 h 37"/>
                <a:gd name="T6" fmla="*/ 21 w 21"/>
                <a:gd name="T7" fmla="*/ 9 h 37"/>
                <a:gd name="T8" fmla="*/ 18 w 21"/>
                <a:gd name="T9" fmla="*/ 2 h 37"/>
                <a:gd name="T10" fmla="*/ 11 w 21"/>
                <a:gd name="T11" fmla="*/ 0 h 37"/>
                <a:gd name="T12" fmla="*/ 3 w 21"/>
                <a:gd name="T13" fmla="*/ 2 h 37"/>
                <a:gd name="T14" fmla="*/ 0 w 21"/>
                <a:gd name="T15" fmla="*/ 9 h 37"/>
                <a:gd name="T16" fmla="*/ 0 w 21"/>
                <a:gd name="T17" fmla="*/ 27 h 37"/>
                <a:gd name="T18" fmla="*/ 3 w 21"/>
                <a:gd name="T19" fmla="*/ 34 h 37"/>
                <a:gd name="T20" fmla="*/ 11 w 21"/>
                <a:gd name="T21" fmla="*/ 37 h 37"/>
                <a:gd name="T22" fmla="*/ 8 w 21"/>
                <a:gd name="T23" fmla="*/ 8 h 37"/>
                <a:gd name="T24" fmla="*/ 8 w 21"/>
                <a:gd name="T25" fmla="*/ 7 h 37"/>
                <a:gd name="T26" fmla="*/ 11 w 21"/>
                <a:gd name="T27" fmla="*/ 6 h 37"/>
                <a:gd name="T28" fmla="*/ 13 w 21"/>
                <a:gd name="T29" fmla="*/ 7 h 37"/>
                <a:gd name="T30" fmla="*/ 14 w 21"/>
                <a:gd name="T31" fmla="*/ 8 h 37"/>
                <a:gd name="T32" fmla="*/ 14 w 21"/>
                <a:gd name="T33" fmla="*/ 28 h 37"/>
                <a:gd name="T34" fmla="*/ 13 w 21"/>
                <a:gd name="T35" fmla="*/ 30 h 37"/>
                <a:gd name="T36" fmla="*/ 11 w 21"/>
                <a:gd name="T37" fmla="*/ 31 h 37"/>
                <a:gd name="T38" fmla="*/ 8 w 21"/>
                <a:gd name="T39" fmla="*/ 30 h 37"/>
                <a:gd name="T40" fmla="*/ 8 w 21"/>
                <a:gd name="T41" fmla="*/ 28 h 37"/>
                <a:gd name="T42" fmla="*/ 8 w 21"/>
                <a:gd name="T43"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37">
                  <a:moveTo>
                    <a:pt x="11" y="37"/>
                  </a:moveTo>
                  <a:cubicBezTo>
                    <a:pt x="14" y="37"/>
                    <a:pt x="16" y="36"/>
                    <a:pt x="18" y="34"/>
                  </a:cubicBezTo>
                  <a:cubicBezTo>
                    <a:pt x="20" y="32"/>
                    <a:pt x="21" y="30"/>
                    <a:pt x="21" y="27"/>
                  </a:cubicBezTo>
                  <a:cubicBezTo>
                    <a:pt x="21" y="9"/>
                    <a:pt x="21" y="9"/>
                    <a:pt x="21" y="9"/>
                  </a:cubicBezTo>
                  <a:cubicBezTo>
                    <a:pt x="21" y="6"/>
                    <a:pt x="20" y="4"/>
                    <a:pt x="18" y="2"/>
                  </a:cubicBezTo>
                  <a:cubicBezTo>
                    <a:pt x="16" y="1"/>
                    <a:pt x="14" y="0"/>
                    <a:pt x="11" y="0"/>
                  </a:cubicBezTo>
                  <a:cubicBezTo>
                    <a:pt x="8" y="0"/>
                    <a:pt x="5" y="1"/>
                    <a:pt x="3" y="2"/>
                  </a:cubicBezTo>
                  <a:cubicBezTo>
                    <a:pt x="1" y="4"/>
                    <a:pt x="0" y="6"/>
                    <a:pt x="0" y="9"/>
                  </a:cubicBezTo>
                  <a:cubicBezTo>
                    <a:pt x="0" y="27"/>
                    <a:pt x="0" y="27"/>
                    <a:pt x="0" y="27"/>
                  </a:cubicBezTo>
                  <a:cubicBezTo>
                    <a:pt x="0" y="30"/>
                    <a:pt x="1" y="32"/>
                    <a:pt x="3" y="34"/>
                  </a:cubicBezTo>
                  <a:cubicBezTo>
                    <a:pt x="5" y="36"/>
                    <a:pt x="7" y="37"/>
                    <a:pt x="11" y="37"/>
                  </a:cubicBezTo>
                  <a:close/>
                  <a:moveTo>
                    <a:pt x="8" y="8"/>
                  </a:moveTo>
                  <a:cubicBezTo>
                    <a:pt x="8" y="8"/>
                    <a:pt x="8" y="7"/>
                    <a:pt x="8" y="7"/>
                  </a:cubicBezTo>
                  <a:cubicBezTo>
                    <a:pt x="9" y="6"/>
                    <a:pt x="10" y="6"/>
                    <a:pt x="11" y="6"/>
                  </a:cubicBezTo>
                  <a:cubicBezTo>
                    <a:pt x="12" y="6"/>
                    <a:pt x="12" y="6"/>
                    <a:pt x="13" y="7"/>
                  </a:cubicBezTo>
                  <a:cubicBezTo>
                    <a:pt x="13" y="7"/>
                    <a:pt x="14" y="8"/>
                    <a:pt x="14" y="8"/>
                  </a:cubicBezTo>
                  <a:cubicBezTo>
                    <a:pt x="14" y="28"/>
                    <a:pt x="14" y="28"/>
                    <a:pt x="14" y="28"/>
                  </a:cubicBezTo>
                  <a:cubicBezTo>
                    <a:pt x="14" y="28"/>
                    <a:pt x="13" y="29"/>
                    <a:pt x="13" y="30"/>
                  </a:cubicBezTo>
                  <a:cubicBezTo>
                    <a:pt x="12" y="30"/>
                    <a:pt x="12" y="31"/>
                    <a:pt x="11" y="31"/>
                  </a:cubicBezTo>
                  <a:cubicBezTo>
                    <a:pt x="10" y="31"/>
                    <a:pt x="9" y="30"/>
                    <a:pt x="8" y="30"/>
                  </a:cubicBezTo>
                  <a:cubicBezTo>
                    <a:pt x="8" y="29"/>
                    <a:pt x="8" y="28"/>
                    <a:pt x="8" y="28"/>
                  </a:cubicBezTo>
                  <a:lnTo>
                    <a:pt x="8" y="8"/>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42" name="Freeform 32"/>
            <p:cNvSpPr>
              <a:spLocks/>
            </p:cNvSpPr>
            <p:nvPr/>
          </p:nvSpPr>
          <p:spPr bwMode="auto">
            <a:xfrm>
              <a:off x="8696326" y="2255838"/>
              <a:ext cx="74613" cy="131763"/>
            </a:xfrm>
            <a:custGeom>
              <a:avLst/>
              <a:gdLst>
                <a:gd name="T0" fmla="*/ 5 w 20"/>
                <a:gd name="T1" fmla="*/ 35 h 35"/>
                <a:gd name="T2" fmla="*/ 9 w 20"/>
                <a:gd name="T3" fmla="*/ 34 h 35"/>
                <a:gd name="T4" fmla="*/ 13 w 20"/>
                <a:gd name="T5" fmla="*/ 31 h 35"/>
                <a:gd name="T6" fmla="*/ 13 w 20"/>
                <a:gd name="T7" fmla="*/ 35 h 35"/>
                <a:gd name="T8" fmla="*/ 20 w 20"/>
                <a:gd name="T9" fmla="*/ 35 h 35"/>
                <a:gd name="T10" fmla="*/ 20 w 20"/>
                <a:gd name="T11" fmla="*/ 0 h 35"/>
                <a:gd name="T12" fmla="*/ 13 w 20"/>
                <a:gd name="T13" fmla="*/ 0 h 35"/>
                <a:gd name="T14" fmla="*/ 13 w 20"/>
                <a:gd name="T15" fmla="*/ 26 h 35"/>
                <a:gd name="T16" fmla="*/ 11 w 20"/>
                <a:gd name="T17" fmla="*/ 28 h 35"/>
                <a:gd name="T18" fmla="*/ 9 w 20"/>
                <a:gd name="T19" fmla="*/ 29 h 35"/>
                <a:gd name="T20" fmla="*/ 8 w 20"/>
                <a:gd name="T21" fmla="*/ 28 h 35"/>
                <a:gd name="T22" fmla="*/ 7 w 20"/>
                <a:gd name="T23" fmla="*/ 27 h 35"/>
                <a:gd name="T24" fmla="*/ 7 w 20"/>
                <a:gd name="T25" fmla="*/ 0 h 35"/>
                <a:gd name="T26" fmla="*/ 0 w 20"/>
                <a:gd name="T27" fmla="*/ 0 h 35"/>
                <a:gd name="T28" fmla="*/ 0 w 20"/>
                <a:gd name="T29" fmla="*/ 29 h 35"/>
                <a:gd name="T30" fmla="*/ 1 w 20"/>
                <a:gd name="T31" fmla="*/ 34 h 35"/>
                <a:gd name="T32" fmla="*/ 5 w 20"/>
                <a:gd name="T33" fmla="*/ 3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35">
                  <a:moveTo>
                    <a:pt x="5" y="35"/>
                  </a:moveTo>
                  <a:cubicBezTo>
                    <a:pt x="6" y="35"/>
                    <a:pt x="8" y="35"/>
                    <a:pt x="9" y="34"/>
                  </a:cubicBezTo>
                  <a:cubicBezTo>
                    <a:pt x="10" y="33"/>
                    <a:pt x="12" y="32"/>
                    <a:pt x="13" y="31"/>
                  </a:cubicBezTo>
                  <a:cubicBezTo>
                    <a:pt x="13" y="35"/>
                    <a:pt x="13" y="35"/>
                    <a:pt x="13" y="35"/>
                  </a:cubicBezTo>
                  <a:cubicBezTo>
                    <a:pt x="20" y="35"/>
                    <a:pt x="20" y="35"/>
                    <a:pt x="20" y="35"/>
                  </a:cubicBezTo>
                  <a:cubicBezTo>
                    <a:pt x="20" y="0"/>
                    <a:pt x="20" y="0"/>
                    <a:pt x="20" y="0"/>
                  </a:cubicBezTo>
                  <a:cubicBezTo>
                    <a:pt x="13" y="0"/>
                    <a:pt x="13" y="0"/>
                    <a:pt x="13" y="0"/>
                  </a:cubicBezTo>
                  <a:cubicBezTo>
                    <a:pt x="13" y="26"/>
                    <a:pt x="13" y="26"/>
                    <a:pt x="13" y="26"/>
                  </a:cubicBezTo>
                  <a:cubicBezTo>
                    <a:pt x="13" y="27"/>
                    <a:pt x="12" y="28"/>
                    <a:pt x="11" y="28"/>
                  </a:cubicBezTo>
                  <a:cubicBezTo>
                    <a:pt x="10" y="29"/>
                    <a:pt x="9" y="29"/>
                    <a:pt x="9" y="29"/>
                  </a:cubicBezTo>
                  <a:cubicBezTo>
                    <a:pt x="8" y="29"/>
                    <a:pt x="8" y="29"/>
                    <a:pt x="8" y="28"/>
                  </a:cubicBezTo>
                  <a:cubicBezTo>
                    <a:pt x="7" y="28"/>
                    <a:pt x="7" y="27"/>
                    <a:pt x="7" y="27"/>
                  </a:cubicBezTo>
                  <a:cubicBezTo>
                    <a:pt x="7" y="0"/>
                    <a:pt x="7" y="0"/>
                    <a:pt x="7" y="0"/>
                  </a:cubicBezTo>
                  <a:cubicBezTo>
                    <a:pt x="0" y="0"/>
                    <a:pt x="0" y="0"/>
                    <a:pt x="0" y="0"/>
                  </a:cubicBezTo>
                  <a:cubicBezTo>
                    <a:pt x="0" y="29"/>
                    <a:pt x="0" y="29"/>
                    <a:pt x="0" y="29"/>
                  </a:cubicBezTo>
                  <a:cubicBezTo>
                    <a:pt x="0" y="31"/>
                    <a:pt x="0" y="33"/>
                    <a:pt x="1" y="34"/>
                  </a:cubicBezTo>
                  <a:cubicBezTo>
                    <a:pt x="2" y="35"/>
                    <a:pt x="3" y="35"/>
                    <a:pt x="5" y="35"/>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43" name="Freeform 33"/>
          <p:cNvSpPr>
            <a:spLocks/>
          </p:cNvSpPr>
          <p:nvPr/>
        </p:nvSpPr>
        <p:spPr bwMode="auto">
          <a:xfrm>
            <a:off x="1779472" y="3761784"/>
            <a:ext cx="356024" cy="289147"/>
          </a:xfrm>
          <a:custGeom>
            <a:avLst/>
            <a:gdLst>
              <a:gd name="T0" fmla="*/ 153 w 153"/>
              <a:gd name="T1" fmla="*/ 14 h 124"/>
              <a:gd name="T2" fmla="*/ 135 w 153"/>
              <a:gd name="T3" fmla="*/ 19 h 124"/>
              <a:gd name="T4" fmla="*/ 149 w 153"/>
              <a:gd name="T5" fmla="*/ 2 h 124"/>
              <a:gd name="T6" fmla="*/ 129 w 153"/>
              <a:gd name="T7" fmla="*/ 9 h 124"/>
              <a:gd name="T8" fmla="*/ 106 w 153"/>
              <a:gd name="T9" fmla="*/ 0 h 124"/>
              <a:gd name="T10" fmla="*/ 75 w 153"/>
              <a:gd name="T11" fmla="*/ 31 h 124"/>
              <a:gd name="T12" fmla="*/ 76 w 153"/>
              <a:gd name="T13" fmla="*/ 38 h 124"/>
              <a:gd name="T14" fmla="*/ 11 w 153"/>
              <a:gd name="T15" fmla="*/ 5 h 124"/>
              <a:gd name="T16" fmla="*/ 7 w 153"/>
              <a:gd name="T17" fmla="*/ 21 h 124"/>
              <a:gd name="T18" fmla="*/ 21 w 153"/>
              <a:gd name="T19" fmla="*/ 47 h 124"/>
              <a:gd name="T20" fmla="*/ 6 w 153"/>
              <a:gd name="T21" fmla="*/ 43 h 124"/>
              <a:gd name="T22" fmla="*/ 6 w 153"/>
              <a:gd name="T23" fmla="*/ 44 h 124"/>
              <a:gd name="T24" fmla="*/ 32 w 153"/>
              <a:gd name="T25" fmla="*/ 74 h 124"/>
              <a:gd name="T26" fmla="*/ 23 w 153"/>
              <a:gd name="T27" fmla="*/ 76 h 124"/>
              <a:gd name="T28" fmla="*/ 17 w 153"/>
              <a:gd name="T29" fmla="*/ 75 h 124"/>
              <a:gd name="T30" fmla="*/ 47 w 153"/>
              <a:gd name="T31" fmla="*/ 97 h 124"/>
              <a:gd name="T32" fmla="*/ 8 w 153"/>
              <a:gd name="T33" fmla="*/ 110 h 124"/>
              <a:gd name="T34" fmla="*/ 0 w 153"/>
              <a:gd name="T35" fmla="*/ 110 h 124"/>
              <a:gd name="T36" fmla="*/ 48 w 153"/>
              <a:gd name="T37" fmla="*/ 124 h 124"/>
              <a:gd name="T38" fmla="*/ 138 w 153"/>
              <a:gd name="T39" fmla="*/ 35 h 124"/>
              <a:gd name="T40" fmla="*/ 138 w 153"/>
              <a:gd name="T41" fmla="*/ 31 h 124"/>
              <a:gd name="T42" fmla="*/ 153 w 153"/>
              <a:gd name="T43" fmla="*/ 1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53" h="124">
                <a:moveTo>
                  <a:pt x="153" y="14"/>
                </a:moveTo>
                <a:cubicBezTo>
                  <a:pt x="148" y="17"/>
                  <a:pt x="142" y="18"/>
                  <a:pt x="135" y="19"/>
                </a:cubicBezTo>
                <a:cubicBezTo>
                  <a:pt x="142" y="15"/>
                  <a:pt x="147" y="9"/>
                  <a:pt x="149" y="2"/>
                </a:cubicBezTo>
                <a:cubicBezTo>
                  <a:pt x="143" y="5"/>
                  <a:pt x="136" y="8"/>
                  <a:pt x="129" y="9"/>
                </a:cubicBezTo>
                <a:cubicBezTo>
                  <a:pt x="124" y="3"/>
                  <a:pt x="115" y="0"/>
                  <a:pt x="106" y="0"/>
                </a:cubicBezTo>
                <a:cubicBezTo>
                  <a:pt x="89" y="0"/>
                  <a:pt x="75" y="14"/>
                  <a:pt x="75" y="31"/>
                </a:cubicBezTo>
                <a:cubicBezTo>
                  <a:pt x="75" y="33"/>
                  <a:pt x="75" y="36"/>
                  <a:pt x="76" y="38"/>
                </a:cubicBezTo>
                <a:cubicBezTo>
                  <a:pt x="50" y="37"/>
                  <a:pt x="26" y="24"/>
                  <a:pt x="11" y="5"/>
                </a:cubicBezTo>
                <a:cubicBezTo>
                  <a:pt x="8" y="10"/>
                  <a:pt x="7" y="15"/>
                  <a:pt x="7" y="21"/>
                </a:cubicBezTo>
                <a:cubicBezTo>
                  <a:pt x="7" y="32"/>
                  <a:pt x="12" y="42"/>
                  <a:pt x="21" y="47"/>
                </a:cubicBezTo>
                <a:cubicBezTo>
                  <a:pt x="16" y="47"/>
                  <a:pt x="11" y="46"/>
                  <a:pt x="6" y="43"/>
                </a:cubicBezTo>
                <a:cubicBezTo>
                  <a:pt x="6" y="43"/>
                  <a:pt x="6" y="44"/>
                  <a:pt x="6" y="44"/>
                </a:cubicBezTo>
                <a:cubicBezTo>
                  <a:pt x="6" y="59"/>
                  <a:pt x="17" y="72"/>
                  <a:pt x="32" y="74"/>
                </a:cubicBezTo>
                <a:cubicBezTo>
                  <a:pt x="29" y="75"/>
                  <a:pt x="26" y="76"/>
                  <a:pt x="23" y="76"/>
                </a:cubicBezTo>
                <a:cubicBezTo>
                  <a:pt x="21" y="76"/>
                  <a:pt x="19" y="75"/>
                  <a:pt x="17" y="75"/>
                </a:cubicBezTo>
                <a:cubicBezTo>
                  <a:pt x="21" y="87"/>
                  <a:pt x="33" y="97"/>
                  <a:pt x="47" y="97"/>
                </a:cubicBezTo>
                <a:cubicBezTo>
                  <a:pt x="36" y="105"/>
                  <a:pt x="23" y="110"/>
                  <a:pt x="8" y="110"/>
                </a:cubicBezTo>
                <a:cubicBezTo>
                  <a:pt x="5" y="110"/>
                  <a:pt x="3" y="110"/>
                  <a:pt x="0" y="110"/>
                </a:cubicBezTo>
                <a:cubicBezTo>
                  <a:pt x="14" y="119"/>
                  <a:pt x="31" y="124"/>
                  <a:pt x="48" y="124"/>
                </a:cubicBezTo>
                <a:cubicBezTo>
                  <a:pt x="106" y="124"/>
                  <a:pt x="138" y="76"/>
                  <a:pt x="138" y="35"/>
                </a:cubicBezTo>
                <a:cubicBezTo>
                  <a:pt x="138" y="33"/>
                  <a:pt x="138" y="32"/>
                  <a:pt x="138" y="31"/>
                </a:cubicBezTo>
                <a:cubicBezTo>
                  <a:pt x="144" y="26"/>
                  <a:pt x="149" y="21"/>
                  <a:pt x="153" y="1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34"/>
          <p:cNvSpPr>
            <a:spLocks/>
          </p:cNvSpPr>
          <p:nvPr/>
        </p:nvSpPr>
        <p:spPr bwMode="auto">
          <a:xfrm>
            <a:off x="1796088" y="5076692"/>
            <a:ext cx="322793" cy="414101"/>
          </a:xfrm>
          <a:custGeom>
            <a:avLst/>
            <a:gdLst>
              <a:gd name="T0" fmla="*/ 56 w 106"/>
              <a:gd name="T1" fmla="*/ 0 h 136"/>
              <a:gd name="T2" fmla="*/ 0 w 106"/>
              <a:gd name="T3" fmla="*/ 49 h 136"/>
              <a:gd name="T4" fmla="*/ 16 w 106"/>
              <a:gd name="T5" fmla="*/ 79 h 136"/>
              <a:gd name="T6" fmla="*/ 20 w 106"/>
              <a:gd name="T7" fmla="*/ 77 h 136"/>
              <a:gd name="T8" fmla="*/ 22 w 106"/>
              <a:gd name="T9" fmla="*/ 70 h 136"/>
              <a:gd name="T10" fmla="*/ 21 w 106"/>
              <a:gd name="T11" fmla="*/ 66 h 136"/>
              <a:gd name="T12" fmla="*/ 16 w 106"/>
              <a:gd name="T13" fmla="*/ 51 h 136"/>
              <a:gd name="T14" fmla="*/ 54 w 106"/>
              <a:gd name="T15" fmla="*/ 13 h 136"/>
              <a:gd name="T16" fmla="*/ 87 w 106"/>
              <a:gd name="T17" fmla="*/ 43 h 136"/>
              <a:gd name="T18" fmla="*/ 62 w 106"/>
              <a:gd name="T19" fmla="*/ 85 h 136"/>
              <a:gd name="T20" fmla="*/ 50 w 106"/>
              <a:gd name="T21" fmla="*/ 70 h 136"/>
              <a:gd name="T22" fmla="*/ 57 w 106"/>
              <a:gd name="T23" fmla="*/ 42 h 136"/>
              <a:gd name="T24" fmla="*/ 46 w 106"/>
              <a:gd name="T25" fmla="*/ 30 h 136"/>
              <a:gd name="T26" fmla="*/ 31 w 106"/>
              <a:gd name="T27" fmla="*/ 50 h 136"/>
              <a:gd name="T28" fmla="*/ 33 w 106"/>
              <a:gd name="T29" fmla="*/ 63 h 136"/>
              <a:gd name="T30" fmla="*/ 23 w 106"/>
              <a:gd name="T31" fmla="*/ 105 h 136"/>
              <a:gd name="T32" fmla="*/ 23 w 106"/>
              <a:gd name="T33" fmla="*/ 135 h 136"/>
              <a:gd name="T34" fmla="*/ 25 w 106"/>
              <a:gd name="T35" fmla="*/ 136 h 136"/>
              <a:gd name="T36" fmla="*/ 39 w 106"/>
              <a:gd name="T37" fmla="*/ 110 h 136"/>
              <a:gd name="T38" fmla="*/ 45 w 106"/>
              <a:gd name="T39" fmla="*/ 89 h 136"/>
              <a:gd name="T40" fmla="*/ 64 w 106"/>
              <a:gd name="T41" fmla="*/ 98 h 136"/>
              <a:gd name="T42" fmla="*/ 106 w 106"/>
              <a:gd name="T43" fmla="*/ 45 h 136"/>
              <a:gd name="T44" fmla="*/ 56 w 106"/>
              <a:gd name="T45"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6" h="136">
                <a:moveTo>
                  <a:pt x="56" y="0"/>
                </a:moveTo>
                <a:cubicBezTo>
                  <a:pt x="19" y="0"/>
                  <a:pt x="0" y="26"/>
                  <a:pt x="0" y="49"/>
                </a:cubicBezTo>
                <a:cubicBezTo>
                  <a:pt x="0" y="62"/>
                  <a:pt x="5" y="74"/>
                  <a:pt x="16" y="79"/>
                </a:cubicBezTo>
                <a:cubicBezTo>
                  <a:pt x="18" y="79"/>
                  <a:pt x="20" y="79"/>
                  <a:pt x="20" y="77"/>
                </a:cubicBezTo>
                <a:cubicBezTo>
                  <a:pt x="21" y="75"/>
                  <a:pt x="22" y="72"/>
                  <a:pt x="22" y="70"/>
                </a:cubicBezTo>
                <a:cubicBezTo>
                  <a:pt x="22" y="68"/>
                  <a:pt x="22" y="68"/>
                  <a:pt x="21" y="66"/>
                </a:cubicBezTo>
                <a:cubicBezTo>
                  <a:pt x="18" y="62"/>
                  <a:pt x="16" y="57"/>
                  <a:pt x="16" y="51"/>
                </a:cubicBezTo>
                <a:cubicBezTo>
                  <a:pt x="16" y="31"/>
                  <a:pt x="30" y="13"/>
                  <a:pt x="54" y="13"/>
                </a:cubicBezTo>
                <a:cubicBezTo>
                  <a:pt x="75" y="13"/>
                  <a:pt x="87" y="26"/>
                  <a:pt x="87" y="43"/>
                </a:cubicBezTo>
                <a:cubicBezTo>
                  <a:pt x="87" y="66"/>
                  <a:pt x="77" y="85"/>
                  <a:pt x="62" y="85"/>
                </a:cubicBezTo>
                <a:cubicBezTo>
                  <a:pt x="54" y="85"/>
                  <a:pt x="48" y="78"/>
                  <a:pt x="50" y="70"/>
                </a:cubicBezTo>
                <a:cubicBezTo>
                  <a:pt x="52" y="60"/>
                  <a:pt x="57" y="49"/>
                  <a:pt x="57" y="42"/>
                </a:cubicBezTo>
                <a:cubicBezTo>
                  <a:pt x="57" y="35"/>
                  <a:pt x="53" y="30"/>
                  <a:pt x="46" y="30"/>
                </a:cubicBezTo>
                <a:cubicBezTo>
                  <a:pt x="38" y="30"/>
                  <a:pt x="31" y="39"/>
                  <a:pt x="31" y="50"/>
                </a:cubicBezTo>
                <a:cubicBezTo>
                  <a:pt x="31" y="58"/>
                  <a:pt x="33" y="63"/>
                  <a:pt x="33" y="63"/>
                </a:cubicBezTo>
                <a:cubicBezTo>
                  <a:pt x="33" y="63"/>
                  <a:pt x="25" y="99"/>
                  <a:pt x="23" y="105"/>
                </a:cubicBezTo>
                <a:cubicBezTo>
                  <a:pt x="20" y="118"/>
                  <a:pt x="23" y="134"/>
                  <a:pt x="23" y="135"/>
                </a:cubicBezTo>
                <a:cubicBezTo>
                  <a:pt x="23" y="136"/>
                  <a:pt x="24" y="136"/>
                  <a:pt x="25" y="136"/>
                </a:cubicBezTo>
                <a:cubicBezTo>
                  <a:pt x="26" y="135"/>
                  <a:pt x="36" y="122"/>
                  <a:pt x="39" y="110"/>
                </a:cubicBezTo>
                <a:cubicBezTo>
                  <a:pt x="40" y="107"/>
                  <a:pt x="45" y="89"/>
                  <a:pt x="45" y="89"/>
                </a:cubicBezTo>
                <a:cubicBezTo>
                  <a:pt x="47" y="94"/>
                  <a:pt x="55" y="98"/>
                  <a:pt x="64" y="98"/>
                </a:cubicBezTo>
                <a:cubicBezTo>
                  <a:pt x="89" y="98"/>
                  <a:pt x="106" y="75"/>
                  <a:pt x="106" y="45"/>
                </a:cubicBezTo>
                <a:cubicBezTo>
                  <a:pt x="106" y="21"/>
                  <a:pt x="86" y="0"/>
                  <a:pt x="56"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TextBox 44"/>
          <p:cNvSpPr txBox="1"/>
          <p:nvPr/>
        </p:nvSpPr>
        <p:spPr>
          <a:xfrm>
            <a:off x="4610452" y="2997746"/>
            <a:ext cx="2263329" cy="400110"/>
          </a:xfrm>
          <a:prstGeom prst="rect">
            <a:avLst/>
          </a:prstGeom>
          <a:noFill/>
        </p:spPr>
        <p:txBody>
          <a:bodyPr wrap="square" rtlCol="0">
            <a:spAutoFit/>
          </a:bodyPr>
          <a:lstStyle/>
          <a:p>
            <a:pPr algn="r"/>
            <a:r>
              <a:rPr lang="id-ID" sz="2000" b="1" dirty="0" smtClean="0">
                <a:solidFill>
                  <a:schemeClr val="bg1"/>
                </a:solidFill>
              </a:rPr>
              <a:t>35,317 Likes</a:t>
            </a:r>
            <a:endParaRPr lang="id-ID" sz="2000" b="1" dirty="0">
              <a:solidFill>
                <a:schemeClr val="bg1"/>
              </a:solidFill>
            </a:endParaRPr>
          </a:p>
        </p:txBody>
      </p:sp>
      <p:sp>
        <p:nvSpPr>
          <p:cNvPr id="46" name="TextBox 45"/>
          <p:cNvSpPr txBox="1"/>
          <p:nvPr/>
        </p:nvSpPr>
        <p:spPr>
          <a:xfrm>
            <a:off x="4425819" y="3703775"/>
            <a:ext cx="2058463" cy="400110"/>
          </a:xfrm>
          <a:prstGeom prst="rect">
            <a:avLst/>
          </a:prstGeom>
          <a:noFill/>
        </p:spPr>
        <p:txBody>
          <a:bodyPr wrap="square" rtlCol="0">
            <a:spAutoFit/>
          </a:bodyPr>
          <a:lstStyle/>
          <a:p>
            <a:pPr algn="r"/>
            <a:r>
              <a:rPr lang="id-ID" sz="2000" b="1" dirty="0" smtClean="0">
                <a:solidFill>
                  <a:schemeClr val="bg1"/>
                </a:solidFill>
              </a:rPr>
              <a:t>31,092 Followers</a:t>
            </a:r>
            <a:endParaRPr lang="id-ID" sz="2000" b="1" dirty="0">
              <a:solidFill>
                <a:schemeClr val="bg1"/>
              </a:solidFill>
            </a:endParaRPr>
          </a:p>
        </p:txBody>
      </p:sp>
      <p:sp>
        <p:nvSpPr>
          <p:cNvPr id="47" name="TextBox 46"/>
          <p:cNvSpPr txBox="1"/>
          <p:nvPr/>
        </p:nvSpPr>
        <p:spPr>
          <a:xfrm>
            <a:off x="3382988" y="4377755"/>
            <a:ext cx="2596743" cy="400110"/>
          </a:xfrm>
          <a:prstGeom prst="rect">
            <a:avLst/>
          </a:prstGeom>
          <a:noFill/>
        </p:spPr>
        <p:txBody>
          <a:bodyPr wrap="square" rtlCol="0">
            <a:spAutoFit/>
          </a:bodyPr>
          <a:lstStyle/>
          <a:p>
            <a:pPr algn="r"/>
            <a:r>
              <a:rPr lang="id-ID" sz="2000" b="1" dirty="0" smtClean="0">
                <a:solidFill>
                  <a:schemeClr val="bg1"/>
                </a:solidFill>
              </a:rPr>
              <a:t>27,901 Subcribe</a:t>
            </a:r>
            <a:endParaRPr lang="id-ID" sz="2000" b="1" dirty="0">
              <a:solidFill>
                <a:schemeClr val="bg1"/>
              </a:solidFill>
            </a:endParaRPr>
          </a:p>
        </p:txBody>
      </p:sp>
      <p:sp>
        <p:nvSpPr>
          <p:cNvPr id="48" name="TextBox 47"/>
          <p:cNvSpPr txBox="1"/>
          <p:nvPr/>
        </p:nvSpPr>
        <p:spPr>
          <a:xfrm>
            <a:off x="2729825" y="5083785"/>
            <a:ext cx="2596743" cy="400110"/>
          </a:xfrm>
          <a:prstGeom prst="rect">
            <a:avLst/>
          </a:prstGeom>
          <a:noFill/>
        </p:spPr>
        <p:txBody>
          <a:bodyPr wrap="square" rtlCol="0">
            <a:spAutoFit/>
          </a:bodyPr>
          <a:lstStyle/>
          <a:p>
            <a:pPr algn="r"/>
            <a:r>
              <a:rPr lang="id-ID" sz="2000" b="1" dirty="0" smtClean="0">
                <a:solidFill>
                  <a:schemeClr val="bg1"/>
                </a:solidFill>
              </a:rPr>
              <a:t>21,725 Followers</a:t>
            </a:r>
            <a:endParaRPr lang="id-ID" sz="2000" b="1" dirty="0">
              <a:solidFill>
                <a:schemeClr val="bg1"/>
              </a:solidFill>
            </a:endParaRPr>
          </a:p>
        </p:txBody>
      </p:sp>
      <p:cxnSp>
        <p:nvCxnSpPr>
          <p:cNvPr id="49" name="Straight Connector 48"/>
          <p:cNvCxnSpPr/>
          <p:nvPr/>
        </p:nvCxnSpPr>
        <p:spPr>
          <a:xfrm>
            <a:off x="7271720" y="2613878"/>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572570" y="4450997"/>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53" name="TextBox 52"/>
          <p:cNvSpPr txBox="1"/>
          <p:nvPr/>
        </p:nvSpPr>
        <p:spPr>
          <a:xfrm>
            <a:off x="7567793" y="3061831"/>
            <a:ext cx="2393604" cy="400110"/>
          </a:xfrm>
          <a:prstGeom prst="rect">
            <a:avLst/>
          </a:prstGeom>
          <a:noFill/>
        </p:spPr>
        <p:txBody>
          <a:bodyPr wrap="none" rtlCol="0">
            <a:spAutoFit/>
          </a:bodyPr>
          <a:lstStyle/>
          <a:p>
            <a:r>
              <a:rPr lang="id-ID" sz="2000" b="1" dirty="0" smtClean="0">
                <a:solidFill>
                  <a:schemeClr val="bg1"/>
                </a:solidFill>
                <a:latin typeface="+mj-lt"/>
              </a:rPr>
              <a:t>Social Media Analysis</a:t>
            </a:r>
            <a:endParaRPr lang="id-ID" sz="2000" b="1" dirty="0">
              <a:solidFill>
                <a:schemeClr val="bg1"/>
              </a:solidFill>
              <a:latin typeface="+mj-lt"/>
            </a:endParaRPr>
          </a:p>
        </p:txBody>
      </p:sp>
      <p:sp>
        <p:nvSpPr>
          <p:cNvPr id="54" name="TextBox 53"/>
          <p:cNvSpPr txBox="1"/>
          <p:nvPr/>
        </p:nvSpPr>
        <p:spPr>
          <a:xfrm>
            <a:off x="8959521" y="3546742"/>
            <a:ext cx="2497663"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a:t>
            </a:r>
            <a:r>
              <a:rPr lang="id-ID" sz="1050" dirty="0" smtClean="0">
                <a:solidFill>
                  <a:schemeClr val="bg1"/>
                </a:solidFill>
              </a:rPr>
              <a:t>categories</a:t>
            </a:r>
            <a:endParaRPr lang="id-ID" sz="1050" dirty="0">
              <a:solidFill>
                <a:schemeClr val="bg1"/>
              </a:solidFill>
            </a:endParaRPr>
          </a:p>
        </p:txBody>
      </p:sp>
      <p:sp>
        <p:nvSpPr>
          <p:cNvPr id="55" name="TextBox 54"/>
          <p:cNvSpPr txBox="1"/>
          <p:nvPr/>
        </p:nvSpPr>
        <p:spPr>
          <a:xfrm>
            <a:off x="7567793" y="3494804"/>
            <a:ext cx="1391728" cy="923330"/>
          </a:xfrm>
          <a:prstGeom prst="rect">
            <a:avLst/>
          </a:prstGeom>
          <a:noFill/>
        </p:spPr>
        <p:txBody>
          <a:bodyPr wrap="none" rtlCol="0">
            <a:spAutoFit/>
          </a:bodyPr>
          <a:lstStyle/>
          <a:p>
            <a:r>
              <a:rPr lang="id-ID" sz="5400" b="1" dirty="0" smtClean="0">
                <a:solidFill>
                  <a:schemeClr val="accent2"/>
                </a:solidFill>
              </a:rPr>
              <a:t>58%</a:t>
            </a:r>
            <a:endParaRPr lang="id-ID" sz="5400" b="1" dirty="0">
              <a:solidFill>
                <a:schemeClr val="accent2"/>
              </a:solidFill>
            </a:endParaRPr>
          </a:p>
        </p:txBody>
      </p:sp>
    </p:spTree>
    <p:extLst>
      <p:ext uri="{BB962C8B-B14F-4D97-AF65-F5344CB8AC3E}">
        <p14:creationId xmlns:p14="http://schemas.microsoft.com/office/powerpoint/2010/main" val="1305563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childTnLst>
                          </p:cTn>
                        </p:par>
                        <p:par>
                          <p:cTn id="19" fill="hold">
                            <p:stCondLst>
                              <p:cond delay="1000"/>
                            </p:stCondLst>
                            <p:childTnLst>
                              <p:par>
                                <p:cTn id="20" presetID="2" presetClass="entr" presetSubtype="8"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additive="base">
                                        <p:cTn id="22" dur="500" fill="hold"/>
                                        <p:tgtEl>
                                          <p:spTgt spid="30"/>
                                        </p:tgtEl>
                                        <p:attrNameLst>
                                          <p:attrName>ppt_x</p:attrName>
                                        </p:attrNameLst>
                                      </p:cBhvr>
                                      <p:tavLst>
                                        <p:tav tm="0">
                                          <p:val>
                                            <p:strVal val="0-#ppt_w/2"/>
                                          </p:val>
                                        </p:tav>
                                        <p:tav tm="100000">
                                          <p:val>
                                            <p:strVal val="#ppt_x"/>
                                          </p:val>
                                        </p:tav>
                                      </p:tavLst>
                                    </p:anim>
                                    <p:anim calcmode="lin" valueType="num">
                                      <p:cBhvr additive="base">
                                        <p:cTn id="23" dur="500" fill="hold"/>
                                        <p:tgtEl>
                                          <p:spTgt spid="30"/>
                                        </p:tgtEl>
                                        <p:attrNameLst>
                                          <p:attrName>ppt_y</p:attrName>
                                        </p:attrNameLst>
                                      </p:cBhvr>
                                      <p:tavLst>
                                        <p:tav tm="0">
                                          <p:val>
                                            <p:strVal val="#ppt_y"/>
                                          </p:val>
                                        </p:tav>
                                        <p:tav tm="100000">
                                          <p:val>
                                            <p:strVal val="#ppt_y"/>
                                          </p:val>
                                        </p:tav>
                                      </p:tavLst>
                                    </p:anim>
                                  </p:childTnLst>
                                </p:cTn>
                              </p:par>
                            </p:childTnLst>
                          </p:cTn>
                        </p:par>
                        <p:par>
                          <p:cTn id="24" fill="hold">
                            <p:stCondLst>
                              <p:cond delay="1500"/>
                            </p:stCondLst>
                            <p:childTnLst>
                              <p:par>
                                <p:cTn id="25" presetID="53" presetClass="entr" presetSubtype="16"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p:cTn id="27" dur="500" fill="hold"/>
                                        <p:tgtEl>
                                          <p:spTgt spid="35"/>
                                        </p:tgtEl>
                                        <p:attrNameLst>
                                          <p:attrName>ppt_w</p:attrName>
                                        </p:attrNameLst>
                                      </p:cBhvr>
                                      <p:tavLst>
                                        <p:tav tm="0">
                                          <p:val>
                                            <p:fltVal val="0"/>
                                          </p:val>
                                        </p:tav>
                                        <p:tav tm="100000">
                                          <p:val>
                                            <p:strVal val="#ppt_w"/>
                                          </p:val>
                                        </p:tav>
                                      </p:tavLst>
                                    </p:anim>
                                    <p:anim calcmode="lin" valueType="num">
                                      <p:cBhvr>
                                        <p:cTn id="28" dur="500" fill="hold"/>
                                        <p:tgtEl>
                                          <p:spTgt spid="35"/>
                                        </p:tgtEl>
                                        <p:attrNameLst>
                                          <p:attrName>ppt_h</p:attrName>
                                        </p:attrNameLst>
                                      </p:cBhvr>
                                      <p:tavLst>
                                        <p:tav tm="0">
                                          <p:val>
                                            <p:fltVal val="0"/>
                                          </p:val>
                                        </p:tav>
                                        <p:tav tm="100000">
                                          <p:val>
                                            <p:strVal val="#ppt_h"/>
                                          </p:val>
                                        </p:tav>
                                      </p:tavLst>
                                    </p:anim>
                                    <p:animEffect transition="in" filter="fade">
                                      <p:cBhvr>
                                        <p:cTn id="29" dur="500"/>
                                        <p:tgtEl>
                                          <p:spTgt spid="35"/>
                                        </p:tgtEl>
                                      </p:cBhvr>
                                    </p:animEffect>
                                  </p:childTnLst>
                                </p:cTn>
                              </p:par>
                            </p:childTnLst>
                          </p:cTn>
                        </p:par>
                        <p:par>
                          <p:cTn id="30" fill="hold">
                            <p:stCondLst>
                              <p:cond delay="2000"/>
                            </p:stCondLst>
                            <p:childTnLst>
                              <p:par>
                                <p:cTn id="31" presetID="2" presetClass="entr" presetSubtype="8" fill="hold" grpId="0" nodeType="afterEffect">
                                  <p:stCondLst>
                                    <p:cond delay="0"/>
                                  </p:stCondLst>
                                  <p:childTnLst>
                                    <p:set>
                                      <p:cBhvr>
                                        <p:cTn id="32" dur="1" fill="hold">
                                          <p:stCondLst>
                                            <p:cond delay="0"/>
                                          </p:stCondLst>
                                        </p:cTn>
                                        <p:tgtEl>
                                          <p:spTgt spid="31"/>
                                        </p:tgtEl>
                                        <p:attrNameLst>
                                          <p:attrName>style.visibility</p:attrName>
                                        </p:attrNameLst>
                                      </p:cBhvr>
                                      <p:to>
                                        <p:strVal val="visible"/>
                                      </p:to>
                                    </p:set>
                                    <p:anim calcmode="lin" valueType="num">
                                      <p:cBhvr additive="base">
                                        <p:cTn id="33" dur="500" fill="hold"/>
                                        <p:tgtEl>
                                          <p:spTgt spid="31"/>
                                        </p:tgtEl>
                                        <p:attrNameLst>
                                          <p:attrName>ppt_x</p:attrName>
                                        </p:attrNameLst>
                                      </p:cBhvr>
                                      <p:tavLst>
                                        <p:tav tm="0">
                                          <p:val>
                                            <p:strVal val="0-#ppt_w/2"/>
                                          </p:val>
                                        </p:tav>
                                        <p:tav tm="100000">
                                          <p:val>
                                            <p:strVal val="#ppt_x"/>
                                          </p:val>
                                        </p:tav>
                                      </p:tavLst>
                                    </p:anim>
                                    <p:anim calcmode="lin" valueType="num">
                                      <p:cBhvr additive="base">
                                        <p:cTn id="34" dur="500" fill="hold"/>
                                        <p:tgtEl>
                                          <p:spTgt spid="31"/>
                                        </p:tgtEl>
                                        <p:attrNameLst>
                                          <p:attrName>ppt_y</p:attrName>
                                        </p:attrNameLst>
                                      </p:cBhvr>
                                      <p:tavLst>
                                        <p:tav tm="0">
                                          <p:val>
                                            <p:strVal val="#ppt_y"/>
                                          </p:val>
                                        </p:tav>
                                        <p:tav tm="100000">
                                          <p:val>
                                            <p:strVal val="#ppt_y"/>
                                          </p:val>
                                        </p:tav>
                                      </p:tavLst>
                                    </p:anim>
                                  </p:childTnLst>
                                </p:cTn>
                              </p:par>
                            </p:childTnLst>
                          </p:cTn>
                        </p:par>
                        <p:par>
                          <p:cTn id="35" fill="hold">
                            <p:stCondLst>
                              <p:cond delay="2500"/>
                            </p:stCondLst>
                            <p:childTnLst>
                              <p:par>
                                <p:cTn id="36" presetID="53" presetClass="entr" presetSubtype="16" fill="hold" grpId="0" nodeType="afterEffect">
                                  <p:stCondLst>
                                    <p:cond delay="0"/>
                                  </p:stCondLst>
                                  <p:childTnLst>
                                    <p:set>
                                      <p:cBhvr>
                                        <p:cTn id="37" dur="1" fill="hold">
                                          <p:stCondLst>
                                            <p:cond delay="0"/>
                                          </p:stCondLst>
                                        </p:cTn>
                                        <p:tgtEl>
                                          <p:spTgt spid="43"/>
                                        </p:tgtEl>
                                        <p:attrNameLst>
                                          <p:attrName>style.visibility</p:attrName>
                                        </p:attrNameLst>
                                      </p:cBhvr>
                                      <p:to>
                                        <p:strVal val="visible"/>
                                      </p:to>
                                    </p:set>
                                    <p:anim calcmode="lin" valueType="num">
                                      <p:cBhvr>
                                        <p:cTn id="38" dur="500" fill="hold"/>
                                        <p:tgtEl>
                                          <p:spTgt spid="43"/>
                                        </p:tgtEl>
                                        <p:attrNameLst>
                                          <p:attrName>ppt_w</p:attrName>
                                        </p:attrNameLst>
                                      </p:cBhvr>
                                      <p:tavLst>
                                        <p:tav tm="0">
                                          <p:val>
                                            <p:fltVal val="0"/>
                                          </p:val>
                                        </p:tav>
                                        <p:tav tm="100000">
                                          <p:val>
                                            <p:strVal val="#ppt_w"/>
                                          </p:val>
                                        </p:tav>
                                      </p:tavLst>
                                    </p:anim>
                                    <p:anim calcmode="lin" valueType="num">
                                      <p:cBhvr>
                                        <p:cTn id="39" dur="500" fill="hold"/>
                                        <p:tgtEl>
                                          <p:spTgt spid="43"/>
                                        </p:tgtEl>
                                        <p:attrNameLst>
                                          <p:attrName>ppt_h</p:attrName>
                                        </p:attrNameLst>
                                      </p:cBhvr>
                                      <p:tavLst>
                                        <p:tav tm="0">
                                          <p:val>
                                            <p:fltVal val="0"/>
                                          </p:val>
                                        </p:tav>
                                        <p:tav tm="100000">
                                          <p:val>
                                            <p:strVal val="#ppt_h"/>
                                          </p:val>
                                        </p:tav>
                                      </p:tavLst>
                                    </p:anim>
                                    <p:animEffect transition="in" filter="fade">
                                      <p:cBhvr>
                                        <p:cTn id="40" dur="500"/>
                                        <p:tgtEl>
                                          <p:spTgt spid="43"/>
                                        </p:tgtEl>
                                      </p:cBhvr>
                                    </p:animEffect>
                                  </p:childTnLst>
                                </p:cTn>
                              </p:par>
                            </p:childTnLst>
                          </p:cTn>
                        </p:par>
                        <p:par>
                          <p:cTn id="41" fill="hold">
                            <p:stCondLst>
                              <p:cond delay="3000"/>
                            </p:stCondLst>
                            <p:childTnLst>
                              <p:par>
                                <p:cTn id="42" presetID="2" presetClass="entr" presetSubtype="8"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 calcmode="lin" valueType="num">
                                      <p:cBhvr additive="base">
                                        <p:cTn id="44" dur="500" fill="hold"/>
                                        <p:tgtEl>
                                          <p:spTgt spid="32"/>
                                        </p:tgtEl>
                                        <p:attrNameLst>
                                          <p:attrName>ppt_x</p:attrName>
                                        </p:attrNameLst>
                                      </p:cBhvr>
                                      <p:tavLst>
                                        <p:tav tm="0">
                                          <p:val>
                                            <p:strVal val="0-#ppt_w/2"/>
                                          </p:val>
                                        </p:tav>
                                        <p:tav tm="100000">
                                          <p:val>
                                            <p:strVal val="#ppt_x"/>
                                          </p:val>
                                        </p:tav>
                                      </p:tavLst>
                                    </p:anim>
                                    <p:anim calcmode="lin" valueType="num">
                                      <p:cBhvr additive="base">
                                        <p:cTn id="45" dur="500" fill="hold"/>
                                        <p:tgtEl>
                                          <p:spTgt spid="32"/>
                                        </p:tgtEl>
                                        <p:attrNameLst>
                                          <p:attrName>ppt_y</p:attrName>
                                        </p:attrNameLst>
                                      </p:cBhvr>
                                      <p:tavLst>
                                        <p:tav tm="0">
                                          <p:val>
                                            <p:strVal val="#ppt_y"/>
                                          </p:val>
                                        </p:tav>
                                        <p:tav tm="100000">
                                          <p:val>
                                            <p:strVal val="#ppt_y"/>
                                          </p:val>
                                        </p:tav>
                                      </p:tavLst>
                                    </p:anim>
                                  </p:childTnLst>
                                </p:cTn>
                              </p:par>
                            </p:childTnLst>
                          </p:cTn>
                        </p:par>
                        <p:par>
                          <p:cTn id="46" fill="hold">
                            <p:stCondLst>
                              <p:cond delay="3500"/>
                            </p:stCondLst>
                            <p:childTnLst>
                              <p:par>
                                <p:cTn id="47" presetID="53" presetClass="entr" presetSubtype="16" fill="hold" nodeType="afterEffect">
                                  <p:stCondLst>
                                    <p:cond delay="0"/>
                                  </p:stCondLst>
                                  <p:childTnLst>
                                    <p:set>
                                      <p:cBhvr>
                                        <p:cTn id="48" dur="1" fill="hold">
                                          <p:stCondLst>
                                            <p:cond delay="0"/>
                                          </p:stCondLst>
                                        </p:cTn>
                                        <p:tgtEl>
                                          <p:spTgt spid="36"/>
                                        </p:tgtEl>
                                        <p:attrNameLst>
                                          <p:attrName>style.visibility</p:attrName>
                                        </p:attrNameLst>
                                      </p:cBhvr>
                                      <p:to>
                                        <p:strVal val="visible"/>
                                      </p:to>
                                    </p:set>
                                    <p:anim calcmode="lin" valueType="num">
                                      <p:cBhvr>
                                        <p:cTn id="49" dur="500" fill="hold"/>
                                        <p:tgtEl>
                                          <p:spTgt spid="36"/>
                                        </p:tgtEl>
                                        <p:attrNameLst>
                                          <p:attrName>ppt_w</p:attrName>
                                        </p:attrNameLst>
                                      </p:cBhvr>
                                      <p:tavLst>
                                        <p:tav tm="0">
                                          <p:val>
                                            <p:fltVal val="0"/>
                                          </p:val>
                                        </p:tav>
                                        <p:tav tm="100000">
                                          <p:val>
                                            <p:strVal val="#ppt_w"/>
                                          </p:val>
                                        </p:tav>
                                      </p:tavLst>
                                    </p:anim>
                                    <p:anim calcmode="lin" valueType="num">
                                      <p:cBhvr>
                                        <p:cTn id="50" dur="500" fill="hold"/>
                                        <p:tgtEl>
                                          <p:spTgt spid="36"/>
                                        </p:tgtEl>
                                        <p:attrNameLst>
                                          <p:attrName>ppt_h</p:attrName>
                                        </p:attrNameLst>
                                      </p:cBhvr>
                                      <p:tavLst>
                                        <p:tav tm="0">
                                          <p:val>
                                            <p:fltVal val="0"/>
                                          </p:val>
                                        </p:tav>
                                        <p:tav tm="100000">
                                          <p:val>
                                            <p:strVal val="#ppt_h"/>
                                          </p:val>
                                        </p:tav>
                                      </p:tavLst>
                                    </p:anim>
                                    <p:animEffect transition="in" filter="fade">
                                      <p:cBhvr>
                                        <p:cTn id="51" dur="500"/>
                                        <p:tgtEl>
                                          <p:spTgt spid="36"/>
                                        </p:tgtEl>
                                      </p:cBhvr>
                                    </p:animEffect>
                                  </p:childTnLst>
                                </p:cTn>
                              </p:par>
                            </p:childTnLst>
                          </p:cTn>
                        </p:par>
                        <p:par>
                          <p:cTn id="52" fill="hold">
                            <p:stCondLst>
                              <p:cond delay="4000"/>
                            </p:stCondLst>
                            <p:childTnLst>
                              <p:par>
                                <p:cTn id="53" presetID="2" presetClass="entr" presetSubtype="8"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500" fill="hold"/>
                                        <p:tgtEl>
                                          <p:spTgt spid="33"/>
                                        </p:tgtEl>
                                        <p:attrNameLst>
                                          <p:attrName>ppt_x</p:attrName>
                                        </p:attrNameLst>
                                      </p:cBhvr>
                                      <p:tavLst>
                                        <p:tav tm="0">
                                          <p:val>
                                            <p:strVal val="0-#ppt_w/2"/>
                                          </p:val>
                                        </p:tav>
                                        <p:tav tm="100000">
                                          <p:val>
                                            <p:strVal val="#ppt_x"/>
                                          </p:val>
                                        </p:tav>
                                      </p:tavLst>
                                    </p:anim>
                                    <p:anim calcmode="lin" valueType="num">
                                      <p:cBhvr additive="base">
                                        <p:cTn id="56" dur="500" fill="hold"/>
                                        <p:tgtEl>
                                          <p:spTgt spid="33"/>
                                        </p:tgtEl>
                                        <p:attrNameLst>
                                          <p:attrName>ppt_y</p:attrName>
                                        </p:attrNameLst>
                                      </p:cBhvr>
                                      <p:tavLst>
                                        <p:tav tm="0">
                                          <p:val>
                                            <p:strVal val="#ppt_y"/>
                                          </p:val>
                                        </p:tav>
                                        <p:tav tm="100000">
                                          <p:val>
                                            <p:strVal val="#ppt_y"/>
                                          </p:val>
                                        </p:tav>
                                      </p:tavLst>
                                    </p:anim>
                                  </p:childTnLst>
                                </p:cTn>
                              </p:par>
                            </p:childTnLst>
                          </p:cTn>
                        </p:par>
                        <p:par>
                          <p:cTn id="57" fill="hold">
                            <p:stCondLst>
                              <p:cond delay="4500"/>
                            </p:stCondLst>
                            <p:childTnLst>
                              <p:par>
                                <p:cTn id="58" presetID="53" presetClass="entr" presetSubtype="16" fill="hold" grpId="0" nodeType="afterEffect">
                                  <p:stCondLst>
                                    <p:cond delay="0"/>
                                  </p:stCondLst>
                                  <p:childTnLst>
                                    <p:set>
                                      <p:cBhvr>
                                        <p:cTn id="59" dur="1" fill="hold">
                                          <p:stCondLst>
                                            <p:cond delay="0"/>
                                          </p:stCondLst>
                                        </p:cTn>
                                        <p:tgtEl>
                                          <p:spTgt spid="44"/>
                                        </p:tgtEl>
                                        <p:attrNameLst>
                                          <p:attrName>style.visibility</p:attrName>
                                        </p:attrNameLst>
                                      </p:cBhvr>
                                      <p:to>
                                        <p:strVal val="visible"/>
                                      </p:to>
                                    </p:set>
                                    <p:anim calcmode="lin" valueType="num">
                                      <p:cBhvr>
                                        <p:cTn id="60" dur="500" fill="hold"/>
                                        <p:tgtEl>
                                          <p:spTgt spid="44"/>
                                        </p:tgtEl>
                                        <p:attrNameLst>
                                          <p:attrName>ppt_w</p:attrName>
                                        </p:attrNameLst>
                                      </p:cBhvr>
                                      <p:tavLst>
                                        <p:tav tm="0">
                                          <p:val>
                                            <p:fltVal val="0"/>
                                          </p:val>
                                        </p:tav>
                                        <p:tav tm="100000">
                                          <p:val>
                                            <p:strVal val="#ppt_w"/>
                                          </p:val>
                                        </p:tav>
                                      </p:tavLst>
                                    </p:anim>
                                    <p:anim calcmode="lin" valueType="num">
                                      <p:cBhvr>
                                        <p:cTn id="61" dur="500" fill="hold"/>
                                        <p:tgtEl>
                                          <p:spTgt spid="44"/>
                                        </p:tgtEl>
                                        <p:attrNameLst>
                                          <p:attrName>ppt_h</p:attrName>
                                        </p:attrNameLst>
                                      </p:cBhvr>
                                      <p:tavLst>
                                        <p:tav tm="0">
                                          <p:val>
                                            <p:fltVal val="0"/>
                                          </p:val>
                                        </p:tav>
                                        <p:tav tm="100000">
                                          <p:val>
                                            <p:strVal val="#ppt_h"/>
                                          </p:val>
                                        </p:tav>
                                      </p:tavLst>
                                    </p:anim>
                                    <p:animEffect transition="in" filter="fade">
                                      <p:cBhvr>
                                        <p:cTn id="62" dur="500"/>
                                        <p:tgtEl>
                                          <p:spTgt spid="44"/>
                                        </p:tgtEl>
                                      </p:cBhvr>
                                    </p:animEffect>
                                  </p:childTnLst>
                                </p:cTn>
                              </p:par>
                            </p:childTnLst>
                          </p:cTn>
                        </p:par>
                        <p:par>
                          <p:cTn id="63" fill="hold">
                            <p:stCondLst>
                              <p:cond delay="5000"/>
                            </p:stCondLst>
                            <p:childTnLst>
                              <p:par>
                                <p:cTn id="64" presetID="22" presetClass="entr" presetSubtype="8" fill="hold" grpId="0" nodeType="afterEffect">
                                  <p:stCondLst>
                                    <p:cond delay="0"/>
                                  </p:stCondLst>
                                  <p:childTnLst>
                                    <p:set>
                                      <p:cBhvr>
                                        <p:cTn id="65" dur="1" fill="hold">
                                          <p:stCondLst>
                                            <p:cond delay="0"/>
                                          </p:stCondLst>
                                        </p:cTn>
                                        <p:tgtEl>
                                          <p:spTgt spid="29"/>
                                        </p:tgtEl>
                                        <p:attrNameLst>
                                          <p:attrName>style.visibility</p:attrName>
                                        </p:attrNameLst>
                                      </p:cBhvr>
                                      <p:to>
                                        <p:strVal val="visible"/>
                                      </p:to>
                                    </p:set>
                                    <p:animEffect transition="in" filter="wipe(left)">
                                      <p:cBhvr>
                                        <p:cTn id="66" dur="500"/>
                                        <p:tgtEl>
                                          <p:spTgt spid="29"/>
                                        </p:tgtEl>
                                      </p:cBhvr>
                                    </p:animEffect>
                                  </p:childTnLst>
                                </p:cTn>
                              </p:par>
                            </p:childTnLst>
                          </p:cTn>
                        </p:par>
                        <p:par>
                          <p:cTn id="67" fill="hold">
                            <p:stCondLst>
                              <p:cond delay="5500"/>
                            </p:stCondLst>
                            <p:childTnLst>
                              <p:par>
                                <p:cTn id="68" presetID="10" presetClass="entr" presetSubtype="0" fill="hold" grpId="0" nodeType="afterEffect">
                                  <p:stCondLst>
                                    <p:cond delay="0"/>
                                  </p:stCondLst>
                                  <p:childTnLst>
                                    <p:set>
                                      <p:cBhvr>
                                        <p:cTn id="69" dur="1" fill="hold">
                                          <p:stCondLst>
                                            <p:cond delay="0"/>
                                          </p:stCondLst>
                                        </p:cTn>
                                        <p:tgtEl>
                                          <p:spTgt spid="45"/>
                                        </p:tgtEl>
                                        <p:attrNameLst>
                                          <p:attrName>style.visibility</p:attrName>
                                        </p:attrNameLst>
                                      </p:cBhvr>
                                      <p:to>
                                        <p:strVal val="visible"/>
                                      </p:to>
                                    </p:set>
                                    <p:animEffect transition="in" filter="fade">
                                      <p:cBhvr>
                                        <p:cTn id="70" dur="500"/>
                                        <p:tgtEl>
                                          <p:spTgt spid="45"/>
                                        </p:tgtEl>
                                      </p:cBhvr>
                                    </p:animEffect>
                                  </p:childTnLst>
                                </p:cTn>
                              </p:par>
                            </p:childTnLst>
                          </p:cTn>
                        </p:par>
                        <p:par>
                          <p:cTn id="71" fill="hold">
                            <p:stCondLst>
                              <p:cond delay="6000"/>
                            </p:stCondLst>
                            <p:childTnLst>
                              <p:par>
                                <p:cTn id="72" presetID="22" presetClass="entr" presetSubtype="8" fill="hold" grpId="0" nodeType="afterEffect">
                                  <p:stCondLst>
                                    <p:cond delay="0"/>
                                  </p:stCondLst>
                                  <p:childTnLst>
                                    <p:set>
                                      <p:cBhvr>
                                        <p:cTn id="73" dur="1" fill="hold">
                                          <p:stCondLst>
                                            <p:cond delay="0"/>
                                          </p:stCondLst>
                                        </p:cTn>
                                        <p:tgtEl>
                                          <p:spTgt spid="28"/>
                                        </p:tgtEl>
                                        <p:attrNameLst>
                                          <p:attrName>style.visibility</p:attrName>
                                        </p:attrNameLst>
                                      </p:cBhvr>
                                      <p:to>
                                        <p:strVal val="visible"/>
                                      </p:to>
                                    </p:set>
                                    <p:animEffect transition="in" filter="wipe(left)">
                                      <p:cBhvr>
                                        <p:cTn id="74" dur="500"/>
                                        <p:tgtEl>
                                          <p:spTgt spid="28"/>
                                        </p:tgtEl>
                                      </p:cBhvr>
                                    </p:animEffect>
                                  </p:childTnLst>
                                </p:cTn>
                              </p:par>
                            </p:childTnLst>
                          </p:cTn>
                        </p:par>
                        <p:par>
                          <p:cTn id="75" fill="hold">
                            <p:stCondLst>
                              <p:cond delay="6500"/>
                            </p:stCondLst>
                            <p:childTnLst>
                              <p:par>
                                <p:cTn id="76" presetID="10" presetClass="entr" presetSubtype="0" fill="hold" grpId="0" nodeType="afterEffect">
                                  <p:stCondLst>
                                    <p:cond delay="0"/>
                                  </p:stCondLst>
                                  <p:childTnLst>
                                    <p:set>
                                      <p:cBhvr>
                                        <p:cTn id="77" dur="1" fill="hold">
                                          <p:stCondLst>
                                            <p:cond delay="0"/>
                                          </p:stCondLst>
                                        </p:cTn>
                                        <p:tgtEl>
                                          <p:spTgt spid="46"/>
                                        </p:tgtEl>
                                        <p:attrNameLst>
                                          <p:attrName>style.visibility</p:attrName>
                                        </p:attrNameLst>
                                      </p:cBhvr>
                                      <p:to>
                                        <p:strVal val="visible"/>
                                      </p:to>
                                    </p:set>
                                    <p:animEffect transition="in" filter="fade">
                                      <p:cBhvr>
                                        <p:cTn id="78" dur="500"/>
                                        <p:tgtEl>
                                          <p:spTgt spid="46"/>
                                        </p:tgtEl>
                                      </p:cBhvr>
                                    </p:animEffect>
                                  </p:childTnLst>
                                </p:cTn>
                              </p:par>
                            </p:childTnLst>
                          </p:cTn>
                        </p:par>
                        <p:par>
                          <p:cTn id="79" fill="hold">
                            <p:stCondLst>
                              <p:cond delay="7000"/>
                            </p:stCondLst>
                            <p:childTnLst>
                              <p:par>
                                <p:cTn id="80" presetID="22" presetClass="entr" presetSubtype="8" fill="hold" grpId="0" nodeType="afterEffect">
                                  <p:stCondLst>
                                    <p:cond delay="0"/>
                                  </p:stCondLst>
                                  <p:childTnLst>
                                    <p:set>
                                      <p:cBhvr>
                                        <p:cTn id="81" dur="1" fill="hold">
                                          <p:stCondLst>
                                            <p:cond delay="0"/>
                                          </p:stCondLst>
                                        </p:cTn>
                                        <p:tgtEl>
                                          <p:spTgt spid="27"/>
                                        </p:tgtEl>
                                        <p:attrNameLst>
                                          <p:attrName>style.visibility</p:attrName>
                                        </p:attrNameLst>
                                      </p:cBhvr>
                                      <p:to>
                                        <p:strVal val="visible"/>
                                      </p:to>
                                    </p:set>
                                    <p:animEffect transition="in" filter="wipe(left)">
                                      <p:cBhvr>
                                        <p:cTn id="82" dur="500"/>
                                        <p:tgtEl>
                                          <p:spTgt spid="27"/>
                                        </p:tgtEl>
                                      </p:cBhvr>
                                    </p:animEffect>
                                  </p:childTnLst>
                                </p:cTn>
                              </p:par>
                            </p:childTnLst>
                          </p:cTn>
                        </p:par>
                        <p:par>
                          <p:cTn id="83" fill="hold">
                            <p:stCondLst>
                              <p:cond delay="7500"/>
                            </p:stCondLst>
                            <p:childTnLst>
                              <p:par>
                                <p:cTn id="84" presetID="10" presetClass="entr" presetSubtype="0" fill="hold" grpId="0" nodeType="afterEffect">
                                  <p:stCondLst>
                                    <p:cond delay="0"/>
                                  </p:stCondLst>
                                  <p:childTnLst>
                                    <p:set>
                                      <p:cBhvr>
                                        <p:cTn id="85" dur="1" fill="hold">
                                          <p:stCondLst>
                                            <p:cond delay="0"/>
                                          </p:stCondLst>
                                        </p:cTn>
                                        <p:tgtEl>
                                          <p:spTgt spid="47"/>
                                        </p:tgtEl>
                                        <p:attrNameLst>
                                          <p:attrName>style.visibility</p:attrName>
                                        </p:attrNameLst>
                                      </p:cBhvr>
                                      <p:to>
                                        <p:strVal val="visible"/>
                                      </p:to>
                                    </p:set>
                                    <p:animEffect transition="in" filter="fade">
                                      <p:cBhvr>
                                        <p:cTn id="86" dur="500"/>
                                        <p:tgtEl>
                                          <p:spTgt spid="47"/>
                                        </p:tgtEl>
                                      </p:cBhvr>
                                    </p:animEffect>
                                  </p:childTnLst>
                                </p:cTn>
                              </p:par>
                            </p:childTnLst>
                          </p:cTn>
                        </p:par>
                        <p:par>
                          <p:cTn id="87" fill="hold">
                            <p:stCondLst>
                              <p:cond delay="8000"/>
                            </p:stCondLst>
                            <p:childTnLst>
                              <p:par>
                                <p:cTn id="88" presetID="22" presetClass="entr" presetSubtype="8" fill="hold" grpId="0" nodeType="afterEffect">
                                  <p:stCondLst>
                                    <p:cond delay="0"/>
                                  </p:stCondLst>
                                  <p:childTnLst>
                                    <p:set>
                                      <p:cBhvr>
                                        <p:cTn id="89" dur="1" fill="hold">
                                          <p:stCondLst>
                                            <p:cond delay="0"/>
                                          </p:stCondLst>
                                        </p:cTn>
                                        <p:tgtEl>
                                          <p:spTgt spid="26"/>
                                        </p:tgtEl>
                                        <p:attrNameLst>
                                          <p:attrName>style.visibility</p:attrName>
                                        </p:attrNameLst>
                                      </p:cBhvr>
                                      <p:to>
                                        <p:strVal val="visible"/>
                                      </p:to>
                                    </p:set>
                                    <p:animEffect transition="in" filter="wipe(left)">
                                      <p:cBhvr>
                                        <p:cTn id="90" dur="500"/>
                                        <p:tgtEl>
                                          <p:spTgt spid="26"/>
                                        </p:tgtEl>
                                      </p:cBhvr>
                                    </p:animEffect>
                                  </p:childTnLst>
                                </p:cTn>
                              </p:par>
                            </p:childTnLst>
                          </p:cTn>
                        </p:par>
                        <p:par>
                          <p:cTn id="91" fill="hold">
                            <p:stCondLst>
                              <p:cond delay="8500"/>
                            </p:stCondLst>
                            <p:childTnLst>
                              <p:par>
                                <p:cTn id="92" presetID="10" presetClass="entr" presetSubtype="0" fill="hold" grpId="0" nodeType="afterEffect">
                                  <p:stCondLst>
                                    <p:cond delay="0"/>
                                  </p:stCondLst>
                                  <p:childTnLst>
                                    <p:set>
                                      <p:cBhvr>
                                        <p:cTn id="93" dur="1" fill="hold">
                                          <p:stCondLst>
                                            <p:cond delay="0"/>
                                          </p:stCondLst>
                                        </p:cTn>
                                        <p:tgtEl>
                                          <p:spTgt spid="48"/>
                                        </p:tgtEl>
                                        <p:attrNameLst>
                                          <p:attrName>style.visibility</p:attrName>
                                        </p:attrNameLst>
                                      </p:cBhvr>
                                      <p:to>
                                        <p:strVal val="visible"/>
                                      </p:to>
                                    </p:set>
                                    <p:animEffect transition="in" filter="fade">
                                      <p:cBhvr>
                                        <p:cTn id="94" dur="500"/>
                                        <p:tgtEl>
                                          <p:spTgt spid="48"/>
                                        </p:tgtEl>
                                      </p:cBhvr>
                                    </p:animEffect>
                                  </p:childTnLst>
                                </p:cTn>
                              </p:par>
                              <p:par>
                                <p:cTn id="95" presetID="10" presetClass="entr" presetSubtype="0" fill="hold" nodeType="withEffect">
                                  <p:stCondLst>
                                    <p:cond delay="0"/>
                                  </p:stCondLst>
                                  <p:childTnLst>
                                    <p:set>
                                      <p:cBhvr>
                                        <p:cTn id="96" dur="1" fill="hold">
                                          <p:stCondLst>
                                            <p:cond delay="0"/>
                                          </p:stCondLst>
                                        </p:cTn>
                                        <p:tgtEl>
                                          <p:spTgt spid="49"/>
                                        </p:tgtEl>
                                        <p:attrNameLst>
                                          <p:attrName>style.visibility</p:attrName>
                                        </p:attrNameLst>
                                      </p:cBhvr>
                                      <p:to>
                                        <p:strVal val="visible"/>
                                      </p:to>
                                    </p:set>
                                    <p:animEffect transition="in" filter="fade">
                                      <p:cBhvr>
                                        <p:cTn id="97" dur="500"/>
                                        <p:tgtEl>
                                          <p:spTgt spid="49"/>
                                        </p:tgtEl>
                                      </p:cBhvr>
                                    </p:animEffect>
                                  </p:childTnLst>
                                </p:cTn>
                              </p:par>
                            </p:childTnLst>
                          </p:cTn>
                        </p:par>
                        <p:par>
                          <p:cTn id="98" fill="hold">
                            <p:stCondLst>
                              <p:cond delay="9000"/>
                            </p:stCondLst>
                            <p:childTnLst>
                              <p:par>
                                <p:cTn id="99" presetID="10" presetClass="entr" presetSubtype="0" fill="hold" grpId="0" nodeType="afterEffect">
                                  <p:stCondLst>
                                    <p:cond delay="0"/>
                                  </p:stCondLst>
                                  <p:childTnLst>
                                    <p:set>
                                      <p:cBhvr>
                                        <p:cTn id="100" dur="1" fill="hold">
                                          <p:stCondLst>
                                            <p:cond delay="0"/>
                                          </p:stCondLst>
                                        </p:cTn>
                                        <p:tgtEl>
                                          <p:spTgt spid="53"/>
                                        </p:tgtEl>
                                        <p:attrNameLst>
                                          <p:attrName>style.visibility</p:attrName>
                                        </p:attrNameLst>
                                      </p:cBhvr>
                                      <p:to>
                                        <p:strVal val="visible"/>
                                      </p:to>
                                    </p:set>
                                    <p:animEffect transition="in" filter="fade">
                                      <p:cBhvr>
                                        <p:cTn id="101" dur="500"/>
                                        <p:tgtEl>
                                          <p:spTgt spid="53"/>
                                        </p:tgtEl>
                                      </p:cBhvr>
                                    </p:animEffect>
                                  </p:childTnLst>
                                </p:cTn>
                              </p:par>
                            </p:childTnLst>
                          </p:cTn>
                        </p:par>
                        <p:par>
                          <p:cTn id="102" fill="hold">
                            <p:stCondLst>
                              <p:cond delay="9500"/>
                            </p:stCondLst>
                            <p:childTnLst>
                              <p:par>
                                <p:cTn id="103" presetID="10" presetClass="entr" presetSubtype="0" fill="hold" grpId="0" nodeType="afterEffect">
                                  <p:stCondLst>
                                    <p:cond delay="0"/>
                                  </p:stCondLst>
                                  <p:childTnLst>
                                    <p:set>
                                      <p:cBhvr>
                                        <p:cTn id="104" dur="1" fill="hold">
                                          <p:stCondLst>
                                            <p:cond delay="0"/>
                                          </p:stCondLst>
                                        </p:cTn>
                                        <p:tgtEl>
                                          <p:spTgt spid="55"/>
                                        </p:tgtEl>
                                        <p:attrNameLst>
                                          <p:attrName>style.visibility</p:attrName>
                                        </p:attrNameLst>
                                      </p:cBhvr>
                                      <p:to>
                                        <p:strVal val="visible"/>
                                      </p:to>
                                    </p:set>
                                    <p:animEffect transition="in" filter="fade">
                                      <p:cBhvr>
                                        <p:cTn id="105" dur="500"/>
                                        <p:tgtEl>
                                          <p:spTgt spid="5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fade">
                                      <p:cBhvr>
                                        <p:cTn id="108" dur="500"/>
                                        <p:tgtEl>
                                          <p:spTgt spid="54"/>
                                        </p:tgtEl>
                                      </p:cBhvr>
                                    </p:animEffect>
                                  </p:childTnLst>
                                </p:cTn>
                              </p:par>
                            </p:childTnLst>
                          </p:cTn>
                        </p:par>
                        <p:par>
                          <p:cTn id="109" fill="hold">
                            <p:stCondLst>
                              <p:cond delay="10000"/>
                            </p:stCondLst>
                            <p:childTnLst>
                              <p:par>
                                <p:cTn id="110" presetID="10" presetClass="entr" presetSubtype="0" fill="hold" grpId="0" nodeType="afterEffect">
                                  <p:stCondLst>
                                    <p:cond delay="0"/>
                                  </p:stCondLst>
                                  <p:childTnLst>
                                    <p:set>
                                      <p:cBhvr>
                                        <p:cTn id="111" dur="1" fill="hold">
                                          <p:stCondLst>
                                            <p:cond delay="0"/>
                                          </p:stCondLst>
                                        </p:cTn>
                                        <p:tgtEl>
                                          <p:spTgt spid="50"/>
                                        </p:tgtEl>
                                        <p:attrNameLst>
                                          <p:attrName>style.visibility</p:attrName>
                                        </p:attrNameLst>
                                      </p:cBhvr>
                                      <p:to>
                                        <p:strVal val="visible"/>
                                      </p:to>
                                    </p:set>
                                    <p:animEffect transition="in" filter="fade">
                                      <p:cBhvr>
                                        <p:cTn id="112"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43" grpId="0" animBg="1"/>
      <p:bldP spid="44" grpId="0" animBg="1"/>
      <p:bldP spid="45" grpId="0"/>
      <p:bldP spid="46" grpId="0"/>
      <p:bldP spid="47" grpId="0"/>
      <p:bldP spid="48" grpId="0"/>
      <p:bldP spid="50" grpId="0"/>
      <p:bldP spid="53" grpId="0"/>
      <p:bldP spid="54" grpId="0"/>
      <p:bldP spid="55" grpId="0"/>
    </p:bld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729856" y="680759"/>
            <a:ext cx="4732386" cy="830997"/>
          </a:xfrm>
          <a:prstGeom prst="rect">
            <a:avLst/>
          </a:prstGeom>
          <a:noFill/>
        </p:spPr>
        <p:txBody>
          <a:bodyPr wrap="none" rtlCol="0">
            <a:spAutoFit/>
          </a:bodyPr>
          <a:lstStyle/>
          <a:p>
            <a:pPr algn="ctr"/>
            <a:r>
              <a:rPr lang="id-ID" sz="4800" dirty="0" smtClean="0">
                <a:solidFill>
                  <a:schemeClr val="bg1"/>
                </a:solidFill>
                <a:latin typeface="+mj-lt"/>
              </a:rPr>
              <a:t>Shopping Analysis</a:t>
            </a:r>
            <a:endParaRPr lang="en-US" sz="4800" dirty="0">
              <a:solidFill>
                <a:schemeClr val="bg1"/>
              </a:solidFill>
              <a:latin typeface="+mj-lt"/>
            </a:endParaRPr>
          </a:p>
        </p:txBody>
      </p:sp>
      <p:grpSp>
        <p:nvGrpSpPr>
          <p:cNvPr id="56" name="Group 55"/>
          <p:cNvGrpSpPr/>
          <p:nvPr/>
        </p:nvGrpSpPr>
        <p:grpSpPr>
          <a:xfrm>
            <a:off x="858100" y="4252250"/>
            <a:ext cx="2388014" cy="2068511"/>
            <a:chOff x="7684022" y="2465249"/>
            <a:chExt cx="2752725" cy="2384426"/>
          </a:xfrm>
        </p:grpSpPr>
        <p:sp>
          <p:nvSpPr>
            <p:cNvPr id="57" name="Freeform 14"/>
            <p:cNvSpPr>
              <a:spLocks/>
            </p:cNvSpPr>
            <p:nvPr/>
          </p:nvSpPr>
          <p:spPr bwMode="auto">
            <a:xfrm>
              <a:off x="8142810" y="2728774"/>
              <a:ext cx="1833563" cy="2120900"/>
            </a:xfrm>
            <a:custGeom>
              <a:avLst/>
              <a:gdLst>
                <a:gd name="T0" fmla="*/ 577 w 1155"/>
                <a:gd name="T1" fmla="*/ 0 h 1336"/>
                <a:gd name="T2" fmla="*/ 0 w 1155"/>
                <a:gd name="T3" fmla="*/ 335 h 1336"/>
                <a:gd name="T4" fmla="*/ 0 w 1155"/>
                <a:gd name="T5" fmla="*/ 1004 h 1336"/>
                <a:gd name="T6" fmla="*/ 577 w 1155"/>
                <a:gd name="T7" fmla="*/ 1336 h 1336"/>
                <a:gd name="T8" fmla="*/ 1155 w 1155"/>
                <a:gd name="T9" fmla="*/ 1004 h 1336"/>
                <a:gd name="T10" fmla="*/ 1155 w 1155"/>
                <a:gd name="T11" fmla="*/ 335 h 1336"/>
                <a:gd name="T12" fmla="*/ 577 w 1155"/>
                <a:gd name="T13" fmla="*/ 0 h 1336"/>
              </a:gdLst>
              <a:ahLst/>
              <a:cxnLst>
                <a:cxn ang="0">
                  <a:pos x="T0" y="T1"/>
                </a:cxn>
                <a:cxn ang="0">
                  <a:pos x="T2" y="T3"/>
                </a:cxn>
                <a:cxn ang="0">
                  <a:pos x="T4" y="T5"/>
                </a:cxn>
                <a:cxn ang="0">
                  <a:pos x="T6" y="T7"/>
                </a:cxn>
                <a:cxn ang="0">
                  <a:pos x="T8" y="T9"/>
                </a:cxn>
                <a:cxn ang="0">
                  <a:pos x="T10" y="T11"/>
                </a:cxn>
                <a:cxn ang="0">
                  <a:pos x="T12" y="T13"/>
                </a:cxn>
              </a:cxnLst>
              <a:rect l="0" t="0" r="r" b="b"/>
              <a:pathLst>
                <a:path w="1155" h="1336">
                  <a:moveTo>
                    <a:pt x="577" y="0"/>
                  </a:moveTo>
                  <a:lnTo>
                    <a:pt x="0" y="335"/>
                  </a:lnTo>
                  <a:lnTo>
                    <a:pt x="0" y="1004"/>
                  </a:lnTo>
                  <a:lnTo>
                    <a:pt x="577" y="1336"/>
                  </a:lnTo>
                  <a:lnTo>
                    <a:pt x="1155" y="1004"/>
                  </a:lnTo>
                  <a:lnTo>
                    <a:pt x="1155" y="335"/>
                  </a:lnTo>
                  <a:lnTo>
                    <a:pt x="577" y="0"/>
                  </a:lnTo>
                  <a:close/>
                </a:path>
              </a:pathLst>
            </a:custGeom>
            <a:pattFill prst="dkUpDiag">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15"/>
            <p:cNvSpPr>
              <a:spLocks/>
            </p:cNvSpPr>
            <p:nvPr/>
          </p:nvSpPr>
          <p:spPr bwMode="auto">
            <a:xfrm>
              <a:off x="8142810" y="2728774"/>
              <a:ext cx="1833563" cy="1058863"/>
            </a:xfrm>
            <a:custGeom>
              <a:avLst/>
              <a:gdLst>
                <a:gd name="T0" fmla="*/ 1155 w 1155"/>
                <a:gd name="T1" fmla="*/ 335 h 667"/>
                <a:gd name="T2" fmla="*/ 1155 w 1155"/>
                <a:gd name="T3" fmla="*/ 335 h 667"/>
                <a:gd name="T4" fmla="*/ 1155 w 1155"/>
                <a:gd name="T5" fmla="*/ 335 h 667"/>
                <a:gd name="T6" fmla="*/ 577 w 1155"/>
                <a:gd name="T7" fmla="*/ 0 h 667"/>
                <a:gd name="T8" fmla="*/ 3 w 1155"/>
                <a:gd name="T9" fmla="*/ 335 h 667"/>
                <a:gd name="T10" fmla="*/ 0 w 1155"/>
                <a:gd name="T11" fmla="*/ 335 h 667"/>
                <a:gd name="T12" fmla="*/ 0 w 1155"/>
                <a:gd name="T13" fmla="*/ 335 h 667"/>
                <a:gd name="T14" fmla="*/ 0 w 1155"/>
                <a:gd name="T15" fmla="*/ 335 h 667"/>
                <a:gd name="T16" fmla="*/ 3 w 1155"/>
                <a:gd name="T17" fmla="*/ 335 h 667"/>
                <a:gd name="T18" fmla="*/ 577 w 1155"/>
                <a:gd name="T19" fmla="*/ 667 h 667"/>
                <a:gd name="T20" fmla="*/ 1155 w 1155"/>
                <a:gd name="T21" fmla="*/ 335 h 667"/>
                <a:gd name="T22" fmla="*/ 1155 w 1155"/>
                <a:gd name="T23" fmla="*/ 335 h 667"/>
                <a:gd name="T24" fmla="*/ 1155 w 1155"/>
                <a:gd name="T25" fmla="*/ 335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5" h="667">
                  <a:moveTo>
                    <a:pt x="1155" y="335"/>
                  </a:moveTo>
                  <a:lnTo>
                    <a:pt x="1155" y="335"/>
                  </a:lnTo>
                  <a:lnTo>
                    <a:pt x="1155" y="335"/>
                  </a:lnTo>
                  <a:lnTo>
                    <a:pt x="577" y="0"/>
                  </a:lnTo>
                  <a:lnTo>
                    <a:pt x="3" y="335"/>
                  </a:lnTo>
                  <a:lnTo>
                    <a:pt x="0" y="335"/>
                  </a:lnTo>
                  <a:lnTo>
                    <a:pt x="0" y="335"/>
                  </a:lnTo>
                  <a:lnTo>
                    <a:pt x="0" y="335"/>
                  </a:lnTo>
                  <a:lnTo>
                    <a:pt x="3" y="335"/>
                  </a:lnTo>
                  <a:lnTo>
                    <a:pt x="577" y="667"/>
                  </a:lnTo>
                  <a:lnTo>
                    <a:pt x="1155" y="335"/>
                  </a:lnTo>
                  <a:lnTo>
                    <a:pt x="1155" y="335"/>
                  </a:lnTo>
                  <a:lnTo>
                    <a:pt x="1155" y="33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16"/>
            <p:cNvSpPr>
              <a:spLocks/>
            </p:cNvSpPr>
            <p:nvPr/>
          </p:nvSpPr>
          <p:spPr bwMode="auto">
            <a:xfrm>
              <a:off x="8142810" y="3260587"/>
              <a:ext cx="919163" cy="1589088"/>
            </a:xfrm>
            <a:custGeom>
              <a:avLst/>
              <a:gdLst>
                <a:gd name="T0" fmla="*/ 3 w 579"/>
                <a:gd name="T1" fmla="*/ 0 h 1001"/>
                <a:gd name="T2" fmla="*/ 0 w 579"/>
                <a:gd name="T3" fmla="*/ 0 h 1001"/>
                <a:gd name="T4" fmla="*/ 0 w 579"/>
                <a:gd name="T5" fmla="*/ 669 h 1001"/>
                <a:gd name="T6" fmla="*/ 577 w 579"/>
                <a:gd name="T7" fmla="*/ 1001 h 1001"/>
                <a:gd name="T8" fmla="*/ 579 w 579"/>
                <a:gd name="T9" fmla="*/ 1001 h 1001"/>
                <a:gd name="T10" fmla="*/ 579 w 579"/>
                <a:gd name="T11" fmla="*/ 332 h 1001"/>
                <a:gd name="T12" fmla="*/ 577 w 579"/>
                <a:gd name="T13" fmla="*/ 332 h 1001"/>
                <a:gd name="T14" fmla="*/ 3 w 579"/>
                <a:gd name="T15" fmla="*/ 0 h 10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1001">
                  <a:moveTo>
                    <a:pt x="3" y="0"/>
                  </a:moveTo>
                  <a:lnTo>
                    <a:pt x="0" y="0"/>
                  </a:lnTo>
                  <a:lnTo>
                    <a:pt x="0" y="669"/>
                  </a:lnTo>
                  <a:lnTo>
                    <a:pt x="577" y="1001"/>
                  </a:lnTo>
                  <a:lnTo>
                    <a:pt x="579" y="1001"/>
                  </a:lnTo>
                  <a:lnTo>
                    <a:pt x="579" y="332"/>
                  </a:lnTo>
                  <a:lnTo>
                    <a:pt x="577" y="332"/>
                  </a:lnTo>
                  <a:lnTo>
                    <a:pt x="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17"/>
            <p:cNvSpPr>
              <a:spLocks/>
            </p:cNvSpPr>
            <p:nvPr/>
          </p:nvSpPr>
          <p:spPr bwMode="auto">
            <a:xfrm>
              <a:off x="8142810" y="2728774"/>
              <a:ext cx="919163" cy="1058863"/>
            </a:xfrm>
            <a:custGeom>
              <a:avLst/>
              <a:gdLst>
                <a:gd name="T0" fmla="*/ 579 w 579"/>
                <a:gd name="T1" fmla="*/ 3 h 667"/>
                <a:gd name="T2" fmla="*/ 577 w 579"/>
                <a:gd name="T3" fmla="*/ 0 h 667"/>
                <a:gd name="T4" fmla="*/ 3 w 579"/>
                <a:gd name="T5" fmla="*/ 335 h 667"/>
                <a:gd name="T6" fmla="*/ 0 w 579"/>
                <a:gd name="T7" fmla="*/ 335 h 667"/>
                <a:gd name="T8" fmla="*/ 0 w 579"/>
                <a:gd name="T9" fmla="*/ 335 h 667"/>
                <a:gd name="T10" fmla="*/ 0 w 579"/>
                <a:gd name="T11" fmla="*/ 335 h 667"/>
                <a:gd name="T12" fmla="*/ 3 w 579"/>
                <a:gd name="T13" fmla="*/ 335 h 667"/>
                <a:gd name="T14" fmla="*/ 577 w 579"/>
                <a:gd name="T15" fmla="*/ 667 h 667"/>
                <a:gd name="T16" fmla="*/ 579 w 579"/>
                <a:gd name="T17" fmla="*/ 667 h 667"/>
                <a:gd name="T18" fmla="*/ 579 w 579"/>
                <a:gd name="T19" fmla="*/ 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9" h="667">
                  <a:moveTo>
                    <a:pt x="579" y="3"/>
                  </a:moveTo>
                  <a:lnTo>
                    <a:pt x="577" y="0"/>
                  </a:lnTo>
                  <a:lnTo>
                    <a:pt x="3" y="335"/>
                  </a:lnTo>
                  <a:lnTo>
                    <a:pt x="0" y="335"/>
                  </a:lnTo>
                  <a:lnTo>
                    <a:pt x="0" y="335"/>
                  </a:lnTo>
                  <a:lnTo>
                    <a:pt x="0" y="335"/>
                  </a:lnTo>
                  <a:lnTo>
                    <a:pt x="3" y="335"/>
                  </a:lnTo>
                  <a:lnTo>
                    <a:pt x="577" y="667"/>
                  </a:lnTo>
                  <a:lnTo>
                    <a:pt x="579" y="667"/>
                  </a:lnTo>
                  <a:lnTo>
                    <a:pt x="579" y="3"/>
                  </a:lnTo>
                  <a:close/>
                </a:path>
              </a:pathLst>
            </a:custGeom>
            <a:pattFill prst="dkUpDiag">
              <a:fgClr>
                <a:schemeClr val="accent2">
                  <a:lumMod val="75000"/>
                </a:schemeClr>
              </a:fgClr>
              <a:bgClr>
                <a:schemeClr val="accent2"/>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61" name="Freeform 18"/>
            <p:cNvSpPr>
              <a:spLocks/>
            </p:cNvSpPr>
            <p:nvPr/>
          </p:nvSpPr>
          <p:spPr bwMode="auto">
            <a:xfrm>
              <a:off x="7684022" y="2465249"/>
              <a:ext cx="1374775" cy="795338"/>
            </a:xfrm>
            <a:custGeom>
              <a:avLst/>
              <a:gdLst>
                <a:gd name="T0" fmla="*/ 0 w 866"/>
                <a:gd name="T1" fmla="*/ 335 h 501"/>
                <a:gd name="T2" fmla="*/ 289 w 866"/>
                <a:gd name="T3" fmla="*/ 501 h 501"/>
                <a:gd name="T4" fmla="*/ 866 w 866"/>
                <a:gd name="T5" fmla="*/ 166 h 501"/>
                <a:gd name="T6" fmla="*/ 579 w 866"/>
                <a:gd name="T7" fmla="*/ 0 h 501"/>
                <a:gd name="T8" fmla="*/ 0 w 866"/>
                <a:gd name="T9" fmla="*/ 335 h 501"/>
              </a:gdLst>
              <a:ahLst/>
              <a:cxnLst>
                <a:cxn ang="0">
                  <a:pos x="T0" y="T1"/>
                </a:cxn>
                <a:cxn ang="0">
                  <a:pos x="T2" y="T3"/>
                </a:cxn>
                <a:cxn ang="0">
                  <a:pos x="T4" y="T5"/>
                </a:cxn>
                <a:cxn ang="0">
                  <a:pos x="T6" y="T7"/>
                </a:cxn>
                <a:cxn ang="0">
                  <a:pos x="T8" y="T9"/>
                </a:cxn>
              </a:cxnLst>
              <a:rect l="0" t="0" r="r" b="b"/>
              <a:pathLst>
                <a:path w="866" h="501">
                  <a:moveTo>
                    <a:pt x="0" y="335"/>
                  </a:moveTo>
                  <a:lnTo>
                    <a:pt x="289" y="501"/>
                  </a:lnTo>
                  <a:lnTo>
                    <a:pt x="866" y="166"/>
                  </a:lnTo>
                  <a:lnTo>
                    <a:pt x="579" y="0"/>
                  </a:lnTo>
                  <a:lnTo>
                    <a:pt x="0" y="335"/>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Freeform 19"/>
            <p:cNvSpPr>
              <a:spLocks/>
            </p:cNvSpPr>
            <p:nvPr/>
          </p:nvSpPr>
          <p:spPr bwMode="auto">
            <a:xfrm>
              <a:off x="9061972" y="2465249"/>
              <a:ext cx="1374775" cy="795338"/>
            </a:xfrm>
            <a:custGeom>
              <a:avLst/>
              <a:gdLst>
                <a:gd name="T0" fmla="*/ 866 w 866"/>
                <a:gd name="T1" fmla="*/ 335 h 501"/>
                <a:gd name="T2" fmla="*/ 576 w 866"/>
                <a:gd name="T3" fmla="*/ 501 h 501"/>
                <a:gd name="T4" fmla="*/ 0 w 866"/>
                <a:gd name="T5" fmla="*/ 169 h 501"/>
                <a:gd name="T6" fmla="*/ 287 w 866"/>
                <a:gd name="T7" fmla="*/ 0 h 501"/>
                <a:gd name="T8" fmla="*/ 866 w 866"/>
                <a:gd name="T9" fmla="*/ 335 h 501"/>
              </a:gdLst>
              <a:ahLst/>
              <a:cxnLst>
                <a:cxn ang="0">
                  <a:pos x="T0" y="T1"/>
                </a:cxn>
                <a:cxn ang="0">
                  <a:pos x="T2" y="T3"/>
                </a:cxn>
                <a:cxn ang="0">
                  <a:pos x="T4" y="T5"/>
                </a:cxn>
                <a:cxn ang="0">
                  <a:pos x="T6" y="T7"/>
                </a:cxn>
                <a:cxn ang="0">
                  <a:pos x="T8" y="T9"/>
                </a:cxn>
              </a:cxnLst>
              <a:rect l="0" t="0" r="r" b="b"/>
              <a:pathLst>
                <a:path w="866" h="501">
                  <a:moveTo>
                    <a:pt x="866" y="335"/>
                  </a:moveTo>
                  <a:lnTo>
                    <a:pt x="576" y="501"/>
                  </a:lnTo>
                  <a:lnTo>
                    <a:pt x="0" y="169"/>
                  </a:lnTo>
                  <a:lnTo>
                    <a:pt x="287" y="0"/>
                  </a:lnTo>
                  <a:lnTo>
                    <a:pt x="866" y="335"/>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3" name="Freeform 20"/>
            <p:cNvSpPr>
              <a:spLocks/>
            </p:cNvSpPr>
            <p:nvPr/>
          </p:nvSpPr>
          <p:spPr bwMode="auto">
            <a:xfrm>
              <a:off x="7684022" y="3260587"/>
              <a:ext cx="1377950" cy="795338"/>
            </a:xfrm>
            <a:custGeom>
              <a:avLst/>
              <a:gdLst>
                <a:gd name="T0" fmla="*/ 0 w 868"/>
                <a:gd name="T1" fmla="*/ 166 h 501"/>
                <a:gd name="T2" fmla="*/ 289 w 868"/>
                <a:gd name="T3" fmla="*/ 0 h 501"/>
                <a:gd name="T4" fmla="*/ 868 w 868"/>
                <a:gd name="T5" fmla="*/ 332 h 501"/>
                <a:gd name="T6" fmla="*/ 579 w 868"/>
                <a:gd name="T7" fmla="*/ 501 h 501"/>
                <a:gd name="T8" fmla="*/ 0 w 868"/>
                <a:gd name="T9" fmla="*/ 166 h 501"/>
              </a:gdLst>
              <a:ahLst/>
              <a:cxnLst>
                <a:cxn ang="0">
                  <a:pos x="T0" y="T1"/>
                </a:cxn>
                <a:cxn ang="0">
                  <a:pos x="T2" y="T3"/>
                </a:cxn>
                <a:cxn ang="0">
                  <a:pos x="T4" y="T5"/>
                </a:cxn>
                <a:cxn ang="0">
                  <a:pos x="T6" y="T7"/>
                </a:cxn>
                <a:cxn ang="0">
                  <a:pos x="T8" y="T9"/>
                </a:cxn>
              </a:cxnLst>
              <a:rect l="0" t="0" r="r" b="b"/>
              <a:pathLst>
                <a:path w="868" h="501">
                  <a:moveTo>
                    <a:pt x="0" y="166"/>
                  </a:moveTo>
                  <a:lnTo>
                    <a:pt x="289" y="0"/>
                  </a:lnTo>
                  <a:lnTo>
                    <a:pt x="868" y="332"/>
                  </a:lnTo>
                  <a:lnTo>
                    <a:pt x="579" y="501"/>
                  </a:lnTo>
                  <a:lnTo>
                    <a:pt x="0" y="1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Freeform 21"/>
            <p:cNvSpPr>
              <a:spLocks/>
            </p:cNvSpPr>
            <p:nvPr/>
          </p:nvSpPr>
          <p:spPr bwMode="auto">
            <a:xfrm>
              <a:off x="9061972" y="3260587"/>
              <a:ext cx="1374775" cy="795338"/>
            </a:xfrm>
            <a:custGeom>
              <a:avLst/>
              <a:gdLst>
                <a:gd name="T0" fmla="*/ 866 w 866"/>
                <a:gd name="T1" fmla="*/ 166 h 501"/>
                <a:gd name="T2" fmla="*/ 576 w 866"/>
                <a:gd name="T3" fmla="*/ 0 h 501"/>
                <a:gd name="T4" fmla="*/ 0 w 866"/>
                <a:gd name="T5" fmla="*/ 332 h 501"/>
                <a:gd name="T6" fmla="*/ 287 w 866"/>
                <a:gd name="T7" fmla="*/ 501 h 501"/>
                <a:gd name="T8" fmla="*/ 866 w 866"/>
                <a:gd name="T9" fmla="*/ 166 h 501"/>
              </a:gdLst>
              <a:ahLst/>
              <a:cxnLst>
                <a:cxn ang="0">
                  <a:pos x="T0" y="T1"/>
                </a:cxn>
                <a:cxn ang="0">
                  <a:pos x="T2" y="T3"/>
                </a:cxn>
                <a:cxn ang="0">
                  <a:pos x="T4" y="T5"/>
                </a:cxn>
                <a:cxn ang="0">
                  <a:pos x="T6" y="T7"/>
                </a:cxn>
                <a:cxn ang="0">
                  <a:pos x="T8" y="T9"/>
                </a:cxn>
              </a:cxnLst>
              <a:rect l="0" t="0" r="r" b="b"/>
              <a:pathLst>
                <a:path w="866" h="501">
                  <a:moveTo>
                    <a:pt x="866" y="166"/>
                  </a:moveTo>
                  <a:lnTo>
                    <a:pt x="576" y="0"/>
                  </a:lnTo>
                  <a:lnTo>
                    <a:pt x="0" y="332"/>
                  </a:lnTo>
                  <a:lnTo>
                    <a:pt x="287" y="501"/>
                  </a:lnTo>
                  <a:lnTo>
                    <a:pt x="866" y="1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6655905" y="3726566"/>
            <a:ext cx="2773587" cy="329906"/>
            <a:chOff x="1397292" y="3658257"/>
            <a:chExt cx="2773587" cy="329906"/>
          </a:xfrm>
        </p:grpSpPr>
        <p:grpSp>
          <p:nvGrpSpPr>
            <p:cNvPr id="66" name="Group 65"/>
            <p:cNvGrpSpPr/>
            <p:nvPr/>
          </p:nvGrpSpPr>
          <p:grpSpPr>
            <a:xfrm>
              <a:off x="1397292" y="3658257"/>
              <a:ext cx="405643" cy="329906"/>
              <a:chOff x="1639888" y="2384425"/>
              <a:chExt cx="3630612" cy="2952750"/>
            </a:xfrm>
            <a:solidFill>
              <a:schemeClr val="bg1">
                <a:lumMod val="85000"/>
              </a:schemeClr>
            </a:solidFill>
          </p:grpSpPr>
          <p:sp>
            <p:nvSpPr>
              <p:cNvPr id="8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7" name="Group 66"/>
            <p:cNvGrpSpPr/>
            <p:nvPr/>
          </p:nvGrpSpPr>
          <p:grpSpPr>
            <a:xfrm>
              <a:off x="1878760" y="3658257"/>
              <a:ext cx="405643" cy="329906"/>
              <a:chOff x="1639888" y="2384425"/>
              <a:chExt cx="3630612" cy="2952750"/>
            </a:xfrm>
            <a:solidFill>
              <a:schemeClr val="bg1">
                <a:lumMod val="85000"/>
              </a:schemeClr>
            </a:solidFill>
          </p:grpSpPr>
          <p:sp>
            <p:nvSpPr>
              <p:cNvPr id="80"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2349280" y="3658257"/>
              <a:ext cx="405643" cy="329906"/>
              <a:chOff x="1639888" y="2384425"/>
              <a:chExt cx="3630612" cy="2952750"/>
            </a:xfrm>
            <a:solidFill>
              <a:schemeClr val="bg1">
                <a:lumMod val="85000"/>
              </a:schemeClr>
            </a:solidFill>
          </p:grpSpPr>
          <p:sp>
            <p:nvSpPr>
              <p:cNvPr id="78"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9" name="Group 68"/>
            <p:cNvGrpSpPr/>
            <p:nvPr/>
          </p:nvGrpSpPr>
          <p:grpSpPr>
            <a:xfrm>
              <a:off x="2813248" y="3658257"/>
              <a:ext cx="405643" cy="329906"/>
              <a:chOff x="1639888" y="2384425"/>
              <a:chExt cx="3630612" cy="2952750"/>
            </a:xfrm>
            <a:solidFill>
              <a:schemeClr val="bg1">
                <a:lumMod val="85000"/>
              </a:schemeClr>
            </a:solidFill>
          </p:grpSpPr>
          <p:sp>
            <p:nvSpPr>
              <p:cNvPr id="76"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0" name="Group 69"/>
            <p:cNvGrpSpPr/>
            <p:nvPr/>
          </p:nvGrpSpPr>
          <p:grpSpPr>
            <a:xfrm>
              <a:off x="3294716" y="3658257"/>
              <a:ext cx="405643" cy="329906"/>
              <a:chOff x="1639888" y="2384425"/>
              <a:chExt cx="3630612" cy="2952750"/>
            </a:xfrm>
            <a:solidFill>
              <a:schemeClr val="bg1">
                <a:lumMod val="85000"/>
              </a:schemeClr>
            </a:solidFill>
          </p:grpSpPr>
          <p:sp>
            <p:nvSpPr>
              <p:cNvPr id="74"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3765236" y="3658257"/>
              <a:ext cx="405643" cy="329906"/>
              <a:chOff x="1639888" y="2384425"/>
              <a:chExt cx="3630612" cy="2952750"/>
            </a:xfrm>
            <a:solidFill>
              <a:schemeClr val="bg1">
                <a:lumMod val="85000"/>
              </a:schemeClr>
            </a:solidFill>
          </p:grpSpPr>
          <p:sp>
            <p:nvSpPr>
              <p:cNvPr id="7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84" name="Group 83"/>
          <p:cNvGrpSpPr/>
          <p:nvPr/>
        </p:nvGrpSpPr>
        <p:grpSpPr>
          <a:xfrm>
            <a:off x="9223264" y="3726565"/>
            <a:ext cx="2095681" cy="329907"/>
            <a:chOff x="3964651" y="3658256"/>
            <a:chExt cx="2095681" cy="329907"/>
          </a:xfrm>
        </p:grpSpPr>
        <p:grpSp>
          <p:nvGrpSpPr>
            <p:cNvPr id="85" name="Group 84"/>
            <p:cNvGrpSpPr/>
            <p:nvPr/>
          </p:nvGrpSpPr>
          <p:grpSpPr>
            <a:xfrm>
              <a:off x="4233266" y="3658257"/>
              <a:ext cx="405643" cy="329906"/>
              <a:chOff x="1639888" y="2384425"/>
              <a:chExt cx="3630612" cy="2952750"/>
            </a:xfrm>
            <a:solidFill>
              <a:schemeClr val="accent1"/>
            </a:solidFill>
          </p:grpSpPr>
          <p:sp>
            <p:nvSpPr>
              <p:cNvPr id="98"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4714733" y="3658257"/>
              <a:ext cx="405643" cy="329906"/>
              <a:chOff x="1639888" y="2384425"/>
              <a:chExt cx="3630612" cy="2952750"/>
            </a:xfrm>
            <a:solidFill>
              <a:schemeClr val="accent1"/>
            </a:solidFill>
          </p:grpSpPr>
          <p:sp>
            <p:nvSpPr>
              <p:cNvPr id="96"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7" name="Group 86"/>
            <p:cNvGrpSpPr/>
            <p:nvPr/>
          </p:nvGrpSpPr>
          <p:grpSpPr>
            <a:xfrm>
              <a:off x="5185253" y="3658257"/>
              <a:ext cx="405643" cy="329906"/>
              <a:chOff x="1639888" y="2384425"/>
              <a:chExt cx="3630612" cy="2952750"/>
            </a:xfrm>
            <a:solidFill>
              <a:schemeClr val="accent1"/>
            </a:solidFill>
          </p:grpSpPr>
          <p:sp>
            <p:nvSpPr>
              <p:cNvPr id="94"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10"/>
              <p:cNvSpPr>
                <a:spLocks noEditPoints="1"/>
              </p:cNvSpPr>
              <p:nvPr/>
            </p:nvSpPr>
            <p:spPr bwMode="auto">
              <a:xfrm>
                <a:off x="1639888" y="2384425"/>
                <a:ext cx="3630612" cy="2952750"/>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8" name="Group 87"/>
            <p:cNvGrpSpPr/>
            <p:nvPr/>
          </p:nvGrpSpPr>
          <p:grpSpPr>
            <a:xfrm>
              <a:off x="5654689" y="3658257"/>
              <a:ext cx="405643" cy="329906"/>
              <a:chOff x="1639888" y="2384422"/>
              <a:chExt cx="3630612" cy="2952749"/>
            </a:xfrm>
            <a:solidFill>
              <a:schemeClr val="accent1"/>
            </a:solidFill>
          </p:grpSpPr>
          <p:sp>
            <p:nvSpPr>
              <p:cNvPr id="92" name="Freeform 9"/>
              <p:cNvSpPr>
                <a:spLocks noEditPoints="1"/>
              </p:cNvSpPr>
              <p:nvPr/>
            </p:nvSpPr>
            <p:spPr bwMode="auto">
              <a:xfrm>
                <a:off x="4133850" y="3292475"/>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0"/>
              <p:cNvSpPr>
                <a:spLocks noEditPoints="1"/>
              </p:cNvSpPr>
              <p:nvPr/>
            </p:nvSpPr>
            <p:spPr bwMode="auto">
              <a:xfrm>
                <a:off x="1639888" y="2384422"/>
                <a:ext cx="3630612" cy="2952749"/>
              </a:xfrm>
              <a:custGeom>
                <a:avLst/>
                <a:gdLst>
                  <a:gd name="T0" fmla="*/ 950 w 965"/>
                  <a:gd name="T1" fmla="*/ 372 h 784"/>
                  <a:gd name="T2" fmla="*/ 829 w 965"/>
                  <a:gd name="T3" fmla="*/ 191 h 784"/>
                  <a:gd name="T4" fmla="*/ 754 w 965"/>
                  <a:gd name="T5" fmla="*/ 151 h 784"/>
                  <a:gd name="T6" fmla="*/ 633 w 965"/>
                  <a:gd name="T7" fmla="*/ 151 h 784"/>
                  <a:gd name="T8" fmla="*/ 633 w 965"/>
                  <a:gd name="T9" fmla="*/ 90 h 784"/>
                  <a:gd name="T10" fmla="*/ 543 w 965"/>
                  <a:gd name="T11" fmla="*/ 0 h 784"/>
                  <a:gd name="T12" fmla="*/ 90 w 965"/>
                  <a:gd name="T13" fmla="*/ 0 h 784"/>
                  <a:gd name="T14" fmla="*/ 0 w 965"/>
                  <a:gd name="T15" fmla="*/ 90 h 784"/>
                  <a:gd name="T16" fmla="*/ 0 w 965"/>
                  <a:gd name="T17" fmla="*/ 422 h 784"/>
                  <a:gd name="T18" fmla="*/ 90 w 965"/>
                  <a:gd name="T19" fmla="*/ 513 h 784"/>
                  <a:gd name="T20" fmla="*/ 90 w 965"/>
                  <a:gd name="T21" fmla="*/ 513 h 784"/>
                  <a:gd name="T22" fmla="*/ 90 w 965"/>
                  <a:gd name="T23" fmla="*/ 603 h 784"/>
                  <a:gd name="T24" fmla="*/ 181 w 965"/>
                  <a:gd name="T25" fmla="*/ 694 h 784"/>
                  <a:gd name="T26" fmla="*/ 215 w 965"/>
                  <a:gd name="T27" fmla="*/ 694 h 784"/>
                  <a:gd name="T28" fmla="*/ 332 w 965"/>
                  <a:gd name="T29" fmla="*/ 784 h 784"/>
                  <a:gd name="T30" fmla="*/ 448 w 965"/>
                  <a:gd name="T31" fmla="*/ 694 h 784"/>
                  <a:gd name="T32" fmla="*/ 607 w 965"/>
                  <a:gd name="T33" fmla="*/ 694 h 784"/>
                  <a:gd name="T34" fmla="*/ 724 w 965"/>
                  <a:gd name="T35" fmla="*/ 784 h 784"/>
                  <a:gd name="T36" fmla="*/ 840 w 965"/>
                  <a:gd name="T37" fmla="*/ 694 h 784"/>
                  <a:gd name="T38" fmla="*/ 874 w 965"/>
                  <a:gd name="T39" fmla="*/ 694 h 784"/>
                  <a:gd name="T40" fmla="*/ 965 w 965"/>
                  <a:gd name="T41" fmla="*/ 603 h 784"/>
                  <a:gd name="T42" fmla="*/ 965 w 965"/>
                  <a:gd name="T43" fmla="*/ 422 h 784"/>
                  <a:gd name="T44" fmla="*/ 950 w 965"/>
                  <a:gd name="T45" fmla="*/ 372 h 784"/>
                  <a:gd name="T46" fmla="*/ 90 w 965"/>
                  <a:gd name="T47" fmla="*/ 452 h 784"/>
                  <a:gd name="T48" fmla="*/ 60 w 965"/>
                  <a:gd name="T49" fmla="*/ 422 h 784"/>
                  <a:gd name="T50" fmla="*/ 60 w 965"/>
                  <a:gd name="T51" fmla="*/ 90 h 784"/>
                  <a:gd name="T52" fmla="*/ 90 w 965"/>
                  <a:gd name="T53" fmla="*/ 60 h 784"/>
                  <a:gd name="T54" fmla="*/ 543 w 965"/>
                  <a:gd name="T55" fmla="*/ 60 h 784"/>
                  <a:gd name="T56" fmla="*/ 573 w 965"/>
                  <a:gd name="T57" fmla="*/ 90 h 784"/>
                  <a:gd name="T58" fmla="*/ 573 w 965"/>
                  <a:gd name="T59" fmla="*/ 151 h 784"/>
                  <a:gd name="T60" fmla="*/ 573 w 965"/>
                  <a:gd name="T61" fmla="*/ 211 h 784"/>
                  <a:gd name="T62" fmla="*/ 573 w 965"/>
                  <a:gd name="T63" fmla="*/ 422 h 784"/>
                  <a:gd name="T64" fmla="*/ 543 w 965"/>
                  <a:gd name="T65" fmla="*/ 452 h 784"/>
                  <a:gd name="T66" fmla="*/ 90 w 965"/>
                  <a:gd name="T67" fmla="*/ 452 h 784"/>
                  <a:gd name="T68" fmla="*/ 332 w 965"/>
                  <a:gd name="T69" fmla="*/ 724 h 784"/>
                  <a:gd name="T70" fmla="*/ 271 w 965"/>
                  <a:gd name="T71" fmla="*/ 663 h 784"/>
                  <a:gd name="T72" fmla="*/ 332 w 965"/>
                  <a:gd name="T73" fmla="*/ 603 h 784"/>
                  <a:gd name="T74" fmla="*/ 392 w 965"/>
                  <a:gd name="T75" fmla="*/ 663 h 784"/>
                  <a:gd name="T76" fmla="*/ 332 w 965"/>
                  <a:gd name="T77" fmla="*/ 724 h 784"/>
                  <a:gd name="T78" fmla="*/ 724 w 965"/>
                  <a:gd name="T79" fmla="*/ 724 h 784"/>
                  <a:gd name="T80" fmla="*/ 663 w 965"/>
                  <a:gd name="T81" fmla="*/ 663 h 784"/>
                  <a:gd name="T82" fmla="*/ 724 w 965"/>
                  <a:gd name="T83" fmla="*/ 603 h 784"/>
                  <a:gd name="T84" fmla="*/ 784 w 965"/>
                  <a:gd name="T85" fmla="*/ 663 h 784"/>
                  <a:gd name="T86" fmla="*/ 724 w 965"/>
                  <a:gd name="T87" fmla="*/ 724 h 784"/>
                  <a:gd name="T88" fmla="*/ 905 w 965"/>
                  <a:gd name="T89" fmla="*/ 603 h 784"/>
                  <a:gd name="T90" fmla="*/ 874 w 965"/>
                  <a:gd name="T91" fmla="*/ 633 h 784"/>
                  <a:gd name="T92" fmla="*/ 840 w 965"/>
                  <a:gd name="T93" fmla="*/ 633 h 784"/>
                  <a:gd name="T94" fmla="*/ 724 w 965"/>
                  <a:gd name="T95" fmla="*/ 543 h 784"/>
                  <a:gd name="T96" fmla="*/ 607 w 965"/>
                  <a:gd name="T97" fmla="*/ 633 h 784"/>
                  <a:gd name="T98" fmla="*/ 448 w 965"/>
                  <a:gd name="T99" fmla="*/ 633 h 784"/>
                  <a:gd name="T100" fmla="*/ 332 w 965"/>
                  <a:gd name="T101" fmla="*/ 543 h 784"/>
                  <a:gd name="T102" fmla="*/ 215 w 965"/>
                  <a:gd name="T103" fmla="*/ 633 h 784"/>
                  <a:gd name="T104" fmla="*/ 181 w 965"/>
                  <a:gd name="T105" fmla="*/ 633 h 784"/>
                  <a:gd name="T106" fmla="*/ 151 w 965"/>
                  <a:gd name="T107" fmla="*/ 603 h 784"/>
                  <a:gd name="T108" fmla="*/ 151 w 965"/>
                  <a:gd name="T109" fmla="*/ 513 h 784"/>
                  <a:gd name="T110" fmla="*/ 543 w 965"/>
                  <a:gd name="T111" fmla="*/ 513 h 784"/>
                  <a:gd name="T112" fmla="*/ 633 w 965"/>
                  <a:gd name="T113" fmla="*/ 422 h 784"/>
                  <a:gd name="T114" fmla="*/ 633 w 965"/>
                  <a:gd name="T115" fmla="*/ 211 h 784"/>
                  <a:gd name="T116" fmla="*/ 754 w 965"/>
                  <a:gd name="T117" fmla="*/ 211 h 784"/>
                  <a:gd name="T118" fmla="*/ 779 w 965"/>
                  <a:gd name="T119" fmla="*/ 225 h 784"/>
                  <a:gd name="T120" fmla="*/ 900 w 965"/>
                  <a:gd name="T121" fmla="*/ 405 h 784"/>
                  <a:gd name="T122" fmla="*/ 905 w 965"/>
                  <a:gd name="T123" fmla="*/ 422 h 784"/>
                  <a:gd name="T124" fmla="*/ 905 w 965"/>
                  <a:gd name="T125" fmla="*/ 603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65" h="784">
                    <a:moveTo>
                      <a:pt x="950" y="372"/>
                    </a:moveTo>
                    <a:cubicBezTo>
                      <a:pt x="829" y="191"/>
                      <a:pt x="829" y="191"/>
                      <a:pt x="829" y="191"/>
                    </a:cubicBezTo>
                    <a:cubicBezTo>
                      <a:pt x="812" y="166"/>
                      <a:pt x="784" y="151"/>
                      <a:pt x="754" y="151"/>
                    </a:cubicBezTo>
                    <a:cubicBezTo>
                      <a:pt x="633" y="151"/>
                      <a:pt x="633" y="151"/>
                      <a:pt x="633" y="151"/>
                    </a:cubicBezTo>
                    <a:cubicBezTo>
                      <a:pt x="633" y="90"/>
                      <a:pt x="633" y="90"/>
                      <a:pt x="633" y="90"/>
                    </a:cubicBezTo>
                    <a:cubicBezTo>
                      <a:pt x="633" y="41"/>
                      <a:pt x="593" y="0"/>
                      <a:pt x="543" y="0"/>
                    </a:cubicBezTo>
                    <a:cubicBezTo>
                      <a:pt x="90" y="0"/>
                      <a:pt x="90" y="0"/>
                      <a:pt x="90" y="0"/>
                    </a:cubicBezTo>
                    <a:cubicBezTo>
                      <a:pt x="41" y="0"/>
                      <a:pt x="0" y="41"/>
                      <a:pt x="0" y="90"/>
                    </a:cubicBezTo>
                    <a:cubicBezTo>
                      <a:pt x="0" y="422"/>
                      <a:pt x="0" y="422"/>
                      <a:pt x="0" y="422"/>
                    </a:cubicBezTo>
                    <a:cubicBezTo>
                      <a:pt x="0" y="472"/>
                      <a:pt x="41" y="513"/>
                      <a:pt x="90" y="513"/>
                    </a:cubicBezTo>
                    <a:cubicBezTo>
                      <a:pt x="90" y="513"/>
                      <a:pt x="90" y="513"/>
                      <a:pt x="90" y="513"/>
                    </a:cubicBezTo>
                    <a:cubicBezTo>
                      <a:pt x="90" y="603"/>
                      <a:pt x="90" y="603"/>
                      <a:pt x="90" y="603"/>
                    </a:cubicBezTo>
                    <a:cubicBezTo>
                      <a:pt x="90" y="653"/>
                      <a:pt x="131" y="694"/>
                      <a:pt x="181" y="694"/>
                    </a:cubicBezTo>
                    <a:cubicBezTo>
                      <a:pt x="215" y="694"/>
                      <a:pt x="215" y="694"/>
                      <a:pt x="215" y="694"/>
                    </a:cubicBezTo>
                    <a:cubicBezTo>
                      <a:pt x="229" y="745"/>
                      <a:pt x="276" y="784"/>
                      <a:pt x="332" y="784"/>
                    </a:cubicBezTo>
                    <a:cubicBezTo>
                      <a:pt x="388" y="784"/>
                      <a:pt x="435" y="745"/>
                      <a:pt x="448" y="694"/>
                    </a:cubicBezTo>
                    <a:cubicBezTo>
                      <a:pt x="607" y="694"/>
                      <a:pt x="607" y="694"/>
                      <a:pt x="607" y="694"/>
                    </a:cubicBezTo>
                    <a:cubicBezTo>
                      <a:pt x="621" y="745"/>
                      <a:pt x="668" y="784"/>
                      <a:pt x="724" y="784"/>
                    </a:cubicBezTo>
                    <a:cubicBezTo>
                      <a:pt x="780" y="784"/>
                      <a:pt x="827" y="745"/>
                      <a:pt x="840" y="694"/>
                    </a:cubicBezTo>
                    <a:cubicBezTo>
                      <a:pt x="874" y="694"/>
                      <a:pt x="874" y="694"/>
                      <a:pt x="874" y="694"/>
                    </a:cubicBezTo>
                    <a:cubicBezTo>
                      <a:pt x="924" y="694"/>
                      <a:pt x="965" y="653"/>
                      <a:pt x="965" y="603"/>
                    </a:cubicBezTo>
                    <a:cubicBezTo>
                      <a:pt x="965" y="422"/>
                      <a:pt x="965" y="422"/>
                      <a:pt x="965" y="422"/>
                    </a:cubicBezTo>
                    <a:cubicBezTo>
                      <a:pt x="965" y="404"/>
                      <a:pt x="960" y="387"/>
                      <a:pt x="950" y="372"/>
                    </a:cubicBezTo>
                    <a:close/>
                    <a:moveTo>
                      <a:pt x="90" y="452"/>
                    </a:moveTo>
                    <a:cubicBezTo>
                      <a:pt x="74" y="452"/>
                      <a:pt x="60" y="439"/>
                      <a:pt x="60" y="422"/>
                    </a:cubicBezTo>
                    <a:cubicBezTo>
                      <a:pt x="60" y="90"/>
                      <a:pt x="60" y="90"/>
                      <a:pt x="60" y="90"/>
                    </a:cubicBezTo>
                    <a:cubicBezTo>
                      <a:pt x="60" y="74"/>
                      <a:pt x="74" y="60"/>
                      <a:pt x="90" y="60"/>
                    </a:cubicBezTo>
                    <a:cubicBezTo>
                      <a:pt x="543" y="60"/>
                      <a:pt x="543" y="60"/>
                      <a:pt x="543" y="60"/>
                    </a:cubicBezTo>
                    <a:cubicBezTo>
                      <a:pt x="559" y="60"/>
                      <a:pt x="573" y="74"/>
                      <a:pt x="573" y="90"/>
                    </a:cubicBezTo>
                    <a:cubicBezTo>
                      <a:pt x="573" y="151"/>
                      <a:pt x="573" y="151"/>
                      <a:pt x="573" y="151"/>
                    </a:cubicBezTo>
                    <a:cubicBezTo>
                      <a:pt x="573" y="211"/>
                      <a:pt x="573" y="211"/>
                      <a:pt x="573" y="211"/>
                    </a:cubicBezTo>
                    <a:cubicBezTo>
                      <a:pt x="573" y="422"/>
                      <a:pt x="573" y="422"/>
                      <a:pt x="573" y="422"/>
                    </a:cubicBezTo>
                    <a:cubicBezTo>
                      <a:pt x="573" y="439"/>
                      <a:pt x="559" y="452"/>
                      <a:pt x="543" y="452"/>
                    </a:cubicBezTo>
                    <a:lnTo>
                      <a:pt x="90" y="452"/>
                    </a:lnTo>
                    <a:close/>
                    <a:moveTo>
                      <a:pt x="332" y="724"/>
                    </a:moveTo>
                    <a:cubicBezTo>
                      <a:pt x="298" y="724"/>
                      <a:pt x="271" y="697"/>
                      <a:pt x="271" y="663"/>
                    </a:cubicBezTo>
                    <a:cubicBezTo>
                      <a:pt x="271" y="630"/>
                      <a:pt x="298" y="603"/>
                      <a:pt x="332" y="603"/>
                    </a:cubicBezTo>
                    <a:cubicBezTo>
                      <a:pt x="365" y="603"/>
                      <a:pt x="392" y="630"/>
                      <a:pt x="392" y="663"/>
                    </a:cubicBezTo>
                    <a:cubicBezTo>
                      <a:pt x="392" y="697"/>
                      <a:pt x="365" y="724"/>
                      <a:pt x="332" y="724"/>
                    </a:cubicBezTo>
                    <a:close/>
                    <a:moveTo>
                      <a:pt x="724" y="724"/>
                    </a:moveTo>
                    <a:cubicBezTo>
                      <a:pt x="690" y="724"/>
                      <a:pt x="663" y="697"/>
                      <a:pt x="663" y="663"/>
                    </a:cubicBezTo>
                    <a:cubicBezTo>
                      <a:pt x="663" y="630"/>
                      <a:pt x="690" y="603"/>
                      <a:pt x="724" y="603"/>
                    </a:cubicBezTo>
                    <a:cubicBezTo>
                      <a:pt x="757" y="603"/>
                      <a:pt x="784" y="630"/>
                      <a:pt x="784" y="663"/>
                    </a:cubicBezTo>
                    <a:cubicBezTo>
                      <a:pt x="784" y="697"/>
                      <a:pt x="757" y="724"/>
                      <a:pt x="724" y="724"/>
                    </a:cubicBezTo>
                    <a:close/>
                    <a:moveTo>
                      <a:pt x="905" y="603"/>
                    </a:moveTo>
                    <a:cubicBezTo>
                      <a:pt x="905" y="620"/>
                      <a:pt x="891" y="633"/>
                      <a:pt x="874" y="633"/>
                    </a:cubicBezTo>
                    <a:cubicBezTo>
                      <a:pt x="840" y="633"/>
                      <a:pt x="840" y="633"/>
                      <a:pt x="840" y="633"/>
                    </a:cubicBezTo>
                    <a:cubicBezTo>
                      <a:pt x="827" y="581"/>
                      <a:pt x="780" y="543"/>
                      <a:pt x="724" y="543"/>
                    </a:cubicBezTo>
                    <a:cubicBezTo>
                      <a:pt x="668" y="543"/>
                      <a:pt x="621" y="581"/>
                      <a:pt x="607" y="633"/>
                    </a:cubicBezTo>
                    <a:cubicBezTo>
                      <a:pt x="448" y="633"/>
                      <a:pt x="448" y="633"/>
                      <a:pt x="448" y="633"/>
                    </a:cubicBezTo>
                    <a:cubicBezTo>
                      <a:pt x="435" y="581"/>
                      <a:pt x="388" y="543"/>
                      <a:pt x="332" y="543"/>
                    </a:cubicBezTo>
                    <a:cubicBezTo>
                      <a:pt x="276" y="543"/>
                      <a:pt x="229" y="581"/>
                      <a:pt x="215" y="633"/>
                    </a:cubicBezTo>
                    <a:cubicBezTo>
                      <a:pt x="181" y="633"/>
                      <a:pt x="181" y="633"/>
                      <a:pt x="181" y="633"/>
                    </a:cubicBezTo>
                    <a:cubicBezTo>
                      <a:pt x="164" y="633"/>
                      <a:pt x="151" y="620"/>
                      <a:pt x="151" y="603"/>
                    </a:cubicBezTo>
                    <a:cubicBezTo>
                      <a:pt x="151" y="513"/>
                      <a:pt x="151" y="513"/>
                      <a:pt x="151" y="513"/>
                    </a:cubicBezTo>
                    <a:cubicBezTo>
                      <a:pt x="543" y="513"/>
                      <a:pt x="543" y="513"/>
                      <a:pt x="543" y="513"/>
                    </a:cubicBezTo>
                    <a:cubicBezTo>
                      <a:pt x="593" y="513"/>
                      <a:pt x="633" y="472"/>
                      <a:pt x="633" y="422"/>
                    </a:cubicBezTo>
                    <a:cubicBezTo>
                      <a:pt x="633" y="211"/>
                      <a:pt x="633" y="211"/>
                      <a:pt x="633" y="211"/>
                    </a:cubicBezTo>
                    <a:cubicBezTo>
                      <a:pt x="754" y="211"/>
                      <a:pt x="754" y="211"/>
                      <a:pt x="754" y="211"/>
                    </a:cubicBezTo>
                    <a:cubicBezTo>
                      <a:pt x="764" y="211"/>
                      <a:pt x="773" y="216"/>
                      <a:pt x="779" y="225"/>
                    </a:cubicBezTo>
                    <a:cubicBezTo>
                      <a:pt x="900" y="405"/>
                      <a:pt x="900" y="405"/>
                      <a:pt x="900" y="405"/>
                    </a:cubicBezTo>
                    <a:cubicBezTo>
                      <a:pt x="903" y="410"/>
                      <a:pt x="905" y="416"/>
                      <a:pt x="905" y="422"/>
                    </a:cubicBezTo>
                    <a:lnTo>
                      <a:pt x="905" y="603"/>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3964651" y="3658256"/>
              <a:ext cx="202200" cy="329906"/>
              <a:chOff x="1914525" y="-14288"/>
              <a:chExt cx="1809750" cy="2952751"/>
            </a:xfrm>
            <a:solidFill>
              <a:schemeClr val="accent1"/>
            </a:solidFill>
          </p:grpSpPr>
          <p:sp>
            <p:nvSpPr>
              <p:cNvPr id="90" name="Freeform 25"/>
              <p:cNvSpPr>
                <a:spLocks noEditPoints="1"/>
              </p:cNvSpPr>
              <p:nvPr/>
            </p:nvSpPr>
            <p:spPr bwMode="auto">
              <a:xfrm>
                <a:off x="2587625" y="893762"/>
                <a:ext cx="681037" cy="906463"/>
              </a:xfrm>
              <a:custGeom>
                <a:avLst/>
                <a:gdLst>
                  <a:gd name="T0" fmla="*/ 86 w 181"/>
                  <a:gd name="T1" fmla="*/ 14 h 241"/>
                  <a:gd name="T2" fmla="*/ 61 w 181"/>
                  <a:gd name="T3" fmla="*/ 0 h 241"/>
                  <a:gd name="T4" fmla="*/ 31 w 181"/>
                  <a:gd name="T5" fmla="*/ 0 h 241"/>
                  <a:gd name="T6" fmla="*/ 0 w 181"/>
                  <a:gd name="T7" fmla="*/ 30 h 241"/>
                  <a:gd name="T8" fmla="*/ 0 w 181"/>
                  <a:gd name="T9" fmla="*/ 211 h 241"/>
                  <a:gd name="T10" fmla="*/ 31 w 181"/>
                  <a:gd name="T11" fmla="*/ 241 h 241"/>
                  <a:gd name="T12" fmla="*/ 151 w 181"/>
                  <a:gd name="T13" fmla="*/ 241 h 241"/>
                  <a:gd name="T14" fmla="*/ 181 w 181"/>
                  <a:gd name="T15" fmla="*/ 211 h 241"/>
                  <a:gd name="T16" fmla="*/ 181 w 181"/>
                  <a:gd name="T17" fmla="*/ 166 h 241"/>
                  <a:gd name="T18" fmla="*/ 176 w 181"/>
                  <a:gd name="T19" fmla="*/ 149 h 241"/>
                  <a:gd name="T20" fmla="*/ 86 w 181"/>
                  <a:gd name="T21" fmla="*/ 14 h 241"/>
                  <a:gd name="T22" fmla="*/ 151 w 181"/>
                  <a:gd name="T23" fmla="*/ 211 h 241"/>
                  <a:gd name="T24" fmla="*/ 31 w 181"/>
                  <a:gd name="T25" fmla="*/ 211 h 241"/>
                  <a:gd name="T26" fmla="*/ 31 w 181"/>
                  <a:gd name="T27" fmla="*/ 30 h 241"/>
                  <a:gd name="T28" fmla="*/ 61 w 181"/>
                  <a:gd name="T29" fmla="*/ 30 h 241"/>
                  <a:gd name="T30" fmla="*/ 151 w 181"/>
                  <a:gd name="T31" fmla="*/ 166 h 241"/>
                  <a:gd name="T32" fmla="*/ 151 w 181"/>
                  <a:gd name="T33" fmla="*/ 2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1" h="241">
                    <a:moveTo>
                      <a:pt x="86" y="14"/>
                    </a:moveTo>
                    <a:cubicBezTo>
                      <a:pt x="80" y="5"/>
                      <a:pt x="71" y="0"/>
                      <a:pt x="61" y="0"/>
                    </a:cubicBezTo>
                    <a:cubicBezTo>
                      <a:pt x="31" y="0"/>
                      <a:pt x="31" y="0"/>
                      <a:pt x="31" y="0"/>
                    </a:cubicBezTo>
                    <a:cubicBezTo>
                      <a:pt x="14" y="0"/>
                      <a:pt x="0" y="14"/>
                      <a:pt x="0" y="30"/>
                    </a:cubicBezTo>
                    <a:cubicBezTo>
                      <a:pt x="0" y="211"/>
                      <a:pt x="0" y="211"/>
                      <a:pt x="0" y="211"/>
                    </a:cubicBezTo>
                    <a:cubicBezTo>
                      <a:pt x="0" y="228"/>
                      <a:pt x="14" y="241"/>
                      <a:pt x="31" y="241"/>
                    </a:cubicBezTo>
                    <a:cubicBezTo>
                      <a:pt x="151" y="241"/>
                      <a:pt x="151" y="241"/>
                      <a:pt x="151" y="241"/>
                    </a:cubicBezTo>
                    <a:cubicBezTo>
                      <a:pt x="168" y="241"/>
                      <a:pt x="181" y="228"/>
                      <a:pt x="181" y="211"/>
                    </a:cubicBezTo>
                    <a:cubicBezTo>
                      <a:pt x="181" y="166"/>
                      <a:pt x="181" y="166"/>
                      <a:pt x="181" y="166"/>
                    </a:cubicBezTo>
                    <a:cubicBezTo>
                      <a:pt x="181" y="160"/>
                      <a:pt x="180" y="154"/>
                      <a:pt x="176" y="149"/>
                    </a:cubicBezTo>
                    <a:lnTo>
                      <a:pt x="86" y="14"/>
                    </a:lnTo>
                    <a:close/>
                    <a:moveTo>
                      <a:pt x="151" y="211"/>
                    </a:moveTo>
                    <a:cubicBezTo>
                      <a:pt x="31" y="211"/>
                      <a:pt x="31" y="211"/>
                      <a:pt x="31" y="211"/>
                    </a:cubicBezTo>
                    <a:cubicBezTo>
                      <a:pt x="31" y="30"/>
                      <a:pt x="31" y="30"/>
                      <a:pt x="31" y="30"/>
                    </a:cubicBezTo>
                    <a:cubicBezTo>
                      <a:pt x="61" y="30"/>
                      <a:pt x="61" y="30"/>
                      <a:pt x="61" y="30"/>
                    </a:cubicBezTo>
                    <a:cubicBezTo>
                      <a:pt x="151" y="166"/>
                      <a:pt x="151" y="166"/>
                      <a:pt x="151" y="166"/>
                    </a:cubicBezTo>
                    <a:lnTo>
                      <a:pt x="151" y="211"/>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27"/>
              <p:cNvSpPr>
                <a:spLocks noEditPoints="1"/>
              </p:cNvSpPr>
              <p:nvPr/>
            </p:nvSpPr>
            <p:spPr bwMode="auto">
              <a:xfrm>
                <a:off x="1914525" y="-14288"/>
                <a:ext cx="1809750" cy="2952751"/>
              </a:xfrm>
              <a:custGeom>
                <a:avLst/>
                <a:gdLst>
                  <a:gd name="T0" fmla="*/ 466 w 481"/>
                  <a:gd name="T1" fmla="*/ 372 h 784"/>
                  <a:gd name="T2" fmla="*/ 345 w 481"/>
                  <a:gd name="T3" fmla="*/ 191 h 784"/>
                  <a:gd name="T4" fmla="*/ 270 w 481"/>
                  <a:gd name="T5" fmla="*/ 151 h 784"/>
                  <a:gd name="T6" fmla="*/ 149 w 481"/>
                  <a:gd name="T7" fmla="*/ 151 h 784"/>
                  <a:gd name="T8" fmla="*/ 149 w 481"/>
                  <a:gd name="T9" fmla="*/ 90 h 784"/>
                  <a:gd name="T10" fmla="*/ 59 w 481"/>
                  <a:gd name="T11" fmla="*/ 0 h 784"/>
                  <a:gd name="T12" fmla="*/ 0 w 481"/>
                  <a:gd name="T13" fmla="*/ 0 h 784"/>
                  <a:gd name="T14" fmla="*/ 0 w 481"/>
                  <a:gd name="T15" fmla="*/ 60 h 784"/>
                  <a:gd name="T16" fmla="*/ 59 w 481"/>
                  <a:gd name="T17" fmla="*/ 60 h 784"/>
                  <a:gd name="T18" fmla="*/ 89 w 481"/>
                  <a:gd name="T19" fmla="*/ 90 h 784"/>
                  <a:gd name="T20" fmla="*/ 89 w 481"/>
                  <a:gd name="T21" fmla="*/ 151 h 784"/>
                  <a:gd name="T22" fmla="*/ 89 w 481"/>
                  <a:gd name="T23" fmla="*/ 211 h 784"/>
                  <a:gd name="T24" fmla="*/ 89 w 481"/>
                  <a:gd name="T25" fmla="*/ 422 h 784"/>
                  <a:gd name="T26" fmla="*/ 59 w 481"/>
                  <a:gd name="T27" fmla="*/ 452 h 784"/>
                  <a:gd name="T28" fmla="*/ 0 w 481"/>
                  <a:gd name="T29" fmla="*/ 452 h 784"/>
                  <a:gd name="T30" fmla="*/ 0 w 481"/>
                  <a:gd name="T31" fmla="*/ 513 h 784"/>
                  <a:gd name="T32" fmla="*/ 59 w 481"/>
                  <a:gd name="T33" fmla="*/ 513 h 784"/>
                  <a:gd name="T34" fmla="*/ 149 w 481"/>
                  <a:gd name="T35" fmla="*/ 422 h 784"/>
                  <a:gd name="T36" fmla="*/ 149 w 481"/>
                  <a:gd name="T37" fmla="*/ 211 h 784"/>
                  <a:gd name="T38" fmla="*/ 270 w 481"/>
                  <a:gd name="T39" fmla="*/ 211 h 784"/>
                  <a:gd name="T40" fmla="*/ 295 w 481"/>
                  <a:gd name="T41" fmla="*/ 225 h 784"/>
                  <a:gd name="T42" fmla="*/ 416 w 481"/>
                  <a:gd name="T43" fmla="*/ 405 h 784"/>
                  <a:gd name="T44" fmla="*/ 421 w 481"/>
                  <a:gd name="T45" fmla="*/ 422 h 784"/>
                  <a:gd name="T46" fmla="*/ 421 w 481"/>
                  <a:gd name="T47" fmla="*/ 603 h 784"/>
                  <a:gd name="T48" fmla="*/ 390 w 481"/>
                  <a:gd name="T49" fmla="*/ 633 h 784"/>
                  <a:gd name="T50" fmla="*/ 356 w 481"/>
                  <a:gd name="T51" fmla="*/ 633 h 784"/>
                  <a:gd name="T52" fmla="*/ 240 w 481"/>
                  <a:gd name="T53" fmla="*/ 543 h 784"/>
                  <a:gd name="T54" fmla="*/ 123 w 481"/>
                  <a:gd name="T55" fmla="*/ 633 h 784"/>
                  <a:gd name="T56" fmla="*/ 0 w 481"/>
                  <a:gd name="T57" fmla="*/ 633 h 784"/>
                  <a:gd name="T58" fmla="*/ 0 w 481"/>
                  <a:gd name="T59" fmla="*/ 694 h 784"/>
                  <a:gd name="T60" fmla="*/ 123 w 481"/>
                  <a:gd name="T61" fmla="*/ 694 h 784"/>
                  <a:gd name="T62" fmla="*/ 240 w 481"/>
                  <a:gd name="T63" fmla="*/ 784 h 784"/>
                  <a:gd name="T64" fmla="*/ 356 w 481"/>
                  <a:gd name="T65" fmla="*/ 694 h 784"/>
                  <a:gd name="T66" fmla="*/ 390 w 481"/>
                  <a:gd name="T67" fmla="*/ 694 h 784"/>
                  <a:gd name="T68" fmla="*/ 481 w 481"/>
                  <a:gd name="T69" fmla="*/ 603 h 784"/>
                  <a:gd name="T70" fmla="*/ 481 w 481"/>
                  <a:gd name="T71" fmla="*/ 422 h 784"/>
                  <a:gd name="T72" fmla="*/ 466 w 481"/>
                  <a:gd name="T73" fmla="*/ 372 h 784"/>
                  <a:gd name="T74" fmla="*/ 240 w 481"/>
                  <a:gd name="T75" fmla="*/ 724 h 784"/>
                  <a:gd name="T76" fmla="*/ 179 w 481"/>
                  <a:gd name="T77" fmla="*/ 663 h 784"/>
                  <a:gd name="T78" fmla="*/ 240 w 481"/>
                  <a:gd name="T79" fmla="*/ 603 h 784"/>
                  <a:gd name="T80" fmla="*/ 300 w 481"/>
                  <a:gd name="T81" fmla="*/ 663 h 784"/>
                  <a:gd name="T82" fmla="*/ 240 w 481"/>
                  <a:gd name="T83" fmla="*/ 724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81" h="784">
                    <a:moveTo>
                      <a:pt x="466" y="372"/>
                    </a:moveTo>
                    <a:cubicBezTo>
                      <a:pt x="345" y="191"/>
                      <a:pt x="345" y="191"/>
                      <a:pt x="345" y="191"/>
                    </a:cubicBezTo>
                    <a:cubicBezTo>
                      <a:pt x="328" y="166"/>
                      <a:pt x="300" y="151"/>
                      <a:pt x="270" y="151"/>
                    </a:cubicBezTo>
                    <a:cubicBezTo>
                      <a:pt x="149" y="151"/>
                      <a:pt x="149" y="151"/>
                      <a:pt x="149" y="151"/>
                    </a:cubicBezTo>
                    <a:cubicBezTo>
                      <a:pt x="149" y="90"/>
                      <a:pt x="149" y="90"/>
                      <a:pt x="149" y="90"/>
                    </a:cubicBezTo>
                    <a:cubicBezTo>
                      <a:pt x="149" y="41"/>
                      <a:pt x="109" y="0"/>
                      <a:pt x="59" y="0"/>
                    </a:cubicBezTo>
                    <a:cubicBezTo>
                      <a:pt x="0" y="0"/>
                      <a:pt x="0" y="0"/>
                      <a:pt x="0" y="0"/>
                    </a:cubicBezTo>
                    <a:cubicBezTo>
                      <a:pt x="0" y="60"/>
                      <a:pt x="0" y="60"/>
                      <a:pt x="0" y="60"/>
                    </a:cubicBezTo>
                    <a:cubicBezTo>
                      <a:pt x="59" y="60"/>
                      <a:pt x="59" y="60"/>
                      <a:pt x="59" y="60"/>
                    </a:cubicBezTo>
                    <a:cubicBezTo>
                      <a:pt x="75" y="60"/>
                      <a:pt x="89" y="74"/>
                      <a:pt x="89" y="90"/>
                    </a:cubicBezTo>
                    <a:cubicBezTo>
                      <a:pt x="89" y="151"/>
                      <a:pt x="89" y="151"/>
                      <a:pt x="89" y="151"/>
                    </a:cubicBezTo>
                    <a:cubicBezTo>
                      <a:pt x="89" y="211"/>
                      <a:pt x="89" y="211"/>
                      <a:pt x="89" y="211"/>
                    </a:cubicBezTo>
                    <a:cubicBezTo>
                      <a:pt x="89" y="422"/>
                      <a:pt x="89" y="422"/>
                      <a:pt x="89" y="422"/>
                    </a:cubicBezTo>
                    <a:cubicBezTo>
                      <a:pt x="89" y="439"/>
                      <a:pt x="75" y="452"/>
                      <a:pt x="59" y="452"/>
                    </a:cubicBezTo>
                    <a:cubicBezTo>
                      <a:pt x="0" y="452"/>
                      <a:pt x="0" y="452"/>
                      <a:pt x="0" y="452"/>
                    </a:cubicBezTo>
                    <a:cubicBezTo>
                      <a:pt x="0" y="513"/>
                      <a:pt x="0" y="513"/>
                      <a:pt x="0" y="513"/>
                    </a:cubicBezTo>
                    <a:cubicBezTo>
                      <a:pt x="59" y="513"/>
                      <a:pt x="59" y="513"/>
                      <a:pt x="59" y="513"/>
                    </a:cubicBezTo>
                    <a:cubicBezTo>
                      <a:pt x="109" y="513"/>
                      <a:pt x="149" y="472"/>
                      <a:pt x="149" y="422"/>
                    </a:cubicBezTo>
                    <a:cubicBezTo>
                      <a:pt x="149" y="211"/>
                      <a:pt x="149" y="211"/>
                      <a:pt x="149" y="211"/>
                    </a:cubicBezTo>
                    <a:cubicBezTo>
                      <a:pt x="270" y="211"/>
                      <a:pt x="270" y="211"/>
                      <a:pt x="270" y="211"/>
                    </a:cubicBezTo>
                    <a:cubicBezTo>
                      <a:pt x="280" y="211"/>
                      <a:pt x="289" y="216"/>
                      <a:pt x="295" y="225"/>
                    </a:cubicBezTo>
                    <a:cubicBezTo>
                      <a:pt x="416" y="405"/>
                      <a:pt x="416" y="405"/>
                      <a:pt x="416" y="405"/>
                    </a:cubicBezTo>
                    <a:cubicBezTo>
                      <a:pt x="419" y="410"/>
                      <a:pt x="421" y="416"/>
                      <a:pt x="421" y="422"/>
                    </a:cubicBezTo>
                    <a:cubicBezTo>
                      <a:pt x="421" y="603"/>
                      <a:pt x="421" y="603"/>
                      <a:pt x="421" y="603"/>
                    </a:cubicBezTo>
                    <a:cubicBezTo>
                      <a:pt x="421" y="620"/>
                      <a:pt x="407" y="633"/>
                      <a:pt x="390" y="633"/>
                    </a:cubicBezTo>
                    <a:cubicBezTo>
                      <a:pt x="356" y="633"/>
                      <a:pt x="356" y="633"/>
                      <a:pt x="356" y="633"/>
                    </a:cubicBezTo>
                    <a:cubicBezTo>
                      <a:pt x="343" y="581"/>
                      <a:pt x="296" y="543"/>
                      <a:pt x="240" y="543"/>
                    </a:cubicBezTo>
                    <a:cubicBezTo>
                      <a:pt x="184" y="543"/>
                      <a:pt x="137" y="581"/>
                      <a:pt x="123" y="633"/>
                    </a:cubicBezTo>
                    <a:cubicBezTo>
                      <a:pt x="0" y="633"/>
                      <a:pt x="0" y="633"/>
                      <a:pt x="0" y="633"/>
                    </a:cubicBezTo>
                    <a:cubicBezTo>
                      <a:pt x="0" y="694"/>
                      <a:pt x="0" y="694"/>
                      <a:pt x="0" y="694"/>
                    </a:cubicBezTo>
                    <a:cubicBezTo>
                      <a:pt x="123" y="694"/>
                      <a:pt x="123" y="694"/>
                      <a:pt x="123" y="694"/>
                    </a:cubicBezTo>
                    <a:cubicBezTo>
                      <a:pt x="137" y="745"/>
                      <a:pt x="184" y="784"/>
                      <a:pt x="240" y="784"/>
                    </a:cubicBezTo>
                    <a:cubicBezTo>
                      <a:pt x="296" y="784"/>
                      <a:pt x="343" y="745"/>
                      <a:pt x="356" y="694"/>
                    </a:cubicBezTo>
                    <a:cubicBezTo>
                      <a:pt x="390" y="694"/>
                      <a:pt x="390" y="694"/>
                      <a:pt x="390" y="694"/>
                    </a:cubicBezTo>
                    <a:cubicBezTo>
                      <a:pt x="440" y="694"/>
                      <a:pt x="481" y="653"/>
                      <a:pt x="481" y="603"/>
                    </a:cubicBezTo>
                    <a:cubicBezTo>
                      <a:pt x="481" y="422"/>
                      <a:pt x="481" y="422"/>
                      <a:pt x="481" y="422"/>
                    </a:cubicBezTo>
                    <a:cubicBezTo>
                      <a:pt x="481" y="404"/>
                      <a:pt x="476" y="387"/>
                      <a:pt x="466" y="372"/>
                    </a:cubicBezTo>
                    <a:close/>
                    <a:moveTo>
                      <a:pt x="240" y="724"/>
                    </a:moveTo>
                    <a:cubicBezTo>
                      <a:pt x="206" y="724"/>
                      <a:pt x="179" y="697"/>
                      <a:pt x="179" y="663"/>
                    </a:cubicBezTo>
                    <a:cubicBezTo>
                      <a:pt x="179" y="630"/>
                      <a:pt x="206" y="603"/>
                      <a:pt x="240" y="603"/>
                    </a:cubicBezTo>
                    <a:cubicBezTo>
                      <a:pt x="273" y="603"/>
                      <a:pt x="300" y="630"/>
                      <a:pt x="300" y="663"/>
                    </a:cubicBezTo>
                    <a:cubicBezTo>
                      <a:pt x="300" y="697"/>
                      <a:pt x="273" y="724"/>
                      <a:pt x="240" y="724"/>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00" name="TextBox 99"/>
          <p:cNvSpPr txBox="1"/>
          <p:nvPr/>
        </p:nvSpPr>
        <p:spPr>
          <a:xfrm>
            <a:off x="6632261" y="2323494"/>
            <a:ext cx="1024639" cy="400110"/>
          </a:xfrm>
          <a:prstGeom prst="rect">
            <a:avLst/>
          </a:prstGeom>
          <a:noFill/>
        </p:spPr>
        <p:txBody>
          <a:bodyPr wrap="none" rtlCol="0">
            <a:spAutoFit/>
          </a:bodyPr>
          <a:lstStyle/>
          <a:p>
            <a:r>
              <a:rPr lang="id-ID" sz="2000" b="1" dirty="0" smtClean="0">
                <a:solidFill>
                  <a:schemeClr val="bg1"/>
                </a:solidFill>
                <a:latin typeface="+mj-lt"/>
              </a:rPr>
              <a:t>Analysis</a:t>
            </a:r>
            <a:endParaRPr lang="id-ID" sz="2000" b="1" dirty="0">
              <a:solidFill>
                <a:schemeClr val="bg1"/>
              </a:solidFill>
              <a:latin typeface="+mj-lt"/>
            </a:endParaRPr>
          </a:p>
        </p:txBody>
      </p:sp>
      <p:sp>
        <p:nvSpPr>
          <p:cNvPr id="101" name="TextBox 100"/>
          <p:cNvSpPr txBox="1"/>
          <p:nvPr/>
        </p:nvSpPr>
        <p:spPr>
          <a:xfrm>
            <a:off x="7857812" y="2723603"/>
            <a:ext cx="3171968"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sp>
        <p:nvSpPr>
          <p:cNvPr id="102" name="TextBox 101"/>
          <p:cNvSpPr txBox="1"/>
          <p:nvPr/>
        </p:nvSpPr>
        <p:spPr>
          <a:xfrm>
            <a:off x="6599134" y="2723604"/>
            <a:ext cx="1258678" cy="830997"/>
          </a:xfrm>
          <a:prstGeom prst="rect">
            <a:avLst/>
          </a:prstGeom>
          <a:noFill/>
        </p:spPr>
        <p:txBody>
          <a:bodyPr wrap="none" rtlCol="0">
            <a:spAutoFit/>
          </a:bodyPr>
          <a:lstStyle/>
          <a:p>
            <a:r>
              <a:rPr lang="id-ID" sz="4800" b="1" dirty="0" smtClean="0">
                <a:solidFill>
                  <a:schemeClr val="accent2"/>
                </a:solidFill>
              </a:rPr>
              <a:t>58%</a:t>
            </a:r>
            <a:endParaRPr lang="id-ID" sz="4800" b="1" dirty="0">
              <a:solidFill>
                <a:schemeClr val="accent2"/>
              </a:solidFill>
            </a:endParaRPr>
          </a:p>
        </p:txBody>
      </p:sp>
      <p:cxnSp>
        <p:nvCxnSpPr>
          <p:cNvPr id="103" name="Straight Connector 102"/>
          <p:cNvCxnSpPr/>
          <p:nvPr/>
        </p:nvCxnSpPr>
        <p:spPr>
          <a:xfrm>
            <a:off x="6688598" y="4252250"/>
            <a:ext cx="4494160" cy="0"/>
          </a:xfrm>
          <a:prstGeom prst="line">
            <a:avLst/>
          </a:prstGeom>
          <a:ln>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104" name="Group 103"/>
          <p:cNvGrpSpPr/>
          <p:nvPr/>
        </p:nvGrpSpPr>
        <p:grpSpPr>
          <a:xfrm>
            <a:off x="8766929" y="4700030"/>
            <a:ext cx="497252" cy="1377391"/>
            <a:chOff x="9355393" y="2829708"/>
            <a:chExt cx="497252" cy="1377391"/>
          </a:xfrm>
        </p:grpSpPr>
        <p:sp>
          <p:nvSpPr>
            <p:cNvPr id="105" name="Rectangle 104"/>
            <p:cNvSpPr/>
            <p:nvPr/>
          </p:nvSpPr>
          <p:spPr>
            <a:xfrm>
              <a:off x="9478082" y="2829708"/>
              <a:ext cx="251874" cy="10429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06" name="TextBox 105"/>
            <p:cNvSpPr txBox="1"/>
            <p:nvPr/>
          </p:nvSpPr>
          <p:spPr>
            <a:xfrm>
              <a:off x="9355393" y="3945489"/>
              <a:ext cx="497252" cy="261610"/>
            </a:xfrm>
            <a:prstGeom prst="rect">
              <a:avLst/>
            </a:prstGeom>
            <a:noFill/>
          </p:spPr>
          <p:txBody>
            <a:bodyPr wrap="none" rtlCol="0">
              <a:spAutoFit/>
            </a:bodyPr>
            <a:lstStyle/>
            <a:p>
              <a:pPr algn="ctr"/>
              <a:r>
                <a:rPr lang="id-ID" sz="1100" b="1" dirty="0" smtClean="0">
                  <a:solidFill>
                    <a:schemeClr val="bg1"/>
                  </a:solidFill>
                </a:rPr>
                <a:t>MON</a:t>
              </a:r>
              <a:endParaRPr lang="id-ID" sz="1100" b="1" dirty="0">
                <a:solidFill>
                  <a:schemeClr val="bg1"/>
                </a:solidFill>
              </a:endParaRPr>
            </a:p>
          </p:txBody>
        </p:sp>
      </p:grpSp>
      <p:grpSp>
        <p:nvGrpSpPr>
          <p:cNvPr id="107" name="Group 106"/>
          <p:cNvGrpSpPr/>
          <p:nvPr/>
        </p:nvGrpSpPr>
        <p:grpSpPr>
          <a:xfrm>
            <a:off x="9207628" y="4838816"/>
            <a:ext cx="415498" cy="1238605"/>
            <a:chOff x="9796092" y="2968494"/>
            <a:chExt cx="415498" cy="1238605"/>
          </a:xfrm>
        </p:grpSpPr>
        <p:sp>
          <p:nvSpPr>
            <p:cNvPr id="108" name="Rectangle 107"/>
            <p:cNvSpPr/>
            <p:nvPr/>
          </p:nvSpPr>
          <p:spPr>
            <a:xfrm>
              <a:off x="9875542" y="2968494"/>
              <a:ext cx="251874" cy="904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09" name="TextBox 108"/>
            <p:cNvSpPr txBox="1"/>
            <p:nvPr/>
          </p:nvSpPr>
          <p:spPr>
            <a:xfrm>
              <a:off x="9796092" y="3945489"/>
              <a:ext cx="415498" cy="261610"/>
            </a:xfrm>
            <a:prstGeom prst="rect">
              <a:avLst/>
            </a:prstGeom>
            <a:noFill/>
          </p:spPr>
          <p:txBody>
            <a:bodyPr wrap="none" rtlCol="0">
              <a:spAutoFit/>
            </a:bodyPr>
            <a:lstStyle/>
            <a:p>
              <a:pPr algn="ctr"/>
              <a:r>
                <a:rPr lang="id-ID" sz="1100" b="1" dirty="0" smtClean="0">
                  <a:solidFill>
                    <a:schemeClr val="bg1"/>
                  </a:solidFill>
                </a:rPr>
                <a:t>TUE</a:t>
              </a:r>
              <a:endParaRPr lang="id-ID" sz="1100" b="1" dirty="0">
                <a:solidFill>
                  <a:schemeClr val="bg1"/>
                </a:solidFill>
              </a:endParaRPr>
            </a:p>
          </p:txBody>
        </p:sp>
      </p:grpSp>
      <p:grpSp>
        <p:nvGrpSpPr>
          <p:cNvPr id="110" name="Group 109"/>
          <p:cNvGrpSpPr/>
          <p:nvPr/>
        </p:nvGrpSpPr>
        <p:grpSpPr>
          <a:xfrm>
            <a:off x="9571586" y="4515461"/>
            <a:ext cx="470000" cy="1561960"/>
            <a:chOff x="10160050" y="2645139"/>
            <a:chExt cx="470000" cy="1561960"/>
          </a:xfrm>
        </p:grpSpPr>
        <p:sp>
          <p:nvSpPr>
            <p:cNvPr id="111" name="Rectangle 110"/>
            <p:cNvSpPr/>
            <p:nvPr/>
          </p:nvSpPr>
          <p:spPr>
            <a:xfrm>
              <a:off x="10273002" y="2645139"/>
              <a:ext cx="251874" cy="12275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2" name="TextBox 111"/>
            <p:cNvSpPr txBox="1"/>
            <p:nvPr/>
          </p:nvSpPr>
          <p:spPr>
            <a:xfrm>
              <a:off x="10160050" y="3945489"/>
              <a:ext cx="470000" cy="261610"/>
            </a:xfrm>
            <a:prstGeom prst="rect">
              <a:avLst/>
            </a:prstGeom>
            <a:noFill/>
          </p:spPr>
          <p:txBody>
            <a:bodyPr wrap="none" rtlCol="0">
              <a:spAutoFit/>
            </a:bodyPr>
            <a:lstStyle/>
            <a:p>
              <a:pPr algn="ctr"/>
              <a:r>
                <a:rPr lang="id-ID" sz="1100" b="1" dirty="0" smtClean="0">
                  <a:solidFill>
                    <a:schemeClr val="bg1"/>
                  </a:solidFill>
                </a:rPr>
                <a:t>WED</a:t>
              </a:r>
              <a:endParaRPr lang="id-ID" sz="1100" b="1" dirty="0">
                <a:solidFill>
                  <a:schemeClr val="bg1"/>
                </a:solidFill>
              </a:endParaRPr>
            </a:p>
          </p:txBody>
        </p:sp>
      </p:grpSp>
      <p:grpSp>
        <p:nvGrpSpPr>
          <p:cNvPr id="113" name="Group 112"/>
          <p:cNvGrpSpPr/>
          <p:nvPr/>
        </p:nvGrpSpPr>
        <p:grpSpPr>
          <a:xfrm>
            <a:off x="9987662" y="4403491"/>
            <a:ext cx="436338" cy="1673930"/>
            <a:chOff x="10576126" y="2533169"/>
            <a:chExt cx="436338" cy="1673930"/>
          </a:xfrm>
        </p:grpSpPr>
        <p:sp>
          <p:nvSpPr>
            <p:cNvPr id="114" name="Rectangle 113"/>
            <p:cNvSpPr/>
            <p:nvPr/>
          </p:nvSpPr>
          <p:spPr>
            <a:xfrm>
              <a:off x="10666270" y="2533169"/>
              <a:ext cx="251874" cy="133952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5" name="TextBox 114"/>
            <p:cNvSpPr txBox="1"/>
            <p:nvPr/>
          </p:nvSpPr>
          <p:spPr>
            <a:xfrm>
              <a:off x="10576126" y="3945489"/>
              <a:ext cx="436338" cy="261610"/>
            </a:xfrm>
            <a:prstGeom prst="rect">
              <a:avLst/>
            </a:prstGeom>
            <a:noFill/>
          </p:spPr>
          <p:txBody>
            <a:bodyPr wrap="none" rtlCol="0">
              <a:spAutoFit/>
            </a:bodyPr>
            <a:lstStyle/>
            <a:p>
              <a:pPr algn="ctr"/>
              <a:r>
                <a:rPr lang="id-ID" sz="1100" b="1" dirty="0" smtClean="0">
                  <a:solidFill>
                    <a:schemeClr val="bg1"/>
                  </a:solidFill>
                </a:rPr>
                <a:t>THU</a:t>
              </a:r>
              <a:endParaRPr lang="id-ID" sz="1100" b="1" dirty="0">
                <a:solidFill>
                  <a:schemeClr val="bg1"/>
                </a:solidFill>
              </a:endParaRPr>
            </a:p>
          </p:txBody>
        </p:sp>
      </p:grpSp>
      <p:grpSp>
        <p:nvGrpSpPr>
          <p:cNvPr id="116" name="Group 115"/>
          <p:cNvGrpSpPr/>
          <p:nvPr/>
        </p:nvGrpSpPr>
        <p:grpSpPr>
          <a:xfrm>
            <a:off x="10432798" y="5177255"/>
            <a:ext cx="365806" cy="900166"/>
            <a:chOff x="11021262" y="3306933"/>
            <a:chExt cx="365806" cy="900166"/>
          </a:xfrm>
        </p:grpSpPr>
        <p:sp>
          <p:nvSpPr>
            <p:cNvPr id="117" name="Rectangle 116"/>
            <p:cNvSpPr/>
            <p:nvPr/>
          </p:nvSpPr>
          <p:spPr>
            <a:xfrm>
              <a:off x="11076978" y="3306933"/>
              <a:ext cx="251874" cy="56576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18" name="TextBox 117"/>
            <p:cNvSpPr txBox="1"/>
            <p:nvPr/>
          </p:nvSpPr>
          <p:spPr>
            <a:xfrm>
              <a:off x="11021262" y="3945489"/>
              <a:ext cx="365806" cy="261610"/>
            </a:xfrm>
            <a:prstGeom prst="rect">
              <a:avLst/>
            </a:prstGeom>
            <a:noFill/>
          </p:spPr>
          <p:txBody>
            <a:bodyPr wrap="none" rtlCol="0">
              <a:spAutoFit/>
            </a:bodyPr>
            <a:lstStyle/>
            <a:p>
              <a:pPr algn="ctr"/>
              <a:r>
                <a:rPr lang="id-ID" sz="1100" b="1" dirty="0" smtClean="0">
                  <a:solidFill>
                    <a:schemeClr val="bg1"/>
                  </a:solidFill>
                </a:rPr>
                <a:t>FRI</a:t>
              </a:r>
              <a:endParaRPr lang="id-ID" sz="1100" b="1" dirty="0">
                <a:solidFill>
                  <a:schemeClr val="bg1"/>
                </a:solidFill>
              </a:endParaRPr>
            </a:p>
          </p:txBody>
        </p:sp>
      </p:grpSp>
      <p:sp>
        <p:nvSpPr>
          <p:cNvPr id="119" name="TextBox 118"/>
          <p:cNvSpPr txBox="1"/>
          <p:nvPr/>
        </p:nvSpPr>
        <p:spPr>
          <a:xfrm>
            <a:off x="6575388" y="4638627"/>
            <a:ext cx="1809127" cy="1546577"/>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categories business and personal presentation</a:t>
            </a:r>
            <a:r>
              <a:rPr lang="id-ID" sz="1050" b="1" dirty="0" smtClean="0">
                <a:solidFill>
                  <a:schemeClr val="bg1"/>
                </a:solidFill>
              </a:rPr>
              <a:t>,</a:t>
            </a:r>
            <a:endParaRPr lang="id-ID" sz="1050" dirty="0">
              <a:solidFill>
                <a:schemeClr val="bg1"/>
              </a:solidFill>
            </a:endParaRPr>
          </a:p>
        </p:txBody>
      </p:sp>
      <p:cxnSp>
        <p:nvCxnSpPr>
          <p:cNvPr id="120" name="Straight Connector 119"/>
          <p:cNvCxnSpPr/>
          <p:nvPr/>
        </p:nvCxnSpPr>
        <p:spPr>
          <a:xfrm>
            <a:off x="6183795" y="2249781"/>
            <a:ext cx="0" cy="4070979"/>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121" name="Group 120"/>
          <p:cNvGrpSpPr/>
          <p:nvPr/>
        </p:nvGrpSpPr>
        <p:grpSpPr>
          <a:xfrm>
            <a:off x="3512971" y="4252250"/>
            <a:ext cx="2388014" cy="2068511"/>
            <a:chOff x="7684022" y="2465249"/>
            <a:chExt cx="2752725" cy="2384426"/>
          </a:xfrm>
        </p:grpSpPr>
        <p:sp>
          <p:nvSpPr>
            <p:cNvPr id="122" name="Freeform 14"/>
            <p:cNvSpPr>
              <a:spLocks/>
            </p:cNvSpPr>
            <p:nvPr/>
          </p:nvSpPr>
          <p:spPr bwMode="auto">
            <a:xfrm>
              <a:off x="8142810" y="2728774"/>
              <a:ext cx="1833563" cy="2120900"/>
            </a:xfrm>
            <a:custGeom>
              <a:avLst/>
              <a:gdLst>
                <a:gd name="T0" fmla="*/ 577 w 1155"/>
                <a:gd name="T1" fmla="*/ 0 h 1336"/>
                <a:gd name="T2" fmla="*/ 0 w 1155"/>
                <a:gd name="T3" fmla="*/ 335 h 1336"/>
                <a:gd name="T4" fmla="*/ 0 w 1155"/>
                <a:gd name="T5" fmla="*/ 1004 h 1336"/>
                <a:gd name="T6" fmla="*/ 577 w 1155"/>
                <a:gd name="T7" fmla="*/ 1336 h 1336"/>
                <a:gd name="T8" fmla="*/ 1155 w 1155"/>
                <a:gd name="T9" fmla="*/ 1004 h 1336"/>
                <a:gd name="T10" fmla="*/ 1155 w 1155"/>
                <a:gd name="T11" fmla="*/ 335 h 1336"/>
                <a:gd name="T12" fmla="*/ 577 w 1155"/>
                <a:gd name="T13" fmla="*/ 0 h 1336"/>
              </a:gdLst>
              <a:ahLst/>
              <a:cxnLst>
                <a:cxn ang="0">
                  <a:pos x="T0" y="T1"/>
                </a:cxn>
                <a:cxn ang="0">
                  <a:pos x="T2" y="T3"/>
                </a:cxn>
                <a:cxn ang="0">
                  <a:pos x="T4" y="T5"/>
                </a:cxn>
                <a:cxn ang="0">
                  <a:pos x="T6" y="T7"/>
                </a:cxn>
                <a:cxn ang="0">
                  <a:pos x="T8" y="T9"/>
                </a:cxn>
                <a:cxn ang="0">
                  <a:pos x="T10" y="T11"/>
                </a:cxn>
                <a:cxn ang="0">
                  <a:pos x="T12" y="T13"/>
                </a:cxn>
              </a:cxnLst>
              <a:rect l="0" t="0" r="r" b="b"/>
              <a:pathLst>
                <a:path w="1155" h="1336">
                  <a:moveTo>
                    <a:pt x="577" y="0"/>
                  </a:moveTo>
                  <a:lnTo>
                    <a:pt x="0" y="335"/>
                  </a:lnTo>
                  <a:lnTo>
                    <a:pt x="0" y="1004"/>
                  </a:lnTo>
                  <a:lnTo>
                    <a:pt x="577" y="1336"/>
                  </a:lnTo>
                  <a:lnTo>
                    <a:pt x="1155" y="1004"/>
                  </a:lnTo>
                  <a:lnTo>
                    <a:pt x="1155" y="335"/>
                  </a:lnTo>
                  <a:lnTo>
                    <a:pt x="577" y="0"/>
                  </a:lnTo>
                  <a:close/>
                </a:path>
              </a:pathLst>
            </a:custGeom>
            <a:pattFill prst="dkUpDiag">
              <a:fgClr>
                <a:schemeClr val="accent1">
                  <a:lumMod val="75000"/>
                </a:schemeClr>
              </a:fgClr>
              <a:bgClr>
                <a:schemeClr val="accent1"/>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15"/>
            <p:cNvSpPr>
              <a:spLocks/>
            </p:cNvSpPr>
            <p:nvPr/>
          </p:nvSpPr>
          <p:spPr bwMode="auto">
            <a:xfrm>
              <a:off x="8142810" y="2728774"/>
              <a:ext cx="1833563" cy="1058863"/>
            </a:xfrm>
            <a:custGeom>
              <a:avLst/>
              <a:gdLst>
                <a:gd name="T0" fmla="*/ 1155 w 1155"/>
                <a:gd name="T1" fmla="*/ 335 h 667"/>
                <a:gd name="T2" fmla="*/ 1155 w 1155"/>
                <a:gd name="T3" fmla="*/ 335 h 667"/>
                <a:gd name="T4" fmla="*/ 1155 w 1155"/>
                <a:gd name="T5" fmla="*/ 335 h 667"/>
                <a:gd name="T6" fmla="*/ 577 w 1155"/>
                <a:gd name="T7" fmla="*/ 0 h 667"/>
                <a:gd name="T8" fmla="*/ 3 w 1155"/>
                <a:gd name="T9" fmla="*/ 335 h 667"/>
                <a:gd name="T10" fmla="*/ 0 w 1155"/>
                <a:gd name="T11" fmla="*/ 335 h 667"/>
                <a:gd name="T12" fmla="*/ 0 w 1155"/>
                <a:gd name="T13" fmla="*/ 335 h 667"/>
                <a:gd name="T14" fmla="*/ 0 w 1155"/>
                <a:gd name="T15" fmla="*/ 335 h 667"/>
                <a:gd name="T16" fmla="*/ 3 w 1155"/>
                <a:gd name="T17" fmla="*/ 335 h 667"/>
                <a:gd name="T18" fmla="*/ 577 w 1155"/>
                <a:gd name="T19" fmla="*/ 667 h 667"/>
                <a:gd name="T20" fmla="*/ 1155 w 1155"/>
                <a:gd name="T21" fmla="*/ 335 h 667"/>
                <a:gd name="T22" fmla="*/ 1155 w 1155"/>
                <a:gd name="T23" fmla="*/ 335 h 667"/>
                <a:gd name="T24" fmla="*/ 1155 w 1155"/>
                <a:gd name="T25" fmla="*/ 335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155" h="667">
                  <a:moveTo>
                    <a:pt x="1155" y="335"/>
                  </a:moveTo>
                  <a:lnTo>
                    <a:pt x="1155" y="335"/>
                  </a:lnTo>
                  <a:lnTo>
                    <a:pt x="1155" y="335"/>
                  </a:lnTo>
                  <a:lnTo>
                    <a:pt x="577" y="0"/>
                  </a:lnTo>
                  <a:lnTo>
                    <a:pt x="3" y="335"/>
                  </a:lnTo>
                  <a:lnTo>
                    <a:pt x="0" y="335"/>
                  </a:lnTo>
                  <a:lnTo>
                    <a:pt x="0" y="335"/>
                  </a:lnTo>
                  <a:lnTo>
                    <a:pt x="0" y="335"/>
                  </a:lnTo>
                  <a:lnTo>
                    <a:pt x="3" y="335"/>
                  </a:lnTo>
                  <a:lnTo>
                    <a:pt x="577" y="667"/>
                  </a:lnTo>
                  <a:lnTo>
                    <a:pt x="1155" y="335"/>
                  </a:lnTo>
                  <a:lnTo>
                    <a:pt x="1155" y="335"/>
                  </a:lnTo>
                  <a:lnTo>
                    <a:pt x="1155" y="33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4" name="Freeform 16"/>
            <p:cNvSpPr>
              <a:spLocks/>
            </p:cNvSpPr>
            <p:nvPr/>
          </p:nvSpPr>
          <p:spPr bwMode="auto">
            <a:xfrm>
              <a:off x="8142810" y="3260587"/>
              <a:ext cx="919163" cy="1589088"/>
            </a:xfrm>
            <a:custGeom>
              <a:avLst/>
              <a:gdLst>
                <a:gd name="T0" fmla="*/ 3 w 579"/>
                <a:gd name="T1" fmla="*/ 0 h 1001"/>
                <a:gd name="T2" fmla="*/ 0 w 579"/>
                <a:gd name="T3" fmla="*/ 0 h 1001"/>
                <a:gd name="T4" fmla="*/ 0 w 579"/>
                <a:gd name="T5" fmla="*/ 669 h 1001"/>
                <a:gd name="T6" fmla="*/ 577 w 579"/>
                <a:gd name="T7" fmla="*/ 1001 h 1001"/>
                <a:gd name="T8" fmla="*/ 579 w 579"/>
                <a:gd name="T9" fmla="*/ 1001 h 1001"/>
                <a:gd name="T10" fmla="*/ 579 w 579"/>
                <a:gd name="T11" fmla="*/ 332 h 1001"/>
                <a:gd name="T12" fmla="*/ 577 w 579"/>
                <a:gd name="T13" fmla="*/ 332 h 1001"/>
                <a:gd name="T14" fmla="*/ 3 w 579"/>
                <a:gd name="T15" fmla="*/ 0 h 10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9" h="1001">
                  <a:moveTo>
                    <a:pt x="3" y="0"/>
                  </a:moveTo>
                  <a:lnTo>
                    <a:pt x="0" y="0"/>
                  </a:lnTo>
                  <a:lnTo>
                    <a:pt x="0" y="669"/>
                  </a:lnTo>
                  <a:lnTo>
                    <a:pt x="577" y="1001"/>
                  </a:lnTo>
                  <a:lnTo>
                    <a:pt x="579" y="1001"/>
                  </a:lnTo>
                  <a:lnTo>
                    <a:pt x="579" y="332"/>
                  </a:lnTo>
                  <a:lnTo>
                    <a:pt x="577" y="332"/>
                  </a:lnTo>
                  <a:lnTo>
                    <a:pt x="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7"/>
            <p:cNvSpPr>
              <a:spLocks/>
            </p:cNvSpPr>
            <p:nvPr/>
          </p:nvSpPr>
          <p:spPr bwMode="auto">
            <a:xfrm>
              <a:off x="8142810" y="2728774"/>
              <a:ext cx="919163" cy="1058863"/>
            </a:xfrm>
            <a:custGeom>
              <a:avLst/>
              <a:gdLst>
                <a:gd name="T0" fmla="*/ 579 w 579"/>
                <a:gd name="T1" fmla="*/ 3 h 667"/>
                <a:gd name="T2" fmla="*/ 577 w 579"/>
                <a:gd name="T3" fmla="*/ 0 h 667"/>
                <a:gd name="T4" fmla="*/ 3 w 579"/>
                <a:gd name="T5" fmla="*/ 335 h 667"/>
                <a:gd name="T6" fmla="*/ 0 w 579"/>
                <a:gd name="T7" fmla="*/ 335 h 667"/>
                <a:gd name="T8" fmla="*/ 0 w 579"/>
                <a:gd name="T9" fmla="*/ 335 h 667"/>
                <a:gd name="T10" fmla="*/ 0 w 579"/>
                <a:gd name="T11" fmla="*/ 335 h 667"/>
                <a:gd name="T12" fmla="*/ 3 w 579"/>
                <a:gd name="T13" fmla="*/ 335 h 667"/>
                <a:gd name="T14" fmla="*/ 577 w 579"/>
                <a:gd name="T15" fmla="*/ 667 h 667"/>
                <a:gd name="T16" fmla="*/ 579 w 579"/>
                <a:gd name="T17" fmla="*/ 667 h 667"/>
                <a:gd name="T18" fmla="*/ 579 w 579"/>
                <a:gd name="T19" fmla="*/ 3 h 6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9" h="667">
                  <a:moveTo>
                    <a:pt x="579" y="3"/>
                  </a:moveTo>
                  <a:lnTo>
                    <a:pt x="577" y="0"/>
                  </a:lnTo>
                  <a:lnTo>
                    <a:pt x="3" y="335"/>
                  </a:lnTo>
                  <a:lnTo>
                    <a:pt x="0" y="335"/>
                  </a:lnTo>
                  <a:lnTo>
                    <a:pt x="0" y="335"/>
                  </a:lnTo>
                  <a:lnTo>
                    <a:pt x="0" y="335"/>
                  </a:lnTo>
                  <a:lnTo>
                    <a:pt x="3" y="335"/>
                  </a:lnTo>
                  <a:lnTo>
                    <a:pt x="577" y="667"/>
                  </a:lnTo>
                  <a:lnTo>
                    <a:pt x="579" y="667"/>
                  </a:lnTo>
                  <a:lnTo>
                    <a:pt x="579" y="3"/>
                  </a:lnTo>
                  <a:close/>
                </a:path>
              </a:pathLst>
            </a:custGeom>
            <a:pattFill prst="dkUpDiag">
              <a:fgClr>
                <a:schemeClr val="accent1">
                  <a:lumMod val="75000"/>
                </a:schemeClr>
              </a:fgClr>
              <a:bgClr>
                <a:schemeClr val="accent1"/>
              </a:bgClr>
            </a:patt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8"/>
            <p:cNvSpPr>
              <a:spLocks/>
            </p:cNvSpPr>
            <p:nvPr/>
          </p:nvSpPr>
          <p:spPr bwMode="auto">
            <a:xfrm>
              <a:off x="7684022" y="2465249"/>
              <a:ext cx="1374775" cy="795338"/>
            </a:xfrm>
            <a:custGeom>
              <a:avLst/>
              <a:gdLst>
                <a:gd name="T0" fmla="*/ 0 w 866"/>
                <a:gd name="T1" fmla="*/ 335 h 501"/>
                <a:gd name="T2" fmla="*/ 289 w 866"/>
                <a:gd name="T3" fmla="*/ 501 h 501"/>
                <a:gd name="T4" fmla="*/ 866 w 866"/>
                <a:gd name="T5" fmla="*/ 166 h 501"/>
                <a:gd name="T6" fmla="*/ 579 w 866"/>
                <a:gd name="T7" fmla="*/ 0 h 501"/>
                <a:gd name="T8" fmla="*/ 0 w 866"/>
                <a:gd name="T9" fmla="*/ 335 h 501"/>
              </a:gdLst>
              <a:ahLst/>
              <a:cxnLst>
                <a:cxn ang="0">
                  <a:pos x="T0" y="T1"/>
                </a:cxn>
                <a:cxn ang="0">
                  <a:pos x="T2" y="T3"/>
                </a:cxn>
                <a:cxn ang="0">
                  <a:pos x="T4" y="T5"/>
                </a:cxn>
                <a:cxn ang="0">
                  <a:pos x="T6" y="T7"/>
                </a:cxn>
                <a:cxn ang="0">
                  <a:pos x="T8" y="T9"/>
                </a:cxn>
              </a:cxnLst>
              <a:rect l="0" t="0" r="r" b="b"/>
              <a:pathLst>
                <a:path w="866" h="501">
                  <a:moveTo>
                    <a:pt x="0" y="335"/>
                  </a:moveTo>
                  <a:lnTo>
                    <a:pt x="289" y="501"/>
                  </a:lnTo>
                  <a:lnTo>
                    <a:pt x="866" y="166"/>
                  </a:lnTo>
                  <a:lnTo>
                    <a:pt x="579" y="0"/>
                  </a:lnTo>
                  <a:lnTo>
                    <a:pt x="0" y="33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Freeform 19"/>
            <p:cNvSpPr>
              <a:spLocks/>
            </p:cNvSpPr>
            <p:nvPr/>
          </p:nvSpPr>
          <p:spPr bwMode="auto">
            <a:xfrm>
              <a:off x="9061972" y="2465249"/>
              <a:ext cx="1374775" cy="795338"/>
            </a:xfrm>
            <a:custGeom>
              <a:avLst/>
              <a:gdLst>
                <a:gd name="T0" fmla="*/ 866 w 866"/>
                <a:gd name="T1" fmla="*/ 335 h 501"/>
                <a:gd name="T2" fmla="*/ 576 w 866"/>
                <a:gd name="T3" fmla="*/ 501 h 501"/>
                <a:gd name="T4" fmla="*/ 0 w 866"/>
                <a:gd name="T5" fmla="*/ 169 h 501"/>
                <a:gd name="T6" fmla="*/ 287 w 866"/>
                <a:gd name="T7" fmla="*/ 0 h 501"/>
                <a:gd name="T8" fmla="*/ 866 w 866"/>
                <a:gd name="T9" fmla="*/ 335 h 501"/>
              </a:gdLst>
              <a:ahLst/>
              <a:cxnLst>
                <a:cxn ang="0">
                  <a:pos x="T0" y="T1"/>
                </a:cxn>
                <a:cxn ang="0">
                  <a:pos x="T2" y="T3"/>
                </a:cxn>
                <a:cxn ang="0">
                  <a:pos x="T4" y="T5"/>
                </a:cxn>
                <a:cxn ang="0">
                  <a:pos x="T6" y="T7"/>
                </a:cxn>
                <a:cxn ang="0">
                  <a:pos x="T8" y="T9"/>
                </a:cxn>
              </a:cxnLst>
              <a:rect l="0" t="0" r="r" b="b"/>
              <a:pathLst>
                <a:path w="866" h="501">
                  <a:moveTo>
                    <a:pt x="866" y="335"/>
                  </a:moveTo>
                  <a:lnTo>
                    <a:pt x="576" y="501"/>
                  </a:lnTo>
                  <a:lnTo>
                    <a:pt x="0" y="169"/>
                  </a:lnTo>
                  <a:lnTo>
                    <a:pt x="287" y="0"/>
                  </a:lnTo>
                  <a:lnTo>
                    <a:pt x="866" y="335"/>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Freeform 20"/>
            <p:cNvSpPr>
              <a:spLocks/>
            </p:cNvSpPr>
            <p:nvPr/>
          </p:nvSpPr>
          <p:spPr bwMode="auto">
            <a:xfrm>
              <a:off x="7684022" y="3260587"/>
              <a:ext cx="1377950" cy="795338"/>
            </a:xfrm>
            <a:custGeom>
              <a:avLst/>
              <a:gdLst>
                <a:gd name="T0" fmla="*/ 0 w 868"/>
                <a:gd name="T1" fmla="*/ 166 h 501"/>
                <a:gd name="T2" fmla="*/ 289 w 868"/>
                <a:gd name="T3" fmla="*/ 0 h 501"/>
                <a:gd name="T4" fmla="*/ 868 w 868"/>
                <a:gd name="T5" fmla="*/ 332 h 501"/>
                <a:gd name="T6" fmla="*/ 579 w 868"/>
                <a:gd name="T7" fmla="*/ 501 h 501"/>
                <a:gd name="T8" fmla="*/ 0 w 868"/>
                <a:gd name="T9" fmla="*/ 166 h 501"/>
              </a:gdLst>
              <a:ahLst/>
              <a:cxnLst>
                <a:cxn ang="0">
                  <a:pos x="T0" y="T1"/>
                </a:cxn>
                <a:cxn ang="0">
                  <a:pos x="T2" y="T3"/>
                </a:cxn>
                <a:cxn ang="0">
                  <a:pos x="T4" y="T5"/>
                </a:cxn>
                <a:cxn ang="0">
                  <a:pos x="T6" y="T7"/>
                </a:cxn>
                <a:cxn ang="0">
                  <a:pos x="T8" y="T9"/>
                </a:cxn>
              </a:cxnLst>
              <a:rect l="0" t="0" r="r" b="b"/>
              <a:pathLst>
                <a:path w="868" h="501">
                  <a:moveTo>
                    <a:pt x="0" y="166"/>
                  </a:moveTo>
                  <a:lnTo>
                    <a:pt x="289" y="0"/>
                  </a:lnTo>
                  <a:lnTo>
                    <a:pt x="868" y="332"/>
                  </a:lnTo>
                  <a:lnTo>
                    <a:pt x="579" y="501"/>
                  </a:lnTo>
                  <a:lnTo>
                    <a:pt x="0" y="1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Freeform 21"/>
            <p:cNvSpPr>
              <a:spLocks/>
            </p:cNvSpPr>
            <p:nvPr/>
          </p:nvSpPr>
          <p:spPr bwMode="auto">
            <a:xfrm>
              <a:off x="9061972" y="3260587"/>
              <a:ext cx="1374775" cy="795338"/>
            </a:xfrm>
            <a:custGeom>
              <a:avLst/>
              <a:gdLst>
                <a:gd name="T0" fmla="*/ 866 w 866"/>
                <a:gd name="T1" fmla="*/ 166 h 501"/>
                <a:gd name="T2" fmla="*/ 576 w 866"/>
                <a:gd name="T3" fmla="*/ 0 h 501"/>
                <a:gd name="T4" fmla="*/ 0 w 866"/>
                <a:gd name="T5" fmla="*/ 332 h 501"/>
                <a:gd name="T6" fmla="*/ 287 w 866"/>
                <a:gd name="T7" fmla="*/ 501 h 501"/>
                <a:gd name="T8" fmla="*/ 866 w 866"/>
                <a:gd name="T9" fmla="*/ 166 h 501"/>
              </a:gdLst>
              <a:ahLst/>
              <a:cxnLst>
                <a:cxn ang="0">
                  <a:pos x="T0" y="T1"/>
                </a:cxn>
                <a:cxn ang="0">
                  <a:pos x="T2" y="T3"/>
                </a:cxn>
                <a:cxn ang="0">
                  <a:pos x="T4" y="T5"/>
                </a:cxn>
                <a:cxn ang="0">
                  <a:pos x="T6" y="T7"/>
                </a:cxn>
                <a:cxn ang="0">
                  <a:pos x="T8" y="T9"/>
                </a:cxn>
              </a:cxnLst>
              <a:rect l="0" t="0" r="r" b="b"/>
              <a:pathLst>
                <a:path w="866" h="501">
                  <a:moveTo>
                    <a:pt x="866" y="166"/>
                  </a:moveTo>
                  <a:lnTo>
                    <a:pt x="576" y="0"/>
                  </a:lnTo>
                  <a:lnTo>
                    <a:pt x="0" y="332"/>
                  </a:lnTo>
                  <a:lnTo>
                    <a:pt x="287" y="501"/>
                  </a:lnTo>
                  <a:lnTo>
                    <a:pt x="866" y="166"/>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30" name="TextBox 129"/>
          <p:cNvSpPr txBox="1"/>
          <p:nvPr/>
        </p:nvSpPr>
        <p:spPr>
          <a:xfrm>
            <a:off x="902254" y="2323494"/>
            <a:ext cx="3744936" cy="400110"/>
          </a:xfrm>
          <a:prstGeom prst="rect">
            <a:avLst/>
          </a:prstGeom>
          <a:noFill/>
        </p:spPr>
        <p:txBody>
          <a:bodyPr wrap="none" rtlCol="0">
            <a:spAutoFit/>
          </a:bodyPr>
          <a:lstStyle/>
          <a:p>
            <a:r>
              <a:rPr lang="id-ID" sz="2000" b="1" dirty="0" smtClean="0">
                <a:solidFill>
                  <a:schemeClr val="bg1"/>
                </a:solidFill>
                <a:latin typeface="+mj-lt"/>
              </a:rPr>
              <a:t>Give your Shoppers the Advantage</a:t>
            </a:r>
            <a:endParaRPr lang="id-ID" sz="2000" b="1" dirty="0">
              <a:solidFill>
                <a:schemeClr val="bg1"/>
              </a:solidFill>
              <a:latin typeface="+mj-lt"/>
            </a:endParaRPr>
          </a:p>
        </p:txBody>
      </p:sp>
      <p:grpSp>
        <p:nvGrpSpPr>
          <p:cNvPr id="131" name="Group 130"/>
          <p:cNvGrpSpPr/>
          <p:nvPr/>
        </p:nvGrpSpPr>
        <p:grpSpPr>
          <a:xfrm>
            <a:off x="1737509" y="3470178"/>
            <a:ext cx="626441" cy="586294"/>
            <a:chOff x="7904163" y="-96838"/>
            <a:chExt cx="1436687" cy="1344613"/>
          </a:xfrm>
          <a:solidFill>
            <a:schemeClr val="accent2"/>
          </a:solidFill>
        </p:grpSpPr>
        <p:sp>
          <p:nvSpPr>
            <p:cNvPr id="132" name="Freeform 31"/>
            <p:cNvSpPr>
              <a:spLocks/>
            </p:cNvSpPr>
            <p:nvPr/>
          </p:nvSpPr>
          <p:spPr bwMode="auto">
            <a:xfrm>
              <a:off x="8097838" y="1054100"/>
              <a:ext cx="1050925" cy="193675"/>
            </a:xfrm>
            <a:custGeom>
              <a:avLst/>
              <a:gdLst>
                <a:gd name="T0" fmla="*/ 273 w 278"/>
                <a:gd name="T1" fmla="*/ 0 h 51"/>
                <a:gd name="T2" fmla="*/ 5 w 278"/>
                <a:gd name="T3" fmla="*/ 0 h 51"/>
                <a:gd name="T4" fmla="*/ 0 w 278"/>
                <a:gd name="T5" fmla="*/ 5 h 51"/>
                <a:gd name="T6" fmla="*/ 0 w 278"/>
                <a:gd name="T7" fmla="*/ 46 h 51"/>
                <a:gd name="T8" fmla="*/ 5 w 278"/>
                <a:gd name="T9" fmla="*/ 51 h 51"/>
                <a:gd name="T10" fmla="*/ 273 w 278"/>
                <a:gd name="T11" fmla="*/ 51 h 51"/>
                <a:gd name="T12" fmla="*/ 278 w 278"/>
                <a:gd name="T13" fmla="*/ 46 h 51"/>
                <a:gd name="T14" fmla="*/ 278 w 278"/>
                <a:gd name="T15" fmla="*/ 5 h 51"/>
                <a:gd name="T16" fmla="*/ 273 w 278"/>
                <a:gd name="T17" fmla="*/ 0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51">
                  <a:moveTo>
                    <a:pt x="273" y="0"/>
                  </a:moveTo>
                  <a:cubicBezTo>
                    <a:pt x="5" y="0"/>
                    <a:pt x="5" y="0"/>
                    <a:pt x="5" y="0"/>
                  </a:cubicBezTo>
                  <a:cubicBezTo>
                    <a:pt x="2" y="0"/>
                    <a:pt x="0" y="2"/>
                    <a:pt x="0" y="5"/>
                  </a:cubicBezTo>
                  <a:cubicBezTo>
                    <a:pt x="0" y="46"/>
                    <a:pt x="0" y="46"/>
                    <a:pt x="0" y="46"/>
                  </a:cubicBezTo>
                  <a:cubicBezTo>
                    <a:pt x="0" y="48"/>
                    <a:pt x="2" y="51"/>
                    <a:pt x="5" y="51"/>
                  </a:cubicBezTo>
                  <a:cubicBezTo>
                    <a:pt x="273" y="51"/>
                    <a:pt x="273" y="51"/>
                    <a:pt x="273" y="51"/>
                  </a:cubicBezTo>
                  <a:cubicBezTo>
                    <a:pt x="276" y="51"/>
                    <a:pt x="278" y="48"/>
                    <a:pt x="278" y="46"/>
                  </a:cubicBezTo>
                  <a:cubicBezTo>
                    <a:pt x="278" y="5"/>
                    <a:pt x="278" y="5"/>
                    <a:pt x="278" y="5"/>
                  </a:cubicBezTo>
                  <a:cubicBezTo>
                    <a:pt x="278" y="2"/>
                    <a:pt x="276" y="0"/>
                    <a:pt x="2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32"/>
            <p:cNvSpPr>
              <a:spLocks/>
            </p:cNvSpPr>
            <p:nvPr/>
          </p:nvSpPr>
          <p:spPr bwMode="auto">
            <a:xfrm>
              <a:off x="7904163" y="-96838"/>
              <a:ext cx="1436687" cy="1055688"/>
            </a:xfrm>
            <a:custGeom>
              <a:avLst/>
              <a:gdLst>
                <a:gd name="T0" fmla="*/ 380 w 380"/>
                <a:gd name="T1" fmla="*/ 38 h 279"/>
                <a:gd name="T2" fmla="*/ 342 w 380"/>
                <a:gd name="T3" fmla="*/ 0 h 279"/>
                <a:gd name="T4" fmla="*/ 304 w 380"/>
                <a:gd name="T5" fmla="*/ 38 h 279"/>
                <a:gd name="T6" fmla="*/ 320 w 380"/>
                <a:gd name="T7" fmla="*/ 69 h 279"/>
                <a:gd name="T8" fmla="*/ 253 w 380"/>
                <a:gd name="T9" fmla="*/ 203 h 279"/>
                <a:gd name="T10" fmla="*/ 209 w 380"/>
                <a:gd name="T11" fmla="*/ 71 h 279"/>
                <a:gd name="T12" fmla="*/ 228 w 380"/>
                <a:gd name="T13" fmla="*/ 38 h 279"/>
                <a:gd name="T14" fmla="*/ 190 w 380"/>
                <a:gd name="T15" fmla="*/ 0 h 279"/>
                <a:gd name="T16" fmla="*/ 152 w 380"/>
                <a:gd name="T17" fmla="*/ 38 h 279"/>
                <a:gd name="T18" fmla="*/ 171 w 380"/>
                <a:gd name="T19" fmla="*/ 71 h 279"/>
                <a:gd name="T20" fmla="*/ 127 w 380"/>
                <a:gd name="T21" fmla="*/ 203 h 279"/>
                <a:gd name="T22" fmla="*/ 60 w 380"/>
                <a:gd name="T23" fmla="*/ 69 h 279"/>
                <a:gd name="T24" fmla="*/ 76 w 380"/>
                <a:gd name="T25" fmla="*/ 38 h 279"/>
                <a:gd name="T26" fmla="*/ 38 w 380"/>
                <a:gd name="T27" fmla="*/ 0 h 279"/>
                <a:gd name="T28" fmla="*/ 0 w 380"/>
                <a:gd name="T29" fmla="*/ 38 h 279"/>
                <a:gd name="T30" fmla="*/ 28 w 380"/>
                <a:gd name="T31" fmla="*/ 74 h 279"/>
                <a:gd name="T32" fmla="*/ 51 w 380"/>
                <a:gd name="T33" fmla="*/ 279 h 279"/>
                <a:gd name="T34" fmla="*/ 329 w 380"/>
                <a:gd name="T35" fmla="*/ 279 h 279"/>
                <a:gd name="T36" fmla="*/ 352 w 380"/>
                <a:gd name="T37" fmla="*/ 74 h 279"/>
                <a:gd name="T38" fmla="*/ 380 w 380"/>
                <a:gd name="T39" fmla="*/ 38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0" h="279">
                  <a:moveTo>
                    <a:pt x="380" y="38"/>
                  </a:moveTo>
                  <a:cubicBezTo>
                    <a:pt x="380" y="17"/>
                    <a:pt x="363" y="0"/>
                    <a:pt x="342" y="0"/>
                  </a:cubicBezTo>
                  <a:cubicBezTo>
                    <a:pt x="321" y="0"/>
                    <a:pt x="304" y="17"/>
                    <a:pt x="304" y="38"/>
                  </a:cubicBezTo>
                  <a:cubicBezTo>
                    <a:pt x="304" y="51"/>
                    <a:pt x="310" y="62"/>
                    <a:pt x="320" y="69"/>
                  </a:cubicBezTo>
                  <a:cubicBezTo>
                    <a:pt x="253" y="203"/>
                    <a:pt x="253" y="203"/>
                    <a:pt x="253" y="203"/>
                  </a:cubicBezTo>
                  <a:cubicBezTo>
                    <a:pt x="209" y="71"/>
                    <a:pt x="209" y="71"/>
                    <a:pt x="209" y="71"/>
                  </a:cubicBezTo>
                  <a:cubicBezTo>
                    <a:pt x="220" y="64"/>
                    <a:pt x="228" y="52"/>
                    <a:pt x="228" y="38"/>
                  </a:cubicBezTo>
                  <a:cubicBezTo>
                    <a:pt x="228" y="17"/>
                    <a:pt x="211" y="0"/>
                    <a:pt x="190" y="0"/>
                  </a:cubicBezTo>
                  <a:cubicBezTo>
                    <a:pt x="169" y="0"/>
                    <a:pt x="152" y="17"/>
                    <a:pt x="152" y="38"/>
                  </a:cubicBezTo>
                  <a:cubicBezTo>
                    <a:pt x="152" y="52"/>
                    <a:pt x="160" y="64"/>
                    <a:pt x="171" y="71"/>
                  </a:cubicBezTo>
                  <a:cubicBezTo>
                    <a:pt x="127" y="203"/>
                    <a:pt x="127" y="203"/>
                    <a:pt x="127" y="203"/>
                  </a:cubicBezTo>
                  <a:cubicBezTo>
                    <a:pt x="60" y="69"/>
                    <a:pt x="60" y="69"/>
                    <a:pt x="60" y="69"/>
                  </a:cubicBezTo>
                  <a:cubicBezTo>
                    <a:pt x="70" y="62"/>
                    <a:pt x="76" y="51"/>
                    <a:pt x="76" y="38"/>
                  </a:cubicBezTo>
                  <a:cubicBezTo>
                    <a:pt x="76" y="17"/>
                    <a:pt x="59" y="0"/>
                    <a:pt x="38" y="0"/>
                  </a:cubicBezTo>
                  <a:cubicBezTo>
                    <a:pt x="17" y="0"/>
                    <a:pt x="0" y="17"/>
                    <a:pt x="0" y="38"/>
                  </a:cubicBezTo>
                  <a:cubicBezTo>
                    <a:pt x="0" y="55"/>
                    <a:pt x="12" y="70"/>
                    <a:pt x="28" y="74"/>
                  </a:cubicBezTo>
                  <a:cubicBezTo>
                    <a:pt x="51" y="279"/>
                    <a:pt x="51" y="279"/>
                    <a:pt x="51" y="279"/>
                  </a:cubicBezTo>
                  <a:cubicBezTo>
                    <a:pt x="329" y="279"/>
                    <a:pt x="329" y="279"/>
                    <a:pt x="329" y="279"/>
                  </a:cubicBezTo>
                  <a:cubicBezTo>
                    <a:pt x="352" y="74"/>
                    <a:pt x="352" y="74"/>
                    <a:pt x="352" y="74"/>
                  </a:cubicBezTo>
                  <a:cubicBezTo>
                    <a:pt x="368" y="70"/>
                    <a:pt x="380" y="55"/>
                    <a:pt x="380" y="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4" name="Straight Connector 133"/>
          <p:cNvCxnSpPr/>
          <p:nvPr/>
        </p:nvCxnSpPr>
        <p:spPr>
          <a:xfrm>
            <a:off x="2050729" y="4188542"/>
            <a:ext cx="0" cy="884712"/>
          </a:xfrm>
          <a:prstGeom prst="line">
            <a:avLst/>
          </a:prstGeom>
          <a:ln w="12700">
            <a:solidFill>
              <a:schemeClr val="bg1">
                <a:lumMod val="8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4705601" y="4188542"/>
            <a:ext cx="0" cy="884712"/>
          </a:xfrm>
          <a:prstGeom prst="line">
            <a:avLst/>
          </a:prstGeom>
          <a:ln w="12700">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36" name="Freeform 36"/>
          <p:cNvSpPr>
            <a:spLocks/>
          </p:cNvSpPr>
          <p:nvPr/>
        </p:nvSpPr>
        <p:spPr bwMode="auto">
          <a:xfrm>
            <a:off x="4387492" y="3452954"/>
            <a:ext cx="636217" cy="579988"/>
          </a:xfrm>
          <a:custGeom>
            <a:avLst/>
            <a:gdLst>
              <a:gd name="T0" fmla="*/ 189 w 255"/>
              <a:gd name="T1" fmla="*/ 10 h 233"/>
              <a:gd name="T2" fmla="*/ 104 w 255"/>
              <a:gd name="T3" fmla="*/ 16 h 233"/>
              <a:gd name="T4" fmla="*/ 18 w 255"/>
              <a:gd name="T5" fmla="*/ 30 h 233"/>
              <a:gd name="T6" fmla="*/ 6 w 255"/>
              <a:gd name="T7" fmla="*/ 30 h 233"/>
              <a:gd name="T8" fmla="*/ 3 w 255"/>
              <a:gd name="T9" fmla="*/ 46 h 233"/>
              <a:gd name="T10" fmla="*/ 115 w 255"/>
              <a:gd name="T11" fmla="*/ 228 h 233"/>
              <a:gd name="T12" fmla="*/ 124 w 255"/>
              <a:gd name="T13" fmla="*/ 233 h 233"/>
              <a:gd name="T14" fmla="*/ 130 w 255"/>
              <a:gd name="T15" fmla="*/ 231 h 233"/>
              <a:gd name="T16" fmla="*/ 134 w 255"/>
              <a:gd name="T17" fmla="*/ 216 h 233"/>
              <a:gd name="T18" fmla="*/ 84 w 255"/>
              <a:gd name="T19" fmla="*/ 135 h 233"/>
              <a:gd name="T20" fmla="*/ 170 w 255"/>
              <a:gd name="T21" fmla="*/ 121 h 233"/>
              <a:gd name="T22" fmla="*/ 255 w 255"/>
              <a:gd name="T23" fmla="*/ 115 h 233"/>
              <a:gd name="T24" fmla="*/ 189 w 255"/>
              <a:gd name="T25" fmla="*/ 10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5" h="233">
                <a:moveTo>
                  <a:pt x="189" y="10"/>
                </a:moveTo>
                <a:cubicBezTo>
                  <a:pt x="189" y="10"/>
                  <a:pt x="146" y="31"/>
                  <a:pt x="104" y="16"/>
                </a:cubicBezTo>
                <a:cubicBezTo>
                  <a:pt x="58" y="0"/>
                  <a:pt x="37" y="6"/>
                  <a:pt x="18" y="30"/>
                </a:cubicBezTo>
                <a:cubicBezTo>
                  <a:pt x="14" y="28"/>
                  <a:pt x="10" y="28"/>
                  <a:pt x="6" y="30"/>
                </a:cubicBezTo>
                <a:cubicBezTo>
                  <a:pt x="1" y="33"/>
                  <a:pt x="0" y="40"/>
                  <a:pt x="3" y="46"/>
                </a:cubicBezTo>
                <a:cubicBezTo>
                  <a:pt x="115" y="228"/>
                  <a:pt x="115" y="228"/>
                  <a:pt x="115" y="228"/>
                </a:cubicBezTo>
                <a:cubicBezTo>
                  <a:pt x="117" y="231"/>
                  <a:pt x="121" y="233"/>
                  <a:pt x="124" y="233"/>
                </a:cubicBezTo>
                <a:cubicBezTo>
                  <a:pt x="126" y="233"/>
                  <a:pt x="128" y="232"/>
                  <a:pt x="130" y="231"/>
                </a:cubicBezTo>
                <a:cubicBezTo>
                  <a:pt x="135" y="228"/>
                  <a:pt x="137" y="221"/>
                  <a:pt x="134" y="216"/>
                </a:cubicBezTo>
                <a:cubicBezTo>
                  <a:pt x="84" y="135"/>
                  <a:pt x="84" y="135"/>
                  <a:pt x="84" y="135"/>
                </a:cubicBezTo>
                <a:cubicBezTo>
                  <a:pt x="104" y="111"/>
                  <a:pt x="124" y="105"/>
                  <a:pt x="170" y="121"/>
                </a:cubicBezTo>
                <a:cubicBezTo>
                  <a:pt x="213" y="135"/>
                  <a:pt x="255" y="115"/>
                  <a:pt x="255" y="115"/>
                </a:cubicBezTo>
                <a:lnTo>
                  <a:pt x="189" y="1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TextBox 136"/>
          <p:cNvSpPr txBox="1"/>
          <p:nvPr/>
        </p:nvSpPr>
        <p:spPr>
          <a:xfrm>
            <a:off x="898683" y="2782125"/>
            <a:ext cx="5002302" cy="276999"/>
          </a:xfrm>
          <a:prstGeom prst="rect">
            <a:avLst/>
          </a:prstGeom>
          <a:noFill/>
        </p:spPr>
        <p:txBody>
          <a:bodyPr wrap="square" rtlCol="0">
            <a:spAutoFit/>
          </a:bodyPr>
          <a:lstStyle/>
          <a:p>
            <a:pPr algn="just"/>
            <a:r>
              <a:rPr lang="id-ID" sz="1200" dirty="0" smtClean="0">
                <a:solidFill>
                  <a:schemeClr val="bg1"/>
                </a:solidFill>
              </a:rPr>
              <a:t>Of shopping carts are abandoned right before the transaction its completed. </a:t>
            </a:r>
            <a:endParaRPr lang="id-ID" sz="1200" dirty="0">
              <a:solidFill>
                <a:schemeClr val="bg1"/>
              </a:solidFill>
            </a:endParaRPr>
          </a:p>
        </p:txBody>
      </p:sp>
    </p:spTree>
    <p:extLst>
      <p:ext uri="{BB962C8B-B14F-4D97-AF65-F5344CB8AC3E}">
        <p14:creationId xmlns:p14="http://schemas.microsoft.com/office/powerpoint/2010/main" val="338232115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00"/>
                                        </p:tgtEl>
                                        <p:attrNameLst>
                                          <p:attrName>style.visibility</p:attrName>
                                        </p:attrNameLst>
                                      </p:cBhvr>
                                      <p:to>
                                        <p:strVal val="visible"/>
                                      </p:to>
                                    </p:set>
                                    <p:animEffect transition="in" filter="fade">
                                      <p:cBhvr>
                                        <p:cTn id="18" dur="500"/>
                                        <p:tgtEl>
                                          <p:spTgt spid="100"/>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102"/>
                                        </p:tgtEl>
                                        <p:attrNameLst>
                                          <p:attrName>style.visibility</p:attrName>
                                        </p:attrNameLst>
                                      </p:cBhvr>
                                      <p:to>
                                        <p:strVal val="visible"/>
                                      </p:to>
                                    </p:set>
                                    <p:anim calcmode="lin" valueType="num">
                                      <p:cBhvr>
                                        <p:cTn id="22" dur="500" fill="hold"/>
                                        <p:tgtEl>
                                          <p:spTgt spid="102"/>
                                        </p:tgtEl>
                                        <p:attrNameLst>
                                          <p:attrName>ppt_w</p:attrName>
                                        </p:attrNameLst>
                                      </p:cBhvr>
                                      <p:tavLst>
                                        <p:tav tm="0">
                                          <p:val>
                                            <p:fltVal val="0"/>
                                          </p:val>
                                        </p:tav>
                                        <p:tav tm="100000">
                                          <p:val>
                                            <p:strVal val="#ppt_w"/>
                                          </p:val>
                                        </p:tav>
                                      </p:tavLst>
                                    </p:anim>
                                    <p:anim calcmode="lin" valueType="num">
                                      <p:cBhvr>
                                        <p:cTn id="23" dur="500" fill="hold"/>
                                        <p:tgtEl>
                                          <p:spTgt spid="102"/>
                                        </p:tgtEl>
                                        <p:attrNameLst>
                                          <p:attrName>ppt_h</p:attrName>
                                        </p:attrNameLst>
                                      </p:cBhvr>
                                      <p:tavLst>
                                        <p:tav tm="0">
                                          <p:val>
                                            <p:fltVal val="0"/>
                                          </p:val>
                                        </p:tav>
                                        <p:tav tm="100000">
                                          <p:val>
                                            <p:strVal val="#ppt_h"/>
                                          </p:val>
                                        </p:tav>
                                      </p:tavLst>
                                    </p:anim>
                                    <p:animEffect transition="in" filter="fade">
                                      <p:cBhvr>
                                        <p:cTn id="24" dur="500"/>
                                        <p:tgtEl>
                                          <p:spTgt spid="102"/>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01"/>
                                        </p:tgtEl>
                                        <p:attrNameLst>
                                          <p:attrName>style.visibility</p:attrName>
                                        </p:attrNameLst>
                                      </p:cBhvr>
                                      <p:to>
                                        <p:strVal val="visible"/>
                                      </p:to>
                                    </p:set>
                                    <p:animEffect transition="in" filter="fade">
                                      <p:cBhvr>
                                        <p:cTn id="27" dur="500"/>
                                        <p:tgtEl>
                                          <p:spTgt spid="101"/>
                                        </p:tgtEl>
                                      </p:cBhvr>
                                    </p:animEffect>
                                  </p:childTnLst>
                                </p:cTn>
                              </p:par>
                            </p:childTnLst>
                          </p:cTn>
                        </p:par>
                        <p:par>
                          <p:cTn id="28" fill="hold">
                            <p:stCondLst>
                              <p:cond delay="1500"/>
                            </p:stCondLst>
                            <p:childTnLst>
                              <p:par>
                                <p:cTn id="29" presetID="22" presetClass="entr" presetSubtype="8" fill="hold" nodeType="afterEffect">
                                  <p:stCondLst>
                                    <p:cond delay="0"/>
                                  </p:stCondLst>
                                  <p:childTnLst>
                                    <p:set>
                                      <p:cBhvr>
                                        <p:cTn id="30" dur="1" fill="hold">
                                          <p:stCondLst>
                                            <p:cond delay="0"/>
                                          </p:stCondLst>
                                        </p:cTn>
                                        <p:tgtEl>
                                          <p:spTgt spid="65"/>
                                        </p:tgtEl>
                                        <p:attrNameLst>
                                          <p:attrName>style.visibility</p:attrName>
                                        </p:attrNameLst>
                                      </p:cBhvr>
                                      <p:to>
                                        <p:strVal val="visible"/>
                                      </p:to>
                                    </p:set>
                                    <p:animEffect transition="in" filter="wipe(left)">
                                      <p:cBhvr>
                                        <p:cTn id="31" dur="500"/>
                                        <p:tgtEl>
                                          <p:spTgt spid="65"/>
                                        </p:tgtEl>
                                      </p:cBhvr>
                                    </p:animEffect>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84"/>
                                        </p:tgtEl>
                                        <p:attrNameLst>
                                          <p:attrName>style.visibility</p:attrName>
                                        </p:attrNameLst>
                                      </p:cBhvr>
                                      <p:to>
                                        <p:strVal val="visible"/>
                                      </p:to>
                                    </p:set>
                                    <p:animEffect transition="in" filter="wipe(left)">
                                      <p:cBhvr>
                                        <p:cTn id="35" dur="500"/>
                                        <p:tgtEl>
                                          <p:spTgt spid="84"/>
                                        </p:tgtEl>
                                      </p:cBhvr>
                                    </p:animEffect>
                                  </p:childTnLst>
                                </p:cTn>
                              </p:par>
                              <p:par>
                                <p:cTn id="36" presetID="10" presetClass="entr" presetSubtype="0" fill="hold" nodeType="withEffect">
                                  <p:stCondLst>
                                    <p:cond delay="0"/>
                                  </p:stCondLst>
                                  <p:childTnLst>
                                    <p:set>
                                      <p:cBhvr>
                                        <p:cTn id="37" dur="1" fill="hold">
                                          <p:stCondLst>
                                            <p:cond delay="0"/>
                                          </p:stCondLst>
                                        </p:cTn>
                                        <p:tgtEl>
                                          <p:spTgt spid="103"/>
                                        </p:tgtEl>
                                        <p:attrNameLst>
                                          <p:attrName>style.visibility</p:attrName>
                                        </p:attrNameLst>
                                      </p:cBhvr>
                                      <p:to>
                                        <p:strVal val="visible"/>
                                      </p:to>
                                    </p:set>
                                    <p:animEffect transition="in" filter="fade">
                                      <p:cBhvr>
                                        <p:cTn id="38" dur="500"/>
                                        <p:tgtEl>
                                          <p:spTgt spid="103"/>
                                        </p:tgtEl>
                                      </p:cBhvr>
                                    </p:animEffect>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119"/>
                                        </p:tgtEl>
                                        <p:attrNameLst>
                                          <p:attrName>style.visibility</p:attrName>
                                        </p:attrNameLst>
                                      </p:cBhvr>
                                      <p:to>
                                        <p:strVal val="visible"/>
                                      </p:to>
                                    </p:set>
                                    <p:animEffect transition="in" filter="fade">
                                      <p:cBhvr>
                                        <p:cTn id="42" dur="500"/>
                                        <p:tgtEl>
                                          <p:spTgt spid="119"/>
                                        </p:tgtEl>
                                      </p:cBhvr>
                                    </p:animEffect>
                                  </p:childTnLst>
                                </p:cTn>
                              </p:par>
                            </p:childTnLst>
                          </p:cTn>
                        </p:par>
                        <p:par>
                          <p:cTn id="43" fill="hold">
                            <p:stCondLst>
                              <p:cond delay="3000"/>
                            </p:stCondLst>
                            <p:childTnLst>
                              <p:par>
                                <p:cTn id="44" presetID="22" presetClass="entr" presetSubtype="4" fill="hold" nodeType="afterEffect">
                                  <p:stCondLst>
                                    <p:cond delay="0"/>
                                  </p:stCondLst>
                                  <p:childTnLst>
                                    <p:set>
                                      <p:cBhvr>
                                        <p:cTn id="45" dur="1" fill="hold">
                                          <p:stCondLst>
                                            <p:cond delay="0"/>
                                          </p:stCondLst>
                                        </p:cTn>
                                        <p:tgtEl>
                                          <p:spTgt spid="104"/>
                                        </p:tgtEl>
                                        <p:attrNameLst>
                                          <p:attrName>style.visibility</p:attrName>
                                        </p:attrNameLst>
                                      </p:cBhvr>
                                      <p:to>
                                        <p:strVal val="visible"/>
                                      </p:to>
                                    </p:set>
                                    <p:animEffect transition="in" filter="wipe(down)">
                                      <p:cBhvr>
                                        <p:cTn id="46" dur="500"/>
                                        <p:tgtEl>
                                          <p:spTgt spid="104"/>
                                        </p:tgtEl>
                                      </p:cBhvr>
                                    </p:animEffect>
                                  </p:childTnLst>
                                </p:cTn>
                              </p:par>
                            </p:childTnLst>
                          </p:cTn>
                        </p:par>
                        <p:par>
                          <p:cTn id="47" fill="hold">
                            <p:stCondLst>
                              <p:cond delay="3500"/>
                            </p:stCondLst>
                            <p:childTnLst>
                              <p:par>
                                <p:cTn id="48" presetID="22" presetClass="entr" presetSubtype="4" fill="hold" nodeType="afterEffect">
                                  <p:stCondLst>
                                    <p:cond delay="0"/>
                                  </p:stCondLst>
                                  <p:childTnLst>
                                    <p:set>
                                      <p:cBhvr>
                                        <p:cTn id="49" dur="1" fill="hold">
                                          <p:stCondLst>
                                            <p:cond delay="0"/>
                                          </p:stCondLst>
                                        </p:cTn>
                                        <p:tgtEl>
                                          <p:spTgt spid="107"/>
                                        </p:tgtEl>
                                        <p:attrNameLst>
                                          <p:attrName>style.visibility</p:attrName>
                                        </p:attrNameLst>
                                      </p:cBhvr>
                                      <p:to>
                                        <p:strVal val="visible"/>
                                      </p:to>
                                    </p:set>
                                    <p:animEffect transition="in" filter="wipe(down)">
                                      <p:cBhvr>
                                        <p:cTn id="50" dur="500"/>
                                        <p:tgtEl>
                                          <p:spTgt spid="107"/>
                                        </p:tgtEl>
                                      </p:cBhvr>
                                    </p:animEffect>
                                  </p:childTnLst>
                                </p:cTn>
                              </p:par>
                            </p:childTnLst>
                          </p:cTn>
                        </p:par>
                        <p:par>
                          <p:cTn id="51" fill="hold">
                            <p:stCondLst>
                              <p:cond delay="4000"/>
                            </p:stCondLst>
                            <p:childTnLst>
                              <p:par>
                                <p:cTn id="52" presetID="22" presetClass="entr" presetSubtype="4" fill="hold" nodeType="afterEffect">
                                  <p:stCondLst>
                                    <p:cond delay="0"/>
                                  </p:stCondLst>
                                  <p:childTnLst>
                                    <p:set>
                                      <p:cBhvr>
                                        <p:cTn id="53" dur="1" fill="hold">
                                          <p:stCondLst>
                                            <p:cond delay="0"/>
                                          </p:stCondLst>
                                        </p:cTn>
                                        <p:tgtEl>
                                          <p:spTgt spid="110"/>
                                        </p:tgtEl>
                                        <p:attrNameLst>
                                          <p:attrName>style.visibility</p:attrName>
                                        </p:attrNameLst>
                                      </p:cBhvr>
                                      <p:to>
                                        <p:strVal val="visible"/>
                                      </p:to>
                                    </p:set>
                                    <p:animEffect transition="in" filter="wipe(down)">
                                      <p:cBhvr>
                                        <p:cTn id="54" dur="500"/>
                                        <p:tgtEl>
                                          <p:spTgt spid="110"/>
                                        </p:tgtEl>
                                      </p:cBhvr>
                                    </p:animEffect>
                                  </p:childTnLst>
                                </p:cTn>
                              </p:par>
                            </p:childTnLst>
                          </p:cTn>
                        </p:par>
                        <p:par>
                          <p:cTn id="55" fill="hold">
                            <p:stCondLst>
                              <p:cond delay="4500"/>
                            </p:stCondLst>
                            <p:childTnLst>
                              <p:par>
                                <p:cTn id="56" presetID="22" presetClass="entr" presetSubtype="4" fill="hold" nodeType="afterEffect">
                                  <p:stCondLst>
                                    <p:cond delay="0"/>
                                  </p:stCondLst>
                                  <p:childTnLst>
                                    <p:set>
                                      <p:cBhvr>
                                        <p:cTn id="57" dur="1" fill="hold">
                                          <p:stCondLst>
                                            <p:cond delay="0"/>
                                          </p:stCondLst>
                                        </p:cTn>
                                        <p:tgtEl>
                                          <p:spTgt spid="113"/>
                                        </p:tgtEl>
                                        <p:attrNameLst>
                                          <p:attrName>style.visibility</p:attrName>
                                        </p:attrNameLst>
                                      </p:cBhvr>
                                      <p:to>
                                        <p:strVal val="visible"/>
                                      </p:to>
                                    </p:set>
                                    <p:animEffect transition="in" filter="wipe(down)">
                                      <p:cBhvr>
                                        <p:cTn id="58" dur="500"/>
                                        <p:tgtEl>
                                          <p:spTgt spid="113"/>
                                        </p:tgtEl>
                                      </p:cBhvr>
                                    </p:animEffect>
                                  </p:childTnLst>
                                </p:cTn>
                              </p:par>
                            </p:childTnLst>
                          </p:cTn>
                        </p:par>
                        <p:par>
                          <p:cTn id="59" fill="hold">
                            <p:stCondLst>
                              <p:cond delay="5000"/>
                            </p:stCondLst>
                            <p:childTnLst>
                              <p:par>
                                <p:cTn id="60" presetID="22" presetClass="entr" presetSubtype="4" fill="hold" nodeType="afterEffect">
                                  <p:stCondLst>
                                    <p:cond delay="0"/>
                                  </p:stCondLst>
                                  <p:childTnLst>
                                    <p:set>
                                      <p:cBhvr>
                                        <p:cTn id="61" dur="1" fill="hold">
                                          <p:stCondLst>
                                            <p:cond delay="0"/>
                                          </p:stCondLst>
                                        </p:cTn>
                                        <p:tgtEl>
                                          <p:spTgt spid="116"/>
                                        </p:tgtEl>
                                        <p:attrNameLst>
                                          <p:attrName>style.visibility</p:attrName>
                                        </p:attrNameLst>
                                      </p:cBhvr>
                                      <p:to>
                                        <p:strVal val="visible"/>
                                      </p:to>
                                    </p:set>
                                    <p:animEffect transition="in" filter="wipe(down)">
                                      <p:cBhvr>
                                        <p:cTn id="62" dur="500"/>
                                        <p:tgtEl>
                                          <p:spTgt spid="116"/>
                                        </p:tgtEl>
                                      </p:cBhvr>
                                    </p:animEffect>
                                  </p:childTnLst>
                                </p:cTn>
                              </p:par>
                              <p:par>
                                <p:cTn id="63" presetID="10" presetClass="entr" presetSubtype="0" fill="hold" nodeType="withEffect">
                                  <p:stCondLst>
                                    <p:cond delay="0"/>
                                  </p:stCondLst>
                                  <p:childTnLst>
                                    <p:set>
                                      <p:cBhvr>
                                        <p:cTn id="64" dur="1" fill="hold">
                                          <p:stCondLst>
                                            <p:cond delay="0"/>
                                          </p:stCondLst>
                                        </p:cTn>
                                        <p:tgtEl>
                                          <p:spTgt spid="120"/>
                                        </p:tgtEl>
                                        <p:attrNameLst>
                                          <p:attrName>style.visibility</p:attrName>
                                        </p:attrNameLst>
                                      </p:cBhvr>
                                      <p:to>
                                        <p:strVal val="visible"/>
                                      </p:to>
                                    </p:set>
                                    <p:animEffect transition="in" filter="fade">
                                      <p:cBhvr>
                                        <p:cTn id="65" dur="500"/>
                                        <p:tgtEl>
                                          <p:spTgt spid="120"/>
                                        </p:tgtEl>
                                      </p:cBhvr>
                                    </p:animEffect>
                                  </p:childTnLst>
                                </p:cTn>
                              </p:par>
                            </p:childTnLst>
                          </p:cTn>
                        </p:par>
                        <p:par>
                          <p:cTn id="66" fill="hold">
                            <p:stCondLst>
                              <p:cond delay="5500"/>
                            </p:stCondLst>
                            <p:childTnLst>
                              <p:par>
                                <p:cTn id="67" presetID="10" presetClass="entr" presetSubtype="0" fill="hold" grpId="0" nodeType="afterEffect">
                                  <p:stCondLst>
                                    <p:cond delay="0"/>
                                  </p:stCondLst>
                                  <p:childTnLst>
                                    <p:set>
                                      <p:cBhvr>
                                        <p:cTn id="68" dur="1" fill="hold">
                                          <p:stCondLst>
                                            <p:cond delay="0"/>
                                          </p:stCondLst>
                                        </p:cTn>
                                        <p:tgtEl>
                                          <p:spTgt spid="130"/>
                                        </p:tgtEl>
                                        <p:attrNameLst>
                                          <p:attrName>style.visibility</p:attrName>
                                        </p:attrNameLst>
                                      </p:cBhvr>
                                      <p:to>
                                        <p:strVal val="visible"/>
                                      </p:to>
                                    </p:set>
                                    <p:animEffect transition="in" filter="fade">
                                      <p:cBhvr>
                                        <p:cTn id="69" dur="500"/>
                                        <p:tgtEl>
                                          <p:spTgt spid="130"/>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37"/>
                                        </p:tgtEl>
                                        <p:attrNameLst>
                                          <p:attrName>style.visibility</p:attrName>
                                        </p:attrNameLst>
                                      </p:cBhvr>
                                      <p:to>
                                        <p:strVal val="visible"/>
                                      </p:to>
                                    </p:set>
                                    <p:animEffect transition="in" filter="fade">
                                      <p:cBhvr>
                                        <p:cTn id="72" dur="500"/>
                                        <p:tgtEl>
                                          <p:spTgt spid="137"/>
                                        </p:tgtEl>
                                      </p:cBhvr>
                                    </p:animEffect>
                                  </p:childTnLst>
                                </p:cTn>
                              </p:par>
                            </p:childTnLst>
                          </p:cTn>
                        </p:par>
                        <p:par>
                          <p:cTn id="73" fill="hold">
                            <p:stCondLst>
                              <p:cond delay="6000"/>
                            </p:stCondLst>
                            <p:childTnLst>
                              <p:par>
                                <p:cTn id="74" presetID="53" presetClass="entr" presetSubtype="16" fill="hold" nodeType="afterEffect">
                                  <p:stCondLst>
                                    <p:cond delay="0"/>
                                  </p:stCondLst>
                                  <p:childTnLst>
                                    <p:set>
                                      <p:cBhvr>
                                        <p:cTn id="75" dur="1" fill="hold">
                                          <p:stCondLst>
                                            <p:cond delay="0"/>
                                          </p:stCondLst>
                                        </p:cTn>
                                        <p:tgtEl>
                                          <p:spTgt spid="56"/>
                                        </p:tgtEl>
                                        <p:attrNameLst>
                                          <p:attrName>style.visibility</p:attrName>
                                        </p:attrNameLst>
                                      </p:cBhvr>
                                      <p:to>
                                        <p:strVal val="visible"/>
                                      </p:to>
                                    </p:set>
                                    <p:anim calcmode="lin" valueType="num">
                                      <p:cBhvr>
                                        <p:cTn id="76" dur="500" fill="hold"/>
                                        <p:tgtEl>
                                          <p:spTgt spid="56"/>
                                        </p:tgtEl>
                                        <p:attrNameLst>
                                          <p:attrName>ppt_w</p:attrName>
                                        </p:attrNameLst>
                                      </p:cBhvr>
                                      <p:tavLst>
                                        <p:tav tm="0">
                                          <p:val>
                                            <p:fltVal val="0"/>
                                          </p:val>
                                        </p:tav>
                                        <p:tav tm="100000">
                                          <p:val>
                                            <p:strVal val="#ppt_w"/>
                                          </p:val>
                                        </p:tav>
                                      </p:tavLst>
                                    </p:anim>
                                    <p:anim calcmode="lin" valueType="num">
                                      <p:cBhvr>
                                        <p:cTn id="77" dur="500" fill="hold"/>
                                        <p:tgtEl>
                                          <p:spTgt spid="56"/>
                                        </p:tgtEl>
                                        <p:attrNameLst>
                                          <p:attrName>ppt_h</p:attrName>
                                        </p:attrNameLst>
                                      </p:cBhvr>
                                      <p:tavLst>
                                        <p:tav tm="0">
                                          <p:val>
                                            <p:fltVal val="0"/>
                                          </p:val>
                                        </p:tav>
                                        <p:tav tm="100000">
                                          <p:val>
                                            <p:strVal val="#ppt_h"/>
                                          </p:val>
                                        </p:tav>
                                      </p:tavLst>
                                    </p:anim>
                                    <p:animEffect transition="in" filter="fade">
                                      <p:cBhvr>
                                        <p:cTn id="78" dur="500"/>
                                        <p:tgtEl>
                                          <p:spTgt spid="56"/>
                                        </p:tgtEl>
                                      </p:cBhvr>
                                    </p:animEffect>
                                  </p:childTnLst>
                                </p:cTn>
                              </p:par>
                            </p:childTnLst>
                          </p:cTn>
                        </p:par>
                        <p:par>
                          <p:cTn id="79" fill="hold">
                            <p:stCondLst>
                              <p:cond delay="6500"/>
                            </p:stCondLst>
                            <p:childTnLst>
                              <p:par>
                                <p:cTn id="80" presetID="22" presetClass="entr" presetSubtype="4" fill="hold" nodeType="afterEffect">
                                  <p:stCondLst>
                                    <p:cond delay="0"/>
                                  </p:stCondLst>
                                  <p:childTnLst>
                                    <p:set>
                                      <p:cBhvr>
                                        <p:cTn id="81" dur="1" fill="hold">
                                          <p:stCondLst>
                                            <p:cond delay="0"/>
                                          </p:stCondLst>
                                        </p:cTn>
                                        <p:tgtEl>
                                          <p:spTgt spid="134"/>
                                        </p:tgtEl>
                                        <p:attrNameLst>
                                          <p:attrName>style.visibility</p:attrName>
                                        </p:attrNameLst>
                                      </p:cBhvr>
                                      <p:to>
                                        <p:strVal val="visible"/>
                                      </p:to>
                                    </p:set>
                                    <p:animEffect transition="in" filter="wipe(down)">
                                      <p:cBhvr>
                                        <p:cTn id="82" dur="500"/>
                                        <p:tgtEl>
                                          <p:spTgt spid="134"/>
                                        </p:tgtEl>
                                      </p:cBhvr>
                                    </p:animEffect>
                                  </p:childTnLst>
                                </p:cTn>
                              </p:par>
                            </p:childTnLst>
                          </p:cTn>
                        </p:par>
                        <p:par>
                          <p:cTn id="83" fill="hold">
                            <p:stCondLst>
                              <p:cond delay="7000"/>
                            </p:stCondLst>
                            <p:childTnLst>
                              <p:par>
                                <p:cTn id="84" presetID="10" presetClass="entr" presetSubtype="0" fill="hold" nodeType="afterEffect">
                                  <p:stCondLst>
                                    <p:cond delay="0"/>
                                  </p:stCondLst>
                                  <p:childTnLst>
                                    <p:set>
                                      <p:cBhvr>
                                        <p:cTn id="85" dur="1" fill="hold">
                                          <p:stCondLst>
                                            <p:cond delay="0"/>
                                          </p:stCondLst>
                                        </p:cTn>
                                        <p:tgtEl>
                                          <p:spTgt spid="131"/>
                                        </p:tgtEl>
                                        <p:attrNameLst>
                                          <p:attrName>style.visibility</p:attrName>
                                        </p:attrNameLst>
                                      </p:cBhvr>
                                      <p:to>
                                        <p:strVal val="visible"/>
                                      </p:to>
                                    </p:set>
                                    <p:animEffect transition="in" filter="fade">
                                      <p:cBhvr>
                                        <p:cTn id="86" dur="500"/>
                                        <p:tgtEl>
                                          <p:spTgt spid="131"/>
                                        </p:tgtEl>
                                      </p:cBhvr>
                                    </p:animEffect>
                                  </p:childTnLst>
                                </p:cTn>
                              </p:par>
                            </p:childTnLst>
                          </p:cTn>
                        </p:par>
                        <p:par>
                          <p:cTn id="87" fill="hold">
                            <p:stCondLst>
                              <p:cond delay="7500"/>
                            </p:stCondLst>
                            <p:childTnLst>
                              <p:par>
                                <p:cTn id="88" presetID="53" presetClass="entr" presetSubtype="16" fill="hold" nodeType="afterEffect">
                                  <p:stCondLst>
                                    <p:cond delay="0"/>
                                  </p:stCondLst>
                                  <p:childTnLst>
                                    <p:set>
                                      <p:cBhvr>
                                        <p:cTn id="89" dur="1" fill="hold">
                                          <p:stCondLst>
                                            <p:cond delay="0"/>
                                          </p:stCondLst>
                                        </p:cTn>
                                        <p:tgtEl>
                                          <p:spTgt spid="121"/>
                                        </p:tgtEl>
                                        <p:attrNameLst>
                                          <p:attrName>style.visibility</p:attrName>
                                        </p:attrNameLst>
                                      </p:cBhvr>
                                      <p:to>
                                        <p:strVal val="visible"/>
                                      </p:to>
                                    </p:set>
                                    <p:anim calcmode="lin" valueType="num">
                                      <p:cBhvr>
                                        <p:cTn id="90" dur="500" fill="hold"/>
                                        <p:tgtEl>
                                          <p:spTgt spid="121"/>
                                        </p:tgtEl>
                                        <p:attrNameLst>
                                          <p:attrName>ppt_w</p:attrName>
                                        </p:attrNameLst>
                                      </p:cBhvr>
                                      <p:tavLst>
                                        <p:tav tm="0">
                                          <p:val>
                                            <p:fltVal val="0"/>
                                          </p:val>
                                        </p:tav>
                                        <p:tav tm="100000">
                                          <p:val>
                                            <p:strVal val="#ppt_w"/>
                                          </p:val>
                                        </p:tav>
                                      </p:tavLst>
                                    </p:anim>
                                    <p:anim calcmode="lin" valueType="num">
                                      <p:cBhvr>
                                        <p:cTn id="91" dur="500" fill="hold"/>
                                        <p:tgtEl>
                                          <p:spTgt spid="121"/>
                                        </p:tgtEl>
                                        <p:attrNameLst>
                                          <p:attrName>ppt_h</p:attrName>
                                        </p:attrNameLst>
                                      </p:cBhvr>
                                      <p:tavLst>
                                        <p:tav tm="0">
                                          <p:val>
                                            <p:fltVal val="0"/>
                                          </p:val>
                                        </p:tav>
                                        <p:tav tm="100000">
                                          <p:val>
                                            <p:strVal val="#ppt_h"/>
                                          </p:val>
                                        </p:tav>
                                      </p:tavLst>
                                    </p:anim>
                                    <p:animEffect transition="in" filter="fade">
                                      <p:cBhvr>
                                        <p:cTn id="92" dur="500"/>
                                        <p:tgtEl>
                                          <p:spTgt spid="121"/>
                                        </p:tgtEl>
                                      </p:cBhvr>
                                    </p:animEffect>
                                  </p:childTnLst>
                                </p:cTn>
                              </p:par>
                            </p:childTnLst>
                          </p:cTn>
                        </p:par>
                        <p:par>
                          <p:cTn id="93" fill="hold">
                            <p:stCondLst>
                              <p:cond delay="8000"/>
                            </p:stCondLst>
                            <p:childTnLst>
                              <p:par>
                                <p:cTn id="94" presetID="22" presetClass="entr" presetSubtype="4" fill="hold" nodeType="afterEffect">
                                  <p:stCondLst>
                                    <p:cond delay="0"/>
                                  </p:stCondLst>
                                  <p:childTnLst>
                                    <p:set>
                                      <p:cBhvr>
                                        <p:cTn id="95" dur="1" fill="hold">
                                          <p:stCondLst>
                                            <p:cond delay="0"/>
                                          </p:stCondLst>
                                        </p:cTn>
                                        <p:tgtEl>
                                          <p:spTgt spid="135"/>
                                        </p:tgtEl>
                                        <p:attrNameLst>
                                          <p:attrName>style.visibility</p:attrName>
                                        </p:attrNameLst>
                                      </p:cBhvr>
                                      <p:to>
                                        <p:strVal val="visible"/>
                                      </p:to>
                                    </p:set>
                                    <p:animEffect transition="in" filter="wipe(down)">
                                      <p:cBhvr>
                                        <p:cTn id="96" dur="500"/>
                                        <p:tgtEl>
                                          <p:spTgt spid="135"/>
                                        </p:tgtEl>
                                      </p:cBhvr>
                                    </p:animEffect>
                                  </p:childTnLst>
                                </p:cTn>
                              </p:par>
                            </p:childTnLst>
                          </p:cTn>
                        </p:par>
                        <p:par>
                          <p:cTn id="97" fill="hold">
                            <p:stCondLst>
                              <p:cond delay="8500"/>
                            </p:stCondLst>
                            <p:childTnLst>
                              <p:par>
                                <p:cTn id="98" presetID="10" presetClass="entr" presetSubtype="0" fill="hold" grpId="0" nodeType="afterEffect">
                                  <p:stCondLst>
                                    <p:cond delay="0"/>
                                  </p:stCondLst>
                                  <p:childTnLst>
                                    <p:set>
                                      <p:cBhvr>
                                        <p:cTn id="99" dur="1" fill="hold">
                                          <p:stCondLst>
                                            <p:cond delay="0"/>
                                          </p:stCondLst>
                                        </p:cTn>
                                        <p:tgtEl>
                                          <p:spTgt spid="136"/>
                                        </p:tgtEl>
                                        <p:attrNameLst>
                                          <p:attrName>style.visibility</p:attrName>
                                        </p:attrNameLst>
                                      </p:cBhvr>
                                      <p:to>
                                        <p:strVal val="visible"/>
                                      </p:to>
                                    </p:set>
                                    <p:animEffect transition="in" filter="fade">
                                      <p:cBhvr>
                                        <p:cTn id="100" dur="500"/>
                                        <p:tgtEl>
                                          <p:spTgt spid="1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00" grpId="0"/>
      <p:bldP spid="101" grpId="0"/>
      <p:bldP spid="102" grpId="0"/>
      <p:bldP spid="119" grpId="0"/>
      <p:bldP spid="130" grpId="0"/>
      <p:bldP spid="136" grpId="0" animBg="1"/>
      <p:bldP spid="137" grpId="0"/>
    </p:bld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4355028" y="680759"/>
            <a:ext cx="3482043" cy="830997"/>
          </a:xfrm>
          <a:prstGeom prst="rect">
            <a:avLst/>
          </a:prstGeom>
          <a:noFill/>
        </p:spPr>
        <p:txBody>
          <a:bodyPr wrap="none" rtlCol="0">
            <a:spAutoFit/>
          </a:bodyPr>
          <a:lstStyle/>
          <a:p>
            <a:pPr algn="ctr"/>
            <a:r>
              <a:rPr lang="id-ID" sz="4800" dirty="0" smtClean="0">
                <a:solidFill>
                  <a:schemeClr val="bg1"/>
                </a:solidFill>
                <a:latin typeface="+mj-lt"/>
              </a:rPr>
              <a:t>Bulb Analysis</a:t>
            </a:r>
            <a:endParaRPr lang="en-US" sz="4800" dirty="0">
              <a:solidFill>
                <a:schemeClr val="bg1"/>
              </a:solidFill>
              <a:latin typeface="+mj-lt"/>
            </a:endParaRPr>
          </a:p>
        </p:txBody>
      </p:sp>
      <p:grpSp>
        <p:nvGrpSpPr>
          <p:cNvPr id="138" name="Group 137"/>
          <p:cNvGrpSpPr/>
          <p:nvPr/>
        </p:nvGrpSpPr>
        <p:grpSpPr>
          <a:xfrm>
            <a:off x="1098701" y="2105025"/>
            <a:ext cx="2447188" cy="3840147"/>
            <a:chOff x="4934796" y="1751013"/>
            <a:chExt cx="2935287" cy="4606075"/>
          </a:xfrm>
          <a:solidFill>
            <a:schemeClr val="tx2"/>
          </a:solidFill>
        </p:grpSpPr>
        <p:sp>
          <p:nvSpPr>
            <p:cNvPr id="139" name="Freeform 13"/>
            <p:cNvSpPr>
              <a:spLocks noEditPoints="1"/>
            </p:cNvSpPr>
            <p:nvPr/>
          </p:nvSpPr>
          <p:spPr bwMode="auto">
            <a:xfrm>
              <a:off x="4934796" y="1751013"/>
              <a:ext cx="2935287" cy="3470275"/>
            </a:xfrm>
            <a:custGeom>
              <a:avLst/>
              <a:gdLst>
                <a:gd name="T0" fmla="*/ 774 w 1058"/>
                <a:gd name="T1" fmla="*/ 1252 h 1252"/>
                <a:gd name="T2" fmla="*/ 283 w 1058"/>
                <a:gd name="T3" fmla="*/ 1252 h 1252"/>
                <a:gd name="T4" fmla="*/ 248 w 1058"/>
                <a:gd name="T5" fmla="*/ 1218 h 1252"/>
                <a:gd name="T6" fmla="*/ 142 w 1058"/>
                <a:gd name="T7" fmla="*/ 887 h 1252"/>
                <a:gd name="T8" fmla="*/ 110 w 1058"/>
                <a:gd name="T9" fmla="*/ 831 h 1252"/>
                <a:gd name="T10" fmla="*/ 0 w 1058"/>
                <a:gd name="T11" fmla="*/ 529 h 1252"/>
                <a:gd name="T12" fmla="*/ 529 w 1058"/>
                <a:gd name="T13" fmla="*/ 0 h 1252"/>
                <a:gd name="T14" fmla="*/ 1058 w 1058"/>
                <a:gd name="T15" fmla="*/ 529 h 1252"/>
                <a:gd name="T16" fmla="*/ 947 w 1058"/>
                <a:gd name="T17" fmla="*/ 831 h 1252"/>
                <a:gd name="T18" fmla="*/ 916 w 1058"/>
                <a:gd name="T19" fmla="*/ 887 h 1252"/>
                <a:gd name="T20" fmla="*/ 810 w 1058"/>
                <a:gd name="T21" fmla="*/ 1218 h 1252"/>
                <a:gd name="T22" fmla="*/ 774 w 1058"/>
                <a:gd name="T23" fmla="*/ 1252 h 1252"/>
                <a:gd name="T24" fmla="*/ 315 w 1058"/>
                <a:gd name="T25" fmla="*/ 1180 h 1252"/>
                <a:gd name="T26" fmla="*/ 742 w 1058"/>
                <a:gd name="T27" fmla="*/ 1180 h 1252"/>
                <a:gd name="T28" fmla="*/ 851 w 1058"/>
                <a:gd name="T29" fmla="*/ 857 h 1252"/>
                <a:gd name="T30" fmla="*/ 885 w 1058"/>
                <a:gd name="T31" fmla="*/ 794 h 1252"/>
                <a:gd name="T32" fmla="*/ 986 w 1058"/>
                <a:gd name="T33" fmla="*/ 529 h 1252"/>
                <a:gd name="T34" fmla="*/ 529 w 1058"/>
                <a:gd name="T35" fmla="*/ 72 h 1252"/>
                <a:gd name="T36" fmla="*/ 72 w 1058"/>
                <a:gd name="T37" fmla="*/ 529 h 1252"/>
                <a:gd name="T38" fmla="*/ 172 w 1058"/>
                <a:gd name="T39" fmla="*/ 794 h 1252"/>
                <a:gd name="T40" fmla="*/ 207 w 1058"/>
                <a:gd name="T41" fmla="*/ 857 h 1252"/>
                <a:gd name="T42" fmla="*/ 315 w 1058"/>
                <a:gd name="T43" fmla="*/ 1180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58" h="1252">
                  <a:moveTo>
                    <a:pt x="774" y="1252"/>
                  </a:moveTo>
                  <a:cubicBezTo>
                    <a:pt x="283" y="1252"/>
                    <a:pt x="283" y="1252"/>
                    <a:pt x="283" y="1252"/>
                  </a:cubicBezTo>
                  <a:cubicBezTo>
                    <a:pt x="264" y="1252"/>
                    <a:pt x="249" y="1237"/>
                    <a:pt x="248" y="1218"/>
                  </a:cubicBezTo>
                  <a:cubicBezTo>
                    <a:pt x="247" y="1217"/>
                    <a:pt x="239" y="1097"/>
                    <a:pt x="142" y="887"/>
                  </a:cubicBezTo>
                  <a:cubicBezTo>
                    <a:pt x="135" y="873"/>
                    <a:pt x="123" y="853"/>
                    <a:pt x="110" y="831"/>
                  </a:cubicBezTo>
                  <a:cubicBezTo>
                    <a:pt x="66" y="755"/>
                    <a:pt x="0" y="640"/>
                    <a:pt x="0" y="529"/>
                  </a:cubicBezTo>
                  <a:cubicBezTo>
                    <a:pt x="0" y="238"/>
                    <a:pt x="237" y="0"/>
                    <a:pt x="529" y="0"/>
                  </a:cubicBezTo>
                  <a:cubicBezTo>
                    <a:pt x="820" y="0"/>
                    <a:pt x="1058" y="238"/>
                    <a:pt x="1058" y="529"/>
                  </a:cubicBezTo>
                  <a:cubicBezTo>
                    <a:pt x="1058" y="640"/>
                    <a:pt x="991" y="755"/>
                    <a:pt x="947" y="831"/>
                  </a:cubicBezTo>
                  <a:cubicBezTo>
                    <a:pt x="934" y="853"/>
                    <a:pt x="923" y="873"/>
                    <a:pt x="916" y="887"/>
                  </a:cubicBezTo>
                  <a:cubicBezTo>
                    <a:pt x="818" y="1097"/>
                    <a:pt x="810" y="1217"/>
                    <a:pt x="810" y="1218"/>
                  </a:cubicBezTo>
                  <a:cubicBezTo>
                    <a:pt x="809" y="1237"/>
                    <a:pt x="793" y="1252"/>
                    <a:pt x="774" y="1252"/>
                  </a:cubicBezTo>
                  <a:close/>
                  <a:moveTo>
                    <a:pt x="315" y="1180"/>
                  </a:moveTo>
                  <a:cubicBezTo>
                    <a:pt x="742" y="1180"/>
                    <a:pt x="742" y="1180"/>
                    <a:pt x="742" y="1180"/>
                  </a:cubicBezTo>
                  <a:cubicBezTo>
                    <a:pt x="751" y="1127"/>
                    <a:pt x="776" y="1017"/>
                    <a:pt x="851" y="857"/>
                  </a:cubicBezTo>
                  <a:cubicBezTo>
                    <a:pt x="859" y="840"/>
                    <a:pt x="871" y="819"/>
                    <a:pt x="885" y="794"/>
                  </a:cubicBezTo>
                  <a:cubicBezTo>
                    <a:pt x="928" y="721"/>
                    <a:pt x="986" y="621"/>
                    <a:pt x="986" y="529"/>
                  </a:cubicBezTo>
                  <a:cubicBezTo>
                    <a:pt x="986" y="277"/>
                    <a:pt x="781" y="72"/>
                    <a:pt x="529" y="72"/>
                  </a:cubicBezTo>
                  <a:cubicBezTo>
                    <a:pt x="277" y="72"/>
                    <a:pt x="72" y="277"/>
                    <a:pt x="72" y="529"/>
                  </a:cubicBezTo>
                  <a:cubicBezTo>
                    <a:pt x="72" y="621"/>
                    <a:pt x="130" y="721"/>
                    <a:pt x="172" y="794"/>
                  </a:cubicBezTo>
                  <a:cubicBezTo>
                    <a:pt x="187" y="819"/>
                    <a:pt x="199" y="840"/>
                    <a:pt x="207" y="857"/>
                  </a:cubicBezTo>
                  <a:cubicBezTo>
                    <a:pt x="281" y="1017"/>
                    <a:pt x="307" y="1127"/>
                    <a:pt x="315" y="1180"/>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40" name="Freeform 16"/>
            <p:cNvSpPr>
              <a:spLocks noEditPoints="1"/>
            </p:cNvSpPr>
            <p:nvPr/>
          </p:nvSpPr>
          <p:spPr bwMode="auto">
            <a:xfrm>
              <a:off x="5672983" y="5153763"/>
              <a:ext cx="1500187" cy="1203325"/>
            </a:xfrm>
            <a:custGeom>
              <a:avLst/>
              <a:gdLst>
                <a:gd name="T0" fmla="*/ 495 w 541"/>
                <a:gd name="T1" fmla="*/ 223 h 434"/>
                <a:gd name="T2" fmla="*/ 540 w 541"/>
                <a:gd name="T3" fmla="*/ 168 h 434"/>
                <a:gd name="T4" fmla="*/ 494 w 541"/>
                <a:gd name="T5" fmla="*/ 112 h 434"/>
                <a:gd name="T6" fmla="*/ 540 w 541"/>
                <a:gd name="T7" fmla="*/ 57 h 434"/>
                <a:gd name="T8" fmla="*/ 483 w 541"/>
                <a:gd name="T9" fmla="*/ 0 h 434"/>
                <a:gd name="T10" fmla="*/ 56 w 541"/>
                <a:gd name="T11" fmla="*/ 0 h 434"/>
                <a:gd name="T12" fmla="*/ 0 w 541"/>
                <a:gd name="T13" fmla="*/ 56 h 434"/>
                <a:gd name="T14" fmla="*/ 46 w 541"/>
                <a:gd name="T15" fmla="*/ 112 h 434"/>
                <a:gd name="T16" fmla="*/ 0 w 541"/>
                <a:gd name="T17" fmla="*/ 167 h 434"/>
                <a:gd name="T18" fmla="*/ 46 w 541"/>
                <a:gd name="T19" fmla="*/ 223 h 434"/>
                <a:gd name="T20" fmla="*/ 1 w 541"/>
                <a:gd name="T21" fmla="*/ 278 h 434"/>
                <a:gd name="T22" fmla="*/ 57 w 541"/>
                <a:gd name="T23" fmla="*/ 334 h 434"/>
                <a:gd name="T24" fmla="*/ 157 w 541"/>
                <a:gd name="T25" fmla="*/ 334 h 434"/>
                <a:gd name="T26" fmla="*/ 161 w 541"/>
                <a:gd name="T27" fmla="*/ 351 h 434"/>
                <a:gd name="T28" fmla="*/ 272 w 541"/>
                <a:gd name="T29" fmla="*/ 433 h 434"/>
                <a:gd name="T30" fmla="*/ 383 w 541"/>
                <a:gd name="T31" fmla="*/ 335 h 434"/>
                <a:gd name="T32" fmla="*/ 484 w 541"/>
                <a:gd name="T33" fmla="*/ 335 h 434"/>
                <a:gd name="T34" fmla="*/ 541 w 541"/>
                <a:gd name="T35" fmla="*/ 278 h 434"/>
                <a:gd name="T36" fmla="*/ 495 w 541"/>
                <a:gd name="T37" fmla="*/ 223 h 434"/>
                <a:gd name="T38" fmla="*/ 423 w 541"/>
                <a:gd name="T39" fmla="*/ 241 h 434"/>
                <a:gd name="T40" fmla="*/ 118 w 541"/>
                <a:gd name="T41" fmla="*/ 241 h 434"/>
                <a:gd name="T42" fmla="*/ 104 w 541"/>
                <a:gd name="T43" fmla="*/ 227 h 434"/>
                <a:gd name="T44" fmla="*/ 118 w 541"/>
                <a:gd name="T45" fmla="*/ 213 h 434"/>
                <a:gd name="T46" fmla="*/ 423 w 541"/>
                <a:gd name="T47" fmla="*/ 213 h 434"/>
                <a:gd name="T48" fmla="*/ 437 w 541"/>
                <a:gd name="T49" fmla="*/ 227 h 434"/>
                <a:gd name="T50" fmla="*/ 423 w 541"/>
                <a:gd name="T51" fmla="*/ 241 h 434"/>
                <a:gd name="T52" fmla="*/ 423 w 541"/>
                <a:gd name="T53" fmla="*/ 116 h 434"/>
                <a:gd name="T54" fmla="*/ 118 w 541"/>
                <a:gd name="T55" fmla="*/ 116 h 434"/>
                <a:gd name="T56" fmla="*/ 104 w 541"/>
                <a:gd name="T57" fmla="*/ 102 h 434"/>
                <a:gd name="T58" fmla="*/ 118 w 541"/>
                <a:gd name="T59" fmla="*/ 88 h 434"/>
                <a:gd name="T60" fmla="*/ 423 w 541"/>
                <a:gd name="T61" fmla="*/ 88 h 434"/>
                <a:gd name="T62" fmla="*/ 437 w 541"/>
                <a:gd name="T63" fmla="*/ 102 h 434"/>
                <a:gd name="T64" fmla="*/ 423 w 541"/>
                <a:gd name="T65" fmla="*/ 116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41" h="434">
                  <a:moveTo>
                    <a:pt x="495" y="223"/>
                  </a:moveTo>
                  <a:cubicBezTo>
                    <a:pt x="521" y="218"/>
                    <a:pt x="540" y="195"/>
                    <a:pt x="540" y="168"/>
                  </a:cubicBezTo>
                  <a:cubicBezTo>
                    <a:pt x="540" y="140"/>
                    <a:pt x="520" y="117"/>
                    <a:pt x="494" y="112"/>
                  </a:cubicBezTo>
                  <a:cubicBezTo>
                    <a:pt x="520" y="107"/>
                    <a:pt x="540" y="84"/>
                    <a:pt x="540" y="57"/>
                  </a:cubicBezTo>
                  <a:cubicBezTo>
                    <a:pt x="540" y="26"/>
                    <a:pt x="514" y="0"/>
                    <a:pt x="483" y="0"/>
                  </a:cubicBezTo>
                  <a:cubicBezTo>
                    <a:pt x="56" y="0"/>
                    <a:pt x="56" y="0"/>
                    <a:pt x="56" y="0"/>
                  </a:cubicBezTo>
                  <a:cubicBezTo>
                    <a:pt x="25" y="0"/>
                    <a:pt x="0" y="25"/>
                    <a:pt x="0" y="56"/>
                  </a:cubicBezTo>
                  <a:cubicBezTo>
                    <a:pt x="0" y="84"/>
                    <a:pt x="20" y="107"/>
                    <a:pt x="46" y="112"/>
                  </a:cubicBezTo>
                  <a:cubicBezTo>
                    <a:pt x="20" y="117"/>
                    <a:pt x="0" y="140"/>
                    <a:pt x="0" y="167"/>
                  </a:cubicBezTo>
                  <a:cubicBezTo>
                    <a:pt x="0" y="195"/>
                    <a:pt x="20" y="218"/>
                    <a:pt x="46" y="223"/>
                  </a:cubicBezTo>
                  <a:cubicBezTo>
                    <a:pt x="20" y="228"/>
                    <a:pt x="1" y="250"/>
                    <a:pt x="1" y="278"/>
                  </a:cubicBezTo>
                  <a:cubicBezTo>
                    <a:pt x="1" y="309"/>
                    <a:pt x="26" y="334"/>
                    <a:pt x="57" y="334"/>
                  </a:cubicBezTo>
                  <a:cubicBezTo>
                    <a:pt x="157" y="334"/>
                    <a:pt x="157" y="334"/>
                    <a:pt x="157" y="334"/>
                  </a:cubicBezTo>
                  <a:cubicBezTo>
                    <a:pt x="158" y="340"/>
                    <a:pt x="159" y="345"/>
                    <a:pt x="161" y="351"/>
                  </a:cubicBezTo>
                  <a:cubicBezTo>
                    <a:pt x="175" y="399"/>
                    <a:pt x="219" y="434"/>
                    <a:pt x="272" y="433"/>
                  </a:cubicBezTo>
                  <a:cubicBezTo>
                    <a:pt x="331" y="433"/>
                    <a:pt x="380" y="392"/>
                    <a:pt x="383" y="335"/>
                  </a:cubicBezTo>
                  <a:cubicBezTo>
                    <a:pt x="484" y="335"/>
                    <a:pt x="484" y="335"/>
                    <a:pt x="484" y="335"/>
                  </a:cubicBezTo>
                  <a:cubicBezTo>
                    <a:pt x="515" y="335"/>
                    <a:pt x="541" y="309"/>
                    <a:pt x="541" y="278"/>
                  </a:cubicBezTo>
                  <a:cubicBezTo>
                    <a:pt x="541" y="251"/>
                    <a:pt x="521" y="228"/>
                    <a:pt x="495" y="223"/>
                  </a:cubicBezTo>
                  <a:close/>
                  <a:moveTo>
                    <a:pt x="423" y="241"/>
                  </a:moveTo>
                  <a:cubicBezTo>
                    <a:pt x="118" y="241"/>
                    <a:pt x="118" y="241"/>
                    <a:pt x="118" y="241"/>
                  </a:cubicBezTo>
                  <a:cubicBezTo>
                    <a:pt x="110" y="241"/>
                    <a:pt x="104" y="234"/>
                    <a:pt x="104" y="227"/>
                  </a:cubicBezTo>
                  <a:cubicBezTo>
                    <a:pt x="104" y="219"/>
                    <a:pt x="110" y="213"/>
                    <a:pt x="118" y="213"/>
                  </a:cubicBezTo>
                  <a:cubicBezTo>
                    <a:pt x="423" y="213"/>
                    <a:pt x="423" y="213"/>
                    <a:pt x="423" y="213"/>
                  </a:cubicBezTo>
                  <a:cubicBezTo>
                    <a:pt x="431" y="213"/>
                    <a:pt x="437" y="219"/>
                    <a:pt x="437" y="227"/>
                  </a:cubicBezTo>
                  <a:cubicBezTo>
                    <a:pt x="437" y="234"/>
                    <a:pt x="431" y="241"/>
                    <a:pt x="423" y="241"/>
                  </a:cubicBezTo>
                  <a:close/>
                  <a:moveTo>
                    <a:pt x="423" y="116"/>
                  </a:moveTo>
                  <a:cubicBezTo>
                    <a:pt x="118" y="116"/>
                    <a:pt x="118" y="116"/>
                    <a:pt x="118" y="116"/>
                  </a:cubicBezTo>
                  <a:cubicBezTo>
                    <a:pt x="110" y="116"/>
                    <a:pt x="104" y="110"/>
                    <a:pt x="104" y="102"/>
                  </a:cubicBezTo>
                  <a:cubicBezTo>
                    <a:pt x="104" y="95"/>
                    <a:pt x="110" y="88"/>
                    <a:pt x="118" y="88"/>
                  </a:cubicBezTo>
                  <a:cubicBezTo>
                    <a:pt x="423" y="88"/>
                    <a:pt x="423" y="88"/>
                    <a:pt x="423" y="88"/>
                  </a:cubicBezTo>
                  <a:cubicBezTo>
                    <a:pt x="431" y="88"/>
                    <a:pt x="437" y="95"/>
                    <a:pt x="437" y="102"/>
                  </a:cubicBezTo>
                  <a:cubicBezTo>
                    <a:pt x="437" y="110"/>
                    <a:pt x="431" y="116"/>
                    <a:pt x="423" y="116"/>
                  </a:cubicBez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1" name="Group 140"/>
          <p:cNvGrpSpPr/>
          <p:nvPr/>
        </p:nvGrpSpPr>
        <p:grpSpPr>
          <a:xfrm>
            <a:off x="1297713" y="2296769"/>
            <a:ext cx="2023176" cy="1810837"/>
            <a:chOff x="8169276" y="952501"/>
            <a:chExt cx="3781424" cy="3384550"/>
          </a:xfrm>
          <a:solidFill>
            <a:schemeClr val="accent2"/>
          </a:solidFill>
        </p:grpSpPr>
        <p:sp>
          <p:nvSpPr>
            <p:cNvPr id="142" name="Freeform 10"/>
            <p:cNvSpPr>
              <a:spLocks/>
            </p:cNvSpPr>
            <p:nvPr/>
          </p:nvSpPr>
          <p:spPr bwMode="auto">
            <a:xfrm>
              <a:off x="9297988" y="1533526"/>
              <a:ext cx="1392237" cy="1004888"/>
            </a:xfrm>
            <a:custGeom>
              <a:avLst/>
              <a:gdLst>
                <a:gd name="T0" fmla="*/ 142 w 370"/>
                <a:gd name="T1" fmla="*/ 228 h 267"/>
                <a:gd name="T2" fmla="*/ 241 w 370"/>
                <a:gd name="T3" fmla="*/ 248 h 267"/>
                <a:gd name="T4" fmla="*/ 303 w 370"/>
                <a:gd name="T5" fmla="*/ 226 h 267"/>
                <a:gd name="T6" fmla="*/ 368 w 370"/>
                <a:gd name="T7" fmla="*/ 107 h 267"/>
                <a:gd name="T8" fmla="*/ 278 w 370"/>
                <a:gd name="T9" fmla="*/ 11 h 267"/>
                <a:gd name="T10" fmla="*/ 179 w 370"/>
                <a:gd name="T11" fmla="*/ 58 h 267"/>
                <a:gd name="T12" fmla="*/ 168 w 370"/>
                <a:gd name="T13" fmla="*/ 65 h 267"/>
                <a:gd name="T14" fmla="*/ 155 w 370"/>
                <a:gd name="T15" fmla="*/ 60 h 267"/>
                <a:gd name="T16" fmla="*/ 67 w 370"/>
                <a:gd name="T17" fmla="*/ 47 h 267"/>
                <a:gd name="T18" fmla="*/ 0 w 370"/>
                <a:gd name="T19" fmla="*/ 116 h 267"/>
                <a:gd name="T20" fmla="*/ 9 w 370"/>
                <a:gd name="T21" fmla="*/ 121 h 267"/>
                <a:gd name="T22" fmla="*/ 84 w 370"/>
                <a:gd name="T23" fmla="*/ 267 h 267"/>
                <a:gd name="T24" fmla="*/ 142 w 370"/>
                <a:gd name="T25" fmla="*/ 228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70" h="267">
                  <a:moveTo>
                    <a:pt x="142" y="228"/>
                  </a:moveTo>
                  <a:cubicBezTo>
                    <a:pt x="189" y="219"/>
                    <a:pt x="225" y="237"/>
                    <a:pt x="241" y="248"/>
                  </a:cubicBezTo>
                  <a:cubicBezTo>
                    <a:pt x="253" y="241"/>
                    <a:pt x="275" y="230"/>
                    <a:pt x="303" y="226"/>
                  </a:cubicBezTo>
                  <a:cubicBezTo>
                    <a:pt x="304" y="191"/>
                    <a:pt x="319" y="134"/>
                    <a:pt x="368" y="107"/>
                  </a:cubicBezTo>
                  <a:cubicBezTo>
                    <a:pt x="370" y="82"/>
                    <a:pt x="350" y="22"/>
                    <a:pt x="278" y="11"/>
                  </a:cubicBezTo>
                  <a:cubicBezTo>
                    <a:pt x="211" y="0"/>
                    <a:pt x="181" y="56"/>
                    <a:pt x="179" y="58"/>
                  </a:cubicBezTo>
                  <a:cubicBezTo>
                    <a:pt x="177" y="62"/>
                    <a:pt x="173" y="65"/>
                    <a:pt x="168" y="65"/>
                  </a:cubicBezTo>
                  <a:cubicBezTo>
                    <a:pt x="163" y="66"/>
                    <a:pt x="158" y="64"/>
                    <a:pt x="155" y="60"/>
                  </a:cubicBezTo>
                  <a:cubicBezTo>
                    <a:pt x="155" y="59"/>
                    <a:pt x="133" y="32"/>
                    <a:pt x="67" y="47"/>
                  </a:cubicBezTo>
                  <a:cubicBezTo>
                    <a:pt x="14" y="60"/>
                    <a:pt x="2" y="101"/>
                    <a:pt x="0" y="116"/>
                  </a:cubicBezTo>
                  <a:cubicBezTo>
                    <a:pt x="3" y="117"/>
                    <a:pt x="6" y="119"/>
                    <a:pt x="9" y="121"/>
                  </a:cubicBezTo>
                  <a:cubicBezTo>
                    <a:pt x="63" y="161"/>
                    <a:pt x="80" y="224"/>
                    <a:pt x="84" y="267"/>
                  </a:cubicBezTo>
                  <a:cubicBezTo>
                    <a:pt x="96" y="250"/>
                    <a:pt x="114" y="234"/>
                    <a:pt x="142" y="2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1"/>
            <p:cNvSpPr>
              <a:spLocks/>
            </p:cNvSpPr>
            <p:nvPr/>
          </p:nvSpPr>
          <p:spPr bwMode="auto">
            <a:xfrm>
              <a:off x="8169276" y="952501"/>
              <a:ext cx="3781424" cy="3384550"/>
            </a:xfrm>
            <a:custGeom>
              <a:avLst/>
              <a:gdLst>
                <a:gd name="T0" fmla="*/ 932 w 1005"/>
                <a:gd name="T1" fmla="*/ 313 h 899"/>
                <a:gd name="T2" fmla="*/ 693 w 1005"/>
                <a:gd name="T3" fmla="*/ 126 h 899"/>
                <a:gd name="T4" fmla="*/ 192 w 1005"/>
                <a:gd name="T5" fmla="*/ 181 h 899"/>
                <a:gd name="T6" fmla="*/ 261 w 1005"/>
                <a:gd name="T7" fmla="*/ 549 h 899"/>
                <a:gd name="T8" fmla="*/ 292 w 1005"/>
                <a:gd name="T9" fmla="*/ 298 h 899"/>
                <a:gd name="T10" fmla="*/ 155 w 1005"/>
                <a:gd name="T11" fmla="*/ 377 h 899"/>
                <a:gd name="T12" fmla="*/ 244 w 1005"/>
                <a:gd name="T13" fmla="*/ 409 h 899"/>
                <a:gd name="T14" fmla="*/ 255 w 1005"/>
                <a:gd name="T15" fmla="*/ 435 h 899"/>
                <a:gd name="T16" fmla="*/ 128 w 1005"/>
                <a:gd name="T17" fmla="*/ 388 h 899"/>
                <a:gd name="T18" fmla="*/ 274 w 1005"/>
                <a:gd name="T19" fmla="*/ 257 h 899"/>
                <a:gd name="T20" fmla="*/ 464 w 1005"/>
                <a:gd name="T21" fmla="*/ 184 h 899"/>
                <a:gd name="T22" fmla="*/ 673 w 1005"/>
                <a:gd name="T23" fmla="*/ 190 h 899"/>
                <a:gd name="T24" fmla="*/ 851 w 1005"/>
                <a:gd name="T25" fmla="*/ 291 h 899"/>
                <a:gd name="T26" fmla="*/ 914 w 1005"/>
                <a:gd name="T27" fmla="*/ 518 h 899"/>
                <a:gd name="T28" fmla="*/ 747 w 1005"/>
                <a:gd name="T29" fmla="*/ 572 h 899"/>
                <a:gd name="T30" fmla="*/ 474 w 1005"/>
                <a:gd name="T31" fmla="*/ 615 h 899"/>
                <a:gd name="T32" fmla="*/ 421 w 1005"/>
                <a:gd name="T33" fmla="*/ 572 h 899"/>
                <a:gd name="T34" fmla="*/ 446 w 1005"/>
                <a:gd name="T35" fmla="*/ 560 h 899"/>
                <a:gd name="T36" fmla="*/ 553 w 1005"/>
                <a:gd name="T37" fmla="*/ 547 h 899"/>
                <a:gd name="T38" fmla="*/ 854 w 1005"/>
                <a:gd name="T39" fmla="*/ 560 h 899"/>
                <a:gd name="T40" fmla="*/ 857 w 1005"/>
                <a:gd name="T41" fmla="*/ 427 h 899"/>
                <a:gd name="T42" fmla="*/ 831 w 1005"/>
                <a:gd name="T43" fmla="*/ 311 h 899"/>
                <a:gd name="T44" fmla="*/ 632 w 1005"/>
                <a:gd name="T45" fmla="*/ 378 h 899"/>
                <a:gd name="T46" fmla="*/ 742 w 1005"/>
                <a:gd name="T47" fmla="*/ 461 h 899"/>
                <a:gd name="T48" fmla="*/ 549 w 1005"/>
                <a:gd name="T49" fmla="*/ 430 h 899"/>
                <a:gd name="T50" fmla="*/ 447 w 1005"/>
                <a:gd name="T51" fmla="*/ 410 h 899"/>
                <a:gd name="T52" fmla="*/ 381 w 1005"/>
                <a:gd name="T53" fmla="*/ 488 h 899"/>
                <a:gd name="T54" fmla="*/ 300 w 1005"/>
                <a:gd name="T55" fmla="*/ 535 h 899"/>
                <a:gd name="T56" fmla="*/ 298 w 1005"/>
                <a:gd name="T57" fmla="*/ 538 h 899"/>
                <a:gd name="T58" fmla="*/ 274 w 1005"/>
                <a:gd name="T59" fmla="*/ 618 h 899"/>
                <a:gd name="T60" fmla="*/ 288 w 1005"/>
                <a:gd name="T61" fmla="*/ 665 h 899"/>
                <a:gd name="T62" fmla="*/ 352 w 1005"/>
                <a:gd name="T63" fmla="*/ 724 h 899"/>
                <a:gd name="T64" fmla="*/ 571 w 1005"/>
                <a:gd name="T65" fmla="*/ 769 h 899"/>
                <a:gd name="T66" fmla="*/ 570 w 1005"/>
                <a:gd name="T67" fmla="*/ 769 h 899"/>
                <a:gd name="T68" fmla="*/ 681 w 1005"/>
                <a:gd name="T69" fmla="*/ 675 h 899"/>
                <a:gd name="T70" fmla="*/ 650 w 1005"/>
                <a:gd name="T71" fmla="*/ 634 h 899"/>
                <a:gd name="T72" fmla="*/ 708 w 1005"/>
                <a:gd name="T73" fmla="*/ 665 h 899"/>
                <a:gd name="T74" fmla="*/ 691 w 1005"/>
                <a:gd name="T75" fmla="*/ 750 h 899"/>
                <a:gd name="T76" fmla="*/ 491 w 1005"/>
                <a:gd name="T77" fmla="*/ 785 h 899"/>
                <a:gd name="T78" fmla="*/ 787 w 1005"/>
                <a:gd name="T79" fmla="*/ 830 h 899"/>
                <a:gd name="T80" fmla="*/ 1001 w 1005"/>
                <a:gd name="T81" fmla="*/ 474 h 8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5" h="899">
                  <a:moveTo>
                    <a:pt x="1001" y="474"/>
                  </a:moveTo>
                  <a:cubicBezTo>
                    <a:pt x="997" y="357"/>
                    <a:pt x="932" y="313"/>
                    <a:pt x="932" y="313"/>
                  </a:cubicBezTo>
                  <a:cubicBezTo>
                    <a:pt x="932" y="313"/>
                    <a:pt x="924" y="257"/>
                    <a:pt x="873" y="197"/>
                  </a:cubicBezTo>
                  <a:cubicBezTo>
                    <a:pt x="794" y="111"/>
                    <a:pt x="693" y="126"/>
                    <a:pt x="693" y="126"/>
                  </a:cubicBezTo>
                  <a:cubicBezTo>
                    <a:pt x="563" y="0"/>
                    <a:pt x="430" y="97"/>
                    <a:pt x="430" y="97"/>
                  </a:cubicBezTo>
                  <a:cubicBezTo>
                    <a:pt x="245" y="36"/>
                    <a:pt x="192" y="181"/>
                    <a:pt x="192" y="181"/>
                  </a:cubicBezTo>
                  <a:cubicBezTo>
                    <a:pt x="86" y="193"/>
                    <a:pt x="0" y="317"/>
                    <a:pt x="77" y="450"/>
                  </a:cubicBezTo>
                  <a:cubicBezTo>
                    <a:pt x="136" y="552"/>
                    <a:pt x="224" y="554"/>
                    <a:pt x="261" y="549"/>
                  </a:cubicBezTo>
                  <a:cubicBezTo>
                    <a:pt x="274" y="517"/>
                    <a:pt x="300" y="481"/>
                    <a:pt x="357" y="465"/>
                  </a:cubicBezTo>
                  <a:cubicBezTo>
                    <a:pt x="358" y="459"/>
                    <a:pt x="365" y="350"/>
                    <a:pt x="292" y="298"/>
                  </a:cubicBezTo>
                  <a:cubicBezTo>
                    <a:pt x="249" y="267"/>
                    <a:pt x="201" y="275"/>
                    <a:pt x="174" y="295"/>
                  </a:cubicBezTo>
                  <a:cubicBezTo>
                    <a:pt x="149" y="315"/>
                    <a:pt x="142" y="345"/>
                    <a:pt x="155" y="377"/>
                  </a:cubicBezTo>
                  <a:cubicBezTo>
                    <a:pt x="161" y="394"/>
                    <a:pt x="171" y="405"/>
                    <a:pt x="185" y="411"/>
                  </a:cubicBezTo>
                  <a:cubicBezTo>
                    <a:pt x="212" y="422"/>
                    <a:pt x="243" y="409"/>
                    <a:pt x="244" y="409"/>
                  </a:cubicBezTo>
                  <a:cubicBezTo>
                    <a:pt x="251" y="406"/>
                    <a:pt x="259" y="410"/>
                    <a:pt x="262" y="417"/>
                  </a:cubicBezTo>
                  <a:cubicBezTo>
                    <a:pt x="265" y="424"/>
                    <a:pt x="262" y="432"/>
                    <a:pt x="255" y="435"/>
                  </a:cubicBezTo>
                  <a:cubicBezTo>
                    <a:pt x="253" y="436"/>
                    <a:pt x="212" y="453"/>
                    <a:pt x="174" y="437"/>
                  </a:cubicBezTo>
                  <a:cubicBezTo>
                    <a:pt x="154" y="429"/>
                    <a:pt x="138" y="412"/>
                    <a:pt x="128" y="388"/>
                  </a:cubicBezTo>
                  <a:cubicBezTo>
                    <a:pt x="111" y="343"/>
                    <a:pt x="122" y="300"/>
                    <a:pt x="157" y="273"/>
                  </a:cubicBezTo>
                  <a:cubicBezTo>
                    <a:pt x="189" y="248"/>
                    <a:pt x="234" y="243"/>
                    <a:pt x="274" y="257"/>
                  </a:cubicBezTo>
                  <a:cubicBezTo>
                    <a:pt x="281" y="227"/>
                    <a:pt x="304" y="187"/>
                    <a:pt x="361" y="174"/>
                  </a:cubicBezTo>
                  <a:cubicBezTo>
                    <a:pt x="415" y="161"/>
                    <a:pt x="447" y="173"/>
                    <a:pt x="464" y="184"/>
                  </a:cubicBezTo>
                  <a:cubicBezTo>
                    <a:pt x="484" y="158"/>
                    <a:pt x="524" y="127"/>
                    <a:pt x="582" y="137"/>
                  </a:cubicBezTo>
                  <a:cubicBezTo>
                    <a:pt x="631" y="145"/>
                    <a:pt x="658" y="170"/>
                    <a:pt x="673" y="190"/>
                  </a:cubicBezTo>
                  <a:cubicBezTo>
                    <a:pt x="686" y="208"/>
                    <a:pt x="694" y="230"/>
                    <a:pt x="696" y="250"/>
                  </a:cubicBezTo>
                  <a:cubicBezTo>
                    <a:pt x="751" y="237"/>
                    <a:pt x="814" y="253"/>
                    <a:pt x="851" y="291"/>
                  </a:cubicBezTo>
                  <a:cubicBezTo>
                    <a:pt x="881" y="322"/>
                    <a:pt x="892" y="365"/>
                    <a:pt x="881" y="411"/>
                  </a:cubicBezTo>
                  <a:cubicBezTo>
                    <a:pt x="895" y="424"/>
                    <a:pt x="922" y="459"/>
                    <a:pt x="914" y="518"/>
                  </a:cubicBezTo>
                  <a:cubicBezTo>
                    <a:pt x="910" y="549"/>
                    <a:pt x="893" y="573"/>
                    <a:pt x="866" y="586"/>
                  </a:cubicBezTo>
                  <a:cubicBezTo>
                    <a:pt x="831" y="602"/>
                    <a:pt x="785" y="596"/>
                    <a:pt x="747" y="572"/>
                  </a:cubicBezTo>
                  <a:cubicBezTo>
                    <a:pt x="693" y="538"/>
                    <a:pt x="609" y="536"/>
                    <a:pt x="571" y="568"/>
                  </a:cubicBezTo>
                  <a:cubicBezTo>
                    <a:pt x="541" y="593"/>
                    <a:pt x="507" y="618"/>
                    <a:pt x="474" y="615"/>
                  </a:cubicBezTo>
                  <a:cubicBezTo>
                    <a:pt x="472" y="615"/>
                    <a:pt x="469" y="615"/>
                    <a:pt x="466" y="614"/>
                  </a:cubicBezTo>
                  <a:cubicBezTo>
                    <a:pt x="447" y="610"/>
                    <a:pt x="432" y="596"/>
                    <a:pt x="421" y="572"/>
                  </a:cubicBezTo>
                  <a:cubicBezTo>
                    <a:pt x="417" y="565"/>
                    <a:pt x="420" y="557"/>
                    <a:pt x="427" y="554"/>
                  </a:cubicBezTo>
                  <a:cubicBezTo>
                    <a:pt x="434" y="550"/>
                    <a:pt x="443" y="553"/>
                    <a:pt x="446" y="560"/>
                  </a:cubicBezTo>
                  <a:cubicBezTo>
                    <a:pt x="453" y="576"/>
                    <a:pt x="462" y="584"/>
                    <a:pt x="473" y="586"/>
                  </a:cubicBezTo>
                  <a:cubicBezTo>
                    <a:pt x="496" y="592"/>
                    <a:pt x="530" y="566"/>
                    <a:pt x="553" y="547"/>
                  </a:cubicBezTo>
                  <a:cubicBezTo>
                    <a:pt x="601" y="506"/>
                    <a:pt x="697" y="507"/>
                    <a:pt x="762" y="548"/>
                  </a:cubicBezTo>
                  <a:cubicBezTo>
                    <a:pt x="792" y="567"/>
                    <a:pt x="828" y="572"/>
                    <a:pt x="854" y="560"/>
                  </a:cubicBezTo>
                  <a:cubicBezTo>
                    <a:pt x="872" y="552"/>
                    <a:pt x="883" y="536"/>
                    <a:pt x="886" y="514"/>
                  </a:cubicBezTo>
                  <a:cubicBezTo>
                    <a:pt x="895" y="455"/>
                    <a:pt x="858" y="427"/>
                    <a:pt x="857" y="427"/>
                  </a:cubicBezTo>
                  <a:cubicBezTo>
                    <a:pt x="852" y="424"/>
                    <a:pt x="850" y="418"/>
                    <a:pt x="852" y="412"/>
                  </a:cubicBezTo>
                  <a:cubicBezTo>
                    <a:pt x="863" y="372"/>
                    <a:pt x="856" y="337"/>
                    <a:pt x="831" y="311"/>
                  </a:cubicBezTo>
                  <a:cubicBezTo>
                    <a:pt x="800" y="280"/>
                    <a:pt x="747" y="266"/>
                    <a:pt x="702" y="278"/>
                  </a:cubicBezTo>
                  <a:cubicBezTo>
                    <a:pt x="642" y="293"/>
                    <a:pt x="633" y="357"/>
                    <a:pt x="632" y="378"/>
                  </a:cubicBezTo>
                  <a:cubicBezTo>
                    <a:pt x="667" y="380"/>
                    <a:pt x="707" y="396"/>
                    <a:pt x="744" y="441"/>
                  </a:cubicBezTo>
                  <a:cubicBezTo>
                    <a:pt x="749" y="447"/>
                    <a:pt x="748" y="456"/>
                    <a:pt x="742" y="461"/>
                  </a:cubicBezTo>
                  <a:cubicBezTo>
                    <a:pt x="736" y="466"/>
                    <a:pt x="727" y="465"/>
                    <a:pt x="722" y="459"/>
                  </a:cubicBezTo>
                  <a:cubicBezTo>
                    <a:pt x="643" y="362"/>
                    <a:pt x="552" y="428"/>
                    <a:pt x="549" y="430"/>
                  </a:cubicBezTo>
                  <a:cubicBezTo>
                    <a:pt x="543" y="434"/>
                    <a:pt x="536" y="434"/>
                    <a:pt x="531" y="430"/>
                  </a:cubicBezTo>
                  <a:cubicBezTo>
                    <a:pt x="529" y="429"/>
                    <a:pt x="496" y="400"/>
                    <a:pt x="447" y="410"/>
                  </a:cubicBezTo>
                  <a:cubicBezTo>
                    <a:pt x="401" y="419"/>
                    <a:pt x="393" y="476"/>
                    <a:pt x="393" y="476"/>
                  </a:cubicBezTo>
                  <a:cubicBezTo>
                    <a:pt x="392" y="482"/>
                    <a:pt x="387" y="487"/>
                    <a:pt x="381" y="488"/>
                  </a:cubicBezTo>
                  <a:cubicBezTo>
                    <a:pt x="339" y="496"/>
                    <a:pt x="315" y="514"/>
                    <a:pt x="300" y="535"/>
                  </a:cubicBezTo>
                  <a:cubicBezTo>
                    <a:pt x="300" y="535"/>
                    <a:pt x="300" y="535"/>
                    <a:pt x="300" y="535"/>
                  </a:cubicBezTo>
                  <a:cubicBezTo>
                    <a:pt x="300" y="535"/>
                    <a:pt x="300" y="535"/>
                    <a:pt x="300" y="535"/>
                  </a:cubicBezTo>
                  <a:cubicBezTo>
                    <a:pt x="299" y="536"/>
                    <a:pt x="299" y="537"/>
                    <a:pt x="298" y="538"/>
                  </a:cubicBezTo>
                  <a:cubicBezTo>
                    <a:pt x="278" y="568"/>
                    <a:pt x="273" y="596"/>
                    <a:pt x="275" y="618"/>
                  </a:cubicBezTo>
                  <a:cubicBezTo>
                    <a:pt x="275" y="618"/>
                    <a:pt x="274" y="618"/>
                    <a:pt x="274" y="618"/>
                  </a:cubicBezTo>
                  <a:cubicBezTo>
                    <a:pt x="275" y="625"/>
                    <a:pt x="276" y="631"/>
                    <a:pt x="278" y="637"/>
                  </a:cubicBezTo>
                  <a:cubicBezTo>
                    <a:pt x="281" y="654"/>
                    <a:pt x="288" y="664"/>
                    <a:pt x="288" y="665"/>
                  </a:cubicBezTo>
                  <a:cubicBezTo>
                    <a:pt x="302" y="693"/>
                    <a:pt x="326" y="711"/>
                    <a:pt x="352" y="724"/>
                  </a:cubicBezTo>
                  <a:cubicBezTo>
                    <a:pt x="352" y="724"/>
                    <a:pt x="352" y="724"/>
                    <a:pt x="352" y="724"/>
                  </a:cubicBezTo>
                  <a:cubicBezTo>
                    <a:pt x="352" y="724"/>
                    <a:pt x="418" y="758"/>
                    <a:pt x="552" y="768"/>
                  </a:cubicBezTo>
                  <a:cubicBezTo>
                    <a:pt x="558" y="768"/>
                    <a:pt x="565" y="769"/>
                    <a:pt x="571" y="769"/>
                  </a:cubicBezTo>
                  <a:cubicBezTo>
                    <a:pt x="571" y="769"/>
                    <a:pt x="570" y="769"/>
                    <a:pt x="570" y="769"/>
                  </a:cubicBezTo>
                  <a:cubicBezTo>
                    <a:pt x="570" y="769"/>
                    <a:pt x="570" y="769"/>
                    <a:pt x="570" y="769"/>
                  </a:cubicBezTo>
                  <a:cubicBezTo>
                    <a:pt x="606" y="770"/>
                    <a:pt x="643" y="762"/>
                    <a:pt x="668" y="733"/>
                  </a:cubicBezTo>
                  <a:cubicBezTo>
                    <a:pt x="682" y="710"/>
                    <a:pt x="687" y="689"/>
                    <a:pt x="681" y="675"/>
                  </a:cubicBezTo>
                  <a:cubicBezTo>
                    <a:pt x="675" y="658"/>
                    <a:pt x="659" y="652"/>
                    <a:pt x="659" y="652"/>
                  </a:cubicBezTo>
                  <a:cubicBezTo>
                    <a:pt x="651" y="649"/>
                    <a:pt x="648" y="641"/>
                    <a:pt x="650" y="634"/>
                  </a:cubicBezTo>
                  <a:cubicBezTo>
                    <a:pt x="653" y="627"/>
                    <a:pt x="661" y="623"/>
                    <a:pt x="668" y="625"/>
                  </a:cubicBezTo>
                  <a:cubicBezTo>
                    <a:pt x="669" y="626"/>
                    <a:pt x="698" y="636"/>
                    <a:pt x="708" y="665"/>
                  </a:cubicBezTo>
                  <a:cubicBezTo>
                    <a:pt x="717" y="689"/>
                    <a:pt x="711" y="717"/>
                    <a:pt x="692" y="749"/>
                  </a:cubicBezTo>
                  <a:cubicBezTo>
                    <a:pt x="691" y="749"/>
                    <a:pt x="691" y="750"/>
                    <a:pt x="691" y="750"/>
                  </a:cubicBezTo>
                  <a:cubicBezTo>
                    <a:pt x="655" y="793"/>
                    <a:pt x="601" y="800"/>
                    <a:pt x="556" y="797"/>
                  </a:cubicBezTo>
                  <a:cubicBezTo>
                    <a:pt x="530" y="795"/>
                    <a:pt x="507" y="789"/>
                    <a:pt x="491" y="785"/>
                  </a:cubicBezTo>
                  <a:cubicBezTo>
                    <a:pt x="524" y="857"/>
                    <a:pt x="598" y="891"/>
                    <a:pt x="677" y="895"/>
                  </a:cubicBezTo>
                  <a:cubicBezTo>
                    <a:pt x="769" y="899"/>
                    <a:pt x="787" y="830"/>
                    <a:pt x="787" y="830"/>
                  </a:cubicBezTo>
                  <a:cubicBezTo>
                    <a:pt x="911" y="781"/>
                    <a:pt x="884" y="656"/>
                    <a:pt x="884" y="656"/>
                  </a:cubicBezTo>
                  <a:cubicBezTo>
                    <a:pt x="936" y="648"/>
                    <a:pt x="1005" y="590"/>
                    <a:pt x="1001" y="4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4" name="Group 143"/>
          <p:cNvGrpSpPr/>
          <p:nvPr/>
        </p:nvGrpSpPr>
        <p:grpSpPr>
          <a:xfrm>
            <a:off x="1452689" y="3145281"/>
            <a:ext cx="1317872" cy="1564865"/>
            <a:chOff x="7826363" y="2844010"/>
            <a:chExt cx="1580725" cy="1876982"/>
          </a:xfrm>
          <a:solidFill>
            <a:schemeClr val="accent2"/>
          </a:solidFill>
        </p:grpSpPr>
        <p:sp>
          <p:nvSpPr>
            <p:cNvPr id="145" name="Rounded Rectangle 144"/>
            <p:cNvSpPr/>
            <p:nvPr/>
          </p:nvSpPr>
          <p:spPr>
            <a:xfrm>
              <a:off x="8110354" y="2984172"/>
              <a:ext cx="101591" cy="7904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6" name="Rounded Rectangle 145"/>
            <p:cNvSpPr/>
            <p:nvPr/>
          </p:nvSpPr>
          <p:spPr>
            <a:xfrm>
              <a:off x="8375528" y="3216877"/>
              <a:ext cx="101591" cy="150411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7" name="Rounded Rectangle 146"/>
            <p:cNvSpPr/>
            <p:nvPr/>
          </p:nvSpPr>
          <p:spPr>
            <a:xfrm>
              <a:off x="8672942" y="3502859"/>
              <a:ext cx="101591" cy="121813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8" name="Rounded Rectangle 147"/>
            <p:cNvSpPr/>
            <p:nvPr/>
          </p:nvSpPr>
          <p:spPr>
            <a:xfrm>
              <a:off x="9007728"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Rounded Rectangle 148"/>
            <p:cNvSpPr/>
            <p:nvPr/>
          </p:nvSpPr>
          <p:spPr>
            <a:xfrm>
              <a:off x="9305497" y="3844758"/>
              <a:ext cx="101591" cy="8762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Rounded Rectangle 149"/>
            <p:cNvSpPr/>
            <p:nvPr/>
          </p:nvSpPr>
          <p:spPr>
            <a:xfrm>
              <a:off x="7826363" y="2844010"/>
              <a:ext cx="101591" cy="65885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1" name="Group 150"/>
          <p:cNvGrpSpPr/>
          <p:nvPr/>
        </p:nvGrpSpPr>
        <p:grpSpPr>
          <a:xfrm>
            <a:off x="4155704" y="2561254"/>
            <a:ext cx="525835" cy="2997692"/>
            <a:chOff x="4050929" y="2627929"/>
            <a:chExt cx="525835" cy="2997692"/>
          </a:xfrm>
        </p:grpSpPr>
        <p:grpSp>
          <p:nvGrpSpPr>
            <p:cNvPr id="152" name="Group 151"/>
            <p:cNvGrpSpPr/>
            <p:nvPr/>
          </p:nvGrpSpPr>
          <p:grpSpPr>
            <a:xfrm>
              <a:off x="4079838" y="3404252"/>
              <a:ext cx="479919" cy="476209"/>
              <a:chOff x="7239001" y="4697852"/>
              <a:chExt cx="479919" cy="476209"/>
            </a:xfrm>
          </p:grpSpPr>
          <p:sp>
            <p:nvSpPr>
              <p:cNvPr id="162" name="Freeform 15"/>
              <p:cNvSpPr>
                <a:spLocks noEditPoints="1"/>
              </p:cNvSpPr>
              <p:nvPr/>
            </p:nvSpPr>
            <p:spPr bwMode="auto">
              <a:xfrm>
                <a:off x="7239001" y="4876585"/>
                <a:ext cx="479919" cy="297476"/>
              </a:xfrm>
              <a:custGeom>
                <a:avLst/>
                <a:gdLst>
                  <a:gd name="T0" fmla="*/ 273 w 327"/>
                  <a:gd name="T1" fmla="*/ 91 h 203"/>
                  <a:gd name="T2" fmla="*/ 320 w 327"/>
                  <a:gd name="T3" fmla="*/ 60 h 203"/>
                  <a:gd name="T4" fmla="*/ 311 w 327"/>
                  <a:gd name="T5" fmla="*/ 42 h 203"/>
                  <a:gd name="T6" fmla="*/ 163 w 327"/>
                  <a:gd name="T7" fmla="*/ 0 h 203"/>
                  <a:gd name="T8" fmla="*/ 25 w 327"/>
                  <a:gd name="T9" fmla="*/ 91 h 203"/>
                  <a:gd name="T10" fmla="*/ 5 w 327"/>
                  <a:gd name="T11" fmla="*/ 130 h 203"/>
                  <a:gd name="T12" fmla="*/ 41 w 327"/>
                  <a:gd name="T13" fmla="*/ 178 h 203"/>
                  <a:gd name="T14" fmla="*/ 259 w 327"/>
                  <a:gd name="T15" fmla="*/ 203 h 203"/>
                  <a:gd name="T16" fmla="*/ 285 w 327"/>
                  <a:gd name="T17" fmla="*/ 170 h 203"/>
                  <a:gd name="T18" fmla="*/ 325 w 327"/>
                  <a:gd name="T19" fmla="*/ 117 h 203"/>
                  <a:gd name="T20" fmla="*/ 262 w 327"/>
                  <a:gd name="T21" fmla="*/ 91 h 203"/>
                  <a:gd name="T22" fmla="*/ 262 w 327"/>
                  <a:gd name="T23" fmla="*/ 89 h 203"/>
                  <a:gd name="T24" fmla="*/ 163 w 327"/>
                  <a:gd name="T25" fmla="*/ 10 h 203"/>
                  <a:gd name="T26" fmla="*/ 246 w 327"/>
                  <a:gd name="T27" fmla="*/ 74 h 203"/>
                  <a:gd name="T28" fmla="*/ 73 w 327"/>
                  <a:gd name="T29" fmla="*/ 91 h 203"/>
                  <a:gd name="T30" fmla="*/ 163 w 327"/>
                  <a:gd name="T31" fmla="*/ 10 h 203"/>
                  <a:gd name="T32" fmla="*/ 163 w 327"/>
                  <a:gd name="T33" fmla="*/ 61 h 203"/>
                  <a:gd name="T34" fmla="*/ 105 w 327"/>
                  <a:gd name="T35" fmla="*/ 91 h 203"/>
                  <a:gd name="T36" fmla="*/ 219 w 327"/>
                  <a:gd name="T37" fmla="*/ 87 h 203"/>
                  <a:gd name="T38" fmla="*/ 209 w 327"/>
                  <a:gd name="T39" fmla="*/ 91 h 203"/>
                  <a:gd name="T40" fmla="*/ 140 w 327"/>
                  <a:gd name="T41" fmla="*/ 91 h 203"/>
                  <a:gd name="T42" fmla="*/ 163 w 327"/>
                  <a:gd name="T43" fmla="*/ 71 h 203"/>
                  <a:gd name="T44" fmla="*/ 185 w 327"/>
                  <a:gd name="T45" fmla="*/ 91 h 203"/>
                  <a:gd name="T46" fmla="*/ 163 w 327"/>
                  <a:gd name="T47" fmla="*/ 40 h 203"/>
                  <a:gd name="T48" fmla="*/ 84 w 327"/>
                  <a:gd name="T49" fmla="*/ 91 h 203"/>
                  <a:gd name="T50" fmla="*/ 237 w 327"/>
                  <a:gd name="T51" fmla="*/ 78 h 203"/>
                  <a:gd name="T52" fmla="*/ 163 w 327"/>
                  <a:gd name="T53" fmla="*/ 40 h 203"/>
                  <a:gd name="T54" fmla="*/ 264 w 327"/>
                  <a:gd name="T55" fmla="*/ 178 h 203"/>
                  <a:gd name="T56" fmla="*/ 66 w 327"/>
                  <a:gd name="T57" fmla="*/ 183 h 203"/>
                  <a:gd name="T58" fmla="*/ 61 w 327"/>
                  <a:gd name="T59" fmla="*/ 162 h 203"/>
                  <a:gd name="T60" fmla="*/ 25 w 327"/>
                  <a:gd name="T61" fmla="*/ 112 h 203"/>
                  <a:gd name="T62" fmla="*/ 61 w 327"/>
                  <a:gd name="T63" fmla="*/ 112 h 203"/>
                  <a:gd name="T64" fmla="*/ 81 w 327"/>
                  <a:gd name="T65" fmla="*/ 112 h 203"/>
                  <a:gd name="T66" fmla="*/ 102 w 327"/>
                  <a:gd name="T67" fmla="*/ 112 h 203"/>
                  <a:gd name="T68" fmla="*/ 122 w 327"/>
                  <a:gd name="T69" fmla="*/ 112 h 203"/>
                  <a:gd name="T70" fmla="*/ 193 w 327"/>
                  <a:gd name="T71" fmla="*/ 112 h 203"/>
                  <a:gd name="T72" fmla="*/ 213 w 327"/>
                  <a:gd name="T73" fmla="*/ 112 h 203"/>
                  <a:gd name="T74" fmla="*/ 234 w 327"/>
                  <a:gd name="T75" fmla="*/ 112 h 203"/>
                  <a:gd name="T76" fmla="*/ 254 w 327"/>
                  <a:gd name="T77" fmla="*/ 112 h 203"/>
                  <a:gd name="T78" fmla="*/ 274 w 327"/>
                  <a:gd name="T79" fmla="*/ 112 h 203"/>
                  <a:gd name="T80" fmla="*/ 305 w 327"/>
                  <a:gd name="T81" fmla="*/ 117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27" h="203">
                    <a:moveTo>
                      <a:pt x="300" y="91"/>
                    </a:moveTo>
                    <a:cubicBezTo>
                      <a:pt x="273" y="91"/>
                      <a:pt x="273" y="91"/>
                      <a:pt x="273" y="91"/>
                    </a:cubicBezTo>
                    <a:cubicBezTo>
                      <a:pt x="272" y="89"/>
                      <a:pt x="272" y="86"/>
                      <a:pt x="271" y="84"/>
                    </a:cubicBezTo>
                    <a:cubicBezTo>
                      <a:pt x="320" y="60"/>
                      <a:pt x="320" y="60"/>
                      <a:pt x="320" y="60"/>
                    </a:cubicBezTo>
                    <a:cubicBezTo>
                      <a:pt x="325" y="57"/>
                      <a:pt x="327" y="51"/>
                      <a:pt x="324" y="46"/>
                    </a:cubicBezTo>
                    <a:cubicBezTo>
                      <a:pt x="322" y="41"/>
                      <a:pt x="316" y="39"/>
                      <a:pt x="311" y="42"/>
                    </a:cubicBezTo>
                    <a:cubicBezTo>
                      <a:pt x="264" y="65"/>
                      <a:pt x="264" y="65"/>
                      <a:pt x="264" y="65"/>
                    </a:cubicBezTo>
                    <a:cubicBezTo>
                      <a:pt x="246" y="26"/>
                      <a:pt x="208" y="0"/>
                      <a:pt x="163" y="0"/>
                    </a:cubicBezTo>
                    <a:cubicBezTo>
                      <a:pt x="108" y="0"/>
                      <a:pt x="62" y="39"/>
                      <a:pt x="53" y="91"/>
                    </a:cubicBezTo>
                    <a:cubicBezTo>
                      <a:pt x="25" y="91"/>
                      <a:pt x="25" y="91"/>
                      <a:pt x="25" y="91"/>
                    </a:cubicBezTo>
                    <a:cubicBezTo>
                      <a:pt x="11" y="91"/>
                      <a:pt x="0" y="103"/>
                      <a:pt x="0" y="117"/>
                    </a:cubicBezTo>
                    <a:cubicBezTo>
                      <a:pt x="0" y="122"/>
                      <a:pt x="2" y="126"/>
                      <a:pt x="5" y="130"/>
                    </a:cubicBezTo>
                    <a:cubicBezTo>
                      <a:pt x="41" y="170"/>
                      <a:pt x="41" y="170"/>
                      <a:pt x="41" y="170"/>
                    </a:cubicBezTo>
                    <a:cubicBezTo>
                      <a:pt x="41" y="178"/>
                      <a:pt x="41" y="178"/>
                      <a:pt x="41" y="178"/>
                    </a:cubicBezTo>
                    <a:cubicBezTo>
                      <a:pt x="41" y="192"/>
                      <a:pt x="52" y="203"/>
                      <a:pt x="66" y="203"/>
                    </a:cubicBezTo>
                    <a:cubicBezTo>
                      <a:pt x="259" y="203"/>
                      <a:pt x="259" y="203"/>
                      <a:pt x="259" y="203"/>
                    </a:cubicBezTo>
                    <a:cubicBezTo>
                      <a:pt x="273" y="203"/>
                      <a:pt x="285" y="192"/>
                      <a:pt x="285" y="178"/>
                    </a:cubicBezTo>
                    <a:cubicBezTo>
                      <a:pt x="285" y="170"/>
                      <a:pt x="285" y="170"/>
                      <a:pt x="285" y="170"/>
                    </a:cubicBezTo>
                    <a:cubicBezTo>
                      <a:pt x="320" y="130"/>
                      <a:pt x="320" y="130"/>
                      <a:pt x="320" y="130"/>
                    </a:cubicBezTo>
                    <a:cubicBezTo>
                      <a:pt x="323" y="126"/>
                      <a:pt x="325" y="122"/>
                      <a:pt x="325" y="117"/>
                    </a:cubicBezTo>
                    <a:cubicBezTo>
                      <a:pt x="325" y="103"/>
                      <a:pt x="314" y="91"/>
                      <a:pt x="300" y="91"/>
                    </a:cubicBezTo>
                    <a:close/>
                    <a:moveTo>
                      <a:pt x="262" y="91"/>
                    </a:moveTo>
                    <a:cubicBezTo>
                      <a:pt x="257" y="91"/>
                      <a:pt x="257" y="91"/>
                      <a:pt x="257" y="91"/>
                    </a:cubicBezTo>
                    <a:cubicBezTo>
                      <a:pt x="262" y="89"/>
                      <a:pt x="262" y="89"/>
                      <a:pt x="262" y="89"/>
                    </a:cubicBezTo>
                    <a:cubicBezTo>
                      <a:pt x="262" y="90"/>
                      <a:pt x="262" y="90"/>
                      <a:pt x="262" y="91"/>
                    </a:cubicBezTo>
                    <a:close/>
                    <a:moveTo>
                      <a:pt x="163" y="10"/>
                    </a:moveTo>
                    <a:cubicBezTo>
                      <a:pt x="204" y="10"/>
                      <a:pt x="239" y="34"/>
                      <a:pt x="255" y="69"/>
                    </a:cubicBezTo>
                    <a:cubicBezTo>
                      <a:pt x="246" y="74"/>
                      <a:pt x="246" y="74"/>
                      <a:pt x="246" y="74"/>
                    </a:cubicBezTo>
                    <a:cubicBezTo>
                      <a:pt x="232" y="42"/>
                      <a:pt x="200" y="20"/>
                      <a:pt x="163" y="20"/>
                    </a:cubicBezTo>
                    <a:cubicBezTo>
                      <a:pt x="119" y="20"/>
                      <a:pt x="83" y="51"/>
                      <a:pt x="73" y="91"/>
                    </a:cubicBezTo>
                    <a:cubicBezTo>
                      <a:pt x="63" y="91"/>
                      <a:pt x="63" y="91"/>
                      <a:pt x="63" y="91"/>
                    </a:cubicBezTo>
                    <a:cubicBezTo>
                      <a:pt x="72" y="45"/>
                      <a:pt x="113" y="10"/>
                      <a:pt x="163" y="10"/>
                    </a:cubicBezTo>
                    <a:close/>
                    <a:moveTo>
                      <a:pt x="209" y="91"/>
                    </a:moveTo>
                    <a:cubicBezTo>
                      <a:pt x="201" y="73"/>
                      <a:pt x="183" y="61"/>
                      <a:pt x="163" y="61"/>
                    </a:cubicBezTo>
                    <a:cubicBezTo>
                      <a:pt x="142" y="61"/>
                      <a:pt x="124" y="73"/>
                      <a:pt x="116" y="91"/>
                    </a:cubicBezTo>
                    <a:cubicBezTo>
                      <a:pt x="105" y="91"/>
                      <a:pt x="105" y="91"/>
                      <a:pt x="105" y="91"/>
                    </a:cubicBezTo>
                    <a:cubicBezTo>
                      <a:pt x="114" y="68"/>
                      <a:pt x="136" y="51"/>
                      <a:pt x="163" y="51"/>
                    </a:cubicBezTo>
                    <a:cubicBezTo>
                      <a:pt x="188" y="51"/>
                      <a:pt x="209" y="66"/>
                      <a:pt x="219" y="87"/>
                    </a:cubicBezTo>
                    <a:cubicBezTo>
                      <a:pt x="211" y="91"/>
                      <a:pt x="211" y="91"/>
                      <a:pt x="211" y="91"/>
                    </a:cubicBezTo>
                    <a:lnTo>
                      <a:pt x="209" y="91"/>
                    </a:lnTo>
                    <a:close/>
                    <a:moveTo>
                      <a:pt x="163" y="81"/>
                    </a:moveTo>
                    <a:cubicBezTo>
                      <a:pt x="154" y="81"/>
                      <a:pt x="146" y="85"/>
                      <a:pt x="140" y="91"/>
                    </a:cubicBezTo>
                    <a:cubicBezTo>
                      <a:pt x="128" y="91"/>
                      <a:pt x="128" y="91"/>
                      <a:pt x="128" y="91"/>
                    </a:cubicBezTo>
                    <a:cubicBezTo>
                      <a:pt x="135" y="79"/>
                      <a:pt x="148" y="71"/>
                      <a:pt x="163" y="71"/>
                    </a:cubicBezTo>
                    <a:cubicBezTo>
                      <a:pt x="178" y="71"/>
                      <a:pt x="191" y="79"/>
                      <a:pt x="198" y="91"/>
                    </a:cubicBezTo>
                    <a:cubicBezTo>
                      <a:pt x="185" y="91"/>
                      <a:pt x="185" y="91"/>
                      <a:pt x="185" y="91"/>
                    </a:cubicBezTo>
                    <a:cubicBezTo>
                      <a:pt x="180" y="85"/>
                      <a:pt x="172" y="81"/>
                      <a:pt x="163" y="81"/>
                    </a:cubicBezTo>
                    <a:close/>
                    <a:moveTo>
                      <a:pt x="163" y="40"/>
                    </a:moveTo>
                    <a:cubicBezTo>
                      <a:pt x="130" y="40"/>
                      <a:pt x="103" y="62"/>
                      <a:pt x="94" y="91"/>
                    </a:cubicBezTo>
                    <a:cubicBezTo>
                      <a:pt x="84" y="91"/>
                      <a:pt x="84" y="91"/>
                      <a:pt x="84" y="91"/>
                    </a:cubicBezTo>
                    <a:cubicBezTo>
                      <a:pt x="93" y="56"/>
                      <a:pt x="125" y="30"/>
                      <a:pt x="163" y="30"/>
                    </a:cubicBezTo>
                    <a:cubicBezTo>
                      <a:pt x="196" y="30"/>
                      <a:pt x="224" y="50"/>
                      <a:pt x="237" y="78"/>
                    </a:cubicBezTo>
                    <a:cubicBezTo>
                      <a:pt x="228" y="83"/>
                      <a:pt x="228" y="83"/>
                      <a:pt x="228" y="83"/>
                    </a:cubicBezTo>
                    <a:cubicBezTo>
                      <a:pt x="217" y="58"/>
                      <a:pt x="192" y="40"/>
                      <a:pt x="163" y="40"/>
                    </a:cubicBezTo>
                    <a:close/>
                    <a:moveTo>
                      <a:pt x="264" y="162"/>
                    </a:moveTo>
                    <a:cubicBezTo>
                      <a:pt x="264" y="178"/>
                      <a:pt x="264" y="178"/>
                      <a:pt x="264" y="178"/>
                    </a:cubicBezTo>
                    <a:cubicBezTo>
                      <a:pt x="264" y="181"/>
                      <a:pt x="262" y="183"/>
                      <a:pt x="259" y="183"/>
                    </a:cubicBezTo>
                    <a:cubicBezTo>
                      <a:pt x="66" y="183"/>
                      <a:pt x="66" y="183"/>
                      <a:pt x="66" y="183"/>
                    </a:cubicBezTo>
                    <a:cubicBezTo>
                      <a:pt x="63" y="183"/>
                      <a:pt x="61" y="181"/>
                      <a:pt x="61" y="178"/>
                    </a:cubicBezTo>
                    <a:cubicBezTo>
                      <a:pt x="61" y="162"/>
                      <a:pt x="61" y="162"/>
                      <a:pt x="61" y="162"/>
                    </a:cubicBezTo>
                    <a:cubicBezTo>
                      <a:pt x="20" y="117"/>
                      <a:pt x="20" y="117"/>
                      <a:pt x="20" y="117"/>
                    </a:cubicBezTo>
                    <a:cubicBezTo>
                      <a:pt x="20" y="114"/>
                      <a:pt x="22" y="112"/>
                      <a:pt x="25" y="112"/>
                    </a:cubicBezTo>
                    <a:cubicBezTo>
                      <a:pt x="51" y="112"/>
                      <a:pt x="51" y="112"/>
                      <a:pt x="51" y="112"/>
                    </a:cubicBezTo>
                    <a:cubicBezTo>
                      <a:pt x="61" y="112"/>
                      <a:pt x="61" y="112"/>
                      <a:pt x="61" y="112"/>
                    </a:cubicBezTo>
                    <a:cubicBezTo>
                      <a:pt x="71" y="112"/>
                      <a:pt x="71" y="112"/>
                      <a:pt x="71" y="112"/>
                    </a:cubicBezTo>
                    <a:cubicBezTo>
                      <a:pt x="81" y="112"/>
                      <a:pt x="81" y="112"/>
                      <a:pt x="81" y="112"/>
                    </a:cubicBezTo>
                    <a:cubicBezTo>
                      <a:pt x="91" y="112"/>
                      <a:pt x="91" y="112"/>
                      <a:pt x="91" y="112"/>
                    </a:cubicBezTo>
                    <a:cubicBezTo>
                      <a:pt x="102" y="112"/>
                      <a:pt x="102" y="112"/>
                      <a:pt x="102" y="112"/>
                    </a:cubicBezTo>
                    <a:cubicBezTo>
                      <a:pt x="112" y="112"/>
                      <a:pt x="112" y="112"/>
                      <a:pt x="112" y="112"/>
                    </a:cubicBezTo>
                    <a:cubicBezTo>
                      <a:pt x="122" y="112"/>
                      <a:pt x="122" y="112"/>
                      <a:pt x="122" y="112"/>
                    </a:cubicBezTo>
                    <a:cubicBezTo>
                      <a:pt x="132" y="112"/>
                      <a:pt x="132" y="112"/>
                      <a:pt x="132" y="112"/>
                    </a:cubicBezTo>
                    <a:cubicBezTo>
                      <a:pt x="193" y="112"/>
                      <a:pt x="193" y="112"/>
                      <a:pt x="193" y="112"/>
                    </a:cubicBezTo>
                    <a:cubicBezTo>
                      <a:pt x="203" y="112"/>
                      <a:pt x="203" y="112"/>
                      <a:pt x="203" y="112"/>
                    </a:cubicBezTo>
                    <a:cubicBezTo>
                      <a:pt x="213" y="112"/>
                      <a:pt x="213" y="112"/>
                      <a:pt x="213" y="112"/>
                    </a:cubicBezTo>
                    <a:cubicBezTo>
                      <a:pt x="224" y="112"/>
                      <a:pt x="224" y="112"/>
                      <a:pt x="224" y="112"/>
                    </a:cubicBezTo>
                    <a:cubicBezTo>
                      <a:pt x="234" y="112"/>
                      <a:pt x="234" y="112"/>
                      <a:pt x="234" y="112"/>
                    </a:cubicBezTo>
                    <a:cubicBezTo>
                      <a:pt x="244" y="112"/>
                      <a:pt x="244" y="112"/>
                      <a:pt x="244" y="112"/>
                    </a:cubicBezTo>
                    <a:cubicBezTo>
                      <a:pt x="254" y="112"/>
                      <a:pt x="254" y="112"/>
                      <a:pt x="254" y="112"/>
                    </a:cubicBezTo>
                    <a:cubicBezTo>
                      <a:pt x="264" y="112"/>
                      <a:pt x="264" y="112"/>
                      <a:pt x="264" y="112"/>
                    </a:cubicBezTo>
                    <a:cubicBezTo>
                      <a:pt x="274" y="112"/>
                      <a:pt x="274" y="112"/>
                      <a:pt x="274" y="112"/>
                    </a:cubicBezTo>
                    <a:cubicBezTo>
                      <a:pt x="300" y="112"/>
                      <a:pt x="300" y="112"/>
                      <a:pt x="300" y="112"/>
                    </a:cubicBezTo>
                    <a:cubicBezTo>
                      <a:pt x="303" y="112"/>
                      <a:pt x="305" y="114"/>
                      <a:pt x="305" y="117"/>
                    </a:cubicBezTo>
                    <a:lnTo>
                      <a:pt x="264" y="16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Freeform 16"/>
              <p:cNvSpPr>
                <a:spLocks/>
              </p:cNvSpPr>
              <p:nvPr/>
            </p:nvSpPr>
            <p:spPr bwMode="auto">
              <a:xfrm>
                <a:off x="7350941" y="4763408"/>
                <a:ext cx="42055" cy="113177"/>
              </a:xfrm>
              <a:custGeom>
                <a:avLst/>
                <a:gdLst>
                  <a:gd name="T0" fmla="*/ 5 w 29"/>
                  <a:gd name="T1" fmla="*/ 74 h 77"/>
                  <a:gd name="T2" fmla="*/ 5 w 29"/>
                  <a:gd name="T3" fmla="*/ 74 h 77"/>
                  <a:gd name="T4" fmla="*/ 5 w 29"/>
                  <a:gd name="T5" fmla="*/ 74 h 77"/>
                  <a:gd name="T6" fmla="*/ 10 w 29"/>
                  <a:gd name="T7" fmla="*/ 77 h 77"/>
                  <a:gd name="T8" fmla="*/ 15 w 29"/>
                  <a:gd name="T9" fmla="*/ 72 h 77"/>
                  <a:gd name="T10" fmla="*/ 15 w 29"/>
                  <a:gd name="T11" fmla="*/ 70 h 77"/>
                  <a:gd name="T12" fmla="*/ 15 w 29"/>
                  <a:gd name="T13" fmla="*/ 70 h 77"/>
                  <a:gd name="T14" fmla="*/ 19 w 29"/>
                  <a:gd name="T15" fmla="*/ 41 h 77"/>
                  <a:gd name="T16" fmla="*/ 23 w 29"/>
                  <a:gd name="T17" fmla="*/ 4 h 77"/>
                  <a:gd name="T18" fmla="*/ 18 w 29"/>
                  <a:gd name="T19" fmla="*/ 0 h 77"/>
                  <a:gd name="T20" fmla="*/ 13 w 29"/>
                  <a:gd name="T21" fmla="*/ 5 h 77"/>
                  <a:gd name="T22" fmla="*/ 14 w 29"/>
                  <a:gd name="T23" fmla="*/ 7 h 77"/>
                  <a:gd name="T24" fmla="*/ 14 w 29"/>
                  <a:gd name="T25" fmla="*/ 7 h 77"/>
                  <a:gd name="T26" fmla="*/ 14 w 29"/>
                  <a:gd name="T27" fmla="*/ 7 h 77"/>
                  <a:gd name="T28" fmla="*/ 14 w 29"/>
                  <a:gd name="T29" fmla="*/ 7 h 77"/>
                  <a:gd name="T30" fmla="*/ 10 w 29"/>
                  <a:gd name="T31" fmla="*/ 37 h 77"/>
                  <a:gd name="T32" fmla="*/ 5 w 29"/>
                  <a:gd name="T33" fmla="*/ 73 h 77"/>
                  <a:gd name="T34" fmla="*/ 5 w 29"/>
                  <a:gd name="T35" fmla="*/ 74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77">
                    <a:moveTo>
                      <a:pt x="5" y="74"/>
                    </a:moveTo>
                    <a:cubicBezTo>
                      <a:pt x="5" y="74"/>
                      <a:pt x="5" y="74"/>
                      <a:pt x="5" y="74"/>
                    </a:cubicBezTo>
                    <a:cubicBezTo>
                      <a:pt x="5" y="74"/>
                      <a:pt x="5" y="74"/>
                      <a:pt x="5" y="74"/>
                    </a:cubicBezTo>
                    <a:cubicBezTo>
                      <a:pt x="6" y="76"/>
                      <a:pt x="8" y="77"/>
                      <a:pt x="10" y="77"/>
                    </a:cubicBezTo>
                    <a:cubicBezTo>
                      <a:pt x="12" y="77"/>
                      <a:pt x="15" y="74"/>
                      <a:pt x="15" y="72"/>
                    </a:cubicBezTo>
                    <a:cubicBezTo>
                      <a:pt x="15" y="71"/>
                      <a:pt x="15" y="71"/>
                      <a:pt x="15" y="70"/>
                    </a:cubicBezTo>
                    <a:cubicBezTo>
                      <a:pt x="15" y="70"/>
                      <a:pt x="15" y="70"/>
                      <a:pt x="15" y="70"/>
                    </a:cubicBezTo>
                    <a:cubicBezTo>
                      <a:pt x="11" y="61"/>
                      <a:pt x="14" y="51"/>
                      <a:pt x="19" y="41"/>
                    </a:cubicBezTo>
                    <a:cubicBezTo>
                      <a:pt x="24" y="29"/>
                      <a:pt x="29" y="17"/>
                      <a:pt x="23" y="4"/>
                    </a:cubicBezTo>
                    <a:cubicBezTo>
                      <a:pt x="22" y="2"/>
                      <a:pt x="21" y="0"/>
                      <a:pt x="18" y="0"/>
                    </a:cubicBezTo>
                    <a:cubicBezTo>
                      <a:pt x="16" y="0"/>
                      <a:pt x="13" y="3"/>
                      <a:pt x="13" y="5"/>
                    </a:cubicBezTo>
                    <a:cubicBezTo>
                      <a:pt x="13" y="6"/>
                      <a:pt x="14" y="7"/>
                      <a:pt x="14" y="7"/>
                    </a:cubicBezTo>
                    <a:cubicBezTo>
                      <a:pt x="14" y="7"/>
                      <a:pt x="14" y="7"/>
                      <a:pt x="14" y="7"/>
                    </a:cubicBezTo>
                    <a:cubicBezTo>
                      <a:pt x="14" y="7"/>
                      <a:pt x="14" y="7"/>
                      <a:pt x="14" y="7"/>
                    </a:cubicBezTo>
                    <a:cubicBezTo>
                      <a:pt x="14" y="7"/>
                      <a:pt x="14" y="7"/>
                      <a:pt x="14" y="7"/>
                    </a:cubicBezTo>
                    <a:cubicBezTo>
                      <a:pt x="18" y="17"/>
                      <a:pt x="14" y="26"/>
                      <a:pt x="10" y="37"/>
                    </a:cubicBezTo>
                    <a:cubicBezTo>
                      <a:pt x="5" y="48"/>
                      <a:pt x="0" y="61"/>
                      <a:pt x="5" y="73"/>
                    </a:cubicBezTo>
                    <a:cubicBezTo>
                      <a:pt x="5" y="74"/>
                      <a:pt x="5" y="74"/>
                      <a:pt x="5" y="7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Freeform 17"/>
              <p:cNvSpPr>
                <a:spLocks/>
              </p:cNvSpPr>
              <p:nvPr/>
            </p:nvSpPr>
            <p:spPr bwMode="auto">
              <a:xfrm>
                <a:off x="7530910" y="4762171"/>
                <a:ext cx="43910" cy="111321"/>
              </a:xfrm>
              <a:custGeom>
                <a:avLst/>
                <a:gdLst>
                  <a:gd name="T0" fmla="*/ 6 w 30"/>
                  <a:gd name="T1" fmla="*/ 73 h 76"/>
                  <a:gd name="T2" fmla="*/ 6 w 30"/>
                  <a:gd name="T3" fmla="*/ 74 h 76"/>
                  <a:gd name="T4" fmla="*/ 6 w 30"/>
                  <a:gd name="T5" fmla="*/ 74 h 76"/>
                  <a:gd name="T6" fmla="*/ 10 w 30"/>
                  <a:gd name="T7" fmla="*/ 76 h 76"/>
                  <a:gd name="T8" fmla="*/ 16 w 30"/>
                  <a:gd name="T9" fmla="*/ 71 h 76"/>
                  <a:gd name="T10" fmla="*/ 15 w 30"/>
                  <a:gd name="T11" fmla="*/ 70 h 76"/>
                  <a:gd name="T12" fmla="*/ 15 w 30"/>
                  <a:gd name="T13" fmla="*/ 70 h 76"/>
                  <a:gd name="T14" fmla="*/ 20 w 30"/>
                  <a:gd name="T15" fmla="*/ 40 h 76"/>
                  <a:gd name="T16" fmla="*/ 24 w 30"/>
                  <a:gd name="T17" fmla="*/ 3 h 76"/>
                  <a:gd name="T18" fmla="*/ 19 w 30"/>
                  <a:gd name="T19" fmla="*/ 0 h 76"/>
                  <a:gd name="T20" fmla="*/ 14 w 30"/>
                  <a:gd name="T21" fmla="*/ 5 h 76"/>
                  <a:gd name="T22" fmla="*/ 15 w 30"/>
                  <a:gd name="T23" fmla="*/ 7 h 76"/>
                  <a:gd name="T24" fmla="*/ 15 w 30"/>
                  <a:gd name="T25" fmla="*/ 7 h 76"/>
                  <a:gd name="T26" fmla="*/ 15 w 30"/>
                  <a:gd name="T27" fmla="*/ 7 h 76"/>
                  <a:gd name="T28" fmla="*/ 15 w 30"/>
                  <a:gd name="T29" fmla="*/ 7 h 76"/>
                  <a:gd name="T30" fmla="*/ 10 w 30"/>
                  <a:gd name="T31" fmla="*/ 36 h 76"/>
                  <a:gd name="T32" fmla="*/ 6 w 30"/>
                  <a:gd name="T33" fmla="*/ 73 h 76"/>
                  <a:gd name="T34" fmla="*/ 6 w 30"/>
                  <a:gd name="T35"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76">
                    <a:moveTo>
                      <a:pt x="6" y="73"/>
                    </a:moveTo>
                    <a:cubicBezTo>
                      <a:pt x="6" y="73"/>
                      <a:pt x="6" y="73"/>
                      <a:pt x="6" y="74"/>
                    </a:cubicBezTo>
                    <a:cubicBezTo>
                      <a:pt x="6" y="74"/>
                      <a:pt x="6" y="74"/>
                      <a:pt x="6" y="74"/>
                    </a:cubicBezTo>
                    <a:cubicBezTo>
                      <a:pt x="7" y="75"/>
                      <a:pt x="8" y="76"/>
                      <a:pt x="10" y="76"/>
                    </a:cubicBezTo>
                    <a:cubicBezTo>
                      <a:pt x="13" y="76"/>
                      <a:pt x="16" y="74"/>
                      <a:pt x="16" y="71"/>
                    </a:cubicBezTo>
                    <a:cubicBezTo>
                      <a:pt x="16" y="71"/>
                      <a:pt x="16" y="70"/>
                      <a:pt x="15" y="70"/>
                    </a:cubicBezTo>
                    <a:cubicBezTo>
                      <a:pt x="15" y="70"/>
                      <a:pt x="15" y="70"/>
                      <a:pt x="15" y="70"/>
                    </a:cubicBezTo>
                    <a:cubicBezTo>
                      <a:pt x="12" y="61"/>
                      <a:pt x="15" y="51"/>
                      <a:pt x="20" y="40"/>
                    </a:cubicBezTo>
                    <a:cubicBezTo>
                      <a:pt x="24" y="29"/>
                      <a:pt x="30" y="16"/>
                      <a:pt x="24" y="3"/>
                    </a:cubicBezTo>
                    <a:cubicBezTo>
                      <a:pt x="23" y="1"/>
                      <a:pt x="21" y="0"/>
                      <a:pt x="19" y="0"/>
                    </a:cubicBezTo>
                    <a:cubicBezTo>
                      <a:pt x="17" y="0"/>
                      <a:pt x="14" y="2"/>
                      <a:pt x="14" y="5"/>
                    </a:cubicBezTo>
                    <a:cubicBezTo>
                      <a:pt x="14" y="6"/>
                      <a:pt x="14" y="6"/>
                      <a:pt x="15" y="7"/>
                    </a:cubicBezTo>
                    <a:cubicBezTo>
                      <a:pt x="15" y="7"/>
                      <a:pt x="15" y="7"/>
                      <a:pt x="15" y="7"/>
                    </a:cubicBezTo>
                    <a:cubicBezTo>
                      <a:pt x="15" y="7"/>
                      <a:pt x="15" y="7"/>
                      <a:pt x="15" y="7"/>
                    </a:cubicBezTo>
                    <a:cubicBezTo>
                      <a:pt x="15" y="7"/>
                      <a:pt x="15" y="7"/>
                      <a:pt x="15" y="7"/>
                    </a:cubicBezTo>
                    <a:cubicBezTo>
                      <a:pt x="19" y="16"/>
                      <a:pt x="15" y="26"/>
                      <a:pt x="10" y="36"/>
                    </a:cubicBezTo>
                    <a:cubicBezTo>
                      <a:pt x="6" y="48"/>
                      <a:pt x="0" y="60"/>
                      <a:pt x="6" y="73"/>
                    </a:cubicBezTo>
                    <a:cubicBezTo>
                      <a:pt x="6" y="73"/>
                      <a:pt x="6" y="73"/>
                      <a:pt x="6"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5" name="Freeform 18"/>
              <p:cNvSpPr>
                <a:spLocks/>
              </p:cNvSpPr>
              <p:nvPr/>
            </p:nvSpPr>
            <p:spPr bwMode="auto">
              <a:xfrm>
                <a:off x="7454841" y="4697852"/>
                <a:ext cx="42673" cy="111321"/>
              </a:xfrm>
              <a:custGeom>
                <a:avLst/>
                <a:gdLst>
                  <a:gd name="T0" fmla="*/ 6 w 29"/>
                  <a:gd name="T1" fmla="*/ 73 h 76"/>
                  <a:gd name="T2" fmla="*/ 6 w 29"/>
                  <a:gd name="T3" fmla="*/ 74 h 76"/>
                  <a:gd name="T4" fmla="*/ 6 w 29"/>
                  <a:gd name="T5" fmla="*/ 74 h 76"/>
                  <a:gd name="T6" fmla="*/ 10 w 29"/>
                  <a:gd name="T7" fmla="*/ 76 h 76"/>
                  <a:gd name="T8" fmla="*/ 15 w 29"/>
                  <a:gd name="T9" fmla="*/ 71 h 76"/>
                  <a:gd name="T10" fmla="*/ 15 w 29"/>
                  <a:gd name="T11" fmla="*/ 70 h 76"/>
                  <a:gd name="T12" fmla="*/ 15 w 29"/>
                  <a:gd name="T13" fmla="*/ 70 h 76"/>
                  <a:gd name="T14" fmla="*/ 19 w 29"/>
                  <a:gd name="T15" fmla="*/ 40 h 76"/>
                  <a:gd name="T16" fmla="*/ 24 w 29"/>
                  <a:gd name="T17" fmla="*/ 3 h 76"/>
                  <a:gd name="T18" fmla="*/ 19 w 29"/>
                  <a:gd name="T19" fmla="*/ 0 h 76"/>
                  <a:gd name="T20" fmla="*/ 14 w 29"/>
                  <a:gd name="T21" fmla="*/ 5 h 76"/>
                  <a:gd name="T22" fmla="*/ 14 w 29"/>
                  <a:gd name="T23" fmla="*/ 7 h 76"/>
                  <a:gd name="T24" fmla="*/ 14 w 29"/>
                  <a:gd name="T25" fmla="*/ 7 h 76"/>
                  <a:gd name="T26" fmla="*/ 14 w 29"/>
                  <a:gd name="T27" fmla="*/ 7 h 76"/>
                  <a:gd name="T28" fmla="*/ 14 w 29"/>
                  <a:gd name="T29" fmla="*/ 7 h 76"/>
                  <a:gd name="T30" fmla="*/ 10 w 29"/>
                  <a:gd name="T31" fmla="*/ 36 h 76"/>
                  <a:gd name="T32" fmla="*/ 5 w 29"/>
                  <a:gd name="T33" fmla="*/ 73 h 76"/>
                  <a:gd name="T34" fmla="*/ 6 w 29"/>
                  <a:gd name="T35" fmla="*/ 7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 h="76">
                    <a:moveTo>
                      <a:pt x="6" y="73"/>
                    </a:moveTo>
                    <a:cubicBezTo>
                      <a:pt x="6" y="74"/>
                      <a:pt x="6" y="74"/>
                      <a:pt x="6" y="74"/>
                    </a:cubicBezTo>
                    <a:cubicBezTo>
                      <a:pt x="6" y="74"/>
                      <a:pt x="6" y="74"/>
                      <a:pt x="6" y="74"/>
                    </a:cubicBezTo>
                    <a:cubicBezTo>
                      <a:pt x="7" y="75"/>
                      <a:pt x="8" y="76"/>
                      <a:pt x="10" y="76"/>
                    </a:cubicBezTo>
                    <a:cubicBezTo>
                      <a:pt x="13" y="76"/>
                      <a:pt x="15" y="74"/>
                      <a:pt x="15" y="71"/>
                    </a:cubicBezTo>
                    <a:cubicBezTo>
                      <a:pt x="15" y="71"/>
                      <a:pt x="15" y="70"/>
                      <a:pt x="15" y="70"/>
                    </a:cubicBezTo>
                    <a:cubicBezTo>
                      <a:pt x="15" y="70"/>
                      <a:pt x="15" y="70"/>
                      <a:pt x="15" y="70"/>
                    </a:cubicBezTo>
                    <a:cubicBezTo>
                      <a:pt x="11" y="61"/>
                      <a:pt x="15" y="51"/>
                      <a:pt x="19" y="40"/>
                    </a:cubicBezTo>
                    <a:cubicBezTo>
                      <a:pt x="24" y="29"/>
                      <a:pt x="29" y="16"/>
                      <a:pt x="24" y="3"/>
                    </a:cubicBezTo>
                    <a:cubicBezTo>
                      <a:pt x="23" y="1"/>
                      <a:pt x="21" y="0"/>
                      <a:pt x="19" y="0"/>
                    </a:cubicBezTo>
                    <a:cubicBezTo>
                      <a:pt x="16" y="0"/>
                      <a:pt x="14" y="2"/>
                      <a:pt x="14" y="5"/>
                    </a:cubicBezTo>
                    <a:cubicBezTo>
                      <a:pt x="14" y="6"/>
                      <a:pt x="14" y="6"/>
                      <a:pt x="14" y="7"/>
                    </a:cubicBezTo>
                    <a:cubicBezTo>
                      <a:pt x="14" y="7"/>
                      <a:pt x="14" y="7"/>
                      <a:pt x="14" y="7"/>
                    </a:cubicBezTo>
                    <a:cubicBezTo>
                      <a:pt x="14" y="7"/>
                      <a:pt x="14" y="7"/>
                      <a:pt x="14" y="7"/>
                    </a:cubicBezTo>
                    <a:cubicBezTo>
                      <a:pt x="14" y="7"/>
                      <a:pt x="14" y="7"/>
                      <a:pt x="14" y="7"/>
                    </a:cubicBezTo>
                    <a:cubicBezTo>
                      <a:pt x="19" y="16"/>
                      <a:pt x="15" y="26"/>
                      <a:pt x="10" y="36"/>
                    </a:cubicBezTo>
                    <a:cubicBezTo>
                      <a:pt x="5" y="48"/>
                      <a:pt x="0" y="60"/>
                      <a:pt x="5" y="73"/>
                    </a:cubicBezTo>
                    <a:cubicBezTo>
                      <a:pt x="5" y="73"/>
                      <a:pt x="6" y="73"/>
                      <a:pt x="6" y="7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3" name="Group 152"/>
            <p:cNvGrpSpPr/>
            <p:nvPr/>
          </p:nvGrpSpPr>
          <p:grpSpPr>
            <a:xfrm>
              <a:off x="4099937" y="4391835"/>
              <a:ext cx="476827" cy="417455"/>
              <a:chOff x="8000315" y="4830819"/>
              <a:chExt cx="476827" cy="417455"/>
            </a:xfrm>
          </p:grpSpPr>
          <p:sp>
            <p:nvSpPr>
              <p:cNvPr id="159" name="Freeform 19"/>
              <p:cNvSpPr>
                <a:spLocks noEditPoints="1"/>
              </p:cNvSpPr>
              <p:nvPr/>
            </p:nvSpPr>
            <p:spPr bwMode="auto">
              <a:xfrm>
                <a:off x="8000315" y="4830819"/>
                <a:ext cx="476827" cy="343241"/>
              </a:xfrm>
              <a:custGeom>
                <a:avLst/>
                <a:gdLst>
                  <a:gd name="T0" fmla="*/ 325 w 325"/>
                  <a:gd name="T1" fmla="*/ 61 h 234"/>
                  <a:gd name="T2" fmla="*/ 301 w 325"/>
                  <a:gd name="T3" fmla="*/ 32 h 234"/>
                  <a:gd name="T4" fmla="*/ 169 w 325"/>
                  <a:gd name="T5" fmla="*/ 1 h 234"/>
                  <a:gd name="T6" fmla="*/ 162 w 325"/>
                  <a:gd name="T7" fmla="*/ 0 h 234"/>
                  <a:gd name="T8" fmla="*/ 155 w 325"/>
                  <a:gd name="T9" fmla="*/ 1 h 234"/>
                  <a:gd name="T10" fmla="*/ 23 w 325"/>
                  <a:gd name="T11" fmla="*/ 32 h 234"/>
                  <a:gd name="T12" fmla="*/ 0 w 325"/>
                  <a:gd name="T13" fmla="*/ 61 h 234"/>
                  <a:gd name="T14" fmla="*/ 23 w 325"/>
                  <a:gd name="T15" fmla="*/ 91 h 234"/>
                  <a:gd name="T16" fmla="*/ 50 w 325"/>
                  <a:gd name="T17" fmla="*/ 97 h 234"/>
                  <a:gd name="T18" fmla="*/ 50 w 325"/>
                  <a:gd name="T19" fmla="*/ 183 h 234"/>
                  <a:gd name="T20" fmla="*/ 162 w 325"/>
                  <a:gd name="T21" fmla="*/ 234 h 234"/>
                  <a:gd name="T22" fmla="*/ 274 w 325"/>
                  <a:gd name="T23" fmla="*/ 183 h 234"/>
                  <a:gd name="T24" fmla="*/ 274 w 325"/>
                  <a:gd name="T25" fmla="*/ 97 h 234"/>
                  <a:gd name="T26" fmla="*/ 301 w 325"/>
                  <a:gd name="T27" fmla="*/ 91 h 234"/>
                  <a:gd name="T28" fmla="*/ 325 w 325"/>
                  <a:gd name="T29" fmla="*/ 61 h 234"/>
                  <a:gd name="T30" fmla="*/ 254 w 325"/>
                  <a:gd name="T31" fmla="*/ 183 h 234"/>
                  <a:gd name="T32" fmla="*/ 162 w 325"/>
                  <a:gd name="T33" fmla="*/ 214 h 234"/>
                  <a:gd name="T34" fmla="*/ 71 w 325"/>
                  <a:gd name="T35" fmla="*/ 183 h 234"/>
                  <a:gd name="T36" fmla="*/ 71 w 325"/>
                  <a:gd name="T37" fmla="*/ 102 h 234"/>
                  <a:gd name="T38" fmla="*/ 156 w 325"/>
                  <a:gd name="T39" fmla="*/ 122 h 234"/>
                  <a:gd name="T40" fmla="*/ 162 w 325"/>
                  <a:gd name="T41" fmla="*/ 122 h 234"/>
                  <a:gd name="T42" fmla="*/ 169 w 325"/>
                  <a:gd name="T43" fmla="*/ 122 h 234"/>
                  <a:gd name="T44" fmla="*/ 254 w 325"/>
                  <a:gd name="T45" fmla="*/ 102 h 234"/>
                  <a:gd name="T46" fmla="*/ 254 w 325"/>
                  <a:gd name="T47" fmla="*/ 183 h 234"/>
                  <a:gd name="T48" fmla="*/ 165 w 325"/>
                  <a:gd name="T49" fmla="*/ 102 h 234"/>
                  <a:gd name="T50" fmla="*/ 162 w 325"/>
                  <a:gd name="T51" fmla="*/ 102 h 234"/>
                  <a:gd name="T52" fmla="*/ 160 w 325"/>
                  <a:gd name="T53" fmla="*/ 102 h 234"/>
                  <a:gd name="T54" fmla="*/ 28 w 325"/>
                  <a:gd name="T55" fmla="*/ 71 h 234"/>
                  <a:gd name="T56" fmla="*/ 20 w 325"/>
                  <a:gd name="T57" fmla="*/ 61 h 234"/>
                  <a:gd name="T58" fmla="*/ 28 w 325"/>
                  <a:gd name="T59" fmla="*/ 51 h 234"/>
                  <a:gd name="T60" fmla="*/ 160 w 325"/>
                  <a:gd name="T61" fmla="*/ 21 h 234"/>
                  <a:gd name="T62" fmla="*/ 162 w 325"/>
                  <a:gd name="T63" fmla="*/ 21 h 234"/>
                  <a:gd name="T64" fmla="*/ 165 w 325"/>
                  <a:gd name="T65" fmla="*/ 21 h 234"/>
                  <a:gd name="T66" fmla="*/ 297 w 325"/>
                  <a:gd name="T67" fmla="*/ 51 h 234"/>
                  <a:gd name="T68" fmla="*/ 305 w 325"/>
                  <a:gd name="T69" fmla="*/ 61 h 234"/>
                  <a:gd name="T70" fmla="*/ 297 w 325"/>
                  <a:gd name="T71" fmla="*/ 71 h 234"/>
                  <a:gd name="T72" fmla="*/ 165 w 325"/>
                  <a:gd name="T73" fmla="*/ 102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5" h="234">
                    <a:moveTo>
                      <a:pt x="325" y="61"/>
                    </a:moveTo>
                    <a:cubicBezTo>
                      <a:pt x="325" y="47"/>
                      <a:pt x="315" y="35"/>
                      <a:pt x="301" y="32"/>
                    </a:cubicBezTo>
                    <a:cubicBezTo>
                      <a:pt x="169" y="1"/>
                      <a:pt x="169" y="1"/>
                      <a:pt x="169" y="1"/>
                    </a:cubicBezTo>
                    <a:cubicBezTo>
                      <a:pt x="167" y="0"/>
                      <a:pt x="165" y="0"/>
                      <a:pt x="162" y="0"/>
                    </a:cubicBezTo>
                    <a:cubicBezTo>
                      <a:pt x="160" y="0"/>
                      <a:pt x="158" y="0"/>
                      <a:pt x="155" y="1"/>
                    </a:cubicBezTo>
                    <a:cubicBezTo>
                      <a:pt x="23" y="32"/>
                      <a:pt x="23" y="32"/>
                      <a:pt x="23" y="32"/>
                    </a:cubicBezTo>
                    <a:cubicBezTo>
                      <a:pt x="9" y="35"/>
                      <a:pt x="0" y="47"/>
                      <a:pt x="0" y="61"/>
                    </a:cubicBezTo>
                    <a:cubicBezTo>
                      <a:pt x="0" y="76"/>
                      <a:pt x="9" y="88"/>
                      <a:pt x="23" y="91"/>
                    </a:cubicBezTo>
                    <a:cubicBezTo>
                      <a:pt x="50" y="97"/>
                      <a:pt x="50" y="97"/>
                      <a:pt x="50" y="97"/>
                    </a:cubicBezTo>
                    <a:cubicBezTo>
                      <a:pt x="50" y="183"/>
                      <a:pt x="50" y="183"/>
                      <a:pt x="50" y="183"/>
                    </a:cubicBezTo>
                    <a:cubicBezTo>
                      <a:pt x="50" y="210"/>
                      <a:pt x="81" y="234"/>
                      <a:pt x="162" y="234"/>
                    </a:cubicBezTo>
                    <a:cubicBezTo>
                      <a:pt x="243" y="234"/>
                      <a:pt x="274" y="210"/>
                      <a:pt x="274" y="183"/>
                    </a:cubicBezTo>
                    <a:cubicBezTo>
                      <a:pt x="274" y="97"/>
                      <a:pt x="274" y="97"/>
                      <a:pt x="274" y="97"/>
                    </a:cubicBezTo>
                    <a:cubicBezTo>
                      <a:pt x="301" y="91"/>
                      <a:pt x="301" y="91"/>
                      <a:pt x="301" y="91"/>
                    </a:cubicBezTo>
                    <a:cubicBezTo>
                      <a:pt x="315" y="88"/>
                      <a:pt x="325" y="76"/>
                      <a:pt x="325" y="61"/>
                    </a:cubicBezTo>
                    <a:close/>
                    <a:moveTo>
                      <a:pt x="254" y="183"/>
                    </a:moveTo>
                    <a:cubicBezTo>
                      <a:pt x="254" y="195"/>
                      <a:pt x="223" y="214"/>
                      <a:pt x="162" y="214"/>
                    </a:cubicBezTo>
                    <a:cubicBezTo>
                      <a:pt x="101" y="214"/>
                      <a:pt x="71" y="195"/>
                      <a:pt x="71" y="183"/>
                    </a:cubicBezTo>
                    <a:cubicBezTo>
                      <a:pt x="71" y="102"/>
                      <a:pt x="71" y="102"/>
                      <a:pt x="71" y="102"/>
                    </a:cubicBezTo>
                    <a:cubicBezTo>
                      <a:pt x="156" y="122"/>
                      <a:pt x="156" y="122"/>
                      <a:pt x="156" y="122"/>
                    </a:cubicBezTo>
                    <a:cubicBezTo>
                      <a:pt x="158" y="122"/>
                      <a:pt x="160" y="122"/>
                      <a:pt x="162" y="122"/>
                    </a:cubicBezTo>
                    <a:cubicBezTo>
                      <a:pt x="165" y="122"/>
                      <a:pt x="167" y="122"/>
                      <a:pt x="169" y="122"/>
                    </a:cubicBezTo>
                    <a:cubicBezTo>
                      <a:pt x="254" y="102"/>
                      <a:pt x="254" y="102"/>
                      <a:pt x="254" y="102"/>
                    </a:cubicBezTo>
                    <a:lnTo>
                      <a:pt x="254" y="183"/>
                    </a:lnTo>
                    <a:close/>
                    <a:moveTo>
                      <a:pt x="165" y="102"/>
                    </a:moveTo>
                    <a:cubicBezTo>
                      <a:pt x="164" y="102"/>
                      <a:pt x="163" y="102"/>
                      <a:pt x="162" y="102"/>
                    </a:cubicBezTo>
                    <a:cubicBezTo>
                      <a:pt x="162" y="102"/>
                      <a:pt x="161" y="102"/>
                      <a:pt x="160" y="102"/>
                    </a:cubicBezTo>
                    <a:cubicBezTo>
                      <a:pt x="28" y="71"/>
                      <a:pt x="28" y="71"/>
                      <a:pt x="28" y="71"/>
                    </a:cubicBezTo>
                    <a:cubicBezTo>
                      <a:pt x="23" y="70"/>
                      <a:pt x="20" y="66"/>
                      <a:pt x="20" y="61"/>
                    </a:cubicBezTo>
                    <a:cubicBezTo>
                      <a:pt x="20" y="57"/>
                      <a:pt x="23" y="52"/>
                      <a:pt x="28" y="51"/>
                    </a:cubicBezTo>
                    <a:cubicBezTo>
                      <a:pt x="160" y="21"/>
                      <a:pt x="160" y="21"/>
                      <a:pt x="160" y="21"/>
                    </a:cubicBezTo>
                    <a:cubicBezTo>
                      <a:pt x="161" y="21"/>
                      <a:pt x="162" y="21"/>
                      <a:pt x="162" y="21"/>
                    </a:cubicBezTo>
                    <a:cubicBezTo>
                      <a:pt x="163" y="21"/>
                      <a:pt x="164" y="21"/>
                      <a:pt x="165" y="21"/>
                    </a:cubicBezTo>
                    <a:cubicBezTo>
                      <a:pt x="297" y="51"/>
                      <a:pt x="297" y="51"/>
                      <a:pt x="297" y="51"/>
                    </a:cubicBezTo>
                    <a:cubicBezTo>
                      <a:pt x="301" y="52"/>
                      <a:pt x="305" y="57"/>
                      <a:pt x="305" y="61"/>
                    </a:cubicBezTo>
                    <a:cubicBezTo>
                      <a:pt x="305" y="66"/>
                      <a:pt x="301" y="70"/>
                      <a:pt x="297" y="71"/>
                    </a:cubicBezTo>
                    <a:lnTo>
                      <a:pt x="165" y="10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0" name="Freeform 20"/>
              <p:cNvSpPr>
                <a:spLocks/>
              </p:cNvSpPr>
              <p:nvPr/>
            </p:nvSpPr>
            <p:spPr bwMode="auto">
              <a:xfrm>
                <a:off x="8431376" y="4980485"/>
                <a:ext cx="30923" cy="163890"/>
              </a:xfrm>
              <a:custGeom>
                <a:avLst/>
                <a:gdLst>
                  <a:gd name="T0" fmla="*/ 0 w 21"/>
                  <a:gd name="T1" fmla="*/ 10 h 112"/>
                  <a:gd name="T2" fmla="*/ 0 w 21"/>
                  <a:gd name="T3" fmla="*/ 102 h 112"/>
                  <a:gd name="T4" fmla="*/ 11 w 21"/>
                  <a:gd name="T5" fmla="*/ 112 h 112"/>
                  <a:gd name="T6" fmla="*/ 21 w 21"/>
                  <a:gd name="T7" fmla="*/ 102 h 112"/>
                  <a:gd name="T8" fmla="*/ 21 w 21"/>
                  <a:gd name="T9" fmla="*/ 10 h 112"/>
                  <a:gd name="T10" fmla="*/ 11 w 21"/>
                  <a:gd name="T11" fmla="*/ 0 h 112"/>
                  <a:gd name="T12" fmla="*/ 0 w 21"/>
                  <a:gd name="T13" fmla="*/ 10 h 112"/>
                </a:gdLst>
                <a:ahLst/>
                <a:cxnLst>
                  <a:cxn ang="0">
                    <a:pos x="T0" y="T1"/>
                  </a:cxn>
                  <a:cxn ang="0">
                    <a:pos x="T2" y="T3"/>
                  </a:cxn>
                  <a:cxn ang="0">
                    <a:pos x="T4" y="T5"/>
                  </a:cxn>
                  <a:cxn ang="0">
                    <a:pos x="T6" y="T7"/>
                  </a:cxn>
                  <a:cxn ang="0">
                    <a:pos x="T8" y="T9"/>
                  </a:cxn>
                  <a:cxn ang="0">
                    <a:pos x="T10" y="T11"/>
                  </a:cxn>
                  <a:cxn ang="0">
                    <a:pos x="T12" y="T13"/>
                  </a:cxn>
                </a:cxnLst>
                <a:rect l="0" t="0" r="r" b="b"/>
                <a:pathLst>
                  <a:path w="21" h="112">
                    <a:moveTo>
                      <a:pt x="0" y="10"/>
                    </a:moveTo>
                    <a:cubicBezTo>
                      <a:pt x="0" y="102"/>
                      <a:pt x="0" y="102"/>
                      <a:pt x="0" y="102"/>
                    </a:cubicBezTo>
                    <a:cubicBezTo>
                      <a:pt x="0" y="107"/>
                      <a:pt x="5" y="112"/>
                      <a:pt x="11" y="112"/>
                    </a:cubicBezTo>
                    <a:cubicBezTo>
                      <a:pt x="16" y="112"/>
                      <a:pt x="21" y="107"/>
                      <a:pt x="21" y="102"/>
                    </a:cubicBezTo>
                    <a:cubicBezTo>
                      <a:pt x="21" y="10"/>
                      <a:pt x="21" y="10"/>
                      <a:pt x="21" y="10"/>
                    </a:cubicBezTo>
                    <a:cubicBezTo>
                      <a:pt x="21" y="4"/>
                      <a:pt x="16" y="0"/>
                      <a:pt x="11" y="0"/>
                    </a:cubicBezTo>
                    <a:cubicBezTo>
                      <a:pt x="5" y="0"/>
                      <a:pt x="0" y="4"/>
                      <a:pt x="0" y="1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Oval 21"/>
              <p:cNvSpPr>
                <a:spLocks noChangeArrowheads="1"/>
              </p:cNvSpPr>
              <p:nvPr/>
            </p:nvSpPr>
            <p:spPr bwMode="auto">
              <a:xfrm>
                <a:off x="8416533" y="5159217"/>
                <a:ext cx="60608" cy="89057"/>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4" name="Freeform 22"/>
            <p:cNvSpPr>
              <a:spLocks noEditPoints="1"/>
            </p:cNvSpPr>
            <p:nvPr/>
          </p:nvSpPr>
          <p:spPr bwMode="auto">
            <a:xfrm>
              <a:off x="4050929" y="5149413"/>
              <a:ext cx="479300" cy="476208"/>
            </a:xfrm>
            <a:custGeom>
              <a:avLst/>
              <a:gdLst>
                <a:gd name="T0" fmla="*/ 321 w 327"/>
                <a:gd name="T1" fmla="*/ 2 h 325"/>
                <a:gd name="T2" fmla="*/ 316 w 327"/>
                <a:gd name="T3" fmla="*/ 0 h 325"/>
                <a:gd name="T4" fmla="*/ 310 w 327"/>
                <a:gd name="T5" fmla="*/ 2 h 325"/>
                <a:gd name="T6" fmla="*/ 5 w 327"/>
                <a:gd name="T7" fmla="*/ 205 h 325"/>
                <a:gd name="T8" fmla="*/ 1 w 327"/>
                <a:gd name="T9" fmla="*/ 215 h 325"/>
                <a:gd name="T10" fmla="*/ 7 w 327"/>
                <a:gd name="T11" fmla="*/ 223 h 325"/>
                <a:gd name="T12" fmla="*/ 87 w 327"/>
                <a:gd name="T13" fmla="*/ 255 h 325"/>
                <a:gd name="T14" fmla="*/ 124 w 327"/>
                <a:gd name="T15" fmla="*/ 320 h 325"/>
                <a:gd name="T16" fmla="*/ 133 w 327"/>
                <a:gd name="T17" fmla="*/ 325 h 325"/>
                <a:gd name="T18" fmla="*/ 133 w 327"/>
                <a:gd name="T19" fmla="*/ 325 h 325"/>
                <a:gd name="T20" fmla="*/ 141 w 327"/>
                <a:gd name="T21" fmla="*/ 321 h 325"/>
                <a:gd name="T22" fmla="*/ 163 w 327"/>
                <a:gd name="T23" fmla="*/ 285 h 325"/>
                <a:gd name="T24" fmla="*/ 261 w 327"/>
                <a:gd name="T25" fmla="*/ 325 h 325"/>
                <a:gd name="T26" fmla="*/ 265 w 327"/>
                <a:gd name="T27" fmla="*/ 325 h 325"/>
                <a:gd name="T28" fmla="*/ 270 w 327"/>
                <a:gd name="T29" fmla="*/ 324 h 325"/>
                <a:gd name="T30" fmla="*/ 275 w 327"/>
                <a:gd name="T31" fmla="*/ 317 h 325"/>
                <a:gd name="T32" fmla="*/ 326 w 327"/>
                <a:gd name="T33" fmla="*/ 12 h 325"/>
                <a:gd name="T34" fmla="*/ 321 w 327"/>
                <a:gd name="T35" fmla="*/ 2 h 325"/>
                <a:gd name="T36" fmla="*/ 32 w 327"/>
                <a:gd name="T37" fmla="*/ 211 h 325"/>
                <a:gd name="T38" fmla="*/ 268 w 327"/>
                <a:gd name="T39" fmla="*/ 54 h 325"/>
                <a:gd name="T40" fmla="*/ 97 w 327"/>
                <a:gd name="T41" fmla="*/ 238 h 325"/>
                <a:gd name="T42" fmla="*/ 94 w 327"/>
                <a:gd name="T43" fmla="*/ 236 h 325"/>
                <a:gd name="T44" fmla="*/ 32 w 327"/>
                <a:gd name="T45" fmla="*/ 211 h 325"/>
                <a:gd name="T46" fmla="*/ 104 w 327"/>
                <a:gd name="T47" fmla="*/ 245 h 325"/>
                <a:gd name="T48" fmla="*/ 104 w 327"/>
                <a:gd name="T49" fmla="*/ 245 h 325"/>
                <a:gd name="T50" fmla="*/ 297 w 327"/>
                <a:gd name="T51" fmla="*/ 38 h 325"/>
                <a:gd name="T52" fmla="*/ 133 w 327"/>
                <a:gd name="T53" fmla="*/ 294 h 325"/>
                <a:gd name="T54" fmla="*/ 104 w 327"/>
                <a:gd name="T55" fmla="*/ 245 h 325"/>
                <a:gd name="T56" fmla="*/ 257 w 327"/>
                <a:gd name="T57" fmla="*/ 301 h 325"/>
                <a:gd name="T58" fmla="*/ 170 w 327"/>
                <a:gd name="T59" fmla="*/ 266 h 325"/>
                <a:gd name="T60" fmla="*/ 164 w 327"/>
                <a:gd name="T61" fmla="*/ 265 h 325"/>
                <a:gd name="T62" fmla="*/ 298 w 327"/>
                <a:gd name="T63" fmla="*/ 58 h 325"/>
                <a:gd name="T64" fmla="*/ 257 w 327"/>
                <a:gd name="T65" fmla="*/ 301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7" h="325">
                  <a:moveTo>
                    <a:pt x="321" y="2"/>
                  </a:moveTo>
                  <a:cubicBezTo>
                    <a:pt x="320" y="1"/>
                    <a:pt x="318" y="0"/>
                    <a:pt x="316" y="0"/>
                  </a:cubicBezTo>
                  <a:cubicBezTo>
                    <a:pt x="314" y="0"/>
                    <a:pt x="312" y="1"/>
                    <a:pt x="310" y="2"/>
                  </a:cubicBezTo>
                  <a:cubicBezTo>
                    <a:pt x="5" y="205"/>
                    <a:pt x="5" y="205"/>
                    <a:pt x="5" y="205"/>
                  </a:cubicBezTo>
                  <a:cubicBezTo>
                    <a:pt x="2" y="207"/>
                    <a:pt x="0" y="211"/>
                    <a:pt x="1" y="215"/>
                  </a:cubicBezTo>
                  <a:cubicBezTo>
                    <a:pt x="1" y="218"/>
                    <a:pt x="3" y="222"/>
                    <a:pt x="7" y="223"/>
                  </a:cubicBezTo>
                  <a:cubicBezTo>
                    <a:pt x="87" y="255"/>
                    <a:pt x="87" y="255"/>
                    <a:pt x="87" y="255"/>
                  </a:cubicBezTo>
                  <a:cubicBezTo>
                    <a:pt x="124" y="320"/>
                    <a:pt x="124" y="320"/>
                    <a:pt x="124" y="320"/>
                  </a:cubicBezTo>
                  <a:cubicBezTo>
                    <a:pt x="126" y="323"/>
                    <a:pt x="129" y="325"/>
                    <a:pt x="133" y="325"/>
                  </a:cubicBezTo>
                  <a:cubicBezTo>
                    <a:pt x="133" y="325"/>
                    <a:pt x="133" y="325"/>
                    <a:pt x="133" y="325"/>
                  </a:cubicBezTo>
                  <a:cubicBezTo>
                    <a:pt x="136" y="325"/>
                    <a:pt x="140" y="324"/>
                    <a:pt x="141" y="321"/>
                  </a:cubicBezTo>
                  <a:cubicBezTo>
                    <a:pt x="163" y="285"/>
                    <a:pt x="163" y="285"/>
                    <a:pt x="163" y="285"/>
                  </a:cubicBezTo>
                  <a:cubicBezTo>
                    <a:pt x="261" y="325"/>
                    <a:pt x="261" y="325"/>
                    <a:pt x="261" y="325"/>
                  </a:cubicBezTo>
                  <a:cubicBezTo>
                    <a:pt x="262" y="325"/>
                    <a:pt x="264" y="325"/>
                    <a:pt x="265" y="325"/>
                  </a:cubicBezTo>
                  <a:cubicBezTo>
                    <a:pt x="267" y="325"/>
                    <a:pt x="268" y="325"/>
                    <a:pt x="270" y="324"/>
                  </a:cubicBezTo>
                  <a:cubicBezTo>
                    <a:pt x="273" y="323"/>
                    <a:pt x="275" y="320"/>
                    <a:pt x="275" y="317"/>
                  </a:cubicBezTo>
                  <a:cubicBezTo>
                    <a:pt x="326" y="12"/>
                    <a:pt x="326" y="12"/>
                    <a:pt x="326" y="12"/>
                  </a:cubicBezTo>
                  <a:cubicBezTo>
                    <a:pt x="327" y="8"/>
                    <a:pt x="325" y="4"/>
                    <a:pt x="321" y="2"/>
                  </a:cubicBezTo>
                  <a:close/>
                  <a:moveTo>
                    <a:pt x="32" y="211"/>
                  </a:moveTo>
                  <a:cubicBezTo>
                    <a:pt x="268" y="54"/>
                    <a:pt x="268" y="54"/>
                    <a:pt x="268" y="54"/>
                  </a:cubicBezTo>
                  <a:cubicBezTo>
                    <a:pt x="97" y="238"/>
                    <a:pt x="97" y="238"/>
                    <a:pt x="97" y="238"/>
                  </a:cubicBezTo>
                  <a:cubicBezTo>
                    <a:pt x="96" y="237"/>
                    <a:pt x="95" y="236"/>
                    <a:pt x="94" y="236"/>
                  </a:cubicBezTo>
                  <a:lnTo>
                    <a:pt x="32" y="211"/>
                  </a:lnTo>
                  <a:close/>
                  <a:moveTo>
                    <a:pt x="104" y="245"/>
                  </a:moveTo>
                  <a:cubicBezTo>
                    <a:pt x="104" y="245"/>
                    <a:pt x="104" y="245"/>
                    <a:pt x="104" y="245"/>
                  </a:cubicBezTo>
                  <a:cubicBezTo>
                    <a:pt x="297" y="38"/>
                    <a:pt x="297" y="38"/>
                    <a:pt x="297" y="38"/>
                  </a:cubicBezTo>
                  <a:cubicBezTo>
                    <a:pt x="133" y="294"/>
                    <a:pt x="133" y="294"/>
                    <a:pt x="133" y="294"/>
                  </a:cubicBezTo>
                  <a:lnTo>
                    <a:pt x="104" y="245"/>
                  </a:lnTo>
                  <a:close/>
                  <a:moveTo>
                    <a:pt x="257" y="301"/>
                  </a:moveTo>
                  <a:cubicBezTo>
                    <a:pt x="170" y="266"/>
                    <a:pt x="170" y="266"/>
                    <a:pt x="170" y="266"/>
                  </a:cubicBezTo>
                  <a:cubicBezTo>
                    <a:pt x="168" y="266"/>
                    <a:pt x="166" y="265"/>
                    <a:pt x="164" y="265"/>
                  </a:cubicBezTo>
                  <a:cubicBezTo>
                    <a:pt x="298" y="58"/>
                    <a:pt x="298" y="58"/>
                    <a:pt x="298" y="58"/>
                  </a:cubicBezTo>
                  <a:lnTo>
                    <a:pt x="257" y="301"/>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5" name="Group 154"/>
            <p:cNvGrpSpPr/>
            <p:nvPr/>
          </p:nvGrpSpPr>
          <p:grpSpPr>
            <a:xfrm>
              <a:off x="4083088" y="2627929"/>
              <a:ext cx="447141" cy="478063"/>
              <a:chOff x="7268687" y="3862324"/>
              <a:chExt cx="447141" cy="478063"/>
            </a:xfrm>
          </p:grpSpPr>
          <p:sp>
            <p:nvSpPr>
              <p:cNvPr id="156" name="Freeform 23"/>
              <p:cNvSpPr>
                <a:spLocks noEditPoints="1"/>
              </p:cNvSpPr>
              <p:nvPr/>
            </p:nvSpPr>
            <p:spPr bwMode="auto">
              <a:xfrm>
                <a:off x="7268687" y="3862324"/>
                <a:ext cx="447141" cy="478063"/>
              </a:xfrm>
              <a:custGeom>
                <a:avLst/>
                <a:gdLst>
                  <a:gd name="T0" fmla="*/ 265 w 305"/>
                  <a:gd name="T1" fmla="*/ 0 h 326"/>
                  <a:gd name="T2" fmla="*/ 41 w 305"/>
                  <a:gd name="T3" fmla="*/ 0 h 326"/>
                  <a:gd name="T4" fmla="*/ 0 w 305"/>
                  <a:gd name="T5" fmla="*/ 41 h 326"/>
                  <a:gd name="T6" fmla="*/ 0 w 305"/>
                  <a:gd name="T7" fmla="*/ 285 h 326"/>
                  <a:gd name="T8" fmla="*/ 41 w 305"/>
                  <a:gd name="T9" fmla="*/ 326 h 326"/>
                  <a:gd name="T10" fmla="*/ 265 w 305"/>
                  <a:gd name="T11" fmla="*/ 326 h 326"/>
                  <a:gd name="T12" fmla="*/ 305 w 305"/>
                  <a:gd name="T13" fmla="*/ 285 h 326"/>
                  <a:gd name="T14" fmla="*/ 305 w 305"/>
                  <a:gd name="T15" fmla="*/ 41 h 326"/>
                  <a:gd name="T16" fmla="*/ 265 w 305"/>
                  <a:gd name="T17" fmla="*/ 0 h 326"/>
                  <a:gd name="T18" fmla="*/ 285 w 305"/>
                  <a:gd name="T19" fmla="*/ 285 h 326"/>
                  <a:gd name="T20" fmla="*/ 265 w 305"/>
                  <a:gd name="T21" fmla="*/ 305 h 326"/>
                  <a:gd name="T22" fmla="*/ 41 w 305"/>
                  <a:gd name="T23" fmla="*/ 305 h 326"/>
                  <a:gd name="T24" fmla="*/ 21 w 305"/>
                  <a:gd name="T25" fmla="*/ 285 h 326"/>
                  <a:gd name="T26" fmla="*/ 21 w 305"/>
                  <a:gd name="T27" fmla="*/ 41 h 326"/>
                  <a:gd name="T28" fmla="*/ 41 w 305"/>
                  <a:gd name="T29" fmla="*/ 21 h 326"/>
                  <a:gd name="T30" fmla="*/ 265 w 305"/>
                  <a:gd name="T31" fmla="*/ 21 h 326"/>
                  <a:gd name="T32" fmla="*/ 285 w 305"/>
                  <a:gd name="T33" fmla="*/ 41 h 326"/>
                  <a:gd name="T34" fmla="*/ 285 w 305"/>
                  <a:gd name="T35" fmla="*/ 28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5" h="326">
                    <a:moveTo>
                      <a:pt x="265" y="0"/>
                    </a:moveTo>
                    <a:cubicBezTo>
                      <a:pt x="41" y="0"/>
                      <a:pt x="41" y="0"/>
                      <a:pt x="41" y="0"/>
                    </a:cubicBezTo>
                    <a:cubicBezTo>
                      <a:pt x="18" y="0"/>
                      <a:pt x="0" y="18"/>
                      <a:pt x="0" y="41"/>
                    </a:cubicBezTo>
                    <a:cubicBezTo>
                      <a:pt x="0" y="285"/>
                      <a:pt x="0" y="285"/>
                      <a:pt x="0" y="285"/>
                    </a:cubicBezTo>
                    <a:cubicBezTo>
                      <a:pt x="0" y="307"/>
                      <a:pt x="18" y="326"/>
                      <a:pt x="41" y="326"/>
                    </a:cubicBezTo>
                    <a:cubicBezTo>
                      <a:pt x="265" y="326"/>
                      <a:pt x="265" y="326"/>
                      <a:pt x="265" y="326"/>
                    </a:cubicBezTo>
                    <a:cubicBezTo>
                      <a:pt x="287" y="326"/>
                      <a:pt x="305" y="307"/>
                      <a:pt x="305" y="285"/>
                    </a:cubicBezTo>
                    <a:cubicBezTo>
                      <a:pt x="305" y="41"/>
                      <a:pt x="305" y="41"/>
                      <a:pt x="305" y="41"/>
                    </a:cubicBezTo>
                    <a:cubicBezTo>
                      <a:pt x="305" y="18"/>
                      <a:pt x="287" y="0"/>
                      <a:pt x="265" y="0"/>
                    </a:cubicBezTo>
                    <a:close/>
                    <a:moveTo>
                      <a:pt x="285" y="285"/>
                    </a:moveTo>
                    <a:cubicBezTo>
                      <a:pt x="285" y="296"/>
                      <a:pt x="276" y="305"/>
                      <a:pt x="265" y="305"/>
                    </a:cubicBezTo>
                    <a:cubicBezTo>
                      <a:pt x="41" y="305"/>
                      <a:pt x="41" y="305"/>
                      <a:pt x="41" y="305"/>
                    </a:cubicBezTo>
                    <a:cubicBezTo>
                      <a:pt x="30" y="305"/>
                      <a:pt x="21" y="296"/>
                      <a:pt x="21" y="285"/>
                    </a:cubicBezTo>
                    <a:cubicBezTo>
                      <a:pt x="21" y="41"/>
                      <a:pt x="21" y="41"/>
                      <a:pt x="21" y="41"/>
                    </a:cubicBezTo>
                    <a:cubicBezTo>
                      <a:pt x="21" y="30"/>
                      <a:pt x="30" y="21"/>
                      <a:pt x="41" y="21"/>
                    </a:cubicBezTo>
                    <a:cubicBezTo>
                      <a:pt x="265" y="21"/>
                      <a:pt x="265" y="21"/>
                      <a:pt x="265" y="21"/>
                    </a:cubicBezTo>
                    <a:cubicBezTo>
                      <a:pt x="276" y="21"/>
                      <a:pt x="285" y="30"/>
                      <a:pt x="285" y="41"/>
                    </a:cubicBezTo>
                    <a:lnTo>
                      <a:pt x="285" y="28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Freeform 24"/>
              <p:cNvSpPr>
                <a:spLocks noEditPoints="1"/>
              </p:cNvSpPr>
              <p:nvPr/>
            </p:nvSpPr>
            <p:spPr bwMode="auto">
              <a:xfrm>
                <a:off x="7328677" y="3922313"/>
                <a:ext cx="328398" cy="297476"/>
              </a:xfrm>
              <a:custGeom>
                <a:avLst/>
                <a:gdLst>
                  <a:gd name="T0" fmla="*/ 213 w 224"/>
                  <a:gd name="T1" fmla="*/ 0 h 203"/>
                  <a:gd name="T2" fmla="*/ 10 w 224"/>
                  <a:gd name="T3" fmla="*/ 0 h 203"/>
                  <a:gd name="T4" fmla="*/ 0 w 224"/>
                  <a:gd name="T5" fmla="*/ 10 h 203"/>
                  <a:gd name="T6" fmla="*/ 0 w 224"/>
                  <a:gd name="T7" fmla="*/ 193 h 203"/>
                  <a:gd name="T8" fmla="*/ 10 w 224"/>
                  <a:gd name="T9" fmla="*/ 203 h 203"/>
                  <a:gd name="T10" fmla="*/ 213 w 224"/>
                  <a:gd name="T11" fmla="*/ 203 h 203"/>
                  <a:gd name="T12" fmla="*/ 224 w 224"/>
                  <a:gd name="T13" fmla="*/ 193 h 203"/>
                  <a:gd name="T14" fmla="*/ 224 w 224"/>
                  <a:gd name="T15" fmla="*/ 10 h 203"/>
                  <a:gd name="T16" fmla="*/ 213 w 224"/>
                  <a:gd name="T17" fmla="*/ 0 h 203"/>
                  <a:gd name="T18" fmla="*/ 213 w 224"/>
                  <a:gd name="T19" fmla="*/ 10 h 203"/>
                  <a:gd name="T20" fmla="*/ 213 w 224"/>
                  <a:gd name="T21" fmla="*/ 151 h 203"/>
                  <a:gd name="T22" fmla="*/ 180 w 224"/>
                  <a:gd name="T23" fmla="*/ 115 h 203"/>
                  <a:gd name="T24" fmla="*/ 173 w 224"/>
                  <a:gd name="T25" fmla="*/ 112 h 203"/>
                  <a:gd name="T26" fmla="*/ 165 w 224"/>
                  <a:gd name="T27" fmla="*/ 115 h 203"/>
                  <a:gd name="T28" fmla="*/ 139 w 224"/>
                  <a:gd name="T29" fmla="*/ 145 h 203"/>
                  <a:gd name="T30" fmla="*/ 58 w 224"/>
                  <a:gd name="T31" fmla="*/ 54 h 203"/>
                  <a:gd name="T32" fmla="*/ 51 w 224"/>
                  <a:gd name="T33" fmla="*/ 51 h 203"/>
                  <a:gd name="T34" fmla="*/ 43 w 224"/>
                  <a:gd name="T35" fmla="*/ 54 h 203"/>
                  <a:gd name="T36" fmla="*/ 10 w 224"/>
                  <a:gd name="T37" fmla="*/ 92 h 203"/>
                  <a:gd name="T38" fmla="*/ 10 w 224"/>
                  <a:gd name="T39" fmla="*/ 10 h 203"/>
                  <a:gd name="T40" fmla="*/ 213 w 224"/>
                  <a:gd name="T41" fmla="*/ 10 h 203"/>
                  <a:gd name="T42" fmla="*/ 10 w 224"/>
                  <a:gd name="T43" fmla="*/ 108 h 203"/>
                  <a:gd name="T44" fmla="*/ 51 w 224"/>
                  <a:gd name="T45" fmla="*/ 61 h 203"/>
                  <a:gd name="T46" fmla="*/ 133 w 224"/>
                  <a:gd name="T47" fmla="*/ 154 h 203"/>
                  <a:gd name="T48" fmla="*/ 139 w 224"/>
                  <a:gd name="T49" fmla="*/ 161 h 203"/>
                  <a:gd name="T50" fmla="*/ 167 w 224"/>
                  <a:gd name="T51" fmla="*/ 193 h 203"/>
                  <a:gd name="T52" fmla="*/ 10 w 224"/>
                  <a:gd name="T53" fmla="*/ 193 h 203"/>
                  <a:gd name="T54" fmla="*/ 10 w 224"/>
                  <a:gd name="T55" fmla="*/ 108 h 203"/>
                  <a:gd name="T56" fmla="*/ 180 w 224"/>
                  <a:gd name="T57" fmla="*/ 193 h 203"/>
                  <a:gd name="T58" fmla="*/ 145 w 224"/>
                  <a:gd name="T59" fmla="*/ 153 h 203"/>
                  <a:gd name="T60" fmla="*/ 173 w 224"/>
                  <a:gd name="T61" fmla="*/ 122 h 203"/>
                  <a:gd name="T62" fmla="*/ 213 w 224"/>
                  <a:gd name="T63" fmla="*/ 166 h 203"/>
                  <a:gd name="T64" fmla="*/ 213 w 224"/>
                  <a:gd name="T65" fmla="*/ 193 h 203"/>
                  <a:gd name="T66" fmla="*/ 180 w 224"/>
                  <a:gd name="T67" fmla="*/ 193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4" h="203">
                    <a:moveTo>
                      <a:pt x="213" y="0"/>
                    </a:moveTo>
                    <a:cubicBezTo>
                      <a:pt x="10" y="0"/>
                      <a:pt x="10" y="0"/>
                      <a:pt x="10" y="0"/>
                    </a:cubicBezTo>
                    <a:cubicBezTo>
                      <a:pt x="4" y="0"/>
                      <a:pt x="0" y="4"/>
                      <a:pt x="0" y="10"/>
                    </a:cubicBezTo>
                    <a:cubicBezTo>
                      <a:pt x="0" y="193"/>
                      <a:pt x="0" y="193"/>
                      <a:pt x="0" y="193"/>
                    </a:cubicBezTo>
                    <a:cubicBezTo>
                      <a:pt x="0" y="199"/>
                      <a:pt x="4" y="203"/>
                      <a:pt x="10" y="203"/>
                    </a:cubicBezTo>
                    <a:cubicBezTo>
                      <a:pt x="213" y="203"/>
                      <a:pt x="213" y="203"/>
                      <a:pt x="213" y="203"/>
                    </a:cubicBezTo>
                    <a:cubicBezTo>
                      <a:pt x="219" y="203"/>
                      <a:pt x="224" y="199"/>
                      <a:pt x="224" y="193"/>
                    </a:cubicBezTo>
                    <a:cubicBezTo>
                      <a:pt x="224" y="10"/>
                      <a:pt x="224" y="10"/>
                      <a:pt x="224" y="10"/>
                    </a:cubicBezTo>
                    <a:cubicBezTo>
                      <a:pt x="224" y="4"/>
                      <a:pt x="219" y="0"/>
                      <a:pt x="213" y="0"/>
                    </a:cubicBezTo>
                    <a:close/>
                    <a:moveTo>
                      <a:pt x="213" y="10"/>
                    </a:moveTo>
                    <a:cubicBezTo>
                      <a:pt x="213" y="151"/>
                      <a:pt x="213" y="151"/>
                      <a:pt x="213" y="151"/>
                    </a:cubicBezTo>
                    <a:cubicBezTo>
                      <a:pt x="180" y="115"/>
                      <a:pt x="180" y="115"/>
                      <a:pt x="180" y="115"/>
                    </a:cubicBezTo>
                    <a:cubicBezTo>
                      <a:pt x="178" y="113"/>
                      <a:pt x="176" y="112"/>
                      <a:pt x="173" y="112"/>
                    </a:cubicBezTo>
                    <a:cubicBezTo>
                      <a:pt x="170" y="112"/>
                      <a:pt x="167" y="113"/>
                      <a:pt x="165" y="115"/>
                    </a:cubicBezTo>
                    <a:cubicBezTo>
                      <a:pt x="139" y="145"/>
                      <a:pt x="139" y="145"/>
                      <a:pt x="139" y="145"/>
                    </a:cubicBezTo>
                    <a:cubicBezTo>
                      <a:pt x="58" y="54"/>
                      <a:pt x="58" y="54"/>
                      <a:pt x="58" y="54"/>
                    </a:cubicBezTo>
                    <a:cubicBezTo>
                      <a:pt x="56" y="52"/>
                      <a:pt x="54" y="51"/>
                      <a:pt x="51" y="51"/>
                    </a:cubicBezTo>
                    <a:cubicBezTo>
                      <a:pt x="48" y="51"/>
                      <a:pt x="45" y="52"/>
                      <a:pt x="43" y="54"/>
                    </a:cubicBezTo>
                    <a:cubicBezTo>
                      <a:pt x="10" y="92"/>
                      <a:pt x="10" y="92"/>
                      <a:pt x="10" y="92"/>
                    </a:cubicBezTo>
                    <a:cubicBezTo>
                      <a:pt x="10" y="10"/>
                      <a:pt x="10" y="10"/>
                      <a:pt x="10" y="10"/>
                    </a:cubicBezTo>
                    <a:lnTo>
                      <a:pt x="213" y="10"/>
                    </a:lnTo>
                    <a:close/>
                    <a:moveTo>
                      <a:pt x="10" y="108"/>
                    </a:moveTo>
                    <a:cubicBezTo>
                      <a:pt x="51" y="61"/>
                      <a:pt x="51" y="61"/>
                      <a:pt x="51" y="61"/>
                    </a:cubicBezTo>
                    <a:cubicBezTo>
                      <a:pt x="133" y="154"/>
                      <a:pt x="133" y="154"/>
                      <a:pt x="133" y="154"/>
                    </a:cubicBezTo>
                    <a:cubicBezTo>
                      <a:pt x="139" y="161"/>
                      <a:pt x="139" y="161"/>
                      <a:pt x="139" y="161"/>
                    </a:cubicBezTo>
                    <a:cubicBezTo>
                      <a:pt x="167" y="193"/>
                      <a:pt x="167" y="193"/>
                      <a:pt x="167" y="193"/>
                    </a:cubicBezTo>
                    <a:cubicBezTo>
                      <a:pt x="10" y="193"/>
                      <a:pt x="10" y="193"/>
                      <a:pt x="10" y="193"/>
                    </a:cubicBezTo>
                    <a:lnTo>
                      <a:pt x="10" y="108"/>
                    </a:lnTo>
                    <a:close/>
                    <a:moveTo>
                      <a:pt x="180" y="193"/>
                    </a:moveTo>
                    <a:cubicBezTo>
                      <a:pt x="145" y="153"/>
                      <a:pt x="145" y="153"/>
                      <a:pt x="145" y="153"/>
                    </a:cubicBezTo>
                    <a:cubicBezTo>
                      <a:pt x="173" y="122"/>
                      <a:pt x="173" y="122"/>
                      <a:pt x="173" y="122"/>
                    </a:cubicBezTo>
                    <a:cubicBezTo>
                      <a:pt x="213" y="166"/>
                      <a:pt x="213" y="166"/>
                      <a:pt x="213" y="166"/>
                    </a:cubicBezTo>
                    <a:cubicBezTo>
                      <a:pt x="213" y="193"/>
                      <a:pt x="213" y="193"/>
                      <a:pt x="213" y="193"/>
                    </a:cubicBezTo>
                    <a:lnTo>
                      <a:pt x="180" y="19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Freeform 25"/>
              <p:cNvSpPr>
                <a:spLocks noEditPoints="1"/>
              </p:cNvSpPr>
              <p:nvPr/>
            </p:nvSpPr>
            <p:spPr bwMode="auto">
              <a:xfrm>
                <a:off x="7507409" y="3966223"/>
                <a:ext cx="89676" cy="89676"/>
              </a:xfrm>
              <a:custGeom>
                <a:avLst/>
                <a:gdLst>
                  <a:gd name="T0" fmla="*/ 30 w 61"/>
                  <a:gd name="T1" fmla="*/ 61 h 61"/>
                  <a:gd name="T2" fmla="*/ 61 w 61"/>
                  <a:gd name="T3" fmla="*/ 31 h 61"/>
                  <a:gd name="T4" fmla="*/ 30 w 61"/>
                  <a:gd name="T5" fmla="*/ 0 h 61"/>
                  <a:gd name="T6" fmla="*/ 0 w 61"/>
                  <a:gd name="T7" fmla="*/ 31 h 61"/>
                  <a:gd name="T8" fmla="*/ 30 w 61"/>
                  <a:gd name="T9" fmla="*/ 61 h 61"/>
                  <a:gd name="T10" fmla="*/ 30 w 61"/>
                  <a:gd name="T11" fmla="*/ 11 h 61"/>
                  <a:gd name="T12" fmla="*/ 51 w 61"/>
                  <a:gd name="T13" fmla="*/ 31 h 61"/>
                  <a:gd name="T14" fmla="*/ 30 w 61"/>
                  <a:gd name="T15" fmla="*/ 51 h 61"/>
                  <a:gd name="T16" fmla="*/ 10 w 61"/>
                  <a:gd name="T17" fmla="*/ 31 h 61"/>
                  <a:gd name="T18" fmla="*/ 30 w 61"/>
                  <a:gd name="T19" fmla="*/ 1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61">
                    <a:moveTo>
                      <a:pt x="30" y="61"/>
                    </a:moveTo>
                    <a:cubicBezTo>
                      <a:pt x="47" y="61"/>
                      <a:pt x="61" y="48"/>
                      <a:pt x="61" y="31"/>
                    </a:cubicBezTo>
                    <a:cubicBezTo>
                      <a:pt x="61" y="14"/>
                      <a:pt x="47" y="0"/>
                      <a:pt x="30" y="0"/>
                    </a:cubicBezTo>
                    <a:cubicBezTo>
                      <a:pt x="14" y="0"/>
                      <a:pt x="0" y="14"/>
                      <a:pt x="0" y="31"/>
                    </a:cubicBezTo>
                    <a:cubicBezTo>
                      <a:pt x="0" y="48"/>
                      <a:pt x="14" y="61"/>
                      <a:pt x="30" y="61"/>
                    </a:cubicBezTo>
                    <a:close/>
                    <a:moveTo>
                      <a:pt x="30" y="11"/>
                    </a:moveTo>
                    <a:cubicBezTo>
                      <a:pt x="42" y="11"/>
                      <a:pt x="51" y="20"/>
                      <a:pt x="51" y="31"/>
                    </a:cubicBezTo>
                    <a:cubicBezTo>
                      <a:pt x="51" y="42"/>
                      <a:pt x="42" y="51"/>
                      <a:pt x="30" y="51"/>
                    </a:cubicBezTo>
                    <a:cubicBezTo>
                      <a:pt x="19" y="51"/>
                      <a:pt x="10" y="42"/>
                      <a:pt x="10" y="31"/>
                    </a:cubicBezTo>
                    <a:cubicBezTo>
                      <a:pt x="10" y="20"/>
                      <a:pt x="19" y="11"/>
                      <a:pt x="30" y="1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166" name="Group 165"/>
          <p:cNvGrpSpPr/>
          <p:nvPr/>
        </p:nvGrpSpPr>
        <p:grpSpPr>
          <a:xfrm>
            <a:off x="2964863" y="2754829"/>
            <a:ext cx="1111837" cy="2520097"/>
            <a:chOff x="2860088" y="2821504"/>
            <a:chExt cx="1111837" cy="2520097"/>
          </a:xfrm>
        </p:grpSpPr>
        <p:cxnSp>
          <p:nvCxnSpPr>
            <p:cNvPr id="167" name="Straight Connector 166"/>
            <p:cNvCxnSpPr/>
            <p:nvPr/>
          </p:nvCxnSpPr>
          <p:spPr>
            <a:xfrm flipH="1">
              <a:off x="2860088" y="2821504"/>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flipH="1">
              <a:off x="2860088" y="3753826"/>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flipH="1">
              <a:off x="2860088" y="4541501"/>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a:xfrm flipH="1">
              <a:off x="2860088" y="5341601"/>
              <a:ext cx="1111837" cy="0"/>
            </a:xfrm>
            <a:prstGeom prst="line">
              <a:avLst/>
            </a:prstGeom>
            <a:ln>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p:nvGrpSpPr>
        <p:grpSpPr>
          <a:xfrm>
            <a:off x="4798706" y="2399065"/>
            <a:ext cx="2240269" cy="740032"/>
            <a:chOff x="8198838" y="3829029"/>
            <a:chExt cx="2240269" cy="740032"/>
          </a:xfrm>
        </p:grpSpPr>
        <p:sp>
          <p:nvSpPr>
            <p:cNvPr id="172" name="TextBox 171"/>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73" name="TextBox 172"/>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74" name="Group 173"/>
          <p:cNvGrpSpPr/>
          <p:nvPr/>
        </p:nvGrpSpPr>
        <p:grpSpPr>
          <a:xfrm>
            <a:off x="4798706" y="3290128"/>
            <a:ext cx="2078345" cy="740032"/>
            <a:chOff x="8198838" y="3829029"/>
            <a:chExt cx="2078345" cy="740032"/>
          </a:xfrm>
        </p:grpSpPr>
        <p:sp>
          <p:nvSpPr>
            <p:cNvPr id="175" name="TextBox 174"/>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76" name="TextBox 175"/>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77" name="Group 176"/>
          <p:cNvGrpSpPr/>
          <p:nvPr/>
        </p:nvGrpSpPr>
        <p:grpSpPr>
          <a:xfrm>
            <a:off x="4798706" y="4140250"/>
            <a:ext cx="2202425" cy="740032"/>
            <a:chOff x="8198838" y="3829029"/>
            <a:chExt cx="2202425" cy="740032"/>
          </a:xfrm>
        </p:grpSpPr>
        <p:sp>
          <p:nvSpPr>
            <p:cNvPr id="178" name="TextBox 177"/>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179" name="TextBox 178"/>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80" name="Group 179"/>
          <p:cNvGrpSpPr/>
          <p:nvPr/>
        </p:nvGrpSpPr>
        <p:grpSpPr>
          <a:xfrm>
            <a:off x="4798706" y="5010639"/>
            <a:ext cx="2202425" cy="740032"/>
            <a:chOff x="8198838" y="3829029"/>
            <a:chExt cx="2202425" cy="740032"/>
          </a:xfrm>
        </p:grpSpPr>
        <p:sp>
          <p:nvSpPr>
            <p:cNvPr id="181" name="TextBox 180"/>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182" name="TextBox 181"/>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
        <p:nvSpPr>
          <p:cNvPr id="183" name="TextBox 182"/>
          <p:cNvSpPr txBox="1"/>
          <p:nvPr/>
        </p:nvSpPr>
        <p:spPr>
          <a:xfrm>
            <a:off x="7322026" y="4134337"/>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184" name="TextBox 183"/>
          <p:cNvSpPr txBox="1"/>
          <p:nvPr/>
        </p:nvSpPr>
        <p:spPr>
          <a:xfrm>
            <a:off x="7317249" y="2745171"/>
            <a:ext cx="1628972" cy="400110"/>
          </a:xfrm>
          <a:prstGeom prst="rect">
            <a:avLst/>
          </a:prstGeom>
          <a:noFill/>
        </p:spPr>
        <p:txBody>
          <a:bodyPr wrap="none" rtlCol="0">
            <a:spAutoFit/>
          </a:bodyPr>
          <a:lstStyle/>
          <a:p>
            <a:r>
              <a:rPr lang="id-ID" sz="2000" b="1" dirty="0" smtClean="0">
                <a:solidFill>
                  <a:schemeClr val="bg1"/>
                </a:solidFill>
                <a:latin typeface="+mj-lt"/>
              </a:rPr>
              <a:t>Brain Analysis</a:t>
            </a:r>
            <a:endParaRPr lang="id-ID" sz="2000" b="1" dirty="0">
              <a:solidFill>
                <a:schemeClr val="bg1"/>
              </a:solidFill>
              <a:latin typeface="+mj-lt"/>
            </a:endParaRPr>
          </a:p>
        </p:txBody>
      </p:sp>
      <p:sp>
        <p:nvSpPr>
          <p:cNvPr id="185" name="TextBox 184"/>
          <p:cNvSpPr txBox="1"/>
          <p:nvPr/>
        </p:nvSpPr>
        <p:spPr>
          <a:xfrm>
            <a:off x="8708977" y="3162733"/>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86" name="TextBox 185"/>
          <p:cNvSpPr txBox="1"/>
          <p:nvPr/>
        </p:nvSpPr>
        <p:spPr>
          <a:xfrm>
            <a:off x="7317249" y="3145281"/>
            <a:ext cx="1391728" cy="923330"/>
          </a:xfrm>
          <a:prstGeom prst="rect">
            <a:avLst/>
          </a:prstGeom>
          <a:noFill/>
        </p:spPr>
        <p:txBody>
          <a:bodyPr wrap="none" rtlCol="0">
            <a:spAutoFit/>
          </a:bodyPr>
          <a:lstStyle/>
          <a:p>
            <a:r>
              <a:rPr lang="id-ID" sz="5400" b="1" dirty="0" smtClean="0">
                <a:solidFill>
                  <a:schemeClr val="accent2"/>
                </a:solidFill>
              </a:rPr>
              <a:t>77%</a:t>
            </a:r>
            <a:endParaRPr lang="id-ID" sz="5400" b="1" dirty="0">
              <a:solidFill>
                <a:schemeClr val="accent2"/>
              </a:solidFill>
            </a:endParaRPr>
          </a:p>
        </p:txBody>
      </p:sp>
    </p:spTree>
    <p:extLst>
      <p:ext uri="{BB962C8B-B14F-4D97-AF65-F5344CB8AC3E}">
        <p14:creationId xmlns:p14="http://schemas.microsoft.com/office/powerpoint/2010/main" val="32019183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38"/>
                                        </p:tgtEl>
                                        <p:attrNameLst>
                                          <p:attrName>style.visibility</p:attrName>
                                        </p:attrNameLst>
                                      </p:cBhvr>
                                      <p:to>
                                        <p:strVal val="visible"/>
                                      </p:to>
                                    </p:set>
                                    <p:animEffect transition="in" filter="fade">
                                      <p:cBhvr>
                                        <p:cTn id="18" dur="500"/>
                                        <p:tgtEl>
                                          <p:spTgt spid="138"/>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141"/>
                                        </p:tgtEl>
                                        <p:attrNameLst>
                                          <p:attrName>style.visibility</p:attrName>
                                        </p:attrNameLst>
                                      </p:cBhvr>
                                      <p:to>
                                        <p:strVal val="visible"/>
                                      </p:to>
                                    </p:set>
                                    <p:anim calcmode="lin" valueType="num">
                                      <p:cBhvr>
                                        <p:cTn id="22" dur="500" fill="hold"/>
                                        <p:tgtEl>
                                          <p:spTgt spid="141"/>
                                        </p:tgtEl>
                                        <p:attrNameLst>
                                          <p:attrName>ppt_w</p:attrName>
                                        </p:attrNameLst>
                                      </p:cBhvr>
                                      <p:tavLst>
                                        <p:tav tm="0">
                                          <p:val>
                                            <p:fltVal val="0"/>
                                          </p:val>
                                        </p:tav>
                                        <p:tav tm="100000">
                                          <p:val>
                                            <p:strVal val="#ppt_w"/>
                                          </p:val>
                                        </p:tav>
                                      </p:tavLst>
                                    </p:anim>
                                    <p:anim calcmode="lin" valueType="num">
                                      <p:cBhvr>
                                        <p:cTn id="23" dur="500" fill="hold"/>
                                        <p:tgtEl>
                                          <p:spTgt spid="141"/>
                                        </p:tgtEl>
                                        <p:attrNameLst>
                                          <p:attrName>ppt_h</p:attrName>
                                        </p:attrNameLst>
                                      </p:cBhvr>
                                      <p:tavLst>
                                        <p:tav tm="0">
                                          <p:val>
                                            <p:fltVal val="0"/>
                                          </p:val>
                                        </p:tav>
                                        <p:tav tm="100000">
                                          <p:val>
                                            <p:strVal val="#ppt_h"/>
                                          </p:val>
                                        </p:tav>
                                      </p:tavLst>
                                    </p:anim>
                                    <p:animEffect transition="in" filter="fade">
                                      <p:cBhvr>
                                        <p:cTn id="24" dur="500"/>
                                        <p:tgtEl>
                                          <p:spTgt spid="141"/>
                                        </p:tgtEl>
                                      </p:cBhvr>
                                    </p:animEffect>
                                  </p:childTnLst>
                                </p:cTn>
                              </p:par>
                            </p:childTnLst>
                          </p:cTn>
                        </p:par>
                        <p:par>
                          <p:cTn id="25" fill="hold">
                            <p:stCondLst>
                              <p:cond delay="1500"/>
                            </p:stCondLst>
                            <p:childTnLst>
                              <p:par>
                                <p:cTn id="26" presetID="22" presetClass="entr" presetSubtype="1" fill="hold" nodeType="afterEffect">
                                  <p:stCondLst>
                                    <p:cond delay="0"/>
                                  </p:stCondLst>
                                  <p:childTnLst>
                                    <p:set>
                                      <p:cBhvr>
                                        <p:cTn id="27" dur="1" fill="hold">
                                          <p:stCondLst>
                                            <p:cond delay="0"/>
                                          </p:stCondLst>
                                        </p:cTn>
                                        <p:tgtEl>
                                          <p:spTgt spid="144"/>
                                        </p:tgtEl>
                                        <p:attrNameLst>
                                          <p:attrName>style.visibility</p:attrName>
                                        </p:attrNameLst>
                                      </p:cBhvr>
                                      <p:to>
                                        <p:strVal val="visible"/>
                                      </p:to>
                                    </p:set>
                                    <p:animEffect transition="in" filter="wipe(up)">
                                      <p:cBhvr>
                                        <p:cTn id="28" dur="500"/>
                                        <p:tgtEl>
                                          <p:spTgt spid="144"/>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166"/>
                                        </p:tgtEl>
                                        <p:attrNameLst>
                                          <p:attrName>style.visibility</p:attrName>
                                        </p:attrNameLst>
                                      </p:cBhvr>
                                      <p:to>
                                        <p:strVal val="visible"/>
                                      </p:to>
                                    </p:set>
                                    <p:animEffect transition="in" filter="wipe(left)">
                                      <p:cBhvr>
                                        <p:cTn id="32" dur="500"/>
                                        <p:tgtEl>
                                          <p:spTgt spid="166"/>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51"/>
                                        </p:tgtEl>
                                        <p:attrNameLst>
                                          <p:attrName>style.visibility</p:attrName>
                                        </p:attrNameLst>
                                      </p:cBhvr>
                                      <p:to>
                                        <p:strVal val="visible"/>
                                      </p:to>
                                    </p:set>
                                    <p:animEffect transition="in" filter="fade">
                                      <p:cBhvr>
                                        <p:cTn id="36" dur="500"/>
                                        <p:tgtEl>
                                          <p:spTgt spid="151"/>
                                        </p:tgtEl>
                                      </p:cBhvr>
                                    </p:animEffect>
                                  </p:childTnLst>
                                </p:cTn>
                              </p:par>
                            </p:childTnLst>
                          </p:cTn>
                        </p:par>
                        <p:par>
                          <p:cTn id="37" fill="hold">
                            <p:stCondLst>
                              <p:cond delay="3000"/>
                            </p:stCondLst>
                            <p:childTnLst>
                              <p:par>
                                <p:cTn id="38" presetID="10" presetClass="entr" presetSubtype="0" fill="hold" nodeType="afterEffect">
                                  <p:stCondLst>
                                    <p:cond delay="0"/>
                                  </p:stCondLst>
                                  <p:childTnLst>
                                    <p:set>
                                      <p:cBhvr>
                                        <p:cTn id="39" dur="1" fill="hold">
                                          <p:stCondLst>
                                            <p:cond delay="0"/>
                                          </p:stCondLst>
                                        </p:cTn>
                                        <p:tgtEl>
                                          <p:spTgt spid="171"/>
                                        </p:tgtEl>
                                        <p:attrNameLst>
                                          <p:attrName>style.visibility</p:attrName>
                                        </p:attrNameLst>
                                      </p:cBhvr>
                                      <p:to>
                                        <p:strVal val="visible"/>
                                      </p:to>
                                    </p:set>
                                    <p:animEffect transition="in" filter="fade">
                                      <p:cBhvr>
                                        <p:cTn id="40" dur="500"/>
                                        <p:tgtEl>
                                          <p:spTgt spid="171"/>
                                        </p:tgtEl>
                                      </p:cBhvr>
                                    </p:animEffect>
                                  </p:childTnLst>
                                </p:cTn>
                              </p:par>
                            </p:childTnLst>
                          </p:cTn>
                        </p:par>
                        <p:par>
                          <p:cTn id="41" fill="hold">
                            <p:stCondLst>
                              <p:cond delay="3500"/>
                            </p:stCondLst>
                            <p:childTnLst>
                              <p:par>
                                <p:cTn id="42" presetID="10" presetClass="entr" presetSubtype="0" fill="hold" nodeType="afterEffect">
                                  <p:stCondLst>
                                    <p:cond delay="0"/>
                                  </p:stCondLst>
                                  <p:childTnLst>
                                    <p:set>
                                      <p:cBhvr>
                                        <p:cTn id="43" dur="1" fill="hold">
                                          <p:stCondLst>
                                            <p:cond delay="0"/>
                                          </p:stCondLst>
                                        </p:cTn>
                                        <p:tgtEl>
                                          <p:spTgt spid="174"/>
                                        </p:tgtEl>
                                        <p:attrNameLst>
                                          <p:attrName>style.visibility</p:attrName>
                                        </p:attrNameLst>
                                      </p:cBhvr>
                                      <p:to>
                                        <p:strVal val="visible"/>
                                      </p:to>
                                    </p:set>
                                    <p:animEffect transition="in" filter="fade">
                                      <p:cBhvr>
                                        <p:cTn id="44" dur="500"/>
                                        <p:tgtEl>
                                          <p:spTgt spid="174"/>
                                        </p:tgtEl>
                                      </p:cBhvr>
                                    </p:animEffect>
                                  </p:childTnLst>
                                </p:cTn>
                              </p:par>
                            </p:childTnLst>
                          </p:cTn>
                        </p:par>
                        <p:par>
                          <p:cTn id="45" fill="hold">
                            <p:stCondLst>
                              <p:cond delay="4000"/>
                            </p:stCondLst>
                            <p:childTnLst>
                              <p:par>
                                <p:cTn id="46" presetID="10" presetClass="entr" presetSubtype="0" fill="hold" nodeType="afterEffect">
                                  <p:stCondLst>
                                    <p:cond delay="0"/>
                                  </p:stCondLst>
                                  <p:childTnLst>
                                    <p:set>
                                      <p:cBhvr>
                                        <p:cTn id="47" dur="1" fill="hold">
                                          <p:stCondLst>
                                            <p:cond delay="0"/>
                                          </p:stCondLst>
                                        </p:cTn>
                                        <p:tgtEl>
                                          <p:spTgt spid="177"/>
                                        </p:tgtEl>
                                        <p:attrNameLst>
                                          <p:attrName>style.visibility</p:attrName>
                                        </p:attrNameLst>
                                      </p:cBhvr>
                                      <p:to>
                                        <p:strVal val="visible"/>
                                      </p:to>
                                    </p:set>
                                    <p:animEffect transition="in" filter="fade">
                                      <p:cBhvr>
                                        <p:cTn id="48" dur="500"/>
                                        <p:tgtEl>
                                          <p:spTgt spid="177"/>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180"/>
                                        </p:tgtEl>
                                        <p:attrNameLst>
                                          <p:attrName>style.visibility</p:attrName>
                                        </p:attrNameLst>
                                      </p:cBhvr>
                                      <p:to>
                                        <p:strVal val="visible"/>
                                      </p:to>
                                    </p:set>
                                    <p:animEffect transition="in" filter="fade">
                                      <p:cBhvr>
                                        <p:cTn id="52" dur="500"/>
                                        <p:tgtEl>
                                          <p:spTgt spid="180"/>
                                        </p:tgtEl>
                                      </p:cBhvr>
                                    </p:animEffect>
                                  </p:childTnLst>
                                </p:cTn>
                              </p:par>
                            </p:childTnLst>
                          </p:cTn>
                        </p:par>
                        <p:par>
                          <p:cTn id="53" fill="hold">
                            <p:stCondLst>
                              <p:cond delay="5000"/>
                            </p:stCondLst>
                            <p:childTnLst>
                              <p:par>
                                <p:cTn id="54" presetID="10" presetClass="entr" presetSubtype="0" fill="hold" grpId="0" nodeType="afterEffect">
                                  <p:stCondLst>
                                    <p:cond delay="0"/>
                                  </p:stCondLst>
                                  <p:childTnLst>
                                    <p:set>
                                      <p:cBhvr>
                                        <p:cTn id="55" dur="1" fill="hold">
                                          <p:stCondLst>
                                            <p:cond delay="0"/>
                                          </p:stCondLst>
                                        </p:cTn>
                                        <p:tgtEl>
                                          <p:spTgt spid="184"/>
                                        </p:tgtEl>
                                        <p:attrNameLst>
                                          <p:attrName>style.visibility</p:attrName>
                                        </p:attrNameLst>
                                      </p:cBhvr>
                                      <p:to>
                                        <p:strVal val="visible"/>
                                      </p:to>
                                    </p:set>
                                    <p:animEffect transition="in" filter="fade">
                                      <p:cBhvr>
                                        <p:cTn id="56" dur="500"/>
                                        <p:tgtEl>
                                          <p:spTgt spid="184"/>
                                        </p:tgtEl>
                                      </p:cBhvr>
                                    </p:animEffect>
                                  </p:childTnLst>
                                </p:cTn>
                              </p:par>
                            </p:childTnLst>
                          </p:cTn>
                        </p:par>
                        <p:par>
                          <p:cTn id="57" fill="hold">
                            <p:stCondLst>
                              <p:cond delay="5500"/>
                            </p:stCondLst>
                            <p:childTnLst>
                              <p:par>
                                <p:cTn id="58" presetID="53" presetClass="entr" presetSubtype="16" fill="hold" grpId="0" nodeType="afterEffect">
                                  <p:stCondLst>
                                    <p:cond delay="0"/>
                                  </p:stCondLst>
                                  <p:childTnLst>
                                    <p:set>
                                      <p:cBhvr>
                                        <p:cTn id="59" dur="1" fill="hold">
                                          <p:stCondLst>
                                            <p:cond delay="0"/>
                                          </p:stCondLst>
                                        </p:cTn>
                                        <p:tgtEl>
                                          <p:spTgt spid="186"/>
                                        </p:tgtEl>
                                        <p:attrNameLst>
                                          <p:attrName>style.visibility</p:attrName>
                                        </p:attrNameLst>
                                      </p:cBhvr>
                                      <p:to>
                                        <p:strVal val="visible"/>
                                      </p:to>
                                    </p:set>
                                    <p:anim calcmode="lin" valueType="num">
                                      <p:cBhvr>
                                        <p:cTn id="60" dur="500" fill="hold"/>
                                        <p:tgtEl>
                                          <p:spTgt spid="186"/>
                                        </p:tgtEl>
                                        <p:attrNameLst>
                                          <p:attrName>ppt_w</p:attrName>
                                        </p:attrNameLst>
                                      </p:cBhvr>
                                      <p:tavLst>
                                        <p:tav tm="0">
                                          <p:val>
                                            <p:fltVal val="0"/>
                                          </p:val>
                                        </p:tav>
                                        <p:tav tm="100000">
                                          <p:val>
                                            <p:strVal val="#ppt_w"/>
                                          </p:val>
                                        </p:tav>
                                      </p:tavLst>
                                    </p:anim>
                                    <p:anim calcmode="lin" valueType="num">
                                      <p:cBhvr>
                                        <p:cTn id="61" dur="500" fill="hold"/>
                                        <p:tgtEl>
                                          <p:spTgt spid="186"/>
                                        </p:tgtEl>
                                        <p:attrNameLst>
                                          <p:attrName>ppt_h</p:attrName>
                                        </p:attrNameLst>
                                      </p:cBhvr>
                                      <p:tavLst>
                                        <p:tav tm="0">
                                          <p:val>
                                            <p:fltVal val="0"/>
                                          </p:val>
                                        </p:tav>
                                        <p:tav tm="100000">
                                          <p:val>
                                            <p:strVal val="#ppt_h"/>
                                          </p:val>
                                        </p:tav>
                                      </p:tavLst>
                                    </p:anim>
                                    <p:animEffect transition="in" filter="fade">
                                      <p:cBhvr>
                                        <p:cTn id="62" dur="500"/>
                                        <p:tgtEl>
                                          <p:spTgt spid="186"/>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185"/>
                                        </p:tgtEl>
                                        <p:attrNameLst>
                                          <p:attrName>style.visibility</p:attrName>
                                        </p:attrNameLst>
                                      </p:cBhvr>
                                      <p:to>
                                        <p:strVal val="visible"/>
                                      </p:to>
                                    </p:set>
                                    <p:anim calcmode="lin" valueType="num">
                                      <p:cBhvr>
                                        <p:cTn id="65" dur="500" fill="hold"/>
                                        <p:tgtEl>
                                          <p:spTgt spid="185"/>
                                        </p:tgtEl>
                                        <p:attrNameLst>
                                          <p:attrName>ppt_w</p:attrName>
                                        </p:attrNameLst>
                                      </p:cBhvr>
                                      <p:tavLst>
                                        <p:tav tm="0">
                                          <p:val>
                                            <p:fltVal val="0"/>
                                          </p:val>
                                        </p:tav>
                                        <p:tav tm="100000">
                                          <p:val>
                                            <p:strVal val="#ppt_w"/>
                                          </p:val>
                                        </p:tav>
                                      </p:tavLst>
                                    </p:anim>
                                    <p:anim calcmode="lin" valueType="num">
                                      <p:cBhvr>
                                        <p:cTn id="66" dur="500" fill="hold"/>
                                        <p:tgtEl>
                                          <p:spTgt spid="185"/>
                                        </p:tgtEl>
                                        <p:attrNameLst>
                                          <p:attrName>ppt_h</p:attrName>
                                        </p:attrNameLst>
                                      </p:cBhvr>
                                      <p:tavLst>
                                        <p:tav tm="0">
                                          <p:val>
                                            <p:fltVal val="0"/>
                                          </p:val>
                                        </p:tav>
                                        <p:tav tm="100000">
                                          <p:val>
                                            <p:strVal val="#ppt_h"/>
                                          </p:val>
                                        </p:tav>
                                      </p:tavLst>
                                    </p:anim>
                                    <p:animEffect transition="in" filter="fade">
                                      <p:cBhvr>
                                        <p:cTn id="67" dur="500"/>
                                        <p:tgtEl>
                                          <p:spTgt spid="185"/>
                                        </p:tgtEl>
                                      </p:cBhvr>
                                    </p:animEffect>
                                  </p:childTnLst>
                                </p:cTn>
                              </p:par>
                            </p:childTnLst>
                          </p:cTn>
                        </p:par>
                        <p:par>
                          <p:cTn id="68" fill="hold">
                            <p:stCondLst>
                              <p:cond delay="6000"/>
                            </p:stCondLst>
                            <p:childTnLst>
                              <p:par>
                                <p:cTn id="69" presetID="10" presetClass="entr" presetSubtype="0" fill="hold" grpId="0" nodeType="afterEffect">
                                  <p:stCondLst>
                                    <p:cond delay="0"/>
                                  </p:stCondLst>
                                  <p:childTnLst>
                                    <p:set>
                                      <p:cBhvr>
                                        <p:cTn id="70" dur="1" fill="hold">
                                          <p:stCondLst>
                                            <p:cond delay="0"/>
                                          </p:stCondLst>
                                        </p:cTn>
                                        <p:tgtEl>
                                          <p:spTgt spid="183"/>
                                        </p:tgtEl>
                                        <p:attrNameLst>
                                          <p:attrName>style.visibility</p:attrName>
                                        </p:attrNameLst>
                                      </p:cBhvr>
                                      <p:to>
                                        <p:strVal val="visible"/>
                                      </p:to>
                                    </p:set>
                                    <p:animEffect transition="in" filter="fade">
                                      <p:cBhvr>
                                        <p:cTn id="71"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183" grpId="0"/>
      <p:bldP spid="184" grpId="0"/>
      <p:bldP spid="185" grpId="0"/>
      <p:bldP spid="186" grpId="0"/>
    </p:bldLst>
  </p:timing>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570360" y="680759"/>
            <a:ext cx="5051383" cy="830997"/>
          </a:xfrm>
          <a:prstGeom prst="rect">
            <a:avLst/>
          </a:prstGeom>
          <a:noFill/>
        </p:spPr>
        <p:txBody>
          <a:bodyPr wrap="none" rtlCol="0">
            <a:spAutoFit/>
          </a:bodyPr>
          <a:lstStyle/>
          <a:p>
            <a:pPr algn="ctr"/>
            <a:r>
              <a:rPr lang="id-ID" sz="4800" dirty="0" smtClean="0">
                <a:solidFill>
                  <a:schemeClr val="bg1"/>
                </a:solidFill>
                <a:latin typeface="+mj-lt"/>
              </a:rPr>
              <a:t>Experience Analysis</a:t>
            </a:r>
            <a:endParaRPr lang="en-US" sz="4800" dirty="0">
              <a:solidFill>
                <a:schemeClr val="bg1"/>
              </a:solidFill>
              <a:latin typeface="+mj-lt"/>
            </a:endParaRPr>
          </a:p>
        </p:txBody>
      </p:sp>
      <p:sp>
        <p:nvSpPr>
          <p:cNvPr id="53" name="Freeform 5"/>
          <p:cNvSpPr>
            <a:spLocks/>
          </p:cNvSpPr>
          <p:nvPr/>
        </p:nvSpPr>
        <p:spPr bwMode="auto">
          <a:xfrm>
            <a:off x="1600993" y="4187679"/>
            <a:ext cx="9636290" cy="1523271"/>
          </a:xfrm>
          <a:custGeom>
            <a:avLst/>
            <a:gdLst>
              <a:gd name="T0" fmla="*/ 0 w 8110"/>
              <a:gd name="T1" fmla="*/ 0 h 1282"/>
              <a:gd name="T2" fmla="*/ 1010 w 8110"/>
              <a:gd name="T3" fmla="*/ 116 h 1282"/>
              <a:gd name="T4" fmla="*/ 1693 w 8110"/>
              <a:gd name="T5" fmla="*/ 216 h 1282"/>
              <a:gd name="T6" fmla="*/ 1930 w 8110"/>
              <a:gd name="T7" fmla="*/ 216 h 1282"/>
              <a:gd name="T8" fmla="*/ 2336 w 8110"/>
              <a:gd name="T9" fmla="*/ 166 h 1282"/>
              <a:gd name="T10" fmla="*/ 2672 w 8110"/>
              <a:gd name="T11" fmla="*/ 109 h 1282"/>
              <a:gd name="T12" fmla="*/ 2856 w 8110"/>
              <a:gd name="T13" fmla="*/ 216 h 1282"/>
              <a:gd name="T14" fmla="*/ 3053 w 8110"/>
              <a:gd name="T15" fmla="*/ 332 h 1282"/>
              <a:gd name="T16" fmla="*/ 3466 w 8110"/>
              <a:gd name="T17" fmla="*/ 332 h 1282"/>
              <a:gd name="T18" fmla="*/ 3821 w 8110"/>
              <a:gd name="T19" fmla="*/ 166 h 1282"/>
              <a:gd name="T20" fmla="*/ 4071 w 8110"/>
              <a:gd name="T21" fmla="*/ 216 h 1282"/>
              <a:gd name="T22" fmla="*/ 4320 w 8110"/>
              <a:gd name="T23" fmla="*/ 216 h 1282"/>
              <a:gd name="T24" fmla="*/ 4663 w 8110"/>
              <a:gd name="T25" fmla="*/ 434 h 1282"/>
              <a:gd name="T26" fmla="*/ 4764 w 8110"/>
              <a:gd name="T27" fmla="*/ 536 h 1282"/>
              <a:gd name="T28" fmla="*/ 4906 w 8110"/>
              <a:gd name="T29" fmla="*/ 768 h 1282"/>
              <a:gd name="T30" fmla="*/ 5206 w 8110"/>
              <a:gd name="T31" fmla="*/ 768 h 1282"/>
              <a:gd name="T32" fmla="*/ 5298 w 8110"/>
              <a:gd name="T33" fmla="*/ 512 h 1282"/>
              <a:gd name="T34" fmla="*/ 5561 w 8110"/>
              <a:gd name="T35" fmla="*/ 332 h 1282"/>
              <a:gd name="T36" fmla="*/ 5864 w 8110"/>
              <a:gd name="T37" fmla="*/ 384 h 1282"/>
              <a:gd name="T38" fmla="*/ 6173 w 8110"/>
              <a:gd name="T39" fmla="*/ 682 h 1282"/>
              <a:gd name="T40" fmla="*/ 6528 w 8110"/>
              <a:gd name="T41" fmla="*/ 1149 h 1282"/>
              <a:gd name="T42" fmla="*/ 6764 w 8110"/>
              <a:gd name="T43" fmla="*/ 1282 h 1282"/>
              <a:gd name="T44" fmla="*/ 7164 w 8110"/>
              <a:gd name="T45" fmla="*/ 1282 h 1282"/>
              <a:gd name="T46" fmla="*/ 7329 w 8110"/>
              <a:gd name="T47" fmla="*/ 978 h 1282"/>
              <a:gd name="T48" fmla="*/ 7466 w 8110"/>
              <a:gd name="T49" fmla="*/ 332 h 1282"/>
              <a:gd name="T50" fmla="*/ 7788 w 8110"/>
              <a:gd name="T51" fmla="*/ 90 h 1282"/>
              <a:gd name="T52" fmla="*/ 8110 w 8110"/>
              <a:gd name="T53" fmla="*/ 0 h 1282"/>
              <a:gd name="T54" fmla="*/ 0 w 8110"/>
              <a:gd name="T55" fmla="*/ 0 h 1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110" h="1282">
                <a:moveTo>
                  <a:pt x="0" y="0"/>
                </a:moveTo>
                <a:lnTo>
                  <a:pt x="1010" y="116"/>
                </a:lnTo>
                <a:lnTo>
                  <a:pt x="1693" y="216"/>
                </a:lnTo>
                <a:lnTo>
                  <a:pt x="1930" y="216"/>
                </a:lnTo>
                <a:lnTo>
                  <a:pt x="2336" y="166"/>
                </a:lnTo>
                <a:lnTo>
                  <a:pt x="2672" y="109"/>
                </a:lnTo>
                <a:lnTo>
                  <a:pt x="2856" y="216"/>
                </a:lnTo>
                <a:lnTo>
                  <a:pt x="3053" y="332"/>
                </a:lnTo>
                <a:lnTo>
                  <a:pt x="3466" y="332"/>
                </a:lnTo>
                <a:lnTo>
                  <a:pt x="3821" y="166"/>
                </a:lnTo>
                <a:lnTo>
                  <a:pt x="4071" y="216"/>
                </a:lnTo>
                <a:lnTo>
                  <a:pt x="4320" y="216"/>
                </a:lnTo>
                <a:lnTo>
                  <a:pt x="4663" y="434"/>
                </a:lnTo>
                <a:lnTo>
                  <a:pt x="4764" y="536"/>
                </a:lnTo>
                <a:lnTo>
                  <a:pt x="4906" y="768"/>
                </a:lnTo>
                <a:lnTo>
                  <a:pt x="5206" y="768"/>
                </a:lnTo>
                <a:lnTo>
                  <a:pt x="5298" y="512"/>
                </a:lnTo>
                <a:lnTo>
                  <a:pt x="5561" y="332"/>
                </a:lnTo>
                <a:lnTo>
                  <a:pt x="5864" y="384"/>
                </a:lnTo>
                <a:lnTo>
                  <a:pt x="6173" y="682"/>
                </a:lnTo>
                <a:lnTo>
                  <a:pt x="6528" y="1149"/>
                </a:lnTo>
                <a:lnTo>
                  <a:pt x="6764" y="1282"/>
                </a:lnTo>
                <a:lnTo>
                  <a:pt x="7164" y="1282"/>
                </a:lnTo>
                <a:lnTo>
                  <a:pt x="7329" y="978"/>
                </a:lnTo>
                <a:lnTo>
                  <a:pt x="7466" y="332"/>
                </a:lnTo>
                <a:lnTo>
                  <a:pt x="7788" y="90"/>
                </a:lnTo>
                <a:lnTo>
                  <a:pt x="8110" y="0"/>
                </a:lnTo>
                <a:lnTo>
                  <a:pt x="0" y="0"/>
                </a:lnTo>
                <a:close/>
              </a:path>
            </a:pathLst>
          </a:custGeom>
          <a:solidFill>
            <a:schemeClr val="accent5">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8"/>
          <p:cNvSpPr>
            <a:spLocks/>
          </p:cNvSpPr>
          <p:nvPr/>
        </p:nvSpPr>
        <p:spPr bwMode="auto">
          <a:xfrm>
            <a:off x="1151854" y="4185303"/>
            <a:ext cx="2135836" cy="623574"/>
          </a:xfrm>
          <a:custGeom>
            <a:avLst/>
            <a:gdLst>
              <a:gd name="T0" fmla="*/ 0 w 1144"/>
              <a:gd name="T1" fmla="*/ 5 h 334"/>
              <a:gd name="T2" fmla="*/ 251 w 1144"/>
              <a:gd name="T3" fmla="*/ 140 h 334"/>
              <a:gd name="T4" fmla="*/ 291 w 1144"/>
              <a:gd name="T5" fmla="*/ 230 h 334"/>
              <a:gd name="T6" fmla="*/ 371 w 1144"/>
              <a:gd name="T7" fmla="*/ 334 h 334"/>
              <a:gd name="T8" fmla="*/ 478 w 1144"/>
              <a:gd name="T9" fmla="*/ 334 h 334"/>
              <a:gd name="T10" fmla="*/ 560 w 1144"/>
              <a:gd name="T11" fmla="*/ 253 h 334"/>
              <a:gd name="T12" fmla="*/ 622 w 1144"/>
              <a:gd name="T13" fmla="*/ 180 h 334"/>
              <a:gd name="T14" fmla="*/ 702 w 1144"/>
              <a:gd name="T15" fmla="*/ 166 h 334"/>
              <a:gd name="T16" fmla="*/ 761 w 1144"/>
              <a:gd name="T17" fmla="*/ 211 h 334"/>
              <a:gd name="T18" fmla="*/ 842 w 1144"/>
              <a:gd name="T19" fmla="*/ 225 h 334"/>
              <a:gd name="T20" fmla="*/ 972 w 1144"/>
              <a:gd name="T21" fmla="*/ 225 h 334"/>
              <a:gd name="T22" fmla="*/ 1066 w 1144"/>
              <a:gd name="T23" fmla="*/ 78 h 334"/>
              <a:gd name="T24" fmla="*/ 1144 w 1144"/>
              <a:gd name="T25" fmla="*/ 0 h 334"/>
              <a:gd name="T26" fmla="*/ 0 w 1144"/>
              <a:gd name="T27" fmla="*/ 5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44" h="334">
                <a:moveTo>
                  <a:pt x="0" y="5"/>
                </a:moveTo>
                <a:lnTo>
                  <a:pt x="251" y="140"/>
                </a:lnTo>
                <a:lnTo>
                  <a:pt x="291" y="230"/>
                </a:lnTo>
                <a:lnTo>
                  <a:pt x="371" y="334"/>
                </a:lnTo>
                <a:lnTo>
                  <a:pt x="478" y="334"/>
                </a:lnTo>
                <a:lnTo>
                  <a:pt x="560" y="253"/>
                </a:lnTo>
                <a:lnTo>
                  <a:pt x="622" y="180"/>
                </a:lnTo>
                <a:lnTo>
                  <a:pt x="702" y="166"/>
                </a:lnTo>
                <a:lnTo>
                  <a:pt x="761" y="211"/>
                </a:lnTo>
                <a:lnTo>
                  <a:pt x="842" y="225"/>
                </a:lnTo>
                <a:lnTo>
                  <a:pt x="972" y="225"/>
                </a:lnTo>
                <a:lnTo>
                  <a:pt x="1066" y="78"/>
                </a:lnTo>
                <a:lnTo>
                  <a:pt x="1144" y="0"/>
                </a:lnTo>
                <a:lnTo>
                  <a:pt x="0" y="5"/>
                </a:lnTo>
                <a:close/>
              </a:path>
            </a:pathLst>
          </a:custGeom>
          <a:solidFill>
            <a:schemeClr val="accent5">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Freeform 9"/>
          <p:cNvSpPr>
            <a:spLocks/>
          </p:cNvSpPr>
          <p:nvPr/>
        </p:nvSpPr>
        <p:spPr bwMode="auto">
          <a:xfrm>
            <a:off x="2629973" y="4185303"/>
            <a:ext cx="1966728" cy="1096540"/>
          </a:xfrm>
          <a:custGeom>
            <a:avLst/>
            <a:gdLst>
              <a:gd name="T0" fmla="*/ 0 w 782"/>
              <a:gd name="T1" fmla="*/ 0 h 436"/>
              <a:gd name="T2" fmla="*/ 177 w 782"/>
              <a:gd name="T3" fmla="*/ 251 h 436"/>
              <a:gd name="T4" fmla="*/ 413 w 782"/>
              <a:gd name="T5" fmla="*/ 436 h 436"/>
              <a:gd name="T6" fmla="*/ 532 w 782"/>
              <a:gd name="T7" fmla="*/ 436 h 436"/>
              <a:gd name="T8" fmla="*/ 591 w 782"/>
              <a:gd name="T9" fmla="*/ 263 h 436"/>
              <a:gd name="T10" fmla="*/ 652 w 782"/>
              <a:gd name="T11" fmla="*/ 123 h 436"/>
              <a:gd name="T12" fmla="*/ 782 w 782"/>
              <a:gd name="T13" fmla="*/ 0 h 436"/>
              <a:gd name="T14" fmla="*/ 0 w 782"/>
              <a:gd name="T15" fmla="*/ 0 h 43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2" h="436">
                <a:moveTo>
                  <a:pt x="0" y="0"/>
                </a:moveTo>
                <a:lnTo>
                  <a:pt x="177" y="251"/>
                </a:lnTo>
                <a:lnTo>
                  <a:pt x="413" y="436"/>
                </a:lnTo>
                <a:lnTo>
                  <a:pt x="532" y="436"/>
                </a:lnTo>
                <a:lnTo>
                  <a:pt x="591" y="263"/>
                </a:lnTo>
                <a:lnTo>
                  <a:pt x="652" y="123"/>
                </a:lnTo>
                <a:lnTo>
                  <a:pt x="782" y="0"/>
                </a:lnTo>
                <a:lnTo>
                  <a:pt x="0" y="0"/>
                </a:lnTo>
                <a:close/>
              </a:path>
            </a:pathLst>
          </a:custGeom>
          <a:solidFill>
            <a:schemeClr val="accent6">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Freeform 10"/>
          <p:cNvSpPr>
            <a:spLocks/>
          </p:cNvSpPr>
          <p:nvPr/>
        </p:nvSpPr>
        <p:spPr bwMode="auto">
          <a:xfrm>
            <a:off x="3941744" y="4185303"/>
            <a:ext cx="3902740" cy="1096540"/>
          </a:xfrm>
          <a:custGeom>
            <a:avLst/>
            <a:gdLst>
              <a:gd name="T0" fmla="*/ 0 w 2317"/>
              <a:gd name="T1" fmla="*/ 0 h 651"/>
              <a:gd name="T2" fmla="*/ 175 w 2317"/>
              <a:gd name="T3" fmla="*/ 168 h 651"/>
              <a:gd name="T4" fmla="*/ 328 w 2317"/>
              <a:gd name="T5" fmla="*/ 251 h 651"/>
              <a:gd name="T6" fmla="*/ 603 w 2317"/>
              <a:gd name="T7" fmla="*/ 251 h 651"/>
              <a:gd name="T8" fmla="*/ 787 w 2317"/>
              <a:gd name="T9" fmla="*/ 126 h 651"/>
              <a:gd name="T10" fmla="*/ 952 w 2317"/>
              <a:gd name="T11" fmla="*/ 85 h 651"/>
              <a:gd name="T12" fmla="*/ 1064 w 2317"/>
              <a:gd name="T13" fmla="*/ 126 h 651"/>
              <a:gd name="T14" fmla="*/ 1191 w 2317"/>
              <a:gd name="T15" fmla="*/ 251 h 651"/>
              <a:gd name="T16" fmla="*/ 1222 w 2317"/>
              <a:gd name="T17" fmla="*/ 377 h 651"/>
              <a:gd name="T18" fmla="*/ 1359 w 2317"/>
              <a:gd name="T19" fmla="*/ 651 h 651"/>
              <a:gd name="T20" fmla="*/ 1596 w 2317"/>
              <a:gd name="T21" fmla="*/ 651 h 651"/>
              <a:gd name="T22" fmla="*/ 1773 w 2317"/>
              <a:gd name="T23" fmla="*/ 436 h 651"/>
              <a:gd name="T24" fmla="*/ 1884 w 2317"/>
              <a:gd name="T25" fmla="*/ 218 h 651"/>
              <a:gd name="T26" fmla="*/ 2061 w 2317"/>
              <a:gd name="T27" fmla="*/ 107 h 651"/>
              <a:gd name="T28" fmla="*/ 2317 w 2317"/>
              <a:gd name="T29" fmla="*/ 0 h 651"/>
              <a:gd name="T30" fmla="*/ 0 w 2317"/>
              <a:gd name="T31" fmla="*/ 0 h 6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17" h="651">
                <a:moveTo>
                  <a:pt x="0" y="0"/>
                </a:moveTo>
                <a:lnTo>
                  <a:pt x="175" y="168"/>
                </a:lnTo>
                <a:lnTo>
                  <a:pt x="328" y="251"/>
                </a:lnTo>
                <a:lnTo>
                  <a:pt x="603" y="251"/>
                </a:lnTo>
                <a:lnTo>
                  <a:pt x="787" y="126"/>
                </a:lnTo>
                <a:lnTo>
                  <a:pt x="952" y="85"/>
                </a:lnTo>
                <a:lnTo>
                  <a:pt x="1064" y="126"/>
                </a:lnTo>
                <a:lnTo>
                  <a:pt x="1191" y="251"/>
                </a:lnTo>
                <a:lnTo>
                  <a:pt x="1222" y="377"/>
                </a:lnTo>
                <a:lnTo>
                  <a:pt x="1359" y="651"/>
                </a:lnTo>
                <a:lnTo>
                  <a:pt x="1596" y="651"/>
                </a:lnTo>
                <a:lnTo>
                  <a:pt x="1773" y="436"/>
                </a:lnTo>
                <a:lnTo>
                  <a:pt x="1884" y="218"/>
                </a:lnTo>
                <a:lnTo>
                  <a:pt x="2061" y="107"/>
                </a:lnTo>
                <a:lnTo>
                  <a:pt x="2317" y="0"/>
                </a:lnTo>
                <a:lnTo>
                  <a:pt x="0" y="0"/>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Freeform 6"/>
          <p:cNvSpPr>
            <a:spLocks/>
          </p:cNvSpPr>
          <p:nvPr/>
        </p:nvSpPr>
        <p:spPr bwMode="auto">
          <a:xfrm>
            <a:off x="1151854" y="3602656"/>
            <a:ext cx="2123265" cy="575193"/>
          </a:xfrm>
          <a:custGeom>
            <a:avLst/>
            <a:gdLst>
              <a:gd name="T0" fmla="*/ 220 w 1244"/>
              <a:gd name="T1" fmla="*/ 225 h 337"/>
              <a:gd name="T2" fmla="*/ 338 w 1244"/>
              <a:gd name="T3" fmla="*/ 81 h 337"/>
              <a:gd name="T4" fmla="*/ 499 w 1244"/>
              <a:gd name="T5" fmla="*/ 0 h 337"/>
              <a:gd name="T6" fmla="*/ 589 w 1244"/>
              <a:gd name="T7" fmla="*/ 45 h 337"/>
              <a:gd name="T8" fmla="*/ 634 w 1244"/>
              <a:gd name="T9" fmla="*/ 114 h 337"/>
              <a:gd name="T10" fmla="*/ 934 w 1244"/>
              <a:gd name="T11" fmla="*/ 114 h 337"/>
              <a:gd name="T12" fmla="*/ 1154 w 1244"/>
              <a:gd name="T13" fmla="*/ 190 h 337"/>
              <a:gd name="T14" fmla="*/ 1244 w 1244"/>
              <a:gd name="T15" fmla="*/ 337 h 337"/>
              <a:gd name="T16" fmla="*/ 0 w 1244"/>
              <a:gd name="T17" fmla="*/ 337 h 337"/>
              <a:gd name="T18" fmla="*/ 220 w 1244"/>
              <a:gd name="T19" fmla="*/ 225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44" h="337">
                <a:moveTo>
                  <a:pt x="220" y="225"/>
                </a:moveTo>
                <a:lnTo>
                  <a:pt x="338" y="81"/>
                </a:lnTo>
                <a:lnTo>
                  <a:pt x="499" y="0"/>
                </a:lnTo>
                <a:lnTo>
                  <a:pt x="589" y="45"/>
                </a:lnTo>
                <a:lnTo>
                  <a:pt x="634" y="114"/>
                </a:lnTo>
                <a:lnTo>
                  <a:pt x="934" y="114"/>
                </a:lnTo>
                <a:lnTo>
                  <a:pt x="1154" y="190"/>
                </a:lnTo>
                <a:lnTo>
                  <a:pt x="1244" y="337"/>
                </a:lnTo>
                <a:lnTo>
                  <a:pt x="0" y="337"/>
                </a:lnTo>
                <a:lnTo>
                  <a:pt x="220" y="225"/>
                </a:lnTo>
                <a:close/>
              </a:path>
            </a:pathLst>
          </a:custGeom>
          <a:solidFill>
            <a:schemeClr val="accent1">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Freeform 7"/>
          <p:cNvSpPr>
            <a:spLocks/>
          </p:cNvSpPr>
          <p:nvPr/>
        </p:nvSpPr>
        <p:spPr bwMode="auto">
          <a:xfrm>
            <a:off x="2214102" y="3194730"/>
            <a:ext cx="2780385" cy="983119"/>
          </a:xfrm>
          <a:custGeom>
            <a:avLst/>
            <a:gdLst>
              <a:gd name="T0" fmla="*/ 0 w 689"/>
              <a:gd name="T1" fmla="*/ 243 h 243"/>
              <a:gd name="T2" fmla="*/ 53 w 689"/>
              <a:gd name="T3" fmla="*/ 128 h 243"/>
              <a:gd name="T4" fmla="*/ 89 w 689"/>
              <a:gd name="T5" fmla="*/ 101 h 243"/>
              <a:gd name="T6" fmla="*/ 191 w 689"/>
              <a:gd name="T7" fmla="*/ 19 h 243"/>
              <a:gd name="T8" fmla="*/ 279 w 689"/>
              <a:gd name="T9" fmla="*/ 19 h 243"/>
              <a:gd name="T10" fmla="*/ 332 w 689"/>
              <a:gd name="T11" fmla="*/ 63 h 243"/>
              <a:gd name="T12" fmla="*/ 380 w 689"/>
              <a:gd name="T13" fmla="*/ 101 h 243"/>
              <a:gd name="T14" fmla="*/ 408 w 689"/>
              <a:gd name="T15" fmla="*/ 48 h 243"/>
              <a:gd name="T16" fmla="*/ 456 w 689"/>
              <a:gd name="T17" fmla="*/ 0 h 243"/>
              <a:gd name="T18" fmla="*/ 520 w 689"/>
              <a:gd name="T19" fmla="*/ 0 h 243"/>
              <a:gd name="T20" fmla="*/ 592 w 689"/>
              <a:gd name="T21" fmla="*/ 121 h 243"/>
              <a:gd name="T22" fmla="*/ 689 w 689"/>
              <a:gd name="T23" fmla="*/ 243 h 243"/>
              <a:gd name="T24" fmla="*/ 0 w 689"/>
              <a:gd name="T25" fmla="*/ 243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9" h="243">
                <a:moveTo>
                  <a:pt x="0" y="243"/>
                </a:moveTo>
                <a:cubicBezTo>
                  <a:pt x="4" y="243"/>
                  <a:pt x="53" y="128"/>
                  <a:pt x="53" y="128"/>
                </a:cubicBezTo>
                <a:cubicBezTo>
                  <a:pt x="89" y="101"/>
                  <a:pt x="89" y="101"/>
                  <a:pt x="89" y="101"/>
                </a:cubicBezTo>
                <a:cubicBezTo>
                  <a:pt x="191" y="19"/>
                  <a:pt x="191" y="19"/>
                  <a:pt x="191" y="19"/>
                </a:cubicBezTo>
                <a:cubicBezTo>
                  <a:pt x="279" y="19"/>
                  <a:pt x="279" y="19"/>
                  <a:pt x="279" y="19"/>
                </a:cubicBezTo>
                <a:cubicBezTo>
                  <a:pt x="332" y="63"/>
                  <a:pt x="332" y="63"/>
                  <a:pt x="332" y="63"/>
                </a:cubicBezTo>
                <a:cubicBezTo>
                  <a:pt x="380" y="101"/>
                  <a:pt x="380" y="101"/>
                  <a:pt x="380" y="101"/>
                </a:cubicBezTo>
                <a:cubicBezTo>
                  <a:pt x="408" y="48"/>
                  <a:pt x="408" y="48"/>
                  <a:pt x="408" y="48"/>
                </a:cubicBezTo>
                <a:cubicBezTo>
                  <a:pt x="456" y="0"/>
                  <a:pt x="456" y="0"/>
                  <a:pt x="456" y="0"/>
                </a:cubicBezTo>
                <a:cubicBezTo>
                  <a:pt x="520" y="0"/>
                  <a:pt x="520" y="0"/>
                  <a:pt x="520" y="0"/>
                </a:cubicBezTo>
                <a:cubicBezTo>
                  <a:pt x="592" y="121"/>
                  <a:pt x="592" y="121"/>
                  <a:pt x="592" y="121"/>
                </a:cubicBezTo>
                <a:cubicBezTo>
                  <a:pt x="689" y="243"/>
                  <a:pt x="689" y="243"/>
                  <a:pt x="689" y="243"/>
                </a:cubicBezTo>
                <a:lnTo>
                  <a:pt x="0" y="243"/>
                </a:lnTo>
                <a:close/>
              </a:path>
            </a:pathLst>
          </a:custGeom>
          <a:solidFill>
            <a:schemeClr val="accent2">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11"/>
          <p:cNvSpPr>
            <a:spLocks/>
          </p:cNvSpPr>
          <p:nvPr/>
        </p:nvSpPr>
        <p:spPr bwMode="auto">
          <a:xfrm>
            <a:off x="4283418" y="2653675"/>
            <a:ext cx="2426268" cy="1524174"/>
          </a:xfrm>
          <a:custGeom>
            <a:avLst/>
            <a:gdLst>
              <a:gd name="T0" fmla="*/ 1503 w 1603"/>
              <a:gd name="T1" fmla="*/ 838 h 1007"/>
              <a:gd name="T2" fmla="*/ 1359 w 1603"/>
              <a:gd name="T3" fmla="*/ 625 h 1007"/>
              <a:gd name="T4" fmla="*/ 1156 w 1603"/>
              <a:gd name="T5" fmla="*/ 396 h 1007"/>
              <a:gd name="T6" fmla="*/ 1156 w 1603"/>
              <a:gd name="T7" fmla="*/ 178 h 1007"/>
              <a:gd name="T8" fmla="*/ 1030 w 1603"/>
              <a:gd name="T9" fmla="*/ 0 h 1007"/>
              <a:gd name="T10" fmla="*/ 874 w 1603"/>
              <a:gd name="T11" fmla="*/ 0 h 1007"/>
              <a:gd name="T12" fmla="*/ 574 w 1603"/>
              <a:gd name="T13" fmla="*/ 140 h 1007"/>
              <a:gd name="T14" fmla="*/ 520 w 1603"/>
              <a:gd name="T15" fmla="*/ 317 h 1007"/>
              <a:gd name="T16" fmla="*/ 446 w 1603"/>
              <a:gd name="T17" fmla="*/ 533 h 1007"/>
              <a:gd name="T18" fmla="*/ 328 w 1603"/>
              <a:gd name="T19" fmla="*/ 791 h 1007"/>
              <a:gd name="T20" fmla="*/ 0 w 1603"/>
              <a:gd name="T21" fmla="*/ 1007 h 1007"/>
              <a:gd name="T22" fmla="*/ 1603 w 1603"/>
              <a:gd name="T23" fmla="*/ 1007 h 1007"/>
              <a:gd name="T24" fmla="*/ 1503 w 1603"/>
              <a:gd name="T25" fmla="*/ 838 h 10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3" h="1007">
                <a:moveTo>
                  <a:pt x="1503" y="838"/>
                </a:moveTo>
                <a:lnTo>
                  <a:pt x="1359" y="625"/>
                </a:lnTo>
                <a:lnTo>
                  <a:pt x="1156" y="396"/>
                </a:lnTo>
                <a:lnTo>
                  <a:pt x="1156" y="178"/>
                </a:lnTo>
                <a:lnTo>
                  <a:pt x="1030" y="0"/>
                </a:lnTo>
                <a:lnTo>
                  <a:pt x="874" y="0"/>
                </a:lnTo>
                <a:lnTo>
                  <a:pt x="574" y="140"/>
                </a:lnTo>
                <a:lnTo>
                  <a:pt x="520" y="317"/>
                </a:lnTo>
                <a:lnTo>
                  <a:pt x="446" y="533"/>
                </a:lnTo>
                <a:lnTo>
                  <a:pt x="328" y="791"/>
                </a:lnTo>
                <a:lnTo>
                  <a:pt x="0" y="1007"/>
                </a:lnTo>
                <a:lnTo>
                  <a:pt x="1603" y="1007"/>
                </a:lnTo>
                <a:lnTo>
                  <a:pt x="1503" y="838"/>
                </a:lnTo>
                <a:close/>
              </a:path>
            </a:pathLst>
          </a:custGeom>
          <a:solidFill>
            <a:schemeClr val="accent3">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12"/>
          <p:cNvSpPr>
            <a:spLocks/>
          </p:cNvSpPr>
          <p:nvPr/>
        </p:nvSpPr>
        <p:spPr bwMode="auto">
          <a:xfrm>
            <a:off x="6288540" y="2257147"/>
            <a:ext cx="3069013" cy="1920703"/>
          </a:xfrm>
          <a:custGeom>
            <a:avLst/>
            <a:gdLst>
              <a:gd name="T0" fmla="*/ 0 w 2090"/>
              <a:gd name="T1" fmla="*/ 1308 h 1308"/>
              <a:gd name="T2" fmla="*/ 395 w 2090"/>
              <a:gd name="T3" fmla="*/ 1078 h 1308"/>
              <a:gd name="T4" fmla="*/ 527 w 2090"/>
              <a:gd name="T5" fmla="*/ 971 h 1308"/>
              <a:gd name="T6" fmla="*/ 624 w 2090"/>
              <a:gd name="T7" fmla="*/ 775 h 1308"/>
              <a:gd name="T8" fmla="*/ 591 w 2090"/>
              <a:gd name="T9" fmla="*/ 652 h 1308"/>
              <a:gd name="T10" fmla="*/ 461 w 2090"/>
              <a:gd name="T11" fmla="*/ 427 h 1308"/>
              <a:gd name="T12" fmla="*/ 671 w 2090"/>
              <a:gd name="T13" fmla="*/ 301 h 1308"/>
              <a:gd name="T14" fmla="*/ 756 w 2090"/>
              <a:gd name="T15" fmla="*/ 356 h 1308"/>
              <a:gd name="T16" fmla="*/ 941 w 2090"/>
              <a:gd name="T17" fmla="*/ 486 h 1308"/>
              <a:gd name="T18" fmla="*/ 860 w 2090"/>
              <a:gd name="T19" fmla="*/ 157 h 1308"/>
              <a:gd name="T20" fmla="*/ 979 w 2090"/>
              <a:gd name="T21" fmla="*/ 0 h 1308"/>
              <a:gd name="T22" fmla="*/ 1144 w 2090"/>
              <a:gd name="T23" fmla="*/ 0 h 1308"/>
              <a:gd name="T24" fmla="*/ 1267 w 2090"/>
              <a:gd name="T25" fmla="*/ 64 h 1308"/>
              <a:gd name="T26" fmla="*/ 1385 w 2090"/>
              <a:gd name="T27" fmla="*/ 356 h 1308"/>
              <a:gd name="T28" fmla="*/ 1584 w 2090"/>
              <a:gd name="T29" fmla="*/ 775 h 1308"/>
              <a:gd name="T30" fmla="*/ 1898 w 2090"/>
              <a:gd name="T31" fmla="*/ 1078 h 1308"/>
              <a:gd name="T32" fmla="*/ 2090 w 2090"/>
              <a:gd name="T33" fmla="*/ 1308 h 1308"/>
              <a:gd name="T34" fmla="*/ 0 w 2090"/>
              <a:gd name="T35" fmla="*/ 1308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90" h="1308">
                <a:moveTo>
                  <a:pt x="0" y="1308"/>
                </a:moveTo>
                <a:lnTo>
                  <a:pt x="395" y="1078"/>
                </a:lnTo>
                <a:lnTo>
                  <a:pt x="527" y="971"/>
                </a:lnTo>
                <a:lnTo>
                  <a:pt x="624" y="775"/>
                </a:lnTo>
                <a:lnTo>
                  <a:pt x="591" y="652"/>
                </a:lnTo>
                <a:lnTo>
                  <a:pt x="461" y="427"/>
                </a:lnTo>
                <a:lnTo>
                  <a:pt x="671" y="301"/>
                </a:lnTo>
                <a:lnTo>
                  <a:pt x="756" y="356"/>
                </a:lnTo>
                <a:lnTo>
                  <a:pt x="941" y="486"/>
                </a:lnTo>
                <a:lnTo>
                  <a:pt x="860" y="157"/>
                </a:lnTo>
                <a:lnTo>
                  <a:pt x="979" y="0"/>
                </a:lnTo>
                <a:lnTo>
                  <a:pt x="1144" y="0"/>
                </a:lnTo>
                <a:lnTo>
                  <a:pt x="1267" y="64"/>
                </a:lnTo>
                <a:lnTo>
                  <a:pt x="1385" y="356"/>
                </a:lnTo>
                <a:lnTo>
                  <a:pt x="1584" y="775"/>
                </a:lnTo>
                <a:lnTo>
                  <a:pt x="1898" y="1078"/>
                </a:lnTo>
                <a:lnTo>
                  <a:pt x="2090" y="1308"/>
                </a:lnTo>
                <a:lnTo>
                  <a:pt x="0" y="1308"/>
                </a:lnTo>
                <a:close/>
              </a:path>
            </a:pathLst>
          </a:custGeom>
          <a:solidFill>
            <a:schemeClr val="accent4">
              <a:alpha val="8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1" name="Group 60"/>
          <p:cNvGrpSpPr/>
          <p:nvPr/>
        </p:nvGrpSpPr>
        <p:grpSpPr>
          <a:xfrm>
            <a:off x="940069" y="4106198"/>
            <a:ext cx="10455425" cy="158211"/>
            <a:chOff x="940069" y="3597544"/>
            <a:chExt cx="10455425" cy="158211"/>
          </a:xfrm>
        </p:grpSpPr>
        <p:cxnSp>
          <p:nvCxnSpPr>
            <p:cNvPr id="62" name="Straight Connector 61"/>
            <p:cNvCxnSpPr/>
            <p:nvPr/>
          </p:nvCxnSpPr>
          <p:spPr>
            <a:xfrm>
              <a:off x="101917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3" name="Oval 62"/>
            <p:cNvSpPr/>
            <p:nvPr/>
          </p:nvSpPr>
          <p:spPr>
            <a:xfrm>
              <a:off x="940069"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Oval 63"/>
            <p:cNvSpPr/>
            <p:nvPr/>
          </p:nvSpPr>
          <p:spPr>
            <a:xfrm>
              <a:off x="350815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5" name="Straight Connector 64"/>
            <p:cNvCxnSpPr/>
            <p:nvPr/>
          </p:nvCxnSpPr>
          <p:spPr>
            <a:xfrm>
              <a:off x="360997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Oval 65"/>
            <p:cNvSpPr/>
            <p:nvPr/>
          </p:nvSpPr>
          <p:spPr>
            <a:xfrm>
              <a:off x="609895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7" name="Straight Connector 66"/>
            <p:cNvCxnSpPr/>
            <p:nvPr/>
          </p:nvCxnSpPr>
          <p:spPr>
            <a:xfrm>
              <a:off x="6179755"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8" name="Oval 67"/>
            <p:cNvSpPr/>
            <p:nvPr/>
          </p:nvSpPr>
          <p:spPr>
            <a:xfrm>
              <a:off x="8668735"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69" name="Straight Connector 68"/>
            <p:cNvCxnSpPr/>
            <p:nvPr/>
          </p:nvCxnSpPr>
          <p:spPr>
            <a:xfrm>
              <a:off x="8748303" y="3676650"/>
              <a:ext cx="2558038" cy="0"/>
            </a:xfrm>
            <a:prstGeom prst="line">
              <a:avLst/>
            </a:prstGeom>
            <a:ln w="3810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11237283" y="3597544"/>
              <a:ext cx="158211" cy="158211"/>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1" name="TextBox 70"/>
          <p:cNvSpPr txBox="1"/>
          <p:nvPr/>
        </p:nvSpPr>
        <p:spPr>
          <a:xfrm>
            <a:off x="667154" y="3666535"/>
            <a:ext cx="704039" cy="400110"/>
          </a:xfrm>
          <a:prstGeom prst="rect">
            <a:avLst/>
          </a:prstGeom>
          <a:noFill/>
        </p:spPr>
        <p:txBody>
          <a:bodyPr wrap="none" rtlCol="0">
            <a:spAutoFit/>
          </a:bodyPr>
          <a:lstStyle/>
          <a:p>
            <a:r>
              <a:rPr lang="id-ID" sz="2000" b="1" dirty="0" smtClean="0">
                <a:solidFill>
                  <a:schemeClr val="bg1"/>
                </a:solidFill>
              </a:rPr>
              <a:t>2008</a:t>
            </a:r>
            <a:endParaRPr lang="id-ID" sz="2000" b="1" dirty="0">
              <a:solidFill>
                <a:schemeClr val="bg1"/>
              </a:solidFill>
            </a:endParaRPr>
          </a:p>
        </p:txBody>
      </p:sp>
      <p:sp>
        <p:nvSpPr>
          <p:cNvPr id="72" name="TextBox 71"/>
          <p:cNvSpPr txBox="1"/>
          <p:nvPr/>
        </p:nvSpPr>
        <p:spPr>
          <a:xfrm>
            <a:off x="10964368" y="3666535"/>
            <a:ext cx="704039" cy="400110"/>
          </a:xfrm>
          <a:prstGeom prst="rect">
            <a:avLst/>
          </a:prstGeom>
          <a:noFill/>
        </p:spPr>
        <p:txBody>
          <a:bodyPr wrap="none" rtlCol="0">
            <a:spAutoFit/>
          </a:bodyPr>
          <a:lstStyle/>
          <a:p>
            <a:r>
              <a:rPr lang="id-ID" sz="2000" b="1" dirty="0" smtClean="0">
                <a:solidFill>
                  <a:schemeClr val="bg1"/>
                </a:solidFill>
              </a:rPr>
              <a:t>2015</a:t>
            </a:r>
            <a:endParaRPr lang="id-ID" sz="2000" b="1" dirty="0">
              <a:solidFill>
                <a:schemeClr val="bg1"/>
              </a:solidFill>
            </a:endParaRPr>
          </a:p>
        </p:txBody>
      </p:sp>
      <p:grpSp>
        <p:nvGrpSpPr>
          <p:cNvPr id="73" name="Group 72"/>
          <p:cNvGrpSpPr/>
          <p:nvPr/>
        </p:nvGrpSpPr>
        <p:grpSpPr>
          <a:xfrm>
            <a:off x="1253920" y="2117803"/>
            <a:ext cx="2159899" cy="539689"/>
            <a:chOff x="1253920" y="2117803"/>
            <a:chExt cx="2159899" cy="539689"/>
          </a:xfrm>
        </p:grpSpPr>
        <p:sp>
          <p:nvSpPr>
            <p:cNvPr id="74" name="Freeform 73"/>
            <p:cNvSpPr>
              <a:spLocks/>
            </p:cNvSpPr>
            <p:nvPr/>
          </p:nvSpPr>
          <p:spPr bwMode="auto">
            <a:xfrm rot="16200000">
              <a:off x="1253920"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75" name="TextBox 74"/>
            <p:cNvSpPr txBox="1"/>
            <p:nvPr/>
          </p:nvSpPr>
          <p:spPr>
            <a:xfrm>
              <a:off x="1581266" y="2117803"/>
              <a:ext cx="1832553" cy="369332"/>
            </a:xfrm>
            <a:prstGeom prst="rect">
              <a:avLst/>
            </a:prstGeom>
            <a:noFill/>
          </p:spPr>
          <p:txBody>
            <a:bodyPr wrap="none" rtlCol="0">
              <a:spAutoFit/>
            </a:bodyPr>
            <a:lstStyle/>
            <a:p>
              <a:r>
                <a:rPr lang="id-ID" dirty="0" smtClean="0">
                  <a:solidFill>
                    <a:schemeClr val="bg1"/>
                  </a:solidFill>
                </a:rPr>
                <a:t>Quartz Composer</a:t>
              </a:r>
              <a:endParaRPr lang="id-ID" dirty="0">
                <a:solidFill>
                  <a:schemeClr val="bg1"/>
                </a:solidFill>
              </a:endParaRPr>
            </a:p>
          </p:txBody>
        </p:sp>
        <p:sp>
          <p:nvSpPr>
            <p:cNvPr id="76" name="TextBox 75"/>
            <p:cNvSpPr txBox="1"/>
            <p:nvPr/>
          </p:nvSpPr>
          <p:spPr>
            <a:xfrm>
              <a:off x="1605529"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77" name="Group 76"/>
          <p:cNvGrpSpPr/>
          <p:nvPr/>
        </p:nvGrpSpPr>
        <p:grpSpPr>
          <a:xfrm>
            <a:off x="3727349" y="2117803"/>
            <a:ext cx="1619905" cy="539689"/>
            <a:chOff x="3727349" y="2117803"/>
            <a:chExt cx="1619905" cy="539689"/>
          </a:xfrm>
        </p:grpSpPr>
        <p:sp>
          <p:nvSpPr>
            <p:cNvPr id="78" name="Freeform 77"/>
            <p:cNvSpPr>
              <a:spLocks/>
            </p:cNvSpPr>
            <p:nvPr/>
          </p:nvSpPr>
          <p:spPr bwMode="auto">
            <a:xfrm rot="16200000">
              <a:off x="3727349"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79" name="TextBox 78"/>
            <p:cNvSpPr txBox="1"/>
            <p:nvPr/>
          </p:nvSpPr>
          <p:spPr>
            <a:xfrm>
              <a:off x="4054695" y="2117803"/>
              <a:ext cx="917239" cy="369332"/>
            </a:xfrm>
            <a:prstGeom prst="rect">
              <a:avLst/>
            </a:prstGeom>
            <a:noFill/>
          </p:spPr>
          <p:txBody>
            <a:bodyPr wrap="none" rtlCol="0">
              <a:spAutoFit/>
            </a:bodyPr>
            <a:lstStyle/>
            <a:p>
              <a:r>
                <a:rPr lang="id-ID" dirty="0" smtClean="0">
                  <a:solidFill>
                    <a:schemeClr val="bg1"/>
                  </a:solidFill>
                </a:rPr>
                <a:t>Blender</a:t>
              </a:r>
              <a:endParaRPr lang="id-ID" dirty="0">
                <a:solidFill>
                  <a:schemeClr val="bg1"/>
                </a:solidFill>
              </a:endParaRPr>
            </a:p>
          </p:txBody>
        </p:sp>
        <p:sp>
          <p:nvSpPr>
            <p:cNvPr id="80" name="TextBox 79"/>
            <p:cNvSpPr txBox="1"/>
            <p:nvPr/>
          </p:nvSpPr>
          <p:spPr>
            <a:xfrm>
              <a:off x="4078958"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1" name="Group 80"/>
          <p:cNvGrpSpPr/>
          <p:nvPr/>
        </p:nvGrpSpPr>
        <p:grpSpPr>
          <a:xfrm>
            <a:off x="8826946" y="2117803"/>
            <a:ext cx="1619905" cy="539689"/>
            <a:chOff x="9614172" y="2117803"/>
            <a:chExt cx="1619905" cy="539689"/>
          </a:xfrm>
        </p:grpSpPr>
        <p:sp>
          <p:nvSpPr>
            <p:cNvPr id="82" name="Freeform 81"/>
            <p:cNvSpPr>
              <a:spLocks/>
            </p:cNvSpPr>
            <p:nvPr/>
          </p:nvSpPr>
          <p:spPr bwMode="auto">
            <a:xfrm rot="16200000">
              <a:off x="9614172"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4"/>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83" name="TextBox 82"/>
            <p:cNvSpPr txBox="1"/>
            <p:nvPr/>
          </p:nvSpPr>
          <p:spPr>
            <a:xfrm>
              <a:off x="9941518" y="2117803"/>
              <a:ext cx="576568" cy="369332"/>
            </a:xfrm>
            <a:prstGeom prst="rect">
              <a:avLst/>
            </a:prstGeom>
            <a:noFill/>
          </p:spPr>
          <p:txBody>
            <a:bodyPr wrap="none" rtlCol="0">
              <a:spAutoFit/>
            </a:bodyPr>
            <a:lstStyle/>
            <a:p>
              <a:r>
                <a:rPr lang="id-ID" dirty="0" smtClean="0">
                  <a:solidFill>
                    <a:schemeClr val="bg1"/>
                  </a:solidFill>
                </a:rPr>
                <a:t>Java</a:t>
              </a:r>
              <a:endParaRPr lang="id-ID" dirty="0">
                <a:solidFill>
                  <a:schemeClr val="bg1"/>
                </a:solidFill>
              </a:endParaRPr>
            </a:p>
          </p:txBody>
        </p:sp>
        <p:sp>
          <p:nvSpPr>
            <p:cNvPr id="84" name="TextBox 83"/>
            <p:cNvSpPr txBox="1"/>
            <p:nvPr/>
          </p:nvSpPr>
          <p:spPr>
            <a:xfrm>
              <a:off x="9965781"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5" name="Group 84"/>
          <p:cNvGrpSpPr/>
          <p:nvPr/>
        </p:nvGrpSpPr>
        <p:grpSpPr>
          <a:xfrm>
            <a:off x="5946976" y="2117803"/>
            <a:ext cx="1619905" cy="539689"/>
            <a:chOff x="5946976" y="2117803"/>
            <a:chExt cx="1619905" cy="539689"/>
          </a:xfrm>
        </p:grpSpPr>
        <p:sp>
          <p:nvSpPr>
            <p:cNvPr id="86" name="Freeform 85"/>
            <p:cNvSpPr>
              <a:spLocks/>
            </p:cNvSpPr>
            <p:nvPr/>
          </p:nvSpPr>
          <p:spPr bwMode="auto">
            <a:xfrm rot="16200000">
              <a:off x="5946976" y="2251273"/>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87" name="TextBox 86"/>
            <p:cNvSpPr txBox="1"/>
            <p:nvPr/>
          </p:nvSpPr>
          <p:spPr>
            <a:xfrm>
              <a:off x="6274322" y="2117803"/>
              <a:ext cx="924997" cy="369332"/>
            </a:xfrm>
            <a:prstGeom prst="rect">
              <a:avLst/>
            </a:prstGeom>
            <a:noFill/>
          </p:spPr>
          <p:txBody>
            <a:bodyPr wrap="none" rtlCol="0">
              <a:spAutoFit/>
            </a:bodyPr>
            <a:lstStyle/>
            <a:p>
              <a:r>
                <a:rPr lang="id-ID" dirty="0" smtClean="0">
                  <a:solidFill>
                    <a:schemeClr val="bg1"/>
                  </a:solidFill>
                </a:rPr>
                <a:t>Ableton</a:t>
              </a:r>
              <a:endParaRPr lang="id-ID" dirty="0">
                <a:solidFill>
                  <a:schemeClr val="bg1"/>
                </a:solidFill>
              </a:endParaRPr>
            </a:p>
          </p:txBody>
        </p:sp>
        <p:sp>
          <p:nvSpPr>
            <p:cNvPr id="88" name="TextBox 87"/>
            <p:cNvSpPr txBox="1"/>
            <p:nvPr/>
          </p:nvSpPr>
          <p:spPr>
            <a:xfrm>
              <a:off x="6298585" y="2395882"/>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89" name="Group 88"/>
          <p:cNvGrpSpPr/>
          <p:nvPr/>
        </p:nvGrpSpPr>
        <p:grpSpPr>
          <a:xfrm>
            <a:off x="1253920" y="5480742"/>
            <a:ext cx="1619905" cy="539689"/>
            <a:chOff x="1253920" y="5480742"/>
            <a:chExt cx="1619905" cy="539689"/>
          </a:xfrm>
        </p:grpSpPr>
        <p:sp>
          <p:nvSpPr>
            <p:cNvPr id="90" name="Freeform 89"/>
            <p:cNvSpPr>
              <a:spLocks/>
            </p:cNvSpPr>
            <p:nvPr/>
          </p:nvSpPr>
          <p:spPr bwMode="auto">
            <a:xfrm rot="16200000">
              <a:off x="1253920"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1" name="TextBox 90"/>
            <p:cNvSpPr txBox="1"/>
            <p:nvPr/>
          </p:nvSpPr>
          <p:spPr>
            <a:xfrm>
              <a:off x="1581266" y="5480742"/>
              <a:ext cx="1094723" cy="369332"/>
            </a:xfrm>
            <a:prstGeom prst="rect">
              <a:avLst/>
            </a:prstGeom>
            <a:noFill/>
          </p:spPr>
          <p:txBody>
            <a:bodyPr wrap="none" rtlCol="0">
              <a:spAutoFit/>
            </a:bodyPr>
            <a:lstStyle/>
            <a:p>
              <a:r>
                <a:rPr lang="id-ID" dirty="0" smtClean="0">
                  <a:solidFill>
                    <a:schemeClr val="bg1"/>
                  </a:solidFill>
                </a:rPr>
                <a:t>Illustrator</a:t>
              </a:r>
              <a:endParaRPr lang="id-ID" dirty="0">
                <a:solidFill>
                  <a:schemeClr val="bg1"/>
                </a:solidFill>
              </a:endParaRPr>
            </a:p>
          </p:txBody>
        </p:sp>
        <p:sp>
          <p:nvSpPr>
            <p:cNvPr id="92" name="TextBox 91"/>
            <p:cNvSpPr txBox="1"/>
            <p:nvPr/>
          </p:nvSpPr>
          <p:spPr>
            <a:xfrm>
              <a:off x="1605529"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93" name="Group 92"/>
          <p:cNvGrpSpPr/>
          <p:nvPr/>
        </p:nvGrpSpPr>
        <p:grpSpPr>
          <a:xfrm>
            <a:off x="3727349" y="5480742"/>
            <a:ext cx="1656428" cy="539689"/>
            <a:chOff x="3727349" y="5480742"/>
            <a:chExt cx="1656428" cy="539689"/>
          </a:xfrm>
        </p:grpSpPr>
        <p:sp>
          <p:nvSpPr>
            <p:cNvPr id="94" name="Freeform 93"/>
            <p:cNvSpPr>
              <a:spLocks/>
            </p:cNvSpPr>
            <p:nvPr/>
          </p:nvSpPr>
          <p:spPr bwMode="auto">
            <a:xfrm rot="16200000">
              <a:off x="3727349"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6"/>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5" name="TextBox 94"/>
            <p:cNvSpPr txBox="1"/>
            <p:nvPr/>
          </p:nvSpPr>
          <p:spPr>
            <a:xfrm>
              <a:off x="4054695" y="5480742"/>
              <a:ext cx="1329082" cy="369332"/>
            </a:xfrm>
            <a:prstGeom prst="rect">
              <a:avLst/>
            </a:prstGeom>
            <a:noFill/>
          </p:spPr>
          <p:txBody>
            <a:bodyPr wrap="none" rtlCol="0">
              <a:spAutoFit/>
            </a:bodyPr>
            <a:lstStyle/>
            <a:p>
              <a:r>
                <a:rPr lang="id-ID" dirty="0" smtClean="0">
                  <a:solidFill>
                    <a:schemeClr val="bg1"/>
                  </a:solidFill>
                </a:rPr>
                <a:t>After Effects</a:t>
              </a:r>
              <a:endParaRPr lang="id-ID" dirty="0">
                <a:solidFill>
                  <a:schemeClr val="bg1"/>
                </a:solidFill>
              </a:endParaRPr>
            </a:p>
          </p:txBody>
        </p:sp>
        <p:sp>
          <p:nvSpPr>
            <p:cNvPr id="96" name="TextBox 95"/>
            <p:cNvSpPr txBox="1"/>
            <p:nvPr/>
          </p:nvSpPr>
          <p:spPr>
            <a:xfrm>
              <a:off x="4078958"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97" name="Group 96"/>
          <p:cNvGrpSpPr/>
          <p:nvPr/>
        </p:nvGrpSpPr>
        <p:grpSpPr>
          <a:xfrm>
            <a:off x="8174361" y="5480742"/>
            <a:ext cx="1619905" cy="539689"/>
            <a:chOff x="8174361" y="5480742"/>
            <a:chExt cx="1619905" cy="539689"/>
          </a:xfrm>
        </p:grpSpPr>
        <p:sp>
          <p:nvSpPr>
            <p:cNvPr id="98" name="Freeform 97"/>
            <p:cNvSpPr>
              <a:spLocks/>
            </p:cNvSpPr>
            <p:nvPr/>
          </p:nvSpPr>
          <p:spPr bwMode="auto">
            <a:xfrm rot="16200000">
              <a:off x="8174361"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99" name="TextBox 98"/>
            <p:cNvSpPr txBox="1"/>
            <p:nvPr/>
          </p:nvSpPr>
          <p:spPr>
            <a:xfrm>
              <a:off x="8501707" y="5480742"/>
              <a:ext cx="636713" cy="369332"/>
            </a:xfrm>
            <a:prstGeom prst="rect">
              <a:avLst/>
            </a:prstGeom>
            <a:noFill/>
          </p:spPr>
          <p:txBody>
            <a:bodyPr wrap="none" rtlCol="0">
              <a:spAutoFit/>
            </a:bodyPr>
            <a:lstStyle/>
            <a:p>
              <a:r>
                <a:rPr lang="id-ID" dirty="0" smtClean="0">
                  <a:solidFill>
                    <a:schemeClr val="bg1"/>
                  </a:solidFill>
                </a:rPr>
                <a:t>CSS3</a:t>
              </a:r>
              <a:endParaRPr lang="id-ID" dirty="0">
                <a:solidFill>
                  <a:schemeClr val="bg1"/>
                </a:solidFill>
              </a:endParaRPr>
            </a:p>
          </p:txBody>
        </p:sp>
        <p:sp>
          <p:nvSpPr>
            <p:cNvPr id="100" name="TextBox 99"/>
            <p:cNvSpPr txBox="1"/>
            <p:nvPr/>
          </p:nvSpPr>
          <p:spPr>
            <a:xfrm>
              <a:off x="8525970"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grpSp>
        <p:nvGrpSpPr>
          <p:cNvPr id="101" name="Group 100"/>
          <p:cNvGrpSpPr/>
          <p:nvPr/>
        </p:nvGrpSpPr>
        <p:grpSpPr>
          <a:xfrm>
            <a:off x="5946976" y="5480742"/>
            <a:ext cx="1619905" cy="539689"/>
            <a:chOff x="5946976" y="5480742"/>
            <a:chExt cx="1619905" cy="539689"/>
          </a:xfrm>
        </p:grpSpPr>
        <p:sp>
          <p:nvSpPr>
            <p:cNvPr id="102" name="Freeform 101"/>
            <p:cNvSpPr>
              <a:spLocks/>
            </p:cNvSpPr>
            <p:nvPr/>
          </p:nvSpPr>
          <p:spPr bwMode="auto">
            <a:xfrm rot="16200000">
              <a:off x="5946976" y="5614212"/>
              <a:ext cx="348366" cy="348366"/>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noFill/>
            </a:ln>
            <a:effectLst/>
          </p:spPr>
          <p:txBody>
            <a:bodyPr vert="horz" wrap="square" lIns="91440" tIns="45720" rIns="91440" bIns="45720" numCol="1" anchor="t" anchorCtr="0" compatLnSpc="1">
              <a:prstTxWarp prst="textNoShape">
                <a:avLst/>
              </a:prstTxWarp>
            </a:bodyPr>
            <a:lstStyle/>
            <a:p>
              <a:endParaRPr lang="id-ID" dirty="0">
                <a:solidFill>
                  <a:schemeClr val="bg1"/>
                </a:solidFill>
              </a:endParaRPr>
            </a:p>
          </p:txBody>
        </p:sp>
        <p:sp>
          <p:nvSpPr>
            <p:cNvPr id="103" name="TextBox 102"/>
            <p:cNvSpPr txBox="1"/>
            <p:nvPr/>
          </p:nvSpPr>
          <p:spPr>
            <a:xfrm>
              <a:off x="6274322" y="5480742"/>
              <a:ext cx="1242648" cy="369332"/>
            </a:xfrm>
            <a:prstGeom prst="rect">
              <a:avLst/>
            </a:prstGeom>
            <a:noFill/>
          </p:spPr>
          <p:txBody>
            <a:bodyPr wrap="none" rtlCol="0">
              <a:spAutoFit/>
            </a:bodyPr>
            <a:lstStyle/>
            <a:p>
              <a:r>
                <a:rPr lang="id-ID" dirty="0" smtClean="0">
                  <a:solidFill>
                    <a:schemeClr val="bg1"/>
                  </a:solidFill>
                </a:rPr>
                <a:t>Fruity Loop</a:t>
              </a:r>
              <a:endParaRPr lang="id-ID" dirty="0">
                <a:solidFill>
                  <a:schemeClr val="bg1"/>
                </a:solidFill>
              </a:endParaRPr>
            </a:p>
          </p:txBody>
        </p:sp>
        <p:sp>
          <p:nvSpPr>
            <p:cNvPr id="104" name="TextBox 103"/>
            <p:cNvSpPr txBox="1"/>
            <p:nvPr/>
          </p:nvSpPr>
          <p:spPr>
            <a:xfrm>
              <a:off x="6298585" y="5758821"/>
              <a:ext cx="1268296" cy="261610"/>
            </a:xfrm>
            <a:prstGeom prst="rect">
              <a:avLst/>
            </a:prstGeom>
            <a:noFill/>
          </p:spPr>
          <p:txBody>
            <a:bodyPr wrap="none" rtlCol="0">
              <a:spAutoFit/>
            </a:bodyPr>
            <a:lstStyle/>
            <a:p>
              <a:r>
                <a:rPr lang="id-ID" sz="1100" i="1" dirty="0" smtClean="0">
                  <a:solidFill>
                    <a:schemeClr val="bg1"/>
                  </a:solidFill>
                </a:rPr>
                <a:t>Subtitle you choice</a:t>
              </a:r>
              <a:endParaRPr lang="id-ID" sz="1100" i="1" dirty="0">
                <a:solidFill>
                  <a:schemeClr val="bg1"/>
                </a:solidFill>
              </a:endParaRPr>
            </a:p>
          </p:txBody>
        </p:sp>
      </p:grpSp>
    </p:spTree>
    <p:extLst>
      <p:ext uri="{BB962C8B-B14F-4D97-AF65-F5344CB8AC3E}">
        <p14:creationId xmlns:p14="http://schemas.microsoft.com/office/powerpoint/2010/main" val="24581825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61"/>
                                        </p:tgtEl>
                                        <p:attrNameLst>
                                          <p:attrName>style.visibility</p:attrName>
                                        </p:attrNameLst>
                                      </p:cBhvr>
                                      <p:to>
                                        <p:strVal val="visible"/>
                                      </p:to>
                                    </p:set>
                                    <p:animEffect transition="in" filter="wipe(left)">
                                      <p:cBhvr>
                                        <p:cTn id="18" dur="500"/>
                                        <p:tgtEl>
                                          <p:spTgt spid="61"/>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71"/>
                                        </p:tgtEl>
                                        <p:attrNameLst>
                                          <p:attrName>style.visibility</p:attrName>
                                        </p:attrNameLst>
                                      </p:cBhvr>
                                      <p:to>
                                        <p:strVal val="visible"/>
                                      </p:to>
                                    </p:set>
                                    <p:animEffect transition="in" filter="wipe(down)">
                                      <p:cBhvr>
                                        <p:cTn id="22" dur="500"/>
                                        <p:tgtEl>
                                          <p:spTgt spid="71"/>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72"/>
                                        </p:tgtEl>
                                        <p:attrNameLst>
                                          <p:attrName>style.visibility</p:attrName>
                                        </p:attrNameLst>
                                      </p:cBhvr>
                                      <p:to>
                                        <p:strVal val="visible"/>
                                      </p:to>
                                    </p:set>
                                    <p:animEffect transition="in" filter="wipe(down)">
                                      <p:cBhvr>
                                        <p:cTn id="26" dur="500"/>
                                        <p:tgtEl>
                                          <p:spTgt spid="72"/>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wipe(down)">
                                      <p:cBhvr>
                                        <p:cTn id="30" dur="500"/>
                                        <p:tgtEl>
                                          <p:spTgt spid="57"/>
                                        </p:tgtEl>
                                      </p:cBhvr>
                                    </p:animEffect>
                                  </p:childTnLst>
                                </p:cTn>
                              </p:par>
                            </p:childTnLst>
                          </p:cTn>
                        </p:par>
                        <p:par>
                          <p:cTn id="31" fill="hold">
                            <p:stCondLst>
                              <p:cond delay="2500"/>
                            </p:stCondLst>
                            <p:childTnLst>
                              <p:par>
                                <p:cTn id="32" presetID="22" presetClass="entr" presetSubtype="1" fill="hold" grpId="0" nodeType="afterEffect">
                                  <p:stCondLst>
                                    <p:cond delay="0"/>
                                  </p:stCondLst>
                                  <p:childTnLst>
                                    <p:set>
                                      <p:cBhvr>
                                        <p:cTn id="33" dur="1" fill="hold">
                                          <p:stCondLst>
                                            <p:cond delay="0"/>
                                          </p:stCondLst>
                                        </p:cTn>
                                        <p:tgtEl>
                                          <p:spTgt spid="55"/>
                                        </p:tgtEl>
                                        <p:attrNameLst>
                                          <p:attrName>style.visibility</p:attrName>
                                        </p:attrNameLst>
                                      </p:cBhvr>
                                      <p:to>
                                        <p:strVal val="visible"/>
                                      </p:to>
                                    </p:set>
                                    <p:animEffect transition="in" filter="wipe(up)">
                                      <p:cBhvr>
                                        <p:cTn id="34" dur="500"/>
                                        <p:tgtEl>
                                          <p:spTgt spid="55"/>
                                        </p:tgtEl>
                                      </p:cBhvr>
                                    </p:animEffect>
                                  </p:childTnLst>
                                </p:cTn>
                              </p:par>
                            </p:childTnLst>
                          </p:cTn>
                        </p:par>
                        <p:par>
                          <p:cTn id="35" fill="hold">
                            <p:stCondLst>
                              <p:cond delay="3000"/>
                            </p:stCondLst>
                            <p:childTnLst>
                              <p:par>
                                <p:cTn id="36" presetID="22" presetClass="entr" presetSubtype="4" fill="hold" grpId="0" nodeType="afterEffect">
                                  <p:stCondLst>
                                    <p:cond delay="0"/>
                                  </p:stCondLst>
                                  <p:childTnLst>
                                    <p:set>
                                      <p:cBhvr>
                                        <p:cTn id="37" dur="1" fill="hold">
                                          <p:stCondLst>
                                            <p:cond delay="0"/>
                                          </p:stCondLst>
                                        </p:cTn>
                                        <p:tgtEl>
                                          <p:spTgt spid="59"/>
                                        </p:tgtEl>
                                        <p:attrNameLst>
                                          <p:attrName>style.visibility</p:attrName>
                                        </p:attrNameLst>
                                      </p:cBhvr>
                                      <p:to>
                                        <p:strVal val="visible"/>
                                      </p:to>
                                    </p:set>
                                    <p:animEffect transition="in" filter="wipe(down)">
                                      <p:cBhvr>
                                        <p:cTn id="38" dur="500"/>
                                        <p:tgtEl>
                                          <p:spTgt spid="59"/>
                                        </p:tgtEl>
                                      </p:cBhvr>
                                    </p:animEffect>
                                  </p:childTnLst>
                                </p:cTn>
                              </p:par>
                            </p:childTnLst>
                          </p:cTn>
                        </p:par>
                        <p:par>
                          <p:cTn id="39" fill="hold">
                            <p:stCondLst>
                              <p:cond delay="3500"/>
                            </p:stCondLst>
                            <p:childTnLst>
                              <p:par>
                                <p:cTn id="40" presetID="22" presetClass="entr" presetSubtype="8" fill="hold" grpId="0" nodeType="afterEffect">
                                  <p:stCondLst>
                                    <p:cond delay="0"/>
                                  </p:stCondLst>
                                  <p:childTnLst>
                                    <p:set>
                                      <p:cBhvr>
                                        <p:cTn id="41" dur="1" fill="hold">
                                          <p:stCondLst>
                                            <p:cond delay="0"/>
                                          </p:stCondLst>
                                        </p:cTn>
                                        <p:tgtEl>
                                          <p:spTgt spid="53"/>
                                        </p:tgtEl>
                                        <p:attrNameLst>
                                          <p:attrName>style.visibility</p:attrName>
                                        </p:attrNameLst>
                                      </p:cBhvr>
                                      <p:to>
                                        <p:strVal val="visible"/>
                                      </p:to>
                                    </p:set>
                                    <p:animEffect transition="in" filter="wipe(left)">
                                      <p:cBhvr>
                                        <p:cTn id="42" dur="500"/>
                                        <p:tgtEl>
                                          <p:spTgt spid="53"/>
                                        </p:tgtEl>
                                      </p:cBhvr>
                                    </p:animEffect>
                                  </p:childTnLst>
                                </p:cTn>
                              </p:par>
                            </p:childTnLst>
                          </p:cTn>
                        </p:par>
                        <p:par>
                          <p:cTn id="43" fill="hold">
                            <p:stCondLst>
                              <p:cond delay="4000"/>
                            </p:stCondLst>
                            <p:childTnLst>
                              <p:par>
                                <p:cTn id="44" presetID="22" presetClass="entr" presetSubtype="4" fill="hold" grpId="0" nodeType="afterEffect">
                                  <p:stCondLst>
                                    <p:cond delay="0"/>
                                  </p:stCondLst>
                                  <p:childTnLst>
                                    <p:set>
                                      <p:cBhvr>
                                        <p:cTn id="45" dur="1" fill="hold">
                                          <p:stCondLst>
                                            <p:cond delay="0"/>
                                          </p:stCondLst>
                                        </p:cTn>
                                        <p:tgtEl>
                                          <p:spTgt spid="58"/>
                                        </p:tgtEl>
                                        <p:attrNameLst>
                                          <p:attrName>style.visibility</p:attrName>
                                        </p:attrNameLst>
                                      </p:cBhvr>
                                      <p:to>
                                        <p:strVal val="visible"/>
                                      </p:to>
                                    </p:set>
                                    <p:animEffect transition="in" filter="wipe(down)">
                                      <p:cBhvr>
                                        <p:cTn id="46" dur="500"/>
                                        <p:tgtEl>
                                          <p:spTgt spid="58"/>
                                        </p:tgtEl>
                                      </p:cBhvr>
                                    </p:animEffect>
                                  </p:childTnLst>
                                </p:cTn>
                              </p:par>
                            </p:childTnLst>
                          </p:cTn>
                        </p:par>
                        <p:par>
                          <p:cTn id="47" fill="hold">
                            <p:stCondLst>
                              <p:cond delay="4500"/>
                            </p:stCondLst>
                            <p:childTnLst>
                              <p:par>
                                <p:cTn id="48" presetID="22" presetClass="entr" presetSubtype="1" fill="hold" grpId="0" nodeType="afterEffect">
                                  <p:stCondLst>
                                    <p:cond delay="0"/>
                                  </p:stCondLst>
                                  <p:childTnLst>
                                    <p:set>
                                      <p:cBhvr>
                                        <p:cTn id="49" dur="1" fill="hold">
                                          <p:stCondLst>
                                            <p:cond delay="0"/>
                                          </p:stCondLst>
                                        </p:cTn>
                                        <p:tgtEl>
                                          <p:spTgt spid="56"/>
                                        </p:tgtEl>
                                        <p:attrNameLst>
                                          <p:attrName>style.visibility</p:attrName>
                                        </p:attrNameLst>
                                      </p:cBhvr>
                                      <p:to>
                                        <p:strVal val="visible"/>
                                      </p:to>
                                    </p:set>
                                    <p:animEffect transition="in" filter="wipe(up)">
                                      <p:cBhvr>
                                        <p:cTn id="50" dur="500"/>
                                        <p:tgtEl>
                                          <p:spTgt spid="56"/>
                                        </p:tgtEl>
                                      </p:cBhvr>
                                    </p:animEffect>
                                  </p:childTnLst>
                                </p:cTn>
                              </p:par>
                            </p:childTnLst>
                          </p:cTn>
                        </p:par>
                        <p:par>
                          <p:cTn id="51" fill="hold">
                            <p:stCondLst>
                              <p:cond delay="5000"/>
                            </p:stCondLst>
                            <p:childTnLst>
                              <p:par>
                                <p:cTn id="52" presetID="22" presetClass="entr" presetSubtype="4" fill="hold" grpId="0" nodeType="afterEffect">
                                  <p:stCondLst>
                                    <p:cond delay="0"/>
                                  </p:stCondLst>
                                  <p:childTnLst>
                                    <p:set>
                                      <p:cBhvr>
                                        <p:cTn id="53" dur="1" fill="hold">
                                          <p:stCondLst>
                                            <p:cond delay="0"/>
                                          </p:stCondLst>
                                        </p:cTn>
                                        <p:tgtEl>
                                          <p:spTgt spid="60"/>
                                        </p:tgtEl>
                                        <p:attrNameLst>
                                          <p:attrName>style.visibility</p:attrName>
                                        </p:attrNameLst>
                                      </p:cBhvr>
                                      <p:to>
                                        <p:strVal val="visible"/>
                                      </p:to>
                                    </p:set>
                                    <p:animEffect transition="in" filter="wipe(down)">
                                      <p:cBhvr>
                                        <p:cTn id="54" dur="500"/>
                                        <p:tgtEl>
                                          <p:spTgt spid="60"/>
                                        </p:tgtEl>
                                      </p:cBhvr>
                                    </p:animEffect>
                                  </p:childTnLst>
                                </p:cTn>
                              </p:par>
                            </p:childTnLst>
                          </p:cTn>
                        </p:par>
                        <p:par>
                          <p:cTn id="55" fill="hold">
                            <p:stCondLst>
                              <p:cond delay="5500"/>
                            </p:stCondLst>
                            <p:childTnLst>
                              <p:par>
                                <p:cTn id="56" presetID="22" presetClass="entr" presetSubtype="1" fill="hold" grpId="0" nodeType="afterEffect">
                                  <p:stCondLst>
                                    <p:cond delay="0"/>
                                  </p:stCondLst>
                                  <p:childTnLst>
                                    <p:set>
                                      <p:cBhvr>
                                        <p:cTn id="57" dur="1" fill="hold">
                                          <p:stCondLst>
                                            <p:cond delay="0"/>
                                          </p:stCondLst>
                                        </p:cTn>
                                        <p:tgtEl>
                                          <p:spTgt spid="54"/>
                                        </p:tgtEl>
                                        <p:attrNameLst>
                                          <p:attrName>style.visibility</p:attrName>
                                        </p:attrNameLst>
                                      </p:cBhvr>
                                      <p:to>
                                        <p:strVal val="visible"/>
                                      </p:to>
                                    </p:set>
                                    <p:animEffect transition="in" filter="wipe(up)">
                                      <p:cBhvr>
                                        <p:cTn id="58" dur="500"/>
                                        <p:tgtEl>
                                          <p:spTgt spid="54"/>
                                        </p:tgtEl>
                                      </p:cBhvr>
                                    </p:animEffect>
                                  </p:childTnLst>
                                </p:cTn>
                              </p:par>
                            </p:childTnLst>
                          </p:cTn>
                        </p:par>
                        <p:par>
                          <p:cTn id="59" fill="hold">
                            <p:stCondLst>
                              <p:cond delay="6000"/>
                            </p:stCondLst>
                            <p:childTnLst>
                              <p:par>
                                <p:cTn id="60" presetID="10" presetClass="entr" presetSubtype="0" fill="hold" nodeType="afterEffect">
                                  <p:stCondLst>
                                    <p:cond delay="0"/>
                                  </p:stCondLst>
                                  <p:childTnLst>
                                    <p:set>
                                      <p:cBhvr>
                                        <p:cTn id="61" dur="1" fill="hold">
                                          <p:stCondLst>
                                            <p:cond delay="0"/>
                                          </p:stCondLst>
                                        </p:cTn>
                                        <p:tgtEl>
                                          <p:spTgt spid="73"/>
                                        </p:tgtEl>
                                        <p:attrNameLst>
                                          <p:attrName>style.visibility</p:attrName>
                                        </p:attrNameLst>
                                      </p:cBhvr>
                                      <p:to>
                                        <p:strVal val="visible"/>
                                      </p:to>
                                    </p:set>
                                    <p:animEffect transition="in" filter="fade">
                                      <p:cBhvr>
                                        <p:cTn id="62" dur="500"/>
                                        <p:tgtEl>
                                          <p:spTgt spid="73"/>
                                        </p:tgtEl>
                                      </p:cBhvr>
                                    </p:animEffect>
                                  </p:childTnLst>
                                </p:cTn>
                              </p:par>
                              <p:par>
                                <p:cTn id="63" presetID="10" presetClass="entr" presetSubtype="0" fill="hold" nodeType="withEffect">
                                  <p:stCondLst>
                                    <p:cond delay="0"/>
                                  </p:stCondLst>
                                  <p:childTnLst>
                                    <p:set>
                                      <p:cBhvr>
                                        <p:cTn id="64" dur="1" fill="hold">
                                          <p:stCondLst>
                                            <p:cond delay="0"/>
                                          </p:stCondLst>
                                        </p:cTn>
                                        <p:tgtEl>
                                          <p:spTgt spid="89"/>
                                        </p:tgtEl>
                                        <p:attrNameLst>
                                          <p:attrName>style.visibility</p:attrName>
                                        </p:attrNameLst>
                                      </p:cBhvr>
                                      <p:to>
                                        <p:strVal val="visible"/>
                                      </p:to>
                                    </p:set>
                                    <p:animEffect transition="in" filter="fade">
                                      <p:cBhvr>
                                        <p:cTn id="65" dur="500"/>
                                        <p:tgtEl>
                                          <p:spTgt spid="89"/>
                                        </p:tgtEl>
                                      </p:cBhvr>
                                    </p:animEffect>
                                  </p:childTnLst>
                                </p:cTn>
                              </p:par>
                            </p:childTnLst>
                          </p:cTn>
                        </p:par>
                        <p:par>
                          <p:cTn id="66" fill="hold">
                            <p:stCondLst>
                              <p:cond delay="6500"/>
                            </p:stCondLst>
                            <p:childTnLst>
                              <p:par>
                                <p:cTn id="67" presetID="10" presetClass="entr" presetSubtype="0" fill="hold" nodeType="afterEffect">
                                  <p:stCondLst>
                                    <p:cond delay="0"/>
                                  </p:stCondLst>
                                  <p:childTnLst>
                                    <p:set>
                                      <p:cBhvr>
                                        <p:cTn id="68" dur="1" fill="hold">
                                          <p:stCondLst>
                                            <p:cond delay="0"/>
                                          </p:stCondLst>
                                        </p:cTn>
                                        <p:tgtEl>
                                          <p:spTgt spid="77"/>
                                        </p:tgtEl>
                                        <p:attrNameLst>
                                          <p:attrName>style.visibility</p:attrName>
                                        </p:attrNameLst>
                                      </p:cBhvr>
                                      <p:to>
                                        <p:strVal val="visible"/>
                                      </p:to>
                                    </p:set>
                                    <p:animEffect transition="in" filter="fade">
                                      <p:cBhvr>
                                        <p:cTn id="69" dur="500"/>
                                        <p:tgtEl>
                                          <p:spTgt spid="77"/>
                                        </p:tgtEl>
                                      </p:cBhvr>
                                    </p:animEffect>
                                  </p:childTnLst>
                                </p:cTn>
                              </p:par>
                              <p:par>
                                <p:cTn id="70" presetID="10" presetClass="entr" presetSubtype="0" fill="hold" nodeType="withEffect">
                                  <p:stCondLst>
                                    <p:cond delay="0"/>
                                  </p:stCondLst>
                                  <p:childTnLst>
                                    <p:set>
                                      <p:cBhvr>
                                        <p:cTn id="71" dur="1" fill="hold">
                                          <p:stCondLst>
                                            <p:cond delay="0"/>
                                          </p:stCondLst>
                                        </p:cTn>
                                        <p:tgtEl>
                                          <p:spTgt spid="93"/>
                                        </p:tgtEl>
                                        <p:attrNameLst>
                                          <p:attrName>style.visibility</p:attrName>
                                        </p:attrNameLst>
                                      </p:cBhvr>
                                      <p:to>
                                        <p:strVal val="visible"/>
                                      </p:to>
                                    </p:set>
                                    <p:animEffect transition="in" filter="fade">
                                      <p:cBhvr>
                                        <p:cTn id="72" dur="500"/>
                                        <p:tgtEl>
                                          <p:spTgt spid="93"/>
                                        </p:tgtEl>
                                      </p:cBhvr>
                                    </p:animEffect>
                                  </p:childTnLst>
                                </p:cTn>
                              </p:par>
                            </p:childTnLst>
                          </p:cTn>
                        </p:par>
                        <p:par>
                          <p:cTn id="73" fill="hold">
                            <p:stCondLst>
                              <p:cond delay="7000"/>
                            </p:stCondLst>
                            <p:childTnLst>
                              <p:par>
                                <p:cTn id="74" presetID="10" presetClass="entr" presetSubtype="0" fill="hold" nodeType="afterEffect">
                                  <p:stCondLst>
                                    <p:cond delay="0"/>
                                  </p:stCondLst>
                                  <p:childTnLst>
                                    <p:set>
                                      <p:cBhvr>
                                        <p:cTn id="75" dur="1" fill="hold">
                                          <p:stCondLst>
                                            <p:cond delay="0"/>
                                          </p:stCondLst>
                                        </p:cTn>
                                        <p:tgtEl>
                                          <p:spTgt spid="85"/>
                                        </p:tgtEl>
                                        <p:attrNameLst>
                                          <p:attrName>style.visibility</p:attrName>
                                        </p:attrNameLst>
                                      </p:cBhvr>
                                      <p:to>
                                        <p:strVal val="visible"/>
                                      </p:to>
                                    </p:set>
                                    <p:animEffect transition="in" filter="fade">
                                      <p:cBhvr>
                                        <p:cTn id="76" dur="500"/>
                                        <p:tgtEl>
                                          <p:spTgt spid="85"/>
                                        </p:tgtEl>
                                      </p:cBhvr>
                                    </p:animEffect>
                                  </p:childTnLst>
                                </p:cTn>
                              </p:par>
                              <p:par>
                                <p:cTn id="77" presetID="10" presetClass="entr" presetSubtype="0" fill="hold" nodeType="withEffect">
                                  <p:stCondLst>
                                    <p:cond delay="0"/>
                                  </p:stCondLst>
                                  <p:childTnLst>
                                    <p:set>
                                      <p:cBhvr>
                                        <p:cTn id="78" dur="1" fill="hold">
                                          <p:stCondLst>
                                            <p:cond delay="0"/>
                                          </p:stCondLst>
                                        </p:cTn>
                                        <p:tgtEl>
                                          <p:spTgt spid="101"/>
                                        </p:tgtEl>
                                        <p:attrNameLst>
                                          <p:attrName>style.visibility</p:attrName>
                                        </p:attrNameLst>
                                      </p:cBhvr>
                                      <p:to>
                                        <p:strVal val="visible"/>
                                      </p:to>
                                    </p:set>
                                    <p:animEffect transition="in" filter="fade">
                                      <p:cBhvr>
                                        <p:cTn id="79" dur="500"/>
                                        <p:tgtEl>
                                          <p:spTgt spid="101"/>
                                        </p:tgtEl>
                                      </p:cBhvr>
                                    </p:animEffect>
                                  </p:childTnLst>
                                </p:cTn>
                              </p:par>
                            </p:childTnLst>
                          </p:cTn>
                        </p:par>
                        <p:par>
                          <p:cTn id="80" fill="hold">
                            <p:stCondLst>
                              <p:cond delay="7500"/>
                            </p:stCondLst>
                            <p:childTnLst>
                              <p:par>
                                <p:cTn id="81" presetID="10" presetClass="entr" presetSubtype="0" fill="hold" nodeType="afterEffect">
                                  <p:stCondLst>
                                    <p:cond delay="0"/>
                                  </p:stCondLst>
                                  <p:childTnLst>
                                    <p:set>
                                      <p:cBhvr>
                                        <p:cTn id="82" dur="1" fill="hold">
                                          <p:stCondLst>
                                            <p:cond delay="0"/>
                                          </p:stCondLst>
                                        </p:cTn>
                                        <p:tgtEl>
                                          <p:spTgt spid="81"/>
                                        </p:tgtEl>
                                        <p:attrNameLst>
                                          <p:attrName>style.visibility</p:attrName>
                                        </p:attrNameLst>
                                      </p:cBhvr>
                                      <p:to>
                                        <p:strVal val="visible"/>
                                      </p:to>
                                    </p:set>
                                    <p:animEffect transition="in" filter="fade">
                                      <p:cBhvr>
                                        <p:cTn id="83" dur="500"/>
                                        <p:tgtEl>
                                          <p:spTgt spid="81"/>
                                        </p:tgtEl>
                                      </p:cBhvr>
                                    </p:animEffect>
                                  </p:childTnLst>
                                </p:cTn>
                              </p:par>
                              <p:par>
                                <p:cTn id="84" presetID="10" presetClass="entr" presetSubtype="0" fill="hold" nodeType="withEffect">
                                  <p:stCondLst>
                                    <p:cond delay="0"/>
                                  </p:stCondLst>
                                  <p:childTnLst>
                                    <p:set>
                                      <p:cBhvr>
                                        <p:cTn id="85" dur="1" fill="hold">
                                          <p:stCondLst>
                                            <p:cond delay="0"/>
                                          </p:stCondLst>
                                        </p:cTn>
                                        <p:tgtEl>
                                          <p:spTgt spid="97"/>
                                        </p:tgtEl>
                                        <p:attrNameLst>
                                          <p:attrName>style.visibility</p:attrName>
                                        </p:attrNameLst>
                                      </p:cBhvr>
                                      <p:to>
                                        <p:strVal val="visible"/>
                                      </p:to>
                                    </p:set>
                                    <p:animEffect transition="in" filter="fade">
                                      <p:cBhvr>
                                        <p:cTn id="86"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2" grpId="0"/>
      <p:bldP spid="53" grpId="0" animBg="1"/>
      <p:bldP spid="54" grpId="0" animBg="1"/>
      <p:bldP spid="55" grpId="0" animBg="1"/>
      <p:bldP spid="56" grpId="0" animBg="1"/>
      <p:bldP spid="57" grpId="0" animBg="1"/>
      <p:bldP spid="58" grpId="0" animBg="1"/>
      <p:bldP spid="59" grpId="0" animBg="1"/>
      <p:bldP spid="60" grpId="0" animBg="1"/>
      <p:bldP spid="71" grpId="0"/>
      <p:bldP spid="72" grpId="0"/>
    </p:bldLst>
  </p:timing>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4" y="5465762"/>
            <a:ext cx="75247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3" y="5465761"/>
            <a:ext cx="752475"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2" y="5465761"/>
            <a:ext cx="752477"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310562" y="5008560"/>
            <a:ext cx="1666878"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4"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35" name="Straight Connector 34"/>
          <p:cNvCxnSpPr/>
          <p:nvPr/>
        </p:nvCxnSpPr>
        <p:spPr>
          <a:xfrm flipH="1">
            <a:off x="6096001" y="4752582"/>
            <a:ext cx="3040824" cy="0"/>
          </a:xfrm>
          <a:prstGeom prst="line">
            <a:avLst/>
          </a:prstGeom>
          <a:ln w="15875">
            <a:solidFill>
              <a:schemeClr val="accent6"/>
            </a:solidFill>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136825" y="4752975"/>
            <a:ext cx="0" cy="438149"/>
          </a:xfrm>
          <a:prstGeom prst="line">
            <a:avLst/>
          </a:prstGeom>
          <a:ln w="15875">
            <a:solidFill>
              <a:schemeClr val="accent6"/>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055227" y="1546358"/>
            <a:ext cx="6081600" cy="1569660"/>
          </a:xfrm>
          <a:prstGeom prst="rect">
            <a:avLst/>
          </a:prstGeom>
          <a:noFill/>
        </p:spPr>
        <p:txBody>
          <a:bodyPr wrap="none" rtlCol="0">
            <a:spAutoFit/>
          </a:bodyPr>
          <a:lstStyle/>
          <a:p>
            <a:pPr algn="ctr"/>
            <a:r>
              <a:rPr lang="id-ID" sz="4800" b="1" dirty="0" smtClean="0">
                <a:solidFill>
                  <a:schemeClr val="bg1"/>
                </a:solidFill>
              </a:rPr>
              <a:t>WOWW</a:t>
            </a:r>
          </a:p>
          <a:p>
            <a:pPr algn="ctr"/>
            <a:r>
              <a:rPr lang="id-ID" sz="4800" b="1" dirty="0" smtClean="0">
                <a:solidFill>
                  <a:schemeClr val="bg1"/>
                </a:solidFill>
              </a:rPr>
              <a:t>BIGGEST INFOGRAPHIC</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6096000" y="3952875"/>
            <a:ext cx="0" cy="809232"/>
          </a:xfrm>
          <a:prstGeom prst="line">
            <a:avLst/>
          </a:prstGeom>
          <a:ln w="15875">
            <a:solidFill>
              <a:schemeClr val="accent6"/>
            </a:solidFill>
            <a:headEnd type="ova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8754270" y="5658329"/>
            <a:ext cx="779462" cy="732462"/>
            <a:chOff x="1588" y="4763"/>
            <a:chExt cx="2343149" cy="2201862"/>
          </a:xfrm>
          <a:solidFill>
            <a:schemeClr val="bg1"/>
          </a:solidFill>
        </p:grpSpPr>
        <p:sp>
          <p:nvSpPr>
            <p:cNvPr id="6" name="Oval 5"/>
            <p:cNvSpPr>
              <a:spLocks noChangeArrowheads="1"/>
            </p:cNvSpPr>
            <p:nvPr/>
          </p:nvSpPr>
          <p:spPr bwMode="auto">
            <a:xfrm>
              <a:off x="1135063" y="1211263"/>
              <a:ext cx="285750" cy="28733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noEditPoints="1"/>
            </p:cNvSpPr>
            <p:nvPr/>
          </p:nvSpPr>
          <p:spPr bwMode="auto">
            <a:xfrm>
              <a:off x="1588" y="4763"/>
              <a:ext cx="2343149" cy="2201862"/>
            </a:xfrm>
            <a:custGeom>
              <a:avLst/>
              <a:gdLst>
                <a:gd name="T0" fmla="*/ 546 w 622"/>
                <a:gd name="T1" fmla="*/ 226 h 584"/>
                <a:gd name="T2" fmla="*/ 546 w 622"/>
                <a:gd name="T3" fmla="*/ 104 h 584"/>
                <a:gd name="T4" fmla="*/ 490 w 622"/>
                <a:gd name="T5" fmla="*/ 0 h 584"/>
                <a:gd name="T6" fmla="*/ 104 w 622"/>
                <a:gd name="T7" fmla="*/ 0 h 584"/>
                <a:gd name="T8" fmla="*/ 0 w 622"/>
                <a:gd name="T9" fmla="*/ 480 h 584"/>
                <a:gd name="T10" fmla="*/ 443 w 622"/>
                <a:gd name="T11" fmla="*/ 584 h 584"/>
                <a:gd name="T12" fmla="*/ 546 w 622"/>
                <a:gd name="T13" fmla="*/ 452 h 584"/>
                <a:gd name="T14" fmla="*/ 546 w 622"/>
                <a:gd name="T15" fmla="*/ 226 h 584"/>
                <a:gd name="T16" fmla="*/ 414 w 622"/>
                <a:gd name="T17" fmla="*/ 38 h 584"/>
                <a:gd name="T18" fmla="*/ 509 w 622"/>
                <a:gd name="T19" fmla="*/ 57 h 584"/>
                <a:gd name="T20" fmla="*/ 509 w 622"/>
                <a:gd name="T21" fmla="*/ 113 h 584"/>
                <a:gd name="T22" fmla="*/ 490 w 622"/>
                <a:gd name="T23" fmla="*/ 170 h 584"/>
                <a:gd name="T24" fmla="*/ 490 w 622"/>
                <a:gd name="T25" fmla="*/ 151 h 584"/>
                <a:gd name="T26" fmla="*/ 490 w 622"/>
                <a:gd name="T27" fmla="*/ 75 h 584"/>
                <a:gd name="T28" fmla="*/ 75 w 622"/>
                <a:gd name="T29" fmla="*/ 57 h 584"/>
                <a:gd name="T30" fmla="*/ 57 w 622"/>
                <a:gd name="T31" fmla="*/ 113 h 584"/>
                <a:gd name="T32" fmla="*/ 38 w 622"/>
                <a:gd name="T33" fmla="*/ 104 h 584"/>
                <a:gd name="T34" fmla="*/ 471 w 622"/>
                <a:gd name="T35" fmla="*/ 94 h 584"/>
                <a:gd name="T36" fmla="*/ 75 w 622"/>
                <a:gd name="T37" fmla="*/ 75 h 584"/>
                <a:gd name="T38" fmla="*/ 471 w 622"/>
                <a:gd name="T39" fmla="*/ 94 h 584"/>
                <a:gd name="T40" fmla="*/ 471 w 622"/>
                <a:gd name="T41" fmla="*/ 132 h 584"/>
                <a:gd name="T42" fmla="*/ 75 w 622"/>
                <a:gd name="T43" fmla="*/ 113 h 584"/>
                <a:gd name="T44" fmla="*/ 471 w 622"/>
                <a:gd name="T45" fmla="*/ 151 h 584"/>
                <a:gd name="T46" fmla="*/ 414 w 622"/>
                <a:gd name="T47" fmla="*/ 170 h 584"/>
                <a:gd name="T48" fmla="*/ 75 w 622"/>
                <a:gd name="T49" fmla="*/ 163 h 584"/>
                <a:gd name="T50" fmla="*/ 471 w 622"/>
                <a:gd name="T51" fmla="*/ 151 h 584"/>
                <a:gd name="T52" fmla="*/ 443 w 622"/>
                <a:gd name="T53" fmla="*/ 546 h 584"/>
                <a:gd name="T54" fmla="*/ 38 w 622"/>
                <a:gd name="T55" fmla="*/ 480 h 584"/>
                <a:gd name="T56" fmla="*/ 104 w 622"/>
                <a:gd name="T57" fmla="*/ 207 h 584"/>
                <a:gd name="T58" fmla="*/ 490 w 622"/>
                <a:gd name="T59" fmla="*/ 207 h 584"/>
                <a:gd name="T60" fmla="*/ 509 w 622"/>
                <a:gd name="T61" fmla="*/ 264 h 584"/>
                <a:gd name="T62" fmla="*/ 245 w 622"/>
                <a:gd name="T63" fmla="*/ 358 h 584"/>
                <a:gd name="T64" fmla="*/ 509 w 622"/>
                <a:gd name="T65" fmla="*/ 452 h 584"/>
                <a:gd name="T66" fmla="*/ 533 w 622"/>
                <a:gd name="T67" fmla="*/ 414 h 584"/>
                <a:gd name="T68" fmla="*/ 283 w 622"/>
                <a:gd name="T69" fmla="*/ 358 h 584"/>
                <a:gd name="T70" fmla="*/ 509 w 622"/>
                <a:gd name="T71" fmla="*/ 301 h 584"/>
                <a:gd name="T72" fmla="*/ 544 w 622"/>
                <a:gd name="T73" fmla="*/ 278 h 584"/>
                <a:gd name="T74" fmla="*/ 565 w 622"/>
                <a:gd name="T75" fmla="*/ 339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22" h="584">
                  <a:moveTo>
                    <a:pt x="546" y="226"/>
                  </a:moveTo>
                  <a:cubicBezTo>
                    <a:pt x="546" y="226"/>
                    <a:pt x="546" y="226"/>
                    <a:pt x="546" y="226"/>
                  </a:cubicBezTo>
                  <a:cubicBezTo>
                    <a:pt x="546" y="113"/>
                    <a:pt x="546" y="113"/>
                    <a:pt x="546" y="113"/>
                  </a:cubicBezTo>
                  <a:cubicBezTo>
                    <a:pt x="546" y="104"/>
                    <a:pt x="546" y="104"/>
                    <a:pt x="546" y="104"/>
                  </a:cubicBezTo>
                  <a:cubicBezTo>
                    <a:pt x="546" y="57"/>
                    <a:pt x="546" y="57"/>
                    <a:pt x="546" y="57"/>
                  </a:cubicBezTo>
                  <a:cubicBezTo>
                    <a:pt x="546" y="25"/>
                    <a:pt x="521" y="0"/>
                    <a:pt x="490" y="0"/>
                  </a:cubicBezTo>
                  <a:cubicBezTo>
                    <a:pt x="414" y="0"/>
                    <a:pt x="414" y="0"/>
                    <a:pt x="414" y="0"/>
                  </a:cubicBezTo>
                  <a:cubicBezTo>
                    <a:pt x="104" y="0"/>
                    <a:pt x="104" y="0"/>
                    <a:pt x="104" y="0"/>
                  </a:cubicBezTo>
                  <a:cubicBezTo>
                    <a:pt x="46" y="0"/>
                    <a:pt x="0" y="46"/>
                    <a:pt x="0" y="104"/>
                  </a:cubicBezTo>
                  <a:cubicBezTo>
                    <a:pt x="0" y="480"/>
                    <a:pt x="0" y="480"/>
                    <a:pt x="0" y="480"/>
                  </a:cubicBezTo>
                  <a:cubicBezTo>
                    <a:pt x="0" y="538"/>
                    <a:pt x="46" y="584"/>
                    <a:pt x="104" y="584"/>
                  </a:cubicBezTo>
                  <a:cubicBezTo>
                    <a:pt x="443" y="584"/>
                    <a:pt x="443" y="584"/>
                    <a:pt x="443" y="584"/>
                  </a:cubicBezTo>
                  <a:cubicBezTo>
                    <a:pt x="500" y="584"/>
                    <a:pt x="546" y="538"/>
                    <a:pt x="546" y="480"/>
                  </a:cubicBezTo>
                  <a:cubicBezTo>
                    <a:pt x="546" y="452"/>
                    <a:pt x="546" y="452"/>
                    <a:pt x="546" y="452"/>
                  </a:cubicBezTo>
                  <a:cubicBezTo>
                    <a:pt x="546" y="452"/>
                    <a:pt x="546" y="452"/>
                    <a:pt x="546" y="452"/>
                  </a:cubicBezTo>
                  <a:cubicBezTo>
                    <a:pt x="622" y="396"/>
                    <a:pt x="622" y="283"/>
                    <a:pt x="546" y="226"/>
                  </a:cubicBezTo>
                  <a:close/>
                  <a:moveTo>
                    <a:pt x="104" y="38"/>
                  </a:moveTo>
                  <a:cubicBezTo>
                    <a:pt x="414" y="38"/>
                    <a:pt x="414" y="38"/>
                    <a:pt x="414" y="38"/>
                  </a:cubicBezTo>
                  <a:cubicBezTo>
                    <a:pt x="490" y="38"/>
                    <a:pt x="490" y="38"/>
                    <a:pt x="490" y="38"/>
                  </a:cubicBezTo>
                  <a:cubicBezTo>
                    <a:pt x="500" y="38"/>
                    <a:pt x="509" y="46"/>
                    <a:pt x="509" y="57"/>
                  </a:cubicBezTo>
                  <a:cubicBezTo>
                    <a:pt x="509" y="104"/>
                    <a:pt x="509" y="104"/>
                    <a:pt x="509" y="104"/>
                  </a:cubicBezTo>
                  <a:cubicBezTo>
                    <a:pt x="509" y="113"/>
                    <a:pt x="509" y="113"/>
                    <a:pt x="509" y="113"/>
                  </a:cubicBezTo>
                  <a:cubicBezTo>
                    <a:pt x="509" y="173"/>
                    <a:pt x="509" y="173"/>
                    <a:pt x="509" y="173"/>
                  </a:cubicBezTo>
                  <a:cubicBezTo>
                    <a:pt x="503" y="171"/>
                    <a:pt x="496" y="170"/>
                    <a:pt x="490" y="170"/>
                  </a:cubicBezTo>
                  <a:cubicBezTo>
                    <a:pt x="490" y="170"/>
                    <a:pt x="490" y="170"/>
                    <a:pt x="490" y="170"/>
                  </a:cubicBezTo>
                  <a:cubicBezTo>
                    <a:pt x="490" y="151"/>
                    <a:pt x="490" y="151"/>
                    <a:pt x="490" y="151"/>
                  </a:cubicBezTo>
                  <a:cubicBezTo>
                    <a:pt x="490" y="113"/>
                    <a:pt x="490" y="113"/>
                    <a:pt x="490" y="113"/>
                  </a:cubicBezTo>
                  <a:cubicBezTo>
                    <a:pt x="490" y="75"/>
                    <a:pt x="490" y="75"/>
                    <a:pt x="490" y="75"/>
                  </a:cubicBezTo>
                  <a:cubicBezTo>
                    <a:pt x="490" y="65"/>
                    <a:pt x="481" y="57"/>
                    <a:pt x="471" y="57"/>
                  </a:cubicBezTo>
                  <a:cubicBezTo>
                    <a:pt x="75" y="57"/>
                    <a:pt x="75" y="57"/>
                    <a:pt x="75" y="57"/>
                  </a:cubicBezTo>
                  <a:cubicBezTo>
                    <a:pt x="65" y="57"/>
                    <a:pt x="57" y="65"/>
                    <a:pt x="57" y="75"/>
                  </a:cubicBezTo>
                  <a:cubicBezTo>
                    <a:pt x="57" y="113"/>
                    <a:pt x="57" y="113"/>
                    <a:pt x="57" y="113"/>
                  </a:cubicBezTo>
                  <a:cubicBezTo>
                    <a:pt x="57" y="150"/>
                    <a:pt x="57" y="150"/>
                    <a:pt x="57" y="150"/>
                  </a:cubicBezTo>
                  <a:cubicBezTo>
                    <a:pt x="45" y="138"/>
                    <a:pt x="38" y="122"/>
                    <a:pt x="38" y="104"/>
                  </a:cubicBezTo>
                  <a:cubicBezTo>
                    <a:pt x="38" y="67"/>
                    <a:pt x="67" y="38"/>
                    <a:pt x="104" y="38"/>
                  </a:cubicBezTo>
                  <a:close/>
                  <a:moveTo>
                    <a:pt x="471" y="94"/>
                  </a:moveTo>
                  <a:cubicBezTo>
                    <a:pt x="75" y="94"/>
                    <a:pt x="75" y="94"/>
                    <a:pt x="75" y="94"/>
                  </a:cubicBezTo>
                  <a:cubicBezTo>
                    <a:pt x="75" y="75"/>
                    <a:pt x="75" y="75"/>
                    <a:pt x="75" y="75"/>
                  </a:cubicBezTo>
                  <a:cubicBezTo>
                    <a:pt x="471" y="75"/>
                    <a:pt x="471" y="75"/>
                    <a:pt x="471" y="75"/>
                  </a:cubicBezTo>
                  <a:lnTo>
                    <a:pt x="471" y="94"/>
                  </a:lnTo>
                  <a:close/>
                  <a:moveTo>
                    <a:pt x="471" y="113"/>
                  </a:moveTo>
                  <a:cubicBezTo>
                    <a:pt x="471" y="132"/>
                    <a:pt x="471" y="132"/>
                    <a:pt x="471" y="132"/>
                  </a:cubicBezTo>
                  <a:cubicBezTo>
                    <a:pt x="75" y="132"/>
                    <a:pt x="75" y="132"/>
                    <a:pt x="75" y="132"/>
                  </a:cubicBezTo>
                  <a:cubicBezTo>
                    <a:pt x="75" y="113"/>
                    <a:pt x="75" y="113"/>
                    <a:pt x="75" y="113"/>
                  </a:cubicBezTo>
                  <a:lnTo>
                    <a:pt x="471" y="113"/>
                  </a:lnTo>
                  <a:close/>
                  <a:moveTo>
                    <a:pt x="471" y="151"/>
                  </a:moveTo>
                  <a:cubicBezTo>
                    <a:pt x="471" y="170"/>
                    <a:pt x="471" y="170"/>
                    <a:pt x="471" y="170"/>
                  </a:cubicBezTo>
                  <a:cubicBezTo>
                    <a:pt x="414" y="170"/>
                    <a:pt x="414" y="170"/>
                    <a:pt x="414" y="170"/>
                  </a:cubicBezTo>
                  <a:cubicBezTo>
                    <a:pt x="104" y="170"/>
                    <a:pt x="104" y="170"/>
                    <a:pt x="104" y="170"/>
                  </a:cubicBezTo>
                  <a:cubicBezTo>
                    <a:pt x="93" y="170"/>
                    <a:pt x="84" y="167"/>
                    <a:pt x="75" y="163"/>
                  </a:cubicBezTo>
                  <a:cubicBezTo>
                    <a:pt x="75" y="151"/>
                    <a:pt x="75" y="151"/>
                    <a:pt x="75" y="151"/>
                  </a:cubicBezTo>
                  <a:lnTo>
                    <a:pt x="471" y="151"/>
                  </a:lnTo>
                  <a:close/>
                  <a:moveTo>
                    <a:pt x="509" y="480"/>
                  </a:moveTo>
                  <a:cubicBezTo>
                    <a:pt x="509" y="517"/>
                    <a:pt x="479" y="546"/>
                    <a:pt x="443" y="546"/>
                  </a:cubicBezTo>
                  <a:cubicBezTo>
                    <a:pt x="104" y="546"/>
                    <a:pt x="104" y="546"/>
                    <a:pt x="104" y="546"/>
                  </a:cubicBezTo>
                  <a:cubicBezTo>
                    <a:pt x="67" y="546"/>
                    <a:pt x="38" y="517"/>
                    <a:pt x="38" y="480"/>
                  </a:cubicBezTo>
                  <a:cubicBezTo>
                    <a:pt x="38" y="183"/>
                    <a:pt x="38" y="183"/>
                    <a:pt x="38" y="183"/>
                  </a:cubicBezTo>
                  <a:cubicBezTo>
                    <a:pt x="56" y="198"/>
                    <a:pt x="79" y="207"/>
                    <a:pt x="104" y="207"/>
                  </a:cubicBezTo>
                  <a:cubicBezTo>
                    <a:pt x="414" y="207"/>
                    <a:pt x="414" y="207"/>
                    <a:pt x="414" y="207"/>
                  </a:cubicBezTo>
                  <a:cubicBezTo>
                    <a:pt x="490" y="207"/>
                    <a:pt x="490" y="207"/>
                    <a:pt x="490" y="207"/>
                  </a:cubicBezTo>
                  <a:cubicBezTo>
                    <a:pt x="500" y="207"/>
                    <a:pt x="509" y="216"/>
                    <a:pt x="509" y="226"/>
                  </a:cubicBezTo>
                  <a:cubicBezTo>
                    <a:pt x="509" y="264"/>
                    <a:pt x="509" y="264"/>
                    <a:pt x="509" y="264"/>
                  </a:cubicBezTo>
                  <a:cubicBezTo>
                    <a:pt x="339" y="264"/>
                    <a:pt x="339" y="264"/>
                    <a:pt x="339" y="264"/>
                  </a:cubicBezTo>
                  <a:cubicBezTo>
                    <a:pt x="287" y="264"/>
                    <a:pt x="245" y="306"/>
                    <a:pt x="245" y="358"/>
                  </a:cubicBezTo>
                  <a:cubicBezTo>
                    <a:pt x="245" y="410"/>
                    <a:pt x="287" y="452"/>
                    <a:pt x="339" y="452"/>
                  </a:cubicBezTo>
                  <a:cubicBezTo>
                    <a:pt x="509" y="452"/>
                    <a:pt x="509" y="452"/>
                    <a:pt x="509" y="452"/>
                  </a:cubicBezTo>
                  <a:lnTo>
                    <a:pt x="509" y="480"/>
                  </a:lnTo>
                  <a:close/>
                  <a:moveTo>
                    <a:pt x="533" y="414"/>
                  </a:moveTo>
                  <a:cubicBezTo>
                    <a:pt x="339" y="414"/>
                    <a:pt x="339" y="414"/>
                    <a:pt x="339" y="414"/>
                  </a:cubicBezTo>
                  <a:cubicBezTo>
                    <a:pt x="308" y="414"/>
                    <a:pt x="283" y="389"/>
                    <a:pt x="283" y="358"/>
                  </a:cubicBezTo>
                  <a:cubicBezTo>
                    <a:pt x="283" y="327"/>
                    <a:pt x="308" y="301"/>
                    <a:pt x="339" y="301"/>
                  </a:cubicBezTo>
                  <a:cubicBezTo>
                    <a:pt x="509" y="301"/>
                    <a:pt x="509" y="301"/>
                    <a:pt x="509" y="301"/>
                  </a:cubicBezTo>
                  <a:cubicBezTo>
                    <a:pt x="520" y="301"/>
                    <a:pt x="532" y="296"/>
                    <a:pt x="539" y="286"/>
                  </a:cubicBezTo>
                  <a:cubicBezTo>
                    <a:pt x="541" y="284"/>
                    <a:pt x="542" y="281"/>
                    <a:pt x="544" y="278"/>
                  </a:cubicBezTo>
                  <a:cubicBezTo>
                    <a:pt x="544" y="277"/>
                    <a:pt x="544" y="277"/>
                    <a:pt x="544" y="276"/>
                  </a:cubicBezTo>
                  <a:cubicBezTo>
                    <a:pt x="558" y="294"/>
                    <a:pt x="565" y="316"/>
                    <a:pt x="565" y="339"/>
                  </a:cubicBezTo>
                  <a:cubicBezTo>
                    <a:pt x="565" y="368"/>
                    <a:pt x="553" y="395"/>
                    <a:pt x="533" y="41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12935486"/>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anim calcmode="lin" valueType="num">
                                      <p:cBhvr>
                                        <p:cTn id="36" dur="500" fill="hold"/>
                                        <p:tgtEl>
                                          <p:spTgt spid="15"/>
                                        </p:tgtEl>
                                        <p:attrNameLst>
                                          <p:attrName>ppt_x</p:attrName>
                                        </p:attrNameLst>
                                      </p:cBhvr>
                                      <p:tavLst>
                                        <p:tav tm="0">
                                          <p:val>
                                            <p:strVal val="#ppt_x"/>
                                          </p:val>
                                        </p:tav>
                                        <p:tav tm="100000">
                                          <p:val>
                                            <p:strVal val="#ppt_x"/>
                                          </p:val>
                                        </p:tav>
                                      </p:tavLst>
                                    </p:anim>
                                    <p:anim calcmode="lin" valueType="num">
                                      <p:cBhvr>
                                        <p:cTn id="37" dur="500" fill="hold"/>
                                        <p:tgtEl>
                                          <p:spTgt spid="15"/>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500" fill="hold"/>
                                        <p:tgtEl>
                                          <p:spTgt spid="11"/>
                                        </p:tgtEl>
                                        <p:attrNameLst>
                                          <p:attrName>ppt_w</p:attrName>
                                        </p:attrNameLst>
                                      </p:cBhvr>
                                      <p:tavLst>
                                        <p:tav tm="0">
                                          <p:val>
                                            <p:fltVal val="0"/>
                                          </p:val>
                                        </p:tav>
                                        <p:tav tm="100000">
                                          <p:val>
                                            <p:strVal val="#ppt_w"/>
                                          </p:val>
                                        </p:tav>
                                      </p:tavLst>
                                    </p:anim>
                                    <p:anim calcmode="lin" valueType="num">
                                      <p:cBhvr>
                                        <p:cTn id="42" dur="500" fill="hold"/>
                                        <p:tgtEl>
                                          <p:spTgt spid="11"/>
                                        </p:tgtEl>
                                        <p:attrNameLst>
                                          <p:attrName>ppt_h</p:attrName>
                                        </p:attrNameLst>
                                      </p:cBhvr>
                                      <p:tavLst>
                                        <p:tav tm="0">
                                          <p:val>
                                            <p:fltVal val="0"/>
                                          </p:val>
                                        </p:tav>
                                        <p:tav tm="100000">
                                          <p:val>
                                            <p:strVal val="#ppt_h"/>
                                          </p:val>
                                        </p:tav>
                                      </p:tavLst>
                                    </p:anim>
                                    <p:animEffect transition="in" filter="fade">
                                      <p:cBhvr>
                                        <p:cTn id="43" dur="500"/>
                                        <p:tgtEl>
                                          <p:spTgt spid="11"/>
                                        </p:tgtEl>
                                      </p:cBhvr>
                                    </p:animEffect>
                                  </p:childTnLst>
                                </p:cTn>
                              </p:par>
                            </p:childTnLst>
                          </p:cTn>
                        </p:par>
                        <p:par>
                          <p:cTn id="44" fill="hold">
                            <p:stCondLst>
                              <p:cond delay="3500"/>
                            </p:stCondLst>
                            <p:childTnLst>
                              <p:par>
                                <p:cTn id="45" presetID="42" presetClass="entr" presetSubtype="0" fill="hold" grpId="0"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anim calcmode="lin" valueType="num">
                                      <p:cBhvr>
                                        <p:cTn id="48" dur="500" fill="hold"/>
                                        <p:tgtEl>
                                          <p:spTgt spid="16"/>
                                        </p:tgtEl>
                                        <p:attrNameLst>
                                          <p:attrName>ppt_x</p:attrName>
                                        </p:attrNameLst>
                                      </p:cBhvr>
                                      <p:tavLst>
                                        <p:tav tm="0">
                                          <p:val>
                                            <p:strVal val="#ppt_x"/>
                                          </p:val>
                                        </p:tav>
                                        <p:tav tm="100000">
                                          <p:val>
                                            <p:strVal val="#ppt_x"/>
                                          </p:val>
                                        </p:tav>
                                      </p:tavLst>
                                    </p:anim>
                                    <p:anim calcmode="lin" valueType="num">
                                      <p:cBhvr>
                                        <p:cTn id="49" dur="500" fill="hold"/>
                                        <p:tgtEl>
                                          <p:spTgt spid="16"/>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22" presetClass="entr" presetSubtype="4" fill="hold" nodeType="afterEffect">
                                  <p:stCondLst>
                                    <p:cond delay="0"/>
                                  </p:stCondLst>
                                  <p:childTnLst>
                                    <p:set>
                                      <p:cBhvr>
                                        <p:cTn id="52" dur="1" fill="hold">
                                          <p:stCondLst>
                                            <p:cond delay="0"/>
                                          </p:stCondLst>
                                        </p:cTn>
                                        <p:tgtEl>
                                          <p:spTgt spid="36"/>
                                        </p:tgtEl>
                                        <p:attrNameLst>
                                          <p:attrName>style.visibility</p:attrName>
                                        </p:attrNameLst>
                                      </p:cBhvr>
                                      <p:to>
                                        <p:strVal val="visible"/>
                                      </p:to>
                                    </p:set>
                                    <p:animEffect transition="in" filter="wipe(down)">
                                      <p:cBhvr>
                                        <p:cTn id="53" dur="500"/>
                                        <p:tgtEl>
                                          <p:spTgt spid="36"/>
                                        </p:tgtEl>
                                      </p:cBhvr>
                                    </p:animEffect>
                                  </p:childTnLst>
                                </p:cTn>
                              </p:par>
                            </p:childTnLst>
                          </p:cTn>
                        </p:par>
                        <p:par>
                          <p:cTn id="54" fill="hold">
                            <p:stCondLst>
                              <p:cond delay="4500"/>
                            </p:stCondLst>
                            <p:childTnLst>
                              <p:par>
                                <p:cTn id="55" presetID="22" presetClass="entr" presetSubtype="2" fill="hold" nodeType="after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wipe(right)">
                                      <p:cBhvr>
                                        <p:cTn id="57" dur="500"/>
                                        <p:tgtEl>
                                          <p:spTgt spid="35"/>
                                        </p:tgtEl>
                                      </p:cBhvr>
                                    </p:animEffect>
                                  </p:childTnLst>
                                </p:cTn>
                              </p:par>
                            </p:childTnLst>
                          </p:cTn>
                        </p:par>
                        <p:par>
                          <p:cTn id="58" fill="hold">
                            <p:stCondLst>
                              <p:cond delay="5000"/>
                            </p:stCondLst>
                            <p:childTnLst>
                              <p:par>
                                <p:cTn id="59" presetID="22" presetClass="entr" presetSubtype="4" fill="hold" nodeType="after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wipe(down)">
                                      <p:cBhvr>
                                        <p:cTn id="61" dur="500"/>
                                        <p:tgtEl>
                                          <p:spTgt spid="44"/>
                                        </p:tgtEl>
                                      </p:cBhvr>
                                    </p:animEffect>
                                  </p:childTnLst>
                                </p:cTn>
                              </p:par>
                            </p:childTnLst>
                          </p:cTn>
                        </p:par>
                        <p:par>
                          <p:cTn id="62" fill="hold">
                            <p:stCondLst>
                              <p:cond delay="5500"/>
                            </p:stCondLst>
                            <p:childTnLst>
                              <p:par>
                                <p:cTn id="63" presetID="16" presetClass="entr" presetSubtype="37" fill="hold" nodeType="after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barn(outVertical)">
                                      <p:cBhvr>
                                        <p:cTn id="65" dur="500"/>
                                        <p:tgtEl>
                                          <p:spTgt spid="42"/>
                                        </p:tgtEl>
                                      </p:cBhvr>
                                    </p:animEffect>
                                  </p:childTnLst>
                                </p:cTn>
                              </p:par>
                              <p:par>
                                <p:cTn id="66" presetID="42" presetClass="entr" presetSubtype="0" fill="hold" grpId="0" nodeType="withEffect">
                                  <p:stCondLst>
                                    <p:cond delay="0"/>
                                  </p:stCondLst>
                                  <p:childTnLst>
                                    <p:set>
                                      <p:cBhvr>
                                        <p:cTn id="67" dur="1" fill="hold">
                                          <p:stCondLst>
                                            <p:cond delay="0"/>
                                          </p:stCondLst>
                                        </p:cTn>
                                        <p:tgtEl>
                                          <p:spTgt spid="41"/>
                                        </p:tgtEl>
                                        <p:attrNameLst>
                                          <p:attrName>style.visibility</p:attrName>
                                        </p:attrNameLst>
                                      </p:cBhvr>
                                      <p:to>
                                        <p:strVal val="visible"/>
                                      </p:to>
                                    </p:set>
                                    <p:animEffect transition="in" filter="fade">
                                      <p:cBhvr>
                                        <p:cTn id="68" dur="1000"/>
                                        <p:tgtEl>
                                          <p:spTgt spid="41"/>
                                        </p:tgtEl>
                                      </p:cBhvr>
                                    </p:animEffect>
                                    <p:anim calcmode="lin" valueType="num">
                                      <p:cBhvr>
                                        <p:cTn id="69" dur="1000" fill="hold"/>
                                        <p:tgtEl>
                                          <p:spTgt spid="41"/>
                                        </p:tgtEl>
                                        <p:attrNameLst>
                                          <p:attrName>ppt_x</p:attrName>
                                        </p:attrNameLst>
                                      </p:cBhvr>
                                      <p:tavLst>
                                        <p:tav tm="0">
                                          <p:val>
                                            <p:strVal val="#ppt_x"/>
                                          </p:val>
                                        </p:tav>
                                        <p:tav tm="100000">
                                          <p:val>
                                            <p:strVal val="#ppt_x"/>
                                          </p:val>
                                        </p:tav>
                                      </p:tavLst>
                                    </p:anim>
                                    <p:anim calcmode="lin" valueType="num">
                                      <p:cBhvr>
                                        <p:cTn id="70" dur="1000" fill="hold"/>
                                        <p:tgtEl>
                                          <p:spTgt spid="41"/>
                                        </p:tgtEl>
                                        <p:attrNameLst>
                                          <p:attrName>ppt_y</p:attrName>
                                        </p:attrNameLst>
                                      </p:cBhvr>
                                      <p:tavLst>
                                        <p:tav tm="0">
                                          <p:val>
                                            <p:strVal val="#ppt_y+.1"/>
                                          </p:val>
                                        </p:tav>
                                        <p:tav tm="100000">
                                          <p:val>
                                            <p:strVal val="#ppt_y"/>
                                          </p:val>
                                        </p:tav>
                                      </p:tavLst>
                                    </p:anim>
                                  </p:childTnLst>
                                </p:cTn>
                              </p:par>
                            </p:childTnLst>
                          </p:cTn>
                        </p:par>
                        <p:par>
                          <p:cTn id="71" fill="hold">
                            <p:stCondLst>
                              <p:cond delay="6500"/>
                            </p:stCondLst>
                            <p:childTnLst>
                              <p:par>
                                <p:cTn id="72" presetID="42" presetClass="entr" presetSubtype="0" fill="hold" grpId="0" nodeType="afterEffect">
                                  <p:stCondLst>
                                    <p:cond delay="0"/>
                                  </p:stCondLst>
                                  <p:childTnLst>
                                    <p:set>
                                      <p:cBhvr>
                                        <p:cTn id="73" dur="1" fill="hold">
                                          <p:stCondLst>
                                            <p:cond delay="0"/>
                                          </p:stCondLst>
                                        </p:cTn>
                                        <p:tgtEl>
                                          <p:spTgt spid="40"/>
                                        </p:tgtEl>
                                        <p:attrNameLst>
                                          <p:attrName>style.visibility</p:attrName>
                                        </p:attrNameLst>
                                      </p:cBhvr>
                                      <p:to>
                                        <p:strVal val="visible"/>
                                      </p:to>
                                    </p:set>
                                    <p:animEffect transition="in" filter="fade">
                                      <p:cBhvr>
                                        <p:cTn id="74" dur="1000"/>
                                        <p:tgtEl>
                                          <p:spTgt spid="40"/>
                                        </p:tgtEl>
                                      </p:cBhvr>
                                    </p:animEffect>
                                    <p:anim calcmode="lin" valueType="num">
                                      <p:cBhvr>
                                        <p:cTn id="75" dur="1000" fill="hold"/>
                                        <p:tgtEl>
                                          <p:spTgt spid="40"/>
                                        </p:tgtEl>
                                        <p:attrNameLst>
                                          <p:attrName>ppt_x</p:attrName>
                                        </p:attrNameLst>
                                      </p:cBhvr>
                                      <p:tavLst>
                                        <p:tav tm="0">
                                          <p:val>
                                            <p:strVal val="#ppt_x"/>
                                          </p:val>
                                        </p:tav>
                                        <p:tav tm="100000">
                                          <p:val>
                                            <p:strVal val="#ppt_x"/>
                                          </p:val>
                                        </p:tav>
                                      </p:tavLst>
                                    </p:anim>
                                    <p:anim calcmode="lin" valueType="num">
                                      <p:cBhvr>
                                        <p:cTn id="76"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8" name="Rectangle 117"/>
          <p:cNvSpPr>
            <a:spLocks noChangeArrowheads="1"/>
          </p:cNvSpPr>
          <p:nvPr/>
        </p:nvSpPr>
        <p:spPr bwMode="auto">
          <a:xfrm>
            <a:off x="6062218" y="3710913"/>
            <a:ext cx="67917" cy="10440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Rectangle 121"/>
          <p:cNvSpPr>
            <a:spLocks noChangeArrowheads="1"/>
          </p:cNvSpPr>
          <p:nvPr/>
        </p:nvSpPr>
        <p:spPr bwMode="auto">
          <a:xfrm>
            <a:off x="6062218" y="5076404"/>
            <a:ext cx="67917" cy="1800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TextBox 50"/>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52" name="TextBox 51"/>
          <p:cNvSpPr txBox="1"/>
          <p:nvPr/>
        </p:nvSpPr>
        <p:spPr>
          <a:xfrm>
            <a:off x="3579180" y="680759"/>
            <a:ext cx="5033750" cy="830997"/>
          </a:xfrm>
          <a:prstGeom prst="rect">
            <a:avLst/>
          </a:prstGeom>
          <a:noFill/>
        </p:spPr>
        <p:txBody>
          <a:bodyPr wrap="none" rtlCol="0">
            <a:spAutoFit/>
          </a:bodyPr>
          <a:lstStyle/>
          <a:p>
            <a:pPr algn="ctr"/>
            <a:r>
              <a:rPr lang="id-ID" sz="4800" dirty="0" smtClean="0">
                <a:solidFill>
                  <a:schemeClr val="bg1"/>
                </a:solidFill>
                <a:latin typeface="+mj-lt"/>
              </a:rPr>
              <a:t>Infographic Section</a:t>
            </a:r>
            <a:endParaRPr lang="en-US" sz="4800" dirty="0">
              <a:solidFill>
                <a:schemeClr val="bg1"/>
              </a:solidFill>
              <a:latin typeface="+mj-lt"/>
            </a:endParaRPr>
          </a:p>
        </p:txBody>
      </p:sp>
      <p:grpSp>
        <p:nvGrpSpPr>
          <p:cNvPr id="2" name="Group 1"/>
          <p:cNvGrpSpPr/>
          <p:nvPr/>
        </p:nvGrpSpPr>
        <p:grpSpPr>
          <a:xfrm>
            <a:off x="6010488" y="2172698"/>
            <a:ext cx="171376" cy="1201650"/>
            <a:chOff x="6010488" y="2172698"/>
            <a:chExt cx="171376" cy="1201650"/>
          </a:xfrm>
        </p:grpSpPr>
        <p:sp>
          <p:nvSpPr>
            <p:cNvPr id="7" name="Oval 6"/>
            <p:cNvSpPr>
              <a:spLocks noChangeArrowheads="1"/>
            </p:cNvSpPr>
            <p:nvPr/>
          </p:nvSpPr>
          <p:spPr bwMode="auto">
            <a:xfrm>
              <a:off x="6010488" y="2172698"/>
              <a:ext cx="171376" cy="17172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Rectangle 7"/>
            <p:cNvSpPr>
              <a:spLocks noChangeArrowheads="1"/>
            </p:cNvSpPr>
            <p:nvPr/>
          </p:nvSpPr>
          <p:spPr bwMode="auto">
            <a:xfrm>
              <a:off x="6062218" y="2330348"/>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 name="Group 10"/>
          <p:cNvGrpSpPr/>
          <p:nvPr/>
        </p:nvGrpSpPr>
        <p:grpSpPr>
          <a:xfrm>
            <a:off x="5918994" y="3359274"/>
            <a:ext cx="354012" cy="352956"/>
            <a:chOff x="5918994" y="3280833"/>
            <a:chExt cx="354012" cy="352956"/>
          </a:xfrm>
          <a:solidFill>
            <a:schemeClr val="accent1"/>
          </a:solidFill>
        </p:grpSpPr>
        <p:sp>
          <p:nvSpPr>
            <p:cNvPr id="6" name="Oval 5"/>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9" name="Group 118"/>
          <p:cNvGrpSpPr/>
          <p:nvPr/>
        </p:nvGrpSpPr>
        <p:grpSpPr>
          <a:xfrm>
            <a:off x="5918994" y="4739839"/>
            <a:ext cx="354012" cy="352956"/>
            <a:chOff x="5918994" y="3280833"/>
            <a:chExt cx="354012" cy="352956"/>
          </a:xfrm>
          <a:solidFill>
            <a:schemeClr val="accent2"/>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 name="Straight Connector 12"/>
          <p:cNvCxnSpPr/>
          <p:nvPr/>
        </p:nvCxnSpPr>
        <p:spPr>
          <a:xfrm>
            <a:off x="6402999" y="3529938"/>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4059849" y="4920588"/>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129" name="Group 128"/>
          <p:cNvGrpSpPr/>
          <p:nvPr/>
        </p:nvGrpSpPr>
        <p:grpSpPr>
          <a:xfrm>
            <a:off x="8394515" y="3193109"/>
            <a:ext cx="485272" cy="517804"/>
            <a:chOff x="4763" y="3175"/>
            <a:chExt cx="1136650" cy="1212850"/>
          </a:xfrm>
          <a:solidFill>
            <a:schemeClr val="accent1"/>
          </a:solidFill>
        </p:grpSpPr>
        <p:sp>
          <p:nvSpPr>
            <p:cNvPr id="130"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33" name="Freeform 5"/>
          <p:cNvSpPr>
            <a:spLocks noEditPoints="1"/>
          </p:cNvSpPr>
          <p:nvPr/>
        </p:nvSpPr>
        <p:spPr bwMode="auto">
          <a:xfrm>
            <a:off x="3285730" y="4663230"/>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TextBox 14"/>
          <p:cNvSpPr txBox="1"/>
          <p:nvPr/>
        </p:nvSpPr>
        <p:spPr>
          <a:xfrm>
            <a:off x="7274681" y="3753090"/>
            <a:ext cx="1742785" cy="369332"/>
          </a:xfrm>
          <a:prstGeom prst="rect">
            <a:avLst/>
          </a:prstGeom>
          <a:noFill/>
        </p:spPr>
        <p:txBody>
          <a:bodyPr wrap="none" rtlCol="0">
            <a:spAutoFit/>
          </a:bodyPr>
          <a:lstStyle/>
          <a:p>
            <a:pPr algn="r"/>
            <a:r>
              <a:rPr lang="id-ID" b="1" dirty="0" smtClean="0">
                <a:solidFill>
                  <a:schemeClr val="bg1"/>
                </a:solidFill>
                <a:latin typeface="+mj-lt"/>
              </a:rPr>
              <a:t>Business Models</a:t>
            </a:r>
            <a:endParaRPr lang="id-ID" b="1" dirty="0">
              <a:solidFill>
                <a:schemeClr val="bg1"/>
              </a:solidFill>
              <a:latin typeface="+mj-lt"/>
            </a:endParaRPr>
          </a:p>
        </p:txBody>
      </p:sp>
      <p:sp>
        <p:nvSpPr>
          <p:cNvPr id="134" name="TextBox 133"/>
          <p:cNvSpPr txBox="1"/>
          <p:nvPr/>
        </p:nvSpPr>
        <p:spPr>
          <a:xfrm>
            <a:off x="6567011" y="4086405"/>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135" name="TextBox 134"/>
          <p:cNvSpPr txBox="1"/>
          <p:nvPr/>
        </p:nvSpPr>
        <p:spPr>
          <a:xfrm>
            <a:off x="3152453" y="5214822"/>
            <a:ext cx="1191352" cy="369332"/>
          </a:xfrm>
          <a:prstGeom prst="rect">
            <a:avLst/>
          </a:prstGeom>
          <a:noFill/>
        </p:spPr>
        <p:txBody>
          <a:bodyPr wrap="none" rtlCol="0">
            <a:spAutoFit/>
          </a:bodyPr>
          <a:lstStyle/>
          <a:p>
            <a:r>
              <a:rPr lang="id-ID" b="1" dirty="0" smtClean="0">
                <a:solidFill>
                  <a:schemeClr val="bg1"/>
                </a:solidFill>
                <a:latin typeface="+mj-lt"/>
              </a:rPr>
              <a:t>Flow Chart</a:t>
            </a:r>
            <a:endParaRPr lang="id-ID" b="1" dirty="0">
              <a:solidFill>
                <a:schemeClr val="bg1"/>
              </a:solidFill>
              <a:latin typeface="+mj-lt"/>
            </a:endParaRPr>
          </a:p>
        </p:txBody>
      </p:sp>
      <p:sp>
        <p:nvSpPr>
          <p:cNvPr id="136" name="TextBox 135"/>
          <p:cNvSpPr txBox="1"/>
          <p:nvPr/>
        </p:nvSpPr>
        <p:spPr>
          <a:xfrm>
            <a:off x="3164177" y="5548137"/>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Tree>
    <p:extLst>
      <p:ext uri="{BB962C8B-B14F-4D97-AF65-F5344CB8AC3E}">
        <p14:creationId xmlns:p14="http://schemas.microsoft.com/office/powerpoint/2010/main" val="37447625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52"/>
                                        </p:tgtEl>
                                        <p:attrNameLst>
                                          <p:attrName>style.visibility</p:attrName>
                                        </p:attrNameLst>
                                      </p:cBhvr>
                                      <p:to>
                                        <p:strVal val="visible"/>
                                      </p:to>
                                    </p:set>
                                    <p:animEffect transition="in" filter="fade">
                                      <p:cBhvr>
                                        <p:cTn id="7" dur="500"/>
                                        <p:tgtEl>
                                          <p:spTgt spid="52"/>
                                        </p:tgtEl>
                                      </p:cBhvr>
                                    </p:animEffect>
                                    <p:anim calcmode="lin" valueType="num">
                                      <p:cBhvr>
                                        <p:cTn id="8" dur="500" fill="hold"/>
                                        <p:tgtEl>
                                          <p:spTgt spid="52"/>
                                        </p:tgtEl>
                                        <p:attrNameLst>
                                          <p:attrName>ppt_x</p:attrName>
                                        </p:attrNameLst>
                                      </p:cBhvr>
                                      <p:tavLst>
                                        <p:tav tm="0">
                                          <p:val>
                                            <p:strVal val="#ppt_x"/>
                                          </p:val>
                                        </p:tav>
                                        <p:tav tm="100000">
                                          <p:val>
                                            <p:strVal val="#ppt_x"/>
                                          </p:val>
                                        </p:tav>
                                      </p:tavLst>
                                    </p:anim>
                                    <p:anim calcmode="lin" valueType="num">
                                      <p:cBhvr>
                                        <p:cTn id="9" dur="500" fill="hold"/>
                                        <p:tgtEl>
                                          <p:spTgt spid="52"/>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500"/>
                                        <p:tgtEl>
                                          <p:spTgt spid="51"/>
                                        </p:tgtEl>
                                      </p:cBhvr>
                                    </p:animEffect>
                                    <p:anim calcmode="lin" valueType="num">
                                      <p:cBhvr>
                                        <p:cTn id="13" dur="500" fill="hold"/>
                                        <p:tgtEl>
                                          <p:spTgt spid="51"/>
                                        </p:tgtEl>
                                        <p:attrNameLst>
                                          <p:attrName>ppt_x</p:attrName>
                                        </p:attrNameLst>
                                      </p:cBhvr>
                                      <p:tavLst>
                                        <p:tav tm="0">
                                          <p:val>
                                            <p:strVal val="#ppt_x"/>
                                          </p:val>
                                        </p:tav>
                                        <p:tav tm="100000">
                                          <p:val>
                                            <p:strVal val="#ppt_x"/>
                                          </p:val>
                                        </p:tav>
                                      </p:tavLst>
                                    </p:anim>
                                    <p:anim calcmode="lin" valueType="num">
                                      <p:cBhvr>
                                        <p:cTn id="14" dur="500" fill="hold"/>
                                        <p:tgtEl>
                                          <p:spTgt spid="51"/>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22" presetClass="entr" presetSubtype="1" fill="hold" nodeType="after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up)">
                                      <p:cBhvr>
                                        <p:cTn id="18" dur="500"/>
                                        <p:tgtEl>
                                          <p:spTgt spid="2"/>
                                        </p:tgtEl>
                                      </p:cBhvr>
                                    </p:animEffect>
                                  </p:childTnLst>
                                </p:cTn>
                              </p:par>
                            </p:childTnLst>
                          </p:cTn>
                        </p:par>
                        <p:par>
                          <p:cTn id="19" fill="hold">
                            <p:stCondLst>
                              <p:cond delay="2000"/>
                            </p:stCondLst>
                            <p:childTnLst>
                              <p:par>
                                <p:cTn id="20" presetID="53" presetClass="entr" presetSubtype="16"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p:cTn id="22" dur="500" fill="hold"/>
                                        <p:tgtEl>
                                          <p:spTgt spid="11"/>
                                        </p:tgtEl>
                                        <p:attrNameLst>
                                          <p:attrName>ppt_w</p:attrName>
                                        </p:attrNameLst>
                                      </p:cBhvr>
                                      <p:tavLst>
                                        <p:tav tm="0">
                                          <p:val>
                                            <p:fltVal val="0"/>
                                          </p:val>
                                        </p:tav>
                                        <p:tav tm="100000">
                                          <p:val>
                                            <p:strVal val="#ppt_w"/>
                                          </p:val>
                                        </p:tav>
                                      </p:tavLst>
                                    </p:anim>
                                    <p:anim calcmode="lin" valueType="num">
                                      <p:cBhvr>
                                        <p:cTn id="23" dur="500" fill="hold"/>
                                        <p:tgtEl>
                                          <p:spTgt spid="11"/>
                                        </p:tgtEl>
                                        <p:attrNameLst>
                                          <p:attrName>ppt_h</p:attrName>
                                        </p:attrNameLst>
                                      </p:cBhvr>
                                      <p:tavLst>
                                        <p:tav tm="0">
                                          <p:val>
                                            <p:fltVal val="0"/>
                                          </p:val>
                                        </p:tav>
                                        <p:tav tm="100000">
                                          <p:val>
                                            <p:strVal val="#ppt_h"/>
                                          </p:val>
                                        </p:tav>
                                      </p:tavLst>
                                    </p:anim>
                                    <p:animEffect transition="in" filter="fade">
                                      <p:cBhvr>
                                        <p:cTn id="24" dur="500"/>
                                        <p:tgtEl>
                                          <p:spTgt spid="11"/>
                                        </p:tgtEl>
                                      </p:cBhvr>
                                    </p:animEffect>
                                  </p:childTnLst>
                                </p:cTn>
                              </p:par>
                            </p:childTnLst>
                          </p:cTn>
                        </p:par>
                        <p:par>
                          <p:cTn id="25" fill="hold">
                            <p:stCondLst>
                              <p:cond delay="2500"/>
                            </p:stCondLst>
                            <p:childTnLst>
                              <p:par>
                                <p:cTn id="26" presetID="22" presetClass="entr" presetSubtype="8"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wipe(left)">
                                      <p:cBhvr>
                                        <p:cTn id="28" dur="500"/>
                                        <p:tgtEl>
                                          <p:spTgt spid="13"/>
                                        </p:tgtEl>
                                      </p:cBhvr>
                                    </p:animEffect>
                                  </p:childTnLst>
                                </p:cTn>
                              </p:par>
                            </p:childTnLst>
                          </p:cTn>
                        </p:par>
                        <p:par>
                          <p:cTn id="29" fill="hold">
                            <p:stCondLst>
                              <p:cond delay="3000"/>
                            </p:stCondLst>
                            <p:childTnLst>
                              <p:par>
                                <p:cTn id="30" presetID="53" presetClass="entr" presetSubtype="16" fill="hold" nodeType="afterEffect">
                                  <p:stCondLst>
                                    <p:cond delay="0"/>
                                  </p:stCondLst>
                                  <p:childTnLst>
                                    <p:set>
                                      <p:cBhvr>
                                        <p:cTn id="31" dur="1" fill="hold">
                                          <p:stCondLst>
                                            <p:cond delay="0"/>
                                          </p:stCondLst>
                                        </p:cTn>
                                        <p:tgtEl>
                                          <p:spTgt spid="129"/>
                                        </p:tgtEl>
                                        <p:attrNameLst>
                                          <p:attrName>style.visibility</p:attrName>
                                        </p:attrNameLst>
                                      </p:cBhvr>
                                      <p:to>
                                        <p:strVal val="visible"/>
                                      </p:to>
                                    </p:set>
                                    <p:anim calcmode="lin" valueType="num">
                                      <p:cBhvr>
                                        <p:cTn id="32" dur="500" fill="hold"/>
                                        <p:tgtEl>
                                          <p:spTgt spid="129"/>
                                        </p:tgtEl>
                                        <p:attrNameLst>
                                          <p:attrName>ppt_w</p:attrName>
                                        </p:attrNameLst>
                                      </p:cBhvr>
                                      <p:tavLst>
                                        <p:tav tm="0">
                                          <p:val>
                                            <p:fltVal val="0"/>
                                          </p:val>
                                        </p:tav>
                                        <p:tav tm="100000">
                                          <p:val>
                                            <p:strVal val="#ppt_w"/>
                                          </p:val>
                                        </p:tav>
                                      </p:tavLst>
                                    </p:anim>
                                    <p:anim calcmode="lin" valueType="num">
                                      <p:cBhvr>
                                        <p:cTn id="33" dur="500" fill="hold"/>
                                        <p:tgtEl>
                                          <p:spTgt spid="129"/>
                                        </p:tgtEl>
                                        <p:attrNameLst>
                                          <p:attrName>ppt_h</p:attrName>
                                        </p:attrNameLst>
                                      </p:cBhvr>
                                      <p:tavLst>
                                        <p:tav tm="0">
                                          <p:val>
                                            <p:fltVal val="0"/>
                                          </p:val>
                                        </p:tav>
                                        <p:tav tm="100000">
                                          <p:val>
                                            <p:strVal val="#ppt_h"/>
                                          </p:val>
                                        </p:tav>
                                      </p:tavLst>
                                    </p:anim>
                                    <p:animEffect transition="in" filter="fade">
                                      <p:cBhvr>
                                        <p:cTn id="34" dur="500"/>
                                        <p:tgtEl>
                                          <p:spTgt spid="129"/>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34"/>
                                        </p:tgtEl>
                                        <p:attrNameLst>
                                          <p:attrName>style.visibility</p:attrName>
                                        </p:attrNameLst>
                                      </p:cBhvr>
                                      <p:to>
                                        <p:strVal val="visible"/>
                                      </p:to>
                                    </p:set>
                                    <p:animEffect transition="in" filter="fade">
                                      <p:cBhvr>
                                        <p:cTn id="41" dur="500"/>
                                        <p:tgtEl>
                                          <p:spTgt spid="134"/>
                                        </p:tgtEl>
                                      </p:cBhvr>
                                    </p:animEffect>
                                  </p:childTnLst>
                                </p:cTn>
                              </p:par>
                            </p:childTnLst>
                          </p:cTn>
                        </p:par>
                        <p:par>
                          <p:cTn id="42" fill="hold">
                            <p:stCondLst>
                              <p:cond delay="4000"/>
                            </p:stCondLst>
                            <p:childTnLst>
                              <p:par>
                                <p:cTn id="43" presetID="22" presetClass="entr" presetSubtype="1" fill="hold" grpId="0" nodeType="afterEffect">
                                  <p:stCondLst>
                                    <p:cond delay="0"/>
                                  </p:stCondLst>
                                  <p:childTnLst>
                                    <p:set>
                                      <p:cBhvr>
                                        <p:cTn id="44" dur="1" fill="hold">
                                          <p:stCondLst>
                                            <p:cond delay="0"/>
                                          </p:stCondLst>
                                        </p:cTn>
                                        <p:tgtEl>
                                          <p:spTgt spid="118"/>
                                        </p:tgtEl>
                                        <p:attrNameLst>
                                          <p:attrName>style.visibility</p:attrName>
                                        </p:attrNameLst>
                                      </p:cBhvr>
                                      <p:to>
                                        <p:strVal val="visible"/>
                                      </p:to>
                                    </p:set>
                                    <p:animEffect transition="in" filter="wipe(up)">
                                      <p:cBhvr>
                                        <p:cTn id="45" dur="500"/>
                                        <p:tgtEl>
                                          <p:spTgt spid="118"/>
                                        </p:tgtEl>
                                      </p:cBhvr>
                                    </p:animEffect>
                                  </p:childTnLst>
                                </p:cTn>
                              </p:par>
                            </p:childTnLst>
                          </p:cTn>
                        </p:par>
                        <p:par>
                          <p:cTn id="46" fill="hold">
                            <p:stCondLst>
                              <p:cond delay="4500"/>
                            </p:stCondLst>
                            <p:childTnLst>
                              <p:par>
                                <p:cTn id="47" presetID="53" presetClass="entr" presetSubtype="16" fill="hold" nodeType="afterEffect">
                                  <p:stCondLst>
                                    <p:cond delay="0"/>
                                  </p:stCondLst>
                                  <p:childTnLst>
                                    <p:set>
                                      <p:cBhvr>
                                        <p:cTn id="48" dur="1" fill="hold">
                                          <p:stCondLst>
                                            <p:cond delay="0"/>
                                          </p:stCondLst>
                                        </p:cTn>
                                        <p:tgtEl>
                                          <p:spTgt spid="119"/>
                                        </p:tgtEl>
                                        <p:attrNameLst>
                                          <p:attrName>style.visibility</p:attrName>
                                        </p:attrNameLst>
                                      </p:cBhvr>
                                      <p:to>
                                        <p:strVal val="visible"/>
                                      </p:to>
                                    </p:set>
                                    <p:anim calcmode="lin" valueType="num">
                                      <p:cBhvr>
                                        <p:cTn id="49" dur="500" fill="hold"/>
                                        <p:tgtEl>
                                          <p:spTgt spid="119"/>
                                        </p:tgtEl>
                                        <p:attrNameLst>
                                          <p:attrName>ppt_w</p:attrName>
                                        </p:attrNameLst>
                                      </p:cBhvr>
                                      <p:tavLst>
                                        <p:tav tm="0">
                                          <p:val>
                                            <p:fltVal val="0"/>
                                          </p:val>
                                        </p:tav>
                                        <p:tav tm="100000">
                                          <p:val>
                                            <p:strVal val="#ppt_w"/>
                                          </p:val>
                                        </p:tav>
                                      </p:tavLst>
                                    </p:anim>
                                    <p:anim calcmode="lin" valueType="num">
                                      <p:cBhvr>
                                        <p:cTn id="50" dur="500" fill="hold"/>
                                        <p:tgtEl>
                                          <p:spTgt spid="119"/>
                                        </p:tgtEl>
                                        <p:attrNameLst>
                                          <p:attrName>ppt_h</p:attrName>
                                        </p:attrNameLst>
                                      </p:cBhvr>
                                      <p:tavLst>
                                        <p:tav tm="0">
                                          <p:val>
                                            <p:fltVal val="0"/>
                                          </p:val>
                                        </p:tav>
                                        <p:tav tm="100000">
                                          <p:val>
                                            <p:strVal val="#ppt_h"/>
                                          </p:val>
                                        </p:tav>
                                      </p:tavLst>
                                    </p:anim>
                                    <p:animEffect transition="in" filter="fade">
                                      <p:cBhvr>
                                        <p:cTn id="51" dur="500"/>
                                        <p:tgtEl>
                                          <p:spTgt spid="119"/>
                                        </p:tgtEl>
                                      </p:cBhvr>
                                    </p:animEffect>
                                  </p:childTnLst>
                                </p:cTn>
                              </p:par>
                            </p:childTnLst>
                          </p:cTn>
                        </p:par>
                        <p:par>
                          <p:cTn id="52" fill="hold">
                            <p:stCondLst>
                              <p:cond delay="5000"/>
                            </p:stCondLst>
                            <p:childTnLst>
                              <p:par>
                                <p:cTn id="53" presetID="22" presetClass="entr" presetSubtype="2" fill="hold" nodeType="afterEffect">
                                  <p:stCondLst>
                                    <p:cond delay="0"/>
                                  </p:stCondLst>
                                  <p:childTnLst>
                                    <p:set>
                                      <p:cBhvr>
                                        <p:cTn id="54" dur="1" fill="hold">
                                          <p:stCondLst>
                                            <p:cond delay="0"/>
                                          </p:stCondLst>
                                        </p:cTn>
                                        <p:tgtEl>
                                          <p:spTgt spid="123"/>
                                        </p:tgtEl>
                                        <p:attrNameLst>
                                          <p:attrName>style.visibility</p:attrName>
                                        </p:attrNameLst>
                                      </p:cBhvr>
                                      <p:to>
                                        <p:strVal val="visible"/>
                                      </p:to>
                                    </p:set>
                                    <p:animEffect transition="in" filter="wipe(right)">
                                      <p:cBhvr>
                                        <p:cTn id="55" dur="500"/>
                                        <p:tgtEl>
                                          <p:spTgt spid="123"/>
                                        </p:tgtEl>
                                      </p:cBhvr>
                                    </p:animEffect>
                                  </p:childTnLst>
                                </p:cTn>
                              </p:par>
                            </p:childTnLst>
                          </p:cTn>
                        </p:par>
                        <p:par>
                          <p:cTn id="56" fill="hold">
                            <p:stCondLst>
                              <p:cond delay="5500"/>
                            </p:stCondLst>
                            <p:childTnLst>
                              <p:par>
                                <p:cTn id="57" presetID="53" presetClass="entr" presetSubtype="16" fill="hold" grpId="0" nodeType="afterEffect">
                                  <p:stCondLst>
                                    <p:cond delay="0"/>
                                  </p:stCondLst>
                                  <p:childTnLst>
                                    <p:set>
                                      <p:cBhvr>
                                        <p:cTn id="58" dur="1" fill="hold">
                                          <p:stCondLst>
                                            <p:cond delay="0"/>
                                          </p:stCondLst>
                                        </p:cTn>
                                        <p:tgtEl>
                                          <p:spTgt spid="133"/>
                                        </p:tgtEl>
                                        <p:attrNameLst>
                                          <p:attrName>style.visibility</p:attrName>
                                        </p:attrNameLst>
                                      </p:cBhvr>
                                      <p:to>
                                        <p:strVal val="visible"/>
                                      </p:to>
                                    </p:set>
                                    <p:anim calcmode="lin" valueType="num">
                                      <p:cBhvr>
                                        <p:cTn id="59" dur="500" fill="hold"/>
                                        <p:tgtEl>
                                          <p:spTgt spid="133"/>
                                        </p:tgtEl>
                                        <p:attrNameLst>
                                          <p:attrName>ppt_w</p:attrName>
                                        </p:attrNameLst>
                                      </p:cBhvr>
                                      <p:tavLst>
                                        <p:tav tm="0">
                                          <p:val>
                                            <p:fltVal val="0"/>
                                          </p:val>
                                        </p:tav>
                                        <p:tav tm="100000">
                                          <p:val>
                                            <p:strVal val="#ppt_w"/>
                                          </p:val>
                                        </p:tav>
                                      </p:tavLst>
                                    </p:anim>
                                    <p:anim calcmode="lin" valueType="num">
                                      <p:cBhvr>
                                        <p:cTn id="60" dur="500" fill="hold"/>
                                        <p:tgtEl>
                                          <p:spTgt spid="133"/>
                                        </p:tgtEl>
                                        <p:attrNameLst>
                                          <p:attrName>ppt_h</p:attrName>
                                        </p:attrNameLst>
                                      </p:cBhvr>
                                      <p:tavLst>
                                        <p:tav tm="0">
                                          <p:val>
                                            <p:fltVal val="0"/>
                                          </p:val>
                                        </p:tav>
                                        <p:tav tm="100000">
                                          <p:val>
                                            <p:strVal val="#ppt_h"/>
                                          </p:val>
                                        </p:tav>
                                      </p:tavLst>
                                    </p:anim>
                                    <p:animEffect transition="in" filter="fade">
                                      <p:cBhvr>
                                        <p:cTn id="61" dur="500"/>
                                        <p:tgtEl>
                                          <p:spTgt spid="133"/>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135"/>
                                        </p:tgtEl>
                                        <p:attrNameLst>
                                          <p:attrName>style.visibility</p:attrName>
                                        </p:attrNameLst>
                                      </p:cBhvr>
                                      <p:to>
                                        <p:strVal val="visible"/>
                                      </p:to>
                                    </p:set>
                                    <p:animEffect transition="in" filter="fade">
                                      <p:cBhvr>
                                        <p:cTn id="65" dur="500"/>
                                        <p:tgtEl>
                                          <p:spTgt spid="135"/>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36"/>
                                        </p:tgtEl>
                                        <p:attrNameLst>
                                          <p:attrName>style.visibility</p:attrName>
                                        </p:attrNameLst>
                                      </p:cBhvr>
                                      <p:to>
                                        <p:strVal val="visible"/>
                                      </p:to>
                                    </p:set>
                                    <p:animEffect transition="in" filter="fade">
                                      <p:cBhvr>
                                        <p:cTn id="68" dur="500"/>
                                        <p:tgtEl>
                                          <p:spTgt spid="136"/>
                                        </p:tgtEl>
                                      </p:cBhvr>
                                    </p:animEffect>
                                  </p:childTnLst>
                                </p:cTn>
                              </p:par>
                            </p:childTnLst>
                          </p:cTn>
                        </p:par>
                        <p:par>
                          <p:cTn id="69" fill="hold">
                            <p:stCondLst>
                              <p:cond delay="6500"/>
                            </p:stCondLst>
                            <p:childTnLst>
                              <p:par>
                                <p:cTn id="70" presetID="22" presetClass="entr" presetSubtype="1" fill="hold" grpId="0" nodeType="afterEffect">
                                  <p:stCondLst>
                                    <p:cond delay="0"/>
                                  </p:stCondLst>
                                  <p:childTnLst>
                                    <p:set>
                                      <p:cBhvr>
                                        <p:cTn id="71" dur="1" fill="hold">
                                          <p:stCondLst>
                                            <p:cond delay="0"/>
                                          </p:stCondLst>
                                        </p:cTn>
                                        <p:tgtEl>
                                          <p:spTgt spid="122"/>
                                        </p:tgtEl>
                                        <p:attrNameLst>
                                          <p:attrName>style.visibility</p:attrName>
                                        </p:attrNameLst>
                                      </p:cBhvr>
                                      <p:to>
                                        <p:strVal val="visible"/>
                                      </p:to>
                                    </p:set>
                                    <p:animEffect transition="in" filter="wipe(up)">
                                      <p:cBhvr>
                                        <p:cTn id="72"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122" grpId="0" animBg="1"/>
      <p:bldP spid="51" grpId="0"/>
      <p:bldP spid="52" grpId="0"/>
      <p:bldP spid="133" grpId="0" animBg="1"/>
      <p:bldP spid="15" grpId="0"/>
      <p:bldP spid="134" grpId="0"/>
      <p:bldP spid="135" grpId="0"/>
      <p:bldP spid="136" grpId="0"/>
    </p:bldLst>
  </p:timing>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Rectangle 25"/>
          <p:cNvSpPr>
            <a:spLocks noChangeArrowheads="1"/>
          </p:cNvSpPr>
          <p:nvPr/>
        </p:nvSpPr>
        <p:spPr bwMode="auto">
          <a:xfrm>
            <a:off x="6062218" y="5467153"/>
            <a:ext cx="67917" cy="1440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21"/>
          <p:cNvSpPr>
            <a:spLocks noChangeArrowheads="1"/>
          </p:cNvSpPr>
          <p:nvPr/>
        </p:nvSpPr>
        <p:spPr bwMode="auto">
          <a:xfrm>
            <a:off x="6062218" y="4084110"/>
            <a:ext cx="67917" cy="1044000"/>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5918994" y="5113036"/>
            <a:ext cx="354012" cy="352956"/>
            <a:chOff x="5918994" y="3280833"/>
            <a:chExt cx="354012" cy="352956"/>
          </a:xfrm>
          <a:solidFill>
            <a:schemeClr val="accent6"/>
          </a:solidFill>
        </p:grpSpPr>
        <p:sp>
          <p:nvSpPr>
            <p:cNvPr id="24" name="Oval 23"/>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 name="Rectangle 17"/>
          <p:cNvSpPr>
            <a:spLocks noChangeArrowheads="1"/>
          </p:cNvSpPr>
          <p:nvPr/>
        </p:nvSpPr>
        <p:spPr bwMode="auto">
          <a:xfrm>
            <a:off x="6062218" y="2712510"/>
            <a:ext cx="67917" cy="1044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 name="Group 18"/>
          <p:cNvGrpSpPr/>
          <p:nvPr/>
        </p:nvGrpSpPr>
        <p:grpSpPr>
          <a:xfrm>
            <a:off x="5918994" y="3741436"/>
            <a:ext cx="354012" cy="352956"/>
            <a:chOff x="5918994" y="3280833"/>
            <a:chExt cx="354012" cy="352956"/>
          </a:xfrm>
          <a:solidFill>
            <a:schemeClr val="accent5"/>
          </a:solidFill>
        </p:grpSpPr>
        <p:sp>
          <p:nvSpPr>
            <p:cNvPr id="20" name="Oval 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8" name="Rectangle 117"/>
          <p:cNvSpPr>
            <a:spLocks noChangeArrowheads="1"/>
          </p:cNvSpPr>
          <p:nvPr/>
        </p:nvSpPr>
        <p:spPr bwMode="auto">
          <a:xfrm>
            <a:off x="6062218" y="1358840"/>
            <a:ext cx="67917" cy="104400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9" name="Group 118"/>
          <p:cNvGrpSpPr/>
          <p:nvPr/>
        </p:nvGrpSpPr>
        <p:grpSpPr>
          <a:xfrm>
            <a:off x="5918994" y="2387766"/>
            <a:ext cx="354012" cy="352956"/>
            <a:chOff x="5918994" y="3280833"/>
            <a:chExt cx="354012" cy="352956"/>
          </a:xfrm>
          <a:solidFill>
            <a:schemeClr val="accent4"/>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18994" y="1014849"/>
            <a:ext cx="354012" cy="352956"/>
            <a:chOff x="5918994" y="3280833"/>
            <a:chExt cx="354012" cy="352956"/>
          </a:xfrm>
          <a:solidFill>
            <a:schemeClr val="accent3"/>
          </a:solidFill>
        </p:grpSpPr>
        <p:sp>
          <p:nvSpPr>
            <p:cNvPr id="15" name="Oval 14"/>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34" name="Straight Connector 33"/>
          <p:cNvCxnSpPr/>
          <p:nvPr/>
        </p:nvCxnSpPr>
        <p:spPr>
          <a:xfrm>
            <a:off x="6402999" y="120163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4059849" y="255485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6805001" y="1424788"/>
            <a:ext cx="2212465" cy="369332"/>
          </a:xfrm>
          <a:prstGeom prst="rect">
            <a:avLst/>
          </a:prstGeom>
          <a:noFill/>
        </p:spPr>
        <p:txBody>
          <a:bodyPr wrap="none" rtlCol="0">
            <a:spAutoFit/>
          </a:bodyPr>
          <a:lstStyle/>
          <a:p>
            <a:pPr algn="r"/>
            <a:r>
              <a:rPr lang="id-ID" b="1" dirty="0" smtClean="0">
                <a:solidFill>
                  <a:schemeClr val="bg1"/>
                </a:solidFill>
                <a:latin typeface="+mj-lt"/>
              </a:rPr>
              <a:t>Data Driven Diagrams</a:t>
            </a:r>
            <a:endParaRPr lang="id-ID" b="1" dirty="0">
              <a:solidFill>
                <a:schemeClr val="bg1"/>
              </a:solidFill>
              <a:latin typeface="+mj-lt"/>
            </a:endParaRPr>
          </a:p>
        </p:txBody>
      </p:sp>
      <p:sp>
        <p:nvSpPr>
          <p:cNvPr id="37" name="TextBox 36"/>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38" name="TextBox 37"/>
          <p:cNvSpPr txBox="1"/>
          <p:nvPr/>
        </p:nvSpPr>
        <p:spPr>
          <a:xfrm>
            <a:off x="3152453" y="2839565"/>
            <a:ext cx="1099981" cy="369332"/>
          </a:xfrm>
          <a:prstGeom prst="rect">
            <a:avLst/>
          </a:prstGeom>
          <a:noFill/>
        </p:spPr>
        <p:txBody>
          <a:bodyPr wrap="none" rtlCol="0">
            <a:spAutoFit/>
          </a:bodyPr>
          <a:lstStyle/>
          <a:p>
            <a:r>
              <a:rPr lang="id-ID" b="1" dirty="0" smtClean="0">
                <a:solidFill>
                  <a:schemeClr val="bg1"/>
                </a:solidFill>
                <a:latin typeface="+mj-lt"/>
              </a:rPr>
              <a:t>Mind Map</a:t>
            </a:r>
            <a:endParaRPr lang="id-ID" b="1" dirty="0">
              <a:solidFill>
                <a:schemeClr val="bg1"/>
              </a:solidFill>
              <a:latin typeface="+mj-lt"/>
            </a:endParaRPr>
          </a:p>
        </p:txBody>
      </p:sp>
      <p:sp>
        <p:nvSpPr>
          <p:cNvPr id="39" name="TextBox 38"/>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cxnSp>
        <p:nvCxnSpPr>
          <p:cNvPr id="40" name="Straight Connector 39"/>
          <p:cNvCxnSpPr/>
          <p:nvPr/>
        </p:nvCxnSpPr>
        <p:spPr>
          <a:xfrm>
            <a:off x="6402999" y="3937690"/>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4059849" y="5319485"/>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7167280" y="4160842"/>
            <a:ext cx="1850186" cy="369332"/>
          </a:xfrm>
          <a:prstGeom prst="rect">
            <a:avLst/>
          </a:prstGeom>
          <a:noFill/>
        </p:spPr>
        <p:txBody>
          <a:bodyPr wrap="none" rtlCol="0">
            <a:spAutoFit/>
          </a:bodyPr>
          <a:lstStyle/>
          <a:p>
            <a:pPr algn="r"/>
            <a:r>
              <a:rPr lang="id-ID" b="1" dirty="0" smtClean="0">
                <a:solidFill>
                  <a:schemeClr val="bg1"/>
                </a:solidFill>
                <a:latin typeface="+mj-lt"/>
              </a:rPr>
              <a:t>Process Diagrams</a:t>
            </a:r>
            <a:endParaRPr lang="id-ID" b="1" dirty="0">
              <a:solidFill>
                <a:schemeClr val="bg1"/>
              </a:solidFill>
              <a:latin typeface="+mj-lt"/>
            </a:endParaRPr>
          </a:p>
        </p:txBody>
      </p:sp>
      <p:sp>
        <p:nvSpPr>
          <p:cNvPr id="43" name="TextBox 42"/>
          <p:cNvSpPr txBox="1"/>
          <p:nvPr/>
        </p:nvSpPr>
        <p:spPr>
          <a:xfrm>
            <a:off x="6567011" y="4494157"/>
            <a:ext cx="2450455" cy="854080"/>
          </a:xfrm>
          <a:prstGeom prst="rect">
            <a:avLst/>
          </a:prstGeom>
          <a:noFill/>
        </p:spPr>
        <p:txBody>
          <a:bodyPr wrap="square" rtlCol="0">
            <a:spAutoFit/>
          </a:bodyPr>
          <a:lstStyle/>
          <a:p>
            <a:pPr algn="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sp>
        <p:nvSpPr>
          <p:cNvPr id="44" name="TextBox 43"/>
          <p:cNvSpPr txBox="1"/>
          <p:nvPr/>
        </p:nvSpPr>
        <p:spPr>
          <a:xfrm>
            <a:off x="3152453" y="5575619"/>
            <a:ext cx="1409360" cy="369332"/>
          </a:xfrm>
          <a:prstGeom prst="rect">
            <a:avLst/>
          </a:prstGeom>
          <a:noFill/>
        </p:spPr>
        <p:txBody>
          <a:bodyPr wrap="none" rtlCol="0">
            <a:spAutoFit/>
          </a:bodyPr>
          <a:lstStyle/>
          <a:p>
            <a:r>
              <a:rPr lang="id-ID" b="1" dirty="0" smtClean="0">
                <a:solidFill>
                  <a:schemeClr val="bg1"/>
                </a:solidFill>
                <a:latin typeface="+mj-lt"/>
              </a:rPr>
              <a:t>Matrix Charts</a:t>
            </a:r>
            <a:endParaRPr lang="id-ID" b="1" dirty="0">
              <a:solidFill>
                <a:schemeClr val="bg1"/>
              </a:solidFill>
              <a:latin typeface="+mj-lt"/>
            </a:endParaRPr>
          </a:p>
        </p:txBody>
      </p:sp>
      <p:sp>
        <p:nvSpPr>
          <p:cNvPr id="45" name="TextBox 44"/>
          <p:cNvSpPr txBox="1"/>
          <p:nvPr/>
        </p:nvSpPr>
        <p:spPr>
          <a:xfrm>
            <a:off x="3164177" y="5908934"/>
            <a:ext cx="2450455" cy="854080"/>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r>
              <a:rPr lang="id-ID" sz="1100" dirty="0" smtClean="0">
                <a:solidFill>
                  <a:schemeClr val="bg1"/>
                </a:solidFill>
              </a:rPr>
              <a:t> </a:t>
            </a:r>
            <a:r>
              <a:rPr lang="id-ID" sz="1100" dirty="0">
                <a:solidFill>
                  <a:schemeClr val="bg1"/>
                </a:solidFill>
              </a:rPr>
              <a:t>eaque ipsa quae ab illo inventore veritatis</a:t>
            </a:r>
            <a:r>
              <a:rPr lang="id-ID" sz="1100" dirty="0" smtClean="0">
                <a:solidFill>
                  <a:schemeClr val="bg1"/>
                </a:solidFill>
              </a:rPr>
              <a:t> </a:t>
            </a:r>
            <a:endParaRPr lang="en-US" sz="1100" b="1" dirty="0">
              <a:solidFill>
                <a:schemeClr val="bg1"/>
              </a:solidFill>
            </a:endParaRPr>
          </a:p>
        </p:txBody>
      </p:sp>
      <p:grpSp>
        <p:nvGrpSpPr>
          <p:cNvPr id="46" name="Group 45"/>
          <p:cNvGrpSpPr/>
          <p:nvPr/>
        </p:nvGrpSpPr>
        <p:grpSpPr>
          <a:xfrm>
            <a:off x="8439941" y="905302"/>
            <a:ext cx="482506" cy="482506"/>
            <a:chOff x="1588" y="4763"/>
            <a:chExt cx="2486025" cy="2486025"/>
          </a:xfrm>
          <a:solidFill>
            <a:schemeClr val="accent3"/>
          </a:solidFill>
        </p:grpSpPr>
        <p:sp>
          <p:nvSpPr>
            <p:cNvPr id="47" name="Freeform 46"/>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2"/>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3"/>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2" name="Group 61"/>
          <p:cNvGrpSpPr/>
          <p:nvPr/>
        </p:nvGrpSpPr>
        <p:grpSpPr>
          <a:xfrm>
            <a:off x="3279385" y="2263948"/>
            <a:ext cx="493350" cy="561786"/>
            <a:chOff x="-17462" y="-3175"/>
            <a:chExt cx="4600575" cy="5238750"/>
          </a:xfrm>
          <a:solidFill>
            <a:schemeClr val="accent4"/>
          </a:solidFill>
        </p:grpSpPr>
        <p:sp>
          <p:nvSpPr>
            <p:cNvPr id="63" name="Freeform 62"/>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8419543" y="3799372"/>
            <a:ext cx="523301" cy="295020"/>
            <a:chOff x="3175" y="1588"/>
            <a:chExt cx="2427288" cy="1368425"/>
          </a:xfrm>
          <a:solidFill>
            <a:schemeClr val="accent5"/>
          </a:solidFill>
        </p:grpSpPr>
        <p:sp>
          <p:nvSpPr>
            <p:cNvPr id="66" name="Freeform 5"/>
            <p:cNvSpPr>
              <a:spLocks noEditPoints="1"/>
            </p:cNvSpPr>
            <p:nvPr/>
          </p:nvSpPr>
          <p:spPr bwMode="auto">
            <a:xfrm>
              <a:off x="3175" y="1588"/>
              <a:ext cx="2427288" cy="1368425"/>
            </a:xfrm>
            <a:custGeom>
              <a:avLst/>
              <a:gdLst>
                <a:gd name="T0" fmla="*/ 1434 w 1529"/>
                <a:gd name="T1" fmla="*/ 288 h 862"/>
                <a:gd name="T2" fmla="*/ 1434 w 1529"/>
                <a:gd name="T3" fmla="*/ 0 h 862"/>
                <a:gd name="T4" fmla="*/ 0 w 1529"/>
                <a:gd name="T5" fmla="*/ 0 h 862"/>
                <a:gd name="T6" fmla="*/ 0 w 1529"/>
                <a:gd name="T7" fmla="*/ 862 h 862"/>
                <a:gd name="T8" fmla="*/ 1434 w 1529"/>
                <a:gd name="T9" fmla="*/ 862 h 862"/>
                <a:gd name="T10" fmla="*/ 1434 w 1529"/>
                <a:gd name="T11" fmla="*/ 671 h 862"/>
                <a:gd name="T12" fmla="*/ 1529 w 1529"/>
                <a:gd name="T13" fmla="*/ 671 h 862"/>
                <a:gd name="T14" fmla="*/ 1529 w 1529"/>
                <a:gd name="T15" fmla="*/ 288 h 862"/>
                <a:gd name="T16" fmla="*/ 1434 w 1529"/>
                <a:gd name="T17" fmla="*/ 288 h 862"/>
                <a:gd name="T18" fmla="*/ 1241 w 1529"/>
                <a:gd name="T19" fmla="*/ 671 h 862"/>
                <a:gd name="T20" fmla="*/ 192 w 1529"/>
                <a:gd name="T21" fmla="*/ 671 h 862"/>
                <a:gd name="T22" fmla="*/ 192 w 1529"/>
                <a:gd name="T23" fmla="*/ 190 h 862"/>
                <a:gd name="T24" fmla="*/ 1241 w 1529"/>
                <a:gd name="T25" fmla="*/ 190 h 862"/>
                <a:gd name="T26" fmla="*/ 1241 w 1529"/>
                <a:gd name="T27" fmla="*/ 671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9" h="862">
                  <a:moveTo>
                    <a:pt x="1434" y="288"/>
                  </a:moveTo>
                  <a:lnTo>
                    <a:pt x="1434" y="0"/>
                  </a:lnTo>
                  <a:lnTo>
                    <a:pt x="0" y="0"/>
                  </a:lnTo>
                  <a:lnTo>
                    <a:pt x="0" y="862"/>
                  </a:lnTo>
                  <a:lnTo>
                    <a:pt x="1434" y="862"/>
                  </a:lnTo>
                  <a:lnTo>
                    <a:pt x="1434" y="671"/>
                  </a:lnTo>
                  <a:lnTo>
                    <a:pt x="1529" y="671"/>
                  </a:lnTo>
                  <a:lnTo>
                    <a:pt x="1529" y="288"/>
                  </a:lnTo>
                  <a:lnTo>
                    <a:pt x="1434" y="288"/>
                  </a:lnTo>
                  <a:close/>
                  <a:moveTo>
                    <a:pt x="1241" y="671"/>
                  </a:moveTo>
                  <a:lnTo>
                    <a:pt x="192" y="671"/>
                  </a:lnTo>
                  <a:lnTo>
                    <a:pt x="192" y="190"/>
                  </a:lnTo>
                  <a:lnTo>
                    <a:pt x="1241" y="190"/>
                  </a:lnTo>
                  <a:lnTo>
                    <a:pt x="1241" y="67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458788" y="458788"/>
              <a:ext cx="908050" cy="454025"/>
            </a:xfrm>
            <a:custGeom>
              <a:avLst/>
              <a:gdLst>
                <a:gd name="T0" fmla="*/ 287 w 572"/>
                <a:gd name="T1" fmla="*/ 0 h 286"/>
                <a:gd name="T2" fmla="*/ 0 w 572"/>
                <a:gd name="T3" fmla="*/ 0 h 286"/>
                <a:gd name="T4" fmla="*/ 0 w 572"/>
                <a:gd name="T5" fmla="*/ 286 h 286"/>
                <a:gd name="T6" fmla="*/ 572 w 572"/>
                <a:gd name="T7" fmla="*/ 286 h 286"/>
                <a:gd name="T8" fmla="*/ 287 w 572"/>
                <a:gd name="T9" fmla="*/ 0 h 286"/>
              </a:gdLst>
              <a:ahLst/>
              <a:cxnLst>
                <a:cxn ang="0">
                  <a:pos x="T0" y="T1"/>
                </a:cxn>
                <a:cxn ang="0">
                  <a:pos x="T2" y="T3"/>
                </a:cxn>
                <a:cxn ang="0">
                  <a:pos x="T4" y="T5"/>
                </a:cxn>
                <a:cxn ang="0">
                  <a:pos x="T6" y="T7"/>
                </a:cxn>
                <a:cxn ang="0">
                  <a:pos x="T8" y="T9"/>
                </a:cxn>
              </a:cxnLst>
              <a:rect l="0" t="0" r="r" b="b"/>
              <a:pathLst>
                <a:path w="572" h="286">
                  <a:moveTo>
                    <a:pt x="287" y="0"/>
                  </a:moveTo>
                  <a:lnTo>
                    <a:pt x="0" y="0"/>
                  </a:lnTo>
                  <a:lnTo>
                    <a:pt x="0" y="286"/>
                  </a:lnTo>
                  <a:lnTo>
                    <a:pt x="572" y="286"/>
                  </a:lnTo>
                  <a:lnTo>
                    <a:pt x="287"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3279524" y="5113036"/>
            <a:ext cx="393700" cy="393700"/>
            <a:chOff x="6350" y="4763"/>
            <a:chExt cx="2898775" cy="2898776"/>
          </a:xfrm>
          <a:solidFill>
            <a:schemeClr val="accent6"/>
          </a:solidFill>
        </p:grpSpPr>
        <p:sp>
          <p:nvSpPr>
            <p:cNvPr id="69" name="Freeform 68"/>
            <p:cNvSpPr>
              <a:spLocks/>
            </p:cNvSpPr>
            <p:nvPr/>
          </p:nvSpPr>
          <p:spPr bwMode="auto">
            <a:xfrm>
              <a:off x="6350" y="4763"/>
              <a:ext cx="727075" cy="723900"/>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2"/>
                    <a:pt x="11" y="192"/>
                    <a:pt x="24" y="192"/>
                  </a:cubicBezTo>
                  <a:cubicBezTo>
                    <a:pt x="168" y="192"/>
                    <a:pt x="168" y="192"/>
                    <a:pt x="168" y="192"/>
                  </a:cubicBezTo>
                  <a:cubicBezTo>
                    <a:pt x="182" y="192"/>
                    <a:pt x="193" y="182"/>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6350" y="1093788"/>
              <a:ext cx="727075" cy="722313"/>
            </a:xfrm>
            <a:custGeom>
              <a:avLst/>
              <a:gdLst>
                <a:gd name="T0" fmla="*/ 168 w 193"/>
                <a:gd name="T1" fmla="*/ 0 h 192"/>
                <a:gd name="T2" fmla="*/ 24 w 193"/>
                <a:gd name="T3" fmla="*/ 0 h 192"/>
                <a:gd name="T4" fmla="*/ 0 w 193"/>
                <a:gd name="T5" fmla="*/ 24 h 192"/>
                <a:gd name="T6" fmla="*/ 0 w 193"/>
                <a:gd name="T7" fmla="*/ 168 h 192"/>
                <a:gd name="T8" fmla="*/ 24 w 193"/>
                <a:gd name="T9" fmla="*/ 192 h 192"/>
                <a:gd name="T10" fmla="*/ 168 w 193"/>
                <a:gd name="T11" fmla="*/ 192 h 192"/>
                <a:gd name="T12" fmla="*/ 193 w 193"/>
                <a:gd name="T13" fmla="*/ 168 h 192"/>
                <a:gd name="T14" fmla="*/ 193 w 193"/>
                <a:gd name="T15" fmla="*/ 24 h 192"/>
                <a:gd name="T16" fmla="*/ 168 w 193"/>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2">
                  <a:moveTo>
                    <a:pt x="168" y="0"/>
                  </a:moveTo>
                  <a:cubicBezTo>
                    <a:pt x="24" y="0"/>
                    <a:pt x="24" y="0"/>
                    <a:pt x="24" y="0"/>
                  </a:cubicBezTo>
                  <a:cubicBezTo>
                    <a:pt x="11" y="0"/>
                    <a:pt x="0" y="11"/>
                    <a:pt x="0" y="24"/>
                  </a:cubicBezTo>
                  <a:cubicBezTo>
                    <a:pt x="0" y="168"/>
                    <a:pt x="0" y="168"/>
                    <a:pt x="0" y="168"/>
                  </a:cubicBezTo>
                  <a:cubicBezTo>
                    <a:pt x="0" y="181"/>
                    <a:pt x="11" y="192"/>
                    <a:pt x="24" y="192"/>
                  </a:cubicBezTo>
                  <a:cubicBezTo>
                    <a:pt x="168" y="192"/>
                    <a:pt x="168" y="192"/>
                    <a:pt x="168" y="192"/>
                  </a:cubicBezTo>
                  <a:cubicBezTo>
                    <a:pt x="182" y="192"/>
                    <a:pt x="193" y="181"/>
                    <a:pt x="193" y="168"/>
                  </a:cubicBezTo>
                  <a:cubicBezTo>
                    <a:pt x="193" y="24"/>
                    <a:pt x="193" y="24"/>
                    <a:pt x="193" y="24"/>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6350" y="2178051"/>
              <a:ext cx="727075" cy="725488"/>
            </a:xfrm>
            <a:custGeom>
              <a:avLst/>
              <a:gdLst>
                <a:gd name="T0" fmla="*/ 168 w 193"/>
                <a:gd name="T1" fmla="*/ 0 h 193"/>
                <a:gd name="T2" fmla="*/ 24 w 193"/>
                <a:gd name="T3" fmla="*/ 0 h 193"/>
                <a:gd name="T4" fmla="*/ 0 w 193"/>
                <a:gd name="T5" fmla="*/ 25 h 193"/>
                <a:gd name="T6" fmla="*/ 0 w 193"/>
                <a:gd name="T7" fmla="*/ 169 h 193"/>
                <a:gd name="T8" fmla="*/ 24 w 193"/>
                <a:gd name="T9" fmla="*/ 193 h 193"/>
                <a:gd name="T10" fmla="*/ 168 w 193"/>
                <a:gd name="T11" fmla="*/ 193 h 193"/>
                <a:gd name="T12" fmla="*/ 193 w 193"/>
                <a:gd name="T13" fmla="*/ 169 h 193"/>
                <a:gd name="T14" fmla="*/ 193 w 193"/>
                <a:gd name="T15" fmla="*/ 25 h 193"/>
                <a:gd name="T16" fmla="*/ 168 w 193"/>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3" h="193">
                  <a:moveTo>
                    <a:pt x="168" y="0"/>
                  </a:moveTo>
                  <a:cubicBezTo>
                    <a:pt x="24" y="0"/>
                    <a:pt x="24" y="0"/>
                    <a:pt x="24" y="0"/>
                  </a:cubicBezTo>
                  <a:cubicBezTo>
                    <a:pt x="11" y="0"/>
                    <a:pt x="0" y="11"/>
                    <a:pt x="0" y="25"/>
                  </a:cubicBezTo>
                  <a:cubicBezTo>
                    <a:pt x="0" y="169"/>
                    <a:pt x="0" y="169"/>
                    <a:pt x="0" y="169"/>
                  </a:cubicBezTo>
                  <a:cubicBezTo>
                    <a:pt x="0" y="182"/>
                    <a:pt x="11" y="193"/>
                    <a:pt x="24" y="193"/>
                  </a:cubicBezTo>
                  <a:cubicBezTo>
                    <a:pt x="168" y="193"/>
                    <a:pt x="168" y="193"/>
                    <a:pt x="168" y="193"/>
                  </a:cubicBezTo>
                  <a:cubicBezTo>
                    <a:pt x="182" y="193"/>
                    <a:pt x="193" y="182"/>
                    <a:pt x="193" y="169"/>
                  </a:cubicBezTo>
                  <a:cubicBezTo>
                    <a:pt x="193" y="25"/>
                    <a:pt x="193" y="25"/>
                    <a:pt x="193" y="25"/>
                  </a:cubicBezTo>
                  <a:cubicBezTo>
                    <a:pt x="193" y="11"/>
                    <a:pt x="182" y="0"/>
                    <a:pt x="16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8"/>
            <p:cNvSpPr>
              <a:spLocks/>
            </p:cNvSpPr>
            <p:nvPr/>
          </p:nvSpPr>
          <p:spPr bwMode="auto">
            <a:xfrm>
              <a:off x="1095375" y="4763"/>
              <a:ext cx="1809750" cy="723900"/>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2"/>
                    <a:pt x="11" y="192"/>
                    <a:pt x="24" y="192"/>
                  </a:cubicBezTo>
                  <a:cubicBezTo>
                    <a:pt x="457" y="192"/>
                    <a:pt x="457" y="192"/>
                    <a:pt x="457" y="192"/>
                  </a:cubicBezTo>
                  <a:cubicBezTo>
                    <a:pt x="470" y="192"/>
                    <a:pt x="481" y="182"/>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9"/>
            <p:cNvSpPr>
              <a:spLocks/>
            </p:cNvSpPr>
            <p:nvPr/>
          </p:nvSpPr>
          <p:spPr bwMode="auto">
            <a:xfrm>
              <a:off x="1095375" y="1093788"/>
              <a:ext cx="1809750" cy="722313"/>
            </a:xfrm>
            <a:custGeom>
              <a:avLst/>
              <a:gdLst>
                <a:gd name="T0" fmla="*/ 457 w 481"/>
                <a:gd name="T1" fmla="*/ 0 h 192"/>
                <a:gd name="T2" fmla="*/ 24 w 481"/>
                <a:gd name="T3" fmla="*/ 0 h 192"/>
                <a:gd name="T4" fmla="*/ 0 w 481"/>
                <a:gd name="T5" fmla="*/ 24 h 192"/>
                <a:gd name="T6" fmla="*/ 0 w 481"/>
                <a:gd name="T7" fmla="*/ 168 h 192"/>
                <a:gd name="T8" fmla="*/ 24 w 481"/>
                <a:gd name="T9" fmla="*/ 192 h 192"/>
                <a:gd name="T10" fmla="*/ 457 w 481"/>
                <a:gd name="T11" fmla="*/ 192 h 192"/>
                <a:gd name="T12" fmla="*/ 481 w 481"/>
                <a:gd name="T13" fmla="*/ 168 h 192"/>
                <a:gd name="T14" fmla="*/ 481 w 481"/>
                <a:gd name="T15" fmla="*/ 24 h 192"/>
                <a:gd name="T16" fmla="*/ 457 w 481"/>
                <a:gd name="T17"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2">
                  <a:moveTo>
                    <a:pt x="457" y="0"/>
                  </a:moveTo>
                  <a:cubicBezTo>
                    <a:pt x="24" y="0"/>
                    <a:pt x="24" y="0"/>
                    <a:pt x="24" y="0"/>
                  </a:cubicBezTo>
                  <a:cubicBezTo>
                    <a:pt x="11" y="0"/>
                    <a:pt x="0" y="11"/>
                    <a:pt x="0" y="24"/>
                  </a:cubicBezTo>
                  <a:cubicBezTo>
                    <a:pt x="0" y="168"/>
                    <a:pt x="0" y="168"/>
                    <a:pt x="0" y="168"/>
                  </a:cubicBezTo>
                  <a:cubicBezTo>
                    <a:pt x="0" y="181"/>
                    <a:pt x="11" y="192"/>
                    <a:pt x="24" y="192"/>
                  </a:cubicBezTo>
                  <a:cubicBezTo>
                    <a:pt x="457" y="192"/>
                    <a:pt x="457" y="192"/>
                    <a:pt x="457" y="192"/>
                  </a:cubicBezTo>
                  <a:cubicBezTo>
                    <a:pt x="470" y="192"/>
                    <a:pt x="481" y="181"/>
                    <a:pt x="481" y="168"/>
                  </a:cubicBezTo>
                  <a:cubicBezTo>
                    <a:pt x="481" y="24"/>
                    <a:pt x="481" y="24"/>
                    <a:pt x="481" y="24"/>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0"/>
            <p:cNvSpPr>
              <a:spLocks/>
            </p:cNvSpPr>
            <p:nvPr/>
          </p:nvSpPr>
          <p:spPr bwMode="auto">
            <a:xfrm>
              <a:off x="1095375" y="2178051"/>
              <a:ext cx="1809750" cy="725488"/>
            </a:xfrm>
            <a:custGeom>
              <a:avLst/>
              <a:gdLst>
                <a:gd name="T0" fmla="*/ 457 w 481"/>
                <a:gd name="T1" fmla="*/ 0 h 193"/>
                <a:gd name="T2" fmla="*/ 24 w 481"/>
                <a:gd name="T3" fmla="*/ 0 h 193"/>
                <a:gd name="T4" fmla="*/ 0 w 481"/>
                <a:gd name="T5" fmla="*/ 25 h 193"/>
                <a:gd name="T6" fmla="*/ 0 w 481"/>
                <a:gd name="T7" fmla="*/ 169 h 193"/>
                <a:gd name="T8" fmla="*/ 24 w 481"/>
                <a:gd name="T9" fmla="*/ 193 h 193"/>
                <a:gd name="T10" fmla="*/ 457 w 481"/>
                <a:gd name="T11" fmla="*/ 193 h 193"/>
                <a:gd name="T12" fmla="*/ 481 w 481"/>
                <a:gd name="T13" fmla="*/ 169 h 193"/>
                <a:gd name="T14" fmla="*/ 481 w 481"/>
                <a:gd name="T15" fmla="*/ 25 h 193"/>
                <a:gd name="T16" fmla="*/ 457 w 481"/>
                <a:gd name="T17" fmla="*/ 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193">
                  <a:moveTo>
                    <a:pt x="457" y="0"/>
                  </a:moveTo>
                  <a:cubicBezTo>
                    <a:pt x="24" y="0"/>
                    <a:pt x="24" y="0"/>
                    <a:pt x="24" y="0"/>
                  </a:cubicBezTo>
                  <a:cubicBezTo>
                    <a:pt x="11" y="0"/>
                    <a:pt x="0" y="11"/>
                    <a:pt x="0" y="25"/>
                  </a:cubicBezTo>
                  <a:cubicBezTo>
                    <a:pt x="0" y="169"/>
                    <a:pt x="0" y="169"/>
                    <a:pt x="0" y="169"/>
                  </a:cubicBezTo>
                  <a:cubicBezTo>
                    <a:pt x="0" y="182"/>
                    <a:pt x="11" y="193"/>
                    <a:pt x="24" y="193"/>
                  </a:cubicBezTo>
                  <a:cubicBezTo>
                    <a:pt x="457" y="193"/>
                    <a:pt x="457" y="193"/>
                    <a:pt x="457" y="193"/>
                  </a:cubicBezTo>
                  <a:cubicBezTo>
                    <a:pt x="470" y="193"/>
                    <a:pt x="481" y="182"/>
                    <a:pt x="481" y="169"/>
                  </a:cubicBezTo>
                  <a:cubicBezTo>
                    <a:pt x="481" y="25"/>
                    <a:pt x="481" y="25"/>
                    <a:pt x="481" y="25"/>
                  </a:cubicBezTo>
                  <a:cubicBezTo>
                    <a:pt x="481" y="11"/>
                    <a:pt x="470" y="0"/>
                    <a:pt x="45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07567380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wipe(left)">
                                      <p:cBhvr>
                                        <p:cTn id="13" dur="500"/>
                                        <p:tgtEl>
                                          <p:spTgt spid="34"/>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fade">
                                      <p:cBhvr>
                                        <p:cTn id="23" dur="500"/>
                                        <p:tgtEl>
                                          <p:spTgt spid="3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wipe(right)">
                                      <p:cBhvr>
                                        <p:cTn id="40" dur="500"/>
                                        <p:tgtEl>
                                          <p:spTgt spid="35"/>
                                        </p:tgtEl>
                                      </p:cBhvr>
                                    </p:animEffect>
                                  </p:childTnLst>
                                </p:cTn>
                              </p:par>
                            </p:childTnLst>
                          </p:cTn>
                        </p:par>
                        <p:par>
                          <p:cTn id="41" fill="hold">
                            <p:stCondLst>
                              <p:cond delay="3500"/>
                            </p:stCondLst>
                            <p:childTnLst>
                              <p:par>
                                <p:cTn id="42" presetID="53" presetClass="entr" presetSubtype="16" fill="hold" nodeType="afterEffect">
                                  <p:stCondLst>
                                    <p:cond delay="0"/>
                                  </p:stCondLst>
                                  <p:childTnLst>
                                    <p:set>
                                      <p:cBhvr>
                                        <p:cTn id="43" dur="1" fill="hold">
                                          <p:stCondLst>
                                            <p:cond delay="0"/>
                                          </p:stCondLst>
                                        </p:cTn>
                                        <p:tgtEl>
                                          <p:spTgt spid="62"/>
                                        </p:tgtEl>
                                        <p:attrNameLst>
                                          <p:attrName>style.visibility</p:attrName>
                                        </p:attrNameLst>
                                      </p:cBhvr>
                                      <p:to>
                                        <p:strVal val="visible"/>
                                      </p:to>
                                    </p:set>
                                    <p:anim calcmode="lin" valueType="num">
                                      <p:cBhvr>
                                        <p:cTn id="44" dur="500" fill="hold"/>
                                        <p:tgtEl>
                                          <p:spTgt spid="62"/>
                                        </p:tgtEl>
                                        <p:attrNameLst>
                                          <p:attrName>ppt_w</p:attrName>
                                        </p:attrNameLst>
                                      </p:cBhvr>
                                      <p:tavLst>
                                        <p:tav tm="0">
                                          <p:val>
                                            <p:fltVal val="0"/>
                                          </p:val>
                                        </p:tav>
                                        <p:tav tm="100000">
                                          <p:val>
                                            <p:strVal val="#ppt_w"/>
                                          </p:val>
                                        </p:tav>
                                      </p:tavLst>
                                    </p:anim>
                                    <p:anim calcmode="lin" valueType="num">
                                      <p:cBhvr>
                                        <p:cTn id="45" dur="500" fill="hold"/>
                                        <p:tgtEl>
                                          <p:spTgt spid="62"/>
                                        </p:tgtEl>
                                        <p:attrNameLst>
                                          <p:attrName>ppt_h</p:attrName>
                                        </p:attrNameLst>
                                      </p:cBhvr>
                                      <p:tavLst>
                                        <p:tav tm="0">
                                          <p:val>
                                            <p:fltVal val="0"/>
                                          </p:val>
                                        </p:tav>
                                        <p:tav tm="100000">
                                          <p:val>
                                            <p:strVal val="#ppt_h"/>
                                          </p:val>
                                        </p:tav>
                                      </p:tavLst>
                                    </p:anim>
                                    <p:animEffect transition="in" filter="fade">
                                      <p:cBhvr>
                                        <p:cTn id="46" dur="500"/>
                                        <p:tgtEl>
                                          <p:spTgt spid="62"/>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animEffect transition="in" filter="fade">
                                      <p:cBhvr>
                                        <p:cTn id="53" dur="500"/>
                                        <p:tgtEl>
                                          <p:spTgt spid="39"/>
                                        </p:tgtEl>
                                      </p:cBhvr>
                                    </p:animEffect>
                                  </p:childTnLst>
                                </p:cTn>
                              </p:par>
                            </p:childTnLst>
                          </p:cTn>
                        </p:par>
                        <p:par>
                          <p:cTn id="54" fill="hold">
                            <p:stCondLst>
                              <p:cond delay="4500"/>
                            </p:stCondLst>
                            <p:childTnLst>
                              <p:par>
                                <p:cTn id="55" presetID="22" presetClass="entr" presetSubtype="1"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ipe(up)">
                                      <p:cBhvr>
                                        <p:cTn id="57" dur="500"/>
                                        <p:tgtEl>
                                          <p:spTgt spid="18"/>
                                        </p:tgtEl>
                                      </p:cBhvr>
                                    </p:animEffect>
                                  </p:childTnLst>
                                </p:cTn>
                              </p:par>
                            </p:childTnLst>
                          </p:cTn>
                        </p:par>
                        <p:par>
                          <p:cTn id="58" fill="hold">
                            <p:stCondLst>
                              <p:cond delay="5000"/>
                            </p:stCondLst>
                            <p:childTnLst>
                              <p:par>
                                <p:cTn id="59" presetID="53" presetClass="entr" presetSubtype="16" fill="hold"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5500"/>
                            </p:stCondLst>
                            <p:childTnLst>
                              <p:par>
                                <p:cTn id="65" presetID="22" presetClass="entr" presetSubtype="8" fill="hold" nodeType="afterEffect">
                                  <p:stCondLst>
                                    <p:cond delay="0"/>
                                  </p:stCondLst>
                                  <p:childTnLst>
                                    <p:set>
                                      <p:cBhvr>
                                        <p:cTn id="66" dur="1" fill="hold">
                                          <p:stCondLst>
                                            <p:cond delay="0"/>
                                          </p:stCondLst>
                                        </p:cTn>
                                        <p:tgtEl>
                                          <p:spTgt spid="40"/>
                                        </p:tgtEl>
                                        <p:attrNameLst>
                                          <p:attrName>style.visibility</p:attrName>
                                        </p:attrNameLst>
                                      </p:cBhvr>
                                      <p:to>
                                        <p:strVal val="visible"/>
                                      </p:to>
                                    </p:set>
                                    <p:animEffect transition="in" filter="wipe(left)">
                                      <p:cBhvr>
                                        <p:cTn id="67" dur="500"/>
                                        <p:tgtEl>
                                          <p:spTgt spid="40"/>
                                        </p:tgtEl>
                                      </p:cBhvr>
                                    </p:animEffect>
                                  </p:childTnLst>
                                </p:cTn>
                              </p:par>
                            </p:childTnLst>
                          </p:cTn>
                        </p:par>
                        <p:par>
                          <p:cTn id="68" fill="hold">
                            <p:stCondLst>
                              <p:cond delay="6000"/>
                            </p:stCondLst>
                            <p:childTnLst>
                              <p:par>
                                <p:cTn id="69" presetID="53" presetClass="entr" presetSubtype="16" fill="hold" nodeType="afterEffect">
                                  <p:stCondLst>
                                    <p:cond delay="0"/>
                                  </p:stCondLst>
                                  <p:childTnLst>
                                    <p:set>
                                      <p:cBhvr>
                                        <p:cTn id="70" dur="1" fill="hold">
                                          <p:stCondLst>
                                            <p:cond delay="0"/>
                                          </p:stCondLst>
                                        </p:cTn>
                                        <p:tgtEl>
                                          <p:spTgt spid="65"/>
                                        </p:tgtEl>
                                        <p:attrNameLst>
                                          <p:attrName>style.visibility</p:attrName>
                                        </p:attrNameLst>
                                      </p:cBhvr>
                                      <p:to>
                                        <p:strVal val="visible"/>
                                      </p:to>
                                    </p:set>
                                    <p:anim calcmode="lin" valueType="num">
                                      <p:cBhvr>
                                        <p:cTn id="71" dur="500" fill="hold"/>
                                        <p:tgtEl>
                                          <p:spTgt spid="65"/>
                                        </p:tgtEl>
                                        <p:attrNameLst>
                                          <p:attrName>ppt_w</p:attrName>
                                        </p:attrNameLst>
                                      </p:cBhvr>
                                      <p:tavLst>
                                        <p:tav tm="0">
                                          <p:val>
                                            <p:fltVal val="0"/>
                                          </p:val>
                                        </p:tav>
                                        <p:tav tm="100000">
                                          <p:val>
                                            <p:strVal val="#ppt_w"/>
                                          </p:val>
                                        </p:tav>
                                      </p:tavLst>
                                    </p:anim>
                                    <p:anim calcmode="lin" valueType="num">
                                      <p:cBhvr>
                                        <p:cTn id="72" dur="500" fill="hold"/>
                                        <p:tgtEl>
                                          <p:spTgt spid="65"/>
                                        </p:tgtEl>
                                        <p:attrNameLst>
                                          <p:attrName>ppt_h</p:attrName>
                                        </p:attrNameLst>
                                      </p:cBhvr>
                                      <p:tavLst>
                                        <p:tav tm="0">
                                          <p:val>
                                            <p:fltVal val="0"/>
                                          </p:val>
                                        </p:tav>
                                        <p:tav tm="100000">
                                          <p:val>
                                            <p:strVal val="#ppt_h"/>
                                          </p:val>
                                        </p:tav>
                                      </p:tavLst>
                                    </p:anim>
                                    <p:animEffect transition="in" filter="fade">
                                      <p:cBhvr>
                                        <p:cTn id="73" dur="500"/>
                                        <p:tgtEl>
                                          <p:spTgt spid="65"/>
                                        </p:tgtEl>
                                      </p:cBhvr>
                                    </p:animEffect>
                                  </p:childTnLst>
                                </p:cTn>
                              </p:par>
                            </p:childTnLst>
                          </p:cTn>
                        </p:par>
                        <p:par>
                          <p:cTn id="74" fill="hold">
                            <p:stCondLst>
                              <p:cond delay="6500"/>
                            </p:stCondLst>
                            <p:childTnLst>
                              <p:par>
                                <p:cTn id="75" presetID="10" presetClass="entr" presetSubtype="0" fill="hold" grpId="0" nodeType="after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fade">
                                      <p:cBhvr>
                                        <p:cTn id="77" dur="500"/>
                                        <p:tgtEl>
                                          <p:spTgt spid="42"/>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43"/>
                                        </p:tgtEl>
                                        <p:attrNameLst>
                                          <p:attrName>style.visibility</p:attrName>
                                        </p:attrNameLst>
                                      </p:cBhvr>
                                      <p:to>
                                        <p:strVal val="visible"/>
                                      </p:to>
                                    </p:set>
                                    <p:animEffect transition="in" filter="fade">
                                      <p:cBhvr>
                                        <p:cTn id="80" dur="500"/>
                                        <p:tgtEl>
                                          <p:spTgt spid="43"/>
                                        </p:tgtEl>
                                      </p:cBhvr>
                                    </p:animEffect>
                                  </p:childTnLst>
                                </p:cTn>
                              </p:par>
                            </p:childTnLst>
                          </p:cTn>
                        </p:par>
                        <p:par>
                          <p:cTn id="81" fill="hold">
                            <p:stCondLst>
                              <p:cond delay="7000"/>
                            </p:stCondLst>
                            <p:childTnLst>
                              <p:par>
                                <p:cTn id="82" presetID="22" presetClass="entr" presetSubtype="1"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up)">
                                      <p:cBhvr>
                                        <p:cTn id="84" dur="500"/>
                                        <p:tgtEl>
                                          <p:spTgt spid="22"/>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p:cTn id="88" dur="500" fill="hold"/>
                                        <p:tgtEl>
                                          <p:spTgt spid="23"/>
                                        </p:tgtEl>
                                        <p:attrNameLst>
                                          <p:attrName>ppt_w</p:attrName>
                                        </p:attrNameLst>
                                      </p:cBhvr>
                                      <p:tavLst>
                                        <p:tav tm="0">
                                          <p:val>
                                            <p:fltVal val="0"/>
                                          </p:val>
                                        </p:tav>
                                        <p:tav tm="100000">
                                          <p:val>
                                            <p:strVal val="#ppt_w"/>
                                          </p:val>
                                        </p:tav>
                                      </p:tavLst>
                                    </p:anim>
                                    <p:anim calcmode="lin" valueType="num">
                                      <p:cBhvr>
                                        <p:cTn id="89" dur="500" fill="hold"/>
                                        <p:tgtEl>
                                          <p:spTgt spid="23"/>
                                        </p:tgtEl>
                                        <p:attrNameLst>
                                          <p:attrName>ppt_h</p:attrName>
                                        </p:attrNameLst>
                                      </p:cBhvr>
                                      <p:tavLst>
                                        <p:tav tm="0">
                                          <p:val>
                                            <p:fltVal val="0"/>
                                          </p:val>
                                        </p:tav>
                                        <p:tav tm="100000">
                                          <p:val>
                                            <p:strVal val="#ppt_h"/>
                                          </p:val>
                                        </p:tav>
                                      </p:tavLst>
                                    </p:anim>
                                    <p:animEffect transition="in" filter="fade">
                                      <p:cBhvr>
                                        <p:cTn id="90" dur="500"/>
                                        <p:tgtEl>
                                          <p:spTgt spid="23"/>
                                        </p:tgtEl>
                                      </p:cBhvr>
                                    </p:animEffect>
                                  </p:childTnLst>
                                </p:cTn>
                              </p:par>
                            </p:childTnLst>
                          </p:cTn>
                        </p:par>
                        <p:par>
                          <p:cTn id="91" fill="hold">
                            <p:stCondLst>
                              <p:cond delay="8000"/>
                            </p:stCondLst>
                            <p:childTnLst>
                              <p:par>
                                <p:cTn id="92" presetID="22" presetClass="entr" presetSubtype="2" fill="hold"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wipe(right)">
                                      <p:cBhvr>
                                        <p:cTn id="94" dur="500"/>
                                        <p:tgtEl>
                                          <p:spTgt spid="41"/>
                                        </p:tgtEl>
                                      </p:cBhvr>
                                    </p:animEffect>
                                  </p:childTnLst>
                                </p:cTn>
                              </p:par>
                            </p:childTnLst>
                          </p:cTn>
                        </p:par>
                        <p:par>
                          <p:cTn id="95" fill="hold">
                            <p:stCondLst>
                              <p:cond delay="8500"/>
                            </p:stCondLst>
                            <p:childTnLst>
                              <p:par>
                                <p:cTn id="96" presetID="53" presetClass="entr" presetSubtype="16" fill="hold" nodeType="afterEffect">
                                  <p:stCondLst>
                                    <p:cond delay="0"/>
                                  </p:stCondLst>
                                  <p:childTnLst>
                                    <p:set>
                                      <p:cBhvr>
                                        <p:cTn id="97" dur="1" fill="hold">
                                          <p:stCondLst>
                                            <p:cond delay="0"/>
                                          </p:stCondLst>
                                        </p:cTn>
                                        <p:tgtEl>
                                          <p:spTgt spid="68"/>
                                        </p:tgtEl>
                                        <p:attrNameLst>
                                          <p:attrName>style.visibility</p:attrName>
                                        </p:attrNameLst>
                                      </p:cBhvr>
                                      <p:to>
                                        <p:strVal val="visible"/>
                                      </p:to>
                                    </p:set>
                                    <p:anim calcmode="lin" valueType="num">
                                      <p:cBhvr>
                                        <p:cTn id="98" dur="500" fill="hold"/>
                                        <p:tgtEl>
                                          <p:spTgt spid="68"/>
                                        </p:tgtEl>
                                        <p:attrNameLst>
                                          <p:attrName>ppt_w</p:attrName>
                                        </p:attrNameLst>
                                      </p:cBhvr>
                                      <p:tavLst>
                                        <p:tav tm="0">
                                          <p:val>
                                            <p:fltVal val="0"/>
                                          </p:val>
                                        </p:tav>
                                        <p:tav tm="100000">
                                          <p:val>
                                            <p:strVal val="#ppt_w"/>
                                          </p:val>
                                        </p:tav>
                                      </p:tavLst>
                                    </p:anim>
                                    <p:anim calcmode="lin" valueType="num">
                                      <p:cBhvr>
                                        <p:cTn id="99" dur="500" fill="hold"/>
                                        <p:tgtEl>
                                          <p:spTgt spid="68"/>
                                        </p:tgtEl>
                                        <p:attrNameLst>
                                          <p:attrName>ppt_h</p:attrName>
                                        </p:attrNameLst>
                                      </p:cBhvr>
                                      <p:tavLst>
                                        <p:tav tm="0">
                                          <p:val>
                                            <p:fltVal val="0"/>
                                          </p:val>
                                        </p:tav>
                                        <p:tav tm="100000">
                                          <p:val>
                                            <p:strVal val="#ppt_h"/>
                                          </p:val>
                                        </p:tav>
                                      </p:tavLst>
                                    </p:anim>
                                    <p:animEffect transition="in" filter="fade">
                                      <p:cBhvr>
                                        <p:cTn id="100" dur="500"/>
                                        <p:tgtEl>
                                          <p:spTgt spid="68"/>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44"/>
                                        </p:tgtEl>
                                        <p:attrNameLst>
                                          <p:attrName>style.visibility</p:attrName>
                                        </p:attrNameLst>
                                      </p:cBhvr>
                                      <p:to>
                                        <p:strVal val="visible"/>
                                      </p:to>
                                    </p:set>
                                    <p:animEffect transition="in" filter="fade">
                                      <p:cBhvr>
                                        <p:cTn id="104" dur="500"/>
                                        <p:tgtEl>
                                          <p:spTgt spid="4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500"/>
                                        <p:tgtEl>
                                          <p:spTgt spid="45"/>
                                        </p:tgtEl>
                                      </p:cBhvr>
                                    </p:animEffect>
                                  </p:childTnLst>
                                </p:cTn>
                              </p:par>
                            </p:childTnLst>
                          </p:cTn>
                        </p:par>
                        <p:par>
                          <p:cTn id="108" fill="hold">
                            <p:stCondLst>
                              <p:cond delay="9500"/>
                            </p:stCondLst>
                            <p:childTnLst>
                              <p:par>
                                <p:cTn id="109" presetID="22" presetClass="entr" presetSubtype="1"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up)">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2" grpId="0" animBg="1"/>
      <p:bldP spid="18" grpId="0" animBg="1"/>
      <p:bldP spid="118" grpId="0" animBg="1"/>
      <p:bldP spid="36" grpId="0"/>
      <p:bldP spid="37" grpId="0"/>
      <p:bldP spid="38" grpId="0"/>
      <p:bldP spid="39" grpId="0"/>
      <p:bldP spid="42" grpId="0"/>
      <p:bldP spid="43" grpId="0"/>
      <p:bldP spid="44" grpId="0"/>
      <p:bldP spid="45" grpId="0"/>
    </p:bldLst>
  </p:timing>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Rectangle 25"/>
          <p:cNvSpPr>
            <a:spLocks noChangeArrowheads="1"/>
          </p:cNvSpPr>
          <p:nvPr/>
        </p:nvSpPr>
        <p:spPr bwMode="auto">
          <a:xfrm>
            <a:off x="6062218" y="5467153"/>
            <a:ext cx="67917" cy="1440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21"/>
          <p:cNvSpPr>
            <a:spLocks noChangeArrowheads="1"/>
          </p:cNvSpPr>
          <p:nvPr/>
        </p:nvSpPr>
        <p:spPr bwMode="auto">
          <a:xfrm>
            <a:off x="6062218" y="4084110"/>
            <a:ext cx="67917" cy="104400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3" name="Group 22"/>
          <p:cNvGrpSpPr/>
          <p:nvPr/>
        </p:nvGrpSpPr>
        <p:grpSpPr>
          <a:xfrm>
            <a:off x="5918994" y="5113036"/>
            <a:ext cx="354012" cy="352956"/>
            <a:chOff x="5918994" y="3280833"/>
            <a:chExt cx="354012" cy="352956"/>
          </a:xfrm>
          <a:solidFill>
            <a:schemeClr val="accent4"/>
          </a:solidFill>
        </p:grpSpPr>
        <p:sp>
          <p:nvSpPr>
            <p:cNvPr id="24" name="Oval 23"/>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8" name="Rectangle 17"/>
          <p:cNvSpPr>
            <a:spLocks noChangeArrowheads="1"/>
          </p:cNvSpPr>
          <p:nvPr/>
        </p:nvSpPr>
        <p:spPr bwMode="auto">
          <a:xfrm>
            <a:off x="6062218" y="2712510"/>
            <a:ext cx="67917" cy="10440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 name="Group 18"/>
          <p:cNvGrpSpPr/>
          <p:nvPr/>
        </p:nvGrpSpPr>
        <p:grpSpPr>
          <a:xfrm>
            <a:off x="5918994" y="3741436"/>
            <a:ext cx="354012" cy="352956"/>
            <a:chOff x="5918994" y="3280833"/>
            <a:chExt cx="354012" cy="352956"/>
          </a:xfrm>
          <a:solidFill>
            <a:schemeClr val="accent3"/>
          </a:solidFill>
        </p:grpSpPr>
        <p:sp>
          <p:nvSpPr>
            <p:cNvPr id="20" name="Oval 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8" name="Rectangle 117"/>
          <p:cNvSpPr>
            <a:spLocks noChangeArrowheads="1"/>
          </p:cNvSpPr>
          <p:nvPr/>
        </p:nvSpPr>
        <p:spPr bwMode="auto">
          <a:xfrm>
            <a:off x="6062218" y="1358840"/>
            <a:ext cx="67917" cy="10440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9" name="Group 118"/>
          <p:cNvGrpSpPr/>
          <p:nvPr/>
        </p:nvGrpSpPr>
        <p:grpSpPr>
          <a:xfrm>
            <a:off x="5918994" y="2387766"/>
            <a:ext cx="354012" cy="352956"/>
            <a:chOff x="5918994" y="3280833"/>
            <a:chExt cx="354012" cy="352956"/>
          </a:xfrm>
          <a:solidFill>
            <a:schemeClr val="accent2"/>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a:off x="5918994" y="1014849"/>
            <a:ext cx="354012" cy="352956"/>
            <a:chOff x="5918994" y="3280833"/>
            <a:chExt cx="354012" cy="352956"/>
          </a:xfrm>
          <a:solidFill>
            <a:schemeClr val="accent1"/>
          </a:solidFill>
        </p:grpSpPr>
        <p:sp>
          <p:nvSpPr>
            <p:cNvPr id="15" name="Oval 14"/>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27" name="Straight Connector 26"/>
          <p:cNvCxnSpPr/>
          <p:nvPr/>
        </p:nvCxnSpPr>
        <p:spPr>
          <a:xfrm>
            <a:off x="6402999" y="120163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4059849" y="2554856"/>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364448" y="1424788"/>
            <a:ext cx="1653018" cy="369332"/>
          </a:xfrm>
          <a:prstGeom prst="rect">
            <a:avLst/>
          </a:prstGeom>
          <a:noFill/>
        </p:spPr>
        <p:txBody>
          <a:bodyPr wrap="none" rtlCol="0">
            <a:spAutoFit/>
          </a:bodyPr>
          <a:lstStyle/>
          <a:p>
            <a:pPr algn="r"/>
            <a:r>
              <a:rPr lang="id-ID" b="1" dirty="0" smtClean="0">
                <a:solidFill>
                  <a:schemeClr val="bg1">
                    <a:lumMod val="50000"/>
                  </a:schemeClr>
                </a:solidFill>
                <a:latin typeface="+mj-lt"/>
              </a:rPr>
              <a:t>Stage Diagrams</a:t>
            </a:r>
            <a:endParaRPr lang="id-ID" b="1" dirty="0">
              <a:solidFill>
                <a:schemeClr val="bg1">
                  <a:lumMod val="50000"/>
                </a:schemeClr>
              </a:solidFill>
              <a:latin typeface="+mj-lt"/>
            </a:endParaRPr>
          </a:p>
        </p:txBody>
      </p:sp>
      <p:sp>
        <p:nvSpPr>
          <p:cNvPr id="30" name="TextBox 29"/>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1" name="TextBox 30"/>
          <p:cNvSpPr txBox="1"/>
          <p:nvPr/>
        </p:nvSpPr>
        <p:spPr>
          <a:xfrm>
            <a:off x="3152453" y="2839565"/>
            <a:ext cx="1540806" cy="369332"/>
          </a:xfrm>
          <a:prstGeom prst="rect">
            <a:avLst/>
          </a:prstGeom>
          <a:noFill/>
        </p:spPr>
        <p:txBody>
          <a:bodyPr wrap="none" rtlCol="0">
            <a:spAutoFit/>
          </a:bodyPr>
          <a:lstStyle/>
          <a:p>
            <a:r>
              <a:rPr lang="id-ID" b="1" dirty="0" smtClean="0">
                <a:solidFill>
                  <a:schemeClr val="bg1">
                    <a:lumMod val="50000"/>
                  </a:schemeClr>
                </a:solidFill>
                <a:latin typeface="+mj-lt"/>
              </a:rPr>
              <a:t>Tree Diagrams</a:t>
            </a:r>
            <a:endParaRPr lang="id-ID" b="1" dirty="0">
              <a:solidFill>
                <a:schemeClr val="bg1">
                  <a:lumMod val="50000"/>
                </a:schemeClr>
              </a:solidFill>
              <a:latin typeface="+mj-lt"/>
            </a:endParaRPr>
          </a:p>
        </p:txBody>
      </p:sp>
      <p:sp>
        <p:nvSpPr>
          <p:cNvPr id="32" name="TextBox 31"/>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cxnSp>
        <p:nvCxnSpPr>
          <p:cNvPr id="33" name="Straight Connector 32"/>
          <p:cNvCxnSpPr/>
          <p:nvPr/>
        </p:nvCxnSpPr>
        <p:spPr>
          <a:xfrm>
            <a:off x="6402999" y="3937690"/>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4059849" y="5319485"/>
            <a:ext cx="1704975" cy="0"/>
          </a:xfrm>
          <a:prstGeom prst="line">
            <a:avLst/>
          </a:prstGeom>
          <a:ln w="19050">
            <a:solidFill>
              <a:schemeClr val="bg1">
                <a:lumMod val="8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7292314" y="4160842"/>
            <a:ext cx="1725152" cy="369332"/>
          </a:xfrm>
          <a:prstGeom prst="rect">
            <a:avLst/>
          </a:prstGeom>
          <a:noFill/>
        </p:spPr>
        <p:txBody>
          <a:bodyPr wrap="none" rtlCol="0">
            <a:spAutoFit/>
          </a:bodyPr>
          <a:lstStyle/>
          <a:p>
            <a:pPr algn="r"/>
            <a:r>
              <a:rPr lang="id-ID" b="1" dirty="0" smtClean="0">
                <a:solidFill>
                  <a:schemeClr val="bg1">
                    <a:lumMod val="50000"/>
                  </a:schemeClr>
                </a:solidFill>
                <a:latin typeface="+mj-lt"/>
              </a:rPr>
              <a:t>Puzzle Diagrams</a:t>
            </a:r>
            <a:endParaRPr lang="id-ID" b="1" dirty="0">
              <a:solidFill>
                <a:schemeClr val="bg1">
                  <a:lumMod val="50000"/>
                </a:schemeClr>
              </a:solidFill>
              <a:latin typeface="+mj-lt"/>
            </a:endParaRPr>
          </a:p>
        </p:txBody>
      </p:sp>
      <p:sp>
        <p:nvSpPr>
          <p:cNvPr id="36" name="TextBox 35"/>
          <p:cNvSpPr txBox="1"/>
          <p:nvPr/>
        </p:nvSpPr>
        <p:spPr>
          <a:xfrm>
            <a:off x="6567011" y="4494157"/>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7" name="TextBox 36"/>
          <p:cNvSpPr txBox="1"/>
          <p:nvPr/>
        </p:nvSpPr>
        <p:spPr>
          <a:xfrm>
            <a:off x="3152453" y="5575619"/>
            <a:ext cx="1797287" cy="369332"/>
          </a:xfrm>
          <a:prstGeom prst="rect">
            <a:avLst/>
          </a:prstGeom>
          <a:noFill/>
        </p:spPr>
        <p:txBody>
          <a:bodyPr wrap="none" rtlCol="0">
            <a:spAutoFit/>
          </a:bodyPr>
          <a:lstStyle/>
          <a:p>
            <a:r>
              <a:rPr lang="id-ID" b="1" dirty="0" smtClean="0">
                <a:solidFill>
                  <a:schemeClr val="bg1">
                    <a:lumMod val="50000"/>
                  </a:schemeClr>
                </a:solidFill>
                <a:latin typeface="+mj-lt"/>
              </a:rPr>
              <a:t>Map Infographics</a:t>
            </a:r>
            <a:endParaRPr lang="id-ID" b="1" dirty="0">
              <a:solidFill>
                <a:schemeClr val="bg1">
                  <a:lumMod val="50000"/>
                </a:schemeClr>
              </a:solidFill>
              <a:latin typeface="+mj-lt"/>
            </a:endParaRPr>
          </a:p>
        </p:txBody>
      </p:sp>
      <p:sp>
        <p:nvSpPr>
          <p:cNvPr id="38" name="TextBox 37"/>
          <p:cNvSpPr txBox="1"/>
          <p:nvPr/>
        </p:nvSpPr>
        <p:spPr>
          <a:xfrm>
            <a:off x="3164177" y="5908934"/>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grpSp>
        <p:nvGrpSpPr>
          <p:cNvPr id="39" name="Group 38"/>
          <p:cNvGrpSpPr/>
          <p:nvPr/>
        </p:nvGrpSpPr>
        <p:grpSpPr>
          <a:xfrm>
            <a:off x="8338164" y="850051"/>
            <a:ext cx="627708" cy="511175"/>
            <a:chOff x="3175" y="3175"/>
            <a:chExt cx="2411413" cy="1963738"/>
          </a:xfrm>
          <a:solidFill>
            <a:schemeClr val="accent1"/>
          </a:solidFill>
        </p:grpSpPr>
        <p:sp>
          <p:nvSpPr>
            <p:cNvPr id="40" name="Rectangle 5"/>
            <p:cNvSpPr>
              <a:spLocks noChangeArrowheads="1"/>
            </p:cNvSpPr>
            <p:nvPr/>
          </p:nvSpPr>
          <p:spPr bwMode="auto">
            <a:xfrm>
              <a:off x="908050" y="3175"/>
              <a:ext cx="1506538" cy="105727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6"/>
            <p:cNvSpPr>
              <a:spLocks/>
            </p:cNvSpPr>
            <p:nvPr/>
          </p:nvSpPr>
          <p:spPr bwMode="auto">
            <a:xfrm>
              <a:off x="455613" y="457200"/>
              <a:ext cx="1508125" cy="1055688"/>
            </a:xfrm>
            <a:custGeom>
              <a:avLst/>
              <a:gdLst>
                <a:gd name="T0" fmla="*/ 190 w 950"/>
                <a:gd name="T1" fmla="*/ 0 h 665"/>
                <a:gd name="T2" fmla="*/ 0 w 950"/>
                <a:gd name="T3" fmla="*/ 0 h 665"/>
                <a:gd name="T4" fmla="*/ 0 w 950"/>
                <a:gd name="T5" fmla="*/ 665 h 665"/>
                <a:gd name="T6" fmla="*/ 950 w 950"/>
                <a:gd name="T7" fmla="*/ 665 h 665"/>
                <a:gd name="T8" fmla="*/ 950 w 950"/>
                <a:gd name="T9" fmla="*/ 475 h 665"/>
                <a:gd name="T10" fmla="*/ 190 w 950"/>
                <a:gd name="T11" fmla="*/ 475 h 665"/>
                <a:gd name="T12" fmla="*/ 190 w 950"/>
                <a:gd name="T13" fmla="*/ 0 h 665"/>
              </a:gdLst>
              <a:ahLst/>
              <a:cxnLst>
                <a:cxn ang="0">
                  <a:pos x="T0" y="T1"/>
                </a:cxn>
                <a:cxn ang="0">
                  <a:pos x="T2" y="T3"/>
                </a:cxn>
                <a:cxn ang="0">
                  <a:pos x="T4" y="T5"/>
                </a:cxn>
                <a:cxn ang="0">
                  <a:pos x="T6" y="T7"/>
                </a:cxn>
                <a:cxn ang="0">
                  <a:pos x="T8" y="T9"/>
                </a:cxn>
                <a:cxn ang="0">
                  <a:pos x="T10" y="T11"/>
                </a:cxn>
                <a:cxn ang="0">
                  <a:pos x="T12" y="T13"/>
                </a:cxn>
              </a:cxnLst>
              <a:rect l="0" t="0" r="r" b="b"/>
              <a:pathLst>
                <a:path w="950" h="665">
                  <a:moveTo>
                    <a:pt x="190" y="0"/>
                  </a:moveTo>
                  <a:lnTo>
                    <a:pt x="0" y="0"/>
                  </a:lnTo>
                  <a:lnTo>
                    <a:pt x="0" y="665"/>
                  </a:lnTo>
                  <a:lnTo>
                    <a:pt x="950" y="665"/>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7"/>
            <p:cNvSpPr>
              <a:spLocks/>
            </p:cNvSpPr>
            <p:nvPr/>
          </p:nvSpPr>
          <p:spPr bwMode="auto">
            <a:xfrm>
              <a:off x="3175" y="909638"/>
              <a:ext cx="1508125" cy="1057275"/>
            </a:xfrm>
            <a:custGeom>
              <a:avLst/>
              <a:gdLst>
                <a:gd name="T0" fmla="*/ 190 w 950"/>
                <a:gd name="T1" fmla="*/ 0 h 666"/>
                <a:gd name="T2" fmla="*/ 0 w 950"/>
                <a:gd name="T3" fmla="*/ 0 h 666"/>
                <a:gd name="T4" fmla="*/ 0 w 950"/>
                <a:gd name="T5" fmla="*/ 666 h 666"/>
                <a:gd name="T6" fmla="*/ 950 w 950"/>
                <a:gd name="T7" fmla="*/ 666 h 666"/>
                <a:gd name="T8" fmla="*/ 950 w 950"/>
                <a:gd name="T9" fmla="*/ 475 h 666"/>
                <a:gd name="T10" fmla="*/ 190 w 950"/>
                <a:gd name="T11" fmla="*/ 475 h 666"/>
                <a:gd name="T12" fmla="*/ 190 w 950"/>
                <a:gd name="T13" fmla="*/ 0 h 666"/>
              </a:gdLst>
              <a:ahLst/>
              <a:cxnLst>
                <a:cxn ang="0">
                  <a:pos x="T0" y="T1"/>
                </a:cxn>
                <a:cxn ang="0">
                  <a:pos x="T2" y="T3"/>
                </a:cxn>
                <a:cxn ang="0">
                  <a:pos x="T4" y="T5"/>
                </a:cxn>
                <a:cxn ang="0">
                  <a:pos x="T6" y="T7"/>
                </a:cxn>
                <a:cxn ang="0">
                  <a:pos x="T8" y="T9"/>
                </a:cxn>
                <a:cxn ang="0">
                  <a:pos x="T10" y="T11"/>
                </a:cxn>
                <a:cxn ang="0">
                  <a:pos x="T12" y="T13"/>
                </a:cxn>
              </a:cxnLst>
              <a:rect l="0" t="0" r="r" b="b"/>
              <a:pathLst>
                <a:path w="950" h="666">
                  <a:moveTo>
                    <a:pt x="190" y="0"/>
                  </a:moveTo>
                  <a:lnTo>
                    <a:pt x="0" y="0"/>
                  </a:lnTo>
                  <a:lnTo>
                    <a:pt x="0" y="666"/>
                  </a:lnTo>
                  <a:lnTo>
                    <a:pt x="950" y="666"/>
                  </a:lnTo>
                  <a:lnTo>
                    <a:pt x="950" y="475"/>
                  </a:lnTo>
                  <a:lnTo>
                    <a:pt x="190" y="475"/>
                  </a:lnTo>
                  <a:lnTo>
                    <a:pt x="19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3" name="Freeform 9"/>
          <p:cNvSpPr>
            <a:spLocks/>
          </p:cNvSpPr>
          <p:nvPr/>
        </p:nvSpPr>
        <p:spPr bwMode="auto">
          <a:xfrm>
            <a:off x="3230192" y="2346786"/>
            <a:ext cx="465160" cy="465352"/>
          </a:xfrm>
          <a:custGeom>
            <a:avLst/>
            <a:gdLst>
              <a:gd name="T0" fmla="*/ 2426 w 2426"/>
              <a:gd name="T1" fmla="*/ 1972 h 2427"/>
              <a:gd name="T2" fmla="*/ 1668 w 2426"/>
              <a:gd name="T3" fmla="*/ 1214 h 2427"/>
              <a:gd name="T4" fmla="*/ 2123 w 2426"/>
              <a:gd name="T5" fmla="*/ 1214 h 2427"/>
              <a:gd name="T6" fmla="*/ 1517 w 2426"/>
              <a:gd name="T7" fmla="*/ 607 h 2427"/>
              <a:gd name="T8" fmla="*/ 1820 w 2426"/>
              <a:gd name="T9" fmla="*/ 607 h 2427"/>
              <a:gd name="T10" fmla="*/ 1213 w 2426"/>
              <a:gd name="T11" fmla="*/ 0 h 2427"/>
              <a:gd name="T12" fmla="*/ 607 w 2426"/>
              <a:gd name="T13" fmla="*/ 607 h 2427"/>
              <a:gd name="T14" fmla="*/ 910 w 2426"/>
              <a:gd name="T15" fmla="*/ 607 h 2427"/>
              <a:gd name="T16" fmla="*/ 303 w 2426"/>
              <a:gd name="T17" fmla="*/ 1214 h 2427"/>
              <a:gd name="T18" fmla="*/ 758 w 2426"/>
              <a:gd name="T19" fmla="*/ 1214 h 2427"/>
              <a:gd name="T20" fmla="*/ 0 w 2426"/>
              <a:gd name="T21" fmla="*/ 1972 h 2427"/>
              <a:gd name="T22" fmla="*/ 910 w 2426"/>
              <a:gd name="T23" fmla="*/ 1972 h 2427"/>
              <a:gd name="T24" fmla="*/ 910 w 2426"/>
              <a:gd name="T25" fmla="*/ 2427 h 2427"/>
              <a:gd name="T26" fmla="*/ 1517 w 2426"/>
              <a:gd name="T27" fmla="*/ 2427 h 2427"/>
              <a:gd name="T28" fmla="*/ 1517 w 2426"/>
              <a:gd name="T29" fmla="*/ 1972 h 2427"/>
              <a:gd name="T30" fmla="*/ 2426 w 2426"/>
              <a:gd name="T31" fmla="*/ 1972 h 2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26" h="2427">
                <a:moveTo>
                  <a:pt x="2426" y="1972"/>
                </a:moveTo>
                <a:lnTo>
                  <a:pt x="1668" y="1214"/>
                </a:lnTo>
                <a:lnTo>
                  <a:pt x="2123" y="1214"/>
                </a:lnTo>
                <a:lnTo>
                  <a:pt x="1517" y="607"/>
                </a:lnTo>
                <a:lnTo>
                  <a:pt x="1820" y="607"/>
                </a:lnTo>
                <a:lnTo>
                  <a:pt x="1213" y="0"/>
                </a:lnTo>
                <a:lnTo>
                  <a:pt x="607" y="607"/>
                </a:lnTo>
                <a:lnTo>
                  <a:pt x="910" y="607"/>
                </a:lnTo>
                <a:lnTo>
                  <a:pt x="303" y="1214"/>
                </a:lnTo>
                <a:lnTo>
                  <a:pt x="758" y="1214"/>
                </a:lnTo>
                <a:lnTo>
                  <a:pt x="0" y="1972"/>
                </a:lnTo>
                <a:lnTo>
                  <a:pt x="910" y="1972"/>
                </a:lnTo>
                <a:lnTo>
                  <a:pt x="910" y="2427"/>
                </a:lnTo>
                <a:lnTo>
                  <a:pt x="1517" y="2427"/>
                </a:lnTo>
                <a:lnTo>
                  <a:pt x="1517" y="1972"/>
                </a:lnTo>
                <a:lnTo>
                  <a:pt x="2426" y="19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4" name="Group 43"/>
          <p:cNvGrpSpPr/>
          <p:nvPr/>
        </p:nvGrpSpPr>
        <p:grpSpPr>
          <a:xfrm>
            <a:off x="8338303" y="3626540"/>
            <a:ext cx="519113" cy="519113"/>
            <a:chOff x="6350" y="4763"/>
            <a:chExt cx="3371851" cy="3371850"/>
          </a:xfrm>
          <a:solidFill>
            <a:schemeClr val="accent3"/>
          </a:solidFill>
        </p:grpSpPr>
        <p:sp>
          <p:nvSpPr>
            <p:cNvPr id="45" name="Freeform 5"/>
            <p:cNvSpPr>
              <a:spLocks noEditPoints="1"/>
            </p:cNvSpPr>
            <p:nvPr/>
          </p:nvSpPr>
          <p:spPr bwMode="auto">
            <a:xfrm>
              <a:off x="989013" y="4763"/>
              <a:ext cx="2389188" cy="2393950"/>
            </a:xfrm>
            <a:custGeom>
              <a:avLst/>
              <a:gdLst>
                <a:gd name="T0" fmla="*/ 444 w 635"/>
                <a:gd name="T1" fmla="*/ 64 h 636"/>
                <a:gd name="T2" fmla="*/ 259 w 635"/>
                <a:gd name="T3" fmla="*/ 178 h 636"/>
                <a:gd name="T4" fmla="*/ 21 w 635"/>
                <a:gd name="T5" fmla="*/ 416 h 636"/>
                <a:gd name="T6" fmla="*/ 21 w 635"/>
                <a:gd name="T7" fmla="*/ 495 h 636"/>
                <a:gd name="T8" fmla="*/ 140 w 635"/>
                <a:gd name="T9" fmla="*/ 614 h 636"/>
                <a:gd name="T10" fmla="*/ 219 w 635"/>
                <a:gd name="T11" fmla="*/ 614 h 636"/>
                <a:gd name="T12" fmla="*/ 457 w 635"/>
                <a:gd name="T13" fmla="*/ 376 h 636"/>
                <a:gd name="T14" fmla="*/ 571 w 635"/>
                <a:gd name="T15" fmla="*/ 191 h 636"/>
                <a:gd name="T16" fmla="*/ 635 w 635"/>
                <a:gd name="T17" fmla="*/ 0 h 636"/>
                <a:gd name="T18" fmla="*/ 444 w 635"/>
                <a:gd name="T19" fmla="*/ 64 h 636"/>
                <a:gd name="T20" fmla="*/ 279 w 635"/>
                <a:gd name="T21" fmla="*/ 475 h 636"/>
                <a:gd name="T22" fmla="*/ 160 w 635"/>
                <a:gd name="T23" fmla="*/ 475 h 636"/>
                <a:gd name="T24" fmla="*/ 160 w 635"/>
                <a:gd name="T25" fmla="*/ 356 h 636"/>
                <a:gd name="T26" fmla="*/ 279 w 635"/>
                <a:gd name="T27" fmla="*/ 356 h 636"/>
                <a:gd name="T28" fmla="*/ 279 w 635"/>
                <a:gd name="T29" fmla="*/ 475 h 636"/>
                <a:gd name="T30" fmla="*/ 437 w 635"/>
                <a:gd name="T31" fmla="*/ 317 h 636"/>
                <a:gd name="T32" fmla="*/ 318 w 635"/>
                <a:gd name="T33" fmla="*/ 317 h 636"/>
                <a:gd name="T34" fmla="*/ 318 w 635"/>
                <a:gd name="T35" fmla="*/ 198 h 636"/>
                <a:gd name="T36" fmla="*/ 437 w 635"/>
                <a:gd name="T37" fmla="*/ 198 h 636"/>
                <a:gd name="T38" fmla="*/ 437 w 635"/>
                <a:gd name="T39" fmla="*/ 317 h 6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35" h="636">
                  <a:moveTo>
                    <a:pt x="444" y="64"/>
                  </a:moveTo>
                  <a:cubicBezTo>
                    <a:pt x="386" y="83"/>
                    <a:pt x="302" y="135"/>
                    <a:pt x="259" y="178"/>
                  </a:cubicBezTo>
                  <a:cubicBezTo>
                    <a:pt x="21" y="416"/>
                    <a:pt x="21" y="416"/>
                    <a:pt x="21" y="416"/>
                  </a:cubicBezTo>
                  <a:cubicBezTo>
                    <a:pt x="0" y="438"/>
                    <a:pt x="0" y="473"/>
                    <a:pt x="21" y="495"/>
                  </a:cubicBezTo>
                  <a:cubicBezTo>
                    <a:pt x="140" y="614"/>
                    <a:pt x="140" y="614"/>
                    <a:pt x="140" y="614"/>
                  </a:cubicBezTo>
                  <a:cubicBezTo>
                    <a:pt x="162" y="636"/>
                    <a:pt x="198" y="636"/>
                    <a:pt x="219" y="614"/>
                  </a:cubicBezTo>
                  <a:cubicBezTo>
                    <a:pt x="457" y="376"/>
                    <a:pt x="457" y="376"/>
                    <a:pt x="457" y="376"/>
                  </a:cubicBezTo>
                  <a:cubicBezTo>
                    <a:pt x="500" y="333"/>
                    <a:pt x="552" y="249"/>
                    <a:pt x="571" y="191"/>
                  </a:cubicBezTo>
                  <a:cubicBezTo>
                    <a:pt x="635" y="0"/>
                    <a:pt x="635" y="0"/>
                    <a:pt x="635" y="0"/>
                  </a:cubicBezTo>
                  <a:lnTo>
                    <a:pt x="444" y="64"/>
                  </a:lnTo>
                  <a:close/>
                  <a:moveTo>
                    <a:pt x="279" y="475"/>
                  </a:moveTo>
                  <a:cubicBezTo>
                    <a:pt x="246" y="508"/>
                    <a:pt x="193" y="508"/>
                    <a:pt x="160" y="475"/>
                  </a:cubicBezTo>
                  <a:cubicBezTo>
                    <a:pt x="127" y="442"/>
                    <a:pt x="127" y="389"/>
                    <a:pt x="160" y="356"/>
                  </a:cubicBezTo>
                  <a:cubicBezTo>
                    <a:pt x="193" y="324"/>
                    <a:pt x="246" y="324"/>
                    <a:pt x="279" y="356"/>
                  </a:cubicBezTo>
                  <a:cubicBezTo>
                    <a:pt x="311" y="389"/>
                    <a:pt x="311" y="442"/>
                    <a:pt x="279" y="475"/>
                  </a:cubicBezTo>
                  <a:close/>
                  <a:moveTo>
                    <a:pt x="437" y="317"/>
                  </a:moveTo>
                  <a:cubicBezTo>
                    <a:pt x="404" y="350"/>
                    <a:pt x="351" y="350"/>
                    <a:pt x="318" y="317"/>
                  </a:cubicBezTo>
                  <a:cubicBezTo>
                    <a:pt x="285" y="284"/>
                    <a:pt x="285" y="231"/>
                    <a:pt x="318" y="198"/>
                  </a:cubicBezTo>
                  <a:cubicBezTo>
                    <a:pt x="351" y="165"/>
                    <a:pt x="404" y="165"/>
                    <a:pt x="437" y="198"/>
                  </a:cubicBezTo>
                  <a:cubicBezTo>
                    <a:pt x="470" y="231"/>
                    <a:pt x="470" y="284"/>
                    <a:pt x="437" y="31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45"/>
            <p:cNvSpPr>
              <a:spLocks/>
            </p:cNvSpPr>
            <p:nvPr/>
          </p:nvSpPr>
          <p:spPr bwMode="auto">
            <a:xfrm>
              <a:off x="93663" y="960438"/>
              <a:ext cx="1125538" cy="990600"/>
            </a:xfrm>
            <a:custGeom>
              <a:avLst/>
              <a:gdLst>
                <a:gd name="T0" fmla="*/ 101 w 299"/>
                <a:gd name="T1" fmla="*/ 241 h 263"/>
                <a:gd name="T2" fmla="*/ 299 w 299"/>
                <a:gd name="T3" fmla="*/ 43 h 263"/>
                <a:gd name="T4" fmla="*/ 141 w 299"/>
                <a:gd name="T5" fmla="*/ 43 h 263"/>
                <a:gd name="T6" fmla="*/ 22 w 299"/>
                <a:gd name="T7" fmla="*/ 162 h 263"/>
                <a:gd name="T8" fmla="*/ 22 w 299"/>
                <a:gd name="T9" fmla="*/ 241 h 263"/>
                <a:gd name="T10" fmla="*/ 101 w 299"/>
                <a:gd name="T11" fmla="*/ 241 h 263"/>
              </a:gdLst>
              <a:ahLst/>
              <a:cxnLst>
                <a:cxn ang="0">
                  <a:pos x="T0" y="T1"/>
                </a:cxn>
                <a:cxn ang="0">
                  <a:pos x="T2" y="T3"/>
                </a:cxn>
                <a:cxn ang="0">
                  <a:pos x="T4" y="T5"/>
                </a:cxn>
                <a:cxn ang="0">
                  <a:pos x="T6" y="T7"/>
                </a:cxn>
                <a:cxn ang="0">
                  <a:pos x="T8" y="T9"/>
                </a:cxn>
                <a:cxn ang="0">
                  <a:pos x="T10" y="T11"/>
                </a:cxn>
              </a:cxnLst>
              <a:rect l="0" t="0" r="r" b="b"/>
              <a:pathLst>
                <a:path w="299" h="263">
                  <a:moveTo>
                    <a:pt x="101" y="241"/>
                  </a:moveTo>
                  <a:cubicBezTo>
                    <a:pt x="299" y="43"/>
                    <a:pt x="299" y="43"/>
                    <a:pt x="299" y="43"/>
                  </a:cubicBezTo>
                  <a:cubicBezTo>
                    <a:pt x="255" y="0"/>
                    <a:pt x="184" y="0"/>
                    <a:pt x="141" y="43"/>
                  </a:cubicBezTo>
                  <a:cubicBezTo>
                    <a:pt x="22" y="162"/>
                    <a:pt x="22" y="162"/>
                    <a:pt x="22" y="162"/>
                  </a:cubicBezTo>
                  <a:cubicBezTo>
                    <a:pt x="0" y="184"/>
                    <a:pt x="0" y="219"/>
                    <a:pt x="22" y="241"/>
                  </a:cubicBezTo>
                  <a:cubicBezTo>
                    <a:pt x="43" y="263"/>
                    <a:pt x="79" y="263"/>
                    <a:pt x="101" y="2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p:cNvSpPr>
            <p:nvPr/>
          </p:nvSpPr>
          <p:spPr bwMode="auto">
            <a:xfrm>
              <a:off x="1433513" y="2165351"/>
              <a:ext cx="992188" cy="1123950"/>
            </a:xfrm>
            <a:custGeom>
              <a:avLst/>
              <a:gdLst>
                <a:gd name="T0" fmla="*/ 22 w 264"/>
                <a:gd name="T1" fmla="*/ 198 h 299"/>
                <a:gd name="T2" fmla="*/ 22 w 264"/>
                <a:gd name="T3" fmla="*/ 277 h 299"/>
                <a:gd name="T4" fmla="*/ 101 w 264"/>
                <a:gd name="T5" fmla="*/ 277 h 299"/>
                <a:gd name="T6" fmla="*/ 220 w 264"/>
                <a:gd name="T7" fmla="*/ 159 h 299"/>
                <a:gd name="T8" fmla="*/ 220 w 264"/>
                <a:gd name="T9" fmla="*/ 0 h 299"/>
                <a:gd name="T10" fmla="*/ 22 w 264"/>
                <a:gd name="T11" fmla="*/ 198 h 299"/>
              </a:gdLst>
              <a:ahLst/>
              <a:cxnLst>
                <a:cxn ang="0">
                  <a:pos x="T0" y="T1"/>
                </a:cxn>
                <a:cxn ang="0">
                  <a:pos x="T2" y="T3"/>
                </a:cxn>
                <a:cxn ang="0">
                  <a:pos x="T4" y="T5"/>
                </a:cxn>
                <a:cxn ang="0">
                  <a:pos x="T6" y="T7"/>
                </a:cxn>
                <a:cxn ang="0">
                  <a:pos x="T8" y="T9"/>
                </a:cxn>
                <a:cxn ang="0">
                  <a:pos x="T10" y="T11"/>
                </a:cxn>
              </a:cxnLst>
              <a:rect l="0" t="0" r="r" b="b"/>
              <a:pathLst>
                <a:path w="264" h="299">
                  <a:moveTo>
                    <a:pt x="22" y="198"/>
                  </a:moveTo>
                  <a:cubicBezTo>
                    <a:pt x="0" y="220"/>
                    <a:pt x="0" y="256"/>
                    <a:pt x="22" y="277"/>
                  </a:cubicBezTo>
                  <a:cubicBezTo>
                    <a:pt x="44" y="299"/>
                    <a:pt x="80" y="299"/>
                    <a:pt x="101" y="277"/>
                  </a:cubicBezTo>
                  <a:cubicBezTo>
                    <a:pt x="220" y="159"/>
                    <a:pt x="220" y="159"/>
                    <a:pt x="220" y="159"/>
                  </a:cubicBezTo>
                  <a:cubicBezTo>
                    <a:pt x="264" y="115"/>
                    <a:pt x="264" y="44"/>
                    <a:pt x="220" y="0"/>
                  </a:cubicBezTo>
                  <a:lnTo>
                    <a:pt x="22" y="1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804863" y="2017713"/>
              <a:ext cx="560388" cy="561975"/>
            </a:xfrm>
            <a:custGeom>
              <a:avLst/>
              <a:gdLst>
                <a:gd name="T0" fmla="*/ 11 w 149"/>
                <a:gd name="T1" fmla="*/ 19 h 149"/>
                <a:gd name="T2" fmla="*/ 11 w 149"/>
                <a:gd name="T3" fmla="*/ 59 h 149"/>
                <a:gd name="T4" fmla="*/ 90 w 149"/>
                <a:gd name="T5" fmla="*/ 138 h 149"/>
                <a:gd name="T6" fmla="*/ 130 w 149"/>
                <a:gd name="T7" fmla="*/ 138 h 149"/>
                <a:gd name="T8" fmla="*/ 149 w 149"/>
                <a:gd name="T9" fmla="*/ 118 h 149"/>
                <a:gd name="T10" fmla="*/ 31 w 149"/>
                <a:gd name="T11" fmla="*/ 0 h 149"/>
                <a:gd name="T12" fmla="*/ 11 w 149"/>
                <a:gd name="T13" fmla="*/ 19 h 149"/>
              </a:gdLst>
              <a:ahLst/>
              <a:cxnLst>
                <a:cxn ang="0">
                  <a:pos x="T0" y="T1"/>
                </a:cxn>
                <a:cxn ang="0">
                  <a:pos x="T2" y="T3"/>
                </a:cxn>
                <a:cxn ang="0">
                  <a:pos x="T4" y="T5"/>
                </a:cxn>
                <a:cxn ang="0">
                  <a:pos x="T6" y="T7"/>
                </a:cxn>
                <a:cxn ang="0">
                  <a:pos x="T8" y="T9"/>
                </a:cxn>
                <a:cxn ang="0">
                  <a:pos x="T10" y="T11"/>
                </a:cxn>
                <a:cxn ang="0">
                  <a:pos x="T12" y="T13"/>
                </a:cxn>
              </a:cxnLst>
              <a:rect l="0" t="0" r="r" b="b"/>
              <a:pathLst>
                <a:path w="149" h="149">
                  <a:moveTo>
                    <a:pt x="11" y="19"/>
                  </a:moveTo>
                  <a:cubicBezTo>
                    <a:pt x="0" y="30"/>
                    <a:pt x="0" y="48"/>
                    <a:pt x="11" y="59"/>
                  </a:cubicBezTo>
                  <a:cubicBezTo>
                    <a:pt x="90" y="138"/>
                    <a:pt x="90" y="138"/>
                    <a:pt x="90" y="138"/>
                  </a:cubicBezTo>
                  <a:cubicBezTo>
                    <a:pt x="101" y="149"/>
                    <a:pt x="119" y="149"/>
                    <a:pt x="130" y="138"/>
                  </a:cubicBezTo>
                  <a:cubicBezTo>
                    <a:pt x="149" y="118"/>
                    <a:pt x="149" y="118"/>
                    <a:pt x="149" y="118"/>
                  </a:cubicBezTo>
                  <a:cubicBezTo>
                    <a:pt x="31" y="0"/>
                    <a:pt x="31" y="0"/>
                    <a:pt x="31" y="0"/>
                  </a:cubicBezTo>
                  <a:lnTo>
                    <a:pt x="11" y="1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6350" y="2322513"/>
              <a:ext cx="1054100" cy="1054100"/>
            </a:xfrm>
            <a:custGeom>
              <a:avLst/>
              <a:gdLst>
                <a:gd name="T0" fmla="*/ 0 w 280"/>
                <a:gd name="T1" fmla="*/ 280 h 280"/>
                <a:gd name="T2" fmla="*/ 224 w 280"/>
                <a:gd name="T3" fmla="*/ 56 h 280"/>
                <a:gd name="T4" fmla="*/ 0 w 280"/>
                <a:gd name="T5" fmla="*/ 280 h 280"/>
              </a:gdLst>
              <a:ahLst/>
              <a:cxnLst>
                <a:cxn ang="0">
                  <a:pos x="T0" y="T1"/>
                </a:cxn>
                <a:cxn ang="0">
                  <a:pos x="T2" y="T3"/>
                </a:cxn>
                <a:cxn ang="0">
                  <a:pos x="T4" y="T5"/>
                </a:cxn>
              </a:cxnLst>
              <a:rect l="0" t="0" r="r" b="b"/>
              <a:pathLst>
                <a:path w="280" h="280">
                  <a:moveTo>
                    <a:pt x="0" y="280"/>
                  </a:moveTo>
                  <a:cubicBezTo>
                    <a:pt x="112" y="224"/>
                    <a:pt x="280" y="112"/>
                    <a:pt x="224" y="56"/>
                  </a:cubicBezTo>
                  <a:cubicBezTo>
                    <a:pt x="168" y="0"/>
                    <a:pt x="56" y="168"/>
                    <a:pt x="0" y="28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3241334" y="5016753"/>
            <a:ext cx="447675" cy="449239"/>
            <a:chOff x="-38100" y="-53974"/>
            <a:chExt cx="3179763" cy="3190874"/>
          </a:xfrm>
          <a:solidFill>
            <a:schemeClr val="accent4"/>
          </a:solidFill>
        </p:grpSpPr>
        <p:sp>
          <p:nvSpPr>
            <p:cNvPr id="51" name="Freeform 5"/>
            <p:cNvSpPr>
              <a:spLocks/>
            </p:cNvSpPr>
            <p:nvPr/>
          </p:nvSpPr>
          <p:spPr bwMode="auto">
            <a:xfrm>
              <a:off x="304800" y="1465263"/>
              <a:ext cx="2836863" cy="1671637"/>
            </a:xfrm>
            <a:custGeom>
              <a:avLst/>
              <a:gdLst>
                <a:gd name="T0" fmla="*/ 511 w 754"/>
                <a:gd name="T1" fmla="*/ 297 h 444"/>
                <a:gd name="T2" fmla="*/ 325 w 754"/>
                <a:gd name="T3" fmla="*/ 7 h 444"/>
                <a:gd name="T4" fmla="*/ 220 w 754"/>
                <a:gd name="T5" fmla="*/ 0 h 444"/>
                <a:gd name="T6" fmla="*/ 370 w 754"/>
                <a:gd name="T7" fmla="*/ 289 h 444"/>
                <a:gd name="T8" fmla="*/ 0 w 754"/>
                <a:gd name="T9" fmla="*/ 444 h 444"/>
                <a:gd name="T10" fmla="*/ 754 w 754"/>
                <a:gd name="T11" fmla="*/ 444 h 444"/>
                <a:gd name="T12" fmla="*/ 511 w 754"/>
                <a:gd name="T13" fmla="*/ 297 h 444"/>
              </a:gdLst>
              <a:ahLst/>
              <a:cxnLst>
                <a:cxn ang="0">
                  <a:pos x="T0" y="T1"/>
                </a:cxn>
                <a:cxn ang="0">
                  <a:pos x="T2" y="T3"/>
                </a:cxn>
                <a:cxn ang="0">
                  <a:pos x="T4" y="T5"/>
                </a:cxn>
                <a:cxn ang="0">
                  <a:pos x="T6" y="T7"/>
                </a:cxn>
                <a:cxn ang="0">
                  <a:pos x="T8" y="T9"/>
                </a:cxn>
                <a:cxn ang="0">
                  <a:pos x="T10" y="T11"/>
                </a:cxn>
                <a:cxn ang="0">
                  <a:pos x="T12" y="T13"/>
                </a:cxn>
              </a:cxnLst>
              <a:rect l="0" t="0" r="r" b="b"/>
              <a:pathLst>
                <a:path w="754" h="444">
                  <a:moveTo>
                    <a:pt x="511" y="297"/>
                  </a:moveTo>
                  <a:cubicBezTo>
                    <a:pt x="476" y="233"/>
                    <a:pt x="404" y="106"/>
                    <a:pt x="325" y="7"/>
                  </a:cubicBezTo>
                  <a:cubicBezTo>
                    <a:pt x="325" y="7"/>
                    <a:pt x="226" y="4"/>
                    <a:pt x="220" y="0"/>
                  </a:cubicBezTo>
                  <a:cubicBezTo>
                    <a:pt x="283" y="86"/>
                    <a:pt x="350" y="198"/>
                    <a:pt x="370" y="289"/>
                  </a:cubicBezTo>
                  <a:cubicBezTo>
                    <a:pt x="204" y="297"/>
                    <a:pt x="64" y="358"/>
                    <a:pt x="0" y="444"/>
                  </a:cubicBezTo>
                  <a:cubicBezTo>
                    <a:pt x="754" y="444"/>
                    <a:pt x="754" y="444"/>
                    <a:pt x="754" y="444"/>
                  </a:cubicBezTo>
                  <a:cubicBezTo>
                    <a:pt x="701" y="372"/>
                    <a:pt x="626" y="318"/>
                    <a:pt x="511" y="2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1"/>
            <p:cNvSpPr>
              <a:spLocks/>
            </p:cNvSpPr>
            <p:nvPr/>
          </p:nvSpPr>
          <p:spPr bwMode="auto">
            <a:xfrm>
              <a:off x="-38100" y="-53974"/>
              <a:ext cx="2152650" cy="2211387"/>
            </a:xfrm>
            <a:custGeom>
              <a:avLst/>
              <a:gdLst>
                <a:gd name="T0" fmla="*/ 143 w 572"/>
                <a:gd name="T1" fmla="*/ 278 h 588"/>
                <a:gd name="T2" fmla="*/ 156 w 572"/>
                <a:gd name="T3" fmla="*/ 588 h 588"/>
                <a:gd name="T4" fmla="*/ 260 w 572"/>
                <a:gd name="T5" fmla="*/ 328 h 588"/>
                <a:gd name="T6" fmla="*/ 364 w 572"/>
                <a:gd name="T7" fmla="*/ 380 h 588"/>
                <a:gd name="T8" fmla="*/ 331 w 572"/>
                <a:gd name="T9" fmla="*/ 268 h 588"/>
                <a:gd name="T10" fmla="*/ 572 w 572"/>
                <a:gd name="T11" fmla="*/ 380 h 588"/>
                <a:gd name="T12" fmla="*/ 364 w 572"/>
                <a:gd name="T13" fmla="*/ 172 h 588"/>
                <a:gd name="T14" fmla="*/ 520 w 572"/>
                <a:gd name="T15" fmla="*/ 120 h 588"/>
                <a:gd name="T16" fmla="*/ 225 w 572"/>
                <a:gd name="T17" fmla="*/ 145 h 588"/>
                <a:gd name="T18" fmla="*/ 208 w 572"/>
                <a:gd name="T19" fmla="*/ 16 h 588"/>
                <a:gd name="T20" fmla="*/ 143 w 572"/>
                <a:gd name="T21" fmla="*/ 139 h 588"/>
                <a:gd name="T22" fmla="*/ 13 w 572"/>
                <a:gd name="T23" fmla="*/ 68 h 588"/>
                <a:gd name="T24" fmla="*/ 85 w 572"/>
                <a:gd name="T25" fmla="*/ 184 h 588"/>
                <a:gd name="T26" fmla="*/ 13 w 572"/>
                <a:gd name="T27" fmla="*/ 432 h 588"/>
                <a:gd name="T28" fmla="*/ 143 w 572"/>
                <a:gd name="T29" fmla="*/ 278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72" h="588">
                  <a:moveTo>
                    <a:pt x="143" y="278"/>
                  </a:moveTo>
                  <a:cubicBezTo>
                    <a:pt x="108" y="342"/>
                    <a:pt x="90" y="423"/>
                    <a:pt x="156" y="588"/>
                  </a:cubicBezTo>
                  <a:cubicBezTo>
                    <a:pt x="156" y="502"/>
                    <a:pt x="218" y="368"/>
                    <a:pt x="260" y="328"/>
                  </a:cubicBezTo>
                  <a:cubicBezTo>
                    <a:pt x="312" y="328"/>
                    <a:pt x="364" y="380"/>
                    <a:pt x="364" y="380"/>
                  </a:cubicBezTo>
                  <a:cubicBezTo>
                    <a:pt x="364" y="328"/>
                    <a:pt x="350" y="301"/>
                    <a:pt x="331" y="268"/>
                  </a:cubicBezTo>
                  <a:cubicBezTo>
                    <a:pt x="411" y="265"/>
                    <a:pt x="537" y="276"/>
                    <a:pt x="572" y="380"/>
                  </a:cubicBezTo>
                  <a:cubicBezTo>
                    <a:pt x="520" y="224"/>
                    <a:pt x="416" y="172"/>
                    <a:pt x="364" y="172"/>
                  </a:cubicBezTo>
                  <a:cubicBezTo>
                    <a:pt x="416" y="120"/>
                    <a:pt x="416" y="120"/>
                    <a:pt x="520" y="120"/>
                  </a:cubicBezTo>
                  <a:cubicBezTo>
                    <a:pt x="360" y="0"/>
                    <a:pt x="262" y="95"/>
                    <a:pt x="225" y="145"/>
                  </a:cubicBezTo>
                  <a:cubicBezTo>
                    <a:pt x="208" y="111"/>
                    <a:pt x="208" y="52"/>
                    <a:pt x="208" y="16"/>
                  </a:cubicBezTo>
                  <a:cubicBezTo>
                    <a:pt x="208" y="16"/>
                    <a:pt x="154" y="70"/>
                    <a:pt x="143" y="139"/>
                  </a:cubicBezTo>
                  <a:cubicBezTo>
                    <a:pt x="79" y="120"/>
                    <a:pt x="13" y="68"/>
                    <a:pt x="13" y="68"/>
                  </a:cubicBezTo>
                  <a:cubicBezTo>
                    <a:pt x="36" y="91"/>
                    <a:pt x="65" y="172"/>
                    <a:pt x="85" y="184"/>
                  </a:cubicBezTo>
                  <a:cubicBezTo>
                    <a:pt x="0" y="250"/>
                    <a:pt x="13" y="432"/>
                    <a:pt x="13" y="432"/>
                  </a:cubicBezTo>
                  <a:cubicBezTo>
                    <a:pt x="60" y="337"/>
                    <a:pt x="95" y="285"/>
                    <a:pt x="143" y="2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3492978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p:cTn id="44" dur="500" fill="hold"/>
                                        <p:tgtEl>
                                          <p:spTgt spid="43"/>
                                        </p:tgtEl>
                                        <p:attrNameLst>
                                          <p:attrName>ppt_w</p:attrName>
                                        </p:attrNameLst>
                                      </p:cBhvr>
                                      <p:tavLst>
                                        <p:tav tm="0">
                                          <p:val>
                                            <p:fltVal val="0"/>
                                          </p:val>
                                        </p:tav>
                                        <p:tav tm="100000">
                                          <p:val>
                                            <p:strVal val="#ppt_w"/>
                                          </p:val>
                                        </p:tav>
                                      </p:tavLst>
                                    </p:anim>
                                    <p:anim calcmode="lin" valueType="num">
                                      <p:cBhvr>
                                        <p:cTn id="45" dur="500" fill="hold"/>
                                        <p:tgtEl>
                                          <p:spTgt spid="43"/>
                                        </p:tgtEl>
                                        <p:attrNameLst>
                                          <p:attrName>ppt_h</p:attrName>
                                        </p:attrNameLst>
                                      </p:cBhvr>
                                      <p:tavLst>
                                        <p:tav tm="0">
                                          <p:val>
                                            <p:fltVal val="0"/>
                                          </p:val>
                                        </p:tav>
                                        <p:tav tm="100000">
                                          <p:val>
                                            <p:strVal val="#ppt_h"/>
                                          </p:val>
                                        </p:tav>
                                      </p:tavLst>
                                    </p:anim>
                                    <p:animEffect transition="in" filter="fade">
                                      <p:cBhvr>
                                        <p:cTn id="46" dur="500"/>
                                        <p:tgtEl>
                                          <p:spTgt spid="43"/>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par>
                          <p:cTn id="54" fill="hold">
                            <p:stCondLst>
                              <p:cond delay="4500"/>
                            </p:stCondLst>
                            <p:childTnLst>
                              <p:par>
                                <p:cTn id="55" presetID="22" presetClass="entr" presetSubtype="1" fill="hold" grpId="0"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ipe(up)">
                                      <p:cBhvr>
                                        <p:cTn id="57" dur="500"/>
                                        <p:tgtEl>
                                          <p:spTgt spid="18"/>
                                        </p:tgtEl>
                                      </p:cBhvr>
                                    </p:animEffect>
                                  </p:childTnLst>
                                </p:cTn>
                              </p:par>
                            </p:childTnLst>
                          </p:cTn>
                        </p:par>
                        <p:par>
                          <p:cTn id="58" fill="hold">
                            <p:stCondLst>
                              <p:cond delay="5000"/>
                            </p:stCondLst>
                            <p:childTnLst>
                              <p:par>
                                <p:cTn id="59" presetID="53" presetClass="entr" presetSubtype="16" fill="hold" nodeType="afterEffect">
                                  <p:stCondLst>
                                    <p:cond delay="0"/>
                                  </p:stCondLst>
                                  <p:childTnLst>
                                    <p:set>
                                      <p:cBhvr>
                                        <p:cTn id="60" dur="1" fill="hold">
                                          <p:stCondLst>
                                            <p:cond delay="0"/>
                                          </p:stCondLst>
                                        </p:cTn>
                                        <p:tgtEl>
                                          <p:spTgt spid="19"/>
                                        </p:tgtEl>
                                        <p:attrNameLst>
                                          <p:attrName>style.visibility</p:attrName>
                                        </p:attrNameLst>
                                      </p:cBhvr>
                                      <p:to>
                                        <p:strVal val="visible"/>
                                      </p:to>
                                    </p:set>
                                    <p:anim calcmode="lin" valueType="num">
                                      <p:cBhvr>
                                        <p:cTn id="61" dur="500" fill="hold"/>
                                        <p:tgtEl>
                                          <p:spTgt spid="19"/>
                                        </p:tgtEl>
                                        <p:attrNameLst>
                                          <p:attrName>ppt_w</p:attrName>
                                        </p:attrNameLst>
                                      </p:cBhvr>
                                      <p:tavLst>
                                        <p:tav tm="0">
                                          <p:val>
                                            <p:fltVal val="0"/>
                                          </p:val>
                                        </p:tav>
                                        <p:tav tm="100000">
                                          <p:val>
                                            <p:strVal val="#ppt_w"/>
                                          </p:val>
                                        </p:tav>
                                      </p:tavLst>
                                    </p:anim>
                                    <p:anim calcmode="lin" valueType="num">
                                      <p:cBhvr>
                                        <p:cTn id="62" dur="500" fill="hold"/>
                                        <p:tgtEl>
                                          <p:spTgt spid="19"/>
                                        </p:tgtEl>
                                        <p:attrNameLst>
                                          <p:attrName>ppt_h</p:attrName>
                                        </p:attrNameLst>
                                      </p:cBhvr>
                                      <p:tavLst>
                                        <p:tav tm="0">
                                          <p:val>
                                            <p:fltVal val="0"/>
                                          </p:val>
                                        </p:tav>
                                        <p:tav tm="100000">
                                          <p:val>
                                            <p:strVal val="#ppt_h"/>
                                          </p:val>
                                        </p:tav>
                                      </p:tavLst>
                                    </p:anim>
                                    <p:animEffect transition="in" filter="fade">
                                      <p:cBhvr>
                                        <p:cTn id="63" dur="500"/>
                                        <p:tgtEl>
                                          <p:spTgt spid="19"/>
                                        </p:tgtEl>
                                      </p:cBhvr>
                                    </p:animEffect>
                                  </p:childTnLst>
                                </p:cTn>
                              </p:par>
                            </p:childTnLst>
                          </p:cTn>
                        </p:par>
                        <p:par>
                          <p:cTn id="64" fill="hold">
                            <p:stCondLst>
                              <p:cond delay="5500"/>
                            </p:stCondLst>
                            <p:childTnLst>
                              <p:par>
                                <p:cTn id="65" presetID="22" presetClass="entr" presetSubtype="8" fill="hold"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left)">
                                      <p:cBhvr>
                                        <p:cTn id="67" dur="500"/>
                                        <p:tgtEl>
                                          <p:spTgt spid="33"/>
                                        </p:tgtEl>
                                      </p:cBhvr>
                                    </p:animEffect>
                                  </p:childTnLst>
                                </p:cTn>
                              </p:par>
                            </p:childTnLst>
                          </p:cTn>
                        </p:par>
                        <p:par>
                          <p:cTn id="68" fill="hold">
                            <p:stCondLst>
                              <p:cond delay="6000"/>
                            </p:stCondLst>
                            <p:childTnLst>
                              <p:par>
                                <p:cTn id="69" presetID="53" presetClass="entr" presetSubtype="16" fill="hold" nodeType="afterEffect">
                                  <p:stCondLst>
                                    <p:cond delay="0"/>
                                  </p:stCondLst>
                                  <p:childTnLst>
                                    <p:set>
                                      <p:cBhvr>
                                        <p:cTn id="70" dur="1" fill="hold">
                                          <p:stCondLst>
                                            <p:cond delay="0"/>
                                          </p:stCondLst>
                                        </p:cTn>
                                        <p:tgtEl>
                                          <p:spTgt spid="44"/>
                                        </p:tgtEl>
                                        <p:attrNameLst>
                                          <p:attrName>style.visibility</p:attrName>
                                        </p:attrNameLst>
                                      </p:cBhvr>
                                      <p:to>
                                        <p:strVal val="visible"/>
                                      </p:to>
                                    </p:set>
                                    <p:anim calcmode="lin" valueType="num">
                                      <p:cBhvr>
                                        <p:cTn id="71" dur="500" fill="hold"/>
                                        <p:tgtEl>
                                          <p:spTgt spid="44"/>
                                        </p:tgtEl>
                                        <p:attrNameLst>
                                          <p:attrName>ppt_w</p:attrName>
                                        </p:attrNameLst>
                                      </p:cBhvr>
                                      <p:tavLst>
                                        <p:tav tm="0">
                                          <p:val>
                                            <p:fltVal val="0"/>
                                          </p:val>
                                        </p:tav>
                                        <p:tav tm="100000">
                                          <p:val>
                                            <p:strVal val="#ppt_w"/>
                                          </p:val>
                                        </p:tav>
                                      </p:tavLst>
                                    </p:anim>
                                    <p:anim calcmode="lin" valueType="num">
                                      <p:cBhvr>
                                        <p:cTn id="72" dur="500" fill="hold"/>
                                        <p:tgtEl>
                                          <p:spTgt spid="44"/>
                                        </p:tgtEl>
                                        <p:attrNameLst>
                                          <p:attrName>ppt_h</p:attrName>
                                        </p:attrNameLst>
                                      </p:cBhvr>
                                      <p:tavLst>
                                        <p:tav tm="0">
                                          <p:val>
                                            <p:fltVal val="0"/>
                                          </p:val>
                                        </p:tav>
                                        <p:tav tm="100000">
                                          <p:val>
                                            <p:strVal val="#ppt_h"/>
                                          </p:val>
                                        </p:tav>
                                      </p:tavLst>
                                    </p:anim>
                                    <p:animEffect transition="in" filter="fade">
                                      <p:cBhvr>
                                        <p:cTn id="73" dur="500"/>
                                        <p:tgtEl>
                                          <p:spTgt spid="44"/>
                                        </p:tgtEl>
                                      </p:cBhvr>
                                    </p:animEffect>
                                  </p:childTnLst>
                                </p:cTn>
                              </p:par>
                            </p:childTnLst>
                          </p:cTn>
                        </p:par>
                        <p:par>
                          <p:cTn id="74" fill="hold">
                            <p:stCondLst>
                              <p:cond delay="6500"/>
                            </p:stCondLst>
                            <p:childTnLst>
                              <p:par>
                                <p:cTn id="75" presetID="10" presetClass="entr" presetSubtype="0" fill="hold" grpId="0" nodeType="afterEffect">
                                  <p:stCondLst>
                                    <p:cond delay="0"/>
                                  </p:stCondLst>
                                  <p:childTnLst>
                                    <p:set>
                                      <p:cBhvr>
                                        <p:cTn id="76" dur="1" fill="hold">
                                          <p:stCondLst>
                                            <p:cond delay="0"/>
                                          </p:stCondLst>
                                        </p:cTn>
                                        <p:tgtEl>
                                          <p:spTgt spid="35"/>
                                        </p:tgtEl>
                                        <p:attrNameLst>
                                          <p:attrName>style.visibility</p:attrName>
                                        </p:attrNameLst>
                                      </p:cBhvr>
                                      <p:to>
                                        <p:strVal val="visible"/>
                                      </p:to>
                                    </p:set>
                                    <p:animEffect transition="in" filter="fade">
                                      <p:cBhvr>
                                        <p:cTn id="77" dur="500"/>
                                        <p:tgtEl>
                                          <p:spTgt spid="3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36"/>
                                        </p:tgtEl>
                                        <p:attrNameLst>
                                          <p:attrName>style.visibility</p:attrName>
                                        </p:attrNameLst>
                                      </p:cBhvr>
                                      <p:to>
                                        <p:strVal val="visible"/>
                                      </p:to>
                                    </p:set>
                                    <p:animEffect transition="in" filter="fade">
                                      <p:cBhvr>
                                        <p:cTn id="80" dur="500"/>
                                        <p:tgtEl>
                                          <p:spTgt spid="36"/>
                                        </p:tgtEl>
                                      </p:cBhvr>
                                    </p:animEffect>
                                  </p:childTnLst>
                                </p:cTn>
                              </p:par>
                            </p:childTnLst>
                          </p:cTn>
                        </p:par>
                        <p:par>
                          <p:cTn id="81" fill="hold">
                            <p:stCondLst>
                              <p:cond delay="7000"/>
                            </p:stCondLst>
                            <p:childTnLst>
                              <p:par>
                                <p:cTn id="82" presetID="22" presetClass="entr" presetSubtype="1" fill="hold" grpId="0" nodeType="afterEffect">
                                  <p:stCondLst>
                                    <p:cond delay="0"/>
                                  </p:stCondLst>
                                  <p:childTnLst>
                                    <p:set>
                                      <p:cBhvr>
                                        <p:cTn id="83" dur="1" fill="hold">
                                          <p:stCondLst>
                                            <p:cond delay="0"/>
                                          </p:stCondLst>
                                        </p:cTn>
                                        <p:tgtEl>
                                          <p:spTgt spid="22"/>
                                        </p:tgtEl>
                                        <p:attrNameLst>
                                          <p:attrName>style.visibility</p:attrName>
                                        </p:attrNameLst>
                                      </p:cBhvr>
                                      <p:to>
                                        <p:strVal val="visible"/>
                                      </p:to>
                                    </p:set>
                                    <p:animEffect transition="in" filter="wipe(up)">
                                      <p:cBhvr>
                                        <p:cTn id="84" dur="500"/>
                                        <p:tgtEl>
                                          <p:spTgt spid="22"/>
                                        </p:tgtEl>
                                      </p:cBhvr>
                                    </p:animEffect>
                                  </p:childTnLst>
                                </p:cTn>
                              </p:par>
                            </p:childTnLst>
                          </p:cTn>
                        </p:par>
                        <p:par>
                          <p:cTn id="85" fill="hold">
                            <p:stCondLst>
                              <p:cond delay="7500"/>
                            </p:stCondLst>
                            <p:childTnLst>
                              <p:par>
                                <p:cTn id="86" presetID="53" presetClass="entr" presetSubtype="16" fill="hold" nodeType="afterEffect">
                                  <p:stCondLst>
                                    <p:cond delay="0"/>
                                  </p:stCondLst>
                                  <p:childTnLst>
                                    <p:set>
                                      <p:cBhvr>
                                        <p:cTn id="87" dur="1" fill="hold">
                                          <p:stCondLst>
                                            <p:cond delay="0"/>
                                          </p:stCondLst>
                                        </p:cTn>
                                        <p:tgtEl>
                                          <p:spTgt spid="23"/>
                                        </p:tgtEl>
                                        <p:attrNameLst>
                                          <p:attrName>style.visibility</p:attrName>
                                        </p:attrNameLst>
                                      </p:cBhvr>
                                      <p:to>
                                        <p:strVal val="visible"/>
                                      </p:to>
                                    </p:set>
                                    <p:anim calcmode="lin" valueType="num">
                                      <p:cBhvr>
                                        <p:cTn id="88" dur="500" fill="hold"/>
                                        <p:tgtEl>
                                          <p:spTgt spid="23"/>
                                        </p:tgtEl>
                                        <p:attrNameLst>
                                          <p:attrName>ppt_w</p:attrName>
                                        </p:attrNameLst>
                                      </p:cBhvr>
                                      <p:tavLst>
                                        <p:tav tm="0">
                                          <p:val>
                                            <p:fltVal val="0"/>
                                          </p:val>
                                        </p:tav>
                                        <p:tav tm="100000">
                                          <p:val>
                                            <p:strVal val="#ppt_w"/>
                                          </p:val>
                                        </p:tav>
                                      </p:tavLst>
                                    </p:anim>
                                    <p:anim calcmode="lin" valueType="num">
                                      <p:cBhvr>
                                        <p:cTn id="89" dur="500" fill="hold"/>
                                        <p:tgtEl>
                                          <p:spTgt spid="23"/>
                                        </p:tgtEl>
                                        <p:attrNameLst>
                                          <p:attrName>ppt_h</p:attrName>
                                        </p:attrNameLst>
                                      </p:cBhvr>
                                      <p:tavLst>
                                        <p:tav tm="0">
                                          <p:val>
                                            <p:fltVal val="0"/>
                                          </p:val>
                                        </p:tav>
                                        <p:tav tm="100000">
                                          <p:val>
                                            <p:strVal val="#ppt_h"/>
                                          </p:val>
                                        </p:tav>
                                      </p:tavLst>
                                    </p:anim>
                                    <p:animEffect transition="in" filter="fade">
                                      <p:cBhvr>
                                        <p:cTn id="90" dur="500"/>
                                        <p:tgtEl>
                                          <p:spTgt spid="23"/>
                                        </p:tgtEl>
                                      </p:cBhvr>
                                    </p:animEffect>
                                  </p:childTnLst>
                                </p:cTn>
                              </p:par>
                            </p:childTnLst>
                          </p:cTn>
                        </p:par>
                        <p:par>
                          <p:cTn id="91" fill="hold">
                            <p:stCondLst>
                              <p:cond delay="8000"/>
                            </p:stCondLst>
                            <p:childTnLst>
                              <p:par>
                                <p:cTn id="92" presetID="22" presetClass="entr" presetSubtype="2" fill="hold" nodeType="after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wipe(right)">
                                      <p:cBhvr>
                                        <p:cTn id="94" dur="500"/>
                                        <p:tgtEl>
                                          <p:spTgt spid="34"/>
                                        </p:tgtEl>
                                      </p:cBhvr>
                                    </p:animEffect>
                                  </p:childTnLst>
                                </p:cTn>
                              </p:par>
                            </p:childTnLst>
                          </p:cTn>
                        </p:par>
                        <p:par>
                          <p:cTn id="95" fill="hold">
                            <p:stCondLst>
                              <p:cond delay="8500"/>
                            </p:stCondLst>
                            <p:childTnLst>
                              <p:par>
                                <p:cTn id="96" presetID="53" presetClass="entr" presetSubtype="16" fill="hold" nodeType="afterEffect">
                                  <p:stCondLst>
                                    <p:cond delay="0"/>
                                  </p:stCondLst>
                                  <p:childTnLst>
                                    <p:set>
                                      <p:cBhvr>
                                        <p:cTn id="97" dur="1" fill="hold">
                                          <p:stCondLst>
                                            <p:cond delay="0"/>
                                          </p:stCondLst>
                                        </p:cTn>
                                        <p:tgtEl>
                                          <p:spTgt spid="50"/>
                                        </p:tgtEl>
                                        <p:attrNameLst>
                                          <p:attrName>style.visibility</p:attrName>
                                        </p:attrNameLst>
                                      </p:cBhvr>
                                      <p:to>
                                        <p:strVal val="visible"/>
                                      </p:to>
                                    </p:set>
                                    <p:anim calcmode="lin" valueType="num">
                                      <p:cBhvr>
                                        <p:cTn id="98" dur="500" fill="hold"/>
                                        <p:tgtEl>
                                          <p:spTgt spid="50"/>
                                        </p:tgtEl>
                                        <p:attrNameLst>
                                          <p:attrName>ppt_w</p:attrName>
                                        </p:attrNameLst>
                                      </p:cBhvr>
                                      <p:tavLst>
                                        <p:tav tm="0">
                                          <p:val>
                                            <p:fltVal val="0"/>
                                          </p:val>
                                        </p:tav>
                                        <p:tav tm="100000">
                                          <p:val>
                                            <p:strVal val="#ppt_w"/>
                                          </p:val>
                                        </p:tav>
                                      </p:tavLst>
                                    </p:anim>
                                    <p:anim calcmode="lin" valueType="num">
                                      <p:cBhvr>
                                        <p:cTn id="99" dur="500" fill="hold"/>
                                        <p:tgtEl>
                                          <p:spTgt spid="50"/>
                                        </p:tgtEl>
                                        <p:attrNameLst>
                                          <p:attrName>ppt_h</p:attrName>
                                        </p:attrNameLst>
                                      </p:cBhvr>
                                      <p:tavLst>
                                        <p:tav tm="0">
                                          <p:val>
                                            <p:fltVal val="0"/>
                                          </p:val>
                                        </p:tav>
                                        <p:tav tm="100000">
                                          <p:val>
                                            <p:strVal val="#ppt_h"/>
                                          </p:val>
                                        </p:tav>
                                      </p:tavLst>
                                    </p:anim>
                                    <p:animEffect transition="in" filter="fade">
                                      <p:cBhvr>
                                        <p:cTn id="100" dur="500"/>
                                        <p:tgtEl>
                                          <p:spTgt spid="50"/>
                                        </p:tgtEl>
                                      </p:cBhvr>
                                    </p:animEffect>
                                  </p:childTnLst>
                                </p:cTn>
                              </p:par>
                            </p:childTnLst>
                          </p:cTn>
                        </p:par>
                        <p:par>
                          <p:cTn id="101" fill="hold">
                            <p:stCondLst>
                              <p:cond delay="9000"/>
                            </p:stCondLst>
                            <p:childTnLst>
                              <p:par>
                                <p:cTn id="102" presetID="10" presetClass="entr" presetSubtype="0" fill="hold" grpId="0" nodeType="after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fade">
                                      <p:cBhvr>
                                        <p:cTn id="104" dur="500"/>
                                        <p:tgtEl>
                                          <p:spTgt spid="37"/>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fade">
                                      <p:cBhvr>
                                        <p:cTn id="107" dur="500"/>
                                        <p:tgtEl>
                                          <p:spTgt spid="38"/>
                                        </p:tgtEl>
                                      </p:cBhvr>
                                    </p:animEffect>
                                  </p:childTnLst>
                                </p:cTn>
                              </p:par>
                            </p:childTnLst>
                          </p:cTn>
                        </p:par>
                        <p:par>
                          <p:cTn id="108" fill="hold">
                            <p:stCondLst>
                              <p:cond delay="9500"/>
                            </p:stCondLst>
                            <p:childTnLst>
                              <p:par>
                                <p:cTn id="109" presetID="22" presetClass="entr" presetSubtype="1" fill="hold" grpId="0" nodeType="afterEffect">
                                  <p:stCondLst>
                                    <p:cond delay="0"/>
                                  </p:stCondLst>
                                  <p:childTnLst>
                                    <p:set>
                                      <p:cBhvr>
                                        <p:cTn id="110" dur="1" fill="hold">
                                          <p:stCondLst>
                                            <p:cond delay="0"/>
                                          </p:stCondLst>
                                        </p:cTn>
                                        <p:tgtEl>
                                          <p:spTgt spid="26"/>
                                        </p:tgtEl>
                                        <p:attrNameLst>
                                          <p:attrName>style.visibility</p:attrName>
                                        </p:attrNameLst>
                                      </p:cBhvr>
                                      <p:to>
                                        <p:strVal val="visible"/>
                                      </p:to>
                                    </p:set>
                                    <p:animEffect transition="in" filter="wipe(up)">
                                      <p:cBhvr>
                                        <p:cTn id="11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2" grpId="0" animBg="1"/>
      <p:bldP spid="18" grpId="0" animBg="1"/>
      <p:bldP spid="118" grpId="0" animBg="1"/>
      <p:bldP spid="29" grpId="0"/>
      <p:bldP spid="30" grpId="0"/>
      <p:bldP spid="31" grpId="0"/>
      <p:bldP spid="32" grpId="0"/>
      <p:bldP spid="35" grpId="0"/>
      <p:bldP spid="36" grpId="0"/>
      <p:bldP spid="37" grpId="0"/>
      <p:bldP spid="38" grpId="0"/>
      <p:bldP spid="4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2" name="Rectangle 11"/>
          <p:cNvSpPr/>
          <p:nvPr/>
        </p:nvSpPr>
        <p:spPr>
          <a:xfrm rot="16200000">
            <a:off x="2671769" y="5465767"/>
            <a:ext cx="752466"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 name="Rectangle 12"/>
          <p:cNvSpPr/>
          <p:nvPr/>
        </p:nvSpPr>
        <p:spPr>
          <a:xfrm rot="16200000">
            <a:off x="4703767" y="5465765"/>
            <a:ext cx="752468"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 name="Rectangle 13"/>
          <p:cNvSpPr/>
          <p:nvPr/>
        </p:nvSpPr>
        <p:spPr>
          <a:xfrm rot="16200000">
            <a:off x="6735765" y="5465764"/>
            <a:ext cx="752471"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Rectangle 14"/>
          <p:cNvSpPr/>
          <p:nvPr/>
        </p:nvSpPr>
        <p:spPr>
          <a:xfrm rot="16200000">
            <a:off x="8767764" y="5465762"/>
            <a:ext cx="752474"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Rectangle 15"/>
          <p:cNvSpPr/>
          <p:nvPr/>
        </p:nvSpPr>
        <p:spPr>
          <a:xfrm rot="16200000">
            <a:off x="10799766" y="5465766"/>
            <a:ext cx="752468"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 name="Rectangle 16"/>
          <p:cNvSpPr/>
          <p:nvPr/>
        </p:nvSpPr>
        <p:spPr>
          <a:xfrm rot="16200000">
            <a:off x="639763" y="5465762"/>
            <a:ext cx="752475"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8" name="Group 17"/>
          <p:cNvGrpSpPr/>
          <p:nvPr/>
        </p:nvGrpSpPr>
        <p:grpSpPr>
          <a:xfrm>
            <a:off x="2" y="6736617"/>
            <a:ext cx="12191999" cy="134339"/>
            <a:chOff x="2" y="2110197"/>
            <a:chExt cx="12191999" cy="134339"/>
          </a:xfrm>
        </p:grpSpPr>
        <p:sp>
          <p:nvSpPr>
            <p:cNvPr id="19" name="Rectangle 18"/>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Rectangle 20"/>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Rectangle 21"/>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Rectangle 22"/>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Rectangle 23"/>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40" name="TextBox 39"/>
          <p:cNvSpPr txBox="1"/>
          <p:nvPr/>
        </p:nvSpPr>
        <p:spPr>
          <a:xfrm>
            <a:off x="4798215" y="2357159"/>
            <a:ext cx="2595582" cy="830997"/>
          </a:xfrm>
          <a:prstGeom prst="rect">
            <a:avLst/>
          </a:prstGeom>
          <a:noFill/>
        </p:spPr>
        <p:txBody>
          <a:bodyPr wrap="none" rtlCol="0">
            <a:spAutoFit/>
          </a:bodyPr>
          <a:lstStyle/>
          <a:p>
            <a:pPr algn="ctr"/>
            <a:r>
              <a:rPr lang="id-ID" sz="4800" b="1" dirty="0" smtClean="0">
                <a:solidFill>
                  <a:schemeClr val="bg1"/>
                </a:solidFill>
              </a:rPr>
              <a:t>OPENING</a:t>
            </a:r>
            <a:endParaRPr lang="id-ID" sz="4800" b="1" dirty="0">
              <a:solidFill>
                <a:schemeClr val="bg1"/>
              </a:solidFill>
            </a:endParaRPr>
          </a:p>
        </p:txBody>
      </p:sp>
      <p:sp>
        <p:nvSpPr>
          <p:cNvPr id="41" name="Rectangle 40"/>
          <p:cNvSpPr/>
          <p:nvPr/>
        </p:nvSpPr>
        <p:spPr>
          <a:xfrm>
            <a:off x="2127378" y="3151129"/>
            <a:ext cx="7937244" cy="400110"/>
          </a:xfrm>
          <a:prstGeom prst="rect">
            <a:avLst/>
          </a:prstGeom>
          <a:noFill/>
        </p:spPr>
        <p:txBody>
          <a:bodyPr wrap="square">
            <a:spAutoFit/>
          </a:bodyPr>
          <a:lstStyle/>
          <a:p>
            <a:pPr algn="ctr"/>
            <a:r>
              <a:rPr lang="id-ID" sz="2000" dirty="0" smtClean="0">
                <a:solidFill>
                  <a:schemeClr val="bg1">
                    <a:lumMod val="95000"/>
                  </a:schemeClr>
                </a:solidFill>
                <a:latin typeface="Source Sans Pro Light" panose="020B0403030403020204" pitchFamily="34" charset="0"/>
              </a:rPr>
              <a:t>The Leader of the All business</a:t>
            </a:r>
            <a:r>
              <a:rPr lang="id-ID" sz="2000" b="1" dirty="0" smtClean="0">
                <a:solidFill>
                  <a:schemeClr val="bg1">
                    <a:lumMod val="95000"/>
                  </a:schemeClr>
                </a:solidFill>
                <a:latin typeface="Source Sans Pro Light" panose="020B0403030403020204" pitchFamily="34" charset="0"/>
              </a:rPr>
              <a:t> </a:t>
            </a:r>
            <a:r>
              <a:rPr lang="id-ID" sz="2000" dirty="0" smtClean="0">
                <a:solidFill>
                  <a:schemeClr val="bg1">
                    <a:lumMod val="95000"/>
                  </a:schemeClr>
                </a:solidFill>
                <a:latin typeface="Source Sans Pro Light" panose="020B0403030403020204" pitchFamily="34" charset="0"/>
              </a:rPr>
              <a:t>and personal presentation template </a:t>
            </a:r>
            <a:r>
              <a:rPr lang="id-ID" sz="2000" dirty="0" smtClean="0">
                <a:solidFill>
                  <a:schemeClr val="accent2"/>
                </a:solidFill>
                <a:latin typeface="Source Sans Pro Light" panose="020B0403030403020204" pitchFamily="34" charset="0"/>
              </a:rPr>
              <a:t>ever</a:t>
            </a:r>
            <a:endParaRPr lang="id-ID" sz="2000" dirty="0">
              <a:solidFill>
                <a:schemeClr val="accent2"/>
              </a:solidFill>
              <a:latin typeface="Source Sans Pro Light" panose="020B0403030403020204" pitchFamily="34" charset="0"/>
            </a:endParaRPr>
          </a:p>
        </p:txBody>
      </p:sp>
      <p:cxnSp>
        <p:nvCxnSpPr>
          <p:cNvPr id="42" name="Straight Connector 41"/>
          <p:cNvCxnSpPr/>
          <p:nvPr/>
        </p:nvCxnSpPr>
        <p:spPr>
          <a:xfrm>
            <a:off x="5723825" y="3802513"/>
            <a:ext cx="744351" cy="0"/>
          </a:xfrm>
          <a:prstGeom prst="line">
            <a:avLst/>
          </a:prstGeom>
          <a:ln w="158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514957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anim calcmode="lin" valueType="num">
                                      <p:cBhvr>
                                        <p:cTn id="12" dur="500" fill="hold"/>
                                        <p:tgtEl>
                                          <p:spTgt spid="17"/>
                                        </p:tgtEl>
                                        <p:attrNameLst>
                                          <p:attrName>ppt_x</p:attrName>
                                        </p:attrNameLst>
                                      </p:cBhvr>
                                      <p:tavLst>
                                        <p:tav tm="0">
                                          <p:val>
                                            <p:strVal val="#ppt_x"/>
                                          </p:val>
                                        </p:tav>
                                        <p:tav tm="100000">
                                          <p:val>
                                            <p:strVal val="#ppt_x"/>
                                          </p:val>
                                        </p:tav>
                                      </p:tavLst>
                                    </p:anim>
                                    <p:anim calcmode="lin" valueType="num">
                                      <p:cBhvr>
                                        <p:cTn id="13" dur="500" fill="hold"/>
                                        <p:tgtEl>
                                          <p:spTgt spid="17"/>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42" presetClass="entr" presetSubtype="0" fill="hold" grpId="0"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anim calcmode="lin" valueType="num">
                                      <p:cBhvr>
                                        <p:cTn id="24" dur="500" fill="hold"/>
                                        <p:tgtEl>
                                          <p:spTgt spid="13"/>
                                        </p:tgtEl>
                                        <p:attrNameLst>
                                          <p:attrName>ppt_x</p:attrName>
                                        </p:attrNameLst>
                                      </p:cBhvr>
                                      <p:tavLst>
                                        <p:tav tm="0">
                                          <p:val>
                                            <p:strVal val="#ppt_x"/>
                                          </p:val>
                                        </p:tav>
                                        <p:tav tm="100000">
                                          <p:val>
                                            <p:strVal val="#ppt_x"/>
                                          </p:val>
                                        </p:tav>
                                      </p:tavLst>
                                    </p:anim>
                                    <p:anim calcmode="lin" valueType="num">
                                      <p:cBhvr>
                                        <p:cTn id="25" dur="500" fill="hold"/>
                                        <p:tgtEl>
                                          <p:spTgt spid="13"/>
                                        </p:tgtEl>
                                        <p:attrNameLst>
                                          <p:attrName>ppt_y</p:attrName>
                                        </p:attrNameLst>
                                      </p:cBhvr>
                                      <p:tavLst>
                                        <p:tav tm="0">
                                          <p:val>
                                            <p:strVal val="#ppt_y+.1"/>
                                          </p:val>
                                        </p:tav>
                                        <p:tav tm="100000">
                                          <p:val>
                                            <p:strVal val="#ppt_y"/>
                                          </p:val>
                                        </p:tav>
                                      </p:tavLst>
                                    </p:anim>
                                  </p:childTnLst>
                                </p:cTn>
                              </p:par>
                            </p:childTnLst>
                          </p:cTn>
                        </p:par>
                        <p:par>
                          <p:cTn id="26" fill="hold">
                            <p:stCondLst>
                              <p:cond delay="2000"/>
                            </p:stCondLst>
                            <p:childTnLst>
                              <p:par>
                                <p:cTn id="27" presetID="42"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anim calcmode="lin" valueType="num">
                                      <p:cBhvr>
                                        <p:cTn id="30" dur="500" fill="hold"/>
                                        <p:tgtEl>
                                          <p:spTgt spid="14"/>
                                        </p:tgtEl>
                                        <p:attrNameLst>
                                          <p:attrName>ppt_x</p:attrName>
                                        </p:attrNameLst>
                                      </p:cBhvr>
                                      <p:tavLst>
                                        <p:tav tm="0">
                                          <p:val>
                                            <p:strVal val="#ppt_x"/>
                                          </p:val>
                                        </p:tav>
                                        <p:tav tm="100000">
                                          <p:val>
                                            <p:strVal val="#ppt_x"/>
                                          </p:val>
                                        </p:tav>
                                      </p:tavLst>
                                    </p:anim>
                                    <p:anim calcmode="lin" valueType="num">
                                      <p:cBhvr>
                                        <p:cTn id="31" dur="500" fill="hold"/>
                                        <p:tgtEl>
                                          <p:spTgt spid="14"/>
                                        </p:tgtEl>
                                        <p:attrNameLst>
                                          <p:attrName>ppt_y</p:attrName>
                                        </p:attrNameLst>
                                      </p:cBhvr>
                                      <p:tavLst>
                                        <p:tav tm="0">
                                          <p:val>
                                            <p:strVal val="#ppt_y+.1"/>
                                          </p:val>
                                        </p:tav>
                                        <p:tav tm="100000">
                                          <p:val>
                                            <p:strVal val="#ppt_y"/>
                                          </p:val>
                                        </p:tav>
                                      </p:tavLst>
                                    </p:anim>
                                  </p:childTnLst>
                                </p:cTn>
                              </p:par>
                            </p:childTnLst>
                          </p:cTn>
                        </p:par>
                        <p:par>
                          <p:cTn id="32" fill="hold">
                            <p:stCondLst>
                              <p:cond delay="2500"/>
                            </p:stCondLst>
                            <p:childTnLst>
                              <p:par>
                                <p:cTn id="33" presetID="42"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anim calcmode="lin" valueType="num">
                                      <p:cBhvr>
                                        <p:cTn id="36" dur="500" fill="hold"/>
                                        <p:tgtEl>
                                          <p:spTgt spid="15"/>
                                        </p:tgtEl>
                                        <p:attrNameLst>
                                          <p:attrName>ppt_x</p:attrName>
                                        </p:attrNameLst>
                                      </p:cBhvr>
                                      <p:tavLst>
                                        <p:tav tm="0">
                                          <p:val>
                                            <p:strVal val="#ppt_x"/>
                                          </p:val>
                                        </p:tav>
                                        <p:tav tm="100000">
                                          <p:val>
                                            <p:strVal val="#ppt_x"/>
                                          </p:val>
                                        </p:tav>
                                      </p:tavLst>
                                    </p:anim>
                                    <p:anim calcmode="lin" valueType="num">
                                      <p:cBhvr>
                                        <p:cTn id="37" dur="500" fill="hold"/>
                                        <p:tgtEl>
                                          <p:spTgt spid="15"/>
                                        </p:tgtEl>
                                        <p:attrNameLst>
                                          <p:attrName>ppt_y</p:attrName>
                                        </p:attrNameLst>
                                      </p:cBhvr>
                                      <p:tavLst>
                                        <p:tav tm="0">
                                          <p:val>
                                            <p:strVal val="#ppt_y+.1"/>
                                          </p:val>
                                        </p:tav>
                                        <p:tav tm="100000">
                                          <p:val>
                                            <p:strVal val="#ppt_y"/>
                                          </p:val>
                                        </p:tav>
                                      </p:tavLst>
                                    </p:anim>
                                  </p:childTnLst>
                                </p:cTn>
                              </p:par>
                            </p:childTnLst>
                          </p:cTn>
                        </p:par>
                        <p:par>
                          <p:cTn id="38" fill="hold">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anim calcmode="lin" valueType="num">
                                      <p:cBhvr>
                                        <p:cTn id="42" dur="500" fill="hold"/>
                                        <p:tgtEl>
                                          <p:spTgt spid="16"/>
                                        </p:tgtEl>
                                        <p:attrNameLst>
                                          <p:attrName>ppt_x</p:attrName>
                                        </p:attrNameLst>
                                      </p:cBhvr>
                                      <p:tavLst>
                                        <p:tav tm="0">
                                          <p:val>
                                            <p:strVal val="#ppt_x"/>
                                          </p:val>
                                        </p:tav>
                                        <p:tav tm="100000">
                                          <p:val>
                                            <p:strVal val="#ppt_x"/>
                                          </p:val>
                                        </p:tav>
                                      </p:tavLst>
                                    </p:anim>
                                    <p:anim calcmode="lin" valueType="num">
                                      <p:cBhvr>
                                        <p:cTn id="43" dur="500" fill="hold"/>
                                        <p:tgtEl>
                                          <p:spTgt spid="16"/>
                                        </p:tgtEl>
                                        <p:attrNameLst>
                                          <p:attrName>ppt_y</p:attrName>
                                        </p:attrNameLst>
                                      </p:cBhvr>
                                      <p:tavLst>
                                        <p:tav tm="0">
                                          <p:val>
                                            <p:strVal val="#ppt_y+.1"/>
                                          </p:val>
                                        </p:tav>
                                        <p:tav tm="100000">
                                          <p:val>
                                            <p:strVal val="#ppt_y"/>
                                          </p:val>
                                        </p:tav>
                                      </p:tavLst>
                                    </p:anim>
                                  </p:childTnLst>
                                </p:cTn>
                              </p:par>
                            </p:childTnLst>
                          </p:cTn>
                        </p:par>
                        <p:par>
                          <p:cTn id="44" fill="hold">
                            <p:stCondLst>
                              <p:cond delay="3500"/>
                            </p:stCondLst>
                            <p:childTnLst>
                              <p:par>
                                <p:cTn id="45" presetID="16" presetClass="entr" presetSubtype="37" fill="hold"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barn(outVertical)">
                                      <p:cBhvr>
                                        <p:cTn id="47" dur="500"/>
                                        <p:tgtEl>
                                          <p:spTgt spid="42"/>
                                        </p:tgtEl>
                                      </p:cBhvr>
                                    </p:animEffect>
                                  </p:childTnLst>
                                </p:cTn>
                              </p:par>
                            </p:childTnLst>
                          </p:cTn>
                        </p:par>
                        <p:par>
                          <p:cTn id="48" fill="hold">
                            <p:stCondLst>
                              <p:cond delay="4000"/>
                            </p:stCondLst>
                            <p:childTnLst>
                              <p:par>
                                <p:cTn id="49" presetID="47" presetClass="entr" presetSubtype="0" fill="hold" grpId="0" nodeType="afterEffect">
                                  <p:stCondLst>
                                    <p:cond delay="0"/>
                                  </p:stCondLst>
                                  <p:childTnLst>
                                    <p:set>
                                      <p:cBhvr>
                                        <p:cTn id="50" dur="1" fill="hold">
                                          <p:stCondLst>
                                            <p:cond delay="0"/>
                                          </p:stCondLst>
                                        </p:cTn>
                                        <p:tgtEl>
                                          <p:spTgt spid="40"/>
                                        </p:tgtEl>
                                        <p:attrNameLst>
                                          <p:attrName>style.visibility</p:attrName>
                                        </p:attrNameLst>
                                      </p:cBhvr>
                                      <p:to>
                                        <p:strVal val="visible"/>
                                      </p:to>
                                    </p:set>
                                    <p:animEffect transition="in" filter="fade">
                                      <p:cBhvr>
                                        <p:cTn id="51" dur="1000"/>
                                        <p:tgtEl>
                                          <p:spTgt spid="40"/>
                                        </p:tgtEl>
                                      </p:cBhvr>
                                    </p:animEffect>
                                    <p:anim calcmode="lin" valueType="num">
                                      <p:cBhvr>
                                        <p:cTn id="52" dur="1000" fill="hold"/>
                                        <p:tgtEl>
                                          <p:spTgt spid="40"/>
                                        </p:tgtEl>
                                        <p:attrNameLst>
                                          <p:attrName>ppt_x</p:attrName>
                                        </p:attrNameLst>
                                      </p:cBhvr>
                                      <p:tavLst>
                                        <p:tav tm="0">
                                          <p:val>
                                            <p:strVal val="#ppt_x"/>
                                          </p:val>
                                        </p:tav>
                                        <p:tav tm="100000">
                                          <p:val>
                                            <p:strVal val="#ppt_x"/>
                                          </p:val>
                                        </p:tav>
                                      </p:tavLst>
                                    </p:anim>
                                    <p:anim calcmode="lin" valueType="num">
                                      <p:cBhvr>
                                        <p:cTn id="53" dur="1000" fill="hold"/>
                                        <p:tgtEl>
                                          <p:spTgt spid="40"/>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16" presetClass="entr" presetSubtype="37" fill="hold" grpId="0" nodeType="afterEffect">
                                  <p:stCondLst>
                                    <p:cond delay="0"/>
                                  </p:stCondLst>
                                  <p:childTnLst>
                                    <p:set>
                                      <p:cBhvr>
                                        <p:cTn id="56" dur="1" fill="hold">
                                          <p:stCondLst>
                                            <p:cond delay="0"/>
                                          </p:stCondLst>
                                        </p:cTn>
                                        <p:tgtEl>
                                          <p:spTgt spid="41"/>
                                        </p:tgtEl>
                                        <p:attrNameLst>
                                          <p:attrName>style.visibility</p:attrName>
                                        </p:attrNameLst>
                                      </p:cBhvr>
                                      <p:to>
                                        <p:strVal val="visible"/>
                                      </p:to>
                                    </p:set>
                                    <p:animEffect transition="in" filter="barn(outVertical)">
                                      <p:cBhvr>
                                        <p:cTn id="5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P spid="17" grpId="0" animBg="1"/>
      <p:bldP spid="40" grpId="0"/>
      <p:bldP spid="41" grpId="0"/>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18" name="Rectangle 117"/>
          <p:cNvSpPr>
            <a:spLocks noChangeArrowheads="1"/>
          </p:cNvSpPr>
          <p:nvPr/>
        </p:nvSpPr>
        <p:spPr bwMode="auto">
          <a:xfrm>
            <a:off x="6062218" y="1380565"/>
            <a:ext cx="67917" cy="1044000"/>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 name="Group 1"/>
          <p:cNvGrpSpPr/>
          <p:nvPr/>
        </p:nvGrpSpPr>
        <p:grpSpPr>
          <a:xfrm>
            <a:off x="6010488" y="2753482"/>
            <a:ext cx="171376" cy="1198573"/>
            <a:chOff x="6010488" y="2753482"/>
            <a:chExt cx="171376" cy="1198573"/>
          </a:xfrm>
        </p:grpSpPr>
        <p:sp>
          <p:nvSpPr>
            <p:cNvPr id="14" name="Rectangle 13"/>
            <p:cNvSpPr>
              <a:spLocks noChangeArrowheads="1"/>
            </p:cNvSpPr>
            <p:nvPr/>
          </p:nvSpPr>
          <p:spPr bwMode="auto">
            <a:xfrm>
              <a:off x="6062218" y="2753482"/>
              <a:ext cx="67917" cy="10440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Oval 6"/>
            <p:cNvSpPr>
              <a:spLocks noChangeArrowheads="1"/>
            </p:cNvSpPr>
            <p:nvPr/>
          </p:nvSpPr>
          <p:spPr bwMode="auto">
            <a:xfrm>
              <a:off x="6010488" y="3780328"/>
              <a:ext cx="171376" cy="17172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 name="Rectangle 7"/>
          <p:cNvSpPr>
            <a:spLocks noChangeArrowheads="1"/>
          </p:cNvSpPr>
          <p:nvPr/>
        </p:nvSpPr>
        <p:spPr bwMode="auto">
          <a:xfrm>
            <a:off x="6062218" y="0"/>
            <a:ext cx="67917" cy="1044000"/>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 name="Group 10"/>
          <p:cNvGrpSpPr/>
          <p:nvPr/>
        </p:nvGrpSpPr>
        <p:grpSpPr>
          <a:xfrm>
            <a:off x="5918994" y="1028926"/>
            <a:ext cx="354012" cy="352956"/>
            <a:chOff x="5918994" y="3280833"/>
            <a:chExt cx="354012" cy="352956"/>
          </a:xfrm>
          <a:solidFill>
            <a:schemeClr val="accent5"/>
          </a:solidFill>
        </p:grpSpPr>
        <p:sp>
          <p:nvSpPr>
            <p:cNvPr id="6" name="Oval 5"/>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9" name="Group 118"/>
          <p:cNvGrpSpPr/>
          <p:nvPr/>
        </p:nvGrpSpPr>
        <p:grpSpPr>
          <a:xfrm>
            <a:off x="5918994" y="2409491"/>
            <a:ext cx="354012" cy="352956"/>
            <a:chOff x="5918994" y="3280833"/>
            <a:chExt cx="354012" cy="352956"/>
          </a:xfrm>
          <a:solidFill>
            <a:schemeClr val="accent6"/>
          </a:solidFill>
        </p:grpSpPr>
        <p:sp>
          <p:nvSpPr>
            <p:cNvPr id="120" name="Oval 119"/>
            <p:cNvSpPr>
              <a:spLocks noChangeArrowheads="1"/>
            </p:cNvSpPr>
            <p:nvPr/>
          </p:nvSpPr>
          <p:spPr bwMode="auto">
            <a:xfrm>
              <a:off x="6010488" y="3371623"/>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noEditPoints="1"/>
            </p:cNvSpPr>
            <p:nvPr/>
          </p:nvSpPr>
          <p:spPr bwMode="auto">
            <a:xfrm>
              <a:off x="5918994" y="3280833"/>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27" name="Straight Connector 26"/>
          <p:cNvCxnSpPr/>
          <p:nvPr/>
        </p:nvCxnSpPr>
        <p:spPr>
          <a:xfrm>
            <a:off x="6402999" y="1201636"/>
            <a:ext cx="1704975"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a:off x="4059849" y="2554856"/>
            <a:ext cx="1704975" cy="0"/>
          </a:xfrm>
          <a:prstGeom prst="line">
            <a:avLst/>
          </a:prstGeom>
          <a:ln w="19050">
            <a:solidFill>
              <a:schemeClr val="bg1">
                <a:lumMod val="6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856571" y="1424788"/>
            <a:ext cx="1160895" cy="369332"/>
          </a:xfrm>
          <a:prstGeom prst="rect">
            <a:avLst/>
          </a:prstGeom>
          <a:noFill/>
        </p:spPr>
        <p:txBody>
          <a:bodyPr wrap="none" rtlCol="0">
            <a:spAutoFit/>
          </a:bodyPr>
          <a:lstStyle/>
          <a:p>
            <a:pPr algn="r"/>
            <a:r>
              <a:rPr lang="id-ID" b="1" dirty="0" smtClean="0">
                <a:solidFill>
                  <a:schemeClr val="bg1">
                    <a:lumMod val="50000"/>
                  </a:schemeClr>
                </a:solidFill>
                <a:latin typeface="+mj-lt"/>
              </a:rPr>
              <a:t>Smart Arts</a:t>
            </a:r>
            <a:endParaRPr lang="id-ID" b="1" dirty="0">
              <a:solidFill>
                <a:schemeClr val="bg1">
                  <a:lumMod val="50000"/>
                </a:schemeClr>
              </a:solidFill>
              <a:latin typeface="+mj-lt"/>
            </a:endParaRPr>
          </a:p>
        </p:txBody>
      </p:sp>
      <p:sp>
        <p:nvSpPr>
          <p:cNvPr id="30" name="TextBox 29"/>
          <p:cNvSpPr txBox="1"/>
          <p:nvPr/>
        </p:nvSpPr>
        <p:spPr>
          <a:xfrm>
            <a:off x="6567011" y="1758103"/>
            <a:ext cx="2450455" cy="854080"/>
          </a:xfrm>
          <a:prstGeom prst="rect">
            <a:avLst/>
          </a:prstGeom>
          <a:noFill/>
        </p:spPr>
        <p:txBody>
          <a:bodyPr wrap="square" rtlCol="0">
            <a:spAutoFit/>
          </a:bodyPr>
          <a:lstStyle/>
          <a:p>
            <a:pPr algn="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1" name="TextBox 30"/>
          <p:cNvSpPr txBox="1"/>
          <p:nvPr/>
        </p:nvSpPr>
        <p:spPr>
          <a:xfrm>
            <a:off x="3152453" y="2839565"/>
            <a:ext cx="1241045" cy="369332"/>
          </a:xfrm>
          <a:prstGeom prst="rect">
            <a:avLst/>
          </a:prstGeom>
          <a:noFill/>
        </p:spPr>
        <p:txBody>
          <a:bodyPr wrap="none" rtlCol="0">
            <a:spAutoFit/>
          </a:bodyPr>
          <a:lstStyle/>
          <a:p>
            <a:r>
              <a:rPr lang="id-ID" b="1" dirty="0" smtClean="0">
                <a:solidFill>
                  <a:schemeClr val="bg1">
                    <a:lumMod val="50000"/>
                  </a:schemeClr>
                </a:solidFill>
                <a:latin typeface="+mj-lt"/>
              </a:rPr>
              <a:t>Silhouettes</a:t>
            </a:r>
            <a:endParaRPr lang="id-ID" b="1" dirty="0">
              <a:solidFill>
                <a:schemeClr val="bg1">
                  <a:lumMod val="50000"/>
                </a:schemeClr>
              </a:solidFill>
              <a:latin typeface="+mj-lt"/>
            </a:endParaRPr>
          </a:p>
        </p:txBody>
      </p:sp>
      <p:sp>
        <p:nvSpPr>
          <p:cNvPr id="32" name="TextBox 31"/>
          <p:cNvSpPr txBox="1"/>
          <p:nvPr/>
        </p:nvSpPr>
        <p:spPr>
          <a:xfrm>
            <a:off x="3164177" y="3172880"/>
            <a:ext cx="2450455" cy="854080"/>
          </a:xfrm>
          <a:prstGeom prst="rect">
            <a:avLst/>
          </a:prstGeom>
          <a:noFill/>
        </p:spPr>
        <p:txBody>
          <a:bodyPr wrap="square" rtlCol="0">
            <a:spAutoFit/>
          </a:bodyPr>
          <a:lstStyle/>
          <a:p>
            <a:pPr>
              <a:lnSpc>
                <a:spcPct val="150000"/>
              </a:lnSpc>
            </a:pP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r>
              <a:rPr lang="id-ID" sz="1100" dirty="0" smtClean="0">
                <a:solidFill>
                  <a:schemeClr val="bg1">
                    <a:lumMod val="65000"/>
                  </a:schemeClr>
                </a:solidFill>
              </a:rPr>
              <a:t> </a:t>
            </a:r>
            <a:r>
              <a:rPr lang="id-ID" sz="1100" dirty="0">
                <a:solidFill>
                  <a:schemeClr val="bg1">
                    <a:lumMod val="65000"/>
                  </a:schemeClr>
                </a:solidFill>
              </a:rPr>
              <a:t>eaque ipsa quae ab illo inventore veritatis</a:t>
            </a:r>
            <a:r>
              <a:rPr lang="id-ID" sz="1100" dirty="0" smtClean="0">
                <a:solidFill>
                  <a:schemeClr val="bg1">
                    <a:lumMod val="65000"/>
                  </a:schemeClr>
                </a:solidFill>
              </a:rPr>
              <a:t> </a:t>
            </a:r>
            <a:endParaRPr lang="en-US" sz="1100" b="1" dirty="0">
              <a:solidFill>
                <a:schemeClr val="bg1">
                  <a:lumMod val="65000"/>
                </a:schemeClr>
              </a:solidFill>
            </a:endParaRPr>
          </a:p>
        </p:txBody>
      </p:sp>
      <p:sp>
        <p:nvSpPr>
          <p:cNvPr id="33" name="Freeform 32"/>
          <p:cNvSpPr>
            <a:spLocks noEditPoints="1"/>
          </p:cNvSpPr>
          <p:nvPr/>
        </p:nvSpPr>
        <p:spPr bwMode="auto">
          <a:xfrm>
            <a:off x="8437018" y="931691"/>
            <a:ext cx="460375" cy="448874"/>
          </a:xfrm>
          <a:custGeom>
            <a:avLst/>
            <a:gdLst>
              <a:gd name="T0" fmla="*/ 1149 w 1149"/>
              <a:gd name="T1" fmla="*/ 80 h 1121"/>
              <a:gd name="T2" fmla="*/ 1065 w 1149"/>
              <a:gd name="T3" fmla="*/ 0 h 1121"/>
              <a:gd name="T4" fmla="*/ 880 w 1149"/>
              <a:gd name="T5" fmla="*/ 213 h 1121"/>
              <a:gd name="T6" fmla="*/ 524 w 1149"/>
              <a:gd name="T7" fmla="*/ 73 h 1121"/>
              <a:gd name="T8" fmla="*/ 0 w 1149"/>
              <a:gd name="T9" fmla="*/ 597 h 1121"/>
              <a:gd name="T10" fmla="*/ 524 w 1149"/>
              <a:gd name="T11" fmla="*/ 1121 h 1121"/>
              <a:gd name="T12" fmla="*/ 1048 w 1149"/>
              <a:gd name="T13" fmla="*/ 597 h 1121"/>
              <a:gd name="T14" fmla="*/ 966 w 1149"/>
              <a:gd name="T15" fmla="*/ 316 h 1121"/>
              <a:gd name="T16" fmla="*/ 1149 w 1149"/>
              <a:gd name="T17" fmla="*/ 80 h 1121"/>
              <a:gd name="T18" fmla="*/ 973 w 1149"/>
              <a:gd name="T19" fmla="*/ 597 h 1121"/>
              <a:gd name="T20" fmla="*/ 524 w 1149"/>
              <a:gd name="T21" fmla="*/ 1046 h 1121"/>
              <a:gd name="T22" fmla="*/ 74 w 1149"/>
              <a:gd name="T23" fmla="*/ 597 h 1121"/>
              <a:gd name="T24" fmla="*/ 524 w 1149"/>
              <a:gd name="T25" fmla="*/ 147 h 1121"/>
              <a:gd name="T26" fmla="*/ 831 w 1149"/>
              <a:gd name="T27" fmla="*/ 269 h 1121"/>
              <a:gd name="T28" fmla="*/ 507 w 1149"/>
              <a:gd name="T29" fmla="*/ 642 h 1121"/>
              <a:gd name="T30" fmla="*/ 266 w 1149"/>
              <a:gd name="T31" fmla="*/ 401 h 1121"/>
              <a:gd name="T32" fmla="*/ 186 w 1149"/>
              <a:gd name="T33" fmla="*/ 562 h 1121"/>
              <a:gd name="T34" fmla="*/ 435 w 1149"/>
              <a:gd name="T35" fmla="*/ 841 h 1121"/>
              <a:gd name="T36" fmla="*/ 494 w 1149"/>
              <a:gd name="T37" fmla="*/ 914 h 1121"/>
              <a:gd name="T38" fmla="*/ 554 w 1149"/>
              <a:gd name="T39" fmla="*/ 844 h 1121"/>
              <a:gd name="T40" fmla="*/ 916 w 1149"/>
              <a:gd name="T41" fmla="*/ 379 h 1121"/>
              <a:gd name="T42" fmla="*/ 973 w 1149"/>
              <a:gd name="T43" fmla="*/ 597 h 1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49" h="1121">
                <a:moveTo>
                  <a:pt x="1149" y="80"/>
                </a:moveTo>
                <a:cubicBezTo>
                  <a:pt x="1065" y="0"/>
                  <a:pt x="1065" y="0"/>
                  <a:pt x="1065" y="0"/>
                </a:cubicBezTo>
                <a:cubicBezTo>
                  <a:pt x="880" y="213"/>
                  <a:pt x="880" y="213"/>
                  <a:pt x="880" y="213"/>
                </a:cubicBezTo>
                <a:cubicBezTo>
                  <a:pt x="786" y="126"/>
                  <a:pt x="661" y="73"/>
                  <a:pt x="524" y="73"/>
                </a:cubicBezTo>
                <a:cubicBezTo>
                  <a:pt x="235" y="73"/>
                  <a:pt x="0" y="308"/>
                  <a:pt x="0" y="597"/>
                </a:cubicBezTo>
                <a:cubicBezTo>
                  <a:pt x="0" y="886"/>
                  <a:pt x="235" y="1121"/>
                  <a:pt x="524" y="1121"/>
                </a:cubicBezTo>
                <a:cubicBezTo>
                  <a:pt x="813" y="1121"/>
                  <a:pt x="1048" y="886"/>
                  <a:pt x="1048" y="597"/>
                </a:cubicBezTo>
                <a:cubicBezTo>
                  <a:pt x="1048" y="493"/>
                  <a:pt x="1018" y="397"/>
                  <a:pt x="966" y="316"/>
                </a:cubicBezTo>
                <a:lnTo>
                  <a:pt x="1149" y="80"/>
                </a:lnTo>
                <a:close/>
                <a:moveTo>
                  <a:pt x="973" y="597"/>
                </a:moveTo>
                <a:cubicBezTo>
                  <a:pt x="973" y="845"/>
                  <a:pt x="772" y="1046"/>
                  <a:pt x="524" y="1046"/>
                </a:cubicBezTo>
                <a:cubicBezTo>
                  <a:pt x="276" y="1046"/>
                  <a:pt x="74" y="845"/>
                  <a:pt x="74" y="597"/>
                </a:cubicBezTo>
                <a:cubicBezTo>
                  <a:pt x="74" y="349"/>
                  <a:pt x="276" y="147"/>
                  <a:pt x="524" y="147"/>
                </a:cubicBezTo>
                <a:cubicBezTo>
                  <a:pt x="643" y="147"/>
                  <a:pt x="750" y="194"/>
                  <a:pt x="831" y="269"/>
                </a:cubicBezTo>
                <a:cubicBezTo>
                  <a:pt x="507" y="642"/>
                  <a:pt x="507" y="642"/>
                  <a:pt x="507" y="642"/>
                </a:cubicBezTo>
                <a:cubicBezTo>
                  <a:pt x="266" y="401"/>
                  <a:pt x="266" y="401"/>
                  <a:pt x="266" y="401"/>
                </a:cubicBezTo>
                <a:cubicBezTo>
                  <a:pt x="186" y="562"/>
                  <a:pt x="186" y="562"/>
                  <a:pt x="186" y="562"/>
                </a:cubicBezTo>
                <a:cubicBezTo>
                  <a:pt x="435" y="841"/>
                  <a:pt x="435" y="841"/>
                  <a:pt x="435" y="841"/>
                </a:cubicBezTo>
                <a:cubicBezTo>
                  <a:pt x="494" y="914"/>
                  <a:pt x="494" y="914"/>
                  <a:pt x="494" y="914"/>
                </a:cubicBezTo>
                <a:cubicBezTo>
                  <a:pt x="554" y="844"/>
                  <a:pt x="554" y="844"/>
                  <a:pt x="554" y="844"/>
                </a:cubicBezTo>
                <a:cubicBezTo>
                  <a:pt x="916" y="379"/>
                  <a:pt x="916" y="379"/>
                  <a:pt x="916" y="379"/>
                </a:cubicBezTo>
                <a:cubicBezTo>
                  <a:pt x="952" y="443"/>
                  <a:pt x="973" y="518"/>
                  <a:pt x="973" y="597"/>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33"/>
          <p:cNvSpPr>
            <a:spLocks/>
          </p:cNvSpPr>
          <p:nvPr/>
        </p:nvSpPr>
        <p:spPr bwMode="auto">
          <a:xfrm>
            <a:off x="3258002" y="2391722"/>
            <a:ext cx="436563" cy="440921"/>
          </a:xfrm>
          <a:custGeom>
            <a:avLst/>
            <a:gdLst>
              <a:gd name="T0" fmla="*/ 946 w 972"/>
              <a:gd name="T1" fmla="*/ 749 h 982"/>
              <a:gd name="T2" fmla="*/ 725 w 972"/>
              <a:gd name="T3" fmla="*/ 636 h 982"/>
              <a:gd name="T4" fmla="*/ 607 w 972"/>
              <a:gd name="T5" fmla="*/ 583 h 982"/>
              <a:gd name="T6" fmla="*/ 606 w 972"/>
              <a:gd name="T7" fmla="*/ 491 h 982"/>
              <a:gd name="T8" fmla="*/ 653 w 972"/>
              <a:gd name="T9" fmla="*/ 377 h 982"/>
              <a:gd name="T10" fmla="*/ 700 w 972"/>
              <a:gd name="T11" fmla="*/ 323 h 982"/>
              <a:gd name="T12" fmla="*/ 669 w 972"/>
              <a:gd name="T13" fmla="*/ 252 h 982"/>
              <a:gd name="T14" fmla="*/ 677 w 972"/>
              <a:gd name="T15" fmla="*/ 151 h 982"/>
              <a:gd name="T16" fmla="*/ 486 w 972"/>
              <a:gd name="T17" fmla="*/ 0 h 982"/>
              <a:gd name="T18" fmla="*/ 295 w 972"/>
              <a:gd name="T19" fmla="*/ 151 h 982"/>
              <a:gd name="T20" fmla="*/ 302 w 972"/>
              <a:gd name="T21" fmla="*/ 252 h 982"/>
              <a:gd name="T22" fmla="*/ 272 w 972"/>
              <a:gd name="T23" fmla="*/ 323 h 982"/>
              <a:gd name="T24" fmla="*/ 319 w 972"/>
              <a:gd name="T25" fmla="*/ 377 h 982"/>
              <a:gd name="T26" fmla="*/ 366 w 972"/>
              <a:gd name="T27" fmla="*/ 491 h 982"/>
              <a:gd name="T28" fmla="*/ 365 w 972"/>
              <a:gd name="T29" fmla="*/ 583 h 982"/>
              <a:gd name="T30" fmla="*/ 247 w 972"/>
              <a:gd name="T31" fmla="*/ 636 h 982"/>
              <a:gd name="T32" fmla="*/ 26 w 972"/>
              <a:gd name="T33" fmla="*/ 749 h 982"/>
              <a:gd name="T34" fmla="*/ 8 w 972"/>
              <a:gd name="T35" fmla="*/ 982 h 982"/>
              <a:gd name="T36" fmla="*/ 964 w 972"/>
              <a:gd name="T37" fmla="*/ 982 h 982"/>
              <a:gd name="T38" fmla="*/ 946 w 972"/>
              <a:gd name="T39" fmla="*/ 749 h 9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72" h="982">
                <a:moveTo>
                  <a:pt x="946" y="749"/>
                </a:moveTo>
                <a:cubicBezTo>
                  <a:pt x="917" y="704"/>
                  <a:pt x="821" y="676"/>
                  <a:pt x="725" y="636"/>
                </a:cubicBezTo>
                <a:cubicBezTo>
                  <a:pt x="629" y="597"/>
                  <a:pt x="607" y="583"/>
                  <a:pt x="607" y="583"/>
                </a:cubicBezTo>
                <a:cubicBezTo>
                  <a:pt x="606" y="491"/>
                  <a:pt x="606" y="491"/>
                  <a:pt x="606" y="491"/>
                </a:cubicBezTo>
                <a:cubicBezTo>
                  <a:pt x="606" y="491"/>
                  <a:pt x="642" y="464"/>
                  <a:pt x="653" y="377"/>
                </a:cubicBezTo>
                <a:cubicBezTo>
                  <a:pt x="675" y="384"/>
                  <a:pt x="699" y="344"/>
                  <a:pt x="700" y="323"/>
                </a:cubicBezTo>
                <a:cubicBezTo>
                  <a:pt x="701" y="302"/>
                  <a:pt x="697" y="246"/>
                  <a:pt x="669" y="252"/>
                </a:cubicBezTo>
                <a:cubicBezTo>
                  <a:pt x="675" y="210"/>
                  <a:pt x="679" y="172"/>
                  <a:pt x="677" y="151"/>
                </a:cubicBezTo>
                <a:cubicBezTo>
                  <a:pt x="670" y="78"/>
                  <a:pt x="597" y="0"/>
                  <a:pt x="486" y="0"/>
                </a:cubicBezTo>
                <a:cubicBezTo>
                  <a:pt x="374" y="0"/>
                  <a:pt x="302" y="78"/>
                  <a:pt x="295" y="151"/>
                </a:cubicBezTo>
                <a:cubicBezTo>
                  <a:pt x="293" y="172"/>
                  <a:pt x="297" y="210"/>
                  <a:pt x="302" y="252"/>
                </a:cubicBezTo>
                <a:cubicBezTo>
                  <a:pt x="275" y="246"/>
                  <a:pt x="271" y="302"/>
                  <a:pt x="272" y="323"/>
                </a:cubicBezTo>
                <a:cubicBezTo>
                  <a:pt x="273" y="344"/>
                  <a:pt x="297" y="384"/>
                  <a:pt x="319" y="377"/>
                </a:cubicBezTo>
                <a:cubicBezTo>
                  <a:pt x="330" y="464"/>
                  <a:pt x="366" y="491"/>
                  <a:pt x="366" y="491"/>
                </a:cubicBezTo>
                <a:cubicBezTo>
                  <a:pt x="365" y="583"/>
                  <a:pt x="365" y="583"/>
                  <a:pt x="365" y="583"/>
                </a:cubicBezTo>
                <a:cubicBezTo>
                  <a:pt x="365" y="583"/>
                  <a:pt x="342" y="597"/>
                  <a:pt x="247" y="636"/>
                </a:cubicBezTo>
                <a:cubicBezTo>
                  <a:pt x="151" y="676"/>
                  <a:pt x="55" y="704"/>
                  <a:pt x="26" y="749"/>
                </a:cubicBezTo>
                <a:cubicBezTo>
                  <a:pt x="0" y="789"/>
                  <a:pt x="8" y="982"/>
                  <a:pt x="8" y="982"/>
                </a:cubicBezTo>
                <a:cubicBezTo>
                  <a:pt x="964" y="982"/>
                  <a:pt x="964" y="982"/>
                  <a:pt x="964" y="982"/>
                </a:cubicBezTo>
                <a:cubicBezTo>
                  <a:pt x="964" y="982"/>
                  <a:pt x="972" y="789"/>
                  <a:pt x="946" y="749"/>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9431906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wipe(left)">
                                      <p:cBhvr>
                                        <p:cTn id="13" dur="500"/>
                                        <p:tgtEl>
                                          <p:spTgt spid="2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fill="hold"/>
                                        <p:tgtEl>
                                          <p:spTgt spid="33"/>
                                        </p:tgtEl>
                                        <p:attrNameLst>
                                          <p:attrName>ppt_w</p:attrName>
                                        </p:attrNameLst>
                                      </p:cBhvr>
                                      <p:tavLst>
                                        <p:tav tm="0">
                                          <p:val>
                                            <p:fltVal val="0"/>
                                          </p:val>
                                        </p:tav>
                                        <p:tav tm="100000">
                                          <p:val>
                                            <p:strVal val="#ppt_w"/>
                                          </p:val>
                                        </p:tav>
                                      </p:tavLst>
                                    </p:anim>
                                    <p:anim calcmode="lin" valueType="num">
                                      <p:cBhvr>
                                        <p:cTn id="18" dur="500" fill="hold"/>
                                        <p:tgtEl>
                                          <p:spTgt spid="33"/>
                                        </p:tgtEl>
                                        <p:attrNameLst>
                                          <p:attrName>ppt_h</p:attrName>
                                        </p:attrNameLst>
                                      </p:cBhvr>
                                      <p:tavLst>
                                        <p:tav tm="0">
                                          <p:val>
                                            <p:fltVal val="0"/>
                                          </p:val>
                                        </p:tav>
                                        <p:tav tm="100000">
                                          <p:val>
                                            <p:strVal val="#ppt_h"/>
                                          </p:val>
                                        </p:tav>
                                      </p:tavLst>
                                    </p:anim>
                                    <p:animEffect transition="in" filter="fade">
                                      <p:cBhvr>
                                        <p:cTn id="19" dur="500"/>
                                        <p:tgtEl>
                                          <p:spTgt spid="33"/>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118"/>
                                        </p:tgtEl>
                                        <p:attrNameLst>
                                          <p:attrName>style.visibility</p:attrName>
                                        </p:attrNameLst>
                                      </p:cBhvr>
                                      <p:to>
                                        <p:strVal val="visible"/>
                                      </p:to>
                                    </p:set>
                                    <p:animEffect transition="in" filter="wipe(up)">
                                      <p:cBhvr>
                                        <p:cTn id="30" dur="500"/>
                                        <p:tgtEl>
                                          <p:spTgt spid="118"/>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19"/>
                                        </p:tgtEl>
                                        <p:attrNameLst>
                                          <p:attrName>style.visibility</p:attrName>
                                        </p:attrNameLst>
                                      </p:cBhvr>
                                      <p:to>
                                        <p:strVal val="visible"/>
                                      </p:to>
                                    </p:set>
                                    <p:anim calcmode="lin" valueType="num">
                                      <p:cBhvr>
                                        <p:cTn id="34" dur="500" fill="hold"/>
                                        <p:tgtEl>
                                          <p:spTgt spid="119"/>
                                        </p:tgtEl>
                                        <p:attrNameLst>
                                          <p:attrName>ppt_w</p:attrName>
                                        </p:attrNameLst>
                                      </p:cBhvr>
                                      <p:tavLst>
                                        <p:tav tm="0">
                                          <p:val>
                                            <p:fltVal val="0"/>
                                          </p:val>
                                        </p:tav>
                                        <p:tav tm="100000">
                                          <p:val>
                                            <p:strVal val="#ppt_w"/>
                                          </p:val>
                                        </p:tav>
                                      </p:tavLst>
                                    </p:anim>
                                    <p:anim calcmode="lin" valueType="num">
                                      <p:cBhvr>
                                        <p:cTn id="35" dur="500" fill="hold"/>
                                        <p:tgtEl>
                                          <p:spTgt spid="119"/>
                                        </p:tgtEl>
                                        <p:attrNameLst>
                                          <p:attrName>ppt_h</p:attrName>
                                        </p:attrNameLst>
                                      </p:cBhvr>
                                      <p:tavLst>
                                        <p:tav tm="0">
                                          <p:val>
                                            <p:fltVal val="0"/>
                                          </p:val>
                                        </p:tav>
                                        <p:tav tm="100000">
                                          <p:val>
                                            <p:strVal val="#ppt_h"/>
                                          </p:val>
                                        </p:tav>
                                      </p:tavLst>
                                    </p:anim>
                                    <p:animEffect transition="in" filter="fade">
                                      <p:cBhvr>
                                        <p:cTn id="36" dur="500"/>
                                        <p:tgtEl>
                                          <p:spTgt spid="11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28"/>
                                        </p:tgtEl>
                                        <p:attrNameLst>
                                          <p:attrName>style.visibility</p:attrName>
                                        </p:attrNameLst>
                                      </p:cBhvr>
                                      <p:to>
                                        <p:strVal val="visible"/>
                                      </p:to>
                                    </p:set>
                                    <p:animEffect transition="in" filter="wipe(right)">
                                      <p:cBhvr>
                                        <p:cTn id="40" dur="500"/>
                                        <p:tgtEl>
                                          <p:spTgt spid="28"/>
                                        </p:tgtEl>
                                      </p:cBhvr>
                                    </p:animEffect>
                                  </p:childTnLst>
                                </p:cTn>
                              </p:par>
                            </p:childTnLst>
                          </p:cTn>
                        </p:par>
                        <p:par>
                          <p:cTn id="41" fill="hold">
                            <p:stCondLst>
                              <p:cond delay="3500"/>
                            </p:stCondLst>
                            <p:childTnLst>
                              <p:par>
                                <p:cTn id="42" presetID="53" presetClass="entr" presetSubtype="16" fill="hold" grpId="0" nodeType="after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500" fill="hold"/>
                                        <p:tgtEl>
                                          <p:spTgt spid="34"/>
                                        </p:tgtEl>
                                        <p:attrNameLst>
                                          <p:attrName>ppt_w</p:attrName>
                                        </p:attrNameLst>
                                      </p:cBhvr>
                                      <p:tavLst>
                                        <p:tav tm="0">
                                          <p:val>
                                            <p:fltVal val="0"/>
                                          </p:val>
                                        </p:tav>
                                        <p:tav tm="100000">
                                          <p:val>
                                            <p:strVal val="#ppt_w"/>
                                          </p:val>
                                        </p:tav>
                                      </p:tavLst>
                                    </p:anim>
                                    <p:anim calcmode="lin" valueType="num">
                                      <p:cBhvr>
                                        <p:cTn id="45" dur="500" fill="hold"/>
                                        <p:tgtEl>
                                          <p:spTgt spid="34"/>
                                        </p:tgtEl>
                                        <p:attrNameLst>
                                          <p:attrName>ppt_h</p:attrName>
                                        </p:attrNameLst>
                                      </p:cBhvr>
                                      <p:tavLst>
                                        <p:tav tm="0">
                                          <p:val>
                                            <p:fltVal val="0"/>
                                          </p:val>
                                        </p:tav>
                                        <p:tav tm="100000">
                                          <p:val>
                                            <p:strVal val="#ppt_h"/>
                                          </p:val>
                                        </p:tav>
                                      </p:tavLst>
                                    </p:anim>
                                    <p:animEffect transition="in" filter="fade">
                                      <p:cBhvr>
                                        <p:cTn id="46" dur="500"/>
                                        <p:tgtEl>
                                          <p:spTgt spid="34"/>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31"/>
                                        </p:tgtEl>
                                        <p:attrNameLst>
                                          <p:attrName>style.visibility</p:attrName>
                                        </p:attrNameLst>
                                      </p:cBhvr>
                                      <p:to>
                                        <p:strVal val="visible"/>
                                      </p:to>
                                    </p:set>
                                    <p:animEffect transition="in" filter="fade">
                                      <p:cBhvr>
                                        <p:cTn id="50" dur="500"/>
                                        <p:tgtEl>
                                          <p:spTgt spid="3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2"/>
                                        </p:tgtEl>
                                        <p:attrNameLst>
                                          <p:attrName>style.visibility</p:attrName>
                                        </p:attrNameLst>
                                      </p:cBhvr>
                                      <p:to>
                                        <p:strVal val="visible"/>
                                      </p:to>
                                    </p:set>
                                    <p:animEffect transition="in" filter="fade">
                                      <p:cBhvr>
                                        <p:cTn id="53" dur="500"/>
                                        <p:tgtEl>
                                          <p:spTgt spid="32"/>
                                        </p:tgtEl>
                                      </p:cBhvr>
                                    </p:animEffect>
                                  </p:childTnLst>
                                </p:cTn>
                              </p:par>
                            </p:childTnLst>
                          </p:cTn>
                        </p:par>
                        <p:par>
                          <p:cTn id="54" fill="hold">
                            <p:stCondLst>
                              <p:cond delay="4500"/>
                            </p:stCondLst>
                            <p:childTnLst>
                              <p:par>
                                <p:cTn id="55" presetID="22" presetClass="entr" presetSubtype="1" fill="hold" nodeType="afterEffect">
                                  <p:stCondLst>
                                    <p:cond delay="0"/>
                                  </p:stCondLst>
                                  <p:childTnLst>
                                    <p:set>
                                      <p:cBhvr>
                                        <p:cTn id="56" dur="1" fill="hold">
                                          <p:stCondLst>
                                            <p:cond delay="0"/>
                                          </p:stCondLst>
                                        </p:cTn>
                                        <p:tgtEl>
                                          <p:spTgt spid="2"/>
                                        </p:tgtEl>
                                        <p:attrNameLst>
                                          <p:attrName>style.visibility</p:attrName>
                                        </p:attrNameLst>
                                      </p:cBhvr>
                                      <p:to>
                                        <p:strVal val="visible"/>
                                      </p:to>
                                    </p:set>
                                    <p:animEffect transition="in" filter="wipe(up)">
                                      <p:cBhvr>
                                        <p:cTn id="57" dur="500"/>
                                        <p:tgtEl>
                                          <p:spTgt spid="2"/>
                                        </p:tgtEl>
                                      </p:cBhvr>
                                    </p:animEffect>
                                  </p:childTnLst>
                                </p:cTn>
                              </p:par>
                            </p:childTnLst>
                          </p:cTn>
                        </p:par>
                        <p:par>
                          <p:cTn id="58" fill="hold">
                            <p:stCondLst>
                              <p:cond delay="5000"/>
                            </p:stCondLst>
                            <p:childTnLst>
                              <p:par>
                                <p:cTn id="59" presetID="2" presetClass="entr" presetSubtype="4" fill="hold" grpId="0" nodeType="after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additive="base">
                                        <p:cTn id="61" dur="500" fill="hold"/>
                                        <p:tgtEl>
                                          <p:spTgt spid="36"/>
                                        </p:tgtEl>
                                        <p:attrNameLst>
                                          <p:attrName>ppt_x</p:attrName>
                                        </p:attrNameLst>
                                      </p:cBhvr>
                                      <p:tavLst>
                                        <p:tav tm="0">
                                          <p:val>
                                            <p:strVal val="#ppt_x"/>
                                          </p:val>
                                        </p:tav>
                                        <p:tav tm="100000">
                                          <p:val>
                                            <p:strVal val="#ppt_x"/>
                                          </p:val>
                                        </p:tav>
                                      </p:tavLst>
                                    </p:anim>
                                    <p:anim calcmode="lin" valueType="num">
                                      <p:cBhvr additive="base">
                                        <p:cTn id="62" dur="500" fill="hold"/>
                                        <p:tgtEl>
                                          <p:spTgt spid="36"/>
                                        </p:tgtEl>
                                        <p:attrNameLst>
                                          <p:attrName>ppt_y</p:attrName>
                                        </p:attrNameLst>
                                      </p:cBhvr>
                                      <p:tavLst>
                                        <p:tav tm="0">
                                          <p:val>
                                            <p:strVal val="1+#ppt_h/2"/>
                                          </p:val>
                                        </p:tav>
                                        <p:tav tm="100000">
                                          <p:val>
                                            <p:strVal val="#ppt_y"/>
                                          </p:val>
                                        </p:tav>
                                      </p:tavLst>
                                    </p:anim>
                                  </p:childTnLst>
                                </p:cTn>
                              </p:par>
                            </p:childTnLst>
                          </p:cTn>
                        </p:par>
                        <p:par>
                          <p:cTn id="63" fill="hold">
                            <p:stCondLst>
                              <p:cond delay="5500"/>
                            </p:stCondLst>
                            <p:childTnLst>
                              <p:par>
                                <p:cTn id="64" presetID="2" presetClass="entr" presetSubtype="4" fill="hold" grpId="0" nodeType="afterEffect">
                                  <p:stCondLst>
                                    <p:cond delay="0"/>
                                  </p:stCondLst>
                                  <p:childTnLst>
                                    <p:set>
                                      <p:cBhvr>
                                        <p:cTn id="65" dur="1" fill="hold">
                                          <p:stCondLst>
                                            <p:cond delay="0"/>
                                          </p:stCondLst>
                                        </p:cTn>
                                        <p:tgtEl>
                                          <p:spTgt spid="35"/>
                                        </p:tgtEl>
                                        <p:attrNameLst>
                                          <p:attrName>style.visibility</p:attrName>
                                        </p:attrNameLst>
                                      </p:cBhvr>
                                      <p:to>
                                        <p:strVal val="visible"/>
                                      </p:to>
                                    </p:set>
                                    <p:anim calcmode="lin" valueType="num">
                                      <p:cBhvr additive="base">
                                        <p:cTn id="66" dur="500" fill="hold"/>
                                        <p:tgtEl>
                                          <p:spTgt spid="35"/>
                                        </p:tgtEl>
                                        <p:attrNameLst>
                                          <p:attrName>ppt_x</p:attrName>
                                        </p:attrNameLst>
                                      </p:cBhvr>
                                      <p:tavLst>
                                        <p:tav tm="0">
                                          <p:val>
                                            <p:strVal val="#ppt_x"/>
                                          </p:val>
                                        </p:tav>
                                        <p:tav tm="100000">
                                          <p:val>
                                            <p:strVal val="#ppt_x"/>
                                          </p:val>
                                        </p:tav>
                                      </p:tavLst>
                                    </p:anim>
                                    <p:anim calcmode="lin" valueType="num">
                                      <p:cBhvr additive="base">
                                        <p:cTn id="67" dur="500" fill="hold"/>
                                        <p:tgtEl>
                                          <p:spTgt spid="35"/>
                                        </p:tgtEl>
                                        <p:attrNameLst>
                                          <p:attrName>ppt_y</p:attrName>
                                        </p:attrNameLst>
                                      </p:cBhvr>
                                      <p:tavLst>
                                        <p:tav tm="0">
                                          <p:val>
                                            <p:strVal val="1+#ppt_h/2"/>
                                          </p:val>
                                        </p:tav>
                                        <p:tav tm="100000">
                                          <p:val>
                                            <p:strVal val="#ppt_y"/>
                                          </p:val>
                                        </p:tav>
                                      </p:tavLst>
                                    </p:anim>
                                  </p:childTnLst>
                                </p:cTn>
                              </p:par>
                            </p:childTnLst>
                          </p:cTn>
                        </p:par>
                        <p:par>
                          <p:cTn id="68" fill="hold">
                            <p:stCondLst>
                              <p:cond delay="6000"/>
                            </p:stCondLst>
                            <p:childTnLst>
                              <p:par>
                                <p:cTn id="69" presetID="2" presetClass="entr" presetSubtype="4" fill="hold" grpId="0" nodeType="afterEffect">
                                  <p:stCondLst>
                                    <p:cond delay="0"/>
                                  </p:stCondLst>
                                  <p:childTnLst>
                                    <p:set>
                                      <p:cBhvr>
                                        <p:cTn id="70" dur="1" fill="hold">
                                          <p:stCondLst>
                                            <p:cond delay="0"/>
                                          </p:stCondLst>
                                        </p:cTn>
                                        <p:tgtEl>
                                          <p:spTgt spid="26"/>
                                        </p:tgtEl>
                                        <p:attrNameLst>
                                          <p:attrName>style.visibility</p:attrName>
                                        </p:attrNameLst>
                                      </p:cBhvr>
                                      <p:to>
                                        <p:strVal val="visible"/>
                                      </p:to>
                                    </p:set>
                                    <p:anim calcmode="lin" valueType="num">
                                      <p:cBhvr additive="base">
                                        <p:cTn id="71" dur="500" fill="hold"/>
                                        <p:tgtEl>
                                          <p:spTgt spid="26"/>
                                        </p:tgtEl>
                                        <p:attrNameLst>
                                          <p:attrName>ppt_x</p:attrName>
                                        </p:attrNameLst>
                                      </p:cBhvr>
                                      <p:tavLst>
                                        <p:tav tm="0">
                                          <p:val>
                                            <p:strVal val="#ppt_x"/>
                                          </p:val>
                                        </p:tav>
                                        <p:tav tm="100000">
                                          <p:val>
                                            <p:strVal val="#ppt_x"/>
                                          </p:val>
                                        </p:tav>
                                      </p:tavLst>
                                    </p:anim>
                                    <p:anim calcmode="lin" valueType="num">
                                      <p:cBhvr additive="base">
                                        <p:cTn id="72" dur="500" fill="hold"/>
                                        <p:tgtEl>
                                          <p:spTgt spid="26"/>
                                        </p:tgtEl>
                                        <p:attrNameLst>
                                          <p:attrName>ppt_y</p:attrName>
                                        </p:attrNameLst>
                                      </p:cBhvr>
                                      <p:tavLst>
                                        <p:tav tm="0">
                                          <p:val>
                                            <p:strVal val="1+#ppt_h/2"/>
                                          </p:val>
                                        </p:tav>
                                        <p:tav tm="100000">
                                          <p:val>
                                            <p:strVal val="#ppt_y"/>
                                          </p:val>
                                        </p:tav>
                                      </p:tavLst>
                                    </p:anim>
                                  </p:childTnLst>
                                </p:cTn>
                              </p:par>
                            </p:childTnLst>
                          </p:cTn>
                        </p:par>
                        <p:par>
                          <p:cTn id="73" fill="hold">
                            <p:stCondLst>
                              <p:cond delay="6500"/>
                            </p:stCondLst>
                            <p:childTnLst>
                              <p:par>
                                <p:cTn id="74" presetID="2" presetClass="entr" presetSubtype="4" fill="hold" grpId="0" nodeType="afterEffect">
                                  <p:stCondLst>
                                    <p:cond delay="0"/>
                                  </p:stCondLst>
                                  <p:childTnLst>
                                    <p:set>
                                      <p:cBhvr>
                                        <p:cTn id="75" dur="1" fill="hold">
                                          <p:stCondLst>
                                            <p:cond delay="0"/>
                                          </p:stCondLst>
                                        </p:cTn>
                                        <p:tgtEl>
                                          <p:spTgt spid="25"/>
                                        </p:tgtEl>
                                        <p:attrNameLst>
                                          <p:attrName>style.visibility</p:attrName>
                                        </p:attrNameLst>
                                      </p:cBhvr>
                                      <p:to>
                                        <p:strVal val="visible"/>
                                      </p:to>
                                    </p:set>
                                    <p:anim calcmode="lin" valueType="num">
                                      <p:cBhvr additive="base">
                                        <p:cTn id="76" dur="500" fill="hold"/>
                                        <p:tgtEl>
                                          <p:spTgt spid="25"/>
                                        </p:tgtEl>
                                        <p:attrNameLst>
                                          <p:attrName>ppt_x</p:attrName>
                                        </p:attrNameLst>
                                      </p:cBhvr>
                                      <p:tavLst>
                                        <p:tav tm="0">
                                          <p:val>
                                            <p:strVal val="#ppt_x"/>
                                          </p:val>
                                        </p:tav>
                                        <p:tav tm="100000">
                                          <p:val>
                                            <p:strVal val="#ppt_x"/>
                                          </p:val>
                                        </p:tav>
                                      </p:tavLst>
                                    </p:anim>
                                    <p:anim calcmode="lin" valueType="num">
                                      <p:cBhvr additive="base">
                                        <p:cTn id="77" dur="500" fill="hold"/>
                                        <p:tgtEl>
                                          <p:spTgt spid="25"/>
                                        </p:tgtEl>
                                        <p:attrNameLst>
                                          <p:attrName>ppt_y</p:attrName>
                                        </p:attrNameLst>
                                      </p:cBhvr>
                                      <p:tavLst>
                                        <p:tav tm="0">
                                          <p:val>
                                            <p:strVal val="1+#ppt_h/2"/>
                                          </p:val>
                                        </p:tav>
                                        <p:tav tm="100000">
                                          <p:val>
                                            <p:strVal val="#ppt_y"/>
                                          </p:val>
                                        </p:tav>
                                      </p:tavLst>
                                    </p:anim>
                                  </p:childTnLst>
                                </p:cTn>
                              </p:par>
                            </p:childTnLst>
                          </p:cTn>
                        </p:par>
                        <p:par>
                          <p:cTn id="78" fill="hold">
                            <p:stCondLst>
                              <p:cond delay="7000"/>
                            </p:stCondLst>
                            <p:childTnLst>
                              <p:par>
                                <p:cTn id="79" presetID="2" presetClass="entr" presetSubtype="4"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 calcmode="lin" valueType="num">
                                      <p:cBhvr additive="base">
                                        <p:cTn id="81" dur="500" fill="hold"/>
                                        <p:tgtEl>
                                          <p:spTgt spid="24"/>
                                        </p:tgtEl>
                                        <p:attrNameLst>
                                          <p:attrName>ppt_x</p:attrName>
                                        </p:attrNameLst>
                                      </p:cBhvr>
                                      <p:tavLst>
                                        <p:tav tm="0">
                                          <p:val>
                                            <p:strVal val="#ppt_x"/>
                                          </p:val>
                                        </p:tav>
                                        <p:tav tm="100000">
                                          <p:val>
                                            <p:strVal val="#ppt_x"/>
                                          </p:val>
                                        </p:tav>
                                      </p:tavLst>
                                    </p:anim>
                                    <p:anim calcmode="lin" valueType="num">
                                      <p:cBhvr additive="base">
                                        <p:cTn id="82" dur="500" fill="hold"/>
                                        <p:tgtEl>
                                          <p:spTgt spid="24"/>
                                        </p:tgtEl>
                                        <p:attrNameLst>
                                          <p:attrName>ppt_y</p:attrName>
                                        </p:attrNameLst>
                                      </p:cBhvr>
                                      <p:tavLst>
                                        <p:tav tm="0">
                                          <p:val>
                                            <p:strVal val="1+#ppt_h/2"/>
                                          </p:val>
                                        </p:tav>
                                        <p:tav tm="100000">
                                          <p:val>
                                            <p:strVal val="#ppt_y"/>
                                          </p:val>
                                        </p:tav>
                                      </p:tavLst>
                                    </p:anim>
                                  </p:childTnLst>
                                </p:cTn>
                              </p:par>
                            </p:childTnLst>
                          </p:cTn>
                        </p:par>
                        <p:par>
                          <p:cTn id="83" fill="hold">
                            <p:stCondLst>
                              <p:cond delay="7500"/>
                            </p:stCondLst>
                            <p:childTnLst>
                              <p:par>
                                <p:cTn id="84" presetID="2" presetClass="entr" presetSubtype="4" fill="hold" grpId="0" nodeType="afterEffect">
                                  <p:stCondLst>
                                    <p:cond delay="0"/>
                                  </p:stCondLst>
                                  <p:childTnLst>
                                    <p:set>
                                      <p:cBhvr>
                                        <p:cTn id="85" dur="1" fill="hold">
                                          <p:stCondLst>
                                            <p:cond delay="0"/>
                                          </p:stCondLst>
                                        </p:cTn>
                                        <p:tgtEl>
                                          <p:spTgt spid="23"/>
                                        </p:tgtEl>
                                        <p:attrNameLst>
                                          <p:attrName>style.visibility</p:attrName>
                                        </p:attrNameLst>
                                      </p:cBhvr>
                                      <p:to>
                                        <p:strVal val="visible"/>
                                      </p:to>
                                    </p:set>
                                    <p:anim calcmode="lin" valueType="num">
                                      <p:cBhvr additive="base">
                                        <p:cTn id="86" dur="500" fill="hold"/>
                                        <p:tgtEl>
                                          <p:spTgt spid="23"/>
                                        </p:tgtEl>
                                        <p:attrNameLst>
                                          <p:attrName>ppt_x</p:attrName>
                                        </p:attrNameLst>
                                      </p:cBhvr>
                                      <p:tavLst>
                                        <p:tav tm="0">
                                          <p:val>
                                            <p:strVal val="#ppt_x"/>
                                          </p:val>
                                        </p:tav>
                                        <p:tav tm="100000">
                                          <p:val>
                                            <p:strVal val="#ppt_x"/>
                                          </p:val>
                                        </p:tav>
                                      </p:tavLst>
                                    </p:anim>
                                    <p:anim calcmode="lin" valueType="num">
                                      <p:cBhvr additive="base">
                                        <p:cTn id="87"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animBg="1"/>
      <p:bldP spid="29" grpId="0"/>
      <p:bldP spid="30" grpId="0"/>
      <p:bldP spid="31" grpId="0"/>
      <p:bldP spid="32" grpId="0"/>
      <p:bldP spid="33" grpId="0" animBg="1"/>
      <p:bldP spid="34" grpId="0" animBg="1"/>
      <p:bldP spid="23" grpId="0" animBg="1"/>
      <p:bldP spid="24" grpId="0" animBg="1"/>
      <p:bldP spid="25" grpId="0" animBg="1"/>
      <p:bldP spid="26" grpId="0" animBg="1"/>
      <p:bldP spid="35" grpId="0" animBg="1"/>
      <p:bldP spid="36"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293952" y="3104639"/>
            <a:ext cx="5604098" cy="923330"/>
          </a:xfrm>
          <a:prstGeom prst="rect">
            <a:avLst/>
          </a:prstGeom>
          <a:noFill/>
        </p:spPr>
        <p:txBody>
          <a:bodyPr wrap="none" rtlCol="0">
            <a:spAutoFit/>
          </a:bodyPr>
          <a:lstStyle/>
          <a:p>
            <a:pPr algn="ctr"/>
            <a:r>
              <a:rPr lang="id-ID" sz="5400" b="1" dirty="0" smtClean="0">
                <a:solidFill>
                  <a:schemeClr val="bg1"/>
                </a:solidFill>
              </a:rPr>
              <a:t>BUSINESS MODELS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5853364" y="2077003"/>
            <a:ext cx="485272" cy="517804"/>
            <a:chOff x="4763" y="3175"/>
            <a:chExt cx="1136650" cy="1212850"/>
          </a:xfrm>
          <a:solidFill>
            <a:schemeClr val="bg1"/>
          </a:solidFill>
        </p:grpSpPr>
        <p:sp>
          <p:nvSpPr>
            <p:cNvPr id="17" name="Rectangle 13"/>
            <p:cNvSpPr>
              <a:spLocks noChangeArrowheads="1"/>
            </p:cNvSpPr>
            <p:nvPr/>
          </p:nvSpPr>
          <p:spPr bwMode="auto">
            <a:xfrm>
              <a:off x="80963"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Rectangle 14"/>
            <p:cNvSpPr>
              <a:spLocks noChangeArrowheads="1"/>
            </p:cNvSpPr>
            <p:nvPr/>
          </p:nvSpPr>
          <p:spPr bwMode="auto">
            <a:xfrm>
              <a:off x="611188" y="762000"/>
              <a:ext cx="454025" cy="4540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5"/>
            <p:cNvSpPr>
              <a:spLocks noEditPoints="1"/>
            </p:cNvSpPr>
            <p:nvPr/>
          </p:nvSpPr>
          <p:spPr bwMode="auto">
            <a:xfrm>
              <a:off x="4763" y="3175"/>
              <a:ext cx="1136650" cy="682625"/>
            </a:xfrm>
            <a:custGeom>
              <a:avLst/>
              <a:gdLst>
                <a:gd name="T0" fmla="*/ 180 w 300"/>
                <a:gd name="T1" fmla="*/ 100 h 180"/>
                <a:gd name="T2" fmla="*/ 180 w 300"/>
                <a:gd name="T3" fmla="*/ 99 h 180"/>
                <a:gd name="T4" fmla="*/ 260 w 300"/>
                <a:gd name="T5" fmla="*/ 50 h 180"/>
                <a:gd name="T6" fmla="*/ 210 w 300"/>
                <a:gd name="T7" fmla="*/ 0 h 180"/>
                <a:gd name="T8" fmla="*/ 161 w 300"/>
                <a:gd name="T9" fmla="*/ 80 h 180"/>
                <a:gd name="T10" fmla="*/ 160 w 300"/>
                <a:gd name="T11" fmla="*/ 80 h 180"/>
                <a:gd name="T12" fmla="*/ 140 w 300"/>
                <a:gd name="T13" fmla="*/ 80 h 180"/>
                <a:gd name="T14" fmla="*/ 139 w 300"/>
                <a:gd name="T15" fmla="*/ 80 h 180"/>
                <a:gd name="T16" fmla="*/ 90 w 300"/>
                <a:gd name="T17" fmla="*/ 0 h 180"/>
                <a:gd name="T18" fmla="*/ 40 w 300"/>
                <a:gd name="T19" fmla="*/ 50 h 180"/>
                <a:gd name="T20" fmla="*/ 120 w 300"/>
                <a:gd name="T21" fmla="*/ 99 h 180"/>
                <a:gd name="T22" fmla="*/ 120 w 300"/>
                <a:gd name="T23" fmla="*/ 100 h 180"/>
                <a:gd name="T24" fmla="*/ 0 w 300"/>
                <a:gd name="T25" fmla="*/ 100 h 180"/>
                <a:gd name="T26" fmla="*/ 0 w 300"/>
                <a:gd name="T27" fmla="*/ 180 h 180"/>
                <a:gd name="T28" fmla="*/ 140 w 300"/>
                <a:gd name="T29" fmla="*/ 180 h 180"/>
                <a:gd name="T30" fmla="*/ 140 w 300"/>
                <a:gd name="T31" fmla="*/ 100 h 180"/>
                <a:gd name="T32" fmla="*/ 160 w 300"/>
                <a:gd name="T33" fmla="*/ 100 h 180"/>
                <a:gd name="T34" fmla="*/ 160 w 300"/>
                <a:gd name="T35" fmla="*/ 180 h 180"/>
                <a:gd name="T36" fmla="*/ 300 w 300"/>
                <a:gd name="T37" fmla="*/ 180 h 180"/>
                <a:gd name="T38" fmla="*/ 300 w 300"/>
                <a:gd name="T39" fmla="*/ 100 h 180"/>
                <a:gd name="T40" fmla="*/ 180 w 300"/>
                <a:gd name="T41" fmla="*/ 100 h 180"/>
                <a:gd name="T42" fmla="*/ 60 w 300"/>
                <a:gd name="T43" fmla="*/ 50 h 180"/>
                <a:gd name="T44" fmla="*/ 90 w 300"/>
                <a:gd name="T45" fmla="*/ 20 h 180"/>
                <a:gd name="T46" fmla="*/ 119 w 300"/>
                <a:gd name="T47" fmla="*/ 79 h 180"/>
                <a:gd name="T48" fmla="*/ 60 w 300"/>
                <a:gd name="T49" fmla="*/ 50 h 180"/>
                <a:gd name="T50" fmla="*/ 210 w 300"/>
                <a:gd name="T51" fmla="*/ 20 h 180"/>
                <a:gd name="T52" fmla="*/ 240 w 300"/>
                <a:gd name="T53" fmla="*/ 50 h 180"/>
                <a:gd name="T54" fmla="*/ 181 w 300"/>
                <a:gd name="T55" fmla="*/ 79 h 180"/>
                <a:gd name="T56" fmla="*/ 210 w 300"/>
                <a:gd name="T57" fmla="*/ 2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00" h="180">
                  <a:moveTo>
                    <a:pt x="180" y="100"/>
                  </a:moveTo>
                  <a:cubicBezTo>
                    <a:pt x="180" y="99"/>
                    <a:pt x="180" y="99"/>
                    <a:pt x="180" y="99"/>
                  </a:cubicBezTo>
                  <a:cubicBezTo>
                    <a:pt x="209" y="96"/>
                    <a:pt x="260" y="86"/>
                    <a:pt x="260" y="50"/>
                  </a:cubicBezTo>
                  <a:cubicBezTo>
                    <a:pt x="260" y="25"/>
                    <a:pt x="235" y="0"/>
                    <a:pt x="210" y="0"/>
                  </a:cubicBezTo>
                  <a:cubicBezTo>
                    <a:pt x="187" y="0"/>
                    <a:pt x="165" y="21"/>
                    <a:pt x="161" y="80"/>
                  </a:cubicBezTo>
                  <a:cubicBezTo>
                    <a:pt x="160" y="80"/>
                    <a:pt x="160" y="80"/>
                    <a:pt x="160" y="80"/>
                  </a:cubicBezTo>
                  <a:cubicBezTo>
                    <a:pt x="140" y="80"/>
                    <a:pt x="140" y="80"/>
                    <a:pt x="140" y="80"/>
                  </a:cubicBezTo>
                  <a:cubicBezTo>
                    <a:pt x="139" y="80"/>
                    <a:pt x="139" y="80"/>
                    <a:pt x="139" y="80"/>
                  </a:cubicBezTo>
                  <a:cubicBezTo>
                    <a:pt x="135" y="21"/>
                    <a:pt x="113" y="0"/>
                    <a:pt x="90" y="0"/>
                  </a:cubicBezTo>
                  <a:cubicBezTo>
                    <a:pt x="65" y="0"/>
                    <a:pt x="40" y="25"/>
                    <a:pt x="40" y="50"/>
                  </a:cubicBezTo>
                  <a:cubicBezTo>
                    <a:pt x="40" y="86"/>
                    <a:pt x="91" y="96"/>
                    <a:pt x="120" y="99"/>
                  </a:cubicBezTo>
                  <a:cubicBezTo>
                    <a:pt x="120" y="100"/>
                    <a:pt x="120" y="100"/>
                    <a:pt x="120" y="100"/>
                  </a:cubicBezTo>
                  <a:cubicBezTo>
                    <a:pt x="0" y="100"/>
                    <a:pt x="0" y="100"/>
                    <a:pt x="0" y="100"/>
                  </a:cubicBezTo>
                  <a:cubicBezTo>
                    <a:pt x="0" y="180"/>
                    <a:pt x="0" y="180"/>
                    <a:pt x="0" y="180"/>
                  </a:cubicBezTo>
                  <a:cubicBezTo>
                    <a:pt x="140" y="180"/>
                    <a:pt x="140" y="180"/>
                    <a:pt x="140" y="180"/>
                  </a:cubicBezTo>
                  <a:cubicBezTo>
                    <a:pt x="140" y="100"/>
                    <a:pt x="140" y="100"/>
                    <a:pt x="140" y="100"/>
                  </a:cubicBezTo>
                  <a:cubicBezTo>
                    <a:pt x="160" y="100"/>
                    <a:pt x="160" y="100"/>
                    <a:pt x="160" y="100"/>
                  </a:cubicBezTo>
                  <a:cubicBezTo>
                    <a:pt x="160" y="180"/>
                    <a:pt x="160" y="180"/>
                    <a:pt x="160" y="180"/>
                  </a:cubicBezTo>
                  <a:cubicBezTo>
                    <a:pt x="300" y="180"/>
                    <a:pt x="300" y="180"/>
                    <a:pt x="300" y="180"/>
                  </a:cubicBezTo>
                  <a:cubicBezTo>
                    <a:pt x="300" y="100"/>
                    <a:pt x="300" y="100"/>
                    <a:pt x="300" y="100"/>
                  </a:cubicBezTo>
                  <a:lnTo>
                    <a:pt x="180" y="100"/>
                  </a:lnTo>
                  <a:close/>
                  <a:moveTo>
                    <a:pt x="60" y="50"/>
                  </a:moveTo>
                  <a:cubicBezTo>
                    <a:pt x="60" y="36"/>
                    <a:pt x="76" y="20"/>
                    <a:pt x="90" y="20"/>
                  </a:cubicBezTo>
                  <a:cubicBezTo>
                    <a:pt x="105" y="20"/>
                    <a:pt x="116" y="42"/>
                    <a:pt x="119" y="79"/>
                  </a:cubicBezTo>
                  <a:cubicBezTo>
                    <a:pt x="92" y="76"/>
                    <a:pt x="60" y="67"/>
                    <a:pt x="60" y="50"/>
                  </a:cubicBezTo>
                  <a:close/>
                  <a:moveTo>
                    <a:pt x="210" y="20"/>
                  </a:moveTo>
                  <a:cubicBezTo>
                    <a:pt x="224" y="20"/>
                    <a:pt x="240" y="36"/>
                    <a:pt x="240" y="50"/>
                  </a:cubicBezTo>
                  <a:cubicBezTo>
                    <a:pt x="240" y="66"/>
                    <a:pt x="208" y="76"/>
                    <a:pt x="181" y="79"/>
                  </a:cubicBezTo>
                  <a:cubicBezTo>
                    <a:pt x="184" y="42"/>
                    <a:pt x="195" y="20"/>
                    <a:pt x="2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507843312"/>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ppt_w</p:attrName>
                                        </p:attrNameLst>
                                      </p:cBhvr>
                                      <p:tavLst>
                                        <p:tav tm="0">
                                          <p:val>
                                            <p:fltVal val="0"/>
                                          </p:val>
                                        </p:tav>
                                        <p:tav tm="100000">
                                          <p:val>
                                            <p:strVal val="#ppt_w"/>
                                          </p:val>
                                        </p:tav>
                                      </p:tavLst>
                                    </p:anim>
                                    <p:anim calcmode="lin" valueType="num">
                                      <p:cBhvr>
                                        <p:cTn id="40" dur="500" fill="hold"/>
                                        <p:tgtEl>
                                          <p:spTgt spid="20"/>
                                        </p:tgtEl>
                                        <p:attrNameLst>
                                          <p:attrName>ppt_h</p:attrName>
                                        </p:attrNameLst>
                                      </p:cBhvr>
                                      <p:tavLst>
                                        <p:tav tm="0">
                                          <p:val>
                                            <p:fltVal val="0"/>
                                          </p:val>
                                        </p:tav>
                                        <p:tav tm="100000">
                                          <p:val>
                                            <p:strVal val="#ppt_h"/>
                                          </p:val>
                                        </p:tav>
                                      </p:tavLst>
                                    </p:anim>
                                    <p:animEffect transition="in" filter="fade">
                                      <p:cBhvr>
                                        <p:cTn id="41" dur="500"/>
                                        <p:tgtEl>
                                          <p:spTgt spid="2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56977" y="680759"/>
            <a:ext cx="5678157" cy="830997"/>
          </a:xfrm>
          <a:prstGeom prst="rect">
            <a:avLst/>
          </a:prstGeom>
          <a:noFill/>
        </p:spPr>
        <p:txBody>
          <a:bodyPr wrap="none" rtlCol="0">
            <a:spAutoFit/>
          </a:bodyPr>
          <a:lstStyle/>
          <a:p>
            <a:pPr algn="ctr"/>
            <a:r>
              <a:rPr lang="id-ID" sz="4800" dirty="0" smtClean="0">
                <a:solidFill>
                  <a:schemeClr val="bg1"/>
                </a:solidFill>
                <a:latin typeface="+mj-lt"/>
              </a:rPr>
              <a:t>Block Business Model </a:t>
            </a:r>
            <a:endParaRPr lang="en-US" sz="4800" dirty="0">
              <a:solidFill>
                <a:schemeClr val="bg1"/>
              </a:solidFill>
              <a:latin typeface="+mj-lt"/>
            </a:endParaRPr>
          </a:p>
        </p:txBody>
      </p:sp>
      <p:sp>
        <p:nvSpPr>
          <p:cNvPr id="52" name="Rectangle 51"/>
          <p:cNvSpPr/>
          <p:nvPr/>
        </p:nvSpPr>
        <p:spPr>
          <a:xfrm>
            <a:off x="2480466" y="3613491"/>
            <a:ext cx="3443543" cy="726138"/>
          </a:xfrm>
          <a:prstGeom prst="rect">
            <a:avLst/>
          </a:prstGeom>
          <a:gradFill>
            <a:gsLst>
              <a:gs pos="0">
                <a:schemeClr val="accent2">
                  <a:lumMod val="75000"/>
                </a:schemeClr>
              </a:gs>
              <a:gs pos="100000">
                <a:schemeClr val="accent2"/>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a:off x="2480466" y="4332989"/>
            <a:ext cx="3237369" cy="726138"/>
          </a:xfrm>
          <a:prstGeom prst="rect">
            <a:avLst/>
          </a:prstGeom>
          <a:gradFill>
            <a:gsLst>
              <a:gs pos="0">
                <a:schemeClr val="accent3">
                  <a:lumMod val="75000"/>
                </a:schemeClr>
              </a:gs>
              <a:gs pos="100000">
                <a:schemeClr val="accent3"/>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a:off x="2480467" y="5051597"/>
            <a:ext cx="2967292" cy="726138"/>
          </a:xfrm>
          <a:prstGeom prst="rect">
            <a:avLst/>
          </a:prstGeom>
          <a:gradFill>
            <a:gsLst>
              <a:gs pos="0">
                <a:schemeClr val="accent5">
                  <a:lumMod val="75000"/>
                </a:schemeClr>
              </a:gs>
              <a:gs pos="100000">
                <a:schemeClr val="accent5"/>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1" name="Rectangle 50"/>
          <p:cNvSpPr/>
          <p:nvPr/>
        </p:nvSpPr>
        <p:spPr>
          <a:xfrm>
            <a:off x="2480466" y="2894883"/>
            <a:ext cx="3713619" cy="726138"/>
          </a:xfrm>
          <a:prstGeom prst="rect">
            <a:avLst/>
          </a:prstGeom>
          <a:gradFill>
            <a:gsLst>
              <a:gs pos="0">
                <a:schemeClr val="accent1">
                  <a:lumMod val="75000"/>
                </a:schemeClr>
              </a:gs>
              <a:gs pos="100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5" name="Group 44"/>
          <p:cNvGrpSpPr/>
          <p:nvPr/>
        </p:nvGrpSpPr>
        <p:grpSpPr>
          <a:xfrm>
            <a:off x="1411579" y="4871407"/>
            <a:ext cx="2181438" cy="1026034"/>
            <a:chOff x="7064781" y="1349909"/>
            <a:chExt cx="2057954" cy="967954"/>
          </a:xfrm>
        </p:grpSpPr>
        <p:sp>
          <p:nvSpPr>
            <p:cNvPr id="46"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47" name="Oval 9"/>
            <p:cNvSpPr>
              <a:spLocks noChangeArrowheads="1"/>
            </p:cNvSpPr>
            <p:nvPr/>
          </p:nvSpPr>
          <p:spPr bwMode="auto">
            <a:xfrm>
              <a:off x="7064781" y="1349909"/>
              <a:ext cx="2057954" cy="578367"/>
            </a:xfrm>
            <a:prstGeom prst="ellipse">
              <a:avLst/>
            </a:prstGeom>
            <a:solidFill>
              <a:schemeClr val="accent5">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48" name="Group 47"/>
          <p:cNvGrpSpPr/>
          <p:nvPr/>
        </p:nvGrpSpPr>
        <p:grpSpPr>
          <a:xfrm>
            <a:off x="1411579" y="4210303"/>
            <a:ext cx="2181438" cy="1026034"/>
            <a:chOff x="7064781" y="1349909"/>
            <a:chExt cx="2057954" cy="967954"/>
          </a:xfrm>
        </p:grpSpPr>
        <p:sp>
          <p:nvSpPr>
            <p:cNvPr id="49"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50" name="Oval 9"/>
            <p:cNvSpPr>
              <a:spLocks noChangeArrowheads="1"/>
            </p:cNvSpPr>
            <p:nvPr/>
          </p:nvSpPr>
          <p:spPr bwMode="auto">
            <a:xfrm>
              <a:off x="7064781" y="1349909"/>
              <a:ext cx="2057954" cy="578367"/>
            </a:xfrm>
            <a:prstGeom prst="ellipse">
              <a:avLst/>
            </a:prstGeom>
            <a:solidFill>
              <a:schemeClr val="accent3">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36" name="Group 35"/>
          <p:cNvGrpSpPr/>
          <p:nvPr/>
        </p:nvGrpSpPr>
        <p:grpSpPr>
          <a:xfrm>
            <a:off x="1411579" y="3555986"/>
            <a:ext cx="2181438" cy="1026034"/>
            <a:chOff x="7064781" y="1349909"/>
            <a:chExt cx="2057954" cy="967954"/>
          </a:xfrm>
        </p:grpSpPr>
        <p:sp>
          <p:nvSpPr>
            <p:cNvPr id="37"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38" name="Oval 9"/>
            <p:cNvSpPr>
              <a:spLocks noChangeArrowheads="1"/>
            </p:cNvSpPr>
            <p:nvPr/>
          </p:nvSpPr>
          <p:spPr bwMode="auto">
            <a:xfrm>
              <a:off x="7064781" y="1349909"/>
              <a:ext cx="2057954" cy="578367"/>
            </a:xfrm>
            <a:prstGeom prst="ellipse">
              <a:avLst/>
            </a:prstGeom>
            <a:solidFill>
              <a:schemeClr val="accent2">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grpSp>
        <p:nvGrpSpPr>
          <p:cNvPr id="17" name="Group 16"/>
          <p:cNvGrpSpPr/>
          <p:nvPr/>
        </p:nvGrpSpPr>
        <p:grpSpPr>
          <a:xfrm>
            <a:off x="1411579" y="2894883"/>
            <a:ext cx="2181438" cy="1026034"/>
            <a:chOff x="7064781" y="1349909"/>
            <a:chExt cx="2057954" cy="967954"/>
          </a:xfrm>
        </p:grpSpPr>
        <p:sp>
          <p:nvSpPr>
            <p:cNvPr id="18" name="Freeform 5"/>
            <p:cNvSpPr>
              <a:spLocks/>
            </p:cNvSpPr>
            <p:nvPr/>
          </p:nvSpPr>
          <p:spPr bwMode="auto">
            <a:xfrm>
              <a:off x="7064781" y="1639093"/>
              <a:ext cx="2057954" cy="678770"/>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sp>
          <p:nvSpPr>
            <p:cNvPr id="19" name="Oval 9"/>
            <p:cNvSpPr>
              <a:spLocks noChangeArrowheads="1"/>
            </p:cNvSpPr>
            <p:nvPr/>
          </p:nvSpPr>
          <p:spPr bwMode="auto">
            <a:xfrm>
              <a:off x="7064781" y="1349909"/>
              <a:ext cx="2057954" cy="578367"/>
            </a:xfrm>
            <a:prstGeom prst="ellipse">
              <a:avLst/>
            </a:pr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algn="ctr"/>
              <a:endParaRPr lang="id-ID"/>
            </a:p>
          </p:txBody>
        </p:sp>
      </p:grpSp>
      <p:cxnSp>
        <p:nvCxnSpPr>
          <p:cNvPr id="57" name="Straight Connector 56"/>
          <p:cNvCxnSpPr/>
          <p:nvPr/>
        </p:nvCxnSpPr>
        <p:spPr>
          <a:xfrm>
            <a:off x="6862705" y="2682717"/>
            <a:ext cx="0" cy="3360444"/>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145469" y="3517686"/>
            <a:ext cx="761748" cy="400110"/>
          </a:xfrm>
          <a:prstGeom prst="rect">
            <a:avLst/>
          </a:prstGeom>
          <a:noFill/>
        </p:spPr>
        <p:txBody>
          <a:bodyPr wrap="none" rtlCol="0">
            <a:spAutoFit/>
          </a:bodyPr>
          <a:lstStyle/>
          <a:p>
            <a:pPr algn="ctr"/>
            <a:r>
              <a:rPr lang="id-ID" sz="2000" b="1" dirty="0" smtClean="0">
                <a:solidFill>
                  <a:schemeClr val="bg1"/>
                </a:solidFill>
              </a:rPr>
              <a:t>100%</a:t>
            </a:r>
            <a:endParaRPr lang="id-ID" sz="2000" b="1" dirty="0">
              <a:solidFill>
                <a:schemeClr val="bg1"/>
              </a:solidFill>
            </a:endParaRPr>
          </a:p>
        </p:txBody>
      </p:sp>
      <p:sp>
        <p:nvSpPr>
          <p:cNvPr id="27" name="TextBox 26"/>
          <p:cNvSpPr txBox="1"/>
          <p:nvPr/>
        </p:nvSpPr>
        <p:spPr>
          <a:xfrm>
            <a:off x="2210390" y="4159297"/>
            <a:ext cx="631904" cy="400110"/>
          </a:xfrm>
          <a:prstGeom prst="rect">
            <a:avLst/>
          </a:prstGeom>
          <a:noFill/>
        </p:spPr>
        <p:txBody>
          <a:bodyPr wrap="none" rtlCol="0">
            <a:spAutoFit/>
          </a:bodyPr>
          <a:lstStyle/>
          <a:p>
            <a:pPr algn="ctr"/>
            <a:r>
              <a:rPr lang="id-ID" sz="2000" b="1" dirty="0" smtClean="0">
                <a:solidFill>
                  <a:schemeClr val="bg1"/>
                </a:solidFill>
              </a:rPr>
              <a:t>75%</a:t>
            </a:r>
            <a:endParaRPr lang="id-ID" sz="2000" b="1" dirty="0">
              <a:solidFill>
                <a:schemeClr val="bg1"/>
              </a:solidFill>
            </a:endParaRPr>
          </a:p>
        </p:txBody>
      </p:sp>
      <p:sp>
        <p:nvSpPr>
          <p:cNvPr id="28" name="TextBox 27"/>
          <p:cNvSpPr txBox="1"/>
          <p:nvPr/>
        </p:nvSpPr>
        <p:spPr>
          <a:xfrm>
            <a:off x="2210390" y="4809206"/>
            <a:ext cx="631904" cy="400110"/>
          </a:xfrm>
          <a:prstGeom prst="rect">
            <a:avLst/>
          </a:prstGeom>
          <a:noFill/>
        </p:spPr>
        <p:txBody>
          <a:bodyPr wrap="none" rtlCol="0">
            <a:spAutoFit/>
          </a:bodyPr>
          <a:lstStyle/>
          <a:p>
            <a:pPr algn="ctr"/>
            <a:r>
              <a:rPr lang="id-ID" sz="2000" b="1" dirty="0" smtClean="0">
                <a:solidFill>
                  <a:schemeClr val="bg1"/>
                </a:solidFill>
              </a:rPr>
              <a:t>50%</a:t>
            </a:r>
            <a:endParaRPr lang="id-ID" sz="2000" b="1" dirty="0">
              <a:solidFill>
                <a:schemeClr val="bg1"/>
              </a:solidFill>
            </a:endParaRPr>
          </a:p>
        </p:txBody>
      </p:sp>
      <p:sp>
        <p:nvSpPr>
          <p:cNvPr id="29" name="TextBox 28"/>
          <p:cNvSpPr txBox="1"/>
          <p:nvPr/>
        </p:nvSpPr>
        <p:spPr>
          <a:xfrm>
            <a:off x="2210391" y="5488773"/>
            <a:ext cx="631904" cy="400110"/>
          </a:xfrm>
          <a:prstGeom prst="rect">
            <a:avLst/>
          </a:prstGeom>
          <a:noFill/>
        </p:spPr>
        <p:txBody>
          <a:bodyPr wrap="none" rtlCol="0">
            <a:spAutoFit/>
          </a:bodyPr>
          <a:lstStyle/>
          <a:p>
            <a:pPr algn="ctr"/>
            <a:r>
              <a:rPr lang="id-ID" sz="2000" b="1" dirty="0" smtClean="0">
                <a:solidFill>
                  <a:schemeClr val="bg1"/>
                </a:solidFill>
              </a:rPr>
              <a:t>25%</a:t>
            </a:r>
            <a:endParaRPr lang="id-ID" sz="2000" b="1" dirty="0">
              <a:solidFill>
                <a:schemeClr val="bg1"/>
              </a:solidFill>
            </a:endParaRPr>
          </a:p>
        </p:txBody>
      </p:sp>
      <p:sp>
        <p:nvSpPr>
          <p:cNvPr id="30" name="TextBox 29"/>
          <p:cNvSpPr txBox="1"/>
          <p:nvPr/>
        </p:nvSpPr>
        <p:spPr>
          <a:xfrm>
            <a:off x="3779170" y="2957585"/>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2" name="TextBox 31"/>
          <p:cNvSpPr txBox="1"/>
          <p:nvPr/>
        </p:nvSpPr>
        <p:spPr>
          <a:xfrm>
            <a:off x="3779170" y="3668998"/>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3" name="TextBox 32"/>
          <p:cNvSpPr txBox="1"/>
          <p:nvPr/>
        </p:nvSpPr>
        <p:spPr>
          <a:xfrm>
            <a:off x="3779170" y="4380147"/>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34" name="TextBox 33"/>
          <p:cNvSpPr txBox="1"/>
          <p:nvPr/>
        </p:nvSpPr>
        <p:spPr>
          <a:xfrm>
            <a:off x="3779170" y="5091560"/>
            <a:ext cx="1668589" cy="600164"/>
          </a:xfrm>
          <a:prstGeom prst="rect">
            <a:avLst/>
          </a:prstGeom>
          <a:noFill/>
        </p:spPr>
        <p:txBody>
          <a:bodyPr wrap="square" rtlCol="0">
            <a:spAutoFit/>
          </a:bodyPr>
          <a:lstStyle/>
          <a:p>
            <a:pPr>
              <a:lnSpc>
                <a:spcPct val="150000"/>
              </a:lnSpc>
            </a:pP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smtClean="0">
                <a:solidFill>
                  <a:schemeClr val="bg1"/>
                </a:solidFill>
              </a:rPr>
              <a:t>Ipsum</a:t>
            </a:r>
            <a:r>
              <a:rPr lang="en-US" sz="1100" dirty="0" smtClean="0">
                <a:solidFill>
                  <a:schemeClr val="bg1"/>
                </a:solidFill>
              </a:rPr>
              <a:t> is not simply</a:t>
            </a:r>
            <a:endParaRPr lang="en-US" sz="1100" b="1" dirty="0">
              <a:solidFill>
                <a:schemeClr val="bg1"/>
              </a:solidFill>
            </a:endParaRPr>
          </a:p>
        </p:txBody>
      </p:sp>
      <p:sp>
        <p:nvSpPr>
          <p:cNvPr id="10" name="Freeform 5"/>
          <p:cNvSpPr>
            <a:spLocks/>
          </p:cNvSpPr>
          <p:nvPr/>
        </p:nvSpPr>
        <p:spPr bwMode="auto">
          <a:xfrm>
            <a:off x="7598662" y="3639295"/>
            <a:ext cx="403982" cy="369682"/>
          </a:xfrm>
          <a:custGeom>
            <a:avLst/>
            <a:gdLst>
              <a:gd name="T0" fmla="*/ 320 w 358"/>
              <a:gd name="T1" fmla="*/ 38 h 327"/>
              <a:gd name="T2" fmla="*/ 185 w 358"/>
              <a:gd name="T3" fmla="*/ 38 h 327"/>
              <a:gd name="T4" fmla="*/ 29 w 358"/>
              <a:gd name="T5" fmla="*/ 192 h 327"/>
              <a:gd name="T6" fmla="*/ 29 w 358"/>
              <a:gd name="T7" fmla="*/ 297 h 327"/>
              <a:gd name="T8" fmla="*/ 134 w 358"/>
              <a:gd name="T9" fmla="*/ 297 h 327"/>
              <a:gd name="T10" fmla="*/ 290 w 358"/>
              <a:gd name="T11" fmla="*/ 143 h 327"/>
              <a:gd name="T12" fmla="*/ 290 w 358"/>
              <a:gd name="T13" fmla="*/ 68 h 327"/>
              <a:gd name="T14" fmla="*/ 215 w 358"/>
              <a:gd name="T15" fmla="*/ 68 h 327"/>
              <a:gd name="T16" fmla="*/ 98 w 358"/>
              <a:gd name="T17" fmla="*/ 185 h 327"/>
              <a:gd name="T18" fmla="*/ 98 w 358"/>
              <a:gd name="T19" fmla="*/ 200 h 327"/>
              <a:gd name="T20" fmla="*/ 113 w 358"/>
              <a:gd name="T21" fmla="*/ 200 h 327"/>
              <a:gd name="T22" fmla="*/ 230 w 358"/>
              <a:gd name="T23" fmla="*/ 83 h 327"/>
              <a:gd name="T24" fmla="*/ 275 w 358"/>
              <a:gd name="T25" fmla="*/ 83 h 327"/>
              <a:gd name="T26" fmla="*/ 275 w 358"/>
              <a:gd name="T27" fmla="*/ 128 h 327"/>
              <a:gd name="T28" fmla="*/ 119 w 358"/>
              <a:gd name="T29" fmla="*/ 282 h 327"/>
              <a:gd name="T30" fmla="*/ 44 w 358"/>
              <a:gd name="T31" fmla="*/ 282 h 327"/>
              <a:gd name="T32" fmla="*/ 44 w 358"/>
              <a:gd name="T33" fmla="*/ 207 h 327"/>
              <a:gd name="T34" fmla="*/ 198 w 358"/>
              <a:gd name="T35" fmla="*/ 54 h 327"/>
              <a:gd name="T36" fmla="*/ 304 w 358"/>
              <a:gd name="T37" fmla="*/ 54 h 327"/>
              <a:gd name="T38" fmla="*/ 304 w 358"/>
              <a:gd name="T39" fmla="*/ 160 h 327"/>
              <a:gd name="T40" fmla="*/ 188 w 358"/>
              <a:gd name="T41" fmla="*/ 276 h 327"/>
              <a:gd name="T42" fmla="*/ 188 w 358"/>
              <a:gd name="T43" fmla="*/ 291 h 327"/>
              <a:gd name="T44" fmla="*/ 203 w 358"/>
              <a:gd name="T45" fmla="*/ 291 h 327"/>
              <a:gd name="T46" fmla="*/ 320 w 358"/>
              <a:gd name="T47" fmla="*/ 174 h 327"/>
              <a:gd name="T48" fmla="*/ 320 w 358"/>
              <a:gd name="T49" fmla="*/ 38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58" h="327">
                <a:moveTo>
                  <a:pt x="320" y="38"/>
                </a:moveTo>
                <a:cubicBezTo>
                  <a:pt x="283" y="0"/>
                  <a:pt x="222" y="0"/>
                  <a:pt x="185" y="38"/>
                </a:cubicBezTo>
                <a:cubicBezTo>
                  <a:pt x="29" y="192"/>
                  <a:pt x="29" y="192"/>
                  <a:pt x="29" y="192"/>
                </a:cubicBezTo>
                <a:cubicBezTo>
                  <a:pt x="0" y="221"/>
                  <a:pt x="0" y="268"/>
                  <a:pt x="29" y="297"/>
                </a:cubicBezTo>
                <a:cubicBezTo>
                  <a:pt x="58" y="327"/>
                  <a:pt x="105" y="327"/>
                  <a:pt x="134" y="297"/>
                </a:cubicBezTo>
                <a:cubicBezTo>
                  <a:pt x="290" y="143"/>
                  <a:pt x="290" y="143"/>
                  <a:pt x="290" y="143"/>
                </a:cubicBezTo>
                <a:cubicBezTo>
                  <a:pt x="311" y="123"/>
                  <a:pt x="311" y="89"/>
                  <a:pt x="290" y="68"/>
                </a:cubicBezTo>
                <a:cubicBezTo>
                  <a:pt x="269" y="47"/>
                  <a:pt x="236" y="47"/>
                  <a:pt x="215" y="68"/>
                </a:cubicBezTo>
                <a:cubicBezTo>
                  <a:pt x="98" y="185"/>
                  <a:pt x="98" y="185"/>
                  <a:pt x="98" y="185"/>
                </a:cubicBezTo>
                <a:cubicBezTo>
                  <a:pt x="93" y="189"/>
                  <a:pt x="93" y="196"/>
                  <a:pt x="98" y="200"/>
                </a:cubicBezTo>
                <a:cubicBezTo>
                  <a:pt x="102" y="204"/>
                  <a:pt x="109" y="204"/>
                  <a:pt x="113" y="200"/>
                </a:cubicBezTo>
                <a:cubicBezTo>
                  <a:pt x="230" y="83"/>
                  <a:pt x="230" y="83"/>
                  <a:pt x="230" y="83"/>
                </a:cubicBezTo>
                <a:cubicBezTo>
                  <a:pt x="242" y="70"/>
                  <a:pt x="263" y="70"/>
                  <a:pt x="275" y="83"/>
                </a:cubicBezTo>
                <a:cubicBezTo>
                  <a:pt x="288" y="95"/>
                  <a:pt x="288" y="116"/>
                  <a:pt x="275" y="128"/>
                </a:cubicBezTo>
                <a:cubicBezTo>
                  <a:pt x="119" y="282"/>
                  <a:pt x="119" y="282"/>
                  <a:pt x="119" y="282"/>
                </a:cubicBezTo>
                <a:cubicBezTo>
                  <a:pt x="98" y="303"/>
                  <a:pt x="65" y="303"/>
                  <a:pt x="44" y="282"/>
                </a:cubicBezTo>
                <a:cubicBezTo>
                  <a:pt x="23" y="261"/>
                  <a:pt x="23" y="228"/>
                  <a:pt x="44" y="207"/>
                </a:cubicBezTo>
                <a:cubicBezTo>
                  <a:pt x="198" y="54"/>
                  <a:pt x="198" y="54"/>
                  <a:pt x="198" y="54"/>
                </a:cubicBezTo>
                <a:cubicBezTo>
                  <a:pt x="227" y="25"/>
                  <a:pt x="275" y="25"/>
                  <a:pt x="304" y="54"/>
                </a:cubicBezTo>
                <a:cubicBezTo>
                  <a:pt x="333" y="83"/>
                  <a:pt x="333" y="131"/>
                  <a:pt x="304" y="160"/>
                </a:cubicBezTo>
                <a:cubicBezTo>
                  <a:pt x="188" y="276"/>
                  <a:pt x="188" y="276"/>
                  <a:pt x="188" y="276"/>
                </a:cubicBezTo>
                <a:cubicBezTo>
                  <a:pt x="184" y="280"/>
                  <a:pt x="184" y="287"/>
                  <a:pt x="188" y="291"/>
                </a:cubicBezTo>
                <a:cubicBezTo>
                  <a:pt x="192" y="295"/>
                  <a:pt x="199" y="295"/>
                  <a:pt x="203" y="291"/>
                </a:cubicBezTo>
                <a:cubicBezTo>
                  <a:pt x="320" y="174"/>
                  <a:pt x="320" y="174"/>
                  <a:pt x="320" y="174"/>
                </a:cubicBezTo>
                <a:cubicBezTo>
                  <a:pt x="358" y="136"/>
                  <a:pt x="358" y="75"/>
                  <a:pt x="320" y="38"/>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6"/>
          <p:cNvSpPr>
            <a:spLocks noEditPoints="1"/>
          </p:cNvSpPr>
          <p:nvPr/>
        </p:nvSpPr>
        <p:spPr bwMode="auto">
          <a:xfrm>
            <a:off x="7613430" y="5342741"/>
            <a:ext cx="389214" cy="374445"/>
          </a:xfrm>
          <a:custGeom>
            <a:avLst/>
            <a:gdLst>
              <a:gd name="T0" fmla="*/ 342 w 345"/>
              <a:gd name="T1" fmla="*/ 123 h 331"/>
              <a:gd name="T2" fmla="*/ 323 w 345"/>
              <a:gd name="T3" fmla="*/ 107 h 331"/>
              <a:gd name="T4" fmla="*/ 234 w 345"/>
              <a:gd name="T5" fmla="*/ 94 h 331"/>
              <a:gd name="T6" fmla="*/ 195 w 345"/>
              <a:gd name="T7" fmla="*/ 14 h 331"/>
              <a:gd name="T8" fmla="*/ 173 w 345"/>
              <a:gd name="T9" fmla="*/ 0 h 331"/>
              <a:gd name="T10" fmla="*/ 151 w 345"/>
              <a:gd name="T11" fmla="*/ 14 h 331"/>
              <a:gd name="T12" fmla="*/ 112 w 345"/>
              <a:gd name="T13" fmla="*/ 94 h 331"/>
              <a:gd name="T14" fmla="*/ 23 w 345"/>
              <a:gd name="T15" fmla="*/ 107 h 331"/>
              <a:gd name="T16" fmla="*/ 3 w 345"/>
              <a:gd name="T17" fmla="*/ 123 h 331"/>
              <a:gd name="T18" fmla="*/ 9 w 345"/>
              <a:gd name="T19" fmla="*/ 148 h 331"/>
              <a:gd name="T20" fmla="*/ 74 w 345"/>
              <a:gd name="T21" fmla="*/ 213 h 331"/>
              <a:gd name="T22" fmla="*/ 59 w 345"/>
              <a:gd name="T23" fmla="*/ 303 h 331"/>
              <a:gd name="T24" fmla="*/ 69 w 345"/>
              <a:gd name="T25" fmla="*/ 326 h 331"/>
              <a:gd name="T26" fmla="*/ 83 w 345"/>
              <a:gd name="T27" fmla="*/ 331 h 331"/>
              <a:gd name="T28" fmla="*/ 95 w 345"/>
              <a:gd name="T29" fmla="*/ 328 h 331"/>
              <a:gd name="T30" fmla="*/ 173 w 345"/>
              <a:gd name="T31" fmla="*/ 286 h 331"/>
              <a:gd name="T32" fmla="*/ 250 w 345"/>
              <a:gd name="T33" fmla="*/ 328 h 331"/>
              <a:gd name="T34" fmla="*/ 262 w 345"/>
              <a:gd name="T35" fmla="*/ 331 h 331"/>
              <a:gd name="T36" fmla="*/ 277 w 345"/>
              <a:gd name="T37" fmla="*/ 326 h 331"/>
              <a:gd name="T38" fmla="*/ 287 w 345"/>
              <a:gd name="T39" fmla="*/ 303 h 331"/>
              <a:gd name="T40" fmla="*/ 272 w 345"/>
              <a:gd name="T41" fmla="*/ 213 h 331"/>
              <a:gd name="T42" fmla="*/ 337 w 345"/>
              <a:gd name="T43" fmla="*/ 148 h 331"/>
              <a:gd name="T44" fmla="*/ 342 w 345"/>
              <a:gd name="T45" fmla="*/ 123 h 331"/>
              <a:gd name="T46" fmla="*/ 254 w 345"/>
              <a:gd name="T47" fmla="*/ 196 h 331"/>
              <a:gd name="T48" fmla="*/ 247 w 345"/>
              <a:gd name="T49" fmla="*/ 217 h 331"/>
              <a:gd name="T50" fmla="*/ 262 w 345"/>
              <a:gd name="T51" fmla="*/ 307 h 331"/>
              <a:gd name="T52" fmla="*/ 185 w 345"/>
              <a:gd name="T53" fmla="*/ 265 h 331"/>
              <a:gd name="T54" fmla="*/ 173 w 345"/>
              <a:gd name="T55" fmla="*/ 262 h 331"/>
              <a:gd name="T56" fmla="*/ 161 w 345"/>
              <a:gd name="T57" fmla="*/ 265 h 331"/>
              <a:gd name="T58" fmla="*/ 83 w 345"/>
              <a:gd name="T59" fmla="*/ 307 h 331"/>
              <a:gd name="T60" fmla="*/ 99 w 345"/>
              <a:gd name="T61" fmla="*/ 217 h 331"/>
              <a:gd name="T62" fmla="*/ 92 w 345"/>
              <a:gd name="T63" fmla="*/ 196 h 331"/>
              <a:gd name="T64" fmla="*/ 27 w 345"/>
              <a:gd name="T65" fmla="*/ 131 h 331"/>
              <a:gd name="T66" fmla="*/ 116 w 345"/>
              <a:gd name="T67" fmla="*/ 118 h 331"/>
              <a:gd name="T68" fmla="*/ 134 w 345"/>
              <a:gd name="T69" fmla="*/ 104 h 331"/>
              <a:gd name="T70" fmla="*/ 173 w 345"/>
              <a:gd name="T71" fmla="*/ 24 h 331"/>
              <a:gd name="T72" fmla="*/ 212 w 345"/>
              <a:gd name="T73" fmla="*/ 104 h 331"/>
              <a:gd name="T74" fmla="*/ 230 w 345"/>
              <a:gd name="T75" fmla="*/ 118 h 331"/>
              <a:gd name="T76" fmla="*/ 319 w 345"/>
              <a:gd name="T77" fmla="*/ 131 h 331"/>
              <a:gd name="T78" fmla="*/ 254 w 345"/>
              <a:gd name="T79" fmla="*/ 196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5" h="331">
                <a:moveTo>
                  <a:pt x="342" y="123"/>
                </a:moveTo>
                <a:cubicBezTo>
                  <a:pt x="340" y="115"/>
                  <a:pt x="332" y="108"/>
                  <a:pt x="323" y="107"/>
                </a:cubicBezTo>
                <a:cubicBezTo>
                  <a:pt x="234" y="94"/>
                  <a:pt x="234" y="94"/>
                  <a:pt x="234" y="94"/>
                </a:cubicBezTo>
                <a:cubicBezTo>
                  <a:pt x="195" y="14"/>
                  <a:pt x="195" y="14"/>
                  <a:pt x="195" y="14"/>
                </a:cubicBezTo>
                <a:cubicBezTo>
                  <a:pt x="191" y="5"/>
                  <a:pt x="182" y="0"/>
                  <a:pt x="173" y="0"/>
                </a:cubicBezTo>
                <a:cubicBezTo>
                  <a:pt x="163" y="0"/>
                  <a:pt x="155" y="5"/>
                  <a:pt x="151" y="14"/>
                </a:cubicBezTo>
                <a:cubicBezTo>
                  <a:pt x="112" y="94"/>
                  <a:pt x="112" y="94"/>
                  <a:pt x="112" y="94"/>
                </a:cubicBezTo>
                <a:cubicBezTo>
                  <a:pt x="23" y="107"/>
                  <a:pt x="23" y="107"/>
                  <a:pt x="23" y="107"/>
                </a:cubicBezTo>
                <a:cubicBezTo>
                  <a:pt x="14" y="108"/>
                  <a:pt x="6" y="115"/>
                  <a:pt x="3" y="123"/>
                </a:cubicBezTo>
                <a:cubicBezTo>
                  <a:pt x="0" y="132"/>
                  <a:pt x="3" y="141"/>
                  <a:pt x="9" y="148"/>
                </a:cubicBezTo>
                <a:cubicBezTo>
                  <a:pt x="74" y="213"/>
                  <a:pt x="74" y="213"/>
                  <a:pt x="74" y="213"/>
                </a:cubicBezTo>
                <a:cubicBezTo>
                  <a:pt x="59" y="303"/>
                  <a:pt x="59" y="303"/>
                  <a:pt x="59" y="303"/>
                </a:cubicBezTo>
                <a:cubicBezTo>
                  <a:pt x="58" y="312"/>
                  <a:pt x="61" y="321"/>
                  <a:pt x="69" y="326"/>
                </a:cubicBezTo>
                <a:cubicBezTo>
                  <a:pt x="73" y="329"/>
                  <a:pt x="78" y="331"/>
                  <a:pt x="83" y="331"/>
                </a:cubicBezTo>
                <a:cubicBezTo>
                  <a:pt x="88" y="331"/>
                  <a:pt x="92" y="330"/>
                  <a:pt x="95" y="328"/>
                </a:cubicBezTo>
                <a:cubicBezTo>
                  <a:pt x="173" y="286"/>
                  <a:pt x="173" y="286"/>
                  <a:pt x="173" y="286"/>
                </a:cubicBezTo>
                <a:cubicBezTo>
                  <a:pt x="250" y="328"/>
                  <a:pt x="250" y="328"/>
                  <a:pt x="250" y="328"/>
                </a:cubicBezTo>
                <a:cubicBezTo>
                  <a:pt x="254" y="330"/>
                  <a:pt x="258" y="331"/>
                  <a:pt x="262" y="331"/>
                </a:cubicBezTo>
                <a:cubicBezTo>
                  <a:pt x="267" y="331"/>
                  <a:pt x="272" y="329"/>
                  <a:pt x="277" y="326"/>
                </a:cubicBezTo>
                <a:cubicBezTo>
                  <a:pt x="284" y="321"/>
                  <a:pt x="288" y="312"/>
                  <a:pt x="287" y="303"/>
                </a:cubicBezTo>
                <a:cubicBezTo>
                  <a:pt x="272" y="213"/>
                  <a:pt x="272" y="213"/>
                  <a:pt x="272" y="213"/>
                </a:cubicBezTo>
                <a:cubicBezTo>
                  <a:pt x="337" y="148"/>
                  <a:pt x="337" y="148"/>
                  <a:pt x="337" y="148"/>
                </a:cubicBezTo>
                <a:cubicBezTo>
                  <a:pt x="343" y="141"/>
                  <a:pt x="345" y="132"/>
                  <a:pt x="342" y="123"/>
                </a:cubicBezTo>
                <a:close/>
                <a:moveTo>
                  <a:pt x="254" y="196"/>
                </a:moveTo>
                <a:cubicBezTo>
                  <a:pt x="248" y="201"/>
                  <a:pt x="246" y="209"/>
                  <a:pt x="247" y="217"/>
                </a:cubicBezTo>
                <a:cubicBezTo>
                  <a:pt x="262" y="307"/>
                  <a:pt x="262" y="307"/>
                  <a:pt x="262" y="307"/>
                </a:cubicBezTo>
                <a:cubicBezTo>
                  <a:pt x="185" y="265"/>
                  <a:pt x="185" y="265"/>
                  <a:pt x="185" y="265"/>
                </a:cubicBezTo>
                <a:cubicBezTo>
                  <a:pt x="181" y="263"/>
                  <a:pt x="177" y="262"/>
                  <a:pt x="173" y="262"/>
                </a:cubicBezTo>
                <a:cubicBezTo>
                  <a:pt x="169" y="262"/>
                  <a:pt x="165" y="263"/>
                  <a:pt x="161" y="265"/>
                </a:cubicBezTo>
                <a:cubicBezTo>
                  <a:pt x="83" y="307"/>
                  <a:pt x="83" y="307"/>
                  <a:pt x="83" y="307"/>
                </a:cubicBezTo>
                <a:cubicBezTo>
                  <a:pt x="99" y="217"/>
                  <a:pt x="99" y="217"/>
                  <a:pt x="99" y="217"/>
                </a:cubicBezTo>
                <a:cubicBezTo>
                  <a:pt x="100" y="209"/>
                  <a:pt x="97" y="201"/>
                  <a:pt x="92" y="196"/>
                </a:cubicBezTo>
                <a:cubicBezTo>
                  <a:pt x="27" y="131"/>
                  <a:pt x="27" y="131"/>
                  <a:pt x="27" y="131"/>
                </a:cubicBezTo>
                <a:cubicBezTo>
                  <a:pt x="116" y="118"/>
                  <a:pt x="116" y="118"/>
                  <a:pt x="116" y="118"/>
                </a:cubicBezTo>
                <a:cubicBezTo>
                  <a:pt x="124" y="116"/>
                  <a:pt x="131" y="111"/>
                  <a:pt x="134" y="104"/>
                </a:cubicBezTo>
                <a:cubicBezTo>
                  <a:pt x="173" y="24"/>
                  <a:pt x="173" y="24"/>
                  <a:pt x="173" y="24"/>
                </a:cubicBezTo>
                <a:cubicBezTo>
                  <a:pt x="212" y="104"/>
                  <a:pt x="212" y="104"/>
                  <a:pt x="212" y="104"/>
                </a:cubicBezTo>
                <a:cubicBezTo>
                  <a:pt x="215" y="111"/>
                  <a:pt x="222" y="116"/>
                  <a:pt x="230" y="118"/>
                </a:cubicBezTo>
                <a:cubicBezTo>
                  <a:pt x="319" y="131"/>
                  <a:pt x="319" y="131"/>
                  <a:pt x="319" y="131"/>
                </a:cubicBezTo>
                <a:lnTo>
                  <a:pt x="254" y="19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5" name="Group 14"/>
          <p:cNvGrpSpPr/>
          <p:nvPr/>
        </p:nvGrpSpPr>
        <p:grpSpPr>
          <a:xfrm>
            <a:off x="7596280" y="2776582"/>
            <a:ext cx="408746" cy="353008"/>
            <a:chOff x="2820988" y="1049338"/>
            <a:chExt cx="1362075" cy="1176338"/>
          </a:xfrm>
          <a:solidFill>
            <a:schemeClr val="accent1"/>
          </a:solidFill>
        </p:grpSpPr>
        <p:sp>
          <p:nvSpPr>
            <p:cNvPr id="12" name="Freeform 7"/>
            <p:cNvSpPr>
              <a:spLocks noEditPoints="1"/>
            </p:cNvSpPr>
            <p:nvPr/>
          </p:nvSpPr>
          <p:spPr bwMode="auto">
            <a:xfrm>
              <a:off x="2820988" y="1049338"/>
              <a:ext cx="1362075" cy="1176338"/>
            </a:xfrm>
            <a:custGeom>
              <a:avLst/>
              <a:gdLst>
                <a:gd name="T0" fmla="*/ 322 w 362"/>
                <a:gd name="T1" fmla="*/ 40 h 312"/>
                <a:gd name="T2" fmla="*/ 181 w 362"/>
                <a:gd name="T3" fmla="*/ 37 h 312"/>
                <a:gd name="T4" fmla="*/ 40 w 362"/>
                <a:gd name="T5" fmla="*/ 40 h 312"/>
                <a:gd name="T6" fmla="*/ 40 w 362"/>
                <a:gd name="T7" fmla="*/ 183 h 312"/>
                <a:gd name="T8" fmla="*/ 158 w 362"/>
                <a:gd name="T9" fmla="*/ 300 h 312"/>
                <a:gd name="T10" fmla="*/ 204 w 362"/>
                <a:gd name="T11" fmla="*/ 300 h 312"/>
                <a:gd name="T12" fmla="*/ 322 w 362"/>
                <a:gd name="T13" fmla="*/ 183 h 312"/>
                <a:gd name="T14" fmla="*/ 322 w 362"/>
                <a:gd name="T15" fmla="*/ 40 h 312"/>
                <a:gd name="T16" fmla="*/ 307 w 362"/>
                <a:gd name="T17" fmla="*/ 168 h 312"/>
                <a:gd name="T18" fmla="*/ 189 w 362"/>
                <a:gd name="T19" fmla="*/ 285 h 312"/>
                <a:gd name="T20" fmla="*/ 174 w 362"/>
                <a:gd name="T21" fmla="*/ 285 h 312"/>
                <a:gd name="T22" fmla="*/ 55 w 362"/>
                <a:gd name="T23" fmla="*/ 168 h 312"/>
                <a:gd name="T24" fmla="*/ 55 w 362"/>
                <a:gd name="T25" fmla="*/ 55 h 312"/>
                <a:gd name="T26" fmla="*/ 167 w 362"/>
                <a:gd name="T27" fmla="*/ 52 h 312"/>
                <a:gd name="T28" fmla="*/ 181 w 362"/>
                <a:gd name="T29" fmla="*/ 65 h 312"/>
                <a:gd name="T30" fmla="*/ 196 w 362"/>
                <a:gd name="T31" fmla="*/ 52 h 312"/>
                <a:gd name="T32" fmla="*/ 307 w 362"/>
                <a:gd name="T33" fmla="*/ 55 h 312"/>
                <a:gd name="T34" fmla="*/ 307 w 362"/>
                <a:gd name="T35" fmla="*/ 16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2" h="312">
                  <a:moveTo>
                    <a:pt x="322" y="40"/>
                  </a:moveTo>
                  <a:cubicBezTo>
                    <a:pt x="283" y="1"/>
                    <a:pt x="221" y="0"/>
                    <a:pt x="181" y="37"/>
                  </a:cubicBezTo>
                  <a:cubicBezTo>
                    <a:pt x="141" y="0"/>
                    <a:pt x="79" y="1"/>
                    <a:pt x="40" y="40"/>
                  </a:cubicBezTo>
                  <a:cubicBezTo>
                    <a:pt x="0" y="79"/>
                    <a:pt x="0" y="143"/>
                    <a:pt x="40" y="183"/>
                  </a:cubicBezTo>
                  <a:cubicBezTo>
                    <a:pt x="52" y="194"/>
                    <a:pt x="158" y="300"/>
                    <a:pt x="158" y="300"/>
                  </a:cubicBezTo>
                  <a:cubicBezTo>
                    <a:pt x="171" y="312"/>
                    <a:pt x="191" y="312"/>
                    <a:pt x="204" y="300"/>
                  </a:cubicBezTo>
                  <a:cubicBezTo>
                    <a:pt x="204" y="300"/>
                    <a:pt x="321" y="184"/>
                    <a:pt x="322" y="183"/>
                  </a:cubicBezTo>
                  <a:cubicBezTo>
                    <a:pt x="362" y="143"/>
                    <a:pt x="362" y="79"/>
                    <a:pt x="322" y="40"/>
                  </a:cubicBezTo>
                  <a:close/>
                  <a:moveTo>
                    <a:pt x="307" y="168"/>
                  </a:moveTo>
                  <a:cubicBezTo>
                    <a:pt x="189" y="285"/>
                    <a:pt x="189" y="285"/>
                    <a:pt x="189" y="285"/>
                  </a:cubicBezTo>
                  <a:cubicBezTo>
                    <a:pt x="185" y="289"/>
                    <a:pt x="178" y="289"/>
                    <a:pt x="174" y="285"/>
                  </a:cubicBezTo>
                  <a:cubicBezTo>
                    <a:pt x="55" y="168"/>
                    <a:pt x="55" y="168"/>
                    <a:pt x="55" y="168"/>
                  </a:cubicBezTo>
                  <a:cubicBezTo>
                    <a:pt x="24" y="137"/>
                    <a:pt x="24" y="86"/>
                    <a:pt x="55" y="55"/>
                  </a:cubicBezTo>
                  <a:cubicBezTo>
                    <a:pt x="86" y="25"/>
                    <a:pt x="135" y="24"/>
                    <a:pt x="167" y="52"/>
                  </a:cubicBezTo>
                  <a:cubicBezTo>
                    <a:pt x="181" y="65"/>
                    <a:pt x="181" y="65"/>
                    <a:pt x="181" y="65"/>
                  </a:cubicBezTo>
                  <a:cubicBezTo>
                    <a:pt x="196" y="52"/>
                    <a:pt x="196" y="52"/>
                    <a:pt x="196" y="52"/>
                  </a:cubicBezTo>
                  <a:cubicBezTo>
                    <a:pt x="228" y="24"/>
                    <a:pt x="276" y="25"/>
                    <a:pt x="307" y="55"/>
                  </a:cubicBezTo>
                  <a:cubicBezTo>
                    <a:pt x="338" y="86"/>
                    <a:pt x="338" y="137"/>
                    <a:pt x="307" y="16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8"/>
            <p:cNvSpPr>
              <a:spLocks/>
            </p:cNvSpPr>
            <p:nvPr/>
          </p:nvSpPr>
          <p:spPr bwMode="auto">
            <a:xfrm>
              <a:off x="3062288" y="1290638"/>
              <a:ext cx="187325" cy="188913"/>
            </a:xfrm>
            <a:custGeom>
              <a:avLst/>
              <a:gdLst>
                <a:gd name="T0" fmla="*/ 45 w 50"/>
                <a:gd name="T1" fmla="*/ 0 h 50"/>
                <a:gd name="T2" fmla="*/ 45 w 50"/>
                <a:gd name="T3" fmla="*/ 0 h 50"/>
                <a:gd name="T4" fmla="*/ 0 w 50"/>
                <a:gd name="T5" fmla="*/ 45 h 50"/>
                <a:gd name="T6" fmla="*/ 0 w 50"/>
                <a:gd name="T7" fmla="*/ 45 h 50"/>
                <a:gd name="T8" fmla="*/ 5 w 50"/>
                <a:gd name="T9" fmla="*/ 50 h 50"/>
                <a:gd name="T10" fmla="*/ 10 w 50"/>
                <a:gd name="T11" fmla="*/ 45 h 50"/>
                <a:gd name="T12" fmla="*/ 10 w 50"/>
                <a:gd name="T13" fmla="*/ 45 h 50"/>
                <a:gd name="T14" fmla="*/ 45 w 50"/>
                <a:gd name="T15" fmla="*/ 10 h 50"/>
                <a:gd name="T16" fmla="*/ 45 w 50"/>
                <a:gd name="T17" fmla="*/ 10 h 50"/>
                <a:gd name="T18" fmla="*/ 50 w 50"/>
                <a:gd name="T19" fmla="*/ 5 h 50"/>
                <a:gd name="T20" fmla="*/ 45 w 50"/>
                <a:gd name="T2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50">
                  <a:moveTo>
                    <a:pt x="45" y="0"/>
                  </a:moveTo>
                  <a:cubicBezTo>
                    <a:pt x="45" y="0"/>
                    <a:pt x="45" y="0"/>
                    <a:pt x="45" y="0"/>
                  </a:cubicBezTo>
                  <a:cubicBezTo>
                    <a:pt x="20" y="0"/>
                    <a:pt x="0" y="20"/>
                    <a:pt x="0" y="45"/>
                  </a:cubicBezTo>
                  <a:cubicBezTo>
                    <a:pt x="0" y="45"/>
                    <a:pt x="0" y="45"/>
                    <a:pt x="0" y="45"/>
                  </a:cubicBezTo>
                  <a:cubicBezTo>
                    <a:pt x="0" y="48"/>
                    <a:pt x="2" y="50"/>
                    <a:pt x="5" y="50"/>
                  </a:cubicBezTo>
                  <a:cubicBezTo>
                    <a:pt x="8" y="50"/>
                    <a:pt x="10" y="48"/>
                    <a:pt x="10" y="45"/>
                  </a:cubicBezTo>
                  <a:cubicBezTo>
                    <a:pt x="10" y="45"/>
                    <a:pt x="10" y="45"/>
                    <a:pt x="10" y="45"/>
                  </a:cubicBezTo>
                  <a:cubicBezTo>
                    <a:pt x="10" y="26"/>
                    <a:pt x="26" y="10"/>
                    <a:pt x="45" y="10"/>
                  </a:cubicBezTo>
                  <a:cubicBezTo>
                    <a:pt x="45" y="10"/>
                    <a:pt x="45" y="10"/>
                    <a:pt x="45" y="10"/>
                  </a:cubicBezTo>
                  <a:cubicBezTo>
                    <a:pt x="48" y="10"/>
                    <a:pt x="50" y="8"/>
                    <a:pt x="50" y="5"/>
                  </a:cubicBezTo>
                  <a:cubicBezTo>
                    <a:pt x="50" y="2"/>
                    <a:pt x="48" y="0"/>
                    <a:pt x="4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 name="Freeform 9"/>
          <p:cNvSpPr>
            <a:spLocks noEditPoints="1"/>
          </p:cNvSpPr>
          <p:nvPr/>
        </p:nvSpPr>
        <p:spPr bwMode="auto">
          <a:xfrm>
            <a:off x="7596280" y="4535736"/>
            <a:ext cx="385879" cy="278214"/>
          </a:xfrm>
          <a:custGeom>
            <a:avLst/>
            <a:gdLst>
              <a:gd name="T0" fmla="*/ 277 w 342"/>
              <a:gd name="T1" fmla="*/ 87 h 246"/>
              <a:gd name="T2" fmla="*/ 182 w 342"/>
              <a:gd name="T3" fmla="*/ 0 h 246"/>
              <a:gd name="T4" fmla="*/ 95 w 342"/>
              <a:gd name="T5" fmla="*/ 56 h 246"/>
              <a:gd name="T6" fmla="*/ 81 w 342"/>
              <a:gd name="T7" fmla="*/ 54 h 246"/>
              <a:gd name="T8" fmla="*/ 33 w 342"/>
              <a:gd name="T9" fmla="*/ 102 h 246"/>
              <a:gd name="T10" fmla="*/ 35 w 342"/>
              <a:gd name="T11" fmla="*/ 117 h 246"/>
              <a:gd name="T12" fmla="*/ 0 w 342"/>
              <a:gd name="T13" fmla="*/ 176 h 246"/>
              <a:gd name="T14" fmla="*/ 70 w 342"/>
              <a:gd name="T15" fmla="*/ 246 h 246"/>
              <a:gd name="T16" fmla="*/ 70 w 342"/>
              <a:gd name="T17" fmla="*/ 246 h 246"/>
              <a:gd name="T18" fmla="*/ 262 w 342"/>
              <a:gd name="T19" fmla="*/ 246 h 246"/>
              <a:gd name="T20" fmla="*/ 262 w 342"/>
              <a:gd name="T21" fmla="*/ 246 h 246"/>
              <a:gd name="T22" fmla="*/ 342 w 342"/>
              <a:gd name="T23" fmla="*/ 166 h 246"/>
              <a:gd name="T24" fmla="*/ 277 w 342"/>
              <a:gd name="T25" fmla="*/ 87 h 246"/>
              <a:gd name="T26" fmla="*/ 262 w 342"/>
              <a:gd name="T27" fmla="*/ 224 h 246"/>
              <a:gd name="T28" fmla="*/ 262 w 342"/>
              <a:gd name="T29" fmla="*/ 224 h 246"/>
              <a:gd name="T30" fmla="*/ 70 w 342"/>
              <a:gd name="T31" fmla="*/ 224 h 246"/>
              <a:gd name="T32" fmla="*/ 22 w 342"/>
              <a:gd name="T33" fmla="*/ 176 h 246"/>
              <a:gd name="T34" fmla="*/ 46 w 342"/>
              <a:gd name="T35" fmla="*/ 135 h 246"/>
              <a:gd name="T36" fmla="*/ 55 w 342"/>
              <a:gd name="T37" fmla="*/ 110 h 246"/>
              <a:gd name="T38" fmla="*/ 54 w 342"/>
              <a:gd name="T39" fmla="*/ 102 h 246"/>
              <a:gd name="T40" fmla="*/ 81 w 342"/>
              <a:gd name="T41" fmla="*/ 75 h 246"/>
              <a:gd name="T42" fmla="*/ 95 w 342"/>
              <a:gd name="T43" fmla="*/ 77 h 246"/>
              <a:gd name="T44" fmla="*/ 114 w 342"/>
              <a:gd name="T45" fmla="*/ 65 h 246"/>
              <a:gd name="T46" fmla="*/ 182 w 342"/>
              <a:gd name="T47" fmla="*/ 22 h 246"/>
              <a:gd name="T48" fmla="*/ 256 w 342"/>
              <a:gd name="T49" fmla="*/ 89 h 246"/>
              <a:gd name="T50" fmla="*/ 273 w 342"/>
              <a:gd name="T51" fmla="*/ 108 h 246"/>
              <a:gd name="T52" fmla="*/ 321 w 342"/>
              <a:gd name="T53" fmla="*/ 166 h 246"/>
              <a:gd name="T54" fmla="*/ 262 w 342"/>
              <a:gd name="T55" fmla="*/ 22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42" h="246">
                <a:moveTo>
                  <a:pt x="277" y="87"/>
                </a:moveTo>
                <a:cubicBezTo>
                  <a:pt x="273" y="38"/>
                  <a:pt x="232" y="0"/>
                  <a:pt x="182" y="0"/>
                </a:cubicBezTo>
                <a:cubicBezTo>
                  <a:pt x="143" y="0"/>
                  <a:pt x="110" y="23"/>
                  <a:pt x="95" y="56"/>
                </a:cubicBezTo>
                <a:cubicBezTo>
                  <a:pt x="90" y="55"/>
                  <a:pt x="86" y="54"/>
                  <a:pt x="81" y="54"/>
                </a:cubicBezTo>
                <a:cubicBezTo>
                  <a:pt x="54" y="54"/>
                  <a:pt x="33" y="75"/>
                  <a:pt x="33" y="102"/>
                </a:cubicBezTo>
                <a:cubicBezTo>
                  <a:pt x="33" y="107"/>
                  <a:pt x="34" y="112"/>
                  <a:pt x="35" y="117"/>
                </a:cubicBezTo>
                <a:cubicBezTo>
                  <a:pt x="15" y="129"/>
                  <a:pt x="0" y="151"/>
                  <a:pt x="0" y="176"/>
                </a:cubicBezTo>
                <a:cubicBezTo>
                  <a:pt x="0" y="215"/>
                  <a:pt x="32" y="246"/>
                  <a:pt x="70" y="246"/>
                </a:cubicBezTo>
                <a:cubicBezTo>
                  <a:pt x="70" y="246"/>
                  <a:pt x="70" y="246"/>
                  <a:pt x="70" y="246"/>
                </a:cubicBezTo>
                <a:cubicBezTo>
                  <a:pt x="262" y="246"/>
                  <a:pt x="262" y="246"/>
                  <a:pt x="262" y="246"/>
                </a:cubicBezTo>
                <a:cubicBezTo>
                  <a:pt x="262" y="246"/>
                  <a:pt x="262" y="246"/>
                  <a:pt x="262" y="246"/>
                </a:cubicBezTo>
                <a:cubicBezTo>
                  <a:pt x="306" y="246"/>
                  <a:pt x="342" y="210"/>
                  <a:pt x="342" y="166"/>
                </a:cubicBezTo>
                <a:cubicBezTo>
                  <a:pt x="342" y="127"/>
                  <a:pt x="314" y="94"/>
                  <a:pt x="277" y="87"/>
                </a:cubicBezTo>
                <a:close/>
                <a:moveTo>
                  <a:pt x="262" y="224"/>
                </a:moveTo>
                <a:cubicBezTo>
                  <a:pt x="262" y="224"/>
                  <a:pt x="262" y="224"/>
                  <a:pt x="262" y="224"/>
                </a:cubicBezTo>
                <a:cubicBezTo>
                  <a:pt x="70" y="224"/>
                  <a:pt x="70" y="224"/>
                  <a:pt x="70" y="224"/>
                </a:cubicBezTo>
                <a:cubicBezTo>
                  <a:pt x="43" y="224"/>
                  <a:pt x="22" y="203"/>
                  <a:pt x="22" y="176"/>
                </a:cubicBezTo>
                <a:cubicBezTo>
                  <a:pt x="22" y="159"/>
                  <a:pt x="31" y="144"/>
                  <a:pt x="46" y="135"/>
                </a:cubicBezTo>
                <a:cubicBezTo>
                  <a:pt x="61" y="127"/>
                  <a:pt x="62" y="125"/>
                  <a:pt x="55" y="110"/>
                </a:cubicBezTo>
                <a:cubicBezTo>
                  <a:pt x="54" y="107"/>
                  <a:pt x="54" y="104"/>
                  <a:pt x="54" y="102"/>
                </a:cubicBezTo>
                <a:cubicBezTo>
                  <a:pt x="54" y="87"/>
                  <a:pt x="66" y="75"/>
                  <a:pt x="81" y="75"/>
                </a:cubicBezTo>
                <a:cubicBezTo>
                  <a:pt x="81" y="75"/>
                  <a:pt x="88" y="74"/>
                  <a:pt x="95" y="77"/>
                </a:cubicBezTo>
                <a:cubicBezTo>
                  <a:pt x="107" y="82"/>
                  <a:pt x="109" y="78"/>
                  <a:pt x="114" y="65"/>
                </a:cubicBezTo>
                <a:cubicBezTo>
                  <a:pt x="127" y="39"/>
                  <a:pt x="153" y="22"/>
                  <a:pt x="182" y="22"/>
                </a:cubicBezTo>
                <a:cubicBezTo>
                  <a:pt x="220" y="22"/>
                  <a:pt x="252" y="51"/>
                  <a:pt x="256" y="89"/>
                </a:cubicBezTo>
                <a:cubicBezTo>
                  <a:pt x="257" y="105"/>
                  <a:pt x="257" y="105"/>
                  <a:pt x="273" y="108"/>
                </a:cubicBezTo>
                <a:cubicBezTo>
                  <a:pt x="301" y="113"/>
                  <a:pt x="321" y="138"/>
                  <a:pt x="321" y="166"/>
                </a:cubicBezTo>
                <a:cubicBezTo>
                  <a:pt x="321" y="198"/>
                  <a:pt x="295" y="224"/>
                  <a:pt x="262" y="2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TextBox 55"/>
          <p:cNvSpPr txBox="1"/>
          <p:nvPr/>
        </p:nvSpPr>
        <p:spPr>
          <a:xfrm>
            <a:off x="1332206" y="2348122"/>
            <a:ext cx="2114681" cy="400110"/>
          </a:xfrm>
          <a:prstGeom prst="rect">
            <a:avLst/>
          </a:prstGeom>
          <a:noFill/>
        </p:spPr>
        <p:txBody>
          <a:bodyPr wrap="none" rtlCol="0">
            <a:spAutoFit/>
          </a:bodyPr>
          <a:lstStyle/>
          <a:p>
            <a:r>
              <a:rPr lang="id-ID" sz="2000" b="1" dirty="0" smtClean="0">
                <a:solidFill>
                  <a:schemeClr val="bg1"/>
                </a:solidFill>
                <a:latin typeface="+mj-lt"/>
              </a:rPr>
              <a:t>Block Infographic:</a:t>
            </a:r>
            <a:endParaRPr lang="id-ID" sz="2000" b="1" dirty="0">
              <a:solidFill>
                <a:schemeClr val="bg1"/>
              </a:solidFill>
              <a:latin typeface="+mj-lt"/>
            </a:endParaRPr>
          </a:p>
        </p:txBody>
      </p:sp>
      <p:grpSp>
        <p:nvGrpSpPr>
          <p:cNvPr id="58" name="Group 57"/>
          <p:cNvGrpSpPr/>
          <p:nvPr/>
        </p:nvGrpSpPr>
        <p:grpSpPr>
          <a:xfrm>
            <a:off x="8197517" y="2548177"/>
            <a:ext cx="2240269" cy="740032"/>
            <a:chOff x="8198838" y="3829029"/>
            <a:chExt cx="2240269" cy="740032"/>
          </a:xfrm>
        </p:grpSpPr>
        <p:sp>
          <p:nvSpPr>
            <p:cNvPr id="59" name="TextBox 58"/>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60" name="TextBox 59"/>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1" name="Group 60"/>
          <p:cNvGrpSpPr/>
          <p:nvPr/>
        </p:nvGrpSpPr>
        <p:grpSpPr>
          <a:xfrm>
            <a:off x="8197517" y="3439240"/>
            <a:ext cx="2078345" cy="740032"/>
            <a:chOff x="8198838" y="3829029"/>
            <a:chExt cx="2078345" cy="740032"/>
          </a:xfrm>
        </p:grpSpPr>
        <p:sp>
          <p:nvSpPr>
            <p:cNvPr id="62" name="TextBox 61"/>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63" name="TextBox 62"/>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4" name="Group 63"/>
          <p:cNvGrpSpPr/>
          <p:nvPr/>
        </p:nvGrpSpPr>
        <p:grpSpPr>
          <a:xfrm>
            <a:off x="8197517" y="4289362"/>
            <a:ext cx="2202425" cy="740032"/>
            <a:chOff x="8198838" y="3829029"/>
            <a:chExt cx="2202425" cy="740032"/>
          </a:xfrm>
        </p:grpSpPr>
        <p:sp>
          <p:nvSpPr>
            <p:cNvPr id="65" name="TextBox 64"/>
            <p:cNvSpPr txBox="1"/>
            <p:nvPr/>
          </p:nvSpPr>
          <p:spPr>
            <a:xfrm>
              <a:off x="8198838" y="3829029"/>
              <a:ext cx="1510350" cy="400110"/>
            </a:xfrm>
            <a:prstGeom prst="rect">
              <a:avLst/>
            </a:prstGeom>
            <a:noFill/>
          </p:spPr>
          <p:txBody>
            <a:bodyPr wrap="none" rtlCol="0">
              <a:spAutoFit/>
            </a:bodyPr>
            <a:lstStyle/>
            <a:p>
              <a:r>
                <a:rPr lang="id-ID" sz="2000" b="1" dirty="0" smtClean="0">
                  <a:solidFill>
                    <a:schemeClr val="bg1"/>
                  </a:solidFill>
                </a:rPr>
                <a:t>Frontal Lobe</a:t>
              </a:r>
              <a:endParaRPr lang="id-ID" sz="2000" b="1" dirty="0">
                <a:solidFill>
                  <a:schemeClr val="bg1"/>
                </a:solidFill>
              </a:endParaRPr>
            </a:p>
          </p:txBody>
        </p:sp>
        <p:sp>
          <p:nvSpPr>
            <p:cNvPr id="66" name="TextBox 65"/>
            <p:cNvSpPr txBox="1"/>
            <p:nvPr/>
          </p:nvSpPr>
          <p:spPr>
            <a:xfrm>
              <a:off x="8198839" y="4138174"/>
              <a:ext cx="220242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67" name="Group 66"/>
          <p:cNvGrpSpPr/>
          <p:nvPr/>
        </p:nvGrpSpPr>
        <p:grpSpPr>
          <a:xfrm>
            <a:off x="8197517" y="5159751"/>
            <a:ext cx="2202425" cy="740032"/>
            <a:chOff x="8198838" y="3829029"/>
            <a:chExt cx="2202425" cy="740032"/>
          </a:xfrm>
        </p:grpSpPr>
        <p:sp>
          <p:nvSpPr>
            <p:cNvPr id="68" name="TextBox 67"/>
            <p:cNvSpPr txBox="1"/>
            <p:nvPr/>
          </p:nvSpPr>
          <p:spPr>
            <a:xfrm>
              <a:off x="8198838" y="3829029"/>
              <a:ext cx="1345561" cy="400110"/>
            </a:xfrm>
            <a:prstGeom prst="rect">
              <a:avLst/>
            </a:prstGeom>
            <a:noFill/>
          </p:spPr>
          <p:txBody>
            <a:bodyPr wrap="none" rtlCol="0">
              <a:spAutoFit/>
            </a:bodyPr>
            <a:lstStyle/>
            <a:p>
              <a:r>
                <a:rPr lang="id-ID" sz="2000" b="1" dirty="0" smtClean="0">
                  <a:solidFill>
                    <a:schemeClr val="bg1"/>
                  </a:solidFill>
                </a:rPr>
                <a:t>Cerebelum</a:t>
              </a:r>
              <a:endParaRPr lang="id-ID" sz="2000" b="1" dirty="0">
                <a:solidFill>
                  <a:schemeClr val="bg1"/>
                </a:solidFill>
              </a:endParaRPr>
            </a:p>
          </p:txBody>
        </p:sp>
        <p:sp>
          <p:nvSpPr>
            <p:cNvPr id="69" name="TextBox 68"/>
            <p:cNvSpPr txBox="1"/>
            <p:nvPr/>
          </p:nvSpPr>
          <p:spPr>
            <a:xfrm>
              <a:off x="8198838" y="4138174"/>
              <a:ext cx="2202425"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Tree>
    <p:extLst>
      <p:ext uri="{BB962C8B-B14F-4D97-AF65-F5344CB8AC3E}">
        <p14:creationId xmlns:p14="http://schemas.microsoft.com/office/powerpoint/2010/main" val="345124570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fade">
                                      <p:cBhvr>
                                        <p:cTn id="18" dur="500"/>
                                        <p:tgtEl>
                                          <p:spTgt spid="56"/>
                                        </p:tgtEl>
                                      </p:cBhvr>
                                    </p:animEffect>
                                  </p:childTnLst>
                                </p:cTn>
                              </p:par>
                            </p:childTnLst>
                          </p:cTn>
                        </p:par>
                        <p:par>
                          <p:cTn id="19" fill="hold">
                            <p:stCondLst>
                              <p:cond delay="1000"/>
                            </p:stCondLst>
                            <p:childTnLst>
                              <p:par>
                                <p:cTn id="20" presetID="2" presetClass="entr" presetSubtype="4"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500" fill="hold"/>
                                        <p:tgtEl>
                                          <p:spTgt spid="17"/>
                                        </p:tgtEl>
                                        <p:attrNameLst>
                                          <p:attrName>ppt_x</p:attrName>
                                        </p:attrNameLst>
                                      </p:cBhvr>
                                      <p:tavLst>
                                        <p:tav tm="0">
                                          <p:val>
                                            <p:strVal val="#ppt_x"/>
                                          </p:val>
                                        </p:tav>
                                        <p:tav tm="100000">
                                          <p:val>
                                            <p:strVal val="#ppt_x"/>
                                          </p:val>
                                        </p:tav>
                                      </p:tavLst>
                                    </p:anim>
                                    <p:anim calcmode="lin" valueType="num">
                                      <p:cBhvr additive="base">
                                        <p:cTn id="23" dur="500" fill="hold"/>
                                        <p:tgtEl>
                                          <p:spTgt spid="17"/>
                                        </p:tgtEl>
                                        <p:attrNameLst>
                                          <p:attrName>ppt_y</p:attrName>
                                        </p:attrNameLst>
                                      </p:cBhvr>
                                      <p:tavLst>
                                        <p:tav tm="0">
                                          <p:val>
                                            <p:strVal val="1+#ppt_h/2"/>
                                          </p:val>
                                        </p:tav>
                                        <p:tav tm="100000">
                                          <p:val>
                                            <p:strVal val="#ppt_y"/>
                                          </p:val>
                                        </p:tav>
                                      </p:tavLst>
                                    </p:anim>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000"/>
                            </p:stCondLst>
                            <p:childTnLst>
                              <p:par>
                                <p:cTn id="29" presetID="22" presetClass="entr" presetSubtype="8" fill="hold" grpId="0" nodeType="after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0"/>
                                        </p:tgtEl>
                                        <p:attrNameLst>
                                          <p:attrName>style.visibility</p:attrName>
                                        </p:attrNameLst>
                                      </p:cBhvr>
                                      <p:to>
                                        <p:strVal val="visible"/>
                                      </p:to>
                                    </p:set>
                                    <p:animEffect transition="in" filter="fade">
                                      <p:cBhvr>
                                        <p:cTn id="34" dur="500"/>
                                        <p:tgtEl>
                                          <p:spTgt spid="30"/>
                                        </p:tgtEl>
                                      </p:cBhvr>
                                    </p:animEffect>
                                  </p:childTnLst>
                                </p:cTn>
                              </p:par>
                            </p:childTnLst>
                          </p:cTn>
                        </p:par>
                        <p:par>
                          <p:cTn id="35" fill="hold">
                            <p:stCondLst>
                              <p:cond delay="2500"/>
                            </p:stCondLst>
                            <p:childTnLst>
                              <p:par>
                                <p:cTn id="36" presetID="2" presetClass="entr" presetSubtype="4" fill="hold" nodeType="after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additive="base">
                                        <p:cTn id="38" dur="500" fill="hold"/>
                                        <p:tgtEl>
                                          <p:spTgt spid="36"/>
                                        </p:tgtEl>
                                        <p:attrNameLst>
                                          <p:attrName>ppt_x</p:attrName>
                                        </p:attrNameLst>
                                      </p:cBhvr>
                                      <p:tavLst>
                                        <p:tav tm="0">
                                          <p:val>
                                            <p:strVal val="#ppt_x"/>
                                          </p:val>
                                        </p:tav>
                                        <p:tav tm="100000">
                                          <p:val>
                                            <p:strVal val="#ppt_x"/>
                                          </p:val>
                                        </p:tav>
                                      </p:tavLst>
                                    </p:anim>
                                    <p:anim calcmode="lin" valueType="num">
                                      <p:cBhvr additive="base">
                                        <p:cTn id="39" dur="500" fill="hold"/>
                                        <p:tgtEl>
                                          <p:spTgt spid="36"/>
                                        </p:tgtEl>
                                        <p:attrNameLst>
                                          <p:attrName>ppt_y</p:attrName>
                                        </p:attrNameLst>
                                      </p:cBhvr>
                                      <p:tavLst>
                                        <p:tav tm="0">
                                          <p:val>
                                            <p:strVal val="1+#ppt_h/2"/>
                                          </p:val>
                                        </p:tav>
                                        <p:tav tm="100000">
                                          <p:val>
                                            <p:strVal val="#ppt_y"/>
                                          </p:val>
                                        </p:tav>
                                      </p:tavLst>
                                    </p:anim>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fade">
                                      <p:cBhvr>
                                        <p:cTn id="43" dur="500"/>
                                        <p:tgtEl>
                                          <p:spTgt spid="27"/>
                                        </p:tgtEl>
                                      </p:cBhvr>
                                    </p:animEffect>
                                  </p:childTnLst>
                                </p:cTn>
                              </p:par>
                            </p:childTnLst>
                          </p:cTn>
                        </p:par>
                        <p:par>
                          <p:cTn id="44" fill="hold">
                            <p:stCondLst>
                              <p:cond delay="3500"/>
                            </p:stCondLst>
                            <p:childTnLst>
                              <p:par>
                                <p:cTn id="45" presetID="22" presetClass="entr" presetSubtype="8" fill="hold" grpId="0" nodeType="afterEffect">
                                  <p:stCondLst>
                                    <p:cond delay="0"/>
                                  </p:stCondLst>
                                  <p:childTnLst>
                                    <p:set>
                                      <p:cBhvr>
                                        <p:cTn id="46" dur="1" fill="hold">
                                          <p:stCondLst>
                                            <p:cond delay="0"/>
                                          </p:stCondLst>
                                        </p:cTn>
                                        <p:tgtEl>
                                          <p:spTgt spid="52"/>
                                        </p:tgtEl>
                                        <p:attrNameLst>
                                          <p:attrName>style.visibility</p:attrName>
                                        </p:attrNameLst>
                                      </p:cBhvr>
                                      <p:to>
                                        <p:strVal val="visible"/>
                                      </p:to>
                                    </p:set>
                                    <p:animEffect transition="in" filter="wipe(left)">
                                      <p:cBhvr>
                                        <p:cTn id="47" dur="500"/>
                                        <p:tgtEl>
                                          <p:spTgt spid="52"/>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fade">
                                      <p:cBhvr>
                                        <p:cTn id="50" dur="500"/>
                                        <p:tgtEl>
                                          <p:spTgt spid="32"/>
                                        </p:tgtEl>
                                      </p:cBhvr>
                                    </p:animEffect>
                                  </p:childTnLst>
                                </p:cTn>
                              </p:par>
                            </p:childTnLst>
                          </p:cTn>
                        </p:par>
                        <p:par>
                          <p:cTn id="51" fill="hold">
                            <p:stCondLst>
                              <p:cond delay="4000"/>
                            </p:stCondLst>
                            <p:childTnLst>
                              <p:par>
                                <p:cTn id="52" presetID="2" presetClass="entr" presetSubtype="4" fill="hold" nodeType="afterEffect">
                                  <p:stCondLst>
                                    <p:cond delay="0"/>
                                  </p:stCondLst>
                                  <p:childTnLst>
                                    <p:set>
                                      <p:cBhvr>
                                        <p:cTn id="53" dur="1" fill="hold">
                                          <p:stCondLst>
                                            <p:cond delay="0"/>
                                          </p:stCondLst>
                                        </p:cTn>
                                        <p:tgtEl>
                                          <p:spTgt spid="48"/>
                                        </p:tgtEl>
                                        <p:attrNameLst>
                                          <p:attrName>style.visibility</p:attrName>
                                        </p:attrNameLst>
                                      </p:cBhvr>
                                      <p:to>
                                        <p:strVal val="visible"/>
                                      </p:to>
                                    </p:set>
                                    <p:anim calcmode="lin" valueType="num">
                                      <p:cBhvr additive="base">
                                        <p:cTn id="54" dur="500" fill="hold"/>
                                        <p:tgtEl>
                                          <p:spTgt spid="48"/>
                                        </p:tgtEl>
                                        <p:attrNameLst>
                                          <p:attrName>ppt_x</p:attrName>
                                        </p:attrNameLst>
                                      </p:cBhvr>
                                      <p:tavLst>
                                        <p:tav tm="0">
                                          <p:val>
                                            <p:strVal val="#ppt_x"/>
                                          </p:val>
                                        </p:tav>
                                        <p:tav tm="100000">
                                          <p:val>
                                            <p:strVal val="#ppt_x"/>
                                          </p:val>
                                        </p:tav>
                                      </p:tavLst>
                                    </p:anim>
                                    <p:anim calcmode="lin" valueType="num">
                                      <p:cBhvr additive="base">
                                        <p:cTn id="55" dur="500" fill="hold"/>
                                        <p:tgtEl>
                                          <p:spTgt spid="48"/>
                                        </p:tgtEl>
                                        <p:attrNameLst>
                                          <p:attrName>ppt_y</p:attrName>
                                        </p:attrNameLst>
                                      </p:cBhvr>
                                      <p:tavLst>
                                        <p:tav tm="0">
                                          <p:val>
                                            <p:strVal val="1+#ppt_h/2"/>
                                          </p:val>
                                        </p:tav>
                                        <p:tav tm="100000">
                                          <p:val>
                                            <p:strVal val="#ppt_y"/>
                                          </p:val>
                                        </p:tav>
                                      </p:tavLst>
                                    </p:anim>
                                  </p:childTnLst>
                                </p:cTn>
                              </p:par>
                            </p:childTnLst>
                          </p:cTn>
                        </p:par>
                        <p:par>
                          <p:cTn id="56" fill="hold">
                            <p:stCondLst>
                              <p:cond delay="4500"/>
                            </p:stCondLst>
                            <p:childTnLst>
                              <p:par>
                                <p:cTn id="57" presetID="10" presetClass="entr" presetSubtype="0" fill="hold" grpId="0" nodeType="after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childTnLst>
                          </p:cTn>
                        </p:par>
                        <p:par>
                          <p:cTn id="60" fill="hold">
                            <p:stCondLst>
                              <p:cond delay="5000"/>
                            </p:stCondLst>
                            <p:childTnLst>
                              <p:par>
                                <p:cTn id="61" presetID="22" presetClass="entr" presetSubtype="8" fill="hold" grpId="0" nodeType="afterEffect">
                                  <p:stCondLst>
                                    <p:cond delay="0"/>
                                  </p:stCondLst>
                                  <p:childTnLst>
                                    <p:set>
                                      <p:cBhvr>
                                        <p:cTn id="62" dur="1" fill="hold">
                                          <p:stCondLst>
                                            <p:cond delay="0"/>
                                          </p:stCondLst>
                                        </p:cTn>
                                        <p:tgtEl>
                                          <p:spTgt spid="54"/>
                                        </p:tgtEl>
                                        <p:attrNameLst>
                                          <p:attrName>style.visibility</p:attrName>
                                        </p:attrNameLst>
                                      </p:cBhvr>
                                      <p:to>
                                        <p:strVal val="visible"/>
                                      </p:to>
                                    </p:set>
                                    <p:animEffect transition="in" filter="wipe(left)">
                                      <p:cBhvr>
                                        <p:cTn id="63" dur="500"/>
                                        <p:tgtEl>
                                          <p:spTgt spid="5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fade">
                                      <p:cBhvr>
                                        <p:cTn id="66" dur="500"/>
                                        <p:tgtEl>
                                          <p:spTgt spid="33"/>
                                        </p:tgtEl>
                                      </p:cBhvr>
                                    </p:animEffect>
                                  </p:childTnLst>
                                </p:cTn>
                              </p:par>
                            </p:childTnLst>
                          </p:cTn>
                        </p:par>
                        <p:par>
                          <p:cTn id="67" fill="hold">
                            <p:stCondLst>
                              <p:cond delay="5500"/>
                            </p:stCondLst>
                            <p:childTnLst>
                              <p:par>
                                <p:cTn id="68" presetID="2" presetClass="entr" presetSubtype="4" fill="hold" nodeType="afterEffect">
                                  <p:stCondLst>
                                    <p:cond delay="0"/>
                                  </p:stCondLst>
                                  <p:childTnLst>
                                    <p:set>
                                      <p:cBhvr>
                                        <p:cTn id="69" dur="1" fill="hold">
                                          <p:stCondLst>
                                            <p:cond delay="0"/>
                                          </p:stCondLst>
                                        </p:cTn>
                                        <p:tgtEl>
                                          <p:spTgt spid="45"/>
                                        </p:tgtEl>
                                        <p:attrNameLst>
                                          <p:attrName>style.visibility</p:attrName>
                                        </p:attrNameLst>
                                      </p:cBhvr>
                                      <p:to>
                                        <p:strVal val="visible"/>
                                      </p:to>
                                    </p:set>
                                    <p:anim calcmode="lin" valueType="num">
                                      <p:cBhvr additive="base">
                                        <p:cTn id="70" dur="500" fill="hold"/>
                                        <p:tgtEl>
                                          <p:spTgt spid="45"/>
                                        </p:tgtEl>
                                        <p:attrNameLst>
                                          <p:attrName>ppt_x</p:attrName>
                                        </p:attrNameLst>
                                      </p:cBhvr>
                                      <p:tavLst>
                                        <p:tav tm="0">
                                          <p:val>
                                            <p:strVal val="#ppt_x"/>
                                          </p:val>
                                        </p:tav>
                                        <p:tav tm="100000">
                                          <p:val>
                                            <p:strVal val="#ppt_x"/>
                                          </p:val>
                                        </p:tav>
                                      </p:tavLst>
                                    </p:anim>
                                    <p:anim calcmode="lin" valueType="num">
                                      <p:cBhvr additive="base">
                                        <p:cTn id="71" dur="500" fill="hold"/>
                                        <p:tgtEl>
                                          <p:spTgt spid="45"/>
                                        </p:tgtEl>
                                        <p:attrNameLst>
                                          <p:attrName>ppt_y</p:attrName>
                                        </p:attrNameLst>
                                      </p:cBhvr>
                                      <p:tavLst>
                                        <p:tav tm="0">
                                          <p:val>
                                            <p:strVal val="1+#ppt_h/2"/>
                                          </p:val>
                                        </p:tav>
                                        <p:tav tm="100000">
                                          <p:val>
                                            <p:strVal val="#ppt_y"/>
                                          </p:val>
                                        </p:tav>
                                      </p:tavLst>
                                    </p:anim>
                                  </p:childTnLst>
                                </p:cTn>
                              </p:par>
                            </p:childTnLst>
                          </p:cTn>
                        </p:par>
                        <p:par>
                          <p:cTn id="72" fill="hold">
                            <p:stCondLst>
                              <p:cond delay="6000"/>
                            </p:stCondLst>
                            <p:childTnLst>
                              <p:par>
                                <p:cTn id="73" presetID="10" presetClass="entr" presetSubtype="0" fill="hold" grpId="0" nodeType="afterEffect">
                                  <p:stCondLst>
                                    <p:cond delay="0"/>
                                  </p:stCondLst>
                                  <p:childTnLst>
                                    <p:set>
                                      <p:cBhvr>
                                        <p:cTn id="74" dur="1" fill="hold">
                                          <p:stCondLst>
                                            <p:cond delay="0"/>
                                          </p:stCondLst>
                                        </p:cTn>
                                        <p:tgtEl>
                                          <p:spTgt spid="29"/>
                                        </p:tgtEl>
                                        <p:attrNameLst>
                                          <p:attrName>style.visibility</p:attrName>
                                        </p:attrNameLst>
                                      </p:cBhvr>
                                      <p:to>
                                        <p:strVal val="visible"/>
                                      </p:to>
                                    </p:set>
                                    <p:animEffect transition="in" filter="fade">
                                      <p:cBhvr>
                                        <p:cTn id="75" dur="500"/>
                                        <p:tgtEl>
                                          <p:spTgt spid="29"/>
                                        </p:tgtEl>
                                      </p:cBhvr>
                                    </p:animEffect>
                                  </p:childTnLst>
                                </p:cTn>
                              </p:par>
                            </p:childTnLst>
                          </p:cTn>
                        </p:par>
                        <p:par>
                          <p:cTn id="76" fill="hold">
                            <p:stCondLst>
                              <p:cond delay="6500"/>
                            </p:stCondLst>
                            <p:childTnLst>
                              <p:par>
                                <p:cTn id="77" presetID="22" presetClass="entr" presetSubtype="8" fill="hold" grpId="0" nodeType="afterEffect">
                                  <p:stCondLst>
                                    <p:cond delay="0"/>
                                  </p:stCondLst>
                                  <p:childTnLst>
                                    <p:set>
                                      <p:cBhvr>
                                        <p:cTn id="78" dur="1" fill="hold">
                                          <p:stCondLst>
                                            <p:cond delay="0"/>
                                          </p:stCondLst>
                                        </p:cTn>
                                        <p:tgtEl>
                                          <p:spTgt spid="55"/>
                                        </p:tgtEl>
                                        <p:attrNameLst>
                                          <p:attrName>style.visibility</p:attrName>
                                        </p:attrNameLst>
                                      </p:cBhvr>
                                      <p:to>
                                        <p:strVal val="visible"/>
                                      </p:to>
                                    </p:set>
                                    <p:animEffect transition="in" filter="wipe(left)">
                                      <p:cBhvr>
                                        <p:cTn id="79" dur="500"/>
                                        <p:tgtEl>
                                          <p:spTgt spid="55"/>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34"/>
                                        </p:tgtEl>
                                        <p:attrNameLst>
                                          <p:attrName>style.visibility</p:attrName>
                                        </p:attrNameLst>
                                      </p:cBhvr>
                                      <p:to>
                                        <p:strVal val="visible"/>
                                      </p:to>
                                    </p:set>
                                    <p:animEffect transition="in" filter="fade">
                                      <p:cBhvr>
                                        <p:cTn id="82" dur="500"/>
                                        <p:tgtEl>
                                          <p:spTgt spid="34"/>
                                        </p:tgtEl>
                                      </p:cBhvr>
                                    </p:animEffect>
                                  </p:childTnLst>
                                </p:cTn>
                              </p:par>
                              <p:par>
                                <p:cTn id="83" presetID="16" presetClass="entr" presetSubtype="42" fill="hold"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barn(outHorizontal)">
                                      <p:cBhvr>
                                        <p:cTn id="85" dur="500"/>
                                        <p:tgtEl>
                                          <p:spTgt spid="57"/>
                                        </p:tgtEl>
                                      </p:cBhvr>
                                    </p:animEffect>
                                  </p:childTnLst>
                                </p:cTn>
                              </p:par>
                            </p:childTnLst>
                          </p:cTn>
                        </p:par>
                        <p:par>
                          <p:cTn id="86" fill="hold">
                            <p:stCondLst>
                              <p:cond delay="7000"/>
                            </p:stCondLst>
                            <p:childTnLst>
                              <p:par>
                                <p:cTn id="87" presetID="53" presetClass="entr" presetSubtype="16" fill="hold" nodeType="afterEffect">
                                  <p:stCondLst>
                                    <p:cond delay="0"/>
                                  </p:stCondLst>
                                  <p:childTnLst>
                                    <p:set>
                                      <p:cBhvr>
                                        <p:cTn id="88" dur="1" fill="hold">
                                          <p:stCondLst>
                                            <p:cond delay="0"/>
                                          </p:stCondLst>
                                        </p:cTn>
                                        <p:tgtEl>
                                          <p:spTgt spid="15"/>
                                        </p:tgtEl>
                                        <p:attrNameLst>
                                          <p:attrName>style.visibility</p:attrName>
                                        </p:attrNameLst>
                                      </p:cBhvr>
                                      <p:to>
                                        <p:strVal val="visible"/>
                                      </p:to>
                                    </p:set>
                                    <p:anim calcmode="lin" valueType="num">
                                      <p:cBhvr>
                                        <p:cTn id="89" dur="500" fill="hold"/>
                                        <p:tgtEl>
                                          <p:spTgt spid="15"/>
                                        </p:tgtEl>
                                        <p:attrNameLst>
                                          <p:attrName>ppt_w</p:attrName>
                                        </p:attrNameLst>
                                      </p:cBhvr>
                                      <p:tavLst>
                                        <p:tav tm="0">
                                          <p:val>
                                            <p:fltVal val="0"/>
                                          </p:val>
                                        </p:tav>
                                        <p:tav tm="100000">
                                          <p:val>
                                            <p:strVal val="#ppt_w"/>
                                          </p:val>
                                        </p:tav>
                                      </p:tavLst>
                                    </p:anim>
                                    <p:anim calcmode="lin" valueType="num">
                                      <p:cBhvr>
                                        <p:cTn id="90" dur="500" fill="hold"/>
                                        <p:tgtEl>
                                          <p:spTgt spid="15"/>
                                        </p:tgtEl>
                                        <p:attrNameLst>
                                          <p:attrName>ppt_h</p:attrName>
                                        </p:attrNameLst>
                                      </p:cBhvr>
                                      <p:tavLst>
                                        <p:tav tm="0">
                                          <p:val>
                                            <p:fltVal val="0"/>
                                          </p:val>
                                        </p:tav>
                                        <p:tav tm="100000">
                                          <p:val>
                                            <p:strVal val="#ppt_h"/>
                                          </p:val>
                                        </p:tav>
                                      </p:tavLst>
                                    </p:anim>
                                    <p:animEffect transition="in" filter="fade">
                                      <p:cBhvr>
                                        <p:cTn id="91" dur="500"/>
                                        <p:tgtEl>
                                          <p:spTgt spid="15"/>
                                        </p:tgtEl>
                                      </p:cBhvr>
                                    </p:animEffect>
                                  </p:childTnLst>
                                </p:cTn>
                              </p:par>
                            </p:childTnLst>
                          </p:cTn>
                        </p:par>
                        <p:par>
                          <p:cTn id="92" fill="hold">
                            <p:stCondLst>
                              <p:cond delay="7500"/>
                            </p:stCondLst>
                            <p:childTnLst>
                              <p:par>
                                <p:cTn id="93" presetID="10" presetClass="entr" presetSubtype="0" fill="hold" nodeType="afterEffect">
                                  <p:stCondLst>
                                    <p:cond delay="0"/>
                                  </p:stCondLst>
                                  <p:childTnLst>
                                    <p:set>
                                      <p:cBhvr>
                                        <p:cTn id="94" dur="1" fill="hold">
                                          <p:stCondLst>
                                            <p:cond delay="0"/>
                                          </p:stCondLst>
                                        </p:cTn>
                                        <p:tgtEl>
                                          <p:spTgt spid="58"/>
                                        </p:tgtEl>
                                        <p:attrNameLst>
                                          <p:attrName>style.visibility</p:attrName>
                                        </p:attrNameLst>
                                      </p:cBhvr>
                                      <p:to>
                                        <p:strVal val="visible"/>
                                      </p:to>
                                    </p:set>
                                    <p:animEffect transition="in" filter="fade">
                                      <p:cBhvr>
                                        <p:cTn id="95" dur="500"/>
                                        <p:tgtEl>
                                          <p:spTgt spid="58"/>
                                        </p:tgtEl>
                                      </p:cBhvr>
                                    </p:animEffect>
                                  </p:childTnLst>
                                </p:cTn>
                              </p:par>
                            </p:childTnLst>
                          </p:cTn>
                        </p:par>
                        <p:par>
                          <p:cTn id="96" fill="hold">
                            <p:stCondLst>
                              <p:cond delay="8000"/>
                            </p:stCondLst>
                            <p:childTnLst>
                              <p:par>
                                <p:cTn id="97" presetID="53" presetClass="entr" presetSubtype="16" fill="hold" grpId="0" nodeType="afterEffect">
                                  <p:stCondLst>
                                    <p:cond delay="0"/>
                                  </p:stCondLst>
                                  <p:childTnLst>
                                    <p:set>
                                      <p:cBhvr>
                                        <p:cTn id="98" dur="1" fill="hold">
                                          <p:stCondLst>
                                            <p:cond delay="0"/>
                                          </p:stCondLst>
                                        </p:cTn>
                                        <p:tgtEl>
                                          <p:spTgt spid="10"/>
                                        </p:tgtEl>
                                        <p:attrNameLst>
                                          <p:attrName>style.visibility</p:attrName>
                                        </p:attrNameLst>
                                      </p:cBhvr>
                                      <p:to>
                                        <p:strVal val="visible"/>
                                      </p:to>
                                    </p:set>
                                    <p:anim calcmode="lin" valueType="num">
                                      <p:cBhvr>
                                        <p:cTn id="99" dur="500" fill="hold"/>
                                        <p:tgtEl>
                                          <p:spTgt spid="10"/>
                                        </p:tgtEl>
                                        <p:attrNameLst>
                                          <p:attrName>ppt_w</p:attrName>
                                        </p:attrNameLst>
                                      </p:cBhvr>
                                      <p:tavLst>
                                        <p:tav tm="0">
                                          <p:val>
                                            <p:fltVal val="0"/>
                                          </p:val>
                                        </p:tav>
                                        <p:tav tm="100000">
                                          <p:val>
                                            <p:strVal val="#ppt_w"/>
                                          </p:val>
                                        </p:tav>
                                      </p:tavLst>
                                    </p:anim>
                                    <p:anim calcmode="lin" valueType="num">
                                      <p:cBhvr>
                                        <p:cTn id="100" dur="500" fill="hold"/>
                                        <p:tgtEl>
                                          <p:spTgt spid="10"/>
                                        </p:tgtEl>
                                        <p:attrNameLst>
                                          <p:attrName>ppt_h</p:attrName>
                                        </p:attrNameLst>
                                      </p:cBhvr>
                                      <p:tavLst>
                                        <p:tav tm="0">
                                          <p:val>
                                            <p:fltVal val="0"/>
                                          </p:val>
                                        </p:tav>
                                        <p:tav tm="100000">
                                          <p:val>
                                            <p:strVal val="#ppt_h"/>
                                          </p:val>
                                        </p:tav>
                                      </p:tavLst>
                                    </p:anim>
                                    <p:animEffect transition="in" filter="fade">
                                      <p:cBhvr>
                                        <p:cTn id="101" dur="500"/>
                                        <p:tgtEl>
                                          <p:spTgt spid="10"/>
                                        </p:tgtEl>
                                      </p:cBhvr>
                                    </p:animEffect>
                                  </p:childTnLst>
                                </p:cTn>
                              </p:par>
                            </p:childTnLst>
                          </p:cTn>
                        </p:par>
                        <p:par>
                          <p:cTn id="102" fill="hold">
                            <p:stCondLst>
                              <p:cond delay="8500"/>
                            </p:stCondLst>
                            <p:childTnLst>
                              <p:par>
                                <p:cTn id="103" presetID="10" presetClass="entr" presetSubtype="0" fill="hold" nodeType="afterEffect">
                                  <p:stCondLst>
                                    <p:cond delay="0"/>
                                  </p:stCondLst>
                                  <p:childTnLst>
                                    <p:set>
                                      <p:cBhvr>
                                        <p:cTn id="104" dur="1" fill="hold">
                                          <p:stCondLst>
                                            <p:cond delay="0"/>
                                          </p:stCondLst>
                                        </p:cTn>
                                        <p:tgtEl>
                                          <p:spTgt spid="61"/>
                                        </p:tgtEl>
                                        <p:attrNameLst>
                                          <p:attrName>style.visibility</p:attrName>
                                        </p:attrNameLst>
                                      </p:cBhvr>
                                      <p:to>
                                        <p:strVal val="visible"/>
                                      </p:to>
                                    </p:set>
                                    <p:animEffect transition="in" filter="fade">
                                      <p:cBhvr>
                                        <p:cTn id="105" dur="500"/>
                                        <p:tgtEl>
                                          <p:spTgt spid="61"/>
                                        </p:tgtEl>
                                      </p:cBhvr>
                                    </p:animEffect>
                                  </p:childTnLst>
                                </p:cTn>
                              </p:par>
                            </p:childTnLst>
                          </p:cTn>
                        </p:par>
                        <p:par>
                          <p:cTn id="106" fill="hold">
                            <p:stCondLst>
                              <p:cond delay="9000"/>
                            </p:stCondLst>
                            <p:childTnLst>
                              <p:par>
                                <p:cTn id="107" presetID="53" presetClass="entr" presetSubtype="16" fill="hold" grpId="0" nodeType="afterEffect">
                                  <p:stCondLst>
                                    <p:cond delay="0"/>
                                  </p:stCondLst>
                                  <p:childTnLst>
                                    <p:set>
                                      <p:cBhvr>
                                        <p:cTn id="108" dur="1" fill="hold">
                                          <p:stCondLst>
                                            <p:cond delay="0"/>
                                          </p:stCondLst>
                                        </p:cTn>
                                        <p:tgtEl>
                                          <p:spTgt spid="14"/>
                                        </p:tgtEl>
                                        <p:attrNameLst>
                                          <p:attrName>style.visibility</p:attrName>
                                        </p:attrNameLst>
                                      </p:cBhvr>
                                      <p:to>
                                        <p:strVal val="visible"/>
                                      </p:to>
                                    </p:set>
                                    <p:anim calcmode="lin" valueType="num">
                                      <p:cBhvr>
                                        <p:cTn id="109" dur="500" fill="hold"/>
                                        <p:tgtEl>
                                          <p:spTgt spid="14"/>
                                        </p:tgtEl>
                                        <p:attrNameLst>
                                          <p:attrName>ppt_w</p:attrName>
                                        </p:attrNameLst>
                                      </p:cBhvr>
                                      <p:tavLst>
                                        <p:tav tm="0">
                                          <p:val>
                                            <p:fltVal val="0"/>
                                          </p:val>
                                        </p:tav>
                                        <p:tav tm="100000">
                                          <p:val>
                                            <p:strVal val="#ppt_w"/>
                                          </p:val>
                                        </p:tav>
                                      </p:tavLst>
                                    </p:anim>
                                    <p:anim calcmode="lin" valueType="num">
                                      <p:cBhvr>
                                        <p:cTn id="110" dur="500" fill="hold"/>
                                        <p:tgtEl>
                                          <p:spTgt spid="14"/>
                                        </p:tgtEl>
                                        <p:attrNameLst>
                                          <p:attrName>ppt_h</p:attrName>
                                        </p:attrNameLst>
                                      </p:cBhvr>
                                      <p:tavLst>
                                        <p:tav tm="0">
                                          <p:val>
                                            <p:fltVal val="0"/>
                                          </p:val>
                                        </p:tav>
                                        <p:tav tm="100000">
                                          <p:val>
                                            <p:strVal val="#ppt_h"/>
                                          </p:val>
                                        </p:tav>
                                      </p:tavLst>
                                    </p:anim>
                                    <p:animEffect transition="in" filter="fade">
                                      <p:cBhvr>
                                        <p:cTn id="111" dur="500"/>
                                        <p:tgtEl>
                                          <p:spTgt spid="14"/>
                                        </p:tgtEl>
                                      </p:cBhvr>
                                    </p:animEffect>
                                  </p:childTnLst>
                                </p:cTn>
                              </p:par>
                            </p:childTnLst>
                          </p:cTn>
                        </p:par>
                        <p:par>
                          <p:cTn id="112" fill="hold">
                            <p:stCondLst>
                              <p:cond delay="9500"/>
                            </p:stCondLst>
                            <p:childTnLst>
                              <p:par>
                                <p:cTn id="113" presetID="10" presetClass="entr" presetSubtype="0" fill="hold" nodeType="afterEffect">
                                  <p:stCondLst>
                                    <p:cond delay="0"/>
                                  </p:stCondLst>
                                  <p:childTnLst>
                                    <p:set>
                                      <p:cBhvr>
                                        <p:cTn id="114" dur="1" fill="hold">
                                          <p:stCondLst>
                                            <p:cond delay="0"/>
                                          </p:stCondLst>
                                        </p:cTn>
                                        <p:tgtEl>
                                          <p:spTgt spid="64"/>
                                        </p:tgtEl>
                                        <p:attrNameLst>
                                          <p:attrName>style.visibility</p:attrName>
                                        </p:attrNameLst>
                                      </p:cBhvr>
                                      <p:to>
                                        <p:strVal val="visible"/>
                                      </p:to>
                                    </p:set>
                                    <p:animEffect transition="in" filter="fade">
                                      <p:cBhvr>
                                        <p:cTn id="115" dur="500"/>
                                        <p:tgtEl>
                                          <p:spTgt spid="64"/>
                                        </p:tgtEl>
                                      </p:cBhvr>
                                    </p:animEffect>
                                  </p:childTnLst>
                                </p:cTn>
                              </p:par>
                            </p:childTnLst>
                          </p:cTn>
                        </p:par>
                        <p:par>
                          <p:cTn id="116" fill="hold">
                            <p:stCondLst>
                              <p:cond delay="10000"/>
                            </p:stCondLst>
                            <p:childTnLst>
                              <p:par>
                                <p:cTn id="117" presetID="53" presetClass="entr" presetSubtype="16" fill="hold" grpId="0" nodeType="afterEffect">
                                  <p:stCondLst>
                                    <p:cond delay="0"/>
                                  </p:stCondLst>
                                  <p:childTnLst>
                                    <p:set>
                                      <p:cBhvr>
                                        <p:cTn id="118" dur="1" fill="hold">
                                          <p:stCondLst>
                                            <p:cond delay="0"/>
                                          </p:stCondLst>
                                        </p:cTn>
                                        <p:tgtEl>
                                          <p:spTgt spid="11"/>
                                        </p:tgtEl>
                                        <p:attrNameLst>
                                          <p:attrName>style.visibility</p:attrName>
                                        </p:attrNameLst>
                                      </p:cBhvr>
                                      <p:to>
                                        <p:strVal val="visible"/>
                                      </p:to>
                                    </p:set>
                                    <p:anim calcmode="lin" valueType="num">
                                      <p:cBhvr>
                                        <p:cTn id="119" dur="500" fill="hold"/>
                                        <p:tgtEl>
                                          <p:spTgt spid="11"/>
                                        </p:tgtEl>
                                        <p:attrNameLst>
                                          <p:attrName>ppt_w</p:attrName>
                                        </p:attrNameLst>
                                      </p:cBhvr>
                                      <p:tavLst>
                                        <p:tav tm="0">
                                          <p:val>
                                            <p:fltVal val="0"/>
                                          </p:val>
                                        </p:tav>
                                        <p:tav tm="100000">
                                          <p:val>
                                            <p:strVal val="#ppt_w"/>
                                          </p:val>
                                        </p:tav>
                                      </p:tavLst>
                                    </p:anim>
                                    <p:anim calcmode="lin" valueType="num">
                                      <p:cBhvr>
                                        <p:cTn id="120" dur="500" fill="hold"/>
                                        <p:tgtEl>
                                          <p:spTgt spid="11"/>
                                        </p:tgtEl>
                                        <p:attrNameLst>
                                          <p:attrName>ppt_h</p:attrName>
                                        </p:attrNameLst>
                                      </p:cBhvr>
                                      <p:tavLst>
                                        <p:tav tm="0">
                                          <p:val>
                                            <p:fltVal val="0"/>
                                          </p:val>
                                        </p:tav>
                                        <p:tav tm="100000">
                                          <p:val>
                                            <p:strVal val="#ppt_h"/>
                                          </p:val>
                                        </p:tav>
                                      </p:tavLst>
                                    </p:anim>
                                    <p:animEffect transition="in" filter="fade">
                                      <p:cBhvr>
                                        <p:cTn id="121" dur="500"/>
                                        <p:tgtEl>
                                          <p:spTgt spid="11"/>
                                        </p:tgtEl>
                                      </p:cBhvr>
                                    </p:animEffect>
                                  </p:childTnLst>
                                </p:cTn>
                              </p:par>
                            </p:childTnLst>
                          </p:cTn>
                        </p:par>
                        <p:par>
                          <p:cTn id="122" fill="hold">
                            <p:stCondLst>
                              <p:cond delay="10500"/>
                            </p:stCondLst>
                            <p:childTnLst>
                              <p:par>
                                <p:cTn id="123" presetID="10" presetClass="entr" presetSubtype="0" fill="hold" nodeType="afterEffect">
                                  <p:stCondLst>
                                    <p:cond delay="0"/>
                                  </p:stCondLst>
                                  <p:childTnLst>
                                    <p:set>
                                      <p:cBhvr>
                                        <p:cTn id="124" dur="1" fill="hold">
                                          <p:stCondLst>
                                            <p:cond delay="0"/>
                                          </p:stCondLst>
                                        </p:cTn>
                                        <p:tgtEl>
                                          <p:spTgt spid="67"/>
                                        </p:tgtEl>
                                        <p:attrNameLst>
                                          <p:attrName>style.visibility</p:attrName>
                                        </p:attrNameLst>
                                      </p:cBhvr>
                                      <p:to>
                                        <p:strVal val="visible"/>
                                      </p:to>
                                    </p:set>
                                    <p:animEffect transition="in" filter="fade">
                                      <p:cBhvr>
                                        <p:cTn id="125"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2" grpId="0" animBg="1"/>
      <p:bldP spid="54" grpId="0" animBg="1"/>
      <p:bldP spid="55" grpId="0" animBg="1"/>
      <p:bldP spid="51" grpId="0" animBg="1"/>
      <p:bldP spid="6" grpId="0"/>
      <p:bldP spid="27" grpId="0"/>
      <p:bldP spid="28" grpId="0"/>
      <p:bldP spid="29" grpId="0"/>
      <p:bldP spid="30" grpId="0"/>
      <p:bldP spid="32" grpId="0"/>
      <p:bldP spid="33" grpId="0"/>
      <p:bldP spid="34" grpId="0"/>
      <p:bldP spid="10" grpId="0" animBg="1"/>
      <p:bldP spid="11" grpId="0" animBg="1"/>
      <p:bldP spid="14" grpId="0" animBg="1"/>
      <p:bldP spid="56" grpId="0"/>
    </p:bldLst>
  </p:timing>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20107" y="680759"/>
            <a:ext cx="5751896" cy="830997"/>
          </a:xfrm>
          <a:prstGeom prst="rect">
            <a:avLst/>
          </a:prstGeom>
          <a:noFill/>
        </p:spPr>
        <p:txBody>
          <a:bodyPr wrap="none" rtlCol="0">
            <a:spAutoFit/>
          </a:bodyPr>
          <a:lstStyle/>
          <a:p>
            <a:pPr algn="ctr"/>
            <a:r>
              <a:rPr lang="id-ID" sz="4800" dirty="0" smtClean="0">
                <a:solidFill>
                  <a:schemeClr val="bg1"/>
                </a:solidFill>
                <a:latin typeface="+mj-lt"/>
              </a:rPr>
              <a:t>Arrow Business Model </a:t>
            </a:r>
            <a:endParaRPr lang="en-US" sz="4800" dirty="0">
              <a:solidFill>
                <a:schemeClr val="bg1"/>
              </a:solidFill>
              <a:latin typeface="+mj-lt"/>
            </a:endParaRPr>
          </a:p>
        </p:txBody>
      </p:sp>
      <p:grpSp>
        <p:nvGrpSpPr>
          <p:cNvPr id="156" name="Group 155"/>
          <p:cNvGrpSpPr/>
          <p:nvPr/>
        </p:nvGrpSpPr>
        <p:grpSpPr>
          <a:xfrm>
            <a:off x="1477805" y="2206494"/>
            <a:ext cx="1847278" cy="1291990"/>
            <a:chOff x="1477805" y="2206494"/>
            <a:chExt cx="1847278" cy="1291990"/>
          </a:xfrm>
        </p:grpSpPr>
        <p:sp>
          <p:nvSpPr>
            <p:cNvPr id="5" name="Rectangle 4"/>
            <p:cNvSpPr/>
            <p:nvPr/>
          </p:nvSpPr>
          <p:spPr>
            <a:xfrm>
              <a:off x="1477805" y="2206494"/>
              <a:ext cx="1847278" cy="12919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5" name="Rectangle 74"/>
            <p:cNvSpPr/>
            <p:nvPr/>
          </p:nvSpPr>
          <p:spPr>
            <a:xfrm>
              <a:off x="1477805" y="3390512"/>
              <a:ext cx="1847278" cy="10797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76" name="Rectangle 75"/>
          <p:cNvSpPr/>
          <p:nvPr/>
        </p:nvSpPr>
        <p:spPr>
          <a:xfrm>
            <a:off x="1477805"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1" name="Group 160"/>
          <p:cNvGrpSpPr/>
          <p:nvPr/>
        </p:nvGrpSpPr>
        <p:grpSpPr>
          <a:xfrm>
            <a:off x="1477805" y="4790473"/>
            <a:ext cx="1847278" cy="1291990"/>
            <a:chOff x="1477805" y="4790473"/>
            <a:chExt cx="1847278" cy="1291990"/>
          </a:xfrm>
        </p:grpSpPr>
        <p:sp>
          <p:nvSpPr>
            <p:cNvPr id="78" name="Rectangle 77"/>
            <p:cNvSpPr/>
            <p:nvPr/>
          </p:nvSpPr>
          <p:spPr>
            <a:xfrm>
              <a:off x="1477805" y="4790473"/>
              <a:ext cx="1847278" cy="129199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9" name="Rectangle 78"/>
            <p:cNvSpPr/>
            <p:nvPr/>
          </p:nvSpPr>
          <p:spPr>
            <a:xfrm>
              <a:off x="1477805" y="5974491"/>
              <a:ext cx="1847278" cy="10797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7" name="Group 156"/>
          <p:cNvGrpSpPr/>
          <p:nvPr/>
        </p:nvGrpSpPr>
        <p:grpSpPr>
          <a:xfrm>
            <a:off x="3325083" y="2206494"/>
            <a:ext cx="1847278" cy="1291990"/>
            <a:chOff x="3325083" y="2206494"/>
            <a:chExt cx="1847278" cy="1291990"/>
          </a:xfrm>
        </p:grpSpPr>
        <p:sp>
          <p:nvSpPr>
            <p:cNvPr id="80" name="Rectangle 79"/>
            <p:cNvSpPr/>
            <p:nvPr/>
          </p:nvSpPr>
          <p:spPr>
            <a:xfrm>
              <a:off x="3325083" y="2206494"/>
              <a:ext cx="1847278" cy="1291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1" name="Rectangle 80"/>
            <p:cNvSpPr/>
            <p:nvPr/>
          </p:nvSpPr>
          <p:spPr>
            <a:xfrm>
              <a:off x="3325083" y="3390512"/>
              <a:ext cx="1847278" cy="10797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2" name="Rectangle 81"/>
          <p:cNvSpPr/>
          <p:nvPr/>
        </p:nvSpPr>
        <p:spPr>
          <a:xfrm>
            <a:off x="3325083" y="3498483"/>
            <a:ext cx="1847278" cy="1291990"/>
          </a:xfrm>
          <a:prstGeom prst="rect">
            <a:avLst/>
          </a:prstGeom>
          <a:solidFill>
            <a:srgbClr val="212F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2" name="Group 161"/>
          <p:cNvGrpSpPr/>
          <p:nvPr/>
        </p:nvGrpSpPr>
        <p:grpSpPr>
          <a:xfrm>
            <a:off x="3325083" y="4790473"/>
            <a:ext cx="1847278" cy="1291990"/>
            <a:chOff x="3325083" y="4790473"/>
            <a:chExt cx="1847278" cy="1291990"/>
          </a:xfrm>
        </p:grpSpPr>
        <p:sp>
          <p:nvSpPr>
            <p:cNvPr id="83" name="Rectangle 82"/>
            <p:cNvSpPr/>
            <p:nvPr/>
          </p:nvSpPr>
          <p:spPr>
            <a:xfrm>
              <a:off x="3325083" y="4790473"/>
              <a:ext cx="1847278" cy="129199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4" name="Rectangle 83"/>
            <p:cNvSpPr/>
            <p:nvPr/>
          </p:nvSpPr>
          <p:spPr>
            <a:xfrm>
              <a:off x="3325083" y="5974491"/>
              <a:ext cx="1847278" cy="107971"/>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8" name="Group 157"/>
          <p:cNvGrpSpPr/>
          <p:nvPr/>
        </p:nvGrpSpPr>
        <p:grpSpPr>
          <a:xfrm>
            <a:off x="5172361" y="2206494"/>
            <a:ext cx="1847278" cy="1291990"/>
            <a:chOff x="5172361" y="2206494"/>
            <a:chExt cx="1847278" cy="1291990"/>
          </a:xfrm>
        </p:grpSpPr>
        <p:sp>
          <p:nvSpPr>
            <p:cNvPr id="85" name="Rectangle 84"/>
            <p:cNvSpPr/>
            <p:nvPr/>
          </p:nvSpPr>
          <p:spPr>
            <a:xfrm>
              <a:off x="5172361" y="2206494"/>
              <a:ext cx="1847278" cy="12919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6" name="Rectangle 85"/>
            <p:cNvSpPr/>
            <p:nvPr/>
          </p:nvSpPr>
          <p:spPr>
            <a:xfrm>
              <a:off x="5172361" y="3390512"/>
              <a:ext cx="1847278" cy="10797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7" name="Rectangle 86"/>
          <p:cNvSpPr/>
          <p:nvPr/>
        </p:nvSpPr>
        <p:spPr>
          <a:xfrm>
            <a:off x="5172361"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3" name="Group 162"/>
          <p:cNvGrpSpPr/>
          <p:nvPr/>
        </p:nvGrpSpPr>
        <p:grpSpPr>
          <a:xfrm>
            <a:off x="5172361" y="4790473"/>
            <a:ext cx="1847278" cy="1291990"/>
            <a:chOff x="5172361" y="4790473"/>
            <a:chExt cx="1847278" cy="1291990"/>
          </a:xfrm>
        </p:grpSpPr>
        <p:sp>
          <p:nvSpPr>
            <p:cNvPr id="88" name="Rectangle 87"/>
            <p:cNvSpPr/>
            <p:nvPr/>
          </p:nvSpPr>
          <p:spPr>
            <a:xfrm>
              <a:off x="5172361" y="4790473"/>
              <a:ext cx="1847278" cy="129199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9" name="Rectangle 88"/>
            <p:cNvSpPr/>
            <p:nvPr/>
          </p:nvSpPr>
          <p:spPr>
            <a:xfrm>
              <a:off x="5172361" y="5974491"/>
              <a:ext cx="1847278" cy="10797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59" name="Group 158"/>
          <p:cNvGrpSpPr/>
          <p:nvPr/>
        </p:nvGrpSpPr>
        <p:grpSpPr>
          <a:xfrm>
            <a:off x="7019639" y="2206494"/>
            <a:ext cx="1847278" cy="1291990"/>
            <a:chOff x="7019639" y="2206494"/>
            <a:chExt cx="1847278" cy="1291990"/>
          </a:xfrm>
        </p:grpSpPr>
        <p:sp>
          <p:nvSpPr>
            <p:cNvPr id="105" name="Rectangle 104"/>
            <p:cNvSpPr/>
            <p:nvPr/>
          </p:nvSpPr>
          <p:spPr>
            <a:xfrm>
              <a:off x="7019639" y="2206494"/>
              <a:ext cx="1847278" cy="12919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6" name="Rectangle 105"/>
            <p:cNvSpPr/>
            <p:nvPr/>
          </p:nvSpPr>
          <p:spPr>
            <a:xfrm>
              <a:off x="7019639" y="3390512"/>
              <a:ext cx="1847278" cy="10797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7" name="Rectangle 106"/>
          <p:cNvSpPr/>
          <p:nvPr/>
        </p:nvSpPr>
        <p:spPr>
          <a:xfrm>
            <a:off x="7019639" y="3498483"/>
            <a:ext cx="1847278" cy="1291990"/>
          </a:xfrm>
          <a:prstGeom prst="rect">
            <a:avLst/>
          </a:prstGeom>
          <a:solidFill>
            <a:srgbClr val="212F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4" name="Group 163"/>
          <p:cNvGrpSpPr/>
          <p:nvPr/>
        </p:nvGrpSpPr>
        <p:grpSpPr>
          <a:xfrm>
            <a:off x="7019639" y="4790473"/>
            <a:ext cx="1847278" cy="1291990"/>
            <a:chOff x="7019639" y="4790473"/>
            <a:chExt cx="1847278" cy="1291990"/>
          </a:xfrm>
        </p:grpSpPr>
        <p:sp>
          <p:nvSpPr>
            <p:cNvPr id="108" name="Rectangle 107"/>
            <p:cNvSpPr/>
            <p:nvPr/>
          </p:nvSpPr>
          <p:spPr>
            <a:xfrm>
              <a:off x="7019639" y="4790473"/>
              <a:ext cx="1847278" cy="12919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a:off x="7019639" y="5974491"/>
              <a:ext cx="1847278" cy="107971"/>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60" name="Group 159"/>
          <p:cNvGrpSpPr/>
          <p:nvPr/>
        </p:nvGrpSpPr>
        <p:grpSpPr>
          <a:xfrm>
            <a:off x="8866917" y="2206494"/>
            <a:ext cx="1847278" cy="1291990"/>
            <a:chOff x="8866917" y="2206494"/>
            <a:chExt cx="1847278" cy="1291990"/>
          </a:xfrm>
        </p:grpSpPr>
        <p:sp>
          <p:nvSpPr>
            <p:cNvPr id="110" name="Rectangle 109"/>
            <p:cNvSpPr/>
            <p:nvPr/>
          </p:nvSpPr>
          <p:spPr>
            <a:xfrm>
              <a:off x="8866917" y="2206494"/>
              <a:ext cx="1847278" cy="129199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a:off x="8866917" y="3390512"/>
              <a:ext cx="1847278" cy="10797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12" name="Rectangle 111"/>
          <p:cNvSpPr/>
          <p:nvPr/>
        </p:nvSpPr>
        <p:spPr>
          <a:xfrm>
            <a:off x="8866917" y="3498483"/>
            <a:ext cx="1847278" cy="129199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65" name="Group 164"/>
          <p:cNvGrpSpPr/>
          <p:nvPr/>
        </p:nvGrpSpPr>
        <p:grpSpPr>
          <a:xfrm>
            <a:off x="8866917" y="4790473"/>
            <a:ext cx="1847278" cy="1291990"/>
            <a:chOff x="8866917" y="4790473"/>
            <a:chExt cx="1847278" cy="1291990"/>
          </a:xfrm>
        </p:grpSpPr>
        <p:sp>
          <p:nvSpPr>
            <p:cNvPr id="113" name="Rectangle 112"/>
            <p:cNvSpPr/>
            <p:nvPr/>
          </p:nvSpPr>
          <p:spPr>
            <a:xfrm>
              <a:off x="8866917" y="4790473"/>
              <a:ext cx="1847278" cy="129199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a:off x="8866917" y="5974491"/>
              <a:ext cx="1847278" cy="107971"/>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8" name="Isosceles Triangle 7"/>
          <p:cNvSpPr/>
          <p:nvPr/>
        </p:nvSpPr>
        <p:spPr>
          <a:xfrm flipV="1">
            <a:off x="2163117" y="3421990"/>
            <a:ext cx="476655" cy="252919"/>
          </a:xfrm>
          <a:prstGeom prst="triangle">
            <a:avLst/>
          </a:prstGeom>
          <a:solidFill>
            <a:srgbClr val="161F28"/>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Isosceles Triangle 115"/>
          <p:cNvSpPr/>
          <p:nvPr/>
        </p:nvSpPr>
        <p:spPr>
          <a:xfrm flipV="1">
            <a:off x="4010395" y="3421990"/>
            <a:ext cx="476655" cy="252919"/>
          </a:xfrm>
          <a:prstGeom prst="triangle">
            <a:avLst/>
          </a:prstGeom>
          <a:solidFill>
            <a:srgbClr val="212F3C"/>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Isosceles Triangle 118"/>
          <p:cNvSpPr/>
          <p:nvPr/>
        </p:nvSpPr>
        <p:spPr>
          <a:xfrm flipV="1">
            <a:off x="5857673" y="3421990"/>
            <a:ext cx="476655" cy="252919"/>
          </a:xfrm>
          <a:prstGeom prst="triangle">
            <a:avLst/>
          </a:prstGeom>
          <a:solidFill>
            <a:srgbClr val="161F28"/>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Isosceles Triangle 119"/>
          <p:cNvSpPr/>
          <p:nvPr/>
        </p:nvSpPr>
        <p:spPr>
          <a:xfrm flipV="1">
            <a:off x="7704951" y="3421990"/>
            <a:ext cx="476655" cy="252919"/>
          </a:xfrm>
          <a:prstGeom prst="triangle">
            <a:avLst/>
          </a:prstGeom>
          <a:solidFill>
            <a:srgbClr val="212F3C"/>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Isosceles Triangle 120"/>
          <p:cNvSpPr/>
          <p:nvPr/>
        </p:nvSpPr>
        <p:spPr>
          <a:xfrm flipV="1">
            <a:off x="9552229" y="3421990"/>
            <a:ext cx="476655" cy="252919"/>
          </a:xfrm>
          <a:prstGeom prst="triangle">
            <a:avLst/>
          </a:prstGeom>
          <a:solidFill>
            <a:srgbClr val="161F28"/>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Isosceles Triangle 122"/>
          <p:cNvSpPr/>
          <p:nvPr/>
        </p:nvSpPr>
        <p:spPr>
          <a:xfrm>
            <a:off x="2163117" y="4570360"/>
            <a:ext cx="476655" cy="252919"/>
          </a:xfrm>
          <a:prstGeom prst="triangle">
            <a:avLst/>
          </a:prstGeom>
          <a:solidFill>
            <a:srgbClr val="161F28"/>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Isosceles Triangle 123"/>
          <p:cNvSpPr/>
          <p:nvPr/>
        </p:nvSpPr>
        <p:spPr>
          <a:xfrm>
            <a:off x="4010395" y="4570360"/>
            <a:ext cx="476655" cy="252919"/>
          </a:xfrm>
          <a:prstGeom prst="triangle">
            <a:avLst/>
          </a:prstGeom>
          <a:solidFill>
            <a:srgbClr val="212F3C"/>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Isosceles Triangle 124"/>
          <p:cNvSpPr/>
          <p:nvPr/>
        </p:nvSpPr>
        <p:spPr>
          <a:xfrm>
            <a:off x="5857673" y="4570360"/>
            <a:ext cx="476655" cy="252919"/>
          </a:xfrm>
          <a:prstGeom prst="triangle">
            <a:avLst/>
          </a:prstGeom>
          <a:solidFill>
            <a:srgbClr val="161F28"/>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6" name="Isosceles Triangle 125"/>
          <p:cNvSpPr/>
          <p:nvPr/>
        </p:nvSpPr>
        <p:spPr>
          <a:xfrm>
            <a:off x="7704951" y="4570360"/>
            <a:ext cx="476655" cy="252919"/>
          </a:xfrm>
          <a:prstGeom prst="triangle">
            <a:avLst/>
          </a:prstGeom>
          <a:solidFill>
            <a:srgbClr val="212F3C"/>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7" name="Isosceles Triangle 126"/>
          <p:cNvSpPr/>
          <p:nvPr/>
        </p:nvSpPr>
        <p:spPr>
          <a:xfrm>
            <a:off x="9552229" y="4570360"/>
            <a:ext cx="476655" cy="252919"/>
          </a:xfrm>
          <a:prstGeom prst="triangle">
            <a:avLst/>
          </a:prstGeom>
          <a:solidFill>
            <a:srgbClr val="161F28"/>
          </a:solidFill>
          <a:ln w="635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TextBox 15"/>
          <p:cNvSpPr txBox="1"/>
          <p:nvPr/>
        </p:nvSpPr>
        <p:spPr>
          <a:xfrm>
            <a:off x="1930576" y="3937968"/>
            <a:ext cx="938077" cy="369332"/>
          </a:xfrm>
          <a:prstGeom prst="rect">
            <a:avLst/>
          </a:prstGeom>
          <a:noFill/>
        </p:spPr>
        <p:txBody>
          <a:bodyPr wrap="none" rtlCol="0">
            <a:spAutoFit/>
          </a:bodyPr>
          <a:lstStyle/>
          <a:p>
            <a:pPr algn="ctr"/>
            <a:r>
              <a:rPr lang="id-ID" b="1" dirty="0" smtClean="0">
                <a:solidFill>
                  <a:schemeClr val="bg1">
                    <a:lumMod val="50000"/>
                  </a:schemeClr>
                </a:solidFill>
              </a:rPr>
              <a:t>TARGET</a:t>
            </a:r>
            <a:endParaRPr lang="id-ID" b="1" dirty="0">
              <a:solidFill>
                <a:schemeClr val="bg1">
                  <a:lumMod val="50000"/>
                </a:schemeClr>
              </a:solidFill>
            </a:endParaRPr>
          </a:p>
        </p:txBody>
      </p:sp>
      <p:sp>
        <p:nvSpPr>
          <p:cNvPr id="129" name="TextBox 128"/>
          <p:cNvSpPr txBox="1"/>
          <p:nvPr/>
        </p:nvSpPr>
        <p:spPr>
          <a:xfrm>
            <a:off x="3697676" y="3937968"/>
            <a:ext cx="1115370" cy="369332"/>
          </a:xfrm>
          <a:prstGeom prst="rect">
            <a:avLst/>
          </a:prstGeom>
          <a:noFill/>
        </p:spPr>
        <p:txBody>
          <a:bodyPr wrap="none" rtlCol="0">
            <a:spAutoFit/>
          </a:bodyPr>
          <a:lstStyle/>
          <a:p>
            <a:pPr algn="ctr"/>
            <a:r>
              <a:rPr lang="id-ID" b="1" dirty="0" smtClean="0">
                <a:solidFill>
                  <a:schemeClr val="bg1">
                    <a:lumMod val="50000"/>
                  </a:schemeClr>
                </a:solidFill>
              </a:rPr>
              <a:t>BUSINESS</a:t>
            </a:r>
            <a:endParaRPr lang="id-ID" b="1" dirty="0">
              <a:solidFill>
                <a:schemeClr val="bg1">
                  <a:lumMod val="50000"/>
                </a:schemeClr>
              </a:solidFill>
            </a:endParaRPr>
          </a:p>
        </p:txBody>
      </p:sp>
      <p:sp>
        <p:nvSpPr>
          <p:cNvPr id="130" name="TextBox 129"/>
          <p:cNvSpPr txBox="1"/>
          <p:nvPr/>
        </p:nvSpPr>
        <p:spPr>
          <a:xfrm>
            <a:off x="5443035" y="3937968"/>
            <a:ext cx="1319208" cy="369332"/>
          </a:xfrm>
          <a:prstGeom prst="rect">
            <a:avLst/>
          </a:prstGeom>
          <a:noFill/>
        </p:spPr>
        <p:txBody>
          <a:bodyPr wrap="none" rtlCol="0">
            <a:spAutoFit/>
          </a:bodyPr>
          <a:lstStyle/>
          <a:p>
            <a:pPr algn="ctr"/>
            <a:r>
              <a:rPr lang="id-ID" b="1" dirty="0" smtClean="0">
                <a:solidFill>
                  <a:schemeClr val="bg1">
                    <a:lumMod val="50000"/>
                  </a:schemeClr>
                </a:solidFill>
              </a:rPr>
              <a:t>EDUCATION</a:t>
            </a:r>
            <a:endParaRPr lang="id-ID" b="1" dirty="0">
              <a:solidFill>
                <a:schemeClr val="bg1">
                  <a:lumMod val="50000"/>
                </a:schemeClr>
              </a:solidFill>
            </a:endParaRPr>
          </a:p>
        </p:txBody>
      </p:sp>
      <p:sp>
        <p:nvSpPr>
          <p:cNvPr id="131" name="TextBox 130"/>
          <p:cNvSpPr txBox="1"/>
          <p:nvPr/>
        </p:nvSpPr>
        <p:spPr>
          <a:xfrm>
            <a:off x="7629764" y="3937968"/>
            <a:ext cx="640303" cy="369332"/>
          </a:xfrm>
          <a:prstGeom prst="rect">
            <a:avLst/>
          </a:prstGeom>
          <a:noFill/>
        </p:spPr>
        <p:txBody>
          <a:bodyPr wrap="none" rtlCol="0">
            <a:spAutoFit/>
          </a:bodyPr>
          <a:lstStyle/>
          <a:p>
            <a:pPr algn="ctr"/>
            <a:r>
              <a:rPr lang="id-ID" b="1" dirty="0" smtClean="0">
                <a:solidFill>
                  <a:schemeClr val="bg1">
                    <a:lumMod val="50000"/>
                  </a:schemeClr>
                </a:solidFill>
              </a:rPr>
              <a:t>IDEA</a:t>
            </a:r>
            <a:endParaRPr lang="id-ID" b="1" dirty="0">
              <a:solidFill>
                <a:schemeClr val="bg1">
                  <a:lumMod val="50000"/>
                </a:schemeClr>
              </a:solidFill>
            </a:endParaRPr>
          </a:p>
        </p:txBody>
      </p:sp>
      <p:sp>
        <p:nvSpPr>
          <p:cNvPr id="132" name="TextBox 131"/>
          <p:cNvSpPr txBox="1"/>
          <p:nvPr/>
        </p:nvSpPr>
        <p:spPr>
          <a:xfrm>
            <a:off x="9325167" y="3937968"/>
            <a:ext cx="910186" cy="369332"/>
          </a:xfrm>
          <a:prstGeom prst="rect">
            <a:avLst/>
          </a:prstGeom>
          <a:noFill/>
        </p:spPr>
        <p:txBody>
          <a:bodyPr wrap="none" rtlCol="0">
            <a:spAutoFit/>
          </a:bodyPr>
          <a:lstStyle/>
          <a:p>
            <a:pPr algn="ctr"/>
            <a:r>
              <a:rPr lang="id-ID" b="1" dirty="0" smtClean="0">
                <a:solidFill>
                  <a:schemeClr val="bg1">
                    <a:lumMod val="50000"/>
                  </a:schemeClr>
                </a:solidFill>
              </a:rPr>
              <a:t>DESIGN</a:t>
            </a:r>
            <a:endParaRPr lang="id-ID" b="1" dirty="0">
              <a:solidFill>
                <a:schemeClr val="bg1">
                  <a:lumMod val="50000"/>
                </a:schemeClr>
              </a:solidFill>
            </a:endParaRPr>
          </a:p>
        </p:txBody>
      </p:sp>
      <p:sp>
        <p:nvSpPr>
          <p:cNvPr id="133" name="TextBox 132"/>
          <p:cNvSpPr txBox="1"/>
          <p:nvPr/>
        </p:nvSpPr>
        <p:spPr>
          <a:xfrm>
            <a:off x="1514659"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4" name="TextBox 133"/>
          <p:cNvSpPr txBox="1"/>
          <p:nvPr/>
        </p:nvSpPr>
        <p:spPr>
          <a:xfrm>
            <a:off x="3358951"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5" name="TextBox 134"/>
          <p:cNvSpPr txBox="1"/>
          <p:nvPr/>
        </p:nvSpPr>
        <p:spPr>
          <a:xfrm>
            <a:off x="5206229"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6" name="TextBox 135"/>
          <p:cNvSpPr txBox="1"/>
          <p:nvPr/>
        </p:nvSpPr>
        <p:spPr>
          <a:xfrm>
            <a:off x="7050521"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137" name="TextBox 136"/>
          <p:cNvSpPr txBox="1"/>
          <p:nvPr/>
        </p:nvSpPr>
        <p:spPr>
          <a:xfrm>
            <a:off x="8902463" y="4856166"/>
            <a:ext cx="1776186" cy="1061829"/>
          </a:xfrm>
          <a:prstGeom prst="rect">
            <a:avLst/>
          </a:prstGeom>
          <a:noFill/>
        </p:spPr>
        <p:txBody>
          <a:bodyPr wrap="square" rtlCol="0">
            <a:spAutoFit/>
          </a:bodyPr>
          <a:lstStyle/>
          <a:p>
            <a:pPr algn="ct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id-ID" sz="1050" dirty="0">
                <a:solidFill>
                  <a:schemeClr val="bg1"/>
                </a:solidFill>
              </a:rPr>
              <a:t>eaque ipsa quae </a:t>
            </a:r>
            <a:r>
              <a:rPr lang="id-ID" sz="1050" dirty="0" smtClean="0">
                <a:solidFill>
                  <a:schemeClr val="bg1"/>
                </a:solidFill>
              </a:rPr>
              <a:t>ab</a:t>
            </a:r>
            <a:endParaRPr lang="en-US" sz="1050" b="1" dirty="0">
              <a:solidFill>
                <a:schemeClr val="bg1"/>
              </a:solidFill>
            </a:endParaRPr>
          </a:p>
        </p:txBody>
      </p:sp>
      <p:sp>
        <p:nvSpPr>
          <p:cNvPr id="23" name="Freeform 5"/>
          <p:cNvSpPr>
            <a:spLocks/>
          </p:cNvSpPr>
          <p:nvPr/>
        </p:nvSpPr>
        <p:spPr bwMode="auto">
          <a:xfrm>
            <a:off x="2129894" y="2593697"/>
            <a:ext cx="539440" cy="539440"/>
          </a:xfrm>
          <a:custGeom>
            <a:avLst/>
            <a:gdLst>
              <a:gd name="T0" fmla="*/ 1670 w 1670"/>
              <a:gd name="T1" fmla="*/ 835 h 1670"/>
              <a:gd name="T2" fmla="*/ 1252 w 1670"/>
              <a:gd name="T3" fmla="*/ 522 h 1670"/>
              <a:gd name="T4" fmla="*/ 1252 w 1670"/>
              <a:gd name="T5" fmla="*/ 730 h 1670"/>
              <a:gd name="T6" fmla="*/ 939 w 1670"/>
              <a:gd name="T7" fmla="*/ 730 h 1670"/>
              <a:gd name="T8" fmla="*/ 939 w 1670"/>
              <a:gd name="T9" fmla="*/ 417 h 1670"/>
              <a:gd name="T10" fmla="*/ 1153 w 1670"/>
              <a:gd name="T11" fmla="*/ 417 h 1670"/>
              <a:gd name="T12" fmla="*/ 840 w 1670"/>
              <a:gd name="T13" fmla="*/ 0 h 1670"/>
              <a:gd name="T14" fmla="*/ 527 w 1670"/>
              <a:gd name="T15" fmla="*/ 417 h 1670"/>
              <a:gd name="T16" fmla="*/ 730 w 1670"/>
              <a:gd name="T17" fmla="*/ 417 h 1670"/>
              <a:gd name="T18" fmla="*/ 730 w 1670"/>
              <a:gd name="T19" fmla="*/ 730 h 1670"/>
              <a:gd name="T20" fmla="*/ 417 w 1670"/>
              <a:gd name="T21" fmla="*/ 730 h 1670"/>
              <a:gd name="T22" fmla="*/ 417 w 1670"/>
              <a:gd name="T23" fmla="*/ 522 h 1670"/>
              <a:gd name="T24" fmla="*/ 0 w 1670"/>
              <a:gd name="T25" fmla="*/ 835 h 1670"/>
              <a:gd name="T26" fmla="*/ 417 w 1670"/>
              <a:gd name="T27" fmla="*/ 1148 h 1670"/>
              <a:gd name="T28" fmla="*/ 417 w 1670"/>
              <a:gd name="T29" fmla="*/ 939 h 1670"/>
              <a:gd name="T30" fmla="*/ 730 w 1670"/>
              <a:gd name="T31" fmla="*/ 939 h 1670"/>
              <a:gd name="T32" fmla="*/ 730 w 1670"/>
              <a:gd name="T33" fmla="*/ 1252 h 1670"/>
              <a:gd name="T34" fmla="*/ 527 w 1670"/>
              <a:gd name="T35" fmla="*/ 1252 h 1670"/>
              <a:gd name="T36" fmla="*/ 840 w 1670"/>
              <a:gd name="T37" fmla="*/ 1670 h 1670"/>
              <a:gd name="T38" fmla="*/ 1153 w 1670"/>
              <a:gd name="T39" fmla="*/ 1252 h 1670"/>
              <a:gd name="T40" fmla="*/ 939 w 1670"/>
              <a:gd name="T41" fmla="*/ 1252 h 1670"/>
              <a:gd name="T42" fmla="*/ 939 w 1670"/>
              <a:gd name="T43" fmla="*/ 939 h 1670"/>
              <a:gd name="T44" fmla="*/ 1252 w 1670"/>
              <a:gd name="T45" fmla="*/ 939 h 1670"/>
              <a:gd name="T46" fmla="*/ 1252 w 1670"/>
              <a:gd name="T47" fmla="*/ 1148 h 1670"/>
              <a:gd name="T48" fmla="*/ 1670 w 1670"/>
              <a:gd name="T4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0" h="1670">
                <a:moveTo>
                  <a:pt x="1670" y="835"/>
                </a:moveTo>
                <a:lnTo>
                  <a:pt x="1252" y="522"/>
                </a:lnTo>
                <a:lnTo>
                  <a:pt x="1252" y="730"/>
                </a:lnTo>
                <a:lnTo>
                  <a:pt x="939" y="730"/>
                </a:lnTo>
                <a:lnTo>
                  <a:pt x="939" y="417"/>
                </a:lnTo>
                <a:lnTo>
                  <a:pt x="1153" y="417"/>
                </a:lnTo>
                <a:lnTo>
                  <a:pt x="840" y="0"/>
                </a:lnTo>
                <a:lnTo>
                  <a:pt x="527" y="417"/>
                </a:lnTo>
                <a:lnTo>
                  <a:pt x="730" y="417"/>
                </a:lnTo>
                <a:lnTo>
                  <a:pt x="730" y="730"/>
                </a:lnTo>
                <a:lnTo>
                  <a:pt x="417" y="730"/>
                </a:lnTo>
                <a:lnTo>
                  <a:pt x="417" y="522"/>
                </a:lnTo>
                <a:lnTo>
                  <a:pt x="0" y="835"/>
                </a:lnTo>
                <a:lnTo>
                  <a:pt x="417" y="1148"/>
                </a:lnTo>
                <a:lnTo>
                  <a:pt x="417" y="939"/>
                </a:lnTo>
                <a:lnTo>
                  <a:pt x="730" y="939"/>
                </a:lnTo>
                <a:lnTo>
                  <a:pt x="730" y="1252"/>
                </a:lnTo>
                <a:lnTo>
                  <a:pt x="527" y="1252"/>
                </a:lnTo>
                <a:lnTo>
                  <a:pt x="840" y="1670"/>
                </a:lnTo>
                <a:lnTo>
                  <a:pt x="1153" y="1252"/>
                </a:lnTo>
                <a:lnTo>
                  <a:pt x="939" y="1252"/>
                </a:lnTo>
                <a:lnTo>
                  <a:pt x="939" y="939"/>
                </a:lnTo>
                <a:lnTo>
                  <a:pt x="1252" y="939"/>
                </a:lnTo>
                <a:lnTo>
                  <a:pt x="1252" y="1148"/>
                </a:lnTo>
                <a:lnTo>
                  <a:pt x="1670" y="83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0" name="Group 39"/>
          <p:cNvGrpSpPr/>
          <p:nvPr/>
        </p:nvGrpSpPr>
        <p:grpSpPr>
          <a:xfrm>
            <a:off x="3991344" y="2614246"/>
            <a:ext cx="515019" cy="450850"/>
            <a:chOff x="6350" y="4763"/>
            <a:chExt cx="2446338" cy="2141537"/>
          </a:xfrm>
          <a:solidFill>
            <a:schemeClr val="bg1"/>
          </a:solidFill>
        </p:grpSpPr>
        <p:sp>
          <p:nvSpPr>
            <p:cNvPr id="31" name="Freeform 9"/>
            <p:cNvSpPr>
              <a:spLocks/>
            </p:cNvSpPr>
            <p:nvPr/>
          </p:nvSpPr>
          <p:spPr bwMode="auto">
            <a:xfrm>
              <a:off x="6350" y="465138"/>
              <a:ext cx="306388" cy="1681162"/>
            </a:xfrm>
            <a:custGeom>
              <a:avLst/>
              <a:gdLst>
                <a:gd name="T0" fmla="*/ 0 w 81"/>
                <a:gd name="T1" fmla="*/ 81 h 446"/>
                <a:gd name="T2" fmla="*/ 0 w 81"/>
                <a:gd name="T3" fmla="*/ 365 h 446"/>
                <a:gd name="T4" fmla="*/ 81 w 81"/>
                <a:gd name="T5" fmla="*/ 446 h 446"/>
                <a:gd name="T6" fmla="*/ 81 w 81"/>
                <a:gd name="T7" fmla="*/ 0 h 446"/>
                <a:gd name="T8" fmla="*/ 0 w 81"/>
                <a:gd name="T9" fmla="*/ 81 h 446"/>
              </a:gdLst>
              <a:ahLst/>
              <a:cxnLst>
                <a:cxn ang="0">
                  <a:pos x="T0" y="T1"/>
                </a:cxn>
                <a:cxn ang="0">
                  <a:pos x="T2" y="T3"/>
                </a:cxn>
                <a:cxn ang="0">
                  <a:pos x="T4" y="T5"/>
                </a:cxn>
                <a:cxn ang="0">
                  <a:pos x="T6" y="T7"/>
                </a:cxn>
                <a:cxn ang="0">
                  <a:pos x="T8" y="T9"/>
                </a:cxn>
              </a:cxnLst>
              <a:rect l="0" t="0" r="r" b="b"/>
              <a:pathLst>
                <a:path w="81" h="446">
                  <a:moveTo>
                    <a:pt x="0" y="81"/>
                  </a:moveTo>
                  <a:cubicBezTo>
                    <a:pt x="0" y="365"/>
                    <a:pt x="0" y="365"/>
                    <a:pt x="0" y="365"/>
                  </a:cubicBezTo>
                  <a:cubicBezTo>
                    <a:pt x="0" y="409"/>
                    <a:pt x="37" y="446"/>
                    <a:pt x="81" y="446"/>
                  </a:cubicBezTo>
                  <a:cubicBezTo>
                    <a:pt x="81" y="0"/>
                    <a:pt x="81" y="0"/>
                    <a:pt x="81" y="0"/>
                  </a:cubicBezTo>
                  <a:cubicBezTo>
                    <a:pt x="37" y="0"/>
                    <a:pt x="0" y="36"/>
                    <a:pt x="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10"/>
            <p:cNvSpPr>
              <a:spLocks noEditPoints="1"/>
            </p:cNvSpPr>
            <p:nvPr/>
          </p:nvSpPr>
          <p:spPr bwMode="auto">
            <a:xfrm>
              <a:off x="466725" y="4763"/>
              <a:ext cx="1525588" cy="2141537"/>
            </a:xfrm>
            <a:custGeom>
              <a:avLst/>
              <a:gdLst>
                <a:gd name="T0" fmla="*/ 324 w 405"/>
                <a:gd name="T1" fmla="*/ 41 h 568"/>
                <a:gd name="T2" fmla="*/ 284 w 405"/>
                <a:gd name="T3" fmla="*/ 0 h 568"/>
                <a:gd name="T4" fmla="*/ 121 w 405"/>
                <a:gd name="T5" fmla="*/ 0 h 568"/>
                <a:gd name="T6" fmla="*/ 81 w 405"/>
                <a:gd name="T7" fmla="*/ 41 h 568"/>
                <a:gd name="T8" fmla="*/ 81 w 405"/>
                <a:gd name="T9" fmla="*/ 122 h 568"/>
                <a:gd name="T10" fmla="*/ 0 w 405"/>
                <a:gd name="T11" fmla="*/ 122 h 568"/>
                <a:gd name="T12" fmla="*/ 0 w 405"/>
                <a:gd name="T13" fmla="*/ 568 h 568"/>
                <a:gd name="T14" fmla="*/ 405 w 405"/>
                <a:gd name="T15" fmla="*/ 568 h 568"/>
                <a:gd name="T16" fmla="*/ 405 w 405"/>
                <a:gd name="T17" fmla="*/ 122 h 568"/>
                <a:gd name="T18" fmla="*/ 324 w 405"/>
                <a:gd name="T19" fmla="*/ 122 h 568"/>
                <a:gd name="T20" fmla="*/ 324 w 405"/>
                <a:gd name="T21" fmla="*/ 41 h 568"/>
                <a:gd name="T22" fmla="*/ 284 w 405"/>
                <a:gd name="T23" fmla="*/ 122 h 568"/>
                <a:gd name="T24" fmla="*/ 121 w 405"/>
                <a:gd name="T25" fmla="*/ 122 h 568"/>
                <a:gd name="T26" fmla="*/ 121 w 405"/>
                <a:gd name="T27" fmla="*/ 41 h 568"/>
                <a:gd name="T28" fmla="*/ 284 w 405"/>
                <a:gd name="T29" fmla="*/ 41 h 568"/>
                <a:gd name="T30" fmla="*/ 284 w 405"/>
                <a:gd name="T31" fmla="*/ 12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5" h="568">
                  <a:moveTo>
                    <a:pt x="324" y="41"/>
                  </a:moveTo>
                  <a:cubicBezTo>
                    <a:pt x="324" y="18"/>
                    <a:pt x="306" y="0"/>
                    <a:pt x="284" y="0"/>
                  </a:cubicBezTo>
                  <a:cubicBezTo>
                    <a:pt x="121" y="0"/>
                    <a:pt x="121" y="0"/>
                    <a:pt x="121" y="0"/>
                  </a:cubicBezTo>
                  <a:cubicBezTo>
                    <a:pt x="99" y="0"/>
                    <a:pt x="81" y="18"/>
                    <a:pt x="81" y="41"/>
                  </a:cubicBezTo>
                  <a:cubicBezTo>
                    <a:pt x="81" y="122"/>
                    <a:pt x="81" y="122"/>
                    <a:pt x="81" y="122"/>
                  </a:cubicBezTo>
                  <a:cubicBezTo>
                    <a:pt x="0" y="122"/>
                    <a:pt x="0" y="122"/>
                    <a:pt x="0" y="122"/>
                  </a:cubicBezTo>
                  <a:cubicBezTo>
                    <a:pt x="0" y="568"/>
                    <a:pt x="0" y="568"/>
                    <a:pt x="0" y="568"/>
                  </a:cubicBezTo>
                  <a:cubicBezTo>
                    <a:pt x="405" y="568"/>
                    <a:pt x="405" y="568"/>
                    <a:pt x="405" y="568"/>
                  </a:cubicBezTo>
                  <a:cubicBezTo>
                    <a:pt x="405" y="122"/>
                    <a:pt x="405" y="122"/>
                    <a:pt x="405" y="122"/>
                  </a:cubicBezTo>
                  <a:cubicBezTo>
                    <a:pt x="324" y="122"/>
                    <a:pt x="324" y="122"/>
                    <a:pt x="324" y="122"/>
                  </a:cubicBezTo>
                  <a:lnTo>
                    <a:pt x="324" y="41"/>
                  </a:lnTo>
                  <a:close/>
                  <a:moveTo>
                    <a:pt x="284" y="122"/>
                  </a:moveTo>
                  <a:cubicBezTo>
                    <a:pt x="121" y="122"/>
                    <a:pt x="121" y="122"/>
                    <a:pt x="121" y="122"/>
                  </a:cubicBezTo>
                  <a:cubicBezTo>
                    <a:pt x="121" y="41"/>
                    <a:pt x="121" y="41"/>
                    <a:pt x="121" y="41"/>
                  </a:cubicBezTo>
                  <a:cubicBezTo>
                    <a:pt x="284" y="41"/>
                    <a:pt x="284" y="41"/>
                    <a:pt x="284" y="41"/>
                  </a:cubicBezTo>
                  <a:lnTo>
                    <a:pt x="284" y="1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11"/>
            <p:cNvSpPr>
              <a:spLocks/>
            </p:cNvSpPr>
            <p:nvPr/>
          </p:nvSpPr>
          <p:spPr bwMode="auto">
            <a:xfrm>
              <a:off x="2146300" y="465138"/>
              <a:ext cx="306388" cy="1681162"/>
            </a:xfrm>
            <a:custGeom>
              <a:avLst/>
              <a:gdLst>
                <a:gd name="T0" fmla="*/ 0 w 81"/>
                <a:gd name="T1" fmla="*/ 0 h 446"/>
                <a:gd name="T2" fmla="*/ 0 w 81"/>
                <a:gd name="T3" fmla="*/ 446 h 446"/>
                <a:gd name="T4" fmla="*/ 81 w 81"/>
                <a:gd name="T5" fmla="*/ 365 h 446"/>
                <a:gd name="T6" fmla="*/ 81 w 81"/>
                <a:gd name="T7" fmla="*/ 81 h 446"/>
                <a:gd name="T8" fmla="*/ 0 w 81"/>
                <a:gd name="T9" fmla="*/ 0 h 446"/>
              </a:gdLst>
              <a:ahLst/>
              <a:cxnLst>
                <a:cxn ang="0">
                  <a:pos x="T0" y="T1"/>
                </a:cxn>
                <a:cxn ang="0">
                  <a:pos x="T2" y="T3"/>
                </a:cxn>
                <a:cxn ang="0">
                  <a:pos x="T4" y="T5"/>
                </a:cxn>
                <a:cxn ang="0">
                  <a:pos x="T6" y="T7"/>
                </a:cxn>
                <a:cxn ang="0">
                  <a:pos x="T8" y="T9"/>
                </a:cxn>
              </a:cxnLst>
              <a:rect l="0" t="0" r="r" b="b"/>
              <a:pathLst>
                <a:path w="81" h="446">
                  <a:moveTo>
                    <a:pt x="0" y="0"/>
                  </a:moveTo>
                  <a:cubicBezTo>
                    <a:pt x="0" y="446"/>
                    <a:pt x="0" y="446"/>
                    <a:pt x="0" y="446"/>
                  </a:cubicBezTo>
                  <a:cubicBezTo>
                    <a:pt x="45" y="446"/>
                    <a:pt x="81" y="409"/>
                    <a:pt x="81" y="365"/>
                  </a:cubicBezTo>
                  <a:cubicBezTo>
                    <a:pt x="81" y="81"/>
                    <a:pt x="81" y="81"/>
                    <a:pt x="81" y="81"/>
                  </a:cubicBezTo>
                  <a:cubicBezTo>
                    <a:pt x="81" y="36"/>
                    <a:pt x="45"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4" name="Freeform 15"/>
          <p:cNvSpPr>
            <a:spLocks noEditPoints="1"/>
          </p:cNvSpPr>
          <p:nvPr/>
        </p:nvSpPr>
        <p:spPr bwMode="auto">
          <a:xfrm>
            <a:off x="5807982" y="2614245"/>
            <a:ext cx="572680" cy="466164"/>
          </a:xfrm>
          <a:custGeom>
            <a:avLst/>
            <a:gdLst>
              <a:gd name="T0" fmla="*/ 192 w 384"/>
              <a:gd name="T1" fmla="*/ 72 h 312"/>
              <a:gd name="T2" fmla="*/ 0 w 384"/>
              <a:gd name="T3" fmla="*/ 0 h 312"/>
              <a:gd name="T4" fmla="*/ 0 w 384"/>
              <a:gd name="T5" fmla="*/ 264 h 312"/>
              <a:gd name="T6" fmla="*/ 12 w 384"/>
              <a:gd name="T7" fmla="*/ 264 h 312"/>
              <a:gd name="T8" fmla="*/ 24 w 384"/>
              <a:gd name="T9" fmla="*/ 264 h 312"/>
              <a:gd name="T10" fmla="*/ 24 w 384"/>
              <a:gd name="T11" fmla="*/ 288 h 312"/>
              <a:gd name="T12" fmla="*/ 168 w 384"/>
              <a:gd name="T13" fmla="*/ 312 h 312"/>
              <a:gd name="T14" fmla="*/ 216 w 384"/>
              <a:gd name="T15" fmla="*/ 312 h 312"/>
              <a:gd name="T16" fmla="*/ 360 w 384"/>
              <a:gd name="T17" fmla="*/ 288 h 312"/>
              <a:gd name="T18" fmla="*/ 360 w 384"/>
              <a:gd name="T19" fmla="*/ 264 h 312"/>
              <a:gd name="T20" fmla="*/ 372 w 384"/>
              <a:gd name="T21" fmla="*/ 264 h 312"/>
              <a:gd name="T22" fmla="*/ 384 w 384"/>
              <a:gd name="T23" fmla="*/ 264 h 312"/>
              <a:gd name="T24" fmla="*/ 384 w 384"/>
              <a:gd name="T25" fmla="*/ 0 h 312"/>
              <a:gd name="T26" fmla="*/ 192 w 384"/>
              <a:gd name="T27" fmla="*/ 72 h 312"/>
              <a:gd name="T28" fmla="*/ 168 w 384"/>
              <a:gd name="T29" fmla="*/ 251 h 312"/>
              <a:gd name="T30" fmla="*/ 24 w 384"/>
              <a:gd name="T31" fmla="*/ 228 h 312"/>
              <a:gd name="T32" fmla="*/ 24 w 384"/>
              <a:gd name="T33" fmla="*/ 24 h 312"/>
              <a:gd name="T34" fmla="*/ 57 w 384"/>
              <a:gd name="T35" fmla="*/ 25 h 312"/>
              <a:gd name="T36" fmla="*/ 63 w 384"/>
              <a:gd name="T37" fmla="*/ 26 h 312"/>
              <a:gd name="T38" fmla="*/ 65 w 384"/>
              <a:gd name="T39" fmla="*/ 26 h 312"/>
              <a:gd name="T40" fmla="*/ 167 w 384"/>
              <a:gd name="T41" fmla="*/ 67 h 312"/>
              <a:gd name="T42" fmla="*/ 168 w 384"/>
              <a:gd name="T43" fmla="*/ 72 h 312"/>
              <a:gd name="T44" fmla="*/ 168 w 384"/>
              <a:gd name="T45" fmla="*/ 251 h 312"/>
              <a:gd name="T46" fmla="*/ 360 w 384"/>
              <a:gd name="T47" fmla="*/ 228 h 312"/>
              <a:gd name="T48" fmla="*/ 216 w 384"/>
              <a:gd name="T49" fmla="*/ 251 h 312"/>
              <a:gd name="T50" fmla="*/ 216 w 384"/>
              <a:gd name="T51" fmla="*/ 72 h 312"/>
              <a:gd name="T52" fmla="*/ 360 w 384"/>
              <a:gd name="T53" fmla="*/ 24 h 312"/>
              <a:gd name="T54" fmla="*/ 360 w 384"/>
              <a:gd name="T55" fmla="*/ 22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4" h="312">
                <a:moveTo>
                  <a:pt x="192" y="72"/>
                </a:moveTo>
                <a:cubicBezTo>
                  <a:pt x="192" y="12"/>
                  <a:pt x="58" y="0"/>
                  <a:pt x="0" y="0"/>
                </a:cubicBezTo>
                <a:cubicBezTo>
                  <a:pt x="0" y="264"/>
                  <a:pt x="0" y="264"/>
                  <a:pt x="0" y="264"/>
                </a:cubicBezTo>
                <a:cubicBezTo>
                  <a:pt x="12" y="264"/>
                  <a:pt x="12" y="264"/>
                  <a:pt x="12" y="264"/>
                </a:cubicBezTo>
                <a:cubicBezTo>
                  <a:pt x="16" y="264"/>
                  <a:pt x="20" y="264"/>
                  <a:pt x="24" y="264"/>
                </a:cubicBezTo>
                <a:cubicBezTo>
                  <a:pt x="24" y="288"/>
                  <a:pt x="24" y="288"/>
                  <a:pt x="24" y="288"/>
                </a:cubicBezTo>
                <a:cubicBezTo>
                  <a:pt x="72" y="288"/>
                  <a:pt x="168" y="274"/>
                  <a:pt x="168" y="312"/>
                </a:cubicBezTo>
                <a:cubicBezTo>
                  <a:pt x="216" y="312"/>
                  <a:pt x="216" y="312"/>
                  <a:pt x="216" y="312"/>
                </a:cubicBezTo>
                <a:cubicBezTo>
                  <a:pt x="216" y="274"/>
                  <a:pt x="312" y="288"/>
                  <a:pt x="360" y="288"/>
                </a:cubicBezTo>
                <a:cubicBezTo>
                  <a:pt x="360" y="264"/>
                  <a:pt x="360" y="264"/>
                  <a:pt x="360" y="264"/>
                </a:cubicBezTo>
                <a:cubicBezTo>
                  <a:pt x="364" y="264"/>
                  <a:pt x="368" y="264"/>
                  <a:pt x="372" y="264"/>
                </a:cubicBezTo>
                <a:cubicBezTo>
                  <a:pt x="384" y="264"/>
                  <a:pt x="384" y="264"/>
                  <a:pt x="384" y="264"/>
                </a:cubicBezTo>
                <a:cubicBezTo>
                  <a:pt x="384" y="0"/>
                  <a:pt x="384" y="0"/>
                  <a:pt x="384" y="0"/>
                </a:cubicBezTo>
                <a:cubicBezTo>
                  <a:pt x="326" y="0"/>
                  <a:pt x="192" y="12"/>
                  <a:pt x="192" y="72"/>
                </a:cubicBezTo>
                <a:close/>
                <a:moveTo>
                  <a:pt x="168" y="251"/>
                </a:moveTo>
                <a:cubicBezTo>
                  <a:pt x="133" y="230"/>
                  <a:pt x="67" y="228"/>
                  <a:pt x="24" y="228"/>
                </a:cubicBezTo>
                <a:cubicBezTo>
                  <a:pt x="24" y="24"/>
                  <a:pt x="24" y="24"/>
                  <a:pt x="24" y="24"/>
                </a:cubicBezTo>
                <a:cubicBezTo>
                  <a:pt x="36" y="24"/>
                  <a:pt x="47" y="25"/>
                  <a:pt x="57" y="25"/>
                </a:cubicBezTo>
                <a:cubicBezTo>
                  <a:pt x="63" y="26"/>
                  <a:pt x="63" y="26"/>
                  <a:pt x="63" y="26"/>
                </a:cubicBezTo>
                <a:cubicBezTo>
                  <a:pt x="65" y="26"/>
                  <a:pt x="65" y="26"/>
                  <a:pt x="65" y="26"/>
                </a:cubicBezTo>
                <a:cubicBezTo>
                  <a:pt x="112" y="29"/>
                  <a:pt x="162" y="39"/>
                  <a:pt x="167" y="67"/>
                </a:cubicBezTo>
                <a:cubicBezTo>
                  <a:pt x="168" y="72"/>
                  <a:pt x="168" y="72"/>
                  <a:pt x="168" y="72"/>
                </a:cubicBezTo>
                <a:lnTo>
                  <a:pt x="168" y="251"/>
                </a:lnTo>
                <a:close/>
                <a:moveTo>
                  <a:pt x="360" y="228"/>
                </a:moveTo>
                <a:cubicBezTo>
                  <a:pt x="317" y="228"/>
                  <a:pt x="251" y="230"/>
                  <a:pt x="216" y="251"/>
                </a:cubicBezTo>
                <a:cubicBezTo>
                  <a:pt x="216" y="72"/>
                  <a:pt x="216" y="72"/>
                  <a:pt x="216" y="72"/>
                </a:cubicBezTo>
                <a:cubicBezTo>
                  <a:pt x="216" y="56"/>
                  <a:pt x="241" y="25"/>
                  <a:pt x="360" y="24"/>
                </a:cubicBezTo>
                <a:lnTo>
                  <a:pt x="360" y="2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8" name="Group 147"/>
          <p:cNvGrpSpPr/>
          <p:nvPr/>
        </p:nvGrpSpPr>
        <p:grpSpPr>
          <a:xfrm>
            <a:off x="7626572" y="2494040"/>
            <a:ext cx="633412" cy="633412"/>
            <a:chOff x="4763" y="-3175"/>
            <a:chExt cx="1450975" cy="1450976"/>
          </a:xfrm>
          <a:solidFill>
            <a:schemeClr val="bg1"/>
          </a:solidFill>
        </p:grpSpPr>
        <p:sp>
          <p:nvSpPr>
            <p:cNvPr id="141" name="Freeform 19"/>
            <p:cNvSpPr>
              <a:spLocks/>
            </p:cNvSpPr>
            <p:nvPr/>
          </p:nvSpPr>
          <p:spPr bwMode="auto">
            <a:xfrm>
              <a:off x="231776" y="158750"/>
              <a:ext cx="161925" cy="161925"/>
            </a:xfrm>
            <a:custGeom>
              <a:avLst/>
              <a:gdLst>
                <a:gd name="T0" fmla="*/ 39 w 43"/>
                <a:gd name="T1" fmla="*/ 22 h 43"/>
                <a:gd name="T2" fmla="*/ 22 w 43"/>
                <a:gd name="T3" fmla="*/ 5 h 43"/>
                <a:gd name="T4" fmla="*/ 5 w 43"/>
                <a:gd name="T5" fmla="*/ 5 h 43"/>
                <a:gd name="T6" fmla="*/ 5 w 43"/>
                <a:gd name="T7" fmla="*/ 22 h 43"/>
                <a:gd name="T8" fmla="*/ 22 w 43"/>
                <a:gd name="T9" fmla="*/ 39 h 43"/>
                <a:gd name="T10" fmla="*/ 39 w 43"/>
                <a:gd name="T11" fmla="*/ 39 h 43"/>
                <a:gd name="T12" fmla="*/ 39 w 43"/>
                <a:gd name="T13" fmla="*/ 22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9" y="22"/>
                  </a:moveTo>
                  <a:cubicBezTo>
                    <a:pt x="22" y="5"/>
                    <a:pt x="22" y="5"/>
                    <a:pt x="22" y="5"/>
                  </a:cubicBezTo>
                  <a:cubicBezTo>
                    <a:pt x="17" y="0"/>
                    <a:pt x="9" y="0"/>
                    <a:pt x="5" y="5"/>
                  </a:cubicBezTo>
                  <a:cubicBezTo>
                    <a:pt x="0" y="9"/>
                    <a:pt x="0" y="17"/>
                    <a:pt x="5" y="22"/>
                  </a:cubicBezTo>
                  <a:cubicBezTo>
                    <a:pt x="22" y="39"/>
                    <a:pt x="22" y="39"/>
                    <a:pt x="22" y="39"/>
                  </a:cubicBezTo>
                  <a:cubicBezTo>
                    <a:pt x="26" y="43"/>
                    <a:pt x="34" y="43"/>
                    <a:pt x="39" y="39"/>
                  </a:cubicBezTo>
                  <a:cubicBezTo>
                    <a:pt x="43" y="34"/>
                    <a:pt x="43" y="26"/>
                    <a:pt x="3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20"/>
            <p:cNvSpPr>
              <a:spLocks/>
            </p:cNvSpPr>
            <p:nvPr/>
          </p:nvSpPr>
          <p:spPr bwMode="auto">
            <a:xfrm>
              <a:off x="4763" y="630238"/>
              <a:ext cx="180975" cy="92075"/>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21"/>
            <p:cNvSpPr>
              <a:spLocks/>
            </p:cNvSpPr>
            <p:nvPr/>
          </p:nvSpPr>
          <p:spPr bwMode="auto">
            <a:xfrm>
              <a:off x="1274763" y="722313"/>
              <a:ext cx="180975" cy="90488"/>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22"/>
            <p:cNvSpPr>
              <a:spLocks/>
            </p:cNvSpPr>
            <p:nvPr/>
          </p:nvSpPr>
          <p:spPr bwMode="auto">
            <a:xfrm>
              <a:off x="1130301" y="222250"/>
              <a:ext cx="163513" cy="163513"/>
            </a:xfrm>
            <a:custGeom>
              <a:avLst/>
              <a:gdLst>
                <a:gd name="T0" fmla="*/ 38 w 43"/>
                <a:gd name="T1" fmla="*/ 5 h 43"/>
                <a:gd name="T2" fmla="*/ 21 w 43"/>
                <a:gd name="T3" fmla="*/ 5 h 43"/>
                <a:gd name="T4" fmla="*/ 4 w 43"/>
                <a:gd name="T5" fmla="*/ 22 h 43"/>
                <a:gd name="T6" fmla="*/ 4 w 43"/>
                <a:gd name="T7" fmla="*/ 39 h 43"/>
                <a:gd name="T8" fmla="*/ 21 w 43"/>
                <a:gd name="T9" fmla="*/ 39 h 43"/>
                <a:gd name="T10" fmla="*/ 38 w 43"/>
                <a:gd name="T11" fmla="*/ 22 h 43"/>
                <a:gd name="T12" fmla="*/ 38 w 43"/>
                <a:gd name="T13" fmla="*/ 5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8" y="5"/>
                  </a:moveTo>
                  <a:cubicBezTo>
                    <a:pt x="34" y="0"/>
                    <a:pt x="26" y="0"/>
                    <a:pt x="21" y="5"/>
                  </a:cubicBezTo>
                  <a:cubicBezTo>
                    <a:pt x="4" y="22"/>
                    <a:pt x="4" y="22"/>
                    <a:pt x="4" y="22"/>
                  </a:cubicBezTo>
                  <a:cubicBezTo>
                    <a:pt x="0" y="26"/>
                    <a:pt x="0" y="34"/>
                    <a:pt x="4" y="39"/>
                  </a:cubicBezTo>
                  <a:cubicBezTo>
                    <a:pt x="9" y="43"/>
                    <a:pt x="17" y="43"/>
                    <a:pt x="21" y="39"/>
                  </a:cubicBezTo>
                  <a:cubicBezTo>
                    <a:pt x="38" y="22"/>
                    <a:pt x="38" y="22"/>
                    <a:pt x="38" y="22"/>
                  </a:cubicBezTo>
                  <a:cubicBezTo>
                    <a:pt x="43" y="17"/>
                    <a:pt x="43" y="9"/>
                    <a:pt x="3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23"/>
            <p:cNvSpPr>
              <a:spLocks/>
            </p:cNvSpPr>
            <p:nvPr/>
          </p:nvSpPr>
          <p:spPr bwMode="auto">
            <a:xfrm>
              <a:off x="730251" y="-3175"/>
              <a:ext cx="90488" cy="180975"/>
            </a:xfrm>
            <a:custGeom>
              <a:avLst/>
              <a:gdLst>
                <a:gd name="T0" fmla="*/ 12 w 24"/>
                <a:gd name="T1" fmla="*/ 48 h 48"/>
                <a:gd name="T2" fmla="*/ 20 w 24"/>
                <a:gd name="T3" fmla="*/ 44 h 48"/>
                <a:gd name="T4" fmla="*/ 24 w 24"/>
                <a:gd name="T5" fmla="*/ 36 h 48"/>
                <a:gd name="T6" fmla="*/ 24 w 24"/>
                <a:gd name="T7" fmla="*/ 12 h 48"/>
                <a:gd name="T8" fmla="*/ 12 w 24"/>
                <a:gd name="T9" fmla="*/ 0 h 48"/>
                <a:gd name="T10" fmla="*/ 1 w 24"/>
                <a:gd name="T11" fmla="*/ 7 h 48"/>
                <a:gd name="T12" fmla="*/ 0 w 24"/>
                <a:gd name="T13" fmla="*/ 12 h 48"/>
                <a:gd name="T14" fmla="*/ 0 w 24"/>
                <a:gd name="T15" fmla="*/ 36 h 48"/>
                <a:gd name="T16" fmla="*/ 12 w 2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8">
                  <a:moveTo>
                    <a:pt x="12" y="48"/>
                  </a:moveTo>
                  <a:cubicBezTo>
                    <a:pt x="15" y="48"/>
                    <a:pt x="18" y="47"/>
                    <a:pt x="20" y="44"/>
                  </a:cubicBezTo>
                  <a:cubicBezTo>
                    <a:pt x="23" y="42"/>
                    <a:pt x="24" y="39"/>
                    <a:pt x="24" y="36"/>
                  </a:cubicBezTo>
                  <a:cubicBezTo>
                    <a:pt x="24" y="12"/>
                    <a:pt x="24" y="12"/>
                    <a:pt x="24" y="12"/>
                  </a:cubicBezTo>
                  <a:cubicBezTo>
                    <a:pt x="24" y="5"/>
                    <a:pt x="19" y="0"/>
                    <a:pt x="12" y="0"/>
                  </a:cubicBezTo>
                  <a:cubicBezTo>
                    <a:pt x="7" y="0"/>
                    <a:pt x="3" y="3"/>
                    <a:pt x="1" y="7"/>
                  </a:cubicBezTo>
                  <a:cubicBezTo>
                    <a:pt x="0" y="12"/>
                    <a:pt x="0" y="12"/>
                    <a:pt x="0" y="12"/>
                  </a:cubicBezTo>
                  <a:cubicBezTo>
                    <a:pt x="0" y="36"/>
                    <a:pt x="0" y="36"/>
                    <a:pt x="0" y="36"/>
                  </a:cubicBezTo>
                  <a:cubicBezTo>
                    <a:pt x="0" y="43"/>
                    <a:pt x="5" y="48"/>
                    <a:pt x="12"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24"/>
            <p:cNvSpPr>
              <a:spLocks noEditPoints="1"/>
            </p:cNvSpPr>
            <p:nvPr/>
          </p:nvSpPr>
          <p:spPr bwMode="auto">
            <a:xfrm>
              <a:off x="368301" y="358775"/>
              <a:ext cx="725488" cy="815975"/>
            </a:xfrm>
            <a:custGeom>
              <a:avLst/>
              <a:gdLst>
                <a:gd name="T0" fmla="*/ 96 w 192"/>
                <a:gd name="T1" fmla="*/ 0 h 216"/>
                <a:gd name="T2" fmla="*/ 0 w 192"/>
                <a:gd name="T3" fmla="*/ 96 h 216"/>
                <a:gd name="T4" fmla="*/ 48 w 192"/>
                <a:gd name="T5" fmla="*/ 179 h 216"/>
                <a:gd name="T6" fmla="*/ 48 w 192"/>
                <a:gd name="T7" fmla="*/ 216 h 216"/>
                <a:gd name="T8" fmla="*/ 144 w 192"/>
                <a:gd name="T9" fmla="*/ 216 h 216"/>
                <a:gd name="T10" fmla="*/ 144 w 192"/>
                <a:gd name="T11" fmla="*/ 179 h 216"/>
                <a:gd name="T12" fmla="*/ 192 w 192"/>
                <a:gd name="T13" fmla="*/ 96 h 216"/>
                <a:gd name="T14" fmla="*/ 96 w 192"/>
                <a:gd name="T15" fmla="*/ 0 h 216"/>
                <a:gd name="T16" fmla="*/ 132 w 192"/>
                <a:gd name="T17" fmla="*/ 158 h 216"/>
                <a:gd name="T18" fmla="*/ 120 w 192"/>
                <a:gd name="T19" fmla="*/ 165 h 216"/>
                <a:gd name="T20" fmla="*/ 120 w 192"/>
                <a:gd name="T21" fmla="*/ 179 h 216"/>
                <a:gd name="T22" fmla="*/ 120 w 192"/>
                <a:gd name="T23" fmla="*/ 192 h 216"/>
                <a:gd name="T24" fmla="*/ 72 w 192"/>
                <a:gd name="T25" fmla="*/ 192 h 216"/>
                <a:gd name="T26" fmla="*/ 72 w 192"/>
                <a:gd name="T27" fmla="*/ 179 h 216"/>
                <a:gd name="T28" fmla="*/ 72 w 192"/>
                <a:gd name="T29" fmla="*/ 165 h 216"/>
                <a:gd name="T30" fmla="*/ 60 w 192"/>
                <a:gd name="T31" fmla="*/ 158 h 216"/>
                <a:gd name="T32" fmla="*/ 24 w 192"/>
                <a:gd name="T33" fmla="*/ 96 h 216"/>
                <a:gd name="T34" fmla="*/ 96 w 192"/>
                <a:gd name="T35" fmla="*/ 24 h 216"/>
                <a:gd name="T36" fmla="*/ 168 w 192"/>
                <a:gd name="T37" fmla="*/ 96 h 216"/>
                <a:gd name="T38" fmla="*/ 132 w 192"/>
                <a:gd name="T39" fmla="*/ 15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2" h="216">
                  <a:moveTo>
                    <a:pt x="96" y="0"/>
                  </a:moveTo>
                  <a:cubicBezTo>
                    <a:pt x="43" y="0"/>
                    <a:pt x="0" y="43"/>
                    <a:pt x="0" y="96"/>
                  </a:cubicBezTo>
                  <a:cubicBezTo>
                    <a:pt x="0" y="131"/>
                    <a:pt x="19" y="162"/>
                    <a:pt x="48" y="179"/>
                  </a:cubicBezTo>
                  <a:cubicBezTo>
                    <a:pt x="48" y="216"/>
                    <a:pt x="48" y="216"/>
                    <a:pt x="48" y="216"/>
                  </a:cubicBezTo>
                  <a:cubicBezTo>
                    <a:pt x="144" y="216"/>
                    <a:pt x="144" y="216"/>
                    <a:pt x="144" y="216"/>
                  </a:cubicBezTo>
                  <a:cubicBezTo>
                    <a:pt x="144" y="179"/>
                    <a:pt x="144" y="179"/>
                    <a:pt x="144" y="179"/>
                  </a:cubicBezTo>
                  <a:cubicBezTo>
                    <a:pt x="173" y="162"/>
                    <a:pt x="192" y="131"/>
                    <a:pt x="192" y="96"/>
                  </a:cubicBezTo>
                  <a:cubicBezTo>
                    <a:pt x="192" y="43"/>
                    <a:pt x="149" y="0"/>
                    <a:pt x="96" y="0"/>
                  </a:cubicBezTo>
                  <a:close/>
                  <a:moveTo>
                    <a:pt x="132" y="158"/>
                  </a:moveTo>
                  <a:cubicBezTo>
                    <a:pt x="120" y="165"/>
                    <a:pt x="120" y="165"/>
                    <a:pt x="120" y="165"/>
                  </a:cubicBezTo>
                  <a:cubicBezTo>
                    <a:pt x="120" y="179"/>
                    <a:pt x="120" y="179"/>
                    <a:pt x="120" y="179"/>
                  </a:cubicBezTo>
                  <a:cubicBezTo>
                    <a:pt x="120" y="192"/>
                    <a:pt x="120" y="192"/>
                    <a:pt x="120" y="192"/>
                  </a:cubicBezTo>
                  <a:cubicBezTo>
                    <a:pt x="72" y="192"/>
                    <a:pt x="72" y="192"/>
                    <a:pt x="72" y="192"/>
                  </a:cubicBezTo>
                  <a:cubicBezTo>
                    <a:pt x="72" y="179"/>
                    <a:pt x="72" y="179"/>
                    <a:pt x="72" y="179"/>
                  </a:cubicBezTo>
                  <a:cubicBezTo>
                    <a:pt x="72" y="165"/>
                    <a:pt x="72" y="165"/>
                    <a:pt x="72" y="165"/>
                  </a:cubicBezTo>
                  <a:cubicBezTo>
                    <a:pt x="60" y="158"/>
                    <a:pt x="60" y="158"/>
                    <a:pt x="60" y="158"/>
                  </a:cubicBezTo>
                  <a:cubicBezTo>
                    <a:pt x="37" y="145"/>
                    <a:pt x="24" y="122"/>
                    <a:pt x="24" y="96"/>
                  </a:cubicBezTo>
                  <a:cubicBezTo>
                    <a:pt x="24" y="56"/>
                    <a:pt x="56" y="24"/>
                    <a:pt x="96" y="24"/>
                  </a:cubicBezTo>
                  <a:cubicBezTo>
                    <a:pt x="136" y="24"/>
                    <a:pt x="168" y="56"/>
                    <a:pt x="168" y="96"/>
                  </a:cubicBezTo>
                  <a:cubicBezTo>
                    <a:pt x="168" y="122"/>
                    <a:pt x="154" y="145"/>
                    <a:pt x="13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25"/>
            <p:cNvSpPr>
              <a:spLocks/>
            </p:cNvSpPr>
            <p:nvPr/>
          </p:nvSpPr>
          <p:spPr bwMode="auto">
            <a:xfrm>
              <a:off x="549276" y="1265238"/>
              <a:ext cx="361950" cy="182563"/>
            </a:xfrm>
            <a:custGeom>
              <a:avLst/>
              <a:gdLst>
                <a:gd name="T0" fmla="*/ 0 w 96"/>
                <a:gd name="T1" fmla="*/ 24 h 48"/>
                <a:gd name="T2" fmla="*/ 25 w 96"/>
                <a:gd name="T3" fmla="*/ 24 h 48"/>
                <a:gd name="T4" fmla="*/ 24 w 96"/>
                <a:gd name="T5" fmla="*/ 27 h 48"/>
                <a:gd name="T6" fmla="*/ 48 w 96"/>
                <a:gd name="T7" fmla="*/ 48 h 48"/>
                <a:gd name="T8" fmla="*/ 72 w 96"/>
                <a:gd name="T9" fmla="*/ 27 h 48"/>
                <a:gd name="T10" fmla="*/ 71 w 96"/>
                <a:gd name="T11" fmla="*/ 24 h 48"/>
                <a:gd name="T12" fmla="*/ 96 w 96"/>
                <a:gd name="T13" fmla="*/ 24 h 48"/>
                <a:gd name="T14" fmla="*/ 96 w 96"/>
                <a:gd name="T15" fmla="*/ 0 h 48"/>
                <a:gd name="T16" fmla="*/ 0 w 96"/>
                <a:gd name="T17" fmla="*/ 0 h 48"/>
                <a:gd name="T18" fmla="*/ 0 w 96"/>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48">
                  <a:moveTo>
                    <a:pt x="0" y="24"/>
                  </a:moveTo>
                  <a:cubicBezTo>
                    <a:pt x="25" y="24"/>
                    <a:pt x="25" y="24"/>
                    <a:pt x="25" y="24"/>
                  </a:cubicBezTo>
                  <a:cubicBezTo>
                    <a:pt x="24" y="27"/>
                    <a:pt x="24" y="27"/>
                    <a:pt x="24" y="27"/>
                  </a:cubicBezTo>
                  <a:cubicBezTo>
                    <a:pt x="24" y="39"/>
                    <a:pt x="35" y="48"/>
                    <a:pt x="48" y="48"/>
                  </a:cubicBezTo>
                  <a:cubicBezTo>
                    <a:pt x="61" y="48"/>
                    <a:pt x="72" y="39"/>
                    <a:pt x="72" y="27"/>
                  </a:cubicBezTo>
                  <a:cubicBezTo>
                    <a:pt x="71" y="24"/>
                    <a:pt x="71" y="24"/>
                    <a:pt x="71" y="24"/>
                  </a:cubicBezTo>
                  <a:cubicBezTo>
                    <a:pt x="96" y="24"/>
                    <a:pt x="96" y="24"/>
                    <a:pt x="96" y="24"/>
                  </a:cubicBezTo>
                  <a:cubicBezTo>
                    <a:pt x="96" y="0"/>
                    <a:pt x="96" y="0"/>
                    <a:pt x="96" y="0"/>
                  </a:cubicBezTo>
                  <a:cubicBezTo>
                    <a:pt x="0" y="0"/>
                    <a:pt x="0" y="0"/>
                    <a:pt x="0" y="0"/>
                  </a:cubicBezTo>
                  <a:lnTo>
                    <a:pt x="0"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4" name="Group 153"/>
          <p:cNvGrpSpPr/>
          <p:nvPr/>
        </p:nvGrpSpPr>
        <p:grpSpPr>
          <a:xfrm>
            <a:off x="9612770" y="2635414"/>
            <a:ext cx="352425" cy="403096"/>
            <a:chOff x="0" y="3175"/>
            <a:chExt cx="1479550" cy="1692275"/>
          </a:xfrm>
          <a:solidFill>
            <a:schemeClr val="bg1"/>
          </a:solidFill>
        </p:grpSpPr>
        <p:sp>
          <p:nvSpPr>
            <p:cNvPr id="152" name="Freeform 29"/>
            <p:cNvSpPr>
              <a:spLocks noEditPoints="1"/>
            </p:cNvSpPr>
            <p:nvPr/>
          </p:nvSpPr>
          <p:spPr bwMode="auto">
            <a:xfrm>
              <a:off x="0" y="3175"/>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30"/>
            <p:cNvSpPr>
              <a:spLocks/>
            </p:cNvSpPr>
            <p:nvPr/>
          </p:nvSpPr>
          <p:spPr bwMode="auto">
            <a:xfrm>
              <a:off x="0" y="955675"/>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46802747"/>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56"/>
                                        </p:tgtEl>
                                        <p:attrNameLst>
                                          <p:attrName>style.visibility</p:attrName>
                                        </p:attrNameLst>
                                      </p:cBhvr>
                                      <p:to>
                                        <p:strVal val="visible"/>
                                      </p:to>
                                    </p:set>
                                    <p:animEffect transition="in" filter="fade">
                                      <p:cBhvr>
                                        <p:cTn id="18" dur="500"/>
                                        <p:tgtEl>
                                          <p:spTgt spid="156"/>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nodeType="withEffect">
                                  <p:stCondLst>
                                    <p:cond delay="0"/>
                                  </p:stCondLst>
                                  <p:childTnLst>
                                    <p:set>
                                      <p:cBhvr>
                                        <p:cTn id="24" dur="1" fill="hold">
                                          <p:stCondLst>
                                            <p:cond delay="0"/>
                                          </p:stCondLst>
                                        </p:cTn>
                                        <p:tgtEl>
                                          <p:spTgt spid="161"/>
                                        </p:tgtEl>
                                        <p:attrNameLst>
                                          <p:attrName>style.visibility</p:attrName>
                                        </p:attrNameLst>
                                      </p:cBhvr>
                                      <p:to>
                                        <p:strVal val="visible"/>
                                      </p:to>
                                    </p:set>
                                    <p:animEffect transition="in" filter="fade">
                                      <p:cBhvr>
                                        <p:cTn id="25" dur="500"/>
                                        <p:tgtEl>
                                          <p:spTgt spid="16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3"/>
                                        </p:tgtEl>
                                        <p:attrNameLst>
                                          <p:attrName>style.visibility</p:attrName>
                                        </p:attrNameLst>
                                      </p:cBhvr>
                                      <p:to>
                                        <p:strVal val="visible"/>
                                      </p:to>
                                    </p:set>
                                    <p:animEffect transition="in" filter="fade">
                                      <p:cBhvr>
                                        <p:cTn id="28" dur="500"/>
                                        <p:tgtEl>
                                          <p:spTgt spid="133"/>
                                        </p:tgtEl>
                                      </p:cBhvr>
                                    </p:animEffect>
                                  </p:childTnLst>
                                </p:cTn>
                              </p:par>
                            </p:childTnLst>
                          </p:cTn>
                        </p:par>
                        <p:par>
                          <p:cTn id="29" fill="hold">
                            <p:stCondLst>
                              <p:cond delay="1500"/>
                            </p:stCondLst>
                            <p:childTnLst>
                              <p:par>
                                <p:cTn id="30" presetID="10" presetClass="entr" presetSubtype="0" fill="hold" nodeType="afterEffect">
                                  <p:stCondLst>
                                    <p:cond delay="0"/>
                                  </p:stCondLst>
                                  <p:childTnLst>
                                    <p:set>
                                      <p:cBhvr>
                                        <p:cTn id="31" dur="1" fill="hold">
                                          <p:stCondLst>
                                            <p:cond delay="0"/>
                                          </p:stCondLst>
                                        </p:cTn>
                                        <p:tgtEl>
                                          <p:spTgt spid="157"/>
                                        </p:tgtEl>
                                        <p:attrNameLst>
                                          <p:attrName>style.visibility</p:attrName>
                                        </p:attrNameLst>
                                      </p:cBhvr>
                                      <p:to>
                                        <p:strVal val="visible"/>
                                      </p:to>
                                    </p:set>
                                    <p:animEffect transition="in" filter="fade">
                                      <p:cBhvr>
                                        <p:cTn id="32" dur="500"/>
                                        <p:tgtEl>
                                          <p:spTgt spid="157"/>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fade">
                                      <p:cBhvr>
                                        <p:cTn id="36" dur="500"/>
                                        <p:tgtEl>
                                          <p:spTgt spid="40"/>
                                        </p:tgtEl>
                                      </p:cBhvr>
                                    </p:animEffect>
                                  </p:childTnLst>
                                </p:cTn>
                              </p:par>
                              <p:par>
                                <p:cTn id="37" presetID="10" presetClass="entr" presetSubtype="0" fill="hold" nodeType="withEffect">
                                  <p:stCondLst>
                                    <p:cond delay="0"/>
                                  </p:stCondLst>
                                  <p:childTnLst>
                                    <p:set>
                                      <p:cBhvr>
                                        <p:cTn id="38" dur="1" fill="hold">
                                          <p:stCondLst>
                                            <p:cond delay="0"/>
                                          </p:stCondLst>
                                        </p:cTn>
                                        <p:tgtEl>
                                          <p:spTgt spid="162"/>
                                        </p:tgtEl>
                                        <p:attrNameLst>
                                          <p:attrName>style.visibility</p:attrName>
                                        </p:attrNameLst>
                                      </p:cBhvr>
                                      <p:to>
                                        <p:strVal val="visible"/>
                                      </p:to>
                                    </p:set>
                                    <p:animEffect transition="in" filter="fade">
                                      <p:cBhvr>
                                        <p:cTn id="39" dur="500"/>
                                        <p:tgtEl>
                                          <p:spTgt spid="16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34"/>
                                        </p:tgtEl>
                                        <p:attrNameLst>
                                          <p:attrName>style.visibility</p:attrName>
                                        </p:attrNameLst>
                                      </p:cBhvr>
                                      <p:to>
                                        <p:strVal val="visible"/>
                                      </p:to>
                                    </p:set>
                                    <p:animEffect transition="in" filter="fade">
                                      <p:cBhvr>
                                        <p:cTn id="42" dur="500"/>
                                        <p:tgtEl>
                                          <p:spTgt spid="134"/>
                                        </p:tgtEl>
                                      </p:cBhvr>
                                    </p:animEffect>
                                  </p:childTnLst>
                                </p:cTn>
                              </p:par>
                            </p:childTnLst>
                          </p:cTn>
                        </p:par>
                        <p:par>
                          <p:cTn id="43" fill="hold">
                            <p:stCondLst>
                              <p:cond delay="2500"/>
                            </p:stCondLst>
                            <p:childTnLst>
                              <p:par>
                                <p:cTn id="44" presetID="10" presetClass="entr" presetSubtype="0" fill="hold" nodeType="afterEffect">
                                  <p:stCondLst>
                                    <p:cond delay="0"/>
                                  </p:stCondLst>
                                  <p:childTnLst>
                                    <p:set>
                                      <p:cBhvr>
                                        <p:cTn id="45" dur="1" fill="hold">
                                          <p:stCondLst>
                                            <p:cond delay="0"/>
                                          </p:stCondLst>
                                        </p:cTn>
                                        <p:tgtEl>
                                          <p:spTgt spid="158"/>
                                        </p:tgtEl>
                                        <p:attrNameLst>
                                          <p:attrName>style.visibility</p:attrName>
                                        </p:attrNameLst>
                                      </p:cBhvr>
                                      <p:to>
                                        <p:strVal val="visible"/>
                                      </p:to>
                                    </p:set>
                                    <p:animEffect transition="in" filter="fade">
                                      <p:cBhvr>
                                        <p:cTn id="46" dur="500"/>
                                        <p:tgtEl>
                                          <p:spTgt spid="158"/>
                                        </p:tgtEl>
                                      </p:cBhvr>
                                    </p:animEffect>
                                  </p:childTnLst>
                                </p:cTn>
                              </p:par>
                            </p:childTnLst>
                          </p:cTn>
                        </p:par>
                        <p:par>
                          <p:cTn id="47" fill="hold">
                            <p:stCondLst>
                              <p:cond delay="3000"/>
                            </p:stCondLst>
                            <p:childTnLst>
                              <p:par>
                                <p:cTn id="48" presetID="10" presetClass="entr" presetSubtype="0" fill="hold" grpId="0" nodeType="afterEffect">
                                  <p:stCondLst>
                                    <p:cond delay="0"/>
                                  </p:stCondLst>
                                  <p:childTnLst>
                                    <p:set>
                                      <p:cBhvr>
                                        <p:cTn id="49" dur="1" fill="hold">
                                          <p:stCondLst>
                                            <p:cond delay="0"/>
                                          </p:stCondLst>
                                        </p:cTn>
                                        <p:tgtEl>
                                          <p:spTgt spid="44"/>
                                        </p:tgtEl>
                                        <p:attrNameLst>
                                          <p:attrName>style.visibility</p:attrName>
                                        </p:attrNameLst>
                                      </p:cBhvr>
                                      <p:to>
                                        <p:strVal val="visible"/>
                                      </p:to>
                                    </p:set>
                                    <p:animEffect transition="in" filter="fade">
                                      <p:cBhvr>
                                        <p:cTn id="50" dur="500"/>
                                        <p:tgtEl>
                                          <p:spTgt spid="44"/>
                                        </p:tgtEl>
                                      </p:cBhvr>
                                    </p:animEffect>
                                  </p:childTnLst>
                                </p:cTn>
                              </p:par>
                              <p:par>
                                <p:cTn id="51" presetID="10" presetClass="entr" presetSubtype="0" fill="hold" nodeType="withEffect">
                                  <p:stCondLst>
                                    <p:cond delay="0"/>
                                  </p:stCondLst>
                                  <p:childTnLst>
                                    <p:set>
                                      <p:cBhvr>
                                        <p:cTn id="52" dur="1" fill="hold">
                                          <p:stCondLst>
                                            <p:cond delay="0"/>
                                          </p:stCondLst>
                                        </p:cTn>
                                        <p:tgtEl>
                                          <p:spTgt spid="163"/>
                                        </p:tgtEl>
                                        <p:attrNameLst>
                                          <p:attrName>style.visibility</p:attrName>
                                        </p:attrNameLst>
                                      </p:cBhvr>
                                      <p:to>
                                        <p:strVal val="visible"/>
                                      </p:to>
                                    </p:set>
                                    <p:animEffect transition="in" filter="fade">
                                      <p:cBhvr>
                                        <p:cTn id="53" dur="500"/>
                                        <p:tgtEl>
                                          <p:spTgt spid="16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35"/>
                                        </p:tgtEl>
                                        <p:attrNameLst>
                                          <p:attrName>style.visibility</p:attrName>
                                        </p:attrNameLst>
                                      </p:cBhvr>
                                      <p:to>
                                        <p:strVal val="visible"/>
                                      </p:to>
                                    </p:set>
                                    <p:animEffect transition="in" filter="fade">
                                      <p:cBhvr>
                                        <p:cTn id="56" dur="500"/>
                                        <p:tgtEl>
                                          <p:spTgt spid="135"/>
                                        </p:tgtEl>
                                      </p:cBhvr>
                                    </p:animEffect>
                                  </p:childTnLst>
                                </p:cTn>
                              </p:par>
                            </p:childTnLst>
                          </p:cTn>
                        </p:par>
                        <p:par>
                          <p:cTn id="57" fill="hold">
                            <p:stCondLst>
                              <p:cond delay="3500"/>
                            </p:stCondLst>
                            <p:childTnLst>
                              <p:par>
                                <p:cTn id="58" presetID="10" presetClass="entr" presetSubtype="0" fill="hold" nodeType="afterEffect">
                                  <p:stCondLst>
                                    <p:cond delay="0"/>
                                  </p:stCondLst>
                                  <p:childTnLst>
                                    <p:set>
                                      <p:cBhvr>
                                        <p:cTn id="59" dur="1" fill="hold">
                                          <p:stCondLst>
                                            <p:cond delay="0"/>
                                          </p:stCondLst>
                                        </p:cTn>
                                        <p:tgtEl>
                                          <p:spTgt spid="159"/>
                                        </p:tgtEl>
                                        <p:attrNameLst>
                                          <p:attrName>style.visibility</p:attrName>
                                        </p:attrNameLst>
                                      </p:cBhvr>
                                      <p:to>
                                        <p:strVal val="visible"/>
                                      </p:to>
                                    </p:set>
                                    <p:animEffect transition="in" filter="fade">
                                      <p:cBhvr>
                                        <p:cTn id="60" dur="500"/>
                                        <p:tgtEl>
                                          <p:spTgt spid="159"/>
                                        </p:tgtEl>
                                      </p:cBhvr>
                                    </p:animEffect>
                                  </p:childTnLst>
                                </p:cTn>
                              </p:par>
                            </p:childTnLst>
                          </p:cTn>
                        </p:par>
                        <p:par>
                          <p:cTn id="61" fill="hold">
                            <p:stCondLst>
                              <p:cond delay="4000"/>
                            </p:stCondLst>
                            <p:childTnLst>
                              <p:par>
                                <p:cTn id="62" presetID="10" presetClass="entr" presetSubtype="0" fill="hold" nodeType="afterEffect">
                                  <p:stCondLst>
                                    <p:cond delay="0"/>
                                  </p:stCondLst>
                                  <p:childTnLst>
                                    <p:set>
                                      <p:cBhvr>
                                        <p:cTn id="63" dur="1" fill="hold">
                                          <p:stCondLst>
                                            <p:cond delay="0"/>
                                          </p:stCondLst>
                                        </p:cTn>
                                        <p:tgtEl>
                                          <p:spTgt spid="148"/>
                                        </p:tgtEl>
                                        <p:attrNameLst>
                                          <p:attrName>style.visibility</p:attrName>
                                        </p:attrNameLst>
                                      </p:cBhvr>
                                      <p:to>
                                        <p:strVal val="visible"/>
                                      </p:to>
                                    </p:set>
                                    <p:animEffect transition="in" filter="fade">
                                      <p:cBhvr>
                                        <p:cTn id="64" dur="500"/>
                                        <p:tgtEl>
                                          <p:spTgt spid="148"/>
                                        </p:tgtEl>
                                      </p:cBhvr>
                                    </p:animEffect>
                                  </p:childTnLst>
                                </p:cTn>
                              </p:par>
                              <p:par>
                                <p:cTn id="65" presetID="10" presetClass="entr" presetSubtype="0" fill="hold" nodeType="withEffect">
                                  <p:stCondLst>
                                    <p:cond delay="0"/>
                                  </p:stCondLst>
                                  <p:childTnLst>
                                    <p:set>
                                      <p:cBhvr>
                                        <p:cTn id="66" dur="1" fill="hold">
                                          <p:stCondLst>
                                            <p:cond delay="0"/>
                                          </p:stCondLst>
                                        </p:cTn>
                                        <p:tgtEl>
                                          <p:spTgt spid="164"/>
                                        </p:tgtEl>
                                        <p:attrNameLst>
                                          <p:attrName>style.visibility</p:attrName>
                                        </p:attrNameLst>
                                      </p:cBhvr>
                                      <p:to>
                                        <p:strVal val="visible"/>
                                      </p:to>
                                    </p:set>
                                    <p:animEffect transition="in" filter="fade">
                                      <p:cBhvr>
                                        <p:cTn id="67" dur="500"/>
                                        <p:tgtEl>
                                          <p:spTgt spid="16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36"/>
                                        </p:tgtEl>
                                        <p:attrNameLst>
                                          <p:attrName>style.visibility</p:attrName>
                                        </p:attrNameLst>
                                      </p:cBhvr>
                                      <p:to>
                                        <p:strVal val="visible"/>
                                      </p:to>
                                    </p:set>
                                    <p:animEffect transition="in" filter="fade">
                                      <p:cBhvr>
                                        <p:cTn id="70" dur="500"/>
                                        <p:tgtEl>
                                          <p:spTgt spid="136"/>
                                        </p:tgtEl>
                                      </p:cBhvr>
                                    </p:animEffect>
                                  </p:childTnLst>
                                </p:cTn>
                              </p:par>
                            </p:childTnLst>
                          </p:cTn>
                        </p:par>
                        <p:par>
                          <p:cTn id="71" fill="hold">
                            <p:stCondLst>
                              <p:cond delay="4500"/>
                            </p:stCondLst>
                            <p:childTnLst>
                              <p:par>
                                <p:cTn id="72" presetID="10" presetClass="entr" presetSubtype="0" fill="hold" nodeType="afterEffect">
                                  <p:stCondLst>
                                    <p:cond delay="0"/>
                                  </p:stCondLst>
                                  <p:childTnLst>
                                    <p:set>
                                      <p:cBhvr>
                                        <p:cTn id="73" dur="1" fill="hold">
                                          <p:stCondLst>
                                            <p:cond delay="0"/>
                                          </p:stCondLst>
                                        </p:cTn>
                                        <p:tgtEl>
                                          <p:spTgt spid="160"/>
                                        </p:tgtEl>
                                        <p:attrNameLst>
                                          <p:attrName>style.visibility</p:attrName>
                                        </p:attrNameLst>
                                      </p:cBhvr>
                                      <p:to>
                                        <p:strVal val="visible"/>
                                      </p:to>
                                    </p:set>
                                    <p:animEffect transition="in" filter="fade">
                                      <p:cBhvr>
                                        <p:cTn id="74" dur="500"/>
                                        <p:tgtEl>
                                          <p:spTgt spid="160"/>
                                        </p:tgtEl>
                                      </p:cBhvr>
                                    </p:animEffect>
                                  </p:childTnLst>
                                </p:cTn>
                              </p:par>
                            </p:childTnLst>
                          </p:cTn>
                        </p:par>
                        <p:par>
                          <p:cTn id="75" fill="hold">
                            <p:stCondLst>
                              <p:cond delay="5000"/>
                            </p:stCondLst>
                            <p:childTnLst>
                              <p:par>
                                <p:cTn id="76" presetID="10" presetClass="entr" presetSubtype="0" fill="hold" nodeType="afterEffect">
                                  <p:stCondLst>
                                    <p:cond delay="0"/>
                                  </p:stCondLst>
                                  <p:childTnLst>
                                    <p:set>
                                      <p:cBhvr>
                                        <p:cTn id="77" dur="1" fill="hold">
                                          <p:stCondLst>
                                            <p:cond delay="0"/>
                                          </p:stCondLst>
                                        </p:cTn>
                                        <p:tgtEl>
                                          <p:spTgt spid="154"/>
                                        </p:tgtEl>
                                        <p:attrNameLst>
                                          <p:attrName>style.visibility</p:attrName>
                                        </p:attrNameLst>
                                      </p:cBhvr>
                                      <p:to>
                                        <p:strVal val="visible"/>
                                      </p:to>
                                    </p:set>
                                    <p:animEffect transition="in" filter="fade">
                                      <p:cBhvr>
                                        <p:cTn id="78" dur="500"/>
                                        <p:tgtEl>
                                          <p:spTgt spid="154"/>
                                        </p:tgtEl>
                                      </p:cBhvr>
                                    </p:animEffect>
                                  </p:childTnLst>
                                </p:cTn>
                              </p:par>
                              <p:par>
                                <p:cTn id="79" presetID="10" presetClass="entr" presetSubtype="0" fill="hold" nodeType="withEffect">
                                  <p:stCondLst>
                                    <p:cond delay="0"/>
                                  </p:stCondLst>
                                  <p:childTnLst>
                                    <p:set>
                                      <p:cBhvr>
                                        <p:cTn id="80" dur="1" fill="hold">
                                          <p:stCondLst>
                                            <p:cond delay="0"/>
                                          </p:stCondLst>
                                        </p:cTn>
                                        <p:tgtEl>
                                          <p:spTgt spid="165"/>
                                        </p:tgtEl>
                                        <p:attrNameLst>
                                          <p:attrName>style.visibility</p:attrName>
                                        </p:attrNameLst>
                                      </p:cBhvr>
                                      <p:to>
                                        <p:strVal val="visible"/>
                                      </p:to>
                                    </p:set>
                                    <p:animEffect transition="in" filter="fade">
                                      <p:cBhvr>
                                        <p:cTn id="81" dur="500"/>
                                        <p:tgtEl>
                                          <p:spTgt spid="165"/>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37"/>
                                        </p:tgtEl>
                                        <p:attrNameLst>
                                          <p:attrName>style.visibility</p:attrName>
                                        </p:attrNameLst>
                                      </p:cBhvr>
                                      <p:to>
                                        <p:strVal val="visible"/>
                                      </p:to>
                                    </p:set>
                                    <p:animEffect transition="in" filter="fade">
                                      <p:cBhvr>
                                        <p:cTn id="84" dur="500"/>
                                        <p:tgtEl>
                                          <p:spTgt spid="137"/>
                                        </p:tgtEl>
                                      </p:cBhvr>
                                    </p:animEffect>
                                  </p:childTnLst>
                                </p:cTn>
                              </p:par>
                            </p:childTnLst>
                          </p:cTn>
                        </p:par>
                        <p:par>
                          <p:cTn id="85" fill="hold">
                            <p:stCondLst>
                              <p:cond delay="5500"/>
                            </p:stCondLst>
                            <p:childTnLst>
                              <p:par>
                                <p:cTn id="86" presetID="22" presetClass="entr" presetSubtype="1" fill="hold" grpId="0" nodeType="afterEffect">
                                  <p:stCondLst>
                                    <p:cond delay="0"/>
                                  </p:stCondLst>
                                  <p:childTnLst>
                                    <p:set>
                                      <p:cBhvr>
                                        <p:cTn id="87" dur="1" fill="hold">
                                          <p:stCondLst>
                                            <p:cond delay="0"/>
                                          </p:stCondLst>
                                        </p:cTn>
                                        <p:tgtEl>
                                          <p:spTgt spid="8"/>
                                        </p:tgtEl>
                                        <p:attrNameLst>
                                          <p:attrName>style.visibility</p:attrName>
                                        </p:attrNameLst>
                                      </p:cBhvr>
                                      <p:to>
                                        <p:strVal val="visible"/>
                                      </p:to>
                                    </p:set>
                                    <p:animEffect transition="in" filter="wipe(up)">
                                      <p:cBhvr>
                                        <p:cTn id="88" dur="500"/>
                                        <p:tgtEl>
                                          <p:spTgt spid="8"/>
                                        </p:tgtEl>
                                      </p:cBhvr>
                                    </p:animEffect>
                                  </p:childTnLst>
                                </p:cTn>
                              </p:par>
                              <p:par>
                                <p:cTn id="89" presetID="22" presetClass="entr" presetSubtype="4" fill="hold" grpId="0" nodeType="withEffect">
                                  <p:stCondLst>
                                    <p:cond delay="0"/>
                                  </p:stCondLst>
                                  <p:childTnLst>
                                    <p:set>
                                      <p:cBhvr>
                                        <p:cTn id="90" dur="1" fill="hold">
                                          <p:stCondLst>
                                            <p:cond delay="0"/>
                                          </p:stCondLst>
                                        </p:cTn>
                                        <p:tgtEl>
                                          <p:spTgt spid="123"/>
                                        </p:tgtEl>
                                        <p:attrNameLst>
                                          <p:attrName>style.visibility</p:attrName>
                                        </p:attrNameLst>
                                      </p:cBhvr>
                                      <p:to>
                                        <p:strVal val="visible"/>
                                      </p:to>
                                    </p:set>
                                    <p:animEffect transition="in" filter="wipe(down)">
                                      <p:cBhvr>
                                        <p:cTn id="91" dur="500"/>
                                        <p:tgtEl>
                                          <p:spTgt spid="123"/>
                                        </p:tgtEl>
                                      </p:cBhvr>
                                    </p:animEffect>
                                  </p:childTnLst>
                                </p:cTn>
                              </p:par>
                              <p:par>
                                <p:cTn id="92" presetID="22" presetClass="entr" presetSubtype="1" fill="hold" grpId="0" nodeType="withEffect">
                                  <p:stCondLst>
                                    <p:cond delay="0"/>
                                  </p:stCondLst>
                                  <p:childTnLst>
                                    <p:set>
                                      <p:cBhvr>
                                        <p:cTn id="93" dur="1" fill="hold">
                                          <p:stCondLst>
                                            <p:cond delay="0"/>
                                          </p:stCondLst>
                                        </p:cTn>
                                        <p:tgtEl>
                                          <p:spTgt spid="116"/>
                                        </p:tgtEl>
                                        <p:attrNameLst>
                                          <p:attrName>style.visibility</p:attrName>
                                        </p:attrNameLst>
                                      </p:cBhvr>
                                      <p:to>
                                        <p:strVal val="visible"/>
                                      </p:to>
                                    </p:set>
                                    <p:animEffect transition="in" filter="wipe(up)">
                                      <p:cBhvr>
                                        <p:cTn id="94" dur="500"/>
                                        <p:tgtEl>
                                          <p:spTgt spid="116"/>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124"/>
                                        </p:tgtEl>
                                        <p:attrNameLst>
                                          <p:attrName>style.visibility</p:attrName>
                                        </p:attrNameLst>
                                      </p:cBhvr>
                                      <p:to>
                                        <p:strVal val="visible"/>
                                      </p:to>
                                    </p:set>
                                    <p:animEffect transition="in" filter="wipe(down)">
                                      <p:cBhvr>
                                        <p:cTn id="97" dur="500"/>
                                        <p:tgtEl>
                                          <p:spTgt spid="124"/>
                                        </p:tgtEl>
                                      </p:cBhvr>
                                    </p:animEffect>
                                  </p:childTnLst>
                                </p:cTn>
                              </p:par>
                              <p:par>
                                <p:cTn id="98" presetID="22" presetClass="entr" presetSubtype="1" fill="hold" grpId="0" nodeType="withEffect">
                                  <p:stCondLst>
                                    <p:cond delay="0"/>
                                  </p:stCondLst>
                                  <p:childTnLst>
                                    <p:set>
                                      <p:cBhvr>
                                        <p:cTn id="99" dur="1" fill="hold">
                                          <p:stCondLst>
                                            <p:cond delay="0"/>
                                          </p:stCondLst>
                                        </p:cTn>
                                        <p:tgtEl>
                                          <p:spTgt spid="119"/>
                                        </p:tgtEl>
                                        <p:attrNameLst>
                                          <p:attrName>style.visibility</p:attrName>
                                        </p:attrNameLst>
                                      </p:cBhvr>
                                      <p:to>
                                        <p:strVal val="visible"/>
                                      </p:to>
                                    </p:set>
                                    <p:animEffect transition="in" filter="wipe(up)">
                                      <p:cBhvr>
                                        <p:cTn id="100" dur="500"/>
                                        <p:tgtEl>
                                          <p:spTgt spid="119"/>
                                        </p:tgtEl>
                                      </p:cBhvr>
                                    </p:animEffect>
                                  </p:childTnLst>
                                </p:cTn>
                              </p:par>
                              <p:par>
                                <p:cTn id="101" presetID="22" presetClass="entr" presetSubtype="4" fill="hold" grpId="0" nodeType="withEffect">
                                  <p:stCondLst>
                                    <p:cond delay="0"/>
                                  </p:stCondLst>
                                  <p:childTnLst>
                                    <p:set>
                                      <p:cBhvr>
                                        <p:cTn id="102" dur="1" fill="hold">
                                          <p:stCondLst>
                                            <p:cond delay="0"/>
                                          </p:stCondLst>
                                        </p:cTn>
                                        <p:tgtEl>
                                          <p:spTgt spid="125"/>
                                        </p:tgtEl>
                                        <p:attrNameLst>
                                          <p:attrName>style.visibility</p:attrName>
                                        </p:attrNameLst>
                                      </p:cBhvr>
                                      <p:to>
                                        <p:strVal val="visible"/>
                                      </p:to>
                                    </p:set>
                                    <p:animEffect transition="in" filter="wipe(down)">
                                      <p:cBhvr>
                                        <p:cTn id="103" dur="500"/>
                                        <p:tgtEl>
                                          <p:spTgt spid="125"/>
                                        </p:tgtEl>
                                      </p:cBhvr>
                                    </p:animEffect>
                                  </p:childTnLst>
                                </p:cTn>
                              </p:par>
                              <p:par>
                                <p:cTn id="104" presetID="22" presetClass="entr" presetSubtype="1" fill="hold" grpId="0" nodeType="withEffect">
                                  <p:stCondLst>
                                    <p:cond delay="0"/>
                                  </p:stCondLst>
                                  <p:childTnLst>
                                    <p:set>
                                      <p:cBhvr>
                                        <p:cTn id="105" dur="1" fill="hold">
                                          <p:stCondLst>
                                            <p:cond delay="0"/>
                                          </p:stCondLst>
                                        </p:cTn>
                                        <p:tgtEl>
                                          <p:spTgt spid="120"/>
                                        </p:tgtEl>
                                        <p:attrNameLst>
                                          <p:attrName>style.visibility</p:attrName>
                                        </p:attrNameLst>
                                      </p:cBhvr>
                                      <p:to>
                                        <p:strVal val="visible"/>
                                      </p:to>
                                    </p:set>
                                    <p:animEffect transition="in" filter="wipe(up)">
                                      <p:cBhvr>
                                        <p:cTn id="106" dur="500"/>
                                        <p:tgtEl>
                                          <p:spTgt spid="120"/>
                                        </p:tgtEl>
                                      </p:cBhvr>
                                    </p:animEffect>
                                  </p:childTnLst>
                                </p:cTn>
                              </p:par>
                              <p:par>
                                <p:cTn id="107" presetID="22" presetClass="entr" presetSubtype="4" fill="hold" grpId="0" nodeType="withEffect">
                                  <p:stCondLst>
                                    <p:cond delay="0"/>
                                  </p:stCondLst>
                                  <p:childTnLst>
                                    <p:set>
                                      <p:cBhvr>
                                        <p:cTn id="108" dur="1" fill="hold">
                                          <p:stCondLst>
                                            <p:cond delay="0"/>
                                          </p:stCondLst>
                                        </p:cTn>
                                        <p:tgtEl>
                                          <p:spTgt spid="126"/>
                                        </p:tgtEl>
                                        <p:attrNameLst>
                                          <p:attrName>style.visibility</p:attrName>
                                        </p:attrNameLst>
                                      </p:cBhvr>
                                      <p:to>
                                        <p:strVal val="visible"/>
                                      </p:to>
                                    </p:set>
                                    <p:animEffect transition="in" filter="wipe(down)">
                                      <p:cBhvr>
                                        <p:cTn id="109" dur="500"/>
                                        <p:tgtEl>
                                          <p:spTgt spid="126"/>
                                        </p:tgtEl>
                                      </p:cBhvr>
                                    </p:animEffect>
                                  </p:childTnLst>
                                </p:cTn>
                              </p:par>
                              <p:par>
                                <p:cTn id="110" presetID="22" presetClass="entr" presetSubtype="1" fill="hold" grpId="0" nodeType="withEffect">
                                  <p:stCondLst>
                                    <p:cond delay="0"/>
                                  </p:stCondLst>
                                  <p:childTnLst>
                                    <p:set>
                                      <p:cBhvr>
                                        <p:cTn id="111" dur="1" fill="hold">
                                          <p:stCondLst>
                                            <p:cond delay="0"/>
                                          </p:stCondLst>
                                        </p:cTn>
                                        <p:tgtEl>
                                          <p:spTgt spid="121"/>
                                        </p:tgtEl>
                                        <p:attrNameLst>
                                          <p:attrName>style.visibility</p:attrName>
                                        </p:attrNameLst>
                                      </p:cBhvr>
                                      <p:to>
                                        <p:strVal val="visible"/>
                                      </p:to>
                                    </p:set>
                                    <p:animEffect transition="in" filter="wipe(up)">
                                      <p:cBhvr>
                                        <p:cTn id="112" dur="500"/>
                                        <p:tgtEl>
                                          <p:spTgt spid="121"/>
                                        </p:tgtEl>
                                      </p:cBhvr>
                                    </p:animEffect>
                                  </p:childTnLst>
                                </p:cTn>
                              </p:par>
                              <p:par>
                                <p:cTn id="113" presetID="22" presetClass="entr" presetSubtype="4" fill="hold" grpId="0" nodeType="withEffect">
                                  <p:stCondLst>
                                    <p:cond delay="0"/>
                                  </p:stCondLst>
                                  <p:childTnLst>
                                    <p:set>
                                      <p:cBhvr>
                                        <p:cTn id="114" dur="1" fill="hold">
                                          <p:stCondLst>
                                            <p:cond delay="0"/>
                                          </p:stCondLst>
                                        </p:cTn>
                                        <p:tgtEl>
                                          <p:spTgt spid="127"/>
                                        </p:tgtEl>
                                        <p:attrNameLst>
                                          <p:attrName>style.visibility</p:attrName>
                                        </p:attrNameLst>
                                      </p:cBhvr>
                                      <p:to>
                                        <p:strVal val="visible"/>
                                      </p:to>
                                    </p:set>
                                    <p:animEffect transition="in" filter="wipe(down)">
                                      <p:cBhvr>
                                        <p:cTn id="115" dur="500"/>
                                        <p:tgtEl>
                                          <p:spTgt spid="12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76"/>
                                        </p:tgtEl>
                                        <p:attrNameLst>
                                          <p:attrName>style.visibility</p:attrName>
                                        </p:attrNameLst>
                                      </p:cBhvr>
                                      <p:to>
                                        <p:strVal val="visible"/>
                                      </p:to>
                                    </p:set>
                                    <p:animEffect transition="in" filter="fade">
                                      <p:cBhvr>
                                        <p:cTn id="118" dur="500"/>
                                        <p:tgtEl>
                                          <p:spTgt spid="76"/>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82"/>
                                        </p:tgtEl>
                                        <p:attrNameLst>
                                          <p:attrName>style.visibility</p:attrName>
                                        </p:attrNameLst>
                                      </p:cBhvr>
                                      <p:to>
                                        <p:strVal val="visible"/>
                                      </p:to>
                                    </p:set>
                                    <p:animEffect transition="in" filter="fade">
                                      <p:cBhvr>
                                        <p:cTn id="121" dur="500"/>
                                        <p:tgtEl>
                                          <p:spTgt spid="8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87"/>
                                        </p:tgtEl>
                                        <p:attrNameLst>
                                          <p:attrName>style.visibility</p:attrName>
                                        </p:attrNameLst>
                                      </p:cBhvr>
                                      <p:to>
                                        <p:strVal val="visible"/>
                                      </p:to>
                                    </p:set>
                                    <p:animEffect transition="in" filter="fade">
                                      <p:cBhvr>
                                        <p:cTn id="124" dur="500"/>
                                        <p:tgtEl>
                                          <p:spTgt spid="87"/>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107"/>
                                        </p:tgtEl>
                                        <p:attrNameLst>
                                          <p:attrName>style.visibility</p:attrName>
                                        </p:attrNameLst>
                                      </p:cBhvr>
                                      <p:to>
                                        <p:strVal val="visible"/>
                                      </p:to>
                                    </p:set>
                                    <p:animEffect transition="in" filter="fade">
                                      <p:cBhvr>
                                        <p:cTn id="127" dur="500"/>
                                        <p:tgtEl>
                                          <p:spTgt spid="10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112"/>
                                        </p:tgtEl>
                                        <p:attrNameLst>
                                          <p:attrName>style.visibility</p:attrName>
                                        </p:attrNameLst>
                                      </p:cBhvr>
                                      <p:to>
                                        <p:strVal val="visible"/>
                                      </p:to>
                                    </p:set>
                                    <p:animEffect transition="in" filter="fade">
                                      <p:cBhvr>
                                        <p:cTn id="130" dur="500"/>
                                        <p:tgtEl>
                                          <p:spTgt spid="112"/>
                                        </p:tgtEl>
                                      </p:cBhvr>
                                    </p:animEffect>
                                  </p:childTnLst>
                                </p:cTn>
                              </p:par>
                            </p:childTnLst>
                          </p:cTn>
                        </p:par>
                        <p:par>
                          <p:cTn id="131" fill="hold">
                            <p:stCondLst>
                              <p:cond delay="6000"/>
                            </p:stCondLst>
                            <p:childTnLst>
                              <p:par>
                                <p:cTn id="132" presetID="53" presetClass="entr" presetSubtype="16" fill="hold" grpId="0" nodeType="afterEffect">
                                  <p:stCondLst>
                                    <p:cond delay="0"/>
                                  </p:stCondLst>
                                  <p:childTnLst>
                                    <p:set>
                                      <p:cBhvr>
                                        <p:cTn id="133" dur="1" fill="hold">
                                          <p:stCondLst>
                                            <p:cond delay="0"/>
                                          </p:stCondLst>
                                        </p:cTn>
                                        <p:tgtEl>
                                          <p:spTgt spid="16"/>
                                        </p:tgtEl>
                                        <p:attrNameLst>
                                          <p:attrName>style.visibility</p:attrName>
                                        </p:attrNameLst>
                                      </p:cBhvr>
                                      <p:to>
                                        <p:strVal val="visible"/>
                                      </p:to>
                                    </p:set>
                                    <p:anim calcmode="lin" valueType="num">
                                      <p:cBhvr>
                                        <p:cTn id="134" dur="500" fill="hold"/>
                                        <p:tgtEl>
                                          <p:spTgt spid="16"/>
                                        </p:tgtEl>
                                        <p:attrNameLst>
                                          <p:attrName>ppt_w</p:attrName>
                                        </p:attrNameLst>
                                      </p:cBhvr>
                                      <p:tavLst>
                                        <p:tav tm="0">
                                          <p:val>
                                            <p:fltVal val="0"/>
                                          </p:val>
                                        </p:tav>
                                        <p:tav tm="100000">
                                          <p:val>
                                            <p:strVal val="#ppt_w"/>
                                          </p:val>
                                        </p:tav>
                                      </p:tavLst>
                                    </p:anim>
                                    <p:anim calcmode="lin" valueType="num">
                                      <p:cBhvr>
                                        <p:cTn id="135" dur="500" fill="hold"/>
                                        <p:tgtEl>
                                          <p:spTgt spid="16"/>
                                        </p:tgtEl>
                                        <p:attrNameLst>
                                          <p:attrName>ppt_h</p:attrName>
                                        </p:attrNameLst>
                                      </p:cBhvr>
                                      <p:tavLst>
                                        <p:tav tm="0">
                                          <p:val>
                                            <p:fltVal val="0"/>
                                          </p:val>
                                        </p:tav>
                                        <p:tav tm="100000">
                                          <p:val>
                                            <p:strVal val="#ppt_h"/>
                                          </p:val>
                                        </p:tav>
                                      </p:tavLst>
                                    </p:anim>
                                    <p:animEffect transition="in" filter="fade">
                                      <p:cBhvr>
                                        <p:cTn id="136" dur="500"/>
                                        <p:tgtEl>
                                          <p:spTgt spid="16"/>
                                        </p:tgtEl>
                                      </p:cBhvr>
                                    </p:animEffect>
                                  </p:childTnLst>
                                </p:cTn>
                              </p:par>
                              <p:par>
                                <p:cTn id="137" presetID="53" presetClass="entr" presetSubtype="16" fill="hold" grpId="0" nodeType="withEffect">
                                  <p:stCondLst>
                                    <p:cond delay="0"/>
                                  </p:stCondLst>
                                  <p:childTnLst>
                                    <p:set>
                                      <p:cBhvr>
                                        <p:cTn id="138" dur="1" fill="hold">
                                          <p:stCondLst>
                                            <p:cond delay="0"/>
                                          </p:stCondLst>
                                        </p:cTn>
                                        <p:tgtEl>
                                          <p:spTgt spid="129"/>
                                        </p:tgtEl>
                                        <p:attrNameLst>
                                          <p:attrName>style.visibility</p:attrName>
                                        </p:attrNameLst>
                                      </p:cBhvr>
                                      <p:to>
                                        <p:strVal val="visible"/>
                                      </p:to>
                                    </p:set>
                                    <p:anim calcmode="lin" valueType="num">
                                      <p:cBhvr>
                                        <p:cTn id="139" dur="500" fill="hold"/>
                                        <p:tgtEl>
                                          <p:spTgt spid="129"/>
                                        </p:tgtEl>
                                        <p:attrNameLst>
                                          <p:attrName>ppt_w</p:attrName>
                                        </p:attrNameLst>
                                      </p:cBhvr>
                                      <p:tavLst>
                                        <p:tav tm="0">
                                          <p:val>
                                            <p:fltVal val="0"/>
                                          </p:val>
                                        </p:tav>
                                        <p:tav tm="100000">
                                          <p:val>
                                            <p:strVal val="#ppt_w"/>
                                          </p:val>
                                        </p:tav>
                                      </p:tavLst>
                                    </p:anim>
                                    <p:anim calcmode="lin" valueType="num">
                                      <p:cBhvr>
                                        <p:cTn id="140" dur="500" fill="hold"/>
                                        <p:tgtEl>
                                          <p:spTgt spid="129"/>
                                        </p:tgtEl>
                                        <p:attrNameLst>
                                          <p:attrName>ppt_h</p:attrName>
                                        </p:attrNameLst>
                                      </p:cBhvr>
                                      <p:tavLst>
                                        <p:tav tm="0">
                                          <p:val>
                                            <p:fltVal val="0"/>
                                          </p:val>
                                        </p:tav>
                                        <p:tav tm="100000">
                                          <p:val>
                                            <p:strVal val="#ppt_h"/>
                                          </p:val>
                                        </p:tav>
                                      </p:tavLst>
                                    </p:anim>
                                    <p:animEffect transition="in" filter="fade">
                                      <p:cBhvr>
                                        <p:cTn id="141" dur="500"/>
                                        <p:tgtEl>
                                          <p:spTgt spid="129"/>
                                        </p:tgtEl>
                                      </p:cBhvr>
                                    </p:animEffect>
                                  </p:childTnLst>
                                </p:cTn>
                              </p:par>
                              <p:par>
                                <p:cTn id="142" presetID="53" presetClass="entr" presetSubtype="16" fill="hold" grpId="0" nodeType="withEffect">
                                  <p:stCondLst>
                                    <p:cond delay="0"/>
                                  </p:stCondLst>
                                  <p:childTnLst>
                                    <p:set>
                                      <p:cBhvr>
                                        <p:cTn id="143" dur="1" fill="hold">
                                          <p:stCondLst>
                                            <p:cond delay="0"/>
                                          </p:stCondLst>
                                        </p:cTn>
                                        <p:tgtEl>
                                          <p:spTgt spid="130"/>
                                        </p:tgtEl>
                                        <p:attrNameLst>
                                          <p:attrName>style.visibility</p:attrName>
                                        </p:attrNameLst>
                                      </p:cBhvr>
                                      <p:to>
                                        <p:strVal val="visible"/>
                                      </p:to>
                                    </p:set>
                                    <p:anim calcmode="lin" valueType="num">
                                      <p:cBhvr>
                                        <p:cTn id="144" dur="500" fill="hold"/>
                                        <p:tgtEl>
                                          <p:spTgt spid="130"/>
                                        </p:tgtEl>
                                        <p:attrNameLst>
                                          <p:attrName>ppt_w</p:attrName>
                                        </p:attrNameLst>
                                      </p:cBhvr>
                                      <p:tavLst>
                                        <p:tav tm="0">
                                          <p:val>
                                            <p:fltVal val="0"/>
                                          </p:val>
                                        </p:tav>
                                        <p:tav tm="100000">
                                          <p:val>
                                            <p:strVal val="#ppt_w"/>
                                          </p:val>
                                        </p:tav>
                                      </p:tavLst>
                                    </p:anim>
                                    <p:anim calcmode="lin" valueType="num">
                                      <p:cBhvr>
                                        <p:cTn id="145" dur="500" fill="hold"/>
                                        <p:tgtEl>
                                          <p:spTgt spid="130"/>
                                        </p:tgtEl>
                                        <p:attrNameLst>
                                          <p:attrName>ppt_h</p:attrName>
                                        </p:attrNameLst>
                                      </p:cBhvr>
                                      <p:tavLst>
                                        <p:tav tm="0">
                                          <p:val>
                                            <p:fltVal val="0"/>
                                          </p:val>
                                        </p:tav>
                                        <p:tav tm="100000">
                                          <p:val>
                                            <p:strVal val="#ppt_h"/>
                                          </p:val>
                                        </p:tav>
                                      </p:tavLst>
                                    </p:anim>
                                    <p:animEffect transition="in" filter="fade">
                                      <p:cBhvr>
                                        <p:cTn id="146" dur="500"/>
                                        <p:tgtEl>
                                          <p:spTgt spid="130"/>
                                        </p:tgtEl>
                                      </p:cBhvr>
                                    </p:animEffect>
                                  </p:childTnLst>
                                </p:cTn>
                              </p:par>
                              <p:par>
                                <p:cTn id="147" presetID="53" presetClass="entr" presetSubtype="16" fill="hold" grpId="0" nodeType="withEffect">
                                  <p:stCondLst>
                                    <p:cond delay="0"/>
                                  </p:stCondLst>
                                  <p:childTnLst>
                                    <p:set>
                                      <p:cBhvr>
                                        <p:cTn id="148" dur="1" fill="hold">
                                          <p:stCondLst>
                                            <p:cond delay="0"/>
                                          </p:stCondLst>
                                        </p:cTn>
                                        <p:tgtEl>
                                          <p:spTgt spid="131"/>
                                        </p:tgtEl>
                                        <p:attrNameLst>
                                          <p:attrName>style.visibility</p:attrName>
                                        </p:attrNameLst>
                                      </p:cBhvr>
                                      <p:to>
                                        <p:strVal val="visible"/>
                                      </p:to>
                                    </p:set>
                                    <p:anim calcmode="lin" valueType="num">
                                      <p:cBhvr>
                                        <p:cTn id="149" dur="500" fill="hold"/>
                                        <p:tgtEl>
                                          <p:spTgt spid="131"/>
                                        </p:tgtEl>
                                        <p:attrNameLst>
                                          <p:attrName>ppt_w</p:attrName>
                                        </p:attrNameLst>
                                      </p:cBhvr>
                                      <p:tavLst>
                                        <p:tav tm="0">
                                          <p:val>
                                            <p:fltVal val="0"/>
                                          </p:val>
                                        </p:tav>
                                        <p:tav tm="100000">
                                          <p:val>
                                            <p:strVal val="#ppt_w"/>
                                          </p:val>
                                        </p:tav>
                                      </p:tavLst>
                                    </p:anim>
                                    <p:anim calcmode="lin" valueType="num">
                                      <p:cBhvr>
                                        <p:cTn id="150" dur="500" fill="hold"/>
                                        <p:tgtEl>
                                          <p:spTgt spid="131"/>
                                        </p:tgtEl>
                                        <p:attrNameLst>
                                          <p:attrName>ppt_h</p:attrName>
                                        </p:attrNameLst>
                                      </p:cBhvr>
                                      <p:tavLst>
                                        <p:tav tm="0">
                                          <p:val>
                                            <p:fltVal val="0"/>
                                          </p:val>
                                        </p:tav>
                                        <p:tav tm="100000">
                                          <p:val>
                                            <p:strVal val="#ppt_h"/>
                                          </p:val>
                                        </p:tav>
                                      </p:tavLst>
                                    </p:anim>
                                    <p:animEffect transition="in" filter="fade">
                                      <p:cBhvr>
                                        <p:cTn id="151" dur="500"/>
                                        <p:tgtEl>
                                          <p:spTgt spid="131"/>
                                        </p:tgtEl>
                                      </p:cBhvr>
                                    </p:animEffect>
                                  </p:childTnLst>
                                </p:cTn>
                              </p:par>
                              <p:par>
                                <p:cTn id="152" presetID="53" presetClass="entr" presetSubtype="16" fill="hold" grpId="0" nodeType="withEffect">
                                  <p:stCondLst>
                                    <p:cond delay="0"/>
                                  </p:stCondLst>
                                  <p:childTnLst>
                                    <p:set>
                                      <p:cBhvr>
                                        <p:cTn id="153" dur="1" fill="hold">
                                          <p:stCondLst>
                                            <p:cond delay="0"/>
                                          </p:stCondLst>
                                        </p:cTn>
                                        <p:tgtEl>
                                          <p:spTgt spid="132"/>
                                        </p:tgtEl>
                                        <p:attrNameLst>
                                          <p:attrName>style.visibility</p:attrName>
                                        </p:attrNameLst>
                                      </p:cBhvr>
                                      <p:to>
                                        <p:strVal val="visible"/>
                                      </p:to>
                                    </p:set>
                                    <p:anim calcmode="lin" valueType="num">
                                      <p:cBhvr>
                                        <p:cTn id="154" dur="500" fill="hold"/>
                                        <p:tgtEl>
                                          <p:spTgt spid="132"/>
                                        </p:tgtEl>
                                        <p:attrNameLst>
                                          <p:attrName>ppt_w</p:attrName>
                                        </p:attrNameLst>
                                      </p:cBhvr>
                                      <p:tavLst>
                                        <p:tav tm="0">
                                          <p:val>
                                            <p:fltVal val="0"/>
                                          </p:val>
                                        </p:tav>
                                        <p:tav tm="100000">
                                          <p:val>
                                            <p:strVal val="#ppt_w"/>
                                          </p:val>
                                        </p:tav>
                                      </p:tavLst>
                                    </p:anim>
                                    <p:anim calcmode="lin" valueType="num">
                                      <p:cBhvr>
                                        <p:cTn id="155" dur="500" fill="hold"/>
                                        <p:tgtEl>
                                          <p:spTgt spid="132"/>
                                        </p:tgtEl>
                                        <p:attrNameLst>
                                          <p:attrName>ppt_h</p:attrName>
                                        </p:attrNameLst>
                                      </p:cBhvr>
                                      <p:tavLst>
                                        <p:tav tm="0">
                                          <p:val>
                                            <p:fltVal val="0"/>
                                          </p:val>
                                        </p:tav>
                                        <p:tav tm="100000">
                                          <p:val>
                                            <p:strVal val="#ppt_h"/>
                                          </p:val>
                                        </p:tav>
                                      </p:tavLst>
                                    </p:anim>
                                    <p:animEffect transition="in" filter="fade">
                                      <p:cBhvr>
                                        <p:cTn id="156"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6" grpId="0" animBg="1"/>
      <p:bldP spid="82" grpId="0" animBg="1"/>
      <p:bldP spid="87" grpId="0" animBg="1"/>
      <p:bldP spid="107" grpId="0" animBg="1"/>
      <p:bldP spid="112" grpId="0" animBg="1"/>
      <p:bldP spid="8" grpId="0" animBg="1"/>
      <p:bldP spid="116" grpId="0" animBg="1"/>
      <p:bldP spid="119" grpId="0" animBg="1"/>
      <p:bldP spid="120" grpId="0" animBg="1"/>
      <p:bldP spid="121" grpId="0" animBg="1"/>
      <p:bldP spid="123" grpId="0" animBg="1"/>
      <p:bldP spid="124" grpId="0" animBg="1"/>
      <p:bldP spid="125" grpId="0" animBg="1"/>
      <p:bldP spid="126" grpId="0" animBg="1"/>
      <p:bldP spid="127" grpId="0" animBg="1"/>
      <p:bldP spid="16" grpId="0"/>
      <p:bldP spid="129" grpId="0"/>
      <p:bldP spid="130" grpId="0"/>
      <p:bldP spid="131" grpId="0"/>
      <p:bldP spid="132" grpId="0"/>
      <p:bldP spid="133" grpId="0"/>
      <p:bldP spid="134" grpId="0"/>
      <p:bldP spid="135" grpId="0"/>
      <p:bldP spid="136" grpId="0"/>
      <p:bldP spid="137" grpId="0"/>
      <p:bldP spid="23" grpId="0" animBg="1"/>
      <p:bldP spid="4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grpSp>
        <p:nvGrpSpPr>
          <p:cNvPr id="49" name="Group 48"/>
          <p:cNvGrpSpPr/>
          <p:nvPr/>
        </p:nvGrpSpPr>
        <p:grpSpPr>
          <a:xfrm>
            <a:off x="4313512" y="3023818"/>
            <a:ext cx="3564976" cy="3778898"/>
            <a:chOff x="4763" y="4763"/>
            <a:chExt cx="4814887" cy="5103812"/>
          </a:xfrm>
          <a:solidFill>
            <a:schemeClr val="accent6">
              <a:lumMod val="50000"/>
              <a:alpha val="30000"/>
            </a:schemeClr>
          </a:solidFill>
        </p:grpSpPr>
        <p:sp>
          <p:nvSpPr>
            <p:cNvPr id="47" name="Freeform 25"/>
            <p:cNvSpPr>
              <a:spLocks/>
            </p:cNvSpPr>
            <p:nvPr/>
          </p:nvSpPr>
          <p:spPr bwMode="auto">
            <a:xfrm>
              <a:off x="4763" y="4763"/>
              <a:ext cx="2368550" cy="5103812"/>
            </a:xfrm>
            <a:custGeom>
              <a:avLst/>
              <a:gdLst>
                <a:gd name="T0" fmla="*/ 570 w 630"/>
                <a:gd name="T1" fmla="*/ 1270 h 1358"/>
                <a:gd name="T2" fmla="*/ 510 w 630"/>
                <a:gd name="T3" fmla="*/ 1183 h 1358"/>
                <a:gd name="T4" fmla="*/ 449 w 630"/>
                <a:gd name="T5" fmla="*/ 1096 h 1358"/>
                <a:gd name="T6" fmla="*/ 388 w 630"/>
                <a:gd name="T7" fmla="*/ 1009 h 1358"/>
                <a:gd name="T8" fmla="*/ 327 w 630"/>
                <a:gd name="T9" fmla="*/ 922 h 1358"/>
                <a:gd name="T10" fmla="*/ 265 w 630"/>
                <a:gd name="T11" fmla="*/ 836 h 1358"/>
                <a:gd name="T12" fmla="*/ 234 w 630"/>
                <a:gd name="T13" fmla="*/ 793 h 1358"/>
                <a:gd name="T14" fmla="*/ 203 w 630"/>
                <a:gd name="T15" fmla="*/ 750 h 1358"/>
                <a:gd name="T16" fmla="*/ 148 w 630"/>
                <a:gd name="T17" fmla="*/ 673 h 1358"/>
                <a:gd name="T18" fmla="*/ 214 w 630"/>
                <a:gd name="T19" fmla="*/ 621 h 1358"/>
                <a:gd name="T20" fmla="*/ 290 w 630"/>
                <a:gd name="T21" fmla="*/ 563 h 1358"/>
                <a:gd name="T22" fmla="*/ 302 w 630"/>
                <a:gd name="T23" fmla="*/ 553 h 1358"/>
                <a:gd name="T24" fmla="*/ 289 w 630"/>
                <a:gd name="T25" fmla="*/ 545 h 1358"/>
                <a:gd name="T26" fmla="*/ 220 w 630"/>
                <a:gd name="T27" fmla="*/ 501 h 1358"/>
                <a:gd name="T28" fmla="*/ 152 w 630"/>
                <a:gd name="T29" fmla="*/ 458 h 1358"/>
                <a:gd name="T30" fmla="*/ 83 w 630"/>
                <a:gd name="T31" fmla="*/ 415 h 1358"/>
                <a:gd name="T32" fmla="*/ 19 w 630"/>
                <a:gd name="T33" fmla="*/ 376 h 1358"/>
                <a:gd name="T34" fmla="*/ 46 w 630"/>
                <a:gd name="T35" fmla="*/ 287 h 1358"/>
                <a:gd name="T36" fmla="*/ 75 w 630"/>
                <a:gd name="T37" fmla="*/ 192 h 1358"/>
                <a:gd name="T38" fmla="*/ 103 w 630"/>
                <a:gd name="T39" fmla="*/ 96 h 1358"/>
                <a:gd name="T40" fmla="*/ 116 w 630"/>
                <a:gd name="T41" fmla="*/ 48 h 1358"/>
                <a:gd name="T42" fmla="*/ 130 w 630"/>
                <a:gd name="T43" fmla="*/ 0 h 1358"/>
                <a:gd name="T44" fmla="*/ 114 w 630"/>
                <a:gd name="T45" fmla="*/ 47 h 1358"/>
                <a:gd name="T46" fmla="*/ 97 w 630"/>
                <a:gd name="T47" fmla="*/ 94 h 1358"/>
                <a:gd name="T48" fmla="*/ 65 w 630"/>
                <a:gd name="T49" fmla="*/ 188 h 1358"/>
                <a:gd name="T50" fmla="*/ 33 w 630"/>
                <a:gd name="T51" fmla="*/ 283 h 1358"/>
                <a:gd name="T52" fmla="*/ 2 w 630"/>
                <a:gd name="T53" fmla="*/ 377 h 1358"/>
                <a:gd name="T54" fmla="*/ 0 w 630"/>
                <a:gd name="T55" fmla="*/ 383 h 1358"/>
                <a:gd name="T56" fmla="*/ 5 w 630"/>
                <a:gd name="T57" fmla="*/ 386 h 1358"/>
                <a:gd name="T58" fmla="*/ 73 w 630"/>
                <a:gd name="T59" fmla="*/ 431 h 1358"/>
                <a:gd name="T60" fmla="*/ 141 w 630"/>
                <a:gd name="T61" fmla="*/ 475 h 1358"/>
                <a:gd name="T62" fmla="*/ 209 w 630"/>
                <a:gd name="T63" fmla="*/ 519 h 1358"/>
                <a:gd name="T64" fmla="*/ 264 w 630"/>
                <a:gd name="T65" fmla="*/ 555 h 1358"/>
                <a:gd name="T66" fmla="*/ 201 w 630"/>
                <a:gd name="T67" fmla="*/ 603 h 1358"/>
                <a:gd name="T68" fmla="*/ 125 w 630"/>
                <a:gd name="T69" fmla="*/ 661 h 1358"/>
                <a:gd name="T70" fmla="*/ 117 w 630"/>
                <a:gd name="T71" fmla="*/ 668 h 1358"/>
                <a:gd name="T72" fmla="*/ 123 w 630"/>
                <a:gd name="T73" fmla="*/ 677 h 1358"/>
                <a:gd name="T74" fmla="*/ 186 w 630"/>
                <a:gd name="T75" fmla="*/ 763 h 1358"/>
                <a:gd name="T76" fmla="*/ 217 w 630"/>
                <a:gd name="T77" fmla="*/ 805 h 1358"/>
                <a:gd name="T78" fmla="*/ 248 w 630"/>
                <a:gd name="T79" fmla="*/ 848 h 1358"/>
                <a:gd name="T80" fmla="*/ 311 w 630"/>
                <a:gd name="T81" fmla="*/ 934 h 1358"/>
                <a:gd name="T82" fmla="*/ 374 w 630"/>
                <a:gd name="T83" fmla="*/ 1019 h 1358"/>
                <a:gd name="T84" fmla="*/ 437 w 630"/>
                <a:gd name="T85" fmla="*/ 1104 h 1358"/>
                <a:gd name="T86" fmla="*/ 501 w 630"/>
                <a:gd name="T87" fmla="*/ 1189 h 1358"/>
                <a:gd name="T88" fmla="*/ 565 w 630"/>
                <a:gd name="T89" fmla="*/ 1273 h 1358"/>
                <a:gd name="T90" fmla="*/ 598 w 630"/>
                <a:gd name="T91" fmla="*/ 1316 h 1358"/>
                <a:gd name="T92" fmla="*/ 630 w 630"/>
                <a:gd name="T93" fmla="*/ 1358 h 1358"/>
                <a:gd name="T94" fmla="*/ 600 w 630"/>
                <a:gd name="T95" fmla="*/ 1314 h 1358"/>
                <a:gd name="T96" fmla="*/ 570 w 630"/>
                <a:gd name="T97" fmla="*/ 1270 h 1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0" h="1358">
                  <a:moveTo>
                    <a:pt x="570" y="1270"/>
                  </a:moveTo>
                  <a:cubicBezTo>
                    <a:pt x="510" y="1183"/>
                    <a:pt x="510" y="1183"/>
                    <a:pt x="510" y="1183"/>
                  </a:cubicBezTo>
                  <a:cubicBezTo>
                    <a:pt x="449" y="1096"/>
                    <a:pt x="449" y="1096"/>
                    <a:pt x="449" y="1096"/>
                  </a:cubicBezTo>
                  <a:cubicBezTo>
                    <a:pt x="429" y="1067"/>
                    <a:pt x="408" y="1038"/>
                    <a:pt x="388" y="1009"/>
                  </a:cubicBezTo>
                  <a:cubicBezTo>
                    <a:pt x="368" y="980"/>
                    <a:pt x="347" y="951"/>
                    <a:pt x="327" y="922"/>
                  </a:cubicBezTo>
                  <a:cubicBezTo>
                    <a:pt x="265" y="836"/>
                    <a:pt x="265" y="836"/>
                    <a:pt x="265" y="836"/>
                  </a:cubicBezTo>
                  <a:cubicBezTo>
                    <a:pt x="234" y="793"/>
                    <a:pt x="234" y="793"/>
                    <a:pt x="234" y="793"/>
                  </a:cubicBezTo>
                  <a:cubicBezTo>
                    <a:pt x="203" y="750"/>
                    <a:pt x="203" y="750"/>
                    <a:pt x="203" y="750"/>
                  </a:cubicBezTo>
                  <a:cubicBezTo>
                    <a:pt x="148" y="673"/>
                    <a:pt x="148" y="673"/>
                    <a:pt x="148" y="673"/>
                  </a:cubicBezTo>
                  <a:cubicBezTo>
                    <a:pt x="170" y="655"/>
                    <a:pt x="192" y="638"/>
                    <a:pt x="214" y="621"/>
                  </a:cubicBezTo>
                  <a:cubicBezTo>
                    <a:pt x="290" y="563"/>
                    <a:pt x="290" y="563"/>
                    <a:pt x="290" y="563"/>
                  </a:cubicBezTo>
                  <a:cubicBezTo>
                    <a:pt x="302" y="553"/>
                    <a:pt x="302" y="553"/>
                    <a:pt x="302" y="553"/>
                  </a:cubicBezTo>
                  <a:cubicBezTo>
                    <a:pt x="289" y="545"/>
                    <a:pt x="289" y="545"/>
                    <a:pt x="289" y="545"/>
                  </a:cubicBezTo>
                  <a:cubicBezTo>
                    <a:pt x="266" y="530"/>
                    <a:pt x="243" y="516"/>
                    <a:pt x="220" y="501"/>
                  </a:cubicBezTo>
                  <a:cubicBezTo>
                    <a:pt x="152" y="458"/>
                    <a:pt x="152" y="458"/>
                    <a:pt x="152" y="458"/>
                  </a:cubicBezTo>
                  <a:cubicBezTo>
                    <a:pt x="129" y="444"/>
                    <a:pt x="106" y="430"/>
                    <a:pt x="83" y="415"/>
                  </a:cubicBezTo>
                  <a:cubicBezTo>
                    <a:pt x="19" y="376"/>
                    <a:pt x="19" y="376"/>
                    <a:pt x="19" y="376"/>
                  </a:cubicBezTo>
                  <a:cubicBezTo>
                    <a:pt x="28" y="346"/>
                    <a:pt x="37" y="317"/>
                    <a:pt x="46" y="287"/>
                  </a:cubicBezTo>
                  <a:cubicBezTo>
                    <a:pt x="56" y="255"/>
                    <a:pt x="65" y="223"/>
                    <a:pt x="75" y="192"/>
                  </a:cubicBezTo>
                  <a:cubicBezTo>
                    <a:pt x="84" y="160"/>
                    <a:pt x="93" y="128"/>
                    <a:pt x="103" y="96"/>
                  </a:cubicBezTo>
                  <a:cubicBezTo>
                    <a:pt x="116" y="48"/>
                    <a:pt x="116" y="48"/>
                    <a:pt x="116" y="48"/>
                  </a:cubicBezTo>
                  <a:cubicBezTo>
                    <a:pt x="130" y="0"/>
                    <a:pt x="130" y="0"/>
                    <a:pt x="130" y="0"/>
                  </a:cubicBezTo>
                  <a:cubicBezTo>
                    <a:pt x="114" y="47"/>
                    <a:pt x="114" y="47"/>
                    <a:pt x="114" y="47"/>
                  </a:cubicBezTo>
                  <a:cubicBezTo>
                    <a:pt x="97" y="94"/>
                    <a:pt x="97" y="94"/>
                    <a:pt x="97" y="94"/>
                  </a:cubicBezTo>
                  <a:cubicBezTo>
                    <a:pt x="86" y="126"/>
                    <a:pt x="76" y="157"/>
                    <a:pt x="65" y="188"/>
                  </a:cubicBezTo>
                  <a:cubicBezTo>
                    <a:pt x="54" y="220"/>
                    <a:pt x="44" y="251"/>
                    <a:pt x="33" y="283"/>
                  </a:cubicBezTo>
                  <a:cubicBezTo>
                    <a:pt x="22" y="314"/>
                    <a:pt x="12" y="346"/>
                    <a:pt x="2" y="377"/>
                  </a:cubicBezTo>
                  <a:cubicBezTo>
                    <a:pt x="0" y="383"/>
                    <a:pt x="0" y="383"/>
                    <a:pt x="0" y="383"/>
                  </a:cubicBezTo>
                  <a:cubicBezTo>
                    <a:pt x="5" y="386"/>
                    <a:pt x="5" y="386"/>
                    <a:pt x="5" y="386"/>
                  </a:cubicBezTo>
                  <a:cubicBezTo>
                    <a:pt x="73" y="431"/>
                    <a:pt x="73" y="431"/>
                    <a:pt x="73" y="431"/>
                  </a:cubicBezTo>
                  <a:cubicBezTo>
                    <a:pt x="95" y="446"/>
                    <a:pt x="118" y="460"/>
                    <a:pt x="141" y="475"/>
                  </a:cubicBezTo>
                  <a:cubicBezTo>
                    <a:pt x="209" y="519"/>
                    <a:pt x="209" y="519"/>
                    <a:pt x="209" y="519"/>
                  </a:cubicBezTo>
                  <a:cubicBezTo>
                    <a:pt x="227" y="531"/>
                    <a:pt x="246" y="543"/>
                    <a:pt x="264" y="555"/>
                  </a:cubicBezTo>
                  <a:cubicBezTo>
                    <a:pt x="201" y="603"/>
                    <a:pt x="201" y="603"/>
                    <a:pt x="201" y="603"/>
                  </a:cubicBezTo>
                  <a:cubicBezTo>
                    <a:pt x="176" y="623"/>
                    <a:pt x="150" y="642"/>
                    <a:pt x="125" y="661"/>
                  </a:cubicBezTo>
                  <a:cubicBezTo>
                    <a:pt x="117" y="668"/>
                    <a:pt x="117" y="668"/>
                    <a:pt x="117" y="668"/>
                  </a:cubicBezTo>
                  <a:cubicBezTo>
                    <a:pt x="123" y="677"/>
                    <a:pt x="123" y="677"/>
                    <a:pt x="123" y="677"/>
                  </a:cubicBezTo>
                  <a:cubicBezTo>
                    <a:pt x="186" y="763"/>
                    <a:pt x="186" y="763"/>
                    <a:pt x="186" y="763"/>
                  </a:cubicBezTo>
                  <a:cubicBezTo>
                    <a:pt x="217" y="805"/>
                    <a:pt x="217" y="805"/>
                    <a:pt x="217" y="805"/>
                  </a:cubicBezTo>
                  <a:cubicBezTo>
                    <a:pt x="248" y="848"/>
                    <a:pt x="248" y="848"/>
                    <a:pt x="248" y="848"/>
                  </a:cubicBezTo>
                  <a:cubicBezTo>
                    <a:pt x="311" y="934"/>
                    <a:pt x="311" y="934"/>
                    <a:pt x="311" y="934"/>
                  </a:cubicBezTo>
                  <a:cubicBezTo>
                    <a:pt x="332" y="962"/>
                    <a:pt x="353" y="991"/>
                    <a:pt x="374" y="1019"/>
                  </a:cubicBezTo>
                  <a:cubicBezTo>
                    <a:pt x="395" y="1047"/>
                    <a:pt x="416" y="1076"/>
                    <a:pt x="437" y="1104"/>
                  </a:cubicBezTo>
                  <a:cubicBezTo>
                    <a:pt x="501" y="1189"/>
                    <a:pt x="501" y="1189"/>
                    <a:pt x="501" y="1189"/>
                  </a:cubicBezTo>
                  <a:cubicBezTo>
                    <a:pt x="565" y="1273"/>
                    <a:pt x="565" y="1273"/>
                    <a:pt x="565" y="1273"/>
                  </a:cubicBezTo>
                  <a:cubicBezTo>
                    <a:pt x="598" y="1316"/>
                    <a:pt x="598" y="1316"/>
                    <a:pt x="598" y="1316"/>
                  </a:cubicBezTo>
                  <a:cubicBezTo>
                    <a:pt x="630" y="1358"/>
                    <a:pt x="630" y="1358"/>
                    <a:pt x="630" y="1358"/>
                  </a:cubicBezTo>
                  <a:cubicBezTo>
                    <a:pt x="600" y="1314"/>
                    <a:pt x="600" y="1314"/>
                    <a:pt x="600" y="1314"/>
                  </a:cubicBezTo>
                  <a:lnTo>
                    <a:pt x="570" y="12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26"/>
            <p:cNvSpPr>
              <a:spLocks/>
            </p:cNvSpPr>
            <p:nvPr/>
          </p:nvSpPr>
          <p:spPr bwMode="auto">
            <a:xfrm>
              <a:off x="2373313" y="9525"/>
              <a:ext cx="2446337" cy="5095875"/>
            </a:xfrm>
            <a:custGeom>
              <a:avLst/>
              <a:gdLst>
                <a:gd name="T0" fmla="*/ 649 w 651"/>
                <a:gd name="T1" fmla="*/ 377 h 1356"/>
                <a:gd name="T2" fmla="*/ 634 w 651"/>
                <a:gd name="T3" fmla="*/ 330 h 1356"/>
                <a:gd name="T4" fmla="*/ 618 w 651"/>
                <a:gd name="T5" fmla="*/ 283 h 1356"/>
                <a:gd name="T6" fmla="*/ 586 w 651"/>
                <a:gd name="T7" fmla="*/ 188 h 1356"/>
                <a:gd name="T8" fmla="*/ 554 w 651"/>
                <a:gd name="T9" fmla="*/ 94 h 1356"/>
                <a:gd name="T10" fmla="*/ 537 w 651"/>
                <a:gd name="T11" fmla="*/ 47 h 1356"/>
                <a:gd name="T12" fmla="*/ 521 w 651"/>
                <a:gd name="T13" fmla="*/ 0 h 1356"/>
                <a:gd name="T14" fmla="*/ 534 w 651"/>
                <a:gd name="T15" fmla="*/ 48 h 1356"/>
                <a:gd name="T16" fmla="*/ 548 w 651"/>
                <a:gd name="T17" fmla="*/ 96 h 1356"/>
                <a:gd name="T18" fmla="*/ 576 w 651"/>
                <a:gd name="T19" fmla="*/ 191 h 1356"/>
                <a:gd name="T20" fmla="*/ 605 w 651"/>
                <a:gd name="T21" fmla="*/ 287 h 1356"/>
                <a:gd name="T22" fmla="*/ 619 w 651"/>
                <a:gd name="T23" fmla="*/ 334 h 1356"/>
                <a:gd name="T24" fmla="*/ 632 w 651"/>
                <a:gd name="T25" fmla="*/ 376 h 1356"/>
                <a:gd name="T26" fmla="*/ 568 w 651"/>
                <a:gd name="T27" fmla="*/ 415 h 1356"/>
                <a:gd name="T28" fmla="*/ 499 w 651"/>
                <a:gd name="T29" fmla="*/ 458 h 1356"/>
                <a:gd name="T30" fmla="*/ 431 w 651"/>
                <a:gd name="T31" fmla="*/ 501 h 1356"/>
                <a:gd name="T32" fmla="*/ 362 w 651"/>
                <a:gd name="T33" fmla="*/ 545 h 1356"/>
                <a:gd name="T34" fmla="*/ 350 w 651"/>
                <a:gd name="T35" fmla="*/ 552 h 1356"/>
                <a:gd name="T36" fmla="*/ 361 w 651"/>
                <a:gd name="T37" fmla="*/ 562 h 1356"/>
                <a:gd name="T38" fmla="*/ 426 w 651"/>
                <a:gd name="T39" fmla="*/ 620 h 1356"/>
                <a:gd name="T40" fmla="*/ 484 w 651"/>
                <a:gd name="T41" fmla="*/ 672 h 1356"/>
                <a:gd name="T42" fmla="*/ 428 w 651"/>
                <a:gd name="T43" fmla="*/ 749 h 1356"/>
                <a:gd name="T44" fmla="*/ 397 w 651"/>
                <a:gd name="T45" fmla="*/ 792 h 1356"/>
                <a:gd name="T46" fmla="*/ 366 w 651"/>
                <a:gd name="T47" fmla="*/ 835 h 1356"/>
                <a:gd name="T48" fmla="*/ 304 w 651"/>
                <a:gd name="T49" fmla="*/ 922 h 1356"/>
                <a:gd name="T50" fmla="*/ 243 w 651"/>
                <a:gd name="T51" fmla="*/ 1008 h 1356"/>
                <a:gd name="T52" fmla="*/ 181 w 651"/>
                <a:gd name="T53" fmla="*/ 1095 h 1356"/>
                <a:gd name="T54" fmla="*/ 120 w 651"/>
                <a:gd name="T55" fmla="*/ 1181 h 1356"/>
                <a:gd name="T56" fmla="*/ 60 w 651"/>
                <a:gd name="T57" fmla="*/ 1268 h 1356"/>
                <a:gd name="T58" fmla="*/ 30 w 651"/>
                <a:gd name="T59" fmla="*/ 1312 h 1356"/>
                <a:gd name="T60" fmla="*/ 0 w 651"/>
                <a:gd name="T61" fmla="*/ 1356 h 1356"/>
                <a:gd name="T62" fmla="*/ 32 w 651"/>
                <a:gd name="T63" fmla="*/ 1314 h 1356"/>
                <a:gd name="T64" fmla="*/ 65 w 651"/>
                <a:gd name="T65" fmla="*/ 1272 h 1356"/>
                <a:gd name="T66" fmla="*/ 129 w 651"/>
                <a:gd name="T67" fmla="*/ 1188 h 1356"/>
                <a:gd name="T68" fmla="*/ 193 w 651"/>
                <a:gd name="T69" fmla="*/ 1103 h 1356"/>
                <a:gd name="T70" fmla="*/ 257 w 651"/>
                <a:gd name="T71" fmla="*/ 1018 h 1356"/>
                <a:gd name="T72" fmla="*/ 320 w 651"/>
                <a:gd name="T73" fmla="*/ 933 h 1356"/>
                <a:gd name="T74" fmla="*/ 383 w 651"/>
                <a:gd name="T75" fmla="*/ 848 h 1356"/>
                <a:gd name="T76" fmla="*/ 414 w 651"/>
                <a:gd name="T77" fmla="*/ 805 h 1356"/>
                <a:gd name="T78" fmla="*/ 446 w 651"/>
                <a:gd name="T79" fmla="*/ 762 h 1356"/>
                <a:gd name="T80" fmla="*/ 508 w 651"/>
                <a:gd name="T81" fmla="*/ 677 h 1356"/>
                <a:gd name="T82" fmla="*/ 514 w 651"/>
                <a:gd name="T83" fmla="*/ 669 h 1356"/>
                <a:gd name="T84" fmla="*/ 507 w 651"/>
                <a:gd name="T85" fmla="*/ 662 h 1356"/>
                <a:gd name="T86" fmla="*/ 441 w 651"/>
                <a:gd name="T87" fmla="*/ 604 h 1356"/>
                <a:gd name="T88" fmla="*/ 386 w 651"/>
                <a:gd name="T89" fmla="*/ 555 h 1356"/>
                <a:gd name="T90" fmla="*/ 442 w 651"/>
                <a:gd name="T91" fmla="*/ 519 h 1356"/>
                <a:gd name="T92" fmla="*/ 510 w 651"/>
                <a:gd name="T93" fmla="*/ 475 h 1356"/>
                <a:gd name="T94" fmla="*/ 578 w 651"/>
                <a:gd name="T95" fmla="*/ 431 h 1356"/>
                <a:gd name="T96" fmla="*/ 646 w 651"/>
                <a:gd name="T97" fmla="*/ 386 h 1356"/>
                <a:gd name="T98" fmla="*/ 651 w 651"/>
                <a:gd name="T99" fmla="*/ 383 h 1356"/>
                <a:gd name="T100" fmla="*/ 649 w 651"/>
                <a:gd name="T101" fmla="*/ 377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51" h="1356">
                  <a:moveTo>
                    <a:pt x="649" y="377"/>
                  </a:moveTo>
                  <a:cubicBezTo>
                    <a:pt x="634" y="330"/>
                    <a:pt x="634" y="330"/>
                    <a:pt x="634" y="330"/>
                  </a:cubicBezTo>
                  <a:cubicBezTo>
                    <a:pt x="618" y="283"/>
                    <a:pt x="618" y="283"/>
                    <a:pt x="618" y="283"/>
                  </a:cubicBezTo>
                  <a:cubicBezTo>
                    <a:pt x="607" y="251"/>
                    <a:pt x="597" y="220"/>
                    <a:pt x="586" y="188"/>
                  </a:cubicBezTo>
                  <a:cubicBezTo>
                    <a:pt x="575" y="157"/>
                    <a:pt x="565" y="126"/>
                    <a:pt x="554" y="94"/>
                  </a:cubicBezTo>
                  <a:cubicBezTo>
                    <a:pt x="537" y="47"/>
                    <a:pt x="537" y="47"/>
                    <a:pt x="537" y="47"/>
                  </a:cubicBezTo>
                  <a:cubicBezTo>
                    <a:pt x="521" y="0"/>
                    <a:pt x="521" y="0"/>
                    <a:pt x="521" y="0"/>
                  </a:cubicBezTo>
                  <a:cubicBezTo>
                    <a:pt x="534" y="48"/>
                    <a:pt x="534" y="48"/>
                    <a:pt x="534" y="48"/>
                  </a:cubicBezTo>
                  <a:cubicBezTo>
                    <a:pt x="548" y="96"/>
                    <a:pt x="548" y="96"/>
                    <a:pt x="548" y="96"/>
                  </a:cubicBezTo>
                  <a:cubicBezTo>
                    <a:pt x="557" y="128"/>
                    <a:pt x="567" y="160"/>
                    <a:pt x="576" y="191"/>
                  </a:cubicBezTo>
                  <a:cubicBezTo>
                    <a:pt x="586" y="223"/>
                    <a:pt x="595" y="255"/>
                    <a:pt x="605" y="287"/>
                  </a:cubicBezTo>
                  <a:cubicBezTo>
                    <a:pt x="619" y="334"/>
                    <a:pt x="619" y="334"/>
                    <a:pt x="619" y="334"/>
                  </a:cubicBezTo>
                  <a:cubicBezTo>
                    <a:pt x="632" y="376"/>
                    <a:pt x="632" y="376"/>
                    <a:pt x="632" y="376"/>
                  </a:cubicBezTo>
                  <a:cubicBezTo>
                    <a:pt x="568" y="415"/>
                    <a:pt x="568" y="415"/>
                    <a:pt x="568" y="415"/>
                  </a:cubicBezTo>
                  <a:cubicBezTo>
                    <a:pt x="499" y="458"/>
                    <a:pt x="499" y="458"/>
                    <a:pt x="499" y="458"/>
                  </a:cubicBezTo>
                  <a:cubicBezTo>
                    <a:pt x="431" y="501"/>
                    <a:pt x="431" y="501"/>
                    <a:pt x="431" y="501"/>
                  </a:cubicBezTo>
                  <a:cubicBezTo>
                    <a:pt x="408" y="516"/>
                    <a:pt x="385" y="530"/>
                    <a:pt x="362" y="545"/>
                  </a:cubicBezTo>
                  <a:cubicBezTo>
                    <a:pt x="350" y="552"/>
                    <a:pt x="350" y="552"/>
                    <a:pt x="350" y="552"/>
                  </a:cubicBezTo>
                  <a:cubicBezTo>
                    <a:pt x="361" y="562"/>
                    <a:pt x="361" y="562"/>
                    <a:pt x="361" y="562"/>
                  </a:cubicBezTo>
                  <a:cubicBezTo>
                    <a:pt x="426" y="620"/>
                    <a:pt x="426" y="620"/>
                    <a:pt x="426" y="620"/>
                  </a:cubicBezTo>
                  <a:cubicBezTo>
                    <a:pt x="446" y="637"/>
                    <a:pt x="465" y="655"/>
                    <a:pt x="484" y="672"/>
                  </a:cubicBezTo>
                  <a:cubicBezTo>
                    <a:pt x="428" y="749"/>
                    <a:pt x="428" y="749"/>
                    <a:pt x="428" y="749"/>
                  </a:cubicBezTo>
                  <a:cubicBezTo>
                    <a:pt x="397" y="792"/>
                    <a:pt x="397" y="792"/>
                    <a:pt x="397" y="792"/>
                  </a:cubicBezTo>
                  <a:cubicBezTo>
                    <a:pt x="366" y="835"/>
                    <a:pt x="366" y="835"/>
                    <a:pt x="366" y="835"/>
                  </a:cubicBezTo>
                  <a:cubicBezTo>
                    <a:pt x="304" y="922"/>
                    <a:pt x="304" y="922"/>
                    <a:pt x="304" y="922"/>
                  </a:cubicBezTo>
                  <a:cubicBezTo>
                    <a:pt x="283" y="950"/>
                    <a:pt x="263" y="979"/>
                    <a:pt x="243" y="1008"/>
                  </a:cubicBezTo>
                  <a:cubicBezTo>
                    <a:pt x="222" y="1037"/>
                    <a:pt x="202" y="1066"/>
                    <a:pt x="181" y="1095"/>
                  </a:cubicBezTo>
                  <a:cubicBezTo>
                    <a:pt x="120" y="1181"/>
                    <a:pt x="120" y="1181"/>
                    <a:pt x="120" y="1181"/>
                  </a:cubicBezTo>
                  <a:cubicBezTo>
                    <a:pt x="60" y="1268"/>
                    <a:pt x="60" y="1268"/>
                    <a:pt x="60" y="1268"/>
                  </a:cubicBezTo>
                  <a:cubicBezTo>
                    <a:pt x="30" y="1312"/>
                    <a:pt x="30" y="1312"/>
                    <a:pt x="30" y="1312"/>
                  </a:cubicBezTo>
                  <a:cubicBezTo>
                    <a:pt x="0" y="1356"/>
                    <a:pt x="0" y="1356"/>
                    <a:pt x="0" y="1356"/>
                  </a:cubicBezTo>
                  <a:cubicBezTo>
                    <a:pt x="32" y="1314"/>
                    <a:pt x="32" y="1314"/>
                    <a:pt x="32" y="1314"/>
                  </a:cubicBezTo>
                  <a:cubicBezTo>
                    <a:pt x="65" y="1272"/>
                    <a:pt x="65" y="1272"/>
                    <a:pt x="65" y="1272"/>
                  </a:cubicBezTo>
                  <a:cubicBezTo>
                    <a:pt x="129" y="1188"/>
                    <a:pt x="129" y="1188"/>
                    <a:pt x="129" y="1188"/>
                  </a:cubicBezTo>
                  <a:cubicBezTo>
                    <a:pt x="193" y="1103"/>
                    <a:pt x="193" y="1103"/>
                    <a:pt x="193" y="1103"/>
                  </a:cubicBezTo>
                  <a:cubicBezTo>
                    <a:pt x="214" y="1075"/>
                    <a:pt x="235" y="1046"/>
                    <a:pt x="257" y="1018"/>
                  </a:cubicBezTo>
                  <a:cubicBezTo>
                    <a:pt x="278" y="990"/>
                    <a:pt x="299" y="962"/>
                    <a:pt x="320" y="933"/>
                  </a:cubicBezTo>
                  <a:cubicBezTo>
                    <a:pt x="383" y="848"/>
                    <a:pt x="383" y="848"/>
                    <a:pt x="383" y="848"/>
                  </a:cubicBezTo>
                  <a:cubicBezTo>
                    <a:pt x="414" y="805"/>
                    <a:pt x="414" y="805"/>
                    <a:pt x="414" y="805"/>
                  </a:cubicBezTo>
                  <a:cubicBezTo>
                    <a:pt x="446" y="762"/>
                    <a:pt x="446" y="762"/>
                    <a:pt x="446" y="762"/>
                  </a:cubicBezTo>
                  <a:cubicBezTo>
                    <a:pt x="508" y="677"/>
                    <a:pt x="508" y="677"/>
                    <a:pt x="508" y="677"/>
                  </a:cubicBezTo>
                  <a:cubicBezTo>
                    <a:pt x="514" y="669"/>
                    <a:pt x="514" y="669"/>
                    <a:pt x="514" y="669"/>
                  </a:cubicBezTo>
                  <a:cubicBezTo>
                    <a:pt x="507" y="662"/>
                    <a:pt x="507" y="662"/>
                    <a:pt x="507" y="662"/>
                  </a:cubicBezTo>
                  <a:cubicBezTo>
                    <a:pt x="485" y="642"/>
                    <a:pt x="463" y="623"/>
                    <a:pt x="441" y="604"/>
                  </a:cubicBezTo>
                  <a:cubicBezTo>
                    <a:pt x="386" y="555"/>
                    <a:pt x="386" y="555"/>
                    <a:pt x="386" y="555"/>
                  </a:cubicBezTo>
                  <a:cubicBezTo>
                    <a:pt x="405" y="543"/>
                    <a:pt x="423" y="531"/>
                    <a:pt x="442" y="519"/>
                  </a:cubicBezTo>
                  <a:cubicBezTo>
                    <a:pt x="510" y="475"/>
                    <a:pt x="510" y="475"/>
                    <a:pt x="510" y="475"/>
                  </a:cubicBezTo>
                  <a:cubicBezTo>
                    <a:pt x="578" y="431"/>
                    <a:pt x="578" y="431"/>
                    <a:pt x="578" y="431"/>
                  </a:cubicBezTo>
                  <a:cubicBezTo>
                    <a:pt x="646" y="386"/>
                    <a:pt x="646" y="386"/>
                    <a:pt x="646" y="386"/>
                  </a:cubicBezTo>
                  <a:cubicBezTo>
                    <a:pt x="651" y="383"/>
                    <a:pt x="651" y="383"/>
                    <a:pt x="651" y="383"/>
                  </a:cubicBezTo>
                  <a:lnTo>
                    <a:pt x="649" y="37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 name="Freeform 15"/>
          <p:cNvSpPr>
            <a:spLocks/>
          </p:cNvSpPr>
          <p:nvPr/>
        </p:nvSpPr>
        <p:spPr bwMode="auto">
          <a:xfrm>
            <a:off x="5212154" y="2556770"/>
            <a:ext cx="1728261" cy="708655"/>
          </a:xfrm>
          <a:custGeom>
            <a:avLst/>
            <a:gdLst>
              <a:gd name="T0" fmla="*/ 0 w 648"/>
              <a:gd name="T1" fmla="*/ 0 h 266"/>
              <a:gd name="T2" fmla="*/ 648 w 648"/>
              <a:gd name="T3" fmla="*/ 0 h 266"/>
              <a:gd name="T4" fmla="*/ 321 w 648"/>
              <a:gd name="T5" fmla="*/ 266 h 266"/>
              <a:gd name="T6" fmla="*/ 0 w 648"/>
              <a:gd name="T7" fmla="*/ 0 h 266"/>
            </a:gdLst>
            <a:ahLst/>
            <a:cxnLst>
              <a:cxn ang="0">
                <a:pos x="T0" y="T1"/>
              </a:cxn>
              <a:cxn ang="0">
                <a:pos x="T2" y="T3"/>
              </a:cxn>
              <a:cxn ang="0">
                <a:pos x="T4" y="T5"/>
              </a:cxn>
              <a:cxn ang="0">
                <a:pos x="T6" y="T7"/>
              </a:cxn>
            </a:cxnLst>
            <a:rect l="0" t="0" r="r" b="b"/>
            <a:pathLst>
              <a:path w="648" h="266">
                <a:moveTo>
                  <a:pt x="0" y="0"/>
                </a:moveTo>
                <a:cubicBezTo>
                  <a:pt x="4" y="2"/>
                  <a:pt x="648" y="0"/>
                  <a:pt x="648" y="0"/>
                </a:cubicBezTo>
                <a:cubicBezTo>
                  <a:pt x="608" y="88"/>
                  <a:pt x="560" y="163"/>
                  <a:pt x="321" y="266"/>
                </a:cubicBezTo>
                <a:cubicBezTo>
                  <a:pt x="321" y="266"/>
                  <a:pt x="160" y="224"/>
                  <a:pt x="0" y="0"/>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6"/>
          <p:cNvSpPr>
            <a:spLocks/>
          </p:cNvSpPr>
          <p:nvPr/>
        </p:nvSpPr>
        <p:spPr bwMode="auto">
          <a:xfrm>
            <a:off x="4820085" y="2556770"/>
            <a:ext cx="1248314" cy="2938269"/>
          </a:xfrm>
          <a:custGeom>
            <a:avLst/>
            <a:gdLst>
              <a:gd name="T0" fmla="*/ 0 w 468"/>
              <a:gd name="T1" fmla="*/ 161 h 1102"/>
              <a:gd name="T2" fmla="*/ 147 w 468"/>
              <a:gd name="T3" fmla="*/ 0 h 1102"/>
              <a:gd name="T4" fmla="*/ 468 w 468"/>
              <a:gd name="T5" fmla="*/ 266 h 1102"/>
              <a:gd name="T6" fmla="*/ 350 w 468"/>
              <a:gd name="T7" fmla="*/ 509 h 1102"/>
              <a:gd name="T8" fmla="*/ 419 w 468"/>
              <a:gd name="T9" fmla="*/ 650 h 1102"/>
              <a:gd name="T10" fmla="*/ 313 w 468"/>
              <a:gd name="T11" fmla="*/ 1102 h 1102"/>
              <a:gd name="T12" fmla="*/ 0 w 468"/>
              <a:gd name="T13" fmla="*/ 161 h 1102"/>
            </a:gdLst>
            <a:ahLst/>
            <a:cxnLst>
              <a:cxn ang="0">
                <a:pos x="T0" y="T1"/>
              </a:cxn>
              <a:cxn ang="0">
                <a:pos x="T2" y="T3"/>
              </a:cxn>
              <a:cxn ang="0">
                <a:pos x="T4" y="T5"/>
              </a:cxn>
              <a:cxn ang="0">
                <a:pos x="T6" y="T7"/>
              </a:cxn>
              <a:cxn ang="0">
                <a:pos x="T8" y="T9"/>
              </a:cxn>
              <a:cxn ang="0">
                <a:pos x="T10" y="T11"/>
              </a:cxn>
              <a:cxn ang="0">
                <a:pos x="T12" y="T13"/>
              </a:cxn>
            </a:cxnLst>
            <a:rect l="0" t="0" r="r" b="b"/>
            <a:pathLst>
              <a:path w="468" h="1102">
                <a:moveTo>
                  <a:pt x="0" y="161"/>
                </a:moveTo>
                <a:cubicBezTo>
                  <a:pt x="147" y="0"/>
                  <a:pt x="147" y="0"/>
                  <a:pt x="147" y="0"/>
                </a:cubicBezTo>
                <a:cubicBezTo>
                  <a:pt x="147" y="0"/>
                  <a:pt x="267" y="176"/>
                  <a:pt x="468" y="266"/>
                </a:cubicBezTo>
                <a:cubicBezTo>
                  <a:pt x="466" y="270"/>
                  <a:pt x="350" y="509"/>
                  <a:pt x="350" y="509"/>
                </a:cubicBezTo>
                <a:cubicBezTo>
                  <a:pt x="419" y="650"/>
                  <a:pt x="419" y="650"/>
                  <a:pt x="419" y="650"/>
                </a:cubicBezTo>
                <a:cubicBezTo>
                  <a:pt x="313" y="1102"/>
                  <a:pt x="313" y="1102"/>
                  <a:pt x="313" y="1102"/>
                </a:cubicBezTo>
                <a:lnTo>
                  <a:pt x="0" y="1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7"/>
          <p:cNvSpPr>
            <a:spLocks/>
          </p:cNvSpPr>
          <p:nvPr/>
        </p:nvSpPr>
        <p:spPr bwMode="auto">
          <a:xfrm>
            <a:off x="6057132" y="2556770"/>
            <a:ext cx="1273100" cy="2938269"/>
          </a:xfrm>
          <a:custGeom>
            <a:avLst/>
            <a:gdLst>
              <a:gd name="T0" fmla="*/ 477 w 477"/>
              <a:gd name="T1" fmla="*/ 161 h 1102"/>
              <a:gd name="T2" fmla="*/ 331 w 477"/>
              <a:gd name="T3" fmla="*/ 0 h 1102"/>
              <a:gd name="T4" fmla="*/ 4 w 477"/>
              <a:gd name="T5" fmla="*/ 266 h 1102"/>
              <a:gd name="T6" fmla="*/ 128 w 477"/>
              <a:gd name="T7" fmla="*/ 509 h 1102"/>
              <a:gd name="T8" fmla="*/ 58 w 477"/>
              <a:gd name="T9" fmla="*/ 650 h 1102"/>
              <a:gd name="T10" fmla="*/ 165 w 477"/>
              <a:gd name="T11" fmla="*/ 1102 h 1102"/>
              <a:gd name="T12" fmla="*/ 477 w 477"/>
              <a:gd name="T13" fmla="*/ 161 h 1102"/>
            </a:gdLst>
            <a:ahLst/>
            <a:cxnLst>
              <a:cxn ang="0">
                <a:pos x="T0" y="T1"/>
              </a:cxn>
              <a:cxn ang="0">
                <a:pos x="T2" y="T3"/>
              </a:cxn>
              <a:cxn ang="0">
                <a:pos x="T4" y="T5"/>
              </a:cxn>
              <a:cxn ang="0">
                <a:pos x="T6" y="T7"/>
              </a:cxn>
              <a:cxn ang="0">
                <a:pos x="T8" y="T9"/>
              </a:cxn>
              <a:cxn ang="0">
                <a:pos x="T10" y="T11"/>
              </a:cxn>
              <a:cxn ang="0">
                <a:pos x="T12" y="T13"/>
              </a:cxn>
            </a:cxnLst>
            <a:rect l="0" t="0" r="r" b="b"/>
            <a:pathLst>
              <a:path w="477" h="1102">
                <a:moveTo>
                  <a:pt x="477" y="161"/>
                </a:moveTo>
                <a:cubicBezTo>
                  <a:pt x="331" y="0"/>
                  <a:pt x="331" y="0"/>
                  <a:pt x="331" y="0"/>
                </a:cubicBezTo>
                <a:cubicBezTo>
                  <a:pt x="331" y="0"/>
                  <a:pt x="190" y="180"/>
                  <a:pt x="4" y="266"/>
                </a:cubicBezTo>
                <a:cubicBezTo>
                  <a:pt x="0" y="266"/>
                  <a:pt x="128" y="509"/>
                  <a:pt x="128" y="509"/>
                </a:cubicBezTo>
                <a:cubicBezTo>
                  <a:pt x="58" y="650"/>
                  <a:pt x="58" y="650"/>
                  <a:pt x="58" y="650"/>
                </a:cubicBezTo>
                <a:cubicBezTo>
                  <a:pt x="165" y="1102"/>
                  <a:pt x="165" y="1102"/>
                  <a:pt x="165" y="1102"/>
                </a:cubicBezTo>
                <a:lnTo>
                  <a:pt x="477" y="1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8"/>
          <p:cNvSpPr>
            <a:spLocks/>
          </p:cNvSpPr>
          <p:nvPr/>
        </p:nvSpPr>
        <p:spPr bwMode="auto">
          <a:xfrm>
            <a:off x="4820085" y="2986019"/>
            <a:ext cx="1248314" cy="1149170"/>
          </a:xfrm>
          <a:custGeom>
            <a:avLst/>
            <a:gdLst>
              <a:gd name="T0" fmla="*/ 445 w 468"/>
              <a:gd name="T1" fmla="*/ 142 h 431"/>
              <a:gd name="T2" fmla="*/ 422 w 468"/>
              <a:gd name="T3" fmla="*/ 179 h 431"/>
              <a:gd name="T4" fmla="*/ 400 w 468"/>
              <a:gd name="T5" fmla="*/ 216 h 431"/>
              <a:gd name="T6" fmla="*/ 379 w 468"/>
              <a:gd name="T7" fmla="*/ 253 h 431"/>
              <a:gd name="T8" fmla="*/ 357 w 468"/>
              <a:gd name="T9" fmla="*/ 291 h 431"/>
              <a:gd name="T10" fmla="*/ 336 w 468"/>
              <a:gd name="T11" fmla="*/ 328 h 431"/>
              <a:gd name="T12" fmla="*/ 315 w 468"/>
              <a:gd name="T13" fmla="*/ 366 h 431"/>
              <a:gd name="T14" fmla="*/ 302 w 468"/>
              <a:gd name="T15" fmla="*/ 389 h 431"/>
              <a:gd name="T16" fmla="*/ 280 w 468"/>
              <a:gd name="T17" fmla="*/ 360 h 431"/>
              <a:gd name="T18" fmla="*/ 248 w 468"/>
              <a:gd name="T19" fmla="*/ 319 h 431"/>
              <a:gd name="T20" fmla="*/ 214 w 468"/>
              <a:gd name="T21" fmla="*/ 278 h 431"/>
              <a:gd name="T22" fmla="*/ 198 w 468"/>
              <a:gd name="T23" fmla="*/ 257 h 431"/>
              <a:gd name="T24" fmla="*/ 181 w 468"/>
              <a:gd name="T25" fmla="*/ 236 h 431"/>
              <a:gd name="T26" fmla="*/ 147 w 468"/>
              <a:gd name="T27" fmla="*/ 196 h 431"/>
              <a:gd name="T28" fmla="*/ 130 w 468"/>
              <a:gd name="T29" fmla="*/ 175 h 431"/>
              <a:gd name="T30" fmla="*/ 113 w 468"/>
              <a:gd name="T31" fmla="*/ 155 h 431"/>
              <a:gd name="T32" fmla="*/ 96 w 468"/>
              <a:gd name="T33" fmla="*/ 135 h 431"/>
              <a:gd name="T34" fmla="*/ 79 w 468"/>
              <a:gd name="T35" fmla="*/ 115 h 431"/>
              <a:gd name="T36" fmla="*/ 0 w 468"/>
              <a:gd name="T37" fmla="*/ 0 h 431"/>
              <a:gd name="T38" fmla="*/ 73 w 468"/>
              <a:gd name="T39" fmla="*/ 119 h 431"/>
              <a:gd name="T40" fmla="*/ 89 w 468"/>
              <a:gd name="T41" fmla="*/ 141 h 431"/>
              <a:gd name="T42" fmla="*/ 104 w 468"/>
              <a:gd name="T43" fmla="*/ 162 h 431"/>
              <a:gd name="T44" fmla="*/ 119 w 468"/>
              <a:gd name="T45" fmla="*/ 184 h 431"/>
              <a:gd name="T46" fmla="*/ 135 w 468"/>
              <a:gd name="T47" fmla="*/ 205 h 431"/>
              <a:gd name="T48" fmla="*/ 166 w 468"/>
              <a:gd name="T49" fmla="*/ 248 h 431"/>
              <a:gd name="T50" fmla="*/ 182 w 468"/>
              <a:gd name="T51" fmla="*/ 269 h 431"/>
              <a:gd name="T52" fmla="*/ 198 w 468"/>
              <a:gd name="T53" fmla="*/ 290 h 431"/>
              <a:gd name="T54" fmla="*/ 230 w 468"/>
              <a:gd name="T55" fmla="*/ 332 h 431"/>
              <a:gd name="T56" fmla="*/ 263 w 468"/>
              <a:gd name="T57" fmla="*/ 374 h 431"/>
              <a:gd name="T58" fmla="*/ 295 w 468"/>
              <a:gd name="T59" fmla="*/ 416 h 431"/>
              <a:gd name="T60" fmla="*/ 307 w 468"/>
              <a:gd name="T61" fmla="*/ 431 h 431"/>
              <a:gd name="T62" fmla="*/ 316 w 468"/>
              <a:gd name="T63" fmla="*/ 415 h 431"/>
              <a:gd name="T64" fmla="*/ 336 w 468"/>
              <a:gd name="T65" fmla="*/ 377 h 431"/>
              <a:gd name="T66" fmla="*/ 354 w 468"/>
              <a:gd name="T67" fmla="*/ 340 h 431"/>
              <a:gd name="T68" fmla="*/ 374 w 468"/>
              <a:gd name="T69" fmla="*/ 300 h 431"/>
              <a:gd name="T70" fmla="*/ 393 w 468"/>
              <a:gd name="T71" fmla="*/ 261 h 431"/>
              <a:gd name="T72" fmla="*/ 412 w 468"/>
              <a:gd name="T73" fmla="*/ 223 h 431"/>
              <a:gd name="T74" fmla="*/ 431 w 468"/>
              <a:gd name="T75" fmla="*/ 184 h 431"/>
              <a:gd name="T76" fmla="*/ 450 w 468"/>
              <a:gd name="T77" fmla="*/ 145 h 431"/>
              <a:gd name="T78" fmla="*/ 468 w 468"/>
              <a:gd name="T79" fmla="*/ 105 h 431"/>
              <a:gd name="T80" fmla="*/ 445 w 468"/>
              <a:gd name="T81" fmla="*/ 142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68" h="431">
                <a:moveTo>
                  <a:pt x="445" y="142"/>
                </a:moveTo>
                <a:cubicBezTo>
                  <a:pt x="437" y="154"/>
                  <a:pt x="430" y="167"/>
                  <a:pt x="422" y="179"/>
                </a:cubicBezTo>
                <a:cubicBezTo>
                  <a:pt x="415" y="191"/>
                  <a:pt x="408" y="204"/>
                  <a:pt x="400" y="216"/>
                </a:cubicBezTo>
                <a:cubicBezTo>
                  <a:pt x="393" y="228"/>
                  <a:pt x="386" y="241"/>
                  <a:pt x="379" y="253"/>
                </a:cubicBezTo>
                <a:cubicBezTo>
                  <a:pt x="357" y="291"/>
                  <a:pt x="357" y="291"/>
                  <a:pt x="357" y="291"/>
                </a:cubicBezTo>
                <a:cubicBezTo>
                  <a:pt x="336" y="328"/>
                  <a:pt x="336" y="328"/>
                  <a:pt x="336" y="328"/>
                </a:cubicBezTo>
                <a:cubicBezTo>
                  <a:pt x="315" y="366"/>
                  <a:pt x="315" y="366"/>
                  <a:pt x="315" y="366"/>
                </a:cubicBezTo>
                <a:cubicBezTo>
                  <a:pt x="302" y="389"/>
                  <a:pt x="302" y="389"/>
                  <a:pt x="302" y="389"/>
                </a:cubicBezTo>
                <a:cubicBezTo>
                  <a:pt x="280" y="360"/>
                  <a:pt x="280" y="360"/>
                  <a:pt x="280" y="360"/>
                </a:cubicBezTo>
                <a:cubicBezTo>
                  <a:pt x="269" y="347"/>
                  <a:pt x="259" y="333"/>
                  <a:pt x="248" y="319"/>
                </a:cubicBezTo>
                <a:cubicBezTo>
                  <a:pt x="237" y="305"/>
                  <a:pt x="226" y="291"/>
                  <a:pt x="214" y="278"/>
                </a:cubicBezTo>
                <a:cubicBezTo>
                  <a:pt x="198" y="257"/>
                  <a:pt x="198" y="257"/>
                  <a:pt x="198" y="257"/>
                </a:cubicBezTo>
                <a:cubicBezTo>
                  <a:pt x="181" y="236"/>
                  <a:pt x="181" y="236"/>
                  <a:pt x="181" y="236"/>
                </a:cubicBezTo>
                <a:cubicBezTo>
                  <a:pt x="147" y="196"/>
                  <a:pt x="147" y="196"/>
                  <a:pt x="147" y="196"/>
                </a:cubicBezTo>
                <a:cubicBezTo>
                  <a:pt x="142" y="189"/>
                  <a:pt x="136" y="182"/>
                  <a:pt x="130" y="175"/>
                </a:cubicBezTo>
                <a:cubicBezTo>
                  <a:pt x="113" y="155"/>
                  <a:pt x="113" y="155"/>
                  <a:pt x="113" y="155"/>
                </a:cubicBezTo>
                <a:cubicBezTo>
                  <a:pt x="108" y="148"/>
                  <a:pt x="102" y="142"/>
                  <a:pt x="96" y="135"/>
                </a:cubicBezTo>
                <a:cubicBezTo>
                  <a:pt x="79" y="115"/>
                  <a:pt x="79" y="115"/>
                  <a:pt x="79" y="115"/>
                </a:cubicBezTo>
                <a:cubicBezTo>
                  <a:pt x="67" y="102"/>
                  <a:pt x="12" y="13"/>
                  <a:pt x="0" y="0"/>
                </a:cubicBezTo>
                <a:cubicBezTo>
                  <a:pt x="10" y="15"/>
                  <a:pt x="63" y="105"/>
                  <a:pt x="73" y="119"/>
                </a:cubicBezTo>
                <a:cubicBezTo>
                  <a:pt x="89" y="141"/>
                  <a:pt x="89" y="141"/>
                  <a:pt x="89" y="141"/>
                </a:cubicBezTo>
                <a:cubicBezTo>
                  <a:pt x="94" y="148"/>
                  <a:pt x="99" y="155"/>
                  <a:pt x="104" y="162"/>
                </a:cubicBezTo>
                <a:cubicBezTo>
                  <a:pt x="119" y="184"/>
                  <a:pt x="119" y="184"/>
                  <a:pt x="119" y="184"/>
                </a:cubicBezTo>
                <a:cubicBezTo>
                  <a:pt x="125" y="191"/>
                  <a:pt x="130" y="198"/>
                  <a:pt x="135" y="205"/>
                </a:cubicBezTo>
                <a:cubicBezTo>
                  <a:pt x="166" y="248"/>
                  <a:pt x="166" y="248"/>
                  <a:pt x="166" y="248"/>
                </a:cubicBezTo>
                <a:cubicBezTo>
                  <a:pt x="182" y="269"/>
                  <a:pt x="182" y="269"/>
                  <a:pt x="182" y="269"/>
                </a:cubicBezTo>
                <a:cubicBezTo>
                  <a:pt x="198" y="290"/>
                  <a:pt x="198" y="290"/>
                  <a:pt x="198" y="290"/>
                </a:cubicBezTo>
                <a:cubicBezTo>
                  <a:pt x="209" y="304"/>
                  <a:pt x="219" y="318"/>
                  <a:pt x="230" y="332"/>
                </a:cubicBezTo>
                <a:cubicBezTo>
                  <a:pt x="241" y="346"/>
                  <a:pt x="252" y="360"/>
                  <a:pt x="263" y="374"/>
                </a:cubicBezTo>
                <a:cubicBezTo>
                  <a:pt x="295" y="416"/>
                  <a:pt x="295" y="416"/>
                  <a:pt x="295" y="416"/>
                </a:cubicBezTo>
                <a:cubicBezTo>
                  <a:pt x="307" y="431"/>
                  <a:pt x="307" y="431"/>
                  <a:pt x="307" y="431"/>
                </a:cubicBezTo>
                <a:cubicBezTo>
                  <a:pt x="316" y="415"/>
                  <a:pt x="316" y="415"/>
                  <a:pt x="316" y="415"/>
                </a:cubicBezTo>
                <a:cubicBezTo>
                  <a:pt x="336" y="377"/>
                  <a:pt x="336" y="377"/>
                  <a:pt x="336" y="377"/>
                </a:cubicBezTo>
                <a:cubicBezTo>
                  <a:pt x="354" y="340"/>
                  <a:pt x="354" y="340"/>
                  <a:pt x="354" y="340"/>
                </a:cubicBezTo>
                <a:cubicBezTo>
                  <a:pt x="374" y="300"/>
                  <a:pt x="374" y="300"/>
                  <a:pt x="374" y="300"/>
                </a:cubicBezTo>
                <a:cubicBezTo>
                  <a:pt x="393" y="261"/>
                  <a:pt x="393" y="261"/>
                  <a:pt x="393" y="261"/>
                </a:cubicBezTo>
                <a:cubicBezTo>
                  <a:pt x="400" y="248"/>
                  <a:pt x="406" y="235"/>
                  <a:pt x="412" y="223"/>
                </a:cubicBezTo>
                <a:cubicBezTo>
                  <a:pt x="419" y="210"/>
                  <a:pt x="425" y="197"/>
                  <a:pt x="431" y="184"/>
                </a:cubicBezTo>
                <a:cubicBezTo>
                  <a:pt x="437" y="171"/>
                  <a:pt x="444" y="158"/>
                  <a:pt x="450" y="145"/>
                </a:cubicBezTo>
                <a:cubicBezTo>
                  <a:pt x="456" y="132"/>
                  <a:pt x="462" y="119"/>
                  <a:pt x="468" y="105"/>
                </a:cubicBezTo>
                <a:cubicBezTo>
                  <a:pt x="460" y="118"/>
                  <a:pt x="452" y="130"/>
                  <a:pt x="445" y="142"/>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9"/>
          <p:cNvSpPr>
            <a:spLocks/>
          </p:cNvSpPr>
          <p:nvPr/>
        </p:nvSpPr>
        <p:spPr bwMode="auto">
          <a:xfrm>
            <a:off x="6068398" y="2986019"/>
            <a:ext cx="1264086" cy="1149170"/>
          </a:xfrm>
          <a:custGeom>
            <a:avLst/>
            <a:gdLst>
              <a:gd name="T0" fmla="*/ 389 w 474"/>
              <a:gd name="T1" fmla="*/ 117 h 431"/>
              <a:gd name="T2" fmla="*/ 372 w 474"/>
              <a:gd name="T3" fmla="*/ 137 h 431"/>
              <a:gd name="T4" fmla="*/ 355 w 474"/>
              <a:gd name="T5" fmla="*/ 157 h 431"/>
              <a:gd name="T6" fmla="*/ 338 w 474"/>
              <a:gd name="T7" fmla="*/ 177 h 431"/>
              <a:gd name="T8" fmla="*/ 321 w 474"/>
              <a:gd name="T9" fmla="*/ 197 h 431"/>
              <a:gd name="T10" fmla="*/ 287 w 474"/>
              <a:gd name="T11" fmla="*/ 238 h 431"/>
              <a:gd name="T12" fmla="*/ 270 w 474"/>
              <a:gd name="T13" fmla="*/ 259 h 431"/>
              <a:gd name="T14" fmla="*/ 253 w 474"/>
              <a:gd name="T15" fmla="*/ 279 h 431"/>
              <a:gd name="T16" fmla="*/ 220 w 474"/>
              <a:gd name="T17" fmla="*/ 321 h 431"/>
              <a:gd name="T18" fmla="*/ 188 w 474"/>
              <a:gd name="T19" fmla="*/ 362 h 431"/>
              <a:gd name="T20" fmla="*/ 166 w 474"/>
              <a:gd name="T21" fmla="*/ 390 h 431"/>
              <a:gd name="T22" fmla="*/ 153 w 474"/>
              <a:gd name="T23" fmla="*/ 367 h 431"/>
              <a:gd name="T24" fmla="*/ 132 w 474"/>
              <a:gd name="T25" fmla="*/ 330 h 431"/>
              <a:gd name="T26" fmla="*/ 111 w 474"/>
              <a:gd name="T27" fmla="*/ 292 h 431"/>
              <a:gd name="T28" fmla="*/ 89 w 474"/>
              <a:gd name="T29" fmla="*/ 254 h 431"/>
              <a:gd name="T30" fmla="*/ 67 w 474"/>
              <a:gd name="T31" fmla="*/ 217 h 431"/>
              <a:gd name="T32" fmla="*/ 45 w 474"/>
              <a:gd name="T33" fmla="*/ 179 h 431"/>
              <a:gd name="T34" fmla="*/ 23 w 474"/>
              <a:gd name="T35" fmla="*/ 142 h 431"/>
              <a:gd name="T36" fmla="*/ 0 w 474"/>
              <a:gd name="T37" fmla="*/ 105 h 431"/>
              <a:gd name="T38" fmla="*/ 18 w 474"/>
              <a:gd name="T39" fmla="*/ 145 h 431"/>
              <a:gd name="T40" fmla="*/ 36 w 474"/>
              <a:gd name="T41" fmla="*/ 184 h 431"/>
              <a:gd name="T42" fmla="*/ 55 w 474"/>
              <a:gd name="T43" fmla="*/ 223 h 431"/>
              <a:gd name="T44" fmla="*/ 74 w 474"/>
              <a:gd name="T45" fmla="*/ 262 h 431"/>
              <a:gd name="T46" fmla="*/ 94 w 474"/>
              <a:gd name="T47" fmla="*/ 301 h 431"/>
              <a:gd name="T48" fmla="*/ 114 w 474"/>
              <a:gd name="T49" fmla="*/ 339 h 431"/>
              <a:gd name="T50" fmla="*/ 134 w 474"/>
              <a:gd name="T51" fmla="*/ 378 h 431"/>
              <a:gd name="T52" fmla="*/ 154 w 474"/>
              <a:gd name="T53" fmla="*/ 416 h 431"/>
              <a:gd name="T54" fmla="*/ 162 w 474"/>
              <a:gd name="T55" fmla="*/ 431 h 431"/>
              <a:gd name="T56" fmla="*/ 173 w 474"/>
              <a:gd name="T57" fmla="*/ 418 h 431"/>
              <a:gd name="T58" fmla="*/ 205 w 474"/>
              <a:gd name="T59" fmla="*/ 376 h 431"/>
              <a:gd name="T60" fmla="*/ 238 w 474"/>
              <a:gd name="T61" fmla="*/ 334 h 431"/>
              <a:gd name="T62" fmla="*/ 270 w 474"/>
              <a:gd name="T63" fmla="*/ 292 h 431"/>
              <a:gd name="T64" fmla="*/ 286 w 474"/>
              <a:gd name="T65" fmla="*/ 271 h 431"/>
              <a:gd name="T66" fmla="*/ 302 w 474"/>
              <a:gd name="T67" fmla="*/ 250 h 431"/>
              <a:gd name="T68" fmla="*/ 333 w 474"/>
              <a:gd name="T69" fmla="*/ 207 h 431"/>
              <a:gd name="T70" fmla="*/ 349 w 474"/>
              <a:gd name="T71" fmla="*/ 186 h 431"/>
              <a:gd name="T72" fmla="*/ 364 w 474"/>
              <a:gd name="T73" fmla="*/ 164 h 431"/>
              <a:gd name="T74" fmla="*/ 379 w 474"/>
              <a:gd name="T75" fmla="*/ 142 h 431"/>
              <a:gd name="T76" fmla="*/ 395 w 474"/>
              <a:gd name="T77" fmla="*/ 121 h 431"/>
              <a:gd name="T78" fmla="*/ 474 w 474"/>
              <a:gd name="T79" fmla="*/ 0 h 431"/>
              <a:gd name="T80" fmla="*/ 389 w 474"/>
              <a:gd name="T81" fmla="*/ 1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74" h="431">
                <a:moveTo>
                  <a:pt x="389" y="117"/>
                </a:moveTo>
                <a:cubicBezTo>
                  <a:pt x="372" y="137"/>
                  <a:pt x="372" y="137"/>
                  <a:pt x="372" y="137"/>
                </a:cubicBezTo>
                <a:cubicBezTo>
                  <a:pt x="366" y="143"/>
                  <a:pt x="360" y="150"/>
                  <a:pt x="355" y="157"/>
                </a:cubicBezTo>
                <a:cubicBezTo>
                  <a:pt x="338" y="177"/>
                  <a:pt x="338" y="177"/>
                  <a:pt x="338" y="177"/>
                </a:cubicBezTo>
                <a:cubicBezTo>
                  <a:pt x="332" y="184"/>
                  <a:pt x="326" y="190"/>
                  <a:pt x="321" y="197"/>
                </a:cubicBezTo>
                <a:cubicBezTo>
                  <a:pt x="287" y="238"/>
                  <a:pt x="287" y="238"/>
                  <a:pt x="287" y="238"/>
                </a:cubicBezTo>
                <a:cubicBezTo>
                  <a:pt x="270" y="259"/>
                  <a:pt x="270" y="259"/>
                  <a:pt x="270" y="259"/>
                </a:cubicBezTo>
                <a:cubicBezTo>
                  <a:pt x="253" y="279"/>
                  <a:pt x="253" y="279"/>
                  <a:pt x="253" y="279"/>
                </a:cubicBezTo>
                <a:cubicBezTo>
                  <a:pt x="242" y="293"/>
                  <a:pt x="231" y="307"/>
                  <a:pt x="220" y="321"/>
                </a:cubicBezTo>
                <a:cubicBezTo>
                  <a:pt x="209" y="334"/>
                  <a:pt x="198" y="348"/>
                  <a:pt x="188" y="362"/>
                </a:cubicBezTo>
                <a:cubicBezTo>
                  <a:pt x="166" y="390"/>
                  <a:pt x="166" y="390"/>
                  <a:pt x="166" y="390"/>
                </a:cubicBezTo>
                <a:cubicBezTo>
                  <a:pt x="153" y="367"/>
                  <a:pt x="153" y="367"/>
                  <a:pt x="153" y="367"/>
                </a:cubicBezTo>
                <a:cubicBezTo>
                  <a:pt x="132" y="330"/>
                  <a:pt x="132" y="330"/>
                  <a:pt x="132" y="330"/>
                </a:cubicBezTo>
                <a:cubicBezTo>
                  <a:pt x="111" y="292"/>
                  <a:pt x="111" y="292"/>
                  <a:pt x="111" y="292"/>
                </a:cubicBezTo>
                <a:cubicBezTo>
                  <a:pt x="89" y="254"/>
                  <a:pt x="89" y="254"/>
                  <a:pt x="89" y="254"/>
                </a:cubicBezTo>
                <a:cubicBezTo>
                  <a:pt x="82" y="242"/>
                  <a:pt x="75" y="229"/>
                  <a:pt x="67" y="217"/>
                </a:cubicBezTo>
                <a:cubicBezTo>
                  <a:pt x="60" y="204"/>
                  <a:pt x="53" y="192"/>
                  <a:pt x="45" y="179"/>
                </a:cubicBezTo>
                <a:cubicBezTo>
                  <a:pt x="38" y="167"/>
                  <a:pt x="30" y="155"/>
                  <a:pt x="23" y="142"/>
                </a:cubicBezTo>
                <a:cubicBezTo>
                  <a:pt x="15" y="130"/>
                  <a:pt x="7" y="118"/>
                  <a:pt x="0" y="105"/>
                </a:cubicBezTo>
                <a:cubicBezTo>
                  <a:pt x="5" y="119"/>
                  <a:pt x="12" y="132"/>
                  <a:pt x="18" y="145"/>
                </a:cubicBezTo>
                <a:cubicBezTo>
                  <a:pt x="24" y="158"/>
                  <a:pt x="30" y="171"/>
                  <a:pt x="36" y="184"/>
                </a:cubicBezTo>
                <a:cubicBezTo>
                  <a:pt x="42" y="197"/>
                  <a:pt x="49" y="210"/>
                  <a:pt x="55" y="223"/>
                </a:cubicBezTo>
                <a:cubicBezTo>
                  <a:pt x="62" y="236"/>
                  <a:pt x="68" y="249"/>
                  <a:pt x="74" y="262"/>
                </a:cubicBezTo>
                <a:cubicBezTo>
                  <a:pt x="94" y="301"/>
                  <a:pt x="94" y="301"/>
                  <a:pt x="94" y="301"/>
                </a:cubicBezTo>
                <a:cubicBezTo>
                  <a:pt x="114" y="339"/>
                  <a:pt x="114" y="339"/>
                  <a:pt x="114" y="339"/>
                </a:cubicBezTo>
                <a:cubicBezTo>
                  <a:pt x="134" y="378"/>
                  <a:pt x="134" y="378"/>
                  <a:pt x="134" y="378"/>
                </a:cubicBezTo>
                <a:cubicBezTo>
                  <a:pt x="154" y="416"/>
                  <a:pt x="154" y="416"/>
                  <a:pt x="154" y="416"/>
                </a:cubicBezTo>
                <a:cubicBezTo>
                  <a:pt x="162" y="431"/>
                  <a:pt x="162" y="431"/>
                  <a:pt x="162" y="431"/>
                </a:cubicBezTo>
                <a:cubicBezTo>
                  <a:pt x="173" y="418"/>
                  <a:pt x="173" y="418"/>
                  <a:pt x="173" y="418"/>
                </a:cubicBezTo>
                <a:cubicBezTo>
                  <a:pt x="205" y="376"/>
                  <a:pt x="205" y="376"/>
                  <a:pt x="205" y="376"/>
                </a:cubicBezTo>
                <a:cubicBezTo>
                  <a:pt x="216" y="362"/>
                  <a:pt x="227" y="348"/>
                  <a:pt x="238" y="334"/>
                </a:cubicBezTo>
                <a:cubicBezTo>
                  <a:pt x="248" y="320"/>
                  <a:pt x="259" y="306"/>
                  <a:pt x="270" y="292"/>
                </a:cubicBezTo>
                <a:cubicBezTo>
                  <a:pt x="286" y="271"/>
                  <a:pt x="286" y="271"/>
                  <a:pt x="286" y="271"/>
                </a:cubicBezTo>
                <a:cubicBezTo>
                  <a:pt x="302" y="250"/>
                  <a:pt x="302" y="250"/>
                  <a:pt x="302" y="250"/>
                </a:cubicBezTo>
                <a:cubicBezTo>
                  <a:pt x="333" y="207"/>
                  <a:pt x="333" y="207"/>
                  <a:pt x="333" y="207"/>
                </a:cubicBezTo>
                <a:cubicBezTo>
                  <a:pt x="338" y="200"/>
                  <a:pt x="343" y="193"/>
                  <a:pt x="349" y="186"/>
                </a:cubicBezTo>
                <a:cubicBezTo>
                  <a:pt x="364" y="164"/>
                  <a:pt x="364" y="164"/>
                  <a:pt x="364" y="164"/>
                </a:cubicBezTo>
                <a:cubicBezTo>
                  <a:pt x="369" y="157"/>
                  <a:pt x="374" y="150"/>
                  <a:pt x="379" y="142"/>
                </a:cubicBezTo>
                <a:cubicBezTo>
                  <a:pt x="395" y="121"/>
                  <a:pt x="395" y="121"/>
                  <a:pt x="395" y="121"/>
                </a:cubicBezTo>
                <a:cubicBezTo>
                  <a:pt x="405" y="106"/>
                  <a:pt x="464" y="15"/>
                  <a:pt x="474" y="0"/>
                </a:cubicBezTo>
                <a:cubicBezTo>
                  <a:pt x="462" y="13"/>
                  <a:pt x="401" y="103"/>
                  <a:pt x="389" y="117"/>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cxnSp>
        <p:nvCxnSpPr>
          <p:cNvPr id="117" name="Straight Connector 116"/>
          <p:cNvCxnSpPr/>
          <p:nvPr/>
        </p:nvCxnSpPr>
        <p:spPr>
          <a:xfrm>
            <a:off x="7098192" y="3041224"/>
            <a:ext cx="1875687"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6940415" y="4603764"/>
            <a:ext cx="1492179"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49" name="Straight Connector 148"/>
          <p:cNvCxnSpPr/>
          <p:nvPr/>
        </p:nvCxnSpPr>
        <p:spPr>
          <a:xfrm>
            <a:off x="3188947" y="3041224"/>
            <a:ext cx="2701490"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3759520" y="4603764"/>
            <a:ext cx="1722960" cy="0"/>
          </a:xfrm>
          <a:prstGeom prst="line">
            <a:avLst/>
          </a:prstGeom>
          <a:ln w="19050">
            <a:solidFill>
              <a:schemeClr val="accent6">
                <a:lumMod val="50000"/>
                <a:alpha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grpSp>
        <p:nvGrpSpPr>
          <p:cNvPr id="151" name="Group 150"/>
          <p:cNvGrpSpPr/>
          <p:nvPr/>
        </p:nvGrpSpPr>
        <p:grpSpPr>
          <a:xfrm>
            <a:off x="1590166" y="2823763"/>
            <a:ext cx="2240269" cy="740032"/>
            <a:chOff x="8198838" y="3829029"/>
            <a:chExt cx="2240269" cy="740032"/>
          </a:xfrm>
        </p:grpSpPr>
        <p:sp>
          <p:nvSpPr>
            <p:cNvPr id="155" name="TextBox 154"/>
            <p:cNvSpPr txBox="1"/>
            <p:nvPr/>
          </p:nvSpPr>
          <p:spPr>
            <a:xfrm>
              <a:off x="8198838" y="3829029"/>
              <a:ext cx="1571649" cy="400110"/>
            </a:xfrm>
            <a:prstGeom prst="rect">
              <a:avLst/>
            </a:prstGeom>
            <a:noFill/>
          </p:spPr>
          <p:txBody>
            <a:bodyPr wrap="none" rtlCol="0">
              <a:spAutoFit/>
            </a:bodyPr>
            <a:lstStyle/>
            <a:p>
              <a:r>
                <a:rPr lang="id-ID" sz="2000" b="1" dirty="0" smtClean="0">
                  <a:solidFill>
                    <a:schemeClr val="bg1"/>
                  </a:solidFill>
                </a:rPr>
                <a:t>Parietal Lobe</a:t>
              </a:r>
              <a:endParaRPr lang="id-ID" sz="2000" b="1" dirty="0">
                <a:solidFill>
                  <a:schemeClr val="bg1"/>
                </a:solidFill>
              </a:endParaRPr>
            </a:p>
          </p:txBody>
        </p:sp>
        <p:sp>
          <p:nvSpPr>
            <p:cNvPr id="166" name="TextBox 165"/>
            <p:cNvSpPr txBox="1"/>
            <p:nvPr/>
          </p:nvSpPr>
          <p:spPr>
            <a:xfrm>
              <a:off x="8198838" y="4138174"/>
              <a:ext cx="2240269"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67" name="Group 166"/>
          <p:cNvGrpSpPr/>
          <p:nvPr/>
        </p:nvGrpSpPr>
        <p:grpSpPr>
          <a:xfrm>
            <a:off x="2047526" y="4381131"/>
            <a:ext cx="2078345" cy="740032"/>
            <a:chOff x="8198838" y="3829029"/>
            <a:chExt cx="2078345" cy="740032"/>
          </a:xfrm>
        </p:grpSpPr>
        <p:sp>
          <p:nvSpPr>
            <p:cNvPr id="168" name="TextBox 167"/>
            <p:cNvSpPr txBox="1"/>
            <p:nvPr/>
          </p:nvSpPr>
          <p:spPr>
            <a:xfrm>
              <a:off x="8198838" y="3829029"/>
              <a:ext cx="1682577" cy="400110"/>
            </a:xfrm>
            <a:prstGeom prst="rect">
              <a:avLst/>
            </a:prstGeom>
            <a:noFill/>
          </p:spPr>
          <p:txBody>
            <a:bodyPr wrap="none" rtlCol="0">
              <a:spAutoFit/>
            </a:bodyPr>
            <a:lstStyle/>
            <a:p>
              <a:r>
                <a:rPr lang="id-ID" sz="2000" b="1" dirty="0" smtClean="0">
                  <a:solidFill>
                    <a:schemeClr val="bg1"/>
                  </a:solidFill>
                </a:rPr>
                <a:t>Occipital Lobe</a:t>
              </a:r>
              <a:endParaRPr lang="id-ID" sz="2000" b="1" dirty="0">
                <a:solidFill>
                  <a:schemeClr val="bg1"/>
                </a:solidFill>
              </a:endParaRPr>
            </a:p>
          </p:txBody>
        </p:sp>
        <p:sp>
          <p:nvSpPr>
            <p:cNvPr id="169" name="TextBox 168"/>
            <p:cNvSpPr txBox="1"/>
            <p:nvPr/>
          </p:nvSpPr>
          <p:spPr>
            <a:xfrm>
              <a:off x="8198839" y="4138174"/>
              <a:ext cx="2078344"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41" name="Group 40"/>
          <p:cNvGrpSpPr/>
          <p:nvPr/>
        </p:nvGrpSpPr>
        <p:grpSpPr>
          <a:xfrm>
            <a:off x="8399410" y="2823763"/>
            <a:ext cx="2202424" cy="740032"/>
            <a:chOff x="9989576" y="4225567"/>
            <a:chExt cx="2202424" cy="740032"/>
          </a:xfrm>
        </p:grpSpPr>
        <p:sp>
          <p:nvSpPr>
            <p:cNvPr id="171" name="TextBox 170"/>
            <p:cNvSpPr txBox="1"/>
            <p:nvPr/>
          </p:nvSpPr>
          <p:spPr>
            <a:xfrm>
              <a:off x="10681650" y="4225567"/>
              <a:ext cx="1510350" cy="400110"/>
            </a:xfrm>
            <a:prstGeom prst="rect">
              <a:avLst/>
            </a:prstGeom>
            <a:noFill/>
          </p:spPr>
          <p:txBody>
            <a:bodyPr wrap="none" rtlCol="0">
              <a:spAutoFit/>
            </a:bodyPr>
            <a:lstStyle/>
            <a:p>
              <a:pPr algn="r"/>
              <a:r>
                <a:rPr lang="id-ID" sz="2000" b="1" dirty="0" smtClean="0">
                  <a:solidFill>
                    <a:schemeClr val="bg1"/>
                  </a:solidFill>
                </a:rPr>
                <a:t>Frontal Lobe</a:t>
              </a:r>
              <a:endParaRPr lang="id-ID" sz="2000" b="1" dirty="0">
                <a:solidFill>
                  <a:schemeClr val="bg1"/>
                </a:solidFill>
              </a:endParaRPr>
            </a:p>
          </p:txBody>
        </p:sp>
        <p:sp>
          <p:nvSpPr>
            <p:cNvPr id="172" name="TextBox 171"/>
            <p:cNvSpPr txBox="1"/>
            <p:nvPr/>
          </p:nvSpPr>
          <p:spPr>
            <a:xfrm>
              <a:off x="9989576" y="4534712"/>
              <a:ext cx="2202424" cy="430887"/>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38" name="Group 37"/>
          <p:cNvGrpSpPr/>
          <p:nvPr/>
        </p:nvGrpSpPr>
        <p:grpSpPr>
          <a:xfrm>
            <a:off x="7712245" y="4381131"/>
            <a:ext cx="2202425" cy="740032"/>
            <a:chOff x="9046449" y="5095956"/>
            <a:chExt cx="2202425" cy="740032"/>
          </a:xfrm>
        </p:grpSpPr>
        <p:sp>
          <p:nvSpPr>
            <p:cNvPr id="174" name="TextBox 173"/>
            <p:cNvSpPr txBox="1"/>
            <p:nvPr/>
          </p:nvSpPr>
          <p:spPr>
            <a:xfrm>
              <a:off x="9903313" y="5095956"/>
              <a:ext cx="1345561" cy="400110"/>
            </a:xfrm>
            <a:prstGeom prst="rect">
              <a:avLst/>
            </a:prstGeom>
            <a:noFill/>
          </p:spPr>
          <p:txBody>
            <a:bodyPr wrap="none" rtlCol="0">
              <a:spAutoFit/>
            </a:bodyPr>
            <a:lstStyle/>
            <a:p>
              <a:pPr algn="r"/>
              <a:r>
                <a:rPr lang="id-ID" sz="2000" b="1" dirty="0" smtClean="0">
                  <a:solidFill>
                    <a:schemeClr val="bg1"/>
                  </a:solidFill>
                </a:rPr>
                <a:t>Cerebelum</a:t>
              </a:r>
              <a:endParaRPr lang="id-ID" sz="2000" b="1" dirty="0">
                <a:solidFill>
                  <a:schemeClr val="bg1"/>
                </a:solidFill>
              </a:endParaRPr>
            </a:p>
          </p:txBody>
        </p:sp>
        <p:sp>
          <p:nvSpPr>
            <p:cNvPr id="175" name="TextBox 174"/>
            <p:cNvSpPr txBox="1"/>
            <p:nvPr/>
          </p:nvSpPr>
          <p:spPr>
            <a:xfrm>
              <a:off x="9046449" y="5405101"/>
              <a:ext cx="2202425" cy="430887"/>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
        <p:nvSpPr>
          <p:cNvPr id="176" name="TextBox 175"/>
          <p:cNvSpPr txBox="1"/>
          <p:nvPr/>
        </p:nvSpPr>
        <p:spPr>
          <a:xfrm>
            <a:off x="4736498" y="1417488"/>
            <a:ext cx="2719014" cy="369332"/>
          </a:xfrm>
          <a:prstGeom prst="rect">
            <a:avLst/>
          </a:prstGeom>
          <a:noFill/>
        </p:spPr>
        <p:txBody>
          <a:bodyPr wrap="none" rtlCol="0">
            <a:spAutoFit/>
          </a:bodyPr>
          <a:lstStyle/>
          <a:p>
            <a:pPr algn="ctr"/>
            <a:r>
              <a:rPr lang="id-ID" dirty="0">
                <a:solidFill>
                  <a:schemeClr val="bg1"/>
                </a:solidFill>
                <a:latin typeface="+mj-lt"/>
              </a:rPr>
              <a:t>p</a:t>
            </a:r>
            <a:r>
              <a:rPr lang="id-ID" dirty="0" smtClean="0">
                <a:solidFill>
                  <a:schemeClr val="bg1"/>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a:t>
            </a:r>
            <a:r>
              <a:rPr lang="id-ID" dirty="0" smtClean="0">
                <a:solidFill>
                  <a:schemeClr val="bg1"/>
                </a:solidFill>
                <a:latin typeface="+mj-lt"/>
              </a:rPr>
              <a:t>subtitle here</a:t>
            </a:r>
            <a:endParaRPr lang="en-US" dirty="0">
              <a:solidFill>
                <a:schemeClr val="bg1"/>
              </a:solidFill>
              <a:latin typeface="+mj-lt"/>
            </a:endParaRPr>
          </a:p>
        </p:txBody>
      </p:sp>
      <p:sp>
        <p:nvSpPr>
          <p:cNvPr id="177" name="TextBox 176"/>
          <p:cNvSpPr txBox="1"/>
          <p:nvPr/>
        </p:nvSpPr>
        <p:spPr>
          <a:xfrm>
            <a:off x="3375602" y="680759"/>
            <a:ext cx="5440913" cy="830997"/>
          </a:xfrm>
          <a:prstGeom prst="rect">
            <a:avLst/>
          </a:prstGeom>
          <a:noFill/>
        </p:spPr>
        <p:txBody>
          <a:bodyPr wrap="none" rtlCol="0">
            <a:spAutoFit/>
          </a:bodyPr>
          <a:lstStyle/>
          <a:p>
            <a:pPr algn="ctr"/>
            <a:r>
              <a:rPr lang="id-ID" sz="4800" dirty="0" smtClean="0">
                <a:solidFill>
                  <a:schemeClr val="bg1"/>
                </a:solidFill>
                <a:latin typeface="+mj-lt"/>
              </a:rPr>
              <a:t>Suite Business Model</a:t>
            </a:r>
            <a:endParaRPr lang="en-US" sz="4800" dirty="0">
              <a:solidFill>
                <a:schemeClr val="bg1"/>
              </a:solidFill>
              <a:latin typeface="+mj-lt"/>
            </a:endParaRPr>
          </a:p>
        </p:txBody>
      </p:sp>
    </p:spTree>
    <p:extLst>
      <p:ext uri="{BB962C8B-B14F-4D97-AF65-F5344CB8AC3E}">
        <p14:creationId xmlns:p14="http://schemas.microsoft.com/office/powerpoint/2010/main" val="311397254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177"/>
                                        </p:tgtEl>
                                        <p:attrNameLst>
                                          <p:attrName>style.visibility</p:attrName>
                                        </p:attrNameLst>
                                      </p:cBhvr>
                                      <p:to>
                                        <p:strVal val="visible"/>
                                      </p:to>
                                    </p:set>
                                    <p:animEffect transition="in" filter="fade">
                                      <p:cBhvr>
                                        <p:cTn id="7" dur="500"/>
                                        <p:tgtEl>
                                          <p:spTgt spid="177"/>
                                        </p:tgtEl>
                                      </p:cBhvr>
                                    </p:animEffect>
                                    <p:anim calcmode="lin" valueType="num">
                                      <p:cBhvr>
                                        <p:cTn id="8" dur="500" fill="hold"/>
                                        <p:tgtEl>
                                          <p:spTgt spid="177"/>
                                        </p:tgtEl>
                                        <p:attrNameLst>
                                          <p:attrName>ppt_x</p:attrName>
                                        </p:attrNameLst>
                                      </p:cBhvr>
                                      <p:tavLst>
                                        <p:tav tm="0">
                                          <p:val>
                                            <p:strVal val="#ppt_x"/>
                                          </p:val>
                                        </p:tav>
                                        <p:tav tm="100000">
                                          <p:val>
                                            <p:strVal val="#ppt_x"/>
                                          </p:val>
                                        </p:tav>
                                      </p:tavLst>
                                    </p:anim>
                                    <p:anim calcmode="lin" valueType="num">
                                      <p:cBhvr>
                                        <p:cTn id="9" dur="500" fill="hold"/>
                                        <p:tgtEl>
                                          <p:spTgt spid="177"/>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76"/>
                                        </p:tgtEl>
                                        <p:attrNameLst>
                                          <p:attrName>style.visibility</p:attrName>
                                        </p:attrNameLst>
                                      </p:cBhvr>
                                      <p:to>
                                        <p:strVal val="visible"/>
                                      </p:to>
                                    </p:set>
                                    <p:animEffect transition="in" filter="fade">
                                      <p:cBhvr>
                                        <p:cTn id="12" dur="500"/>
                                        <p:tgtEl>
                                          <p:spTgt spid="176"/>
                                        </p:tgtEl>
                                      </p:cBhvr>
                                    </p:animEffect>
                                    <p:anim calcmode="lin" valueType="num">
                                      <p:cBhvr>
                                        <p:cTn id="13" dur="500" fill="hold"/>
                                        <p:tgtEl>
                                          <p:spTgt spid="176"/>
                                        </p:tgtEl>
                                        <p:attrNameLst>
                                          <p:attrName>ppt_x</p:attrName>
                                        </p:attrNameLst>
                                      </p:cBhvr>
                                      <p:tavLst>
                                        <p:tav tm="0">
                                          <p:val>
                                            <p:strVal val="#ppt_x"/>
                                          </p:val>
                                        </p:tav>
                                        <p:tav tm="100000">
                                          <p:val>
                                            <p:strVal val="#ppt_x"/>
                                          </p:val>
                                        </p:tav>
                                      </p:tavLst>
                                    </p:anim>
                                    <p:anim calcmode="lin" valueType="num">
                                      <p:cBhvr>
                                        <p:cTn id="14" dur="500" fill="hold"/>
                                        <p:tgtEl>
                                          <p:spTgt spid="176"/>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fill="hold"/>
                                        <p:tgtEl>
                                          <p:spTgt spid="21"/>
                                        </p:tgtEl>
                                        <p:attrNameLst>
                                          <p:attrName>ppt_x</p:attrName>
                                        </p:attrNameLst>
                                      </p:cBhvr>
                                      <p:tavLst>
                                        <p:tav tm="0">
                                          <p:val>
                                            <p:strVal val="#ppt_x"/>
                                          </p:val>
                                        </p:tav>
                                        <p:tav tm="100000">
                                          <p:val>
                                            <p:strVal val="#ppt_x"/>
                                          </p:val>
                                        </p:tav>
                                      </p:tavLst>
                                    </p:anim>
                                    <p:anim calcmode="lin" valueType="num">
                                      <p:cBhvr additive="base">
                                        <p:cTn id="19" dur="500" fill="hold"/>
                                        <p:tgtEl>
                                          <p:spTgt spid="21"/>
                                        </p:tgtEl>
                                        <p:attrNameLst>
                                          <p:attrName>ppt_y</p:attrName>
                                        </p:attrNameLst>
                                      </p:cBhvr>
                                      <p:tavLst>
                                        <p:tav tm="0">
                                          <p:val>
                                            <p:strVal val="1+#ppt_h/2"/>
                                          </p:val>
                                        </p:tav>
                                        <p:tav tm="100000">
                                          <p:val>
                                            <p:strVal val="#ppt_y"/>
                                          </p:val>
                                        </p:tav>
                                      </p:tavLst>
                                    </p:anim>
                                  </p:childTnLst>
                                </p:cTn>
                              </p:par>
                              <p:par>
                                <p:cTn id="20" presetID="2" presetClass="entr" presetSubtype="6"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 calcmode="lin" valueType="num">
                                      <p:cBhvr additive="base">
                                        <p:cTn id="22" dur="500" fill="hold"/>
                                        <p:tgtEl>
                                          <p:spTgt spid="22"/>
                                        </p:tgtEl>
                                        <p:attrNameLst>
                                          <p:attrName>ppt_x</p:attrName>
                                        </p:attrNameLst>
                                      </p:cBhvr>
                                      <p:tavLst>
                                        <p:tav tm="0">
                                          <p:val>
                                            <p:strVal val="1+#ppt_w/2"/>
                                          </p:val>
                                        </p:tav>
                                        <p:tav tm="100000">
                                          <p:val>
                                            <p:strVal val="#ppt_x"/>
                                          </p:val>
                                        </p:tav>
                                      </p:tavLst>
                                    </p:anim>
                                    <p:anim calcmode="lin" valueType="num">
                                      <p:cBhvr additive="base">
                                        <p:cTn id="23" dur="500" fill="hold"/>
                                        <p:tgtEl>
                                          <p:spTgt spid="22"/>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49"/>
                                        </p:tgtEl>
                                        <p:attrNameLst>
                                          <p:attrName>style.visibility</p:attrName>
                                        </p:attrNameLst>
                                      </p:cBhvr>
                                      <p:to>
                                        <p:strVal val="visible"/>
                                      </p:to>
                                    </p:set>
                                    <p:anim calcmode="lin" valueType="num">
                                      <p:cBhvr additive="base">
                                        <p:cTn id="26" dur="500" fill="hold"/>
                                        <p:tgtEl>
                                          <p:spTgt spid="49"/>
                                        </p:tgtEl>
                                        <p:attrNameLst>
                                          <p:attrName>ppt_x</p:attrName>
                                        </p:attrNameLst>
                                      </p:cBhvr>
                                      <p:tavLst>
                                        <p:tav tm="0">
                                          <p:val>
                                            <p:strVal val="#ppt_x"/>
                                          </p:val>
                                        </p:tav>
                                        <p:tav tm="100000">
                                          <p:val>
                                            <p:strVal val="#ppt_x"/>
                                          </p:val>
                                        </p:tav>
                                      </p:tavLst>
                                    </p:anim>
                                    <p:anim calcmode="lin" valueType="num">
                                      <p:cBhvr additive="base">
                                        <p:cTn id="27" dur="500" fill="hold"/>
                                        <p:tgtEl>
                                          <p:spTgt spid="49"/>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9" fill="hold" grpId="0" nodeType="withEffect">
                                  <p:stCondLst>
                                    <p:cond delay="0"/>
                                  </p:stCondLst>
                                  <p:childTnLst>
                                    <p:set>
                                      <p:cBhvr>
                                        <p:cTn id="33" dur="1" fill="hold">
                                          <p:stCondLst>
                                            <p:cond delay="0"/>
                                          </p:stCondLst>
                                        </p:cTn>
                                        <p:tgtEl>
                                          <p:spTgt spid="26"/>
                                        </p:tgtEl>
                                        <p:attrNameLst>
                                          <p:attrName>style.visibility</p:attrName>
                                        </p:attrNameLst>
                                      </p:cBhvr>
                                      <p:to>
                                        <p:strVal val="visible"/>
                                      </p:to>
                                    </p:set>
                                    <p:anim calcmode="lin" valueType="num">
                                      <p:cBhvr additive="base">
                                        <p:cTn id="34" dur="500" fill="hold"/>
                                        <p:tgtEl>
                                          <p:spTgt spid="26"/>
                                        </p:tgtEl>
                                        <p:attrNameLst>
                                          <p:attrName>ppt_x</p:attrName>
                                        </p:attrNameLst>
                                      </p:cBhvr>
                                      <p:tavLst>
                                        <p:tav tm="0">
                                          <p:val>
                                            <p:strVal val="0-#ppt_w/2"/>
                                          </p:val>
                                        </p:tav>
                                        <p:tav tm="100000">
                                          <p:val>
                                            <p:strVal val="#ppt_x"/>
                                          </p:val>
                                        </p:tav>
                                      </p:tavLst>
                                    </p:anim>
                                    <p:anim calcmode="lin" valueType="num">
                                      <p:cBhvr additive="base">
                                        <p:cTn id="35" dur="500" fill="hold"/>
                                        <p:tgtEl>
                                          <p:spTgt spid="26"/>
                                        </p:tgtEl>
                                        <p:attrNameLst>
                                          <p:attrName>ppt_y</p:attrName>
                                        </p:attrNameLst>
                                      </p:cBhvr>
                                      <p:tavLst>
                                        <p:tav tm="0">
                                          <p:val>
                                            <p:strVal val="0-#ppt_h/2"/>
                                          </p:val>
                                        </p:tav>
                                        <p:tav tm="100000">
                                          <p:val>
                                            <p:strVal val="#ppt_y"/>
                                          </p:val>
                                        </p:tav>
                                      </p:tavLst>
                                    </p:anim>
                                  </p:childTnLst>
                                </p:cTn>
                              </p:par>
                              <p:par>
                                <p:cTn id="36" presetID="2" presetClass="entr" presetSubtype="3" fill="hold" grpId="0" nodeType="withEffect">
                                  <p:stCondLst>
                                    <p:cond delay="0"/>
                                  </p:stCondLst>
                                  <p:childTnLst>
                                    <p:set>
                                      <p:cBhvr>
                                        <p:cTn id="37" dur="1" fill="hold">
                                          <p:stCondLst>
                                            <p:cond delay="0"/>
                                          </p:stCondLst>
                                        </p:cTn>
                                        <p:tgtEl>
                                          <p:spTgt spid="25"/>
                                        </p:tgtEl>
                                        <p:attrNameLst>
                                          <p:attrName>style.visibility</p:attrName>
                                        </p:attrNameLst>
                                      </p:cBhvr>
                                      <p:to>
                                        <p:strVal val="visible"/>
                                      </p:to>
                                    </p:set>
                                    <p:anim calcmode="lin" valueType="num">
                                      <p:cBhvr additive="base">
                                        <p:cTn id="38" dur="500" fill="hold"/>
                                        <p:tgtEl>
                                          <p:spTgt spid="25"/>
                                        </p:tgtEl>
                                        <p:attrNameLst>
                                          <p:attrName>ppt_x</p:attrName>
                                        </p:attrNameLst>
                                      </p:cBhvr>
                                      <p:tavLst>
                                        <p:tav tm="0">
                                          <p:val>
                                            <p:strVal val="1+#ppt_w/2"/>
                                          </p:val>
                                        </p:tav>
                                        <p:tav tm="100000">
                                          <p:val>
                                            <p:strVal val="#ppt_x"/>
                                          </p:val>
                                        </p:tav>
                                      </p:tavLst>
                                    </p:anim>
                                    <p:anim calcmode="lin" valueType="num">
                                      <p:cBhvr additive="base">
                                        <p:cTn id="39" dur="500" fill="hold"/>
                                        <p:tgtEl>
                                          <p:spTgt spid="25"/>
                                        </p:tgtEl>
                                        <p:attrNameLst>
                                          <p:attrName>ppt_y</p:attrName>
                                        </p:attrNameLst>
                                      </p:cBhvr>
                                      <p:tavLst>
                                        <p:tav tm="0">
                                          <p:val>
                                            <p:strVal val="0-#ppt_h/2"/>
                                          </p:val>
                                        </p:tav>
                                        <p:tav tm="100000">
                                          <p:val>
                                            <p:strVal val="#ppt_y"/>
                                          </p:val>
                                        </p:tav>
                                      </p:tavLst>
                                    </p:anim>
                                  </p:childTnLst>
                                </p:cTn>
                              </p:par>
                            </p:childTnLst>
                          </p:cTn>
                        </p:par>
                        <p:par>
                          <p:cTn id="40" fill="hold">
                            <p:stCondLst>
                              <p:cond delay="1000"/>
                            </p:stCondLst>
                            <p:childTnLst>
                              <p:par>
                                <p:cTn id="41" presetID="22" presetClass="entr" presetSubtype="2" fill="hold" nodeType="afterEffect">
                                  <p:stCondLst>
                                    <p:cond delay="0"/>
                                  </p:stCondLst>
                                  <p:childTnLst>
                                    <p:set>
                                      <p:cBhvr>
                                        <p:cTn id="42" dur="1" fill="hold">
                                          <p:stCondLst>
                                            <p:cond delay="0"/>
                                          </p:stCondLst>
                                        </p:cTn>
                                        <p:tgtEl>
                                          <p:spTgt spid="149"/>
                                        </p:tgtEl>
                                        <p:attrNameLst>
                                          <p:attrName>style.visibility</p:attrName>
                                        </p:attrNameLst>
                                      </p:cBhvr>
                                      <p:to>
                                        <p:strVal val="visible"/>
                                      </p:to>
                                    </p:set>
                                    <p:animEffect transition="in" filter="wipe(right)">
                                      <p:cBhvr>
                                        <p:cTn id="43" dur="500"/>
                                        <p:tgtEl>
                                          <p:spTgt spid="149"/>
                                        </p:tgtEl>
                                      </p:cBhvr>
                                    </p:animEffect>
                                  </p:childTnLst>
                                </p:cTn>
                              </p:par>
                              <p:par>
                                <p:cTn id="44" presetID="22" presetClass="entr" presetSubtype="8" fill="hold" nodeType="withEffect">
                                  <p:stCondLst>
                                    <p:cond delay="0"/>
                                  </p:stCondLst>
                                  <p:childTnLst>
                                    <p:set>
                                      <p:cBhvr>
                                        <p:cTn id="45" dur="1" fill="hold">
                                          <p:stCondLst>
                                            <p:cond delay="0"/>
                                          </p:stCondLst>
                                        </p:cTn>
                                        <p:tgtEl>
                                          <p:spTgt spid="117"/>
                                        </p:tgtEl>
                                        <p:attrNameLst>
                                          <p:attrName>style.visibility</p:attrName>
                                        </p:attrNameLst>
                                      </p:cBhvr>
                                      <p:to>
                                        <p:strVal val="visible"/>
                                      </p:to>
                                    </p:set>
                                    <p:animEffect transition="in" filter="wipe(left)">
                                      <p:cBhvr>
                                        <p:cTn id="46" dur="500"/>
                                        <p:tgtEl>
                                          <p:spTgt spid="117"/>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151"/>
                                        </p:tgtEl>
                                        <p:attrNameLst>
                                          <p:attrName>style.visibility</p:attrName>
                                        </p:attrNameLst>
                                      </p:cBhvr>
                                      <p:to>
                                        <p:strVal val="visible"/>
                                      </p:to>
                                    </p:set>
                                    <p:animEffect transition="in" filter="fade">
                                      <p:cBhvr>
                                        <p:cTn id="50" dur="500"/>
                                        <p:tgtEl>
                                          <p:spTgt spid="151"/>
                                        </p:tgtEl>
                                      </p:cBhvr>
                                    </p:animEffect>
                                  </p:childTnLst>
                                </p:cTn>
                              </p:par>
                              <p:par>
                                <p:cTn id="51" presetID="10" presetClass="entr" presetSubtype="0" fill="hold" nodeType="withEffect">
                                  <p:stCondLst>
                                    <p:cond delay="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childTnLst>
                          </p:cTn>
                        </p:par>
                        <p:par>
                          <p:cTn id="54" fill="hold">
                            <p:stCondLst>
                              <p:cond delay="2000"/>
                            </p:stCondLst>
                            <p:childTnLst>
                              <p:par>
                                <p:cTn id="55" presetID="22" presetClass="entr" presetSubtype="2" fill="hold" nodeType="afterEffect">
                                  <p:stCondLst>
                                    <p:cond delay="0"/>
                                  </p:stCondLst>
                                  <p:childTnLst>
                                    <p:set>
                                      <p:cBhvr>
                                        <p:cTn id="56" dur="1" fill="hold">
                                          <p:stCondLst>
                                            <p:cond delay="0"/>
                                          </p:stCondLst>
                                        </p:cTn>
                                        <p:tgtEl>
                                          <p:spTgt spid="150"/>
                                        </p:tgtEl>
                                        <p:attrNameLst>
                                          <p:attrName>style.visibility</p:attrName>
                                        </p:attrNameLst>
                                      </p:cBhvr>
                                      <p:to>
                                        <p:strVal val="visible"/>
                                      </p:to>
                                    </p:set>
                                    <p:animEffect transition="in" filter="wipe(right)">
                                      <p:cBhvr>
                                        <p:cTn id="57" dur="500"/>
                                        <p:tgtEl>
                                          <p:spTgt spid="150"/>
                                        </p:tgtEl>
                                      </p:cBhvr>
                                    </p:animEffect>
                                  </p:childTnLst>
                                </p:cTn>
                              </p:par>
                              <p:par>
                                <p:cTn id="58" presetID="22" presetClass="entr" presetSubtype="8" fill="hold" nodeType="withEffect">
                                  <p:stCondLst>
                                    <p:cond delay="0"/>
                                  </p:stCondLst>
                                  <p:childTnLst>
                                    <p:set>
                                      <p:cBhvr>
                                        <p:cTn id="59" dur="1" fill="hold">
                                          <p:stCondLst>
                                            <p:cond delay="0"/>
                                          </p:stCondLst>
                                        </p:cTn>
                                        <p:tgtEl>
                                          <p:spTgt spid="138"/>
                                        </p:tgtEl>
                                        <p:attrNameLst>
                                          <p:attrName>style.visibility</p:attrName>
                                        </p:attrNameLst>
                                      </p:cBhvr>
                                      <p:to>
                                        <p:strVal val="visible"/>
                                      </p:to>
                                    </p:set>
                                    <p:animEffect transition="in" filter="wipe(left)">
                                      <p:cBhvr>
                                        <p:cTn id="60" dur="500"/>
                                        <p:tgtEl>
                                          <p:spTgt spid="138"/>
                                        </p:tgtEl>
                                      </p:cBhvr>
                                    </p:animEffect>
                                  </p:childTnLst>
                                </p:cTn>
                              </p:par>
                            </p:childTnLst>
                          </p:cTn>
                        </p:par>
                        <p:par>
                          <p:cTn id="61" fill="hold">
                            <p:stCondLst>
                              <p:cond delay="2500"/>
                            </p:stCondLst>
                            <p:childTnLst>
                              <p:par>
                                <p:cTn id="62" presetID="10" presetClass="entr" presetSubtype="0" fill="hold" nodeType="afterEffect">
                                  <p:stCondLst>
                                    <p:cond delay="0"/>
                                  </p:stCondLst>
                                  <p:childTnLst>
                                    <p:set>
                                      <p:cBhvr>
                                        <p:cTn id="63" dur="1" fill="hold">
                                          <p:stCondLst>
                                            <p:cond delay="0"/>
                                          </p:stCondLst>
                                        </p:cTn>
                                        <p:tgtEl>
                                          <p:spTgt spid="167"/>
                                        </p:tgtEl>
                                        <p:attrNameLst>
                                          <p:attrName>style.visibility</p:attrName>
                                        </p:attrNameLst>
                                      </p:cBhvr>
                                      <p:to>
                                        <p:strVal val="visible"/>
                                      </p:to>
                                    </p:set>
                                    <p:animEffect transition="in" filter="fade">
                                      <p:cBhvr>
                                        <p:cTn id="64" dur="500"/>
                                        <p:tgtEl>
                                          <p:spTgt spid="167"/>
                                        </p:tgtEl>
                                      </p:cBhvr>
                                    </p:animEffect>
                                  </p:childTnLst>
                                </p:cTn>
                              </p:par>
                              <p:par>
                                <p:cTn id="65" presetID="10" presetClass="entr" presetSubtype="0" fill="hold" nodeType="withEffect">
                                  <p:stCondLst>
                                    <p:cond delay="0"/>
                                  </p:stCondLst>
                                  <p:childTnLst>
                                    <p:set>
                                      <p:cBhvr>
                                        <p:cTn id="66" dur="1" fill="hold">
                                          <p:stCondLst>
                                            <p:cond delay="0"/>
                                          </p:stCondLst>
                                        </p:cTn>
                                        <p:tgtEl>
                                          <p:spTgt spid="38"/>
                                        </p:tgtEl>
                                        <p:attrNameLst>
                                          <p:attrName>style.visibility</p:attrName>
                                        </p:attrNameLst>
                                      </p:cBhvr>
                                      <p:to>
                                        <p:strVal val="visible"/>
                                      </p:to>
                                    </p:set>
                                    <p:animEffect transition="in" filter="fade">
                                      <p:cBhvr>
                                        <p:cTn id="6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4" grpId="0" animBg="1"/>
      <p:bldP spid="25" grpId="0" animBg="1"/>
      <p:bldP spid="26" grpId="0" animBg="1"/>
      <p:bldP spid="176" grpId="0"/>
      <p:bldP spid="177" grpId="0"/>
    </p:bld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41" name="Rectangle 40"/>
          <p:cNvSpPr/>
          <p:nvPr/>
        </p:nvSpPr>
        <p:spPr>
          <a:xfrm>
            <a:off x="0" y="6283842"/>
            <a:ext cx="12192000" cy="574158"/>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1" name="Freeform 150"/>
          <p:cNvSpPr/>
          <p:nvPr/>
        </p:nvSpPr>
        <p:spPr>
          <a:xfrm>
            <a:off x="5613739"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Freeform 149"/>
          <p:cNvSpPr/>
          <p:nvPr/>
        </p:nvSpPr>
        <p:spPr>
          <a:xfrm>
            <a:off x="5896116"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Freeform 148"/>
          <p:cNvSpPr/>
          <p:nvPr/>
        </p:nvSpPr>
        <p:spPr>
          <a:xfrm>
            <a:off x="6199748" y="6271827"/>
            <a:ext cx="2450273" cy="574158"/>
          </a:xfrm>
          <a:custGeom>
            <a:avLst/>
            <a:gdLst>
              <a:gd name="connsiteX0" fmla="*/ 0 w 2450273"/>
              <a:gd name="connsiteY0" fmla="*/ 0 h 574158"/>
              <a:gd name="connsiteX1" fmla="*/ 2450273 w 2450273"/>
              <a:gd name="connsiteY1" fmla="*/ 0 h 574158"/>
              <a:gd name="connsiteX2" fmla="*/ 2450273 w 2450273"/>
              <a:gd name="connsiteY2" fmla="*/ 574158 h 574158"/>
              <a:gd name="connsiteX3" fmla="*/ 451564 w 2450273"/>
              <a:gd name="connsiteY3" fmla="*/ 574158 h 574158"/>
              <a:gd name="connsiteX4" fmla="*/ 0 w 2450273"/>
              <a:gd name="connsiteY4" fmla="*/ 0 h 574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0273" h="574158">
                <a:moveTo>
                  <a:pt x="0" y="0"/>
                </a:moveTo>
                <a:lnTo>
                  <a:pt x="2450273" y="0"/>
                </a:lnTo>
                <a:lnTo>
                  <a:pt x="2450273" y="574158"/>
                </a:lnTo>
                <a:lnTo>
                  <a:pt x="451564" y="574158"/>
                </a:lnTo>
                <a:lnTo>
                  <a:pt x="0" y="0"/>
                </a:ln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8199" y="680759"/>
            <a:ext cx="5655715" cy="830997"/>
          </a:xfrm>
          <a:prstGeom prst="rect">
            <a:avLst/>
          </a:prstGeom>
          <a:noFill/>
        </p:spPr>
        <p:txBody>
          <a:bodyPr wrap="none" rtlCol="0">
            <a:spAutoFit/>
          </a:bodyPr>
          <a:lstStyle/>
          <a:p>
            <a:pPr algn="ctr"/>
            <a:r>
              <a:rPr lang="id-ID" sz="4800" dirty="0" smtClean="0">
                <a:solidFill>
                  <a:schemeClr val="bg1"/>
                </a:solidFill>
                <a:latin typeface="+mj-lt"/>
              </a:rPr>
              <a:t>Chart Business Model </a:t>
            </a:r>
            <a:endParaRPr lang="en-US" sz="4800" dirty="0">
              <a:solidFill>
                <a:schemeClr val="bg1"/>
              </a:solidFill>
              <a:latin typeface="+mj-lt"/>
            </a:endParaRPr>
          </a:p>
        </p:txBody>
      </p:sp>
      <p:grpSp>
        <p:nvGrpSpPr>
          <p:cNvPr id="60" name="Group 59"/>
          <p:cNvGrpSpPr/>
          <p:nvPr/>
        </p:nvGrpSpPr>
        <p:grpSpPr>
          <a:xfrm>
            <a:off x="10774771" y="2376847"/>
            <a:ext cx="1417229" cy="4481153"/>
            <a:chOff x="10774771" y="2376847"/>
            <a:chExt cx="1417229" cy="4481153"/>
          </a:xfrm>
        </p:grpSpPr>
        <p:sp>
          <p:nvSpPr>
            <p:cNvPr id="9" name="Rectangle 5"/>
            <p:cNvSpPr>
              <a:spLocks noChangeArrowheads="1"/>
            </p:cNvSpPr>
            <p:nvPr/>
          </p:nvSpPr>
          <p:spPr bwMode="auto">
            <a:xfrm>
              <a:off x="11245724" y="2923196"/>
              <a:ext cx="946276" cy="3934804"/>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a:off x="10774771" y="2376847"/>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a:off x="10774771" y="2376847"/>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8"/>
            <p:cNvSpPr>
              <a:spLocks/>
            </p:cNvSpPr>
            <p:nvPr/>
          </p:nvSpPr>
          <p:spPr bwMode="auto">
            <a:xfrm>
              <a:off x="10774771" y="2641280"/>
              <a:ext cx="470953" cy="638135"/>
            </a:xfrm>
            <a:custGeom>
              <a:avLst/>
              <a:gdLst>
                <a:gd name="T0" fmla="*/ 431 w 431"/>
                <a:gd name="T1" fmla="*/ 499 h 584"/>
                <a:gd name="T2" fmla="*/ 0 w 431"/>
                <a:gd name="T3" fmla="*/ 0 h 584"/>
                <a:gd name="T4" fmla="*/ 0 w 431"/>
                <a:gd name="T5" fmla="*/ 85 h 584"/>
                <a:gd name="T6" fmla="*/ 431 w 431"/>
                <a:gd name="T7" fmla="*/ 584 h 584"/>
                <a:gd name="T8" fmla="*/ 431 w 431"/>
                <a:gd name="T9" fmla="*/ 499 h 584"/>
              </a:gdLst>
              <a:ahLst/>
              <a:cxnLst>
                <a:cxn ang="0">
                  <a:pos x="T0" y="T1"/>
                </a:cxn>
                <a:cxn ang="0">
                  <a:pos x="T2" y="T3"/>
                </a:cxn>
                <a:cxn ang="0">
                  <a:pos x="T4" y="T5"/>
                </a:cxn>
                <a:cxn ang="0">
                  <a:pos x="T6" y="T7"/>
                </a:cxn>
                <a:cxn ang="0">
                  <a:pos x="T8" y="T9"/>
                </a:cxn>
              </a:cxnLst>
              <a:rect l="0" t="0" r="r" b="b"/>
              <a:pathLst>
                <a:path w="431" h="584">
                  <a:moveTo>
                    <a:pt x="431" y="499"/>
                  </a:moveTo>
                  <a:lnTo>
                    <a:pt x="0" y="0"/>
                  </a:lnTo>
                  <a:lnTo>
                    <a:pt x="0" y="85"/>
                  </a:lnTo>
                  <a:lnTo>
                    <a:pt x="431" y="584"/>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9"/>
            <p:cNvSpPr>
              <a:spLocks/>
            </p:cNvSpPr>
            <p:nvPr/>
          </p:nvSpPr>
          <p:spPr bwMode="auto">
            <a:xfrm>
              <a:off x="11245724" y="3088193"/>
              <a:ext cx="640321" cy="289565"/>
            </a:xfrm>
            <a:custGeom>
              <a:avLst/>
              <a:gdLst>
                <a:gd name="T0" fmla="*/ 0 w 586"/>
                <a:gd name="T1" fmla="*/ 90 h 265"/>
                <a:gd name="T2" fmla="*/ 419 w 586"/>
                <a:gd name="T3" fmla="*/ 90 h 265"/>
                <a:gd name="T4" fmla="*/ 419 w 586"/>
                <a:gd name="T5" fmla="*/ 0 h 265"/>
                <a:gd name="T6" fmla="*/ 586 w 586"/>
                <a:gd name="T7" fmla="*/ 133 h 265"/>
                <a:gd name="T8" fmla="*/ 419 w 586"/>
                <a:gd name="T9" fmla="*/ 265 h 265"/>
                <a:gd name="T10" fmla="*/ 419 w 586"/>
                <a:gd name="T11" fmla="*/ 175 h 265"/>
                <a:gd name="T12" fmla="*/ 0 w 586"/>
                <a:gd name="T13" fmla="*/ 175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9" name="Group 58"/>
          <p:cNvGrpSpPr/>
          <p:nvPr/>
        </p:nvGrpSpPr>
        <p:grpSpPr>
          <a:xfrm>
            <a:off x="9828495" y="2930844"/>
            <a:ext cx="1417229" cy="3927156"/>
            <a:chOff x="9828495" y="2930844"/>
            <a:chExt cx="1417229" cy="3927156"/>
          </a:xfrm>
        </p:grpSpPr>
        <p:sp>
          <p:nvSpPr>
            <p:cNvPr id="14" name="Rectangle 10"/>
            <p:cNvSpPr>
              <a:spLocks noChangeArrowheads="1"/>
            </p:cNvSpPr>
            <p:nvPr/>
          </p:nvSpPr>
          <p:spPr bwMode="auto">
            <a:xfrm>
              <a:off x="10301633" y="3476101"/>
              <a:ext cx="944091" cy="338189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1"/>
            <p:cNvSpPr>
              <a:spLocks/>
            </p:cNvSpPr>
            <p:nvPr/>
          </p:nvSpPr>
          <p:spPr bwMode="auto">
            <a:xfrm>
              <a:off x="9828495" y="2930844"/>
              <a:ext cx="473138" cy="1098161"/>
            </a:xfrm>
            <a:custGeom>
              <a:avLst/>
              <a:gdLst>
                <a:gd name="T0" fmla="*/ 433 w 433"/>
                <a:gd name="T1" fmla="*/ 499 h 1005"/>
                <a:gd name="T2" fmla="*/ 0 w 433"/>
                <a:gd name="T3" fmla="*/ 0 h 1005"/>
                <a:gd name="T4" fmla="*/ 0 w 433"/>
                <a:gd name="T5" fmla="*/ 506 h 1005"/>
                <a:gd name="T6" fmla="*/ 433 w 433"/>
                <a:gd name="T7" fmla="*/ 1005 h 1005"/>
                <a:gd name="T8" fmla="*/ 433 w 433"/>
                <a:gd name="T9" fmla="*/ 499 h 1005"/>
              </a:gdLst>
              <a:ahLst/>
              <a:cxnLst>
                <a:cxn ang="0">
                  <a:pos x="T0" y="T1"/>
                </a:cxn>
                <a:cxn ang="0">
                  <a:pos x="T2" y="T3"/>
                </a:cxn>
                <a:cxn ang="0">
                  <a:pos x="T4" y="T5"/>
                </a:cxn>
                <a:cxn ang="0">
                  <a:pos x="T6" y="T7"/>
                </a:cxn>
                <a:cxn ang="0">
                  <a:pos x="T8" y="T9"/>
                </a:cxn>
              </a:cxnLst>
              <a:rect l="0" t="0" r="r" b="b"/>
              <a:pathLst>
                <a:path w="433" h="1005">
                  <a:moveTo>
                    <a:pt x="433" y="499"/>
                  </a:moveTo>
                  <a:lnTo>
                    <a:pt x="0" y="0"/>
                  </a:lnTo>
                  <a:lnTo>
                    <a:pt x="0" y="506"/>
                  </a:lnTo>
                  <a:lnTo>
                    <a:pt x="433" y="1005"/>
                  </a:lnTo>
                  <a:lnTo>
                    <a:pt x="433" y="49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2"/>
            <p:cNvSpPr>
              <a:spLocks/>
            </p:cNvSpPr>
            <p:nvPr/>
          </p:nvSpPr>
          <p:spPr bwMode="auto">
            <a:xfrm>
              <a:off x="9828495" y="2930844"/>
              <a:ext cx="1417229" cy="545256"/>
            </a:xfrm>
            <a:custGeom>
              <a:avLst/>
              <a:gdLst>
                <a:gd name="T0" fmla="*/ 866 w 1297"/>
                <a:gd name="T1" fmla="*/ 0 h 499"/>
                <a:gd name="T2" fmla="*/ 0 w 1297"/>
                <a:gd name="T3" fmla="*/ 0 h 499"/>
                <a:gd name="T4" fmla="*/ 433 w 1297"/>
                <a:gd name="T5" fmla="*/ 499 h 499"/>
                <a:gd name="T6" fmla="*/ 1297 w 1297"/>
                <a:gd name="T7" fmla="*/ 499 h 499"/>
                <a:gd name="T8" fmla="*/ 866 w 1297"/>
                <a:gd name="T9" fmla="*/ 0 h 499"/>
              </a:gdLst>
              <a:ahLst/>
              <a:cxnLst>
                <a:cxn ang="0">
                  <a:pos x="T0" y="T1"/>
                </a:cxn>
                <a:cxn ang="0">
                  <a:pos x="T2" y="T3"/>
                </a:cxn>
                <a:cxn ang="0">
                  <a:pos x="T4" y="T5"/>
                </a:cxn>
                <a:cxn ang="0">
                  <a:pos x="T6" y="T7"/>
                </a:cxn>
                <a:cxn ang="0">
                  <a:pos x="T8" y="T9"/>
                </a:cxn>
              </a:cxnLst>
              <a:rect l="0" t="0" r="r" b="b"/>
              <a:pathLst>
                <a:path w="1297" h="499">
                  <a:moveTo>
                    <a:pt x="866" y="0"/>
                  </a:moveTo>
                  <a:lnTo>
                    <a:pt x="0" y="0"/>
                  </a:lnTo>
                  <a:lnTo>
                    <a:pt x="433" y="499"/>
                  </a:lnTo>
                  <a:lnTo>
                    <a:pt x="1297" y="499"/>
                  </a:lnTo>
                  <a:lnTo>
                    <a:pt x="866"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3"/>
            <p:cNvSpPr>
              <a:spLocks/>
            </p:cNvSpPr>
            <p:nvPr/>
          </p:nvSpPr>
          <p:spPr bwMode="auto">
            <a:xfrm>
              <a:off x="9828495" y="3194185"/>
              <a:ext cx="473138" cy="638135"/>
            </a:xfrm>
            <a:custGeom>
              <a:avLst/>
              <a:gdLst>
                <a:gd name="T0" fmla="*/ 433 w 433"/>
                <a:gd name="T1" fmla="*/ 499 h 584"/>
                <a:gd name="T2" fmla="*/ 0 w 433"/>
                <a:gd name="T3" fmla="*/ 0 h 584"/>
                <a:gd name="T4" fmla="*/ 0 w 433"/>
                <a:gd name="T5" fmla="*/ 88 h 584"/>
                <a:gd name="T6" fmla="*/ 433 w 433"/>
                <a:gd name="T7" fmla="*/ 584 h 584"/>
                <a:gd name="T8" fmla="*/ 433 w 433"/>
                <a:gd name="T9" fmla="*/ 499 h 584"/>
              </a:gdLst>
              <a:ahLst/>
              <a:cxnLst>
                <a:cxn ang="0">
                  <a:pos x="T0" y="T1"/>
                </a:cxn>
                <a:cxn ang="0">
                  <a:pos x="T2" y="T3"/>
                </a:cxn>
                <a:cxn ang="0">
                  <a:pos x="T4" y="T5"/>
                </a:cxn>
                <a:cxn ang="0">
                  <a:pos x="T6" y="T7"/>
                </a:cxn>
                <a:cxn ang="0">
                  <a:pos x="T8" y="T9"/>
                </a:cxn>
              </a:cxnLst>
              <a:rect l="0" t="0" r="r" b="b"/>
              <a:pathLst>
                <a:path w="433" h="584">
                  <a:moveTo>
                    <a:pt x="433" y="499"/>
                  </a:moveTo>
                  <a:lnTo>
                    <a:pt x="0" y="0"/>
                  </a:lnTo>
                  <a:lnTo>
                    <a:pt x="0" y="88"/>
                  </a:lnTo>
                  <a:lnTo>
                    <a:pt x="433" y="584"/>
                  </a:lnTo>
                  <a:lnTo>
                    <a:pt x="433"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10301633" y="3641098"/>
              <a:ext cx="641414" cy="289565"/>
            </a:xfrm>
            <a:custGeom>
              <a:avLst/>
              <a:gdLst>
                <a:gd name="T0" fmla="*/ 0 w 587"/>
                <a:gd name="T1" fmla="*/ 90 h 265"/>
                <a:gd name="T2" fmla="*/ 419 w 587"/>
                <a:gd name="T3" fmla="*/ 90 h 265"/>
                <a:gd name="T4" fmla="*/ 419 w 587"/>
                <a:gd name="T5" fmla="*/ 0 h 265"/>
                <a:gd name="T6" fmla="*/ 587 w 587"/>
                <a:gd name="T7" fmla="*/ 133 h 265"/>
                <a:gd name="T8" fmla="*/ 419 w 587"/>
                <a:gd name="T9" fmla="*/ 265 h 265"/>
                <a:gd name="T10" fmla="*/ 419 w 587"/>
                <a:gd name="T11" fmla="*/ 175 h 265"/>
                <a:gd name="T12" fmla="*/ 0 w 587"/>
                <a:gd name="T13" fmla="*/ 175 h 265"/>
                <a:gd name="T14" fmla="*/ 0 w 587"/>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5">
                  <a:moveTo>
                    <a:pt x="0" y="90"/>
                  </a:moveTo>
                  <a:lnTo>
                    <a:pt x="419" y="90"/>
                  </a:lnTo>
                  <a:lnTo>
                    <a:pt x="419" y="0"/>
                  </a:lnTo>
                  <a:lnTo>
                    <a:pt x="587" y="133"/>
                  </a:lnTo>
                  <a:lnTo>
                    <a:pt x="419" y="265"/>
                  </a:lnTo>
                  <a:lnTo>
                    <a:pt x="419" y="175"/>
                  </a:lnTo>
                  <a:lnTo>
                    <a:pt x="0" y="175"/>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8" name="Group 57"/>
          <p:cNvGrpSpPr/>
          <p:nvPr/>
        </p:nvGrpSpPr>
        <p:grpSpPr>
          <a:xfrm>
            <a:off x="8885497" y="3483749"/>
            <a:ext cx="1416136" cy="3374251"/>
            <a:chOff x="8885497" y="3483749"/>
            <a:chExt cx="1416136" cy="3374251"/>
          </a:xfrm>
        </p:grpSpPr>
        <p:sp>
          <p:nvSpPr>
            <p:cNvPr id="20" name="Freeform 15"/>
            <p:cNvSpPr>
              <a:spLocks/>
            </p:cNvSpPr>
            <p:nvPr/>
          </p:nvSpPr>
          <p:spPr bwMode="auto">
            <a:xfrm>
              <a:off x="8885497" y="3483749"/>
              <a:ext cx="473138" cy="1099254"/>
            </a:xfrm>
            <a:custGeom>
              <a:avLst/>
              <a:gdLst>
                <a:gd name="T0" fmla="*/ 433 w 433"/>
                <a:gd name="T1" fmla="*/ 499 h 1006"/>
                <a:gd name="T2" fmla="*/ 0 w 433"/>
                <a:gd name="T3" fmla="*/ 0 h 1006"/>
                <a:gd name="T4" fmla="*/ 0 w 433"/>
                <a:gd name="T5" fmla="*/ 506 h 1006"/>
                <a:gd name="T6" fmla="*/ 433 w 433"/>
                <a:gd name="T7" fmla="*/ 1006 h 1006"/>
                <a:gd name="T8" fmla="*/ 433 w 433"/>
                <a:gd name="T9" fmla="*/ 499 h 1006"/>
              </a:gdLst>
              <a:ahLst/>
              <a:cxnLst>
                <a:cxn ang="0">
                  <a:pos x="T0" y="T1"/>
                </a:cxn>
                <a:cxn ang="0">
                  <a:pos x="T2" y="T3"/>
                </a:cxn>
                <a:cxn ang="0">
                  <a:pos x="T4" y="T5"/>
                </a:cxn>
                <a:cxn ang="0">
                  <a:pos x="T6" y="T7"/>
                </a:cxn>
                <a:cxn ang="0">
                  <a:pos x="T8" y="T9"/>
                </a:cxn>
              </a:cxnLst>
              <a:rect l="0" t="0" r="r" b="b"/>
              <a:pathLst>
                <a:path w="433" h="1006">
                  <a:moveTo>
                    <a:pt x="433" y="499"/>
                  </a:moveTo>
                  <a:lnTo>
                    <a:pt x="0" y="0"/>
                  </a:lnTo>
                  <a:lnTo>
                    <a:pt x="0" y="506"/>
                  </a:lnTo>
                  <a:lnTo>
                    <a:pt x="433" y="1006"/>
                  </a:lnTo>
                  <a:lnTo>
                    <a:pt x="433" y="499"/>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7" name="Group 56"/>
            <p:cNvGrpSpPr/>
            <p:nvPr/>
          </p:nvGrpSpPr>
          <p:grpSpPr>
            <a:xfrm>
              <a:off x="8885497" y="3483749"/>
              <a:ext cx="1416136" cy="3374251"/>
              <a:chOff x="8885497" y="3483749"/>
              <a:chExt cx="1416136" cy="3374251"/>
            </a:xfrm>
          </p:grpSpPr>
          <p:sp>
            <p:nvSpPr>
              <p:cNvPr id="21" name="Rectangle 16"/>
              <p:cNvSpPr>
                <a:spLocks noChangeArrowheads="1"/>
              </p:cNvSpPr>
              <p:nvPr/>
            </p:nvSpPr>
            <p:spPr bwMode="auto">
              <a:xfrm>
                <a:off x="9358635" y="4029006"/>
                <a:ext cx="942998" cy="2828994"/>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7"/>
              <p:cNvSpPr>
                <a:spLocks/>
              </p:cNvSpPr>
              <p:nvPr/>
            </p:nvSpPr>
            <p:spPr bwMode="auto">
              <a:xfrm>
                <a:off x="8885497" y="3483749"/>
                <a:ext cx="1416136" cy="545256"/>
              </a:xfrm>
              <a:custGeom>
                <a:avLst/>
                <a:gdLst>
                  <a:gd name="T0" fmla="*/ 863 w 1296"/>
                  <a:gd name="T1" fmla="*/ 0 h 499"/>
                  <a:gd name="T2" fmla="*/ 0 w 1296"/>
                  <a:gd name="T3" fmla="*/ 0 h 499"/>
                  <a:gd name="T4" fmla="*/ 433 w 1296"/>
                  <a:gd name="T5" fmla="*/ 499 h 499"/>
                  <a:gd name="T6" fmla="*/ 1296 w 1296"/>
                  <a:gd name="T7" fmla="*/ 499 h 499"/>
                  <a:gd name="T8" fmla="*/ 863 w 1296"/>
                  <a:gd name="T9" fmla="*/ 0 h 499"/>
                </a:gdLst>
                <a:ahLst/>
                <a:cxnLst>
                  <a:cxn ang="0">
                    <a:pos x="T0" y="T1"/>
                  </a:cxn>
                  <a:cxn ang="0">
                    <a:pos x="T2" y="T3"/>
                  </a:cxn>
                  <a:cxn ang="0">
                    <a:pos x="T4" y="T5"/>
                  </a:cxn>
                  <a:cxn ang="0">
                    <a:pos x="T6" y="T7"/>
                  </a:cxn>
                  <a:cxn ang="0">
                    <a:pos x="T8" y="T9"/>
                  </a:cxn>
                </a:cxnLst>
                <a:rect l="0" t="0" r="r" b="b"/>
                <a:pathLst>
                  <a:path w="1296" h="499">
                    <a:moveTo>
                      <a:pt x="863" y="0"/>
                    </a:moveTo>
                    <a:lnTo>
                      <a:pt x="0" y="0"/>
                    </a:lnTo>
                    <a:lnTo>
                      <a:pt x="433" y="499"/>
                    </a:lnTo>
                    <a:lnTo>
                      <a:pt x="1296" y="499"/>
                    </a:lnTo>
                    <a:lnTo>
                      <a:pt x="86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18"/>
              <p:cNvSpPr>
                <a:spLocks/>
              </p:cNvSpPr>
              <p:nvPr/>
            </p:nvSpPr>
            <p:spPr bwMode="auto">
              <a:xfrm>
                <a:off x="8885497" y="3747090"/>
                <a:ext cx="473138" cy="641413"/>
              </a:xfrm>
              <a:custGeom>
                <a:avLst/>
                <a:gdLst>
                  <a:gd name="T0" fmla="*/ 433 w 433"/>
                  <a:gd name="T1" fmla="*/ 500 h 587"/>
                  <a:gd name="T2" fmla="*/ 0 w 433"/>
                  <a:gd name="T3" fmla="*/ 0 h 587"/>
                  <a:gd name="T4" fmla="*/ 0 w 433"/>
                  <a:gd name="T5" fmla="*/ 88 h 587"/>
                  <a:gd name="T6" fmla="*/ 433 w 433"/>
                  <a:gd name="T7" fmla="*/ 587 h 587"/>
                  <a:gd name="T8" fmla="*/ 433 w 433"/>
                  <a:gd name="T9" fmla="*/ 500 h 587"/>
                </a:gdLst>
                <a:ahLst/>
                <a:cxnLst>
                  <a:cxn ang="0">
                    <a:pos x="T0" y="T1"/>
                  </a:cxn>
                  <a:cxn ang="0">
                    <a:pos x="T2" y="T3"/>
                  </a:cxn>
                  <a:cxn ang="0">
                    <a:pos x="T4" y="T5"/>
                  </a:cxn>
                  <a:cxn ang="0">
                    <a:pos x="T6" y="T7"/>
                  </a:cxn>
                  <a:cxn ang="0">
                    <a:pos x="T8" y="T9"/>
                  </a:cxn>
                </a:cxnLst>
                <a:rect l="0" t="0" r="r" b="b"/>
                <a:pathLst>
                  <a:path w="433" h="587">
                    <a:moveTo>
                      <a:pt x="433" y="500"/>
                    </a:moveTo>
                    <a:lnTo>
                      <a:pt x="0" y="0"/>
                    </a:lnTo>
                    <a:lnTo>
                      <a:pt x="0" y="88"/>
                    </a:lnTo>
                    <a:lnTo>
                      <a:pt x="433" y="587"/>
                    </a:lnTo>
                    <a:lnTo>
                      <a:pt x="433" y="500"/>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9"/>
              <p:cNvSpPr>
                <a:spLocks/>
              </p:cNvSpPr>
              <p:nvPr/>
            </p:nvSpPr>
            <p:spPr bwMode="auto">
              <a:xfrm>
                <a:off x="9358635" y="4195096"/>
                <a:ext cx="640321" cy="289565"/>
              </a:xfrm>
              <a:custGeom>
                <a:avLst/>
                <a:gdLst>
                  <a:gd name="T0" fmla="*/ 0 w 586"/>
                  <a:gd name="T1" fmla="*/ 90 h 265"/>
                  <a:gd name="T2" fmla="*/ 419 w 586"/>
                  <a:gd name="T3" fmla="*/ 90 h 265"/>
                  <a:gd name="T4" fmla="*/ 419 w 586"/>
                  <a:gd name="T5" fmla="*/ 0 h 265"/>
                  <a:gd name="T6" fmla="*/ 586 w 586"/>
                  <a:gd name="T7" fmla="*/ 132 h 265"/>
                  <a:gd name="T8" fmla="*/ 419 w 586"/>
                  <a:gd name="T9" fmla="*/ 265 h 265"/>
                  <a:gd name="T10" fmla="*/ 419 w 586"/>
                  <a:gd name="T11" fmla="*/ 177 h 265"/>
                  <a:gd name="T12" fmla="*/ 0 w 586"/>
                  <a:gd name="T13" fmla="*/ 177 h 265"/>
                  <a:gd name="T14" fmla="*/ 0 w 586"/>
                  <a:gd name="T15" fmla="*/ 90 h 2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6" h="265">
                    <a:moveTo>
                      <a:pt x="0" y="90"/>
                    </a:moveTo>
                    <a:lnTo>
                      <a:pt x="419" y="90"/>
                    </a:lnTo>
                    <a:lnTo>
                      <a:pt x="419" y="0"/>
                    </a:lnTo>
                    <a:lnTo>
                      <a:pt x="586" y="132"/>
                    </a:lnTo>
                    <a:lnTo>
                      <a:pt x="419" y="265"/>
                    </a:lnTo>
                    <a:lnTo>
                      <a:pt x="419" y="177"/>
                    </a:lnTo>
                    <a:lnTo>
                      <a:pt x="0" y="177"/>
                    </a:lnTo>
                    <a:lnTo>
                      <a:pt x="0" y="90"/>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grpSp>
        <p:nvGrpSpPr>
          <p:cNvPr id="56" name="Group 55"/>
          <p:cNvGrpSpPr/>
          <p:nvPr/>
        </p:nvGrpSpPr>
        <p:grpSpPr>
          <a:xfrm>
            <a:off x="7941407" y="4036654"/>
            <a:ext cx="1417229" cy="2821346"/>
            <a:chOff x="7941407" y="4036654"/>
            <a:chExt cx="1417229" cy="2821346"/>
          </a:xfrm>
        </p:grpSpPr>
        <p:sp>
          <p:nvSpPr>
            <p:cNvPr id="32" name="Rectangle 25"/>
            <p:cNvSpPr>
              <a:spLocks noChangeArrowheads="1"/>
            </p:cNvSpPr>
            <p:nvPr/>
          </p:nvSpPr>
          <p:spPr bwMode="auto">
            <a:xfrm>
              <a:off x="8412359" y="4583003"/>
              <a:ext cx="946276" cy="227499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26"/>
            <p:cNvSpPr>
              <a:spLocks/>
            </p:cNvSpPr>
            <p:nvPr/>
          </p:nvSpPr>
          <p:spPr bwMode="auto">
            <a:xfrm>
              <a:off x="7941407" y="4036654"/>
              <a:ext cx="470953" cy="1099254"/>
            </a:xfrm>
            <a:custGeom>
              <a:avLst/>
              <a:gdLst>
                <a:gd name="T0" fmla="*/ 431 w 431"/>
                <a:gd name="T1" fmla="*/ 500 h 1006"/>
                <a:gd name="T2" fmla="*/ 0 w 431"/>
                <a:gd name="T3" fmla="*/ 0 h 1006"/>
                <a:gd name="T4" fmla="*/ 0 w 431"/>
                <a:gd name="T5" fmla="*/ 507 h 1006"/>
                <a:gd name="T6" fmla="*/ 431 w 431"/>
                <a:gd name="T7" fmla="*/ 1006 h 1006"/>
                <a:gd name="T8" fmla="*/ 431 w 431"/>
                <a:gd name="T9" fmla="*/ 500 h 1006"/>
              </a:gdLst>
              <a:ahLst/>
              <a:cxnLst>
                <a:cxn ang="0">
                  <a:pos x="T0" y="T1"/>
                </a:cxn>
                <a:cxn ang="0">
                  <a:pos x="T2" y="T3"/>
                </a:cxn>
                <a:cxn ang="0">
                  <a:pos x="T4" y="T5"/>
                </a:cxn>
                <a:cxn ang="0">
                  <a:pos x="T6" y="T7"/>
                </a:cxn>
                <a:cxn ang="0">
                  <a:pos x="T8" y="T9"/>
                </a:cxn>
              </a:cxnLst>
              <a:rect l="0" t="0" r="r" b="b"/>
              <a:pathLst>
                <a:path w="431" h="1006">
                  <a:moveTo>
                    <a:pt x="431" y="500"/>
                  </a:moveTo>
                  <a:lnTo>
                    <a:pt x="0" y="0"/>
                  </a:lnTo>
                  <a:lnTo>
                    <a:pt x="0" y="507"/>
                  </a:lnTo>
                  <a:lnTo>
                    <a:pt x="431" y="1006"/>
                  </a:lnTo>
                  <a:lnTo>
                    <a:pt x="431" y="50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7"/>
            <p:cNvSpPr>
              <a:spLocks/>
            </p:cNvSpPr>
            <p:nvPr/>
          </p:nvSpPr>
          <p:spPr bwMode="auto">
            <a:xfrm>
              <a:off x="7941407" y="4036654"/>
              <a:ext cx="1417229" cy="546349"/>
            </a:xfrm>
            <a:custGeom>
              <a:avLst/>
              <a:gdLst>
                <a:gd name="T0" fmla="*/ 864 w 1297"/>
                <a:gd name="T1" fmla="*/ 0 h 500"/>
                <a:gd name="T2" fmla="*/ 0 w 1297"/>
                <a:gd name="T3" fmla="*/ 0 h 500"/>
                <a:gd name="T4" fmla="*/ 431 w 1297"/>
                <a:gd name="T5" fmla="*/ 500 h 500"/>
                <a:gd name="T6" fmla="*/ 1297 w 1297"/>
                <a:gd name="T7" fmla="*/ 500 h 500"/>
                <a:gd name="T8" fmla="*/ 864 w 1297"/>
                <a:gd name="T9" fmla="*/ 0 h 500"/>
              </a:gdLst>
              <a:ahLst/>
              <a:cxnLst>
                <a:cxn ang="0">
                  <a:pos x="T0" y="T1"/>
                </a:cxn>
                <a:cxn ang="0">
                  <a:pos x="T2" y="T3"/>
                </a:cxn>
                <a:cxn ang="0">
                  <a:pos x="T4" y="T5"/>
                </a:cxn>
                <a:cxn ang="0">
                  <a:pos x="T6" y="T7"/>
                </a:cxn>
                <a:cxn ang="0">
                  <a:pos x="T8" y="T9"/>
                </a:cxn>
              </a:cxnLst>
              <a:rect l="0" t="0" r="r" b="b"/>
              <a:pathLst>
                <a:path w="1297" h="500">
                  <a:moveTo>
                    <a:pt x="864" y="0"/>
                  </a:moveTo>
                  <a:lnTo>
                    <a:pt x="0" y="0"/>
                  </a:lnTo>
                  <a:lnTo>
                    <a:pt x="431" y="500"/>
                  </a:lnTo>
                  <a:lnTo>
                    <a:pt x="1297" y="500"/>
                  </a:lnTo>
                  <a:lnTo>
                    <a:pt x="864" y="0"/>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28"/>
            <p:cNvSpPr>
              <a:spLocks/>
            </p:cNvSpPr>
            <p:nvPr/>
          </p:nvSpPr>
          <p:spPr bwMode="auto">
            <a:xfrm>
              <a:off x="7941407" y="4301087"/>
              <a:ext cx="470953" cy="641413"/>
            </a:xfrm>
            <a:custGeom>
              <a:avLst/>
              <a:gdLst>
                <a:gd name="T0" fmla="*/ 431 w 431"/>
                <a:gd name="T1" fmla="*/ 499 h 587"/>
                <a:gd name="T2" fmla="*/ 0 w 431"/>
                <a:gd name="T3" fmla="*/ 0 h 587"/>
                <a:gd name="T4" fmla="*/ 0 w 431"/>
                <a:gd name="T5" fmla="*/ 87 h 587"/>
                <a:gd name="T6" fmla="*/ 431 w 431"/>
                <a:gd name="T7" fmla="*/ 587 h 587"/>
                <a:gd name="T8" fmla="*/ 431 w 431"/>
                <a:gd name="T9" fmla="*/ 499 h 587"/>
              </a:gdLst>
              <a:ahLst/>
              <a:cxnLst>
                <a:cxn ang="0">
                  <a:pos x="T0" y="T1"/>
                </a:cxn>
                <a:cxn ang="0">
                  <a:pos x="T2" y="T3"/>
                </a:cxn>
                <a:cxn ang="0">
                  <a:pos x="T4" y="T5"/>
                </a:cxn>
                <a:cxn ang="0">
                  <a:pos x="T6" y="T7"/>
                </a:cxn>
                <a:cxn ang="0">
                  <a:pos x="T8" y="T9"/>
                </a:cxn>
              </a:cxnLst>
              <a:rect l="0" t="0" r="r" b="b"/>
              <a:pathLst>
                <a:path w="431" h="587">
                  <a:moveTo>
                    <a:pt x="431" y="499"/>
                  </a:moveTo>
                  <a:lnTo>
                    <a:pt x="0" y="0"/>
                  </a:lnTo>
                  <a:lnTo>
                    <a:pt x="0" y="87"/>
                  </a:lnTo>
                  <a:lnTo>
                    <a:pt x="431" y="587"/>
                  </a:lnTo>
                  <a:lnTo>
                    <a:pt x="431"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p:cNvSpPr>
            <p:nvPr/>
          </p:nvSpPr>
          <p:spPr bwMode="auto">
            <a:xfrm>
              <a:off x="8412359" y="4750186"/>
              <a:ext cx="641414" cy="287379"/>
            </a:xfrm>
            <a:custGeom>
              <a:avLst/>
              <a:gdLst>
                <a:gd name="T0" fmla="*/ 0 w 587"/>
                <a:gd name="T1" fmla="*/ 88 h 263"/>
                <a:gd name="T2" fmla="*/ 419 w 587"/>
                <a:gd name="T3" fmla="*/ 88 h 263"/>
                <a:gd name="T4" fmla="*/ 419 w 587"/>
                <a:gd name="T5" fmla="*/ 0 h 263"/>
                <a:gd name="T6" fmla="*/ 587 w 587"/>
                <a:gd name="T7" fmla="*/ 131 h 263"/>
                <a:gd name="T8" fmla="*/ 419 w 587"/>
                <a:gd name="T9" fmla="*/ 263 h 263"/>
                <a:gd name="T10" fmla="*/ 419 w 587"/>
                <a:gd name="T11" fmla="*/ 176 h 263"/>
                <a:gd name="T12" fmla="*/ 0 w 587"/>
                <a:gd name="T13" fmla="*/ 176 h 263"/>
                <a:gd name="T14" fmla="*/ 0 w 587"/>
                <a:gd name="T15" fmla="*/ 88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3">
                  <a:moveTo>
                    <a:pt x="0" y="88"/>
                  </a:moveTo>
                  <a:lnTo>
                    <a:pt x="419" y="88"/>
                  </a:lnTo>
                  <a:lnTo>
                    <a:pt x="419" y="0"/>
                  </a:lnTo>
                  <a:lnTo>
                    <a:pt x="587" y="131"/>
                  </a:lnTo>
                  <a:lnTo>
                    <a:pt x="419" y="263"/>
                  </a:lnTo>
                  <a:lnTo>
                    <a:pt x="419" y="176"/>
                  </a:lnTo>
                  <a:lnTo>
                    <a:pt x="0" y="176"/>
                  </a:lnTo>
                  <a:lnTo>
                    <a:pt x="0" y="88"/>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7" name="Group 46"/>
          <p:cNvGrpSpPr/>
          <p:nvPr/>
        </p:nvGrpSpPr>
        <p:grpSpPr>
          <a:xfrm>
            <a:off x="7321960" y="4163179"/>
            <a:ext cx="354012" cy="352956"/>
            <a:chOff x="2138511" y="2464802"/>
            <a:chExt cx="354012" cy="352956"/>
          </a:xfrm>
        </p:grpSpPr>
        <p:sp>
          <p:nvSpPr>
            <p:cNvPr id="166" name="Oval 165"/>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286917" y="3598730"/>
            <a:ext cx="354012" cy="352956"/>
            <a:chOff x="2138511" y="2986677"/>
            <a:chExt cx="354012" cy="352956"/>
          </a:xfrm>
        </p:grpSpPr>
        <p:sp>
          <p:nvSpPr>
            <p:cNvPr id="169" name="Oval 168"/>
            <p:cNvSpPr>
              <a:spLocks noChangeArrowheads="1"/>
            </p:cNvSpPr>
            <p:nvPr/>
          </p:nvSpPr>
          <p:spPr bwMode="auto">
            <a:xfrm>
              <a:off x="2229829" y="3077292"/>
              <a:ext cx="171376" cy="171727"/>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noEditPoints="1"/>
            </p:cNvSpPr>
            <p:nvPr/>
          </p:nvSpPr>
          <p:spPr bwMode="auto">
            <a:xfrm>
              <a:off x="2138511" y="298667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210434" y="3040471"/>
            <a:ext cx="354012" cy="352956"/>
            <a:chOff x="2138511" y="3551867"/>
            <a:chExt cx="354012" cy="352956"/>
          </a:xfrm>
        </p:grpSpPr>
        <p:sp>
          <p:nvSpPr>
            <p:cNvPr id="172" name="Oval 171"/>
            <p:cNvSpPr>
              <a:spLocks noChangeArrowheads="1"/>
            </p:cNvSpPr>
            <p:nvPr/>
          </p:nvSpPr>
          <p:spPr bwMode="auto">
            <a:xfrm>
              <a:off x="2229829" y="3642482"/>
              <a:ext cx="171376" cy="171727"/>
            </a:xfrm>
            <a:prstGeom prst="ellipse">
              <a:avLst/>
            </a:pr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noEditPoints="1"/>
            </p:cNvSpPr>
            <p:nvPr/>
          </p:nvSpPr>
          <p:spPr bwMode="auto">
            <a:xfrm>
              <a:off x="2138511" y="3551867"/>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9" name="Group 48"/>
          <p:cNvGrpSpPr/>
          <p:nvPr/>
        </p:nvGrpSpPr>
        <p:grpSpPr>
          <a:xfrm>
            <a:off x="10142980" y="2495639"/>
            <a:ext cx="354012" cy="352956"/>
            <a:chOff x="2138511" y="4073742"/>
            <a:chExt cx="354012" cy="352956"/>
          </a:xfrm>
        </p:grpSpPr>
        <p:sp>
          <p:nvSpPr>
            <p:cNvPr id="175" name="Oval 174"/>
            <p:cNvSpPr>
              <a:spLocks noChangeArrowheads="1"/>
            </p:cNvSpPr>
            <p:nvPr/>
          </p:nvSpPr>
          <p:spPr bwMode="auto">
            <a:xfrm>
              <a:off x="2229829" y="4164357"/>
              <a:ext cx="171376" cy="171727"/>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noEditPoints="1"/>
            </p:cNvSpPr>
            <p:nvPr/>
          </p:nvSpPr>
          <p:spPr bwMode="auto">
            <a:xfrm>
              <a:off x="2138511" y="407374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0" name="Group 49"/>
          <p:cNvGrpSpPr/>
          <p:nvPr/>
        </p:nvGrpSpPr>
        <p:grpSpPr>
          <a:xfrm>
            <a:off x="11119645" y="1932127"/>
            <a:ext cx="354012" cy="352956"/>
            <a:chOff x="2138511" y="4613052"/>
            <a:chExt cx="354012" cy="352956"/>
          </a:xfrm>
        </p:grpSpPr>
        <p:sp>
          <p:nvSpPr>
            <p:cNvPr id="178" name="Oval 177"/>
            <p:cNvSpPr>
              <a:spLocks noChangeArrowheads="1"/>
            </p:cNvSpPr>
            <p:nvPr/>
          </p:nvSpPr>
          <p:spPr bwMode="auto">
            <a:xfrm>
              <a:off x="2229829" y="4703667"/>
              <a:ext cx="171376" cy="171727"/>
            </a:xfrm>
            <a:prstGeom prst="ellipse">
              <a:avLst/>
            </a:pr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noEditPoints="1"/>
            </p:cNvSpPr>
            <p:nvPr/>
          </p:nvSpPr>
          <p:spPr bwMode="auto">
            <a:xfrm>
              <a:off x="2138511" y="461305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8" name="Group 187"/>
          <p:cNvGrpSpPr/>
          <p:nvPr/>
        </p:nvGrpSpPr>
        <p:grpSpPr>
          <a:xfrm>
            <a:off x="11528653" y="6283842"/>
            <a:ext cx="384699" cy="336768"/>
            <a:chOff x="6350" y="4763"/>
            <a:chExt cx="2446338" cy="2141537"/>
          </a:xfrm>
          <a:solidFill>
            <a:schemeClr val="bg1"/>
          </a:solidFill>
        </p:grpSpPr>
        <p:sp>
          <p:nvSpPr>
            <p:cNvPr id="189" name="Freeform 9"/>
            <p:cNvSpPr>
              <a:spLocks/>
            </p:cNvSpPr>
            <p:nvPr/>
          </p:nvSpPr>
          <p:spPr bwMode="auto">
            <a:xfrm>
              <a:off x="6350" y="465138"/>
              <a:ext cx="306388" cy="1681162"/>
            </a:xfrm>
            <a:custGeom>
              <a:avLst/>
              <a:gdLst>
                <a:gd name="T0" fmla="*/ 0 w 81"/>
                <a:gd name="T1" fmla="*/ 81 h 446"/>
                <a:gd name="T2" fmla="*/ 0 w 81"/>
                <a:gd name="T3" fmla="*/ 365 h 446"/>
                <a:gd name="T4" fmla="*/ 81 w 81"/>
                <a:gd name="T5" fmla="*/ 446 h 446"/>
                <a:gd name="T6" fmla="*/ 81 w 81"/>
                <a:gd name="T7" fmla="*/ 0 h 446"/>
                <a:gd name="T8" fmla="*/ 0 w 81"/>
                <a:gd name="T9" fmla="*/ 81 h 446"/>
              </a:gdLst>
              <a:ahLst/>
              <a:cxnLst>
                <a:cxn ang="0">
                  <a:pos x="T0" y="T1"/>
                </a:cxn>
                <a:cxn ang="0">
                  <a:pos x="T2" y="T3"/>
                </a:cxn>
                <a:cxn ang="0">
                  <a:pos x="T4" y="T5"/>
                </a:cxn>
                <a:cxn ang="0">
                  <a:pos x="T6" y="T7"/>
                </a:cxn>
                <a:cxn ang="0">
                  <a:pos x="T8" y="T9"/>
                </a:cxn>
              </a:cxnLst>
              <a:rect l="0" t="0" r="r" b="b"/>
              <a:pathLst>
                <a:path w="81" h="446">
                  <a:moveTo>
                    <a:pt x="0" y="81"/>
                  </a:moveTo>
                  <a:cubicBezTo>
                    <a:pt x="0" y="365"/>
                    <a:pt x="0" y="365"/>
                    <a:pt x="0" y="365"/>
                  </a:cubicBezTo>
                  <a:cubicBezTo>
                    <a:pt x="0" y="409"/>
                    <a:pt x="37" y="446"/>
                    <a:pt x="81" y="446"/>
                  </a:cubicBezTo>
                  <a:cubicBezTo>
                    <a:pt x="81" y="0"/>
                    <a:pt x="81" y="0"/>
                    <a:pt x="81" y="0"/>
                  </a:cubicBezTo>
                  <a:cubicBezTo>
                    <a:pt x="37" y="0"/>
                    <a:pt x="0" y="36"/>
                    <a:pt x="0" y="8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0"/>
            <p:cNvSpPr>
              <a:spLocks noEditPoints="1"/>
            </p:cNvSpPr>
            <p:nvPr/>
          </p:nvSpPr>
          <p:spPr bwMode="auto">
            <a:xfrm>
              <a:off x="466725" y="4763"/>
              <a:ext cx="1525588" cy="2141537"/>
            </a:xfrm>
            <a:custGeom>
              <a:avLst/>
              <a:gdLst>
                <a:gd name="T0" fmla="*/ 324 w 405"/>
                <a:gd name="T1" fmla="*/ 41 h 568"/>
                <a:gd name="T2" fmla="*/ 284 w 405"/>
                <a:gd name="T3" fmla="*/ 0 h 568"/>
                <a:gd name="T4" fmla="*/ 121 w 405"/>
                <a:gd name="T5" fmla="*/ 0 h 568"/>
                <a:gd name="T6" fmla="*/ 81 w 405"/>
                <a:gd name="T7" fmla="*/ 41 h 568"/>
                <a:gd name="T8" fmla="*/ 81 w 405"/>
                <a:gd name="T9" fmla="*/ 122 h 568"/>
                <a:gd name="T10" fmla="*/ 0 w 405"/>
                <a:gd name="T11" fmla="*/ 122 h 568"/>
                <a:gd name="T12" fmla="*/ 0 w 405"/>
                <a:gd name="T13" fmla="*/ 568 h 568"/>
                <a:gd name="T14" fmla="*/ 405 w 405"/>
                <a:gd name="T15" fmla="*/ 568 h 568"/>
                <a:gd name="T16" fmla="*/ 405 w 405"/>
                <a:gd name="T17" fmla="*/ 122 h 568"/>
                <a:gd name="T18" fmla="*/ 324 w 405"/>
                <a:gd name="T19" fmla="*/ 122 h 568"/>
                <a:gd name="T20" fmla="*/ 324 w 405"/>
                <a:gd name="T21" fmla="*/ 41 h 568"/>
                <a:gd name="T22" fmla="*/ 284 w 405"/>
                <a:gd name="T23" fmla="*/ 122 h 568"/>
                <a:gd name="T24" fmla="*/ 121 w 405"/>
                <a:gd name="T25" fmla="*/ 122 h 568"/>
                <a:gd name="T26" fmla="*/ 121 w 405"/>
                <a:gd name="T27" fmla="*/ 41 h 568"/>
                <a:gd name="T28" fmla="*/ 284 w 405"/>
                <a:gd name="T29" fmla="*/ 41 h 568"/>
                <a:gd name="T30" fmla="*/ 284 w 405"/>
                <a:gd name="T31" fmla="*/ 122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5" h="568">
                  <a:moveTo>
                    <a:pt x="324" y="41"/>
                  </a:moveTo>
                  <a:cubicBezTo>
                    <a:pt x="324" y="18"/>
                    <a:pt x="306" y="0"/>
                    <a:pt x="284" y="0"/>
                  </a:cubicBezTo>
                  <a:cubicBezTo>
                    <a:pt x="121" y="0"/>
                    <a:pt x="121" y="0"/>
                    <a:pt x="121" y="0"/>
                  </a:cubicBezTo>
                  <a:cubicBezTo>
                    <a:pt x="99" y="0"/>
                    <a:pt x="81" y="18"/>
                    <a:pt x="81" y="41"/>
                  </a:cubicBezTo>
                  <a:cubicBezTo>
                    <a:pt x="81" y="122"/>
                    <a:pt x="81" y="122"/>
                    <a:pt x="81" y="122"/>
                  </a:cubicBezTo>
                  <a:cubicBezTo>
                    <a:pt x="0" y="122"/>
                    <a:pt x="0" y="122"/>
                    <a:pt x="0" y="122"/>
                  </a:cubicBezTo>
                  <a:cubicBezTo>
                    <a:pt x="0" y="568"/>
                    <a:pt x="0" y="568"/>
                    <a:pt x="0" y="568"/>
                  </a:cubicBezTo>
                  <a:cubicBezTo>
                    <a:pt x="405" y="568"/>
                    <a:pt x="405" y="568"/>
                    <a:pt x="405" y="568"/>
                  </a:cubicBezTo>
                  <a:cubicBezTo>
                    <a:pt x="405" y="122"/>
                    <a:pt x="405" y="122"/>
                    <a:pt x="405" y="122"/>
                  </a:cubicBezTo>
                  <a:cubicBezTo>
                    <a:pt x="324" y="122"/>
                    <a:pt x="324" y="122"/>
                    <a:pt x="324" y="122"/>
                  </a:cubicBezTo>
                  <a:lnTo>
                    <a:pt x="324" y="41"/>
                  </a:lnTo>
                  <a:close/>
                  <a:moveTo>
                    <a:pt x="284" y="122"/>
                  </a:moveTo>
                  <a:cubicBezTo>
                    <a:pt x="121" y="122"/>
                    <a:pt x="121" y="122"/>
                    <a:pt x="121" y="122"/>
                  </a:cubicBezTo>
                  <a:cubicBezTo>
                    <a:pt x="121" y="41"/>
                    <a:pt x="121" y="41"/>
                    <a:pt x="121" y="41"/>
                  </a:cubicBezTo>
                  <a:cubicBezTo>
                    <a:pt x="284" y="41"/>
                    <a:pt x="284" y="41"/>
                    <a:pt x="284" y="41"/>
                  </a:cubicBezTo>
                  <a:lnTo>
                    <a:pt x="284" y="1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Freeform 11"/>
            <p:cNvSpPr>
              <a:spLocks/>
            </p:cNvSpPr>
            <p:nvPr/>
          </p:nvSpPr>
          <p:spPr bwMode="auto">
            <a:xfrm>
              <a:off x="2146300" y="465138"/>
              <a:ext cx="306388" cy="1681162"/>
            </a:xfrm>
            <a:custGeom>
              <a:avLst/>
              <a:gdLst>
                <a:gd name="T0" fmla="*/ 0 w 81"/>
                <a:gd name="T1" fmla="*/ 0 h 446"/>
                <a:gd name="T2" fmla="*/ 0 w 81"/>
                <a:gd name="T3" fmla="*/ 446 h 446"/>
                <a:gd name="T4" fmla="*/ 81 w 81"/>
                <a:gd name="T5" fmla="*/ 365 h 446"/>
                <a:gd name="T6" fmla="*/ 81 w 81"/>
                <a:gd name="T7" fmla="*/ 81 h 446"/>
                <a:gd name="T8" fmla="*/ 0 w 81"/>
                <a:gd name="T9" fmla="*/ 0 h 446"/>
              </a:gdLst>
              <a:ahLst/>
              <a:cxnLst>
                <a:cxn ang="0">
                  <a:pos x="T0" y="T1"/>
                </a:cxn>
                <a:cxn ang="0">
                  <a:pos x="T2" y="T3"/>
                </a:cxn>
                <a:cxn ang="0">
                  <a:pos x="T4" y="T5"/>
                </a:cxn>
                <a:cxn ang="0">
                  <a:pos x="T6" y="T7"/>
                </a:cxn>
                <a:cxn ang="0">
                  <a:pos x="T8" y="T9"/>
                </a:cxn>
              </a:cxnLst>
              <a:rect l="0" t="0" r="r" b="b"/>
              <a:pathLst>
                <a:path w="81" h="446">
                  <a:moveTo>
                    <a:pt x="0" y="0"/>
                  </a:moveTo>
                  <a:cubicBezTo>
                    <a:pt x="0" y="446"/>
                    <a:pt x="0" y="446"/>
                    <a:pt x="0" y="446"/>
                  </a:cubicBezTo>
                  <a:cubicBezTo>
                    <a:pt x="45" y="446"/>
                    <a:pt x="81" y="409"/>
                    <a:pt x="81" y="365"/>
                  </a:cubicBezTo>
                  <a:cubicBezTo>
                    <a:pt x="81" y="81"/>
                    <a:pt x="81" y="81"/>
                    <a:pt x="81" y="81"/>
                  </a:cubicBezTo>
                  <a:cubicBezTo>
                    <a:pt x="81" y="36"/>
                    <a:pt x="45" y="0"/>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2" name="Freeform 15"/>
          <p:cNvSpPr>
            <a:spLocks noEditPoints="1"/>
          </p:cNvSpPr>
          <p:nvPr/>
        </p:nvSpPr>
        <p:spPr bwMode="auto">
          <a:xfrm>
            <a:off x="8669051" y="6269508"/>
            <a:ext cx="427770" cy="348207"/>
          </a:xfrm>
          <a:custGeom>
            <a:avLst/>
            <a:gdLst>
              <a:gd name="T0" fmla="*/ 192 w 384"/>
              <a:gd name="T1" fmla="*/ 72 h 312"/>
              <a:gd name="T2" fmla="*/ 0 w 384"/>
              <a:gd name="T3" fmla="*/ 0 h 312"/>
              <a:gd name="T4" fmla="*/ 0 w 384"/>
              <a:gd name="T5" fmla="*/ 264 h 312"/>
              <a:gd name="T6" fmla="*/ 12 w 384"/>
              <a:gd name="T7" fmla="*/ 264 h 312"/>
              <a:gd name="T8" fmla="*/ 24 w 384"/>
              <a:gd name="T9" fmla="*/ 264 h 312"/>
              <a:gd name="T10" fmla="*/ 24 w 384"/>
              <a:gd name="T11" fmla="*/ 288 h 312"/>
              <a:gd name="T12" fmla="*/ 168 w 384"/>
              <a:gd name="T13" fmla="*/ 312 h 312"/>
              <a:gd name="T14" fmla="*/ 216 w 384"/>
              <a:gd name="T15" fmla="*/ 312 h 312"/>
              <a:gd name="T16" fmla="*/ 360 w 384"/>
              <a:gd name="T17" fmla="*/ 288 h 312"/>
              <a:gd name="T18" fmla="*/ 360 w 384"/>
              <a:gd name="T19" fmla="*/ 264 h 312"/>
              <a:gd name="T20" fmla="*/ 372 w 384"/>
              <a:gd name="T21" fmla="*/ 264 h 312"/>
              <a:gd name="T22" fmla="*/ 384 w 384"/>
              <a:gd name="T23" fmla="*/ 264 h 312"/>
              <a:gd name="T24" fmla="*/ 384 w 384"/>
              <a:gd name="T25" fmla="*/ 0 h 312"/>
              <a:gd name="T26" fmla="*/ 192 w 384"/>
              <a:gd name="T27" fmla="*/ 72 h 312"/>
              <a:gd name="T28" fmla="*/ 168 w 384"/>
              <a:gd name="T29" fmla="*/ 251 h 312"/>
              <a:gd name="T30" fmla="*/ 24 w 384"/>
              <a:gd name="T31" fmla="*/ 228 h 312"/>
              <a:gd name="T32" fmla="*/ 24 w 384"/>
              <a:gd name="T33" fmla="*/ 24 h 312"/>
              <a:gd name="T34" fmla="*/ 57 w 384"/>
              <a:gd name="T35" fmla="*/ 25 h 312"/>
              <a:gd name="T36" fmla="*/ 63 w 384"/>
              <a:gd name="T37" fmla="*/ 26 h 312"/>
              <a:gd name="T38" fmla="*/ 65 w 384"/>
              <a:gd name="T39" fmla="*/ 26 h 312"/>
              <a:gd name="T40" fmla="*/ 167 w 384"/>
              <a:gd name="T41" fmla="*/ 67 h 312"/>
              <a:gd name="T42" fmla="*/ 168 w 384"/>
              <a:gd name="T43" fmla="*/ 72 h 312"/>
              <a:gd name="T44" fmla="*/ 168 w 384"/>
              <a:gd name="T45" fmla="*/ 251 h 312"/>
              <a:gd name="T46" fmla="*/ 360 w 384"/>
              <a:gd name="T47" fmla="*/ 228 h 312"/>
              <a:gd name="T48" fmla="*/ 216 w 384"/>
              <a:gd name="T49" fmla="*/ 251 h 312"/>
              <a:gd name="T50" fmla="*/ 216 w 384"/>
              <a:gd name="T51" fmla="*/ 72 h 312"/>
              <a:gd name="T52" fmla="*/ 360 w 384"/>
              <a:gd name="T53" fmla="*/ 24 h 312"/>
              <a:gd name="T54" fmla="*/ 360 w 384"/>
              <a:gd name="T55" fmla="*/ 228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4" h="312">
                <a:moveTo>
                  <a:pt x="192" y="72"/>
                </a:moveTo>
                <a:cubicBezTo>
                  <a:pt x="192" y="12"/>
                  <a:pt x="58" y="0"/>
                  <a:pt x="0" y="0"/>
                </a:cubicBezTo>
                <a:cubicBezTo>
                  <a:pt x="0" y="264"/>
                  <a:pt x="0" y="264"/>
                  <a:pt x="0" y="264"/>
                </a:cubicBezTo>
                <a:cubicBezTo>
                  <a:pt x="12" y="264"/>
                  <a:pt x="12" y="264"/>
                  <a:pt x="12" y="264"/>
                </a:cubicBezTo>
                <a:cubicBezTo>
                  <a:pt x="16" y="264"/>
                  <a:pt x="20" y="264"/>
                  <a:pt x="24" y="264"/>
                </a:cubicBezTo>
                <a:cubicBezTo>
                  <a:pt x="24" y="288"/>
                  <a:pt x="24" y="288"/>
                  <a:pt x="24" y="288"/>
                </a:cubicBezTo>
                <a:cubicBezTo>
                  <a:pt x="72" y="288"/>
                  <a:pt x="168" y="274"/>
                  <a:pt x="168" y="312"/>
                </a:cubicBezTo>
                <a:cubicBezTo>
                  <a:pt x="216" y="312"/>
                  <a:pt x="216" y="312"/>
                  <a:pt x="216" y="312"/>
                </a:cubicBezTo>
                <a:cubicBezTo>
                  <a:pt x="216" y="274"/>
                  <a:pt x="312" y="288"/>
                  <a:pt x="360" y="288"/>
                </a:cubicBezTo>
                <a:cubicBezTo>
                  <a:pt x="360" y="264"/>
                  <a:pt x="360" y="264"/>
                  <a:pt x="360" y="264"/>
                </a:cubicBezTo>
                <a:cubicBezTo>
                  <a:pt x="364" y="264"/>
                  <a:pt x="368" y="264"/>
                  <a:pt x="372" y="264"/>
                </a:cubicBezTo>
                <a:cubicBezTo>
                  <a:pt x="384" y="264"/>
                  <a:pt x="384" y="264"/>
                  <a:pt x="384" y="264"/>
                </a:cubicBezTo>
                <a:cubicBezTo>
                  <a:pt x="384" y="0"/>
                  <a:pt x="384" y="0"/>
                  <a:pt x="384" y="0"/>
                </a:cubicBezTo>
                <a:cubicBezTo>
                  <a:pt x="326" y="0"/>
                  <a:pt x="192" y="12"/>
                  <a:pt x="192" y="72"/>
                </a:cubicBezTo>
                <a:close/>
                <a:moveTo>
                  <a:pt x="168" y="251"/>
                </a:moveTo>
                <a:cubicBezTo>
                  <a:pt x="133" y="230"/>
                  <a:pt x="67" y="228"/>
                  <a:pt x="24" y="228"/>
                </a:cubicBezTo>
                <a:cubicBezTo>
                  <a:pt x="24" y="24"/>
                  <a:pt x="24" y="24"/>
                  <a:pt x="24" y="24"/>
                </a:cubicBezTo>
                <a:cubicBezTo>
                  <a:pt x="36" y="24"/>
                  <a:pt x="47" y="25"/>
                  <a:pt x="57" y="25"/>
                </a:cubicBezTo>
                <a:cubicBezTo>
                  <a:pt x="63" y="26"/>
                  <a:pt x="63" y="26"/>
                  <a:pt x="63" y="26"/>
                </a:cubicBezTo>
                <a:cubicBezTo>
                  <a:pt x="65" y="26"/>
                  <a:pt x="65" y="26"/>
                  <a:pt x="65" y="26"/>
                </a:cubicBezTo>
                <a:cubicBezTo>
                  <a:pt x="112" y="29"/>
                  <a:pt x="162" y="39"/>
                  <a:pt x="167" y="67"/>
                </a:cubicBezTo>
                <a:cubicBezTo>
                  <a:pt x="168" y="72"/>
                  <a:pt x="168" y="72"/>
                  <a:pt x="168" y="72"/>
                </a:cubicBezTo>
                <a:lnTo>
                  <a:pt x="168" y="251"/>
                </a:lnTo>
                <a:close/>
                <a:moveTo>
                  <a:pt x="360" y="228"/>
                </a:moveTo>
                <a:cubicBezTo>
                  <a:pt x="317" y="228"/>
                  <a:pt x="251" y="230"/>
                  <a:pt x="216" y="251"/>
                </a:cubicBezTo>
                <a:cubicBezTo>
                  <a:pt x="216" y="72"/>
                  <a:pt x="216" y="72"/>
                  <a:pt x="216" y="72"/>
                </a:cubicBezTo>
                <a:cubicBezTo>
                  <a:pt x="216" y="56"/>
                  <a:pt x="241" y="25"/>
                  <a:pt x="360" y="24"/>
                </a:cubicBezTo>
                <a:lnTo>
                  <a:pt x="360" y="2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93" name="Group 192"/>
          <p:cNvGrpSpPr/>
          <p:nvPr/>
        </p:nvGrpSpPr>
        <p:grpSpPr>
          <a:xfrm>
            <a:off x="9542906" y="6135376"/>
            <a:ext cx="556106" cy="556106"/>
            <a:chOff x="4763" y="-3175"/>
            <a:chExt cx="1450975" cy="1450976"/>
          </a:xfrm>
          <a:solidFill>
            <a:schemeClr val="bg1"/>
          </a:solidFill>
        </p:grpSpPr>
        <p:sp>
          <p:nvSpPr>
            <p:cNvPr id="194" name="Freeform 19"/>
            <p:cNvSpPr>
              <a:spLocks/>
            </p:cNvSpPr>
            <p:nvPr/>
          </p:nvSpPr>
          <p:spPr bwMode="auto">
            <a:xfrm>
              <a:off x="231776" y="158750"/>
              <a:ext cx="161925" cy="161925"/>
            </a:xfrm>
            <a:custGeom>
              <a:avLst/>
              <a:gdLst>
                <a:gd name="T0" fmla="*/ 39 w 43"/>
                <a:gd name="T1" fmla="*/ 22 h 43"/>
                <a:gd name="T2" fmla="*/ 22 w 43"/>
                <a:gd name="T3" fmla="*/ 5 h 43"/>
                <a:gd name="T4" fmla="*/ 5 w 43"/>
                <a:gd name="T5" fmla="*/ 5 h 43"/>
                <a:gd name="T6" fmla="*/ 5 w 43"/>
                <a:gd name="T7" fmla="*/ 22 h 43"/>
                <a:gd name="T8" fmla="*/ 22 w 43"/>
                <a:gd name="T9" fmla="*/ 39 h 43"/>
                <a:gd name="T10" fmla="*/ 39 w 43"/>
                <a:gd name="T11" fmla="*/ 39 h 43"/>
                <a:gd name="T12" fmla="*/ 39 w 43"/>
                <a:gd name="T13" fmla="*/ 22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9" y="22"/>
                  </a:moveTo>
                  <a:cubicBezTo>
                    <a:pt x="22" y="5"/>
                    <a:pt x="22" y="5"/>
                    <a:pt x="22" y="5"/>
                  </a:cubicBezTo>
                  <a:cubicBezTo>
                    <a:pt x="17" y="0"/>
                    <a:pt x="9" y="0"/>
                    <a:pt x="5" y="5"/>
                  </a:cubicBezTo>
                  <a:cubicBezTo>
                    <a:pt x="0" y="9"/>
                    <a:pt x="0" y="17"/>
                    <a:pt x="5" y="22"/>
                  </a:cubicBezTo>
                  <a:cubicBezTo>
                    <a:pt x="22" y="39"/>
                    <a:pt x="22" y="39"/>
                    <a:pt x="22" y="39"/>
                  </a:cubicBezTo>
                  <a:cubicBezTo>
                    <a:pt x="26" y="43"/>
                    <a:pt x="34" y="43"/>
                    <a:pt x="39" y="39"/>
                  </a:cubicBezTo>
                  <a:cubicBezTo>
                    <a:pt x="43" y="34"/>
                    <a:pt x="43" y="26"/>
                    <a:pt x="39" y="2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20"/>
            <p:cNvSpPr>
              <a:spLocks/>
            </p:cNvSpPr>
            <p:nvPr/>
          </p:nvSpPr>
          <p:spPr bwMode="auto">
            <a:xfrm>
              <a:off x="4763" y="630238"/>
              <a:ext cx="180975" cy="92075"/>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21"/>
            <p:cNvSpPr>
              <a:spLocks/>
            </p:cNvSpPr>
            <p:nvPr/>
          </p:nvSpPr>
          <p:spPr bwMode="auto">
            <a:xfrm>
              <a:off x="1274763" y="722313"/>
              <a:ext cx="180975" cy="90488"/>
            </a:xfrm>
            <a:custGeom>
              <a:avLst/>
              <a:gdLst>
                <a:gd name="T0" fmla="*/ 36 w 48"/>
                <a:gd name="T1" fmla="*/ 0 h 24"/>
                <a:gd name="T2" fmla="*/ 12 w 48"/>
                <a:gd name="T3" fmla="*/ 0 h 24"/>
                <a:gd name="T4" fmla="*/ 0 w 48"/>
                <a:gd name="T5" fmla="*/ 12 h 24"/>
                <a:gd name="T6" fmla="*/ 12 w 48"/>
                <a:gd name="T7" fmla="*/ 24 h 24"/>
                <a:gd name="T8" fmla="*/ 36 w 48"/>
                <a:gd name="T9" fmla="*/ 24 h 24"/>
                <a:gd name="T10" fmla="*/ 48 w 48"/>
                <a:gd name="T11" fmla="*/ 12 h 24"/>
                <a:gd name="T12" fmla="*/ 36 w 4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 h="24">
                  <a:moveTo>
                    <a:pt x="36" y="0"/>
                  </a:moveTo>
                  <a:cubicBezTo>
                    <a:pt x="12" y="0"/>
                    <a:pt x="12" y="0"/>
                    <a:pt x="12" y="0"/>
                  </a:cubicBezTo>
                  <a:cubicBezTo>
                    <a:pt x="5" y="0"/>
                    <a:pt x="0" y="5"/>
                    <a:pt x="0" y="12"/>
                  </a:cubicBezTo>
                  <a:cubicBezTo>
                    <a:pt x="0" y="19"/>
                    <a:pt x="5" y="24"/>
                    <a:pt x="12" y="24"/>
                  </a:cubicBezTo>
                  <a:cubicBezTo>
                    <a:pt x="36" y="24"/>
                    <a:pt x="36" y="24"/>
                    <a:pt x="36" y="24"/>
                  </a:cubicBezTo>
                  <a:cubicBezTo>
                    <a:pt x="43" y="24"/>
                    <a:pt x="48" y="19"/>
                    <a:pt x="48" y="12"/>
                  </a:cubicBezTo>
                  <a:cubicBezTo>
                    <a:pt x="48" y="5"/>
                    <a:pt x="43" y="0"/>
                    <a:pt x="3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22"/>
            <p:cNvSpPr>
              <a:spLocks/>
            </p:cNvSpPr>
            <p:nvPr/>
          </p:nvSpPr>
          <p:spPr bwMode="auto">
            <a:xfrm>
              <a:off x="1130301" y="222250"/>
              <a:ext cx="163513" cy="163513"/>
            </a:xfrm>
            <a:custGeom>
              <a:avLst/>
              <a:gdLst>
                <a:gd name="T0" fmla="*/ 38 w 43"/>
                <a:gd name="T1" fmla="*/ 5 h 43"/>
                <a:gd name="T2" fmla="*/ 21 w 43"/>
                <a:gd name="T3" fmla="*/ 5 h 43"/>
                <a:gd name="T4" fmla="*/ 4 w 43"/>
                <a:gd name="T5" fmla="*/ 22 h 43"/>
                <a:gd name="T6" fmla="*/ 4 w 43"/>
                <a:gd name="T7" fmla="*/ 39 h 43"/>
                <a:gd name="T8" fmla="*/ 21 w 43"/>
                <a:gd name="T9" fmla="*/ 39 h 43"/>
                <a:gd name="T10" fmla="*/ 38 w 43"/>
                <a:gd name="T11" fmla="*/ 22 h 43"/>
                <a:gd name="T12" fmla="*/ 38 w 43"/>
                <a:gd name="T13" fmla="*/ 5 h 43"/>
              </a:gdLst>
              <a:ahLst/>
              <a:cxnLst>
                <a:cxn ang="0">
                  <a:pos x="T0" y="T1"/>
                </a:cxn>
                <a:cxn ang="0">
                  <a:pos x="T2" y="T3"/>
                </a:cxn>
                <a:cxn ang="0">
                  <a:pos x="T4" y="T5"/>
                </a:cxn>
                <a:cxn ang="0">
                  <a:pos x="T6" y="T7"/>
                </a:cxn>
                <a:cxn ang="0">
                  <a:pos x="T8" y="T9"/>
                </a:cxn>
                <a:cxn ang="0">
                  <a:pos x="T10" y="T11"/>
                </a:cxn>
                <a:cxn ang="0">
                  <a:pos x="T12" y="T13"/>
                </a:cxn>
              </a:cxnLst>
              <a:rect l="0" t="0" r="r" b="b"/>
              <a:pathLst>
                <a:path w="43" h="43">
                  <a:moveTo>
                    <a:pt x="38" y="5"/>
                  </a:moveTo>
                  <a:cubicBezTo>
                    <a:pt x="34" y="0"/>
                    <a:pt x="26" y="0"/>
                    <a:pt x="21" y="5"/>
                  </a:cubicBezTo>
                  <a:cubicBezTo>
                    <a:pt x="4" y="22"/>
                    <a:pt x="4" y="22"/>
                    <a:pt x="4" y="22"/>
                  </a:cubicBezTo>
                  <a:cubicBezTo>
                    <a:pt x="0" y="26"/>
                    <a:pt x="0" y="34"/>
                    <a:pt x="4" y="39"/>
                  </a:cubicBezTo>
                  <a:cubicBezTo>
                    <a:pt x="9" y="43"/>
                    <a:pt x="17" y="43"/>
                    <a:pt x="21" y="39"/>
                  </a:cubicBezTo>
                  <a:cubicBezTo>
                    <a:pt x="38" y="22"/>
                    <a:pt x="38" y="22"/>
                    <a:pt x="38" y="22"/>
                  </a:cubicBezTo>
                  <a:cubicBezTo>
                    <a:pt x="43" y="17"/>
                    <a:pt x="43" y="9"/>
                    <a:pt x="38"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23"/>
            <p:cNvSpPr>
              <a:spLocks/>
            </p:cNvSpPr>
            <p:nvPr/>
          </p:nvSpPr>
          <p:spPr bwMode="auto">
            <a:xfrm>
              <a:off x="730251" y="-3175"/>
              <a:ext cx="90488" cy="180975"/>
            </a:xfrm>
            <a:custGeom>
              <a:avLst/>
              <a:gdLst>
                <a:gd name="T0" fmla="*/ 12 w 24"/>
                <a:gd name="T1" fmla="*/ 48 h 48"/>
                <a:gd name="T2" fmla="*/ 20 w 24"/>
                <a:gd name="T3" fmla="*/ 44 h 48"/>
                <a:gd name="T4" fmla="*/ 24 w 24"/>
                <a:gd name="T5" fmla="*/ 36 h 48"/>
                <a:gd name="T6" fmla="*/ 24 w 24"/>
                <a:gd name="T7" fmla="*/ 12 h 48"/>
                <a:gd name="T8" fmla="*/ 12 w 24"/>
                <a:gd name="T9" fmla="*/ 0 h 48"/>
                <a:gd name="T10" fmla="*/ 1 w 24"/>
                <a:gd name="T11" fmla="*/ 7 h 48"/>
                <a:gd name="T12" fmla="*/ 0 w 24"/>
                <a:gd name="T13" fmla="*/ 12 h 48"/>
                <a:gd name="T14" fmla="*/ 0 w 24"/>
                <a:gd name="T15" fmla="*/ 36 h 48"/>
                <a:gd name="T16" fmla="*/ 12 w 24"/>
                <a:gd name="T17"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48">
                  <a:moveTo>
                    <a:pt x="12" y="48"/>
                  </a:moveTo>
                  <a:cubicBezTo>
                    <a:pt x="15" y="48"/>
                    <a:pt x="18" y="47"/>
                    <a:pt x="20" y="44"/>
                  </a:cubicBezTo>
                  <a:cubicBezTo>
                    <a:pt x="23" y="42"/>
                    <a:pt x="24" y="39"/>
                    <a:pt x="24" y="36"/>
                  </a:cubicBezTo>
                  <a:cubicBezTo>
                    <a:pt x="24" y="12"/>
                    <a:pt x="24" y="12"/>
                    <a:pt x="24" y="12"/>
                  </a:cubicBezTo>
                  <a:cubicBezTo>
                    <a:pt x="24" y="5"/>
                    <a:pt x="19" y="0"/>
                    <a:pt x="12" y="0"/>
                  </a:cubicBezTo>
                  <a:cubicBezTo>
                    <a:pt x="7" y="0"/>
                    <a:pt x="3" y="3"/>
                    <a:pt x="1" y="7"/>
                  </a:cubicBezTo>
                  <a:cubicBezTo>
                    <a:pt x="0" y="12"/>
                    <a:pt x="0" y="12"/>
                    <a:pt x="0" y="12"/>
                  </a:cubicBezTo>
                  <a:cubicBezTo>
                    <a:pt x="0" y="36"/>
                    <a:pt x="0" y="36"/>
                    <a:pt x="0" y="36"/>
                  </a:cubicBezTo>
                  <a:cubicBezTo>
                    <a:pt x="0" y="43"/>
                    <a:pt x="5" y="48"/>
                    <a:pt x="12"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24"/>
            <p:cNvSpPr>
              <a:spLocks noEditPoints="1"/>
            </p:cNvSpPr>
            <p:nvPr/>
          </p:nvSpPr>
          <p:spPr bwMode="auto">
            <a:xfrm>
              <a:off x="368301" y="358775"/>
              <a:ext cx="725488" cy="815975"/>
            </a:xfrm>
            <a:custGeom>
              <a:avLst/>
              <a:gdLst>
                <a:gd name="T0" fmla="*/ 96 w 192"/>
                <a:gd name="T1" fmla="*/ 0 h 216"/>
                <a:gd name="T2" fmla="*/ 0 w 192"/>
                <a:gd name="T3" fmla="*/ 96 h 216"/>
                <a:gd name="T4" fmla="*/ 48 w 192"/>
                <a:gd name="T5" fmla="*/ 179 h 216"/>
                <a:gd name="T6" fmla="*/ 48 w 192"/>
                <a:gd name="T7" fmla="*/ 216 h 216"/>
                <a:gd name="T8" fmla="*/ 144 w 192"/>
                <a:gd name="T9" fmla="*/ 216 h 216"/>
                <a:gd name="T10" fmla="*/ 144 w 192"/>
                <a:gd name="T11" fmla="*/ 179 h 216"/>
                <a:gd name="T12" fmla="*/ 192 w 192"/>
                <a:gd name="T13" fmla="*/ 96 h 216"/>
                <a:gd name="T14" fmla="*/ 96 w 192"/>
                <a:gd name="T15" fmla="*/ 0 h 216"/>
                <a:gd name="T16" fmla="*/ 132 w 192"/>
                <a:gd name="T17" fmla="*/ 158 h 216"/>
                <a:gd name="T18" fmla="*/ 120 w 192"/>
                <a:gd name="T19" fmla="*/ 165 h 216"/>
                <a:gd name="T20" fmla="*/ 120 w 192"/>
                <a:gd name="T21" fmla="*/ 179 h 216"/>
                <a:gd name="T22" fmla="*/ 120 w 192"/>
                <a:gd name="T23" fmla="*/ 192 h 216"/>
                <a:gd name="T24" fmla="*/ 72 w 192"/>
                <a:gd name="T25" fmla="*/ 192 h 216"/>
                <a:gd name="T26" fmla="*/ 72 w 192"/>
                <a:gd name="T27" fmla="*/ 179 h 216"/>
                <a:gd name="T28" fmla="*/ 72 w 192"/>
                <a:gd name="T29" fmla="*/ 165 h 216"/>
                <a:gd name="T30" fmla="*/ 60 w 192"/>
                <a:gd name="T31" fmla="*/ 158 h 216"/>
                <a:gd name="T32" fmla="*/ 24 w 192"/>
                <a:gd name="T33" fmla="*/ 96 h 216"/>
                <a:gd name="T34" fmla="*/ 96 w 192"/>
                <a:gd name="T35" fmla="*/ 24 h 216"/>
                <a:gd name="T36" fmla="*/ 168 w 192"/>
                <a:gd name="T37" fmla="*/ 96 h 216"/>
                <a:gd name="T38" fmla="*/ 132 w 192"/>
                <a:gd name="T39" fmla="*/ 158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2" h="216">
                  <a:moveTo>
                    <a:pt x="96" y="0"/>
                  </a:moveTo>
                  <a:cubicBezTo>
                    <a:pt x="43" y="0"/>
                    <a:pt x="0" y="43"/>
                    <a:pt x="0" y="96"/>
                  </a:cubicBezTo>
                  <a:cubicBezTo>
                    <a:pt x="0" y="131"/>
                    <a:pt x="19" y="162"/>
                    <a:pt x="48" y="179"/>
                  </a:cubicBezTo>
                  <a:cubicBezTo>
                    <a:pt x="48" y="216"/>
                    <a:pt x="48" y="216"/>
                    <a:pt x="48" y="216"/>
                  </a:cubicBezTo>
                  <a:cubicBezTo>
                    <a:pt x="144" y="216"/>
                    <a:pt x="144" y="216"/>
                    <a:pt x="144" y="216"/>
                  </a:cubicBezTo>
                  <a:cubicBezTo>
                    <a:pt x="144" y="179"/>
                    <a:pt x="144" y="179"/>
                    <a:pt x="144" y="179"/>
                  </a:cubicBezTo>
                  <a:cubicBezTo>
                    <a:pt x="173" y="162"/>
                    <a:pt x="192" y="131"/>
                    <a:pt x="192" y="96"/>
                  </a:cubicBezTo>
                  <a:cubicBezTo>
                    <a:pt x="192" y="43"/>
                    <a:pt x="149" y="0"/>
                    <a:pt x="96" y="0"/>
                  </a:cubicBezTo>
                  <a:close/>
                  <a:moveTo>
                    <a:pt x="132" y="158"/>
                  </a:moveTo>
                  <a:cubicBezTo>
                    <a:pt x="120" y="165"/>
                    <a:pt x="120" y="165"/>
                    <a:pt x="120" y="165"/>
                  </a:cubicBezTo>
                  <a:cubicBezTo>
                    <a:pt x="120" y="179"/>
                    <a:pt x="120" y="179"/>
                    <a:pt x="120" y="179"/>
                  </a:cubicBezTo>
                  <a:cubicBezTo>
                    <a:pt x="120" y="192"/>
                    <a:pt x="120" y="192"/>
                    <a:pt x="120" y="192"/>
                  </a:cubicBezTo>
                  <a:cubicBezTo>
                    <a:pt x="72" y="192"/>
                    <a:pt x="72" y="192"/>
                    <a:pt x="72" y="192"/>
                  </a:cubicBezTo>
                  <a:cubicBezTo>
                    <a:pt x="72" y="179"/>
                    <a:pt x="72" y="179"/>
                    <a:pt x="72" y="179"/>
                  </a:cubicBezTo>
                  <a:cubicBezTo>
                    <a:pt x="72" y="165"/>
                    <a:pt x="72" y="165"/>
                    <a:pt x="72" y="165"/>
                  </a:cubicBezTo>
                  <a:cubicBezTo>
                    <a:pt x="60" y="158"/>
                    <a:pt x="60" y="158"/>
                    <a:pt x="60" y="158"/>
                  </a:cubicBezTo>
                  <a:cubicBezTo>
                    <a:pt x="37" y="145"/>
                    <a:pt x="24" y="122"/>
                    <a:pt x="24" y="96"/>
                  </a:cubicBezTo>
                  <a:cubicBezTo>
                    <a:pt x="24" y="56"/>
                    <a:pt x="56" y="24"/>
                    <a:pt x="96" y="24"/>
                  </a:cubicBezTo>
                  <a:cubicBezTo>
                    <a:pt x="136" y="24"/>
                    <a:pt x="168" y="56"/>
                    <a:pt x="168" y="96"/>
                  </a:cubicBezTo>
                  <a:cubicBezTo>
                    <a:pt x="168" y="122"/>
                    <a:pt x="154" y="145"/>
                    <a:pt x="132" y="1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25"/>
            <p:cNvSpPr>
              <a:spLocks/>
            </p:cNvSpPr>
            <p:nvPr/>
          </p:nvSpPr>
          <p:spPr bwMode="auto">
            <a:xfrm>
              <a:off x="549276" y="1265238"/>
              <a:ext cx="361950" cy="182563"/>
            </a:xfrm>
            <a:custGeom>
              <a:avLst/>
              <a:gdLst>
                <a:gd name="T0" fmla="*/ 0 w 96"/>
                <a:gd name="T1" fmla="*/ 24 h 48"/>
                <a:gd name="T2" fmla="*/ 25 w 96"/>
                <a:gd name="T3" fmla="*/ 24 h 48"/>
                <a:gd name="T4" fmla="*/ 24 w 96"/>
                <a:gd name="T5" fmla="*/ 27 h 48"/>
                <a:gd name="T6" fmla="*/ 48 w 96"/>
                <a:gd name="T7" fmla="*/ 48 h 48"/>
                <a:gd name="T8" fmla="*/ 72 w 96"/>
                <a:gd name="T9" fmla="*/ 27 h 48"/>
                <a:gd name="T10" fmla="*/ 71 w 96"/>
                <a:gd name="T11" fmla="*/ 24 h 48"/>
                <a:gd name="T12" fmla="*/ 96 w 96"/>
                <a:gd name="T13" fmla="*/ 24 h 48"/>
                <a:gd name="T14" fmla="*/ 96 w 96"/>
                <a:gd name="T15" fmla="*/ 0 h 48"/>
                <a:gd name="T16" fmla="*/ 0 w 96"/>
                <a:gd name="T17" fmla="*/ 0 h 48"/>
                <a:gd name="T18" fmla="*/ 0 w 96"/>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48">
                  <a:moveTo>
                    <a:pt x="0" y="24"/>
                  </a:moveTo>
                  <a:cubicBezTo>
                    <a:pt x="25" y="24"/>
                    <a:pt x="25" y="24"/>
                    <a:pt x="25" y="24"/>
                  </a:cubicBezTo>
                  <a:cubicBezTo>
                    <a:pt x="24" y="27"/>
                    <a:pt x="24" y="27"/>
                    <a:pt x="24" y="27"/>
                  </a:cubicBezTo>
                  <a:cubicBezTo>
                    <a:pt x="24" y="39"/>
                    <a:pt x="35" y="48"/>
                    <a:pt x="48" y="48"/>
                  </a:cubicBezTo>
                  <a:cubicBezTo>
                    <a:pt x="61" y="48"/>
                    <a:pt x="72" y="39"/>
                    <a:pt x="72" y="27"/>
                  </a:cubicBezTo>
                  <a:cubicBezTo>
                    <a:pt x="71" y="24"/>
                    <a:pt x="71" y="24"/>
                    <a:pt x="71" y="24"/>
                  </a:cubicBezTo>
                  <a:cubicBezTo>
                    <a:pt x="96" y="24"/>
                    <a:pt x="96" y="24"/>
                    <a:pt x="96" y="24"/>
                  </a:cubicBezTo>
                  <a:cubicBezTo>
                    <a:pt x="96" y="0"/>
                    <a:pt x="96" y="0"/>
                    <a:pt x="96" y="0"/>
                  </a:cubicBezTo>
                  <a:cubicBezTo>
                    <a:pt x="0" y="0"/>
                    <a:pt x="0" y="0"/>
                    <a:pt x="0" y="0"/>
                  </a:cubicBezTo>
                  <a:lnTo>
                    <a:pt x="0" y="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1" name="Group 200"/>
          <p:cNvGrpSpPr/>
          <p:nvPr/>
        </p:nvGrpSpPr>
        <p:grpSpPr>
          <a:xfrm>
            <a:off x="10604310" y="6261106"/>
            <a:ext cx="319834" cy="365819"/>
            <a:chOff x="0" y="3175"/>
            <a:chExt cx="1479550" cy="1692275"/>
          </a:xfrm>
          <a:solidFill>
            <a:schemeClr val="bg1"/>
          </a:solidFill>
        </p:grpSpPr>
        <p:sp>
          <p:nvSpPr>
            <p:cNvPr id="202" name="Freeform 29"/>
            <p:cNvSpPr>
              <a:spLocks noEditPoints="1"/>
            </p:cNvSpPr>
            <p:nvPr/>
          </p:nvSpPr>
          <p:spPr bwMode="auto">
            <a:xfrm>
              <a:off x="0" y="3175"/>
              <a:ext cx="1479550" cy="846138"/>
            </a:xfrm>
            <a:custGeom>
              <a:avLst/>
              <a:gdLst>
                <a:gd name="T0" fmla="*/ 28 w 392"/>
                <a:gd name="T1" fmla="*/ 224 h 224"/>
                <a:gd name="T2" fmla="*/ 364 w 392"/>
                <a:gd name="T3" fmla="*/ 224 h 224"/>
                <a:gd name="T4" fmla="*/ 392 w 392"/>
                <a:gd name="T5" fmla="*/ 196 h 224"/>
                <a:gd name="T6" fmla="*/ 364 w 392"/>
                <a:gd name="T7" fmla="*/ 168 h 224"/>
                <a:gd name="T8" fmla="*/ 280 w 392"/>
                <a:gd name="T9" fmla="*/ 168 h 224"/>
                <a:gd name="T10" fmla="*/ 252 w 392"/>
                <a:gd name="T11" fmla="*/ 140 h 224"/>
                <a:gd name="T12" fmla="*/ 252 w 392"/>
                <a:gd name="T13" fmla="*/ 28 h 224"/>
                <a:gd name="T14" fmla="*/ 224 w 392"/>
                <a:gd name="T15" fmla="*/ 0 h 224"/>
                <a:gd name="T16" fmla="*/ 168 w 392"/>
                <a:gd name="T17" fmla="*/ 0 h 224"/>
                <a:gd name="T18" fmla="*/ 140 w 392"/>
                <a:gd name="T19" fmla="*/ 28 h 224"/>
                <a:gd name="T20" fmla="*/ 140 w 392"/>
                <a:gd name="T21" fmla="*/ 140 h 224"/>
                <a:gd name="T22" fmla="*/ 112 w 392"/>
                <a:gd name="T23" fmla="*/ 168 h 224"/>
                <a:gd name="T24" fmla="*/ 28 w 392"/>
                <a:gd name="T25" fmla="*/ 168 h 224"/>
                <a:gd name="T26" fmla="*/ 0 w 392"/>
                <a:gd name="T27" fmla="*/ 196 h 224"/>
                <a:gd name="T28" fmla="*/ 28 w 392"/>
                <a:gd name="T29" fmla="*/ 224 h 224"/>
                <a:gd name="T30" fmla="*/ 182 w 392"/>
                <a:gd name="T31" fmla="*/ 28 h 224"/>
                <a:gd name="T32" fmla="*/ 210 w 392"/>
                <a:gd name="T33" fmla="*/ 28 h 224"/>
                <a:gd name="T34" fmla="*/ 224 w 392"/>
                <a:gd name="T35" fmla="*/ 42 h 224"/>
                <a:gd name="T36" fmla="*/ 210 w 392"/>
                <a:gd name="T37" fmla="*/ 56 h 224"/>
                <a:gd name="T38" fmla="*/ 182 w 392"/>
                <a:gd name="T39" fmla="*/ 56 h 224"/>
                <a:gd name="T40" fmla="*/ 168 w 392"/>
                <a:gd name="T41" fmla="*/ 42 h 224"/>
                <a:gd name="T42" fmla="*/ 182 w 392"/>
                <a:gd name="T43" fmla="*/ 28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2" h="224">
                  <a:moveTo>
                    <a:pt x="28" y="224"/>
                  </a:moveTo>
                  <a:cubicBezTo>
                    <a:pt x="364" y="224"/>
                    <a:pt x="364" y="224"/>
                    <a:pt x="364" y="224"/>
                  </a:cubicBezTo>
                  <a:cubicBezTo>
                    <a:pt x="379" y="224"/>
                    <a:pt x="392" y="211"/>
                    <a:pt x="392" y="196"/>
                  </a:cubicBezTo>
                  <a:cubicBezTo>
                    <a:pt x="392" y="181"/>
                    <a:pt x="379" y="168"/>
                    <a:pt x="364" y="168"/>
                  </a:cubicBezTo>
                  <a:cubicBezTo>
                    <a:pt x="280" y="168"/>
                    <a:pt x="280" y="168"/>
                    <a:pt x="280" y="168"/>
                  </a:cubicBezTo>
                  <a:cubicBezTo>
                    <a:pt x="265" y="168"/>
                    <a:pt x="252" y="155"/>
                    <a:pt x="252" y="140"/>
                  </a:cubicBezTo>
                  <a:cubicBezTo>
                    <a:pt x="252" y="28"/>
                    <a:pt x="252" y="28"/>
                    <a:pt x="252" y="28"/>
                  </a:cubicBezTo>
                  <a:cubicBezTo>
                    <a:pt x="252" y="13"/>
                    <a:pt x="239" y="0"/>
                    <a:pt x="224" y="0"/>
                  </a:cubicBezTo>
                  <a:cubicBezTo>
                    <a:pt x="168" y="0"/>
                    <a:pt x="168" y="0"/>
                    <a:pt x="168" y="0"/>
                  </a:cubicBezTo>
                  <a:cubicBezTo>
                    <a:pt x="153" y="0"/>
                    <a:pt x="140" y="13"/>
                    <a:pt x="140" y="28"/>
                  </a:cubicBezTo>
                  <a:cubicBezTo>
                    <a:pt x="140" y="140"/>
                    <a:pt x="140" y="140"/>
                    <a:pt x="140" y="140"/>
                  </a:cubicBezTo>
                  <a:cubicBezTo>
                    <a:pt x="140" y="155"/>
                    <a:pt x="127" y="168"/>
                    <a:pt x="112" y="168"/>
                  </a:cubicBezTo>
                  <a:cubicBezTo>
                    <a:pt x="28" y="168"/>
                    <a:pt x="28" y="168"/>
                    <a:pt x="28" y="168"/>
                  </a:cubicBezTo>
                  <a:cubicBezTo>
                    <a:pt x="13" y="168"/>
                    <a:pt x="0" y="181"/>
                    <a:pt x="0" y="196"/>
                  </a:cubicBezTo>
                  <a:cubicBezTo>
                    <a:pt x="0" y="211"/>
                    <a:pt x="13" y="224"/>
                    <a:pt x="28" y="224"/>
                  </a:cubicBezTo>
                  <a:close/>
                  <a:moveTo>
                    <a:pt x="182" y="28"/>
                  </a:moveTo>
                  <a:cubicBezTo>
                    <a:pt x="210" y="28"/>
                    <a:pt x="210" y="28"/>
                    <a:pt x="210" y="28"/>
                  </a:cubicBezTo>
                  <a:cubicBezTo>
                    <a:pt x="218" y="28"/>
                    <a:pt x="224" y="34"/>
                    <a:pt x="224" y="42"/>
                  </a:cubicBezTo>
                  <a:cubicBezTo>
                    <a:pt x="224" y="50"/>
                    <a:pt x="218" y="56"/>
                    <a:pt x="210" y="56"/>
                  </a:cubicBezTo>
                  <a:cubicBezTo>
                    <a:pt x="182" y="56"/>
                    <a:pt x="182" y="56"/>
                    <a:pt x="182" y="56"/>
                  </a:cubicBezTo>
                  <a:cubicBezTo>
                    <a:pt x="174" y="56"/>
                    <a:pt x="168" y="50"/>
                    <a:pt x="168" y="42"/>
                  </a:cubicBezTo>
                  <a:cubicBezTo>
                    <a:pt x="168" y="34"/>
                    <a:pt x="174" y="28"/>
                    <a:pt x="182"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Freeform 30"/>
            <p:cNvSpPr>
              <a:spLocks/>
            </p:cNvSpPr>
            <p:nvPr/>
          </p:nvSpPr>
          <p:spPr bwMode="auto">
            <a:xfrm>
              <a:off x="0" y="955675"/>
              <a:ext cx="1479550" cy="739775"/>
            </a:xfrm>
            <a:custGeom>
              <a:avLst/>
              <a:gdLst>
                <a:gd name="T0" fmla="*/ 352 w 392"/>
                <a:gd name="T1" fmla="*/ 0 h 196"/>
                <a:gd name="T2" fmla="*/ 40 w 392"/>
                <a:gd name="T3" fmla="*/ 0 h 196"/>
                <a:gd name="T4" fmla="*/ 26 w 392"/>
                <a:gd name="T5" fmla="*/ 12 h 196"/>
                <a:gd name="T6" fmla="*/ 0 w 392"/>
                <a:gd name="T7" fmla="*/ 196 h 196"/>
                <a:gd name="T8" fmla="*/ 84 w 392"/>
                <a:gd name="T9" fmla="*/ 196 h 196"/>
                <a:gd name="T10" fmla="*/ 112 w 392"/>
                <a:gd name="T11" fmla="*/ 112 h 196"/>
                <a:gd name="T12" fmla="*/ 112 w 392"/>
                <a:gd name="T13" fmla="*/ 196 h 196"/>
                <a:gd name="T14" fmla="*/ 280 w 392"/>
                <a:gd name="T15" fmla="*/ 196 h 196"/>
                <a:gd name="T16" fmla="*/ 280 w 392"/>
                <a:gd name="T17" fmla="*/ 112 h 196"/>
                <a:gd name="T18" fmla="*/ 308 w 392"/>
                <a:gd name="T19" fmla="*/ 196 h 196"/>
                <a:gd name="T20" fmla="*/ 392 w 392"/>
                <a:gd name="T21" fmla="*/ 196 h 196"/>
                <a:gd name="T22" fmla="*/ 366 w 392"/>
                <a:gd name="T23" fmla="*/ 12 h 196"/>
                <a:gd name="T24" fmla="*/ 352 w 392"/>
                <a:gd name="T25" fmla="*/ 0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2" h="196">
                  <a:moveTo>
                    <a:pt x="352" y="0"/>
                  </a:moveTo>
                  <a:cubicBezTo>
                    <a:pt x="40" y="0"/>
                    <a:pt x="40" y="0"/>
                    <a:pt x="40" y="0"/>
                  </a:cubicBezTo>
                  <a:cubicBezTo>
                    <a:pt x="33" y="0"/>
                    <a:pt x="27" y="5"/>
                    <a:pt x="26" y="12"/>
                  </a:cubicBezTo>
                  <a:cubicBezTo>
                    <a:pt x="0" y="196"/>
                    <a:pt x="0" y="196"/>
                    <a:pt x="0" y="196"/>
                  </a:cubicBezTo>
                  <a:cubicBezTo>
                    <a:pt x="84" y="196"/>
                    <a:pt x="84" y="196"/>
                    <a:pt x="84" y="196"/>
                  </a:cubicBezTo>
                  <a:cubicBezTo>
                    <a:pt x="112" y="112"/>
                    <a:pt x="112" y="112"/>
                    <a:pt x="112" y="112"/>
                  </a:cubicBezTo>
                  <a:cubicBezTo>
                    <a:pt x="112" y="196"/>
                    <a:pt x="112" y="196"/>
                    <a:pt x="112" y="196"/>
                  </a:cubicBezTo>
                  <a:cubicBezTo>
                    <a:pt x="280" y="196"/>
                    <a:pt x="280" y="196"/>
                    <a:pt x="280" y="196"/>
                  </a:cubicBezTo>
                  <a:cubicBezTo>
                    <a:pt x="280" y="112"/>
                    <a:pt x="280" y="112"/>
                    <a:pt x="280" y="112"/>
                  </a:cubicBezTo>
                  <a:cubicBezTo>
                    <a:pt x="308" y="196"/>
                    <a:pt x="308" y="196"/>
                    <a:pt x="308" y="196"/>
                  </a:cubicBezTo>
                  <a:cubicBezTo>
                    <a:pt x="392" y="196"/>
                    <a:pt x="392" y="196"/>
                    <a:pt x="392" y="196"/>
                  </a:cubicBezTo>
                  <a:cubicBezTo>
                    <a:pt x="366" y="12"/>
                    <a:pt x="366" y="12"/>
                    <a:pt x="366" y="12"/>
                  </a:cubicBezTo>
                  <a:cubicBezTo>
                    <a:pt x="365" y="5"/>
                    <a:pt x="359" y="0"/>
                    <a:pt x="35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6" name="TextBox 215"/>
          <p:cNvSpPr txBox="1"/>
          <p:nvPr/>
        </p:nvSpPr>
        <p:spPr>
          <a:xfrm>
            <a:off x="1796924" y="402964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217" name="TextBox 216"/>
          <p:cNvSpPr txBox="1"/>
          <p:nvPr/>
        </p:nvSpPr>
        <p:spPr>
          <a:xfrm>
            <a:off x="1792147" y="2594392"/>
            <a:ext cx="1795684" cy="400110"/>
          </a:xfrm>
          <a:prstGeom prst="rect">
            <a:avLst/>
          </a:prstGeom>
          <a:noFill/>
        </p:spPr>
        <p:txBody>
          <a:bodyPr wrap="none" rtlCol="0">
            <a:spAutoFit/>
          </a:bodyPr>
          <a:lstStyle/>
          <a:p>
            <a:r>
              <a:rPr lang="id-ID" sz="2000" b="1" dirty="0" smtClean="0">
                <a:solidFill>
                  <a:schemeClr val="bg1"/>
                </a:solidFill>
                <a:latin typeface="+mj-lt"/>
              </a:rPr>
              <a:t>Business Model</a:t>
            </a:r>
            <a:endParaRPr lang="id-ID" sz="2000" b="1" dirty="0">
              <a:solidFill>
                <a:schemeClr val="bg1"/>
              </a:solidFill>
              <a:latin typeface="+mj-lt"/>
            </a:endParaRPr>
          </a:p>
        </p:txBody>
      </p:sp>
      <p:sp>
        <p:nvSpPr>
          <p:cNvPr id="218" name="TextBox 217"/>
          <p:cNvSpPr txBox="1"/>
          <p:nvPr/>
        </p:nvSpPr>
        <p:spPr>
          <a:xfrm>
            <a:off x="3183875" y="3014317"/>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219" name="TextBox 218"/>
          <p:cNvSpPr txBox="1"/>
          <p:nvPr/>
        </p:nvSpPr>
        <p:spPr>
          <a:xfrm>
            <a:off x="1792147" y="3040586"/>
            <a:ext cx="1391728" cy="923330"/>
          </a:xfrm>
          <a:prstGeom prst="rect">
            <a:avLst/>
          </a:prstGeom>
          <a:noFill/>
        </p:spPr>
        <p:txBody>
          <a:bodyPr wrap="none" rtlCol="0">
            <a:spAutoFit/>
          </a:bodyPr>
          <a:lstStyle/>
          <a:p>
            <a:r>
              <a:rPr lang="id-ID" sz="5400" b="1" dirty="0" smtClean="0">
                <a:solidFill>
                  <a:schemeClr val="accent2"/>
                </a:solidFill>
              </a:rPr>
              <a:t>90%</a:t>
            </a:r>
            <a:endParaRPr lang="id-ID" sz="5400" b="1" dirty="0">
              <a:solidFill>
                <a:schemeClr val="accent2"/>
              </a:solidFill>
            </a:endParaRPr>
          </a:p>
        </p:txBody>
      </p:sp>
      <p:grpSp>
        <p:nvGrpSpPr>
          <p:cNvPr id="55" name="Group 54"/>
          <p:cNvGrpSpPr/>
          <p:nvPr/>
        </p:nvGrpSpPr>
        <p:grpSpPr>
          <a:xfrm>
            <a:off x="6996223" y="4590653"/>
            <a:ext cx="1416136" cy="2267347"/>
            <a:chOff x="6996223" y="4590653"/>
            <a:chExt cx="1416136" cy="2267347"/>
          </a:xfrm>
        </p:grpSpPr>
        <p:sp>
          <p:nvSpPr>
            <p:cNvPr id="26" name="Freeform 20"/>
            <p:cNvSpPr>
              <a:spLocks/>
            </p:cNvSpPr>
            <p:nvPr/>
          </p:nvSpPr>
          <p:spPr bwMode="auto">
            <a:xfrm>
              <a:off x="6996223" y="4590653"/>
              <a:ext cx="1416136" cy="545256"/>
            </a:xfrm>
            <a:custGeom>
              <a:avLst/>
              <a:gdLst>
                <a:gd name="T0" fmla="*/ 865 w 1296"/>
                <a:gd name="T1" fmla="*/ 0 h 499"/>
                <a:gd name="T2" fmla="*/ 0 w 1296"/>
                <a:gd name="T3" fmla="*/ 0 h 499"/>
                <a:gd name="T4" fmla="*/ 432 w 1296"/>
                <a:gd name="T5" fmla="*/ 499 h 499"/>
                <a:gd name="T6" fmla="*/ 1296 w 1296"/>
                <a:gd name="T7" fmla="*/ 499 h 499"/>
                <a:gd name="T8" fmla="*/ 865 w 1296"/>
                <a:gd name="T9" fmla="*/ 0 h 499"/>
              </a:gdLst>
              <a:ahLst/>
              <a:cxnLst>
                <a:cxn ang="0">
                  <a:pos x="T0" y="T1"/>
                </a:cxn>
                <a:cxn ang="0">
                  <a:pos x="T2" y="T3"/>
                </a:cxn>
                <a:cxn ang="0">
                  <a:pos x="T4" y="T5"/>
                </a:cxn>
                <a:cxn ang="0">
                  <a:pos x="T6" y="T7"/>
                </a:cxn>
                <a:cxn ang="0">
                  <a:pos x="T8" y="T9"/>
                </a:cxn>
              </a:cxnLst>
              <a:rect l="0" t="0" r="r" b="b"/>
              <a:pathLst>
                <a:path w="1296" h="499">
                  <a:moveTo>
                    <a:pt x="865" y="0"/>
                  </a:moveTo>
                  <a:lnTo>
                    <a:pt x="0" y="0"/>
                  </a:lnTo>
                  <a:lnTo>
                    <a:pt x="432" y="499"/>
                  </a:lnTo>
                  <a:lnTo>
                    <a:pt x="1296" y="499"/>
                  </a:lnTo>
                  <a:lnTo>
                    <a:pt x="865"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1"/>
            <p:cNvSpPr>
              <a:spLocks noChangeArrowheads="1"/>
            </p:cNvSpPr>
            <p:nvPr/>
          </p:nvSpPr>
          <p:spPr bwMode="auto">
            <a:xfrm>
              <a:off x="7468268" y="5135908"/>
              <a:ext cx="944091" cy="1722092"/>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2"/>
            <p:cNvSpPr>
              <a:spLocks/>
            </p:cNvSpPr>
            <p:nvPr/>
          </p:nvSpPr>
          <p:spPr bwMode="auto">
            <a:xfrm>
              <a:off x="6996223" y="4590653"/>
              <a:ext cx="472045" cy="2267347"/>
            </a:xfrm>
            <a:custGeom>
              <a:avLst/>
              <a:gdLst>
                <a:gd name="T0" fmla="*/ 432 w 432"/>
                <a:gd name="T1" fmla="*/ 499 h 2075"/>
                <a:gd name="T2" fmla="*/ 0 w 432"/>
                <a:gd name="T3" fmla="*/ 0 h 2075"/>
                <a:gd name="T4" fmla="*/ 0 w 432"/>
                <a:gd name="T5" fmla="*/ 1576 h 2075"/>
                <a:gd name="T6" fmla="*/ 432 w 432"/>
                <a:gd name="T7" fmla="*/ 2075 h 2075"/>
                <a:gd name="T8" fmla="*/ 432 w 432"/>
                <a:gd name="T9" fmla="*/ 499 h 2075"/>
              </a:gdLst>
              <a:ahLst/>
              <a:cxnLst>
                <a:cxn ang="0">
                  <a:pos x="T0" y="T1"/>
                </a:cxn>
                <a:cxn ang="0">
                  <a:pos x="T2" y="T3"/>
                </a:cxn>
                <a:cxn ang="0">
                  <a:pos x="T4" y="T5"/>
                </a:cxn>
                <a:cxn ang="0">
                  <a:pos x="T6" y="T7"/>
                </a:cxn>
                <a:cxn ang="0">
                  <a:pos x="T8" y="T9"/>
                </a:cxn>
              </a:cxnLst>
              <a:rect l="0" t="0" r="r" b="b"/>
              <a:pathLst>
                <a:path w="432" h="2075">
                  <a:moveTo>
                    <a:pt x="432" y="499"/>
                  </a:moveTo>
                  <a:lnTo>
                    <a:pt x="0" y="0"/>
                  </a:lnTo>
                  <a:lnTo>
                    <a:pt x="0" y="1576"/>
                  </a:lnTo>
                  <a:lnTo>
                    <a:pt x="432" y="2075"/>
                  </a:lnTo>
                  <a:lnTo>
                    <a:pt x="432" y="499"/>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3"/>
            <p:cNvSpPr>
              <a:spLocks/>
            </p:cNvSpPr>
            <p:nvPr/>
          </p:nvSpPr>
          <p:spPr bwMode="auto">
            <a:xfrm>
              <a:off x="7468268" y="5304184"/>
              <a:ext cx="641414" cy="286287"/>
            </a:xfrm>
            <a:custGeom>
              <a:avLst/>
              <a:gdLst>
                <a:gd name="T0" fmla="*/ 0 w 587"/>
                <a:gd name="T1" fmla="*/ 87 h 262"/>
                <a:gd name="T2" fmla="*/ 419 w 587"/>
                <a:gd name="T3" fmla="*/ 87 h 262"/>
                <a:gd name="T4" fmla="*/ 419 w 587"/>
                <a:gd name="T5" fmla="*/ 0 h 262"/>
                <a:gd name="T6" fmla="*/ 587 w 587"/>
                <a:gd name="T7" fmla="*/ 130 h 262"/>
                <a:gd name="T8" fmla="*/ 419 w 587"/>
                <a:gd name="T9" fmla="*/ 262 h 262"/>
                <a:gd name="T10" fmla="*/ 419 w 587"/>
                <a:gd name="T11" fmla="*/ 175 h 262"/>
                <a:gd name="T12" fmla="*/ 0 w 587"/>
                <a:gd name="T13" fmla="*/ 175 h 262"/>
                <a:gd name="T14" fmla="*/ 0 w 587"/>
                <a:gd name="T15" fmla="*/ 87 h 26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7" h="262">
                  <a:moveTo>
                    <a:pt x="0" y="87"/>
                  </a:moveTo>
                  <a:lnTo>
                    <a:pt x="419" y="87"/>
                  </a:lnTo>
                  <a:lnTo>
                    <a:pt x="419" y="0"/>
                  </a:lnTo>
                  <a:lnTo>
                    <a:pt x="587" y="130"/>
                  </a:lnTo>
                  <a:lnTo>
                    <a:pt x="419" y="262"/>
                  </a:lnTo>
                  <a:lnTo>
                    <a:pt x="419" y="175"/>
                  </a:lnTo>
                  <a:lnTo>
                    <a:pt x="0" y="175"/>
                  </a:lnTo>
                  <a:lnTo>
                    <a:pt x="0" y="87"/>
                  </a:lnTo>
                  <a:close/>
                </a:path>
              </a:pathLst>
            </a:custGeom>
            <a:solidFill>
              <a:schemeClr val="bg1">
                <a:alpha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4"/>
            <p:cNvSpPr>
              <a:spLocks/>
            </p:cNvSpPr>
            <p:nvPr/>
          </p:nvSpPr>
          <p:spPr bwMode="auto">
            <a:xfrm>
              <a:off x="6996223" y="4853992"/>
              <a:ext cx="472045" cy="641413"/>
            </a:xfrm>
            <a:custGeom>
              <a:avLst/>
              <a:gdLst>
                <a:gd name="T0" fmla="*/ 432 w 432"/>
                <a:gd name="T1" fmla="*/ 499 h 587"/>
                <a:gd name="T2" fmla="*/ 0 w 432"/>
                <a:gd name="T3" fmla="*/ 0 h 587"/>
                <a:gd name="T4" fmla="*/ 0 w 432"/>
                <a:gd name="T5" fmla="*/ 88 h 587"/>
                <a:gd name="T6" fmla="*/ 432 w 432"/>
                <a:gd name="T7" fmla="*/ 587 h 587"/>
                <a:gd name="T8" fmla="*/ 432 w 432"/>
                <a:gd name="T9" fmla="*/ 499 h 587"/>
              </a:gdLst>
              <a:ahLst/>
              <a:cxnLst>
                <a:cxn ang="0">
                  <a:pos x="T0" y="T1"/>
                </a:cxn>
                <a:cxn ang="0">
                  <a:pos x="T2" y="T3"/>
                </a:cxn>
                <a:cxn ang="0">
                  <a:pos x="T4" y="T5"/>
                </a:cxn>
                <a:cxn ang="0">
                  <a:pos x="T6" y="T7"/>
                </a:cxn>
                <a:cxn ang="0">
                  <a:pos x="T8" y="T9"/>
                </a:cxn>
              </a:cxnLst>
              <a:rect l="0" t="0" r="r" b="b"/>
              <a:pathLst>
                <a:path w="432" h="587">
                  <a:moveTo>
                    <a:pt x="432" y="499"/>
                  </a:moveTo>
                  <a:lnTo>
                    <a:pt x="0" y="0"/>
                  </a:lnTo>
                  <a:lnTo>
                    <a:pt x="0" y="88"/>
                  </a:lnTo>
                  <a:lnTo>
                    <a:pt x="432" y="587"/>
                  </a:lnTo>
                  <a:lnTo>
                    <a:pt x="432" y="499"/>
                  </a:lnTo>
                  <a:close/>
                </a:path>
              </a:pathLst>
            </a:custGeom>
            <a:solidFill>
              <a:schemeClr val="bg1">
                <a:alpha val="2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7" name="Freeform 5"/>
          <p:cNvSpPr>
            <a:spLocks/>
          </p:cNvSpPr>
          <p:nvPr/>
        </p:nvSpPr>
        <p:spPr bwMode="auto">
          <a:xfrm>
            <a:off x="7752976" y="6265537"/>
            <a:ext cx="402941" cy="402941"/>
          </a:xfrm>
          <a:custGeom>
            <a:avLst/>
            <a:gdLst>
              <a:gd name="T0" fmla="*/ 1670 w 1670"/>
              <a:gd name="T1" fmla="*/ 835 h 1670"/>
              <a:gd name="T2" fmla="*/ 1252 w 1670"/>
              <a:gd name="T3" fmla="*/ 522 h 1670"/>
              <a:gd name="T4" fmla="*/ 1252 w 1670"/>
              <a:gd name="T5" fmla="*/ 730 h 1670"/>
              <a:gd name="T6" fmla="*/ 939 w 1670"/>
              <a:gd name="T7" fmla="*/ 730 h 1670"/>
              <a:gd name="T8" fmla="*/ 939 w 1670"/>
              <a:gd name="T9" fmla="*/ 417 h 1670"/>
              <a:gd name="T10" fmla="*/ 1153 w 1670"/>
              <a:gd name="T11" fmla="*/ 417 h 1670"/>
              <a:gd name="T12" fmla="*/ 840 w 1670"/>
              <a:gd name="T13" fmla="*/ 0 h 1670"/>
              <a:gd name="T14" fmla="*/ 527 w 1670"/>
              <a:gd name="T15" fmla="*/ 417 h 1670"/>
              <a:gd name="T16" fmla="*/ 730 w 1670"/>
              <a:gd name="T17" fmla="*/ 417 h 1670"/>
              <a:gd name="T18" fmla="*/ 730 w 1670"/>
              <a:gd name="T19" fmla="*/ 730 h 1670"/>
              <a:gd name="T20" fmla="*/ 417 w 1670"/>
              <a:gd name="T21" fmla="*/ 730 h 1670"/>
              <a:gd name="T22" fmla="*/ 417 w 1670"/>
              <a:gd name="T23" fmla="*/ 522 h 1670"/>
              <a:gd name="T24" fmla="*/ 0 w 1670"/>
              <a:gd name="T25" fmla="*/ 835 h 1670"/>
              <a:gd name="T26" fmla="*/ 417 w 1670"/>
              <a:gd name="T27" fmla="*/ 1148 h 1670"/>
              <a:gd name="T28" fmla="*/ 417 w 1670"/>
              <a:gd name="T29" fmla="*/ 939 h 1670"/>
              <a:gd name="T30" fmla="*/ 730 w 1670"/>
              <a:gd name="T31" fmla="*/ 939 h 1670"/>
              <a:gd name="T32" fmla="*/ 730 w 1670"/>
              <a:gd name="T33" fmla="*/ 1252 h 1670"/>
              <a:gd name="T34" fmla="*/ 527 w 1670"/>
              <a:gd name="T35" fmla="*/ 1252 h 1670"/>
              <a:gd name="T36" fmla="*/ 840 w 1670"/>
              <a:gd name="T37" fmla="*/ 1670 h 1670"/>
              <a:gd name="T38" fmla="*/ 1153 w 1670"/>
              <a:gd name="T39" fmla="*/ 1252 h 1670"/>
              <a:gd name="T40" fmla="*/ 939 w 1670"/>
              <a:gd name="T41" fmla="*/ 1252 h 1670"/>
              <a:gd name="T42" fmla="*/ 939 w 1670"/>
              <a:gd name="T43" fmla="*/ 939 h 1670"/>
              <a:gd name="T44" fmla="*/ 1252 w 1670"/>
              <a:gd name="T45" fmla="*/ 939 h 1670"/>
              <a:gd name="T46" fmla="*/ 1252 w 1670"/>
              <a:gd name="T47" fmla="*/ 1148 h 1670"/>
              <a:gd name="T48" fmla="*/ 1670 w 1670"/>
              <a:gd name="T49" fmla="*/ 835 h 16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70" h="1670">
                <a:moveTo>
                  <a:pt x="1670" y="835"/>
                </a:moveTo>
                <a:lnTo>
                  <a:pt x="1252" y="522"/>
                </a:lnTo>
                <a:lnTo>
                  <a:pt x="1252" y="730"/>
                </a:lnTo>
                <a:lnTo>
                  <a:pt x="939" y="730"/>
                </a:lnTo>
                <a:lnTo>
                  <a:pt x="939" y="417"/>
                </a:lnTo>
                <a:lnTo>
                  <a:pt x="1153" y="417"/>
                </a:lnTo>
                <a:lnTo>
                  <a:pt x="840" y="0"/>
                </a:lnTo>
                <a:lnTo>
                  <a:pt x="527" y="417"/>
                </a:lnTo>
                <a:lnTo>
                  <a:pt x="730" y="417"/>
                </a:lnTo>
                <a:lnTo>
                  <a:pt x="730" y="730"/>
                </a:lnTo>
                <a:lnTo>
                  <a:pt x="417" y="730"/>
                </a:lnTo>
                <a:lnTo>
                  <a:pt x="417" y="522"/>
                </a:lnTo>
                <a:lnTo>
                  <a:pt x="0" y="835"/>
                </a:lnTo>
                <a:lnTo>
                  <a:pt x="417" y="1148"/>
                </a:lnTo>
                <a:lnTo>
                  <a:pt x="417" y="939"/>
                </a:lnTo>
                <a:lnTo>
                  <a:pt x="730" y="939"/>
                </a:lnTo>
                <a:lnTo>
                  <a:pt x="730" y="1252"/>
                </a:lnTo>
                <a:lnTo>
                  <a:pt x="527" y="1252"/>
                </a:lnTo>
                <a:lnTo>
                  <a:pt x="840" y="1670"/>
                </a:lnTo>
                <a:lnTo>
                  <a:pt x="1153" y="1252"/>
                </a:lnTo>
                <a:lnTo>
                  <a:pt x="939" y="1252"/>
                </a:lnTo>
                <a:lnTo>
                  <a:pt x="939" y="939"/>
                </a:lnTo>
                <a:lnTo>
                  <a:pt x="1252" y="939"/>
                </a:lnTo>
                <a:lnTo>
                  <a:pt x="1252" y="1148"/>
                </a:lnTo>
                <a:lnTo>
                  <a:pt x="1670" y="83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893289548"/>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17"/>
                                        </p:tgtEl>
                                        <p:attrNameLst>
                                          <p:attrName>style.visibility</p:attrName>
                                        </p:attrNameLst>
                                      </p:cBhvr>
                                      <p:to>
                                        <p:strVal val="visible"/>
                                      </p:to>
                                    </p:set>
                                    <p:animEffect transition="in" filter="fade">
                                      <p:cBhvr>
                                        <p:cTn id="18" dur="500"/>
                                        <p:tgtEl>
                                          <p:spTgt spid="217"/>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19"/>
                                        </p:tgtEl>
                                        <p:attrNameLst>
                                          <p:attrName>style.visibility</p:attrName>
                                        </p:attrNameLst>
                                      </p:cBhvr>
                                      <p:to>
                                        <p:strVal val="visible"/>
                                      </p:to>
                                    </p:set>
                                    <p:anim calcmode="lin" valueType="num">
                                      <p:cBhvr>
                                        <p:cTn id="22" dur="500" fill="hold"/>
                                        <p:tgtEl>
                                          <p:spTgt spid="219"/>
                                        </p:tgtEl>
                                        <p:attrNameLst>
                                          <p:attrName>ppt_w</p:attrName>
                                        </p:attrNameLst>
                                      </p:cBhvr>
                                      <p:tavLst>
                                        <p:tav tm="0">
                                          <p:val>
                                            <p:fltVal val="0"/>
                                          </p:val>
                                        </p:tav>
                                        <p:tav tm="100000">
                                          <p:val>
                                            <p:strVal val="#ppt_w"/>
                                          </p:val>
                                        </p:tav>
                                      </p:tavLst>
                                    </p:anim>
                                    <p:anim calcmode="lin" valueType="num">
                                      <p:cBhvr>
                                        <p:cTn id="23" dur="500" fill="hold"/>
                                        <p:tgtEl>
                                          <p:spTgt spid="219"/>
                                        </p:tgtEl>
                                        <p:attrNameLst>
                                          <p:attrName>ppt_h</p:attrName>
                                        </p:attrNameLst>
                                      </p:cBhvr>
                                      <p:tavLst>
                                        <p:tav tm="0">
                                          <p:val>
                                            <p:fltVal val="0"/>
                                          </p:val>
                                        </p:tav>
                                        <p:tav tm="100000">
                                          <p:val>
                                            <p:strVal val="#ppt_h"/>
                                          </p:val>
                                        </p:tav>
                                      </p:tavLst>
                                    </p:anim>
                                    <p:animEffect transition="in" filter="fade">
                                      <p:cBhvr>
                                        <p:cTn id="24" dur="500"/>
                                        <p:tgtEl>
                                          <p:spTgt spid="2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18"/>
                                        </p:tgtEl>
                                        <p:attrNameLst>
                                          <p:attrName>style.visibility</p:attrName>
                                        </p:attrNameLst>
                                      </p:cBhvr>
                                      <p:to>
                                        <p:strVal val="visible"/>
                                      </p:to>
                                    </p:set>
                                    <p:animEffect transition="in" filter="fade">
                                      <p:cBhvr>
                                        <p:cTn id="27" dur="500"/>
                                        <p:tgtEl>
                                          <p:spTgt spid="218"/>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216"/>
                                        </p:tgtEl>
                                        <p:attrNameLst>
                                          <p:attrName>style.visibility</p:attrName>
                                        </p:attrNameLst>
                                      </p:cBhvr>
                                      <p:to>
                                        <p:strVal val="visible"/>
                                      </p:to>
                                    </p:set>
                                    <p:animEffect transition="in" filter="fade">
                                      <p:cBhvr>
                                        <p:cTn id="31" dur="500"/>
                                        <p:tgtEl>
                                          <p:spTgt spid="216"/>
                                        </p:tgtEl>
                                      </p:cBhvr>
                                    </p:animEffect>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p:cTn id="35" dur="500" fill="hold"/>
                                        <p:tgtEl>
                                          <p:spTgt spid="47"/>
                                        </p:tgtEl>
                                        <p:attrNameLst>
                                          <p:attrName>ppt_w</p:attrName>
                                        </p:attrNameLst>
                                      </p:cBhvr>
                                      <p:tavLst>
                                        <p:tav tm="0">
                                          <p:val>
                                            <p:fltVal val="0"/>
                                          </p:val>
                                        </p:tav>
                                        <p:tav tm="100000">
                                          <p:val>
                                            <p:strVal val="#ppt_w"/>
                                          </p:val>
                                        </p:tav>
                                      </p:tavLst>
                                    </p:anim>
                                    <p:anim calcmode="lin" valueType="num">
                                      <p:cBhvr>
                                        <p:cTn id="36" dur="500" fill="hold"/>
                                        <p:tgtEl>
                                          <p:spTgt spid="47"/>
                                        </p:tgtEl>
                                        <p:attrNameLst>
                                          <p:attrName>ppt_h</p:attrName>
                                        </p:attrNameLst>
                                      </p:cBhvr>
                                      <p:tavLst>
                                        <p:tav tm="0">
                                          <p:val>
                                            <p:fltVal val="0"/>
                                          </p:val>
                                        </p:tav>
                                        <p:tav tm="100000">
                                          <p:val>
                                            <p:strVal val="#ppt_h"/>
                                          </p:val>
                                        </p:tav>
                                      </p:tavLst>
                                    </p:anim>
                                    <p:animEffect transition="in" filter="fade">
                                      <p:cBhvr>
                                        <p:cTn id="37" dur="500"/>
                                        <p:tgtEl>
                                          <p:spTgt spid="47"/>
                                        </p:tgtEl>
                                      </p:cBhvr>
                                    </p:animEffect>
                                  </p:childTnLst>
                                </p:cTn>
                              </p:par>
                            </p:childTnLst>
                          </p:cTn>
                        </p:par>
                        <p:par>
                          <p:cTn id="38" fill="hold">
                            <p:stCondLst>
                              <p:cond delay="2500"/>
                            </p:stCondLst>
                            <p:childTnLst>
                              <p:par>
                                <p:cTn id="39" presetID="2" presetClass="entr" presetSubtype="8" fill="hold" nodeType="afterEffect">
                                  <p:stCondLst>
                                    <p:cond delay="0"/>
                                  </p:stCondLst>
                                  <p:childTnLst>
                                    <p:set>
                                      <p:cBhvr>
                                        <p:cTn id="40" dur="1" fill="hold">
                                          <p:stCondLst>
                                            <p:cond delay="0"/>
                                          </p:stCondLst>
                                        </p:cTn>
                                        <p:tgtEl>
                                          <p:spTgt spid="55"/>
                                        </p:tgtEl>
                                        <p:attrNameLst>
                                          <p:attrName>style.visibility</p:attrName>
                                        </p:attrNameLst>
                                      </p:cBhvr>
                                      <p:to>
                                        <p:strVal val="visible"/>
                                      </p:to>
                                    </p:set>
                                    <p:anim calcmode="lin" valueType="num">
                                      <p:cBhvr additive="base">
                                        <p:cTn id="41" dur="500" fill="hold"/>
                                        <p:tgtEl>
                                          <p:spTgt spid="55"/>
                                        </p:tgtEl>
                                        <p:attrNameLst>
                                          <p:attrName>ppt_x</p:attrName>
                                        </p:attrNameLst>
                                      </p:cBhvr>
                                      <p:tavLst>
                                        <p:tav tm="0">
                                          <p:val>
                                            <p:strVal val="0-#ppt_w/2"/>
                                          </p:val>
                                        </p:tav>
                                        <p:tav tm="100000">
                                          <p:val>
                                            <p:strVal val="#ppt_x"/>
                                          </p:val>
                                        </p:tav>
                                      </p:tavLst>
                                    </p:anim>
                                    <p:anim calcmode="lin" valueType="num">
                                      <p:cBhvr additive="base">
                                        <p:cTn id="42" dur="500" fill="hold"/>
                                        <p:tgtEl>
                                          <p:spTgt spid="55"/>
                                        </p:tgtEl>
                                        <p:attrNameLst>
                                          <p:attrName>ppt_y</p:attrName>
                                        </p:attrNameLst>
                                      </p:cBhvr>
                                      <p:tavLst>
                                        <p:tav tm="0">
                                          <p:val>
                                            <p:strVal val="#ppt_y"/>
                                          </p:val>
                                        </p:tav>
                                        <p:tav tm="100000">
                                          <p:val>
                                            <p:strVal val="#ppt_y"/>
                                          </p:val>
                                        </p:tav>
                                      </p:tavLst>
                                    </p:anim>
                                  </p:childTnLst>
                                </p:cTn>
                              </p:par>
                            </p:childTnLst>
                          </p:cTn>
                        </p:par>
                        <p:par>
                          <p:cTn id="43" fill="hold">
                            <p:stCondLst>
                              <p:cond delay="3000"/>
                            </p:stCondLst>
                            <p:childTnLst>
                              <p:par>
                                <p:cTn id="44" presetID="53" presetClass="entr" presetSubtype="16" fill="hold" grpId="0" nodeType="afterEffect">
                                  <p:stCondLst>
                                    <p:cond delay="0"/>
                                  </p:stCondLst>
                                  <p:childTnLst>
                                    <p:set>
                                      <p:cBhvr>
                                        <p:cTn id="45" dur="1" fill="hold">
                                          <p:stCondLst>
                                            <p:cond delay="0"/>
                                          </p:stCondLst>
                                        </p:cTn>
                                        <p:tgtEl>
                                          <p:spTgt spid="187"/>
                                        </p:tgtEl>
                                        <p:attrNameLst>
                                          <p:attrName>style.visibility</p:attrName>
                                        </p:attrNameLst>
                                      </p:cBhvr>
                                      <p:to>
                                        <p:strVal val="visible"/>
                                      </p:to>
                                    </p:set>
                                    <p:anim calcmode="lin" valueType="num">
                                      <p:cBhvr>
                                        <p:cTn id="46" dur="500" fill="hold"/>
                                        <p:tgtEl>
                                          <p:spTgt spid="187"/>
                                        </p:tgtEl>
                                        <p:attrNameLst>
                                          <p:attrName>ppt_w</p:attrName>
                                        </p:attrNameLst>
                                      </p:cBhvr>
                                      <p:tavLst>
                                        <p:tav tm="0">
                                          <p:val>
                                            <p:fltVal val="0"/>
                                          </p:val>
                                        </p:tav>
                                        <p:tav tm="100000">
                                          <p:val>
                                            <p:strVal val="#ppt_w"/>
                                          </p:val>
                                        </p:tav>
                                      </p:tavLst>
                                    </p:anim>
                                    <p:anim calcmode="lin" valueType="num">
                                      <p:cBhvr>
                                        <p:cTn id="47" dur="500" fill="hold"/>
                                        <p:tgtEl>
                                          <p:spTgt spid="187"/>
                                        </p:tgtEl>
                                        <p:attrNameLst>
                                          <p:attrName>ppt_h</p:attrName>
                                        </p:attrNameLst>
                                      </p:cBhvr>
                                      <p:tavLst>
                                        <p:tav tm="0">
                                          <p:val>
                                            <p:fltVal val="0"/>
                                          </p:val>
                                        </p:tav>
                                        <p:tav tm="100000">
                                          <p:val>
                                            <p:strVal val="#ppt_h"/>
                                          </p:val>
                                        </p:tav>
                                      </p:tavLst>
                                    </p:anim>
                                    <p:animEffect transition="in" filter="fade">
                                      <p:cBhvr>
                                        <p:cTn id="48" dur="500"/>
                                        <p:tgtEl>
                                          <p:spTgt spid="18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49"/>
                                        </p:tgtEl>
                                        <p:attrNameLst>
                                          <p:attrName>style.visibility</p:attrName>
                                        </p:attrNameLst>
                                      </p:cBhvr>
                                      <p:to>
                                        <p:strVal val="visible"/>
                                      </p:to>
                                    </p:set>
                                    <p:animEffect transition="in" filter="fade">
                                      <p:cBhvr>
                                        <p:cTn id="51" dur="500"/>
                                        <p:tgtEl>
                                          <p:spTgt spid="14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50"/>
                                        </p:tgtEl>
                                        <p:attrNameLst>
                                          <p:attrName>style.visibility</p:attrName>
                                        </p:attrNameLst>
                                      </p:cBhvr>
                                      <p:to>
                                        <p:strVal val="visible"/>
                                      </p:to>
                                    </p:set>
                                    <p:animEffect transition="in" filter="fade">
                                      <p:cBhvr>
                                        <p:cTn id="54" dur="500"/>
                                        <p:tgtEl>
                                          <p:spTgt spid="15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51"/>
                                        </p:tgtEl>
                                        <p:attrNameLst>
                                          <p:attrName>style.visibility</p:attrName>
                                        </p:attrNameLst>
                                      </p:cBhvr>
                                      <p:to>
                                        <p:strVal val="visible"/>
                                      </p:to>
                                    </p:set>
                                    <p:animEffect transition="in" filter="fade">
                                      <p:cBhvr>
                                        <p:cTn id="57" dur="500"/>
                                        <p:tgtEl>
                                          <p:spTgt spid="151"/>
                                        </p:tgtEl>
                                      </p:cBhvr>
                                    </p:animEffect>
                                  </p:childTnLst>
                                </p:cTn>
                              </p:par>
                            </p:childTnLst>
                          </p:cTn>
                        </p:par>
                        <p:par>
                          <p:cTn id="58" fill="hold">
                            <p:stCondLst>
                              <p:cond delay="3500"/>
                            </p:stCondLst>
                            <p:childTnLst>
                              <p:par>
                                <p:cTn id="59" presetID="53" presetClass="entr" presetSubtype="16" fill="hold" nodeType="afterEffect">
                                  <p:stCondLst>
                                    <p:cond delay="0"/>
                                  </p:stCondLst>
                                  <p:childTnLst>
                                    <p:set>
                                      <p:cBhvr>
                                        <p:cTn id="60" dur="1" fill="hold">
                                          <p:stCondLst>
                                            <p:cond delay="0"/>
                                          </p:stCondLst>
                                        </p:cTn>
                                        <p:tgtEl>
                                          <p:spTgt spid="46"/>
                                        </p:tgtEl>
                                        <p:attrNameLst>
                                          <p:attrName>style.visibility</p:attrName>
                                        </p:attrNameLst>
                                      </p:cBhvr>
                                      <p:to>
                                        <p:strVal val="visible"/>
                                      </p:to>
                                    </p:set>
                                    <p:anim calcmode="lin" valueType="num">
                                      <p:cBhvr>
                                        <p:cTn id="61" dur="500" fill="hold"/>
                                        <p:tgtEl>
                                          <p:spTgt spid="46"/>
                                        </p:tgtEl>
                                        <p:attrNameLst>
                                          <p:attrName>ppt_w</p:attrName>
                                        </p:attrNameLst>
                                      </p:cBhvr>
                                      <p:tavLst>
                                        <p:tav tm="0">
                                          <p:val>
                                            <p:fltVal val="0"/>
                                          </p:val>
                                        </p:tav>
                                        <p:tav tm="100000">
                                          <p:val>
                                            <p:strVal val="#ppt_w"/>
                                          </p:val>
                                        </p:tav>
                                      </p:tavLst>
                                    </p:anim>
                                    <p:anim calcmode="lin" valueType="num">
                                      <p:cBhvr>
                                        <p:cTn id="62" dur="500" fill="hold"/>
                                        <p:tgtEl>
                                          <p:spTgt spid="46"/>
                                        </p:tgtEl>
                                        <p:attrNameLst>
                                          <p:attrName>ppt_h</p:attrName>
                                        </p:attrNameLst>
                                      </p:cBhvr>
                                      <p:tavLst>
                                        <p:tav tm="0">
                                          <p:val>
                                            <p:fltVal val="0"/>
                                          </p:val>
                                        </p:tav>
                                        <p:tav tm="100000">
                                          <p:val>
                                            <p:strVal val="#ppt_h"/>
                                          </p:val>
                                        </p:tav>
                                      </p:tavLst>
                                    </p:anim>
                                    <p:animEffect transition="in" filter="fade">
                                      <p:cBhvr>
                                        <p:cTn id="63" dur="500"/>
                                        <p:tgtEl>
                                          <p:spTgt spid="46"/>
                                        </p:tgtEl>
                                      </p:cBhvr>
                                    </p:animEffect>
                                  </p:childTnLst>
                                </p:cTn>
                              </p:par>
                            </p:childTnLst>
                          </p:cTn>
                        </p:par>
                        <p:par>
                          <p:cTn id="64" fill="hold">
                            <p:stCondLst>
                              <p:cond delay="4000"/>
                            </p:stCondLst>
                            <p:childTnLst>
                              <p:par>
                                <p:cTn id="65" presetID="2" presetClass="entr" presetSubtype="4" fill="hold" nodeType="afterEffect">
                                  <p:stCondLst>
                                    <p:cond delay="0"/>
                                  </p:stCondLst>
                                  <p:childTnLst>
                                    <p:set>
                                      <p:cBhvr>
                                        <p:cTn id="66" dur="1" fill="hold">
                                          <p:stCondLst>
                                            <p:cond delay="0"/>
                                          </p:stCondLst>
                                        </p:cTn>
                                        <p:tgtEl>
                                          <p:spTgt spid="56"/>
                                        </p:tgtEl>
                                        <p:attrNameLst>
                                          <p:attrName>style.visibility</p:attrName>
                                        </p:attrNameLst>
                                      </p:cBhvr>
                                      <p:to>
                                        <p:strVal val="visible"/>
                                      </p:to>
                                    </p:set>
                                    <p:anim calcmode="lin" valueType="num">
                                      <p:cBhvr additive="base">
                                        <p:cTn id="67" dur="500" fill="hold"/>
                                        <p:tgtEl>
                                          <p:spTgt spid="56"/>
                                        </p:tgtEl>
                                        <p:attrNameLst>
                                          <p:attrName>ppt_x</p:attrName>
                                        </p:attrNameLst>
                                      </p:cBhvr>
                                      <p:tavLst>
                                        <p:tav tm="0">
                                          <p:val>
                                            <p:strVal val="#ppt_x"/>
                                          </p:val>
                                        </p:tav>
                                        <p:tav tm="100000">
                                          <p:val>
                                            <p:strVal val="#ppt_x"/>
                                          </p:val>
                                        </p:tav>
                                      </p:tavLst>
                                    </p:anim>
                                    <p:anim calcmode="lin" valueType="num">
                                      <p:cBhvr additive="base">
                                        <p:cTn id="68" dur="500" fill="hold"/>
                                        <p:tgtEl>
                                          <p:spTgt spid="56"/>
                                        </p:tgtEl>
                                        <p:attrNameLst>
                                          <p:attrName>ppt_y</p:attrName>
                                        </p:attrNameLst>
                                      </p:cBhvr>
                                      <p:tavLst>
                                        <p:tav tm="0">
                                          <p:val>
                                            <p:strVal val="1+#ppt_h/2"/>
                                          </p:val>
                                        </p:tav>
                                        <p:tav tm="100000">
                                          <p:val>
                                            <p:strVal val="#ppt_y"/>
                                          </p:val>
                                        </p:tav>
                                      </p:tavLst>
                                    </p:anim>
                                  </p:childTnLst>
                                </p:cTn>
                              </p:par>
                            </p:childTnLst>
                          </p:cTn>
                        </p:par>
                        <p:par>
                          <p:cTn id="69" fill="hold">
                            <p:stCondLst>
                              <p:cond delay="4500"/>
                            </p:stCondLst>
                            <p:childTnLst>
                              <p:par>
                                <p:cTn id="70" presetID="53" presetClass="entr" presetSubtype="16" fill="hold" grpId="0" nodeType="afterEffect">
                                  <p:stCondLst>
                                    <p:cond delay="0"/>
                                  </p:stCondLst>
                                  <p:childTnLst>
                                    <p:set>
                                      <p:cBhvr>
                                        <p:cTn id="71" dur="1" fill="hold">
                                          <p:stCondLst>
                                            <p:cond delay="0"/>
                                          </p:stCondLst>
                                        </p:cTn>
                                        <p:tgtEl>
                                          <p:spTgt spid="192"/>
                                        </p:tgtEl>
                                        <p:attrNameLst>
                                          <p:attrName>style.visibility</p:attrName>
                                        </p:attrNameLst>
                                      </p:cBhvr>
                                      <p:to>
                                        <p:strVal val="visible"/>
                                      </p:to>
                                    </p:set>
                                    <p:anim calcmode="lin" valueType="num">
                                      <p:cBhvr>
                                        <p:cTn id="72" dur="500" fill="hold"/>
                                        <p:tgtEl>
                                          <p:spTgt spid="192"/>
                                        </p:tgtEl>
                                        <p:attrNameLst>
                                          <p:attrName>ppt_w</p:attrName>
                                        </p:attrNameLst>
                                      </p:cBhvr>
                                      <p:tavLst>
                                        <p:tav tm="0">
                                          <p:val>
                                            <p:fltVal val="0"/>
                                          </p:val>
                                        </p:tav>
                                        <p:tav tm="100000">
                                          <p:val>
                                            <p:strVal val="#ppt_w"/>
                                          </p:val>
                                        </p:tav>
                                      </p:tavLst>
                                    </p:anim>
                                    <p:anim calcmode="lin" valueType="num">
                                      <p:cBhvr>
                                        <p:cTn id="73" dur="500" fill="hold"/>
                                        <p:tgtEl>
                                          <p:spTgt spid="192"/>
                                        </p:tgtEl>
                                        <p:attrNameLst>
                                          <p:attrName>ppt_h</p:attrName>
                                        </p:attrNameLst>
                                      </p:cBhvr>
                                      <p:tavLst>
                                        <p:tav tm="0">
                                          <p:val>
                                            <p:fltVal val="0"/>
                                          </p:val>
                                        </p:tav>
                                        <p:tav tm="100000">
                                          <p:val>
                                            <p:strVal val="#ppt_h"/>
                                          </p:val>
                                        </p:tav>
                                      </p:tavLst>
                                    </p:anim>
                                    <p:animEffect transition="in" filter="fade">
                                      <p:cBhvr>
                                        <p:cTn id="74" dur="500"/>
                                        <p:tgtEl>
                                          <p:spTgt spid="192"/>
                                        </p:tgtEl>
                                      </p:cBhvr>
                                    </p:animEffect>
                                  </p:childTnLst>
                                </p:cTn>
                              </p:par>
                            </p:childTnLst>
                          </p:cTn>
                        </p:par>
                        <p:par>
                          <p:cTn id="75" fill="hold">
                            <p:stCondLst>
                              <p:cond delay="5000"/>
                            </p:stCondLst>
                            <p:childTnLst>
                              <p:par>
                                <p:cTn id="76" presetID="53" presetClass="entr" presetSubtype="16" fill="hold" nodeType="afterEffect">
                                  <p:stCondLst>
                                    <p:cond delay="0"/>
                                  </p:stCondLst>
                                  <p:childTnLst>
                                    <p:set>
                                      <p:cBhvr>
                                        <p:cTn id="77" dur="1" fill="hold">
                                          <p:stCondLst>
                                            <p:cond delay="0"/>
                                          </p:stCondLst>
                                        </p:cTn>
                                        <p:tgtEl>
                                          <p:spTgt spid="48"/>
                                        </p:tgtEl>
                                        <p:attrNameLst>
                                          <p:attrName>style.visibility</p:attrName>
                                        </p:attrNameLst>
                                      </p:cBhvr>
                                      <p:to>
                                        <p:strVal val="visible"/>
                                      </p:to>
                                    </p:set>
                                    <p:anim calcmode="lin" valueType="num">
                                      <p:cBhvr>
                                        <p:cTn id="78" dur="500" fill="hold"/>
                                        <p:tgtEl>
                                          <p:spTgt spid="48"/>
                                        </p:tgtEl>
                                        <p:attrNameLst>
                                          <p:attrName>ppt_w</p:attrName>
                                        </p:attrNameLst>
                                      </p:cBhvr>
                                      <p:tavLst>
                                        <p:tav tm="0">
                                          <p:val>
                                            <p:fltVal val="0"/>
                                          </p:val>
                                        </p:tav>
                                        <p:tav tm="100000">
                                          <p:val>
                                            <p:strVal val="#ppt_w"/>
                                          </p:val>
                                        </p:tav>
                                      </p:tavLst>
                                    </p:anim>
                                    <p:anim calcmode="lin" valueType="num">
                                      <p:cBhvr>
                                        <p:cTn id="79" dur="500" fill="hold"/>
                                        <p:tgtEl>
                                          <p:spTgt spid="48"/>
                                        </p:tgtEl>
                                        <p:attrNameLst>
                                          <p:attrName>ppt_h</p:attrName>
                                        </p:attrNameLst>
                                      </p:cBhvr>
                                      <p:tavLst>
                                        <p:tav tm="0">
                                          <p:val>
                                            <p:fltVal val="0"/>
                                          </p:val>
                                        </p:tav>
                                        <p:tav tm="100000">
                                          <p:val>
                                            <p:strVal val="#ppt_h"/>
                                          </p:val>
                                        </p:tav>
                                      </p:tavLst>
                                    </p:anim>
                                    <p:animEffect transition="in" filter="fade">
                                      <p:cBhvr>
                                        <p:cTn id="80" dur="500"/>
                                        <p:tgtEl>
                                          <p:spTgt spid="48"/>
                                        </p:tgtEl>
                                      </p:cBhvr>
                                    </p:animEffect>
                                  </p:childTnLst>
                                </p:cTn>
                              </p:par>
                            </p:childTnLst>
                          </p:cTn>
                        </p:par>
                        <p:par>
                          <p:cTn id="81" fill="hold">
                            <p:stCondLst>
                              <p:cond delay="5500"/>
                            </p:stCondLst>
                            <p:childTnLst>
                              <p:par>
                                <p:cTn id="82" presetID="2" presetClass="entr" presetSubtype="4" fill="hold" nodeType="afterEffect">
                                  <p:stCondLst>
                                    <p:cond delay="0"/>
                                  </p:stCondLst>
                                  <p:childTnLst>
                                    <p:set>
                                      <p:cBhvr>
                                        <p:cTn id="83" dur="1" fill="hold">
                                          <p:stCondLst>
                                            <p:cond delay="0"/>
                                          </p:stCondLst>
                                        </p:cTn>
                                        <p:tgtEl>
                                          <p:spTgt spid="58"/>
                                        </p:tgtEl>
                                        <p:attrNameLst>
                                          <p:attrName>style.visibility</p:attrName>
                                        </p:attrNameLst>
                                      </p:cBhvr>
                                      <p:to>
                                        <p:strVal val="visible"/>
                                      </p:to>
                                    </p:set>
                                    <p:anim calcmode="lin" valueType="num">
                                      <p:cBhvr additive="base">
                                        <p:cTn id="84" dur="500" fill="hold"/>
                                        <p:tgtEl>
                                          <p:spTgt spid="58"/>
                                        </p:tgtEl>
                                        <p:attrNameLst>
                                          <p:attrName>ppt_x</p:attrName>
                                        </p:attrNameLst>
                                      </p:cBhvr>
                                      <p:tavLst>
                                        <p:tav tm="0">
                                          <p:val>
                                            <p:strVal val="#ppt_x"/>
                                          </p:val>
                                        </p:tav>
                                        <p:tav tm="100000">
                                          <p:val>
                                            <p:strVal val="#ppt_x"/>
                                          </p:val>
                                        </p:tav>
                                      </p:tavLst>
                                    </p:anim>
                                    <p:anim calcmode="lin" valueType="num">
                                      <p:cBhvr additive="base">
                                        <p:cTn id="85" dur="500" fill="hold"/>
                                        <p:tgtEl>
                                          <p:spTgt spid="58"/>
                                        </p:tgtEl>
                                        <p:attrNameLst>
                                          <p:attrName>ppt_y</p:attrName>
                                        </p:attrNameLst>
                                      </p:cBhvr>
                                      <p:tavLst>
                                        <p:tav tm="0">
                                          <p:val>
                                            <p:strVal val="1+#ppt_h/2"/>
                                          </p:val>
                                        </p:tav>
                                        <p:tav tm="100000">
                                          <p:val>
                                            <p:strVal val="#ppt_y"/>
                                          </p:val>
                                        </p:tav>
                                      </p:tavLst>
                                    </p:anim>
                                  </p:childTnLst>
                                </p:cTn>
                              </p:par>
                            </p:childTnLst>
                          </p:cTn>
                        </p:par>
                        <p:par>
                          <p:cTn id="86" fill="hold">
                            <p:stCondLst>
                              <p:cond delay="6000"/>
                            </p:stCondLst>
                            <p:childTnLst>
                              <p:par>
                                <p:cTn id="87" presetID="53" presetClass="entr" presetSubtype="16" fill="hold" nodeType="afterEffect">
                                  <p:stCondLst>
                                    <p:cond delay="0"/>
                                  </p:stCondLst>
                                  <p:childTnLst>
                                    <p:set>
                                      <p:cBhvr>
                                        <p:cTn id="88" dur="1" fill="hold">
                                          <p:stCondLst>
                                            <p:cond delay="0"/>
                                          </p:stCondLst>
                                        </p:cTn>
                                        <p:tgtEl>
                                          <p:spTgt spid="193"/>
                                        </p:tgtEl>
                                        <p:attrNameLst>
                                          <p:attrName>style.visibility</p:attrName>
                                        </p:attrNameLst>
                                      </p:cBhvr>
                                      <p:to>
                                        <p:strVal val="visible"/>
                                      </p:to>
                                    </p:set>
                                    <p:anim calcmode="lin" valueType="num">
                                      <p:cBhvr>
                                        <p:cTn id="89" dur="500" fill="hold"/>
                                        <p:tgtEl>
                                          <p:spTgt spid="193"/>
                                        </p:tgtEl>
                                        <p:attrNameLst>
                                          <p:attrName>ppt_w</p:attrName>
                                        </p:attrNameLst>
                                      </p:cBhvr>
                                      <p:tavLst>
                                        <p:tav tm="0">
                                          <p:val>
                                            <p:fltVal val="0"/>
                                          </p:val>
                                        </p:tav>
                                        <p:tav tm="100000">
                                          <p:val>
                                            <p:strVal val="#ppt_w"/>
                                          </p:val>
                                        </p:tav>
                                      </p:tavLst>
                                    </p:anim>
                                    <p:anim calcmode="lin" valueType="num">
                                      <p:cBhvr>
                                        <p:cTn id="90" dur="500" fill="hold"/>
                                        <p:tgtEl>
                                          <p:spTgt spid="193"/>
                                        </p:tgtEl>
                                        <p:attrNameLst>
                                          <p:attrName>ppt_h</p:attrName>
                                        </p:attrNameLst>
                                      </p:cBhvr>
                                      <p:tavLst>
                                        <p:tav tm="0">
                                          <p:val>
                                            <p:fltVal val="0"/>
                                          </p:val>
                                        </p:tav>
                                        <p:tav tm="100000">
                                          <p:val>
                                            <p:strVal val="#ppt_h"/>
                                          </p:val>
                                        </p:tav>
                                      </p:tavLst>
                                    </p:anim>
                                    <p:animEffect transition="in" filter="fade">
                                      <p:cBhvr>
                                        <p:cTn id="91" dur="500"/>
                                        <p:tgtEl>
                                          <p:spTgt spid="193"/>
                                        </p:tgtEl>
                                      </p:cBhvr>
                                    </p:animEffect>
                                  </p:childTnLst>
                                </p:cTn>
                              </p:par>
                            </p:childTnLst>
                          </p:cTn>
                        </p:par>
                        <p:par>
                          <p:cTn id="92" fill="hold">
                            <p:stCondLst>
                              <p:cond delay="6500"/>
                            </p:stCondLst>
                            <p:childTnLst>
                              <p:par>
                                <p:cTn id="93" presetID="53" presetClass="entr" presetSubtype="16" fill="hold" nodeType="afterEffect">
                                  <p:stCondLst>
                                    <p:cond delay="0"/>
                                  </p:stCondLst>
                                  <p:childTnLst>
                                    <p:set>
                                      <p:cBhvr>
                                        <p:cTn id="94" dur="1" fill="hold">
                                          <p:stCondLst>
                                            <p:cond delay="0"/>
                                          </p:stCondLst>
                                        </p:cTn>
                                        <p:tgtEl>
                                          <p:spTgt spid="49"/>
                                        </p:tgtEl>
                                        <p:attrNameLst>
                                          <p:attrName>style.visibility</p:attrName>
                                        </p:attrNameLst>
                                      </p:cBhvr>
                                      <p:to>
                                        <p:strVal val="visible"/>
                                      </p:to>
                                    </p:set>
                                    <p:anim calcmode="lin" valueType="num">
                                      <p:cBhvr>
                                        <p:cTn id="95" dur="500" fill="hold"/>
                                        <p:tgtEl>
                                          <p:spTgt spid="49"/>
                                        </p:tgtEl>
                                        <p:attrNameLst>
                                          <p:attrName>ppt_w</p:attrName>
                                        </p:attrNameLst>
                                      </p:cBhvr>
                                      <p:tavLst>
                                        <p:tav tm="0">
                                          <p:val>
                                            <p:fltVal val="0"/>
                                          </p:val>
                                        </p:tav>
                                        <p:tav tm="100000">
                                          <p:val>
                                            <p:strVal val="#ppt_w"/>
                                          </p:val>
                                        </p:tav>
                                      </p:tavLst>
                                    </p:anim>
                                    <p:anim calcmode="lin" valueType="num">
                                      <p:cBhvr>
                                        <p:cTn id="96" dur="500" fill="hold"/>
                                        <p:tgtEl>
                                          <p:spTgt spid="49"/>
                                        </p:tgtEl>
                                        <p:attrNameLst>
                                          <p:attrName>ppt_h</p:attrName>
                                        </p:attrNameLst>
                                      </p:cBhvr>
                                      <p:tavLst>
                                        <p:tav tm="0">
                                          <p:val>
                                            <p:fltVal val="0"/>
                                          </p:val>
                                        </p:tav>
                                        <p:tav tm="100000">
                                          <p:val>
                                            <p:strVal val="#ppt_h"/>
                                          </p:val>
                                        </p:tav>
                                      </p:tavLst>
                                    </p:anim>
                                    <p:animEffect transition="in" filter="fade">
                                      <p:cBhvr>
                                        <p:cTn id="97" dur="500"/>
                                        <p:tgtEl>
                                          <p:spTgt spid="49"/>
                                        </p:tgtEl>
                                      </p:cBhvr>
                                    </p:animEffect>
                                  </p:childTnLst>
                                </p:cTn>
                              </p:par>
                            </p:childTnLst>
                          </p:cTn>
                        </p:par>
                        <p:par>
                          <p:cTn id="98" fill="hold">
                            <p:stCondLst>
                              <p:cond delay="7000"/>
                            </p:stCondLst>
                            <p:childTnLst>
                              <p:par>
                                <p:cTn id="99" presetID="2" presetClass="entr" presetSubtype="4" fill="hold" nodeType="afterEffect">
                                  <p:stCondLst>
                                    <p:cond delay="0"/>
                                  </p:stCondLst>
                                  <p:childTnLst>
                                    <p:set>
                                      <p:cBhvr>
                                        <p:cTn id="100" dur="1" fill="hold">
                                          <p:stCondLst>
                                            <p:cond delay="0"/>
                                          </p:stCondLst>
                                        </p:cTn>
                                        <p:tgtEl>
                                          <p:spTgt spid="59"/>
                                        </p:tgtEl>
                                        <p:attrNameLst>
                                          <p:attrName>style.visibility</p:attrName>
                                        </p:attrNameLst>
                                      </p:cBhvr>
                                      <p:to>
                                        <p:strVal val="visible"/>
                                      </p:to>
                                    </p:set>
                                    <p:anim calcmode="lin" valueType="num">
                                      <p:cBhvr additive="base">
                                        <p:cTn id="101" dur="500" fill="hold"/>
                                        <p:tgtEl>
                                          <p:spTgt spid="59"/>
                                        </p:tgtEl>
                                        <p:attrNameLst>
                                          <p:attrName>ppt_x</p:attrName>
                                        </p:attrNameLst>
                                      </p:cBhvr>
                                      <p:tavLst>
                                        <p:tav tm="0">
                                          <p:val>
                                            <p:strVal val="#ppt_x"/>
                                          </p:val>
                                        </p:tav>
                                        <p:tav tm="100000">
                                          <p:val>
                                            <p:strVal val="#ppt_x"/>
                                          </p:val>
                                        </p:tav>
                                      </p:tavLst>
                                    </p:anim>
                                    <p:anim calcmode="lin" valueType="num">
                                      <p:cBhvr additive="base">
                                        <p:cTn id="102" dur="500" fill="hold"/>
                                        <p:tgtEl>
                                          <p:spTgt spid="59"/>
                                        </p:tgtEl>
                                        <p:attrNameLst>
                                          <p:attrName>ppt_y</p:attrName>
                                        </p:attrNameLst>
                                      </p:cBhvr>
                                      <p:tavLst>
                                        <p:tav tm="0">
                                          <p:val>
                                            <p:strVal val="1+#ppt_h/2"/>
                                          </p:val>
                                        </p:tav>
                                        <p:tav tm="100000">
                                          <p:val>
                                            <p:strVal val="#ppt_y"/>
                                          </p:val>
                                        </p:tav>
                                      </p:tavLst>
                                    </p:anim>
                                  </p:childTnLst>
                                </p:cTn>
                              </p:par>
                            </p:childTnLst>
                          </p:cTn>
                        </p:par>
                        <p:par>
                          <p:cTn id="103" fill="hold">
                            <p:stCondLst>
                              <p:cond delay="7500"/>
                            </p:stCondLst>
                            <p:childTnLst>
                              <p:par>
                                <p:cTn id="104" presetID="53" presetClass="entr" presetSubtype="16" fill="hold" nodeType="afterEffect">
                                  <p:stCondLst>
                                    <p:cond delay="0"/>
                                  </p:stCondLst>
                                  <p:childTnLst>
                                    <p:set>
                                      <p:cBhvr>
                                        <p:cTn id="105" dur="1" fill="hold">
                                          <p:stCondLst>
                                            <p:cond delay="0"/>
                                          </p:stCondLst>
                                        </p:cTn>
                                        <p:tgtEl>
                                          <p:spTgt spid="201"/>
                                        </p:tgtEl>
                                        <p:attrNameLst>
                                          <p:attrName>style.visibility</p:attrName>
                                        </p:attrNameLst>
                                      </p:cBhvr>
                                      <p:to>
                                        <p:strVal val="visible"/>
                                      </p:to>
                                    </p:set>
                                    <p:anim calcmode="lin" valueType="num">
                                      <p:cBhvr>
                                        <p:cTn id="106" dur="500" fill="hold"/>
                                        <p:tgtEl>
                                          <p:spTgt spid="201"/>
                                        </p:tgtEl>
                                        <p:attrNameLst>
                                          <p:attrName>ppt_w</p:attrName>
                                        </p:attrNameLst>
                                      </p:cBhvr>
                                      <p:tavLst>
                                        <p:tav tm="0">
                                          <p:val>
                                            <p:fltVal val="0"/>
                                          </p:val>
                                        </p:tav>
                                        <p:tav tm="100000">
                                          <p:val>
                                            <p:strVal val="#ppt_w"/>
                                          </p:val>
                                        </p:tav>
                                      </p:tavLst>
                                    </p:anim>
                                    <p:anim calcmode="lin" valueType="num">
                                      <p:cBhvr>
                                        <p:cTn id="107" dur="500" fill="hold"/>
                                        <p:tgtEl>
                                          <p:spTgt spid="201"/>
                                        </p:tgtEl>
                                        <p:attrNameLst>
                                          <p:attrName>ppt_h</p:attrName>
                                        </p:attrNameLst>
                                      </p:cBhvr>
                                      <p:tavLst>
                                        <p:tav tm="0">
                                          <p:val>
                                            <p:fltVal val="0"/>
                                          </p:val>
                                        </p:tav>
                                        <p:tav tm="100000">
                                          <p:val>
                                            <p:strVal val="#ppt_h"/>
                                          </p:val>
                                        </p:tav>
                                      </p:tavLst>
                                    </p:anim>
                                    <p:animEffect transition="in" filter="fade">
                                      <p:cBhvr>
                                        <p:cTn id="108" dur="500"/>
                                        <p:tgtEl>
                                          <p:spTgt spid="201"/>
                                        </p:tgtEl>
                                      </p:cBhvr>
                                    </p:animEffect>
                                  </p:childTnLst>
                                </p:cTn>
                              </p:par>
                            </p:childTnLst>
                          </p:cTn>
                        </p:par>
                        <p:par>
                          <p:cTn id="109" fill="hold">
                            <p:stCondLst>
                              <p:cond delay="8000"/>
                            </p:stCondLst>
                            <p:childTnLst>
                              <p:par>
                                <p:cTn id="110" presetID="53" presetClass="entr" presetSubtype="16" fill="hold" nodeType="afterEffect">
                                  <p:stCondLst>
                                    <p:cond delay="0"/>
                                  </p:stCondLst>
                                  <p:childTnLst>
                                    <p:set>
                                      <p:cBhvr>
                                        <p:cTn id="111" dur="1" fill="hold">
                                          <p:stCondLst>
                                            <p:cond delay="0"/>
                                          </p:stCondLst>
                                        </p:cTn>
                                        <p:tgtEl>
                                          <p:spTgt spid="50"/>
                                        </p:tgtEl>
                                        <p:attrNameLst>
                                          <p:attrName>style.visibility</p:attrName>
                                        </p:attrNameLst>
                                      </p:cBhvr>
                                      <p:to>
                                        <p:strVal val="visible"/>
                                      </p:to>
                                    </p:set>
                                    <p:anim calcmode="lin" valueType="num">
                                      <p:cBhvr>
                                        <p:cTn id="112" dur="500" fill="hold"/>
                                        <p:tgtEl>
                                          <p:spTgt spid="50"/>
                                        </p:tgtEl>
                                        <p:attrNameLst>
                                          <p:attrName>ppt_w</p:attrName>
                                        </p:attrNameLst>
                                      </p:cBhvr>
                                      <p:tavLst>
                                        <p:tav tm="0">
                                          <p:val>
                                            <p:fltVal val="0"/>
                                          </p:val>
                                        </p:tav>
                                        <p:tav tm="100000">
                                          <p:val>
                                            <p:strVal val="#ppt_w"/>
                                          </p:val>
                                        </p:tav>
                                      </p:tavLst>
                                    </p:anim>
                                    <p:anim calcmode="lin" valueType="num">
                                      <p:cBhvr>
                                        <p:cTn id="113" dur="500" fill="hold"/>
                                        <p:tgtEl>
                                          <p:spTgt spid="50"/>
                                        </p:tgtEl>
                                        <p:attrNameLst>
                                          <p:attrName>ppt_h</p:attrName>
                                        </p:attrNameLst>
                                      </p:cBhvr>
                                      <p:tavLst>
                                        <p:tav tm="0">
                                          <p:val>
                                            <p:fltVal val="0"/>
                                          </p:val>
                                        </p:tav>
                                        <p:tav tm="100000">
                                          <p:val>
                                            <p:strVal val="#ppt_h"/>
                                          </p:val>
                                        </p:tav>
                                      </p:tavLst>
                                    </p:anim>
                                    <p:animEffect transition="in" filter="fade">
                                      <p:cBhvr>
                                        <p:cTn id="114" dur="500"/>
                                        <p:tgtEl>
                                          <p:spTgt spid="50"/>
                                        </p:tgtEl>
                                      </p:cBhvr>
                                    </p:animEffect>
                                  </p:childTnLst>
                                </p:cTn>
                              </p:par>
                            </p:childTnLst>
                          </p:cTn>
                        </p:par>
                        <p:par>
                          <p:cTn id="115" fill="hold">
                            <p:stCondLst>
                              <p:cond delay="8500"/>
                            </p:stCondLst>
                            <p:childTnLst>
                              <p:par>
                                <p:cTn id="116" presetID="2" presetClass="entr" presetSubtype="4" fill="hold" nodeType="afterEffect">
                                  <p:stCondLst>
                                    <p:cond delay="0"/>
                                  </p:stCondLst>
                                  <p:childTnLst>
                                    <p:set>
                                      <p:cBhvr>
                                        <p:cTn id="117" dur="1" fill="hold">
                                          <p:stCondLst>
                                            <p:cond delay="0"/>
                                          </p:stCondLst>
                                        </p:cTn>
                                        <p:tgtEl>
                                          <p:spTgt spid="60"/>
                                        </p:tgtEl>
                                        <p:attrNameLst>
                                          <p:attrName>style.visibility</p:attrName>
                                        </p:attrNameLst>
                                      </p:cBhvr>
                                      <p:to>
                                        <p:strVal val="visible"/>
                                      </p:to>
                                    </p:set>
                                    <p:anim calcmode="lin" valueType="num">
                                      <p:cBhvr additive="base">
                                        <p:cTn id="118" dur="500" fill="hold"/>
                                        <p:tgtEl>
                                          <p:spTgt spid="60"/>
                                        </p:tgtEl>
                                        <p:attrNameLst>
                                          <p:attrName>ppt_x</p:attrName>
                                        </p:attrNameLst>
                                      </p:cBhvr>
                                      <p:tavLst>
                                        <p:tav tm="0">
                                          <p:val>
                                            <p:strVal val="#ppt_x"/>
                                          </p:val>
                                        </p:tav>
                                        <p:tav tm="100000">
                                          <p:val>
                                            <p:strVal val="#ppt_x"/>
                                          </p:val>
                                        </p:tav>
                                      </p:tavLst>
                                    </p:anim>
                                    <p:anim calcmode="lin" valueType="num">
                                      <p:cBhvr additive="base">
                                        <p:cTn id="119" dur="500" fill="hold"/>
                                        <p:tgtEl>
                                          <p:spTgt spid="60"/>
                                        </p:tgtEl>
                                        <p:attrNameLst>
                                          <p:attrName>ppt_y</p:attrName>
                                        </p:attrNameLst>
                                      </p:cBhvr>
                                      <p:tavLst>
                                        <p:tav tm="0">
                                          <p:val>
                                            <p:strVal val="1+#ppt_h/2"/>
                                          </p:val>
                                        </p:tav>
                                        <p:tav tm="100000">
                                          <p:val>
                                            <p:strVal val="#ppt_y"/>
                                          </p:val>
                                        </p:tav>
                                      </p:tavLst>
                                    </p:anim>
                                  </p:childTnLst>
                                </p:cTn>
                              </p:par>
                            </p:childTnLst>
                          </p:cTn>
                        </p:par>
                        <p:par>
                          <p:cTn id="120" fill="hold">
                            <p:stCondLst>
                              <p:cond delay="9000"/>
                            </p:stCondLst>
                            <p:childTnLst>
                              <p:par>
                                <p:cTn id="121" presetID="53" presetClass="entr" presetSubtype="16" fill="hold" nodeType="afterEffect">
                                  <p:stCondLst>
                                    <p:cond delay="0"/>
                                  </p:stCondLst>
                                  <p:childTnLst>
                                    <p:set>
                                      <p:cBhvr>
                                        <p:cTn id="122" dur="1" fill="hold">
                                          <p:stCondLst>
                                            <p:cond delay="0"/>
                                          </p:stCondLst>
                                        </p:cTn>
                                        <p:tgtEl>
                                          <p:spTgt spid="188"/>
                                        </p:tgtEl>
                                        <p:attrNameLst>
                                          <p:attrName>style.visibility</p:attrName>
                                        </p:attrNameLst>
                                      </p:cBhvr>
                                      <p:to>
                                        <p:strVal val="visible"/>
                                      </p:to>
                                    </p:set>
                                    <p:anim calcmode="lin" valueType="num">
                                      <p:cBhvr>
                                        <p:cTn id="123" dur="500" fill="hold"/>
                                        <p:tgtEl>
                                          <p:spTgt spid="188"/>
                                        </p:tgtEl>
                                        <p:attrNameLst>
                                          <p:attrName>ppt_w</p:attrName>
                                        </p:attrNameLst>
                                      </p:cBhvr>
                                      <p:tavLst>
                                        <p:tav tm="0">
                                          <p:val>
                                            <p:fltVal val="0"/>
                                          </p:val>
                                        </p:tav>
                                        <p:tav tm="100000">
                                          <p:val>
                                            <p:strVal val="#ppt_w"/>
                                          </p:val>
                                        </p:tav>
                                      </p:tavLst>
                                    </p:anim>
                                    <p:anim calcmode="lin" valueType="num">
                                      <p:cBhvr>
                                        <p:cTn id="124" dur="500" fill="hold"/>
                                        <p:tgtEl>
                                          <p:spTgt spid="188"/>
                                        </p:tgtEl>
                                        <p:attrNameLst>
                                          <p:attrName>ppt_h</p:attrName>
                                        </p:attrNameLst>
                                      </p:cBhvr>
                                      <p:tavLst>
                                        <p:tav tm="0">
                                          <p:val>
                                            <p:fltVal val="0"/>
                                          </p:val>
                                        </p:tav>
                                        <p:tav tm="100000">
                                          <p:val>
                                            <p:strVal val="#ppt_h"/>
                                          </p:val>
                                        </p:tav>
                                      </p:tavLst>
                                    </p:anim>
                                    <p:animEffect transition="in" filter="fade">
                                      <p:cBhvr>
                                        <p:cTn id="125"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animBg="1"/>
      <p:bldP spid="150" grpId="0" animBg="1"/>
      <p:bldP spid="149" grpId="0" animBg="1"/>
      <p:bldP spid="2" grpId="0"/>
      <p:bldP spid="3" grpId="0"/>
      <p:bldP spid="192" grpId="0" animBg="1"/>
      <p:bldP spid="216" grpId="0"/>
      <p:bldP spid="217" grpId="0"/>
      <p:bldP spid="218" grpId="0"/>
      <p:bldP spid="219" grpId="0"/>
      <p:bldP spid="187"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42" name="Freeform 141"/>
          <p:cNvSpPr/>
          <p:nvPr/>
        </p:nvSpPr>
        <p:spPr>
          <a:xfrm>
            <a:off x="0" y="-1"/>
            <a:ext cx="6096005" cy="6858001"/>
          </a:xfrm>
          <a:custGeom>
            <a:avLst/>
            <a:gdLst>
              <a:gd name="connsiteX0" fmla="*/ 1197256 w 6096005"/>
              <a:gd name="connsiteY0" fmla="*/ 0 h 6858001"/>
              <a:gd name="connsiteX1" fmla="*/ 3311250 w 6096005"/>
              <a:gd name="connsiteY1" fmla="*/ 0 h 6858001"/>
              <a:gd name="connsiteX2" fmla="*/ 6096005 w 6096005"/>
              <a:gd name="connsiteY2" fmla="*/ 4823338 h 6858001"/>
              <a:gd name="connsiteX3" fmla="*/ 2571866 w 6096005"/>
              <a:gd name="connsiteY3" fmla="*/ 6858001 h 6858001"/>
              <a:gd name="connsiteX4" fmla="*/ 0 w 6096005"/>
              <a:gd name="connsiteY4" fmla="*/ 6858001 h 6858001"/>
              <a:gd name="connsiteX5" fmla="*/ 0 w 6096005"/>
              <a:gd name="connsiteY5" fmla="*/ 691236 h 6858001"/>
              <a:gd name="connsiteX6" fmla="*/ 1197256 w 6096005"/>
              <a:gd name="connsiteY6"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5" h="6858001">
                <a:moveTo>
                  <a:pt x="1197256" y="0"/>
                </a:moveTo>
                <a:lnTo>
                  <a:pt x="3311250" y="0"/>
                </a:lnTo>
                <a:lnTo>
                  <a:pt x="6096005" y="4823338"/>
                </a:lnTo>
                <a:lnTo>
                  <a:pt x="2571866" y="6858001"/>
                </a:lnTo>
                <a:lnTo>
                  <a:pt x="0" y="6858001"/>
                </a:lnTo>
                <a:lnTo>
                  <a:pt x="0" y="691236"/>
                </a:lnTo>
                <a:lnTo>
                  <a:pt x="119725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Freeform 144"/>
          <p:cNvSpPr/>
          <p:nvPr/>
        </p:nvSpPr>
        <p:spPr>
          <a:xfrm>
            <a:off x="-1" y="-1"/>
            <a:ext cx="4902130" cy="6858001"/>
          </a:xfrm>
          <a:custGeom>
            <a:avLst/>
            <a:gdLst>
              <a:gd name="connsiteX0" fmla="*/ 0 w 4902130"/>
              <a:gd name="connsiteY0" fmla="*/ 0 h 6858001"/>
              <a:gd name="connsiteX1" fmla="*/ 2280245 w 4902130"/>
              <a:gd name="connsiteY1" fmla="*/ 0 h 6858001"/>
              <a:gd name="connsiteX2" fmla="*/ 4902130 w 4902130"/>
              <a:gd name="connsiteY2" fmla="*/ 4541238 h 6858001"/>
              <a:gd name="connsiteX3" fmla="*/ 889379 w 4902130"/>
              <a:gd name="connsiteY3" fmla="*/ 6858001 h 6858001"/>
              <a:gd name="connsiteX4" fmla="*/ 0 w 4902130"/>
              <a:gd name="connsiteY4" fmla="*/ 6858001 h 6858001"/>
              <a:gd name="connsiteX5" fmla="*/ 0 w 4902130"/>
              <a:gd name="connsiteY5" fmla="*/ 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2130" h="6858001">
                <a:moveTo>
                  <a:pt x="0" y="0"/>
                </a:moveTo>
                <a:lnTo>
                  <a:pt x="2280245" y="0"/>
                </a:lnTo>
                <a:lnTo>
                  <a:pt x="4902130" y="4541238"/>
                </a:lnTo>
                <a:lnTo>
                  <a:pt x="889379" y="6858001"/>
                </a:lnTo>
                <a:lnTo>
                  <a:pt x="0" y="6858001"/>
                </a:lnTo>
                <a:lnTo>
                  <a:pt x="0" y="0"/>
                </a:lnTo>
                <a:close/>
              </a:path>
            </a:pathLst>
          </a:custGeom>
          <a:solidFill>
            <a:schemeClr val="accent3"/>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8325530" y="1940624"/>
            <a:ext cx="2719014" cy="369332"/>
          </a:xfrm>
          <a:prstGeom prst="rect">
            <a:avLst/>
          </a:prstGeom>
          <a:noFill/>
        </p:spPr>
        <p:txBody>
          <a:bodyPr wrap="none" rtlCol="0">
            <a:spAutoFit/>
          </a:bodyPr>
          <a:lstStyle/>
          <a:p>
            <a:pPr algn="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5388829" y="1203895"/>
            <a:ext cx="5655715" cy="830997"/>
          </a:xfrm>
          <a:prstGeom prst="rect">
            <a:avLst/>
          </a:prstGeom>
          <a:noFill/>
        </p:spPr>
        <p:txBody>
          <a:bodyPr wrap="none" rtlCol="0">
            <a:spAutoFit/>
          </a:bodyPr>
          <a:lstStyle/>
          <a:p>
            <a:pPr algn="r"/>
            <a:r>
              <a:rPr lang="id-ID" sz="4800" dirty="0" smtClean="0">
                <a:solidFill>
                  <a:schemeClr val="bg1"/>
                </a:solidFill>
                <a:latin typeface="+mj-lt"/>
              </a:rPr>
              <a:t>Chart Business Model </a:t>
            </a:r>
            <a:endParaRPr lang="en-US" sz="4800" dirty="0">
              <a:solidFill>
                <a:schemeClr val="bg1"/>
              </a:solidFill>
              <a:latin typeface="+mj-lt"/>
            </a:endParaRPr>
          </a:p>
        </p:txBody>
      </p:sp>
      <p:sp>
        <p:nvSpPr>
          <p:cNvPr id="127" name="Freeform 126"/>
          <p:cNvSpPr/>
          <p:nvPr/>
        </p:nvSpPr>
        <p:spPr>
          <a:xfrm>
            <a:off x="-1" y="0"/>
            <a:ext cx="3526460" cy="6282192"/>
          </a:xfrm>
          <a:custGeom>
            <a:avLst/>
            <a:gdLst>
              <a:gd name="connsiteX0" fmla="*/ 0 w 3526460"/>
              <a:gd name="connsiteY0" fmla="*/ 0 h 6282192"/>
              <a:gd name="connsiteX1" fmla="*/ 1074922 w 3526460"/>
              <a:gd name="connsiteY1" fmla="*/ 0 h 6282192"/>
              <a:gd name="connsiteX2" fmla="*/ 3526460 w 3526460"/>
              <a:gd name="connsiteY2" fmla="*/ 4246189 h 6282192"/>
              <a:gd name="connsiteX3" fmla="*/ 0 w 3526460"/>
              <a:gd name="connsiteY3" fmla="*/ 6282192 h 6282192"/>
              <a:gd name="connsiteX4" fmla="*/ 0 w 3526460"/>
              <a:gd name="connsiteY4" fmla="*/ 0 h 6282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6460" h="6282192">
                <a:moveTo>
                  <a:pt x="0" y="0"/>
                </a:moveTo>
                <a:lnTo>
                  <a:pt x="1074922" y="0"/>
                </a:lnTo>
                <a:lnTo>
                  <a:pt x="3526460" y="4246189"/>
                </a:lnTo>
                <a:lnTo>
                  <a:pt x="0" y="6282192"/>
                </a:lnTo>
                <a:lnTo>
                  <a:pt x="0" y="0"/>
                </a:lnTo>
                <a:close/>
              </a:path>
            </a:pathLst>
          </a:custGeom>
          <a:solidFill>
            <a:schemeClr val="accent2"/>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3" name="Freeform 132"/>
          <p:cNvSpPr/>
          <p:nvPr/>
        </p:nvSpPr>
        <p:spPr>
          <a:xfrm>
            <a:off x="0" y="225866"/>
            <a:ext cx="2150789" cy="4967035"/>
          </a:xfrm>
          <a:custGeom>
            <a:avLst/>
            <a:gdLst>
              <a:gd name="connsiteX0" fmla="*/ 0 w 2150789"/>
              <a:gd name="connsiteY0" fmla="*/ 0 h 4967035"/>
              <a:gd name="connsiteX1" fmla="*/ 2150789 w 2150789"/>
              <a:gd name="connsiteY1" fmla="*/ 3725276 h 4967035"/>
              <a:gd name="connsiteX2" fmla="*/ 0 w 2150789"/>
              <a:gd name="connsiteY2" fmla="*/ 4967035 h 4967035"/>
              <a:gd name="connsiteX3" fmla="*/ 0 w 2150789"/>
              <a:gd name="connsiteY3" fmla="*/ 0 h 4967035"/>
            </a:gdLst>
            <a:ahLst/>
            <a:cxnLst>
              <a:cxn ang="0">
                <a:pos x="connsiteX0" y="connsiteY0"/>
              </a:cxn>
              <a:cxn ang="0">
                <a:pos x="connsiteX1" y="connsiteY1"/>
              </a:cxn>
              <a:cxn ang="0">
                <a:pos x="connsiteX2" y="connsiteY2"/>
              </a:cxn>
              <a:cxn ang="0">
                <a:pos x="connsiteX3" y="connsiteY3"/>
              </a:cxn>
            </a:cxnLst>
            <a:rect l="l" t="t" r="r" b="b"/>
            <a:pathLst>
              <a:path w="2150789" h="4967035">
                <a:moveTo>
                  <a:pt x="0" y="0"/>
                </a:moveTo>
                <a:lnTo>
                  <a:pt x="2150789" y="3725276"/>
                </a:lnTo>
                <a:lnTo>
                  <a:pt x="0" y="4967035"/>
                </a:lnTo>
                <a:lnTo>
                  <a:pt x="0" y="0"/>
                </a:lnTo>
                <a:close/>
              </a:path>
            </a:pathLst>
          </a:custGeom>
          <a:solidFill>
            <a:schemeClr val="accent4"/>
          </a:solidFill>
          <a:ln>
            <a:noFill/>
          </a:ln>
          <a:effectLst>
            <a:outerShdw blurRad="1905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7" name="TextBox 146"/>
          <p:cNvSpPr txBox="1"/>
          <p:nvPr/>
        </p:nvSpPr>
        <p:spPr>
          <a:xfrm>
            <a:off x="7054724" y="3967748"/>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48" name="TextBox 147"/>
          <p:cNvSpPr txBox="1"/>
          <p:nvPr/>
        </p:nvSpPr>
        <p:spPr>
          <a:xfrm>
            <a:off x="9143654" y="2532498"/>
            <a:ext cx="1795684" cy="400110"/>
          </a:xfrm>
          <a:prstGeom prst="rect">
            <a:avLst/>
          </a:prstGeom>
          <a:noFill/>
        </p:spPr>
        <p:txBody>
          <a:bodyPr wrap="none" rtlCol="0">
            <a:spAutoFit/>
          </a:bodyPr>
          <a:lstStyle/>
          <a:p>
            <a:pPr algn="r"/>
            <a:r>
              <a:rPr lang="id-ID" sz="2000" b="1" dirty="0" smtClean="0">
                <a:solidFill>
                  <a:schemeClr val="bg1"/>
                </a:solidFill>
                <a:latin typeface="+mj-lt"/>
              </a:rPr>
              <a:t>Business Model</a:t>
            </a:r>
            <a:endParaRPr lang="id-ID" sz="2000" b="1" dirty="0">
              <a:solidFill>
                <a:schemeClr val="bg1"/>
              </a:solidFill>
              <a:latin typeface="+mj-lt"/>
            </a:endParaRPr>
          </a:p>
        </p:txBody>
      </p:sp>
      <p:sp>
        <p:nvSpPr>
          <p:cNvPr id="152" name="TextBox 151"/>
          <p:cNvSpPr txBox="1"/>
          <p:nvPr/>
        </p:nvSpPr>
        <p:spPr>
          <a:xfrm>
            <a:off x="7049947" y="2952423"/>
            <a:ext cx="2497663" cy="923330"/>
          </a:xfrm>
          <a:prstGeom prst="rect">
            <a:avLst/>
          </a:prstGeom>
          <a:noFill/>
        </p:spPr>
        <p:txBody>
          <a:bodyPr wrap="square" rtlCol="0">
            <a:spAutoFit/>
          </a:bodyPr>
          <a:lstStyle/>
          <a:p>
            <a:pPr algn="just">
              <a:lnSpc>
                <a:spcPct val="150000"/>
              </a:lnSpc>
            </a:pPr>
            <a:r>
              <a:rPr lang="id-ID" sz="1200" dirty="0" smtClean="0">
                <a:solidFill>
                  <a:schemeClr val="bg1"/>
                </a:solidFill>
              </a:rPr>
              <a:t>Of shopping carts are abandoned right before the transaction its completed. </a:t>
            </a:r>
            <a:r>
              <a:rPr lang="id-ID" sz="1200" dirty="0">
                <a:solidFill>
                  <a:schemeClr val="bg1"/>
                </a:solidFill>
              </a:rPr>
              <a:t>Suitable for all </a:t>
            </a:r>
            <a:r>
              <a:rPr lang="id-ID" sz="1200" dirty="0" smtClean="0">
                <a:solidFill>
                  <a:schemeClr val="bg1"/>
                </a:solidFill>
              </a:rPr>
              <a:t>categories</a:t>
            </a:r>
            <a:endParaRPr lang="id-ID" sz="1200" dirty="0">
              <a:solidFill>
                <a:schemeClr val="bg1"/>
              </a:solidFill>
            </a:endParaRPr>
          </a:p>
        </p:txBody>
      </p:sp>
      <p:sp>
        <p:nvSpPr>
          <p:cNvPr id="153" name="TextBox 152"/>
          <p:cNvSpPr txBox="1"/>
          <p:nvPr/>
        </p:nvSpPr>
        <p:spPr>
          <a:xfrm>
            <a:off x="9547610" y="2978692"/>
            <a:ext cx="1391728" cy="923330"/>
          </a:xfrm>
          <a:prstGeom prst="rect">
            <a:avLst/>
          </a:prstGeom>
          <a:noFill/>
        </p:spPr>
        <p:txBody>
          <a:bodyPr wrap="none" rtlCol="0">
            <a:spAutoFit/>
          </a:bodyPr>
          <a:lstStyle/>
          <a:p>
            <a:pPr algn="r"/>
            <a:r>
              <a:rPr lang="id-ID" sz="5400" b="1" dirty="0" smtClean="0">
                <a:solidFill>
                  <a:schemeClr val="accent2"/>
                </a:solidFill>
              </a:rPr>
              <a:t>90%</a:t>
            </a:r>
            <a:endParaRPr lang="id-ID" sz="5400" b="1" dirty="0">
              <a:solidFill>
                <a:schemeClr val="accent2"/>
              </a:solidFill>
            </a:endParaRPr>
          </a:p>
        </p:txBody>
      </p:sp>
      <p:sp>
        <p:nvSpPr>
          <p:cNvPr id="154" name="TextBox 153"/>
          <p:cNvSpPr txBox="1"/>
          <p:nvPr/>
        </p:nvSpPr>
        <p:spPr>
          <a:xfrm rot="19800000">
            <a:off x="2474500" y="3795747"/>
            <a:ext cx="601447" cy="584775"/>
          </a:xfrm>
          <a:prstGeom prst="rect">
            <a:avLst/>
          </a:prstGeom>
          <a:noFill/>
        </p:spPr>
        <p:txBody>
          <a:bodyPr wrap="none" rtlCol="0">
            <a:spAutoFit/>
          </a:bodyPr>
          <a:lstStyle/>
          <a:p>
            <a:r>
              <a:rPr lang="id-ID" sz="3200" b="1" dirty="0" smtClean="0">
                <a:solidFill>
                  <a:schemeClr val="bg1"/>
                </a:solidFill>
              </a:rPr>
              <a:t>01</a:t>
            </a:r>
            <a:endParaRPr lang="id-ID" sz="3200" b="1" dirty="0">
              <a:solidFill>
                <a:schemeClr val="bg1"/>
              </a:solidFill>
            </a:endParaRPr>
          </a:p>
        </p:txBody>
      </p:sp>
      <p:sp>
        <p:nvSpPr>
          <p:cNvPr id="155" name="TextBox 154"/>
          <p:cNvSpPr txBox="1"/>
          <p:nvPr/>
        </p:nvSpPr>
        <p:spPr>
          <a:xfrm rot="19800000">
            <a:off x="3906293" y="4078937"/>
            <a:ext cx="601447" cy="584775"/>
          </a:xfrm>
          <a:prstGeom prst="rect">
            <a:avLst/>
          </a:prstGeom>
          <a:noFill/>
        </p:spPr>
        <p:txBody>
          <a:bodyPr wrap="none" rtlCol="0">
            <a:spAutoFit/>
          </a:bodyPr>
          <a:lstStyle/>
          <a:p>
            <a:r>
              <a:rPr lang="id-ID" sz="3200" b="1" dirty="0" smtClean="0">
                <a:solidFill>
                  <a:schemeClr val="bg1"/>
                </a:solidFill>
              </a:rPr>
              <a:t>02</a:t>
            </a:r>
            <a:endParaRPr lang="id-ID" sz="3200" b="1" dirty="0">
              <a:solidFill>
                <a:schemeClr val="bg1"/>
              </a:solidFill>
            </a:endParaRPr>
          </a:p>
        </p:txBody>
      </p:sp>
      <p:sp>
        <p:nvSpPr>
          <p:cNvPr id="156" name="TextBox 155"/>
          <p:cNvSpPr txBox="1"/>
          <p:nvPr/>
        </p:nvSpPr>
        <p:spPr>
          <a:xfrm rot="19800000">
            <a:off x="5152365" y="4321155"/>
            <a:ext cx="601447" cy="584775"/>
          </a:xfrm>
          <a:prstGeom prst="rect">
            <a:avLst/>
          </a:prstGeom>
          <a:noFill/>
        </p:spPr>
        <p:txBody>
          <a:bodyPr wrap="none" rtlCol="0">
            <a:spAutoFit/>
          </a:bodyPr>
          <a:lstStyle/>
          <a:p>
            <a:r>
              <a:rPr lang="id-ID" sz="3200" b="1" dirty="0" smtClean="0">
                <a:solidFill>
                  <a:schemeClr val="bg1"/>
                </a:solidFill>
              </a:rPr>
              <a:t>03</a:t>
            </a:r>
            <a:endParaRPr lang="id-ID" sz="3200" b="1" dirty="0">
              <a:solidFill>
                <a:schemeClr val="bg1"/>
              </a:solidFill>
            </a:endParaRPr>
          </a:p>
        </p:txBody>
      </p:sp>
      <p:sp>
        <p:nvSpPr>
          <p:cNvPr id="157" name="TextBox 156"/>
          <p:cNvSpPr txBox="1"/>
          <p:nvPr/>
        </p:nvSpPr>
        <p:spPr>
          <a:xfrm rot="19800000">
            <a:off x="345635" y="4466700"/>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158" name="TextBox 157"/>
          <p:cNvSpPr txBox="1"/>
          <p:nvPr/>
        </p:nvSpPr>
        <p:spPr>
          <a:xfrm rot="19800000">
            <a:off x="1712025" y="4774645"/>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159" name="TextBox 158"/>
          <p:cNvSpPr txBox="1"/>
          <p:nvPr/>
        </p:nvSpPr>
        <p:spPr>
          <a:xfrm rot="19800000">
            <a:off x="3086804" y="4986324"/>
            <a:ext cx="2450455" cy="715581"/>
          </a:xfrm>
          <a:prstGeom prst="rect">
            <a:avLst/>
          </a:prstGeom>
          <a:noFill/>
        </p:spPr>
        <p:txBody>
          <a:bodyPr wrap="square" rtlCol="0">
            <a:spAutoFit/>
          </a:bodyPr>
          <a:lstStyle/>
          <a:p>
            <a:pPr>
              <a:lnSpc>
                <a:spcPct val="150000"/>
              </a:lnSpc>
            </a:pPr>
            <a:r>
              <a:rPr lang="id-ID" sz="900" dirty="0">
                <a:solidFill>
                  <a:schemeClr val="bg1"/>
                </a:solidFill>
              </a:rPr>
              <a:t>Suitable for all category</a:t>
            </a:r>
            <a:r>
              <a:rPr lang="en-US" sz="900" dirty="0">
                <a:solidFill>
                  <a:schemeClr val="bg1"/>
                </a:solidFill>
              </a:rPr>
              <a:t>, </a:t>
            </a:r>
            <a:r>
              <a:rPr lang="en-US" sz="900" dirty="0" err="1">
                <a:solidFill>
                  <a:schemeClr val="bg1"/>
                </a:solidFill>
              </a:rPr>
              <a:t>Lorem</a:t>
            </a:r>
            <a:r>
              <a:rPr lang="en-US" sz="900" dirty="0">
                <a:solidFill>
                  <a:schemeClr val="bg1"/>
                </a:solidFill>
              </a:rPr>
              <a:t> </a:t>
            </a:r>
            <a:r>
              <a:rPr lang="en-US" sz="900" dirty="0" err="1">
                <a:solidFill>
                  <a:schemeClr val="bg1"/>
                </a:solidFill>
              </a:rPr>
              <a:t>Ipsum</a:t>
            </a:r>
            <a:r>
              <a:rPr lang="en-US" sz="900" dirty="0">
                <a:solidFill>
                  <a:schemeClr val="bg1"/>
                </a:solidFill>
              </a:rPr>
              <a:t> is not simply random text</a:t>
            </a:r>
            <a:r>
              <a:rPr lang="en-US" sz="900" dirty="0" smtClean="0">
                <a:solidFill>
                  <a:schemeClr val="bg1"/>
                </a:solidFill>
              </a:rPr>
              <a:t>.</a:t>
            </a:r>
            <a:r>
              <a:rPr lang="id-ID" sz="900" dirty="0" smtClean="0">
                <a:solidFill>
                  <a:schemeClr val="bg1"/>
                </a:solidFill>
              </a:rPr>
              <a:t> </a:t>
            </a:r>
            <a:r>
              <a:rPr lang="id-ID" sz="900" dirty="0">
                <a:solidFill>
                  <a:schemeClr val="bg1"/>
                </a:solidFill>
              </a:rPr>
              <a:t>eaque ipsa quae ab illo inventore veritatis</a:t>
            </a:r>
            <a:r>
              <a:rPr lang="id-ID" sz="900" dirty="0" smtClean="0">
                <a:solidFill>
                  <a:schemeClr val="bg1"/>
                </a:solidFill>
              </a:rPr>
              <a:t> </a:t>
            </a:r>
            <a:endParaRPr lang="en-US" sz="900" b="1" dirty="0">
              <a:solidFill>
                <a:schemeClr val="bg1"/>
              </a:solidFill>
            </a:endParaRPr>
          </a:p>
        </p:txBody>
      </p:sp>
      <p:sp>
        <p:nvSpPr>
          <p:cNvPr id="43" name="Freeform 5"/>
          <p:cNvSpPr>
            <a:spLocks noEditPoints="1"/>
          </p:cNvSpPr>
          <p:nvPr/>
        </p:nvSpPr>
        <p:spPr bwMode="auto">
          <a:xfrm rot="19800000">
            <a:off x="472697" y="3466757"/>
            <a:ext cx="878604" cy="659198"/>
          </a:xfrm>
          <a:custGeom>
            <a:avLst/>
            <a:gdLst>
              <a:gd name="T0" fmla="*/ 935 w 1136"/>
              <a:gd name="T1" fmla="*/ 21 h 852"/>
              <a:gd name="T2" fmla="*/ 251 w 1136"/>
              <a:gd name="T3" fmla="*/ 0 h 852"/>
              <a:gd name="T4" fmla="*/ 21 w 1136"/>
              <a:gd name="T5" fmla="*/ 201 h 852"/>
              <a:gd name="T6" fmla="*/ 18 w 1136"/>
              <a:gd name="T7" fmla="*/ 299 h 852"/>
              <a:gd name="T8" fmla="*/ 568 w 1136"/>
              <a:gd name="T9" fmla="*/ 852 h 852"/>
              <a:gd name="T10" fmla="*/ 1118 w 1136"/>
              <a:gd name="T11" fmla="*/ 299 h 852"/>
              <a:gd name="T12" fmla="*/ 1115 w 1136"/>
              <a:gd name="T13" fmla="*/ 201 h 852"/>
              <a:gd name="T14" fmla="*/ 489 w 1136"/>
              <a:gd name="T15" fmla="*/ 249 h 852"/>
              <a:gd name="T16" fmla="*/ 647 w 1136"/>
              <a:gd name="T17" fmla="*/ 249 h 852"/>
              <a:gd name="T18" fmla="*/ 693 w 1136"/>
              <a:gd name="T19" fmla="*/ 79 h 852"/>
              <a:gd name="T20" fmla="*/ 674 w 1136"/>
              <a:gd name="T21" fmla="*/ 225 h 852"/>
              <a:gd name="T22" fmla="*/ 462 w 1136"/>
              <a:gd name="T23" fmla="*/ 225 h 852"/>
              <a:gd name="T24" fmla="*/ 443 w 1136"/>
              <a:gd name="T25" fmla="*/ 79 h 852"/>
              <a:gd name="T26" fmla="*/ 462 w 1136"/>
              <a:gd name="T27" fmla="*/ 225 h 852"/>
              <a:gd name="T28" fmla="*/ 568 w 1136"/>
              <a:gd name="T29" fmla="*/ 726 h 852"/>
              <a:gd name="T30" fmla="*/ 656 w 1136"/>
              <a:gd name="T31" fmla="*/ 284 h 852"/>
              <a:gd name="T32" fmla="*/ 867 w 1136"/>
              <a:gd name="T33" fmla="*/ 284 h 852"/>
              <a:gd name="T34" fmla="*/ 693 w 1136"/>
              <a:gd name="T35" fmla="*/ 284 h 852"/>
              <a:gd name="T36" fmla="*/ 790 w 1136"/>
              <a:gd name="T37" fmla="*/ 176 h 852"/>
              <a:gd name="T38" fmla="*/ 702 w 1136"/>
              <a:gd name="T39" fmla="*/ 249 h 852"/>
              <a:gd name="T40" fmla="*/ 860 w 1136"/>
              <a:gd name="T41" fmla="*/ 71 h 852"/>
              <a:gd name="T42" fmla="*/ 735 w 1136"/>
              <a:gd name="T43" fmla="*/ 71 h 852"/>
              <a:gd name="T44" fmla="*/ 489 w 1136"/>
              <a:gd name="T45" fmla="*/ 71 h 852"/>
              <a:gd name="T46" fmla="*/ 568 w 1136"/>
              <a:gd name="T47" fmla="*/ 137 h 852"/>
              <a:gd name="T48" fmla="*/ 276 w 1136"/>
              <a:gd name="T49" fmla="*/ 71 h 852"/>
              <a:gd name="T50" fmla="*/ 344 w 1136"/>
              <a:gd name="T51" fmla="*/ 128 h 852"/>
              <a:gd name="T52" fmla="*/ 434 w 1136"/>
              <a:gd name="T53" fmla="*/ 249 h 852"/>
              <a:gd name="T54" fmla="*/ 346 w 1136"/>
              <a:gd name="T55" fmla="*/ 176 h 852"/>
              <a:gd name="T56" fmla="*/ 530 w 1136"/>
              <a:gd name="T57" fmla="*/ 720 h 852"/>
              <a:gd name="T58" fmla="*/ 443 w 1136"/>
              <a:gd name="T59" fmla="*/ 284 h 852"/>
              <a:gd name="T60" fmla="*/ 102 w 1136"/>
              <a:gd name="T61" fmla="*/ 284 h 852"/>
              <a:gd name="T62" fmla="*/ 451 w 1136"/>
              <a:gd name="T63" fmla="*/ 656 h 852"/>
              <a:gd name="T64" fmla="*/ 1034 w 1136"/>
              <a:gd name="T65" fmla="*/ 284 h 852"/>
              <a:gd name="T66" fmla="*/ 908 w 1136"/>
              <a:gd name="T67" fmla="*/ 284 h 852"/>
              <a:gd name="T68" fmla="*/ 817 w 1136"/>
              <a:gd name="T69" fmla="*/ 153 h 852"/>
              <a:gd name="T70" fmla="*/ 1062 w 1136"/>
              <a:gd name="T71" fmla="*/ 249 h 852"/>
              <a:gd name="T72" fmla="*/ 237 w 1136"/>
              <a:gd name="T73" fmla="*/ 85 h 852"/>
              <a:gd name="T74" fmla="*/ 223 w 1136"/>
              <a:gd name="T75" fmla="*/ 249 h 852"/>
              <a:gd name="T76" fmla="*/ 237 w 1136"/>
              <a:gd name="T77" fmla="*/ 85 h 8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36" h="852">
                <a:moveTo>
                  <a:pt x="1115" y="201"/>
                </a:moveTo>
                <a:cubicBezTo>
                  <a:pt x="935" y="21"/>
                  <a:pt x="935" y="21"/>
                  <a:pt x="935" y="21"/>
                </a:cubicBezTo>
                <a:cubicBezTo>
                  <a:pt x="922" y="8"/>
                  <a:pt x="903" y="0"/>
                  <a:pt x="885" y="0"/>
                </a:cubicBezTo>
                <a:cubicBezTo>
                  <a:pt x="251" y="0"/>
                  <a:pt x="251" y="0"/>
                  <a:pt x="251" y="0"/>
                </a:cubicBezTo>
                <a:cubicBezTo>
                  <a:pt x="233" y="0"/>
                  <a:pt x="214" y="8"/>
                  <a:pt x="201" y="21"/>
                </a:cubicBezTo>
                <a:cubicBezTo>
                  <a:pt x="21" y="201"/>
                  <a:pt x="21" y="201"/>
                  <a:pt x="21" y="201"/>
                </a:cubicBezTo>
                <a:cubicBezTo>
                  <a:pt x="7" y="215"/>
                  <a:pt x="0" y="233"/>
                  <a:pt x="0" y="252"/>
                </a:cubicBezTo>
                <a:cubicBezTo>
                  <a:pt x="0" y="269"/>
                  <a:pt x="6" y="285"/>
                  <a:pt x="18" y="299"/>
                </a:cubicBezTo>
                <a:cubicBezTo>
                  <a:pt x="515" y="828"/>
                  <a:pt x="515" y="828"/>
                  <a:pt x="515" y="828"/>
                </a:cubicBezTo>
                <a:cubicBezTo>
                  <a:pt x="528" y="843"/>
                  <a:pt x="548" y="852"/>
                  <a:pt x="568" y="852"/>
                </a:cubicBezTo>
                <a:cubicBezTo>
                  <a:pt x="588" y="852"/>
                  <a:pt x="608" y="843"/>
                  <a:pt x="621" y="828"/>
                </a:cubicBezTo>
                <a:cubicBezTo>
                  <a:pt x="1118" y="299"/>
                  <a:pt x="1118" y="299"/>
                  <a:pt x="1118" y="299"/>
                </a:cubicBezTo>
                <a:cubicBezTo>
                  <a:pt x="1130" y="285"/>
                  <a:pt x="1136" y="268"/>
                  <a:pt x="1136" y="251"/>
                </a:cubicBezTo>
                <a:cubicBezTo>
                  <a:pt x="1136" y="233"/>
                  <a:pt x="1129" y="215"/>
                  <a:pt x="1115" y="201"/>
                </a:cubicBezTo>
                <a:close/>
                <a:moveTo>
                  <a:pt x="647" y="249"/>
                </a:moveTo>
                <a:cubicBezTo>
                  <a:pt x="489" y="249"/>
                  <a:pt x="489" y="249"/>
                  <a:pt x="489" y="249"/>
                </a:cubicBezTo>
                <a:cubicBezTo>
                  <a:pt x="568" y="183"/>
                  <a:pt x="568" y="183"/>
                  <a:pt x="568" y="183"/>
                </a:cubicBezTo>
                <a:lnTo>
                  <a:pt x="647" y="249"/>
                </a:lnTo>
                <a:close/>
                <a:moveTo>
                  <a:pt x="596" y="160"/>
                </a:moveTo>
                <a:cubicBezTo>
                  <a:pt x="693" y="79"/>
                  <a:pt x="693" y="79"/>
                  <a:pt x="693" y="79"/>
                </a:cubicBezTo>
                <a:cubicBezTo>
                  <a:pt x="764" y="151"/>
                  <a:pt x="764" y="151"/>
                  <a:pt x="764" y="151"/>
                </a:cubicBezTo>
                <a:cubicBezTo>
                  <a:pt x="674" y="225"/>
                  <a:pt x="674" y="225"/>
                  <a:pt x="674" y="225"/>
                </a:cubicBezTo>
                <a:lnTo>
                  <a:pt x="596" y="160"/>
                </a:lnTo>
                <a:close/>
                <a:moveTo>
                  <a:pt x="462" y="225"/>
                </a:moveTo>
                <a:cubicBezTo>
                  <a:pt x="372" y="151"/>
                  <a:pt x="372" y="151"/>
                  <a:pt x="372" y="151"/>
                </a:cubicBezTo>
                <a:cubicBezTo>
                  <a:pt x="443" y="79"/>
                  <a:pt x="443" y="79"/>
                  <a:pt x="443" y="79"/>
                </a:cubicBezTo>
                <a:cubicBezTo>
                  <a:pt x="540" y="160"/>
                  <a:pt x="540" y="160"/>
                  <a:pt x="540" y="160"/>
                </a:cubicBezTo>
                <a:lnTo>
                  <a:pt x="462" y="225"/>
                </a:lnTo>
                <a:close/>
                <a:moveTo>
                  <a:pt x="656" y="284"/>
                </a:moveTo>
                <a:cubicBezTo>
                  <a:pt x="568" y="726"/>
                  <a:pt x="568" y="726"/>
                  <a:pt x="568" y="726"/>
                </a:cubicBezTo>
                <a:cubicBezTo>
                  <a:pt x="480" y="284"/>
                  <a:pt x="480" y="284"/>
                  <a:pt x="480" y="284"/>
                </a:cubicBezTo>
                <a:lnTo>
                  <a:pt x="656" y="284"/>
                </a:lnTo>
                <a:close/>
                <a:moveTo>
                  <a:pt x="693" y="284"/>
                </a:moveTo>
                <a:cubicBezTo>
                  <a:pt x="867" y="284"/>
                  <a:pt x="867" y="284"/>
                  <a:pt x="867" y="284"/>
                </a:cubicBezTo>
                <a:cubicBezTo>
                  <a:pt x="606" y="720"/>
                  <a:pt x="606" y="720"/>
                  <a:pt x="606" y="720"/>
                </a:cubicBezTo>
                <a:lnTo>
                  <a:pt x="693" y="284"/>
                </a:lnTo>
                <a:close/>
                <a:moveTo>
                  <a:pt x="702" y="249"/>
                </a:moveTo>
                <a:cubicBezTo>
                  <a:pt x="790" y="176"/>
                  <a:pt x="790" y="176"/>
                  <a:pt x="790" y="176"/>
                </a:cubicBezTo>
                <a:cubicBezTo>
                  <a:pt x="862" y="249"/>
                  <a:pt x="862" y="249"/>
                  <a:pt x="862" y="249"/>
                </a:cubicBezTo>
                <a:lnTo>
                  <a:pt x="702" y="249"/>
                </a:lnTo>
                <a:close/>
                <a:moveTo>
                  <a:pt x="735" y="71"/>
                </a:moveTo>
                <a:cubicBezTo>
                  <a:pt x="860" y="71"/>
                  <a:pt x="860" y="71"/>
                  <a:pt x="860" y="71"/>
                </a:cubicBezTo>
                <a:cubicBezTo>
                  <a:pt x="792" y="128"/>
                  <a:pt x="792" y="128"/>
                  <a:pt x="792" y="128"/>
                </a:cubicBezTo>
                <a:lnTo>
                  <a:pt x="735" y="71"/>
                </a:lnTo>
                <a:close/>
                <a:moveTo>
                  <a:pt x="568" y="137"/>
                </a:moveTo>
                <a:cubicBezTo>
                  <a:pt x="489" y="71"/>
                  <a:pt x="489" y="71"/>
                  <a:pt x="489" y="71"/>
                </a:cubicBezTo>
                <a:cubicBezTo>
                  <a:pt x="647" y="71"/>
                  <a:pt x="647" y="71"/>
                  <a:pt x="647" y="71"/>
                </a:cubicBezTo>
                <a:lnTo>
                  <a:pt x="568" y="137"/>
                </a:lnTo>
                <a:close/>
                <a:moveTo>
                  <a:pt x="344" y="128"/>
                </a:moveTo>
                <a:cubicBezTo>
                  <a:pt x="276" y="71"/>
                  <a:pt x="276" y="71"/>
                  <a:pt x="276" y="71"/>
                </a:cubicBezTo>
                <a:cubicBezTo>
                  <a:pt x="401" y="71"/>
                  <a:pt x="401" y="71"/>
                  <a:pt x="401" y="71"/>
                </a:cubicBezTo>
                <a:lnTo>
                  <a:pt x="344" y="128"/>
                </a:lnTo>
                <a:close/>
                <a:moveTo>
                  <a:pt x="346" y="176"/>
                </a:moveTo>
                <a:cubicBezTo>
                  <a:pt x="434" y="249"/>
                  <a:pt x="434" y="249"/>
                  <a:pt x="434" y="249"/>
                </a:cubicBezTo>
                <a:cubicBezTo>
                  <a:pt x="274" y="249"/>
                  <a:pt x="274" y="249"/>
                  <a:pt x="274" y="249"/>
                </a:cubicBezTo>
                <a:lnTo>
                  <a:pt x="346" y="176"/>
                </a:lnTo>
                <a:close/>
                <a:moveTo>
                  <a:pt x="443" y="284"/>
                </a:moveTo>
                <a:cubicBezTo>
                  <a:pt x="530" y="720"/>
                  <a:pt x="530" y="720"/>
                  <a:pt x="530" y="720"/>
                </a:cubicBezTo>
                <a:cubicBezTo>
                  <a:pt x="269" y="284"/>
                  <a:pt x="269" y="284"/>
                  <a:pt x="269" y="284"/>
                </a:cubicBezTo>
                <a:lnTo>
                  <a:pt x="443" y="284"/>
                </a:lnTo>
                <a:close/>
                <a:moveTo>
                  <a:pt x="451" y="656"/>
                </a:moveTo>
                <a:cubicBezTo>
                  <a:pt x="102" y="284"/>
                  <a:pt x="102" y="284"/>
                  <a:pt x="102" y="284"/>
                </a:cubicBezTo>
                <a:cubicBezTo>
                  <a:pt x="228" y="284"/>
                  <a:pt x="228" y="284"/>
                  <a:pt x="228" y="284"/>
                </a:cubicBezTo>
                <a:lnTo>
                  <a:pt x="451" y="656"/>
                </a:lnTo>
                <a:close/>
                <a:moveTo>
                  <a:pt x="908" y="284"/>
                </a:moveTo>
                <a:cubicBezTo>
                  <a:pt x="1034" y="284"/>
                  <a:pt x="1034" y="284"/>
                  <a:pt x="1034" y="284"/>
                </a:cubicBezTo>
                <a:cubicBezTo>
                  <a:pt x="685" y="656"/>
                  <a:pt x="685" y="656"/>
                  <a:pt x="685" y="656"/>
                </a:cubicBezTo>
                <a:lnTo>
                  <a:pt x="908" y="284"/>
                </a:lnTo>
                <a:close/>
                <a:moveTo>
                  <a:pt x="913" y="249"/>
                </a:moveTo>
                <a:cubicBezTo>
                  <a:pt x="817" y="153"/>
                  <a:pt x="817" y="153"/>
                  <a:pt x="817" y="153"/>
                </a:cubicBezTo>
                <a:cubicBezTo>
                  <a:pt x="899" y="85"/>
                  <a:pt x="899" y="85"/>
                  <a:pt x="899" y="85"/>
                </a:cubicBezTo>
                <a:cubicBezTo>
                  <a:pt x="1062" y="249"/>
                  <a:pt x="1062" y="249"/>
                  <a:pt x="1062" y="249"/>
                </a:cubicBezTo>
                <a:lnTo>
                  <a:pt x="913" y="249"/>
                </a:lnTo>
                <a:close/>
                <a:moveTo>
                  <a:pt x="237" y="85"/>
                </a:moveTo>
                <a:cubicBezTo>
                  <a:pt x="319" y="153"/>
                  <a:pt x="319" y="153"/>
                  <a:pt x="319" y="153"/>
                </a:cubicBezTo>
                <a:cubicBezTo>
                  <a:pt x="223" y="249"/>
                  <a:pt x="223" y="249"/>
                  <a:pt x="223" y="249"/>
                </a:cubicBezTo>
                <a:cubicBezTo>
                  <a:pt x="71" y="249"/>
                  <a:pt x="71" y="249"/>
                  <a:pt x="71" y="249"/>
                </a:cubicBezTo>
                <a:lnTo>
                  <a:pt x="237" y="8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64208858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 presetClass="entr" presetSubtype="8" fill="hold" grpId="0" nodeType="afterEffect">
                                  <p:stCondLst>
                                    <p:cond delay="0"/>
                                  </p:stCondLst>
                                  <p:childTnLst>
                                    <p:set>
                                      <p:cBhvr>
                                        <p:cTn id="17" dur="1" fill="hold">
                                          <p:stCondLst>
                                            <p:cond delay="0"/>
                                          </p:stCondLst>
                                        </p:cTn>
                                        <p:tgtEl>
                                          <p:spTgt spid="133"/>
                                        </p:tgtEl>
                                        <p:attrNameLst>
                                          <p:attrName>style.visibility</p:attrName>
                                        </p:attrNameLst>
                                      </p:cBhvr>
                                      <p:to>
                                        <p:strVal val="visible"/>
                                      </p:to>
                                    </p:set>
                                    <p:anim calcmode="lin" valueType="num">
                                      <p:cBhvr additive="base">
                                        <p:cTn id="18" dur="500" fill="hold"/>
                                        <p:tgtEl>
                                          <p:spTgt spid="133"/>
                                        </p:tgtEl>
                                        <p:attrNameLst>
                                          <p:attrName>ppt_x</p:attrName>
                                        </p:attrNameLst>
                                      </p:cBhvr>
                                      <p:tavLst>
                                        <p:tav tm="0">
                                          <p:val>
                                            <p:strVal val="0-#ppt_w/2"/>
                                          </p:val>
                                        </p:tav>
                                        <p:tav tm="100000">
                                          <p:val>
                                            <p:strVal val="#ppt_x"/>
                                          </p:val>
                                        </p:tav>
                                      </p:tavLst>
                                    </p:anim>
                                    <p:anim calcmode="lin" valueType="num">
                                      <p:cBhvr additive="base">
                                        <p:cTn id="19" dur="500" fill="hold"/>
                                        <p:tgtEl>
                                          <p:spTgt spid="133"/>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43"/>
                                        </p:tgtEl>
                                        <p:attrNameLst>
                                          <p:attrName>style.visibility</p:attrName>
                                        </p:attrNameLst>
                                      </p:cBhvr>
                                      <p:to>
                                        <p:strVal val="visible"/>
                                      </p:to>
                                    </p:set>
                                    <p:anim calcmode="lin" valueType="num">
                                      <p:cBhvr>
                                        <p:cTn id="23" dur="500" fill="hold"/>
                                        <p:tgtEl>
                                          <p:spTgt spid="43"/>
                                        </p:tgtEl>
                                        <p:attrNameLst>
                                          <p:attrName>ppt_w</p:attrName>
                                        </p:attrNameLst>
                                      </p:cBhvr>
                                      <p:tavLst>
                                        <p:tav tm="0">
                                          <p:val>
                                            <p:fltVal val="0"/>
                                          </p:val>
                                        </p:tav>
                                        <p:tav tm="100000">
                                          <p:val>
                                            <p:strVal val="#ppt_w"/>
                                          </p:val>
                                        </p:tav>
                                      </p:tavLst>
                                    </p:anim>
                                    <p:anim calcmode="lin" valueType="num">
                                      <p:cBhvr>
                                        <p:cTn id="24" dur="500" fill="hold"/>
                                        <p:tgtEl>
                                          <p:spTgt spid="43"/>
                                        </p:tgtEl>
                                        <p:attrNameLst>
                                          <p:attrName>ppt_h</p:attrName>
                                        </p:attrNameLst>
                                      </p:cBhvr>
                                      <p:tavLst>
                                        <p:tav tm="0">
                                          <p:val>
                                            <p:fltVal val="0"/>
                                          </p:val>
                                        </p:tav>
                                        <p:tav tm="100000">
                                          <p:val>
                                            <p:strVal val="#ppt_h"/>
                                          </p:val>
                                        </p:tav>
                                      </p:tavLst>
                                    </p:anim>
                                    <p:animEffect transition="in" filter="fade">
                                      <p:cBhvr>
                                        <p:cTn id="25" dur="500"/>
                                        <p:tgtEl>
                                          <p:spTgt spid="43"/>
                                        </p:tgtEl>
                                      </p:cBhvr>
                                    </p:animEffect>
                                  </p:childTnLst>
                                </p:cTn>
                              </p:par>
                            </p:childTnLst>
                          </p:cTn>
                        </p:par>
                        <p:par>
                          <p:cTn id="26" fill="hold">
                            <p:stCondLst>
                              <p:cond delay="2000"/>
                            </p:stCondLst>
                            <p:childTnLst>
                              <p:par>
                                <p:cTn id="27" presetID="2" presetClass="entr" presetSubtype="8" fill="hold" grpId="0" nodeType="afterEffect">
                                  <p:stCondLst>
                                    <p:cond delay="0"/>
                                  </p:stCondLst>
                                  <p:childTnLst>
                                    <p:set>
                                      <p:cBhvr>
                                        <p:cTn id="28" dur="1" fill="hold">
                                          <p:stCondLst>
                                            <p:cond delay="0"/>
                                          </p:stCondLst>
                                        </p:cTn>
                                        <p:tgtEl>
                                          <p:spTgt spid="127"/>
                                        </p:tgtEl>
                                        <p:attrNameLst>
                                          <p:attrName>style.visibility</p:attrName>
                                        </p:attrNameLst>
                                      </p:cBhvr>
                                      <p:to>
                                        <p:strVal val="visible"/>
                                      </p:to>
                                    </p:set>
                                    <p:anim calcmode="lin" valueType="num">
                                      <p:cBhvr additive="base">
                                        <p:cTn id="29" dur="500" fill="hold"/>
                                        <p:tgtEl>
                                          <p:spTgt spid="127"/>
                                        </p:tgtEl>
                                        <p:attrNameLst>
                                          <p:attrName>ppt_x</p:attrName>
                                        </p:attrNameLst>
                                      </p:cBhvr>
                                      <p:tavLst>
                                        <p:tav tm="0">
                                          <p:val>
                                            <p:strVal val="0-#ppt_w/2"/>
                                          </p:val>
                                        </p:tav>
                                        <p:tav tm="100000">
                                          <p:val>
                                            <p:strVal val="#ppt_x"/>
                                          </p:val>
                                        </p:tav>
                                      </p:tavLst>
                                    </p:anim>
                                    <p:anim calcmode="lin" valueType="num">
                                      <p:cBhvr additive="base">
                                        <p:cTn id="30" dur="500" fill="hold"/>
                                        <p:tgtEl>
                                          <p:spTgt spid="127"/>
                                        </p:tgtEl>
                                        <p:attrNameLst>
                                          <p:attrName>ppt_y</p:attrName>
                                        </p:attrNameLst>
                                      </p:cBhvr>
                                      <p:tavLst>
                                        <p:tav tm="0">
                                          <p:val>
                                            <p:strVal val="#ppt_y"/>
                                          </p:val>
                                        </p:tav>
                                        <p:tav tm="100000">
                                          <p:val>
                                            <p:strVal val="#ppt_y"/>
                                          </p:val>
                                        </p:tav>
                                      </p:tavLst>
                                    </p:anim>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54"/>
                                        </p:tgtEl>
                                        <p:attrNameLst>
                                          <p:attrName>style.visibility</p:attrName>
                                        </p:attrNameLst>
                                      </p:cBhvr>
                                      <p:to>
                                        <p:strVal val="visible"/>
                                      </p:to>
                                    </p:set>
                                    <p:anim calcmode="lin" valueType="num">
                                      <p:cBhvr>
                                        <p:cTn id="34" dur="500" fill="hold"/>
                                        <p:tgtEl>
                                          <p:spTgt spid="154"/>
                                        </p:tgtEl>
                                        <p:attrNameLst>
                                          <p:attrName>ppt_w</p:attrName>
                                        </p:attrNameLst>
                                      </p:cBhvr>
                                      <p:tavLst>
                                        <p:tav tm="0">
                                          <p:val>
                                            <p:fltVal val="0"/>
                                          </p:val>
                                        </p:tav>
                                        <p:tav tm="100000">
                                          <p:val>
                                            <p:strVal val="#ppt_w"/>
                                          </p:val>
                                        </p:tav>
                                      </p:tavLst>
                                    </p:anim>
                                    <p:anim calcmode="lin" valueType="num">
                                      <p:cBhvr>
                                        <p:cTn id="35" dur="500" fill="hold"/>
                                        <p:tgtEl>
                                          <p:spTgt spid="154"/>
                                        </p:tgtEl>
                                        <p:attrNameLst>
                                          <p:attrName>ppt_h</p:attrName>
                                        </p:attrNameLst>
                                      </p:cBhvr>
                                      <p:tavLst>
                                        <p:tav tm="0">
                                          <p:val>
                                            <p:fltVal val="0"/>
                                          </p:val>
                                        </p:tav>
                                        <p:tav tm="100000">
                                          <p:val>
                                            <p:strVal val="#ppt_h"/>
                                          </p:val>
                                        </p:tav>
                                      </p:tavLst>
                                    </p:anim>
                                    <p:animEffect transition="in" filter="fade">
                                      <p:cBhvr>
                                        <p:cTn id="36" dur="500"/>
                                        <p:tgtEl>
                                          <p:spTgt spid="1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7"/>
                                        </p:tgtEl>
                                        <p:attrNameLst>
                                          <p:attrName>style.visibility</p:attrName>
                                        </p:attrNameLst>
                                      </p:cBhvr>
                                      <p:to>
                                        <p:strVal val="visible"/>
                                      </p:to>
                                    </p:set>
                                    <p:animEffect transition="in" filter="fade">
                                      <p:cBhvr>
                                        <p:cTn id="39" dur="500"/>
                                        <p:tgtEl>
                                          <p:spTgt spid="157"/>
                                        </p:tgtEl>
                                      </p:cBhvr>
                                    </p:animEffect>
                                  </p:childTnLst>
                                </p:cTn>
                              </p:par>
                            </p:childTnLst>
                          </p:cTn>
                        </p:par>
                        <p:par>
                          <p:cTn id="40" fill="hold">
                            <p:stCondLst>
                              <p:cond delay="3000"/>
                            </p:stCondLst>
                            <p:childTnLst>
                              <p:par>
                                <p:cTn id="41" presetID="2" presetClass="entr" presetSubtype="8" fill="hold" grpId="0" nodeType="afterEffect">
                                  <p:stCondLst>
                                    <p:cond delay="0"/>
                                  </p:stCondLst>
                                  <p:childTnLst>
                                    <p:set>
                                      <p:cBhvr>
                                        <p:cTn id="42" dur="1" fill="hold">
                                          <p:stCondLst>
                                            <p:cond delay="0"/>
                                          </p:stCondLst>
                                        </p:cTn>
                                        <p:tgtEl>
                                          <p:spTgt spid="145"/>
                                        </p:tgtEl>
                                        <p:attrNameLst>
                                          <p:attrName>style.visibility</p:attrName>
                                        </p:attrNameLst>
                                      </p:cBhvr>
                                      <p:to>
                                        <p:strVal val="visible"/>
                                      </p:to>
                                    </p:set>
                                    <p:anim calcmode="lin" valueType="num">
                                      <p:cBhvr additive="base">
                                        <p:cTn id="43" dur="500" fill="hold"/>
                                        <p:tgtEl>
                                          <p:spTgt spid="145"/>
                                        </p:tgtEl>
                                        <p:attrNameLst>
                                          <p:attrName>ppt_x</p:attrName>
                                        </p:attrNameLst>
                                      </p:cBhvr>
                                      <p:tavLst>
                                        <p:tav tm="0">
                                          <p:val>
                                            <p:strVal val="0-#ppt_w/2"/>
                                          </p:val>
                                        </p:tav>
                                        <p:tav tm="100000">
                                          <p:val>
                                            <p:strVal val="#ppt_x"/>
                                          </p:val>
                                        </p:tav>
                                      </p:tavLst>
                                    </p:anim>
                                    <p:anim calcmode="lin" valueType="num">
                                      <p:cBhvr additive="base">
                                        <p:cTn id="44" dur="500" fill="hold"/>
                                        <p:tgtEl>
                                          <p:spTgt spid="145"/>
                                        </p:tgtEl>
                                        <p:attrNameLst>
                                          <p:attrName>ppt_y</p:attrName>
                                        </p:attrNameLst>
                                      </p:cBhvr>
                                      <p:tavLst>
                                        <p:tav tm="0">
                                          <p:val>
                                            <p:strVal val="#ppt_y"/>
                                          </p:val>
                                        </p:tav>
                                        <p:tav tm="100000">
                                          <p:val>
                                            <p:strVal val="#ppt_y"/>
                                          </p:val>
                                        </p:tav>
                                      </p:tavLst>
                                    </p:anim>
                                  </p:childTnLst>
                                </p:cTn>
                              </p:par>
                            </p:childTnLst>
                          </p:cTn>
                        </p:par>
                        <p:par>
                          <p:cTn id="45" fill="hold">
                            <p:stCondLst>
                              <p:cond delay="3500"/>
                            </p:stCondLst>
                            <p:childTnLst>
                              <p:par>
                                <p:cTn id="46" presetID="53" presetClass="entr" presetSubtype="16" fill="hold" grpId="0" nodeType="afterEffect">
                                  <p:stCondLst>
                                    <p:cond delay="0"/>
                                  </p:stCondLst>
                                  <p:childTnLst>
                                    <p:set>
                                      <p:cBhvr>
                                        <p:cTn id="47" dur="1" fill="hold">
                                          <p:stCondLst>
                                            <p:cond delay="0"/>
                                          </p:stCondLst>
                                        </p:cTn>
                                        <p:tgtEl>
                                          <p:spTgt spid="155"/>
                                        </p:tgtEl>
                                        <p:attrNameLst>
                                          <p:attrName>style.visibility</p:attrName>
                                        </p:attrNameLst>
                                      </p:cBhvr>
                                      <p:to>
                                        <p:strVal val="visible"/>
                                      </p:to>
                                    </p:set>
                                    <p:anim calcmode="lin" valueType="num">
                                      <p:cBhvr>
                                        <p:cTn id="48" dur="500" fill="hold"/>
                                        <p:tgtEl>
                                          <p:spTgt spid="155"/>
                                        </p:tgtEl>
                                        <p:attrNameLst>
                                          <p:attrName>ppt_w</p:attrName>
                                        </p:attrNameLst>
                                      </p:cBhvr>
                                      <p:tavLst>
                                        <p:tav tm="0">
                                          <p:val>
                                            <p:fltVal val="0"/>
                                          </p:val>
                                        </p:tav>
                                        <p:tav tm="100000">
                                          <p:val>
                                            <p:strVal val="#ppt_w"/>
                                          </p:val>
                                        </p:tav>
                                      </p:tavLst>
                                    </p:anim>
                                    <p:anim calcmode="lin" valueType="num">
                                      <p:cBhvr>
                                        <p:cTn id="49" dur="500" fill="hold"/>
                                        <p:tgtEl>
                                          <p:spTgt spid="155"/>
                                        </p:tgtEl>
                                        <p:attrNameLst>
                                          <p:attrName>ppt_h</p:attrName>
                                        </p:attrNameLst>
                                      </p:cBhvr>
                                      <p:tavLst>
                                        <p:tav tm="0">
                                          <p:val>
                                            <p:fltVal val="0"/>
                                          </p:val>
                                        </p:tav>
                                        <p:tav tm="100000">
                                          <p:val>
                                            <p:strVal val="#ppt_h"/>
                                          </p:val>
                                        </p:tav>
                                      </p:tavLst>
                                    </p:anim>
                                    <p:animEffect transition="in" filter="fade">
                                      <p:cBhvr>
                                        <p:cTn id="50" dur="500"/>
                                        <p:tgtEl>
                                          <p:spTgt spid="15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8"/>
                                        </p:tgtEl>
                                        <p:attrNameLst>
                                          <p:attrName>style.visibility</p:attrName>
                                        </p:attrNameLst>
                                      </p:cBhvr>
                                      <p:to>
                                        <p:strVal val="visible"/>
                                      </p:to>
                                    </p:set>
                                    <p:animEffect transition="in" filter="fade">
                                      <p:cBhvr>
                                        <p:cTn id="53" dur="500"/>
                                        <p:tgtEl>
                                          <p:spTgt spid="158"/>
                                        </p:tgtEl>
                                      </p:cBhvr>
                                    </p:animEffect>
                                  </p:childTnLst>
                                </p:cTn>
                              </p:par>
                            </p:childTnLst>
                          </p:cTn>
                        </p:par>
                        <p:par>
                          <p:cTn id="54" fill="hold">
                            <p:stCondLst>
                              <p:cond delay="4000"/>
                            </p:stCondLst>
                            <p:childTnLst>
                              <p:par>
                                <p:cTn id="55" presetID="2" presetClass="entr" presetSubtype="8" fill="hold" grpId="0" nodeType="afterEffect">
                                  <p:stCondLst>
                                    <p:cond delay="0"/>
                                  </p:stCondLst>
                                  <p:childTnLst>
                                    <p:set>
                                      <p:cBhvr>
                                        <p:cTn id="56" dur="1" fill="hold">
                                          <p:stCondLst>
                                            <p:cond delay="0"/>
                                          </p:stCondLst>
                                        </p:cTn>
                                        <p:tgtEl>
                                          <p:spTgt spid="142"/>
                                        </p:tgtEl>
                                        <p:attrNameLst>
                                          <p:attrName>style.visibility</p:attrName>
                                        </p:attrNameLst>
                                      </p:cBhvr>
                                      <p:to>
                                        <p:strVal val="visible"/>
                                      </p:to>
                                    </p:set>
                                    <p:anim calcmode="lin" valueType="num">
                                      <p:cBhvr additive="base">
                                        <p:cTn id="57" dur="500" fill="hold"/>
                                        <p:tgtEl>
                                          <p:spTgt spid="142"/>
                                        </p:tgtEl>
                                        <p:attrNameLst>
                                          <p:attrName>ppt_x</p:attrName>
                                        </p:attrNameLst>
                                      </p:cBhvr>
                                      <p:tavLst>
                                        <p:tav tm="0">
                                          <p:val>
                                            <p:strVal val="0-#ppt_w/2"/>
                                          </p:val>
                                        </p:tav>
                                        <p:tav tm="100000">
                                          <p:val>
                                            <p:strVal val="#ppt_x"/>
                                          </p:val>
                                        </p:tav>
                                      </p:tavLst>
                                    </p:anim>
                                    <p:anim calcmode="lin" valueType="num">
                                      <p:cBhvr additive="base">
                                        <p:cTn id="58" dur="500" fill="hold"/>
                                        <p:tgtEl>
                                          <p:spTgt spid="142"/>
                                        </p:tgtEl>
                                        <p:attrNameLst>
                                          <p:attrName>ppt_y</p:attrName>
                                        </p:attrNameLst>
                                      </p:cBhvr>
                                      <p:tavLst>
                                        <p:tav tm="0">
                                          <p:val>
                                            <p:strVal val="#ppt_y"/>
                                          </p:val>
                                        </p:tav>
                                        <p:tav tm="100000">
                                          <p:val>
                                            <p:strVal val="#ppt_y"/>
                                          </p:val>
                                        </p:tav>
                                      </p:tavLst>
                                    </p:anim>
                                  </p:childTnLst>
                                </p:cTn>
                              </p:par>
                            </p:childTnLst>
                          </p:cTn>
                        </p:par>
                        <p:par>
                          <p:cTn id="59" fill="hold">
                            <p:stCondLst>
                              <p:cond delay="4500"/>
                            </p:stCondLst>
                            <p:childTnLst>
                              <p:par>
                                <p:cTn id="60" presetID="53" presetClass="entr" presetSubtype="16" fill="hold" grpId="0" nodeType="afterEffect">
                                  <p:stCondLst>
                                    <p:cond delay="0"/>
                                  </p:stCondLst>
                                  <p:childTnLst>
                                    <p:set>
                                      <p:cBhvr>
                                        <p:cTn id="61" dur="1" fill="hold">
                                          <p:stCondLst>
                                            <p:cond delay="0"/>
                                          </p:stCondLst>
                                        </p:cTn>
                                        <p:tgtEl>
                                          <p:spTgt spid="156"/>
                                        </p:tgtEl>
                                        <p:attrNameLst>
                                          <p:attrName>style.visibility</p:attrName>
                                        </p:attrNameLst>
                                      </p:cBhvr>
                                      <p:to>
                                        <p:strVal val="visible"/>
                                      </p:to>
                                    </p:set>
                                    <p:anim calcmode="lin" valueType="num">
                                      <p:cBhvr>
                                        <p:cTn id="62" dur="500" fill="hold"/>
                                        <p:tgtEl>
                                          <p:spTgt spid="156"/>
                                        </p:tgtEl>
                                        <p:attrNameLst>
                                          <p:attrName>ppt_w</p:attrName>
                                        </p:attrNameLst>
                                      </p:cBhvr>
                                      <p:tavLst>
                                        <p:tav tm="0">
                                          <p:val>
                                            <p:fltVal val="0"/>
                                          </p:val>
                                        </p:tav>
                                        <p:tav tm="100000">
                                          <p:val>
                                            <p:strVal val="#ppt_w"/>
                                          </p:val>
                                        </p:tav>
                                      </p:tavLst>
                                    </p:anim>
                                    <p:anim calcmode="lin" valueType="num">
                                      <p:cBhvr>
                                        <p:cTn id="63" dur="500" fill="hold"/>
                                        <p:tgtEl>
                                          <p:spTgt spid="156"/>
                                        </p:tgtEl>
                                        <p:attrNameLst>
                                          <p:attrName>ppt_h</p:attrName>
                                        </p:attrNameLst>
                                      </p:cBhvr>
                                      <p:tavLst>
                                        <p:tav tm="0">
                                          <p:val>
                                            <p:fltVal val="0"/>
                                          </p:val>
                                        </p:tav>
                                        <p:tav tm="100000">
                                          <p:val>
                                            <p:strVal val="#ppt_h"/>
                                          </p:val>
                                        </p:tav>
                                      </p:tavLst>
                                    </p:anim>
                                    <p:animEffect transition="in" filter="fade">
                                      <p:cBhvr>
                                        <p:cTn id="64" dur="500"/>
                                        <p:tgtEl>
                                          <p:spTgt spid="15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59"/>
                                        </p:tgtEl>
                                        <p:attrNameLst>
                                          <p:attrName>style.visibility</p:attrName>
                                        </p:attrNameLst>
                                      </p:cBhvr>
                                      <p:to>
                                        <p:strVal val="visible"/>
                                      </p:to>
                                    </p:set>
                                    <p:animEffect transition="in" filter="fade">
                                      <p:cBhvr>
                                        <p:cTn id="67" dur="500"/>
                                        <p:tgtEl>
                                          <p:spTgt spid="159"/>
                                        </p:tgtEl>
                                      </p:cBhvr>
                                    </p:animEffect>
                                  </p:childTnLst>
                                </p:cTn>
                              </p:par>
                            </p:childTnLst>
                          </p:cTn>
                        </p:par>
                        <p:par>
                          <p:cTn id="68" fill="hold">
                            <p:stCondLst>
                              <p:cond delay="5000"/>
                            </p:stCondLst>
                            <p:childTnLst>
                              <p:par>
                                <p:cTn id="69" presetID="10" presetClass="entr" presetSubtype="0" fill="hold" grpId="0" nodeType="afterEffect">
                                  <p:stCondLst>
                                    <p:cond delay="0"/>
                                  </p:stCondLst>
                                  <p:childTnLst>
                                    <p:set>
                                      <p:cBhvr>
                                        <p:cTn id="70" dur="1" fill="hold">
                                          <p:stCondLst>
                                            <p:cond delay="0"/>
                                          </p:stCondLst>
                                        </p:cTn>
                                        <p:tgtEl>
                                          <p:spTgt spid="148"/>
                                        </p:tgtEl>
                                        <p:attrNameLst>
                                          <p:attrName>style.visibility</p:attrName>
                                        </p:attrNameLst>
                                      </p:cBhvr>
                                      <p:to>
                                        <p:strVal val="visible"/>
                                      </p:to>
                                    </p:set>
                                    <p:animEffect transition="in" filter="fade">
                                      <p:cBhvr>
                                        <p:cTn id="71" dur="500"/>
                                        <p:tgtEl>
                                          <p:spTgt spid="148"/>
                                        </p:tgtEl>
                                      </p:cBhvr>
                                    </p:animEffect>
                                  </p:childTnLst>
                                </p:cTn>
                              </p:par>
                            </p:childTnLst>
                          </p:cTn>
                        </p:par>
                        <p:par>
                          <p:cTn id="72" fill="hold">
                            <p:stCondLst>
                              <p:cond delay="5500"/>
                            </p:stCondLst>
                            <p:childTnLst>
                              <p:par>
                                <p:cTn id="73" presetID="53" presetClass="entr" presetSubtype="16" fill="hold" grpId="0" nodeType="afterEffect">
                                  <p:stCondLst>
                                    <p:cond delay="0"/>
                                  </p:stCondLst>
                                  <p:childTnLst>
                                    <p:set>
                                      <p:cBhvr>
                                        <p:cTn id="74" dur="1" fill="hold">
                                          <p:stCondLst>
                                            <p:cond delay="0"/>
                                          </p:stCondLst>
                                        </p:cTn>
                                        <p:tgtEl>
                                          <p:spTgt spid="153"/>
                                        </p:tgtEl>
                                        <p:attrNameLst>
                                          <p:attrName>style.visibility</p:attrName>
                                        </p:attrNameLst>
                                      </p:cBhvr>
                                      <p:to>
                                        <p:strVal val="visible"/>
                                      </p:to>
                                    </p:set>
                                    <p:anim calcmode="lin" valueType="num">
                                      <p:cBhvr>
                                        <p:cTn id="75" dur="500" fill="hold"/>
                                        <p:tgtEl>
                                          <p:spTgt spid="153"/>
                                        </p:tgtEl>
                                        <p:attrNameLst>
                                          <p:attrName>ppt_w</p:attrName>
                                        </p:attrNameLst>
                                      </p:cBhvr>
                                      <p:tavLst>
                                        <p:tav tm="0">
                                          <p:val>
                                            <p:fltVal val="0"/>
                                          </p:val>
                                        </p:tav>
                                        <p:tav tm="100000">
                                          <p:val>
                                            <p:strVal val="#ppt_w"/>
                                          </p:val>
                                        </p:tav>
                                      </p:tavLst>
                                    </p:anim>
                                    <p:anim calcmode="lin" valueType="num">
                                      <p:cBhvr>
                                        <p:cTn id="76" dur="500" fill="hold"/>
                                        <p:tgtEl>
                                          <p:spTgt spid="153"/>
                                        </p:tgtEl>
                                        <p:attrNameLst>
                                          <p:attrName>ppt_h</p:attrName>
                                        </p:attrNameLst>
                                      </p:cBhvr>
                                      <p:tavLst>
                                        <p:tav tm="0">
                                          <p:val>
                                            <p:fltVal val="0"/>
                                          </p:val>
                                        </p:tav>
                                        <p:tav tm="100000">
                                          <p:val>
                                            <p:strVal val="#ppt_h"/>
                                          </p:val>
                                        </p:tav>
                                      </p:tavLst>
                                    </p:anim>
                                    <p:animEffect transition="in" filter="fade">
                                      <p:cBhvr>
                                        <p:cTn id="77" dur="500"/>
                                        <p:tgtEl>
                                          <p:spTgt spid="153"/>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52"/>
                                        </p:tgtEl>
                                        <p:attrNameLst>
                                          <p:attrName>style.visibility</p:attrName>
                                        </p:attrNameLst>
                                      </p:cBhvr>
                                      <p:to>
                                        <p:strVal val="visible"/>
                                      </p:to>
                                    </p:set>
                                    <p:animEffect transition="in" filter="fade">
                                      <p:cBhvr>
                                        <p:cTn id="80" dur="500"/>
                                        <p:tgtEl>
                                          <p:spTgt spid="152"/>
                                        </p:tgtEl>
                                      </p:cBhvr>
                                    </p:animEffect>
                                  </p:childTnLst>
                                </p:cTn>
                              </p:par>
                            </p:childTnLst>
                          </p:cTn>
                        </p:par>
                        <p:par>
                          <p:cTn id="81" fill="hold">
                            <p:stCondLst>
                              <p:cond delay="6000"/>
                            </p:stCondLst>
                            <p:childTnLst>
                              <p:par>
                                <p:cTn id="82" presetID="10" presetClass="entr" presetSubtype="0" fill="hold" grpId="0" nodeType="afterEffect">
                                  <p:stCondLst>
                                    <p:cond delay="0"/>
                                  </p:stCondLst>
                                  <p:childTnLst>
                                    <p:set>
                                      <p:cBhvr>
                                        <p:cTn id="83" dur="1" fill="hold">
                                          <p:stCondLst>
                                            <p:cond delay="0"/>
                                          </p:stCondLst>
                                        </p:cTn>
                                        <p:tgtEl>
                                          <p:spTgt spid="147"/>
                                        </p:tgtEl>
                                        <p:attrNameLst>
                                          <p:attrName>style.visibility</p:attrName>
                                        </p:attrNameLst>
                                      </p:cBhvr>
                                      <p:to>
                                        <p:strVal val="visible"/>
                                      </p:to>
                                    </p:set>
                                    <p:animEffect transition="in" filter="fade">
                                      <p:cBhvr>
                                        <p:cTn id="84"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animBg="1"/>
      <p:bldP spid="145" grpId="0" animBg="1"/>
      <p:bldP spid="2" grpId="0"/>
      <p:bldP spid="3" grpId="0"/>
      <p:bldP spid="127" grpId="0" animBg="1"/>
      <p:bldP spid="133" grpId="0" animBg="1"/>
      <p:bldP spid="147" grpId="0"/>
      <p:bldP spid="148" grpId="0"/>
      <p:bldP spid="152" grpId="0"/>
      <p:bldP spid="153" grpId="0"/>
      <p:bldP spid="154" grpId="0"/>
      <p:bldP spid="155" grpId="0"/>
      <p:bldP spid="156" grpId="0"/>
      <p:bldP spid="157" grpId="0"/>
      <p:bldP spid="158" grpId="0"/>
      <p:bldP spid="159" grpId="0"/>
      <p:bldP spid="4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lumMod val="50000"/>
                  </a:schemeClr>
                </a:solidFill>
                <a:latin typeface="+mj-lt"/>
              </a:rPr>
              <a:t>Cubic Business Model </a:t>
            </a:r>
            <a:endParaRPr lang="en-US" sz="4800" dirty="0">
              <a:solidFill>
                <a:schemeClr val="bg1">
                  <a:lumMod val="50000"/>
                </a:schemeClr>
              </a:solidFill>
              <a:latin typeface="+mj-lt"/>
            </a:endParaRPr>
          </a:p>
        </p:txBody>
      </p:sp>
      <p:sp>
        <p:nvSpPr>
          <p:cNvPr id="75" name="TextBox 34"/>
          <p:cNvSpPr txBox="1"/>
          <p:nvPr/>
        </p:nvSpPr>
        <p:spPr>
          <a:xfrm>
            <a:off x="1016971" y="5214119"/>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lumMod val="65000"/>
                  </a:schemeClr>
                </a:solidFill>
              </a:rPr>
              <a:t>Throughout </a:t>
            </a:r>
            <a:r>
              <a:rPr lang="en-US" sz="1200" dirty="0">
                <a:solidFill>
                  <a:schemeClr val="bg1">
                    <a:lumMod val="65000"/>
                  </a:schemeClr>
                </a:solidFill>
              </a:rPr>
              <a:t>our </a:t>
            </a:r>
            <a:r>
              <a:rPr lang="en-US" sz="1200" dirty="0" err="1">
                <a:solidFill>
                  <a:schemeClr val="bg1">
                    <a:lumMod val="65000"/>
                  </a:schemeClr>
                </a:solidFill>
              </a:rPr>
              <a:t>organisation</a:t>
            </a:r>
            <a:r>
              <a:rPr lang="en-US" sz="1200" dirty="0">
                <a:solidFill>
                  <a:schemeClr val="bg1">
                    <a:lumMod val="65000"/>
                  </a:schemeClr>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lumMod val="65000"/>
                  </a:schemeClr>
                </a:solidFill>
              </a:rPr>
              <a:t>latest</a:t>
            </a:r>
            <a:endParaRPr lang="en-US" sz="1200" dirty="0">
              <a:solidFill>
                <a:schemeClr val="bg1">
                  <a:lumMod val="65000"/>
                </a:schemeClr>
              </a:solidFill>
            </a:endParaRPr>
          </a:p>
        </p:txBody>
      </p:sp>
      <p:cxnSp>
        <p:nvCxnSpPr>
          <p:cNvPr id="105" name="Straight Connector 104"/>
          <p:cNvCxnSpPr/>
          <p:nvPr/>
        </p:nvCxnSpPr>
        <p:spPr>
          <a:xfrm>
            <a:off x="2886596" y="4091479"/>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4184239" y="2642714"/>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7944634" y="4091479"/>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a:off x="4368418" y="2523549"/>
            <a:ext cx="3626941" cy="2335418"/>
            <a:chOff x="4368418" y="2523549"/>
            <a:chExt cx="3626941" cy="2335418"/>
          </a:xfrm>
        </p:grpSpPr>
        <p:sp>
          <p:nvSpPr>
            <p:cNvPr id="76" name="Freeform 69"/>
            <p:cNvSpPr>
              <a:spLocks/>
            </p:cNvSpPr>
            <p:nvPr/>
          </p:nvSpPr>
          <p:spPr bwMode="auto">
            <a:xfrm rot="5400000">
              <a:off x="4570041" y="3489636"/>
              <a:ext cx="1059798" cy="404382"/>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70"/>
            <p:cNvSpPr>
              <a:spLocks/>
            </p:cNvSpPr>
            <p:nvPr/>
          </p:nvSpPr>
          <p:spPr bwMode="auto">
            <a:xfrm rot="5400000">
              <a:off x="4470082" y="3060265"/>
              <a:ext cx="528195" cy="731522"/>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71"/>
            <p:cNvSpPr>
              <a:spLocks/>
            </p:cNvSpPr>
            <p:nvPr/>
          </p:nvSpPr>
          <p:spPr bwMode="auto">
            <a:xfrm rot="5400000">
              <a:off x="4468378" y="3590164"/>
              <a:ext cx="531603" cy="731522"/>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72"/>
            <p:cNvSpPr>
              <a:spLocks/>
            </p:cNvSpPr>
            <p:nvPr/>
          </p:nvSpPr>
          <p:spPr bwMode="auto">
            <a:xfrm rot="5400000">
              <a:off x="4931827"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73"/>
            <p:cNvSpPr>
              <a:spLocks/>
            </p:cNvSpPr>
            <p:nvPr/>
          </p:nvSpPr>
          <p:spPr bwMode="auto">
            <a:xfrm rot="5400000">
              <a:off x="5005661" y="2915437"/>
              <a:ext cx="847384" cy="701988"/>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74"/>
            <p:cNvSpPr>
              <a:spLocks/>
            </p:cNvSpPr>
            <p:nvPr/>
          </p:nvSpPr>
          <p:spPr bwMode="auto">
            <a:xfrm rot="5400000">
              <a:off x="5004524" y="3763957"/>
              <a:ext cx="849656" cy="701988"/>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75"/>
            <p:cNvSpPr>
              <a:spLocks/>
            </p:cNvSpPr>
            <p:nvPr/>
          </p:nvSpPr>
          <p:spPr bwMode="auto">
            <a:xfrm rot="5400000">
              <a:off x="6733368" y="3490203"/>
              <a:ext cx="1059798" cy="403246"/>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76"/>
            <p:cNvSpPr>
              <a:spLocks/>
            </p:cNvSpPr>
            <p:nvPr/>
          </p:nvSpPr>
          <p:spPr bwMode="auto">
            <a:xfrm rot="5400000">
              <a:off x="7365499" y="3060265"/>
              <a:ext cx="528195" cy="731522"/>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77"/>
            <p:cNvSpPr>
              <a:spLocks/>
            </p:cNvSpPr>
            <p:nvPr/>
          </p:nvSpPr>
          <p:spPr bwMode="auto">
            <a:xfrm rot="5400000">
              <a:off x="7363796" y="3590164"/>
              <a:ext cx="531603" cy="731522"/>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78"/>
            <p:cNvSpPr>
              <a:spLocks/>
            </p:cNvSpPr>
            <p:nvPr/>
          </p:nvSpPr>
          <p:spPr bwMode="auto">
            <a:xfrm rot="5400000">
              <a:off x="5733774" y="3564038"/>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79"/>
            <p:cNvSpPr>
              <a:spLocks/>
            </p:cNvSpPr>
            <p:nvPr/>
          </p:nvSpPr>
          <p:spPr bwMode="auto">
            <a:xfrm rot="5400000">
              <a:off x="6510164" y="2916005"/>
              <a:ext cx="847384" cy="700853"/>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80"/>
            <p:cNvSpPr>
              <a:spLocks/>
            </p:cNvSpPr>
            <p:nvPr/>
          </p:nvSpPr>
          <p:spPr bwMode="auto">
            <a:xfrm rot="5400000">
              <a:off x="6509028" y="3764525"/>
              <a:ext cx="849656" cy="700853"/>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81"/>
            <p:cNvSpPr>
              <a:spLocks/>
            </p:cNvSpPr>
            <p:nvPr/>
          </p:nvSpPr>
          <p:spPr bwMode="auto">
            <a:xfrm rot="5400000">
              <a:off x="5594058" y="2742779"/>
              <a:ext cx="1166573" cy="728114"/>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82"/>
            <p:cNvSpPr>
              <a:spLocks/>
            </p:cNvSpPr>
            <p:nvPr/>
          </p:nvSpPr>
          <p:spPr bwMode="auto">
            <a:xfrm rot="5400000">
              <a:off x="5592922" y="3910488"/>
              <a:ext cx="1168845" cy="728114"/>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83"/>
            <p:cNvSpPr>
              <a:spLocks/>
            </p:cNvSpPr>
            <p:nvPr/>
          </p:nvSpPr>
          <p:spPr bwMode="auto">
            <a:xfrm rot="5400000">
              <a:off x="7725013" y="3425457"/>
              <a:ext cx="9087" cy="531603"/>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84"/>
            <p:cNvSpPr>
              <a:spLocks/>
            </p:cNvSpPr>
            <p:nvPr/>
          </p:nvSpPr>
          <p:spPr bwMode="auto">
            <a:xfrm rot="5400000">
              <a:off x="6992355" y="3403875"/>
              <a:ext cx="9087" cy="574767"/>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85"/>
            <p:cNvSpPr>
              <a:spLocks/>
            </p:cNvSpPr>
            <p:nvPr/>
          </p:nvSpPr>
          <p:spPr bwMode="auto">
            <a:xfrm rot="5400000">
              <a:off x="4629676" y="3425457"/>
              <a:ext cx="9087" cy="531603"/>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86"/>
            <p:cNvSpPr>
              <a:spLocks/>
            </p:cNvSpPr>
            <p:nvPr/>
          </p:nvSpPr>
          <p:spPr bwMode="auto">
            <a:xfrm rot="5400000">
              <a:off x="5361198" y="3403875"/>
              <a:ext cx="9087" cy="574767"/>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87"/>
            <p:cNvSpPr>
              <a:spLocks/>
            </p:cNvSpPr>
            <p:nvPr/>
          </p:nvSpPr>
          <p:spPr bwMode="auto">
            <a:xfrm rot="5400000">
              <a:off x="6172801" y="3327202"/>
              <a:ext cx="9087" cy="728114"/>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88"/>
            <p:cNvSpPr>
              <a:spLocks/>
            </p:cNvSpPr>
            <p:nvPr/>
          </p:nvSpPr>
          <p:spPr bwMode="auto">
            <a:xfrm rot="5400000">
              <a:off x="7303593" y="3529960"/>
              <a:ext cx="1059798" cy="323733"/>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89"/>
            <p:cNvSpPr>
              <a:spLocks/>
            </p:cNvSpPr>
            <p:nvPr/>
          </p:nvSpPr>
          <p:spPr bwMode="auto">
            <a:xfrm rot="5400000">
              <a:off x="6837871" y="3587891"/>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Freeform 90"/>
            <p:cNvSpPr>
              <a:spLocks/>
            </p:cNvSpPr>
            <p:nvPr/>
          </p:nvSpPr>
          <p:spPr bwMode="auto">
            <a:xfrm rot="5400000">
              <a:off x="6303998" y="3559494"/>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Freeform 91"/>
            <p:cNvSpPr>
              <a:spLocks/>
            </p:cNvSpPr>
            <p:nvPr/>
          </p:nvSpPr>
          <p:spPr bwMode="auto">
            <a:xfrm rot="5400000">
              <a:off x="5804200" y="3621969"/>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92"/>
            <p:cNvSpPr>
              <a:spLocks/>
            </p:cNvSpPr>
            <p:nvPr/>
          </p:nvSpPr>
          <p:spPr bwMode="auto">
            <a:xfrm rot="5400000">
              <a:off x="4000386" y="3529960"/>
              <a:ext cx="1059798" cy="323733"/>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93"/>
            <p:cNvSpPr>
              <a:spLocks/>
            </p:cNvSpPr>
            <p:nvPr/>
          </p:nvSpPr>
          <p:spPr bwMode="auto">
            <a:xfrm rot="5400000">
              <a:off x="4466105"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94"/>
            <p:cNvSpPr>
              <a:spLocks/>
            </p:cNvSpPr>
            <p:nvPr/>
          </p:nvSpPr>
          <p:spPr bwMode="auto">
            <a:xfrm rot="5400000">
              <a:off x="4362170" y="3558926"/>
              <a:ext cx="1697039" cy="264666"/>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95"/>
            <p:cNvSpPr>
              <a:spLocks/>
            </p:cNvSpPr>
            <p:nvPr/>
          </p:nvSpPr>
          <p:spPr bwMode="auto">
            <a:xfrm rot="5400000">
              <a:off x="4862537"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96"/>
            <p:cNvSpPr>
              <a:spLocks/>
            </p:cNvSpPr>
            <p:nvPr/>
          </p:nvSpPr>
          <p:spPr bwMode="auto">
            <a:xfrm rot="5400000">
              <a:off x="5303835" y="3621400"/>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97"/>
            <p:cNvSpPr>
              <a:spLocks/>
            </p:cNvSpPr>
            <p:nvPr/>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144" name="Straight Connector 143"/>
          <p:cNvCxnSpPr/>
          <p:nvPr/>
        </p:nvCxnSpPr>
        <p:spPr>
          <a:xfrm>
            <a:off x="6582293" y="2642714"/>
            <a:ext cx="1577057" cy="0"/>
          </a:xfrm>
          <a:prstGeom prst="line">
            <a:avLst/>
          </a:prstGeom>
          <a:ln w="19050">
            <a:solidFill>
              <a:schemeClr val="bg1">
                <a:lumMod val="8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grpSp>
        <p:nvGrpSpPr>
          <p:cNvPr id="145" name="Group 144"/>
          <p:cNvGrpSpPr/>
          <p:nvPr/>
        </p:nvGrpSpPr>
        <p:grpSpPr>
          <a:xfrm>
            <a:off x="2492050" y="2428652"/>
            <a:ext cx="2240269" cy="740032"/>
            <a:chOff x="8198838" y="3829029"/>
            <a:chExt cx="2240269" cy="740032"/>
          </a:xfrm>
        </p:grpSpPr>
        <p:sp>
          <p:nvSpPr>
            <p:cNvPr id="146" name="TextBox 145"/>
            <p:cNvSpPr txBox="1"/>
            <p:nvPr/>
          </p:nvSpPr>
          <p:spPr>
            <a:xfrm>
              <a:off x="8198838" y="3829029"/>
              <a:ext cx="1571649" cy="400110"/>
            </a:xfrm>
            <a:prstGeom prst="rect">
              <a:avLst/>
            </a:prstGeom>
            <a:noFill/>
          </p:spPr>
          <p:txBody>
            <a:bodyPr wrap="none" rtlCol="0">
              <a:spAutoFit/>
            </a:bodyPr>
            <a:lstStyle/>
            <a:p>
              <a:r>
                <a:rPr lang="id-ID" sz="2000" dirty="0" smtClean="0">
                  <a:solidFill>
                    <a:schemeClr val="bg1">
                      <a:lumMod val="65000"/>
                    </a:schemeClr>
                  </a:solidFill>
                </a:rPr>
                <a:t>Parietal Lobe</a:t>
              </a:r>
              <a:endParaRPr lang="id-ID" sz="2000" dirty="0">
                <a:solidFill>
                  <a:schemeClr val="bg1">
                    <a:lumMod val="65000"/>
                  </a:schemeClr>
                </a:solidFill>
              </a:endParaRPr>
            </a:p>
          </p:txBody>
        </p:sp>
        <p:sp>
          <p:nvSpPr>
            <p:cNvPr id="147" name="TextBox 146"/>
            <p:cNvSpPr txBox="1"/>
            <p:nvPr/>
          </p:nvSpPr>
          <p:spPr>
            <a:xfrm>
              <a:off x="8198838" y="4138174"/>
              <a:ext cx="2240269" cy="430887"/>
            </a:xfrm>
            <a:prstGeom prst="rect">
              <a:avLst/>
            </a:prstGeom>
            <a:noFill/>
          </p:spPr>
          <p:txBody>
            <a:bodyPr wrap="square" rtlCol="0">
              <a:spAutoFit/>
            </a:bodyPr>
            <a:lstStyle/>
            <a:p>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48" name="Group 147"/>
          <p:cNvGrpSpPr/>
          <p:nvPr/>
        </p:nvGrpSpPr>
        <p:grpSpPr>
          <a:xfrm>
            <a:off x="1145969" y="3884457"/>
            <a:ext cx="2078345" cy="740032"/>
            <a:chOff x="8198838" y="3829029"/>
            <a:chExt cx="2078345" cy="740032"/>
          </a:xfrm>
        </p:grpSpPr>
        <p:sp>
          <p:nvSpPr>
            <p:cNvPr id="152" name="TextBox 151"/>
            <p:cNvSpPr txBox="1"/>
            <p:nvPr/>
          </p:nvSpPr>
          <p:spPr>
            <a:xfrm>
              <a:off x="8198838" y="3829029"/>
              <a:ext cx="1682577" cy="400110"/>
            </a:xfrm>
            <a:prstGeom prst="rect">
              <a:avLst/>
            </a:prstGeom>
            <a:noFill/>
          </p:spPr>
          <p:txBody>
            <a:bodyPr wrap="none" rtlCol="0">
              <a:spAutoFit/>
            </a:bodyPr>
            <a:lstStyle/>
            <a:p>
              <a:r>
                <a:rPr lang="id-ID" sz="2000" dirty="0" smtClean="0">
                  <a:solidFill>
                    <a:schemeClr val="bg1">
                      <a:lumMod val="65000"/>
                    </a:schemeClr>
                  </a:solidFill>
                </a:rPr>
                <a:t>Occipital Lobe</a:t>
              </a:r>
              <a:endParaRPr lang="id-ID" sz="2000" dirty="0">
                <a:solidFill>
                  <a:schemeClr val="bg1">
                    <a:lumMod val="65000"/>
                  </a:schemeClr>
                </a:solidFill>
              </a:endParaRPr>
            </a:p>
          </p:txBody>
        </p:sp>
        <p:sp>
          <p:nvSpPr>
            <p:cNvPr id="153" name="TextBox 152"/>
            <p:cNvSpPr txBox="1"/>
            <p:nvPr/>
          </p:nvSpPr>
          <p:spPr>
            <a:xfrm>
              <a:off x="8198839" y="4138174"/>
              <a:ext cx="2078344" cy="430887"/>
            </a:xfrm>
            <a:prstGeom prst="rect">
              <a:avLst/>
            </a:prstGeom>
            <a:noFill/>
          </p:spPr>
          <p:txBody>
            <a:bodyPr wrap="square" rtlCol="0">
              <a:spAutoFit/>
            </a:bodyPr>
            <a:lstStyle/>
            <a:p>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54" name="Group 153"/>
          <p:cNvGrpSpPr/>
          <p:nvPr/>
        </p:nvGrpSpPr>
        <p:grpSpPr>
          <a:xfrm>
            <a:off x="7784148" y="2415546"/>
            <a:ext cx="2085356" cy="740032"/>
            <a:chOff x="10106644" y="4225567"/>
            <a:chExt cx="2085356" cy="740032"/>
          </a:xfrm>
        </p:grpSpPr>
        <p:sp>
          <p:nvSpPr>
            <p:cNvPr id="155" name="TextBox 154"/>
            <p:cNvSpPr txBox="1"/>
            <p:nvPr/>
          </p:nvSpPr>
          <p:spPr>
            <a:xfrm>
              <a:off x="10681650" y="4225567"/>
              <a:ext cx="1510350" cy="400110"/>
            </a:xfrm>
            <a:prstGeom prst="rect">
              <a:avLst/>
            </a:prstGeom>
            <a:noFill/>
          </p:spPr>
          <p:txBody>
            <a:bodyPr wrap="none" rtlCol="0">
              <a:spAutoFit/>
            </a:bodyPr>
            <a:lstStyle/>
            <a:p>
              <a:pPr algn="r"/>
              <a:r>
                <a:rPr lang="id-ID" sz="2000" dirty="0" smtClean="0">
                  <a:solidFill>
                    <a:schemeClr val="bg1">
                      <a:lumMod val="65000"/>
                    </a:schemeClr>
                  </a:solidFill>
                </a:rPr>
                <a:t>Frontal Lobe</a:t>
              </a:r>
              <a:endParaRPr lang="id-ID" sz="2000" dirty="0">
                <a:solidFill>
                  <a:schemeClr val="bg1">
                    <a:lumMod val="65000"/>
                  </a:schemeClr>
                </a:solidFill>
              </a:endParaRPr>
            </a:p>
          </p:txBody>
        </p:sp>
        <p:sp>
          <p:nvSpPr>
            <p:cNvPr id="156" name="TextBox 155"/>
            <p:cNvSpPr txBox="1"/>
            <p:nvPr/>
          </p:nvSpPr>
          <p:spPr>
            <a:xfrm>
              <a:off x="10106644" y="4534712"/>
              <a:ext cx="2085356" cy="430887"/>
            </a:xfrm>
            <a:prstGeom prst="rect">
              <a:avLst/>
            </a:prstGeom>
            <a:noFill/>
          </p:spPr>
          <p:txBody>
            <a:bodyPr wrap="square" rtlCol="0">
              <a:spAutoFit/>
            </a:bodyPr>
            <a:lstStyle/>
            <a:p>
              <a:pPr algn="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grpSp>
        <p:nvGrpSpPr>
          <p:cNvPr id="157" name="Group 156"/>
          <p:cNvGrpSpPr/>
          <p:nvPr/>
        </p:nvGrpSpPr>
        <p:grpSpPr>
          <a:xfrm>
            <a:off x="8733162" y="3884457"/>
            <a:ext cx="2202425" cy="740032"/>
            <a:chOff x="9046449" y="5095956"/>
            <a:chExt cx="2202425" cy="740032"/>
          </a:xfrm>
        </p:grpSpPr>
        <p:sp>
          <p:nvSpPr>
            <p:cNvPr id="158" name="TextBox 157"/>
            <p:cNvSpPr txBox="1"/>
            <p:nvPr/>
          </p:nvSpPr>
          <p:spPr>
            <a:xfrm>
              <a:off x="9903313" y="5095956"/>
              <a:ext cx="1345561" cy="400110"/>
            </a:xfrm>
            <a:prstGeom prst="rect">
              <a:avLst/>
            </a:prstGeom>
            <a:noFill/>
          </p:spPr>
          <p:txBody>
            <a:bodyPr wrap="none" rtlCol="0">
              <a:spAutoFit/>
            </a:bodyPr>
            <a:lstStyle/>
            <a:p>
              <a:pPr algn="r"/>
              <a:r>
                <a:rPr lang="id-ID" sz="2000" dirty="0" smtClean="0">
                  <a:solidFill>
                    <a:schemeClr val="bg1">
                      <a:lumMod val="65000"/>
                    </a:schemeClr>
                  </a:solidFill>
                </a:rPr>
                <a:t>Cerebelum</a:t>
              </a:r>
              <a:endParaRPr lang="id-ID" sz="2000" dirty="0">
                <a:solidFill>
                  <a:schemeClr val="bg1">
                    <a:lumMod val="65000"/>
                  </a:schemeClr>
                </a:solidFill>
              </a:endParaRPr>
            </a:p>
          </p:txBody>
        </p:sp>
        <p:sp>
          <p:nvSpPr>
            <p:cNvPr id="159" name="TextBox 158"/>
            <p:cNvSpPr txBox="1"/>
            <p:nvPr/>
          </p:nvSpPr>
          <p:spPr>
            <a:xfrm>
              <a:off x="9046449" y="5405101"/>
              <a:ext cx="2202425" cy="430887"/>
            </a:xfrm>
            <a:prstGeom prst="rect">
              <a:avLst/>
            </a:prstGeom>
            <a:noFill/>
          </p:spPr>
          <p:txBody>
            <a:bodyPr wrap="square" rtlCol="0">
              <a:spAutoFit/>
            </a:bodyPr>
            <a:lstStyle/>
            <a:p>
              <a:pPr algn="r"/>
              <a:r>
                <a:rPr lang="id-ID" sz="1100" dirty="0">
                  <a:solidFill>
                    <a:schemeClr val="bg1">
                      <a:lumMod val="65000"/>
                    </a:schemeClr>
                  </a:solidFill>
                </a:rPr>
                <a:t>Suitable for all category</a:t>
              </a:r>
              <a:r>
                <a:rPr lang="en-US" sz="1100" dirty="0">
                  <a:solidFill>
                    <a:schemeClr val="bg1">
                      <a:lumMod val="65000"/>
                    </a:schemeClr>
                  </a:solidFill>
                </a:rPr>
                <a:t>, </a:t>
              </a:r>
              <a:r>
                <a:rPr lang="en-US" sz="1100" dirty="0" err="1">
                  <a:solidFill>
                    <a:schemeClr val="bg1">
                      <a:lumMod val="65000"/>
                    </a:schemeClr>
                  </a:solidFill>
                </a:rPr>
                <a:t>Lorem</a:t>
              </a:r>
              <a:r>
                <a:rPr lang="en-US" sz="1100" dirty="0">
                  <a:solidFill>
                    <a:schemeClr val="bg1">
                      <a:lumMod val="65000"/>
                    </a:schemeClr>
                  </a:solidFill>
                </a:rPr>
                <a:t> </a:t>
              </a:r>
              <a:r>
                <a:rPr lang="en-US" sz="1100" dirty="0" err="1">
                  <a:solidFill>
                    <a:schemeClr val="bg1">
                      <a:lumMod val="65000"/>
                    </a:schemeClr>
                  </a:solidFill>
                </a:rPr>
                <a:t>Ipsum</a:t>
              </a:r>
              <a:r>
                <a:rPr lang="en-US" sz="1100" dirty="0">
                  <a:solidFill>
                    <a:schemeClr val="bg1">
                      <a:lumMod val="65000"/>
                    </a:schemeClr>
                  </a:solidFill>
                </a:rPr>
                <a:t> is not simply random text</a:t>
              </a:r>
              <a:r>
                <a:rPr lang="en-US" sz="1100" dirty="0" smtClean="0">
                  <a:solidFill>
                    <a:schemeClr val="bg1">
                      <a:lumMod val="65000"/>
                    </a:schemeClr>
                  </a:solidFill>
                </a:rPr>
                <a:t>.</a:t>
              </a:r>
              <a:endParaRPr lang="en-US" sz="1100" b="1" dirty="0">
                <a:solidFill>
                  <a:schemeClr val="bg1">
                    <a:lumMod val="65000"/>
                  </a:schemeClr>
                </a:solidFill>
              </a:endParaRPr>
            </a:p>
          </p:txBody>
        </p:sp>
      </p:grpSp>
    </p:spTree>
    <p:extLst>
      <p:ext uri="{BB962C8B-B14F-4D97-AF65-F5344CB8AC3E}">
        <p14:creationId xmlns:p14="http://schemas.microsoft.com/office/powerpoint/2010/main" val="115329375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1000"/>
                                        <p:tgtEl>
                                          <p:spTgt spid="7"/>
                                        </p:tgtEl>
                                      </p:cBhvr>
                                    </p:animEffect>
                                    <p:anim calcmode="lin" valueType="num">
                                      <p:cBhvr>
                                        <p:cTn id="19" dur="1000" fill="hold"/>
                                        <p:tgtEl>
                                          <p:spTgt spid="7"/>
                                        </p:tgtEl>
                                        <p:attrNameLst>
                                          <p:attrName>ppt_x</p:attrName>
                                        </p:attrNameLst>
                                      </p:cBhvr>
                                      <p:tavLst>
                                        <p:tav tm="0">
                                          <p:val>
                                            <p:strVal val="#ppt_x"/>
                                          </p:val>
                                        </p:tav>
                                        <p:tav tm="100000">
                                          <p:val>
                                            <p:strVal val="#ppt_x"/>
                                          </p:val>
                                        </p:tav>
                                      </p:tavLst>
                                    </p:anim>
                                    <p:anim calcmode="lin" valueType="num">
                                      <p:cBhvr>
                                        <p:cTn id="20" dur="10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2" fill="hold" nodeType="afterEffect">
                                  <p:stCondLst>
                                    <p:cond delay="0"/>
                                  </p:stCondLst>
                                  <p:childTnLst>
                                    <p:set>
                                      <p:cBhvr>
                                        <p:cTn id="23" dur="1" fill="hold">
                                          <p:stCondLst>
                                            <p:cond delay="0"/>
                                          </p:stCondLst>
                                        </p:cTn>
                                        <p:tgtEl>
                                          <p:spTgt spid="108"/>
                                        </p:tgtEl>
                                        <p:attrNameLst>
                                          <p:attrName>style.visibility</p:attrName>
                                        </p:attrNameLst>
                                      </p:cBhvr>
                                      <p:to>
                                        <p:strVal val="visible"/>
                                      </p:to>
                                    </p:set>
                                    <p:animEffect transition="in" filter="wipe(right)">
                                      <p:cBhvr>
                                        <p:cTn id="24" dur="500"/>
                                        <p:tgtEl>
                                          <p:spTgt spid="108"/>
                                        </p:tgtEl>
                                      </p:cBhvr>
                                    </p:animEffect>
                                  </p:childTnLst>
                                </p:cTn>
                              </p:par>
                            </p:childTnLst>
                          </p:cTn>
                        </p:par>
                        <p:par>
                          <p:cTn id="25" fill="hold">
                            <p:stCondLst>
                              <p:cond delay="2000"/>
                            </p:stCondLst>
                            <p:childTnLst>
                              <p:par>
                                <p:cTn id="26" presetID="10" presetClass="entr" presetSubtype="0" fill="hold" nodeType="afterEffect">
                                  <p:stCondLst>
                                    <p:cond delay="0"/>
                                  </p:stCondLst>
                                  <p:childTnLst>
                                    <p:set>
                                      <p:cBhvr>
                                        <p:cTn id="27" dur="1" fill="hold">
                                          <p:stCondLst>
                                            <p:cond delay="0"/>
                                          </p:stCondLst>
                                        </p:cTn>
                                        <p:tgtEl>
                                          <p:spTgt spid="145"/>
                                        </p:tgtEl>
                                        <p:attrNameLst>
                                          <p:attrName>style.visibility</p:attrName>
                                        </p:attrNameLst>
                                      </p:cBhvr>
                                      <p:to>
                                        <p:strVal val="visible"/>
                                      </p:to>
                                    </p:set>
                                    <p:animEffect transition="in" filter="fade">
                                      <p:cBhvr>
                                        <p:cTn id="28" dur="500"/>
                                        <p:tgtEl>
                                          <p:spTgt spid="145"/>
                                        </p:tgtEl>
                                      </p:cBhvr>
                                    </p:animEffect>
                                  </p:childTnLst>
                                </p:cTn>
                              </p:par>
                            </p:childTnLst>
                          </p:cTn>
                        </p:par>
                        <p:par>
                          <p:cTn id="29" fill="hold">
                            <p:stCondLst>
                              <p:cond delay="2500"/>
                            </p:stCondLst>
                            <p:childTnLst>
                              <p:par>
                                <p:cTn id="30" presetID="22" presetClass="entr" presetSubtype="8" fill="hold" nodeType="afterEffect">
                                  <p:stCondLst>
                                    <p:cond delay="0"/>
                                  </p:stCondLst>
                                  <p:childTnLst>
                                    <p:set>
                                      <p:cBhvr>
                                        <p:cTn id="31" dur="1" fill="hold">
                                          <p:stCondLst>
                                            <p:cond delay="0"/>
                                          </p:stCondLst>
                                        </p:cTn>
                                        <p:tgtEl>
                                          <p:spTgt spid="144"/>
                                        </p:tgtEl>
                                        <p:attrNameLst>
                                          <p:attrName>style.visibility</p:attrName>
                                        </p:attrNameLst>
                                      </p:cBhvr>
                                      <p:to>
                                        <p:strVal val="visible"/>
                                      </p:to>
                                    </p:set>
                                    <p:animEffect transition="in" filter="wipe(left)">
                                      <p:cBhvr>
                                        <p:cTn id="32" dur="500"/>
                                        <p:tgtEl>
                                          <p:spTgt spid="144"/>
                                        </p:tgtEl>
                                      </p:cBhvr>
                                    </p:animEffect>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154"/>
                                        </p:tgtEl>
                                        <p:attrNameLst>
                                          <p:attrName>style.visibility</p:attrName>
                                        </p:attrNameLst>
                                      </p:cBhvr>
                                      <p:to>
                                        <p:strVal val="visible"/>
                                      </p:to>
                                    </p:set>
                                    <p:animEffect transition="in" filter="fade">
                                      <p:cBhvr>
                                        <p:cTn id="36" dur="500"/>
                                        <p:tgtEl>
                                          <p:spTgt spid="154"/>
                                        </p:tgtEl>
                                      </p:cBhvr>
                                    </p:animEffect>
                                  </p:childTnLst>
                                </p:cTn>
                              </p:par>
                            </p:childTnLst>
                          </p:cTn>
                        </p:par>
                        <p:par>
                          <p:cTn id="37" fill="hold">
                            <p:stCondLst>
                              <p:cond delay="3500"/>
                            </p:stCondLst>
                            <p:childTnLst>
                              <p:par>
                                <p:cTn id="38" presetID="22" presetClass="entr" presetSubtype="2" fill="hold" nodeType="afterEffect">
                                  <p:stCondLst>
                                    <p:cond delay="0"/>
                                  </p:stCondLst>
                                  <p:childTnLst>
                                    <p:set>
                                      <p:cBhvr>
                                        <p:cTn id="39" dur="1" fill="hold">
                                          <p:stCondLst>
                                            <p:cond delay="0"/>
                                          </p:stCondLst>
                                        </p:cTn>
                                        <p:tgtEl>
                                          <p:spTgt spid="105"/>
                                        </p:tgtEl>
                                        <p:attrNameLst>
                                          <p:attrName>style.visibility</p:attrName>
                                        </p:attrNameLst>
                                      </p:cBhvr>
                                      <p:to>
                                        <p:strVal val="visible"/>
                                      </p:to>
                                    </p:set>
                                    <p:animEffect transition="in" filter="wipe(right)">
                                      <p:cBhvr>
                                        <p:cTn id="40" dur="500"/>
                                        <p:tgtEl>
                                          <p:spTgt spid="105"/>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148"/>
                                        </p:tgtEl>
                                        <p:attrNameLst>
                                          <p:attrName>style.visibility</p:attrName>
                                        </p:attrNameLst>
                                      </p:cBhvr>
                                      <p:to>
                                        <p:strVal val="visible"/>
                                      </p:to>
                                    </p:set>
                                    <p:animEffect transition="in" filter="fade">
                                      <p:cBhvr>
                                        <p:cTn id="44" dur="500"/>
                                        <p:tgtEl>
                                          <p:spTgt spid="148"/>
                                        </p:tgtEl>
                                      </p:cBhvr>
                                    </p:animEffect>
                                  </p:childTnLst>
                                </p:cTn>
                              </p:par>
                            </p:childTnLst>
                          </p:cTn>
                        </p:par>
                        <p:par>
                          <p:cTn id="45" fill="hold">
                            <p:stCondLst>
                              <p:cond delay="4500"/>
                            </p:stCondLst>
                            <p:childTnLst>
                              <p:par>
                                <p:cTn id="46" presetID="22" presetClass="entr" presetSubtype="8" fill="hold" nodeType="afterEffect">
                                  <p:stCondLst>
                                    <p:cond delay="0"/>
                                  </p:stCondLst>
                                  <p:childTnLst>
                                    <p:set>
                                      <p:cBhvr>
                                        <p:cTn id="47" dur="1" fill="hold">
                                          <p:stCondLst>
                                            <p:cond delay="0"/>
                                          </p:stCondLst>
                                        </p:cTn>
                                        <p:tgtEl>
                                          <p:spTgt spid="142"/>
                                        </p:tgtEl>
                                        <p:attrNameLst>
                                          <p:attrName>style.visibility</p:attrName>
                                        </p:attrNameLst>
                                      </p:cBhvr>
                                      <p:to>
                                        <p:strVal val="visible"/>
                                      </p:to>
                                    </p:set>
                                    <p:animEffect transition="in" filter="wipe(left)">
                                      <p:cBhvr>
                                        <p:cTn id="48" dur="500"/>
                                        <p:tgtEl>
                                          <p:spTgt spid="142"/>
                                        </p:tgtEl>
                                      </p:cBhvr>
                                    </p:animEffect>
                                  </p:childTnLst>
                                </p:cTn>
                              </p:par>
                            </p:childTnLst>
                          </p:cTn>
                        </p:par>
                        <p:par>
                          <p:cTn id="49" fill="hold">
                            <p:stCondLst>
                              <p:cond delay="5000"/>
                            </p:stCondLst>
                            <p:childTnLst>
                              <p:par>
                                <p:cTn id="50" presetID="10" presetClass="entr" presetSubtype="0" fill="hold" nodeType="afterEffect">
                                  <p:stCondLst>
                                    <p:cond delay="0"/>
                                  </p:stCondLst>
                                  <p:childTnLst>
                                    <p:set>
                                      <p:cBhvr>
                                        <p:cTn id="51" dur="1" fill="hold">
                                          <p:stCondLst>
                                            <p:cond delay="0"/>
                                          </p:stCondLst>
                                        </p:cTn>
                                        <p:tgtEl>
                                          <p:spTgt spid="157"/>
                                        </p:tgtEl>
                                        <p:attrNameLst>
                                          <p:attrName>style.visibility</p:attrName>
                                        </p:attrNameLst>
                                      </p:cBhvr>
                                      <p:to>
                                        <p:strVal val="visible"/>
                                      </p:to>
                                    </p:set>
                                    <p:animEffect transition="in" filter="fade">
                                      <p:cBhvr>
                                        <p:cTn id="52" dur="500"/>
                                        <p:tgtEl>
                                          <p:spTgt spid="157"/>
                                        </p:tgtEl>
                                      </p:cBhvr>
                                    </p:animEffect>
                                  </p:childTnLst>
                                </p:cTn>
                              </p:par>
                            </p:childTnLst>
                          </p:cTn>
                        </p:par>
                        <p:par>
                          <p:cTn id="53" fill="hold">
                            <p:stCondLst>
                              <p:cond delay="5500"/>
                            </p:stCondLst>
                            <p:childTnLst>
                              <p:par>
                                <p:cTn id="54" presetID="10" presetClass="entr" presetSubtype="0" fill="hold" grpId="0" nodeType="afterEffect">
                                  <p:stCondLst>
                                    <p:cond delay="0"/>
                                  </p:stCondLst>
                                  <p:childTnLst>
                                    <p:set>
                                      <p:cBhvr>
                                        <p:cTn id="55" dur="1" fill="hold">
                                          <p:stCondLst>
                                            <p:cond delay="0"/>
                                          </p:stCondLst>
                                        </p:cTn>
                                        <p:tgtEl>
                                          <p:spTgt spid="75"/>
                                        </p:tgtEl>
                                        <p:attrNameLst>
                                          <p:attrName>style.visibility</p:attrName>
                                        </p:attrNameLst>
                                      </p:cBhvr>
                                      <p:to>
                                        <p:strVal val="visible"/>
                                      </p:to>
                                    </p:set>
                                    <p:animEffect transition="in" filter="fade">
                                      <p:cBhvr>
                                        <p:cTn id="56"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5" grpId="0"/>
    </p:bldLst>
  </p:timing>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solidFill>
                <a:latin typeface="+mj-lt"/>
              </a:rPr>
              <a:t>Cubic Business Model </a:t>
            </a:r>
            <a:endParaRPr lang="en-US" sz="4800" dirty="0">
              <a:solidFill>
                <a:schemeClr val="bg1"/>
              </a:solidFill>
              <a:latin typeface="+mj-lt"/>
            </a:endParaRPr>
          </a:p>
        </p:txBody>
      </p:sp>
      <p:sp>
        <p:nvSpPr>
          <p:cNvPr id="75" name="TextBox 34"/>
          <p:cNvSpPr txBox="1"/>
          <p:nvPr/>
        </p:nvSpPr>
        <p:spPr>
          <a:xfrm>
            <a:off x="1016971" y="5133854"/>
            <a:ext cx="10158058" cy="617733"/>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51" name="Teardrop 50"/>
          <p:cNvSpPr/>
          <p:nvPr/>
        </p:nvSpPr>
        <p:spPr>
          <a:xfrm rot="13500000">
            <a:off x="2395540" y="2609883"/>
            <a:ext cx="2009775" cy="2009775"/>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Teardrop 51"/>
          <p:cNvSpPr/>
          <p:nvPr/>
        </p:nvSpPr>
        <p:spPr>
          <a:xfrm rot="2700000">
            <a:off x="4167189" y="2609883"/>
            <a:ext cx="2009775" cy="2009775"/>
          </a:xfrm>
          <a:prstGeom prst="teardrop">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Teardrop 52"/>
          <p:cNvSpPr/>
          <p:nvPr/>
        </p:nvSpPr>
        <p:spPr>
          <a:xfrm rot="2700000">
            <a:off x="5938838" y="2609883"/>
            <a:ext cx="2009775" cy="2009775"/>
          </a:xfrm>
          <a:prstGeom prst="teardrop">
            <a:avLst/>
          </a:prstGeom>
          <a:solidFill>
            <a:schemeClr val="accent4">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Teardrop 53"/>
          <p:cNvSpPr/>
          <p:nvPr/>
        </p:nvSpPr>
        <p:spPr>
          <a:xfrm rot="2700000">
            <a:off x="7710487" y="2609883"/>
            <a:ext cx="2009775" cy="2009775"/>
          </a:xfrm>
          <a:prstGeom prst="teardrop">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5" name="Group 54"/>
          <p:cNvGrpSpPr/>
          <p:nvPr/>
        </p:nvGrpSpPr>
        <p:grpSpPr>
          <a:xfrm rot="18900000">
            <a:off x="2988931" y="3212391"/>
            <a:ext cx="819174" cy="816259"/>
            <a:chOff x="-15875" y="-1587"/>
            <a:chExt cx="4014788" cy="4000501"/>
          </a:xfrm>
          <a:solidFill>
            <a:schemeClr val="bg1"/>
          </a:solidFill>
        </p:grpSpPr>
        <p:sp>
          <p:nvSpPr>
            <p:cNvPr id="56" name="Freeform 5"/>
            <p:cNvSpPr>
              <a:spLocks noEditPoints="1"/>
            </p:cNvSpPr>
            <p:nvPr/>
          </p:nvSpPr>
          <p:spPr bwMode="auto">
            <a:xfrm>
              <a:off x="-15875" y="374651"/>
              <a:ext cx="3657600" cy="3624263"/>
            </a:xfrm>
            <a:custGeom>
              <a:avLst/>
              <a:gdLst>
                <a:gd name="T0" fmla="*/ 692 w 973"/>
                <a:gd name="T1" fmla="*/ 24 h 964"/>
                <a:gd name="T2" fmla="*/ 633 w 973"/>
                <a:gd name="T3" fmla="*/ 0 h 964"/>
                <a:gd name="T4" fmla="*/ 574 w 973"/>
                <a:gd name="T5" fmla="*/ 24 h 964"/>
                <a:gd name="T6" fmla="*/ 527 w 973"/>
                <a:gd name="T7" fmla="*/ 71 h 964"/>
                <a:gd name="T8" fmla="*/ 503 w 973"/>
                <a:gd name="T9" fmla="*/ 130 h 964"/>
                <a:gd name="T10" fmla="*/ 515 w 973"/>
                <a:gd name="T11" fmla="*/ 174 h 964"/>
                <a:gd name="T12" fmla="*/ 64 w 973"/>
                <a:gd name="T13" fmla="*/ 354 h 964"/>
                <a:gd name="T14" fmla="*/ 6 w 973"/>
                <a:gd name="T15" fmla="*/ 427 h 964"/>
                <a:gd name="T16" fmla="*/ 33 w 973"/>
                <a:gd name="T17" fmla="*/ 517 h 964"/>
                <a:gd name="T18" fmla="*/ 456 w 973"/>
                <a:gd name="T19" fmla="*/ 935 h 964"/>
                <a:gd name="T20" fmla="*/ 524 w 973"/>
                <a:gd name="T21" fmla="*/ 964 h 964"/>
                <a:gd name="T22" fmla="*/ 527 w 973"/>
                <a:gd name="T23" fmla="*/ 964 h 964"/>
                <a:gd name="T24" fmla="*/ 547 w 973"/>
                <a:gd name="T25" fmla="*/ 962 h 964"/>
                <a:gd name="T26" fmla="*/ 620 w 973"/>
                <a:gd name="T27" fmla="*/ 901 h 964"/>
                <a:gd name="T28" fmla="*/ 797 w 973"/>
                <a:gd name="T29" fmla="*/ 456 h 964"/>
                <a:gd name="T30" fmla="*/ 843 w 973"/>
                <a:gd name="T31" fmla="*/ 470 h 964"/>
                <a:gd name="T32" fmla="*/ 902 w 973"/>
                <a:gd name="T33" fmla="*/ 446 h 964"/>
                <a:gd name="T34" fmla="*/ 948 w 973"/>
                <a:gd name="T35" fmla="*/ 399 h 964"/>
                <a:gd name="T36" fmla="*/ 973 w 973"/>
                <a:gd name="T37" fmla="*/ 340 h 964"/>
                <a:gd name="T38" fmla="*/ 949 w 973"/>
                <a:gd name="T39" fmla="*/ 281 h 964"/>
                <a:gd name="T40" fmla="*/ 692 w 973"/>
                <a:gd name="T41" fmla="*/ 24 h 964"/>
                <a:gd name="T42" fmla="*/ 558 w 973"/>
                <a:gd name="T43" fmla="*/ 876 h 964"/>
                <a:gd name="T44" fmla="*/ 534 w 973"/>
                <a:gd name="T45" fmla="*/ 897 h 964"/>
                <a:gd name="T46" fmla="*/ 526 w 973"/>
                <a:gd name="T47" fmla="*/ 898 h 964"/>
                <a:gd name="T48" fmla="*/ 503 w 973"/>
                <a:gd name="T49" fmla="*/ 888 h 964"/>
                <a:gd name="T50" fmla="*/ 80 w 973"/>
                <a:gd name="T51" fmla="*/ 469 h 964"/>
                <a:gd name="T52" fmla="*/ 71 w 973"/>
                <a:gd name="T53" fmla="*/ 440 h 964"/>
                <a:gd name="T54" fmla="*/ 90 w 973"/>
                <a:gd name="T55" fmla="*/ 415 h 964"/>
                <a:gd name="T56" fmla="*/ 297 w 973"/>
                <a:gd name="T57" fmla="*/ 332 h 964"/>
                <a:gd name="T58" fmla="*/ 715 w 973"/>
                <a:gd name="T59" fmla="*/ 483 h 964"/>
                <a:gd name="T60" fmla="*/ 558 w 973"/>
                <a:gd name="T61" fmla="*/ 876 h 964"/>
                <a:gd name="T62" fmla="*/ 901 w 973"/>
                <a:gd name="T63" fmla="*/ 352 h 964"/>
                <a:gd name="T64" fmla="*/ 855 w 973"/>
                <a:gd name="T65" fmla="*/ 399 h 964"/>
                <a:gd name="T66" fmla="*/ 831 w 973"/>
                <a:gd name="T67" fmla="*/ 399 h 964"/>
                <a:gd name="T68" fmla="*/ 772 w 973"/>
                <a:gd name="T69" fmla="*/ 340 h 964"/>
                <a:gd name="T70" fmla="*/ 725 w 973"/>
                <a:gd name="T71" fmla="*/ 459 h 964"/>
                <a:gd name="T72" fmla="*/ 729 w 973"/>
                <a:gd name="T73" fmla="*/ 449 h 964"/>
                <a:gd name="T74" fmla="*/ 435 w 973"/>
                <a:gd name="T75" fmla="*/ 325 h 964"/>
                <a:gd name="T76" fmla="*/ 349 w 973"/>
                <a:gd name="T77" fmla="*/ 312 h 964"/>
                <a:gd name="T78" fmla="*/ 631 w 973"/>
                <a:gd name="T79" fmla="*/ 199 h 964"/>
                <a:gd name="T80" fmla="*/ 574 w 973"/>
                <a:gd name="T81" fmla="*/ 142 h 964"/>
                <a:gd name="T82" fmla="*/ 574 w 973"/>
                <a:gd name="T83" fmla="*/ 118 h 964"/>
                <a:gd name="T84" fmla="*/ 621 w 973"/>
                <a:gd name="T85" fmla="*/ 71 h 964"/>
                <a:gd name="T86" fmla="*/ 645 w 973"/>
                <a:gd name="T87" fmla="*/ 71 h 964"/>
                <a:gd name="T88" fmla="*/ 901 w 973"/>
                <a:gd name="T89" fmla="*/ 328 h 964"/>
                <a:gd name="T90" fmla="*/ 901 w 973"/>
                <a:gd name="T91" fmla="*/ 352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3" h="964">
                  <a:moveTo>
                    <a:pt x="692" y="24"/>
                  </a:moveTo>
                  <a:cubicBezTo>
                    <a:pt x="676" y="8"/>
                    <a:pt x="655" y="0"/>
                    <a:pt x="633" y="0"/>
                  </a:cubicBezTo>
                  <a:cubicBezTo>
                    <a:pt x="611" y="0"/>
                    <a:pt x="590" y="8"/>
                    <a:pt x="574" y="24"/>
                  </a:cubicBezTo>
                  <a:cubicBezTo>
                    <a:pt x="527" y="71"/>
                    <a:pt x="527" y="71"/>
                    <a:pt x="527" y="71"/>
                  </a:cubicBezTo>
                  <a:cubicBezTo>
                    <a:pt x="511" y="87"/>
                    <a:pt x="503" y="108"/>
                    <a:pt x="503" y="130"/>
                  </a:cubicBezTo>
                  <a:cubicBezTo>
                    <a:pt x="503" y="146"/>
                    <a:pt x="507" y="161"/>
                    <a:pt x="515" y="174"/>
                  </a:cubicBezTo>
                  <a:cubicBezTo>
                    <a:pt x="64" y="354"/>
                    <a:pt x="64" y="354"/>
                    <a:pt x="64" y="354"/>
                  </a:cubicBezTo>
                  <a:cubicBezTo>
                    <a:pt x="33" y="368"/>
                    <a:pt x="12" y="395"/>
                    <a:pt x="6" y="427"/>
                  </a:cubicBezTo>
                  <a:cubicBezTo>
                    <a:pt x="0" y="460"/>
                    <a:pt x="10" y="493"/>
                    <a:pt x="33" y="517"/>
                  </a:cubicBezTo>
                  <a:cubicBezTo>
                    <a:pt x="456" y="935"/>
                    <a:pt x="456" y="935"/>
                    <a:pt x="456" y="935"/>
                  </a:cubicBezTo>
                  <a:cubicBezTo>
                    <a:pt x="475" y="953"/>
                    <a:pt x="499" y="963"/>
                    <a:pt x="524" y="964"/>
                  </a:cubicBezTo>
                  <a:cubicBezTo>
                    <a:pt x="525" y="964"/>
                    <a:pt x="526" y="964"/>
                    <a:pt x="527" y="964"/>
                  </a:cubicBezTo>
                  <a:cubicBezTo>
                    <a:pt x="534" y="964"/>
                    <a:pt x="540" y="963"/>
                    <a:pt x="547" y="962"/>
                  </a:cubicBezTo>
                  <a:cubicBezTo>
                    <a:pt x="580" y="955"/>
                    <a:pt x="607" y="932"/>
                    <a:pt x="620" y="901"/>
                  </a:cubicBezTo>
                  <a:cubicBezTo>
                    <a:pt x="797" y="456"/>
                    <a:pt x="797" y="456"/>
                    <a:pt x="797" y="456"/>
                  </a:cubicBezTo>
                  <a:cubicBezTo>
                    <a:pt x="811" y="465"/>
                    <a:pt x="826" y="470"/>
                    <a:pt x="843" y="470"/>
                  </a:cubicBezTo>
                  <a:cubicBezTo>
                    <a:pt x="865" y="470"/>
                    <a:pt x="886" y="461"/>
                    <a:pt x="902" y="446"/>
                  </a:cubicBezTo>
                  <a:cubicBezTo>
                    <a:pt x="948" y="399"/>
                    <a:pt x="948" y="399"/>
                    <a:pt x="948" y="399"/>
                  </a:cubicBezTo>
                  <a:cubicBezTo>
                    <a:pt x="964" y="383"/>
                    <a:pt x="973" y="362"/>
                    <a:pt x="973" y="340"/>
                  </a:cubicBezTo>
                  <a:cubicBezTo>
                    <a:pt x="973" y="317"/>
                    <a:pt x="964" y="297"/>
                    <a:pt x="949" y="281"/>
                  </a:cubicBezTo>
                  <a:lnTo>
                    <a:pt x="692" y="24"/>
                  </a:lnTo>
                  <a:close/>
                  <a:moveTo>
                    <a:pt x="558" y="876"/>
                  </a:moveTo>
                  <a:cubicBezTo>
                    <a:pt x="554" y="887"/>
                    <a:pt x="545" y="895"/>
                    <a:pt x="534" y="897"/>
                  </a:cubicBezTo>
                  <a:cubicBezTo>
                    <a:pt x="531" y="897"/>
                    <a:pt x="529" y="898"/>
                    <a:pt x="526" y="898"/>
                  </a:cubicBezTo>
                  <a:cubicBezTo>
                    <a:pt x="518" y="897"/>
                    <a:pt x="510" y="894"/>
                    <a:pt x="503" y="888"/>
                  </a:cubicBezTo>
                  <a:cubicBezTo>
                    <a:pt x="80" y="469"/>
                    <a:pt x="80" y="469"/>
                    <a:pt x="80" y="469"/>
                  </a:cubicBezTo>
                  <a:cubicBezTo>
                    <a:pt x="72" y="461"/>
                    <a:pt x="69" y="450"/>
                    <a:pt x="71" y="440"/>
                  </a:cubicBezTo>
                  <a:cubicBezTo>
                    <a:pt x="73" y="429"/>
                    <a:pt x="80" y="420"/>
                    <a:pt x="90" y="415"/>
                  </a:cubicBezTo>
                  <a:cubicBezTo>
                    <a:pt x="297" y="332"/>
                    <a:pt x="297" y="332"/>
                    <a:pt x="297" y="332"/>
                  </a:cubicBezTo>
                  <a:cubicBezTo>
                    <a:pt x="436" y="379"/>
                    <a:pt x="576" y="334"/>
                    <a:pt x="715" y="483"/>
                  </a:cubicBezTo>
                  <a:lnTo>
                    <a:pt x="558" y="876"/>
                  </a:lnTo>
                  <a:close/>
                  <a:moveTo>
                    <a:pt x="901" y="352"/>
                  </a:moveTo>
                  <a:cubicBezTo>
                    <a:pt x="855" y="399"/>
                    <a:pt x="855" y="399"/>
                    <a:pt x="855" y="399"/>
                  </a:cubicBezTo>
                  <a:cubicBezTo>
                    <a:pt x="848" y="405"/>
                    <a:pt x="837" y="405"/>
                    <a:pt x="831" y="399"/>
                  </a:cubicBezTo>
                  <a:cubicBezTo>
                    <a:pt x="772" y="340"/>
                    <a:pt x="772" y="340"/>
                    <a:pt x="772" y="340"/>
                  </a:cubicBezTo>
                  <a:cubicBezTo>
                    <a:pt x="725" y="459"/>
                    <a:pt x="725" y="459"/>
                    <a:pt x="725" y="459"/>
                  </a:cubicBezTo>
                  <a:cubicBezTo>
                    <a:pt x="729" y="449"/>
                    <a:pt x="729" y="449"/>
                    <a:pt x="729" y="449"/>
                  </a:cubicBezTo>
                  <a:cubicBezTo>
                    <a:pt x="628" y="349"/>
                    <a:pt x="527" y="337"/>
                    <a:pt x="435" y="325"/>
                  </a:cubicBezTo>
                  <a:cubicBezTo>
                    <a:pt x="406" y="322"/>
                    <a:pt x="377" y="318"/>
                    <a:pt x="349" y="312"/>
                  </a:cubicBezTo>
                  <a:cubicBezTo>
                    <a:pt x="631" y="199"/>
                    <a:pt x="631" y="199"/>
                    <a:pt x="631" y="199"/>
                  </a:cubicBezTo>
                  <a:cubicBezTo>
                    <a:pt x="574" y="142"/>
                    <a:pt x="574" y="142"/>
                    <a:pt x="574" y="142"/>
                  </a:cubicBezTo>
                  <a:cubicBezTo>
                    <a:pt x="568" y="135"/>
                    <a:pt x="568" y="125"/>
                    <a:pt x="574" y="118"/>
                  </a:cubicBezTo>
                  <a:cubicBezTo>
                    <a:pt x="621" y="71"/>
                    <a:pt x="621" y="71"/>
                    <a:pt x="621" y="71"/>
                  </a:cubicBezTo>
                  <a:cubicBezTo>
                    <a:pt x="628" y="65"/>
                    <a:pt x="638" y="65"/>
                    <a:pt x="645" y="71"/>
                  </a:cubicBezTo>
                  <a:cubicBezTo>
                    <a:pt x="901" y="328"/>
                    <a:pt x="901" y="328"/>
                    <a:pt x="901" y="328"/>
                  </a:cubicBezTo>
                  <a:cubicBezTo>
                    <a:pt x="908" y="335"/>
                    <a:pt x="908" y="345"/>
                    <a:pt x="901" y="35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6"/>
            <p:cNvSpPr>
              <a:spLocks noEditPoints="1"/>
            </p:cNvSpPr>
            <p:nvPr/>
          </p:nvSpPr>
          <p:spPr bwMode="auto">
            <a:xfrm>
              <a:off x="1751013" y="1998663"/>
              <a:ext cx="623888" cy="623888"/>
            </a:xfrm>
            <a:custGeom>
              <a:avLst/>
              <a:gdLst>
                <a:gd name="T0" fmla="*/ 83 w 166"/>
                <a:gd name="T1" fmla="*/ 166 h 166"/>
                <a:gd name="T2" fmla="*/ 166 w 166"/>
                <a:gd name="T3" fmla="*/ 83 h 166"/>
                <a:gd name="T4" fmla="*/ 83 w 166"/>
                <a:gd name="T5" fmla="*/ 0 h 166"/>
                <a:gd name="T6" fmla="*/ 0 w 166"/>
                <a:gd name="T7" fmla="*/ 83 h 166"/>
                <a:gd name="T8" fmla="*/ 83 w 166"/>
                <a:gd name="T9" fmla="*/ 166 h 166"/>
                <a:gd name="T10" fmla="*/ 83 w 166"/>
                <a:gd name="T11" fmla="*/ 33 h 166"/>
                <a:gd name="T12" fmla="*/ 133 w 166"/>
                <a:gd name="T13" fmla="*/ 83 h 166"/>
                <a:gd name="T14" fmla="*/ 83 w 166"/>
                <a:gd name="T15" fmla="*/ 133 h 166"/>
                <a:gd name="T16" fmla="*/ 33 w 166"/>
                <a:gd name="T17" fmla="*/ 83 h 166"/>
                <a:gd name="T18" fmla="*/ 83 w 166"/>
                <a:gd name="T19" fmla="*/ 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166"/>
                  </a:moveTo>
                  <a:cubicBezTo>
                    <a:pt x="128" y="166"/>
                    <a:pt x="166" y="129"/>
                    <a:pt x="166" y="83"/>
                  </a:cubicBezTo>
                  <a:cubicBezTo>
                    <a:pt x="166" y="37"/>
                    <a:pt x="128" y="0"/>
                    <a:pt x="83" y="0"/>
                  </a:cubicBezTo>
                  <a:cubicBezTo>
                    <a:pt x="37" y="0"/>
                    <a:pt x="0" y="37"/>
                    <a:pt x="0" y="83"/>
                  </a:cubicBezTo>
                  <a:cubicBezTo>
                    <a:pt x="0" y="129"/>
                    <a:pt x="37" y="166"/>
                    <a:pt x="83" y="166"/>
                  </a:cubicBezTo>
                  <a:close/>
                  <a:moveTo>
                    <a:pt x="83" y="33"/>
                  </a:moveTo>
                  <a:cubicBezTo>
                    <a:pt x="110" y="33"/>
                    <a:pt x="133" y="56"/>
                    <a:pt x="133" y="83"/>
                  </a:cubicBezTo>
                  <a:cubicBezTo>
                    <a:pt x="133" y="111"/>
                    <a:pt x="110" y="133"/>
                    <a:pt x="83" y="133"/>
                  </a:cubicBezTo>
                  <a:cubicBezTo>
                    <a:pt x="55" y="133"/>
                    <a:pt x="33" y="111"/>
                    <a:pt x="33" y="83"/>
                  </a:cubicBezTo>
                  <a:cubicBezTo>
                    <a:pt x="33" y="56"/>
                    <a:pt x="55" y="33"/>
                    <a:pt x="83"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7"/>
            <p:cNvSpPr>
              <a:spLocks noEditPoints="1"/>
            </p:cNvSpPr>
            <p:nvPr/>
          </p:nvSpPr>
          <p:spPr bwMode="auto">
            <a:xfrm>
              <a:off x="3375025" y="-1587"/>
              <a:ext cx="623888" cy="623888"/>
            </a:xfrm>
            <a:custGeom>
              <a:avLst/>
              <a:gdLst>
                <a:gd name="T0" fmla="*/ 83 w 166"/>
                <a:gd name="T1" fmla="*/ 0 h 166"/>
                <a:gd name="T2" fmla="*/ 0 w 166"/>
                <a:gd name="T3" fmla="*/ 83 h 166"/>
                <a:gd name="T4" fmla="*/ 83 w 166"/>
                <a:gd name="T5" fmla="*/ 166 h 166"/>
                <a:gd name="T6" fmla="*/ 166 w 166"/>
                <a:gd name="T7" fmla="*/ 83 h 166"/>
                <a:gd name="T8" fmla="*/ 83 w 166"/>
                <a:gd name="T9" fmla="*/ 0 h 166"/>
                <a:gd name="T10" fmla="*/ 83 w 166"/>
                <a:gd name="T11" fmla="*/ 133 h 166"/>
                <a:gd name="T12" fmla="*/ 33 w 166"/>
                <a:gd name="T13" fmla="*/ 83 h 166"/>
                <a:gd name="T14" fmla="*/ 83 w 166"/>
                <a:gd name="T15" fmla="*/ 33 h 166"/>
                <a:gd name="T16" fmla="*/ 133 w 166"/>
                <a:gd name="T17" fmla="*/ 83 h 166"/>
                <a:gd name="T18" fmla="*/ 83 w 166"/>
                <a:gd name="T19" fmla="*/ 133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6" h="166">
                  <a:moveTo>
                    <a:pt x="83" y="0"/>
                  </a:moveTo>
                  <a:cubicBezTo>
                    <a:pt x="37" y="0"/>
                    <a:pt x="0" y="37"/>
                    <a:pt x="0" y="83"/>
                  </a:cubicBezTo>
                  <a:cubicBezTo>
                    <a:pt x="0" y="129"/>
                    <a:pt x="37" y="166"/>
                    <a:pt x="83" y="166"/>
                  </a:cubicBezTo>
                  <a:cubicBezTo>
                    <a:pt x="129" y="166"/>
                    <a:pt x="166" y="129"/>
                    <a:pt x="166" y="83"/>
                  </a:cubicBezTo>
                  <a:cubicBezTo>
                    <a:pt x="166" y="37"/>
                    <a:pt x="129" y="0"/>
                    <a:pt x="83" y="0"/>
                  </a:cubicBezTo>
                  <a:close/>
                  <a:moveTo>
                    <a:pt x="83" y="133"/>
                  </a:moveTo>
                  <a:cubicBezTo>
                    <a:pt x="55" y="133"/>
                    <a:pt x="33" y="111"/>
                    <a:pt x="33" y="83"/>
                  </a:cubicBezTo>
                  <a:cubicBezTo>
                    <a:pt x="33" y="56"/>
                    <a:pt x="55" y="33"/>
                    <a:pt x="83" y="33"/>
                  </a:cubicBezTo>
                  <a:cubicBezTo>
                    <a:pt x="110" y="33"/>
                    <a:pt x="133" y="56"/>
                    <a:pt x="133" y="83"/>
                  </a:cubicBezTo>
                  <a:cubicBezTo>
                    <a:pt x="133" y="111"/>
                    <a:pt x="110" y="133"/>
                    <a:pt x="83" y="1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8"/>
            <p:cNvSpPr>
              <a:spLocks noEditPoints="1"/>
            </p:cNvSpPr>
            <p:nvPr/>
          </p:nvSpPr>
          <p:spPr bwMode="auto">
            <a:xfrm>
              <a:off x="1000125" y="1874838"/>
              <a:ext cx="500063" cy="500063"/>
            </a:xfrm>
            <a:custGeom>
              <a:avLst/>
              <a:gdLst>
                <a:gd name="T0" fmla="*/ 0 w 133"/>
                <a:gd name="T1" fmla="*/ 66 h 133"/>
                <a:gd name="T2" fmla="*/ 67 w 133"/>
                <a:gd name="T3" fmla="*/ 133 h 133"/>
                <a:gd name="T4" fmla="*/ 133 w 133"/>
                <a:gd name="T5" fmla="*/ 66 h 133"/>
                <a:gd name="T6" fmla="*/ 67 w 133"/>
                <a:gd name="T7" fmla="*/ 0 h 133"/>
                <a:gd name="T8" fmla="*/ 0 w 133"/>
                <a:gd name="T9" fmla="*/ 66 h 133"/>
                <a:gd name="T10" fmla="*/ 67 w 133"/>
                <a:gd name="T11" fmla="*/ 33 h 133"/>
                <a:gd name="T12" fmla="*/ 100 w 133"/>
                <a:gd name="T13" fmla="*/ 66 h 133"/>
                <a:gd name="T14" fmla="*/ 67 w 133"/>
                <a:gd name="T15" fmla="*/ 100 h 133"/>
                <a:gd name="T16" fmla="*/ 33 w 133"/>
                <a:gd name="T17" fmla="*/ 66 h 133"/>
                <a:gd name="T18" fmla="*/ 67 w 133"/>
                <a:gd name="T19" fmla="*/ 3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3" h="133">
                  <a:moveTo>
                    <a:pt x="0" y="66"/>
                  </a:moveTo>
                  <a:cubicBezTo>
                    <a:pt x="0" y="103"/>
                    <a:pt x="30" y="133"/>
                    <a:pt x="67" y="133"/>
                  </a:cubicBezTo>
                  <a:cubicBezTo>
                    <a:pt x="103" y="133"/>
                    <a:pt x="133" y="103"/>
                    <a:pt x="133" y="66"/>
                  </a:cubicBezTo>
                  <a:cubicBezTo>
                    <a:pt x="133" y="30"/>
                    <a:pt x="103" y="0"/>
                    <a:pt x="67" y="0"/>
                  </a:cubicBezTo>
                  <a:cubicBezTo>
                    <a:pt x="30" y="0"/>
                    <a:pt x="0" y="30"/>
                    <a:pt x="0" y="66"/>
                  </a:cubicBezTo>
                  <a:close/>
                  <a:moveTo>
                    <a:pt x="67" y="33"/>
                  </a:moveTo>
                  <a:cubicBezTo>
                    <a:pt x="85" y="33"/>
                    <a:pt x="100" y="48"/>
                    <a:pt x="100" y="66"/>
                  </a:cubicBezTo>
                  <a:cubicBezTo>
                    <a:pt x="100" y="85"/>
                    <a:pt x="85" y="100"/>
                    <a:pt x="67" y="100"/>
                  </a:cubicBezTo>
                  <a:cubicBezTo>
                    <a:pt x="48" y="100"/>
                    <a:pt x="33" y="85"/>
                    <a:pt x="33" y="66"/>
                  </a:cubicBezTo>
                  <a:cubicBezTo>
                    <a:pt x="33" y="48"/>
                    <a:pt x="48" y="33"/>
                    <a:pt x="67" y="3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Oval 9"/>
            <p:cNvSpPr>
              <a:spLocks noChangeArrowheads="1"/>
            </p:cNvSpPr>
            <p:nvPr/>
          </p:nvSpPr>
          <p:spPr bwMode="auto">
            <a:xfrm>
              <a:off x="1500188" y="2751138"/>
              <a:ext cx="250825" cy="2476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Oval 10"/>
            <p:cNvSpPr>
              <a:spLocks noChangeArrowheads="1"/>
            </p:cNvSpPr>
            <p:nvPr/>
          </p:nvSpPr>
          <p:spPr bwMode="auto">
            <a:xfrm>
              <a:off x="3498850" y="874713"/>
              <a:ext cx="252413" cy="24765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2" name="Group 61"/>
          <p:cNvGrpSpPr/>
          <p:nvPr/>
        </p:nvGrpSpPr>
        <p:grpSpPr>
          <a:xfrm>
            <a:off x="4867111" y="3282666"/>
            <a:ext cx="692096" cy="650875"/>
            <a:chOff x="-1587" y="-3175"/>
            <a:chExt cx="506412" cy="476250"/>
          </a:xfrm>
          <a:solidFill>
            <a:schemeClr val="bg1"/>
          </a:solidFill>
        </p:grpSpPr>
        <p:sp>
          <p:nvSpPr>
            <p:cNvPr id="63" name="Oval 14"/>
            <p:cNvSpPr>
              <a:spLocks noChangeArrowheads="1"/>
            </p:cNvSpPr>
            <p:nvPr/>
          </p:nvSpPr>
          <p:spPr bwMode="auto">
            <a:xfrm>
              <a:off x="244475" y="257175"/>
              <a:ext cx="60325" cy="619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5"/>
            <p:cNvSpPr>
              <a:spLocks noEditPoints="1"/>
            </p:cNvSpPr>
            <p:nvPr/>
          </p:nvSpPr>
          <p:spPr bwMode="auto">
            <a:xfrm>
              <a:off x="-1587" y="-3175"/>
              <a:ext cx="506412" cy="476250"/>
            </a:xfrm>
            <a:custGeom>
              <a:avLst/>
              <a:gdLst>
                <a:gd name="T0" fmla="*/ 116 w 132"/>
                <a:gd name="T1" fmla="*/ 48 h 124"/>
                <a:gd name="T2" fmla="*/ 116 w 132"/>
                <a:gd name="T3" fmla="*/ 22 h 124"/>
                <a:gd name="T4" fmla="*/ 104 w 132"/>
                <a:gd name="T5" fmla="*/ 0 h 124"/>
                <a:gd name="T6" fmla="*/ 22 w 132"/>
                <a:gd name="T7" fmla="*/ 0 h 124"/>
                <a:gd name="T8" fmla="*/ 0 w 132"/>
                <a:gd name="T9" fmla="*/ 102 h 124"/>
                <a:gd name="T10" fmla="*/ 94 w 132"/>
                <a:gd name="T11" fmla="*/ 124 h 124"/>
                <a:gd name="T12" fmla="*/ 116 w 132"/>
                <a:gd name="T13" fmla="*/ 96 h 124"/>
                <a:gd name="T14" fmla="*/ 116 w 132"/>
                <a:gd name="T15" fmla="*/ 48 h 124"/>
                <a:gd name="T16" fmla="*/ 88 w 132"/>
                <a:gd name="T17" fmla="*/ 8 h 124"/>
                <a:gd name="T18" fmla="*/ 108 w 132"/>
                <a:gd name="T19" fmla="*/ 12 h 124"/>
                <a:gd name="T20" fmla="*/ 108 w 132"/>
                <a:gd name="T21" fmla="*/ 24 h 124"/>
                <a:gd name="T22" fmla="*/ 104 w 132"/>
                <a:gd name="T23" fmla="*/ 36 h 124"/>
                <a:gd name="T24" fmla="*/ 104 w 132"/>
                <a:gd name="T25" fmla="*/ 32 h 124"/>
                <a:gd name="T26" fmla="*/ 104 w 132"/>
                <a:gd name="T27" fmla="*/ 16 h 124"/>
                <a:gd name="T28" fmla="*/ 16 w 132"/>
                <a:gd name="T29" fmla="*/ 12 h 124"/>
                <a:gd name="T30" fmla="*/ 12 w 132"/>
                <a:gd name="T31" fmla="*/ 24 h 124"/>
                <a:gd name="T32" fmla="*/ 8 w 132"/>
                <a:gd name="T33" fmla="*/ 22 h 124"/>
                <a:gd name="T34" fmla="*/ 100 w 132"/>
                <a:gd name="T35" fmla="*/ 20 h 124"/>
                <a:gd name="T36" fmla="*/ 16 w 132"/>
                <a:gd name="T37" fmla="*/ 16 h 124"/>
                <a:gd name="T38" fmla="*/ 100 w 132"/>
                <a:gd name="T39" fmla="*/ 20 h 124"/>
                <a:gd name="T40" fmla="*/ 100 w 132"/>
                <a:gd name="T41" fmla="*/ 28 h 124"/>
                <a:gd name="T42" fmla="*/ 16 w 132"/>
                <a:gd name="T43" fmla="*/ 24 h 124"/>
                <a:gd name="T44" fmla="*/ 100 w 132"/>
                <a:gd name="T45" fmla="*/ 32 h 124"/>
                <a:gd name="T46" fmla="*/ 88 w 132"/>
                <a:gd name="T47" fmla="*/ 36 h 124"/>
                <a:gd name="T48" fmla="*/ 16 w 132"/>
                <a:gd name="T49" fmla="*/ 35 h 124"/>
                <a:gd name="T50" fmla="*/ 100 w 132"/>
                <a:gd name="T51" fmla="*/ 32 h 124"/>
                <a:gd name="T52" fmla="*/ 94 w 132"/>
                <a:gd name="T53" fmla="*/ 116 h 124"/>
                <a:gd name="T54" fmla="*/ 8 w 132"/>
                <a:gd name="T55" fmla="*/ 102 h 124"/>
                <a:gd name="T56" fmla="*/ 22 w 132"/>
                <a:gd name="T57" fmla="*/ 44 h 124"/>
                <a:gd name="T58" fmla="*/ 104 w 132"/>
                <a:gd name="T59" fmla="*/ 44 h 124"/>
                <a:gd name="T60" fmla="*/ 108 w 132"/>
                <a:gd name="T61" fmla="*/ 56 h 124"/>
                <a:gd name="T62" fmla="*/ 52 w 132"/>
                <a:gd name="T63" fmla="*/ 76 h 124"/>
                <a:gd name="T64" fmla="*/ 108 w 132"/>
                <a:gd name="T65" fmla="*/ 96 h 124"/>
                <a:gd name="T66" fmla="*/ 113 w 132"/>
                <a:gd name="T67" fmla="*/ 88 h 124"/>
                <a:gd name="T68" fmla="*/ 60 w 132"/>
                <a:gd name="T69" fmla="*/ 76 h 124"/>
                <a:gd name="T70" fmla="*/ 108 w 132"/>
                <a:gd name="T71" fmla="*/ 64 h 124"/>
                <a:gd name="T72" fmla="*/ 115 w 132"/>
                <a:gd name="T73" fmla="*/ 59 h 124"/>
                <a:gd name="T74" fmla="*/ 120 w 132"/>
                <a:gd name="T75" fmla="*/ 7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24">
                  <a:moveTo>
                    <a:pt x="116" y="48"/>
                  </a:moveTo>
                  <a:cubicBezTo>
                    <a:pt x="116" y="48"/>
                    <a:pt x="116" y="48"/>
                    <a:pt x="116" y="48"/>
                  </a:cubicBezTo>
                  <a:cubicBezTo>
                    <a:pt x="116" y="24"/>
                    <a:pt x="116" y="24"/>
                    <a:pt x="116" y="24"/>
                  </a:cubicBezTo>
                  <a:cubicBezTo>
                    <a:pt x="116" y="22"/>
                    <a:pt x="116" y="22"/>
                    <a:pt x="116" y="22"/>
                  </a:cubicBezTo>
                  <a:cubicBezTo>
                    <a:pt x="116" y="12"/>
                    <a:pt x="116" y="12"/>
                    <a:pt x="116" y="12"/>
                  </a:cubicBezTo>
                  <a:cubicBezTo>
                    <a:pt x="116" y="5"/>
                    <a:pt x="111" y="0"/>
                    <a:pt x="104" y="0"/>
                  </a:cubicBezTo>
                  <a:cubicBezTo>
                    <a:pt x="88" y="0"/>
                    <a:pt x="88" y="0"/>
                    <a:pt x="88" y="0"/>
                  </a:cubicBezTo>
                  <a:cubicBezTo>
                    <a:pt x="22" y="0"/>
                    <a:pt x="22" y="0"/>
                    <a:pt x="22" y="0"/>
                  </a:cubicBezTo>
                  <a:cubicBezTo>
                    <a:pt x="10" y="0"/>
                    <a:pt x="0" y="10"/>
                    <a:pt x="0" y="22"/>
                  </a:cubicBezTo>
                  <a:cubicBezTo>
                    <a:pt x="0" y="102"/>
                    <a:pt x="0" y="102"/>
                    <a:pt x="0" y="102"/>
                  </a:cubicBezTo>
                  <a:cubicBezTo>
                    <a:pt x="0" y="114"/>
                    <a:pt x="10" y="124"/>
                    <a:pt x="22" y="124"/>
                  </a:cubicBezTo>
                  <a:cubicBezTo>
                    <a:pt x="94" y="124"/>
                    <a:pt x="94" y="124"/>
                    <a:pt x="94" y="124"/>
                  </a:cubicBezTo>
                  <a:cubicBezTo>
                    <a:pt x="106" y="124"/>
                    <a:pt x="116" y="114"/>
                    <a:pt x="116" y="102"/>
                  </a:cubicBezTo>
                  <a:cubicBezTo>
                    <a:pt x="116" y="96"/>
                    <a:pt x="116" y="96"/>
                    <a:pt x="116" y="96"/>
                  </a:cubicBezTo>
                  <a:cubicBezTo>
                    <a:pt x="116" y="96"/>
                    <a:pt x="116" y="96"/>
                    <a:pt x="116" y="96"/>
                  </a:cubicBezTo>
                  <a:cubicBezTo>
                    <a:pt x="132" y="84"/>
                    <a:pt x="132" y="60"/>
                    <a:pt x="116" y="48"/>
                  </a:cubicBezTo>
                  <a:close/>
                  <a:moveTo>
                    <a:pt x="22" y="8"/>
                  </a:moveTo>
                  <a:cubicBezTo>
                    <a:pt x="88" y="8"/>
                    <a:pt x="88" y="8"/>
                    <a:pt x="88" y="8"/>
                  </a:cubicBezTo>
                  <a:cubicBezTo>
                    <a:pt x="104" y="8"/>
                    <a:pt x="104" y="8"/>
                    <a:pt x="104" y="8"/>
                  </a:cubicBezTo>
                  <a:cubicBezTo>
                    <a:pt x="106" y="8"/>
                    <a:pt x="108" y="10"/>
                    <a:pt x="108" y="12"/>
                  </a:cubicBezTo>
                  <a:cubicBezTo>
                    <a:pt x="108" y="22"/>
                    <a:pt x="108" y="22"/>
                    <a:pt x="108" y="22"/>
                  </a:cubicBezTo>
                  <a:cubicBezTo>
                    <a:pt x="108" y="24"/>
                    <a:pt x="108" y="24"/>
                    <a:pt x="108" y="24"/>
                  </a:cubicBezTo>
                  <a:cubicBezTo>
                    <a:pt x="108" y="37"/>
                    <a:pt x="108" y="37"/>
                    <a:pt x="108" y="37"/>
                  </a:cubicBezTo>
                  <a:cubicBezTo>
                    <a:pt x="107" y="36"/>
                    <a:pt x="105" y="36"/>
                    <a:pt x="104" y="36"/>
                  </a:cubicBezTo>
                  <a:cubicBezTo>
                    <a:pt x="104" y="36"/>
                    <a:pt x="104" y="36"/>
                    <a:pt x="104" y="36"/>
                  </a:cubicBezTo>
                  <a:cubicBezTo>
                    <a:pt x="104" y="32"/>
                    <a:pt x="104" y="32"/>
                    <a:pt x="104" y="32"/>
                  </a:cubicBezTo>
                  <a:cubicBezTo>
                    <a:pt x="104" y="24"/>
                    <a:pt x="104" y="24"/>
                    <a:pt x="104" y="24"/>
                  </a:cubicBezTo>
                  <a:cubicBezTo>
                    <a:pt x="104" y="16"/>
                    <a:pt x="104" y="16"/>
                    <a:pt x="104" y="16"/>
                  </a:cubicBezTo>
                  <a:cubicBezTo>
                    <a:pt x="104" y="14"/>
                    <a:pt x="102" y="12"/>
                    <a:pt x="100" y="12"/>
                  </a:cubicBezTo>
                  <a:cubicBezTo>
                    <a:pt x="16" y="12"/>
                    <a:pt x="16" y="12"/>
                    <a:pt x="16" y="12"/>
                  </a:cubicBezTo>
                  <a:cubicBezTo>
                    <a:pt x="14" y="12"/>
                    <a:pt x="12" y="14"/>
                    <a:pt x="12" y="16"/>
                  </a:cubicBezTo>
                  <a:cubicBezTo>
                    <a:pt x="12" y="24"/>
                    <a:pt x="12" y="24"/>
                    <a:pt x="12" y="24"/>
                  </a:cubicBezTo>
                  <a:cubicBezTo>
                    <a:pt x="12" y="32"/>
                    <a:pt x="12" y="32"/>
                    <a:pt x="12" y="32"/>
                  </a:cubicBezTo>
                  <a:cubicBezTo>
                    <a:pt x="10" y="29"/>
                    <a:pt x="8" y="26"/>
                    <a:pt x="8" y="22"/>
                  </a:cubicBezTo>
                  <a:cubicBezTo>
                    <a:pt x="8" y="14"/>
                    <a:pt x="14" y="8"/>
                    <a:pt x="22" y="8"/>
                  </a:cubicBezTo>
                  <a:close/>
                  <a:moveTo>
                    <a:pt x="100" y="20"/>
                  </a:moveTo>
                  <a:cubicBezTo>
                    <a:pt x="16" y="20"/>
                    <a:pt x="16" y="20"/>
                    <a:pt x="16" y="20"/>
                  </a:cubicBezTo>
                  <a:cubicBezTo>
                    <a:pt x="16" y="16"/>
                    <a:pt x="16" y="16"/>
                    <a:pt x="16" y="16"/>
                  </a:cubicBezTo>
                  <a:cubicBezTo>
                    <a:pt x="100" y="16"/>
                    <a:pt x="100" y="16"/>
                    <a:pt x="100" y="16"/>
                  </a:cubicBezTo>
                  <a:lnTo>
                    <a:pt x="100" y="20"/>
                  </a:lnTo>
                  <a:close/>
                  <a:moveTo>
                    <a:pt x="100" y="24"/>
                  </a:moveTo>
                  <a:cubicBezTo>
                    <a:pt x="100" y="28"/>
                    <a:pt x="100" y="28"/>
                    <a:pt x="100" y="28"/>
                  </a:cubicBezTo>
                  <a:cubicBezTo>
                    <a:pt x="16" y="28"/>
                    <a:pt x="16" y="28"/>
                    <a:pt x="16" y="28"/>
                  </a:cubicBezTo>
                  <a:cubicBezTo>
                    <a:pt x="16" y="24"/>
                    <a:pt x="16" y="24"/>
                    <a:pt x="16" y="24"/>
                  </a:cubicBezTo>
                  <a:lnTo>
                    <a:pt x="100" y="24"/>
                  </a:lnTo>
                  <a:close/>
                  <a:moveTo>
                    <a:pt x="100" y="32"/>
                  </a:moveTo>
                  <a:cubicBezTo>
                    <a:pt x="100" y="36"/>
                    <a:pt x="100" y="36"/>
                    <a:pt x="100" y="36"/>
                  </a:cubicBezTo>
                  <a:cubicBezTo>
                    <a:pt x="88" y="36"/>
                    <a:pt x="88" y="36"/>
                    <a:pt x="88" y="36"/>
                  </a:cubicBezTo>
                  <a:cubicBezTo>
                    <a:pt x="22" y="36"/>
                    <a:pt x="22" y="36"/>
                    <a:pt x="22" y="36"/>
                  </a:cubicBezTo>
                  <a:cubicBezTo>
                    <a:pt x="20" y="36"/>
                    <a:pt x="18" y="35"/>
                    <a:pt x="16" y="35"/>
                  </a:cubicBezTo>
                  <a:cubicBezTo>
                    <a:pt x="16" y="32"/>
                    <a:pt x="16" y="32"/>
                    <a:pt x="16" y="32"/>
                  </a:cubicBezTo>
                  <a:lnTo>
                    <a:pt x="100" y="32"/>
                  </a:lnTo>
                  <a:close/>
                  <a:moveTo>
                    <a:pt x="108" y="102"/>
                  </a:moveTo>
                  <a:cubicBezTo>
                    <a:pt x="108" y="110"/>
                    <a:pt x="102" y="116"/>
                    <a:pt x="94" y="116"/>
                  </a:cubicBezTo>
                  <a:cubicBezTo>
                    <a:pt x="22" y="116"/>
                    <a:pt x="22" y="116"/>
                    <a:pt x="22" y="116"/>
                  </a:cubicBezTo>
                  <a:cubicBezTo>
                    <a:pt x="14" y="116"/>
                    <a:pt x="8" y="110"/>
                    <a:pt x="8" y="102"/>
                  </a:cubicBezTo>
                  <a:cubicBezTo>
                    <a:pt x="8" y="39"/>
                    <a:pt x="8" y="39"/>
                    <a:pt x="8" y="39"/>
                  </a:cubicBezTo>
                  <a:cubicBezTo>
                    <a:pt x="12" y="42"/>
                    <a:pt x="17" y="44"/>
                    <a:pt x="22" y="44"/>
                  </a:cubicBezTo>
                  <a:cubicBezTo>
                    <a:pt x="88" y="44"/>
                    <a:pt x="88" y="44"/>
                    <a:pt x="88" y="44"/>
                  </a:cubicBezTo>
                  <a:cubicBezTo>
                    <a:pt x="104" y="44"/>
                    <a:pt x="104" y="44"/>
                    <a:pt x="104" y="44"/>
                  </a:cubicBezTo>
                  <a:cubicBezTo>
                    <a:pt x="106" y="44"/>
                    <a:pt x="108" y="46"/>
                    <a:pt x="108" y="48"/>
                  </a:cubicBezTo>
                  <a:cubicBezTo>
                    <a:pt x="108" y="56"/>
                    <a:pt x="108" y="56"/>
                    <a:pt x="108" y="56"/>
                  </a:cubicBezTo>
                  <a:cubicBezTo>
                    <a:pt x="72" y="56"/>
                    <a:pt x="72" y="56"/>
                    <a:pt x="72" y="56"/>
                  </a:cubicBezTo>
                  <a:cubicBezTo>
                    <a:pt x="61" y="56"/>
                    <a:pt x="52" y="65"/>
                    <a:pt x="52" y="76"/>
                  </a:cubicBezTo>
                  <a:cubicBezTo>
                    <a:pt x="52" y="87"/>
                    <a:pt x="61" y="96"/>
                    <a:pt x="72" y="96"/>
                  </a:cubicBezTo>
                  <a:cubicBezTo>
                    <a:pt x="108" y="96"/>
                    <a:pt x="108" y="96"/>
                    <a:pt x="108" y="96"/>
                  </a:cubicBezTo>
                  <a:lnTo>
                    <a:pt x="108" y="102"/>
                  </a:lnTo>
                  <a:close/>
                  <a:moveTo>
                    <a:pt x="113" y="88"/>
                  </a:moveTo>
                  <a:cubicBezTo>
                    <a:pt x="72" y="88"/>
                    <a:pt x="72" y="88"/>
                    <a:pt x="72" y="88"/>
                  </a:cubicBezTo>
                  <a:cubicBezTo>
                    <a:pt x="65" y="88"/>
                    <a:pt x="60" y="83"/>
                    <a:pt x="60" y="76"/>
                  </a:cubicBezTo>
                  <a:cubicBezTo>
                    <a:pt x="60" y="69"/>
                    <a:pt x="65" y="64"/>
                    <a:pt x="72" y="64"/>
                  </a:cubicBezTo>
                  <a:cubicBezTo>
                    <a:pt x="108" y="64"/>
                    <a:pt x="108" y="64"/>
                    <a:pt x="108" y="64"/>
                  </a:cubicBezTo>
                  <a:cubicBezTo>
                    <a:pt x="110" y="64"/>
                    <a:pt x="113" y="63"/>
                    <a:pt x="114" y="61"/>
                  </a:cubicBezTo>
                  <a:cubicBezTo>
                    <a:pt x="115" y="60"/>
                    <a:pt x="115" y="60"/>
                    <a:pt x="115" y="59"/>
                  </a:cubicBezTo>
                  <a:cubicBezTo>
                    <a:pt x="115" y="59"/>
                    <a:pt x="116" y="59"/>
                    <a:pt x="116" y="59"/>
                  </a:cubicBezTo>
                  <a:cubicBezTo>
                    <a:pt x="118" y="62"/>
                    <a:pt x="120" y="67"/>
                    <a:pt x="120" y="72"/>
                  </a:cubicBezTo>
                  <a:cubicBezTo>
                    <a:pt x="120" y="78"/>
                    <a:pt x="118" y="84"/>
                    <a:pt x="113" y="8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5" name="Group 64"/>
          <p:cNvGrpSpPr/>
          <p:nvPr/>
        </p:nvGrpSpPr>
        <p:grpSpPr>
          <a:xfrm>
            <a:off x="6580984" y="3170699"/>
            <a:ext cx="762512" cy="762842"/>
            <a:chOff x="-1587" y="-3175"/>
            <a:chExt cx="3670300" cy="3671888"/>
          </a:xfrm>
          <a:solidFill>
            <a:schemeClr val="bg1"/>
          </a:solidFill>
        </p:grpSpPr>
        <p:sp>
          <p:nvSpPr>
            <p:cNvPr id="66" name="Freeform 24"/>
            <p:cNvSpPr>
              <a:spLocks noEditPoints="1"/>
            </p:cNvSpPr>
            <p:nvPr/>
          </p:nvSpPr>
          <p:spPr bwMode="auto">
            <a:xfrm>
              <a:off x="-1587" y="-3175"/>
              <a:ext cx="3670300" cy="3671888"/>
            </a:xfrm>
            <a:custGeom>
              <a:avLst/>
              <a:gdLst>
                <a:gd name="T0" fmla="*/ 631 w 976"/>
                <a:gd name="T1" fmla="*/ 306 h 976"/>
                <a:gd name="T2" fmla="*/ 488 w 976"/>
                <a:gd name="T3" fmla="*/ 0 h 976"/>
                <a:gd name="T4" fmla="*/ 275 w 976"/>
                <a:gd name="T5" fmla="*/ 312 h 976"/>
                <a:gd name="T6" fmla="*/ 244 w 976"/>
                <a:gd name="T7" fmla="*/ 329 h 976"/>
                <a:gd name="T8" fmla="*/ 92 w 976"/>
                <a:gd name="T9" fmla="*/ 305 h 976"/>
                <a:gd name="T10" fmla="*/ 0 w 976"/>
                <a:gd name="T11" fmla="*/ 885 h 976"/>
                <a:gd name="T12" fmla="*/ 183 w 976"/>
                <a:gd name="T13" fmla="*/ 976 h 976"/>
                <a:gd name="T14" fmla="*/ 266 w 976"/>
                <a:gd name="T15" fmla="*/ 924 h 976"/>
                <a:gd name="T16" fmla="*/ 275 w 976"/>
                <a:gd name="T17" fmla="*/ 926 h 976"/>
                <a:gd name="T18" fmla="*/ 580 w 976"/>
                <a:gd name="T19" fmla="*/ 976 h 976"/>
                <a:gd name="T20" fmla="*/ 856 w 976"/>
                <a:gd name="T21" fmla="*/ 917 h 976"/>
                <a:gd name="T22" fmla="*/ 870 w 976"/>
                <a:gd name="T23" fmla="*/ 831 h 976"/>
                <a:gd name="T24" fmla="*/ 920 w 976"/>
                <a:gd name="T25" fmla="*/ 669 h 976"/>
                <a:gd name="T26" fmla="*/ 949 w 976"/>
                <a:gd name="T27" fmla="*/ 512 h 976"/>
                <a:gd name="T28" fmla="*/ 976 w 976"/>
                <a:gd name="T29" fmla="*/ 439 h 976"/>
                <a:gd name="T30" fmla="*/ 890 w 976"/>
                <a:gd name="T31" fmla="*/ 319 h 976"/>
                <a:gd name="T32" fmla="*/ 183 w 976"/>
                <a:gd name="T33" fmla="*/ 915 h 976"/>
                <a:gd name="T34" fmla="*/ 61 w 976"/>
                <a:gd name="T35" fmla="*/ 885 h 976"/>
                <a:gd name="T36" fmla="*/ 92 w 976"/>
                <a:gd name="T37" fmla="*/ 366 h 976"/>
                <a:gd name="T38" fmla="*/ 214 w 976"/>
                <a:gd name="T39" fmla="*/ 397 h 976"/>
                <a:gd name="T40" fmla="*/ 914 w 976"/>
                <a:gd name="T41" fmla="*/ 443 h 976"/>
                <a:gd name="T42" fmla="*/ 793 w 976"/>
                <a:gd name="T43" fmla="*/ 488 h 976"/>
                <a:gd name="T44" fmla="*/ 793 w 976"/>
                <a:gd name="T45" fmla="*/ 519 h 976"/>
                <a:gd name="T46" fmla="*/ 901 w 976"/>
                <a:gd name="T47" fmla="*/ 575 h 976"/>
                <a:gd name="T48" fmla="*/ 763 w 976"/>
                <a:gd name="T49" fmla="*/ 641 h 976"/>
                <a:gd name="T50" fmla="*/ 763 w 976"/>
                <a:gd name="T51" fmla="*/ 671 h 976"/>
                <a:gd name="T52" fmla="*/ 862 w 976"/>
                <a:gd name="T53" fmla="*/ 734 h 976"/>
                <a:gd name="T54" fmla="*/ 732 w 976"/>
                <a:gd name="T55" fmla="*/ 793 h 976"/>
                <a:gd name="T56" fmla="*/ 732 w 976"/>
                <a:gd name="T57" fmla="*/ 824 h 976"/>
                <a:gd name="T58" fmla="*/ 811 w 976"/>
                <a:gd name="T59" fmla="*/ 866 h 976"/>
                <a:gd name="T60" fmla="*/ 747 w 976"/>
                <a:gd name="T61" fmla="*/ 915 h 976"/>
                <a:gd name="T62" fmla="*/ 411 w 976"/>
                <a:gd name="T63" fmla="*/ 896 h 976"/>
                <a:gd name="T64" fmla="*/ 244 w 976"/>
                <a:gd name="T65" fmla="*/ 835 h 976"/>
                <a:gd name="T66" fmla="*/ 268 w 976"/>
                <a:gd name="T67" fmla="*/ 382 h 976"/>
                <a:gd name="T68" fmla="*/ 458 w 976"/>
                <a:gd name="T69" fmla="*/ 92 h 976"/>
                <a:gd name="T70" fmla="*/ 577 w 976"/>
                <a:gd name="T71" fmla="*/ 206 h 976"/>
                <a:gd name="T72" fmla="*/ 879 w 976"/>
                <a:gd name="T73" fmla="*/ 377 h 976"/>
                <a:gd name="T74" fmla="*/ 914 w 976"/>
                <a:gd name="T75" fmla="*/ 443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76" h="976">
                  <a:moveTo>
                    <a:pt x="890" y="319"/>
                  </a:moveTo>
                  <a:cubicBezTo>
                    <a:pt x="851" y="309"/>
                    <a:pt x="762" y="309"/>
                    <a:pt x="631" y="306"/>
                  </a:cubicBezTo>
                  <a:cubicBezTo>
                    <a:pt x="637" y="277"/>
                    <a:pt x="638" y="252"/>
                    <a:pt x="638" y="206"/>
                  </a:cubicBezTo>
                  <a:cubicBezTo>
                    <a:pt x="638" y="96"/>
                    <a:pt x="559" y="0"/>
                    <a:pt x="488" y="0"/>
                  </a:cubicBezTo>
                  <a:cubicBezTo>
                    <a:pt x="438" y="0"/>
                    <a:pt x="397" y="41"/>
                    <a:pt x="397" y="91"/>
                  </a:cubicBezTo>
                  <a:cubicBezTo>
                    <a:pt x="396" y="152"/>
                    <a:pt x="377" y="258"/>
                    <a:pt x="275" y="312"/>
                  </a:cubicBezTo>
                  <a:cubicBezTo>
                    <a:pt x="267" y="316"/>
                    <a:pt x="246" y="327"/>
                    <a:pt x="242" y="328"/>
                  </a:cubicBezTo>
                  <a:cubicBezTo>
                    <a:pt x="244" y="329"/>
                    <a:pt x="244" y="329"/>
                    <a:pt x="244" y="329"/>
                  </a:cubicBezTo>
                  <a:cubicBezTo>
                    <a:pt x="228" y="316"/>
                    <a:pt x="206" y="305"/>
                    <a:pt x="183" y="305"/>
                  </a:cubicBezTo>
                  <a:cubicBezTo>
                    <a:pt x="92" y="305"/>
                    <a:pt x="92" y="305"/>
                    <a:pt x="92" y="305"/>
                  </a:cubicBezTo>
                  <a:cubicBezTo>
                    <a:pt x="41" y="305"/>
                    <a:pt x="0" y="346"/>
                    <a:pt x="0" y="397"/>
                  </a:cubicBezTo>
                  <a:cubicBezTo>
                    <a:pt x="0" y="885"/>
                    <a:pt x="0" y="885"/>
                    <a:pt x="0" y="885"/>
                  </a:cubicBezTo>
                  <a:cubicBezTo>
                    <a:pt x="0" y="935"/>
                    <a:pt x="41" y="976"/>
                    <a:pt x="92" y="976"/>
                  </a:cubicBezTo>
                  <a:cubicBezTo>
                    <a:pt x="183" y="976"/>
                    <a:pt x="183" y="976"/>
                    <a:pt x="183" y="976"/>
                  </a:cubicBezTo>
                  <a:cubicBezTo>
                    <a:pt x="219" y="976"/>
                    <a:pt x="250" y="954"/>
                    <a:pt x="264" y="923"/>
                  </a:cubicBezTo>
                  <a:cubicBezTo>
                    <a:pt x="265" y="923"/>
                    <a:pt x="265" y="924"/>
                    <a:pt x="266" y="924"/>
                  </a:cubicBezTo>
                  <a:cubicBezTo>
                    <a:pt x="268" y="924"/>
                    <a:pt x="270" y="925"/>
                    <a:pt x="273" y="926"/>
                  </a:cubicBezTo>
                  <a:cubicBezTo>
                    <a:pt x="274" y="926"/>
                    <a:pt x="274" y="926"/>
                    <a:pt x="275" y="926"/>
                  </a:cubicBezTo>
                  <a:cubicBezTo>
                    <a:pt x="292" y="930"/>
                    <a:pt x="326" y="938"/>
                    <a:pt x="398" y="955"/>
                  </a:cubicBezTo>
                  <a:cubicBezTo>
                    <a:pt x="414" y="959"/>
                    <a:pt x="496" y="976"/>
                    <a:pt x="580" y="976"/>
                  </a:cubicBezTo>
                  <a:cubicBezTo>
                    <a:pt x="747" y="976"/>
                    <a:pt x="747" y="976"/>
                    <a:pt x="747" y="976"/>
                  </a:cubicBezTo>
                  <a:cubicBezTo>
                    <a:pt x="798" y="976"/>
                    <a:pt x="835" y="956"/>
                    <a:pt x="856" y="917"/>
                  </a:cubicBezTo>
                  <a:cubicBezTo>
                    <a:pt x="857" y="917"/>
                    <a:pt x="864" y="903"/>
                    <a:pt x="869" y="884"/>
                  </a:cubicBezTo>
                  <a:cubicBezTo>
                    <a:pt x="874" y="870"/>
                    <a:pt x="875" y="851"/>
                    <a:pt x="870" y="831"/>
                  </a:cubicBezTo>
                  <a:cubicBezTo>
                    <a:pt x="903" y="808"/>
                    <a:pt x="913" y="774"/>
                    <a:pt x="920" y="752"/>
                  </a:cubicBezTo>
                  <a:cubicBezTo>
                    <a:pt x="932" y="716"/>
                    <a:pt x="928" y="688"/>
                    <a:pt x="920" y="669"/>
                  </a:cubicBezTo>
                  <a:cubicBezTo>
                    <a:pt x="939" y="651"/>
                    <a:pt x="954" y="625"/>
                    <a:pt x="961" y="585"/>
                  </a:cubicBezTo>
                  <a:cubicBezTo>
                    <a:pt x="965" y="559"/>
                    <a:pt x="961" y="534"/>
                    <a:pt x="949" y="512"/>
                  </a:cubicBezTo>
                  <a:cubicBezTo>
                    <a:pt x="966" y="493"/>
                    <a:pt x="974" y="468"/>
                    <a:pt x="975" y="446"/>
                  </a:cubicBezTo>
                  <a:cubicBezTo>
                    <a:pt x="976" y="439"/>
                    <a:pt x="976" y="439"/>
                    <a:pt x="976" y="439"/>
                  </a:cubicBezTo>
                  <a:cubicBezTo>
                    <a:pt x="976" y="435"/>
                    <a:pt x="976" y="433"/>
                    <a:pt x="976" y="424"/>
                  </a:cubicBezTo>
                  <a:cubicBezTo>
                    <a:pt x="976" y="386"/>
                    <a:pt x="949" y="336"/>
                    <a:pt x="890" y="319"/>
                  </a:cubicBezTo>
                  <a:close/>
                  <a:moveTo>
                    <a:pt x="214" y="885"/>
                  </a:moveTo>
                  <a:cubicBezTo>
                    <a:pt x="214" y="901"/>
                    <a:pt x="200" y="915"/>
                    <a:pt x="183" y="915"/>
                  </a:cubicBezTo>
                  <a:cubicBezTo>
                    <a:pt x="92" y="915"/>
                    <a:pt x="92" y="915"/>
                    <a:pt x="92" y="915"/>
                  </a:cubicBezTo>
                  <a:cubicBezTo>
                    <a:pt x="75" y="915"/>
                    <a:pt x="61" y="901"/>
                    <a:pt x="61" y="885"/>
                  </a:cubicBezTo>
                  <a:cubicBezTo>
                    <a:pt x="61" y="397"/>
                    <a:pt x="61" y="397"/>
                    <a:pt x="61" y="397"/>
                  </a:cubicBezTo>
                  <a:cubicBezTo>
                    <a:pt x="61" y="380"/>
                    <a:pt x="75" y="366"/>
                    <a:pt x="92" y="366"/>
                  </a:cubicBezTo>
                  <a:cubicBezTo>
                    <a:pt x="183" y="366"/>
                    <a:pt x="183" y="366"/>
                    <a:pt x="183" y="366"/>
                  </a:cubicBezTo>
                  <a:cubicBezTo>
                    <a:pt x="200" y="366"/>
                    <a:pt x="214" y="380"/>
                    <a:pt x="214" y="397"/>
                  </a:cubicBezTo>
                  <a:lnTo>
                    <a:pt x="214" y="885"/>
                  </a:lnTo>
                  <a:close/>
                  <a:moveTo>
                    <a:pt x="914" y="443"/>
                  </a:moveTo>
                  <a:cubicBezTo>
                    <a:pt x="914" y="458"/>
                    <a:pt x="907" y="488"/>
                    <a:pt x="854" y="488"/>
                  </a:cubicBezTo>
                  <a:cubicBezTo>
                    <a:pt x="808" y="488"/>
                    <a:pt x="793" y="488"/>
                    <a:pt x="793" y="488"/>
                  </a:cubicBezTo>
                  <a:cubicBezTo>
                    <a:pt x="785" y="488"/>
                    <a:pt x="778" y="495"/>
                    <a:pt x="778" y="503"/>
                  </a:cubicBezTo>
                  <a:cubicBezTo>
                    <a:pt x="778" y="512"/>
                    <a:pt x="785" y="519"/>
                    <a:pt x="793" y="519"/>
                  </a:cubicBezTo>
                  <a:cubicBezTo>
                    <a:pt x="793" y="519"/>
                    <a:pt x="806" y="519"/>
                    <a:pt x="852" y="519"/>
                  </a:cubicBezTo>
                  <a:cubicBezTo>
                    <a:pt x="898" y="519"/>
                    <a:pt x="904" y="556"/>
                    <a:pt x="901" y="575"/>
                  </a:cubicBezTo>
                  <a:cubicBezTo>
                    <a:pt x="897" y="598"/>
                    <a:pt x="886" y="641"/>
                    <a:pt x="835" y="641"/>
                  </a:cubicBezTo>
                  <a:cubicBezTo>
                    <a:pt x="783" y="641"/>
                    <a:pt x="763" y="641"/>
                    <a:pt x="763" y="641"/>
                  </a:cubicBezTo>
                  <a:cubicBezTo>
                    <a:pt x="754" y="641"/>
                    <a:pt x="747" y="647"/>
                    <a:pt x="747" y="656"/>
                  </a:cubicBezTo>
                  <a:cubicBezTo>
                    <a:pt x="747" y="664"/>
                    <a:pt x="754" y="671"/>
                    <a:pt x="763" y="671"/>
                  </a:cubicBezTo>
                  <a:cubicBezTo>
                    <a:pt x="763" y="671"/>
                    <a:pt x="799" y="671"/>
                    <a:pt x="823" y="671"/>
                  </a:cubicBezTo>
                  <a:cubicBezTo>
                    <a:pt x="874" y="671"/>
                    <a:pt x="870" y="710"/>
                    <a:pt x="862" y="734"/>
                  </a:cubicBezTo>
                  <a:cubicBezTo>
                    <a:pt x="852" y="764"/>
                    <a:pt x="846" y="793"/>
                    <a:pt x="782" y="793"/>
                  </a:cubicBezTo>
                  <a:cubicBezTo>
                    <a:pt x="760" y="793"/>
                    <a:pt x="732" y="793"/>
                    <a:pt x="732" y="793"/>
                  </a:cubicBezTo>
                  <a:cubicBezTo>
                    <a:pt x="723" y="793"/>
                    <a:pt x="717" y="800"/>
                    <a:pt x="717" y="808"/>
                  </a:cubicBezTo>
                  <a:cubicBezTo>
                    <a:pt x="717" y="817"/>
                    <a:pt x="723" y="824"/>
                    <a:pt x="732" y="824"/>
                  </a:cubicBezTo>
                  <a:cubicBezTo>
                    <a:pt x="732" y="824"/>
                    <a:pt x="753" y="824"/>
                    <a:pt x="780" y="824"/>
                  </a:cubicBezTo>
                  <a:cubicBezTo>
                    <a:pt x="813" y="824"/>
                    <a:pt x="815" y="855"/>
                    <a:pt x="811" y="866"/>
                  </a:cubicBezTo>
                  <a:cubicBezTo>
                    <a:pt x="807" y="879"/>
                    <a:pt x="803" y="888"/>
                    <a:pt x="803" y="888"/>
                  </a:cubicBezTo>
                  <a:cubicBezTo>
                    <a:pt x="793" y="905"/>
                    <a:pt x="779" y="915"/>
                    <a:pt x="747" y="915"/>
                  </a:cubicBezTo>
                  <a:cubicBezTo>
                    <a:pt x="580" y="915"/>
                    <a:pt x="580" y="915"/>
                    <a:pt x="580" y="915"/>
                  </a:cubicBezTo>
                  <a:cubicBezTo>
                    <a:pt x="497" y="915"/>
                    <a:pt x="414" y="896"/>
                    <a:pt x="411" y="896"/>
                  </a:cubicBezTo>
                  <a:cubicBezTo>
                    <a:pt x="285" y="866"/>
                    <a:pt x="278" y="864"/>
                    <a:pt x="270" y="862"/>
                  </a:cubicBezTo>
                  <a:cubicBezTo>
                    <a:pt x="270" y="862"/>
                    <a:pt x="244" y="857"/>
                    <a:pt x="244" y="835"/>
                  </a:cubicBezTo>
                  <a:cubicBezTo>
                    <a:pt x="244" y="414"/>
                    <a:pt x="244" y="414"/>
                    <a:pt x="244" y="414"/>
                  </a:cubicBezTo>
                  <a:cubicBezTo>
                    <a:pt x="244" y="399"/>
                    <a:pt x="253" y="386"/>
                    <a:pt x="268" y="382"/>
                  </a:cubicBezTo>
                  <a:cubicBezTo>
                    <a:pt x="270" y="381"/>
                    <a:pt x="273" y="380"/>
                    <a:pt x="275" y="380"/>
                  </a:cubicBezTo>
                  <a:cubicBezTo>
                    <a:pt x="414" y="322"/>
                    <a:pt x="456" y="195"/>
                    <a:pt x="458" y="92"/>
                  </a:cubicBezTo>
                  <a:cubicBezTo>
                    <a:pt x="458" y="77"/>
                    <a:pt x="469" y="61"/>
                    <a:pt x="488" y="61"/>
                  </a:cubicBezTo>
                  <a:cubicBezTo>
                    <a:pt x="520" y="61"/>
                    <a:pt x="577" y="126"/>
                    <a:pt x="577" y="206"/>
                  </a:cubicBezTo>
                  <a:cubicBezTo>
                    <a:pt x="577" y="278"/>
                    <a:pt x="574" y="291"/>
                    <a:pt x="549" y="366"/>
                  </a:cubicBezTo>
                  <a:cubicBezTo>
                    <a:pt x="854" y="366"/>
                    <a:pt x="852" y="370"/>
                    <a:pt x="879" y="377"/>
                  </a:cubicBezTo>
                  <a:cubicBezTo>
                    <a:pt x="912" y="387"/>
                    <a:pt x="915" y="415"/>
                    <a:pt x="915" y="424"/>
                  </a:cubicBezTo>
                  <a:cubicBezTo>
                    <a:pt x="915" y="435"/>
                    <a:pt x="915" y="433"/>
                    <a:pt x="914" y="4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25"/>
            <p:cNvSpPr>
              <a:spLocks noEditPoints="1"/>
            </p:cNvSpPr>
            <p:nvPr/>
          </p:nvSpPr>
          <p:spPr bwMode="auto">
            <a:xfrm>
              <a:off x="344488" y="2979738"/>
              <a:ext cx="341313" cy="346075"/>
            </a:xfrm>
            <a:custGeom>
              <a:avLst/>
              <a:gdLst>
                <a:gd name="T0" fmla="*/ 45 w 91"/>
                <a:gd name="T1" fmla="*/ 0 h 92"/>
                <a:gd name="T2" fmla="*/ 0 w 91"/>
                <a:gd name="T3" fmla="*/ 46 h 92"/>
                <a:gd name="T4" fmla="*/ 45 w 91"/>
                <a:gd name="T5" fmla="*/ 92 h 92"/>
                <a:gd name="T6" fmla="*/ 91 w 91"/>
                <a:gd name="T7" fmla="*/ 46 h 92"/>
                <a:gd name="T8" fmla="*/ 45 w 91"/>
                <a:gd name="T9" fmla="*/ 0 h 92"/>
                <a:gd name="T10" fmla="*/ 45 w 91"/>
                <a:gd name="T11" fmla="*/ 61 h 92"/>
                <a:gd name="T12" fmla="*/ 30 w 91"/>
                <a:gd name="T13" fmla="*/ 46 h 92"/>
                <a:gd name="T14" fmla="*/ 45 w 91"/>
                <a:gd name="T15" fmla="*/ 31 h 92"/>
                <a:gd name="T16" fmla="*/ 61 w 91"/>
                <a:gd name="T17" fmla="*/ 46 h 92"/>
                <a:gd name="T18" fmla="*/ 45 w 91"/>
                <a:gd name="T19" fmla="*/ 61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45" y="0"/>
                  </a:moveTo>
                  <a:cubicBezTo>
                    <a:pt x="20" y="0"/>
                    <a:pt x="0" y="20"/>
                    <a:pt x="0" y="46"/>
                  </a:cubicBezTo>
                  <a:cubicBezTo>
                    <a:pt x="0" y="71"/>
                    <a:pt x="20" y="92"/>
                    <a:pt x="45" y="92"/>
                  </a:cubicBezTo>
                  <a:cubicBezTo>
                    <a:pt x="71" y="92"/>
                    <a:pt x="91" y="71"/>
                    <a:pt x="91" y="46"/>
                  </a:cubicBezTo>
                  <a:cubicBezTo>
                    <a:pt x="91" y="20"/>
                    <a:pt x="71" y="0"/>
                    <a:pt x="45" y="0"/>
                  </a:cubicBezTo>
                  <a:close/>
                  <a:moveTo>
                    <a:pt x="45" y="61"/>
                  </a:moveTo>
                  <a:cubicBezTo>
                    <a:pt x="37" y="61"/>
                    <a:pt x="30" y="54"/>
                    <a:pt x="30" y="46"/>
                  </a:cubicBezTo>
                  <a:cubicBezTo>
                    <a:pt x="30" y="37"/>
                    <a:pt x="37" y="31"/>
                    <a:pt x="45" y="31"/>
                  </a:cubicBezTo>
                  <a:cubicBezTo>
                    <a:pt x="54" y="31"/>
                    <a:pt x="61" y="37"/>
                    <a:pt x="61" y="46"/>
                  </a:cubicBezTo>
                  <a:cubicBezTo>
                    <a:pt x="61" y="54"/>
                    <a:pt x="54" y="61"/>
                    <a:pt x="45" y="6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8424531" y="3240542"/>
            <a:ext cx="605072" cy="692150"/>
            <a:chOff x="-1587" y="3175"/>
            <a:chExt cx="430212" cy="492125"/>
          </a:xfrm>
          <a:solidFill>
            <a:schemeClr val="bg1"/>
          </a:solidFill>
        </p:grpSpPr>
        <p:sp>
          <p:nvSpPr>
            <p:cNvPr id="69" name="Freeform 29"/>
            <p:cNvSpPr>
              <a:spLocks noEditPoints="1"/>
            </p:cNvSpPr>
            <p:nvPr/>
          </p:nvSpPr>
          <p:spPr bwMode="auto">
            <a:xfrm>
              <a:off x="-1587" y="3175"/>
              <a:ext cx="430212" cy="492125"/>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30"/>
            <p:cNvSpPr>
              <a:spLocks noEditPoints="1"/>
            </p:cNvSpPr>
            <p:nvPr/>
          </p:nvSpPr>
          <p:spPr bwMode="auto">
            <a:xfrm>
              <a:off x="9048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31"/>
            <p:cNvSpPr>
              <a:spLocks noEditPoints="1"/>
            </p:cNvSpPr>
            <p:nvPr/>
          </p:nvSpPr>
          <p:spPr bwMode="auto">
            <a:xfrm>
              <a:off x="182563"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32"/>
            <p:cNvSpPr>
              <a:spLocks noEditPoints="1"/>
            </p:cNvSpPr>
            <p:nvPr/>
          </p:nvSpPr>
          <p:spPr bwMode="auto">
            <a:xfrm>
              <a:off x="274638" y="203200"/>
              <a:ext cx="61912" cy="230188"/>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71839261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fade">
                                      <p:cBhvr>
                                        <p:cTn id="18" dur="500"/>
                                        <p:tgtEl>
                                          <p:spTgt spid="51"/>
                                        </p:tgtEl>
                                      </p:cBhvr>
                                    </p:animEffect>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52"/>
                                        </p:tgtEl>
                                        <p:attrNameLst>
                                          <p:attrName>style.visibility</p:attrName>
                                        </p:attrNameLst>
                                      </p:cBhvr>
                                      <p:to>
                                        <p:strVal val="visible"/>
                                      </p:to>
                                    </p:set>
                                    <p:animEffect transition="in" filter="fade">
                                      <p:cBhvr>
                                        <p:cTn id="28" dur="500"/>
                                        <p:tgtEl>
                                          <p:spTgt spid="52"/>
                                        </p:tgtEl>
                                      </p:cBhvr>
                                    </p:animEffect>
                                  </p:childTnLst>
                                </p:cTn>
                              </p:par>
                            </p:childTnLst>
                          </p:cTn>
                        </p:par>
                        <p:par>
                          <p:cTn id="29" fill="hold">
                            <p:stCondLst>
                              <p:cond delay="2500"/>
                            </p:stCondLst>
                            <p:childTnLst>
                              <p:par>
                                <p:cTn id="30" presetID="53" presetClass="entr" presetSubtype="16" fill="hold" nodeType="afterEffect">
                                  <p:stCondLst>
                                    <p:cond delay="0"/>
                                  </p:stCondLst>
                                  <p:childTnLst>
                                    <p:set>
                                      <p:cBhvr>
                                        <p:cTn id="31" dur="1" fill="hold">
                                          <p:stCondLst>
                                            <p:cond delay="0"/>
                                          </p:stCondLst>
                                        </p:cTn>
                                        <p:tgtEl>
                                          <p:spTgt spid="62"/>
                                        </p:tgtEl>
                                        <p:attrNameLst>
                                          <p:attrName>style.visibility</p:attrName>
                                        </p:attrNameLst>
                                      </p:cBhvr>
                                      <p:to>
                                        <p:strVal val="visible"/>
                                      </p:to>
                                    </p:set>
                                    <p:anim calcmode="lin" valueType="num">
                                      <p:cBhvr>
                                        <p:cTn id="32" dur="500" fill="hold"/>
                                        <p:tgtEl>
                                          <p:spTgt spid="62"/>
                                        </p:tgtEl>
                                        <p:attrNameLst>
                                          <p:attrName>ppt_w</p:attrName>
                                        </p:attrNameLst>
                                      </p:cBhvr>
                                      <p:tavLst>
                                        <p:tav tm="0">
                                          <p:val>
                                            <p:fltVal val="0"/>
                                          </p:val>
                                        </p:tav>
                                        <p:tav tm="100000">
                                          <p:val>
                                            <p:strVal val="#ppt_w"/>
                                          </p:val>
                                        </p:tav>
                                      </p:tavLst>
                                    </p:anim>
                                    <p:anim calcmode="lin" valueType="num">
                                      <p:cBhvr>
                                        <p:cTn id="33" dur="500" fill="hold"/>
                                        <p:tgtEl>
                                          <p:spTgt spid="62"/>
                                        </p:tgtEl>
                                        <p:attrNameLst>
                                          <p:attrName>ppt_h</p:attrName>
                                        </p:attrNameLst>
                                      </p:cBhvr>
                                      <p:tavLst>
                                        <p:tav tm="0">
                                          <p:val>
                                            <p:fltVal val="0"/>
                                          </p:val>
                                        </p:tav>
                                        <p:tav tm="100000">
                                          <p:val>
                                            <p:strVal val="#ppt_h"/>
                                          </p:val>
                                        </p:tav>
                                      </p:tavLst>
                                    </p:anim>
                                    <p:animEffect transition="in" filter="fade">
                                      <p:cBhvr>
                                        <p:cTn id="34" dur="500"/>
                                        <p:tgtEl>
                                          <p:spTgt spid="62"/>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65"/>
                                        </p:tgtEl>
                                        <p:attrNameLst>
                                          <p:attrName>style.visibility</p:attrName>
                                        </p:attrNameLst>
                                      </p:cBhvr>
                                      <p:to>
                                        <p:strVal val="visible"/>
                                      </p:to>
                                    </p:set>
                                    <p:anim calcmode="lin" valueType="num">
                                      <p:cBhvr>
                                        <p:cTn id="42" dur="500" fill="hold"/>
                                        <p:tgtEl>
                                          <p:spTgt spid="65"/>
                                        </p:tgtEl>
                                        <p:attrNameLst>
                                          <p:attrName>ppt_w</p:attrName>
                                        </p:attrNameLst>
                                      </p:cBhvr>
                                      <p:tavLst>
                                        <p:tav tm="0">
                                          <p:val>
                                            <p:fltVal val="0"/>
                                          </p:val>
                                        </p:tav>
                                        <p:tav tm="100000">
                                          <p:val>
                                            <p:strVal val="#ppt_w"/>
                                          </p:val>
                                        </p:tav>
                                      </p:tavLst>
                                    </p:anim>
                                    <p:anim calcmode="lin" valueType="num">
                                      <p:cBhvr>
                                        <p:cTn id="43" dur="500" fill="hold"/>
                                        <p:tgtEl>
                                          <p:spTgt spid="65"/>
                                        </p:tgtEl>
                                        <p:attrNameLst>
                                          <p:attrName>ppt_h</p:attrName>
                                        </p:attrNameLst>
                                      </p:cBhvr>
                                      <p:tavLst>
                                        <p:tav tm="0">
                                          <p:val>
                                            <p:fltVal val="0"/>
                                          </p:val>
                                        </p:tav>
                                        <p:tav tm="100000">
                                          <p:val>
                                            <p:strVal val="#ppt_h"/>
                                          </p:val>
                                        </p:tav>
                                      </p:tavLst>
                                    </p:anim>
                                    <p:animEffect transition="in" filter="fade">
                                      <p:cBhvr>
                                        <p:cTn id="44" dur="500"/>
                                        <p:tgtEl>
                                          <p:spTgt spid="65"/>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fade">
                                      <p:cBhvr>
                                        <p:cTn id="48" dur="500"/>
                                        <p:tgtEl>
                                          <p:spTgt spid="54"/>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68"/>
                                        </p:tgtEl>
                                        <p:attrNameLst>
                                          <p:attrName>style.visibility</p:attrName>
                                        </p:attrNameLst>
                                      </p:cBhvr>
                                      <p:to>
                                        <p:strVal val="visible"/>
                                      </p:to>
                                    </p:set>
                                    <p:anim calcmode="lin" valueType="num">
                                      <p:cBhvr>
                                        <p:cTn id="52" dur="500" fill="hold"/>
                                        <p:tgtEl>
                                          <p:spTgt spid="68"/>
                                        </p:tgtEl>
                                        <p:attrNameLst>
                                          <p:attrName>ppt_w</p:attrName>
                                        </p:attrNameLst>
                                      </p:cBhvr>
                                      <p:tavLst>
                                        <p:tav tm="0">
                                          <p:val>
                                            <p:fltVal val="0"/>
                                          </p:val>
                                        </p:tav>
                                        <p:tav tm="100000">
                                          <p:val>
                                            <p:strVal val="#ppt_w"/>
                                          </p:val>
                                        </p:tav>
                                      </p:tavLst>
                                    </p:anim>
                                    <p:anim calcmode="lin" valueType="num">
                                      <p:cBhvr>
                                        <p:cTn id="53" dur="500" fill="hold"/>
                                        <p:tgtEl>
                                          <p:spTgt spid="68"/>
                                        </p:tgtEl>
                                        <p:attrNameLst>
                                          <p:attrName>ppt_h</p:attrName>
                                        </p:attrNameLst>
                                      </p:cBhvr>
                                      <p:tavLst>
                                        <p:tav tm="0">
                                          <p:val>
                                            <p:fltVal val="0"/>
                                          </p:val>
                                        </p:tav>
                                        <p:tav tm="100000">
                                          <p:val>
                                            <p:strVal val="#ppt_h"/>
                                          </p:val>
                                        </p:tav>
                                      </p:tavLst>
                                    </p:anim>
                                    <p:animEffect transition="in" filter="fade">
                                      <p:cBhvr>
                                        <p:cTn id="54" dur="500"/>
                                        <p:tgtEl>
                                          <p:spTgt spid="68"/>
                                        </p:tgtEl>
                                      </p:cBhvr>
                                    </p:animEffect>
                                  </p:childTnLst>
                                </p:cTn>
                              </p:par>
                            </p:childTnLst>
                          </p:cTn>
                        </p:par>
                        <p:par>
                          <p:cTn id="55" fill="hold">
                            <p:stCondLst>
                              <p:cond delay="5000"/>
                            </p:stCondLst>
                            <p:childTnLst>
                              <p:par>
                                <p:cTn id="56" presetID="10" presetClass="entr" presetSubtype="0" fill="hold" grpId="0" nodeType="afterEffect">
                                  <p:stCondLst>
                                    <p:cond delay="0"/>
                                  </p:stCondLst>
                                  <p:childTnLst>
                                    <p:set>
                                      <p:cBhvr>
                                        <p:cTn id="57" dur="1" fill="hold">
                                          <p:stCondLst>
                                            <p:cond delay="0"/>
                                          </p:stCondLst>
                                        </p:cTn>
                                        <p:tgtEl>
                                          <p:spTgt spid="75"/>
                                        </p:tgtEl>
                                        <p:attrNameLst>
                                          <p:attrName>style.visibility</p:attrName>
                                        </p:attrNameLst>
                                      </p:cBhvr>
                                      <p:to>
                                        <p:strVal val="visible"/>
                                      </p:to>
                                    </p:set>
                                    <p:animEffect transition="in" filter="fade">
                                      <p:cBhvr>
                                        <p:cTn id="58"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5" grpId="0"/>
      <p:bldP spid="51" grpId="0" animBg="1"/>
      <p:bldP spid="52" grpId="0" animBg="1"/>
      <p:bldP spid="53" grpId="0" animBg="1"/>
      <p:bldP spid="5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40146" y="680759"/>
            <a:ext cx="5711821" cy="830997"/>
          </a:xfrm>
          <a:prstGeom prst="rect">
            <a:avLst/>
          </a:prstGeom>
          <a:noFill/>
        </p:spPr>
        <p:txBody>
          <a:bodyPr wrap="none" rtlCol="0">
            <a:spAutoFit/>
          </a:bodyPr>
          <a:lstStyle/>
          <a:p>
            <a:pPr algn="ctr"/>
            <a:r>
              <a:rPr lang="id-ID" sz="4800" dirty="0" smtClean="0">
                <a:solidFill>
                  <a:schemeClr val="bg1"/>
                </a:solidFill>
                <a:latin typeface="+mj-lt"/>
              </a:rPr>
              <a:t>Cubic Business Model </a:t>
            </a:r>
            <a:endParaRPr lang="en-US" sz="4800" dirty="0">
              <a:solidFill>
                <a:schemeClr val="bg1"/>
              </a:solidFill>
              <a:latin typeface="+mj-lt"/>
            </a:endParaRPr>
          </a:p>
        </p:txBody>
      </p:sp>
      <p:sp>
        <p:nvSpPr>
          <p:cNvPr id="27" name="Freeform 26"/>
          <p:cNvSpPr>
            <a:spLocks noEditPoints="1"/>
          </p:cNvSpPr>
          <p:nvPr/>
        </p:nvSpPr>
        <p:spPr bwMode="auto">
          <a:xfrm>
            <a:off x="5404620" y="2360887"/>
            <a:ext cx="1679818" cy="3968926"/>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chemeClr val="tx2">
              <a:lumMod val="40000"/>
              <a:lumOff val="60000"/>
            </a:schemeClr>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28" name="Group 27"/>
          <p:cNvGrpSpPr/>
          <p:nvPr/>
        </p:nvGrpSpPr>
        <p:grpSpPr>
          <a:xfrm>
            <a:off x="7644430" y="2257147"/>
            <a:ext cx="901768" cy="901768"/>
            <a:chOff x="7644430" y="2257147"/>
            <a:chExt cx="901768" cy="901768"/>
          </a:xfrm>
        </p:grpSpPr>
        <p:sp>
          <p:nvSpPr>
            <p:cNvPr id="29" name="Oval 28"/>
            <p:cNvSpPr/>
            <p:nvPr/>
          </p:nvSpPr>
          <p:spPr>
            <a:xfrm>
              <a:off x="7644430" y="2257147"/>
              <a:ext cx="901768" cy="90176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0" name="Group 29"/>
            <p:cNvGrpSpPr/>
            <p:nvPr/>
          </p:nvGrpSpPr>
          <p:grpSpPr>
            <a:xfrm>
              <a:off x="7923093" y="2447297"/>
              <a:ext cx="344442" cy="500499"/>
              <a:chOff x="-1587" y="-1587"/>
              <a:chExt cx="4211637" cy="6119812"/>
            </a:xfrm>
            <a:solidFill>
              <a:schemeClr val="bg1"/>
            </a:solidFill>
          </p:grpSpPr>
          <p:sp>
            <p:nvSpPr>
              <p:cNvPr id="31"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3" name="Group 32"/>
          <p:cNvGrpSpPr/>
          <p:nvPr/>
        </p:nvGrpSpPr>
        <p:grpSpPr>
          <a:xfrm>
            <a:off x="7644430" y="3691775"/>
            <a:ext cx="901768" cy="901768"/>
            <a:chOff x="7644430" y="3691775"/>
            <a:chExt cx="901768" cy="901768"/>
          </a:xfrm>
        </p:grpSpPr>
        <p:sp>
          <p:nvSpPr>
            <p:cNvPr id="34" name="Oval 33"/>
            <p:cNvSpPr/>
            <p:nvPr/>
          </p:nvSpPr>
          <p:spPr>
            <a:xfrm>
              <a:off x="7644430" y="3691775"/>
              <a:ext cx="901768" cy="90176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35" name="Group 34"/>
            <p:cNvGrpSpPr/>
            <p:nvPr/>
          </p:nvGrpSpPr>
          <p:grpSpPr>
            <a:xfrm>
              <a:off x="7907783" y="3967092"/>
              <a:ext cx="375061" cy="374912"/>
              <a:chOff x="0" y="1588"/>
              <a:chExt cx="4016375" cy="4014787"/>
            </a:xfrm>
            <a:solidFill>
              <a:schemeClr val="bg1"/>
            </a:solidFill>
          </p:grpSpPr>
          <p:sp>
            <p:nvSpPr>
              <p:cNvPr id="36"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8" name="Group 37"/>
          <p:cNvGrpSpPr/>
          <p:nvPr/>
        </p:nvGrpSpPr>
        <p:grpSpPr>
          <a:xfrm>
            <a:off x="3942860" y="2257147"/>
            <a:ext cx="901768" cy="901768"/>
            <a:chOff x="3942860" y="2257147"/>
            <a:chExt cx="901768" cy="901768"/>
          </a:xfrm>
        </p:grpSpPr>
        <p:sp>
          <p:nvSpPr>
            <p:cNvPr id="39" name="Oval 38"/>
            <p:cNvSpPr/>
            <p:nvPr/>
          </p:nvSpPr>
          <p:spPr>
            <a:xfrm>
              <a:off x="3942860" y="2257147"/>
              <a:ext cx="901768" cy="90176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0" name="Group 39"/>
            <p:cNvGrpSpPr/>
            <p:nvPr/>
          </p:nvGrpSpPr>
          <p:grpSpPr>
            <a:xfrm>
              <a:off x="4157569" y="2542650"/>
              <a:ext cx="460440" cy="397165"/>
              <a:chOff x="-122237" y="-128588"/>
              <a:chExt cx="4632324" cy="3995738"/>
            </a:xfrm>
            <a:solidFill>
              <a:schemeClr val="bg1"/>
            </a:solidFill>
          </p:grpSpPr>
          <p:sp>
            <p:nvSpPr>
              <p:cNvPr id="41"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43" name="Group 42"/>
          <p:cNvGrpSpPr/>
          <p:nvPr/>
        </p:nvGrpSpPr>
        <p:grpSpPr>
          <a:xfrm>
            <a:off x="3942860" y="3691775"/>
            <a:ext cx="901768" cy="901768"/>
            <a:chOff x="3942860" y="3691775"/>
            <a:chExt cx="901768" cy="901768"/>
          </a:xfrm>
        </p:grpSpPr>
        <p:sp>
          <p:nvSpPr>
            <p:cNvPr id="44" name="Oval 43"/>
            <p:cNvSpPr/>
            <p:nvPr/>
          </p:nvSpPr>
          <p:spPr>
            <a:xfrm>
              <a:off x="3942860" y="3691775"/>
              <a:ext cx="901768" cy="90176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Freeform 44"/>
            <p:cNvSpPr>
              <a:spLocks noEditPoints="1"/>
            </p:cNvSpPr>
            <p:nvPr/>
          </p:nvSpPr>
          <p:spPr bwMode="auto">
            <a:xfrm>
              <a:off x="4190489" y="4017838"/>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6" name="Group 45"/>
          <p:cNvGrpSpPr/>
          <p:nvPr/>
        </p:nvGrpSpPr>
        <p:grpSpPr>
          <a:xfrm>
            <a:off x="8624616" y="2386149"/>
            <a:ext cx="1847113" cy="823568"/>
            <a:chOff x="8624616" y="2386149"/>
            <a:chExt cx="1847113" cy="823568"/>
          </a:xfrm>
        </p:grpSpPr>
        <p:sp>
          <p:nvSpPr>
            <p:cNvPr id="47" name="TextBox 46"/>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48" name="TextBox 47"/>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49" name="Group 48"/>
          <p:cNvGrpSpPr/>
          <p:nvPr/>
        </p:nvGrpSpPr>
        <p:grpSpPr>
          <a:xfrm>
            <a:off x="8624616" y="3853724"/>
            <a:ext cx="1847113" cy="823120"/>
            <a:chOff x="8624616" y="3853724"/>
            <a:chExt cx="1847113" cy="823120"/>
          </a:xfrm>
        </p:grpSpPr>
        <p:sp>
          <p:nvSpPr>
            <p:cNvPr id="50" name="TextBox 49"/>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73" name="TextBox 72"/>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74" name="Group 73"/>
          <p:cNvGrpSpPr/>
          <p:nvPr/>
        </p:nvGrpSpPr>
        <p:grpSpPr>
          <a:xfrm>
            <a:off x="8624616" y="5270803"/>
            <a:ext cx="1847113" cy="823120"/>
            <a:chOff x="8624616" y="5270803"/>
            <a:chExt cx="1847113" cy="823120"/>
          </a:xfrm>
        </p:grpSpPr>
        <p:sp>
          <p:nvSpPr>
            <p:cNvPr id="76" name="TextBox 75"/>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77" name="TextBox 76"/>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78" name="Group 77"/>
          <p:cNvGrpSpPr/>
          <p:nvPr/>
        </p:nvGrpSpPr>
        <p:grpSpPr>
          <a:xfrm>
            <a:off x="2019206" y="2386149"/>
            <a:ext cx="1847113" cy="823568"/>
            <a:chOff x="2019206" y="2386149"/>
            <a:chExt cx="1847113" cy="823568"/>
          </a:xfrm>
        </p:grpSpPr>
        <p:sp>
          <p:nvSpPr>
            <p:cNvPr id="79" name="TextBox 78"/>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80" name="TextBox 79"/>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1" name="Group 80"/>
          <p:cNvGrpSpPr/>
          <p:nvPr/>
        </p:nvGrpSpPr>
        <p:grpSpPr>
          <a:xfrm>
            <a:off x="2019206" y="3853724"/>
            <a:ext cx="1847114" cy="823568"/>
            <a:chOff x="2019206" y="3853724"/>
            <a:chExt cx="1847114" cy="823568"/>
          </a:xfrm>
        </p:grpSpPr>
        <p:sp>
          <p:nvSpPr>
            <p:cNvPr id="82" name="TextBox 81"/>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83" name="TextBox 82"/>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4" name="Group 83"/>
          <p:cNvGrpSpPr/>
          <p:nvPr/>
        </p:nvGrpSpPr>
        <p:grpSpPr>
          <a:xfrm>
            <a:off x="2019206" y="5270803"/>
            <a:ext cx="1847113" cy="823568"/>
            <a:chOff x="2019206" y="5270803"/>
            <a:chExt cx="1847113" cy="823568"/>
          </a:xfrm>
        </p:grpSpPr>
        <p:sp>
          <p:nvSpPr>
            <p:cNvPr id="85" name="TextBox 84"/>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86" name="TextBox 85"/>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87" name="Group 86"/>
          <p:cNvGrpSpPr/>
          <p:nvPr/>
        </p:nvGrpSpPr>
        <p:grpSpPr>
          <a:xfrm>
            <a:off x="3942860" y="5126403"/>
            <a:ext cx="901768" cy="901768"/>
            <a:chOff x="3942860" y="5126403"/>
            <a:chExt cx="901768" cy="901768"/>
          </a:xfrm>
        </p:grpSpPr>
        <p:sp>
          <p:nvSpPr>
            <p:cNvPr id="88" name="Oval 87"/>
            <p:cNvSpPr/>
            <p:nvPr/>
          </p:nvSpPr>
          <p:spPr>
            <a:xfrm>
              <a:off x="3942860" y="5126403"/>
              <a:ext cx="901768" cy="90176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89" name="Group 88"/>
            <p:cNvGrpSpPr/>
            <p:nvPr/>
          </p:nvGrpSpPr>
          <p:grpSpPr>
            <a:xfrm>
              <a:off x="4157569" y="5352357"/>
              <a:ext cx="451851" cy="449859"/>
              <a:chOff x="-365126" y="-2462213"/>
              <a:chExt cx="4321176" cy="4302126"/>
            </a:xfrm>
            <a:solidFill>
              <a:schemeClr val="bg1"/>
            </a:solidFill>
          </p:grpSpPr>
          <p:sp>
            <p:nvSpPr>
              <p:cNvPr id="90"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96" name="Group 95"/>
          <p:cNvGrpSpPr/>
          <p:nvPr/>
        </p:nvGrpSpPr>
        <p:grpSpPr>
          <a:xfrm>
            <a:off x="7644430" y="5126403"/>
            <a:ext cx="901768" cy="901768"/>
            <a:chOff x="7644430" y="5126403"/>
            <a:chExt cx="901768" cy="901768"/>
          </a:xfrm>
        </p:grpSpPr>
        <p:sp>
          <p:nvSpPr>
            <p:cNvPr id="97" name="Oval 96"/>
            <p:cNvSpPr/>
            <p:nvPr/>
          </p:nvSpPr>
          <p:spPr>
            <a:xfrm>
              <a:off x="7644430" y="5126403"/>
              <a:ext cx="901768" cy="90176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Freeform 14"/>
            <p:cNvSpPr>
              <a:spLocks noEditPoints="1"/>
            </p:cNvSpPr>
            <p:nvPr/>
          </p:nvSpPr>
          <p:spPr bwMode="auto">
            <a:xfrm>
              <a:off x="7919646" y="5350076"/>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cxnSp>
        <p:nvCxnSpPr>
          <p:cNvPr id="99" name="Straight Connector 98"/>
          <p:cNvCxnSpPr/>
          <p:nvPr/>
        </p:nvCxnSpPr>
        <p:spPr>
          <a:xfrm>
            <a:off x="4914526" y="2711760"/>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6989330" y="2711760"/>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4914526" y="4157659"/>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6989330" y="4157659"/>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4914526" y="5598369"/>
            <a:ext cx="582542" cy="0"/>
          </a:xfrm>
          <a:prstGeom prst="line">
            <a:avLst/>
          </a:prstGeom>
          <a:ln w="12700">
            <a:solidFill>
              <a:schemeClr val="bg1">
                <a:lumMod val="75000"/>
              </a:schemeClr>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6989330" y="5598369"/>
            <a:ext cx="582542" cy="0"/>
          </a:xfrm>
          <a:prstGeom prst="line">
            <a:avLst/>
          </a:prstGeom>
          <a:ln w="12700">
            <a:solidFill>
              <a:schemeClr val="bg1">
                <a:lumMod val="75000"/>
              </a:schemeClr>
            </a:solidFill>
            <a:prstDash val="dash"/>
            <a:headEnd type="none"/>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6447505"/>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99"/>
                                        </p:tgtEl>
                                        <p:attrNameLst>
                                          <p:attrName>style.visibility</p:attrName>
                                        </p:attrNameLst>
                                      </p:cBhvr>
                                      <p:to>
                                        <p:strVal val="visible"/>
                                      </p:to>
                                    </p:set>
                                    <p:animEffect transition="in" filter="wipe(right)">
                                      <p:cBhvr>
                                        <p:cTn id="22" dur="500"/>
                                        <p:tgtEl>
                                          <p:spTgt spid="99"/>
                                        </p:tgtEl>
                                      </p:cBhvr>
                                    </p:animEffect>
                                  </p:childTnLst>
                                </p:cTn>
                              </p:par>
                              <p:par>
                                <p:cTn id="23" presetID="22" presetClass="entr" presetSubtype="8" fill="hold" nodeType="withEffect">
                                  <p:stCondLst>
                                    <p:cond delay="0"/>
                                  </p:stCondLst>
                                  <p:childTnLst>
                                    <p:set>
                                      <p:cBhvr>
                                        <p:cTn id="24" dur="1" fill="hold">
                                          <p:stCondLst>
                                            <p:cond delay="0"/>
                                          </p:stCondLst>
                                        </p:cTn>
                                        <p:tgtEl>
                                          <p:spTgt spid="100"/>
                                        </p:tgtEl>
                                        <p:attrNameLst>
                                          <p:attrName>style.visibility</p:attrName>
                                        </p:attrNameLst>
                                      </p:cBhvr>
                                      <p:to>
                                        <p:strVal val="visible"/>
                                      </p:to>
                                    </p:set>
                                    <p:animEffect transition="in" filter="wipe(left)">
                                      <p:cBhvr>
                                        <p:cTn id="25" dur="500"/>
                                        <p:tgtEl>
                                          <p:spTgt spid="100"/>
                                        </p:tgtEl>
                                      </p:cBhvr>
                                    </p:animEffect>
                                  </p:childTnLst>
                                </p:cTn>
                              </p:par>
                            </p:childTnLst>
                          </p:cTn>
                        </p:par>
                        <p:par>
                          <p:cTn id="26" fill="hold">
                            <p:stCondLst>
                              <p:cond delay="1500"/>
                            </p:stCondLst>
                            <p:childTnLst>
                              <p:par>
                                <p:cTn id="27" presetID="53" presetClass="entr" presetSubtype="16" fill="hold" nodeType="afterEffect">
                                  <p:stCondLst>
                                    <p:cond delay="0"/>
                                  </p:stCondLst>
                                  <p:childTnLst>
                                    <p:set>
                                      <p:cBhvr>
                                        <p:cTn id="28" dur="1" fill="hold">
                                          <p:stCondLst>
                                            <p:cond delay="0"/>
                                          </p:stCondLst>
                                        </p:cTn>
                                        <p:tgtEl>
                                          <p:spTgt spid="38"/>
                                        </p:tgtEl>
                                        <p:attrNameLst>
                                          <p:attrName>style.visibility</p:attrName>
                                        </p:attrNameLst>
                                      </p:cBhvr>
                                      <p:to>
                                        <p:strVal val="visible"/>
                                      </p:to>
                                    </p:set>
                                    <p:anim calcmode="lin" valueType="num">
                                      <p:cBhvr>
                                        <p:cTn id="29" dur="500" fill="hold"/>
                                        <p:tgtEl>
                                          <p:spTgt spid="38"/>
                                        </p:tgtEl>
                                        <p:attrNameLst>
                                          <p:attrName>ppt_w</p:attrName>
                                        </p:attrNameLst>
                                      </p:cBhvr>
                                      <p:tavLst>
                                        <p:tav tm="0">
                                          <p:val>
                                            <p:fltVal val="0"/>
                                          </p:val>
                                        </p:tav>
                                        <p:tav tm="100000">
                                          <p:val>
                                            <p:strVal val="#ppt_w"/>
                                          </p:val>
                                        </p:tav>
                                      </p:tavLst>
                                    </p:anim>
                                    <p:anim calcmode="lin" valueType="num">
                                      <p:cBhvr>
                                        <p:cTn id="30" dur="500" fill="hold"/>
                                        <p:tgtEl>
                                          <p:spTgt spid="38"/>
                                        </p:tgtEl>
                                        <p:attrNameLst>
                                          <p:attrName>ppt_h</p:attrName>
                                        </p:attrNameLst>
                                      </p:cBhvr>
                                      <p:tavLst>
                                        <p:tav tm="0">
                                          <p:val>
                                            <p:fltVal val="0"/>
                                          </p:val>
                                        </p:tav>
                                        <p:tav tm="100000">
                                          <p:val>
                                            <p:strVal val="#ppt_h"/>
                                          </p:val>
                                        </p:tav>
                                      </p:tavLst>
                                    </p:anim>
                                    <p:animEffect transition="in" filter="fade">
                                      <p:cBhvr>
                                        <p:cTn id="31" dur="500"/>
                                        <p:tgtEl>
                                          <p:spTgt spid="38"/>
                                        </p:tgtEl>
                                      </p:cBhvr>
                                    </p:animEffect>
                                  </p:childTnLst>
                                </p:cTn>
                              </p:par>
                              <p:par>
                                <p:cTn id="32" presetID="53" presetClass="entr" presetSubtype="16" fill="hold" nodeType="withEffect">
                                  <p:stCondLst>
                                    <p:cond delay="0"/>
                                  </p:stCondLst>
                                  <p:childTnLst>
                                    <p:set>
                                      <p:cBhvr>
                                        <p:cTn id="33" dur="1" fill="hold">
                                          <p:stCondLst>
                                            <p:cond delay="0"/>
                                          </p:stCondLst>
                                        </p:cTn>
                                        <p:tgtEl>
                                          <p:spTgt spid="28"/>
                                        </p:tgtEl>
                                        <p:attrNameLst>
                                          <p:attrName>style.visibility</p:attrName>
                                        </p:attrNameLst>
                                      </p:cBhvr>
                                      <p:to>
                                        <p:strVal val="visible"/>
                                      </p:to>
                                    </p:set>
                                    <p:anim calcmode="lin" valueType="num">
                                      <p:cBhvr>
                                        <p:cTn id="34" dur="500" fill="hold"/>
                                        <p:tgtEl>
                                          <p:spTgt spid="28"/>
                                        </p:tgtEl>
                                        <p:attrNameLst>
                                          <p:attrName>ppt_w</p:attrName>
                                        </p:attrNameLst>
                                      </p:cBhvr>
                                      <p:tavLst>
                                        <p:tav tm="0">
                                          <p:val>
                                            <p:fltVal val="0"/>
                                          </p:val>
                                        </p:tav>
                                        <p:tav tm="100000">
                                          <p:val>
                                            <p:strVal val="#ppt_w"/>
                                          </p:val>
                                        </p:tav>
                                      </p:tavLst>
                                    </p:anim>
                                    <p:anim calcmode="lin" valueType="num">
                                      <p:cBhvr>
                                        <p:cTn id="35" dur="500" fill="hold"/>
                                        <p:tgtEl>
                                          <p:spTgt spid="28"/>
                                        </p:tgtEl>
                                        <p:attrNameLst>
                                          <p:attrName>ppt_h</p:attrName>
                                        </p:attrNameLst>
                                      </p:cBhvr>
                                      <p:tavLst>
                                        <p:tav tm="0">
                                          <p:val>
                                            <p:fltVal val="0"/>
                                          </p:val>
                                        </p:tav>
                                        <p:tav tm="100000">
                                          <p:val>
                                            <p:strVal val="#ppt_h"/>
                                          </p:val>
                                        </p:tav>
                                      </p:tavLst>
                                    </p:anim>
                                    <p:animEffect transition="in" filter="fade">
                                      <p:cBhvr>
                                        <p:cTn id="36" dur="500"/>
                                        <p:tgtEl>
                                          <p:spTgt spid="28"/>
                                        </p:tgtEl>
                                      </p:cBhvr>
                                    </p:animEffect>
                                  </p:childTnLst>
                                </p:cTn>
                              </p:par>
                            </p:childTnLst>
                          </p:cTn>
                        </p:par>
                        <p:par>
                          <p:cTn id="37" fill="hold">
                            <p:stCondLst>
                              <p:cond delay="2000"/>
                            </p:stCondLst>
                            <p:childTnLst>
                              <p:par>
                                <p:cTn id="38" presetID="10" presetClass="entr" presetSubtype="0" fill="hold" nodeType="afterEffect">
                                  <p:stCondLst>
                                    <p:cond delay="0"/>
                                  </p:stCondLst>
                                  <p:childTnLst>
                                    <p:set>
                                      <p:cBhvr>
                                        <p:cTn id="39" dur="1" fill="hold">
                                          <p:stCondLst>
                                            <p:cond delay="0"/>
                                          </p:stCondLst>
                                        </p:cTn>
                                        <p:tgtEl>
                                          <p:spTgt spid="78"/>
                                        </p:tgtEl>
                                        <p:attrNameLst>
                                          <p:attrName>style.visibility</p:attrName>
                                        </p:attrNameLst>
                                      </p:cBhvr>
                                      <p:to>
                                        <p:strVal val="visible"/>
                                      </p:to>
                                    </p:set>
                                    <p:animEffect transition="in" filter="fade">
                                      <p:cBhvr>
                                        <p:cTn id="40" dur="500"/>
                                        <p:tgtEl>
                                          <p:spTgt spid="78"/>
                                        </p:tgtEl>
                                      </p:cBhvr>
                                    </p:animEffect>
                                  </p:childTnLst>
                                </p:cTn>
                              </p:par>
                              <p:par>
                                <p:cTn id="41" presetID="10" presetClass="entr" presetSubtype="0" fill="hold" nodeType="withEffect">
                                  <p:stCondLst>
                                    <p:cond delay="0"/>
                                  </p:stCondLst>
                                  <p:childTnLst>
                                    <p:set>
                                      <p:cBhvr>
                                        <p:cTn id="42" dur="1" fill="hold">
                                          <p:stCondLst>
                                            <p:cond delay="0"/>
                                          </p:stCondLst>
                                        </p:cTn>
                                        <p:tgtEl>
                                          <p:spTgt spid="46"/>
                                        </p:tgtEl>
                                        <p:attrNameLst>
                                          <p:attrName>style.visibility</p:attrName>
                                        </p:attrNameLst>
                                      </p:cBhvr>
                                      <p:to>
                                        <p:strVal val="visible"/>
                                      </p:to>
                                    </p:set>
                                    <p:animEffect transition="in" filter="fade">
                                      <p:cBhvr>
                                        <p:cTn id="43" dur="500"/>
                                        <p:tgtEl>
                                          <p:spTgt spid="46"/>
                                        </p:tgtEl>
                                      </p:cBhvr>
                                    </p:animEffect>
                                  </p:childTnLst>
                                </p:cTn>
                              </p:par>
                            </p:childTnLst>
                          </p:cTn>
                        </p:par>
                        <p:par>
                          <p:cTn id="44" fill="hold">
                            <p:stCondLst>
                              <p:cond delay="2500"/>
                            </p:stCondLst>
                            <p:childTnLst>
                              <p:par>
                                <p:cTn id="45" presetID="22" presetClass="entr" presetSubtype="2" fill="hold" nodeType="afterEffect">
                                  <p:stCondLst>
                                    <p:cond delay="0"/>
                                  </p:stCondLst>
                                  <p:childTnLst>
                                    <p:set>
                                      <p:cBhvr>
                                        <p:cTn id="46" dur="1" fill="hold">
                                          <p:stCondLst>
                                            <p:cond delay="0"/>
                                          </p:stCondLst>
                                        </p:cTn>
                                        <p:tgtEl>
                                          <p:spTgt spid="101"/>
                                        </p:tgtEl>
                                        <p:attrNameLst>
                                          <p:attrName>style.visibility</p:attrName>
                                        </p:attrNameLst>
                                      </p:cBhvr>
                                      <p:to>
                                        <p:strVal val="visible"/>
                                      </p:to>
                                    </p:set>
                                    <p:animEffect transition="in" filter="wipe(right)">
                                      <p:cBhvr>
                                        <p:cTn id="47" dur="500"/>
                                        <p:tgtEl>
                                          <p:spTgt spid="101"/>
                                        </p:tgtEl>
                                      </p:cBhvr>
                                    </p:animEffect>
                                  </p:childTnLst>
                                </p:cTn>
                              </p:par>
                              <p:par>
                                <p:cTn id="48" presetID="22" presetClass="entr" presetSubtype="8" fill="hold" nodeType="withEffect">
                                  <p:stCondLst>
                                    <p:cond delay="0"/>
                                  </p:stCondLst>
                                  <p:childTnLst>
                                    <p:set>
                                      <p:cBhvr>
                                        <p:cTn id="49" dur="1" fill="hold">
                                          <p:stCondLst>
                                            <p:cond delay="0"/>
                                          </p:stCondLst>
                                        </p:cTn>
                                        <p:tgtEl>
                                          <p:spTgt spid="102"/>
                                        </p:tgtEl>
                                        <p:attrNameLst>
                                          <p:attrName>style.visibility</p:attrName>
                                        </p:attrNameLst>
                                      </p:cBhvr>
                                      <p:to>
                                        <p:strVal val="visible"/>
                                      </p:to>
                                    </p:set>
                                    <p:animEffect transition="in" filter="wipe(left)">
                                      <p:cBhvr>
                                        <p:cTn id="50" dur="500"/>
                                        <p:tgtEl>
                                          <p:spTgt spid="102"/>
                                        </p:tgtEl>
                                      </p:cBhvr>
                                    </p:animEffect>
                                  </p:childTnLst>
                                </p:cTn>
                              </p:par>
                            </p:childTnLst>
                          </p:cTn>
                        </p:par>
                        <p:par>
                          <p:cTn id="51" fill="hold">
                            <p:stCondLst>
                              <p:cond delay="3000"/>
                            </p:stCondLst>
                            <p:childTnLst>
                              <p:par>
                                <p:cTn id="52" presetID="53" presetClass="entr" presetSubtype="16" fill="hold" nodeType="afterEffect">
                                  <p:stCondLst>
                                    <p:cond delay="0"/>
                                  </p:stCondLst>
                                  <p:childTnLst>
                                    <p:set>
                                      <p:cBhvr>
                                        <p:cTn id="53" dur="1" fill="hold">
                                          <p:stCondLst>
                                            <p:cond delay="0"/>
                                          </p:stCondLst>
                                        </p:cTn>
                                        <p:tgtEl>
                                          <p:spTgt spid="43"/>
                                        </p:tgtEl>
                                        <p:attrNameLst>
                                          <p:attrName>style.visibility</p:attrName>
                                        </p:attrNameLst>
                                      </p:cBhvr>
                                      <p:to>
                                        <p:strVal val="visible"/>
                                      </p:to>
                                    </p:set>
                                    <p:anim calcmode="lin" valueType="num">
                                      <p:cBhvr>
                                        <p:cTn id="54" dur="500" fill="hold"/>
                                        <p:tgtEl>
                                          <p:spTgt spid="43"/>
                                        </p:tgtEl>
                                        <p:attrNameLst>
                                          <p:attrName>ppt_w</p:attrName>
                                        </p:attrNameLst>
                                      </p:cBhvr>
                                      <p:tavLst>
                                        <p:tav tm="0">
                                          <p:val>
                                            <p:fltVal val="0"/>
                                          </p:val>
                                        </p:tav>
                                        <p:tav tm="100000">
                                          <p:val>
                                            <p:strVal val="#ppt_w"/>
                                          </p:val>
                                        </p:tav>
                                      </p:tavLst>
                                    </p:anim>
                                    <p:anim calcmode="lin" valueType="num">
                                      <p:cBhvr>
                                        <p:cTn id="55" dur="500" fill="hold"/>
                                        <p:tgtEl>
                                          <p:spTgt spid="43"/>
                                        </p:tgtEl>
                                        <p:attrNameLst>
                                          <p:attrName>ppt_h</p:attrName>
                                        </p:attrNameLst>
                                      </p:cBhvr>
                                      <p:tavLst>
                                        <p:tav tm="0">
                                          <p:val>
                                            <p:fltVal val="0"/>
                                          </p:val>
                                        </p:tav>
                                        <p:tav tm="100000">
                                          <p:val>
                                            <p:strVal val="#ppt_h"/>
                                          </p:val>
                                        </p:tav>
                                      </p:tavLst>
                                    </p:anim>
                                    <p:animEffect transition="in" filter="fade">
                                      <p:cBhvr>
                                        <p:cTn id="56" dur="500"/>
                                        <p:tgtEl>
                                          <p:spTgt spid="43"/>
                                        </p:tgtEl>
                                      </p:cBhvr>
                                    </p:animEffect>
                                  </p:childTnLst>
                                </p:cTn>
                              </p:par>
                              <p:par>
                                <p:cTn id="57" presetID="53" presetClass="entr" presetSubtype="16" fill="hold" nodeType="withEffect">
                                  <p:stCondLst>
                                    <p:cond delay="0"/>
                                  </p:stCondLst>
                                  <p:childTnLst>
                                    <p:set>
                                      <p:cBhvr>
                                        <p:cTn id="58" dur="1" fill="hold">
                                          <p:stCondLst>
                                            <p:cond delay="0"/>
                                          </p:stCondLst>
                                        </p:cTn>
                                        <p:tgtEl>
                                          <p:spTgt spid="33"/>
                                        </p:tgtEl>
                                        <p:attrNameLst>
                                          <p:attrName>style.visibility</p:attrName>
                                        </p:attrNameLst>
                                      </p:cBhvr>
                                      <p:to>
                                        <p:strVal val="visible"/>
                                      </p:to>
                                    </p:set>
                                    <p:anim calcmode="lin" valueType="num">
                                      <p:cBhvr>
                                        <p:cTn id="59" dur="500" fill="hold"/>
                                        <p:tgtEl>
                                          <p:spTgt spid="33"/>
                                        </p:tgtEl>
                                        <p:attrNameLst>
                                          <p:attrName>ppt_w</p:attrName>
                                        </p:attrNameLst>
                                      </p:cBhvr>
                                      <p:tavLst>
                                        <p:tav tm="0">
                                          <p:val>
                                            <p:fltVal val="0"/>
                                          </p:val>
                                        </p:tav>
                                        <p:tav tm="100000">
                                          <p:val>
                                            <p:strVal val="#ppt_w"/>
                                          </p:val>
                                        </p:tav>
                                      </p:tavLst>
                                    </p:anim>
                                    <p:anim calcmode="lin" valueType="num">
                                      <p:cBhvr>
                                        <p:cTn id="60" dur="500" fill="hold"/>
                                        <p:tgtEl>
                                          <p:spTgt spid="33"/>
                                        </p:tgtEl>
                                        <p:attrNameLst>
                                          <p:attrName>ppt_h</p:attrName>
                                        </p:attrNameLst>
                                      </p:cBhvr>
                                      <p:tavLst>
                                        <p:tav tm="0">
                                          <p:val>
                                            <p:fltVal val="0"/>
                                          </p:val>
                                        </p:tav>
                                        <p:tav tm="100000">
                                          <p:val>
                                            <p:strVal val="#ppt_h"/>
                                          </p:val>
                                        </p:tav>
                                      </p:tavLst>
                                    </p:anim>
                                    <p:animEffect transition="in" filter="fade">
                                      <p:cBhvr>
                                        <p:cTn id="61" dur="500"/>
                                        <p:tgtEl>
                                          <p:spTgt spid="33"/>
                                        </p:tgtEl>
                                      </p:cBhvr>
                                    </p:animEffect>
                                  </p:childTnLst>
                                </p:cTn>
                              </p:par>
                            </p:childTnLst>
                          </p:cTn>
                        </p:par>
                        <p:par>
                          <p:cTn id="62" fill="hold">
                            <p:stCondLst>
                              <p:cond delay="3500"/>
                            </p:stCondLst>
                            <p:childTnLst>
                              <p:par>
                                <p:cTn id="63" presetID="10" presetClass="entr" presetSubtype="0" fill="hold" nodeType="afterEffect">
                                  <p:stCondLst>
                                    <p:cond delay="0"/>
                                  </p:stCondLst>
                                  <p:childTnLst>
                                    <p:set>
                                      <p:cBhvr>
                                        <p:cTn id="64" dur="1" fill="hold">
                                          <p:stCondLst>
                                            <p:cond delay="0"/>
                                          </p:stCondLst>
                                        </p:cTn>
                                        <p:tgtEl>
                                          <p:spTgt spid="81"/>
                                        </p:tgtEl>
                                        <p:attrNameLst>
                                          <p:attrName>style.visibility</p:attrName>
                                        </p:attrNameLst>
                                      </p:cBhvr>
                                      <p:to>
                                        <p:strVal val="visible"/>
                                      </p:to>
                                    </p:set>
                                    <p:animEffect transition="in" filter="fade">
                                      <p:cBhvr>
                                        <p:cTn id="65" dur="500"/>
                                        <p:tgtEl>
                                          <p:spTgt spid="81"/>
                                        </p:tgtEl>
                                      </p:cBhvr>
                                    </p:animEffect>
                                  </p:childTnLst>
                                </p:cTn>
                              </p:par>
                              <p:par>
                                <p:cTn id="66" presetID="10" presetClass="entr" presetSubtype="0" fill="hold" nodeType="withEffect">
                                  <p:stCondLst>
                                    <p:cond delay="0"/>
                                  </p:stCondLst>
                                  <p:childTnLst>
                                    <p:set>
                                      <p:cBhvr>
                                        <p:cTn id="67" dur="1" fill="hold">
                                          <p:stCondLst>
                                            <p:cond delay="0"/>
                                          </p:stCondLst>
                                        </p:cTn>
                                        <p:tgtEl>
                                          <p:spTgt spid="49"/>
                                        </p:tgtEl>
                                        <p:attrNameLst>
                                          <p:attrName>style.visibility</p:attrName>
                                        </p:attrNameLst>
                                      </p:cBhvr>
                                      <p:to>
                                        <p:strVal val="visible"/>
                                      </p:to>
                                    </p:set>
                                    <p:animEffect transition="in" filter="fade">
                                      <p:cBhvr>
                                        <p:cTn id="68" dur="500"/>
                                        <p:tgtEl>
                                          <p:spTgt spid="49"/>
                                        </p:tgtEl>
                                      </p:cBhvr>
                                    </p:animEffect>
                                  </p:childTnLst>
                                </p:cTn>
                              </p:par>
                            </p:childTnLst>
                          </p:cTn>
                        </p:par>
                        <p:par>
                          <p:cTn id="69" fill="hold">
                            <p:stCondLst>
                              <p:cond delay="4000"/>
                            </p:stCondLst>
                            <p:childTnLst>
                              <p:par>
                                <p:cTn id="70" presetID="22" presetClass="entr" presetSubtype="2" fill="hold" nodeType="afterEffect">
                                  <p:stCondLst>
                                    <p:cond delay="0"/>
                                  </p:stCondLst>
                                  <p:childTnLst>
                                    <p:set>
                                      <p:cBhvr>
                                        <p:cTn id="71" dur="1" fill="hold">
                                          <p:stCondLst>
                                            <p:cond delay="0"/>
                                          </p:stCondLst>
                                        </p:cTn>
                                        <p:tgtEl>
                                          <p:spTgt spid="103"/>
                                        </p:tgtEl>
                                        <p:attrNameLst>
                                          <p:attrName>style.visibility</p:attrName>
                                        </p:attrNameLst>
                                      </p:cBhvr>
                                      <p:to>
                                        <p:strVal val="visible"/>
                                      </p:to>
                                    </p:set>
                                    <p:animEffect transition="in" filter="wipe(right)">
                                      <p:cBhvr>
                                        <p:cTn id="72" dur="500"/>
                                        <p:tgtEl>
                                          <p:spTgt spid="103"/>
                                        </p:tgtEl>
                                      </p:cBhvr>
                                    </p:animEffect>
                                  </p:childTnLst>
                                </p:cTn>
                              </p:par>
                              <p:par>
                                <p:cTn id="73" presetID="22" presetClass="entr" presetSubtype="8" fill="hold" nodeType="withEffect">
                                  <p:stCondLst>
                                    <p:cond delay="0"/>
                                  </p:stCondLst>
                                  <p:childTnLst>
                                    <p:set>
                                      <p:cBhvr>
                                        <p:cTn id="74" dur="1" fill="hold">
                                          <p:stCondLst>
                                            <p:cond delay="0"/>
                                          </p:stCondLst>
                                        </p:cTn>
                                        <p:tgtEl>
                                          <p:spTgt spid="104"/>
                                        </p:tgtEl>
                                        <p:attrNameLst>
                                          <p:attrName>style.visibility</p:attrName>
                                        </p:attrNameLst>
                                      </p:cBhvr>
                                      <p:to>
                                        <p:strVal val="visible"/>
                                      </p:to>
                                    </p:set>
                                    <p:animEffect transition="in" filter="wipe(left)">
                                      <p:cBhvr>
                                        <p:cTn id="75" dur="500"/>
                                        <p:tgtEl>
                                          <p:spTgt spid="104"/>
                                        </p:tgtEl>
                                      </p:cBhvr>
                                    </p:animEffect>
                                  </p:childTnLst>
                                </p:cTn>
                              </p:par>
                            </p:childTnLst>
                          </p:cTn>
                        </p:par>
                        <p:par>
                          <p:cTn id="76" fill="hold">
                            <p:stCondLst>
                              <p:cond delay="4500"/>
                            </p:stCondLst>
                            <p:childTnLst>
                              <p:par>
                                <p:cTn id="77" presetID="53" presetClass="entr" presetSubtype="16" fill="hold" nodeType="afterEffect">
                                  <p:stCondLst>
                                    <p:cond delay="0"/>
                                  </p:stCondLst>
                                  <p:childTnLst>
                                    <p:set>
                                      <p:cBhvr>
                                        <p:cTn id="78" dur="1" fill="hold">
                                          <p:stCondLst>
                                            <p:cond delay="0"/>
                                          </p:stCondLst>
                                        </p:cTn>
                                        <p:tgtEl>
                                          <p:spTgt spid="87"/>
                                        </p:tgtEl>
                                        <p:attrNameLst>
                                          <p:attrName>style.visibility</p:attrName>
                                        </p:attrNameLst>
                                      </p:cBhvr>
                                      <p:to>
                                        <p:strVal val="visible"/>
                                      </p:to>
                                    </p:set>
                                    <p:anim calcmode="lin" valueType="num">
                                      <p:cBhvr>
                                        <p:cTn id="79" dur="500" fill="hold"/>
                                        <p:tgtEl>
                                          <p:spTgt spid="87"/>
                                        </p:tgtEl>
                                        <p:attrNameLst>
                                          <p:attrName>ppt_w</p:attrName>
                                        </p:attrNameLst>
                                      </p:cBhvr>
                                      <p:tavLst>
                                        <p:tav tm="0">
                                          <p:val>
                                            <p:fltVal val="0"/>
                                          </p:val>
                                        </p:tav>
                                        <p:tav tm="100000">
                                          <p:val>
                                            <p:strVal val="#ppt_w"/>
                                          </p:val>
                                        </p:tav>
                                      </p:tavLst>
                                    </p:anim>
                                    <p:anim calcmode="lin" valueType="num">
                                      <p:cBhvr>
                                        <p:cTn id="80" dur="500" fill="hold"/>
                                        <p:tgtEl>
                                          <p:spTgt spid="87"/>
                                        </p:tgtEl>
                                        <p:attrNameLst>
                                          <p:attrName>ppt_h</p:attrName>
                                        </p:attrNameLst>
                                      </p:cBhvr>
                                      <p:tavLst>
                                        <p:tav tm="0">
                                          <p:val>
                                            <p:fltVal val="0"/>
                                          </p:val>
                                        </p:tav>
                                        <p:tav tm="100000">
                                          <p:val>
                                            <p:strVal val="#ppt_h"/>
                                          </p:val>
                                        </p:tav>
                                      </p:tavLst>
                                    </p:anim>
                                    <p:animEffect transition="in" filter="fade">
                                      <p:cBhvr>
                                        <p:cTn id="81" dur="500"/>
                                        <p:tgtEl>
                                          <p:spTgt spid="87"/>
                                        </p:tgtEl>
                                      </p:cBhvr>
                                    </p:animEffect>
                                  </p:childTnLst>
                                </p:cTn>
                              </p:par>
                              <p:par>
                                <p:cTn id="82" presetID="53" presetClass="entr" presetSubtype="16" fill="hold" nodeType="withEffect">
                                  <p:stCondLst>
                                    <p:cond delay="0"/>
                                  </p:stCondLst>
                                  <p:childTnLst>
                                    <p:set>
                                      <p:cBhvr>
                                        <p:cTn id="83" dur="1" fill="hold">
                                          <p:stCondLst>
                                            <p:cond delay="0"/>
                                          </p:stCondLst>
                                        </p:cTn>
                                        <p:tgtEl>
                                          <p:spTgt spid="96"/>
                                        </p:tgtEl>
                                        <p:attrNameLst>
                                          <p:attrName>style.visibility</p:attrName>
                                        </p:attrNameLst>
                                      </p:cBhvr>
                                      <p:to>
                                        <p:strVal val="visible"/>
                                      </p:to>
                                    </p:set>
                                    <p:anim calcmode="lin" valueType="num">
                                      <p:cBhvr>
                                        <p:cTn id="84" dur="500" fill="hold"/>
                                        <p:tgtEl>
                                          <p:spTgt spid="96"/>
                                        </p:tgtEl>
                                        <p:attrNameLst>
                                          <p:attrName>ppt_w</p:attrName>
                                        </p:attrNameLst>
                                      </p:cBhvr>
                                      <p:tavLst>
                                        <p:tav tm="0">
                                          <p:val>
                                            <p:fltVal val="0"/>
                                          </p:val>
                                        </p:tav>
                                        <p:tav tm="100000">
                                          <p:val>
                                            <p:strVal val="#ppt_w"/>
                                          </p:val>
                                        </p:tav>
                                      </p:tavLst>
                                    </p:anim>
                                    <p:anim calcmode="lin" valueType="num">
                                      <p:cBhvr>
                                        <p:cTn id="85" dur="500" fill="hold"/>
                                        <p:tgtEl>
                                          <p:spTgt spid="96"/>
                                        </p:tgtEl>
                                        <p:attrNameLst>
                                          <p:attrName>ppt_h</p:attrName>
                                        </p:attrNameLst>
                                      </p:cBhvr>
                                      <p:tavLst>
                                        <p:tav tm="0">
                                          <p:val>
                                            <p:fltVal val="0"/>
                                          </p:val>
                                        </p:tav>
                                        <p:tav tm="100000">
                                          <p:val>
                                            <p:strVal val="#ppt_h"/>
                                          </p:val>
                                        </p:tav>
                                      </p:tavLst>
                                    </p:anim>
                                    <p:animEffect transition="in" filter="fade">
                                      <p:cBhvr>
                                        <p:cTn id="86" dur="500"/>
                                        <p:tgtEl>
                                          <p:spTgt spid="96"/>
                                        </p:tgtEl>
                                      </p:cBhvr>
                                    </p:animEffect>
                                  </p:childTnLst>
                                </p:cTn>
                              </p:par>
                            </p:childTnLst>
                          </p:cTn>
                        </p:par>
                        <p:par>
                          <p:cTn id="87" fill="hold">
                            <p:stCondLst>
                              <p:cond delay="5000"/>
                            </p:stCondLst>
                            <p:childTnLst>
                              <p:par>
                                <p:cTn id="88" presetID="10" presetClass="entr" presetSubtype="0" fill="hold" nodeType="afterEffect">
                                  <p:stCondLst>
                                    <p:cond delay="0"/>
                                  </p:stCondLst>
                                  <p:childTnLst>
                                    <p:set>
                                      <p:cBhvr>
                                        <p:cTn id="89" dur="1" fill="hold">
                                          <p:stCondLst>
                                            <p:cond delay="0"/>
                                          </p:stCondLst>
                                        </p:cTn>
                                        <p:tgtEl>
                                          <p:spTgt spid="84"/>
                                        </p:tgtEl>
                                        <p:attrNameLst>
                                          <p:attrName>style.visibility</p:attrName>
                                        </p:attrNameLst>
                                      </p:cBhvr>
                                      <p:to>
                                        <p:strVal val="visible"/>
                                      </p:to>
                                    </p:set>
                                    <p:animEffect transition="in" filter="fade">
                                      <p:cBhvr>
                                        <p:cTn id="90" dur="500"/>
                                        <p:tgtEl>
                                          <p:spTgt spid="84"/>
                                        </p:tgtEl>
                                      </p:cBhvr>
                                    </p:animEffect>
                                  </p:childTnLst>
                                </p:cTn>
                              </p:par>
                              <p:par>
                                <p:cTn id="91" presetID="10" presetClass="entr" presetSubtype="0" fill="hold" nodeType="withEffect">
                                  <p:stCondLst>
                                    <p:cond delay="0"/>
                                  </p:stCondLst>
                                  <p:childTnLst>
                                    <p:set>
                                      <p:cBhvr>
                                        <p:cTn id="92" dur="1" fill="hold">
                                          <p:stCondLst>
                                            <p:cond delay="0"/>
                                          </p:stCondLst>
                                        </p:cTn>
                                        <p:tgtEl>
                                          <p:spTgt spid="74"/>
                                        </p:tgtEl>
                                        <p:attrNameLst>
                                          <p:attrName>style.visibility</p:attrName>
                                        </p:attrNameLst>
                                      </p:cBhvr>
                                      <p:to>
                                        <p:strVal val="visible"/>
                                      </p:to>
                                    </p:set>
                                    <p:animEffect transition="in" filter="fade">
                                      <p:cBhvr>
                                        <p:cTn id="93"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3" name="Rectangle 62"/>
          <p:cNvSpPr/>
          <p:nvPr/>
        </p:nvSpPr>
        <p:spPr>
          <a:xfrm>
            <a:off x="0" y="-561"/>
            <a:ext cx="12192000" cy="6858561"/>
          </a:xfrm>
          <a:prstGeom prst="rect">
            <a:avLst/>
          </a:prstGeom>
          <a:solidFill>
            <a:schemeClr val="tx2">
              <a:lumMod val="5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TextBox 22"/>
          <p:cNvSpPr txBox="1"/>
          <p:nvPr/>
        </p:nvSpPr>
        <p:spPr>
          <a:xfrm>
            <a:off x="953947" y="2786942"/>
            <a:ext cx="10284106" cy="769441"/>
          </a:xfrm>
          <a:prstGeom prst="rect">
            <a:avLst/>
          </a:prstGeom>
          <a:noFill/>
        </p:spPr>
        <p:txBody>
          <a:bodyPr wrap="square" rtlCol="0">
            <a:spAutoFit/>
          </a:bodyPr>
          <a:lstStyle/>
          <a:p>
            <a:r>
              <a:rPr lang="id-ID" sz="4400" dirty="0" smtClean="0">
                <a:solidFill>
                  <a:schemeClr val="bg1"/>
                </a:solidFill>
                <a:latin typeface="+mj-lt"/>
              </a:rPr>
              <a:t>Company Conference or </a:t>
            </a:r>
            <a:r>
              <a:rPr lang="id-ID" sz="4400" dirty="0" smtClean="0">
                <a:solidFill>
                  <a:schemeClr val="accent2"/>
                </a:solidFill>
                <a:latin typeface="+mj-lt"/>
              </a:rPr>
              <a:t>Presentation</a:t>
            </a:r>
            <a:r>
              <a:rPr lang="id-ID" sz="4400" dirty="0" smtClean="0">
                <a:solidFill>
                  <a:schemeClr val="bg1"/>
                </a:solidFill>
                <a:latin typeface="+mj-lt"/>
              </a:rPr>
              <a:t> Name</a:t>
            </a:r>
          </a:p>
        </p:txBody>
      </p:sp>
      <p:grpSp>
        <p:nvGrpSpPr>
          <p:cNvPr id="60" name="Group 59"/>
          <p:cNvGrpSpPr/>
          <p:nvPr/>
        </p:nvGrpSpPr>
        <p:grpSpPr>
          <a:xfrm>
            <a:off x="4425447" y="3905232"/>
            <a:ext cx="3341107" cy="994516"/>
            <a:chOff x="4425446" y="4527061"/>
            <a:chExt cx="3341107" cy="994516"/>
          </a:xfrm>
        </p:grpSpPr>
        <p:sp>
          <p:nvSpPr>
            <p:cNvPr id="4" name="TextBox 3"/>
            <p:cNvSpPr txBox="1"/>
            <p:nvPr/>
          </p:nvSpPr>
          <p:spPr>
            <a:xfrm>
              <a:off x="5152472" y="4527061"/>
              <a:ext cx="1887055" cy="461665"/>
            </a:xfrm>
            <a:prstGeom prst="rect">
              <a:avLst/>
            </a:prstGeom>
            <a:noFill/>
          </p:spPr>
          <p:txBody>
            <a:bodyPr wrap="none" rtlCol="0">
              <a:spAutoFit/>
            </a:bodyPr>
            <a:lstStyle/>
            <a:p>
              <a:r>
                <a:rPr lang="id-ID" sz="2400" b="1" dirty="0" smtClean="0">
                  <a:solidFill>
                    <a:schemeClr val="accent2"/>
                  </a:solidFill>
                </a:rPr>
                <a:t>Jhony Lemon</a:t>
              </a:r>
              <a:endParaRPr lang="id-ID" sz="2400" b="1" dirty="0">
                <a:solidFill>
                  <a:schemeClr val="accent2"/>
                </a:solidFill>
              </a:endParaRPr>
            </a:p>
          </p:txBody>
        </p:sp>
        <p:sp>
          <p:nvSpPr>
            <p:cNvPr id="26" name="TextBox 25"/>
            <p:cNvSpPr txBox="1"/>
            <p:nvPr/>
          </p:nvSpPr>
          <p:spPr>
            <a:xfrm>
              <a:off x="4425446" y="4906024"/>
              <a:ext cx="3341107" cy="307777"/>
            </a:xfrm>
            <a:prstGeom prst="rect">
              <a:avLst/>
            </a:prstGeom>
            <a:noFill/>
          </p:spPr>
          <p:txBody>
            <a:bodyPr wrap="none" rtlCol="0">
              <a:spAutoFit/>
            </a:bodyPr>
            <a:lstStyle/>
            <a:p>
              <a:r>
                <a:rPr lang="id-ID" sz="1400" i="1" dirty="0" smtClean="0">
                  <a:solidFill>
                    <a:schemeClr val="bg1"/>
                  </a:solidFill>
                </a:rPr>
                <a:t>General Manager</a:t>
              </a:r>
              <a:r>
                <a:rPr lang="id-ID" sz="1400" dirty="0" smtClean="0">
                  <a:solidFill>
                    <a:schemeClr val="bg1">
                      <a:lumMod val="65000"/>
                    </a:schemeClr>
                  </a:solidFill>
                </a:rPr>
                <a:t>, </a:t>
              </a:r>
              <a:r>
                <a:rPr lang="id-ID" sz="1400" dirty="0" smtClean="0">
                  <a:solidFill>
                    <a:schemeClr val="accent2"/>
                  </a:solidFill>
                </a:rPr>
                <a:t>Highend Company Name</a:t>
              </a:r>
              <a:endParaRPr lang="id-ID" sz="1400" dirty="0">
                <a:solidFill>
                  <a:schemeClr val="accent2"/>
                </a:solidFill>
              </a:endParaRPr>
            </a:p>
          </p:txBody>
        </p:sp>
        <p:grpSp>
          <p:nvGrpSpPr>
            <p:cNvPr id="39" name="Group 38"/>
            <p:cNvGrpSpPr/>
            <p:nvPr/>
          </p:nvGrpSpPr>
          <p:grpSpPr>
            <a:xfrm>
              <a:off x="5405243" y="5213800"/>
              <a:ext cx="1429138" cy="307777"/>
              <a:chOff x="1053539" y="4652902"/>
              <a:chExt cx="1429138" cy="307777"/>
            </a:xfrm>
          </p:grpSpPr>
          <p:sp>
            <p:nvSpPr>
              <p:cNvPr id="27" name="TextBox 26"/>
              <p:cNvSpPr txBox="1"/>
              <p:nvPr/>
            </p:nvSpPr>
            <p:spPr>
              <a:xfrm>
                <a:off x="1254584" y="4652902"/>
                <a:ext cx="1228093" cy="307777"/>
              </a:xfrm>
              <a:prstGeom prst="rect">
                <a:avLst/>
              </a:prstGeom>
              <a:noFill/>
            </p:spPr>
            <p:txBody>
              <a:bodyPr wrap="none" rtlCol="0">
                <a:spAutoFit/>
              </a:bodyPr>
              <a:lstStyle/>
              <a:p>
                <a:r>
                  <a:rPr lang="id-ID" sz="1400" dirty="0" smtClean="0">
                    <a:solidFill>
                      <a:schemeClr val="bg1"/>
                    </a:solidFill>
                  </a:rPr>
                  <a:t>@Jhonylemon</a:t>
                </a:r>
                <a:endParaRPr lang="id-ID" sz="1400" dirty="0">
                  <a:solidFill>
                    <a:schemeClr val="bg1"/>
                  </a:solidFill>
                </a:endParaRPr>
              </a:p>
            </p:txBody>
          </p:sp>
          <p:sp>
            <p:nvSpPr>
              <p:cNvPr id="28" name="Freeform 16"/>
              <p:cNvSpPr>
                <a:spLocks/>
              </p:cNvSpPr>
              <p:nvPr/>
            </p:nvSpPr>
            <p:spPr bwMode="auto">
              <a:xfrm>
                <a:off x="1053539" y="4714771"/>
                <a:ext cx="225850" cy="183536"/>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grpSp>
      </p:grpSp>
      <p:sp>
        <p:nvSpPr>
          <p:cNvPr id="70" name="TextBox 69"/>
          <p:cNvSpPr txBox="1"/>
          <p:nvPr/>
        </p:nvSpPr>
        <p:spPr>
          <a:xfrm>
            <a:off x="5319217" y="2295137"/>
            <a:ext cx="1553567" cy="523220"/>
          </a:xfrm>
          <a:prstGeom prst="rect">
            <a:avLst/>
          </a:prstGeom>
          <a:noFill/>
        </p:spPr>
        <p:txBody>
          <a:bodyPr wrap="none" rtlCol="0">
            <a:spAutoFit/>
          </a:bodyPr>
          <a:lstStyle/>
          <a:p>
            <a:r>
              <a:rPr lang="id-ID" sz="2800" dirty="0" smtClean="0">
                <a:solidFill>
                  <a:schemeClr val="bg1"/>
                </a:solidFill>
              </a:rPr>
              <a:t>Welcome</a:t>
            </a:r>
            <a:endParaRPr lang="id-ID" sz="2800" dirty="0">
              <a:solidFill>
                <a:schemeClr val="bg1"/>
              </a:solidFill>
            </a:endParaRPr>
          </a:p>
        </p:txBody>
      </p:sp>
      <p:cxnSp>
        <p:nvCxnSpPr>
          <p:cNvPr id="75" name="Straight Connector 74"/>
          <p:cNvCxnSpPr/>
          <p:nvPr/>
        </p:nvCxnSpPr>
        <p:spPr>
          <a:xfrm>
            <a:off x="5074636" y="3675152"/>
            <a:ext cx="2042729" cy="0"/>
          </a:xfrm>
          <a:prstGeom prst="line">
            <a:avLst/>
          </a:prstGeom>
          <a:ln w="15875">
            <a:solidFill>
              <a:schemeClr val="bg1"/>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751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500"/>
                                        <p:tgtEl>
                                          <p:spTgt spid="23"/>
                                        </p:tgtEl>
                                      </p:cBhvr>
                                    </p:animEffect>
                                  </p:childTnLst>
                                </p:cTn>
                              </p:par>
                            </p:childTnLst>
                          </p:cTn>
                        </p:par>
                        <p:par>
                          <p:cTn id="12" fill="hold">
                            <p:stCondLst>
                              <p:cond delay="1000"/>
                            </p:stCondLst>
                            <p:childTnLst>
                              <p:par>
                                <p:cTn id="13" presetID="16" presetClass="entr" presetSubtype="37" fill="hold" nodeType="afterEffect">
                                  <p:stCondLst>
                                    <p:cond delay="0"/>
                                  </p:stCondLst>
                                  <p:childTnLst>
                                    <p:set>
                                      <p:cBhvr>
                                        <p:cTn id="14" dur="1" fill="hold">
                                          <p:stCondLst>
                                            <p:cond delay="0"/>
                                          </p:stCondLst>
                                        </p:cTn>
                                        <p:tgtEl>
                                          <p:spTgt spid="75"/>
                                        </p:tgtEl>
                                        <p:attrNameLst>
                                          <p:attrName>style.visibility</p:attrName>
                                        </p:attrNameLst>
                                      </p:cBhvr>
                                      <p:to>
                                        <p:strVal val="visible"/>
                                      </p:to>
                                    </p:set>
                                    <p:animEffect transition="in" filter="barn(outVertical)">
                                      <p:cBhvr>
                                        <p:cTn id="15" dur="500"/>
                                        <p:tgtEl>
                                          <p:spTgt spid="7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70" grpId="0"/>
    </p:bldLst>
  </p:timing>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50" name="TextBox 49"/>
          <p:cNvSpPr txBox="1"/>
          <p:nvPr/>
        </p:nvSpPr>
        <p:spPr>
          <a:xfrm>
            <a:off x="8638825" y="499485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366784" y="680759"/>
            <a:ext cx="5458547" cy="830997"/>
          </a:xfrm>
          <a:prstGeom prst="rect">
            <a:avLst/>
          </a:prstGeom>
          <a:noFill/>
        </p:spPr>
        <p:txBody>
          <a:bodyPr wrap="none" rtlCol="0">
            <a:spAutoFit/>
          </a:bodyPr>
          <a:lstStyle/>
          <a:p>
            <a:pPr algn="ctr"/>
            <a:r>
              <a:rPr lang="id-ID" sz="4800" dirty="0" smtClean="0">
                <a:solidFill>
                  <a:schemeClr val="bg1"/>
                </a:solidFill>
                <a:latin typeface="+mj-lt"/>
              </a:rPr>
              <a:t>Gear Business Model </a:t>
            </a:r>
            <a:endParaRPr lang="en-US" sz="4800" dirty="0">
              <a:solidFill>
                <a:schemeClr val="bg1"/>
              </a:solidFill>
              <a:latin typeface="+mj-lt"/>
            </a:endParaRPr>
          </a:p>
        </p:txBody>
      </p:sp>
      <p:sp>
        <p:nvSpPr>
          <p:cNvPr id="12" name="Freeform 11"/>
          <p:cNvSpPr>
            <a:spLocks/>
          </p:cNvSpPr>
          <p:nvPr/>
        </p:nvSpPr>
        <p:spPr bwMode="auto">
          <a:xfrm>
            <a:off x="6097640" y="2636009"/>
            <a:ext cx="1550783" cy="15507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6209421" y="2744603"/>
            <a:ext cx="1318666" cy="1320489"/>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4" name="Oval 13"/>
          <p:cNvSpPr>
            <a:spLocks noChangeArrowheads="1"/>
          </p:cNvSpPr>
          <p:nvPr/>
        </p:nvSpPr>
        <p:spPr bwMode="auto">
          <a:xfrm>
            <a:off x="6376533" y="2911715"/>
            <a:ext cx="984442" cy="985050"/>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rot="16200000">
            <a:off x="4007071" y="2162760"/>
            <a:ext cx="2024034" cy="202403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rot="16200000">
            <a:off x="4149995" y="2318630"/>
            <a:ext cx="1721082" cy="1723461"/>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11" name="Oval 110"/>
          <p:cNvSpPr>
            <a:spLocks noChangeArrowheads="1"/>
          </p:cNvSpPr>
          <p:nvPr/>
        </p:nvSpPr>
        <p:spPr bwMode="auto">
          <a:xfrm rot="16200000">
            <a:off x="4367311" y="2537532"/>
            <a:ext cx="1284863" cy="1285656"/>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flipV="1">
            <a:off x="6097641" y="4255081"/>
            <a:ext cx="2331984" cy="2331983"/>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flipV="1">
            <a:off x="6265731" y="4438087"/>
            <a:ext cx="1982938" cy="1985679"/>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3" name="Oval 122"/>
          <p:cNvSpPr>
            <a:spLocks noChangeArrowheads="1"/>
          </p:cNvSpPr>
          <p:nvPr/>
        </p:nvSpPr>
        <p:spPr bwMode="auto">
          <a:xfrm flipV="1">
            <a:off x="6517025" y="4691208"/>
            <a:ext cx="1480350" cy="1481264"/>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rot="5400000" flipV="1">
            <a:off x="4298442" y="4255082"/>
            <a:ext cx="1732663" cy="1732664"/>
          </a:xfrm>
          <a:custGeom>
            <a:avLst/>
            <a:gdLst>
              <a:gd name="T0" fmla="*/ 0 w 972"/>
              <a:gd name="T1" fmla="*/ 972 h 972"/>
              <a:gd name="T2" fmla="*/ 0 w 972"/>
              <a:gd name="T3" fmla="*/ 486 h 972"/>
              <a:gd name="T4" fmla="*/ 486 w 972"/>
              <a:gd name="T5" fmla="*/ 0 h 972"/>
              <a:gd name="T6" fmla="*/ 972 w 972"/>
              <a:gd name="T7" fmla="*/ 486 h 972"/>
              <a:gd name="T8" fmla="*/ 486 w 972"/>
              <a:gd name="T9" fmla="*/ 972 h 972"/>
              <a:gd name="T10" fmla="*/ 0 w 972"/>
              <a:gd name="T11" fmla="*/ 972 h 972"/>
            </a:gdLst>
            <a:ahLst/>
            <a:cxnLst>
              <a:cxn ang="0">
                <a:pos x="T0" y="T1"/>
              </a:cxn>
              <a:cxn ang="0">
                <a:pos x="T2" y="T3"/>
              </a:cxn>
              <a:cxn ang="0">
                <a:pos x="T4" y="T5"/>
              </a:cxn>
              <a:cxn ang="0">
                <a:pos x="T6" y="T7"/>
              </a:cxn>
              <a:cxn ang="0">
                <a:pos x="T8" y="T9"/>
              </a:cxn>
              <a:cxn ang="0">
                <a:pos x="T10" y="T11"/>
              </a:cxn>
            </a:cxnLst>
            <a:rect l="0" t="0" r="r" b="b"/>
            <a:pathLst>
              <a:path w="972" h="972">
                <a:moveTo>
                  <a:pt x="0" y="972"/>
                </a:moveTo>
                <a:cubicBezTo>
                  <a:pt x="0" y="486"/>
                  <a:pt x="0" y="486"/>
                  <a:pt x="0" y="486"/>
                </a:cubicBezTo>
                <a:cubicBezTo>
                  <a:pt x="0" y="218"/>
                  <a:pt x="218" y="0"/>
                  <a:pt x="486" y="0"/>
                </a:cubicBezTo>
                <a:cubicBezTo>
                  <a:pt x="754" y="0"/>
                  <a:pt x="972" y="218"/>
                  <a:pt x="972" y="486"/>
                </a:cubicBezTo>
                <a:cubicBezTo>
                  <a:pt x="972" y="754"/>
                  <a:pt x="754" y="972"/>
                  <a:pt x="486" y="972"/>
                </a:cubicBezTo>
                <a:lnTo>
                  <a:pt x="0" y="9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6" name="Freeform 125"/>
          <p:cNvSpPr>
            <a:spLocks/>
          </p:cNvSpPr>
          <p:nvPr/>
        </p:nvSpPr>
        <p:spPr bwMode="auto">
          <a:xfrm rot="5400000" flipV="1">
            <a:off x="4420791" y="4378954"/>
            <a:ext cx="1473322" cy="1475360"/>
          </a:xfrm>
          <a:custGeom>
            <a:avLst/>
            <a:gdLst>
              <a:gd name="T0" fmla="*/ 846 w 916"/>
              <a:gd name="T1" fmla="*/ 458 h 917"/>
              <a:gd name="T2" fmla="*/ 910 w 916"/>
              <a:gd name="T3" fmla="*/ 394 h 917"/>
              <a:gd name="T4" fmla="*/ 835 w 916"/>
              <a:gd name="T5" fmla="*/ 369 h 917"/>
              <a:gd name="T6" fmla="*/ 884 w 916"/>
              <a:gd name="T7" fmla="*/ 292 h 917"/>
              <a:gd name="T8" fmla="*/ 805 w 916"/>
              <a:gd name="T9" fmla="*/ 285 h 917"/>
              <a:gd name="T10" fmla="*/ 834 w 916"/>
              <a:gd name="T11" fmla="*/ 199 h 917"/>
              <a:gd name="T12" fmla="*/ 755 w 916"/>
              <a:gd name="T13" fmla="*/ 210 h 917"/>
              <a:gd name="T14" fmla="*/ 764 w 916"/>
              <a:gd name="T15" fmla="*/ 119 h 917"/>
              <a:gd name="T16" fmla="*/ 690 w 916"/>
              <a:gd name="T17" fmla="*/ 148 h 917"/>
              <a:gd name="T18" fmla="*/ 677 w 916"/>
              <a:gd name="T19" fmla="*/ 58 h 917"/>
              <a:gd name="T20" fmla="*/ 612 w 916"/>
              <a:gd name="T21" fmla="*/ 103 h 917"/>
              <a:gd name="T22" fmla="*/ 579 w 916"/>
              <a:gd name="T23" fmla="*/ 19 h 917"/>
              <a:gd name="T24" fmla="*/ 526 w 916"/>
              <a:gd name="T25" fmla="*/ 77 h 917"/>
              <a:gd name="T26" fmla="*/ 474 w 916"/>
              <a:gd name="T27" fmla="*/ 3 h 917"/>
              <a:gd name="T28" fmla="*/ 436 w 916"/>
              <a:gd name="T29" fmla="*/ 72 h 917"/>
              <a:gd name="T30" fmla="*/ 369 w 916"/>
              <a:gd name="T31" fmla="*/ 12 h 917"/>
              <a:gd name="T32" fmla="*/ 348 w 916"/>
              <a:gd name="T33" fmla="*/ 88 h 917"/>
              <a:gd name="T34" fmla="*/ 268 w 916"/>
              <a:gd name="T35" fmla="*/ 44 h 917"/>
              <a:gd name="T36" fmla="*/ 266 w 916"/>
              <a:gd name="T37" fmla="*/ 123 h 917"/>
              <a:gd name="T38" fmla="*/ 178 w 916"/>
              <a:gd name="T39" fmla="*/ 100 h 917"/>
              <a:gd name="T40" fmla="*/ 194 w 916"/>
              <a:gd name="T41" fmla="*/ 177 h 917"/>
              <a:gd name="T42" fmla="*/ 103 w 916"/>
              <a:gd name="T43" fmla="*/ 174 h 917"/>
              <a:gd name="T44" fmla="*/ 136 w 916"/>
              <a:gd name="T45" fmla="*/ 246 h 917"/>
              <a:gd name="T46" fmla="*/ 47 w 916"/>
              <a:gd name="T47" fmla="*/ 264 h 917"/>
              <a:gd name="T48" fmla="*/ 96 w 916"/>
              <a:gd name="T49" fmla="*/ 326 h 917"/>
              <a:gd name="T50" fmla="*/ 13 w 916"/>
              <a:gd name="T51" fmla="*/ 364 h 917"/>
              <a:gd name="T52" fmla="*/ 75 w 916"/>
              <a:gd name="T53" fmla="*/ 414 h 917"/>
              <a:gd name="T54" fmla="*/ 3 w 916"/>
              <a:gd name="T55" fmla="*/ 470 h 917"/>
              <a:gd name="T56" fmla="*/ 75 w 916"/>
              <a:gd name="T57" fmla="*/ 503 h 917"/>
              <a:gd name="T58" fmla="*/ 18 w 916"/>
              <a:gd name="T59" fmla="*/ 574 h 917"/>
              <a:gd name="T60" fmla="*/ 96 w 916"/>
              <a:gd name="T61" fmla="*/ 591 h 917"/>
              <a:gd name="T62" fmla="*/ 57 w 916"/>
              <a:gd name="T63" fmla="*/ 673 h 917"/>
              <a:gd name="T64" fmla="*/ 136 w 916"/>
              <a:gd name="T65" fmla="*/ 671 h 917"/>
              <a:gd name="T66" fmla="*/ 117 w 916"/>
              <a:gd name="T67" fmla="*/ 760 h 917"/>
              <a:gd name="T68" fmla="*/ 194 w 916"/>
              <a:gd name="T69" fmla="*/ 740 h 917"/>
              <a:gd name="T70" fmla="*/ 196 w 916"/>
              <a:gd name="T71" fmla="*/ 831 h 917"/>
              <a:gd name="T72" fmla="*/ 266 w 916"/>
              <a:gd name="T73" fmla="*/ 793 h 917"/>
              <a:gd name="T74" fmla="*/ 289 w 916"/>
              <a:gd name="T75" fmla="*/ 881 h 917"/>
              <a:gd name="T76" fmla="*/ 348 w 916"/>
              <a:gd name="T77" fmla="*/ 829 h 917"/>
              <a:gd name="T78" fmla="*/ 391 w 916"/>
              <a:gd name="T79" fmla="*/ 909 h 917"/>
              <a:gd name="T80" fmla="*/ 437 w 916"/>
              <a:gd name="T81" fmla="*/ 845 h 917"/>
              <a:gd name="T82" fmla="*/ 497 w 916"/>
              <a:gd name="T83" fmla="*/ 913 h 917"/>
              <a:gd name="T84" fmla="*/ 526 w 916"/>
              <a:gd name="T85" fmla="*/ 839 h 917"/>
              <a:gd name="T86" fmla="*/ 601 w 916"/>
              <a:gd name="T87" fmla="*/ 892 h 917"/>
              <a:gd name="T88" fmla="*/ 612 w 916"/>
              <a:gd name="T89" fmla="*/ 814 h 917"/>
              <a:gd name="T90" fmla="*/ 697 w 916"/>
              <a:gd name="T91" fmla="*/ 847 h 917"/>
              <a:gd name="T92" fmla="*/ 690 w 916"/>
              <a:gd name="T93" fmla="*/ 769 h 917"/>
              <a:gd name="T94" fmla="*/ 780 w 916"/>
              <a:gd name="T95" fmla="*/ 782 h 917"/>
              <a:gd name="T96" fmla="*/ 755 w 916"/>
              <a:gd name="T97" fmla="*/ 707 h 917"/>
              <a:gd name="T98" fmla="*/ 846 w 916"/>
              <a:gd name="T99" fmla="*/ 699 h 917"/>
              <a:gd name="T100" fmla="*/ 805 w 916"/>
              <a:gd name="T101" fmla="*/ 632 h 917"/>
              <a:gd name="T102" fmla="*/ 891 w 916"/>
              <a:gd name="T103" fmla="*/ 604 h 917"/>
              <a:gd name="T104" fmla="*/ 835 w 916"/>
              <a:gd name="T105" fmla="*/ 548 h 917"/>
              <a:gd name="T106" fmla="*/ 913 w 916"/>
              <a:gd name="T107" fmla="*/ 500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16" h="917">
                <a:moveTo>
                  <a:pt x="880" y="485"/>
                </a:moveTo>
                <a:cubicBezTo>
                  <a:pt x="864" y="479"/>
                  <a:pt x="848" y="473"/>
                  <a:pt x="847" y="472"/>
                </a:cubicBezTo>
                <a:cubicBezTo>
                  <a:pt x="844" y="469"/>
                  <a:pt x="846" y="459"/>
                  <a:pt x="846" y="459"/>
                </a:cubicBezTo>
                <a:cubicBezTo>
                  <a:pt x="846" y="458"/>
                  <a:pt x="846" y="458"/>
                  <a:pt x="846" y="458"/>
                </a:cubicBezTo>
                <a:cubicBezTo>
                  <a:pt x="846" y="458"/>
                  <a:pt x="845" y="447"/>
                  <a:pt x="847" y="445"/>
                </a:cubicBezTo>
                <a:cubicBezTo>
                  <a:pt x="848" y="443"/>
                  <a:pt x="864" y="439"/>
                  <a:pt x="880" y="433"/>
                </a:cubicBezTo>
                <a:cubicBezTo>
                  <a:pt x="896" y="427"/>
                  <a:pt x="912" y="421"/>
                  <a:pt x="913" y="418"/>
                </a:cubicBezTo>
                <a:cubicBezTo>
                  <a:pt x="916" y="414"/>
                  <a:pt x="914" y="398"/>
                  <a:pt x="910" y="394"/>
                </a:cubicBezTo>
                <a:cubicBezTo>
                  <a:pt x="909" y="392"/>
                  <a:pt x="892" y="389"/>
                  <a:pt x="875" y="387"/>
                </a:cubicBezTo>
                <a:cubicBezTo>
                  <a:pt x="858" y="385"/>
                  <a:pt x="841" y="383"/>
                  <a:pt x="840" y="382"/>
                </a:cubicBezTo>
                <a:cubicBezTo>
                  <a:pt x="836" y="380"/>
                  <a:pt x="835" y="369"/>
                  <a:pt x="835" y="369"/>
                </a:cubicBezTo>
                <a:cubicBezTo>
                  <a:pt x="835" y="369"/>
                  <a:pt x="835" y="369"/>
                  <a:pt x="835" y="369"/>
                </a:cubicBezTo>
                <a:cubicBezTo>
                  <a:pt x="835" y="369"/>
                  <a:pt x="832" y="359"/>
                  <a:pt x="833" y="356"/>
                </a:cubicBezTo>
                <a:cubicBezTo>
                  <a:pt x="834" y="354"/>
                  <a:pt x="848" y="346"/>
                  <a:pt x="863" y="337"/>
                </a:cubicBezTo>
                <a:cubicBezTo>
                  <a:pt x="877" y="328"/>
                  <a:pt x="891" y="317"/>
                  <a:pt x="892" y="315"/>
                </a:cubicBezTo>
                <a:cubicBezTo>
                  <a:pt x="894" y="309"/>
                  <a:pt x="888" y="295"/>
                  <a:pt x="884" y="292"/>
                </a:cubicBezTo>
                <a:cubicBezTo>
                  <a:pt x="881" y="290"/>
                  <a:pt x="864" y="291"/>
                  <a:pt x="847" y="293"/>
                </a:cubicBezTo>
                <a:cubicBezTo>
                  <a:pt x="830" y="295"/>
                  <a:pt x="814" y="297"/>
                  <a:pt x="812" y="296"/>
                </a:cubicBezTo>
                <a:cubicBezTo>
                  <a:pt x="808" y="295"/>
                  <a:pt x="805" y="285"/>
                  <a:pt x="805" y="285"/>
                </a:cubicBezTo>
                <a:cubicBezTo>
                  <a:pt x="805" y="285"/>
                  <a:pt x="805" y="285"/>
                  <a:pt x="805" y="285"/>
                </a:cubicBezTo>
                <a:cubicBezTo>
                  <a:pt x="805" y="285"/>
                  <a:pt x="799" y="275"/>
                  <a:pt x="799" y="272"/>
                </a:cubicBezTo>
                <a:cubicBezTo>
                  <a:pt x="800" y="271"/>
                  <a:pt x="812" y="259"/>
                  <a:pt x="824" y="247"/>
                </a:cubicBezTo>
                <a:cubicBezTo>
                  <a:pt x="835" y="235"/>
                  <a:pt x="847" y="222"/>
                  <a:pt x="847" y="219"/>
                </a:cubicBezTo>
                <a:cubicBezTo>
                  <a:pt x="847" y="213"/>
                  <a:pt x="839" y="200"/>
                  <a:pt x="834" y="199"/>
                </a:cubicBezTo>
                <a:cubicBezTo>
                  <a:pt x="831" y="198"/>
                  <a:pt x="815" y="202"/>
                  <a:pt x="798" y="208"/>
                </a:cubicBezTo>
                <a:cubicBezTo>
                  <a:pt x="782" y="213"/>
                  <a:pt x="767" y="220"/>
                  <a:pt x="765" y="220"/>
                </a:cubicBezTo>
                <a:cubicBezTo>
                  <a:pt x="761" y="219"/>
                  <a:pt x="755" y="210"/>
                  <a:pt x="755" y="210"/>
                </a:cubicBezTo>
                <a:cubicBezTo>
                  <a:pt x="755" y="210"/>
                  <a:pt x="755" y="210"/>
                  <a:pt x="755" y="210"/>
                </a:cubicBezTo>
                <a:cubicBezTo>
                  <a:pt x="755" y="210"/>
                  <a:pt x="748" y="202"/>
                  <a:pt x="747" y="199"/>
                </a:cubicBezTo>
                <a:cubicBezTo>
                  <a:pt x="747" y="197"/>
                  <a:pt x="756" y="183"/>
                  <a:pt x="765" y="169"/>
                </a:cubicBezTo>
                <a:cubicBezTo>
                  <a:pt x="774" y="154"/>
                  <a:pt x="782" y="139"/>
                  <a:pt x="781" y="136"/>
                </a:cubicBezTo>
                <a:cubicBezTo>
                  <a:pt x="780" y="130"/>
                  <a:pt x="769" y="120"/>
                  <a:pt x="764" y="119"/>
                </a:cubicBezTo>
                <a:cubicBezTo>
                  <a:pt x="761" y="119"/>
                  <a:pt x="746" y="127"/>
                  <a:pt x="732" y="136"/>
                </a:cubicBezTo>
                <a:cubicBezTo>
                  <a:pt x="717" y="145"/>
                  <a:pt x="703" y="155"/>
                  <a:pt x="701" y="155"/>
                </a:cubicBezTo>
                <a:cubicBezTo>
                  <a:pt x="698" y="156"/>
                  <a:pt x="690" y="148"/>
                  <a:pt x="690" y="148"/>
                </a:cubicBezTo>
                <a:cubicBezTo>
                  <a:pt x="690" y="148"/>
                  <a:pt x="690" y="148"/>
                  <a:pt x="690" y="148"/>
                </a:cubicBezTo>
                <a:cubicBezTo>
                  <a:pt x="690" y="148"/>
                  <a:pt x="681" y="142"/>
                  <a:pt x="680" y="139"/>
                </a:cubicBezTo>
                <a:cubicBezTo>
                  <a:pt x="679" y="138"/>
                  <a:pt x="685" y="122"/>
                  <a:pt x="690" y="106"/>
                </a:cubicBezTo>
                <a:cubicBezTo>
                  <a:pt x="695" y="90"/>
                  <a:pt x="699" y="73"/>
                  <a:pt x="698" y="70"/>
                </a:cubicBezTo>
                <a:cubicBezTo>
                  <a:pt x="696" y="65"/>
                  <a:pt x="683" y="58"/>
                  <a:pt x="677" y="58"/>
                </a:cubicBezTo>
                <a:cubicBezTo>
                  <a:pt x="675" y="58"/>
                  <a:pt x="662" y="70"/>
                  <a:pt x="650" y="82"/>
                </a:cubicBezTo>
                <a:cubicBezTo>
                  <a:pt x="638" y="94"/>
                  <a:pt x="627" y="107"/>
                  <a:pt x="625" y="108"/>
                </a:cubicBezTo>
                <a:cubicBezTo>
                  <a:pt x="622" y="109"/>
                  <a:pt x="612" y="103"/>
                  <a:pt x="612" y="103"/>
                </a:cubicBezTo>
                <a:cubicBezTo>
                  <a:pt x="612" y="103"/>
                  <a:pt x="612" y="103"/>
                  <a:pt x="612" y="103"/>
                </a:cubicBezTo>
                <a:cubicBezTo>
                  <a:pt x="612" y="103"/>
                  <a:pt x="602" y="100"/>
                  <a:pt x="600" y="97"/>
                </a:cubicBezTo>
                <a:cubicBezTo>
                  <a:pt x="599" y="95"/>
                  <a:pt x="601" y="79"/>
                  <a:pt x="602" y="62"/>
                </a:cubicBezTo>
                <a:cubicBezTo>
                  <a:pt x="604" y="45"/>
                  <a:pt x="604" y="28"/>
                  <a:pt x="602" y="26"/>
                </a:cubicBezTo>
                <a:cubicBezTo>
                  <a:pt x="599" y="21"/>
                  <a:pt x="584" y="17"/>
                  <a:pt x="579" y="19"/>
                </a:cubicBezTo>
                <a:cubicBezTo>
                  <a:pt x="577" y="19"/>
                  <a:pt x="567" y="34"/>
                  <a:pt x="558" y="48"/>
                </a:cubicBezTo>
                <a:cubicBezTo>
                  <a:pt x="549" y="63"/>
                  <a:pt x="541" y="78"/>
                  <a:pt x="540" y="79"/>
                </a:cubicBezTo>
                <a:cubicBezTo>
                  <a:pt x="537" y="81"/>
                  <a:pt x="526" y="78"/>
                  <a:pt x="526" y="78"/>
                </a:cubicBezTo>
                <a:cubicBezTo>
                  <a:pt x="526" y="77"/>
                  <a:pt x="526" y="77"/>
                  <a:pt x="526" y="77"/>
                </a:cubicBezTo>
                <a:cubicBezTo>
                  <a:pt x="526" y="77"/>
                  <a:pt x="515" y="77"/>
                  <a:pt x="513" y="74"/>
                </a:cubicBezTo>
                <a:cubicBezTo>
                  <a:pt x="512" y="73"/>
                  <a:pt x="510" y="56"/>
                  <a:pt x="507" y="40"/>
                </a:cubicBezTo>
                <a:cubicBezTo>
                  <a:pt x="504" y="23"/>
                  <a:pt x="501" y="6"/>
                  <a:pt x="499" y="4"/>
                </a:cubicBezTo>
                <a:cubicBezTo>
                  <a:pt x="494" y="0"/>
                  <a:pt x="479" y="0"/>
                  <a:pt x="474" y="3"/>
                </a:cubicBezTo>
                <a:cubicBezTo>
                  <a:pt x="472" y="4"/>
                  <a:pt x="466" y="20"/>
                  <a:pt x="461" y="37"/>
                </a:cubicBezTo>
                <a:cubicBezTo>
                  <a:pt x="456" y="53"/>
                  <a:pt x="451" y="69"/>
                  <a:pt x="450" y="71"/>
                </a:cubicBezTo>
                <a:cubicBezTo>
                  <a:pt x="447" y="73"/>
                  <a:pt x="437" y="72"/>
                  <a:pt x="437" y="72"/>
                </a:cubicBezTo>
                <a:cubicBezTo>
                  <a:pt x="436" y="72"/>
                  <a:pt x="436" y="72"/>
                  <a:pt x="436" y="72"/>
                </a:cubicBezTo>
                <a:cubicBezTo>
                  <a:pt x="436" y="72"/>
                  <a:pt x="426" y="74"/>
                  <a:pt x="423" y="72"/>
                </a:cubicBezTo>
                <a:cubicBezTo>
                  <a:pt x="421" y="71"/>
                  <a:pt x="416" y="56"/>
                  <a:pt x="409" y="40"/>
                </a:cubicBezTo>
                <a:cubicBezTo>
                  <a:pt x="403" y="24"/>
                  <a:pt x="395" y="9"/>
                  <a:pt x="393" y="7"/>
                </a:cubicBezTo>
                <a:cubicBezTo>
                  <a:pt x="388" y="5"/>
                  <a:pt x="373" y="8"/>
                  <a:pt x="369" y="12"/>
                </a:cubicBezTo>
                <a:cubicBezTo>
                  <a:pt x="367" y="13"/>
                  <a:pt x="365" y="31"/>
                  <a:pt x="363" y="47"/>
                </a:cubicBezTo>
                <a:cubicBezTo>
                  <a:pt x="362" y="65"/>
                  <a:pt x="362" y="81"/>
                  <a:pt x="361" y="83"/>
                </a:cubicBezTo>
                <a:cubicBezTo>
                  <a:pt x="359" y="86"/>
                  <a:pt x="348" y="88"/>
                  <a:pt x="348" y="88"/>
                </a:cubicBezTo>
                <a:cubicBezTo>
                  <a:pt x="348" y="88"/>
                  <a:pt x="348" y="88"/>
                  <a:pt x="348" y="88"/>
                </a:cubicBezTo>
                <a:cubicBezTo>
                  <a:pt x="348" y="88"/>
                  <a:pt x="338" y="92"/>
                  <a:pt x="335" y="91"/>
                </a:cubicBezTo>
                <a:cubicBezTo>
                  <a:pt x="333" y="90"/>
                  <a:pt x="324" y="76"/>
                  <a:pt x="314" y="63"/>
                </a:cubicBezTo>
                <a:cubicBezTo>
                  <a:pt x="304" y="49"/>
                  <a:pt x="293" y="35"/>
                  <a:pt x="290" y="35"/>
                </a:cubicBezTo>
                <a:cubicBezTo>
                  <a:pt x="285" y="33"/>
                  <a:pt x="271" y="40"/>
                  <a:pt x="268" y="44"/>
                </a:cubicBezTo>
                <a:cubicBezTo>
                  <a:pt x="267" y="47"/>
                  <a:pt x="269" y="64"/>
                  <a:pt x="271" y="81"/>
                </a:cubicBezTo>
                <a:cubicBezTo>
                  <a:pt x="274" y="97"/>
                  <a:pt x="277" y="114"/>
                  <a:pt x="277" y="116"/>
                </a:cubicBezTo>
                <a:cubicBezTo>
                  <a:pt x="276" y="119"/>
                  <a:pt x="266" y="123"/>
                  <a:pt x="266" y="123"/>
                </a:cubicBezTo>
                <a:cubicBezTo>
                  <a:pt x="266" y="123"/>
                  <a:pt x="266" y="123"/>
                  <a:pt x="266" y="123"/>
                </a:cubicBezTo>
                <a:cubicBezTo>
                  <a:pt x="266" y="123"/>
                  <a:pt x="257" y="130"/>
                  <a:pt x="253" y="129"/>
                </a:cubicBezTo>
                <a:cubicBezTo>
                  <a:pt x="252" y="129"/>
                  <a:pt x="240" y="118"/>
                  <a:pt x="227" y="107"/>
                </a:cubicBezTo>
                <a:cubicBezTo>
                  <a:pt x="214" y="96"/>
                  <a:pt x="200" y="85"/>
                  <a:pt x="197" y="85"/>
                </a:cubicBezTo>
                <a:cubicBezTo>
                  <a:pt x="192" y="85"/>
                  <a:pt x="179" y="95"/>
                  <a:pt x="178" y="100"/>
                </a:cubicBezTo>
                <a:cubicBezTo>
                  <a:pt x="177" y="102"/>
                  <a:pt x="183" y="118"/>
                  <a:pt x="189" y="134"/>
                </a:cubicBezTo>
                <a:cubicBezTo>
                  <a:pt x="196" y="150"/>
                  <a:pt x="203" y="165"/>
                  <a:pt x="203" y="167"/>
                </a:cubicBezTo>
                <a:cubicBezTo>
                  <a:pt x="203" y="171"/>
                  <a:pt x="194" y="177"/>
                  <a:pt x="194" y="177"/>
                </a:cubicBezTo>
                <a:cubicBezTo>
                  <a:pt x="194" y="177"/>
                  <a:pt x="194" y="177"/>
                  <a:pt x="194" y="177"/>
                </a:cubicBezTo>
                <a:cubicBezTo>
                  <a:pt x="194" y="177"/>
                  <a:pt x="186" y="185"/>
                  <a:pt x="183" y="186"/>
                </a:cubicBezTo>
                <a:cubicBezTo>
                  <a:pt x="181" y="186"/>
                  <a:pt x="167" y="178"/>
                  <a:pt x="152" y="170"/>
                </a:cubicBezTo>
                <a:cubicBezTo>
                  <a:pt x="137" y="162"/>
                  <a:pt x="121" y="155"/>
                  <a:pt x="118" y="156"/>
                </a:cubicBezTo>
                <a:cubicBezTo>
                  <a:pt x="113" y="157"/>
                  <a:pt x="103" y="169"/>
                  <a:pt x="103" y="174"/>
                </a:cubicBezTo>
                <a:cubicBezTo>
                  <a:pt x="103" y="177"/>
                  <a:pt x="112" y="191"/>
                  <a:pt x="122" y="205"/>
                </a:cubicBezTo>
                <a:cubicBezTo>
                  <a:pt x="132" y="219"/>
                  <a:pt x="142" y="232"/>
                  <a:pt x="143" y="234"/>
                </a:cubicBezTo>
                <a:cubicBezTo>
                  <a:pt x="143" y="238"/>
                  <a:pt x="136" y="246"/>
                  <a:pt x="136" y="246"/>
                </a:cubicBezTo>
                <a:cubicBezTo>
                  <a:pt x="136" y="246"/>
                  <a:pt x="136" y="246"/>
                  <a:pt x="136" y="246"/>
                </a:cubicBezTo>
                <a:cubicBezTo>
                  <a:pt x="136" y="246"/>
                  <a:pt x="131" y="256"/>
                  <a:pt x="128" y="257"/>
                </a:cubicBezTo>
                <a:cubicBezTo>
                  <a:pt x="126" y="257"/>
                  <a:pt x="110" y="253"/>
                  <a:pt x="94" y="248"/>
                </a:cubicBezTo>
                <a:cubicBezTo>
                  <a:pt x="77" y="244"/>
                  <a:pt x="60" y="241"/>
                  <a:pt x="58" y="242"/>
                </a:cubicBezTo>
                <a:cubicBezTo>
                  <a:pt x="52" y="245"/>
                  <a:pt x="46" y="259"/>
                  <a:pt x="47" y="264"/>
                </a:cubicBezTo>
                <a:cubicBezTo>
                  <a:pt x="47" y="266"/>
                  <a:pt x="60" y="279"/>
                  <a:pt x="72" y="290"/>
                </a:cubicBezTo>
                <a:cubicBezTo>
                  <a:pt x="85" y="301"/>
                  <a:pt x="98" y="311"/>
                  <a:pt x="99" y="313"/>
                </a:cubicBezTo>
                <a:cubicBezTo>
                  <a:pt x="101" y="317"/>
                  <a:pt x="96" y="326"/>
                  <a:pt x="96" y="326"/>
                </a:cubicBezTo>
                <a:cubicBezTo>
                  <a:pt x="96" y="326"/>
                  <a:pt x="96" y="326"/>
                  <a:pt x="96" y="326"/>
                </a:cubicBezTo>
                <a:cubicBezTo>
                  <a:pt x="95" y="326"/>
                  <a:pt x="93" y="337"/>
                  <a:pt x="90" y="339"/>
                </a:cubicBezTo>
                <a:cubicBezTo>
                  <a:pt x="89" y="340"/>
                  <a:pt x="72" y="339"/>
                  <a:pt x="55" y="338"/>
                </a:cubicBezTo>
                <a:cubicBezTo>
                  <a:pt x="38" y="338"/>
                  <a:pt x="21" y="339"/>
                  <a:pt x="19" y="341"/>
                </a:cubicBezTo>
                <a:cubicBezTo>
                  <a:pt x="14" y="344"/>
                  <a:pt x="11" y="359"/>
                  <a:pt x="13" y="364"/>
                </a:cubicBezTo>
                <a:cubicBezTo>
                  <a:pt x="14" y="367"/>
                  <a:pt x="29" y="376"/>
                  <a:pt x="44" y="383"/>
                </a:cubicBezTo>
                <a:cubicBezTo>
                  <a:pt x="59" y="391"/>
                  <a:pt x="74" y="398"/>
                  <a:pt x="76" y="400"/>
                </a:cubicBezTo>
                <a:cubicBezTo>
                  <a:pt x="78" y="403"/>
                  <a:pt x="75" y="413"/>
                  <a:pt x="75" y="413"/>
                </a:cubicBezTo>
                <a:cubicBezTo>
                  <a:pt x="75" y="414"/>
                  <a:pt x="75" y="414"/>
                  <a:pt x="75" y="414"/>
                </a:cubicBezTo>
                <a:cubicBezTo>
                  <a:pt x="75" y="414"/>
                  <a:pt x="75" y="424"/>
                  <a:pt x="72" y="427"/>
                </a:cubicBezTo>
                <a:cubicBezTo>
                  <a:pt x="71" y="428"/>
                  <a:pt x="55" y="431"/>
                  <a:pt x="38" y="435"/>
                </a:cubicBezTo>
                <a:cubicBezTo>
                  <a:pt x="22" y="439"/>
                  <a:pt x="5" y="443"/>
                  <a:pt x="3" y="445"/>
                </a:cubicBezTo>
                <a:cubicBezTo>
                  <a:pt x="0" y="450"/>
                  <a:pt x="0" y="465"/>
                  <a:pt x="3" y="470"/>
                </a:cubicBezTo>
                <a:cubicBezTo>
                  <a:pt x="5" y="472"/>
                  <a:pt x="21" y="477"/>
                  <a:pt x="38" y="481"/>
                </a:cubicBezTo>
                <a:cubicBezTo>
                  <a:pt x="54" y="485"/>
                  <a:pt x="71" y="489"/>
                  <a:pt x="72" y="490"/>
                </a:cubicBezTo>
                <a:cubicBezTo>
                  <a:pt x="75" y="492"/>
                  <a:pt x="75" y="503"/>
                  <a:pt x="75" y="503"/>
                </a:cubicBezTo>
                <a:cubicBezTo>
                  <a:pt x="75" y="503"/>
                  <a:pt x="75" y="503"/>
                  <a:pt x="75" y="503"/>
                </a:cubicBezTo>
                <a:cubicBezTo>
                  <a:pt x="75" y="503"/>
                  <a:pt x="77" y="514"/>
                  <a:pt x="76" y="517"/>
                </a:cubicBezTo>
                <a:cubicBezTo>
                  <a:pt x="75" y="519"/>
                  <a:pt x="59" y="525"/>
                  <a:pt x="44" y="533"/>
                </a:cubicBezTo>
                <a:cubicBezTo>
                  <a:pt x="29" y="540"/>
                  <a:pt x="14" y="548"/>
                  <a:pt x="13" y="551"/>
                </a:cubicBezTo>
                <a:cubicBezTo>
                  <a:pt x="10" y="556"/>
                  <a:pt x="14" y="571"/>
                  <a:pt x="18" y="574"/>
                </a:cubicBezTo>
                <a:cubicBezTo>
                  <a:pt x="20" y="576"/>
                  <a:pt x="37" y="577"/>
                  <a:pt x="54" y="578"/>
                </a:cubicBezTo>
                <a:cubicBezTo>
                  <a:pt x="71" y="578"/>
                  <a:pt x="88" y="577"/>
                  <a:pt x="90" y="578"/>
                </a:cubicBezTo>
                <a:cubicBezTo>
                  <a:pt x="93" y="580"/>
                  <a:pt x="96" y="591"/>
                  <a:pt x="96" y="591"/>
                </a:cubicBezTo>
                <a:cubicBezTo>
                  <a:pt x="96" y="591"/>
                  <a:pt x="96" y="591"/>
                  <a:pt x="96" y="591"/>
                </a:cubicBezTo>
                <a:cubicBezTo>
                  <a:pt x="96" y="591"/>
                  <a:pt x="100" y="601"/>
                  <a:pt x="99" y="604"/>
                </a:cubicBezTo>
                <a:cubicBezTo>
                  <a:pt x="99" y="606"/>
                  <a:pt x="86" y="615"/>
                  <a:pt x="72" y="626"/>
                </a:cubicBezTo>
                <a:cubicBezTo>
                  <a:pt x="59" y="637"/>
                  <a:pt x="47" y="649"/>
                  <a:pt x="46" y="651"/>
                </a:cubicBezTo>
                <a:cubicBezTo>
                  <a:pt x="45" y="657"/>
                  <a:pt x="52" y="671"/>
                  <a:pt x="57" y="673"/>
                </a:cubicBezTo>
                <a:cubicBezTo>
                  <a:pt x="59" y="674"/>
                  <a:pt x="76" y="672"/>
                  <a:pt x="93" y="668"/>
                </a:cubicBezTo>
                <a:cubicBezTo>
                  <a:pt x="110" y="664"/>
                  <a:pt x="126" y="660"/>
                  <a:pt x="128" y="660"/>
                </a:cubicBezTo>
                <a:cubicBezTo>
                  <a:pt x="131" y="661"/>
                  <a:pt x="136" y="671"/>
                  <a:pt x="136" y="671"/>
                </a:cubicBezTo>
                <a:cubicBezTo>
                  <a:pt x="136" y="671"/>
                  <a:pt x="136" y="671"/>
                  <a:pt x="136" y="671"/>
                </a:cubicBezTo>
                <a:cubicBezTo>
                  <a:pt x="136" y="671"/>
                  <a:pt x="143" y="680"/>
                  <a:pt x="143" y="683"/>
                </a:cubicBezTo>
                <a:cubicBezTo>
                  <a:pt x="143" y="685"/>
                  <a:pt x="132" y="697"/>
                  <a:pt x="122" y="711"/>
                </a:cubicBezTo>
                <a:cubicBezTo>
                  <a:pt x="111" y="724"/>
                  <a:pt x="102" y="739"/>
                  <a:pt x="102" y="741"/>
                </a:cubicBezTo>
                <a:cubicBezTo>
                  <a:pt x="102" y="747"/>
                  <a:pt x="112" y="759"/>
                  <a:pt x="117" y="760"/>
                </a:cubicBezTo>
                <a:cubicBezTo>
                  <a:pt x="120" y="761"/>
                  <a:pt x="136" y="754"/>
                  <a:pt x="151" y="747"/>
                </a:cubicBezTo>
                <a:cubicBezTo>
                  <a:pt x="166" y="739"/>
                  <a:pt x="181" y="731"/>
                  <a:pt x="183" y="731"/>
                </a:cubicBezTo>
                <a:cubicBezTo>
                  <a:pt x="187" y="731"/>
                  <a:pt x="194" y="740"/>
                  <a:pt x="194" y="740"/>
                </a:cubicBezTo>
                <a:cubicBezTo>
                  <a:pt x="194" y="740"/>
                  <a:pt x="194" y="740"/>
                  <a:pt x="194" y="740"/>
                </a:cubicBezTo>
                <a:cubicBezTo>
                  <a:pt x="194" y="740"/>
                  <a:pt x="202" y="747"/>
                  <a:pt x="203" y="750"/>
                </a:cubicBezTo>
                <a:cubicBezTo>
                  <a:pt x="203" y="751"/>
                  <a:pt x="196" y="766"/>
                  <a:pt x="189" y="782"/>
                </a:cubicBezTo>
                <a:cubicBezTo>
                  <a:pt x="182" y="797"/>
                  <a:pt x="176" y="813"/>
                  <a:pt x="177" y="816"/>
                </a:cubicBezTo>
                <a:cubicBezTo>
                  <a:pt x="178" y="822"/>
                  <a:pt x="191" y="831"/>
                  <a:pt x="196" y="831"/>
                </a:cubicBezTo>
                <a:cubicBezTo>
                  <a:pt x="199" y="831"/>
                  <a:pt x="213" y="821"/>
                  <a:pt x="226" y="810"/>
                </a:cubicBezTo>
                <a:cubicBezTo>
                  <a:pt x="239" y="799"/>
                  <a:pt x="252" y="788"/>
                  <a:pt x="254" y="787"/>
                </a:cubicBezTo>
                <a:cubicBezTo>
                  <a:pt x="257" y="787"/>
                  <a:pt x="266" y="793"/>
                  <a:pt x="266" y="793"/>
                </a:cubicBezTo>
                <a:cubicBezTo>
                  <a:pt x="266" y="793"/>
                  <a:pt x="266" y="793"/>
                  <a:pt x="266" y="793"/>
                </a:cubicBezTo>
                <a:cubicBezTo>
                  <a:pt x="266" y="793"/>
                  <a:pt x="276" y="798"/>
                  <a:pt x="277" y="801"/>
                </a:cubicBezTo>
                <a:cubicBezTo>
                  <a:pt x="278" y="803"/>
                  <a:pt x="274" y="819"/>
                  <a:pt x="271" y="835"/>
                </a:cubicBezTo>
                <a:cubicBezTo>
                  <a:pt x="268" y="852"/>
                  <a:pt x="265" y="869"/>
                  <a:pt x="267" y="872"/>
                </a:cubicBezTo>
                <a:cubicBezTo>
                  <a:pt x="269" y="877"/>
                  <a:pt x="284" y="883"/>
                  <a:pt x="289" y="881"/>
                </a:cubicBezTo>
                <a:cubicBezTo>
                  <a:pt x="291" y="881"/>
                  <a:pt x="303" y="868"/>
                  <a:pt x="313" y="854"/>
                </a:cubicBezTo>
                <a:cubicBezTo>
                  <a:pt x="324" y="841"/>
                  <a:pt x="333" y="827"/>
                  <a:pt x="335" y="826"/>
                </a:cubicBezTo>
                <a:cubicBezTo>
                  <a:pt x="338" y="824"/>
                  <a:pt x="348" y="829"/>
                  <a:pt x="348" y="829"/>
                </a:cubicBezTo>
                <a:cubicBezTo>
                  <a:pt x="348" y="829"/>
                  <a:pt x="348" y="829"/>
                  <a:pt x="348" y="829"/>
                </a:cubicBezTo>
                <a:cubicBezTo>
                  <a:pt x="348" y="829"/>
                  <a:pt x="359" y="831"/>
                  <a:pt x="361" y="834"/>
                </a:cubicBezTo>
                <a:cubicBezTo>
                  <a:pt x="362" y="835"/>
                  <a:pt x="362" y="852"/>
                  <a:pt x="363" y="869"/>
                </a:cubicBezTo>
                <a:cubicBezTo>
                  <a:pt x="364" y="886"/>
                  <a:pt x="365" y="903"/>
                  <a:pt x="367" y="905"/>
                </a:cubicBezTo>
                <a:cubicBezTo>
                  <a:pt x="371" y="909"/>
                  <a:pt x="386" y="912"/>
                  <a:pt x="391" y="909"/>
                </a:cubicBezTo>
                <a:cubicBezTo>
                  <a:pt x="393" y="908"/>
                  <a:pt x="401" y="893"/>
                  <a:pt x="408" y="877"/>
                </a:cubicBezTo>
                <a:cubicBezTo>
                  <a:pt x="415" y="862"/>
                  <a:pt x="422" y="846"/>
                  <a:pt x="423" y="845"/>
                </a:cubicBezTo>
                <a:cubicBezTo>
                  <a:pt x="426" y="842"/>
                  <a:pt x="436" y="844"/>
                  <a:pt x="436" y="844"/>
                </a:cubicBezTo>
                <a:cubicBezTo>
                  <a:pt x="437" y="845"/>
                  <a:pt x="437" y="845"/>
                  <a:pt x="437" y="845"/>
                </a:cubicBezTo>
                <a:cubicBezTo>
                  <a:pt x="437" y="845"/>
                  <a:pt x="448" y="844"/>
                  <a:pt x="450" y="846"/>
                </a:cubicBezTo>
                <a:cubicBezTo>
                  <a:pt x="451" y="847"/>
                  <a:pt x="455" y="864"/>
                  <a:pt x="460" y="880"/>
                </a:cubicBezTo>
                <a:cubicBezTo>
                  <a:pt x="465" y="896"/>
                  <a:pt x="470" y="912"/>
                  <a:pt x="473" y="914"/>
                </a:cubicBezTo>
                <a:cubicBezTo>
                  <a:pt x="477" y="917"/>
                  <a:pt x="493" y="916"/>
                  <a:pt x="497" y="913"/>
                </a:cubicBezTo>
                <a:cubicBezTo>
                  <a:pt x="499" y="911"/>
                  <a:pt x="503" y="894"/>
                  <a:pt x="506" y="878"/>
                </a:cubicBezTo>
                <a:cubicBezTo>
                  <a:pt x="510" y="861"/>
                  <a:pt x="512" y="844"/>
                  <a:pt x="513" y="843"/>
                </a:cubicBezTo>
                <a:cubicBezTo>
                  <a:pt x="515" y="840"/>
                  <a:pt x="526" y="839"/>
                  <a:pt x="526" y="839"/>
                </a:cubicBezTo>
                <a:cubicBezTo>
                  <a:pt x="526" y="839"/>
                  <a:pt x="526" y="839"/>
                  <a:pt x="526" y="839"/>
                </a:cubicBezTo>
                <a:cubicBezTo>
                  <a:pt x="526" y="839"/>
                  <a:pt x="537" y="837"/>
                  <a:pt x="540" y="838"/>
                </a:cubicBezTo>
                <a:cubicBezTo>
                  <a:pt x="541" y="839"/>
                  <a:pt x="549" y="854"/>
                  <a:pt x="557" y="868"/>
                </a:cubicBezTo>
                <a:cubicBezTo>
                  <a:pt x="565" y="883"/>
                  <a:pt x="575" y="898"/>
                  <a:pt x="577" y="899"/>
                </a:cubicBezTo>
                <a:cubicBezTo>
                  <a:pt x="583" y="901"/>
                  <a:pt x="597" y="896"/>
                  <a:pt x="601" y="892"/>
                </a:cubicBezTo>
                <a:cubicBezTo>
                  <a:pt x="602" y="890"/>
                  <a:pt x="602" y="873"/>
                  <a:pt x="602" y="855"/>
                </a:cubicBezTo>
                <a:cubicBezTo>
                  <a:pt x="601" y="838"/>
                  <a:pt x="600" y="822"/>
                  <a:pt x="600" y="820"/>
                </a:cubicBezTo>
                <a:cubicBezTo>
                  <a:pt x="602" y="816"/>
                  <a:pt x="612" y="814"/>
                  <a:pt x="612" y="814"/>
                </a:cubicBezTo>
                <a:cubicBezTo>
                  <a:pt x="612" y="814"/>
                  <a:pt x="612" y="814"/>
                  <a:pt x="612" y="814"/>
                </a:cubicBezTo>
                <a:cubicBezTo>
                  <a:pt x="612" y="814"/>
                  <a:pt x="622" y="808"/>
                  <a:pt x="625" y="809"/>
                </a:cubicBezTo>
                <a:cubicBezTo>
                  <a:pt x="627" y="809"/>
                  <a:pt x="638" y="822"/>
                  <a:pt x="649" y="835"/>
                </a:cubicBezTo>
                <a:cubicBezTo>
                  <a:pt x="661" y="847"/>
                  <a:pt x="673" y="859"/>
                  <a:pt x="676" y="860"/>
                </a:cubicBezTo>
                <a:cubicBezTo>
                  <a:pt x="681" y="860"/>
                  <a:pt x="695" y="852"/>
                  <a:pt x="697" y="847"/>
                </a:cubicBezTo>
                <a:cubicBezTo>
                  <a:pt x="698" y="845"/>
                  <a:pt x="694" y="828"/>
                  <a:pt x="689" y="812"/>
                </a:cubicBezTo>
                <a:cubicBezTo>
                  <a:pt x="685" y="795"/>
                  <a:pt x="679" y="779"/>
                  <a:pt x="680" y="778"/>
                </a:cubicBezTo>
                <a:cubicBezTo>
                  <a:pt x="680" y="774"/>
                  <a:pt x="690" y="769"/>
                  <a:pt x="690" y="769"/>
                </a:cubicBezTo>
                <a:cubicBezTo>
                  <a:pt x="690" y="769"/>
                  <a:pt x="690" y="769"/>
                  <a:pt x="690" y="769"/>
                </a:cubicBezTo>
                <a:cubicBezTo>
                  <a:pt x="690" y="769"/>
                  <a:pt x="698" y="761"/>
                  <a:pt x="702" y="761"/>
                </a:cubicBezTo>
                <a:cubicBezTo>
                  <a:pt x="703" y="761"/>
                  <a:pt x="717" y="771"/>
                  <a:pt x="731" y="781"/>
                </a:cubicBezTo>
                <a:cubicBezTo>
                  <a:pt x="745" y="790"/>
                  <a:pt x="759" y="799"/>
                  <a:pt x="762" y="799"/>
                </a:cubicBezTo>
                <a:cubicBezTo>
                  <a:pt x="768" y="798"/>
                  <a:pt x="779" y="787"/>
                  <a:pt x="780" y="782"/>
                </a:cubicBezTo>
                <a:cubicBezTo>
                  <a:pt x="780" y="780"/>
                  <a:pt x="773" y="764"/>
                  <a:pt x="765" y="749"/>
                </a:cubicBezTo>
                <a:cubicBezTo>
                  <a:pt x="756" y="734"/>
                  <a:pt x="748" y="720"/>
                  <a:pt x="747" y="718"/>
                </a:cubicBezTo>
                <a:cubicBezTo>
                  <a:pt x="747" y="714"/>
                  <a:pt x="755" y="707"/>
                  <a:pt x="755" y="707"/>
                </a:cubicBezTo>
                <a:cubicBezTo>
                  <a:pt x="755" y="707"/>
                  <a:pt x="755" y="707"/>
                  <a:pt x="755" y="707"/>
                </a:cubicBezTo>
                <a:cubicBezTo>
                  <a:pt x="755" y="707"/>
                  <a:pt x="762" y="698"/>
                  <a:pt x="765" y="697"/>
                </a:cubicBezTo>
                <a:cubicBezTo>
                  <a:pt x="767" y="697"/>
                  <a:pt x="782" y="703"/>
                  <a:pt x="798" y="709"/>
                </a:cubicBezTo>
                <a:cubicBezTo>
                  <a:pt x="813" y="715"/>
                  <a:pt x="830" y="721"/>
                  <a:pt x="833" y="720"/>
                </a:cubicBezTo>
                <a:cubicBezTo>
                  <a:pt x="838" y="718"/>
                  <a:pt x="846" y="705"/>
                  <a:pt x="846" y="699"/>
                </a:cubicBezTo>
                <a:cubicBezTo>
                  <a:pt x="846" y="697"/>
                  <a:pt x="835" y="683"/>
                  <a:pt x="824" y="671"/>
                </a:cubicBezTo>
                <a:cubicBezTo>
                  <a:pt x="812" y="658"/>
                  <a:pt x="800" y="646"/>
                  <a:pt x="800" y="645"/>
                </a:cubicBezTo>
                <a:cubicBezTo>
                  <a:pt x="799" y="641"/>
                  <a:pt x="805" y="632"/>
                  <a:pt x="805" y="632"/>
                </a:cubicBezTo>
                <a:cubicBezTo>
                  <a:pt x="805" y="632"/>
                  <a:pt x="805" y="632"/>
                  <a:pt x="805" y="632"/>
                </a:cubicBezTo>
                <a:cubicBezTo>
                  <a:pt x="805" y="632"/>
                  <a:pt x="809" y="622"/>
                  <a:pt x="812" y="620"/>
                </a:cubicBezTo>
                <a:cubicBezTo>
                  <a:pt x="813" y="619"/>
                  <a:pt x="830" y="622"/>
                  <a:pt x="846" y="624"/>
                </a:cubicBezTo>
                <a:cubicBezTo>
                  <a:pt x="863" y="627"/>
                  <a:pt x="880" y="628"/>
                  <a:pt x="883" y="626"/>
                </a:cubicBezTo>
                <a:cubicBezTo>
                  <a:pt x="888" y="624"/>
                  <a:pt x="893" y="609"/>
                  <a:pt x="891" y="604"/>
                </a:cubicBezTo>
                <a:cubicBezTo>
                  <a:pt x="891" y="601"/>
                  <a:pt x="877" y="591"/>
                  <a:pt x="863" y="581"/>
                </a:cubicBezTo>
                <a:cubicBezTo>
                  <a:pt x="849" y="571"/>
                  <a:pt x="834" y="563"/>
                  <a:pt x="833" y="561"/>
                </a:cubicBezTo>
                <a:cubicBezTo>
                  <a:pt x="831" y="558"/>
                  <a:pt x="835" y="548"/>
                  <a:pt x="835" y="548"/>
                </a:cubicBezTo>
                <a:cubicBezTo>
                  <a:pt x="835" y="548"/>
                  <a:pt x="835" y="548"/>
                  <a:pt x="835" y="548"/>
                </a:cubicBezTo>
                <a:cubicBezTo>
                  <a:pt x="836" y="548"/>
                  <a:pt x="837" y="537"/>
                  <a:pt x="840" y="535"/>
                </a:cubicBezTo>
                <a:cubicBezTo>
                  <a:pt x="841" y="533"/>
                  <a:pt x="857" y="533"/>
                  <a:pt x="874" y="531"/>
                </a:cubicBezTo>
                <a:cubicBezTo>
                  <a:pt x="891" y="529"/>
                  <a:pt x="908" y="526"/>
                  <a:pt x="910" y="524"/>
                </a:cubicBezTo>
                <a:cubicBezTo>
                  <a:pt x="914" y="520"/>
                  <a:pt x="916" y="505"/>
                  <a:pt x="913" y="500"/>
                </a:cubicBezTo>
                <a:cubicBezTo>
                  <a:pt x="912" y="498"/>
                  <a:pt x="896" y="491"/>
                  <a:pt x="880" y="485"/>
                </a:cubicBezTo>
                <a:close/>
              </a:path>
            </a:pathLst>
          </a:custGeom>
          <a:gradFill>
            <a:gsLst>
              <a:gs pos="0">
                <a:schemeClr val="bg1">
                  <a:lumMod val="85000"/>
                </a:schemeClr>
              </a:gs>
              <a:gs pos="100000">
                <a:schemeClr val="bg1"/>
              </a:gs>
            </a:gsLst>
            <a:lin ang="0" scaled="0"/>
          </a:gradFill>
          <a:ln>
            <a:noFill/>
          </a:ln>
        </p:spPr>
        <p:txBody>
          <a:bodyPr vert="horz" wrap="square" lIns="91440" tIns="45720" rIns="91440" bIns="45720" numCol="1" anchor="t" anchorCtr="0" compatLnSpc="1">
            <a:prstTxWarp prst="textNoShape">
              <a:avLst/>
            </a:prstTxWarp>
          </a:bodyPr>
          <a:lstStyle/>
          <a:p>
            <a:endParaRPr lang="id-ID"/>
          </a:p>
        </p:txBody>
      </p:sp>
      <p:sp>
        <p:nvSpPr>
          <p:cNvPr id="127" name="Oval 126"/>
          <p:cNvSpPr>
            <a:spLocks noChangeArrowheads="1"/>
          </p:cNvSpPr>
          <p:nvPr/>
        </p:nvSpPr>
        <p:spPr bwMode="auto">
          <a:xfrm rot="5400000" flipV="1">
            <a:off x="4606823" y="4566345"/>
            <a:ext cx="1099900" cy="1100579"/>
          </a:xfrm>
          <a:prstGeom prst="ellipse">
            <a:avLst/>
          </a:prstGeom>
          <a:gradFill>
            <a:gsLst>
              <a:gs pos="0">
                <a:schemeClr val="bg1">
                  <a:lumMod val="85000"/>
                </a:schemeClr>
              </a:gs>
              <a:gs pos="100000">
                <a:schemeClr val="bg1"/>
              </a:gs>
            </a:gsLst>
            <a:lin ang="9000000" scaled="0"/>
          </a:gradFill>
          <a:ln>
            <a:noFill/>
          </a:ln>
        </p:spPr>
        <p:txBody>
          <a:bodyPr vert="horz" wrap="square" lIns="91440" tIns="45720" rIns="91440" bIns="45720" numCol="1" anchor="t" anchorCtr="0" compatLnSpc="1">
            <a:prstTxWarp prst="textNoShape">
              <a:avLst/>
            </a:prstTxWarp>
          </a:bodyPr>
          <a:lstStyle/>
          <a:p>
            <a:endParaRPr lang="id-ID"/>
          </a:p>
        </p:txBody>
      </p:sp>
      <p:cxnSp>
        <p:nvCxnSpPr>
          <p:cNvPr id="20" name="Straight Connector 19"/>
          <p:cNvCxnSpPr/>
          <p:nvPr/>
        </p:nvCxnSpPr>
        <p:spPr>
          <a:xfrm flipH="1" flipV="1">
            <a:off x="3661285" y="2697524"/>
            <a:ext cx="497966" cy="31619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H="1">
            <a:off x="1848067" y="2697524"/>
            <a:ext cx="1813219" cy="0"/>
          </a:xfrm>
          <a:prstGeom prst="line">
            <a:avLst/>
          </a:prstGeom>
          <a:ln>
            <a:tailEnd type="ova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flipH="1">
            <a:off x="3800475" y="4994858"/>
            <a:ext cx="497966" cy="31619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flipH="1">
            <a:off x="2185142" y="5311048"/>
            <a:ext cx="1615334" cy="0"/>
          </a:xfrm>
          <a:prstGeom prst="line">
            <a:avLst/>
          </a:prstGeom>
          <a:ln>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flipV="1">
            <a:off x="7528087" y="2680840"/>
            <a:ext cx="497966" cy="31619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8026053" y="2680840"/>
            <a:ext cx="1563973" cy="0"/>
          </a:xfrm>
          <a:prstGeom prst="line">
            <a:avLst/>
          </a:prstGeom>
          <a:ln>
            <a:solidFill>
              <a:schemeClr val="accent2"/>
            </a:solidFill>
            <a:tailEnd type="ova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1800410" y="2251532"/>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30" name="TextBox 29"/>
          <p:cNvSpPr txBox="1"/>
          <p:nvPr/>
        </p:nvSpPr>
        <p:spPr>
          <a:xfrm>
            <a:off x="1800410" y="2749358"/>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32" name="TextBox 31"/>
          <p:cNvSpPr txBox="1"/>
          <p:nvPr/>
        </p:nvSpPr>
        <p:spPr>
          <a:xfrm>
            <a:off x="2118607" y="4875882"/>
            <a:ext cx="1682577" cy="400110"/>
          </a:xfrm>
          <a:prstGeom prst="rect">
            <a:avLst/>
          </a:prstGeom>
          <a:noFill/>
        </p:spPr>
        <p:txBody>
          <a:bodyPr wrap="none" rtlCol="0">
            <a:spAutoFit/>
          </a:bodyPr>
          <a:lstStyle/>
          <a:p>
            <a:r>
              <a:rPr lang="id-ID" sz="2000" dirty="0" smtClean="0">
                <a:solidFill>
                  <a:schemeClr val="bg1"/>
                </a:solidFill>
              </a:rPr>
              <a:t>Occipital Lobe</a:t>
            </a:r>
            <a:endParaRPr lang="id-ID" sz="2000" dirty="0">
              <a:solidFill>
                <a:schemeClr val="bg1"/>
              </a:solidFill>
            </a:endParaRPr>
          </a:p>
        </p:txBody>
      </p:sp>
      <p:sp>
        <p:nvSpPr>
          <p:cNvPr id="35" name="TextBox 34"/>
          <p:cNvSpPr txBox="1"/>
          <p:nvPr/>
        </p:nvSpPr>
        <p:spPr>
          <a:xfrm>
            <a:off x="8130975" y="2246024"/>
            <a:ext cx="1510350" cy="400110"/>
          </a:xfrm>
          <a:prstGeom prst="rect">
            <a:avLst/>
          </a:prstGeom>
          <a:noFill/>
        </p:spPr>
        <p:txBody>
          <a:bodyPr wrap="none" rtlCol="0">
            <a:spAutoFit/>
          </a:bodyPr>
          <a:lstStyle/>
          <a:p>
            <a:pPr algn="r"/>
            <a:r>
              <a:rPr lang="id-ID" sz="2000" dirty="0" smtClean="0">
                <a:solidFill>
                  <a:schemeClr val="bg1"/>
                </a:solidFill>
              </a:rPr>
              <a:t>Frontal Lobe</a:t>
            </a:r>
            <a:endParaRPr lang="id-ID" sz="2000" dirty="0">
              <a:solidFill>
                <a:schemeClr val="bg1"/>
              </a:solidFill>
            </a:endParaRPr>
          </a:p>
        </p:txBody>
      </p:sp>
      <p:sp>
        <p:nvSpPr>
          <p:cNvPr id="38" name="TextBox 37"/>
          <p:cNvSpPr txBox="1"/>
          <p:nvPr/>
        </p:nvSpPr>
        <p:spPr>
          <a:xfrm>
            <a:off x="9162684" y="4538109"/>
            <a:ext cx="1345561" cy="400110"/>
          </a:xfrm>
          <a:prstGeom prst="rect">
            <a:avLst/>
          </a:prstGeom>
          <a:noFill/>
        </p:spPr>
        <p:txBody>
          <a:bodyPr wrap="none" rtlCol="0">
            <a:spAutoFit/>
          </a:bodyPr>
          <a:lstStyle/>
          <a:p>
            <a:pPr algn="r"/>
            <a:r>
              <a:rPr lang="id-ID" sz="2000" dirty="0" smtClean="0">
                <a:solidFill>
                  <a:schemeClr val="bg1"/>
                </a:solidFill>
              </a:rPr>
              <a:t>Cerebelum</a:t>
            </a:r>
            <a:endParaRPr lang="id-ID" sz="2000" dirty="0">
              <a:solidFill>
                <a:schemeClr val="bg1"/>
              </a:solidFill>
            </a:endParaRPr>
          </a:p>
        </p:txBody>
      </p:sp>
      <p:sp>
        <p:nvSpPr>
          <p:cNvPr id="44" name="TextBox 43"/>
          <p:cNvSpPr txBox="1"/>
          <p:nvPr/>
        </p:nvSpPr>
        <p:spPr>
          <a:xfrm>
            <a:off x="2142917" y="5342934"/>
            <a:ext cx="1876104" cy="819455"/>
          </a:xfrm>
          <a:prstGeom prst="rect">
            <a:avLst/>
          </a:prstGeom>
          <a:noFill/>
        </p:spPr>
        <p:txBody>
          <a:bodyPr wrap="square" rtlCol="0">
            <a:spAutoFit/>
          </a:bodyPr>
          <a:lstStyle/>
          <a:p>
            <a:pP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sp>
        <p:nvSpPr>
          <p:cNvPr id="46" name="TextBox 45"/>
          <p:cNvSpPr txBox="1"/>
          <p:nvPr/>
        </p:nvSpPr>
        <p:spPr>
          <a:xfrm>
            <a:off x="7771862" y="2711258"/>
            <a:ext cx="1876104" cy="819455"/>
          </a:xfrm>
          <a:prstGeom prst="rect">
            <a:avLst/>
          </a:prstGeom>
          <a:noFill/>
        </p:spPr>
        <p:txBody>
          <a:bodyPr wrap="square" rtlCol="0">
            <a:spAutoFit/>
          </a:bodyPr>
          <a:lstStyle/>
          <a:p>
            <a:pPr algn="r">
              <a:lnSpc>
                <a:spcPct val="150000"/>
              </a:lnSpc>
            </a:pPr>
            <a:r>
              <a:rPr lang="id-ID" sz="1050" dirty="0">
                <a:solidFill>
                  <a:schemeClr val="bg1"/>
                </a:solidFill>
              </a:rPr>
              <a:t>Suitable for all category</a:t>
            </a:r>
            <a:r>
              <a:rPr lang="en-US" sz="1050" dirty="0">
                <a:solidFill>
                  <a:schemeClr val="bg1"/>
                </a:solidFill>
              </a:rPr>
              <a:t>, </a:t>
            </a:r>
            <a:r>
              <a:rPr lang="en-US" sz="1050" dirty="0" err="1">
                <a:solidFill>
                  <a:schemeClr val="bg1"/>
                </a:solidFill>
              </a:rPr>
              <a:t>Lorem</a:t>
            </a:r>
            <a:r>
              <a:rPr lang="en-US" sz="1050" dirty="0">
                <a:solidFill>
                  <a:schemeClr val="bg1"/>
                </a:solidFill>
              </a:rPr>
              <a:t> </a:t>
            </a:r>
            <a:r>
              <a:rPr lang="en-US" sz="1050" dirty="0" err="1">
                <a:solidFill>
                  <a:schemeClr val="bg1"/>
                </a:solidFill>
              </a:rPr>
              <a:t>Ipsum</a:t>
            </a:r>
            <a:r>
              <a:rPr lang="en-US" sz="1050" dirty="0">
                <a:solidFill>
                  <a:schemeClr val="bg1"/>
                </a:solidFill>
              </a:rPr>
              <a:t> is not simply random text</a:t>
            </a:r>
            <a:r>
              <a:rPr lang="en-US" sz="1050" dirty="0" smtClean="0">
                <a:solidFill>
                  <a:schemeClr val="bg1"/>
                </a:solidFill>
              </a:rPr>
              <a:t>.</a:t>
            </a:r>
            <a:r>
              <a:rPr lang="id-ID" sz="1050" dirty="0" smtClean="0">
                <a:solidFill>
                  <a:schemeClr val="bg1"/>
                </a:solidFill>
              </a:rPr>
              <a:t> </a:t>
            </a:r>
            <a:r>
              <a:rPr lang="en-US" sz="1050" dirty="0">
                <a:solidFill>
                  <a:schemeClr val="bg1"/>
                </a:solidFill>
              </a:rPr>
              <a:t>bring together the </a:t>
            </a:r>
            <a:r>
              <a:rPr lang="en-US" sz="1050" dirty="0" smtClean="0">
                <a:solidFill>
                  <a:schemeClr val="bg1"/>
                </a:solidFill>
              </a:rPr>
              <a:t>right</a:t>
            </a:r>
            <a:endParaRPr lang="en-US" sz="1050" b="1" dirty="0">
              <a:solidFill>
                <a:schemeClr val="bg1"/>
              </a:solidFill>
            </a:endParaRPr>
          </a:p>
        </p:txBody>
      </p:sp>
      <p:cxnSp>
        <p:nvCxnSpPr>
          <p:cNvPr id="48" name="Straight Connector 47"/>
          <p:cNvCxnSpPr/>
          <p:nvPr/>
        </p:nvCxnSpPr>
        <p:spPr>
          <a:xfrm>
            <a:off x="8125333" y="4745260"/>
            <a:ext cx="522140" cy="203034"/>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647472" y="4948294"/>
            <a:ext cx="1867457" cy="0"/>
          </a:xfrm>
          <a:prstGeom prst="line">
            <a:avLst/>
          </a:prstGeom>
          <a:ln>
            <a:solidFill>
              <a:schemeClr val="accent4"/>
            </a:solidFill>
            <a:tailEnd type="ova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782375" y="2997030"/>
            <a:ext cx="400028" cy="426726"/>
            <a:chOff x="7938" y="-1587"/>
            <a:chExt cx="1450975" cy="1547812"/>
          </a:xfrm>
          <a:solidFill>
            <a:schemeClr val="accent1"/>
          </a:solidFill>
        </p:grpSpPr>
        <p:sp>
          <p:nvSpPr>
            <p:cNvPr id="17" name="Freeform 5"/>
            <p:cNvSpPr>
              <a:spLocks noEditPoints="1"/>
            </p:cNvSpPr>
            <p:nvPr/>
          </p:nvSpPr>
          <p:spPr bwMode="auto">
            <a:xfrm>
              <a:off x="7938" y="-1587"/>
              <a:ext cx="1450975" cy="1547812"/>
            </a:xfrm>
            <a:custGeom>
              <a:avLst/>
              <a:gdLst>
                <a:gd name="T0" fmla="*/ 358 w 384"/>
                <a:gd name="T1" fmla="*/ 0 h 410"/>
                <a:gd name="T2" fmla="*/ 26 w 384"/>
                <a:gd name="T3" fmla="*/ 0 h 410"/>
                <a:gd name="T4" fmla="*/ 0 w 384"/>
                <a:gd name="T5" fmla="*/ 26 h 410"/>
                <a:gd name="T6" fmla="*/ 0 w 384"/>
                <a:gd name="T7" fmla="*/ 358 h 410"/>
                <a:gd name="T8" fmla="*/ 26 w 384"/>
                <a:gd name="T9" fmla="*/ 384 h 410"/>
                <a:gd name="T10" fmla="*/ 51 w 384"/>
                <a:gd name="T11" fmla="*/ 384 h 410"/>
                <a:gd name="T12" fmla="*/ 77 w 384"/>
                <a:gd name="T13" fmla="*/ 410 h 410"/>
                <a:gd name="T14" fmla="*/ 102 w 384"/>
                <a:gd name="T15" fmla="*/ 384 h 410"/>
                <a:gd name="T16" fmla="*/ 282 w 384"/>
                <a:gd name="T17" fmla="*/ 384 h 410"/>
                <a:gd name="T18" fmla="*/ 307 w 384"/>
                <a:gd name="T19" fmla="*/ 410 h 410"/>
                <a:gd name="T20" fmla="*/ 333 w 384"/>
                <a:gd name="T21" fmla="*/ 384 h 410"/>
                <a:gd name="T22" fmla="*/ 358 w 384"/>
                <a:gd name="T23" fmla="*/ 384 h 410"/>
                <a:gd name="T24" fmla="*/ 384 w 384"/>
                <a:gd name="T25" fmla="*/ 358 h 410"/>
                <a:gd name="T26" fmla="*/ 384 w 384"/>
                <a:gd name="T27" fmla="*/ 26 h 410"/>
                <a:gd name="T28" fmla="*/ 358 w 384"/>
                <a:gd name="T29" fmla="*/ 0 h 410"/>
                <a:gd name="T30" fmla="*/ 333 w 384"/>
                <a:gd name="T31" fmla="*/ 333 h 410"/>
                <a:gd name="T32" fmla="*/ 51 w 384"/>
                <a:gd name="T33" fmla="*/ 333 h 410"/>
                <a:gd name="T34" fmla="*/ 51 w 384"/>
                <a:gd name="T35" fmla="*/ 205 h 410"/>
                <a:gd name="T36" fmla="*/ 333 w 384"/>
                <a:gd name="T37" fmla="*/ 205 h 410"/>
                <a:gd name="T38" fmla="*/ 333 w 384"/>
                <a:gd name="T39" fmla="*/ 333 h 410"/>
                <a:gd name="T40" fmla="*/ 333 w 384"/>
                <a:gd name="T41" fmla="*/ 179 h 410"/>
                <a:gd name="T42" fmla="*/ 51 w 384"/>
                <a:gd name="T43" fmla="*/ 179 h 410"/>
                <a:gd name="T44" fmla="*/ 51 w 384"/>
                <a:gd name="T45" fmla="*/ 51 h 410"/>
                <a:gd name="T46" fmla="*/ 333 w 384"/>
                <a:gd name="T47" fmla="*/ 51 h 410"/>
                <a:gd name="T48" fmla="*/ 333 w 384"/>
                <a:gd name="T49" fmla="*/ 179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84" h="410">
                  <a:moveTo>
                    <a:pt x="358" y="0"/>
                  </a:moveTo>
                  <a:cubicBezTo>
                    <a:pt x="26" y="0"/>
                    <a:pt x="26" y="0"/>
                    <a:pt x="26" y="0"/>
                  </a:cubicBezTo>
                  <a:cubicBezTo>
                    <a:pt x="12" y="0"/>
                    <a:pt x="0" y="12"/>
                    <a:pt x="0" y="26"/>
                  </a:cubicBezTo>
                  <a:cubicBezTo>
                    <a:pt x="0" y="358"/>
                    <a:pt x="0" y="358"/>
                    <a:pt x="0" y="358"/>
                  </a:cubicBezTo>
                  <a:cubicBezTo>
                    <a:pt x="0" y="372"/>
                    <a:pt x="12" y="384"/>
                    <a:pt x="26" y="384"/>
                  </a:cubicBezTo>
                  <a:cubicBezTo>
                    <a:pt x="51" y="384"/>
                    <a:pt x="51" y="384"/>
                    <a:pt x="51" y="384"/>
                  </a:cubicBezTo>
                  <a:cubicBezTo>
                    <a:pt x="51" y="398"/>
                    <a:pt x="63" y="410"/>
                    <a:pt x="77" y="410"/>
                  </a:cubicBezTo>
                  <a:cubicBezTo>
                    <a:pt x="91" y="410"/>
                    <a:pt x="102" y="398"/>
                    <a:pt x="102" y="384"/>
                  </a:cubicBezTo>
                  <a:cubicBezTo>
                    <a:pt x="282" y="384"/>
                    <a:pt x="282" y="384"/>
                    <a:pt x="282" y="384"/>
                  </a:cubicBezTo>
                  <a:cubicBezTo>
                    <a:pt x="282" y="398"/>
                    <a:pt x="293" y="410"/>
                    <a:pt x="307" y="410"/>
                  </a:cubicBezTo>
                  <a:cubicBezTo>
                    <a:pt x="321" y="410"/>
                    <a:pt x="333" y="398"/>
                    <a:pt x="333" y="384"/>
                  </a:cubicBezTo>
                  <a:cubicBezTo>
                    <a:pt x="358" y="384"/>
                    <a:pt x="358" y="384"/>
                    <a:pt x="358" y="384"/>
                  </a:cubicBezTo>
                  <a:cubicBezTo>
                    <a:pt x="372" y="384"/>
                    <a:pt x="384" y="372"/>
                    <a:pt x="384" y="358"/>
                  </a:cubicBezTo>
                  <a:cubicBezTo>
                    <a:pt x="384" y="26"/>
                    <a:pt x="384" y="26"/>
                    <a:pt x="384" y="26"/>
                  </a:cubicBezTo>
                  <a:cubicBezTo>
                    <a:pt x="384" y="12"/>
                    <a:pt x="372" y="0"/>
                    <a:pt x="358" y="0"/>
                  </a:cubicBezTo>
                  <a:close/>
                  <a:moveTo>
                    <a:pt x="333" y="333"/>
                  </a:moveTo>
                  <a:cubicBezTo>
                    <a:pt x="51" y="333"/>
                    <a:pt x="51" y="333"/>
                    <a:pt x="51" y="333"/>
                  </a:cubicBezTo>
                  <a:cubicBezTo>
                    <a:pt x="51" y="205"/>
                    <a:pt x="51" y="205"/>
                    <a:pt x="51" y="205"/>
                  </a:cubicBezTo>
                  <a:cubicBezTo>
                    <a:pt x="333" y="205"/>
                    <a:pt x="333" y="205"/>
                    <a:pt x="333" y="205"/>
                  </a:cubicBezTo>
                  <a:lnTo>
                    <a:pt x="333" y="333"/>
                  </a:lnTo>
                  <a:close/>
                  <a:moveTo>
                    <a:pt x="333" y="179"/>
                  </a:moveTo>
                  <a:cubicBezTo>
                    <a:pt x="51" y="179"/>
                    <a:pt x="51" y="179"/>
                    <a:pt x="51" y="179"/>
                  </a:cubicBezTo>
                  <a:cubicBezTo>
                    <a:pt x="51" y="51"/>
                    <a:pt x="51" y="51"/>
                    <a:pt x="51" y="51"/>
                  </a:cubicBezTo>
                  <a:cubicBezTo>
                    <a:pt x="333" y="51"/>
                    <a:pt x="333" y="51"/>
                    <a:pt x="333" y="51"/>
                  </a:cubicBezTo>
                  <a:lnTo>
                    <a:pt x="333" y="1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6"/>
            <p:cNvSpPr>
              <a:spLocks noEditPoints="1"/>
            </p:cNvSpPr>
            <p:nvPr/>
          </p:nvSpPr>
          <p:spPr bwMode="auto">
            <a:xfrm>
              <a:off x="300038" y="86677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4 h 183"/>
                <a:gd name="T12" fmla="*/ 183 w 547"/>
                <a:gd name="T13" fmla="*/ 124 h 183"/>
                <a:gd name="T14" fmla="*/ 183 w 547"/>
                <a:gd name="T15" fmla="*/ 62 h 183"/>
                <a:gd name="T16" fmla="*/ 364 w 547"/>
                <a:gd name="T17" fmla="*/ 62 h 183"/>
                <a:gd name="T18" fmla="*/ 364 w 547"/>
                <a:gd name="T19" fmla="*/ 124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4"/>
                  </a:moveTo>
                  <a:lnTo>
                    <a:pt x="183" y="124"/>
                  </a:lnTo>
                  <a:lnTo>
                    <a:pt x="183" y="62"/>
                  </a:lnTo>
                  <a:lnTo>
                    <a:pt x="364" y="62"/>
                  </a:lnTo>
                  <a:lnTo>
                    <a:pt x="364" y="12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7"/>
            <p:cNvSpPr>
              <a:spLocks noEditPoints="1"/>
            </p:cNvSpPr>
            <p:nvPr/>
          </p:nvSpPr>
          <p:spPr bwMode="auto">
            <a:xfrm>
              <a:off x="300038" y="288925"/>
              <a:ext cx="868363" cy="290512"/>
            </a:xfrm>
            <a:custGeom>
              <a:avLst/>
              <a:gdLst>
                <a:gd name="T0" fmla="*/ 547 w 547"/>
                <a:gd name="T1" fmla="*/ 0 h 183"/>
                <a:gd name="T2" fmla="*/ 0 w 547"/>
                <a:gd name="T3" fmla="*/ 0 h 183"/>
                <a:gd name="T4" fmla="*/ 0 w 547"/>
                <a:gd name="T5" fmla="*/ 183 h 183"/>
                <a:gd name="T6" fmla="*/ 547 w 547"/>
                <a:gd name="T7" fmla="*/ 183 h 183"/>
                <a:gd name="T8" fmla="*/ 547 w 547"/>
                <a:gd name="T9" fmla="*/ 0 h 183"/>
                <a:gd name="T10" fmla="*/ 364 w 547"/>
                <a:gd name="T11" fmla="*/ 121 h 183"/>
                <a:gd name="T12" fmla="*/ 183 w 547"/>
                <a:gd name="T13" fmla="*/ 121 h 183"/>
                <a:gd name="T14" fmla="*/ 183 w 547"/>
                <a:gd name="T15" fmla="*/ 59 h 183"/>
                <a:gd name="T16" fmla="*/ 364 w 547"/>
                <a:gd name="T17" fmla="*/ 59 h 183"/>
                <a:gd name="T18" fmla="*/ 364 w 547"/>
                <a:gd name="T19" fmla="*/ 121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7" h="183">
                  <a:moveTo>
                    <a:pt x="547" y="0"/>
                  </a:moveTo>
                  <a:lnTo>
                    <a:pt x="0" y="0"/>
                  </a:lnTo>
                  <a:lnTo>
                    <a:pt x="0" y="183"/>
                  </a:lnTo>
                  <a:lnTo>
                    <a:pt x="547" y="183"/>
                  </a:lnTo>
                  <a:lnTo>
                    <a:pt x="547" y="0"/>
                  </a:lnTo>
                  <a:close/>
                  <a:moveTo>
                    <a:pt x="364" y="121"/>
                  </a:moveTo>
                  <a:lnTo>
                    <a:pt x="183" y="121"/>
                  </a:lnTo>
                  <a:lnTo>
                    <a:pt x="183" y="59"/>
                  </a:lnTo>
                  <a:lnTo>
                    <a:pt x="364" y="59"/>
                  </a:lnTo>
                  <a:lnTo>
                    <a:pt x="364" y="1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0" name="Freeform 11"/>
          <p:cNvSpPr>
            <a:spLocks noEditPoints="1"/>
          </p:cNvSpPr>
          <p:nvPr/>
        </p:nvSpPr>
        <p:spPr bwMode="auto">
          <a:xfrm>
            <a:off x="6691748" y="3222904"/>
            <a:ext cx="354012" cy="403151"/>
          </a:xfrm>
          <a:custGeom>
            <a:avLst/>
            <a:gdLst>
              <a:gd name="T0" fmla="*/ 240 w 280"/>
              <a:gd name="T1" fmla="*/ 0 h 320"/>
              <a:gd name="T2" fmla="*/ 40 w 280"/>
              <a:gd name="T3" fmla="*/ 0 h 320"/>
              <a:gd name="T4" fmla="*/ 0 w 280"/>
              <a:gd name="T5" fmla="*/ 40 h 320"/>
              <a:gd name="T6" fmla="*/ 0 w 280"/>
              <a:gd name="T7" fmla="*/ 200 h 320"/>
              <a:gd name="T8" fmla="*/ 0 w 280"/>
              <a:gd name="T9" fmla="*/ 210 h 320"/>
              <a:gd name="T10" fmla="*/ 10 w 280"/>
              <a:gd name="T11" fmla="*/ 220 h 320"/>
              <a:gd name="T12" fmla="*/ 20 w 280"/>
              <a:gd name="T13" fmla="*/ 220 h 320"/>
              <a:gd name="T14" fmla="*/ 20 w 280"/>
              <a:gd name="T15" fmla="*/ 270 h 320"/>
              <a:gd name="T16" fmla="*/ 30 w 280"/>
              <a:gd name="T17" fmla="*/ 280 h 320"/>
              <a:gd name="T18" fmla="*/ 40 w 280"/>
              <a:gd name="T19" fmla="*/ 280 h 320"/>
              <a:gd name="T20" fmla="*/ 40 w 280"/>
              <a:gd name="T21" fmla="*/ 300 h 320"/>
              <a:gd name="T22" fmla="*/ 60 w 280"/>
              <a:gd name="T23" fmla="*/ 320 h 320"/>
              <a:gd name="T24" fmla="*/ 80 w 280"/>
              <a:gd name="T25" fmla="*/ 320 h 320"/>
              <a:gd name="T26" fmla="*/ 100 w 280"/>
              <a:gd name="T27" fmla="*/ 300 h 320"/>
              <a:gd name="T28" fmla="*/ 100 w 280"/>
              <a:gd name="T29" fmla="*/ 280 h 320"/>
              <a:gd name="T30" fmla="*/ 180 w 280"/>
              <a:gd name="T31" fmla="*/ 280 h 320"/>
              <a:gd name="T32" fmla="*/ 180 w 280"/>
              <a:gd name="T33" fmla="*/ 300 h 320"/>
              <a:gd name="T34" fmla="*/ 200 w 280"/>
              <a:gd name="T35" fmla="*/ 320 h 320"/>
              <a:gd name="T36" fmla="*/ 220 w 280"/>
              <a:gd name="T37" fmla="*/ 320 h 320"/>
              <a:gd name="T38" fmla="*/ 240 w 280"/>
              <a:gd name="T39" fmla="*/ 300 h 320"/>
              <a:gd name="T40" fmla="*/ 240 w 280"/>
              <a:gd name="T41" fmla="*/ 280 h 320"/>
              <a:gd name="T42" fmla="*/ 250 w 280"/>
              <a:gd name="T43" fmla="*/ 280 h 320"/>
              <a:gd name="T44" fmla="*/ 260 w 280"/>
              <a:gd name="T45" fmla="*/ 270 h 320"/>
              <a:gd name="T46" fmla="*/ 260 w 280"/>
              <a:gd name="T47" fmla="*/ 220 h 320"/>
              <a:gd name="T48" fmla="*/ 270 w 280"/>
              <a:gd name="T49" fmla="*/ 220 h 320"/>
              <a:gd name="T50" fmla="*/ 280 w 280"/>
              <a:gd name="T51" fmla="*/ 210 h 320"/>
              <a:gd name="T52" fmla="*/ 280 w 280"/>
              <a:gd name="T53" fmla="*/ 200 h 320"/>
              <a:gd name="T54" fmla="*/ 280 w 280"/>
              <a:gd name="T55" fmla="*/ 40 h 320"/>
              <a:gd name="T56" fmla="*/ 240 w 280"/>
              <a:gd name="T57" fmla="*/ 0 h 320"/>
              <a:gd name="T58" fmla="*/ 200 w 280"/>
              <a:gd name="T59" fmla="*/ 80 h 320"/>
              <a:gd name="T60" fmla="*/ 220 w 280"/>
              <a:gd name="T61" fmla="*/ 100 h 320"/>
              <a:gd name="T62" fmla="*/ 220 w 280"/>
              <a:gd name="T63" fmla="*/ 140 h 320"/>
              <a:gd name="T64" fmla="*/ 60 w 280"/>
              <a:gd name="T65" fmla="*/ 140 h 320"/>
              <a:gd name="T66" fmla="*/ 60 w 280"/>
              <a:gd name="T67" fmla="*/ 100 h 320"/>
              <a:gd name="T68" fmla="*/ 80 w 280"/>
              <a:gd name="T69" fmla="*/ 80 h 320"/>
              <a:gd name="T70" fmla="*/ 200 w 280"/>
              <a:gd name="T71" fmla="*/ 80 h 320"/>
              <a:gd name="T72" fmla="*/ 80 w 280"/>
              <a:gd name="T73" fmla="*/ 240 h 320"/>
              <a:gd name="T74" fmla="*/ 60 w 280"/>
              <a:gd name="T75" fmla="*/ 240 h 320"/>
              <a:gd name="T76" fmla="*/ 40 w 280"/>
              <a:gd name="T77" fmla="*/ 220 h 320"/>
              <a:gd name="T78" fmla="*/ 60 w 280"/>
              <a:gd name="T79" fmla="*/ 200 h 320"/>
              <a:gd name="T80" fmla="*/ 80 w 280"/>
              <a:gd name="T81" fmla="*/ 200 h 320"/>
              <a:gd name="T82" fmla="*/ 100 w 280"/>
              <a:gd name="T83" fmla="*/ 220 h 320"/>
              <a:gd name="T84" fmla="*/ 80 w 280"/>
              <a:gd name="T85" fmla="*/ 240 h 320"/>
              <a:gd name="T86" fmla="*/ 220 w 280"/>
              <a:gd name="T87" fmla="*/ 240 h 320"/>
              <a:gd name="T88" fmla="*/ 200 w 280"/>
              <a:gd name="T89" fmla="*/ 240 h 320"/>
              <a:gd name="T90" fmla="*/ 180 w 280"/>
              <a:gd name="T91" fmla="*/ 220 h 320"/>
              <a:gd name="T92" fmla="*/ 200 w 280"/>
              <a:gd name="T93" fmla="*/ 200 h 320"/>
              <a:gd name="T94" fmla="*/ 220 w 280"/>
              <a:gd name="T95" fmla="*/ 200 h 320"/>
              <a:gd name="T96" fmla="*/ 240 w 280"/>
              <a:gd name="T97" fmla="*/ 220 h 320"/>
              <a:gd name="T98" fmla="*/ 220 w 280"/>
              <a:gd name="T99" fmla="*/ 240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320">
                <a:moveTo>
                  <a:pt x="240" y="0"/>
                </a:moveTo>
                <a:cubicBezTo>
                  <a:pt x="40" y="0"/>
                  <a:pt x="40" y="0"/>
                  <a:pt x="40" y="0"/>
                </a:cubicBezTo>
                <a:cubicBezTo>
                  <a:pt x="18" y="0"/>
                  <a:pt x="0" y="18"/>
                  <a:pt x="0" y="40"/>
                </a:cubicBezTo>
                <a:cubicBezTo>
                  <a:pt x="0" y="200"/>
                  <a:pt x="0" y="200"/>
                  <a:pt x="0" y="200"/>
                </a:cubicBezTo>
                <a:cubicBezTo>
                  <a:pt x="0" y="210"/>
                  <a:pt x="0" y="210"/>
                  <a:pt x="0" y="210"/>
                </a:cubicBezTo>
                <a:cubicBezTo>
                  <a:pt x="0" y="216"/>
                  <a:pt x="4" y="220"/>
                  <a:pt x="10" y="220"/>
                </a:cubicBezTo>
                <a:cubicBezTo>
                  <a:pt x="20" y="220"/>
                  <a:pt x="20" y="220"/>
                  <a:pt x="20" y="220"/>
                </a:cubicBezTo>
                <a:cubicBezTo>
                  <a:pt x="20" y="270"/>
                  <a:pt x="20" y="270"/>
                  <a:pt x="20" y="270"/>
                </a:cubicBezTo>
                <a:cubicBezTo>
                  <a:pt x="20" y="276"/>
                  <a:pt x="24" y="280"/>
                  <a:pt x="30" y="280"/>
                </a:cubicBezTo>
                <a:cubicBezTo>
                  <a:pt x="40" y="280"/>
                  <a:pt x="40" y="280"/>
                  <a:pt x="40" y="280"/>
                </a:cubicBezTo>
                <a:cubicBezTo>
                  <a:pt x="40" y="300"/>
                  <a:pt x="40" y="300"/>
                  <a:pt x="40" y="300"/>
                </a:cubicBezTo>
                <a:cubicBezTo>
                  <a:pt x="40" y="311"/>
                  <a:pt x="49" y="320"/>
                  <a:pt x="60" y="320"/>
                </a:cubicBezTo>
                <a:cubicBezTo>
                  <a:pt x="80" y="320"/>
                  <a:pt x="80" y="320"/>
                  <a:pt x="80" y="320"/>
                </a:cubicBezTo>
                <a:cubicBezTo>
                  <a:pt x="91" y="320"/>
                  <a:pt x="100" y="311"/>
                  <a:pt x="100" y="300"/>
                </a:cubicBezTo>
                <a:cubicBezTo>
                  <a:pt x="100" y="280"/>
                  <a:pt x="100" y="280"/>
                  <a:pt x="100" y="280"/>
                </a:cubicBezTo>
                <a:cubicBezTo>
                  <a:pt x="180" y="280"/>
                  <a:pt x="180" y="280"/>
                  <a:pt x="180" y="280"/>
                </a:cubicBezTo>
                <a:cubicBezTo>
                  <a:pt x="180" y="300"/>
                  <a:pt x="180" y="300"/>
                  <a:pt x="180" y="300"/>
                </a:cubicBezTo>
                <a:cubicBezTo>
                  <a:pt x="180" y="311"/>
                  <a:pt x="189" y="320"/>
                  <a:pt x="200" y="320"/>
                </a:cubicBezTo>
                <a:cubicBezTo>
                  <a:pt x="220" y="320"/>
                  <a:pt x="220" y="320"/>
                  <a:pt x="220" y="320"/>
                </a:cubicBezTo>
                <a:cubicBezTo>
                  <a:pt x="231" y="320"/>
                  <a:pt x="240" y="311"/>
                  <a:pt x="240" y="300"/>
                </a:cubicBezTo>
                <a:cubicBezTo>
                  <a:pt x="240" y="280"/>
                  <a:pt x="240" y="280"/>
                  <a:pt x="240" y="280"/>
                </a:cubicBezTo>
                <a:cubicBezTo>
                  <a:pt x="250" y="280"/>
                  <a:pt x="250" y="280"/>
                  <a:pt x="250" y="280"/>
                </a:cubicBezTo>
                <a:cubicBezTo>
                  <a:pt x="256" y="280"/>
                  <a:pt x="260" y="276"/>
                  <a:pt x="260" y="270"/>
                </a:cubicBezTo>
                <a:cubicBezTo>
                  <a:pt x="260" y="220"/>
                  <a:pt x="260" y="220"/>
                  <a:pt x="260" y="220"/>
                </a:cubicBezTo>
                <a:cubicBezTo>
                  <a:pt x="270" y="220"/>
                  <a:pt x="270" y="220"/>
                  <a:pt x="270" y="220"/>
                </a:cubicBezTo>
                <a:cubicBezTo>
                  <a:pt x="276" y="220"/>
                  <a:pt x="280" y="216"/>
                  <a:pt x="280" y="210"/>
                </a:cubicBezTo>
                <a:cubicBezTo>
                  <a:pt x="280" y="200"/>
                  <a:pt x="280" y="200"/>
                  <a:pt x="280" y="200"/>
                </a:cubicBezTo>
                <a:cubicBezTo>
                  <a:pt x="280" y="40"/>
                  <a:pt x="280" y="40"/>
                  <a:pt x="280" y="40"/>
                </a:cubicBezTo>
                <a:cubicBezTo>
                  <a:pt x="280" y="18"/>
                  <a:pt x="262" y="0"/>
                  <a:pt x="240" y="0"/>
                </a:cubicBezTo>
                <a:close/>
                <a:moveTo>
                  <a:pt x="200" y="80"/>
                </a:moveTo>
                <a:cubicBezTo>
                  <a:pt x="211" y="80"/>
                  <a:pt x="220" y="89"/>
                  <a:pt x="220" y="100"/>
                </a:cubicBezTo>
                <a:cubicBezTo>
                  <a:pt x="220" y="140"/>
                  <a:pt x="220" y="140"/>
                  <a:pt x="220" y="140"/>
                </a:cubicBezTo>
                <a:cubicBezTo>
                  <a:pt x="60" y="140"/>
                  <a:pt x="60" y="140"/>
                  <a:pt x="60" y="140"/>
                </a:cubicBezTo>
                <a:cubicBezTo>
                  <a:pt x="60" y="100"/>
                  <a:pt x="60" y="100"/>
                  <a:pt x="60" y="100"/>
                </a:cubicBezTo>
                <a:cubicBezTo>
                  <a:pt x="60" y="89"/>
                  <a:pt x="69" y="80"/>
                  <a:pt x="80" y="80"/>
                </a:cubicBezTo>
                <a:lnTo>
                  <a:pt x="200" y="80"/>
                </a:lnTo>
                <a:close/>
                <a:moveTo>
                  <a:pt x="80" y="240"/>
                </a:moveTo>
                <a:cubicBezTo>
                  <a:pt x="60" y="240"/>
                  <a:pt x="60" y="240"/>
                  <a:pt x="60" y="240"/>
                </a:cubicBezTo>
                <a:cubicBezTo>
                  <a:pt x="49" y="240"/>
                  <a:pt x="40" y="231"/>
                  <a:pt x="40" y="220"/>
                </a:cubicBezTo>
                <a:cubicBezTo>
                  <a:pt x="40" y="209"/>
                  <a:pt x="49" y="200"/>
                  <a:pt x="60" y="200"/>
                </a:cubicBezTo>
                <a:cubicBezTo>
                  <a:pt x="80" y="200"/>
                  <a:pt x="80" y="200"/>
                  <a:pt x="80" y="200"/>
                </a:cubicBezTo>
                <a:cubicBezTo>
                  <a:pt x="91" y="200"/>
                  <a:pt x="100" y="209"/>
                  <a:pt x="100" y="220"/>
                </a:cubicBezTo>
                <a:cubicBezTo>
                  <a:pt x="100" y="231"/>
                  <a:pt x="91" y="240"/>
                  <a:pt x="80" y="240"/>
                </a:cubicBezTo>
                <a:close/>
                <a:moveTo>
                  <a:pt x="220" y="240"/>
                </a:moveTo>
                <a:cubicBezTo>
                  <a:pt x="200" y="240"/>
                  <a:pt x="200" y="240"/>
                  <a:pt x="200" y="240"/>
                </a:cubicBezTo>
                <a:cubicBezTo>
                  <a:pt x="189" y="240"/>
                  <a:pt x="180" y="231"/>
                  <a:pt x="180" y="220"/>
                </a:cubicBezTo>
                <a:cubicBezTo>
                  <a:pt x="180" y="209"/>
                  <a:pt x="189" y="200"/>
                  <a:pt x="200" y="200"/>
                </a:cubicBezTo>
                <a:cubicBezTo>
                  <a:pt x="220" y="200"/>
                  <a:pt x="220" y="200"/>
                  <a:pt x="220" y="200"/>
                </a:cubicBezTo>
                <a:cubicBezTo>
                  <a:pt x="231" y="200"/>
                  <a:pt x="240" y="209"/>
                  <a:pt x="240" y="220"/>
                </a:cubicBezTo>
                <a:cubicBezTo>
                  <a:pt x="240" y="231"/>
                  <a:pt x="231" y="240"/>
                  <a:pt x="220" y="24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0" name="Group 59"/>
          <p:cNvGrpSpPr/>
          <p:nvPr/>
        </p:nvGrpSpPr>
        <p:grpSpPr>
          <a:xfrm>
            <a:off x="6999559" y="5235298"/>
            <a:ext cx="515282" cy="537326"/>
            <a:chOff x="-251803" y="2267153"/>
            <a:chExt cx="2078037" cy="2166938"/>
          </a:xfrm>
          <a:solidFill>
            <a:schemeClr val="accent4"/>
          </a:solidFill>
        </p:grpSpPr>
        <p:sp>
          <p:nvSpPr>
            <p:cNvPr id="58" name="Freeform 22"/>
            <p:cNvSpPr>
              <a:spLocks/>
            </p:cNvSpPr>
            <p:nvPr/>
          </p:nvSpPr>
          <p:spPr bwMode="auto">
            <a:xfrm>
              <a:off x="57759" y="2267153"/>
              <a:ext cx="1768475" cy="1522413"/>
            </a:xfrm>
            <a:custGeom>
              <a:avLst/>
              <a:gdLst>
                <a:gd name="T0" fmla="*/ 432 w 469"/>
                <a:gd name="T1" fmla="*/ 0 h 404"/>
                <a:gd name="T2" fmla="*/ 0 w 469"/>
                <a:gd name="T3" fmla="*/ 0 h 404"/>
                <a:gd name="T4" fmla="*/ 147 w 469"/>
                <a:gd name="T5" fmla="*/ 73 h 404"/>
                <a:gd name="T6" fmla="*/ 395 w 469"/>
                <a:gd name="T7" fmla="*/ 73 h 404"/>
                <a:gd name="T8" fmla="*/ 395 w 469"/>
                <a:gd name="T9" fmla="*/ 110 h 404"/>
                <a:gd name="T10" fmla="*/ 220 w 469"/>
                <a:gd name="T11" fmla="*/ 110 h 404"/>
                <a:gd name="T12" fmla="*/ 269 w 469"/>
                <a:gd name="T13" fmla="*/ 134 h 404"/>
                <a:gd name="T14" fmla="*/ 314 w 469"/>
                <a:gd name="T15" fmla="*/ 184 h 404"/>
                <a:gd name="T16" fmla="*/ 395 w 469"/>
                <a:gd name="T17" fmla="*/ 184 h 404"/>
                <a:gd name="T18" fmla="*/ 395 w 469"/>
                <a:gd name="T19" fmla="*/ 220 h 404"/>
                <a:gd name="T20" fmla="*/ 322 w 469"/>
                <a:gd name="T21" fmla="*/ 220 h 404"/>
                <a:gd name="T22" fmla="*/ 322 w 469"/>
                <a:gd name="T23" fmla="*/ 404 h 404"/>
                <a:gd name="T24" fmla="*/ 432 w 469"/>
                <a:gd name="T25" fmla="*/ 404 h 404"/>
                <a:gd name="T26" fmla="*/ 469 w 469"/>
                <a:gd name="T27" fmla="*/ 367 h 404"/>
                <a:gd name="T28" fmla="*/ 469 w 469"/>
                <a:gd name="T29" fmla="*/ 37 h 404"/>
                <a:gd name="T30" fmla="*/ 432 w 469"/>
                <a:gd name="T31"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9" h="404">
                  <a:moveTo>
                    <a:pt x="432" y="0"/>
                  </a:moveTo>
                  <a:cubicBezTo>
                    <a:pt x="0" y="0"/>
                    <a:pt x="0" y="0"/>
                    <a:pt x="0" y="0"/>
                  </a:cubicBezTo>
                  <a:cubicBezTo>
                    <a:pt x="147" y="73"/>
                    <a:pt x="147" y="73"/>
                    <a:pt x="147" y="73"/>
                  </a:cubicBezTo>
                  <a:cubicBezTo>
                    <a:pt x="395" y="73"/>
                    <a:pt x="395" y="73"/>
                    <a:pt x="395" y="73"/>
                  </a:cubicBezTo>
                  <a:cubicBezTo>
                    <a:pt x="395" y="110"/>
                    <a:pt x="395" y="110"/>
                    <a:pt x="395" y="110"/>
                  </a:cubicBezTo>
                  <a:cubicBezTo>
                    <a:pt x="220" y="110"/>
                    <a:pt x="220" y="110"/>
                    <a:pt x="220" y="110"/>
                  </a:cubicBezTo>
                  <a:cubicBezTo>
                    <a:pt x="269" y="134"/>
                    <a:pt x="269" y="134"/>
                    <a:pt x="269" y="134"/>
                  </a:cubicBezTo>
                  <a:cubicBezTo>
                    <a:pt x="288" y="144"/>
                    <a:pt x="304" y="163"/>
                    <a:pt x="314" y="184"/>
                  </a:cubicBezTo>
                  <a:cubicBezTo>
                    <a:pt x="395" y="184"/>
                    <a:pt x="395" y="184"/>
                    <a:pt x="395" y="184"/>
                  </a:cubicBezTo>
                  <a:cubicBezTo>
                    <a:pt x="395" y="220"/>
                    <a:pt x="395" y="220"/>
                    <a:pt x="395" y="220"/>
                  </a:cubicBezTo>
                  <a:cubicBezTo>
                    <a:pt x="322" y="220"/>
                    <a:pt x="322" y="220"/>
                    <a:pt x="322" y="220"/>
                  </a:cubicBezTo>
                  <a:cubicBezTo>
                    <a:pt x="322" y="404"/>
                    <a:pt x="322" y="404"/>
                    <a:pt x="322" y="404"/>
                  </a:cubicBezTo>
                  <a:cubicBezTo>
                    <a:pt x="432" y="404"/>
                    <a:pt x="432" y="404"/>
                    <a:pt x="432" y="404"/>
                  </a:cubicBezTo>
                  <a:cubicBezTo>
                    <a:pt x="452" y="404"/>
                    <a:pt x="469" y="387"/>
                    <a:pt x="469" y="367"/>
                  </a:cubicBezTo>
                  <a:cubicBezTo>
                    <a:pt x="469" y="37"/>
                    <a:pt x="469" y="37"/>
                    <a:pt x="469" y="37"/>
                  </a:cubicBezTo>
                  <a:cubicBezTo>
                    <a:pt x="469" y="17"/>
                    <a:pt x="452" y="0"/>
                    <a:pt x="4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23"/>
            <p:cNvSpPr>
              <a:spLocks noEditPoints="1"/>
            </p:cNvSpPr>
            <p:nvPr/>
          </p:nvSpPr>
          <p:spPr bwMode="auto">
            <a:xfrm>
              <a:off x="-251803" y="2314778"/>
              <a:ext cx="1384300" cy="2119313"/>
            </a:xfrm>
            <a:custGeom>
              <a:avLst/>
              <a:gdLst>
                <a:gd name="T0" fmla="*/ 334 w 367"/>
                <a:gd name="T1" fmla="*/ 154 h 562"/>
                <a:gd name="T2" fmla="*/ 33 w 367"/>
                <a:gd name="T3" fmla="*/ 3 h 562"/>
                <a:gd name="T4" fmla="*/ 20 w 367"/>
                <a:gd name="T5" fmla="*/ 0 h 562"/>
                <a:gd name="T6" fmla="*/ 0 w 367"/>
                <a:gd name="T7" fmla="*/ 24 h 562"/>
                <a:gd name="T8" fmla="*/ 0 w 367"/>
                <a:gd name="T9" fmla="*/ 354 h 562"/>
                <a:gd name="T10" fmla="*/ 33 w 367"/>
                <a:gd name="T11" fmla="*/ 407 h 562"/>
                <a:gd name="T12" fmla="*/ 334 w 367"/>
                <a:gd name="T13" fmla="*/ 558 h 562"/>
                <a:gd name="T14" fmla="*/ 348 w 367"/>
                <a:gd name="T15" fmla="*/ 562 h 562"/>
                <a:gd name="T16" fmla="*/ 367 w 367"/>
                <a:gd name="T17" fmla="*/ 538 h 562"/>
                <a:gd name="T18" fmla="*/ 367 w 367"/>
                <a:gd name="T19" fmla="*/ 207 h 562"/>
                <a:gd name="T20" fmla="*/ 334 w 367"/>
                <a:gd name="T21" fmla="*/ 154 h 562"/>
                <a:gd name="T22" fmla="*/ 257 w 367"/>
                <a:gd name="T23" fmla="*/ 391 h 562"/>
                <a:gd name="T24" fmla="*/ 220 w 367"/>
                <a:gd name="T25" fmla="*/ 336 h 562"/>
                <a:gd name="T26" fmla="*/ 257 w 367"/>
                <a:gd name="T27" fmla="*/ 281 h 562"/>
                <a:gd name="T28" fmla="*/ 294 w 367"/>
                <a:gd name="T29" fmla="*/ 336 h 562"/>
                <a:gd name="T30" fmla="*/ 257 w 367"/>
                <a:gd name="T31" fmla="*/ 391 h 5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67" h="562">
                  <a:moveTo>
                    <a:pt x="334" y="154"/>
                  </a:moveTo>
                  <a:cubicBezTo>
                    <a:pt x="33" y="3"/>
                    <a:pt x="33" y="3"/>
                    <a:pt x="33" y="3"/>
                  </a:cubicBezTo>
                  <a:cubicBezTo>
                    <a:pt x="28" y="1"/>
                    <a:pt x="24" y="0"/>
                    <a:pt x="20" y="0"/>
                  </a:cubicBezTo>
                  <a:cubicBezTo>
                    <a:pt x="8" y="0"/>
                    <a:pt x="0" y="9"/>
                    <a:pt x="0" y="24"/>
                  </a:cubicBezTo>
                  <a:cubicBezTo>
                    <a:pt x="0" y="354"/>
                    <a:pt x="0" y="354"/>
                    <a:pt x="0" y="354"/>
                  </a:cubicBezTo>
                  <a:cubicBezTo>
                    <a:pt x="0" y="374"/>
                    <a:pt x="15" y="398"/>
                    <a:pt x="33" y="407"/>
                  </a:cubicBezTo>
                  <a:cubicBezTo>
                    <a:pt x="334" y="558"/>
                    <a:pt x="334" y="558"/>
                    <a:pt x="334" y="558"/>
                  </a:cubicBezTo>
                  <a:cubicBezTo>
                    <a:pt x="339" y="560"/>
                    <a:pt x="344" y="562"/>
                    <a:pt x="348" y="562"/>
                  </a:cubicBezTo>
                  <a:cubicBezTo>
                    <a:pt x="359" y="562"/>
                    <a:pt x="367" y="553"/>
                    <a:pt x="367" y="538"/>
                  </a:cubicBezTo>
                  <a:cubicBezTo>
                    <a:pt x="367" y="207"/>
                    <a:pt x="367" y="207"/>
                    <a:pt x="367" y="207"/>
                  </a:cubicBezTo>
                  <a:cubicBezTo>
                    <a:pt x="367" y="187"/>
                    <a:pt x="352" y="163"/>
                    <a:pt x="334" y="154"/>
                  </a:cubicBezTo>
                  <a:close/>
                  <a:moveTo>
                    <a:pt x="257" y="391"/>
                  </a:moveTo>
                  <a:cubicBezTo>
                    <a:pt x="237" y="391"/>
                    <a:pt x="220" y="366"/>
                    <a:pt x="220" y="336"/>
                  </a:cubicBezTo>
                  <a:cubicBezTo>
                    <a:pt x="220" y="305"/>
                    <a:pt x="237" y="281"/>
                    <a:pt x="257" y="281"/>
                  </a:cubicBezTo>
                  <a:cubicBezTo>
                    <a:pt x="277" y="281"/>
                    <a:pt x="294" y="305"/>
                    <a:pt x="294" y="336"/>
                  </a:cubicBezTo>
                  <a:cubicBezTo>
                    <a:pt x="294" y="366"/>
                    <a:pt x="277" y="391"/>
                    <a:pt x="257" y="3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8" name="Group 97"/>
          <p:cNvGrpSpPr/>
          <p:nvPr/>
        </p:nvGrpSpPr>
        <p:grpSpPr>
          <a:xfrm>
            <a:off x="4956810" y="4999342"/>
            <a:ext cx="415925" cy="293266"/>
            <a:chOff x="3175" y="1588"/>
            <a:chExt cx="1184276" cy="835025"/>
          </a:xfrm>
          <a:solidFill>
            <a:schemeClr val="accent5"/>
          </a:solidFill>
        </p:grpSpPr>
        <p:sp>
          <p:nvSpPr>
            <p:cNvPr id="96" name="Freeform 27"/>
            <p:cNvSpPr>
              <a:spLocks/>
            </p:cNvSpPr>
            <p:nvPr/>
          </p:nvSpPr>
          <p:spPr bwMode="auto">
            <a:xfrm>
              <a:off x="3175" y="1588"/>
              <a:ext cx="833438" cy="835025"/>
            </a:xfrm>
            <a:custGeom>
              <a:avLst/>
              <a:gdLst>
                <a:gd name="T0" fmla="*/ 200 w 220"/>
                <a:gd name="T1" fmla="*/ 0 h 220"/>
                <a:gd name="T2" fmla="*/ 20 w 220"/>
                <a:gd name="T3" fmla="*/ 0 h 220"/>
                <a:gd name="T4" fmla="*/ 0 w 220"/>
                <a:gd name="T5" fmla="*/ 20 h 220"/>
                <a:gd name="T6" fmla="*/ 0 w 220"/>
                <a:gd name="T7" fmla="*/ 200 h 220"/>
                <a:gd name="T8" fmla="*/ 20 w 220"/>
                <a:gd name="T9" fmla="*/ 220 h 220"/>
                <a:gd name="T10" fmla="*/ 200 w 220"/>
                <a:gd name="T11" fmla="*/ 220 h 220"/>
                <a:gd name="T12" fmla="*/ 220 w 220"/>
                <a:gd name="T13" fmla="*/ 200 h 220"/>
                <a:gd name="T14" fmla="*/ 220 w 220"/>
                <a:gd name="T15" fmla="*/ 20 h 220"/>
                <a:gd name="T16" fmla="*/ 200 w 220"/>
                <a:gd name="T17" fmla="*/ 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0" h="220">
                  <a:moveTo>
                    <a:pt x="200" y="0"/>
                  </a:moveTo>
                  <a:cubicBezTo>
                    <a:pt x="20" y="0"/>
                    <a:pt x="20" y="0"/>
                    <a:pt x="20" y="0"/>
                  </a:cubicBezTo>
                  <a:cubicBezTo>
                    <a:pt x="9" y="0"/>
                    <a:pt x="0" y="9"/>
                    <a:pt x="0" y="20"/>
                  </a:cubicBezTo>
                  <a:cubicBezTo>
                    <a:pt x="0" y="200"/>
                    <a:pt x="0" y="200"/>
                    <a:pt x="0" y="200"/>
                  </a:cubicBezTo>
                  <a:cubicBezTo>
                    <a:pt x="0" y="211"/>
                    <a:pt x="9" y="220"/>
                    <a:pt x="20" y="220"/>
                  </a:cubicBezTo>
                  <a:cubicBezTo>
                    <a:pt x="200" y="220"/>
                    <a:pt x="200" y="220"/>
                    <a:pt x="200" y="220"/>
                  </a:cubicBezTo>
                  <a:cubicBezTo>
                    <a:pt x="211" y="220"/>
                    <a:pt x="220" y="211"/>
                    <a:pt x="220" y="200"/>
                  </a:cubicBezTo>
                  <a:cubicBezTo>
                    <a:pt x="220" y="20"/>
                    <a:pt x="220" y="20"/>
                    <a:pt x="220" y="20"/>
                  </a:cubicBezTo>
                  <a:cubicBezTo>
                    <a:pt x="220" y="9"/>
                    <a:pt x="211" y="0"/>
                    <a:pt x="20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28"/>
            <p:cNvSpPr>
              <a:spLocks/>
            </p:cNvSpPr>
            <p:nvPr/>
          </p:nvSpPr>
          <p:spPr bwMode="auto">
            <a:xfrm>
              <a:off x="884238" y="111126"/>
              <a:ext cx="303213" cy="612775"/>
            </a:xfrm>
            <a:custGeom>
              <a:avLst/>
              <a:gdLst>
                <a:gd name="T0" fmla="*/ 63 w 80"/>
                <a:gd name="T1" fmla="*/ 5 h 161"/>
                <a:gd name="T2" fmla="*/ 26 w 80"/>
                <a:gd name="T3" fmla="*/ 28 h 161"/>
                <a:gd name="T4" fmla="*/ 0 w 80"/>
                <a:gd name="T5" fmla="*/ 43 h 161"/>
                <a:gd name="T6" fmla="*/ 0 w 80"/>
                <a:gd name="T7" fmla="*/ 118 h 161"/>
                <a:gd name="T8" fmla="*/ 26 w 80"/>
                <a:gd name="T9" fmla="*/ 134 h 161"/>
                <a:gd name="T10" fmla="*/ 63 w 80"/>
                <a:gd name="T11" fmla="*/ 156 h 161"/>
                <a:gd name="T12" fmla="*/ 80 w 80"/>
                <a:gd name="T13" fmla="*/ 146 h 161"/>
                <a:gd name="T14" fmla="*/ 80 w 80"/>
                <a:gd name="T15" fmla="*/ 15 h 161"/>
                <a:gd name="T16" fmla="*/ 63 w 80"/>
                <a:gd name="T17" fmla="*/ 5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0" h="161">
                  <a:moveTo>
                    <a:pt x="63" y="5"/>
                  </a:moveTo>
                  <a:cubicBezTo>
                    <a:pt x="26" y="28"/>
                    <a:pt x="26" y="28"/>
                    <a:pt x="26" y="28"/>
                  </a:cubicBezTo>
                  <a:cubicBezTo>
                    <a:pt x="18" y="32"/>
                    <a:pt x="8" y="38"/>
                    <a:pt x="0" y="43"/>
                  </a:cubicBezTo>
                  <a:cubicBezTo>
                    <a:pt x="0" y="118"/>
                    <a:pt x="0" y="118"/>
                    <a:pt x="0" y="118"/>
                  </a:cubicBezTo>
                  <a:cubicBezTo>
                    <a:pt x="8" y="123"/>
                    <a:pt x="18" y="129"/>
                    <a:pt x="26" y="134"/>
                  </a:cubicBezTo>
                  <a:cubicBezTo>
                    <a:pt x="63" y="156"/>
                    <a:pt x="63" y="156"/>
                    <a:pt x="63" y="156"/>
                  </a:cubicBezTo>
                  <a:cubicBezTo>
                    <a:pt x="72" y="161"/>
                    <a:pt x="80" y="157"/>
                    <a:pt x="80" y="146"/>
                  </a:cubicBezTo>
                  <a:cubicBezTo>
                    <a:pt x="80" y="15"/>
                    <a:pt x="80" y="15"/>
                    <a:pt x="80" y="15"/>
                  </a:cubicBezTo>
                  <a:cubicBezTo>
                    <a:pt x="80" y="4"/>
                    <a:pt x="72" y="0"/>
                    <a:pt x="63" y="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640715063"/>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9" fill="hold" grpId="0" nodeType="afterEffect">
                                  <p:stCondLst>
                                    <p:cond delay="0"/>
                                  </p:stCondLst>
                                  <p:childTnLst>
                                    <p:set>
                                      <p:cBhvr>
                                        <p:cTn id="17" dur="1" fill="hold">
                                          <p:stCondLst>
                                            <p:cond delay="0"/>
                                          </p:stCondLst>
                                        </p:cTn>
                                        <p:tgtEl>
                                          <p:spTgt spid="109"/>
                                        </p:tgtEl>
                                        <p:attrNameLst>
                                          <p:attrName>style.visibility</p:attrName>
                                        </p:attrNameLst>
                                      </p:cBhvr>
                                      <p:to>
                                        <p:strVal val="visible"/>
                                      </p:to>
                                    </p:set>
                                    <p:anim calcmode="lin" valueType="num">
                                      <p:cBhvr additive="base">
                                        <p:cTn id="18" dur="500" fill="hold"/>
                                        <p:tgtEl>
                                          <p:spTgt spid="109"/>
                                        </p:tgtEl>
                                        <p:attrNameLst>
                                          <p:attrName>ppt_x</p:attrName>
                                        </p:attrNameLst>
                                      </p:cBhvr>
                                      <p:tavLst>
                                        <p:tav tm="0">
                                          <p:val>
                                            <p:strVal val="0-#ppt_w/2"/>
                                          </p:val>
                                        </p:tav>
                                        <p:tav tm="100000">
                                          <p:val>
                                            <p:strVal val="#ppt_x"/>
                                          </p:val>
                                        </p:tav>
                                      </p:tavLst>
                                    </p:anim>
                                    <p:anim calcmode="lin" valueType="num">
                                      <p:cBhvr additive="base">
                                        <p:cTn id="19" dur="500" fill="hold"/>
                                        <p:tgtEl>
                                          <p:spTgt spid="109"/>
                                        </p:tgtEl>
                                        <p:attrNameLst>
                                          <p:attrName>ppt_y</p:attrName>
                                        </p:attrNameLst>
                                      </p:cBhvr>
                                      <p:tavLst>
                                        <p:tav tm="0">
                                          <p:val>
                                            <p:strVal val="0-#ppt_h/2"/>
                                          </p:val>
                                        </p:tav>
                                        <p:tav tm="100000">
                                          <p:val>
                                            <p:strVal val="#ppt_y"/>
                                          </p:val>
                                        </p:tav>
                                      </p:tavLst>
                                    </p:anim>
                                  </p:childTnLst>
                                </p:cTn>
                              </p:par>
                              <p:par>
                                <p:cTn id="20" presetID="2" presetClass="entr" presetSubtype="3"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0-#ppt_h/2"/>
                                          </p:val>
                                        </p:tav>
                                        <p:tav tm="100000">
                                          <p:val>
                                            <p:strVal val="#ppt_y"/>
                                          </p:val>
                                        </p:tav>
                                      </p:tavLst>
                                    </p:anim>
                                  </p:childTnLst>
                                </p:cTn>
                              </p:par>
                              <p:par>
                                <p:cTn id="24" presetID="2" presetClass="entr" presetSubtype="6" fill="hold" grpId="0" nodeType="withEffect">
                                  <p:stCondLst>
                                    <p:cond delay="0"/>
                                  </p:stCondLst>
                                  <p:childTnLst>
                                    <p:set>
                                      <p:cBhvr>
                                        <p:cTn id="25" dur="1" fill="hold">
                                          <p:stCondLst>
                                            <p:cond delay="0"/>
                                          </p:stCondLst>
                                        </p:cTn>
                                        <p:tgtEl>
                                          <p:spTgt spid="121"/>
                                        </p:tgtEl>
                                        <p:attrNameLst>
                                          <p:attrName>style.visibility</p:attrName>
                                        </p:attrNameLst>
                                      </p:cBhvr>
                                      <p:to>
                                        <p:strVal val="visible"/>
                                      </p:to>
                                    </p:set>
                                    <p:anim calcmode="lin" valueType="num">
                                      <p:cBhvr additive="base">
                                        <p:cTn id="26" dur="500" fill="hold"/>
                                        <p:tgtEl>
                                          <p:spTgt spid="121"/>
                                        </p:tgtEl>
                                        <p:attrNameLst>
                                          <p:attrName>ppt_x</p:attrName>
                                        </p:attrNameLst>
                                      </p:cBhvr>
                                      <p:tavLst>
                                        <p:tav tm="0">
                                          <p:val>
                                            <p:strVal val="1+#ppt_w/2"/>
                                          </p:val>
                                        </p:tav>
                                        <p:tav tm="100000">
                                          <p:val>
                                            <p:strVal val="#ppt_x"/>
                                          </p:val>
                                        </p:tav>
                                      </p:tavLst>
                                    </p:anim>
                                    <p:anim calcmode="lin" valueType="num">
                                      <p:cBhvr additive="base">
                                        <p:cTn id="27" dur="500" fill="hold"/>
                                        <p:tgtEl>
                                          <p:spTgt spid="121"/>
                                        </p:tgtEl>
                                        <p:attrNameLst>
                                          <p:attrName>ppt_y</p:attrName>
                                        </p:attrNameLst>
                                      </p:cBhvr>
                                      <p:tavLst>
                                        <p:tav tm="0">
                                          <p:val>
                                            <p:strVal val="1+#ppt_h/2"/>
                                          </p:val>
                                        </p:tav>
                                        <p:tav tm="100000">
                                          <p:val>
                                            <p:strVal val="#ppt_y"/>
                                          </p:val>
                                        </p:tav>
                                      </p:tavLst>
                                    </p:anim>
                                  </p:childTnLst>
                                </p:cTn>
                              </p:par>
                              <p:par>
                                <p:cTn id="28" presetID="2" presetClass="entr" presetSubtype="12" fill="hold" grpId="0" nodeType="withEffect">
                                  <p:stCondLst>
                                    <p:cond delay="0"/>
                                  </p:stCondLst>
                                  <p:childTnLst>
                                    <p:set>
                                      <p:cBhvr>
                                        <p:cTn id="29" dur="1" fill="hold">
                                          <p:stCondLst>
                                            <p:cond delay="0"/>
                                          </p:stCondLst>
                                        </p:cTn>
                                        <p:tgtEl>
                                          <p:spTgt spid="125"/>
                                        </p:tgtEl>
                                        <p:attrNameLst>
                                          <p:attrName>style.visibility</p:attrName>
                                        </p:attrNameLst>
                                      </p:cBhvr>
                                      <p:to>
                                        <p:strVal val="visible"/>
                                      </p:to>
                                    </p:set>
                                    <p:anim calcmode="lin" valueType="num">
                                      <p:cBhvr additive="base">
                                        <p:cTn id="30" dur="500" fill="hold"/>
                                        <p:tgtEl>
                                          <p:spTgt spid="125"/>
                                        </p:tgtEl>
                                        <p:attrNameLst>
                                          <p:attrName>ppt_x</p:attrName>
                                        </p:attrNameLst>
                                      </p:cBhvr>
                                      <p:tavLst>
                                        <p:tav tm="0">
                                          <p:val>
                                            <p:strVal val="0-#ppt_w/2"/>
                                          </p:val>
                                        </p:tav>
                                        <p:tav tm="100000">
                                          <p:val>
                                            <p:strVal val="#ppt_x"/>
                                          </p:val>
                                        </p:tav>
                                      </p:tavLst>
                                    </p:anim>
                                    <p:anim calcmode="lin" valueType="num">
                                      <p:cBhvr additive="base">
                                        <p:cTn id="31" dur="500" fill="hold"/>
                                        <p:tgtEl>
                                          <p:spTgt spid="125"/>
                                        </p:tgtEl>
                                        <p:attrNameLst>
                                          <p:attrName>ppt_y</p:attrName>
                                        </p:attrNameLst>
                                      </p:cBhvr>
                                      <p:tavLst>
                                        <p:tav tm="0">
                                          <p:val>
                                            <p:strVal val="1+#ppt_h/2"/>
                                          </p:val>
                                        </p:tav>
                                        <p:tav tm="100000">
                                          <p:val>
                                            <p:strVal val="#ppt_y"/>
                                          </p:val>
                                        </p:tav>
                                      </p:tavLst>
                                    </p:anim>
                                  </p:childTnLst>
                                </p:cTn>
                              </p:par>
                            </p:childTnLst>
                          </p:cTn>
                        </p:par>
                        <p:par>
                          <p:cTn id="32" fill="hold">
                            <p:stCondLst>
                              <p:cond delay="1000"/>
                            </p:stCondLst>
                            <p:childTnLst>
                              <p:par>
                                <p:cTn id="33" presetID="10" presetClass="entr" presetSubtype="0" fill="hold" grpId="0" nodeType="afterEffect">
                                  <p:stCondLst>
                                    <p:cond delay="0"/>
                                  </p:stCondLst>
                                  <p:childTnLst>
                                    <p:set>
                                      <p:cBhvr>
                                        <p:cTn id="34" dur="1" fill="hold">
                                          <p:stCondLst>
                                            <p:cond delay="0"/>
                                          </p:stCondLst>
                                        </p:cTn>
                                        <p:tgtEl>
                                          <p:spTgt spid="110"/>
                                        </p:tgtEl>
                                        <p:attrNameLst>
                                          <p:attrName>style.visibility</p:attrName>
                                        </p:attrNameLst>
                                      </p:cBhvr>
                                      <p:to>
                                        <p:strVal val="visible"/>
                                      </p:to>
                                    </p:set>
                                    <p:animEffect transition="in" filter="fade">
                                      <p:cBhvr>
                                        <p:cTn id="35" dur="500"/>
                                        <p:tgtEl>
                                          <p:spTgt spid="11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2"/>
                                        </p:tgtEl>
                                        <p:attrNameLst>
                                          <p:attrName>style.visibility</p:attrName>
                                        </p:attrNameLst>
                                      </p:cBhvr>
                                      <p:to>
                                        <p:strVal val="visible"/>
                                      </p:to>
                                    </p:set>
                                    <p:animEffect transition="in" filter="fade">
                                      <p:cBhvr>
                                        <p:cTn id="41" dur="500"/>
                                        <p:tgtEl>
                                          <p:spTgt spid="122"/>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6"/>
                                        </p:tgtEl>
                                        <p:attrNameLst>
                                          <p:attrName>style.visibility</p:attrName>
                                        </p:attrNameLst>
                                      </p:cBhvr>
                                      <p:to>
                                        <p:strVal val="visible"/>
                                      </p:to>
                                    </p:set>
                                    <p:animEffect transition="in" filter="fade">
                                      <p:cBhvr>
                                        <p:cTn id="44" dur="500"/>
                                        <p:tgtEl>
                                          <p:spTgt spid="12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11"/>
                                        </p:tgtEl>
                                        <p:attrNameLst>
                                          <p:attrName>style.visibility</p:attrName>
                                        </p:attrNameLst>
                                      </p:cBhvr>
                                      <p:to>
                                        <p:strVal val="visible"/>
                                      </p:to>
                                    </p:set>
                                    <p:animEffect transition="in" filter="fade">
                                      <p:cBhvr>
                                        <p:cTn id="47" dur="500"/>
                                        <p:tgtEl>
                                          <p:spTgt spid="11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fade">
                                      <p:cBhvr>
                                        <p:cTn id="50" dur="500"/>
                                        <p:tgtEl>
                                          <p:spTgt spid="1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23"/>
                                        </p:tgtEl>
                                        <p:attrNameLst>
                                          <p:attrName>style.visibility</p:attrName>
                                        </p:attrNameLst>
                                      </p:cBhvr>
                                      <p:to>
                                        <p:strVal val="visible"/>
                                      </p:to>
                                    </p:set>
                                    <p:animEffect transition="in" filter="fade">
                                      <p:cBhvr>
                                        <p:cTn id="53" dur="500"/>
                                        <p:tgtEl>
                                          <p:spTgt spid="12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27"/>
                                        </p:tgtEl>
                                        <p:attrNameLst>
                                          <p:attrName>style.visibility</p:attrName>
                                        </p:attrNameLst>
                                      </p:cBhvr>
                                      <p:to>
                                        <p:strVal val="visible"/>
                                      </p:to>
                                    </p:set>
                                    <p:animEffect transition="in" filter="fade">
                                      <p:cBhvr>
                                        <p:cTn id="56" dur="500"/>
                                        <p:tgtEl>
                                          <p:spTgt spid="127"/>
                                        </p:tgtEl>
                                      </p:cBhvr>
                                    </p:animEffect>
                                  </p:childTnLst>
                                </p:cTn>
                              </p:par>
                            </p:childTnLst>
                          </p:cTn>
                        </p:par>
                        <p:par>
                          <p:cTn id="57" fill="hold">
                            <p:stCondLst>
                              <p:cond delay="1500"/>
                            </p:stCondLst>
                            <p:childTnLst>
                              <p:par>
                                <p:cTn id="58" presetID="53" presetClass="entr" presetSubtype="16" fill="hold" nodeType="afterEffect">
                                  <p:stCondLst>
                                    <p:cond delay="0"/>
                                  </p:stCondLst>
                                  <p:childTnLst>
                                    <p:set>
                                      <p:cBhvr>
                                        <p:cTn id="59" dur="1" fill="hold">
                                          <p:stCondLst>
                                            <p:cond delay="0"/>
                                          </p:stCondLst>
                                        </p:cTn>
                                        <p:tgtEl>
                                          <p:spTgt spid="21"/>
                                        </p:tgtEl>
                                        <p:attrNameLst>
                                          <p:attrName>style.visibility</p:attrName>
                                        </p:attrNameLst>
                                      </p:cBhvr>
                                      <p:to>
                                        <p:strVal val="visible"/>
                                      </p:to>
                                    </p:set>
                                    <p:anim calcmode="lin" valueType="num">
                                      <p:cBhvr>
                                        <p:cTn id="60" dur="500" fill="hold"/>
                                        <p:tgtEl>
                                          <p:spTgt spid="21"/>
                                        </p:tgtEl>
                                        <p:attrNameLst>
                                          <p:attrName>ppt_w</p:attrName>
                                        </p:attrNameLst>
                                      </p:cBhvr>
                                      <p:tavLst>
                                        <p:tav tm="0">
                                          <p:val>
                                            <p:fltVal val="0"/>
                                          </p:val>
                                        </p:tav>
                                        <p:tav tm="100000">
                                          <p:val>
                                            <p:strVal val="#ppt_w"/>
                                          </p:val>
                                        </p:tav>
                                      </p:tavLst>
                                    </p:anim>
                                    <p:anim calcmode="lin" valueType="num">
                                      <p:cBhvr>
                                        <p:cTn id="61" dur="500" fill="hold"/>
                                        <p:tgtEl>
                                          <p:spTgt spid="21"/>
                                        </p:tgtEl>
                                        <p:attrNameLst>
                                          <p:attrName>ppt_h</p:attrName>
                                        </p:attrNameLst>
                                      </p:cBhvr>
                                      <p:tavLst>
                                        <p:tav tm="0">
                                          <p:val>
                                            <p:fltVal val="0"/>
                                          </p:val>
                                        </p:tav>
                                        <p:tav tm="100000">
                                          <p:val>
                                            <p:strVal val="#ppt_h"/>
                                          </p:val>
                                        </p:tav>
                                      </p:tavLst>
                                    </p:anim>
                                    <p:animEffect transition="in" filter="fade">
                                      <p:cBhvr>
                                        <p:cTn id="62" dur="500"/>
                                        <p:tgtEl>
                                          <p:spTgt spid="2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anim calcmode="lin" valueType="num">
                                      <p:cBhvr>
                                        <p:cTn id="65" dur="500" fill="hold"/>
                                        <p:tgtEl>
                                          <p:spTgt spid="40"/>
                                        </p:tgtEl>
                                        <p:attrNameLst>
                                          <p:attrName>ppt_w</p:attrName>
                                        </p:attrNameLst>
                                      </p:cBhvr>
                                      <p:tavLst>
                                        <p:tav tm="0">
                                          <p:val>
                                            <p:fltVal val="0"/>
                                          </p:val>
                                        </p:tav>
                                        <p:tav tm="100000">
                                          <p:val>
                                            <p:strVal val="#ppt_w"/>
                                          </p:val>
                                        </p:tav>
                                      </p:tavLst>
                                    </p:anim>
                                    <p:anim calcmode="lin" valueType="num">
                                      <p:cBhvr>
                                        <p:cTn id="66" dur="500" fill="hold"/>
                                        <p:tgtEl>
                                          <p:spTgt spid="40"/>
                                        </p:tgtEl>
                                        <p:attrNameLst>
                                          <p:attrName>ppt_h</p:attrName>
                                        </p:attrNameLst>
                                      </p:cBhvr>
                                      <p:tavLst>
                                        <p:tav tm="0">
                                          <p:val>
                                            <p:fltVal val="0"/>
                                          </p:val>
                                        </p:tav>
                                        <p:tav tm="100000">
                                          <p:val>
                                            <p:strVal val="#ppt_h"/>
                                          </p:val>
                                        </p:tav>
                                      </p:tavLst>
                                    </p:anim>
                                    <p:animEffect transition="in" filter="fade">
                                      <p:cBhvr>
                                        <p:cTn id="67" dur="500"/>
                                        <p:tgtEl>
                                          <p:spTgt spid="40"/>
                                        </p:tgtEl>
                                      </p:cBhvr>
                                    </p:animEffect>
                                  </p:childTnLst>
                                </p:cTn>
                              </p:par>
                              <p:par>
                                <p:cTn id="68" presetID="53" presetClass="entr" presetSubtype="16" fill="hold" nodeType="withEffect">
                                  <p:stCondLst>
                                    <p:cond delay="0"/>
                                  </p:stCondLst>
                                  <p:childTnLst>
                                    <p:set>
                                      <p:cBhvr>
                                        <p:cTn id="69" dur="1" fill="hold">
                                          <p:stCondLst>
                                            <p:cond delay="0"/>
                                          </p:stCondLst>
                                        </p:cTn>
                                        <p:tgtEl>
                                          <p:spTgt spid="98"/>
                                        </p:tgtEl>
                                        <p:attrNameLst>
                                          <p:attrName>style.visibility</p:attrName>
                                        </p:attrNameLst>
                                      </p:cBhvr>
                                      <p:to>
                                        <p:strVal val="visible"/>
                                      </p:to>
                                    </p:set>
                                    <p:anim calcmode="lin" valueType="num">
                                      <p:cBhvr>
                                        <p:cTn id="70" dur="500" fill="hold"/>
                                        <p:tgtEl>
                                          <p:spTgt spid="98"/>
                                        </p:tgtEl>
                                        <p:attrNameLst>
                                          <p:attrName>ppt_w</p:attrName>
                                        </p:attrNameLst>
                                      </p:cBhvr>
                                      <p:tavLst>
                                        <p:tav tm="0">
                                          <p:val>
                                            <p:fltVal val="0"/>
                                          </p:val>
                                        </p:tav>
                                        <p:tav tm="100000">
                                          <p:val>
                                            <p:strVal val="#ppt_w"/>
                                          </p:val>
                                        </p:tav>
                                      </p:tavLst>
                                    </p:anim>
                                    <p:anim calcmode="lin" valueType="num">
                                      <p:cBhvr>
                                        <p:cTn id="71" dur="500" fill="hold"/>
                                        <p:tgtEl>
                                          <p:spTgt spid="98"/>
                                        </p:tgtEl>
                                        <p:attrNameLst>
                                          <p:attrName>ppt_h</p:attrName>
                                        </p:attrNameLst>
                                      </p:cBhvr>
                                      <p:tavLst>
                                        <p:tav tm="0">
                                          <p:val>
                                            <p:fltVal val="0"/>
                                          </p:val>
                                        </p:tav>
                                        <p:tav tm="100000">
                                          <p:val>
                                            <p:strVal val="#ppt_h"/>
                                          </p:val>
                                        </p:tav>
                                      </p:tavLst>
                                    </p:anim>
                                    <p:animEffect transition="in" filter="fade">
                                      <p:cBhvr>
                                        <p:cTn id="72" dur="500"/>
                                        <p:tgtEl>
                                          <p:spTgt spid="98"/>
                                        </p:tgtEl>
                                      </p:cBhvr>
                                    </p:animEffect>
                                  </p:childTnLst>
                                </p:cTn>
                              </p:par>
                              <p:par>
                                <p:cTn id="73" presetID="53" presetClass="entr" presetSubtype="16" fill="hold" nodeType="withEffect">
                                  <p:stCondLst>
                                    <p:cond delay="0"/>
                                  </p:stCondLst>
                                  <p:childTnLst>
                                    <p:set>
                                      <p:cBhvr>
                                        <p:cTn id="74" dur="1" fill="hold">
                                          <p:stCondLst>
                                            <p:cond delay="0"/>
                                          </p:stCondLst>
                                        </p:cTn>
                                        <p:tgtEl>
                                          <p:spTgt spid="60"/>
                                        </p:tgtEl>
                                        <p:attrNameLst>
                                          <p:attrName>style.visibility</p:attrName>
                                        </p:attrNameLst>
                                      </p:cBhvr>
                                      <p:to>
                                        <p:strVal val="visible"/>
                                      </p:to>
                                    </p:set>
                                    <p:anim calcmode="lin" valueType="num">
                                      <p:cBhvr>
                                        <p:cTn id="75" dur="500" fill="hold"/>
                                        <p:tgtEl>
                                          <p:spTgt spid="60"/>
                                        </p:tgtEl>
                                        <p:attrNameLst>
                                          <p:attrName>ppt_w</p:attrName>
                                        </p:attrNameLst>
                                      </p:cBhvr>
                                      <p:tavLst>
                                        <p:tav tm="0">
                                          <p:val>
                                            <p:fltVal val="0"/>
                                          </p:val>
                                        </p:tav>
                                        <p:tav tm="100000">
                                          <p:val>
                                            <p:strVal val="#ppt_w"/>
                                          </p:val>
                                        </p:tav>
                                      </p:tavLst>
                                    </p:anim>
                                    <p:anim calcmode="lin" valueType="num">
                                      <p:cBhvr>
                                        <p:cTn id="76" dur="500" fill="hold"/>
                                        <p:tgtEl>
                                          <p:spTgt spid="60"/>
                                        </p:tgtEl>
                                        <p:attrNameLst>
                                          <p:attrName>ppt_h</p:attrName>
                                        </p:attrNameLst>
                                      </p:cBhvr>
                                      <p:tavLst>
                                        <p:tav tm="0">
                                          <p:val>
                                            <p:fltVal val="0"/>
                                          </p:val>
                                        </p:tav>
                                        <p:tav tm="100000">
                                          <p:val>
                                            <p:strVal val="#ppt_h"/>
                                          </p:val>
                                        </p:tav>
                                      </p:tavLst>
                                    </p:anim>
                                    <p:animEffect transition="in" filter="fade">
                                      <p:cBhvr>
                                        <p:cTn id="77" dur="500"/>
                                        <p:tgtEl>
                                          <p:spTgt spid="60"/>
                                        </p:tgtEl>
                                      </p:cBhvr>
                                    </p:animEffect>
                                  </p:childTnLst>
                                </p:cTn>
                              </p:par>
                            </p:childTnLst>
                          </p:cTn>
                        </p:par>
                        <p:par>
                          <p:cTn id="78" fill="hold">
                            <p:stCondLst>
                              <p:cond delay="2000"/>
                            </p:stCondLst>
                            <p:childTnLst>
                              <p:par>
                                <p:cTn id="79" presetID="8" presetClass="emph" presetSubtype="0" fill="hold" grpId="1" nodeType="afterEffect">
                                  <p:stCondLst>
                                    <p:cond delay="0"/>
                                  </p:stCondLst>
                                  <p:childTnLst>
                                    <p:animRot by="21600000">
                                      <p:cBhvr>
                                        <p:cTn id="80" dur="2000" fill="hold"/>
                                        <p:tgtEl>
                                          <p:spTgt spid="110"/>
                                        </p:tgtEl>
                                        <p:attrNameLst>
                                          <p:attrName>r</p:attrName>
                                        </p:attrNameLst>
                                      </p:cBhvr>
                                    </p:animRot>
                                  </p:childTnLst>
                                </p:cTn>
                              </p:par>
                              <p:par>
                                <p:cTn id="81" presetID="8" presetClass="emph" presetSubtype="0" fill="hold" grpId="1" nodeType="withEffect">
                                  <p:stCondLst>
                                    <p:cond delay="0"/>
                                  </p:stCondLst>
                                  <p:childTnLst>
                                    <p:animRot by="21600000">
                                      <p:cBhvr>
                                        <p:cTn id="82" dur="2000" fill="hold"/>
                                        <p:tgtEl>
                                          <p:spTgt spid="13"/>
                                        </p:tgtEl>
                                        <p:attrNameLst>
                                          <p:attrName>r</p:attrName>
                                        </p:attrNameLst>
                                      </p:cBhvr>
                                    </p:animRot>
                                  </p:childTnLst>
                                </p:cTn>
                              </p:par>
                              <p:par>
                                <p:cTn id="83" presetID="8" presetClass="emph" presetSubtype="0" fill="hold" grpId="1" nodeType="withEffect">
                                  <p:stCondLst>
                                    <p:cond delay="0"/>
                                  </p:stCondLst>
                                  <p:childTnLst>
                                    <p:animRot by="21600000">
                                      <p:cBhvr>
                                        <p:cTn id="84" dur="2000" fill="hold"/>
                                        <p:tgtEl>
                                          <p:spTgt spid="122"/>
                                        </p:tgtEl>
                                        <p:attrNameLst>
                                          <p:attrName>r</p:attrName>
                                        </p:attrNameLst>
                                      </p:cBhvr>
                                    </p:animRot>
                                  </p:childTnLst>
                                </p:cTn>
                              </p:par>
                              <p:par>
                                <p:cTn id="85" presetID="8" presetClass="emph" presetSubtype="0" fill="hold" grpId="1" nodeType="withEffect">
                                  <p:stCondLst>
                                    <p:cond delay="0"/>
                                  </p:stCondLst>
                                  <p:childTnLst>
                                    <p:animRot by="21600000">
                                      <p:cBhvr>
                                        <p:cTn id="86" dur="2000" fill="hold"/>
                                        <p:tgtEl>
                                          <p:spTgt spid="126"/>
                                        </p:tgtEl>
                                        <p:attrNameLst>
                                          <p:attrName>r</p:attrName>
                                        </p:attrNameLst>
                                      </p:cBhvr>
                                    </p:animRot>
                                  </p:childTnLst>
                                </p:cTn>
                              </p:par>
                            </p:childTnLst>
                          </p:cTn>
                        </p:par>
                        <p:par>
                          <p:cTn id="87" fill="hold">
                            <p:stCondLst>
                              <p:cond delay="4000"/>
                            </p:stCondLst>
                            <p:childTnLst>
                              <p:par>
                                <p:cTn id="88" presetID="22" presetClass="entr" presetSubtype="2" fill="hold" nodeType="after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wipe(right)">
                                      <p:cBhvr>
                                        <p:cTn id="90" dur="500"/>
                                        <p:tgtEl>
                                          <p:spTgt spid="20"/>
                                        </p:tgtEl>
                                      </p:cBhvr>
                                    </p:animEffect>
                                  </p:childTnLst>
                                </p:cTn>
                              </p:par>
                            </p:childTnLst>
                          </p:cTn>
                        </p:par>
                        <p:par>
                          <p:cTn id="91" fill="hold">
                            <p:stCondLst>
                              <p:cond delay="4500"/>
                            </p:stCondLst>
                            <p:childTnLst>
                              <p:par>
                                <p:cTn id="92" presetID="22" presetClass="entr" presetSubtype="2" fill="hold" nodeType="after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right)">
                                      <p:cBhvr>
                                        <p:cTn id="94" dur="500"/>
                                        <p:tgtEl>
                                          <p:spTgt spid="22"/>
                                        </p:tgtEl>
                                      </p:cBhvr>
                                    </p:animEffect>
                                  </p:childTnLst>
                                </p:cTn>
                              </p:par>
                            </p:childTnLst>
                          </p:cTn>
                        </p:par>
                        <p:par>
                          <p:cTn id="95" fill="hold">
                            <p:stCondLst>
                              <p:cond delay="5000"/>
                            </p:stCondLst>
                            <p:childTnLst>
                              <p:par>
                                <p:cTn id="96" presetID="10" presetClass="entr" presetSubtype="0" fill="hold" grpId="0" nodeType="after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500"/>
                                        <p:tgtEl>
                                          <p:spTgt spid="29"/>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0"/>
                                        </p:tgtEl>
                                        <p:attrNameLst>
                                          <p:attrName>style.visibility</p:attrName>
                                        </p:attrNameLst>
                                      </p:cBhvr>
                                      <p:to>
                                        <p:strVal val="visible"/>
                                      </p:to>
                                    </p:set>
                                    <p:animEffect transition="in" filter="fade">
                                      <p:cBhvr>
                                        <p:cTn id="101" dur="500"/>
                                        <p:tgtEl>
                                          <p:spTgt spid="30"/>
                                        </p:tgtEl>
                                      </p:cBhvr>
                                    </p:animEffect>
                                  </p:childTnLst>
                                </p:cTn>
                              </p:par>
                            </p:childTnLst>
                          </p:cTn>
                        </p:par>
                        <p:par>
                          <p:cTn id="102" fill="hold">
                            <p:stCondLst>
                              <p:cond delay="5500"/>
                            </p:stCondLst>
                            <p:childTnLst>
                              <p:par>
                                <p:cTn id="103" presetID="22" presetClass="entr" presetSubtype="8" fill="hold" nodeType="afterEffect">
                                  <p:stCondLst>
                                    <p:cond delay="0"/>
                                  </p:stCondLst>
                                  <p:childTnLst>
                                    <p:set>
                                      <p:cBhvr>
                                        <p:cTn id="104" dur="1" fill="hold">
                                          <p:stCondLst>
                                            <p:cond delay="0"/>
                                          </p:stCondLst>
                                        </p:cTn>
                                        <p:tgtEl>
                                          <p:spTgt spid="135"/>
                                        </p:tgtEl>
                                        <p:attrNameLst>
                                          <p:attrName>style.visibility</p:attrName>
                                        </p:attrNameLst>
                                      </p:cBhvr>
                                      <p:to>
                                        <p:strVal val="visible"/>
                                      </p:to>
                                    </p:set>
                                    <p:animEffect transition="in" filter="wipe(left)">
                                      <p:cBhvr>
                                        <p:cTn id="105" dur="500"/>
                                        <p:tgtEl>
                                          <p:spTgt spid="135"/>
                                        </p:tgtEl>
                                      </p:cBhvr>
                                    </p:animEffect>
                                  </p:childTnLst>
                                </p:cTn>
                              </p:par>
                            </p:childTnLst>
                          </p:cTn>
                        </p:par>
                        <p:par>
                          <p:cTn id="106" fill="hold">
                            <p:stCondLst>
                              <p:cond delay="6000"/>
                            </p:stCondLst>
                            <p:childTnLst>
                              <p:par>
                                <p:cTn id="107" presetID="22" presetClass="entr" presetSubtype="8" fill="hold" nodeType="afterEffect">
                                  <p:stCondLst>
                                    <p:cond delay="0"/>
                                  </p:stCondLst>
                                  <p:childTnLst>
                                    <p:set>
                                      <p:cBhvr>
                                        <p:cTn id="108" dur="1" fill="hold">
                                          <p:stCondLst>
                                            <p:cond delay="0"/>
                                          </p:stCondLst>
                                        </p:cTn>
                                        <p:tgtEl>
                                          <p:spTgt spid="136"/>
                                        </p:tgtEl>
                                        <p:attrNameLst>
                                          <p:attrName>style.visibility</p:attrName>
                                        </p:attrNameLst>
                                      </p:cBhvr>
                                      <p:to>
                                        <p:strVal val="visible"/>
                                      </p:to>
                                    </p:set>
                                    <p:animEffect transition="in" filter="wipe(left)">
                                      <p:cBhvr>
                                        <p:cTn id="109" dur="500"/>
                                        <p:tgtEl>
                                          <p:spTgt spid="136"/>
                                        </p:tgtEl>
                                      </p:cBhvr>
                                    </p:animEffect>
                                  </p:childTnLst>
                                </p:cTn>
                              </p:par>
                            </p:childTnLst>
                          </p:cTn>
                        </p:par>
                        <p:par>
                          <p:cTn id="110" fill="hold">
                            <p:stCondLst>
                              <p:cond delay="6500"/>
                            </p:stCondLst>
                            <p:childTnLst>
                              <p:par>
                                <p:cTn id="111" presetID="10" presetClass="entr" presetSubtype="0" fill="hold" grpId="0" nodeType="afterEffect">
                                  <p:stCondLst>
                                    <p:cond delay="0"/>
                                  </p:stCondLst>
                                  <p:childTnLst>
                                    <p:set>
                                      <p:cBhvr>
                                        <p:cTn id="112" dur="1" fill="hold">
                                          <p:stCondLst>
                                            <p:cond delay="0"/>
                                          </p:stCondLst>
                                        </p:cTn>
                                        <p:tgtEl>
                                          <p:spTgt spid="35"/>
                                        </p:tgtEl>
                                        <p:attrNameLst>
                                          <p:attrName>style.visibility</p:attrName>
                                        </p:attrNameLst>
                                      </p:cBhvr>
                                      <p:to>
                                        <p:strVal val="visible"/>
                                      </p:to>
                                    </p:set>
                                    <p:animEffect transition="in" filter="fade">
                                      <p:cBhvr>
                                        <p:cTn id="113" dur="500"/>
                                        <p:tgtEl>
                                          <p:spTgt spid="35"/>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46"/>
                                        </p:tgtEl>
                                        <p:attrNameLst>
                                          <p:attrName>style.visibility</p:attrName>
                                        </p:attrNameLst>
                                      </p:cBhvr>
                                      <p:to>
                                        <p:strVal val="visible"/>
                                      </p:to>
                                    </p:set>
                                    <p:animEffect transition="in" filter="fade">
                                      <p:cBhvr>
                                        <p:cTn id="116" dur="500"/>
                                        <p:tgtEl>
                                          <p:spTgt spid="46"/>
                                        </p:tgtEl>
                                      </p:cBhvr>
                                    </p:animEffect>
                                  </p:childTnLst>
                                </p:cTn>
                              </p:par>
                            </p:childTnLst>
                          </p:cTn>
                        </p:par>
                        <p:par>
                          <p:cTn id="117" fill="hold">
                            <p:stCondLst>
                              <p:cond delay="7000"/>
                            </p:stCondLst>
                            <p:childTnLst>
                              <p:par>
                                <p:cTn id="118" presetID="22" presetClass="entr" presetSubtype="2" fill="hold" nodeType="afterEffect">
                                  <p:stCondLst>
                                    <p:cond delay="0"/>
                                  </p:stCondLst>
                                  <p:childTnLst>
                                    <p:set>
                                      <p:cBhvr>
                                        <p:cTn id="119" dur="1" fill="hold">
                                          <p:stCondLst>
                                            <p:cond delay="0"/>
                                          </p:stCondLst>
                                        </p:cTn>
                                        <p:tgtEl>
                                          <p:spTgt spid="128"/>
                                        </p:tgtEl>
                                        <p:attrNameLst>
                                          <p:attrName>style.visibility</p:attrName>
                                        </p:attrNameLst>
                                      </p:cBhvr>
                                      <p:to>
                                        <p:strVal val="visible"/>
                                      </p:to>
                                    </p:set>
                                    <p:animEffect transition="in" filter="wipe(right)">
                                      <p:cBhvr>
                                        <p:cTn id="120" dur="500"/>
                                        <p:tgtEl>
                                          <p:spTgt spid="128"/>
                                        </p:tgtEl>
                                      </p:cBhvr>
                                    </p:animEffect>
                                  </p:childTnLst>
                                </p:cTn>
                              </p:par>
                            </p:childTnLst>
                          </p:cTn>
                        </p:par>
                        <p:par>
                          <p:cTn id="121" fill="hold">
                            <p:stCondLst>
                              <p:cond delay="7500"/>
                            </p:stCondLst>
                            <p:childTnLst>
                              <p:par>
                                <p:cTn id="122" presetID="22" presetClass="entr" presetSubtype="2" fill="hold" nodeType="afterEffect">
                                  <p:stCondLst>
                                    <p:cond delay="0"/>
                                  </p:stCondLst>
                                  <p:childTnLst>
                                    <p:set>
                                      <p:cBhvr>
                                        <p:cTn id="123" dur="1" fill="hold">
                                          <p:stCondLst>
                                            <p:cond delay="0"/>
                                          </p:stCondLst>
                                        </p:cTn>
                                        <p:tgtEl>
                                          <p:spTgt spid="129"/>
                                        </p:tgtEl>
                                        <p:attrNameLst>
                                          <p:attrName>style.visibility</p:attrName>
                                        </p:attrNameLst>
                                      </p:cBhvr>
                                      <p:to>
                                        <p:strVal val="visible"/>
                                      </p:to>
                                    </p:set>
                                    <p:animEffect transition="in" filter="wipe(right)">
                                      <p:cBhvr>
                                        <p:cTn id="124" dur="500"/>
                                        <p:tgtEl>
                                          <p:spTgt spid="129"/>
                                        </p:tgtEl>
                                      </p:cBhvr>
                                    </p:animEffect>
                                  </p:childTnLst>
                                </p:cTn>
                              </p:par>
                            </p:childTnLst>
                          </p:cTn>
                        </p:par>
                        <p:par>
                          <p:cTn id="125" fill="hold">
                            <p:stCondLst>
                              <p:cond delay="8000"/>
                            </p:stCondLst>
                            <p:childTnLst>
                              <p:par>
                                <p:cTn id="126" presetID="10" presetClass="entr" presetSubtype="0" fill="hold" grpId="0" nodeType="afterEffect">
                                  <p:stCondLst>
                                    <p:cond delay="0"/>
                                  </p:stCondLst>
                                  <p:childTnLst>
                                    <p:set>
                                      <p:cBhvr>
                                        <p:cTn id="127" dur="1" fill="hold">
                                          <p:stCondLst>
                                            <p:cond delay="0"/>
                                          </p:stCondLst>
                                        </p:cTn>
                                        <p:tgtEl>
                                          <p:spTgt spid="32"/>
                                        </p:tgtEl>
                                        <p:attrNameLst>
                                          <p:attrName>style.visibility</p:attrName>
                                        </p:attrNameLst>
                                      </p:cBhvr>
                                      <p:to>
                                        <p:strVal val="visible"/>
                                      </p:to>
                                    </p:set>
                                    <p:animEffect transition="in" filter="fade">
                                      <p:cBhvr>
                                        <p:cTn id="128" dur="500"/>
                                        <p:tgtEl>
                                          <p:spTgt spid="32"/>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44"/>
                                        </p:tgtEl>
                                        <p:attrNameLst>
                                          <p:attrName>style.visibility</p:attrName>
                                        </p:attrNameLst>
                                      </p:cBhvr>
                                      <p:to>
                                        <p:strVal val="visible"/>
                                      </p:to>
                                    </p:set>
                                    <p:animEffect transition="in" filter="fade">
                                      <p:cBhvr>
                                        <p:cTn id="131" dur="500"/>
                                        <p:tgtEl>
                                          <p:spTgt spid="44"/>
                                        </p:tgtEl>
                                      </p:cBhvr>
                                    </p:animEffect>
                                  </p:childTnLst>
                                </p:cTn>
                              </p:par>
                            </p:childTnLst>
                          </p:cTn>
                        </p:par>
                        <p:par>
                          <p:cTn id="132" fill="hold">
                            <p:stCondLst>
                              <p:cond delay="8500"/>
                            </p:stCondLst>
                            <p:childTnLst>
                              <p:par>
                                <p:cTn id="133" presetID="22" presetClass="entr" presetSubtype="8" fill="hold" nodeType="afterEffect">
                                  <p:stCondLst>
                                    <p:cond delay="0"/>
                                  </p:stCondLst>
                                  <p:childTnLst>
                                    <p:set>
                                      <p:cBhvr>
                                        <p:cTn id="134" dur="1" fill="hold">
                                          <p:stCondLst>
                                            <p:cond delay="0"/>
                                          </p:stCondLst>
                                        </p:cTn>
                                        <p:tgtEl>
                                          <p:spTgt spid="48"/>
                                        </p:tgtEl>
                                        <p:attrNameLst>
                                          <p:attrName>style.visibility</p:attrName>
                                        </p:attrNameLst>
                                      </p:cBhvr>
                                      <p:to>
                                        <p:strVal val="visible"/>
                                      </p:to>
                                    </p:set>
                                    <p:animEffect transition="in" filter="wipe(left)">
                                      <p:cBhvr>
                                        <p:cTn id="135" dur="500"/>
                                        <p:tgtEl>
                                          <p:spTgt spid="48"/>
                                        </p:tgtEl>
                                      </p:cBhvr>
                                    </p:animEffect>
                                  </p:childTnLst>
                                </p:cTn>
                              </p:par>
                            </p:childTnLst>
                          </p:cTn>
                        </p:par>
                        <p:par>
                          <p:cTn id="136" fill="hold">
                            <p:stCondLst>
                              <p:cond delay="9000"/>
                            </p:stCondLst>
                            <p:childTnLst>
                              <p:par>
                                <p:cTn id="137" presetID="22" presetClass="entr" presetSubtype="8" fill="hold" nodeType="afterEffect">
                                  <p:stCondLst>
                                    <p:cond delay="0"/>
                                  </p:stCondLst>
                                  <p:childTnLst>
                                    <p:set>
                                      <p:cBhvr>
                                        <p:cTn id="138" dur="1" fill="hold">
                                          <p:stCondLst>
                                            <p:cond delay="0"/>
                                          </p:stCondLst>
                                        </p:cTn>
                                        <p:tgtEl>
                                          <p:spTgt spid="49"/>
                                        </p:tgtEl>
                                        <p:attrNameLst>
                                          <p:attrName>style.visibility</p:attrName>
                                        </p:attrNameLst>
                                      </p:cBhvr>
                                      <p:to>
                                        <p:strVal val="visible"/>
                                      </p:to>
                                    </p:set>
                                    <p:animEffect transition="in" filter="wipe(left)">
                                      <p:cBhvr>
                                        <p:cTn id="139" dur="500"/>
                                        <p:tgtEl>
                                          <p:spTgt spid="49"/>
                                        </p:tgtEl>
                                      </p:cBhvr>
                                    </p:animEffect>
                                  </p:childTnLst>
                                </p:cTn>
                              </p:par>
                            </p:childTnLst>
                          </p:cTn>
                        </p:par>
                        <p:par>
                          <p:cTn id="140" fill="hold">
                            <p:stCondLst>
                              <p:cond delay="9500"/>
                            </p:stCondLst>
                            <p:childTnLst>
                              <p:par>
                                <p:cTn id="141" presetID="10" presetClass="entr" presetSubtype="0" fill="hold" grpId="0" nodeType="after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fade">
                                      <p:cBhvr>
                                        <p:cTn id="143" dur="500"/>
                                        <p:tgtEl>
                                          <p:spTgt spid="38"/>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50"/>
                                        </p:tgtEl>
                                        <p:attrNameLst>
                                          <p:attrName>style.visibility</p:attrName>
                                        </p:attrNameLst>
                                      </p:cBhvr>
                                      <p:to>
                                        <p:strVal val="visible"/>
                                      </p:to>
                                    </p:set>
                                    <p:animEffect transition="in" filter="fade">
                                      <p:cBhvr>
                                        <p:cTn id="14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P spid="2" grpId="0"/>
      <p:bldP spid="3" grpId="0"/>
      <p:bldP spid="12" grpId="0" animBg="1"/>
      <p:bldP spid="13" grpId="0" animBg="1"/>
      <p:bldP spid="13" grpId="1" animBg="1"/>
      <p:bldP spid="14" grpId="0" animBg="1"/>
      <p:bldP spid="109" grpId="0" animBg="1"/>
      <p:bldP spid="110" grpId="0" animBg="1"/>
      <p:bldP spid="110" grpId="1" animBg="1"/>
      <p:bldP spid="111" grpId="0" animBg="1"/>
      <p:bldP spid="121" grpId="0" animBg="1"/>
      <p:bldP spid="122" grpId="0" animBg="1"/>
      <p:bldP spid="122" grpId="1" animBg="1"/>
      <p:bldP spid="123" grpId="0" animBg="1"/>
      <p:bldP spid="125" grpId="0" animBg="1"/>
      <p:bldP spid="126" grpId="0" animBg="1"/>
      <p:bldP spid="126" grpId="1" animBg="1"/>
      <p:bldP spid="127" grpId="0" animBg="1"/>
      <p:bldP spid="29" grpId="0"/>
      <p:bldP spid="30" grpId="0"/>
      <p:bldP spid="32" grpId="0"/>
      <p:bldP spid="35" grpId="0"/>
      <p:bldP spid="38" grpId="0"/>
      <p:bldP spid="44" grpId="0"/>
      <p:bldP spid="46" grpId="0"/>
      <p:bldP spid="40"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75" name="TextBox 74"/>
          <p:cNvSpPr txBox="1"/>
          <p:nvPr/>
        </p:nvSpPr>
        <p:spPr>
          <a:xfrm>
            <a:off x="4054352" y="2230706"/>
            <a:ext cx="1571649" cy="400110"/>
          </a:xfrm>
          <a:prstGeom prst="rect">
            <a:avLst/>
          </a:prstGeom>
          <a:noFill/>
        </p:spPr>
        <p:txBody>
          <a:bodyPr wrap="none" rtlCol="0">
            <a:spAutoFit/>
          </a:bodyPr>
          <a:lstStyle/>
          <a:p>
            <a:r>
              <a:rPr lang="id-ID" sz="2000" dirty="0" smtClean="0">
                <a:solidFill>
                  <a:schemeClr val="bg1"/>
                </a:solidFill>
              </a:rPr>
              <a:t>Parietal Lobe</a:t>
            </a:r>
            <a:endParaRPr lang="id-ID" sz="2000" dirty="0">
              <a:solidFill>
                <a:schemeClr val="bg1"/>
              </a:solidFill>
            </a:endParaRPr>
          </a:p>
        </p:txBody>
      </p:sp>
      <p:sp>
        <p:nvSpPr>
          <p:cNvPr id="76" name="TextBox 75"/>
          <p:cNvSpPr txBox="1"/>
          <p:nvPr/>
        </p:nvSpPr>
        <p:spPr>
          <a:xfrm>
            <a:off x="4055060" y="2571588"/>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1" name="TextBox 80"/>
          <p:cNvSpPr txBox="1"/>
          <p:nvPr/>
        </p:nvSpPr>
        <p:spPr>
          <a:xfrm>
            <a:off x="4594372" y="3196267"/>
            <a:ext cx="1484702" cy="400110"/>
          </a:xfrm>
          <a:prstGeom prst="rect">
            <a:avLst/>
          </a:prstGeom>
          <a:noFill/>
        </p:spPr>
        <p:txBody>
          <a:bodyPr wrap="none" rtlCol="0">
            <a:spAutoFit/>
          </a:bodyPr>
          <a:lstStyle/>
          <a:p>
            <a:r>
              <a:rPr lang="id-ID" sz="2000" dirty="0" smtClean="0">
                <a:solidFill>
                  <a:schemeClr val="bg1"/>
                </a:solidFill>
              </a:rPr>
              <a:t>Frontal Lobe</a:t>
            </a:r>
            <a:endParaRPr lang="id-ID" sz="2000" dirty="0">
              <a:solidFill>
                <a:schemeClr val="bg1"/>
              </a:solidFill>
            </a:endParaRPr>
          </a:p>
        </p:txBody>
      </p:sp>
      <p:sp>
        <p:nvSpPr>
          <p:cNvPr id="82" name="TextBox 81"/>
          <p:cNvSpPr txBox="1"/>
          <p:nvPr/>
        </p:nvSpPr>
        <p:spPr>
          <a:xfrm>
            <a:off x="4595080" y="3537149"/>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4" name="TextBox 83"/>
          <p:cNvSpPr txBox="1"/>
          <p:nvPr/>
        </p:nvSpPr>
        <p:spPr>
          <a:xfrm>
            <a:off x="4594372" y="4072710"/>
            <a:ext cx="1335622" cy="400110"/>
          </a:xfrm>
          <a:prstGeom prst="rect">
            <a:avLst/>
          </a:prstGeom>
          <a:noFill/>
        </p:spPr>
        <p:txBody>
          <a:bodyPr wrap="none" rtlCol="0">
            <a:spAutoFit/>
          </a:bodyPr>
          <a:lstStyle/>
          <a:p>
            <a:r>
              <a:rPr lang="id-ID" sz="2000" dirty="0" smtClean="0">
                <a:solidFill>
                  <a:schemeClr val="bg1"/>
                </a:solidFill>
              </a:rPr>
              <a:t>Elicus Lobe</a:t>
            </a:r>
            <a:endParaRPr lang="id-ID" sz="2000" dirty="0">
              <a:solidFill>
                <a:schemeClr val="bg1"/>
              </a:solidFill>
            </a:endParaRPr>
          </a:p>
        </p:txBody>
      </p:sp>
      <p:sp>
        <p:nvSpPr>
          <p:cNvPr id="85" name="TextBox 84"/>
          <p:cNvSpPr txBox="1"/>
          <p:nvPr/>
        </p:nvSpPr>
        <p:spPr>
          <a:xfrm>
            <a:off x="4595080" y="4413592"/>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88" name="TextBox 87"/>
          <p:cNvSpPr txBox="1"/>
          <p:nvPr/>
        </p:nvSpPr>
        <p:spPr>
          <a:xfrm>
            <a:off x="4594372" y="4951239"/>
            <a:ext cx="1586268" cy="400110"/>
          </a:xfrm>
          <a:prstGeom prst="rect">
            <a:avLst/>
          </a:prstGeom>
          <a:noFill/>
        </p:spPr>
        <p:txBody>
          <a:bodyPr wrap="none" rtlCol="0">
            <a:spAutoFit/>
          </a:bodyPr>
          <a:lstStyle/>
          <a:p>
            <a:r>
              <a:rPr lang="id-ID" sz="2000" dirty="0" smtClean="0">
                <a:solidFill>
                  <a:schemeClr val="bg1"/>
                </a:solidFill>
              </a:rPr>
              <a:t>Kamana Lobe</a:t>
            </a:r>
            <a:endParaRPr lang="id-ID" sz="2000" dirty="0">
              <a:solidFill>
                <a:schemeClr val="bg1"/>
              </a:solidFill>
            </a:endParaRPr>
          </a:p>
        </p:txBody>
      </p:sp>
      <p:sp>
        <p:nvSpPr>
          <p:cNvPr id="89" name="TextBox 88"/>
          <p:cNvSpPr txBox="1"/>
          <p:nvPr/>
        </p:nvSpPr>
        <p:spPr>
          <a:xfrm>
            <a:off x="4595080" y="5292121"/>
            <a:ext cx="1876104"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cxnSp>
        <p:nvCxnSpPr>
          <p:cNvPr id="67" name="Straight Connector 66"/>
          <p:cNvCxnSpPr/>
          <p:nvPr/>
        </p:nvCxnSpPr>
        <p:spPr>
          <a:xfrm flipV="1">
            <a:off x="3629668" y="2613878"/>
            <a:ext cx="497966" cy="31619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p:nvCxnSpPr>
        <p:spPr>
          <a:xfrm>
            <a:off x="4127634" y="2613878"/>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3937592" y="3580206"/>
            <a:ext cx="701946" cy="256497"/>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4639538" y="3580206"/>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flipV="1">
            <a:off x="4104082" y="4425500"/>
            <a:ext cx="497966" cy="31619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4602048" y="4425500"/>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61548" y="680759"/>
            <a:ext cx="5069016" cy="830997"/>
          </a:xfrm>
          <a:prstGeom prst="rect">
            <a:avLst/>
          </a:prstGeom>
          <a:noFill/>
        </p:spPr>
        <p:txBody>
          <a:bodyPr wrap="none" rtlCol="0">
            <a:spAutoFit/>
          </a:bodyPr>
          <a:lstStyle/>
          <a:p>
            <a:pPr algn="ctr"/>
            <a:r>
              <a:rPr lang="id-ID" sz="4800" dirty="0" smtClean="0">
                <a:solidFill>
                  <a:schemeClr val="bg1"/>
                </a:solidFill>
                <a:latin typeface="+mj-lt"/>
              </a:rPr>
              <a:t>Pie Business Model </a:t>
            </a:r>
            <a:endParaRPr lang="en-US" sz="4800" dirty="0">
              <a:solidFill>
                <a:schemeClr val="bg1"/>
              </a:solidFill>
              <a:latin typeface="+mj-lt"/>
            </a:endParaRPr>
          </a:p>
        </p:txBody>
      </p:sp>
      <p:sp>
        <p:nvSpPr>
          <p:cNvPr id="9" name="Freeform 5"/>
          <p:cNvSpPr>
            <a:spLocks/>
          </p:cNvSpPr>
          <p:nvPr/>
        </p:nvSpPr>
        <p:spPr bwMode="auto">
          <a:xfrm rot="5400000" flipH="1">
            <a:off x="2014426" y="3569348"/>
            <a:ext cx="2999590" cy="1721031"/>
          </a:xfrm>
          <a:custGeom>
            <a:avLst/>
            <a:gdLst>
              <a:gd name="T0" fmla="*/ 0 w 933"/>
              <a:gd name="T1" fmla="*/ 507 h 535"/>
              <a:gd name="T2" fmla="*/ 467 w 933"/>
              <a:gd name="T3" fmla="*/ 535 h 535"/>
              <a:gd name="T4" fmla="*/ 933 w 933"/>
              <a:gd name="T5" fmla="*/ 494 h 535"/>
              <a:gd name="T6" fmla="*/ 875 w 933"/>
              <a:gd name="T7" fmla="*/ 305 h 535"/>
              <a:gd name="T8" fmla="*/ 237 w 933"/>
              <a:gd name="T9" fmla="*/ 127 h 535"/>
              <a:gd name="T10" fmla="*/ 0 w 933"/>
              <a:gd name="T11" fmla="*/ 507 h 535"/>
            </a:gdLst>
            <a:ahLst/>
            <a:cxnLst>
              <a:cxn ang="0">
                <a:pos x="T0" y="T1"/>
              </a:cxn>
              <a:cxn ang="0">
                <a:pos x="T2" y="T3"/>
              </a:cxn>
              <a:cxn ang="0">
                <a:pos x="T4" y="T5"/>
              </a:cxn>
              <a:cxn ang="0">
                <a:pos x="T6" y="T7"/>
              </a:cxn>
              <a:cxn ang="0">
                <a:pos x="T8" y="T9"/>
              </a:cxn>
              <a:cxn ang="0">
                <a:pos x="T10" y="T11"/>
              </a:cxn>
            </a:cxnLst>
            <a:rect l="0" t="0" r="r" b="b"/>
            <a:pathLst>
              <a:path w="933" h="535">
                <a:moveTo>
                  <a:pt x="0" y="507"/>
                </a:moveTo>
                <a:cubicBezTo>
                  <a:pt x="467" y="535"/>
                  <a:pt x="467" y="535"/>
                  <a:pt x="467" y="535"/>
                </a:cubicBezTo>
                <a:cubicBezTo>
                  <a:pt x="933" y="494"/>
                  <a:pt x="933" y="494"/>
                  <a:pt x="933" y="494"/>
                </a:cubicBezTo>
                <a:cubicBezTo>
                  <a:pt x="928" y="430"/>
                  <a:pt x="909" y="365"/>
                  <a:pt x="875" y="305"/>
                </a:cubicBezTo>
                <a:cubicBezTo>
                  <a:pt x="748" y="80"/>
                  <a:pt x="462" y="0"/>
                  <a:pt x="237" y="127"/>
                </a:cubicBezTo>
                <a:cubicBezTo>
                  <a:pt x="94" y="208"/>
                  <a:pt x="9" y="353"/>
                  <a:pt x="0" y="50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6"/>
          <p:cNvSpPr>
            <a:spLocks/>
          </p:cNvSpPr>
          <p:nvPr/>
        </p:nvSpPr>
        <p:spPr bwMode="auto">
          <a:xfrm rot="5400000" flipH="1">
            <a:off x="2602129" y="2734621"/>
            <a:ext cx="1704744" cy="1691171"/>
          </a:xfrm>
          <a:custGeom>
            <a:avLst/>
            <a:gdLst>
              <a:gd name="T0" fmla="*/ 530 w 530"/>
              <a:gd name="T1" fmla="*/ 423 h 526"/>
              <a:gd name="T2" fmla="*/ 441 w 530"/>
              <a:gd name="T3" fmla="*/ 222 h 526"/>
              <a:gd name="T4" fmla="*/ 0 w 530"/>
              <a:gd name="T5" fmla="*/ 7 h 526"/>
              <a:gd name="T6" fmla="*/ 20 w 530"/>
              <a:gd name="T7" fmla="*/ 526 h 526"/>
              <a:gd name="T8" fmla="*/ 530 w 530"/>
              <a:gd name="T9" fmla="*/ 423 h 526"/>
            </a:gdLst>
            <a:ahLst/>
            <a:cxnLst>
              <a:cxn ang="0">
                <a:pos x="T0" y="T1"/>
              </a:cxn>
              <a:cxn ang="0">
                <a:pos x="T2" y="T3"/>
              </a:cxn>
              <a:cxn ang="0">
                <a:pos x="T4" y="T5"/>
              </a:cxn>
              <a:cxn ang="0">
                <a:pos x="T6" y="T7"/>
              </a:cxn>
              <a:cxn ang="0">
                <a:pos x="T8" y="T9"/>
              </a:cxn>
            </a:cxnLst>
            <a:rect l="0" t="0" r="r" b="b"/>
            <a:pathLst>
              <a:path w="530" h="526">
                <a:moveTo>
                  <a:pt x="530" y="423"/>
                </a:moveTo>
                <a:cubicBezTo>
                  <a:pt x="516" y="353"/>
                  <a:pt x="486" y="284"/>
                  <a:pt x="441" y="222"/>
                </a:cubicBezTo>
                <a:cubicBezTo>
                  <a:pt x="336" y="75"/>
                  <a:pt x="168" y="0"/>
                  <a:pt x="0" y="7"/>
                </a:cubicBezTo>
                <a:cubicBezTo>
                  <a:pt x="20" y="526"/>
                  <a:pt x="20" y="526"/>
                  <a:pt x="20" y="526"/>
                </a:cubicBezTo>
                <a:lnTo>
                  <a:pt x="530" y="423"/>
                </a:lnTo>
                <a:close/>
              </a:path>
            </a:pathLst>
          </a:custGeom>
          <a:solidFill>
            <a:schemeClr val="accent2"/>
          </a:solidFill>
          <a:ln>
            <a:noFill/>
          </a:ln>
          <a:effectLst>
            <a:outerShdw blurRad="228600" dist="38100" dir="5400000" algn="t" rotWithShape="0">
              <a:prstClr val="black">
                <a:alpha val="5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Freeform 7"/>
          <p:cNvSpPr>
            <a:spLocks/>
          </p:cNvSpPr>
          <p:nvPr/>
        </p:nvSpPr>
        <p:spPr bwMode="auto">
          <a:xfrm rot="5400000" flipH="1">
            <a:off x="1339858" y="1975901"/>
            <a:ext cx="1989773" cy="3013162"/>
          </a:xfrm>
          <a:custGeom>
            <a:avLst/>
            <a:gdLst>
              <a:gd name="T0" fmla="*/ 0 w 619"/>
              <a:gd name="T1" fmla="*/ 923 h 937"/>
              <a:gd name="T2" fmla="*/ 579 w 619"/>
              <a:gd name="T3" fmla="*/ 483 h 937"/>
              <a:gd name="T4" fmla="*/ 463 w 619"/>
              <a:gd name="T5" fmla="*/ 0 h 937"/>
              <a:gd name="T6" fmla="*/ 29 w 619"/>
              <a:gd name="T7" fmla="*/ 360 h 937"/>
              <a:gd name="T8" fmla="*/ 0 w 619"/>
              <a:gd name="T9" fmla="*/ 923 h 937"/>
            </a:gdLst>
            <a:ahLst/>
            <a:cxnLst>
              <a:cxn ang="0">
                <a:pos x="T0" y="T1"/>
              </a:cxn>
              <a:cxn ang="0">
                <a:pos x="T2" y="T3"/>
              </a:cxn>
              <a:cxn ang="0">
                <a:pos x="T4" y="T5"/>
              </a:cxn>
              <a:cxn ang="0">
                <a:pos x="T6" y="T7"/>
              </a:cxn>
              <a:cxn ang="0">
                <a:pos x="T8" y="T9"/>
              </a:cxn>
            </a:cxnLst>
            <a:rect l="0" t="0" r="r" b="b"/>
            <a:pathLst>
              <a:path w="619" h="937">
                <a:moveTo>
                  <a:pt x="0" y="923"/>
                </a:moveTo>
                <a:cubicBezTo>
                  <a:pt x="270" y="937"/>
                  <a:pt x="518" y="755"/>
                  <a:pt x="579" y="483"/>
                </a:cubicBezTo>
                <a:cubicBezTo>
                  <a:pt x="619" y="306"/>
                  <a:pt x="570" y="129"/>
                  <a:pt x="463" y="0"/>
                </a:cubicBezTo>
                <a:cubicBezTo>
                  <a:pt x="29" y="360"/>
                  <a:pt x="29" y="360"/>
                  <a:pt x="29" y="360"/>
                </a:cubicBezTo>
                <a:lnTo>
                  <a:pt x="0" y="923"/>
                </a:lnTo>
                <a:close/>
              </a:path>
            </a:pathLst>
          </a:custGeom>
          <a:solidFill>
            <a:schemeClr val="accent3"/>
          </a:solidFill>
          <a:ln>
            <a:noFill/>
          </a:ln>
          <a:effectLst>
            <a:outerShdw blurRad="228600" dist="38100" dir="2700000" algn="tl" rotWithShape="0">
              <a:prstClr val="black">
                <a:alpha val="2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5" name="Freeform 8"/>
          <p:cNvSpPr>
            <a:spLocks/>
          </p:cNvSpPr>
          <p:nvPr/>
        </p:nvSpPr>
        <p:spPr bwMode="auto">
          <a:xfrm rot="5400000" flipH="1">
            <a:off x="587247" y="3104480"/>
            <a:ext cx="3288690" cy="3154320"/>
          </a:xfrm>
          <a:custGeom>
            <a:avLst/>
            <a:gdLst>
              <a:gd name="T0" fmla="*/ 1023 w 1023"/>
              <a:gd name="T1" fmla="*/ 803 h 981"/>
              <a:gd name="T2" fmla="*/ 641 w 1023"/>
              <a:gd name="T3" fmla="*/ 371 h 981"/>
              <a:gd name="T4" fmla="*/ 199 w 1023"/>
              <a:gd name="T5" fmla="*/ 0 h 981"/>
              <a:gd name="T6" fmla="*/ 86 w 1023"/>
              <a:gd name="T7" fmla="*/ 216 h 981"/>
              <a:gd name="T8" fmla="*/ 486 w 1023"/>
              <a:gd name="T9" fmla="*/ 927 h 981"/>
              <a:gd name="T10" fmla="*/ 1023 w 1023"/>
              <a:gd name="T11" fmla="*/ 803 h 981"/>
            </a:gdLst>
            <a:ahLst/>
            <a:cxnLst>
              <a:cxn ang="0">
                <a:pos x="T0" y="T1"/>
              </a:cxn>
              <a:cxn ang="0">
                <a:pos x="T2" y="T3"/>
              </a:cxn>
              <a:cxn ang="0">
                <a:pos x="T4" y="T5"/>
              </a:cxn>
              <a:cxn ang="0">
                <a:pos x="T6" y="T7"/>
              </a:cxn>
              <a:cxn ang="0">
                <a:pos x="T8" y="T9"/>
              </a:cxn>
              <a:cxn ang="0">
                <a:pos x="T10" y="T11"/>
              </a:cxn>
            </a:cxnLst>
            <a:rect l="0" t="0" r="r" b="b"/>
            <a:pathLst>
              <a:path w="1023" h="981">
                <a:moveTo>
                  <a:pt x="1023" y="803"/>
                </a:moveTo>
                <a:cubicBezTo>
                  <a:pt x="641" y="371"/>
                  <a:pt x="641" y="371"/>
                  <a:pt x="641" y="371"/>
                </a:cubicBezTo>
                <a:cubicBezTo>
                  <a:pt x="199" y="0"/>
                  <a:pt x="199" y="0"/>
                  <a:pt x="199" y="0"/>
                </a:cubicBezTo>
                <a:cubicBezTo>
                  <a:pt x="148" y="61"/>
                  <a:pt x="108" y="134"/>
                  <a:pt x="86" y="216"/>
                </a:cubicBezTo>
                <a:cubicBezTo>
                  <a:pt x="0" y="523"/>
                  <a:pt x="179" y="841"/>
                  <a:pt x="486" y="927"/>
                </a:cubicBezTo>
                <a:cubicBezTo>
                  <a:pt x="682" y="981"/>
                  <a:pt x="882" y="928"/>
                  <a:pt x="1023" y="803"/>
                </a:cubicBezTo>
                <a:close/>
              </a:path>
            </a:pathLst>
          </a:custGeom>
          <a:solidFill>
            <a:srgbClr val="161F28"/>
          </a:solidFill>
          <a:ln>
            <a:noFill/>
          </a:ln>
          <a:effectLst>
            <a:outerShdw blurRad="165100" dist="38100" algn="l" rotWithShape="0">
              <a:prstClr val="black">
                <a:alpha val="2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4" name="TextBox 23"/>
          <p:cNvSpPr txBox="1"/>
          <p:nvPr/>
        </p:nvSpPr>
        <p:spPr>
          <a:xfrm>
            <a:off x="1531376" y="4488980"/>
            <a:ext cx="1077539" cy="707886"/>
          </a:xfrm>
          <a:prstGeom prst="rect">
            <a:avLst/>
          </a:prstGeom>
          <a:noFill/>
        </p:spPr>
        <p:txBody>
          <a:bodyPr wrap="none" rtlCol="0">
            <a:spAutoFit/>
          </a:bodyPr>
          <a:lstStyle/>
          <a:p>
            <a:r>
              <a:rPr lang="id-ID" sz="4000" b="1" dirty="0" smtClean="0">
                <a:solidFill>
                  <a:schemeClr val="bg1"/>
                </a:solidFill>
              </a:rPr>
              <a:t>48%</a:t>
            </a:r>
            <a:endParaRPr lang="id-ID" sz="4000" b="1" dirty="0">
              <a:solidFill>
                <a:schemeClr val="bg1"/>
              </a:solidFill>
            </a:endParaRPr>
          </a:p>
        </p:txBody>
      </p:sp>
      <p:sp>
        <p:nvSpPr>
          <p:cNvPr id="56" name="TextBox 55"/>
          <p:cNvSpPr txBox="1"/>
          <p:nvPr/>
        </p:nvSpPr>
        <p:spPr>
          <a:xfrm>
            <a:off x="3257457" y="4580954"/>
            <a:ext cx="631904" cy="400110"/>
          </a:xfrm>
          <a:prstGeom prst="rect">
            <a:avLst/>
          </a:prstGeom>
          <a:noFill/>
        </p:spPr>
        <p:txBody>
          <a:bodyPr wrap="none" rtlCol="0">
            <a:spAutoFit/>
          </a:bodyPr>
          <a:lstStyle/>
          <a:p>
            <a:r>
              <a:rPr lang="id-ID" sz="2000" b="1" dirty="0" smtClean="0">
                <a:solidFill>
                  <a:schemeClr val="bg1"/>
                </a:solidFill>
              </a:rPr>
              <a:t>10%</a:t>
            </a:r>
            <a:endParaRPr lang="id-ID" sz="2000" b="1" dirty="0">
              <a:solidFill>
                <a:schemeClr val="bg1"/>
              </a:solidFill>
            </a:endParaRPr>
          </a:p>
        </p:txBody>
      </p:sp>
      <p:sp>
        <p:nvSpPr>
          <p:cNvPr id="57" name="TextBox 56"/>
          <p:cNvSpPr txBox="1"/>
          <p:nvPr/>
        </p:nvSpPr>
        <p:spPr>
          <a:xfrm>
            <a:off x="3264700" y="3784518"/>
            <a:ext cx="631904" cy="400110"/>
          </a:xfrm>
          <a:prstGeom prst="rect">
            <a:avLst/>
          </a:prstGeom>
          <a:noFill/>
        </p:spPr>
        <p:txBody>
          <a:bodyPr wrap="none" rtlCol="0">
            <a:spAutoFit/>
          </a:bodyPr>
          <a:lstStyle/>
          <a:p>
            <a:r>
              <a:rPr lang="id-ID" sz="2000" b="1" dirty="0" smtClean="0">
                <a:solidFill>
                  <a:schemeClr val="bg1"/>
                </a:solidFill>
              </a:rPr>
              <a:t>20%</a:t>
            </a:r>
            <a:endParaRPr lang="id-ID" sz="2000" b="1" dirty="0">
              <a:solidFill>
                <a:schemeClr val="bg1"/>
              </a:solidFill>
            </a:endParaRPr>
          </a:p>
        </p:txBody>
      </p:sp>
      <p:sp>
        <p:nvSpPr>
          <p:cNvPr id="61" name="TextBox 60"/>
          <p:cNvSpPr txBox="1"/>
          <p:nvPr/>
        </p:nvSpPr>
        <p:spPr>
          <a:xfrm>
            <a:off x="2247984" y="3056986"/>
            <a:ext cx="811441" cy="523220"/>
          </a:xfrm>
          <a:prstGeom prst="rect">
            <a:avLst/>
          </a:prstGeom>
          <a:noFill/>
        </p:spPr>
        <p:txBody>
          <a:bodyPr wrap="none" rtlCol="0">
            <a:spAutoFit/>
          </a:bodyPr>
          <a:lstStyle/>
          <a:p>
            <a:r>
              <a:rPr lang="id-ID" sz="2800" b="1" dirty="0" smtClean="0">
                <a:solidFill>
                  <a:schemeClr val="bg1"/>
                </a:solidFill>
              </a:rPr>
              <a:t>35%</a:t>
            </a:r>
            <a:endParaRPr lang="id-ID" sz="2800" b="1" dirty="0">
              <a:solidFill>
                <a:schemeClr val="bg1"/>
              </a:solidFill>
            </a:endParaRPr>
          </a:p>
        </p:txBody>
      </p:sp>
      <p:cxnSp>
        <p:nvCxnSpPr>
          <p:cNvPr id="62" name="Straight Connector 61"/>
          <p:cNvCxnSpPr/>
          <p:nvPr/>
        </p:nvCxnSpPr>
        <p:spPr>
          <a:xfrm>
            <a:off x="6852939" y="2439808"/>
            <a:ext cx="0" cy="3589698"/>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7229989" y="4324714"/>
            <a:ext cx="3884614" cy="1361911"/>
          </a:xfrm>
          <a:prstGeom prst="rect">
            <a:avLst/>
          </a:prstGeom>
          <a:noFill/>
        </p:spPr>
        <p:txBody>
          <a:bodyPr wrap="square" rtlCol="0">
            <a:spAutoFit/>
          </a:bodyPr>
          <a:lstStyle/>
          <a:p>
            <a:pPr algn="just">
              <a:lnSpc>
                <a:spcPct val="150000"/>
              </a:lnSpc>
            </a:pPr>
            <a:r>
              <a:rPr lang="id-ID" sz="1100" dirty="0" smtClean="0">
                <a:solidFill>
                  <a:schemeClr val="bg1"/>
                </a:solidFill>
                <a:latin typeface="+mj-lt"/>
              </a:rPr>
              <a:t>For every 6 emails received, we get 3 Phone </a:t>
            </a:r>
            <a:r>
              <a:rPr lang="id-ID" sz="1100" dirty="0">
                <a:solidFill>
                  <a:schemeClr val="bg1"/>
                </a:solidFill>
                <a:latin typeface="+mj-lt"/>
              </a:rPr>
              <a:t>calls. Suitable for all categories business and personal presentation</a:t>
            </a:r>
            <a:r>
              <a:rPr lang="id-ID" sz="1100" b="1" dirty="0" smtClean="0">
                <a:solidFill>
                  <a:schemeClr val="bg1"/>
                </a:solidFill>
                <a:latin typeface="+mj-lt"/>
              </a:rPr>
              <a:t>, </a:t>
            </a:r>
            <a:r>
              <a:rPr lang="id-ID" sz="1100" dirty="0">
                <a:solidFill>
                  <a:schemeClr val="bg1"/>
                </a:solidFill>
                <a:latin typeface="+mj-lt"/>
              </a:rPr>
              <a:t>Suitable for all categories business and personal presentation</a:t>
            </a:r>
            <a:r>
              <a:rPr lang="id-ID" sz="1100" b="1" dirty="0">
                <a:solidFill>
                  <a:schemeClr val="bg1"/>
                </a:solidFill>
                <a:latin typeface="+mj-lt"/>
              </a:rPr>
              <a:t>,</a:t>
            </a:r>
            <a:r>
              <a:rPr lang="id-ID" sz="1100" dirty="0">
                <a:solidFill>
                  <a:schemeClr val="bg1"/>
                </a:solidFill>
                <a:latin typeface="+mj-lt"/>
              </a:rPr>
              <a:t> eaque ipsa quae ab illo inventore veritatis et </a:t>
            </a:r>
            <a:r>
              <a:rPr lang="id-ID" sz="1100" dirty="0" smtClean="0">
                <a:solidFill>
                  <a:schemeClr val="bg1"/>
                </a:solidFill>
                <a:latin typeface="+mj-lt"/>
              </a:rPr>
              <a:t>quasi</a:t>
            </a:r>
            <a:endParaRPr lang="id-ID" sz="1100" dirty="0">
              <a:solidFill>
                <a:schemeClr val="bg1"/>
              </a:solidFill>
              <a:latin typeface="+mj-lt"/>
            </a:endParaRPr>
          </a:p>
          <a:p>
            <a:pPr algn="just">
              <a:lnSpc>
                <a:spcPct val="150000"/>
              </a:lnSpc>
            </a:pPr>
            <a:endParaRPr lang="id-ID" sz="1100" dirty="0">
              <a:solidFill>
                <a:schemeClr val="bg1"/>
              </a:solidFill>
              <a:latin typeface="+mj-lt"/>
            </a:endParaRPr>
          </a:p>
        </p:txBody>
      </p:sp>
      <p:sp>
        <p:nvSpPr>
          <p:cNvPr id="64" name="TextBox 63"/>
          <p:cNvSpPr txBox="1"/>
          <p:nvPr/>
        </p:nvSpPr>
        <p:spPr>
          <a:xfrm>
            <a:off x="7225212" y="2935548"/>
            <a:ext cx="2393604" cy="400110"/>
          </a:xfrm>
          <a:prstGeom prst="rect">
            <a:avLst/>
          </a:prstGeom>
          <a:noFill/>
        </p:spPr>
        <p:txBody>
          <a:bodyPr wrap="none" rtlCol="0">
            <a:spAutoFit/>
          </a:bodyPr>
          <a:lstStyle/>
          <a:p>
            <a:r>
              <a:rPr lang="id-ID" sz="2000" b="1" dirty="0" smtClean="0">
                <a:solidFill>
                  <a:schemeClr val="bg1"/>
                </a:solidFill>
                <a:latin typeface="+mj-lt"/>
              </a:rPr>
              <a:t>Social Media Analysis</a:t>
            </a:r>
            <a:endParaRPr lang="id-ID" sz="2000" b="1" dirty="0">
              <a:solidFill>
                <a:schemeClr val="bg1"/>
              </a:solidFill>
              <a:latin typeface="+mj-lt"/>
            </a:endParaRPr>
          </a:p>
        </p:txBody>
      </p:sp>
      <p:sp>
        <p:nvSpPr>
          <p:cNvPr id="65" name="TextBox 64"/>
          <p:cNvSpPr txBox="1"/>
          <p:nvPr/>
        </p:nvSpPr>
        <p:spPr>
          <a:xfrm>
            <a:off x="8616940" y="3420459"/>
            <a:ext cx="2497663" cy="819455"/>
          </a:xfrm>
          <a:prstGeom prst="rect">
            <a:avLst/>
          </a:prstGeom>
          <a:noFill/>
        </p:spPr>
        <p:txBody>
          <a:bodyPr wrap="square" rtlCol="0">
            <a:spAutoFit/>
          </a:bodyPr>
          <a:lstStyle/>
          <a:p>
            <a:pPr algn="just">
              <a:lnSpc>
                <a:spcPct val="150000"/>
              </a:lnSpc>
            </a:pPr>
            <a:r>
              <a:rPr lang="id-ID" sz="1050" dirty="0" smtClean="0">
                <a:solidFill>
                  <a:schemeClr val="bg1"/>
                </a:solidFill>
              </a:rPr>
              <a:t>Of shopping carts are abandoned right before the transaction its completed. </a:t>
            </a:r>
            <a:r>
              <a:rPr lang="id-ID" sz="1050" dirty="0">
                <a:solidFill>
                  <a:schemeClr val="bg1"/>
                </a:solidFill>
              </a:rPr>
              <a:t>Suitable for all </a:t>
            </a:r>
            <a:r>
              <a:rPr lang="id-ID" sz="1050" dirty="0" smtClean="0">
                <a:solidFill>
                  <a:schemeClr val="bg1"/>
                </a:solidFill>
              </a:rPr>
              <a:t>categories</a:t>
            </a:r>
            <a:endParaRPr lang="id-ID" sz="1050" dirty="0">
              <a:solidFill>
                <a:schemeClr val="bg1"/>
              </a:solidFill>
            </a:endParaRPr>
          </a:p>
        </p:txBody>
      </p:sp>
      <p:sp>
        <p:nvSpPr>
          <p:cNvPr id="66" name="TextBox 65"/>
          <p:cNvSpPr txBox="1"/>
          <p:nvPr/>
        </p:nvSpPr>
        <p:spPr>
          <a:xfrm>
            <a:off x="7225212" y="3368521"/>
            <a:ext cx="1391728" cy="923330"/>
          </a:xfrm>
          <a:prstGeom prst="rect">
            <a:avLst/>
          </a:prstGeom>
          <a:noFill/>
        </p:spPr>
        <p:txBody>
          <a:bodyPr wrap="none" rtlCol="0">
            <a:spAutoFit/>
          </a:bodyPr>
          <a:lstStyle/>
          <a:p>
            <a:r>
              <a:rPr lang="id-ID" sz="5400" b="1" dirty="0" smtClean="0">
                <a:solidFill>
                  <a:schemeClr val="accent2"/>
                </a:solidFill>
              </a:rPr>
              <a:t>48%</a:t>
            </a:r>
            <a:endParaRPr lang="id-ID" sz="5400" b="1" dirty="0">
              <a:solidFill>
                <a:schemeClr val="accent2"/>
              </a:solidFill>
            </a:endParaRPr>
          </a:p>
        </p:txBody>
      </p:sp>
      <p:cxnSp>
        <p:nvCxnSpPr>
          <p:cNvPr id="73" name="Straight Connector 72"/>
          <p:cNvCxnSpPr>
            <a:stCxn id="15" idx="2"/>
          </p:cNvCxnSpPr>
          <p:nvPr/>
        </p:nvCxnSpPr>
        <p:spPr>
          <a:xfrm flipV="1">
            <a:off x="3808752" y="5324078"/>
            <a:ext cx="793296" cy="36217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4602048" y="5324078"/>
            <a:ext cx="1563973" cy="0"/>
          </a:xfrm>
          <a:prstGeom prst="line">
            <a:avLst/>
          </a:prstGeom>
          <a:ln>
            <a:solidFill>
              <a:schemeClr val="bg1">
                <a:lumMod val="85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2468182"/>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par>
                          <p:cTn id="19" fill="hold">
                            <p:stCondLst>
                              <p:cond delay="1000"/>
                            </p:stCondLst>
                            <p:childTnLst>
                              <p:par>
                                <p:cTn id="20" presetID="53" presetClass="entr" presetSubtype="16"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500" fill="hold"/>
                                        <p:tgtEl>
                                          <p:spTgt spid="24"/>
                                        </p:tgtEl>
                                        <p:attrNameLst>
                                          <p:attrName>ppt_w</p:attrName>
                                        </p:attrNameLst>
                                      </p:cBhvr>
                                      <p:tavLst>
                                        <p:tav tm="0">
                                          <p:val>
                                            <p:fltVal val="0"/>
                                          </p:val>
                                        </p:tav>
                                        <p:tav tm="100000">
                                          <p:val>
                                            <p:strVal val="#ppt_w"/>
                                          </p:val>
                                        </p:tav>
                                      </p:tavLst>
                                    </p:anim>
                                    <p:anim calcmode="lin" valueType="num">
                                      <p:cBhvr>
                                        <p:cTn id="23" dur="500" fill="hold"/>
                                        <p:tgtEl>
                                          <p:spTgt spid="24"/>
                                        </p:tgtEl>
                                        <p:attrNameLst>
                                          <p:attrName>ppt_h</p:attrName>
                                        </p:attrNameLst>
                                      </p:cBhvr>
                                      <p:tavLst>
                                        <p:tav tm="0">
                                          <p:val>
                                            <p:fltVal val="0"/>
                                          </p:val>
                                        </p:tav>
                                        <p:tav tm="100000">
                                          <p:val>
                                            <p:strVal val="#ppt_h"/>
                                          </p:val>
                                        </p:tav>
                                      </p:tavLst>
                                    </p:anim>
                                    <p:animEffect transition="in" filter="fade">
                                      <p:cBhvr>
                                        <p:cTn id="24" dur="500"/>
                                        <p:tgtEl>
                                          <p:spTgt spid="24"/>
                                        </p:tgtEl>
                                      </p:cBhvr>
                                    </p:animEffect>
                                  </p:childTnLst>
                                </p:cTn>
                              </p:par>
                            </p:childTnLst>
                          </p:cTn>
                        </p:par>
                        <p:par>
                          <p:cTn id="25" fill="hold">
                            <p:stCondLst>
                              <p:cond delay="1500"/>
                            </p:stCondLst>
                            <p:childTnLst>
                              <p:par>
                                <p:cTn id="26" presetID="2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left)">
                                      <p:cBhvr>
                                        <p:cTn id="28" dur="500"/>
                                        <p:tgtEl>
                                          <p:spTgt spid="11"/>
                                        </p:tgtEl>
                                      </p:cBhvr>
                                    </p:animEffect>
                                  </p:childTnLst>
                                </p:cTn>
                              </p:par>
                            </p:childTnLst>
                          </p:cTn>
                        </p:par>
                        <p:par>
                          <p:cTn id="29" fill="hold">
                            <p:stCondLst>
                              <p:cond delay="2000"/>
                            </p:stCondLst>
                            <p:childTnLst>
                              <p:par>
                                <p:cTn id="30" presetID="53" presetClass="entr" presetSubtype="16" fill="hold" grpId="0" nodeType="afterEffect">
                                  <p:stCondLst>
                                    <p:cond delay="0"/>
                                  </p:stCondLst>
                                  <p:childTnLst>
                                    <p:set>
                                      <p:cBhvr>
                                        <p:cTn id="31" dur="1" fill="hold">
                                          <p:stCondLst>
                                            <p:cond delay="0"/>
                                          </p:stCondLst>
                                        </p:cTn>
                                        <p:tgtEl>
                                          <p:spTgt spid="61"/>
                                        </p:tgtEl>
                                        <p:attrNameLst>
                                          <p:attrName>style.visibility</p:attrName>
                                        </p:attrNameLst>
                                      </p:cBhvr>
                                      <p:to>
                                        <p:strVal val="visible"/>
                                      </p:to>
                                    </p:set>
                                    <p:anim calcmode="lin" valueType="num">
                                      <p:cBhvr>
                                        <p:cTn id="32" dur="500" fill="hold"/>
                                        <p:tgtEl>
                                          <p:spTgt spid="61"/>
                                        </p:tgtEl>
                                        <p:attrNameLst>
                                          <p:attrName>ppt_w</p:attrName>
                                        </p:attrNameLst>
                                      </p:cBhvr>
                                      <p:tavLst>
                                        <p:tav tm="0">
                                          <p:val>
                                            <p:fltVal val="0"/>
                                          </p:val>
                                        </p:tav>
                                        <p:tav tm="100000">
                                          <p:val>
                                            <p:strVal val="#ppt_w"/>
                                          </p:val>
                                        </p:tav>
                                      </p:tavLst>
                                    </p:anim>
                                    <p:anim calcmode="lin" valueType="num">
                                      <p:cBhvr>
                                        <p:cTn id="33" dur="500" fill="hold"/>
                                        <p:tgtEl>
                                          <p:spTgt spid="61"/>
                                        </p:tgtEl>
                                        <p:attrNameLst>
                                          <p:attrName>ppt_h</p:attrName>
                                        </p:attrNameLst>
                                      </p:cBhvr>
                                      <p:tavLst>
                                        <p:tav tm="0">
                                          <p:val>
                                            <p:fltVal val="0"/>
                                          </p:val>
                                        </p:tav>
                                        <p:tav tm="100000">
                                          <p:val>
                                            <p:strVal val="#ppt_h"/>
                                          </p:val>
                                        </p:tav>
                                      </p:tavLst>
                                    </p:anim>
                                    <p:animEffect transition="in" filter="fade">
                                      <p:cBhvr>
                                        <p:cTn id="34" dur="500"/>
                                        <p:tgtEl>
                                          <p:spTgt spid="61"/>
                                        </p:tgtEl>
                                      </p:cBhvr>
                                    </p:animEffect>
                                  </p:childTnLst>
                                </p:cTn>
                              </p:par>
                            </p:childTnLst>
                          </p:cTn>
                        </p:par>
                        <p:par>
                          <p:cTn id="35" fill="hold">
                            <p:stCondLst>
                              <p:cond delay="2500"/>
                            </p:stCondLst>
                            <p:childTnLst>
                              <p:par>
                                <p:cTn id="36" presetID="22" presetClass="entr" presetSubtype="1"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up)">
                                      <p:cBhvr>
                                        <p:cTn id="38" dur="500"/>
                                        <p:tgtEl>
                                          <p:spTgt spid="10"/>
                                        </p:tgtEl>
                                      </p:cBhvr>
                                    </p:animEffect>
                                  </p:childTnLst>
                                </p:cTn>
                              </p:par>
                            </p:childTnLst>
                          </p:cTn>
                        </p:par>
                        <p:par>
                          <p:cTn id="39" fill="hold">
                            <p:stCondLst>
                              <p:cond delay="3000"/>
                            </p:stCondLst>
                            <p:childTnLst>
                              <p:par>
                                <p:cTn id="40" presetID="53" presetClass="entr" presetSubtype="16" fill="hold" grpId="0" nodeType="after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p:cTn id="42" dur="500" fill="hold"/>
                                        <p:tgtEl>
                                          <p:spTgt spid="57"/>
                                        </p:tgtEl>
                                        <p:attrNameLst>
                                          <p:attrName>ppt_w</p:attrName>
                                        </p:attrNameLst>
                                      </p:cBhvr>
                                      <p:tavLst>
                                        <p:tav tm="0">
                                          <p:val>
                                            <p:fltVal val="0"/>
                                          </p:val>
                                        </p:tav>
                                        <p:tav tm="100000">
                                          <p:val>
                                            <p:strVal val="#ppt_w"/>
                                          </p:val>
                                        </p:tav>
                                      </p:tavLst>
                                    </p:anim>
                                    <p:anim calcmode="lin" valueType="num">
                                      <p:cBhvr>
                                        <p:cTn id="43" dur="500" fill="hold"/>
                                        <p:tgtEl>
                                          <p:spTgt spid="57"/>
                                        </p:tgtEl>
                                        <p:attrNameLst>
                                          <p:attrName>ppt_h</p:attrName>
                                        </p:attrNameLst>
                                      </p:cBhvr>
                                      <p:tavLst>
                                        <p:tav tm="0">
                                          <p:val>
                                            <p:fltVal val="0"/>
                                          </p:val>
                                        </p:tav>
                                        <p:tav tm="100000">
                                          <p:val>
                                            <p:strVal val="#ppt_h"/>
                                          </p:val>
                                        </p:tav>
                                      </p:tavLst>
                                    </p:anim>
                                    <p:animEffect transition="in" filter="fade">
                                      <p:cBhvr>
                                        <p:cTn id="44" dur="500"/>
                                        <p:tgtEl>
                                          <p:spTgt spid="57"/>
                                        </p:tgtEl>
                                      </p:cBhvr>
                                    </p:animEffect>
                                  </p:childTnLst>
                                </p:cTn>
                              </p:par>
                            </p:childTnLst>
                          </p:cTn>
                        </p:par>
                        <p:par>
                          <p:cTn id="45" fill="hold">
                            <p:stCondLst>
                              <p:cond delay="3500"/>
                            </p:stCondLst>
                            <p:childTnLst>
                              <p:par>
                                <p:cTn id="46" presetID="22" presetClass="entr" presetSubtype="1" fill="hold" grpId="0"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wipe(up)">
                                      <p:cBhvr>
                                        <p:cTn id="48" dur="500"/>
                                        <p:tgtEl>
                                          <p:spTgt spid="9"/>
                                        </p:tgtEl>
                                      </p:cBhvr>
                                    </p:animEffect>
                                  </p:childTnLst>
                                </p:cTn>
                              </p:par>
                            </p:childTnLst>
                          </p:cTn>
                        </p:par>
                        <p:par>
                          <p:cTn id="49" fill="hold">
                            <p:stCondLst>
                              <p:cond delay="4000"/>
                            </p:stCondLst>
                            <p:childTnLst>
                              <p:par>
                                <p:cTn id="50" presetID="53" presetClass="entr" presetSubtype="16" fill="hold" grpId="0" nodeType="afterEffect">
                                  <p:stCondLst>
                                    <p:cond delay="0"/>
                                  </p:stCondLst>
                                  <p:childTnLst>
                                    <p:set>
                                      <p:cBhvr>
                                        <p:cTn id="51" dur="1" fill="hold">
                                          <p:stCondLst>
                                            <p:cond delay="0"/>
                                          </p:stCondLst>
                                        </p:cTn>
                                        <p:tgtEl>
                                          <p:spTgt spid="56"/>
                                        </p:tgtEl>
                                        <p:attrNameLst>
                                          <p:attrName>style.visibility</p:attrName>
                                        </p:attrNameLst>
                                      </p:cBhvr>
                                      <p:to>
                                        <p:strVal val="visible"/>
                                      </p:to>
                                    </p:set>
                                    <p:anim calcmode="lin" valueType="num">
                                      <p:cBhvr>
                                        <p:cTn id="52" dur="500" fill="hold"/>
                                        <p:tgtEl>
                                          <p:spTgt spid="56"/>
                                        </p:tgtEl>
                                        <p:attrNameLst>
                                          <p:attrName>ppt_w</p:attrName>
                                        </p:attrNameLst>
                                      </p:cBhvr>
                                      <p:tavLst>
                                        <p:tav tm="0">
                                          <p:val>
                                            <p:fltVal val="0"/>
                                          </p:val>
                                        </p:tav>
                                        <p:tav tm="100000">
                                          <p:val>
                                            <p:strVal val="#ppt_w"/>
                                          </p:val>
                                        </p:tav>
                                      </p:tavLst>
                                    </p:anim>
                                    <p:anim calcmode="lin" valueType="num">
                                      <p:cBhvr>
                                        <p:cTn id="53" dur="500" fill="hold"/>
                                        <p:tgtEl>
                                          <p:spTgt spid="56"/>
                                        </p:tgtEl>
                                        <p:attrNameLst>
                                          <p:attrName>ppt_h</p:attrName>
                                        </p:attrNameLst>
                                      </p:cBhvr>
                                      <p:tavLst>
                                        <p:tav tm="0">
                                          <p:val>
                                            <p:fltVal val="0"/>
                                          </p:val>
                                        </p:tav>
                                        <p:tav tm="100000">
                                          <p:val>
                                            <p:strVal val="#ppt_h"/>
                                          </p:val>
                                        </p:tav>
                                      </p:tavLst>
                                    </p:anim>
                                    <p:animEffect transition="in" filter="fade">
                                      <p:cBhvr>
                                        <p:cTn id="54" dur="500"/>
                                        <p:tgtEl>
                                          <p:spTgt spid="56"/>
                                        </p:tgtEl>
                                      </p:cBhvr>
                                    </p:animEffect>
                                  </p:childTnLst>
                                </p:cTn>
                              </p:par>
                            </p:childTnLst>
                          </p:cTn>
                        </p:par>
                        <p:par>
                          <p:cTn id="55" fill="hold">
                            <p:stCondLst>
                              <p:cond delay="4500"/>
                            </p:stCondLst>
                            <p:childTnLst>
                              <p:par>
                                <p:cTn id="56" presetID="22" presetClass="entr" presetSubtype="8" fill="hold" nodeType="after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wipe(left)">
                                      <p:cBhvr>
                                        <p:cTn id="58" dur="500"/>
                                        <p:tgtEl>
                                          <p:spTgt spid="67"/>
                                        </p:tgtEl>
                                      </p:cBhvr>
                                    </p:animEffect>
                                  </p:childTnLst>
                                </p:cTn>
                              </p:par>
                            </p:childTnLst>
                          </p:cTn>
                        </p:par>
                        <p:par>
                          <p:cTn id="59" fill="hold">
                            <p:stCondLst>
                              <p:cond delay="5000"/>
                            </p:stCondLst>
                            <p:childTnLst>
                              <p:par>
                                <p:cTn id="60" presetID="22" presetClass="entr" presetSubtype="8" fill="hold" nodeType="afterEffect">
                                  <p:stCondLst>
                                    <p:cond delay="0"/>
                                  </p:stCondLst>
                                  <p:childTnLst>
                                    <p:set>
                                      <p:cBhvr>
                                        <p:cTn id="61" dur="1" fill="hold">
                                          <p:stCondLst>
                                            <p:cond delay="0"/>
                                          </p:stCondLst>
                                        </p:cTn>
                                        <p:tgtEl>
                                          <p:spTgt spid="68"/>
                                        </p:tgtEl>
                                        <p:attrNameLst>
                                          <p:attrName>style.visibility</p:attrName>
                                        </p:attrNameLst>
                                      </p:cBhvr>
                                      <p:to>
                                        <p:strVal val="visible"/>
                                      </p:to>
                                    </p:set>
                                    <p:animEffect transition="in" filter="wipe(left)">
                                      <p:cBhvr>
                                        <p:cTn id="62" dur="500"/>
                                        <p:tgtEl>
                                          <p:spTgt spid="68"/>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75"/>
                                        </p:tgtEl>
                                        <p:attrNameLst>
                                          <p:attrName>style.visibility</p:attrName>
                                        </p:attrNameLst>
                                      </p:cBhvr>
                                      <p:to>
                                        <p:strVal val="visible"/>
                                      </p:to>
                                    </p:set>
                                    <p:animEffect transition="in" filter="fade">
                                      <p:cBhvr>
                                        <p:cTn id="66" dur="500"/>
                                        <p:tgtEl>
                                          <p:spTgt spid="75"/>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76"/>
                                        </p:tgtEl>
                                        <p:attrNameLst>
                                          <p:attrName>style.visibility</p:attrName>
                                        </p:attrNameLst>
                                      </p:cBhvr>
                                      <p:to>
                                        <p:strVal val="visible"/>
                                      </p:to>
                                    </p:set>
                                    <p:animEffect transition="in" filter="fade">
                                      <p:cBhvr>
                                        <p:cTn id="69" dur="500"/>
                                        <p:tgtEl>
                                          <p:spTgt spid="76"/>
                                        </p:tgtEl>
                                      </p:cBhvr>
                                    </p:animEffect>
                                  </p:childTnLst>
                                </p:cTn>
                              </p:par>
                            </p:childTnLst>
                          </p:cTn>
                        </p:par>
                        <p:par>
                          <p:cTn id="70" fill="hold">
                            <p:stCondLst>
                              <p:cond delay="6000"/>
                            </p:stCondLst>
                            <p:childTnLst>
                              <p:par>
                                <p:cTn id="71" presetID="22" presetClass="entr" presetSubtype="8" fill="hold" nodeType="afterEffect">
                                  <p:stCondLst>
                                    <p:cond delay="0"/>
                                  </p:stCondLst>
                                  <p:childTnLst>
                                    <p:set>
                                      <p:cBhvr>
                                        <p:cTn id="72" dur="1" fill="hold">
                                          <p:stCondLst>
                                            <p:cond delay="0"/>
                                          </p:stCondLst>
                                        </p:cTn>
                                        <p:tgtEl>
                                          <p:spTgt spid="69"/>
                                        </p:tgtEl>
                                        <p:attrNameLst>
                                          <p:attrName>style.visibility</p:attrName>
                                        </p:attrNameLst>
                                      </p:cBhvr>
                                      <p:to>
                                        <p:strVal val="visible"/>
                                      </p:to>
                                    </p:set>
                                    <p:animEffect transition="in" filter="wipe(left)">
                                      <p:cBhvr>
                                        <p:cTn id="73" dur="500"/>
                                        <p:tgtEl>
                                          <p:spTgt spid="69"/>
                                        </p:tgtEl>
                                      </p:cBhvr>
                                    </p:animEffect>
                                  </p:childTnLst>
                                </p:cTn>
                              </p:par>
                            </p:childTnLst>
                          </p:cTn>
                        </p:par>
                        <p:par>
                          <p:cTn id="74" fill="hold">
                            <p:stCondLst>
                              <p:cond delay="6500"/>
                            </p:stCondLst>
                            <p:childTnLst>
                              <p:par>
                                <p:cTn id="75" presetID="22" presetClass="entr" presetSubtype="8" fill="hold" nodeType="afterEffect">
                                  <p:stCondLst>
                                    <p:cond delay="0"/>
                                  </p:stCondLst>
                                  <p:childTnLst>
                                    <p:set>
                                      <p:cBhvr>
                                        <p:cTn id="76" dur="1" fill="hold">
                                          <p:stCondLst>
                                            <p:cond delay="0"/>
                                          </p:stCondLst>
                                        </p:cTn>
                                        <p:tgtEl>
                                          <p:spTgt spid="70"/>
                                        </p:tgtEl>
                                        <p:attrNameLst>
                                          <p:attrName>style.visibility</p:attrName>
                                        </p:attrNameLst>
                                      </p:cBhvr>
                                      <p:to>
                                        <p:strVal val="visible"/>
                                      </p:to>
                                    </p:set>
                                    <p:animEffect transition="in" filter="wipe(left)">
                                      <p:cBhvr>
                                        <p:cTn id="77" dur="500"/>
                                        <p:tgtEl>
                                          <p:spTgt spid="70"/>
                                        </p:tgtEl>
                                      </p:cBhvr>
                                    </p:animEffect>
                                  </p:childTnLst>
                                </p:cTn>
                              </p:par>
                            </p:childTnLst>
                          </p:cTn>
                        </p:par>
                        <p:par>
                          <p:cTn id="78" fill="hold">
                            <p:stCondLst>
                              <p:cond delay="7000"/>
                            </p:stCondLst>
                            <p:childTnLst>
                              <p:par>
                                <p:cTn id="79" presetID="10" presetClass="entr" presetSubtype="0" fill="hold" grpId="0" nodeType="afterEffect">
                                  <p:stCondLst>
                                    <p:cond delay="0"/>
                                  </p:stCondLst>
                                  <p:childTnLst>
                                    <p:set>
                                      <p:cBhvr>
                                        <p:cTn id="80" dur="1" fill="hold">
                                          <p:stCondLst>
                                            <p:cond delay="0"/>
                                          </p:stCondLst>
                                        </p:cTn>
                                        <p:tgtEl>
                                          <p:spTgt spid="81"/>
                                        </p:tgtEl>
                                        <p:attrNameLst>
                                          <p:attrName>style.visibility</p:attrName>
                                        </p:attrNameLst>
                                      </p:cBhvr>
                                      <p:to>
                                        <p:strVal val="visible"/>
                                      </p:to>
                                    </p:set>
                                    <p:animEffect transition="in" filter="fade">
                                      <p:cBhvr>
                                        <p:cTn id="81" dur="500"/>
                                        <p:tgtEl>
                                          <p:spTgt spid="81"/>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82"/>
                                        </p:tgtEl>
                                        <p:attrNameLst>
                                          <p:attrName>style.visibility</p:attrName>
                                        </p:attrNameLst>
                                      </p:cBhvr>
                                      <p:to>
                                        <p:strVal val="visible"/>
                                      </p:to>
                                    </p:set>
                                    <p:animEffect transition="in" filter="fade">
                                      <p:cBhvr>
                                        <p:cTn id="84" dur="500"/>
                                        <p:tgtEl>
                                          <p:spTgt spid="82"/>
                                        </p:tgtEl>
                                      </p:cBhvr>
                                    </p:animEffect>
                                  </p:childTnLst>
                                </p:cTn>
                              </p:par>
                            </p:childTnLst>
                          </p:cTn>
                        </p:par>
                        <p:par>
                          <p:cTn id="85" fill="hold">
                            <p:stCondLst>
                              <p:cond delay="7500"/>
                            </p:stCondLst>
                            <p:childTnLst>
                              <p:par>
                                <p:cTn id="86" presetID="22" presetClass="entr" presetSubtype="8" fill="hold" nodeType="afterEffect">
                                  <p:stCondLst>
                                    <p:cond delay="0"/>
                                  </p:stCondLst>
                                  <p:childTnLst>
                                    <p:set>
                                      <p:cBhvr>
                                        <p:cTn id="87" dur="1" fill="hold">
                                          <p:stCondLst>
                                            <p:cond delay="0"/>
                                          </p:stCondLst>
                                        </p:cTn>
                                        <p:tgtEl>
                                          <p:spTgt spid="71"/>
                                        </p:tgtEl>
                                        <p:attrNameLst>
                                          <p:attrName>style.visibility</p:attrName>
                                        </p:attrNameLst>
                                      </p:cBhvr>
                                      <p:to>
                                        <p:strVal val="visible"/>
                                      </p:to>
                                    </p:set>
                                    <p:animEffect transition="in" filter="wipe(left)">
                                      <p:cBhvr>
                                        <p:cTn id="88" dur="500"/>
                                        <p:tgtEl>
                                          <p:spTgt spid="71"/>
                                        </p:tgtEl>
                                      </p:cBhvr>
                                    </p:animEffect>
                                  </p:childTnLst>
                                </p:cTn>
                              </p:par>
                            </p:childTnLst>
                          </p:cTn>
                        </p:par>
                        <p:par>
                          <p:cTn id="89" fill="hold">
                            <p:stCondLst>
                              <p:cond delay="8000"/>
                            </p:stCondLst>
                            <p:childTnLst>
                              <p:par>
                                <p:cTn id="90" presetID="22" presetClass="entr" presetSubtype="8" fill="hold" nodeType="afterEffect">
                                  <p:stCondLst>
                                    <p:cond delay="0"/>
                                  </p:stCondLst>
                                  <p:childTnLst>
                                    <p:set>
                                      <p:cBhvr>
                                        <p:cTn id="91" dur="1" fill="hold">
                                          <p:stCondLst>
                                            <p:cond delay="0"/>
                                          </p:stCondLst>
                                        </p:cTn>
                                        <p:tgtEl>
                                          <p:spTgt spid="72"/>
                                        </p:tgtEl>
                                        <p:attrNameLst>
                                          <p:attrName>style.visibility</p:attrName>
                                        </p:attrNameLst>
                                      </p:cBhvr>
                                      <p:to>
                                        <p:strVal val="visible"/>
                                      </p:to>
                                    </p:set>
                                    <p:animEffect transition="in" filter="wipe(left)">
                                      <p:cBhvr>
                                        <p:cTn id="92" dur="500"/>
                                        <p:tgtEl>
                                          <p:spTgt spid="72"/>
                                        </p:tgtEl>
                                      </p:cBhvr>
                                    </p:animEffect>
                                  </p:childTnLst>
                                </p:cTn>
                              </p:par>
                            </p:childTnLst>
                          </p:cTn>
                        </p:par>
                        <p:par>
                          <p:cTn id="93" fill="hold">
                            <p:stCondLst>
                              <p:cond delay="8500"/>
                            </p:stCondLst>
                            <p:childTnLst>
                              <p:par>
                                <p:cTn id="94" presetID="10" presetClass="entr" presetSubtype="0" fill="hold" grpId="0" nodeType="afterEffect">
                                  <p:stCondLst>
                                    <p:cond delay="0"/>
                                  </p:stCondLst>
                                  <p:childTnLst>
                                    <p:set>
                                      <p:cBhvr>
                                        <p:cTn id="95" dur="1" fill="hold">
                                          <p:stCondLst>
                                            <p:cond delay="0"/>
                                          </p:stCondLst>
                                        </p:cTn>
                                        <p:tgtEl>
                                          <p:spTgt spid="84"/>
                                        </p:tgtEl>
                                        <p:attrNameLst>
                                          <p:attrName>style.visibility</p:attrName>
                                        </p:attrNameLst>
                                      </p:cBhvr>
                                      <p:to>
                                        <p:strVal val="visible"/>
                                      </p:to>
                                    </p:set>
                                    <p:animEffect transition="in" filter="fade">
                                      <p:cBhvr>
                                        <p:cTn id="96" dur="500"/>
                                        <p:tgtEl>
                                          <p:spTgt spid="84"/>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85"/>
                                        </p:tgtEl>
                                        <p:attrNameLst>
                                          <p:attrName>style.visibility</p:attrName>
                                        </p:attrNameLst>
                                      </p:cBhvr>
                                      <p:to>
                                        <p:strVal val="visible"/>
                                      </p:to>
                                    </p:set>
                                    <p:animEffect transition="in" filter="fade">
                                      <p:cBhvr>
                                        <p:cTn id="99" dur="500"/>
                                        <p:tgtEl>
                                          <p:spTgt spid="85"/>
                                        </p:tgtEl>
                                      </p:cBhvr>
                                    </p:animEffect>
                                  </p:childTnLst>
                                </p:cTn>
                              </p:par>
                            </p:childTnLst>
                          </p:cTn>
                        </p:par>
                        <p:par>
                          <p:cTn id="100" fill="hold">
                            <p:stCondLst>
                              <p:cond delay="9000"/>
                            </p:stCondLst>
                            <p:childTnLst>
                              <p:par>
                                <p:cTn id="101" presetID="22" presetClass="entr" presetSubtype="8" fill="hold" nodeType="afterEffect">
                                  <p:stCondLst>
                                    <p:cond delay="0"/>
                                  </p:stCondLst>
                                  <p:childTnLst>
                                    <p:set>
                                      <p:cBhvr>
                                        <p:cTn id="102" dur="1" fill="hold">
                                          <p:stCondLst>
                                            <p:cond delay="0"/>
                                          </p:stCondLst>
                                        </p:cTn>
                                        <p:tgtEl>
                                          <p:spTgt spid="73"/>
                                        </p:tgtEl>
                                        <p:attrNameLst>
                                          <p:attrName>style.visibility</p:attrName>
                                        </p:attrNameLst>
                                      </p:cBhvr>
                                      <p:to>
                                        <p:strVal val="visible"/>
                                      </p:to>
                                    </p:set>
                                    <p:animEffect transition="in" filter="wipe(left)">
                                      <p:cBhvr>
                                        <p:cTn id="103" dur="500"/>
                                        <p:tgtEl>
                                          <p:spTgt spid="73"/>
                                        </p:tgtEl>
                                      </p:cBhvr>
                                    </p:animEffect>
                                  </p:childTnLst>
                                </p:cTn>
                              </p:par>
                            </p:childTnLst>
                          </p:cTn>
                        </p:par>
                        <p:par>
                          <p:cTn id="104" fill="hold">
                            <p:stCondLst>
                              <p:cond delay="9500"/>
                            </p:stCondLst>
                            <p:childTnLst>
                              <p:par>
                                <p:cTn id="105" presetID="22" presetClass="entr" presetSubtype="8" fill="hold" nodeType="afterEffect">
                                  <p:stCondLst>
                                    <p:cond delay="0"/>
                                  </p:stCondLst>
                                  <p:childTnLst>
                                    <p:set>
                                      <p:cBhvr>
                                        <p:cTn id="106" dur="1" fill="hold">
                                          <p:stCondLst>
                                            <p:cond delay="0"/>
                                          </p:stCondLst>
                                        </p:cTn>
                                        <p:tgtEl>
                                          <p:spTgt spid="74"/>
                                        </p:tgtEl>
                                        <p:attrNameLst>
                                          <p:attrName>style.visibility</p:attrName>
                                        </p:attrNameLst>
                                      </p:cBhvr>
                                      <p:to>
                                        <p:strVal val="visible"/>
                                      </p:to>
                                    </p:set>
                                    <p:animEffect transition="in" filter="wipe(left)">
                                      <p:cBhvr>
                                        <p:cTn id="107" dur="500"/>
                                        <p:tgtEl>
                                          <p:spTgt spid="74"/>
                                        </p:tgtEl>
                                      </p:cBhvr>
                                    </p:animEffect>
                                  </p:childTnLst>
                                </p:cTn>
                              </p:par>
                            </p:childTnLst>
                          </p:cTn>
                        </p:par>
                        <p:par>
                          <p:cTn id="108" fill="hold">
                            <p:stCondLst>
                              <p:cond delay="10000"/>
                            </p:stCondLst>
                            <p:childTnLst>
                              <p:par>
                                <p:cTn id="109" presetID="10" presetClass="entr" presetSubtype="0" fill="hold" grpId="0" nodeType="afterEffect">
                                  <p:stCondLst>
                                    <p:cond delay="0"/>
                                  </p:stCondLst>
                                  <p:childTnLst>
                                    <p:set>
                                      <p:cBhvr>
                                        <p:cTn id="110" dur="1" fill="hold">
                                          <p:stCondLst>
                                            <p:cond delay="0"/>
                                          </p:stCondLst>
                                        </p:cTn>
                                        <p:tgtEl>
                                          <p:spTgt spid="88"/>
                                        </p:tgtEl>
                                        <p:attrNameLst>
                                          <p:attrName>style.visibility</p:attrName>
                                        </p:attrNameLst>
                                      </p:cBhvr>
                                      <p:to>
                                        <p:strVal val="visible"/>
                                      </p:to>
                                    </p:set>
                                    <p:animEffect transition="in" filter="fade">
                                      <p:cBhvr>
                                        <p:cTn id="111" dur="500"/>
                                        <p:tgtEl>
                                          <p:spTgt spid="8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89"/>
                                        </p:tgtEl>
                                        <p:attrNameLst>
                                          <p:attrName>style.visibility</p:attrName>
                                        </p:attrNameLst>
                                      </p:cBhvr>
                                      <p:to>
                                        <p:strVal val="visible"/>
                                      </p:to>
                                    </p:set>
                                    <p:animEffect transition="in" filter="fade">
                                      <p:cBhvr>
                                        <p:cTn id="114" dur="500"/>
                                        <p:tgtEl>
                                          <p:spTgt spid="89"/>
                                        </p:tgtEl>
                                      </p:cBhvr>
                                    </p:animEffect>
                                  </p:childTnLst>
                                </p:cTn>
                              </p:par>
                              <p:par>
                                <p:cTn id="115" presetID="16" presetClass="entr" presetSubtype="42" fill="hold" nodeType="withEffect">
                                  <p:stCondLst>
                                    <p:cond delay="0"/>
                                  </p:stCondLst>
                                  <p:childTnLst>
                                    <p:set>
                                      <p:cBhvr>
                                        <p:cTn id="116" dur="1" fill="hold">
                                          <p:stCondLst>
                                            <p:cond delay="0"/>
                                          </p:stCondLst>
                                        </p:cTn>
                                        <p:tgtEl>
                                          <p:spTgt spid="62"/>
                                        </p:tgtEl>
                                        <p:attrNameLst>
                                          <p:attrName>style.visibility</p:attrName>
                                        </p:attrNameLst>
                                      </p:cBhvr>
                                      <p:to>
                                        <p:strVal val="visible"/>
                                      </p:to>
                                    </p:set>
                                    <p:animEffect transition="in" filter="barn(outHorizontal)">
                                      <p:cBhvr>
                                        <p:cTn id="117" dur="500"/>
                                        <p:tgtEl>
                                          <p:spTgt spid="62"/>
                                        </p:tgtEl>
                                      </p:cBhvr>
                                    </p:animEffect>
                                  </p:childTnLst>
                                </p:cTn>
                              </p:par>
                            </p:childTnLst>
                          </p:cTn>
                        </p:par>
                        <p:par>
                          <p:cTn id="118" fill="hold">
                            <p:stCondLst>
                              <p:cond delay="10500"/>
                            </p:stCondLst>
                            <p:childTnLst>
                              <p:par>
                                <p:cTn id="119" presetID="10" presetClass="entr" presetSubtype="0" fill="hold" grpId="0" nodeType="afterEffect">
                                  <p:stCondLst>
                                    <p:cond delay="0"/>
                                  </p:stCondLst>
                                  <p:childTnLst>
                                    <p:set>
                                      <p:cBhvr>
                                        <p:cTn id="120" dur="1" fill="hold">
                                          <p:stCondLst>
                                            <p:cond delay="0"/>
                                          </p:stCondLst>
                                        </p:cTn>
                                        <p:tgtEl>
                                          <p:spTgt spid="64"/>
                                        </p:tgtEl>
                                        <p:attrNameLst>
                                          <p:attrName>style.visibility</p:attrName>
                                        </p:attrNameLst>
                                      </p:cBhvr>
                                      <p:to>
                                        <p:strVal val="visible"/>
                                      </p:to>
                                    </p:set>
                                    <p:animEffect transition="in" filter="fade">
                                      <p:cBhvr>
                                        <p:cTn id="121" dur="500"/>
                                        <p:tgtEl>
                                          <p:spTgt spid="64"/>
                                        </p:tgtEl>
                                      </p:cBhvr>
                                    </p:animEffect>
                                  </p:childTnLst>
                                </p:cTn>
                              </p:par>
                            </p:childTnLst>
                          </p:cTn>
                        </p:par>
                        <p:par>
                          <p:cTn id="122" fill="hold">
                            <p:stCondLst>
                              <p:cond delay="11000"/>
                            </p:stCondLst>
                            <p:childTnLst>
                              <p:par>
                                <p:cTn id="123" presetID="10" presetClass="entr" presetSubtype="0" fill="hold" grpId="0" nodeType="afterEffect">
                                  <p:stCondLst>
                                    <p:cond delay="0"/>
                                  </p:stCondLst>
                                  <p:childTnLst>
                                    <p:set>
                                      <p:cBhvr>
                                        <p:cTn id="124" dur="1" fill="hold">
                                          <p:stCondLst>
                                            <p:cond delay="0"/>
                                          </p:stCondLst>
                                        </p:cTn>
                                        <p:tgtEl>
                                          <p:spTgt spid="66"/>
                                        </p:tgtEl>
                                        <p:attrNameLst>
                                          <p:attrName>style.visibility</p:attrName>
                                        </p:attrNameLst>
                                      </p:cBhvr>
                                      <p:to>
                                        <p:strVal val="visible"/>
                                      </p:to>
                                    </p:set>
                                    <p:animEffect transition="in" filter="fade">
                                      <p:cBhvr>
                                        <p:cTn id="125" dur="500"/>
                                        <p:tgtEl>
                                          <p:spTgt spid="66"/>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65"/>
                                        </p:tgtEl>
                                        <p:attrNameLst>
                                          <p:attrName>style.visibility</p:attrName>
                                        </p:attrNameLst>
                                      </p:cBhvr>
                                      <p:to>
                                        <p:strVal val="visible"/>
                                      </p:to>
                                    </p:set>
                                    <p:animEffect transition="in" filter="fade">
                                      <p:cBhvr>
                                        <p:cTn id="128" dur="500"/>
                                        <p:tgtEl>
                                          <p:spTgt spid="65"/>
                                        </p:tgtEl>
                                      </p:cBhvr>
                                    </p:animEffect>
                                  </p:childTnLst>
                                </p:cTn>
                              </p:par>
                            </p:childTnLst>
                          </p:cTn>
                        </p:par>
                        <p:par>
                          <p:cTn id="129" fill="hold">
                            <p:stCondLst>
                              <p:cond delay="11500"/>
                            </p:stCondLst>
                            <p:childTnLst>
                              <p:par>
                                <p:cTn id="130" presetID="10" presetClass="entr" presetSubtype="0" fill="hold" grpId="0" nodeType="afterEffect">
                                  <p:stCondLst>
                                    <p:cond delay="0"/>
                                  </p:stCondLst>
                                  <p:childTnLst>
                                    <p:set>
                                      <p:cBhvr>
                                        <p:cTn id="131" dur="1" fill="hold">
                                          <p:stCondLst>
                                            <p:cond delay="0"/>
                                          </p:stCondLst>
                                        </p:cTn>
                                        <p:tgtEl>
                                          <p:spTgt spid="63"/>
                                        </p:tgtEl>
                                        <p:attrNameLst>
                                          <p:attrName>style.visibility</p:attrName>
                                        </p:attrNameLst>
                                      </p:cBhvr>
                                      <p:to>
                                        <p:strVal val="visible"/>
                                      </p:to>
                                    </p:set>
                                    <p:animEffect transition="in" filter="fade">
                                      <p:cBhvr>
                                        <p:cTn id="132"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p:bldP spid="76" grpId="0"/>
      <p:bldP spid="81" grpId="0"/>
      <p:bldP spid="82" grpId="0"/>
      <p:bldP spid="84" grpId="0"/>
      <p:bldP spid="85" grpId="0"/>
      <p:bldP spid="88" grpId="0"/>
      <p:bldP spid="89" grpId="0"/>
      <p:bldP spid="2" grpId="0"/>
      <p:bldP spid="3" grpId="0"/>
      <p:bldP spid="9" grpId="0" animBg="1"/>
      <p:bldP spid="10" grpId="0" animBg="1"/>
      <p:bldP spid="11" grpId="0" animBg="1"/>
      <p:bldP spid="15" grpId="0" animBg="1"/>
      <p:bldP spid="24" grpId="0"/>
      <p:bldP spid="56" grpId="0"/>
      <p:bldP spid="57" grpId="0"/>
      <p:bldP spid="61" grpId="0"/>
      <p:bldP spid="63" grpId="0"/>
      <p:bldP spid="64" grpId="0"/>
      <p:bldP spid="65" grpId="0"/>
      <p:bldP spid="66" grpId="0"/>
    </p:bldLst>
  </p:timing>
</p:sld>
</file>

<file path=ppt/slides/slide7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3944773" y="3104639"/>
            <a:ext cx="4302460" cy="923330"/>
          </a:xfrm>
          <a:prstGeom prst="rect">
            <a:avLst/>
          </a:prstGeom>
          <a:noFill/>
        </p:spPr>
        <p:txBody>
          <a:bodyPr wrap="none" rtlCol="0">
            <a:spAutoFit/>
          </a:bodyPr>
          <a:lstStyle/>
          <a:p>
            <a:pPr algn="ctr"/>
            <a:r>
              <a:rPr lang="id-ID" sz="5400" b="1" dirty="0" smtClean="0">
                <a:solidFill>
                  <a:schemeClr val="bg1"/>
                </a:solidFill>
              </a:rPr>
              <a:t>FLOW CHARTS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 name="Freeform 5"/>
          <p:cNvSpPr>
            <a:spLocks noEditPoints="1"/>
          </p:cNvSpPr>
          <p:nvPr/>
        </p:nvSpPr>
        <p:spPr bwMode="auto">
          <a:xfrm>
            <a:off x="5842796" y="2037620"/>
            <a:ext cx="506412" cy="506174"/>
          </a:xfrm>
          <a:custGeom>
            <a:avLst/>
            <a:gdLst>
              <a:gd name="T0" fmla="*/ 1726 w 2124"/>
              <a:gd name="T1" fmla="*/ 1327 h 2123"/>
              <a:gd name="T2" fmla="*/ 1726 w 2124"/>
              <a:gd name="T3" fmla="*/ 929 h 2123"/>
              <a:gd name="T4" fmla="*/ 1195 w 2124"/>
              <a:gd name="T5" fmla="*/ 929 h 2123"/>
              <a:gd name="T6" fmla="*/ 1195 w 2124"/>
              <a:gd name="T7" fmla="*/ 796 h 2123"/>
              <a:gd name="T8" fmla="*/ 1593 w 2124"/>
              <a:gd name="T9" fmla="*/ 796 h 2123"/>
              <a:gd name="T10" fmla="*/ 1593 w 2124"/>
              <a:gd name="T11" fmla="*/ 0 h 2123"/>
              <a:gd name="T12" fmla="*/ 664 w 2124"/>
              <a:gd name="T13" fmla="*/ 0 h 2123"/>
              <a:gd name="T14" fmla="*/ 664 w 2124"/>
              <a:gd name="T15" fmla="*/ 796 h 2123"/>
              <a:gd name="T16" fmla="*/ 1062 w 2124"/>
              <a:gd name="T17" fmla="*/ 796 h 2123"/>
              <a:gd name="T18" fmla="*/ 1062 w 2124"/>
              <a:gd name="T19" fmla="*/ 929 h 2123"/>
              <a:gd name="T20" fmla="*/ 399 w 2124"/>
              <a:gd name="T21" fmla="*/ 929 h 2123"/>
              <a:gd name="T22" fmla="*/ 399 w 2124"/>
              <a:gd name="T23" fmla="*/ 1327 h 2123"/>
              <a:gd name="T24" fmla="*/ 0 w 2124"/>
              <a:gd name="T25" fmla="*/ 1327 h 2123"/>
              <a:gd name="T26" fmla="*/ 0 w 2124"/>
              <a:gd name="T27" fmla="*/ 2123 h 2123"/>
              <a:gd name="T28" fmla="*/ 930 w 2124"/>
              <a:gd name="T29" fmla="*/ 2123 h 2123"/>
              <a:gd name="T30" fmla="*/ 930 w 2124"/>
              <a:gd name="T31" fmla="*/ 1327 h 2123"/>
              <a:gd name="T32" fmla="*/ 531 w 2124"/>
              <a:gd name="T33" fmla="*/ 1327 h 2123"/>
              <a:gd name="T34" fmla="*/ 531 w 2124"/>
              <a:gd name="T35" fmla="*/ 1061 h 2123"/>
              <a:gd name="T36" fmla="*/ 1593 w 2124"/>
              <a:gd name="T37" fmla="*/ 1061 h 2123"/>
              <a:gd name="T38" fmla="*/ 1593 w 2124"/>
              <a:gd name="T39" fmla="*/ 1327 h 2123"/>
              <a:gd name="T40" fmla="*/ 1195 w 2124"/>
              <a:gd name="T41" fmla="*/ 1327 h 2123"/>
              <a:gd name="T42" fmla="*/ 1195 w 2124"/>
              <a:gd name="T43" fmla="*/ 2123 h 2123"/>
              <a:gd name="T44" fmla="*/ 2124 w 2124"/>
              <a:gd name="T45" fmla="*/ 2123 h 2123"/>
              <a:gd name="T46" fmla="*/ 2124 w 2124"/>
              <a:gd name="T47" fmla="*/ 1327 h 2123"/>
              <a:gd name="T48" fmla="*/ 1726 w 2124"/>
              <a:gd name="T49" fmla="*/ 1327 h 2123"/>
              <a:gd name="T50" fmla="*/ 797 w 2124"/>
              <a:gd name="T51" fmla="*/ 1460 h 2123"/>
              <a:gd name="T52" fmla="*/ 797 w 2124"/>
              <a:gd name="T53" fmla="*/ 1592 h 2123"/>
              <a:gd name="T54" fmla="*/ 133 w 2124"/>
              <a:gd name="T55" fmla="*/ 1592 h 2123"/>
              <a:gd name="T56" fmla="*/ 133 w 2124"/>
              <a:gd name="T57" fmla="*/ 1460 h 2123"/>
              <a:gd name="T58" fmla="*/ 797 w 2124"/>
              <a:gd name="T59" fmla="*/ 1460 h 2123"/>
              <a:gd name="T60" fmla="*/ 797 w 2124"/>
              <a:gd name="T61" fmla="*/ 265 h 2123"/>
              <a:gd name="T62" fmla="*/ 797 w 2124"/>
              <a:gd name="T63" fmla="*/ 132 h 2123"/>
              <a:gd name="T64" fmla="*/ 1460 w 2124"/>
              <a:gd name="T65" fmla="*/ 132 h 2123"/>
              <a:gd name="T66" fmla="*/ 1460 w 2124"/>
              <a:gd name="T67" fmla="*/ 265 h 2123"/>
              <a:gd name="T68" fmla="*/ 797 w 2124"/>
              <a:gd name="T69" fmla="*/ 265 h 2123"/>
              <a:gd name="T70" fmla="*/ 1991 w 2124"/>
              <a:gd name="T71" fmla="*/ 1592 h 2123"/>
              <a:gd name="T72" fmla="*/ 1328 w 2124"/>
              <a:gd name="T73" fmla="*/ 1592 h 2123"/>
              <a:gd name="T74" fmla="*/ 1328 w 2124"/>
              <a:gd name="T75" fmla="*/ 1460 h 2123"/>
              <a:gd name="T76" fmla="*/ 1991 w 2124"/>
              <a:gd name="T77" fmla="*/ 1460 h 2123"/>
              <a:gd name="T78" fmla="*/ 1991 w 2124"/>
              <a:gd name="T79" fmla="*/ 1592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24" h="2123">
                <a:moveTo>
                  <a:pt x="1726" y="1327"/>
                </a:moveTo>
                <a:lnTo>
                  <a:pt x="1726" y="929"/>
                </a:lnTo>
                <a:lnTo>
                  <a:pt x="1195" y="929"/>
                </a:lnTo>
                <a:lnTo>
                  <a:pt x="1195" y="796"/>
                </a:lnTo>
                <a:lnTo>
                  <a:pt x="1593" y="796"/>
                </a:lnTo>
                <a:lnTo>
                  <a:pt x="1593" y="0"/>
                </a:lnTo>
                <a:lnTo>
                  <a:pt x="664" y="0"/>
                </a:lnTo>
                <a:lnTo>
                  <a:pt x="664" y="796"/>
                </a:lnTo>
                <a:lnTo>
                  <a:pt x="1062" y="796"/>
                </a:lnTo>
                <a:lnTo>
                  <a:pt x="1062" y="929"/>
                </a:lnTo>
                <a:lnTo>
                  <a:pt x="399" y="929"/>
                </a:lnTo>
                <a:lnTo>
                  <a:pt x="399" y="1327"/>
                </a:lnTo>
                <a:lnTo>
                  <a:pt x="0" y="1327"/>
                </a:lnTo>
                <a:lnTo>
                  <a:pt x="0" y="2123"/>
                </a:lnTo>
                <a:lnTo>
                  <a:pt x="930" y="2123"/>
                </a:lnTo>
                <a:lnTo>
                  <a:pt x="930" y="1327"/>
                </a:lnTo>
                <a:lnTo>
                  <a:pt x="531" y="1327"/>
                </a:lnTo>
                <a:lnTo>
                  <a:pt x="531" y="1061"/>
                </a:lnTo>
                <a:lnTo>
                  <a:pt x="1593" y="1061"/>
                </a:lnTo>
                <a:lnTo>
                  <a:pt x="1593" y="1327"/>
                </a:lnTo>
                <a:lnTo>
                  <a:pt x="1195" y="1327"/>
                </a:lnTo>
                <a:lnTo>
                  <a:pt x="1195" y="2123"/>
                </a:lnTo>
                <a:lnTo>
                  <a:pt x="2124" y="2123"/>
                </a:lnTo>
                <a:lnTo>
                  <a:pt x="2124" y="1327"/>
                </a:lnTo>
                <a:lnTo>
                  <a:pt x="1726" y="1327"/>
                </a:lnTo>
                <a:close/>
                <a:moveTo>
                  <a:pt x="797" y="1460"/>
                </a:moveTo>
                <a:lnTo>
                  <a:pt x="797" y="1592"/>
                </a:lnTo>
                <a:lnTo>
                  <a:pt x="133" y="1592"/>
                </a:lnTo>
                <a:lnTo>
                  <a:pt x="133" y="1460"/>
                </a:lnTo>
                <a:lnTo>
                  <a:pt x="797" y="1460"/>
                </a:lnTo>
                <a:close/>
                <a:moveTo>
                  <a:pt x="797" y="265"/>
                </a:moveTo>
                <a:lnTo>
                  <a:pt x="797" y="132"/>
                </a:lnTo>
                <a:lnTo>
                  <a:pt x="1460" y="132"/>
                </a:lnTo>
                <a:lnTo>
                  <a:pt x="1460" y="265"/>
                </a:lnTo>
                <a:lnTo>
                  <a:pt x="797" y="265"/>
                </a:lnTo>
                <a:close/>
                <a:moveTo>
                  <a:pt x="1991" y="1592"/>
                </a:moveTo>
                <a:lnTo>
                  <a:pt x="1328" y="1592"/>
                </a:lnTo>
                <a:lnTo>
                  <a:pt x="1328" y="1460"/>
                </a:lnTo>
                <a:lnTo>
                  <a:pt x="1991" y="1460"/>
                </a:lnTo>
                <a:lnTo>
                  <a:pt x="1991" y="159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288481560"/>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 calcmode="lin" valueType="num">
                                      <p:cBhvr>
                                        <p:cTn id="39" dur="500" fill="hold"/>
                                        <p:tgtEl>
                                          <p:spTgt spid="5"/>
                                        </p:tgtEl>
                                        <p:attrNameLst>
                                          <p:attrName>ppt_w</p:attrName>
                                        </p:attrNameLst>
                                      </p:cBhvr>
                                      <p:tavLst>
                                        <p:tav tm="0">
                                          <p:val>
                                            <p:fltVal val="0"/>
                                          </p:val>
                                        </p:tav>
                                        <p:tav tm="100000">
                                          <p:val>
                                            <p:strVal val="#ppt_w"/>
                                          </p:val>
                                        </p:tav>
                                      </p:tavLst>
                                    </p:anim>
                                    <p:anim calcmode="lin" valueType="num">
                                      <p:cBhvr>
                                        <p:cTn id="40" dur="500" fill="hold"/>
                                        <p:tgtEl>
                                          <p:spTgt spid="5"/>
                                        </p:tgtEl>
                                        <p:attrNameLst>
                                          <p:attrName>ppt_h</p:attrName>
                                        </p:attrNameLst>
                                      </p:cBhvr>
                                      <p:tavLst>
                                        <p:tav tm="0">
                                          <p:val>
                                            <p:fltVal val="0"/>
                                          </p:val>
                                        </p:tav>
                                        <p:tav tm="100000">
                                          <p:val>
                                            <p:strVal val="#ppt_h"/>
                                          </p:val>
                                        </p:tav>
                                      </p:tavLst>
                                    </p:anim>
                                    <p:animEffect transition="in" filter="fade">
                                      <p:cBhvr>
                                        <p:cTn id="41" dur="500"/>
                                        <p:tgtEl>
                                          <p:spTgt spid="5"/>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P spid="5"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grpSp>
        <p:nvGrpSpPr>
          <p:cNvPr id="144" name="Group 143"/>
          <p:cNvGrpSpPr/>
          <p:nvPr/>
        </p:nvGrpSpPr>
        <p:grpSpPr>
          <a:xfrm>
            <a:off x="4222570" y="3268989"/>
            <a:ext cx="3746861" cy="3515306"/>
            <a:chOff x="4222570" y="3268989"/>
            <a:chExt cx="3746861" cy="3515306"/>
          </a:xfrm>
        </p:grpSpPr>
        <p:pic>
          <p:nvPicPr>
            <p:cNvPr id="45" name="Picture 44"/>
            <p:cNvPicPr>
              <a:picLocks noChangeAspect="1"/>
            </p:cNvPicPr>
            <p:nvPr/>
          </p:nvPicPr>
          <p:blipFill>
            <a:blip r:embed="rId2"/>
            <a:srcRect/>
            <a:stretch>
              <a:fillRect/>
            </a:stretch>
          </p:blipFill>
          <p:spPr bwMode="auto">
            <a:xfrm>
              <a:off x="4222570" y="3268989"/>
              <a:ext cx="3746861" cy="3515306"/>
            </a:xfrm>
            <a:prstGeom prst="rect">
              <a:avLst/>
            </a:prstGeom>
            <a:noFill/>
            <a:ln w="9525">
              <a:noFill/>
              <a:miter lim="800000"/>
              <a:headEnd/>
              <a:tailEnd/>
            </a:ln>
          </p:spPr>
        </p:pic>
        <p:grpSp>
          <p:nvGrpSpPr>
            <p:cNvPr id="90" name="Group 89"/>
            <p:cNvGrpSpPr/>
            <p:nvPr/>
          </p:nvGrpSpPr>
          <p:grpSpPr>
            <a:xfrm>
              <a:off x="4640809" y="3702483"/>
              <a:ext cx="3029172" cy="1710230"/>
              <a:chOff x="4640809" y="3464358"/>
              <a:chExt cx="3029172" cy="1710230"/>
            </a:xfrm>
          </p:grpSpPr>
          <p:sp>
            <p:nvSpPr>
              <p:cNvPr id="78" name="Rectangle 44"/>
              <p:cNvSpPr>
                <a:spLocks noChangeArrowheads="1"/>
              </p:cNvSpPr>
              <p:nvPr/>
            </p:nvSpPr>
            <p:spPr bwMode="auto">
              <a:xfrm>
                <a:off x="4640809" y="3464358"/>
                <a:ext cx="3029172" cy="17102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46"/>
              <p:cNvSpPr>
                <a:spLocks/>
              </p:cNvSpPr>
              <p:nvPr/>
            </p:nvSpPr>
            <p:spPr bwMode="auto">
              <a:xfrm>
                <a:off x="4640809" y="3464358"/>
                <a:ext cx="3029172" cy="1710230"/>
              </a:xfrm>
              <a:custGeom>
                <a:avLst/>
                <a:gdLst>
                  <a:gd name="T0" fmla="*/ 2513 w 2513"/>
                  <a:gd name="T1" fmla="*/ 0 h 1561"/>
                  <a:gd name="T2" fmla="*/ 0 w 2513"/>
                  <a:gd name="T3" fmla="*/ 0 h 1561"/>
                  <a:gd name="T4" fmla="*/ 0 w 2513"/>
                  <a:gd name="T5" fmla="*/ 1561 h 1561"/>
                  <a:gd name="T6" fmla="*/ 2513 w 2513"/>
                  <a:gd name="T7" fmla="*/ 0 h 1561"/>
                </a:gdLst>
                <a:ahLst/>
                <a:cxnLst>
                  <a:cxn ang="0">
                    <a:pos x="T0" y="T1"/>
                  </a:cxn>
                  <a:cxn ang="0">
                    <a:pos x="T2" y="T3"/>
                  </a:cxn>
                  <a:cxn ang="0">
                    <a:pos x="T4" y="T5"/>
                  </a:cxn>
                  <a:cxn ang="0">
                    <a:pos x="T6" y="T7"/>
                  </a:cxn>
                </a:cxnLst>
                <a:rect l="0" t="0" r="r" b="b"/>
                <a:pathLst>
                  <a:path w="2513" h="1561">
                    <a:moveTo>
                      <a:pt x="2513" y="0"/>
                    </a:moveTo>
                    <a:lnTo>
                      <a:pt x="0" y="0"/>
                    </a:lnTo>
                    <a:lnTo>
                      <a:pt x="0" y="1561"/>
                    </a:lnTo>
                    <a:lnTo>
                      <a:pt x="2513" y="0"/>
                    </a:lnTo>
                    <a:close/>
                  </a:path>
                </a:pathLst>
              </a:custGeom>
              <a:solidFill>
                <a:schemeClr val="bg1">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sp>
        <p:nvSpPr>
          <p:cNvPr id="116" name="Freeform 51"/>
          <p:cNvSpPr>
            <a:spLocks noEditPoints="1"/>
          </p:cNvSpPr>
          <p:nvPr/>
        </p:nvSpPr>
        <p:spPr bwMode="auto">
          <a:xfrm>
            <a:off x="5657088" y="4108828"/>
            <a:ext cx="887295" cy="888128"/>
          </a:xfrm>
          <a:custGeom>
            <a:avLst/>
            <a:gdLst>
              <a:gd name="T0" fmla="*/ 533 w 1065"/>
              <a:gd name="T1" fmla="*/ 0 h 1066"/>
              <a:gd name="T2" fmla="*/ 67 w 1065"/>
              <a:gd name="T3" fmla="*/ 999 h 1066"/>
              <a:gd name="T4" fmla="*/ 0 w 1065"/>
              <a:gd name="T5" fmla="*/ 1066 h 1066"/>
              <a:gd name="T6" fmla="*/ 1065 w 1065"/>
              <a:gd name="T7" fmla="*/ 267 h 1066"/>
              <a:gd name="T8" fmla="*/ 400 w 1065"/>
              <a:gd name="T9" fmla="*/ 999 h 1066"/>
              <a:gd name="T10" fmla="*/ 200 w 1065"/>
              <a:gd name="T11" fmla="*/ 866 h 1066"/>
              <a:gd name="T12" fmla="*/ 400 w 1065"/>
              <a:gd name="T13" fmla="*/ 999 h 1066"/>
              <a:gd name="T14" fmla="*/ 133 w 1065"/>
              <a:gd name="T15" fmla="*/ 733 h 1066"/>
              <a:gd name="T16" fmla="*/ 466 w 1065"/>
              <a:gd name="T17" fmla="*/ 666 h 1066"/>
              <a:gd name="T18" fmla="*/ 466 w 1065"/>
              <a:gd name="T19" fmla="*/ 600 h 1066"/>
              <a:gd name="T20" fmla="*/ 133 w 1065"/>
              <a:gd name="T21" fmla="*/ 533 h 1066"/>
              <a:gd name="T22" fmla="*/ 466 w 1065"/>
              <a:gd name="T23" fmla="*/ 600 h 1066"/>
              <a:gd name="T24" fmla="*/ 133 w 1065"/>
              <a:gd name="T25" fmla="*/ 466 h 1066"/>
              <a:gd name="T26" fmla="*/ 466 w 1065"/>
              <a:gd name="T27" fmla="*/ 400 h 1066"/>
              <a:gd name="T28" fmla="*/ 466 w 1065"/>
              <a:gd name="T29" fmla="*/ 333 h 1066"/>
              <a:gd name="T30" fmla="*/ 133 w 1065"/>
              <a:gd name="T31" fmla="*/ 267 h 1066"/>
              <a:gd name="T32" fmla="*/ 466 w 1065"/>
              <a:gd name="T33" fmla="*/ 333 h 1066"/>
              <a:gd name="T34" fmla="*/ 133 w 1065"/>
              <a:gd name="T35" fmla="*/ 200 h 1066"/>
              <a:gd name="T36" fmla="*/ 466 w 1065"/>
              <a:gd name="T37" fmla="*/ 134 h 1066"/>
              <a:gd name="T38" fmla="*/ 799 w 1065"/>
              <a:gd name="T39" fmla="*/ 932 h 1066"/>
              <a:gd name="T40" fmla="*/ 666 w 1065"/>
              <a:gd name="T41" fmla="*/ 799 h 1066"/>
              <a:gd name="T42" fmla="*/ 799 w 1065"/>
              <a:gd name="T43" fmla="*/ 932 h 1066"/>
              <a:gd name="T44" fmla="*/ 666 w 1065"/>
              <a:gd name="T45" fmla="*/ 733 h 1066"/>
              <a:gd name="T46" fmla="*/ 799 w 1065"/>
              <a:gd name="T47" fmla="*/ 600 h 1066"/>
              <a:gd name="T48" fmla="*/ 799 w 1065"/>
              <a:gd name="T49" fmla="*/ 533 h 1066"/>
              <a:gd name="T50" fmla="*/ 666 w 1065"/>
              <a:gd name="T51" fmla="*/ 400 h 1066"/>
              <a:gd name="T52" fmla="*/ 799 w 1065"/>
              <a:gd name="T53" fmla="*/ 533 h 1066"/>
              <a:gd name="T54" fmla="*/ 866 w 1065"/>
              <a:gd name="T55" fmla="*/ 932 h 1066"/>
              <a:gd name="T56" fmla="*/ 999 w 1065"/>
              <a:gd name="T57" fmla="*/ 799 h 1066"/>
              <a:gd name="T58" fmla="*/ 999 w 1065"/>
              <a:gd name="T59" fmla="*/ 733 h 1066"/>
              <a:gd name="T60" fmla="*/ 866 w 1065"/>
              <a:gd name="T61" fmla="*/ 600 h 1066"/>
              <a:gd name="T62" fmla="*/ 999 w 1065"/>
              <a:gd name="T63" fmla="*/ 733 h 1066"/>
              <a:gd name="T64" fmla="*/ 866 w 1065"/>
              <a:gd name="T65" fmla="*/ 533 h 1066"/>
              <a:gd name="T66" fmla="*/ 999 w 1065"/>
              <a:gd name="T67" fmla="*/ 400 h 10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65" h="1066">
                <a:moveTo>
                  <a:pt x="533" y="267"/>
                </a:moveTo>
                <a:lnTo>
                  <a:pt x="533" y="0"/>
                </a:lnTo>
                <a:lnTo>
                  <a:pt x="67" y="0"/>
                </a:lnTo>
                <a:lnTo>
                  <a:pt x="67" y="999"/>
                </a:lnTo>
                <a:lnTo>
                  <a:pt x="0" y="999"/>
                </a:lnTo>
                <a:lnTo>
                  <a:pt x="0" y="1066"/>
                </a:lnTo>
                <a:lnTo>
                  <a:pt x="1065" y="1066"/>
                </a:lnTo>
                <a:lnTo>
                  <a:pt x="1065" y="267"/>
                </a:lnTo>
                <a:lnTo>
                  <a:pt x="533" y="267"/>
                </a:lnTo>
                <a:close/>
                <a:moveTo>
                  <a:pt x="400" y="999"/>
                </a:moveTo>
                <a:lnTo>
                  <a:pt x="200" y="999"/>
                </a:lnTo>
                <a:lnTo>
                  <a:pt x="200" y="866"/>
                </a:lnTo>
                <a:lnTo>
                  <a:pt x="400" y="866"/>
                </a:lnTo>
                <a:lnTo>
                  <a:pt x="400" y="999"/>
                </a:lnTo>
                <a:close/>
                <a:moveTo>
                  <a:pt x="466" y="733"/>
                </a:moveTo>
                <a:lnTo>
                  <a:pt x="133" y="733"/>
                </a:lnTo>
                <a:lnTo>
                  <a:pt x="133" y="666"/>
                </a:lnTo>
                <a:lnTo>
                  <a:pt x="466" y="666"/>
                </a:lnTo>
                <a:lnTo>
                  <a:pt x="466" y="733"/>
                </a:lnTo>
                <a:close/>
                <a:moveTo>
                  <a:pt x="466" y="600"/>
                </a:moveTo>
                <a:lnTo>
                  <a:pt x="133" y="600"/>
                </a:lnTo>
                <a:lnTo>
                  <a:pt x="133" y="533"/>
                </a:lnTo>
                <a:lnTo>
                  <a:pt x="466" y="533"/>
                </a:lnTo>
                <a:lnTo>
                  <a:pt x="466" y="600"/>
                </a:lnTo>
                <a:close/>
                <a:moveTo>
                  <a:pt x="466" y="466"/>
                </a:moveTo>
                <a:lnTo>
                  <a:pt x="133" y="466"/>
                </a:lnTo>
                <a:lnTo>
                  <a:pt x="133" y="400"/>
                </a:lnTo>
                <a:lnTo>
                  <a:pt x="466" y="400"/>
                </a:lnTo>
                <a:lnTo>
                  <a:pt x="466" y="466"/>
                </a:lnTo>
                <a:close/>
                <a:moveTo>
                  <a:pt x="466" y="333"/>
                </a:moveTo>
                <a:lnTo>
                  <a:pt x="133" y="333"/>
                </a:lnTo>
                <a:lnTo>
                  <a:pt x="133" y="267"/>
                </a:lnTo>
                <a:lnTo>
                  <a:pt x="466" y="267"/>
                </a:lnTo>
                <a:lnTo>
                  <a:pt x="466" y="333"/>
                </a:lnTo>
                <a:close/>
                <a:moveTo>
                  <a:pt x="466" y="200"/>
                </a:moveTo>
                <a:lnTo>
                  <a:pt x="133" y="200"/>
                </a:lnTo>
                <a:lnTo>
                  <a:pt x="133" y="134"/>
                </a:lnTo>
                <a:lnTo>
                  <a:pt x="466" y="134"/>
                </a:lnTo>
                <a:lnTo>
                  <a:pt x="466" y="200"/>
                </a:lnTo>
                <a:close/>
                <a:moveTo>
                  <a:pt x="799" y="932"/>
                </a:moveTo>
                <a:lnTo>
                  <a:pt x="666" y="932"/>
                </a:lnTo>
                <a:lnTo>
                  <a:pt x="666" y="799"/>
                </a:lnTo>
                <a:lnTo>
                  <a:pt x="799" y="799"/>
                </a:lnTo>
                <a:lnTo>
                  <a:pt x="799" y="932"/>
                </a:lnTo>
                <a:close/>
                <a:moveTo>
                  <a:pt x="799" y="733"/>
                </a:moveTo>
                <a:lnTo>
                  <a:pt x="666" y="733"/>
                </a:lnTo>
                <a:lnTo>
                  <a:pt x="666" y="600"/>
                </a:lnTo>
                <a:lnTo>
                  <a:pt x="799" y="600"/>
                </a:lnTo>
                <a:lnTo>
                  <a:pt x="799" y="733"/>
                </a:lnTo>
                <a:close/>
                <a:moveTo>
                  <a:pt x="799" y="533"/>
                </a:moveTo>
                <a:lnTo>
                  <a:pt x="666" y="533"/>
                </a:lnTo>
                <a:lnTo>
                  <a:pt x="666" y="400"/>
                </a:lnTo>
                <a:lnTo>
                  <a:pt x="799" y="400"/>
                </a:lnTo>
                <a:lnTo>
                  <a:pt x="799" y="533"/>
                </a:lnTo>
                <a:close/>
                <a:moveTo>
                  <a:pt x="999" y="932"/>
                </a:moveTo>
                <a:lnTo>
                  <a:pt x="866" y="932"/>
                </a:lnTo>
                <a:lnTo>
                  <a:pt x="866" y="799"/>
                </a:lnTo>
                <a:lnTo>
                  <a:pt x="999" y="799"/>
                </a:lnTo>
                <a:lnTo>
                  <a:pt x="999" y="932"/>
                </a:lnTo>
                <a:close/>
                <a:moveTo>
                  <a:pt x="999" y="733"/>
                </a:moveTo>
                <a:lnTo>
                  <a:pt x="866" y="733"/>
                </a:lnTo>
                <a:lnTo>
                  <a:pt x="866" y="600"/>
                </a:lnTo>
                <a:lnTo>
                  <a:pt x="999" y="600"/>
                </a:lnTo>
                <a:lnTo>
                  <a:pt x="999" y="733"/>
                </a:lnTo>
                <a:close/>
                <a:moveTo>
                  <a:pt x="999" y="533"/>
                </a:moveTo>
                <a:lnTo>
                  <a:pt x="866" y="533"/>
                </a:lnTo>
                <a:lnTo>
                  <a:pt x="866" y="400"/>
                </a:lnTo>
                <a:lnTo>
                  <a:pt x="999" y="400"/>
                </a:lnTo>
                <a:lnTo>
                  <a:pt x="999" y="53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46697" y="680759"/>
            <a:ext cx="4698722" cy="830997"/>
          </a:xfrm>
          <a:prstGeom prst="rect">
            <a:avLst/>
          </a:prstGeom>
          <a:noFill/>
        </p:spPr>
        <p:txBody>
          <a:bodyPr wrap="none" rtlCol="0">
            <a:spAutoFit/>
          </a:bodyPr>
          <a:lstStyle/>
          <a:p>
            <a:pPr algn="ctr"/>
            <a:r>
              <a:rPr lang="id-ID" sz="4800" dirty="0" smtClean="0">
                <a:solidFill>
                  <a:schemeClr val="bg1"/>
                </a:solidFill>
                <a:latin typeface="+mj-lt"/>
              </a:rPr>
              <a:t>Screen Flow Chart</a:t>
            </a:r>
            <a:endParaRPr lang="en-US" sz="4800" dirty="0">
              <a:solidFill>
                <a:schemeClr val="bg1"/>
              </a:solidFill>
              <a:latin typeface="+mj-lt"/>
            </a:endParaRPr>
          </a:p>
        </p:txBody>
      </p:sp>
      <p:grpSp>
        <p:nvGrpSpPr>
          <p:cNvPr id="50" name="Group 49"/>
          <p:cNvGrpSpPr/>
          <p:nvPr/>
        </p:nvGrpSpPr>
        <p:grpSpPr>
          <a:xfrm>
            <a:off x="2720353" y="4493496"/>
            <a:ext cx="1363269" cy="1042251"/>
            <a:chOff x="2066926" y="4165600"/>
            <a:chExt cx="1530350" cy="1169988"/>
          </a:xfrm>
        </p:grpSpPr>
        <p:sp>
          <p:nvSpPr>
            <p:cNvPr id="23" name="Freeform 16"/>
            <p:cNvSpPr>
              <a:spLocks noEditPoints="1"/>
            </p:cNvSpPr>
            <p:nvPr/>
          </p:nvSpPr>
          <p:spPr bwMode="auto">
            <a:xfrm>
              <a:off x="2133601" y="4232275"/>
              <a:ext cx="1035050" cy="1041400"/>
            </a:xfrm>
            <a:custGeom>
              <a:avLst/>
              <a:gdLst>
                <a:gd name="T0" fmla="*/ 117 w 234"/>
                <a:gd name="T1" fmla="*/ 218 h 235"/>
                <a:gd name="T2" fmla="*/ 17 w 234"/>
                <a:gd name="T3" fmla="*/ 117 h 235"/>
                <a:gd name="T4" fmla="*/ 117 w 234"/>
                <a:gd name="T5" fmla="*/ 17 h 235"/>
                <a:gd name="T6" fmla="*/ 217 w 234"/>
                <a:gd name="T7" fmla="*/ 117 h 235"/>
                <a:gd name="T8" fmla="*/ 117 w 234"/>
                <a:gd name="T9" fmla="*/ 218 h 235"/>
                <a:gd name="T10" fmla="*/ 117 w 234"/>
                <a:gd name="T11" fmla="*/ 0 h 235"/>
                <a:gd name="T12" fmla="*/ 0 w 234"/>
                <a:gd name="T13" fmla="*/ 117 h 235"/>
                <a:gd name="T14" fmla="*/ 117 w 234"/>
                <a:gd name="T15" fmla="*/ 235 h 235"/>
                <a:gd name="T16" fmla="*/ 234 w 234"/>
                <a:gd name="T17" fmla="*/ 117 h 235"/>
                <a:gd name="T18" fmla="*/ 117 w 234"/>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5">
                  <a:moveTo>
                    <a:pt x="117" y="218"/>
                  </a:moveTo>
                  <a:cubicBezTo>
                    <a:pt x="62" y="218"/>
                    <a:pt x="17" y="173"/>
                    <a:pt x="17" y="117"/>
                  </a:cubicBezTo>
                  <a:cubicBezTo>
                    <a:pt x="17" y="62"/>
                    <a:pt x="62" y="17"/>
                    <a:pt x="117" y="17"/>
                  </a:cubicBezTo>
                  <a:cubicBezTo>
                    <a:pt x="172" y="17"/>
                    <a:pt x="217" y="62"/>
                    <a:pt x="217" y="117"/>
                  </a:cubicBezTo>
                  <a:cubicBezTo>
                    <a:pt x="217" y="173"/>
                    <a:pt x="172" y="218"/>
                    <a:pt x="117" y="218"/>
                  </a:cubicBezTo>
                  <a:moveTo>
                    <a:pt x="117" y="0"/>
                  </a:moveTo>
                  <a:cubicBezTo>
                    <a:pt x="52" y="0"/>
                    <a:pt x="0" y="53"/>
                    <a:pt x="0" y="117"/>
                  </a:cubicBezTo>
                  <a:cubicBezTo>
                    <a:pt x="0" y="182"/>
                    <a:pt x="52" y="235"/>
                    <a:pt x="117" y="235"/>
                  </a:cubicBezTo>
                  <a:cubicBezTo>
                    <a:pt x="182" y="235"/>
                    <a:pt x="234" y="182"/>
                    <a:pt x="234" y="117"/>
                  </a:cubicBezTo>
                  <a:cubicBezTo>
                    <a:pt x="234" y="53"/>
                    <a:pt x="182" y="0"/>
                    <a:pt x="117" y="0"/>
                  </a:cubicBezTo>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17"/>
            <p:cNvSpPr>
              <a:spLocks noEditPoints="1"/>
            </p:cNvSpPr>
            <p:nvPr/>
          </p:nvSpPr>
          <p:spPr bwMode="auto">
            <a:xfrm>
              <a:off x="2066926" y="4165600"/>
              <a:ext cx="1168400" cy="1169988"/>
            </a:xfrm>
            <a:custGeom>
              <a:avLst/>
              <a:gdLst>
                <a:gd name="T0" fmla="*/ 132 w 264"/>
                <a:gd name="T1" fmla="*/ 261 h 264"/>
                <a:gd name="T2" fmla="*/ 3 w 264"/>
                <a:gd name="T3" fmla="*/ 132 h 264"/>
                <a:gd name="T4" fmla="*/ 132 w 264"/>
                <a:gd name="T5" fmla="*/ 4 h 264"/>
                <a:gd name="T6" fmla="*/ 261 w 264"/>
                <a:gd name="T7" fmla="*/ 132 h 264"/>
                <a:gd name="T8" fmla="*/ 132 w 264"/>
                <a:gd name="T9" fmla="*/ 261 h 264"/>
                <a:gd name="T10" fmla="*/ 132 w 264"/>
                <a:gd name="T11" fmla="*/ 0 h 264"/>
                <a:gd name="T12" fmla="*/ 0 w 264"/>
                <a:gd name="T13" fmla="*/ 132 h 264"/>
                <a:gd name="T14" fmla="*/ 132 w 264"/>
                <a:gd name="T15" fmla="*/ 264 h 264"/>
                <a:gd name="T16" fmla="*/ 264 w 264"/>
                <a:gd name="T17" fmla="*/ 132 h 264"/>
                <a:gd name="T18" fmla="*/ 132 w 264"/>
                <a:gd name="T19"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264">
                  <a:moveTo>
                    <a:pt x="132" y="261"/>
                  </a:moveTo>
                  <a:cubicBezTo>
                    <a:pt x="61" y="261"/>
                    <a:pt x="3" y="203"/>
                    <a:pt x="3" y="132"/>
                  </a:cubicBezTo>
                  <a:cubicBezTo>
                    <a:pt x="3" y="61"/>
                    <a:pt x="61" y="4"/>
                    <a:pt x="132" y="4"/>
                  </a:cubicBezTo>
                  <a:cubicBezTo>
                    <a:pt x="203" y="4"/>
                    <a:pt x="261" y="61"/>
                    <a:pt x="261" y="132"/>
                  </a:cubicBezTo>
                  <a:cubicBezTo>
                    <a:pt x="261" y="203"/>
                    <a:pt x="203" y="261"/>
                    <a:pt x="132" y="261"/>
                  </a:cubicBezTo>
                  <a:moveTo>
                    <a:pt x="132" y="0"/>
                  </a:moveTo>
                  <a:cubicBezTo>
                    <a:pt x="59" y="0"/>
                    <a:pt x="0" y="60"/>
                    <a:pt x="0" y="132"/>
                  </a:cubicBezTo>
                  <a:cubicBezTo>
                    <a:pt x="0" y="205"/>
                    <a:pt x="59" y="264"/>
                    <a:pt x="132" y="264"/>
                  </a:cubicBezTo>
                  <a:cubicBezTo>
                    <a:pt x="205" y="264"/>
                    <a:pt x="264" y="205"/>
                    <a:pt x="264" y="132"/>
                  </a:cubicBezTo>
                  <a:cubicBezTo>
                    <a:pt x="264" y="60"/>
                    <a:pt x="205" y="0"/>
                    <a:pt x="132" y="0"/>
                  </a:cubicBezTo>
                </a:path>
              </a:pathLst>
            </a:custGeom>
            <a:solidFill>
              <a:schemeClr val="accent5">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Oval 18"/>
            <p:cNvSpPr>
              <a:spLocks noChangeArrowheads="1"/>
            </p:cNvSpPr>
            <p:nvPr/>
          </p:nvSpPr>
          <p:spPr bwMode="auto">
            <a:xfrm>
              <a:off x="2208213" y="4308475"/>
              <a:ext cx="885825" cy="88900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31"/>
            <p:cNvSpPr>
              <a:spLocks/>
            </p:cNvSpPr>
            <p:nvPr/>
          </p:nvSpPr>
          <p:spPr bwMode="auto">
            <a:xfrm>
              <a:off x="3341688" y="4560888"/>
              <a:ext cx="255588" cy="406400"/>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32"/>
            <p:cNvSpPr>
              <a:spLocks/>
            </p:cNvSpPr>
            <p:nvPr/>
          </p:nvSpPr>
          <p:spPr bwMode="auto">
            <a:xfrm>
              <a:off x="3341688" y="4560888"/>
              <a:ext cx="255588" cy="406400"/>
            </a:xfrm>
            <a:custGeom>
              <a:avLst/>
              <a:gdLst>
                <a:gd name="T0" fmla="*/ 0 w 161"/>
                <a:gd name="T1" fmla="*/ 0 h 256"/>
                <a:gd name="T2" fmla="*/ 0 w 161"/>
                <a:gd name="T3" fmla="*/ 256 h 256"/>
                <a:gd name="T4" fmla="*/ 161 w 161"/>
                <a:gd name="T5" fmla="*/ 128 h 256"/>
                <a:gd name="T6" fmla="*/ 0 w 161"/>
                <a:gd name="T7" fmla="*/ 0 h 256"/>
              </a:gdLst>
              <a:ahLst/>
              <a:cxnLst>
                <a:cxn ang="0">
                  <a:pos x="T0" y="T1"/>
                </a:cxn>
                <a:cxn ang="0">
                  <a:pos x="T2" y="T3"/>
                </a:cxn>
                <a:cxn ang="0">
                  <a:pos x="T4" y="T5"/>
                </a:cxn>
                <a:cxn ang="0">
                  <a:pos x="T6" y="T7"/>
                </a:cxn>
              </a:cxnLst>
              <a:rect l="0" t="0" r="r" b="b"/>
              <a:pathLst>
                <a:path w="161" h="256">
                  <a:moveTo>
                    <a:pt x="0" y="0"/>
                  </a:moveTo>
                  <a:lnTo>
                    <a:pt x="0" y="256"/>
                  </a:lnTo>
                  <a:lnTo>
                    <a:pt x="161" y="128"/>
                  </a:lnTo>
                  <a:lnTo>
                    <a:pt x="0"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1" name="Group 50"/>
          <p:cNvGrpSpPr/>
          <p:nvPr/>
        </p:nvGrpSpPr>
        <p:grpSpPr>
          <a:xfrm>
            <a:off x="8150804" y="4493496"/>
            <a:ext cx="1320844" cy="1042251"/>
            <a:chOff x="8162926" y="4165600"/>
            <a:chExt cx="1482725" cy="1169988"/>
          </a:xfrm>
        </p:grpSpPr>
        <p:sp>
          <p:nvSpPr>
            <p:cNvPr id="27" name="Freeform 19"/>
            <p:cNvSpPr>
              <a:spLocks noEditPoints="1"/>
            </p:cNvSpPr>
            <p:nvPr/>
          </p:nvSpPr>
          <p:spPr bwMode="auto">
            <a:xfrm>
              <a:off x="8539163" y="4232275"/>
              <a:ext cx="1039813" cy="1041400"/>
            </a:xfrm>
            <a:custGeom>
              <a:avLst/>
              <a:gdLst>
                <a:gd name="T0" fmla="*/ 118 w 235"/>
                <a:gd name="T1" fmla="*/ 218 h 235"/>
                <a:gd name="T2" fmla="*/ 17 w 235"/>
                <a:gd name="T3" fmla="*/ 117 h 235"/>
                <a:gd name="T4" fmla="*/ 118 w 235"/>
                <a:gd name="T5" fmla="*/ 17 h 235"/>
                <a:gd name="T6" fmla="*/ 218 w 235"/>
                <a:gd name="T7" fmla="*/ 117 h 235"/>
                <a:gd name="T8" fmla="*/ 118 w 235"/>
                <a:gd name="T9" fmla="*/ 218 h 235"/>
                <a:gd name="T10" fmla="*/ 118 w 235"/>
                <a:gd name="T11" fmla="*/ 0 h 235"/>
                <a:gd name="T12" fmla="*/ 0 w 235"/>
                <a:gd name="T13" fmla="*/ 117 h 235"/>
                <a:gd name="T14" fmla="*/ 118 w 235"/>
                <a:gd name="T15" fmla="*/ 235 h 235"/>
                <a:gd name="T16" fmla="*/ 235 w 235"/>
                <a:gd name="T17" fmla="*/ 117 h 235"/>
                <a:gd name="T18" fmla="*/ 118 w 235"/>
                <a:gd name="T19"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5" h="235">
                  <a:moveTo>
                    <a:pt x="118" y="218"/>
                  </a:moveTo>
                  <a:cubicBezTo>
                    <a:pt x="62" y="218"/>
                    <a:pt x="17" y="173"/>
                    <a:pt x="17" y="117"/>
                  </a:cubicBezTo>
                  <a:cubicBezTo>
                    <a:pt x="17" y="62"/>
                    <a:pt x="62" y="17"/>
                    <a:pt x="118" y="17"/>
                  </a:cubicBezTo>
                  <a:cubicBezTo>
                    <a:pt x="173" y="17"/>
                    <a:pt x="218" y="62"/>
                    <a:pt x="218" y="117"/>
                  </a:cubicBezTo>
                  <a:cubicBezTo>
                    <a:pt x="218" y="173"/>
                    <a:pt x="173" y="218"/>
                    <a:pt x="118" y="218"/>
                  </a:cubicBezTo>
                  <a:moveTo>
                    <a:pt x="118" y="0"/>
                  </a:moveTo>
                  <a:cubicBezTo>
                    <a:pt x="53" y="0"/>
                    <a:pt x="0" y="53"/>
                    <a:pt x="0" y="117"/>
                  </a:cubicBezTo>
                  <a:cubicBezTo>
                    <a:pt x="0" y="182"/>
                    <a:pt x="53" y="235"/>
                    <a:pt x="118" y="235"/>
                  </a:cubicBezTo>
                  <a:cubicBezTo>
                    <a:pt x="182" y="235"/>
                    <a:pt x="235" y="182"/>
                    <a:pt x="235" y="117"/>
                  </a:cubicBezTo>
                  <a:cubicBezTo>
                    <a:pt x="235" y="53"/>
                    <a:pt x="182" y="0"/>
                    <a:pt x="118" y="0"/>
                  </a:cubicBezTo>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0"/>
            <p:cNvSpPr>
              <a:spLocks noEditPoints="1"/>
            </p:cNvSpPr>
            <p:nvPr/>
          </p:nvSpPr>
          <p:spPr bwMode="auto">
            <a:xfrm>
              <a:off x="8477251" y="4165600"/>
              <a:ext cx="1168400" cy="1169988"/>
            </a:xfrm>
            <a:custGeom>
              <a:avLst/>
              <a:gdLst>
                <a:gd name="T0" fmla="*/ 132 w 264"/>
                <a:gd name="T1" fmla="*/ 261 h 264"/>
                <a:gd name="T2" fmla="*/ 3 w 264"/>
                <a:gd name="T3" fmla="*/ 132 h 264"/>
                <a:gd name="T4" fmla="*/ 132 w 264"/>
                <a:gd name="T5" fmla="*/ 4 h 264"/>
                <a:gd name="T6" fmla="*/ 260 w 264"/>
                <a:gd name="T7" fmla="*/ 132 h 264"/>
                <a:gd name="T8" fmla="*/ 132 w 264"/>
                <a:gd name="T9" fmla="*/ 261 h 264"/>
                <a:gd name="T10" fmla="*/ 132 w 264"/>
                <a:gd name="T11" fmla="*/ 0 h 264"/>
                <a:gd name="T12" fmla="*/ 0 w 264"/>
                <a:gd name="T13" fmla="*/ 132 h 264"/>
                <a:gd name="T14" fmla="*/ 132 w 264"/>
                <a:gd name="T15" fmla="*/ 264 h 264"/>
                <a:gd name="T16" fmla="*/ 264 w 264"/>
                <a:gd name="T17" fmla="*/ 132 h 264"/>
                <a:gd name="T18" fmla="*/ 132 w 264"/>
                <a:gd name="T19"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4" h="264">
                  <a:moveTo>
                    <a:pt x="132" y="261"/>
                  </a:moveTo>
                  <a:cubicBezTo>
                    <a:pt x="61" y="261"/>
                    <a:pt x="3" y="203"/>
                    <a:pt x="3" y="132"/>
                  </a:cubicBezTo>
                  <a:cubicBezTo>
                    <a:pt x="3" y="61"/>
                    <a:pt x="61" y="4"/>
                    <a:pt x="132" y="4"/>
                  </a:cubicBezTo>
                  <a:cubicBezTo>
                    <a:pt x="203" y="4"/>
                    <a:pt x="260" y="61"/>
                    <a:pt x="260" y="132"/>
                  </a:cubicBezTo>
                  <a:cubicBezTo>
                    <a:pt x="260" y="203"/>
                    <a:pt x="203" y="261"/>
                    <a:pt x="132" y="261"/>
                  </a:cubicBezTo>
                  <a:moveTo>
                    <a:pt x="132" y="0"/>
                  </a:moveTo>
                  <a:cubicBezTo>
                    <a:pt x="59" y="0"/>
                    <a:pt x="0" y="60"/>
                    <a:pt x="0" y="132"/>
                  </a:cubicBezTo>
                  <a:cubicBezTo>
                    <a:pt x="0" y="205"/>
                    <a:pt x="59" y="264"/>
                    <a:pt x="132" y="264"/>
                  </a:cubicBezTo>
                  <a:cubicBezTo>
                    <a:pt x="204" y="264"/>
                    <a:pt x="264" y="205"/>
                    <a:pt x="264" y="132"/>
                  </a:cubicBezTo>
                  <a:cubicBezTo>
                    <a:pt x="264" y="60"/>
                    <a:pt x="204" y="0"/>
                    <a:pt x="132" y="0"/>
                  </a:cubicBezTo>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Oval 21"/>
            <p:cNvSpPr>
              <a:spLocks noChangeArrowheads="1"/>
            </p:cNvSpPr>
            <p:nvPr/>
          </p:nvSpPr>
          <p:spPr bwMode="auto">
            <a:xfrm>
              <a:off x="8615363" y="4308475"/>
              <a:ext cx="889000" cy="88900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35"/>
            <p:cNvSpPr>
              <a:spLocks/>
            </p:cNvSpPr>
            <p:nvPr/>
          </p:nvSpPr>
          <p:spPr bwMode="auto">
            <a:xfrm>
              <a:off x="8162926" y="4560888"/>
              <a:ext cx="257175" cy="406400"/>
            </a:xfrm>
            <a:custGeom>
              <a:avLst/>
              <a:gdLst>
                <a:gd name="T0" fmla="*/ 162 w 162"/>
                <a:gd name="T1" fmla="*/ 0 h 256"/>
                <a:gd name="T2" fmla="*/ 0 w 162"/>
                <a:gd name="T3" fmla="*/ 128 h 256"/>
                <a:gd name="T4" fmla="*/ 162 w 162"/>
                <a:gd name="T5" fmla="*/ 256 h 256"/>
                <a:gd name="T6" fmla="*/ 162 w 162"/>
                <a:gd name="T7" fmla="*/ 0 h 256"/>
              </a:gdLst>
              <a:ahLst/>
              <a:cxnLst>
                <a:cxn ang="0">
                  <a:pos x="T0" y="T1"/>
                </a:cxn>
                <a:cxn ang="0">
                  <a:pos x="T2" y="T3"/>
                </a:cxn>
                <a:cxn ang="0">
                  <a:pos x="T4" y="T5"/>
                </a:cxn>
                <a:cxn ang="0">
                  <a:pos x="T6" y="T7"/>
                </a:cxn>
              </a:cxnLst>
              <a:rect l="0" t="0" r="r" b="b"/>
              <a:pathLst>
                <a:path w="162" h="256">
                  <a:moveTo>
                    <a:pt x="162" y="0"/>
                  </a:moveTo>
                  <a:lnTo>
                    <a:pt x="0" y="128"/>
                  </a:lnTo>
                  <a:lnTo>
                    <a:pt x="162" y="256"/>
                  </a:lnTo>
                  <a:lnTo>
                    <a:pt x="162"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36"/>
            <p:cNvSpPr>
              <a:spLocks/>
            </p:cNvSpPr>
            <p:nvPr/>
          </p:nvSpPr>
          <p:spPr bwMode="auto">
            <a:xfrm>
              <a:off x="8162926" y="4560888"/>
              <a:ext cx="257175" cy="406400"/>
            </a:xfrm>
            <a:custGeom>
              <a:avLst/>
              <a:gdLst>
                <a:gd name="T0" fmla="*/ 162 w 162"/>
                <a:gd name="T1" fmla="*/ 0 h 256"/>
                <a:gd name="T2" fmla="*/ 0 w 162"/>
                <a:gd name="T3" fmla="*/ 128 h 256"/>
                <a:gd name="T4" fmla="*/ 162 w 162"/>
                <a:gd name="T5" fmla="*/ 256 h 256"/>
                <a:gd name="T6" fmla="*/ 162 w 162"/>
                <a:gd name="T7" fmla="*/ 0 h 256"/>
              </a:gdLst>
              <a:ahLst/>
              <a:cxnLst>
                <a:cxn ang="0">
                  <a:pos x="T0" y="T1"/>
                </a:cxn>
                <a:cxn ang="0">
                  <a:pos x="T2" y="T3"/>
                </a:cxn>
                <a:cxn ang="0">
                  <a:pos x="T4" y="T5"/>
                </a:cxn>
                <a:cxn ang="0">
                  <a:pos x="T6" y="T7"/>
                </a:cxn>
              </a:cxnLst>
              <a:rect l="0" t="0" r="r" b="b"/>
              <a:pathLst>
                <a:path w="162" h="256">
                  <a:moveTo>
                    <a:pt x="162" y="0"/>
                  </a:moveTo>
                  <a:lnTo>
                    <a:pt x="0" y="128"/>
                  </a:lnTo>
                  <a:lnTo>
                    <a:pt x="162" y="256"/>
                  </a:lnTo>
                  <a:lnTo>
                    <a:pt x="162"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2" name="Group 51"/>
          <p:cNvGrpSpPr/>
          <p:nvPr/>
        </p:nvGrpSpPr>
        <p:grpSpPr>
          <a:xfrm>
            <a:off x="7579475" y="2410410"/>
            <a:ext cx="1166698" cy="1053563"/>
            <a:chOff x="7521576" y="1827213"/>
            <a:chExt cx="1309687" cy="1182687"/>
          </a:xfrm>
        </p:grpSpPr>
        <p:sp>
          <p:nvSpPr>
            <p:cNvPr id="36" name="Freeform 28"/>
            <p:cNvSpPr>
              <a:spLocks noEditPoints="1"/>
            </p:cNvSpPr>
            <p:nvPr/>
          </p:nvSpPr>
          <p:spPr bwMode="auto">
            <a:xfrm>
              <a:off x="7672388"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29"/>
            <p:cNvSpPr>
              <a:spLocks noEditPoints="1"/>
            </p:cNvSpPr>
            <p:nvPr/>
          </p:nvSpPr>
          <p:spPr bwMode="auto">
            <a:xfrm>
              <a:off x="7605713" y="1827213"/>
              <a:ext cx="1225550" cy="1169988"/>
            </a:xfrm>
            <a:custGeom>
              <a:avLst/>
              <a:gdLst>
                <a:gd name="T0" fmla="*/ 132 w 277"/>
                <a:gd name="T1" fmla="*/ 261 h 264"/>
                <a:gd name="T2" fmla="*/ 41 w 277"/>
                <a:gd name="T3" fmla="*/ 223 h 264"/>
                <a:gd name="T4" fmla="*/ 4 w 277"/>
                <a:gd name="T5" fmla="*/ 132 h 264"/>
                <a:gd name="T6" fmla="*/ 41 w 277"/>
                <a:gd name="T7" fmla="*/ 41 h 264"/>
                <a:gd name="T8" fmla="*/ 132 w 277"/>
                <a:gd name="T9" fmla="*/ 4 h 264"/>
                <a:gd name="T10" fmla="*/ 223 w 277"/>
                <a:gd name="T11" fmla="*/ 41 h 264"/>
                <a:gd name="T12" fmla="*/ 223 w 277"/>
                <a:gd name="T13" fmla="*/ 223 h 264"/>
                <a:gd name="T14" fmla="*/ 132 w 277"/>
                <a:gd name="T15" fmla="*/ 261 h 264"/>
                <a:gd name="T16" fmla="*/ 132 w 277"/>
                <a:gd name="T17" fmla="*/ 0 h 264"/>
                <a:gd name="T18" fmla="*/ 39 w 277"/>
                <a:gd name="T19" fmla="*/ 39 h 264"/>
                <a:gd name="T20" fmla="*/ 0 w 277"/>
                <a:gd name="T21" fmla="*/ 132 h 264"/>
                <a:gd name="T22" fmla="*/ 39 w 277"/>
                <a:gd name="T23" fmla="*/ 226 h 264"/>
                <a:gd name="T24" fmla="*/ 132 w 277"/>
                <a:gd name="T25" fmla="*/ 264 h 264"/>
                <a:gd name="T26" fmla="*/ 226 w 277"/>
                <a:gd name="T27" fmla="*/ 226 h 264"/>
                <a:gd name="T28" fmla="*/ 226 w 277"/>
                <a:gd name="T29" fmla="*/ 39 h 264"/>
                <a:gd name="T30" fmla="*/ 132 w 277"/>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7" h="264">
                  <a:moveTo>
                    <a:pt x="132" y="261"/>
                  </a:moveTo>
                  <a:cubicBezTo>
                    <a:pt x="98" y="261"/>
                    <a:pt x="66" y="248"/>
                    <a:pt x="41" y="223"/>
                  </a:cubicBezTo>
                  <a:cubicBezTo>
                    <a:pt x="17" y="199"/>
                    <a:pt x="4" y="167"/>
                    <a:pt x="4" y="132"/>
                  </a:cubicBezTo>
                  <a:cubicBezTo>
                    <a:pt x="4" y="98"/>
                    <a:pt x="17" y="66"/>
                    <a:pt x="41" y="41"/>
                  </a:cubicBezTo>
                  <a:cubicBezTo>
                    <a:pt x="66" y="17"/>
                    <a:pt x="98" y="4"/>
                    <a:pt x="132" y="4"/>
                  </a:cubicBezTo>
                  <a:cubicBezTo>
                    <a:pt x="167" y="4"/>
                    <a:pt x="199" y="17"/>
                    <a:pt x="223" y="41"/>
                  </a:cubicBezTo>
                  <a:cubicBezTo>
                    <a:pt x="274" y="92"/>
                    <a:pt x="274" y="173"/>
                    <a:pt x="223" y="223"/>
                  </a:cubicBezTo>
                  <a:cubicBezTo>
                    <a:pt x="199" y="248"/>
                    <a:pt x="167" y="261"/>
                    <a:pt x="132" y="261"/>
                  </a:cubicBezTo>
                  <a:moveTo>
                    <a:pt x="132" y="0"/>
                  </a:moveTo>
                  <a:cubicBezTo>
                    <a:pt x="97" y="0"/>
                    <a:pt x="64" y="14"/>
                    <a:pt x="39" y="39"/>
                  </a:cubicBezTo>
                  <a:cubicBezTo>
                    <a:pt x="14" y="64"/>
                    <a:pt x="0" y="97"/>
                    <a:pt x="0" y="132"/>
                  </a:cubicBezTo>
                  <a:cubicBezTo>
                    <a:pt x="0" y="168"/>
                    <a:pt x="14" y="201"/>
                    <a:pt x="39" y="226"/>
                  </a:cubicBezTo>
                  <a:cubicBezTo>
                    <a:pt x="64" y="251"/>
                    <a:pt x="97" y="264"/>
                    <a:pt x="132" y="264"/>
                  </a:cubicBezTo>
                  <a:cubicBezTo>
                    <a:pt x="168" y="264"/>
                    <a:pt x="201" y="251"/>
                    <a:pt x="226" y="226"/>
                  </a:cubicBezTo>
                  <a:cubicBezTo>
                    <a:pt x="277" y="174"/>
                    <a:pt x="277" y="91"/>
                    <a:pt x="226" y="39"/>
                  </a:cubicBezTo>
                  <a:cubicBezTo>
                    <a:pt x="201" y="14"/>
                    <a:pt x="168" y="0"/>
                    <a:pt x="132" y="0"/>
                  </a:cubicBezTo>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30"/>
            <p:cNvSpPr>
              <a:spLocks/>
            </p:cNvSpPr>
            <p:nvPr/>
          </p:nvSpPr>
          <p:spPr bwMode="auto">
            <a:xfrm>
              <a:off x="7704138"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37"/>
            <p:cNvSpPr>
              <a:spLocks/>
            </p:cNvSpPr>
            <p:nvPr/>
          </p:nvSpPr>
          <p:spPr bwMode="auto">
            <a:xfrm>
              <a:off x="7521576" y="2682875"/>
              <a:ext cx="323850" cy="327025"/>
            </a:xfrm>
            <a:custGeom>
              <a:avLst/>
              <a:gdLst>
                <a:gd name="T0" fmla="*/ 23 w 204"/>
                <a:gd name="T1" fmla="*/ 0 h 206"/>
                <a:gd name="T2" fmla="*/ 0 w 204"/>
                <a:gd name="T3" fmla="*/ 206 h 206"/>
                <a:gd name="T4" fmla="*/ 204 w 204"/>
                <a:gd name="T5" fmla="*/ 184 h 206"/>
                <a:gd name="T6" fmla="*/ 23 w 204"/>
                <a:gd name="T7" fmla="*/ 0 h 206"/>
              </a:gdLst>
              <a:ahLst/>
              <a:cxnLst>
                <a:cxn ang="0">
                  <a:pos x="T0" y="T1"/>
                </a:cxn>
                <a:cxn ang="0">
                  <a:pos x="T2" y="T3"/>
                </a:cxn>
                <a:cxn ang="0">
                  <a:pos x="T4" y="T5"/>
                </a:cxn>
                <a:cxn ang="0">
                  <a:pos x="T6" y="T7"/>
                </a:cxn>
              </a:cxnLst>
              <a:rect l="0" t="0" r="r" b="b"/>
              <a:pathLst>
                <a:path w="204" h="206">
                  <a:moveTo>
                    <a:pt x="23" y="0"/>
                  </a:moveTo>
                  <a:lnTo>
                    <a:pt x="0" y="206"/>
                  </a:lnTo>
                  <a:lnTo>
                    <a:pt x="204" y="184"/>
                  </a:lnTo>
                  <a:lnTo>
                    <a:pt x="23"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38"/>
            <p:cNvSpPr>
              <a:spLocks/>
            </p:cNvSpPr>
            <p:nvPr/>
          </p:nvSpPr>
          <p:spPr bwMode="auto">
            <a:xfrm>
              <a:off x="7521576" y="2682875"/>
              <a:ext cx="323850" cy="327025"/>
            </a:xfrm>
            <a:custGeom>
              <a:avLst/>
              <a:gdLst>
                <a:gd name="T0" fmla="*/ 23 w 204"/>
                <a:gd name="T1" fmla="*/ 0 h 206"/>
                <a:gd name="T2" fmla="*/ 0 w 204"/>
                <a:gd name="T3" fmla="*/ 206 h 206"/>
                <a:gd name="T4" fmla="*/ 204 w 204"/>
                <a:gd name="T5" fmla="*/ 184 h 206"/>
                <a:gd name="T6" fmla="*/ 23 w 204"/>
                <a:gd name="T7" fmla="*/ 0 h 206"/>
              </a:gdLst>
              <a:ahLst/>
              <a:cxnLst>
                <a:cxn ang="0">
                  <a:pos x="T0" y="T1"/>
                </a:cxn>
                <a:cxn ang="0">
                  <a:pos x="T2" y="T3"/>
                </a:cxn>
                <a:cxn ang="0">
                  <a:pos x="T4" y="T5"/>
                </a:cxn>
                <a:cxn ang="0">
                  <a:pos x="T6" y="T7"/>
                </a:cxn>
              </a:cxnLst>
              <a:rect l="0" t="0" r="r" b="b"/>
              <a:pathLst>
                <a:path w="204" h="206">
                  <a:moveTo>
                    <a:pt x="23" y="0"/>
                  </a:moveTo>
                  <a:lnTo>
                    <a:pt x="0" y="206"/>
                  </a:lnTo>
                  <a:lnTo>
                    <a:pt x="204" y="184"/>
                  </a:lnTo>
                  <a:lnTo>
                    <a:pt x="2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53" name="Group 52"/>
          <p:cNvGrpSpPr/>
          <p:nvPr/>
        </p:nvGrpSpPr>
        <p:grpSpPr>
          <a:xfrm>
            <a:off x="3457140" y="2410410"/>
            <a:ext cx="1199225" cy="1053563"/>
            <a:chOff x="2894013" y="1827213"/>
            <a:chExt cx="1346200" cy="1182687"/>
          </a:xfrm>
        </p:grpSpPr>
        <p:sp>
          <p:nvSpPr>
            <p:cNvPr id="33" name="Freeform 25"/>
            <p:cNvSpPr>
              <a:spLocks noEditPoints="1"/>
            </p:cNvSpPr>
            <p:nvPr/>
          </p:nvSpPr>
          <p:spPr bwMode="auto">
            <a:xfrm>
              <a:off x="3000376" y="1893888"/>
              <a:ext cx="1039813" cy="1041400"/>
            </a:xfrm>
            <a:custGeom>
              <a:avLst/>
              <a:gdLst>
                <a:gd name="T0" fmla="*/ 117 w 235"/>
                <a:gd name="T1" fmla="*/ 218 h 235"/>
                <a:gd name="T2" fmla="*/ 46 w 235"/>
                <a:gd name="T3" fmla="*/ 188 h 235"/>
                <a:gd name="T4" fmla="*/ 46 w 235"/>
                <a:gd name="T5" fmla="*/ 47 h 235"/>
                <a:gd name="T6" fmla="*/ 117 w 235"/>
                <a:gd name="T7" fmla="*/ 17 h 235"/>
                <a:gd name="T8" fmla="*/ 188 w 235"/>
                <a:gd name="T9" fmla="*/ 47 h 235"/>
                <a:gd name="T10" fmla="*/ 188 w 235"/>
                <a:gd name="T11" fmla="*/ 188 h 235"/>
                <a:gd name="T12" fmla="*/ 117 w 235"/>
                <a:gd name="T13" fmla="*/ 218 h 235"/>
                <a:gd name="T14" fmla="*/ 117 w 235"/>
                <a:gd name="T15" fmla="*/ 0 h 235"/>
                <a:gd name="T16" fmla="*/ 34 w 235"/>
                <a:gd name="T17" fmla="*/ 34 h 235"/>
                <a:gd name="T18" fmla="*/ 0 w 235"/>
                <a:gd name="T19" fmla="*/ 117 h 235"/>
                <a:gd name="T20" fmla="*/ 34 w 235"/>
                <a:gd name="T21" fmla="*/ 200 h 235"/>
                <a:gd name="T22" fmla="*/ 117 w 235"/>
                <a:gd name="T23" fmla="*/ 235 h 235"/>
                <a:gd name="T24" fmla="*/ 200 w 235"/>
                <a:gd name="T25" fmla="*/ 200 h 235"/>
                <a:gd name="T26" fmla="*/ 235 w 235"/>
                <a:gd name="T27" fmla="*/ 117 h 235"/>
                <a:gd name="T28" fmla="*/ 200 w 235"/>
                <a:gd name="T29" fmla="*/ 34 h 235"/>
                <a:gd name="T30" fmla="*/ 117 w 235"/>
                <a:gd name="T31" fmla="*/ 0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5" h="235">
                  <a:moveTo>
                    <a:pt x="117" y="218"/>
                  </a:moveTo>
                  <a:cubicBezTo>
                    <a:pt x="92" y="218"/>
                    <a:pt x="66" y="208"/>
                    <a:pt x="46" y="188"/>
                  </a:cubicBezTo>
                  <a:cubicBezTo>
                    <a:pt x="7" y="149"/>
                    <a:pt x="7" y="86"/>
                    <a:pt x="46" y="47"/>
                  </a:cubicBezTo>
                  <a:cubicBezTo>
                    <a:pt x="66" y="27"/>
                    <a:pt x="92" y="17"/>
                    <a:pt x="117" y="17"/>
                  </a:cubicBezTo>
                  <a:cubicBezTo>
                    <a:pt x="143" y="17"/>
                    <a:pt x="169" y="27"/>
                    <a:pt x="188" y="47"/>
                  </a:cubicBezTo>
                  <a:cubicBezTo>
                    <a:pt x="227" y="86"/>
                    <a:pt x="227" y="149"/>
                    <a:pt x="188" y="188"/>
                  </a:cubicBezTo>
                  <a:cubicBezTo>
                    <a:pt x="169" y="208"/>
                    <a:pt x="143" y="218"/>
                    <a:pt x="117" y="218"/>
                  </a:cubicBezTo>
                  <a:moveTo>
                    <a:pt x="117" y="0"/>
                  </a:moveTo>
                  <a:cubicBezTo>
                    <a:pt x="87" y="0"/>
                    <a:pt x="57" y="12"/>
                    <a:pt x="34" y="34"/>
                  </a:cubicBezTo>
                  <a:cubicBezTo>
                    <a:pt x="11" y="57"/>
                    <a:pt x="0" y="87"/>
                    <a:pt x="0" y="117"/>
                  </a:cubicBezTo>
                  <a:cubicBezTo>
                    <a:pt x="0" y="147"/>
                    <a:pt x="11" y="178"/>
                    <a:pt x="34" y="200"/>
                  </a:cubicBezTo>
                  <a:cubicBezTo>
                    <a:pt x="57" y="223"/>
                    <a:pt x="87" y="235"/>
                    <a:pt x="117" y="235"/>
                  </a:cubicBezTo>
                  <a:cubicBezTo>
                    <a:pt x="147" y="235"/>
                    <a:pt x="177" y="223"/>
                    <a:pt x="200" y="200"/>
                  </a:cubicBezTo>
                  <a:cubicBezTo>
                    <a:pt x="223" y="178"/>
                    <a:pt x="235" y="147"/>
                    <a:pt x="235" y="117"/>
                  </a:cubicBezTo>
                  <a:cubicBezTo>
                    <a:pt x="235" y="87"/>
                    <a:pt x="223" y="57"/>
                    <a:pt x="200" y="34"/>
                  </a:cubicBezTo>
                  <a:cubicBezTo>
                    <a:pt x="177" y="12"/>
                    <a:pt x="147" y="0"/>
                    <a:pt x="117" y="0"/>
                  </a:cubicBezTo>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26"/>
            <p:cNvSpPr>
              <a:spLocks noEditPoints="1"/>
            </p:cNvSpPr>
            <p:nvPr/>
          </p:nvSpPr>
          <p:spPr bwMode="auto">
            <a:xfrm>
              <a:off x="2894013" y="1827213"/>
              <a:ext cx="1265238" cy="1169988"/>
            </a:xfrm>
            <a:custGeom>
              <a:avLst/>
              <a:gdLst>
                <a:gd name="T0" fmla="*/ 141 w 286"/>
                <a:gd name="T1" fmla="*/ 261 h 264"/>
                <a:gd name="T2" fmla="*/ 50 w 286"/>
                <a:gd name="T3" fmla="*/ 223 h 264"/>
                <a:gd name="T4" fmla="*/ 50 w 286"/>
                <a:gd name="T5" fmla="*/ 41 h 264"/>
                <a:gd name="T6" fmla="*/ 141 w 286"/>
                <a:gd name="T7" fmla="*/ 4 h 264"/>
                <a:gd name="T8" fmla="*/ 232 w 286"/>
                <a:gd name="T9" fmla="*/ 41 h 264"/>
                <a:gd name="T10" fmla="*/ 232 w 286"/>
                <a:gd name="T11" fmla="*/ 223 h 264"/>
                <a:gd name="T12" fmla="*/ 141 w 286"/>
                <a:gd name="T13" fmla="*/ 261 h 264"/>
                <a:gd name="T14" fmla="*/ 141 w 286"/>
                <a:gd name="T15" fmla="*/ 0 h 264"/>
                <a:gd name="T16" fmla="*/ 48 w 286"/>
                <a:gd name="T17" fmla="*/ 39 h 264"/>
                <a:gd name="T18" fmla="*/ 9 w 286"/>
                <a:gd name="T19" fmla="*/ 132 h 264"/>
                <a:gd name="T20" fmla="*/ 48 w 286"/>
                <a:gd name="T21" fmla="*/ 226 h 264"/>
                <a:gd name="T22" fmla="*/ 141 w 286"/>
                <a:gd name="T23" fmla="*/ 264 h 264"/>
                <a:gd name="T24" fmla="*/ 141 w 286"/>
                <a:gd name="T25" fmla="*/ 264 h 264"/>
                <a:gd name="T26" fmla="*/ 235 w 286"/>
                <a:gd name="T27" fmla="*/ 226 h 264"/>
                <a:gd name="T28" fmla="*/ 235 w 286"/>
                <a:gd name="T29" fmla="*/ 39 h 264"/>
                <a:gd name="T30" fmla="*/ 141 w 286"/>
                <a:gd name="T31"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6" h="264">
                  <a:moveTo>
                    <a:pt x="141" y="261"/>
                  </a:moveTo>
                  <a:cubicBezTo>
                    <a:pt x="107" y="261"/>
                    <a:pt x="75" y="248"/>
                    <a:pt x="50" y="223"/>
                  </a:cubicBezTo>
                  <a:cubicBezTo>
                    <a:pt x="0" y="173"/>
                    <a:pt x="0" y="92"/>
                    <a:pt x="50" y="41"/>
                  </a:cubicBezTo>
                  <a:cubicBezTo>
                    <a:pt x="75" y="17"/>
                    <a:pt x="107" y="4"/>
                    <a:pt x="141" y="4"/>
                  </a:cubicBezTo>
                  <a:cubicBezTo>
                    <a:pt x="176" y="4"/>
                    <a:pt x="208" y="17"/>
                    <a:pt x="232" y="41"/>
                  </a:cubicBezTo>
                  <a:cubicBezTo>
                    <a:pt x="283" y="92"/>
                    <a:pt x="283" y="173"/>
                    <a:pt x="232" y="223"/>
                  </a:cubicBezTo>
                  <a:cubicBezTo>
                    <a:pt x="208" y="248"/>
                    <a:pt x="176" y="261"/>
                    <a:pt x="141" y="261"/>
                  </a:cubicBezTo>
                  <a:moveTo>
                    <a:pt x="141" y="0"/>
                  </a:moveTo>
                  <a:cubicBezTo>
                    <a:pt x="106" y="0"/>
                    <a:pt x="73" y="14"/>
                    <a:pt x="48" y="39"/>
                  </a:cubicBezTo>
                  <a:cubicBezTo>
                    <a:pt x="23" y="64"/>
                    <a:pt x="9" y="97"/>
                    <a:pt x="9" y="132"/>
                  </a:cubicBezTo>
                  <a:cubicBezTo>
                    <a:pt x="9" y="168"/>
                    <a:pt x="23" y="201"/>
                    <a:pt x="48" y="226"/>
                  </a:cubicBezTo>
                  <a:cubicBezTo>
                    <a:pt x="73" y="251"/>
                    <a:pt x="106" y="264"/>
                    <a:pt x="141" y="264"/>
                  </a:cubicBezTo>
                  <a:cubicBezTo>
                    <a:pt x="141" y="264"/>
                    <a:pt x="141" y="264"/>
                    <a:pt x="141" y="264"/>
                  </a:cubicBezTo>
                  <a:cubicBezTo>
                    <a:pt x="177" y="264"/>
                    <a:pt x="210" y="251"/>
                    <a:pt x="235" y="226"/>
                  </a:cubicBezTo>
                  <a:cubicBezTo>
                    <a:pt x="286" y="174"/>
                    <a:pt x="286" y="91"/>
                    <a:pt x="235" y="39"/>
                  </a:cubicBezTo>
                  <a:cubicBezTo>
                    <a:pt x="210" y="14"/>
                    <a:pt x="177" y="0"/>
                    <a:pt x="141" y="0"/>
                  </a:cubicBezTo>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27"/>
            <p:cNvSpPr>
              <a:spLocks/>
            </p:cNvSpPr>
            <p:nvPr/>
          </p:nvSpPr>
          <p:spPr bwMode="auto">
            <a:xfrm>
              <a:off x="3032126" y="1970088"/>
              <a:ext cx="973138" cy="889000"/>
            </a:xfrm>
            <a:custGeom>
              <a:avLst/>
              <a:gdLst>
                <a:gd name="T0" fmla="*/ 110 w 220"/>
                <a:gd name="T1" fmla="*/ 0 h 201"/>
                <a:gd name="T2" fmla="*/ 39 w 220"/>
                <a:gd name="T3" fmla="*/ 30 h 201"/>
                <a:gd name="T4" fmla="*/ 39 w 220"/>
                <a:gd name="T5" fmla="*/ 171 h 201"/>
                <a:gd name="T6" fmla="*/ 110 w 220"/>
                <a:gd name="T7" fmla="*/ 201 h 201"/>
                <a:gd name="T8" fmla="*/ 181 w 220"/>
                <a:gd name="T9" fmla="*/ 171 h 201"/>
                <a:gd name="T10" fmla="*/ 181 w 220"/>
                <a:gd name="T11" fmla="*/ 30 h 201"/>
                <a:gd name="T12" fmla="*/ 110 w 220"/>
                <a:gd name="T13" fmla="*/ 0 h 201"/>
              </a:gdLst>
              <a:ahLst/>
              <a:cxnLst>
                <a:cxn ang="0">
                  <a:pos x="T0" y="T1"/>
                </a:cxn>
                <a:cxn ang="0">
                  <a:pos x="T2" y="T3"/>
                </a:cxn>
                <a:cxn ang="0">
                  <a:pos x="T4" y="T5"/>
                </a:cxn>
                <a:cxn ang="0">
                  <a:pos x="T6" y="T7"/>
                </a:cxn>
                <a:cxn ang="0">
                  <a:pos x="T8" y="T9"/>
                </a:cxn>
                <a:cxn ang="0">
                  <a:pos x="T10" y="T11"/>
                </a:cxn>
                <a:cxn ang="0">
                  <a:pos x="T12" y="T13"/>
                </a:cxn>
              </a:cxnLst>
              <a:rect l="0" t="0" r="r" b="b"/>
              <a:pathLst>
                <a:path w="220" h="201">
                  <a:moveTo>
                    <a:pt x="110" y="0"/>
                  </a:moveTo>
                  <a:cubicBezTo>
                    <a:pt x="85" y="0"/>
                    <a:pt x="59" y="10"/>
                    <a:pt x="39" y="30"/>
                  </a:cubicBezTo>
                  <a:cubicBezTo>
                    <a:pt x="0" y="69"/>
                    <a:pt x="0" y="132"/>
                    <a:pt x="39" y="171"/>
                  </a:cubicBezTo>
                  <a:cubicBezTo>
                    <a:pt x="59" y="191"/>
                    <a:pt x="85" y="201"/>
                    <a:pt x="110" y="201"/>
                  </a:cubicBezTo>
                  <a:cubicBezTo>
                    <a:pt x="136" y="201"/>
                    <a:pt x="162" y="191"/>
                    <a:pt x="181" y="171"/>
                  </a:cubicBezTo>
                  <a:cubicBezTo>
                    <a:pt x="220" y="132"/>
                    <a:pt x="220" y="69"/>
                    <a:pt x="181" y="30"/>
                  </a:cubicBezTo>
                  <a:cubicBezTo>
                    <a:pt x="162" y="10"/>
                    <a:pt x="136" y="0"/>
                    <a:pt x="110"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39"/>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40"/>
            <p:cNvSpPr>
              <a:spLocks/>
            </p:cNvSpPr>
            <p:nvPr/>
          </p:nvSpPr>
          <p:spPr bwMode="auto">
            <a:xfrm>
              <a:off x="3916363" y="2682875"/>
              <a:ext cx="323850" cy="327025"/>
            </a:xfrm>
            <a:custGeom>
              <a:avLst/>
              <a:gdLst>
                <a:gd name="T0" fmla="*/ 181 w 204"/>
                <a:gd name="T1" fmla="*/ 0 h 206"/>
                <a:gd name="T2" fmla="*/ 0 w 204"/>
                <a:gd name="T3" fmla="*/ 184 h 206"/>
                <a:gd name="T4" fmla="*/ 204 w 204"/>
                <a:gd name="T5" fmla="*/ 206 h 206"/>
                <a:gd name="T6" fmla="*/ 181 w 204"/>
                <a:gd name="T7" fmla="*/ 0 h 206"/>
              </a:gdLst>
              <a:ahLst/>
              <a:cxnLst>
                <a:cxn ang="0">
                  <a:pos x="T0" y="T1"/>
                </a:cxn>
                <a:cxn ang="0">
                  <a:pos x="T2" y="T3"/>
                </a:cxn>
                <a:cxn ang="0">
                  <a:pos x="T4" y="T5"/>
                </a:cxn>
                <a:cxn ang="0">
                  <a:pos x="T6" y="T7"/>
                </a:cxn>
              </a:cxnLst>
              <a:rect l="0" t="0" r="r" b="b"/>
              <a:pathLst>
                <a:path w="204" h="206">
                  <a:moveTo>
                    <a:pt x="181" y="0"/>
                  </a:moveTo>
                  <a:lnTo>
                    <a:pt x="0" y="184"/>
                  </a:lnTo>
                  <a:lnTo>
                    <a:pt x="204" y="206"/>
                  </a:lnTo>
                  <a:lnTo>
                    <a:pt x="181"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Freeform 47"/>
          <p:cNvSpPr>
            <a:spLocks/>
          </p:cNvSpPr>
          <p:nvPr/>
        </p:nvSpPr>
        <p:spPr bwMode="auto">
          <a:xfrm>
            <a:off x="4640809" y="3725884"/>
            <a:ext cx="3553834" cy="2207534"/>
          </a:xfrm>
          <a:custGeom>
            <a:avLst/>
            <a:gdLst>
              <a:gd name="T0" fmla="*/ 2513 w 2513"/>
              <a:gd name="T1" fmla="*/ 0 h 1561"/>
              <a:gd name="T2" fmla="*/ 0 w 2513"/>
              <a:gd name="T3" fmla="*/ 0 h 1561"/>
              <a:gd name="T4" fmla="*/ 0 w 2513"/>
              <a:gd name="T5" fmla="*/ 1561 h 1561"/>
              <a:gd name="T6" fmla="*/ 2513 w 2513"/>
              <a:gd name="T7" fmla="*/ 0 h 1561"/>
            </a:gdLst>
            <a:ahLst/>
            <a:cxnLst>
              <a:cxn ang="0">
                <a:pos x="T0" y="T1"/>
              </a:cxn>
              <a:cxn ang="0">
                <a:pos x="T2" y="T3"/>
              </a:cxn>
              <a:cxn ang="0">
                <a:pos x="T4" y="T5"/>
              </a:cxn>
              <a:cxn ang="0">
                <a:pos x="T6" y="T7"/>
              </a:cxn>
            </a:cxnLst>
            <a:rect l="0" t="0" r="r" b="b"/>
            <a:pathLst>
              <a:path w="2513" h="1561">
                <a:moveTo>
                  <a:pt x="2513" y="0"/>
                </a:moveTo>
                <a:lnTo>
                  <a:pt x="0" y="0"/>
                </a:lnTo>
                <a:lnTo>
                  <a:pt x="0" y="1561"/>
                </a:lnTo>
                <a:lnTo>
                  <a:pt x="2513"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91" name="Group 90"/>
          <p:cNvGrpSpPr/>
          <p:nvPr/>
        </p:nvGrpSpPr>
        <p:grpSpPr>
          <a:xfrm>
            <a:off x="3179493" y="2410410"/>
            <a:ext cx="277647" cy="276819"/>
            <a:chOff x="2138511" y="2464802"/>
            <a:chExt cx="354012" cy="352956"/>
          </a:xfrm>
          <a:solidFill>
            <a:schemeClr val="accent4"/>
          </a:solidFill>
        </p:grpSpPr>
        <p:sp>
          <p:nvSpPr>
            <p:cNvPr id="92" name="Oval 9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4" name="Group 93"/>
          <p:cNvGrpSpPr/>
          <p:nvPr/>
        </p:nvGrpSpPr>
        <p:grpSpPr>
          <a:xfrm>
            <a:off x="8731448" y="2410410"/>
            <a:ext cx="277647" cy="276819"/>
            <a:chOff x="2138511" y="2464802"/>
            <a:chExt cx="354012" cy="352956"/>
          </a:xfrm>
        </p:grpSpPr>
        <p:sp>
          <p:nvSpPr>
            <p:cNvPr id="95" name="Oval 94"/>
            <p:cNvSpPr>
              <a:spLocks noChangeArrowheads="1"/>
            </p:cNvSpPr>
            <p:nvPr/>
          </p:nvSpPr>
          <p:spPr bwMode="auto">
            <a:xfrm>
              <a:off x="2229829" y="2555417"/>
              <a:ext cx="171376" cy="171727"/>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97" name="Group 96"/>
          <p:cNvGrpSpPr/>
          <p:nvPr/>
        </p:nvGrpSpPr>
        <p:grpSpPr>
          <a:xfrm>
            <a:off x="2446322" y="4583951"/>
            <a:ext cx="277647" cy="276819"/>
            <a:chOff x="2138511" y="2464802"/>
            <a:chExt cx="354012" cy="352956"/>
          </a:xfrm>
          <a:solidFill>
            <a:schemeClr val="accent5"/>
          </a:solidFill>
        </p:grpSpPr>
        <p:sp>
          <p:nvSpPr>
            <p:cNvPr id="98" name="Oval 9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0" name="Group 99"/>
          <p:cNvGrpSpPr/>
          <p:nvPr/>
        </p:nvGrpSpPr>
        <p:grpSpPr>
          <a:xfrm>
            <a:off x="9467404" y="4583951"/>
            <a:ext cx="277647" cy="276819"/>
            <a:chOff x="2138511" y="2464802"/>
            <a:chExt cx="354012" cy="352956"/>
          </a:xfrm>
          <a:solidFill>
            <a:schemeClr val="accent2"/>
          </a:solidFill>
        </p:grpSpPr>
        <p:sp>
          <p:nvSpPr>
            <p:cNvPr id="101" name="Oval 100"/>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03" name="TextBox 102"/>
          <p:cNvSpPr txBox="1"/>
          <p:nvPr/>
        </p:nvSpPr>
        <p:spPr>
          <a:xfrm>
            <a:off x="1736687" y="2337631"/>
            <a:ext cx="1451744" cy="400110"/>
          </a:xfrm>
          <a:prstGeom prst="rect">
            <a:avLst/>
          </a:prstGeom>
          <a:noFill/>
        </p:spPr>
        <p:txBody>
          <a:bodyPr wrap="none" rtlCol="0">
            <a:spAutoFit/>
          </a:bodyPr>
          <a:lstStyle/>
          <a:p>
            <a:pPr algn="r"/>
            <a:r>
              <a:rPr lang="id-ID" sz="2000" dirty="0" smtClean="0">
                <a:solidFill>
                  <a:schemeClr val="bg1"/>
                </a:solidFill>
              </a:rPr>
              <a:t>Buy product</a:t>
            </a:r>
            <a:endParaRPr lang="id-ID" sz="2000" dirty="0">
              <a:solidFill>
                <a:schemeClr val="bg1"/>
              </a:solidFill>
            </a:endParaRPr>
          </a:p>
        </p:txBody>
      </p:sp>
      <p:sp>
        <p:nvSpPr>
          <p:cNvPr id="104" name="TextBox 103"/>
          <p:cNvSpPr txBox="1"/>
          <p:nvPr/>
        </p:nvSpPr>
        <p:spPr>
          <a:xfrm>
            <a:off x="999988" y="2678513"/>
            <a:ext cx="218844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5" name="TextBox 104"/>
          <p:cNvSpPr txBox="1"/>
          <p:nvPr/>
        </p:nvSpPr>
        <p:spPr>
          <a:xfrm>
            <a:off x="1304127" y="4503021"/>
            <a:ext cx="1151277" cy="400110"/>
          </a:xfrm>
          <a:prstGeom prst="rect">
            <a:avLst/>
          </a:prstGeom>
          <a:noFill/>
        </p:spPr>
        <p:txBody>
          <a:bodyPr wrap="none" rtlCol="0">
            <a:spAutoFit/>
          </a:bodyPr>
          <a:lstStyle/>
          <a:p>
            <a:pPr algn="r"/>
            <a:r>
              <a:rPr lang="id-ID" sz="2000" dirty="0" smtClean="0">
                <a:solidFill>
                  <a:schemeClr val="bg1"/>
                </a:solidFill>
              </a:rPr>
              <a:t>Sales Call</a:t>
            </a:r>
            <a:endParaRPr lang="id-ID" sz="2000" dirty="0">
              <a:solidFill>
                <a:schemeClr val="bg1"/>
              </a:solidFill>
            </a:endParaRPr>
          </a:p>
        </p:txBody>
      </p:sp>
      <p:sp>
        <p:nvSpPr>
          <p:cNvPr id="106" name="TextBox 105"/>
          <p:cNvSpPr txBox="1"/>
          <p:nvPr/>
        </p:nvSpPr>
        <p:spPr>
          <a:xfrm>
            <a:off x="266961" y="4843903"/>
            <a:ext cx="218844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7" name="TextBox 106"/>
          <p:cNvSpPr txBox="1"/>
          <p:nvPr/>
        </p:nvSpPr>
        <p:spPr>
          <a:xfrm>
            <a:off x="9025072" y="2337631"/>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08" name="TextBox 107"/>
          <p:cNvSpPr txBox="1"/>
          <p:nvPr/>
        </p:nvSpPr>
        <p:spPr>
          <a:xfrm>
            <a:off x="9025072" y="2678513"/>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09" name="TextBox 108"/>
          <p:cNvSpPr txBox="1"/>
          <p:nvPr/>
        </p:nvSpPr>
        <p:spPr>
          <a:xfrm>
            <a:off x="9707817" y="4503021"/>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10" name="TextBox 109"/>
          <p:cNvSpPr txBox="1"/>
          <p:nvPr/>
        </p:nvSpPr>
        <p:spPr>
          <a:xfrm>
            <a:off x="9707817" y="4843903"/>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sp>
        <p:nvSpPr>
          <p:cNvPr id="120" name="Freeform 55"/>
          <p:cNvSpPr>
            <a:spLocks/>
          </p:cNvSpPr>
          <p:nvPr/>
        </p:nvSpPr>
        <p:spPr bwMode="auto">
          <a:xfrm>
            <a:off x="3836214" y="2675716"/>
            <a:ext cx="354812" cy="439711"/>
          </a:xfrm>
          <a:custGeom>
            <a:avLst/>
            <a:gdLst>
              <a:gd name="T0" fmla="*/ 2 w 491"/>
              <a:gd name="T1" fmla="*/ 370 h 608"/>
              <a:gd name="T2" fmla="*/ 49 w 491"/>
              <a:gd name="T3" fmla="*/ 332 h 608"/>
              <a:gd name="T4" fmla="*/ 112 w 491"/>
              <a:gd name="T5" fmla="*/ 338 h 608"/>
              <a:gd name="T6" fmla="*/ 112 w 491"/>
              <a:gd name="T7" fmla="*/ 337 h 608"/>
              <a:gd name="T8" fmla="*/ 62 w 491"/>
              <a:gd name="T9" fmla="*/ 331 h 608"/>
              <a:gd name="T10" fmla="*/ 29 w 491"/>
              <a:gd name="T11" fmla="*/ 285 h 608"/>
              <a:gd name="T12" fmla="*/ 71 w 491"/>
              <a:gd name="T13" fmla="*/ 247 h 608"/>
              <a:gd name="T14" fmla="*/ 238 w 491"/>
              <a:gd name="T15" fmla="*/ 264 h 608"/>
              <a:gd name="T16" fmla="*/ 262 w 491"/>
              <a:gd name="T17" fmla="*/ 264 h 608"/>
              <a:gd name="T18" fmla="*/ 254 w 491"/>
              <a:gd name="T19" fmla="*/ 124 h 608"/>
              <a:gd name="T20" fmla="*/ 350 w 491"/>
              <a:gd name="T21" fmla="*/ 47 h 608"/>
              <a:gd name="T22" fmla="*/ 355 w 491"/>
              <a:gd name="T23" fmla="*/ 168 h 608"/>
              <a:gd name="T24" fmla="*/ 440 w 491"/>
              <a:gd name="T25" fmla="*/ 342 h 608"/>
              <a:gd name="T26" fmla="*/ 491 w 491"/>
              <a:gd name="T27" fmla="*/ 368 h 608"/>
              <a:gd name="T28" fmla="*/ 491 w 491"/>
              <a:gd name="T29" fmla="*/ 579 h 608"/>
              <a:gd name="T30" fmla="*/ 292 w 491"/>
              <a:gd name="T31" fmla="*/ 608 h 608"/>
              <a:gd name="T32" fmla="*/ 166 w 491"/>
              <a:gd name="T33" fmla="*/ 595 h 608"/>
              <a:gd name="T34" fmla="*/ 62 w 491"/>
              <a:gd name="T35" fmla="*/ 584 h 608"/>
              <a:gd name="T36" fmla="*/ 33 w 491"/>
              <a:gd name="T37" fmla="*/ 539 h 608"/>
              <a:gd name="T38" fmla="*/ 59 w 491"/>
              <a:gd name="T39" fmla="*/ 502 h 608"/>
              <a:gd name="T40" fmla="*/ 45 w 491"/>
              <a:gd name="T41" fmla="*/ 500 h 608"/>
              <a:gd name="T42" fmla="*/ 12 w 491"/>
              <a:gd name="T43" fmla="*/ 454 h 608"/>
              <a:gd name="T44" fmla="*/ 45 w 491"/>
              <a:gd name="T45" fmla="*/ 417 h 608"/>
              <a:gd name="T46" fmla="*/ 40 w 491"/>
              <a:gd name="T47" fmla="*/ 416 h 608"/>
              <a:gd name="T48" fmla="*/ 2 w 491"/>
              <a:gd name="T49" fmla="*/ 370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91" h="608">
                <a:moveTo>
                  <a:pt x="2" y="370"/>
                </a:moveTo>
                <a:cubicBezTo>
                  <a:pt x="5" y="347"/>
                  <a:pt x="25" y="330"/>
                  <a:pt x="49" y="332"/>
                </a:cubicBezTo>
                <a:cubicBezTo>
                  <a:pt x="112" y="338"/>
                  <a:pt x="112" y="338"/>
                  <a:pt x="112" y="338"/>
                </a:cubicBezTo>
                <a:cubicBezTo>
                  <a:pt x="112" y="337"/>
                  <a:pt x="112" y="337"/>
                  <a:pt x="112" y="337"/>
                </a:cubicBezTo>
                <a:cubicBezTo>
                  <a:pt x="62" y="331"/>
                  <a:pt x="62" y="331"/>
                  <a:pt x="62" y="331"/>
                </a:cubicBezTo>
                <a:cubicBezTo>
                  <a:pt x="42" y="329"/>
                  <a:pt x="27" y="309"/>
                  <a:pt x="29" y="285"/>
                </a:cubicBezTo>
                <a:cubicBezTo>
                  <a:pt x="32" y="262"/>
                  <a:pt x="50" y="245"/>
                  <a:pt x="71" y="247"/>
                </a:cubicBezTo>
                <a:cubicBezTo>
                  <a:pt x="238" y="264"/>
                  <a:pt x="238" y="264"/>
                  <a:pt x="238" y="264"/>
                </a:cubicBezTo>
                <a:cubicBezTo>
                  <a:pt x="262" y="264"/>
                  <a:pt x="262" y="264"/>
                  <a:pt x="262" y="264"/>
                </a:cubicBezTo>
                <a:cubicBezTo>
                  <a:pt x="262" y="264"/>
                  <a:pt x="228" y="249"/>
                  <a:pt x="254" y="124"/>
                </a:cubicBezTo>
                <a:cubicBezTo>
                  <a:pt x="280" y="0"/>
                  <a:pt x="350" y="47"/>
                  <a:pt x="350" y="47"/>
                </a:cubicBezTo>
                <a:cubicBezTo>
                  <a:pt x="350" y="47"/>
                  <a:pt x="351" y="153"/>
                  <a:pt x="355" y="168"/>
                </a:cubicBezTo>
                <a:cubicBezTo>
                  <a:pt x="359" y="183"/>
                  <a:pt x="440" y="342"/>
                  <a:pt x="440" y="342"/>
                </a:cubicBezTo>
                <a:cubicBezTo>
                  <a:pt x="440" y="351"/>
                  <a:pt x="491" y="359"/>
                  <a:pt x="491" y="368"/>
                </a:cubicBezTo>
                <a:cubicBezTo>
                  <a:pt x="490" y="441"/>
                  <a:pt x="491" y="503"/>
                  <a:pt x="491" y="579"/>
                </a:cubicBezTo>
                <a:cubicBezTo>
                  <a:pt x="437" y="565"/>
                  <a:pt x="408" y="608"/>
                  <a:pt x="292" y="608"/>
                </a:cubicBezTo>
                <a:cubicBezTo>
                  <a:pt x="254" y="608"/>
                  <a:pt x="206" y="601"/>
                  <a:pt x="166" y="595"/>
                </a:cubicBezTo>
                <a:cubicBezTo>
                  <a:pt x="62" y="584"/>
                  <a:pt x="62" y="584"/>
                  <a:pt x="62" y="584"/>
                </a:cubicBezTo>
                <a:cubicBezTo>
                  <a:pt x="44" y="582"/>
                  <a:pt x="31" y="562"/>
                  <a:pt x="33" y="539"/>
                </a:cubicBezTo>
                <a:cubicBezTo>
                  <a:pt x="35" y="521"/>
                  <a:pt x="46" y="506"/>
                  <a:pt x="59" y="502"/>
                </a:cubicBezTo>
                <a:cubicBezTo>
                  <a:pt x="45" y="500"/>
                  <a:pt x="45" y="500"/>
                  <a:pt x="45" y="500"/>
                </a:cubicBezTo>
                <a:cubicBezTo>
                  <a:pt x="25" y="498"/>
                  <a:pt x="10" y="478"/>
                  <a:pt x="12" y="454"/>
                </a:cubicBezTo>
                <a:cubicBezTo>
                  <a:pt x="14" y="434"/>
                  <a:pt x="28" y="420"/>
                  <a:pt x="45" y="417"/>
                </a:cubicBezTo>
                <a:cubicBezTo>
                  <a:pt x="40" y="416"/>
                  <a:pt x="40" y="416"/>
                  <a:pt x="40" y="416"/>
                </a:cubicBezTo>
                <a:cubicBezTo>
                  <a:pt x="17" y="414"/>
                  <a:pt x="0" y="393"/>
                  <a:pt x="2" y="3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27" name="Group 126"/>
          <p:cNvGrpSpPr/>
          <p:nvPr/>
        </p:nvGrpSpPr>
        <p:grpSpPr>
          <a:xfrm>
            <a:off x="3069963" y="4843903"/>
            <a:ext cx="339725" cy="319217"/>
            <a:chOff x="3175" y="-1587"/>
            <a:chExt cx="1209675" cy="1136651"/>
          </a:xfrm>
          <a:solidFill>
            <a:schemeClr val="bg1"/>
          </a:solidFill>
        </p:grpSpPr>
        <p:sp>
          <p:nvSpPr>
            <p:cNvPr id="124" name="Freeform 59"/>
            <p:cNvSpPr>
              <a:spLocks/>
            </p:cNvSpPr>
            <p:nvPr/>
          </p:nvSpPr>
          <p:spPr bwMode="auto">
            <a:xfrm>
              <a:off x="3175" y="-1587"/>
              <a:ext cx="1209675" cy="454025"/>
            </a:xfrm>
            <a:custGeom>
              <a:avLst/>
              <a:gdLst>
                <a:gd name="T0" fmla="*/ 297 w 320"/>
                <a:gd name="T1" fmla="*/ 41 h 120"/>
                <a:gd name="T2" fmla="*/ 160 w 320"/>
                <a:gd name="T3" fmla="*/ 0 h 120"/>
                <a:gd name="T4" fmla="*/ 23 w 320"/>
                <a:gd name="T5" fmla="*/ 41 h 120"/>
                <a:gd name="T6" fmla="*/ 0 w 320"/>
                <a:gd name="T7" fmla="*/ 79 h 120"/>
                <a:gd name="T8" fmla="*/ 0 w 320"/>
                <a:gd name="T9" fmla="*/ 100 h 120"/>
                <a:gd name="T10" fmla="*/ 20 w 320"/>
                <a:gd name="T11" fmla="*/ 120 h 120"/>
                <a:gd name="T12" fmla="*/ 60 w 320"/>
                <a:gd name="T13" fmla="*/ 120 h 120"/>
                <a:gd name="T14" fmla="*/ 80 w 320"/>
                <a:gd name="T15" fmla="*/ 100 h 120"/>
                <a:gd name="T16" fmla="*/ 91 w 320"/>
                <a:gd name="T17" fmla="*/ 67 h 120"/>
                <a:gd name="T18" fmla="*/ 160 w 320"/>
                <a:gd name="T19" fmla="*/ 41 h 120"/>
                <a:gd name="T20" fmla="*/ 229 w 320"/>
                <a:gd name="T21" fmla="*/ 67 h 120"/>
                <a:gd name="T22" fmla="*/ 241 w 320"/>
                <a:gd name="T23" fmla="*/ 100 h 120"/>
                <a:gd name="T24" fmla="*/ 261 w 320"/>
                <a:gd name="T25" fmla="*/ 120 h 120"/>
                <a:gd name="T26" fmla="*/ 301 w 320"/>
                <a:gd name="T27" fmla="*/ 120 h 120"/>
                <a:gd name="T28" fmla="*/ 320 w 320"/>
                <a:gd name="T29" fmla="*/ 100 h 120"/>
                <a:gd name="T30" fmla="*/ 320 w 320"/>
                <a:gd name="T31" fmla="*/ 79 h 120"/>
                <a:gd name="T32" fmla="*/ 297 w 320"/>
                <a:gd name="T33" fmla="*/ 4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20">
                  <a:moveTo>
                    <a:pt x="297" y="41"/>
                  </a:moveTo>
                  <a:cubicBezTo>
                    <a:pt x="273" y="20"/>
                    <a:pt x="240" y="0"/>
                    <a:pt x="160" y="0"/>
                  </a:cubicBezTo>
                  <a:cubicBezTo>
                    <a:pt x="80" y="0"/>
                    <a:pt x="48" y="20"/>
                    <a:pt x="23" y="41"/>
                  </a:cubicBezTo>
                  <a:cubicBezTo>
                    <a:pt x="9" y="53"/>
                    <a:pt x="0" y="61"/>
                    <a:pt x="0" y="79"/>
                  </a:cubicBezTo>
                  <a:cubicBezTo>
                    <a:pt x="0" y="100"/>
                    <a:pt x="0" y="100"/>
                    <a:pt x="0" y="100"/>
                  </a:cubicBezTo>
                  <a:cubicBezTo>
                    <a:pt x="0" y="111"/>
                    <a:pt x="9" y="120"/>
                    <a:pt x="20" y="120"/>
                  </a:cubicBezTo>
                  <a:cubicBezTo>
                    <a:pt x="60" y="120"/>
                    <a:pt x="60" y="120"/>
                    <a:pt x="60" y="120"/>
                  </a:cubicBezTo>
                  <a:cubicBezTo>
                    <a:pt x="71" y="120"/>
                    <a:pt x="80" y="111"/>
                    <a:pt x="80" y="100"/>
                  </a:cubicBezTo>
                  <a:cubicBezTo>
                    <a:pt x="80" y="89"/>
                    <a:pt x="82" y="80"/>
                    <a:pt x="91" y="67"/>
                  </a:cubicBezTo>
                  <a:cubicBezTo>
                    <a:pt x="101" y="55"/>
                    <a:pt x="120" y="40"/>
                    <a:pt x="160" y="41"/>
                  </a:cubicBezTo>
                  <a:cubicBezTo>
                    <a:pt x="200" y="40"/>
                    <a:pt x="220" y="55"/>
                    <a:pt x="229" y="67"/>
                  </a:cubicBezTo>
                  <a:cubicBezTo>
                    <a:pt x="239" y="80"/>
                    <a:pt x="241" y="89"/>
                    <a:pt x="241" y="100"/>
                  </a:cubicBezTo>
                  <a:cubicBezTo>
                    <a:pt x="241" y="111"/>
                    <a:pt x="250" y="120"/>
                    <a:pt x="261" y="120"/>
                  </a:cubicBezTo>
                  <a:cubicBezTo>
                    <a:pt x="301" y="120"/>
                    <a:pt x="301" y="120"/>
                    <a:pt x="301" y="120"/>
                  </a:cubicBezTo>
                  <a:cubicBezTo>
                    <a:pt x="312" y="120"/>
                    <a:pt x="320" y="111"/>
                    <a:pt x="320" y="100"/>
                  </a:cubicBezTo>
                  <a:cubicBezTo>
                    <a:pt x="320" y="79"/>
                    <a:pt x="320" y="79"/>
                    <a:pt x="320" y="79"/>
                  </a:cubicBezTo>
                  <a:cubicBezTo>
                    <a:pt x="320" y="61"/>
                    <a:pt x="311" y="53"/>
                    <a:pt x="297" y="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Oval 60"/>
            <p:cNvSpPr>
              <a:spLocks noChangeArrowheads="1"/>
            </p:cNvSpPr>
            <p:nvPr/>
          </p:nvSpPr>
          <p:spPr bwMode="auto">
            <a:xfrm>
              <a:off x="457200" y="679451"/>
              <a:ext cx="301625" cy="3032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61"/>
            <p:cNvSpPr>
              <a:spLocks noEditPoints="1"/>
            </p:cNvSpPr>
            <p:nvPr/>
          </p:nvSpPr>
          <p:spPr bwMode="auto">
            <a:xfrm>
              <a:off x="77788" y="301626"/>
              <a:ext cx="1060450" cy="833438"/>
            </a:xfrm>
            <a:custGeom>
              <a:avLst/>
              <a:gdLst>
                <a:gd name="T0" fmla="*/ 210 w 280"/>
                <a:gd name="T1" fmla="*/ 40 h 220"/>
                <a:gd name="T2" fmla="*/ 200 w 280"/>
                <a:gd name="T3" fmla="*/ 40 h 220"/>
                <a:gd name="T4" fmla="*/ 200 w 280"/>
                <a:gd name="T5" fmla="*/ 15 h 220"/>
                <a:gd name="T6" fmla="*/ 180 w 280"/>
                <a:gd name="T7" fmla="*/ 0 h 220"/>
                <a:gd name="T8" fmla="*/ 160 w 280"/>
                <a:gd name="T9" fmla="*/ 15 h 220"/>
                <a:gd name="T10" fmla="*/ 160 w 280"/>
                <a:gd name="T11" fmla="*/ 40 h 220"/>
                <a:gd name="T12" fmla="*/ 120 w 280"/>
                <a:gd name="T13" fmla="*/ 40 h 220"/>
                <a:gd name="T14" fmla="*/ 120 w 280"/>
                <a:gd name="T15" fmla="*/ 15 h 220"/>
                <a:gd name="T16" fmla="*/ 100 w 280"/>
                <a:gd name="T17" fmla="*/ 0 h 220"/>
                <a:gd name="T18" fmla="*/ 80 w 280"/>
                <a:gd name="T19" fmla="*/ 15 h 220"/>
                <a:gd name="T20" fmla="*/ 80 w 280"/>
                <a:gd name="T21" fmla="*/ 40 h 220"/>
                <a:gd name="T22" fmla="*/ 71 w 280"/>
                <a:gd name="T23" fmla="*/ 40 h 220"/>
                <a:gd name="T24" fmla="*/ 54 w 280"/>
                <a:gd name="T25" fmla="*/ 49 h 220"/>
                <a:gd name="T26" fmla="*/ 0 w 280"/>
                <a:gd name="T27" fmla="*/ 160 h 220"/>
                <a:gd name="T28" fmla="*/ 0 w 280"/>
                <a:gd name="T29" fmla="*/ 200 h 220"/>
                <a:gd name="T30" fmla="*/ 20 w 280"/>
                <a:gd name="T31" fmla="*/ 220 h 220"/>
                <a:gd name="T32" fmla="*/ 260 w 280"/>
                <a:gd name="T33" fmla="*/ 220 h 220"/>
                <a:gd name="T34" fmla="*/ 280 w 280"/>
                <a:gd name="T35" fmla="*/ 200 h 220"/>
                <a:gd name="T36" fmla="*/ 280 w 280"/>
                <a:gd name="T37" fmla="*/ 162 h 220"/>
                <a:gd name="T38" fmla="*/ 226 w 280"/>
                <a:gd name="T39" fmla="*/ 48 h 220"/>
                <a:gd name="T40" fmla="*/ 210 w 280"/>
                <a:gd name="T41" fmla="*/ 40 h 220"/>
                <a:gd name="T42" fmla="*/ 140 w 280"/>
                <a:gd name="T43" fmla="*/ 200 h 220"/>
                <a:gd name="T44" fmla="*/ 80 w 280"/>
                <a:gd name="T45" fmla="*/ 140 h 220"/>
                <a:gd name="T46" fmla="*/ 140 w 280"/>
                <a:gd name="T47" fmla="*/ 80 h 220"/>
                <a:gd name="T48" fmla="*/ 200 w 280"/>
                <a:gd name="T49" fmla="*/ 140 h 220"/>
                <a:gd name="T50" fmla="*/ 140 w 280"/>
                <a:gd name="T51"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0" h="220">
                  <a:moveTo>
                    <a:pt x="210" y="40"/>
                  </a:moveTo>
                  <a:cubicBezTo>
                    <a:pt x="200" y="40"/>
                    <a:pt x="200" y="40"/>
                    <a:pt x="200" y="40"/>
                  </a:cubicBezTo>
                  <a:cubicBezTo>
                    <a:pt x="200" y="15"/>
                    <a:pt x="200" y="15"/>
                    <a:pt x="200" y="15"/>
                  </a:cubicBezTo>
                  <a:cubicBezTo>
                    <a:pt x="200" y="7"/>
                    <a:pt x="191" y="0"/>
                    <a:pt x="180" y="0"/>
                  </a:cubicBezTo>
                  <a:cubicBezTo>
                    <a:pt x="169" y="0"/>
                    <a:pt x="160" y="7"/>
                    <a:pt x="160" y="15"/>
                  </a:cubicBezTo>
                  <a:cubicBezTo>
                    <a:pt x="160" y="40"/>
                    <a:pt x="160" y="40"/>
                    <a:pt x="160" y="40"/>
                  </a:cubicBezTo>
                  <a:cubicBezTo>
                    <a:pt x="120" y="40"/>
                    <a:pt x="120" y="40"/>
                    <a:pt x="120" y="40"/>
                  </a:cubicBezTo>
                  <a:cubicBezTo>
                    <a:pt x="120" y="15"/>
                    <a:pt x="120" y="15"/>
                    <a:pt x="120" y="15"/>
                  </a:cubicBezTo>
                  <a:cubicBezTo>
                    <a:pt x="120" y="7"/>
                    <a:pt x="111" y="0"/>
                    <a:pt x="100" y="0"/>
                  </a:cubicBezTo>
                  <a:cubicBezTo>
                    <a:pt x="89" y="0"/>
                    <a:pt x="80" y="7"/>
                    <a:pt x="80" y="15"/>
                  </a:cubicBezTo>
                  <a:cubicBezTo>
                    <a:pt x="80" y="40"/>
                    <a:pt x="80" y="40"/>
                    <a:pt x="80" y="40"/>
                  </a:cubicBezTo>
                  <a:cubicBezTo>
                    <a:pt x="71" y="40"/>
                    <a:pt x="71" y="40"/>
                    <a:pt x="71" y="40"/>
                  </a:cubicBezTo>
                  <a:cubicBezTo>
                    <a:pt x="64" y="40"/>
                    <a:pt x="58" y="43"/>
                    <a:pt x="54" y="49"/>
                  </a:cubicBezTo>
                  <a:cubicBezTo>
                    <a:pt x="39" y="72"/>
                    <a:pt x="0" y="133"/>
                    <a:pt x="0" y="160"/>
                  </a:cubicBezTo>
                  <a:cubicBezTo>
                    <a:pt x="0" y="200"/>
                    <a:pt x="0" y="200"/>
                    <a:pt x="0" y="200"/>
                  </a:cubicBezTo>
                  <a:cubicBezTo>
                    <a:pt x="0" y="211"/>
                    <a:pt x="9" y="220"/>
                    <a:pt x="20" y="220"/>
                  </a:cubicBezTo>
                  <a:cubicBezTo>
                    <a:pt x="260" y="220"/>
                    <a:pt x="260" y="220"/>
                    <a:pt x="260" y="220"/>
                  </a:cubicBezTo>
                  <a:cubicBezTo>
                    <a:pt x="271" y="220"/>
                    <a:pt x="280" y="211"/>
                    <a:pt x="280" y="200"/>
                  </a:cubicBezTo>
                  <a:cubicBezTo>
                    <a:pt x="280" y="183"/>
                    <a:pt x="280" y="162"/>
                    <a:pt x="280" y="162"/>
                  </a:cubicBezTo>
                  <a:cubicBezTo>
                    <a:pt x="280" y="127"/>
                    <a:pt x="241" y="70"/>
                    <a:pt x="226" y="48"/>
                  </a:cubicBezTo>
                  <a:cubicBezTo>
                    <a:pt x="222" y="43"/>
                    <a:pt x="216" y="40"/>
                    <a:pt x="210" y="40"/>
                  </a:cubicBezTo>
                  <a:close/>
                  <a:moveTo>
                    <a:pt x="140" y="200"/>
                  </a:moveTo>
                  <a:cubicBezTo>
                    <a:pt x="107" y="200"/>
                    <a:pt x="80" y="173"/>
                    <a:pt x="80" y="140"/>
                  </a:cubicBezTo>
                  <a:cubicBezTo>
                    <a:pt x="80" y="107"/>
                    <a:pt x="107" y="80"/>
                    <a:pt x="140" y="80"/>
                  </a:cubicBezTo>
                  <a:cubicBezTo>
                    <a:pt x="173" y="80"/>
                    <a:pt x="200" y="107"/>
                    <a:pt x="200" y="140"/>
                  </a:cubicBezTo>
                  <a:cubicBezTo>
                    <a:pt x="200" y="173"/>
                    <a:pt x="173" y="200"/>
                    <a:pt x="140" y="2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36" name="Group 135"/>
          <p:cNvGrpSpPr/>
          <p:nvPr/>
        </p:nvGrpSpPr>
        <p:grpSpPr>
          <a:xfrm>
            <a:off x="8763679" y="4886833"/>
            <a:ext cx="370858" cy="255576"/>
            <a:chOff x="3175" y="4763"/>
            <a:chExt cx="3130550" cy="2157412"/>
          </a:xfrm>
          <a:solidFill>
            <a:schemeClr val="bg1"/>
          </a:solidFill>
        </p:grpSpPr>
        <p:sp>
          <p:nvSpPr>
            <p:cNvPr id="131" name="Freeform 65"/>
            <p:cNvSpPr>
              <a:spLocks/>
            </p:cNvSpPr>
            <p:nvPr/>
          </p:nvSpPr>
          <p:spPr bwMode="auto">
            <a:xfrm>
              <a:off x="387350" y="396875"/>
              <a:ext cx="917575" cy="833437"/>
            </a:xfrm>
            <a:custGeom>
              <a:avLst/>
              <a:gdLst>
                <a:gd name="T0" fmla="*/ 242 w 244"/>
                <a:gd name="T1" fmla="*/ 221 h 221"/>
                <a:gd name="T2" fmla="*/ 237 w 244"/>
                <a:gd name="T3" fmla="*/ 188 h 221"/>
                <a:gd name="T4" fmla="*/ 182 w 244"/>
                <a:gd name="T5" fmla="*/ 159 h 221"/>
                <a:gd name="T6" fmla="*/ 152 w 244"/>
                <a:gd name="T7" fmla="*/ 146 h 221"/>
                <a:gd name="T8" fmla="*/ 152 w 244"/>
                <a:gd name="T9" fmla="*/ 123 h 221"/>
                <a:gd name="T10" fmla="*/ 164 w 244"/>
                <a:gd name="T11" fmla="*/ 94 h 221"/>
                <a:gd name="T12" fmla="*/ 176 w 244"/>
                <a:gd name="T13" fmla="*/ 81 h 221"/>
                <a:gd name="T14" fmla="*/ 168 w 244"/>
                <a:gd name="T15" fmla="*/ 63 h 221"/>
                <a:gd name="T16" fmla="*/ 170 w 244"/>
                <a:gd name="T17" fmla="*/ 38 h 221"/>
                <a:gd name="T18" fmla="*/ 122 w 244"/>
                <a:gd name="T19" fmla="*/ 0 h 221"/>
                <a:gd name="T20" fmla="*/ 74 w 244"/>
                <a:gd name="T21" fmla="*/ 38 h 221"/>
                <a:gd name="T22" fmla="*/ 76 w 244"/>
                <a:gd name="T23" fmla="*/ 63 h 221"/>
                <a:gd name="T24" fmla="*/ 68 w 244"/>
                <a:gd name="T25" fmla="*/ 81 h 221"/>
                <a:gd name="T26" fmla="*/ 80 w 244"/>
                <a:gd name="T27" fmla="*/ 94 h 221"/>
                <a:gd name="T28" fmla="*/ 92 w 244"/>
                <a:gd name="T29" fmla="*/ 123 h 221"/>
                <a:gd name="T30" fmla="*/ 92 w 244"/>
                <a:gd name="T31" fmla="*/ 146 h 221"/>
                <a:gd name="T32" fmla="*/ 62 w 244"/>
                <a:gd name="T33" fmla="*/ 159 h 221"/>
                <a:gd name="T34" fmla="*/ 7 w 244"/>
                <a:gd name="T35" fmla="*/ 188 h 221"/>
                <a:gd name="T36" fmla="*/ 2 w 244"/>
                <a:gd name="T37" fmla="*/ 221 h 221"/>
                <a:gd name="T38" fmla="*/ 242 w 244"/>
                <a:gd name="T3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4" h="221">
                  <a:moveTo>
                    <a:pt x="242" y="221"/>
                  </a:moveTo>
                  <a:cubicBezTo>
                    <a:pt x="242" y="221"/>
                    <a:pt x="244" y="198"/>
                    <a:pt x="237" y="188"/>
                  </a:cubicBezTo>
                  <a:cubicBezTo>
                    <a:pt x="230" y="176"/>
                    <a:pt x="206" y="169"/>
                    <a:pt x="182" y="159"/>
                  </a:cubicBezTo>
                  <a:cubicBezTo>
                    <a:pt x="158" y="149"/>
                    <a:pt x="152" y="146"/>
                    <a:pt x="152" y="146"/>
                  </a:cubicBezTo>
                  <a:cubicBezTo>
                    <a:pt x="152" y="123"/>
                    <a:pt x="152" y="123"/>
                    <a:pt x="152" y="123"/>
                  </a:cubicBezTo>
                  <a:cubicBezTo>
                    <a:pt x="152" y="123"/>
                    <a:pt x="161" y="116"/>
                    <a:pt x="164" y="94"/>
                  </a:cubicBezTo>
                  <a:cubicBezTo>
                    <a:pt x="169" y="96"/>
                    <a:pt x="175" y="86"/>
                    <a:pt x="176" y="81"/>
                  </a:cubicBezTo>
                  <a:cubicBezTo>
                    <a:pt x="176" y="76"/>
                    <a:pt x="175" y="62"/>
                    <a:pt x="168" y="63"/>
                  </a:cubicBezTo>
                  <a:cubicBezTo>
                    <a:pt x="169" y="52"/>
                    <a:pt x="170" y="43"/>
                    <a:pt x="170" y="38"/>
                  </a:cubicBezTo>
                  <a:cubicBezTo>
                    <a:pt x="168" y="19"/>
                    <a:pt x="150" y="0"/>
                    <a:pt x="122" y="0"/>
                  </a:cubicBezTo>
                  <a:cubicBezTo>
                    <a:pt x="94" y="0"/>
                    <a:pt x="76" y="19"/>
                    <a:pt x="74" y="38"/>
                  </a:cubicBezTo>
                  <a:cubicBezTo>
                    <a:pt x="74" y="43"/>
                    <a:pt x="75" y="52"/>
                    <a:pt x="76" y="63"/>
                  </a:cubicBezTo>
                  <a:cubicBezTo>
                    <a:pt x="69" y="62"/>
                    <a:pt x="68" y="76"/>
                    <a:pt x="68" y="81"/>
                  </a:cubicBezTo>
                  <a:cubicBezTo>
                    <a:pt x="69" y="86"/>
                    <a:pt x="75" y="96"/>
                    <a:pt x="80" y="94"/>
                  </a:cubicBezTo>
                  <a:cubicBezTo>
                    <a:pt x="83" y="116"/>
                    <a:pt x="92" y="123"/>
                    <a:pt x="92" y="123"/>
                  </a:cubicBezTo>
                  <a:cubicBezTo>
                    <a:pt x="92" y="146"/>
                    <a:pt x="92" y="146"/>
                    <a:pt x="92" y="146"/>
                  </a:cubicBezTo>
                  <a:cubicBezTo>
                    <a:pt x="92" y="146"/>
                    <a:pt x="86" y="149"/>
                    <a:pt x="62" y="159"/>
                  </a:cubicBezTo>
                  <a:cubicBezTo>
                    <a:pt x="38" y="169"/>
                    <a:pt x="14" y="176"/>
                    <a:pt x="7" y="188"/>
                  </a:cubicBezTo>
                  <a:cubicBezTo>
                    <a:pt x="0" y="198"/>
                    <a:pt x="2" y="221"/>
                    <a:pt x="2" y="221"/>
                  </a:cubicBezTo>
                  <a:lnTo>
                    <a:pt x="242" y="2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Rectangle 66"/>
            <p:cNvSpPr>
              <a:spLocks noChangeArrowheads="1"/>
            </p:cNvSpPr>
            <p:nvPr/>
          </p:nvSpPr>
          <p:spPr bwMode="auto">
            <a:xfrm>
              <a:off x="1568450" y="396875"/>
              <a:ext cx="78263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Rectangle 67"/>
            <p:cNvSpPr>
              <a:spLocks noChangeArrowheads="1"/>
            </p:cNvSpPr>
            <p:nvPr/>
          </p:nvSpPr>
          <p:spPr bwMode="auto">
            <a:xfrm>
              <a:off x="1568450" y="788988"/>
              <a:ext cx="1174750"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Rectangle 68"/>
            <p:cNvSpPr>
              <a:spLocks noChangeArrowheads="1"/>
            </p:cNvSpPr>
            <p:nvPr/>
          </p:nvSpPr>
          <p:spPr bwMode="auto">
            <a:xfrm>
              <a:off x="1568450" y="1181100"/>
              <a:ext cx="97948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69"/>
            <p:cNvSpPr>
              <a:spLocks noEditPoints="1"/>
            </p:cNvSpPr>
            <p:nvPr/>
          </p:nvSpPr>
          <p:spPr bwMode="auto">
            <a:xfrm>
              <a:off x="3175" y="4763"/>
              <a:ext cx="3130550" cy="2157412"/>
            </a:xfrm>
            <a:custGeom>
              <a:avLst/>
              <a:gdLst>
                <a:gd name="T0" fmla="*/ 0 w 832"/>
                <a:gd name="T1" fmla="*/ 0 h 572"/>
                <a:gd name="T2" fmla="*/ 0 w 832"/>
                <a:gd name="T3" fmla="*/ 572 h 572"/>
                <a:gd name="T4" fmla="*/ 832 w 832"/>
                <a:gd name="T5" fmla="*/ 572 h 572"/>
                <a:gd name="T6" fmla="*/ 832 w 832"/>
                <a:gd name="T7" fmla="*/ 0 h 572"/>
                <a:gd name="T8" fmla="*/ 0 w 832"/>
                <a:gd name="T9" fmla="*/ 0 h 572"/>
                <a:gd name="T10" fmla="*/ 780 w 832"/>
                <a:gd name="T11" fmla="*/ 520 h 572"/>
                <a:gd name="T12" fmla="*/ 671 w 832"/>
                <a:gd name="T13" fmla="*/ 520 h 572"/>
                <a:gd name="T14" fmla="*/ 676 w 832"/>
                <a:gd name="T15" fmla="*/ 494 h 572"/>
                <a:gd name="T16" fmla="*/ 598 w 832"/>
                <a:gd name="T17" fmla="*/ 416 h 572"/>
                <a:gd name="T18" fmla="*/ 520 w 832"/>
                <a:gd name="T19" fmla="*/ 494 h 572"/>
                <a:gd name="T20" fmla="*/ 525 w 832"/>
                <a:gd name="T21" fmla="*/ 520 h 572"/>
                <a:gd name="T22" fmla="*/ 307 w 832"/>
                <a:gd name="T23" fmla="*/ 520 h 572"/>
                <a:gd name="T24" fmla="*/ 312 w 832"/>
                <a:gd name="T25" fmla="*/ 494 h 572"/>
                <a:gd name="T26" fmla="*/ 234 w 832"/>
                <a:gd name="T27" fmla="*/ 416 h 572"/>
                <a:gd name="T28" fmla="*/ 156 w 832"/>
                <a:gd name="T29" fmla="*/ 494 h 572"/>
                <a:gd name="T30" fmla="*/ 161 w 832"/>
                <a:gd name="T31" fmla="*/ 520 h 572"/>
                <a:gd name="T32" fmla="*/ 52 w 832"/>
                <a:gd name="T33" fmla="*/ 520 h 572"/>
                <a:gd name="T34" fmla="*/ 52 w 832"/>
                <a:gd name="T35" fmla="*/ 52 h 572"/>
                <a:gd name="T36" fmla="*/ 780 w 832"/>
                <a:gd name="T37" fmla="*/ 52 h 572"/>
                <a:gd name="T38" fmla="*/ 780 w 832"/>
                <a:gd name="T39" fmla="*/ 52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2" h="572">
                  <a:moveTo>
                    <a:pt x="0" y="0"/>
                  </a:moveTo>
                  <a:cubicBezTo>
                    <a:pt x="0" y="572"/>
                    <a:pt x="0" y="572"/>
                    <a:pt x="0" y="572"/>
                  </a:cubicBezTo>
                  <a:cubicBezTo>
                    <a:pt x="832" y="572"/>
                    <a:pt x="832" y="572"/>
                    <a:pt x="832" y="572"/>
                  </a:cubicBezTo>
                  <a:cubicBezTo>
                    <a:pt x="832" y="0"/>
                    <a:pt x="832" y="0"/>
                    <a:pt x="832" y="0"/>
                  </a:cubicBezTo>
                  <a:lnTo>
                    <a:pt x="0" y="0"/>
                  </a:lnTo>
                  <a:close/>
                  <a:moveTo>
                    <a:pt x="780" y="520"/>
                  </a:moveTo>
                  <a:cubicBezTo>
                    <a:pt x="671" y="520"/>
                    <a:pt x="671" y="520"/>
                    <a:pt x="671" y="520"/>
                  </a:cubicBezTo>
                  <a:cubicBezTo>
                    <a:pt x="674" y="512"/>
                    <a:pt x="676" y="503"/>
                    <a:pt x="676" y="494"/>
                  </a:cubicBezTo>
                  <a:cubicBezTo>
                    <a:pt x="676" y="451"/>
                    <a:pt x="641" y="416"/>
                    <a:pt x="598" y="416"/>
                  </a:cubicBezTo>
                  <a:cubicBezTo>
                    <a:pt x="555" y="416"/>
                    <a:pt x="520" y="451"/>
                    <a:pt x="520" y="494"/>
                  </a:cubicBezTo>
                  <a:cubicBezTo>
                    <a:pt x="520" y="503"/>
                    <a:pt x="522" y="512"/>
                    <a:pt x="525" y="520"/>
                  </a:cubicBezTo>
                  <a:cubicBezTo>
                    <a:pt x="307" y="520"/>
                    <a:pt x="307" y="520"/>
                    <a:pt x="307" y="520"/>
                  </a:cubicBezTo>
                  <a:cubicBezTo>
                    <a:pt x="310" y="512"/>
                    <a:pt x="312" y="503"/>
                    <a:pt x="312" y="494"/>
                  </a:cubicBezTo>
                  <a:cubicBezTo>
                    <a:pt x="312" y="451"/>
                    <a:pt x="277" y="416"/>
                    <a:pt x="234" y="416"/>
                  </a:cubicBezTo>
                  <a:cubicBezTo>
                    <a:pt x="191" y="416"/>
                    <a:pt x="156" y="451"/>
                    <a:pt x="156" y="494"/>
                  </a:cubicBezTo>
                  <a:cubicBezTo>
                    <a:pt x="156" y="503"/>
                    <a:pt x="158" y="512"/>
                    <a:pt x="161" y="520"/>
                  </a:cubicBezTo>
                  <a:cubicBezTo>
                    <a:pt x="52" y="520"/>
                    <a:pt x="52" y="520"/>
                    <a:pt x="52" y="520"/>
                  </a:cubicBezTo>
                  <a:cubicBezTo>
                    <a:pt x="52" y="52"/>
                    <a:pt x="52" y="52"/>
                    <a:pt x="52" y="52"/>
                  </a:cubicBezTo>
                  <a:cubicBezTo>
                    <a:pt x="780" y="52"/>
                    <a:pt x="780" y="52"/>
                    <a:pt x="780" y="52"/>
                  </a:cubicBezTo>
                  <a:lnTo>
                    <a:pt x="780" y="5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0" name="Freeform 73"/>
          <p:cNvSpPr>
            <a:spLocks/>
          </p:cNvSpPr>
          <p:nvPr/>
        </p:nvSpPr>
        <p:spPr bwMode="auto">
          <a:xfrm>
            <a:off x="7996115" y="2750611"/>
            <a:ext cx="309377" cy="308223"/>
          </a:xfrm>
          <a:custGeom>
            <a:avLst/>
            <a:gdLst>
              <a:gd name="T0" fmla="*/ 366 w 451"/>
              <a:gd name="T1" fmla="*/ 355 h 449"/>
              <a:gd name="T2" fmla="*/ 320 w 451"/>
              <a:gd name="T3" fmla="*/ 391 h 449"/>
              <a:gd name="T4" fmla="*/ 173 w 451"/>
              <a:gd name="T5" fmla="*/ 391 h 449"/>
              <a:gd name="T6" fmla="*/ 154 w 451"/>
              <a:gd name="T7" fmla="*/ 363 h 449"/>
              <a:gd name="T8" fmla="*/ 173 w 451"/>
              <a:gd name="T9" fmla="*/ 304 h 449"/>
              <a:gd name="T10" fmla="*/ 405 w 451"/>
              <a:gd name="T11" fmla="*/ 304 h 449"/>
              <a:gd name="T12" fmla="*/ 451 w 451"/>
              <a:gd name="T13" fmla="*/ 103 h 449"/>
              <a:gd name="T14" fmla="*/ 84 w 451"/>
              <a:gd name="T15" fmla="*/ 54 h 449"/>
              <a:gd name="T16" fmla="*/ 55 w 451"/>
              <a:gd name="T17" fmla="*/ 35 h 449"/>
              <a:gd name="T18" fmla="*/ 56 w 451"/>
              <a:gd name="T19" fmla="*/ 28 h 449"/>
              <a:gd name="T20" fmla="*/ 28 w 451"/>
              <a:gd name="T21" fmla="*/ 0 h 449"/>
              <a:gd name="T22" fmla="*/ 0 w 451"/>
              <a:gd name="T23" fmla="*/ 28 h 449"/>
              <a:gd name="T24" fmla="*/ 28 w 451"/>
              <a:gd name="T25" fmla="*/ 56 h 449"/>
              <a:gd name="T26" fmla="*/ 33 w 451"/>
              <a:gd name="T27" fmla="*/ 55 h 449"/>
              <a:gd name="T28" fmla="*/ 68 w 451"/>
              <a:gd name="T29" fmla="*/ 78 h 449"/>
              <a:gd name="T30" fmla="*/ 125 w 451"/>
              <a:gd name="T31" fmla="*/ 304 h 449"/>
              <a:gd name="T32" fmla="*/ 142 w 451"/>
              <a:gd name="T33" fmla="*/ 304 h 449"/>
              <a:gd name="T34" fmla="*/ 127 w 451"/>
              <a:gd name="T35" fmla="*/ 353 h 449"/>
              <a:gd name="T36" fmla="*/ 125 w 451"/>
              <a:gd name="T37" fmla="*/ 353 h 449"/>
              <a:gd name="T38" fmla="*/ 77 w 451"/>
              <a:gd name="T39" fmla="*/ 401 h 449"/>
              <a:gd name="T40" fmla="*/ 125 w 451"/>
              <a:gd name="T41" fmla="*/ 449 h 449"/>
              <a:gd name="T42" fmla="*/ 170 w 451"/>
              <a:gd name="T43" fmla="*/ 420 h 449"/>
              <a:gd name="T44" fmla="*/ 322 w 451"/>
              <a:gd name="T45" fmla="*/ 420 h 449"/>
              <a:gd name="T46" fmla="*/ 366 w 451"/>
              <a:gd name="T47" fmla="*/ 449 h 449"/>
              <a:gd name="T48" fmla="*/ 413 w 451"/>
              <a:gd name="T49" fmla="*/ 402 h 449"/>
              <a:gd name="T50" fmla="*/ 366 w 451"/>
              <a:gd name="T51" fmla="*/ 3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1" h="449">
                <a:moveTo>
                  <a:pt x="366" y="355"/>
                </a:moveTo>
                <a:cubicBezTo>
                  <a:pt x="343" y="355"/>
                  <a:pt x="325" y="371"/>
                  <a:pt x="320" y="391"/>
                </a:cubicBezTo>
                <a:cubicBezTo>
                  <a:pt x="173" y="391"/>
                  <a:pt x="173" y="391"/>
                  <a:pt x="173" y="391"/>
                </a:cubicBezTo>
                <a:cubicBezTo>
                  <a:pt x="170" y="380"/>
                  <a:pt x="164" y="370"/>
                  <a:pt x="154" y="363"/>
                </a:cubicBezTo>
                <a:cubicBezTo>
                  <a:pt x="173" y="304"/>
                  <a:pt x="173" y="304"/>
                  <a:pt x="173" y="304"/>
                </a:cubicBezTo>
                <a:cubicBezTo>
                  <a:pt x="405" y="304"/>
                  <a:pt x="405" y="304"/>
                  <a:pt x="405" y="304"/>
                </a:cubicBezTo>
                <a:cubicBezTo>
                  <a:pt x="451" y="103"/>
                  <a:pt x="451" y="103"/>
                  <a:pt x="451" y="103"/>
                </a:cubicBezTo>
                <a:cubicBezTo>
                  <a:pt x="84" y="54"/>
                  <a:pt x="84" y="54"/>
                  <a:pt x="84" y="54"/>
                </a:cubicBezTo>
                <a:cubicBezTo>
                  <a:pt x="55" y="35"/>
                  <a:pt x="55" y="35"/>
                  <a:pt x="55" y="35"/>
                </a:cubicBezTo>
                <a:cubicBezTo>
                  <a:pt x="56" y="28"/>
                  <a:pt x="56" y="28"/>
                  <a:pt x="56" y="28"/>
                </a:cubicBezTo>
                <a:cubicBezTo>
                  <a:pt x="56" y="13"/>
                  <a:pt x="43" y="0"/>
                  <a:pt x="28" y="0"/>
                </a:cubicBezTo>
                <a:cubicBezTo>
                  <a:pt x="12" y="0"/>
                  <a:pt x="0" y="13"/>
                  <a:pt x="0" y="28"/>
                </a:cubicBezTo>
                <a:cubicBezTo>
                  <a:pt x="0" y="44"/>
                  <a:pt x="12" y="56"/>
                  <a:pt x="28" y="56"/>
                </a:cubicBezTo>
                <a:cubicBezTo>
                  <a:pt x="33" y="55"/>
                  <a:pt x="33" y="55"/>
                  <a:pt x="33" y="55"/>
                </a:cubicBezTo>
                <a:cubicBezTo>
                  <a:pt x="68" y="78"/>
                  <a:pt x="68" y="78"/>
                  <a:pt x="68" y="78"/>
                </a:cubicBezTo>
                <a:cubicBezTo>
                  <a:pt x="125" y="304"/>
                  <a:pt x="125" y="304"/>
                  <a:pt x="125" y="304"/>
                </a:cubicBezTo>
                <a:cubicBezTo>
                  <a:pt x="142" y="304"/>
                  <a:pt x="142" y="304"/>
                  <a:pt x="142" y="304"/>
                </a:cubicBezTo>
                <a:cubicBezTo>
                  <a:pt x="127" y="353"/>
                  <a:pt x="127" y="353"/>
                  <a:pt x="127" y="353"/>
                </a:cubicBezTo>
                <a:cubicBezTo>
                  <a:pt x="125" y="353"/>
                  <a:pt x="125" y="353"/>
                  <a:pt x="125" y="353"/>
                </a:cubicBezTo>
                <a:cubicBezTo>
                  <a:pt x="99" y="353"/>
                  <a:pt x="77" y="374"/>
                  <a:pt x="77" y="401"/>
                </a:cubicBezTo>
                <a:cubicBezTo>
                  <a:pt x="77" y="428"/>
                  <a:pt x="99" y="449"/>
                  <a:pt x="125" y="449"/>
                </a:cubicBezTo>
                <a:cubicBezTo>
                  <a:pt x="145" y="449"/>
                  <a:pt x="162" y="437"/>
                  <a:pt x="170" y="420"/>
                </a:cubicBezTo>
                <a:cubicBezTo>
                  <a:pt x="322" y="420"/>
                  <a:pt x="322" y="420"/>
                  <a:pt x="322" y="420"/>
                </a:cubicBezTo>
                <a:cubicBezTo>
                  <a:pt x="329" y="437"/>
                  <a:pt x="346" y="449"/>
                  <a:pt x="366" y="449"/>
                </a:cubicBezTo>
                <a:cubicBezTo>
                  <a:pt x="392" y="449"/>
                  <a:pt x="413" y="428"/>
                  <a:pt x="413" y="402"/>
                </a:cubicBezTo>
                <a:cubicBezTo>
                  <a:pt x="413" y="376"/>
                  <a:pt x="392" y="355"/>
                  <a:pt x="366" y="3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2494603226"/>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44"/>
                                        </p:tgtEl>
                                        <p:attrNameLst>
                                          <p:attrName>style.visibility</p:attrName>
                                        </p:attrNameLst>
                                      </p:cBhvr>
                                      <p:to>
                                        <p:strVal val="visible"/>
                                      </p:to>
                                    </p:set>
                                    <p:animEffect transition="in" filter="fade">
                                      <p:cBhvr>
                                        <p:cTn id="18" dur="500"/>
                                        <p:tgtEl>
                                          <p:spTgt spid="144"/>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16"/>
                                        </p:tgtEl>
                                        <p:attrNameLst>
                                          <p:attrName>style.visibility</p:attrName>
                                        </p:attrNameLst>
                                      </p:cBhvr>
                                      <p:to>
                                        <p:strVal val="visible"/>
                                      </p:to>
                                    </p:set>
                                    <p:animEffect transition="in" filter="fade">
                                      <p:cBhvr>
                                        <p:cTn id="22" dur="500"/>
                                        <p:tgtEl>
                                          <p:spTgt spid="116"/>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53"/>
                                        </p:tgtEl>
                                        <p:attrNameLst>
                                          <p:attrName>style.visibility</p:attrName>
                                        </p:attrNameLst>
                                      </p:cBhvr>
                                      <p:to>
                                        <p:strVal val="visible"/>
                                      </p:to>
                                    </p:set>
                                    <p:animEffect transition="in" filter="fade">
                                      <p:cBhvr>
                                        <p:cTn id="26" dur="500"/>
                                        <p:tgtEl>
                                          <p:spTgt spid="53"/>
                                        </p:tgtEl>
                                      </p:cBhvr>
                                    </p:animEffect>
                                  </p:childTnLst>
                                </p:cTn>
                              </p:par>
                            </p:childTnLst>
                          </p:cTn>
                        </p:par>
                        <p:par>
                          <p:cTn id="27" fill="hold">
                            <p:stCondLst>
                              <p:cond delay="2000"/>
                            </p:stCondLst>
                            <p:childTnLst>
                              <p:par>
                                <p:cTn id="28" presetID="53" presetClass="entr" presetSubtype="16" fill="hold" grpId="0" nodeType="afterEffect">
                                  <p:stCondLst>
                                    <p:cond delay="0"/>
                                  </p:stCondLst>
                                  <p:childTnLst>
                                    <p:set>
                                      <p:cBhvr>
                                        <p:cTn id="29" dur="1" fill="hold">
                                          <p:stCondLst>
                                            <p:cond delay="0"/>
                                          </p:stCondLst>
                                        </p:cTn>
                                        <p:tgtEl>
                                          <p:spTgt spid="120"/>
                                        </p:tgtEl>
                                        <p:attrNameLst>
                                          <p:attrName>style.visibility</p:attrName>
                                        </p:attrNameLst>
                                      </p:cBhvr>
                                      <p:to>
                                        <p:strVal val="visible"/>
                                      </p:to>
                                    </p:set>
                                    <p:anim calcmode="lin" valueType="num">
                                      <p:cBhvr>
                                        <p:cTn id="30" dur="500" fill="hold"/>
                                        <p:tgtEl>
                                          <p:spTgt spid="120"/>
                                        </p:tgtEl>
                                        <p:attrNameLst>
                                          <p:attrName>ppt_w</p:attrName>
                                        </p:attrNameLst>
                                      </p:cBhvr>
                                      <p:tavLst>
                                        <p:tav tm="0">
                                          <p:val>
                                            <p:fltVal val="0"/>
                                          </p:val>
                                        </p:tav>
                                        <p:tav tm="100000">
                                          <p:val>
                                            <p:strVal val="#ppt_w"/>
                                          </p:val>
                                        </p:tav>
                                      </p:tavLst>
                                    </p:anim>
                                    <p:anim calcmode="lin" valueType="num">
                                      <p:cBhvr>
                                        <p:cTn id="31" dur="500" fill="hold"/>
                                        <p:tgtEl>
                                          <p:spTgt spid="120"/>
                                        </p:tgtEl>
                                        <p:attrNameLst>
                                          <p:attrName>ppt_h</p:attrName>
                                        </p:attrNameLst>
                                      </p:cBhvr>
                                      <p:tavLst>
                                        <p:tav tm="0">
                                          <p:val>
                                            <p:fltVal val="0"/>
                                          </p:val>
                                        </p:tav>
                                        <p:tav tm="100000">
                                          <p:val>
                                            <p:strVal val="#ppt_h"/>
                                          </p:val>
                                        </p:tav>
                                      </p:tavLst>
                                    </p:anim>
                                    <p:animEffect transition="in" filter="fade">
                                      <p:cBhvr>
                                        <p:cTn id="32" dur="500"/>
                                        <p:tgtEl>
                                          <p:spTgt spid="120"/>
                                        </p:tgtEl>
                                      </p:cBhvr>
                                    </p:animEffect>
                                  </p:childTnLst>
                                </p:cTn>
                              </p:par>
                            </p:childTnLst>
                          </p:cTn>
                        </p:par>
                        <p:par>
                          <p:cTn id="33" fill="hold">
                            <p:stCondLst>
                              <p:cond delay="2500"/>
                            </p:stCondLst>
                            <p:childTnLst>
                              <p:par>
                                <p:cTn id="34" presetID="53" presetClass="entr" presetSubtype="16" fill="hold" nodeType="afterEffect">
                                  <p:stCondLst>
                                    <p:cond delay="0"/>
                                  </p:stCondLst>
                                  <p:childTnLst>
                                    <p:set>
                                      <p:cBhvr>
                                        <p:cTn id="35" dur="1" fill="hold">
                                          <p:stCondLst>
                                            <p:cond delay="0"/>
                                          </p:stCondLst>
                                        </p:cTn>
                                        <p:tgtEl>
                                          <p:spTgt spid="91"/>
                                        </p:tgtEl>
                                        <p:attrNameLst>
                                          <p:attrName>style.visibility</p:attrName>
                                        </p:attrNameLst>
                                      </p:cBhvr>
                                      <p:to>
                                        <p:strVal val="visible"/>
                                      </p:to>
                                    </p:set>
                                    <p:anim calcmode="lin" valueType="num">
                                      <p:cBhvr>
                                        <p:cTn id="36" dur="500" fill="hold"/>
                                        <p:tgtEl>
                                          <p:spTgt spid="91"/>
                                        </p:tgtEl>
                                        <p:attrNameLst>
                                          <p:attrName>ppt_w</p:attrName>
                                        </p:attrNameLst>
                                      </p:cBhvr>
                                      <p:tavLst>
                                        <p:tav tm="0">
                                          <p:val>
                                            <p:fltVal val="0"/>
                                          </p:val>
                                        </p:tav>
                                        <p:tav tm="100000">
                                          <p:val>
                                            <p:strVal val="#ppt_w"/>
                                          </p:val>
                                        </p:tav>
                                      </p:tavLst>
                                    </p:anim>
                                    <p:anim calcmode="lin" valueType="num">
                                      <p:cBhvr>
                                        <p:cTn id="37" dur="500" fill="hold"/>
                                        <p:tgtEl>
                                          <p:spTgt spid="91"/>
                                        </p:tgtEl>
                                        <p:attrNameLst>
                                          <p:attrName>ppt_h</p:attrName>
                                        </p:attrNameLst>
                                      </p:cBhvr>
                                      <p:tavLst>
                                        <p:tav tm="0">
                                          <p:val>
                                            <p:fltVal val="0"/>
                                          </p:val>
                                        </p:tav>
                                        <p:tav tm="100000">
                                          <p:val>
                                            <p:strVal val="#ppt_h"/>
                                          </p:val>
                                        </p:tav>
                                      </p:tavLst>
                                    </p:anim>
                                    <p:animEffect transition="in" filter="fade">
                                      <p:cBhvr>
                                        <p:cTn id="38" dur="500"/>
                                        <p:tgtEl>
                                          <p:spTgt spid="91"/>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103"/>
                                        </p:tgtEl>
                                        <p:attrNameLst>
                                          <p:attrName>style.visibility</p:attrName>
                                        </p:attrNameLst>
                                      </p:cBhvr>
                                      <p:to>
                                        <p:strVal val="visible"/>
                                      </p:to>
                                    </p:set>
                                    <p:animEffect transition="in" filter="fade">
                                      <p:cBhvr>
                                        <p:cTn id="42" dur="500"/>
                                        <p:tgtEl>
                                          <p:spTgt spid="103"/>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04"/>
                                        </p:tgtEl>
                                        <p:attrNameLst>
                                          <p:attrName>style.visibility</p:attrName>
                                        </p:attrNameLst>
                                      </p:cBhvr>
                                      <p:to>
                                        <p:strVal val="visible"/>
                                      </p:to>
                                    </p:set>
                                    <p:animEffect transition="in" filter="fade">
                                      <p:cBhvr>
                                        <p:cTn id="45" dur="500"/>
                                        <p:tgtEl>
                                          <p:spTgt spid="104"/>
                                        </p:tgtEl>
                                      </p:cBhvr>
                                    </p:animEffect>
                                  </p:childTnLst>
                                </p:cTn>
                              </p:par>
                            </p:childTnLst>
                          </p:cTn>
                        </p:par>
                        <p:par>
                          <p:cTn id="46" fill="hold">
                            <p:stCondLst>
                              <p:cond delay="3500"/>
                            </p:stCondLst>
                            <p:childTnLst>
                              <p:par>
                                <p:cTn id="47" presetID="10" presetClass="entr" presetSubtype="0" fill="hold" nodeType="afterEffect">
                                  <p:stCondLst>
                                    <p:cond delay="0"/>
                                  </p:stCondLst>
                                  <p:childTnLst>
                                    <p:set>
                                      <p:cBhvr>
                                        <p:cTn id="48" dur="1" fill="hold">
                                          <p:stCondLst>
                                            <p:cond delay="0"/>
                                          </p:stCondLst>
                                        </p:cTn>
                                        <p:tgtEl>
                                          <p:spTgt spid="52"/>
                                        </p:tgtEl>
                                        <p:attrNameLst>
                                          <p:attrName>style.visibility</p:attrName>
                                        </p:attrNameLst>
                                      </p:cBhvr>
                                      <p:to>
                                        <p:strVal val="visible"/>
                                      </p:to>
                                    </p:set>
                                    <p:animEffect transition="in" filter="fade">
                                      <p:cBhvr>
                                        <p:cTn id="49" dur="500"/>
                                        <p:tgtEl>
                                          <p:spTgt spid="52"/>
                                        </p:tgtEl>
                                      </p:cBhvr>
                                    </p:animEffect>
                                  </p:childTnLst>
                                </p:cTn>
                              </p:par>
                            </p:childTnLst>
                          </p:cTn>
                        </p:par>
                        <p:par>
                          <p:cTn id="50" fill="hold">
                            <p:stCondLst>
                              <p:cond delay="4000"/>
                            </p:stCondLst>
                            <p:childTnLst>
                              <p:par>
                                <p:cTn id="51" presetID="53" presetClass="entr" presetSubtype="16" fill="hold" grpId="0" nodeType="afterEffect">
                                  <p:stCondLst>
                                    <p:cond delay="0"/>
                                  </p:stCondLst>
                                  <p:childTnLst>
                                    <p:set>
                                      <p:cBhvr>
                                        <p:cTn id="52" dur="1" fill="hold">
                                          <p:stCondLst>
                                            <p:cond delay="0"/>
                                          </p:stCondLst>
                                        </p:cTn>
                                        <p:tgtEl>
                                          <p:spTgt spid="140"/>
                                        </p:tgtEl>
                                        <p:attrNameLst>
                                          <p:attrName>style.visibility</p:attrName>
                                        </p:attrNameLst>
                                      </p:cBhvr>
                                      <p:to>
                                        <p:strVal val="visible"/>
                                      </p:to>
                                    </p:set>
                                    <p:anim calcmode="lin" valueType="num">
                                      <p:cBhvr>
                                        <p:cTn id="53" dur="500" fill="hold"/>
                                        <p:tgtEl>
                                          <p:spTgt spid="140"/>
                                        </p:tgtEl>
                                        <p:attrNameLst>
                                          <p:attrName>ppt_w</p:attrName>
                                        </p:attrNameLst>
                                      </p:cBhvr>
                                      <p:tavLst>
                                        <p:tav tm="0">
                                          <p:val>
                                            <p:fltVal val="0"/>
                                          </p:val>
                                        </p:tav>
                                        <p:tav tm="100000">
                                          <p:val>
                                            <p:strVal val="#ppt_w"/>
                                          </p:val>
                                        </p:tav>
                                      </p:tavLst>
                                    </p:anim>
                                    <p:anim calcmode="lin" valueType="num">
                                      <p:cBhvr>
                                        <p:cTn id="54" dur="500" fill="hold"/>
                                        <p:tgtEl>
                                          <p:spTgt spid="140"/>
                                        </p:tgtEl>
                                        <p:attrNameLst>
                                          <p:attrName>ppt_h</p:attrName>
                                        </p:attrNameLst>
                                      </p:cBhvr>
                                      <p:tavLst>
                                        <p:tav tm="0">
                                          <p:val>
                                            <p:fltVal val="0"/>
                                          </p:val>
                                        </p:tav>
                                        <p:tav tm="100000">
                                          <p:val>
                                            <p:strVal val="#ppt_h"/>
                                          </p:val>
                                        </p:tav>
                                      </p:tavLst>
                                    </p:anim>
                                    <p:animEffect transition="in" filter="fade">
                                      <p:cBhvr>
                                        <p:cTn id="55" dur="500"/>
                                        <p:tgtEl>
                                          <p:spTgt spid="140"/>
                                        </p:tgtEl>
                                      </p:cBhvr>
                                    </p:animEffect>
                                  </p:childTnLst>
                                </p:cTn>
                              </p:par>
                            </p:childTnLst>
                          </p:cTn>
                        </p:par>
                        <p:par>
                          <p:cTn id="56" fill="hold">
                            <p:stCondLst>
                              <p:cond delay="4500"/>
                            </p:stCondLst>
                            <p:childTnLst>
                              <p:par>
                                <p:cTn id="57" presetID="53" presetClass="entr" presetSubtype="16" fill="hold" nodeType="afterEffect">
                                  <p:stCondLst>
                                    <p:cond delay="0"/>
                                  </p:stCondLst>
                                  <p:childTnLst>
                                    <p:set>
                                      <p:cBhvr>
                                        <p:cTn id="58" dur="1" fill="hold">
                                          <p:stCondLst>
                                            <p:cond delay="0"/>
                                          </p:stCondLst>
                                        </p:cTn>
                                        <p:tgtEl>
                                          <p:spTgt spid="94"/>
                                        </p:tgtEl>
                                        <p:attrNameLst>
                                          <p:attrName>style.visibility</p:attrName>
                                        </p:attrNameLst>
                                      </p:cBhvr>
                                      <p:to>
                                        <p:strVal val="visible"/>
                                      </p:to>
                                    </p:set>
                                    <p:anim calcmode="lin" valueType="num">
                                      <p:cBhvr>
                                        <p:cTn id="59" dur="500" fill="hold"/>
                                        <p:tgtEl>
                                          <p:spTgt spid="94"/>
                                        </p:tgtEl>
                                        <p:attrNameLst>
                                          <p:attrName>ppt_w</p:attrName>
                                        </p:attrNameLst>
                                      </p:cBhvr>
                                      <p:tavLst>
                                        <p:tav tm="0">
                                          <p:val>
                                            <p:fltVal val="0"/>
                                          </p:val>
                                        </p:tav>
                                        <p:tav tm="100000">
                                          <p:val>
                                            <p:strVal val="#ppt_w"/>
                                          </p:val>
                                        </p:tav>
                                      </p:tavLst>
                                    </p:anim>
                                    <p:anim calcmode="lin" valueType="num">
                                      <p:cBhvr>
                                        <p:cTn id="60" dur="500" fill="hold"/>
                                        <p:tgtEl>
                                          <p:spTgt spid="94"/>
                                        </p:tgtEl>
                                        <p:attrNameLst>
                                          <p:attrName>ppt_h</p:attrName>
                                        </p:attrNameLst>
                                      </p:cBhvr>
                                      <p:tavLst>
                                        <p:tav tm="0">
                                          <p:val>
                                            <p:fltVal val="0"/>
                                          </p:val>
                                        </p:tav>
                                        <p:tav tm="100000">
                                          <p:val>
                                            <p:strVal val="#ppt_h"/>
                                          </p:val>
                                        </p:tav>
                                      </p:tavLst>
                                    </p:anim>
                                    <p:animEffect transition="in" filter="fade">
                                      <p:cBhvr>
                                        <p:cTn id="61" dur="500"/>
                                        <p:tgtEl>
                                          <p:spTgt spid="94"/>
                                        </p:tgtEl>
                                      </p:cBhvr>
                                    </p:animEffect>
                                  </p:childTnLst>
                                </p:cTn>
                              </p:par>
                            </p:childTnLst>
                          </p:cTn>
                        </p:par>
                        <p:par>
                          <p:cTn id="62" fill="hold">
                            <p:stCondLst>
                              <p:cond delay="5000"/>
                            </p:stCondLst>
                            <p:childTnLst>
                              <p:par>
                                <p:cTn id="63" presetID="10" presetClass="entr" presetSubtype="0" fill="hold" grpId="0" nodeType="afterEffect">
                                  <p:stCondLst>
                                    <p:cond delay="0"/>
                                  </p:stCondLst>
                                  <p:childTnLst>
                                    <p:set>
                                      <p:cBhvr>
                                        <p:cTn id="64" dur="1" fill="hold">
                                          <p:stCondLst>
                                            <p:cond delay="0"/>
                                          </p:stCondLst>
                                        </p:cTn>
                                        <p:tgtEl>
                                          <p:spTgt spid="107"/>
                                        </p:tgtEl>
                                        <p:attrNameLst>
                                          <p:attrName>style.visibility</p:attrName>
                                        </p:attrNameLst>
                                      </p:cBhvr>
                                      <p:to>
                                        <p:strVal val="visible"/>
                                      </p:to>
                                    </p:set>
                                    <p:animEffect transition="in" filter="fade">
                                      <p:cBhvr>
                                        <p:cTn id="65" dur="500"/>
                                        <p:tgtEl>
                                          <p:spTgt spid="107"/>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08"/>
                                        </p:tgtEl>
                                        <p:attrNameLst>
                                          <p:attrName>style.visibility</p:attrName>
                                        </p:attrNameLst>
                                      </p:cBhvr>
                                      <p:to>
                                        <p:strVal val="visible"/>
                                      </p:to>
                                    </p:set>
                                    <p:animEffect transition="in" filter="fade">
                                      <p:cBhvr>
                                        <p:cTn id="68" dur="500"/>
                                        <p:tgtEl>
                                          <p:spTgt spid="108"/>
                                        </p:tgtEl>
                                      </p:cBhvr>
                                    </p:animEffect>
                                  </p:childTnLst>
                                </p:cTn>
                              </p:par>
                            </p:childTnLst>
                          </p:cTn>
                        </p:par>
                        <p:par>
                          <p:cTn id="69" fill="hold">
                            <p:stCondLst>
                              <p:cond delay="5500"/>
                            </p:stCondLst>
                            <p:childTnLst>
                              <p:par>
                                <p:cTn id="70" presetID="10" presetClass="entr" presetSubtype="0" fill="hold" nodeType="afterEffect">
                                  <p:stCondLst>
                                    <p:cond delay="0"/>
                                  </p:stCondLst>
                                  <p:childTnLst>
                                    <p:set>
                                      <p:cBhvr>
                                        <p:cTn id="71" dur="1" fill="hold">
                                          <p:stCondLst>
                                            <p:cond delay="0"/>
                                          </p:stCondLst>
                                        </p:cTn>
                                        <p:tgtEl>
                                          <p:spTgt spid="50"/>
                                        </p:tgtEl>
                                        <p:attrNameLst>
                                          <p:attrName>style.visibility</p:attrName>
                                        </p:attrNameLst>
                                      </p:cBhvr>
                                      <p:to>
                                        <p:strVal val="visible"/>
                                      </p:to>
                                    </p:set>
                                    <p:animEffect transition="in" filter="fade">
                                      <p:cBhvr>
                                        <p:cTn id="72" dur="500"/>
                                        <p:tgtEl>
                                          <p:spTgt spid="50"/>
                                        </p:tgtEl>
                                      </p:cBhvr>
                                    </p:animEffect>
                                  </p:childTnLst>
                                </p:cTn>
                              </p:par>
                            </p:childTnLst>
                          </p:cTn>
                        </p:par>
                        <p:par>
                          <p:cTn id="73" fill="hold">
                            <p:stCondLst>
                              <p:cond delay="6000"/>
                            </p:stCondLst>
                            <p:childTnLst>
                              <p:par>
                                <p:cTn id="74" presetID="53" presetClass="entr" presetSubtype="16" fill="hold" nodeType="afterEffect">
                                  <p:stCondLst>
                                    <p:cond delay="0"/>
                                  </p:stCondLst>
                                  <p:childTnLst>
                                    <p:set>
                                      <p:cBhvr>
                                        <p:cTn id="75" dur="1" fill="hold">
                                          <p:stCondLst>
                                            <p:cond delay="0"/>
                                          </p:stCondLst>
                                        </p:cTn>
                                        <p:tgtEl>
                                          <p:spTgt spid="127"/>
                                        </p:tgtEl>
                                        <p:attrNameLst>
                                          <p:attrName>style.visibility</p:attrName>
                                        </p:attrNameLst>
                                      </p:cBhvr>
                                      <p:to>
                                        <p:strVal val="visible"/>
                                      </p:to>
                                    </p:set>
                                    <p:anim calcmode="lin" valueType="num">
                                      <p:cBhvr>
                                        <p:cTn id="76" dur="500" fill="hold"/>
                                        <p:tgtEl>
                                          <p:spTgt spid="127"/>
                                        </p:tgtEl>
                                        <p:attrNameLst>
                                          <p:attrName>ppt_w</p:attrName>
                                        </p:attrNameLst>
                                      </p:cBhvr>
                                      <p:tavLst>
                                        <p:tav tm="0">
                                          <p:val>
                                            <p:fltVal val="0"/>
                                          </p:val>
                                        </p:tav>
                                        <p:tav tm="100000">
                                          <p:val>
                                            <p:strVal val="#ppt_w"/>
                                          </p:val>
                                        </p:tav>
                                      </p:tavLst>
                                    </p:anim>
                                    <p:anim calcmode="lin" valueType="num">
                                      <p:cBhvr>
                                        <p:cTn id="77" dur="500" fill="hold"/>
                                        <p:tgtEl>
                                          <p:spTgt spid="127"/>
                                        </p:tgtEl>
                                        <p:attrNameLst>
                                          <p:attrName>ppt_h</p:attrName>
                                        </p:attrNameLst>
                                      </p:cBhvr>
                                      <p:tavLst>
                                        <p:tav tm="0">
                                          <p:val>
                                            <p:fltVal val="0"/>
                                          </p:val>
                                        </p:tav>
                                        <p:tav tm="100000">
                                          <p:val>
                                            <p:strVal val="#ppt_h"/>
                                          </p:val>
                                        </p:tav>
                                      </p:tavLst>
                                    </p:anim>
                                    <p:animEffect transition="in" filter="fade">
                                      <p:cBhvr>
                                        <p:cTn id="78" dur="500"/>
                                        <p:tgtEl>
                                          <p:spTgt spid="127"/>
                                        </p:tgtEl>
                                      </p:cBhvr>
                                    </p:animEffect>
                                  </p:childTnLst>
                                </p:cTn>
                              </p:par>
                            </p:childTnLst>
                          </p:cTn>
                        </p:par>
                        <p:par>
                          <p:cTn id="79" fill="hold">
                            <p:stCondLst>
                              <p:cond delay="6500"/>
                            </p:stCondLst>
                            <p:childTnLst>
                              <p:par>
                                <p:cTn id="80" presetID="53" presetClass="entr" presetSubtype="16" fill="hold" nodeType="afterEffect">
                                  <p:stCondLst>
                                    <p:cond delay="0"/>
                                  </p:stCondLst>
                                  <p:childTnLst>
                                    <p:set>
                                      <p:cBhvr>
                                        <p:cTn id="81" dur="1" fill="hold">
                                          <p:stCondLst>
                                            <p:cond delay="0"/>
                                          </p:stCondLst>
                                        </p:cTn>
                                        <p:tgtEl>
                                          <p:spTgt spid="97"/>
                                        </p:tgtEl>
                                        <p:attrNameLst>
                                          <p:attrName>style.visibility</p:attrName>
                                        </p:attrNameLst>
                                      </p:cBhvr>
                                      <p:to>
                                        <p:strVal val="visible"/>
                                      </p:to>
                                    </p:set>
                                    <p:anim calcmode="lin" valueType="num">
                                      <p:cBhvr>
                                        <p:cTn id="82" dur="500" fill="hold"/>
                                        <p:tgtEl>
                                          <p:spTgt spid="97"/>
                                        </p:tgtEl>
                                        <p:attrNameLst>
                                          <p:attrName>ppt_w</p:attrName>
                                        </p:attrNameLst>
                                      </p:cBhvr>
                                      <p:tavLst>
                                        <p:tav tm="0">
                                          <p:val>
                                            <p:fltVal val="0"/>
                                          </p:val>
                                        </p:tav>
                                        <p:tav tm="100000">
                                          <p:val>
                                            <p:strVal val="#ppt_w"/>
                                          </p:val>
                                        </p:tav>
                                      </p:tavLst>
                                    </p:anim>
                                    <p:anim calcmode="lin" valueType="num">
                                      <p:cBhvr>
                                        <p:cTn id="83" dur="500" fill="hold"/>
                                        <p:tgtEl>
                                          <p:spTgt spid="97"/>
                                        </p:tgtEl>
                                        <p:attrNameLst>
                                          <p:attrName>ppt_h</p:attrName>
                                        </p:attrNameLst>
                                      </p:cBhvr>
                                      <p:tavLst>
                                        <p:tav tm="0">
                                          <p:val>
                                            <p:fltVal val="0"/>
                                          </p:val>
                                        </p:tav>
                                        <p:tav tm="100000">
                                          <p:val>
                                            <p:strVal val="#ppt_h"/>
                                          </p:val>
                                        </p:tav>
                                      </p:tavLst>
                                    </p:anim>
                                    <p:animEffect transition="in" filter="fade">
                                      <p:cBhvr>
                                        <p:cTn id="84" dur="500"/>
                                        <p:tgtEl>
                                          <p:spTgt spid="97"/>
                                        </p:tgtEl>
                                      </p:cBhvr>
                                    </p:animEffect>
                                  </p:childTnLst>
                                </p:cTn>
                              </p:par>
                            </p:childTnLst>
                          </p:cTn>
                        </p:par>
                        <p:par>
                          <p:cTn id="85" fill="hold">
                            <p:stCondLst>
                              <p:cond delay="7000"/>
                            </p:stCondLst>
                            <p:childTnLst>
                              <p:par>
                                <p:cTn id="86" presetID="10" presetClass="entr" presetSubtype="0" fill="hold" grpId="0" nodeType="afterEffect">
                                  <p:stCondLst>
                                    <p:cond delay="0"/>
                                  </p:stCondLst>
                                  <p:childTnLst>
                                    <p:set>
                                      <p:cBhvr>
                                        <p:cTn id="87" dur="1" fill="hold">
                                          <p:stCondLst>
                                            <p:cond delay="0"/>
                                          </p:stCondLst>
                                        </p:cTn>
                                        <p:tgtEl>
                                          <p:spTgt spid="105"/>
                                        </p:tgtEl>
                                        <p:attrNameLst>
                                          <p:attrName>style.visibility</p:attrName>
                                        </p:attrNameLst>
                                      </p:cBhvr>
                                      <p:to>
                                        <p:strVal val="visible"/>
                                      </p:to>
                                    </p:set>
                                    <p:animEffect transition="in" filter="fade">
                                      <p:cBhvr>
                                        <p:cTn id="88" dur="500"/>
                                        <p:tgtEl>
                                          <p:spTgt spid="105"/>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06"/>
                                        </p:tgtEl>
                                        <p:attrNameLst>
                                          <p:attrName>style.visibility</p:attrName>
                                        </p:attrNameLst>
                                      </p:cBhvr>
                                      <p:to>
                                        <p:strVal val="visible"/>
                                      </p:to>
                                    </p:set>
                                    <p:animEffect transition="in" filter="fade">
                                      <p:cBhvr>
                                        <p:cTn id="91" dur="500"/>
                                        <p:tgtEl>
                                          <p:spTgt spid="106"/>
                                        </p:tgtEl>
                                      </p:cBhvr>
                                    </p:animEffect>
                                  </p:childTnLst>
                                </p:cTn>
                              </p:par>
                            </p:childTnLst>
                          </p:cTn>
                        </p:par>
                        <p:par>
                          <p:cTn id="92" fill="hold">
                            <p:stCondLst>
                              <p:cond delay="7500"/>
                            </p:stCondLst>
                            <p:childTnLst>
                              <p:par>
                                <p:cTn id="93" presetID="10" presetClass="entr" presetSubtype="0" fill="hold" nodeType="afterEffect">
                                  <p:stCondLst>
                                    <p:cond delay="0"/>
                                  </p:stCondLst>
                                  <p:childTnLst>
                                    <p:set>
                                      <p:cBhvr>
                                        <p:cTn id="94" dur="1" fill="hold">
                                          <p:stCondLst>
                                            <p:cond delay="0"/>
                                          </p:stCondLst>
                                        </p:cTn>
                                        <p:tgtEl>
                                          <p:spTgt spid="51"/>
                                        </p:tgtEl>
                                        <p:attrNameLst>
                                          <p:attrName>style.visibility</p:attrName>
                                        </p:attrNameLst>
                                      </p:cBhvr>
                                      <p:to>
                                        <p:strVal val="visible"/>
                                      </p:to>
                                    </p:set>
                                    <p:animEffect transition="in" filter="fade">
                                      <p:cBhvr>
                                        <p:cTn id="95" dur="500"/>
                                        <p:tgtEl>
                                          <p:spTgt spid="51"/>
                                        </p:tgtEl>
                                      </p:cBhvr>
                                    </p:animEffect>
                                  </p:childTnLst>
                                </p:cTn>
                              </p:par>
                            </p:childTnLst>
                          </p:cTn>
                        </p:par>
                        <p:par>
                          <p:cTn id="96" fill="hold">
                            <p:stCondLst>
                              <p:cond delay="8000"/>
                            </p:stCondLst>
                            <p:childTnLst>
                              <p:par>
                                <p:cTn id="97" presetID="53" presetClass="entr" presetSubtype="16" fill="hold" nodeType="afterEffect">
                                  <p:stCondLst>
                                    <p:cond delay="0"/>
                                  </p:stCondLst>
                                  <p:childTnLst>
                                    <p:set>
                                      <p:cBhvr>
                                        <p:cTn id="98" dur="1" fill="hold">
                                          <p:stCondLst>
                                            <p:cond delay="0"/>
                                          </p:stCondLst>
                                        </p:cTn>
                                        <p:tgtEl>
                                          <p:spTgt spid="136"/>
                                        </p:tgtEl>
                                        <p:attrNameLst>
                                          <p:attrName>style.visibility</p:attrName>
                                        </p:attrNameLst>
                                      </p:cBhvr>
                                      <p:to>
                                        <p:strVal val="visible"/>
                                      </p:to>
                                    </p:set>
                                    <p:anim calcmode="lin" valueType="num">
                                      <p:cBhvr>
                                        <p:cTn id="99" dur="500" fill="hold"/>
                                        <p:tgtEl>
                                          <p:spTgt spid="136"/>
                                        </p:tgtEl>
                                        <p:attrNameLst>
                                          <p:attrName>ppt_w</p:attrName>
                                        </p:attrNameLst>
                                      </p:cBhvr>
                                      <p:tavLst>
                                        <p:tav tm="0">
                                          <p:val>
                                            <p:fltVal val="0"/>
                                          </p:val>
                                        </p:tav>
                                        <p:tav tm="100000">
                                          <p:val>
                                            <p:strVal val="#ppt_w"/>
                                          </p:val>
                                        </p:tav>
                                      </p:tavLst>
                                    </p:anim>
                                    <p:anim calcmode="lin" valueType="num">
                                      <p:cBhvr>
                                        <p:cTn id="100" dur="500" fill="hold"/>
                                        <p:tgtEl>
                                          <p:spTgt spid="136"/>
                                        </p:tgtEl>
                                        <p:attrNameLst>
                                          <p:attrName>ppt_h</p:attrName>
                                        </p:attrNameLst>
                                      </p:cBhvr>
                                      <p:tavLst>
                                        <p:tav tm="0">
                                          <p:val>
                                            <p:fltVal val="0"/>
                                          </p:val>
                                        </p:tav>
                                        <p:tav tm="100000">
                                          <p:val>
                                            <p:strVal val="#ppt_h"/>
                                          </p:val>
                                        </p:tav>
                                      </p:tavLst>
                                    </p:anim>
                                    <p:animEffect transition="in" filter="fade">
                                      <p:cBhvr>
                                        <p:cTn id="101" dur="500"/>
                                        <p:tgtEl>
                                          <p:spTgt spid="136"/>
                                        </p:tgtEl>
                                      </p:cBhvr>
                                    </p:animEffect>
                                  </p:childTnLst>
                                </p:cTn>
                              </p:par>
                            </p:childTnLst>
                          </p:cTn>
                        </p:par>
                        <p:par>
                          <p:cTn id="102" fill="hold">
                            <p:stCondLst>
                              <p:cond delay="8500"/>
                            </p:stCondLst>
                            <p:childTnLst>
                              <p:par>
                                <p:cTn id="103" presetID="53" presetClass="entr" presetSubtype="16" fill="hold" nodeType="afterEffect">
                                  <p:stCondLst>
                                    <p:cond delay="0"/>
                                  </p:stCondLst>
                                  <p:childTnLst>
                                    <p:set>
                                      <p:cBhvr>
                                        <p:cTn id="104" dur="1" fill="hold">
                                          <p:stCondLst>
                                            <p:cond delay="0"/>
                                          </p:stCondLst>
                                        </p:cTn>
                                        <p:tgtEl>
                                          <p:spTgt spid="100"/>
                                        </p:tgtEl>
                                        <p:attrNameLst>
                                          <p:attrName>style.visibility</p:attrName>
                                        </p:attrNameLst>
                                      </p:cBhvr>
                                      <p:to>
                                        <p:strVal val="visible"/>
                                      </p:to>
                                    </p:set>
                                    <p:anim calcmode="lin" valueType="num">
                                      <p:cBhvr>
                                        <p:cTn id="105" dur="500" fill="hold"/>
                                        <p:tgtEl>
                                          <p:spTgt spid="100"/>
                                        </p:tgtEl>
                                        <p:attrNameLst>
                                          <p:attrName>ppt_w</p:attrName>
                                        </p:attrNameLst>
                                      </p:cBhvr>
                                      <p:tavLst>
                                        <p:tav tm="0">
                                          <p:val>
                                            <p:fltVal val="0"/>
                                          </p:val>
                                        </p:tav>
                                        <p:tav tm="100000">
                                          <p:val>
                                            <p:strVal val="#ppt_w"/>
                                          </p:val>
                                        </p:tav>
                                      </p:tavLst>
                                    </p:anim>
                                    <p:anim calcmode="lin" valueType="num">
                                      <p:cBhvr>
                                        <p:cTn id="106" dur="500" fill="hold"/>
                                        <p:tgtEl>
                                          <p:spTgt spid="100"/>
                                        </p:tgtEl>
                                        <p:attrNameLst>
                                          <p:attrName>ppt_h</p:attrName>
                                        </p:attrNameLst>
                                      </p:cBhvr>
                                      <p:tavLst>
                                        <p:tav tm="0">
                                          <p:val>
                                            <p:fltVal val="0"/>
                                          </p:val>
                                        </p:tav>
                                        <p:tav tm="100000">
                                          <p:val>
                                            <p:strVal val="#ppt_h"/>
                                          </p:val>
                                        </p:tav>
                                      </p:tavLst>
                                    </p:anim>
                                    <p:animEffect transition="in" filter="fade">
                                      <p:cBhvr>
                                        <p:cTn id="107" dur="500"/>
                                        <p:tgtEl>
                                          <p:spTgt spid="100"/>
                                        </p:tgtEl>
                                      </p:cBhvr>
                                    </p:animEffect>
                                  </p:childTnLst>
                                </p:cTn>
                              </p:par>
                            </p:childTnLst>
                          </p:cTn>
                        </p:par>
                        <p:par>
                          <p:cTn id="108" fill="hold">
                            <p:stCondLst>
                              <p:cond delay="9000"/>
                            </p:stCondLst>
                            <p:childTnLst>
                              <p:par>
                                <p:cTn id="109" presetID="10" presetClass="entr" presetSubtype="0" fill="hold" grpId="0" nodeType="afterEffect">
                                  <p:stCondLst>
                                    <p:cond delay="0"/>
                                  </p:stCondLst>
                                  <p:childTnLst>
                                    <p:set>
                                      <p:cBhvr>
                                        <p:cTn id="110" dur="1" fill="hold">
                                          <p:stCondLst>
                                            <p:cond delay="0"/>
                                          </p:stCondLst>
                                        </p:cTn>
                                        <p:tgtEl>
                                          <p:spTgt spid="109"/>
                                        </p:tgtEl>
                                        <p:attrNameLst>
                                          <p:attrName>style.visibility</p:attrName>
                                        </p:attrNameLst>
                                      </p:cBhvr>
                                      <p:to>
                                        <p:strVal val="visible"/>
                                      </p:to>
                                    </p:set>
                                    <p:animEffect transition="in" filter="fade">
                                      <p:cBhvr>
                                        <p:cTn id="111" dur="500"/>
                                        <p:tgtEl>
                                          <p:spTgt spid="109"/>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10"/>
                                        </p:tgtEl>
                                        <p:attrNameLst>
                                          <p:attrName>style.visibility</p:attrName>
                                        </p:attrNameLst>
                                      </p:cBhvr>
                                      <p:to>
                                        <p:strVal val="visible"/>
                                      </p:to>
                                    </p:set>
                                    <p:animEffect transition="in" filter="fade">
                                      <p:cBhvr>
                                        <p:cTn id="114" dur="500"/>
                                        <p:tgtEl>
                                          <p:spTgt spid="1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 grpId="0" animBg="1"/>
      <p:bldP spid="2" grpId="0"/>
      <p:bldP spid="3" grpId="0"/>
      <p:bldP spid="103" grpId="0"/>
      <p:bldP spid="104" grpId="0"/>
      <p:bldP spid="105" grpId="0"/>
      <p:bldP spid="106" grpId="0"/>
      <p:bldP spid="107" grpId="0"/>
      <p:bldP spid="108" grpId="0"/>
      <p:bldP spid="109" grpId="0"/>
      <p:bldP spid="110" grpId="0"/>
      <p:bldP spid="120" grpId="0" animBg="1"/>
      <p:bldP spid="140"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8" name="Freeform 5"/>
          <p:cNvSpPr>
            <a:spLocks noEditPoints="1"/>
          </p:cNvSpPr>
          <p:nvPr/>
        </p:nvSpPr>
        <p:spPr bwMode="auto">
          <a:xfrm rot="17100000">
            <a:off x="3780719" y="3508456"/>
            <a:ext cx="923038" cy="1540250"/>
          </a:xfrm>
          <a:custGeom>
            <a:avLst/>
            <a:gdLst>
              <a:gd name="T0" fmla="*/ 91 w 140"/>
              <a:gd name="T1" fmla="*/ 146 h 234"/>
              <a:gd name="T2" fmla="*/ 62 w 140"/>
              <a:gd name="T3" fmla="*/ 130 h 234"/>
              <a:gd name="T4" fmla="*/ 63 w 140"/>
              <a:gd name="T5" fmla="*/ 103 h 234"/>
              <a:gd name="T6" fmla="*/ 44 w 140"/>
              <a:gd name="T7" fmla="*/ 54 h 234"/>
              <a:gd name="T8" fmla="*/ 6 w 140"/>
              <a:gd name="T9" fmla="*/ 2 h 234"/>
              <a:gd name="T10" fmla="*/ 2 w 140"/>
              <a:gd name="T11" fmla="*/ 5 h 234"/>
              <a:gd name="T12" fmla="*/ 41 w 140"/>
              <a:gd name="T13" fmla="*/ 59 h 234"/>
              <a:gd name="T14" fmla="*/ 59 w 140"/>
              <a:gd name="T15" fmla="*/ 111 h 234"/>
              <a:gd name="T16" fmla="*/ 57 w 140"/>
              <a:gd name="T17" fmla="*/ 129 h 234"/>
              <a:gd name="T18" fmla="*/ 18 w 140"/>
              <a:gd name="T19" fmla="*/ 137 h 234"/>
              <a:gd name="T20" fmla="*/ 26 w 140"/>
              <a:gd name="T21" fmla="*/ 166 h 234"/>
              <a:gd name="T22" fmla="*/ 55 w 140"/>
              <a:gd name="T23" fmla="*/ 147 h 234"/>
              <a:gd name="T24" fmla="*/ 61 w 140"/>
              <a:gd name="T25" fmla="*/ 135 h 234"/>
              <a:gd name="T26" fmla="*/ 78 w 140"/>
              <a:gd name="T27" fmla="*/ 142 h 234"/>
              <a:gd name="T28" fmla="*/ 135 w 140"/>
              <a:gd name="T29" fmla="*/ 231 h 234"/>
              <a:gd name="T30" fmla="*/ 140 w 140"/>
              <a:gd name="T31" fmla="*/ 231 h 234"/>
              <a:gd name="T32" fmla="*/ 91 w 140"/>
              <a:gd name="T33" fmla="*/ 146 h 234"/>
              <a:gd name="T34" fmla="*/ 37 w 140"/>
              <a:gd name="T35" fmla="*/ 157 h 234"/>
              <a:gd name="T36" fmla="*/ 17 w 140"/>
              <a:gd name="T37" fmla="*/ 154 h 234"/>
              <a:gd name="T38" fmla="*/ 31 w 140"/>
              <a:gd name="T39" fmla="*/ 135 h 234"/>
              <a:gd name="T40" fmla="*/ 56 w 140"/>
              <a:gd name="T41" fmla="*/ 134 h 234"/>
              <a:gd name="T42" fmla="*/ 37 w 140"/>
              <a:gd name="T43" fmla="*/ 157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0" h="234">
                <a:moveTo>
                  <a:pt x="91" y="146"/>
                </a:moveTo>
                <a:cubicBezTo>
                  <a:pt x="84" y="140"/>
                  <a:pt x="73" y="134"/>
                  <a:pt x="62" y="130"/>
                </a:cubicBezTo>
                <a:cubicBezTo>
                  <a:pt x="64" y="121"/>
                  <a:pt x="64" y="112"/>
                  <a:pt x="63" y="103"/>
                </a:cubicBezTo>
                <a:cubicBezTo>
                  <a:pt x="60" y="85"/>
                  <a:pt x="52" y="70"/>
                  <a:pt x="44" y="54"/>
                </a:cubicBezTo>
                <a:cubicBezTo>
                  <a:pt x="34" y="35"/>
                  <a:pt x="21" y="17"/>
                  <a:pt x="6" y="2"/>
                </a:cubicBezTo>
                <a:cubicBezTo>
                  <a:pt x="4" y="0"/>
                  <a:pt x="0" y="3"/>
                  <a:pt x="2" y="5"/>
                </a:cubicBezTo>
                <a:cubicBezTo>
                  <a:pt x="18" y="21"/>
                  <a:pt x="31" y="39"/>
                  <a:pt x="41" y="59"/>
                </a:cubicBezTo>
                <a:cubicBezTo>
                  <a:pt x="50" y="75"/>
                  <a:pt x="58" y="93"/>
                  <a:pt x="59" y="111"/>
                </a:cubicBezTo>
                <a:cubicBezTo>
                  <a:pt x="59" y="118"/>
                  <a:pt x="59" y="124"/>
                  <a:pt x="57" y="129"/>
                </a:cubicBezTo>
                <a:cubicBezTo>
                  <a:pt x="43" y="126"/>
                  <a:pt x="29" y="127"/>
                  <a:pt x="18" y="137"/>
                </a:cubicBezTo>
                <a:cubicBezTo>
                  <a:pt x="8" y="146"/>
                  <a:pt x="10" y="166"/>
                  <a:pt x="26" y="166"/>
                </a:cubicBezTo>
                <a:cubicBezTo>
                  <a:pt x="38" y="165"/>
                  <a:pt x="48" y="156"/>
                  <a:pt x="55" y="147"/>
                </a:cubicBezTo>
                <a:cubicBezTo>
                  <a:pt x="57" y="143"/>
                  <a:pt x="59" y="139"/>
                  <a:pt x="61" y="135"/>
                </a:cubicBezTo>
                <a:cubicBezTo>
                  <a:pt x="67" y="137"/>
                  <a:pt x="73" y="139"/>
                  <a:pt x="78" y="142"/>
                </a:cubicBezTo>
                <a:cubicBezTo>
                  <a:pt x="108" y="159"/>
                  <a:pt x="133" y="196"/>
                  <a:pt x="135" y="231"/>
                </a:cubicBezTo>
                <a:cubicBezTo>
                  <a:pt x="135" y="233"/>
                  <a:pt x="140" y="234"/>
                  <a:pt x="140" y="231"/>
                </a:cubicBezTo>
                <a:cubicBezTo>
                  <a:pt x="138" y="197"/>
                  <a:pt x="117" y="166"/>
                  <a:pt x="91" y="146"/>
                </a:cubicBezTo>
                <a:close/>
                <a:moveTo>
                  <a:pt x="37" y="157"/>
                </a:moveTo>
                <a:cubicBezTo>
                  <a:pt x="31" y="161"/>
                  <a:pt x="19" y="164"/>
                  <a:pt x="17" y="154"/>
                </a:cubicBezTo>
                <a:cubicBezTo>
                  <a:pt x="14" y="145"/>
                  <a:pt x="23" y="137"/>
                  <a:pt x="31" y="135"/>
                </a:cubicBezTo>
                <a:cubicBezTo>
                  <a:pt x="39" y="132"/>
                  <a:pt x="48" y="132"/>
                  <a:pt x="56" y="134"/>
                </a:cubicBezTo>
                <a:cubicBezTo>
                  <a:pt x="53" y="143"/>
                  <a:pt x="46" y="151"/>
                  <a:pt x="37" y="15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6"/>
          <p:cNvSpPr>
            <a:spLocks/>
          </p:cNvSpPr>
          <p:nvPr/>
        </p:nvSpPr>
        <p:spPr bwMode="auto">
          <a:xfrm rot="17100000">
            <a:off x="2987242" y="2143793"/>
            <a:ext cx="341313" cy="1306512"/>
          </a:xfrm>
          <a:custGeom>
            <a:avLst/>
            <a:gdLst>
              <a:gd name="T0" fmla="*/ 86 w 91"/>
              <a:gd name="T1" fmla="*/ 3 h 348"/>
              <a:gd name="T2" fmla="*/ 61 w 91"/>
              <a:gd name="T3" fmla="*/ 40 h 348"/>
              <a:gd name="T4" fmla="*/ 38 w 91"/>
              <a:gd name="T5" fmla="*/ 81 h 348"/>
              <a:gd name="T6" fmla="*/ 11 w 91"/>
              <a:gd name="T7" fmla="*/ 166 h 348"/>
              <a:gd name="T8" fmla="*/ 18 w 91"/>
              <a:gd name="T9" fmla="*/ 345 h 348"/>
              <a:gd name="T10" fmla="*/ 23 w 91"/>
              <a:gd name="T11" fmla="*/ 344 h 348"/>
              <a:gd name="T12" fmla="*/ 15 w 91"/>
              <a:gd name="T13" fmla="*/ 170 h 348"/>
              <a:gd name="T14" fmla="*/ 41 w 91"/>
              <a:gd name="T15" fmla="*/ 85 h 348"/>
              <a:gd name="T16" fmla="*/ 62 w 91"/>
              <a:gd name="T17" fmla="*/ 47 h 348"/>
              <a:gd name="T18" fmla="*/ 75 w 91"/>
              <a:gd name="T19" fmla="*/ 28 h 348"/>
              <a:gd name="T20" fmla="*/ 90 w 91"/>
              <a:gd name="T21" fmla="*/ 6 h 348"/>
              <a:gd name="T22" fmla="*/ 86 w 91"/>
              <a:gd name="T23" fmla="*/ 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348">
                <a:moveTo>
                  <a:pt x="86" y="3"/>
                </a:moveTo>
                <a:cubicBezTo>
                  <a:pt x="77" y="14"/>
                  <a:pt x="69" y="28"/>
                  <a:pt x="61" y="40"/>
                </a:cubicBezTo>
                <a:cubicBezTo>
                  <a:pt x="52" y="53"/>
                  <a:pt x="44" y="67"/>
                  <a:pt x="38" y="81"/>
                </a:cubicBezTo>
                <a:cubicBezTo>
                  <a:pt x="25" y="108"/>
                  <a:pt x="16" y="137"/>
                  <a:pt x="11" y="166"/>
                </a:cubicBezTo>
                <a:cubicBezTo>
                  <a:pt x="0" y="226"/>
                  <a:pt x="4" y="287"/>
                  <a:pt x="18" y="345"/>
                </a:cubicBezTo>
                <a:cubicBezTo>
                  <a:pt x="19" y="348"/>
                  <a:pt x="23" y="347"/>
                  <a:pt x="23" y="344"/>
                </a:cubicBezTo>
                <a:cubicBezTo>
                  <a:pt x="9" y="287"/>
                  <a:pt x="5" y="228"/>
                  <a:pt x="15" y="170"/>
                </a:cubicBezTo>
                <a:cubicBezTo>
                  <a:pt x="20" y="141"/>
                  <a:pt x="28" y="112"/>
                  <a:pt x="41" y="85"/>
                </a:cubicBezTo>
                <a:cubicBezTo>
                  <a:pt x="47" y="72"/>
                  <a:pt x="54" y="59"/>
                  <a:pt x="62" y="47"/>
                </a:cubicBezTo>
                <a:cubicBezTo>
                  <a:pt x="66" y="40"/>
                  <a:pt x="70" y="34"/>
                  <a:pt x="75" y="28"/>
                </a:cubicBezTo>
                <a:cubicBezTo>
                  <a:pt x="80" y="21"/>
                  <a:pt x="84" y="13"/>
                  <a:pt x="90" y="6"/>
                </a:cubicBezTo>
                <a:cubicBezTo>
                  <a:pt x="91" y="4"/>
                  <a:pt x="88" y="0"/>
                  <a:pt x="86" y="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7"/>
          <p:cNvSpPr>
            <a:spLocks noEditPoints="1"/>
          </p:cNvSpPr>
          <p:nvPr/>
        </p:nvSpPr>
        <p:spPr bwMode="auto">
          <a:xfrm rot="13159739">
            <a:off x="5165579" y="4605059"/>
            <a:ext cx="1179241" cy="1338472"/>
          </a:xfrm>
          <a:custGeom>
            <a:avLst/>
            <a:gdLst>
              <a:gd name="T0" fmla="*/ 213 w 216"/>
              <a:gd name="T1" fmla="*/ 46 h 245"/>
              <a:gd name="T2" fmla="*/ 173 w 216"/>
              <a:gd name="T3" fmla="*/ 14 h 245"/>
              <a:gd name="T4" fmla="*/ 119 w 216"/>
              <a:gd name="T5" fmla="*/ 1 h 245"/>
              <a:gd name="T6" fmla="*/ 74 w 216"/>
              <a:gd name="T7" fmla="*/ 6 h 245"/>
              <a:gd name="T8" fmla="*/ 38 w 216"/>
              <a:gd name="T9" fmla="*/ 25 h 245"/>
              <a:gd name="T10" fmla="*/ 5 w 216"/>
              <a:gd name="T11" fmla="*/ 84 h 245"/>
              <a:gd name="T12" fmla="*/ 17 w 216"/>
              <a:gd name="T13" fmla="*/ 103 h 245"/>
              <a:gd name="T14" fmla="*/ 49 w 216"/>
              <a:gd name="T15" fmla="*/ 242 h 245"/>
              <a:gd name="T16" fmla="*/ 53 w 216"/>
              <a:gd name="T17" fmla="*/ 240 h 245"/>
              <a:gd name="T18" fmla="*/ 19 w 216"/>
              <a:gd name="T19" fmla="*/ 115 h 245"/>
              <a:gd name="T20" fmla="*/ 21 w 216"/>
              <a:gd name="T21" fmla="*/ 106 h 245"/>
              <a:gd name="T22" fmla="*/ 28 w 216"/>
              <a:gd name="T23" fmla="*/ 110 h 245"/>
              <a:gd name="T24" fmla="*/ 61 w 216"/>
              <a:gd name="T25" fmla="*/ 112 h 245"/>
              <a:gd name="T26" fmla="*/ 95 w 216"/>
              <a:gd name="T27" fmla="*/ 78 h 245"/>
              <a:gd name="T28" fmla="*/ 74 w 216"/>
              <a:gd name="T29" fmla="*/ 57 h 245"/>
              <a:gd name="T30" fmla="*/ 43 w 216"/>
              <a:gd name="T31" fmla="*/ 67 h 245"/>
              <a:gd name="T32" fmla="*/ 19 w 216"/>
              <a:gd name="T33" fmla="*/ 98 h 245"/>
              <a:gd name="T34" fmla="*/ 14 w 216"/>
              <a:gd name="T35" fmla="*/ 91 h 245"/>
              <a:gd name="T36" fmla="*/ 15 w 216"/>
              <a:gd name="T37" fmla="*/ 55 h 245"/>
              <a:gd name="T38" fmla="*/ 51 w 216"/>
              <a:gd name="T39" fmla="*/ 23 h 245"/>
              <a:gd name="T40" fmla="*/ 93 w 216"/>
              <a:gd name="T41" fmla="*/ 7 h 245"/>
              <a:gd name="T42" fmla="*/ 168 w 216"/>
              <a:gd name="T43" fmla="*/ 15 h 245"/>
              <a:gd name="T44" fmla="*/ 212 w 216"/>
              <a:gd name="T45" fmla="*/ 50 h 245"/>
              <a:gd name="T46" fmla="*/ 213 w 216"/>
              <a:gd name="T47" fmla="*/ 46 h 245"/>
              <a:gd name="T48" fmla="*/ 39 w 216"/>
              <a:gd name="T49" fmla="*/ 77 h 245"/>
              <a:gd name="T50" fmla="*/ 79 w 216"/>
              <a:gd name="T51" fmla="*/ 64 h 245"/>
              <a:gd name="T52" fmla="*/ 85 w 216"/>
              <a:gd name="T53" fmla="*/ 97 h 245"/>
              <a:gd name="T54" fmla="*/ 48 w 216"/>
              <a:gd name="T55" fmla="*/ 109 h 245"/>
              <a:gd name="T56" fmla="*/ 22 w 216"/>
              <a:gd name="T57" fmla="*/ 101 h 245"/>
              <a:gd name="T58" fmla="*/ 39 w 216"/>
              <a:gd name="T59" fmla="*/ 77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16" h="245">
                <a:moveTo>
                  <a:pt x="213" y="46"/>
                </a:moveTo>
                <a:cubicBezTo>
                  <a:pt x="196" y="40"/>
                  <a:pt x="187" y="24"/>
                  <a:pt x="173" y="14"/>
                </a:cubicBezTo>
                <a:cubicBezTo>
                  <a:pt x="158" y="2"/>
                  <a:pt x="138" y="0"/>
                  <a:pt x="119" y="1"/>
                </a:cubicBezTo>
                <a:cubicBezTo>
                  <a:pt x="104" y="1"/>
                  <a:pt x="88" y="2"/>
                  <a:pt x="74" y="6"/>
                </a:cubicBezTo>
                <a:cubicBezTo>
                  <a:pt x="61" y="11"/>
                  <a:pt x="49" y="17"/>
                  <a:pt x="38" y="25"/>
                </a:cubicBezTo>
                <a:cubicBezTo>
                  <a:pt x="20" y="38"/>
                  <a:pt x="0" y="60"/>
                  <a:pt x="5" y="84"/>
                </a:cubicBezTo>
                <a:cubicBezTo>
                  <a:pt x="7" y="91"/>
                  <a:pt x="11" y="98"/>
                  <a:pt x="17" y="103"/>
                </a:cubicBezTo>
                <a:cubicBezTo>
                  <a:pt x="3" y="147"/>
                  <a:pt x="31" y="202"/>
                  <a:pt x="49" y="242"/>
                </a:cubicBezTo>
                <a:cubicBezTo>
                  <a:pt x="50" y="245"/>
                  <a:pt x="54" y="243"/>
                  <a:pt x="53" y="240"/>
                </a:cubicBezTo>
                <a:cubicBezTo>
                  <a:pt x="36" y="201"/>
                  <a:pt x="13" y="159"/>
                  <a:pt x="19" y="115"/>
                </a:cubicBezTo>
                <a:cubicBezTo>
                  <a:pt x="19" y="112"/>
                  <a:pt x="20" y="109"/>
                  <a:pt x="21" y="106"/>
                </a:cubicBezTo>
                <a:cubicBezTo>
                  <a:pt x="23" y="108"/>
                  <a:pt x="25" y="109"/>
                  <a:pt x="28" y="110"/>
                </a:cubicBezTo>
                <a:cubicBezTo>
                  <a:pt x="38" y="115"/>
                  <a:pt x="50" y="114"/>
                  <a:pt x="61" y="112"/>
                </a:cubicBezTo>
                <a:cubicBezTo>
                  <a:pt x="77" y="109"/>
                  <a:pt x="101" y="98"/>
                  <a:pt x="95" y="78"/>
                </a:cubicBezTo>
                <a:cubicBezTo>
                  <a:pt x="92" y="68"/>
                  <a:pt x="83" y="60"/>
                  <a:pt x="74" y="57"/>
                </a:cubicBezTo>
                <a:cubicBezTo>
                  <a:pt x="63" y="55"/>
                  <a:pt x="52" y="61"/>
                  <a:pt x="43" y="67"/>
                </a:cubicBezTo>
                <a:cubicBezTo>
                  <a:pt x="31" y="76"/>
                  <a:pt x="24" y="87"/>
                  <a:pt x="19" y="98"/>
                </a:cubicBezTo>
                <a:cubicBezTo>
                  <a:pt x="17" y="96"/>
                  <a:pt x="15" y="94"/>
                  <a:pt x="14" y="91"/>
                </a:cubicBezTo>
                <a:cubicBezTo>
                  <a:pt x="6" y="80"/>
                  <a:pt x="9" y="66"/>
                  <a:pt x="15" y="55"/>
                </a:cubicBezTo>
                <a:cubicBezTo>
                  <a:pt x="23" y="41"/>
                  <a:pt x="37" y="31"/>
                  <a:pt x="51" y="23"/>
                </a:cubicBezTo>
                <a:cubicBezTo>
                  <a:pt x="63" y="15"/>
                  <a:pt x="78" y="8"/>
                  <a:pt x="93" y="7"/>
                </a:cubicBezTo>
                <a:cubicBezTo>
                  <a:pt x="118" y="5"/>
                  <a:pt x="146" y="1"/>
                  <a:pt x="168" y="15"/>
                </a:cubicBezTo>
                <a:cubicBezTo>
                  <a:pt x="183" y="26"/>
                  <a:pt x="193" y="44"/>
                  <a:pt x="212" y="50"/>
                </a:cubicBezTo>
                <a:cubicBezTo>
                  <a:pt x="214" y="51"/>
                  <a:pt x="216" y="47"/>
                  <a:pt x="213" y="46"/>
                </a:cubicBezTo>
                <a:close/>
                <a:moveTo>
                  <a:pt x="39" y="77"/>
                </a:moveTo>
                <a:cubicBezTo>
                  <a:pt x="49" y="66"/>
                  <a:pt x="65" y="56"/>
                  <a:pt x="79" y="64"/>
                </a:cubicBezTo>
                <a:cubicBezTo>
                  <a:pt x="92" y="71"/>
                  <a:pt x="96" y="87"/>
                  <a:pt x="85" y="97"/>
                </a:cubicBezTo>
                <a:cubicBezTo>
                  <a:pt x="75" y="105"/>
                  <a:pt x="61" y="109"/>
                  <a:pt x="48" y="109"/>
                </a:cubicBezTo>
                <a:cubicBezTo>
                  <a:pt x="38" y="109"/>
                  <a:pt x="30" y="107"/>
                  <a:pt x="22" y="101"/>
                </a:cubicBezTo>
                <a:cubicBezTo>
                  <a:pt x="26" y="92"/>
                  <a:pt x="32" y="84"/>
                  <a:pt x="39" y="77"/>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8"/>
          <p:cNvSpPr>
            <a:spLocks/>
          </p:cNvSpPr>
          <p:nvPr/>
        </p:nvSpPr>
        <p:spPr bwMode="auto">
          <a:xfrm rot="17100000">
            <a:off x="3005395" y="3706536"/>
            <a:ext cx="938213" cy="300037"/>
          </a:xfrm>
          <a:custGeom>
            <a:avLst/>
            <a:gdLst>
              <a:gd name="T0" fmla="*/ 248 w 250"/>
              <a:gd name="T1" fmla="*/ 75 h 80"/>
              <a:gd name="T2" fmla="*/ 150 w 250"/>
              <a:gd name="T3" fmla="*/ 12 h 80"/>
              <a:gd name="T4" fmla="*/ 3 w 250"/>
              <a:gd name="T5" fmla="*/ 17 h 80"/>
              <a:gd name="T6" fmla="*/ 3 w 250"/>
              <a:gd name="T7" fmla="*/ 22 h 80"/>
              <a:gd name="T8" fmla="*/ 146 w 250"/>
              <a:gd name="T9" fmla="*/ 16 h 80"/>
              <a:gd name="T10" fmla="*/ 245 w 250"/>
              <a:gd name="T11" fmla="*/ 78 h 80"/>
              <a:gd name="T12" fmla="*/ 248 w 250"/>
              <a:gd name="T13" fmla="*/ 75 h 80"/>
            </a:gdLst>
            <a:ahLst/>
            <a:cxnLst>
              <a:cxn ang="0">
                <a:pos x="T0" y="T1"/>
              </a:cxn>
              <a:cxn ang="0">
                <a:pos x="T2" y="T3"/>
              </a:cxn>
              <a:cxn ang="0">
                <a:pos x="T4" y="T5"/>
              </a:cxn>
              <a:cxn ang="0">
                <a:pos x="T6" y="T7"/>
              </a:cxn>
              <a:cxn ang="0">
                <a:pos x="T8" y="T9"/>
              </a:cxn>
              <a:cxn ang="0">
                <a:pos x="T10" y="T11"/>
              </a:cxn>
              <a:cxn ang="0">
                <a:pos x="T12" y="T13"/>
              </a:cxn>
            </a:cxnLst>
            <a:rect l="0" t="0" r="r" b="b"/>
            <a:pathLst>
              <a:path w="250" h="80">
                <a:moveTo>
                  <a:pt x="248" y="75"/>
                </a:moveTo>
                <a:cubicBezTo>
                  <a:pt x="220" y="47"/>
                  <a:pt x="189" y="22"/>
                  <a:pt x="150" y="12"/>
                </a:cubicBezTo>
                <a:cubicBezTo>
                  <a:pt x="100" y="0"/>
                  <a:pt x="52" y="17"/>
                  <a:pt x="3" y="17"/>
                </a:cubicBezTo>
                <a:cubicBezTo>
                  <a:pt x="0" y="17"/>
                  <a:pt x="0" y="22"/>
                  <a:pt x="3" y="22"/>
                </a:cubicBezTo>
                <a:cubicBezTo>
                  <a:pt x="51" y="22"/>
                  <a:pt x="98" y="6"/>
                  <a:pt x="146" y="16"/>
                </a:cubicBezTo>
                <a:cubicBezTo>
                  <a:pt x="186" y="25"/>
                  <a:pt x="217" y="50"/>
                  <a:pt x="245" y="78"/>
                </a:cubicBezTo>
                <a:cubicBezTo>
                  <a:pt x="247" y="80"/>
                  <a:pt x="250" y="77"/>
                  <a:pt x="248" y="75"/>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9"/>
          <p:cNvSpPr>
            <a:spLocks/>
          </p:cNvSpPr>
          <p:nvPr/>
        </p:nvSpPr>
        <p:spPr bwMode="auto">
          <a:xfrm rot="20414363">
            <a:off x="6669545" y="2598654"/>
            <a:ext cx="1665288" cy="492125"/>
          </a:xfrm>
          <a:custGeom>
            <a:avLst/>
            <a:gdLst>
              <a:gd name="T0" fmla="*/ 439 w 443"/>
              <a:gd name="T1" fmla="*/ 1 h 131"/>
              <a:gd name="T2" fmla="*/ 390 w 443"/>
              <a:gd name="T3" fmla="*/ 17 h 131"/>
              <a:gd name="T4" fmla="*/ 338 w 443"/>
              <a:gd name="T5" fmla="*/ 39 h 131"/>
              <a:gd name="T6" fmla="*/ 232 w 443"/>
              <a:gd name="T7" fmla="*/ 77 h 131"/>
              <a:gd name="T8" fmla="*/ 3 w 443"/>
              <a:gd name="T9" fmla="*/ 126 h 131"/>
              <a:gd name="T10" fmla="*/ 4 w 443"/>
              <a:gd name="T11" fmla="*/ 131 h 131"/>
              <a:gd name="T12" fmla="*/ 233 w 443"/>
              <a:gd name="T13" fmla="*/ 82 h 131"/>
              <a:gd name="T14" fmla="*/ 336 w 443"/>
              <a:gd name="T15" fmla="*/ 44 h 131"/>
              <a:gd name="T16" fmla="*/ 389 w 443"/>
              <a:gd name="T17" fmla="*/ 23 h 131"/>
              <a:gd name="T18" fmla="*/ 440 w 443"/>
              <a:gd name="T19" fmla="*/ 5 h 131"/>
              <a:gd name="T20" fmla="*/ 439 w 443"/>
              <a:gd name="T21" fmla="*/ 1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3" h="131">
                <a:moveTo>
                  <a:pt x="439" y="1"/>
                </a:moveTo>
                <a:cubicBezTo>
                  <a:pt x="422" y="4"/>
                  <a:pt x="406" y="11"/>
                  <a:pt x="390" y="17"/>
                </a:cubicBezTo>
                <a:cubicBezTo>
                  <a:pt x="373" y="24"/>
                  <a:pt x="355" y="31"/>
                  <a:pt x="338" y="39"/>
                </a:cubicBezTo>
                <a:cubicBezTo>
                  <a:pt x="303" y="53"/>
                  <a:pt x="268" y="66"/>
                  <a:pt x="232" y="77"/>
                </a:cubicBezTo>
                <a:cubicBezTo>
                  <a:pt x="157" y="100"/>
                  <a:pt x="79" y="111"/>
                  <a:pt x="3" y="126"/>
                </a:cubicBezTo>
                <a:cubicBezTo>
                  <a:pt x="0" y="127"/>
                  <a:pt x="1" y="131"/>
                  <a:pt x="4" y="131"/>
                </a:cubicBezTo>
                <a:cubicBezTo>
                  <a:pt x="80" y="115"/>
                  <a:pt x="158" y="104"/>
                  <a:pt x="233" y="82"/>
                </a:cubicBezTo>
                <a:cubicBezTo>
                  <a:pt x="268" y="71"/>
                  <a:pt x="302" y="58"/>
                  <a:pt x="336" y="44"/>
                </a:cubicBezTo>
                <a:cubicBezTo>
                  <a:pt x="354" y="37"/>
                  <a:pt x="371" y="30"/>
                  <a:pt x="389" y="23"/>
                </a:cubicBezTo>
                <a:cubicBezTo>
                  <a:pt x="405" y="16"/>
                  <a:pt x="422" y="8"/>
                  <a:pt x="440" y="5"/>
                </a:cubicBezTo>
                <a:cubicBezTo>
                  <a:pt x="443" y="5"/>
                  <a:pt x="442" y="0"/>
                  <a:pt x="439" y="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0"/>
          <p:cNvSpPr>
            <a:spLocks/>
          </p:cNvSpPr>
          <p:nvPr/>
        </p:nvSpPr>
        <p:spPr bwMode="auto">
          <a:xfrm rot="15389548">
            <a:off x="7250679" y="3392282"/>
            <a:ext cx="239713" cy="703262"/>
          </a:xfrm>
          <a:custGeom>
            <a:avLst/>
            <a:gdLst>
              <a:gd name="T0" fmla="*/ 62 w 64"/>
              <a:gd name="T1" fmla="*/ 181 h 187"/>
              <a:gd name="T2" fmla="*/ 48 w 64"/>
              <a:gd name="T3" fmla="*/ 5 h 187"/>
              <a:gd name="T4" fmla="*/ 45 w 64"/>
              <a:gd name="T5" fmla="*/ 2 h 187"/>
              <a:gd name="T6" fmla="*/ 59 w 64"/>
              <a:gd name="T7" fmla="*/ 185 h 187"/>
              <a:gd name="T8" fmla="*/ 62 w 64"/>
              <a:gd name="T9" fmla="*/ 181 h 187"/>
            </a:gdLst>
            <a:ahLst/>
            <a:cxnLst>
              <a:cxn ang="0">
                <a:pos x="T0" y="T1"/>
              </a:cxn>
              <a:cxn ang="0">
                <a:pos x="T2" y="T3"/>
              </a:cxn>
              <a:cxn ang="0">
                <a:pos x="T4" y="T5"/>
              </a:cxn>
              <a:cxn ang="0">
                <a:pos x="T6" y="T7"/>
              </a:cxn>
              <a:cxn ang="0">
                <a:pos x="T8" y="T9"/>
              </a:cxn>
            </a:cxnLst>
            <a:rect l="0" t="0" r="r" b="b"/>
            <a:pathLst>
              <a:path w="64" h="187">
                <a:moveTo>
                  <a:pt x="62" y="181"/>
                </a:moveTo>
                <a:cubicBezTo>
                  <a:pt x="23" y="136"/>
                  <a:pt x="5" y="53"/>
                  <a:pt x="48" y="5"/>
                </a:cubicBezTo>
                <a:cubicBezTo>
                  <a:pt x="50" y="3"/>
                  <a:pt x="47" y="0"/>
                  <a:pt x="45" y="2"/>
                </a:cubicBezTo>
                <a:cubicBezTo>
                  <a:pt x="0" y="52"/>
                  <a:pt x="18" y="137"/>
                  <a:pt x="59" y="185"/>
                </a:cubicBezTo>
                <a:cubicBezTo>
                  <a:pt x="61" y="187"/>
                  <a:pt x="64" y="184"/>
                  <a:pt x="62" y="18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1"/>
          <p:cNvSpPr>
            <a:spLocks noEditPoints="1"/>
          </p:cNvSpPr>
          <p:nvPr/>
        </p:nvSpPr>
        <p:spPr bwMode="auto">
          <a:xfrm rot="6189661" flipH="1" flipV="1">
            <a:off x="5051396" y="1553259"/>
            <a:ext cx="839069" cy="2407998"/>
          </a:xfrm>
          <a:custGeom>
            <a:avLst/>
            <a:gdLst>
              <a:gd name="T0" fmla="*/ 191 w 195"/>
              <a:gd name="T1" fmla="*/ 398 h 559"/>
              <a:gd name="T2" fmla="*/ 153 w 195"/>
              <a:gd name="T3" fmla="*/ 332 h 559"/>
              <a:gd name="T4" fmla="*/ 150 w 195"/>
              <a:gd name="T5" fmla="*/ 330 h 559"/>
              <a:gd name="T6" fmla="*/ 125 w 195"/>
              <a:gd name="T7" fmla="*/ 273 h 559"/>
              <a:gd name="T8" fmla="*/ 87 w 195"/>
              <a:gd name="T9" fmla="*/ 230 h 559"/>
              <a:gd name="T10" fmla="*/ 53 w 195"/>
              <a:gd name="T11" fmla="*/ 168 h 559"/>
              <a:gd name="T12" fmla="*/ 5 w 195"/>
              <a:gd name="T13" fmla="*/ 3 h 559"/>
              <a:gd name="T14" fmla="*/ 0 w 195"/>
              <a:gd name="T15" fmla="*/ 3 h 559"/>
              <a:gd name="T16" fmla="*/ 35 w 195"/>
              <a:gd name="T17" fmla="*/ 135 h 559"/>
              <a:gd name="T18" fmla="*/ 61 w 195"/>
              <a:gd name="T19" fmla="*/ 197 h 559"/>
              <a:gd name="T20" fmla="*/ 95 w 195"/>
              <a:gd name="T21" fmla="*/ 247 h 559"/>
              <a:gd name="T22" fmla="*/ 145 w 195"/>
              <a:gd name="T23" fmla="*/ 327 h 559"/>
              <a:gd name="T24" fmla="*/ 78 w 195"/>
              <a:gd name="T25" fmla="*/ 331 h 559"/>
              <a:gd name="T26" fmla="*/ 83 w 195"/>
              <a:gd name="T27" fmla="*/ 388 h 559"/>
              <a:gd name="T28" fmla="*/ 120 w 195"/>
              <a:gd name="T29" fmla="*/ 388 h 559"/>
              <a:gd name="T30" fmla="*/ 146 w 195"/>
              <a:gd name="T31" fmla="*/ 360 h 559"/>
              <a:gd name="T32" fmla="*/ 151 w 195"/>
              <a:gd name="T33" fmla="*/ 336 h 559"/>
              <a:gd name="T34" fmla="*/ 181 w 195"/>
              <a:gd name="T35" fmla="*/ 376 h 559"/>
              <a:gd name="T36" fmla="*/ 187 w 195"/>
              <a:gd name="T37" fmla="*/ 418 h 559"/>
              <a:gd name="T38" fmla="*/ 168 w 195"/>
              <a:gd name="T39" fmla="*/ 463 h 559"/>
              <a:gd name="T40" fmla="*/ 72 w 195"/>
              <a:gd name="T41" fmla="*/ 548 h 559"/>
              <a:gd name="T42" fmla="*/ 61 w 195"/>
              <a:gd name="T43" fmla="*/ 554 h 559"/>
              <a:gd name="T44" fmla="*/ 64 w 195"/>
              <a:gd name="T45" fmla="*/ 558 h 559"/>
              <a:gd name="T46" fmla="*/ 160 w 195"/>
              <a:gd name="T47" fmla="*/ 481 h 559"/>
              <a:gd name="T48" fmla="*/ 191 w 195"/>
              <a:gd name="T49" fmla="*/ 398 h 559"/>
              <a:gd name="T50" fmla="*/ 145 w 195"/>
              <a:gd name="T51" fmla="*/ 342 h 559"/>
              <a:gd name="T52" fmla="*/ 122 w 195"/>
              <a:gd name="T53" fmla="*/ 382 h 559"/>
              <a:gd name="T54" fmla="*/ 79 w 195"/>
              <a:gd name="T55" fmla="*/ 379 h 559"/>
              <a:gd name="T56" fmla="*/ 74 w 195"/>
              <a:gd name="T57" fmla="*/ 342 h 559"/>
              <a:gd name="T58" fmla="*/ 117 w 195"/>
              <a:gd name="T59" fmla="*/ 325 h 559"/>
              <a:gd name="T60" fmla="*/ 146 w 195"/>
              <a:gd name="T61" fmla="*/ 333 h 559"/>
              <a:gd name="T62" fmla="*/ 145 w 195"/>
              <a:gd name="T63" fmla="*/ 342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5" h="559">
                <a:moveTo>
                  <a:pt x="191" y="398"/>
                </a:moveTo>
                <a:cubicBezTo>
                  <a:pt x="188" y="372"/>
                  <a:pt x="175" y="347"/>
                  <a:pt x="153" y="332"/>
                </a:cubicBezTo>
                <a:cubicBezTo>
                  <a:pt x="152" y="331"/>
                  <a:pt x="151" y="331"/>
                  <a:pt x="150" y="330"/>
                </a:cubicBezTo>
                <a:cubicBezTo>
                  <a:pt x="149" y="309"/>
                  <a:pt x="138" y="290"/>
                  <a:pt x="125" y="273"/>
                </a:cubicBezTo>
                <a:cubicBezTo>
                  <a:pt x="113" y="258"/>
                  <a:pt x="99" y="245"/>
                  <a:pt x="87" y="230"/>
                </a:cubicBezTo>
                <a:cubicBezTo>
                  <a:pt x="72" y="211"/>
                  <a:pt x="62" y="189"/>
                  <a:pt x="53" y="168"/>
                </a:cubicBezTo>
                <a:cubicBezTo>
                  <a:pt x="31" y="115"/>
                  <a:pt x="9" y="61"/>
                  <a:pt x="5" y="3"/>
                </a:cubicBezTo>
                <a:cubicBezTo>
                  <a:pt x="5" y="0"/>
                  <a:pt x="0" y="0"/>
                  <a:pt x="0" y="3"/>
                </a:cubicBezTo>
                <a:cubicBezTo>
                  <a:pt x="4" y="49"/>
                  <a:pt x="18" y="93"/>
                  <a:pt x="35" y="135"/>
                </a:cubicBezTo>
                <a:cubicBezTo>
                  <a:pt x="43" y="156"/>
                  <a:pt x="51" y="177"/>
                  <a:pt x="61" y="197"/>
                </a:cubicBezTo>
                <a:cubicBezTo>
                  <a:pt x="70" y="216"/>
                  <a:pt x="82" y="232"/>
                  <a:pt x="95" y="247"/>
                </a:cubicBezTo>
                <a:cubicBezTo>
                  <a:pt x="117" y="270"/>
                  <a:pt x="142" y="295"/>
                  <a:pt x="145" y="327"/>
                </a:cubicBezTo>
                <a:cubicBezTo>
                  <a:pt x="125" y="317"/>
                  <a:pt x="96" y="316"/>
                  <a:pt x="78" y="331"/>
                </a:cubicBezTo>
                <a:cubicBezTo>
                  <a:pt x="60" y="347"/>
                  <a:pt x="63" y="375"/>
                  <a:pt x="83" y="388"/>
                </a:cubicBezTo>
                <a:cubicBezTo>
                  <a:pt x="94" y="394"/>
                  <a:pt x="109" y="393"/>
                  <a:pt x="120" y="388"/>
                </a:cubicBezTo>
                <a:cubicBezTo>
                  <a:pt x="132" y="383"/>
                  <a:pt x="141" y="372"/>
                  <a:pt x="146" y="360"/>
                </a:cubicBezTo>
                <a:cubicBezTo>
                  <a:pt x="149" y="352"/>
                  <a:pt x="151" y="344"/>
                  <a:pt x="151" y="336"/>
                </a:cubicBezTo>
                <a:cubicBezTo>
                  <a:pt x="164" y="345"/>
                  <a:pt x="175" y="360"/>
                  <a:pt x="181" y="376"/>
                </a:cubicBezTo>
                <a:cubicBezTo>
                  <a:pt x="186" y="389"/>
                  <a:pt x="188" y="404"/>
                  <a:pt x="187" y="418"/>
                </a:cubicBezTo>
                <a:cubicBezTo>
                  <a:pt x="185" y="435"/>
                  <a:pt x="178" y="449"/>
                  <a:pt x="168" y="463"/>
                </a:cubicBezTo>
                <a:cubicBezTo>
                  <a:pt x="144" y="498"/>
                  <a:pt x="108" y="525"/>
                  <a:pt x="72" y="548"/>
                </a:cubicBezTo>
                <a:cubicBezTo>
                  <a:pt x="68" y="550"/>
                  <a:pt x="65" y="552"/>
                  <a:pt x="61" y="554"/>
                </a:cubicBezTo>
                <a:cubicBezTo>
                  <a:pt x="59" y="555"/>
                  <a:pt x="61" y="559"/>
                  <a:pt x="64" y="558"/>
                </a:cubicBezTo>
                <a:cubicBezTo>
                  <a:pt x="99" y="537"/>
                  <a:pt x="133" y="512"/>
                  <a:pt x="160" y="481"/>
                </a:cubicBezTo>
                <a:cubicBezTo>
                  <a:pt x="181" y="457"/>
                  <a:pt x="195" y="430"/>
                  <a:pt x="191" y="398"/>
                </a:cubicBezTo>
                <a:close/>
                <a:moveTo>
                  <a:pt x="145" y="342"/>
                </a:moveTo>
                <a:cubicBezTo>
                  <a:pt x="144" y="358"/>
                  <a:pt x="136" y="374"/>
                  <a:pt x="122" y="382"/>
                </a:cubicBezTo>
                <a:cubicBezTo>
                  <a:pt x="109" y="390"/>
                  <a:pt x="90" y="390"/>
                  <a:pt x="79" y="379"/>
                </a:cubicBezTo>
                <a:cubicBezTo>
                  <a:pt x="69" y="369"/>
                  <a:pt x="68" y="354"/>
                  <a:pt x="74" y="342"/>
                </a:cubicBezTo>
                <a:cubicBezTo>
                  <a:pt x="83" y="328"/>
                  <a:pt x="103" y="325"/>
                  <a:pt x="117" y="325"/>
                </a:cubicBezTo>
                <a:cubicBezTo>
                  <a:pt x="128" y="325"/>
                  <a:pt x="137" y="328"/>
                  <a:pt x="146" y="333"/>
                </a:cubicBezTo>
                <a:cubicBezTo>
                  <a:pt x="146" y="336"/>
                  <a:pt x="146" y="339"/>
                  <a:pt x="145" y="34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2"/>
          <p:cNvSpPr>
            <a:spLocks/>
          </p:cNvSpPr>
          <p:nvPr/>
        </p:nvSpPr>
        <p:spPr bwMode="auto">
          <a:xfrm rot="17100000">
            <a:off x="2148700" y="4276464"/>
            <a:ext cx="312738" cy="733425"/>
          </a:xfrm>
          <a:custGeom>
            <a:avLst/>
            <a:gdLst>
              <a:gd name="T0" fmla="*/ 6 w 83"/>
              <a:gd name="T1" fmla="*/ 2 h 195"/>
              <a:gd name="T2" fmla="*/ 2 w 83"/>
              <a:gd name="T3" fmla="*/ 5 h 195"/>
              <a:gd name="T4" fmla="*/ 79 w 83"/>
              <a:gd name="T5" fmla="*/ 192 h 195"/>
              <a:gd name="T6" fmla="*/ 83 w 83"/>
              <a:gd name="T7" fmla="*/ 192 h 195"/>
              <a:gd name="T8" fmla="*/ 6 w 83"/>
              <a:gd name="T9" fmla="*/ 2 h 195"/>
            </a:gdLst>
            <a:ahLst/>
            <a:cxnLst>
              <a:cxn ang="0">
                <a:pos x="T0" y="T1"/>
              </a:cxn>
              <a:cxn ang="0">
                <a:pos x="T2" y="T3"/>
              </a:cxn>
              <a:cxn ang="0">
                <a:pos x="T4" y="T5"/>
              </a:cxn>
              <a:cxn ang="0">
                <a:pos x="T6" y="T7"/>
              </a:cxn>
              <a:cxn ang="0">
                <a:pos x="T8" y="T9"/>
              </a:cxn>
            </a:cxnLst>
            <a:rect l="0" t="0" r="r" b="b"/>
            <a:pathLst>
              <a:path w="83" h="195">
                <a:moveTo>
                  <a:pt x="6" y="2"/>
                </a:moveTo>
                <a:cubicBezTo>
                  <a:pt x="4" y="0"/>
                  <a:pt x="0" y="2"/>
                  <a:pt x="2" y="5"/>
                </a:cubicBezTo>
                <a:cubicBezTo>
                  <a:pt x="40" y="59"/>
                  <a:pt x="76" y="124"/>
                  <a:pt x="79" y="192"/>
                </a:cubicBezTo>
                <a:cubicBezTo>
                  <a:pt x="79" y="195"/>
                  <a:pt x="83" y="195"/>
                  <a:pt x="83" y="192"/>
                </a:cubicBezTo>
                <a:cubicBezTo>
                  <a:pt x="81" y="123"/>
                  <a:pt x="44" y="57"/>
                  <a:pt x="6" y="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3"/>
          <p:cNvSpPr>
            <a:spLocks/>
          </p:cNvSpPr>
          <p:nvPr/>
        </p:nvSpPr>
        <p:spPr bwMode="auto">
          <a:xfrm rot="17100000">
            <a:off x="8916454" y="4130432"/>
            <a:ext cx="547688" cy="82550"/>
          </a:xfrm>
          <a:custGeom>
            <a:avLst/>
            <a:gdLst>
              <a:gd name="T0" fmla="*/ 143 w 146"/>
              <a:gd name="T1" fmla="*/ 14 h 22"/>
              <a:gd name="T2" fmla="*/ 3 w 146"/>
              <a:gd name="T3" fmla="*/ 17 h 22"/>
              <a:gd name="T4" fmla="*/ 3 w 146"/>
              <a:gd name="T5" fmla="*/ 22 h 22"/>
              <a:gd name="T6" fmla="*/ 142 w 146"/>
              <a:gd name="T7" fmla="*/ 19 h 22"/>
              <a:gd name="T8" fmla="*/ 143 w 146"/>
              <a:gd name="T9" fmla="*/ 14 h 22"/>
            </a:gdLst>
            <a:ahLst/>
            <a:cxnLst>
              <a:cxn ang="0">
                <a:pos x="T0" y="T1"/>
              </a:cxn>
              <a:cxn ang="0">
                <a:pos x="T2" y="T3"/>
              </a:cxn>
              <a:cxn ang="0">
                <a:pos x="T4" y="T5"/>
              </a:cxn>
              <a:cxn ang="0">
                <a:pos x="T6" y="T7"/>
              </a:cxn>
              <a:cxn ang="0">
                <a:pos x="T8" y="T9"/>
              </a:cxn>
            </a:cxnLst>
            <a:rect l="0" t="0" r="r" b="b"/>
            <a:pathLst>
              <a:path w="146" h="22">
                <a:moveTo>
                  <a:pt x="143" y="14"/>
                </a:moveTo>
                <a:cubicBezTo>
                  <a:pt x="97" y="0"/>
                  <a:pt x="49" y="14"/>
                  <a:pt x="3" y="17"/>
                </a:cubicBezTo>
                <a:cubicBezTo>
                  <a:pt x="0" y="17"/>
                  <a:pt x="0" y="22"/>
                  <a:pt x="3" y="22"/>
                </a:cubicBezTo>
                <a:cubicBezTo>
                  <a:pt x="49" y="18"/>
                  <a:pt x="96" y="5"/>
                  <a:pt x="142" y="19"/>
                </a:cubicBezTo>
                <a:cubicBezTo>
                  <a:pt x="145" y="19"/>
                  <a:pt x="146" y="15"/>
                  <a:pt x="143" y="14"/>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4"/>
          <p:cNvSpPr>
            <a:spLocks noEditPoints="1"/>
          </p:cNvSpPr>
          <p:nvPr/>
        </p:nvSpPr>
        <p:spPr bwMode="auto">
          <a:xfrm rot="15431451">
            <a:off x="7475154" y="3750869"/>
            <a:ext cx="646113" cy="1735137"/>
          </a:xfrm>
          <a:custGeom>
            <a:avLst/>
            <a:gdLst>
              <a:gd name="T0" fmla="*/ 107 w 172"/>
              <a:gd name="T1" fmla="*/ 128 h 462"/>
              <a:gd name="T2" fmla="*/ 133 w 172"/>
              <a:gd name="T3" fmla="*/ 63 h 462"/>
              <a:gd name="T4" fmla="*/ 171 w 172"/>
              <a:gd name="T5" fmla="*/ 5 h 462"/>
              <a:gd name="T6" fmla="*/ 167 w 172"/>
              <a:gd name="T7" fmla="*/ 2 h 462"/>
              <a:gd name="T8" fmla="*/ 133 w 172"/>
              <a:gd name="T9" fmla="*/ 54 h 462"/>
              <a:gd name="T10" fmla="*/ 108 w 172"/>
              <a:gd name="T11" fmla="*/ 114 h 462"/>
              <a:gd name="T12" fmla="*/ 83 w 172"/>
              <a:gd name="T13" fmla="*/ 181 h 462"/>
              <a:gd name="T14" fmla="*/ 75 w 172"/>
              <a:gd name="T15" fmla="*/ 223 h 462"/>
              <a:gd name="T16" fmla="*/ 56 w 172"/>
              <a:gd name="T17" fmla="*/ 234 h 462"/>
              <a:gd name="T18" fmla="*/ 27 w 172"/>
              <a:gd name="T19" fmla="*/ 303 h 462"/>
              <a:gd name="T20" fmla="*/ 22 w 172"/>
              <a:gd name="T21" fmla="*/ 379 h 462"/>
              <a:gd name="T22" fmla="*/ 2 w 172"/>
              <a:gd name="T23" fmla="*/ 456 h 462"/>
              <a:gd name="T24" fmla="*/ 5 w 172"/>
              <a:gd name="T25" fmla="*/ 459 h 462"/>
              <a:gd name="T26" fmla="*/ 27 w 172"/>
              <a:gd name="T27" fmla="*/ 366 h 462"/>
              <a:gd name="T28" fmla="*/ 43 w 172"/>
              <a:gd name="T29" fmla="*/ 260 h 462"/>
              <a:gd name="T30" fmla="*/ 75 w 172"/>
              <a:gd name="T31" fmla="*/ 228 h 462"/>
              <a:gd name="T32" fmla="*/ 75 w 172"/>
              <a:gd name="T33" fmla="*/ 235 h 462"/>
              <a:gd name="T34" fmla="*/ 99 w 172"/>
              <a:gd name="T35" fmla="*/ 257 h 462"/>
              <a:gd name="T36" fmla="*/ 130 w 172"/>
              <a:gd name="T37" fmla="*/ 241 h 462"/>
              <a:gd name="T38" fmla="*/ 101 w 172"/>
              <a:gd name="T39" fmla="*/ 218 h 462"/>
              <a:gd name="T40" fmla="*/ 80 w 172"/>
              <a:gd name="T41" fmla="*/ 221 h 462"/>
              <a:gd name="T42" fmla="*/ 84 w 172"/>
              <a:gd name="T43" fmla="*/ 196 h 462"/>
              <a:gd name="T44" fmla="*/ 107 w 172"/>
              <a:gd name="T45" fmla="*/ 128 h 462"/>
              <a:gd name="T46" fmla="*/ 111 w 172"/>
              <a:gd name="T47" fmla="*/ 223 h 462"/>
              <a:gd name="T48" fmla="*/ 128 w 172"/>
              <a:gd name="T49" fmla="*/ 237 h 462"/>
              <a:gd name="T50" fmla="*/ 86 w 172"/>
              <a:gd name="T51" fmla="*/ 249 h 462"/>
              <a:gd name="T52" fmla="*/ 79 w 172"/>
              <a:gd name="T53" fmla="*/ 227 h 462"/>
              <a:gd name="T54" fmla="*/ 111 w 172"/>
              <a:gd name="T55" fmla="*/ 223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2" h="462">
                <a:moveTo>
                  <a:pt x="107" y="128"/>
                </a:moveTo>
                <a:cubicBezTo>
                  <a:pt x="115" y="106"/>
                  <a:pt x="123" y="84"/>
                  <a:pt x="133" y="63"/>
                </a:cubicBezTo>
                <a:cubicBezTo>
                  <a:pt x="144" y="43"/>
                  <a:pt x="156" y="23"/>
                  <a:pt x="171" y="5"/>
                </a:cubicBezTo>
                <a:cubicBezTo>
                  <a:pt x="172" y="3"/>
                  <a:pt x="169" y="0"/>
                  <a:pt x="167" y="2"/>
                </a:cubicBezTo>
                <a:cubicBezTo>
                  <a:pt x="154" y="18"/>
                  <a:pt x="143" y="36"/>
                  <a:pt x="133" y="54"/>
                </a:cubicBezTo>
                <a:cubicBezTo>
                  <a:pt x="123" y="73"/>
                  <a:pt x="116" y="93"/>
                  <a:pt x="108" y="114"/>
                </a:cubicBezTo>
                <a:cubicBezTo>
                  <a:pt x="99" y="136"/>
                  <a:pt x="90" y="158"/>
                  <a:pt x="83" y="181"/>
                </a:cubicBezTo>
                <a:cubicBezTo>
                  <a:pt x="79" y="194"/>
                  <a:pt x="76" y="209"/>
                  <a:pt x="75" y="223"/>
                </a:cubicBezTo>
                <a:cubicBezTo>
                  <a:pt x="68" y="225"/>
                  <a:pt x="62" y="229"/>
                  <a:pt x="56" y="234"/>
                </a:cubicBezTo>
                <a:cubicBezTo>
                  <a:pt x="37" y="251"/>
                  <a:pt x="30" y="278"/>
                  <a:pt x="27" y="303"/>
                </a:cubicBezTo>
                <a:cubicBezTo>
                  <a:pt x="24" y="328"/>
                  <a:pt x="23" y="353"/>
                  <a:pt x="22" y="379"/>
                </a:cubicBezTo>
                <a:cubicBezTo>
                  <a:pt x="20" y="404"/>
                  <a:pt x="18" y="435"/>
                  <a:pt x="2" y="456"/>
                </a:cubicBezTo>
                <a:cubicBezTo>
                  <a:pt x="0" y="458"/>
                  <a:pt x="3" y="462"/>
                  <a:pt x="5" y="459"/>
                </a:cubicBezTo>
                <a:cubicBezTo>
                  <a:pt x="25" y="434"/>
                  <a:pt x="26" y="397"/>
                  <a:pt x="27" y="366"/>
                </a:cubicBezTo>
                <a:cubicBezTo>
                  <a:pt x="29" y="331"/>
                  <a:pt x="28" y="292"/>
                  <a:pt x="43" y="260"/>
                </a:cubicBezTo>
                <a:cubicBezTo>
                  <a:pt x="50" y="246"/>
                  <a:pt x="60" y="233"/>
                  <a:pt x="75" y="228"/>
                </a:cubicBezTo>
                <a:cubicBezTo>
                  <a:pt x="75" y="230"/>
                  <a:pt x="75" y="233"/>
                  <a:pt x="75" y="235"/>
                </a:cubicBezTo>
                <a:cubicBezTo>
                  <a:pt x="75" y="249"/>
                  <a:pt x="86" y="256"/>
                  <a:pt x="99" y="257"/>
                </a:cubicBezTo>
                <a:cubicBezTo>
                  <a:pt x="112" y="259"/>
                  <a:pt x="123" y="253"/>
                  <a:pt x="130" y="241"/>
                </a:cubicBezTo>
                <a:cubicBezTo>
                  <a:pt x="143" y="221"/>
                  <a:pt x="114" y="218"/>
                  <a:pt x="101" y="218"/>
                </a:cubicBezTo>
                <a:cubicBezTo>
                  <a:pt x="94" y="219"/>
                  <a:pt x="87" y="220"/>
                  <a:pt x="80" y="221"/>
                </a:cubicBezTo>
                <a:cubicBezTo>
                  <a:pt x="81" y="213"/>
                  <a:pt x="82" y="204"/>
                  <a:pt x="84" y="196"/>
                </a:cubicBezTo>
                <a:cubicBezTo>
                  <a:pt x="89" y="172"/>
                  <a:pt x="98" y="150"/>
                  <a:pt x="107" y="128"/>
                </a:cubicBezTo>
                <a:close/>
                <a:moveTo>
                  <a:pt x="111" y="223"/>
                </a:moveTo>
                <a:cubicBezTo>
                  <a:pt x="118" y="223"/>
                  <a:pt x="132" y="226"/>
                  <a:pt x="128" y="237"/>
                </a:cubicBezTo>
                <a:cubicBezTo>
                  <a:pt x="121" y="253"/>
                  <a:pt x="100" y="257"/>
                  <a:pt x="86" y="249"/>
                </a:cubicBezTo>
                <a:cubicBezTo>
                  <a:pt x="78" y="244"/>
                  <a:pt x="79" y="235"/>
                  <a:pt x="79" y="227"/>
                </a:cubicBezTo>
                <a:cubicBezTo>
                  <a:pt x="89" y="224"/>
                  <a:pt x="100" y="222"/>
                  <a:pt x="111" y="22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5"/>
          <p:cNvSpPr>
            <a:spLocks/>
          </p:cNvSpPr>
          <p:nvPr/>
        </p:nvSpPr>
        <p:spPr bwMode="auto">
          <a:xfrm rot="17100000">
            <a:off x="6568727" y="4893869"/>
            <a:ext cx="830263" cy="706437"/>
          </a:xfrm>
          <a:custGeom>
            <a:avLst/>
            <a:gdLst>
              <a:gd name="T0" fmla="*/ 215 w 221"/>
              <a:gd name="T1" fmla="*/ 2 h 188"/>
              <a:gd name="T2" fmla="*/ 171 w 221"/>
              <a:gd name="T3" fmla="*/ 64 h 188"/>
              <a:gd name="T4" fmla="*/ 113 w 221"/>
              <a:gd name="T5" fmla="*/ 117 h 188"/>
              <a:gd name="T6" fmla="*/ 48 w 221"/>
              <a:gd name="T7" fmla="*/ 156 h 188"/>
              <a:gd name="T8" fmla="*/ 23 w 221"/>
              <a:gd name="T9" fmla="*/ 173 h 188"/>
              <a:gd name="T10" fmla="*/ 3 w 221"/>
              <a:gd name="T11" fmla="*/ 184 h 188"/>
              <a:gd name="T12" fmla="*/ 3 w 221"/>
              <a:gd name="T13" fmla="*/ 188 h 188"/>
              <a:gd name="T14" fmla="*/ 19 w 221"/>
              <a:gd name="T15" fmla="*/ 181 h 188"/>
              <a:gd name="T16" fmla="*/ 46 w 221"/>
              <a:gd name="T17" fmla="*/ 163 h 188"/>
              <a:gd name="T18" fmla="*/ 113 w 221"/>
              <a:gd name="T19" fmla="*/ 123 h 188"/>
              <a:gd name="T20" fmla="*/ 172 w 221"/>
              <a:gd name="T21" fmla="*/ 69 h 188"/>
              <a:gd name="T22" fmla="*/ 219 w 221"/>
              <a:gd name="T23" fmla="*/ 4 h 188"/>
              <a:gd name="T24" fmla="*/ 215 w 221"/>
              <a:gd name="T25" fmla="*/ 2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1" h="188">
                <a:moveTo>
                  <a:pt x="215" y="2"/>
                </a:moveTo>
                <a:cubicBezTo>
                  <a:pt x="200" y="23"/>
                  <a:pt x="186" y="44"/>
                  <a:pt x="171" y="64"/>
                </a:cubicBezTo>
                <a:cubicBezTo>
                  <a:pt x="154" y="85"/>
                  <a:pt x="135" y="102"/>
                  <a:pt x="113" y="117"/>
                </a:cubicBezTo>
                <a:cubicBezTo>
                  <a:pt x="92" y="132"/>
                  <a:pt x="69" y="142"/>
                  <a:pt x="48" y="156"/>
                </a:cubicBezTo>
                <a:cubicBezTo>
                  <a:pt x="40" y="161"/>
                  <a:pt x="31" y="167"/>
                  <a:pt x="23" y="173"/>
                </a:cubicBezTo>
                <a:cubicBezTo>
                  <a:pt x="18" y="176"/>
                  <a:pt x="10" y="183"/>
                  <a:pt x="3" y="184"/>
                </a:cubicBezTo>
                <a:cubicBezTo>
                  <a:pt x="0" y="184"/>
                  <a:pt x="0" y="188"/>
                  <a:pt x="3" y="188"/>
                </a:cubicBezTo>
                <a:cubicBezTo>
                  <a:pt x="9" y="188"/>
                  <a:pt x="14" y="184"/>
                  <a:pt x="19" y="181"/>
                </a:cubicBezTo>
                <a:cubicBezTo>
                  <a:pt x="28" y="175"/>
                  <a:pt x="37" y="169"/>
                  <a:pt x="46" y="163"/>
                </a:cubicBezTo>
                <a:cubicBezTo>
                  <a:pt x="67" y="148"/>
                  <a:pt x="91" y="137"/>
                  <a:pt x="113" y="123"/>
                </a:cubicBezTo>
                <a:cubicBezTo>
                  <a:pt x="135" y="108"/>
                  <a:pt x="155" y="90"/>
                  <a:pt x="172" y="69"/>
                </a:cubicBezTo>
                <a:cubicBezTo>
                  <a:pt x="189" y="49"/>
                  <a:pt x="204" y="26"/>
                  <a:pt x="219" y="4"/>
                </a:cubicBezTo>
                <a:cubicBezTo>
                  <a:pt x="221" y="2"/>
                  <a:pt x="217" y="0"/>
                  <a:pt x="215" y="2"/>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Freeform 6"/>
          <p:cNvSpPr>
            <a:spLocks/>
          </p:cNvSpPr>
          <p:nvPr/>
        </p:nvSpPr>
        <p:spPr bwMode="auto">
          <a:xfrm rot="17100000">
            <a:off x="9747185" y="4752321"/>
            <a:ext cx="341313" cy="1306512"/>
          </a:xfrm>
          <a:custGeom>
            <a:avLst/>
            <a:gdLst>
              <a:gd name="T0" fmla="*/ 86 w 91"/>
              <a:gd name="T1" fmla="*/ 3 h 348"/>
              <a:gd name="T2" fmla="*/ 61 w 91"/>
              <a:gd name="T3" fmla="*/ 40 h 348"/>
              <a:gd name="T4" fmla="*/ 38 w 91"/>
              <a:gd name="T5" fmla="*/ 81 h 348"/>
              <a:gd name="T6" fmla="*/ 11 w 91"/>
              <a:gd name="T7" fmla="*/ 166 h 348"/>
              <a:gd name="T8" fmla="*/ 18 w 91"/>
              <a:gd name="T9" fmla="*/ 345 h 348"/>
              <a:gd name="T10" fmla="*/ 23 w 91"/>
              <a:gd name="T11" fmla="*/ 344 h 348"/>
              <a:gd name="T12" fmla="*/ 15 w 91"/>
              <a:gd name="T13" fmla="*/ 170 h 348"/>
              <a:gd name="T14" fmla="*/ 41 w 91"/>
              <a:gd name="T15" fmla="*/ 85 h 348"/>
              <a:gd name="T16" fmla="*/ 62 w 91"/>
              <a:gd name="T17" fmla="*/ 47 h 348"/>
              <a:gd name="T18" fmla="*/ 75 w 91"/>
              <a:gd name="T19" fmla="*/ 28 h 348"/>
              <a:gd name="T20" fmla="*/ 90 w 91"/>
              <a:gd name="T21" fmla="*/ 6 h 348"/>
              <a:gd name="T22" fmla="*/ 86 w 91"/>
              <a:gd name="T23" fmla="*/ 3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1" h="348">
                <a:moveTo>
                  <a:pt x="86" y="3"/>
                </a:moveTo>
                <a:cubicBezTo>
                  <a:pt x="77" y="14"/>
                  <a:pt x="69" y="28"/>
                  <a:pt x="61" y="40"/>
                </a:cubicBezTo>
                <a:cubicBezTo>
                  <a:pt x="52" y="53"/>
                  <a:pt x="44" y="67"/>
                  <a:pt x="38" y="81"/>
                </a:cubicBezTo>
                <a:cubicBezTo>
                  <a:pt x="25" y="108"/>
                  <a:pt x="16" y="137"/>
                  <a:pt x="11" y="166"/>
                </a:cubicBezTo>
                <a:cubicBezTo>
                  <a:pt x="0" y="226"/>
                  <a:pt x="4" y="287"/>
                  <a:pt x="18" y="345"/>
                </a:cubicBezTo>
                <a:cubicBezTo>
                  <a:pt x="19" y="348"/>
                  <a:pt x="23" y="347"/>
                  <a:pt x="23" y="344"/>
                </a:cubicBezTo>
                <a:cubicBezTo>
                  <a:pt x="9" y="287"/>
                  <a:pt x="5" y="228"/>
                  <a:pt x="15" y="170"/>
                </a:cubicBezTo>
                <a:cubicBezTo>
                  <a:pt x="20" y="141"/>
                  <a:pt x="28" y="112"/>
                  <a:pt x="41" y="85"/>
                </a:cubicBezTo>
                <a:cubicBezTo>
                  <a:pt x="47" y="72"/>
                  <a:pt x="54" y="59"/>
                  <a:pt x="62" y="47"/>
                </a:cubicBezTo>
                <a:cubicBezTo>
                  <a:pt x="66" y="40"/>
                  <a:pt x="70" y="34"/>
                  <a:pt x="75" y="28"/>
                </a:cubicBezTo>
                <a:cubicBezTo>
                  <a:pt x="80" y="21"/>
                  <a:pt x="84" y="13"/>
                  <a:pt x="90" y="6"/>
                </a:cubicBezTo>
                <a:cubicBezTo>
                  <a:pt x="91" y="4"/>
                  <a:pt x="88" y="0"/>
                  <a:pt x="86" y="3"/>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10"/>
          <p:cNvSpPr>
            <a:spLocks/>
          </p:cNvSpPr>
          <p:nvPr/>
        </p:nvSpPr>
        <p:spPr bwMode="auto">
          <a:xfrm rot="4113172" flipV="1">
            <a:off x="2943759" y="2735979"/>
            <a:ext cx="359631" cy="1055073"/>
          </a:xfrm>
          <a:custGeom>
            <a:avLst/>
            <a:gdLst>
              <a:gd name="T0" fmla="*/ 62 w 64"/>
              <a:gd name="T1" fmla="*/ 181 h 187"/>
              <a:gd name="T2" fmla="*/ 48 w 64"/>
              <a:gd name="T3" fmla="*/ 5 h 187"/>
              <a:gd name="T4" fmla="*/ 45 w 64"/>
              <a:gd name="T5" fmla="*/ 2 h 187"/>
              <a:gd name="T6" fmla="*/ 59 w 64"/>
              <a:gd name="T7" fmla="*/ 185 h 187"/>
              <a:gd name="T8" fmla="*/ 62 w 64"/>
              <a:gd name="T9" fmla="*/ 181 h 187"/>
            </a:gdLst>
            <a:ahLst/>
            <a:cxnLst>
              <a:cxn ang="0">
                <a:pos x="T0" y="T1"/>
              </a:cxn>
              <a:cxn ang="0">
                <a:pos x="T2" y="T3"/>
              </a:cxn>
              <a:cxn ang="0">
                <a:pos x="T4" y="T5"/>
              </a:cxn>
              <a:cxn ang="0">
                <a:pos x="T6" y="T7"/>
              </a:cxn>
              <a:cxn ang="0">
                <a:pos x="T8" y="T9"/>
              </a:cxn>
            </a:cxnLst>
            <a:rect l="0" t="0" r="r" b="b"/>
            <a:pathLst>
              <a:path w="64" h="187">
                <a:moveTo>
                  <a:pt x="62" y="181"/>
                </a:moveTo>
                <a:cubicBezTo>
                  <a:pt x="23" y="136"/>
                  <a:pt x="5" y="53"/>
                  <a:pt x="48" y="5"/>
                </a:cubicBezTo>
                <a:cubicBezTo>
                  <a:pt x="50" y="3"/>
                  <a:pt x="47" y="0"/>
                  <a:pt x="45" y="2"/>
                </a:cubicBezTo>
                <a:cubicBezTo>
                  <a:pt x="0" y="52"/>
                  <a:pt x="18" y="137"/>
                  <a:pt x="59" y="185"/>
                </a:cubicBezTo>
                <a:cubicBezTo>
                  <a:pt x="61" y="187"/>
                  <a:pt x="64" y="184"/>
                  <a:pt x="62" y="181"/>
                </a:cubicBezTo>
                <a:close/>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54900" y="680759"/>
            <a:ext cx="4482317" cy="830997"/>
          </a:xfrm>
          <a:prstGeom prst="rect">
            <a:avLst/>
          </a:prstGeom>
          <a:noFill/>
        </p:spPr>
        <p:txBody>
          <a:bodyPr wrap="none" rtlCol="0">
            <a:spAutoFit/>
          </a:bodyPr>
          <a:lstStyle/>
          <a:p>
            <a:pPr algn="ctr"/>
            <a:r>
              <a:rPr lang="id-ID" sz="4800" dirty="0" smtClean="0">
                <a:solidFill>
                  <a:schemeClr val="bg1"/>
                </a:solidFill>
                <a:latin typeface="+mj-lt"/>
              </a:rPr>
              <a:t>Iconic Flow Chart</a:t>
            </a:r>
            <a:endParaRPr lang="en-US" sz="4800" dirty="0">
              <a:solidFill>
                <a:schemeClr val="bg1"/>
              </a:solidFill>
              <a:latin typeface="+mj-lt"/>
            </a:endParaRPr>
          </a:p>
        </p:txBody>
      </p:sp>
      <p:sp>
        <p:nvSpPr>
          <p:cNvPr id="19" name="Oval 16"/>
          <p:cNvSpPr>
            <a:spLocks noChangeArrowheads="1"/>
          </p:cNvSpPr>
          <p:nvPr/>
        </p:nvSpPr>
        <p:spPr bwMode="auto">
          <a:xfrm rot="17100000">
            <a:off x="9154415" y="3216510"/>
            <a:ext cx="815975" cy="8191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Oval 17"/>
          <p:cNvSpPr>
            <a:spLocks noChangeArrowheads="1"/>
          </p:cNvSpPr>
          <p:nvPr/>
        </p:nvSpPr>
        <p:spPr bwMode="auto">
          <a:xfrm rot="17100000">
            <a:off x="1925272" y="3225384"/>
            <a:ext cx="819150" cy="815975"/>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Oval 18"/>
          <p:cNvSpPr>
            <a:spLocks noChangeArrowheads="1"/>
          </p:cNvSpPr>
          <p:nvPr/>
        </p:nvSpPr>
        <p:spPr bwMode="auto">
          <a:xfrm rot="17100000">
            <a:off x="5092012" y="3038017"/>
            <a:ext cx="2007976" cy="201220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Oval 19"/>
          <p:cNvSpPr>
            <a:spLocks noChangeArrowheads="1"/>
          </p:cNvSpPr>
          <p:nvPr/>
        </p:nvSpPr>
        <p:spPr bwMode="auto">
          <a:xfrm rot="17100000">
            <a:off x="2679715" y="4218226"/>
            <a:ext cx="819150" cy="81915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Oval 20"/>
          <p:cNvSpPr>
            <a:spLocks noChangeArrowheads="1"/>
          </p:cNvSpPr>
          <p:nvPr/>
        </p:nvSpPr>
        <p:spPr bwMode="auto">
          <a:xfrm rot="17100000">
            <a:off x="2046373" y="1751030"/>
            <a:ext cx="815975" cy="819150"/>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Oval 21"/>
          <p:cNvSpPr>
            <a:spLocks noChangeArrowheads="1"/>
          </p:cNvSpPr>
          <p:nvPr/>
        </p:nvSpPr>
        <p:spPr bwMode="auto">
          <a:xfrm rot="17100000">
            <a:off x="6828846" y="5726629"/>
            <a:ext cx="815975" cy="819150"/>
          </a:xfrm>
          <a:prstGeom prst="ellipse">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Oval 22"/>
          <p:cNvSpPr>
            <a:spLocks noChangeArrowheads="1"/>
          </p:cNvSpPr>
          <p:nvPr/>
        </p:nvSpPr>
        <p:spPr bwMode="auto">
          <a:xfrm rot="17100000">
            <a:off x="4467779" y="4468258"/>
            <a:ext cx="814388" cy="8191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Oval 23"/>
          <p:cNvSpPr>
            <a:spLocks noChangeArrowheads="1"/>
          </p:cNvSpPr>
          <p:nvPr/>
        </p:nvSpPr>
        <p:spPr bwMode="auto">
          <a:xfrm rot="17100000">
            <a:off x="1406736" y="4515377"/>
            <a:ext cx="815975" cy="81915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Oval 24"/>
          <p:cNvSpPr>
            <a:spLocks noChangeArrowheads="1"/>
          </p:cNvSpPr>
          <p:nvPr/>
        </p:nvSpPr>
        <p:spPr bwMode="auto">
          <a:xfrm rot="17100000">
            <a:off x="7621276" y="2993448"/>
            <a:ext cx="819150" cy="81915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Oval 25"/>
          <p:cNvSpPr>
            <a:spLocks noChangeArrowheads="1"/>
          </p:cNvSpPr>
          <p:nvPr/>
        </p:nvSpPr>
        <p:spPr bwMode="auto">
          <a:xfrm rot="17100000">
            <a:off x="8154614" y="1850976"/>
            <a:ext cx="814388" cy="815975"/>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Oval 26"/>
          <p:cNvSpPr>
            <a:spLocks noChangeArrowheads="1"/>
          </p:cNvSpPr>
          <p:nvPr/>
        </p:nvSpPr>
        <p:spPr bwMode="auto">
          <a:xfrm rot="17100000">
            <a:off x="10482165" y="5162177"/>
            <a:ext cx="815975" cy="819150"/>
          </a:xfrm>
          <a:prstGeom prst="ellipse">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Oval 27"/>
          <p:cNvSpPr>
            <a:spLocks noChangeArrowheads="1"/>
          </p:cNvSpPr>
          <p:nvPr/>
        </p:nvSpPr>
        <p:spPr bwMode="auto">
          <a:xfrm rot="17100000">
            <a:off x="8669978" y="4396626"/>
            <a:ext cx="819150" cy="819150"/>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Oval 24"/>
          <p:cNvSpPr>
            <a:spLocks noChangeArrowheads="1"/>
          </p:cNvSpPr>
          <p:nvPr/>
        </p:nvSpPr>
        <p:spPr bwMode="auto">
          <a:xfrm rot="17100000">
            <a:off x="3662714" y="2832454"/>
            <a:ext cx="819150" cy="81915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7" name="Group 66"/>
          <p:cNvGrpSpPr/>
          <p:nvPr/>
        </p:nvGrpSpPr>
        <p:grpSpPr>
          <a:xfrm>
            <a:off x="5665156" y="3613621"/>
            <a:ext cx="861687" cy="657930"/>
            <a:chOff x="-36512" y="4763"/>
            <a:chExt cx="3195637" cy="2439987"/>
          </a:xfrm>
          <a:solidFill>
            <a:schemeClr val="accent2"/>
          </a:solidFill>
        </p:grpSpPr>
        <p:sp>
          <p:nvSpPr>
            <p:cNvPr id="60" name="Freeform 31"/>
            <p:cNvSpPr>
              <a:spLocks noEditPoints="1"/>
            </p:cNvSpPr>
            <p:nvPr/>
          </p:nvSpPr>
          <p:spPr bwMode="auto">
            <a:xfrm>
              <a:off x="354013" y="374650"/>
              <a:ext cx="2022475" cy="1581150"/>
            </a:xfrm>
            <a:custGeom>
              <a:avLst/>
              <a:gdLst>
                <a:gd name="T0" fmla="*/ 480 w 537"/>
                <a:gd name="T1" fmla="*/ 22 h 420"/>
                <a:gd name="T2" fmla="*/ 269 w 537"/>
                <a:gd name="T3" fmla="*/ 0 h 420"/>
                <a:gd name="T4" fmla="*/ 57 w 537"/>
                <a:gd name="T5" fmla="*/ 22 h 420"/>
                <a:gd name="T6" fmla="*/ 38 w 537"/>
                <a:gd name="T7" fmla="*/ 39 h 420"/>
                <a:gd name="T8" fmla="*/ 38 w 537"/>
                <a:gd name="T9" fmla="*/ 381 h 420"/>
                <a:gd name="T10" fmla="*/ 57 w 537"/>
                <a:gd name="T11" fmla="*/ 399 h 420"/>
                <a:gd name="T12" fmla="*/ 269 w 537"/>
                <a:gd name="T13" fmla="*/ 420 h 420"/>
                <a:gd name="T14" fmla="*/ 480 w 537"/>
                <a:gd name="T15" fmla="*/ 399 h 420"/>
                <a:gd name="T16" fmla="*/ 500 w 537"/>
                <a:gd name="T17" fmla="*/ 381 h 420"/>
                <a:gd name="T18" fmla="*/ 500 w 537"/>
                <a:gd name="T19" fmla="*/ 39 h 420"/>
                <a:gd name="T20" fmla="*/ 480 w 537"/>
                <a:gd name="T21" fmla="*/ 22 h 420"/>
                <a:gd name="T22" fmla="*/ 475 w 537"/>
                <a:gd name="T23" fmla="*/ 373 h 420"/>
                <a:gd name="T24" fmla="*/ 62 w 537"/>
                <a:gd name="T25" fmla="*/ 373 h 420"/>
                <a:gd name="T26" fmla="*/ 62 w 537"/>
                <a:gd name="T27" fmla="*/ 47 h 420"/>
                <a:gd name="T28" fmla="*/ 475 w 537"/>
                <a:gd name="T29" fmla="*/ 47 h 420"/>
                <a:gd name="T30" fmla="*/ 475 w 537"/>
                <a:gd name="T31" fmla="*/ 373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7" h="420">
                  <a:moveTo>
                    <a:pt x="480" y="22"/>
                  </a:moveTo>
                  <a:cubicBezTo>
                    <a:pt x="410" y="7"/>
                    <a:pt x="339" y="0"/>
                    <a:pt x="269" y="0"/>
                  </a:cubicBezTo>
                  <a:cubicBezTo>
                    <a:pt x="199" y="0"/>
                    <a:pt x="127" y="7"/>
                    <a:pt x="57" y="22"/>
                  </a:cubicBezTo>
                  <a:cubicBezTo>
                    <a:pt x="48" y="24"/>
                    <a:pt x="41" y="30"/>
                    <a:pt x="38" y="39"/>
                  </a:cubicBezTo>
                  <a:cubicBezTo>
                    <a:pt x="0" y="153"/>
                    <a:pt x="0" y="268"/>
                    <a:pt x="38" y="381"/>
                  </a:cubicBezTo>
                  <a:cubicBezTo>
                    <a:pt x="41" y="390"/>
                    <a:pt x="48" y="397"/>
                    <a:pt x="57" y="399"/>
                  </a:cubicBezTo>
                  <a:cubicBezTo>
                    <a:pt x="127" y="413"/>
                    <a:pt x="199" y="420"/>
                    <a:pt x="269" y="420"/>
                  </a:cubicBezTo>
                  <a:cubicBezTo>
                    <a:pt x="339" y="420"/>
                    <a:pt x="410" y="413"/>
                    <a:pt x="480" y="399"/>
                  </a:cubicBezTo>
                  <a:cubicBezTo>
                    <a:pt x="490" y="397"/>
                    <a:pt x="497" y="390"/>
                    <a:pt x="500" y="381"/>
                  </a:cubicBezTo>
                  <a:cubicBezTo>
                    <a:pt x="537" y="268"/>
                    <a:pt x="537" y="153"/>
                    <a:pt x="500" y="39"/>
                  </a:cubicBezTo>
                  <a:cubicBezTo>
                    <a:pt x="497" y="30"/>
                    <a:pt x="490" y="24"/>
                    <a:pt x="480" y="22"/>
                  </a:cubicBezTo>
                  <a:close/>
                  <a:moveTo>
                    <a:pt x="475" y="373"/>
                  </a:moveTo>
                  <a:cubicBezTo>
                    <a:pt x="338" y="402"/>
                    <a:pt x="200" y="402"/>
                    <a:pt x="62" y="373"/>
                  </a:cubicBezTo>
                  <a:cubicBezTo>
                    <a:pt x="27" y="265"/>
                    <a:pt x="27" y="156"/>
                    <a:pt x="62" y="47"/>
                  </a:cubicBezTo>
                  <a:cubicBezTo>
                    <a:pt x="200" y="19"/>
                    <a:pt x="338" y="19"/>
                    <a:pt x="475" y="47"/>
                  </a:cubicBezTo>
                  <a:cubicBezTo>
                    <a:pt x="511" y="156"/>
                    <a:pt x="511" y="265"/>
                    <a:pt x="475" y="37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32"/>
            <p:cNvSpPr>
              <a:spLocks noEditPoints="1"/>
            </p:cNvSpPr>
            <p:nvPr/>
          </p:nvSpPr>
          <p:spPr bwMode="auto">
            <a:xfrm>
              <a:off x="-36512" y="4763"/>
              <a:ext cx="3195637" cy="2439987"/>
            </a:xfrm>
            <a:custGeom>
              <a:avLst/>
              <a:gdLst>
                <a:gd name="T0" fmla="*/ 810 w 849"/>
                <a:gd name="T1" fmla="*/ 60 h 648"/>
                <a:gd name="T2" fmla="*/ 765 w 849"/>
                <a:gd name="T3" fmla="*/ 21 h 648"/>
                <a:gd name="T4" fmla="*/ 425 w 849"/>
                <a:gd name="T5" fmla="*/ 0 h 648"/>
                <a:gd name="T6" fmla="*/ 84 w 849"/>
                <a:gd name="T7" fmla="*/ 21 h 648"/>
                <a:gd name="T8" fmla="*/ 40 w 849"/>
                <a:gd name="T9" fmla="*/ 60 h 648"/>
                <a:gd name="T10" fmla="*/ 40 w 849"/>
                <a:gd name="T11" fmla="*/ 562 h 648"/>
                <a:gd name="T12" fmla="*/ 84 w 849"/>
                <a:gd name="T13" fmla="*/ 601 h 648"/>
                <a:gd name="T14" fmla="*/ 248 w 849"/>
                <a:gd name="T15" fmla="*/ 616 h 648"/>
                <a:gd name="T16" fmla="*/ 243 w 849"/>
                <a:gd name="T17" fmla="*/ 622 h 648"/>
                <a:gd name="T18" fmla="*/ 425 w 849"/>
                <a:gd name="T19" fmla="*/ 648 h 648"/>
                <a:gd name="T20" fmla="*/ 606 w 849"/>
                <a:gd name="T21" fmla="*/ 622 h 648"/>
                <a:gd name="T22" fmla="*/ 601 w 849"/>
                <a:gd name="T23" fmla="*/ 616 h 648"/>
                <a:gd name="T24" fmla="*/ 765 w 849"/>
                <a:gd name="T25" fmla="*/ 601 h 648"/>
                <a:gd name="T26" fmla="*/ 810 w 849"/>
                <a:gd name="T27" fmla="*/ 562 h 648"/>
                <a:gd name="T28" fmla="*/ 810 w 849"/>
                <a:gd name="T29" fmla="*/ 60 h 648"/>
                <a:gd name="T30" fmla="*/ 759 w 849"/>
                <a:gd name="T31" fmla="*/ 550 h 648"/>
                <a:gd name="T32" fmla="*/ 90 w 849"/>
                <a:gd name="T33" fmla="*/ 550 h 648"/>
                <a:gd name="T34" fmla="*/ 90 w 849"/>
                <a:gd name="T35" fmla="*/ 72 h 648"/>
                <a:gd name="T36" fmla="*/ 759 w 849"/>
                <a:gd name="T37" fmla="*/ 72 h 648"/>
                <a:gd name="T38" fmla="*/ 759 w 849"/>
                <a:gd name="T39" fmla="*/ 55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9" h="648">
                  <a:moveTo>
                    <a:pt x="810" y="60"/>
                  </a:moveTo>
                  <a:cubicBezTo>
                    <a:pt x="805" y="39"/>
                    <a:pt x="787" y="23"/>
                    <a:pt x="765" y="21"/>
                  </a:cubicBezTo>
                  <a:cubicBezTo>
                    <a:pt x="652" y="7"/>
                    <a:pt x="538" y="0"/>
                    <a:pt x="425" y="0"/>
                  </a:cubicBezTo>
                  <a:cubicBezTo>
                    <a:pt x="312" y="0"/>
                    <a:pt x="197" y="7"/>
                    <a:pt x="84" y="21"/>
                  </a:cubicBezTo>
                  <a:cubicBezTo>
                    <a:pt x="62" y="23"/>
                    <a:pt x="45" y="39"/>
                    <a:pt x="40" y="60"/>
                  </a:cubicBezTo>
                  <a:cubicBezTo>
                    <a:pt x="0" y="227"/>
                    <a:pt x="0" y="396"/>
                    <a:pt x="40" y="562"/>
                  </a:cubicBezTo>
                  <a:cubicBezTo>
                    <a:pt x="45" y="583"/>
                    <a:pt x="62" y="599"/>
                    <a:pt x="84" y="601"/>
                  </a:cubicBezTo>
                  <a:cubicBezTo>
                    <a:pt x="138" y="608"/>
                    <a:pt x="193" y="613"/>
                    <a:pt x="248" y="616"/>
                  </a:cubicBezTo>
                  <a:cubicBezTo>
                    <a:pt x="245" y="618"/>
                    <a:pt x="243" y="620"/>
                    <a:pt x="243" y="622"/>
                  </a:cubicBezTo>
                  <a:cubicBezTo>
                    <a:pt x="243" y="636"/>
                    <a:pt x="324" y="648"/>
                    <a:pt x="425" y="648"/>
                  </a:cubicBezTo>
                  <a:cubicBezTo>
                    <a:pt x="525" y="648"/>
                    <a:pt x="606" y="636"/>
                    <a:pt x="606" y="622"/>
                  </a:cubicBezTo>
                  <a:cubicBezTo>
                    <a:pt x="606" y="620"/>
                    <a:pt x="604" y="618"/>
                    <a:pt x="601" y="616"/>
                  </a:cubicBezTo>
                  <a:cubicBezTo>
                    <a:pt x="656" y="613"/>
                    <a:pt x="711" y="608"/>
                    <a:pt x="765" y="601"/>
                  </a:cubicBezTo>
                  <a:cubicBezTo>
                    <a:pt x="787" y="599"/>
                    <a:pt x="805" y="583"/>
                    <a:pt x="810" y="562"/>
                  </a:cubicBezTo>
                  <a:cubicBezTo>
                    <a:pt x="849" y="396"/>
                    <a:pt x="849" y="227"/>
                    <a:pt x="810" y="60"/>
                  </a:cubicBezTo>
                  <a:close/>
                  <a:moveTo>
                    <a:pt x="759" y="550"/>
                  </a:moveTo>
                  <a:cubicBezTo>
                    <a:pt x="536" y="577"/>
                    <a:pt x="313" y="577"/>
                    <a:pt x="90" y="550"/>
                  </a:cubicBezTo>
                  <a:cubicBezTo>
                    <a:pt x="52" y="391"/>
                    <a:pt x="52" y="231"/>
                    <a:pt x="90" y="72"/>
                  </a:cubicBezTo>
                  <a:cubicBezTo>
                    <a:pt x="313" y="45"/>
                    <a:pt x="536" y="45"/>
                    <a:pt x="759" y="72"/>
                  </a:cubicBezTo>
                  <a:cubicBezTo>
                    <a:pt x="797" y="231"/>
                    <a:pt x="797" y="391"/>
                    <a:pt x="759" y="55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33"/>
            <p:cNvSpPr>
              <a:spLocks noEditPoints="1"/>
            </p:cNvSpPr>
            <p:nvPr/>
          </p:nvSpPr>
          <p:spPr bwMode="auto">
            <a:xfrm>
              <a:off x="2439988" y="495300"/>
              <a:ext cx="293687" cy="288925"/>
            </a:xfrm>
            <a:custGeom>
              <a:avLst/>
              <a:gdLst>
                <a:gd name="T0" fmla="*/ 39 w 78"/>
                <a:gd name="T1" fmla="*/ 77 h 77"/>
                <a:gd name="T2" fmla="*/ 78 w 78"/>
                <a:gd name="T3" fmla="*/ 39 h 77"/>
                <a:gd name="T4" fmla="*/ 39 w 78"/>
                <a:gd name="T5" fmla="*/ 0 h 77"/>
                <a:gd name="T6" fmla="*/ 0 w 78"/>
                <a:gd name="T7" fmla="*/ 39 h 77"/>
                <a:gd name="T8" fmla="*/ 39 w 78"/>
                <a:gd name="T9" fmla="*/ 77 h 77"/>
                <a:gd name="T10" fmla="*/ 39 w 78"/>
                <a:gd name="T11" fmla="*/ 26 h 77"/>
                <a:gd name="T12" fmla="*/ 52 w 78"/>
                <a:gd name="T13" fmla="*/ 39 h 77"/>
                <a:gd name="T14" fmla="*/ 39 w 78"/>
                <a:gd name="T15" fmla="*/ 51 h 77"/>
                <a:gd name="T16" fmla="*/ 26 w 78"/>
                <a:gd name="T17" fmla="*/ 39 h 77"/>
                <a:gd name="T18" fmla="*/ 39 w 78"/>
                <a:gd name="T19" fmla="*/ 2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7">
                  <a:moveTo>
                    <a:pt x="39" y="77"/>
                  </a:moveTo>
                  <a:cubicBezTo>
                    <a:pt x="60" y="77"/>
                    <a:pt x="78" y="60"/>
                    <a:pt x="78" y="39"/>
                  </a:cubicBezTo>
                  <a:cubicBezTo>
                    <a:pt x="78" y="17"/>
                    <a:pt x="60" y="0"/>
                    <a:pt x="39" y="0"/>
                  </a:cubicBezTo>
                  <a:cubicBezTo>
                    <a:pt x="17" y="0"/>
                    <a:pt x="0" y="17"/>
                    <a:pt x="0" y="39"/>
                  </a:cubicBezTo>
                  <a:cubicBezTo>
                    <a:pt x="0" y="60"/>
                    <a:pt x="17" y="77"/>
                    <a:pt x="39" y="77"/>
                  </a:cubicBezTo>
                  <a:close/>
                  <a:moveTo>
                    <a:pt x="39" y="26"/>
                  </a:moveTo>
                  <a:cubicBezTo>
                    <a:pt x="46" y="26"/>
                    <a:pt x="52" y="31"/>
                    <a:pt x="52" y="39"/>
                  </a:cubicBezTo>
                  <a:cubicBezTo>
                    <a:pt x="52" y="46"/>
                    <a:pt x="46" y="51"/>
                    <a:pt x="39" y="51"/>
                  </a:cubicBezTo>
                  <a:cubicBezTo>
                    <a:pt x="32" y="51"/>
                    <a:pt x="26" y="46"/>
                    <a:pt x="26" y="39"/>
                  </a:cubicBezTo>
                  <a:cubicBezTo>
                    <a:pt x="26" y="31"/>
                    <a:pt x="32" y="26"/>
                    <a:pt x="39" y="2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34"/>
            <p:cNvSpPr>
              <a:spLocks/>
            </p:cNvSpPr>
            <p:nvPr/>
          </p:nvSpPr>
          <p:spPr bwMode="auto">
            <a:xfrm>
              <a:off x="2341563" y="1763713"/>
              <a:ext cx="392112"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5"/>
                    <a:pt x="0" y="13"/>
                  </a:cubicBezTo>
                  <a:cubicBezTo>
                    <a:pt x="0" y="20"/>
                    <a:pt x="6" y="26"/>
                    <a:pt x="13" y="26"/>
                  </a:cubicBezTo>
                  <a:cubicBezTo>
                    <a:pt x="91" y="26"/>
                    <a:pt x="91" y="26"/>
                    <a:pt x="91" y="26"/>
                  </a:cubicBezTo>
                  <a:cubicBezTo>
                    <a:pt x="98" y="26"/>
                    <a:pt x="104" y="20"/>
                    <a:pt x="104" y="13"/>
                  </a:cubicBezTo>
                  <a:cubicBezTo>
                    <a:pt x="104" y="5"/>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35"/>
            <p:cNvSpPr>
              <a:spLocks/>
            </p:cNvSpPr>
            <p:nvPr/>
          </p:nvSpPr>
          <p:spPr bwMode="auto">
            <a:xfrm>
              <a:off x="2439988" y="1470025"/>
              <a:ext cx="390525"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6"/>
                    <a:pt x="0" y="13"/>
                  </a:cubicBezTo>
                  <a:cubicBezTo>
                    <a:pt x="0" y="20"/>
                    <a:pt x="6" y="26"/>
                    <a:pt x="13" y="26"/>
                  </a:cubicBezTo>
                  <a:cubicBezTo>
                    <a:pt x="91" y="26"/>
                    <a:pt x="91" y="26"/>
                    <a:pt x="91" y="26"/>
                  </a:cubicBezTo>
                  <a:cubicBezTo>
                    <a:pt x="98" y="26"/>
                    <a:pt x="104" y="20"/>
                    <a:pt x="104" y="13"/>
                  </a:cubicBezTo>
                  <a:cubicBezTo>
                    <a:pt x="104" y="6"/>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36"/>
            <p:cNvSpPr>
              <a:spLocks/>
            </p:cNvSpPr>
            <p:nvPr/>
          </p:nvSpPr>
          <p:spPr bwMode="auto">
            <a:xfrm>
              <a:off x="2439988" y="1176338"/>
              <a:ext cx="390525" cy="98425"/>
            </a:xfrm>
            <a:custGeom>
              <a:avLst/>
              <a:gdLst>
                <a:gd name="T0" fmla="*/ 91 w 104"/>
                <a:gd name="T1" fmla="*/ 0 h 26"/>
                <a:gd name="T2" fmla="*/ 13 w 104"/>
                <a:gd name="T3" fmla="*/ 0 h 26"/>
                <a:gd name="T4" fmla="*/ 0 w 104"/>
                <a:gd name="T5" fmla="*/ 13 h 26"/>
                <a:gd name="T6" fmla="*/ 13 w 104"/>
                <a:gd name="T7" fmla="*/ 26 h 26"/>
                <a:gd name="T8" fmla="*/ 91 w 104"/>
                <a:gd name="T9" fmla="*/ 26 h 26"/>
                <a:gd name="T10" fmla="*/ 104 w 104"/>
                <a:gd name="T11" fmla="*/ 13 h 26"/>
                <a:gd name="T12" fmla="*/ 91 w 104"/>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104" h="26">
                  <a:moveTo>
                    <a:pt x="91" y="0"/>
                  </a:moveTo>
                  <a:cubicBezTo>
                    <a:pt x="13" y="0"/>
                    <a:pt x="13" y="0"/>
                    <a:pt x="13" y="0"/>
                  </a:cubicBezTo>
                  <a:cubicBezTo>
                    <a:pt x="6" y="0"/>
                    <a:pt x="0" y="6"/>
                    <a:pt x="0" y="13"/>
                  </a:cubicBezTo>
                  <a:cubicBezTo>
                    <a:pt x="0" y="20"/>
                    <a:pt x="6" y="26"/>
                    <a:pt x="13" y="26"/>
                  </a:cubicBezTo>
                  <a:cubicBezTo>
                    <a:pt x="91" y="26"/>
                    <a:pt x="91" y="26"/>
                    <a:pt x="91" y="26"/>
                  </a:cubicBezTo>
                  <a:cubicBezTo>
                    <a:pt x="98" y="26"/>
                    <a:pt x="104" y="20"/>
                    <a:pt x="104" y="13"/>
                  </a:cubicBezTo>
                  <a:cubicBezTo>
                    <a:pt x="104" y="6"/>
                    <a:pt x="98" y="0"/>
                    <a:pt x="9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37"/>
            <p:cNvSpPr>
              <a:spLocks/>
            </p:cNvSpPr>
            <p:nvPr/>
          </p:nvSpPr>
          <p:spPr bwMode="auto">
            <a:xfrm>
              <a:off x="784225" y="766763"/>
              <a:ext cx="582612" cy="409575"/>
            </a:xfrm>
            <a:custGeom>
              <a:avLst/>
              <a:gdLst>
                <a:gd name="T0" fmla="*/ 142 w 155"/>
                <a:gd name="T1" fmla="*/ 0 h 109"/>
                <a:gd name="T2" fmla="*/ 23 w 155"/>
                <a:gd name="T3" fmla="*/ 10 h 109"/>
                <a:gd name="T4" fmla="*/ 8 w 155"/>
                <a:gd name="T5" fmla="*/ 24 h 109"/>
                <a:gd name="T6" fmla="*/ 0 w 155"/>
                <a:gd name="T7" fmla="*/ 96 h 109"/>
                <a:gd name="T8" fmla="*/ 12 w 155"/>
                <a:gd name="T9" fmla="*/ 109 h 109"/>
                <a:gd name="T10" fmla="*/ 26 w 155"/>
                <a:gd name="T11" fmla="*/ 96 h 109"/>
                <a:gd name="T12" fmla="*/ 30 w 155"/>
                <a:gd name="T13" fmla="*/ 47 h 109"/>
                <a:gd name="T14" fmla="*/ 45 w 155"/>
                <a:gd name="T15" fmla="*/ 33 h 109"/>
                <a:gd name="T16" fmla="*/ 142 w 155"/>
                <a:gd name="T17" fmla="*/ 26 h 109"/>
                <a:gd name="T18" fmla="*/ 155 w 155"/>
                <a:gd name="T19" fmla="*/ 13 h 109"/>
                <a:gd name="T20" fmla="*/ 142 w 155"/>
                <a:gd name="T21"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5" h="109">
                  <a:moveTo>
                    <a:pt x="142" y="0"/>
                  </a:moveTo>
                  <a:cubicBezTo>
                    <a:pt x="23" y="10"/>
                    <a:pt x="23" y="10"/>
                    <a:pt x="23" y="10"/>
                  </a:cubicBezTo>
                  <a:cubicBezTo>
                    <a:pt x="16" y="10"/>
                    <a:pt x="9" y="17"/>
                    <a:pt x="8" y="24"/>
                  </a:cubicBezTo>
                  <a:cubicBezTo>
                    <a:pt x="0" y="96"/>
                    <a:pt x="0" y="96"/>
                    <a:pt x="0" y="96"/>
                  </a:cubicBezTo>
                  <a:cubicBezTo>
                    <a:pt x="0" y="103"/>
                    <a:pt x="5" y="109"/>
                    <a:pt x="12" y="109"/>
                  </a:cubicBezTo>
                  <a:cubicBezTo>
                    <a:pt x="19" y="109"/>
                    <a:pt x="25" y="103"/>
                    <a:pt x="26" y="96"/>
                  </a:cubicBezTo>
                  <a:cubicBezTo>
                    <a:pt x="30" y="47"/>
                    <a:pt x="30" y="47"/>
                    <a:pt x="30" y="47"/>
                  </a:cubicBezTo>
                  <a:cubicBezTo>
                    <a:pt x="31" y="40"/>
                    <a:pt x="38" y="34"/>
                    <a:pt x="45" y="33"/>
                  </a:cubicBezTo>
                  <a:cubicBezTo>
                    <a:pt x="142" y="26"/>
                    <a:pt x="142" y="26"/>
                    <a:pt x="142" y="26"/>
                  </a:cubicBezTo>
                  <a:cubicBezTo>
                    <a:pt x="149" y="26"/>
                    <a:pt x="155" y="20"/>
                    <a:pt x="155" y="13"/>
                  </a:cubicBezTo>
                  <a:cubicBezTo>
                    <a:pt x="155" y="6"/>
                    <a:pt x="149" y="0"/>
                    <a:pt x="14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1" name="Freeform 41"/>
          <p:cNvSpPr>
            <a:spLocks noEditPoints="1"/>
          </p:cNvSpPr>
          <p:nvPr/>
        </p:nvSpPr>
        <p:spPr bwMode="auto">
          <a:xfrm>
            <a:off x="7798986" y="3264899"/>
            <a:ext cx="437669" cy="328378"/>
          </a:xfrm>
          <a:custGeom>
            <a:avLst/>
            <a:gdLst>
              <a:gd name="T0" fmla="*/ 899 w 1092"/>
              <a:gd name="T1" fmla="*/ 20 h 819"/>
              <a:gd name="T2" fmla="*/ 242 w 1092"/>
              <a:gd name="T3" fmla="*/ 0 h 819"/>
              <a:gd name="T4" fmla="*/ 20 w 1092"/>
              <a:gd name="T5" fmla="*/ 193 h 819"/>
              <a:gd name="T6" fmla="*/ 17 w 1092"/>
              <a:gd name="T7" fmla="*/ 287 h 819"/>
              <a:gd name="T8" fmla="*/ 546 w 1092"/>
              <a:gd name="T9" fmla="*/ 819 h 819"/>
              <a:gd name="T10" fmla="*/ 1075 w 1092"/>
              <a:gd name="T11" fmla="*/ 287 h 819"/>
              <a:gd name="T12" fmla="*/ 1072 w 1092"/>
              <a:gd name="T13" fmla="*/ 193 h 819"/>
              <a:gd name="T14" fmla="*/ 470 w 1092"/>
              <a:gd name="T15" fmla="*/ 239 h 819"/>
              <a:gd name="T16" fmla="*/ 622 w 1092"/>
              <a:gd name="T17" fmla="*/ 239 h 819"/>
              <a:gd name="T18" fmla="*/ 666 w 1092"/>
              <a:gd name="T19" fmla="*/ 76 h 819"/>
              <a:gd name="T20" fmla="*/ 648 w 1092"/>
              <a:gd name="T21" fmla="*/ 217 h 819"/>
              <a:gd name="T22" fmla="*/ 444 w 1092"/>
              <a:gd name="T23" fmla="*/ 217 h 819"/>
              <a:gd name="T24" fmla="*/ 426 w 1092"/>
              <a:gd name="T25" fmla="*/ 76 h 819"/>
              <a:gd name="T26" fmla="*/ 444 w 1092"/>
              <a:gd name="T27" fmla="*/ 217 h 819"/>
              <a:gd name="T28" fmla="*/ 546 w 1092"/>
              <a:gd name="T29" fmla="*/ 698 h 819"/>
              <a:gd name="T30" fmla="*/ 631 w 1092"/>
              <a:gd name="T31" fmla="*/ 273 h 819"/>
              <a:gd name="T32" fmla="*/ 833 w 1092"/>
              <a:gd name="T33" fmla="*/ 273 h 819"/>
              <a:gd name="T34" fmla="*/ 666 w 1092"/>
              <a:gd name="T35" fmla="*/ 273 h 819"/>
              <a:gd name="T36" fmla="*/ 759 w 1092"/>
              <a:gd name="T37" fmla="*/ 169 h 819"/>
              <a:gd name="T38" fmla="*/ 675 w 1092"/>
              <a:gd name="T39" fmla="*/ 239 h 819"/>
              <a:gd name="T40" fmla="*/ 826 w 1092"/>
              <a:gd name="T41" fmla="*/ 68 h 819"/>
              <a:gd name="T42" fmla="*/ 707 w 1092"/>
              <a:gd name="T43" fmla="*/ 68 h 819"/>
              <a:gd name="T44" fmla="*/ 470 w 1092"/>
              <a:gd name="T45" fmla="*/ 68 h 819"/>
              <a:gd name="T46" fmla="*/ 546 w 1092"/>
              <a:gd name="T47" fmla="*/ 131 h 819"/>
              <a:gd name="T48" fmla="*/ 266 w 1092"/>
              <a:gd name="T49" fmla="*/ 68 h 819"/>
              <a:gd name="T50" fmla="*/ 331 w 1092"/>
              <a:gd name="T51" fmla="*/ 123 h 819"/>
              <a:gd name="T52" fmla="*/ 417 w 1092"/>
              <a:gd name="T53" fmla="*/ 239 h 819"/>
              <a:gd name="T54" fmla="*/ 333 w 1092"/>
              <a:gd name="T55" fmla="*/ 169 h 819"/>
              <a:gd name="T56" fmla="*/ 510 w 1092"/>
              <a:gd name="T57" fmla="*/ 692 h 819"/>
              <a:gd name="T58" fmla="*/ 426 w 1092"/>
              <a:gd name="T59" fmla="*/ 273 h 819"/>
              <a:gd name="T60" fmla="*/ 98 w 1092"/>
              <a:gd name="T61" fmla="*/ 273 h 819"/>
              <a:gd name="T62" fmla="*/ 434 w 1092"/>
              <a:gd name="T63" fmla="*/ 631 h 819"/>
              <a:gd name="T64" fmla="*/ 994 w 1092"/>
              <a:gd name="T65" fmla="*/ 273 h 819"/>
              <a:gd name="T66" fmla="*/ 873 w 1092"/>
              <a:gd name="T67" fmla="*/ 273 h 819"/>
              <a:gd name="T68" fmla="*/ 785 w 1092"/>
              <a:gd name="T69" fmla="*/ 147 h 819"/>
              <a:gd name="T70" fmla="*/ 1021 w 1092"/>
              <a:gd name="T71" fmla="*/ 239 h 819"/>
              <a:gd name="T72" fmla="*/ 228 w 1092"/>
              <a:gd name="T73" fmla="*/ 82 h 819"/>
              <a:gd name="T74" fmla="*/ 215 w 1092"/>
              <a:gd name="T75" fmla="*/ 239 h 819"/>
              <a:gd name="T76" fmla="*/ 228 w 1092"/>
              <a:gd name="T77" fmla="*/ 82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92" h="819">
                <a:moveTo>
                  <a:pt x="1072" y="193"/>
                </a:moveTo>
                <a:cubicBezTo>
                  <a:pt x="899" y="20"/>
                  <a:pt x="899" y="20"/>
                  <a:pt x="899" y="20"/>
                </a:cubicBezTo>
                <a:cubicBezTo>
                  <a:pt x="886" y="7"/>
                  <a:pt x="868" y="0"/>
                  <a:pt x="850" y="0"/>
                </a:cubicBezTo>
                <a:cubicBezTo>
                  <a:pt x="242" y="0"/>
                  <a:pt x="242" y="0"/>
                  <a:pt x="242" y="0"/>
                </a:cubicBezTo>
                <a:cubicBezTo>
                  <a:pt x="224" y="0"/>
                  <a:pt x="206" y="7"/>
                  <a:pt x="193" y="20"/>
                </a:cubicBezTo>
                <a:cubicBezTo>
                  <a:pt x="20" y="193"/>
                  <a:pt x="20" y="193"/>
                  <a:pt x="20" y="193"/>
                </a:cubicBezTo>
                <a:cubicBezTo>
                  <a:pt x="7" y="207"/>
                  <a:pt x="0" y="224"/>
                  <a:pt x="0" y="242"/>
                </a:cubicBezTo>
                <a:cubicBezTo>
                  <a:pt x="0" y="258"/>
                  <a:pt x="6" y="274"/>
                  <a:pt x="17" y="287"/>
                </a:cubicBezTo>
                <a:cubicBezTo>
                  <a:pt x="495" y="796"/>
                  <a:pt x="495" y="796"/>
                  <a:pt x="495" y="796"/>
                </a:cubicBezTo>
                <a:cubicBezTo>
                  <a:pt x="508" y="810"/>
                  <a:pt x="527" y="819"/>
                  <a:pt x="546" y="819"/>
                </a:cubicBezTo>
                <a:cubicBezTo>
                  <a:pt x="565" y="819"/>
                  <a:pt x="584" y="810"/>
                  <a:pt x="597" y="796"/>
                </a:cubicBezTo>
                <a:cubicBezTo>
                  <a:pt x="1075" y="287"/>
                  <a:pt x="1075" y="287"/>
                  <a:pt x="1075" y="287"/>
                </a:cubicBezTo>
                <a:cubicBezTo>
                  <a:pt x="1086" y="274"/>
                  <a:pt x="1092" y="257"/>
                  <a:pt x="1092" y="241"/>
                </a:cubicBezTo>
                <a:cubicBezTo>
                  <a:pt x="1092" y="224"/>
                  <a:pt x="1085" y="207"/>
                  <a:pt x="1072" y="193"/>
                </a:cubicBezTo>
                <a:close/>
                <a:moveTo>
                  <a:pt x="622" y="239"/>
                </a:moveTo>
                <a:cubicBezTo>
                  <a:pt x="470" y="239"/>
                  <a:pt x="470" y="239"/>
                  <a:pt x="470" y="239"/>
                </a:cubicBezTo>
                <a:cubicBezTo>
                  <a:pt x="546" y="176"/>
                  <a:pt x="546" y="176"/>
                  <a:pt x="546" y="176"/>
                </a:cubicBezTo>
                <a:lnTo>
                  <a:pt x="622" y="239"/>
                </a:lnTo>
                <a:close/>
                <a:moveTo>
                  <a:pt x="573" y="154"/>
                </a:moveTo>
                <a:cubicBezTo>
                  <a:pt x="666" y="76"/>
                  <a:pt x="666" y="76"/>
                  <a:pt x="666" y="76"/>
                </a:cubicBezTo>
                <a:cubicBezTo>
                  <a:pt x="735" y="145"/>
                  <a:pt x="735" y="145"/>
                  <a:pt x="735" y="145"/>
                </a:cubicBezTo>
                <a:cubicBezTo>
                  <a:pt x="648" y="217"/>
                  <a:pt x="648" y="217"/>
                  <a:pt x="648" y="217"/>
                </a:cubicBezTo>
                <a:lnTo>
                  <a:pt x="573" y="154"/>
                </a:lnTo>
                <a:close/>
                <a:moveTo>
                  <a:pt x="444" y="217"/>
                </a:moveTo>
                <a:cubicBezTo>
                  <a:pt x="357" y="145"/>
                  <a:pt x="357" y="145"/>
                  <a:pt x="357" y="145"/>
                </a:cubicBezTo>
                <a:cubicBezTo>
                  <a:pt x="426" y="76"/>
                  <a:pt x="426" y="76"/>
                  <a:pt x="426" y="76"/>
                </a:cubicBezTo>
                <a:cubicBezTo>
                  <a:pt x="519" y="154"/>
                  <a:pt x="519" y="154"/>
                  <a:pt x="519" y="154"/>
                </a:cubicBezTo>
                <a:lnTo>
                  <a:pt x="444" y="217"/>
                </a:lnTo>
                <a:close/>
                <a:moveTo>
                  <a:pt x="631" y="273"/>
                </a:moveTo>
                <a:cubicBezTo>
                  <a:pt x="546" y="698"/>
                  <a:pt x="546" y="698"/>
                  <a:pt x="546" y="698"/>
                </a:cubicBezTo>
                <a:cubicBezTo>
                  <a:pt x="461" y="273"/>
                  <a:pt x="461" y="273"/>
                  <a:pt x="461" y="273"/>
                </a:cubicBezTo>
                <a:lnTo>
                  <a:pt x="631" y="273"/>
                </a:lnTo>
                <a:close/>
                <a:moveTo>
                  <a:pt x="666" y="273"/>
                </a:moveTo>
                <a:cubicBezTo>
                  <a:pt x="833" y="273"/>
                  <a:pt x="833" y="273"/>
                  <a:pt x="833" y="273"/>
                </a:cubicBezTo>
                <a:cubicBezTo>
                  <a:pt x="582" y="692"/>
                  <a:pt x="582" y="692"/>
                  <a:pt x="582" y="692"/>
                </a:cubicBezTo>
                <a:lnTo>
                  <a:pt x="666" y="273"/>
                </a:lnTo>
                <a:close/>
                <a:moveTo>
                  <a:pt x="675" y="239"/>
                </a:moveTo>
                <a:cubicBezTo>
                  <a:pt x="759" y="169"/>
                  <a:pt x="759" y="169"/>
                  <a:pt x="759" y="169"/>
                </a:cubicBezTo>
                <a:cubicBezTo>
                  <a:pt x="829" y="239"/>
                  <a:pt x="829" y="239"/>
                  <a:pt x="829" y="239"/>
                </a:cubicBezTo>
                <a:lnTo>
                  <a:pt x="675" y="239"/>
                </a:lnTo>
                <a:close/>
                <a:moveTo>
                  <a:pt x="707" y="68"/>
                </a:moveTo>
                <a:cubicBezTo>
                  <a:pt x="826" y="68"/>
                  <a:pt x="826" y="68"/>
                  <a:pt x="826" y="68"/>
                </a:cubicBezTo>
                <a:cubicBezTo>
                  <a:pt x="761" y="123"/>
                  <a:pt x="761" y="123"/>
                  <a:pt x="761" y="123"/>
                </a:cubicBezTo>
                <a:lnTo>
                  <a:pt x="707" y="68"/>
                </a:lnTo>
                <a:close/>
                <a:moveTo>
                  <a:pt x="546" y="131"/>
                </a:moveTo>
                <a:cubicBezTo>
                  <a:pt x="470" y="68"/>
                  <a:pt x="470" y="68"/>
                  <a:pt x="470" y="68"/>
                </a:cubicBezTo>
                <a:cubicBezTo>
                  <a:pt x="622" y="68"/>
                  <a:pt x="622" y="68"/>
                  <a:pt x="622" y="68"/>
                </a:cubicBezTo>
                <a:lnTo>
                  <a:pt x="546" y="131"/>
                </a:lnTo>
                <a:close/>
                <a:moveTo>
                  <a:pt x="331" y="123"/>
                </a:moveTo>
                <a:cubicBezTo>
                  <a:pt x="266" y="68"/>
                  <a:pt x="266" y="68"/>
                  <a:pt x="266" y="68"/>
                </a:cubicBezTo>
                <a:cubicBezTo>
                  <a:pt x="385" y="68"/>
                  <a:pt x="385" y="68"/>
                  <a:pt x="385" y="68"/>
                </a:cubicBezTo>
                <a:lnTo>
                  <a:pt x="331" y="123"/>
                </a:lnTo>
                <a:close/>
                <a:moveTo>
                  <a:pt x="333" y="169"/>
                </a:moveTo>
                <a:cubicBezTo>
                  <a:pt x="417" y="239"/>
                  <a:pt x="417" y="239"/>
                  <a:pt x="417" y="239"/>
                </a:cubicBezTo>
                <a:cubicBezTo>
                  <a:pt x="263" y="239"/>
                  <a:pt x="263" y="239"/>
                  <a:pt x="263" y="239"/>
                </a:cubicBezTo>
                <a:lnTo>
                  <a:pt x="333" y="169"/>
                </a:lnTo>
                <a:close/>
                <a:moveTo>
                  <a:pt x="426" y="273"/>
                </a:moveTo>
                <a:cubicBezTo>
                  <a:pt x="510" y="692"/>
                  <a:pt x="510" y="692"/>
                  <a:pt x="510" y="692"/>
                </a:cubicBezTo>
                <a:cubicBezTo>
                  <a:pt x="259" y="273"/>
                  <a:pt x="259" y="273"/>
                  <a:pt x="259" y="273"/>
                </a:cubicBezTo>
                <a:lnTo>
                  <a:pt x="426" y="273"/>
                </a:lnTo>
                <a:close/>
                <a:moveTo>
                  <a:pt x="434" y="631"/>
                </a:moveTo>
                <a:cubicBezTo>
                  <a:pt x="98" y="273"/>
                  <a:pt x="98" y="273"/>
                  <a:pt x="98" y="273"/>
                </a:cubicBezTo>
                <a:cubicBezTo>
                  <a:pt x="219" y="273"/>
                  <a:pt x="219" y="273"/>
                  <a:pt x="219" y="273"/>
                </a:cubicBezTo>
                <a:lnTo>
                  <a:pt x="434" y="631"/>
                </a:lnTo>
                <a:close/>
                <a:moveTo>
                  <a:pt x="873" y="273"/>
                </a:moveTo>
                <a:cubicBezTo>
                  <a:pt x="994" y="273"/>
                  <a:pt x="994" y="273"/>
                  <a:pt x="994" y="273"/>
                </a:cubicBezTo>
                <a:cubicBezTo>
                  <a:pt x="658" y="631"/>
                  <a:pt x="658" y="631"/>
                  <a:pt x="658" y="631"/>
                </a:cubicBezTo>
                <a:lnTo>
                  <a:pt x="873" y="273"/>
                </a:lnTo>
                <a:close/>
                <a:moveTo>
                  <a:pt x="877" y="239"/>
                </a:moveTo>
                <a:cubicBezTo>
                  <a:pt x="785" y="147"/>
                  <a:pt x="785" y="147"/>
                  <a:pt x="785" y="147"/>
                </a:cubicBezTo>
                <a:cubicBezTo>
                  <a:pt x="864" y="82"/>
                  <a:pt x="864" y="82"/>
                  <a:pt x="864" y="82"/>
                </a:cubicBezTo>
                <a:cubicBezTo>
                  <a:pt x="1021" y="239"/>
                  <a:pt x="1021" y="239"/>
                  <a:pt x="1021" y="239"/>
                </a:cubicBezTo>
                <a:lnTo>
                  <a:pt x="877" y="239"/>
                </a:lnTo>
                <a:close/>
                <a:moveTo>
                  <a:pt x="228" y="82"/>
                </a:moveTo>
                <a:cubicBezTo>
                  <a:pt x="307" y="147"/>
                  <a:pt x="307" y="147"/>
                  <a:pt x="307" y="147"/>
                </a:cubicBezTo>
                <a:cubicBezTo>
                  <a:pt x="215" y="239"/>
                  <a:pt x="215" y="239"/>
                  <a:pt x="215" y="239"/>
                </a:cubicBezTo>
                <a:cubicBezTo>
                  <a:pt x="68" y="239"/>
                  <a:pt x="68" y="239"/>
                  <a:pt x="68" y="239"/>
                </a:cubicBezTo>
                <a:lnTo>
                  <a:pt x="228" y="8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45"/>
          <p:cNvSpPr>
            <a:spLocks noEditPoints="1"/>
          </p:cNvSpPr>
          <p:nvPr/>
        </p:nvSpPr>
        <p:spPr bwMode="auto">
          <a:xfrm>
            <a:off x="2181265" y="1922847"/>
            <a:ext cx="444500" cy="444500"/>
          </a:xfrm>
          <a:custGeom>
            <a:avLst/>
            <a:gdLst>
              <a:gd name="T0" fmla="*/ 419 w 425"/>
              <a:gd name="T1" fmla="*/ 2 h 425"/>
              <a:gd name="T2" fmla="*/ 411 w 425"/>
              <a:gd name="T3" fmla="*/ 0 h 425"/>
              <a:gd name="T4" fmla="*/ 404 w 425"/>
              <a:gd name="T5" fmla="*/ 3 h 425"/>
              <a:gd name="T6" fmla="*/ 6 w 425"/>
              <a:gd name="T7" fmla="*/ 268 h 425"/>
              <a:gd name="T8" fmla="*/ 0 w 425"/>
              <a:gd name="T9" fmla="*/ 280 h 425"/>
              <a:gd name="T10" fmla="*/ 8 w 425"/>
              <a:gd name="T11" fmla="*/ 291 h 425"/>
              <a:gd name="T12" fmla="*/ 112 w 425"/>
              <a:gd name="T13" fmla="*/ 333 h 425"/>
              <a:gd name="T14" fmla="*/ 161 w 425"/>
              <a:gd name="T15" fmla="*/ 418 h 425"/>
              <a:gd name="T16" fmla="*/ 172 w 425"/>
              <a:gd name="T17" fmla="*/ 425 h 425"/>
              <a:gd name="T18" fmla="*/ 173 w 425"/>
              <a:gd name="T19" fmla="*/ 425 h 425"/>
              <a:gd name="T20" fmla="*/ 184 w 425"/>
              <a:gd name="T21" fmla="*/ 419 h 425"/>
              <a:gd name="T22" fmla="*/ 211 w 425"/>
              <a:gd name="T23" fmla="*/ 373 h 425"/>
              <a:gd name="T24" fmla="*/ 340 w 425"/>
              <a:gd name="T25" fmla="*/ 424 h 425"/>
              <a:gd name="T26" fmla="*/ 345 w 425"/>
              <a:gd name="T27" fmla="*/ 425 h 425"/>
              <a:gd name="T28" fmla="*/ 352 w 425"/>
              <a:gd name="T29" fmla="*/ 423 h 425"/>
              <a:gd name="T30" fmla="*/ 358 w 425"/>
              <a:gd name="T31" fmla="*/ 414 h 425"/>
              <a:gd name="T32" fmla="*/ 424 w 425"/>
              <a:gd name="T33" fmla="*/ 16 h 425"/>
              <a:gd name="T34" fmla="*/ 419 w 425"/>
              <a:gd name="T35" fmla="*/ 2 h 425"/>
              <a:gd name="T36" fmla="*/ 42 w 425"/>
              <a:gd name="T37" fmla="*/ 276 h 425"/>
              <a:gd name="T38" fmla="*/ 349 w 425"/>
              <a:gd name="T39" fmla="*/ 71 h 425"/>
              <a:gd name="T40" fmla="*/ 126 w 425"/>
              <a:gd name="T41" fmla="*/ 310 h 425"/>
              <a:gd name="T42" fmla="*/ 122 w 425"/>
              <a:gd name="T43" fmla="*/ 308 h 425"/>
              <a:gd name="T44" fmla="*/ 42 w 425"/>
              <a:gd name="T45" fmla="*/ 276 h 425"/>
              <a:gd name="T46" fmla="*/ 135 w 425"/>
              <a:gd name="T47" fmla="*/ 320 h 425"/>
              <a:gd name="T48" fmla="*/ 135 w 425"/>
              <a:gd name="T49" fmla="*/ 320 h 425"/>
              <a:gd name="T50" fmla="*/ 386 w 425"/>
              <a:gd name="T51" fmla="*/ 51 h 425"/>
              <a:gd name="T52" fmla="*/ 172 w 425"/>
              <a:gd name="T53" fmla="*/ 384 h 425"/>
              <a:gd name="T54" fmla="*/ 135 w 425"/>
              <a:gd name="T55" fmla="*/ 320 h 425"/>
              <a:gd name="T56" fmla="*/ 335 w 425"/>
              <a:gd name="T57" fmla="*/ 393 h 425"/>
              <a:gd name="T58" fmla="*/ 221 w 425"/>
              <a:gd name="T59" fmla="*/ 348 h 425"/>
              <a:gd name="T60" fmla="*/ 213 w 425"/>
              <a:gd name="T61" fmla="*/ 346 h 425"/>
              <a:gd name="T62" fmla="*/ 388 w 425"/>
              <a:gd name="T63" fmla="*/ 76 h 425"/>
              <a:gd name="T64" fmla="*/ 335 w 425"/>
              <a:gd name="T65" fmla="*/ 393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5" h="425">
                <a:moveTo>
                  <a:pt x="419" y="2"/>
                </a:moveTo>
                <a:cubicBezTo>
                  <a:pt x="416" y="1"/>
                  <a:pt x="414" y="0"/>
                  <a:pt x="411" y="0"/>
                </a:cubicBezTo>
                <a:cubicBezTo>
                  <a:pt x="409" y="0"/>
                  <a:pt x="406" y="1"/>
                  <a:pt x="404" y="3"/>
                </a:cubicBezTo>
                <a:cubicBezTo>
                  <a:pt x="6" y="268"/>
                  <a:pt x="6" y="268"/>
                  <a:pt x="6" y="268"/>
                </a:cubicBezTo>
                <a:cubicBezTo>
                  <a:pt x="2" y="271"/>
                  <a:pt x="0" y="276"/>
                  <a:pt x="0" y="280"/>
                </a:cubicBezTo>
                <a:cubicBezTo>
                  <a:pt x="1" y="285"/>
                  <a:pt x="4" y="290"/>
                  <a:pt x="8" y="291"/>
                </a:cubicBezTo>
                <a:cubicBezTo>
                  <a:pt x="112" y="333"/>
                  <a:pt x="112" y="333"/>
                  <a:pt x="112" y="333"/>
                </a:cubicBezTo>
                <a:cubicBezTo>
                  <a:pt x="161" y="418"/>
                  <a:pt x="161" y="418"/>
                  <a:pt x="161" y="418"/>
                </a:cubicBezTo>
                <a:cubicBezTo>
                  <a:pt x="163" y="422"/>
                  <a:pt x="168" y="425"/>
                  <a:pt x="172" y="425"/>
                </a:cubicBezTo>
                <a:cubicBezTo>
                  <a:pt x="172" y="425"/>
                  <a:pt x="172" y="425"/>
                  <a:pt x="173" y="425"/>
                </a:cubicBezTo>
                <a:cubicBezTo>
                  <a:pt x="177" y="425"/>
                  <a:pt x="181" y="423"/>
                  <a:pt x="184" y="419"/>
                </a:cubicBezTo>
                <a:cubicBezTo>
                  <a:pt x="211" y="373"/>
                  <a:pt x="211" y="373"/>
                  <a:pt x="211" y="373"/>
                </a:cubicBezTo>
                <a:cubicBezTo>
                  <a:pt x="340" y="424"/>
                  <a:pt x="340" y="424"/>
                  <a:pt x="340" y="424"/>
                </a:cubicBezTo>
                <a:cubicBezTo>
                  <a:pt x="342" y="425"/>
                  <a:pt x="343" y="425"/>
                  <a:pt x="345" y="425"/>
                </a:cubicBezTo>
                <a:cubicBezTo>
                  <a:pt x="347" y="425"/>
                  <a:pt x="350" y="424"/>
                  <a:pt x="352" y="423"/>
                </a:cubicBezTo>
                <a:cubicBezTo>
                  <a:pt x="355" y="421"/>
                  <a:pt x="357" y="418"/>
                  <a:pt x="358" y="414"/>
                </a:cubicBezTo>
                <a:cubicBezTo>
                  <a:pt x="424" y="16"/>
                  <a:pt x="424" y="16"/>
                  <a:pt x="424" y="16"/>
                </a:cubicBezTo>
                <a:cubicBezTo>
                  <a:pt x="425" y="11"/>
                  <a:pt x="423" y="5"/>
                  <a:pt x="419" y="2"/>
                </a:cubicBezTo>
                <a:close/>
                <a:moveTo>
                  <a:pt x="42" y="276"/>
                </a:moveTo>
                <a:cubicBezTo>
                  <a:pt x="349" y="71"/>
                  <a:pt x="349" y="71"/>
                  <a:pt x="349" y="71"/>
                </a:cubicBezTo>
                <a:cubicBezTo>
                  <a:pt x="126" y="310"/>
                  <a:pt x="126" y="310"/>
                  <a:pt x="126" y="310"/>
                </a:cubicBezTo>
                <a:cubicBezTo>
                  <a:pt x="124" y="310"/>
                  <a:pt x="123" y="309"/>
                  <a:pt x="122" y="308"/>
                </a:cubicBezTo>
                <a:lnTo>
                  <a:pt x="42" y="276"/>
                </a:lnTo>
                <a:close/>
                <a:moveTo>
                  <a:pt x="135" y="320"/>
                </a:moveTo>
                <a:cubicBezTo>
                  <a:pt x="135" y="320"/>
                  <a:pt x="135" y="320"/>
                  <a:pt x="135" y="320"/>
                </a:cubicBezTo>
                <a:cubicBezTo>
                  <a:pt x="386" y="51"/>
                  <a:pt x="386" y="51"/>
                  <a:pt x="386" y="51"/>
                </a:cubicBezTo>
                <a:cubicBezTo>
                  <a:pt x="172" y="384"/>
                  <a:pt x="172" y="384"/>
                  <a:pt x="172" y="384"/>
                </a:cubicBezTo>
                <a:lnTo>
                  <a:pt x="135" y="320"/>
                </a:lnTo>
                <a:close/>
                <a:moveTo>
                  <a:pt x="335" y="393"/>
                </a:moveTo>
                <a:cubicBezTo>
                  <a:pt x="221" y="348"/>
                  <a:pt x="221" y="348"/>
                  <a:pt x="221" y="348"/>
                </a:cubicBezTo>
                <a:cubicBezTo>
                  <a:pt x="219" y="347"/>
                  <a:pt x="216" y="347"/>
                  <a:pt x="213" y="346"/>
                </a:cubicBezTo>
                <a:cubicBezTo>
                  <a:pt x="388" y="76"/>
                  <a:pt x="388" y="76"/>
                  <a:pt x="388" y="76"/>
                </a:cubicBezTo>
                <a:lnTo>
                  <a:pt x="335" y="3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5" name="Group 174"/>
          <p:cNvGrpSpPr/>
          <p:nvPr/>
        </p:nvGrpSpPr>
        <p:grpSpPr>
          <a:xfrm>
            <a:off x="2951529" y="4413344"/>
            <a:ext cx="285835" cy="418923"/>
            <a:chOff x="1559893" y="2241774"/>
            <a:chExt cx="174947" cy="256404"/>
          </a:xfrm>
          <a:solidFill>
            <a:schemeClr val="bg1"/>
          </a:solidFill>
        </p:grpSpPr>
        <p:sp>
          <p:nvSpPr>
            <p:cNvPr id="84" name="Oval 49"/>
            <p:cNvSpPr>
              <a:spLocks noChangeArrowheads="1"/>
            </p:cNvSpPr>
            <p:nvPr/>
          </p:nvSpPr>
          <p:spPr bwMode="auto">
            <a:xfrm>
              <a:off x="1630705" y="2313975"/>
              <a:ext cx="16662" cy="16662"/>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Oval 50"/>
            <p:cNvSpPr>
              <a:spLocks noChangeArrowheads="1"/>
            </p:cNvSpPr>
            <p:nvPr/>
          </p:nvSpPr>
          <p:spPr bwMode="auto">
            <a:xfrm>
              <a:off x="1630705" y="2410242"/>
              <a:ext cx="16662"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Oval 51"/>
            <p:cNvSpPr>
              <a:spLocks noChangeArrowheads="1"/>
            </p:cNvSpPr>
            <p:nvPr/>
          </p:nvSpPr>
          <p:spPr bwMode="auto">
            <a:xfrm>
              <a:off x="1583960" y="2362108"/>
              <a:ext cx="15273"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Oval 52"/>
            <p:cNvSpPr>
              <a:spLocks noChangeArrowheads="1"/>
            </p:cNvSpPr>
            <p:nvPr/>
          </p:nvSpPr>
          <p:spPr bwMode="auto">
            <a:xfrm>
              <a:off x="1679301" y="2362108"/>
              <a:ext cx="16199" cy="1527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53"/>
            <p:cNvSpPr>
              <a:spLocks/>
            </p:cNvSpPr>
            <p:nvPr/>
          </p:nvSpPr>
          <p:spPr bwMode="auto">
            <a:xfrm>
              <a:off x="1596919"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54"/>
            <p:cNvSpPr>
              <a:spLocks/>
            </p:cNvSpPr>
            <p:nvPr/>
          </p:nvSpPr>
          <p:spPr bwMode="auto">
            <a:xfrm>
              <a:off x="1596919" y="2326934"/>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55"/>
            <p:cNvSpPr>
              <a:spLocks/>
            </p:cNvSpPr>
            <p:nvPr/>
          </p:nvSpPr>
          <p:spPr bwMode="auto">
            <a:xfrm>
              <a:off x="1664953" y="2394969"/>
              <a:ext cx="17587" cy="17587"/>
            </a:xfrm>
            <a:custGeom>
              <a:avLst/>
              <a:gdLst>
                <a:gd name="T0" fmla="*/ 3 w 16"/>
                <a:gd name="T1" fmla="*/ 3 h 16"/>
                <a:gd name="T2" fmla="*/ 3 w 16"/>
                <a:gd name="T3" fmla="*/ 13 h 16"/>
                <a:gd name="T4" fmla="*/ 13 w 16"/>
                <a:gd name="T5" fmla="*/ 13 h 16"/>
                <a:gd name="T6" fmla="*/ 13 w 16"/>
                <a:gd name="T7" fmla="*/ 3 h 16"/>
                <a:gd name="T8" fmla="*/ 3 w 16"/>
                <a:gd name="T9" fmla="*/ 3 h 16"/>
              </a:gdLst>
              <a:ahLst/>
              <a:cxnLst>
                <a:cxn ang="0">
                  <a:pos x="T0" y="T1"/>
                </a:cxn>
                <a:cxn ang="0">
                  <a:pos x="T2" y="T3"/>
                </a:cxn>
                <a:cxn ang="0">
                  <a:pos x="T4" y="T5"/>
                </a:cxn>
                <a:cxn ang="0">
                  <a:pos x="T6" y="T7"/>
                </a:cxn>
                <a:cxn ang="0">
                  <a:pos x="T8" y="T9"/>
                </a:cxn>
              </a:cxnLst>
              <a:rect l="0" t="0" r="r" b="b"/>
              <a:pathLst>
                <a:path w="16" h="16">
                  <a:moveTo>
                    <a:pt x="3" y="3"/>
                  </a:moveTo>
                  <a:cubicBezTo>
                    <a:pt x="0" y="6"/>
                    <a:pt x="0" y="10"/>
                    <a:pt x="3" y="13"/>
                  </a:cubicBezTo>
                  <a:cubicBezTo>
                    <a:pt x="5" y="16"/>
                    <a:pt x="10" y="16"/>
                    <a:pt x="13" y="13"/>
                  </a:cubicBezTo>
                  <a:cubicBezTo>
                    <a:pt x="16" y="10"/>
                    <a:pt x="16" y="6"/>
                    <a:pt x="13" y="3"/>
                  </a:cubicBezTo>
                  <a:cubicBezTo>
                    <a:pt x="10" y="0"/>
                    <a:pt x="5" y="0"/>
                    <a:pt x="3"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56"/>
            <p:cNvSpPr>
              <a:spLocks noEditPoints="1"/>
            </p:cNvSpPr>
            <p:nvPr/>
          </p:nvSpPr>
          <p:spPr bwMode="auto">
            <a:xfrm>
              <a:off x="1559893" y="2241774"/>
              <a:ext cx="174947" cy="256404"/>
            </a:xfrm>
            <a:custGeom>
              <a:avLst/>
              <a:gdLst>
                <a:gd name="T0" fmla="*/ 146 w 160"/>
                <a:gd name="T1" fmla="*/ 103 h 234"/>
                <a:gd name="T2" fmla="*/ 144 w 160"/>
                <a:gd name="T3" fmla="*/ 103 h 234"/>
                <a:gd name="T4" fmla="*/ 128 w 160"/>
                <a:gd name="T5" fmla="*/ 69 h 234"/>
                <a:gd name="T6" fmla="*/ 117 w 160"/>
                <a:gd name="T7" fmla="*/ 12 h 234"/>
                <a:gd name="T8" fmla="*/ 103 w 160"/>
                <a:gd name="T9" fmla="*/ 0 h 234"/>
                <a:gd name="T10" fmla="*/ 44 w 160"/>
                <a:gd name="T11" fmla="*/ 0 h 234"/>
                <a:gd name="T12" fmla="*/ 30 w 160"/>
                <a:gd name="T13" fmla="*/ 12 h 234"/>
                <a:gd name="T14" fmla="*/ 20 w 160"/>
                <a:gd name="T15" fmla="*/ 67 h 234"/>
                <a:gd name="T16" fmla="*/ 0 w 160"/>
                <a:gd name="T17" fmla="*/ 117 h 234"/>
                <a:gd name="T18" fmla="*/ 19 w 160"/>
                <a:gd name="T19" fmla="*/ 166 h 234"/>
                <a:gd name="T20" fmla="*/ 29 w 160"/>
                <a:gd name="T21" fmla="*/ 222 h 234"/>
                <a:gd name="T22" fmla="*/ 44 w 160"/>
                <a:gd name="T23" fmla="*/ 234 h 234"/>
                <a:gd name="T24" fmla="*/ 102 w 160"/>
                <a:gd name="T25" fmla="*/ 234 h 234"/>
                <a:gd name="T26" fmla="*/ 116 w 160"/>
                <a:gd name="T27" fmla="*/ 222 h 234"/>
                <a:gd name="T28" fmla="*/ 127 w 160"/>
                <a:gd name="T29" fmla="*/ 166 h 234"/>
                <a:gd name="T30" fmla="*/ 144 w 160"/>
                <a:gd name="T31" fmla="*/ 131 h 234"/>
                <a:gd name="T32" fmla="*/ 146 w 160"/>
                <a:gd name="T33" fmla="*/ 132 h 234"/>
                <a:gd name="T34" fmla="*/ 160 w 160"/>
                <a:gd name="T35" fmla="*/ 117 h 234"/>
                <a:gd name="T36" fmla="*/ 146 w 160"/>
                <a:gd name="T37" fmla="*/ 103 h 234"/>
                <a:gd name="T38" fmla="*/ 44 w 160"/>
                <a:gd name="T39" fmla="*/ 15 h 234"/>
                <a:gd name="T40" fmla="*/ 103 w 160"/>
                <a:gd name="T41" fmla="*/ 15 h 234"/>
                <a:gd name="T42" fmla="*/ 110 w 160"/>
                <a:gd name="T43" fmla="*/ 54 h 234"/>
                <a:gd name="T44" fmla="*/ 73 w 160"/>
                <a:gd name="T45" fmla="*/ 44 h 234"/>
                <a:gd name="T46" fmla="*/ 37 w 160"/>
                <a:gd name="T47" fmla="*/ 54 h 234"/>
                <a:gd name="T48" fmla="*/ 44 w 160"/>
                <a:gd name="T49" fmla="*/ 15 h 234"/>
                <a:gd name="T50" fmla="*/ 102 w 160"/>
                <a:gd name="T51" fmla="*/ 219 h 234"/>
                <a:gd name="T52" fmla="*/ 44 w 160"/>
                <a:gd name="T53" fmla="*/ 219 h 234"/>
                <a:gd name="T54" fmla="*/ 36 w 160"/>
                <a:gd name="T55" fmla="*/ 180 h 234"/>
                <a:gd name="T56" fmla="*/ 73 w 160"/>
                <a:gd name="T57" fmla="*/ 190 h 234"/>
                <a:gd name="T58" fmla="*/ 109 w 160"/>
                <a:gd name="T59" fmla="*/ 180 h 234"/>
                <a:gd name="T60" fmla="*/ 102 w 160"/>
                <a:gd name="T61" fmla="*/ 219 h 234"/>
                <a:gd name="T62" fmla="*/ 73 w 160"/>
                <a:gd name="T63" fmla="*/ 176 h 234"/>
                <a:gd name="T64" fmla="*/ 14 w 160"/>
                <a:gd name="T65" fmla="*/ 117 h 234"/>
                <a:gd name="T66" fmla="*/ 73 w 160"/>
                <a:gd name="T67" fmla="*/ 59 h 234"/>
                <a:gd name="T68" fmla="*/ 131 w 160"/>
                <a:gd name="T69" fmla="*/ 117 h 234"/>
                <a:gd name="T70" fmla="*/ 73 w 160"/>
                <a:gd name="T71" fmla="*/ 17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0" h="234">
                  <a:moveTo>
                    <a:pt x="146" y="103"/>
                  </a:moveTo>
                  <a:cubicBezTo>
                    <a:pt x="145" y="103"/>
                    <a:pt x="145" y="103"/>
                    <a:pt x="144" y="103"/>
                  </a:cubicBezTo>
                  <a:cubicBezTo>
                    <a:pt x="142" y="90"/>
                    <a:pt x="136" y="79"/>
                    <a:pt x="128" y="69"/>
                  </a:cubicBezTo>
                  <a:cubicBezTo>
                    <a:pt x="117" y="12"/>
                    <a:pt x="117" y="12"/>
                    <a:pt x="117" y="12"/>
                  </a:cubicBezTo>
                  <a:cubicBezTo>
                    <a:pt x="116" y="5"/>
                    <a:pt x="110" y="0"/>
                    <a:pt x="103" y="0"/>
                  </a:cubicBezTo>
                  <a:cubicBezTo>
                    <a:pt x="44" y="0"/>
                    <a:pt x="44" y="0"/>
                    <a:pt x="44" y="0"/>
                  </a:cubicBezTo>
                  <a:cubicBezTo>
                    <a:pt x="37" y="0"/>
                    <a:pt x="31" y="5"/>
                    <a:pt x="30" y="12"/>
                  </a:cubicBezTo>
                  <a:cubicBezTo>
                    <a:pt x="20" y="67"/>
                    <a:pt x="20" y="67"/>
                    <a:pt x="20" y="67"/>
                  </a:cubicBezTo>
                  <a:cubicBezTo>
                    <a:pt x="7" y="80"/>
                    <a:pt x="0" y="98"/>
                    <a:pt x="0" y="117"/>
                  </a:cubicBezTo>
                  <a:cubicBezTo>
                    <a:pt x="0" y="136"/>
                    <a:pt x="7" y="153"/>
                    <a:pt x="19" y="166"/>
                  </a:cubicBezTo>
                  <a:cubicBezTo>
                    <a:pt x="29" y="222"/>
                    <a:pt x="29" y="222"/>
                    <a:pt x="29" y="222"/>
                  </a:cubicBezTo>
                  <a:cubicBezTo>
                    <a:pt x="30" y="229"/>
                    <a:pt x="36" y="234"/>
                    <a:pt x="44" y="234"/>
                  </a:cubicBezTo>
                  <a:cubicBezTo>
                    <a:pt x="102" y="234"/>
                    <a:pt x="102" y="234"/>
                    <a:pt x="102" y="234"/>
                  </a:cubicBezTo>
                  <a:cubicBezTo>
                    <a:pt x="109" y="234"/>
                    <a:pt x="115" y="229"/>
                    <a:pt x="116" y="222"/>
                  </a:cubicBezTo>
                  <a:cubicBezTo>
                    <a:pt x="127" y="166"/>
                    <a:pt x="127" y="166"/>
                    <a:pt x="127" y="166"/>
                  </a:cubicBezTo>
                  <a:cubicBezTo>
                    <a:pt x="135" y="156"/>
                    <a:pt x="142" y="145"/>
                    <a:pt x="144" y="131"/>
                  </a:cubicBezTo>
                  <a:cubicBezTo>
                    <a:pt x="145" y="132"/>
                    <a:pt x="145" y="132"/>
                    <a:pt x="146" y="132"/>
                  </a:cubicBezTo>
                  <a:cubicBezTo>
                    <a:pt x="154" y="132"/>
                    <a:pt x="160" y="125"/>
                    <a:pt x="160" y="117"/>
                  </a:cubicBezTo>
                  <a:cubicBezTo>
                    <a:pt x="160" y="109"/>
                    <a:pt x="154" y="103"/>
                    <a:pt x="146" y="103"/>
                  </a:cubicBezTo>
                  <a:close/>
                  <a:moveTo>
                    <a:pt x="44" y="15"/>
                  </a:moveTo>
                  <a:cubicBezTo>
                    <a:pt x="103" y="15"/>
                    <a:pt x="103" y="15"/>
                    <a:pt x="103" y="15"/>
                  </a:cubicBezTo>
                  <a:cubicBezTo>
                    <a:pt x="110" y="54"/>
                    <a:pt x="110" y="54"/>
                    <a:pt x="110" y="54"/>
                  </a:cubicBezTo>
                  <a:cubicBezTo>
                    <a:pt x="99" y="48"/>
                    <a:pt x="87" y="44"/>
                    <a:pt x="73" y="44"/>
                  </a:cubicBezTo>
                  <a:cubicBezTo>
                    <a:pt x="60" y="44"/>
                    <a:pt x="48" y="48"/>
                    <a:pt x="37" y="54"/>
                  </a:cubicBezTo>
                  <a:lnTo>
                    <a:pt x="44" y="15"/>
                  </a:lnTo>
                  <a:close/>
                  <a:moveTo>
                    <a:pt x="102" y="219"/>
                  </a:moveTo>
                  <a:cubicBezTo>
                    <a:pt x="44" y="219"/>
                    <a:pt x="44" y="219"/>
                    <a:pt x="44" y="219"/>
                  </a:cubicBezTo>
                  <a:cubicBezTo>
                    <a:pt x="36" y="180"/>
                    <a:pt x="36" y="180"/>
                    <a:pt x="36" y="180"/>
                  </a:cubicBezTo>
                  <a:cubicBezTo>
                    <a:pt x="47" y="186"/>
                    <a:pt x="59" y="190"/>
                    <a:pt x="73" y="190"/>
                  </a:cubicBezTo>
                  <a:cubicBezTo>
                    <a:pt x="86" y="190"/>
                    <a:pt x="98" y="186"/>
                    <a:pt x="109" y="180"/>
                  </a:cubicBezTo>
                  <a:lnTo>
                    <a:pt x="102" y="219"/>
                  </a:lnTo>
                  <a:close/>
                  <a:moveTo>
                    <a:pt x="73" y="176"/>
                  </a:moveTo>
                  <a:cubicBezTo>
                    <a:pt x="40" y="176"/>
                    <a:pt x="14" y="149"/>
                    <a:pt x="14" y="117"/>
                  </a:cubicBezTo>
                  <a:cubicBezTo>
                    <a:pt x="14" y="85"/>
                    <a:pt x="40" y="59"/>
                    <a:pt x="73" y="59"/>
                  </a:cubicBezTo>
                  <a:cubicBezTo>
                    <a:pt x="105" y="59"/>
                    <a:pt x="131" y="85"/>
                    <a:pt x="131" y="117"/>
                  </a:cubicBezTo>
                  <a:cubicBezTo>
                    <a:pt x="131" y="149"/>
                    <a:pt x="105" y="176"/>
                    <a:pt x="73" y="17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57"/>
            <p:cNvSpPr>
              <a:spLocks/>
            </p:cNvSpPr>
            <p:nvPr/>
          </p:nvSpPr>
          <p:spPr bwMode="auto">
            <a:xfrm>
              <a:off x="1630705" y="2329248"/>
              <a:ext cx="49522" cy="48134"/>
            </a:xfrm>
            <a:custGeom>
              <a:avLst/>
              <a:gdLst>
                <a:gd name="T0" fmla="*/ 44 w 45"/>
                <a:gd name="T1" fmla="*/ 1 h 44"/>
                <a:gd name="T2" fmla="*/ 40 w 45"/>
                <a:gd name="T3" fmla="*/ 1 h 44"/>
                <a:gd name="T4" fmla="*/ 3 w 45"/>
                <a:gd name="T5" fmla="*/ 32 h 44"/>
                <a:gd name="T6" fmla="*/ 0 w 45"/>
                <a:gd name="T7" fmla="*/ 37 h 44"/>
                <a:gd name="T8" fmla="*/ 3 w 45"/>
                <a:gd name="T9" fmla="*/ 42 h 44"/>
                <a:gd name="T10" fmla="*/ 8 w 45"/>
                <a:gd name="T11" fmla="*/ 44 h 44"/>
                <a:gd name="T12" fmla="*/ 13 w 45"/>
                <a:gd name="T13" fmla="*/ 42 h 44"/>
                <a:gd name="T14" fmla="*/ 26 w 45"/>
                <a:gd name="T15" fmla="*/ 26 h 44"/>
                <a:gd name="T16" fmla="*/ 44 w 45"/>
                <a:gd name="T17" fmla="*/ 4 h 44"/>
                <a:gd name="T18" fmla="*/ 44 w 45"/>
                <a:gd name="T19" fmla="*/ 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5" h="44">
                  <a:moveTo>
                    <a:pt x="44" y="1"/>
                  </a:moveTo>
                  <a:cubicBezTo>
                    <a:pt x="43" y="0"/>
                    <a:pt x="41" y="0"/>
                    <a:pt x="40" y="1"/>
                  </a:cubicBezTo>
                  <a:cubicBezTo>
                    <a:pt x="3" y="32"/>
                    <a:pt x="3" y="32"/>
                    <a:pt x="3" y="32"/>
                  </a:cubicBezTo>
                  <a:cubicBezTo>
                    <a:pt x="1" y="33"/>
                    <a:pt x="0" y="35"/>
                    <a:pt x="0" y="37"/>
                  </a:cubicBezTo>
                  <a:cubicBezTo>
                    <a:pt x="0" y="39"/>
                    <a:pt x="1" y="41"/>
                    <a:pt x="3" y="42"/>
                  </a:cubicBezTo>
                  <a:cubicBezTo>
                    <a:pt x="4" y="44"/>
                    <a:pt x="6" y="44"/>
                    <a:pt x="8" y="44"/>
                  </a:cubicBezTo>
                  <a:cubicBezTo>
                    <a:pt x="10" y="44"/>
                    <a:pt x="11" y="44"/>
                    <a:pt x="13" y="42"/>
                  </a:cubicBezTo>
                  <a:cubicBezTo>
                    <a:pt x="26" y="26"/>
                    <a:pt x="26" y="26"/>
                    <a:pt x="26" y="26"/>
                  </a:cubicBezTo>
                  <a:cubicBezTo>
                    <a:pt x="44" y="4"/>
                    <a:pt x="44" y="4"/>
                    <a:pt x="44" y="4"/>
                  </a:cubicBezTo>
                  <a:cubicBezTo>
                    <a:pt x="45" y="3"/>
                    <a:pt x="45" y="2"/>
                    <a:pt x="44" y="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6" name="Group 175"/>
          <p:cNvGrpSpPr/>
          <p:nvPr/>
        </p:nvGrpSpPr>
        <p:grpSpPr>
          <a:xfrm>
            <a:off x="4658305" y="4658974"/>
            <a:ext cx="418923" cy="391700"/>
            <a:chOff x="998489" y="2241774"/>
            <a:chExt cx="256404" cy="239742"/>
          </a:xfrm>
          <a:solidFill>
            <a:schemeClr val="bg1"/>
          </a:solidFill>
        </p:grpSpPr>
        <p:sp>
          <p:nvSpPr>
            <p:cNvPr id="128" name="Freeform 58"/>
            <p:cNvSpPr>
              <a:spLocks noEditPoints="1"/>
            </p:cNvSpPr>
            <p:nvPr/>
          </p:nvSpPr>
          <p:spPr bwMode="auto">
            <a:xfrm>
              <a:off x="998489" y="2241774"/>
              <a:ext cx="256404" cy="239742"/>
            </a:xfrm>
            <a:custGeom>
              <a:avLst/>
              <a:gdLst>
                <a:gd name="T0" fmla="*/ 230 w 234"/>
                <a:gd name="T1" fmla="*/ 48 h 219"/>
                <a:gd name="T2" fmla="*/ 186 w 234"/>
                <a:gd name="T3" fmla="*/ 5 h 219"/>
                <a:gd name="T4" fmla="*/ 176 w 234"/>
                <a:gd name="T5" fmla="*/ 0 h 219"/>
                <a:gd name="T6" fmla="*/ 22 w 234"/>
                <a:gd name="T7" fmla="*/ 0 h 219"/>
                <a:gd name="T8" fmla="*/ 0 w 234"/>
                <a:gd name="T9" fmla="*/ 22 h 219"/>
                <a:gd name="T10" fmla="*/ 0 w 234"/>
                <a:gd name="T11" fmla="*/ 197 h 219"/>
                <a:gd name="T12" fmla="*/ 22 w 234"/>
                <a:gd name="T13" fmla="*/ 219 h 219"/>
                <a:gd name="T14" fmla="*/ 212 w 234"/>
                <a:gd name="T15" fmla="*/ 219 h 219"/>
                <a:gd name="T16" fmla="*/ 234 w 234"/>
                <a:gd name="T17" fmla="*/ 197 h 219"/>
                <a:gd name="T18" fmla="*/ 234 w 234"/>
                <a:gd name="T19" fmla="*/ 59 h 219"/>
                <a:gd name="T20" fmla="*/ 230 w 234"/>
                <a:gd name="T21" fmla="*/ 48 h 219"/>
                <a:gd name="T22" fmla="*/ 220 w 234"/>
                <a:gd name="T23" fmla="*/ 197 h 219"/>
                <a:gd name="T24" fmla="*/ 212 w 234"/>
                <a:gd name="T25" fmla="*/ 205 h 219"/>
                <a:gd name="T26" fmla="*/ 22 w 234"/>
                <a:gd name="T27" fmla="*/ 205 h 219"/>
                <a:gd name="T28" fmla="*/ 15 w 234"/>
                <a:gd name="T29" fmla="*/ 197 h 219"/>
                <a:gd name="T30" fmla="*/ 15 w 234"/>
                <a:gd name="T31" fmla="*/ 22 h 219"/>
                <a:gd name="T32" fmla="*/ 22 w 234"/>
                <a:gd name="T33" fmla="*/ 15 h 219"/>
                <a:gd name="T34" fmla="*/ 168 w 234"/>
                <a:gd name="T35" fmla="*/ 15 h 219"/>
                <a:gd name="T36" fmla="*/ 168 w 234"/>
                <a:gd name="T37" fmla="*/ 44 h 219"/>
                <a:gd name="T38" fmla="*/ 168 w 234"/>
                <a:gd name="T39" fmla="*/ 44 h 219"/>
                <a:gd name="T40" fmla="*/ 190 w 234"/>
                <a:gd name="T41" fmla="*/ 66 h 219"/>
                <a:gd name="T42" fmla="*/ 198 w 234"/>
                <a:gd name="T43" fmla="*/ 66 h 219"/>
                <a:gd name="T44" fmla="*/ 220 w 234"/>
                <a:gd name="T45" fmla="*/ 66 h 219"/>
                <a:gd name="T46" fmla="*/ 220 w 234"/>
                <a:gd name="T47" fmla="*/ 197 h 219"/>
                <a:gd name="T48" fmla="*/ 198 w 234"/>
                <a:gd name="T49" fmla="*/ 59 h 219"/>
                <a:gd name="T50" fmla="*/ 190 w 234"/>
                <a:gd name="T51" fmla="*/ 59 h 219"/>
                <a:gd name="T52" fmla="*/ 176 w 234"/>
                <a:gd name="T53" fmla="*/ 44 h 219"/>
                <a:gd name="T54" fmla="*/ 176 w 234"/>
                <a:gd name="T55" fmla="*/ 44 h 219"/>
                <a:gd name="T56" fmla="*/ 176 w 234"/>
                <a:gd name="T57" fmla="*/ 15 h 219"/>
                <a:gd name="T58" fmla="*/ 220 w 234"/>
                <a:gd name="T59" fmla="*/ 59 h 219"/>
                <a:gd name="T60" fmla="*/ 198 w 234"/>
                <a:gd name="T61" fmla="*/ 59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34" h="219">
                  <a:moveTo>
                    <a:pt x="230" y="48"/>
                  </a:moveTo>
                  <a:cubicBezTo>
                    <a:pt x="186" y="5"/>
                    <a:pt x="186" y="5"/>
                    <a:pt x="186" y="5"/>
                  </a:cubicBezTo>
                  <a:cubicBezTo>
                    <a:pt x="183" y="2"/>
                    <a:pt x="180" y="0"/>
                    <a:pt x="176" y="0"/>
                  </a:cubicBezTo>
                  <a:cubicBezTo>
                    <a:pt x="22" y="0"/>
                    <a:pt x="22" y="0"/>
                    <a:pt x="22" y="0"/>
                  </a:cubicBezTo>
                  <a:cubicBezTo>
                    <a:pt x="10" y="0"/>
                    <a:pt x="0" y="10"/>
                    <a:pt x="0" y="22"/>
                  </a:cubicBezTo>
                  <a:cubicBezTo>
                    <a:pt x="0" y="197"/>
                    <a:pt x="0" y="197"/>
                    <a:pt x="0" y="197"/>
                  </a:cubicBezTo>
                  <a:cubicBezTo>
                    <a:pt x="0" y="210"/>
                    <a:pt x="10" y="219"/>
                    <a:pt x="22" y="219"/>
                  </a:cubicBezTo>
                  <a:cubicBezTo>
                    <a:pt x="212" y="219"/>
                    <a:pt x="212" y="219"/>
                    <a:pt x="212" y="219"/>
                  </a:cubicBezTo>
                  <a:cubicBezTo>
                    <a:pt x="224" y="219"/>
                    <a:pt x="234" y="210"/>
                    <a:pt x="234" y="197"/>
                  </a:cubicBezTo>
                  <a:cubicBezTo>
                    <a:pt x="234" y="59"/>
                    <a:pt x="234" y="59"/>
                    <a:pt x="234" y="59"/>
                  </a:cubicBezTo>
                  <a:cubicBezTo>
                    <a:pt x="234" y="55"/>
                    <a:pt x="233" y="51"/>
                    <a:pt x="230" y="48"/>
                  </a:cubicBezTo>
                  <a:close/>
                  <a:moveTo>
                    <a:pt x="220" y="197"/>
                  </a:moveTo>
                  <a:cubicBezTo>
                    <a:pt x="220" y="202"/>
                    <a:pt x="216" y="205"/>
                    <a:pt x="212" y="205"/>
                  </a:cubicBezTo>
                  <a:cubicBezTo>
                    <a:pt x="22" y="205"/>
                    <a:pt x="22" y="205"/>
                    <a:pt x="22" y="205"/>
                  </a:cubicBezTo>
                  <a:cubicBezTo>
                    <a:pt x="18" y="205"/>
                    <a:pt x="15" y="202"/>
                    <a:pt x="15" y="197"/>
                  </a:cubicBezTo>
                  <a:cubicBezTo>
                    <a:pt x="15" y="22"/>
                    <a:pt x="15" y="22"/>
                    <a:pt x="15" y="22"/>
                  </a:cubicBezTo>
                  <a:cubicBezTo>
                    <a:pt x="15" y="18"/>
                    <a:pt x="18" y="15"/>
                    <a:pt x="22" y="15"/>
                  </a:cubicBezTo>
                  <a:cubicBezTo>
                    <a:pt x="168" y="15"/>
                    <a:pt x="168" y="15"/>
                    <a:pt x="168" y="15"/>
                  </a:cubicBezTo>
                  <a:cubicBezTo>
                    <a:pt x="168" y="44"/>
                    <a:pt x="168" y="44"/>
                    <a:pt x="168" y="44"/>
                  </a:cubicBezTo>
                  <a:cubicBezTo>
                    <a:pt x="168" y="44"/>
                    <a:pt x="168" y="44"/>
                    <a:pt x="168" y="44"/>
                  </a:cubicBezTo>
                  <a:cubicBezTo>
                    <a:pt x="168" y="56"/>
                    <a:pt x="178" y="66"/>
                    <a:pt x="190" y="66"/>
                  </a:cubicBezTo>
                  <a:cubicBezTo>
                    <a:pt x="198" y="66"/>
                    <a:pt x="198" y="66"/>
                    <a:pt x="198" y="66"/>
                  </a:cubicBezTo>
                  <a:cubicBezTo>
                    <a:pt x="220" y="66"/>
                    <a:pt x="220" y="66"/>
                    <a:pt x="220" y="66"/>
                  </a:cubicBezTo>
                  <a:lnTo>
                    <a:pt x="220" y="197"/>
                  </a:lnTo>
                  <a:close/>
                  <a:moveTo>
                    <a:pt x="198" y="59"/>
                  </a:moveTo>
                  <a:cubicBezTo>
                    <a:pt x="190" y="59"/>
                    <a:pt x="190" y="59"/>
                    <a:pt x="190" y="59"/>
                  </a:cubicBezTo>
                  <a:cubicBezTo>
                    <a:pt x="182" y="59"/>
                    <a:pt x="176" y="52"/>
                    <a:pt x="176" y="44"/>
                  </a:cubicBezTo>
                  <a:cubicBezTo>
                    <a:pt x="176" y="44"/>
                    <a:pt x="176" y="44"/>
                    <a:pt x="176" y="44"/>
                  </a:cubicBezTo>
                  <a:cubicBezTo>
                    <a:pt x="176" y="15"/>
                    <a:pt x="176" y="15"/>
                    <a:pt x="176" y="15"/>
                  </a:cubicBezTo>
                  <a:cubicBezTo>
                    <a:pt x="220" y="59"/>
                    <a:pt x="220" y="59"/>
                    <a:pt x="220" y="59"/>
                  </a:cubicBezTo>
                  <a:lnTo>
                    <a:pt x="198" y="5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59"/>
            <p:cNvSpPr>
              <a:spLocks/>
            </p:cNvSpPr>
            <p:nvPr/>
          </p:nvSpPr>
          <p:spPr bwMode="auto">
            <a:xfrm>
              <a:off x="1118823" y="2289908"/>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60"/>
            <p:cNvSpPr>
              <a:spLocks/>
            </p:cNvSpPr>
            <p:nvPr/>
          </p:nvSpPr>
          <p:spPr bwMode="auto">
            <a:xfrm>
              <a:off x="1118823" y="2313975"/>
              <a:ext cx="48597" cy="7868"/>
            </a:xfrm>
            <a:custGeom>
              <a:avLst/>
              <a:gdLst>
                <a:gd name="T0" fmla="*/ 4 w 44"/>
                <a:gd name="T1" fmla="*/ 7 h 7"/>
                <a:gd name="T2" fmla="*/ 40 w 44"/>
                <a:gd name="T3" fmla="*/ 7 h 7"/>
                <a:gd name="T4" fmla="*/ 44 w 44"/>
                <a:gd name="T5" fmla="*/ 4 h 7"/>
                <a:gd name="T6" fmla="*/ 40 w 44"/>
                <a:gd name="T7" fmla="*/ 0 h 7"/>
                <a:gd name="T8" fmla="*/ 4 w 44"/>
                <a:gd name="T9" fmla="*/ 0 h 7"/>
                <a:gd name="T10" fmla="*/ 0 w 44"/>
                <a:gd name="T11" fmla="*/ 4 h 7"/>
                <a:gd name="T12" fmla="*/ 4 w 44"/>
                <a:gd name="T13" fmla="*/ 7 h 7"/>
              </a:gdLst>
              <a:ahLst/>
              <a:cxnLst>
                <a:cxn ang="0">
                  <a:pos x="T0" y="T1"/>
                </a:cxn>
                <a:cxn ang="0">
                  <a:pos x="T2" y="T3"/>
                </a:cxn>
                <a:cxn ang="0">
                  <a:pos x="T4" y="T5"/>
                </a:cxn>
                <a:cxn ang="0">
                  <a:pos x="T6" y="T7"/>
                </a:cxn>
                <a:cxn ang="0">
                  <a:pos x="T8" y="T9"/>
                </a:cxn>
                <a:cxn ang="0">
                  <a:pos x="T10" y="T11"/>
                </a:cxn>
                <a:cxn ang="0">
                  <a:pos x="T12" y="T13"/>
                </a:cxn>
              </a:cxnLst>
              <a:rect l="0" t="0" r="r" b="b"/>
              <a:pathLst>
                <a:path w="44" h="7">
                  <a:moveTo>
                    <a:pt x="4" y="7"/>
                  </a:moveTo>
                  <a:cubicBezTo>
                    <a:pt x="40" y="7"/>
                    <a:pt x="40" y="7"/>
                    <a:pt x="40" y="7"/>
                  </a:cubicBezTo>
                  <a:cubicBezTo>
                    <a:pt x="42" y="7"/>
                    <a:pt x="44" y="6"/>
                    <a:pt x="44" y="4"/>
                  </a:cubicBezTo>
                  <a:cubicBezTo>
                    <a:pt x="44" y="2"/>
                    <a:pt x="42" y="0"/>
                    <a:pt x="40" y="0"/>
                  </a:cubicBezTo>
                  <a:cubicBezTo>
                    <a:pt x="4" y="0"/>
                    <a:pt x="4" y="0"/>
                    <a:pt x="4" y="0"/>
                  </a:cubicBezTo>
                  <a:cubicBezTo>
                    <a:pt x="2" y="0"/>
                    <a:pt x="0" y="2"/>
                    <a:pt x="0" y="4"/>
                  </a:cubicBezTo>
                  <a:cubicBezTo>
                    <a:pt x="0" y="6"/>
                    <a:pt x="2" y="7"/>
                    <a:pt x="4" y="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61"/>
            <p:cNvSpPr>
              <a:spLocks/>
            </p:cNvSpPr>
            <p:nvPr/>
          </p:nvSpPr>
          <p:spPr bwMode="auto">
            <a:xfrm>
              <a:off x="1118823" y="2338041"/>
              <a:ext cx="104135" cy="7868"/>
            </a:xfrm>
            <a:custGeom>
              <a:avLst/>
              <a:gdLst>
                <a:gd name="T0" fmla="*/ 0 w 95"/>
                <a:gd name="T1" fmla="*/ 4 h 7"/>
                <a:gd name="T2" fmla="*/ 4 w 95"/>
                <a:gd name="T3" fmla="*/ 7 h 7"/>
                <a:gd name="T4" fmla="*/ 91 w 95"/>
                <a:gd name="T5" fmla="*/ 7 h 7"/>
                <a:gd name="T6" fmla="*/ 95 w 95"/>
                <a:gd name="T7" fmla="*/ 4 h 7"/>
                <a:gd name="T8" fmla="*/ 91 w 95"/>
                <a:gd name="T9" fmla="*/ 0 h 7"/>
                <a:gd name="T10" fmla="*/ 4 w 95"/>
                <a:gd name="T11" fmla="*/ 0 h 7"/>
                <a:gd name="T12" fmla="*/ 0 w 95"/>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95" h="7">
                  <a:moveTo>
                    <a:pt x="0" y="4"/>
                  </a:moveTo>
                  <a:cubicBezTo>
                    <a:pt x="0" y="6"/>
                    <a:pt x="2" y="7"/>
                    <a:pt x="4" y="7"/>
                  </a:cubicBezTo>
                  <a:cubicBezTo>
                    <a:pt x="91" y="7"/>
                    <a:pt x="91" y="7"/>
                    <a:pt x="91" y="7"/>
                  </a:cubicBezTo>
                  <a:cubicBezTo>
                    <a:pt x="93" y="7"/>
                    <a:pt x="95" y="6"/>
                    <a:pt x="95" y="4"/>
                  </a:cubicBezTo>
                  <a:cubicBezTo>
                    <a:pt x="95" y="2"/>
                    <a:pt x="93" y="0"/>
                    <a:pt x="91" y="0"/>
                  </a:cubicBezTo>
                  <a:cubicBezTo>
                    <a:pt x="4" y="0"/>
                    <a:pt x="4" y="0"/>
                    <a:pt x="4" y="0"/>
                  </a:cubicBezTo>
                  <a:cubicBezTo>
                    <a:pt x="2" y="0"/>
                    <a:pt x="0" y="2"/>
                    <a:pt x="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62"/>
            <p:cNvSpPr>
              <a:spLocks/>
            </p:cNvSpPr>
            <p:nvPr/>
          </p:nvSpPr>
          <p:spPr bwMode="auto">
            <a:xfrm>
              <a:off x="1031349" y="2386175"/>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63"/>
            <p:cNvSpPr>
              <a:spLocks/>
            </p:cNvSpPr>
            <p:nvPr/>
          </p:nvSpPr>
          <p:spPr bwMode="auto">
            <a:xfrm>
              <a:off x="1031349" y="2410242"/>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64"/>
            <p:cNvSpPr>
              <a:spLocks/>
            </p:cNvSpPr>
            <p:nvPr/>
          </p:nvSpPr>
          <p:spPr bwMode="auto">
            <a:xfrm>
              <a:off x="1031349" y="24343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5"/>
                    <a:pt x="1" y="7"/>
                    <a:pt x="3" y="7"/>
                  </a:cubicBezTo>
                  <a:cubicBezTo>
                    <a:pt x="171" y="7"/>
                    <a:pt x="171" y="7"/>
                    <a:pt x="171" y="7"/>
                  </a:cubicBezTo>
                  <a:cubicBezTo>
                    <a:pt x="173" y="7"/>
                    <a:pt x="175" y="5"/>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65"/>
            <p:cNvSpPr>
              <a:spLocks/>
            </p:cNvSpPr>
            <p:nvPr/>
          </p:nvSpPr>
          <p:spPr bwMode="auto">
            <a:xfrm>
              <a:off x="1031349" y="2362108"/>
              <a:ext cx="191609" cy="7868"/>
            </a:xfrm>
            <a:custGeom>
              <a:avLst/>
              <a:gdLst>
                <a:gd name="T0" fmla="*/ 171 w 175"/>
                <a:gd name="T1" fmla="*/ 0 h 7"/>
                <a:gd name="T2" fmla="*/ 3 w 175"/>
                <a:gd name="T3" fmla="*/ 0 h 7"/>
                <a:gd name="T4" fmla="*/ 0 w 175"/>
                <a:gd name="T5" fmla="*/ 3 h 7"/>
                <a:gd name="T6" fmla="*/ 3 w 175"/>
                <a:gd name="T7" fmla="*/ 7 h 7"/>
                <a:gd name="T8" fmla="*/ 171 w 175"/>
                <a:gd name="T9" fmla="*/ 7 h 7"/>
                <a:gd name="T10" fmla="*/ 175 w 175"/>
                <a:gd name="T11" fmla="*/ 3 h 7"/>
                <a:gd name="T12" fmla="*/ 171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171" y="0"/>
                  </a:moveTo>
                  <a:cubicBezTo>
                    <a:pt x="3" y="0"/>
                    <a:pt x="3" y="0"/>
                    <a:pt x="3" y="0"/>
                  </a:cubicBezTo>
                  <a:cubicBezTo>
                    <a:pt x="1" y="0"/>
                    <a:pt x="0" y="1"/>
                    <a:pt x="0" y="3"/>
                  </a:cubicBezTo>
                  <a:cubicBezTo>
                    <a:pt x="0" y="6"/>
                    <a:pt x="1" y="7"/>
                    <a:pt x="3" y="7"/>
                  </a:cubicBezTo>
                  <a:cubicBezTo>
                    <a:pt x="171" y="7"/>
                    <a:pt x="171" y="7"/>
                    <a:pt x="171" y="7"/>
                  </a:cubicBezTo>
                  <a:cubicBezTo>
                    <a:pt x="173" y="7"/>
                    <a:pt x="175" y="6"/>
                    <a:pt x="175" y="3"/>
                  </a:cubicBezTo>
                  <a:cubicBezTo>
                    <a:pt x="175" y="1"/>
                    <a:pt x="173" y="0"/>
                    <a:pt x="171"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66"/>
            <p:cNvSpPr>
              <a:spLocks noEditPoints="1"/>
            </p:cNvSpPr>
            <p:nvPr/>
          </p:nvSpPr>
          <p:spPr bwMode="auto">
            <a:xfrm>
              <a:off x="1031349" y="2282040"/>
              <a:ext cx="71275" cy="63870"/>
            </a:xfrm>
            <a:custGeom>
              <a:avLst/>
              <a:gdLst>
                <a:gd name="T0" fmla="*/ 7 w 65"/>
                <a:gd name="T1" fmla="*/ 58 h 58"/>
                <a:gd name="T2" fmla="*/ 58 w 65"/>
                <a:gd name="T3" fmla="*/ 58 h 58"/>
                <a:gd name="T4" fmla="*/ 65 w 65"/>
                <a:gd name="T5" fmla="*/ 51 h 58"/>
                <a:gd name="T6" fmla="*/ 65 w 65"/>
                <a:gd name="T7" fmla="*/ 7 h 58"/>
                <a:gd name="T8" fmla="*/ 58 w 65"/>
                <a:gd name="T9" fmla="*/ 0 h 58"/>
                <a:gd name="T10" fmla="*/ 7 w 65"/>
                <a:gd name="T11" fmla="*/ 0 h 58"/>
                <a:gd name="T12" fmla="*/ 0 w 65"/>
                <a:gd name="T13" fmla="*/ 7 h 58"/>
                <a:gd name="T14" fmla="*/ 0 w 65"/>
                <a:gd name="T15" fmla="*/ 51 h 58"/>
                <a:gd name="T16" fmla="*/ 7 w 65"/>
                <a:gd name="T17" fmla="*/ 58 h 58"/>
                <a:gd name="T18" fmla="*/ 14 w 65"/>
                <a:gd name="T19" fmla="*/ 14 h 58"/>
                <a:gd name="T20" fmla="*/ 51 w 65"/>
                <a:gd name="T21" fmla="*/ 14 h 58"/>
                <a:gd name="T22" fmla="*/ 51 w 65"/>
                <a:gd name="T23" fmla="*/ 44 h 58"/>
                <a:gd name="T24" fmla="*/ 14 w 65"/>
                <a:gd name="T25" fmla="*/ 44 h 58"/>
                <a:gd name="T26" fmla="*/ 14 w 65"/>
                <a:gd name="T27" fmla="*/ 1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58">
                  <a:moveTo>
                    <a:pt x="7" y="58"/>
                  </a:moveTo>
                  <a:cubicBezTo>
                    <a:pt x="58" y="58"/>
                    <a:pt x="58" y="58"/>
                    <a:pt x="58" y="58"/>
                  </a:cubicBezTo>
                  <a:cubicBezTo>
                    <a:pt x="62" y="58"/>
                    <a:pt x="65" y="55"/>
                    <a:pt x="65" y="51"/>
                  </a:cubicBezTo>
                  <a:cubicBezTo>
                    <a:pt x="65" y="7"/>
                    <a:pt x="65" y="7"/>
                    <a:pt x="65" y="7"/>
                  </a:cubicBezTo>
                  <a:cubicBezTo>
                    <a:pt x="65" y="3"/>
                    <a:pt x="62" y="0"/>
                    <a:pt x="58" y="0"/>
                  </a:cubicBezTo>
                  <a:cubicBezTo>
                    <a:pt x="7" y="0"/>
                    <a:pt x="7" y="0"/>
                    <a:pt x="7" y="0"/>
                  </a:cubicBezTo>
                  <a:cubicBezTo>
                    <a:pt x="3" y="0"/>
                    <a:pt x="0" y="3"/>
                    <a:pt x="0" y="7"/>
                  </a:cubicBezTo>
                  <a:cubicBezTo>
                    <a:pt x="0" y="51"/>
                    <a:pt x="0" y="51"/>
                    <a:pt x="0" y="51"/>
                  </a:cubicBezTo>
                  <a:cubicBezTo>
                    <a:pt x="0" y="55"/>
                    <a:pt x="3" y="58"/>
                    <a:pt x="7" y="58"/>
                  </a:cubicBezTo>
                  <a:close/>
                  <a:moveTo>
                    <a:pt x="14" y="14"/>
                  </a:moveTo>
                  <a:cubicBezTo>
                    <a:pt x="51" y="14"/>
                    <a:pt x="51" y="14"/>
                    <a:pt x="51" y="14"/>
                  </a:cubicBezTo>
                  <a:cubicBezTo>
                    <a:pt x="51" y="44"/>
                    <a:pt x="51" y="44"/>
                    <a:pt x="51" y="44"/>
                  </a:cubicBezTo>
                  <a:cubicBezTo>
                    <a:pt x="14" y="44"/>
                    <a:pt x="14" y="44"/>
                    <a:pt x="14" y="44"/>
                  </a:cubicBezTo>
                  <a:lnTo>
                    <a:pt x="14" y="1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7" name="Group 176"/>
          <p:cNvGrpSpPr/>
          <p:nvPr/>
        </p:nvGrpSpPr>
        <p:grpSpPr>
          <a:xfrm>
            <a:off x="10694302" y="5363099"/>
            <a:ext cx="391700" cy="418923"/>
            <a:chOff x="494475" y="2241774"/>
            <a:chExt cx="239742" cy="256404"/>
          </a:xfrm>
          <a:solidFill>
            <a:schemeClr val="bg1"/>
          </a:solidFill>
        </p:grpSpPr>
        <p:sp>
          <p:nvSpPr>
            <p:cNvPr id="145" name="Freeform 67"/>
            <p:cNvSpPr>
              <a:spLocks noEditPoints="1"/>
            </p:cNvSpPr>
            <p:nvPr/>
          </p:nvSpPr>
          <p:spPr bwMode="auto">
            <a:xfrm>
              <a:off x="494475" y="2241774"/>
              <a:ext cx="239742" cy="256404"/>
            </a:xfrm>
            <a:custGeom>
              <a:avLst/>
              <a:gdLst>
                <a:gd name="T0" fmla="*/ 190 w 219"/>
                <a:gd name="T1" fmla="*/ 0 h 234"/>
                <a:gd name="T2" fmla="*/ 30 w 219"/>
                <a:gd name="T3" fmla="*/ 0 h 234"/>
                <a:gd name="T4" fmla="*/ 0 w 219"/>
                <a:gd name="T5" fmla="*/ 29 h 234"/>
                <a:gd name="T6" fmla="*/ 0 w 219"/>
                <a:gd name="T7" fmla="*/ 205 h 234"/>
                <a:gd name="T8" fmla="*/ 30 w 219"/>
                <a:gd name="T9" fmla="*/ 234 h 234"/>
                <a:gd name="T10" fmla="*/ 190 w 219"/>
                <a:gd name="T11" fmla="*/ 234 h 234"/>
                <a:gd name="T12" fmla="*/ 219 w 219"/>
                <a:gd name="T13" fmla="*/ 205 h 234"/>
                <a:gd name="T14" fmla="*/ 219 w 219"/>
                <a:gd name="T15" fmla="*/ 29 h 234"/>
                <a:gd name="T16" fmla="*/ 190 w 219"/>
                <a:gd name="T17" fmla="*/ 0 h 234"/>
                <a:gd name="T18" fmla="*/ 205 w 219"/>
                <a:gd name="T19" fmla="*/ 205 h 234"/>
                <a:gd name="T20" fmla="*/ 190 w 219"/>
                <a:gd name="T21" fmla="*/ 219 h 234"/>
                <a:gd name="T22" fmla="*/ 30 w 219"/>
                <a:gd name="T23" fmla="*/ 219 h 234"/>
                <a:gd name="T24" fmla="*/ 15 w 219"/>
                <a:gd name="T25" fmla="*/ 205 h 234"/>
                <a:gd name="T26" fmla="*/ 15 w 219"/>
                <a:gd name="T27" fmla="*/ 29 h 234"/>
                <a:gd name="T28" fmla="*/ 30 w 219"/>
                <a:gd name="T29" fmla="*/ 15 h 234"/>
                <a:gd name="T30" fmla="*/ 190 w 219"/>
                <a:gd name="T31" fmla="*/ 15 h 234"/>
                <a:gd name="T32" fmla="*/ 205 w 219"/>
                <a:gd name="T33" fmla="*/ 29 h 234"/>
                <a:gd name="T34" fmla="*/ 205 w 219"/>
                <a:gd name="T35" fmla="*/ 205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9" h="234">
                  <a:moveTo>
                    <a:pt x="190" y="0"/>
                  </a:moveTo>
                  <a:cubicBezTo>
                    <a:pt x="30" y="0"/>
                    <a:pt x="30" y="0"/>
                    <a:pt x="30" y="0"/>
                  </a:cubicBezTo>
                  <a:cubicBezTo>
                    <a:pt x="13" y="0"/>
                    <a:pt x="0" y="13"/>
                    <a:pt x="0" y="29"/>
                  </a:cubicBezTo>
                  <a:cubicBezTo>
                    <a:pt x="0" y="205"/>
                    <a:pt x="0" y="205"/>
                    <a:pt x="0" y="205"/>
                  </a:cubicBezTo>
                  <a:cubicBezTo>
                    <a:pt x="0" y="221"/>
                    <a:pt x="13" y="234"/>
                    <a:pt x="30" y="234"/>
                  </a:cubicBezTo>
                  <a:cubicBezTo>
                    <a:pt x="190" y="234"/>
                    <a:pt x="190" y="234"/>
                    <a:pt x="190" y="234"/>
                  </a:cubicBezTo>
                  <a:cubicBezTo>
                    <a:pt x="206" y="234"/>
                    <a:pt x="219" y="221"/>
                    <a:pt x="219" y="205"/>
                  </a:cubicBezTo>
                  <a:cubicBezTo>
                    <a:pt x="219" y="29"/>
                    <a:pt x="219" y="29"/>
                    <a:pt x="219" y="29"/>
                  </a:cubicBezTo>
                  <a:cubicBezTo>
                    <a:pt x="219" y="13"/>
                    <a:pt x="206" y="0"/>
                    <a:pt x="190" y="0"/>
                  </a:cubicBezTo>
                  <a:close/>
                  <a:moveTo>
                    <a:pt x="205" y="205"/>
                  </a:moveTo>
                  <a:cubicBezTo>
                    <a:pt x="205" y="213"/>
                    <a:pt x="198" y="219"/>
                    <a:pt x="190" y="219"/>
                  </a:cubicBezTo>
                  <a:cubicBezTo>
                    <a:pt x="30" y="219"/>
                    <a:pt x="30" y="219"/>
                    <a:pt x="30" y="219"/>
                  </a:cubicBezTo>
                  <a:cubicBezTo>
                    <a:pt x="21" y="219"/>
                    <a:pt x="15" y="213"/>
                    <a:pt x="15" y="205"/>
                  </a:cubicBezTo>
                  <a:cubicBezTo>
                    <a:pt x="15" y="29"/>
                    <a:pt x="15" y="29"/>
                    <a:pt x="15" y="29"/>
                  </a:cubicBezTo>
                  <a:cubicBezTo>
                    <a:pt x="15" y="21"/>
                    <a:pt x="21" y="15"/>
                    <a:pt x="30" y="15"/>
                  </a:cubicBezTo>
                  <a:cubicBezTo>
                    <a:pt x="190" y="15"/>
                    <a:pt x="190" y="15"/>
                    <a:pt x="190" y="15"/>
                  </a:cubicBezTo>
                  <a:cubicBezTo>
                    <a:pt x="198" y="15"/>
                    <a:pt x="205" y="21"/>
                    <a:pt x="205" y="29"/>
                  </a:cubicBezTo>
                  <a:lnTo>
                    <a:pt x="205" y="20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68"/>
            <p:cNvSpPr>
              <a:spLocks noEditPoints="1"/>
            </p:cNvSpPr>
            <p:nvPr/>
          </p:nvSpPr>
          <p:spPr bwMode="auto">
            <a:xfrm>
              <a:off x="527335" y="2273709"/>
              <a:ext cx="175410" cy="160600"/>
            </a:xfrm>
            <a:custGeom>
              <a:avLst/>
              <a:gdLst>
                <a:gd name="T0" fmla="*/ 153 w 160"/>
                <a:gd name="T1" fmla="*/ 0 h 147"/>
                <a:gd name="T2" fmla="*/ 7 w 160"/>
                <a:gd name="T3" fmla="*/ 0 h 147"/>
                <a:gd name="T4" fmla="*/ 0 w 160"/>
                <a:gd name="T5" fmla="*/ 8 h 147"/>
                <a:gd name="T6" fmla="*/ 0 w 160"/>
                <a:gd name="T7" fmla="*/ 139 h 147"/>
                <a:gd name="T8" fmla="*/ 7 w 160"/>
                <a:gd name="T9" fmla="*/ 147 h 147"/>
                <a:gd name="T10" fmla="*/ 153 w 160"/>
                <a:gd name="T11" fmla="*/ 147 h 147"/>
                <a:gd name="T12" fmla="*/ 160 w 160"/>
                <a:gd name="T13" fmla="*/ 139 h 147"/>
                <a:gd name="T14" fmla="*/ 160 w 160"/>
                <a:gd name="T15" fmla="*/ 8 h 147"/>
                <a:gd name="T16" fmla="*/ 153 w 160"/>
                <a:gd name="T17" fmla="*/ 0 h 147"/>
                <a:gd name="T18" fmla="*/ 153 w 160"/>
                <a:gd name="T19" fmla="*/ 8 h 147"/>
                <a:gd name="T20" fmla="*/ 153 w 160"/>
                <a:gd name="T21" fmla="*/ 109 h 147"/>
                <a:gd name="T22" fmla="*/ 129 w 160"/>
                <a:gd name="T23" fmla="*/ 83 h 147"/>
                <a:gd name="T24" fmla="*/ 124 w 160"/>
                <a:gd name="T25" fmla="*/ 81 h 147"/>
                <a:gd name="T26" fmla="*/ 118 w 160"/>
                <a:gd name="T27" fmla="*/ 83 h 147"/>
                <a:gd name="T28" fmla="*/ 99 w 160"/>
                <a:gd name="T29" fmla="*/ 105 h 147"/>
                <a:gd name="T30" fmla="*/ 42 w 160"/>
                <a:gd name="T31" fmla="*/ 39 h 147"/>
                <a:gd name="T32" fmla="*/ 36 w 160"/>
                <a:gd name="T33" fmla="*/ 37 h 147"/>
                <a:gd name="T34" fmla="*/ 31 w 160"/>
                <a:gd name="T35" fmla="*/ 39 h 147"/>
                <a:gd name="T36" fmla="*/ 7 w 160"/>
                <a:gd name="T37" fmla="*/ 67 h 147"/>
                <a:gd name="T38" fmla="*/ 7 w 160"/>
                <a:gd name="T39" fmla="*/ 8 h 147"/>
                <a:gd name="T40" fmla="*/ 153 w 160"/>
                <a:gd name="T41" fmla="*/ 8 h 147"/>
                <a:gd name="T42" fmla="*/ 7 w 160"/>
                <a:gd name="T43" fmla="*/ 78 h 147"/>
                <a:gd name="T44" fmla="*/ 36 w 160"/>
                <a:gd name="T45" fmla="*/ 44 h 147"/>
                <a:gd name="T46" fmla="*/ 95 w 160"/>
                <a:gd name="T47" fmla="*/ 111 h 147"/>
                <a:gd name="T48" fmla="*/ 99 w 160"/>
                <a:gd name="T49" fmla="*/ 116 h 147"/>
                <a:gd name="T50" fmla="*/ 119 w 160"/>
                <a:gd name="T51" fmla="*/ 139 h 147"/>
                <a:gd name="T52" fmla="*/ 7 w 160"/>
                <a:gd name="T53" fmla="*/ 139 h 147"/>
                <a:gd name="T54" fmla="*/ 7 w 160"/>
                <a:gd name="T55" fmla="*/ 78 h 147"/>
                <a:gd name="T56" fmla="*/ 129 w 160"/>
                <a:gd name="T57" fmla="*/ 139 h 147"/>
                <a:gd name="T58" fmla="*/ 104 w 160"/>
                <a:gd name="T59" fmla="*/ 110 h 147"/>
                <a:gd name="T60" fmla="*/ 124 w 160"/>
                <a:gd name="T61" fmla="*/ 88 h 147"/>
                <a:gd name="T62" fmla="*/ 153 w 160"/>
                <a:gd name="T63" fmla="*/ 120 h 147"/>
                <a:gd name="T64" fmla="*/ 153 w 160"/>
                <a:gd name="T65" fmla="*/ 139 h 147"/>
                <a:gd name="T66" fmla="*/ 129 w 160"/>
                <a:gd name="T67" fmla="*/ 139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0" h="147">
                  <a:moveTo>
                    <a:pt x="153" y="0"/>
                  </a:moveTo>
                  <a:cubicBezTo>
                    <a:pt x="7" y="0"/>
                    <a:pt x="7" y="0"/>
                    <a:pt x="7" y="0"/>
                  </a:cubicBezTo>
                  <a:cubicBezTo>
                    <a:pt x="3" y="0"/>
                    <a:pt x="0" y="4"/>
                    <a:pt x="0" y="8"/>
                  </a:cubicBezTo>
                  <a:cubicBezTo>
                    <a:pt x="0" y="139"/>
                    <a:pt x="0" y="139"/>
                    <a:pt x="0" y="139"/>
                  </a:cubicBezTo>
                  <a:cubicBezTo>
                    <a:pt x="0" y="143"/>
                    <a:pt x="3" y="147"/>
                    <a:pt x="7" y="147"/>
                  </a:cubicBezTo>
                  <a:cubicBezTo>
                    <a:pt x="153" y="147"/>
                    <a:pt x="153" y="147"/>
                    <a:pt x="153" y="147"/>
                  </a:cubicBezTo>
                  <a:cubicBezTo>
                    <a:pt x="157" y="147"/>
                    <a:pt x="160" y="143"/>
                    <a:pt x="160" y="139"/>
                  </a:cubicBezTo>
                  <a:cubicBezTo>
                    <a:pt x="160" y="8"/>
                    <a:pt x="160" y="8"/>
                    <a:pt x="160" y="8"/>
                  </a:cubicBezTo>
                  <a:cubicBezTo>
                    <a:pt x="160" y="4"/>
                    <a:pt x="157" y="0"/>
                    <a:pt x="153" y="0"/>
                  </a:cubicBezTo>
                  <a:close/>
                  <a:moveTo>
                    <a:pt x="153" y="8"/>
                  </a:moveTo>
                  <a:cubicBezTo>
                    <a:pt x="153" y="109"/>
                    <a:pt x="153" y="109"/>
                    <a:pt x="153" y="109"/>
                  </a:cubicBezTo>
                  <a:cubicBezTo>
                    <a:pt x="129" y="83"/>
                    <a:pt x="129" y="83"/>
                    <a:pt x="129" y="83"/>
                  </a:cubicBezTo>
                  <a:cubicBezTo>
                    <a:pt x="128" y="82"/>
                    <a:pt x="126" y="81"/>
                    <a:pt x="124" y="81"/>
                  </a:cubicBezTo>
                  <a:cubicBezTo>
                    <a:pt x="122" y="81"/>
                    <a:pt x="120" y="82"/>
                    <a:pt x="118" y="83"/>
                  </a:cubicBezTo>
                  <a:cubicBezTo>
                    <a:pt x="99" y="105"/>
                    <a:pt x="99" y="105"/>
                    <a:pt x="99" y="105"/>
                  </a:cubicBezTo>
                  <a:cubicBezTo>
                    <a:pt x="42" y="39"/>
                    <a:pt x="42" y="39"/>
                    <a:pt x="42" y="39"/>
                  </a:cubicBezTo>
                  <a:cubicBezTo>
                    <a:pt x="40" y="38"/>
                    <a:pt x="38" y="37"/>
                    <a:pt x="36" y="37"/>
                  </a:cubicBezTo>
                  <a:cubicBezTo>
                    <a:pt x="34" y="37"/>
                    <a:pt x="32" y="38"/>
                    <a:pt x="31" y="39"/>
                  </a:cubicBezTo>
                  <a:cubicBezTo>
                    <a:pt x="7" y="67"/>
                    <a:pt x="7" y="67"/>
                    <a:pt x="7" y="67"/>
                  </a:cubicBezTo>
                  <a:cubicBezTo>
                    <a:pt x="7" y="8"/>
                    <a:pt x="7" y="8"/>
                    <a:pt x="7" y="8"/>
                  </a:cubicBezTo>
                  <a:lnTo>
                    <a:pt x="153" y="8"/>
                  </a:lnTo>
                  <a:close/>
                  <a:moveTo>
                    <a:pt x="7" y="78"/>
                  </a:moveTo>
                  <a:cubicBezTo>
                    <a:pt x="36" y="44"/>
                    <a:pt x="36" y="44"/>
                    <a:pt x="36" y="44"/>
                  </a:cubicBezTo>
                  <a:cubicBezTo>
                    <a:pt x="95" y="111"/>
                    <a:pt x="95" y="111"/>
                    <a:pt x="95" y="111"/>
                  </a:cubicBezTo>
                  <a:cubicBezTo>
                    <a:pt x="99" y="116"/>
                    <a:pt x="99" y="116"/>
                    <a:pt x="99" y="116"/>
                  </a:cubicBezTo>
                  <a:cubicBezTo>
                    <a:pt x="119" y="139"/>
                    <a:pt x="119" y="139"/>
                    <a:pt x="119" y="139"/>
                  </a:cubicBezTo>
                  <a:cubicBezTo>
                    <a:pt x="7" y="139"/>
                    <a:pt x="7" y="139"/>
                    <a:pt x="7" y="139"/>
                  </a:cubicBezTo>
                  <a:lnTo>
                    <a:pt x="7" y="78"/>
                  </a:lnTo>
                  <a:close/>
                  <a:moveTo>
                    <a:pt x="129" y="139"/>
                  </a:moveTo>
                  <a:cubicBezTo>
                    <a:pt x="104" y="110"/>
                    <a:pt x="104" y="110"/>
                    <a:pt x="104" y="110"/>
                  </a:cubicBezTo>
                  <a:cubicBezTo>
                    <a:pt x="124" y="88"/>
                    <a:pt x="124" y="88"/>
                    <a:pt x="124" y="88"/>
                  </a:cubicBezTo>
                  <a:cubicBezTo>
                    <a:pt x="153" y="120"/>
                    <a:pt x="153" y="120"/>
                    <a:pt x="153" y="120"/>
                  </a:cubicBezTo>
                  <a:cubicBezTo>
                    <a:pt x="153" y="139"/>
                    <a:pt x="153" y="139"/>
                    <a:pt x="153" y="139"/>
                  </a:cubicBezTo>
                  <a:lnTo>
                    <a:pt x="129" y="13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69"/>
            <p:cNvSpPr>
              <a:spLocks noEditPoints="1"/>
            </p:cNvSpPr>
            <p:nvPr/>
          </p:nvSpPr>
          <p:spPr bwMode="auto">
            <a:xfrm>
              <a:off x="622677" y="2297776"/>
              <a:ext cx="48134" cy="48134"/>
            </a:xfrm>
            <a:custGeom>
              <a:avLst/>
              <a:gdLst>
                <a:gd name="T0" fmla="*/ 22 w 44"/>
                <a:gd name="T1" fmla="*/ 44 h 44"/>
                <a:gd name="T2" fmla="*/ 44 w 44"/>
                <a:gd name="T3" fmla="*/ 22 h 44"/>
                <a:gd name="T4" fmla="*/ 22 w 44"/>
                <a:gd name="T5" fmla="*/ 0 h 44"/>
                <a:gd name="T6" fmla="*/ 0 w 44"/>
                <a:gd name="T7" fmla="*/ 22 h 44"/>
                <a:gd name="T8" fmla="*/ 22 w 44"/>
                <a:gd name="T9" fmla="*/ 44 h 44"/>
                <a:gd name="T10" fmla="*/ 22 w 44"/>
                <a:gd name="T11" fmla="*/ 8 h 44"/>
                <a:gd name="T12" fmla="*/ 37 w 44"/>
                <a:gd name="T13" fmla="*/ 22 h 44"/>
                <a:gd name="T14" fmla="*/ 22 w 44"/>
                <a:gd name="T15" fmla="*/ 37 h 44"/>
                <a:gd name="T16" fmla="*/ 7 w 44"/>
                <a:gd name="T17" fmla="*/ 22 h 44"/>
                <a:gd name="T18" fmla="*/ 22 w 44"/>
                <a:gd name="T19"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34" y="44"/>
                    <a:pt x="44" y="34"/>
                    <a:pt x="44" y="22"/>
                  </a:cubicBezTo>
                  <a:cubicBezTo>
                    <a:pt x="44" y="10"/>
                    <a:pt x="34" y="0"/>
                    <a:pt x="22" y="0"/>
                  </a:cubicBezTo>
                  <a:cubicBezTo>
                    <a:pt x="10" y="0"/>
                    <a:pt x="0" y="10"/>
                    <a:pt x="0" y="22"/>
                  </a:cubicBezTo>
                  <a:cubicBezTo>
                    <a:pt x="0" y="34"/>
                    <a:pt x="10" y="44"/>
                    <a:pt x="22" y="44"/>
                  </a:cubicBezTo>
                  <a:close/>
                  <a:moveTo>
                    <a:pt x="22" y="8"/>
                  </a:moveTo>
                  <a:cubicBezTo>
                    <a:pt x="30" y="8"/>
                    <a:pt x="37" y="14"/>
                    <a:pt x="37" y="22"/>
                  </a:cubicBezTo>
                  <a:cubicBezTo>
                    <a:pt x="37" y="30"/>
                    <a:pt x="30" y="37"/>
                    <a:pt x="22" y="37"/>
                  </a:cubicBezTo>
                  <a:cubicBezTo>
                    <a:pt x="14" y="37"/>
                    <a:pt x="7" y="30"/>
                    <a:pt x="7" y="22"/>
                  </a:cubicBezTo>
                  <a:cubicBezTo>
                    <a:pt x="7" y="14"/>
                    <a:pt x="14" y="8"/>
                    <a:pt x="22"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1" name="Freeform 73"/>
          <p:cNvSpPr>
            <a:spLocks noEditPoints="1"/>
          </p:cNvSpPr>
          <p:nvPr/>
        </p:nvSpPr>
        <p:spPr bwMode="auto">
          <a:xfrm>
            <a:off x="7053081" y="5917900"/>
            <a:ext cx="367503" cy="418923"/>
          </a:xfrm>
          <a:custGeom>
            <a:avLst/>
            <a:gdLst>
              <a:gd name="T0" fmla="*/ 191 w 205"/>
              <a:gd name="T1" fmla="*/ 37 h 234"/>
              <a:gd name="T2" fmla="*/ 182 w 205"/>
              <a:gd name="T3" fmla="*/ 10 h 234"/>
              <a:gd name="T4" fmla="*/ 168 w 205"/>
              <a:gd name="T5" fmla="*/ 0 h 234"/>
              <a:gd name="T6" fmla="*/ 37 w 205"/>
              <a:gd name="T7" fmla="*/ 0 h 234"/>
              <a:gd name="T8" fmla="*/ 23 w 205"/>
              <a:gd name="T9" fmla="*/ 10 h 234"/>
              <a:gd name="T10" fmla="*/ 14 w 205"/>
              <a:gd name="T11" fmla="*/ 37 h 234"/>
              <a:gd name="T12" fmla="*/ 0 w 205"/>
              <a:gd name="T13" fmla="*/ 51 h 234"/>
              <a:gd name="T14" fmla="*/ 0 w 205"/>
              <a:gd name="T15" fmla="*/ 73 h 234"/>
              <a:gd name="T16" fmla="*/ 15 w 205"/>
              <a:gd name="T17" fmla="*/ 88 h 234"/>
              <a:gd name="T18" fmla="*/ 22 w 205"/>
              <a:gd name="T19" fmla="*/ 88 h 234"/>
              <a:gd name="T20" fmla="*/ 22 w 205"/>
              <a:gd name="T21" fmla="*/ 89 h 234"/>
              <a:gd name="T22" fmla="*/ 37 w 205"/>
              <a:gd name="T23" fmla="*/ 221 h 234"/>
              <a:gd name="T24" fmla="*/ 51 w 205"/>
              <a:gd name="T25" fmla="*/ 234 h 234"/>
              <a:gd name="T26" fmla="*/ 153 w 205"/>
              <a:gd name="T27" fmla="*/ 234 h 234"/>
              <a:gd name="T28" fmla="*/ 168 w 205"/>
              <a:gd name="T29" fmla="*/ 221 h 234"/>
              <a:gd name="T30" fmla="*/ 183 w 205"/>
              <a:gd name="T31" fmla="*/ 89 h 234"/>
              <a:gd name="T32" fmla="*/ 182 w 205"/>
              <a:gd name="T33" fmla="*/ 88 h 234"/>
              <a:gd name="T34" fmla="*/ 190 w 205"/>
              <a:gd name="T35" fmla="*/ 88 h 234"/>
              <a:gd name="T36" fmla="*/ 205 w 205"/>
              <a:gd name="T37" fmla="*/ 73 h 234"/>
              <a:gd name="T38" fmla="*/ 205 w 205"/>
              <a:gd name="T39" fmla="*/ 51 h 234"/>
              <a:gd name="T40" fmla="*/ 191 w 205"/>
              <a:gd name="T41" fmla="*/ 37 h 234"/>
              <a:gd name="T42" fmla="*/ 37 w 205"/>
              <a:gd name="T43" fmla="*/ 14 h 234"/>
              <a:gd name="T44" fmla="*/ 168 w 205"/>
              <a:gd name="T45" fmla="*/ 14 h 234"/>
              <a:gd name="T46" fmla="*/ 175 w 205"/>
              <a:gd name="T47" fmla="*/ 36 h 234"/>
              <a:gd name="T48" fmla="*/ 29 w 205"/>
              <a:gd name="T49" fmla="*/ 36 h 234"/>
              <a:gd name="T50" fmla="*/ 37 w 205"/>
              <a:gd name="T51" fmla="*/ 14 h 234"/>
              <a:gd name="T52" fmla="*/ 51 w 205"/>
              <a:gd name="T53" fmla="*/ 219 h 234"/>
              <a:gd name="T54" fmla="*/ 49 w 205"/>
              <a:gd name="T55" fmla="*/ 197 h 234"/>
              <a:gd name="T56" fmla="*/ 156 w 205"/>
              <a:gd name="T57" fmla="*/ 197 h 234"/>
              <a:gd name="T58" fmla="*/ 153 w 205"/>
              <a:gd name="T59" fmla="*/ 219 h 234"/>
              <a:gd name="T60" fmla="*/ 51 w 205"/>
              <a:gd name="T61" fmla="*/ 219 h 234"/>
              <a:gd name="T62" fmla="*/ 157 w 205"/>
              <a:gd name="T63" fmla="*/ 190 h 234"/>
              <a:gd name="T64" fmla="*/ 48 w 205"/>
              <a:gd name="T65" fmla="*/ 190 h 234"/>
              <a:gd name="T66" fmla="*/ 40 w 205"/>
              <a:gd name="T67" fmla="*/ 117 h 234"/>
              <a:gd name="T68" fmla="*/ 165 w 205"/>
              <a:gd name="T69" fmla="*/ 117 h 234"/>
              <a:gd name="T70" fmla="*/ 157 w 205"/>
              <a:gd name="T71" fmla="*/ 190 h 234"/>
              <a:gd name="T72" fmla="*/ 166 w 205"/>
              <a:gd name="T73" fmla="*/ 109 h 234"/>
              <a:gd name="T74" fmla="*/ 39 w 205"/>
              <a:gd name="T75" fmla="*/ 109 h 234"/>
              <a:gd name="T76" fmla="*/ 37 w 205"/>
              <a:gd name="T77" fmla="*/ 88 h 234"/>
              <a:gd name="T78" fmla="*/ 168 w 205"/>
              <a:gd name="T79" fmla="*/ 88 h 234"/>
              <a:gd name="T80" fmla="*/ 166 w 205"/>
              <a:gd name="T81" fmla="*/ 109 h 234"/>
              <a:gd name="T82" fmla="*/ 190 w 205"/>
              <a:gd name="T83" fmla="*/ 73 h 234"/>
              <a:gd name="T84" fmla="*/ 15 w 205"/>
              <a:gd name="T85" fmla="*/ 73 h 234"/>
              <a:gd name="T86" fmla="*/ 15 w 205"/>
              <a:gd name="T87" fmla="*/ 51 h 234"/>
              <a:gd name="T88" fmla="*/ 190 w 205"/>
              <a:gd name="T89" fmla="*/ 51 h 234"/>
              <a:gd name="T90" fmla="*/ 190 w 205"/>
              <a:gd name="T91" fmla="*/ 73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5" h="234">
                <a:moveTo>
                  <a:pt x="191" y="37"/>
                </a:moveTo>
                <a:cubicBezTo>
                  <a:pt x="182" y="10"/>
                  <a:pt x="182" y="10"/>
                  <a:pt x="182" y="10"/>
                </a:cubicBezTo>
                <a:cubicBezTo>
                  <a:pt x="180" y="4"/>
                  <a:pt x="174" y="0"/>
                  <a:pt x="168" y="0"/>
                </a:cubicBezTo>
                <a:cubicBezTo>
                  <a:pt x="37" y="0"/>
                  <a:pt x="37" y="0"/>
                  <a:pt x="37" y="0"/>
                </a:cubicBezTo>
                <a:cubicBezTo>
                  <a:pt x="30" y="0"/>
                  <a:pt x="25" y="4"/>
                  <a:pt x="23" y="10"/>
                </a:cubicBezTo>
                <a:cubicBezTo>
                  <a:pt x="14" y="37"/>
                  <a:pt x="14" y="37"/>
                  <a:pt x="14" y="37"/>
                </a:cubicBezTo>
                <a:cubicBezTo>
                  <a:pt x="6" y="37"/>
                  <a:pt x="0" y="43"/>
                  <a:pt x="0" y="51"/>
                </a:cubicBezTo>
                <a:cubicBezTo>
                  <a:pt x="0" y="73"/>
                  <a:pt x="0" y="73"/>
                  <a:pt x="0" y="73"/>
                </a:cubicBezTo>
                <a:cubicBezTo>
                  <a:pt x="0" y="81"/>
                  <a:pt x="7" y="88"/>
                  <a:pt x="15" y="88"/>
                </a:cubicBezTo>
                <a:cubicBezTo>
                  <a:pt x="22" y="88"/>
                  <a:pt x="22" y="88"/>
                  <a:pt x="22" y="88"/>
                </a:cubicBezTo>
                <a:cubicBezTo>
                  <a:pt x="22" y="88"/>
                  <a:pt x="22" y="89"/>
                  <a:pt x="22" y="89"/>
                </a:cubicBezTo>
                <a:cubicBezTo>
                  <a:pt x="37" y="221"/>
                  <a:pt x="37" y="221"/>
                  <a:pt x="37" y="221"/>
                </a:cubicBezTo>
                <a:cubicBezTo>
                  <a:pt x="37" y="228"/>
                  <a:pt x="44" y="234"/>
                  <a:pt x="51" y="234"/>
                </a:cubicBezTo>
                <a:cubicBezTo>
                  <a:pt x="153" y="234"/>
                  <a:pt x="153" y="234"/>
                  <a:pt x="153" y="234"/>
                </a:cubicBezTo>
                <a:cubicBezTo>
                  <a:pt x="161" y="234"/>
                  <a:pt x="167" y="228"/>
                  <a:pt x="168" y="221"/>
                </a:cubicBezTo>
                <a:cubicBezTo>
                  <a:pt x="183" y="89"/>
                  <a:pt x="183" y="89"/>
                  <a:pt x="183" y="89"/>
                </a:cubicBezTo>
                <a:cubicBezTo>
                  <a:pt x="183" y="89"/>
                  <a:pt x="182" y="88"/>
                  <a:pt x="182" y="88"/>
                </a:cubicBezTo>
                <a:cubicBezTo>
                  <a:pt x="190" y="88"/>
                  <a:pt x="190" y="88"/>
                  <a:pt x="190" y="88"/>
                </a:cubicBezTo>
                <a:cubicBezTo>
                  <a:pt x="198" y="88"/>
                  <a:pt x="205" y="81"/>
                  <a:pt x="205" y="73"/>
                </a:cubicBezTo>
                <a:cubicBezTo>
                  <a:pt x="205" y="51"/>
                  <a:pt x="205" y="51"/>
                  <a:pt x="205" y="51"/>
                </a:cubicBezTo>
                <a:cubicBezTo>
                  <a:pt x="205" y="43"/>
                  <a:pt x="198" y="37"/>
                  <a:pt x="191" y="37"/>
                </a:cubicBezTo>
                <a:close/>
                <a:moveTo>
                  <a:pt x="37" y="14"/>
                </a:moveTo>
                <a:cubicBezTo>
                  <a:pt x="168" y="14"/>
                  <a:pt x="168" y="14"/>
                  <a:pt x="168" y="14"/>
                </a:cubicBezTo>
                <a:cubicBezTo>
                  <a:pt x="175" y="36"/>
                  <a:pt x="175" y="36"/>
                  <a:pt x="175" y="36"/>
                </a:cubicBezTo>
                <a:cubicBezTo>
                  <a:pt x="29" y="36"/>
                  <a:pt x="29" y="36"/>
                  <a:pt x="29" y="36"/>
                </a:cubicBezTo>
                <a:lnTo>
                  <a:pt x="37" y="14"/>
                </a:lnTo>
                <a:close/>
                <a:moveTo>
                  <a:pt x="51" y="219"/>
                </a:moveTo>
                <a:cubicBezTo>
                  <a:pt x="49" y="197"/>
                  <a:pt x="49" y="197"/>
                  <a:pt x="49" y="197"/>
                </a:cubicBezTo>
                <a:cubicBezTo>
                  <a:pt x="156" y="197"/>
                  <a:pt x="156" y="197"/>
                  <a:pt x="156" y="197"/>
                </a:cubicBezTo>
                <a:cubicBezTo>
                  <a:pt x="153" y="219"/>
                  <a:pt x="153" y="219"/>
                  <a:pt x="153" y="219"/>
                </a:cubicBezTo>
                <a:lnTo>
                  <a:pt x="51" y="219"/>
                </a:lnTo>
                <a:close/>
                <a:moveTo>
                  <a:pt x="157" y="190"/>
                </a:moveTo>
                <a:cubicBezTo>
                  <a:pt x="48" y="190"/>
                  <a:pt x="48" y="190"/>
                  <a:pt x="48" y="190"/>
                </a:cubicBezTo>
                <a:cubicBezTo>
                  <a:pt x="40" y="117"/>
                  <a:pt x="40" y="117"/>
                  <a:pt x="40" y="117"/>
                </a:cubicBezTo>
                <a:cubicBezTo>
                  <a:pt x="165" y="117"/>
                  <a:pt x="165" y="117"/>
                  <a:pt x="165" y="117"/>
                </a:cubicBezTo>
                <a:lnTo>
                  <a:pt x="157" y="190"/>
                </a:lnTo>
                <a:close/>
                <a:moveTo>
                  <a:pt x="166" y="109"/>
                </a:moveTo>
                <a:cubicBezTo>
                  <a:pt x="39" y="109"/>
                  <a:pt x="39" y="109"/>
                  <a:pt x="39" y="109"/>
                </a:cubicBezTo>
                <a:cubicBezTo>
                  <a:pt x="37" y="88"/>
                  <a:pt x="37" y="88"/>
                  <a:pt x="37" y="88"/>
                </a:cubicBezTo>
                <a:cubicBezTo>
                  <a:pt x="168" y="88"/>
                  <a:pt x="168" y="88"/>
                  <a:pt x="168" y="88"/>
                </a:cubicBezTo>
                <a:lnTo>
                  <a:pt x="166" y="109"/>
                </a:lnTo>
                <a:close/>
                <a:moveTo>
                  <a:pt x="190" y="73"/>
                </a:moveTo>
                <a:cubicBezTo>
                  <a:pt x="15" y="73"/>
                  <a:pt x="15" y="73"/>
                  <a:pt x="15" y="73"/>
                </a:cubicBezTo>
                <a:cubicBezTo>
                  <a:pt x="15" y="51"/>
                  <a:pt x="15" y="51"/>
                  <a:pt x="15" y="51"/>
                </a:cubicBezTo>
                <a:cubicBezTo>
                  <a:pt x="190" y="51"/>
                  <a:pt x="190" y="51"/>
                  <a:pt x="190" y="51"/>
                </a:cubicBezTo>
                <a:lnTo>
                  <a:pt x="190" y="7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3" name="Group 172"/>
          <p:cNvGrpSpPr/>
          <p:nvPr/>
        </p:nvGrpSpPr>
        <p:grpSpPr>
          <a:xfrm>
            <a:off x="1601273" y="4724762"/>
            <a:ext cx="418923" cy="366746"/>
            <a:chOff x="486607" y="1745628"/>
            <a:chExt cx="256404" cy="224469"/>
          </a:xfrm>
          <a:solidFill>
            <a:schemeClr val="bg1"/>
          </a:solidFill>
        </p:grpSpPr>
        <p:sp>
          <p:nvSpPr>
            <p:cNvPr id="152" name="Freeform 74"/>
            <p:cNvSpPr>
              <a:spLocks noEditPoints="1"/>
            </p:cNvSpPr>
            <p:nvPr/>
          </p:nvSpPr>
          <p:spPr bwMode="auto">
            <a:xfrm>
              <a:off x="486607" y="1745628"/>
              <a:ext cx="256404" cy="224469"/>
            </a:xfrm>
            <a:custGeom>
              <a:avLst/>
              <a:gdLst>
                <a:gd name="T0" fmla="*/ 233 w 234"/>
                <a:gd name="T1" fmla="*/ 121 h 205"/>
                <a:gd name="T2" fmla="*/ 204 w 234"/>
                <a:gd name="T3" fmla="*/ 11 h 205"/>
                <a:gd name="T4" fmla="*/ 190 w 234"/>
                <a:gd name="T5" fmla="*/ 0 h 205"/>
                <a:gd name="T6" fmla="*/ 117 w 234"/>
                <a:gd name="T7" fmla="*/ 0 h 205"/>
                <a:gd name="T8" fmla="*/ 44 w 234"/>
                <a:gd name="T9" fmla="*/ 0 h 205"/>
                <a:gd name="T10" fmla="*/ 30 w 234"/>
                <a:gd name="T11" fmla="*/ 11 h 205"/>
                <a:gd name="T12" fmla="*/ 1 w 234"/>
                <a:gd name="T13" fmla="*/ 121 h 205"/>
                <a:gd name="T14" fmla="*/ 0 w 234"/>
                <a:gd name="T15" fmla="*/ 125 h 205"/>
                <a:gd name="T16" fmla="*/ 0 w 234"/>
                <a:gd name="T17" fmla="*/ 176 h 205"/>
                <a:gd name="T18" fmla="*/ 29 w 234"/>
                <a:gd name="T19" fmla="*/ 205 h 205"/>
                <a:gd name="T20" fmla="*/ 205 w 234"/>
                <a:gd name="T21" fmla="*/ 205 h 205"/>
                <a:gd name="T22" fmla="*/ 234 w 234"/>
                <a:gd name="T23" fmla="*/ 176 h 205"/>
                <a:gd name="T24" fmla="*/ 234 w 234"/>
                <a:gd name="T25" fmla="*/ 125 h 205"/>
                <a:gd name="T26" fmla="*/ 233 w 234"/>
                <a:gd name="T27" fmla="*/ 121 h 205"/>
                <a:gd name="T28" fmla="*/ 219 w 234"/>
                <a:gd name="T29" fmla="*/ 176 h 205"/>
                <a:gd name="T30" fmla="*/ 205 w 234"/>
                <a:gd name="T31" fmla="*/ 190 h 205"/>
                <a:gd name="T32" fmla="*/ 29 w 234"/>
                <a:gd name="T33" fmla="*/ 190 h 205"/>
                <a:gd name="T34" fmla="*/ 15 w 234"/>
                <a:gd name="T35" fmla="*/ 176 h 205"/>
                <a:gd name="T36" fmla="*/ 15 w 234"/>
                <a:gd name="T37" fmla="*/ 125 h 205"/>
                <a:gd name="T38" fmla="*/ 44 w 234"/>
                <a:gd name="T39" fmla="*/ 15 h 205"/>
                <a:gd name="T40" fmla="*/ 190 w 234"/>
                <a:gd name="T41" fmla="*/ 15 h 205"/>
                <a:gd name="T42" fmla="*/ 219 w 234"/>
                <a:gd name="T43" fmla="*/ 125 h 205"/>
                <a:gd name="T44" fmla="*/ 219 w 234"/>
                <a:gd name="T45" fmla="*/ 17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4" h="205">
                  <a:moveTo>
                    <a:pt x="233" y="121"/>
                  </a:moveTo>
                  <a:cubicBezTo>
                    <a:pt x="204" y="11"/>
                    <a:pt x="204" y="11"/>
                    <a:pt x="204" y="11"/>
                  </a:cubicBezTo>
                  <a:cubicBezTo>
                    <a:pt x="202" y="5"/>
                    <a:pt x="196" y="0"/>
                    <a:pt x="190" y="0"/>
                  </a:cubicBezTo>
                  <a:cubicBezTo>
                    <a:pt x="117" y="0"/>
                    <a:pt x="117" y="0"/>
                    <a:pt x="117" y="0"/>
                  </a:cubicBezTo>
                  <a:cubicBezTo>
                    <a:pt x="44" y="0"/>
                    <a:pt x="44" y="0"/>
                    <a:pt x="44" y="0"/>
                  </a:cubicBezTo>
                  <a:cubicBezTo>
                    <a:pt x="37" y="0"/>
                    <a:pt x="32" y="5"/>
                    <a:pt x="30" y="11"/>
                  </a:cubicBezTo>
                  <a:cubicBezTo>
                    <a:pt x="1" y="121"/>
                    <a:pt x="1" y="121"/>
                    <a:pt x="1" y="121"/>
                  </a:cubicBezTo>
                  <a:cubicBezTo>
                    <a:pt x="0" y="122"/>
                    <a:pt x="0" y="123"/>
                    <a:pt x="0" y="125"/>
                  </a:cubicBezTo>
                  <a:cubicBezTo>
                    <a:pt x="0" y="176"/>
                    <a:pt x="0" y="176"/>
                    <a:pt x="0" y="176"/>
                  </a:cubicBezTo>
                  <a:cubicBezTo>
                    <a:pt x="0" y="192"/>
                    <a:pt x="13" y="205"/>
                    <a:pt x="29" y="205"/>
                  </a:cubicBezTo>
                  <a:cubicBezTo>
                    <a:pt x="205" y="205"/>
                    <a:pt x="205" y="205"/>
                    <a:pt x="205" y="205"/>
                  </a:cubicBezTo>
                  <a:cubicBezTo>
                    <a:pt x="221" y="205"/>
                    <a:pt x="234" y="192"/>
                    <a:pt x="234" y="176"/>
                  </a:cubicBezTo>
                  <a:cubicBezTo>
                    <a:pt x="234" y="125"/>
                    <a:pt x="234" y="125"/>
                    <a:pt x="234" y="125"/>
                  </a:cubicBezTo>
                  <a:cubicBezTo>
                    <a:pt x="234" y="123"/>
                    <a:pt x="234" y="122"/>
                    <a:pt x="233" y="121"/>
                  </a:cubicBezTo>
                  <a:close/>
                  <a:moveTo>
                    <a:pt x="219" y="176"/>
                  </a:moveTo>
                  <a:cubicBezTo>
                    <a:pt x="219" y="184"/>
                    <a:pt x="213" y="190"/>
                    <a:pt x="205" y="190"/>
                  </a:cubicBezTo>
                  <a:cubicBezTo>
                    <a:pt x="29" y="190"/>
                    <a:pt x="29" y="190"/>
                    <a:pt x="29" y="190"/>
                  </a:cubicBezTo>
                  <a:cubicBezTo>
                    <a:pt x="21" y="190"/>
                    <a:pt x="15" y="184"/>
                    <a:pt x="15" y="176"/>
                  </a:cubicBezTo>
                  <a:cubicBezTo>
                    <a:pt x="15" y="125"/>
                    <a:pt x="15" y="125"/>
                    <a:pt x="15" y="125"/>
                  </a:cubicBezTo>
                  <a:cubicBezTo>
                    <a:pt x="44" y="15"/>
                    <a:pt x="44" y="15"/>
                    <a:pt x="44" y="15"/>
                  </a:cubicBezTo>
                  <a:cubicBezTo>
                    <a:pt x="190" y="15"/>
                    <a:pt x="190" y="15"/>
                    <a:pt x="190" y="15"/>
                  </a:cubicBezTo>
                  <a:cubicBezTo>
                    <a:pt x="219" y="125"/>
                    <a:pt x="219" y="125"/>
                    <a:pt x="219" y="125"/>
                  </a:cubicBezTo>
                  <a:lnTo>
                    <a:pt x="219"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75"/>
            <p:cNvSpPr>
              <a:spLocks noEditPoints="1"/>
            </p:cNvSpPr>
            <p:nvPr/>
          </p:nvSpPr>
          <p:spPr bwMode="auto">
            <a:xfrm>
              <a:off x="517153" y="1778489"/>
              <a:ext cx="195311" cy="143475"/>
            </a:xfrm>
            <a:custGeom>
              <a:avLst/>
              <a:gdLst>
                <a:gd name="T0" fmla="*/ 145 w 178"/>
                <a:gd name="T1" fmla="*/ 0 h 131"/>
                <a:gd name="T2" fmla="*/ 32 w 178"/>
                <a:gd name="T3" fmla="*/ 0 h 131"/>
                <a:gd name="T4" fmla="*/ 25 w 178"/>
                <a:gd name="T5" fmla="*/ 5 h 131"/>
                <a:gd name="T6" fmla="*/ 0 w 178"/>
                <a:gd name="T7" fmla="*/ 93 h 131"/>
                <a:gd name="T8" fmla="*/ 1 w 178"/>
                <a:gd name="T9" fmla="*/ 99 h 131"/>
                <a:gd name="T10" fmla="*/ 7 w 178"/>
                <a:gd name="T11" fmla="*/ 102 h 131"/>
                <a:gd name="T12" fmla="*/ 28 w 178"/>
                <a:gd name="T13" fmla="*/ 102 h 131"/>
                <a:gd name="T14" fmla="*/ 37 w 178"/>
                <a:gd name="T15" fmla="*/ 102 h 131"/>
                <a:gd name="T16" fmla="*/ 41 w 178"/>
                <a:gd name="T17" fmla="*/ 102 h 131"/>
                <a:gd name="T18" fmla="*/ 51 w 178"/>
                <a:gd name="T19" fmla="*/ 123 h 131"/>
                <a:gd name="T20" fmla="*/ 64 w 178"/>
                <a:gd name="T21" fmla="*/ 131 h 131"/>
                <a:gd name="T22" fmla="*/ 114 w 178"/>
                <a:gd name="T23" fmla="*/ 131 h 131"/>
                <a:gd name="T24" fmla="*/ 127 w 178"/>
                <a:gd name="T25" fmla="*/ 123 h 131"/>
                <a:gd name="T26" fmla="*/ 137 w 178"/>
                <a:gd name="T27" fmla="*/ 102 h 131"/>
                <a:gd name="T28" fmla="*/ 141 w 178"/>
                <a:gd name="T29" fmla="*/ 102 h 131"/>
                <a:gd name="T30" fmla="*/ 149 w 178"/>
                <a:gd name="T31" fmla="*/ 102 h 131"/>
                <a:gd name="T32" fmla="*/ 171 w 178"/>
                <a:gd name="T33" fmla="*/ 102 h 131"/>
                <a:gd name="T34" fmla="*/ 176 w 178"/>
                <a:gd name="T35" fmla="*/ 99 h 131"/>
                <a:gd name="T36" fmla="*/ 178 w 178"/>
                <a:gd name="T37" fmla="*/ 93 h 131"/>
                <a:gd name="T38" fmla="*/ 152 w 178"/>
                <a:gd name="T39" fmla="*/ 5 h 131"/>
                <a:gd name="T40" fmla="*/ 145 w 178"/>
                <a:gd name="T41" fmla="*/ 0 h 131"/>
                <a:gd name="T42" fmla="*/ 149 w 178"/>
                <a:gd name="T43" fmla="*/ 87 h 131"/>
                <a:gd name="T44" fmla="*/ 137 w 178"/>
                <a:gd name="T45" fmla="*/ 87 h 131"/>
                <a:gd name="T46" fmla="*/ 124 w 178"/>
                <a:gd name="T47" fmla="*/ 95 h 131"/>
                <a:gd name="T48" fmla="*/ 114 w 178"/>
                <a:gd name="T49" fmla="*/ 117 h 131"/>
                <a:gd name="T50" fmla="*/ 64 w 178"/>
                <a:gd name="T51" fmla="*/ 117 h 131"/>
                <a:gd name="T52" fmla="*/ 54 w 178"/>
                <a:gd name="T53" fmla="*/ 95 h 131"/>
                <a:gd name="T54" fmla="*/ 41 w 178"/>
                <a:gd name="T55" fmla="*/ 87 h 131"/>
                <a:gd name="T56" fmla="*/ 28 w 178"/>
                <a:gd name="T57" fmla="*/ 87 h 131"/>
                <a:gd name="T58" fmla="*/ 11 w 178"/>
                <a:gd name="T59" fmla="*/ 87 h 131"/>
                <a:gd name="T60" fmla="*/ 32 w 178"/>
                <a:gd name="T61" fmla="*/ 7 h 131"/>
                <a:gd name="T62" fmla="*/ 145 w 178"/>
                <a:gd name="T63" fmla="*/ 7 h 131"/>
                <a:gd name="T64" fmla="*/ 167 w 178"/>
                <a:gd name="T65" fmla="*/ 87 h 131"/>
                <a:gd name="T66" fmla="*/ 149 w 178"/>
                <a:gd name="T67" fmla="*/ 8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8" h="131">
                  <a:moveTo>
                    <a:pt x="145" y="0"/>
                  </a:moveTo>
                  <a:cubicBezTo>
                    <a:pt x="32" y="0"/>
                    <a:pt x="32" y="0"/>
                    <a:pt x="32" y="0"/>
                  </a:cubicBezTo>
                  <a:cubicBezTo>
                    <a:pt x="29" y="0"/>
                    <a:pt x="26" y="2"/>
                    <a:pt x="25" y="5"/>
                  </a:cubicBezTo>
                  <a:cubicBezTo>
                    <a:pt x="0" y="93"/>
                    <a:pt x="0" y="93"/>
                    <a:pt x="0" y="93"/>
                  </a:cubicBezTo>
                  <a:cubicBezTo>
                    <a:pt x="0" y="95"/>
                    <a:pt x="0" y="97"/>
                    <a:pt x="1" y="99"/>
                  </a:cubicBezTo>
                  <a:cubicBezTo>
                    <a:pt x="3" y="101"/>
                    <a:pt x="5" y="102"/>
                    <a:pt x="7" y="102"/>
                  </a:cubicBezTo>
                  <a:cubicBezTo>
                    <a:pt x="28" y="102"/>
                    <a:pt x="28" y="102"/>
                    <a:pt x="28" y="102"/>
                  </a:cubicBezTo>
                  <a:cubicBezTo>
                    <a:pt x="37" y="102"/>
                    <a:pt x="37" y="102"/>
                    <a:pt x="37" y="102"/>
                  </a:cubicBezTo>
                  <a:cubicBezTo>
                    <a:pt x="41" y="102"/>
                    <a:pt x="41" y="102"/>
                    <a:pt x="41" y="102"/>
                  </a:cubicBezTo>
                  <a:cubicBezTo>
                    <a:pt x="51" y="123"/>
                    <a:pt x="51" y="123"/>
                    <a:pt x="51" y="123"/>
                  </a:cubicBezTo>
                  <a:cubicBezTo>
                    <a:pt x="54" y="128"/>
                    <a:pt x="59" y="131"/>
                    <a:pt x="64" y="131"/>
                  </a:cubicBezTo>
                  <a:cubicBezTo>
                    <a:pt x="114" y="131"/>
                    <a:pt x="114" y="131"/>
                    <a:pt x="114" y="131"/>
                  </a:cubicBezTo>
                  <a:cubicBezTo>
                    <a:pt x="119" y="131"/>
                    <a:pt x="124" y="128"/>
                    <a:pt x="127" y="123"/>
                  </a:cubicBezTo>
                  <a:cubicBezTo>
                    <a:pt x="137" y="102"/>
                    <a:pt x="137" y="102"/>
                    <a:pt x="137" y="102"/>
                  </a:cubicBezTo>
                  <a:cubicBezTo>
                    <a:pt x="141" y="102"/>
                    <a:pt x="141" y="102"/>
                    <a:pt x="141" y="102"/>
                  </a:cubicBezTo>
                  <a:cubicBezTo>
                    <a:pt x="149" y="102"/>
                    <a:pt x="149" y="102"/>
                    <a:pt x="149" y="102"/>
                  </a:cubicBezTo>
                  <a:cubicBezTo>
                    <a:pt x="171" y="102"/>
                    <a:pt x="171" y="102"/>
                    <a:pt x="171" y="102"/>
                  </a:cubicBezTo>
                  <a:cubicBezTo>
                    <a:pt x="173" y="102"/>
                    <a:pt x="175" y="101"/>
                    <a:pt x="176" y="99"/>
                  </a:cubicBezTo>
                  <a:cubicBezTo>
                    <a:pt x="178" y="97"/>
                    <a:pt x="178" y="95"/>
                    <a:pt x="178" y="93"/>
                  </a:cubicBezTo>
                  <a:cubicBezTo>
                    <a:pt x="152" y="5"/>
                    <a:pt x="152" y="5"/>
                    <a:pt x="152" y="5"/>
                  </a:cubicBezTo>
                  <a:cubicBezTo>
                    <a:pt x="152" y="2"/>
                    <a:pt x="149" y="0"/>
                    <a:pt x="145" y="0"/>
                  </a:cubicBezTo>
                  <a:close/>
                  <a:moveTo>
                    <a:pt x="149" y="87"/>
                  </a:moveTo>
                  <a:cubicBezTo>
                    <a:pt x="137" y="87"/>
                    <a:pt x="137" y="87"/>
                    <a:pt x="137" y="87"/>
                  </a:cubicBezTo>
                  <a:cubicBezTo>
                    <a:pt x="132" y="87"/>
                    <a:pt x="127" y="90"/>
                    <a:pt x="124" y="95"/>
                  </a:cubicBezTo>
                  <a:cubicBezTo>
                    <a:pt x="114" y="117"/>
                    <a:pt x="114" y="117"/>
                    <a:pt x="114" y="117"/>
                  </a:cubicBezTo>
                  <a:cubicBezTo>
                    <a:pt x="64" y="117"/>
                    <a:pt x="64" y="117"/>
                    <a:pt x="64" y="117"/>
                  </a:cubicBezTo>
                  <a:cubicBezTo>
                    <a:pt x="54" y="95"/>
                    <a:pt x="54" y="95"/>
                    <a:pt x="54" y="95"/>
                  </a:cubicBezTo>
                  <a:cubicBezTo>
                    <a:pt x="51" y="90"/>
                    <a:pt x="46" y="87"/>
                    <a:pt x="41" y="87"/>
                  </a:cubicBezTo>
                  <a:cubicBezTo>
                    <a:pt x="28" y="87"/>
                    <a:pt x="28" y="87"/>
                    <a:pt x="28" y="87"/>
                  </a:cubicBezTo>
                  <a:cubicBezTo>
                    <a:pt x="11" y="87"/>
                    <a:pt x="11" y="87"/>
                    <a:pt x="11" y="87"/>
                  </a:cubicBezTo>
                  <a:cubicBezTo>
                    <a:pt x="32" y="7"/>
                    <a:pt x="32" y="7"/>
                    <a:pt x="32" y="7"/>
                  </a:cubicBezTo>
                  <a:cubicBezTo>
                    <a:pt x="145" y="7"/>
                    <a:pt x="145" y="7"/>
                    <a:pt x="145" y="7"/>
                  </a:cubicBezTo>
                  <a:cubicBezTo>
                    <a:pt x="167" y="87"/>
                    <a:pt x="167" y="87"/>
                    <a:pt x="167" y="87"/>
                  </a:cubicBezTo>
                  <a:lnTo>
                    <a:pt x="149" y="8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9" name="Group 168"/>
          <p:cNvGrpSpPr/>
          <p:nvPr/>
        </p:nvGrpSpPr>
        <p:grpSpPr>
          <a:xfrm>
            <a:off x="8350307" y="2071995"/>
            <a:ext cx="419680" cy="391700"/>
            <a:chOff x="1511296" y="1234210"/>
            <a:chExt cx="256867" cy="239742"/>
          </a:xfrm>
          <a:solidFill>
            <a:schemeClr val="bg1"/>
          </a:solidFill>
        </p:grpSpPr>
        <p:sp>
          <p:nvSpPr>
            <p:cNvPr id="154" name="Freeform 76"/>
            <p:cNvSpPr>
              <a:spLocks noEditPoints="1"/>
            </p:cNvSpPr>
            <p:nvPr/>
          </p:nvSpPr>
          <p:spPr bwMode="auto">
            <a:xfrm>
              <a:off x="1543231" y="1266144"/>
              <a:ext cx="191609" cy="127739"/>
            </a:xfrm>
            <a:custGeom>
              <a:avLst/>
              <a:gdLst>
                <a:gd name="T0" fmla="*/ 168 w 175"/>
                <a:gd name="T1" fmla="*/ 0 h 117"/>
                <a:gd name="T2" fmla="*/ 7 w 175"/>
                <a:gd name="T3" fmla="*/ 0 h 117"/>
                <a:gd name="T4" fmla="*/ 0 w 175"/>
                <a:gd name="T5" fmla="*/ 8 h 117"/>
                <a:gd name="T6" fmla="*/ 0 w 175"/>
                <a:gd name="T7" fmla="*/ 110 h 117"/>
                <a:gd name="T8" fmla="*/ 7 w 175"/>
                <a:gd name="T9" fmla="*/ 117 h 117"/>
                <a:gd name="T10" fmla="*/ 168 w 175"/>
                <a:gd name="T11" fmla="*/ 117 h 117"/>
                <a:gd name="T12" fmla="*/ 175 w 175"/>
                <a:gd name="T13" fmla="*/ 110 h 117"/>
                <a:gd name="T14" fmla="*/ 175 w 175"/>
                <a:gd name="T15" fmla="*/ 8 h 117"/>
                <a:gd name="T16" fmla="*/ 168 w 175"/>
                <a:gd name="T17" fmla="*/ 0 h 117"/>
                <a:gd name="T18" fmla="*/ 168 w 175"/>
                <a:gd name="T19" fmla="*/ 110 h 117"/>
                <a:gd name="T20" fmla="*/ 7 w 175"/>
                <a:gd name="T21" fmla="*/ 110 h 117"/>
                <a:gd name="T22" fmla="*/ 7 w 175"/>
                <a:gd name="T23" fmla="*/ 8 h 117"/>
                <a:gd name="T24" fmla="*/ 168 w 175"/>
                <a:gd name="T25" fmla="*/ 8 h 117"/>
                <a:gd name="T26" fmla="*/ 168 w 175"/>
                <a:gd name="T27" fmla="*/ 11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5" h="117">
                  <a:moveTo>
                    <a:pt x="168" y="0"/>
                  </a:moveTo>
                  <a:cubicBezTo>
                    <a:pt x="7" y="0"/>
                    <a:pt x="7" y="0"/>
                    <a:pt x="7" y="0"/>
                  </a:cubicBezTo>
                  <a:cubicBezTo>
                    <a:pt x="3" y="0"/>
                    <a:pt x="0" y="3"/>
                    <a:pt x="0" y="8"/>
                  </a:cubicBezTo>
                  <a:cubicBezTo>
                    <a:pt x="0" y="110"/>
                    <a:pt x="0" y="110"/>
                    <a:pt x="0" y="110"/>
                  </a:cubicBezTo>
                  <a:cubicBezTo>
                    <a:pt x="0" y="114"/>
                    <a:pt x="3" y="117"/>
                    <a:pt x="7" y="117"/>
                  </a:cubicBezTo>
                  <a:cubicBezTo>
                    <a:pt x="168" y="117"/>
                    <a:pt x="168" y="117"/>
                    <a:pt x="168" y="117"/>
                  </a:cubicBezTo>
                  <a:cubicBezTo>
                    <a:pt x="172" y="117"/>
                    <a:pt x="175" y="114"/>
                    <a:pt x="175" y="110"/>
                  </a:cubicBezTo>
                  <a:cubicBezTo>
                    <a:pt x="175" y="8"/>
                    <a:pt x="175" y="8"/>
                    <a:pt x="175" y="8"/>
                  </a:cubicBezTo>
                  <a:cubicBezTo>
                    <a:pt x="175" y="3"/>
                    <a:pt x="172" y="0"/>
                    <a:pt x="168" y="0"/>
                  </a:cubicBezTo>
                  <a:close/>
                  <a:moveTo>
                    <a:pt x="168" y="110"/>
                  </a:moveTo>
                  <a:cubicBezTo>
                    <a:pt x="7" y="110"/>
                    <a:pt x="7" y="110"/>
                    <a:pt x="7" y="110"/>
                  </a:cubicBezTo>
                  <a:cubicBezTo>
                    <a:pt x="7" y="8"/>
                    <a:pt x="7" y="8"/>
                    <a:pt x="7" y="8"/>
                  </a:cubicBezTo>
                  <a:cubicBezTo>
                    <a:pt x="168" y="8"/>
                    <a:pt x="168" y="8"/>
                    <a:pt x="168" y="8"/>
                  </a:cubicBezTo>
                  <a:lnTo>
                    <a:pt x="168" y="11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77"/>
            <p:cNvSpPr>
              <a:spLocks noEditPoints="1"/>
            </p:cNvSpPr>
            <p:nvPr/>
          </p:nvSpPr>
          <p:spPr bwMode="auto">
            <a:xfrm>
              <a:off x="1511296" y="1234210"/>
              <a:ext cx="256867" cy="239742"/>
            </a:xfrm>
            <a:custGeom>
              <a:avLst/>
              <a:gdLst>
                <a:gd name="T0" fmla="*/ 212 w 234"/>
                <a:gd name="T1" fmla="*/ 0 h 219"/>
                <a:gd name="T2" fmla="*/ 22 w 234"/>
                <a:gd name="T3" fmla="*/ 0 h 219"/>
                <a:gd name="T4" fmla="*/ 0 w 234"/>
                <a:gd name="T5" fmla="*/ 22 h 219"/>
                <a:gd name="T6" fmla="*/ 0 w 234"/>
                <a:gd name="T7" fmla="*/ 168 h 219"/>
                <a:gd name="T8" fmla="*/ 22 w 234"/>
                <a:gd name="T9" fmla="*/ 190 h 219"/>
                <a:gd name="T10" fmla="*/ 95 w 234"/>
                <a:gd name="T11" fmla="*/ 190 h 219"/>
                <a:gd name="T12" fmla="*/ 95 w 234"/>
                <a:gd name="T13" fmla="*/ 199 h 219"/>
                <a:gd name="T14" fmla="*/ 49 w 234"/>
                <a:gd name="T15" fmla="*/ 205 h 219"/>
                <a:gd name="T16" fmla="*/ 44 w 234"/>
                <a:gd name="T17" fmla="*/ 212 h 219"/>
                <a:gd name="T18" fmla="*/ 51 w 234"/>
                <a:gd name="T19" fmla="*/ 219 h 219"/>
                <a:gd name="T20" fmla="*/ 182 w 234"/>
                <a:gd name="T21" fmla="*/ 219 h 219"/>
                <a:gd name="T22" fmla="*/ 190 w 234"/>
                <a:gd name="T23" fmla="*/ 212 h 219"/>
                <a:gd name="T24" fmla="*/ 184 w 234"/>
                <a:gd name="T25" fmla="*/ 205 h 219"/>
                <a:gd name="T26" fmla="*/ 139 w 234"/>
                <a:gd name="T27" fmla="*/ 199 h 219"/>
                <a:gd name="T28" fmla="*/ 139 w 234"/>
                <a:gd name="T29" fmla="*/ 190 h 219"/>
                <a:gd name="T30" fmla="*/ 212 w 234"/>
                <a:gd name="T31" fmla="*/ 190 h 219"/>
                <a:gd name="T32" fmla="*/ 234 w 234"/>
                <a:gd name="T33" fmla="*/ 168 h 219"/>
                <a:gd name="T34" fmla="*/ 234 w 234"/>
                <a:gd name="T35" fmla="*/ 22 h 219"/>
                <a:gd name="T36" fmla="*/ 212 w 234"/>
                <a:gd name="T37" fmla="*/ 0 h 219"/>
                <a:gd name="T38" fmla="*/ 219 w 234"/>
                <a:gd name="T39" fmla="*/ 168 h 219"/>
                <a:gd name="T40" fmla="*/ 212 w 234"/>
                <a:gd name="T41" fmla="*/ 175 h 219"/>
                <a:gd name="T42" fmla="*/ 146 w 234"/>
                <a:gd name="T43" fmla="*/ 175 h 219"/>
                <a:gd name="T44" fmla="*/ 88 w 234"/>
                <a:gd name="T45" fmla="*/ 175 h 219"/>
                <a:gd name="T46" fmla="*/ 22 w 234"/>
                <a:gd name="T47" fmla="*/ 175 h 219"/>
                <a:gd name="T48" fmla="*/ 14 w 234"/>
                <a:gd name="T49" fmla="*/ 168 h 219"/>
                <a:gd name="T50" fmla="*/ 14 w 234"/>
                <a:gd name="T51" fmla="*/ 22 h 219"/>
                <a:gd name="T52" fmla="*/ 22 w 234"/>
                <a:gd name="T53" fmla="*/ 15 h 219"/>
                <a:gd name="T54" fmla="*/ 212 w 234"/>
                <a:gd name="T55" fmla="*/ 15 h 219"/>
                <a:gd name="T56" fmla="*/ 219 w 234"/>
                <a:gd name="T57" fmla="*/ 22 h 219"/>
                <a:gd name="T58" fmla="*/ 219 w 234"/>
                <a:gd name="T59" fmla="*/ 16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219">
                  <a:moveTo>
                    <a:pt x="212" y="0"/>
                  </a:moveTo>
                  <a:cubicBezTo>
                    <a:pt x="22" y="0"/>
                    <a:pt x="22" y="0"/>
                    <a:pt x="22" y="0"/>
                  </a:cubicBezTo>
                  <a:cubicBezTo>
                    <a:pt x="10" y="0"/>
                    <a:pt x="0" y="10"/>
                    <a:pt x="0" y="22"/>
                  </a:cubicBezTo>
                  <a:cubicBezTo>
                    <a:pt x="0" y="168"/>
                    <a:pt x="0" y="168"/>
                    <a:pt x="0" y="168"/>
                  </a:cubicBezTo>
                  <a:cubicBezTo>
                    <a:pt x="0" y="180"/>
                    <a:pt x="10" y="190"/>
                    <a:pt x="22" y="190"/>
                  </a:cubicBezTo>
                  <a:cubicBezTo>
                    <a:pt x="95" y="190"/>
                    <a:pt x="95" y="190"/>
                    <a:pt x="95" y="190"/>
                  </a:cubicBezTo>
                  <a:cubicBezTo>
                    <a:pt x="95" y="199"/>
                    <a:pt x="95" y="199"/>
                    <a:pt x="95" y="199"/>
                  </a:cubicBezTo>
                  <a:cubicBezTo>
                    <a:pt x="49" y="205"/>
                    <a:pt x="49" y="205"/>
                    <a:pt x="49" y="205"/>
                  </a:cubicBezTo>
                  <a:cubicBezTo>
                    <a:pt x="46" y="206"/>
                    <a:pt x="44" y="208"/>
                    <a:pt x="44" y="212"/>
                  </a:cubicBezTo>
                  <a:cubicBezTo>
                    <a:pt x="44" y="216"/>
                    <a:pt x="47" y="219"/>
                    <a:pt x="51" y="219"/>
                  </a:cubicBezTo>
                  <a:cubicBezTo>
                    <a:pt x="182" y="219"/>
                    <a:pt x="182" y="219"/>
                    <a:pt x="182" y="219"/>
                  </a:cubicBezTo>
                  <a:cubicBezTo>
                    <a:pt x="186" y="219"/>
                    <a:pt x="190" y="216"/>
                    <a:pt x="190" y="212"/>
                  </a:cubicBezTo>
                  <a:cubicBezTo>
                    <a:pt x="190" y="208"/>
                    <a:pt x="187" y="206"/>
                    <a:pt x="184" y="205"/>
                  </a:cubicBezTo>
                  <a:cubicBezTo>
                    <a:pt x="139" y="199"/>
                    <a:pt x="139" y="199"/>
                    <a:pt x="139" y="199"/>
                  </a:cubicBezTo>
                  <a:cubicBezTo>
                    <a:pt x="139" y="190"/>
                    <a:pt x="139" y="190"/>
                    <a:pt x="139" y="190"/>
                  </a:cubicBezTo>
                  <a:cubicBezTo>
                    <a:pt x="212" y="190"/>
                    <a:pt x="212" y="190"/>
                    <a:pt x="212" y="190"/>
                  </a:cubicBezTo>
                  <a:cubicBezTo>
                    <a:pt x="224" y="190"/>
                    <a:pt x="234" y="180"/>
                    <a:pt x="234" y="168"/>
                  </a:cubicBezTo>
                  <a:cubicBezTo>
                    <a:pt x="234" y="22"/>
                    <a:pt x="234" y="22"/>
                    <a:pt x="234" y="22"/>
                  </a:cubicBezTo>
                  <a:cubicBezTo>
                    <a:pt x="234" y="10"/>
                    <a:pt x="224" y="0"/>
                    <a:pt x="212" y="0"/>
                  </a:cubicBezTo>
                  <a:close/>
                  <a:moveTo>
                    <a:pt x="219" y="168"/>
                  </a:moveTo>
                  <a:cubicBezTo>
                    <a:pt x="219" y="172"/>
                    <a:pt x="216" y="175"/>
                    <a:pt x="212" y="175"/>
                  </a:cubicBezTo>
                  <a:cubicBezTo>
                    <a:pt x="146" y="175"/>
                    <a:pt x="146" y="175"/>
                    <a:pt x="146" y="175"/>
                  </a:cubicBezTo>
                  <a:cubicBezTo>
                    <a:pt x="88" y="175"/>
                    <a:pt x="88" y="175"/>
                    <a:pt x="88" y="175"/>
                  </a:cubicBezTo>
                  <a:cubicBezTo>
                    <a:pt x="22" y="175"/>
                    <a:pt x="22" y="175"/>
                    <a:pt x="22" y="175"/>
                  </a:cubicBezTo>
                  <a:cubicBezTo>
                    <a:pt x="18" y="175"/>
                    <a:pt x="14" y="172"/>
                    <a:pt x="14" y="168"/>
                  </a:cubicBezTo>
                  <a:cubicBezTo>
                    <a:pt x="14" y="22"/>
                    <a:pt x="14" y="22"/>
                    <a:pt x="14" y="22"/>
                  </a:cubicBezTo>
                  <a:cubicBezTo>
                    <a:pt x="14" y="18"/>
                    <a:pt x="18" y="15"/>
                    <a:pt x="22" y="15"/>
                  </a:cubicBezTo>
                  <a:cubicBezTo>
                    <a:pt x="212" y="15"/>
                    <a:pt x="212" y="15"/>
                    <a:pt x="212" y="15"/>
                  </a:cubicBezTo>
                  <a:cubicBezTo>
                    <a:pt x="216" y="15"/>
                    <a:pt x="219" y="18"/>
                    <a:pt x="219" y="22"/>
                  </a:cubicBezTo>
                  <a:lnTo>
                    <a:pt x="21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6" name="Freeform 78"/>
          <p:cNvSpPr>
            <a:spLocks noEditPoints="1"/>
          </p:cNvSpPr>
          <p:nvPr/>
        </p:nvSpPr>
        <p:spPr bwMode="auto">
          <a:xfrm>
            <a:off x="9365289" y="3403023"/>
            <a:ext cx="431778" cy="418923"/>
          </a:xfrm>
          <a:custGeom>
            <a:avLst/>
            <a:gdLst>
              <a:gd name="T0" fmla="*/ 172 w 241"/>
              <a:gd name="T1" fmla="*/ 0 h 234"/>
              <a:gd name="T2" fmla="*/ 102 w 241"/>
              <a:gd name="T3" fmla="*/ 50 h 234"/>
              <a:gd name="T4" fmla="*/ 102 w 241"/>
              <a:gd name="T5" fmla="*/ 50 h 234"/>
              <a:gd name="T6" fmla="*/ 26 w 241"/>
              <a:gd name="T7" fmla="*/ 126 h 234"/>
              <a:gd name="T8" fmla="*/ 2 w 241"/>
              <a:gd name="T9" fmla="*/ 201 h 234"/>
              <a:gd name="T10" fmla="*/ 26 w 241"/>
              <a:gd name="T11" fmla="*/ 234 h 234"/>
              <a:gd name="T12" fmla="*/ 96 w 241"/>
              <a:gd name="T13" fmla="*/ 216 h 234"/>
              <a:gd name="T14" fmla="*/ 220 w 241"/>
              <a:gd name="T15" fmla="*/ 97 h 234"/>
              <a:gd name="T16" fmla="*/ 117 w 241"/>
              <a:gd name="T17" fmla="*/ 174 h 234"/>
              <a:gd name="T18" fmla="*/ 181 w 241"/>
              <a:gd name="T19" fmla="*/ 86 h 234"/>
              <a:gd name="T20" fmla="*/ 174 w 241"/>
              <a:gd name="T21" fmla="*/ 123 h 234"/>
              <a:gd name="T22" fmla="*/ 117 w 241"/>
              <a:gd name="T23" fmla="*/ 180 h 234"/>
              <a:gd name="T24" fmla="*/ 108 w 241"/>
              <a:gd name="T25" fmla="*/ 148 h 234"/>
              <a:gd name="T26" fmla="*/ 84 w 241"/>
              <a:gd name="T27" fmla="*/ 125 h 234"/>
              <a:gd name="T28" fmla="*/ 169 w 241"/>
              <a:gd name="T29" fmla="*/ 66 h 234"/>
              <a:gd name="T30" fmla="*/ 108 w 241"/>
              <a:gd name="T31" fmla="*/ 148 h 234"/>
              <a:gd name="T32" fmla="*/ 56 w 241"/>
              <a:gd name="T33" fmla="*/ 117 h 234"/>
              <a:gd name="T34" fmla="*/ 146 w 241"/>
              <a:gd name="T35" fmla="*/ 53 h 234"/>
              <a:gd name="T36" fmla="*/ 31 w 241"/>
              <a:gd name="T37" fmla="*/ 219 h 234"/>
              <a:gd name="T38" fmla="*/ 15 w 241"/>
              <a:gd name="T39" fmla="*/ 209 h 234"/>
              <a:gd name="T40" fmla="*/ 23 w 241"/>
              <a:gd name="T41" fmla="*/ 177 h 234"/>
              <a:gd name="T42" fmla="*/ 58 w 241"/>
              <a:gd name="T43" fmla="*/ 211 h 234"/>
              <a:gd name="T44" fmla="*/ 65 w 241"/>
              <a:gd name="T45" fmla="*/ 210 h 234"/>
              <a:gd name="T46" fmla="*/ 26 w 241"/>
              <a:gd name="T47" fmla="*/ 169 h 234"/>
              <a:gd name="T48" fmla="*/ 36 w 241"/>
              <a:gd name="T49" fmla="*/ 138 h 234"/>
              <a:gd name="T50" fmla="*/ 95 w 241"/>
              <a:gd name="T51" fmla="*/ 201 h 234"/>
              <a:gd name="T52" fmla="*/ 65 w 241"/>
              <a:gd name="T53" fmla="*/ 210 h 234"/>
              <a:gd name="T54" fmla="*/ 198 w 241"/>
              <a:gd name="T55" fmla="*/ 99 h 234"/>
              <a:gd name="T56" fmla="*/ 179 w 241"/>
              <a:gd name="T57" fmla="*/ 55 h 234"/>
              <a:gd name="T58" fmla="*/ 148 w 241"/>
              <a:gd name="T59" fmla="*/ 24 h 234"/>
              <a:gd name="T60" fmla="*/ 205 w 241"/>
              <a:gd name="T61" fmla="*/ 30 h 234"/>
              <a:gd name="T62" fmla="*/ 210 w 241"/>
              <a:gd name="T63" fmla="*/ 8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1" h="234">
                <a:moveTo>
                  <a:pt x="215" y="19"/>
                </a:moveTo>
                <a:cubicBezTo>
                  <a:pt x="203" y="7"/>
                  <a:pt x="187" y="0"/>
                  <a:pt x="172" y="0"/>
                </a:cubicBezTo>
                <a:cubicBezTo>
                  <a:pt x="159" y="0"/>
                  <a:pt x="146" y="5"/>
                  <a:pt x="138" y="14"/>
                </a:cubicBezTo>
                <a:cubicBezTo>
                  <a:pt x="102" y="50"/>
                  <a:pt x="102" y="50"/>
                  <a:pt x="102" y="50"/>
                </a:cubicBezTo>
                <a:cubicBezTo>
                  <a:pt x="102" y="50"/>
                  <a:pt x="102" y="50"/>
                  <a:pt x="102" y="50"/>
                </a:cubicBezTo>
                <a:cubicBezTo>
                  <a:pt x="102" y="50"/>
                  <a:pt x="102" y="50"/>
                  <a:pt x="102" y="50"/>
                </a:cubicBezTo>
                <a:cubicBezTo>
                  <a:pt x="102" y="50"/>
                  <a:pt x="102" y="50"/>
                  <a:pt x="102" y="50"/>
                </a:cubicBezTo>
                <a:cubicBezTo>
                  <a:pt x="26" y="126"/>
                  <a:pt x="26" y="126"/>
                  <a:pt x="26" y="126"/>
                </a:cubicBezTo>
                <a:cubicBezTo>
                  <a:pt x="23" y="130"/>
                  <a:pt x="20" y="134"/>
                  <a:pt x="19" y="139"/>
                </a:cubicBezTo>
                <a:cubicBezTo>
                  <a:pt x="2" y="201"/>
                  <a:pt x="2" y="201"/>
                  <a:pt x="2" y="201"/>
                </a:cubicBezTo>
                <a:cubicBezTo>
                  <a:pt x="2" y="201"/>
                  <a:pt x="0" y="206"/>
                  <a:pt x="0" y="209"/>
                </a:cubicBezTo>
                <a:cubicBezTo>
                  <a:pt x="0" y="223"/>
                  <a:pt x="12" y="234"/>
                  <a:pt x="26" y="234"/>
                </a:cubicBezTo>
                <a:cubicBezTo>
                  <a:pt x="29" y="234"/>
                  <a:pt x="34" y="233"/>
                  <a:pt x="34" y="233"/>
                </a:cubicBezTo>
                <a:cubicBezTo>
                  <a:pt x="96" y="216"/>
                  <a:pt x="96" y="216"/>
                  <a:pt x="96" y="216"/>
                </a:cubicBezTo>
                <a:cubicBezTo>
                  <a:pt x="101" y="215"/>
                  <a:pt x="105" y="213"/>
                  <a:pt x="109" y="209"/>
                </a:cubicBezTo>
                <a:cubicBezTo>
                  <a:pt x="220" y="97"/>
                  <a:pt x="220" y="97"/>
                  <a:pt x="220" y="97"/>
                </a:cubicBezTo>
                <a:cubicBezTo>
                  <a:pt x="241" y="76"/>
                  <a:pt x="238" y="42"/>
                  <a:pt x="215" y="19"/>
                </a:cubicBezTo>
                <a:close/>
                <a:moveTo>
                  <a:pt x="117" y="174"/>
                </a:moveTo>
                <a:cubicBezTo>
                  <a:pt x="117" y="168"/>
                  <a:pt x="115" y="161"/>
                  <a:pt x="112" y="155"/>
                </a:cubicBezTo>
                <a:cubicBezTo>
                  <a:pt x="181" y="86"/>
                  <a:pt x="181" y="86"/>
                  <a:pt x="181" y="86"/>
                </a:cubicBezTo>
                <a:cubicBezTo>
                  <a:pt x="185" y="99"/>
                  <a:pt x="183" y="113"/>
                  <a:pt x="174" y="123"/>
                </a:cubicBezTo>
                <a:cubicBezTo>
                  <a:pt x="174" y="123"/>
                  <a:pt x="174" y="123"/>
                  <a:pt x="174" y="123"/>
                </a:cubicBezTo>
                <a:cubicBezTo>
                  <a:pt x="174" y="123"/>
                  <a:pt x="174" y="123"/>
                  <a:pt x="174" y="123"/>
                </a:cubicBezTo>
                <a:cubicBezTo>
                  <a:pt x="117" y="180"/>
                  <a:pt x="117" y="180"/>
                  <a:pt x="117" y="180"/>
                </a:cubicBezTo>
                <a:cubicBezTo>
                  <a:pt x="117" y="178"/>
                  <a:pt x="118" y="176"/>
                  <a:pt x="117" y="174"/>
                </a:cubicBezTo>
                <a:close/>
                <a:moveTo>
                  <a:pt x="108" y="148"/>
                </a:moveTo>
                <a:cubicBezTo>
                  <a:pt x="106" y="144"/>
                  <a:pt x="103" y="140"/>
                  <a:pt x="99" y="136"/>
                </a:cubicBezTo>
                <a:cubicBezTo>
                  <a:pt x="94" y="131"/>
                  <a:pt x="89" y="128"/>
                  <a:pt x="84" y="125"/>
                </a:cubicBezTo>
                <a:cubicBezTo>
                  <a:pt x="154" y="55"/>
                  <a:pt x="154" y="55"/>
                  <a:pt x="154" y="55"/>
                </a:cubicBezTo>
                <a:cubicBezTo>
                  <a:pt x="159" y="58"/>
                  <a:pt x="164" y="61"/>
                  <a:pt x="169" y="66"/>
                </a:cubicBezTo>
                <a:cubicBezTo>
                  <a:pt x="173" y="70"/>
                  <a:pt x="176" y="74"/>
                  <a:pt x="178" y="79"/>
                </a:cubicBezTo>
                <a:lnTo>
                  <a:pt x="108" y="148"/>
                </a:lnTo>
                <a:close/>
                <a:moveTo>
                  <a:pt x="77" y="121"/>
                </a:moveTo>
                <a:cubicBezTo>
                  <a:pt x="70" y="119"/>
                  <a:pt x="63" y="117"/>
                  <a:pt x="56" y="117"/>
                </a:cubicBezTo>
                <a:cubicBezTo>
                  <a:pt x="112" y="60"/>
                  <a:pt x="112" y="60"/>
                  <a:pt x="112" y="60"/>
                </a:cubicBezTo>
                <a:cubicBezTo>
                  <a:pt x="121" y="52"/>
                  <a:pt x="133" y="50"/>
                  <a:pt x="146" y="53"/>
                </a:cubicBezTo>
                <a:lnTo>
                  <a:pt x="77" y="121"/>
                </a:lnTo>
                <a:close/>
                <a:moveTo>
                  <a:pt x="31" y="219"/>
                </a:moveTo>
                <a:cubicBezTo>
                  <a:pt x="30" y="219"/>
                  <a:pt x="28" y="219"/>
                  <a:pt x="26" y="220"/>
                </a:cubicBezTo>
                <a:cubicBezTo>
                  <a:pt x="20" y="219"/>
                  <a:pt x="15" y="215"/>
                  <a:pt x="15" y="209"/>
                </a:cubicBezTo>
                <a:cubicBezTo>
                  <a:pt x="15" y="207"/>
                  <a:pt x="16" y="205"/>
                  <a:pt x="16" y="204"/>
                </a:cubicBezTo>
                <a:cubicBezTo>
                  <a:pt x="23" y="177"/>
                  <a:pt x="23" y="177"/>
                  <a:pt x="23" y="177"/>
                </a:cubicBezTo>
                <a:cubicBezTo>
                  <a:pt x="32" y="176"/>
                  <a:pt x="41" y="180"/>
                  <a:pt x="48" y="187"/>
                </a:cubicBezTo>
                <a:cubicBezTo>
                  <a:pt x="55" y="194"/>
                  <a:pt x="58" y="203"/>
                  <a:pt x="58" y="211"/>
                </a:cubicBezTo>
                <a:lnTo>
                  <a:pt x="31" y="219"/>
                </a:lnTo>
                <a:close/>
                <a:moveTo>
                  <a:pt x="65" y="210"/>
                </a:moveTo>
                <a:cubicBezTo>
                  <a:pt x="65" y="200"/>
                  <a:pt x="61" y="190"/>
                  <a:pt x="53" y="182"/>
                </a:cubicBezTo>
                <a:cubicBezTo>
                  <a:pt x="45" y="174"/>
                  <a:pt x="35" y="170"/>
                  <a:pt x="26" y="169"/>
                </a:cubicBezTo>
                <a:cubicBezTo>
                  <a:pt x="33" y="143"/>
                  <a:pt x="33" y="143"/>
                  <a:pt x="33" y="143"/>
                </a:cubicBezTo>
                <a:cubicBezTo>
                  <a:pt x="33" y="141"/>
                  <a:pt x="34" y="139"/>
                  <a:pt x="36" y="138"/>
                </a:cubicBezTo>
                <a:cubicBezTo>
                  <a:pt x="50" y="127"/>
                  <a:pt x="73" y="130"/>
                  <a:pt x="88" y="146"/>
                </a:cubicBezTo>
                <a:cubicBezTo>
                  <a:pt x="105" y="163"/>
                  <a:pt x="108" y="187"/>
                  <a:pt x="95" y="201"/>
                </a:cubicBezTo>
                <a:cubicBezTo>
                  <a:pt x="94" y="202"/>
                  <a:pt x="93" y="202"/>
                  <a:pt x="92" y="202"/>
                </a:cubicBezTo>
                <a:lnTo>
                  <a:pt x="65" y="210"/>
                </a:lnTo>
                <a:close/>
                <a:moveTo>
                  <a:pt x="210" y="86"/>
                </a:moveTo>
                <a:cubicBezTo>
                  <a:pt x="198" y="99"/>
                  <a:pt x="198" y="99"/>
                  <a:pt x="198" y="99"/>
                </a:cubicBezTo>
                <a:cubicBezTo>
                  <a:pt x="198" y="97"/>
                  <a:pt x="198" y="96"/>
                  <a:pt x="198" y="94"/>
                </a:cubicBezTo>
                <a:cubicBezTo>
                  <a:pt x="196" y="80"/>
                  <a:pt x="190" y="66"/>
                  <a:pt x="179" y="55"/>
                </a:cubicBezTo>
                <a:cubicBezTo>
                  <a:pt x="167" y="44"/>
                  <a:pt x="151" y="37"/>
                  <a:pt x="136" y="37"/>
                </a:cubicBezTo>
                <a:cubicBezTo>
                  <a:pt x="148" y="24"/>
                  <a:pt x="148" y="24"/>
                  <a:pt x="148" y="24"/>
                </a:cubicBezTo>
                <a:cubicBezTo>
                  <a:pt x="154" y="18"/>
                  <a:pt x="162" y="15"/>
                  <a:pt x="172" y="15"/>
                </a:cubicBezTo>
                <a:cubicBezTo>
                  <a:pt x="183" y="15"/>
                  <a:pt x="196" y="20"/>
                  <a:pt x="205" y="30"/>
                </a:cubicBezTo>
                <a:cubicBezTo>
                  <a:pt x="214" y="38"/>
                  <a:pt x="219" y="49"/>
                  <a:pt x="219" y="60"/>
                </a:cubicBezTo>
                <a:cubicBezTo>
                  <a:pt x="220" y="70"/>
                  <a:pt x="217" y="80"/>
                  <a:pt x="210" y="8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2" name="Group 171"/>
          <p:cNvGrpSpPr/>
          <p:nvPr/>
        </p:nvGrpSpPr>
        <p:grpSpPr>
          <a:xfrm>
            <a:off x="2183664" y="3436530"/>
            <a:ext cx="286592" cy="418923"/>
            <a:chOff x="527335" y="1217548"/>
            <a:chExt cx="175410" cy="256404"/>
          </a:xfrm>
          <a:solidFill>
            <a:schemeClr val="bg1"/>
          </a:solidFill>
        </p:grpSpPr>
        <p:sp>
          <p:nvSpPr>
            <p:cNvPr id="157" name="Freeform 79"/>
            <p:cNvSpPr>
              <a:spLocks noEditPoints="1"/>
            </p:cNvSpPr>
            <p:nvPr/>
          </p:nvSpPr>
          <p:spPr bwMode="auto">
            <a:xfrm>
              <a:off x="527335" y="1217548"/>
              <a:ext cx="175410" cy="256404"/>
            </a:xfrm>
            <a:custGeom>
              <a:avLst/>
              <a:gdLst>
                <a:gd name="T0" fmla="*/ 80 w 160"/>
                <a:gd name="T1" fmla="*/ 0 h 234"/>
                <a:gd name="T2" fmla="*/ 0 w 160"/>
                <a:gd name="T3" fmla="*/ 81 h 234"/>
                <a:gd name="T4" fmla="*/ 36 w 160"/>
                <a:gd name="T5" fmla="*/ 169 h 234"/>
                <a:gd name="T6" fmla="*/ 80 w 160"/>
                <a:gd name="T7" fmla="*/ 234 h 234"/>
                <a:gd name="T8" fmla="*/ 123 w 160"/>
                <a:gd name="T9" fmla="*/ 169 h 234"/>
                <a:gd name="T10" fmla="*/ 160 w 160"/>
                <a:gd name="T11" fmla="*/ 81 h 234"/>
                <a:gd name="T12" fmla="*/ 80 w 160"/>
                <a:gd name="T13" fmla="*/ 0 h 234"/>
                <a:gd name="T14" fmla="*/ 99 w 160"/>
                <a:gd name="T15" fmla="*/ 199 h 234"/>
                <a:gd name="T16" fmla="*/ 63 w 160"/>
                <a:gd name="T17" fmla="*/ 203 h 234"/>
                <a:gd name="T18" fmla="*/ 58 w 160"/>
                <a:gd name="T19" fmla="*/ 190 h 234"/>
                <a:gd name="T20" fmla="*/ 58 w 160"/>
                <a:gd name="T21" fmla="*/ 189 h 234"/>
                <a:gd name="T22" fmla="*/ 103 w 160"/>
                <a:gd name="T23" fmla="*/ 184 h 234"/>
                <a:gd name="T24" fmla="*/ 101 w 160"/>
                <a:gd name="T25" fmla="*/ 190 h 234"/>
                <a:gd name="T26" fmla="*/ 99 w 160"/>
                <a:gd name="T27" fmla="*/ 199 h 234"/>
                <a:gd name="T28" fmla="*/ 56 w 160"/>
                <a:gd name="T29" fmla="*/ 182 h 234"/>
                <a:gd name="T30" fmla="*/ 52 w 160"/>
                <a:gd name="T31" fmla="*/ 168 h 234"/>
                <a:gd name="T32" fmla="*/ 108 w 160"/>
                <a:gd name="T33" fmla="*/ 168 h 234"/>
                <a:gd name="T34" fmla="*/ 106 w 160"/>
                <a:gd name="T35" fmla="*/ 176 h 234"/>
                <a:gd name="T36" fmla="*/ 56 w 160"/>
                <a:gd name="T37" fmla="*/ 182 h 234"/>
                <a:gd name="T38" fmla="*/ 80 w 160"/>
                <a:gd name="T39" fmla="*/ 220 h 234"/>
                <a:gd name="T40" fmla="*/ 65 w 160"/>
                <a:gd name="T41" fmla="*/ 210 h 234"/>
                <a:gd name="T42" fmla="*/ 96 w 160"/>
                <a:gd name="T43" fmla="*/ 207 h 234"/>
                <a:gd name="T44" fmla="*/ 80 w 160"/>
                <a:gd name="T45" fmla="*/ 220 h 234"/>
                <a:gd name="T46" fmla="*/ 114 w 160"/>
                <a:gd name="T47" fmla="*/ 154 h 234"/>
                <a:gd name="T48" fmla="*/ 46 w 160"/>
                <a:gd name="T49" fmla="*/ 154 h 234"/>
                <a:gd name="T50" fmla="*/ 34 w 160"/>
                <a:gd name="T51" fmla="*/ 130 h 234"/>
                <a:gd name="T52" fmla="*/ 14 w 160"/>
                <a:gd name="T53" fmla="*/ 81 h 234"/>
                <a:gd name="T54" fmla="*/ 80 w 160"/>
                <a:gd name="T55" fmla="*/ 15 h 234"/>
                <a:gd name="T56" fmla="*/ 146 w 160"/>
                <a:gd name="T57" fmla="*/ 81 h 234"/>
                <a:gd name="T58" fmla="*/ 126 w 160"/>
                <a:gd name="T59" fmla="*/ 130 h 234"/>
                <a:gd name="T60" fmla="*/ 114 w 160"/>
                <a:gd name="T61" fmla="*/ 15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0" h="234">
                  <a:moveTo>
                    <a:pt x="80" y="0"/>
                  </a:moveTo>
                  <a:cubicBezTo>
                    <a:pt x="35" y="0"/>
                    <a:pt x="0" y="36"/>
                    <a:pt x="0" y="81"/>
                  </a:cubicBezTo>
                  <a:cubicBezTo>
                    <a:pt x="0" y="110"/>
                    <a:pt x="26" y="141"/>
                    <a:pt x="36" y="169"/>
                  </a:cubicBezTo>
                  <a:cubicBezTo>
                    <a:pt x="51" y="210"/>
                    <a:pt x="49" y="234"/>
                    <a:pt x="80" y="234"/>
                  </a:cubicBezTo>
                  <a:cubicBezTo>
                    <a:pt x="111" y="234"/>
                    <a:pt x="109" y="210"/>
                    <a:pt x="123" y="169"/>
                  </a:cubicBezTo>
                  <a:cubicBezTo>
                    <a:pt x="133" y="142"/>
                    <a:pt x="160" y="110"/>
                    <a:pt x="160" y="81"/>
                  </a:cubicBezTo>
                  <a:cubicBezTo>
                    <a:pt x="160" y="36"/>
                    <a:pt x="124" y="0"/>
                    <a:pt x="80" y="0"/>
                  </a:cubicBezTo>
                  <a:close/>
                  <a:moveTo>
                    <a:pt x="99" y="199"/>
                  </a:moveTo>
                  <a:cubicBezTo>
                    <a:pt x="63" y="203"/>
                    <a:pt x="63" y="203"/>
                    <a:pt x="63" y="203"/>
                  </a:cubicBezTo>
                  <a:cubicBezTo>
                    <a:pt x="61" y="200"/>
                    <a:pt x="60" y="195"/>
                    <a:pt x="58" y="190"/>
                  </a:cubicBezTo>
                  <a:cubicBezTo>
                    <a:pt x="58" y="190"/>
                    <a:pt x="58" y="189"/>
                    <a:pt x="58" y="189"/>
                  </a:cubicBezTo>
                  <a:cubicBezTo>
                    <a:pt x="103" y="184"/>
                    <a:pt x="103" y="184"/>
                    <a:pt x="103" y="184"/>
                  </a:cubicBezTo>
                  <a:cubicBezTo>
                    <a:pt x="103" y="186"/>
                    <a:pt x="102" y="188"/>
                    <a:pt x="101" y="190"/>
                  </a:cubicBezTo>
                  <a:cubicBezTo>
                    <a:pt x="100" y="193"/>
                    <a:pt x="100" y="196"/>
                    <a:pt x="99" y="199"/>
                  </a:cubicBezTo>
                  <a:close/>
                  <a:moveTo>
                    <a:pt x="56" y="182"/>
                  </a:moveTo>
                  <a:cubicBezTo>
                    <a:pt x="55" y="178"/>
                    <a:pt x="53" y="173"/>
                    <a:pt x="52" y="168"/>
                  </a:cubicBezTo>
                  <a:cubicBezTo>
                    <a:pt x="108" y="168"/>
                    <a:pt x="108" y="168"/>
                    <a:pt x="108" y="168"/>
                  </a:cubicBezTo>
                  <a:cubicBezTo>
                    <a:pt x="107" y="171"/>
                    <a:pt x="106" y="174"/>
                    <a:pt x="106" y="176"/>
                  </a:cubicBezTo>
                  <a:lnTo>
                    <a:pt x="56" y="182"/>
                  </a:lnTo>
                  <a:close/>
                  <a:moveTo>
                    <a:pt x="80" y="220"/>
                  </a:moveTo>
                  <a:cubicBezTo>
                    <a:pt x="72" y="220"/>
                    <a:pt x="69" y="219"/>
                    <a:pt x="65" y="210"/>
                  </a:cubicBezTo>
                  <a:cubicBezTo>
                    <a:pt x="96" y="207"/>
                    <a:pt x="96" y="207"/>
                    <a:pt x="96" y="207"/>
                  </a:cubicBezTo>
                  <a:cubicBezTo>
                    <a:pt x="92" y="219"/>
                    <a:pt x="88" y="220"/>
                    <a:pt x="80" y="220"/>
                  </a:cubicBezTo>
                  <a:close/>
                  <a:moveTo>
                    <a:pt x="114" y="154"/>
                  </a:moveTo>
                  <a:cubicBezTo>
                    <a:pt x="46" y="154"/>
                    <a:pt x="46" y="154"/>
                    <a:pt x="46" y="154"/>
                  </a:cubicBezTo>
                  <a:cubicBezTo>
                    <a:pt x="42" y="146"/>
                    <a:pt x="38" y="138"/>
                    <a:pt x="34" y="130"/>
                  </a:cubicBezTo>
                  <a:cubicBezTo>
                    <a:pt x="24" y="113"/>
                    <a:pt x="14" y="96"/>
                    <a:pt x="14" y="81"/>
                  </a:cubicBezTo>
                  <a:cubicBezTo>
                    <a:pt x="14" y="45"/>
                    <a:pt x="44" y="15"/>
                    <a:pt x="80" y="15"/>
                  </a:cubicBezTo>
                  <a:cubicBezTo>
                    <a:pt x="116" y="15"/>
                    <a:pt x="146" y="45"/>
                    <a:pt x="146" y="81"/>
                  </a:cubicBezTo>
                  <a:cubicBezTo>
                    <a:pt x="146" y="96"/>
                    <a:pt x="136" y="113"/>
                    <a:pt x="126" y="130"/>
                  </a:cubicBezTo>
                  <a:cubicBezTo>
                    <a:pt x="122" y="138"/>
                    <a:pt x="118" y="146"/>
                    <a:pt x="114" y="15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80"/>
            <p:cNvSpPr>
              <a:spLocks/>
            </p:cNvSpPr>
            <p:nvPr/>
          </p:nvSpPr>
          <p:spPr bwMode="auto">
            <a:xfrm>
              <a:off x="566675" y="1258276"/>
              <a:ext cx="52762" cy="51373"/>
            </a:xfrm>
            <a:custGeom>
              <a:avLst/>
              <a:gdLst>
                <a:gd name="T0" fmla="*/ 44 w 48"/>
                <a:gd name="T1" fmla="*/ 0 h 47"/>
                <a:gd name="T2" fmla="*/ 0 w 48"/>
                <a:gd name="T3" fmla="*/ 44 h 47"/>
                <a:gd name="T4" fmla="*/ 4 w 48"/>
                <a:gd name="T5" fmla="*/ 47 h 47"/>
                <a:gd name="T6" fmla="*/ 7 w 48"/>
                <a:gd name="T7" fmla="*/ 44 h 47"/>
                <a:gd name="T8" fmla="*/ 44 w 48"/>
                <a:gd name="T9" fmla="*/ 7 h 47"/>
                <a:gd name="T10" fmla="*/ 48 w 48"/>
                <a:gd name="T11" fmla="*/ 4 h 47"/>
                <a:gd name="T12" fmla="*/ 44 w 48"/>
                <a:gd name="T13" fmla="*/ 0 h 47"/>
              </a:gdLst>
              <a:ahLst/>
              <a:cxnLst>
                <a:cxn ang="0">
                  <a:pos x="T0" y="T1"/>
                </a:cxn>
                <a:cxn ang="0">
                  <a:pos x="T2" y="T3"/>
                </a:cxn>
                <a:cxn ang="0">
                  <a:pos x="T4" y="T5"/>
                </a:cxn>
                <a:cxn ang="0">
                  <a:pos x="T6" y="T7"/>
                </a:cxn>
                <a:cxn ang="0">
                  <a:pos x="T8" y="T9"/>
                </a:cxn>
                <a:cxn ang="0">
                  <a:pos x="T10" y="T11"/>
                </a:cxn>
                <a:cxn ang="0">
                  <a:pos x="T12" y="T13"/>
                </a:cxn>
              </a:cxnLst>
              <a:rect l="0" t="0" r="r" b="b"/>
              <a:pathLst>
                <a:path w="48" h="47">
                  <a:moveTo>
                    <a:pt x="44" y="0"/>
                  </a:moveTo>
                  <a:cubicBezTo>
                    <a:pt x="20" y="0"/>
                    <a:pt x="0" y="20"/>
                    <a:pt x="0" y="44"/>
                  </a:cubicBezTo>
                  <a:cubicBezTo>
                    <a:pt x="0" y="46"/>
                    <a:pt x="2" y="47"/>
                    <a:pt x="4" y="47"/>
                  </a:cubicBezTo>
                  <a:cubicBezTo>
                    <a:pt x="6" y="47"/>
                    <a:pt x="7" y="46"/>
                    <a:pt x="7" y="44"/>
                  </a:cubicBezTo>
                  <a:cubicBezTo>
                    <a:pt x="7" y="24"/>
                    <a:pt x="24" y="7"/>
                    <a:pt x="44" y="7"/>
                  </a:cubicBezTo>
                  <a:cubicBezTo>
                    <a:pt x="46" y="7"/>
                    <a:pt x="48" y="6"/>
                    <a:pt x="48" y="4"/>
                  </a:cubicBezTo>
                  <a:cubicBezTo>
                    <a:pt x="48" y="2"/>
                    <a:pt x="46" y="0"/>
                    <a:pt x="4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68" name="Group 167"/>
          <p:cNvGrpSpPr/>
          <p:nvPr/>
        </p:nvGrpSpPr>
        <p:grpSpPr>
          <a:xfrm>
            <a:off x="3865296" y="3049888"/>
            <a:ext cx="419680" cy="353135"/>
            <a:chOff x="1511296" y="730196"/>
            <a:chExt cx="256867" cy="216138"/>
          </a:xfrm>
          <a:solidFill>
            <a:schemeClr val="bg1"/>
          </a:solidFill>
        </p:grpSpPr>
        <p:sp>
          <p:nvSpPr>
            <p:cNvPr id="159" name="Freeform 81"/>
            <p:cNvSpPr>
              <a:spLocks noEditPoints="1"/>
            </p:cNvSpPr>
            <p:nvPr/>
          </p:nvSpPr>
          <p:spPr bwMode="auto">
            <a:xfrm>
              <a:off x="1575166" y="786197"/>
              <a:ext cx="128202" cy="128202"/>
            </a:xfrm>
            <a:custGeom>
              <a:avLst/>
              <a:gdLst>
                <a:gd name="T0" fmla="*/ 59 w 117"/>
                <a:gd name="T1" fmla="*/ 0 h 117"/>
                <a:gd name="T2" fmla="*/ 0 w 117"/>
                <a:gd name="T3" fmla="*/ 58 h 117"/>
                <a:gd name="T4" fmla="*/ 59 w 117"/>
                <a:gd name="T5" fmla="*/ 117 h 117"/>
                <a:gd name="T6" fmla="*/ 117 w 117"/>
                <a:gd name="T7" fmla="*/ 58 h 117"/>
                <a:gd name="T8" fmla="*/ 59 w 117"/>
                <a:gd name="T9" fmla="*/ 0 h 117"/>
                <a:gd name="T10" fmla="*/ 92 w 117"/>
                <a:gd name="T11" fmla="*/ 87 h 117"/>
                <a:gd name="T12" fmla="*/ 30 w 117"/>
                <a:gd name="T13" fmla="*/ 92 h 117"/>
                <a:gd name="T14" fmla="*/ 25 w 117"/>
                <a:gd name="T15" fmla="*/ 30 h 117"/>
                <a:gd name="T16" fmla="*/ 87 w 117"/>
                <a:gd name="T17" fmla="*/ 25 h 117"/>
                <a:gd name="T18" fmla="*/ 92 w 117"/>
                <a:gd name="T19" fmla="*/ 8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7" h="117">
                  <a:moveTo>
                    <a:pt x="59" y="0"/>
                  </a:moveTo>
                  <a:cubicBezTo>
                    <a:pt x="26" y="0"/>
                    <a:pt x="0" y="26"/>
                    <a:pt x="0" y="58"/>
                  </a:cubicBezTo>
                  <a:cubicBezTo>
                    <a:pt x="0" y="91"/>
                    <a:pt x="26" y="117"/>
                    <a:pt x="59" y="117"/>
                  </a:cubicBezTo>
                  <a:cubicBezTo>
                    <a:pt x="91" y="117"/>
                    <a:pt x="117" y="91"/>
                    <a:pt x="117" y="58"/>
                  </a:cubicBezTo>
                  <a:cubicBezTo>
                    <a:pt x="117" y="26"/>
                    <a:pt x="91" y="0"/>
                    <a:pt x="59" y="0"/>
                  </a:cubicBezTo>
                  <a:close/>
                  <a:moveTo>
                    <a:pt x="92" y="87"/>
                  </a:moveTo>
                  <a:cubicBezTo>
                    <a:pt x="76" y="105"/>
                    <a:pt x="49" y="107"/>
                    <a:pt x="30" y="92"/>
                  </a:cubicBezTo>
                  <a:cubicBezTo>
                    <a:pt x="12" y="76"/>
                    <a:pt x="10" y="48"/>
                    <a:pt x="25" y="30"/>
                  </a:cubicBezTo>
                  <a:cubicBezTo>
                    <a:pt x="41" y="12"/>
                    <a:pt x="69" y="9"/>
                    <a:pt x="87" y="25"/>
                  </a:cubicBezTo>
                  <a:cubicBezTo>
                    <a:pt x="106" y="41"/>
                    <a:pt x="108" y="69"/>
                    <a:pt x="92" y="8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82"/>
            <p:cNvSpPr>
              <a:spLocks/>
            </p:cNvSpPr>
            <p:nvPr/>
          </p:nvSpPr>
          <p:spPr bwMode="auto">
            <a:xfrm>
              <a:off x="1608026" y="818132"/>
              <a:ext cx="35175" cy="36100"/>
            </a:xfrm>
            <a:custGeom>
              <a:avLst/>
              <a:gdLst>
                <a:gd name="T0" fmla="*/ 29 w 32"/>
                <a:gd name="T1" fmla="*/ 0 h 33"/>
                <a:gd name="T2" fmla="*/ 0 w 32"/>
                <a:gd name="T3" fmla="*/ 29 h 33"/>
                <a:gd name="T4" fmla="*/ 0 w 32"/>
                <a:gd name="T5" fmla="*/ 29 h 33"/>
                <a:gd name="T6" fmla="*/ 3 w 32"/>
                <a:gd name="T7" fmla="*/ 33 h 33"/>
                <a:gd name="T8" fmla="*/ 7 w 32"/>
                <a:gd name="T9" fmla="*/ 29 h 33"/>
                <a:gd name="T10" fmla="*/ 7 w 32"/>
                <a:gd name="T11" fmla="*/ 29 h 33"/>
                <a:gd name="T12" fmla="*/ 29 w 32"/>
                <a:gd name="T13" fmla="*/ 8 h 33"/>
                <a:gd name="T14" fmla="*/ 32 w 32"/>
                <a:gd name="T15" fmla="*/ 4 h 33"/>
                <a:gd name="T16" fmla="*/ 29 w 32"/>
                <a:gd name="T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33">
                  <a:moveTo>
                    <a:pt x="29" y="0"/>
                  </a:moveTo>
                  <a:cubicBezTo>
                    <a:pt x="13" y="0"/>
                    <a:pt x="0" y="13"/>
                    <a:pt x="0" y="29"/>
                  </a:cubicBezTo>
                  <a:cubicBezTo>
                    <a:pt x="0" y="29"/>
                    <a:pt x="0" y="29"/>
                    <a:pt x="0" y="29"/>
                  </a:cubicBezTo>
                  <a:cubicBezTo>
                    <a:pt x="0" y="31"/>
                    <a:pt x="1" y="33"/>
                    <a:pt x="3" y="33"/>
                  </a:cubicBezTo>
                  <a:cubicBezTo>
                    <a:pt x="5" y="33"/>
                    <a:pt x="7" y="31"/>
                    <a:pt x="7" y="29"/>
                  </a:cubicBezTo>
                  <a:cubicBezTo>
                    <a:pt x="7" y="29"/>
                    <a:pt x="7" y="29"/>
                    <a:pt x="7" y="29"/>
                  </a:cubicBezTo>
                  <a:cubicBezTo>
                    <a:pt x="7" y="17"/>
                    <a:pt x="17" y="8"/>
                    <a:pt x="29" y="8"/>
                  </a:cubicBezTo>
                  <a:cubicBezTo>
                    <a:pt x="31" y="8"/>
                    <a:pt x="32" y="6"/>
                    <a:pt x="32" y="4"/>
                  </a:cubicBezTo>
                  <a:cubicBezTo>
                    <a:pt x="32" y="2"/>
                    <a:pt x="31" y="0"/>
                    <a:pt x="2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83"/>
            <p:cNvSpPr>
              <a:spLocks noEditPoints="1"/>
            </p:cNvSpPr>
            <p:nvPr/>
          </p:nvSpPr>
          <p:spPr bwMode="auto">
            <a:xfrm>
              <a:off x="1511296" y="730196"/>
              <a:ext cx="256867" cy="216138"/>
            </a:xfrm>
            <a:custGeom>
              <a:avLst/>
              <a:gdLst>
                <a:gd name="T0" fmla="*/ 215 w 234"/>
                <a:gd name="T1" fmla="*/ 44 h 197"/>
                <a:gd name="T2" fmla="*/ 184 w 234"/>
                <a:gd name="T3" fmla="*/ 39 h 197"/>
                <a:gd name="T4" fmla="*/ 174 w 234"/>
                <a:gd name="T5" fmla="*/ 14 h 197"/>
                <a:gd name="T6" fmla="*/ 153 w 234"/>
                <a:gd name="T7" fmla="*/ 0 h 197"/>
                <a:gd name="T8" fmla="*/ 80 w 234"/>
                <a:gd name="T9" fmla="*/ 0 h 197"/>
                <a:gd name="T10" fmla="*/ 60 w 234"/>
                <a:gd name="T11" fmla="*/ 14 h 197"/>
                <a:gd name="T12" fmla="*/ 50 w 234"/>
                <a:gd name="T13" fmla="*/ 39 h 197"/>
                <a:gd name="T14" fmla="*/ 18 w 234"/>
                <a:gd name="T15" fmla="*/ 44 h 197"/>
                <a:gd name="T16" fmla="*/ 0 w 234"/>
                <a:gd name="T17" fmla="*/ 66 h 197"/>
                <a:gd name="T18" fmla="*/ 0 w 234"/>
                <a:gd name="T19" fmla="*/ 175 h 197"/>
                <a:gd name="T20" fmla="*/ 22 w 234"/>
                <a:gd name="T21" fmla="*/ 197 h 197"/>
                <a:gd name="T22" fmla="*/ 212 w 234"/>
                <a:gd name="T23" fmla="*/ 197 h 197"/>
                <a:gd name="T24" fmla="*/ 234 w 234"/>
                <a:gd name="T25" fmla="*/ 175 h 197"/>
                <a:gd name="T26" fmla="*/ 234 w 234"/>
                <a:gd name="T27" fmla="*/ 66 h 197"/>
                <a:gd name="T28" fmla="*/ 215 w 234"/>
                <a:gd name="T29" fmla="*/ 44 h 197"/>
                <a:gd name="T30" fmla="*/ 219 w 234"/>
                <a:gd name="T31" fmla="*/ 175 h 197"/>
                <a:gd name="T32" fmla="*/ 212 w 234"/>
                <a:gd name="T33" fmla="*/ 182 h 197"/>
                <a:gd name="T34" fmla="*/ 22 w 234"/>
                <a:gd name="T35" fmla="*/ 182 h 197"/>
                <a:gd name="T36" fmla="*/ 14 w 234"/>
                <a:gd name="T37" fmla="*/ 175 h 197"/>
                <a:gd name="T38" fmla="*/ 14 w 234"/>
                <a:gd name="T39" fmla="*/ 66 h 197"/>
                <a:gd name="T40" fmla="*/ 21 w 234"/>
                <a:gd name="T41" fmla="*/ 58 h 197"/>
                <a:gd name="T42" fmla="*/ 60 w 234"/>
                <a:gd name="T43" fmla="*/ 52 h 197"/>
                <a:gd name="T44" fmla="*/ 73 w 234"/>
                <a:gd name="T45" fmla="*/ 19 h 197"/>
                <a:gd name="T46" fmla="*/ 80 w 234"/>
                <a:gd name="T47" fmla="*/ 15 h 197"/>
                <a:gd name="T48" fmla="*/ 153 w 234"/>
                <a:gd name="T49" fmla="*/ 15 h 197"/>
                <a:gd name="T50" fmla="*/ 160 w 234"/>
                <a:gd name="T51" fmla="*/ 19 h 197"/>
                <a:gd name="T52" fmla="*/ 173 w 234"/>
                <a:gd name="T53" fmla="*/ 52 h 197"/>
                <a:gd name="T54" fmla="*/ 213 w 234"/>
                <a:gd name="T55" fmla="*/ 58 h 197"/>
                <a:gd name="T56" fmla="*/ 219 w 234"/>
                <a:gd name="T57" fmla="*/ 66 h 197"/>
                <a:gd name="T58" fmla="*/ 219 w 234"/>
                <a:gd name="T59" fmla="*/ 17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34" h="197">
                  <a:moveTo>
                    <a:pt x="215" y="44"/>
                  </a:moveTo>
                  <a:cubicBezTo>
                    <a:pt x="184" y="39"/>
                    <a:pt x="184" y="39"/>
                    <a:pt x="184" y="39"/>
                  </a:cubicBezTo>
                  <a:cubicBezTo>
                    <a:pt x="174" y="14"/>
                    <a:pt x="174" y="14"/>
                    <a:pt x="174" y="14"/>
                  </a:cubicBezTo>
                  <a:cubicBezTo>
                    <a:pt x="170" y="5"/>
                    <a:pt x="162" y="0"/>
                    <a:pt x="153" y="0"/>
                  </a:cubicBezTo>
                  <a:cubicBezTo>
                    <a:pt x="80" y="0"/>
                    <a:pt x="80" y="0"/>
                    <a:pt x="80" y="0"/>
                  </a:cubicBezTo>
                  <a:cubicBezTo>
                    <a:pt x="71" y="0"/>
                    <a:pt x="63" y="5"/>
                    <a:pt x="60" y="14"/>
                  </a:cubicBezTo>
                  <a:cubicBezTo>
                    <a:pt x="50" y="39"/>
                    <a:pt x="50" y="39"/>
                    <a:pt x="50" y="39"/>
                  </a:cubicBezTo>
                  <a:cubicBezTo>
                    <a:pt x="18" y="44"/>
                    <a:pt x="18" y="44"/>
                    <a:pt x="18" y="44"/>
                  </a:cubicBezTo>
                  <a:cubicBezTo>
                    <a:pt x="8" y="46"/>
                    <a:pt x="0" y="55"/>
                    <a:pt x="0" y="66"/>
                  </a:cubicBezTo>
                  <a:cubicBezTo>
                    <a:pt x="0" y="175"/>
                    <a:pt x="0" y="175"/>
                    <a:pt x="0" y="175"/>
                  </a:cubicBezTo>
                  <a:cubicBezTo>
                    <a:pt x="0" y="187"/>
                    <a:pt x="10" y="197"/>
                    <a:pt x="22" y="197"/>
                  </a:cubicBezTo>
                  <a:cubicBezTo>
                    <a:pt x="212" y="197"/>
                    <a:pt x="212" y="197"/>
                    <a:pt x="212" y="197"/>
                  </a:cubicBezTo>
                  <a:cubicBezTo>
                    <a:pt x="224" y="197"/>
                    <a:pt x="234" y="187"/>
                    <a:pt x="234" y="175"/>
                  </a:cubicBezTo>
                  <a:cubicBezTo>
                    <a:pt x="234" y="66"/>
                    <a:pt x="234" y="66"/>
                    <a:pt x="234" y="66"/>
                  </a:cubicBezTo>
                  <a:cubicBezTo>
                    <a:pt x="234" y="55"/>
                    <a:pt x="226" y="46"/>
                    <a:pt x="215" y="44"/>
                  </a:cubicBezTo>
                  <a:close/>
                  <a:moveTo>
                    <a:pt x="219" y="175"/>
                  </a:moveTo>
                  <a:cubicBezTo>
                    <a:pt x="219" y="179"/>
                    <a:pt x="216" y="182"/>
                    <a:pt x="212" y="182"/>
                  </a:cubicBezTo>
                  <a:cubicBezTo>
                    <a:pt x="22" y="182"/>
                    <a:pt x="22" y="182"/>
                    <a:pt x="22" y="182"/>
                  </a:cubicBezTo>
                  <a:cubicBezTo>
                    <a:pt x="18" y="182"/>
                    <a:pt x="14" y="179"/>
                    <a:pt x="14" y="175"/>
                  </a:cubicBezTo>
                  <a:cubicBezTo>
                    <a:pt x="14" y="66"/>
                    <a:pt x="14" y="66"/>
                    <a:pt x="14" y="66"/>
                  </a:cubicBezTo>
                  <a:cubicBezTo>
                    <a:pt x="14" y="62"/>
                    <a:pt x="17" y="59"/>
                    <a:pt x="21" y="58"/>
                  </a:cubicBezTo>
                  <a:cubicBezTo>
                    <a:pt x="60" y="52"/>
                    <a:pt x="60" y="52"/>
                    <a:pt x="60" y="52"/>
                  </a:cubicBezTo>
                  <a:cubicBezTo>
                    <a:pt x="73" y="19"/>
                    <a:pt x="73" y="19"/>
                    <a:pt x="73" y="19"/>
                  </a:cubicBezTo>
                  <a:cubicBezTo>
                    <a:pt x="75" y="16"/>
                    <a:pt x="77" y="15"/>
                    <a:pt x="80" y="15"/>
                  </a:cubicBezTo>
                  <a:cubicBezTo>
                    <a:pt x="153" y="15"/>
                    <a:pt x="153" y="15"/>
                    <a:pt x="153" y="15"/>
                  </a:cubicBezTo>
                  <a:cubicBezTo>
                    <a:pt x="156" y="15"/>
                    <a:pt x="159" y="16"/>
                    <a:pt x="160" y="19"/>
                  </a:cubicBezTo>
                  <a:cubicBezTo>
                    <a:pt x="173" y="52"/>
                    <a:pt x="173" y="52"/>
                    <a:pt x="173" y="52"/>
                  </a:cubicBezTo>
                  <a:cubicBezTo>
                    <a:pt x="213" y="58"/>
                    <a:pt x="213" y="58"/>
                    <a:pt x="213" y="58"/>
                  </a:cubicBezTo>
                  <a:cubicBezTo>
                    <a:pt x="216" y="59"/>
                    <a:pt x="219" y="62"/>
                    <a:pt x="219" y="66"/>
                  </a:cubicBezTo>
                  <a:lnTo>
                    <a:pt x="219" y="1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70" name="Group 169"/>
          <p:cNvGrpSpPr/>
          <p:nvPr/>
        </p:nvGrpSpPr>
        <p:grpSpPr>
          <a:xfrm>
            <a:off x="8870091" y="4609950"/>
            <a:ext cx="418923" cy="418923"/>
            <a:chOff x="998489" y="706129"/>
            <a:chExt cx="256404" cy="256404"/>
          </a:xfrm>
          <a:solidFill>
            <a:schemeClr val="bg1"/>
          </a:solidFill>
        </p:grpSpPr>
        <p:sp>
          <p:nvSpPr>
            <p:cNvPr id="162" name="Freeform 84"/>
            <p:cNvSpPr>
              <a:spLocks noEditPoints="1"/>
            </p:cNvSpPr>
            <p:nvPr/>
          </p:nvSpPr>
          <p:spPr bwMode="auto">
            <a:xfrm>
              <a:off x="998489" y="706129"/>
              <a:ext cx="256404" cy="256404"/>
            </a:xfrm>
            <a:custGeom>
              <a:avLst/>
              <a:gdLst>
                <a:gd name="T0" fmla="*/ 200 w 234"/>
                <a:gd name="T1" fmla="*/ 88 h 234"/>
                <a:gd name="T2" fmla="*/ 209 w 234"/>
                <a:gd name="T3" fmla="*/ 60 h 234"/>
                <a:gd name="T4" fmla="*/ 193 w 234"/>
                <a:gd name="T5" fmla="*/ 27 h 234"/>
                <a:gd name="T6" fmla="*/ 174 w 234"/>
                <a:gd name="T7" fmla="*/ 25 h 234"/>
                <a:gd name="T8" fmla="*/ 146 w 234"/>
                <a:gd name="T9" fmla="*/ 34 h 234"/>
                <a:gd name="T10" fmla="*/ 127 w 234"/>
                <a:gd name="T11" fmla="*/ 0 h 234"/>
                <a:gd name="T12" fmla="*/ 93 w 234"/>
                <a:gd name="T13" fmla="*/ 12 h 234"/>
                <a:gd name="T14" fmla="*/ 79 w 234"/>
                <a:gd name="T15" fmla="*/ 38 h 234"/>
                <a:gd name="T16" fmla="*/ 52 w 234"/>
                <a:gd name="T17" fmla="*/ 23 h 234"/>
                <a:gd name="T18" fmla="*/ 28 w 234"/>
                <a:gd name="T19" fmla="*/ 41 h 234"/>
                <a:gd name="T20" fmla="*/ 38 w 234"/>
                <a:gd name="T21" fmla="*/ 79 h 234"/>
                <a:gd name="T22" fmla="*/ 12 w 234"/>
                <a:gd name="T23" fmla="*/ 93 h 234"/>
                <a:gd name="T24" fmla="*/ 0 w 234"/>
                <a:gd name="T25" fmla="*/ 127 h 234"/>
                <a:gd name="T26" fmla="*/ 35 w 234"/>
                <a:gd name="T27" fmla="*/ 146 h 234"/>
                <a:gd name="T28" fmla="*/ 26 w 234"/>
                <a:gd name="T29" fmla="*/ 174 h 234"/>
                <a:gd name="T30" fmla="*/ 42 w 234"/>
                <a:gd name="T31" fmla="*/ 207 h 234"/>
                <a:gd name="T32" fmla="*/ 60 w 234"/>
                <a:gd name="T33" fmla="*/ 208 h 234"/>
                <a:gd name="T34" fmla="*/ 89 w 234"/>
                <a:gd name="T35" fmla="*/ 200 h 234"/>
                <a:gd name="T36" fmla="*/ 107 w 234"/>
                <a:gd name="T37" fmla="*/ 234 h 234"/>
                <a:gd name="T38" fmla="*/ 142 w 234"/>
                <a:gd name="T39" fmla="*/ 222 h 234"/>
                <a:gd name="T40" fmla="*/ 155 w 234"/>
                <a:gd name="T41" fmla="*/ 196 h 234"/>
                <a:gd name="T42" fmla="*/ 183 w 234"/>
                <a:gd name="T43" fmla="*/ 211 h 234"/>
                <a:gd name="T44" fmla="*/ 207 w 234"/>
                <a:gd name="T45" fmla="*/ 192 h 234"/>
                <a:gd name="T46" fmla="*/ 196 w 234"/>
                <a:gd name="T47" fmla="*/ 155 h 234"/>
                <a:gd name="T48" fmla="*/ 222 w 234"/>
                <a:gd name="T49" fmla="*/ 141 h 234"/>
                <a:gd name="T50" fmla="*/ 234 w 234"/>
                <a:gd name="T51" fmla="*/ 107 h 234"/>
                <a:gd name="T52" fmla="*/ 197 w 234"/>
                <a:gd name="T53" fmla="*/ 131 h 234"/>
                <a:gd name="T54" fmla="*/ 183 w 234"/>
                <a:gd name="T55" fmla="*/ 149 h 234"/>
                <a:gd name="T56" fmla="*/ 197 w 234"/>
                <a:gd name="T57" fmla="*/ 182 h 234"/>
                <a:gd name="T58" fmla="*/ 164 w 234"/>
                <a:gd name="T59" fmla="*/ 184 h 234"/>
                <a:gd name="T60" fmla="*/ 149 w 234"/>
                <a:gd name="T61" fmla="*/ 183 h 234"/>
                <a:gd name="T62" fmla="*/ 132 w 234"/>
                <a:gd name="T63" fmla="*/ 197 h 234"/>
                <a:gd name="T64" fmla="*/ 107 w 234"/>
                <a:gd name="T65" fmla="*/ 219 h 234"/>
                <a:gd name="T66" fmla="*/ 93 w 234"/>
                <a:gd name="T67" fmla="*/ 186 h 234"/>
                <a:gd name="T68" fmla="*/ 79 w 234"/>
                <a:gd name="T69" fmla="*/ 181 h 234"/>
                <a:gd name="T70" fmla="*/ 52 w 234"/>
                <a:gd name="T71" fmla="*/ 196 h 234"/>
                <a:gd name="T72" fmla="*/ 51 w 234"/>
                <a:gd name="T73" fmla="*/ 163 h 234"/>
                <a:gd name="T74" fmla="*/ 48 w 234"/>
                <a:gd name="T75" fmla="*/ 141 h 234"/>
                <a:gd name="T76" fmla="*/ 15 w 234"/>
                <a:gd name="T77" fmla="*/ 127 h 234"/>
                <a:gd name="T78" fmla="*/ 37 w 234"/>
                <a:gd name="T79" fmla="*/ 102 h 234"/>
                <a:gd name="T80" fmla="*/ 52 w 234"/>
                <a:gd name="T81" fmla="*/ 85 h 234"/>
                <a:gd name="T82" fmla="*/ 38 w 234"/>
                <a:gd name="T83" fmla="*/ 52 h 234"/>
                <a:gd name="T84" fmla="*/ 71 w 234"/>
                <a:gd name="T85" fmla="*/ 50 h 234"/>
                <a:gd name="T86" fmla="*/ 85 w 234"/>
                <a:gd name="T87" fmla="*/ 51 h 234"/>
                <a:gd name="T88" fmla="*/ 103 w 234"/>
                <a:gd name="T89" fmla="*/ 37 h 234"/>
                <a:gd name="T90" fmla="*/ 127 w 234"/>
                <a:gd name="T91" fmla="*/ 15 h 234"/>
                <a:gd name="T92" fmla="*/ 141 w 234"/>
                <a:gd name="T93" fmla="*/ 48 h 234"/>
                <a:gd name="T94" fmla="*/ 155 w 234"/>
                <a:gd name="T95" fmla="*/ 53 h 234"/>
                <a:gd name="T96" fmla="*/ 183 w 234"/>
                <a:gd name="T97" fmla="*/ 38 h 234"/>
                <a:gd name="T98" fmla="*/ 184 w 234"/>
                <a:gd name="T99" fmla="*/ 71 h 234"/>
                <a:gd name="T100" fmla="*/ 186 w 234"/>
                <a:gd name="T101" fmla="*/ 93 h 234"/>
                <a:gd name="T102" fmla="*/ 220 w 234"/>
                <a:gd name="T103" fmla="*/ 107 h 234"/>
                <a:gd name="T104" fmla="*/ 197 w 234"/>
                <a:gd name="T105" fmla="*/ 131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34" h="234">
                  <a:moveTo>
                    <a:pt x="222" y="93"/>
                  </a:moveTo>
                  <a:cubicBezTo>
                    <a:pt x="200" y="88"/>
                    <a:pt x="200" y="88"/>
                    <a:pt x="200" y="88"/>
                  </a:cubicBezTo>
                  <a:cubicBezTo>
                    <a:pt x="199" y="85"/>
                    <a:pt x="198" y="82"/>
                    <a:pt x="196" y="79"/>
                  </a:cubicBezTo>
                  <a:cubicBezTo>
                    <a:pt x="209" y="60"/>
                    <a:pt x="209" y="60"/>
                    <a:pt x="209" y="60"/>
                  </a:cubicBezTo>
                  <a:cubicBezTo>
                    <a:pt x="213" y="54"/>
                    <a:pt x="212" y="46"/>
                    <a:pt x="207" y="41"/>
                  </a:cubicBezTo>
                  <a:cubicBezTo>
                    <a:pt x="193" y="27"/>
                    <a:pt x="193" y="27"/>
                    <a:pt x="193" y="27"/>
                  </a:cubicBezTo>
                  <a:cubicBezTo>
                    <a:pt x="190" y="24"/>
                    <a:pt x="186" y="23"/>
                    <a:pt x="183" y="23"/>
                  </a:cubicBezTo>
                  <a:cubicBezTo>
                    <a:pt x="180" y="23"/>
                    <a:pt x="177" y="24"/>
                    <a:pt x="174" y="25"/>
                  </a:cubicBezTo>
                  <a:cubicBezTo>
                    <a:pt x="155" y="38"/>
                    <a:pt x="155" y="38"/>
                    <a:pt x="155" y="38"/>
                  </a:cubicBezTo>
                  <a:cubicBezTo>
                    <a:pt x="152" y="37"/>
                    <a:pt x="149" y="35"/>
                    <a:pt x="146" y="34"/>
                  </a:cubicBezTo>
                  <a:cubicBezTo>
                    <a:pt x="142" y="12"/>
                    <a:pt x="142" y="12"/>
                    <a:pt x="142" y="12"/>
                  </a:cubicBezTo>
                  <a:cubicBezTo>
                    <a:pt x="140" y="5"/>
                    <a:pt x="134" y="0"/>
                    <a:pt x="127" y="0"/>
                  </a:cubicBezTo>
                  <a:cubicBezTo>
                    <a:pt x="107" y="0"/>
                    <a:pt x="107" y="0"/>
                    <a:pt x="107" y="0"/>
                  </a:cubicBezTo>
                  <a:cubicBezTo>
                    <a:pt x="100" y="0"/>
                    <a:pt x="94" y="5"/>
                    <a:pt x="93" y="12"/>
                  </a:cubicBezTo>
                  <a:cubicBezTo>
                    <a:pt x="89" y="34"/>
                    <a:pt x="89" y="34"/>
                    <a:pt x="89" y="34"/>
                  </a:cubicBezTo>
                  <a:cubicBezTo>
                    <a:pt x="85" y="35"/>
                    <a:pt x="82" y="37"/>
                    <a:pt x="79" y="38"/>
                  </a:cubicBezTo>
                  <a:cubicBezTo>
                    <a:pt x="60" y="25"/>
                    <a:pt x="60" y="25"/>
                    <a:pt x="60" y="25"/>
                  </a:cubicBezTo>
                  <a:cubicBezTo>
                    <a:pt x="58" y="24"/>
                    <a:pt x="55" y="23"/>
                    <a:pt x="52" y="23"/>
                  </a:cubicBezTo>
                  <a:cubicBezTo>
                    <a:pt x="48" y="23"/>
                    <a:pt x="45" y="24"/>
                    <a:pt x="42" y="27"/>
                  </a:cubicBezTo>
                  <a:cubicBezTo>
                    <a:pt x="28" y="41"/>
                    <a:pt x="28" y="41"/>
                    <a:pt x="28" y="41"/>
                  </a:cubicBezTo>
                  <a:cubicBezTo>
                    <a:pt x="23" y="46"/>
                    <a:pt x="22" y="54"/>
                    <a:pt x="26" y="60"/>
                  </a:cubicBezTo>
                  <a:cubicBezTo>
                    <a:pt x="38" y="79"/>
                    <a:pt x="38" y="79"/>
                    <a:pt x="38" y="79"/>
                  </a:cubicBezTo>
                  <a:cubicBezTo>
                    <a:pt x="37" y="82"/>
                    <a:pt x="36" y="85"/>
                    <a:pt x="35" y="88"/>
                  </a:cubicBezTo>
                  <a:cubicBezTo>
                    <a:pt x="12" y="93"/>
                    <a:pt x="12" y="93"/>
                    <a:pt x="12" y="93"/>
                  </a:cubicBezTo>
                  <a:cubicBezTo>
                    <a:pt x="5" y="94"/>
                    <a:pt x="0" y="100"/>
                    <a:pt x="0" y="107"/>
                  </a:cubicBezTo>
                  <a:cubicBezTo>
                    <a:pt x="0" y="127"/>
                    <a:pt x="0" y="127"/>
                    <a:pt x="0" y="127"/>
                  </a:cubicBezTo>
                  <a:cubicBezTo>
                    <a:pt x="0" y="134"/>
                    <a:pt x="5" y="140"/>
                    <a:pt x="12" y="141"/>
                  </a:cubicBezTo>
                  <a:cubicBezTo>
                    <a:pt x="35" y="146"/>
                    <a:pt x="35" y="146"/>
                    <a:pt x="35" y="146"/>
                  </a:cubicBezTo>
                  <a:cubicBezTo>
                    <a:pt x="36" y="149"/>
                    <a:pt x="37" y="152"/>
                    <a:pt x="38" y="155"/>
                  </a:cubicBezTo>
                  <a:cubicBezTo>
                    <a:pt x="26" y="174"/>
                    <a:pt x="26" y="174"/>
                    <a:pt x="26" y="174"/>
                  </a:cubicBezTo>
                  <a:cubicBezTo>
                    <a:pt x="22" y="180"/>
                    <a:pt x="23" y="188"/>
                    <a:pt x="28" y="192"/>
                  </a:cubicBezTo>
                  <a:cubicBezTo>
                    <a:pt x="42" y="207"/>
                    <a:pt x="42" y="207"/>
                    <a:pt x="42" y="207"/>
                  </a:cubicBezTo>
                  <a:cubicBezTo>
                    <a:pt x="45" y="209"/>
                    <a:pt x="48" y="211"/>
                    <a:pt x="52" y="211"/>
                  </a:cubicBezTo>
                  <a:cubicBezTo>
                    <a:pt x="55" y="211"/>
                    <a:pt x="58" y="210"/>
                    <a:pt x="60" y="208"/>
                  </a:cubicBezTo>
                  <a:cubicBezTo>
                    <a:pt x="79" y="196"/>
                    <a:pt x="79" y="196"/>
                    <a:pt x="79" y="196"/>
                  </a:cubicBezTo>
                  <a:cubicBezTo>
                    <a:pt x="82" y="197"/>
                    <a:pt x="85" y="198"/>
                    <a:pt x="89" y="200"/>
                  </a:cubicBezTo>
                  <a:cubicBezTo>
                    <a:pt x="93" y="222"/>
                    <a:pt x="93" y="222"/>
                    <a:pt x="93" y="222"/>
                  </a:cubicBezTo>
                  <a:cubicBezTo>
                    <a:pt x="94" y="229"/>
                    <a:pt x="100" y="234"/>
                    <a:pt x="107" y="234"/>
                  </a:cubicBezTo>
                  <a:cubicBezTo>
                    <a:pt x="127" y="234"/>
                    <a:pt x="127" y="234"/>
                    <a:pt x="127" y="234"/>
                  </a:cubicBezTo>
                  <a:cubicBezTo>
                    <a:pt x="134" y="234"/>
                    <a:pt x="140" y="229"/>
                    <a:pt x="142" y="222"/>
                  </a:cubicBezTo>
                  <a:cubicBezTo>
                    <a:pt x="146" y="200"/>
                    <a:pt x="146" y="200"/>
                    <a:pt x="146" y="200"/>
                  </a:cubicBezTo>
                  <a:cubicBezTo>
                    <a:pt x="149" y="198"/>
                    <a:pt x="152" y="197"/>
                    <a:pt x="155" y="196"/>
                  </a:cubicBezTo>
                  <a:cubicBezTo>
                    <a:pt x="174" y="208"/>
                    <a:pt x="174" y="208"/>
                    <a:pt x="174" y="208"/>
                  </a:cubicBezTo>
                  <a:cubicBezTo>
                    <a:pt x="177" y="210"/>
                    <a:pt x="180" y="211"/>
                    <a:pt x="183" y="211"/>
                  </a:cubicBezTo>
                  <a:cubicBezTo>
                    <a:pt x="186" y="211"/>
                    <a:pt x="190" y="209"/>
                    <a:pt x="193" y="207"/>
                  </a:cubicBezTo>
                  <a:cubicBezTo>
                    <a:pt x="207" y="192"/>
                    <a:pt x="207" y="192"/>
                    <a:pt x="207" y="192"/>
                  </a:cubicBezTo>
                  <a:cubicBezTo>
                    <a:pt x="212" y="188"/>
                    <a:pt x="213" y="180"/>
                    <a:pt x="209" y="174"/>
                  </a:cubicBezTo>
                  <a:cubicBezTo>
                    <a:pt x="196" y="155"/>
                    <a:pt x="196" y="155"/>
                    <a:pt x="196" y="155"/>
                  </a:cubicBezTo>
                  <a:cubicBezTo>
                    <a:pt x="198" y="152"/>
                    <a:pt x="199" y="149"/>
                    <a:pt x="200" y="146"/>
                  </a:cubicBezTo>
                  <a:cubicBezTo>
                    <a:pt x="222" y="141"/>
                    <a:pt x="222" y="141"/>
                    <a:pt x="222" y="141"/>
                  </a:cubicBezTo>
                  <a:cubicBezTo>
                    <a:pt x="229" y="140"/>
                    <a:pt x="234" y="134"/>
                    <a:pt x="234" y="127"/>
                  </a:cubicBezTo>
                  <a:cubicBezTo>
                    <a:pt x="234" y="107"/>
                    <a:pt x="234" y="107"/>
                    <a:pt x="234" y="107"/>
                  </a:cubicBezTo>
                  <a:cubicBezTo>
                    <a:pt x="234" y="100"/>
                    <a:pt x="229" y="94"/>
                    <a:pt x="222" y="93"/>
                  </a:cubicBezTo>
                  <a:close/>
                  <a:moveTo>
                    <a:pt x="197" y="131"/>
                  </a:moveTo>
                  <a:cubicBezTo>
                    <a:pt x="192" y="132"/>
                    <a:pt x="188" y="136"/>
                    <a:pt x="186" y="141"/>
                  </a:cubicBezTo>
                  <a:cubicBezTo>
                    <a:pt x="185" y="143"/>
                    <a:pt x="184" y="146"/>
                    <a:pt x="183" y="149"/>
                  </a:cubicBezTo>
                  <a:cubicBezTo>
                    <a:pt x="181" y="153"/>
                    <a:pt x="181" y="159"/>
                    <a:pt x="184" y="163"/>
                  </a:cubicBezTo>
                  <a:cubicBezTo>
                    <a:pt x="197" y="182"/>
                    <a:pt x="197" y="182"/>
                    <a:pt x="197" y="182"/>
                  </a:cubicBezTo>
                  <a:cubicBezTo>
                    <a:pt x="183" y="196"/>
                    <a:pt x="183" y="196"/>
                    <a:pt x="183" y="196"/>
                  </a:cubicBezTo>
                  <a:cubicBezTo>
                    <a:pt x="164" y="184"/>
                    <a:pt x="164" y="184"/>
                    <a:pt x="164" y="184"/>
                  </a:cubicBezTo>
                  <a:cubicBezTo>
                    <a:pt x="161" y="182"/>
                    <a:pt x="158" y="181"/>
                    <a:pt x="155" y="181"/>
                  </a:cubicBezTo>
                  <a:cubicBezTo>
                    <a:pt x="153" y="181"/>
                    <a:pt x="151" y="182"/>
                    <a:pt x="149" y="183"/>
                  </a:cubicBezTo>
                  <a:cubicBezTo>
                    <a:pt x="147" y="184"/>
                    <a:pt x="144" y="185"/>
                    <a:pt x="141" y="186"/>
                  </a:cubicBezTo>
                  <a:cubicBezTo>
                    <a:pt x="136" y="187"/>
                    <a:pt x="133" y="192"/>
                    <a:pt x="132" y="197"/>
                  </a:cubicBezTo>
                  <a:cubicBezTo>
                    <a:pt x="127" y="219"/>
                    <a:pt x="127" y="219"/>
                    <a:pt x="127" y="219"/>
                  </a:cubicBezTo>
                  <a:cubicBezTo>
                    <a:pt x="107" y="219"/>
                    <a:pt x="107" y="219"/>
                    <a:pt x="107" y="219"/>
                  </a:cubicBezTo>
                  <a:cubicBezTo>
                    <a:pt x="103" y="197"/>
                    <a:pt x="103" y="197"/>
                    <a:pt x="103" y="197"/>
                  </a:cubicBezTo>
                  <a:cubicBezTo>
                    <a:pt x="102" y="192"/>
                    <a:pt x="98" y="187"/>
                    <a:pt x="93" y="186"/>
                  </a:cubicBezTo>
                  <a:cubicBezTo>
                    <a:pt x="91" y="185"/>
                    <a:pt x="88" y="184"/>
                    <a:pt x="85" y="183"/>
                  </a:cubicBezTo>
                  <a:cubicBezTo>
                    <a:pt x="83" y="182"/>
                    <a:pt x="81" y="181"/>
                    <a:pt x="79" y="181"/>
                  </a:cubicBezTo>
                  <a:cubicBezTo>
                    <a:pt x="76" y="181"/>
                    <a:pt x="73" y="182"/>
                    <a:pt x="71" y="184"/>
                  </a:cubicBezTo>
                  <a:cubicBezTo>
                    <a:pt x="52" y="196"/>
                    <a:pt x="52" y="196"/>
                    <a:pt x="52" y="196"/>
                  </a:cubicBezTo>
                  <a:cubicBezTo>
                    <a:pt x="38" y="182"/>
                    <a:pt x="38" y="182"/>
                    <a:pt x="38" y="182"/>
                  </a:cubicBezTo>
                  <a:cubicBezTo>
                    <a:pt x="51" y="163"/>
                    <a:pt x="51" y="163"/>
                    <a:pt x="51" y="163"/>
                  </a:cubicBezTo>
                  <a:cubicBezTo>
                    <a:pt x="54" y="159"/>
                    <a:pt x="54" y="153"/>
                    <a:pt x="52" y="149"/>
                  </a:cubicBezTo>
                  <a:cubicBezTo>
                    <a:pt x="50" y="146"/>
                    <a:pt x="49" y="144"/>
                    <a:pt x="48" y="141"/>
                  </a:cubicBezTo>
                  <a:cubicBezTo>
                    <a:pt x="47" y="136"/>
                    <a:pt x="43" y="132"/>
                    <a:pt x="37" y="131"/>
                  </a:cubicBezTo>
                  <a:cubicBezTo>
                    <a:pt x="15" y="127"/>
                    <a:pt x="15" y="127"/>
                    <a:pt x="15" y="127"/>
                  </a:cubicBezTo>
                  <a:cubicBezTo>
                    <a:pt x="15" y="107"/>
                    <a:pt x="15" y="107"/>
                    <a:pt x="15" y="107"/>
                  </a:cubicBezTo>
                  <a:cubicBezTo>
                    <a:pt x="37" y="102"/>
                    <a:pt x="37" y="102"/>
                    <a:pt x="37" y="102"/>
                  </a:cubicBezTo>
                  <a:cubicBezTo>
                    <a:pt x="43" y="101"/>
                    <a:pt x="47" y="98"/>
                    <a:pt x="48" y="93"/>
                  </a:cubicBezTo>
                  <a:cubicBezTo>
                    <a:pt x="49" y="90"/>
                    <a:pt x="50" y="88"/>
                    <a:pt x="52" y="85"/>
                  </a:cubicBezTo>
                  <a:cubicBezTo>
                    <a:pt x="54" y="80"/>
                    <a:pt x="54" y="75"/>
                    <a:pt x="51" y="71"/>
                  </a:cubicBezTo>
                  <a:cubicBezTo>
                    <a:pt x="38" y="52"/>
                    <a:pt x="38" y="52"/>
                    <a:pt x="38" y="52"/>
                  </a:cubicBezTo>
                  <a:cubicBezTo>
                    <a:pt x="52" y="38"/>
                    <a:pt x="52" y="38"/>
                    <a:pt x="52" y="38"/>
                  </a:cubicBezTo>
                  <a:cubicBezTo>
                    <a:pt x="71" y="50"/>
                    <a:pt x="71" y="50"/>
                    <a:pt x="71" y="50"/>
                  </a:cubicBezTo>
                  <a:cubicBezTo>
                    <a:pt x="73" y="52"/>
                    <a:pt x="76" y="53"/>
                    <a:pt x="79" y="53"/>
                  </a:cubicBezTo>
                  <a:cubicBezTo>
                    <a:pt x="81" y="53"/>
                    <a:pt x="83" y="52"/>
                    <a:pt x="85" y="51"/>
                  </a:cubicBezTo>
                  <a:cubicBezTo>
                    <a:pt x="88" y="50"/>
                    <a:pt x="91" y="49"/>
                    <a:pt x="93" y="48"/>
                  </a:cubicBezTo>
                  <a:cubicBezTo>
                    <a:pt x="98" y="46"/>
                    <a:pt x="102" y="42"/>
                    <a:pt x="103" y="37"/>
                  </a:cubicBezTo>
                  <a:cubicBezTo>
                    <a:pt x="107" y="15"/>
                    <a:pt x="107" y="15"/>
                    <a:pt x="107" y="15"/>
                  </a:cubicBezTo>
                  <a:cubicBezTo>
                    <a:pt x="127" y="15"/>
                    <a:pt x="127" y="15"/>
                    <a:pt x="127" y="15"/>
                  </a:cubicBezTo>
                  <a:cubicBezTo>
                    <a:pt x="132" y="37"/>
                    <a:pt x="132" y="37"/>
                    <a:pt x="132" y="37"/>
                  </a:cubicBezTo>
                  <a:cubicBezTo>
                    <a:pt x="133" y="42"/>
                    <a:pt x="136" y="46"/>
                    <a:pt x="141" y="48"/>
                  </a:cubicBezTo>
                  <a:cubicBezTo>
                    <a:pt x="144" y="49"/>
                    <a:pt x="147" y="50"/>
                    <a:pt x="149" y="51"/>
                  </a:cubicBezTo>
                  <a:cubicBezTo>
                    <a:pt x="151" y="52"/>
                    <a:pt x="153" y="53"/>
                    <a:pt x="155" y="53"/>
                  </a:cubicBezTo>
                  <a:cubicBezTo>
                    <a:pt x="158" y="53"/>
                    <a:pt x="161" y="52"/>
                    <a:pt x="164" y="50"/>
                  </a:cubicBezTo>
                  <a:cubicBezTo>
                    <a:pt x="183" y="38"/>
                    <a:pt x="183" y="38"/>
                    <a:pt x="183" y="38"/>
                  </a:cubicBezTo>
                  <a:cubicBezTo>
                    <a:pt x="197" y="52"/>
                    <a:pt x="197" y="52"/>
                    <a:pt x="197" y="52"/>
                  </a:cubicBezTo>
                  <a:cubicBezTo>
                    <a:pt x="184" y="71"/>
                    <a:pt x="184" y="71"/>
                    <a:pt x="184" y="71"/>
                  </a:cubicBezTo>
                  <a:cubicBezTo>
                    <a:pt x="181" y="75"/>
                    <a:pt x="181" y="80"/>
                    <a:pt x="183" y="85"/>
                  </a:cubicBezTo>
                  <a:cubicBezTo>
                    <a:pt x="184" y="88"/>
                    <a:pt x="185" y="90"/>
                    <a:pt x="186" y="93"/>
                  </a:cubicBezTo>
                  <a:cubicBezTo>
                    <a:pt x="188" y="98"/>
                    <a:pt x="192" y="101"/>
                    <a:pt x="197" y="102"/>
                  </a:cubicBezTo>
                  <a:cubicBezTo>
                    <a:pt x="220" y="107"/>
                    <a:pt x="220" y="107"/>
                    <a:pt x="220" y="107"/>
                  </a:cubicBezTo>
                  <a:cubicBezTo>
                    <a:pt x="220" y="127"/>
                    <a:pt x="220" y="127"/>
                    <a:pt x="220" y="127"/>
                  </a:cubicBezTo>
                  <a:lnTo>
                    <a:pt x="197" y="13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85"/>
            <p:cNvSpPr>
              <a:spLocks noEditPoints="1"/>
            </p:cNvSpPr>
            <p:nvPr/>
          </p:nvSpPr>
          <p:spPr bwMode="auto">
            <a:xfrm>
              <a:off x="1070689" y="778792"/>
              <a:ext cx="112003" cy="111540"/>
            </a:xfrm>
            <a:custGeom>
              <a:avLst/>
              <a:gdLst>
                <a:gd name="T0" fmla="*/ 51 w 102"/>
                <a:gd name="T1" fmla="*/ 0 h 102"/>
                <a:gd name="T2" fmla="*/ 0 w 102"/>
                <a:gd name="T3" fmla="*/ 51 h 102"/>
                <a:gd name="T4" fmla="*/ 51 w 102"/>
                <a:gd name="T5" fmla="*/ 102 h 102"/>
                <a:gd name="T6" fmla="*/ 102 w 102"/>
                <a:gd name="T7" fmla="*/ 51 h 102"/>
                <a:gd name="T8" fmla="*/ 51 w 102"/>
                <a:gd name="T9" fmla="*/ 0 h 102"/>
                <a:gd name="T10" fmla="*/ 51 w 102"/>
                <a:gd name="T11" fmla="*/ 96 h 102"/>
                <a:gd name="T12" fmla="*/ 7 w 102"/>
                <a:gd name="T13" fmla="*/ 51 h 102"/>
                <a:gd name="T14" fmla="*/ 51 w 102"/>
                <a:gd name="T15" fmla="*/ 6 h 102"/>
                <a:gd name="T16" fmla="*/ 96 w 102"/>
                <a:gd name="T17" fmla="*/ 51 h 102"/>
                <a:gd name="T18" fmla="*/ 51 w 102"/>
                <a:gd name="T19" fmla="*/ 9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02">
                  <a:moveTo>
                    <a:pt x="51" y="0"/>
                  </a:moveTo>
                  <a:cubicBezTo>
                    <a:pt x="23" y="0"/>
                    <a:pt x="0" y="23"/>
                    <a:pt x="0" y="51"/>
                  </a:cubicBezTo>
                  <a:cubicBezTo>
                    <a:pt x="0" y="79"/>
                    <a:pt x="23" y="102"/>
                    <a:pt x="51" y="102"/>
                  </a:cubicBezTo>
                  <a:cubicBezTo>
                    <a:pt x="80" y="102"/>
                    <a:pt x="102" y="79"/>
                    <a:pt x="102" y="51"/>
                  </a:cubicBezTo>
                  <a:cubicBezTo>
                    <a:pt x="102" y="23"/>
                    <a:pt x="80" y="0"/>
                    <a:pt x="51" y="0"/>
                  </a:cubicBezTo>
                  <a:close/>
                  <a:moveTo>
                    <a:pt x="51" y="96"/>
                  </a:moveTo>
                  <a:cubicBezTo>
                    <a:pt x="27" y="96"/>
                    <a:pt x="7" y="76"/>
                    <a:pt x="7" y="51"/>
                  </a:cubicBezTo>
                  <a:cubicBezTo>
                    <a:pt x="7" y="26"/>
                    <a:pt x="27" y="6"/>
                    <a:pt x="51" y="6"/>
                  </a:cubicBezTo>
                  <a:cubicBezTo>
                    <a:pt x="76" y="6"/>
                    <a:pt x="96" y="26"/>
                    <a:pt x="96" y="51"/>
                  </a:cubicBezTo>
                  <a:cubicBezTo>
                    <a:pt x="96" y="76"/>
                    <a:pt x="76" y="96"/>
                    <a:pt x="51" y="9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86"/>
            <p:cNvSpPr>
              <a:spLocks noEditPoints="1"/>
            </p:cNvSpPr>
            <p:nvPr/>
          </p:nvSpPr>
          <p:spPr bwMode="auto">
            <a:xfrm>
              <a:off x="1094756" y="802859"/>
              <a:ext cx="64795" cy="63407"/>
            </a:xfrm>
            <a:custGeom>
              <a:avLst/>
              <a:gdLst>
                <a:gd name="T0" fmla="*/ 29 w 59"/>
                <a:gd name="T1" fmla="*/ 0 h 58"/>
                <a:gd name="T2" fmla="*/ 0 w 59"/>
                <a:gd name="T3" fmla="*/ 29 h 58"/>
                <a:gd name="T4" fmla="*/ 29 w 59"/>
                <a:gd name="T5" fmla="*/ 58 h 58"/>
                <a:gd name="T6" fmla="*/ 59 w 59"/>
                <a:gd name="T7" fmla="*/ 29 h 58"/>
                <a:gd name="T8" fmla="*/ 29 w 59"/>
                <a:gd name="T9" fmla="*/ 0 h 58"/>
                <a:gd name="T10" fmla="*/ 29 w 59"/>
                <a:gd name="T11" fmla="*/ 51 h 58"/>
                <a:gd name="T12" fmla="*/ 7 w 59"/>
                <a:gd name="T13" fmla="*/ 29 h 58"/>
                <a:gd name="T14" fmla="*/ 29 w 59"/>
                <a:gd name="T15" fmla="*/ 7 h 58"/>
                <a:gd name="T16" fmla="*/ 51 w 59"/>
                <a:gd name="T17" fmla="*/ 29 h 58"/>
                <a:gd name="T18" fmla="*/ 29 w 59"/>
                <a:gd name="T19" fmla="*/ 51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 h="58">
                  <a:moveTo>
                    <a:pt x="29" y="0"/>
                  </a:moveTo>
                  <a:cubicBezTo>
                    <a:pt x="13" y="0"/>
                    <a:pt x="0" y="13"/>
                    <a:pt x="0" y="29"/>
                  </a:cubicBezTo>
                  <a:cubicBezTo>
                    <a:pt x="0" y="45"/>
                    <a:pt x="13" y="58"/>
                    <a:pt x="29" y="58"/>
                  </a:cubicBezTo>
                  <a:cubicBezTo>
                    <a:pt x="45" y="58"/>
                    <a:pt x="59" y="45"/>
                    <a:pt x="59" y="29"/>
                  </a:cubicBezTo>
                  <a:cubicBezTo>
                    <a:pt x="59" y="13"/>
                    <a:pt x="45" y="0"/>
                    <a:pt x="29" y="0"/>
                  </a:cubicBezTo>
                  <a:close/>
                  <a:moveTo>
                    <a:pt x="29" y="51"/>
                  </a:moveTo>
                  <a:cubicBezTo>
                    <a:pt x="17" y="51"/>
                    <a:pt x="7" y="41"/>
                    <a:pt x="7" y="29"/>
                  </a:cubicBezTo>
                  <a:cubicBezTo>
                    <a:pt x="7" y="17"/>
                    <a:pt x="17" y="7"/>
                    <a:pt x="29" y="7"/>
                  </a:cubicBezTo>
                  <a:cubicBezTo>
                    <a:pt x="41" y="7"/>
                    <a:pt x="51" y="17"/>
                    <a:pt x="51" y="29"/>
                  </a:cubicBezTo>
                  <a:cubicBezTo>
                    <a:pt x="51" y="41"/>
                    <a:pt x="41" y="51"/>
                    <a:pt x="29" y="5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84" name="Group 183"/>
          <p:cNvGrpSpPr/>
          <p:nvPr/>
        </p:nvGrpSpPr>
        <p:grpSpPr>
          <a:xfrm>
            <a:off x="5770978" y="4484188"/>
            <a:ext cx="680769" cy="78947"/>
            <a:chOff x="1722746" y="1248030"/>
            <a:chExt cx="680769" cy="78947"/>
          </a:xfrm>
        </p:grpSpPr>
        <p:sp>
          <p:nvSpPr>
            <p:cNvPr id="76" name="Oval 75"/>
            <p:cNvSpPr/>
            <p:nvPr/>
          </p:nvSpPr>
          <p:spPr>
            <a:xfrm>
              <a:off x="1722746" y="1248030"/>
              <a:ext cx="78947" cy="7894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1840609" y="1248030"/>
              <a:ext cx="78947" cy="7894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1958473" y="1248030"/>
              <a:ext cx="78947" cy="7894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1" name="Oval 180"/>
            <p:cNvSpPr/>
            <p:nvPr/>
          </p:nvSpPr>
          <p:spPr>
            <a:xfrm>
              <a:off x="2088841" y="1248030"/>
              <a:ext cx="78947" cy="7894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2" name="Oval 181"/>
            <p:cNvSpPr/>
            <p:nvPr/>
          </p:nvSpPr>
          <p:spPr>
            <a:xfrm>
              <a:off x="2206704" y="1248030"/>
              <a:ext cx="78947" cy="7894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3" name="Oval 182"/>
            <p:cNvSpPr/>
            <p:nvPr/>
          </p:nvSpPr>
          <p:spPr>
            <a:xfrm>
              <a:off x="2324568" y="1248030"/>
              <a:ext cx="78947" cy="7894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286229856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par>
                          <p:cTn id="19" fill="hold">
                            <p:stCondLst>
                              <p:cond delay="1000"/>
                            </p:stCondLst>
                            <p:childTnLst>
                              <p:par>
                                <p:cTn id="20" presetID="53" presetClass="entr" presetSubtype="16" fill="hold" nodeType="afterEffect">
                                  <p:stCondLst>
                                    <p:cond delay="0"/>
                                  </p:stCondLst>
                                  <p:childTnLst>
                                    <p:set>
                                      <p:cBhvr>
                                        <p:cTn id="21" dur="1" fill="hold">
                                          <p:stCondLst>
                                            <p:cond delay="0"/>
                                          </p:stCondLst>
                                        </p:cTn>
                                        <p:tgtEl>
                                          <p:spTgt spid="67"/>
                                        </p:tgtEl>
                                        <p:attrNameLst>
                                          <p:attrName>style.visibility</p:attrName>
                                        </p:attrNameLst>
                                      </p:cBhvr>
                                      <p:to>
                                        <p:strVal val="visible"/>
                                      </p:to>
                                    </p:set>
                                    <p:anim calcmode="lin" valueType="num">
                                      <p:cBhvr>
                                        <p:cTn id="22" dur="500" fill="hold"/>
                                        <p:tgtEl>
                                          <p:spTgt spid="67"/>
                                        </p:tgtEl>
                                        <p:attrNameLst>
                                          <p:attrName>ppt_w</p:attrName>
                                        </p:attrNameLst>
                                      </p:cBhvr>
                                      <p:tavLst>
                                        <p:tav tm="0">
                                          <p:val>
                                            <p:fltVal val="0"/>
                                          </p:val>
                                        </p:tav>
                                        <p:tav tm="100000">
                                          <p:val>
                                            <p:strVal val="#ppt_w"/>
                                          </p:val>
                                        </p:tav>
                                      </p:tavLst>
                                    </p:anim>
                                    <p:anim calcmode="lin" valueType="num">
                                      <p:cBhvr>
                                        <p:cTn id="23" dur="500" fill="hold"/>
                                        <p:tgtEl>
                                          <p:spTgt spid="67"/>
                                        </p:tgtEl>
                                        <p:attrNameLst>
                                          <p:attrName>ppt_h</p:attrName>
                                        </p:attrNameLst>
                                      </p:cBhvr>
                                      <p:tavLst>
                                        <p:tav tm="0">
                                          <p:val>
                                            <p:fltVal val="0"/>
                                          </p:val>
                                        </p:tav>
                                        <p:tav tm="100000">
                                          <p:val>
                                            <p:strVal val="#ppt_h"/>
                                          </p:val>
                                        </p:tav>
                                      </p:tavLst>
                                    </p:anim>
                                    <p:animEffect transition="in" filter="fade">
                                      <p:cBhvr>
                                        <p:cTn id="24" dur="500"/>
                                        <p:tgtEl>
                                          <p:spTgt spid="67"/>
                                        </p:tgtEl>
                                      </p:cBhvr>
                                    </p:animEffect>
                                  </p:childTnLst>
                                </p:cTn>
                              </p:par>
                            </p:childTnLst>
                          </p:cTn>
                        </p:par>
                        <p:par>
                          <p:cTn id="25" fill="hold">
                            <p:stCondLst>
                              <p:cond delay="1500"/>
                            </p:stCondLst>
                            <p:childTnLst>
                              <p:par>
                                <p:cTn id="26" presetID="16" presetClass="entr" presetSubtype="37" fill="hold" nodeType="afterEffect">
                                  <p:stCondLst>
                                    <p:cond delay="0"/>
                                  </p:stCondLst>
                                  <p:childTnLst>
                                    <p:set>
                                      <p:cBhvr>
                                        <p:cTn id="27" dur="1" fill="hold">
                                          <p:stCondLst>
                                            <p:cond delay="0"/>
                                          </p:stCondLst>
                                        </p:cTn>
                                        <p:tgtEl>
                                          <p:spTgt spid="184"/>
                                        </p:tgtEl>
                                        <p:attrNameLst>
                                          <p:attrName>style.visibility</p:attrName>
                                        </p:attrNameLst>
                                      </p:cBhvr>
                                      <p:to>
                                        <p:strVal val="visible"/>
                                      </p:to>
                                    </p:set>
                                    <p:animEffect transition="in" filter="barn(outVertical)">
                                      <p:cBhvr>
                                        <p:cTn id="28" dur="500"/>
                                        <p:tgtEl>
                                          <p:spTgt spid="184"/>
                                        </p:tgtEl>
                                      </p:cBhvr>
                                    </p:animEffect>
                                  </p:childTnLst>
                                </p:cTn>
                              </p:par>
                            </p:childTnLst>
                          </p:cTn>
                        </p:par>
                        <p:par>
                          <p:cTn id="29" fill="hold">
                            <p:stCondLst>
                              <p:cond delay="2000"/>
                            </p:stCondLst>
                            <p:childTnLst>
                              <p:par>
                                <p:cTn id="30" presetID="22" presetClass="entr" presetSubtype="8"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500"/>
                                        <p:tgtEl>
                                          <p:spTgt spid="42"/>
                                        </p:tgtEl>
                                      </p:cBhvr>
                                    </p:animEffect>
                                  </p:childTnLst>
                                </p:cTn>
                              </p:par>
                            </p:childTnLst>
                          </p:cTn>
                        </p:par>
                        <p:par>
                          <p:cTn id="37" fill="hold">
                            <p:stCondLst>
                              <p:cond delay="3000"/>
                            </p:stCondLst>
                            <p:childTnLst>
                              <p:par>
                                <p:cTn id="38" presetID="53" presetClass="entr" presetSubtype="16" fill="hold" nodeType="afterEffect">
                                  <p:stCondLst>
                                    <p:cond delay="0"/>
                                  </p:stCondLst>
                                  <p:childTnLst>
                                    <p:set>
                                      <p:cBhvr>
                                        <p:cTn id="39" dur="1" fill="hold">
                                          <p:stCondLst>
                                            <p:cond delay="0"/>
                                          </p:stCondLst>
                                        </p:cTn>
                                        <p:tgtEl>
                                          <p:spTgt spid="169"/>
                                        </p:tgtEl>
                                        <p:attrNameLst>
                                          <p:attrName>style.visibility</p:attrName>
                                        </p:attrNameLst>
                                      </p:cBhvr>
                                      <p:to>
                                        <p:strVal val="visible"/>
                                      </p:to>
                                    </p:set>
                                    <p:anim calcmode="lin" valueType="num">
                                      <p:cBhvr>
                                        <p:cTn id="40" dur="500" fill="hold"/>
                                        <p:tgtEl>
                                          <p:spTgt spid="169"/>
                                        </p:tgtEl>
                                        <p:attrNameLst>
                                          <p:attrName>ppt_w</p:attrName>
                                        </p:attrNameLst>
                                      </p:cBhvr>
                                      <p:tavLst>
                                        <p:tav tm="0">
                                          <p:val>
                                            <p:fltVal val="0"/>
                                          </p:val>
                                        </p:tav>
                                        <p:tav tm="100000">
                                          <p:val>
                                            <p:strVal val="#ppt_w"/>
                                          </p:val>
                                        </p:tav>
                                      </p:tavLst>
                                    </p:anim>
                                    <p:anim calcmode="lin" valueType="num">
                                      <p:cBhvr>
                                        <p:cTn id="41" dur="500" fill="hold"/>
                                        <p:tgtEl>
                                          <p:spTgt spid="169"/>
                                        </p:tgtEl>
                                        <p:attrNameLst>
                                          <p:attrName>ppt_h</p:attrName>
                                        </p:attrNameLst>
                                      </p:cBhvr>
                                      <p:tavLst>
                                        <p:tav tm="0">
                                          <p:val>
                                            <p:fltVal val="0"/>
                                          </p:val>
                                        </p:tav>
                                        <p:tav tm="100000">
                                          <p:val>
                                            <p:strVal val="#ppt_h"/>
                                          </p:val>
                                        </p:tav>
                                      </p:tavLst>
                                    </p:anim>
                                    <p:animEffect transition="in" filter="fade">
                                      <p:cBhvr>
                                        <p:cTn id="42" dur="500"/>
                                        <p:tgtEl>
                                          <p:spTgt spid="169"/>
                                        </p:tgtEl>
                                      </p:cBhvr>
                                    </p:animEffect>
                                  </p:childTnLst>
                                </p:cTn>
                              </p:par>
                            </p:childTnLst>
                          </p:cTn>
                        </p:par>
                        <p:par>
                          <p:cTn id="43" fill="hold">
                            <p:stCondLst>
                              <p:cond delay="3500"/>
                            </p:stCondLst>
                            <p:childTnLst>
                              <p:par>
                                <p:cTn id="44" presetID="22" presetClass="entr" presetSubtype="2" fill="hold" grpId="0" nodeType="afterEffect">
                                  <p:stCondLst>
                                    <p:cond delay="0"/>
                                  </p:stCondLst>
                                  <p:childTnLst>
                                    <p:set>
                                      <p:cBhvr>
                                        <p:cTn id="45" dur="1" fill="hold">
                                          <p:stCondLst>
                                            <p:cond delay="0"/>
                                          </p:stCondLst>
                                        </p:cTn>
                                        <p:tgtEl>
                                          <p:spTgt spid="8"/>
                                        </p:tgtEl>
                                        <p:attrNameLst>
                                          <p:attrName>style.visibility</p:attrName>
                                        </p:attrNameLst>
                                      </p:cBhvr>
                                      <p:to>
                                        <p:strVal val="visible"/>
                                      </p:to>
                                    </p:set>
                                    <p:animEffect transition="in" filter="wipe(right)">
                                      <p:cBhvr>
                                        <p:cTn id="46" dur="500"/>
                                        <p:tgtEl>
                                          <p:spTgt spid="8"/>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childTnLst>
                          </p:cTn>
                        </p:par>
                        <p:par>
                          <p:cTn id="51" fill="hold">
                            <p:stCondLst>
                              <p:cond delay="4500"/>
                            </p:stCondLst>
                            <p:childTnLst>
                              <p:par>
                                <p:cTn id="52" presetID="53" presetClass="entr" presetSubtype="16" fill="hold" nodeType="afterEffect">
                                  <p:stCondLst>
                                    <p:cond delay="0"/>
                                  </p:stCondLst>
                                  <p:childTnLst>
                                    <p:set>
                                      <p:cBhvr>
                                        <p:cTn id="53" dur="1" fill="hold">
                                          <p:stCondLst>
                                            <p:cond delay="0"/>
                                          </p:stCondLst>
                                        </p:cTn>
                                        <p:tgtEl>
                                          <p:spTgt spid="175"/>
                                        </p:tgtEl>
                                        <p:attrNameLst>
                                          <p:attrName>style.visibility</p:attrName>
                                        </p:attrNameLst>
                                      </p:cBhvr>
                                      <p:to>
                                        <p:strVal val="visible"/>
                                      </p:to>
                                    </p:set>
                                    <p:anim calcmode="lin" valueType="num">
                                      <p:cBhvr>
                                        <p:cTn id="54" dur="500" fill="hold"/>
                                        <p:tgtEl>
                                          <p:spTgt spid="175"/>
                                        </p:tgtEl>
                                        <p:attrNameLst>
                                          <p:attrName>ppt_w</p:attrName>
                                        </p:attrNameLst>
                                      </p:cBhvr>
                                      <p:tavLst>
                                        <p:tav tm="0">
                                          <p:val>
                                            <p:fltVal val="0"/>
                                          </p:val>
                                        </p:tav>
                                        <p:tav tm="100000">
                                          <p:val>
                                            <p:strVal val="#ppt_w"/>
                                          </p:val>
                                        </p:tav>
                                      </p:tavLst>
                                    </p:anim>
                                    <p:anim calcmode="lin" valueType="num">
                                      <p:cBhvr>
                                        <p:cTn id="55" dur="500" fill="hold"/>
                                        <p:tgtEl>
                                          <p:spTgt spid="175"/>
                                        </p:tgtEl>
                                        <p:attrNameLst>
                                          <p:attrName>ppt_h</p:attrName>
                                        </p:attrNameLst>
                                      </p:cBhvr>
                                      <p:tavLst>
                                        <p:tav tm="0">
                                          <p:val>
                                            <p:fltVal val="0"/>
                                          </p:val>
                                        </p:tav>
                                        <p:tav tm="100000">
                                          <p:val>
                                            <p:strVal val="#ppt_h"/>
                                          </p:val>
                                        </p:tav>
                                      </p:tavLst>
                                    </p:anim>
                                    <p:animEffect transition="in" filter="fade">
                                      <p:cBhvr>
                                        <p:cTn id="56" dur="500"/>
                                        <p:tgtEl>
                                          <p:spTgt spid="175"/>
                                        </p:tgtEl>
                                      </p:cBhvr>
                                    </p:animEffect>
                                  </p:childTnLst>
                                </p:cTn>
                              </p:par>
                            </p:childTnLst>
                          </p:cTn>
                        </p:par>
                        <p:par>
                          <p:cTn id="57" fill="hold">
                            <p:stCondLst>
                              <p:cond delay="5000"/>
                            </p:stCondLst>
                            <p:childTnLst>
                              <p:par>
                                <p:cTn id="58" presetID="22" presetClass="entr" presetSubtype="8" fill="hold" grpId="0" nodeType="afterEffect">
                                  <p:stCondLst>
                                    <p:cond delay="0"/>
                                  </p:stCondLst>
                                  <p:childTnLst>
                                    <p:set>
                                      <p:cBhvr>
                                        <p:cTn id="59" dur="1" fill="hold">
                                          <p:stCondLst>
                                            <p:cond delay="0"/>
                                          </p:stCondLst>
                                        </p:cTn>
                                        <p:tgtEl>
                                          <p:spTgt spid="17"/>
                                        </p:tgtEl>
                                        <p:attrNameLst>
                                          <p:attrName>style.visibility</p:attrName>
                                        </p:attrNameLst>
                                      </p:cBhvr>
                                      <p:to>
                                        <p:strVal val="visible"/>
                                      </p:to>
                                    </p:set>
                                    <p:animEffect transition="in" filter="wipe(left)">
                                      <p:cBhvr>
                                        <p:cTn id="60" dur="500"/>
                                        <p:tgtEl>
                                          <p:spTgt spid="17"/>
                                        </p:tgtEl>
                                      </p:cBhvr>
                                    </p:animEffect>
                                  </p:childTnLst>
                                </p:cTn>
                              </p:par>
                            </p:childTnLst>
                          </p:cTn>
                        </p:par>
                        <p:par>
                          <p:cTn id="61" fill="hold">
                            <p:stCondLst>
                              <p:cond delay="5500"/>
                            </p:stCondLst>
                            <p:childTnLst>
                              <p:par>
                                <p:cTn id="62" presetID="10" presetClass="entr" presetSubtype="0" fill="hold" grpId="0" nodeType="after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childTnLst>
                          </p:cTn>
                        </p:par>
                        <p:par>
                          <p:cTn id="65" fill="hold">
                            <p:stCondLst>
                              <p:cond delay="6000"/>
                            </p:stCondLst>
                            <p:childTnLst>
                              <p:par>
                                <p:cTn id="66" presetID="53" presetClass="entr" presetSubtype="16" fill="hold" nodeType="afterEffect">
                                  <p:stCondLst>
                                    <p:cond delay="0"/>
                                  </p:stCondLst>
                                  <p:childTnLst>
                                    <p:set>
                                      <p:cBhvr>
                                        <p:cTn id="67" dur="1" fill="hold">
                                          <p:stCondLst>
                                            <p:cond delay="0"/>
                                          </p:stCondLst>
                                        </p:cTn>
                                        <p:tgtEl>
                                          <p:spTgt spid="170"/>
                                        </p:tgtEl>
                                        <p:attrNameLst>
                                          <p:attrName>style.visibility</p:attrName>
                                        </p:attrNameLst>
                                      </p:cBhvr>
                                      <p:to>
                                        <p:strVal val="visible"/>
                                      </p:to>
                                    </p:set>
                                    <p:anim calcmode="lin" valueType="num">
                                      <p:cBhvr>
                                        <p:cTn id="68" dur="500" fill="hold"/>
                                        <p:tgtEl>
                                          <p:spTgt spid="170"/>
                                        </p:tgtEl>
                                        <p:attrNameLst>
                                          <p:attrName>ppt_w</p:attrName>
                                        </p:attrNameLst>
                                      </p:cBhvr>
                                      <p:tavLst>
                                        <p:tav tm="0">
                                          <p:val>
                                            <p:fltVal val="0"/>
                                          </p:val>
                                        </p:tav>
                                        <p:tav tm="100000">
                                          <p:val>
                                            <p:strVal val="#ppt_w"/>
                                          </p:val>
                                        </p:tav>
                                      </p:tavLst>
                                    </p:anim>
                                    <p:anim calcmode="lin" valueType="num">
                                      <p:cBhvr>
                                        <p:cTn id="69" dur="500" fill="hold"/>
                                        <p:tgtEl>
                                          <p:spTgt spid="170"/>
                                        </p:tgtEl>
                                        <p:attrNameLst>
                                          <p:attrName>ppt_h</p:attrName>
                                        </p:attrNameLst>
                                      </p:cBhvr>
                                      <p:tavLst>
                                        <p:tav tm="0">
                                          <p:val>
                                            <p:fltVal val="0"/>
                                          </p:val>
                                        </p:tav>
                                        <p:tav tm="100000">
                                          <p:val>
                                            <p:strVal val="#ppt_h"/>
                                          </p:val>
                                        </p:tav>
                                      </p:tavLst>
                                    </p:anim>
                                    <p:animEffect transition="in" filter="fade">
                                      <p:cBhvr>
                                        <p:cTn id="70" dur="500"/>
                                        <p:tgtEl>
                                          <p:spTgt spid="170"/>
                                        </p:tgtEl>
                                      </p:cBhvr>
                                    </p:animEffect>
                                  </p:childTnLst>
                                </p:cTn>
                              </p:par>
                            </p:childTnLst>
                          </p:cTn>
                        </p:par>
                        <p:par>
                          <p:cTn id="71" fill="hold">
                            <p:stCondLst>
                              <p:cond delay="6500"/>
                            </p:stCondLst>
                            <p:childTnLst>
                              <p:par>
                                <p:cTn id="72" presetID="22" presetClass="entr" presetSubtype="1" fill="hold" grpId="0" nodeType="afterEffect">
                                  <p:stCondLst>
                                    <p:cond delay="0"/>
                                  </p:stCondLst>
                                  <p:childTnLst>
                                    <p:set>
                                      <p:cBhvr>
                                        <p:cTn id="73" dur="1" fill="hold">
                                          <p:stCondLst>
                                            <p:cond delay="0"/>
                                          </p:stCondLst>
                                        </p:cTn>
                                        <p:tgtEl>
                                          <p:spTgt spid="18"/>
                                        </p:tgtEl>
                                        <p:attrNameLst>
                                          <p:attrName>style.visibility</p:attrName>
                                        </p:attrNameLst>
                                      </p:cBhvr>
                                      <p:to>
                                        <p:strVal val="visible"/>
                                      </p:to>
                                    </p:set>
                                    <p:animEffect transition="in" filter="wipe(up)">
                                      <p:cBhvr>
                                        <p:cTn id="74" dur="500"/>
                                        <p:tgtEl>
                                          <p:spTgt spid="18"/>
                                        </p:tgtEl>
                                      </p:cBhvr>
                                    </p:animEffect>
                                  </p:childTnLst>
                                </p:cTn>
                              </p:par>
                            </p:childTnLst>
                          </p:cTn>
                        </p:par>
                        <p:par>
                          <p:cTn id="75" fill="hold">
                            <p:stCondLst>
                              <p:cond delay="7000"/>
                            </p:stCondLst>
                            <p:childTnLst>
                              <p:par>
                                <p:cTn id="76" presetID="10" presetClass="entr" presetSubtype="0" fill="hold" grpId="0" nodeType="afterEffect">
                                  <p:stCondLst>
                                    <p:cond delay="0"/>
                                  </p:stCondLst>
                                  <p:childTnLst>
                                    <p:set>
                                      <p:cBhvr>
                                        <p:cTn id="77" dur="1" fill="hold">
                                          <p:stCondLst>
                                            <p:cond delay="0"/>
                                          </p:stCondLst>
                                        </p:cTn>
                                        <p:tgtEl>
                                          <p:spTgt spid="30"/>
                                        </p:tgtEl>
                                        <p:attrNameLst>
                                          <p:attrName>style.visibility</p:attrName>
                                        </p:attrNameLst>
                                      </p:cBhvr>
                                      <p:to>
                                        <p:strVal val="visible"/>
                                      </p:to>
                                    </p:set>
                                    <p:animEffect transition="in" filter="fade">
                                      <p:cBhvr>
                                        <p:cTn id="78" dur="500"/>
                                        <p:tgtEl>
                                          <p:spTgt spid="30"/>
                                        </p:tgtEl>
                                      </p:cBhvr>
                                    </p:animEffect>
                                  </p:childTnLst>
                                </p:cTn>
                              </p:par>
                            </p:childTnLst>
                          </p:cTn>
                        </p:par>
                        <p:par>
                          <p:cTn id="79" fill="hold">
                            <p:stCondLst>
                              <p:cond delay="7500"/>
                            </p:stCondLst>
                            <p:childTnLst>
                              <p:par>
                                <p:cTn id="80" presetID="53" presetClass="entr" presetSubtype="16" fill="hold" grpId="0" nodeType="afterEffect">
                                  <p:stCondLst>
                                    <p:cond delay="0"/>
                                  </p:stCondLst>
                                  <p:childTnLst>
                                    <p:set>
                                      <p:cBhvr>
                                        <p:cTn id="81" dur="1" fill="hold">
                                          <p:stCondLst>
                                            <p:cond delay="0"/>
                                          </p:stCondLst>
                                        </p:cTn>
                                        <p:tgtEl>
                                          <p:spTgt spid="151"/>
                                        </p:tgtEl>
                                        <p:attrNameLst>
                                          <p:attrName>style.visibility</p:attrName>
                                        </p:attrNameLst>
                                      </p:cBhvr>
                                      <p:to>
                                        <p:strVal val="visible"/>
                                      </p:to>
                                    </p:set>
                                    <p:anim calcmode="lin" valueType="num">
                                      <p:cBhvr>
                                        <p:cTn id="82" dur="500" fill="hold"/>
                                        <p:tgtEl>
                                          <p:spTgt spid="151"/>
                                        </p:tgtEl>
                                        <p:attrNameLst>
                                          <p:attrName>ppt_w</p:attrName>
                                        </p:attrNameLst>
                                      </p:cBhvr>
                                      <p:tavLst>
                                        <p:tav tm="0">
                                          <p:val>
                                            <p:fltVal val="0"/>
                                          </p:val>
                                        </p:tav>
                                        <p:tav tm="100000">
                                          <p:val>
                                            <p:strVal val="#ppt_w"/>
                                          </p:val>
                                        </p:tav>
                                      </p:tavLst>
                                    </p:anim>
                                    <p:anim calcmode="lin" valueType="num">
                                      <p:cBhvr>
                                        <p:cTn id="83" dur="500" fill="hold"/>
                                        <p:tgtEl>
                                          <p:spTgt spid="151"/>
                                        </p:tgtEl>
                                        <p:attrNameLst>
                                          <p:attrName>ppt_h</p:attrName>
                                        </p:attrNameLst>
                                      </p:cBhvr>
                                      <p:tavLst>
                                        <p:tav tm="0">
                                          <p:val>
                                            <p:fltVal val="0"/>
                                          </p:val>
                                        </p:tav>
                                        <p:tav tm="100000">
                                          <p:val>
                                            <p:strVal val="#ppt_h"/>
                                          </p:val>
                                        </p:tav>
                                      </p:tavLst>
                                    </p:anim>
                                    <p:animEffect transition="in" filter="fade">
                                      <p:cBhvr>
                                        <p:cTn id="84" dur="500"/>
                                        <p:tgtEl>
                                          <p:spTgt spid="151"/>
                                        </p:tgtEl>
                                      </p:cBhvr>
                                    </p:animEffect>
                                  </p:childTnLst>
                                </p:cTn>
                              </p:par>
                            </p:childTnLst>
                          </p:cTn>
                        </p:par>
                        <p:par>
                          <p:cTn id="85" fill="hold">
                            <p:stCondLst>
                              <p:cond delay="8000"/>
                            </p:stCondLst>
                            <p:childTnLst>
                              <p:par>
                                <p:cTn id="86" presetID="22" presetClass="entr" presetSubtype="2" fill="hold" grpId="0" nodeType="afterEffect">
                                  <p:stCondLst>
                                    <p:cond delay="0"/>
                                  </p:stCondLst>
                                  <p:childTnLst>
                                    <p:set>
                                      <p:cBhvr>
                                        <p:cTn id="87" dur="1" fill="hold">
                                          <p:stCondLst>
                                            <p:cond delay="0"/>
                                          </p:stCondLst>
                                        </p:cTn>
                                        <p:tgtEl>
                                          <p:spTgt spid="14"/>
                                        </p:tgtEl>
                                        <p:attrNameLst>
                                          <p:attrName>style.visibility</p:attrName>
                                        </p:attrNameLst>
                                      </p:cBhvr>
                                      <p:to>
                                        <p:strVal val="visible"/>
                                      </p:to>
                                    </p:set>
                                    <p:animEffect transition="in" filter="wipe(right)">
                                      <p:cBhvr>
                                        <p:cTn id="88" dur="500"/>
                                        <p:tgtEl>
                                          <p:spTgt spid="14"/>
                                        </p:tgtEl>
                                      </p:cBhvr>
                                    </p:animEffect>
                                  </p:childTnLst>
                                </p:cTn>
                              </p:par>
                            </p:childTnLst>
                          </p:cTn>
                        </p:par>
                        <p:par>
                          <p:cTn id="89" fill="hold">
                            <p:stCondLst>
                              <p:cond delay="8500"/>
                            </p:stCondLst>
                            <p:childTnLst>
                              <p:par>
                                <p:cTn id="90" presetID="10" presetClass="entr" presetSubtype="0" fill="hold" grpId="0" nodeType="afterEffect">
                                  <p:stCondLst>
                                    <p:cond delay="0"/>
                                  </p:stCondLst>
                                  <p:childTnLst>
                                    <p:set>
                                      <p:cBhvr>
                                        <p:cTn id="91" dur="1" fill="hold">
                                          <p:stCondLst>
                                            <p:cond delay="0"/>
                                          </p:stCondLst>
                                        </p:cTn>
                                        <p:tgtEl>
                                          <p:spTgt spid="111"/>
                                        </p:tgtEl>
                                        <p:attrNameLst>
                                          <p:attrName>style.visibility</p:attrName>
                                        </p:attrNameLst>
                                      </p:cBhvr>
                                      <p:to>
                                        <p:strVal val="visible"/>
                                      </p:to>
                                    </p:set>
                                    <p:animEffect transition="in" filter="fade">
                                      <p:cBhvr>
                                        <p:cTn id="92" dur="500"/>
                                        <p:tgtEl>
                                          <p:spTgt spid="111"/>
                                        </p:tgtEl>
                                      </p:cBhvr>
                                    </p:animEffect>
                                  </p:childTnLst>
                                </p:cTn>
                              </p:par>
                            </p:childTnLst>
                          </p:cTn>
                        </p:par>
                        <p:par>
                          <p:cTn id="93" fill="hold">
                            <p:stCondLst>
                              <p:cond delay="9000"/>
                            </p:stCondLst>
                            <p:childTnLst>
                              <p:par>
                                <p:cTn id="94" presetID="53" presetClass="entr" presetSubtype="16" fill="hold" nodeType="afterEffect">
                                  <p:stCondLst>
                                    <p:cond delay="0"/>
                                  </p:stCondLst>
                                  <p:childTnLst>
                                    <p:set>
                                      <p:cBhvr>
                                        <p:cTn id="95" dur="1" fill="hold">
                                          <p:stCondLst>
                                            <p:cond delay="0"/>
                                          </p:stCondLst>
                                        </p:cTn>
                                        <p:tgtEl>
                                          <p:spTgt spid="168"/>
                                        </p:tgtEl>
                                        <p:attrNameLst>
                                          <p:attrName>style.visibility</p:attrName>
                                        </p:attrNameLst>
                                      </p:cBhvr>
                                      <p:to>
                                        <p:strVal val="visible"/>
                                      </p:to>
                                    </p:set>
                                    <p:anim calcmode="lin" valueType="num">
                                      <p:cBhvr>
                                        <p:cTn id="96" dur="500" fill="hold"/>
                                        <p:tgtEl>
                                          <p:spTgt spid="168"/>
                                        </p:tgtEl>
                                        <p:attrNameLst>
                                          <p:attrName>ppt_w</p:attrName>
                                        </p:attrNameLst>
                                      </p:cBhvr>
                                      <p:tavLst>
                                        <p:tav tm="0">
                                          <p:val>
                                            <p:fltVal val="0"/>
                                          </p:val>
                                        </p:tav>
                                        <p:tav tm="100000">
                                          <p:val>
                                            <p:strVal val="#ppt_w"/>
                                          </p:val>
                                        </p:tav>
                                      </p:tavLst>
                                    </p:anim>
                                    <p:anim calcmode="lin" valueType="num">
                                      <p:cBhvr>
                                        <p:cTn id="97" dur="500" fill="hold"/>
                                        <p:tgtEl>
                                          <p:spTgt spid="168"/>
                                        </p:tgtEl>
                                        <p:attrNameLst>
                                          <p:attrName>ppt_h</p:attrName>
                                        </p:attrNameLst>
                                      </p:cBhvr>
                                      <p:tavLst>
                                        <p:tav tm="0">
                                          <p:val>
                                            <p:fltVal val="0"/>
                                          </p:val>
                                        </p:tav>
                                        <p:tav tm="100000">
                                          <p:val>
                                            <p:strVal val="#ppt_h"/>
                                          </p:val>
                                        </p:tav>
                                      </p:tavLst>
                                    </p:anim>
                                    <p:animEffect transition="in" filter="fade">
                                      <p:cBhvr>
                                        <p:cTn id="98" dur="500"/>
                                        <p:tgtEl>
                                          <p:spTgt spid="168"/>
                                        </p:tgtEl>
                                      </p:cBhvr>
                                    </p:animEffect>
                                  </p:childTnLst>
                                </p:cTn>
                              </p:par>
                            </p:childTnLst>
                          </p:cTn>
                        </p:par>
                        <p:par>
                          <p:cTn id="99" fill="hold">
                            <p:stCondLst>
                              <p:cond delay="9500"/>
                            </p:stCondLst>
                            <p:childTnLst>
                              <p:par>
                                <p:cTn id="100" presetID="22" presetClass="entr" presetSubtype="8" fill="hold" grpId="0" nodeType="afterEffect">
                                  <p:stCondLst>
                                    <p:cond delay="0"/>
                                  </p:stCondLst>
                                  <p:childTnLst>
                                    <p:set>
                                      <p:cBhvr>
                                        <p:cTn id="101" dur="1" fill="hold">
                                          <p:stCondLst>
                                            <p:cond delay="0"/>
                                          </p:stCondLst>
                                        </p:cTn>
                                        <p:tgtEl>
                                          <p:spTgt spid="13"/>
                                        </p:tgtEl>
                                        <p:attrNameLst>
                                          <p:attrName>style.visibility</p:attrName>
                                        </p:attrNameLst>
                                      </p:cBhvr>
                                      <p:to>
                                        <p:strVal val="visible"/>
                                      </p:to>
                                    </p:set>
                                    <p:animEffect transition="in" filter="wipe(left)">
                                      <p:cBhvr>
                                        <p:cTn id="102" dur="500"/>
                                        <p:tgtEl>
                                          <p:spTgt spid="13"/>
                                        </p:tgtEl>
                                      </p:cBhvr>
                                    </p:animEffect>
                                  </p:childTnLst>
                                </p:cTn>
                              </p:par>
                            </p:childTnLst>
                          </p:cTn>
                        </p:par>
                        <p:par>
                          <p:cTn id="103" fill="hold">
                            <p:stCondLst>
                              <p:cond delay="10000"/>
                            </p:stCondLst>
                            <p:childTnLst>
                              <p:par>
                                <p:cTn id="104" presetID="10" presetClass="entr" presetSubtype="0" fill="hold" grpId="0" nodeType="afterEffect">
                                  <p:stCondLst>
                                    <p:cond delay="0"/>
                                  </p:stCondLst>
                                  <p:childTnLst>
                                    <p:set>
                                      <p:cBhvr>
                                        <p:cTn id="105" dur="1" fill="hold">
                                          <p:stCondLst>
                                            <p:cond delay="0"/>
                                          </p:stCondLst>
                                        </p:cTn>
                                        <p:tgtEl>
                                          <p:spTgt spid="41"/>
                                        </p:tgtEl>
                                        <p:attrNameLst>
                                          <p:attrName>style.visibility</p:attrName>
                                        </p:attrNameLst>
                                      </p:cBhvr>
                                      <p:to>
                                        <p:strVal val="visible"/>
                                      </p:to>
                                    </p:set>
                                    <p:animEffect transition="in" filter="fade">
                                      <p:cBhvr>
                                        <p:cTn id="106" dur="500"/>
                                        <p:tgtEl>
                                          <p:spTgt spid="41"/>
                                        </p:tgtEl>
                                      </p:cBhvr>
                                    </p:animEffect>
                                  </p:childTnLst>
                                </p:cTn>
                              </p:par>
                            </p:childTnLst>
                          </p:cTn>
                        </p:par>
                        <p:par>
                          <p:cTn id="107" fill="hold">
                            <p:stCondLst>
                              <p:cond delay="10500"/>
                            </p:stCondLst>
                            <p:childTnLst>
                              <p:par>
                                <p:cTn id="108" presetID="53" presetClass="entr" presetSubtype="16" fill="hold" grpId="0" nodeType="afterEffect">
                                  <p:stCondLst>
                                    <p:cond delay="0"/>
                                  </p:stCondLst>
                                  <p:childTnLst>
                                    <p:set>
                                      <p:cBhvr>
                                        <p:cTn id="109" dur="1" fill="hold">
                                          <p:stCondLst>
                                            <p:cond delay="0"/>
                                          </p:stCondLst>
                                        </p:cTn>
                                        <p:tgtEl>
                                          <p:spTgt spid="71"/>
                                        </p:tgtEl>
                                        <p:attrNameLst>
                                          <p:attrName>style.visibility</p:attrName>
                                        </p:attrNameLst>
                                      </p:cBhvr>
                                      <p:to>
                                        <p:strVal val="visible"/>
                                      </p:to>
                                    </p:set>
                                    <p:anim calcmode="lin" valueType="num">
                                      <p:cBhvr>
                                        <p:cTn id="110" dur="500" fill="hold"/>
                                        <p:tgtEl>
                                          <p:spTgt spid="71"/>
                                        </p:tgtEl>
                                        <p:attrNameLst>
                                          <p:attrName>ppt_w</p:attrName>
                                        </p:attrNameLst>
                                      </p:cBhvr>
                                      <p:tavLst>
                                        <p:tav tm="0">
                                          <p:val>
                                            <p:fltVal val="0"/>
                                          </p:val>
                                        </p:tav>
                                        <p:tav tm="100000">
                                          <p:val>
                                            <p:strVal val="#ppt_w"/>
                                          </p:val>
                                        </p:tav>
                                      </p:tavLst>
                                    </p:anim>
                                    <p:anim calcmode="lin" valueType="num">
                                      <p:cBhvr>
                                        <p:cTn id="111" dur="500" fill="hold"/>
                                        <p:tgtEl>
                                          <p:spTgt spid="71"/>
                                        </p:tgtEl>
                                        <p:attrNameLst>
                                          <p:attrName>ppt_h</p:attrName>
                                        </p:attrNameLst>
                                      </p:cBhvr>
                                      <p:tavLst>
                                        <p:tav tm="0">
                                          <p:val>
                                            <p:fltVal val="0"/>
                                          </p:val>
                                        </p:tav>
                                        <p:tav tm="100000">
                                          <p:val>
                                            <p:strVal val="#ppt_h"/>
                                          </p:val>
                                        </p:tav>
                                      </p:tavLst>
                                    </p:anim>
                                    <p:animEffect transition="in" filter="fade">
                                      <p:cBhvr>
                                        <p:cTn id="112" dur="500"/>
                                        <p:tgtEl>
                                          <p:spTgt spid="71"/>
                                        </p:tgtEl>
                                      </p:cBhvr>
                                    </p:animEffect>
                                  </p:childTnLst>
                                </p:cTn>
                              </p:par>
                            </p:childTnLst>
                          </p:cTn>
                        </p:par>
                        <p:par>
                          <p:cTn id="113" fill="hold">
                            <p:stCondLst>
                              <p:cond delay="11000"/>
                            </p:stCondLst>
                            <p:childTnLst>
                              <p:par>
                                <p:cTn id="114" presetID="22" presetClass="entr" presetSubtype="2" fill="hold" grpId="0" nodeType="afterEffect">
                                  <p:stCondLst>
                                    <p:cond delay="0"/>
                                  </p:stCondLst>
                                  <p:childTnLst>
                                    <p:set>
                                      <p:cBhvr>
                                        <p:cTn id="115" dur="1" fill="hold">
                                          <p:stCondLst>
                                            <p:cond delay="0"/>
                                          </p:stCondLst>
                                        </p:cTn>
                                        <p:tgtEl>
                                          <p:spTgt spid="10"/>
                                        </p:tgtEl>
                                        <p:attrNameLst>
                                          <p:attrName>style.visibility</p:attrName>
                                        </p:attrNameLst>
                                      </p:cBhvr>
                                      <p:to>
                                        <p:strVal val="visible"/>
                                      </p:to>
                                    </p:set>
                                    <p:animEffect transition="in" filter="wipe(right)">
                                      <p:cBhvr>
                                        <p:cTn id="116" dur="500"/>
                                        <p:tgtEl>
                                          <p:spTgt spid="10"/>
                                        </p:tgtEl>
                                      </p:cBhvr>
                                    </p:animEffect>
                                  </p:childTnLst>
                                </p:cTn>
                              </p:par>
                            </p:childTnLst>
                          </p:cTn>
                        </p:par>
                        <p:par>
                          <p:cTn id="117" fill="hold">
                            <p:stCondLst>
                              <p:cond delay="11500"/>
                            </p:stCondLst>
                            <p:childTnLst>
                              <p:par>
                                <p:cTn id="118" presetID="10" presetClass="entr" presetSubtype="0" fill="hold" grpId="0" nodeType="after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fade">
                                      <p:cBhvr>
                                        <p:cTn id="120" dur="500"/>
                                        <p:tgtEl>
                                          <p:spTgt spid="31"/>
                                        </p:tgtEl>
                                      </p:cBhvr>
                                    </p:animEffect>
                                  </p:childTnLst>
                                </p:cTn>
                              </p:par>
                            </p:childTnLst>
                          </p:cTn>
                        </p:par>
                        <p:par>
                          <p:cTn id="121" fill="hold">
                            <p:stCondLst>
                              <p:cond delay="12000"/>
                            </p:stCondLst>
                            <p:childTnLst>
                              <p:par>
                                <p:cTn id="122" presetID="53" presetClass="entr" presetSubtype="16" fill="hold" nodeType="afterEffect">
                                  <p:stCondLst>
                                    <p:cond delay="0"/>
                                  </p:stCondLst>
                                  <p:childTnLst>
                                    <p:set>
                                      <p:cBhvr>
                                        <p:cTn id="123" dur="1" fill="hold">
                                          <p:stCondLst>
                                            <p:cond delay="0"/>
                                          </p:stCondLst>
                                        </p:cTn>
                                        <p:tgtEl>
                                          <p:spTgt spid="176"/>
                                        </p:tgtEl>
                                        <p:attrNameLst>
                                          <p:attrName>style.visibility</p:attrName>
                                        </p:attrNameLst>
                                      </p:cBhvr>
                                      <p:to>
                                        <p:strVal val="visible"/>
                                      </p:to>
                                    </p:set>
                                    <p:anim calcmode="lin" valueType="num">
                                      <p:cBhvr>
                                        <p:cTn id="124" dur="500" fill="hold"/>
                                        <p:tgtEl>
                                          <p:spTgt spid="176"/>
                                        </p:tgtEl>
                                        <p:attrNameLst>
                                          <p:attrName>ppt_w</p:attrName>
                                        </p:attrNameLst>
                                      </p:cBhvr>
                                      <p:tavLst>
                                        <p:tav tm="0">
                                          <p:val>
                                            <p:fltVal val="0"/>
                                          </p:val>
                                        </p:tav>
                                        <p:tav tm="100000">
                                          <p:val>
                                            <p:strVal val="#ppt_w"/>
                                          </p:val>
                                        </p:tav>
                                      </p:tavLst>
                                    </p:anim>
                                    <p:anim calcmode="lin" valueType="num">
                                      <p:cBhvr>
                                        <p:cTn id="125" dur="500" fill="hold"/>
                                        <p:tgtEl>
                                          <p:spTgt spid="176"/>
                                        </p:tgtEl>
                                        <p:attrNameLst>
                                          <p:attrName>ppt_h</p:attrName>
                                        </p:attrNameLst>
                                      </p:cBhvr>
                                      <p:tavLst>
                                        <p:tav tm="0">
                                          <p:val>
                                            <p:fltVal val="0"/>
                                          </p:val>
                                        </p:tav>
                                        <p:tav tm="100000">
                                          <p:val>
                                            <p:strVal val="#ppt_h"/>
                                          </p:val>
                                        </p:tav>
                                      </p:tavLst>
                                    </p:anim>
                                    <p:animEffect transition="in" filter="fade">
                                      <p:cBhvr>
                                        <p:cTn id="126" dur="500"/>
                                        <p:tgtEl>
                                          <p:spTgt spid="176"/>
                                        </p:tgtEl>
                                      </p:cBhvr>
                                    </p:animEffect>
                                  </p:childTnLst>
                                </p:cTn>
                              </p:par>
                            </p:childTnLst>
                          </p:cTn>
                        </p:par>
                        <p:par>
                          <p:cTn id="127" fill="hold">
                            <p:stCondLst>
                              <p:cond delay="12500"/>
                            </p:stCondLst>
                            <p:childTnLst>
                              <p:par>
                                <p:cTn id="128" presetID="22" presetClass="entr" presetSubtype="2" fill="hold" grpId="0" nodeType="afterEffect">
                                  <p:stCondLst>
                                    <p:cond delay="0"/>
                                  </p:stCondLst>
                                  <p:childTnLst>
                                    <p:set>
                                      <p:cBhvr>
                                        <p:cTn id="129" dur="1" fill="hold">
                                          <p:stCondLst>
                                            <p:cond delay="0"/>
                                          </p:stCondLst>
                                        </p:cTn>
                                        <p:tgtEl>
                                          <p:spTgt spid="117"/>
                                        </p:tgtEl>
                                        <p:attrNameLst>
                                          <p:attrName>style.visibility</p:attrName>
                                        </p:attrNameLst>
                                      </p:cBhvr>
                                      <p:to>
                                        <p:strVal val="visible"/>
                                      </p:to>
                                    </p:set>
                                    <p:animEffect transition="in" filter="wipe(right)">
                                      <p:cBhvr>
                                        <p:cTn id="130" dur="500"/>
                                        <p:tgtEl>
                                          <p:spTgt spid="117"/>
                                        </p:tgtEl>
                                      </p:cBhvr>
                                    </p:animEffect>
                                  </p:childTnLst>
                                </p:cTn>
                              </p:par>
                            </p:childTnLst>
                          </p:cTn>
                        </p:par>
                        <p:par>
                          <p:cTn id="131" fill="hold">
                            <p:stCondLst>
                              <p:cond delay="13000"/>
                            </p:stCondLst>
                            <p:childTnLst>
                              <p:par>
                                <p:cTn id="132" presetID="10" presetClass="entr" presetSubtype="0" fill="hold" grpId="0"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13500"/>
                            </p:stCondLst>
                            <p:childTnLst>
                              <p:par>
                                <p:cTn id="136" presetID="53" presetClass="entr" presetSubtype="16" fill="hold" nodeType="afterEffect">
                                  <p:stCondLst>
                                    <p:cond delay="0"/>
                                  </p:stCondLst>
                                  <p:childTnLst>
                                    <p:set>
                                      <p:cBhvr>
                                        <p:cTn id="137" dur="1" fill="hold">
                                          <p:stCondLst>
                                            <p:cond delay="0"/>
                                          </p:stCondLst>
                                        </p:cTn>
                                        <p:tgtEl>
                                          <p:spTgt spid="172"/>
                                        </p:tgtEl>
                                        <p:attrNameLst>
                                          <p:attrName>style.visibility</p:attrName>
                                        </p:attrNameLst>
                                      </p:cBhvr>
                                      <p:to>
                                        <p:strVal val="visible"/>
                                      </p:to>
                                    </p:set>
                                    <p:anim calcmode="lin" valueType="num">
                                      <p:cBhvr>
                                        <p:cTn id="138" dur="500" fill="hold"/>
                                        <p:tgtEl>
                                          <p:spTgt spid="172"/>
                                        </p:tgtEl>
                                        <p:attrNameLst>
                                          <p:attrName>ppt_w</p:attrName>
                                        </p:attrNameLst>
                                      </p:cBhvr>
                                      <p:tavLst>
                                        <p:tav tm="0">
                                          <p:val>
                                            <p:fltVal val="0"/>
                                          </p:val>
                                        </p:tav>
                                        <p:tav tm="100000">
                                          <p:val>
                                            <p:strVal val="#ppt_w"/>
                                          </p:val>
                                        </p:tav>
                                      </p:tavLst>
                                    </p:anim>
                                    <p:anim calcmode="lin" valueType="num">
                                      <p:cBhvr>
                                        <p:cTn id="139" dur="500" fill="hold"/>
                                        <p:tgtEl>
                                          <p:spTgt spid="172"/>
                                        </p:tgtEl>
                                        <p:attrNameLst>
                                          <p:attrName>ppt_h</p:attrName>
                                        </p:attrNameLst>
                                      </p:cBhvr>
                                      <p:tavLst>
                                        <p:tav tm="0">
                                          <p:val>
                                            <p:fltVal val="0"/>
                                          </p:val>
                                        </p:tav>
                                        <p:tav tm="100000">
                                          <p:val>
                                            <p:strVal val="#ppt_h"/>
                                          </p:val>
                                        </p:tav>
                                      </p:tavLst>
                                    </p:anim>
                                    <p:animEffect transition="in" filter="fade">
                                      <p:cBhvr>
                                        <p:cTn id="140" dur="500"/>
                                        <p:tgtEl>
                                          <p:spTgt spid="172"/>
                                        </p:tgtEl>
                                      </p:cBhvr>
                                    </p:animEffect>
                                  </p:childTnLst>
                                </p:cTn>
                              </p:par>
                            </p:childTnLst>
                          </p:cTn>
                        </p:par>
                        <p:par>
                          <p:cTn id="141" fill="hold">
                            <p:stCondLst>
                              <p:cond delay="14000"/>
                            </p:stCondLst>
                            <p:childTnLst>
                              <p:par>
                                <p:cTn id="142" presetID="22" presetClass="entr" presetSubtype="4" fill="hold" grpId="0" nodeType="afterEffect">
                                  <p:stCondLst>
                                    <p:cond delay="0"/>
                                  </p:stCondLst>
                                  <p:childTnLst>
                                    <p:set>
                                      <p:cBhvr>
                                        <p:cTn id="143" dur="1" fill="hold">
                                          <p:stCondLst>
                                            <p:cond delay="0"/>
                                          </p:stCondLst>
                                        </p:cTn>
                                        <p:tgtEl>
                                          <p:spTgt spid="16"/>
                                        </p:tgtEl>
                                        <p:attrNameLst>
                                          <p:attrName>style.visibility</p:attrName>
                                        </p:attrNameLst>
                                      </p:cBhvr>
                                      <p:to>
                                        <p:strVal val="visible"/>
                                      </p:to>
                                    </p:set>
                                    <p:animEffect transition="in" filter="wipe(down)">
                                      <p:cBhvr>
                                        <p:cTn id="144" dur="500"/>
                                        <p:tgtEl>
                                          <p:spTgt spid="16"/>
                                        </p:tgtEl>
                                      </p:cBhvr>
                                    </p:animEffect>
                                  </p:childTnLst>
                                </p:cTn>
                              </p:par>
                            </p:childTnLst>
                          </p:cTn>
                        </p:par>
                        <p:par>
                          <p:cTn id="145" fill="hold">
                            <p:stCondLst>
                              <p:cond delay="14500"/>
                            </p:stCondLst>
                            <p:childTnLst>
                              <p:par>
                                <p:cTn id="146" presetID="10" presetClass="entr" presetSubtype="0" fill="hold" grpId="0" nodeType="afterEffect">
                                  <p:stCondLst>
                                    <p:cond delay="0"/>
                                  </p:stCondLst>
                                  <p:childTnLst>
                                    <p:set>
                                      <p:cBhvr>
                                        <p:cTn id="147" dur="1" fill="hold">
                                          <p:stCondLst>
                                            <p:cond delay="0"/>
                                          </p:stCondLst>
                                        </p:cTn>
                                        <p:tgtEl>
                                          <p:spTgt spid="19"/>
                                        </p:tgtEl>
                                        <p:attrNameLst>
                                          <p:attrName>style.visibility</p:attrName>
                                        </p:attrNameLst>
                                      </p:cBhvr>
                                      <p:to>
                                        <p:strVal val="visible"/>
                                      </p:to>
                                    </p:set>
                                    <p:animEffect transition="in" filter="fade">
                                      <p:cBhvr>
                                        <p:cTn id="148" dur="500"/>
                                        <p:tgtEl>
                                          <p:spTgt spid="19"/>
                                        </p:tgtEl>
                                      </p:cBhvr>
                                    </p:animEffect>
                                  </p:childTnLst>
                                </p:cTn>
                              </p:par>
                            </p:childTnLst>
                          </p:cTn>
                        </p:par>
                        <p:par>
                          <p:cTn id="149" fill="hold">
                            <p:stCondLst>
                              <p:cond delay="15000"/>
                            </p:stCondLst>
                            <p:childTnLst>
                              <p:par>
                                <p:cTn id="150" presetID="53" presetClass="entr" presetSubtype="16" fill="hold" grpId="0" nodeType="afterEffect">
                                  <p:stCondLst>
                                    <p:cond delay="0"/>
                                  </p:stCondLst>
                                  <p:childTnLst>
                                    <p:set>
                                      <p:cBhvr>
                                        <p:cTn id="151" dur="1" fill="hold">
                                          <p:stCondLst>
                                            <p:cond delay="0"/>
                                          </p:stCondLst>
                                        </p:cTn>
                                        <p:tgtEl>
                                          <p:spTgt spid="156"/>
                                        </p:tgtEl>
                                        <p:attrNameLst>
                                          <p:attrName>style.visibility</p:attrName>
                                        </p:attrNameLst>
                                      </p:cBhvr>
                                      <p:to>
                                        <p:strVal val="visible"/>
                                      </p:to>
                                    </p:set>
                                    <p:anim calcmode="lin" valueType="num">
                                      <p:cBhvr>
                                        <p:cTn id="152" dur="500" fill="hold"/>
                                        <p:tgtEl>
                                          <p:spTgt spid="156"/>
                                        </p:tgtEl>
                                        <p:attrNameLst>
                                          <p:attrName>ppt_w</p:attrName>
                                        </p:attrNameLst>
                                      </p:cBhvr>
                                      <p:tavLst>
                                        <p:tav tm="0">
                                          <p:val>
                                            <p:fltVal val="0"/>
                                          </p:val>
                                        </p:tav>
                                        <p:tav tm="100000">
                                          <p:val>
                                            <p:strVal val="#ppt_w"/>
                                          </p:val>
                                        </p:tav>
                                      </p:tavLst>
                                    </p:anim>
                                    <p:anim calcmode="lin" valueType="num">
                                      <p:cBhvr>
                                        <p:cTn id="153" dur="500" fill="hold"/>
                                        <p:tgtEl>
                                          <p:spTgt spid="156"/>
                                        </p:tgtEl>
                                        <p:attrNameLst>
                                          <p:attrName>ppt_h</p:attrName>
                                        </p:attrNameLst>
                                      </p:cBhvr>
                                      <p:tavLst>
                                        <p:tav tm="0">
                                          <p:val>
                                            <p:fltVal val="0"/>
                                          </p:val>
                                        </p:tav>
                                        <p:tav tm="100000">
                                          <p:val>
                                            <p:strVal val="#ppt_h"/>
                                          </p:val>
                                        </p:tav>
                                      </p:tavLst>
                                    </p:anim>
                                    <p:animEffect transition="in" filter="fade">
                                      <p:cBhvr>
                                        <p:cTn id="154" dur="500"/>
                                        <p:tgtEl>
                                          <p:spTgt spid="156"/>
                                        </p:tgtEl>
                                      </p:cBhvr>
                                    </p:animEffect>
                                  </p:childTnLst>
                                </p:cTn>
                              </p:par>
                              <p:par>
                                <p:cTn id="155" presetID="22" presetClass="entr" presetSubtype="1" fill="hold" grpId="0" nodeType="withEffect">
                                  <p:stCondLst>
                                    <p:cond delay="0"/>
                                  </p:stCondLst>
                                  <p:childTnLst>
                                    <p:set>
                                      <p:cBhvr>
                                        <p:cTn id="156" dur="1" fill="hold">
                                          <p:stCondLst>
                                            <p:cond delay="0"/>
                                          </p:stCondLst>
                                        </p:cTn>
                                        <p:tgtEl>
                                          <p:spTgt spid="11"/>
                                        </p:tgtEl>
                                        <p:attrNameLst>
                                          <p:attrName>style.visibility</p:attrName>
                                        </p:attrNameLst>
                                      </p:cBhvr>
                                      <p:to>
                                        <p:strVal val="visible"/>
                                      </p:to>
                                    </p:set>
                                    <p:animEffect transition="in" filter="wipe(up)">
                                      <p:cBhvr>
                                        <p:cTn id="157" dur="500"/>
                                        <p:tgtEl>
                                          <p:spTgt spid="11"/>
                                        </p:tgtEl>
                                      </p:cBhvr>
                                    </p:animEffect>
                                  </p:childTnLst>
                                </p:cTn>
                              </p:par>
                            </p:childTnLst>
                          </p:cTn>
                        </p:par>
                        <p:par>
                          <p:cTn id="158" fill="hold">
                            <p:stCondLst>
                              <p:cond delay="15500"/>
                            </p:stCondLst>
                            <p:childTnLst>
                              <p:par>
                                <p:cTn id="159" presetID="22" presetClass="entr" presetSubtype="4" fill="hold" grpId="0" nodeType="afterEffect">
                                  <p:stCondLst>
                                    <p:cond delay="0"/>
                                  </p:stCondLst>
                                  <p:childTnLst>
                                    <p:set>
                                      <p:cBhvr>
                                        <p:cTn id="160" dur="1" fill="hold">
                                          <p:stCondLst>
                                            <p:cond delay="0"/>
                                          </p:stCondLst>
                                        </p:cTn>
                                        <p:tgtEl>
                                          <p:spTgt spid="9"/>
                                        </p:tgtEl>
                                        <p:attrNameLst>
                                          <p:attrName>style.visibility</p:attrName>
                                        </p:attrNameLst>
                                      </p:cBhvr>
                                      <p:to>
                                        <p:strVal val="visible"/>
                                      </p:to>
                                    </p:set>
                                    <p:animEffect transition="in" filter="wipe(down)">
                                      <p:cBhvr>
                                        <p:cTn id="161" dur="500"/>
                                        <p:tgtEl>
                                          <p:spTgt spid="9"/>
                                        </p:tgtEl>
                                      </p:cBhvr>
                                    </p:animEffect>
                                  </p:childTnLst>
                                </p:cTn>
                              </p:par>
                            </p:childTnLst>
                          </p:cTn>
                        </p:par>
                        <p:par>
                          <p:cTn id="162" fill="hold">
                            <p:stCondLst>
                              <p:cond delay="16000"/>
                            </p:stCondLst>
                            <p:childTnLst>
                              <p:par>
                                <p:cTn id="163" presetID="10" presetClass="entr" presetSubtype="0" fill="hold" grpId="0" nodeType="afterEffect">
                                  <p:stCondLst>
                                    <p:cond delay="0"/>
                                  </p:stCondLst>
                                  <p:childTnLst>
                                    <p:set>
                                      <p:cBhvr>
                                        <p:cTn id="164" dur="1" fill="hold">
                                          <p:stCondLst>
                                            <p:cond delay="0"/>
                                          </p:stCondLst>
                                        </p:cTn>
                                        <p:tgtEl>
                                          <p:spTgt spid="24"/>
                                        </p:tgtEl>
                                        <p:attrNameLst>
                                          <p:attrName>style.visibility</p:attrName>
                                        </p:attrNameLst>
                                      </p:cBhvr>
                                      <p:to>
                                        <p:strVal val="visible"/>
                                      </p:to>
                                    </p:set>
                                    <p:animEffect transition="in" filter="fade">
                                      <p:cBhvr>
                                        <p:cTn id="165" dur="500"/>
                                        <p:tgtEl>
                                          <p:spTgt spid="24"/>
                                        </p:tgtEl>
                                      </p:cBhvr>
                                    </p:animEffect>
                                  </p:childTnLst>
                                </p:cTn>
                              </p:par>
                            </p:childTnLst>
                          </p:cTn>
                        </p:par>
                        <p:par>
                          <p:cTn id="166" fill="hold">
                            <p:stCondLst>
                              <p:cond delay="16500"/>
                            </p:stCondLst>
                            <p:childTnLst>
                              <p:par>
                                <p:cTn id="167" presetID="53" presetClass="entr" presetSubtype="16" fill="hold" grpId="0" nodeType="afterEffect">
                                  <p:stCondLst>
                                    <p:cond delay="0"/>
                                  </p:stCondLst>
                                  <p:childTnLst>
                                    <p:set>
                                      <p:cBhvr>
                                        <p:cTn id="168" dur="1" fill="hold">
                                          <p:stCondLst>
                                            <p:cond delay="0"/>
                                          </p:stCondLst>
                                        </p:cTn>
                                        <p:tgtEl>
                                          <p:spTgt spid="75"/>
                                        </p:tgtEl>
                                        <p:attrNameLst>
                                          <p:attrName>style.visibility</p:attrName>
                                        </p:attrNameLst>
                                      </p:cBhvr>
                                      <p:to>
                                        <p:strVal val="visible"/>
                                      </p:to>
                                    </p:set>
                                    <p:anim calcmode="lin" valueType="num">
                                      <p:cBhvr>
                                        <p:cTn id="169" dur="500" fill="hold"/>
                                        <p:tgtEl>
                                          <p:spTgt spid="75"/>
                                        </p:tgtEl>
                                        <p:attrNameLst>
                                          <p:attrName>ppt_w</p:attrName>
                                        </p:attrNameLst>
                                      </p:cBhvr>
                                      <p:tavLst>
                                        <p:tav tm="0">
                                          <p:val>
                                            <p:fltVal val="0"/>
                                          </p:val>
                                        </p:tav>
                                        <p:tav tm="100000">
                                          <p:val>
                                            <p:strVal val="#ppt_w"/>
                                          </p:val>
                                        </p:tav>
                                      </p:tavLst>
                                    </p:anim>
                                    <p:anim calcmode="lin" valueType="num">
                                      <p:cBhvr>
                                        <p:cTn id="170" dur="500" fill="hold"/>
                                        <p:tgtEl>
                                          <p:spTgt spid="75"/>
                                        </p:tgtEl>
                                        <p:attrNameLst>
                                          <p:attrName>ppt_h</p:attrName>
                                        </p:attrNameLst>
                                      </p:cBhvr>
                                      <p:tavLst>
                                        <p:tav tm="0">
                                          <p:val>
                                            <p:fltVal val="0"/>
                                          </p:val>
                                        </p:tav>
                                        <p:tav tm="100000">
                                          <p:val>
                                            <p:strVal val="#ppt_h"/>
                                          </p:val>
                                        </p:tav>
                                      </p:tavLst>
                                    </p:anim>
                                    <p:animEffect transition="in" filter="fade">
                                      <p:cBhvr>
                                        <p:cTn id="171" dur="500"/>
                                        <p:tgtEl>
                                          <p:spTgt spid="75"/>
                                        </p:tgtEl>
                                      </p:cBhvr>
                                    </p:animEffect>
                                  </p:childTnLst>
                                </p:cTn>
                              </p:par>
                            </p:childTnLst>
                          </p:cTn>
                        </p:par>
                        <p:par>
                          <p:cTn id="172" fill="hold">
                            <p:stCondLst>
                              <p:cond delay="17000"/>
                            </p:stCondLst>
                            <p:childTnLst>
                              <p:par>
                                <p:cTn id="173" presetID="22" presetClass="entr" presetSubtype="2" fill="hold" grpId="0" nodeType="afterEffect">
                                  <p:stCondLst>
                                    <p:cond delay="0"/>
                                  </p:stCondLst>
                                  <p:childTnLst>
                                    <p:set>
                                      <p:cBhvr>
                                        <p:cTn id="174" dur="1" fill="hold">
                                          <p:stCondLst>
                                            <p:cond delay="0"/>
                                          </p:stCondLst>
                                        </p:cTn>
                                        <p:tgtEl>
                                          <p:spTgt spid="15"/>
                                        </p:tgtEl>
                                        <p:attrNameLst>
                                          <p:attrName>style.visibility</p:attrName>
                                        </p:attrNameLst>
                                      </p:cBhvr>
                                      <p:to>
                                        <p:strVal val="visible"/>
                                      </p:to>
                                    </p:set>
                                    <p:animEffect transition="in" filter="wipe(right)">
                                      <p:cBhvr>
                                        <p:cTn id="175" dur="500"/>
                                        <p:tgtEl>
                                          <p:spTgt spid="15"/>
                                        </p:tgtEl>
                                      </p:cBhvr>
                                    </p:animEffect>
                                  </p:childTnLst>
                                </p:cTn>
                              </p:par>
                              <p:par>
                                <p:cTn id="176" presetID="22" presetClass="entr" presetSubtype="8" fill="hold" grpId="0" nodeType="withEffect">
                                  <p:stCondLst>
                                    <p:cond delay="0"/>
                                  </p:stCondLst>
                                  <p:childTnLst>
                                    <p:set>
                                      <p:cBhvr>
                                        <p:cTn id="177" dur="1" fill="hold">
                                          <p:stCondLst>
                                            <p:cond delay="0"/>
                                          </p:stCondLst>
                                        </p:cTn>
                                        <p:tgtEl>
                                          <p:spTgt spid="114"/>
                                        </p:tgtEl>
                                        <p:attrNameLst>
                                          <p:attrName>style.visibility</p:attrName>
                                        </p:attrNameLst>
                                      </p:cBhvr>
                                      <p:to>
                                        <p:strVal val="visible"/>
                                      </p:to>
                                    </p:set>
                                    <p:animEffect transition="in" filter="wipe(left)">
                                      <p:cBhvr>
                                        <p:cTn id="178" dur="500"/>
                                        <p:tgtEl>
                                          <p:spTgt spid="114"/>
                                        </p:tgtEl>
                                      </p:cBhvr>
                                    </p:animEffect>
                                  </p:childTnLst>
                                </p:cTn>
                              </p:par>
                            </p:childTnLst>
                          </p:cTn>
                        </p:par>
                        <p:par>
                          <p:cTn id="179" fill="hold">
                            <p:stCondLst>
                              <p:cond delay="17500"/>
                            </p:stCondLst>
                            <p:childTnLst>
                              <p:par>
                                <p:cTn id="180" presetID="10" presetClass="entr" presetSubtype="0" fill="hold" grpId="0" nodeType="afterEffect">
                                  <p:stCondLst>
                                    <p:cond delay="0"/>
                                  </p:stCondLst>
                                  <p:childTnLst>
                                    <p:set>
                                      <p:cBhvr>
                                        <p:cTn id="181" dur="1" fill="hold">
                                          <p:stCondLst>
                                            <p:cond delay="0"/>
                                          </p:stCondLst>
                                        </p:cTn>
                                        <p:tgtEl>
                                          <p:spTgt spid="32"/>
                                        </p:tgtEl>
                                        <p:attrNameLst>
                                          <p:attrName>style.visibility</p:attrName>
                                        </p:attrNameLst>
                                      </p:cBhvr>
                                      <p:to>
                                        <p:strVal val="visible"/>
                                      </p:to>
                                    </p:set>
                                    <p:animEffect transition="in" filter="fade">
                                      <p:cBhvr>
                                        <p:cTn id="182" dur="500"/>
                                        <p:tgtEl>
                                          <p:spTgt spid="32"/>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54"/>
                                        </p:tgtEl>
                                        <p:attrNameLst>
                                          <p:attrName>style.visibility</p:attrName>
                                        </p:attrNameLst>
                                      </p:cBhvr>
                                      <p:to>
                                        <p:strVal val="visible"/>
                                      </p:to>
                                    </p:set>
                                    <p:animEffect transition="in" filter="fade">
                                      <p:cBhvr>
                                        <p:cTn id="185" dur="500"/>
                                        <p:tgtEl>
                                          <p:spTgt spid="54"/>
                                        </p:tgtEl>
                                      </p:cBhvr>
                                    </p:animEffect>
                                  </p:childTnLst>
                                </p:cTn>
                              </p:par>
                            </p:childTnLst>
                          </p:cTn>
                        </p:par>
                        <p:par>
                          <p:cTn id="186" fill="hold">
                            <p:stCondLst>
                              <p:cond delay="18000"/>
                            </p:stCondLst>
                            <p:childTnLst>
                              <p:par>
                                <p:cTn id="187" presetID="53" presetClass="entr" presetSubtype="16" fill="hold" nodeType="afterEffect">
                                  <p:stCondLst>
                                    <p:cond delay="0"/>
                                  </p:stCondLst>
                                  <p:childTnLst>
                                    <p:set>
                                      <p:cBhvr>
                                        <p:cTn id="188" dur="1" fill="hold">
                                          <p:stCondLst>
                                            <p:cond delay="0"/>
                                          </p:stCondLst>
                                        </p:cTn>
                                        <p:tgtEl>
                                          <p:spTgt spid="173"/>
                                        </p:tgtEl>
                                        <p:attrNameLst>
                                          <p:attrName>style.visibility</p:attrName>
                                        </p:attrNameLst>
                                      </p:cBhvr>
                                      <p:to>
                                        <p:strVal val="visible"/>
                                      </p:to>
                                    </p:set>
                                    <p:anim calcmode="lin" valueType="num">
                                      <p:cBhvr>
                                        <p:cTn id="189" dur="500" fill="hold"/>
                                        <p:tgtEl>
                                          <p:spTgt spid="173"/>
                                        </p:tgtEl>
                                        <p:attrNameLst>
                                          <p:attrName>ppt_w</p:attrName>
                                        </p:attrNameLst>
                                      </p:cBhvr>
                                      <p:tavLst>
                                        <p:tav tm="0">
                                          <p:val>
                                            <p:fltVal val="0"/>
                                          </p:val>
                                        </p:tav>
                                        <p:tav tm="100000">
                                          <p:val>
                                            <p:strVal val="#ppt_w"/>
                                          </p:val>
                                        </p:tav>
                                      </p:tavLst>
                                    </p:anim>
                                    <p:anim calcmode="lin" valueType="num">
                                      <p:cBhvr>
                                        <p:cTn id="190" dur="500" fill="hold"/>
                                        <p:tgtEl>
                                          <p:spTgt spid="173"/>
                                        </p:tgtEl>
                                        <p:attrNameLst>
                                          <p:attrName>ppt_h</p:attrName>
                                        </p:attrNameLst>
                                      </p:cBhvr>
                                      <p:tavLst>
                                        <p:tav tm="0">
                                          <p:val>
                                            <p:fltVal val="0"/>
                                          </p:val>
                                        </p:tav>
                                        <p:tav tm="100000">
                                          <p:val>
                                            <p:strVal val="#ppt_h"/>
                                          </p:val>
                                        </p:tav>
                                      </p:tavLst>
                                    </p:anim>
                                    <p:animEffect transition="in" filter="fade">
                                      <p:cBhvr>
                                        <p:cTn id="191" dur="500"/>
                                        <p:tgtEl>
                                          <p:spTgt spid="173"/>
                                        </p:tgtEl>
                                      </p:cBhvr>
                                    </p:animEffect>
                                  </p:childTnLst>
                                </p:cTn>
                              </p:par>
                              <p:par>
                                <p:cTn id="192" presetID="53" presetClass="entr" presetSubtype="16" fill="hold" nodeType="withEffect">
                                  <p:stCondLst>
                                    <p:cond delay="0"/>
                                  </p:stCondLst>
                                  <p:childTnLst>
                                    <p:set>
                                      <p:cBhvr>
                                        <p:cTn id="193" dur="1" fill="hold">
                                          <p:stCondLst>
                                            <p:cond delay="0"/>
                                          </p:stCondLst>
                                        </p:cTn>
                                        <p:tgtEl>
                                          <p:spTgt spid="177"/>
                                        </p:tgtEl>
                                        <p:attrNameLst>
                                          <p:attrName>style.visibility</p:attrName>
                                        </p:attrNameLst>
                                      </p:cBhvr>
                                      <p:to>
                                        <p:strVal val="visible"/>
                                      </p:to>
                                    </p:set>
                                    <p:anim calcmode="lin" valueType="num">
                                      <p:cBhvr>
                                        <p:cTn id="194" dur="500" fill="hold"/>
                                        <p:tgtEl>
                                          <p:spTgt spid="177"/>
                                        </p:tgtEl>
                                        <p:attrNameLst>
                                          <p:attrName>ppt_w</p:attrName>
                                        </p:attrNameLst>
                                      </p:cBhvr>
                                      <p:tavLst>
                                        <p:tav tm="0">
                                          <p:val>
                                            <p:fltVal val="0"/>
                                          </p:val>
                                        </p:tav>
                                        <p:tav tm="100000">
                                          <p:val>
                                            <p:strVal val="#ppt_w"/>
                                          </p:val>
                                        </p:tav>
                                      </p:tavLst>
                                    </p:anim>
                                    <p:anim calcmode="lin" valueType="num">
                                      <p:cBhvr>
                                        <p:cTn id="195" dur="500" fill="hold"/>
                                        <p:tgtEl>
                                          <p:spTgt spid="177"/>
                                        </p:tgtEl>
                                        <p:attrNameLst>
                                          <p:attrName>ppt_h</p:attrName>
                                        </p:attrNameLst>
                                      </p:cBhvr>
                                      <p:tavLst>
                                        <p:tav tm="0">
                                          <p:val>
                                            <p:fltVal val="0"/>
                                          </p:val>
                                        </p:tav>
                                        <p:tav tm="100000">
                                          <p:val>
                                            <p:strVal val="#ppt_h"/>
                                          </p:val>
                                        </p:tav>
                                      </p:tavLst>
                                    </p:anim>
                                    <p:animEffect transition="in" filter="fade">
                                      <p:cBhvr>
                                        <p:cTn id="196" dur="5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14" grpId="0" animBg="1"/>
      <p:bldP spid="117" grpId="0" animBg="1"/>
      <p:bldP spid="2" grpId="0"/>
      <p:bldP spid="3" grpId="0"/>
      <p:bldP spid="19" grpId="0" animBg="1"/>
      <p:bldP spid="20" grpId="0" animBg="1"/>
      <p:bldP spid="21" grpId="0" animBg="1"/>
      <p:bldP spid="22" grpId="0" animBg="1"/>
      <p:bldP spid="24" grpId="0" animBg="1"/>
      <p:bldP spid="30" grpId="0" animBg="1"/>
      <p:bldP spid="31" grpId="0" animBg="1"/>
      <p:bldP spid="32" grpId="0" animBg="1"/>
      <p:bldP spid="41" grpId="0" animBg="1"/>
      <p:bldP spid="42" grpId="0" animBg="1"/>
      <p:bldP spid="54" grpId="0" animBg="1"/>
      <p:bldP spid="55" grpId="0" animBg="1"/>
      <p:bldP spid="111" grpId="0" animBg="1"/>
      <p:bldP spid="71" grpId="0" animBg="1"/>
      <p:bldP spid="75" grpId="0" animBg="1"/>
      <p:bldP spid="151" grpId="0" animBg="1"/>
      <p:bldP spid="156"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1894860" y="1417488"/>
            <a:ext cx="2719014" cy="369332"/>
          </a:xfrm>
          <a:prstGeom prst="rect">
            <a:avLst/>
          </a:prstGeom>
          <a:noFill/>
        </p:spPr>
        <p:txBody>
          <a:bodyPr wrap="none" rtlCol="0">
            <a:spAutoFit/>
          </a:bodyPr>
          <a:lstStyle/>
          <a:p>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1894860" y="680759"/>
            <a:ext cx="3914854" cy="830997"/>
          </a:xfrm>
          <a:prstGeom prst="rect">
            <a:avLst/>
          </a:prstGeom>
          <a:noFill/>
        </p:spPr>
        <p:txBody>
          <a:bodyPr wrap="none" rtlCol="0">
            <a:spAutoFit/>
          </a:bodyPr>
          <a:lstStyle/>
          <a:p>
            <a:r>
              <a:rPr lang="id-ID" sz="4800" dirty="0" smtClean="0">
                <a:solidFill>
                  <a:schemeClr val="bg1"/>
                </a:solidFill>
                <a:latin typeface="+mj-lt"/>
              </a:rPr>
              <a:t>Fan Flow Chart</a:t>
            </a:r>
            <a:endParaRPr lang="en-US" sz="4800" dirty="0">
              <a:solidFill>
                <a:schemeClr val="bg1"/>
              </a:solidFill>
              <a:latin typeface="+mj-lt"/>
            </a:endParaRPr>
          </a:p>
        </p:txBody>
      </p:sp>
      <p:sp>
        <p:nvSpPr>
          <p:cNvPr id="7" name="Freeform 5"/>
          <p:cNvSpPr>
            <a:spLocks/>
          </p:cNvSpPr>
          <p:nvPr/>
        </p:nvSpPr>
        <p:spPr bwMode="auto">
          <a:xfrm>
            <a:off x="5372100" y="1588"/>
            <a:ext cx="6851649" cy="6853238"/>
          </a:xfrm>
          <a:custGeom>
            <a:avLst/>
            <a:gdLst>
              <a:gd name="T0" fmla="*/ 2874 w 2874"/>
              <a:gd name="T1" fmla="*/ 0 h 2875"/>
              <a:gd name="T2" fmla="*/ 0 w 2874"/>
              <a:gd name="T3" fmla="*/ 2875 h 2875"/>
              <a:gd name="T4" fmla="*/ 2874 w 2874"/>
              <a:gd name="T5" fmla="*/ 2875 h 2875"/>
              <a:gd name="T6" fmla="*/ 2874 w 2874"/>
              <a:gd name="T7" fmla="*/ 0 h 2875"/>
            </a:gdLst>
            <a:ahLst/>
            <a:cxnLst>
              <a:cxn ang="0">
                <a:pos x="T0" y="T1"/>
              </a:cxn>
              <a:cxn ang="0">
                <a:pos x="T2" y="T3"/>
              </a:cxn>
              <a:cxn ang="0">
                <a:pos x="T4" y="T5"/>
              </a:cxn>
              <a:cxn ang="0">
                <a:pos x="T6" y="T7"/>
              </a:cxn>
            </a:cxnLst>
            <a:rect l="0" t="0" r="r" b="b"/>
            <a:pathLst>
              <a:path w="2874" h="2875">
                <a:moveTo>
                  <a:pt x="2874" y="0"/>
                </a:moveTo>
                <a:cubicBezTo>
                  <a:pt x="1287" y="0"/>
                  <a:pt x="0" y="1287"/>
                  <a:pt x="0" y="2875"/>
                </a:cubicBezTo>
                <a:cubicBezTo>
                  <a:pt x="2874" y="2875"/>
                  <a:pt x="2874" y="2875"/>
                  <a:pt x="2874" y="2875"/>
                </a:cubicBezTo>
                <a:cubicBezTo>
                  <a:pt x="2874" y="0"/>
                  <a:pt x="2874" y="0"/>
                  <a:pt x="2874" y="0"/>
                </a:cubicBezTo>
              </a:path>
            </a:pathLst>
          </a:custGeom>
          <a:solidFill>
            <a:srgbClr val="1B222B">
              <a:alpha val="49804"/>
            </a:srgb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6"/>
          <p:cNvSpPr>
            <a:spLocks/>
          </p:cNvSpPr>
          <p:nvPr/>
        </p:nvSpPr>
        <p:spPr bwMode="auto">
          <a:xfrm>
            <a:off x="6873875" y="4833938"/>
            <a:ext cx="5349875" cy="2020888"/>
          </a:xfrm>
          <a:custGeom>
            <a:avLst/>
            <a:gdLst>
              <a:gd name="T0" fmla="*/ 2244 w 2244"/>
              <a:gd name="T1" fmla="*/ 848 h 848"/>
              <a:gd name="T2" fmla="*/ 0 w 2244"/>
              <a:gd name="T3" fmla="*/ 848 h 848"/>
              <a:gd name="T4" fmla="*/ 165 w 2244"/>
              <a:gd name="T5" fmla="*/ 0 h 848"/>
              <a:gd name="T6" fmla="*/ 2244 w 2244"/>
              <a:gd name="T7" fmla="*/ 848 h 848"/>
            </a:gdLst>
            <a:ahLst/>
            <a:cxnLst>
              <a:cxn ang="0">
                <a:pos x="T0" y="T1"/>
              </a:cxn>
              <a:cxn ang="0">
                <a:pos x="T2" y="T3"/>
              </a:cxn>
              <a:cxn ang="0">
                <a:pos x="T4" y="T5"/>
              </a:cxn>
              <a:cxn ang="0">
                <a:pos x="T6" y="T7"/>
              </a:cxn>
            </a:cxnLst>
            <a:rect l="0" t="0" r="r" b="b"/>
            <a:pathLst>
              <a:path w="2244" h="848">
                <a:moveTo>
                  <a:pt x="2244" y="848"/>
                </a:moveTo>
                <a:cubicBezTo>
                  <a:pt x="0" y="848"/>
                  <a:pt x="0" y="848"/>
                  <a:pt x="0" y="848"/>
                </a:cubicBezTo>
                <a:cubicBezTo>
                  <a:pt x="0" y="548"/>
                  <a:pt x="59" y="262"/>
                  <a:pt x="165" y="0"/>
                </a:cubicBezTo>
                <a:cubicBezTo>
                  <a:pt x="618" y="181"/>
                  <a:pt x="2244" y="848"/>
                  <a:pt x="2244" y="848"/>
                </a:cubicBezTo>
                <a:close/>
              </a:path>
            </a:pathLst>
          </a:custGeom>
          <a:solidFill>
            <a:schemeClr val="accent5"/>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5" name="Freeform 7"/>
          <p:cNvSpPr>
            <a:spLocks/>
          </p:cNvSpPr>
          <p:nvPr/>
        </p:nvSpPr>
        <p:spPr bwMode="auto">
          <a:xfrm>
            <a:off x="7827963" y="3479800"/>
            <a:ext cx="4395787" cy="3375025"/>
          </a:xfrm>
          <a:custGeom>
            <a:avLst/>
            <a:gdLst>
              <a:gd name="T0" fmla="*/ 1844 w 1844"/>
              <a:gd name="T1" fmla="*/ 1416 h 1416"/>
              <a:gd name="T2" fmla="*/ 0 w 1844"/>
              <a:gd name="T3" fmla="*/ 668 h 1416"/>
              <a:gd name="T4" fmla="*/ 446 w 1844"/>
              <a:gd name="T5" fmla="*/ 0 h 1416"/>
              <a:gd name="T6" fmla="*/ 1844 w 1844"/>
              <a:gd name="T7" fmla="*/ 1416 h 1416"/>
            </a:gdLst>
            <a:ahLst/>
            <a:cxnLst>
              <a:cxn ang="0">
                <a:pos x="T0" y="T1"/>
              </a:cxn>
              <a:cxn ang="0">
                <a:pos x="T2" y="T3"/>
              </a:cxn>
              <a:cxn ang="0">
                <a:pos x="T4" y="T5"/>
              </a:cxn>
              <a:cxn ang="0">
                <a:pos x="T6" y="T7"/>
              </a:cxn>
            </a:cxnLst>
            <a:rect l="0" t="0" r="r" b="b"/>
            <a:pathLst>
              <a:path w="1844" h="1416">
                <a:moveTo>
                  <a:pt x="1844" y="1416"/>
                </a:moveTo>
                <a:cubicBezTo>
                  <a:pt x="1844" y="1416"/>
                  <a:pt x="470" y="875"/>
                  <a:pt x="0" y="668"/>
                </a:cubicBezTo>
                <a:cubicBezTo>
                  <a:pt x="103" y="415"/>
                  <a:pt x="256" y="189"/>
                  <a:pt x="446" y="0"/>
                </a:cubicBezTo>
                <a:cubicBezTo>
                  <a:pt x="788" y="347"/>
                  <a:pt x="1844" y="1416"/>
                  <a:pt x="1844" y="1416"/>
                </a:cubicBezTo>
                <a:close/>
              </a:path>
            </a:pathLst>
          </a:custGeom>
          <a:solidFill>
            <a:schemeClr val="accent3"/>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6" name="Freeform 8"/>
          <p:cNvSpPr>
            <a:spLocks/>
          </p:cNvSpPr>
          <p:nvPr/>
        </p:nvSpPr>
        <p:spPr bwMode="auto">
          <a:xfrm>
            <a:off x="9310688" y="3052763"/>
            <a:ext cx="2913062" cy="3802063"/>
          </a:xfrm>
          <a:custGeom>
            <a:avLst/>
            <a:gdLst>
              <a:gd name="T0" fmla="*/ 1222 w 1222"/>
              <a:gd name="T1" fmla="*/ 1595 h 1595"/>
              <a:gd name="T2" fmla="*/ 0 w 1222"/>
              <a:gd name="T3" fmla="*/ 385 h 1595"/>
              <a:gd name="T4" fmla="*/ 578 w 1222"/>
              <a:gd name="T5" fmla="*/ 0 h 1595"/>
              <a:gd name="T6" fmla="*/ 1222 w 1222"/>
              <a:gd name="T7" fmla="*/ 1595 h 1595"/>
            </a:gdLst>
            <a:ahLst/>
            <a:cxnLst>
              <a:cxn ang="0">
                <a:pos x="T0" y="T1"/>
              </a:cxn>
              <a:cxn ang="0">
                <a:pos x="T2" y="T3"/>
              </a:cxn>
              <a:cxn ang="0">
                <a:pos x="T4" y="T5"/>
              </a:cxn>
              <a:cxn ang="0">
                <a:pos x="T6" y="T7"/>
              </a:cxn>
            </a:cxnLst>
            <a:rect l="0" t="0" r="r" b="b"/>
            <a:pathLst>
              <a:path w="1222" h="1595">
                <a:moveTo>
                  <a:pt x="1222" y="1595"/>
                </a:moveTo>
                <a:cubicBezTo>
                  <a:pt x="1222" y="1595"/>
                  <a:pt x="442" y="808"/>
                  <a:pt x="0" y="385"/>
                </a:cubicBezTo>
                <a:cubicBezTo>
                  <a:pt x="163" y="220"/>
                  <a:pt x="360" y="88"/>
                  <a:pt x="578" y="0"/>
                </a:cubicBezTo>
                <a:cubicBezTo>
                  <a:pt x="688" y="292"/>
                  <a:pt x="1222" y="1595"/>
                  <a:pt x="1222" y="1595"/>
                </a:cubicBezTo>
                <a:close/>
              </a:path>
            </a:pathLst>
          </a:custGeom>
          <a:solidFill>
            <a:schemeClr val="accent2"/>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7" name="Freeform 9"/>
          <p:cNvSpPr>
            <a:spLocks/>
          </p:cNvSpPr>
          <p:nvPr/>
        </p:nvSpPr>
        <p:spPr bwMode="auto">
          <a:xfrm>
            <a:off x="10901362" y="3376652"/>
            <a:ext cx="1292225" cy="3462338"/>
          </a:xfrm>
          <a:custGeom>
            <a:avLst/>
            <a:gdLst>
              <a:gd name="T0" fmla="*/ 542 w 542"/>
              <a:gd name="T1" fmla="*/ 0 h 1453"/>
              <a:gd name="T2" fmla="*/ 542 w 542"/>
              <a:gd name="T3" fmla="*/ 1453 h 1453"/>
              <a:gd name="T4" fmla="*/ 0 w 542"/>
              <a:gd name="T5" fmla="*/ 105 h 1453"/>
              <a:gd name="T6" fmla="*/ 542 w 542"/>
              <a:gd name="T7" fmla="*/ 0 h 1453"/>
            </a:gdLst>
            <a:ahLst/>
            <a:cxnLst>
              <a:cxn ang="0">
                <a:pos x="T0" y="T1"/>
              </a:cxn>
              <a:cxn ang="0">
                <a:pos x="T2" y="T3"/>
              </a:cxn>
              <a:cxn ang="0">
                <a:pos x="T4" y="T5"/>
              </a:cxn>
              <a:cxn ang="0">
                <a:pos x="T6" y="T7"/>
              </a:cxn>
            </a:cxnLst>
            <a:rect l="0" t="0" r="r" b="b"/>
            <a:pathLst>
              <a:path w="542" h="1453">
                <a:moveTo>
                  <a:pt x="542" y="0"/>
                </a:moveTo>
                <a:cubicBezTo>
                  <a:pt x="542" y="1453"/>
                  <a:pt x="542" y="1453"/>
                  <a:pt x="542" y="1453"/>
                </a:cubicBezTo>
                <a:cubicBezTo>
                  <a:pt x="542" y="1453"/>
                  <a:pt x="320" y="888"/>
                  <a:pt x="0" y="105"/>
                </a:cubicBezTo>
                <a:cubicBezTo>
                  <a:pt x="168" y="38"/>
                  <a:pt x="351" y="0"/>
                  <a:pt x="542" y="0"/>
                </a:cubicBezTo>
                <a:close/>
              </a:path>
            </a:pathLst>
          </a:custGeom>
          <a:solidFill>
            <a:schemeClr val="accent6"/>
          </a:solidFill>
          <a:ln>
            <a:noFill/>
          </a:ln>
          <a:effectLst>
            <a:outerShdw blurRad="88900" dist="38100" dir="13500000" algn="br" rotWithShape="0">
              <a:prstClr val="black">
                <a:alpha val="13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8" name="Freeform 10"/>
          <p:cNvSpPr>
            <a:spLocks/>
          </p:cNvSpPr>
          <p:nvPr/>
        </p:nvSpPr>
        <p:spPr bwMode="auto">
          <a:xfrm>
            <a:off x="5861050" y="4210050"/>
            <a:ext cx="6362700" cy="2644775"/>
          </a:xfrm>
          <a:custGeom>
            <a:avLst/>
            <a:gdLst>
              <a:gd name="T0" fmla="*/ 17 w 2669"/>
              <a:gd name="T1" fmla="*/ 0 h 1110"/>
              <a:gd name="T2" fmla="*/ 2669 w 2669"/>
              <a:gd name="T3" fmla="*/ 1099 h 1110"/>
              <a:gd name="T4" fmla="*/ 2669 w 2669"/>
              <a:gd name="T5" fmla="*/ 1110 h 1110"/>
              <a:gd name="T6" fmla="*/ 2583 w 2669"/>
              <a:gd name="T7" fmla="*/ 1110 h 1110"/>
              <a:gd name="T8" fmla="*/ 0 w 2669"/>
              <a:gd name="T9" fmla="*/ 40 h 1110"/>
              <a:gd name="T10" fmla="*/ 17 w 2669"/>
              <a:gd name="T11" fmla="*/ 0 h 1110"/>
            </a:gdLst>
            <a:ahLst/>
            <a:cxnLst>
              <a:cxn ang="0">
                <a:pos x="T0" y="T1"/>
              </a:cxn>
              <a:cxn ang="0">
                <a:pos x="T2" y="T3"/>
              </a:cxn>
              <a:cxn ang="0">
                <a:pos x="T4" y="T5"/>
              </a:cxn>
              <a:cxn ang="0">
                <a:pos x="T6" y="T7"/>
              </a:cxn>
              <a:cxn ang="0">
                <a:pos x="T8" y="T9"/>
              </a:cxn>
              <a:cxn ang="0">
                <a:pos x="T10" y="T11"/>
              </a:cxn>
            </a:cxnLst>
            <a:rect l="0" t="0" r="r" b="b"/>
            <a:pathLst>
              <a:path w="2669" h="1110">
                <a:moveTo>
                  <a:pt x="17" y="0"/>
                </a:moveTo>
                <a:cubicBezTo>
                  <a:pt x="2669" y="1099"/>
                  <a:pt x="2669" y="1099"/>
                  <a:pt x="2669" y="1099"/>
                </a:cubicBezTo>
                <a:cubicBezTo>
                  <a:pt x="2669" y="1110"/>
                  <a:pt x="2669" y="1110"/>
                  <a:pt x="2669" y="1110"/>
                </a:cubicBezTo>
                <a:cubicBezTo>
                  <a:pt x="2583" y="1110"/>
                  <a:pt x="2583" y="1110"/>
                  <a:pt x="2583" y="1110"/>
                </a:cubicBezTo>
                <a:cubicBezTo>
                  <a:pt x="0" y="40"/>
                  <a:pt x="0" y="40"/>
                  <a:pt x="0" y="40"/>
                </a:cubicBezTo>
                <a:cubicBezTo>
                  <a:pt x="6" y="27"/>
                  <a:pt x="11" y="13"/>
                  <a:pt x="17"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29" name="Freeform 11"/>
          <p:cNvSpPr>
            <a:spLocks/>
          </p:cNvSpPr>
          <p:nvPr/>
        </p:nvSpPr>
        <p:spPr bwMode="auto">
          <a:xfrm>
            <a:off x="7343775" y="1973263"/>
            <a:ext cx="4879975" cy="4881563"/>
          </a:xfrm>
          <a:custGeom>
            <a:avLst/>
            <a:gdLst>
              <a:gd name="T0" fmla="*/ 30 w 2047"/>
              <a:gd name="T1" fmla="*/ 0 h 2048"/>
              <a:gd name="T2" fmla="*/ 2047 w 2047"/>
              <a:gd name="T3" fmla="*/ 2017 h 2048"/>
              <a:gd name="T4" fmla="*/ 2047 w 2047"/>
              <a:gd name="T5" fmla="*/ 2048 h 2048"/>
              <a:gd name="T6" fmla="*/ 2017 w 2047"/>
              <a:gd name="T7" fmla="*/ 2048 h 2048"/>
              <a:gd name="T8" fmla="*/ 0 w 2047"/>
              <a:gd name="T9" fmla="*/ 31 h 2048"/>
              <a:gd name="T10" fmla="*/ 30 w 2047"/>
              <a:gd name="T11" fmla="*/ 0 h 2048"/>
            </a:gdLst>
            <a:ahLst/>
            <a:cxnLst>
              <a:cxn ang="0">
                <a:pos x="T0" y="T1"/>
              </a:cxn>
              <a:cxn ang="0">
                <a:pos x="T2" y="T3"/>
              </a:cxn>
              <a:cxn ang="0">
                <a:pos x="T4" y="T5"/>
              </a:cxn>
              <a:cxn ang="0">
                <a:pos x="T6" y="T7"/>
              </a:cxn>
              <a:cxn ang="0">
                <a:pos x="T8" y="T9"/>
              </a:cxn>
              <a:cxn ang="0">
                <a:pos x="T10" y="T11"/>
              </a:cxn>
            </a:cxnLst>
            <a:rect l="0" t="0" r="r" b="b"/>
            <a:pathLst>
              <a:path w="2047" h="2048">
                <a:moveTo>
                  <a:pt x="30" y="0"/>
                </a:moveTo>
                <a:cubicBezTo>
                  <a:pt x="2047" y="2017"/>
                  <a:pt x="2047" y="2017"/>
                  <a:pt x="2047" y="2017"/>
                </a:cubicBezTo>
                <a:cubicBezTo>
                  <a:pt x="2047" y="2048"/>
                  <a:pt x="2047" y="2048"/>
                  <a:pt x="2047" y="2048"/>
                </a:cubicBezTo>
                <a:cubicBezTo>
                  <a:pt x="2017" y="2048"/>
                  <a:pt x="2017" y="2048"/>
                  <a:pt x="2017" y="2048"/>
                </a:cubicBezTo>
                <a:cubicBezTo>
                  <a:pt x="0" y="31"/>
                  <a:pt x="0" y="31"/>
                  <a:pt x="0" y="31"/>
                </a:cubicBezTo>
                <a:cubicBezTo>
                  <a:pt x="10" y="20"/>
                  <a:pt x="20" y="10"/>
                  <a:pt x="30"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33" name="Freeform 12"/>
          <p:cNvSpPr>
            <a:spLocks/>
          </p:cNvSpPr>
          <p:nvPr/>
        </p:nvSpPr>
        <p:spPr bwMode="auto">
          <a:xfrm>
            <a:off x="9578975" y="493713"/>
            <a:ext cx="2644775" cy="6361113"/>
          </a:xfrm>
          <a:custGeom>
            <a:avLst/>
            <a:gdLst>
              <a:gd name="T0" fmla="*/ 40 w 1109"/>
              <a:gd name="T1" fmla="*/ 0 h 2669"/>
              <a:gd name="T2" fmla="*/ 1109 w 1109"/>
              <a:gd name="T3" fmla="*/ 2582 h 2669"/>
              <a:gd name="T4" fmla="*/ 1109 w 1109"/>
              <a:gd name="T5" fmla="*/ 2669 h 2669"/>
              <a:gd name="T6" fmla="*/ 1098 w 1109"/>
              <a:gd name="T7" fmla="*/ 2669 h 2669"/>
              <a:gd name="T8" fmla="*/ 0 w 1109"/>
              <a:gd name="T9" fmla="*/ 17 h 2669"/>
              <a:gd name="T10" fmla="*/ 40 w 1109"/>
              <a:gd name="T11" fmla="*/ 0 h 2669"/>
            </a:gdLst>
            <a:ahLst/>
            <a:cxnLst>
              <a:cxn ang="0">
                <a:pos x="T0" y="T1"/>
              </a:cxn>
              <a:cxn ang="0">
                <a:pos x="T2" y="T3"/>
              </a:cxn>
              <a:cxn ang="0">
                <a:pos x="T4" y="T5"/>
              </a:cxn>
              <a:cxn ang="0">
                <a:pos x="T6" y="T7"/>
              </a:cxn>
              <a:cxn ang="0">
                <a:pos x="T8" y="T9"/>
              </a:cxn>
              <a:cxn ang="0">
                <a:pos x="T10" y="T11"/>
              </a:cxn>
            </a:cxnLst>
            <a:rect l="0" t="0" r="r" b="b"/>
            <a:pathLst>
              <a:path w="1109" h="2669">
                <a:moveTo>
                  <a:pt x="40" y="0"/>
                </a:moveTo>
                <a:cubicBezTo>
                  <a:pt x="1109" y="2582"/>
                  <a:pt x="1109" y="2582"/>
                  <a:pt x="1109" y="2582"/>
                </a:cubicBezTo>
                <a:cubicBezTo>
                  <a:pt x="1109" y="2669"/>
                  <a:pt x="1109" y="2669"/>
                  <a:pt x="1109" y="2669"/>
                </a:cubicBezTo>
                <a:cubicBezTo>
                  <a:pt x="1098" y="2669"/>
                  <a:pt x="1098" y="2669"/>
                  <a:pt x="1098" y="2669"/>
                </a:cubicBezTo>
                <a:cubicBezTo>
                  <a:pt x="0" y="17"/>
                  <a:pt x="0" y="17"/>
                  <a:pt x="0" y="17"/>
                </a:cubicBezTo>
                <a:cubicBezTo>
                  <a:pt x="13" y="11"/>
                  <a:pt x="26" y="5"/>
                  <a:pt x="40" y="0"/>
                </a:cubicBezTo>
                <a:close/>
              </a:path>
            </a:pathLst>
          </a:custGeom>
          <a:solidFill>
            <a:srgbClr val="222A35"/>
          </a:solidFill>
          <a:ln>
            <a:noFill/>
          </a:ln>
          <a:effectLst>
            <a:outerShdw blurRad="152400" dist="38100" dir="5400000" algn="t" rotWithShape="0">
              <a:prstClr val="black">
                <a:alpha val="21000"/>
              </a:prstClr>
            </a:outerShdw>
          </a:effectLst>
        </p:spPr>
        <p:txBody>
          <a:bodyPr vert="horz" wrap="square" lIns="91440" tIns="45720" rIns="91440" bIns="45720" numCol="1" anchor="t" anchorCtr="0" compatLnSpc="1">
            <a:prstTxWarp prst="textNoShape">
              <a:avLst/>
            </a:prstTxWarp>
          </a:bodyPr>
          <a:lstStyle/>
          <a:p>
            <a:endParaRPr lang="id-ID"/>
          </a:p>
        </p:txBody>
      </p:sp>
      <p:grpSp>
        <p:nvGrpSpPr>
          <p:cNvPr id="101" name="Group 100"/>
          <p:cNvGrpSpPr/>
          <p:nvPr/>
        </p:nvGrpSpPr>
        <p:grpSpPr>
          <a:xfrm>
            <a:off x="1894860" y="2473640"/>
            <a:ext cx="277647" cy="276819"/>
            <a:chOff x="2138511" y="2464802"/>
            <a:chExt cx="354012" cy="352956"/>
          </a:xfrm>
          <a:solidFill>
            <a:schemeClr val="accent5"/>
          </a:solidFill>
        </p:grpSpPr>
        <p:sp>
          <p:nvSpPr>
            <p:cNvPr id="102" name="Oval 10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4" name="Group 103"/>
          <p:cNvGrpSpPr/>
          <p:nvPr/>
        </p:nvGrpSpPr>
        <p:grpSpPr>
          <a:xfrm>
            <a:off x="1894860" y="3326439"/>
            <a:ext cx="277647" cy="276819"/>
            <a:chOff x="2138511" y="2464802"/>
            <a:chExt cx="354012" cy="352956"/>
          </a:xfrm>
          <a:solidFill>
            <a:schemeClr val="accent3"/>
          </a:solidFill>
        </p:grpSpPr>
        <p:sp>
          <p:nvSpPr>
            <p:cNvPr id="105" name="Oval 104"/>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7" name="Group 106"/>
          <p:cNvGrpSpPr/>
          <p:nvPr/>
        </p:nvGrpSpPr>
        <p:grpSpPr>
          <a:xfrm>
            <a:off x="1894860" y="4192576"/>
            <a:ext cx="277647" cy="276819"/>
            <a:chOff x="2138511" y="2464802"/>
            <a:chExt cx="354012" cy="352956"/>
          </a:xfrm>
          <a:solidFill>
            <a:schemeClr val="accent2"/>
          </a:solidFill>
        </p:grpSpPr>
        <p:sp>
          <p:nvSpPr>
            <p:cNvPr id="108" name="Oval 107"/>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10" name="Group 109"/>
          <p:cNvGrpSpPr/>
          <p:nvPr/>
        </p:nvGrpSpPr>
        <p:grpSpPr>
          <a:xfrm>
            <a:off x="1894860" y="5039893"/>
            <a:ext cx="277647" cy="276819"/>
            <a:chOff x="2138511" y="2464802"/>
            <a:chExt cx="354012" cy="352956"/>
          </a:xfrm>
          <a:solidFill>
            <a:schemeClr val="accent6"/>
          </a:solidFill>
        </p:grpSpPr>
        <p:sp>
          <p:nvSpPr>
            <p:cNvPr id="112" name="Oval 111"/>
            <p:cNvSpPr>
              <a:spLocks noChangeArrowheads="1"/>
            </p:cNvSpPr>
            <p:nvPr/>
          </p:nvSpPr>
          <p:spPr bwMode="auto">
            <a:xfrm>
              <a:off x="2229830" y="2555417"/>
              <a:ext cx="171376" cy="171727"/>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noEditPoints="1"/>
            </p:cNvSpPr>
            <p:nvPr/>
          </p:nvSpPr>
          <p:spPr bwMode="auto">
            <a:xfrm>
              <a:off x="2138511" y="2464802"/>
              <a:ext cx="354012" cy="352956"/>
            </a:xfrm>
            <a:custGeom>
              <a:avLst/>
              <a:gdLst>
                <a:gd name="T0" fmla="*/ 212 w 423"/>
                <a:gd name="T1" fmla="*/ 0 h 424"/>
                <a:gd name="T2" fmla="*/ 0 w 423"/>
                <a:gd name="T3" fmla="*/ 212 h 424"/>
                <a:gd name="T4" fmla="*/ 212 w 423"/>
                <a:gd name="T5" fmla="*/ 424 h 424"/>
                <a:gd name="T6" fmla="*/ 423 w 423"/>
                <a:gd name="T7" fmla="*/ 212 h 424"/>
                <a:gd name="T8" fmla="*/ 212 w 423"/>
                <a:gd name="T9" fmla="*/ 0 h 424"/>
                <a:gd name="T10" fmla="*/ 212 w 423"/>
                <a:gd name="T11" fmla="*/ 386 h 424"/>
                <a:gd name="T12" fmla="*/ 38 w 423"/>
                <a:gd name="T13" fmla="*/ 212 h 424"/>
                <a:gd name="T14" fmla="*/ 212 w 423"/>
                <a:gd name="T15" fmla="*/ 38 h 424"/>
                <a:gd name="T16" fmla="*/ 386 w 423"/>
                <a:gd name="T17" fmla="*/ 212 h 424"/>
                <a:gd name="T18" fmla="*/ 212 w 423"/>
                <a:gd name="T19" fmla="*/ 386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3" h="424">
                  <a:moveTo>
                    <a:pt x="212" y="0"/>
                  </a:moveTo>
                  <a:cubicBezTo>
                    <a:pt x="95" y="0"/>
                    <a:pt x="0" y="95"/>
                    <a:pt x="0" y="212"/>
                  </a:cubicBezTo>
                  <a:cubicBezTo>
                    <a:pt x="0" y="329"/>
                    <a:pt x="95" y="424"/>
                    <a:pt x="212" y="424"/>
                  </a:cubicBezTo>
                  <a:cubicBezTo>
                    <a:pt x="329" y="424"/>
                    <a:pt x="423" y="329"/>
                    <a:pt x="423" y="212"/>
                  </a:cubicBezTo>
                  <a:cubicBezTo>
                    <a:pt x="423" y="95"/>
                    <a:pt x="329" y="0"/>
                    <a:pt x="212" y="0"/>
                  </a:cubicBezTo>
                  <a:close/>
                  <a:moveTo>
                    <a:pt x="212" y="386"/>
                  </a:moveTo>
                  <a:cubicBezTo>
                    <a:pt x="116" y="386"/>
                    <a:pt x="38" y="308"/>
                    <a:pt x="38" y="212"/>
                  </a:cubicBezTo>
                  <a:cubicBezTo>
                    <a:pt x="38" y="116"/>
                    <a:pt x="116" y="38"/>
                    <a:pt x="212" y="38"/>
                  </a:cubicBezTo>
                  <a:cubicBezTo>
                    <a:pt x="308" y="38"/>
                    <a:pt x="386" y="116"/>
                    <a:pt x="386" y="212"/>
                  </a:cubicBezTo>
                  <a:cubicBezTo>
                    <a:pt x="386" y="308"/>
                    <a:pt x="308" y="386"/>
                    <a:pt x="212" y="38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34" name="Group 33"/>
          <p:cNvGrpSpPr/>
          <p:nvPr/>
        </p:nvGrpSpPr>
        <p:grpSpPr>
          <a:xfrm>
            <a:off x="2172509" y="2401418"/>
            <a:ext cx="2188443" cy="785302"/>
            <a:chOff x="2615766" y="2382903"/>
            <a:chExt cx="2188443" cy="785302"/>
          </a:xfrm>
        </p:grpSpPr>
        <p:sp>
          <p:nvSpPr>
            <p:cNvPr id="115" name="TextBox 114"/>
            <p:cNvSpPr txBox="1"/>
            <p:nvPr/>
          </p:nvSpPr>
          <p:spPr>
            <a:xfrm>
              <a:off x="2615766" y="2382903"/>
              <a:ext cx="1401538" cy="400110"/>
            </a:xfrm>
            <a:prstGeom prst="rect">
              <a:avLst/>
            </a:prstGeom>
            <a:noFill/>
          </p:spPr>
          <p:txBody>
            <a:bodyPr wrap="none" rtlCol="0">
              <a:spAutoFit/>
            </a:bodyPr>
            <a:lstStyle/>
            <a:p>
              <a:r>
                <a:rPr lang="id-ID" sz="2000" dirty="0" smtClean="0">
                  <a:solidFill>
                    <a:schemeClr val="bg1"/>
                  </a:solidFill>
                </a:rPr>
                <a:t>Order Entry</a:t>
              </a:r>
              <a:endParaRPr lang="id-ID" sz="2000" dirty="0">
                <a:solidFill>
                  <a:schemeClr val="bg1"/>
                </a:solidFill>
              </a:endParaRPr>
            </a:p>
          </p:txBody>
        </p:sp>
        <p:sp>
          <p:nvSpPr>
            <p:cNvPr id="116" name="TextBox 115"/>
            <p:cNvSpPr txBox="1"/>
            <p:nvPr/>
          </p:nvSpPr>
          <p:spPr>
            <a:xfrm>
              <a:off x="2615766" y="263806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5" name="Group 34"/>
          <p:cNvGrpSpPr/>
          <p:nvPr/>
        </p:nvGrpSpPr>
        <p:grpSpPr>
          <a:xfrm>
            <a:off x="2172509" y="3259596"/>
            <a:ext cx="2188443" cy="785302"/>
            <a:chOff x="2615766" y="3418610"/>
            <a:chExt cx="2188443" cy="785302"/>
          </a:xfrm>
        </p:grpSpPr>
        <p:sp>
          <p:nvSpPr>
            <p:cNvPr id="120" name="TextBox 119"/>
            <p:cNvSpPr txBox="1"/>
            <p:nvPr/>
          </p:nvSpPr>
          <p:spPr>
            <a:xfrm>
              <a:off x="2615766" y="3418610"/>
              <a:ext cx="1643655" cy="400110"/>
            </a:xfrm>
            <a:prstGeom prst="rect">
              <a:avLst/>
            </a:prstGeom>
            <a:noFill/>
          </p:spPr>
          <p:txBody>
            <a:bodyPr wrap="none" rtlCol="0">
              <a:spAutoFit/>
            </a:bodyPr>
            <a:lstStyle/>
            <a:p>
              <a:r>
                <a:rPr lang="id-ID" sz="2000" dirty="0" smtClean="0">
                  <a:solidFill>
                    <a:schemeClr val="bg1"/>
                  </a:solidFill>
                </a:rPr>
                <a:t>Credit Criteria</a:t>
              </a:r>
              <a:endParaRPr lang="id-ID" sz="2000" dirty="0">
                <a:solidFill>
                  <a:schemeClr val="bg1"/>
                </a:solidFill>
              </a:endParaRPr>
            </a:p>
          </p:txBody>
        </p:sp>
        <p:sp>
          <p:nvSpPr>
            <p:cNvPr id="124" name="TextBox 123"/>
            <p:cNvSpPr txBox="1"/>
            <p:nvPr/>
          </p:nvSpPr>
          <p:spPr>
            <a:xfrm>
              <a:off x="2615766" y="3673767"/>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6" name="Group 35"/>
          <p:cNvGrpSpPr/>
          <p:nvPr/>
        </p:nvGrpSpPr>
        <p:grpSpPr>
          <a:xfrm>
            <a:off x="2172509" y="4141415"/>
            <a:ext cx="2188443" cy="785302"/>
            <a:chOff x="2615766" y="4433853"/>
            <a:chExt cx="2188443" cy="785302"/>
          </a:xfrm>
        </p:grpSpPr>
        <p:sp>
          <p:nvSpPr>
            <p:cNvPr id="125" name="TextBox 124"/>
            <p:cNvSpPr txBox="1"/>
            <p:nvPr/>
          </p:nvSpPr>
          <p:spPr>
            <a:xfrm>
              <a:off x="2615766" y="4433853"/>
              <a:ext cx="1451744" cy="400110"/>
            </a:xfrm>
            <a:prstGeom prst="rect">
              <a:avLst/>
            </a:prstGeom>
            <a:noFill/>
          </p:spPr>
          <p:txBody>
            <a:bodyPr wrap="none" rtlCol="0">
              <a:spAutoFit/>
            </a:bodyPr>
            <a:lstStyle/>
            <a:p>
              <a:r>
                <a:rPr lang="id-ID" sz="2000" dirty="0" smtClean="0">
                  <a:solidFill>
                    <a:schemeClr val="bg1"/>
                  </a:solidFill>
                </a:rPr>
                <a:t>Buy product</a:t>
              </a:r>
              <a:endParaRPr lang="id-ID" sz="2000" dirty="0">
                <a:solidFill>
                  <a:schemeClr val="bg1"/>
                </a:solidFill>
              </a:endParaRPr>
            </a:p>
          </p:txBody>
        </p:sp>
        <p:sp>
          <p:nvSpPr>
            <p:cNvPr id="126" name="TextBox 125"/>
            <p:cNvSpPr txBox="1"/>
            <p:nvPr/>
          </p:nvSpPr>
          <p:spPr>
            <a:xfrm>
              <a:off x="2615766" y="468901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grpSp>
        <p:nvGrpSpPr>
          <p:cNvPr id="37" name="Group 36"/>
          <p:cNvGrpSpPr/>
          <p:nvPr/>
        </p:nvGrpSpPr>
        <p:grpSpPr>
          <a:xfrm>
            <a:off x="2172509" y="4978662"/>
            <a:ext cx="2188443" cy="785302"/>
            <a:chOff x="2615766" y="5589923"/>
            <a:chExt cx="2188443" cy="785302"/>
          </a:xfrm>
        </p:grpSpPr>
        <p:sp>
          <p:nvSpPr>
            <p:cNvPr id="127" name="TextBox 126"/>
            <p:cNvSpPr txBox="1"/>
            <p:nvPr/>
          </p:nvSpPr>
          <p:spPr>
            <a:xfrm>
              <a:off x="2615766" y="5589923"/>
              <a:ext cx="1151277" cy="400110"/>
            </a:xfrm>
            <a:prstGeom prst="rect">
              <a:avLst/>
            </a:prstGeom>
            <a:noFill/>
          </p:spPr>
          <p:txBody>
            <a:bodyPr wrap="none" rtlCol="0">
              <a:spAutoFit/>
            </a:bodyPr>
            <a:lstStyle/>
            <a:p>
              <a:r>
                <a:rPr lang="id-ID" sz="2000" dirty="0" smtClean="0">
                  <a:solidFill>
                    <a:schemeClr val="bg1"/>
                  </a:solidFill>
                </a:rPr>
                <a:t>Sales Call</a:t>
              </a:r>
              <a:endParaRPr lang="id-ID" sz="2000" dirty="0">
                <a:solidFill>
                  <a:schemeClr val="bg1"/>
                </a:solidFill>
              </a:endParaRPr>
            </a:p>
          </p:txBody>
        </p:sp>
        <p:sp>
          <p:nvSpPr>
            <p:cNvPr id="131" name="TextBox 130"/>
            <p:cNvSpPr txBox="1"/>
            <p:nvPr/>
          </p:nvSpPr>
          <p:spPr>
            <a:xfrm>
              <a:off x="2615766" y="5845080"/>
              <a:ext cx="218844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a:t>
              </a:r>
              <a:r>
                <a:rPr lang="en-US" sz="1000" dirty="0" err="1">
                  <a:solidFill>
                    <a:schemeClr val="bg1"/>
                  </a:solidFill>
                </a:rPr>
                <a:t>Lorem</a:t>
              </a:r>
              <a:r>
                <a:rPr lang="en-US" sz="1000" dirty="0">
                  <a:solidFill>
                    <a:schemeClr val="bg1"/>
                  </a:solidFill>
                </a:rPr>
                <a:t> </a:t>
              </a:r>
              <a:r>
                <a:rPr lang="en-US" sz="1000" dirty="0" err="1">
                  <a:solidFill>
                    <a:schemeClr val="bg1"/>
                  </a:solidFill>
                </a:rPr>
                <a:t>Ipsum</a:t>
              </a:r>
              <a:r>
                <a:rPr lang="en-US" sz="1000" dirty="0">
                  <a:solidFill>
                    <a:schemeClr val="bg1"/>
                  </a:solidFill>
                </a:rPr>
                <a:t> is not simply random text</a:t>
              </a:r>
              <a:r>
                <a:rPr lang="en-US" sz="1000" dirty="0" smtClean="0">
                  <a:solidFill>
                    <a:schemeClr val="bg1"/>
                  </a:solidFill>
                </a:rPr>
                <a:t>.</a:t>
              </a:r>
              <a:r>
                <a:rPr lang="id-ID" sz="1000" dirty="0" smtClean="0">
                  <a:solidFill>
                    <a:schemeClr val="bg1"/>
                  </a:solidFill>
                </a:rPr>
                <a:t> </a:t>
              </a:r>
              <a:endParaRPr lang="en-US" sz="1000" b="1" dirty="0">
                <a:solidFill>
                  <a:schemeClr val="bg1"/>
                </a:solidFill>
              </a:endParaRPr>
            </a:p>
          </p:txBody>
        </p:sp>
      </p:grpSp>
      <p:sp>
        <p:nvSpPr>
          <p:cNvPr id="38" name="TextBox 37"/>
          <p:cNvSpPr txBox="1"/>
          <p:nvPr/>
        </p:nvSpPr>
        <p:spPr>
          <a:xfrm>
            <a:off x="8815495" y="5977663"/>
            <a:ext cx="601447" cy="584775"/>
          </a:xfrm>
          <a:prstGeom prst="rect">
            <a:avLst/>
          </a:prstGeom>
          <a:noFill/>
        </p:spPr>
        <p:txBody>
          <a:bodyPr wrap="none" rtlCol="0">
            <a:spAutoFit/>
          </a:bodyPr>
          <a:lstStyle/>
          <a:p>
            <a:r>
              <a:rPr lang="id-ID" sz="3200" b="1" dirty="0" smtClean="0">
                <a:solidFill>
                  <a:schemeClr val="bg1"/>
                </a:solidFill>
              </a:rPr>
              <a:t>01</a:t>
            </a:r>
            <a:endParaRPr lang="id-ID" sz="3200" b="1" dirty="0">
              <a:solidFill>
                <a:schemeClr val="bg1"/>
              </a:solidFill>
            </a:endParaRPr>
          </a:p>
        </p:txBody>
      </p:sp>
      <p:sp>
        <p:nvSpPr>
          <p:cNvPr id="132" name="TextBox 131"/>
          <p:cNvSpPr txBox="1"/>
          <p:nvPr/>
        </p:nvSpPr>
        <p:spPr>
          <a:xfrm>
            <a:off x="9580579" y="5024324"/>
            <a:ext cx="601447" cy="584775"/>
          </a:xfrm>
          <a:prstGeom prst="rect">
            <a:avLst/>
          </a:prstGeom>
          <a:noFill/>
        </p:spPr>
        <p:txBody>
          <a:bodyPr wrap="none" rtlCol="0">
            <a:spAutoFit/>
          </a:bodyPr>
          <a:lstStyle/>
          <a:p>
            <a:r>
              <a:rPr lang="id-ID" sz="3200" b="1" dirty="0" smtClean="0">
                <a:solidFill>
                  <a:schemeClr val="bg1"/>
                </a:solidFill>
              </a:rPr>
              <a:t>02</a:t>
            </a:r>
            <a:endParaRPr lang="id-ID" sz="3200" b="1" dirty="0">
              <a:solidFill>
                <a:schemeClr val="bg1"/>
              </a:solidFill>
            </a:endParaRPr>
          </a:p>
        </p:txBody>
      </p:sp>
      <p:sp>
        <p:nvSpPr>
          <p:cNvPr id="133" name="TextBox 132"/>
          <p:cNvSpPr txBox="1"/>
          <p:nvPr/>
        </p:nvSpPr>
        <p:spPr>
          <a:xfrm>
            <a:off x="10528342" y="4469395"/>
            <a:ext cx="601447" cy="584775"/>
          </a:xfrm>
          <a:prstGeom prst="rect">
            <a:avLst/>
          </a:prstGeom>
          <a:noFill/>
        </p:spPr>
        <p:txBody>
          <a:bodyPr wrap="none" rtlCol="0">
            <a:spAutoFit/>
          </a:bodyPr>
          <a:lstStyle/>
          <a:p>
            <a:r>
              <a:rPr lang="id-ID" sz="3200" b="1" dirty="0" smtClean="0">
                <a:solidFill>
                  <a:schemeClr val="bg1"/>
                </a:solidFill>
              </a:rPr>
              <a:t>03</a:t>
            </a:r>
            <a:endParaRPr lang="id-ID" sz="3200" b="1" dirty="0">
              <a:solidFill>
                <a:schemeClr val="bg1"/>
              </a:solidFill>
            </a:endParaRPr>
          </a:p>
        </p:txBody>
      </p:sp>
      <p:sp>
        <p:nvSpPr>
          <p:cNvPr id="134" name="TextBox 133"/>
          <p:cNvSpPr txBox="1"/>
          <p:nvPr/>
        </p:nvSpPr>
        <p:spPr>
          <a:xfrm>
            <a:off x="11510915" y="4197589"/>
            <a:ext cx="601447" cy="584775"/>
          </a:xfrm>
          <a:prstGeom prst="rect">
            <a:avLst/>
          </a:prstGeom>
          <a:noFill/>
        </p:spPr>
        <p:txBody>
          <a:bodyPr wrap="none" rtlCol="0">
            <a:spAutoFit/>
          </a:bodyPr>
          <a:lstStyle/>
          <a:p>
            <a:r>
              <a:rPr lang="id-ID" sz="3200" b="1" dirty="0" smtClean="0">
                <a:solidFill>
                  <a:schemeClr val="bg1"/>
                </a:solidFill>
              </a:rPr>
              <a:t>04</a:t>
            </a:r>
            <a:endParaRPr lang="id-ID" sz="3200" b="1" dirty="0">
              <a:solidFill>
                <a:schemeClr val="bg1"/>
              </a:solidFill>
            </a:endParaRPr>
          </a:p>
        </p:txBody>
      </p:sp>
      <p:grpSp>
        <p:nvGrpSpPr>
          <p:cNvPr id="135" name="Group 134"/>
          <p:cNvGrpSpPr/>
          <p:nvPr/>
        </p:nvGrpSpPr>
        <p:grpSpPr>
          <a:xfrm>
            <a:off x="10831808" y="1095577"/>
            <a:ext cx="595961" cy="559985"/>
            <a:chOff x="3175" y="-1587"/>
            <a:chExt cx="1209675" cy="1136651"/>
          </a:xfrm>
          <a:solidFill>
            <a:schemeClr val="accent6"/>
          </a:solidFill>
        </p:grpSpPr>
        <p:sp>
          <p:nvSpPr>
            <p:cNvPr id="136" name="Freeform 59"/>
            <p:cNvSpPr>
              <a:spLocks/>
            </p:cNvSpPr>
            <p:nvPr/>
          </p:nvSpPr>
          <p:spPr bwMode="auto">
            <a:xfrm>
              <a:off x="3175" y="-1587"/>
              <a:ext cx="1209675" cy="454025"/>
            </a:xfrm>
            <a:custGeom>
              <a:avLst/>
              <a:gdLst>
                <a:gd name="T0" fmla="*/ 297 w 320"/>
                <a:gd name="T1" fmla="*/ 41 h 120"/>
                <a:gd name="T2" fmla="*/ 160 w 320"/>
                <a:gd name="T3" fmla="*/ 0 h 120"/>
                <a:gd name="T4" fmla="*/ 23 w 320"/>
                <a:gd name="T5" fmla="*/ 41 h 120"/>
                <a:gd name="T6" fmla="*/ 0 w 320"/>
                <a:gd name="T7" fmla="*/ 79 h 120"/>
                <a:gd name="T8" fmla="*/ 0 w 320"/>
                <a:gd name="T9" fmla="*/ 100 h 120"/>
                <a:gd name="T10" fmla="*/ 20 w 320"/>
                <a:gd name="T11" fmla="*/ 120 h 120"/>
                <a:gd name="T12" fmla="*/ 60 w 320"/>
                <a:gd name="T13" fmla="*/ 120 h 120"/>
                <a:gd name="T14" fmla="*/ 80 w 320"/>
                <a:gd name="T15" fmla="*/ 100 h 120"/>
                <a:gd name="T16" fmla="*/ 91 w 320"/>
                <a:gd name="T17" fmla="*/ 67 h 120"/>
                <a:gd name="T18" fmla="*/ 160 w 320"/>
                <a:gd name="T19" fmla="*/ 41 h 120"/>
                <a:gd name="T20" fmla="*/ 229 w 320"/>
                <a:gd name="T21" fmla="*/ 67 h 120"/>
                <a:gd name="T22" fmla="*/ 241 w 320"/>
                <a:gd name="T23" fmla="*/ 100 h 120"/>
                <a:gd name="T24" fmla="*/ 261 w 320"/>
                <a:gd name="T25" fmla="*/ 120 h 120"/>
                <a:gd name="T26" fmla="*/ 301 w 320"/>
                <a:gd name="T27" fmla="*/ 120 h 120"/>
                <a:gd name="T28" fmla="*/ 320 w 320"/>
                <a:gd name="T29" fmla="*/ 100 h 120"/>
                <a:gd name="T30" fmla="*/ 320 w 320"/>
                <a:gd name="T31" fmla="*/ 79 h 120"/>
                <a:gd name="T32" fmla="*/ 297 w 320"/>
                <a:gd name="T33" fmla="*/ 4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0" h="120">
                  <a:moveTo>
                    <a:pt x="297" y="41"/>
                  </a:moveTo>
                  <a:cubicBezTo>
                    <a:pt x="273" y="20"/>
                    <a:pt x="240" y="0"/>
                    <a:pt x="160" y="0"/>
                  </a:cubicBezTo>
                  <a:cubicBezTo>
                    <a:pt x="80" y="0"/>
                    <a:pt x="48" y="20"/>
                    <a:pt x="23" y="41"/>
                  </a:cubicBezTo>
                  <a:cubicBezTo>
                    <a:pt x="9" y="53"/>
                    <a:pt x="0" y="61"/>
                    <a:pt x="0" y="79"/>
                  </a:cubicBezTo>
                  <a:cubicBezTo>
                    <a:pt x="0" y="100"/>
                    <a:pt x="0" y="100"/>
                    <a:pt x="0" y="100"/>
                  </a:cubicBezTo>
                  <a:cubicBezTo>
                    <a:pt x="0" y="111"/>
                    <a:pt x="9" y="120"/>
                    <a:pt x="20" y="120"/>
                  </a:cubicBezTo>
                  <a:cubicBezTo>
                    <a:pt x="60" y="120"/>
                    <a:pt x="60" y="120"/>
                    <a:pt x="60" y="120"/>
                  </a:cubicBezTo>
                  <a:cubicBezTo>
                    <a:pt x="71" y="120"/>
                    <a:pt x="80" y="111"/>
                    <a:pt x="80" y="100"/>
                  </a:cubicBezTo>
                  <a:cubicBezTo>
                    <a:pt x="80" y="89"/>
                    <a:pt x="82" y="80"/>
                    <a:pt x="91" y="67"/>
                  </a:cubicBezTo>
                  <a:cubicBezTo>
                    <a:pt x="101" y="55"/>
                    <a:pt x="120" y="40"/>
                    <a:pt x="160" y="41"/>
                  </a:cubicBezTo>
                  <a:cubicBezTo>
                    <a:pt x="200" y="40"/>
                    <a:pt x="220" y="55"/>
                    <a:pt x="229" y="67"/>
                  </a:cubicBezTo>
                  <a:cubicBezTo>
                    <a:pt x="239" y="80"/>
                    <a:pt x="241" y="89"/>
                    <a:pt x="241" y="100"/>
                  </a:cubicBezTo>
                  <a:cubicBezTo>
                    <a:pt x="241" y="111"/>
                    <a:pt x="250" y="120"/>
                    <a:pt x="261" y="120"/>
                  </a:cubicBezTo>
                  <a:cubicBezTo>
                    <a:pt x="301" y="120"/>
                    <a:pt x="301" y="120"/>
                    <a:pt x="301" y="120"/>
                  </a:cubicBezTo>
                  <a:cubicBezTo>
                    <a:pt x="312" y="120"/>
                    <a:pt x="320" y="111"/>
                    <a:pt x="320" y="100"/>
                  </a:cubicBezTo>
                  <a:cubicBezTo>
                    <a:pt x="320" y="79"/>
                    <a:pt x="320" y="79"/>
                    <a:pt x="320" y="79"/>
                  </a:cubicBezTo>
                  <a:cubicBezTo>
                    <a:pt x="320" y="61"/>
                    <a:pt x="311" y="53"/>
                    <a:pt x="297" y="4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Oval 60"/>
            <p:cNvSpPr>
              <a:spLocks noChangeArrowheads="1"/>
            </p:cNvSpPr>
            <p:nvPr/>
          </p:nvSpPr>
          <p:spPr bwMode="auto">
            <a:xfrm>
              <a:off x="457200" y="679451"/>
              <a:ext cx="301625" cy="3032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61"/>
            <p:cNvSpPr>
              <a:spLocks noEditPoints="1"/>
            </p:cNvSpPr>
            <p:nvPr/>
          </p:nvSpPr>
          <p:spPr bwMode="auto">
            <a:xfrm>
              <a:off x="77788" y="301626"/>
              <a:ext cx="1060450" cy="833438"/>
            </a:xfrm>
            <a:custGeom>
              <a:avLst/>
              <a:gdLst>
                <a:gd name="T0" fmla="*/ 210 w 280"/>
                <a:gd name="T1" fmla="*/ 40 h 220"/>
                <a:gd name="T2" fmla="*/ 200 w 280"/>
                <a:gd name="T3" fmla="*/ 40 h 220"/>
                <a:gd name="T4" fmla="*/ 200 w 280"/>
                <a:gd name="T5" fmla="*/ 15 h 220"/>
                <a:gd name="T6" fmla="*/ 180 w 280"/>
                <a:gd name="T7" fmla="*/ 0 h 220"/>
                <a:gd name="T8" fmla="*/ 160 w 280"/>
                <a:gd name="T9" fmla="*/ 15 h 220"/>
                <a:gd name="T10" fmla="*/ 160 w 280"/>
                <a:gd name="T11" fmla="*/ 40 h 220"/>
                <a:gd name="T12" fmla="*/ 120 w 280"/>
                <a:gd name="T13" fmla="*/ 40 h 220"/>
                <a:gd name="T14" fmla="*/ 120 w 280"/>
                <a:gd name="T15" fmla="*/ 15 h 220"/>
                <a:gd name="T16" fmla="*/ 100 w 280"/>
                <a:gd name="T17" fmla="*/ 0 h 220"/>
                <a:gd name="T18" fmla="*/ 80 w 280"/>
                <a:gd name="T19" fmla="*/ 15 h 220"/>
                <a:gd name="T20" fmla="*/ 80 w 280"/>
                <a:gd name="T21" fmla="*/ 40 h 220"/>
                <a:gd name="T22" fmla="*/ 71 w 280"/>
                <a:gd name="T23" fmla="*/ 40 h 220"/>
                <a:gd name="T24" fmla="*/ 54 w 280"/>
                <a:gd name="T25" fmla="*/ 49 h 220"/>
                <a:gd name="T26" fmla="*/ 0 w 280"/>
                <a:gd name="T27" fmla="*/ 160 h 220"/>
                <a:gd name="T28" fmla="*/ 0 w 280"/>
                <a:gd name="T29" fmla="*/ 200 h 220"/>
                <a:gd name="T30" fmla="*/ 20 w 280"/>
                <a:gd name="T31" fmla="*/ 220 h 220"/>
                <a:gd name="T32" fmla="*/ 260 w 280"/>
                <a:gd name="T33" fmla="*/ 220 h 220"/>
                <a:gd name="T34" fmla="*/ 280 w 280"/>
                <a:gd name="T35" fmla="*/ 200 h 220"/>
                <a:gd name="T36" fmla="*/ 280 w 280"/>
                <a:gd name="T37" fmla="*/ 162 h 220"/>
                <a:gd name="T38" fmla="*/ 226 w 280"/>
                <a:gd name="T39" fmla="*/ 48 h 220"/>
                <a:gd name="T40" fmla="*/ 210 w 280"/>
                <a:gd name="T41" fmla="*/ 40 h 220"/>
                <a:gd name="T42" fmla="*/ 140 w 280"/>
                <a:gd name="T43" fmla="*/ 200 h 220"/>
                <a:gd name="T44" fmla="*/ 80 w 280"/>
                <a:gd name="T45" fmla="*/ 140 h 220"/>
                <a:gd name="T46" fmla="*/ 140 w 280"/>
                <a:gd name="T47" fmla="*/ 80 h 220"/>
                <a:gd name="T48" fmla="*/ 200 w 280"/>
                <a:gd name="T49" fmla="*/ 140 h 220"/>
                <a:gd name="T50" fmla="*/ 140 w 280"/>
                <a:gd name="T51" fmla="*/ 2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80" h="220">
                  <a:moveTo>
                    <a:pt x="210" y="40"/>
                  </a:moveTo>
                  <a:cubicBezTo>
                    <a:pt x="200" y="40"/>
                    <a:pt x="200" y="40"/>
                    <a:pt x="200" y="40"/>
                  </a:cubicBezTo>
                  <a:cubicBezTo>
                    <a:pt x="200" y="15"/>
                    <a:pt x="200" y="15"/>
                    <a:pt x="200" y="15"/>
                  </a:cubicBezTo>
                  <a:cubicBezTo>
                    <a:pt x="200" y="7"/>
                    <a:pt x="191" y="0"/>
                    <a:pt x="180" y="0"/>
                  </a:cubicBezTo>
                  <a:cubicBezTo>
                    <a:pt x="169" y="0"/>
                    <a:pt x="160" y="7"/>
                    <a:pt x="160" y="15"/>
                  </a:cubicBezTo>
                  <a:cubicBezTo>
                    <a:pt x="160" y="40"/>
                    <a:pt x="160" y="40"/>
                    <a:pt x="160" y="40"/>
                  </a:cubicBezTo>
                  <a:cubicBezTo>
                    <a:pt x="120" y="40"/>
                    <a:pt x="120" y="40"/>
                    <a:pt x="120" y="40"/>
                  </a:cubicBezTo>
                  <a:cubicBezTo>
                    <a:pt x="120" y="15"/>
                    <a:pt x="120" y="15"/>
                    <a:pt x="120" y="15"/>
                  </a:cubicBezTo>
                  <a:cubicBezTo>
                    <a:pt x="120" y="7"/>
                    <a:pt x="111" y="0"/>
                    <a:pt x="100" y="0"/>
                  </a:cubicBezTo>
                  <a:cubicBezTo>
                    <a:pt x="89" y="0"/>
                    <a:pt x="80" y="7"/>
                    <a:pt x="80" y="15"/>
                  </a:cubicBezTo>
                  <a:cubicBezTo>
                    <a:pt x="80" y="40"/>
                    <a:pt x="80" y="40"/>
                    <a:pt x="80" y="40"/>
                  </a:cubicBezTo>
                  <a:cubicBezTo>
                    <a:pt x="71" y="40"/>
                    <a:pt x="71" y="40"/>
                    <a:pt x="71" y="40"/>
                  </a:cubicBezTo>
                  <a:cubicBezTo>
                    <a:pt x="64" y="40"/>
                    <a:pt x="58" y="43"/>
                    <a:pt x="54" y="49"/>
                  </a:cubicBezTo>
                  <a:cubicBezTo>
                    <a:pt x="39" y="72"/>
                    <a:pt x="0" y="133"/>
                    <a:pt x="0" y="160"/>
                  </a:cubicBezTo>
                  <a:cubicBezTo>
                    <a:pt x="0" y="200"/>
                    <a:pt x="0" y="200"/>
                    <a:pt x="0" y="200"/>
                  </a:cubicBezTo>
                  <a:cubicBezTo>
                    <a:pt x="0" y="211"/>
                    <a:pt x="9" y="220"/>
                    <a:pt x="20" y="220"/>
                  </a:cubicBezTo>
                  <a:cubicBezTo>
                    <a:pt x="260" y="220"/>
                    <a:pt x="260" y="220"/>
                    <a:pt x="260" y="220"/>
                  </a:cubicBezTo>
                  <a:cubicBezTo>
                    <a:pt x="271" y="220"/>
                    <a:pt x="280" y="211"/>
                    <a:pt x="280" y="200"/>
                  </a:cubicBezTo>
                  <a:cubicBezTo>
                    <a:pt x="280" y="183"/>
                    <a:pt x="280" y="162"/>
                    <a:pt x="280" y="162"/>
                  </a:cubicBezTo>
                  <a:cubicBezTo>
                    <a:pt x="280" y="127"/>
                    <a:pt x="241" y="70"/>
                    <a:pt x="226" y="48"/>
                  </a:cubicBezTo>
                  <a:cubicBezTo>
                    <a:pt x="222" y="43"/>
                    <a:pt x="216" y="40"/>
                    <a:pt x="210" y="40"/>
                  </a:cubicBezTo>
                  <a:close/>
                  <a:moveTo>
                    <a:pt x="140" y="200"/>
                  </a:moveTo>
                  <a:cubicBezTo>
                    <a:pt x="107" y="200"/>
                    <a:pt x="80" y="173"/>
                    <a:pt x="80" y="140"/>
                  </a:cubicBezTo>
                  <a:cubicBezTo>
                    <a:pt x="80" y="107"/>
                    <a:pt x="107" y="80"/>
                    <a:pt x="140" y="80"/>
                  </a:cubicBezTo>
                  <a:cubicBezTo>
                    <a:pt x="173" y="80"/>
                    <a:pt x="200" y="107"/>
                    <a:pt x="200" y="140"/>
                  </a:cubicBezTo>
                  <a:cubicBezTo>
                    <a:pt x="200" y="173"/>
                    <a:pt x="173" y="200"/>
                    <a:pt x="140" y="20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48" name="Group 147"/>
          <p:cNvGrpSpPr/>
          <p:nvPr/>
        </p:nvGrpSpPr>
        <p:grpSpPr>
          <a:xfrm>
            <a:off x="6947543" y="3361513"/>
            <a:ext cx="691721" cy="476698"/>
            <a:chOff x="3175" y="4763"/>
            <a:chExt cx="3130550" cy="2157412"/>
          </a:xfrm>
          <a:solidFill>
            <a:schemeClr val="accent3"/>
          </a:solidFill>
        </p:grpSpPr>
        <p:sp>
          <p:nvSpPr>
            <p:cNvPr id="149" name="Freeform 65"/>
            <p:cNvSpPr>
              <a:spLocks/>
            </p:cNvSpPr>
            <p:nvPr/>
          </p:nvSpPr>
          <p:spPr bwMode="auto">
            <a:xfrm>
              <a:off x="387350" y="396875"/>
              <a:ext cx="917575" cy="833437"/>
            </a:xfrm>
            <a:custGeom>
              <a:avLst/>
              <a:gdLst>
                <a:gd name="T0" fmla="*/ 242 w 244"/>
                <a:gd name="T1" fmla="*/ 221 h 221"/>
                <a:gd name="T2" fmla="*/ 237 w 244"/>
                <a:gd name="T3" fmla="*/ 188 h 221"/>
                <a:gd name="T4" fmla="*/ 182 w 244"/>
                <a:gd name="T5" fmla="*/ 159 h 221"/>
                <a:gd name="T6" fmla="*/ 152 w 244"/>
                <a:gd name="T7" fmla="*/ 146 h 221"/>
                <a:gd name="T8" fmla="*/ 152 w 244"/>
                <a:gd name="T9" fmla="*/ 123 h 221"/>
                <a:gd name="T10" fmla="*/ 164 w 244"/>
                <a:gd name="T11" fmla="*/ 94 h 221"/>
                <a:gd name="T12" fmla="*/ 176 w 244"/>
                <a:gd name="T13" fmla="*/ 81 h 221"/>
                <a:gd name="T14" fmla="*/ 168 w 244"/>
                <a:gd name="T15" fmla="*/ 63 h 221"/>
                <a:gd name="T16" fmla="*/ 170 w 244"/>
                <a:gd name="T17" fmla="*/ 38 h 221"/>
                <a:gd name="T18" fmla="*/ 122 w 244"/>
                <a:gd name="T19" fmla="*/ 0 h 221"/>
                <a:gd name="T20" fmla="*/ 74 w 244"/>
                <a:gd name="T21" fmla="*/ 38 h 221"/>
                <a:gd name="T22" fmla="*/ 76 w 244"/>
                <a:gd name="T23" fmla="*/ 63 h 221"/>
                <a:gd name="T24" fmla="*/ 68 w 244"/>
                <a:gd name="T25" fmla="*/ 81 h 221"/>
                <a:gd name="T26" fmla="*/ 80 w 244"/>
                <a:gd name="T27" fmla="*/ 94 h 221"/>
                <a:gd name="T28" fmla="*/ 92 w 244"/>
                <a:gd name="T29" fmla="*/ 123 h 221"/>
                <a:gd name="T30" fmla="*/ 92 w 244"/>
                <a:gd name="T31" fmla="*/ 146 h 221"/>
                <a:gd name="T32" fmla="*/ 62 w 244"/>
                <a:gd name="T33" fmla="*/ 159 h 221"/>
                <a:gd name="T34" fmla="*/ 7 w 244"/>
                <a:gd name="T35" fmla="*/ 188 h 221"/>
                <a:gd name="T36" fmla="*/ 2 w 244"/>
                <a:gd name="T37" fmla="*/ 221 h 221"/>
                <a:gd name="T38" fmla="*/ 242 w 244"/>
                <a:gd name="T39" fmla="*/ 221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4" h="221">
                  <a:moveTo>
                    <a:pt x="242" y="221"/>
                  </a:moveTo>
                  <a:cubicBezTo>
                    <a:pt x="242" y="221"/>
                    <a:pt x="244" y="198"/>
                    <a:pt x="237" y="188"/>
                  </a:cubicBezTo>
                  <a:cubicBezTo>
                    <a:pt x="230" y="176"/>
                    <a:pt x="206" y="169"/>
                    <a:pt x="182" y="159"/>
                  </a:cubicBezTo>
                  <a:cubicBezTo>
                    <a:pt x="158" y="149"/>
                    <a:pt x="152" y="146"/>
                    <a:pt x="152" y="146"/>
                  </a:cubicBezTo>
                  <a:cubicBezTo>
                    <a:pt x="152" y="123"/>
                    <a:pt x="152" y="123"/>
                    <a:pt x="152" y="123"/>
                  </a:cubicBezTo>
                  <a:cubicBezTo>
                    <a:pt x="152" y="123"/>
                    <a:pt x="161" y="116"/>
                    <a:pt x="164" y="94"/>
                  </a:cubicBezTo>
                  <a:cubicBezTo>
                    <a:pt x="169" y="96"/>
                    <a:pt x="175" y="86"/>
                    <a:pt x="176" y="81"/>
                  </a:cubicBezTo>
                  <a:cubicBezTo>
                    <a:pt x="176" y="76"/>
                    <a:pt x="175" y="62"/>
                    <a:pt x="168" y="63"/>
                  </a:cubicBezTo>
                  <a:cubicBezTo>
                    <a:pt x="169" y="52"/>
                    <a:pt x="170" y="43"/>
                    <a:pt x="170" y="38"/>
                  </a:cubicBezTo>
                  <a:cubicBezTo>
                    <a:pt x="168" y="19"/>
                    <a:pt x="150" y="0"/>
                    <a:pt x="122" y="0"/>
                  </a:cubicBezTo>
                  <a:cubicBezTo>
                    <a:pt x="94" y="0"/>
                    <a:pt x="76" y="19"/>
                    <a:pt x="74" y="38"/>
                  </a:cubicBezTo>
                  <a:cubicBezTo>
                    <a:pt x="74" y="43"/>
                    <a:pt x="75" y="52"/>
                    <a:pt x="76" y="63"/>
                  </a:cubicBezTo>
                  <a:cubicBezTo>
                    <a:pt x="69" y="62"/>
                    <a:pt x="68" y="76"/>
                    <a:pt x="68" y="81"/>
                  </a:cubicBezTo>
                  <a:cubicBezTo>
                    <a:pt x="69" y="86"/>
                    <a:pt x="75" y="96"/>
                    <a:pt x="80" y="94"/>
                  </a:cubicBezTo>
                  <a:cubicBezTo>
                    <a:pt x="83" y="116"/>
                    <a:pt x="92" y="123"/>
                    <a:pt x="92" y="123"/>
                  </a:cubicBezTo>
                  <a:cubicBezTo>
                    <a:pt x="92" y="146"/>
                    <a:pt x="92" y="146"/>
                    <a:pt x="92" y="146"/>
                  </a:cubicBezTo>
                  <a:cubicBezTo>
                    <a:pt x="92" y="146"/>
                    <a:pt x="86" y="149"/>
                    <a:pt x="62" y="159"/>
                  </a:cubicBezTo>
                  <a:cubicBezTo>
                    <a:pt x="38" y="169"/>
                    <a:pt x="14" y="176"/>
                    <a:pt x="7" y="188"/>
                  </a:cubicBezTo>
                  <a:cubicBezTo>
                    <a:pt x="0" y="198"/>
                    <a:pt x="2" y="221"/>
                    <a:pt x="2" y="221"/>
                  </a:cubicBezTo>
                  <a:lnTo>
                    <a:pt x="242" y="22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Rectangle 66"/>
            <p:cNvSpPr>
              <a:spLocks noChangeArrowheads="1"/>
            </p:cNvSpPr>
            <p:nvPr/>
          </p:nvSpPr>
          <p:spPr bwMode="auto">
            <a:xfrm>
              <a:off x="1568450" y="396875"/>
              <a:ext cx="78263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Rectangle 67"/>
            <p:cNvSpPr>
              <a:spLocks noChangeArrowheads="1"/>
            </p:cNvSpPr>
            <p:nvPr/>
          </p:nvSpPr>
          <p:spPr bwMode="auto">
            <a:xfrm>
              <a:off x="1568450" y="788988"/>
              <a:ext cx="1174750"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Rectangle 68"/>
            <p:cNvSpPr>
              <a:spLocks noChangeArrowheads="1"/>
            </p:cNvSpPr>
            <p:nvPr/>
          </p:nvSpPr>
          <p:spPr bwMode="auto">
            <a:xfrm>
              <a:off x="1568450" y="1181100"/>
              <a:ext cx="979488" cy="196850"/>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69"/>
            <p:cNvSpPr>
              <a:spLocks noEditPoints="1"/>
            </p:cNvSpPr>
            <p:nvPr/>
          </p:nvSpPr>
          <p:spPr bwMode="auto">
            <a:xfrm>
              <a:off x="3175" y="4763"/>
              <a:ext cx="3130550" cy="2157412"/>
            </a:xfrm>
            <a:custGeom>
              <a:avLst/>
              <a:gdLst>
                <a:gd name="T0" fmla="*/ 0 w 832"/>
                <a:gd name="T1" fmla="*/ 0 h 572"/>
                <a:gd name="T2" fmla="*/ 0 w 832"/>
                <a:gd name="T3" fmla="*/ 572 h 572"/>
                <a:gd name="T4" fmla="*/ 832 w 832"/>
                <a:gd name="T5" fmla="*/ 572 h 572"/>
                <a:gd name="T6" fmla="*/ 832 w 832"/>
                <a:gd name="T7" fmla="*/ 0 h 572"/>
                <a:gd name="T8" fmla="*/ 0 w 832"/>
                <a:gd name="T9" fmla="*/ 0 h 572"/>
                <a:gd name="T10" fmla="*/ 780 w 832"/>
                <a:gd name="T11" fmla="*/ 520 h 572"/>
                <a:gd name="T12" fmla="*/ 671 w 832"/>
                <a:gd name="T13" fmla="*/ 520 h 572"/>
                <a:gd name="T14" fmla="*/ 676 w 832"/>
                <a:gd name="T15" fmla="*/ 494 h 572"/>
                <a:gd name="T16" fmla="*/ 598 w 832"/>
                <a:gd name="T17" fmla="*/ 416 h 572"/>
                <a:gd name="T18" fmla="*/ 520 w 832"/>
                <a:gd name="T19" fmla="*/ 494 h 572"/>
                <a:gd name="T20" fmla="*/ 525 w 832"/>
                <a:gd name="T21" fmla="*/ 520 h 572"/>
                <a:gd name="T22" fmla="*/ 307 w 832"/>
                <a:gd name="T23" fmla="*/ 520 h 572"/>
                <a:gd name="T24" fmla="*/ 312 w 832"/>
                <a:gd name="T25" fmla="*/ 494 h 572"/>
                <a:gd name="T26" fmla="*/ 234 w 832"/>
                <a:gd name="T27" fmla="*/ 416 h 572"/>
                <a:gd name="T28" fmla="*/ 156 w 832"/>
                <a:gd name="T29" fmla="*/ 494 h 572"/>
                <a:gd name="T30" fmla="*/ 161 w 832"/>
                <a:gd name="T31" fmla="*/ 520 h 572"/>
                <a:gd name="T32" fmla="*/ 52 w 832"/>
                <a:gd name="T33" fmla="*/ 520 h 572"/>
                <a:gd name="T34" fmla="*/ 52 w 832"/>
                <a:gd name="T35" fmla="*/ 52 h 572"/>
                <a:gd name="T36" fmla="*/ 780 w 832"/>
                <a:gd name="T37" fmla="*/ 52 h 572"/>
                <a:gd name="T38" fmla="*/ 780 w 832"/>
                <a:gd name="T39" fmla="*/ 520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32" h="572">
                  <a:moveTo>
                    <a:pt x="0" y="0"/>
                  </a:moveTo>
                  <a:cubicBezTo>
                    <a:pt x="0" y="572"/>
                    <a:pt x="0" y="572"/>
                    <a:pt x="0" y="572"/>
                  </a:cubicBezTo>
                  <a:cubicBezTo>
                    <a:pt x="832" y="572"/>
                    <a:pt x="832" y="572"/>
                    <a:pt x="832" y="572"/>
                  </a:cubicBezTo>
                  <a:cubicBezTo>
                    <a:pt x="832" y="0"/>
                    <a:pt x="832" y="0"/>
                    <a:pt x="832" y="0"/>
                  </a:cubicBezTo>
                  <a:lnTo>
                    <a:pt x="0" y="0"/>
                  </a:lnTo>
                  <a:close/>
                  <a:moveTo>
                    <a:pt x="780" y="520"/>
                  </a:moveTo>
                  <a:cubicBezTo>
                    <a:pt x="671" y="520"/>
                    <a:pt x="671" y="520"/>
                    <a:pt x="671" y="520"/>
                  </a:cubicBezTo>
                  <a:cubicBezTo>
                    <a:pt x="674" y="512"/>
                    <a:pt x="676" y="503"/>
                    <a:pt x="676" y="494"/>
                  </a:cubicBezTo>
                  <a:cubicBezTo>
                    <a:pt x="676" y="451"/>
                    <a:pt x="641" y="416"/>
                    <a:pt x="598" y="416"/>
                  </a:cubicBezTo>
                  <a:cubicBezTo>
                    <a:pt x="555" y="416"/>
                    <a:pt x="520" y="451"/>
                    <a:pt x="520" y="494"/>
                  </a:cubicBezTo>
                  <a:cubicBezTo>
                    <a:pt x="520" y="503"/>
                    <a:pt x="522" y="512"/>
                    <a:pt x="525" y="520"/>
                  </a:cubicBezTo>
                  <a:cubicBezTo>
                    <a:pt x="307" y="520"/>
                    <a:pt x="307" y="520"/>
                    <a:pt x="307" y="520"/>
                  </a:cubicBezTo>
                  <a:cubicBezTo>
                    <a:pt x="310" y="512"/>
                    <a:pt x="312" y="503"/>
                    <a:pt x="312" y="494"/>
                  </a:cubicBezTo>
                  <a:cubicBezTo>
                    <a:pt x="312" y="451"/>
                    <a:pt x="277" y="416"/>
                    <a:pt x="234" y="416"/>
                  </a:cubicBezTo>
                  <a:cubicBezTo>
                    <a:pt x="191" y="416"/>
                    <a:pt x="156" y="451"/>
                    <a:pt x="156" y="494"/>
                  </a:cubicBezTo>
                  <a:cubicBezTo>
                    <a:pt x="156" y="503"/>
                    <a:pt x="158" y="512"/>
                    <a:pt x="161" y="520"/>
                  </a:cubicBezTo>
                  <a:cubicBezTo>
                    <a:pt x="52" y="520"/>
                    <a:pt x="52" y="520"/>
                    <a:pt x="52" y="520"/>
                  </a:cubicBezTo>
                  <a:cubicBezTo>
                    <a:pt x="52" y="52"/>
                    <a:pt x="52" y="52"/>
                    <a:pt x="52" y="52"/>
                  </a:cubicBezTo>
                  <a:cubicBezTo>
                    <a:pt x="780" y="52"/>
                    <a:pt x="780" y="52"/>
                    <a:pt x="780" y="52"/>
                  </a:cubicBezTo>
                  <a:lnTo>
                    <a:pt x="780" y="5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1" name="Freeform 73"/>
          <p:cNvSpPr>
            <a:spLocks/>
          </p:cNvSpPr>
          <p:nvPr/>
        </p:nvSpPr>
        <p:spPr bwMode="auto">
          <a:xfrm>
            <a:off x="5886631" y="5500167"/>
            <a:ext cx="652101" cy="649669"/>
          </a:xfrm>
          <a:custGeom>
            <a:avLst/>
            <a:gdLst>
              <a:gd name="T0" fmla="*/ 366 w 451"/>
              <a:gd name="T1" fmla="*/ 355 h 449"/>
              <a:gd name="T2" fmla="*/ 320 w 451"/>
              <a:gd name="T3" fmla="*/ 391 h 449"/>
              <a:gd name="T4" fmla="*/ 173 w 451"/>
              <a:gd name="T5" fmla="*/ 391 h 449"/>
              <a:gd name="T6" fmla="*/ 154 w 451"/>
              <a:gd name="T7" fmla="*/ 363 h 449"/>
              <a:gd name="T8" fmla="*/ 173 w 451"/>
              <a:gd name="T9" fmla="*/ 304 h 449"/>
              <a:gd name="T10" fmla="*/ 405 w 451"/>
              <a:gd name="T11" fmla="*/ 304 h 449"/>
              <a:gd name="T12" fmla="*/ 451 w 451"/>
              <a:gd name="T13" fmla="*/ 103 h 449"/>
              <a:gd name="T14" fmla="*/ 84 w 451"/>
              <a:gd name="T15" fmla="*/ 54 h 449"/>
              <a:gd name="T16" fmla="*/ 55 w 451"/>
              <a:gd name="T17" fmla="*/ 35 h 449"/>
              <a:gd name="T18" fmla="*/ 56 w 451"/>
              <a:gd name="T19" fmla="*/ 28 h 449"/>
              <a:gd name="T20" fmla="*/ 28 w 451"/>
              <a:gd name="T21" fmla="*/ 0 h 449"/>
              <a:gd name="T22" fmla="*/ 0 w 451"/>
              <a:gd name="T23" fmla="*/ 28 h 449"/>
              <a:gd name="T24" fmla="*/ 28 w 451"/>
              <a:gd name="T25" fmla="*/ 56 h 449"/>
              <a:gd name="T26" fmla="*/ 33 w 451"/>
              <a:gd name="T27" fmla="*/ 55 h 449"/>
              <a:gd name="T28" fmla="*/ 68 w 451"/>
              <a:gd name="T29" fmla="*/ 78 h 449"/>
              <a:gd name="T30" fmla="*/ 125 w 451"/>
              <a:gd name="T31" fmla="*/ 304 h 449"/>
              <a:gd name="T32" fmla="*/ 142 w 451"/>
              <a:gd name="T33" fmla="*/ 304 h 449"/>
              <a:gd name="T34" fmla="*/ 127 w 451"/>
              <a:gd name="T35" fmla="*/ 353 h 449"/>
              <a:gd name="T36" fmla="*/ 125 w 451"/>
              <a:gd name="T37" fmla="*/ 353 h 449"/>
              <a:gd name="T38" fmla="*/ 77 w 451"/>
              <a:gd name="T39" fmla="*/ 401 h 449"/>
              <a:gd name="T40" fmla="*/ 125 w 451"/>
              <a:gd name="T41" fmla="*/ 449 h 449"/>
              <a:gd name="T42" fmla="*/ 170 w 451"/>
              <a:gd name="T43" fmla="*/ 420 h 449"/>
              <a:gd name="T44" fmla="*/ 322 w 451"/>
              <a:gd name="T45" fmla="*/ 420 h 449"/>
              <a:gd name="T46" fmla="*/ 366 w 451"/>
              <a:gd name="T47" fmla="*/ 449 h 449"/>
              <a:gd name="T48" fmla="*/ 413 w 451"/>
              <a:gd name="T49" fmla="*/ 402 h 449"/>
              <a:gd name="T50" fmla="*/ 366 w 451"/>
              <a:gd name="T51" fmla="*/ 3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51" h="449">
                <a:moveTo>
                  <a:pt x="366" y="355"/>
                </a:moveTo>
                <a:cubicBezTo>
                  <a:pt x="343" y="355"/>
                  <a:pt x="325" y="371"/>
                  <a:pt x="320" y="391"/>
                </a:cubicBezTo>
                <a:cubicBezTo>
                  <a:pt x="173" y="391"/>
                  <a:pt x="173" y="391"/>
                  <a:pt x="173" y="391"/>
                </a:cubicBezTo>
                <a:cubicBezTo>
                  <a:pt x="170" y="380"/>
                  <a:pt x="164" y="370"/>
                  <a:pt x="154" y="363"/>
                </a:cubicBezTo>
                <a:cubicBezTo>
                  <a:pt x="173" y="304"/>
                  <a:pt x="173" y="304"/>
                  <a:pt x="173" y="304"/>
                </a:cubicBezTo>
                <a:cubicBezTo>
                  <a:pt x="405" y="304"/>
                  <a:pt x="405" y="304"/>
                  <a:pt x="405" y="304"/>
                </a:cubicBezTo>
                <a:cubicBezTo>
                  <a:pt x="451" y="103"/>
                  <a:pt x="451" y="103"/>
                  <a:pt x="451" y="103"/>
                </a:cubicBezTo>
                <a:cubicBezTo>
                  <a:pt x="84" y="54"/>
                  <a:pt x="84" y="54"/>
                  <a:pt x="84" y="54"/>
                </a:cubicBezTo>
                <a:cubicBezTo>
                  <a:pt x="55" y="35"/>
                  <a:pt x="55" y="35"/>
                  <a:pt x="55" y="35"/>
                </a:cubicBezTo>
                <a:cubicBezTo>
                  <a:pt x="56" y="28"/>
                  <a:pt x="56" y="28"/>
                  <a:pt x="56" y="28"/>
                </a:cubicBezTo>
                <a:cubicBezTo>
                  <a:pt x="56" y="13"/>
                  <a:pt x="43" y="0"/>
                  <a:pt x="28" y="0"/>
                </a:cubicBezTo>
                <a:cubicBezTo>
                  <a:pt x="12" y="0"/>
                  <a:pt x="0" y="13"/>
                  <a:pt x="0" y="28"/>
                </a:cubicBezTo>
                <a:cubicBezTo>
                  <a:pt x="0" y="44"/>
                  <a:pt x="12" y="56"/>
                  <a:pt x="28" y="56"/>
                </a:cubicBezTo>
                <a:cubicBezTo>
                  <a:pt x="33" y="55"/>
                  <a:pt x="33" y="55"/>
                  <a:pt x="33" y="55"/>
                </a:cubicBezTo>
                <a:cubicBezTo>
                  <a:pt x="68" y="78"/>
                  <a:pt x="68" y="78"/>
                  <a:pt x="68" y="78"/>
                </a:cubicBezTo>
                <a:cubicBezTo>
                  <a:pt x="125" y="304"/>
                  <a:pt x="125" y="304"/>
                  <a:pt x="125" y="304"/>
                </a:cubicBezTo>
                <a:cubicBezTo>
                  <a:pt x="142" y="304"/>
                  <a:pt x="142" y="304"/>
                  <a:pt x="142" y="304"/>
                </a:cubicBezTo>
                <a:cubicBezTo>
                  <a:pt x="127" y="353"/>
                  <a:pt x="127" y="353"/>
                  <a:pt x="127" y="353"/>
                </a:cubicBezTo>
                <a:cubicBezTo>
                  <a:pt x="125" y="353"/>
                  <a:pt x="125" y="353"/>
                  <a:pt x="125" y="353"/>
                </a:cubicBezTo>
                <a:cubicBezTo>
                  <a:pt x="99" y="353"/>
                  <a:pt x="77" y="374"/>
                  <a:pt x="77" y="401"/>
                </a:cubicBezTo>
                <a:cubicBezTo>
                  <a:pt x="77" y="428"/>
                  <a:pt x="99" y="449"/>
                  <a:pt x="125" y="449"/>
                </a:cubicBezTo>
                <a:cubicBezTo>
                  <a:pt x="145" y="449"/>
                  <a:pt x="162" y="437"/>
                  <a:pt x="170" y="420"/>
                </a:cubicBezTo>
                <a:cubicBezTo>
                  <a:pt x="322" y="420"/>
                  <a:pt x="322" y="420"/>
                  <a:pt x="322" y="420"/>
                </a:cubicBezTo>
                <a:cubicBezTo>
                  <a:pt x="329" y="437"/>
                  <a:pt x="346" y="449"/>
                  <a:pt x="366" y="449"/>
                </a:cubicBezTo>
                <a:cubicBezTo>
                  <a:pt x="392" y="449"/>
                  <a:pt x="413" y="428"/>
                  <a:pt x="413" y="402"/>
                </a:cubicBezTo>
                <a:cubicBezTo>
                  <a:pt x="413" y="376"/>
                  <a:pt x="392" y="355"/>
                  <a:pt x="366" y="35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74" name="Group 173"/>
          <p:cNvGrpSpPr/>
          <p:nvPr/>
        </p:nvGrpSpPr>
        <p:grpSpPr>
          <a:xfrm>
            <a:off x="8696132" y="1808168"/>
            <a:ext cx="684727" cy="599444"/>
            <a:chOff x="486607" y="1745628"/>
            <a:chExt cx="256404" cy="224469"/>
          </a:xfrm>
          <a:solidFill>
            <a:schemeClr val="accent2"/>
          </a:solidFill>
        </p:grpSpPr>
        <p:sp>
          <p:nvSpPr>
            <p:cNvPr id="178" name="Freeform 74"/>
            <p:cNvSpPr>
              <a:spLocks noEditPoints="1"/>
            </p:cNvSpPr>
            <p:nvPr/>
          </p:nvSpPr>
          <p:spPr bwMode="auto">
            <a:xfrm>
              <a:off x="486607" y="1745628"/>
              <a:ext cx="256404" cy="224469"/>
            </a:xfrm>
            <a:custGeom>
              <a:avLst/>
              <a:gdLst>
                <a:gd name="T0" fmla="*/ 233 w 234"/>
                <a:gd name="T1" fmla="*/ 121 h 205"/>
                <a:gd name="T2" fmla="*/ 204 w 234"/>
                <a:gd name="T3" fmla="*/ 11 h 205"/>
                <a:gd name="T4" fmla="*/ 190 w 234"/>
                <a:gd name="T5" fmla="*/ 0 h 205"/>
                <a:gd name="T6" fmla="*/ 117 w 234"/>
                <a:gd name="T7" fmla="*/ 0 h 205"/>
                <a:gd name="T8" fmla="*/ 44 w 234"/>
                <a:gd name="T9" fmla="*/ 0 h 205"/>
                <a:gd name="T10" fmla="*/ 30 w 234"/>
                <a:gd name="T11" fmla="*/ 11 h 205"/>
                <a:gd name="T12" fmla="*/ 1 w 234"/>
                <a:gd name="T13" fmla="*/ 121 h 205"/>
                <a:gd name="T14" fmla="*/ 0 w 234"/>
                <a:gd name="T15" fmla="*/ 125 h 205"/>
                <a:gd name="T16" fmla="*/ 0 w 234"/>
                <a:gd name="T17" fmla="*/ 176 h 205"/>
                <a:gd name="T18" fmla="*/ 29 w 234"/>
                <a:gd name="T19" fmla="*/ 205 h 205"/>
                <a:gd name="T20" fmla="*/ 205 w 234"/>
                <a:gd name="T21" fmla="*/ 205 h 205"/>
                <a:gd name="T22" fmla="*/ 234 w 234"/>
                <a:gd name="T23" fmla="*/ 176 h 205"/>
                <a:gd name="T24" fmla="*/ 234 w 234"/>
                <a:gd name="T25" fmla="*/ 125 h 205"/>
                <a:gd name="T26" fmla="*/ 233 w 234"/>
                <a:gd name="T27" fmla="*/ 121 h 205"/>
                <a:gd name="T28" fmla="*/ 219 w 234"/>
                <a:gd name="T29" fmla="*/ 176 h 205"/>
                <a:gd name="T30" fmla="*/ 205 w 234"/>
                <a:gd name="T31" fmla="*/ 190 h 205"/>
                <a:gd name="T32" fmla="*/ 29 w 234"/>
                <a:gd name="T33" fmla="*/ 190 h 205"/>
                <a:gd name="T34" fmla="*/ 15 w 234"/>
                <a:gd name="T35" fmla="*/ 176 h 205"/>
                <a:gd name="T36" fmla="*/ 15 w 234"/>
                <a:gd name="T37" fmla="*/ 125 h 205"/>
                <a:gd name="T38" fmla="*/ 44 w 234"/>
                <a:gd name="T39" fmla="*/ 15 h 205"/>
                <a:gd name="T40" fmla="*/ 190 w 234"/>
                <a:gd name="T41" fmla="*/ 15 h 205"/>
                <a:gd name="T42" fmla="*/ 219 w 234"/>
                <a:gd name="T43" fmla="*/ 125 h 205"/>
                <a:gd name="T44" fmla="*/ 219 w 234"/>
                <a:gd name="T45" fmla="*/ 176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4" h="205">
                  <a:moveTo>
                    <a:pt x="233" y="121"/>
                  </a:moveTo>
                  <a:cubicBezTo>
                    <a:pt x="204" y="11"/>
                    <a:pt x="204" y="11"/>
                    <a:pt x="204" y="11"/>
                  </a:cubicBezTo>
                  <a:cubicBezTo>
                    <a:pt x="202" y="5"/>
                    <a:pt x="196" y="0"/>
                    <a:pt x="190" y="0"/>
                  </a:cubicBezTo>
                  <a:cubicBezTo>
                    <a:pt x="117" y="0"/>
                    <a:pt x="117" y="0"/>
                    <a:pt x="117" y="0"/>
                  </a:cubicBezTo>
                  <a:cubicBezTo>
                    <a:pt x="44" y="0"/>
                    <a:pt x="44" y="0"/>
                    <a:pt x="44" y="0"/>
                  </a:cubicBezTo>
                  <a:cubicBezTo>
                    <a:pt x="37" y="0"/>
                    <a:pt x="32" y="5"/>
                    <a:pt x="30" y="11"/>
                  </a:cubicBezTo>
                  <a:cubicBezTo>
                    <a:pt x="1" y="121"/>
                    <a:pt x="1" y="121"/>
                    <a:pt x="1" y="121"/>
                  </a:cubicBezTo>
                  <a:cubicBezTo>
                    <a:pt x="0" y="122"/>
                    <a:pt x="0" y="123"/>
                    <a:pt x="0" y="125"/>
                  </a:cubicBezTo>
                  <a:cubicBezTo>
                    <a:pt x="0" y="176"/>
                    <a:pt x="0" y="176"/>
                    <a:pt x="0" y="176"/>
                  </a:cubicBezTo>
                  <a:cubicBezTo>
                    <a:pt x="0" y="192"/>
                    <a:pt x="13" y="205"/>
                    <a:pt x="29" y="205"/>
                  </a:cubicBezTo>
                  <a:cubicBezTo>
                    <a:pt x="205" y="205"/>
                    <a:pt x="205" y="205"/>
                    <a:pt x="205" y="205"/>
                  </a:cubicBezTo>
                  <a:cubicBezTo>
                    <a:pt x="221" y="205"/>
                    <a:pt x="234" y="192"/>
                    <a:pt x="234" y="176"/>
                  </a:cubicBezTo>
                  <a:cubicBezTo>
                    <a:pt x="234" y="125"/>
                    <a:pt x="234" y="125"/>
                    <a:pt x="234" y="125"/>
                  </a:cubicBezTo>
                  <a:cubicBezTo>
                    <a:pt x="234" y="123"/>
                    <a:pt x="234" y="122"/>
                    <a:pt x="233" y="121"/>
                  </a:cubicBezTo>
                  <a:close/>
                  <a:moveTo>
                    <a:pt x="219" y="176"/>
                  </a:moveTo>
                  <a:cubicBezTo>
                    <a:pt x="219" y="184"/>
                    <a:pt x="213" y="190"/>
                    <a:pt x="205" y="190"/>
                  </a:cubicBezTo>
                  <a:cubicBezTo>
                    <a:pt x="29" y="190"/>
                    <a:pt x="29" y="190"/>
                    <a:pt x="29" y="190"/>
                  </a:cubicBezTo>
                  <a:cubicBezTo>
                    <a:pt x="21" y="190"/>
                    <a:pt x="15" y="184"/>
                    <a:pt x="15" y="176"/>
                  </a:cubicBezTo>
                  <a:cubicBezTo>
                    <a:pt x="15" y="125"/>
                    <a:pt x="15" y="125"/>
                    <a:pt x="15" y="125"/>
                  </a:cubicBezTo>
                  <a:cubicBezTo>
                    <a:pt x="44" y="15"/>
                    <a:pt x="44" y="15"/>
                    <a:pt x="44" y="15"/>
                  </a:cubicBezTo>
                  <a:cubicBezTo>
                    <a:pt x="190" y="15"/>
                    <a:pt x="190" y="15"/>
                    <a:pt x="190" y="15"/>
                  </a:cubicBezTo>
                  <a:cubicBezTo>
                    <a:pt x="219" y="125"/>
                    <a:pt x="219" y="125"/>
                    <a:pt x="219" y="125"/>
                  </a:cubicBezTo>
                  <a:lnTo>
                    <a:pt x="219" y="1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75"/>
            <p:cNvSpPr>
              <a:spLocks noEditPoints="1"/>
            </p:cNvSpPr>
            <p:nvPr/>
          </p:nvSpPr>
          <p:spPr bwMode="auto">
            <a:xfrm>
              <a:off x="517153" y="1778489"/>
              <a:ext cx="195311" cy="143475"/>
            </a:xfrm>
            <a:custGeom>
              <a:avLst/>
              <a:gdLst>
                <a:gd name="T0" fmla="*/ 145 w 178"/>
                <a:gd name="T1" fmla="*/ 0 h 131"/>
                <a:gd name="T2" fmla="*/ 32 w 178"/>
                <a:gd name="T3" fmla="*/ 0 h 131"/>
                <a:gd name="T4" fmla="*/ 25 w 178"/>
                <a:gd name="T5" fmla="*/ 5 h 131"/>
                <a:gd name="T6" fmla="*/ 0 w 178"/>
                <a:gd name="T7" fmla="*/ 93 h 131"/>
                <a:gd name="T8" fmla="*/ 1 w 178"/>
                <a:gd name="T9" fmla="*/ 99 h 131"/>
                <a:gd name="T10" fmla="*/ 7 w 178"/>
                <a:gd name="T11" fmla="*/ 102 h 131"/>
                <a:gd name="T12" fmla="*/ 28 w 178"/>
                <a:gd name="T13" fmla="*/ 102 h 131"/>
                <a:gd name="T14" fmla="*/ 37 w 178"/>
                <a:gd name="T15" fmla="*/ 102 h 131"/>
                <a:gd name="T16" fmla="*/ 41 w 178"/>
                <a:gd name="T17" fmla="*/ 102 h 131"/>
                <a:gd name="T18" fmla="*/ 51 w 178"/>
                <a:gd name="T19" fmla="*/ 123 h 131"/>
                <a:gd name="T20" fmla="*/ 64 w 178"/>
                <a:gd name="T21" fmla="*/ 131 h 131"/>
                <a:gd name="T22" fmla="*/ 114 w 178"/>
                <a:gd name="T23" fmla="*/ 131 h 131"/>
                <a:gd name="T24" fmla="*/ 127 w 178"/>
                <a:gd name="T25" fmla="*/ 123 h 131"/>
                <a:gd name="T26" fmla="*/ 137 w 178"/>
                <a:gd name="T27" fmla="*/ 102 h 131"/>
                <a:gd name="T28" fmla="*/ 141 w 178"/>
                <a:gd name="T29" fmla="*/ 102 h 131"/>
                <a:gd name="T30" fmla="*/ 149 w 178"/>
                <a:gd name="T31" fmla="*/ 102 h 131"/>
                <a:gd name="T32" fmla="*/ 171 w 178"/>
                <a:gd name="T33" fmla="*/ 102 h 131"/>
                <a:gd name="T34" fmla="*/ 176 w 178"/>
                <a:gd name="T35" fmla="*/ 99 h 131"/>
                <a:gd name="T36" fmla="*/ 178 w 178"/>
                <a:gd name="T37" fmla="*/ 93 h 131"/>
                <a:gd name="T38" fmla="*/ 152 w 178"/>
                <a:gd name="T39" fmla="*/ 5 h 131"/>
                <a:gd name="T40" fmla="*/ 145 w 178"/>
                <a:gd name="T41" fmla="*/ 0 h 131"/>
                <a:gd name="T42" fmla="*/ 149 w 178"/>
                <a:gd name="T43" fmla="*/ 87 h 131"/>
                <a:gd name="T44" fmla="*/ 137 w 178"/>
                <a:gd name="T45" fmla="*/ 87 h 131"/>
                <a:gd name="T46" fmla="*/ 124 w 178"/>
                <a:gd name="T47" fmla="*/ 95 h 131"/>
                <a:gd name="T48" fmla="*/ 114 w 178"/>
                <a:gd name="T49" fmla="*/ 117 h 131"/>
                <a:gd name="T50" fmla="*/ 64 w 178"/>
                <a:gd name="T51" fmla="*/ 117 h 131"/>
                <a:gd name="T52" fmla="*/ 54 w 178"/>
                <a:gd name="T53" fmla="*/ 95 h 131"/>
                <a:gd name="T54" fmla="*/ 41 w 178"/>
                <a:gd name="T55" fmla="*/ 87 h 131"/>
                <a:gd name="T56" fmla="*/ 28 w 178"/>
                <a:gd name="T57" fmla="*/ 87 h 131"/>
                <a:gd name="T58" fmla="*/ 11 w 178"/>
                <a:gd name="T59" fmla="*/ 87 h 131"/>
                <a:gd name="T60" fmla="*/ 32 w 178"/>
                <a:gd name="T61" fmla="*/ 7 h 131"/>
                <a:gd name="T62" fmla="*/ 145 w 178"/>
                <a:gd name="T63" fmla="*/ 7 h 131"/>
                <a:gd name="T64" fmla="*/ 167 w 178"/>
                <a:gd name="T65" fmla="*/ 87 h 131"/>
                <a:gd name="T66" fmla="*/ 149 w 178"/>
                <a:gd name="T67" fmla="*/ 87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8" h="131">
                  <a:moveTo>
                    <a:pt x="145" y="0"/>
                  </a:moveTo>
                  <a:cubicBezTo>
                    <a:pt x="32" y="0"/>
                    <a:pt x="32" y="0"/>
                    <a:pt x="32" y="0"/>
                  </a:cubicBezTo>
                  <a:cubicBezTo>
                    <a:pt x="29" y="0"/>
                    <a:pt x="26" y="2"/>
                    <a:pt x="25" y="5"/>
                  </a:cubicBezTo>
                  <a:cubicBezTo>
                    <a:pt x="0" y="93"/>
                    <a:pt x="0" y="93"/>
                    <a:pt x="0" y="93"/>
                  </a:cubicBezTo>
                  <a:cubicBezTo>
                    <a:pt x="0" y="95"/>
                    <a:pt x="0" y="97"/>
                    <a:pt x="1" y="99"/>
                  </a:cubicBezTo>
                  <a:cubicBezTo>
                    <a:pt x="3" y="101"/>
                    <a:pt x="5" y="102"/>
                    <a:pt x="7" y="102"/>
                  </a:cubicBezTo>
                  <a:cubicBezTo>
                    <a:pt x="28" y="102"/>
                    <a:pt x="28" y="102"/>
                    <a:pt x="28" y="102"/>
                  </a:cubicBezTo>
                  <a:cubicBezTo>
                    <a:pt x="37" y="102"/>
                    <a:pt x="37" y="102"/>
                    <a:pt x="37" y="102"/>
                  </a:cubicBezTo>
                  <a:cubicBezTo>
                    <a:pt x="41" y="102"/>
                    <a:pt x="41" y="102"/>
                    <a:pt x="41" y="102"/>
                  </a:cubicBezTo>
                  <a:cubicBezTo>
                    <a:pt x="51" y="123"/>
                    <a:pt x="51" y="123"/>
                    <a:pt x="51" y="123"/>
                  </a:cubicBezTo>
                  <a:cubicBezTo>
                    <a:pt x="54" y="128"/>
                    <a:pt x="59" y="131"/>
                    <a:pt x="64" y="131"/>
                  </a:cubicBezTo>
                  <a:cubicBezTo>
                    <a:pt x="114" y="131"/>
                    <a:pt x="114" y="131"/>
                    <a:pt x="114" y="131"/>
                  </a:cubicBezTo>
                  <a:cubicBezTo>
                    <a:pt x="119" y="131"/>
                    <a:pt x="124" y="128"/>
                    <a:pt x="127" y="123"/>
                  </a:cubicBezTo>
                  <a:cubicBezTo>
                    <a:pt x="137" y="102"/>
                    <a:pt x="137" y="102"/>
                    <a:pt x="137" y="102"/>
                  </a:cubicBezTo>
                  <a:cubicBezTo>
                    <a:pt x="141" y="102"/>
                    <a:pt x="141" y="102"/>
                    <a:pt x="141" y="102"/>
                  </a:cubicBezTo>
                  <a:cubicBezTo>
                    <a:pt x="149" y="102"/>
                    <a:pt x="149" y="102"/>
                    <a:pt x="149" y="102"/>
                  </a:cubicBezTo>
                  <a:cubicBezTo>
                    <a:pt x="171" y="102"/>
                    <a:pt x="171" y="102"/>
                    <a:pt x="171" y="102"/>
                  </a:cubicBezTo>
                  <a:cubicBezTo>
                    <a:pt x="173" y="102"/>
                    <a:pt x="175" y="101"/>
                    <a:pt x="176" y="99"/>
                  </a:cubicBezTo>
                  <a:cubicBezTo>
                    <a:pt x="178" y="97"/>
                    <a:pt x="178" y="95"/>
                    <a:pt x="178" y="93"/>
                  </a:cubicBezTo>
                  <a:cubicBezTo>
                    <a:pt x="152" y="5"/>
                    <a:pt x="152" y="5"/>
                    <a:pt x="152" y="5"/>
                  </a:cubicBezTo>
                  <a:cubicBezTo>
                    <a:pt x="152" y="2"/>
                    <a:pt x="149" y="0"/>
                    <a:pt x="145" y="0"/>
                  </a:cubicBezTo>
                  <a:close/>
                  <a:moveTo>
                    <a:pt x="149" y="87"/>
                  </a:moveTo>
                  <a:cubicBezTo>
                    <a:pt x="137" y="87"/>
                    <a:pt x="137" y="87"/>
                    <a:pt x="137" y="87"/>
                  </a:cubicBezTo>
                  <a:cubicBezTo>
                    <a:pt x="132" y="87"/>
                    <a:pt x="127" y="90"/>
                    <a:pt x="124" y="95"/>
                  </a:cubicBezTo>
                  <a:cubicBezTo>
                    <a:pt x="114" y="117"/>
                    <a:pt x="114" y="117"/>
                    <a:pt x="114" y="117"/>
                  </a:cubicBezTo>
                  <a:cubicBezTo>
                    <a:pt x="64" y="117"/>
                    <a:pt x="64" y="117"/>
                    <a:pt x="64" y="117"/>
                  </a:cubicBezTo>
                  <a:cubicBezTo>
                    <a:pt x="54" y="95"/>
                    <a:pt x="54" y="95"/>
                    <a:pt x="54" y="95"/>
                  </a:cubicBezTo>
                  <a:cubicBezTo>
                    <a:pt x="51" y="90"/>
                    <a:pt x="46" y="87"/>
                    <a:pt x="41" y="87"/>
                  </a:cubicBezTo>
                  <a:cubicBezTo>
                    <a:pt x="28" y="87"/>
                    <a:pt x="28" y="87"/>
                    <a:pt x="28" y="87"/>
                  </a:cubicBezTo>
                  <a:cubicBezTo>
                    <a:pt x="11" y="87"/>
                    <a:pt x="11" y="87"/>
                    <a:pt x="11" y="87"/>
                  </a:cubicBezTo>
                  <a:cubicBezTo>
                    <a:pt x="32" y="7"/>
                    <a:pt x="32" y="7"/>
                    <a:pt x="32" y="7"/>
                  </a:cubicBezTo>
                  <a:cubicBezTo>
                    <a:pt x="145" y="7"/>
                    <a:pt x="145" y="7"/>
                    <a:pt x="145" y="7"/>
                  </a:cubicBezTo>
                  <a:cubicBezTo>
                    <a:pt x="167" y="87"/>
                    <a:pt x="167" y="87"/>
                    <a:pt x="167" y="87"/>
                  </a:cubicBezTo>
                  <a:lnTo>
                    <a:pt x="149" y="8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393573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wipe(down)">
                                      <p:cBhvr>
                                        <p:cTn id="22" dur="500"/>
                                        <p:tgtEl>
                                          <p:spTgt spid="28"/>
                                        </p:tgtEl>
                                      </p:cBhvr>
                                    </p:animEffect>
                                  </p:childTnLst>
                                </p:cTn>
                              </p:par>
                            </p:childTnLst>
                          </p:cTn>
                        </p:par>
                        <p:par>
                          <p:cTn id="23" fill="hold">
                            <p:stCondLst>
                              <p:cond delay="1500"/>
                            </p:stCondLst>
                            <p:childTnLst>
                              <p:par>
                                <p:cTn id="24" presetID="53" presetClass="entr" presetSubtype="16" fill="hold" nodeType="afterEffect">
                                  <p:stCondLst>
                                    <p:cond delay="0"/>
                                  </p:stCondLst>
                                  <p:childTnLst>
                                    <p:set>
                                      <p:cBhvr>
                                        <p:cTn id="25" dur="1" fill="hold">
                                          <p:stCondLst>
                                            <p:cond delay="0"/>
                                          </p:stCondLst>
                                        </p:cTn>
                                        <p:tgtEl>
                                          <p:spTgt spid="101"/>
                                        </p:tgtEl>
                                        <p:attrNameLst>
                                          <p:attrName>style.visibility</p:attrName>
                                        </p:attrNameLst>
                                      </p:cBhvr>
                                      <p:to>
                                        <p:strVal val="visible"/>
                                      </p:to>
                                    </p:set>
                                    <p:anim calcmode="lin" valueType="num">
                                      <p:cBhvr>
                                        <p:cTn id="26" dur="500" fill="hold"/>
                                        <p:tgtEl>
                                          <p:spTgt spid="101"/>
                                        </p:tgtEl>
                                        <p:attrNameLst>
                                          <p:attrName>ppt_w</p:attrName>
                                        </p:attrNameLst>
                                      </p:cBhvr>
                                      <p:tavLst>
                                        <p:tav tm="0">
                                          <p:val>
                                            <p:fltVal val="0"/>
                                          </p:val>
                                        </p:tav>
                                        <p:tav tm="100000">
                                          <p:val>
                                            <p:strVal val="#ppt_w"/>
                                          </p:val>
                                        </p:tav>
                                      </p:tavLst>
                                    </p:anim>
                                    <p:anim calcmode="lin" valueType="num">
                                      <p:cBhvr>
                                        <p:cTn id="27" dur="500" fill="hold"/>
                                        <p:tgtEl>
                                          <p:spTgt spid="101"/>
                                        </p:tgtEl>
                                        <p:attrNameLst>
                                          <p:attrName>ppt_h</p:attrName>
                                        </p:attrNameLst>
                                      </p:cBhvr>
                                      <p:tavLst>
                                        <p:tav tm="0">
                                          <p:val>
                                            <p:fltVal val="0"/>
                                          </p:val>
                                        </p:tav>
                                        <p:tav tm="100000">
                                          <p:val>
                                            <p:strVal val="#ppt_h"/>
                                          </p:val>
                                        </p:tav>
                                      </p:tavLst>
                                    </p:anim>
                                    <p:animEffect transition="in" filter="fade">
                                      <p:cBhvr>
                                        <p:cTn id="28" dur="500"/>
                                        <p:tgtEl>
                                          <p:spTgt spid="101"/>
                                        </p:tgtEl>
                                      </p:cBhvr>
                                    </p:animEffect>
                                  </p:childTnLst>
                                </p:cTn>
                              </p:par>
                            </p:childTnLst>
                          </p:cTn>
                        </p:par>
                        <p:par>
                          <p:cTn id="29" fill="hold">
                            <p:stCondLst>
                              <p:cond delay="2000"/>
                            </p:stCondLst>
                            <p:childTnLst>
                              <p:par>
                                <p:cTn id="30" presetID="10" presetClass="entr" presetSubtype="0" fill="hold" nodeType="after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childTnLst>
                          </p:cTn>
                        </p:par>
                        <p:par>
                          <p:cTn id="33" fill="hold">
                            <p:stCondLst>
                              <p:cond delay="2500"/>
                            </p:stCondLst>
                            <p:childTnLst>
                              <p:par>
                                <p:cTn id="34" presetID="2" presetClass="entr" presetSubtype="6"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500" fill="hold"/>
                                        <p:tgtEl>
                                          <p:spTgt spid="23"/>
                                        </p:tgtEl>
                                        <p:attrNameLst>
                                          <p:attrName>ppt_x</p:attrName>
                                        </p:attrNameLst>
                                      </p:cBhvr>
                                      <p:tavLst>
                                        <p:tav tm="0">
                                          <p:val>
                                            <p:strVal val="1+#ppt_w/2"/>
                                          </p:val>
                                        </p:tav>
                                        <p:tav tm="100000">
                                          <p:val>
                                            <p:strVal val="#ppt_x"/>
                                          </p:val>
                                        </p:tav>
                                      </p:tavLst>
                                    </p:anim>
                                    <p:anim calcmode="lin" valueType="num">
                                      <p:cBhvr additive="base">
                                        <p:cTn id="37" dur="500" fill="hold"/>
                                        <p:tgtEl>
                                          <p:spTgt spid="23"/>
                                        </p:tgtEl>
                                        <p:attrNameLst>
                                          <p:attrName>ppt_y</p:attrName>
                                        </p:attrNameLst>
                                      </p:cBhvr>
                                      <p:tavLst>
                                        <p:tav tm="0">
                                          <p:val>
                                            <p:strVal val="1+#ppt_h/2"/>
                                          </p:val>
                                        </p:tav>
                                        <p:tav tm="100000">
                                          <p:val>
                                            <p:strVal val="#ppt_y"/>
                                          </p:val>
                                        </p:tav>
                                      </p:tavLst>
                                    </p:anim>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childTnLst>
                          </p:cTn>
                        </p:par>
                        <p:par>
                          <p:cTn id="42" fill="hold">
                            <p:stCondLst>
                              <p:cond delay="3500"/>
                            </p:stCondLst>
                            <p:childTnLst>
                              <p:par>
                                <p:cTn id="43" presetID="53" presetClass="entr" presetSubtype="16" fill="hold" grpId="0" nodeType="afterEffect">
                                  <p:stCondLst>
                                    <p:cond delay="0"/>
                                  </p:stCondLst>
                                  <p:childTnLst>
                                    <p:set>
                                      <p:cBhvr>
                                        <p:cTn id="44" dur="1" fill="hold">
                                          <p:stCondLst>
                                            <p:cond delay="0"/>
                                          </p:stCondLst>
                                        </p:cTn>
                                        <p:tgtEl>
                                          <p:spTgt spid="171"/>
                                        </p:tgtEl>
                                        <p:attrNameLst>
                                          <p:attrName>style.visibility</p:attrName>
                                        </p:attrNameLst>
                                      </p:cBhvr>
                                      <p:to>
                                        <p:strVal val="visible"/>
                                      </p:to>
                                    </p:set>
                                    <p:anim calcmode="lin" valueType="num">
                                      <p:cBhvr>
                                        <p:cTn id="45" dur="500" fill="hold"/>
                                        <p:tgtEl>
                                          <p:spTgt spid="171"/>
                                        </p:tgtEl>
                                        <p:attrNameLst>
                                          <p:attrName>ppt_w</p:attrName>
                                        </p:attrNameLst>
                                      </p:cBhvr>
                                      <p:tavLst>
                                        <p:tav tm="0">
                                          <p:val>
                                            <p:fltVal val="0"/>
                                          </p:val>
                                        </p:tav>
                                        <p:tav tm="100000">
                                          <p:val>
                                            <p:strVal val="#ppt_w"/>
                                          </p:val>
                                        </p:tav>
                                      </p:tavLst>
                                    </p:anim>
                                    <p:anim calcmode="lin" valueType="num">
                                      <p:cBhvr>
                                        <p:cTn id="46" dur="500" fill="hold"/>
                                        <p:tgtEl>
                                          <p:spTgt spid="171"/>
                                        </p:tgtEl>
                                        <p:attrNameLst>
                                          <p:attrName>ppt_h</p:attrName>
                                        </p:attrNameLst>
                                      </p:cBhvr>
                                      <p:tavLst>
                                        <p:tav tm="0">
                                          <p:val>
                                            <p:fltVal val="0"/>
                                          </p:val>
                                        </p:tav>
                                        <p:tav tm="100000">
                                          <p:val>
                                            <p:strVal val="#ppt_h"/>
                                          </p:val>
                                        </p:tav>
                                      </p:tavLst>
                                    </p:anim>
                                    <p:animEffect transition="in" filter="fade">
                                      <p:cBhvr>
                                        <p:cTn id="47" dur="500"/>
                                        <p:tgtEl>
                                          <p:spTgt spid="171"/>
                                        </p:tgtEl>
                                      </p:cBhvr>
                                    </p:animEffect>
                                  </p:childTnLst>
                                </p:cTn>
                              </p:par>
                            </p:childTnLst>
                          </p:cTn>
                        </p:par>
                        <p:par>
                          <p:cTn id="48" fill="hold">
                            <p:stCondLst>
                              <p:cond delay="4000"/>
                            </p:stCondLst>
                            <p:childTnLst>
                              <p:par>
                                <p:cTn id="49" presetID="22" presetClass="entr" presetSubtype="4" fill="hold" grpId="0" nodeType="afterEffect">
                                  <p:stCondLst>
                                    <p:cond delay="0"/>
                                  </p:stCondLst>
                                  <p:childTnLst>
                                    <p:set>
                                      <p:cBhvr>
                                        <p:cTn id="50" dur="1" fill="hold">
                                          <p:stCondLst>
                                            <p:cond delay="0"/>
                                          </p:stCondLst>
                                        </p:cTn>
                                        <p:tgtEl>
                                          <p:spTgt spid="29"/>
                                        </p:tgtEl>
                                        <p:attrNameLst>
                                          <p:attrName>style.visibility</p:attrName>
                                        </p:attrNameLst>
                                      </p:cBhvr>
                                      <p:to>
                                        <p:strVal val="visible"/>
                                      </p:to>
                                    </p:set>
                                    <p:animEffect transition="in" filter="wipe(down)">
                                      <p:cBhvr>
                                        <p:cTn id="51" dur="500"/>
                                        <p:tgtEl>
                                          <p:spTgt spid="29"/>
                                        </p:tgtEl>
                                      </p:cBhvr>
                                    </p:animEffect>
                                  </p:childTnLst>
                                </p:cTn>
                              </p:par>
                            </p:childTnLst>
                          </p:cTn>
                        </p:par>
                        <p:par>
                          <p:cTn id="52" fill="hold">
                            <p:stCondLst>
                              <p:cond delay="4500"/>
                            </p:stCondLst>
                            <p:childTnLst>
                              <p:par>
                                <p:cTn id="53" presetID="53" presetClass="entr" presetSubtype="16" fill="hold" nodeType="afterEffect">
                                  <p:stCondLst>
                                    <p:cond delay="0"/>
                                  </p:stCondLst>
                                  <p:childTnLst>
                                    <p:set>
                                      <p:cBhvr>
                                        <p:cTn id="54" dur="1" fill="hold">
                                          <p:stCondLst>
                                            <p:cond delay="0"/>
                                          </p:stCondLst>
                                        </p:cTn>
                                        <p:tgtEl>
                                          <p:spTgt spid="104"/>
                                        </p:tgtEl>
                                        <p:attrNameLst>
                                          <p:attrName>style.visibility</p:attrName>
                                        </p:attrNameLst>
                                      </p:cBhvr>
                                      <p:to>
                                        <p:strVal val="visible"/>
                                      </p:to>
                                    </p:set>
                                    <p:anim calcmode="lin" valueType="num">
                                      <p:cBhvr>
                                        <p:cTn id="55" dur="500" fill="hold"/>
                                        <p:tgtEl>
                                          <p:spTgt spid="104"/>
                                        </p:tgtEl>
                                        <p:attrNameLst>
                                          <p:attrName>ppt_w</p:attrName>
                                        </p:attrNameLst>
                                      </p:cBhvr>
                                      <p:tavLst>
                                        <p:tav tm="0">
                                          <p:val>
                                            <p:fltVal val="0"/>
                                          </p:val>
                                        </p:tav>
                                        <p:tav tm="100000">
                                          <p:val>
                                            <p:strVal val="#ppt_w"/>
                                          </p:val>
                                        </p:tav>
                                      </p:tavLst>
                                    </p:anim>
                                    <p:anim calcmode="lin" valueType="num">
                                      <p:cBhvr>
                                        <p:cTn id="56" dur="500" fill="hold"/>
                                        <p:tgtEl>
                                          <p:spTgt spid="104"/>
                                        </p:tgtEl>
                                        <p:attrNameLst>
                                          <p:attrName>ppt_h</p:attrName>
                                        </p:attrNameLst>
                                      </p:cBhvr>
                                      <p:tavLst>
                                        <p:tav tm="0">
                                          <p:val>
                                            <p:fltVal val="0"/>
                                          </p:val>
                                        </p:tav>
                                        <p:tav tm="100000">
                                          <p:val>
                                            <p:strVal val="#ppt_h"/>
                                          </p:val>
                                        </p:tav>
                                      </p:tavLst>
                                    </p:anim>
                                    <p:animEffect transition="in" filter="fade">
                                      <p:cBhvr>
                                        <p:cTn id="57" dur="500"/>
                                        <p:tgtEl>
                                          <p:spTgt spid="104"/>
                                        </p:tgtEl>
                                      </p:cBhvr>
                                    </p:animEffect>
                                  </p:childTnLst>
                                </p:cTn>
                              </p:par>
                            </p:childTnLst>
                          </p:cTn>
                        </p:par>
                        <p:par>
                          <p:cTn id="58" fill="hold">
                            <p:stCondLst>
                              <p:cond delay="5000"/>
                            </p:stCondLst>
                            <p:childTnLst>
                              <p:par>
                                <p:cTn id="59" presetID="10" presetClass="entr" presetSubtype="0" fill="hold" nodeType="afterEffect">
                                  <p:stCondLst>
                                    <p:cond delay="0"/>
                                  </p:stCondLst>
                                  <p:childTnLst>
                                    <p:set>
                                      <p:cBhvr>
                                        <p:cTn id="60" dur="1" fill="hold">
                                          <p:stCondLst>
                                            <p:cond delay="0"/>
                                          </p:stCondLst>
                                        </p:cTn>
                                        <p:tgtEl>
                                          <p:spTgt spid="35"/>
                                        </p:tgtEl>
                                        <p:attrNameLst>
                                          <p:attrName>style.visibility</p:attrName>
                                        </p:attrNameLst>
                                      </p:cBhvr>
                                      <p:to>
                                        <p:strVal val="visible"/>
                                      </p:to>
                                    </p:set>
                                    <p:animEffect transition="in" filter="fade">
                                      <p:cBhvr>
                                        <p:cTn id="61" dur="500"/>
                                        <p:tgtEl>
                                          <p:spTgt spid="35"/>
                                        </p:tgtEl>
                                      </p:cBhvr>
                                    </p:animEffect>
                                  </p:childTnLst>
                                </p:cTn>
                              </p:par>
                            </p:childTnLst>
                          </p:cTn>
                        </p:par>
                        <p:par>
                          <p:cTn id="62" fill="hold">
                            <p:stCondLst>
                              <p:cond delay="6000"/>
                            </p:stCondLst>
                            <p:childTnLst>
                              <p:par>
                                <p:cTn id="63" presetID="2" presetClass="entr" presetSubtype="6" fill="hold" grpId="0" nodeType="afterEffect">
                                  <p:stCondLst>
                                    <p:cond delay="0"/>
                                  </p:stCondLst>
                                  <p:childTnLst>
                                    <p:set>
                                      <p:cBhvr>
                                        <p:cTn id="64" dur="1" fill="hold">
                                          <p:stCondLst>
                                            <p:cond delay="0"/>
                                          </p:stCondLst>
                                        </p:cTn>
                                        <p:tgtEl>
                                          <p:spTgt spid="25"/>
                                        </p:tgtEl>
                                        <p:attrNameLst>
                                          <p:attrName>style.visibility</p:attrName>
                                        </p:attrNameLst>
                                      </p:cBhvr>
                                      <p:to>
                                        <p:strVal val="visible"/>
                                      </p:to>
                                    </p:set>
                                    <p:anim calcmode="lin" valueType="num">
                                      <p:cBhvr additive="base">
                                        <p:cTn id="65" dur="500" fill="hold"/>
                                        <p:tgtEl>
                                          <p:spTgt spid="25"/>
                                        </p:tgtEl>
                                        <p:attrNameLst>
                                          <p:attrName>ppt_x</p:attrName>
                                        </p:attrNameLst>
                                      </p:cBhvr>
                                      <p:tavLst>
                                        <p:tav tm="0">
                                          <p:val>
                                            <p:strVal val="1+#ppt_w/2"/>
                                          </p:val>
                                        </p:tav>
                                        <p:tav tm="100000">
                                          <p:val>
                                            <p:strVal val="#ppt_x"/>
                                          </p:val>
                                        </p:tav>
                                      </p:tavLst>
                                    </p:anim>
                                    <p:anim calcmode="lin" valueType="num">
                                      <p:cBhvr additive="base">
                                        <p:cTn id="66" dur="500" fill="hold"/>
                                        <p:tgtEl>
                                          <p:spTgt spid="25"/>
                                        </p:tgtEl>
                                        <p:attrNameLst>
                                          <p:attrName>ppt_y</p:attrName>
                                        </p:attrNameLst>
                                      </p:cBhvr>
                                      <p:tavLst>
                                        <p:tav tm="0">
                                          <p:val>
                                            <p:strVal val="1+#ppt_h/2"/>
                                          </p:val>
                                        </p:tav>
                                        <p:tav tm="100000">
                                          <p:val>
                                            <p:strVal val="#ppt_y"/>
                                          </p:val>
                                        </p:tav>
                                      </p:tavLst>
                                    </p:anim>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132"/>
                                        </p:tgtEl>
                                        <p:attrNameLst>
                                          <p:attrName>style.visibility</p:attrName>
                                        </p:attrNameLst>
                                      </p:cBhvr>
                                      <p:to>
                                        <p:strVal val="visible"/>
                                      </p:to>
                                    </p:set>
                                    <p:animEffect transition="in" filter="fade">
                                      <p:cBhvr>
                                        <p:cTn id="70" dur="500"/>
                                        <p:tgtEl>
                                          <p:spTgt spid="132"/>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148"/>
                                        </p:tgtEl>
                                        <p:attrNameLst>
                                          <p:attrName>style.visibility</p:attrName>
                                        </p:attrNameLst>
                                      </p:cBhvr>
                                      <p:to>
                                        <p:strVal val="visible"/>
                                      </p:to>
                                    </p:set>
                                    <p:anim calcmode="lin" valueType="num">
                                      <p:cBhvr>
                                        <p:cTn id="74" dur="500" fill="hold"/>
                                        <p:tgtEl>
                                          <p:spTgt spid="148"/>
                                        </p:tgtEl>
                                        <p:attrNameLst>
                                          <p:attrName>ppt_w</p:attrName>
                                        </p:attrNameLst>
                                      </p:cBhvr>
                                      <p:tavLst>
                                        <p:tav tm="0">
                                          <p:val>
                                            <p:fltVal val="0"/>
                                          </p:val>
                                        </p:tav>
                                        <p:tav tm="100000">
                                          <p:val>
                                            <p:strVal val="#ppt_w"/>
                                          </p:val>
                                        </p:tav>
                                      </p:tavLst>
                                    </p:anim>
                                    <p:anim calcmode="lin" valueType="num">
                                      <p:cBhvr>
                                        <p:cTn id="75" dur="500" fill="hold"/>
                                        <p:tgtEl>
                                          <p:spTgt spid="148"/>
                                        </p:tgtEl>
                                        <p:attrNameLst>
                                          <p:attrName>ppt_h</p:attrName>
                                        </p:attrNameLst>
                                      </p:cBhvr>
                                      <p:tavLst>
                                        <p:tav tm="0">
                                          <p:val>
                                            <p:fltVal val="0"/>
                                          </p:val>
                                        </p:tav>
                                        <p:tav tm="100000">
                                          <p:val>
                                            <p:strVal val="#ppt_h"/>
                                          </p:val>
                                        </p:tav>
                                      </p:tavLst>
                                    </p:anim>
                                    <p:animEffect transition="in" filter="fade">
                                      <p:cBhvr>
                                        <p:cTn id="76" dur="500"/>
                                        <p:tgtEl>
                                          <p:spTgt spid="148"/>
                                        </p:tgtEl>
                                      </p:cBhvr>
                                    </p:animEffect>
                                  </p:childTnLst>
                                </p:cTn>
                              </p:par>
                            </p:childTnLst>
                          </p:cTn>
                        </p:par>
                        <p:par>
                          <p:cTn id="77" fill="hold">
                            <p:stCondLst>
                              <p:cond delay="7500"/>
                            </p:stCondLst>
                            <p:childTnLst>
                              <p:par>
                                <p:cTn id="78" presetID="22" presetClass="entr" presetSubtype="4" fill="hold" grpId="0" nodeType="afterEffect">
                                  <p:stCondLst>
                                    <p:cond delay="0"/>
                                  </p:stCondLst>
                                  <p:childTnLst>
                                    <p:set>
                                      <p:cBhvr>
                                        <p:cTn id="79" dur="1" fill="hold">
                                          <p:stCondLst>
                                            <p:cond delay="0"/>
                                          </p:stCondLst>
                                        </p:cTn>
                                        <p:tgtEl>
                                          <p:spTgt spid="33"/>
                                        </p:tgtEl>
                                        <p:attrNameLst>
                                          <p:attrName>style.visibility</p:attrName>
                                        </p:attrNameLst>
                                      </p:cBhvr>
                                      <p:to>
                                        <p:strVal val="visible"/>
                                      </p:to>
                                    </p:set>
                                    <p:animEffect transition="in" filter="wipe(down)">
                                      <p:cBhvr>
                                        <p:cTn id="80" dur="500"/>
                                        <p:tgtEl>
                                          <p:spTgt spid="33"/>
                                        </p:tgtEl>
                                      </p:cBhvr>
                                    </p:animEffect>
                                  </p:childTnLst>
                                </p:cTn>
                              </p:par>
                            </p:childTnLst>
                          </p:cTn>
                        </p:par>
                        <p:par>
                          <p:cTn id="81" fill="hold">
                            <p:stCondLst>
                              <p:cond delay="8000"/>
                            </p:stCondLst>
                            <p:childTnLst>
                              <p:par>
                                <p:cTn id="82" presetID="53" presetClass="entr" presetSubtype="16" fill="hold" nodeType="afterEffect">
                                  <p:stCondLst>
                                    <p:cond delay="0"/>
                                  </p:stCondLst>
                                  <p:childTnLst>
                                    <p:set>
                                      <p:cBhvr>
                                        <p:cTn id="83" dur="1" fill="hold">
                                          <p:stCondLst>
                                            <p:cond delay="0"/>
                                          </p:stCondLst>
                                        </p:cTn>
                                        <p:tgtEl>
                                          <p:spTgt spid="107"/>
                                        </p:tgtEl>
                                        <p:attrNameLst>
                                          <p:attrName>style.visibility</p:attrName>
                                        </p:attrNameLst>
                                      </p:cBhvr>
                                      <p:to>
                                        <p:strVal val="visible"/>
                                      </p:to>
                                    </p:set>
                                    <p:anim calcmode="lin" valueType="num">
                                      <p:cBhvr>
                                        <p:cTn id="84" dur="500" fill="hold"/>
                                        <p:tgtEl>
                                          <p:spTgt spid="107"/>
                                        </p:tgtEl>
                                        <p:attrNameLst>
                                          <p:attrName>ppt_w</p:attrName>
                                        </p:attrNameLst>
                                      </p:cBhvr>
                                      <p:tavLst>
                                        <p:tav tm="0">
                                          <p:val>
                                            <p:fltVal val="0"/>
                                          </p:val>
                                        </p:tav>
                                        <p:tav tm="100000">
                                          <p:val>
                                            <p:strVal val="#ppt_w"/>
                                          </p:val>
                                        </p:tav>
                                      </p:tavLst>
                                    </p:anim>
                                    <p:anim calcmode="lin" valueType="num">
                                      <p:cBhvr>
                                        <p:cTn id="85" dur="500" fill="hold"/>
                                        <p:tgtEl>
                                          <p:spTgt spid="107"/>
                                        </p:tgtEl>
                                        <p:attrNameLst>
                                          <p:attrName>ppt_h</p:attrName>
                                        </p:attrNameLst>
                                      </p:cBhvr>
                                      <p:tavLst>
                                        <p:tav tm="0">
                                          <p:val>
                                            <p:fltVal val="0"/>
                                          </p:val>
                                        </p:tav>
                                        <p:tav tm="100000">
                                          <p:val>
                                            <p:strVal val="#ppt_h"/>
                                          </p:val>
                                        </p:tav>
                                      </p:tavLst>
                                    </p:anim>
                                    <p:animEffect transition="in" filter="fade">
                                      <p:cBhvr>
                                        <p:cTn id="86" dur="500"/>
                                        <p:tgtEl>
                                          <p:spTgt spid="107"/>
                                        </p:tgtEl>
                                      </p:cBhvr>
                                    </p:animEffect>
                                  </p:childTnLst>
                                </p:cTn>
                              </p:par>
                            </p:childTnLst>
                          </p:cTn>
                        </p:par>
                        <p:par>
                          <p:cTn id="87" fill="hold">
                            <p:stCondLst>
                              <p:cond delay="8500"/>
                            </p:stCondLst>
                            <p:childTnLst>
                              <p:par>
                                <p:cTn id="88" presetID="10" presetClass="entr" presetSubtype="0" fill="hold" nodeType="afterEffect">
                                  <p:stCondLst>
                                    <p:cond delay="0"/>
                                  </p:stCondLst>
                                  <p:childTnLst>
                                    <p:set>
                                      <p:cBhvr>
                                        <p:cTn id="89" dur="1" fill="hold">
                                          <p:stCondLst>
                                            <p:cond delay="0"/>
                                          </p:stCondLst>
                                        </p:cTn>
                                        <p:tgtEl>
                                          <p:spTgt spid="36"/>
                                        </p:tgtEl>
                                        <p:attrNameLst>
                                          <p:attrName>style.visibility</p:attrName>
                                        </p:attrNameLst>
                                      </p:cBhvr>
                                      <p:to>
                                        <p:strVal val="visible"/>
                                      </p:to>
                                    </p:set>
                                    <p:animEffect transition="in" filter="fade">
                                      <p:cBhvr>
                                        <p:cTn id="90" dur="500"/>
                                        <p:tgtEl>
                                          <p:spTgt spid="36"/>
                                        </p:tgtEl>
                                      </p:cBhvr>
                                    </p:animEffect>
                                  </p:childTnLst>
                                </p:cTn>
                              </p:par>
                            </p:childTnLst>
                          </p:cTn>
                        </p:par>
                        <p:par>
                          <p:cTn id="91" fill="hold">
                            <p:stCondLst>
                              <p:cond delay="9000"/>
                            </p:stCondLst>
                            <p:childTnLst>
                              <p:par>
                                <p:cTn id="92" presetID="2" presetClass="entr" presetSubtype="6" fill="hold" grpId="0" nodeType="afterEffect">
                                  <p:stCondLst>
                                    <p:cond delay="0"/>
                                  </p:stCondLst>
                                  <p:childTnLst>
                                    <p:set>
                                      <p:cBhvr>
                                        <p:cTn id="93" dur="1" fill="hold">
                                          <p:stCondLst>
                                            <p:cond delay="0"/>
                                          </p:stCondLst>
                                        </p:cTn>
                                        <p:tgtEl>
                                          <p:spTgt spid="26"/>
                                        </p:tgtEl>
                                        <p:attrNameLst>
                                          <p:attrName>style.visibility</p:attrName>
                                        </p:attrNameLst>
                                      </p:cBhvr>
                                      <p:to>
                                        <p:strVal val="visible"/>
                                      </p:to>
                                    </p:set>
                                    <p:anim calcmode="lin" valueType="num">
                                      <p:cBhvr additive="base">
                                        <p:cTn id="94" dur="500" fill="hold"/>
                                        <p:tgtEl>
                                          <p:spTgt spid="26"/>
                                        </p:tgtEl>
                                        <p:attrNameLst>
                                          <p:attrName>ppt_x</p:attrName>
                                        </p:attrNameLst>
                                      </p:cBhvr>
                                      <p:tavLst>
                                        <p:tav tm="0">
                                          <p:val>
                                            <p:strVal val="1+#ppt_w/2"/>
                                          </p:val>
                                        </p:tav>
                                        <p:tav tm="100000">
                                          <p:val>
                                            <p:strVal val="#ppt_x"/>
                                          </p:val>
                                        </p:tav>
                                      </p:tavLst>
                                    </p:anim>
                                    <p:anim calcmode="lin" valueType="num">
                                      <p:cBhvr additive="base">
                                        <p:cTn id="95" dur="500" fill="hold"/>
                                        <p:tgtEl>
                                          <p:spTgt spid="26"/>
                                        </p:tgtEl>
                                        <p:attrNameLst>
                                          <p:attrName>ppt_y</p:attrName>
                                        </p:attrNameLst>
                                      </p:cBhvr>
                                      <p:tavLst>
                                        <p:tav tm="0">
                                          <p:val>
                                            <p:strVal val="1+#ppt_h/2"/>
                                          </p:val>
                                        </p:tav>
                                        <p:tav tm="100000">
                                          <p:val>
                                            <p:strVal val="#ppt_y"/>
                                          </p:val>
                                        </p:tav>
                                      </p:tavLst>
                                    </p:anim>
                                  </p:childTnLst>
                                </p:cTn>
                              </p:par>
                            </p:childTnLst>
                          </p:cTn>
                        </p:par>
                        <p:par>
                          <p:cTn id="96" fill="hold">
                            <p:stCondLst>
                              <p:cond delay="9500"/>
                            </p:stCondLst>
                            <p:childTnLst>
                              <p:par>
                                <p:cTn id="97" presetID="10" presetClass="entr" presetSubtype="0" fill="hold" grpId="0" nodeType="afterEffect">
                                  <p:stCondLst>
                                    <p:cond delay="0"/>
                                  </p:stCondLst>
                                  <p:childTnLst>
                                    <p:set>
                                      <p:cBhvr>
                                        <p:cTn id="98" dur="1" fill="hold">
                                          <p:stCondLst>
                                            <p:cond delay="0"/>
                                          </p:stCondLst>
                                        </p:cTn>
                                        <p:tgtEl>
                                          <p:spTgt spid="133"/>
                                        </p:tgtEl>
                                        <p:attrNameLst>
                                          <p:attrName>style.visibility</p:attrName>
                                        </p:attrNameLst>
                                      </p:cBhvr>
                                      <p:to>
                                        <p:strVal val="visible"/>
                                      </p:to>
                                    </p:set>
                                    <p:animEffect transition="in" filter="fade">
                                      <p:cBhvr>
                                        <p:cTn id="99" dur="500"/>
                                        <p:tgtEl>
                                          <p:spTgt spid="133"/>
                                        </p:tgtEl>
                                      </p:cBhvr>
                                    </p:animEffect>
                                  </p:childTnLst>
                                </p:cTn>
                              </p:par>
                            </p:childTnLst>
                          </p:cTn>
                        </p:par>
                        <p:par>
                          <p:cTn id="100" fill="hold">
                            <p:stCondLst>
                              <p:cond delay="10000"/>
                            </p:stCondLst>
                            <p:childTnLst>
                              <p:par>
                                <p:cTn id="101" presetID="53" presetClass="entr" presetSubtype="16" fill="hold" nodeType="afterEffect">
                                  <p:stCondLst>
                                    <p:cond delay="0"/>
                                  </p:stCondLst>
                                  <p:childTnLst>
                                    <p:set>
                                      <p:cBhvr>
                                        <p:cTn id="102" dur="1" fill="hold">
                                          <p:stCondLst>
                                            <p:cond delay="0"/>
                                          </p:stCondLst>
                                        </p:cTn>
                                        <p:tgtEl>
                                          <p:spTgt spid="174"/>
                                        </p:tgtEl>
                                        <p:attrNameLst>
                                          <p:attrName>style.visibility</p:attrName>
                                        </p:attrNameLst>
                                      </p:cBhvr>
                                      <p:to>
                                        <p:strVal val="visible"/>
                                      </p:to>
                                    </p:set>
                                    <p:anim calcmode="lin" valueType="num">
                                      <p:cBhvr>
                                        <p:cTn id="103" dur="500" fill="hold"/>
                                        <p:tgtEl>
                                          <p:spTgt spid="174"/>
                                        </p:tgtEl>
                                        <p:attrNameLst>
                                          <p:attrName>ppt_w</p:attrName>
                                        </p:attrNameLst>
                                      </p:cBhvr>
                                      <p:tavLst>
                                        <p:tav tm="0">
                                          <p:val>
                                            <p:fltVal val="0"/>
                                          </p:val>
                                        </p:tav>
                                        <p:tav tm="100000">
                                          <p:val>
                                            <p:strVal val="#ppt_w"/>
                                          </p:val>
                                        </p:tav>
                                      </p:tavLst>
                                    </p:anim>
                                    <p:anim calcmode="lin" valueType="num">
                                      <p:cBhvr>
                                        <p:cTn id="104" dur="500" fill="hold"/>
                                        <p:tgtEl>
                                          <p:spTgt spid="174"/>
                                        </p:tgtEl>
                                        <p:attrNameLst>
                                          <p:attrName>ppt_h</p:attrName>
                                        </p:attrNameLst>
                                      </p:cBhvr>
                                      <p:tavLst>
                                        <p:tav tm="0">
                                          <p:val>
                                            <p:fltVal val="0"/>
                                          </p:val>
                                        </p:tav>
                                        <p:tav tm="100000">
                                          <p:val>
                                            <p:strVal val="#ppt_h"/>
                                          </p:val>
                                        </p:tav>
                                      </p:tavLst>
                                    </p:anim>
                                    <p:animEffect transition="in" filter="fade">
                                      <p:cBhvr>
                                        <p:cTn id="105" dur="500"/>
                                        <p:tgtEl>
                                          <p:spTgt spid="174"/>
                                        </p:tgtEl>
                                      </p:cBhvr>
                                    </p:animEffect>
                                  </p:childTnLst>
                                </p:cTn>
                              </p:par>
                            </p:childTnLst>
                          </p:cTn>
                        </p:par>
                        <p:par>
                          <p:cTn id="106" fill="hold">
                            <p:stCondLst>
                              <p:cond delay="10500"/>
                            </p:stCondLst>
                            <p:childTnLst>
                              <p:par>
                                <p:cTn id="107" presetID="53" presetClass="entr" presetSubtype="16" fill="hold" nodeType="afterEffect">
                                  <p:stCondLst>
                                    <p:cond delay="0"/>
                                  </p:stCondLst>
                                  <p:childTnLst>
                                    <p:set>
                                      <p:cBhvr>
                                        <p:cTn id="108" dur="1" fill="hold">
                                          <p:stCondLst>
                                            <p:cond delay="0"/>
                                          </p:stCondLst>
                                        </p:cTn>
                                        <p:tgtEl>
                                          <p:spTgt spid="110"/>
                                        </p:tgtEl>
                                        <p:attrNameLst>
                                          <p:attrName>style.visibility</p:attrName>
                                        </p:attrNameLst>
                                      </p:cBhvr>
                                      <p:to>
                                        <p:strVal val="visible"/>
                                      </p:to>
                                    </p:set>
                                    <p:anim calcmode="lin" valueType="num">
                                      <p:cBhvr>
                                        <p:cTn id="109" dur="500" fill="hold"/>
                                        <p:tgtEl>
                                          <p:spTgt spid="110"/>
                                        </p:tgtEl>
                                        <p:attrNameLst>
                                          <p:attrName>ppt_w</p:attrName>
                                        </p:attrNameLst>
                                      </p:cBhvr>
                                      <p:tavLst>
                                        <p:tav tm="0">
                                          <p:val>
                                            <p:fltVal val="0"/>
                                          </p:val>
                                        </p:tav>
                                        <p:tav tm="100000">
                                          <p:val>
                                            <p:strVal val="#ppt_w"/>
                                          </p:val>
                                        </p:tav>
                                      </p:tavLst>
                                    </p:anim>
                                    <p:anim calcmode="lin" valueType="num">
                                      <p:cBhvr>
                                        <p:cTn id="110" dur="500" fill="hold"/>
                                        <p:tgtEl>
                                          <p:spTgt spid="110"/>
                                        </p:tgtEl>
                                        <p:attrNameLst>
                                          <p:attrName>ppt_h</p:attrName>
                                        </p:attrNameLst>
                                      </p:cBhvr>
                                      <p:tavLst>
                                        <p:tav tm="0">
                                          <p:val>
                                            <p:fltVal val="0"/>
                                          </p:val>
                                        </p:tav>
                                        <p:tav tm="100000">
                                          <p:val>
                                            <p:strVal val="#ppt_h"/>
                                          </p:val>
                                        </p:tav>
                                      </p:tavLst>
                                    </p:anim>
                                    <p:animEffect transition="in" filter="fade">
                                      <p:cBhvr>
                                        <p:cTn id="111" dur="500"/>
                                        <p:tgtEl>
                                          <p:spTgt spid="110"/>
                                        </p:tgtEl>
                                      </p:cBhvr>
                                    </p:animEffect>
                                  </p:childTnLst>
                                </p:cTn>
                              </p:par>
                            </p:childTnLst>
                          </p:cTn>
                        </p:par>
                        <p:par>
                          <p:cTn id="112" fill="hold">
                            <p:stCondLst>
                              <p:cond delay="11000"/>
                            </p:stCondLst>
                            <p:childTnLst>
                              <p:par>
                                <p:cTn id="113" presetID="10" presetClass="entr" presetSubtype="0" fill="hold" nodeType="afterEffect">
                                  <p:stCondLst>
                                    <p:cond delay="0"/>
                                  </p:stCondLst>
                                  <p:childTnLst>
                                    <p:set>
                                      <p:cBhvr>
                                        <p:cTn id="114" dur="1" fill="hold">
                                          <p:stCondLst>
                                            <p:cond delay="0"/>
                                          </p:stCondLst>
                                        </p:cTn>
                                        <p:tgtEl>
                                          <p:spTgt spid="37"/>
                                        </p:tgtEl>
                                        <p:attrNameLst>
                                          <p:attrName>style.visibility</p:attrName>
                                        </p:attrNameLst>
                                      </p:cBhvr>
                                      <p:to>
                                        <p:strVal val="visible"/>
                                      </p:to>
                                    </p:set>
                                    <p:animEffect transition="in" filter="fade">
                                      <p:cBhvr>
                                        <p:cTn id="115" dur="500"/>
                                        <p:tgtEl>
                                          <p:spTgt spid="37"/>
                                        </p:tgtEl>
                                      </p:cBhvr>
                                    </p:animEffect>
                                  </p:childTnLst>
                                </p:cTn>
                              </p:par>
                            </p:childTnLst>
                          </p:cTn>
                        </p:par>
                        <p:par>
                          <p:cTn id="116" fill="hold">
                            <p:stCondLst>
                              <p:cond delay="11500"/>
                            </p:stCondLst>
                            <p:childTnLst>
                              <p:par>
                                <p:cTn id="117" presetID="2" presetClass="entr" presetSubtype="6" fill="hold" grpId="0" nodeType="afterEffect">
                                  <p:stCondLst>
                                    <p:cond delay="0"/>
                                  </p:stCondLst>
                                  <p:childTnLst>
                                    <p:set>
                                      <p:cBhvr>
                                        <p:cTn id="118" dur="1" fill="hold">
                                          <p:stCondLst>
                                            <p:cond delay="0"/>
                                          </p:stCondLst>
                                        </p:cTn>
                                        <p:tgtEl>
                                          <p:spTgt spid="27"/>
                                        </p:tgtEl>
                                        <p:attrNameLst>
                                          <p:attrName>style.visibility</p:attrName>
                                        </p:attrNameLst>
                                      </p:cBhvr>
                                      <p:to>
                                        <p:strVal val="visible"/>
                                      </p:to>
                                    </p:set>
                                    <p:anim calcmode="lin" valueType="num">
                                      <p:cBhvr additive="base">
                                        <p:cTn id="119" dur="500" fill="hold"/>
                                        <p:tgtEl>
                                          <p:spTgt spid="27"/>
                                        </p:tgtEl>
                                        <p:attrNameLst>
                                          <p:attrName>ppt_x</p:attrName>
                                        </p:attrNameLst>
                                      </p:cBhvr>
                                      <p:tavLst>
                                        <p:tav tm="0">
                                          <p:val>
                                            <p:strVal val="1+#ppt_w/2"/>
                                          </p:val>
                                        </p:tav>
                                        <p:tav tm="100000">
                                          <p:val>
                                            <p:strVal val="#ppt_x"/>
                                          </p:val>
                                        </p:tav>
                                      </p:tavLst>
                                    </p:anim>
                                    <p:anim calcmode="lin" valueType="num">
                                      <p:cBhvr additive="base">
                                        <p:cTn id="120" dur="500" fill="hold"/>
                                        <p:tgtEl>
                                          <p:spTgt spid="27"/>
                                        </p:tgtEl>
                                        <p:attrNameLst>
                                          <p:attrName>ppt_y</p:attrName>
                                        </p:attrNameLst>
                                      </p:cBhvr>
                                      <p:tavLst>
                                        <p:tav tm="0">
                                          <p:val>
                                            <p:strVal val="1+#ppt_h/2"/>
                                          </p:val>
                                        </p:tav>
                                        <p:tav tm="100000">
                                          <p:val>
                                            <p:strVal val="#ppt_y"/>
                                          </p:val>
                                        </p:tav>
                                      </p:tavLst>
                                    </p:anim>
                                  </p:childTnLst>
                                </p:cTn>
                              </p:par>
                            </p:childTnLst>
                          </p:cTn>
                        </p:par>
                        <p:par>
                          <p:cTn id="121" fill="hold">
                            <p:stCondLst>
                              <p:cond delay="12000"/>
                            </p:stCondLst>
                            <p:childTnLst>
                              <p:par>
                                <p:cTn id="122" presetID="10" presetClass="entr" presetSubtype="0" fill="hold" grpId="0" nodeType="afterEffect">
                                  <p:stCondLst>
                                    <p:cond delay="0"/>
                                  </p:stCondLst>
                                  <p:childTnLst>
                                    <p:set>
                                      <p:cBhvr>
                                        <p:cTn id="123" dur="1" fill="hold">
                                          <p:stCondLst>
                                            <p:cond delay="0"/>
                                          </p:stCondLst>
                                        </p:cTn>
                                        <p:tgtEl>
                                          <p:spTgt spid="134"/>
                                        </p:tgtEl>
                                        <p:attrNameLst>
                                          <p:attrName>style.visibility</p:attrName>
                                        </p:attrNameLst>
                                      </p:cBhvr>
                                      <p:to>
                                        <p:strVal val="visible"/>
                                      </p:to>
                                    </p:set>
                                    <p:animEffect transition="in" filter="fade">
                                      <p:cBhvr>
                                        <p:cTn id="124" dur="500"/>
                                        <p:tgtEl>
                                          <p:spTgt spid="134"/>
                                        </p:tgtEl>
                                      </p:cBhvr>
                                    </p:animEffect>
                                  </p:childTnLst>
                                </p:cTn>
                              </p:par>
                            </p:childTnLst>
                          </p:cTn>
                        </p:par>
                        <p:par>
                          <p:cTn id="125" fill="hold">
                            <p:stCondLst>
                              <p:cond delay="12500"/>
                            </p:stCondLst>
                            <p:childTnLst>
                              <p:par>
                                <p:cTn id="126" presetID="53" presetClass="entr" presetSubtype="16" fill="hold" nodeType="afterEffect">
                                  <p:stCondLst>
                                    <p:cond delay="0"/>
                                  </p:stCondLst>
                                  <p:childTnLst>
                                    <p:set>
                                      <p:cBhvr>
                                        <p:cTn id="127" dur="1" fill="hold">
                                          <p:stCondLst>
                                            <p:cond delay="0"/>
                                          </p:stCondLst>
                                        </p:cTn>
                                        <p:tgtEl>
                                          <p:spTgt spid="135"/>
                                        </p:tgtEl>
                                        <p:attrNameLst>
                                          <p:attrName>style.visibility</p:attrName>
                                        </p:attrNameLst>
                                      </p:cBhvr>
                                      <p:to>
                                        <p:strVal val="visible"/>
                                      </p:to>
                                    </p:set>
                                    <p:anim calcmode="lin" valueType="num">
                                      <p:cBhvr>
                                        <p:cTn id="128" dur="500" fill="hold"/>
                                        <p:tgtEl>
                                          <p:spTgt spid="135"/>
                                        </p:tgtEl>
                                        <p:attrNameLst>
                                          <p:attrName>ppt_w</p:attrName>
                                        </p:attrNameLst>
                                      </p:cBhvr>
                                      <p:tavLst>
                                        <p:tav tm="0">
                                          <p:val>
                                            <p:fltVal val="0"/>
                                          </p:val>
                                        </p:tav>
                                        <p:tav tm="100000">
                                          <p:val>
                                            <p:strVal val="#ppt_w"/>
                                          </p:val>
                                        </p:tav>
                                      </p:tavLst>
                                    </p:anim>
                                    <p:anim calcmode="lin" valueType="num">
                                      <p:cBhvr>
                                        <p:cTn id="129" dur="500" fill="hold"/>
                                        <p:tgtEl>
                                          <p:spTgt spid="135"/>
                                        </p:tgtEl>
                                        <p:attrNameLst>
                                          <p:attrName>ppt_h</p:attrName>
                                        </p:attrNameLst>
                                      </p:cBhvr>
                                      <p:tavLst>
                                        <p:tav tm="0">
                                          <p:val>
                                            <p:fltVal val="0"/>
                                          </p:val>
                                        </p:tav>
                                        <p:tav tm="100000">
                                          <p:val>
                                            <p:strVal val="#ppt_h"/>
                                          </p:val>
                                        </p:tav>
                                      </p:tavLst>
                                    </p:anim>
                                    <p:animEffect transition="in" filter="fade">
                                      <p:cBhvr>
                                        <p:cTn id="130" dur="500"/>
                                        <p:tgtEl>
                                          <p:spTgt spid="1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animBg="1"/>
      <p:bldP spid="23" grpId="0" animBg="1"/>
      <p:bldP spid="25" grpId="0" animBg="1"/>
      <p:bldP spid="26" grpId="0" animBg="1"/>
      <p:bldP spid="27" grpId="0" animBg="1"/>
      <p:bldP spid="28" grpId="0" animBg="1"/>
      <p:bldP spid="29" grpId="0" animBg="1"/>
      <p:bldP spid="33" grpId="0" animBg="1"/>
      <p:bldP spid="38" grpId="0"/>
      <p:bldP spid="132" grpId="0"/>
      <p:bldP spid="133" grpId="0"/>
      <p:bldP spid="134" grpId="0"/>
      <p:bldP spid="171"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80549" y="680759"/>
            <a:ext cx="4431021" cy="830997"/>
          </a:xfrm>
          <a:prstGeom prst="rect">
            <a:avLst/>
          </a:prstGeom>
          <a:noFill/>
        </p:spPr>
        <p:txBody>
          <a:bodyPr wrap="none" rtlCol="0">
            <a:spAutoFit/>
          </a:bodyPr>
          <a:lstStyle/>
          <a:p>
            <a:pPr algn="ctr"/>
            <a:r>
              <a:rPr lang="id-ID" sz="4800" dirty="0" smtClean="0">
                <a:solidFill>
                  <a:schemeClr val="bg1"/>
                </a:solidFill>
                <a:latin typeface="+mj-lt"/>
              </a:rPr>
              <a:t>Cakra Flow Chart</a:t>
            </a:r>
            <a:endParaRPr lang="en-US" sz="4800" dirty="0">
              <a:solidFill>
                <a:schemeClr val="bg1"/>
              </a:solidFill>
              <a:latin typeface="+mj-lt"/>
            </a:endParaRPr>
          </a:p>
        </p:txBody>
      </p:sp>
      <p:grpSp>
        <p:nvGrpSpPr>
          <p:cNvPr id="81" name="Group 80"/>
          <p:cNvGrpSpPr/>
          <p:nvPr/>
        </p:nvGrpSpPr>
        <p:grpSpPr>
          <a:xfrm>
            <a:off x="4384327" y="3450941"/>
            <a:ext cx="3423346" cy="3426109"/>
            <a:chOff x="4384327" y="3450941"/>
            <a:chExt cx="3423346" cy="3426109"/>
          </a:xfrm>
          <a:solidFill>
            <a:srgbClr val="1B222B"/>
          </a:solidFill>
        </p:grpSpPr>
        <p:sp>
          <p:nvSpPr>
            <p:cNvPr id="23" name="Freeform 5"/>
            <p:cNvSpPr>
              <a:spLocks noEditPoints="1"/>
            </p:cNvSpPr>
            <p:nvPr/>
          </p:nvSpPr>
          <p:spPr bwMode="auto">
            <a:xfrm>
              <a:off x="4384327" y="3450941"/>
              <a:ext cx="3423346" cy="3426109"/>
            </a:xfrm>
            <a:custGeom>
              <a:avLst/>
              <a:gdLst>
                <a:gd name="T0" fmla="*/ 523 w 1046"/>
                <a:gd name="T1" fmla="*/ 1016 h 1047"/>
                <a:gd name="T2" fmla="*/ 31 w 1046"/>
                <a:gd name="T3" fmla="*/ 524 h 1047"/>
                <a:gd name="T4" fmla="*/ 523 w 1046"/>
                <a:gd name="T5" fmla="*/ 32 h 1047"/>
                <a:gd name="T6" fmla="*/ 1015 w 1046"/>
                <a:gd name="T7" fmla="*/ 524 h 1047"/>
                <a:gd name="T8" fmla="*/ 523 w 1046"/>
                <a:gd name="T9" fmla="*/ 1016 h 1047"/>
                <a:gd name="T10" fmla="*/ 523 w 1046"/>
                <a:gd name="T11" fmla="*/ 0 h 1047"/>
                <a:gd name="T12" fmla="*/ 0 w 1046"/>
                <a:gd name="T13" fmla="*/ 524 h 1047"/>
                <a:gd name="T14" fmla="*/ 523 w 1046"/>
                <a:gd name="T15" fmla="*/ 1047 h 1047"/>
                <a:gd name="T16" fmla="*/ 1046 w 1046"/>
                <a:gd name="T17" fmla="*/ 524 h 1047"/>
                <a:gd name="T18" fmla="*/ 523 w 1046"/>
                <a:gd name="T19" fmla="*/ 0 h 1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6" h="1047">
                  <a:moveTo>
                    <a:pt x="523" y="1016"/>
                  </a:moveTo>
                  <a:cubicBezTo>
                    <a:pt x="251" y="1016"/>
                    <a:pt x="31" y="796"/>
                    <a:pt x="31" y="524"/>
                  </a:cubicBezTo>
                  <a:cubicBezTo>
                    <a:pt x="31" y="252"/>
                    <a:pt x="251" y="32"/>
                    <a:pt x="523" y="32"/>
                  </a:cubicBezTo>
                  <a:cubicBezTo>
                    <a:pt x="795" y="32"/>
                    <a:pt x="1015" y="252"/>
                    <a:pt x="1015" y="524"/>
                  </a:cubicBezTo>
                  <a:cubicBezTo>
                    <a:pt x="1015" y="796"/>
                    <a:pt x="795" y="1016"/>
                    <a:pt x="523" y="1016"/>
                  </a:cubicBezTo>
                  <a:moveTo>
                    <a:pt x="523" y="0"/>
                  </a:moveTo>
                  <a:cubicBezTo>
                    <a:pt x="234" y="0"/>
                    <a:pt x="0" y="235"/>
                    <a:pt x="0" y="524"/>
                  </a:cubicBezTo>
                  <a:cubicBezTo>
                    <a:pt x="0" y="813"/>
                    <a:pt x="234" y="1047"/>
                    <a:pt x="523" y="1047"/>
                  </a:cubicBezTo>
                  <a:cubicBezTo>
                    <a:pt x="812" y="1047"/>
                    <a:pt x="1046" y="813"/>
                    <a:pt x="1046" y="524"/>
                  </a:cubicBezTo>
                  <a:cubicBezTo>
                    <a:pt x="1046" y="235"/>
                    <a:pt x="812" y="0"/>
                    <a:pt x="523"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6"/>
            <p:cNvSpPr>
              <a:spLocks noEditPoints="1"/>
            </p:cNvSpPr>
            <p:nvPr/>
          </p:nvSpPr>
          <p:spPr bwMode="auto">
            <a:xfrm>
              <a:off x="4583263" y="3654021"/>
              <a:ext cx="3024095" cy="3024095"/>
            </a:xfrm>
            <a:custGeom>
              <a:avLst/>
              <a:gdLst>
                <a:gd name="T0" fmla="*/ 462 w 924"/>
                <a:gd name="T1" fmla="*/ 891 h 924"/>
                <a:gd name="T2" fmla="*/ 32 w 924"/>
                <a:gd name="T3" fmla="*/ 462 h 924"/>
                <a:gd name="T4" fmla="*/ 462 w 924"/>
                <a:gd name="T5" fmla="*/ 32 h 924"/>
                <a:gd name="T6" fmla="*/ 892 w 924"/>
                <a:gd name="T7" fmla="*/ 462 h 924"/>
                <a:gd name="T8" fmla="*/ 462 w 924"/>
                <a:gd name="T9" fmla="*/ 891 h 924"/>
                <a:gd name="T10" fmla="*/ 462 w 924"/>
                <a:gd name="T11" fmla="*/ 0 h 924"/>
                <a:gd name="T12" fmla="*/ 0 w 924"/>
                <a:gd name="T13" fmla="*/ 462 h 924"/>
                <a:gd name="T14" fmla="*/ 462 w 924"/>
                <a:gd name="T15" fmla="*/ 924 h 924"/>
                <a:gd name="T16" fmla="*/ 924 w 924"/>
                <a:gd name="T17" fmla="*/ 462 h 924"/>
                <a:gd name="T18" fmla="*/ 462 w 924"/>
                <a:gd name="T19" fmla="*/ 0 h 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4" h="924">
                  <a:moveTo>
                    <a:pt x="462" y="891"/>
                  </a:moveTo>
                  <a:cubicBezTo>
                    <a:pt x="225" y="891"/>
                    <a:pt x="32" y="699"/>
                    <a:pt x="32" y="462"/>
                  </a:cubicBezTo>
                  <a:cubicBezTo>
                    <a:pt x="32" y="225"/>
                    <a:pt x="225" y="32"/>
                    <a:pt x="462" y="32"/>
                  </a:cubicBezTo>
                  <a:cubicBezTo>
                    <a:pt x="699" y="32"/>
                    <a:pt x="892" y="225"/>
                    <a:pt x="892" y="462"/>
                  </a:cubicBezTo>
                  <a:cubicBezTo>
                    <a:pt x="892" y="699"/>
                    <a:pt x="699" y="891"/>
                    <a:pt x="462" y="891"/>
                  </a:cubicBezTo>
                  <a:moveTo>
                    <a:pt x="462" y="0"/>
                  </a:moveTo>
                  <a:cubicBezTo>
                    <a:pt x="207" y="0"/>
                    <a:pt x="0" y="207"/>
                    <a:pt x="0" y="462"/>
                  </a:cubicBezTo>
                  <a:cubicBezTo>
                    <a:pt x="0" y="717"/>
                    <a:pt x="207" y="924"/>
                    <a:pt x="462" y="924"/>
                  </a:cubicBezTo>
                  <a:cubicBezTo>
                    <a:pt x="717" y="924"/>
                    <a:pt x="924" y="717"/>
                    <a:pt x="924" y="462"/>
                  </a:cubicBezTo>
                  <a:cubicBezTo>
                    <a:pt x="924" y="207"/>
                    <a:pt x="717" y="0"/>
                    <a:pt x="462"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7"/>
            <p:cNvSpPr>
              <a:spLocks noEditPoints="1"/>
            </p:cNvSpPr>
            <p:nvPr/>
          </p:nvSpPr>
          <p:spPr bwMode="auto">
            <a:xfrm>
              <a:off x="4793250" y="3864008"/>
              <a:ext cx="2605501" cy="2604120"/>
            </a:xfrm>
            <a:custGeom>
              <a:avLst/>
              <a:gdLst>
                <a:gd name="T0" fmla="*/ 398 w 796"/>
                <a:gd name="T1" fmla="*/ 765 h 796"/>
                <a:gd name="T2" fmla="*/ 31 w 796"/>
                <a:gd name="T3" fmla="*/ 398 h 796"/>
                <a:gd name="T4" fmla="*/ 398 w 796"/>
                <a:gd name="T5" fmla="*/ 31 h 796"/>
                <a:gd name="T6" fmla="*/ 765 w 796"/>
                <a:gd name="T7" fmla="*/ 398 h 796"/>
                <a:gd name="T8" fmla="*/ 398 w 796"/>
                <a:gd name="T9" fmla="*/ 765 h 796"/>
                <a:gd name="T10" fmla="*/ 398 w 796"/>
                <a:gd name="T11" fmla="*/ 0 h 796"/>
                <a:gd name="T12" fmla="*/ 0 w 796"/>
                <a:gd name="T13" fmla="*/ 398 h 796"/>
                <a:gd name="T14" fmla="*/ 398 w 796"/>
                <a:gd name="T15" fmla="*/ 796 h 796"/>
                <a:gd name="T16" fmla="*/ 796 w 796"/>
                <a:gd name="T17" fmla="*/ 398 h 796"/>
                <a:gd name="T18" fmla="*/ 398 w 796"/>
                <a:gd name="T19" fmla="*/ 0 h 7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6" h="796">
                  <a:moveTo>
                    <a:pt x="398" y="765"/>
                  </a:moveTo>
                  <a:cubicBezTo>
                    <a:pt x="195" y="765"/>
                    <a:pt x="31" y="601"/>
                    <a:pt x="31" y="398"/>
                  </a:cubicBezTo>
                  <a:cubicBezTo>
                    <a:pt x="31" y="195"/>
                    <a:pt x="195" y="31"/>
                    <a:pt x="398" y="31"/>
                  </a:cubicBezTo>
                  <a:cubicBezTo>
                    <a:pt x="601" y="31"/>
                    <a:pt x="765" y="195"/>
                    <a:pt x="765" y="398"/>
                  </a:cubicBezTo>
                  <a:cubicBezTo>
                    <a:pt x="765" y="601"/>
                    <a:pt x="601" y="765"/>
                    <a:pt x="398" y="765"/>
                  </a:cubicBezTo>
                  <a:moveTo>
                    <a:pt x="398" y="0"/>
                  </a:moveTo>
                  <a:cubicBezTo>
                    <a:pt x="178" y="0"/>
                    <a:pt x="0" y="178"/>
                    <a:pt x="0" y="398"/>
                  </a:cubicBezTo>
                  <a:cubicBezTo>
                    <a:pt x="0" y="618"/>
                    <a:pt x="178" y="796"/>
                    <a:pt x="398" y="796"/>
                  </a:cubicBezTo>
                  <a:cubicBezTo>
                    <a:pt x="618" y="796"/>
                    <a:pt x="796" y="618"/>
                    <a:pt x="796" y="398"/>
                  </a:cubicBezTo>
                  <a:cubicBezTo>
                    <a:pt x="796" y="178"/>
                    <a:pt x="618" y="0"/>
                    <a:pt x="398"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8"/>
            <p:cNvSpPr>
              <a:spLocks noEditPoints="1"/>
            </p:cNvSpPr>
            <p:nvPr/>
          </p:nvSpPr>
          <p:spPr bwMode="auto">
            <a:xfrm>
              <a:off x="4996330" y="4067088"/>
              <a:ext cx="2199341" cy="2197960"/>
            </a:xfrm>
            <a:custGeom>
              <a:avLst/>
              <a:gdLst>
                <a:gd name="T0" fmla="*/ 336 w 672"/>
                <a:gd name="T1" fmla="*/ 639 h 672"/>
                <a:gd name="T2" fmla="*/ 33 w 672"/>
                <a:gd name="T3" fmla="*/ 336 h 672"/>
                <a:gd name="T4" fmla="*/ 336 w 672"/>
                <a:gd name="T5" fmla="*/ 32 h 672"/>
                <a:gd name="T6" fmla="*/ 640 w 672"/>
                <a:gd name="T7" fmla="*/ 336 h 672"/>
                <a:gd name="T8" fmla="*/ 336 w 672"/>
                <a:gd name="T9" fmla="*/ 639 h 672"/>
                <a:gd name="T10" fmla="*/ 336 w 672"/>
                <a:gd name="T11" fmla="*/ 0 h 672"/>
                <a:gd name="T12" fmla="*/ 0 w 672"/>
                <a:gd name="T13" fmla="*/ 336 h 672"/>
                <a:gd name="T14" fmla="*/ 336 w 672"/>
                <a:gd name="T15" fmla="*/ 672 h 672"/>
                <a:gd name="T16" fmla="*/ 672 w 672"/>
                <a:gd name="T17" fmla="*/ 336 h 672"/>
                <a:gd name="T18" fmla="*/ 336 w 672"/>
                <a:gd name="T19" fmla="*/ 0 h 6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72" h="672">
                  <a:moveTo>
                    <a:pt x="336" y="639"/>
                  </a:moveTo>
                  <a:cubicBezTo>
                    <a:pt x="168" y="639"/>
                    <a:pt x="33" y="503"/>
                    <a:pt x="33" y="336"/>
                  </a:cubicBezTo>
                  <a:cubicBezTo>
                    <a:pt x="33" y="168"/>
                    <a:pt x="168" y="32"/>
                    <a:pt x="336" y="32"/>
                  </a:cubicBezTo>
                  <a:cubicBezTo>
                    <a:pt x="504" y="32"/>
                    <a:pt x="640" y="168"/>
                    <a:pt x="640" y="336"/>
                  </a:cubicBezTo>
                  <a:cubicBezTo>
                    <a:pt x="640" y="503"/>
                    <a:pt x="504" y="639"/>
                    <a:pt x="336" y="639"/>
                  </a:cubicBezTo>
                  <a:moveTo>
                    <a:pt x="336" y="0"/>
                  </a:moveTo>
                  <a:cubicBezTo>
                    <a:pt x="151" y="0"/>
                    <a:pt x="0" y="150"/>
                    <a:pt x="0" y="336"/>
                  </a:cubicBezTo>
                  <a:cubicBezTo>
                    <a:pt x="0" y="521"/>
                    <a:pt x="151" y="672"/>
                    <a:pt x="336" y="672"/>
                  </a:cubicBezTo>
                  <a:cubicBezTo>
                    <a:pt x="521" y="672"/>
                    <a:pt x="672" y="521"/>
                    <a:pt x="672" y="336"/>
                  </a:cubicBezTo>
                  <a:cubicBezTo>
                    <a:pt x="672" y="150"/>
                    <a:pt x="521" y="0"/>
                    <a:pt x="336"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9"/>
            <p:cNvSpPr>
              <a:spLocks noEditPoints="1"/>
            </p:cNvSpPr>
            <p:nvPr/>
          </p:nvSpPr>
          <p:spPr bwMode="auto">
            <a:xfrm>
              <a:off x="5204936" y="4275694"/>
              <a:ext cx="1780748" cy="1780748"/>
            </a:xfrm>
            <a:custGeom>
              <a:avLst/>
              <a:gdLst>
                <a:gd name="T0" fmla="*/ 272 w 544"/>
                <a:gd name="T1" fmla="*/ 513 h 544"/>
                <a:gd name="T2" fmla="*/ 31 w 544"/>
                <a:gd name="T3" fmla="*/ 272 h 544"/>
                <a:gd name="T4" fmla="*/ 272 w 544"/>
                <a:gd name="T5" fmla="*/ 31 h 544"/>
                <a:gd name="T6" fmla="*/ 513 w 544"/>
                <a:gd name="T7" fmla="*/ 272 h 544"/>
                <a:gd name="T8" fmla="*/ 272 w 544"/>
                <a:gd name="T9" fmla="*/ 513 h 544"/>
                <a:gd name="T10" fmla="*/ 272 w 544"/>
                <a:gd name="T11" fmla="*/ 0 h 544"/>
                <a:gd name="T12" fmla="*/ 0 w 544"/>
                <a:gd name="T13" fmla="*/ 272 h 544"/>
                <a:gd name="T14" fmla="*/ 272 w 544"/>
                <a:gd name="T15" fmla="*/ 544 h 544"/>
                <a:gd name="T16" fmla="*/ 544 w 544"/>
                <a:gd name="T17" fmla="*/ 272 h 544"/>
                <a:gd name="T18" fmla="*/ 272 w 544"/>
                <a:gd name="T19"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4" h="544">
                  <a:moveTo>
                    <a:pt x="272" y="513"/>
                  </a:moveTo>
                  <a:cubicBezTo>
                    <a:pt x="139" y="513"/>
                    <a:pt x="31" y="405"/>
                    <a:pt x="31" y="272"/>
                  </a:cubicBezTo>
                  <a:cubicBezTo>
                    <a:pt x="31" y="139"/>
                    <a:pt x="139" y="31"/>
                    <a:pt x="272" y="31"/>
                  </a:cubicBezTo>
                  <a:cubicBezTo>
                    <a:pt x="405" y="31"/>
                    <a:pt x="513" y="139"/>
                    <a:pt x="513" y="272"/>
                  </a:cubicBezTo>
                  <a:cubicBezTo>
                    <a:pt x="513" y="405"/>
                    <a:pt x="405" y="513"/>
                    <a:pt x="272" y="513"/>
                  </a:cubicBezTo>
                  <a:moveTo>
                    <a:pt x="272" y="0"/>
                  </a:moveTo>
                  <a:cubicBezTo>
                    <a:pt x="122" y="0"/>
                    <a:pt x="0" y="121"/>
                    <a:pt x="0" y="272"/>
                  </a:cubicBezTo>
                  <a:cubicBezTo>
                    <a:pt x="0" y="422"/>
                    <a:pt x="122" y="544"/>
                    <a:pt x="272" y="544"/>
                  </a:cubicBezTo>
                  <a:cubicBezTo>
                    <a:pt x="422" y="544"/>
                    <a:pt x="544" y="422"/>
                    <a:pt x="544" y="272"/>
                  </a:cubicBezTo>
                  <a:cubicBezTo>
                    <a:pt x="544" y="121"/>
                    <a:pt x="422" y="0"/>
                    <a:pt x="272" y="0"/>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5" name="Freeform 13"/>
          <p:cNvSpPr>
            <a:spLocks/>
          </p:cNvSpPr>
          <p:nvPr/>
        </p:nvSpPr>
        <p:spPr bwMode="auto">
          <a:xfrm>
            <a:off x="4423009" y="4865592"/>
            <a:ext cx="1037504" cy="1793181"/>
          </a:xfrm>
          <a:custGeom>
            <a:avLst/>
            <a:gdLst>
              <a:gd name="T0" fmla="*/ 103 w 317"/>
              <a:gd name="T1" fmla="*/ 310 h 548"/>
              <a:gd name="T2" fmla="*/ 56 w 317"/>
              <a:gd name="T3" fmla="*/ 21 h 548"/>
              <a:gd name="T4" fmla="*/ 56 w 317"/>
              <a:gd name="T5" fmla="*/ 21 h 548"/>
              <a:gd name="T6" fmla="*/ 56 w 317"/>
              <a:gd name="T7" fmla="*/ 19 h 548"/>
              <a:gd name="T8" fmla="*/ 37 w 317"/>
              <a:gd name="T9" fmla="*/ 0 h 548"/>
              <a:gd name="T10" fmla="*/ 18 w 317"/>
              <a:gd name="T11" fmla="*/ 14 h 548"/>
              <a:gd name="T12" fmla="*/ 18 w 317"/>
              <a:gd name="T13" fmla="*/ 14 h 548"/>
              <a:gd name="T14" fmla="*/ 18 w 317"/>
              <a:gd name="T15" fmla="*/ 15 h 548"/>
              <a:gd name="T16" fmla="*/ 18 w 317"/>
              <a:gd name="T17" fmla="*/ 17 h 548"/>
              <a:gd name="T18" fmla="*/ 70 w 317"/>
              <a:gd name="T19" fmla="*/ 328 h 548"/>
              <a:gd name="T20" fmla="*/ 315 w 317"/>
              <a:gd name="T21" fmla="*/ 548 h 548"/>
              <a:gd name="T22" fmla="*/ 317 w 317"/>
              <a:gd name="T23" fmla="*/ 508 h 548"/>
              <a:gd name="T24" fmla="*/ 103 w 317"/>
              <a:gd name="T25" fmla="*/ 31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17" h="548">
                <a:moveTo>
                  <a:pt x="103" y="310"/>
                </a:moveTo>
                <a:cubicBezTo>
                  <a:pt x="57" y="223"/>
                  <a:pt x="38" y="122"/>
                  <a:pt x="56" y="21"/>
                </a:cubicBezTo>
                <a:cubicBezTo>
                  <a:pt x="56" y="21"/>
                  <a:pt x="56" y="21"/>
                  <a:pt x="56" y="21"/>
                </a:cubicBezTo>
                <a:cubicBezTo>
                  <a:pt x="56" y="20"/>
                  <a:pt x="56" y="20"/>
                  <a:pt x="56" y="19"/>
                </a:cubicBezTo>
                <a:cubicBezTo>
                  <a:pt x="56" y="9"/>
                  <a:pt x="47" y="0"/>
                  <a:pt x="37" y="0"/>
                </a:cubicBezTo>
                <a:cubicBezTo>
                  <a:pt x="28" y="0"/>
                  <a:pt x="20" y="6"/>
                  <a:pt x="18" y="14"/>
                </a:cubicBezTo>
                <a:cubicBezTo>
                  <a:pt x="18" y="14"/>
                  <a:pt x="18" y="14"/>
                  <a:pt x="18" y="14"/>
                </a:cubicBezTo>
                <a:cubicBezTo>
                  <a:pt x="18" y="15"/>
                  <a:pt x="18" y="15"/>
                  <a:pt x="18" y="15"/>
                </a:cubicBezTo>
                <a:cubicBezTo>
                  <a:pt x="18" y="16"/>
                  <a:pt x="18" y="16"/>
                  <a:pt x="18" y="17"/>
                </a:cubicBezTo>
                <a:cubicBezTo>
                  <a:pt x="0" y="126"/>
                  <a:pt x="20" y="235"/>
                  <a:pt x="70" y="328"/>
                </a:cubicBezTo>
                <a:cubicBezTo>
                  <a:pt x="122" y="425"/>
                  <a:pt x="207" y="504"/>
                  <a:pt x="315" y="548"/>
                </a:cubicBezTo>
                <a:cubicBezTo>
                  <a:pt x="317" y="508"/>
                  <a:pt x="317" y="508"/>
                  <a:pt x="317" y="508"/>
                </a:cubicBezTo>
                <a:cubicBezTo>
                  <a:pt x="223" y="466"/>
                  <a:pt x="149" y="395"/>
                  <a:pt x="103" y="3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14"/>
          <p:cNvSpPr>
            <a:spLocks/>
          </p:cNvSpPr>
          <p:nvPr/>
        </p:nvSpPr>
        <p:spPr bwMode="auto">
          <a:xfrm>
            <a:off x="4547344" y="4105770"/>
            <a:ext cx="920076" cy="2421762"/>
          </a:xfrm>
          <a:custGeom>
            <a:avLst/>
            <a:gdLst>
              <a:gd name="T0" fmla="*/ 102 w 281"/>
              <a:gd name="T1" fmla="*/ 522 h 740"/>
              <a:gd name="T2" fmla="*/ 59 w 281"/>
              <a:gd name="T3" fmla="*/ 260 h 740"/>
              <a:gd name="T4" fmla="*/ 74 w 281"/>
              <a:gd name="T5" fmla="*/ 200 h 740"/>
              <a:gd name="T6" fmla="*/ 176 w 281"/>
              <a:gd name="T7" fmla="*/ 37 h 740"/>
              <a:gd name="T8" fmla="*/ 176 w 281"/>
              <a:gd name="T9" fmla="*/ 37 h 740"/>
              <a:gd name="T10" fmla="*/ 183 w 281"/>
              <a:gd name="T11" fmla="*/ 21 h 740"/>
              <a:gd name="T12" fmla="*/ 162 w 281"/>
              <a:gd name="T13" fmla="*/ 0 h 740"/>
              <a:gd name="T14" fmla="*/ 146 w 281"/>
              <a:gd name="T15" fmla="*/ 8 h 740"/>
              <a:gd name="T16" fmla="*/ 34 w 281"/>
              <a:gd name="T17" fmla="*/ 187 h 740"/>
              <a:gd name="T18" fmla="*/ 18 w 281"/>
              <a:gd name="T19" fmla="*/ 253 h 740"/>
              <a:gd name="T20" fmla="*/ 65 w 281"/>
              <a:gd name="T21" fmla="*/ 542 h 740"/>
              <a:gd name="T22" fmla="*/ 279 w 281"/>
              <a:gd name="T23" fmla="*/ 740 h 740"/>
              <a:gd name="T24" fmla="*/ 281 w 281"/>
              <a:gd name="T25" fmla="*/ 695 h 740"/>
              <a:gd name="T26" fmla="*/ 102 w 281"/>
              <a:gd name="T27" fmla="*/ 522 h 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1" h="740">
                <a:moveTo>
                  <a:pt x="102" y="522"/>
                </a:moveTo>
                <a:cubicBezTo>
                  <a:pt x="60" y="444"/>
                  <a:pt x="43" y="352"/>
                  <a:pt x="59" y="260"/>
                </a:cubicBezTo>
                <a:cubicBezTo>
                  <a:pt x="62" y="240"/>
                  <a:pt x="67" y="220"/>
                  <a:pt x="74" y="200"/>
                </a:cubicBezTo>
                <a:cubicBezTo>
                  <a:pt x="95" y="136"/>
                  <a:pt x="131" y="81"/>
                  <a:pt x="176" y="37"/>
                </a:cubicBezTo>
                <a:cubicBezTo>
                  <a:pt x="176" y="37"/>
                  <a:pt x="176" y="37"/>
                  <a:pt x="176" y="37"/>
                </a:cubicBezTo>
                <a:cubicBezTo>
                  <a:pt x="180" y="33"/>
                  <a:pt x="183" y="27"/>
                  <a:pt x="183" y="21"/>
                </a:cubicBezTo>
                <a:cubicBezTo>
                  <a:pt x="183" y="9"/>
                  <a:pt x="174" y="0"/>
                  <a:pt x="162" y="0"/>
                </a:cubicBezTo>
                <a:cubicBezTo>
                  <a:pt x="155" y="0"/>
                  <a:pt x="150" y="3"/>
                  <a:pt x="146" y="8"/>
                </a:cubicBezTo>
                <a:cubicBezTo>
                  <a:pt x="96" y="56"/>
                  <a:pt x="57" y="117"/>
                  <a:pt x="34" y="187"/>
                </a:cubicBezTo>
                <a:cubicBezTo>
                  <a:pt x="27" y="209"/>
                  <a:pt x="21" y="231"/>
                  <a:pt x="18" y="253"/>
                </a:cubicBezTo>
                <a:cubicBezTo>
                  <a:pt x="0" y="354"/>
                  <a:pt x="19" y="455"/>
                  <a:pt x="65" y="542"/>
                </a:cubicBezTo>
                <a:cubicBezTo>
                  <a:pt x="111" y="627"/>
                  <a:pt x="185" y="698"/>
                  <a:pt x="279" y="740"/>
                </a:cubicBezTo>
                <a:cubicBezTo>
                  <a:pt x="281" y="695"/>
                  <a:pt x="281" y="695"/>
                  <a:pt x="281" y="695"/>
                </a:cubicBezTo>
                <a:cubicBezTo>
                  <a:pt x="203" y="656"/>
                  <a:pt x="141" y="595"/>
                  <a:pt x="102" y="52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15"/>
          <p:cNvSpPr>
            <a:spLocks/>
          </p:cNvSpPr>
          <p:nvPr/>
        </p:nvSpPr>
        <p:spPr bwMode="auto">
          <a:xfrm>
            <a:off x="4528003" y="5905859"/>
            <a:ext cx="925602" cy="896591"/>
          </a:xfrm>
          <a:custGeom>
            <a:avLst/>
            <a:gdLst>
              <a:gd name="T0" fmla="*/ 38 w 283"/>
              <a:gd name="T1" fmla="*/ 10 h 274"/>
              <a:gd name="T2" fmla="*/ 37 w 283"/>
              <a:gd name="T3" fmla="*/ 10 h 274"/>
              <a:gd name="T4" fmla="*/ 20 w 283"/>
              <a:gd name="T5" fmla="*/ 0 h 274"/>
              <a:gd name="T6" fmla="*/ 0 w 283"/>
              <a:gd name="T7" fmla="*/ 21 h 274"/>
              <a:gd name="T8" fmla="*/ 3 w 283"/>
              <a:gd name="T9" fmla="*/ 32 h 274"/>
              <a:gd name="T10" fmla="*/ 281 w 283"/>
              <a:gd name="T11" fmla="*/ 274 h 274"/>
              <a:gd name="T12" fmla="*/ 283 w 283"/>
              <a:gd name="T13" fmla="*/ 230 h 274"/>
              <a:gd name="T14" fmla="*/ 38 w 283"/>
              <a:gd name="T15" fmla="*/ 10 h 2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274">
                <a:moveTo>
                  <a:pt x="38" y="10"/>
                </a:moveTo>
                <a:cubicBezTo>
                  <a:pt x="37" y="10"/>
                  <a:pt x="37" y="10"/>
                  <a:pt x="37" y="10"/>
                </a:cubicBezTo>
                <a:cubicBezTo>
                  <a:pt x="34" y="4"/>
                  <a:pt x="27" y="0"/>
                  <a:pt x="20" y="0"/>
                </a:cubicBezTo>
                <a:cubicBezTo>
                  <a:pt x="9" y="0"/>
                  <a:pt x="0" y="10"/>
                  <a:pt x="0" y="21"/>
                </a:cubicBezTo>
                <a:cubicBezTo>
                  <a:pt x="0" y="25"/>
                  <a:pt x="1" y="29"/>
                  <a:pt x="3" y="32"/>
                </a:cubicBezTo>
                <a:cubicBezTo>
                  <a:pt x="62" y="140"/>
                  <a:pt x="158" y="228"/>
                  <a:pt x="281" y="274"/>
                </a:cubicBezTo>
                <a:cubicBezTo>
                  <a:pt x="283" y="230"/>
                  <a:pt x="283" y="230"/>
                  <a:pt x="283" y="230"/>
                </a:cubicBezTo>
                <a:cubicBezTo>
                  <a:pt x="175" y="186"/>
                  <a:pt x="90" y="107"/>
                  <a:pt x="38" y="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16"/>
          <p:cNvSpPr>
            <a:spLocks/>
          </p:cNvSpPr>
          <p:nvPr/>
        </p:nvSpPr>
        <p:spPr bwMode="auto">
          <a:xfrm>
            <a:off x="6593339" y="4337861"/>
            <a:ext cx="1105197" cy="2347162"/>
          </a:xfrm>
          <a:custGeom>
            <a:avLst/>
            <a:gdLst>
              <a:gd name="T0" fmla="*/ 257 w 338"/>
              <a:gd name="T1" fmla="*/ 11 h 717"/>
              <a:gd name="T2" fmla="*/ 254 w 338"/>
              <a:gd name="T3" fmla="*/ 7 h 717"/>
              <a:gd name="T4" fmla="*/ 254 w 338"/>
              <a:gd name="T5" fmla="*/ 6 h 717"/>
              <a:gd name="T6" fmla="*/ 239 w 338"/>
              <a:gd name="T7" fmla="*/ 0 h 717"/>
              <a:gd name="T8" fmla="*/ 220 w 338"/>
              <a:gd name="T9" fmla="*/ 19 h 717"/>
              <a:gd name="T10" fmla="*/ 224 w 338"/>
              <a:gd name="T11" fmla="*/ 29 h 717"/>
              <a:gd name="T12" fmla="*/ 223 w 338"/>
              <a:gd name="T13" fmla="*/ 29 h 717"/>
              <a:gd name="T14" fmla="*/ 275 w 338"/>
              <a:gd name="T15" fmla="*/ 353 h 717"/>
              <a:gd name="T16" fmla="*/ 263 w 338"/>
              <a:gd name="T17" fmla="*/ 399 h 717"/>
              <a:gd name="T18" fmla="*/ 3 w 338"/>
              <a:gd name="T19" fmla="*/ 675 h 717"/>
              <a:gd name="T20" fmla="*/ 0 w 338"/>
              <a:gd name="T21" fmla="*/ 717 h 717"/>
              <a:gd name="T22" fmla="*/ 299 w 338"/>
              <a:gd name="T23" fmla="*/ 411 h 717"/>
              <a:gd name="T24" fmla="*/ 304 w 338"/>
              <a:gd name="T25" fmla="*/ 396 h 717"/>
              <a:gd name="T26" fmla="*/ 307 w 338"/>
              <a:gd name="T27" fmla="*/ 385 h 717"/>
              <a:gd name="T28" fmla="*/ 308 w 338"/>
              <a:gd name="T29" fmla="*/ 381 h 717"/>
              <a:gd name="T30" fmla="*/ 314 w 338"/>
              <a:gd name="T31" fmla="*/ 352 h 717"/>
              <a:gd name="T32" fmla="*/ 315 w 338"/>
              <a:gd name="T33" fmla="*/ 347 h 717"/>
              <a:gd name="T34" fmla="*/ 257 w 338"/>
              <a:gd name="T35" fmla="*/ 11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8" h="717">
                <a:moveTo>
                  <a:pt x="257" y="11"/>
                </a:moveTo>
                <a:cubicBezTo>
                  <a:pt x="256" y="10"/>
                  <a:pt x="255" y="8"/>
                  <a:pt x="254" y="7"/>
                </a:cubicBezTo>
                <a:cubicBezTo>
                  <a:pt x="254" y="6"/>
                  <a:pt x="254" y="6"/>
                  <a:pt x="254" y="6"/>
                </a:cubicBezTo>
                <a:cubicBezTo>
                  <a:pt x="250" y="2"/>
                  <a:pt x="245" y="0"/>
                  <a:pt x="239" y="0"/>
                </a:cubicBezTo>
                <a:cubicBezTo>
                  <a:pt x="229" y="0"/>
                  <a:pt x="220" y="8"/>
                  <a:pt x="220" y="19"/>
                </a:cubicBezTo>
                <a:cubicBezTo>
                  <a:pt x="220" y="22"/>
                  <a:pt x="222" y="26"/>
                  <a:pt x="224" y="29"/>
                </a:cubicBezTo>
                <a:cubicBezTo>
                  <a:pt x="223" y="29"/>
                  <a:pt x="223" y="29"/>
                  <a:pt x="223" y="29"/>
                </a:cubicBezTo>
                <a:cubicBezTo>
                  <a:pt x="279" y="124"/>
                  <a:pt x="300" y="239"/>
                  <a:pt x="275" y="353"/>
                </a:cubicBezTo>
                <a:cubicBezTo>
                  <a:pt x="272" y="368"/>
                  <a:pt x="268" y="384"/>
                  <a:pt x="263" y="399"/>
                </a:cubicBezTo>
                <a:cubicBezTo>
                  <a:pt x="220" y="530"/>
                  <a:pt x="122" y="627"/>
                  <a:pt x="3" y="675"/>
                </a:cubicBezTo>
                <a:cubicBezTo>
                  <a:pt x="0" y="717"/>
                  <a:pt x="0" y="717"/>
                  <a:pt x="0" y="717"/>
                </a:cubicBezTo>
                <a:cubicBezTo>
                  <a:pt x="136" y="668"/>
                  <a:pt x="250" y="559"/>
                  <a:pt x="299" y="411"/>
                </a:cubicBezTo>
                <a:cubicBezTo>
                  <a:pt x="301" y="406"/>
                  <a:pt x="302" y="401"/>
                  <a:pt x="304" y="396"/>
                </a:cubicBezTo>
                <a:cubicBezTo>
                  <a:pt x="305" y="392"/>
                  <a:pt x="306" y="389"/>
                  <a:pt x="307" y="385"/>
                </a:cubicBezTo>
                <a:cubicBezTo>
                  <a:pt x="307" y="384"/>
                  <a:pt x="307" y="383"/>
                  <a:pt x="308" y="381"/>
                </a:cubicBezTo>
                <a:cubicBezTo>
                  <a:pt x="310" y="372"/>
                  <a:pt x="313" y="362"/>
                  <a:pt x="314" y="352"/>
                </a:cubicBezTo>
                <a:cubicBezTo>
                  <a:pt x="315" y="351"/>
                  <a:pt x="315" y="349"/>
                  <a:pt x="315" y="347"/>
                </a:cubicBezTo>
                <a:cubicBezTo>
                  <a:pt x="338" y="229"/>
                  <a:pt x="315" y="110"/>
                  <a:pt x="257" y="1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17"/>
          <p:cNvSpPr>
            <a:spLocks/>
          </p:cNvSpPr>
          <p:nvPr/>
        </p:nvSpPr>
        <p:spPr bwMode="auto">
          <a:xfrm>
            <a:off x="6435849" y="3782500"/>
            <a:ext cx="1138352" cy="2764373"/>
          </a:xfrm>
          <a:custGeom>
            <a:avLst/>
            <a:gdLst>
              <a:gd name="T0" fmla="*/ 271 w 348"/>
              <a:gd name="T1" fmla="*/ 199 h 845"/>
              <a:gd name="T2" fmla="*/ 25 w 348"/>
              <a:gd name="T3" fmla="*/ 1 h 845"/>
              <a:gd name="T4" fmla="*/ 25 w 348"/>
              <a:gd name="T5" fmla="*/ 1 h 845"/>
              <a:gd name="T6" fmla="*/ 21 w 348"/>
              <a:gd name="T7" fmla="*/ 0 h 845"/>
              <a:gd name="T8" fmla="*/ 0 w 348"/>
              <a:gd name="T9" fmla="*/ 21 h 845"/>
              <a:gd name="T10" fmla="*/ 17 w 348"/>
              <a:gd name="T11" fmla="*/ 42 h 845"/>
              <a:gd name="T12" fmla="*/ 238 w 348"/>
              <a:gd name="T13" fmla="*/ 225 h 845"/>
              <a:gd name="T14" fmla="*/ 280 w 348"/>
              <a:gd name="T15" fmla="*/ 525 h 845"/>
              <a:gd name="T16" fmla="*/ 271 w 348"/>
              <a:gd name="T17" fmla="*/ 556 h 845"/>
              <a:gd name="T18" fmla="*/ 55 w 348"/>
              <a:gd name="T19" fmla="*/ 798 h 845"/>
              <a:gd name="T20" fmla="*/ 51 w 348"/>
              <a:gd name="T21" fmla="*/ 845 h 845"/>
              <a:gd name="T22" fmla="*/ 311 w 348"/>
              <a:gd name="T23" fmla="*/ 569 h 845"/>
              <a:gd name="T24" fmla="*/ 323 w 348"/>
              <a:gd name="T25" fmla="*/ 523 h 845"/>
              <a:gd name="T26" fmla="*/ 271 w 348"/>
              <a:gd name="T27" fmla="*/ 199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48" h="845">
                <a:moveTo>
                  <a:pt x="271" y="199"/>
                </a:moveTo>
                <a:cubicBezTo>
                  <a:pt x="218" y="109"/>
                  <a:pt x="133" y="36"/>
                  <a:pt x="25" y="1"/>
                </a:cubicBezTo>
                <a:cubicBezTo>
                  <a:pt x="25" y="1"/>
                  <a:pt x="25" y="1"/>
                  <a:pt x="25" y="1"/>
                </a:cubicBezTo>
                <a:cubicBezTo>
                  <a:pt x="24" y="1"/>
                  <a:pt x="22" y="0"/>
                  <a:pt x="21" y="0"/>
                </a:cubicBezTo>
                <a:cubicBezTo>
                  <a:pt x="9" y="0"/>
                  <a:pt x="0" y="10"/>
                  <a:pt x="0" y="21"/>
                </a:cubicBezTo>
                <a:cubicBezTo>
                  <a:pt x="0" y="32"/>
                  <a:pt x="7" y="40"/>
                  <a:pt x="17" y="42"/>
                </a:cubicBezTo>
                <a:cubicBezTo>
                  <a:pt x="114" y="75"/>
                  <a:pt x="190" y="142"/>
                  <a:pt x="238" y="225"/>
                </a:cubicBezTo>
                <a:cubicBezTo>
                  <a:pt x="288" y="313"/>
                  <a:pt x="306" y="420"/>
                  <a:pt x="280" y="525"/>
                </a:cubicBezTo>
                <a:cubicBezTo>
                  <a:pt x="277" y="535"/>
                  <a:pt x="274" y="545"/>
                  <a:pt x="271" y="556"/>
                </a:cubicBezTo>
                <a:cubicBezTo>
                  <a:pt x="234" y="667"/>
                  <a:pt x="154" y="752"/>
                  <a:pt x="55" y="798"/>
                </a:cubicBezTo>
                <a:cubicBezTo>
                  <a:pt x="51" y="845"/>
                  <a:pt x="51" y="845"/>
                  <a:pt x="51" y="845"/>
                </a:cubicBezTo>
                <a:cubicBezTo>
                  <a:pt x="170" y="797"/>
                  <a:pt x="268" y="700"/>
                  <a:pt x="311" y="569"/>
                </a:cubicBezTo>
                <a:cubicBezTo>
                  <a:pt x="316" y="554"/>
                  <a:pt x="320" y="538"/>
                  <a:pt x="323" y="523"/>
                </a:cubicBezTo>
                <a:cubicBezTo>
                  <a:pt x="348" y="409"/>
                  <a:pt x="327" y="294"/>
                  <a:pt x="271" y="19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Freeform 18"/>
          <p:cNvSpPr>
            <a:spLocks/>
          </p:cNvSpPr>
          <p:nvPr/>
        </p:nvSpPr>
        <p:spPr bwMode="auto">
          <a:xfrm>
            <a:off x="6579524" y="5425098"/>
            <a:ext cx="1181179" cy="1403600"/>
          </a:xfrm>
          <a:custGeom>
            <a:avLst/>
            <a:gdLst>
              <a:gd name="T0" fmla="*/ 340 w 361"/>
              <a:gd name="T1" fmla="*/ 0 h 429"/>
              <a:gd name="T2" fmla="*/ 319 w 361"/>
              <a:gd name="T3" fmla="*/ 15 h 429"/>
              <a:gd name="T4" fmla="*/ 319 w 361"/>
              <a:gd name="T5" fmla="*/ 20 h 429"/>
              <a:gd name="T6" fmla="*/ 318 w 361"/>
              <a:gd name="T7" fmla="*/ 20 h 429"/>
              <a:gd name="T8" fmla="*/ 312 w 361"/>
              <a:gd name="T9" fmla="*/ 49 h 429"/>
              <a:gd name="T10" fmla="*/ 311 w 361"/>
              <a:gd name="T11" fmla="*/ 53 h 429"/>
              <a:gd name="T12" fmla="*/ 308 w 361"/>
              <a:gd name="T13" fmla="*/ 64 h 429"/>
              <a:gd name="T14" fmla="*/ 303 w 361"/>
              <a:gd name="T15" fmla="*/ 79 h 429"/>
              <a:gd name="T16" fmla="*/ 4 w 361"/>
              <a:gd name="T17" fmla="*/ 385 h 429"/>
              <a:gd name="T18" fmla="*/ 0 w 361"/>
              <a:gd name="T19" fmla="*/ 429 h 429"/>
              <a:gd name="T20" fmla="*/ 342 w 361"/>
              <a:gd name="T21" fmla="*/ 92 h 429"/>
              <a:gd name="T22" fmla="*/ 358 w 361"/>
              <a:gd name="T23" fmla="*/ 33 h 429"/>
              <a:gd name="T24" fmla="*/ 361 w 361"/>
              <a:gd name="T25" fmla="*/ 22 h 429"/>
              <a:gd name="T26" fmla="*/ 340 w 361"/>
              <a:gd name="T27" fmla="*/ 0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61" h="429">
                <a:moveTo>
                  <a:pt x="340" y="0"/>
                </a:moveTo>
                <a:cubicBezTo>
                  <a:pt x="330" y="0"/>
                  <a:pt x="322" y="7"/>
                  <a:pt x="319" y="15"/>
                </a:cubicBezTo>
                <a:cubicBezTo>
                  <a:pt x="319" y="17"/>
                  <a:pt x="319" y="18"/>
                  <a:pt x="319" y="20"/>
                </a:cubicBezTo>
                <a:cubicBezTo>
                  <a:pt x="318" y="20"/>
                  <a:pt x="318" y="20"/>
                  <a:pt x="318" y="20"/>
                </a:cubicBezTo>
                <a:cubicBezTo>
                  <a:pt x="317" y="30"/>
                  <a:pt x="314" y="40"/>
                  <a:pt x="312" y="49"/>
                </a:cubicBezTo>
                <a:cubicBezTo>
                  <a:pt x="311" y="51"/>
                  <a:pt x="311" y="52"/>
                  <a:pt x="311" y="53"/>
                </a:cubicBezTo>
                <a:cubicBezTo>
                  <a:pt x="310" y="57"/>
                  <a:pt x="309" y="60"/>
                  <a:pt x="308" y="64"/>
                </a:cubicBezTo>
                <a:cubicBezTo>
                  <a:pt x="306" y="69"/>
                  <a:pt x="305" y="74"/>
                  <a:pt x="303" y="79"/>
                </a:cubicBezTo>
                <a:cubicBezTo>
                  <a:pt x="254" y="227"/>
                  <a:pt x="140" y="336"/>
                  <a:pt x="4" y="385"/>
                </a:cubicBezTo>
                <a:cubicBezTo>
                  <a:pt x="0" y="429"/>
                  <a:pt x="0" y="429"/>
                  <a:pt x="0" y="429"/>
                </a:cubicBezTo>
                <a:cubicBezTo>
                  <a:pt x="156" y="380"/>
                  <a:pt x="287" y="259"/>
                  <a:pt x="342" y="92"/>
                </a:cubicBezTo>
                <a:cubicBezTo>
                  <a:pt x="348" y="72"/>
                  <a:pt x="354" y="53"/>
                  <a:pt x="358" y="33"/>
                </a:cubicBezTo>
                <a:cubicBezTo>
                  <a:pt x="360" y="30"/>
                  <a:pt x="361" y="26"/>
                  <a:pt x="361" y="22"/>
                </a:cubicBezTo>
                <a:cubicBezTo>
                  <a:pt x="361" y="10"/>
                  <a:pt x="351" y="0"/>
                  <a:pt x="340"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Freeform 20"/>
          <p:cNvSpPr>
            <a:spLocks/>
          </p:cNvSpPr>
          <p:nvPr/>
        </p:nvSpPr>
        <p:spPr bwMode="auto">
          <a:xfrm>
            <a:off x="5961995" y="6171106"/>
            <a:ext cx="19341" cy="41445"/>
          </a:xfrm>
          <a:custGeom>
            <a:avLst/>
            <a:gdLst>
              <a:gd name="T0" fmla="*/ 0 w 6"/>
              <a:gd name="T1" fmla="*/ 0 h 13"/>
              <a:gd name="T2" fmla="*/ 6 w 6"/>
              <a:gd name="T3" fmla="*/ 13 h 13"/>
              <a:gd name="T4" fmla="*/ 0 w 6"/>
              <a:gd name="T5" fmla="*/ 0 h 13"/>
            </a:gdLst>
            <a:ahLst/>
            <a:cxnLst>
              <a:cxn ang="0">
                <a:pos x="T0" y="T1"/>
              </a:cxn>
              <a:cxn ang="0">
                <a:pos x="T2" y="T3"/>
              </a:cxn>
              <a:cxn ang="0">
                <a:pos x="T4" y="T5"/>
              </a:cxn>
            </a:cxnLst>
            <a:rect l="0" t="0" r="r" b="b"/>
            <a:pathLst>
              <a:path w="6" h="13">
                <a:moveTo>
                  <a:pt x="0" y="0"/>
                </a:moveTo>
                <a:cubicBezTo>
                  <a:pt x="2" y="4"/>
                  <a:pt x="4" y="8"/>
                  <a:pt x="6" y="13"/>
                </a:cubicBezTo>
                <a:cubicBezTo>
                  <a:pt x="4" y="8"/>
                  <a:pt x="2" y="4"/>
                  <a:pt x="0" y="0"/>
                </a:cubicBezTo>
                <a:close/>
              </a:path>
            </a:pathLst>
          </a:custGeom>
          <a:solidFill>
            <a:srgbClr val="3333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Rectangle 31"/>
          <p:cNvSpPr>
            <a:spLocks noChangeArrowheads="1"/>
          </p:cNvSpPr>
          <p:nvPr/>
        </p:nvSpPr>
        <p:spPr bwMode="auto">
          <a:xfrm>
            <a:off x="6007585" y="6271955"/>
            <a:ext cx="1382" cy="2763"/>
          </a:xfrm>
          <a:prstGeom prst="rect">
            <a:avLst/>
          </a:prstGeom>
          <a:solidFill>
            <a:srgbClr val="333333"/>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noEditPoints="1"/>
          </p:cNvSpPr>
          <p:nvPr/>
        </p:nvSpPr>
        <p:spPr bwMode="auto">
          <a:xfrm>
            <a:off x="5131477" y="4472992"/>
            <a:ext cx="2003289" cy="2386100"/>
          </a:xfrm>
          <a:custGeom>
            <a:avLst/>
            <a:gdLst>
              <a:gd name="T0" fmla="*/ 405 w 633"/>
              <a:gd name="T1" fmla="*/ 470 h 730"/>
              <a:gd name="T2" fmla="*/ 483 w 633"/>
              <a:gd name="T3" fmla="*/ 380 h 730"/>
              <a:gd name="T4" fmla="*/ 501 w 633"/>
              <a:gd name="T5" fmla="*/ 293 h 730"/>
              <a:gd name="T6" fmla="*/ 437 w 633"/>
              <a:gd name="T7" fmla="*/ 133 h 730"/>
              <a:gd name="T8" fmla="*/ 316 w 633"/>
              <a:gd name="T9" fmla="*/ 8 h 730"/>
              <a:gd name="T10" fmla="*/ 316 w 633"/>
              <a:gd name="T11" fmla="*/ 40 h 730"/>
              <a:gd name="T12" fmla="*/ 316 w 633"/>
              <a:gd name="T13" fmla="*/ 66 h 730"/>
              <a:gd name="T14" fmla="*/ 237 w 633"/>
              <a:gd name="T15" fmla="*/ 95 h 730"/>
              <a:gd name="T16" fmla="*/ 192 w 633"/>
              <a:gd name="T17" fmla="*/ 135 h 730"/>
              <a:gd name="T18" fmla="*/ 141 w 633"/>
              <a:gd name="T19" fmla="*/ 264 h 730"/>
              <a:gd name="T20" fmla="*/ 133 w 633"/>
              <a:gd name="T21" fmla="*/ 339 h 730"/>
              <a:gd name="T22" fmla="*/ 175 w 633"/>
              <a:gd name="T23" fmla="*/ 399 h 730"/>
              <a:gd name="T24" fmla="*/ 181 w 633"/>
              <a:gd name="T25" fmla="*/ 534 h 730"/>
              <a:gd name="T26" fmla="*/ 24 w 633"/>
              <a:gd name="T27" fmla="*/ 730 h 730"/>
              <a:gd name="T28" fmla="*/ 610 w 633"/>
              <a:gd name="T29" fmla="*/ 730 h 730"/>
              <a:gd name="T30" fmla="*/ 453 w 633"/>
              <a:gd name="T31" fmla="*/ 534 h 730"/>
              <a:gd name="T32" fmla="*/ 156 w 633"/>
              <a:gd name="T33" fmla="*/ 275 h 730"/>
              <a:gd name="T34" fmla="*/ 189 w 633"/>
              <a:gd name="T35" fmla="*/ 335 h 730"/>
              <a:gd name="T36" fmla="*/ 195 w 633"/>
              <a:gd name="T37" fmla="*/ 273 h 730"/>
              <a:gd name="T38" fmla="*/ 211 w 633"/>
              <a:gd name="T39" fmla="*/ 190 h 730"/>
              <a:gd name="T40" fmla="*/ 316 w 633"/>
              <a:gd name="T41" fmla="*/ 195 h 730"/>
              <a:gd name="T42" fmla="*/ 380 w 633"/>
              <a:gd name="T43" fmla="*/ 173 h 730"/>
              <a:gd name="T44" fmla="*/ 424 w 633"/>
              <a:gd name="T45" fmla="*/ 192 h 730"/>
              <a:gd name="T46" fmla="*/ 439 w 633"/>
              <a:gd name="T47" fmla="*/ 273 h 730"/>
              <a:gd name="T48" fmla="*/ 445 w 633"/>
              <a:gd name="T49" fmla="*/ 335 h 730"/>
              <a:gd name="T50" fmla="*/ 477 w 633"/>
              <a:gd name="T51" fmla="*/ 275 h 730"/>
              <a:gd name="T52" fmla="*/ 317 w 633"/>
              <a:gd name="T53" fmla="*/ 482 h 730"/>
              <a:gd name="T54" fmla="*/ 189 w 633"/>
              <a:gd name="T55" fmla="*/ 384 h 730"/>
              <a:gd name="T56" fmla="*/ 316 w 633"/>
              <a:gd name="T57" fmla="*/ 503 h 730"/>
              <a:gd name="T58" fmla="*/ 387 w 633"/>
              <a:gd name="T59" fmla="*/ 483 h 730"/>
              <a:gd name="T60" fmla="*/ 319 w 633"/>
              <a:gd name="T61" fmla="*/ 630 h 730"/>
              <a:gd name="T62" fmla="*/ 224 w 633"/>
              <a:gd name="T63" fmla="*/ 525 h 730"/>
              <a:gd name="T64" fmla="*/ 403 w 633"/>
              <a:gd name="T65" fmla="*/ 669 h 730"/>
              <a:gd name="T66" fmla="*/ 318 w 633"/>
              <a:gd name="T67" fmla="*/ 687 h 730"/>
              <a:gd name="T68" fmla="*/ 272 w 633"/>
              <a:gd name="T69" fmla="*/ 626 h 730"/>
              <a:gd name="T70" fmla="*/ 172 w 633"/>
              <a:gd name="T71" fmla="*/ 556 h 730"/>
              <a:gd name="T72" fmla="*/ 214 w 633"/>
              <a:gd name="T73" fmla="*/ 538 h 730"/>
              <a:gd name="T74" fmla="*/ 319 w 633"/>
              <a:gd name="T75" fmla="*/ 655 h 730"/>
              <a:gd name="T76" fmla="*/ 459 w 633"/>
              <a:gd name="T77" fmla="*/ 558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3" h="730">
                <a:moveTo>
                  <a:pt x="453" y="534"/>
                </a:moveTo>
                <a:cubicBezTo>
                  <a:pt x="420" y="520"/>
                  <a:pt x="408" y="498"/>
                  <a:pt x="405" y="470"/>
                </a:cubicBezTo>
                <a:cubicBezTo>
                  <a:pt x="427" y="452"/>
                  <a:pt x="445" y="427"/>
                  <a:pt x="458" y="399"/>
                </a:cubicBezTo>
                <a:cubicBezTo>
                  <a:pt x="468" y="395"/>
                  <a:pt x="476" y="389"/>
                  <a:pt x="483" y="380"/>
                </a:cubicBezTo>
                <a:cubicBezTo>
                  <a:pt x="491" y="369"/>
                  <a:pt x="497" y="355"/>
                  <a:pt x="500" y="339"/>
                </a:cubicBezTo>
                <a:cubicBezTo>
                  <a:pt x="503" y="324"/>
                  <a:pt x="504" y="308"/>
                  <a:pt x="501" y="293"/>
                </a:cubicBezTo>
                <a:cubicBezTo>
                  <a:pt x="500" y="282"/>
                  <a:pt x="497" y="272"/>
                  <a:pt x="492" y="263"/>
                </a:cubicBezTo>
                <a:cubicBezTo>
                  <a:pt x="486" y="212"/>
                  <a:pt x="466" y="165"/>
                  <a:pt x="437" y="133"/>
                </a:cubicBezTo>
                <a:cubicBezTo>
                  <a:pt x="431" y="125"/>
                  <a:pt x="424" y="118"/>
                  <a:pt x="417" y="112"/>
                </a:cubicBezTo>
                <a:cubicBezTo>
                  <a:pt x="439" y="56"/>
                  <a:pt x="386" y="0"/>
                  <a:pt x="316" y="8"/>
                </a:cubicBezTo>
                <a:cubicBezTo>
                  <a:pt x="307" y="9"/>
                  <a:pt x="297" y="11"/>
                  <a:pt x="288" y="14"/>
                </a:cubicBezTo>
                <a:cubicBezTo>
                  <a:pt x="300" y="20"/>
                  <a:pt x="310" y="30"/>
                  <a:pt x="316" y="40"/>
                </a:cubicBezTo>
                <a:cubicBezTo>
                  <a:pt x="320" y="49"/>
                  <a:pt x="321" y="58"/>
                  <a:pt x="316" y="68"/>
                </a:cubicBezTo>
                <a:cubicBezTo>
                  <a:pt x="316" y="67"/>
                  <a:pt x="316" y="67"/>
                  <a:pt x="316" y="66"/>
                </a:cubicBezTo>
                <a:cubicBezTo>
                  <a:pt x="291" y="0"/>
                  <a:pt x="212" y="20"/>
                  <a:pt x="211" y="42"/>
                </a:cubicBezTo>
                <a:cubicBezTo>
                  <a:pt x="231" y="57"/>
                  <a:pt x="237" y="71"/>
                  <a:pt x="237" y="95"/>
                </a:cubicBezTo>
                <a:cubicBezTo>
                  <a:pt x="214" y="95"/>
                  <a:pt x="206" y="79"/>
                  <a:pt x="197" y="56"/>
                </a:cubicBezTo>
                <a:cubicBezTo>
                  <a:pt x="185" y="82"/>
                  <a:pt x="184" y="110"/>
                  <a:pt x="192" y="135"/>
                </a:cubicBezTo>
                <a:cubicBezTo>
                  <a:pt x="164" y="167"/>
                  <a:pt x="144" y="210"/>
                  <a:pt x="141" y="254"/>
                </a:cubicBezTo>
                <a:cubicBezTo>
                  <a:pt x="141" y="258"/>
                  <a:pt x="141" y="261"/>
                  <a:pt x="141" y="264"/>
                </a:cubicBezTo>
                <a:cubicBezTo>
                  <a:pt x="137" y="273"/>
                  <a:pt x="134" y="283"/>
                  <a:pt x="132" y="293"/>
                </a:cubicBezTo>
                <a:cubicBezTo>
                  <a:pt x="130" y="308"/>
                  <a:pt x="130" y="324"/>
                  <a:pt x="133" y="339"/>
                </a:cubicBezTo>
                <a:cubicBezTo>
                  <a:pt x="136" y="355"/>
                  <a:pt x="142" y="369"/>
                  <a:pt x="151" y="380"/>
                </a:cubicBezTo>
                <a:cubicBezTo>
                  <a:pt x="157" y="389"/>
                  <a:pt x="166" y="395"/>
                  <a:pt x="175" y="399"/>
                </a:cubicBezTo>
                <a:cubicBezTo>
                  <a:pt x="188" y="427"/>
                  <a:pt x="206" y="452"/>
                  <a:pt x="228" y="470"/>
                </a:cubicBezTo>
                <a:cubicBezTo>
                  <a:pt x="225" y="498"/>
                  <a:pt x="214" y="520"/>
                  <a:pt x="181" y="534"/>
                </a:cubicBezTo>
                <a:cubicBezTo>
                  <a:pt x="106" y="565"/>
                  <a:pt x="0" y="574"/>
                  <a:pt x="3" y="668"/>
                </a:cubicBezTo>
                <a:cubicBezTo>
                  <a:pt x="3" y="688"/>
                  <a:pt x="11" y="709"/>
                  <a:pt x="24" y="730"/>
                </a:cubicBezTo>
                <a:cubicBezTo>
                  <a:pt x="316" y="730"/>
                  <a:pt x="316" y="730"/>
                  <a:pt x="316" y="730"/>
                </a:cubicBezTo>
                <a:cubicBezTo>
                  <a:pt x="610" y="730"/>
                  <a:pt x="610" y="730"/>
                  <a:pt x="610" y="730"/>
                </a:cubicBezTo>
                <a:cubicBezTo>
                  <a:pt x="622" y="709"/>
                  <a:pt x="630" y="688"/>
                  <a:pt x="631" y="668"/>
                </a:cubicBezTo>
                <a:cubicBezTo>
                  <a:pt x="633" y="574"/>
                  <a:pt x="528" y="565"/>
                  <a:pt x="453" y="534"/>
                </a:cubicBezTo>
                <a:close/>
                <a:moveTo>
                  <a:pt x="189" y="384"/>
                </a:moveTo>
                <a:cubicBezTo>
                  <a:pt x="154" y="378"/>
                  <a:pt x="140" y="313"/>
                  <a:pt x="156" y="275"/>
                </a:cubicBezTo>
                <a:cubicBezTo>
                  <a:pt x="157" y="275"/>
                  <a:pt x="158" y="274"/>
                  <a:pt x="158" y="274"/>
                </a:cubicBezTo>
                <a:cubicBezTo>
                  <a:pt x="182" y="259"/>
                  <a:pt x="189" y="329"/>
                  <a:pt x="189" y="335"/>
                </a:cubicBezTo>
                <a:cubicBezTo>
                  <a:pt x="189" y="360"/>
                  <a:pt x="216" y="369"/>
                  <a:pt x="210" y="352"/>
                </a:cubicBezTo>
                <a:cubicBezTo>
                  <a:pt x="204" y="334"/>
                  <a:pt x="196" y="307"/>
                  <a:pt x="195" y="273"/>
                </a:cubicBezTo>
                <a:cubicBezTo>
                  <a:pt x="195" y="272"/>
                  <a:pt x="195" y="272"/>
                  <a:pt x="195" y="271"/>
                </a:cubicBezTo>
                <a:cubicBezTo>
                  <a:pt x="194" y="245"/>
                  <a:pt x="200" y="216"/>
                  <a:pt x="211" y="190"/>
                </a:cubicBezTo>
                <a:cubicBezTo>
                  <a:pt x="215" y="185"/>
                  <a:pt x="218" y="180"/>
                  <a:pt x="223" y="177"/>
                </a:cubicBezTo>
                <a:cubicBezTo>
                  <a:pt x="244" y="194"/>
                  <a:pt x="275" y="202"/>
                  <a:pt x="316" y="195"/>
                </a:cubicBezTo>
                <a:cubicBezTo>
                  <a:pt x="335" y="191"/>
                  <a:pt x="356" y="185"/>
                  <a:pt x="379" y="174"/>
                </a:cubicBezTo>
                <a:cubicBezTo>
                  <a:pt x="380" y="174"/>
                  <a:pt x="380" y="173"/>
                  <a:pt x="380" y="173"/>
                </a:cubicBezTo>
                <a:cubicBezTo>
                  <a:pt x="405" y="167"/>
                  <a:pt x="412" y="175"/>
                  <a:pt x="423" y="191"/>
                </a:cubicBezTo>
                <a:cubicBezTo>
                  <a:pt x="423" y="191"/>
                  <a:pt x="423" y="191"/>
                  <a:pt x="424" y="192"/>
                </a:cubicBezTo>
                <a:cubicBezTo>
                  <a:pt x="434" y="216"/>
                  <a:pt x="440" y="243"/>
                  <a:pt x="440" y="269"/>
                </a:cubicBezTo>
                <a:cubicBezTo>
                  <a:pt x="439" y="270"/>
                  <a:pt x="439" y="272"/>
                  <a:pt x="439" y="273"/>
                </a:cubicBezTo>
                <a:cubicBezTo>
                  <a:pt x="438" y="307"/>
                  <a:pt x="430" y="334"/>
                  <a:pt x="424" y="352"/>
                </a:cubicBezTo>
                <a:cubicBezTo>
                  <a:pt x="418" y="369"/>
                  <a:pt x="445" y="360"/>
                  <a:pt x="445" y="335"/>
                </a:cubicBezTo>
                <a:cubicBezTo>
                  <a:pt x="445" y="329"/>
                  <a:pt x="452" y="259"/>
                  <a:pt x="476" y="274"/>
                </a:cubicBezTo>
                <a:cubicBezTo>
                  <a:pt x="476" y="274"/>
                  <a:pt x="477" y="274"/>
                  <a:pt x="477" y="275"/>
                </a:cubicBezTo>
                <a:cubicBezTo>
                  <a:pt x="494" y="313"/>
                  <a:pt x="480" y="378"/>
                  <a:pt x="445" y="384"/>
                </a:cubicBezTo>
                <a:cubicBezTo>
                  <a:pt x="421" y="440"/>
                  <a:pt x="377" y="482"/>
                  <a:pt x="317" y="482"/>
                </a:cubicBezTo>
                <a:cubicBezTo>
                  <a:pt x="316" y="482"/>
                  <a:pt x="316" y="482"/>
                  <a:pt x="316" y="482"/>
                </a:cubicBezTo>
                <a:cubicBezTo>
                  <a:pt x="256" y="482"/>
                  <a:pt x="213" y="440"/>
                  <a:pt x="189" y="384"/>
                </a:cubicBezTo>
                <a:close/>
                <a:moveTo>
                  <a:pt x="249" y="484"/>
                </a:moveTo>
                <a:cubicBezTo>
                  <a:pt x="268" y="496"/>
                  <a:pt x="291" y="502"/>
                  <a:pt x="316" y="503"/>
                </a:cubicBezTo>
                <a:cubicBezTo>
                  <a:pt x="317" y="503"/>
                  <a:pt x="317" y="503"/>
                  <a:pt x="317" y="503"/>
                </a:cubicBezTo>
                <a:cubicBezTo>
                  <a:pt x="343" y="503"/>
                  <a:pt x="366" y="496"/>
                  <a:pt x="387" y="483"/>
                </a:cubicBezTo>
                <a:cubicBezTo>
                  <a:pt x="391" y="500"/>
                  <a:pt x="401" y="518"/>
                  <a:pt x="414" y="532"/>
                </a:cubicBezTo>
                <a:cubicBezTo>
                  <a:pt x="374" y="581"/>
                  <a:pt x="346" y="601"/>
                  <a:pt x="319" y="630"/>
                </a:cubicBezTo>
                <a:cubicBezTo>
                  <a:pt x="318" y="629"/>
                  <a:pt x="317" y="629"/>
                  <a:pt x="316" y="628"/>
                </a:cubicBezTo>
                <a:cubicBezTo>
                  <a:pt x="292" y="612"/>
                  <a:pt x="262" y="579"/>
                  <a:pt x="224" y="525"/>
                </a:cubicBezTo>
                <a:cubicBezTo>
                  <a:pt x="235" y="513"/>
                  <a:pt x="244" y="498"/>
                  <a:pt x="249" y="484"/>
                </a:cubicBezTo>
                <a:close/>
                <a:moveTo>
                  <a:pt x="403" y="669"/>
                </a:moveTo>
                <a:cubicBezTo>
                  <a:pt x="391" y="655"/>
                  <a:pt x="383" y="631"/>
                  <a:pt x="362" y="619"/>
                </a:cubicBezTo>
                <a:cubicBezTo>
                  <a:pt x="344" y="631"/>
                  <a:pt x="321" y="669"/>
                  <a:pt x="318" y="687"/>
                </a:cubicBezTo>
                <a:cubicBezTo>
                  <a:pt x="318" y="684"/>
                  <a:pt x="317" y="680"/>
                  <a:pt x="316" y="677"/>
                </a:cubicBezTo>
                <a:cubicBezTo>
                  <a:pt x="308" y="654"/>
                  <a:pt x="281" y="635"/>
                  <a:pt x="272" y="626"/>
                </a:cubicBezTo>
                <a:cubicBezTo>
                  <a:pt x="252" y="635"/>
                  <a:pt x="246" y="653"/>
                  <a:pt x="233" y="670"/>
                </a:cubicBezTo>
                <a:cubicBezTo>
                  <a:pt x="220" y="653"/>
                  <a:pt x="183" y="602"/>
                  <a:pt x="172" y="556"/>
                </a:cubicBezTo>
                <a:cubicBezTo>
                  <a:pt x="187" y="553"/>
                  <a:pt x="201" y="545"/>
                  <a:pt x="213" y="535"/>
                </a:cubicBezTo>
                <a:cubicBezTo>
                  <a:pt x="213" y="536"/>
                  <a:pt x="214" y="537"/>
                  <a:pt x="214" y="538"/>
                </a:cubicBezTo>
                <a:cubicBezTo>
                  <a:pt x="240" y="574"/>
                  <a:pt x="285" y="626"/>
                  <a:pt x="316" y="652"/>
                </a:cubicBezTo>
                <a:cubicBezTo>
                  <a:pt x="317" y="653"/>
                  <a:pt x="318" y="654"/>
                  <a:pt x="319" y="655"/>
                </a:cubicBezTo>
                <a:cubicBezTo>
                  <a:pt x="351" y="612"/>
                  <a:pt x="388" y="581"/>
                  <a:pt x="425" y="541"/>
                </a:cubicBezTo>
                <a:cubicBezTo>
                  <a:pt x="435" y="549"/>
                  <a:pt x="446" y="555"/>
                  <a:pt x="459" y="558"/>
                </a:cubicBezTo>
                <a:cubicBezTo>
                  <a:pt x="446" y="592"/>
                  <a:pt x="425" y="648"/>
                  <a:pt x="403" y="669"/>
                </a:cubicBezTo>
                <a:close/>
              </a:path>
            </a:pathLst>
          </a:custGeom>
          <a:solidFill>
            <a:schemeClr val="tx2">
              <a:lumMod val="20000"/>
              <a:lumOff val="80000"/>
            </a:schemeClr>
          </a:solidFill>
          <a:ln>
            <a:noFill/>
          </a:ln>
        </p:spPr>
        <p:txBody>
          <a:bodyPr vert="horz" wrap="square" lIns="121920" tIns="60960" rIns="121920" bIns="60960" numCol="1" anchor="t" anchorCtr="0" compatLnSpc="1">
            <a:prstTxWarp prst="textNoShape">
              <a:avLst/>
            </a:prstTxWarp>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endParaRPr lang="id-ID" sz="2400"/>
          </a:p>
        </p:txBody>
      </p:sp>
      <p:grpSp>
        <p:nvGrpSpPr>
          <p:cNvPr id="126" name="Group 125"/>
          <p:cNvGrpSpPr/>
          <p:nvPr/>
        </p:nvGrpSpPr>
        <p:grpSpPr>
          <a:xfrm>
            <a:off x="4064281" y="2326505"/>
            <a:ext cx="917543" cy="917543"/>
            <a:chOff x="5568818" y="4268069"/>
            <a:chExt cx="1054364" cy="1054364"/>
          </a:xfrm>
        </p:grpSpPr>
        <p:sp>
          <p:nvSpPr>
            <p:cNvPr id="127" name="Rectangle 126"/>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1" name="Rectangle 130"/>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33" name="Group 132"/>
          <p:cNvGrpSpPr/>
          <p:nvPr/>
        </p:nvGrpSpPr>
        <p:grpSpPr>
          <a:xfrm>
            <a:off x="7210176" y="2326505"/>
            <a:ext cx="917543" cy="917543"/>
            <a:chOff x="5568818" y="4268069"/>
            <a:chExt cx="1054364" cy="1054364"/>
          </a:xfrm>
        </p:grpSpPr>
        <p:sp>
          <p:nvSpPr>
            <p:cNvPr id="134" name="Rectangle 133"/>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Rectangle 13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0" name="Group 139"/>
          <p:cNvGrpSpPr/>
          <p:nvPr/>
        </p:nvGrpSpPr>
        <p:grpSpPr>
          <a:xfrm>
            <a:off x="3173217" y="3608316"/>
            <a:ext cx="917543" cy="917543"/>
            <a:chOff x="5568818" y="4268069"/>
            <a:chExt cx="1054364" cy="1054364"/>
          </a:xfrm>
        </p:grpSpPr>
        <p:sp>
          <p:nvSpPr>
            <p:cNvPr id="150" name="Rectangle 149"/>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5" name="Rectangle 164"/>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44" name="Group 143"/>
          <p:cNvGrpSpPr/>
          <p:nvPr/>
        </p:nvGrpSpPr>
        <p:grpSpPr>
          <a:xfrm>
            <a:off x="8103195" y="3608316"/>
            <a:ext cx="917543" cy="917543"/>
            <a:chOff x="5568818" y="4268069"/>
            <a:chExt cx="1054364" cy="1054364"/>
          </a:xfrm>
        </p:grpSpPr>
        <p:sp>
          <p:nvSpPr>
            <p:cNvPr id="148" name="Rectangle 147"/>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Rectangle 148"/>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67" name="Group 166"/>
          <p:cNvGrpSpPr/>
          <p:nvPr/>
        </p:nvGrpSpPr>
        <p:grpSpPr>
          <a:xfrm>
            <a:off x="3168394" y="5331210"/>
            <a:ext cx="917543" cy="917543"/>
            <a:chOff x="5568818" y="4268069"/>
            <a:chExt cx="1054364" cy="1054364"/>
          </a:xfrm>
        </p:grpSpPr>
        <p:sp>
          <p:nvSpPr>
            <p:cNvPr id="179" name="Rectangle 178"/>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0" name="Rectangle 179"/>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1" name="Group 170"/>
          <p:cNvGrpSpPr/>
          <p:nvPr/>
        </p:nvGrpSpPr>
        <p:grpSpPr>
          <a:xfrm>
            <a:off x="8106063" y="5331210"/>
            <a:ext cx="917543" cy="917543"/>
            <a:chOff x="5568818" y="4268069"/>
            <a:chExt cx="1054364" cy="1054364"/>
          </a:xfrm>
        </p:grpSpPr>
        <p:sp>
          <p:nvSpPr>
            <p:cNvPr id="174" name="Rectangle 173"/>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8" name="Rectangle 177"/>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5" name="Group 184"/>
          <p:cNvGrpSpPr/>
          <p:nvPr/>
        </p:nvGrpSpPr>
        <p:grpSpPr>
          <a:xfrm>
            <a:off x="8188912" y="2464009"/>
            <a:ext cx="1847113" cy="823568"/>
            <a:chOff x="8624616" y="2386149"/>
            <a:chExt cx="1847113" cy="823568"/>
          </a:xfrm>
        </p:grpSpPr>
        <p:sp>
          <p:nvSpPr>
            <p:cNvPr id="186" name="TextBox 185"/>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187" name="TextBox 186"/>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88" name="Group 187"/>
          <p:cNvGrpSpPr/>
          <p:nvPr/>
        </p:nvGrpSpPr>
        <p:grpSpPr>
          <a:xfrm>
            <a:off x="9048257" y="3739699"/>
            <a:ext cx="1847113" cy="823120"/>
            <a:chOff x="8624616" y="3853724"/>
            <a:chExt cx="1847113" cy="823120"/>
          </a:xfrm>
        </p:grpSpPr>
        <p:sp>
          <p:nvSpPr>
            <p:cNvPr id="189" name="TextBox 188"/>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190" name="TextBox 189"/>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191" name="Group 190"/>
          <p:cNvGrpSpPr/>
          <p:nvPr/>
        </p:nvGrpSpPr>
        <p:grpSpPr>
          <a:xfrm>
            <a:off x="9055405" y="5482148"/>
            <a:ext cx="1847113" cy="823120"/>
            <a:chOff x="8624616" y="5270803"/>
            <a:chExt cx="1847113" cy="823120"/>
          </a:xfrm>
        </p:grpSpPr>
        <p:sp>
          <p:nvSpPr>
            <p:cNvPr id="192" name="TextBox 191"/>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193" name="TextBox 192"/>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194" name="Group 193"/>
          <p:cNvGrpSpPr/>
          <p:nvPr/>
        </p:nvGrpSpPr>
        <p:grpSpPr>
          <a:xfrm>
            <a:off x="2148485" y="2489518"/>
            <a:ext cx="1847113" cy="823568"/>
            <a:chOff x="2019206" y="2386149"/>
            <a:chExt cx="1847113" cy="823568"/>
          </a:xfrm>
        </p:grpSpPr>
        <p:sp>
          <p:nvSpPr>
            <p:cNvPr id="195" name="TextBox 194"/>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196" name="TextBox 195"/>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97" name="Group 196"/>
          <p:cNvGrpSpPr/>
          <p:nvPr/>
        </p:nvGrpSpPr>
        <p:grpSpPr>
          <a:xfrm>
            <a:off x="1282146" y="3774833"/>
            <a:ext cx="1847114" cy="823568"/>
            <a:chOff x="2019206" y="3853724"/>
            <a:chExt cx="1847114" cy="823568"/>
          </a:xfrm>
        </p:grpSpPr>
        <p:sp>
          <p:nvSpPr>
            <p:cNvPr id="198" name="TextBox 197"/>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199" name="TextBox 198"/>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0" name="Group 199"/>
          <p:cNvGrpSpPr/>
          <p:nvPr/>
        </p:nvGrpSpPr>
        <p:grpSpPr>
          <a:xfrm>
            <a:off x="1247915" y="5482148"/>
            <a:ext cx="1847113" cy="823568"/>
            <a:chOff x="2019206" y="5270803"/>
            <a:chExt cx="1847113" cy="823568"/>
          </a:xfrm>
        </p:grpSpPr>
        <p:sp>
          <p:nvSpPr>
            <p:cNvPr id="201" name="TextBox 200"/>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202" name="TextBox 201"/>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3" name="Group 202"/>
          <p:cNvGrpSpPr/>
          <p:nvPr/>
        </p:nvGrpSpPr>
        <p:grpSpPr>
          <a:xfrm>
            <a:off x="7496726" y="2496753"/>
            <a:ext cx="344442" cy="500499"/>
            <a:chOff x="-1587" y="-1587"/>
            <a:chExt cx="4211637" cy="6119812"/>
          </a:xfrm>
          <a:solidFill>
            <a:schemeClr val="bg1"/>
          </a:solidFill>
        </p:grpSpPr>
        <p:sp>
          <p:nvSpPr>
            <p:cNvPr id="204"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6" name="Group 205"/>
          <p:cNvGrpSpPr/>
          <p:nvPr/>
        </p:nvGrpSpPr>
        <p:grpSpPr>
          <a:xfrm>
            <a:off x="8374435" y="3823632"/>
            <a:ext cx="375061" cy="374912"/>
            <a:chOff x="0" y="1588"/>
            <a:chExt cx="4016375" cy="4014787"/>
          </a:xfrm>
          <a:solidFill>
            <a:schemeClr val="bg1"/>
          </a:solidFill>
        </p:grpSpPr>
        <p:sp>
          <p:nvSpPr>
            <p:cNvPr id="207"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4278885" y="2560610"/>
            <a:ext cx="460440" cy="397165"/>
            <a:chOff x="-122237" y="-128588"/>
            <a:chExt cx="4632324" cy="3995738"/>
          </a:xfrm>
          <a:solidFill>
            <a:schemeClr val="bg1"/>
          </a:solidFill>
        </p:grpSpPr>
        <p:sp>
          <p:nvSpPr>
            <p:cNvPr id="210"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2" name="Freeform 211"/>
          <p:cNvSpPr>
            <a:spLocks noEditPoints="1"/>
          </p:cNvSpPr>
          <p:nvPr/>
        </p:nvSpPr>
        <p:spPr bwMode="auto">
          <a:xfrm>
            <a:off x="3419491" y="3903541"/>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13" name="Group 212"/>
          <p:cNvGrpSpPr/>
          <p:nvPr/>
        </p:nvGrpSpPr>
        <p:grpSpPr>
          <a:xfrm>
            <a:off x="3405555" y="5523087"/>
            <a:ext cx="451851" cy="449859"/>
            <a:chOff x="-365126" y="-2462213"/>
            <a:chExt cx="4321176" cy="4302126"/>
          </a:xfrm>
          <a:solidFill>
            <a:schemeClr val="bg1"/>
          </a:solidFill>
        </p:grpSpPr>
        <p:sp>
          <p:nvSpPr>
            <p:cNvPr id="214"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20" name="Freeform 14"/>
          <p:cNvSpPr>
            <a:spLocks noEditPoints="1"/>
          </p:cNvSpPr>
          <p:nvPr/>
        </p:nvSpPr>
        <p:spPr bwMode="auto">
          <a:xfrm>
            <a:off x="8335345" y="5508194"/>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TextBox 220"/>
          <p:cNvSpPr txBox="1"/>
          <p:nvPr/>
        </p:nvSpPr>
        <p:spPr>
          <a:xfrm>
            <a:off x="9112468" y="2310950"/>
            <a:ext cx="901209" cy="584775"/>
          </a:xfrm>
          <a:prstGeom prst="rect">
            <a:avLst/>
          </a:prstGeom>
          <a:noFill/>
        </p:spPr>
        <p:txBody>
          <a:bodyPr wrap="none" rtlCol="0">
            <a:spAutoFit/>
          </a:bodyPr>
          <a:lstStyle/>
          <a:p>
            <a:r>
              <a:rPr lang="id-ID" sz="3200" b="1" dirty="0" smtClean="0">
                <a:solidFill>
                  <a:schemeClr val="accent2"/>
                </a:solidFill>
              </a:rPr>
              <a:t>91%</a:t>
            </a:r>
            <a:endParaRPr lang="id-ID" sz="3200" b="1" dirty="0">
              <a:solidFill>
                <a:schemeClr val="accent2"/>
              </a:solidFill>
            </a:endParaRPr>
          </a:p>
        </p:txBody>
      </p:sp>
      <p:sp>
        <p:nvSpPr>
          <p:cNvPr id="222" name="TextBox 221"/>
          <p:cNvSpPr txBox="1"/>
          <p:nvPr/>
        </p:nvSpPr>
        <p:spPr>
          <a:xfrm>
            <a:off x="9877611" y="3604853"/>
            <a:ext cx="901209" cy="584775"/>
          </a:xfrm>
          <a:prstGeom prst="rect">
            <a:avLst/>
          </a:prstGeom>
          <a:noFill/>
        </p:spPr>
        <p:txBody>
          <a:bodyPr wrap="none" rtlCol="0">
            <a:spAutoFit/>
          </a:bodyPr>
          <a:lstStyle/>
          <a:p>
            <a:r>
              <a:rPr lang="id-ID" sz="3200" b="1" dirty="0" smtClean="0">
                <a:solidFill>
                  <a:schemeClr val="accent2"/>
                </a:solidFill>
              </a:rPr>
              <a:t>52%</a:t>
            </a:r>
            <a:endParaRPr lang="id-ID" sz="3200" b="1" dirty="0">
              <a:solidFill>
                <a:schemeClr val="accent2"/>
              </a:solidFill>
            </a:endParaRPr>
          </a:p>
        </p:txBody>
      </p:sp>
      <p:sp>
        <p:nvSpPr>
          <p:cNvPr id="223" name="TextBox 222"/>
          <p:cNvSpPr txBox="1"/>
          <p:nvPr/>
        </p:nvSpPr>
        <p:spPr>
          <a:xfrm>
            <a:off x="9877612" y="5345713"/>
            <a:ext cx="901209" cy="584775"/>
          </a:xfrm>
          <a:prstGeom prst="rect">
            <a:avLst/>
          </a:prstGeom>
          <a:noFill/>
        </p:spPr>
        <p:txBody>
          <a:bodyPr wrap="none" rtlCol="0">
            <a:spAutoFit/>
          </a:bodyPr>
          <a:lstStyle/>
          <a:p>
            <a:r>
              <a:rPr lang="id-ID" sz="3200" b="1" dirty="0" smtClean="0">
                <a:solidFill>
                  <a:schemeClr val="accent2"/>
                </a:solidFill>
              </a:rPr>
              <a:t>37%</a:t>
            </a:r>
            <a:endParaRPr lang="id-ID" sz="3200" b="1" dirty="0">
              <a:solidFill>
                <a:schemeClr val="accent2"/>
              </a:solidFill>
            </a:endParaRPr>
          </a:p>
        </p:txBody>
      </p:sp>
      <p:sp>
        <p:nvSpPr>
          <p:cNvPr id="224" name="TextBox 223"/>
          <p:cNvSpPr txBox="1"/>
          <p:nvPr/>
        </p:nvSpPr>
        <p:spPr>
          <a:xfrm>
            <a:off x="652674" y="3604853"/>
            <a:ext cx="901209" cy="584775"/>
          </a:xfrm>
          <a:prstGeom prst="rect">
            <a:avLst/>
          </a:prstGeom>
          <a:noFill/>
        </p:spPr>
        <p:txBody>
          <a:bodyPr wrap="none" rtlCol="0">
            <a:spAutoFit/>
          </a:bodyPr>
          <a:lstStyle/>
          <a:p>
            <a:r>
              <a:rPr lang="id-ID" sz="3200" b="1" dirty="0" smtClean="0">
                <a:solidFill>
                  <a:schemeClr val="accent2"/>
                </a:solidFill>
              </a:rPr>
              <a:t>46%</a:t>
            </a:r>
            <a:endParaRPr lang="id-ID" sz="3200" b="1" dirty="0">
              <a:solidFill>
                <a:schemeClr val="accent2"/>
              </a:solidFill>
            </a:endParaRPr>
          </a:p>
        </p:txBody>
      </p:sp>
      <p:sp>
        <p:nvSpPr>
          <p:cNvPr id="225" name="TextBox 224"/>
          <p:cNvSpPr txBox="1"/>
          <p:nvPr/>
        </p:nvSpPr>
        <p:spPr>
          <a:xfrm>
            <a:off x="2056896" y="2310950"/>
            <a:ext cx="901209" cy="584775"/>
          </a:xfrm>
          <a:prstGeom prst="rect">
            <a:avLst/>
          </a:prstGeom>
          <a:noFill/>
        </p:spPr>
        <p:txBody>
          <a:bodyPr wrap="none" rtlCol="0">
            <a:spAutoFit/>
          </a:bodyPr>
          <a:lstStyle/>
          <a:p>
            <a:r>
              <a:rPr lang="id-ID" sz="3200" b="1" dirty="0" smtClean="0">
                <a:solidFill>
                  <a:schemeClr val="accent2"/>
                </a:solidFill>
              </a:rPr>
              <a:t>76%</a:t>
            </a:r>
            <a:endParaRPr lang="id-ID" sz="3200" b="1" dirty="0">
              <a:solidFill>
                <a:schemeClr val="accent2"/>
              </a:solidFill>
            </a:endParaRPr>
          </a:p>
        </p:txBody>
      </p:sp>
      <p:sp>
        <p:nvSpPr>
          <p:cNvPr id="226" name="TextBox 225"/>
          <p:cNvSpPr txBox="1"/>
          <p:nvPr/>
        </p:nvSpPr>
        <p:spPr>
          <a:xfrm>
            <a:off x="1287828" y="5345713"/>
            <a:ext cx="901209" cy="584775"/>
          </a:xfrm>
          <a:prstGeom prst="rect">
            <a:avLst/>
          </a:prstGeom>
          <a:noFill/>
        </p:spPr>
        <p:txBody>
          <a:bodyPr wrap="none" rtlCol="0">
            <a:spAutoFit/>
          </a:bodyPr>
          <a:lstStyle/>
          <a:p>
            <a:r>
              <a:rPr lang="id-ID" sz="3200" b="1" dirty="0" smtClean="0">
                <a:solidFill>
                  <a:schemeClr val="accent2"/>
                </a:solidFill>
              </a:rPr>
              <a:t>25%</a:t>
            </a:r>
            <a:endParaRPr lang="id-ID" sz="3200" b="1" dirty="0">
              <a:solidFill>
                <a:schemeClr val="accent2"/>
              </a:solidFill>
            </a:endParaRPr>
          </a:p>
        </p:txBody>
      </p:sp>
    </p:spTree>
    <p:extLst>
      <p:ext uri="{BB962C8B-B14F-4D97-AF65-F5344CB8AC3E}">
        <p14:creationId xmlns:p14="http://schemas.microsoft.com/office/powerpoint/2010/main" val="369843070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grpId="0" nodeType="afterEffect">
                                  <p:stCondLst>
                                    <p:cond delay="0"/>
                                  </p:stCondLst>
                                  <p:childTnLst>
                                    <p:set>
                                      <p:cBhvr>
                                        <p:cTn id="17" dur="1" fill="hold">
                                          <p:stCondLst>
                                            <p:cond delay="0"/>
                                          </p:stCondLst>
                                        </p:cTn>
                                        <p:tgtEl>
                                          <p:spTgt spid="132"/>
                                        </p:tgtEl>
                                        <p:attrNameLst>
                                          <p:attrName>style.visibility</p:attrName>
                                        </p:attrNameLst>
                                      </p:cBhvr>
                                      <p:to>
                                        <p:strVal val="visible"/>
                                      </p:to>
                                    </p:set>
                                    <p:animEffect transition="in" filter="fade">
                                      <p:cBhvr>
                                        <p:cTn id="18" dur="1000"/>
                                        <p:tgtEl>
                                          <p:spTgt spid="132"/>
                                        </p:tgtEl>
                                      </p:cBhvr>
                                    </p:animEffect>
                                    <p:anim calcmode="lin" valueType="num">
                                      <p:cBhvr>
                                        <p:cTn id="19" dur="1000" fill="hold"/>
                                        <p:tgtEl>
                                          <p:spTgt spid="132"/>
                                        </p:tgtEl>
                                        <p:attrNameLst>
                                          <p:attrName>ppt_x</p:attrName>
                                        </p:attrNameLst>
                                      </p:cBhvr>
                                      <p:tavLst>
                                        <p:tav tm="0">
                                          <p:val>
                                            <p:strVal val="#ppt_x"/>
                                          </p:val>
                                        </p:tav>
                                        <p:tav tm="100000">
                                          <p:val>
                                            <p:strVal val="#ppt_x"/>
                                          </p:val>
                                        </p:tav>
                                      </p:tavLst>
                                    </p:anim>
                                    <p:anim calcmode="lin" valueType="num">
                                      <p:cBhvr>
                                        <p:cTn id="20" dur="1000" fill="hold"/>
                                        <p:tgtEl>
                                          <p:spTgt spid="132"/>
                                        </p:tgtEl>
                                        <p:attrNameLst>
                                          <p:attrName>ppt_y</p:attrName>
                                        </p:attrNameLst>
                                      </p:cBhvr>
                                      <p:tavLst>
                                        <p:tav tm="0">
                                          <p:val>
                                            <p:strVal val="#ppt_y+.1"/>
                                          </p:val>
                                        </p:tav>
                                        <p:tav tm="100000">
                                          <p:val>
                                            <p:strVal val="#ppt_y"/>
                                          </p:val>
                                        </p:tav>
                                      </p:tavLst>
                                    </p:anim>
                                  </p:childTnLst>
                                </p:cTn>
                              </p:par>
                              <p:par>
                                <p:cTn id="21" presetID="10" presetClass="entr" presetSubtype="0" fill="hold" nodeType="withEffect">
                                  <p:stCondLst>
                                    <p:cond delay="0"/>
                                  </p:stCondLst>
                                  <p:childTnLst>
                                    <p:set>
                                      <p:cBhvr>
                                        <p:cTn id="22" dur="1" fill="hold">
                                          <p:stCondLst>
                                            <p:cond delay="0"/>
                                          </p:stCondLst>
                                        </p:cTn>
                                        <p:tgtEl>
                                          <p:spTgt spid="81"/>
                                        </p:tgtEl>
                                        <p:attrNameLst>
                                          <p:attrName>style.visibility</p:attrName>
                                        </p:attrNameLst>
                                      </p:cBhvr>
                                      <p:to>
                                        <p:strVal val="visible"/>
                                      </p:to>
                                    </p:set>
                                    <p:animEffect transition="in" filter="fade">
                                      <p:cBhvr>
                                        <p:cTn id="23" dur="500"/>
                                        <p:tgtEl>
                                          <p:spTgt spid="81"/>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down)">
                                      <p:cBhvr>
                                        <p:cTn id="27" dur="500"/>
                                        <p:tgtEl>
                                          <p:spTgt spid="4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down)">
                                      <p:cBhvr>
                                        <p:cTn id="30" dur="500"/>
                                        <p:tgtEl>
                                          <p:spTgt spid="37"/>
                                        </p:tgtEl>
                                      </p:cBhvr>
                                    </p:animEffect>
                                  </p:childTnLst>
                                </p:cTn>
                              </p:par>
                            </p:childTnLst>
                          </p:cTn>
                        </p:par>
                        <p:par>
                          <p:cTn id="31" fill="hold">
                            <p:stCondLst>
                              <p:cond delay="2000"/>
                            </p:stCondLst>
                            <p:childTnLst>
                              <p:par>
                                <p:cTn id="32" presetID="22" presetClass="entr" presetSubtype="4" fill="hold" grpId="0"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ipe(down)">
                                      <p:cBhvr>
                                        <p:cTn id="34" dur="500"/>
                                        <p:tgtEl>
                                          <p:spTgt spid="38"/>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wipe(down)">
                                      <p:cBhvr>
                                        <p:cTn id="37" dur="500"/>
                                        <p:tgtEl>
                                          <p:spTgt spid="35"/>
                                        </p:tgtEl>
                                      </p:cBhvr>
                                    </p:animEffect>
                                  </p:childTnLst>
                                </p:cTn>
                              </p:par>
                            </p:childTnLst>
                          </p:cTn>
                        </p:par>
                        <p:par>
                          <p:cTn id="38" fill="hold">
                            <p:stCondLst>
                              <p:cond delay="2500"/>
                            </p:stCondLst>
                            <p:childTnLst>
                              <p:par>
                                <p:cTn id="39" presetID="22" presetClass="entr" presetSubtype="4" fill="hold" grpId="0" nodeType="after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down)">
                                      <p:cBhvr>
                                        <p:cTn id="41" dur="500"/>
                                        <p:tgtEl>
                                          <p:spTgt spid="39"/>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36"/>
                                        </p:tgtEl>
                                        <p:attrNameLst>
                                          <p:attrName>style.visibility</p:attrName>
                                        </p:attrNameLst>
                                      </p:cBhvr>
                                      <p:to>
                                        <p:strVal val="visible"/>
                                      </p:to>
                                    </p:set>
                                    <p:animEffect transition="in" filter="wipe(down)">
                                      <p:cBhvr>
                                        <p:cTn id="44" dur="500"/>
                                        <p:tgtEl>
                                          <p:spTgt spid="36"/>
                                        </p:tgtEl>
                                      </p:cBhvr>
                                    </p:animEffect>
                                  </p:childTnLst>
                                </p:cTn>
                              </p:par>
                            </p:childTnLst>
                          </p:cTn>
                        </p:par>
                        <p:par>
                          <p:cTn id="45" fill="hold">
                            <p:stCondLst>
                              <p:cond delay="3000"/>
                            </p:stCondLst>
                            <p:childTnLst>
                              <p:par>
                                <p:cTn id="46" presetID="10" presetClass="entr" presetSubtype="0" fill="hold" nodeType="afterEffect">
                                  <p:stCondLst>
                                    <p:cond delay="0"/>
                                  </p:stCondLst>
                                  <p:childTnLst>
                                    <p:set>
                                      <p:cBhvr>
                                        <p:cTn id="47" dur="1" fill="hold">
                                          <p:stCondLst>
                                            <p:cond delay="0"/>
                                          </p:stCondLst>
                                        </p:cTn>
                                        <p:tgtEl>
                                          <p:spTgt spid="167"/>
                                        </p:tgtEl>
                                        <p:attrNameLst>
                                          <p:attrName>style.visibility</p:attrName>
                                        </p:attrNameLst>
                                      </p:cBhvr>
                                      <p:to>
                                        <p:strVal val="visible"/>
                                      </p:to>
                                    </p:set>
                                    <p:animEffect transition="in" filter="fade">
                                      <p:cBhvr>
                                        <p:cTn id="48" dur="500"/>
                                        <p:tgtEl>
                                          <p:spTgt spid="167"/>
                                        </p:tgtEl>
                                      </p:cBhvr>
                                    </p:animEffect>
                                  </p:childTnLst>
                                </p:cTn>
                              </p:par>
                              <p:par>
                                <p:cTn id="49" presetID="10" presetClass="entr" presetSubtype="0" fill="hold" nodeType="withEffect">
                                  <p:stCondLst>
                                    <p:cond delay="0"/>
                                  </p:stCondLst>
                                  <p:childTnLst>
                                    <p:set>
                                      <p:cBhvr>
                                        <p:cTn id="50" dur="1" fill="hold">
                                          <p:stCondLst>
                                            <p:cond delay="0"/>
                                          </p:stCondLst>
                                        </p:cTn>
                                        <p:tgtEl>
                                          <p:spTgt spid="171"/>
                                        </p:tgtEl>
                                        <p:attrNameLst>
                                          <p:attrName>style.visibility</p:attrName>
                                        </p:attrNameLst>
                                      </p:cBhvr>
                                      <p:to>
                                        <p:strVal val="visible"/>
                                      </p:to>
                                    </p:set>
                                    <p:animEffect transition="in" filter="fade">
                                      <p:cBhvr>
                                        <p:cTn id="51" dur="500"/>
                                        <p:tgtEl>
                                          <p:spTgt spid="171"/>
                                        </p:tgtEl>
                                      </p:cBhvr>
                                    </p:animEffect>
                                  </p:childTnLst>
                                </p:cTn>
                              </p:par>
                            </p:childTnLst>
                          </p:cTn>
                        </p:par>
                        <p:par>
                          <p:cTn id="52" fill="hold">
                            <p:stCondLst>
                              <p:cond delay="3500"/>
                            </p:stCondLst>
                            <p:childTnLst>
                              <p:par>
                                <p:cTn id="53" presetID="53" presetClass="entr" presetSubtype="16" fill="hold" nodeType="afterEffect">
                                  <p:stCondLst>
                                    <p:cond delay="0"/>
                                  </p:stCondLst>
                                  <p:childTnLst>
                                    <p:set>
                                      <p:cBhvr>
                                        <p:cTn id="54" dur="1" fill="hold">
                                          <p:stCondLst>
                                            <p:cond delay="0"/>
                                          </p:stCondLst>
                                        </p:cTn>
                                        <p:tgtEl>
                                          <p:spTgt spid="213"/>
                                        </p:tgtEl>
                                        <p:attrNameLst>
                                          <p:attrName>style.visibility</p:attrName>
                                        </p:attrNameLst>
                                      </p:cBhvr>
                                      <p:to>
                                        <p:strVal val="visible"/>
                                      </p:to>
                                    </p:set>
                                    <p:anim calcmode="lin" valueType="num">
                                      <p:cBhvr>
                                        <p:cTn id="55" dur="500" fill="hold"/>
                                        <p:tgtEl>
                                          <p:spTgt spid="213"/>
                                        </p:tgtEl>
                                        <p:attrNameLst>
                                          <p:attrName>ppt_w</p:attrName>
                                        </p:attrNameLst>
                                      </p:cBhvr>
                                      <p:tavLst>
                                        <p:tav tm="0">
                                          <p:val>
                                            <p:fltVal val="0"/>
                                          </p:val>
                                        </p:tav>
                                        <p:tav tm="100000">
                                          <p:val>
                                            <p:strVal val="#ppt_w"/>
                                          </p:val>
                                        </p:tav>
                                      </p:tavLst>
                                    </p:anim>
                                    <p:anim calcmode="lin" valueType="num">
                                      <p:cBhvr>
                                        <p:cTn id="56" dur="500" fill="hold"/>
                                        <p:tgtEl>
                                          <p:spTgt spid="213"/>
                                        </p:tgtEl>
                                        <p:attrNameLst>
                                          <p:attrName>ppt_h</p:attrName>
                                        </p:attrNameLst>
                                      </p:cBhvr>
                                      <p:tavLst>
                                        <p:tav tm="0">
                                          <p:val>
                                            <p:fltVal val="0"/>
                                          </p:val>
                                        </p:tav>
                                        <p:tav tm="100000">
                                          <p:val>
                                            <p:strVal val="#ppt_h"/>
                                          </p:val>
                                        </p:tav>
                                      </p:tavLst>
                                    </p:anim>
                                    <p:animEffect transition="in" filter="fade">
                                      <p:cBhvr>
                                        <p:cTn id="57" dur="500"/>
                                        <p:tgtEl>
                                          <p:spTgt spid="213"/>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220"/>
                                        </p:tgtEl>
                                        <p:attrNameLst>
                                          <p:attrName>style.visibility</p:attrName>
                                        </p:attrNameLst>
                                      </p:cBhvr>
                                      <p:to>
                                        <p:strVal val="visible"/>
                                      </p:to>
                                    </p:set>
                                    <p:anim calcmode="lin" valueType="num">
                                      <p:cBhvr>
                                        <p:cTn id="60" dur="500" fill="hold"/>
                                        <p:tgtEl>
                                          <p:spTgt spid="220"/>
                                        </p:tgtEl>
                                        <p:attrNameLst>
                                          <p:attrName>ppt_w</p:attrName>
                                        </p:attrNameLst>
                                      </p:cBhvr>
                                      <p:tavLst>
                                        <p:tav tm="0">
                                          <p:val>
                                            <p:fltVal val="0"/>
                                          </p:val>
                                        </p:tav>
                                        <p:tav tm="100000">
                                          <p:val>
                                            <p:strVal val="#ppt_w"/>
                                          </p:val>
                                        </p:tav>
                                      </p:tavLst>
                                    </p:anim>
                                    <p:anim calcmode="lin" valueType="num">
                                      <p:cBhvr>
                                        <p:cTn id="61" dur="500" fill="hold"/>
                                        <p:tgtEl>
                                          <p:spTgt spid="220"/>
                                        </p:tgtEl>
                                        <p:attrNameLst>
                                          <p:attrName>ppt_h</p:attrName>
                                        </p:attrNameLst>
                                      </p:cBhvr>
                                      <p:tavLst>
                                        <p:tav tm="0">
                                          <p:val>
                                            <p:fltVal val="0"/>
                                          </p:val>
                                        </p:tav>
                                        <p:tav tm="100000">
                                          <p:val>
                                            <p:strVal val="#ppt_h"/>
                                          </p:val>
                                        </p:tav>
                                      </p:tavLst>
                                    </p:anim>
                                    <p:animEffect transition="in" filter="fade">
                                      <p:cBhvr>
                                        <p:cTn id="62" dur="500"/>
                                        <p:tgtEl>
                                          <p:spTgt spid="220"/>
                                        </p:tgtEl>
                                      </p:cBhvr>
                                    </p:animEffect>
                                  </p:childTnLst>
                                </p:cTn>
                              </p:par>
                            </p:childTnLst>
                          </p:cTn>
                        </p:par>
                        <p:par>
                          <p:cTn id="63" fill="hold">
                            <p:stCondLst>
                              <p:cond delay="4000"/>
                            </p:stCondLst>
                            <p:childTnLst>
                              <p:par>
                                <p:cTn id="64" presetID="10" presetClass="entr" presetSubtype="0" fill="hold" nodeType="afterEffect">
                                  <p:stCondLst>
                                    <p:cond delay="0"/>
                                  </p:stCondLst>
                                  <p:childTnLst>
                                    <p:set>
                                      <p:cBhvr>
                                        <p:cTn id="65" dur="1" fill="hold">
                                          <p:stCondLst>
                                            <p:cond delay="0"/>
                                          </p:stCondLst>
                                        </p:cTn>
                                        <p:tgtEl>
                                          <p:spTgt spid="200"/>
                                        </p:tgtEl>
                                        <p:attrNameLst>
                                          <p:attrName>style.visibility</p:attrName>
                                        </p:attrNameLst>
                                      </p:cBhvr>
                                      <p:to>
                                        <p:strVal val="visible"/>
                                      </p:to>
                                    </p:set>
                                    <p:animEffect transition="in" filter="fade">
                                      <p:cBhvr>
                                        <p:cTn id="66" dur="500"/>
                                        <p:tgtEl>
                                          <p:spTgt spid="200"/>
                                        </p:tgtEl>
                                      </p:cBhvr>
                                    </p:animEffect>
                                  </p:childTnLst>
                                </p:cTn>
                              </p:par>
                              <p:par>
                                <p:cTn id="67" presetID="10" presetClass="entr" presetSubtype="0" fill="hold" nodeType="withEffect">
                                  <p:stCondLst>
                                    <p:cond delay="0"/>
                                  </p:stCondLst>
                                  <p:childTnLst>
                                    <p:set>
                                      <p:cBhvr>
                                        <p:cTn id="68" dur="1" fill="hold">
                                          <p:stCondLst>
                                            <p:cond delay="0"/>
                                          </p:stCondLst>
                                        </p:cTn>
                                        <p:tgtEl>
                                          <p:spTgt spid="191"/>
                                        </p:tgtEl>
                                        <p:attrNameLst>
                                          <p:attrName>style.visibility</p:attrName>
                                        </p:attrNameLst>
                                      </p:cBhvr>
                                      <p:to>
                                        <p:strVal val="visible"/>
                                      </p:to>
                                    </p:set>
                                    <p:animEffect transition="in" filter="fade">
                                      <p:cBhvr>
                                        <p:cTn id="69" dur="500"/>
                                        <p:tgtEl>
                                          <p:spTgt spid="191"/>
                                        </p:tgtEl>
                                      </p:cBhvr>
                                    </p:animEffect>
                                  </p:childTnLst>
                                </p:cTn>
                              </p:par>
                            </p:childTnLst>
                          </p:cTn>
                        </p:par>
                        <p:par>
                          <p:cTn id="70" fill="hold">
                            <p:stCondLst>
                              <p:cond delay="4500"/>
                            </p:stCondLst>
                            <p:childTnLst>
                              <p:par>
                                <p:cTn id="71" presetID="53" presetClass="entr" presetSubtype="16" fill="hold" grpId="0" nodeType="afterEffect">
                                  <p:stCondLst>
                                    <p:cond delay="0"/>
                                  </p:stCondLst>
                                  <p:childTnLst>
                                    <p:set>
                                      <p:cBhvr>
                                        <p:cTn id="72" dur="1" fill="hold">
                                          <p:stCondLst>
                                            <p:cond delay="0"/>
                                          </p:stCondLst>
                                        </p:cTn>
                                        <p:tgtEl>
                                          <p:spTgt spid="226"/>
                                        </p:tgtEl>
                                        <p:attrNameLst>
                                          <p:attrName>style.visibility</p:attrName>
                                        </p:attrNameLst>
                                      </p:cBhvr>
                                      <p:to>
                                        <p:strVal val="visible"/>
                                      </p:to>
                                    </p:set>
                                    <p:anim calcmode="lin" valueType="num">
                                      <p:cBhvr>
                                        <p:cTn id="73" dur="500" fill="hold"/>
                                        <p:tgtEl>
                                          <p:spTgt spid="226"/>
                                        </p:tgtEl>
                                        <p:attrNameLst>
                                          <p:attrName>ppt_w</p:attrName>
                                        </p:attrNameLst>
                                      </p:cBhvr>
                                      <p:tavLst>
                                        <p:tav tm="0">
                                          <p:val>
                                            <p:fltVal val="0"/>
                                          </p:val>
                                        </p:tav>
                                        <p:tav tm="100000">
                                          <p:val>
                                            <p:strVal val="#ppt_w"/>
                                          </p:val>
                                        </p:tav>
                                      </p:tavLst>
                                    </p:anim>
                                    <p:anim calcmode="lin" valueType="num">
                                      <p:cBhvr>
                                        <p:cTn id="74" dur="500" fill="hold"/>
                                        <p:tgtEl>
                                          <p:spTgt spid="226"/>
                                        </p:tgtEl>
                                        <p:attrNameLst>
                                          <p:attrName>ppt_h</p:attrName>
                                        </p:attrNameLst>
                                      </p:cBhvr>
                                      <p:tavLst>
                                        <p:tav tm="0">
                                          <p:val>
                                            <p:fltVal val="0"/>
                                          </p:val>
                                        </p:tav>
                                        <p:tav tm="100000">
                                          <p:val>
                                            <p:strVal val="#ppt_h"/>
                                          </p:val>
                                        </p:tav>
                                      </p:tavLst>
                                    </p:anim>
                                    <p:animEffect transition="in" filter="fade">
                                      <p:cBhvr>
                                        <p:cTn id="75" dur="500"/>
                                        <p:tgtEl>
                                          <p:spTgt spid="226"/>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223"/>
                                        </p:tgtEl>
                                        <p:attrNameLst>
                                          <p:attrName>style.visibility</p:attrName>
                                        </p:attrNameLst>
                                      </p:cBhvr>
                                      <p:to>
                                        <p:strVal val="visible"/>
                                      </p:to>
                                    </p:set>
                                    <p:anim calcmode="lin" valueType="num">
                                      <p:cBhvr>
                                        <p:cTn id="78" dur="500" fill="hold"/>
                                        <p:tgtEl>
                                          <p:spTgt spid="223"/>
                                        </p:tgtEl>
                                        <p:attrNameLst>
                                          <p:attrName>ppt_w</p:attrName>
                                        </p:attrNameLst>
                                      </p:cBhvr>
                                      <p:tavLst>
                                        <p:tav tm="0">
                                          <p:val>
                                            <p:fltVal val="0"/>
                                          </p:val>
                                        </p:tav>
                                        <p:tav tm="100000">
                                          <p:val>
                                            <p:strVal val="#ppt_w"/>
                                          </p:val>
                                        </p:tav>
                                      </p:tavLst>
                                    </p:anim>
                                    <p:anim calcmode="lin" valueType="num">
                                      <p:cBhvr>
                                        <p:cTn id="79" dur="500" fill="hold"/>
                                        <p:tgtEl>
                                          <p:spTgt spid="223"/>
                                        </p:tgtEl>
                                        <p:attrNameLst>
                                          <p:attrName>ppt_h</p:attrName>
                                        </p:attrNameLst>
                                      </p:cBhvr>
                                      <p:tavLst>
                                        <p:tav tm="0">
                                          <p:val>
                                            <p:fltVal val="0"/>
                                          </p:val>
                                        </p:tav>
                                        <p:tav tm="100000">
                                          <p:val>
                                            <p:strVal val="#ppt_h"/>
                                          </p:val>
                                        </p:tav>
                                      </p:tavLst>
                                    </p:anim>
                                    <p:animEffect transition="in" filter="fade">
                                      <p:cBhvr>
                                        <p:cTn id="80" dur="500"/>
                                        <p:tgtEl>
                                          <p:spTgt spid="223"/>
                                        </p:tgtEl>
                                      </p:cBhvr>
                                    </p:animEffect>
                                  </p:childTnLst>
                                </p:cTn>
                              </p:par>
                            </p:childTnLst>
                          </p:cTn>
                        </p:par>
                        <p:par>
                          <p:cTn id="81" fill="hold">
                            <p:stCondLst>
                              <p:cond delay="5000"/>
                            </p:stCondLst>
                            <p:childTnLst>
                              <p:par>
                                <p:cTn id="82" presetID="10" presetClass="entr" presetSubtype="0" fill="hold" nodeType="afterEffect">
                                  <p:stCondLst>
                                    <p:cond delay="0"/>
                                  </p:stCondLst>
                                  <p:childTnLst>
                                    <p:set>
                                      <p:cBhvr>
                                        <p:cTn id="83" dur="1" fill="hold">
                                          <p:stCondLst>
                                            <p:cond delay="0"/>
                                          </p:stCondLst>
                                        </p:cTn>
                                        <p:tgtEl>
                                          <p:spTgt spid="140"/>
                                        </p:tgtEl>
                                        <p:attrNameLst>
                                          <p:attrName>style.visibility</p:attrName>
                                        </p:attrNameLst>
                                      </p:cBhvr>
                                      <p:to>
                                        <p:strVal val="visible"/>
                                      </p:to>
                                    </p:set>
                                    <p:animEffect transition="in" filter="fade">
                                      <p:cBhvr>
                                        <p:cTn id="84" dur="500"/>
                                        <p:tgtEl>
                                          <p:spTgt spid="140"/>
                                        </p:tgtEl>
                                      </p:cBhvr>
                                    </p:animEffect>
                                  </p:childTnLst>
                                </p:cTn>
                              </p:par>
                              <p:par>
                                <p:cTn id="85" presetID="10" presetClass="entr" presetSubtype="0" fill="hold" nodeType="withEffect">
                                  <p:stCondLst>
                                    <p:cond delay="0"/>
                                  </p:stCondLst>
                                  <p:childTnLst>
                                    <p:set>
                                      <p:cBhvr>
                                        <p:cTn id="86" dur="1" fill="hold">
                                          <p:stCondLst>
                                            <p:cond delay="0"/>
                                          </p:stCondLst>
                                        </p:cTn>
                                        <p:tgtEl>
                                          <p:spTgt spid="144"/>
                                        </p:tgtEl>
                                        <p:attrNameLst>
                                          <p:attrName>style.visibility</p:attrName>
                                        </p:attrNameLst>
                                      </p:cBhvr>
                                      <p:to>
                                        <p:strVal val="visible"/>
                                      </p:to>
                                    </p:set>
                                    <p:animEffect transition="in" filter="fade">
                                      <p:cBhvr>
                                        <p:cTn id="87" dur="500"/>
                                        <p:tgtEl>
                                          <p:spTgt spid="144"/>
                                        </p:tgtEl>
                                      </p:cBhvr>
                                    </p:animEffect>
                                  </p:childTnLst>
                                </p:cTn>
                              </p:par>
                            </p:childTnLst>
                          </p:cTn>
                        </p:par>
                        <p:par>
                          <p:cTn id="88" fill="hold">
                            <p:stCondLst>
                              <p:cond delay="5500"/>
                            </p:stCondLst>
                            <p:childTnLst>
                              <p:par>
                                <p:cTn id="89" presetID="53" presetClass="entr" presetSubtype="16" fill="hold" grpId="0" nodeType="afterEffect">
                                  <p:stCondLst>
                                    <p:cond delay="0"/>
                                  </p:stCondLst>
                                  <p:childTnLst>
                                    <p:set>
                                      <p:cBhvr>
                                        <p:cTn id="90" dur="1" fill="hold">
                                          <p:stCondLst>
                                            <p:cond delay="0"/>
                                          </p:stCondLst>
                                        </p:cTn>
                                        <p:tgtEl>
                                          <p:spTgt spid="212"/>
                                        </p:tgtEl>
                                        <p:attrNameLst>
                                          <p:attrName>style.visibility</p:attrName>
                                        </p:attrNameLst>
                                      </p:cBhvr>
                                      <p:to>
                                        <p:strVal val="visible"/>
                                      </p:to>
                                    </p:set>
                                    <p:anim calcmode="lin" valueType="num">
                                      <p:cBhvr>
                                        <p:cTn id="91" dur="500" fill="hold"/>
                                        <p:tgtEl>
                                          <p:spTgt spid="212"/>
                                        </p:tgtEl>
                                        <p:attrNameLst>
                                          <p:attrName>ppt_w</p:attrName>
                                        </p:attrNameLst>
                                      </p:cBhvr>
                                      <p:tavLst>
                                        <p:tav tm="0">
                                          <p:val>
                                            <p:fltVal val="0"/>
                                          </p:val>
                                        </p:tav>
                                        <p:tav tm="100000">
                                          <p:val>
                                            <p:strVal val="#ppt_w"/>
                                          </p:val>
                                        </p:tav>
                                      </p:tavLst>
                                    </p:anim>
                                    <p:anim calcmode="lin" valueType="num">
                                      <p:cBhvr>
                                        <p:cTn id="92" dur="500" fill="hold"/>
                                        <p:tgtEl>
                                          <p:spTgt spid="212"/>
                                        </p:tgtEl>
                                        <p:attrNameLst>
                                          <p:attrName>ppt_h</p:attrName>
                                        </p:attrNameLst>
                                      </p:cBhvr>
                                      <p:tavLst>
                                        <p:tav tm="0">
                                          <p:val>
                                            <p:fltVal val="0"/>
                                          </p:val>
                                        </p:tav>
                                        <p:tav tm="100000">
                                          <p:val>
                                            <p:strVal val="#ppt_h"/>
                                          </p:val>
                                        </p:tav>
                                      </p:tavLst>
                                    </p:anim>
                                    <p:animEffect transition="in" filter="fade">
                                      <p:cBhvr>
                                        <p:cTn id="93" dur="500"/>
                                        <p:tgtEl>
                                          <p:spTgt spid="212"/>
                                        </p:tgtEl>
                                      </p:cBhvr>
                                    </p:animEffect>
                                  </p:childTnLst>
                                </p:cTn>
                              </p:par>
                              <p:par>
                                <p:cTn id="94" presetID="53" presetClass="entr" presetSubtype="16" fill="hold" nodeType="withEffect">
                                  <p:stCondLst>
                                    <p:cond delay="0"/>
                                  </p:stCondLst>
                                  <p:childTnLst>
                                    <p:set>
                                      <p:cBhvr>
                                        <p:cTn id="95" dur="1" fill="hold">
                                          <p:stCondLst>
                                            <p:cond delay="0"/>
                                          </p:stCondLst>
                                        </p:cTn>
                                        <p:tgtEl>
                                          <p:spTgt spid="206"/>
                                        </p:tgtEl>
                                        <p:attrNameLst>
                                          <p:attrName>style.visibility</p:attrName>
                                        </p:attrNameLst>
                                      </p:cBhvr>
                                      <p:to>
                                        <p:strVal val="visible"/>
                                      </p:to>
                                    </p:set>
                                    <p:anim calcmode="lin" valueType="num">
                                      <p:cBhvr>
                                        <p:cTn id="96" dur="500" fill="hold"/>
                                        <p:tgtEl>
                                          <p:spTgt spid="206"/>
                                        </p:tgtEl>
                                        <p:attrNameLst>
                                          <p:attrName>ppt_w</p:attrName>
                                        </p:attrNameLst>
                                      </p:cBhvr>
                                      <p:tavLst>
                                        <p:tav tm="0">
                                          <p:val>
                                            <p:fltVal val="0"/>
                                          </p:val>
                                        </p:tav>
                                        <p:tav tm="100000">
                                          <p:val>
                                            <p:strVal val="#ppt_w"/>
                                          </p:val>
                                        </p:tav>
                                      </p:tavLst>
                                    </p:anim>
                                    <p:anim calcmode="lin" valueType="num">
                                      <p:cBhvr>
                                        <p:cTn id="97" dur="500" fill="hold"/>
                                        <p:tgtEl>
                                          <p:spTgt spid="206"/>
                                        </p:tgtEl>
                                        <p:attrNameLst>
                                          <p:attrName>ppt_h</p:attrName>
                                        </p:attrNameLst>
                                      </p:cBhvr>
                                      <p:tavLst>
                                        <p:tav tm="0">
                                          <p:val>
                                            <p:fltVal val="0"/>
                                          </p:val>
                                        </p:tav>
                                        <p:tav tm="100000">
                                          <p:val>
                                            <p:strVal val="#ppt_h"/>
                                          </p:val>
                                        </p:tav>
                                      </p:tavLst>
                                    </p:anim>
                                    <p:animEffect transition="in" filter="fade">
                                      <p:cBhvr>
                                        <p:cTn id="98" dur="500"/>
                                        <p:tgtEl>
                                          <p:spTgt spid="206"/>
                                        </p:tgtEl>
                                      </p:cBhvr>
                                    </p:animEffect>
                                  </p:childTnLst>
                                </p:cTn>
                              </p:par>
                            </p:childTnLst>
                          </p:cTn>
                        </p:par>
                        <p:par>
                          <p:cTn id="99" fill="hold">
                            <p:stCondLst>
                              <p:cond delay="6000"/>
                            </p:stCondLst>
                            <p:childTnLst>
                              <p:par>
                                <p:cTn id="100" presetID="10" presetClass="entr" presetSubtype="0" fill="hold" nodeType="afterEffect">
                                  <p:stCondLst>
                                    <p:cond delay="0"/>
                                  </p:stCondLst>
                                  <p:childTnLst>
                                    <p:set>
                                      <p:cBhvr>
                                        <p:cTn id="101" dur="1" fill="hold">
                                          <p:stCondLst>
                                            <p:cond delay="0"/>
                                          </p:stCondLst>
                                        </p:cTn>
                                        <p:tgtEl>
                                          <p:spTgt spid="197"/>
                                        </p:tgtEl>
                                        <p:attrNameLst>
                                          <p:attrName>style.visibility</p:attrName>
                                        </p:attrNameLst>
                                      </p:cBhvr>
                                      <p:to>
                                        <p:strVal val="visible"/>
                                      </p:to>
                                    </p:set>
                                    <p:animEffect transition="in" filter="fade">
                                      <p:cBhvr>
                                        <p:cTn id="102" dur="500"/>
                                        <p:tgtEl>
                                          <p:spTgt spid="197"/>
                                        </p:tgtEl>
                                      </p:cBhvr>
                                    </p:animEffect>
                                  </p:childTnLst>
                                </p:cTn>
                              </p:par>
                              <p:par>
                                <p:cTn id="103" presetID="10" presetClass="entr" presetSubtype="0" fill="hold" nodeType="withEffect">
                                  <p:stCondLst>
                                    <p:cond delay="0"/>
                                  </p:stCondLst>
                                  <p:childTnLst>
                                    <p:set>
                                      <p:cBhvr>
                                        <p:cTn id="104" dur="1" fill="hold">
                                          <p:stCondLst>
                                            <p:cond delay="0"/>
                                          </p:stCondLst>
                                        </p:cTn>
                                        <p:tgtEl>
                                          <p:spTgt spid="188"/>
                                        </p:tgtEl>
                                        <p:attrNameLst>
                                          <p:attrName>style.visibility</p:attrName>
                                        </p:attrNameLst>
                                      </p:cBhvr>
                                      <p:to>
                                        <p:strVal val="visible"/>
                                      </p:to>
                                    </p:set>
                                    <p:animEffect transition="in" filter="fade">
                                      <p:cBhvr>
                                        <p:cTn id="105" dur="500"/>
                                        <p:tgtEl>
                                          <p:spTgt spid="188"/>
                                        </p:tgtEl>
                                      </p:cBhvr>
                                    </p:animEffect>
                                  </p:childTnLst>
                                </p:cTn>
                              </p:par>
                            </p:childTnLst>
                          </p:cTn>
                        </p:par>
                        <p:par>
                          <p:cTn id="106" fill="hold">
                            <p:stCondLst>
                              <p:cond delay="6500"/>
                            </p:stCondLst>
                            <p:childTnLst>
                              <p:par>
                                <p:cTn id="107" presetID="53" presetClass="entr" presetSubtype="16" fill="hold" grpId="0" nodeType="afterEffect">
                                  <p:stCondLst>
                                    <p:cond delay="0"/>
                                  </p:stCondLst>
                                  <p:childTnLst>
                                    <p:set>
                                      <p:cBhvr>
                                        <p:cTn id="108" dur="1" fill="hold">
                                          <p:stCondLst>
                                            <p:cond delay="0"/>
                                          </p:stCondLst>
                                        </p:cTn>
                                        <p:tgtEl>
                                          <p:spTgt spid="224"/>
                                        </p:tgtEl>
                                        <p:attrNameLst>
                                          <p:attrName>style.visibility</p:attrName>
                                        </p:attrNameLst>
                                      </p:cBhvr>
                                      <p:to>
                                        <p:strVal val="visible"/>
                                      </p:to>
                                    </p:set>
                                    <p:anim calcmode="lin" valueType="num">
                                      <p:cBhvr>
                                        <p:cTn id="109" dur="500" fill="hold"/>
                                        <p:tgtEl>
                                          <p:spTgt spid="224"/>
                                        </p:tgtEl>
                                        <p:attrNameLst>
                                          <p:attrName>ppt_w</p:attrName>
                                        </p:attrNameLst>
                                      </p:cBhvr>
                                      <p:tavLst>
                                        <p:tav tm="0">
                                          <p:val>
                                            <p:fltVal val="0"/>
                                          </p:val>
                                        </p:tav>
                                        <p:tav tm="100000">
                                          <p:val>
                                            <p:strVal val="#ppt_w"/>
                                          </p:val>
                                        </p:tav>
                                      </p:tavLst>
                                    </p:anim>
                                    <p:anim calcmode="lin" valueType="num">
                                      <p:cBhvr>
                                        <p:cTn id="110" dur="500" fill="hold"/>
                                        <p:tgtEl>
                                          <p:spTgt spid="224"/>
                                        </p:tgtEl>
                                        <p:attrNameLst>
                                          <p:attrName>ppt_h</p:attrName>
                                        </p:attrNameLst>
                                      </p:cBhvr>
                                      <p:tavLst>
                                        <p:tav tm="0">
                                          <p:val>
                                            <p:fltVal val="0"/>
                                          </p:val>
                                        </p:tav>
                                        <p:tav tm="100000">
                                          <p:val>
                                            <p:strVal val="#ppt_h"/>
                                          </p:val>
                                        </p:tav>
                                      </p:tavLst>
                                    </p:anim>
                                    <p:animEffect transition="in" filter="fade">
                                      <p:cBhvr>
                                        <p:cTn id="111" dur="500"/>
                                        <p:tgtEl>
                                          <p:spTgt spid="224"/>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222"/>
                                        </p:tgtEl>
                                        <p:attrNameLst>
                                          <p:attrName>style.visibility</p:attrName>
                                        </p:attrNameLst>
                                      </p:cBhvr>
                                      <p:to>
                                        <p:strVal val="visible"/>
                                      </p:to>
                                    </p:set>
                                    <p:anim calcmode="lin" valueType="num">
                                      <p:cBhvr>
                                        <p:cTn id="114" dur="500" fill="hold"/>
                                        <p:tgtEl>
                                          <p:spTgt spid="222"/>
                                        </p:tgtEl>
                                        <p:attrNameLst>
                                          <p:attrName>ppt_w</p:attrName>
                                        </p:attrNameLst>
                                      </p:cBhvr>
                                      <p:tavLst>
                                        <p:tav tm="0">
                                          <p:val>
                                            <p:fltVal val="0"/>
                                          </p:val>
                                        </p:tav>
                                        <p:tav tm="100000">
                                          <p:val>
                                            <p:strVal val="#ppt_w"/>
                                          </p:val>
                                        </p:tav>
                                      </p:tavLst>
                                    </p:anim>
                                    <p:anim calcmode="lin" valueType="num">
                                      <p:cBhvr>
                                        <p:cTn id="115" dur="500" fill="hold"/>
                                        <p:tgtEl>
                                          <p:spTgt spid="222"/>
                                        </p:tgtEl>
                                        <p:attrNameLst>
                                          <p:attrName>ppt_h</p:attrName>
                                        </p:attrNameLst>
                                      </p:cBhvr>
                                      <p:tavLst>
                                        <p:tav tm="0">
                                          <p:val>
                                            <p:fltVal val="0"/>
                                          </p:val>
                                        </p:tav>
                                        <p:tav tm="100000">
                                          <p:val>
                                            <p:strVal val="#ppt_h"/>
                                          </p:val>
                                        </p:tav>
                                      </p:tavLst>
                                    </p:anim>
                                    <p:animEffect transition="in" filter="fade">
                                      <p:cBhvr>
                                        <p:cTn id="116" dur="500"/>
                                        <p:tgtEl>
                                          <p:spTgt spid="222"/>
                                        </p:tgtEl>
                                      </p:cBhvr>
                                    </p:animEffect>
                                  </p:childTnLst>
                                </p:cTn>
                              </p:par>
                            </p:childTnLst>
                          </p:cTn>
                        </p:par>
                        <p:par>
                          <p:cTn id="117" fill="hold">
                            <p:stCondLst>
                              <p:cond delay="7000"/>
                            </p:stCondLst>
                            <p:childTnLst>
                              <p:par>
                                <p:cTn id="118" presetID="10" presetClass="entr" presetSubtype="0" fill="hold" nodeType="afterEffect">
                                  <p:stCondLst>
                                    <p:cond delay="0"/>
                                  </p:stCondLst>
                                  <p:childTnLst>
                                    <p:set>
                                      <p:cBhvr>
                                        <p:cTn id="119" dur="1" fill="hold">
                                          <p:stCondLst>
                                            <p:cond delay="0"/>
                                          </p:stCondLst>
                                        </p:cTn>
                                        <p:tgtEl>
                                          <p:spTgt spid="126"/>
                                        </p:tgtEl>
                                        <p:attrNameLst>
                                          <p:attrName>style.visibility</p:attrName>
                                        </p:attrNameLst>
                                      </p:cBhvr>
                                      <p:to>
                                        <p:strVal val="visible"/>
                                      </p:to>
                                    </p:set>
                                    <p:animEffect transition="in" filter="fade">
                                      <p:cBhvr>
                                        <p:cTn id="120" dur="500"/>
                                        <p:tgtEl>
                                          <p:spTgt spid="126"/>
                                        </p:tgtEl>
                                      </p:cBhvr>
                                    </p:animEffect>
                                  </p:childTnLst>
                                </p:cTn>
                              </p:par>
                              <p:par>
                                <p:cTn id="121" presetID="10" presetClass="entr" presetSubtype="0" fill="hold" nodeType="withEffect">
                                  <p:stCondLst>
                                    <p:cond delay="0"/>
                                  </p:stCondLst>
                                  <p:childTnLst>
                                    <p:set>
                                      <p:cBhvr>
                                        <p:cTn id="122" dur="1" fill="hold">
                                          <p:stCondLst>
                                            <p:cond delay="0"/>
                                          </p:stCondLst>
                                        </p:cTn>
                                        <p:tgtEl>
                                          <p:spTgt spid="133"/>
                                        </p:tgtEl>
                                        <p:attrNameLst>
                                          <p:attrName>style.visibility</p:attrName>
                                        </p:attrNameLst>
                                      </p:cBhvr>
                                      <p:to>
                                        <p:strVal val="visible"/>
                                      </p:to>
                                    </p:set>
                                    <p:animEffect transition="in" filter="fade">
                                      <p:cBhvr>
                                        <p:cTn id="123" dur="500"/>
                                        <p:tgtEl>
                                          <p:spTgt spid="133"/>
                                        </p:tgtEl>
                                      </p:cBhvr>
                                    </p:animEffect>
                                  </p:childTnLst>
                                </p:cTn>
                              </p:par>
                            </p:childTnLst>
                          </p:cTn>
                        </p:par>
                        <p:par>
                          <p:cTn id="124" fill="hold">
                            <p:stCondLst>
                              <p:cond delay="7500"/>
                            </p:stCondLst>
                            <p:childTnLst>
                              <p:par>
                                <p:cTn id="125" presetID="53" presetClass="entr" presetSubtype="16" fill="hold" nodeType="afterEffect">
                                  <p:stCondLst>
                                    <p:cond delay="0"/>
                                  </p:stCondLst>
                                  <p:childTnLst>
                                    <p:set>
                                      <p:cBhvr>
                                        <p:cTn id="126" dur="1" fill="hold">
                                          <p:stCondLst>
                                            <p:cond delay="0"/>
                                          </p:stCondLst>
                                        </p:cTn>
                                        <p:tgtEl>
                                          <p:spTgt spid="209"/>
                                        </p:tgtEl>
                                        <p:attrNameLst>
                                          <p:attrName>style.visibility</p:attrName>
                                        </p:attrNameLst>
                                      </p:cBhvr>
                                      <p:to>
                                        <p:strVal val="visible"/>
                                      </p:to>
                                    </p:set>
                                    <p:anim calcmode="lin" valueType="num">
                                      <p:cBhvr>
                                        <p:cTn id="127" dur="500" fill="hold"/>
                                        <p:tgtEl>
                                          <p:spTgt spid="209"/>
                                        </p:tgtEl>
                                        <p:attrNameLst>
                                          <p:attrName>ppt_w</p:attrName>
                                        </p:attrNameLst>
                                      </p:cBhvr>
                                      <p:tavLst>
                                        <p:tav tm="0">
                                          <p:val>
                                            <p:fltVal val="0"/>
                                          </p:val>
                                        </p:tav>
                                        <p:tav tm="100000">
                                          <p:val>
                                            <p:strVal val="#ppt_w"/>
                                          </p:val>
                                        </p:tav>
                                      </p:tavLst>
                                    </p:anim>
                                    <p:anim calcmode="lin" valueType="num">
                                      <p:cBhvr>
                                        <p:cTn id="128" dur="500" fill="hold"/>
                                        <p:tgtEl>
                                          <p:spTgt spid="209"/>
                                        </p:tgtEl>
                                        <p:attrNameLst>
                                          <p:attrName>ppt_h</p:attrName>
                                        </p:attrNameLst>
                                      </p:cBhvr>
                                      <p:tavLst>
                                        <p:tav tm="0">
                                          <p:val>
                                            <p:fltVal val="0"/>
                                          </p:val>
                                        </p:tav>
                                        <p:tav tm="100000">
                                          <p:val>
                                            <p:strVal val="#ppt_h"/>
                                          </p:val>
                                        </p:tav>
                                      </p:tavLst>
                                    </p:anim>
                                    <p:animEffect transition="in" filter="fade">
                                      <p:cBhvr>
                                        <p:cTn id="129" dur="500"/>
                                        <p:tgtEl>
                                          <p:spTgt spid="209"/>
                                        </p:tgtEl>
                                      </p:cBhvr>
                                    </p:animEffect>
                                  </p:childTnLst>
                                </p:cTn>
                              </p:par>
                              <p:par>
                                <p:cTn id="130" presetID="53" presetClass="entr" presetSubtype="16" fill="hold" nodeType="withEffect">
                                  <p:stCondLst>
                                    <p:cond delay="0"/>
                                  </p:stCondLst>
                                  <p:childTnLst>
                                    <p:set>
                                      <p:cBhvr>
                                        <p:cTn id="131" dur="1" fill="hold">
                                          <p:stCondLst>
                                            <p:cond delay="0"/>
                                          </p:stCondLst>
                                        </p:cTn>
                                        <p:tgtEl>
                                          <p:spTgt spid="203"/>
                                        </p:tgtEl>
                                        <p:attrNameLst>
                                          <p:attrName>style.visibility</p:attrName>
                                        </p:attrNameLst>
                                      </p:cBhvr>
                                      <p:to>
                                        <p:strVal val="visible"/>
                                      </p:to>
                                    </p:set>
                                    <p:anim calcmode="lin" valueType="num">
                                      <p:cBhvr>
                                        <p:cTn id="132" dur="500" fill="hold"/>
                                        <p:tgtEl>
                                          <p:spTgt spid="203"/>
                                        </p:tgtEl>
                                        <p:attrNameLst>
                                          <p:attrName>ppt_w</p:attrName>
                                        </p:attrNameLst>
                                      </p:cBhvr>
                                      <p:tavLst>
                                        <p:tav tm="0">
                                          <p:val>
                                            <p:fltVal val="0"/>
                                          </p:val>
                                        </p:tav>
                                        <p:tav tm="100000">
                                          <p:val>
                                            <p:strVal val="#ppt_w"/>
                                          </p:val>
                                        </p:tav>
                                      </p:tavLst>
                                    </p:anim>
                                    <p:anim calcmode="lin" valueType="num">
                                      <p:cBhvr>
                                        <p:cTn id="133" dur="500" fill="hold"/>
                                        <p:tgtEl>
                                          <p:spTgt spid="203"/>
                                        </p:tgtEl>
                                        <p:attrNameLst>
                                          <p:attrName>ppt_h</p:attrName>
                                        </p:attrNameLst>
                                      </p:cBhvr>
                                      <p:tavLst>
                                        <p:tav tm="0">
                                          <p:val>
                                            <p:fltVal val="0"/>
                                          </p:val>
                                        </p:tav>
                                        <p:tav tm="100000">
                                          <p:val>
                                            <p:strVal val="#ppt_h"/>
                                          </p:val>
                                        </p:tav>
                                      </p:tavLst>
                                    </p:anim>
                                    <p:animEffect transition="in" filter="fade">
                                      <p:cBhvr>
                                        <p:cTn id="134" dur="500"/>
                                        <p:tgtEl>
                                          <p:spTgt spid="203"/>
                                        </p:tgtEl>
                                      </p:cBhvr>
                                    </p:animEffect>
                                  </p:childTnLst>
                                </p:cTn>
                              </p:par>
                            </p:childTnLst>
                          </p:cTn>
                        </p:par>
                        <p:par>
                          <p:cTn id="135" fill="hold">
                            <p:stCondLst>
                              <p:cond delay="8000"/>
                            </p:stCondLst>
                            <p:childTnLst>
                              <p:par>
                                <p:cTn id="136" presetID="10" presetClass="entr" presetSubtype="0" fill="hold" nodeType="afterEffect">
                                  <p:stCondLst>
                                    <p:cond delay="0"/>
                                  </p:stCondLst>
                                  <p:childTnLst>
                                    <p:set>
                                      <p:cBhvr>
                                        <p:cTn id="137" dur="1" fill="hold">
                                          <p:stCondLst>
                                            <p:cond delay="0"/>
                                          </p:stCondLst>
                                        </p:cTn>
                                        <p:tgtEl>
                                          <p:spTgt spid="194"/>
                                        </p:tgtEl>
                                        <p:attrNameLst>
                                          <p:attrName>style.visibility</p:attrName>
                                        </p:attrNameLst>
                                      </p:cBhvr>
                                      <p:to>
                                        <p:strVal val="visible"/>
                                      </p:to>
                                    </p:set>
                                    <p:animEffect transition="in" filter="fade">
                                      <p:cBhvr>
                                        <p:cTn id="138" dur="500"/>
                                        <p:tgtEl>
                                          <p:spTgt spid="194"/>
                                        </p:tgtEl>
                                      </p:cBhvr>
                                    </p:animEffect>
                                  </p:childTnLst>
                                </p:cTn>
                              </p:par>
                              <p:par>
                                <p:cTn id="139" presetID="10" presetClass="entr" presetSubtype="0" fill="hold" nodeType="withEffect">
                                  <p:stCondLst>
                                    <p:cond delay="0"/>
                                  </p:stCondLst>
                                  <p:childTnLst>
                                    <p:set>
                                      <p:cBhvr>
                                        <p:cTn id="140" dur="1" fill="hold">
                                          <p:stCondLst>
                                            <p:cond delay="0"/>
                                          </p:stCondLst>
                                        </p:cTn>
                                        <p:tgtEl>
                                          <p:spTgt spid="185"/>
                                        </p:tgtEl>
                                        <p:attrNameLst>
                                          <p:attrName>style.visibility</p:attrName>
                                        </p:attrNameLst>
                                      </p:cBhvr>
                                      <p:to>
                                        <p:strVal val="visible"/>
                                      </p:to>
                                    </p:set>
                                    <p:animEffect transition="in" filter="fade">
                                      <p:cBhvr>
                                        <p:cTn id="141" dur="500"/>
                                        <p:tgtEl>
                                          <p:spTgt spid="185"/>
                                        </p:tgtEl>
                                      </p:cBhvr>
                                    </p:animEffect>
                                  </p:childTnLst>
                                </p:cTn>
                              </p:par>
                            </p:childTnLst>
                          </p:cTn>
                        </p:par>
                        <p:par>
                          <p:cTn id="142" fill="hold">
                            <p:stCondLst>
                              <p:cond delay="8500"/>
                            </p:stCondLst>
                            <p:childTnLst>
                              <p:par>
                                <p:cTn id="143" presetID="53" presetClass="entr" presetSubtype="16" fill="hold" grpId="0" nodeType="afterEffect">
                                  <p:stCondLst>
                                    <p:cond delay="0"/>
                                  </p:stCondLst>
                                  <p:childTnLst>
                                    <p:set>
                                      <p:cBhvr>
                                        <p:cTn id="144" dur="1" fill="hold">
                                          <p:stCondLst>
                                            <p:cond delay="0"/>
                                          </p:stCondLst>
                                        </p:cTn>
                                        <p:tgtEl>
                                          <p:spTgt spid="225"/>
                                        </p:tgtEl>
                                        <p:attrNameLst>
                                          <p:attrName>style.visibility</p:attrName>
                                        </p:attrNameLst>
                                      </p:cBhvr>
                                      <p:to>
                                        <p:strVal val="visible"/>
                                      </p:to>
                                    </p:set>
                                    <p:anim calcmode="lin" valueType="num">
                                      <p:cBhvr>
                                        <p:cTn id="145" dur="500" fill="hold"/>
                                        <p:tgtEl>
                                          <p:spTgt spid="225"/>
                                        </p:tgtEl>
                                        <p:attrNameLst>
                                          <p:attrName>ppt_w</p:attrName>
                                        </p:attrNameLst>
                                      </p:cBhvr>
                                      <p:tavLst>
                                        <p:tav tm="0">
                                          <p:val>
                                            <p:fltVal val="0"/>
                                          </p:val>
                                        </p:tav>
                                        <p:tav tm="100000">
                                          <p:val>
                                            <p:strVal val="#ppt_w"/>
                                          </p:val>
                                        </p:tav>
                                      </p:tavLst>
                                    </p:anim>
                                    <p:anim calcmode="lin" valueType="num">
                                      <p:cBhvr>
                                        <p:cTn id="146" dur="500" fill="hold"/>
                                        <p:tgtEl>
                                          <p:spTgt spid="225"/>
                                        </p:tgtEl>
                                        <p:attrNameLst>
                                          <p:attrName>ppt_h</p:attrName>
                                        </p:attrNameLst>
                                      </p:cBhvr>
                                      <p:tavLst>
                                        <p:tav tm="0">
                                          <p:val>
                                            <p:fltVal val="0"/>
                                          </p:val>
                                        </p:tav>
                                        <p:tav tm="100000">
                                          <p:val>
                                            <p:strVal val="#ppt_h"/>
                                          </p:val>
                                        </p:tav>
                                      </p:tavLst>
                                    </p:anim>
                                    <p:animEffect transition="in" filter="fade">
                                      <p:cBhvr>
                                        <p:cTn id="147" dur="500"/>
                                        <p:tgtEl>
                                          <p:spTgt spid="225"/>
                                        </p:tgtEl>
                                      </p:cBhvr>
                                    </p:animEffect>
                                  </p:childTnLst>
                                </p:cTn>
                              </p:par>
                              <p:par>
                                <p:cTn id="148" presetID="53" presetClass="entr" presetSubtype="16" fill="hold" grpId="0" nodeType="withEffect">
                                  <p:stCondLst>
                                    <p:cond delay="0"/>
                                  </p:stCondLst>
                                  <p:childTnLst>
                                    <p:set>
                                      <p:cBhvr>
                                        <p:cTn id="149" dur="1" fill="hold">
                                          <p:stCondLst>
                                            <p:cond delay="0"/>
                                          </p:stCondLst>
                                        </p:cTn>
                                        <p:tgtEl>
                                          <p:spTgt spid="221"/>
                                        </p:tgtEl>
                                        <p:attrNameLst>
                                          <p:attrName>style.visibility</p:attrName>
                                        </p:attrNameLst>
                                      </p:cBhvr>
                                      <p:to>
                                        <p:strVal val="visible"/>
                                      </p:to>
                                    </p:set>
                                    <p:anim calcmode="lin" valueType="num">
                                      <p:cBhvr>
                                        <p:cTn id="150" dur="500" fill="hold"/>
                                        <p:tgtEl>
                                          <p:spTgt spid="221"/>
                                        </p:tgtEl>
                                        <p:attrNameLst>
                                          <p:attrName>ppt_w</p:attrName>
                                        </p:attrNameLst>
                                      </p:cBhvr>
                                      <p:tavLst>
                                        <p:tav tm="0">
                                          <p:val>
                                            <p:fltVal val="0"/>
                                          </p:val>
                                        </p:tav>
                                        <p:tav tm="100000">
                                          <p:val>
                                            <p:strVal val="#ppt_w"/>
                                          </p:val>
                                        </p:tav>
                                      </p:tavLst>
                                    </p:anim>
                                    <p:anim calcmode="lin" valueType="num">
                                      <p:cBhvr>
                                        <p:cTn id="151" dur="500" fill="hold"/>
                                        <p:tgtEl>
                                          <p:spTgt spid="221"/>
                                        </p:tgtEl>
                                        <p:attrNameLst>
                                          <p:attrName>ppt_h</p:attrName>
                                        </p:attrNameLst>
                                      </p:cBhvr>
                                      <p:tavLst>
                                        <p:tav tm="0">
                                          <p:val>
                                            <p:fltVal val="0"/>
                                          </p:val>
                                        </p:tav>
                                        <p:tav tm="100000">
                                          <p:val>
                                            <p:strVal val="#ppt_h"/>
                                          </p:val>
                                        </p:tav>
                                      </p:tavLst>
                                    </p:anim>
                                    <p:animEffect transition="in" filter="fade">
                                      <p:cBhvr>
                                        <p:cTn id="152" dur="500"/>
                                        <p:tgtEl>
                                          <p:spTgt spid="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35" grpId="0" animBg="1"/>
      <p:bldP spid="36" grpId="0" animBg="1"/>
      <p:bldP spid="37" grpId="0" animBg="1"/>
      <p:bldP spid="38" grpId="0" animBg="1"/>
      <p:bldP spid="39" grpId="0" animBg="1"/>
      <p:bldP spid="40" grpId="0" animBg="1"/>
      <p:bldP spid="132" grpId="0" animBg="1"/>
      <p:bldP spid="212" grpId="0" animBg="1"/>
      <p:bldP spid="220" grpId="0" animBg="1"/>
      <p:bldP spid="221" grpId="0"/>
      <p:bldP spid="222" grpId="0"/>
      <p:bldP spid="223" grpId="0"/>
      <p:bldP spid="224" grpId="0"/>
      <p:bldP spid="225" grpId="0"/>
      <p:bldP spid="226" grpId="0"/>
    </p:bldLst>
  </p:timing>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30532" y="680759"/>
            <a:ext cx="5731056" cy="830997"/>
          </a:xfrm>
          <a:prstGeom prst="rect">
            <a:avLst/>
          </a:prstGeom>
          <a:noFill/>
        </p:spPr>
        <p:txBody>
          <a:bodyPr wrap="none" rtlCol="0">
            <a:spAutoFit/>
          </a:bodyPr>
          <a:lstStyle/>
          <a:p>
            <a:pPr algn="ctr"/>
            <a:r>
              <a:rPr lang="id-ID" sz="4800" dirty="0" smtClean="0">
                <a:solidFill>
                  <a:schemeClr val="bg1"/>
                </a:solidFill>
                <a:latin typeface="+mj-lt"/>
              </a:rPr>
              <a:t>Traditional Flow Chart</a:t>
            </a:r>
            <a:endParaRPr lang="en-US" sz="4800" dirty="0">
              <a:solidFill>
                <a:schemeClr val="bg1"/>
              </a:solidFill>
              <a:latin typeface="+mj-lt"/>
            </a:endParaRPr>
          </a:p>
        </p:txBody>
      </p:sp>
      <p:cxnSp>
        <p:nvCxnSpPr>
          <p:cNvPr id="5" name="Straight Connector 4"/>
          <p:cNvCxnSpPr/>
          <p:nvPr/>
        </p:nvCxnSpPr>
        <p:spPr>
          <a:xfrm>
            <a:off x="6096000" y="1962150"/>
            <a:ext cx="0" cy="762000"/>
          </a:xfrm>
          <a:prstGeom prst="line">
            <a:avLst/>
          </a:prstGeom>
          <a:ln>
            <a:solidFill>
              <a:schemeClr val="bg1">
                <a:lumMod val="75000"/>
              </a:schemeClr>
            </a:solidFill>
            <a:prstDash val="dash"/>
            <a:headEnd type="oval"/>
            <a:tailEnd type="stealth"/>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969419" y="2324100"/>
            <a:ext cx="6253162"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29643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9222581" y="232410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29643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a:xfrm>
            <a:off x="9222581"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6110288" y="3400425"/>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2208405" y="3940693"/>
            <a:ext cx="1511952" cy="307777"/>
          </a:xfrm>
          <a:prstGeom prst="rect">
            <a:avLst/>
          </a:prstGeom>
          <a:noFill/>
        </p:spPr>
        <p:txBody>
          <a:bodyPr wrap="none" rtlCol="0">
            <a:spAutoFit/>
          </a:bodyPr>
          <a:lstStyle/>
          <a:p>
            <a:pPr algn="ctr"/>
            <a:r>
              <a:rPr lang="id-ID" sz="1400" dirty="0" smtClean="0">
                <a:solidFill>
                  <a:schemeClr val="bg1"/>
                </a:solidFill>
                <a:latin typeface="+mj-lt"/>
              </a:rPr>
              <a:t>What kind of play?</a:t>
            </a:r>
            <a:endParaRPr lang="id-ID" sz="1400" dirty="0">
              <a:solidFill>
                <a:schemeClr val="bg1"/>
              </a:solidFill>
              <a:latin typeface="+mj-lt"/>
            </a:endParaRPr>
          </a:p>
        </p:txBody>
      </p:sp>
      <p:sp>
        <p:nvSpPr>
          <p:cNvPr id="105" name="TextBox 104"/>
          <p:cNvSpPr txBox="1"/>
          <p:nvPr/>
        </p:nvSpPr>
        <p:spPr>
          <a:xfrm>
            <a:off x="5437671" y="3832972"/>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sp>
        <p:nvSpPr>
          <p:cNvPr id="106" name="TextBox 105"/>
          <p:cNvSpPr txBox="1"/>
          <p:nvPr/>
        </p:nvSpPr>
        <p:spPr>
          <a:xfrm>
            <a:off x="8525918" y="3940692"/>
            <a:ext cx="1393330" cy="307777"/>
          </a:xfrm>
          <a:prstGeom prst="rect">
            <a:avLst/>
          </a:prstGeom>
          <a:noFill/>
        </p:spPr>
        <p:txBody>
          <a:bodyPr wrap="none" rtlCol="0">
            <a:spAutoFit/>
          </a:bodyPr>
          <a:lstStyle/>
          <a:p>
            <a:pPr algn="ctr"/>
            <a:r>
              <a:rPr lang="id-ID" sz="1400" dirty="0" smtClean="0">
                <a:solidFill>
                  <a:schemeClr val="bg1"/>
                </a:solidFill>
                <a:latin typeface="+mj-lt"/>
              </a:rPr>
              <a:t>Creative money?</a:t>
            </a:r>
            <a:endParaRPr lang="id-ID" sz="1400" dirty="0">
              <a:solidFill>
                <a:schemeClr val="bg1"/>
              </a:solidFill>
              <a:latin typeface="+mj-lt"/>
            </a:endParaRPr>
          </a:p>
        </p:txBody>
      </p:sp>
      <p:grpSp>
        <p:nvGrpSpPr>
          <p:cNvPr id="32" name="Group 31"/>
          <p:cNvGrpSpPr/>
          <p:nvPr/>
        </p:nvGrpSpPr>
        <p:grpSpPr>
          <a:xfrm>
            <a:off x="2352794" y="2766173"/>
            <a:ext cx="1223174" cy="634252"/>
            <a:chOff x="2352794" y="2766173"/>
            <a:chExt cx="1223174" cy="634252"/>
          </a:xfrm>
        </p:grpSpPr>
        <p:grpSp>
          <p:nvGrpSpPr>
            <p:cNvPr id="88" name="Group 87"/>
            <p:cNvGrpSpPr/>
            <p:nvPr/>
          </p:nvGrpSpPr>
          <p:grpSpPr>
            <a:xfrm>
              <a:off x="2352794" y="2766173"/>
              <a:ext cx="1223174" cy="634252"/>
              <a:chOff x="5568818" y="4268069"/>
              <a:chExt cx="1054364" cy="1054364"/>
            </a:xfrm>
          </p:grpSpPr>
          <p:sp>
            <p:nvSpPr>
              <p:cNvPr id="89" name="Rectangle 88"/>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0" name="Rectangle 89"/>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7" name="TextBox 106"/>
            <p:cNvSpPr txBox="1"/>
            <p:nvPr/>
          </p:nvSpPr>
          <p:spPr>
            <a:xfrm>
              <a:off x="2666865" y="2889328"/>
              <a:ext cx="595036" cy="338554"/>
            </a:xfrm>
            <a:prstGeom prst="rect">
              <a:avLst/>
            </a:prstGeom>
            <a:noFill/>
          </p:spPr>
          <p:txBody>
            <a:bodyPr wrap="none" rtlCol="0">
              <a:spAutoFit/>
            </a:bodyPr>
            <a:lstStyle/>
            <a:p>
              <a:pPr algn="ctr"/>
              <a:r>
                <a:rPr lang="id-ID" sz="1600" b="1" dirty="0" smtClean="0">
                  <a:solidFill>
                    <a:schemeClr val="bg1"/>
                  </a:solidFill>
                </a:rPr>
                <a:t>PLAY</a:t>
              </a:r>
              <a:endParaRPr lang="id-ID" sz="1600" b="1" dirty="0">
                <a:solidFill>
                  <a:schemeClr val="bg1"/>
                </a:solidFill>
              </a:endParaRPr>
            </a:p>
          </p:txBody>
        </p:sp>
      </p:grpSp>
      <p:grpSp>
        <p:nvGrpSpPr>
          <p:cNvPr id="33" name="Group 32"/>
          <p:cNvGrpSpPr/>
          <p:nvPr/>
        </p:nvGrpSpPr>
        <p:grpSpPr>
          <a:xfrm>
            <a:off x="5257060" y="2766173"/>
            <a:ext cx="1687912" cy="634252"/>
            <a:chOff x="5257060" y="2766173"/>
            <a:chExt cx="1687912" cy="634252"/>
          </a:xfrm>
        </p:grpSpPr>
        <p:grpSp>
          <p:nvGrpSpPr>
            <p:cNvPr id="94" name="Group 93"/>
            <p:cNvGrpSpPr/>
            <p:nvPr/>
          </p:nvGrpSpPr>
          <p:grpSpPr>
            <a:xfrm>
              <a:off x="5257060" y="2766173"/>
              <a:ext cx="1687912" cy="634252"/>
              <a:chOff x="5568818" y="4268069"/>
              <a:chExt cx="1054364" cy="1054364"/>
            </a:xfrm>
          </p:grpSpPr>
          <p:sp>
            <p:nvSpPr>
              <p:cNvPr id="95" name="Rectangle 94"/>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Rectangle 95"/>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8" name="TextBox 107"/>
            <p:cNvSpPr txBox="1"/>
            <p:nvPr/>
          </p:nvSpPr>
          <p:spPr>
            <a:xfrm>
              <a:off x="5404146" y="2889328"/>
              <a:ext cx="1383712" cy="338554"/>
            </a:xfrm>
            <a:prstGeom prst="rect">
              <a:avLst/>
            </a:prstGeom>
            <a:noFill/>
          </p:spPr>
          <p:txBody>
            <a:bodyPr wrap="none" rtlCol="0">
              <a:spAutoFit/>
            </a:bodyPr>
            <a:lstStyle/>
            <a:p>
              <a:pPr algn="ctr"/>
              <a:r>
                <a:rPr lang="id-ID" sz="1600" b="1" dirty="0" smtClean="0">
                  <a:solidFill>
                    <a:schemeClr val="bg1"/>
                  </a:solidFill>
                </a:rPr>
                <a:t>WORK &amp; PLAY</a:t>
              </a:r>
              <a:endParaRPr lang="id-ID" sz="1600" b="1" dirty="0">
                <a:solidFill>
                  <a:schemeClr val="bg1"/>
                </a:solidFill>
              </a:endParaRPr>
            </a:p>
          </p:txBody>
        </p:sp>
      </p:grpSp>
      <p:grpSp>
        <p:nvGrpSpPr>
          <p:cNvPr id="34" name="Group 33"/>
          <p:cNvGrpSpPr/>
          <p:nvPr/>
        </p:nvGrpSpPr>
        <p:grpSpPr>
          <a:xfrm>
            <a:off x="8610994" y="2766173"/>
            <a:ext cx="1223174" cy="634252"/>
            <a:chOff x="8610994" y="2766173"/>
            <a:chExt cx="1223174" cy="634252"/>
          </a:xfrm>
        </p:grpSpPr>
        <p:grpSp>
          <p:nvGrpSpPr>
            <p:cNvPr id="97" name="Group 96"/>
            <p:cNvGrpSpPr/>
            <p:nvPr/>
          </p:nvGrpSpPr>
          <p:grpSpPr>
            <a:xfrm>
              <a:off x="8610994" y="2766173"/>
              <a:ext cx="1223174" cy="634252"/>
              <a:chOff x="5568818" y="4268069"/>
              <a:chExt cx="1054364" cy="1054364"/>
            </a:xfrm>
          </p:grpSpPr>
          <p:sp>
            <p:nvSpPr>
              <p:cNvPr id="98" name="Rectangle 97"/>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Rectangle 98"/>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09" name="TextBox 108"/>
            <p:cNvSpPr txBox="1"/>
            <p:nvPr/>
          </p:nvSpPr>
          <p:spPr>
            <a:xfrm>
              <a:off x="8854981" y="2889328"/>
              <a:ext cx="735201" cy="338554"/>
            </a:xfrm>
            <a:prstGeom prst="rect">
              <a:avLst/>
            </a:prstGeom>
            <a:noFill/>
          </p:spPr>
          <p:txBody>
            <a:bodyPr wrap="none" rtlCol="0">
              <a:spAutoFit/>
            </a:bodyPr>
            <a:lstStyle/>
            <a:p>
              <a:pPr algn="ctr"/>
              <a:r>
                <a:rPr lang="id-ID" sz="1600" b="1" dirty="0" smtClean="0">
                  <a:solidFill>
                    <a:schemeClr val="bg1"/>
                  </a:solidFill>
                </a:rPr>
                <a:t>WORK</a:t>
              </a:r>
              <a:endParaRPr lang="id-ID" sz="1600" b="1" dirty="0">
                <a:solidFill>
                  <a:schemeClr val="bg1"/>
                </a:solidFill>
              </a:endParaRPr>
            </a:p>
          </p:txBody>
        </p:sp>
      </p:grpSp>
      <p:cxnSp>
        <p:nvCxnSpPr>
          <p:cNvPr id="111" name="Straight Connector 110"/>
          <p:cNvCxnSpPr/>
          <p:nvPr/>
        </p:nvCxnSpPr>
        <p:spPr>
          <a:xfrm>
            <a:off x="29643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2748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a:xfrm>
            <a:off x="22748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a:xfrm>
            <a:off x="36514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6110288"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5420751"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542075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6797308"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9222581" y="4356192"/>
            <a:ext cx="0" cy="14021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8533044" y="4496409"/>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1" name="Straight Connector 150"/>
          <p:cNvCxnSpPr/>
          <p:nvPr/>
        </p:nvCxnSpPr>
        <p:spPr>
          <a:xfrm>
            <a:off x="8533044"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52" name="Straight Connector 151"/>
          <p:cNvCxnSpPr/>
          <p:nvPr/>
        </p:nvCxnSpPr>
        <p:spPr>
          <a:xfrm>
            <a:off x="9909601" y="4496409"/>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8535424"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804703"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3626679"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182" name="TextBox 181"/>
          <p:cNvSpPr txBox="1"/>
          <p:nvPr/>
        </p:nvSpPr>
        <p:spPr>
          <a:xfrm>
            <a:off x="2835596" y="5852878"/>
            <a:ext cx="1574470" cy="523220"/>
          </a:xfrm>
          <a:prstGeom prst="rect">
            <a:avLst/>
          </a:prstGeom>
          <a:noFill/>
        </p:spPr>
        <p:txBody>
          <a:bodyPr wrap="none" rtlCol="0">
            <a:spAutoFit/>
          </a:bodyPr>
          <a:lstStyle/>
          <a:p>
            <a:pPr algn="ctr"/>
            <a:r>
              <a:rPr lang="id-ID" sz="1400" dirty="0" smtClean="0">
                <a:solidFill>
                  <a:schemeClr val="bg1"/>
                </a:solidFill>
                <a:latin typeface="+mj-lt"/>
              </a:rPr>
              <a:t>Do you consider</a:t>
            </a:r>
          </a:p>
          <a:p>
            <a:pPr algn="ctr"/>
            <a:r>
              <a:rPr lang="id-ID" sz="1400" dirty="0" smtClean="0">
                <a:solidFill>
                  <a:schemeClr val="bg1"/>
                </a:solidFill>
                <a:latin typeface="+mj-lt"/>
              </a:rPr>
              <a:t>Snake action game</a:t>
            </a:r>
            <a:endParaRPr lang="id-ID" sz="1400" dirty="0">
              <a:solidFill>
                <a:schemeClr val="bg1"/>
              </a:solidFill>
              <a:latin typeface="+mj-lt"/>
            </a:endParaRPr>
          </a:p>
        </p:txBody>
      </p:sp>
      <p:cxnSp>
        <p:nvCxnSpPr>
          <p:cNvPr id="183" name="Straight Connector 182"/>
          <p:cNvCxnSpPr/>
          <p:nvPr/>
        </p:nvCxnSpPr>
        <p:spPr>
          <a:xfrm>
            <a:off x="2274844" y="5448907"/>
            <a:ext cx="0" cy="685193"/>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flipH="1">
            <a:off x="1663257" y="6143625"/>
            <a:ext cx="611588"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p:nvCxnSpPr>
        <p:spPr>
          <a:xfrm>
            <a:off x="1663257" y="6148424"/>
            <a:ext cx="0" cy="70957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3626679"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p:nvCxnSpPr>
        <p:spPr>
          <a:xfrm>
            <a:off x="5415079" y="5448907"/>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38" name="TextBox 237"/>
          <p:cNvSpPr txBox="1"/>
          <p:nvPr/>
        </p:nvSpPr>
        <p:spPr>
          <a:xfrm>
            <a:off x="4752808" y="5852878"/>
            <a:ext cx="1350050" cy="523220"/>
          </a:xfrm>
          <a:prstGeom prst="rect">
            <a:avLst/>
          </a:prstGeom>
          <a:noFill/>
        </p:spPr>
        <p:txBody>
          <a:bodyPr wrap="none" rtlCol="0">
            <a:spAutoFit/>
          </a:bodyPr>
          <a:lstStyle/>
          <a:p>
            <a:pPr algn="ctr"/>
            <a:r>
              <a:rPr lang="id-ID" sz="1400" dirty="0" smtClean="0">
                <a:solidFill>
                  <a:schemeClr val="bg1"/>
                </a:solidFill>
                <a:latin typeface="+mj-lt"/>
              </a:rPr>
              <a:t>Like the </a:t>
            </a:r>
          </a:p>
          <a:p>
            <a:pPr algn="ctr"/>
            <a:r>
              <a:rPr lang="id-ID" sz="1400" dirty="0" smtClean="0">
                <a:solidFill>
                  <a:schemeClr val="bg1"/>
                </a:solidFill>
                <a:latin typeface="+mj-lt"/>
              </a:rPr>
              <a:t>Kuya batok max</a:t>
            </a:r>
            <a:endParaRPr lang="id-ID" sz="1400" dirty="0">
              <a:solidFill>
                <a:schemeClr val="bg1"/>
              </a:solidFill>
              <a:latin typeface="+mj-lt"/>
            </a:endParaRPr>
          </a:p>
        </p:txBody>
      </p:sp>
      <p:sp>
        <p:nvSpPr>
          <p:cNvPr id="239" name="TextBox 238"/>
          <p:cNvSpPr txBox="1"/>
          <p:nvPr/>
        </p:nvSpPr>
        <p:spPr>
          <a:xfrm>
            <a:off x="6231450" y="5960599"/>
            <a:ext cx="1149675" cy="307777"/>
          </a:xfrm>
          <a:prstGeom prst="rect">
            <a:avLst/>
          </a:prstGeom>
          <a:noFill/>
        </p:spPr>
        <p:txBody>
          <a:bodyPr wrap="none" rtlCol="0">
            <a:spAutoFit/>
          </a:bodyPr>
          <a:lstStyle/>
          <a:p>
            <a:pPr algn="ctr"/>
            <a:r>
              <a:rPr lang="id-ID" sz="1400" dirty="0" smtClean="0">
                <a:solidFill>
                  <a:schemeClr val="bg1"/>
                </a:solidFill>
                <a:latin typeface="+mj-lt"/>
              </a:rPr>
              <a:t>Are You Actor</a:t>
            </a:r>
            <a:endParaRPr lang="id-ID" sz="1400" dirty="0">
              <a:solidFill>
                <a:schemeClr val="bg1"/>
              </a:solidFill>
              <a:latin typeface="+mj-lt"/>
            </a:endParaRPr>
          </a:p>
        </p:txBody>
      </p:sp>
      <p:cxnSp>
        <p:nvCxnSpPr>
          <p:cNvPr id="241" name="Straight Connector 240"/>
          <p:cNvCxnSpPr/>
          <p:nvPr/>
        </p:nvCxnSpPr>
        <p:spPr>
          <a:xfrm>
            <a:off x="6804703"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5415079"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44" name="TextBox 243"/>
          <p:cNvSpPr txBox="1"/>
          <p:nvPr/>
        </p:nvSpPr>
        <p:spPr>
          <a:xfrm>
            <a:off x="7978333" y="5882015"/>
            <a:ext cx="1095172" cy="523220"/>
          </a:xfrm>
          <a:prstGeom prst="rect">
            <a:avLst/>
          </a:prstGeom>
          <a:noFill/>
        </p:spPr>
        <p:txBody>
          <a:bodyPr wrap="none" rtlCol="0">
            <a:spAutoFit/>
          </a:bodyPr>
          <a:lstStyle/>
          <a:p>
            <a:pPr algn="ctr"/>
            <a:r>
              <a:rPr lang="id-ID" sz="1400" dirty="0" smtClean="0">
                <a:solidFill>
                  <a:schemeClr val="bg1"/>
                </a:solidFill>
                <a:latin typeface="+mj-lt"/>
              </a:rPr>
              <a:t>What kind of</a:t>
            </a:r>
          </a:p>
          <a:p>
            <a:pPr algn="ctr"/>
            <a:r>
              <a:rPr lang="id-ID" sz="1400" dirty="0" smtClean="0">
                <a:solidFill>
                  <a:schemeClr val="bg1"/>
                </a:solidFill>
                <a:latin typeface="+mj-lt"/>
              </a:rPr>
              <a:t>Work then ?</a:t>
            </a:r>
            <a:endParaRPr lang="id-ID" sz="1400" dirty="0">
              <a:solidFill>
                <a:schemeClr val="bg1"/>
              </a:solidFill>
              <a:latin typeface="+mj-lt"/>
            </a:endParaRPr>
          </a:p>
        </p:txBody>
      </p:sp>
      <p:cxnSp>
        <p:nvCxnSpPr>
          <p:cNvPr id="245" name="Straight Connector 244"/>
          <p:cNvCxnSpPr/>
          <p:nvPr/>
        </p:nvCxnSpPr>
        <p:spPr>
          <a:xfrm>
            <a:off x="8536896" y="645795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flipH="1">
            <a:off x="9909601" y="5448907"/>
            <a:ext cx="0" cy="685193"/>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9909600" y="6143625"/>
            <a:ext cx="611588"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p:nvCxnSpPr>
        <p:spPr>
          <a:xfrm flipH="1">
            <a:off x="10521188" y="6148424"/>
            <a:ext cx="0" cy="709576"/>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1663257" y="4814655"/>
            <a:ext cx="1223174" cy="634252"/>
            <a:chOff x="1663257" y="4814655"/>
            <a:chExt cx="1223174" cy="634252"/>
          </a:xfrm>
        </p:grpSpPr>
        <p:grpSp>
          <p:nvGrpSpPr>
            <p:cNvPr id="153" name="Group 152"/>
            <p:cNvGrpSpPr/>
            <p:nvPr/>
          </p:nvGrpSpPr>
          <p:grpSpPr>
            <a:xfrm>
              <a:off x="1663257" y="4814655"/>
              <a:ext cx="1223174" cy="634252"/>
              <a:chOff x="5568818" y="4268069"/>
              <a:chExt cx="1054364" cy="1054364"/>
            </a:xfrm>
          </p:grpSpPr>
          <p:sp>
            <p:nvSpPr>
              <p:cNvPr id="154" name="Rectangle 153"/>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5" name="Rectangle 154"/>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2" name="TextBox 251"/>
            <p:cNvSpPr txBox="1"/>
            <p:nvPr/>
          </p:nvSpPr>
          <p:spPr>
            <a:xfrm>
              <a:off x="1722258" y="4936376"/>
              <a:ext cx="1105175" cy="338554"/>
            </a:xfrm>
            <a:prstGeom prst="rect">
              <a:avLst/>
            </a:prstGeom>
            <a:noFill/>
          </p:spPr>
          <p:txBody>
            <a:bodyPr wrap="none" rtlCol="0">
              <a:spAutoFit/>
            </a:bodyPr>
            <a:lstStyle/>
            <a:p>
              <a:pPr algn="ctr"/>
              <a:r>
                <a:rPr lang="id-ID" sz="1600" b="1" dirty="0" smtClean="0">
                  <a:solidFill>
                    <a:schemeClr val="bg1"/>
                  </a:solidFill>
                </a:rPr>
                <a:t>FACEBOOK</a:t>
              </a:r>
              <a:endParaRPr lang="id-ID" sz="1600" b="1" dirty="0">
                <a:solidFill>
                  <a:schemeClr val="bg1"/>
                </a:solidFill>
              </a:endParaRPr>
            </a:p>
          </p:txBody>
        </p:sp>
      </p:grpSp>
      <p:grpSp>
        <p:nvGrpSpPr>
          <p:cNvPr id="46" name="Group 45"/>
          <p:cNvGrpSpPr/>
          <p:nvPr/>
        </p:nvGrpSpPr>
        <p:grpSpPr>
          <a:xfrm>
            <a:off x="3039814" y="4814655"/>
            <a:ext cx="1223174" cy="634252"/>
            <a:chOff x="3039814" y="4814655"/>
            <a:chExt cx="1223174" cy="634252"/>
          </a:xfrm>
        </p:grpSpPr>
        <p:grpSp>
          <p:nvGrpSpPr>
            <p:cNvPr id="156" name="Group 155"/>
            <p:cNvGrpSpPr/>
            <p:nvPr/>
          </p:nvGrpSpPr>
          <p:grpSpPr>
            <a:xfrm>
              <a:off x="3039814" y="4814655"/>
              <a:ext cx="1223174" cy="634252"/>
              <a:chOff x="5568818" y="4268069"/>
              <a:chExt cx="1054364" cy="1054364"/>
            </a:xfrm>
          </p:grpSpPr>
          <p:sp>
            <p:nvSpPr>
              <p:cNvPr id="157" name="Rectangle 156"/>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3" name="TextBox 252"/>
            <p:cNvSpPr txBox="1"/>
            <p:nvPr/>
          </p:nvSpPr>
          <p:spPr>
            <a:xfrm>
              <a:off x="3170059" y="4936376"/>
              <a:ext cx="941284" cy="338554"/>
            </a:xfrm>
            <a:prstGeom prst="rect">
              <a:avLst/>
            </a:prstGeom>
            <a:noFill/>
          </p:spPr>
          <p:txBody>
            <a:bodyPr wrap="none" rtlCol="0">
              <a:spAutoFit/>
            </a:bodyPr>
            <a:lstStyle/>
            <a:p>
              <a:pPr algn="ctr"/>
              <a:r>
                <a:rPr lang="id-ID" sz="1600" b="1" dirty="0" smtClean="0">
                  <a:solidFill>
                    <a:schemeClr val="bg1"/>
                  </a:solidFill>
                </a:rPr>
                <a:t>GAMING</a:t>
              </a:r>
              <a:endParaRPr lang="id-ID" sz="1600" b="1" dirty="0">
                <a:solidFill>
                  <a:schemeClr val="bg1"/>
                </a:solidFill>
              </a:endParaRPr>
            </a:p>
          </p:txBody>
        </p:sp>
      </p:grpSp>
      <p:grpSp>
        <p:nvGrpSpPr>
          <p:cNvPr id="45" name="Group 44"/>
          <p:cNvGrpSpPr/>
          <p:nvPr/>
        </p:nvGrpSpPr>
        <p:grpSpPr>
          <a:xfrm>
            <a:off x="4816559" y="4814655"/>
            <a:ext cx="1223174" cy="634252"/>
            <a:chOff x="4816559" y="4814655"/>
            <a:chExt cx="1223174" cy="634252"/>
          </a:xfrm>
        </p:grpSpPr>
        <p:grpSp>
          <p:nvGrpSpPr>
            <p:cNvPr id="159" name="Group 158"/>
            <p:cNvGrpSpPr/>
            <p:nvPr/>
          </p:nvGrpSpPr>
          <p:grpSpPr>
            <a:xfrm>
              <a:off x="4816559" y="4814655"/>
              <a:ext cx="1223174" cy="634252"/>
              <a:chOff x="5568818" y="4268069"/>
              <a:chExt cx="1054364" cy="1054364"/>
            </a:xfrm>
          </p:grpSpPr>
          <p:sp>
            <p:nvSpPr>
              <p:cNvPr id="160" name="Rectangle 159"/>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1" name="Rectangle 160"/>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4" name="TextBox 253"/>
            <p:cNvSpPr txBox="1"/>
            <p:nvPr/>
          </p:nvSpPr>
          <p:spPr>
            <a:xfrm>
              <a:off x="4926731" y="4936376"/>
              <a:ext cx="992579" cy="338554"/>
            </a:xfrm>
            <a:prstGeom prst="rect">
              <a:avLst/>
            </a:prstGeom>
            <a:noFill/>
          </p:spPr>
          <p:txBody>
            <a:bodyPr wrap="none" rtlCol="0">
              <a:spAutoFit/>
            </a:bodyPr>
            <a:lstStyle/>
            <a:p>
              <a:pPr algn="ctr"/>
              <a:r>
                <a:rPr lang="id-ID" sz="1600" b="1" dirty="0" smtClean="0">
                  <a:solidFill>
                    <a:schemeClr val="bg1"/>
                  </a:solidFill>
                </a:rPr>
                <a:t>EXTREME</a:t>
              </a:r>
              <a:endParaRPr lang="id-ID" sz="1600" b="1" dirty="0">
                <a:solidFill>
                  <a:schemeClr val="bg1"/>
                </a:solidFill>
              </a:endParaRPr>
            </a:p>
          </p:txBody>
        </p:sp>
      </p:grpSp>
      <p:grpSp>
        <p:nvGrpSpPr>
          <p:cNvPr id="43" name="Group 42"/>
          <p:cNvGrpSpPr/>
          <p:nvPr/>
        </p:nvGrpSpPr>
        <p:grpSpPr>
          <a:xfrm>
            <a:off x="6191023" y="4814655"/>
            <a:ext cx="1225267" cy="634252"/>
            <a:chOff x="6191023" y="4814655"/>
            <a:chExt cx="1225267" cy="634252"/>
          </a:xfrm>
        </p:grpSpPr>
        <p:grpSp>
          <p:nvGrpSpPr>
            <p:cNvPr id="162" name="Group 161"/>
            <p:cNvGrpSpPr/>
            <p:nvPr/>
          </p:nvGrpSpPr>
          <p:grpSpPr>
            <a:xfrm>
              <a:off x="6193116" y="4814655"/>
              <a:ext cx="1223174" cy="634252"/>
              <a:chOff x="5568818" y="4268069"/>
              <a:chExt cx="1054364" cy="1054364"/>
            </a:xfrm>
          </p:grpSpPr>
          <p:sp>
            <p:nvSpPr>
              <p:cNvPr id="163" name="Rectangle 162"/>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4" name="Rectangle 163"/>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5" name="TextBox 254"/>
            <p:cNvSpPr txBox="1"/>
            <p:nvPr/>
          </p:nvSpPr>
          <p:spPr>
            <a:xfrm>
              <a:off x="6191023" y="4936376"/>
              <a:ext cx="1195713" cy="338554"/>
            </a:xfrm>
            <a:prstGeom prst="rect">
              <a:avLst/>
            </a:prstGeom>
            <a:noFill/>
          </p:spPr>
          <p:txBody>
            <a:bodyPr wrap="none" rtlCol="0">
              <a:spAutoFit/>
            </a:bodyPr>
            <a:lstStyle/>
            <a:p>
              <a:pPr algn="ctr"/>
              <a:r>
                <a:rPr lang="id-ID" sz="1600" b="1" dirty="0" smtClean="0">
                  <a:solidFill>
                    <a:schemeClr val="bg1"/>
                  </a:solidFill>
                </a:rPr>
                <a:t>JUST NOTES</a:t>
              </a:r>
              <a:endParaRPr lang="id-ID" sz="1600" b="1" dirty="0">
                <a:solidFill>
                  <a:schemeClr val="bg1"/>
                </a:solidFill>
              </a:endParaRPr>
            </a:p>
          </p:txBody>
        </p:sp>
      </p:grpSp>
      <p:grpSp>
        <p:nvGrpSpPr>
          <p:cNvPr id="42" name="Group 41"/>
          <p:cNvGrpSpPr/>
          <p:nvPr/>
        </p:nvGrpSpPr>
        <p:grpSpPr>
          <a:xfrm>
            <a:off x="9603807" y="4814655"/>
            <a:ext cx="611587" cy="611587"/>
            <a:chOff x="9603807" y="4814655"/>
            <a:chExt cx="611587" cy="611587"/>
          </a:xfrm>
        </p:grpSpPr>
        <p:sp>
          <p:nvSpPr>
            <p:cNvPr id="166" name="Oval 165"/>
            <p:cNvSpPr/>
            <p:nvPr/>
          </p:nvSpPr>
          <p:spPr>
            <a:xfrm>
              <a:off x="9603807" y="4814655"/>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6" name="TextBox 255"/>
            <p:cNvSpPr txBox="1"/>
            <p:nvPr/>
          </p:nvSpPr>
          <p:spPr>
            <a:xfrm>
              <a:off x="9665975" y="4936376"/>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41" name="Group 40"/>
          <p:cNvGrpSpPr/>
          <p:nvPr/>
        </p:nvGrpSpPr>
        <p:grpSpPr>
          <a:xfrm>
            <a:off x="8227250" y="4814655"/>
            <a:ext cx="611587" cy="611587"/>
            <a:chOff x="8227250" y="4814655"/>
            <a:chExt cx="611587" cy="611587"/>
          </a:xfrm>
        </p:grpSpPr>
        <p:sp>
          <p:nvSpPr>
            <p:cNvPr id="31" name="Oval 30"/>
            <p:cNvSpPr/>
            <p:nvPr/>
          </p:nvSpPr>
          <p:spPr>
            <a:xfrm>
              <a:off x="8227250" y="4814655"/>
              <a:ext cx="611587" cy="611587"/>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7" name="TextBox 256"/>
            <p:cNvSpPr txBox="1"/>
            <p:nvPr/>
          </p:nvSpPr>
          <p:spPr>
            <a:xfrm>
              <a:off x="8303652" y="4936376"/>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spTree>
    <p:extLst>
      <p:ext uri="{BB962C8B-B14F-4D97-AF65-F5344CB8AC3E}">
        <p14:creationId xmlns:p14="http://schemas.microsoft.com/office/powerpoint/2010/main" val="4046661543"/>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1"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up)">
                                      <p:cBhvr>
                                        <p:cTn id="18" dur="500"/>
                                        <p:tgtEl>
                                          <p:spTgt spid="5"/>
                                        </p:tgtEl>
                                      </p:cBhvr>
                                    </p:animEffect>
                                  </p:childTnLst>
                                </p:cTn>
                              </p:par>
                              <p:par>
                                <p:cTn id="19" presetID="16" presetClass="entr" presetSubtype="37" fill="hold"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barn(outVertical)">
                                      <p:cBhvr>
                                        <p:cTn id="21" dur="500"/>
                                        <p:tgtEl>
                                          <p:spTgt spid="8"/>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wipe(up)">
                                      <p:cBhvr>
                                        <p:cTn id="25" dur="500"/>
                                        <p:tgtEl>
                                          <p:spTgt spid="11"/>
                                        </p:tgtEl>
                                      </p:cBhvr>
                                    </p:animEffect>
                                  </p:childTnLst>
                                </p:cTn>
                              </p:par>
                              <p:par>
                                <p:cTn id="26" presetID="22" presetClass="entr" presetSubtype="1" fill="hold" nodeType="withEffect">
                                  <p:stCondLst>
                                    <p:cond delay="0"/>
                                  </p:stCondLst>
                                  <p:childTnLst>
                                    <p:set>
                                      <p:cBhvr>
                                        <p:cTn id="27" dur="1" fill="hold">
                                          <p:stCondLst>
                                            <p:cond delay="0"/>
                                          </p:stCondLst>
                                        </p:cTn>
                                        <p:tgtEl>
                                          <p:spTgt spid="87"/>
                                        </p:tgtEl>
                                        <p:attrNameLst>
                                          <p:attrName>style.visibility</p:attrName>
                                        </p:attrNameLst>
                                      </p:cBhvr>
                                      <p:to>
                                        <p:strVal val="visible"/>
                                      </p:to>
                                    </p:set>
                                    <p:animEffect transition="in" filter="wipe(up)">
                                      <p:cBhvr>
                                        <p:cTn id="28" dur="500"/>
                                        <p:tgtEl>
                                          <p:spTgt spid="87"/>
                                        </p:tgtEl>
                                      </p:cBhvr>
                                    </p:animEffect>
                                  </p:childTnLst>
                                </p:cTn>
                              </p:par>
                            </p:childTnLst>
                          </p:cTn>
                        </p:par>
                        <p:par>
                          <p:cTn id="29" fill="hold">
                            <p:stCondLst>
                              <p:cond delay="1500"/>
                            </p:stCondLst>
                            <p:childTnLst>
                              <p:par>
                                <p:cTn id="30" presetID="53" presetClass="entr" presetSubtype="16" fill="hold" nodeType="afterEffect">
                                  <p:stCondLst>
                                    <p:cond delay="0"/>
                                  </p:stCondLst>
                                  <p:childTnLst>
                                    <p:set>
                                      <p:cBhvr>
                                        <p:cTn id="31" dur="1" fill="hold">
                                          <p:stCondLst>
                                            <p:cond delay="0"/>
                                          </p:stCondLst>
                                        </p:cTn>
                                        <p:tgtEl>
                                          <p:spTgt spid="32"/>
                                        </p:tgtEl>
                                        <p:attrNameLst>
                                          <p:attrName>style.visibility</p:attrName>
                                        </p:attrNameLst>
                                      </p:cBhvr>
                                      <p:to>
                                        <p:strVal val="visible"/>
                                      </p:to>
                                    </p:set>
                                    <p:anim calcmode="lin" valueType="num">
                                      <p:cBhvr>
                                        <p:cTn id="32" dur="500" fill="hold"/>
                                        <p:tgtEl>
                                          <p:spTgt spid="32"/>
                                        </p:tgtEl>
                                        <p:attrNameLst>
                                          <p:attrName>ppt_w</p:attrName>
                                        </p:attrNameLst>
                                      </p:cBhvr>
                                      <p:tavLst>
                                        <p:tav tm="0">
                                          <p:val>
                                            <p:fltVal val="0"/>
                                          </p:val>
                                        </p:tav>
                                        <p:tav tm="100000">
                                          <p:val>
                                            <p:strVal val="#ppt_w"/>
                                          </p:val>
                                        </p:tav>
                                      </p:tavLst>
                                    </p:anim>
                                    <p:anim calcmode="lin" valueType="num">
                                      <p:cBhvr>
                                        <p:cTn id="33" dur="500" fill="hold"/>
                                        <p:tgtEl>
                                          <p:spTgt spid="32"/>
                                        </p:tgtEl>
                                        <p:attrNameLst>
                                          <p:attrName>ppt_h</p:attrName>
                                        </p:attrNameLst>
                                      </p:cBhvr>
                                      <p:tavLst>
                                        <p:tav tm="0">
                                          <p:val>
                                            <p:fltVal val="0"/>
                                          </p:val>
                                        </p:tav>
                                        <p:tav tm="100000">
                                          <p:val>
                                            <p:strVal val="#ppt_h"/>
                                          </p:val>
                                        </p:tav>
                                      </p:tavLst>
                                    </p:anim>
                                    <p:animEffect transition="in" filter="fade">
                                      <p:cBhvr>
                                        <p:cTn id="34" dur="500"/>
                                        <p:tgtEl>
                                          <p:spTgt spid="32"/>
                                        </p:tgtEl>
                                      </p:cBhvr>
                                    </p:animEffect>
                                  </p:childTnLst>
                                </p:cTn>
                              </p:par>
                              <p:par>
                                <p:cTn id="35" presetID="53" presetClass="entr" presetSubtype="16" fill="hold" nodeType="with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p:cTn id="37" dur="500" fill="hold"/>
                                        <p:tgtEl>
                                          <p:spTgt spid="33"/>
                                        </p:tgtEl>
                                        <p:attrNameLst>
                                          <p:attrName>ppt_w</p:attrName>
                                        </p:attrNameLst>
                                      </p:cBhvr>
                                      <p:tavLst>
                                        <p:tav tm="0">
                                          <p:val>
                                            <p:fltVal val="0"/>
                                          </p:val>
                                        </p:tav>
                                        <p:tav tm="100000">
                                          <p:val>
                                            <p:strVal val="#ppt_w"/>
                                          </p:val>
                                        </p:tav>
                                      </p:tavLst>
                                    </p:anim>
                                    <p:anim calcmode="lin" valueType="num">
                                      <p:cBhvr>
                                        <p:cTn id="38" dur="500" fill="hold"/>
                                        <p:tgtEl>
                                          <p:spTgt spid="33"/>
                                        </p:tgtEl>
                                        <p:attrNameLst>
                                          <p:attrName>ppt_h</p:attrName>
                                        </p:attrNameLst>
                                      </p:cBhvr>
                                      <p:tavLst>
                                        <p:tav tm="0">
                                          <p:val>
                                            <p:fltVal val="0"/>
                                          </p:val>
                                        </p:tav>
                                        <p:tav tm="100000">
                                          <p:val>
                                            <p:strVal val="#ppt_h"/>
                                          </p:val>
                                        </p:tav>
                                      </p:tavLst>
                                    </p:anim>
                                    <p:animEffect transition="in" filter="fade">
                                      <p:cBhvr>
                                        <p:cTn id="39" dur="500"/>
                                        <p:tgtEl>
                                          <p:spTgt spid="33"/>
                                        </p:tgtEl>
                                      </p:cBhvr>
                                    </p:animEffect>
                                  </p:childTnLst>
                                </p:cTn>
                              </p:par>
                              <p:par>
                                <p:cTn id="40" presetID="53" presetClass="entr" presetSubtype="16" fill="hold" nodeType="withEffect">
                                  <p:stCondLst>
                                    <p:cond delay="0"/>
                                  </p:stCondLst>
                                  <p:childTnLst>
                                    <p:set>
                                      <p:cBhvr>
                                        <p:cTn id="41" dur="1" fill="hold">
                                          <p:stCondLst>
                                            <p:cond delay="0"/>
                                          </p:stCondLst>
                                        </p:cTn>
                                        <p:tgtEl>
                                          <p:spTgt spid="34"/>
                                        </p:tgtEl>
                                        <p:attrNameLst>
                                          <p:attrName>style.visibility</p:attrName>
                                        </p:attrNameLst>
                                      </p:cBhvr>
                                      <p:to>
                                        <p:strVal val="visible"/>
                                      </p:to>
                                    </p:set>
                                    <p:anim calcmode="lin" valueType="num">
                                      <p:cBhvr>
                                        <p:cTn id="42" dur="500" fill="hold"/>
                                        <p:tgtEl>
                                          <p:spTgt spid="34"/>
                                        </p:tgtEl>
                                        <p:attrNameLst>
                                          <p:attrName>ppt_w</p:attrName>
                                        </p:attrNameLst>
                                      </p:cBhvr>
                                      <p:tavLst>
                                        <p:tav tm="0">
                                          <p:val>
                                            <p:fltVal val="0"/>
                                          </p:val>
                                        </p:tav>
                                        <p:tav tm="100000">
                                          <p:val>
                                            <p:strVal val="#ppt_w"/>
                                          </p:val>
                                        </p:tav>
                                      </p:tavLst>
                                    </p:anim>
                                    <p:anim calcmode="lin" valueType="num">
                                      <p:cBhvr>
                                        <p:cTn id="43" dur="500" fill="hold"/>
                                        <p:tgtEl>
                                          <p:spTgt spid="34"/>
                                        </p:tgtEl>
                                        <p:attrNameLst>
                                          <p:attrName>ppt_h</p:attrName>
                                        </p:attrNameLst>
                                      </p:cBhvr>
                                      <p:tavLst>
                                        <p:tav tm="0">
                                          <p:val>
                                            <p:fltVal val="0"/>
                                          </p:val>
                                        </p:tav>
                                        <p:tav tm="100000">
                                          <p:val>
                                            <p:strVal val="#ppt_h"/>
                                          </p:val>
                                        </p:tav>
                                      </p:tavLst>
                                    </p:anim>
                                    <p:animEffect transition="in" filter="fade">
                                      <p:cBhvr>
                                        <p:cTn id="44" dur="500"/>
                                        <p:tgtEl>
                                          <p:spTgt spid="34"/>
                                        </p:tgtEl>
                                      </p:cBhvr>
                                    </p:animEffect>
                                  </p:childTnLst>
                                </p:cTn>
                              </p:par>
                            </p:childTnLst>
                          </p:cTn>
                        </p:par>
                        <p:par>
                          <p:cTn id="45" fill="hold">
                            <p:stCondLst>
                              <p:cond delay="2000"/>
                            </p:stCondLst>
                            <p:childTnLst>
                              <p:par>
                                <p:cTn id="46" presetID="22" presetClass="entr" presetSubtype="1" fill="hold" nodeType="afterEffect">
                                  <p:stCondLst>
                                    <p:cond delay="0"/>
                                  </p:stCondLst>
                                  <p:childTnLst>
                                    <p:set>
                                      <p:cBhvr>
                                        <p:cTn id="47" dur="1" fill="hold">
                                          <p:stCondLst>
                                            <p:cond delay="0"/>
                                          </p:stCondLst>
                                        </p:cTn>
                                        <p:tgtEl>
                                          <p:spTgt spid="100"/>
                                        </p:tgtEl>
                                        <p:attrNameLst>
                                          <p:attrName>style.visibility</p:attrName>
                                        </p:attrNameLst>
                                      </p:cBhvr>
                                      <p:to>
                                        <p:strVal val="visible"/>
                                      </p:to>
                                    </p:set>
                                    <p:animEffect transition="in" filter="wipe(up)">
                                      <p:cBhvr>
                                        <p:cTn id="48" dur="500"/>
                                        <p:tgtEl>
                                          <p:spTgt spid="100"/>
                                        </p:tgtEl>
                                      </p:cBhvr>
                                    </p:animEffect>
                                  </p:childTnLst>
                                </p:cTn>
                              </p:par>
                              <p:par>
                                <p:cTn id="49" presetID="22" presetClass="entr" presetSubtype="1" fill="hold" nodeType="withEffect">
                                  <p:stCondLst>
                                    <p:cond delay="0"/>
                                  </p:stCondLst>
                                  <p:childTnLst>
                                    <p:set>
                                      <p:cBhvr>
                                        <p:cTn id="50" dur="1" fill="hold">
                                          <p:stCondLst>
                                            <p:cond delay="0"/>
                                          </p:stCondLst>
                                        </p:cTn>
                                        <p:tgtEl>
                                          <p:spTgt spid="102"/>
                                        </p:tgtEl>
                                        <p:attrNameLst>
                                          <p:attrName>style.visibility</p:attrName>
                                        </p:attrNameLst>
                                      </p:cBhvr>
                                      <p:to>
                                        <p:strVal val="visible"/>
                                      </p:to>
                                    </p:set>
                                    <p:animEffect transition="in" filter="wipe(up)">
                                      <p:cBhvr>
                                        <p:cTn id="51" dur="500"/>
                                        <p:tgtEl>
                                          <p:spTgt spid="102"/>
                                        </p:tgtEl>
                                      </p:cBhvr>
                                    </p:animEffect>
                                  </p:childTnLst>
                                </p:cTn>
                              </p:par>
                              <p:par>
                                <p:cTn id="52" presetID="22" presetClass="entr" presetSubtype="1" fill="hold" nodeType="withEffect">
                                  <p:stCondLst>
                                    <p:cond delay="0"/>
                                  </p:stCondLst>
                                  <p:childTnLst>
                                    <p:set>
                                      <p:cBhvr>
                                        <p:cTn id="53" dur="1" fill="hold">
                                          <p:stCondLst>
                                            <p:cond delay="0"/>
                                          </p:stCondLst>
                                        </p:cTn>
                                        <p:tgtEl>
                                          <p:spTgt spid="101"/>
                                        </p:tgtEl>
                                        <p:attrNameLst>
                                          <p:attrName>style.visibility</p:attrName>
                                        </p:attrNameLst>
                                      </p:cBhvr>
                                      <p:to>
                                        <p:strVal val="visible"/>
                                      </p:to>
                                    </p:set>
                                    <p:animEffect transition="in" filter="wipe(up)">
                                      <p:cBhvr>
                                        <p:cTn id="54" dur="500"/>
                                        <p:tgtEl>
                                          <p:spTgt spid="101"/>
                                        </p:tgtEl>
                                      </p:cBhvr>
                                    </p:animEffect>
                                  </p:childTnLst>
                                </p:cTn>
                              </p:par>
                            </p:childTnLst>
                          </p:cTn>
                        </p:par>
                        <p:par>
                          <p:cTn id="55" fill="hold">
                            <p:stCondLst>
                              <p:cond delay="2500"/>
                            </p:stCondLst>
                            <p:childTnLst>
                              <p:par>
                                <p:cTn id="56" presetID="10" presetClass="entr" presetSubtype="0" fill="hold" grpId="0" nodeType="after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5"/>
                                        </p:tgtEl>
                                        <p:attrNameLst>
                                          <p:attrName>style.visibility</p:attrName>
                                        </p:attrNameLst>
                                      </p:cBhvr>
                                      <p:to>
                                        <p:strVal val="visible"/>
                                      </p:to>
                                    </p:set>
                                    <p:animEffect transition="in" filter="fade">
                                      <p:cBhvr>
                                        <p:cTn id="61" dur="500"/>
                                        <p:tgtEl>
                                          <p:spTgt spid="10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500"/>
                                        <p:tgtEl>
                                          <p:spTgt spid="106"/>
                                        </p:tgtEl>
                                      </p:cBhvr>
                                    </p:animEffect>
                                  </p:childTnLst>
                                </p:cTn>
                              </p:par>
                            </p:childTnLst>
                          </p:cTn>
                        </p:par>
                        <p:par>
                          <p:cTn id="65" fill="hold">
                            <p:stCondLst>
                              <p:cond delay="3000"/>
                            </p:stCondLst>
                            <p:childTnLst>
                              <p:par>
                                <p:cTn id="66" presetID="22" presetClass="entr" presetSubtype="1" fill="hold" nodeType="afterEffect">
                                  <p:stCondLst>
                                    <p:cond delay="0"/>
                                  </p:stCondLst>
                                  <p:childTnLst>
                                    <p:set>
                                      <p:cBhvr>
                                        <p:cTn id="67" dur="1" fill="hold">
                                          <p:stCondLst>
                                            <p:cond delay="0"/>
                                          </p:stCondLst>
                                        </p:cTn>
                                        <p:tgtEl>
                                          <p:spTgt spid="111"/>
                                        </p:tgtEl>
                                        <p:attrNameLst>
                                          <p:attrName>style.visibility</p:attrName>
                                        </p:attrNameLst>
                                      </p:cBhvr>
                                      <p:to>
                                        <p:strVal val="visible"/>
                                      </p:to>
                                    </p:set>
                                    <p:animEffect transition="in" filter="wipe(up)">
                                      <p:cBhvr>
                                        <p:cTn id="68" dur="500"/>
                                        <p:tgtEl>
                                          <p:spTgt spid="111"/>
                                        </p:tgtEl>
                                      </p:cBhvr>
                                    </p:animEffect>
                                  </p:childTnLst>
                                </p:cTn>
                              </p:par>
                              <p:par>
                                <p:cTn id="69" presetID="22" presetClass="entr" presetSubtype="1" fill="hold" nodeType="withEffect">
                                  <p:stCondLst>
                                    <p:cond delay="0"/>
                                  </p:stCondLst>
                                  <p:childTnLst>
                                    <p:set>
                                      <p:cBhvr>
                                        <p:cTn id="70" dur="1" fill="hold">
                                          <p:stCondLst>
                                            <p:cond delay="0"/>
                                          </p:stCondLst>
                                        </p:cTn>
                                        <p:tgtEl>
                                          <p:spTgt spid="137"/>
                                        </p:tgtEl>
                                        <p:attrNameLst>
                                          <p:attrName>style.visibility</p:attrName>
                                        </p:attrNameLst>
                                      </p:cBhvr>
                                      <p:to>
                                        <p:strVal val="visible"/>
                                      </p:to>
                                    </p:set>
                                    <p:animEffect transition="in" filter="wipe(up)">
                                      <p:cBhvr>
                                        <p:cTn id="71" dur="500"/>
                                        <p:tgtEl>
                                          <p:spTgt spid="137"/>
                                        </p:tgtEl>
                                      </p:cBhvr>
                                    </p:animEffect>
                                  </p:childTnLst>
                                </p:cTn>
                              </p:par>
                              <p:par>
                                <p:cTn id="72" presetID="22" presetClass="entr" presetSubtype="1" fill="hold" nodeType="withEffect">
                                  <p:stCondLst>
                                    <p:cond delay="0"/>
                                  </p:stCondLst>
                                  <p:childTnLst>
                                    <p:set>
                                      <p:cBhvr>
                                        <p:cTn id="73" dur="1" fill="hold">
                                          <p:stCondLst>
                                            <p:cond delay="0"/>
                                          </p:stCondLst>
                                        </p:cTn>
                                        <p:tgtEl>
                                          <p:spTgt spid="145"/>
                                        </p:tgtEl>
                                        <p:attrNameLst>
                                          <p:attrName>style.visibility</p:attrName>
                                        </p:attrNameLst>
                                      </p:cBhvr>
                                      <p:to>
                                        <p:strVal val="visible"/>
                                      </p:to>
                                    </p:set>
                                    <p:animEffect transition="in" filter="wipe(up)">
                                      <p:cBhvr>
                                        <p:cTn id="74" dur="500"/>
                                        <p:tgtEl>
                                          <p:spTgt spid="145"/>
                                        </p:tgtEl>
                                      </p:cBhvr>
                                    </p:animEffect>
                                  </p:childTnLst>
                                </p:cTn>
                              </p:par>
                            </p:childTnLst>
                          </p:cTn>
                        </p:par>
                        <p:par>
                          <p:cTn id="75" fill="hold">
                            <p:stCondLst>
                              <p:cond delay="3500"/>
                            </p:stCondLst>
                            <p:childTnLst>
                              <p:par>
                                <p:cTn id="76" presetID="16" presetClass="entr" presetSubtype="37" fill="hold" nodeType="afterEffect">
                                  <p:stCondLst>
                                    <p:cond delay="0"/>
                                  </p:stCondLst>
                                  <p:childTnLst>
                                    <p:set>
                                      <p:cBhvr>
                                        <p:cTn id="77" dur="1" fill="hold">
                                          <p:stCondLst>
                                            <p:cond delay="0"/>
                                          </p:stCondLst>
                                        </p:cTn>
                                        <p:tgtEl>
                                          <p:spTgt spid="18"/>
                                        </p:tgtEl>
                                        <p:attrNameLst>
                                          <p:attrName>style.visibility</p:attrName>
                                        </p:attrNameLst>
                                      </p:cBhvr>
                                      <p:to>
                                        <p:strVal val="visible"/>
                                      </p:to>
                                    </p:set>
                                    <p:animEffect transition="in" filter="barn(outVertical)">
                                      <p:cBhvr>
                                        <p:cTn id="78" dur="500"/>
                                        <p:tgtEl>
                                          <p:spTgt spid="18"/>
                                        </p:tgtEl>
                                      </p:cBhvr>
                                    </p:animEffect>
                                  </p:childTnLst>
                                </p:cTn>
                              </p:par>
                              <p:par>
                                <p:cTn id="79" presetID="16" presetClass="entr" presetSubtype="37" fill="hold" nodeType="withEffect">
                                  <p:stCondLst>
                                    <p:cond delay="0"/>
                                  </p:stCondLst>
                                  <p:childTnLst>
                                    <p:set>
                                      <p:cBhvr>
                                        <p:cTn id="80" dur="1" fill="hold">
                                          <p:stCondLst>
                                            <p:cond delay="0"/>
                                          </p:stCondLst>
                                        </p:cTn>
                                        <p:tgtEl>
                                          <p:spTgt spid="139"/>
                                        </p:tgtEl>
                                        <p:attrNameLst>
                                          <p:attrName>style.visibility</p:attrName>
                                        </p:attrNameLst>
                                      </p:cBhvr>
                                      <p:to>
                                        <p:strVal val="visible"/>
                                      </p:to>
                                    </p:set>
                                    <p:animEffect transition="in" filter="barn(outVertical)">
                                      <p:cBhvr>
                                        <p:cTn id="81" dur="500"/>
                                        <p:tgtEl>
                                          <p:spTgt spid="139"/>
                                        </p:tgtEl>
                                      </p:cBhvr>
                                    </p:animEffect>
                                  </p:childTnLst>
                                </p:cTn>
                              </p:par>
                              <p:par>
                                <p:cTn id="82" presetID="16" presetClass="entr" presetSubtype="37" fill="hold" nodeType="withEffect">
                                  <p:stCondLst>
                                    <p:cond delay="0"/>
                                  </p:stCondLst>
                                  <p:childTnLst>
                                    <p:set>
                                      <p:cBhvr>
                                        <p:cTn id="83" dur="1" fill="hold">
                                          <p:stCondLst>
                                            <p:cond delay="0"/>
                                          </p:stCondLst>
                                        </p:cTn>
                                        <p:tgtEl>
                                          <p:spTgt spid="147"/>
                                        </p:tgtEl>
                                        <p:attrNameLst>
                                          <p:attrName>style.visibility</p:attrName>
                                        </p:attrNameLst>
                                      </p:cBhvr>
                                      <p:to>
                                        <p:strVal val="visible"/>
                                      </p:to>
                                    </p:set>
                                    <p:animEffect transition="in" filter="barn(outVertical)">
                                      <p:cBhvr>
                                        <p:cTn id="84" dur="500"/>
                                        <p:tgtEl>
                                          <p:spTgt spid="147"/>
                                        </p:tgtEl>
                                      </p:cBhvr>
                                    </p:animEffect>
                                  </p:childTnLst>
                                </p:cTn>
                              </p:par>
                            </p:childTnLst>
                          </p:cTn>
                        </p:par>
                        <p:par>
                          <p:cTn id="85" fill="hold">
                            <p:stCondLst>
                              <p:cond delay="4000"/>
                            </p:stCondLst>
                            <p:childTnLst>
                              <p:par>
                                <p:cTn id="86" presetID="22" presetClass="entr" presetSubtype="1" fill="hold" nodeType="afterEffect">
                                  <p:stCondLst>
                                    <p:cond delay="0"/>
                                  </p:stCondLst>
                                  <p:childTnLst>
                                    <p:set>
                                      <p:cBhvr>
                                        <p:cTn id="87" dur="1" fill="hold">
                                          <p:stCondLst>
                                            <p:cond delay="0"/>
                                          </p:stCondLst>
                                        </p:cTn>
                                        <p:tgtEl>
                                          <p:spTgt spid="118"/>
                                        </p:tgtEl>
                                        <p:attrNameLst>
                                          <p:attrName>style.visibility</p:attrName>
                                        </p:attrNameLst>
                                      </p:cBhvr>
                                      <p:to>
                                        <p:strVal val="visible"/>
                                      </p:to>
                                    </p:set>
                                    <p:animEffect transition="in" filter="wipe(up)">
                                      <p:cBhvr>
                                        <p:cTn id="88" dur="500"/>
                                        <p:tgtEl>
                                          <p:spTgt spid="118"/>
                                        </p:tgtEl>
                                      </p:cBhvr>
                                    </p:animEffect>
                                  </p:childTnLst>
                                </p:cTn>
                              </p:par>
                              <p:par>
                                <p:cTn id="89" presetID="22" presetClass="entr" presetSubtype="1" fill="hold" nodeType="withEffect">
                                  <p:stCondLst>
                                    <p:cond delay="0"/>
                                  </p:stCondLst>
                                  <p:childTnLst>
                                    <p:set>
                                      <p:cBhvr>
                                        <p:cTn id="90" dur="1" fill="hold">
                                          <p:stCondLst>
                                            <p:cond delay="0"/>
                                          </p:stCondLst>
                                        </p:cTn>
                                        <p:tgtEl>
                                          <p:spTgt spid="120"/>
                                        </p:tgtEl>
                                        <p:attrNameLst>
                                          <p:attrName>style.visibility</p:attrName>
                                        </p:attrNameLst>
                                      </p:cBhvr>
                                      <p:to>
                                        <p:strVal val="visible"/>
                                      </p:to>
                                    </p:set>
                                    <p:animEffect transition="in" filter="wipe(up)">
                                      <p:cBhvr>
                                        <p:cTn id="91" dur="500"/>
                                        <p:tgtEl>
                                          <p:spTgt spid="120"/>
                                        </p:tgtEl>
                                      </p:cBhvr>
                                    </p:animEffect>
                                  </p:childTnLst>
                                </p:cTn>
                              </p:par>
                              <p:par>
                                <p:cTn id="92" presetID="22" presetClass="entr" presetSubtype="1" fill="hold" nodeType="withEffect">
                                  <p:stCondLst>
                                    <p:cond delay="0"/>
                                  </p:stCondLst>
                                  <p:childTnLst>
                                    <p:set>
                                      <p:cBhvr>
                                        <p:cTn id="93" dur="1" fill="hold">
                                          <p:stCondLst>
                                            <p:cond delay="0"/>
                                          </p:stCondLst>
                                        </p:cTn>
                                        <p:tgtEl>
                                          <p:spTgt spid="141"/>
                                        </p:tgtEl>
                                        <p:attrNameLst>
                                          <p:attrName>style.visibility</p:attrName>
                                        </p:attrNameLst>
                                      </p:cBhvr>
                                      <p:to>
                                        <p:strVal val="visible"/>
                                      </p:to>
                                    </p:set>
                                    <p:animEffect transition="in" filter="wipe(up)">
                                      <p:cBhvr>
                                        <p:cTn id="94" dur="500"/>
                                        <p:tgtEl>
                                          <p:spTgt spid="141"/>
                                        </p:tgtEl>
                                      </p:cBhvr>
                                    </p:animEffect>
                                  </p:childTnLst>
                                </p:cTn>
                              </p:par>
                              <p:par>
                                <p:cTn id="95" presetID="22" presetClass="entr" presetSubtype="1" fill="hold" nodeType="withEffect">
                                  <p:stCondLst>
                                    <p:cond delay="0"/>
                                  </p:stCondLst>
                                  <p:childTnLst>
                                    <p:set>
                                      <p:cBhvr>
                                        <p:cTn id="96" dur="1" fill="hold">
                                          <p:stCondLst>
                                            <p:cond delay="0"/>
                                          </p:stCondLst>
                                        </p:cTn>
                                        <p:tgtEl>
                                          <p:spTgt spid="142"/>
                                        </p:tgtEl>
                                        <p:attrNameLst>
                                          <p:attrName>style.visibility</p:attrName>
                                        </p:attrNameLst>
                                      </p:cBhvr>
                                      <p:to>
                                        <p:strVal val="visible"/>
                                      </p:to>
                                    </p:set>
                                    <p:animEffect transition="in" filter="wipe(up)">
                                      <p:cBhvr>
                                        <p:cTn id="97" dur="500"/>
                                        <p:tgtEl>
                                          <p:spTgt spid="142"/>
                                        </p:tgtEl>
                                      </p:cBhvr>
                                    </p:animEffect>
                                  </p:childTnLst>
                                </p:cTn>
                              </p:par>
                              <p:par>
                                <p:cTn id="98" presetID="22" presetClass="entr" presetSubtype="1" fill="hold" nodeType="withEffect">
                                  <p:stCondLst>
                                    <p:cond delay="0"/>
                                  </p:stCondLst>
                                  <p:childTnLst>
                                    <p:set>
                                      <p:cBhvr>
                                        <p:cTn id="99" dur="1" fill="hold">
                                          <p:stCondLst>
                                            <p:cond delay="0"/>
                                          </p:stCondLst>
                                        </p:cTn>
                                        <p:tgtEl>
                                          <p:spTgt spid="151"/>
                                        </p:tgtEl>
                                        <p:attrNameLst>
                                          <p:attrName>style.visibility</p:attrName>
                                        </p:attrNameLst>
                                      </p:cBhvr>
                                      <p:to>
                                        <p:strVal val="visible"/>
                                      </p:to>
                                    </p:set>
                                    <p:animEffect transition="in" filter="wipe(up)">
                                      <p:cBhvr>
                                        <p:cTn id="100" dur="500"/>
                                        <p:tgtEl>
                                          <p:spTgt spid="151"/>
                                        </p:tgtEl>
                                      </p:cBhvr>
                                    </p:animEffect>
                                  </p:childTnLst>
                                </p:cTn>
                              </p:par>
                              <p:par>
                                <p:cTn id="101" presetID="22" presetClass="entr" presetSubtype="1" fill="hold" nodeType="withEffect">
                                  <p:stCondLst>
                                    <p:cond delay="0"/>
                                  </p:stCondLst>
                                  <p:childTnLst>
                                    <p:set>
                                      <p:cBhvr>
                                        <p:cTn id="102" dur="1" fill="hold">
                                          <p:stCondLst>
                                            <p:cond delay="0"/>
                                          </p:stCondLst>
                                        </p:cTn>
                                        <p:tgtEl>
                                          <p:spTgt spid="152"/>
                                        </p:tgtEl>
                                        <p:attrNameLst>
                                          <p:attrName>style.visibility</p:attrName>
                                        </p:attrNameLst>
                                      </p:cBhvr>
                                      <p:to>
                                        <p:strVal val="visible"/>
                                      </p:to>
                                    </p:set>
                                    <p:animEffect transition="in" filter="wipe(up)">
                                      <p:cBhvr>
                                        <p:cTn id="103" dur="500"/>
                                        <p:tgtEl>
                                          <p:spTgt spid="152"/>
                                        </p:tgtEl>
                                      </p:cBhvr>
                                    </p:animEffect>
                                  </p:childTnLst>
                                </p:cTn>
                              </p:par>
                            </p:childTnLst>
                          </p:cTn>
                        </p:par>
                        <p:par>
                          <p:cTn id="104" fill="hold">
                            <p:stCondLst>
                              <p:cond delay="4500"/>
                            </p:stCondLst>
                            <p:childTnLst>
                              <p:par>
                                <p:cTn id="105" presetID="10" presetClass="entr" presetSubtype="0" fill="hold" nodeType="afterEffect">
                                  <p:stCondLst>
                                    <p:cond delay="0"/>
                                  </p:stCondLst>
                                  <p:childTnLst>
                                    <p:set>
                                      <p:cBhvr>
                                        <p:cTn id="106" dur="1" fill="hold">
                                          <p:stCondLst>
                                            <p:cond delay="0"/>
                                          </p:stCondLst>
                                        </p:cTn>
                                        <p:tgtEl>
                                          <p:spTgt spid="47"/>
                                        </p:tgtEl>
                                        <p:attrNameLst>
                                          <p:attrName>style.visibility</p:attrName>
                                        </p:attrNameLst>
                                      </p:cBhvr>
                                      <p:to>
                                        <p:strVal val="visible"/>
                                      </p:to>
                                    </p:set>
                                    <p:animEffect transition="in" filter="fade">
                                      <p:cBhvr>
                                        <p:cTn id="107" dur="500"/>
                                        <p:tgtEl>
                                          <p:spTgt spid="47"/>
                                        </p:tgtEl>
                                      </p:cBhvr>
                                    </p:animEffect>
                                  </p:childTnLst>
                                </p:cTn>
                              </p:par>
                              <p:par>
                                <p:cTn id="108" presetID="10" presetClass="entr" presetSubtype="0" fill="hold" nodeType="withEffect">
                                  <p:stCondLst>
                                    <p:cond delay="0"/>
                                  </p:stCondLst>
                                  <p:childTnLst>
                                    <p:set>
                                      <p:cBhvr>
                                        <p:cTn id="109" dur="1" fill="hold">
                                          <p:stCondLst>
                                            <p:cond delay="0"/>
                                          </p:stCondLst>
                                        </p:cTn>
                                        <p:tgtEl>
                                          <p:spTgt spid="46"/>
                                        </p:tgtEl>
                                        <p:attrNameLst>
                                          <p:attrName>style.visibility</p:attrName>
                                        </p:attrNameLst>
                                      </p:cBhvr>
                                      <p:to>
                                        <p:strVal val="visible"/>
                                      </p:to>
                                    </p:set>
                                    <p:animEffect transition="in" filter="fade">
                                      <p:cBhvr>
                                        <p:cTn id="110" dur="500"/>
                                        <p:tgtEl>
                                          <p:spTgt spid="46"/>
                                        </p:tgtEl>
                                      </p:cBhvr>
                                    </p:animEffect>
                                  </p:childTnLst>
                                </p:cTn>
                              </p:par>
                              <p:par>
                                <p:cTn id="111" presetID="10" presetClass="entr" presetSubtype="0" fill="hold" nodeType="withEffect">
                                  <p:stCondLst>
                                    <p:cond delay="0"/>
                                  </p:stCondLst>
                                  <p:childTnLst>
                                    <p:set>
                                      <p:cBhvr>
                                        <p:cTn id="112" dur="1" fill="hold">
                                          <p:stCondLst>
                                            <p:cond delay="0"/>
                                          </p:stCondLst>
                                        </p:cTn>
                                        <p:tgtEl>
                                          <p:spTgt spid="45"/>
                                        </p:tgtEl>
                                        <p:attrNameLst>
                                          <p:attrName>style.visibility</p:attrName>
                                        </p:attrNameLst>
                                      </p:cBhvr>
                                      <p:to>
                                        <p:strVal val="visible"/>
                                      </p:to>
                                    </p:set>
                                    <p:animEffect transition="in" filter="fade">
                                      <p:cBhvr>
                                        <p:cTn id="113" dur="500"/>
                                        <p:tgtEl>
                                          <p:spTgt spid="45"/>
                                        </p:tgtEl>
                                      </p:cBhvr>
                                    </p:animEffect>
                                  </p:childTnLst>
                                </p:cTn>
                              </p:par>
                              <p:par>
                                <p:cTn id="114" presetID="10" presetClass="entr" presetSubtype="0" fill="hold" nodeType="withEffect">
                                  <p:stCondLst>
                                    <p:cond delay="0"/>
                                  </p:stCondLst>
                                  <p:childTnLst>
                                    <p:set>
                                      <p:cBhvr>
                                        <p:cTn id="115" dur="1" fill="hold">
                                          <p:stCondLst>
                                            <p:cond delay="0"/>
                                          </p:stCondLst>
                                        </p:cTn>
                                        <p:tgtEl>
                                          <p:spTgt spid="43"/>
                                        </p:tgtEl>
                                        <p:attrNameLst>
                                          <p:attrName>style.visibility</p:attrName>
                                        </p:attrNameLst>
                                      </p:cBhvr>
                                      <p:to>
                                        <p:strVal val="visible"/>
                                      </p:to>
                                    </p:set>
                                    <p:animEffect transition="in" filter="fade">
                                      <p:cBhvr>
                                        <p:cTn id="116" dur="500"/>
                                        <p:tgtEl>
                                          <p:spTgt spid="43"/>
                                        </p:tgtEl>
                                      </p:cBhvr>
                                    </p:animEffect>
                                  </p:childTnLst>
                                </p:cTn>
                              </p:par>
                              <p:par>
                                <p:cTn id="117" presetID="10" presetClass="entr" presetSubtype="0" fill="hold" nodeType="withEffect">
                                  <p:stCondLst>
                                    <p:cond delay="0"/>
                                  </p:stCondLst>
                                  <p:childTnLst>
                                    <p:set>
                                      <p:cBhvr>
                                        <p:cTn id="118" dur="1" fill="hold">
                                          <p:stCondLst>
                                            <p:cond delay="0"/>
                                          </p:stCondLst>
                                        </p:cTn>
                                        <p:tgtEl>
                                          <p:spTgt spid="41"/>
                                        </p:tgtEl>
                                        <p:attrNameLst>
                                          <p:attrName>style.visibility</p:attrName>
                                        </p:attrNameLst>
                                      </p:cBhvr>
                                      <p:to>
                                        <p:strVal val="visible"/>
                                      </p:to>
                                    </p:set>
                                    <p:animEffect transition="in" filter="fade">
                                      <p:cBhvr>
                                        <p:cTn id="119" dur="500"/>
                                        <p:tgtEl>
                                          <p:spTgt spid="41"/>
                                        </p:tgtEl>
                                      </p:cBhvr>
                                    </p:animEffect>
                                  </p:childTnLst>
                                </p:cTn>
                              </p:par>
                              <p:par>
                                <p:cTn id="120" presetID="10" presetClass="entr" presetSubtype="0" fill="hold" nodeType="withEffect">
                                  <p:stCondLst>
                                    <p:cond delay="0"/>
                                  </p:stCondLst>
                                  <p:childTnLst>
                                    <p:set>
                                      <p:cBhvr>
                                        <p:cTn id="121" dur="1" fill="hold">
                                          <p:stCondLst>
                                            <p:cond delay="0"/>
                                          </p:stCondLst>
                                        </p:cTn>
                                        <p:tgtEl>
                                          <p:spTgt spid="42"/>
                                        </p:tgtEl>
                                        <p:attrNameLst>
                                          <p:attrName>style.visibility</p:attrName>
                                        </p:attrNameLst>
                                      </p:cBhvr>
                                      <p:to>
                                        <p:strVal val="visible"/>
                                      </p:to>
                                    </p:set>
                                    <p:animEffect transition="in" filter="fade">
                                      <p:cBhvr>
                                        <p:cTn id="122" dur="500"/>
                                        <p:tgtEl>
                                          <p:spTgt spid="42"/>
                                        </p:tgtEl>
                                      </p:cBhvr>
                                    </p:animEffect>
                                  </p:childTnLst>
                                </p:cTn>
                              </p:par>
                            </p:childTnLst>
                          </p:cTn>
                        </p:par>
                        <p:par>
                          <p:cTn id="123" fill="hold">
                            <p:stCondLst>
                              <p:cond delay="5000"/>
                            </p:stCondLst>
                            <p:childTnLst>
                              <p:par>
                                <p:cTn id="124" presetID="22" presetClass="entr" presetSubtype="1" fill="hold" nodeType="afterEffect">
                                  <p:stCondLst>
                                    <p:cond delay="0"/>
                                  </p:stCondLst>
                                  <p:childTnLst>
                                    <p:set>
                                      <p:cBhvr>
                                        <p:cTn id="125" dur="1" fill="hold">
                                          <p:stCondLst>
                                            <p:cond delay="0"/>
                                          </p:stCondLst>
                                        </p:cTn>
                                        <p:tgtEl>
                                          <p:spTgt spid="183"/>
                                        </p:tgtEl>
                                        <p:attrNameLst>
                                          <p:attrName>style.visibility</p:attrName>
                                        </p:attrNameLst>
                                      </p:cBhvr>
                                      <p:to>
                                        <p:strVal val="visible"/>
                                      </p:to>
                                    </p:set>
                                    <p:animEffect transition="in" filter="wipe(up)">
                                      <p:cBhvr>
                                        <p:cTn id="126" dur="500"/>
                                        <p:tgtEl>
                                          <p:spTgt spid="183"/>
                                        </p:tgtEl>
                                      </p:cBhvr>
                                    </p:animEffect>
                                  </p:childTnLst>
                                </p:cTn>
                              </p:par>
                              <p:par>
                                <p:cTn id="127" presetID="22" presetClass="entr" presetSubtype="1" fill="hold" nodeType="withEffect">
                                  <p:stCondLst>
                                    <p:cond delay="0"/>
                                  </p:stCondLst>
                                  <p:childTnLst>
                                    <p:set>
                                      <p:cBhvr>
                                        <p:cTn id="128" dur="1" fill="hold">
                                          <p:stCondLst>
                                            <p:cond delay="0"/>
                                          </p:stCondLst>
                                        </p:cTn>
                                        <p:tgtEl>
                                          <p:spTgt spid="181"/>
                                        </p:tgtEl>
                                        <p:attrNameLst>
                                          <p:attrName>style.visibility</p:attrName>
                                        </p:attrNameLst>
                                      </p:cBhvr>
                                      <p:to>
                                        <p:strVal val="visible"/>
                                      </p:to>
                                    </p:set>
                                    <p:animEffect transition="in" filter="wipe(up)">
                                      <p:cBhvr>
                                        <p:cTn id="129" dur="500"/>
                                        <p:tgtEl>
                                          <p:spTgt spid="181"/>
                                        </p:tgtEl>
                                      </p:cBhvr>
                                    </p:animEffect>
                                  </p:childTnLst>
                                </p:cTn>
                              </p:par>
                              <p:par>
                                <p:cTn id="130" presetID="22" presetClass="entr" presetSubtype="1" fill="hold" nodeType="withEffect">
                                  <p:stCondLst>
                                    <p:cond delay="0"/>
                                  </p:stCondLst>
                                  <p:childTnLst>
                                    <p:set>
                                      <p:cBhvr>
                                        <p:cTn id="131" dur="1" fill="hold">
                                          <p:stCondLst>
                                            <p:cond delay="0"/>
                                          </p:stCondLst>
                                        </p:cTn>
                                        <p:tgtEl>
                                          <p:spTgt spid="237"/>
                                        </p:tgtEl>
                                        <p:attrNameLst>
                                          <p:attrName>style.visibility</p:attrName>
                                        </p:attrNameLst>
                                      </p:cBhvr>
                                      <p:to>
                                        <p:strVal val="visible"/>
                                      </p:to>
                                    </p:set>
                                    <p:animEffect transition="in" filter="wipe(up)">
                                      <p:cBhvr>
                                        <p:cTn id="132" dur="500"/>
                                        <p:tgtEl>
                                          <p:spTgt spid="237"/>
                                        </p:tgtEl>
                                      </p:cBhvr>
                                    </p:animEffect>
                                  </p:childTnLst>
                                </p:cTn>
                              </p:par>
                              <p:par>
                                <p:cTn id="133" presetID="22" presetClass="entr" presetSubtype="1" fill="hold" nodeType="withEffect">
                                  <p:stCondLst>
                                    <p:cond delay="0"/>
                                  </p:stCondLst>
                                  <p:childTnLst>
                                    <p:set>
                                      <p:cBhvr>
                                        <p:cTn id="134" dur="1" fill="hold">
                                          <p:stCondLst>
                                            <p:cond delay="0"/>
                                          </p:stCondLst>
                                        </p:cTn>
                                        <p:tgtEl>
                                          <p:spTgt spid="177"/>
                                        </p:tgtEl>
                                        <p:attrNameLst>
                                          <p:attrName>style.visibility</p:attrName>
                                        </p:attrNameLst>
                                      </p:cBhvr>
                                      <p:to>
                                        <p:strVal val="visible"/>
                                      </p:to>
                                    </p:set>
                                    <p:animEffect transition="in" filter="wipe(up)">
                                      <p:cBhvr>
                                        <p:cTn id="135" dur="500"/>
                                        <p:tgtEl>
                                          <p:spTgt spid="177"/>
                                        </p:tgtEl>
                                      </p:cBhvr>
                                    </p:animEffect>
                                  </p:childTnLst>
                                </p:cTn>
                              </p:par>
                              <p:par>
                                <p:cTn id="136" presetID="22" presetClass="entr" presetSubtype="1" fill="hold" nodeType="withEffect">
                                  <p:stCondLst>
                                    <p:cond delay="0"/>
                                  </p:stCondLst>
                                  <p:childTnLst>
                                    <p:set>
                                      <p:cBhvr>
                                        <p:cTn id="137" dur="1" fill="hold">
                                          <p:stCondLst>
                                            <p:cond delay="0"/>
                                          </p:stCondLst>
                                        </p:cTn>
                                        <p:tgtEl>
                                          <p:spTgt spid="176"/>
                                        </p:tgtEl>
                                        <p:attrNameLst>
                                          <p:attrName>style.visibility</p:attrName>
                                        </p:attrNameLst>
                                      </p:cBhvr>
                                      <p:to>
                                        <p:strVal val="visible"/>
                                      </p:to>
                                    </p:set>
                                    <p:animEffect transition="in" filter="wipe(up)">
                                      <p:cBhvr>
                                        <p:cTn id="138" dur="500"/>
                                        <p:tgtEl>
                                          <p:spTgt spid="176"/>
                                        </p:tgtEl>
                                      </p:cBhvr>
                                    </p:animEffect>
                                  </p:childTnLst>
                                </p:cTn>
                              </p:par>
                              <p:par>
                                <p:cTn id="139" presetID="22" presetClass="entr" presetSubtype="1" fill="hold" nodeType="withEffect">
                                  <p:stCondLst>
                                    <p:cond delay="0"/>
                                  </p:stCondLst>
                                  <p:childTnLst>
                                    <p:set>
                                      <p:cBhvr>
                                        <p:cTn id="140" dur="1" fill="hold">
                                          <p:stCondLst>
                                            <p:cond delay="0"/>
                                          </p:stCondLst>
                                        </p:cTn>
                                        <p:tgtEl>
                                          <p:spTgt spid="249"/>
                                        </p:tgtEl>
                                        <p:attrNameLst>
                                          <p:attrName>style.visibility</p:attrName>
                                        </p:attrNameLst>
                                      </p:cBhvr>
                                      <p:to>
                                        <p:strVal val="visible"/>
                                      </p:to>
                                    </p:set>
                                    <p:animEffect transition="in" filter="wipe(up)">
                                      <p:cBhvr>
                                        <p:cTn id="141" dur="500"/>
                                        <p:tgtEl>
                                          <p:spTgt spid="249"/>
                                        </p:tgtEl>
                                      </p:cBhvr>
                                    </p:animEffect>
                                  </p:childTnLst>
                                </p:cTn>
                              </p:par>
                            </p:childTnLst>
                          </p:cTn>
                        </p:par>
                        <p:par>
                          <p:cTn id="142" fill="hold">
                            <p:stCondLst>
                              <p:cond delay="5500"/>
                            </p:stCondLst>
                            <p:childTnLst>
                              <p:par>
                                <p:cTn id="143" presetID="22" presetClass="entr" presetSubtype="2" fill="hold" nodeType="afterEffect">
                                  <p:stCondLst>
                                    <p:cond delay="0"/>
                                  </p:stCondLst>
                                  <p:childTnLst>
                                    <p:set>
                                      <p:cBhvr>
                                        <p:cTn id="144" dur="1" fill="hold">
                                          <p:stCondLst>
                                            <p:cond delay="0"/>
                                          </p:stCondLst>
                                        </p:cTn>
                                        <p:tgtEl>
                                          <p:spTgt spid="231"/>
                                        </p:tgtEl>
                                        <p:attrNameLst>
                                          <p:attrName>style.visibility</p:attrName>
                                        </p:attrNameLst>
                                      </p:cBhvr>
                                      <p:to>
                                        <p:strVal val="visible"/>
                                      </p:to>
                                    </p:set>
                                    <p:animEffect transition="in" filter="wipe(right)">
                                      <p:cBhvr>
                                        <p:cTn id="145" dur="500"/>
                                        <p:tgtEl>
                                          <p:spTgt spid="231"/>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182"/>
                                        </p:tgtEl>
                                        <p:attrNameLst>
                                          <p:attrName>style.visibility</p:attrName>
                                        </p:attrNameLst>
                                      </p:cBhvr>
                                      <p:to>
                                        <p:strVal val="visible"/>
                                      </p:to>
                                    </p:set>
                                    <p:animEffect transition="in" filter="fade">
                                      <p:cBhvr>
                                        <p:cTn id="148" dur="500"/>
                                        <p:tgtEl>
                                          <p:spTgt spid="182"/>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238"/>
                                        </p:tgtEl>
                                        <p:attrNameLst>
                                          <p:attrName>style.visibility</p:attrName>
                                        </p:attrNameLst>
                                      </p:cBhvr>
                                      <p:to>
                                        <p:strVal val="visible"/>
                                      </p:to>
                                    </p:set>
                                    <p:animEffect transition="in" filter="fade">
                                      <p:cBhvr>
                                        <p:cTn id="151" dur="500"/>
                                        <p:tgtEl>
                                          <p:spTgt spid="238"/>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39"/>
                                        </p:tgtEl>
                                        <p:attrNameLst>
                                          <p:attrName>style.visibility</p:attrName>
                                        </p:attrNameLst>
                                      </p:cBhvr>
                                      <p:to>
                                        <p:strVal val="visible"/>
                                      </p:to>
                                    </p:set>
                                    <p:animEffect transition="in" filter="fade">
                                      <p:cBhvr>
                                        <p:cTn id="154" dur="500"/>
                                        <p:tgtEl>
                                          <p:spTgt spid="239"/>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244"/>
                                        </p:tgtEl>
                                        <p:attrNameLst>
                                          <p:attrName>style.visibility</p:attrName>
                                        </p:attrNameLst>
                                      </p:cBhvr>
                                      <p:to>
                                        <p:strVal val="visible"/>
                                      </p:to>
                                    </p:set>
                                    <p:animEffect transition="in" filter="fade">
                                      <p:cBhvr>
                                        <p:cTn id="157" dur="500"/>
                                        <p:tgtEl>
                                          <p:spTgt spid="244"/>
                                        </p:tgtEl>
                                      </p:cBhvr>
                                    </p:animEffect>
                                  </p:childTnLst>
                                </p:cTn>
                              </p:par>
                              <p:par>
                                <p:cTn id="158" presetID="22" presetClass="entr" presetSubtype="8" fill="hold" nodeType="withEffect">
                                  <p:stCondLst>
                                    <p:cond delay="0"/>
                                  </p:stCondLst>
                                  <p:childTnLst>
                                    <p:set>
                                      <p:cBhvr>
                                        <p:cTn id="159" dur="1" fill="hold">
                                          <p:stCondLst>
                                            <p:cond delay="0"/>
                                          </p:stCondLst>
                                        </p:cTn>
                                        <p:tgtEl>
                                          <p:spTgt spid="250"/>
                                        </p:tgtEl>
                                        <p:attrNameLst>
                                          <p:attrName>style.visibility</p:attrName>
                                        </p:attrNameLst>
                                      </p:cBhvr>
                                      <p:to>
                                        <p:strVal val="visible"/>
                                      </p:to>
                                    </p:set>
                                    <p:animEffect transition="in" filter="wipe(left)">
                                      <p:cBhvr>
                                        <p:cTn id="160" dur="500"/>
                                        <p:tgtEl>
                                          <p:spTgt spid="250"/>
                                        </p:tgtEl>
                                      </p:cBhvr>
                                    </p:animEffect>
                                  </p:childTnLst>
                                </p:cTn>
                              </p:par>
                            </p:childTnLst>
                          </p:cTn>
                        </p:par>
                        <p:par>
                          <p:cTn id="161" fill="hold">
                            <p:stCondLst>
                              <p:cond delay="6000"/>
                            </p:stCondLst>
                            <p:childTnLst>
                              <p:par>
                                <p:cTn id="162" presetID="22" presetClass="entr" presetSubtype="1" fill="hold" nodeType="afterEffect">
                                  <p:stCondLst>
                                    <p:cond delay="0"/>
                                  </p:stCondLst>
                                  <p:childTnLst>
                                    <p:set>
                                      <p:cBhvr>
                                        <p:cTn id="163" dur="1" fill="hold">
                                          <p:stCondLst>
                                            <p:cond delay="0"/>
                                          </p:stCondLst>
                                        </p:cTn>
                                        <p:tgtEl>
                                          <p:spTgt spid="235"/>
                                        </p:tgtEl>
                                        <p:attrNameLst>
                                          <p:attrName>style.visibility</p:attrName>
                                        </p:attrNameLst>
                                      </p:cBhvr>
                                      <p:to>
                                        <p:strVal val="visible"/>
                                      </p:to>
                                    </p:set>
                                    <p:animEffect transition="in" filter="wipe(up)">
                                      <p:cBhvr>
                                        <p:cTn id="164" dur="500"/>
                                        <p:tgtEl>
                                          <p:spTgt spid="235"/>
                                        </p:tgtEl>
                                      </p:cBhvr>
                                    </p:animEffect>
                                  </p:childTnLst>
                                </p:cTn>
                              </p:par>
                              <p:par>
                                <p:cTn id="165" presetID="22" presetClass="entr" presetSubtype="1" fill="hold" nodeType="withEffect">
                                  <p:stCondLst>
                                    <p:cond delay="0"/>
                                  </p:stCondLst>
                                  <p:childTnLst>
                                    <p:set>
                                      <p:cBhvr>
                                        <p:cTn id="166" dur="1" fill="hold">
                                          <p:stCondLst>
                                            <p:cond delay="0"/>
                                          </p:stCondLst>
                                        </p:cTn>
                                        <p:tgtEl>
                                          <p:spTgt spid="184"/>
                                        </p:tgtEl>
                                        <p:attrNameLst>
                                          <p:attrName>style.visibility</p:attrName>
                                        </p:attrNameLst>
                                      </p:cBhvr>
                                      <p:to>
                                        <p:strVal val="visible"/>
                                      </p:to>
                                    </p:set>
                                    <p:animEffect transition="in" filter="wipe(up)">
                                      <p:cBhvr>
                                        <p:cTn id="167" dur="500"/>
                                        <p:tgtEl>
                                          <p:spTgt spid="184"/>
                                        </p:tgtEl>
                                      </p:cBhvr>
                                    </p:animEffect>
                                  </p:childTnLst>
                                </p:cTn>
                              </p:par>
                              <p:par>
                                <p:cTn id="168" presetID="22" presetClass="entr" presetSubtype="1" fill="hold" nodeType="withEffect">
                                  <p:stCondLst>
                                    <p:cond delay="0"/>
                                  </p:stCondLst>
                                  <p:childTnLst>
                                    <p:set>
                                      <p:cBhvr>
                                        <p:cTn id="169" dur="1" fill="hold">
                                          <p:stCondLst>
                                            <p:cond delay="0"/>
                                          </p:stCondLst>
                                        </p:cTn>
                                        <p:tgtEl>
                                          <p:spTgt spid="242"/>
                                        </p:tgtEl>
                                        <p:attrNameLst>
                                          <p:attrName>style.visibility</p:attrName>
                                        </p:attrNameLst>
                                      </p:cBhvr>
                                      <p:to>
                                        <p:strVal val="visible"/>
                                      </p:to>
                                    </p:set>
                                    <p:animEffect transition="in" filter="wipe(up)">
                                      <p:cBhvr>
                                        <p:cTn id="170" dur="500"/>
                                        <p:tgtEl>
                                          <p:spTgt spid="242"/>
                                        </p:tgtEl>
                                      </p:cBhvr>
                                    </p:animEffect>
                                  </p:childTnLst>
                                </p:cTn>
                              </p:par>
                              <p:par>
                                <p:cTn id="171" presetID="22" presetClass="entr" presetSubtype="1" fill="hold" nodeType="withEffect">
                                  <p:stCondLst>
                                    <p:cond delay="0"/>
                                  </p:stCondLst>
                                  <p:childTnLst>
                                    <p:set>
                                      <p:cBhvr>
                                        <p:cTn id="172" dur="1" fill="hold">
                                          <p:stCondLst>
                                            <p:cond delay="0"/>
                                          </p:stCondLst>
                                        </p:cTn>
                                        <p:tgtEl>
                                          <p:spTgt spid="241"/>
                                        </p:tgtEl>
                                        <p:attrNameLst>
                                          <p:attrName>style.visibility</p:attrName>
                                        </p:attrNameLst>
                                      </p:cBhvr>
                                      <p:to>
                                        <p:strVal val="visible"/>
                                      </p:to>
                                    </p:set>
                                    <p:animEffect transition="in" filter="wipe(up)">
                                      <p:cBhvr>
                                        <p:cTn id="173" dur="500"/>
                                        <p:tgtEl>
                                          <p:spTgt spid="241"/>
                                        </p:tgtEl>
                                      </p:cBhvr>
                                    </p:animEffect>
                                  </p:childTnLst>
                                </p:cTn>
                              </p:par>
                              <p:par>
                                <p:cTn id="174" presetID="22" presetClass="entr" presetSubtype="1" fill="hold" nodeType="withEffect">
                                  <p:stCondLst>
                                    <p:cond delay="0"/>
                                  </p:stCondLst>
                                  <p:childTnLst>
                                    <p:set>
                                      <p:cBhvr>
                                        <p:cTn id="175" dur="1" fill="hold">
                                          <p:stCondLst>
                                            <p:cond delay="0"/>
                                          </p:stCondLst>
                                        </p:cTn>
                                        <p:tgtEl>
                                          <p:spTgt spid="245"/>
                                        </p:tgtEl>
                                        <p:attrNameLst>
                                          <p:attrName>style.visibility</p:attrName>
                                        </p:attrNameLst>
                                      </p:cBhvr>
                                      <p:to>
                                        <p:strVal val="visible"/>
                                      </p:to>
                                    </p:set>
                                    <p:animEffect transition="in" filter="wipe(up)">
                                      <p:cBhvr>
                                        <p:cTn id="176" dur="500"/>
                                        <p:tgtEl>
                                          <p:spTgt spid="245"/>
                                        </p:tgtEl>
                                      </p:cBhvr>
                                    </p:animEffect>
                                  </p:childTnLst>
                                </p:cTn>
                              </p:par>
                              <p:par>
                                <p:cTn id="177" presetID="22" presetClass="entr" presetSubtype="1" fill="hold" nodeType="withEffect">
                                  <p:stCondLst>
                                    <p:cond delay="0"/>
                                  </p:stCondLst>
                                  <p:childTnLst>
                                    <p:set>
                                      <p:cBhvr>
                                        <p:cTn id="178" dur="1" fill="hold">
                                          <p:stCondLst>
                                            <p:cond delay="0"/>
                                          </p:stCondLst>
                                        </p:cTn>
                                        <p:tgtEl>
                                          <p:spTgt spid="251"/>
                                        </p:tgtEl>
                                        <p:attrNameLst>
                                          <p:attrName>style.visibility</p:attrName>
                                        </p:attrNameLst>
                                      </p:cBhvr>
                                      <p:to>
                                        <p:strVal val="visible"/>
                                      </p:to>
                                    </p:set>
                                    <p:animEffect transition="in" filter="wipe(up)">
                                      <p:cBhvr>
                                        <p:cTn id="179" dur="500"/>
                                        <p:tgtEl>
                                          <p:spTgt spid="2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3" grpId="0"/>
      <p:bldP spid="105" grpId="0"/>
      <p:bldP spid="106" grpId="0"/>
      <p:bldP spid="182" grpId="0"/>
      <p:bldP spid="238" grpId="0"/>
      <p:bldP spid="239" grpId="0"/>
      <p:bldP spid="244" grpId="0"/>
    </p:bldLst>
  </p:timing>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84" name="Straight Connector 183"/>
          <p:cNvCxnSpPr/>
          <p:nvPr/>
        </p:nvCxnSpPr>
        <p:spPr>
          <a:xfrm>
            <a:off x="3626679"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p:nvCxnSpPr>
        <p:spPr>
          <a:xfrm>
            <a:off x="6804703" y="0"/>
            <a:ext cx="0" cy="1557495"/>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2" name="Straight Connector 241"/>
          <p:cNvCxnSpPr/>
          <p:nvPr/>
        </p:nvCxnSpPr>
        <p:spPr>
          <a:xfrm>
            <a:off x="5415079"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63257" y="1429453"/>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0521188" y="0"/>
            <a:ext cx="0" cy="40005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663257" y="0"/>
            <a:ext cx="0" cy="71829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132411" y="787613"/>
            <a:ext cx="1080744" cy="523220"/>
          </a:xfrm>
          <a:prstGeom prst="rect">
            <a:avLst/>
          </a:prstGeom>
          <a:noFill/>
        </p:spPr>
        <p:txBody>
          <a:bodyPr wrap="none" rtlCol="0">
            <a:spAutoFit/>
          </a:bodyPr>
          <a:lstStyle/>
          <a:p>
            <a:pPr algn="ctr"/>
            <a:r>
              <a:rPr lang="id-ID" sz="1400" dirty="0" smtClean="0">
                <a:solidFill>
                  <a:schemeClr val="bg1"/>
                </a:solidFill>
                <a:latin typeface="+mj-lt"/>
              </a:rPr>
              <a:t>Why not get </a:t>
            </a:r>
          </a:p>
          <a:p>
            <a:pPr algn="ctr"/>
            <a:r>
              <a:rPr lang="id-ID" sz="1400" dirty="0" smtClean="0">
                <a:solidFill>
                  <a:schemeClr val="bg1"/>
                </a:solidFill>
                <a:latin typeface="+mj-lt"/>
              </a:rPr>
              <a:t>An Opad?</a:t>
            </a:r>
          </a:p>
        </p:txBody>
      </p:sp>
      <p:cxnSp>
        <p:nvCxnSpPr>
          <p:cNvPr id="78" name="Straight Connector 77"/>
          <p:cNvCxnSpPr/>
          <p:nvPr/>
        </p:nvCxnSpPr>
        <p:spPr>
          <a:xfrm>
            <a:off x="3195012" y="400050"/>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319792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05721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4983412" y="400050"/>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498632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a:xfrm>
            <a:off x="5845619" y="400050"/>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a:xfrm>
            <a:off x="973720" y="1829503"/>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a:xfrm>
            <a:off x="973720" y="1829503"/>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2350277" y="1829503"/>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6373036" y="1555055"/>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6375953" y="155505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7235243" y="155505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70" name="Group 69"/>
          <p:cNvGrpSpPr/>
          <p:nvPr/>
        </p:nvGrpSpPr>
        <p:grpSpPr>
          <a:xfrm>
            <a:off x="2889218" y="718296"/>
            <a:ext cx="611587" cy="611587"/>
            <a:chOff x="2889218" y="718296"/>
            <a:chExt cx="611587" cy="611587"/>
          </a:xfrm>
        </p:grpSpPr>
        <p:sp>
          <p:nvSpPr>
            <p:cNvPr id="81" name="Oval 80"/>
            <p:cNvSpPr/>
            <p:nvPr/>
          </p:nvSpPr>
          <p:spPr>
            <a:xfrm>
              <a:off x="2889218" y="718296"/>
              <a:ext cx="611587" cy="61158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34" name="TextBox 133"/>
            <p:cNvSpPr txBox="1"/>
            <p:nvPr/>
          </p:nvSpPr>
          <p:spPr>
            <a:xfrm>
              <a:off x="2969938" y="854812"/>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71" name="Group 70"/>
          <p:cNvGrpSpPr/>
          <p:nvPr/>
        </p:nvGrpSpPr>
        <p:grpSpPr>
          <a:xfrm>
            <a:off x="3751425" y="718296"/>
            <a:ext cx="611587" cy="611587"/>
            <a:chOff x="3751425" y="718296"/>
            <a:chExt cx="611587" cy="611587"/>
          </a:xfrm>
        </p:grpSpPr>
        <p:sp>
          <p:nvSpPr>
            <p:cNvPr id="82" name="Oval 81"/>
            <p:cNvSpPr/>
            <p:nvPr/>
          </p:nvSpPr>
          <p:spPr>
            <a:xfrm>
              <a:off x="3751425" y="718296"/>
              <a:ext cx="611587" cy="611587"/>
            </a:xfrm>
            <a:prstGeom prst="ellipse">
              <a:avLst/>
            </a:prstGeom>
            <a:solidFill>
              <a:schemeClr val="accent2"/>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TextBox 134"/>
            <p:cNvSpPr txBox="1"/>
            <p:nvPr/>
          </p:nvSpPr>
          <p:spPr>
            <a:xfrm>
              <a:off x="3811667" y="854812"/>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72" name="Group 71"/>
          <p:cNvGrpSpPr/>
          <p:nvPr/>
        </p:nvGrpSpPr>
        <p:grpSpPr>
          <a:xfrm>
            <a:off x="4677618" y="718296"/>
            <a:ext cx="611587" cy="611587"/>
            <a:chOff x="4677618" y="718296"/>
            <a:chExt cx="611587" cy="611587"/>
          </a:xfrm>
        </p:grpSpPr>
        <p:sp>
          <p:nvSpPr>
            <p:cNvPr id="110" name="Oval 109"/>
            <p:cNvSpPr/>
            <p:nvPr/>
          </p:nvSpPr>
          <p:spPr>
            <a:xfrm>
              <a:off x="4677618" y="718296"/>
              <a:ext cx="611587" cy="611587"/>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40" name="TextBox 139"/>
            <p:cNvSpPr txBox="1"/>
            <p:nvPr/>
          </p:nvSpPr>
          <p:spPr>
            <a:xfrm>
              <a:off x="4760074" y="854812"/>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73" name="Group 72"/>
          <p:cNvGrpSpPr/>
          <p:nvPr/>
        </p:nvGrpSpPr>
        <p:grpSpPr>
          <a:xfrm>
            <a:off x="5539825" y="718296"/>
            <a:ext cx="611587" cy="611587"/>
            <a:chOff x="5539825" y="718296"/>
            <a:chExt cx="611587" cy="611587"/>
          </a:xfrm>
        </p:grpSpPr>
        <p:sp>
          <p:nvSpPr>
            <p:cNvPr id="112" name="Oval 111"/>
            <p:cNvSpPr/>
            <p:nvPr/>
          </p:nvSpPr>
          <p:spPr>
            <a:xfrm>
              <a:off x="5539825" y="718296"/>
              <a:ext cx="611587" cy="611587"/>
            </a:xfrm>
            <a:prstGeom prst="ellipse">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TextBox 143"/>
            <p:cNvSpPr txBox="1"/>
            <p:nvPr/>
          </p:nvSpPr>
          <p:spPr>
            <a:xfrm>
              <a:off x="5601803" y="854812"/>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291" name="Group 290"/>
          <p:cNvGrpSpPr/>
          <p:nvPr/>
        </p:nvGrpSpPr>
        <p:grpSpPr>
          <a:xfrm>
            <a:off x="6067242" y="1873301"/>
            <a:ext cx="611587" cy="611587"/>
            <a:chOff x="6067242" y="1873301"/>
            <a:chExt cx="611587" cy="611587"/>
          </a:xfrm>
        </p:grpSpPr>
        <p:sp>
          <p:nvSpPr>
            <p:cNvPr id="132" name="Oval 131"/>
            <p:cNvSpPr/>
            <p:nvPr/>
          </p:nvSpPr>
          <p:spPr>
            <a:xfrm>
              <a:off x="6067242" y="1873301"/>
              <a:ext cx="611587" cy="61158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148" name="TextBox 147"/>
            <p:cNvSpPr txBox="1"/>
            <p:nvPr/>
          </p:nvSpPr>
          <p:spPr>
            <a:xfrm>
              <a:off x="6157813" y="2009260"/>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90" name="Group 289"/>
          <p:cNvGrpSpPr/>
          <p:nvPr/>
        </p:nvGrpSpPr>
        <p:grpSpPr>
          <a:xfrm>
            <a:off x="6929449" y="1873301"/>
            <a:ext cx="611587" cy="611587"/>
            <a:chOff x="6929449" y="1873301"/>
            <a:chExt cx="611587" cy="611587"/>
          </a:xfrm>
        </p:grpSpPr>
        <p:sp>
          <p:nvSpPr>
            <p:cNvPr id="133" name="Oval 132"/>
            <p:cNvSpPr/>
            <p:nvPr/>
          </p:nvSpPr>
          <p:spPr>
            <a:xfrm>
              <a:off x="6929449" y="1873301"/>
              <a:ext cx="611587" cy="611587"/>
            </a:xfrm>
            <a:prstGeom prst="ellipse">
              <a:avLst/>
            </a:prstGeom>
            <a:solidFill>
              <a:schemeClr val="accent2"/>
            </a:solid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TextBox 148"/>
            <p:cNvSpPr txBox="1"/>
            <p:nvPr/>
          </p:nvSpPr>
          <p:spPr>
            <a:xfrm>
              <a:off x="6999542" y="2009260"/>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grpSp>
        <p:nvGrpSpPr>
          <p:cNvPr id="68" name="Group 67"/>
          <p:cNvGrpSpPr/>
          <p:nvPr/>
        </p:nvGrpSpPr>
        <p:grpSpPr>
          <a:xfrm>
            <a:off x="369528" y="2147749"/>
            <a:ext cx="1223174" cy="634252"/>
            <a:chOff x="369528" y="2147749"/>
            <a:chExt cx="1223174" cy="634252"/>
          </a:xfrm>
        </p:grpSpPr>
        <p:grpSp>
          <p:nvGrpSpPr>
            <p:cNvPr id="123" name="Group 122"/>
            <p:cNvGrpSpPr/>
            <p:nvPr/>
          </p:nvGrpSpPr>
          <p:grpSpPr>
            <a:xfrm>
              <a:off x="369528" y="2147749"/>
              <a:ext cx="1223174" cy="634252"/>
              <a:chOff x="5568818" y="4268069"/>
              <a:chExt cx="1054364" cy="1054364"/>
            </a:xfrm>
          </p:grpSpPr>
          <p:sp>
            <p:nvSpPr>
              <p:cNvPr id="124" name="Rectangle 123"/>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Rectangle 124"/>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50" name="TextBox 149"/>
            <p:cNvSpPr txBox="1"/>
            <p:nvPr/>
          </p:nvSpPr>
          <p:spPr>
            <a:xfrm>
              <a:off x="628371" y="2286795"/>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69" name="Group 68"/>
          <p:cNvGrpSpPr/>
          <p:nvPr/>
        </p:nvGrpSpPr>
        <p:grpSpPr>
          <a:xfrm>
            <a:off x="1746085" y="2147749"/>
            <a:ext cx="1223174" cy="634252"/>
            <a:chOff x="1746085" y="2147749"/>
            <a:chExt cx="1223174" cy="634252"/>
          </a:xfrm>
        </p:grpSpPr>
        <p:grpSp>
          <p:nvGrpSpPr>
            <p:cNvPr id="126" name="Group 125"/>
            <p:cNvGrpSpPr/>
            <p:nvPr/>
          </p:nvGrpSpPr>
          <p:grpSpPr>
            <a:xfrm>
              <a:off x="1746085" y="2147749"/>
              <a:ext cx="1223174" cy="634252"/>
              <a:chOff x="5568818" y="4268069"/>
              <a:chExt cx="1054364" cy="1054364"/>
            </a:xfrm>
          </p:grpSpPr>
          <p:sp>
            <p:nvSpPr>
              <p:cNvPr id="127" name="Rectangle 126"/>
              <p:cNvSpPr/>
              <p:nvPr/>
            </p:nvSpPr>
            <p:spPr>
              <a:xfrm>
                <a:off x="5568818" y="4268069"/>
                <a:ext cx="1054364" cy="1054364"/>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Rectangle 127"/>
              <p:cNvSpPr/>
              <p:nvPr/>
            </p:nvSpPr>
            <p:spPr>
              <a:xfrm>
                <a:off x="5568818" y="5235563"/>
                <a:ext cx="1054364" cy="8687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65" name="TextBox 164"/>
            <p:cNvSpPr txBox="1"/>
            <p:nvPr/>
          </p:nvSpPr>
          <p:spPr>
            <a:xfrm>
              <a:off x="2014460" y="2286795"/>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167" name="Straight Connector 166"/>
          <p:cNvCxnSpPr/>
          <p:nvPr/>
        </p:nvCxnSpPr>
        <p:spPr>
          <a:xfrm>
            <a:off x="4057219" y="1344982"/>
            <a:ext cx="0" cy="305619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a:xfrm>
            <a:off x="5845619" y="1344982"/>
            <a:ext cx="0" cy="272460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a:xfrm>
            <a:off x="6373036" y="2484888"/>
            <a:ext cx="0" cy="66024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H="1">
            <a:off x="5845619" y="3145134"/>
            <a:ext cx="52741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170" name="TextBox 169"/>
          <p:cNvSpPr txBox="1"/>
          <p:nvPr/>
        </p:nvSpPr>
        <p:spPr>
          <a:xfrm>
            <a:off x="6799067" y="2832810"/>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cxnSp>
        <p:nvCxnSpPr>
          <p:cNvPr id="171" name="Straight Connector 170"/>
          <p:cNvCxnSpPr/>
          <p:nvPr/>
        </p:nvCxnSpPr>
        <p:spPr>
          <a:xfrm>
            <a:off x="7235243" y="248488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7847359" y="1352548"/>
            <a:ext cx="0" cy="1741872"/>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170" idx="3"/>
          </p:cNvCxnSpPr>
          <p:nvPr/>
        </p:nvCxnSpPr>
        <p:spPr>
          <a:xfrm flipH="1">
            <a:off x="7671422" y="3094420"/>
            <a:ext cx="183332"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9223916" y="1352548"/>
            <a:ext cx="0" cy="87093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89" name="Group 288"/>
          <p:cNvGrpSpPr/>
          <p:nvPr/>
        </p:nvGrpSpPr>
        <p:grpSpPr>
          <a:xfrm>
            <a:off x="8619724" y="2290603"/>
            <a:ext cx="1223174" cy="634252"/>
            <a:chOff x="8619724" y="2290603"/>
            <a:chExt cx="1223174" cy="634252"/>
          </a:xfrm>
        </p:grpSpPr>
        <p:grpSp>
          <p:nvGrpSpPr>
            <p:cNvPr id="174" name="Group 173"/>
            <p:cNvGrpSpPr/>
            <p:nvPr/>
          </p:nvGrpSpPr>
          <p:grpSpPr>
            <a:xfrm>
              <a:off x="8619724" y="2290603"/>
              <a:ext cx="1223174" cy="634252"/>
              <a:chOff x="5568818" y="4268069"/>
              <a:chExt cx="1054364" cy="1054364"/>
            </a:xfrm>
          </p:grpSpPr>
          <p:sp>
            <p:nvSpPr>
              <p:cNvPr id="175" name="Rectangle 174"/>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78" name="Rectangle 177"/>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9" name="TextBox 178"/>
            <p:cNvSpPr txBox="1"/>
            <p:nvPr/>
          </p:nvSpPr>
          <p:spPr>
            <a:xfrm>
              <a:off x="8723985" y="2429649"/>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grpSp>
      <p:sp>
        <p:nvSpPr>
          <p:cNvPr id="180" name="TextBox 179"/>
          <p:cNvSpPr txBox="1"/>
          <p:nvPr/>
        </p:nvSpPr>
        <p:spPr>
          <a:xfrm>
            <a:off x="10085010" y="500869"/>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cxnSp>
        <p:nvCxnSpPr>
          <p:cNvPr id="185" name="Straight Connector 184"/>
          <p:cNvCxnSpPr/>
          <p:nvPr/>
        </p:nvCxnSpPr>
        <p:spPr>
          <a:xfrm>
            <a:off x="10521188" y="1100266"/>
            <a:ext cx="0" cy="2838688"/>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292" name="Group 291"/>
          <p:cNvGrpSpPr/>
          <p:nvPr/>
        </p:nvGrpSpPr>
        <p:grpSpPr>
          <a:xfrm>
            <a:off x="5238965" y="4132921"/>
            <a:ext cx="1223174" cy="634252"/>
            <a:chOff x="5238965" y="4132921"/>
            <a:chExt cx="1223174" cy="634252"/>
          </a:xfrm>
        </p:grpSpPr>
        <p:grpSp>
          <p:nvGrpSpPr>
            <p:cNvPr id="186" name="Group 185"/>
            <p:cNvGrpSpPr/>
            <p:nvPr/>
          </p:nvGrpSpPr>
          <p:grpSpPr>
            <a:xfrm>
              <a:off x="5238965" y="4132921"/>
              <a:ext cx="1223174" cy="634252"/>
              <a:chOff x="5568818" y="4268069"/>
              <a:chExt cx="1054364" cy="1054364"/>
            </a:xfrm>
          </p:grpSpPr>
          <p:sp>
            <p:nvSpPr>
              <p:cNvPr id="187" name="Rectangle 186"/>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8" name="Rectangle 187"/>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9" name="TextBox 188"/>
            <p:cNvSpPr txBox="1"/>
            <p:nvPr/>
          </p:nvSpPr>
          <p:spPr>
            <a:xfrm>
              <a:off x="5343226" y="4271967"/>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grpSp>
      <p:cxnSp>
        <p:nvCxnSpPr>
          <p:cNvPr id="202" name="Straight Connector 201"/>
          <p:cNvCxnSpPr/>
          <p:nvPr/>
        </p:nvCxnSpPr>
        <p:spPr>
          <a:xfrm>
            <a:off x="4986329" y="1342500"/>
            <a:ext cx="0" cy="1142388"/>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flipH="1">
            <a:off x="4057219" y="2484888"/>
            <a:ext cx="92619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a:xfrm>
            <a:off x="3197929" y="1329883"/>
            <a:ext cx="0" cy="2026147"/>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a:xfrm>
            <a:off x="2350277" y="2752721"/>
            <a:ext cx="0" cy="935024"/>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3" name="Group 292"/>
          <p:cNvGrpSpPr/>
          <p:nvPr/>
        </p:nvGrpSpPr>
        <p:grpSpPr>
          <a:xfrm>
            <a:off x="1746085" y="3687745"/>
            <a:ext cx="1223174" cy="634252"/>
            <a:chOff x="1746085" y="3687745"/>
            <a:chExt cx="1223174" cy="634252"/>
          </a:xfrm>
        </p:grpSpPr>
        <p:grpSp>
          <p:nvGrpSpPr>
            <p:cNvPr id="206" name="Group 205"/>
            <p:cNvGrpSpPr/>
            <p:nvPr/>
          </p:nvGrpSpPr>
          <p:grpSpPr>
            <a:xfrm>
              <a:off x="1746085" y="3687745"/>
              <a:ext cx="1223174" cy="634252"/>
              <a:chOff x="5568818" y="4268069"/>
              <a:chExt cx="1054364" cy="1054364"/>
            </a:xfrm>
          </p:grpSpPr>
          <p:sp>
            <p:nvSpPr>
              <p:cNvPr id="207" name="Rectangle 206"/>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8" name="Rectangle 207"/>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9" name="TextBox 208"/>
            <p:cNvSpPr txBox="1"/>
            <p:nvPr/>
          </p:nvSpPr>
          <p:spPr>
            <a:xfrm>
              <a:off x="1903052" y="3826791"/>
              <a:ext cx="899222" cy="338554"/>
            </a:xfrm>
            <a:prstGeom prst="rect">
              <a:avLst/>
            </a:prstGeom>
            <a:noFill/>
          </p:spPr>
          <p:txBody>
            <a:bodyPr wrap="none" rtlCol="0">
              <a:spAutoFit/>
            </a:bodyPr>
            <a:lstStyle/>
            <a:p>
              <a:pPr algn="ctr"/>
              <a:r>
                <a:rPr lang="id-ID" sz="1600" b="1" dirty="0" smtClean="0">
                  <a:solidFill>
                    <a:schemeClr val="bg1"/>
                  </a:solidFill>
                </a:rPr>
                <a:t>BROKEN</a:t>
              </a:r>
              <a:endParaRPr lang="id-ID" sz="1600" b="1" dirty="0">
                <a:solidFill>
                  <a:schemeClr val="bg1"/>
                </a:solidFill>
              </a:endParaRPr>
            </a:p>
          </p:txBody>
        </p:sp>
      </p:grpSp>
      <p:cxnSp>
        <p:nvCxnSpPr>
          <p:cNvPr id="210" name="Straight Connector 209"/>
          <p:cNvCxnSpPr/>
          <p:nvPr/>
        </p:nvCxnSpPr>
        <p:spPr>
          <a:xfrm>
            <a:off x="8536896" y="0"/>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7854754" y="408961"/>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p:nvCxnSpPr>
        <p:spPr>
          <a:xfrm>
            <a:off x="7854754" y="408961"/>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9231311" y="408961"/>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74" name="Group 73"/>
          <p:cNvGrpSpPr/>
          <p:nvPr/>
        </p:nvGrpSpPr>
        <p:grpSpPr>
          <a:xfrm>
            <a:off x="7250562" y="727207"/>
            <a:ext cx="1223174" cy="634252"/>
            <a:chOff x="7250562" y="727207"/>
            <a:chExt cx="1223174" cy="634252"/>
          </a:xfrm>
        </p:grpSpPr>
        <p:grpSp>
          <p:nvGrpSpPr>
            <p:cNvPr id="214" name="Group 213"/>
            <p:cNvGrpSpPr/>
            <p:nvPr/>
          </p:nvGrpSpPr>
          <p:grpSpPr>
            <a:xfrm>
              <a:off x="7250562" y="727207"/>
              <a:ext cx="1223174" cy="634252"/>
              <a:chOff x="5568818" y="4268069"/>
              <a:chExt cx="1054364" cy="1054364"/>
            </a:xfrm>
          </p:grpSpPr>
          <p:sp>
            <p:nvSpPr>
              <p:cNvPr id="215" name="Rectangle 214"/>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ectangle 215"/>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20" name="TextBox 219"/>
            <p:cNvSpPr txBox="1"/>
            <p:nvPr/>
          </p:nvSpPr>
          <p:spPr>
            <a:xfrm>
              <a:off x="7509405" y="866253"/>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83" name="Group 82"/>
          <p:cNvGrpSpPr/>
          <p:nvPr/>
        </p:nvGrpSpPr>
        <p:grpSpPr>
          <a:xfrm>
            <a:off x="8627119" y="727207"/>
            <a:ext cx="1223174" cy="634252"/>
            <a:chOff x="8627119" y="727207"/>
            <a:chExt cx="1223174" cy="634252"/>
          </a:xfrm>
        </p:grpSpPr>
        <p:grpSp>
          <p:nvGrpSpPr>
            <p:cNvPr id="217" name="Group 216"/>
            <p:cNvGrpSpPr/>
            <p:nvPr/>
          </p:nvGrpSpPr>
          <p:grpSpPr>
            <a:xfrm>
              <a:off x="8627119" y="727207"/>
              <a:ext cx="1223174" cy="634252"/>
              <a:chOff x="5568818" y="4268069"/>
              <a:chExt cx="1054364" cy="1054364"/>
            </a:xfrm>
          </p:grpSpPr>
          <p:sp>
            <p:nvSpPr>
              <p:cNvPr id="218" name="Rectangle 217"/>
              <p:cNvSpPr/>
              <p:nvPr/>
            </p:nvSpPr>
            <p:spPr>
              <a:xfrm>
                <a:off x="5568818" y="4268069"/>
                <a:ext cx="1054364" cy="1054364"/>
              </a:xfrm>
              <a:prstGeom prst="rect">
                <a:avLst/>
              </a:prstGeom>
              <a:solidFill>
                <a:schemeClr val="accent6"/>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9" name="Rectangle 218"/>
              <p:cNvSpPr/>
              <p:nvPr/>
            </p:nvSpPr>
            <p:spPr>
              <a:xfrm>
                <a:off x="5568818" y="5235563"/>
                <a:ext cx="1054364" cy="8687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21" name="TextBox 220"/>
            <p:cNvSpPr txBox="1"/>
            <p:nvPr/>
          </p:nvSpPr>
          <p:spPr>
            <a:xfrm>
              <a:off x="8895494" y="866253"/>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30" name="Straight Connector 29"/>
          <p:cNvCxnSpPr/>
          <p:nvPr/>
        </p:nvCxnSpPr>
        <p:spPr>
          <a:xfrm flipH="1">
            <a:off x="2451798" y="3356030"/>
            <a:ext cx="74321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p:nvCxnSpPr>
        <p:spPr>
          <a:xfrm flipH="1">
            <a:off x="973721" y="3356030"/>
            <a:ext cx="123943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a:off x="973720" y="2782284"/>
            <a:ext cx="0" cy="1984889"/>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26" name="TextBox 225"/>
          <p:cNvSpPr txBox="1"/>
          <p:nvPr/>
        </p:nvSpPr>
        <p:spPr>
          <a:xfrm>
            <a:off x="209493" y="4741044"/>
            <a:ext cx="1574470" cy="523220"/>
          </a:xfrm>
          <a:prstGeom prst="rect">
            <a:avLst/>
          </a:prstGeom>
          <a:noFill/>
        </p:spPr>
        <p:txBody>
          <a:bodyPr wrap="none" rtlCol="0">
            <a:spAutoFit/>
          </a:bodyPr>
          <a:lstStyle/>
          <a:p>
            <a:pPr algn="ctr"/>
            <a:r>
              <a:rPr lang="id-ID" sz="1400" dirty="0" smtClean="0">
                <a:solidFill>
                  <a:schemeClr val="bg1"/>
                </a:solidFill>
                <a:latin typeface="+mj-lt"/>
              </a:rPr>
              <a:t>Do you consider</a:t>
            </a:r>
          </a:p>
          <a:p>
            <a:pPr algn="ctr"/>
            <a:r>
              <a:rPr lang="id-ID" sz="1400" dirty="0" smtClean="0">
                <a:solidFill>
                  <a:schemeClr val="bg1"/>
                </a:solidFill>
                <a:latin typeface="+mj-lt"/>
              </a:rPr>
              <a:t>Snake action game</a:t>
            </a:r>
            <a:endParaRPr lang="id-ID" sz="1400" dirty="0">
              <a:solidFill>
                <a:schemeClr val="bg1"/>
              </a:solidFill>
              <a:latin typeface="+mj-lt"/>
            </a:endParaRPr>
          </a:p>
        </p:txBody>
      </p:sp>
      <p:cxnSp>
        <p:nvCxnSpPr>
          <p:cNvPr id="228" name="Straight Connector 227"/>
          <p:cNvCxnSpPr/>
          <p:nvPr/>
        </p:nvCxnSpPr>
        <p:spPr>
          <a:xfrm>
            <a:off x="973720" y="5264264"/>
            <a:ext cx="0" cy="56378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p:nvCxnSpPr>
        <p:spPr>
          <a:xfrm>
            <a:off x="996728" y="5817996"/>
            <a:ext cx="1353549"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p:nvCxnSpPr>
        <p:spPr>
          <a:xfrm>
            <a:off x="2350277" y="5828044"/>
            <a:ext cx="0" cy="102995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43" name="TextBox 242"/>
          <p:cNvSpPr txBox="1"/>
          <p:nvPr/>
        </p:nvSpPr>
        <p:spPr>
          <a:xfrm>
            <a:off x="3382671" y="4505563"/>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cxnSp>
        <p:nvCxnSpPr>
          <p:cNvPr id="246" name="Straight Connector 245"/>
          <p:cNvCxnSpPr/>
          <p:nvPr/>
        </p:nvCxnSpPr>
        <p:spPr>
          <a:xfrm>
            <a:off x="4057219" y="5122207"/>
            <a:ext cx="0" cy="40005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3375077" y="5531168"/>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3375077" y="553116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p:nvCxnSpPr>
        <p:spPr>
          <a:xfrm>
            <a:off x="4751634" y="5531168"/>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4" name="Group 293"/>
          <p:cNvGrpSpPr/>
          <p:nvPr/>
        </p:nvGrpSpPr>
        <p:grpSpPr>
          <a:xfrm>
            <a:off x="2770885" y="5849414"/>
            <a:ext cx="1223174" cy="634252"/>
            <a:chOff x="2770885" y="5849414"/>
            <a:chExt cx="1223174" cy="634252"/>
          </a:xfrm>
        </p:grpSpPr>
        <p:grpSp>
          <p:nvGrpSpPr>
            <p:cNvPr id="253" name="Group 252"/>
            <p:cNvGrpSpPr/>
            <p:nvPr/>
          </p:nvGrpSpPr>
          <p:grpSpPr>
            <a:xfrm>
              <a:off x="2770885" y="5849414"/>
              <a:ext cx="1223174" cy="634252"/>
              <a:chOff x="5568818" y="4268069"/>
              <a:chExt cx="1054364" cy="1054364"/>
            </a:xfrm>
          </p:grpSpPr>
          <p:sp>
            <p:nvSpPr>
              <p:cNvPr id="254" name="Rectangle 253"/>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5" name="Rectangle 254"/>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59" name="TextBox 258"/>
            <p:cNvSpPr txBox="1"/>
            <p:nvPr/>
          </p:nvSpPr>
          <p:spPr>
            <a:xfrm>
              <a:off x="3029728" y="5988460"/>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295" name="Group 294"/>
          <p:cNvGrpSpPr/>
          <p:nvPr/>
        </p:nvGrpSpPr>
        <p:grpSpPr>
          <a:xfrm>
            <a:off x="4147442" y="5849414"/>
            <a:ext cx="1223174" cy="634252"/>
            <a:chOff x="4147442" y="5849414"/>
            <a:chExt cx="1223174" cy="634252"/>
          </a:xfrm>
        </p:grpSpPr>
        <p:grpSp>
          <p:nvGrpSpPr>
            <p:cNvPr id="256" name="Group 255"/>
            <p:cNvGrpSpPr/>
            <p:nvPr/>
          </p:nvGrpSpPr>
          <p:grpSpPr>
            <a:xfrm>
              <a:off x="4147442" y="5849414"/>
              <a:ext cx="1223174" cy="634252"/>
              <a:chOff x="5568818" y="4268069"/>
              <a:chExt cx="1054364" cy="1054364"/>
            </a:xfrm>
          </p:grpSpPr>
          <p:sp>
            <p:nvSpPr>
              <p:cNvPr id="257" name="Rectangle 256"/>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8" name="Rectangle 257"/>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60" name="TextBox 259"/>
            <p:cNvSpPr txBox="1"/>
            <p:nvPr/>
          </p:nvSpPr>
          <p:spPr>
            <a:xfrm>
              <a:off x="4415817" y="5988460"/>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cxnSp>
        <p:nvCxnSpPr>
          <p:cNvPr id="261" name="Straight Connector 260"/>
          <p:cNvCxnSpPr/>
          <p:nvPr/>
        </p:nvCxnSpPr>
        <p:spPr>
          <a:xfrm>
            <a:off x="3375077" y="6483666"/>
            <a:ext cx="0" cy="37433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p:nvCxnSpPr>
        <p:spPr>
          <a:xfrm>
            <a:off x="4751634" y="6483666"/>
            <a:ext cx="0" cy="37433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7235243" y="3449530"/>
            <a:ext cx="0" cy="3408470"/>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p:nvCxnSpPr>
        <p:spPr>
          <a:xfrm>
            <a:off x="5845619" y="4767173"/>
            <a:ext cx="0" cy="608695"/>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p:nvCxnSpPr>
        <p:spPr>
          <a:xfrm>
            <a:off x="5845619" y="5375868"/>
            <a:ext cx="138962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p:nvCxnSpPr>
        <p:spPr>
          <a:xfrm>
            <a:off x="10089521" y="3938265"/>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81" name="Straight Connector 280"/>
          <p:cNvCxnSpPr/>
          <p:nvPr/>
        </p:nvCxnSpPr>
        <p:spPr>
          <a:xfrm>
            <a:off x="10092438" y="393826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0951728" y="3938265"/>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96" name="Group 295"/>
          <p:cNvGrpSpPr/>
          <p:nvPr/>
        </p:nvGrpSpPr>
        <p:grpSpPr>
          <a:xfrm>
            <a:off x="9783727" y="4256511"/>
            <a:ext cx="611587" cy="611587"/>
            <a:chOff x="9783727" y="4256511"/>
            <a:chExt cx="611587" cy="611587"/>
          </a:xfrm>
        </p:grpSpPr>
        <p:sp>
          <p:nvSpPr>
            <p:cNvPr id="283" name="Oval 282"/>
            <p:cNvSpPr/>
            <p:nvPr/>
          </p:nvSpPr>
          <p:spPr>
            <a:xfrm>
              <a:off x="9783727" y="4256511"/>
              <a:ext cx="611587" cy="611587"/>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285" name="TextBox 284"/>
            <p:cNvSpPr txBox="1"/>
            <p:nvPr/>
          </p:nvSpPr>
          <p:spPr>
            <a:xfrm>
              <a:off x="9874298" y="4392470"/>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97" name="Group 296"/>
          <p:cNvGrpSpPr/>
          <p:nvPr/>
        </p:nvGrpSpPr>
        <p:grpSpPr>
          <a:xfrm>
            <a:off x="10645934" y="4256511"/>
            <a:ext cx="611587" cy="611587"/>
            <a:chOff x="10645934" y="4256511"/>
            <a:chExt cx="611587" cy="611587"/>
          </a:xfrm>
        </p:grpSpPr>
        <p:sp>
          <p:nvSpPr>
            <p:cNvPr id="284" name="Oval 283"/>
            <p:cNvSpPr/>
            <p:nvPr/>
          </p:nvSpPr>
          <p:spPr>
            <a:xfrm>
              <a:off x="10645934" y="4256511"/>
              <a:ext cx="611587" cy="611587"/>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86" name="TextBox 285"/>
            <p:cNvSpPr txBox="1"/>
            <p:nvPr/>
          </p:nvSpPr>
          <p:spPr>
            <a:xfrm>
              <a:off x="10716027" y="4392470"/>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cxnSp>
        <p:nvCxnSpPr>
          <p:cNvPr id="287" name="Straight Connector 286"/>
          <p:cNvCxnSpPr/>
          <p:nvPr/>
        </p:nvCxnSpPr>
        <p:spPr>
          <a:xfrm>
            <a:off x="9223916" y="2950236"/>
            <a:ext cx="0" cy="390776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0951728" y="4868098"/>
            <a:ext cx="0" cy="65415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H="1">
            <a:off x="9231311" y="5531168"/>
            <a:ext cx="172041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4444516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7"/>
                                        </p:tgtEl>
                                        <p:attrNameLst>
                                          <p:attrName>style.visibility</p:attrName>
                                        </p:attrNameLst>
                                      </p:cBhvr>
                                      <p:to>
                                        <p:strVal val="visible"/>
                                      </p:to>
                                    </p:set>
                                    <p:animEffect transition="in" filter="fade">
                                      <p:cBhvr>
                                        <p:cTn id="7" dur="500"/>
                                        <p:tgtEl>
                                          <p:spTgt spid="77"/>
                                        </p:tgtEl>
                                      </p:cBhvr>
                                    </p:animEffect>
                                  </p:childTnLst>
                                </p:cTn>
                              </p:par>
                              <p:par>
                                <p:cTn id="8" presetID="16" presetClass="entr" presetSubtype="37" fill="hold" nodeType="withEffect">
                                  <p:stCondLst>
                                    <p:cond delay="0"/>
                                  </p:stCondLst>
                                  <p:childTnLst>
                                    <p:set>
                                      <p:cBhvr>
                                        <p:cTn id="9" dur="1" fill="hold">
                                          <p:stCondLst>
                                            <p:cond delay="0"/>
                                          </p:stCondLst>
                                        </p:cTn>
                                        <p:tgtEl>
                                          <p:spTgt spid="78"/>
                                        </p:tgtEl>
                                        <p:attrNameLst>
                                          <p:attrName>style.visibility</p:attrName>
                                        </p:attrNameLst>
                                      </p:cBhvr>
                                      <p:to>
                                        <p:strVal val="visible"/>
                                      </p:to>
                                    </p:set>
                                    <p:animEffect transition="in" filter="barn(outVertical)">
                                      <p:cBhvr>
                                        <p:cTn id="10" dur="500"/>
                                        <p:tgtEl>
                                          <p:spTgt spid="78"/>
                                        </p:tgtEl>
                                      </p:cBhvr>
                                    </p:animEffect>
                                  </p:childTnLst>
                                </p:cTn>
                              </p:par>
                              <p:par>
                                <p:cTn id="11" presetID="16" presetClass="entr" presetSubtype="37" fill="hold"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barn(outVertical)">
                                      <p:cBhvr>
                                        <p:cTn id="13" dur="500"/>
                                        <p:tgtEl>
                                          <p:spTgt spid="93"/>
                                        </p:tgtEl>
                                      </p:cBhvr>
                                    </p:animEffect>
                                  </p:childTnLst>
                                </p:cTn>
                              </p:par>
                              <p:par>
                                <p:cTn id="14" presetID="16" presetClass="entr" presetSubtype="37" fill="hold" nodeType="withEffect">
                                  <p:stCondLst>
                                    <p:cond delay="0"/>
                                  </p:stCondLst>
                                  <p:childTnLst>
                                    <p:set>
                                      <p:cBhvr>
                                        <p:cTn id="15" dur="1" fill="hold">
                                          <p:stCondLst>
                                            <p:cond delay="0"/>
                                          </p:stCondLst>
                                        </p:cTn>
                                        <p:tgtEl>
                                          <p:spTgt spid="211"/>
                                        </p:tgtEl>
                                        <p:attrNameLst>
                                          <p:attrName>style.visibility</p:attrName>
                                        </p:attrNameLst>
                                      </p:cBhvr>
                                      <p:to>
                                        <p:strVal val="visible"/>
                                      </p:to>
                                    </p:set>
                                    <p:animEffect transition="in" filter="barn(outVertical)">
                                      <p:cBhvr>
                                        <p:cTn id="16" dur="500"/>
                                        <p:tgtEl>
                                          <p:spTgt spid="2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80"/>
                                        </p:tgtEl>
                                        <p:attrNameLst>
                                          <p:attrName>style.visibility</p:attrName>
                                        </p:attrNameLst>
                                      </p:cBhvr>
                                      <p:to>
                                        <p:strVal val="visible"/>
                                      </p:to>
                                    </p:set>
                                    <p:animEffect transition="in" filter="fade">
                                      <p:cBhvr>
                                        <p:cTn id="19" dur="500"/>
                                        <p:tgtEl>
                                          <p:spTgt spid="180"/>
                                        </p:tgtEl>
                                      </p:cBhvr>
                                    </p:animEffect>
                                  </p:childTnLst>
                                </p:cTn>
                              </p:par>
                              <p:par>
                                <p:cTn id="20" presetID="16" presetClass="entr" presetSubtype="21" fill="hold" nodeType="withEffect">
                                  <p:stCondLst>
                                    <p:cond delay="0"/>
                                  </p:stCondLst>
                                  <p:childTnLst>
                                    <p:set>
                                      <p:cBhvr>
                                        <p:cTn id="21" dur="1" fill="hold">
                                          <p:stCondLst>
                                            <p:cond delay="0"/>
                                          </p:stCondLst>
                                        </p:cTn>
                                        <p:tgtEl>
                                          <p:spTgt spid="129"/>
                                        </p:tgtEl>
                                        <p:attrNameLst>
                                          <p:attrName>style.visibility</p:attrName>
                                        </p:attrNameLst>
                                      </p:cBhvr>
                                      <p:to>
                                        <p:strVal val="visible"/>
                                      </p:to>
                                    </p:set>
                                    <p:animEffect transition="in" filter="barn(inVertical)">
                                      <p:cBhvr>
                                        <p:cTn id="22" dur="500"/>
                                        <p:tgtEl>
                                          <p:spTgt spid="129"/>
                                        </p:tgtEl>
                                      </p:cBhvr>
                                    </p:animEffect>
                                  </p:childTnLst>
                                </p:cTn>
                              </p:par>
                            </p:childTnLst>
                          </p:cTn>
                        </p:par>
                        <p:par>
                          <p:cTn id="23" fill="hold">
                            <p:stCondLst>
                              <p:cond delay="500"/>
                            </p:stCondLst>
                            <p:childTnLst>
                              <p:par>
                                <p:cTn id="24" presetID="22" presetClass="entr" presetSubtype="1" fill="hold" nodeType="afterEffect">
                                  <p:stCondLst>
                                    <p:cond delay="0"/>
                                  </p:stCondLst>
                                  <p:childTnLst>
                                    <p:set>
                                      <p:cBhvr>
                                        <p:cTn id="25" dur="1" fill="hold">
                                          <p:stCondLst>
                                            <p:cond delay="0"/>
                                          </p:stCondLst>
                                        </p:cTn>
                                        <p:tgtEl>
                                          <p:spTgt spid="245"/>
                                        </p:tgtEl>
                                        <p:attrNameLst>
                                          <p:attrName>style.visibility</p:attrName>
                                        </p:attrNameLst>
                                      </p:cBhvr>
                                      <p:to>
                                        <p:strVal val="visible"/>
                                      </p:to>
                                    </p:set>
                                    <p:animEffect transition="in" filter="wipe(up)">
                                      <p:cBhvr>
                                        <p:cTn id="26" dur="500"/>
                                        <p:tgtEl>
                                          <p:spTgt spid="245"/>
                                        </p:tgtEl>
                                      </p:cBhvr>
                                    </p:animEffect>
                                  </p:childTnLst>
                                </p:cTn>
                              </p:par>
                              <p:par>
                                <p:cTn id="27" presetID="22" presetClass="entr" presetSubtype="1" fill="hold" nodeType="withEffect">
                                  <p:stCondLst>
                                    <p:cond delay="0"/>
                                  </p:stCondLst>
                                  <p:childTnLst>
                                    <p:set>
                                      <p:cBhvr>
                                        <p:cTn id="28" dur="1" fill="hold">
                                          <p:stCondLst>
                                            <p:cond delay="0"/>
                                          </p:stCondLst>
                                        </p:cTn>
                                        <p:tgtEl>
                                          <p:spTgt spid="79"/>
                                        </p:tgtEl>
                                        <p:attrNameLst>
                                          <p:attrName>style.visibility</p:attrName>
                                        </p:attrNameLst>
                                      </p:cBhvr>
                                      <p:to>
                                        <p:strVal val="visible"/>
                                      </p:to>
                                    </p:set>
                                    <p:animEffect transition="in" filter="wipe(up)">
                                      <p:cBhvr>
                                        <p:cTn id="29" dur="500"/>
                                        <p:tgtEl>
                                          <p:spTgt spid="79"/>
                                        </p:tgtEl>
                                      </p:cBhvr>
                                    </p:animEffect>
                                  </p:childTnLst>
                                </p:cTn>
                              </p:par>
                              <p:par>
                                <p:cTn id="30" presetID="22" presetClass="entr" presetSubtype="1" fill="hold" nodeType="withEffect">
                                  <p:stCondLst>
                                    <p:cond delay="0"/>
                                  </p:stCondLst>
                                  <p:childTnLst>
                                    <p:set>
                                      <p:cBhvr>
                                        <p:cTn id="31" dur="1" fill="hold">
                                          <p:stCondLst>
                                            <p:cond delay="0"/>
                                          </p:stCondLst>
                                        </p:cTn>
                                        <p:tgtEl>
                                          <p:spTgt spid="80"/>
                                        </p:tgtEl>
                                        <p:attrNameLst>
                                          <p:attrName>style.visibility</p:attrName>
                                        </p:attrNameLst>
                                      </p:cBhvr>
                                      <p:to>
                                        <p:strVal val="visible"/>
                                      </p:to>
                                    </p:set>
                                    <p:animEffect transition="in" filter="wipe(up)">
                                      <p:cBhvr>
                                        <p:cTn id="32" dur="500"/>
                                        <p:tgtEl>
                                          <p:spTgt spid="80"/>
                                        </p:tgtEl>
                                      </p:cBhvr>
                                    </p:animEffect>
                                  </p:childTnLst>
                                </p:cTn>
                              </p:par>
                              <p:par>
                                <p:cTn id="33" presetID="22" presetClass="entr" presetSubtype="1" fill="hold" nodeType="with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wipe(up)">
                                      <p:cBhvr>
                                        <p:cTn id="35" dur="500"/>
                                        <p:tgtEl>
                                          <p:spTgt spid="103"/>
                                        </p:tgtEl>
                                      </p:cBhvr>
                                    </p:animEffect>
                                  </p:childTnLst>
                                </p:cTn>
                              </p:par>
                              <p:par>
                                <p:cTn id="36" presetID="22" presetClass="entr" presetSubtype="1" fill="hold" nodeType="withEffect">
                                  <p:stCondLst>
                                    <p:cond delay="0"/>
                                  </p:stCondLst>
                                  <p:childTnLst>
                                    <p:set>
                                      <p:cBhvr>
                                        <p:cTn id="37" dur="1" fill="hold">
                                          <p:stCondLst>
                                            <p:cond delay="0"/>
                                          </p:stCondLst>
                                        </p:cTn>
                                        <p:tgtEl>
                                          <p:spTgt spid="104"/>
                                        </p:tgtEl>
                                        <p:attrNameLst>
                                          <p:attrName>style.visibility</p:attrName>
                                        </p:attrNameLst>
                                      </p:cBhvr>
                                      <p:to>
                                        <p:strVal val="visible"/>
                                      </p:to>
                                    </p:set>
                                    <p:animEffect transition="in" filter="wipe(up)">
                                      <p:cBhvr>
                                        <p:cTn id="38" dur="500"/>
                                        <p:tgtEl>
                                          <p:spTgt spid="104"/>
                                        </p:tgtEl>
                                      </p:cBhvr>
                                    </p:animEffect>
                                  </p:childTnLst>
                                </p:cTn>
                              </p:par>
                              <p:par>
                                <p:cTn id="39" presetID="22" presetClass="entr" presetSubtype="1" fill="hold" nodeType="withEffect">
                                  <p:stCondLst>
                                    <p:cond delay="0"/>
                                  </p:stCondLst>
                                  <p:childTnLst>
                                    <p:set>
                                      <p:cBhvr>
                                        <p:cTn id="40" dur="1" fill="hold">
                                          <p:stCondLst>
                                            <p:cond delay="0"/>
                                          </p:stCondLst>
                                        </p:cTn>
                                        <p:tgtEl>
                                          <p:spTgt spid="130"/>
                                        </p:tgtEl>
                                        <p:attrNameLst>
                                          <p:attrName>style.visibility</p:attrName>
                                        </p:attrNameLst>
                                      </p:cBhvr>
                                      <p:to>
                                        <p:strVal val="visible"/>
                                      </p:to>
                                    </p:set>
                                    <p:animEffect transition="in" filter="wipe(up)">
                                      <p:cBhvr>
                                        <p:cTn id="41" dur="500"/>
                                        <p:tgtEl>
                                          <p:spTgt spid="130"/>
                                        </p:tgtEl>
                                      </p:cBhvr>
                                    </p:animEffect>
                                  </p:childTnLst>
                                </p:cTn>
                              </p:par>
                              <p:par>
                                <p:cTn id="42" presetID="22" presetClass="entr" presetSubtype="1" fill="hold" nodeType="withEffect">
                                  <p:stCondLst>
                                    <p:cond delay="0"/>
                                  </p:stCondLst>
                                  <p:childTnLst>
                                    <p:set>
                                      <p:cBhvr>
                                        <p:cTn id="43" dur="1" fill="hold">
                                          <p:stCondLst>
                                            <p:cond delay="0"/>
                                          </p:stCondLst>
                                        </p:cTn>
                                        <p:tgtEl>
                                          <p:spTgt spid="131"/>
                                        </p:tgtEl>
                                        <p:attrNameLst>
                                          <p:attrName>style.visibility</p:attrName>
                                        </p:attrNameLst>
                                      </p:cBhvr>
                                      <p:to>
                                        <p:strVal val="visible"/>
                                      </p:to>
                                    </p:set>
                                    <p:animEffect transition="in" filter="wipe(up)">
                                      <p:cBhvr>
                                        <p:cTn id="44" dur="500"/>
                                        <p:tgtEl>
                                          <p:spTgt spid="131"/>
                                        </p:tgtEl>
                                      </p:cBhvr>
                                    </p:animEffect>
                                  </p:childTnLst>
                                </p:cTn>
                              </p:par>
                              <p:par>
                                <p:cTn id="45" presetID="22" presetClass="entr" presetSubtype="1" fill="hold" nodeType="withEffect">
                                  <p:stCondLst>
                                    <p:cond delay="0"/>
                                  </p:stCondLst>
                                  <p:childTnLst>
                                    <p:set>
                                      <p:cBhvr>
                                        <p:cTn id="46" dur="1" fill="hold">
                                          <p:stCondLst>
                                            <p:cond delay="0"/>
                                          </p:stCondLst>
                                        </p:cTn>
                                        <p:tgtEl>
                                          <p:spTgt spid="212"/>
                                        </p:tgtEl>
                                        <p:attrNameLst>
                                          <p:attrName>style.visibility</p:attrName>
                                        </p:attrNameLst>
                                      </p:cBhvr>
                                      <p:to>
                                        <p:strVal val="visible"/>
                                      </p:to>
                                    </p:set>
                                    <p:animEffect transition="in" filter="wipe(up)">
                                      <p:cBhvr>
                                        <p:cTn id="47" dur="500"/>
                                        <p:tgtEl>
                                          <p:spTgt spid="212"/>
                                        </p:tgtEl>
                                      </p:cBhvr>
                                    </p:animEffect>
                                  </p:childTnLst>
                                </p:cTn>
                              </p:par>
                              <p:par>
                                <p:cTn id="48" presetID="22" presetClass="entr" presetSubtype="1" fill="hold" nodeType="withEffect">
                                  <p:stCondLst>
                                    <p:cond delay="0"/>
                                  </p:stCondLst>
                                  <p:childTnLst>
                                    <p:set>
                                      <p:cBhvr>
                                        <p:cTn id="49" dur="1" fill="hold">
                                          <p:stCondLst>
                                            <p:cond delay="0"/>
                                          </p:stCondLst>
                                        </p:cTn>
                                        <p:tgtEl>
                                          <p:spTgt spid="213"/>
                                        </p:tgtEl>
                                        <p:attrNameLst>
                                          <p:attrName>style.visibility</p:attrName>
                                        </p:attrNameLst>
                                      </p:cBhvr>
                                      <p:to>
                                        <p:strVal val="visible"/>
                                      </p:to>
                                    </p:set>
                                    <p:animEffect transition="in" filter="wipe(up)">
                                      <p:cBhvr>
                                        <p:cTn id="50" dur="500"/>
                                        <p:tgtEl>
                                          <p:spTgt spid="213"/>
                                        </p:tgtEl>
                                      </p:cBhvr>
                                    </p:animEffect>
                                  </p:childTnLst>
                                </p:cTn>
                              </p:par>
                              <p:par>
                                <p:cTn id="51" presetID="22" presetClass="entr" presetSubtype="1" fill="hold" nodeType="withEffect">
                                  <p:stCondLst>
                                    <p:cond delay="0"/>
                                  </p:stCondLst>
                                  <p:childTnLst>
                                    <p:set>
                                      <p:cBhvr>
                                        <p:cTn id="52" dur="1" fill="hold">
                                          <p:stCondLst>
                                            <p:cond delay="0"/>
                                          </p:stCondLst>
                                        </p:cTn>
                                        <p:tgtEl>
                                          <p:spTgt spid="185"/>
                                        </p:tgtEl>
                                        <p:attrNameLst>
                                          <p:attrName>style.visibility</p:attrName>
                                        </p:attrNameLst>
                                      </p:cBhvr>
                                      <p:to>
                                        <p:strVal val="visible"/>
                                      </p:to>
                                    </p:set>
                                    <p:animEffect transition="in" filter="wipe(up)">
                                      <p:cBhvr>
                                        <p:cTn id="53" dur="500"/>
                                        <p:tgtEl>
                                          <p:spTgt spid="185"/>
                                        </p:tgtEl>
                                      </p:cBhvr>
                                    </p:animEffect>
                                  </p:childTnLst>
                                </p:cTn>
                              </p:par>
                            </p:childTnLst>
                          </p:cTn>
                        </p:par>
                        <p:par>
                          <p:cTn id="54" fill="hold">
                            <p:stCondLst>
                              <p:cond delay="1000"/>
                            </p:stCondLst>
                            <p:childTnLst>
                              <p:par>
                                <p:cTn id="55" presetID="16" presetClass="entr" presetSubtype="37" fill="hold" nodeType="afterEffect">
                                  <p:stCondLst>
                                    <p:cond delay="0"/>
                                  </p:stCondLst>
                                  <p:childTnLst>
                                    <p:set>
                                      <p:cBhvr>
                                        <p:cTn id="56" dur="1" fill="hold">
                                          <p:stCondLst>
                                            <p:cond delay="0"/>
                                          </p:stCondLst>
                                        </p:cTn>
                                        <p:tgtEl>
                                          <p:spTgt spid="119"/>
                                        </p:tgtEl>
                                        <p:attrNameLst>
                                          <p:attrName>style.visibility</p:attrName>
                                        </p:attrNameLst>
                                      </p:cBhvr>
                                      <p:to>
                                        <p:strVal val="visible"/>
                                      </p:to>
                                    </p:set>
                                    <p:animEffect transition="in" filter="barn(outVertical)">
                                      <p:cBhvr>
                                        <p:cTn id="57" dur="500"/>
                                        <p:tgtEl>
                                          <p:spTgt spid="119"/>
                                        </p:tgtEl>
                                      </p:cBhvr>
                                    </p:animEffect>
                                  </p:childTnLst>
                                </p:cTn>
                              </p:par>
                            </p:childTnLst>
                          </p:cTn>
                        </p:par>
                        <p:par>
                          <p:cTn id="58" fill="hold">
                            <p:stCondLst>
                              <p:cond delay="1500"/>
                            </p:stCondLst>
                            <p:childTnLst>
                              <p:par>
                                <p:cTn id="59" presetID="10" presetClass="entr" presetSubtype="0" fill="hold" nodeType="afterEffect">
                                  <p:stCondLst>
                                    <p:cond delay="0"/>
                                  </p:stCondLst>
                                  <p:childTnLst>
                                    <p:set>
                                      <p:cBhvr>
                                        <p:cTn id="60" dur="1" fill="hold">
                                          <p:stCondLst>
                                            <p:cond delay="0"/>
                                          </p:stCondLst>
                                        </p:cTn>
                                        <p:tgtEl>
                                          <p:spTgt spid="70"/>
                                        </p:tgtEl>
                                        <p:attrNameLst>
                                          <p:attrName>style.visibility</p:attrName>
                                        </p:attrNameLst>
                                      </p:cBhvr>
                                      <p:to>
                                        <p:strVal val="visible"/>
                                      </p:to>
                                    </p:set>
                                    <p:animEffect transition="in" filter="fade">
                                      <p:cBhvr>
                                        <p:cTn id="61" dur="500"/>
                                        <p:tgtEl>
                                          <p:spTgt spid="70"/>
                                        </p:tgtEl>
                                      </p:cBhvr>
                                    </p:animEffect>
                                  </p:childTnLst>
                                </p:cTn>
                              </p:par>
                              <p:par>
                                <p:cTn id="62" presetID="10" presetClass="entr" presetSubtype="0" fill="hold" nodeType="withEffect">
                                  <p:stCondLst>
                                    <p:cond delay="0"/>
                                  </p:stCondLst>
                                  <p:childTnLst>
                                    <p:set>
                                      <p:cBhvr>
                                        <p:cTn id="63" dur="1" fill="hold">
                                          <p:stCondLst>
                                            <p:cond delay="0"/>
                                          </p:stCondLst>
                                        </p:cTn>
                                        <p:tgtEl>
                                          <p:spTgt spid="71"/>
                                        </p:tgtEl>
                                        <p:attrNameLst>
                                          <p:attrName>style.visibility</p:attrName>
                                        </p:attrNameLst>
                                      </p:cBhvr>
                                      <p:to>
                                        <p:strVal val="visible"/>
                                      </p:to>
                                    </p:set>
                                    <p:animEffect transition="in" filter="fade">
                                      <p:cBhvr>
                                        <p:cTn id="64" dur="500"/>
                                        <p:tgtEl>
                                          <p:spTgt spid="71"/>
                                        </p:tgtEl>
                                      </p:cBhvr>
                                    </p:animEffect>
                                  </p:childTnLst>
                                </p:cTn>
                              </p:par>
                              <p:par>
                                <p:cTn id="65" presetID="10" presetClass="entr" presetSubtype="0" fill="hold" nodeType="withEffect">
                                  <p:stCondLst>
                                    <p:cond delay="0"/>
                                  </p:stCondLst>
                                  <p:childTnLst>
                                    <p:set>
                                      <p:cBhvr>
                                        <p:cTn id="66" dur="1" fill="hold">
                                          <p:stCondLst>
                                            <p:cond delay="0"/>
                                          </p:stCondLst>
                                        </p:cTn>
                                        <p:tgtEl>
                                          <p:spTgt spid="72"/>
                                        </p:tgtEl>
                                        <p:attrNameLst>
                                          <p:attrName>style.visibility</p:attrName>
                                        </p:attrNameLst>
                                      </p:cBhvr>
                                      <p:to>
                                        <p:strVal val="visible"/>
                                      </p:to>
                                    </p:set>
                                    <p:animEffect transition="in" filter="fade">
                                      <p:cBhvr>
                                        <p:cTn id="67" dur="500"/>
                                        <p:tgtEl>
                                          <p:spTgt spid="72"/>
                                        </p:tgtEl>
                                      </p:cBhvr>
                                    </p:animEffect>
                                  </p:childTnLst>
                                </p:cTn>
                              </p:par>
                              <p:par>
                                <p:cTn id="68" presetID="10" presetClass="entr" presetSubtype="0" fill="hold" nodeType="withEffect">
                                  <p:stCondLst>
                                    <p:cond delay="0"/>
                                  </p:stCondLst>
                                  <p:childTnLst>
                                    <p:set>
                                      <p:cBhvr>
                                        <p:cTn id="69" dur="1" fill="hold">
                                          <p:stCondLst>
                                            <p:cond delay="0"/>
                                          </p:stCondLst>
                                        </p:cTn>
                                        <p:tgtEl>
                                          <p:spTgt spid="73"/>
                                        </p:tgtEl>
                                        <p:attrNameLst>
                                          <p:attrName>style.visibility</p:attrName>
                                        </p:attrNameLst>
                                      </p:cBhvr>
                                      <p:to>
                                        <p:strVal val="visible"/>
                                      </p:to>
                                    </p:set>
                                    <p:animEffect transition="in" filter="fade">
                                      <p:cBhvr>
                                        <p:cTn id="70" dur="500"/>
                                        <p:tgtEl>
                                          <p:spTgt spid="73"/>
                                        </p:tgtEl>
                                      </p:cBhvr>
                                    </p:animEffect>
                                  </p:childTnLst>
                                </p:cTn>
                              </p:par>
                            </p:childTnLst>
                          </p:cTn>
                        </p:par>
                        <p:par>
                          <p:cTn id="71" fill="hold">
                            <p:stCondLst>
                              <p:cond delay="2000"/>
                            </p:stCondLst>
                            <p:childTnLst>
                              <p:par>
                                <p:cTn id="72" presetID="10" presetClass="entr" presetSubtype="0" fill="hold" nodeType="afterEffect">
                                  <p:stCondLst>
                                    <p:cond delay="0"/>
                                  </p:stCondLst>
                                  <p:childTnLst>
                                    <p:set>
                                      <p:cBhvr>
                                        <p:cTn id="73" dur="1" fill="hold">
                                          <p:stCondLst>
                                            <p:cond delay="0"/>
                                          </p:stCondLst>
                                        </p:cTn>
                                        <p:tgtEl>
                                          <p:spTgt spid="291"/>
                                        </p:tgtEl>
                                        <p:attrNameLst>
                                          <p:attrName>style.visibility</p:attrName>
                                        </p:attrNameLst>
                                      </p:cBhvr>
                                      <p:to>
                                        <p:strVal val="visible"/>
                                      </p:to>
                                    </p:set>
                                    <p:animEffect transition="in" filter="fade">
                                      <p:cBhvr>
                                        <p:cTn id="74" dur="500"/>
                                        <p:tgtEl>
                                          <p:spTgt spid="291"/>
                                        </p:tgtEl>
                                      </p:cBhvr>
                                    </p:animEffect>
                                  </p:childTnLst>
                                </p:cTn>
                              </p:par>
                              <p:par>
                                <p:cTn id="75" presetID="10" presetClass="entr" presetSubtype="0" fill="hold" nodeType="withEffect">
                                  <p:stCondLst>
                                    <p:cond delay="0"/>
                                  </p:stCondLst>
                                  <p:childTnLst>
                                    <p:set>
                                      <p:cBhvr>
                                        <p:cTn id="76" dur="1" fill="hold">
                                          <p:stCondLst>
                                            <p:cond delay="0"/>
                                          </p:stCondLst>
                                        </p:cTn>
                                        <p:tgtEl>
                                          <p:spTgt spid="290"/>
                                        </p:tgtEl>
                                        <p:attrNameLst>
                                          <p:attrName>style.visibility</p:attrName>
                                        </p:attrNameLst>
                                      </p:cBhvr>
                                      <p:to>
                                        <p:strVal val="visible"/>
                                      </p:to>
                                    </p:set>
                                    <p:animEffect transition="in" filter="fade">
                                      <p:cBhvr>
                                        <p:cTn id="77" dur="500"/>
                                        <p:tgtEl>
                                          <p:spTgt spid="290"/>
                                        </p:tgtEl>
                                      </p:cBhvr>
                                    </p:animEffect>
                                  </p:childTnLst>
                                </p:cTn>
                              </p:par>
                            </p:childTnLst>
                          </p:cTn>
                        </p:par>
                        <p:par>
                          <p:cTn id="78" fill="hold">
                            <p:stCondLst>
                              <p:cond delay="2500"/>
                            </p:stCondLst>
                            <p:childTnLst>
                              <p:par>
                                <p:cTn id="79" presetID="10" presetClass="entr" presetSubtype="0" fill="hold" nodeType="afterEffect">
                                  <p:stCondLst>
                                    <p:cond delay="0"/>
                                  </p:stCondLst>
                                  <p:childTnLst>
                                    <p:set>
                                      <p:cBhvr>
                                        <p:cTn id="80" dur="1" fill="hold">
                                          <p:stCondLst>
                                            <p:cond delay="0"/>
                                          </p:stCondLst>
                                        </p:cTn>
                                        <p:tgtEl>
                                          <p:spTgt spid="74"/>
                                        </p:tgtEl>
                                        <p:attrNameLst>
                                          <p:attrName>style.visibility</p:attrName>
                                        </p:attrNameLst>
                                      </p:cBhvr>
                                      <p:to>
                                        <p:strVal val="visible"/>
                                      </p:to>
                                    </p:set>
                                    <p:animEffect transition="in" filter="fade">
                                      <p:cBhvr>
                                        <p:cTn id="81" dur="500"/>
                                        <p:tgtEl>
                                          <p:spTgt spid="74"/>
                                        </p:tgtEl>
                                      </p:cBhvr>
                                    </p:animEffect>
                                  </p:childTnLst>
                                </p:cTn>
                              </p:par>
                              <p:par>
                                <p:cTn id="82" presetID="10" presetClass="entr" presetSubtype="0" fill="hold" nodeType="withEffect">
                                  <p:stCondLst>
                                    <p:cond delay="0"/>
                                  </p:stCondLst>
                                  <p:childTnLst>
                                    <p:set>
                                      <p:cBhvr>
                                        <p:cTn id="83" dur="1" fill="hold">
                                          <p:stCondLst>
                                            <p:cond delay="0"/>
                                          </p:stCondLst>
                                        </p:cTn>
                                        <p:tgtEl>
                                          <p:spTgt spid="83"/>
                                        </p:tgtEl>
                                        <p:attrNameLst>
                                          <p:attrName>style.visibility</p:attrName>
                                        </p:attrNameLst>
                                      </p:cBhvr>
                                      <p:to>
                                        <p:strVal val="visible"/>
                                      </p:to>
                                    </p:set>
                                    <p:animEffect transition="in" filter="fade">
                                      <p:cBhvr>
                                        <p:cTn id="84" dur="500"/>
                                        <p:tgtEl>
                                          <p:spTgt spid="83"/>
                                        </p:tgtEl>
                                      </p:cBhvr>
                                    </p:animEffect>
                                  </p:childTnLst>
                                </p:cTn>
                              </p:par>
                            </p:childTnLst>
                          </p:cTn>
                        </p:par>
                        <p:par>
                          <p:cTn id="85" fill="hold">
                            <p:stCondLst>
                              <p:cond delay="3000"/>
                            </p:stCondLst>
                            <p:childTnLst>
                              <p:par>
                                <p:cTn id="86" presetID="16" presetClass="entr" presetSubtype="37" fill="hold" nodeType="afterEffect">
                                  <p:stCondLst>
                                    <p:cond delay="0"/>
                                  </p:stCondLst>
                                  <p:childTnLst>
                                    <p:set>
                                      <p:cBhvr>
                                        <p:cTn id="87" dur="1" fill="hold">
                                          <p:stCondLst>
                                            <p:cond delay="0"/>
                                          </p:stCondLst>
                                        </p:cTn>
                                        <p:tgtEl>
                                          <p:spTgt spid="280"/>
                                        </p:tgtEl>
                                        <p:attrNameLst>
                                          <p:attrName>style.visibility</p:attrName>
                                        </p:attrNameLst>
                                      </p:cBhvr>
                                      <p:to>
                                        <p:strVal val="visible"/>
                                      </p:to>
                                    </p:set>
                                    <p:animEffect transition="in" filter="barn(outVertical)">
                                      <p:cBhvr>
                                        <p:cTn id="88" dur="500"/>
                                        <p:tgtEl>
                                          <p:spTgt spid="280"/>
                                        </p:tgtEl>
                                      </p:cBhvr>
                                    </p:animEffect>
                                  </p:childTnLst>
                                </p:cTn>
                              </p:par>
                            </p:childTnLst>
                          </p:cTn>
                        </p:par>
                        <p:par>
                          <p:cTn id="89" fill="hold">
                            <p:stCondLst>
                              <p:cond delay="3500"/>
                            </p:stCondLst>
                            <p:childTnLst>
                              <p:par>
                                <p:cTn id="90" presetID="22" presetClass="entr" presetSubtype="1" fill="hold" nodeType="afterEffect">
                                  <p:stCondLst>
                                    <p:cond delay="0"/>
                                  </p:stCondLst>
                                  <p:childTnLst>
                                    <p:set>
                                      <p:cBhvr>
                                        <p:cTn id="91" dur="1" fill="hold">
                                          <p:stCondLst>
                                            <p:cond delay="0"/>
                                          </p:stCondLst>
                                        </p:cTn>
                                        <p:tgtEl>
                                          <p:spTgt spid="121"/>
                                        </p:tgtEl>
                                        <p:attrNameLst>
                                          <p:attrName>style.visibility</p:attrName>
                                        </p:attrNameLst>
                                      </p:cBhvr>
                                      <p:to>
                                        <p:strVal val="visible"/>
                                      </p:to>
                                    </p:set>
                                    <p:animEffect transition="in" filter="wipe(up)">
                                      <p:cBhvr>
                                        <p:cTn id="92" dur="500"/>
                                        <p:tgtEl>
                                          <p:spTgt spid="121"/>
                                        </p:tgtEl>
                                      </p:cBhvr>
                                    </p:animEffect>
                                  </p:childTnLst>
                                </p:cTn>
                              </p:par>
                              <p:par>
                                <p:cTn id="93" presetID="22" presetClass="entr" presetSubtype="1" fill="hold" nodeType="withEffect">
                                  <p:stCondLst>
                                    <p:cond delay="0"/>
                                  </p:stCondLst>
                                  <p:childTnLst>
                                    <p:set>
                                      <p:cBhvr>
                                        <p:cTn id="94" dur="1" fill="hold">
                                          <p:stCondLst>
                                            <p:cond delay="0"/>
                                          </p:stCondLst>
                                        </p:cTn>
                                        <p:tgtEl>
                                          <p:spTgt spid="122"/>
                                        </p:tgtEl>
                                        <p:attrNameLst>
                                          <p:attrName>style.visibility</p:attrName>
                                        </p:attrNameLst>
                                      </p:cBhvr>
                                      <p:to>
                                        <p:strVal val="visible"/>
                                      </p:to>
                                    </p:set>
                                    <p:animEffect transition="in" filter="wipe(up)">
                                      <p:cBhvr>
                                        <p:cTn id="95" dur="500"/>
                                        <p:tgtEl>
                                          <p:spTgt spid="122"/>
                                        </p:tgtEl>
                                      </p:cBhvr>
                                    </p:animEffect>
                                  </p:childTnLst>
                                </p:cTn>
                              </p:par>
                              <p:par>
                                <p:cTn id="96" presetID="22" presetClass="entr" presetSubtype="1" fill="hold" nodeType="withEffect">
                                  <p:stCondLst>
                                    <p:cond delay="0"/>
                                  </p:stCondLst>
                                  <p:childTnLst>
                                    <p:set>
                                      <p:cBhvr>
                                        <p:cTn id="97" dur="1" fill="hold">
                                          <p:stCondLst>
                                            <p:cond delay="0"/>
                                          </p:stCondLst>
                                        </p:cTn>
                                        <p:tgtEl>
                                          <p:spTgt spid="204"/>
                                        </p:tgtEl>
                                        <p:attrNameLst>
                                          <p:attrName>style.visibility</p:attrName>
                                        </p:attrNameLst>
                                      </p:cBhvr>
                                      <p:to>
                                        <p:strVal val="visible"/>
                                      </p:to>
                                    </p:set>
                                    <p:animEffect transition="in" filter="wipe(up)">
                                      <p:cBhvr>
                                        <p:cTn id="98" dur="500"/>
                                        <p:tgtEl>
                                          <p:spTgt spid="204"/>
                                        </p:tgtEl>
                                      </p:cBhvr>
                                    </p:animEffect>
                                  </p:childTnLst>
                                </p:cTn>
                              </p:par>
                              <p:par>
                                <p:cTn id="99" presetID="22" presetClass="entr" presetSubtype="1" fill="hold" nodeType="withEffect">
                                  <p:stCondLst>
                                    <p:cond delay="0"/>
                                  </p:stCondLst>
                                  <p:childTnLst>
                                    <p:set>
                                      <p:cBhvr>
                                        <p:cTn id="100" dur="1" fill="hold">
                                          <p:stCondLst>
                                            <p:cond delay="0"/>
                                          </p:stCondLst>
                                        </p:cTn>
                                        <p:tgtEl>
                                          <p:spTgt spid="167"/>
                                        </p:tgtEl>
                                        <p:attrNameLst>
                                          <p:attrName>style.visibility</p:attrName>
                                        </p:attrNameLst>
                                      </p:cBhvr>
                                      <p:to>
                                        <p:strVal val="visible"/>
                                      </p:to>
                                    </p:set>
                                    <p:animEffect transition="in" filter="wipe(up)">
                                      <p:cBhvr>
                                        <p:cTn id="101" dur="500"/>
                                        <p:tgtEl>
                                          <p:spTgt spid="167"/>
                                        </p:tgtEl>
                                      </p:cBhvr>
                                    </p:animEffect>
                                  </p:childTnLst>
                                </p:cTn>
                              </p:par>
                              <p:par>
                                <p:cTn id="102" presetID="22" presetClass="entr" presetSubtype="1" fill="hold" nodeType="withEffect">
                                  <p:stCondLst>
                                    <p:cond delay="0"/>
                                  </p:stCondLst>
                                  <p:childTnLst>
                                    <p:set>
                                      <p:cBhvr>
                                        <p:cTn id="103" dur="1" fill="hold">
                                          <p:stCondLst>
                                            <p:cond delay="0"/>
                                          </p:stCondLst>
                                        </p:cTn>
                                        <p:tgtEl>
                                          <p:spTgt spid="202"/>
                                        </p:tgtEl>
                                        <p:attrNameLst>
                                          <p:attrName>style.visibility</p:attrName>
                                        </p:attrNameLst>
                                      </p:cBhvr>
                                      <p:to>
                                        <p:strVal val="visible"/>
                                      </p:to>
                                    </p:set>
                                    <p:animEffect transition="in" filter="wipe(up)">
                                      <p:cBhvr>
                                        <p:cTn id="104" dur="500"/>
                                        <p:tgtEl>
                                          <p:spTgt spid="202"/>
                                        </p:tgtEl>
                                      </p:cBhvr>
                                    </p:animEffect>
                                  </p:childTnLst>
                                </p:cTn>
                              </p:par>
                              <p:par>
                                <p:cTn id="105" presetID="22" presetClass="entr" presetSubtype="1" fill="hold" nodeType="withEffect">
                                  <p:stCondLst>
                                    <p:cond delay="0"/>
                                  </p:stCondLst>
                                  <p:childTnLst>
                                    <p:set>
                                      <p:cBhvr>
                                        <p:cTn id="106" dur="1" fill="hold">
                                          <p:stCondLst>
                                            <p:cond delay="0"/>
                                          </p:stCondLst>
                                        </p:cTn>
                                        <p:tgtEl>
                                          <p:spTgt spid="168"/>
                                        </p:tgtEl>
                                        <p:attrNameLst>
                                          <p:attrName>style.visibility</p:attrName>
                                        </p:attrNameLst>
                                      </p:cBhvr>
                                      <p:to>
                                        <p:strVal val="visible"/>
                                      </p:to>
                                    </p:set>
                                    <p:animEffect transition="in" filter="wipe(up)">
                                      <p:cBhvr>
                                        <p:cTn id="107" dur="500"/>
                                        <p:tgtEl>
                                          <p:spTgt spid="168"/>
                                        </p:tgtEl>
                                      </p:cBhvr>
                                    </p:animEffect>
                                  </p:childTnLst>
                                </p:cTn>
                              </p:par>
                              <p:par>
                                <p:cTn id="108" presetID="22" presetClass="entr" presetSubtype="1" fill="hold" nodeType="withEffect">
                                  <p:stCondLst>
                                    <p:cond delay="0"/>
                                  </p:stCondLst>
                                  <p:childTnLst>
                                    <p:set>
                                      <p:cBhvr>
                                        <p:cTn id="109" dur="1" fill="hold">
                                          <p:stCondLst>
                                            <p:cond delay="0"/>
                                          </p:stCondLst>
                                        </p:cTn>
                                        <p:tgtEl>
                                          <p:spTgt spid="169"/>
                                        </p:tgtEl>
                                        <p:attrNameLst>
                                          <p:attrName>style.visibility</p:attrName>
                                        </p:attrNameLst>
                                      </p:cBhvr>
                                      <p:to>
                                        <p:strVal val="visible"/>
                                      </p:to>
                                    </p:set>
                                    <p:animEffect transition="in" filter="wipe(up)">
                                      <p:cBhvr>
                                        <p:cTn id="110" dur="500"/>
                                        <p:tgtEl>
                                          <p:spTgt spid="169"/>
                                        </p:tgtEl>
                                      </p:cBhvr>
                                    </p:animEffect>
                                  </p:childTnLst>
                                </p:cTn>
                              </p:par>
                              <p:par>
                                <p:cTn id="111" presetID="22" presetClass="entr" presetSubtype="1" fill="hold" nodeType="withEffect">
                                  <p:stCondLst>
                                    <p:cond delay="0"/>
                                  </p:stCondLst>
                                  <p:childTnLst>
                                    <p:set>
                                      <p:cBhvr>
                                        <p:cTn id="112" dur="1" fill="hold">
                                          <p:stCondLst>
                                            <p:cond delay="0"/>
                                          </p:stCondLst>
                                        </p:cTn>
                                        <p:tgtEl>
                                          <p:spTgt spid="171"/>
                                        </p:tgtEl>
                                        <p:attrNameLst>
                                          <p:attrName>style.visibility</p:attrName>
                                        </p:attrNameLst>
                                      </p:cBhvr>
                                      <p:to>
                                        <p:strVal val="visible"/>
                                      </p:to>
                                    </p:set>
                                    <p:animEffect transition="in" filter="wipe(up)">
                                      <p:cBhvr>
                                        <p:cTn id="113" dur="500"/>
                                        <p:tgtEl>
                                          <p:spTgt spid="171"/>
                                        </p:tgtEl>
                                      </p:cBhvr>
                                    </p:animEffect>
                                  </p:childTnLst>
                                </p:cTn>
                              </p:par>
                              <p:par>
                                <p:cTn id="114" presetID="22" presetClass="entr" presetSubtype="1" fill="hold" nodeType="withEffect">
                                  <p:stCondLst>
                                    <p:cond delay="0"/>
                                  </p:stCondLst>
                                  <p:childTnLst>
                                    <p:set>
                                      <p:cBhvr>
                                        <p:cTn id="115" dur="1" fill="hold">
                                          <p:stCondLst>
                                            <p:cond delay="0"/>
                                          </p:stCondLst>
                                        </p:cTn>
                                        <p:tgtEl>
                                          <p:spTgt spid="172"/>
                                        </p:tgtEl>
                                        <p:attrNameLst>
                                          <p:attrName>style.visibility</p:attrName>
                                        </p:attrNameLst>
                                      </p:cBhvr>
                                      <p:to>
                                        <p:strVal val="visible"/>
                                      </p:to>
                                    </p:set>
                                    <p:animEffect transition="in" filter="wipe(up)">
                                      <p:cBhvr>
                                        <p:cTn id="116" dur="500"/>
                                        <p:tgtEl>
                                          <p:spTgt spid="172"/>
                                        </p:tgtEl>
                                      </p:cBhvr>
                                    </p:animEffect>
                                  </p:childTnLst>
                                </p:cTn>
                              </p:par>
                              <p:par>
                                <p:cTn id="117" presetID="22" presetClass="entr" presetSubtype="1" fill="hold" nodeType="withEffect">
                                  <p:stCondLst>
                                    <p:cond delay="0"/>
                                  </p:stCondLst>
                                  <p:childTnLst>
                                    <p:set>
                                      <p:cBhvr>
                                        <p:cTn id="118" dur="1" fill="hold">
                                          <p:stCondLst>
                                            <p:cond delay="0"/>
                                          </p:stCondLst>
                                        </p:cTn>
                                        <p:tgtEl>
                                          <p:spTgt spid="173"/>
                                        </p:tgtEl>
                                        <p:attrNameLst>
                                          <p:attrName>style.visibility</p:attrName>
                                        </p:attrNameLst>
                                      </p:cBhvr>
                                      <p:to>
                                        <p:strVal val="visible"/>
                                      </p:to>
                                    </p:set>
                                    <p:animEffect transition="in" filter="wipe(up)">
                                      <p:cBhvr>
                                        <p:cTn id="119" dur="500"/>
                                        <p:tgtEl>
                                          <p:spTgt spid="173"/>
                                        </p:tgtEl>
                                      </p:cBhvr>
                                    </p:animEffect>
                                  </p:childTnLst>
                                </p:cTn>
                              </p:par>
                              <p:par>
                                <p:cTn id="120" presetID="22" presetClass="entr" presetSubtype="1" fill="hold" nodeType="withEffect">
                                  <p:stCondLst>
                                    <p:cond delay="0"/>
                                  </p:stCondLst>
                                  <p:childTnLst>
                                    <p:set>
                                      <p:cBhvr>
                                        <p:cTn id="121" dur="1" fill="hold">
                                          <p:stCondLst>
                                            <p:cond delay="0"/>
                                          </p:stCondLst>
                                        </p:cTn>
                                        <p:tgtEl>
                                          <p:spTgt spid="281"/>
                                        </p:tgtEl>
                                        <p:attrNameLst>
                                          <p:attrName>style.visibility</p:attrName>
                                        </p:attrNameLst>
                                      </p:cBhvr>
                                      <p:to>
                                        <p:strVal val="visible"/>
                                      </p:to>
                                    </p:set>
                                    <p:animEffect transition="in" filter="wipe(up)">
                                      <p:cBhvr>
                                        <p:cTn id="122" dur="500"/>
                                        <p:tgtEl>
                                          <p:spTgt spid="281"/>
                                        </p:tgtEl>
                                      </p:cBhvr>
                                    </p:animEffect>
                                  </p:childTnLst>
                                </p:cTn>
                              </p:par>
                              <p:par>
                                <p:cTn id="123" presetID="22" presetClass="entr" presetSubtype="1" fill="hold" nodeType="withEffect">
                                  <p:stCondLst>
                                    <p:cond delay="0"/>
                                  </p:stCondLst>
                                  <p:childTnLst>
                                    <p:set>
                                      <p:cBhvr>
                                        <p:cTn id="124" dur="1" fill="hold">
                                          <p:stCondLst>
                                            <p:cond delay="0"/>
                                          </p:stCondLst>
                                        </p:cTn>
                                        <p:tgtEl>
                                          <p:spTgt spid="282"/>
                                        </p:tgtEl>
                                        <p:attrNameLst>
                                          <p:attrName>style.visibility</p:attrName>
                                        </p:attrNameLst>
                                      </p:cBhvr>
                                      <p:to>
                                        <p:strVal val="visible"/>
                                      </p:to>
                                    </p:set>
                                    <p:animEffect transition="in" filter="wipe(up)">
                                      <p:cBhvr>
                                        <p:cTn id="125" dur="500"/>
                                        <p:tgtEl>
                                          <p:spTgt spid="282"/>
                                        </p:tgtEl>
                                      </p:cBhvr>
                                    </p:animEffect>
                                  </p:childTnLst>
                                </p:cTn>
                              </p:par>
                            </p:childTnLst>
                          </p:cTn>
                        </p:par>
                        <p:par>
                          <p:cTn id="126" fill="hold">
                            <p:stCondLst>
                              <p:cond delay="4000"/>
                            </p:stCondLst>
                            <p:childTnLst>
                              <p:par>
                                <p:cTn id="127" presetID="10" presetClass="entr" presetSubtype="0" fill="hold" nodeType="afterEffect">
                                  <p:stCondLst>
                                    <p:cond delay="0"/>
                                  </p:stCondLst>
                                  <p:childTnLst>
                                    <p:set>
                                      <p:cBhvr>
                                        <p:cTn id="128" dur="1" fill="hold">
                                          <p:stCondLst>
                                            <p:cond delay="0"/>
                                          </p:stCondLst>
                                        </p:cTn>
                                        <p:tgtEl>
                                          <p:spTgt spid="68"/>
                                        </p:tgtEl>
                                        <p:attrNameLst>
                                          <p:attrName>style.visibility</p:attrName>
                                        </p:attrNameLst>
                                      </p:cBhvr>
                                      <p:to>
                                        <p:strVal val="visible"/>
                                      </p:to>
                                    </p:set>
                                    <p:animEffect transition="in" filter="fade">
                                      <p:cBhvr>
                                        <p:cTn id="129" dur="500"/>
                                        <p:tgtEl>
                                          <p:spTgt spid="68"/>
                                        </p:tgtEl>
                                      </p:cBhvr>
                                    </p:animEffect>
                                  </p:childTnLst>
                                </p:cTn>
                              </p:par>
                              <p:par>
                                <p:cTn id="130" presetID="10" presetClass="entr" presetSubtype="0" fill="hold" nodeType="withEffect">
                                  <p:stCondLst>
                                    <p:cond delay="0"/>
                                  </p:stCondLst>
                                  <p:childTnLst>
                                    <p:set>
                                      <p:cBhvr>
                                        <p:cTn id="131" dur="1" fill="hold">
                                          <p:stCondLst>
                                            <p:cond delay="0"/>
                                          </p:stCondLst>
                                        </p:cTn>
                                        <p:tgtEl>
                                          <p:spTgt spid="69"/>
                                        </p:tgtEl>
                                        <p:attrNameLst>
                                          <p:attrName>style.visibility</p:attrName>
                                        </p:attrNameLst>
                                      </p:cBhvr>
                                      <p:to>
                                        <p:strVal val="visible"/>
                                      </p:to>
                                    </p:set>
                                    <p:animEffect transition="in" filter="fade">
                                      <p:cBhvr>
                                        <p:cTn id="132" dur="500"/>
                                        <p:tgtEl>
                                          <p:spTgt spid="69"/>
                                        </p:tgtEl>
                                      </p:cBhvr>
                                    </p:animEffect>
                                  </p:childTnLst>
                                </p:cTn>
                              </p:par>
                              <p:par>
                                <p:cTn id="133" presetID="22" presetClass="entr" presetSubtype="2" fill="hold" nodeType="withEffect">
                                  <p:stCondLst>
                                    <p:cond delay="0"/>
                                  </p:stCondLst>
                                  <p:childTnLst>
                                    <p:set>
                                      <p:cBhvr>
                                        <p:cTn id="134" dur="1" fill="hold">
                                          <p:stCondLst>
                                            <p:cond delay="0"/>
                                          </p:stCondLst>
                                        </p:cTn>
                                        <p:tgtEl>
                                          <p:spTgt spid="30"/>
                                        </p:tgtEl>
                                        <p:attrNameLst>
                                          <p:attrName>style.visibility</p:attrName>
                                        </p:attrNameLst>
                                      </p:cBhvr>
                                      <p:to>
                                        <p:strVal val="visible"/>
                                      </p:to>
                                    </p:set>
                                    <p:animEffect transition="in" filter="wipe(right)">
                                      <p:cBhvr>
                                        <p:cTn id="135" dur="500"/>
                                        <p:tgtEl>
                                          <p:spTgt spid="3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43"/>
                                        </p:tgtEl>
                                        <p:attrNameLst>
                                          <p:attrName>style.visibility</p:attrName>
                                        </p:attrNameLst>
                                      </p:cBhvr>
                                      <p:to>
                                        <p:strVal val="visible"/>
                                      </p:to>
                                    </p:set>
                                    <p:animEffect transition="in" filter="fade">
                                      <p:cBhvr>
                                        <p:cTn id="138" dur="500"/>
                                        <p:tgtEl>
                                          <p:spTgt spid="243"/>
                                        </p:tgtEl>
                                      </p:cBhvr>
                                    </p:animEffect>
                                  </p:childTnLst>
                                </p:cTn>
                              </p:par>
                              <p:par>
                                <p:cTn id="139" presetID="22" presetClass="entr" presetSubtype="2" fill="hold" nodeType="withEffect">
                                  <p:stCondLst>
                                    <p:cond delay="0"/>
                                  </p:stCondLst>
                                  <p:childTnLst>
                                    <p:set>
                                      <p:cBhvr>
                                        <p:cTn id="140" dur="1" fill="hold">
                                          <p:stCondLst>
                                            <p:cond delay="0"/>
                                          </p:stCondLst>
                                        </p:cTn>
                                        <p:tgtEl>
                                          <p:spTgt spid="26"/>
                                        </p:tgtEl>
                                        <p:attrNameLst>
                                          <p:attrName>style.visibility</p:attrName>
                                        </p:attrNameLst>
                                      </p:cBhvr>
                                      <p:to>
                                        <p:strVal val="visible"/>
                                      </p:to>
                                    </p:set>
                                    <p:animEffect transition="in" filter="wipe(right)">
                                      <p:cBhvr>
                                        <p:cTn id="141" dur="500"/>
                                        <p:tgtEl>
                                          <p:spTgt spid="26"/>
                                        </p:tgtEl>
                                      </p:cBhvr>
                                    </p:animEffect>
                                  </p:childTnLst>
                                </p:cTn>
                              </p:par>
                              <p:par>
                                <p:cTn id="142" presetID="10" presetClass="entr" presetSubtype="0" fill="hold" nodeType="withEffect">
                                  <p:stCondLst>
                                    <p:cond delay="0"/>
                                  </p:stCondLst>
                                  <p:childTnLst>
                                    <p:set>
                                      <p:cBhvr>
                                        <p:cTn id="143" dur="1" fill="hold">
                                          <p:stCondLst>
                                            <p:cond delay="0"/>
                                          </p:stCondLst>
                                        </p:cTn>
                                        <p:tgtEl>
                                          <p:spTgt spid="292"/>
                                        </p:tgtEl>
                                        <p:attrNameLst>
                                          <p:attrName>style.visibility</p:attrName>
                                        </p:attrNameLst>
                                      </p:cBhvr>
                                      <p:to>
                                        <p:strVal val="visible"/>
                                      </p:to>
                                    </p:set>
                                    <p:animEffect transition="in" filter="fade">
                                      <p:cBhvr>
                                        <p:cTn id="144" dur="500"/>
                                        <p:tgtEl>
                                          <p:spTgt spid="292"/>
                                        </p:tgtEl>
                                      </p:cBhvr>
                                    </p:animEffect>
                                  </p:childTnLst>
                                </p:cTn>
                              </p:par>
                              <p:par>
                                <p:cTn id="145" presetID="22" presetClass="entr" presetSubtype="2" fill="hold" nodeType="withEffect">
                                  <p:stCondLst>
                                    <p:cond delay="0"/>
                                  </p:stCondLst>
                                  <p:childTnLst>
                                    <p:set>
                                      <p:cBhvr>
                                        <p:cTn id="146" dur="1" fill="hold">
                                          <p:stCondLst>
                                            <p:cond delay="0"/>
                                          </p:stCondLst>
                                        </p:cTn>
                                        <p:tgtEl>
                                          <p:spTgt spid="14"/>
                                        </p:tgtEl>
                                        <p:attrNameLst>
                                          <p:attrName>style.visibility</p:attrName>
                                        </p:attrNameLst>
                                      </p:cBhvr>
                                      <p:to>
                                        <p:strVal val="visible"/>
                                      </p:to>
                                    </p:set>
                                    <p:animEffect transition="in" filter="wipe(right)">
                                      <p:cBhvr>
                                        <p:cTn id="147" dur="500"/>
                                        <p:tgtEl>
                                          <p:spTgt spid="14"/>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170"/>
                                        </p:tgtEl>
                                        <p:attrNameLst>
                                          <p:attrName>style.visibility</p:attrName>
                                        </p:attrNameLst>
                                      </p:cBhvr>
                                      <p:to>
                                        <p:strVal val="visible"/>
                                      </p:to>
                                    </p:set>
                                    <p:animEffect transition="in" filter="fade">
                                      <p:cBhvr>
                                        <p:cTn id="150" dur="500"/>
                                        <p:tgtEl>
                                          <p:spTgt spid="170"/>
                                        </p:tgtEl>
                                      </p:cBhvr>
                                    </p:animEffect>
                                  </p:childTnLst>
                                </p:cTn>
                              </p:par>
                              <p:par>
                                <p:cTn id="151" presetID="22" presetClass="entr" presetSubtype="2" fill="hold" nodeType="withEffect">
                                  <p:stCondLst>
                                    <p:cond delay="0"/>
                                  </p:stCondLst>
                                  <p:childTnLst>
                                    <p:set>
                                      <p:cBhvr>
                                        <p:cTn id="152" dur="1" fill="hold">
                                          <p:stCondLst>
                                            <p:cond delay="0"/>
                                          </p:stCondLst>
                                        </p:cTn>
                                        <p:tgtEl>
                                          <p:spTgt spid="19"/>
                                        </p:tgtEl>
                                        <p:attrNameLst>
                                          <p:attrName>style.visibility</p:attrName>
                                        </p:attrNameLst>
                                      </p:cBhvr>
                                      <p:to>
                                        <p:strVal val="visible"/>
                                      </p:to>
                                    </p:set>
                                    <p:animEffect transition="in" filter="wipe(right)">
                                      <p:cBhvr>
                                        <p:cTn id="153" dur="500"/>
                                        <p:tgtEl>
                                          <p:spTgt spid="19"/>
                                        </p:tgtEl>
                                      </p:cBhvr>
                                    </p:animEffect>
                                  </p:childTnLst>
                                </p:cTn>
                              </p:par>
                              <p:par>
                                <p:cTn id="154" presetID="10" presetClass="entr" presetSubtype="0" fill="hold" nodeType="withEffect">
                                  <p:stCondLst>
                                    <p:cond delay="0"/>
                                  </p:stCondLst>
                                  <p:childTnLst>
                                    <p:set>
                                      <p:cBhvr>
                                        <p:cTn id="155" dur="1" fill="hold">
                                          <p:stCondLst>
                                            <p:cond delay="0"/>
                                          </p:stCondLst>
                                        </p:cTn>
                                        <p:tgtEl>
                                          <p:spTgt spid="289"/>
                                        </p:tgtEl>
                                        <p:attrNameLst>
                                          <p:attrName>style.visibility</p:attrName>
                                        </p:attrNameLst>
                                      </p:cBhvr>
                                      <p:to>
                                        <p:strVal val="visible"/>
                                      </p:to>
                                    </p:set>
                                    <p:animEffect transition="in" filter="fade">
                                      <p:cBhvr>
                                        <p:cTn id="156" dur="500"/>
                                        <p:tgtEl>
                                          <p:spTgt spid="289"/>
                                        </p:tgtEl>
                                      </p:cBhvr>
                                    </p:animEffect>
                                  </p:childTnLst>
                                </p:cTn>
                              </p:par>
                              <p:par>
                                <p:cTn id="157" presetID="10" presetClass="entr" presetSubtype="0" fill="hold" nodeType="withEffect">
                                  <p:stCondLst>
                                    <p:cond delay="0"/>
                                  </p:stCondLst>
                                  <p:childTnLst>
                                    <p:set>
                                      <p:cBhvr>
                                        <p:cTn id="158" dur="1" fill="hold">
                                          <p:stCondLst>
                                            <p:cond delay="0"/>
                                          </p:stCondLst>
                                        </p:cTn>
                                        <p:tgtEl>
                                          <p:spTgt spid="296"/>
                                        </p:tgtEl>
                                        <p:attrNameLst>
                                          <p:attrName>style.visibility</p:attrName>
                                        </p:attrNameLst>
                                      </p:cBhvr>
                                      <p:to>
                                        <p:strVal val="visible"/>
                                      </p:to>
                                    </p:set>
                                    <p:animEffect transition="in" filter="fade">
                                      <p:cBhvr>
                                        <p:cTn id="159" dur="500"/>
                                        <p:tgtEl>
                                          <p:spTgt spid="296"/>
                                        </p:tgtEl>
                                      </p:cBhvr>
                                    </p:animEffect>
                                  </p:childTnLst>
                                </p:cTn>
                              </p:par>
                              <p:par>
                                <p:cTn id="160" presetID="10" presetClass="entr" presetSubtype="0" fill="hold" nodeType="withEffect">
                                  <p:stCondLst>
                                    <p:cond delay="0"/>
                                  </p:stCondLst>
                                  <p:childTnLst>
                                    <p:set>
                                      <p:cBhvr>
                                        <p:cTn id="161" dur="1" fill="hold">
                                          <p:stCondLst>
                                            <p:cond delay="0"/>
                                          </p:stCondLst>
                                        </p:cTn>
                                        <p:tgtEl>
                                          <p:spTgt spid="297"/>
                                        </p:tgtEl>
                                        <p:attrNameLst>
                                          <p:attrName>style.visibility</p:attrName>
                                        </p:attrNameLst>
                                      </p:cBhvr>
                                      <p:to>
                                        <p:strVal val="visible"/>
                                      </p:to>
                                    </p:set>
                                    <p:animEffect transition="in" filter="fade">
                                      <p:cBhvr>
                                        <p:cTn id="162" dur="500"/>
                                        <p:tgtEl>
                                          <p:spTgt spid="297"/>
                                        </p:tgtEl>
                                      </p:cBhvr>
                                    </p:animEffect>
                                  </p:childTnLst>
                                </p:cTn>
                              </p:par>
                            </p:childTnLst>
                          </p:cTn>
                        </p:par>
                        <p:par>
                          <p:cTn id="163" fill="hold">
                            <p:stCondLst>
                              <p:cond delay="4500"/>
                            </p:stCondLst>
                            <p:childTnLst>
                              <p:par>
                                <p:cTn id="164" presetID="22" presetClass="entr" presetSubtype="1" fill="hold" nodeType="afterEffect">
                                  <p:stCondLst>
                                    <p:cond delay="0"/>
                                  </p:stCondLst>
                                  <p:childTnLst>
                                    <p:set>
                                      <p:cBhvr>
                                        <p:cTn id="165" dur="1" fill="hold">
                                          <p:stCondLst>
                                            <p:cond delay="0"/>
                                          </p:stCondLst>
                                        </p:cTn>
                                        <p:tgtEl>
                                          <p:spTgt spid="223"/>
                                        </p:tgtEl>
                                        <p:attrNameLst>
                                          <p:attrName>style.visibility</p:attrName>
                                        </p:attrNameLst>
                                      </p:cBhvr>
                                      <p:to>
                                        <p:strVal val="visible"/>
                                      </p:to>
                                    </p:set>
                                    <p:animEffect transition="in" filter="wipe(up)">
                                      <p:cBhvr>
                                        <p:cTn id="166" dur="500"/>
                                        <p:tgtEl>
                                          <p:spTgt spid="223"/>
                                        </p:tgtEl>
                                      </p:cBhvr>
                                    </p:animEffect>
                                  </p:childTnLst>
                                </p:cTn>
                              </p:par>
                              <p:par>
                                <p:cTn id="167" presetID="22" presetClass="entr" presetSubtype="1" fill="hold" nodeType="withEffect">
                                  <p:stCondLst>
                                    <p:cond delay="0"/>
                                  </p:stCondLst>
                                  <p:childTnLst>
                                    <p:set>
                                      <p:cBhvr>
                                        <p:cTn id="168" dur="1" fill="hold">
                                          <p:stCondLst>
                                            <p:cond delay="0"/>
                                          </p:stCondLst>
                                        </p:cTn>
                                        <p:tgtEl>
                                          <p:spTgt spid="205"/>
                                        </p:tgtEl>
                                        <p:attrNameLst>
                                          <p:attrName>style.visibility</p:attrName>
                                        </p:attrNameLst>
                                      </p:cBhvr>
                                      <p:to>
                                        <p:strVal val="visible"/>
                                      </p:to>
                                    </p:set>
                                    <p:animEffect transition="in" filter="wipe(up)">
                                      <p:cBhvr>
                                        <p:cTn id="169" dur="500"/>
                                        <p:tgtEl>
                                          <p:spTgt spid="205"/>
                                        </p:tgtEl>
                                      </p:cBhvr>
                                    </p:animEffect>
                                  </p:childTnLst>
                                </p:cTn>
                              </p:par>
                              <p:par>
                                <p:cTn id="170" presetID="22" presetClass="entr" presetSubtype="1" fill="hold" nodeType="withEffect">
                                  <p:stCondLst>
                                    <p:cond delay="0"/>
                                  </p:stCondLst>
                                  <p:childTnLst>
                                    <p:set>
                                      <p:cBhvr>
                                        <p:cTn id="171" dur="1" fill="hold">
                                          <p:stCondLst>
                                            <p:cond delay="0"/>
                                          </p:stCondLst>
                                        </p:cTn>
                                        <p:tgtEl>
                                          <p:spTgt spid="222"/>
                                        </p:tgtEl>
                                        <p:attrNameLst>
                                          <p:attrName>style.visibility</p:attrName>
                                        </p:attrNameLst>
                                      </p:cBhvr>
                                      <p:to>
                                        <p:strVal val="visible"/>
                                      </p:to>
                                    </p:set>
                                    <p:animEffect transition="in" filter="wipe(up)">
                                      <p:cBhvr>
                                        <p:cTn id="172" dur="500"/>
                                        <p:tgtEl>
                                          <p:spTgt spid="222"/>
                                        </p:tgtEl>
                                      </p:cBhvr>
                                    </p:animEffect>
                                  </p:childTnLst>
                                </p:cTn>
                              </p:par>
                              <p:par>
                                <p:cTn id="173" presetID="22" presetClass="entr" presetSubtype="1" fill="hold" nodeType="withEffect">
                                  <p:stCondLst>
                                    <p:cond delay="0"/>
                                  </p:stCondLst>
                                  <p:childTnLst>
                                    <p:set>
                                      <p:cBhvr>
                                        <p:cTn id="174" dur="1" fill="hold">
                                          <p:stCondLst>
                                            <p:cond delay="0"/>
                                          </p:stCondLst>
                                        </p:cTn>
                                        <p:tgtEl>
                                          <p:spTgt spid="246"/>
                                        </p:tgtEl>
                                        <p:attrNameLst>
                                          <p:attrName>style.visibility</p:attrName>
                                        </p:attrNameLst>
                                      </p:cBhvr>
                                      <p:to>
                                        <p:strVal val="visible"/>
                                      </p:to>
                                    </p:set>
                                    <p:animEffect transition="in" filter="wipe(up)">
                                      <p:cBhvr>
                                        <p:cTn id="175" dur="500"/>
                                        <p:tgtEl>
                                          <p:spTgt spid="246"/>
                                        </p:tgtEl>
                                      </p:cBhvr>
                                    </p:animEffect>
                                  </p:childTnLst>
                                </p:cTn>
                              </p:par>
                              <p:par>
                                <p:cTn id="176" presetID="22" presetClass="entr" presetSubtype="1" fill="hold" nodeType="withEffect">
                                  <p:stCondLst>
                                    <p:cond delay="0"/>
                                  </p:stCondLst>
                                  <p:childTnLst>
                                    <p:set>
                                      <p:cBhvr>
                                        <p:cTn id="177" dur="1" fill="hold">
                                          <p:stCondLst>
                                            <p:cond delay="0"/>
                                          </p:stCondLst>
                                        </p:cTn>
                                        <p:tgtEl>
                                          <p:spTgt spid="275"/>
                                        </p:tgtEl>
                                        <p:attrNameLst>
                                          <p:attrName>style.visibility</p:attrName>
                                        </p:attrNameLst>
                                      </p:cBhvr>
                                      <p:to>
                                        <p:strVal val="visible"/>
                                      </p:to>
                                    </p:set>
                                    <p:animEffect transition="in" filter="wipe(up)">
                                      <p:cBhvr>
                                        <p:cTn id="178" dur="500"/>
                                        <p:tgtEl>
                                          <p:spTgt spid="275"/>
                                        </p:tgtEl>
                                      </p:cBhvr>
                                    </p:animEffect>
                                  </p:childTnLst>
                                </p:cTn>
                              </p:par>
                              <p:par>
                                <p:cTn id="179" presetID="22" presetClass="entr" presetSubtype="1" fill="hold" nodeType="withEffect">
                                  <p:stCondLst>
                                    <p:cond delay="0"/>
                                  </p:stCondLst>
                                  <p:childTnLst>
                                    <p:set>
                                      <p:cBhvr>
                                        <p:cTn id="180" dur="1" fill="hold">
                                          <p:stCondLst>
                                            <p:cond delay="0"/>
                                          </p:stCondLst>
                                        </p:cTn>
                                        <p:tgtEl>
                                          <p:spTgt spid="270"/>
                                        </p:tgtEl>
                                        <p:attrNameLst>
                                          <p:attrName>style.visibility</p:attrName>
                                        </p:attrNameLst>
                                      </p:cBhvr>
                                      <p:to>
                                        <p:strVal val="visible"/>
                                      </p:to>
                                    </p:set>
                                    <p:animEffect transition="in" filter="wipe(up)">
                                      <p:cBhvr>
                                        <p:cTn id="181" dur="500"/>
                                        <p:tgtEl>
                                          <p:spTgt spid="270"/>
                                        </p:tgtEl>
                                      </p:cBhvr>
                                    </p:animEffect>
                                  </p:childTnLst>
                                </p:cTn>
                              </p:par>
                              <p:par>
                                <p:cTn id="182" presetID="22" presetClass="entr" presetSubtype="1" fill="hold" nodeType="withEffect">
                                  <p:stCondLst>
                                    <p:cond delay="0"/>
                                  </p:stCondLst>
                                  <p:childTnLst>
                                    <p:set>
                                      <p:cBhvr>
                                        <p:cTn id="183" dur="1" fill="hold">
                                          <p:stCondLst>
                                            <p:cond delay="0"/>
                                          </p:stCondLst>
                                        </p:cTn>
                                        <p:tgtEl>
                                          <p:spTgt spid="287"/>
                                        </p:tgtEl>
                                        <p:attrNameLst>
                                          <p:attrName>style.visibility</p:attrName>
                                        </p:attrNameLst>
                                      </p:cBhvr>
                                      <p:to>
                                        <p:strVal val="visible"/>
                                      </p:to>
                                    </p:set>
                                    <p:animEffect transition="in" filter="wipe(up)">
                                      <p:cBhvr>
                                        <p:cTn id="184" dur="500"/>
                                        <p:tgtEl>
                                          <p:spTgt spid="287"/>
                                        </p:tgtEl>
                                      </p:cBhvr>
                                    </p:animEffect>
                                  </p:childTnLst>
                                </p:cTn>
                              </p:par>
                              <p:par>
                                <p:cTn id="185" presetID="22" presetClass="entr" presetSubtype="1" fill="hold" nodeType="withEffect">
                                  <p:stCondLst>
                                    <p:cond delay="0"/>
                                  </p:stCondLst>
                                  <p:childTnLst>
                                    <p:set>
                                      <p:cBhvr>
                                        <p:cTn id="186" dur="1" fill="hold">
                                          <p:stCondLst>
                                            <p:cond delay="0"/>
                                          </p:stCondLst>
                                        </p:cTn>
                                        <p:tgtEl>
                                          <p:spTgt spid="288"/>
                                        </p:tgtEl>
                                        <p:attrNameLst>
                                          <p:attrName>style.visibility</p:attrName>
                                        </p:attrNameLst>
                                      </p:cBhvr>
                                      <p:to>
                                        <p:strVal val="visible"/>
                                      </p:to>
                                    </p:set>
                                    <p:animEffect transition="in" filter="wipe(up)">
                                      <p:cBhvr>
                                        <p:cTn id="187" dur="500"/>
                                        <p:tgtEl>
                                          <p:spTgt spid="288"/>
                                        </p:tgtEl>
                                      </p:cBhvr>
                                    </p:animEffect>
                                  </p:childTnLst>
                                </p:cTn>
                              </p:par>
                            </p:childTnLst>
                          </p:cTn>
                        </p:par>
                        <p:par>
                          <p:cTn id="188" fill="hold">
                            <p:stCondLst>
                              <p:cond delay="5000"/>
                            </p:stCondLst>
                            <p:childTnLst>
                              <p:par>
                                <p:cTn id="189" presetID="10" presetClass="entr" presetSubtype="0" fill="hold" grpId="0" nodeType="afterEffect">
                                  <p:stCondLst>
                                    <p:cond delay="0"/>
                                  </p:stCondLst>
                                  <p:childTnLst>
                                    <p:set>
                                      <p:cBhvr>
                                        <p:cTn id="190" dur="1" fill="hold">
                                          <p:stCondLst>
                                            <p:cond delay="0"/>
                                          </p:stCondLst>
                                        </p:cTn>
                                        <p:tgtEl>
                                          <p:spTgt spid="226"/>
                                        </p:tgtEl>
                                        <p:attrNameLst>
                                          <p:attrName>style.visibility</p:attrName>
                                        </p:attrNameLst>
                                      </p:cBhvr>
                                      <p:to>
                                        <p:strVal val="visible"/>
                                      </p:to>
                                    </p:set>
                                    <p:animEffect transition="in" filter="fade">
                                      <p:cBhvr>
                                        <p:cTn id="191" dur="500"/>
                                        <p:tgtEl>
                                          <p:spTgt spid="226"/>
                                        </p:tgtEl>
                                      </p:cBhvr>
                                    </p:animEffect>
                                  </p:childTnLst>
                                </p:cTn>
                              </p:par>
                              <p:par>
                                <p:cTn id="192" presetID="10" presetClass="entr" presetSubtype="0" fill="hold" nodeType="withEffect">
                                  <p:stCondLst>
                                    <p:cond delay="0"/>
                                  </p:stCondLst>
                                  <p:childTnLst>
                                    <p:set>
                                      <p:cBhvr>
                                        <p:cTn id="193" dur="1" fill="hold">
                                          <p:stCondLst>
                                            <p:cond delay="0"/>
                                          </p:stCondLst>
                                        </p:cTn>
                                        <p:tgtEl>
                                          <p:spTgt spid="293"/>
                                        </p:tgtEl>
                                        <p:attrNameLst>
                                          <p:attrName>style.visibility</p:attrName>
                                        </p:attrNameLst>
                                      </p:cBhvr>
                                      <p:to>
                                        <p:strVal val="visible"/>
                                      </p:to>
                                    </p:set>
                                    <p:animEffect transition="in" filter="fade">
                                      <p:cBhvr>
                                        <p:cTn id="194" dur="500"/>
                                        <p:tgtEl>
                                          <p:spTgt spid="293"/>
                                        </p:tgtEl>
                                      </p:cBhvr>
                                    </p:animEffect>
                                  </p:childTnLst>
                                </p:cTn>
                              </p:par>
                              <p:par>
                                <p:cTn id="195" presetID="16" presetClass="entr" presetSubtype="37" fill="hold" nodeType="withEffect">
                                  <p:stCondLst>
                                    <p:cond delay="0"/>
                                  </p:stCondLst>
                                  <p:childTnLst>
                                    <p:set>
                                      <p:cBhvr>
                                        <p:cTn id="196" dur="1" fill="hold">
                                          <p:stCondLst>
                                            <p:cond delay="0"/>
                                          </p:stCondLst>
                                        </p:cTn>
                                        <p:tgtEl>
                                          <p:spTgt spid="247"/>
                                        </p:tgtEl>
                                        <p:attrNameLst>
                                          <p:attrName>style.visibility</p:attrName>
                                        </p:attrNameLst>
                                      </p:cBhvr>
                                      <p:to>
                                        <p:strVal val="visible"/>
                                      </p:to>
                                    </p:set>
                                    <p:animEffect transition="in" filter="barn(outVertical)">
                                      <p:cBhvr>
                                        <p:cTn id="197" dur="500"/>
                                        <p:tgtEl>
                                          <p:spTgt spid="247"/>
                                        </p:tgtEl>
                                      </p:cBhvr>
                                    </p:animEffect>
                                  </p:childTnLst>
                                </p:cTn>
                              </p:par>
                            </p:childTnLst>
                          </p:cTn>
                        </p:par>
                        <p:par>
                          <p:cTn id="198" fill="hold">
                            <p:stCondLst>
                              <p:cond delay="5500"/>
                            </p:stCondLst>
                            <p:childTnLst>
                              <p:par>
                                <p:cTn id="199" presetID="22" presetClass="entr" presetSubtype="1" fill="hold" nodeType="afterEffect">
                                  <p:stCondLst>
                                    <p:cond delay="0"/>
                                  </p:stCondLst>
                                  <p:childTnLst>
                                    <p:set>
                                      <p:cBhvr>
                                        <p:cTn id="200" dur="1" fill="hold">
                                          <p:stCondLst>
                                            <p:cond delay="0"/>
                                          </p:stCondLst>
                                        </p:cTn>
                                        <p:tgtEl>
                                          <p:spTgt spid="248"/>
                                        </p:tgtEl>
                                        <p:attrNameLst>
                                          <p:attrName>style.visibility</p:attrName>
                                        </p:attrNameLst>
                                      </p:cBhvr>
                                      <p:to>
                                        <p:strVal val="visible"/>
                                      </p:to>
                                    </p:set>
                                    <p:animEffect transition="in" filter="wipe(up)">
                                      <p:cBhvr>
                                        <p:cTn id="201" dur="500"/>
                                        <p:tgtEl>
                                          <p:spTgt spid="248"/>
                                        </p:tgtEl>
                                      </p:cBhvr>
                                    </p:animEffect>
                                  </p:childTnLst>
                                </p:cTn>
                              </p:par>
                              <p:par>
                                <p:cTn id="202" presetID="22" presetClass="entr" presetSubtype="1" fill="hold" nodeType="withEffect">
                                  <p:stCondLst>
                                    <p:cond delay="0"/>
                                  </p:stCondLst>
                                  <p:childTnLst>
                                    <p:set>
                                      <p:cBhvr>
                                        <p:cTn id="203" dur="1" fill="hold">
                                          <p:stCondLst>
                                            <p:cond delay="0"/>
                                          </p:stCondLst>
                                        </p:cTn>
                                        <p:tgtEl>
                                          <p:spTgt spid="252"/>
                                        </p:tgtEl>
                                        <p:attrNameLst>
                                          <p:attrName>style.visibility</p:attrName>
                                        </p:attrNameLst>
                                      </p:cBhvr>
                                      <p:to>
                                        <p:strVal val="visible"/>
                                      </p:to>
                                    </p:set>
                                    <p:animEffect transition="in" filter="wipe(up)">
                                      <p:cBhvr>
                                        <p:cTn id="204" dur="500"/>
                                        <p:tgtEl>
                                          <p:spTgt spid="252"/>
                                        </p:tgtEl>
                                      </p:cBhvr>
                                    </p:animEffect>
                                  </p:childTnLst>
                                </p:cTn>
                              </p:par>
                            </p:childTnLst>
                          </p:cTn>
                        </p:par>
                        <p:par>
                          <p:cTn id="205" fill="hold">
                            <p:stCondLst>
                              <p:cond delay="6000"/>
                            </p:stCondLst>
                            <p:childTnLst>
                              <p:par>
                                <p:cTn id="206" presetID="22" presetClass="entr" presetSubtype="8" fill="hold" nodeType="afterEffect">
                                  <p:stCondLst>
                                    <p:cond delay="0"/>
                                  </p:stCondLst>
                                  <p:childTnLst>
                                    <p:set>
                                      <p:cBhvr>
                                        <p:cTn id="207" dur="1" fill="hold">
                                          <p:stCondLst>
                                            <p:cond delay="0"/>
                                          </p:stCondLst>
                                        </p:cTn>
                                        <p:tgtEl>
                                          <p:spTgt spid="278"/>
                                        </p:tgtEl>
                                        <p:attrNameLst>
                                          <p:attrName>style.visibility</p:attrName>
                                        </p:attrNameLst>
                                      </p:cBhvr>
                                      <p:to>
                                        <p:strVal val="visible"/>
                                      </p:to>
                                    </p:set>
                                    <p:animEffect transition="in" filter="wipe(left)">
                                      <p:cBhvr>
                                        <p:cTn id="208" dur="500"/>
                                        <p:tgtEl>
                                          <p:spTgt spid="278"/>
                                        </p:tgtEl>
                                      </p:cBhvr>
                                    </p:animEffect>
                                  </p:childTnLst>
                                </p:cTn>
                              </p:par>
                              <p:par>
                                <p:cTn id="209" presetID="22" presetClass="entr" presetSubtype="2" fill="hold" nodeType="withEffect">
                                  <p:stCondLst>
                                    <p:cond delay="0"/>
                                  </p:stCondLst>
                                  <p:childTnLst>
                                    <p:set>
                                      <p:cBhvr>
                                        <p:cTn id="210" dur="1" fill="hold">
                                          <p:stCondLst>
                                            <p:cond delay="0"/>
                                          </p:stCondLst>
                                        </p:cTn>
                                        <p:tgtEl>
                                          <p:spTgt spid="67"/>
                                        </p:tgtEl>
                                        <p:attrNameLst>
                                          <p:attrName>style.visibility</p:attrName>
                                        </p:attrNameLst>
                                      </p:cBhvr>
                                      <p:to>
                                        <p:strVal val="visible"/>
                                      </p:to>
                                    </p:set>
                                    <p:animEffect transition="in" filter="wipe(right)">
                                      <p:cBhvr>
                                        <p:cTn id="211" dur="500"/>
                                        <p:tgtEl>
                                          <p:spTgt spid="67"/>
                                        </p:tgtEl>
                                      </p:cBhvr>
                                    </p:animEffect>
                                  </p:childTnLst>
                                </p:cTn>
                              </p:par>
                            </p:childTnLst>
                          </p:cTn>
                        </p:par>
                        <p:par>
                          <p:cTn id="212" fill="hold">
                            <p:stCondLst>
                              <p:cond delay="6500"/>
                            </p:stCondLst>
                            <p:childTnLst>
                              <p:par>
                                <p:cTn id="213" presetID="22" presetClass="entr" presetSubtype="1" fill="hold" nodeType="afterEffect">
                                  <p:stCondLst>
                                    <p:cond delay="0"/>
                                  </p:stCondLst>
                                  <p:childTnLst>
                                    <p:set>
                                      <p:cBhvr>
                                        <p:cTn id="214" dur="1" fill="hold">
                                          <p:stCondLst>
                                            <p:cond delay="0"/>
                                          </p:stCondLst>
                                        </p:cTn>
                                        <p:tgtEl>
                                          <p:spTgt spid="228"/>
                                        </p:tgtEl>
                                        <p:attrNameLst>
                                          <p:attrName>style.visibility</p:attrName>
                                        </p:attrNameLst>
                                      </p:cBhvr>
                                      <p:to>
                                        <p:strVal val="visible"/>
                                      </p:to>
                                    </p:set>
                                    <p:animEffect transition="in" filter="wipe(up)">
                                      <p:cBhvr>
                                        <p:cTn id="215" dur="500"/>
                                        <p:tgtEl>
                                          <p:spTgt spid="228"/>
                                        </p:tgtEl>
                                      </p:cBhvr>
                                    </p:animEffect>
                                  </p:childTnLst>
                                </p:cTn>
                              </p:par>
                            </p:childTnLst>
                          </p:cTn>
                        </p:par>
                        <p:par>
                          <p:cTn id="216" fill="hold">
                            <p:stCondLst>
                              <p:cond delay="7000"/>
                            </p:stCondLst>
                            <p:childTnLst>
                              <p:par>
                                <p:cTn id="217" presetID="22" presetClass="entr" presetSubtype="8" fill="hold" nodeType="afterEffect">
                                  <p:stCondLst>
                                    <p:cond delay="0"/>
                                  </p:stCondLst>
                                  <p:childTnLst>
                                    <p:set>
                                      <p:cBhvr>
                                        <p:cTn id="218" dur="1" fill="hold">
                                          <p:stCondLst>
                                            <p:cond delay="0"/>
                                          </p:stCondLst>
                                        </p:cTn>
                                        <p:tgtEl>
                                          <p:spTgt spid="232"/>
                                        </p:tgtEl>
                                        <p:attrNameLst>
                                          <p:attrName>style.visibility</p:attrName>
                                        </p:attrNameLst>
                                      </p:cBhvr>
                                      <p:to>
                                        <p:strVal val="visible"/>
                                      </p:to>
                                    </p:set>
                                    <p:animEffect transition="in" filter="wipe(left)">
                                      <p:cBhvr>
                                        <p:cTn id="219" dur="500"/>
                                        <p:tgtEl>
                                          <p:spTgt spid="232"/>
                                        </p:tgtEl>
                                      </p:cBhvr>
                                    </p:animEffect>
                                  </p:childTnLst>
                                </p:cTn>
                              </p:par>
                            </p:childTnLst>
                          </p:cTn>
                        </p:par>
                        <p:par>
                          <p:cTn id="220" fill="hold">
                            <p:stCondLst>
                              <p:cond delay="7500"/>
                            </p:stCondLst>
                            <p:childTnLst>
                              <p:par>
                                <p:cTn id="221" presetID="22" presetClass="entr" presetSubtype="1" fill="hold" nodeType="afterEffect">
                                  <p:stCondLst>
                                    <p:cond delay="0"/>
                                  </p:stCondLst>
                                  <p:childTnLst>
                                    <p:set>
                                      <p:cBhvr>
                                        <p:cTn id="222" dur="1" fill="hold">
                                          <p:stCondLst>
                                            <p:cond delay="0"/>
                                          </p:stCondLst>
                                        </p:cTn>
                                        <p:tgtEl>
                                          <p:spTgt spid="233"/>
                                        </p:tgtEl>
                                        <p:attrNameLst>
                                          <p:attrName>style.visibility</p:attrName>
                                        </p:attrNameLst>
                                      </p:cBhvr>
                                      <p:to>
                                        <p:strVal val="visible"/>
                                      </p:to>
                                    </p:set>
                                    <p:animEffect transition="in" filter="wipe(up)">
                                      <p:cBhvr>
                                        <p:cTn id="223" dur="500"/>
                                        <p:tgtEl>
                                          <p:spTgt spid="233"/>
                                        </p:tgtEl>
                                      </p:cBhvr>
                                    </p:animEffect>
                                  </p:childTnLst>
                                </p:cTn>
                              </p:par>
                            </p:childTnLst>
                          </p:cTn>
                        </p:par>
                        <p:par>
                          <p:cTn id="224" fill="hold">
                            <p:stCondLst>
                              <p:cond delay="8000"/>
                            </p:stCondLst>
                            <p:childTnLst>
                              <p:par>
                                <p:cTn id="225" presetID="10" presetClass="entr" presetSubtype="0" fill="hold" nodeType="afterEffect">
                                  <p:stCondLst>
                                    <p:cond delay="0"/>
                                  </p:stCondLst>
                                  <p:childTnLst>
                                    <p:set>
                                      <p:cBhvr>
                                        <p:cTn id="226" dur="1" fill="hold">
                                          <p:stCondLst>
                                            <p:cond delay="0"/>
                                          </p:stCondLst>
                                        </p:cTn>
                                        <p:tgtEl>
                                          <p:spTgt spid="294"/>
                                        </p:tgtEl>
                                        <p:attrNameLst>
                                          <p:attrName>style.visibility</p:attrName>
                                        </p:attrNameLst>
                                      </p:cBhvr>
                                      <p:to>
                                        <p:strVal val="visible"/>
                                      </p:to>
                                    </p:set>
                                    <p:animEffect transition="in" filter="fade">
                                      <p:cBhvr>
                                        <p:cTn id="227" dur="500"/>
                                        <p:tgtEl>
                                          <p:spTgt spid="294"/>
                                        </p:tgtEl>
                                      </p:cBhvr>
                                    </p:animEffect>
                                  </p:childTnLst>
                                </p:cTn>
                              </p:par>
                            </p:childTnLst>
                          </p:cTn>
                        </p:par>
                        <p:par>
                          <p:cTn id="228" fill="hold">
                            <p:stCondLst>
                              <p:cond delay="8500"/>
                            </p:stCondLst>
                            <p:childTnLst>
                              <p:par>
                                <p:cTn id="229" presetID="10" presetClass="entr" presetSubtype="0" fill="hold" nodeType="afterEffect">
                                  <p:stCondLst>
                                    <p:cond delay="0"/>
                                  </p:stCondLst>
                                  <p:childTnLst>
                                    <p:set>
                                      <p:cBhvr>
                                        <p:cTn id="230" dur="1" fill="hold">
                                          <p:stCondLst>
                                            <p:cond delay="0"/>
                                          </p:stCondLst>
                                        </p:cTn>
                                        <p:tgtEl>
                                          <p:spTgt spid="295"/>
                                        </p:tgtEl>
                                        <p:attrNameLst>
                                          <p:attrName>style.visibility</p:attrName>
                                        </p:attrNameLst>
                                      </p:cBhvr>
                                      <p:to>
                                        <p:strVal val="visible"/>
                                      </p:to>
                                    </p:set>
                                    <p:animEffect transition="in" filter="fade">
                                      <p:cBhvr>
                                        <p:cTn id="231" dur="500"/>
                                        <p:tgtEl>
                                          <p:spTgt spid="295"/>
                                        </p:tgtEl>
                                      </p:cBhvr>
                                    </p:animEffect>
                                  </p:childTnLst>
                                </p:cTn>
                              </p:par>
                            </p:childTnLst>
                          </p:cTn>
                        </p:par>
                        <p:par>
                          <p:cTn id="232" fill="hold">
                            <p:stCondLst>
                              <p:cond delay="9000"/>
                            </p:stCondLst>
                            <p:childTnLst>
                              <p:par>
                                <p:cTn id="233" presetID="22" presetClass="entr" presetSubtype="1" fill="hold" nodeType="afterEffect">
                                  <p:stCondLst>
                                    <p:cond delay="0"/>
                                  </p:stCondLst>
                                  <p:childTnLst>
                                    <p:set>
                                      <p:cBhvr>
                                        <p:cTn id="234" dur="1" fill="hold">
                                          <p:stCondLst>
                                            <p:cond delay="0"/>
                                          </p:stCondLst>
                                        </p:cTn>
                                        <p:tgtEl>
                                          <p:spTgt spid="261"/>
                                        </p:tgtEl>
                                        <p:attrNameLst>
                                          <p:attrName>style.visibility</p:attrName>
                                        </p:attrNameLst>
                                      </p:cBhvr>
                                      <p:to>
                                        <p:strVal val="visible"/>
                                      </p:to>
                                    </p:set>
                                    <p:animEffect transition="in" filter="wipe(up)">
                                      <p:cBhvr>
                                        <p:cTn id="235" dur="500"/>
                                        <p:tgtEl>
                                          <p:spTgt spid="261"/>
                                        </p:tgtEl>
                                      </p:cBhvr>
                                    </p:animEffect>
                                  </p:childTnLst>
                                </p:cTn>
                              </p:par>
                              <p:par>
                                <p:cTn id="236" presetID="22" presetClass="entr" presetSubtype="1" fill="hold" nodeType="withEffect">
                                  <p:stCondLst>
                                    <p:cond delay="0"/>
                                  </p:stCondLst>
                                  <p:childTnLst>
                                    <p:set>
                                      <p:cBhvr>
                                        <p:cTn id="237" dur="1" fill="hold">
                                          <p:stCondLst>
                                            <p:cond delay="0"/>
                                          </p:stCondLst>
                                        </p:cTn>
                                        <p:tgtEl>
                                          <p:spTgt spid="262"/>
                                        </p:tgtEl>
                                        <p:attrNameLst>
                                          <p:attrName>style.visibility</p:attrName>
                                        </p:attrNameLst>
                                      </p:cBhvr>
                                      <p:to>
                                        <p:strVal val="visible"/>
                                      </p:to>
                                    </p:set>
                                    <p:animEffect transition="in" filter="wipe(up)">
                                      <p:cBhvr>
                                        <p:cTn id="238" dur="5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170" grpId="0"/>
      <p:bldP spid="180" grpId="0"/>
      <p:bldP spid="226" grpId="0"/>
      <p:bldP spid="243" grpId="0"/>
    </p:bldLst>
  </p:timing>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270" name="Straight Connector 269"/>
          <p:cNvCxnSpPr/>
          <p:nvPr/>
        </p:nvCxnSpPr>
        <p:spPr>
          <a:xfrm>
            <a:off x="7235243" y="0"/>
            <a:ext cx="0" cy="633046"/>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9223916" y="0"/>
            <a:ext cx="0" cy="1838062"/>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4751634" y="0"/>
            <a:ext cx="0" cy="63304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3375077" y="0"/>
            <a:ext cx="0" cy="633046"/>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a:xfrm>
            <a:off x="2350277" y="0"/>
            <a:ext cx="0" cy="2446004"/>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141" name="Group 140"/>
          <p:cNvGrpSpPr/>
          <p:nvPr/>
        </p:nvGrpSpPr>
        <p:grpSpPr>
          <a:xfrm>
            <a:off x="2763490" y="683288"/>
            <a:ext cx="1223174" cy="634252"/>
            <a:chOff x="5568818" y="4268069"/>
            <a:chExt cx="1054364" cy="1054364"/>
          </a:xfrm>
        </p:grpSpPr>
        <p:sp>
          <p:nvSpPr>
            <p:cNvPr id="142" name="Rectangle 141"/>
            <p:cNvSpPr/>
            <p:nvPr/>
          </p:nvSpPr>
          <p:spPr>
            <a:xfrm>
              <a:off x="5568818" y="4268069"/>
              <a:ext cx="1054364" cy="1054364"/>
            </a:xfrm>
            <a:prstGeom prst="rect">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Rectangle 142"/>
            <p:cNvSpPr/>
            <p:nvPr/>
          </p:nvSpPr>
          <p:spPr>
            <a:xfrm>
              <a:off x="5568818" y="5235563"/>
              <a:ext cx="1054364" cy="8687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45" name="TextBox 144"/>
          <p:cNvSpPr txBox="1"/>
          <p:nvPr/>
        </p:nvSpPr>
        <p:spPr>
          <a:xfrm>
            <a:off x="2867751" y="822334"/>
            <a:ext cx="1004634" cy="338554"/>
          </a:xfrm>
          <a:prstGeom prst="rect">
            <a:avLst/>
          </a:prstGeom>
          <a:noFill/>
        </p:spPr>
        <p:txBody>
          <a:bodyPr wrap="none" rtlCol="0">
            <a:spAutoFit/>
          </a:bodyPr>
          <a:lstStyle/>
          <a:p>
            <a:pPr algn="ctr"/>
            <a:r>
              <a:rPr lang="id-ID" sz="1600" b="1" dirty="0" smtClean="0">
                <a:solidFill>
                  <a:schemeClr val="bg1"/>
                </a:solidFill>
              </a:rPr>
              <a:t>NOTEPAD</a:t>
            </a:r>
            <a:endParaRPr lang="id-ID" sz="1600" b="1" dirty="0">
              <a:solidFill>
                <a:schemeClr val="bg1"/>
              </a:solidFill>
            </a:endParaRPr>
          </a:p>
        </p:txBody>
      </p:sp>
      <p:cxnSp>
        <p:nvCxnSpPr>
          <p:cNvPr id="157" name="Straight Connector 156"/>
          <p:cNvCxnSpPr/>
          <p:nvPr/>
        </p:nvCxnSpPr>
        <p:spPr>
          <a:xfrm>
            <a:off x="6570796" y="633046"/>
            <a:ext cx="1379074"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58" name="Straight Connector 157"/>
          <p:cNvCxnSpPr/>
          <p:nvPr/>
        </p:nvCxnSpPr>
        <p:spPr>
          <a:xfrm>
            <a:off x="6570796" y="633046"/>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7947353" y="633046"/>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40" name="Group 239"/>
          <p:cNvGrpSpPr/>
          <p:nvPr/>
        </p:nvGrpSpPr>
        <p:grpSpPr>
          <a:xfrm>
            <a:off x="5966604" y="951292"/>
            <a:ext cx="1223174" cy="634252"/>
            <a:chOff x="5966604" y="951292"/>
            <a:chExt cx="1223174" cy="634252"/>
          </a:xfrm>
        </p:grpSpPr>
        <p:grpSp>
          <p:nvGrpSpPr>
            <p:cNvPr id="160" name="Group 159"/>
            <p:cNvGrpSpPr/>
            <p:nvPr/>
          </p:nvGrpSpPr>
          <p:grpSpPr>
            <a:xfrm>
              <a:off x="5966604" y="951292"/>
              <a:ext cx="1223174" cy="634252"/>
              <a:chOff x="5568818" y="4268069"/>
              <a:chExt cx="1054364" cy="1054364"/>
            </a:xfrm>
          </p:grpSpPr>
          <p:sp>
            <p:nvSpPr>
              <p:cNvPr id="161" name="Rectangle 160"/>
              <p:cNvSpPr/>
              <p:nvPr/>
            </p:nvSpPr>
            <p:spPr>
              <a:xfrm>
                <a:off x="5568818" y="4268069"/>
                <a:ext cx="1054364" cy="1054364"/>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2" name="Rectangle 161"/>
              <p:cNvSpPr/>
              <p:nvPr/>
            </p:nvSpPr>
            <p:spPr>
              <a:xfrm>
                <a:off x="5568818" y="5235563"/>
                <a:ext cx="1054364" cy="8687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6" name="TextBox 175"/>
            <p:cNvSpPr txBox="1"/>
            <p:nvPr/>
          </p:nvSpPr>
          <p:spPr>
            <a:xfrm>
              <a:off x="6225447" y="1090338"/>
              <a:ext cx="716863" cy="338554"/>
            </a:xfrm>
            <a:prstGeom prst="rect">
              <a:avLst/>
            </a:prstGeom>
            <a:noFill/>
          </p:spPr>
          <p:txBody>
            <a:bodyPr wrap="none" rtlCol="0">
              <a:spAutoFit/>
            </a:bodyPr>
            <a:lstStyle/>
            <a:p>
              <a:pPr algn="ctr"/>
              <a:r>
                <a:rPr lang="id-ID" sz="1600" b="1" dirty="0" smtClean="0">
                  <a:solidFill>
                    <a:schemeClr val="bg1"/>
                  </a:solidFill>
                </a:rPr>
                <a:t>RIGHT</a:t>
              </a:r>
              <a:endParaRPr lang="id-ID" sz="1600" b="1" dirty="0">
                <a:solidFill>
                  <a:schemeClr val="bg1"/>
                </a:solidFill>
              </a:endParaRPr>
            </a:p>
          </p:txBody>
        </p:sp>
      </p:grpSp>
      <p:grpSp>
        <p:nvGrpSpPr>
          <p:cNvPr id="244" name="Group 243"/>
          <p:cNvGrpSpPr/>
          <p:nvPr/>
        </p:nvGrpSpPr>
        <p:grpSpPr>
          <a:xfrm>
            <a:off x="7343161" y="951292"/>
            <a:ext cx="1223174" cy="634252"/>
            <a:chOff x="7343161" y="951292"/>
            <a:chExt cx="1223174" cy="634252"/>
          </a:xfrm>
        </p:grpSpPr>
        <p:grpSp>
          <p:nvGrpSpPr>
            <p:cNvPr id="163" name="Group 162"/>
            <p:cNvGrpSpPr/>
            <p:nvPr/>
          </p:nvGrpSpPr>
          <p:grpSpPr>
            <a:xfrm>
              <a:off x="7343161" y="951292"/>
              <a:ext cx="1223174" cy="634252"/>
              <a:chOff x="5568818" y="4268069"/>
              <a:chExt cx="1054364" cy="1054364"/>
            </a:xfrm>
          </p:grpSpPr>
          <p:sp>
            <p:nvSpPr>
              <p:cNvPr id="164" name="Rectangle 163"/>
              <p:cNvSpPr/>
              <p:nvPr/>
            </p:nvSpPr>
            <p:spPr>
              <a:xfrm>
                <a:off x="5568818" y="4268069"/>
                <a:ext cx="1054364" cy="1054364"/>
              </a:xfrm>
              <a:prstGeom prst="rect">
                <a:avLst/>
              </a:prstGeom>
              <a:solidFill>
                <a:schemeClr val="accent3"/>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6" name="Rectangle 165"/>
              <p:cNvSpPr/>
              <p:nvPr/>
            </p:nvSpPr>
            <p:spPr>
              <a:xfrm>
                <a:off x="5568818" y="5235563"/>
                <a:ext cx="1054364" cy="8687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77" name="TextBox 176"/>
            <p:cNvSpPr txBox="1"/>
            <p:nvPr/>
          </p:nvSpPr>
          <p:spPr>
            <a:xfrm>
              <a:off x="7611536" y="1090338"/>
              <a:ext cx="676404" cy="338554"/>
            </a:xfrm>
            <a:prstGeom prst="rect">
              <a:avLst/>
            </a:prstGeom>
            <a:noFill/>
          </p:spPr>
          <p:txBody>
            <a:bodyPr wrap="none" rtlCol="0">
              <a:spAutoFit/>
            </a:bodyPr>
            <a:lstStyle/>
            <a:p>
              <a:pPr algn="ctr"/>
              <a:r>
                <a:rPr lang="id-ID" sz="1600" b="1" dirty="0" smtClean="0">
                  <a:solidFill>
                    <a:schemeClr val="bg1"/>
                  </a:solidFill>
                </a:rPr>
                <a:t>FALSE</a:t>
              </a:r>
              <a:endParaRPr lang="id-ID" sz="1600" b="1" dirty="0">
                <a:solidFill>
                  <a:schemeClr val="bg1"/>
                </a:solidFill>
              </a:endParaRPr>
            </a:p>
          </p:txBody>
        </p:sp>
      </p:grpSp>
      <p:sp>
        <p:nvSpPr>
          <p:cNvPr id="181" name="TextBox 180"/>
          <p:cNvSpPr txBox="1"/>
          <p:nvPr/>
        </p:nvSpPr>
        <p:spPr>
          <a:xfrm>
            <a:off x="4315456" y="730001"/>
            <a:ext cx="872355" cy="523220"/>
          </a:xfrm>
          <a:prstGeom prst="rect">
            <a:avLst/>
          </a:prstGeom>
          <a:noFill/>
        </p:spPr>
        <p:txBody>
          <a:bodyPr wrap="none" rtlCol="0">
            <a:spAutoFit/>
          </a:bodyPr>
          <a:lstStyle/>
          <a:p>
            <a:pPr algn="ctr"/>
            <a:r>
              <a:rPr lang="id-ID" sz="1400" dirty="0" smtClean="0">
                <a:solidFill>
                  <a:schemeClr val="bg1"/>
                </a:solidFill>
                <a:latin typeface="+mj-lt"/>
              </a:rPr>
              <a:t>Getting</a:t>
            </a:r>
          </a:p>
          <a:p>
            <a:pPr algn="ctr"/>
            <a:r>
              <a:rPr lang="id-ID" sz="1400" dirty="0" smtClean="0">
                <a:solidFill>
                  <a:schemeClr val="bg1"/>
                </a:solidFill>
                <a:latin typeface="+mj-lt"/>
              </a:rPr>
              <a:t>A success</a:t>
            </a:r>
          </a:p>
        </p:txBody>
      </p:sp>
      <p:grpSp>
        <p:nvGrpSpPr>
          <p:cNvPr id="251" name="Group 250"/>
          <p:cNvGrpSpPr/>
          <p:nvPr/>
        </p:nvGrpSpPr>
        <p:grpSpPr>
          <a:xfrm>
            <a:off x="5171417" y="2949576"/>
            <a:ext cx="1849167" cy="958848"/>
            <a:chOff x="5171417" y="2949576"/>
            <a:chExt cx="1849167" cy="958848"/>
          </a:xfrm>
        </p:grpSpPr>
        <p:grpSp>
          <p:nvGrpSpPr>
            <p:cNvPr id="182" name="Group 181"/>
            <p:cNvGrpSpPr/>
            <p:nvPr/>
          </p:nvGrpSpPr>
          <p:grpSpPr>
            <a:xfrm>
              <a:off x="5171417" y="2949576"/>
              <a:ext cx="1849167" cy="958848"/>
              <a:chOff x="5568818" y="4268069"/>
              <a:chExt cx="1054364" cy="1054364"/>
            </a:xfrm>
          </p:grpSpPr>
          <p:sp>
            <p:nvSpPr>
              <p:cNvPr id="183" name="Rectangle 182"/>
              <p:cNvSpPr/>
              <p:nvPr/>
            </p:nvSpPr>
            <p:spPr>
              <a:xfrm>
                <a:off x="5568818" y="4268069"/>
                <a:ext cx="1054364" cy="1054364"/>
              </a:xfrm>
              <a:prstGeom prst="rect">
                <a:avLst/>
              </a:prstGeom>
              <a:solidFill>
                <a:schemeClr val="accent5"/>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0" name="Rectangle 189"/>
              <p:cNvSpPr/>
              <p:nvPr/>
            </p:nvSpPr>
            <p:spPr>
              <a:xfrm>
                <a:off x="5568818" y="5235563"/>
                <a:ext cx="1054364" cy="868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1" name="TextBox 190"/>
            <p:cNvSpPr txBox="1"/>
            <p:nvPr/>
          </p:nvSpPr>
          <p:spPr>
            <a:xfrm>
              <a:off x="5336609" y="3198167"/>
              <a:ext cx="1518782" cy="461665"/>
            </a:xfrm>
            <a:prstGeom prst="rect">
              <a:avLst/>
            </a:prstGeom>
            <a:noFill/>
          </p:spPr>
          <p:txBody>
            <a:bodyPr wrap="square" rtlCol="0">
              <a:spAutoFit/>
            </a:bodyPr>
            <a:lstStyle/>
            <a:p>
              <a:pPr algn="ctr"/>
              <a:r>
                <a:rPr lang="id-ID" sz="2400" b="1" dirty="0" smtClean="0">
                  <a:solidFill>
                    <a:schemeClr val="bg1"/>
                  </a:solidFill>
                </a:rPr>
                <a:t>SUCCESS</a:t>
              </a:r>
              <a:endParaRPr lang="id-ID" sz="2400" b="1" dirty="0">
                <a:solidFill>
                  <a:schemeClr val="bg1"/>
                </a:solidFill>
              </a:endParaRPr>
            </a:p>
          </p:txBody>
        </p:sp>
      </p:grpSp>
      <p:cxnSp>
        <p:nvCxnSpPr>
          <p:cNvPr id="192" name="Straight Connector 191"/>
          <p:cNvCxnSpPr/>
          <p:nvPr/>
        </p:nvCxnSpPr>
        <p:spPr>
          <a:xfrm>
            <a:off x="4751634" y="1354432"/>
            <a:ext cx="0" cy="1091572"/>
          </a:xfrm>
          <a:prstGeom prst="line">
            <a:avLst/>
          </a:prstGeom>
          <a:ln>
            <a:solidFill>
              <a:schemeClr val="bg1">
                <a:lumMod val="65000"/>
              </a:schemeClr>
            </a:solidFill>
            <a:tailEnd type="none"/>
          </a:ln>
        </p:spPr>
        <p:style>
          <a:lnRef idx="1">
            <a:schemeClr val="accent1"/>
          </a:lnRef>
          <a:fillRef idx="0">
            <a:schemeClr val="accent1"/>
          </a:fillRef>
          <a:effectRef idx="0">
            <a:schemeClr val="accent1"/>
          </a:effectRef>
          <a:fontRef idx="minor">
            <a:schemeClr val="tx1"/>
          </a:fontRef>
        </p:style>
      </p:cxnSp>
      <p:sp>
        <p:nvSpPr>
          <p:cNvPr id="193" name="TextBox 192"/>
          <p:cNvSpPr txBox="1"/>
          <p:nvPr/>
        </p:nvSpPr>
        <p:spPr>
          <a:xfrm>
            <a:off x="2707496" y="2191543"/>
            <a:ext cx="1345240" cy="523220"/>
          </a:xfrm>
          <a:prstGeom prst="rect">
            <a:avLst/>
          </a:prstGeom>
          <a:noFill/>
        </p:spPr>
        <p:txBody>
          <a:bodyPr wrap="none" rtlCol="0">
            <a:spAutoFit/>
          </a:bodyPr>
          <a:lstStyle/>
          <a:p>
            <a:pPr algn="ctr"/>
            <a:r>
              <a:rPr lang="id-ID" sz="1400" dirty="0" smtClean="0">
                <a:solidFill>
                  <a:schemeClr val="bg1"/>
                </a:solidFill>
                <a:latin typeface="+mj-lt"/>
              </a:rPr>
              <a:t>So money-hard,</a:t>
            </a:r>
          </a:p>
          <a:p>
            <a:pPr algn="ctr"/>
            <a:r>
              <a:rPr lang="id-ID" sz="1400" dirty="0">
                <a:solidFill>
                  <a:schemeClr val="bg1"/>
                </a:solidFill>
                <a:latin typeface="+mj-lt"/>
              </a:rPr>
              <a:t>p</a:t>
            </a:r>
            <a:r>
              <a:rPr lang="id-ID" sz="1400" dirty="0" smtClean="0">
                <a:solidFill>
                  <a:schemeClr val="bg1"/>
                </a:solidFill>
                <a:latin typeface="+mj-lt"/>
              </a:rPr>
              <a:t>lay-hard, or ?</a:t>
            </a:r>
            <a:endParaRPr lang="id-ID" sz="1400" dirty="0">
              <a:solidFill>
                <a:schemeClr val="bg1"/>
              </a:solidFill>
              <a:latin typeface="+mj-lt"/>
            </a:endParaRPr>
          </a:p>
        </p:txBody>
      </p:sp>
      <p:cxnSp>
        <p:nvCxnSpPr>
          <p:cNvPr id="27" name="Straight Connector 26"/>
          <p:cNvCxnSpPr/>
          <p:nvPr/>
        </p:nvCxnSpPr>
        <p:spPr>
          <a:xfrm>
            <a:off x="2350277" y="2446004"/>
            <a:ext cx="402127"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a:xfrm>
            <a:off x="3375077" y="1412707"/>
            <a:ext cx="0" cy="777834"/>
          </a:xfrm>
          <a:prstGeom prst="line">
            <a:avLst/>
          </a:prstGeom>
          <a:ln>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flipH="1">
            <a:off x="4052737" y="2446004"/>
            <a:ext cx="698896"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3375077" y="2809250"/>
            <a:ext cx="0" cy="61974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p:nvCxnSpPr>
        <p:spPr>
          <a:xfrm>
            <a:off x="3380116" y="3428999"/>
            <a:ext cx="1593818"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8792249" y="1838062"/>
            <a:ext cx="863333"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8795166" y="1838062"/>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9654456" y="1838062"/>
            <a:ext cx="0" cy="285141"/>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grpSp>
        <p:nvGrpSpPr>
          <p:cNvPr id="250" name="Group 249"/>
          <p:cNvGrpSpPr/>
          <p:nvPr/>
        </p:nvGrpSpPr>
        <p:grpSpPr>
          <a:xfrm>
            <a:off x="8486455" y="2156308"/>
            <a:ext cx="611587" cy="611587"/>
            <a:chOff x="8486455" y="2156308"/>
            <a:chExt cx="611587" cy="611587"/>
          </a:xfrm>
        </p:grpSpPr>
        <p:sp>
          <p:nvSpPr>
            <p:cNvPr id="200" name="Oval 199"/>
            <p:cNvSpPr/>
            <p:nvPr/>
          </p:nvSpPr>
          <p:spPr>
            <a:xfrm>
              <a:off x="8486455" y="2156308"/>
              <a:ext cx="611587" cy="611587"/>
            </a:xfrm>
            <a:prstGeom prst="ellipse">
              <a:avLst/>
            </a:prstGeom>
            <a:noFill/>
            <a:ln w="254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bg1"/>
                </a:solidFill>
              </a:endParaRPr>
            </a:p>
          </p:txBody>
        </p:sp>
        <p:sp>
          <p:nvSpPr>
            <p:cNvPr id="203" name="TextBox 202"/>
            <p:cNvSpPr txBox="1"/>
            <p:nvPr/>
          </p:nvSpPr>
          <p:spPr>
            <a:xfrm>
              <a:off x="8577026" y="2292267"/>
              <a:ext cx="458780" cy="338554"/>
            </a:xfrm>
            <a:prstGeom prst="rect">
              <a:avLst/>
            </a:prstGeom>
            <a:noFill/>
          </p:spPr>
          <p:txBody>
            <a:bodyPr wrap="none" rtlCol="0">
              <a:spAutoFit/>
            </a:bodyPr>
            <a:lstStyle/>
            <a:p>
              <a:pPr algn="ctr"/>
              <a:r>
                <a:rPr lang="id-ID" sz="1600" b="1" dirty="0" smtClean="0">
                  <a:solidFill>
                    <a:schemeClr val="bg1"/>
                  </a:solidFill>
                </a:rPr>
                <a:t>NO</a:t>
              </a:r>
              <a:endParaRPr lang="id-ID" sz="1600" b="1" dirty="0">
                <a:solidFill>
                  <a:schemeClr val="bg1"/>
                </a:solidFill>
              </a:endParaRPr>
            </a:p>
          </p:txBody>
        </p:sp>
      </p:grpSp>
      <p:grpSp>
        <p:nvGrpSpPr>
          <p:cNvPr id="249" name="Group 248"/>
          <p:cNvGrpSpPr/>
          <p:nvPr/>
        </p:nvGrpSpPr>
        <p:grpSpPr>
          <a:xfrm>
            <a:off x="9348662" y="2156308"/>
            <a:ext cx="611587" cy="611587"/>
            <a:chOff x="9348662" y="2156308"/>
            <a:chExt cx="611587" cy="611587"/>
          </a:xfrm>
        </p:grpSpPr>
        <p:sp>
          <p:nvSpPr>
            <p:cNvPr id="201" name="Oval 200"/>
            <p:cNvSpPr/>
            <p:nvPr/>
          </p:nvSpPr>
          <p:spPr>
            <a:xfrm>
              <a:off x="9348662" y="2156308"/>
              <a:ext cx="611587" cy="611587"/>
            </a:xfrm>
            <a:prstGeom prst="ellipse">
              <a:avLst/>
            </a:prstGeom>
            <a:solidFill>
              <a:schemeClr val="accent4"/>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4" name="TextBox 233"/>
            <p:cNvSpPr txBox="1"/>
            <p:nvPr/>
          </p:nvSpPr>
          <p:spPr>
            <a:xfrm>
              <a:off x="9418755" y="2292267"/>
              <a:ext cx="487249" cy="338554"/>
            </a:xfrm>
            <a:prstGeom prst="rect">
              <a:avLst/>
            </a:prstGeom>
            <a:noFill/>
          </p:spPr>
          <p:txBody>
            <a:bodyPr wrap="none" rtlCol="0">
              <a:spAutoFit/>
            </a:bodyPr>
            <a:lstStyle/>
            <a:p>
              <a:pPr algn="ctr"/>
              <a:r>
                <a:rPr lang="id-ID" sz="1600" b="1" dirty="0" smtClean="0">
                  <a:solidFill>
                    <a:schemeClr val="bg1"/>
                  </a:solidFill>
                </a:rPr>
                <a:t>YES</a:t>
              </a:r>
              <a:endParaRPr lang="id-ID" sz="1600" b="1" dirty="0">
                <a:solidFill>
                  <a:schemeClr val="bg1"/>
                </a:solidFill>
              </a:endParaRPr>
            </a:p>
          </p:txBody>
        </p:sp>
      </p:grpSp>
      <p:cxnSp>
        <p:nvCxnSpPr>
          <p:cNvPr id="235" name="Straight Connector 234"/>
          <p:cNvCxnSpPr/>
          <p:nvPr/>
        </p:nvCxnSpPr>
        <p:spPr>
          <a:xfrm>
            <a:off x="9654456" y="2767895"/>
            <a:ext cx="0" cy="654159"/>
          </a:xfrm>
          <a:prstGeom prst="line">
            <a:avLst/>
          </a:prstGeom>
          <a:ln>
            <a:solidFill>
              <a:schemeClr val="bg1">
                <a:lumMod val="75000"/>
              </a:schemeClr>
            </a:solidFill>
            <a:prstDash val="dash"/>
            <a:tailEnd type="none"/>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p:nvCxnSpPr>
        <p:spPr>
          <a:xfrm flipH="1">
            <a:off x="7189778" y="3430965"/>
            <a:ext cx="2464679" cy="0"/>
          </a:xfrm>
          <a:prstGeom prst="line">
            <a:avLst/>
          </a:prstGeom>
          <a:ln>
            <a:solidFill>
              <a:schemeClr val="bg1">
                <a:lumMod val="75000"/>
              </a:schemeClr>
            </a:solidFill>
            <a:prstDash val="dash"/>
            <a:tailEnd type="stealth"/>
          </a:ln>
        </p:spPr>
        <p:style>
          <a:lnRef idx="1">
            <a:schemeClr val="accent1"/>
          </a:lnRef>
          <a:fillRef idx="0">
            <a:schemeClr val="accent1"/>
          </a:fillRef>
          <a:effectRef idx="0">
            <a:schemeClr val="accent1"/>
          </a:effectRef>
          <a:fontRef idx="minor">
            <a:schemeClr val="tx1"/>
          </a:fontRef>
        </p:style>
      </p:cxnSp>
      <p:sp>
        <p:nvSpPr>
          <p:cNvPr id="239" name="TextBox 34"/>
          <p:cNvSpPr txBox="1"/>
          <p:nvPr/>
        </p:nvSpPr>
        <p:spPr>
          <a:xfrm>
            <a:off x="2256898" y="4528173"/>
            <a:ext cx="7397558"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Tree>
    <p:extLst>
      <p:ext uri="{BB962C8B-B14F-4D97-AF65-F5344CB8AC3E}">
        <p14:creationId xmlns:p14="http://schemas.microsoft.com/office/powerpoint/2010/main" val="78526772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left)">
                                      <p:cBhvr>
                                        <p:cTn id="7" dur="500"/>
                                        <p:tgtEl>
                                          <p:spTgt spid="27"/>
                                        </p:tgtEl>
                                      </p:cBhvr>
                                    </p:animEffect>
                                  </p:childTnLst>
                                </p:cTn>
                              </p:par>
                              <p:par>
                                <p:cTn id="8" presetID="10" presetClass="entr" presetSubtype="0" fill="hold" nodeType="withEffect">
                                  <p:stCondLst>
                                    <p:cond delay="0"/>
                                  </p:stCondLst>
                                  <p:childTnLst>
                                    <p:set>
                                      <p:cBhvr>
                                        <p:cTn id="9" dur="1" fill="hold">
                                          <p:stCondLst>
                                            <p:cond delay="0"/>
                                          </p:stCondLst>
                                        </p:cTn>
                                        <p:tgtEl>
                                          <p:spTgt spid="141"/>
                                        </p:tgtEl>
                                        <p:attrNameLst>
                                          <p:attrName>style.visibility</p:attrName>
                                        </p:attrNameLst>
                                      </p:cBhvr>
                                      <p:to>
                                        <p:strVal val="visible"/>
                                      </p:to>
                                    </p:set>
                                    <p:animEffect transition="in" filter="fade">
                                      <p:cBhvr>
                                        <p:cTn id="10" dur="500"/>
                                        <p:tgtEl>
                                          <p:spTgt spid="14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81"/>
                                        </p:tgtEl>
                                        <p:attrNameLst>
                                          <p:attrName>style.visibility</p:attrName>
                                        </p:attrNameLst>
                                      </p:cBhvr>
                                      <p:to>
                                        <p:strVal val="visible"/>
                                      </p:to>
                                    </p:set>
                                    <p:animEffect transition="in" filter="fade">
                                      <p:cBhvr>
                                        <p:cTn id="13" dur="500"/>
                                        <p:tgtEl>
                                          <p:spTgt spid="181"/>
                                        </p:tgtEl>
                                      </p:cBhvr>
                                    </p:animEffect>
                                  </p:childTnLst>
                                </p:cTn>
                              </p:par>
                              <p:par>
                                <p:cTn id="14" presetID="16" presetClass="entr" presetSubtype="37" fill="hold" nodeType="withEffect">
                                  <p:stCondLst>
                                    <p:cond delay="0"/>
                                  </p:stCondLst>
                                  <p:childTnLst>
                                    <p:set>
                                      <p:cBhvr>
                                        <p:cTn id="15" dur="1" fill="hold">
                                          <p:stCondLst>
                                            <p:cond delay="0"/>
                                          </p:stCondLst>
                                        </p:cTn>
                                        <p:tgtEl>
                                          <p:spTgt spid="157"/>
                                        </p:tgtEl>
                                        <p:attrNameLst>
                                          <p:attrName>style.visibility</p:attrName>
                                        </p:attrNameLst>
                                      </p:cBhvr>
                                      <p:to>
                                        <p:strVal val="visible"/>
                                      </p:to>
                                    </p:set>
                                    <p:animEffect transition="in" filter="barn(outVertical)">
                                      <p:cBhvr>
                                        <p:cTn id="16" dur="500"/>
                                        <p:tgtEl>
                                          <p:spTgt spid="157"/>
                                        </p:tgtEl>
                                      </p:cBhvr>
                                    </p:animEffect>
                                  </p:childTnLst>
                                </p:cTn>
                              </p:par>
                              <p:par>
                                <p:cTn id="17" presetID="16" presetClass="entr" presetSubtype="37" fill="hold" nodeType="withEffect">
                                  <p:stCondLst>
                                    <p:cond delay="0"/>
                                  </p:stCondLst>
                                  <p:childTnLst>
                                    <p:set>
                                      <p:cBhvr>
                                        <p:cTn id="18" dur="1" fill="hold">
                                          <p:stCondLst>
                                            <p:cond delay="0"/>
                                          </p:stCondLst>
                                        </p:cTn>
                                        <p:tgtEl>
                                          <p:spTgt spid="197"/>
                                        </p:tgtEl>
                                        <p:attrNameLst>
                                          <p:attrName>style.visibility</p:attrName>
                                        </p:attrNameLst>
                                      </p:cBhvr>
                                      <p:to>
                                        <p:strVal val="visible"/>
                                      </p:to>
                                    </p:set>
                                    <p:animEffect transition="in" filter="barn(outVertical)">
                                      <p:cBhvr>
                                        <p:cTn id="19" dur="500"/>
                                        <p:tgtEl>
                                          <p:spTgt spid="19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45"/>
                                        </p:tgtEl>
                                        <p:attrNameLst>
                                          <p:attrName>style.visibility</p:attrName>
                                        </p:attrNameLst>
                                      </p:cBhvr>
                                      <p:to>
                                        <p:strVal val="visible"/>
                                      </p:to>
                                    </p:set>
                                    <p:animEffect transition="in" filter="fade">
                                      <p:cBhvr>
                                        <p:cTn id="22" dur="500"/>
                                        <p:tgtEl>
                                          <p:spTgt spid="145"/>
                                        </p:tgtEl>
                                      </p:cBhvr>
                                    </p:animEffect>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194"/>
                                        </p:tgtEl>
                                        <p:attrNameLst>
                                          <p:attrName>style.visibility</p:attrName>
                                        </p:attrNameLst>
                                      </p:cBhvr>
                                      <p:to>
                                        <p:strVal val="visible"/>
                                      </p:to>
                                    </p:set>
                                    <p:animEffect transition="in" filter="fade">
                                      <p:cBhvr>
                                        <p:cTn id="26" dur="500"/>
                                        <p:tgtEl>
                                          <p:spTgt spid="194"/>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193"/>
                                        </p:tgtEl>
                                        <p:attrNameLst>
                                          <p:attrName>style.visibility</p:attrName>
                                        </p:attrNameLst>
                                      </p:cBhvr>
                                      <p:to>
                                        <p:strVal val="visible"/>
                                      </p:to>
                                    </p:set>
                                    <p:animEffect transition="in" filter="fade">
                                      <p:cBhvr>
                                        <p:cTn id="30" dur="500"/>
                                        <p:tgtEl>
                                          <p:spTgt spid="193"/>
                                        </p:tgtEl>
                                      </p:cBhvr>
                                    </p:animEffect>
                                  </p:childTnLst>
                                </p:cTn>
                              </p:par>
                              <p:par>
                                <p:cTn id="31" presetID="22" presetClass="entr" presetSubtype="1" fill="hold" nodeType="withEffect">
                                  <p:stCondLst>
                                    <p:cond delay="0"/>
                                  </p:stCondLst>
                                  <p:childTnLst>
                                    <p:set>
                                      <p:cBhvr>
                                        <p:cTn id="32" dur="1" fill="hold">
                                          <p:stCondLst>
                                            <p:cond delay="0"/>
                                          </p:stCondLst>
                                        </p:cTn>
                                        <p:tgtEl>
                                          <p:spTgt spid="158"/>
                                        </p:tgtEl>
                                        <p:attrNameLst>
                                          <p:attrName>style.visibility</p:attrName>
                                        </p:attrNameLst>
                                      </p:cBhvr>
                                      <p:to>
                                        <p:strVal val="visible"/>
                                      </p:to>
                                    </p:set>
                                    <p:animEffect transition="in" filter="wipe(up)">
                                      <p:cBhvr>
                                        <p:cTn id="33" dur="500"/>
                                        <p:tgtEl>
                                          <p:spTgt spid="158"/>
                                        </p:tgtEl>
                                      </p:cBhvr>
                                    </p:animEffect>
                                  </p:childTnLst>
                                </p:cTn>
                              </p:par>
                              <p:par>
                                <p:cTn id="34" presetID="22" presetClass="entr" presetSubtype="1" fill="hold" nodeType="withEffect">
                                  <p:stCondLst>
                                    <p:cond delay="0"/>
                                  </p:stCondLst>
                                  <p:childTnLst>
                                    <p:set>
                                      <p:cBhvr>
                                        <p:cTn id="35" dur="1" fill="hold">
                                          <p:stCondLst>
                                            <p:cond delay="0"/>
                                          </p:stCondLst>
                                        </p:cTn>
                                        <p:tgtEl>
                                          <p:spTgt spid="159"/>
                                        </p:tgtEl>
                                        <p:attrNameLst>
                                          <p:attrName>style.visibility</p:attrName>
                                        </p:attrNameLst>
                                      </p:cBhvr>
                                      <p:to>
                                        <p:strVal val="visible"/>
                                      </p:to>
                                    </p:set>
                                    <p:animEffect transition="in" filter="wipe(up)">
                                      <p:cBhvr>
                                        <p:cTn id="36" dur="500"/>
                                        <p:tgtEl>
                                          <p:spTgt spid="159"/>
                                        </p:tgtEl>
                                      </p:cBhvr>
                                    </p:animEffect>
                                  </p:childTnLst>
                                </p:cTn>
                              </p:par>
                              <p:par>
                                <p:cTn id="37" presetID="22" presetClass="entr" presetSubtype="1" fill="hold" nodeType="withEffect">
                                  <p:stCondLst>
                                    <p:cond delay="0"/>
                                  </p:stCondLst>
                                  <p:childTnLst>
                                    <p:set>
                                      <p:cBhvr>
                                        <p:cTn id="38" dur="1" fill="hold">
                                          <p:stCondLst>
                                            <p:cond delay="0"/>
                                          </p:stCondLst>
                                        </p:cTn>
                                        <p:tgtEl>
                                          <p:spTgt spid="198"/>
                                        </p:tgtEl>
                                        <p:attrNameLst>
                                          <p:attrName>style.visibility</p:attrName>
                                        </p:attrNameLst>
                                      </p:cBhvr>
                                      <p:to>
                                        <p:strVal val="visible"/>
                                      </p:to>
                                    </p:set>
                                    <p:animEffect transition="in" filter="wipe(up)">
                                      <p:cBhvr>
                                        <p:cTn id="39" dur="500"/>
                                        <p:tgtEl>
                                          <p:spTgt spid="198"/>
                                        </p:tgtEl>
                                      </p:cBhvr>
                                    </p:animEffect>
                                  </p:childTnLst>
                                </p:cTn>
                              </p:par>
                              <p:par>
                                <p:cTn id="40" presetID="22" presetClass="entr" presetSubtype="1" fill="hold" nodeType="withEffect">
                                  <p:stCondLst>
                                    <p:cond delay="0"/>
                                  </p:stCondLst>
                                  <p:childTnLst>
                                    <p:set>
                                      <p:cBhvr>
                                        <p:cTn id="41" dur="1" fill="hold">
                                          <p:stCondLst>
                                            <p:cond delay="0"/>
                                          </p:stCondLst>
                                        </p:cTn>
                                        <p:tgtEl>
                                          <p:spTgt spid="199"/>
                                        </p:tgtEl>
                                        <p:attrNameLst>
                                          <p:attrName>style.visibility</p:attrName>
                                        </p:attrNameLst>
                                      </p:cBhvr>
                                      <p:to>
                                        <p:strVal val="visible"/>
                                      </p:to>
                                    </p:set>
                                    <p:animEffect transition="in" filter="wipe(up)">
                                      <p:cBhvr>
                                        <p:cTn id="42" dur="500"/>
                                        <p:tgtEl>
                                          <p:spTgt spid="199"/>
                                        </p:tgtEl>
                                      </p:cBhvr>
                                    </p:animEffect>
                                  </p:childTnLst>
                                </p:cTn>
                              </p:par>
                              <p:par>
                                <p:cTn id="43" presetID="10" presetClass="entr" presetSubtype="0" fill="hold" nodeType="withEffect">
                                  <p:stCondLst>
                                    <p:cond delay="0"/>
                                  </p:stCondLst>
                                  <p:childTnLst>
                                    <p:set>
                                      <p:cBhvr>
                                        <p:cTn id="44" dur="1" fill="hold">
                                          <p:stCondLst>
                                            <p:cond delay="0"/>
                                          </p:stCondLst>
                                        </p:cTn>
                                        <p:tgtEl>
                                          <p:spTgt spid="196"/>
                                        </p:tgtEl>
                                        <p:attrNameLst>
                                          <p:attrName>style.visibility</p:attrName>
                                        </p:attrNameLst>
                                      </p:cBhvr>
                                      <p:to>
                                        <p:strVal val="visible"/>
                                      </p:to>
                                    </p:set>
                                    <p:animEffect transition="in" filter="fade">
                                      <p:cBhvr>
                                        <p:cTn id="45" dur="500"/>
                                        <p:tgtEl>
                                          <p:spTgt spid="196"/>
                                        </p:tgtEl>
                                      </p:cBhvr>
                                    </p:animEffect>
                                  </p:childTnLst>
                                </p:cTn>
                              </p:par>
                              <p:par>
                                <p:cTn id="46" presetID="10" presetClass="entr" presetSubtype="0" fill="hold" nodeType="withEffect">
                                  <p:stCondLst>
                                    <p:cond delay="0"/>
                                  </p:stCondLst>
                                  <p:childTnLst>
                                    <p:set>
                                      <p:cBhvr>
                                        <p:cTn id="47" dur="1" fill="hold">
                                          <p:stCondLst>
                                            <p:cond delay="0"/>
                                          </p:stCondLst>
                                        </p:cTn>
                                        <p:tgtEl>
                                          <p:spTgt spid="192"/>
                                        </p:tgtEl>
                                        <p:attrNameLst>
                                          <p:attrName>style.visibility</p:attrName>
                                        </p:attrNameLst>
                                      </p:cBhvr>
                                      <p:to>
                                        <p:strVal val="visible"/>
                                      </p:to>
                                    </p:set>
                                    <p:animEffect transition="in" filter="fade">
                                      <p:cBhvr>
                                        <p:cTn id="48" dur="500"/>
                                        <p:tgtEl>
                                          <p:spTgt spid="192"/>
                                        </p:tgtEl>
                                      </p:cBhvr>
                                    </p:animEffect>
                                  </p:childTnLst>
                                </p:cTn>
                              </p:par>
                              <p:par>
                                <p:cTn id="49" presetID="53" presetClass="entr" presetSubtype="16" fill="hold" nodeType="withEffect">
                                  <p:stCondLst>
                                    <p:cond delay="0"/>
                                  </p:stCondLst>
                                  <p:childTnLst>
                                    <p:set>
                                      <p:cBhvr>
                                        <p:cTn id="50" dur="1" fill="hold">
                                          <p:stCondLst>
                                            <p:cond delay="0"/>
                                          </p:stCondLst>
                                        </p:cTn>
                                        <p:tgtEl>
                                          <p:spTgt spid="240"/>
                                        </p:tgtEl>
                                        <p:attrNameLst>
                                          <p:attrName>style.visibility</p:attrName>
                                        </p:attrNameLst>
                                      </p:cBhvr>
                                      <p:to>
                                        <p:strVal val="visible"/>
                                      </p:to>
                                    </p:set>
                                    <p:anim calcmode="lin" valueType="num">
                                      <p:cBhvr>
                                        <p:cTn id="51" dur="500" fill="hold"/>
                                        <p:tgtEl>
                                          <p:spTgt spid="240"/>
                                        </p:tgtEl>
                                        <p:attrNameLst>
                                          <p:attrName>ppt_w</p:attrName>
                                        </p:attrNameLst>
                                      </p:cBhvr>
                                      <p:tavLst>
                                        <p:tav tm="0">
                                          <p:val>
                                            <p:fltVal val="0"/>
                                          </p:val>
                                        </p:tav>
                                        <p:tav tm="100000">
                                          <p:val>
                                            <p:strVal val="#ppt_w"/>
                                          </p:val>
                                        </p:tav>
                                      </p:tavLst>
                                    </p:anim>
                                    <p:anim calcmode="lin" valueType="num">
                                      <p:cBhvr>
                                        <p:cTn id="52" dur="500" fill="hold"/>
                                        <p:tgtEl>
                                          <p:spTgt spid="240"/>
                                        </p:tgtEl>
                                        <p:attrNameLst>
                                          <p:attrName>ppt_h</p:attrName>
                                        </p:attrNameLst>
                                      </p:cBhvr>
                                      <p:tavLst>
                                        <p:tav tm="0">
                                          <p:val>
                                            <p:fltVal val="0"/>
                                          </p:val>
                                        </p:tav>
                                        <p:tav tm="100000">
                                          <p:val>
                                            <p:strVal val="#ppt_h"/>
                                          </p:val>
                                        </p:tav>
                                      </p:tavLst>
                                    </p:anim>
                                    <p:animEffect transition="in" filter="fade">
                                      <p:cBhvr>
                                        <p:cTn id="53" dur="500"/>
                                        <p:tgtEl>
                                          <p:spTgt spid="240"/>
                                        </p:tgtEl>
                                      </p:cBhvr>
                                    </p:animEffect>
                                  </p:childTnLst>
                                </p:cTn>
                              </p:par>
                              <p:par>
                                <p:cTn id="54" presetID="53" presetClass="entr" presetSubtype="16" fill="hold" nodeType="withEffect">
                                  <p:stCondLst>
                                    <p:cond delay="0"/>
                                  </p:stCondLst>
                                  <p:childTnLst>
                                    <p:set>
                                      <p:cBhvr>
                                        <p:cTn id="55" dur="1" fill="hold">
                                          <p:stCondLst>
                                            <p:cond delay="0"/>
                                          </p:stCondLst>
                                        </p:cTn>
                                        <p:tgtEl>
                                          <p:spTgt spid="244"/>
                                        </p:tgtEl>
                                        <p:attrNameLst>
                                          <p:attrName>style.visibility</p:attrName>
                                        </p:attrNameLst>
                                      </p:cBhvr>
                                      <p:to>
                                        <p:strVal val="visible"/>
                                      </p:to>
                                    </p:set>
                                    <p:anim calcmode="lin" valueType="num">
                                      <p:cBhvr>
                                        <p:cTn id="56" dur="500" fill="hold"/>
                                        <p:tgtEl>
                                          <p:spTgt spid="244"/>
                                        </p:tgtEl>
                                        <p:attrNameLst>
                                          <p:attrName>ppt_w</p:attrName>
                                        </p:attrNameLst>
                                      </p:cBhvr>
                                      <p:tavLst>
                                        <p:tav tm="0">
                                          <p:val>
                                            <p:fltVal val="0"/>
                                          </p:val>
                                        </p:tav>
                                        <p:tav tm="100000">
                                          <p:val>
                                            <p:strVal val="#ppt_w"/>
                                          </p:val>
                                        </p:tav>
                                      </p:tavLst>
                                    </p:anim>
                                    <p:anim calcmode="lin" valueType="num">
                                      <p:cBhvr>
                                        <p:cTn id="57" dur="500" fill="hold"/>
                                        <p:tgtEl>
                                          <p:spTgt spid="244"/>
                                        </p:tgtEl>
                                        <p:attrNameLst>
                                          <p:attrName>ppt_h</p:attrName>
                                        </p:attrNameLst>
                                      </p:cBhvr>
                                      <p:tavLst>
                                        <p:tav tm="0">
                                          <p:val>
                                            <p:fltVal val="0"/>
                                          </p:val>
                                        </p:tav>
                                        <p:tav tm="100000">
                                          <p:val>
                                            <p:strVal val="#ppt_h"/>
                                          </p:val>
                                        </p:tav>
                                      </p:tavLst>
                                    </p:anim>
                                    <p:animEffect transition="in" filter="fade">
                                      <p:cBhvr>
                                        <p:cTn id="58" dur="500"/>
                                        <p:tgtEl>
                                          <p:spTgt spid="244"/>
                                        </p:tgtEl>
                                      </p:cBhvr>
                                    </p:animEffect>
                                  </p:childTnLst>
                                </p:cTn>
                              </p:par>
                              <p:par>
                                <p:cTn id="59" presetID="53" presetClass="entr" presetSubtype="16" fill="hold" nodeType="withEffect">
                                  <p:stCondLst>
                                    <p:cond delay="0"/>
                                  </p:stCondLst>
                                  <p:childTnLst>
                                    <p:set>
                                      <p:cBhvr>
                                        <p:cTn id="60" dur="1" fill="hold">
                                          <p:stCondLst>
                                            <p:cond delay="0"/>
                                          </p:stCondLst>
                                        </p:cTn>
                                        <p:tgtEl>
                                          <p:spTgt spid="250"/>
                                        </p:tgtEl>
                                        <p:attrNameLst>
                                          <p:attrName>style.visibility</p:attrName>
                                        </p:attrNameLst>
                                      </p:cBhvr>
                                      <p:to>
                                        <p:strVal val="visible"/>
                                      </p:to>
                                    </p:set>
                                    <p:anim calcmode="lin" valueType="num">
                                      <p:cBhvr>
                                        <p:cTn id="61" dur="500" fill="hold"/>
                                        <p:tgtEl>
                                          <p:spTgt spid="250"/>
                                        </p:tgtEl>
                                        <p:attrNameLst>
                                          <p:attrName>ppt_w</p:attrName>
                                        </p:attrNameLst>
                                      </p:cBhvr>
                                      <p:tavLst>
                                        <p:tav tm="0">
                                          <p:val>
                                            <p:fltVal val="0"/>
                                          </p:val>
                                        </p:tav>
                                        <p:tav tm="100000">
                                          <p:val>
                                            <p:strVal val="#ppt_w"/>
                                          </p:val>
                                        </p:tav>
                                      </p:tavLst>
                                    </p:anim>
                                    <p:anim calcmode="lin" valueType="num">
                                      <p:cBhvr>
                                        <p:cTn id="62" dur="500" fill="hold"/>
                                        <p:tgtEl>
                                          <p:spTgt spid="250"/>
                                        </p:tgtEl>
                                        <p:attrNameLst>
                                          <p:attrName>ppt_h</p:attrName>
                                        </p:attrNameLst>
                                      </p:cBhvr>
                                      <p:tavLst>
                                        <p:tav tm="0">
                                          <p:val>
                                            <p:fltVal val="0"/>
                                          </p:val>
                                        </p:tav>
                                        <p:tav tm="100000">
                                          <p:val>
                                            <p:strVal val="#ppt_h"/>
                                          </p:val>
                                        </p:tav>
                                      </p:tavLst>
                                    </p:anim>
                                    <p:animEffect transition="in" filter="fade">
                                      <p:cBhvr>
                                        <p:cTn id="63" dur="500"/>
                                        <p:tgtEl>
                                          <p:spTgt spid="250"/>
                                        </p:tgtEl>
                                      </p:cBhvr>
                                    </p:animEffect>
                                  </p:childTnLst>
                                </p:cTn>
                              </p:par>
                              <p:par>
                                <p:cTn id="64" presetID="53" presetClass="entr" presetSubtype="16" fill="hold" nodeType="withEffect">
                                  <p:stCondLst>
                                    <p:cond delay="0"/>
                                  </p:stCondLst>
                                  <p:childTnLst>
                                    <p:set>
                                      <p:cBhvr>
                                        <p:cTn id="65" dur="1" fill="hold">
                                          <p:stCondLst>
                                            <p:cond delay="0"/>
                                          </p:stCondLst>
                                        </p:cTn>
                                        <p:tgtEl>
                                          <p:spTgt spid="249"/>
                                        </p:tgtEl>
                                        <p:attrNameLst>
                                          <p:attrName>style.visibility</p:attrName>
                                        </p:attrNameLst>
                                      </p:cBhvr>
                                      <p:to>
                                        <p:strVal val="visible"/>
                                      </p:to>
                                    </p:set>
                                    <p:anim calcmode="lin" valueType="num">
                                      <p:cBhvr>
                                        <p:cTn id="66" dur="500" fill="hold"/>
                                        <p:tgtEl>
                                          <p:spTgt spid="249"/>
                                        </p:tgtEl>
                                        <p:attrNameLst>
                                          <p:attrName>ppt_w</p:attrName>
                                        </p:attrNameLst>
                                      </p:cBhvr>
                                      <p:tavLst>
                                        <p:tav tm="0">
                                          <p:val>
                                            <p:fltVal val="0"/>
                                          </p:val>
                                        </p:tav>
                                        <p:tav tm="100000">
                                          <p:val>
                                            <p:strVal val="#ppt_w"/>
                                          </p:val>
                                        </p:tav>
                                      </p:tavLst>
                                    </p:anim>
                                    <p:anim calcmode="lin" valueType="num">
                                      <p:cBhvr>
                                        <p:cTn id="67" dur="500" fill="hold"/>
                                        <p:tgtEl>
                                          <p:spTgt spid="249"/>
                                        </p:tgtEl>
                                        <p:attrNameLst>
                                          <p:attrName>ppt_h</p:attrName>
                                        </p:attrNameLst>
                                      </p:cBhvr>
                                      <p:tavLst>
                                        <p:tav tm="0">
                                          <p:val>
                                            <p:fltVal val="0"/>
                                          </p:val>
                                        </p:tav>
                                        <p:tav tm="100000">
                                          <p:val>
                                            <p:strVal val="#ppt_h"/>
                                          </p:val>
                                        </p:tav>
                                      </p:tavLst>
                                    </p:anim>
                                    <p:animEffect transition="in" filter="fade">
                                      <p:cBhvr>
                                        <p:cTn id="68" dur="500"/>
                                        <p:tgtEl>
                                          <p:spTgt spid="249"/>
                                        </p:tgtEl>
                                      </p:cBhvr>
                                    </p:animEffect>
                                  </p:childTnLst>
                                </p:cTn>
                              </p:par>
                            </p:childTnLst>
                          </p:cTn>
                        </p:par>
                        <p:par>
                          <p:cTn id="69" fill="hold">
                            <p:stCondLst>
                              <p:cond delay="1500"/>
                            </p:stCondLst>
                            <p:childTnLst>
                              <p:par>
                                <p:cTn id="70" presetID="22" presetClass="entr" presetSubtype="2" fill="hold" nodeType="afterEffect">
                                  <p:stCondLst>
                                    <p:cond delay="0"/>
                                  </p:stCondLst>
                                  <p:childTnLst>
                                    <p:set>
                                      <p:cBhvr>
                                        <p:cTn id="71" dur="1" fill="hold">
                                          <p:stCondLst>
                                            <p:cond delay="0"/>
                                          </p:stCondLst>
                                        </p:cTn>
                                        <p:tgtEl>
                                          <p:spTgt spid="195"/>
                                        </p:tgtEl>
                                        <p:attrNameLst>
                                          <p:attrName>style.visibility</p:attrName>
                                        </p:attrNameLst>
                                      </p:cBhvr>
                                      <p:to>
                                        <p:strVal val="visible"/>
                                      </p:to>
                                    </p:set>
                                    <p:animEffect transition="in" filter="wipe(right)">
                                      <p:cBhvr>
                                        <p:cTn id="72" dur="500"/>
                                        <p:tgtEl>
                                          <p:spTgt spid="195"/>
                                        </p:tgtEl>
                                      </p:cBhvr>
                                    </p:animEffect>
                                  </p:childTnLst>
                                </p:cTn>
                              </p:par>
                              <p:par>
                                <p:cTn id="73" presetID="22" presetClass="entr" presetSubtype="8" fill="hold" nodeType="withEffect">
                                  <p:stCondLst>
                                    <p:cond delay="0"/>
                                  </p:stCondLst>
                                  <p:childTnLst>
                                    <p:set>
                                      <p:cBhvr>
                                        <p:cTn id="74" dur="1" fill="hold">
                                          <p:stCondLst>
                                            <p:cond delay="0"/>
                                          </p:stCondLst>
                                        </p:cTn>
                                        <p:tgtEl>
                                          <p:spTgt spid="231"/>
                                        </p:tgtEl>
                                        <p:attrNameLst>
                                          <p:attrName>style.visibility</p:attrName>
                                        </p:attrNameLst>
                                      </p:cBhvr>
                                      <p:to>
                                        <p:strVal val="visible"/>
                                      </p:to>
                                    </p:set>
                                    <p:animEffect transition="in" filter="wipe(left)">
                                      <p:cBhvr>
                                        <p:cTn id="75" dur="500"/>
                                        <p:tgtEl>
                                          <p:spTgt spid="231"/>
                                        </p:tgtEl>
                                      </p:cBhvr>
                                    </p:animEffect>
                                  </p:childTnLst>
                                </p:cTn>
                              </p:par>
                              <p:par>
                                <p:cTn id="76" presetID="22" presetClass="entr" presetSubtype="1" fill="hold" nodeType="withEffect">
                                  <p:stCondLst>
                                    <p:cond delay="0"/>
                                  </p:stCondLst>
                                  <p:childTnLst>
                                    <p:set>
                                      <p:cBhvr>
                                        <p:cTn id="77" dur="1" fill="hold">
                                          <p:stCondLst>
                                            <p:cond delay="0"/>
                                          </p:stCondLst>
                                        </p:cTn>
                                        <p:tgtEl>
                                          <p:spTgt spid="235"/>
                                        </p:tgtEl>
                                        <p:attrNameLst>
                                          <p:attrName>style.visibility</p:attrName>
                                        </p:attrNameLst>
                                      </p:cBhvr>
                                      <p:to>
                                        <p:strVal val="visible"/>
                                      </p:to>
                                    </p:set>
                                    <p:animEffect transition="in" filter="wipe(up)">
                                      <p:cBhvr>
                                        <p:cTn id="78" dur="500"/>
                                        <p:tgtEl>
                                          <p:spTgt spid="235"/>
                                        </p:tgtEl>
                                      </p:cBhvr>
                                    </p:animEffect>
                                  </p:childTnLst>
                                </p:cTn>
                              </p:par>
                            </p:childTnLst>
                          </p:cTn>
                        </p:par>
                        <p:par>
                          <p:cTn id="79" fill="hold">
                            <p:stCondLst>
                              <p:cond delay="2000"/>
                            </p:stCondLst>
                            <p:childTnLst>
                              <p:par>
                                <p:cTn id="80" presetID="22" presetClass="entr" presetSubtype="2" fill="hold" nodeType="afterEffect">
                                  <p:stCondLst>
                                    <p:cond delay="0"/>
                                  </p:stCondLst>
                                  <p:childTnLst>
                                    <p:set>
                                      <p:cBhvr>
                                        <p:cTn id="81" dur="1" fill="hold">
                                          <p:stCondLst>
                                            <p:cond delay="0"/>
                                          </p:stCondLst>
                                        </p:cTn>
                                        <p:tgtEl>
                                          <p:spTgt spid="236"/>
                                        </p:tgtEl>
                                        <p:attrNameLst>
                                          <p:attrName>style.visibility</p:attrName>
                                        </p:attrNameLst>
                                      </p:cBhvr>
                                      <p:to>
                                        <p:strVal val="visible"/>
                                      </p:to>
                                    </p:set>
                                    <p:animEffect transition="in" filter="wipe(right)">
                                      <p:cBhvr>
                                        <p:cTn id="82" dur="500"/>
                                        <p:tgtEl>
                                          <p:spTgt spid="236"/>
                                        </p:tgtEl>
                                      </p:cBhvr>
                                    </p:animEffect>
                                  </p:childTnLst>
                                </p:cTn>
                              </p:par>
                            </p:childTnLst>
                          </p:cTn>
                        </p:par>
                        <p:par>
                          <p:cTn id="83" fill="hold">
                            <p:stCondLst>
                              <p:cond delay="2500"/>
                            </p:stCondLst>
                            <p:childTnLst>
                              <p:par>
                                <p:cTn id="84" presetID="10" presetClass="entr" presetSubtype="0" fill="hold" nodeType="afterEffect">
                                  <p:stCondLst>
                                    <p:cond delay="0"/>
                                  </p:stCondLst>
                                  <p:childTnLst>
                                    <p:set>
                                      <p:cBhvr>
                                        <p:cTn id="85" dur="1" fill="hold">
                                          <p:stCondLst>
                                            <p:cond delay="0"/>
                                          </p:stCondLst>
                                        </p:cTn>
                                        <p:tgtEl>
                                          <p:spTgt spid="251"/>
                                        </p:tgtEl>
                                        <p:attrNameLst>
                                          <p:attrName>style.visibility</p:attrName>
                                        </p:attrNameLst>
                                      </p:cBhvr>
                                      <p:to>
                                        <p:strVal val="visible"/>
                                      </p:to>
                                    </p:set>
                                    <p:animEffect transition="in" filter="fade">
                                      <p:cBhvr>
                                        <p:cTn id="86" dur="500"/>
                                        <p:tgtEl>
                                          <p:spTgt spid="251"/>
                                        </p:tgtEl>
                                      </p:cBhvr>
                                    </p:animEffect>
                                  </p:childTnLst>
                                </p:cTn>
                              </p:par>
                            </p:childTnLst>
                          </p:cTn>
                        </p:par>
                        <p:par>
                          <p:cTn id="87" fill="hold">
                            <p:stCondLst>
                              <p:cond delay="3000"/>
                            </p:stCondLst>
                            <p:childTnLst>
                              <p:par>
                                <p:cTn id="88" presetID="10" presetClass="entr" presetSubtype="0" fill="hold" grpId="0" nodeType="afterEffect">
                                  <p:stCondLst>
                                    <p:cond delay="0"/>
                                  </p:stCondLst>
                                  <p:childTnLst>
                                    <p:set>
                                      <p:cBhvr>
                                        <p:cTn id="89" dur="1" fill="hold">
                                          <p:stCondLst>
                                            <p:cond delay="0"/>
                                          </p:stCondLst>
                                        </p:cTn>
                                        <p:tgtEl>
                                          <p:spTgt spid="239"/>
                                        </p:tgtEl>
                                        <p:attrNameLst>
                                          <p:attrName>style.visibility</p:attrName>
                                        </p:attrNameLst>
                                      </p:cBhvr>
                                      <p:to>
                                        <p:strVal val="visible"/>
                                      </p:to>
                                    </p:set>
                                    <p:animEffect transition="in" filter="fade">
                                      <p:cBhvr>
                                        <p:cTn id="90" dur="5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5" grpId="0"/>
      <p:bldP spid="181" grpId="0"/>
      <p:bldP spid="193" grpId="0"/>
      <p:bldP spid="23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3" name="Rectangle 22"/>
          <p:cNvSpPr/>
          <p:nvPr/>
        </p:nvSpPr>
        <p:spPr>
          <a:xfrm>
            <a:off x="1304345" y="1671893"/>
            <a:ext cx="4145687" cy="369332"/>
          </a:xfrm>
          <a:prstGeom prst="rect">
            <a:avLst/>
          </a:prstGeom>
        </p:spPr>
        <p:txBody>
          <a:bodyPr wrap="none">
            <a:spAutoFit/>
          </a:bodyPr>
          <a:lstStyle/>
          <a:p>
            <a:r>
              <a:rPr lang="id-ID" dirty="0" smtClean="0">
                <a:solidFill>
                  <a:schemeClr val="accent2"/>
                </a:solidFill>
                <a:latin typeface="+mj-lt"/>
              </a:rPr>
              <a:t>This page is suitable for welcome message</a:t>
            </a:r>
            <a:endParaRPr lang="id-ID" dirty="0">
              <a:solidFill>
                <a:schemeClr val="accent2"/>
              </a:solidFill>
              <a:latin typeface="+mj-lt"/>
            </a:endParaRPr>
          </a:p>
        </p:txBody>
      </p:sp>
      <p:sp>
        <p:nvSpPr>
          <p:cNvPr id="24" name="TextBox 23"/>
          <p:cNvSpPr txBox="1"/>
          <p:nvPr/>
        </p:nvSpPr>
        <p:spPr>
          <a:xfrm>
            <a:off x="1285491" y="902452"/>
            <a:ext cx="4955203" cy="769441"/>
          </a:xfrm>
          <a:prstGeom prst="rect">
            <a:avLst/>
          </a:prstGeom>
          <a:noFill/>
        </p:spPr>
        <p:txBody>
          <a:bodyPr wrap="none" rtlCol="0">
            <a:spAutoFit/>
          </a:bodyPr>
          <a:lstStyle/>
          <a:p>
            <a:r>
              <a:rPr lang="id-ID" sz="4400" dirty="0" smtClean="0">
                <a:solidFill>
                  <a:schemeClr val="bg1"/>
                </a:solidFill>
                <a:latin typeface="+mj-lt"/>
                <a:ea typeface="Open Sans" panose="020B0606030504020204" pitchFamily="34" charset="0"/>
                <a:cs typeface="Open Sans" panose="020B0606030504020204" pitchFamily="34" charset="0"/>
              </a:rPr>
              <a:t>Starter Introductions</a:t>
            </a:r>
            <a:endParaRPr lang="id-ID" sz="4400" dirty="0">
              <a:solidFill>
                <a:schemeClr val="bg1"/>
              </a:solidFill>
              <a:latin typeface="+mj-lt"/>
              <a:ea typeface="Open Sans" panose="020B0606030504020204" pitchFamily="34" charset="0"/>
              <a:cs typeface="Open Sans" panose="020B0606030504020204" pitchFamily="34" charset="0"/>
            </a:endParaRPr>
          </a:p>
        </p:txBody>
      </p:sp>
      <p:sp>
        <p:nvSpPr>
          <p:cNvPr id="25" name="Rectangle 24"/>
          <p:cNvSpPr/>
          <p:nvPr/>
        </p:nvSpPr>
        <p:spPr>
          <a:xfrm>
            <a:off x="1304345" y="2110271"/>
            <a:ext cx="5643210" cy="1569660"/>
          </a:xfrm>
          <a:prstGeom prst="rect">
            <a:avLst/>
          </a:prstGeom>
        </p:spPr>
        <p:txBody>
          <a:bodyPr wrap="square">
            <a:spAutoFit/>
          </a:bodyPr>
          <a:lstStyle/>
          <a:p>
            <a:r>
              <a:rPr lang="id-ID" sz="1600" i="1" dirty="0">
                <a:solidFill>
                  <a:schemeClr val="bg1"/>
                </a:solidFill>
              </a:rPr>
              <a:t>Suitable for all categories </a:t>
            </a:r>
            <a:r>
              <a:rPr lang="id-ID" sz="1600" dirty="0">
                <a:solidFill>
                  <a:schemeClr val="bg1"/>
                </a:solidFill>
              </a:rPr>
              <a:t>business and personal presentation, eaque ipsa quae ab illo inventore veritatis et quasi architecto </a:t>
            </a:r>
            <a:endParaRPr lang="id-ID" sz="1600" dirty="0" smtClean="0">
              <a:solidFill>
                <a:schemeClr val="bg1"/>
              </a:solidFill>
            </a:endParaRPr>
          </a:p>
          <a:p>
            <a:endParaRPr lang="id-ID" sz="1600" dirty="0">
              <a:solidFill>
                <a:schemeClr val="bg1"/>
              </a:solidFill>
            </a:endParaRPr>
          </a:p>
          <a:p>
            <a:r>
              <a:rPr lang="id-ID" sz="1600" dirty="0" smtClean="0">
                <a:solidFill>
                  <a:schemeClr val="bg1"/>
                </a:solidFill>
              </a:rPr>
              <a:t>beatae </a:t>
            </a:r>
            <a:r>
              <a:rPr lang="id-ID" sz="1600" dirty="0">
                <a:solidFill>
                  <a:schemeClr val="bg1"/>
                </a:solidFill>
              </a:rPr>
              <a:t>vitae dicta sunt explicabo </a:t>
            </a:r>
            <a:r>
              <a:rPr lang="en-US" sz="1600" dirty="0" smtClean="0">
                <a:solidFill>
                  <a:schemeClr val="bg1"/>
                </a:solidFill>
              </a:rPr>
              <a:t>farmers </a:t>
            </a:r>
            <a:r>
              <a:rPr lang="en-US" sz="1600" dirty="0">
                <a:solidFill>
                  <a:schemeClr val="bg1"/>
                </a:solidFill>
              </a:rPr>
              <a:t>ensure that we will bring the best of the market to </a:t>
            </a:r>
            <a:r>
              <a:rPr lang="en-US" sz="1600" dirty="0" smtClean="0">
                <a:solidFill>
                  <a:schemeClr val="bg1"/>
                </a:solidFill>
              </a:rPr>
              <a:t>your</a:t>
            </a:r>
            <a:r>
              <a:rPr lang="id-ID" sz="1600" dirty="0">
                <a:solidFill>
                  <a:schemeClr val="bg1"/>
                </a:solidFill>
              </a:rPr>
              <a:t> </a:t>
            </a:r>
            <a:r>
              <a:rPr lang="id-ID" sz="1600" dirty="0" smtClean="0">
                <a:solidFill>
                  <a:schemeClr val="bg1"/>
                </a:solidFill>
              </a:rPr>
              <a:t>kim</a:t>
            </a:r>
            <a:r>
              <a:rPr lang="id-ID" sz="1600" dirty="0">
                <a:solidFill>
                  <a:schemeClr val="bg1"/>
                </a:solidFill>
              </a:rPr>
              <a:t>quae ab illo inventore veritatis et quasi architecto beatae vitae dicta sunt </a:t>
            </a:r>
            <a:r>
              <a:rPr lang="id-ID" sz="1600" dirty="0" smtClean="0">
                <a:solidFill>
                  <a:schemeClr val="bg1"/>
                </a:solidFill>
              </a:rPr>
              <a:t>explicabo</a:t>
            </a:r>
            <a:endParaRPr lang="id-ID" sz="1500" dirty="0">
              <a:solidFill>
                <a:schemeClr val="bg1"/>
              </a:solidFill>
            </a:endParaRPr>
          </a:p>
        </p:txBody>
      </p:sp>
      <p:sp>
        <p:nvSpPr>
          <p:cNvPr id="3" name="Rectangle 2"/>
          <p:cNvSpPr/>
          <p:nvPr/>
        </p:nvSpPr>
        <p:spPr>
          <a:xfrm rot="16200000">
            <a:off x="2753416" y="5547413"/>
            <a:ext cx="589172" cy="203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Rectangle 44"/>
          <p:cNvSpPr/>
          <p:nvPr/>
        </p:nvSpPr>
        <p:spPr>
          <a:xfrm rot="16200000">
            <a:off x="4182098" y="4944097"/>
            <a:ext cx="1795806" cy="2032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Rectangle 45"/>
          <p:cNvSpPr/>
          <p:nvPr/>
        </p:nvSpPr>
        <p:spPr>
          <a:xfrm rot="16200000">
            <a:off x="6605310" y="5335309"/>
            <a:ext cx="1013382" cy="203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7" name="Rectangle 46"/>
          <p:cNvSpPr/>
          <p:nvPr/>
        </p:nvSpPr>
        <p:spPr>
          <a:xfrm rot="16200000">
            <a:off x="8439347" y="5137346"/>
            <a:ext cx="1409307" cy="2032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rot="16200000">
            <a:off x="10848418" y="5514418"/>
            <a:ext cx="655163" cy="2032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Rectangle 48"/>
          <p:cNvSpPr/>
          <p:nvPr/>
        </p:nvSpPr>
        <p:spPr>
          <a:xfrm rot="16200000">
            <a:off x="584724" y="5410723"/>
            <a:ext cx="862553" cy="2032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 name="Group 5"/>
          <p:cNvGrpSpPr/>
          <p:nvPr/>
        </p:nvGrpSpPr>
        <p:grpSpPr>
          <a:xfrm>
            <a:off x="2" y="6736617"/>
            <a:ext cx="12191999" cy="134339"/>
            <a:chOff x="2" y="2110197"/>
            <a:chExt cx="12191999" cy="134339"/>
          </a:xfrm>
        </p:grpSpPr>
        <p:sp>
          <p:nvSpPr>
            <p:cNvPr id="51" name="Rectangle 50"/>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Rectangle 51"/>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Rectangle 52"/>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Rectangle 53"/>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Rectangle 54"/>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6" name="Rectangle 55"/>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8" name="Group 57"/>
          <p:cNvGrpSpPr/>
          <p:nvPr/>
        </p:nvGrpSpPr>
        <p:grpSpPr>
          <a:xfrm>
            <a:off x="4694083" y="5623022"/>
            <a:ext cx="771836" cy="667597"/>
            <a:chOff x="8494712" y="1387475"/>
            <a:chExt cx="2092326" cy="1809750"/>
          </a:xfrm>
          <a:solidFill>
            <a:schemeClr val="bg1"/>
          </a:solidFill>
        </p:grpSpPr>
        <p:sp>
          <p:nvSpPr>
            <p:cNvPr id="50" name="Freeform 12"/>
            <p:cNvSpPr>
              <a:spLocks noEditPoints="1"/>
            </p:cNvSpPr>
            <p:nvPr/>
          </p:nvSpPr>
          <p:spPr bwMode="auto">
            <a:xfrm>
              <a:off x="8494712" y="1387475"/>
              <a:ext cx="2092326" cy="1809750"/>
            </a:xfrm>
            <a:custGeom>
              <a:avLst/>
              <a:gdLst>
                <a:gd name="T0" fmla="*/ 494 w 555"/>
                <a:gd name="T1" fmla="*/ 60 h 479"/>
                <a:gd name="T2" fmla="*/ 277 w 555"/>
                <a:gd name="T3" fmla="*/ 56 h 479"/>
                <a:gd name="T4" fmla="*/ 61 w 555"/>
                <a:gd name="T5" fmla="*/ 60 h 479"/>
                <a:gd name="T6" fmla="*/ 61 w 555"/>
                <a:gd name="T7" fmla="*/ 280 h 479"/>
                <a:gd name="T8" fmla="*/ 242 w 555"/>
                <a:gd name="T9" fmla="*/ 460 h 479"/>
                <a:gd name="T10" fmla="*/ 312 w 555"/>
                <a:gd name="T11" fmla="*/ 460 h 479"/>
                <a:gd name="T12" fmla="*/ 494 w 555"/>
                <a:gd name="T13" fmla="*/ 280 h 479"/>
                <a:gd name="T14" fmla="*/ 494 w 555"/>
                <a:gd name="T15" fmla="*/ 60 h 479"/>
                <a:gd name="T16" fmla="*/ 470 w 555"/>
                <a:gd name="T17" fmla="*/ 257 h 479"/>
                <a:gd name="T18" fmla="*/ 289 w 555"/>
                <a:gd name="T19" fmla="*/ 436 h 479"/>
                <a:gd name="T20" fmla="*/ 266 w 555"/>
                <a:gd name="T21" fmla="*/ 436 h 479"/>
                <a:gd name="T22" fmla="*/ 84 w 555"/>
                <a:gd name="T23" fmla="*/ 257 h 479"/>
                <a:gd name="T24" fmla="*/ 84 w 555"/>
                <a:gd name="T25" fmla="*/ 83 h 479"/>
                <a:gd name="T26" fmla="*/ 255 w 555"/>
                <a:gd name="T27" fmla="*/ 80 h 479"/>
                <a:gd name="T28" fmla="*/ 277 w 555"/>
                <a:gd name="T29" fmla="*/ 100 h 479"/>
                <a:gd name="T30" fmla="*/ 300 w 555"/>
                <a:gd name="T31" fmla="*/ 80 h 479"/>
                <a:gd name="T32" fmla="*/ 470 w 555"/>
                <a:gd name="T33" fmla="*/ 83 h 479"/>
                <a:gd name="T34" fmla="*/ 470 w 555"/>
                <a:gd name="T35" fmla="*/ 257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5" h="479">
                  <a:moveTo>
                    <a:pt x="494" y="60"/>
                  </a:moveTo>
                  <a:cubicBezTo>
                    <a:pt x="434" y="1"/>
                    <a:pt x="339" y="0"/>
                    <a:pt x="277" y="56"/>
                  </a:cubicBezTo>
                  <a:cubicBezTo>
                    <a:pt x="216" y="0"/>
                    <a:pt x="121" y="1"/>
                    <a:pt x="61" y="60"/>
                  </a:cubicBezTo>
                  <a:cubicBezTo>
                    <a:pt x="0" y="121"/>
                    <a:pt x="0" y="219"/>
                    <a:pt x="61" y="280"/>
                  </a:cubicBezTo>
                  <a:cubicBezTo>
                    <a:pt x="79" y="298"/>
                    <a:pt x="242" y="460"/>
                    <a:pt x="242" y="460"/>
                  </a:cubicBezTo>
                  <a:cubicBezTo>
                    <a:pt x="262" y="479"/>
                    <a:pt x="293" y="479"/>
                    <a:pt x="312" y="460"/>
                  </a:cubicBezTo>
                  <a:cubicBezTo>
                    <a:pt x="312" y="460"/>
                    <a:pt x="492" y="282"/>
                    <a:pt x="494" y="280"/>
                  </a:cubicBezTo>
                  <a:cubicBezTo>
                    <a:pt x="555" y="219"/>
                    <a:pt x="555" y="121"/>
                    <a:pt x="494" y="60"/>
                  </a:cubicBezTo>
                  <a:close/>
                  <a:moveTo>
                    <a:pt x="470" y="257"/>
                  </a:moveTo>
                  <a:cubicBezTo>
                    <a:pt x="289" y="436"/>
                    <a:pt x="289" y="436"/>
                    <a:pt x="289" y="436"/>
                  </a:cubicBezTo>
                  <a:cubicBezTo>
                    <a:pt x="283" y="443"/>
                    <a:pt x="272" y="443"/>
                    <a:pt x="266" y="436"/>
                  </a:cubicBezTo>
                  <a:cubicBezTo>
                    <a:pt x="84" y="257"/>
                    <a:pt x="84" y="257"/>
                    <a:pt x="84" y="257"/>
                  </a:cubicBezTo>
                  <a:cubicBezTo>
                    <a:pt x="36" y="209"/>
                    <a:pt x="36" y="131"/>
                    <a:pt x="84" y="83"/>
                  </a:cubicBezTo>
                  <a:cubicBezTo>
                    <a:pt x="131" y="37"/>
                    <a:pt x="206" y="36"/>
                    <a:pt x="255" y="80"/>
                  </a:cubicBezTo>
                  <a:cubicBezTo>
                    <a:pt x="277" y="100"/>
                    <a:pt x="277" y="100"/>
                    <a:pt x="277" y="100"/>
                  </a:cubicBezTo>
                  <a:cubicBezTo>
                    <a:pt x="300" y="80"/>
                    <a:pt x="300" y="80"/>
                    <a:pt x="300" y="80"/>
                  </a:cubicBezTo>
                  <a:cubicBezTo>
                    <a:pt x="349" y="36"/>
                    <a:pt x="424" y="37"/>
                    <a:pt x="470" y="83"/>
                  </a:cubicBezTo>
                  <a:cubicBezTo>
                    <a:pt x="519" y="131"/>
                    <a:pt x="519" y="209"/>
                    <a:pt x="470" y="25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3"/>
            <p:cNvSpPr>
              <a:spLocks/>
            </p:cNvSpPr>
            <p:nvPr/>
          </p:nvSpPr>
          <p:spPr bwMode="auto">
            <a:xfrm>
              <a:off x="8859838" y="1754188"/>
              <a:ext cx="293688" cy="295275"/>
            </a:xfrm>
            <a:custGeom>
              <a:avLst/>
              <a:gdLst>
                <a:gd name="T0" fmla="*/ 70 w 78"/>
                <a:gd name="T1" fmla="*/ 0 h 78"/>
                <a:gd name="T2" fmla="*/ 70 w 78"/>
                <a:gd name="T3" fmla="*/ 0 h 78"/>
                <a:gd name="T4" fmla="*/ 0 w 78"/>
                <a:gd name="T5" fmla="*/ 70 h 78"/>
                <a:gd name="T6" fmla="*/ 0 w 78"/>
                <a:gd name="T7" fmla="*/ 70 h 78"/>
                <a:gd name="T8" fmla="*/ 8 w 78"/>
                <a:gd name="T9" fmla="*/ 78 h 78"/>
                <a:gd name="T10" fmla="*/ 16 w 78"/>
                <a:gd name="T11" fmla="*/ 70 h 78"/>
                <a:gd name="T12" fmla="*/ 16 w 78"/>
                <a:gd name="T13" fmla="*/ 70 h 78"/>
                <a:gd name="T14" fmla="*/ 70 w 78"/>
                <a:gd name="T15" fmla="*/ 16 h 78"/>
                <a:gd name="T16" fmla="*/ 70 w 78"/>
                <a:gd name="T17" fmla="*/ 16 h 78"/>
                <a:gd name="T18" fmla="*/ 78 w 78"/>
                <a:gd name="T19" fmla="*/ 8 h 78"/>
                <a:gd name="T20" fmla="*/ 70 w 78"/>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8" h="78">
                  <a:moveTo>
                    <a:pt x="70" y="0"/>
                  </a:moveTo>
                  <a:cubicBezTo>
                    <a:pt x="70" y="0"/>
                    <a:pt x="70" y="0"/>
                    <a:pt x="70" y="0"/>
                  </a:cubicBezTo>
                  <a:cubicBezTo>
                    <a:pt x="31" y="0"/>
                    <a:pt x="0" y="31"/>
                    <a:pt x="0" y="70"/>
                  </a:cubicBezTo>
                  <a:cubicBezTo>
                    <a:pt x="0" y="70"/>
                    <a:pt x="0" y="70"/>
                    <a:pt x="0" y="70"/>
                  </a:cubicBezTo>
                  <a:cubicBezTo>
                    <a:pt x="0" y="74"/>
                    <a:pt x="4" y="78"/>
                    <a:pt x="8" y="78"/>
                  </a:cubicBezTo>
                  <a:cubicBezTo>
                    <a:pt x="13" y="78"/>
                    <a:pt x="16" y="74"/>
                    <a:pt x="16" y="70"/>
                  </a:cubicBezTo>
                  <a:cubicBezTo>
                    <a:pt x="16" y="70"/>
                    <a:pt x="16" y="70"/>
                    <a:pt x="16" y="70"/>
                  </a:cubicBezTo>
                  <a:cubicBezTo>
                    <a:pt x="16" y="40"/>
                    <a:pt x="40" y="16"/>
                    <a:pt x="70" y="16"/>
                  </a:cubicBezTo>
                  <a:cubicBezTo>
                    <a:pt x="70" y="16"/>
                    <a:pt x="70" y="16"/>
                    <a:pt x="70" y="16"/>
                  </a:cubicBezTo>
                  <a:cubicBezTo>
                    <a:pt x="74" y="16"/>
                    <a:pt x="78" y="13"/>
                    <a:pt x="78" y="8"/>
                  </a:cubicBezTo>
                  <a:cubicBezTo>
                    <a:pt x="78" y="4"/>
                    <a:pt x="74" y="0"/>
                    <a:pt x="7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76" name="Straight Connector 75"/>
          <p:cNvCxnSpPr/>
          <p:nvPr/>
        </p:nvCxnSpPr>
        <p:spPr>
          <a:xfrm>
            <a:off x="669303" y="4185501"/>
            <a:ext cx="4402317" cy="0"/>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5071620" y="4185501"/>
            <a:ext cx="0" cy="876692"/>
          </a:xfrm>
          <a:prstGeom prst="line">
            <a:avLst/>
          </a:prstGeom>
          <a:ln w="158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669303" y="838986"/>
            <a:ext cx="0" cy="3346515"/>
          </a:xfrm>
          <a:prstGeom prst="line">
            <a:avLst/>
          </a:prstGeom>
          <a:ln w="15875">
            <a:solidFill>
              <a:schemeClr val="accent2"/>
            </a:solidFill>
            <a:head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727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1000"/>
                            </p:stCondLst>
                            <p:childTnLst>
                              <p:par>
                                <p:cTn id="14" presetID="2" presetClass="entr" presetSubtype="4" fill="hold" grpId="0" nodeType="after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additive="base">
                                        <p:cTn id="16" dur="500" fill="hold"/>
                                        <p:tgtEl>
                                          <p:spTgt spid="3"/>
                                        </p:tgtEl>
                                        <p:attrNameLst>
                                          <p:attrName>ppt_x</p:attrName>
                                        </p:attrNameLst>
                                      </p:cBhvr>
                                      <p:tavLst>
                                        <p:tav tm="0">
                                          <p:val>
                                            <p:strVal val="#ppt_x"/>
                                          </p:val>
                                        </p:tav>
                                        <p:tav tm="100000">
                                          <p:val>
                                            <p:strVal val="#ppt_x"/>
                                          </p:val>
                                        </p:tav>
                                      </p:tavLst>
                                    </p:anim>
                                    <p:anim calcmode="lin" valueType="num">
                                      <p:cBhvr additive="base">
                                        <p:cTn id="17" dur="500" fill="hold"/>
                                        <p:tgtEl>
                                          <p:spTgt spid="3"/>
                                        </p:tgtEl>
                                        <p:attrNameLst>
                                          <p:attrName>ppt_y</p:attrName>
                                        </p:attrNameLst>
                                      </p:cBhvr>
                                      <p:tavLst>
                                        <p:tav tm="0">
                                          <p:val>
                                            <p:strVal val="1+#ppt_h/2"/>
                                          </p:val>
                                        </p:tav>
                                        <p:tav tm="100000">
                                          <p:val>
                                            <p:strVal val="#ppt_y"/>
                                          </p:val>
                                        </p:tav>
                                      </p:tavLst>
                                    </p:anim>
                                  </p:childTnLst>
                                </p:cTn>
                              </p:par>
                            </p:childTnLst>
                          </p:cTn>
                        </p:par>
                        <p:par>
                          <p:cTn id="18" fill="hold">
                            <p:stCondLst>
                              <p:cond delay="1500"/>
                            </p:stCondLst>
                            <p:childTnLst>
                              <p:par>
                                <p:cTn id="19" presetID="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 calcmode="lin" valueType="num">
                                      <p:cBhvr additive="base">
                                        <p:cTn id="21" dur="500" fill="hold"/>
                                        <p:tgtEl>
                                          <p:spTgt spid="45"/>
                                        </p:tgtEl>
                                        <p:attrNameLst>
                                          <p:attrName>ppt_x</p:attrName>
                                        </p:attrNameLst>
                                      </p:cBhvr>
                                      <p:tavLst>
                                        <p:tav tm="0">
                                          <p:val>
                                            <p:strVal val="#ppt_x"/>
                                          </p:val>
                                        </p:tav>
                                        <p:tav tm="100000">
                                          <p:val>
                                            <p:strVal val="#ppt_x"/>
                                          </p:val>
                                        </p:tav>
                                      </p:tavLst>
                                    </p:anim>
                                    <p:anim calcmode="lin" valueType="num">
                                      <p:cBhvr additive="base">
                                        <p:cTn id="22" dur="500" fill="hold"/>
                                        <p:tgtEl>
                                          <p:spTgt spid="45"/>
                                        </p:tgtEl>
                                        <p:attrNameLst>
                                          <p:attrName>ppt_y</p:attrName>
                                        </p:attrNameLst>
                                      </p:cBhvr>
                                      <p:tavLst>
                                        <p:tav tm="0">
                                          <p:val>
                                            <p:strVal val="1+#ppt_h/2"/>
                                          </p:val>
                                        </p:tav>
                                        <p:tav tm="100000">
                                          <p:val>
                                            <p:strVal val="#ppt_y"/>
                                          </p:val>
                                        </p:tav>
                                      </p:tavLst>
                                    </p:anim>
                                  </p:childTnLst>
                                </p:cTn>
                              </p:par>
                            </p:childTnLst>
                          </p:cTn>
                        </p:par>
                        <p:par>
                          <p:cTn id="23" fill="hold">
                            <p:stCondLst>
                              <p:cond delay="2000"/>
                            </p:stCondLst>
                            <p:childTnLst>
                              <p:par>
                                <p:cTn id="24" presetID="2" presetClass="entr" presetSubtype="4" fill="hold" grpId="0" nodeType="afterEffect">
                                  <p:stCondLst>
                                    <p:cond delay="0"/>
                                  </p:stCondLst>
                                  <p:childTnLst>
                                    <p:set>
                                      <p:cBhvr>
                                        <p:cTn id="25" dur="1" fill="hold">
                                          <p:stCondLst>
                                            <p:cond delay="0"/>
                                          </p:stCondLst>
                                        </p:cTn>
                                        <p:tgtEl>
                                          <p:spTgt spid="46"/>
                                        </p:tgtEl>
                                        <p:attrNameLst>
                                          <p:attrName>style.visibility</p:attrName>
                                        </p:attrNameLst>
                                      </p:cBhvr>
                                      <p:to>
                                        <p:strVal val="visible"/>
                                      </p:to>
                                    </p:set>
                                    <p:anim calcmode="lin" valueType="num">
                                      <p:cBhvr additive="base">
                                        <p:cTn id="26" dur="500" fill="hold"/>
                                        <p:tgtEl>
                                          <p:spTgt spid="46"/>
                                        </p:tgtEl>
                                        <p:attrNameLst>
                                          <p:attrName>ppt_x</p:attrName>
                                        </p:attrNameLst>
                                      </p:cBhvr>
                                      <p:tavLst>
                                        <p:tav tm="0">
                                          <p:val>
                                            <p:strVal val="#ppt_x"/>
                                          </p:val>
                                        </p:tav>
                                        <p:tav tm="100000">
                                          <p:val>
                                            <p:strVal val="#ppt_x"/>
                                          </p:val>
                                        </p:tav>
                                      </p:tavLst>
                                    </p:anim>
                                    <p:anim calcmode="lin" valueType="num">
                                      <p:cBhvr additive="base">
                                        <p:cTn id="27" dur="500" fill="hold"/>
                                        <p:tgtEl>
                                          <p:spTgt spid="46"/>
                                        </p:tgtEl>
                                        <p:attrNameLst>
                                          <p:attrName>ppt_y</p:attrName>
                                        </p:attrNameLst>
                                      </p:cBhvr>
                                      <p:tavLst>
                                        <p:tav tm="0">
                                          <p:val>
                                            <p:strVal val="1+#ppt_h/2"/>
                                          </p:val>
                                        </p:tav>
                                        <p:tav tm="100000">
                                          <p:val>
                                            <p:strVal val="#ppt_y"/>
                                          </p:val>
                                        </p:tav>
                                      </p:tavLst>
                                    </p:anim>
                                  </p:childTnLst>
                                </p:cTn>
                              </p:par>
                            </p:childTnLst>
                          </p:cTn>
                        </p:par>
                        <p:par>
                          <p:cTn id="28" fill="hold">
                            <p:stCondLst>
                              <p:cond delay="2500"/>
                            </p:stCondLst>
                            <p:childTnLst>
                              <p:par>
                                <p:cTn id="29" presetID="2" presetClass="entr" presetSubtype="4" fill="hold" grpId="0" nodeType="after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childTnLst>
                          </p:cTn>
                        </p:par>
                        <p:par>
                          <p:cTn id="33" fill="hold">
                            <p:stCondLst>
                              <p:cond delay="3000"/>
                            </p:stCondLst>
                            <p:childTnLst>
                              <p:par>
                                <p:cTn id="34" presetID="2" presetClass="entr" presetSubtype="4" fill="hold" grpId="0" nodeType="afterEffect">
                                  <p:stCondLst>
                                    <p:cond delay="0"/>
                                  </p:stCondLst>
                                  <p:childTnLst>
                                    <p:set>
                                      <p:cBhvr>
                                        <p:cTn id="35" dur="1" fill="hold">
                                          <p:stCondLst>
                                            <p:cond delay="0"/>
                                          </p:stCondLst>
                                        </p:cTn>
                                        <p:tgtEl>
                                          <p:spTgt spid="48"/>
                                        </p:tgtEl>
                                        <p:attrNameLst>
                                          <p:attrName>style.visibility</p:attrName>
                                        </p:attrNameLst>
                                      </p:cBhvr>
                                      <p:to>
                                        <p:strVal val="visible"/>
                                      </p:to>
                                    </p:set>
                                    <p:anim calcmode="lin" valueType="num">
                                      <p:cBhvr additive="base">
                                        <p:cTn id="36" dur="500" fill="hold"/>
                                        <p:tgtEl>
                                          <p:spTgt spid="48"/>
                                        </p:tgtEl>
                                        <p:attrNameLst>
                                          <p:attrName>ppt_x</p:attrName>
                                        </p:attrNameLst>
                                      </p:cBhvr>
                                      <p:tavLst>
                                        <p:tav tm="0">
                                          <p:val>
                                            <p:strVal val="#ppt_x"/>
                                          </p:val>
                                        </p:tav>
                                        <p:tav tm="100000">
                                          <p:val>
                                            <p:strVal val="#ppt_x"/>
                                          </p:val>
                                        </p:tav>
                                      </p:tavLst>
                                    </p:anim>
                                    <p:anim calcmode="lin" valueType="num">
                                      <p:cBhvr additive="base">
                                        <p:cTn id="37" dur="500" fill="hold"/>
                                        <p:tgtEl>
                                          <p:spTgt spid="48"/>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58"/>
                                        </p:tgtEl>
                                        <p:attrNameLst>
                                          <p:attrName>style.visibility</p:attrName>
                                        </p:attrNameLst>
                                      </p:cBhvr>
                                      <p:to>
                                        <p:strVal val="visible"/>
                                      </p:to>
                                    </p:set>
                                    <p:anim calcmode="lin" valueType="num">
                                      <p:cBhvr>
                                        <p:cTn id="41" dur="500" fill="hold"/>
                                        <p:tgtEl>
                                          <p:spTgt spid="58"/>
                                        </p:tgtEl>
                                        <p:attrNameLst>
                                          <p:attrName>ppt_w</p:attrName>
                                        </p:attrNameLst>
                                      </p:cBhvr>
                                      <p:tavLst>
                                        <p:tav tm="0">
                                          <p:val>
                                            <p:fltVal val="0"/>
                                          </p:val>
                                        </p:tav>
                                        <p:tav tm="100000">
                                          <p:val>
                                            <p:strVal val="#ppt_w"/>
                                          </p:val>
                                        </p:tav>
                                      </p:tavLst>
                                    </p:anim>
                                    <p:anim calcmode="lin" valueType="num">
                                      <p:cBhvr>
                                        <p:cTn id="42" dur="500" fill="hold"/>
                                        <p:tgtEl>
                                          <p:spTgt spid="58"/>
                                        </p:tgtEl>
                                        <p:attrNameLst>
                                          <p:attrName>ppt_h</p:attrName>
                                        </p:attrNameLst>
                                      </p:cBhvr>
                                      <p:tavLst>
                                        <p:tav tm="0">
                                          <p:val>
                                            <p:fltVal val="0"/>
                                          </p:val>
                                        </p:tav>
                                        <p:tav tm="100000">
                                          <p:val>
                                            <p:strVal val="#ppt_h"/>
                                          </p:val>
                                        </p:tav>
                                      </p:tavLst>
                                    </p:anim>
                                    <p:animEffect transition="in" filter="fade">
                                      <p:cBhvr>
                                        <p:cTn id="43" dur="500"/>
                                        <p:tgtEl>
                                          <p:spTgt spid="58"/>
                                        </p:tgtEl>
                                      </p:cBhvr>
                                    </p:animEffect>
                                  </p:childTnLst>
                                </p:cTn>
                              </p:par>
                            </p:childTnLst>
                          </p:cTn>
                        </p:par>
                        <p:par>
                          <p:cTn id="44" fill="hold">
                            <p:stCondLst>
                              <p:cond delay="4000"/>
                            </p:stCondLst>
                            <p:childTnLst>
                              <p:par>
                                <p:cTn id="45" presetID="22" presetClass="entr" presetSubtype="4" fill="hold" nodeType="afterEffect">
                                  <p:stCondLst>
                                    <p:cond delay="0"/>
                                  </p:stCondLst>
                                  <p:childTnLst>
                                    <p:set>
                                      <p:cBhvr>
                                        <p:cTn id="46" dur="1" fill="hold">
                                          <p:stCondLst>
                                            <p:cond delay="0"/>
                                          </p:stCondLst>
                                        </p:cTn>
                                        <p:tgtEl>
                                          <p:spTgt spid="78"/>
                                        </p:tgtEl>
                                        <p:attrNameLst>
                                          <p:attrName>style.visibility</p:attrName>
                                        </p:attrNameLst>
                                      </p:cBhvr>
                                      <p:to>
                                        <p:strVal val="visible"/>
                                      </p:to>
                                    </p:set>
                                    <p:animEffect transition="in" filter="wipe(down)">
                                      <p:cBhvr>
                                        <p:cTn id="47" dur="500"/>
                                        <p:tgtEl>
                                          <p:spTgt spid="78"/>
                                        </p:tgtEl>
                                      </p:cBhvr>
                                    </p:animEffect>
                                  </p:childTnLst>
                                </p:cTn>
                              </p:par>
                            </p:childTnLst>
                          </p:cTn>
                        </p:par>
                        <p:par>
                          <p:cTn id="48" fill="hold">
                            <p:stCondLst>
                              <p:cond delay="4500"/>
                            </p:stCondLst>
                            <p:childTnLst>
                              <p:par>
                                <p:cTn id="49" presetID="22" presetClass="entr" presetSubtype="2" fill="hold"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right)">
                                      <p:cBhvr>
                                        <p:cTn id="51" dur="500"/>
                                        <p:tgtEl>
                                          <p:spTgt spid="76"/>
                                        </p:tgtEl>
                                      </p:cBhvr>
                                    </p:animEffect>
                                  </p:childTnLst>
                                </p:cTn>
                              </p:par>
                            </p:childTnLst>
                          </p:cTn>
                        </p:par>
                        <p:par>
                          <p:cTn id="52" fill="hold">
                            <p:stCondLst>
                              <p:cond delay="5000"/>
                            </p:stCondLst>
                            <p:childTnLst>
                              <p:par>
                                <p:cTn id="53" presetID="22" presetClass="entr" presetSubtype="4" fill="hold" nodeType="afterEffect">
                                  <p:stCondLst>
                                    <p:cond delay="0"/>
                                  </p:stCondLst>
                                  <p:childTnLst>
                                    <p:set>
                                      <p:cBhvr>
                                        <p:cTn id="54" dur="1" fill="hold">
                                          <p:stCondLst>
                                            <p:cond delay="0"/>
                                          </p:stCondLst>
                                        </p:cTn>
                                        <p:tgtEl>
                                          <p:spTgt spid="81"/>
                                        </p:tgtEl>
                                        <p:attrNameLst>
                                          <p:attrName>style.visibility</p:attrName>
                                        </p:attrNameLst>
                                      </p:cBhvr>
                                      <p:to>
                                        <p:strVal val="visible"/>
                                      </p:to>
                                    </p:set>
                                    <p:animEffect transition="in" filter="wipe(down)">
                                      <p:cBhvr>
                                        <p:cTn id="55" dur="500"/>
                                        <p:tgtEl>
                                          <p:spTgt spid="81"/>
                                        </p:tgtEl>
                                      </p:cBhvr>
                                    </p:animEffect>
                                  </p:childTnLst>
                                </p:cTn>
                              </p:par>
                            </p:childTnLst>
                          </p:cTn>
                        </p:par>
                        <p:par>
                          <p:cTn id="56" fill="hold">
                            <p:stCondLst>
                              <p:cond delay="5500"/>
                            </p:stCondLst>
                            <p:childTnLst>
                              <p:par>
                                <p:cTn id="57" presetID="10" presetClass="entr" presetSubtype="0"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par>
                          <p:cTn id="60" fill="hold">
                            <p:stCondLst>
                              <p:cond delay="6000"/>
                            </p:stCondLst>
                            <p:childTnLst>
                              <p:par>
                                <p:cTn id="61" presetID="10" presetClass="entr" presetSubtype="0" fill="hold" grpId="0" nodeType="afterEffect">
                                  <p:stCondLst>
                                    <p:cond delay="0"/>
                                  </p:stCondLst>
                                  <p:childTnLst>
                                    <p:set>
                                      <p:cBhvr>
                                        <p:cTn id="62" dur="1" fill="hold">
                                          <p:stCondLst>
                                            <p:cond delay="0"/>
                                          </p:stCondLst>
                                        </p:cTn>
                                        <p:tgtEl>
                                          <p:spTgt spid="23"/>
                                        </p:tgtEl>
                                        <p:attrNameLst>
                                          <p:attrName>style.visibility</p:attrName>
                                        </p:attrNameLst>
                                      </p:cBhvr>
                                      <p:to>
                                        <p:strVal val="visible"/>
                                      </p:to>
                                    </p:set>
                                    <p:animEffect transition="in" filter="fade">
                                      <p:cBhvr>
                                        <p:cTn id="63" dur="500"/>
                                        <p:tgtEl>
                                          <p:spTgt spid="23"/>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fade">
                                      <p:cBhvr>
                                        <p:cTn id="6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3" grpId="0" animBg="1"/>
      <p:bldP spid="45" grpId="0" animBg="1"/>
      <p:bldP spid="46" grpId="0" animBg="1"/>
      <p:bldP spid="47" grpId="0" animBg="1"/>
      <p:bldP spid="48" grpId="0" animBg="1"/>
      <p:bldP spid="49"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871733" y="680759"/>
            <a:ext cx="4448655" cy="830997"/>
          </a:xfrm>
          <a:prstGeom prst="rect">
            <a:avLst/>
          </a:prstGeom>
          <a:noFill/>
        </p:spPr>
        <p:txBody>
          <a:bodyPr wrap="none" rtlCol="0">
            <a:spAutoFit/>
          </a:bodyPr>
          <a:lstStyle/>
          <a:p>
            <a:pPr algn="ctr"/>
            <a:r>
              <a:rPr lang="id-ID" sz="4800" dirty="0" smtClean="0">
                <a:solidFill>
                  <a:schemeClr val="bg1"/>
                </a:solidFill>
                <a:latin typeface="+mj-lt"/>
              </a:rPr>
              <a:t>Bullet Flow Chart</a:t>
            </a:r>
            <a:endParaRPr lang="en-US" sz="4800" dirty="0">
              <a:solidFill>
                <a:schemeClr val="bg1"/>
              </a:solidFill>
              <a:latin typeface="+mj-lt"/>
            </a:endParaRPr>
          </a:p>
        </p:txBody>
      </p:sp>
      <p:sp>
        <p:nvSpPr>
          <p:cNvPr id="82" name="Oval 81"/>
          <p:cNvSpPr/>
          <p:nvPr/>
        </p:nvSpPr>
        <p:spPr>
          <a:xfrm>
            <a:off x="9728314" y="1786820"/>
            <a:ext cx="933867" cy="933866"/>
          </a:xfrm>
          <a:prstGeom prst="ellipse">
            <a:avLst/>
          </a:prstGeom>
          <a:noFill/>
          <a:ln w="889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3" name="Oval 82"/>
          <p:cNvSpPr/>
          <p:nvPr/>
        </p:nvSpPr>
        <p:spPr>
          <a:xfrm>
            <a:off x="9728314" y="3997028"/>
            <a:ext cx="933867" cy="933866"/>
          </a:xfrm>
          <a:prstGeom prst="ellipse">
            <a:avLst/>
          </a:prstGeom>
          <a:noFill/>
          <a:ln w="889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4" name="Oval 83"/>
          <p:cNvSpPr/>
          <p:nvPr/>
        </p:nvSpPr>
        <p:spPr>
          <a:xfrm>
            <a:off x="10576638" y="2889508"/>
            <a:ext cx="933867" cy="933866"/>
          </a:xfrm>
          <a:prstGeom prst="ellipse">
            <a:avLst/>
          </a:prstGeom>
          <a:solidFill>
            <a:schemeClr val="accent6"/>
          </a:solidFill>
          <a:ln w="889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7" name="Oval 86"/>
          <p:cNvSpPr/>
          <p:nvPr/>
        </p:nvSpPr>
        <p:spPr>
          <a:xfrm>
            <a:off x="1194481" y="2715855"/>
            <a:ext cx="1281172" cy="1281172"/>
          </a:xfrm>
          <a:prstGeom prst="ellipse">
            <a:avLst/>
          </a:prstGeom>
          <a:noFill/>
          <a:ln w="889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89" name="TextBox 34"/>
          <p:cNvSpPr txBox="1"/>
          <p:nvPr/>
        </p:nvSpPr>
        <p:spPr>
          <a:xfrm>
            <a:off x="2177537" y="4999309"/>
            <a:ext cx="7689944" cy="923330"/>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en-US" sz="1200" dirty="0">
              <a:solidFill>
                <a:schemeClr val="bg1"/>
              </a:solidFill>
            </a:endParaRPr>
          </a:p>
        </p:txBody>
      </p:sp>
      <p:sp>
        <p:nvSpPr>
          <p:cNvPr id="11" name="Freeform 5"/>
          <p:cNvSpPr>
            <a:spLocks/>
          </p:cNvSpPr>
          <p:nvPr/>
        </p:nvSpPr>
        <p:spPr bwMode="auto">
          <a:xfrm>
            <a:off x="2538656"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5"/>
          <p:cNvSpPr>
            <a:spLocks/>
          </p:cNvSpPr>
          <p:nvPr/>
        </p:nvSpPr>
        <p:spPr bwMode="auto">
          <a:xfrm>
            <a:off x="4823743"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Oval 97"/>
          <p:cNvSpPr/>
          <p:nvPr/>
        </p:nvSpPr>
        <p:spPr>
          <a:xfrm>
            <a:off x="8049742" y="2715855"/>
            <a:ext cx="1281172" cy="1281172"/>
          </a:xfrm>
          <a:prstGeom prst="ellipse">
            <a:avLst/>
          </a:prstGeom>
          <a:solidFill>
            <a:schemeClr val="accent4"/>
          </a:solidFill>
          <a:ln w="889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9" name="Freeform 5"/>
          <p:cNvSpPr>
            <a:spLocks/>
          </p:cNvSpPr>
          <p:nvPr/>
        </p:nvSpPr>
        <p:spPr bwMode="auto">
          <a:xfrm>
            <a:off x="7108830"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5"/>
          <p:cNvSpPr>
            <a:spLocks/>
          </p:cNvSpPr>
          <p:nvPr/>
        </p:nvSpPr>
        <p:spPr bwMode="auto">
          <a:xfrm>
            <a:off x="9504773" y="3148983"/>
            <a:ext cx="898005" cy="410081"/>
          </a:xfrm>
          <a:custGeom>
            <a:avLst/>
            <a:gdLst>
              <a:gd name="T0" fmla="*/ 1592 w 1592"/>
              <a:gd name="T1" fmla="*/ 362 h 727"/>
              <a:gd name="T2" fmla="*/ 1186 w 1592"/>
              <a:gd name="T3" fmla="*/ 0 h 727"/>
              <a:gd name="T4" fmla="*/ 1186 w 1592"/>
              <a:gd name="T5" fmla="*/ 141 h 727"/>
              <a:gd name="T6" fmla="*/ 406 w 1592"/>
              <a:gd name="T7" fmla="*/ 141 h 727"/>
              <a:gd name="T8" fmla="*/ 406 w 1592"/>
              <a:gd name="T9" fmla="*/ 0 h 727"/>
              <a:gd name="T10" fmla="*/ 0 w 1592"/>
              <a:gd name="T11" fmla="*/ 362 h 727"/>
              <a:gd name="T12" fmla="*/ 406 w 1592"/>
              <a:gd name="T13" fmla="*/ 727 h 727"/>
              <a:gd name="T14" fmla="*/ 406 w 1592"/>
              <a:gd name="T15" fmla="*/ 586 h 727"/>
              <a:gd name="T16" fmla="*/ 1186 w 1592"/>
              <a:gd name="T17" fmla="*/ 586 h 727"/>
              <a:gd name="T18" fmla="*/ 1186 w 1592"/>
              <a:gd name="T19" fmla="*/ 727 h 727"/>
              <a:gd name="T20" fmla="*/ 1592 w 1592"/>
              <a:gd name="T21" fmla="*/ 362 h 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92" h="727">
                <a:moveTo>
                  <a:pt x="1592" y="362"/>
                </a:moveTo>
                <a:lnTo>
                  <a:pt x="1186" y="0"/>
                </a:lnTo>
                <a:lnTo>
                  <a:pt x="1186" y="141"/>
                </a:lnTo>
                <a:lnTo>
                  <a:pt x="406" y="141"/>
                </a:lnTo>
                <a:lnTo>
                  <a:pt x="406" y="0"/>
                </a:lnTo>
                <a:lnTo>
                  <a:pt x="0" y="362"/>
                </a:lnTo>
                <a:lnTo>
                  <a:pt x="406" y="727"/>
                </a:lnTo>
                <a:lnTo>
                  <a:pt x="406" y="586"/>
                </a:lnTo>
                <a:lnTo>
                  <a:pt x="1186" y="586"/>
                </a:lnTo>
                <a:lnTo>
                  <a:pt x="1186" y="727"/>
                </a:lnTo>
                <a:lnTo>
                  <a:pt x="1592" y="362"/>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9"/>
          <p:cNvSpPr>
            <a:spLocks/>
          </p:cNvSpPr>
          <p:nvPr/>
        </p:nvSpPr>
        <p:spPr bwMode="auto">
          <a:xfrm>
            <a:off x="9041893" y="2158713"/>
            <a:ext cx="578041" cy="561973"/>
          </a:xfrm>
          <a:custGeom>
            <a:avLst/>
            <a:gdLst>
              <a:gd name="T0" fmla="*/ 420 w 591"/>
              <a:gd name="T1" fmla="*/ 59 h 574"/>
              <a:gd name="T2" fmla="*/ 40 w 591"/>
              <a:gd name="T3" fmla="*/ 58 h 574"/>
              <a:gd name="T4" fmla="*/ 0 w 591"/>
              <a:gd name="T5" fmla="*/ 98 h 574"/>
              <a:gd name="T6" fmla="*/ 0 w 591"/>
              <a:gd name="T7" fmla="*/ 574 h 574"/>
              <a:gd name="T8" fmla="*/ 186 w 591"/>
              <a:gd name="T9" fmla="*/ 574 h 574"/>
              <a:gd name="T10" fmla="*/ 186 w 591"/>
              <a:gd name="T11" fmla="*/ 278 h 574"/>
              <a:gd name="T12" fmla="*/ 218 w 591"/>
              <a:gd name="T13" fmla="*/ 246 h 574"/>
              <a:gd name="T14" fmla="*/ 420 w 591"/>
              <a:gd name="T15" fmla="*/ 246 h 574"/>
              <a:gd name="T16" fmla="*/ 420 w 591"/>
              <a:gd name="T17" fmla="*/ 305 h 574"/>
              <a:gd name="T18" fmla="*/ 591 w 591"/>
              <a:gd name="T19" fmla="*/ 152 h 574"/>
              <a:gd name="T20" fmla="*/ 420 w 591"/>
              <a:gd name="T21" fmla="*/ 0 h 574"/>
              <a:gd name="T22" fmla="*/ 420 w 591"/>
              <a:gd name="T23" fmla="*/ 5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1" h="574">
                <a:moveTo>
                  <a:pt x="420" y="59"/>
                </a:moveTo>
                <a:cubicBezTo>
                  <a:pt x="40" y="58"/>
                  <a:pt x="40" y="58"/>
                  <a:pt x="40" y="58"/>
                </a:cubicBezTo>
                <a:cubicBezTo>
                  <a:pt x="18" y="58"/>
                  <a:pt x="0" y="76"/>
                  <a:pt x="0" y="98"/>
                </a:cubicBezTo>
                <a:cubicBezTo>
                  <a:pt x="0" y="574"/>
                  <a:pt x="0" y="574"/>
                  <a:pt x="0" y="574"/>
                </a:cubicBezTo>
                <a:cubicBezTo>
                  <a:pt x="186" y="574"/>
                  <a:pt x="186" y="574"/>
                  <a:pt x="186" y="574"/>
                </a:cubicBezTo>
                <a:cubicBezTo>
                  <a:pt x="186" y="278"/>
                  <a:pt x="186" y="278"/>
                  <a:pt x="186" y="278"/>
                </a:cubicBezTo>
                <a:cubicBezTo>
                  <a:pt x="186" y="260"/>
                  <a:pt x="201" y="246"/>
                  <a:pt x="218" y="246"/>
                </a:cubicBezTo>
                <a:cubicBezTo>
                  <a:pt x="420" y="246"/>
                  <a:pt x="420" y="246"/>
                  <a:pt x="420" y="246"/>
                </a:cubicBezTo>
                <a:cubicBezTo>
                  <a:pt x="420" y="305"/>
                  <a:pt x="420" y="305"/>
                  <a:pt x="420" y="305"/>
                </a:cubicBezTo>
                <a:cubicBezTo>
                  <a:pt x="591" y="152"/>
                  <a:pt x="591" y="152"/>
                  <a:pt x="591" y="152"/>
                </a:cubicBezTo>
                <a:cubicBezTo>
                  <a:pt x="420" y="0"/>
                  <a:pt x="420" y="0"/>
                  <a:pt x="420" y="0"/>
                </a:cubicBezTo>
                <a:lnTo>
                  <a:pt x="420" y="59"/>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9"/>
          <p:cNvSpPr>
            <a:spLocks/>
          </p:cNvSpPr>
          <p:nvPr/>
        </p:nvSpPr>
        <p:spPr bwMode="auto">
          <a:xfrm flipV="1">
            <a:off x="9041893" y="4013694"/>
            <a:ext cx="578041" cy="561973"/>
          </a:xfrm>
          <a:custGeom>
            <a:avLst/>
            <a:gdLst>
              <a:gd name="T0" fmla="*/ 420 w 591"/>
              <a:gd name="T1" fmla="*/ 59 h 574"/>
              <a:gd name="T2" fmla="*/ 40 w 591"/>
              <a:gd name="T3" fmla="*/ 58 h 574"/>
              <a:gd name="T4" fmla="*/ 0 w 591"/>
              <a:gd name="T5" fmla="*/ 98 h 574"/>
              <a:gd name="T6" fmla="*/ 0 w 591"/>
              <a:gd name="T7" fmla="*/ 574 h 574"/>
              <a:gd name="T8" fmla="*/ 186 w 591"/>
              <a:gd name="T9" fmla="*/ 574 h 574"/>
              <a:gd name="T10" fmla="*/ 186 w 591"/>
              <a:gd name="T11" fmla="*/ 278 h 574"/>
              <a:gd name="T12" fmla="*/ 218 w 591"/>
              <a:gd name="T13" fmla="*/ 246 h 574"/>
              <a:gd name="T14" fmla="*/ 420 w 591"/>
              <a:gd name="T15" fmla="*/ 246 h 574"/>
              <a:gd name="T16" fmla="*/ 420 w 591"/>
              <a:gd name="T17" fmla="*/ 305 h 574"/>
              <a:gd name="T18" fmla="*/ 591 w 591"/>
              <a:gd name="T19" fmla="*/ 152 h 574"/>
              <a:gd name="T20" fmla="*/ 420 w 591"/>
              <a:gd name="T21" fmla="*/ 0 h 574"/>
              <a:gd name="T22" fmla="*/ 420 w 591"/>
              <a:gd name="T23" fmla="*/ 59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1" h="574">
                <a:moveTo>
                  <a:pt x="420" y="59"/>
                </a:moveTo>
                <a:cubicBezTo>
                  <a:pt x="40" y="58"/>
                  <a:pt x="40" y="58"/>
                  <a:pt x="40" y="58"/>
                </a:cubicBezTo>
                <a:cubicBezTo>
                  <a:pt x="18" y="58"/>
                  <a:pt x="0" y="76"/>
                  <a:pt x="0" y="98"/>
                </a:cubicBezTo>
                <a:cubicBezTo>
                  <a:pt x="0" y="574"/>
                  <a:pt x="0" y="574"/>
                  <a:pt x="0" y="574"/>
                </a:cubicBezTo>
                <a:cubicBezTo>
                  <a:pt x="186" y="574"/>
                  <a:pt x="186" y="574"/>
                  <a:pt x="186" y="574"/>
                </a:cubicBezTo>
                <a:cubicBezTo>
                  <a:pt x="186" y="278"/>
                  <a:pt x="186" y="278"/>
                  <a:pt x="186" y="278"/>
                </a:cubicBezTo>
                <a:cubicBezTo>
                  <a:pt x="186" y="260"/>
                  <a:pt x="201" y="246"/>
                  <a:pt x="218" y="246"/>
                </a:cubicBezTo>
                <a:cubicBezTo>
                  <a:pt x="420" y="246"/>
                  <a:pt x="420" y="246"/>
                  <a:pt x="420" y="246"/>
                </a:cubicBezTo>
                <a:cubicBezTo>
                  <a:pt x="420" y="305"/>
                  <a:pt x="420" y="305"/>
                  <a:pt x="420" y="305"/>
                </a:cubicBezTo>
                <a:cubicBezTo>
                  <a:pt x="591" y="152"/>
                  <a:pt x="591" y="152"/>
                  <a:pt x="591" y="152"/>
                </a:cubicBezTo>
                <a:cubicBezTo>
                  <a:pt x="420" y="0"/>
                  <a:pt x="420" y="0"/>
                  <a:pt x="420" y="0"/>
                </a:cubicBezTo>
                <a:lnTo>
                  <a:pt x="420" y="59"/>
                </a:lnTo>
                <a:close/>
              </a:path>
            </a:pathLst>
          </a:custGeom>
          <a:solidFill>
            <a:srgbClr val="1B222B"/>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8" name="Group 57"/>
          <p:cNvGrpSpPr/>
          <p:nvPr/>
        </p:nvGrpSpPr>
        <p:grpSpPr>
          <a:xfrm>
            <a:off x="1433147" y="3007122"/>
            <a:ext cx="827471" cy="816252"/>
            <a:chOff x="1433147" y="3007122"/>
            <a:chExt cx="827471" cy="816252"/>
          </a:xfrm>
        </p:grpSpPr>
        <p:sp>
          <p:nvSpPr>
            <p:cNvPr id="16" name="TextBox 15"/>
            <p:cNvSpPr txBox="1"/>
            <p:nvPr/>
          </p:nvSpPr>
          <p:spPr>
            <a:xfrm>
              <a:off x="1433147" y="3484820"/>
              <a:ext cx="827471" cy="338554"/>
            </a:xfrm>
            <a:prstGeom prst="rect">
              <a:avLst/>
            </a:prstGeom>
            <a:noFill/>
          </p:spPr>
          <p:txBody>
            <a:bodyPr wrap="none" rtlCol="0">
              <a:spAutoFit/>
            </a:bodyPr>
            <a:lstStyle/>
            <a:p>
              <a:pPr algn="ctr"/>
              <a:r>
                <a:rPr lang="id-ID" sz="1600" b="1" dirty="0" smtClean="0">
                  <a:solidFill>
                    <a:schemeClr val="bg1"/>
                  </a:solidFill>
                  <a:latin typeface="+mj-lt"/>
                </a:rPr>
                <a:t>DESIGN</a:t>
              </a:r>
              <a:endParaRPr lang="id-ID" sz="1600" b="1" dirty="0">
                <a:solidFill>
                  <a:schemeClr val="bg1"/>
                </a:solidFill>
                <a:latin typeface="+mj-lt"/>
              </a:endParaRPr>
            </a:p>
          </p:txBody>
        </p:sp>
        <p:sp>
          <p:nvSpPr>
            <p:cNvPr id="20" name="Freeform 13"/>
            <p:cNvSpPr>
              <a:spLocks noEditPoints="1"/>
            </p:cNvSpPr>
            <p:nvPr/>
          </p:nvSpPr>
          <p:spPr bwMode="auto">
            <a:xfrm>
              <a:off x="1621472" y="3007122"/>
              <a:ext cx="466401" cy="453600"/>
            </a:xfrm>
            <a:custGeom>
              <a:avLst/>
              <a:gdLst>
                <a:gd name="T0" fmla="*/ 580 w 814"/>
                <a:gd name="T1" fmla="*/ 0 h 792"/>
                <a:gd name="T2" fmla="*/ 344 w 814"/>
                <a:gd name="T3" fmla="*/ 168 h 792"/>
                <a:gd name="T4" fmla="*/ 343 w 814"/>
                <a:gd name="T5" fmla="*/ 169 h 792"/>
                <a:gd name="T6" fmla="*/ 87 w 814"/>
                <a:gd name="T7" fmla="*/ 427 h 792"/>
                <a:gd name="T8" fmla="*/ 4 w 814"/>
                <a:gd name="T9" fmla="*/ 680 h 792"/>
                <a:gd name="T10" fmla="*/ 87 w 814"/>
                <a:gd name="T11" fmla="*/ 792 h 792"/>
                <a:gd name="T12" fmla="*/ 325 w 814"/>
                <a:gd name="T13" fmla="*/ 732 h 792"/>
                <a:gd name="T14" fmla="*/ 745 w 814"/>
                <a:gd name="T15" fmla="*/ 326 h 792"/>
                <a:gd name="T16" fmla="*/ 396 w 814"/>
                <a:gd name="T17" fmla="*/ 589 h 792"/>
                <a:gd name="T18" fmla="*/ 613 w 814"/>
                <a:gd name="T19" fmla="*/ 290 h 792"/>
                <a:gd name="T20" fmla="*/ 588 w 814"/>
                <a:gd name="T21" fmla="*/ 414 h 792"/>
                <a:gd name="T22" fmla="*/ 397 w 814"/>
                <a:gd name="T23" fmla="*/ 607 h 792"/>
                <a:gd name="T24" fmla="*/ 366 w 814"/>
                <a:gd name="T25" fmla="*/ 501 h 792"/>
                <a:gd name="T26" fmla="*/ 283 w 814"/>
                <a:gd name="T27" fmla="*/ 422 h 792"/>
                <a:gd name="T28" fmla="*/ 571 w 814"/>
                <a:gd name="T29" fmla="*/ 221 h 792"/>
                <a:gd name="T30" fmla="*/ 366 w 814"/>
                <a:gd name="T31" fmla="*/ 501 h 792"/>
                <a:gd name="T32" fmla="*/ 189 w 814"/>
                <a:gd name="T33" fmla="*/ 395 h 792"/>
                <a:gd name="T34" fmla="*/ 493 w 814"/>
                <a:gd name="T35" fmla="*/ 177 h 792"/>
                <a:gd name="T36" fmla="*/ 103 w 814"/>
                <a:gd name="T37" fmla="*/ 739 h 792"/>
                <a:gd name="T38" fmla="*/ 50 w 814"/>
                <a:gd name="T39" fmla="*/ 705 h 792"/>
                <a:gd name="T40" fmla="*/ 78 w 814"/>
                <a:gd name="T41" fmla="*/ 597 h 792"/>
                <a:gd name="T42" fmla="*/ 195 w 814"/>
                <a:gd name="T43" fmla="*/ 715 h 792"/>
                <a:gd name="T44" fmla="*/ 220 w 814"/>
                <a:gd name="T45" fmla="*/ 709 h 792"/>
                <a:gd name="T46" fmla="*/ 85 w 814"/>
                <a:gd name="T47" fmla="*/ 572 h 792"/>
                <a:gd name="T48" fmla="*/ 119 w 814"/>
                <a:gd name="T49" fmla="*/ 466 h 792"/>
                <a:gd name="T50" fmla="*/ 320 w 814"/>
                <a:gd name="T51" fmla="*/ 681 h 792"/>
                <a:gd name="T52" fmla="*/ 220 w 814"/>
                <a:gd name="T53" fmla="*/ 709 h 792"/>
                <a:gd name="T54" fmla="*/ 668 w 814"/>
                <a:gd name="T55" fmla="*/ 333 h 792"/>
                <a:gd name="T56" fmla="*/ 606 w 814"/>
                <a:gd name="T57" fmla="*/ 186 h 792"/>
                <a:gd name="T58" fmla="*/ 500 w 814"/>
                <a:gd name="T59" fmla="*/ 81 h 792"/>
                <a:gd name="T60" fmla="*/ 693 w 814"/>
                <a:gd name="T61" fmla="*/ 99 h 792"/>
                <a:gd name="T62" fmla="*/ 710 w 814"/>
                <a:gd name="T63" fmla="*/ 291 h 7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14" h="792">
                  <a:moveTo>
                    <a:pt x="728" y="64"/>
                  </a:moveTo>
                  <a:cubicBezTo>
                    <a:pt x="687" y="23"/>
                    <a:pt x="633" y="0"/>
                    <a:pt x="580" y="0"/>
                  </a:cubicBezTo>
                  <a:cubicBezTo>
                    <a:pt x="536" y="0"/>
                    <a:pt x="495" y="17"/>
                    <a:pt x="465" y="46"/>
                  </a:cubicBezTo>
                  <a:cubicBezTo>
                    <a:pt x="344" y="168"/>
                    <a:pt x="344" y="168"/>
                    <a:pt x="344" y="168"/>
                  </a:cubicBezTo>
                  <a:cubicBezTo>
                    <a:pt x="344" y="168"/>
                    <a:pt x="344" y="168"/>
                    <a:pt x="343" y="169"/>
                  </a:cubicBezTo>
                  <a:cubicBezTo>
                    <a:pt x="343" y="169"/>
                    <a:pt x="343" y="169"/>
                    <a:pt x="343" y="169"/>
                  </a:cubicBezTo>
                  <a:cubicBezTo>
                    <a:pt x="343" y="169"/>
                    <a:pt x="343" y="169"/>
                    <a:pt x="343" y="169"/>
                  </a:cubicBezTo>
                  <a:cubicBezTo>
                    <a:pt x="87" y="427"/>
                    <a:pt x="87" y="427"/>
                    <a:pt x="87" y="427"/>
                  </a:cubicBezTo>
                  <a:cubicBezTo>
                    <a:pt x="75" y="439"/>
                    <a:pt x="67" y="453"/>
                    <a:pt x="62" y="469"/>
                  </a:cubicBezTo>
                  <a:cubicBezTo>
                    <a:pt x="4" y="680"/>
                    <a:pt x="4" y="680"/>
                    <a:pt x="4" y="680"/>
                  </a:cubicBezTo>
                  <a:cubicBezTo>
                    <a:pt x="4" y="680"/>
                    <a:pt x="0" y="697"/>
                    <a:pt x="0" y="705"/>
                  </a:cubicBezTo>
                  <a:cubicBezTo>
                    <a:pt x="0" y="753"/>
                    <a:pt x="39" y="792"/>
                    <a:pt x="87" y="792"/>
                  </a:cubicBezTo>
                  <a:cubicBezTo>
                    <a:pt x="96" y="792"/>
                    <a:pt x="115" y="787"/>
                    <a:pt x="115" y="787"/>
                  </a:cubicBezTo>
                  <a:cubicBezTo>
                    <a:pt x="325" y="732"/>
                    <a:pt x="325" y="732"/>
                    <a:pt x="325" y="732"/>
                  </a:cubicBezTo>
                  <a:cubicBezTo>
                    <a:pt x="341" y="727"/>
                    <a:pt x="356" y="719"/>
                    <a:pt x="367" y="707"/>
                  </a:cubicBezTo>
                  <a:cubicBezTo>
                    <a:pt x="745" y="326"/>
                    <a:pt x="745" y="326"/>
                    <a:pt x="745" y="326"/>
                  </a:cubicBezTo>
                  <a:cubicBezTo>
                    <a:pt x="814" y="258"/>
                    <a:pt x="806" y="142"/>
                    <a:pt x="728" y="64"/>
                  </a:cubicBezTo>
                  <a:close/>
                  <a:moveTo>
                    <a:pt x="396" y="589"/>
                  </a:moveTo>
                  <a:cubicBezTo>
                    <a:pt x="394" y="567"/>
                    <a:pt x="388" y="545"/>
                    <a:pt x="379" y="524"/>
                  </a:cubicBezTo>
                  <a:cubicBezTo>
                    <a:pt x="613" y="290"/>
                    <a:pt x="613" y="290"/>
                    <a:pt x="613" y="290"/>
                  </a:cubicBezTo>
                  <a:cubicBezTo>
                    <a:pt x="627" y="335"/>
                    <a:pt x="620" y="382"/>
                    <a:pt x="588" y="414"/>
                  </a:cubicBezTo>
                  <a:cubicBezTo>
                    <a:pt x="588" y="414"/>
                    <a:pt x="588" y="414"/>
                    <a:pt x="588" y="414"/>
                  </a:cubicBezTo>
                  <a:cubicBezTo>
                    <a:pt x="588" y="415"/>
                    <a:pt x="588" y="415"/>
                    <a:pt x="588" y="415"/>
                  </a:cubicBezTo>
                  <a:cubicBezTo>
                    <a:pt x="397" y="607"/>
                    <a:pt x="397" y="607"/>
                    <a:pt x="397" y="607"/>
                  </a:cubicBezTo>
                  <a:cubicBezTo>
                    <a:pt x="397" y="601"/>
                    <a:pt x="397" y="595"/>
                    <a:pt x="396" y="589"/>
                  </a:cubicBezTo>
                  <a:close/>
                  <a:moveTo>
                    <a:pt x="366" y="501"/>
                  </a:moveTo>
                  <a:cubicBezTo>
                    <a:pt x="357" y="486"/>
                    <a:pt x="346" y="472"/>
                    <a:pt x="333" y="459"/>
                  </a:cubicBezTo>
                  <a:cubicBezTo>
                    <a:pt x="318" y="443"/>
                    <a:pt x="301" y="432"/>
                    <a:pt x="283" y="422"/>
                  </a:cubicBezTo>
                  <a:cubicBezTo>
                    <a:pt x="519" y="186"/>
                    <a:pt x="519" y="186"/>
                    <a:pt x="519" y="186"/>
                  </a:cubicBezTo>
                  <a:cubicBezTo>
                    <a:pt x="537" y="194"/>
                    <a:pt x="555" y="206"/>
                    <a:pt x="571" y="221"/>
                  </a:cubicBezTo>
                  <a:cubicBezTo>
                    <a:pt x="584" y="235"/>
                    <a:pt x="594" y="250"/>
                    <a:pt x="602" y="265"/>
                  </a:cubicBezTo>
                  <a:lnTo>
                    <a:pt x="366" y="501"/>
                  </a:lnTo>
                  <a:close/>
                  <a:moveTo>
                    <a:pt x="260" y="410"/>
                  </a:moveTo>
                  <a:cubicBezTo>
                    <a:pt x="237" y="401"/>
                    <a:pt x="213" y="395"/>
                    <a:pt x="189" y="395"/>
                  </a:cubicBezTo>
                  <a:cubicBezTo>
                    <a:pt x="379" y="203"/>
                    <a:pt x="379" y="203"/>
                    <a:pt x="379" y="203"/>
                  </a:cubicBezTo>
                  <a:cubicBezTo>
                    <a:pt x="408" y="175"/>
                    <a:pt x="451" y="166"/>
                    <a:pt x="493" y="177"/>
                  </a:cubicBezTo>
                  <a:lnTo>
                    <a:pt x="260" y="410"/>
                  </a:lnTo>
                  <a:close/>
                  <a:moveTo>
                    <a:pt x="103" y="739"/>
                  </a:moveTo>
                  <a:cubicBezTo>
                    <a:pt x="100" y="740"/>
                    <a:pt x="92" y="742"/>
                    <a:pt x="86" y="743"/>
                  </a:cubicBezTo>
                  <a:cubicBezTo>
                    <a:pt x="66" y="742"/>
                    <a:pt x="50" y="726"/>
                    <a:pt x="50" y="705"/>
                  </a:cubicBezTo>
                  <a:cubicBezTo>
                    <a:pt x="50" y="701"/>
                    <a:pt x="51" y="694"/>
                    <a:pt x="52" y="691"/>
                  </a:cubicBezTo>
                  <a:cubicBezTo>
                    <a:pt x="78" y="597"/>
                    <a:pt x="78" y="597"/>
                    <a:pt x="78" y="597"/>
                  </a:cubicBezTo>
                  <a:cubicBezTo>
                    <a:pt x="106" y="596"/>
                    <a:pt x="137" y="607"/>
                    <a:pt x="161" y="631"/>
                  </a:cubicBezTo>
                  <a:cubicBezTo>
                    <a:pt x="185" y="656"/>
                    <a:pt x="196" y="687"/>
                    <a:pt x="195" y="715"/>
                  </a:cubicBezTo>
                  <a:lnTo>
                    <a:pt x="103" y="739"/>
                  </a:lnTo>
                  <a:close/>
                  <a:moveTo>
                    <a:pt x="220" y="709"/>
                  </a:moveTo>
                  <a:cubicBezTo>
                    <a:pt x="219" y="676"/>
                    <a:pt x="206" y="641"/>
                    <a:pt x="178" y="614"/>
                  </a:cubicBezTo>
                  <a:cubicBezTo>
                    <a:pt x="152" y="588"/>
                    <a:pt x="119" y="573"/>
                    <a:pt x="85" y="572"/>
                  </a:cubicBezTo>
                  <a:cubicBezTo>
                    <a:pt x="110" y="482"/>
                    <a:pt x="110" y="482"/>
                    <a:pt x="110" y="482"/>
                  </a:cubicBezTo>
                  <a:cubicBezTo>
                    <a:pt x="111" y="477"/>
                    <a:pt x="115" y="471"/>
                    <a:pt x="119" y="466"/>
                  </a:cubicBezTo>
                  <a:cubicBezTo>
                    <a:pt x="169" y="430"/>
                    <a:pt x="245" y="440"/>
                    <a:pt x="298" y="494"/>
                  </a:cubicBezTo>
                  <a:cubicBezTo>
                    <a:pt x="355" y="550"/>
                    <a:pt x="363" y="632"/>
                    <a:pt x="320" y="681"/>
                  </a:cubicBezTo>
                  <a:cubicBezTo>
                    <a:pt x="317" y="682"/>
                    <a:pt x="314" y="684"/>
                    <a:pt x="311" y="685"/>
                  </a:cubicBezTo>
                  <a:lnTo>
                    <a:pt x="220" y="709"/>
                  </a:lnTo>
                  <a:close/>
                  <a:moveTo>
                    <a:pt x="710" y="291"/>
                  </a:moveTo>
                  <a:cubicBezTo>
                    <a:pt x="668" y="333"/>
                    <a:pt x="668" y="333"/>
                    <a:pt x="668" y="333"/>
                  </a:cubicBezTo>
                  <a:cubicBezTo>
                    <a:pt x="668" y="328"/>
                    <a:pt x="669" y="322"/>
                    <a:pt x="669" y="317"/>
                  </a:cubicBezTo>
                  <a:cubicBezTo>
                    <a:pt x="664" y="269"/>
                    <a:pt x="642" y="223"/>
                    <a:pt x="606" y="186"/>
                  </a:cubicBezTo>
                  <a:cubicBezTo>
                    <a:pt x="565" y="146"/>
                    <a:pt x="512" y="123"/>
                    <a:pt x="459" y="123"/>
                  </a:cubicBezTo>
                  <a:cubicBezTo>
                    <a:pt x="500" y="81"/>
                    <a:pt x="500" y="81"/>
                    <a:pt x="500" y="81"/>
                  </a:cubicBezTo>
                  <a:cubicBezTo>
                    <a:pt x="520" y="61"/>
                    <a:pt x="549" y="50"/>
                    <a:pt x="580" y="50"/>
                  </a:cubicBezTo>
                  <a:cubicBezTo>
                    <a:pt x="620" y="50"/>
                    <a:pt x="661" y="68"/>
                    <a:pt x="693" y="99"/>
                  </a:cubicBezTo>
                  <a:cubicBezTo>
                    <a:pt x="722" y="128"/>
                    <a:pt x="740" y="165"/>
                    <a:pt x="742" y="202"/>
                  </a:cubicBezTo>
                  <a:cubicBezTo>
                    <a:pt x="745" y="237"/>
                    <a:pt x="733" y="268"/>
                    <a:pt x="710" y="2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86" name="Oval 85"/>
          <p:cNvSpPr/>
          <p:nvPr/>
        </p:nvSpPr>
        <p:spPr>
          <a:xfrm>
            <a:off x="3479568" y="2715855"/>
            <a:ext cx="1281172" cy="1281172"/>
          </a:xfrm>
          <a:prstGeom prst="ellipse">
            <a:avLst/>
          </a:prstGeom>
          <a:solidFill>
            <a:schemeClr val="accent2"/>
          </a:solidFill>
          <a:ln w="889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nvGrpSpPr>
          <p:cNvPr id="65" name="Group 64"/>
          <p:cNvGrpSpPr/>
          <p:nvPr/>
        </p:nvGrpSpPr>
        <p:grpSpPr>
          <a:xfrm>
            <a:off x="3794027" y="3005480"/>
            <a:ext cx="635110" cy="817894"/>
            <a:chOff x="3794027" y="3005480"/>
            <a:chExt cx="635110" cy="817894"/>
          </a:xfrm>
        </p:grpSpPr>
        <p:sp>
          <p:nvSpPr>
            <p:cNvPr id="107" name="TextBox 106"/>
            <p:cNvSpPr txBox="1"/>
            <p:nvPr/>
          </p:nvSpPr>
          <p:spPr>
            <a:xfrm>
              <a:off x="3794027" y="3484820"/>
              <a:ext cx="635110" cy="338554"/>
            </a:xfrm>
            <a:prstGeom prst="rect">
              <a:avLst/>
            </a:prstGeom>
            <a:noFill/>
          </p:spPr>
          <p:txBody>
            <a:bodyPr wrap="none" rtlCol="0">
              <a:spAutoFit/>
            </a:bodyPr>
            <a:lstStyle/>
            <a:p>
              <a:pPr algn="ctr"/>
              <a:r>
                <a:rPr lang="id-ID" sz="1600" b="1" dirty="0" smtClean="0">
                  <a:solidFill>
                    <a:schemeClr val="bg1"/>
                  </a:solidFill>
                  <a:latin typeface="+mj-lt"/>
                </a:rPr>
                <a:t>PLAN</a:t>
              </a:r>
              <a:endParaRPr lang="id-ID" sz="1600" b="1" dirty="0">
                <a:solidFill>
                  <a:schemeClr val="bg1"/>
                </a:solidFill>
                <a:latin typeface="+mj-lt"/>
              </a:endParaRPr>
            </a:p>
          </p:txBody>
        </p:sp>
        <p:grpSp>
          <p:nvGrpSpPr>
            <p:cNvPr id="237" name="Group 236"/>
            <p:cNvGrpSpPr/>
            <p:nvPr/>
          </p:nvGrpSpPr>
          <p:grpSpPr>
            <a:xfrm>
              <a:off x="3910693" y="3005480"/>
              <a:ext cx="425097" cy="425097"/>
              <a:chOff x="4763" y="6350"/>
              <a:chExt cx="2921000" cy="2921000"/>
            </a:xfrm>
            <a:solidFill>
              <a:schemeClr val="bg1"/>
            </a:solidFill>
          </p:grpSpPr>
          <p:sp>
            <p:nvSpPr>
              <p:cNvPr id="29" name="Freeform 17"/>
              <p:cNvSpPr>
                <a:spLocks noEditPoints="1"/>
              </p:cNvSpPr>
              <p:nvPr/>
            </p:nvSpPr>
            <p:spPr bwMode="auto">
              <a:xfrm>
                <a:off x="4763" y="6350"/>
                <a:ext cx="2921000" cy="2921000"/>
              </a:xfrm>
              <a:custGeom>
                <a:avLst/>
                <a:gdLst>
                  <a:gd name="T0" fmla="*/ 703 w 776"/>
                  <a:gd name="T1" fmla="*/ 0 h 776"/>
                  <a:gd name="T2" fmla="*/ 170 w 776"/>
                  <a:gd name="T3" fmla="*/ 0 h 776"/>
                  <a:gd name="T4" fmla="*/ 97 w 776"/>
                  <a:gd name="T5" fmla="*/ 73 h 776"/>
                  <a:gd name="T6" fmla="*/ 97 w 776"/>
                  <a:gd name="T7" fmla="*/ 121 h 776"/>
                  <a:gd name="T8" fmla="*/ 73 w 776"/>
                  <a:gd name="T9" fmla="*/ 121 h 776"/>
                  <a:gd name="T10" fmla="*/ 0 w 776"/>
                  <a:gd name="T11" fmla="*/ 194 h 776"/>
                  <a:gd name="T12" fmla="*/ 0 w 776"/>
                  <a:gd name="T13" fmla="*/ 679 h 776"/>
                  <a:gd name="T14" fmla="*/ 97 w 776"/>
                  <a:gd name="T15" fmla="*/ 776 h 776"/>
                  <a:gd name="T16" fmla="*/ 679 w 776"/>
                  <a:gd name="T17" fmla="*/ 776 h 776"/>
                  <a:gd name="T18" fmla="*/ 776 w 776"/>
                  <a:gd name="T19" fmla="*/ 679 h 776"/>
                  <a:gd name="T20" fmla="*/ 776 w 776"/>
                  <a:gd name="T21" fmla="*/ 73 h 776"/>
                  <a:gd name="T22" fmla="*/ 703 w 776"/>
                  <a:gd name="T23" fmla="*/ 0 h 776"/>
                  <a:gd name="T24" fmla="*/ 728 w 776"/>
                  <a:gd name="T25" fmla="*/ 679 h 776"/>
                  <a:gd name="T26" fmla="*/ 679 w 776"/>
                  <a:gd name="T27" fmla="*/ 728 h 776"/>
                  <a:gd name="T28" fmla="*/ 97 w 776"/>
                  <a:gd name="T29" fmla="*/ 728 h 776"/>
                  <a:gd name="T30" fmla="*/ 49 w 776"/>
                  <a:gd name="T31" fmla="*/ 679 h 776"/>
                  <a:gd name="T32" fmla="*/ 49 w 776"/>
                  <a:gd name="T33" fmla="*/ 194 h 776"/>
                  <a:gd name="T34" fmla="*/ 73 w 776"/>
                  <a:gd name="T35" fmla="*/ 170 h 776"/>
                  <a:gd name="T36" fmla="*/ 97 w 776"/>
                  <a:gd name="T37" fmla="*/ 170 h 776"/>
                  <a:gd name="T38" fmla="*/ 97 w 776"/>
                  <a:gd name="T39" fmla="*/ 655 h 776"/>
                  <a:gd name="T40" fmla="*/ 121 w 776"/>
                  <a:gd name="T41" fmla="*/ 679 h 776"/>
                  <a:gd name="T42" fmla="*/ 146 w 776"/>
                  <a:gd name="T43" fmla="*/ 655 h 776"/>
                  <a:gd name="T44" fmla="*/ 146 w 776"/>
                  <a:gd name="T45" fmla="*/ 73 h 776"/>
                  <a:gd name="T46" fmla="*/ 170 w 776"/>
                  <a:gd name="T47" fmla="*/ 48 h 776"/>
                  <a:gd name="T48" fmla="*/ 703 w 776"/>
                  <a:gd name="T49" fmla="*/ 48 h 776"/>
                  <a:gd name="T50" fmla="*/ 728 w 776"/>
                  <a:gd name="T51" fmla="*/ 73 h 776"/>
                  <a:gd name="T52" fmla="*/ 728 w 776"/>
                  <a:gd name="T53" fmla="*/ 679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76" h="776">
                    <a:moveTo>
                      <a:pt x="703" y="0"/>
                    </a:moveTo>
                    <a:cubicBezTo>
                      <a:pt x="170" y="0"/>
                      <a:pt x="170" y="0"/>
                      <a:pt x="170" y="0"/>
                    </a:cubicBezTo>
                    <a:cubicBezTo>
                      <a:pt x="130" y="0"/>
                      <a:pt x="97" y="33"/>
                      <a:pt x="97" y="73"/>
                    </a:cubicBezTo>
                    <a:cubicBezTo>
                      <a:pt x="97" y="121"/>
                      <a:pt x="97" y="121"/>
                      <a:pt x="97" y="121"/>
                    </a:cubicBezTo>
                    <a:cubicBezTo>
                      <a:pt x="73" y="121"/>
                      <a:pt x="73" y="121"/>
                      <a:pt x="73" y="121"/>
                    </a:cubicBezTo>
                    <a:cubicBezTo>
                      <a:pt x="33" y="121"/>
                      <a:pt x="0" y="154"/>
                      <a:pt x="0" y="194"/>
                    </a:cubicBezTo>
                    <a:cubicBezTo>
                      <a:pt x="0" y="679"/>
                      <a:pt x="0" y="679"/>
                      <a:pt x="0" y="679"/>
                    </a:cubicBezTo>
                    <a:cubicBezTo>
                      <a:pt x="0" y="733"/>
                      <a:pt x="43" y="776"/>
                      <a:pt x="97" y="776"/>
                    </a:cubicBezTo>
                    <a:cubicBezTo>
                      <a:pt x="679" y="776"/>
                      <a:pt x="679" y="776"/>
                      <a:pt x="679" y="776"/>
                    </a:cubicBezTo>
                    <a:cubicBezTo>
                      <a:pt x="733" y="776"/>
                      <a:pt x="776" y="733"/>
                      <a:pt x="776" y="679"/>
                    </a:cubicBezTo>
                    <a:cubicBezTo>
                      <a:pt x="776" y="73"/>
                      <a:pt x="776" y="73"/>
                      <a:pt x="776" y="73"/>
                    </a:cubicBezTo>
                    <a:cubicBezTo>
                      <a:pt x="776" y="33"/>
                      <a:pt x="743" y="0"/>
                      <a:pt x="703" y="0"/>
                    </a:cubicBezTo>
                    <a:close/>
                    <a:moveTo>
                      <a:pt x="728" y="679"/>
                    </a:moveTo>
                    <a:cubicBezTo>
                      <a:pt x="728" y="706"/>
                      <a:pt x="706" y="728"/>
                      <a:pt x="679" y="728"/>
                    </a:cubicBezTo>
                    <a:cubicBezTo>
                      <a:pt x="97" y="728"/>
                      <a:pt x="97" y="728"/>
                      <a:pt x="97" y="728"/>
                    </a:cubicBezTo>
                    <a:cubicBezTo>
                      <a:pt x="70" y="728"/>
                      <a:pt x="49" y="706"/>
                      <a:pt x="49" y="679"/>
                    </a:cubicBezTo>
                    <a:cubicBezTo>
                      <a:pt x="49" y="194"/>
                      <a:pt x="49" y="194"/>
                      <a:pt x="49" y="194"/>
                    </a:cubicBezTo>
                    <a:cubicBezTo>
                      <a:pt x="49" y="181"/>
                      <a:pt x="59" y="170"/>
                      <a:pt x="73" y="170"/>
                    </a:cubicBezTo>
                    <a:cubicBezTo>
                      <a:pt x="97" y="170"/>
                      <a:pt x="97" y="170"/>
                      <a:pt x="97" y="170"/>
                    </a:cubicBezTo>
                    <a:cubicBezTo>
                      <a:pt x="97" y="655"/>
                      <a:pt x="97" y="655"/>
                      <a:pt x="97" y="655"/>
                    </a:cubicBezTo>
                    <a:cubicBezTo>
                      <a:pt x="97" y="668"/>
                      <a:pt x="108" y="679"/>
                      <a:pt x="121" y="679"/>
                    </a:cubicBezTo>
                    <a:cubicBezTo>
                      <a:pt x="135" y="679"/>
                      <a:pt x="146" y="668"/>
                      <a:pt x="146" y="655"/>
                    </a:cubicBezTo>
                    <a:cubicBezTo>
                      <a:pt x="146" y="73"/>
                      <a:pt x="146" y="73"/>
                      <a:pt x="146" y="73"/>
                    </a:cubicBezTo>
                    <a:cubicBezTo>
                      <a:pt x="146" y="59"/>
                      <a:pt x="156" y="48"/>
                      <a:pt x="170" y="48"/>
                    </a:cubicBezTo>
                    <a:cubicBezTo>
                      <a:pt x="703" y="48"/>
                      <a:pt x="703" y="48"/>
                      <a:pt x="703" y="48"/>
                    </a:cubicBezTo>
                    <a:cubicBezTo>
                      <a:pt x="717" y="48"/>
                      <a:pt x="728" y="59"/>
                      <a:pt x="728" y="73"/>
                    </a:cubicBezTo>
                    <a:lnTo>
                      <a:pt x="728" y="67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18"/>
              <p:cNvSpPr>
                <a:spLocks/>
              </p:cNvSpPr>
              <p:nvPr/>
            </p:nvSpPr>
            <p:spPr bwMode="auto">
              <a:xfrm>
                <a:off x="1739901" y="1101725"/>
                <a:ext cx="820738" cy="90488"/>
              </a:xfrm>
              <a:custGeom>
                <a:avLst/>
                <a:gdLst>
                  <a:gd name="T0" fmla="*/ 12 w 218"/>
                  <a:gd name="T1" fmla="*/ 24 h 24"/>
                  <a:gd name="T2" fmla="*/ 206 w 218"/>
                  <a:gd name="T3" fmla="*/ 24 h 24"/>
                  <a:gd name="T4" fmla="*/ 218 w 218"/>
                  <a:gd name="T5" fmla="*/ 12 h 24"/>
                  <a:gd name="T6" fmla="*/ 206 w 218"/>
                  <a:gd name="T7" fmla="*/ 0 h 24"/>
                  <a:gd name="T8" fmla="*/ 12 w 218"/>
                  <a:gd name="T9" fmla="*/ 0 h 24"/>
                  <a:gd name="T10" fmla="*/ 0 w 218"/>
                  <a:gd name="T11" fmla="*/ 12 h 24"/>
                  <a:gd name="T12" fmla="*/ 12 w 21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12" y="24"/>
                    </a:moveTo>
                    <a:cubicBezTo>
                      <a:pt x="206" y="24"/>
                      <a:pt x="206" y="24"/>
                      <a:pt x="206" y="24"/>
                    </a:cubicBezTo>
                    <a:cubicBezTo>
                      <a:pt x="213" y="24"/>
                      <a:pt x="218" y="19"/>
                      <a:pt x="218" y="12"/>
                    </a:cubicBezTo>
                    <a:cubicBezTo>
                      <a:pt x="218" y="6"/>
                      <a:pt x="213" y="0"/>
                      <a:pt x="206" y="0"/>
                    </a:cubicBezTo>
                    <a:cubicBezTo>
                      <a:pt x="12" y="0"/>
                      <a:pt x="12" y="0"/>
                      <a:pt x="12" y="0"/>
                    </a:cubicBezTo>
                    <a:cubicBezTo>
                      <a:pt x="5" y="0"/>
                      <a:pt x="0" y="6"/>
                      <a:pt x="0" y="12"/>
                    </a:cubicBezTo>
                    <a:cubicBezTo>
                      <a:pt x="0" y="19"/>
                      <a:pt x="5" y="24"/>
                      <a:pt x="12"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19"/>
              <p:cNvSpPr>
                <a:spLocks/>
              </p:cNvSpPr>
              <p:nvPr/>
            </p:nvSpPr>
            <p:spPr bwMode="auto">
              <a:xfrm>
                <a:off x="1739901" y="827088"/>
                <a:ext cx="820738" cy="93663"/>
              </a:xfrm>
              <a:custGeom>
                <a:avLst/>
                <a:gdLst>
                  <a:gd name="T0" fmla="*/ 12 w 218"/>
                  <a:gd name="T1" fmla="*/ 25 h 25"/>
                  <a:gd name="T2" fmla="*/ 206 w 218"/>
                  <a:gd name="T3" fmla="*/ 25 h 25"/>
                  <a:gd name="T4" fmla="*/ 218 w 218"/>
                  <a:gd name="T5" fmla="*/ 13 h 25"/>
                  <a:gd name="T6" fmla="*/ 206 w 218"/>
                  <a:gd name="T7" fmla="*/ 0 h 25"/>
                  <a:gd name="T8" fmla="*/ 12 w 218"/>
                  <a:gd name="T9" fmla="*/ 0 h 25"/>
                  <a:gd name="T10" fmla="*/ 0 w 218"/>
                  <a:gd name="T11" fmla="*/ 13 h 25"/>
                  <a:gd name="T12" fmla="*/ 12 w 218"/>
                  <a:gd name="T13" fmla="*/ 25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12" y="25"/>
                    </a:moveTo>
                    <a:cubicBezTo>
                      <a:pt x="206" y="25"/>
                      <a:pt x="206" y="25"/>
                      <a:pt x="206" y="25"/>
                    </a:cubicBezTo>
                    <a:cubicBezTo>
                      <a:pt x="213" y="25"/>
                      <a:pt x="218" y="19"/>
                      <a:pt x="218" y="13"/>
                    </a:cubicBezTo>
                    <a:cubicBezTo>
                      <a:pt x="218" y="6"/>
                      <a:pt x="213" y="0"/>
                      <a:pt x="206" y="0"/>
                    </a:cubicBezTo>
                    <a:cubicBezTo>
                      <a:pt x="12" y="0"/>
                      <a:pt x="12" y="0"/>
                      <a:pt x="12" y="0"/>
                    </a:cubicBezTo>
                    <a:cubicBezTo>
                      <a:pt x="5" y="0"/>
                      <a:pt x="0" y="6"/>
                      <a:pt x="0" y="13"/>
                    </a:cubicBezTo>
                    <a:cubicBezTo>
                      <a:pt x="0" y="19"/>
                      <a:pt x="5" y="25"/>
                      <a:pt x="12" y="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Freeform 20"/>
              <p:cNvSpPr>
                <a:spLocks/>
              </p:cNvSpPr>
              <p:nvPr/>
            </p:nvSpPr>
            <p:spPr bwMode="auto">
              <a:xfrm>
                <a:off x="1739901" y="557213"/>
                <a:ext cx="820738" cy="88900"/>
              </a:xfrm>
              <a:custGeom>
                <a:avLst/>
                <a:gdLst>
                  <a:gd name="T0" fmla="*/ 12 w 218"/>
                  <a:gd name="T1" fmla="*/ 24 h 24"/>
                  <a:gd name="T2" fmla="*/ 206 w 218"/>
                  <a:gd name="T3" fmla="*/ 24 h 24"/>
                  <a:gd name="T4" fmla="*/ 218 w 218"/>
                  <a:gd name="T5" fmla="*/ 12 h 24"/>
                  <a:gd name="T6" fmla="*/ 206 w 218"/>
                  <a:gd name="T7" fmla="*/ 0 h 24"/>
                  <a:gd name="T8" fmla="*/ 12 w 218"/>
                  <a:gd name="T9" fmla="*/ 0 h 24"/>
                  <a:gd name="T10" fmla="*/ 0 w 218"/>
                  <a:gd name="T11" fmla="*/ 12 h 24"/>
                  <a:gd name="T12" fmla="*/ 12 w 218"/>
                  <a:gd name="T13" fmla="*/ 24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12" y="24"/>
                    </a:moveTo>
                    <a:cubicBezTo>
                      <a:pt x="206" y="24"/>
                      <a:pt x="206" y="24"/>
                      <a:pt x="206" y="24"/>
                    </a:cubicBezTo>
                    <a:cubicBezTo>
                      <a:pt x="213" y="24"/>
                      <a:pt x="218" y="18"/>
                      <a:pt x="218" y="12"/>
                    </a:cubicBezTo>
                    <a:cubicBezTo>
                      <a:pt x="218" y="5"/>
                      <a:pt x="213" y="0"/>
                      <a:pt x="206" y="0"/>
                    </a:cubicBezTo>
                    <a:cubicBezTo>
                      <a:pt x="12" y="0"/>
                      <a:pt x="12" y="0"/>
                      <a:pt x="12" y="0"/>
                    </a:cubicBezTo>
                    <a:cubicBezTo>
                      <a:pt x="5" y="0"/>
                      <a:pt x="0" y="5"/>
                      <a:pt x="0" y="12"/>
                    </a:cubicBezTo>
                    <a:cubicBezTo>
                      <a:pt x="0" y="18"/>
                      <a:pt x="5" y="24"/>
                      <a:pt x="12" y="2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Freeform 21"/>
              <p:cNvSpPr>
                <a:spLocks/>
              </p:cNvSpPr>
              <p:nvPr/>
            </p:nvSpPr>
            <p:spPr bwMode="auto">
              <a:xfrm>
                <a:off x="735013" y="2471738"/>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5"/>
                      <a:pt x="0" y="12"/>
                    </a:cubicBezTo>
                    <a:cubicBezTo>
                      <a:pt x="0" y="19"/>
                      <a:pt x="5" y="24"/>
                      <a:pt x="12" y="24"/>
                    </a:cubicBezTo>
                    <a:cubicBezTo>
                      <a:pt x="206" y="24"/>
                      <a:pt x="206" y="24"/>
                      <a:pt x="206" y="24"/>
                    </a:cubicBezTo>
                    <a:cubicBezTo>
                      <a:pt x="213" y="24"/>
                      <a:pt x="218" y="19"/>
                      <a:pt x="218" y="12"/>
                    </a:cubicBezTo>
                    <a:cubicBezTo>
                      <a:pt x="218" y="5"/>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9" name="Freeform 22"/>
              <p:cNvSpPr>
                <a:spLocks/>
              </p:cNvSpPr>
              <p:nvPr/>
            </p:nvSpPr>
            <p:spPr bwMode="auto">
              <a:xfrm>
                <a:off x="735013" y="2197100"/>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6"/>
                      <a:pt x="0" y="12"/>
                    </a:cubicBezTo>
                    <a:cubicBezTo>
                      <a:pt x="0" y="19"/>
                      <a:pt x="5" y="24"/>
                      <a:pt x="12" y="24"/>
                    </a:cubicBezTo>
                    <a:cubicBezTo>
                      <a:pt x="206" y="24"/>
                      <a:pt x="206" y="24"/>
                      <a:pt x="206" y="24"/>
                    </a:cubicBezTo>
                    <a:cubicBezTo>
                      <a:pt x="213" y="24"/>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Freeform 23"/>
              <p:cNvSpPr>
                <a:spLocks/>
              </p:cNvSpPr>
              <p:nvPr/>
            </p:nvSpPr>
            <p:spPr bwMode="auto">
              <a:xfrm>
                <a:off x="735013" y="1922463"/>
                <a:ext cx="820738" cy="93663"/>
              </a:xfrm>
              <a:custGeom>
                <a:avLst/>
                <a:gdLst>
                  <a:gd name="T0" fmla="*/ 206 w 218"/>
                  <a:gd name="T1" fmla="*/ 0 h 25"/>
                  <a:gd name="T2" fmla="*/ 12 w 218"/>
                  <a:gd name="T3" fmla="*/ 0 h 25"/>
                  <a:gd name="T4" fmla="*/ 0 w 218"/>
                  <a:gd name="T5" fmla="*/ 12 h 25"/>
                  <a:gd name="T6" fmla="*/ 12 w 218"/>
                  <a:gd name="T7" fmla="*/ 25 h 25"/>
                  <a:gd name="T8" fmla="*/ 206 w 218"/>
                  <a:gd name="T9" fmla="*/ 25 h 25"/>
                  <a:gd name="T10" fmla="*/ 218 w 218"/>
                  <a:gd name="T11" fmla="*/ 12 h 25"/>
                  <a:gd name="T12" fmla="*/ 206 w 21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206" y="0"/>
                    </a:moveTo>
                    <a:cubicBezTo>
                      <a:pt x="12" y="0"/>
                      <a:pt x="12" y="0"/>
                      <a:pt x="12" y="0"/>
                    </a:cubicBezTo>
                    <a:cubicBezTo>
                      <a:pt x="5" y="0"/>
                      <a:pt x="0" y="6"/>
                      <a:pt x="0" y="12"/>
                    </a:cubicBezTo>
                    <a:cubicBezTo>
                      <a:pt x="0" y="19"/>
                      <a:pt x="5" y="25"/>
                      <a:pt x="12" y="25"/>
                    </a:cubicBezTo>
                    <a:cubicBezTo>
                      <a:pt x="206" y="25"/>
                      <a:pt x="206" y="25"/>
                      <a:pt x="206" y="25"/>
                    </a:cubicBezTo>
                    <a:cubicBezTo>
                      <a:pt x="213" y="25"/>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Freeform 24"/>
              <p:cNvSpPr>
                <a:spLocks/>
              </p:cNvSpPr>
              <p:nvPr/>
            </p:nvSpPr>
            <p:spPr bwMode="auto">
              <a:xfrm>
                <a:off x="1739901" y="2471738"/>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5"/>
                      <a:pt x="0" y="12"/>
                    </a:cubicBezTo>
                    <a:cubicBezTo>
                      <a:pt x="0" y="19"/>
                      <a:pt x="5" y="24"/>
                      <a:pt x="12" y="24"/>
                    </a:cubicBezTo>
                    <a:cubicBezTo>
                      <a:pt x="206" y="24"/>
                      <a:pt x="206" y="24"/>
                      <a:pt x="206" y="24"/>
                    </a:cubicBezTo>
                    <a:cubicBezTo>
                      <a:pt x="213" y="24"/>
                      <a:pt x="218" y="19"/>
                      <a:pt x="218" y="12"/>
                    </a:cubicBezTo>
                    <a:cubicBezTo>
                      <a:pt x="218" y="5"/>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Freeform 25"/>
              <p:cNvSpPr>
                <a:spLocks/>
              </p:cNvSpPr>
              <p:nvPr/>
            </p:nvSpPr>
            <p:spPr bwMode="auto">
              <a:xfrm>
                <a:off x="1739901" y="2197100"/>
                <a:ext cx="820738" cy="90488"/>
              </a:xfrm>
              <a:custGeom>
                <a:avLst/>
                <a:gdLst>
                  <a:gd name="T0" fmla="*/ 206 w 218"/>
                  <a:gd name="T1" fmla="*/ 0 h 24"/>
                  <a:gd name="T2" fmla="*/ 12 w 218"/>
                  <a:gd name="T3" fmla="*/ 0 h 24"/>
                  <a:gd name="T4" fmla="*/ 0 w 218"/>
                  <a:gd name="T5" fmla="*/ 12 h 24"/>
                  <a:gd name="T6" fmla="*/ 12 w 218"/>
                  <a:gd name="T7" fmla="*/ 24 h 24"/>
                  <a:gd name="T8" fmla="*/ 206 w 218"/>
                  <a:gd name="T9" fmla="*/ 24 h 24"/>
                  <a:gd name="T10" fmla="*/ 218 w 218"/>
                  <a:gd name="T11" fmla="*/ 12 h 24"/>
                  <a:gd name="T12" fmla="*/ 206 w 218"/>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218" h="24">
                    <a:moveTo>
                      <a:pt x="206" y="0"/>
                    </a:moveTo>
                    <a:cubicBezTo>
                      <a:pt x="12" y="0"/>
                      <a:pt x="12" y="0"/>
                      <a:pt x="12" y="0"/>
                    </a:cubicBezTo>
                    <a:cubicBezTo>
                      <a:pt x="5" y="0"/>
                      <a:pt x="0" y="6"/>
                      <a:pt x="0" y="12"/>
                    </a:cubicBezTo>
                    <a:cubicBezTo>
                      <a:pt x="0" y="19"/>
                      <a:pt x="5" y="24"/>
                      <a:pt x="12" y="24"/>
                    </a:cubicBezTo>
                    <a:cubicBezTo>
                      <a:pt x="206" y="24"/>
                      <a:pt x="206" y="24"/>
                      <a:pt x="206" y="24"/>
                    </a:cubicBezTo>
                    <a:cubicBezTo>
                      <a:pt x="213" y="24"/>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Freeform 26"/>
              <p:cNvSpPr>
                <a:spLocks/>
              </p:cNvSpPr>
              <p:nvPr/>
            </p:nvSpPr>
            <p:spPr bwMode="auto">
              <a:xfrm>
                <a:off x="1739901" y="1922463"/>
                <a:ext cx="820738" cy="93663"/>
              </a:xfrm>
              <a:custGeom>
                <a:avLst/>
                <a:gdLst>
                  <a:gd name="T0" fmla="*/ 206 w 218"/>
                  <a:gd name="T1" fmla="*/ 0 h 25"/>
                  <a:gd name="T2" fmla="*/ 12 w 218"/>
                  <a:gd name="T3" fmla="*/ 0 h 25"/>
                  <a:gd name="T4" fmla="*/ 0 w 218"/>
                  <a:gd name="T5" fmla="*/ 12 h 25"/>
                  <a:gd name="T6" fmla="*/ 12 w 218"/>
                  <a:gd name="T7" fmla="*/ 25 h 25"/>
                  <a:gd name="T8" fmla="*/ 206 w 218"/>
                  <a:gd name="T9" fmla="*/ 25 h 25"/>
                  <a:gd name="T10" fmla="*/ 218 w 218"/>
                  <a:gd name="T11" fmla="*/ 12 h 25"/>
                  <a:gd name="T12" fmla="*/ 206 w 218"/>
                  <a:gd name="T13" fmla="*/ 0 h 25"/>
                </a:gdLst>
                <a:ahLst/>
                <a:cxnLst>
                  <a:cxn ang="0">
                    <a:pos x="T0" y="T1"/>
                  </a:cxn>
                  <a:cxn ang="0">
                    <a:pos x="T2" y="T3"/>
                  </a:cxn>
                  <a:cxn ang="0">
                    <a:pos x="T4" y="T5"/>
                  </a:cxn>
                  <a:cxn ang="0">
                    <a:pos x="T6" y="T7"/>
                  </a:cxn>
                  <a:cxn ang="0">
                    <a:pos x="T8" y="T9"/>
                  </a:cxn>
                  <a:cxn ang="0">
                    <a:pos x="T10" y="T11"/>
                  </a:cxn>
                  <a:cxn ang="0">
                    <a:pos x="T12" y="T13"/>
                  </a:cxn>
                </a:cxnLst>
                <a:rect l="0" t="0" r="r" b="b"/>
                <a:pathLst>
                  <a:path w="218" h="25">
                    <a:moveTo>
                      <a:pt x="206" y="0"/>
                    </a:moveTo>
                    <a:cubicBezTo>
                      <a:pt x="12" y="0"/>
                      <a:pt x="12" y="0"/>
                      <a:pt x="12" y="0"/>
                    </a:cubicBezTo>
                    <a:cubicBezTo>
                      <a:pt x="5" y="0"/>
                      <a:pt x="0" y="6"/>
                      <a:pt x="0" y="12"/>
                    </a:cubicBezTo>
                    <a:cubicBezTo>
                      <a:pt x="0" y="19"/>
                      <a:pt x="5" y="25"/>
                      <a:pt x="12" y="25"/>
                    </a:cubicBezTo>
                    <a:cubicBezTo>
                      <a:pt x="206" y="25"/>
                      <a:pt x="206" y="25"/>
                      <a:pt x="206" y="25"/>
                    </a:cubicBezTo>
                    <a:cubicBezTo>
                      <a:pt x="213" y="25"/>
                      <a:pt x="218" y="19"/>
                      <a:pt x="218" y="12"/>
                    </a:cubicBezTo>
                    <a:cubicBezTo>
                      <a:pt x="218" y="6"/>
                      <a:pt x="213" y="0"/>
                      <a:pt x="20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Freeform 27"/>
              <p:cNvSpPr>
                <a:spLocks/>
              </p:cNvSpPr>
              <p:nvPr/>
            </p:nvSpPr>
            <p:spPr bwMode="auto">
              <a:xfrm>
                <a:off x="735013" y="1376363"/>
                <a:ext cx="1825625" cy="90488"/>
              </a:xfrm>
              <a:custGeom>
                <a:avLst/>
                <a:gdLst>
                  <a:gd name="T0" fmla="*/ 473 w 485"/>
                  <a:gd name="T1" fmla="*/ 0 h 24"/>
                  <a:gd name="T2" fmla="*/ 12 w 485"/>
                  <a:gd name="T3" fmla="*/ 0 h 24"/>
                  <a:gd name="T4" fmla="*/ 0 w 485"/>
                  <a:gd name="T5" fmla="*/ 12 h 24"/>
                  <a:gd name="T6" fmla="*/ 12 w 485"/>
                  <a:gd name="T7" fmla="*/ 24 h 24"/>
                  <a:gd name="T8" fmla="*/ 473 w 485"/>
                  <a:gd name="T9" fmla="*/ 24 h 24"/>
                  <a:gd name="T10" fmla="*/ 485 w 485"/>
                  <a:gd name="T11" fmla="*/ 12 h 24"/>
                  <a:gd name="T12" fmla="*/ 473 w 48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5" h="24">
                    <a:moveTo>
                      <a:pt x="473" y="0"/>
                    </a:moveTo>
                    <a:cubicBezTo>
                      <a:pt x="12" y="0"/>
                      <a:pt x="12" y="0"/>
                      <a:pt x="12" y="0"/>
                    </a:cubicBezTo>
                    <a:cubicBezTo>
                      <a:pt x="5" y="0"/>
                      <a:pt x="0" y="5"/>
                      <a:pt x="0" y="12"/>
                    </a:cubicBezTo>
                    <a:cubicBezTo>
                      <a:pt x="0" y="19"/>
                      <a:pt x="5" y="24"/>
                      <a:pt x="12" y="24"/>
                    </a:cubicBezTo>
                    <a:cubicBezTo>
                      <a:pt x="473" y="24"/>
                      <a:pt x="473" y="24"/>
                      <a:pt x="473" y="24"/>
                    </a:cubicBezTo>
                    <a:cubicBezTo>
                      <a:pt x="480" y="24"/>
                      <a:pt x="485" y="19"/>
                      <a:pt x="485" y="12"/>
                    </a:cubicBezTo>
                    <a:cubicBezTo>
                      <a:pt x="485" y="5"/>
                      <a:pt x="480" y="0"/>
                      <a:pt x="4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28"/>
              <p:cNvSpPr>
                <a:spLocks/>
              </p:cNvSpPr>
              <p:nvPr/>
            </p:nvSpPr>
            <p:spPr bwMode="auto">
              <a:xfrm>
                <a:off x="735013" y="1651000"/>
                <a:ext cx="1825625" cy="90488"/>
              </a:xfrm>
              <a:custGeom>
                <a:avLst/>
                <a:gdLst>
                  <a:gd name="T0" fmla="*/ 473 w 485"/>
                  <a:gd name="T1" fmla="*/ 0 h 24"/>
                  <a:gd name="T2" fmla="*/ 12 w 485"/>
                  <a:gd name="T3" fmla="*/ 0 h 24"/>
                  <a:gd name="T4" fmla="*/ 0 w 485"/>
                  <a:gd name="T5" fmla="*/ 12 h 24"/>
                  <a:gd name="T6" fmla="*/ 12 w 485"/>
                  <a:gd name="T7" fmla="*/ 24 h 24"/>
                  <a:gd name="T8" fmla="*/ 473 w 485"/>
                  <a:gd name="T9" fmla="*/ 24 h 24"/>
                  <a:gd name="T10" fmla="*/ 485 w 485"/>
                  <a:gd name="T11" fmla="*/ 12 h 24"/>
                  <a:gd name="T12" fmla="*/ 473 w 485"/>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485" h="24">
                    <a:moveTo>
                      <a:pt x="473" y="0"/>
                    </a:moveTo>
                    <a:cubicBezTo>
                      <a:pt x="12" y="0"/>
                      <a:pt x="12" y="0"/>
                      <a:pt x="12" y="0"/>
                    </a:cubicBezTo>
                    <a:cubicBezTo>
                      <a:pt x="5" y="0"/>
                      <a:pt x="0" y="5"/>
                      <a:pt x="0" y="12"/>
                    </a:cubicBezTo>
                    <a:cubicBezTo>
                      <a:pt x="0" y="18"/>
                      <a:pt x="5" y="24"/>
                      <a:pt x="12" y="24"/>
                    </a:cubicBezTo>
                    <a:cubicBezTo>
                      <a:pt x="473" y="24"/>
                      <a:pt x="473" y="24"/>
                      <a:pt x="473" y="24"/>
                    </a:cubicBezTo>
                    <a:cubicBezTo>
                      <a:pt x="480" y="24"/>
                      <a:pt x="485" y="18"/>
                      <a:pt x="485" y="12"/>
                    </a:cubicBezTo>
                    <a:cubicBezTo>
                      <a:pt x="485" y="5"/>
                      <a:pt x="480" y="0"/>
                      <a:pt x="47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Freeform 29"/>
              <p:cNvSpPr>
                <a:spLocks noEditPoints="1"/>
              </p:cNvSpPr>
              <p:nvPr/>
            </p:nvSpPr>
            <p:spPr bwMode="auto">
              <a:xfrm>
                <a:off x="735013" y="371475"/>
                <a:ext cx="820738" cy="820738"/>
              </a:xfrm>
              <a:custGeom>
                <a:avLst/>
                <a:gdLst>
                  <a:gd name="T0" fmla="*/ 24 w 218"/>
                  <a:gd name="T1" fmla="*/ 218 h 218"/>
                  <a:gd name="T2" fmla="*/ 194 w 218"/>
                  <a:gd name="T3" fmla="*/ 218 h 218"/>
                  <a:gd name="T4" fmla="*/ 218 w 218"/>
                  <a:gd name="T5" fmla="*/ 194 h 218"/>
                  <a:gd name="T6" fmla="*/ 218 w 218"/>
                  <a:gd name="T7" fmla="*/ 24 h 218"/>
                  <a:gd name="T8" fmla="*/ 194 w 218"/>
                  <a:gd name="T9" fmla="*/ 0 h 218"/>
                  <a:gd name="T10" fmla="*/ 24 w 218"/>
                  <a:gd name="T11" fmla="*/ 0 h 218"/>
                  <a:gd name="T12" fmla="*/ 0 w 218"/>
                  <a:gd name="T13" fmla="*/ 24 h 218"/>
                  <a:gd name="T14" fmla="*/ 0 w 218"/>
                  <a:gd name="T15" fmla="*/ 194 h 218"/>
                  <a:gd name="T16" fmla="*/ 24 w 218"/>
                  <a:gd name="T17" fmla="*/ 218 h 218"/>
                  <a:gd name="T18" fmla="*/ 49 w 218"/>
                  <a:gd name="T19" fmla="*/ 48 h 218"/>
                  <a:gd name="T20" fmla="*/ 170 w 218"/>
                  <a:gd name="T21" fmla="*/ 48 h 218"/>
                  <a:gd name="T22" fmla="*/ 170 w 218"/>
                  <a:gd name="T23" fmla="*/ 170 h 218"/>
                  <a:gd name="T24" fmla="*/ 49 w 218"/>
                  <a:gd name="T25" fmla="*/ 170 h 218"/>
                  <a:gd name="T26" fmla="*/ 49 w 218"/>
                  <a:gd name="T27" fmla="*/ 48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8" h="218">
                    <a:moveTo>
                      <a:pt x="24" y="218"/>
                    </a:moveTo>
                    <a:cubicBezTo>
                      <a:pt x="194" y="218"/>
                      <a:pt x="194" y="218"/>
                      <a:pt x="194" y="218"/>
                    </a:cubicBezTo>
                    <a:cubicBezTo>
                      <a:pt x="207" y="218"/>
                      <a:pt x="218" y="207"/>
                      <a:pt x="218" y="194"/>
                    </a:cubicBezTo>
                    <a:cubicBezTo>
                      <a:pt x="218" y="24"/>
                      <a:pt x="218" y="24"/>
                      <a:pt x="218" y="24"/>
                    </a:cubicBezTo>
                    <a:cubicBezTo>
                      <a:pt x="218" y="11"/>
                      <a:pt x="207" y="0"/>
                      <a:pt x="194" y="0"/>
                    </a:cubicBezTo>
                    <a:cubicBezTo>
                      <a:pt x="24" y="0"/>
                      <a:pt x="24" y="0"/>
                      <a:pt x="24" y="0"/>
                    </a:cubicBezTo>
                    <a:cubicBezTo>
                      <a:pt x="11" y="0"/>
                      <a:pt x="0" y="11"/>
                      <a:pt x="0" y="24"/>
                    </a:cubicBezTo>
                    <a:cubicBezTo>
                      <a:pt x="0" y="194"/>
                      <a:pt x="0" y="194"/>
                      <a:pt x="0" y="194"/>
                    </a:cubicBezTo>
                    <a:cubicBezTo>
                      <a:pt x="0" y="207"/>
                      <a:pt x="11" y="218"/>
                      <a:pt x="24" y="218"/>
                    </a:cubicBezTo>
                    <a:close/>
                    <a:moveTo>
                      <a:pt x="49" y="48"/>
                    </a:moveTo>
                    <a:cubicBezTo>
                      <a:pt x="170" y="48"/>
                      <a:pt x="170" y="48"/>
                      <a:pt x="170" y="48"/>
                    </a:cubicBezTo>
                    <a:cubicBezTo>
                      <a:pt x="170" y="170"/>
                      <a:pt x="170" y="170"/>
                      <a:pt x="170" y="170"/>
                    </a:cubicBezTo>
                    <a:cubicBezTo>
                      <a:pt x="49" y="170"/>
                      <a:pt x="49" y="170"/>
                      <a:pt x="49" y="170"/>
                    </a:cubicBezTo>
                    <a:lnTo>
                      <a:pt x="49" y="4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94" name="Oval 93"/>
          <p:cNvSpPr/>
          <p:nvPr/>
        </p:nvSpPr>
        <p:spPr>
          <a:xfrm>
            <a:off x="5764655" y="2715855"/>
            <a:ext cx="1281172" cy="1281172"/>
          </a:xfrm>
          <a:prstGeom prst="ellipse">
            <a:avLst/>
          </a:prstGeom>
          <a:noFill/>
          <a:ln w="889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nvGrpSpPr>
          <p:cNvPr id="66" name="Group 65"/>
          <p:cNvGrpSpPr/>
          <p:nvPr/>
        </p:nvGrpSpPr>
        <p:grpSpPr>
          <a:xfrm>
            <a:off x="6054023" y="2976977"/>
            <a:ext cx="702436" cy="846397"/>
            <a:chOff x="6054023" y="2976977"/>
            <a:chExt cx="702436" cy="846397"/>
          </a:xfrm>
        </p:grpSpPr>
        <p:sp>
          <p:nvSpPr>
            <p:cNvPr id="108" name="TextBox 107"/>
            <p:cNvSpPr txBox="1"/>
            <p:nvPr/>
          </p:nvSpPr>
          <p:spPr>
            <a:xfrm>
              <a:off x="6054023" y="3484820"/>
              <a:ext cx="702436" cy="338554"/>
            </a:xfrm>
            <a:prstGeom prst="rect">
              <a:avLst/>
            </a:prstGeom>
            <a:noFill/>
          </p:spPr>
          <p:txBody>
            <a:bodyPr wrap="none" rtlCol="0">
              <a:spAutoFit/>
            </a:bodyPr>
            <a:lstStyle/>
            <a:p>
              <a:pPr algn="ctr"/>
              <a:r>
                <a:rPr lang="id-ID" sz="1600" b="1" dirty="0" smtClean="0">
                  <a:solidFill>
                    <a:schemeClr val="bg1"/>
                  </a:solidFill>
                  <a:latin typeface="+mj-lt"/>
                </a:rPr>
                <a:t>BUILD</a:t>
              </a:r>
              <a:endParaRPr lang="id-ID" sz="1600" b="1" dirty="0">
                <a:solidFill>
                  <a:schemeClr val="bg1"/>
                </a:solidFill>
                <a:latin typeface="+mj-lt"/>
              </a:endParaRPr>
            </a:p>
          </p:txBody>
        </p:sp>
        <p:grpSp>
          <p:nvGrpSpPr>
            <p:cNvPr id="244" name="Group 243"/>
            <p:cNvGrpSpPr/>
            <p:nvPr/>
          </p:nvGrpSpPr>
          <p:grpSpPr>
            <a:xfrm>
              <a:off x="6171486" y="2976977"/>
              <a:ext cx="467510" cy="467510"/>
              <a:chOff x="9525" y="4763"/>
              <a:chExt cx="3641725" cy="3641725"/>
            </a:xfrm>
            <a:solidFill>
              <a:schemeClr val="accent3"/>
            </a:solidFill>
          </p:grpSpPr>
          <p:sp>
            <p:nvSpPr>
              <p:cNvPr id="241" name="Freeform 33"/>
              <p:cNvSpPr>
                <a:spLocks noEditPoints="1"/>
              </p:cNvSpPr>
              <p:nvPr/>
            </p:nvSpPr>
            <p:spPr bwMode="auto">
              <a:xfrm>
                <a:off x="9525" y="4763"/>
                <a:ext cx="3641725" cy="3641725"/>
              </a:xfrm>
              <a:custGeom>
                <a:avLst/>
                <a:gdLst>
                  <a:gd name="T0" fmla="*/ 827 w 968"/>
                  <a:gd name="T1" fmla="*/ 365 h 968"/>
                  <a:gd name="T2" fmla="*/ 863 w 968"/>
                  <a:gd name="T3" fmla="*/ 247 h 968"/>
                  <a:gd name="T4" fmla="*/ 797 w 968"/>
                  <a:gd name="T5" fmla="*/ 113 h 968"/>
                  <a:gd name="T6" fmla="*/ 721 w 968"/>
                  <a:gd name="T7" fmla="*/ 105 h 968"/>
                  <a:gd name="T8" fmla="*/ 603 w 968"/>
                  <a:gd name="T9" fmla="*/ 141 h 968"/>
                  <a:gd name="T10" fmla="*/ 525 w 968"/>
                  <a:gd name="T11" fmla="*/ 0 h 968"/>
                  <a:gd name="T12" fmla="*/ 384 w 968"/>
                  <a:gd name="T13" fmla="*/ 49 h 968"/>
                  <a:gd name="T14" fmla="*/ 326 w 968"/>
                  <a:gd name="T15" fmla="*/ 158 h 968"/>
                  <a:gd name="T16" fmla="*/ 214 w 968"/>
                  <a:gd name="T17" fmla="*/ 95 h 968"/>
                  <a:gd name="T18" fmla="*/ 113 w 968"/>
                  <a:gd name="T19" fmla="*/ 171 h 968"/>
                  <a:gd name="T20" fmla="*/ 158 w 968"/>
                  <a:gd name="T21" fmla="*/ 326 h 968"/>
                  <a:gd name="T22" fmla="*/ 49 w 968"/>
                  <a:gd name="T23" fmla="*/ 384 h 968"/>
                  <a:gd name="T24" fmla="*/ 0 w 968"/>
                  <a:gd name="T25" fmla="*/ 525 h 968"/>
                  <a:gd name="T26" fmla="*/ 141 w 968"/>
                  <a:gd name="T27" fmla="*/ 603 h 968"/>
                  <a:gd name="T28" fmla="*/ 105 w 968"/>
                  <a:gd name="T29" fmla="*/ 721 h 968"/>
                  <a:gd name="T30" fmla="*/ 171 w 968"/>
                  <a:gd name="T31" fmla="*/ 855 h 968"/>
                  <a:gd name="T32" fmla="*/ 247 w 968"/>
                  <a:gd name="T33" fmla="*/ 863 h 968"/>
                  <a:gd name="T34" fmla="*/ 365 w 968"/>
                  <a:gd name="T35" fmla="*/ 827 h 968"/>
                  <a:gd name="T36" fmla="*/ 443 w 968"/>
                  <a:gd name="T37" fmla="*/ 968 h 968"/>
                  <a:gd name="T38" fmla="*/ 584 w 968"/>
                  <a:gd name="T39" fmla="*/ 919 h 968"/>
                  <a:gd name="T40" fmla="*/ 642 w 968"/>
                  <a:gd name="T41" fmla="*/ 810 h 968"/>
                  <a:gd name="T42" fmla="*/ 754 w 968"/>
                  <a:gd name="T43" fmla="*/ 873 h 968"/>
                  <a:gd name="T44" fmla="*/ 855 w 968"/>
                  <a:gd name="T45" fmla="*/ 797 h 968"/>
                  <a:gd name="T46" fmla="*/ 810 w 968"/>
                  <a:gd name="T47" fmla="*/ 642 h 968"/>
                  <a:gd name="T48" fmla="*/ 919 w 968"/>
                  <a:gd name="T49" fmla="*/ 584 h 968"/>
                  <a:gd name="T50" fmla="*/ 968 w 968"/>
                  <a:gd name="T51" fmla="*/ 443 h 968"/>
                  <a:gd name="T52" fmla="*/ 815 w 968"/>
                  <a:gd name="T53" fmla="*/ 544 h 968"/>
                  <a:gd name="T54" fmla="*/ 756 w 968"/>
                  <a:gd name="T55" fmla="*/ 616 h 968"/>
                  <a:gd name="T56" fmla="*/ 813 w 968"/>
                  <a:gd name="T57" fmla="*/ 754 h 968"/>
                  <a:gd name="T58" fmla="*/ 676 w 968"/>
                  <a:gd name="T59" fmla="*/ 760 h 968"/>
                  <a:gd name="T60" fmla="*/ 616 w 968"/>
                  <a:gd name="T61" fmla="*/ 756 h 968"/>
                  <a:gd name="T62" fmla="*/ 544 w 968"/>
                  <a:gd name="T63" fmla="*/ 815 h 968"/>
                  <a:gd name="T64" fmla="*/ 443 w 968"/>
                  <a:gd name="T65" fmla="*/ 908 h 968"/>
                  <a:gd name="T66" fmla="*/ 385 w 968"/>
                  <a:gd name="T67" fmla="*/ 769 h 968"/>
                  <a:gd name="T68" fmla="*/ 326 w 968"/>
                  <a:gd name="T69" fmla="*/ 750 h 968"/>
                  <a:gd name="T70" fmla="*/ 214 w 968"/>
                  <a:gd name="T71" fmla="*/ 813 h 968"/>
                  <a:gd name="T72" fmla="*/ 208 w 968"/>
                  <a:gd name="T73" fmla="*/ 676 h 968"/>
                  <a:gd name="T74" fmla="*/ 199 w 968"/>
                  <a:gd name="T75" fmla="*/ 583 h 968"/>
                  <a:gd name="T76" fmla="*/ 61 w 968"/>
                  <a:gd name="T77" fmla="*/ 525 h 968"/>
                  <a:gd name="T78" fmla="*/ 153 w 968"/>
                  <a:gd name="T79" fmla="*/ 424 h 968"/>
                  <a:gd name="T80" fmla="*/ 212 w 968"/>
                  <a:gd name="T81" fmla="*/ 352 h 968"/>
                  <a:gd name="T82" fmla="*/ 155 w 968"/>
                  <a:gd name="T83" fmla="*/ 214 h 968"/>
                  <a:gd name="T84" fmla="*/ 292 w 968"/>
                  <a:gd name="T85" fmla="*/ 208 h 968"/>
                  <a:gd name="T86" fmla="*/ 352 w 968"/>
                  <a:gd name="T87" fmla="*/ 212 h 968"/>
                  <a:gd name="T88" fmla="*/ 424 w 968"/>
                  <a:gd name="T89" fmla="*/ 153 h 968"/>
                  <a:gd name="T90" fmla="*/ 525 w 968"/>
                  <a:gd name="T91" fmla="*/ 61 h 968"/>
                  <a:gd name="T92" fmla="*/ 583 w 968"/>
                  <a:gd name="T93" fmla="*/ 199 h 968"/>
                  <a:gd name="T94" fmla="*/ 642 w 968"/>
                  <a:gd name="T95" fmla="*/ 218 h 968"/>
                  <a:gd name="T96" fmla="*/ 754 w 968"/>
                  <a:gd name="T97" fmla="*/ 155 h 968"/>
                  <a:gd name="T98" fmla="*/ 760 w 968"/>
                  <a:gd name="T99" fmla="*/ 292 h 968"/>
                  <a:gd name="T100" fmla="*/ 770 w 968"/>
                  <a:gd name="T101" fmla="*/ 385 h 968"/>
                  <a:gd name="T102" fmla="*/ 907 w 968"/>
                  <a:gd name="T103" fmla="*/ 443 h 968"/>
                  <a:gd name="T104" fmla="*/ 815 w 968"/>
                  <a:gd name="T105" fmla="*/ 544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68" h="968">
                    <a:moveTo>
                      <a:pt x="919" y="384"/>
                    </a:moveTo>
                    <a:cubicBezTo>
                      <a:pt x="827" y="365"/>
                      <a:pt x="827" y="365"/>
                      <a:pt x="827" y="365"/>
                    </a:cubicBezTo>
                    <a:cubicBezTo>
                      <a:pt x="822" y="352"/>
                      <a:pt x="816" y="339"/>
                      <a:pt x="810" y="326"/>
                    </a:cubicBezTo>
                    <a:cubicBezTo>
                      <a:pt x="863" y="247"/>
                      <a:pt x="863" y="247"/>
                      <a:pt x="863" y="247"/>
                    </a:cubicBezTo>
                    <a:cubicBezTo>
                      <a:pt x="879" y="223"/>
                      <a:pt x="876" y="191"/>
                      <a:pt x="855" y="171"/>
                    </a:cubicBezTo>
                    <a:cubicBezTo>
                      <a:pt x="797" y="113"/>
                      <a:pt x="797" y="113"/>
                      <a:pt x="797" y="113"/>
                    </a:cubicBezTo>
                    <a:cubicBezTo>
                      <a:pt x="785" y="101"/>
                      <a:pt x="770" y="95"/>
                      <a:pt x="754" y="95"/>
                    </a:cubicBezTo>
                    <a:cubicBezTo>
                      <a:pt x="743" y="95"/>
                      <a:pt x="731" y="98"/>
                      <a:pt x="721" y="105"/>
                    </a:cubicBezTo>
                    <a:cubicBezTo>
                      <a:pt x="642" y="158"/>
                      <a:pt x="642" y="158"/>
                      <a:pt x="642" y="158"/>
                    </a:cubicBezTo>
                    <a:cubicBezTo>
                      <a:pt x="629" y="151"/>
                      <a:pt x="616" y="146"/>
                      <a:pt x="603" y="141"/>
                    </a:cubicBezTo>
                    <a:cubicBezTo>
                      <a:pt x="584" y="49"/>
                      <a:pt x="584" y="49"/>
                      <a:pt x="584" y="49"/>
                    </a:cubicBezTo>
                    <a:cubicBezTo>
                      <a:pt x="579" y="20"/>
                      <a:pt x="554" y="0"/>
                      <a:pt x="525" y="0"/>
                    </a:cubicBezTo>
                    <a:cubicBezTo>
                      <a:pt x="443" y="0"/>
                      <a:pt x="443" y="0"/>
                      <a:pt x="443" y="0"/>
                    </a:cubicBezTo>
                    <a:cubicBezTo>
                      <a:pt x="414" y="0"/>
                      <a:pt x="389" y="20"/>
                      <a:pt x="384" y="49"/>
                    </a:cubicBezTo>
                    <a:cubicBezTo>
                      <a:pt x="365" y="141"/>
                      <a:pt x="365" y="141"/>
                      <a:pt x="365" y="141"/>
                    </a:cubicBezTo>
                    <a:cubicBezTo>
                      <a:pt x="352" y="146"/>
                      <a:pt x="339" y="152"/>
                      <a:pt x="326" y="158"/>
                    </a:cubicBezTo>
                    <a:cubicBezTo>
                      <a:pt x="247" y="105"/>
                      <a:pt x="247" y="105"/>
                      <a:pt x="247" y="105"/>
                    </a:cubicBezTo>
                    <a:cubicBezTo>
                      <a:pt x="237" y="98"/>
                      <a:pt x="225" y="95"/>
                      <a:pt x="214" y="95"/>
                    </a:cubicBezTo>
                    <a:cubicBezTo>
                      <a:pt x="198" y="95"/>
                      <a:pt x="183" y="101"/>
                      <a:pt x="171" y="113"/>
                    </a:cubicBezTo>
                    <a:cubicBezTo>
                      <a:pt x="113" y="171"/>
                      <a:pt x="113" y="171"/>
                      <a:pt x="113" y="171"/>
                    </a:cubicBezTo>
                    <a:cubicBezTo>
                      <a:pt x="92" y="191"/>
                      <a:pt x="89" y="223"/>
                      <a:pt x="105" y="247"/>
                    </a:cubicBezTo>
                    <a:cubicBezTo>
                      <a:pt x="158" y="326"/>
                      <a:pt x="158" y="326"/>
                      <a:pt x="158" y="326"/>
                    </a:cubicBezTo>
                    <a:cubicBezTo>
                      <a:pt x="151" y="339"/>
                      <a:pt x="146" y="352"/>
                      <a:pt x="141" y="365"/>
                    </a:cubicBezTo>
                    <a:cubicBezTo>
                      <a:pt x="49" y="384"/>
                      <a:pt x="49" y="384"/>
                      <a:pt x="49" y="384"/>
                    </a:cubicBezTo>
                    <a:cubicBezTo>
                      <a:pt x="20" y="389"/>
                      <a:pt x="0" y="414"/>
                      <a:pt x="0" y="443"/>
                    </a:cubicBezTo>
                    <a:cubicBezTo>
                      <a:pt x="0" y="525"/>
                      <a:pt x="0" y="525"/>
                      <a:pt x="0" y="525"/>
                    </a:cubicBezTo>
                    <a:cubicBezTo>
                      <a:pt x="0" y="554"/>
                      <a:pt x="20" y="579"/>
                      <a:pt x="49" y="584"/>
                    </a:cubicBezTo>
                    <a:cubicBezTo>
                      <a:pt x="141" y="603"/>
                      <a:pt x="141" y="603"/>
                      <a:pt x="141" y="603"/>
                    </a:cubicBezTo>
                    <a:cubicBezTo>
                      <a:pt x="146" y="616"/>
                      <a:pt x="152" y="629"/>
                      <a:pt x="158" y="642"/>
                    </a:cubicBezTo>
                    <a:cubicBezTo>
                      <a:pt x="105" y="721"/>
                      <a:pt x="105" y="721"/>
                      <a:pt x="105" y="721"/>
                    </a:cubicBezTo>
                    <a:cubicBezTo>
                      <a:pt x="89" y="745"/>
                      <a:pt x="92" y="777"/>
                      <a:pt x="113" y="797"/>
                    </a:cubicBezTo>
                    <a:cubicBezTo>
                      <a:pt x="171" y="855"/>
                      <a:pt x="171" y="855"/>
                      <a:pt x="171" y="855"/>
                    </a:cubicBezTo>
                    <a:cubicBezTo>
                      <a:pt x="183" y="867"/>
                      <a:pt x="198" y="873"/>
                      <a:pt x="214" y="873"/>
                    </a:cubicBezTo>
                    <a:cubicBezTo>
                      <a:pt x="225" y="873"/>
                      <a:pt x="237" y="870"/>
                      <a:pt x="247" y="863"/>
                    </a:cubicBezTo>
                    <a:cubicBezTo>
                      <a:pt x="326" y="810"/>
                      <a:pt x="326" y="810"/>
                      <a:pt x="326" y="810"/>
                    </a:cubicBezTo>
                    <a:cubicBezTo>
                      <a:pt x="339" y="817"/>
                      <a:pt x="352" y="822"/>
                      <a:pt x="365" y="827"/>
                    </a:cubicBezTo>
                    <a:cubicBezTo>
                      <a:pt x="384" y="919"/>
                      <a:pt x="384" y="919"/>
                      <a:pt x="384" y="919"/>
                    </a:cubicBezTo>
                    <a:cubicBezTo>
                      <a:pt x="389" y="948"/>
                      <a:pt x="414" y="968"/>
                      <a:pt x="443" y="968"/>
                    </a:cubicBezTo>
                    <a:cubicBezTo>
                      <a:pt x="525" y="968"/>
                      <a:pt x="525" y="968"/>
                      <a:pt x="525" y="968"/>
                    </a:cubicBezTo>
                    <a:cubicBezTo>
                      <a:pt x="554" y="968"/>
                      <a:pt x="579" y="948"/>
                      <a:pt x="584" y="919"/>
                    </a:cubicBezTo>
                    <a:cubicBezTo>
                      <a:pt x="603" y="827"/>
                      <a:pt x="603" y="827"/>
                      <a:pt x="603" y="827"/>
                    </a:cubicBezTo>
                    <a:cubicBezTo>
                      <a:pt x="616" y="822"/>
                      <a:pt x="629" y="816"/>
                      <a:pt x="642" y="810"/>
                    </a:cubicBezTo>
                    <a:cubicBezTo>
                      <a:pt x="721" y="863"/>
                      <a:pt x="721" y="863"/>
                      <a:pt x="721" y="863"/>
                    </a:cubicBezTo>
                    <a:cubicBezTo>
                      <a:pt x="731" y="870"/>
                      <a:pt x="743" y="873"/>
                      <a:pt x="754" y="873"/>
                    </a:cubicBezTo>
                    <a:cubicBezTo>
                      <a:pt x="770" y="873"/>
                      <a:pt x="785" y="867"/>
                      <a:pt x="797" y="855"/>
                    </a:cubicBezTo>
                    <a:cubicBezTo>
                      <a:pt x="855" y="797"/>
                      <a:pt x="855" y="797"/>
                      <a:pt x="855" y="797"/>
                    </a:cubicBezTo>
                    <a:cubicBezTo>
                      <a:pt x="876" y="777"/>
                      <a:pt x="879" y="745"/>
                      <a:pt x="863" y="721"/>
                    </a:cubicBezTo>
                    <a:cubicBezTo>
                      <a:pt x="810" y="642"/>
                      <a:pt x="810" y="642"/>
                      <a:pt x="810" y="642"/>
                    </a:cubicBezTo>
                    <a:cubicBezTo>
                      <a:pt x="817" y="629"/>
                      <a:pt x="822" y="616"/>
                      <a:pt x="827" y="603"/>
                    </a:cubicBezTo>
                    <a:cubicBezTo>
                      <a:pt x="919" y="584"/>
                      <a:pt x="919" y="584"/>
                      <a:pt x="919" y="584"/>
                    </a:cubicBezTo>
                    <a:cubicBezTo>
                      <a:pt x="948" y="579"/>
                      <a:pt x="968" y="554"/>
                      <a:pt x="968" y="525"/>
                    </a:cubicBezTo>
                    <a:cubicBezTo>
                      <a:pt x="968" y="443"/>
                      <a:pt x="968" y="443"/>
                      <a:pt x="968" y="443"/>
                    </a:cubicBezTo>
                    <a:cubicBezTo>
                      <a:pt x="968" y="414"/>
                      <a:pt x="948" y="389"/>
                      <a:pt x="919" y="384"/>
                    </a:cubicBezTo>
                    <a:close/>
                    <a:moveTo>
                      <a:pt x="815" y="544"/>
                    </a:moveTo>
                    <a:cubicBezTo>
                      <a:pt x="794" y="548"/>
                      <a:pt x="777" y="563"/>
                      <a:pt x="770" y="583"/>
                    </a:cubicBezTo>
                    <a:cubicBezTo>
                      <a:pt x="766" y="594"/>
                      <a:pt x="761" y="605"/>
                      <a:pt x="756" y="616"/>
                    </a:cubicBezTo>
                    <a:cubicBezTo>
                      <a:pt x="747" y="635"/>
                      <a:pt x="748" y="658"/>
                      <a:pt x="760" y="676"/>
                    </a:cubicBezTo>
                    <a:cubicBezTo>
                      <a:pt x="813" y="754"/>
                      <a:pt x="813" y="754"/>
                      <a:pt x="813" y="754"/>
                    </a:cubicBezTo>
                    <a:cubicBezTo>
                      <a:pt x="754" y="813"/>
                      <a:pt x="754" y="813"/>
                      <a:pt x="754" y="813"/>
                    </a:cubicBezTo>
                    <a:cubicBezTo>
                      <a:pt x="676" y="760"/>
                      <a:pt x="676" y="760"/>
                      <a:pt x="676" y="760"/>
                    </a:cubicBezTo>
                    <a:cubicBezTo>
                      <a:pt x="666" y="753"/>
                      <a:pt x="654" y="750"/>
                      <a:pt x="642" y="750"/>
                    </a:cubicBezTo>
                    <a:cubicBezTo>
                      <a:pt x="633" y="750"/>
                      <a:pt x="624" y="752"/>
                      <a:pt x="616" y="756"/>
                    </a:cubicBezTo>
                    <a:cubicBezTo>
                      <a:pt x="605" y="761"/>
                      <a:pt x="594" y="766"/>
                      <a:pt x="583" y="769"/>
                    </a:cubicBezTo>
                    <a:cubicBezTo>
                      <a:pt x="563" y="777"/>
                      <a:pt x="548" y="794"/>
                      <a:pt x="544" y="815"/>
                    </a:cubicBezTo>
                    <a:cubicBezTo>
                      <a:pt x="525" y="908"/>
                      <a:pt x="525" y="908"/>
                      <a:pt x="525" y="908"/>
                    </a:cubicBezTo>
                    <a:cubicBezTo>
                      <a:pt x="443" y="908"/>
                      <a:pt x="443" y="908"/>
                      <a:pt x="443" y="908"/>
                    </a:cubicBezTo>
                    <a:cubicBezTo>
                      <a:pt x="424" y="815"/>
                      <a:pt x="424" y="815"/>
                      <a:pt x="424" y="815"/>
                    </a:cubicBezTo>
                    <a:cubicBezTo>
                      <a:pt x="420" y="794"/>
                      <a:pt x="405" y="777"/>
                      <a:pt x="385" y="769"/>
                    </a:cubicBezTo>
                    <a:cubicBezTo>
                      <a:pt x="374" y="766"/>
                      <a:pt x="363" y="761"/>
                      <a:pt x="352" y="756"/>
                    </a:cubicBezTo>
                    <a:cubicBezTo>
                      <a:pt x="344" y="752"/>
                      <a:pt x="335" y="750"/>
                      <a:pt x="326" y="750"/>
                    </a:cubicBezTo>
                    <a:cubicBezTo>
                      <a:pt x="314" y="750"/>
                      <a:pt x="303" y="753"/>
                      <a:pt x="292" y="760"/>
                    </a:cubicBezTo>
                    <a:cubicBezTo>
                      <a:pt x="214" y="813"/>
                      <a:pt x="214" y="813"/>
                      <a:pt x="214" y="813"/>
                    </a:cubicBezTo>
                    <a:cubicBezTo>
                      <a:pt x="155" y="754"/>
                      <a:pt x="155" y="754"/>
                      <a:pt x="155" y="754"/>
                    </a:cubicBezTo>
                    <a:cubicBezTo>
                      <a:pt x="208" y="676"/>
                      <a:pt x="208" y="676"/>
                      <a:pt x="208" y="676"/>
                    </a:cubicBezTo>
                    <a:cubicBezTo>
                      <a:pt x="220" y="658"/>
                      <a:pt x="221" y="635"/>
                      <a:pt x="212" y="616"/>
                    </a:cubicBezTo>
                    <a:cubicBezTo>
                      <a:pt x="207" y="605"/>
                      <a:pt x="202" y="594"/>
                      <a:pt x="199" y="583"/>
                    </a:cubicBezTo>
                    <a:cubicBezTo>
                      <a:pt x="191" y="563"/>
                      <a:pt x="174" y="548"/>
                      <a:pt x="153" y="544"/>
                    </a:cubicBezTo>
                    <a:cubicBezTo>
                      <a:pt x="61" y="525"/>
                      <a:pt x="61" y="525"/>
                      <a:pt x="61" y="525"/>
                    </a:cubicBezTo>
                    <a:cubicBezTo>
                      <a:pt x="61" y="443"/>
                      <a:pt x="61" y="443"/>
                      <a:pt x="61" y="443"/>
                    </a:cubicBezTo>
                    <a:cubicBezTo>
                      <a:pt x="153" y="424"/>
                      <a:pt x="153" y="424"/>
                      <a:pt x="153" y="424"/>
                    </a:cubicBezTo>
                    <a:cubicBezTo>
                      <a:pt x="174" y="420"/>
                      <a:pt x="191" y="405"/>
                      <a:pt x="199" y="385"/>
                    </a:cubicBezTo>
                    <a:cubicBezTo>
                      <a:pt x="202" y="374"/>
                      <a:pt x="207" y="363"/>
                      <a:pt x="212" y="352"/>
                    </a:cubicBezTo>
                    <a:cubicBezTo>
                      <a:pt x="221" y="333"/>
                      <a:pt x="220" y="310"/>
                      <a:pt x="208" y="292"/>
                    </a:cubicBezTo>
                    <a:cubicBezTo>
                      <a:pt x="155" y="214"/>
                      <a:pt x="155" y="214"/>
                      <a:pt x="155" y="214"/>
                    </a:cubicBezTo>
                    <a:cubicBezTo>
                      <a:pt x="214" y="155"/>
                      <a:pt x="214" y="155"/>
                      <a:pt x="214" y="155"/>
                    </a:cubicBezTo>
                    <a:cubicBezTo>
                      <a:pt x="292" y="208"/>
                      <a:pt x="292" y="208"/>
                      <a:pt x="292" y="208"/>
                    </a:cubicBezTo>
                    <a:cubicBezTo>
                      <a:pt x="303" y="215"/>
                      <a:pt x="314" y="218"/>
                      <a:pt x="326" y="218"/>
                    </a:cubicBezTo>
                    <a:cubicBezTo>
                      <a:pt x="335" y="218"/>
                      <a:pt x="344" y="216"/>
                      <a:pt x="352" y="212"/>
                    </a:cubicBezTo>
                    <a:cubicBezTo>
                      <a:pt x="363" y="207"/>
                      <a:pt x="374" y="202"/>
                      <a:pt x="385" y="199"/>
                    </a:cubicBezTo>
                    <a:cubicBezTo>
                      <a:pt x="405" y="191"/>
                      <a:pt x="420" y="174"/>
                      <a:pt x="424" y="153"/>
                    </a:cubicBezTo>
                    <a:cubicBezTo>
                      <a:pt x="443" y="61"/>
                      <a:pt x="443" y="61"/>
                      <a:pt x="443" y="61"/>
                    </a:cubicBezTo>
                    <a:cubicBezTo>
                      <a:pt x="525" y="61"/>
                      <a:pt x="525" y="61"/>
                      <a:pt x="525" y="61"/>
                    </a:cubicBezTo>
                    <a:cubicBezTo>
                      <a:pt x="544" y="153"/>
                      <a:pt x="544" y="153"/>
                      <a:pt x="544" y="153"/>
                    </a:cubicBezTo>
                    <a:cubicBezTo>
                      <a:pt x="548" y="174"/>
                      <a:pt x="563" y="191"/>
                      <a:pt x="583" y="199"/>
                    </a:cubicBezTo>
                    <a:cubicBezTo>
                      <a:pt x="594" y="202"/>
                      <a:pt x="605" y="207"/>
                      <a:pt x="616" y="212"/>
                    </a:cubicBezTo>
                    <a:cubicBezTo>
                      <a:pt x="624" y="216"/>
                      <a:pt x="633" y="218"/>
                      <a:pt x="642" y="218"/>
                    </a:cubicBezTo>
                    <a:cubicBezTo>
                      <a:pt x="654" y="218"/>
                      <a:pt x="666" y="215"/>
                      <a:pt x="676" y="208"/>
                    </a:cubicBezTo>
                    <a:cubicBezTo>
                      <a:pt x="754" y="155"/>
                      <a:pt x="754" y="155"/>
                      <a:pt x="754" y="155"/>
                    </a:cubicBezTo>
                    <a:cubicBezTo>
                      <a:pt x="813" y="214"/>
                      <a:pt x="813" y="214"/>
                      <a:pt x="813" y="214"/>
                    </a:cubicBezTo>
                    <a:cubicBezTo>
                      <a:pt x="760" y="292"/>
                      <a:pt x="760" y="292"/>
                      <a:pt x="760" y="292"/>
                    </a:cubicBezTo>
                    <a:cubicBezTo>
                      <a:pt x="748" y="310"/>
                      <a:pt x="747" y="333"/>
                      <a:pt x="756" y="352"/>
                    </a:cubicBezTo>
                    <a:cubicBezTo>
                      <a:pt x="761" y="363"/>
                      <a:pt x="766" y="374"/>
                      <a:pt x="770" y="385"/>
                    </a:cubicBezTo>
                    <a:cubicBezTo>
                      <a:pt x="777" y="405"/>
                      <a:pt x="794" y="420"/>
                      <a:pt x="815" y="424"/>
                    </a:cubicBezTo>
                    <a:cubicBezTo>
                      <a:pt x="907" y="443"/>
                      <a:pt x="907" y="443"/>
                      <a:pt x="907" y="443"/>
                    </a:cubicBezTo>
                    <a:cubicBezTo>
                      <a:pt x="908" y="525"/>
                      <a:pt x="908" y="525"/>
                      <a:pt x="908" y="525"/>
                    </a:cubicBezTo>
                    <a:lnTo>
                      <a:pt x="815" y="5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42" name="Freeform 34"/>
              <p:cNvSpPr>
                <a:spLocks noEditPoints="1"/>
              </p:cNvSpPr>
              <p:nvPr/>
            </p:nvSpPr>
            <p:spPr bwMode="auto">
              <a:xfrm>
                <a:off x="1033463" y="1028701"/>
                <a:ext cx="1595438" cy="1595438"/>
              </a:xfrm>
              <a:custGeom>
                <a:avLst/>
                <a:gdLst>
                  <a:gd name="T0" fmla="*/ 212 w 424"/>
                  <a:gd name="T1" fmla="*/ 0 h 424"/>
                  <a:gd name="T2" fmla="*/ 0 w 424"/>
                  <a:gd name="T3" fmla="*/ 212 h 424"/>
                  <a:gd name="T4" fmla="*/ 212 w 424"/>
                  <a:gd name="T5" fmla="*/ 424 h 424"/>
                  <a:gd name="T6" fmla="*/ 424 w 424"/>
                  <a:gd name="T7" fmla="*/ 212 h 424"/>
                  <a:gd name="T8" fmla="*/ 212 w 424"/>
                  <a:gd name="T9" fmla="*/ 0 h 424"/>
                  <a:gd name="T10" fmla="*/ 212 w 424"/>
                  <a:gd name="T11" fmla="*/ 397 h 424"/>
                  <a:gd name="T12" fmla="*/ 27 w 424"/>
                  <a:gd name="T13" fmla="*/ 212 h 424"/>
                  <a:gd name="T14" fmla="*/ 212 w 424"/>
                  <a:gd name="T15" fmla="*/ 27 h 424"/>
                  <a:gd name="T16" fmla="*/ 397 w 424"/>
                  <a:gd name="T17" fmla="*/ 212 h 424"/>
                  <a:gd name="T18" fmla="*/ 212 w 424"/>
                  <a:gd name="T19" fmla="*/ 397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24" h="424">
                    <a:moveTo>
                      <a:pt x="212" y="0"/>
                    </a:moveTo>
                    <a:cubicBezTo>
                      <a:pt x="95" y="0"/>
                      <a:pt x="0" y="95"/>
                      <a:pt x="0" y="212"/>
                    </a:cubicBezTo>
                    <a:cubicBezTo>
                      <a:pt x="0" y="329"/>
                      <a:pt x="95" y="424"/>
                      <a:pt x="212" y="424"/>
                    </a:cubicBezTo>
                    <a:cubicBezTo>
                      <a:pt x="329" y="424"/>
                      <a:pt x="424" y="329"/>
                      <a:pt x="424" y="212"/>
                    </a:cubicBezTo>
                    <a:cubicBezTo>
                      <a:pt x="424" y="95"/>
                      <a:pt x="329" y="0"/>
                      <a:pt x="212" y="0"/>
                    </a:cubicBezTo>
                    <a:close/>
                    <a:moveTo>
                      <a:pt x="212" y="397"/>
                    </a:moveTo>
                    <a:cubicBezTo>
                      <a:pt x="110" y="397"/>
                      <a:pt x="27" y="314"/>
                      <a:pt x="27" y="212"/>
                    </a:cubicBezTo>
                    <a:cubicBezTo>
                      <a:pt x="27" y="110"/>
                      <a:pt x="110" y="27"/>
                      <a:pt x="212" y="27"/>
                    </a:cubicBezTo>
                    <a:cubicBezTo>
                      <a:pt x="314" y="27"/>
                      <a:pt x="397" y="110"/>
                      <a:pt x="397" y="212"/>
                    </a:cubicBezTo>
                    <a:cubicBezTo>
                      <a:pt x="397" y="314"/>
                      <a:pt x="314" y="397"/>
                      <a:pt x="212" y="39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243" name="Freeform 35"/>
              <p:cNvSpPr>
                <a:spLocks noEditPoints="1"/>
              </p:cNvSpPr>
              <p:nvPr/>
            </p:nvSpPr>
            <p:spPr bwMode="auto">
              <a:xfrm>
                <a:off x="1376363" y="1371601"/>
                <a:ext cx="909638" cy="909638"/>
              </a:xfrm>
              <a:custGeom>
                <a:avLst/>
                <a:gdLst>
                  <a:gd name="T0" fmla="*/ 121 w 242"/>
                  <a:gd name="T1" fmla="*/ 0 h 242"/>
                  <a:gd name="T2" fmla="*/ 0 w 242"/>
                  <a:gd name="T3" fmla="*/ 121 h 242"/>
                  <a:gd name="T4" fmla="*/ 121 w 242"/>
                  <a:gd name="T5" fmla="*/ 242 h 242"/>
                  <a:gd name="T6" fmla="*/ 242 w 242"/>
                  <a:gd name="T7" fmla="*/ 121 h 242"/>
                  <a:gd name="T8" fmla="*/ 121 w 242"/>
                  <a:gd name="T9" fmla="*/ 0 h 242"/>
                  <a:gd name="T10" fmla="*/ 121 w 242"/>
                  <a:gd name="T11" fmla="*/ 212 h 242"/>
                  <a:gd name="T12" fmla="*/ 30 w 242"/>
                  <a:gd name="T13" fmla="*/ 121 h 242"/>
                  <a:gd name="T14" fmla="*/ 121 w 242"/>
                  <a:gd name="T15" fmla="*/ 30 h 242"/>
                  <a:gd name="T16" fmla="*/ 212 w 242"/>
                  <a:gd name="T17" fmla="*/ 121 h 242"/>
                  <a:gd name="T18" fmla="*/ 121 w 242"/>
                  <a:gd name="T19" fmla="*/ 212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42" h="242">
                    <a:moveTo>
                      <a:pt x="121" y="0"/>
                    </a:moveTo>
                    <a:cubicBezTo>
                      <a:pt x="54" y="0"/>
                      <a:pt x="0" y="54"/>
                      <a:pt x="0" y="121"/>
                    </a:cubicBezTo>
                    <a:cubicBezTo>
                      <a:pt x="0" y="188"/>
                      <a:pt x="54" y="242"/>
                      <a:pt x="121" y="242"/>
                    </a:cubicBezTo>
                    <a:cubicBezTo>
                      <a:pt x="188" y="242"/>
                      <a:pt x="242" y="188"/>
                      <a:pt x="242" y="121"/>
                    </a:cubicBezTo>
                    <a:cubicBezTo>
                      <a:pt x="242" y="54"/>
                      <a:pt x="188" y="0"/>
                      <a:pt x="121" y="0"/>
                    </a:cubicBezTo>
                    <a:close/>
                    <a:moveTo>
                      <a:pt x="121" y="212"/>
                    </a:moveTo>
                    <a:cubicBezTo>
                      <a:pt x="71" y="212"/>
                      <a:pt x="30" y="171"/>
                      <a:pt x="30" y="121"/>
                    </a:cubicBezTo>
                    <a:cubicBezTo>
                      <a:pt x="30" y="71"/>
                      <a:pt x="71" y="30"/>
                      <a:pt x="121" y="30"/>
                    </a:cubicBezTo>
                    <a:cubicBezTo>
                      <a:pt x="171" y="30"/>
                      <a:pt x="212" y="71"/>
                      <a:pt x="212" y="121"/>
                    </a:cubicBezTo>
                    <a:cubicBezTo>
                      <a:pt x="212" y="171"/>
                      <a:pt x="171" y="212"/>
                      <a:pt x="121" y="2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grpSp>
        <p:nvGrpSpPr>
          <p:cNvPr id="61" name="Group 60"/>
          <p:cNvGrpSpPr/>
          <p:nvPr/>
        </p:nvGrpSpPr>
        <p:grpSpPr>
          <a:xfrm>
            <a:off x="8383995" y="3059247"/>
            <a:ext cx="612668" cy="764127"/>
            <a:chOff x="8383995" y="3059247"/>
            <a:chExt cx="612668" cy="764127"/>
          </a:xfrm>
        </p:grpSpPr>
        <p:sp>
          <p:nvSpPr>
            <p:cNvPr id="109" name="TextBox 108"/>
            <p:cNvSpPr txBox="1"/>
            <p:nvPr/>
          </p:nvSpPr>
          <p:spPr>
            <a:xfrm>
              <a:off x="8383995" y="3484820"/>
              <a:ext cx="612668" cy="338554"/>
            </a:xfrm>
            <a:prstGeom prst="rect">
              <a:avLst/>
            </a:prstGeom>
            <a:noFill/>
          </p:spPr>
          <p:txBody>
            <a:bodyPr wrap="none" rtlCol="0">
              <a:spAutoFit/>
            </a:bodyPr>
            <a:lstStyle/>
            <a:p>
              <a:pPr algn="ctr"/>
              <a:r>
                <a:rPr lang="id-ID" sz="1600" b="1" dirty="0" smtClean="0">
                  <a:solidFill>
                    <a:schemeClr val="bg1"/>
                  </a:solidFill>
                  <a:latin typeface="+mj-lt"/>
                </a:rPr>
                <a:t>TEST</a:t>
              </a:r>
              <a:endParaRPr lang="id-ID" sz="1600" b="1" dirty="0">
                <a:solidFill>
                  <a:schemeClr val="bg1"/>
                </a:solidFill>
                <a:latin typeface="+mj-lt"/>
              </a:endParaRPr>
            </a:p>
          </p:txBody>
        </p:sp>
        <p:grpSp>
          <p:nvGrpSpPr>
            <p:cNvPr id="255" name="Group 254"/>
            <p:cNvGrpSpPr/>
            <p:nvPr/>
          </p:nvGrpSpPr>
          <p:grpSpPr>
            <a:xfrm>
              <a:off x="8461589" y="3059247"/>
              <a:ext cx="457478" cy="350382"/>
              <a:chOff x="-25399" y="4763"/>
              <a:chExt cx="2346324" cy="1797050"/>
            </a:xfrm>
            <a:solidFill>
              <a:schemeClr val="bg1"/>
            </a:solidFill>
          </p:grpSpPr>
          <p:sp>
            <p:nvSpPr>
              <p:cNvPr id="248" name="Freeform 39"/>
              <p:cNvSpPr>
                <a:spLocks noEditPoints="1"/>
              </p:cNvSpPr>
              <p:nvPr/>
            </p:nvSpPr>
            <p:spPr bwMode="auto">
              <a:xfrm>
                <a:off x="260350" y="277813"/>
                <a:ext cx="1484312" cy="1162050"/>
              </a:xfrm>
              <a:custGeom>
                <a:avLst/>
                <a:gdLst>
                  <a:gd name="T0" fmla="*/ 353 w 394"/>
                  <a:gd name="T1" fmla="*/ 16 h 308"/>
                  <a:gd name="T2" fmla="*/ 197 w 394"/>
                  <a:gd name="T3" fmla="*/ 0 h 308"/>
                  <a:gd name="T4" fmla="*/ 42 w 394"/>
                  <a:gd name="T5" fmla="*/ 16 h 308"/>
                  <a:gd name="T6" fmla="*/ 28 w 394"/>
                  <a:gd name="T7" fmla="*/ 29 h 308"/>
                  <a:gd name="T8" fmla="*/ 28 w 394"/>
                  <a:gd name="T9" fmla="*/ 280 h 308"/>
                  <a:gd name="T10" fmla="*/ 42 w 394"/>
                  <a:gd name="T11" fmla="*/ 293 h 308"/>
                  <a:gd name="T12" fmla="*/ 197 w 394"/>
                  <a:gd name="T13" fmla="*/ 308 h 308"/>
                  <a:gd name="T14" fmla="*/ 353 w 394"/>
                  <a:gd name="T15" fmla="*/ 293 h 308"/>
                  <a:gd name="T16" fmla="*/ 367 w 394"/>
                  <a:gd name="T17" fmla="*/ 280 h 308"/>
                  <a:gd name="T18" fmla="*/ 367 w 394"/>
                  <a:gd name="T19" fmla="*/ 29 h 308"/>
                  <a:gd name="T20" fmla="*/ 353 w 394"/>
                  <a:gd name="T21" fmla="*/ 16 h 308"/>
                  <a:gd name="T22" fmla="*/ 349 w 394"/>
                  <a:gd name="T23" fmla="*/ 274 h 308"/>
                  <a:gd name="T24" fmla="*/ 46 w 394"/>
                  <a:gd name="T25" fmla="*/ 274 h 308"/>
                  <a:gd name="T26" fmla="*/ 46 w 394"/>
                  <a:gd name="T27" fmla="*/ 35 h 308"/>
                  <a:gd name="T28" fmla="*/ 349 w 394"/>
                  <a:gd name="T29" fmla="*/ 35 h 308"/>
                  <a:gd name="T30" fmla="*/ 349 w 394"/>
                  <a:gd name="T31" fmla="*/ 274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4" h="308">
                    <a:moveTo>
                      <a:pt x="353" y="16"/>
                    </a:moveTo>
                    <a:cubicBezTo>
                      <a:pt x="301" y="5"/>
                      <a:pt x="249" y="0"/>
                      <a:pt x="197" y="0"/>
                    </a:cubicBezTo>
                    <a:cubicBezTo>
                      <a:pt x="146" y="0"/>
                      <a:pt x="93" y="5"/>
                      <a:pt x="42" y="16"/>
                    </a:cubicBezTo>
                    <a:cubicBezTo>
                      <a:pt x="35" y="17"/>
                      <a:pt x="30" y="22"/>
                      <a:pt x="28" y="29"/>
                    </a:cubicBezTo>
                    <a:cubicBezTo>
                      <a:pt x="0" y="112"/>
                      <a:pt x="0" y="197"/>
                      <a:pt x="28" y="280"/>
                    </a:cubicBezTo>
                    <a:cubicBezTo>
                      <a:pt x="30" y="286"/>
                      <a:pt x="35" y="291"/>
                      <a:pt x="42" y="293"/>
                    </a:cubicBezTo>
                    <a:cubicBezTo>
                      <a:pt x="93" y="303"/>
                      <a:pt x="146" y="308"/>
                      <a:pt x="197" y="308"/>
                    </a:cubicBezTo>
                    <a:cubicBezTo>
                      <a:pt x="249" y="308"/>
                      <a:pt x="301" y="303"/>
                      <a:pt x="353" y="293"/>
                    </a:cubicBezTo>
                    <a:cubicBezTo>
                      <a:pt x="359" y="291"/>
                      <a:pt x="365" y="286"/>
                      <a:pt x="367" y="280"/>
                    </a:cubicBezTo>
                    <a:cubicBezTo>
                      <a:pt x="394" y="197"/>
                      <a:pt x="394" y="112"/>
                      <a:pt x="367" y="29"/>
                    </a:cubicBezTo>
                    <a:cubicBezTo>
                      <a:pt x="365" y="22"/>
                      <a:pt x="359" y="17"/>
                      <a:pt x="353" y="16"/>
                    </a:cubicBezTo>
                    <a:close/>
                    <a:moveTo>
                      <a:pt x="349" y="274"/>
                    </a:moveTo>
                    <a:cubicBezTo>
                      <a:pt x="248" y="295"/>
                      <a:pt x="147" y="295"/>
                      <a:pt x="46" y="274"/>
                    </a:cubicBezTo>
                    <a:cubicBezTo>
                      <a:pt x="19" y="194"/>
                      <a:pt x="19" y="114"/>
                      <a:pt x="46" y="35"/>
                    </a:cubicBezTo>
                    <a:cubicBezTo>
                      <a:pt x="147" y="14"/>
                      <a:pt x="248" y="14"/>
                      <a:pt x="349" y="35"/>
                    </a:cubicBezTo>
                    <a:cubicBezTo>
                      <a:pt x="375" y="114"/>
                      <a:pt x="375" y="194"/>
                      <a:pt x="349" y="27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9" name="Freeform 40"/>
              <p:cNvSpPr>
                <a:spLocks noEditPoints="1"/>
              </p:cNvSpPr>
              <p:nvPr/>
            </p:nvSpPr>
            <p:spPr bwMode="auto">
              <a:xfrm>
                <a:off x="-25399" y="4763"/>
                <a:ext cx="2346324" cy="1797050"/>
              </a:xfrm>
              <a:custGeom>
                <a:avLst/>
                <a:gdLst>
                  <a:gd name="T0" fmla="*/ 594 w 623"/>
                  <a:gd name="T1" fmla="*/ 44 h 476"/>
                  <a:gd name="T2" fmla="*/ 561 w 623"/>
                  <a:gd name="T3" fmla="*/ 15 h 476"/>
                  <a:gd name="T4" fmla="*/ 311 w 623"/>
                  <a:gd name="T5" fmla="*/ 0 h 476"/>
                  <a:gd name="T6" fmla="*/ 61 w 623"/>
                  <a:gd name="T7" fmla="*/ 15 h 476"/>
                  <a:gd name="T8" fmla="*/ 29 w 623"/>
                  <a:gd name="T9" fmla="*/ 44 h 476"/>
                  <a:gd name="T10" fmla="*/ 29 w 623"/>
                  <a:gd name="T11" fmla="*/ 412 h 476"/>
                  <a:gd name="T12" fmla="*/ 61 w 623"/>
                  <a:gd name="T13" fmla="*/ 441 h 476"/>
                  <a:gd name="T14" fmla="*/ 182 w 623"/>
                  <a:gd name="T15" fmla="*/ 452 h 476"/>
                  <a:gd name="T16" fmla="*/ 178 w 623"/>
                  <a:gd name="T17" fmla="*/ 457 h 476"/>
                  <a:gd name="T18" fmla="*/ 311 w 623"/>
                  <a:gd name="T19" fmla="*/ 476 h 476"/>
                  <a:gd name="T20" fmla="*/ 444 w 623"/>
                  <a:gd name="T21" fmla="*/ 457 h 476"/>
                  <a:gd name="T22" fmla="*/ 441 w 623"/>
                  <a:gd name="T23" fmla="*/ 452 h 476"/>
                  <a:gd name="T24" fmla="*/ 561 w 623"/>
                  <a:gd name="T25" fmla="*/ 441 h 476"/>
                  <a:gd name="T26" fmla="*/ 594 w 623"/>
                  <a:gd name="T27" fmla="*/ 412 h 476"/>
                  <a:gd name="T28" fmla="*/ 594 w 623"/>
                  <a:gd name="T29" fmla="*/ 44 h 476"/>
                  <a:gd name="T30" fmla="*/ 557 w 623"/>
                  <a:gd name="T31" fmla="*/ 404 h 476"/>
                  <a:gd name="T32" fmla="*/ 66 w 623"/>
                  <a:gd name="T33" fmla="*/ 404 h 476"/>
                  <a:gd name="T34" fmla="*/ 66 w 623"/>
                  <a:gd name="T35" fmla="*/ 53 h 476"/>
                  <a:gd name="T36" fmla="*/ 557 w 623"/>
                  <a:gd name="T37" fmla="*/ 53 h 476"/>
                  <a:gd name="T38" fmla="*/ 557 w 623"/>
                  <a:gd name="T39" fmla="*/ 404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23" h="476">
                    <a:moveTo>
                      <a:pt x="594" y="44"/>
                    </a:moveTo>
                    <a:cubicBezTo>
                      <a:pt x="590" y="29"/>
                      <a:pt x="577" y="17"/>
                      <a:pt x="561" y="15"/>
                    </a:cubicBezTo>
                    <a:cubicBezTo>
                      <a:pt x="478" y="5"/>
                      <a:pt x="394" y="0"/>
                      <a:pt x="311" y="0"/>
                    </a:cubicBezTo>
                    <a:cubicBezTo>
                      <a:pt x="228" y="0"/>
                      <a:pt x="144" y="5"/>
                      <a:pt x="61" y="15"/>
                    </a:cubicBezTo>
                    <a:cubicBezTo>
                      <a:pt x="45" y="17"/>
                      <a:pt x="33" y="29"/>
                      <a:pt x="29" y="44"/>
                    </a:cubicBezTo>
                    <a:cubicBezTo>
                      <a:pt x="0" y="166"/>
                      <a:pt x="0" y="290"/>
                      <a:pt x="29" y="412"/>
                    </a:cubicBezTo>
                    <a:cubicBezTo>
                      <a:pt x="33" y="428"/>
                      <a:pt x="45" y="440"/>
                      <a:pt x="61" y="441"/>
                    </a:cubicBezTo>
                    <a:cubicBezTo>
                      <a:pt x="101" y="446"/>
                      <a:pt x="141" y="450"/>
                      <a:pt x="182" y="452"/>
                    </a:cubicBezTo>
                    <a:cubicBezTo>
                      <a:pt x="180" y="454"/>
                      <a:pt x="178" y="455"/>
                      <a:pt x="178" y="457"/>
                    </a:cubicBezTo>
                    <a:cubicBezTo>
                      <a:pt x="178" y="467"/>
                      <a:pt x="238" y="476"/>
                      <a:pt x="311" y="476"/>
                    </a:cubicBezTo>
                    <a:cubicBezTo>
                      <a:pt x="385" y="476"/>
                      <a:pt x="444" y="467"/>
                      <a:pt x="444" y="457"/>
                    </a:cubicBezTo>
                    <a:cubicBezTo>
                      <a:pt x="444" y="455"/>
                      <a:pt x="443" y="454"/>
                      <a:pt x="441" y="452"/>
                    </a:cubicBezTo>
                    <a:cubicBezTo>
                      <a:pt x="481" y="450"/>
                      <a:pt x="521" y="446"/>
                      <a:pt x="561" y="441"/>
                    </a:cubicBezTo>
                    <a:cubicBezTo>
                      <a:pt x="577" y="440"/>
                      <a:pt x="590" y="428"/>
                      <a:pt x="594" y="412"/>
                    </a:cubicBezTo>
                    <a:cubicBezTo>
                      <a:pt x="623" y="290"/>
                      <a:pt x="623" y="166"/>
                      <a:pt x="594" y="44"/>
                    </a:cubicBezTo>
                    <a:close/>
                    <a:moveTo>
                      <a:pt x="557" y="404"/>
                    </a:moveTo>
                    <a:cubicBezTo>
                      <a:pt x="393" y="424"/>
                      <a:pt x="229" y="424"/>
                      <a:pt x="66" y="404"/>
                    </a:cubicBezTo>
                    <a:cubicBezTo>
                      <a:pt x="38" y="287"/>
                      <a:pt x="38" y="170"/>
                      <a:pt x="66" y="53"/>
                    </a:cubicBezTo>
                    <a:cubicBezTo>
                      <a:pt x="229" y="33"/>
                      <a:pt x="393" y="33"/>
                      <a:pt x="557" y="53"/>
                    </a:cubicBezTo>
                    <a:cubicBezTo>
                      <a:pt x="585" y="170"/>
                      <a:pt x="585" y="287"/>
                      <a:pt x="557" y="4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0" name="Freeform 41"/>
              <p:cNvSpPr>
                <a:spLocks noEditPoints="1"/>
              </p:cNvSpPr>
              <p:nvPr/>
            </p:nvSpPr>
            <p:spPr bwMode="auto">
              <a:xfrm>
                <a:off x="1793875" y="363538"/>
                <a:ext cx="214312" cy="215900"/>
              </a:xfrm>
              <a:custGeom>
                <a:avLst/>
                <a:gdLst>
                  <a:gd name="T0" fmla="*/ 28 w 57"/>
                  <a:gd name="T1" fmla="*/ 57 h 57"/>
                  <a:gd name="T2" fmla="*/ 57 w 57"/>
                  <a:gd name="T3" fmla="*/ 29 h 57"/>
                  <a:gd name="T4" fmla="*/ 28 w 57"/>
                  <a:gd name="T5" fmla="*/ 0 h 57"/>
                  <a:gd name="T6" fmla="*/ 0 w 57"/>
                  <a:gd name="T7" fmla="*/ 29 h 57"/>
                  <a:gd name="T8" fmla="*/ 28 w 57"/>
                  <a:gd name="T9" fmla="*/ 57 h 57"/>
                  <a:gd name="T10" fmla="*/ 28 w 57"/>
                  <a:gd name="T11" fmla="*/ 19 h 57"/>
                  <a:gd name="T12" fmla="*/ 38 w 57"/>
                  <a:gd name="T13" fmla="*/ 29 h 57"/>
                  <a:gd name="T14" fmla="*/ 28 w 57"/>
                  <a:gd name="T15" fmla="*/ 38 h 57"/>
                  <a:gd name="T16" fmla="*/ 19 w 57"/>
                  <a:gd name="T17" fmla="*/ 29 h 57"/>
                  <a:gd name="T18" fmla="*/ 28 w 57"/>
                  <a:gd name="T19" fmla="*/ 19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57">
                    <a:moveTo>
                      <a:pt x="28" y="57"/>
                    </a:moveTo>
                    <a:cubicBezTo>
                      <a:pt x="44" y="57"/>
                      <a:pt x="57" y="44"/>
                      <a:pt x="57" y="29"/>
                    </a:cubicBezTo>
                    <a:cubicBezTo>
                      <a:pt x="57" y="13"/>
                      <a:pt x="44" y="0"/>
                      <a:pt x="28" y="0"/>
                    </a:cubicBezTo>
                    <a:cubicBezTo>
                      <a:pt x="12" y="0"/>
                      <a:pt x="0" y="13"/>
                      <a:pt x="0" y="29"/>
                    </a:cubicBezTo>
                    <a:cubicBezTo>
                      <a:pt x="0" y="44"/>
                      <a:pt x="12" y="57"/>
                      <a:pt x="28" y="57"/>
                    </a:cubicBezTo>
                    <a:close/>
                    <a:moveTo>
                      <a:pt x="28" y="19"/>
                    </a:moveTo>
                    <a:cubicBezTo>
                      <a:pt x="33" y="19"/>
                      <a:pt x="38" y="23"/>
                      <a:pt x="38" y="29"/>
                    </a:cubicBezTo>
                    <a:cubicBezTo>
                      <a:pt x="38" y="34"/>
                      <a:pt x="33" y="38"/>
                      <a:pt x="28" y="38"/>
                    </a:cubicBezTo>
                    <a:cubicBezTo>
                      <a:pt x="23" y="38"/>
                      <a:pt x="19" y="34"/>
                      <a:pt x="19" y="29"/>
                    </a:cubicBezTo>
                    <a:cubicBezTo>
                      <a:pt x="19" y="23"/>
                      <a:pt x="23" y="19"/>
                      <a:pt x="28" y="1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1" name="Freeform 42"/>
              <p:cNvSpPr>
                <a:spLocks/>
              </p:cNvSpPr>
              <p:nvPr/>
            </p:nvSpPr>
            <p:spPr bwMode="auto">
              <a:xfrm>
                <a:off x="1717675" y="1295401"/>
                <a:ext cx="290512" cy="73025"/>
              </a:xfrm>
              <a:custGeom>
                <a:avLst/>
                <a:gdLst>
                  <a:gd name="T0" fmla="*/ 67 w 77"/>
                  <a:gd name="T1" fmla="*/ 0 h 19"/>
                  <a:gd name="T2" fmla="*/ 10 w 77"/>
                  <a:gd name="T3" fmla="*/ 0 h 19"/>
                  <a:gd name="T4" fmla="*/ 0 w 77"/>
                  <a:gd name="T5" fmla="*/ 10 h 19"/>
                  <a:gd name="T6" fmla="*/ 10 w 77"/>
                  <a:gd name="T7" fmla="*/ 19 h 19"/>
                  <a:gd name="T8" fmla="*/ 67 w 77"/>
                  <a:gd name="T9" fmla="*/ 19 h 19"/>
                  <a:gd name="T10" fmla="*/ 77 w 77"/>
                  <a:gd name="T11" fmla="*/ 10 h 19"/>
                  <a:gd name="T12" fmla="*/ 67 w 77"/>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7" h="19">
                    <a:moveTo>
                      <a:pt x="67" y="0"/>
                    </a:moveTo>
                    <a:cubicBezTo>
                      <a:pt x="10" y="0"/>
                      <a:pt x="10" y="0"/>
                      <a:pt x="10" y="0"/>
                    </a:cubicBezTo>
                    <a:cubicBezTo>
                      <a:pt x="5" y="0"/>
                      <a:pt x="0" y="5"/>
                      <a:pt x="0" y="10"/>
                    </a:cubicBezTo>
                    <a:cubicBezTo>
                      <a:pt x="0" y="15"/>
                      <a:pt x="5" y="19"/>
                      <a:pt x="10" y="19"/>
                    </a:cubicBezTo>
                    <a:cubicBezTo>
                      <a:pt x="67" y="19"/>
                      <a:pt x="67" y="19"/>
                      <a:pt x="67" y="19"/>
                    </a:cubicBezTo>
                    <a:cubicBezTo>
                      <a:pt x="72" y="19"/>
                      <a:pt x="77" y="15"/>
                      <a:pt x="77" y="10"/>
                    </a:cubicBezTo>
                    <a:cubicBezTo>
                      <a:pt x="77" y="5"/>
                      <a:pt x="72" y="0"/>
                      <a:pt x="6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2" name="Freeform 43"/>
              <p:cNvSpPr>
                <a:spLocks/>
              </p:cNvSpPr>
              <p:nvPr/>
            </p:nvSpPr>
            <p:spPr bwMode="auto">
              <a:xfrm>
                <a:off x="1793875" y="1081088"/>
                <a:ext cx="285750" cy="71438"/>
              </a:xfrm>
              <a:custGeom>
                <a:avLst/>
                <a:gdLst>
                  <a:gd name="T0" fmla="*/ 66 w 76"/>
                  <a:gd name="T1" fmla="*/ 0 h 19"/>
                  <a:gd name="T2" fmla="*/ 9 w 76"/>
                  <a:gd name="T3" fmla="*/ 0 h 19"/>
                  <a:gd name="T4" fmla="*/ 0 w 76"/>
                  <a:gd name="T5" fmla="*/ 10 h 19"/>
                  <a:gd name="T6" fmla="*/ 9 w 76"/>
                  <a:gd name="T7" fmla="*/ 19 h 19"/>
                  <a:gd name="T8" fmla="*/ 66 w 76"/>
                  <a:gd name="T9" fmla="*/ 19 h 19"/>
                  <a:gd name="T10" fmla="*/ 76 w 76"/>
                  <a:gd name="T11" fmla="*/ 10 h 19"/>
                  <a:gd name="T12" fmla="*/ 66 w 7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6" h="19">
                    <a:moveTo>
                      <a:pt x="66" y="0"/>
                    </a:moveTo>
                    <a:cubicBezTo>
                      <a:pt x="9" y="0"/>
                      <a:pt x="9" y="0"/>
                      <a:pt x="9" y="0"/>
                    </a:cubicBezTo>
                    <a:cubicBezTo>
                      <a:pt x="4" y="0"/>
                      <a:pt x="0" y="5"/>
                      <a:pt x="0" y="10"/>
                    </a:cubicBezTo>
                    <a:cubicBezTo>
                      <a:pt x="0" y="15"/>
                      <a:pt x="4" y="19"/>
                      <a:pt x="9" y="19"/>
                    </a:cubicBezTo>
                    <a:cubicBezTo>
                      <a:pt x="66" y="19"/>
                      <a:pt x="66" y="19"/>
                      <a:pt x="66" y="19"/>
                    </a:cubicBezTo>
                    <a:cubicBezTo>
                      <a:pt x="71" y="19"/>
                      <a:pt x="76" y="15"/>
                      <a:pt x="76" y="10"/>
                    </a:cubicBezTo>
                    <a:cubicBezTo>
                      <a:pt x="76" y="5"/>
                      <a:pt x="71" y="0"/>
                      <a:pt x="6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3" name="Freeform 44"/>
              <p:cNvSpPr>
                <a:spLocks/>
              </p:cNvSpPr>
              <p:nvPr/>
            </p:nvSpPr>
            <p:spPr bwMode="auto">
              <a:xfrm>
                <a:off x="1793875" y="865188"/>
                <a:ext cx="285750" cy="73025"/>
              </a:xfrm>
              <a:custGeom>
                <a:avLst/>
                <a:gdLst>
                  <a:gd name="T0" fmla="*/ 66 w 76"/>
                  <a:gd name="T1" fmla="*/ 0 h 19"/>
                  <a:gd name="T2" fmla="*/ 9 w 76"/>
                  <a:gd name="T3" fmla="*/ 0 h 19"/>
                  <a:gd name="T4" fmla="*/ 0 w 76"/>
                  <a:gd name="T5" fmla="*/ 10 h 19"/>
                  <a:gd name="T6" fmla="*/ 9 w 76"/>
                  <a:gd name="T7" fmla="*/ 19 h 19"/>
                  <a:gd name="T8" fmla="*/ 66 w 76"/>
                  <a:gd name="T9" fmla="*/ 19 h 19"/>
                  <a:gd name="T10" fmla="*/ 76 w 76"/>
                  <a:gd name="T11" fmla="*/ 10 h 19"/>
                  <a:gd name="T12" fmla="*/ 66 w 76"/>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76" h="19">
                    <a:moveTo>
                      <a:pt x="66" y="0"/>
                    </a:moveTo>
                    <a:cubicBezTo>
                      <a:pt x="9" y="0"/>
                      <a:pt x="9" y="0"/>
                      <a:pt x="9" y="0"/>
                    </a:cubicBezTo>
                    <a:cubicBezTo>
                      <a:pt x="4" y="0"/>
                      <a:pt x="0" y="5"/>
                      <a:pt x="0" y="10"/>
                    </a:cubicBezTo>
                    <a:cubicBezTo>
                      <a:pt x="0" y="15"/>
                      <a:pt x="4" y="19"/>
                      <a:pt x="9" y="19"/>
                    </a:cubicBezTo>
                    <a:cubicBezTo>
                      <a:pt x="66" y="19"/>
                      <a:pt x="66" y="19"/>
                      <a:pt x="66" y="19"/>
                    </a:cubicBezTo>
                    <a:cubicBezTo>
                      <a:pt x="71" y="19"/>
                      <a:pt x="76" y="15"/>
                      <a:pt x="76" y="10"/>
                    </a:cubicBezTo>
                    <a:cubicBezTo>
                      <a:pt x="76" y="5"/>
                      <a:pt x="71" y="0"/>
                      <a:pt x="6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4" name="Freeform 45"/>
              <p:cNvSpPr>
                <a:spLocks/>
              </p:cNvSpPr>
              <p:nvPr/>
            </p:nvSpPr>
            <p:spPr bwMode="auto">
              <a:xfrm>
                <a:off x="573088" y="563563"/>
                <a:ext cx="430212" cy="301625"/>
              </a:xfrm>
              <a:custGeom>
                <a:avLst/>
                <a:gdLst>
                  <a:gd name="T0" fmla="*/ 105 w 114"/>
                  <a:gd name="T1" fmla="*/ 0 h 80"/>
                  <a:gd name="T2" fmla="*/ 17 w 114"/>
                  <a:gd name="T3" fmla="*/ 7 h 80"/>
                  <a:gd name="T4" fmla="*/ 6 w 114"/>
                  <a:gd name="T5" fmla="*/ 18 h 80"/>
                  <a:gd name="T6" fmla="*/ 1 w 114"/>
                  <a:gd name="T7" fmla="*/ 71 h 80"/>
                  <a:gd name="T8" fmla="*/ 10 w 114"/>
                  <a:gd name="T9" fmla="*/ 80 h 80"/>
                  <a:gd name="T10" fmla="*/ 19 w 114"/>
                  <a:gd name="T11" fmla="*/ 71 h 80"/>
                  <a:gd name="T12" fmla="*/ 23 w 114"/>
                  <a:gd name="T13" fmla="*/ 35 h 80"/>
                  <a:gd name="T14" fmla="*/ 33 w 114"/>
                  <a:gd name="T15" fmla="*/ 24 h 80"/>
                  <a:gd name="T16" fmla="*/ 105 w 114"/>
                  <a:gd name="T17" fmla="*/ 19 h 80"/>
                  <a:gd name="T18" fmla="*/ 114 w 114"/>
                  <a:gd name="T19" fmla="*/ 10 h 80"/>
                  <a:gd name="T20" fmla="*/ 105 w 114"/>
                  <a:gd name="T2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4" h="80">
                    <a:moveTo>
                      <a:pt x="105" y="0"/>
                    </a:moveTo>
                    <a:cubicBezTo>
                      <a:pt x="17" y="7"/>
                      <a:pt x="17" y="7"/>
                      <a:pt x="17" y="7"/>
                    </a:cubicBezTo>
                    <a:cubicBezTo>
                      <a:pt x="12" y="8"/>
                      <a:pt x="7" y="13"/>
                      <a:pt x="6" y="18"/>
                    </a:cubicBezTo>
                    <a:cubicBezTo>
                      <a:pt x="1" y="71"/>
                      <a:pt x="1" y="71"/>
                      <a:pt x="1" y="71"/>
                    </a:cubicBezTo>
                    <a:cubicBezTo>
                      <a:pt x="0" y="76"/>
                      <a:pt x="4" y="80"/>
                      <a:pt x="10" y="80"/>
                    </a:cubicBezTo>
                    <a:cubicBezTo>
                      <a:pt x="15" y="80"/>
                      <a:pt x="19" y="76"/>
                      <a:pt x="19" y="71"/>
                    </a:cubicBezTo>
                    <a:cubicBezTo>
                      <a:pt x="23" y="35"/>
                      <a:pt x="23" y="35"/>
                      <a:pt x="23" y="35"/>
                    </a:cubicBezTo>
                    <a:cubicBezTo>
                      <a:pt x="23" y="30"/>
                      <a:pt x="28" y="25"/>
                      <a:pt x="33" y="24"/>
                    </a:cubicBezTo>
                    <a:cubicBezTo>
                      <a:pt x="105" y="19"/>
                      <a:pt x="105" y="19"/>
                      <a:pt x="105" y="19"/>
                    </a:cubicBezTo>
                    <a:cubicBezTo>
                      <a:pt x="110" y="19"/>
                      <a:pt x="114" y="15"/>
                      <a:pt x="114" y="10"/>
                    </a:cubicBezTo>
                    <a:cubicBezTo>
                      <a:pt x="114" y="4"/>
                      <a:pt x="110" y="0"/>
                      <a:pt x="1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2" name="Group 61"/>
          <p:cNvGrpSpPr/>
          <p:nvPr/>
        </p:nvGrpSpPr>
        <p:grpSpPr>
          <a:xfrm>
            <a:off x="9864068" y="1941590"/>
            <a:ext cx="662361" cy="676944"/>
            <a:chOff x="9864068" y="1941590"/>
            <a:chExt cx="662361" cy="676944"/>
          </a:xfrm>
        </p:grpSpPr>
        <p:sp>
          <p:nvSpPr>
            <p:cNvPr id="110" name="TextBox 109"/>
            <p:cNvSpPr txBox="1"/>
            <p:nvPr/>
          </p:nvSpPr>
          <p:spPr>
            <a:xfrm>
              <a:off x="9864068" y="2341535"/>
              <a:ext cx="662361" cy="276999"/>
            </a:xfrm>
            <a:prstGeom prst="rect">
              <a:avLst/>
            </a:prstGeom>
            <a:noFill/>
          </p:spPr>
          <p:txBody>
            <a:bodyPr wrap="none" rtlCol="0">
              <a:spAutoFit/>
            </a:bodyPr>
            <a:lstStyle/>
            <a:p>
              <a:pPr algn="ctr"/>
              <a:r>
                <a:rPr lang="id-ID" sz="1200" b="1" dirty="0" smtClean="0">
                  <a:solidFill>
                    <a:schemeClr val="bg1"/>
                  </a:solidFill>
                  <a:latin typeface="+mj-lt"/>
                </a:rPr>
                <a:t>REVIEW</a:t>
              </a:r>
              <a:endParaRPr lang="id-ID" sz="1200" b="1" dirty="0">
                <a:solidFill>
                  <a:schemeClr val="bg1"/>
                </a:solidFill>
                <a:latin typeface="+mj-lt"/>
              </a:endParaRPr>
            </a:p>
          </p:txBody>
        </p:sp>
        <p:grpSp>
          <p:nvGrpSpPr>
            <p:cNvPr id="43" name="Group 42"/>
            <p:cNvGrpSpPr/>
            <p:nvPr/>
          </p:nvGrpSpPr>
          <p:grpSpPr>
            <a:xfrm>
              <a:off x="10008677" y="1941590"/>
              <a:ext cx="394101" cy="394101"/>
              <a:chOff x="1588" y="-1587"/>
              <a:chExt cx="1825625" cy="1825625"/>
            </a:xfrm>
            <a:solidFill>
              <a:schemeClr val="accent5"/>
            </a:solidFill>
          </p:grpSpPr>
          <p:sp>
            <p:nvSpPr>
              <p:cNvPr id="41" name="Freeform 49"/>
              <p:cNvSpPr>
                <a:spLocks noEditPoints="1"/>
              </p:cNvSpPr>
              <p:nvPr/>
            </p:nvSpPr>
            <p:spPr bwMode="auto">
              <a:xfrm>
                <a:off x="1588" y="-1587"/>
                <a:ext cx="1825625" cy="1825625"/>
              </a:xfrm>
              <a:custGeom>
                <a:avLst/>
                <a:gdLst>
                  <a:gd name="T0" fmla="*/ 313 w 484"/>
                  <a:gd name="T1" fmla="*/ 152 h 484"/>
                  <a:gd name="T2" fmla="*/ 242 w 484"/>
                  <a:gd name="T3" fmla="*/ 0 h 484"/>
                  <a:gd name="T4" fmla="*/ 136 w 484"/>
                  <a:gd name="T5" fmla="*/ 155 h 484"/>
                  <a:gd name="T6" fmla="*/ 121 w 484"/>
                  <a:gd name="T7" fmla="*/ 163 h 484"/>
                  <a:gd name="T8" fmla="*/ 45 w 484"/>
                  <a:gd name="T9" fmla="*/ 151 h 484"/>
                  <a:gd name="T10" fmla="*/ 0 w 484"/>
                  <a:gd name="T11" fmla="*/ 439 h 484"/>
                  <a:gd name="T12" fmla="*/ 91 w 484"/>
                  <a:gd name="T13" fmla="*/ 484 h 484"/>
                  <a:gd name="T14" fmla="*/ 132 w 484"/>
                  <a:gd name="T15" fmla="*/ 458 h 484"/>
                  <a:gd name="T16" fmla="*/ 136 w 484"/>
                  <a:gd name="T17" fmla="*/ 459 h 484"/>
                  <a:gd name="T18" fmla="*/ 288 w 484"/>
                  <a:gd name="T19" fmla="*/ 484 h 484"/>
                  <a:gd name="T20" fmla="*/ 425 w 484"/>
                  <a:gd name="T21" fmla="*/ 455 h 484"/>
                  <a:gd name="T22" fmla="*/ 431 w 484"/>
                  <a:gd name="T23" fmla="*/ 412 h 484"/>
                  <a:gd name="T24" fmla="*/ 456 w 484"/>
                  <a:gd name="T25" fmla="*/ 332 h 484"/>
                  <a:gd name="T26" fmla="*/ 471 w 484"/>
                  <a:gd name="T27" fmla="*/ 254 h 484"/>
                  <a:gd name="T28" fmla="*/ 484 w 484"/>
                  <a:gd name="T29" fmla="*/ 218 h 484"/>
                  <a:gd name="T30" fmla="*/ 441 w 484"/>
                  <a:gd name="T31" fmla="*/ 158 h 484"/>
                  <a:gd name="T32" fmla="*/ 91 w 484"/>
                  <a:gd name="T33" fmla="*/ 454 h 484"/>
                  <a:gd name="T34" fmla="*/ 30 w 484"/>
                  <a:gd name="T35" fmla="*/ 439 h 484"/>
                  <a:gd name="T36" fmla="*/ 45 w 484"/>
                  <a:gd name="T37" fmla="*/ 182 h 484"/>
                  <a:gd name="T38" fmla="*/ 106 w 484"/>
                  <a:gd name="T39" fmla="*/ 197 h 484"/>
                  <a:gd name="T40" fmla="*/ 453 w 484"/>
                  <a:gd name="T41" fmla="*/ 220 h 484"/>
                  <a:gd name="T42" fmla="*/ 393 w 484"/>
                  <a:gd name="T43" fmla="*/ 242 h 484"/>
                  <a:gd name="T44" fmla="*/ 393 w 484"/>
                  <a:gd name="T45" fmla="*/ 257 h 484"/>
                  <a:gd name="T46" fmla="*/ 447 w 484"/>
                  <a:gd name="T47" fmla="*/ 285 h 484"/>
                  <a:gd name="T48" fmla="*/ 378 w 484"/>
                  <a:gd name="T49" fmla="*/ 318 h 484"/>
                  <a:gd name="T50" fmla="*/ 378 w 484"/>
                  <a:gd name="T51" fmla="*/ 333 h 484"/>
                  <a:gd name="T52" fmla="*/ 428 w 484"/>
                  <a:gd name="T53" fmla="*/ 364 h 484"/>
                  <a:gd name="T54" fmla="*/ 363 w 484"/>
                  <a:gd name="T55" fmla="*/ 393 h 484"/>
                  <a:gd name="T56" fmla="*/ 363 w 484"/>
                  <a:gd name="T57" fmla="*/ 408 h 484"/>
                  <a:gd name="T58" fmla="*/ 402 w 484"/>
                  <a:gd name="T59" fmla="*/ 430 h 484"/>
                  <a:gd name="T60" fmla="*/ 370 w 484"/>
                  <a:gd name="T61" fmla="*/ 454 h 484"/>
                  <a:gd name="T62" fmla="*/ 204 w 484"/>
                  <a:gd name="T63" fmla="*/ 444 h 484"/>
                  <a:gd name="T64" fmla="*/ 121 w 484"/>
                  <a:gd name="T65" fmla="*/ 414 h 484"/>
                  <a:gd name="T66" fmla="*/ 133 w 484"/>
                  <a:gd name="T67" fmla="*/ 189 h 484"/>
                  <a:gd name="T68" fmla="*/ 227 w 484"/>
                  <a:gd name="T69" fmla="*/ 45 h 484"/>
                  <a:gd name="T70" fmla="*/ 286 w 484"/>
                  <a:gd name="T71" fmla="*/ 102 h 484"/>
                  <a:gd name="T72" fmla="*/ 436 w 484"/>
                  <a:gd name="T73" fmla="*/ 187 h 484"/>
                  <a:gd name="T74" fmla="*/ 453 w 484"/>
                  <a:gd name="T75" fmla="*/ 220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84" h="484">
                    <a:moveTo>
                      <a:pt x="441" y="158"/>
                    </a:moveTo>
                    <a:cubicBezTo>
                      <a:pt x="422" y="153"/>
                      <a:pt x="378" y="153"/>
                      <a:pt x="313" y="152"/>
                    </a:cubicBezTo>
                    <a:cubicBezTo>
                      <a:pt x="316" y="138"/>
                      <a:pt x="317" y="125"/>
                      <a:pt x="317" y="102"/>
                    </a:cubicBezTo>
                    <a:cubicBezTo>
                      <a:pt x="317" y="48"/>
                      <a:pt x="277" y="0"/>
                      <a:pt x="242" y="0"/>
                    </a:cubicBezTo>
                    <a:cubicBezTo>
                      <a:pt x="217" y="0"/>
                      <a:pt x="197" y="20"/>
                      <a:pt x="197" y="45"/>
                    </a:cubicBezTo>
                    <a:cubicBezTo>
                      <a:pt x="196" y="75"/>
                      <a:pt x="187" y="128"/>
                      <a:pt x="136" y="155"/>
                    </a:cubicBezTo>
                    <a:cubicBezTo>
                      <a:pt x="132" y="157"/>
                      <a:pt x="122" y="162"/>
                      <a:pt x="120" y="163"/>
                    </a:cubicBezTo>
                    <a:cubicBezTo>
                      <a:pt x="121" y="163"/>
                      <a:pt x="121" y="163"/>
                      <a:pt x="121" y="163"/>
                    </a:cubicBezTo>
                    <a:cubicBezTo>
                      <a:pt x="113" y="156"/>
                      <a:pt x="102" y="151"/>
                      <a:pt x="91" y="151"/>
                    </a:cubicBezTo>
                    <a:cubicBezTo>
                      <a:pt x="45" y="151"/>
                      <a:pt x="45" y="151"/>
                      <a:pt x="45" y="151"/>
                    </a:cubicBezTo>
                    <a:cubicBezTo>
                      <a:pt x="20" y="151"/>
                      <a:pt x="0" y="172"/>
                      <a:pt x="0" y="197"/>
                    </a:cubicBezTo>
                    <a:cubicBezTo>
                      <a:pt x="0" y="439"/>
                      <a:pt x="0" y="439"/>
                      <a:pt x="0" y="439"/>
                    </a:cubicBezTo>
                    <a:cubicBezTo>
                      <a:pt x="0" y="464"/>
                      <a:pt x="20" y="484"/>
                      <a:pt x="45" y="484"/>
                    </a:cubicBezTo>
                    <a:cubicBezTo>
                      <a:pt x="91" y="484"/>
                      <a:pt x="91" y="484"/>
                      <a:pt x="91" y="484"/>
                    </a:cubicBezTo>
                    <a:cubicBezTo>
                      <a:pt x="109" y="484"/>
                      <a:pt x="124" y="473"/>
                      <a:pt x="131" y="458"/>
                    </a:cubicBezTo>
                    <a:cubicBezTo>
                      <a:pt x="131" y="458"/>
                      <a:pt x="132" y="458"/>
                      <a:pt x="132" y="458"/>
                    </a:cubicBezTo>
                    <a:cubicBezTo>
                      <a:pt x="133" y="458"/>
                      <a:pt x="134" y="459"/>
                      <a:pt x="135" y="459"/>
                    </a:cubicBezTo>
                    <a:cubicBezTo>
                      <a:pt x="136" y="459"/>
                      <a:pt x="136" y="459"/>
                      <a:pt x="136" y="459"/>
                    </a:cubicBezTo>
                    <a:cubicBezTo>
                      <a:pt x="145" y="461"/>
                      <a:pt x="162" y="465"/>
                      <a:pt x="197" y="474"/>
                    </a:cubicBezTo>
                    <a:cubicBezTo>
                      <a:pt x="205" y="475"/>
                      <a:pt x="246" y="484"/>
                      <a:pt x="288" y="484"/>
                    </a:cubicBezTo>
                    <a:cubicBezTo>
                      <a:pt x="370" y="484"/>
                      <a:pt x="370" y="484"/>
                      <a:pt x="370" y="484"/>
                    </a:cubicBezTo>
                    <a:cubicBezTo>
                      <a:pt x="396" y="484"/>
                      <a:pt x="414" y="474"/>
                      <a:pt x="425" y="455"/>
                    </a:cubicBezTo>
                    <a:cubicBezTo>
                      <a:pt x="425" y="455"/>
                      <a:pt x="428" y="448"/>
                      <a:pt x="431" y="439"/>
                    </a:cubicBezTo>
                    <a:cubicBezTo>
                      <a:pt x="433" y="432"/>
                      <a:pt x="434" y="422"/>
                      <a:pt x="431" y="412"/>
                    </a:cubicBezTo>
                    <a:cubicBezTo>
                      <a:pt x="448" y="401"/>
                      <a:pt x="453" y="384"/>
                      <a:pt x="456" y="373"/>
                    </a:cubicBezTo>
                    <a:cubicBezTo>
                      <a:pt x="462" y="355"/>
                      <a:pt x="460" y="341"/>
                      <a:pt x="456" y="332"/>
                    </a:cubicBezTo>
                    <a:cubicBezTo>
                      <a:pt x="466" y="323"/>
                      <a:pt x="473" y="310"/>
                      <a:pt x="477" y="290"/>
                    </a:cubicBezTo>
                    <a:cubicBezTo>
                      <a:pt x="479" y="277"/>
                      <a:pt x="476" y="265"/>
                      <a:pt x="471" y="254"/>
                    </a:cubicBezTo>
                    <a:cubicBezTo>
                      <a:pt x="479" y="244"/>
                      <a:pt x="483" y="232"/>
                      <a:pt x="484" y="221"/>
                    </a:cubicBezTo>
                    <a:cubicBezTo>
                      <a:pt x="484" y="218"/>
                      <a:pt x="484" y="218"/>
                      <a:pt x="484" y="218"/>
                    </a:cubicBezTo>
                    <a:cubicBezTo>
                      <a:pt x="484" y="216"/>
                      <a:pt x="484" y="215"/>
                      <a:pt x="484" y="210"/>
                    </a:cubicBezTo>
                    <a:cubicBezTo>
                      <a:pt x="484" y="191"/>
                      <a:pt x="471" y="167"/>
                      <a:pt x="441" y="158"/>
                    </a:cubicBezTo>
                    <a:close/>
                    <a:moveTo>
                      <a:pt x="106" y="439"/>
                    </a:moveTo>
                    <a:cubicBezTo>
                      <a:pt x="106" y="447"/>
                      <a:pt x="99" y="454"/>
                      <a:pt x="91" y="454"/>
                    </a:cubicBezTo>
                    <a:cubicBezTo>
                      <a:pt x="45" y="454"/>
                      <a:pt x="45" y="454"/>
                      <a:pt x="45" y="454"/>
                    </a:cubicBezTo>
                    <a:cubicBezTo>
                      <a:pt x="37" y="454"/>
                      <a:pt x="30" y="447"/>
                      <a:pt x="30" y="439"/>
                    </a:cubicBezTo>
                    <a:cubicBezTo>
                      <a:pt x="30" y="197"/>
                      <a:pt x="30" y="197"/>
                      <a:pt x="30" y="197"/>
                    </a:cubicBezTo>
                    <a:cubicBezTo>
                      <a:pt x="30" y="188"/>
                      <a:pt x="37" y="182"/>
                      <a:pt x="45" y="182"/>
                    </a:cubicBezTo>
                    <a:cubicBezTo>
                      <a:pt x="91" y="182"/>
                      <a:pt x="91" y="182"/>
                      <a:pt x="91" y="182"/>
                    </a:cubicBezTo>
                    <a:cubicBezTo>
                      <a:pt x="99" y="182"/>
                      <a:pt x="106" y="188"/>
                      <a:pt x="106" y="197"/>
                    </a:cubicBezTo>
                    <a:lnTo>
                      <a:pt x="106" y="439"/>
                    </a:lnTo>
                    <a:close/>
                    <a:moveTo>
                      <a:pt x="453" y="220"/>
                    </a:moveTo>
                    <a:cubicBezTo>
                      <a:pt x="453" y="227"/>
                      <a:pt x="450" y="242"/>
                      <a:pt x="424" y="242"/>
                    </a:cubicBezTo>
                    <a:cubicBezTo>
                      <a:pt x="401" y="242"/>
                      <a:pt x="393" y="242"/>
                      <a:pt x="393" y="242"/>
                    </a:cubicBezTo>
                    <a:cubicBezTo>
                      <a:pt x="389" y="242"/>
                      <a:pt x="386" y="245"/>
                      <a:pt x="386" y="250"/>
                    </a:cubicBezTo>
                    <a:cubicBezTo>
                      <a:pt x="386" y="254"/>
                      <a:pt x="389" y="257"/>
                      <a:pt x="393" y="257"/>
                    </a:cubicBezTo>
                    <a:cubicBezTo>
                      <a:pt x="393" y="257"/>
                      <a:pt x="400" y="257"/>
                      <a:pt x="423" y="257"/>
                    </a:cubicBezTo>
                    <a:cubicBezTo>
                      <a:pt x="445" y="257"/>
                      <a:pt x="448" y="276"/>
                      <a:pt x="447" y="285"/>
                    </a:cubicBezTo>
                    <a:cubicBezTo>
                      <a:pt x="445" y="296"/>
                      <a:pt x="440" y="318"/>
                      <a:pt x="414" y="318"/>
                    </a:cubicBezTo>
                    <a:cubicBezTo>
                      <a:pt x="389" y="318"/>
                      <a:pt x="378" y="318"/>
                      <a:pt x="378" y="318"/>
                    </a:cubicBezTo>
                    <a:cubicBezTo>
                      <a:pt x="374" y="318"/>
                      <a:pt x="371" y="321"/>
                      <a:pt x="371" y="325"/>
                    </a:cubicBezTo>
                    <a:cubicBezTo>
                      <a:pt x="371" y="329"/>
                      <a:pt x="374" y="333"/>
                      <a:pt x="378" y="333"/>
                    </a:cubicBezTo>
                    <a:cubicBezTo>
                      <a:pt x="378" y="333"/>
                      <a:pt x="396" y="333"/>
                      <a:pt x="408" y="333"/>
                    </a:cubicBezTo>
                    <a:cubicBezTo>
                      <a:pt x="433" y="333"/>
                      <a:pt x="431" y="352"/>
                      <a:pt x="428" y="364"/>
                    </a:cubicBezTo>
                    <a:cubicBezTo>
                      <a:pt x="423" y="379"/>
                      <a:pt x="420" y="393"/>
                      <a:pt x="388" y="393"/>
                    </a:cubicBezTo>
                    <a:cubicBezTo>
                      <a:pt x="377" y="393"/>
                      <a:pt x="363" y="393"/>
                      <a:pt x="363" y="393"/>
                    </a:cubicBezTo>
                    <a:cubicBezTo>
                      <a:pt x="359" y="393"/>
                      <a:pt x="355" y="397"/>
                      <a:pt x="355" y="401"/>
                    </a:cubicBezTo>
                    <a:cubicBezTo>
                      <a:pt x="355" y="405"/>
                      <a:pt x="359" y="408"/>
                      <a:pt x="363" y="408"/>
                    </a:cubicBezTo>
                    <a:cubicBezTo>
                      <a:pt x="363" y="408"/>
                      <a:pt x="373" y="408"/>
                      <a:pt x="387" y="408"/>
                    </a:cubicBezTo>
                    <a:cubicBezTo>
                      <a:pt x="403" y="408"/>
                      <a:pt x="404" y="424"/>
                      <a:pt x="402" y="430"/>
                    </a:cubicBezTo>
                    <a:cubicBezTo>
                      <a:pt x="400" y="436"/>
                      <a:pt x="398" y="440"/>
                      <a:pt x="398" y="441"/>
                    </a:cubicBezTo>
                    <a:cubicBezTo>
                      <a:pt x="393" y="449"/>
                      <a:pt x="386" y="454"/>
                      <a:pt x="370" y="454"/>
                    </a:cubicBezTo>
                    <a:cubicBezTo>
                      <a:pt x="288" y="454"/>
                      <a:pt x="288" y="454"/>
                      <a:pt x="288" y="454"/>
                    </a:cubicBezTo>
                    <a:cubicBezTo>
                      <a:pt x="246" y="454"/>
                      <a:pt x="205" y="444"/>
                      <a:pt x="204" y="444"/>
                    </a:cubicBezTo>
                    <a:cubicBezTo>
                      <a:pt x="141" y="430"/>
                      <a:pt x="138" y="428"/>
                      <a:pt x="134" y="427"/>
                    </a:cubicBezTo>
                    <a:cubicBezTo>
                      <a:pt x="134" y="427"/>
                      <a:pt x="121" y="425"/>
                      <a:pt x="121" y="414"/>
                    </a:cubicBezTo>
                    <a:cubicBezTo>
                      <a:pt x="121" y="205"/>
                      <a:pt x="121" y="205"/>
                      <a:pt x="121" y="205"/>
                    </a:cubicBezTo>
                    <a:cubicBezTo>
                      <a:pt x="121" y="198"/>
                      <a:pt x="126" y="192"/>
                      <a:pt x="133" y="189"/>
                    </a:cubicBezTo>
                    <a:cubicBezTo>
                      <a:pt x="134" y="189"/>
                      <a:pt x="135" y="189"/>
                      <a:pt x="136" y="188"/>
                    </a:cubicBezTo>
                    <a:cubicBezTo>
                      <a:pt x="205" y="160"/>
                      <a:pt x="226" y="97"/>
                      <a:pt x="227" y="45"/>
                    </a:cubicBezTo>
                    <a:cubicBezTo>
                      <a:pt x="227" y="38"/>
                      <a:pt x="233" y="30"/>
                      <a:pt x="242" y="30"/>
                    </a:cubicBezTo>
                    <a:cubicBezTo>
                      <a:pt x="258" y="30"/>
                      <a:pt x="286" y="62"/>
                      <a:pt x="286" y="102"/>
                    </a:cubicBezTo>
                    <a:cubicBezTo>
                      <a:pt x="286" y="138"/>
                      <a:pt x="285" y="144"/>
                      <a:pt x="272" y="182"/>
                    </a:cubicBezTo>
                    <a:cubicBezTo>
                      <a:pt x="424" y="182"/>
                      <a:pt x="422" y="184"/>
                      <a:pt x="436" y="187"/>
                    </a:cubicBezTo>
                    <a:cubicBezTo>
                      <a:pt x="452" y="192"/>
                      <a:pt x="454" y="206"/>
                      <a:pt x="454" y="210"/>
                    </a:cubicBezTo>
                    <a:cubicBezTo>
                      <a:pt x="454" y="216"/>
                      <a:pt x="454" y="215"/>
                      <a:pt x="453" y="2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42" name="Freeform 50"/>
              <p:cNvSpPr>
                <a:spLocks noEditPoints="1"/>
              </p:cNvSpPr>
              <p:nvPr/>
            </p:nvSpPr>
            <p:spPr bwMode="auto">
              <a:xfrm>
                <a:off x="171451" y="1481138"/>
                <a:ext cx="173038" cy="173038"/>
              </a:xfrm>
              <a:custGeom>
                <a:avLst/>
                <a:gdLst>
                  <a:gd name="T0" fmla="*/ 23 w 46"/>
                  <a:gd name="T1" fmla="*/ 0 h 46"/>
                  <a:gd name="T2" fmla="*/ 0 w 46"/>
                  <a:gd name="T3" fmla="*/ 23 h 46"/>
                  <a:gd name="T4" fmla="*/ 23 w 46"/>
                  <a:gd name="T5" fmla="*/ 46 h 46"/>
                  <a:gd name="T6" fmla="*/ 46 w 46"/>
                  <a:gd name="T7" fmla="*/ 23 h 46"/>
                  <a:gd name="T8" fmla="*/ 23 w 46"/>
                  <a:gd name="T9" fmla="*/ 0 h 46"/>
                  <a:gd name="T10" fmla="*/ 23 w 46"/>
                  <a:gd name="T11" fmla="*/ 31 h 46"/>
                  <a:gd name="T12" fmla="*/ 16 w 46"/>
                  <a:gd name="T13" fmla="*/ 23 h 46"/>
                  <a:gd name="T14" fmla="*/ 23 w 46"/>
                  <a:gd name="T15" fmla="*/ 15 h 46"/>
                  <a:gd name="T16" fmla="*/ 31 w 46"/>
                  <a:gd name="T17" fmla="*/ 23 h 46"/>
                  <a:gd name="T18" fmla="*/ 23 w 46"/>
                  <a:gd name="T19" fmla="*/ 3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 h="46">
                    <a:moveTo>
                      <a:pt x="23" y="0"/>
                    </a:moveTo>
                    <a:cubicBezTo>
                      <a:pt x="11" y="0"/>
                      <a:pt x="0" y="10"/>
                      <a:pt x="0" y="23"/>
                    </a:cubicBezTo>
                    <a:cubicBezTo>
                      <a:pt x="0" y="35"/>
                      <a:pt x="11" y="46"/>
                      <a:pt x="23" y="46"/>
                    </a:cubicBezTo>
                    <a:cubicBezTo>
                      <a:pt x="36" y="46"/>
                      <a:pt x="46" y="35"/>
                      <a:pt x="46" y="23"/>
                    </a:cubicBezTo>
                    <a:cubicBezTo>
                      <a:pt x="46" y="10"/>
                      <a:pt x="36" y="0"/>
                      <a:pt x="23" y="0"/>
                    </a:cubicBezTo>
                    <a:close/>
                    <a:moveTo>
                      <a:pt x="23" y="31"/>
                    </a:moveTo>
                    <a:cubicBezTo>
                      <a:pt x="19" y="31"/>
                      <a:pt x="16" y="27"/>
                      <a:pt x="16" y="23"/>
                    </a:cubicBezTo>
                    <a:cubicBezTo>
                      <a:pt x="16" y="19"/>
                      <a:pt x="19" y="15"/>
                      <a:pt x="23" y="15"/>
                    </a:cubicBezTo>
                    <a:cubicBezTo>
                      <a:pt x="27" y="15"/>
                      <a:pt x="31" y="19"/>
                      <a:pt x="31" y="23"/>
                    </a:cubicBezTo>
                    <a:cubicBezTo>
                      <a:pt x="31" y="27"/>
                      <a:pt x="27" y="31"/>
                      <a:pt x="23"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grpSp>
        <p:nvGrpSpPr>
          <p:cNvPr id="63" name="Group 62"/>
          <p:cNvGrpSpPr/>
          <p:nvPr/>
        </p:nvGrpSpPr>
        <p:grpSpPr>
          <a:xfrm>
            <a:off x="10765289" y="3124923"/>
            <a:ext cx="556563" cy="632145"/>
            <a:chOff x="10765289" y="3124923"/>
            <a:chExt cx="556563" cy="632145"/>
          </a:xfrm>
        </p:grpSpPr>
        <p:sp>
          <p:nvSpPr>
            <p:cNvPr id="112" name="TextBox 111"/>
            <p:cNvSpPr txBox="1"/>
            <p:nvPr/>
          </p:nvSpPr>
          <p:spPr>
            <a:xfrm>
              <a:off x="10765289" y="3480069"/>
              <a:ext cx="556563" cy="276999"/>
            </a:xfrm>
            <a:prstGeom prst="rect">
              <a:avLst/>
            </a:prstGeom>
            <a:noFill/>
          </p:spPr>
          <p:txBody>
            <a:bodyPr wrap="none" rtlCol="0">
              <a:spAutoFit/>
            </a:bodyPr>
            <a:lstStyle/>
            <a:p>
              <a:pPr algn="ctr"/>
              <a:r>
                <a:rPr lang="id-ID" sz="1200" b="1" dirty="0" smtClean="0">
                  <a:solidFill>
                    <a:schemeClr val="bg1"/>
                  </a:solidFill>
                  <a:latin typeface="+mj-lt"/>
                </a:rPr>
                <a:t>DRIVE</a:t>
              </a:r>
              <a:endParaRPr lang="id-ID" sz="1200" b="1" dirty="0">
                <a:solidFill>
                  <a:schemeClr val="bg1"/>
                </a:solidFill>
                <a:latin typeface="+mj-lt"/>
              </a:endParaRPr>
            </a:p>
          </p:txBody>
        </p:sp>
        <p:grpSp>
          <p:nvGrpSpPr>
            <p:cNvPr id="50" name="Group 49"/>
            <p:cNvGrpSpPr/>
            <p:nvPr/>
          </p:nvGrpSpPr>
          <p:grpSpPr>
            <a:xfrm>
              <a:off x="10839627" y="3124923"/>
              <a:ext cx="407886" cy="332887"/>
              <a:chOff x="3175" y="1588"/>
              <a:chExt cx="492125" cy="401637"/>
            </a:xfrm>
            <a:solidFill>
              <a:schemeClr val="bg1"/>
            </a:solidFill>
          </p:grpSpPr>
          <p:sp>
            <p:nvSpPr>
              <p:cNvPr id="48" name="Freeform 54"/>
              <p:cNvSpPr>
                <a:spLocks noEditPoints="1"/>
              </p:cNvSpPr>
              <p:nvPr/>
            </p:nvSpPr>
            <p:spPr bwMode="auto">
              <a:xfrm>
                <a:off x="341313" y="125413"/>
                <a:ext cx="92075" cy="122237"/>
              </a:xfrm>
              <a:custGeom>
                <a:avLst/>
                <a:gdLst>
                  <a:gd name="T0" fmla="*/ 11 w 24"/>
                  <a:gd name="T1" fmla="*/ 2 h 32"/>
                  <a:gd name="T2" fmla="*/ 8 w 24"/>
                  <a:gd name="T3" fmla="*/ 0 h 32"/>
                  <a:gd name="T4" fmla="*/ 4 w 24"/>
                  <a:gd name="T5" fmla="*/ 0 h 32"/>
                  <a:gd name="T6" fmla="*/ 0 w 24"/>
                  <a:gd name="T7" fmla="*/ 4 h 32"/>
                  <a:gd name="T8" fmla="*/ 0 w 24"/>
                  <a:gd name="T9" fmla="*/ 28 h 32"/>
                  <a:gd name="T10" fmla="*/ 4 w 24"/>
                  <a:gd name="T11" fmla="*/ 32 h 32"/>
                  <a:gd name="T12" fmla="*/ 20 w 24"/>
                  <a:gd name="T13" fmla="*/ 32 h 32"/>
                  <a:gd name="T14" fmla="*/ 24 w 24"/>
                  <a:gd name="T15" fmla="*/ 28 h 32"/>
                  <a:gd name="T16" fmla="*/ 24 w 24"/>
                  <a:gd name="T17" fmla="*/ 22 h 32"/>
                  <a:gd name="T18" fmla="*/ 23 w 24"/>
                  <a:gd name="T19" fmla="*/ 20 h 32"/>
                  <a:gd name="T20" fmla="*/ 11 w 24"/>
                  <a:gd name="T21" fmla="*/ 2 h 32"/>
                  <a:gd name="T22" fmla="*/ 20 w 24"/>
                  <a:gd name="T23" fmla="*/ 28 h 32"/>
                  <a:gd name="T24" fmla="*/ 4 w 24"/>
                  <a:gd name="T25" fmla="*/ 28 h 32"/>
                  <a:gd name="T26" fmla="*/ 4 w 24"/>
                  <a:gd name="T27" fmla="*/ 4 h 32"/>
                  <a:gd name="T28" fmla="*/ 8 w 24"/>
                  <a:gd name="T29" fmla="*/ 4 h 32"/>
                  <a:gd name="T30" fmla="*/ 20 w 24"/>
                  <a:gd name="T31" fmla="*/ 22 h 32"/>
                  <a:gd name="T32" fmla="*/ 20 w 24"/>
                  <a:gd name="T33"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32">
                    <a:moveTo>
                      <a:pt x="11" y="2"/>
                    </a:moveTo>
                    <a:cubicBezTo>
                      <a:pt x="11" y="1"/>
                      <a:pt x="9" y="0"/>
                      <a:pt x="8" y="0"/>
                    </a:cubicBezTo>
                    <a:cubicBezTo>
                      <a:pt x="4" y="0"/>
                      <a:pt x="4" y="0"/>
                      <a:pt x="4" y="0"/>
                    </a:cubicBezTo>
                    <a:cubicBezTo>
                      <a:pt x="2" y="0"/>
                      <a:pt x="0" y="2"/>
                      <a:pt x="0" y="4"/>
                    </a:cubicBezTo>
                    <a:cubicBezTo>
                      <a:pt x="0" y="28"/>
                      <a:pt x="0" y="28"/>
                      <a:pt x="0" y="28"/>
                    </a:cubicBezTo>
                    <a:cubicBezTo>
                      <a:pt x="0" y="30"/>
                      <a:pt x="2" y="32"/>
                      <a:pt x="4" y="32"/>
                    </a:cubicBezTo>
                    <a:cubicBezTo>
                      <a:pt x="20" y="32"/>
                      <a:pt x="20" y="32"/>
                      <a:pt x="20" y="32"/>
                    </a:cubicBezTo>
                    <a:cubicBezTo>
                      <a:pt x="22" y="32"/>
                      <a:pt x="24" y="30"/>
                      <a:pt x="24" y="28"/>
                    </a:cubicBezTo>
                    <a:cubicBezTo>
                      <a:pt x="24" y="22"/>
                      <a:pt x="24" y="22"/>
                      <a:pt x="24" y="22"/>
                    </a:cubicBezTo>
                    <a:cubicBezTo>
                      <a:pt x="24" y="21"/>
                      <a:pt x="24" y="20"/>
                      <a:pt x="23" y="20"/>
                    </a:cubicBezTo>
                    <a:lnTo>
                      <a:pt x="11" y="2"/>
                    </a:lnTo>
                    <a:close/>
                    <a:moveTo>
                      <a:pt x="20" y="28"/>
                    </a:moveTo>
                    <a:cubicBezTo>
                      <a:pt x="4" y="28"/>
                      <a:pt x="4" y="28"/>
                      <a:pt x="4" y="28"/>
                    </a:cubicBezTo>
                    <a:cubicBezTo>
                      <a:pt x="4" y="4"/>
                      <a:pt x="4" y="4"/>
                      <a:pt x="4" y="4"/>
                    </a:cubicBezTo>
                    <a:cubicBezTo>
                      <a:pt x="8" y="4"/>
                      <a:pt x="8" y="4"/>
                      <a:pt x="8" y="4"/>
                    </a:cubicBezTo>
                    <a:cubicBezTo>
                      <a:pt x="20" y="22"/>
                      <a:pt x="20" y="22"/>
                      <a:pt x="20" y="22"/>
                    </a:cubicBezTo>
                    <a:lnTo>
                      <a:pt x="20" y="2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55"/>
              <p:cNvSpPr>
                <a:spLocks noEditPoints="1"/>
              </p:cNvSpPr>
              <p:nvPr/>
            </p:nvSpPr>
            <p:spPr bwMode="auto">
              <a:xfrm>
                <a:off x="3175" y="1588"/>
                <a:ext cx="492125" cy="401637"/>
              </a:xfrm>
              <a:custGeom>
                <a:avLst/>
                <a:gdLst>
                  <a:gd name="T0" fmla="*/ 126 w 128"/>
                  <a:gd name="T1" fmla="*/ 49 h 104"/>
                  <a:gd name="T2" fmla="*/ 110 w 128"/>
                  <a:gd name="T3" fmla="*/ 25 h 104"/>
                  <a:gd name="T4" fmla="*/ 100 w 128"/>
                  <a:gd name="T5" fmla="*/ 20 h 104"/>
                  <a:gd name="T6" fmla="*/ 84 w 128"/>
                  <a:gd name="T7" fmla="*/ 20 h 104"/>
                  <a:gd name="T8" fmla="*/ 84 w 128"/>
                  <a:gd name="T9" fmla="*/ 12 h 104"/>
                  <a:gd name="T10" fmla="*/ 72 w 128"/>
                  <a:gd name="T11" fmla="*/ 0 h 104"/>
                  <a:gd name="T12" fmla="*/ 12 w 128"/>
                  <a:gd name="T13" fmla="*/ 0 h 104"/>
                  <a:gd name="T14" fmla="*/ 0 w 128"/>
                  <a:gd name="T15" fmla="*/ 12 h 104"/>
                  <a:gd name="T16" fmla="*/ 0 w 128"/>
                  <a:gd name="T17" fmla="*/ 56 h 104"/>
                  <a:gd name="T18" fmla="*/ 12 w 128"/>
                  <a:gd name="T19" fmla="*/ 68 h 104"/>
                  <a:gd name="T20" fmla="*/ 12 w 128"/>
                  <a:gd name="T21" fmla="*/ 68 h 104"/>
                  <a:gd name="T22" fmla="*/ 12 w 128"/>
                  <a:gd name="T23" fmla="*/ 80 h 104"/>
                  <a:gd name="T24" fmla="*/ 24 w 128"/>
                  <a:gd name="T25" fmla="*/ 92 h 104"/>
                  <a:gd name="T26" fmla="*/ 29 w 128"/>
                  <a:gd name="T27" fmla="*/ 92 h 104"/>
                  <a:gd name="T28" fmla="*/ 44 w 128"/>
                  <a:gd name="T29" fmla="*/ 104 h 104"/>
                  <a:gd name="T30" fmla="*/ 59 w 128"/>
                  <a:gd name="T31" fmla="*/ 92 h 104"/>
                  <a:gd name="T32" fmla="*/ 81 w 128"/>
                  <a:gd name="T33" fmla="*/ 92 h 104"/>
                  <a:gd name="T34" fmla="*/ 96 w 128"/>
                  <a:gd name="T35" fmla="*/ 104 h 104"/>
                  <a:gd name="T36" fmla="*/ 111 w 128"/>
                  <a:gd name="T37" fmla="*/ 92 h 104"/>
                  <a:gd name="T38" fmla="*/ 116 w 128"/>
                  <a:gd name="T39" fmla="*/ 92 h 104"/>
                  <a:gd name="T40" fmla="*/ 128 w 128"/>
                  <a:gd name="T41" fmla="*/ 80 h 104"/>
                  <a:gd name="T42" fmla="*/ 128 w 128"/>
                  <a:gd name="T43" fmla="*/ 56 h 104"/>
                  <a:gd name="T44" fmla="*/ 126 w 128"/>
                  <a:gd name="T45" fmla="*/ 49 h 104"/>
                  <a:gd name="T46" fmla="*/ 12 w 128"/>
                  <a:gd name="T47" fmla="*/ 60 h 104"/>
                  <a:gd name="T48" fmla="*/ 8 w 128"/>
                  <a:gd name="T49" fmla="*/ 56 h 104"/>
                  <a:gd name="T50" fmla="*/ 8 w 128"/>
                  <a:gd name="T51" fmla="*/ 12 h 104"/>
                  <a:gd name="T52" fmla="*/ 12 w 128"/>
                  <a:gd name="T53" fmla="*/ 8 h 104"/>
                  <a:gd name="T54" fmla="*/ 72 w 128"/>
                  <a:gd name="T55" fmla="*/ 8 h 104"/>
                  <a:gd name="T56" fmla="*/ 76 w 128"/>
                  <a:gd name="T57" fmla="*/ 12 h 104"/>
                  <a:gd name="T58" fmla="*/ 76 w 128"/>
                  <a:gd name="T59" fmla="*/ 20 h 104"/>
                  <a:gd name="T60" fmla="*/ 76 w 128"/>
                  <a:gd name="T61" fmla="*/ 28 h 104"/>
                  <a:gd name="T62" fmla="*/ 76 w 128"/>
                  <a:gd name="T63" fmla="*/ 56 h 104"/>
                  <a:gd name="T64" fmla="*/ 72 w 128"/>
                  <a:gd name="T65" fmla="*/ 60 h 104"/>
                  <a:gd name="T66" fmla="*/ 12 w 128"/>
                  <a:gd name="T67" fmla="*/ 60 h 104"/>
                  <a:gd name="T68" fmla="*/ 44 w 128"/>
                  <a:gd name="T69" fmla="*/ 96 h 104"/>
                  <a:gd name="T70" fmla="*/ 36 w 128"/>
                  <a:gd name="T71" fmla="*/ 88 h 104"/>
                  <a:gd name="T72" fmla="*/ 44 w 128"/>
                  <a:gd name="T73" fmla="*/ 80 h 104"/>
                  <a:gd name="T74" fmla="*/ 52 w 128"/>
                  <a:gd name="T75" fmla="*/ 88 h 104"/>
                  <a:gd name="T76" fmla="*/ 44 w 128"/>
                  <a:gd name="T77" fmla="*/ 96 h 104"/>
                  <a:gd name="T78" fmla="*/ 96 w 128"/>
                  <a:gd name="T79" fmla="*/ 96 h 104"/>
                  <a:gd name="T80" fmla="*/ 88 w 128"/>
                  <a:gd name="T81" fmla="*/ 88 h 104"/>
                  <a:gd name="T82" fmla="*/ 96 w 128"/>
                  <a:gd name="T83" fmla="*/ 80 h 104"/>
                  <a:gd name="T84" fmla="*/ 104 w 128"/>
                  <a:gd name="T85" fmla="*/ 88 h 104"/>
                  <a:gd name="T86" fmla="*/ 96 w 128"/>
                  <a:gd name="T87" fmla="*/ 96 h 104"/>
                  <a:gd name="T88" fmla="*/ 120 w 128"/>
                  <a:gd name="T89" fmla="*/ 80 h 104"/>
                  <a:gd name="T90" fmla="*/ 116 w 128"/>
                  <a:gd name="T91" fmla="*/ 84 h 104"/>
                  <a:gd name="T92" fmla="*/ 111 w 128"/>
                  <a:gd name="T93" fmla="*/ 84 h 104"/>
                  <a:gd name="T94" fmla="*/ 96 w 128"/>
                  <a:gd name="T95" fmla="*/ 72 h 104"/>
                  <a:gd name="T96" fmla="*/ 81 w 128"/>
                  <a:gd name="T97" fmla="*/ 84 h 104"/>
                  <a:gd name="T98" fmla="*/ 59 w 128"/>
                  <a:gd name="T99" fmla="*/ 84 h 104"/>
                  <a:gd name="T100" fmla="*/ 44 w 128"/>
                  <a:gd name="T101" fmla="*/ 72 h 104"/>
                  <a:gd name="T102" fmla="*/ 29 w 128"/>
                  <a:gd name="T103" fmla="*/ 84 h 104"/>
                  <a:gd name="T104" fmla="*/ 24 w 128"/>
                  <a:gd name="T105" fmla="*/ 84 h 104"/>
                  <a:gd name="T106" fmla="*/ 20 w 128"/>
                  <a:gd name="T107" fmla="*/ 80 h 104"/>
                  <a:gd name="T108" fmla="*/ 20 w 128"/>
                  <a:gd name="T109" fmla="*/ 68 h 104"/>
                  <a:gd name="T110" fmla="*/ 72 w 128"/>
                  <a:gd name="T111" fmla="*/ 68 h 104"/>
                  <a:gd name="T112" fmla="*/ 84 w 128"/>
                  <a:gd name="T113" fmla="*/ 56 h 104"/>
                  <a:gd name="T114" fmla="*/ 84 w 128"/>
                  <a:gd name="T115" fmla="*/ 28 h 104"/>
                  <a:gd name="T116" fmla="*/ 100 w 128"/>
                  <a:gd name="T117" fmla="*/ 28 h 104"/>
                  <a:gd name="T118" fmla="*/ 103 w 128"/>
                  <a:gd name="T119" fmla="*/ 30 h 104"/>
                  <a:gd name="T120" fmla="*/ 119 w 128"/>
                  <a:gd name="T121" fmla="*/ 54 h 104"/>
                  <a:gd name="T122" fmla="*/ 120 w 128"/>
                  <a:gd name="T123" fmla="*/ 56 h 104"/>
                  <a:gd name="T124" fmla="*/ 120 w 128"/>
                  <a:gd name="T125" fmla="*/ 8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04">
                    <a:moveTo>
                      <a:pt x="126" y="49"/>
                    </a:moveTo>
                    <a:cubicBezTo>
                      <a:pt x="110" y="25"/>
                      <a:pt x="110" y="25"/>
                      <a:pt x="110" y="25"/>
                    </a:cubicBezTo>
                    <a:cubicBezTo>
                      <a:pt x="108" y="22"/>
                      <a:pt x="104" y="20"/>
                      <a:pt x="100" y="20"/>
                    </a:cubicBezTo>
                    <a:cubicBezTo>
                      <a:pt x="84" y="20"/>
                      <a:pt x="84" y="20"/>
                      <a:pt x="84" y="20"/>
                    </a:cubicBezTo>
                    <a:cubicBezTo>
                      <a:pt x="84" y="12"/>
                      <a:pt x="84" y="12"/>
                      <a:pt x="84" y="12"/>
                    </a:cubicBezTo>
                    <a:cubicBezTo>
                      <a:pt x="84" y="5"/>
                      <a:pt x="79" y="0"/>
                      <a:pt x="72" y="0"/>
                    </a:cubicBezTo>
                    <a:cubicBezTo>
                      <a:pt x="12" y="0"/>
                      <a:pt x="12" y="0"/>
                      <a:pt x="12" y="0"/>
                    </a:cubicBezTo>
                    <a:cubicBezTo>
                      <a:pt x="5" y="0"/>
                      <a:pt x="0" y="5"/>
                      <a:pt x="0" y="12"/>
                    </a:cubicBezTo>
                    <a:cubicBezTo>
                      <a:pt x="0" y="56"/>
                      <a:pt x="0" y="56"/>
                      <a:pt x="0" y="56"/>
                    </a:cubicBezTo>
                    <a:cubicBezTo>
                      <a:pt x="0" y="63"/>
                      <a:pt x="5" y="68"/>
                      <a:pt x="12" y="68"/>
                    </a:cubicBezTo>
                    <a:cubicBezTo>
                      <a:pt x="12" y="68"/>
                      <a:pt x="12" y="68"/>
                      <a:pt x="12" y="68"/>
                    </a:cubicBezTo>
                    <a:cubicBezTo>
                      <a:pt x="12" y="80"/>
                      <a:pt x="12" y="80"/>
                      <a:pt x="12" y="80"/>
                    </a:cubicBezTo>
                    <a:cubicBezTo>
                      <a:pt x="12" y="87"/>
                      <a:pt x="17" y="92"/>
                      <a:pt x="24" y="92"/>
                    </a:cubicBezTo>
                    <a:cubicBezTo>
                      <a:pt x="29" y="92"/>
                      <a:pt x="29" y="92"/>
                      <a:pt x="29" y="92"/>
                    </a:cubicBezTo>
                    <a:cubicBezTo>
                      <a:pt x="30" y="99"/>
                      <a:pt x="37" y="104"/>
                      <a:pt x="44" y="104"/>
                    </a:cubicBezTo>
                    <a:cubicBezTo>
                      <a:pt x="51" y="104"/>
                      <a:pt x="58" y="99"/>
                      <a:pt x="59" y="92"/>
                    </a:cubicBezTo>
                    <a:cubicBezTo>
                      <a:pt x="81" y="92"/>
                      <a:pt x="81" y="92"/>
                      <a:pt x="81" y="92"/>
                    </a:cubicBezTo>
                    <a:cubicBezTo>
                      <a:pt x="82" y="99"/>
                      <a:pt x="89" y="104"/>
                      <a:pt x="96" y="104"/>
                    </a:cubicBezTo>
                    <a:cubicBezTo>
                      <a:pt x="103" y="104"/>
                      <a:pt x="110" y="99"/>
                      <a:pt x="111" y="92"/>
                    </a:cubicBezTo>
                    <a:cubicBezTo>
                      <a:pt x="116" y="92"/>
                      <a:pt x="116" y="92"/>
                      <a:pt x="116" y="92"/>
                    </a:cubicBezTo>
                    <a:cubicBezTo>
                      <a:pt x="123" y="92"/>
                      <a:pt x="128" y="87"/>
                      <a:pt x="128" y="80"/>
                    </a:cubicBezTo>
                    <a:cubicBezTo>
                      <a:pt x="128" y="56"/>
                      <a:pt x="128" y="56"/>
                      <a:pt x="128" y="56"/>
                    </a:cubicBezTo>
                    <a:cubicBezTo>
                      <a:pt x="128" y="54"/>
                      <a:pt x="127" y="51"/>
                      <a:pt x="126" y="49"/>
                    </a:cubicBezTo>
                    <a:close/>
                    <a:moveTo>
                      <a:pt x="12" y="60"/>
                    </a:moveTo>
                    <a:cubicBezTo>
                      <a:pt x="10" y="60"/>
                      <a:pt x="8" y="58"/>
                      <a:pt x="8" y="56"/>
                    </a:cubicBezTo>
                    <a:cubicBezTo>
                      <a:pt x="8" y="12"/>
                      <a:pt x="8" y="12"/>
                      <a:pt x="8" y="12"/>
                    </a:cubicBezTo>
                    <a:cubicBezTo>
                      <a:pt x="8" y="10"/>
                      <a:pt x="10" y="8"/>
                      <a:pt x="12" y="8"/>
                    </a:cubicBezTo>
                    <a:cubicBezTo>
                      <a:pt x="72" y="8"/>
                      <a:pt x="72" y="8"/>
                      <a:pt x="72" y="8"/>
                    </a:cubicBezTo>
                    <a:cubicBezTo>
                      <a:pt x="74" y="8"/>
                      <a:pt x="76" y="10"/>
                      <a:pt x="76" y="12"/>
                    </a:cubicBezTo>
                    <a:cubicBezTo>
                      <a:pt x="76" y="20"/>
                      <a:pt x="76" y="20"/>
                      <a:pt x="76" y="20"/>
                    </a:cubicBezTo>
                    <a:cubicBezTo>
                      <a:pt x="76" y="28"/>
                      <a:pt x="76" y="28"/>
                      <a:pt x="76" y="28"/>
                    </a:cubicBezTo>
                    <a:cubicBezTo>
                      <a:pt x="76" y="56"/>
                      <a:pt x="76" y="56"/>
                      <a:pt x="76" y="56"/>
                    </a:cubicBezTo>
                    <a:cubicBezTo>
                      <a:pt x="76" y="58"/>
                      <a:pt x="74" y="60"/>
                      <a:pt x="72" y="60"/>
                    </a:cubicBezTo>
                    <a:lnTo>
                      <a:pt x="12" y="60"/>
                    </a:lnTo>
                    <a:close/>
                    <a:moveTo>
                      <a:pt x="44" y="96"/>
                    </a:moveTo>
                    <a:cubicBezTo>
                      <a:pt x="40" y="96"/>
                      <a:pt x="36" y="92"/>
                      <a:pt x="36" y="88"/>
                    </a:cubicBezTo>
                    <a:cubicBezTo>
                      <a:pt x="36" y="84"/>
                      <a:pt x="40" y="80"/>
                      <a:pt x="44" y="80"/>
                    </a:cubicBezTo>
                    <a:cubicBezTo>
                      <a:pt x="48" y="80"/>
                      <a:pt x="52" y="84"/>
                      <a:pt x="52" y="88"/>
                    </a:cubicBezTo>
                    <a:cubicBezTo>
                      <a:pt x="52" y="92"/>
                      <a:pt x="48" y="96"/>
                      <a:pt x="44" y="96"/>
                    </a:cubicBezTo>
                    <a:close/>
                    <a:moveTo>
                      <a:pt x="96" y="96"/>
                    </a:moveTo>
                    <a:cubicBezTo>
                      <a:pt x="92" y="96"/>
                      <a:pt x="88" y="92"/>
                      <a:pt x="88" y="88"/>
                    </a:cubicBezTo>
                    <a:cubicBezTo>
                      <a:pt x="88" y="84"/>
                      <a:pt x="92" y="80"/>
                      <a:pt x="96" y="80"/>
                    </a:cubicBezTo>
                    <a:cubicBezTo>
                      <a:pt x="100" y="80"/>
                      <a:pt x="104" y="84"/>
                      <a:pt x="104" y="88"/>
                    </a:cubicBezTo>
                    <a:cubicBezTo>
                      <a:pt x="104" y="92"/>
                      <a:pt x="100" y="96"/>
                      <a:pt x="96" y="96"/>
                    </a:cubicBezTo>
                    <a:close/>
                    <a:moveTo>
                      <a:pt x="120" y="80"/>
                    </a:moveTo>
                    <a:cubicBezTo>
                      <a:pt x="120" y="82"/>
                      <a:pt x="118" y="84"/>
                      <a:pt x="116" y="84"/>
                    </a:cubicBezTo>
                    <a:cubicBezTo>
                      <a:pt x="111" y="84"/>
                      <a:pt x="111" y="84"/>
                      <a:pt x="111" y="84"/>
                    </a:cubicBezTo>
                    <a:cubicBezTo>
                      <a:pt x="110" y="77"/>
                      <a:pt x="103" y="72"/>
                      <a:pt x="96" y="72"/>
                    </a:cubicBezTo>
                    <a:cubicBezTo>
                      <a:pt x="89" y="72"/>
                      <a:pt x="82" y="77"/>
                      <a:pt x="81" y="84"/>
                    </a:cubicBezTo>
                    <a:cubicBezTo>
                      <a:pt x="59" y="84"/>
                      <a:pt x="59" y="84"/>
                      <a:pt x="59" y="84"/>
                    </a:cubicBezTo>
                    <a:cubicBezTo>
                      <a:pt x="58" y="77"/>
                      <a:pt x="51" y="72"/>
                      <a:pt x="44" y="72"/>
                    </a:cubicBezTo>
                    <a:cubicBezTo>
                      <a:pt x="37" y="72"/>
                      <a:pt x="30" y="77"/>
                      <a:pt x="29" y="84"/>
                    </a:cubicBezTo>
                    <a:cubicBezTo>
                      <a:pt x="24" y="84"/>
                      <a:pt x="24" y="84"/>
                      <a:pt x="24" y="84"/>
                    </a:cubicBezTo>
                    <a:cubicBezTo>
                      <a:pt x="22" y="84"/>
                      <a:pt x="20" y="82"/>
                      <a:pt x="20" y="80"/>
                    </a:cubicBezTo>
                    <a:cubicBezTo>
                      <a:pt x="20" y="68"/>
                      <a:pt x="20" y="68"/>
                      <a:pt x="20" y="68"/>
                    </a:cubicBezTo>
                    <a:cubicBezTo>
                      <a:pt x="72" y="68"/>
                      <a:pt x="72" y="68"/>
                      <a:pt x="72" y="68"/>
                    </a:cubicBezTo>
                    <a:cubicBezTo>
                      <a:pt x="79" y="68"/>
                      <a:pt x="84" y="63"/>
                      <a:pt x="84" y="56"/>
                    </a:cubicBezTo>
                    <a:cubicBezTo>
                      <a:pt x="84" y="28"/>
                      <a:pt x="84" y="28"/>
                      <a:pt x="84" y="28"/>
                    </a:cubicBezTo>
                    <a:cubicBezTo>
                      <a:pt x="100" y="28"/>
                      <a:pt x="100" y="28"/>
                      <a:pt x="100" y="28"/>
                    </a:cubicBezTo>
                    <a:cubicBezTo>
                      <a:pt x="101" y="28"/>
                      <a:pt x="103" y="29"/>
                      <a:pt x="103" y="30"/>
                    </a:cubicBezTo>
                    <a:cubicBezTo>
                      <a:pt x="119" y="54"/>
                      <a:pt x="119" y="54"/>
                      <a:pt x="119" y="54"/>
                    </a:cubicBezTo>
                    <a:cubicBezTo>
                      <a:pt x="120" y="54"/>
                      <a:pt x="120" y="55"/>
                      <a:pt x="120" y="56"/>
                    </a:cubicBezTo>
                    <a:lnTo>
                      <a:pt x="120"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4" name="Group 63"/>
          <p:cNvGrpSpPr/>
          <p:nvPr/>
        </p:nvGrpSpPr>
        <p:grpSpPr>
          <a:xfrm>
            <a:off x="9778307" y="4176235"/>
            <a:ext cx="833883" cy="611253"/>
            <a:chOff x="9778307" y="4176235"/>
            <a:chExt cx="833883" cy="611253"/>
          </a:xfrm>
        </p:grpSpPr>
        <p:sp>
          <p:nvSpPr>
            <p:cNvPr id="111" name="TextBox 110"/>
            <p:cNvSpPr txBox="1"/>
            <p:nvPr/>
          </p:nvSpPr>
          <p:spPr>
            <a:xfrm>
              <a:off x="9778307" y="4510489"/>
              <a:ext cx="833883" cy="276999"/>
            </a:xfrm>
            <a:prstGeom prst="rect">
              <a:avLst/>
            </a:prstGeom>
            <a:noFill/>
          </p:spPr>
          <p:txBody>
            <a:bodyPr wrap="none" rtlCol="0">
              <a:spAutoFit/>
            </a:bodyPr>
            <a:lstStyle/>
            <a:p>
              <a:pPr algn="ctr"/>
              <a:r>
                <a:rPr lang="id-ID" sz="1200" b="1" dirty="0" smtClean="0">
                  <a:solidFill>
                    <a:schemeClr val="bg1"/>
                  </a:solidFill>
                  <a:latin typeface="+mj-lt"/>
                </a:rPr>
                <a:t>EVALUATE</a:t>
              </a:r>
              <a:endParaRPr lang="id-ID" sz="1200" b="1" dirty="0">
                <a:solidFill>
                  <a:schemeClr val="bg1"/>
                </a:solidFill>
                <a:latin typeface="+mj-lt"/>
              </a:endParaRPr>
            </a:p>
          </p:txBody>
        </p:sp>
        <p:grpSp>
          <p:nvGrpSpPr>
            <p:cNvPr id="56" name="Group 55"/>
            <p:cNvGrpSpPr/>
            <p:nvPr/>
          </p:nvGrpSpPr>
          <p:grpSpPr>
            <a:xfrm>
              <a:off x="10082700" y="4176235"/>
              <a:ext cx="217889" cy="287726"/>
              <a:chOff x="3175" y="-3175"/>
              <a:chExt cx="371475" cy="490538"/>
            </a:xfrm>
            <a:solidFill>
              <a:schemeClr val="accent1"/>
            </a:solidFill>
          </p:grpSpPr>
          <p:sp>
            <p:nvSpPr>
              <p:cNvPr id="54" name="Freeform 59"/>
              <p:cNvSpPr>
                <a:spLocks noEditPoints="1"/>
              </p:cNvSpPr>
              <p:nvPr/>
            </p:nvSpPr>
            <p:spPr bwMode="auto">
              <a:xfrm>
                <a:off x="3175" y="-3175"/>
                <a:ext cx="371475" cy="490538"/>
              </a:xfrm>
              <a:custGeom>
                <a:avLst/>
                <a:gdLst>
                  <a:gd name="T0" fmla="*/ 84 w 96"/>
                  <a:gd name="T1" fmla="*/ 52 h 128"/>
                  <a:gd name="T2" fmla="*/ 84 w 96"/>
                  <a:gd name="T3" fmla="*/ 36 h 128"/>
                  <a:gd name="T4" fmla="*/ 48 w 96"/>
                  <a:gd name="T5" fmla="*/ 0 h 128"/>
                  <a:gd name="T6" fmla="*/ 12 w 96"/>
                  <a:gd name="T7" fmla="*/ 36 h 128"/>
                  <a:gd name="T8" fmla="*/ 12 w 96"/>
                  <a:gd name="T9" fmla="*/ 52 h 128"/>
                  <a:gd name="T10" fmla="*/ 0 w 96"/>
                  <a:gd name="T11" fmla="*/ 64 h 128"/>
                  <a:gd name="T12" fmla="*/ 0 w 96"/>
                  <a:gd name="T13" fmla="*/ 76 h 128"/>
                  <a:gd name="T14" fmla="*/ 0 w 96"/>
                  <a:gd name="T15" fmla="*/ 80 h 128"/>
                  <a:gd name="T16" fmla="*/ 0 w 96"/>
                  <a:gd name="T17" fmla="*/ 88 h 128"/>
                  <a:gd name="T18" fmla="*/ 0 w 96"/>
                  <a:gd name="T19" fmla="*/ 92 h 128"/>
                  <a:gd name="T20" fmla="*/ 36 w 96"/>
                  <a:gd name="T21" fmla="*/ 128 h 128"/>
                  <a:gd name="T22" fmla="*/ 60 w 96"/>
                  <a:gd name="T23" fmla="*/ 128 h 128"/>
                  <a:gd name="T24" fmla="*/ 96 w 96"/>
                  <a:gd name="T25" fmla="*/ 92 h 128"/>
                  <a:gd name="T26" fmla="*/ 96 w 96"/>
                  <a:gd name="T27" fmla="*/ 88 h 128"/>
                  <a:gd name="T28" fmla="*/ 96 w 96"/>
                  <a:gd name="T29" fmla="*/ 80 h 128"/>
                  <a:gd name="T30" fmla="*/ 96 w 96"/>
                  <a:gd name="T31" fmla="*/ 76 h 128"/>
                  <a:gd name="T32" fmla="*/ 96 w 96"/>
                  <a:gd name="T33" fmla="*/ 64 h 128"/>
                  <a:gd name="T34" fmla="*/ 84 w 96"/>
                  <a:gd name="T35" fmla="*/ 52 h 128"/>
                  <a:gd name="T36" fmla="*/ 20 w 96"/>
                  <a:gd name="T37" fmla="*/ 36 h 128"/>
                  <a:gd name="T38" fmla="*/ 48 w 96"/>
                  <a:gd name="T39" fmla="*/ 8 h 128"/>
                  <a:gd name="T40" fmla="*/ 76 w 96"/>
                  <a:gd name="T41" fmla="*/ 36 h 128"/>
                  <a:gd name="T42" fmla="*/ 76 w 96"/>
                  <a:gd name="T43" fmla="*/ 52 h 128"/>
                  <a:gd name="T44" fmla="*/ 68 w 96"/>
                  <a:gd name="T45" fmla="*/ 52 h 128"/>
                  <a:gd name="T46" fmla="*/ 68 w 96"/>
                  <a:gd name="T47" fmla="*/ 36 h 128"/>
                  <a:gd name="T48" fmla="*/ 48 w 96"/>
                  <a:gd name="T49" fmla="*/ 16 h 128"/>
                  <a:gd name="T50" fmla="*/ 28 w 96"/>
                  <a:gd name="T51" fmla="*/ 36 h 128"/>
                  <a:gd name="T52" fmla="*/ 28 w 96"/>
                  <a:gd name="T53" fmla="*/ 52 h 128"/>
                  <a:gd name="T54" fmla="*/ 20 w 96"/>
                  <a:gd name="T55" fmla="*/ 52 h 128"/>
                  <a:gd name="T56" fmla="*/ 20 w 96"/>
                  <a:gd name="T57" fmla="*/ 36 h 128"/>
                  <a:gd name="T58" fmla="*/ 64 w 96"/>
                  <a:gd name="T59" fmla="*/ 36 h 128"/>
                  <a:gd name="T60" fmla="*/ 64 w 96"/>
                  <a:gd name="T61" fmla="*/ 36 h 128"/>
                  <a:gd name="T62" fmla="*/ 64 w 96"/>
                  <a:gd name="T63" fmla="*/ 52 h 128"/>
                  <a:gd name="T64" fmla="*/ 32 w 96"/>
                  <a:gd name="T65" fmla="*/ 52 h 128"/>
                  <a:gd name="T66" fmla="*/ 32 w 96"/>
                  <a:gd name="T67" fmla="*/ 36 h 128"/>
                  <a:gd name="T68" fmla="*/ 32 w 96"/>
                  <a:gd name="T69" fmla="*/ 36 h 128"/>
                  <a:gd name="T70" fmla="*/ 48 w 96"/>
                  <a:gd name="T71" fmla="*/ 20 h 128"/>
                  <a:gd name="T72" fmla="*/ 64 w 96"/>
                  <a:gd name="T73" fmla="*/ 36 h 128"/>
                  <a:gd name="T74" fmla="*/ 88 w 96"/>
                  <a:gd name="T75" fmla="*/ 76 h 128"/>
                  <a:gd name="T76" fmla="*/ 88 w 96"/>
                  <a:gd name="T77" fmla="*/ 80 h 128"/>
                  <a:gd name="T78" fmla="*/ 88 w 96"/>
                  <a:gd name="T79" fmla="*/ 88 h 128"/>
                  <a:gd name="T80" fmla="*/ 88 w 96"/>
                  <a:gd name="T81" fmla="*/ 92 h 128"/>
                  <a:gd name="T82" fmla="*/ 60 w 96"/>
                  <a:gd name="T83" fmla="*/ 120 h 128"/>
                  <a:gd name="T84" fmla="*/ 36 w 96"/>
                  <a:gd name="T85" fmla="*/ 120 h 128"/>
                  <a:gd name="T86" fmla="*/ 8 w 96"/>
                  <a:gd name="T87" fmla="*/ 92 h 128"/>
                  <a:gd name="T88" fmla="*/ 8 w 96"/>
                  <a:gd name="T89" fmla="*/ 88 h 128"/>
                  <a:gd name="T90" fmla="*/ 8 w 96"/>
                  <a:gd name="T91" fmla="*/ 80 h 128"/>
                  <a:gd name="T92" fmla="*/ 8 w 96"/>
                  <a:gd name="T93" fmla="*/ 76 h 128"/>
                  <a:gd name="T94" fmla="*/ 8 w 96"/>
                  <a:gd name="T95" fmla="*/ 64 h 128"/>
                  <a:gd name="T96" fmla="*/ 12 w 96"/>
                  <a:gd name="T97" fmla="*/ 60 h 128"/>
                  <a:gd name="T98" fmla="*/ 20 w 96"/>
                  <a:gd name="T99" fmla="*/ 60 h 128"/>
                  <a:gd name="T100" fmla="*/ 76 w 96"/>
                  <a:gd name="T101" fmla="*/ 60 h 128"/>
                  <a:gd name="T102" fmla="*/ 84 w 96"/>
                  <a:gd name="T103" fmla="*/ 60 h 128"/>
                  <a:gd name="T104" fmla="*/ 88 w 96"/>
                  <a:gd name="T105" fmla="*/ 64 h 128"/>
                  <a:gd name="T106" fmla="*/ 88 w 96"/>
                  <a:gd name="T107"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128">
                    <a:moveTo>
                      <a:pt x="84" y="52"/>
                    </a:moveTo>
                    <a:cubicBezTo>
                      <a:pt x="84" y="36"/>
                      <a:pt x="84" y="36"/>
                      <a:pt x="84" y="36"/>
                    </a:cubicBezTo>
                    <a:cubicBezTo>
                      <a:pt x="84" y="16"/>
                      <a:pt x="68" y="0"/>
                      <a:pt x="48" y="0"/>
                    </a:cubicBezTo>
                    <a:cubicBezTo>
                      <a:pt x="28" y="0"/>
                      <a:pt x="12" y="16"/>
                      <a:pt x="12" y="36"/>
                    </a:cubicBezTo>
                    <a:cubicBezTo>
                      <a:pt x="12" y="52"/>
                      <a:pt x="12" y="52"/>
                      <a:pt x="12" y="52"/>
                    </a:cubicBezTo>
                    <a:cubicBezTo>
                      <a:pt x="5" y="52"/>
                      <a:pt x="0" y="57"/>
                      <a:pt x="0" y="64"/>
                    </a:cubicBezTo>
                    <a:cubicBezTo>
                      <a:pt x="0" y="76"/>
                      <a:pt x="0" y="76"/>
                      <a:pt x="0" y="76"/>
                    </a:cubicBezTo>
                    <a:cubicBezTo>
                      <a:pt x="0" y="80"/>
                      <a:pt x="0" y="80"/>
                      <a:pt x="0" y="80"/>
                    </a:cubicBezTo>
                    <a:cubicBezTo>
                      <a:pt x="0" y="88"/>
                      <a:pt x="0" y="88"/>
                      <a:pt x="0" y="88"/>
                    </a:cubicBezTo>
                    <a:cubicBezTo>
                      <a:pt x="0" y="92"/>
                      <a:pt x="0" y="92"/>
                      <a:pt x="0" y="92"/>
                    </a:cubicBezTo>
                    <a:cubicBezTo>
                      <a:pt x="0" y="112"/>
                      <a:pt x="16" y="128"/>
                      <a:pt x="36" y="128"/>
                    </a:cubicBezTo>
                    <a:cubicBezTo>
                      <a:pt x="60" y="128"/>
                      <a:pt x="60" y="128"/>
                      <a:pt x="60" y="128"/>
                    </a:cubicBezTo>
                    <a:cubicBezTo>
                      <a:pt x="80" y="128"/>
                      <a:pt x="96" y="112"/>
                      <a:pt x="96" y="92"/>
                    </a:cubicBezTo>
                    <a:cubicBezTo>
                      <a:pt x="96" y="88"/>
                      <a:pt x="96" y="88"/>
                      <a:pt x="96" y="88"/>
                    </a:cubicBezTo>
                    <a:cubicBezTo>
                      <a:pt x="96" y="80"/>
                      <a:pt x="96" y="80"/>
                      <a:pt x="96" y="80"/>
                    </a:cubicBezTo>
                    <a:cubicBezTo>
                      <a:pt x="96" y="76"/>
                      <a:pt x="96" y="76"/>
                      <a:pt x="96" y="76"/>
                    </a:cubicBezTo>
                    <a:cubicBezTo>
                      <a:pt x="96" y="64"/>
                      <a:pt x="96" y="64"/>
                      <a:pt x="96" y="64"/>
                    </a:cubicBezTo>
                    <a:cubicBezTo>
                      <a:pt x="96" y="57"/>
                      <a:pt x="91" y="52"/>
                      <a:pt x="84" y="52"/>
                    </a:cubicBezTo>
                    <a:close/>
                    <a:moveTo>
                      <a:pt x="20" y="36"/>
                    </a:moveTo>
                    <a:cubicBezTo>
                      <a:pt x="20" y="21"/>
                      <a:pt x="33" y="8"/>
                      <a:pt x="48" y="8"/>
                    </a:cubicBezTo>
                    <a:cubicBezTo>
                      <a:pt x="63" y="8"/>
                      <a:pt x="76" y="21"/>
                      <a:pt x="76" y="36"/>
                    </a:cubicBezTo>
                    <a:cubicBezTo>
                      <a:pt x="76" y="52"/>
                      <a:pt x="76" y="52"/>
                      <a:pt x="76" y="52"/>
                    </a:cubicBezTo>
                    <a:cubicBezTo>
                      <a:pt x="68" y="52"/>
                      <a:pt x="68" y="52"/>
                      <a:pt x="68" y="52"/>
                    </a:cubicBezTo>
                    <a:cubicBezTo>
                      <a:pt x="68" y="36"/>
                      <a:pt x="68" y="36"/>
                      <a:pt x="68" y="36"/>
                    </a:cubicBezTo>
                    <a:cubicBezTo>
                      <a:pt x="68" y="25"/>
                      <a:pt x="59" y="16"/>
                      <a:pt x="48" y="16"/>
                    </a:cubicBezTo>
                    <a:cubicBezTo>
                      <a:pt x="37" y="16"/>
                      <a:pt x="28" y="25"/>
                      <a:pt x="28" y="36"/>
                    </a:cubicBezTo>
                    <a:cubicBezTo>
                      <a:pt x="28" y="52"/>
                      <a:pt x="28" y="52"/>
                      <a:pt x="28" y="52"/>
                    </a:cubicBezTo>
                    <a:cubicBezTo>
                      <a:pt x="20" y="52"/>
                      <a:pt x="20" y="52"/>
                      <a:pt x="20" y="52"/>
                    </a:cubicBezTo>
                    <a:lnTo>
                      <a:pt x="20" y="36"/>
                    </a:lnTo>
                    <a:close/>
                    <a:moveTo>
                      <a:pt x="64" y="36"/>
                    </a:moveTo>
                    <a:cubicBezTo>
                      <a:pt x="64" y="36"/>
                      <a:pt x="64" y="36"/>
                      <a:pt x="64" y="36"/>
                    </a:cubicBezTo>
                    <a:cubicBezTo>
                      <a:pt x="64" y="52"/>
                      <a:pt x="64" y="52"/>
                      <a:pt x="64" y="52"/>
                    </a:cubicBezTo>
                    <a:cubicBezTo>
                      <a:pt x="32" y="52"/>
                      <a:pt x="32" y="52"/>
                      <a:pt x="32" y="52"/>
                    </a:cubicBezTo>
                    <a:cubicBezTo>
                      <a:pt x="32" y="36"/>
                      <a:pt x="32" y="36"/>
                      <a:pt x="32" y="36"/>
                    </a:cubicBezTo>
                    <a:cubicBezTo>
                      <a:pt x="32" y="36"/>
                      <a:pt x="32" y="36"/>
                      <a:pt x="32" y="36"/>
                    </a:cubicBezTo>
                    <a:cubicBezTo>
                      <a:pt x="32" y="27"/>
                      <a:pt x="39" y="20"/>
                      <a:pt x="48" y="20"/>
                    </a:cubicBezTo>
                    <a:cubicBezTo>
                      <a:pt x="57" y="20"/>
                      <a:pt x="64" y="27"/>
                      <a:pt x="64" y="36"/>
                    </a:cubicBezTo>
                    <a:close/>
                    <a:moveTo>
                      <a:pt x="88" y="76"/>
                    </a:moveTo>
                    <a:cubicBezTo>
                      <a:pt x="88" y="80"/>
                      <a:pt x="88" y="80"/>
                      <a:pt x="88" y="80"/>
                    </a:cubicBezTo>
                    <a:cubicBezTo>
                      <a:pt x="88" y="88"/>
                      <a:pt x="88" y="88"/>
                      <a:pt x="88" y="88"/>
                    </a:cubicBezTo>
                    <a:cubicBezTo>
                      <a:pt x="88" y="92"/>
                      <a:pt x="88" y="92"/>
                      <a:pt x="88" y="92"/>
                    </a:cubicBezTo>
                    <a:cubicBezTo>
                      <a:pt x="88" y="107"/>
                      <a:pt x="75" y="120"/>
                      <a:pt x="60" y="120"/>
                    </a:cubicBezTo>
                    <a:cubicBezTo>
                      <a:pt x="36" y="120"/>
                      <a:pt x="36" y="120"/>
                      <a:pt x="36" y="120"/>
                    </a:cubicBezTo>
                    <a:cubicBezTo>
                      <a:pt x="21" y="120"/>
                      <a:pt x="8" y="107"/>
                      <a:pt x="8" y="92"/>
                    </a:cubicBezTo>
                    <a:cubicBezTo>
                      <a:pt x="8" y="88"/>
                      <a:pt x="8" y="88"/>
                      <a:pt x="8" y="88"/>
                    </a:cubicBezTo>
                    <a:cubicBezTo>
                      <a:pt x="8" y="80"/>
                      <a:pt x="8" y="80"/>
                      <a:pt x="8" y="80"/>
                    </a:cubicBezTo>
                    <a:cubicBezTo>
                      <a:pt x="8" y="76"/>
                      <a:pt x="8" y="76"/>
                      <a:pt x="8" y="76"/>
                    </a:cubicBezTo>
                    <a:cubicBezTo>
                      <a:pt x="8" y="64"/>
                      <a:pt x="8" y="64"/>
                      <a:pt x="8" y="64"/>
                    </a:cubicBezTo>
                    <a:cubicBezTo>
                      <a:pt x="8" y="62"/>
                      <a:pt x="10" y="60"/>
                      <a:pt x="12" y="60"/>
                    </a:cubicBezTo>
                    <a:cubicBezTo>
                      <a:pt x="15" y="60"/>
                      <a:pt x="17" y="60"/>
                      <a:pt x="20" y="60"/>
                    </a:cubicBezTo>
                    <a:cubicBezTo>
                      <a:pt x="76" y="60"/>
                      <a:pt x="76" y="60"/>
                      <a:pt x="76" y="60"/>
                    </a:cubicBezTo>
                    <a:cubicBezTo>
                      <a:pt x="79" y="60"/>
                      <a:pt x="81" y="60"/>
                      <a:pt x="84" y="60"/>
                    </a:cubicBezTo>
                    <a:cubicBezTo>
                      <a:pt x="86" y="60"/>
                      <a:pt x="88" y="62"/>
                      <a:pt x="88" y="64"/>
                    </a:cubicBezTo>
                    <a:lnTo>
                      <a:pt x="88"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55" name="Freeform 60"/>
              <p:cNvSpPr>
                <a:spLocks/>
              </p:cNvSpPr>
              <p:nvPr/>
            </p:nvSpPr>
            <p:spPr bwMode="auto">
              <a:xfrm>
                <a:off x="158750" y="288925"/>
                <a:ext cx="61913" cy="92075"/>
              </a:xfrm>
              <a:custGeom>
                <a:avLst/>
                <a:gdLst>
                  <a:gd name="T0" fmla="*/ 8 w 16"/>
                  <a:gd name="T1" fmla="*/ 0 h 24"/>
                  <a:gd name="T2" fmla="*/ 0 w 16"/>
                  <a:gd name="T3" fmla="*/ 8 h 24"/>
                  <a:gd name="T4" fmla="*/ 3 w 16"/>
                  <a:gd name="T5" fmla="*/ 19 h 24"/>
                  <a:gd name="T6" fmla="*/ 8 w 16"/>
                  <a:gd name="T7" fmla="*/ 24 h 24"/>
                  <a:gd name="T8" fmla="*/ 13 w 16"/>
                  <a:gd name="T9" fmla="*/ 19 h 24"/>
                  <a:gd name="T10" fmla="*/ 16 w 16"/>
                  <a:gd name="T11" fmla="*/ 8 h 24"/>
                  <a:gd name="T12" fmla="*/ 8 w 1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16" h="24">
                    <a:moveTo>
                      <a:pt x="8" y="0"/>
                    </a:moveTo>
                    <a:cubicBezTo>
                      <a:pt x="4" y="0"/>
                      <a:pt x="0" y="4"/>
                      <a:pt x="0" y="8"/>
                    </a:cubicBezTo>
                    <a:cubicBezTo>
                      <a:pt x="0" y="10"/>
                      <a:pt x="1" y="15"/>
                      <a:pt x="3" y="19"/>
                    </a:cubicBezTo>
                    <a:cubicBezTo>
                      <a:pt x="4" y="22"/>
                      <a:pt x="5" y="24"/>
                      <a:pt x="8" y="24"/>
                    </a:cubicBezTo>
                    <a:cubicBezTo>
                      <a:pt x="11" y="24"/>
                      <a:pt x="12" y="22"/>
                      <a:pt x="13" y="19"/>
                    </a:cubicBezTo>
                    <a:cubicBezTo>
                      <a:pt x="15" y="15"/>
                      <a:pt x="16" y="10"/>
                      <a:pt x="16" y="8"/>
                    </a:cubicBezTo>
                    <a:cubicBezTo>
                      <a:pt x="16" y="4"/>
                      <a:pt x="12"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grpSp>
    </p:spTree>
    <p:extLst>
      <p:ext uri="{BB962C8B-B14F-4D97-AF65-F5344CB8AC3E}">
        <p14:creationId xmlns:p14="http://schemas.microsoft.com/office/powerpoint/2010/main" val="142112161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87"/>
                                        </p:tgtEl>
                                        <p:attrNameLst>
                                          <p:attrName>style.visibility</p:attrName>
                                        </p:attrNameLst>
                                      </p:cBhvr>
                                      <p:to>
                                        <p:strVal val="visible"/>
                                      </p:to>
                                    </p:set>
                                    <p:animEffect transition="in" filter="fade">
                                      <p:cBhvr>
                                        <p:cTn id="18" dur="500"/>
                                        <p:tgtEl>
                                          <p:spTgt spid="87"/>
                                        </p:tgtEl>
                                      </p:cBhvr>
                                    </p:animEffect>
                                  </p:childTnLst>
                                </p:cTn>
                              </p:par>
                            </p:childTnLst>
                          </p:cTn>
                        </p:par>
                        <p:par>
                          <p:cTn id="19" fill="hold">
                            <p:stCondLst>
                              <p:cond delay="1500"/>
                            </p:stCondLst>
                            <p:childTnLst>
                              <p:par>
                                <p:cTn id="20" presetID="10" presetClass="entr" presetSubtype="0" fill="hold" nodeType="afterEffect">
                                  <p:stCondLst>
                                    <p:cond delay="0"/>
                                  </p:stCondLst>
                                  <p:childTnLst>
                                    <p:set>
                                      <p:cBhvr>
                                        <p:cTn id="21" dur="1" fill="hold">
                                          <p:stCondLst>
                                            <p:cond delay="0"/>
                                          </p:stCondLst>
                                        </p:cTn>
                                        <p:tgtEl>
                                          <p:spTgt spid="58"/>
                                        </p:tgtEl>
                                        <p:attrNameLst>
                                          <p:attrName>style.visibility</p:attrName>
                                        </p:attrNameLst>
                                      </p:cBhvr>
                                      <p:to>
                                        <p:strVal val="visible"/>
                                      </p:to>
                                    </p:set>
                                    <p:animEffect transition="in" filter="fade">
                                      <p:cBhvr>
                                        <p:cTn id="22" dur="500"/>
                                        <p:tgtEl>
                                          <p:spTgt spid="58"/>
                                        </p:tgtEl>
                                      </p:cBhvr>
                                    </p:animEffect>
                                  </p:childTnLst>
                                </p:cTn>
                              </p:par>
                            </p:childTnLst>
                          </p:cTn>
                        </p:par>
                        <p:par>
                          <p:cTn id="23" fill="hold">
                            <p:stCondLst>
                              <p:cond delay="2000"/>
                            </p:stCondLst>
                            <p:childTnLst>
                              <p:par>
                                <p:cTn id="24" presetID="16" presetClass="entr" presetSubtype="37"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barn(outVertical)">
                                      <p:cBhvr>
                                        <p:cTn id="26" dur="500"/>
                                        <p:tgtEl>
                                          <p:spTgt spid="11"/>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86"/>
                                        </p:tgtEl>
                                        <p:attrNameLst>
                                          <p:attrName>style.visibility</p:attrName>
                                        </p:attrNameLst>
                                      </p:cBhvr>
                                      <p:to>
                                        <p:strVal val="visible"/>
                                      </p:to>
                                    </p:set>
                                    <p:animEffect transition="in" filter="fade">
                                      <p:cBhvr>
                                        <p:cTn id="30" dur="500"/>
                                        <p:tgtEl>
                                          <p:spTgt spid="86"/>
                                        </p:tgtEl>
                                      </p:cBhvr>
                                    </p:animEffect>
                                  </p:childTnLst>
                                </p:cTn>
                              </p:par>
                            </p:childTnLst>
                          </p:cTn>
                        </p:par>
                        <p:par>
                          <p:cTn id="31" fill="hold">
                            <p:stCondLst>
                              <p:cond delay="3000"/>
                            </p:stCondLst>
                            <p:childTnLst>
                              <p:par>
                                <p:cTn id="32" presetID="10" presetClass="entr" presetSubtype="0" fill="hold" nodeType="after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fade">
                                      <p:cBhvr>
                                        <p:cTn id="34" dur="500"/>
                                        <p:tgtEl>
                                          <p:spTgt spid="65"/>
                                        </p:tgtEl>
                                      </p:cBhvr>
                                    </p:animEffect>
                                  </p:childTnLst>
                                </p:cTn>
                              </p:par>
                            </p:childTnLst>
                          </p:cTn>
                        </p:par>
                        <p:par>
                          <p:cTn id="35" fill="hold">
                            <p:stCondLst>
                              <p:cond delay="3500"/>
                            </p:stCondLst>
                            <p:childTnLst>
                              <p:par>
                                <p:cTn id="36" presetID="16" presetClass="entr" presetSubtype="37" fill="hold" grpId="0" nodeType="afterEffect">
                                  <p:stCondLst>
                                    <p:cond delay="0"/>
                                  </p:stCondLst>
                                  <p:childTnLst>
                                    <p:set>
                                      <p:cBhvr>
                                        <p:cTn id="37" dur="1" fill="hold">
                                          <p:stCondLst>
                                            <p:cond delay="0"/>
                                          </p:stCondLst>
                                        </p:cTn>
                                        <p:tgtEl>
                                          <p:spTgt spid="96"/>
                                        </p:tgtEl>
                                        <p:attrNameLst>
                                          <p:attrName>style.visibility</p:attrName>
                                        </p:attrNameLst>
                                      </p:cBhvr>
                                      <p:to>
                                        <p:strVal val="visible"/>
                                      </p:to>
                                    </p:set>
                                    <p:animEffect transition="in" filter="barn(outVertical)">
                                      <p:cBhvr>
                                        <p:cTn id="38" dur="500"/>
                                        <p:tgtEl>
                                          <p:spTgt spid="96"/>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94"/>
                                        </p:tgtEl>
                                        <p:attrNameLst>
                                          <p:attrName>style.visibility</p:attrName>
                                        </p:attrNameLst>
                                      </p:cBhvr>
                                      <p:to>
                                        <p:strVal val="visible"/>
                                      </p:to>
                                    </p:set>
                                    <p:animEffect transition="in" filter="fade">
                                      <p:cBhvr>
                                        <p:cTn id="42" dur="500"/>
                                        <p:tgtEl>
                                          <p:spTgt spid="94"/>
                                        </p:tgtEl>
                                      </p:cBhvr>
                                    </p:animEffect>
                                  </p:childTnLst>
                                </p:cTn>
                              </p:par>
                            </p:childTnLst>
                          </p:cTn>
                        </p:par>
                        <p:par>
                          <p:cTn id="43" fill="hold">
                            <p:stCondLst>
                              <p:cond delay="4500"/>
                            </p:stCondLst>
                            <p:childTnLst>
                              <p:par>
                                <p:cTn id="44" presetID="10" presetClass="entr" presetSubtype="0" fill="hold" nodeType="afterEffect">
                                  <p:stCondLst>
                                    <p:cond delay="0"/>
                                  </p:stCondLst>
                                  <p:childTnLst>
                                    <p:set>
                                      <p:cBhvr>
                                        <p:cTn id="45" dur="1" fill="hold">
                                          <p:stCondLst>
                                            <p:cond delay="0"/>
                                          </p:stCondLst>
                                        </p:cTn>
                                        <p:tgtEl>
                                          <p:spTgt spid="66"/>
                                        </p:tgtEl>
                                        <p:attrNameLst>
                                          <p:attrName>style.visibility</p:attrName>
                                        </p:attrNameLst>
                                      </p:cBhvr>
                                      <p:to>
                                        <p:strVal val="visible"/>
                                      </p:to>
                                    </p:set>
                                    <p:animEffect transition="in" filter="fade">
                                      <p:cBhvr>
                                        <p:cTn id="46" dur="500"/>
                                        <p:tgtEl>
                                          <p:spTgt spid="66"/>
                                        </p:tgtEl>
                                      </p:cBhvr>
                                    </p:animEffect>
                                  </p:childTnLst>
                                </p:cTn>
                              </p:par>
                            </p:childTnLst>
                          </p:cTn>
                        </p:par>
                        <p:par>
                          <p:cTn id="47" fill="hold">
                            <p:stCondLst>
                              <p:cond delay="5000"/>
                            </p:stCondLst>
                            <p:childTnLst>
                              <p:par>
                                <p:cTn id="48" presetID="16" presetClass="entr" presetSubtype="37" fill="hold" grpId="0" nodeType="afterEffect">
                                  <p:stCondLst>
                                    <p:cond delay="0"/>
                                  </p:stCondLst>
                                  <p:childTnLst>
                                    <p:set>
                                      <p:cBhvr>
                                        <p:cTn id="49" dur="1" fill="hold">
                                          <p:stCondLst>
                                            <p:cond delay="0"/>
                                          </p:stCondLst>
                                        </p:cTn>
                                        <p:tgtEl>
                                          <p:spTgt spid="99"/>
                                        </p:tgtEl>
                                        <p:attrNameLst>
                                          <p:attrName>style.visibility</p:attrName>
                                        </p:attrNameLst>
                                      </p:cBhvr>
                                      <p:to>
                                        <p:strVal val="visible"/>
                                      </p:to>
                                    </p:set>
                                    <p:animEffect transition="in" filter="barn(outVertical)">
                                      <p:cBhvr>
                                        <p:cTn id="50" dur="500"/>
                                        <p:tgtEl>
                                          <p:spTgt spid="99"/>
                                        </p:tgtEl>
                                      </p:cBhvr>
                                    </p:animEffect>
                                  </p:childTnLst>
                                </p:cTn>
                              </p:par>
                            </p:childTnLst>
                          </p:cTn>
                        </p:par>
                        <p:par>
                          <p:cTn id="51" fill="hold">
                            <p:stCondLst>
                              <p:cond delay="5500"/>
                            </p:stCondLst>
                            <p:childTnLst>
                              <p:par>
                                <p:cTn id="52" presetID="10" presetClass="entr" presetSubtype="0" fill="hold" grpId="0" nodeType="afterEffect">
                                  <p:stCondLst>
                                    <p:cond delay="0"/>
                                  </p:stCondLst>
                                  <p:childTnLst>
                                    <p:set>
                                      <p:cBhvr>
                                        <p:cTn id="53" dur="1" fill="hold">
                                          <p:stCondLst>
                                            <p:cond delay="0"/>
                                          </p:stCondLst>
                                        </p:cTn>
                                        <p:tgtEl>
                                          <p:spTgt spid="98"/>
                                        </p:tgtEl>
                                        <p:attrNameLst>
                                          <p:attrName>style.visibility</p:attrName>
                                        </p:attrNameLst>
                                      </p:cBhvr>
                                      <p:to>
                                        <p:strVal val="visible"/>
                                      </p:to>
                                    </p:set>
                                    <p:animEffect transition="in" filter="fade">
                                      <p:cBhvr>
                                        <p:cTn id="54" dur="500"/>
                                        <p:tgtEl>
                                          <p:spTgt spid="98"/>
                                        </p:tgtEl>
                                      </p:cBhvr>
                                    </p:animEffect>
                                  </p:childTnLst>
                                </p:cTn>
                              </p:par>
                            </p:childTnLst>
                          </p:cTn>
                        </p:par>
                        <p:par>
                          <p:cTn id="55" fill="hold">
                            <p:stCondLst>
                              <p:cond delay="6000"/>
                            </p:stCondLst>
                            <p:childTnLst>
                              <p:par>
                                <p:cTn id="56" presetID="10" presetClass="entr" presetSubtype="0" fill="hold" nodeType="afterEffect">
                                  <p:stCondLst>
                                    <p:cond delay="0"/>
                                  </p:stCondLst>
                                  <p:childTnLst>
                                    <p:set>
                                      <p:cBhvr>
                                        <p:cTn id="57" dur="1" fill="hold">
                                          <p:stCondLst>
                                            <p:cond delay="0"/>
                                          </p:stCondLst>
                                        </p:cTn>
                                        <p:tgtEl>
                                          <p:spTgt spid="61"/>
                                        </p:tgtEl>
                                        <p:attrNameLst>
                                          <p:attrName>style.visibility</p:attrName>
                                        </p:attrNameLst>
                                      </p:cBhvr>
                                      <p:to>
                                        <p:strVal val="visible"/>
                                      </p:to>
                                    </p:set>
                                    <p:animEffect transition="in" filter="fade">
                                      <p:cBhvr>
                                        <p:cTn id="58" dur="500"/>
                                        <p:tgtEl>
                                          <p:spTgt spid="61"/>
                                        </p:tgtEl>
                                      </p:cBhvr>
                                    </p:animEffect>
                                  </p:childTnLst>
                                </p:cTn>
                              </p:par>
                            </p:childTnLst>
                          </p:cTn>
                        </p:par>
                        <p:par>
                          <p:cTn id="59" fill="hold">
                            <p:stCondLst>
                              <p:cond delay="6500"/>
                            </p:stCondLst>
                            <p:childTnLst>
                              <p:par>
                                <p:cTn id="60" presetID="22" presetClass="entr" presetSubtype="4" fill="hold" grpId="0" nodeType="afterEffect">
                                  <p:stCondLst>
                                    <p:cond delay="0"/>
                                  </p:stCondLst>
                                  <p:childTnLst>
                                    <p:set>
                                      <p:cBhvr>
                                        <p:cTn id="61" dur="1" fill="hold">
                                          <p:stCondLst>
                                            <p:cond delay="0"/>
                                          </p:stCondLst>
                                        </p:cTn>
                                        <p:tgtEl>
                                          <p:spTgt spid="15"/>
                                        </p:tgtEl>
                                        <p:attrNameLst>
                                          <p:attrName>style.visibility</p:attrName>
                                        </p:attrNameLst>
                                      </p:cBhvr>
                                      <p:to>
                                        <p:strVal val="visible"/>
                                      </p:to>
                                    </p:set>
                                    <p:animEffect transition="in" filter="wipe(down)">
                                      <p:cBhvr>
                                        <p:cTn id="62" dur="500"/>
                                        <p:tgtEl>
                                          <p:spTgt spid="15"/>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105"/>
                                        </p:tgtEl>
                                        <p:attrNameLst>
                                          <p:attrName>style.visibility</p:attrName>
                                        </p:attrNameLst>
                                      </p:cBhvr>
                                      <p:to>
                                        <p:strVal val="visible"/>
                                      </p:to>
                                    </p:set>
                                    <p:animEffect transition="in" filter="wipe(up)">
                                      <p:cBhvr>
                                        <p:cTn id="65" dur="500"/>
                                        <p:tgtEl>
                                          <p:spTgt spid="105"/>
                                        </p:tgtEl>
                                      </p:cBhvr>
                                    </p:animEffect>
                                  </p:childTnLst>
                                </p:cTn>
                              </p:par>
                            </p:childTnLst>
                          </p:cTn>
                        </p:par>
                        <p:par>
                          <p:cTn id="66" fill="hold">
                            <p:stCondLst>
                              <p:cond delay="7000"/>
                            </p:stCondLst>
                            <p:childTnLst>
                              <p:par>
                                <p:cTn id="67" presetID="10" presetClass="entr" presetSubtype="0" fill="hold" grpId="0" nodeType="afterEffect">
                                  <p:stCondLst>
                                    <p:cond delay="0"/>
                                  </p:stCondLst>
                                  <p:childTnLst>
                                    <p:set>
                                      <p:cBhvr>
                                        <p:cTn id="68" dur="1" fill="hold">
                                          <p:stCondLst>
                                            <p:cond delay="0"/>
                                          </p:stCondLst>
                                        </p:cTn>
                                        <p:tgtEl>
                                          <p:spTgt spid="82"/>
                                        </p:tgtEl>
                                        <p:attrNameLst>
                                          <p:attrName>style.visibility</p:attrName>
                                        </p:attrNameLst>
                                      </p:cBhvr>
                                      <p:to>
                                        <p:strVal val="visible"/>
                                      </p:to>
                                    </p:set>
                                    <p:animEffect transition="in" filter="fade">
                                      <p:cBhvr>
                                        <p:cTn id="69" dur="500"/>
                                        <p:tgtEl>
                                          <p:spTgt spid="8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childTnLst>
                          </p:cTn>
                        </p:par>
                        <p:par>
                          <p:cTn id="73" fill="hold">
                            <p:stCondLst>
                              <p:cond delay="7500"/>
                            </p:stCondLst>
                            <p:childTnLst>
                              <p:par>
                                <p:cTn id="74" presetID="10" presetClass="entr" presetSubtype="0" fill="hold" nodeType="after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par>
                                <p:cTn id="77" presetID="10" presetClass="entr" presetSubtype="0" fill="hold" nodeType="withEffect">
                                  <p:stCondLst>
                                    <p:cond delay="0"/>
                                  </p:stCondLst>
                                  <p:childTnLst>
                                    <p:set>
                                      <p:cBhvr>
                                        <p:cTn id="78" dur="1" fill="hold">
                                          <p:stCondLst>
                                            <p:cond delay="0"/>
                                          </p:stCondLst>
                                        </p:cTn>
                                        <p:tgtEl>
                                          <p:spTgt spid="64"/>
                                        </p:tgtEl>
                                        <p:attrNameLst>
                                          <p:attrName>style.visibility</p:attrName>
                                        </p:attrNameLst>
                                      </p:cBhvr>
                                      <p:to>
                                        <p:strVal val="visible"/>
                                      </p:to>
                                    </p:set>
                                    <p:animEffect transition="in" filter="fade">
                                      <p:cBhvr>
                                        <p:cTn id="79" dur="500"/>
                                        <p:tgtEl>
                                          <p:spTgt spid="64"/>
                                        </p:tgtEl>
                                      </p:cBhvr>
                                    </p:animEffect>
                                  </p:childTnLst>
                                </p:cTn>
                              </p:par>
                            </p:childTnLst>
                          </p:cTn>
                        </p:par>
                        <p:par>
                          <p:cTn id="80" fill="hold">
                            <p:stCondLst>
                              <p:cond delay="8000"/>
                            </p:stCondLst>
                            <p:childTnLst>
                              <p:par>
                                <p:cTn id="81" presetID="16" presetClass="entr" presetSubtype="37" fill="hold" grpId="0" nodeType="afterEffect">
                                  <p:stCondLst>
                                    <p:cond delay="0"/>
                                  </p:stCondLst>
                                  <p:childTnLst>
                                    <p:set>
                                      <p:cBhvr>
                                        <p:cTn id="82" dur="1" fill="hold">
                                          <p:stCondLst>
                                            <p:cond delay="0"/>
                                          </p:stCondLst>
                                        </p:cTn>
                                        <p:tgtEl>
                                          <p:spTgt spid="100"/>
                                        </p:tgtEl>
                                        <p:attrNameLst>
                                          <p:attrName>style.visibility</p:attrName>
                                        </p:attrNameLst>
                                      </p:cBhvr>
                                      <p:to>
                                        <p:strVal val="visible"/>
                                      </p:to>
                                    </p:set>
                                    <p:animEffect transition="in" filter="barn(outVertical)">
                                      <p:cBhvr>
                                        <p:cTn id="83" dur="500"/>
                                        <p:tgtEl>
                                          <p:spTgt spid="100"/>
                                        </p:tgtEl>
                                      </p:cBhvr>
                                    </p:animEffect>
                                  </p:childTnLst>
                                </p:cTn>
                              </p:par>
                            </p:childTnLst>
                          </p:cTn>
                        </p:par>
                        <p:par>
                          <p:cTn id="84" fill="hold">
                            <p:stCondLst>
                              <p:cond delay="8500"/>
                            </p:stCondLst>
                            <p:childTnLst>
                              <p:par>
                                <p:cTn id="85" presetID="10" presetClass="entr" presetSubtype="0" fill="hold" grpId="0" nodeType="afterEffect">
                                  <p:stCondLst>
                                    <p:cond delay="0"/>
                                  </p:stCondLst>
                                  <p:childTnLst>
                                    <p:set>
                                      <p:cBhvr>
                                        <p:cTn id="86" dur="1" fill="hold">
                                          <p:stCondLst>
                                            <p:cond delay="0"/>
                                          </p:stCondLst>
                                        </p:cTn>
                                        <p:tgtEl>
                                          <p:spTgt spid="84"/>
                                        </p:tgtEl>
                                        <p:attrNameLst>
                                          <p:attrName>style.visibility</p:attrName>
                                        </p:attrNameLst>
                                      </p:cBhvr>
                                      <p:to>
                                        <p:strVal val="visible"/>
                                      </p:to>
                                    </p:set>
                                    <p:animEffect transition="in" filter="fade">
                                      <p:cBhvr>
                                        <p:cTn id="87" dur="500"/>
                                        <p:tgtEl>
                                          <p:spTgt spid="84"/>
                                        </p:tgtEl>
                                      </p:cBhvr>
                                    </p:animEffect>
                                  </p:childTnLst>
                                </p:cTn>
                              </p:par>
                            </p:childTnLst>
                          </p:cTn>
                        </p:par>
                        <p:par>
                          <p:cTn id="88" fill="hold">
                            <p:stCondLst>
                              <p:cond delay="9000"/>
                            </p:stCondLst>
                            <p:childTnLst>
                              <p:par>
                                <p:cTn id="89" presetID="10" presetClass="entr" presetSubtype="0" fill="hold" nodeType="afterEffect">
                                  <p:stCondLst>
                                    <p:cond delay="0"/>
                                  </p:stCondLst>
                                  <p:childTnLst>
                                    <p:set>
                                      <p:cBhvr>
                                        <p:cTn id="90" dur="1" fill="hold">
                                          <p:stCondLst>
                                            <p:cond delay="0"/>
                                          </p:stCondLst>
                                        </p:cTn>
                                        <p:tgtEl>
                                          <p:spTgt spid="63"/>
                                        </p:tgtEl>
                                        <p:attrNameLst>
                                          <p:attrName>style.visibility</p:attrName>
                                        </p:attrNameLst>
                                      </p:cBhvr>
                                      <p:to>
                                        <p:strVal val="visible"/>
                                      </p:to>
                                    </p:set>
                                    <p:animEffect transition="in" filter="fade">
                                      <p:cBhvr>
                                        <p:cTn id="91" dur="500"/>
                                        <p:tgtEl>
                                          <p:spTgt spid="63"/>
                                        </p:tgtEl>
                                      </p:cBhvr>
                                    </p:animEffect>
                                  </p:childTnLst>
                                </p:cTn>
                              </p:par>
                            </p:childTnLst>
                          </p:cTn>
                        </p:par>
                        <p:par>
                          <p:cTn id="92" fill="hold">
                            <p:stCondLst>
                              <p:cond delay="9500"/>
                            </p:stCondLst>
                            <p:childTnLst>
                              <p:par>
                                <p:cTn id="93" presetID="10" presetClass="entr" presetSubtype="0" fill="hold" grpId="0" nodeType="afterEffect">
                                  <p:stCondLst>
                                    <p:cond delay="0"/>
                                  </p:stCondLst>
                                  <p:childTnLst>
                                    <p:set>
                                      <p:cBhvr>
                                        <p:cTn id="94" dur="1" fill="hold">
                                          <p:stCondLst>
                                            <p:cond delay="0"/>
                                          </p:stCondLst>
                                        </p:cTn>
                                        <p:tgtEl>
                                          <p:spTgt spid="89"/>
                                        </p:tgtEl>
                                        <p:attrNameLst>
                                          <p:attrName>style.visibility</p:attrName>
                                        </p:attrNameLst>
                                      </p:cBhvr>
                                      <p:to>
                                        <p:strVal val="visible"/>
                                      </p:to>
                                    </p:set>
                                    <p:animEffect transition="in" filter="fade">
                                      <p:cBhvr>
                                        <p:cTn id="95"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2" grpId="0" animBg="1"/>
      <p:bldP spid="83" grpId="0" animBg="1"/>
      <p:bldP spid="84" grpId="0" animBg="1"/>
      <p:bldP spid="87" grpId="0" animBg="1"/>
      <p:bldP spid="89" grpId="0"/>
      <p:bldP spid="11" grpId="0" animBg="1"/>
      <p:bldP spid="96" grpId="0" animBg="1"/>
      <p:bldP spid="98" grpId="0" animBg="1"/>
      <p:bldP spid="99" grpId="0" animBg="1"/>
      <p:bldP spid="100" grpId="0" animBg="1"/>
      <p:bldP spid="15" grpId="0" animBg="1"/>
      <p:bldP spid="105" grpId="0" animBg="1"/>
      <p:bldP spid="86" grpId="0" animBg="1"/>
      <p:bldP spid="94"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cxnSp>
        <p:nvCxnSpPr>
          <p:cNvPr id="127" name="Straight Connector 126"/>
          <p:cNvCxnSpPr/>
          <p:nvPr/>
        </p:nvCxnSpPr>
        <p:spPr>
          <a:xfrm>
            <a:off x="3502061" y="3591111"/>
            <a:ext cx="571058"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3502061" y="5520397"/>
            <a:ext cx="571058"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14639" y="680759"/>
            <a:ext cx="4762843" cy="830997"/>
          </a:xfrm>
          <a:prstGeom prst="rect">
            <a:avLst/>
          </a:prstGeom>
          <a:noFill/>
        </p:spPr>
        <p:txBody>
          <a:bodyPr wrap="none" rtlCol="0">
            <a:spAutoFit/>
          </a:bodyPr>
          <a:lstStyle/>
          <a:p>
            <a:pPr algn="ctr"/>
            <a:r>
              <a:rPr lang="id-ID" sz="4800" dirty="0" smtClean="0">
                <a:solidFill>
                  <a:schemeClr val="bg1"/>
                </a:solidFill>
                <a:latin typeface="+mj-lt"/>
              </a:rPr>
              <a:t>Square Flow Chart</a:t>
            </a:r>
            <a:endParaRPr lang="en-US" sz="4800" dirty="0">
              <a:solidFill>
                <a:schemeClr val="bg1"/>
              </a:solidFill>
              <a:latin typeface="+mj-lt"/>
            </a:endParaRPr>
          </a:p>
        </p:txBody>
      </p:sp>
      <p:cxnSp>
        <p:nvCxnSpPr>
          <p:cNvPr id="25" name="Straight Connector 24"/>
          <p:cNvCxnSpPr/>
          <p:nvPr/>
        </p:nvCxnSpPr>
        <p:spPr>
          <a:xfrm>
            <a:off x="3758085" y="2606372"/>
            <a:ext cx="306684"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a:off x="3758085" y="4555754"/>
            <a:ext cx="306684" cy="0"/>
          </a:xfrm>
          <a:prstGeom prst="line">
            <a:avLst/>
          </a:prstGeom>
          <a:ln w="1905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8110718" y="3583410"/>
            <a:ext cx="306684" cy="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8110718" y="2606372"/>
            <a:ext cx="571058" cy="0"/>
          </a:xfrm>
          <a:prstGeom prst="line">
            <a:avLst/>
          </a:prstGeom>
          <a:ln w="1905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8110718" y="4555754"/>
            <a:ext cx="751928" cy="0"/>
          </a:xfrm>
          <a:prstGeom prst="line">
            <a:avLst/>
          </a:prstGeom>
          <a:ln w="1905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8110718" y="5521569"/>
            <a:ext cx="306684" cy="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p:nvCxnSpPr>
        <p:spPr>
          <a:xfrm>
            <a:off x="3758085" y="2616421"/>
            <a:ext cx="0" cy="1274298"/>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flipH="1">
            <a:off x="2974312" y="3890719"/>
            <a:ext cx="783773" cy="0"/>
          </a:xfrm>
          <a:prstGeom prst="line">
            <a:avLst/>
          </a:prstGeom>
          <a:ln w="19050">
            <a:solidFill>
              <a:schemeClr val="accent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flipV="1">
            <a:off x="3502061" y="2616421"/>
            <a:ext cx="0" cy="966989"/>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flipH="1">
            <a:off x="2974312" y="2616421"/>
            <a:ext cx="527749" cy="0"/>
          </a:xfrm>
          <a:prstGeom prst="line">
            <a:avLst/>
          </a:prstGeom>
          <a:ln w="19050">
            <a:prstDash val="sysDash"/>
            <a:tailEnd type="ova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3758085" y="4555754"/>
            <a:ext cx="0" cy="1151710"/>
          </a:xfrm>
          <a:prstGeom prst="line">
            <a:avLst/>
          </a:prstGeom>
          <a:ln w="19050">
            <a:solidFill>
              <a:schemeClr val="accent3"/>
            </a:solidFill>
            <a:prstDash val="sysDash"/>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H="1">
            <a:off x="2974312" y="5707464"/>
            <a:ext cx="783773" cy="0"/>
          </a:xfrm>
          <a:prstGeom prst="line">
            <a:avLst/>
          </a:prstGeom>
          <a:ln w="19050">
            <a:solidFill>
              <a:schemeClr val="accent3"/>
            </a:solidFill>
            <a:prstDash val="sysDash"/>
            <a:headEnd type="none"/>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502061" y="4187817"/>
            <a:ext cx="0" cy="1333752"/>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2974312" y="4187817"/>
            <a:ext cx="527749" cy="0"/>
          </a:xfrm>
          <a:prstGeom prst="line">
            <a:avLst/>
          </a:prstGeom>
          <a:ln w="19050">
            <a:solidFill>
              <a:schemeClr val="accent2"/>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8681776" y="2616421"/>
            <a:ext cx="0" cy="2975487"/>
          </a:xfrm>
          <a:prstGeom prst="line">
            <a:avLst/>
          </a:prstGeom>
          <a:ln w="19050">
            <a:solidFill>
              <a:schemeClr val="accent6"/>
            </a:solidFill>
            <a:prstDash val="sysDash"/>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8681776" y="5591908"/>
            <a:ext cx="572756" cy="0"/>
          </a:xfrm>
          <a:prstGeom prst="line">
            <a:avLst/>
          </a:prstGeom>
          <a:ln w="19050">
            <a:solidFill>
              <a:schemeClr val="accent6"/>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flipV="1">
            <a:off x="8862646" y="2606372"/>
            <a:ext cx="0" cy="1949382"/>
          </a:xfrm>
          <a:prstGeom prst="line">
            <a:avLst/>
          </a:prstGeom>
          <a:ln w="1905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8862646" y="2616421"/>
            <a:ext cx="391886" cy="0"/>
          </a:xfrm>
          <a:prstGeom prst="line">
            <a:avLst/>
          </a:prstGeom>
          <a:ln w="19050">
            <a:solidFill>
              <a:schemeClr val="accent4"/>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8417402" y="3581063"/>
            <a:ext cx="0" cy="339970"/>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a:xfrm>
            <a:off x="8417402" y="3921033"/>
            <a:ext cx="837130" cy="0"/>
          </a:xfrm>
          <a:prstGeom prst="line">
            <a:avLst/>
          </a:prstGeom>
          <a:ln w="19050">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flipV="1">
            <a:off x="8417402" y="4104164"/>
            <a:ext cx="0" cy="1416233"/>
          </a:xfrm>
          <a:prstGeom prst="line">
            <a:avLst/>
          </a:prstGeom>
          <a:ln w="19050">
            <a:solidFill>
              <a:schemeClr val="accent5"/>
            </a:solidFill>
            <a:prstDash val="sysDash"/>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a:xfrm>
            <a:off x="8417402" y="4104164"/>
            <a:ext cx="837130" cy="0"/>
          </a:xfrm>
          <a:prstGeom prst="line">
            <a:avLst/>
          </a:prstGeom>
          <a:ln w="19050">
            <a:solidFill>
              <a:schemeClr val="accent5"/>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144" name="Group 143"/>
          <p:cNvGrpSpPr/>
          <p:nvPr/>
        </p:nvGrpSpPr>
        <p:grpSpPr>
          <a:xfrm>
            <a:off x="1664677" y="1949380"/>
            <a:ext cx="1195754" cy="1266093"/>
            <a:chOff x="1664677" y="1949380"/>
            <a:chExt cx="1195754" cy="1266093"/>
          </a:xfrm>
        </p:grpSpPr>
        <p:grpSp>
          <p:nvGrpSpPr>
            <p:cNvPr id="13" name="Group 12"/>
            <p:cNvGrpSpPr/>
            <p:nvPr/>
          </p:nvGrpSpPr>
          <p:grpSpPr>
            <a:xfrm>
              <a:off x="1664677" y="1949380"/>
              <a:ext cx="1195754" cy="1266093"/>
              <a:chOff x="1664677" y="1949380"/>
              <a:chExt cx="1195754" cy="1266093"/>
            </a:xfrm>
          </p:grpSpPr>
          <p:sp>
            <p:nvSpPr>
              <p:cNvPr id="72" name="Rounded Rectangle 71"/>
              <p:cNvSpPr/>
              <p:nvPr/>
            </p:nvSpPr>
            <p:spPr>
              <a:xfrm>
                <a:off x="1664677" y="2019719"/>
                <a:ext cx="1195754" cy="1195754"/>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Rounded Rectangle 3"/>
              <p:cNvSpPr/>
              <p:nvPr/>
            </p:nvSpPr>
            <p:spPr>
              <a:xfrm>
                <a:off x="1664677" y="1949380"/>
                <a:ext cx="1195754" cy="11957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0" name="Group 179"/>
            <p:cNvGrpSpPr/>
            <p:nvPr/>
          </p:nvGrpSpPr>
          <p:grpSpPr>
            <a:xfrm>
              <a:off x="2032334" y="2158922"/>
              <a:ext cx="460440" cy="397165"/>
              <a:chOff x="-122237" y="-128588"/>
              <a:chExt cx="4632324" cy="3995738"/>
            </a:xfrm>
            <a:solidFill>
              <a:schemeClr val="bg1"/>
            </a:solidFill>
          </p:grpSpPr>
          <p:sp>
            <p:nvSpPr>
              <p:cNvPr id="181" name="Freeform 34"/>
              <p:cNvSpPr>
                <a:spLocks noEditPoints="1"/>
              </p:cNvSpPr>
              <p:nvPr/>
            </p:nvSpPr>
            <p:spPr bwMode="auto">
              <a:xfrm>
                <a:off x="-122237" y="-128588"/>
                <a:ext cx="4632324" cy="3995738"/>
              </a:xfrm>
              <a:custGeom>
                <a:avLst/>
                <a:gdLst>
                  <a:gd name="T0" fmla="*/ 1096 w 1232"/>
                  <a:gd name="T1" fmla="*/ 134 h 1062"/>
                  <a:gd name="T2" fmla="*/ 616 w 1232"/>
                  <a:gd name="T3" fmla="*/ 123 h 1062"/>
                  <a:gd name="T4" fmla="*/ 136 w 1232"/>
                  <a:gd name="T5" fmla="*/ 134 h 1062"/>
                  <a:gd name="T6" fmla="*/ 136 w 1232"/>
                  <a:gd name="T7" fmla="*/ 622 h 1062"/>
                  <a:gd name="T8" fmla="*/ 538 w 1232"/>
                  <a:gd name="T9" fmla="*/ 1020 h 1062"/>
                  <a:gd name="T10" fmla="*/ 694 w 1232"/>
                  <a:gd name="T11" fmla="*/ 1020 h 1062"/>
                  <a:gd name="T12" fmla="*/ 1096 w 1232"/>
                  <a:gd name="T13" fmla="*/ 622 h 1062"/>
                  <a:gd name="T14" fmla="*/ 1096 w 1232"/>
                  <a:gd name="T15" fmla="*/ 134 h 1062"/>
                  <a:gd name="T16" fmla="*/ 1044 w 1232"/>
                  <a:gd name="T17" fmla="*/ 570 h 1062"/>
                  <a:gd name="T18" fmla="*/ 642 w 1232"/>
                  <a:gd name="T19" fmla="*/ 968 h 1062"/>
                  <a:gd name="T20" fmla="*/ 590 w 1232"/>
                  <a:gd name="T21" fmla="*/ 968 h 1062"/>
                  <a:gd name="T22" fmla="*/ 188 w 1232"/>
                  <a:gd name="T23" fmla="*/ 570 h 1062"/>
                  <a:gd name="T24" fmla="*/ 188 w 1232"/>
                  <a:gd name="T25" fmla="*/ 185 h 1062"/>
                  <a:gd name="T26" fmla="*/ 567 w 1232"/>
                  <a:gd name="T27" fmla="*/ 177 h 1062"/>
                  <a:gd name="T28" fmla="*/ 616 w 1232"/>
                  <a:gd name="T29" fmla="*/ 221 h 1062"/>
                  <a:gd name="T30" fmla="*/ 665 w 1232"/>
                  <a:gd name="T31" fmla="*/ 177 h 1062"/>
                  <a:gd name="T32" fmla="*/ 1044 w 1232"/>
                  <a:gd name="T33" fmla="*/ 185 h 1062"/>
                  <a:gd name="T34" fmla="*/ 1044 w 1232"/>
                  <a:gd name="T35" fmla="*/ 570 h 10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32" h="1062">
                    <a:moveTo>
                      <a:pt x="1096" y="134"/>
                    </a:moveTo>
                    <a:cubicBezTo>
                      <a:pt x="964" y="3"/>
                      <a:pt x="753" y="0"/>
                      <a:pt x="616" y="123"/>
                    </a:cubicBezTo>
                    <a:cubicBezTo>
                      <a:pt x="479" y="0"/>
                      <a:pt x="268" y="3"/>
                      <a:pt x="136" y="134"/>
                    </a:cubicBezTo>
                    <a:cubicBezTo>
                      <a:pt x="0" y="268"/>
                      <a:pt x="0" y="487"/>
                      <a:pt x="136" y="622"/>
                    </a:cubicBezTo>
                    <a:cubicBezTo>
                      <a:pt x="175" y="660"/>
                      <a:pt x="538" y="1020"/>
                      <a:pt x="538" y="1020"/>
                    </a:cubicBezTo>
                    <a:cubicBezTo>
                      <a:pt x="581" y="1062"/>
                      <a:pt x="651" y="1062"/>
                      <a:pt x="694" y="1020"/>
                    </a:cubicBezTo>
                    <a:cubicBezTo>
                      <a:pt x="694" y="1020"/>
                      <a:pt x="1092" y="626"/>
                      <a:pt x="1096" y="622"/>
                    </a:cubicBezTo>
                    <a:cubicBezTo>
                      <a:pt x="1232" y="487"/>
                      <a:pt x="1232" y="268"/>
                      <a:pt x="1096" y="134"/>
                    </a:cubicBezTo>
                    <a:close/>
                    <a:moveTo>
                      <a:pt x="1044" y="570"/>
                    </a:moveTo>
                    <a:cubicBezTo>
                      <a:pt x="642" y="968"/>
                      <a:pt x="642" y="968"/>
                      <a:pt x="642" y="968"/>
                    </a:cubicBezTo>
                    <a:cubicBezTo>
                      <a:pt x="628" y="982"/>
                      <a:pt x="604" y="982"/>
                      <a:pt x="590" y="968"/>
                    </a:cubicBezTo>
                    <a:cubicBezTo>
                      <a:pt x="188" y="570"/>
                      <a:pt x="188" y="570"/>
                      <a:pt x="188" y="570"/>
                    </a:cubicBezTo>
                    <a:cubicBezTo>
                      <a:pt x="81" y="464"/>
                      <a:pt x="81" y="291"/>
                      <a:pt x="188" y="185"/>
                    </a:cubicBezTo>
                    <a:cubicBezTo>
                      <a:pt x="291" y="82"/>
                      <a:pt x="458" y="79"/>
                      <a:pt x="567" y="177"/>
                    </a:cubicBezTo>
                    <a:cubicBezTo>
                      <a:pt x="616" y="221"/>
                      <a:pt x="616" y="221"/>
                      <a:pt x="616" y="221"/>
                    </a:cubicBezTo>
                    <a:cubicBezTo>
                      <a:pt x="665" y="177"/>
                      <a:pt x="665" y="177"/>
                      <a:pt x="665" y="177"/>
                    </a:cubicBezTo>
                    <a:cubicBezTo>
                      <a:pt x="774" y="79"/>
                      <a:pt x="941" y="82"/>
                      <a:pt x="1044" y="185"/>
                    </a:cubicBezTo>
                    <a:cubicBezTo>
                      <a:pt x="1151" y="291"/>
                      <a:pt x="1151" y="464"/>
                      <a:pt x="1044" y="57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2" name="Freeform 35"/>
              <p:cNvSpPr>
                <a:spLocks/>
              </p:cNvSpPr>
              <p:nvPr/>
            </p:nvSpPr>
            <p:spPr bwMode="auto">
              <a:xfrm>
                <a:off x="688975" y="681038"/>
                <a:ext cx="650875" cy="650875"/>
              </a:xfrm>
              <a:custGeom>
                <a:avLst/>
                <a:gdLst>
                  <a:gd name="T0" fmla="*/ 154 w 173"/>
                  <a:gd name="T1" fmla="*/ 0 h 173"/>
                  <a:gd name="T2" fmla="*/ 154 w 173"/>
                  <a:gd name="T3" fmla="*/ 0 h 173"/>
                  <a:gd name="T4" fmla="*/ 0 w 173"/>
                  <a:gd name="T5" fmla="*/ 154 h 173"/>
                  <a:gd name="T6" fmla="*/ 0 w 173"/>
                  <a:gd name="T7" fmla="*/ 154 h 173"/>
                  <a:gd name="T8" fmla="*/ 18 w 173"/>
                  <a:gd name="T9" fmla="*/ 173 h 173"/>
                  <a:gd name="T10" fmla="*/ 36 w 173"/>
                  <a:gd name="T11" fmla="*/ 154 h 173"/>
                  <a:gd name="T12" fmla="*/ 36 w 173"/>
                  <a:gd name="T13" fmla="*/ 154 h 173"/>
                  <a:gd name="T14" fmla="*/ 154 w 173"/>
                  <a:gd name="T15" fmla="*/ 36 h 173"/>
                  <a:gd name="T16" fmla="*/ 154 w 173"/>
                  <a:gd name="T17" fmla="*/ 36 h 173"/>
                  <a:gd name="T18" fmla="*/ 173 w 173"/>
                  <a:gd name="T19" fmla="*/ 18 h 173"/>
                  <a:gd name="T20" fmla="*/ 154 w 173"/>
                  <a:gd name="T21"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173">
                    <a:moveTo>
                      <a:pt x="154" y="0"/>
                    </a:moveTo>
                    <a:cubicBezTo>
                      <a:pt x="154" y="0"/>
                      <a:pt x="154" y="0"/>
                      <a:pt x="154" y="0"/>
                    </a:cubicBezTo>
                    <a:cubicBezTo>
                      <a:pt x="69" y="0"/>
                      <a:pt x="0" y="69"/>
                      <a:pt x="0" y="154"/>
                    </a:cubicBezTo>
                    <a:cubicBezTo>
                      <a:pt x="0" y="154"/>
                      <a:pt x="0" y="154"/>
                      <a:pt x="0" y="154"/>
                    </a:cubicBezTo>
                    <a:cubicBezTo>
                      <a:pt x="0" y="165"/>
                      <a:pt x="8" y="173"/>
                      <a:pt x="18" y="173"/>
                    </a:cubicBezTo>
                    <a:cubicBezTo>
                      <a:pt x="28" y="173"/>
                      <a:pt x="36" y="165"/>
                      <a:pt x="36" y="154"/>
                    </a:cubicBezTo>
                    <a:cubicBezTo>
                      <a:pt x="36" y="154"/>
                      <a:pt x="36" y="154"/>
                      <a:pt x="36" y="154"/>
                    </a:cubicBezTo>
                    <a:cubicBezTo>
                      <a:pt x="36" y="89"/>
                      <a:pt x="89" y="36"/>
                      <a:pt x="154" y="36"/>
                    </a:cubicBezTo>
                    <a:cubicBezTo>
                      <a:pt x="154" y="36"/>
                      <a:pt x="154" y="36"/>
                      <a:pt x="154" y="36"/>
                    </a:cubicBezTo>
                    <a:cubicBezTo>
                      <a:pt x="165" y="36"/>
                      <a:pt x="173" y="28"/>
                      <a:pt x="173" y="18"/>
                    </a:cubicBezTo>
                    <a:cubicBezTo>
                      <a:pt x="173" y="8"/>
                      <a:pt x="165" y="0"/>
                      <a:pt x="15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3" name="TextBox 192"/>
            <p:cNvSpPr txBox="1"/>
            <p:nvPr/>
          </p:nvSpPr>
          <p:spPr>
            <a:xfrm>
              <a:off x="1728475" y="2632237"/>
              <a:ext cx="1061508" cy="338554"/>
            </a:xfrm>
            <a:prstGeom prst="rect">
              <a:avLst/>
            </a:prstGeom>
            <a:noFill/>
          </p:spPr>
          <p:txBody>
            <a:bodyPr wrap="none" rtlCol="0">
              <a:spAutoFit/>
            </a:bodyPr>
            <a:lstStyle/>
            <a:p>
              <a:pPr algn="ctr"/>
              <a:r>
                <a:rPr lang="id-ID" sz="1600" b="1" dirty="0" smtClean="0">
                  <a:solidFill>
                    <a:schemeClr val="bg1"/>
                  </a:solidFill>
                  <a:latin typeface="+mj-lt"/>
                </a:rPr>
                <a:t>Respectful</a:t>
              </a:r>
              <a:endParaRPr lang="id-ID" sz="1600" b="1" dirty="0">
                <a:solidFill>
                  <a:schemeClr val="bg1"/>
                </a:solidFill>
                <a:latin typeface="+mj-lt"/>
              </a:endParaRPr>
            </a:p>
          </p:txBody>
        </p:sp>
      </p:grpSp>
      <p:grpSp>
        <p:nvGrpSpPr>
          <p:cNvPr id="145" name="Group 144"/>
          <p:cNvGrpSpPr/>
          <p:nvPr/>
        </p:nvGrpSpPr>
        <p:grpSpPr>
          <a:xfrm>
            <a:off x="1664677" y="3436536"/>
            <a:ext cx="1195754" cy="1266093"/>
            <a:chOff x="1664677" y="3436536"/>
            <a:chExt cx="1195754" cy="1266093"/>
          </a:xfrm>
        </p:grpSpPr>
        <p:grpSp>
          <p:nvGrpSpPr>
            <p:cNvPr id="14" name="Group 13"/>
            <p:cNvGrpSpPr/>
            <p:nvPr/>
          </p:nvGrpSpPr>
          <p:grpSpPr>
            <a:xfrm>
              <a:off x="1664677" y="3436536"/>
              <a:ext cx="1195754" cy="1266093"/>
              <a:chOff x="1664677" y="3436536"/>
              <a:chExt cx="1195754" cy="1266093"/>
            </a:xfrm>
          </p:grpSpPr>
          <p:sp>
            <p:nvSpPr>
              <p:cNvPr id="73" name="Rounded Rectangle 72"/>
              <p:cNvSpPr/>
              <p:nvPr/>
            </p:nvSpPr>
            <p:spPr>
              <a:xfrm>
                <a:off x="1664677" y="3506875"/>
                <a:ext cx="1195754" cy="1195754"/>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9" name="Rounded Rectangle 68"/>
              <p:cNvSpPr/>
              <p:nvPr/>
            </p:nvSpPr>
            <p:spPr>
              <a:xfrm>
                <a:off x="1664677" y="3436536"/>
                <a:ext cx="1195754" cy="1195754"/>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3" name="Freeform 182"/>
            <p:cNvSpPr>
              <a:spLocks noEditPoints="1"/>
            </p:cNvSpPr>
            <p:nvPr/>
          </p:nvSpPr>
          <p:spPr bwMode="auto">
            <a:xfrm>
              <a:off x="2055855" y="3783698"/>
              <a:ext cx="413397" cy="310281"/>
            </a:xfrm>
            <a:custGeom>
              <a:avLst/>
              <a:gdLst>
                <a:gd name="T0" fmla="*/ 925 w 1124"/>
                <a:gd name="T1" fmla="*/ 21 h 843"/>
                <a:gd name="T2" fmla="*/ 249 w 1124"/>
                <a:gd name="T3" fmla="*/ 0 h 843"/>
                <a:gd name="T4" fmla="*/ 21 w 1124"/>
                <a:gd name="T5" fmla="*/ 199 h 843"/>
                <a:gd name="T6" fmla="*/ 18 w 1124"/>
                <a:gd name="T7" fmla="*/ 295 h 843"/>
                <a:gd name="T8" fmla="*/ 562 w 1124"/>
                <a:gd name="T9" fmla="*/ 843 h 843"/>
                <a:gd name="T10" fmla="*/ 1106 w 1124"/>
                <a:gd name="T11" fmla="*/ 295 h 843"/>
                <a:gd name="T12" fmla="*/ 1103 w 1124"/>
                <a:gd name="T13" fmla="*/ 199 h 843"/>
                <a:gd name="T14" fmla="*/ 484 w 1124"/>
                <a:gd name="T15" fmla="*/ 246 h 843"/>
                <a:gd name="T16" fmla="*/ 640 w 1124"/>
                <a:gd name="T17" fmla="*/ 246 h 843"/>
                <a:gd name="T18" fmla="*/ 685 w 1124"/>
                <a:gd name="T19" fmla="*/ 78 h 843"/>
                <a:gd name="T20" fmla="*/ 667 w 1124"/>
                <a:gd name="T21" fmla="*/ 223 h 843"/>
                <a:gd name="T22" fmla="*/ 457 w 1124"/>
                <a:gd name="T23" fmla="*/ 223 h 843"/>
                <a:gd name="T24" fmla="*/ 439 w 1124"/>
                <a:gd name="T25" fmla="*/ 78 h 843"/>
                <a:gd name="T26" fmla="*/ 457 w 1124"/>
                <a:gd name="T27" fmla="*/ 223 h 843"/>
                <a:gd name="T28" fmla="*/ 562 w 1124"/>
                <a:gd name="T29" fmla="*/ 718 h 843"/>
                <a:gd name="T30" fmla="*/ 649 w 1124"/>
                <a:gd name="T31" fmla="*/ 281 h 843"/>
                <a:gd name="T32" fmla="*/ 858 w 1124"/>
                <a:gd name="T33" fmla="*/ 281 h 843"/>
                <a:gd name="T34" fmla="*/ 685 w 1124"/>
                <a:gd name="T35" fmla="*/ 281 h 843"/>
                <a:gd name="T36" fmla="*/ 781 w 1124"/>
                <a:gd name="T37" fmla="*/ 174 h 843"/>
                <a:gd name="T38" fmla="*/ 695 w 1124"/>
                <a:gd name="T39" fmla="*/ 246 h 843"/>
                <a:gd name="T40" fmla="*/ 851 w 1124"/>
                <a:gd name="T41" fmla="*/ 70 h 843"/>
                <a:gd name="T42" fmla="*/ 727 w 1124"/>
                <a:gd name="T43" fmla="*/ 70 h 843"/>
                <a:gd name="T44" fmla="*/ 484 w 1124"/>
                <a:gd name="T45" fmla="*/ 70 h 843"/>
                <a:gd name="T46" fmla="*/ 562 w 1124"/>
                <a:gd name="T47" fmla="*/ 135 h 843"/>
                <a:gd name="T48" fmla="*/ 273 w 1124"/>
                <a:gd name="T49" fmla="*/ 70 h 843"/>
                <a:gd name="T50" fmla="*/ 341 w 1124"/>
                <a:gd name="T51" fmla="*/ 126 h 843"/>
                <a:gd name="T52" fmla="*/ 429 w 1124"/>
                <a:gd name="T53" fmla="*/ 246 h 843"/>
                <a:gd name="T54" fmla="*/ 343 w 1124"/>
                <a:gd name="T55" fmla="*/ 174 h 843"/>
                <a:gd name="T56" fmla="*/ 525 w 1124"/>
                <a:gd name="T57" fmla="*/ 712 h 843"/>
                <a:gd name="T58" fmla="*/ 439 w 1124"/>
                <a:gd name="T59" fmla="*/ 281 h 843"/>
                <a:gd name="T60" fmla="*/ 101 w 1124"/>
                <a:gd name="T61" fmla="*/ 281 h 843"/>
                <a:gd name="T62" fmla="*/ 446 w 1124"/>
                <a:gd name="T63" fmla="*/ 649 h 843"/>
                <a:gd name="T64" fmla="*/ 1023 w 1124"/>
                <a:gd name="T65" fmla="*/ 281 h 843"/>
                <a:gd name="T66" fmla="*/ 899 w 1124"/>
                <a:gd name="T67" fmla="*/ 281 h 843"/>
                <a:gd name="T68" fmla="*/ 808 w 1124"/>
                <a:gd name="T69" fmla="*/ 151 h 843"/>
                <a:gd name="T70" fmla="*/ 1051 w 1124"/>
                <a:gd name="T71" fmla="*/ 246 h 843"/>
                <a:gd name="T72" fmla="*/ 235 w 1124"/>
                <a:gd name="T73" fmla="*/ 84 h 843"/>
                <a:gd name="T74" fmla="*/ 221 w 1124"/>
                <a:gd name="T75" fmla="*/ 246 h 843"/>
                <a:gd name="T76" fmla="*/ 235 w 1124"/>
                <a:gd name="T77" fmla="*/ 84 h 8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24" h="843">
                  <a:moveTo>
                    <a:pt x="1103" y="199"/>
                  </a:moveTo>
                  <a:cubicBezTo>
                    <a:pt x="925" y="21"/>
                    <a:pt x="925" y="21"/>
                    <a:pt x="925" y="21"/>
                  </a:cubicBezTo>
                  <a:cubicBezTo>
                    <a:pt x="912" y="7"/>
                    <a:pt x="894" y="0"/>
                    <a:pt x="875" y="0"/>
                  </a:cubicBezTo>
                  <a:cubicBezTo>
                    <a:pt x="249" y="0"/>
                    <a:pt x="249" y="0"/>
                    <a:pt x="249" y="0"/>
                  </a:cubicBezTo>
                  <a:cubicBezTo>
                    <a:pt x="230" y="0"/>
                    <a:pt x="212" y="7"/>
                    <a:pt x="199" y="21"/>
                  </a:cubicBezTo>
                  <a:cubicBezTo>
                    <a:pt x="21" y="199"/>
                    <a:pt x="21" y="199"/>
                    <a:pt x="21" y="199"/>
                  </a:cubicBezTo>
                  <a:cubicBezTo>
                    <a:pt x="7" y="213"/>
                    <a:pt x="0" y="231"/>
                    <a:pt x="0" y="249"/>
                  </a:cubicBezTo>
                  <a:cubicBezTo>
                    <a:pt x="0" y="266"/>
                    <a:pt x="6" y="282"/>
                    <a:pt x="18" y="295"/>
                  </a:cubicBezTo>
                  <a:cubicBezTo>
                    <a:pt x="509" y="819"/>
                    <a:pt x="509" y="819"/>
                    <a:pt x="509" y="819"/>
                  </a:cubicBezTo>
                  <a:cubicBezTo>
                    <a:pt x="523" y="834"/>
                    <a:pt x="542" y="843"/>
                    <a:pt x="562" y="843"/>
                  </a:cubicBezTo>
                  <a:cubicBezTo>
                    <a:pt x="582" y="843"/>
                    <a:pt x="601" y="834"/>
                    <a:pt x="615" y="819"/>
                  </a:cubicBezTo>
                  <a:cubicBezTo>
                    <a:pt x="1106" y="295"/>
                    <a:pt x="1106" y="295"/>
                    <a:pt x="1106" y="295"/>
                  </a:cubicBezTo>
                  <a:cubicBezTo>
                    <a:pt x="1118" y="282"/>
                    <a:pt x="1124" y="265"/>
                    <a:pt x="1124" y="248"/>
                  </a:cubicBezTo>
                  <a:cubicBezTo>
                    <a:pt x="1124" y="230"/>
                    <a:pt x="1117" y="213"/>
                    <a:pt x="1103" y="199"/>
                  </a:cubicBezTo>
                  <a:close/>
                  <a:moveTo>
                    <a:pt x="640" y="246"/>
                  </a:moveTo>
                  <a:cubicBezTo>
                    <a:pt x="484" y="246"/>
                    <a:pt x="484" y="246"/>
                    <a:pt x="484" y="246"/>
                  </a:cubicBezTo>
                  <a:cubicBezTo>
                    <a:pt x="562" y="181"/>
                    <a:pt x="562" y="181"/>
                    <a:pt x="562" y="181"/>
                  </a:cubicBezTo>
                  <a:lnTo>
                    <a:pt x="640" y="246"/>
                  </a:lnTo>
                  <a:close/>
                  <a:moveTo>
                    <a:pt x="589" y="158"/>
                  </a:moveTo>
                  <a:cubicBezTo>
                    <a:pt x="685" y="78"/>
                    <a:pt x="685" y="78"/>
                    <a:pt x="685" y="78"/>
                  </a:cubicBezTo>
                  <a:cubicBezTo>
                    <a:pt x="756" y="149"/>
                    <a:pt x="756" y="149"/>
                    <a:pt x="756" y="149"/>
                  </a:cubicBezTo>
                  <a:cubicBezTo>
                    <a:pt x="667" y="223"/>
                    <a:pt x="667" y="223"/>
                    <a:pt x="667" y="223"/>
                  </a:cubicBezTo>
                  <a:lnTo>
                    <a:pt x="589" y="158"/>
                  </a:lnTo>
                  <a:close/>
                  <a:moveTo>
                    <a:pt x="457" y="223"/>
                  </a:moveTo>
                  <a:cubicBezTo>
                    <a:pt x="368" y="149"/>
                    <a:pt x="368" y="149"/>
                    <a:pt x="368" y="149"/>
                  </a:cubicBezTo>
                  <a:cubicBezTo>
                    <a:pt x="439" y="78"/>
                    <a:pt x="439" y="78"/>
                    <a:pt x="439" y="78"/>
                  </a:cubicBezTo>
                  <a:cubicBezTo>
                    <a:pt x="535" y="158"/>
                    <a:pt x="535" y="158"/>
                    <a:pt x="535" y="158"/>
                  </a:cubicBezTo>
                  <a:lnTo>
                    <a:pt x="457" y="223"/>
                  </a:lnTo>
                  <a:close/>
                  <a:moveTo>
                    <a:pt x="649" y="281"/>
                  </a:moveTo>
                  <a:cubicBezTo>
                    <a:pt x="562" y="718"/>
                    <a:pt x="562" y="718"/>
                    <a:pt x="562" y="718"/>
                  </a:cubicBezTo>
                  <a:cubicBezTo>
                    <a:pt x="475" y="281"/>
                    <a:pt x="475" y="281"/>
                    <a:pt x="475" y="281"/>
                  </a:cubicBezTo>
                  <a:lnTo>
                    <a:pt x="649" y="281"/>
                  </a:lnTo>
                  <a:close/>
                  <a:moveTo>
                    <a:pt x="685" y="281"/>
                  </a:moveTo>
                  <a:cubicBezTo>
                    <a:pt x="858" y="281"/>
                    <a:pt x="858" y="281"/>
                    <a:pt x="858" y="281"/>
                  </a:cubicBezTo>
                  <a:cubicBezTo>
                    <a:pt x="599" y="712"/>
                    <a:pt x="599" y="712"/>
                    <a:pt x="599" y="712"/>
                  </a:cubicBezTo>
                  <a:lnTo>
                    <a:pt x="685" y="281"/>
                  </a:lnTo>
                  <a:close/>
                  <a:moveTo>
                    <a:pt x="695" y="246"/>
                  </a:moveTo>
                  <a:cubicBezTo>
                    <a:pt x="781" y="174"/>
                    <a:pt x="781" y="174"/>
                    <a:pt x="781" y="174"/>
                  </a:cubicBezTo>
                  <a:cubicBezTo>
                    <a:pt x="853" y="246"/>
                    <a:pt x="853" y="246"/>
                    <a:pt x="853" y="246"/>
                  </a:cubicBezTo>
                  <a:lnTo>
                    <a:pt x="695" y="246"/>
                  </a:lnTo>
                  <a:close/>
                  <a:moveTo>
                    <a:pt x="727" y="70"/>
                  </a:moveTo>
                  <a:cubicBezTo>
                    <a:pt x="851" y="70"/>
                    <a:pt x="851" y="70"/>
                    <a:pt x="851" y="70"/>
                  </a:cubicBezTo>
                  <a:cubicBezTo>
                    <a:pt x="783" y="126"/>
                    <a:pt x="783" y="126"/>
                    <a:pt x="783" y="126"/>
                  </a:cubicBezTo>
                  <a:lnTo>
                    <a:pt x="727" y="70"/>
                  </a:lnTo>
                  <a:close/>
                  <a:moveTo>
                    <a:pt x="562" y="135"/>
                  </a:moveTo>
                  <a:cubicBezTo>
                    <a:pt x="484" y="70"/>
                    <a:pt x="484" y="70"/>
                    <a:pt x="484" y="70"/>
                  </a:cubicBezTo>
                  <a:cubicBezTo>
                    <a:pt x="640" y="70"/>
                    <a:pt x="640" y="70"/>
                    <a:pt x="640" y="70"/>
                  </a:cubicBezTo>
                  <a:lnTo>
                    <a:pt x="562" y="135"/>
                  </a:lnTo>
                  <a:close/>
                  <a:moveTo>
                    <a:pt x="341" y="126"/>
                  </a:moveTo>
                  <a:cubicBezTo>
                    <a:pt x="273" y="70"/>
                    <a:pt x="273" y="70"/>
                    <a:pt x="273" y="70"/>
                  </a:cubicBezTo>
                  <a:cubicBezTo>
                    <a:pt x="397" y="70"/>
                    <a:pt x="397" y="70"/>
                    <a:pt x="397" y="70"/>
                  </a:cubicBezTo>
                  <a:lnTo>
                    <a:pt x="341" y="126"/>
                  </a:lnTo>
                  <a:close/>
                  <a:moveTo>
                    <a:pt x="343" y="174"/>
                  </a:moveTo>
                  <a:cubicBezTo>
                    <a:pt x="429" y="246"/>
                    <a:pt x="429" y="246"/>
                    <a:pt x="429" y="246"/>
                  </a:cubicBezTo>
                  <a:cubicBezTo>
                    <a:pt x="271" y="246"/>
                    <a:pt x="271" y="246"/>
                    <a:pt x="271" y="246"/>
                  </a:cubicBezTo>
                  <a:lnTo>
                    <a:pt x="343" y="174"/>
                  </a:lnTo>
                  <a:close/>
                  <a:moveTo>
                    <a:pt x="439" y="281"/>
                  </a:moveTo>
                  <a:cubicBezTo>
                    <a:pt x="525" y="712"/>
                    <a:pt x="525" y="712"/>
                    <a:pt x="525" y="712"/>
                  </a:cubicBezTo>
                  <a:cubicBezTo>
                    <a:pt x="266" y="281"/>
                    <a:pt x="266" y="281"/>
                    <a:pt x="266" y="281"/>
                  </a:cubicBezTo>
                  <a:lnTo>
                    <a:pt x="439" y="281"/>
                  </a:lnTo>
                  <a:close/>
                  <a:moveTo>
                    <a:pt x="446" y="649"/>
                  </a:moveTo>
                  <a:cubicBezTo>
                    <a:pt x="101" y="281"/>
                    <a:pt x="101" y="281"/>
                    <a:pt x="101" y="281"/>
                  </a:cubicBezTo>
                  <a:cubicBezTo>
                    <a:pt x="225" y="281"/>
                    <a:pt x="225" y="281"/>
                    <a:pt x="225" y="281"/>
                  </a:cubicBezTo>
                  <a:lnTo>
                    <a:pt x="446" y="649"/>
                  </a:lnTo>
                  <a:close/>
                  <a:moveTo>
                    <a:pt x="899" y="281"/>
                  </a:moveTo>
                  <a:cubicBezTo>
                    <a:pt x="1023" y="281"/>
                    <a:pt x="1023" y="281"/>
                    <a:pt x="1023" y="281"/>
                  </a:cubicBezTo>
                  <a:cubicBezTo>
                    <a:pt x="678" y="649"/>
                    <a:pt x="678" y="649"/>
                    <a:pt x="678" y="649"/>
                  </a:cubicBezTo>
                  <a:lnTo>
                    <a:pt x="899" y="281"/>
                  </a:lnTo>
                  <a:close/>
                  <a:moveTo>
                    <a:pt x="903" y="246"/>
                  </a:moveTo>
                  <a:cubicBezTo>
                    <a:pt x="808" y="151"/>
                    <a:pt x="808" y="151"/>
                    <a:pt x="808" y="151"/>
                  </a:cubicBezTo>
                  <a:cubicBezTo>
                    <a:pt x="889" y="84"/>
                    <a:pt x="889" y="84"/>
                    <a:pt x="889" y="84"/>
                  </a:cubicBezTo>
                  <a:cubicBezTo>
                    <a:pt x="1051" y="246"/>
                    <a:pt x="1051" y="246"/>
                    <a:pt x="1051" y="246"/>
                  </a:cubicBezTo>
                  <a:lnTo>
                    <a:pt x="903" y="246"/>
                  </a:lnTo>
                  <a:close/>
                  <a:moveTo>
                    <a:pt x="235" y="84"/>
                  </a:moveTo>
                  <a:cubicBezTo>
                    <a:pt x="316" y="151"/>
                    <a:pt x="316" y="151"/>
                    <a:pt x="316" y="151"/>
                  </a:cubicBezTo>
                  <a:cubicBezTo>
                    <a:pt x="221" y="246"/>
                    <a:pt x="221" y="246"/>
                    <a:pt x="221" y="246"/>
                  </a:cubicBezTo>
                  <a:cubicBezTo>
                    <a:pt x="70" y="246"/>
                    <a:pt x="70" y="246"/>
                    <a:pt x="70" y="246"/>
                  </a:cubicBezTo>
                  <a:lnTo>
                    <a:pt x="235" y="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TextBox 193"/>
            <p:cNvSpPr txBox="1"/>
            <p:nvPr/>
          </p:nvSpPr>
          <p:spPr>
            <a:xfrm>
              <a:off x="1681989" y="4131514"/>
              <a:ext cx="1154483" cy="338554"/>
            </a:xfrm>
            <a:prstGeom prst="rect">
              <a:avLst/>
            </a:prstGeom>
            <a:noFill/>
          </p:spPr>
          <p:txBody>
            <a:bodyPr wrap="none" rtlCol="0">
              <a:spAutoFit/>
            </a:bodyPr>
            <a:lstStyle/>
            <a:p>
              <a:pPr algn="ctr"/>
              <a:r>
                <a:rPr lang="id-ID" sz="1600" b="1" dirty="0" smtClean="0">
                  <a:solidFill>
                    <a:schemeClr val="bg1"/>
                  </a:solidFill>
                  <a:latin typeface="+mj-lt"/>
                </a:rPr>
                <a:t>Accomplish</a:t>
              </a:r>
              <a:endParaRPr lang="id-ID" sz="1600" b="1" dirty="0">
                <a:solidFill>
                  <a:schemeClr val="bg1"/>
                </a:solidFill>
                <a:latin typeface="+mj-lt"/>
              </a:endParaRPr>
            </a:p>
          </p:txBody>
        </p:sp>
      </p:grpSp>
      <p:grpSp>
        <p:nvGrpSpPr>
          <p:cNvPr id="146" name="Group 145"/>
          <p:cNvGrpSpPr/>
          <p:nvPr/>
        </p:nvGrpSpPr>
        <p:grpSpPr>
          <a:xfrm>
            <a:off x="1664677" y="4923692"/>
            <a:ext cx="1195754" cy="1266093"/>
            <a:chOff x="1664677" y="4923692"/>
            <a:chExt cx="1195754" cy="1266093"/>
          </a:xfrm>
        </p:grpSpPr>
        <p:grpSp>
          <p:nvGrpSpPr>
            <p:cNvPr id="17" name="Group 16"/>
            <p:cNvGrpSpPr/>
            <p:nvPr/>
          </p:nvGrpSpPr>
          <p:grpSpPr>
            <a:xfrm>
              <a:off x="1664677" y="4923692"/>
              <a:ext cx="1195754" cy="1266093"/>
              <a:chOff x="1664677" y="4923692"/>
              <a:chExt cx="1195754" cy="1266093"/>
            </a:xfrm>
          </p:grpSpPr>
          <p:sp>
            <p:nvSpPr>
              <p:cNvPr id="74" name="Rounded Rectangle 73"/>
              <p:cNvSpPr/>
              <p:nvPr/>
            </p:nvSpPr>
            <p:spPr>
              <a:xfrm>
                <a:off x="1664677" y="4994031"/>
                <a:ext cx="1195754" cy="1195754"/>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0" name="Rounded Rectangle 69"/>
              <p:cNvSpPr/>
              <p:nvPr/>
            </p:nvSpPr>
            <p:spPr>
              <a:xfrm>
                <a:off x="1664677" y="4923692"/>
                <a:ext cx="1195754" cy="1195754"/>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84" name="Group 183"/>
            <p:cNvGrpSpPr/>
            <p:nvPr/>
          </p:nvGrpSpPr>
          <p:grpSpPr>
            <a:xfrm>
              <a:off x="2045428" y="5165026"/>
              <a:ext cx="451851" cy="449859"/>
              <a:chOff x="-365126" y="-2462213"/>
              <a:chExt cx="4321176" cy="4302126"/>
            </a:xfrm>
            <a:solidFill>
              <a:schemeClr val="bg1"/>
            </a:solidFill>
          </p:grpSpPr>
          <p:sp>
            <p:nvSpPr>
              <p:cNvPr id="185" name="Freeform 5"/>
              <p:cNvSpPr>
                <a:spLocks noEditPoints="1"/>
              </p:cNvSpPr>
              <p:nvPr/>
            </p:nvSpPr>
            <p:spPr bwMode="auto">
              <a:xfrm>
                <a:off x="-365126" y="-2058988"/>
                <a:ext cx="3937000" cy="3898901"/>
              </a:xfrm>
              <a:custGeom>
                <a:avLst/>
                <a:gdLst>
                  <a:gd name="T0" fmla="*/ 744 w 1047"/>
                  <a:gd name="T1" fmla="*/ 26 h 1037"/>
                  <a:gd name="T2" fmla="*/ 681 w 1047"/>
                  <a:gd name="T3" fmla="*/ 0 h 1037"/>
                  <a:gd name="T4" fmla="*/ 618 w 1047"/>
                  <a:gd name="T5" fmla="*/ 26 h 1037"/>
                  <a:gd name="T6" fmla="*/ 568 w 1047"/>
                  <a:gd name="T7" fmla="*/ 77 h 1037"/>
                  <a:gd name="T8" fmla="*/ 541 w 1047"/>
                  <a:gd name="T9" fmla="*/ 140 h 1037"/>
                  <a:gd name="T10" fmla="*/ 555 w 1047"/>
                  <a:gd name="T11" fmla="*/ 187 h 1037"/>
                  <a:gd name="T12" fmla="*/ 69 w 1047"/>
                  <a:gd name="T13" fmla="*/ 382 h 1037"/>
                  <a:gd name="T14" fmla="*/ 7 w 1047"/>
                  <a:gd name="T15" fmla="*/ 460 h 1037"/>
                  <a:gd name="T16" fmla="*/ 37 w 1047"/>
                  <a:gd name="T17" fmla="*/ 556 h 1037"/>
                  <a:gd name="T18" fmla="*/ 491 w 1047"/>
                  <a:gd name="T19" fmla="*/ 1006 h 1037"/>
                  <a:gd name="T20" fmla="*/ 565 w 1047"/>
                  <a:gd name="T21" fmla="*/ 1037 h 1037"/>
                  <a:gd name="T22" fmla="*/ 567 w 1047"/>
                  <a:gd name="T23" fmla="*/ 1037 h 1037"/>
                  <a:gd name="T24" fmla="*/ 589 w 1047"/>
                  <a:gd name="T25" fmla="*/ 1035 h 1037"/>
                  <a:gd name="T26" fmla="*/ 667 w 1047"/>
                  <a:gd name="T27" fmla="*/ 969 h 1037"/>
                  <a:gd name="T28" fmla="*/ 858 w 1047"/>
                  <a:gd name="T29" fmla="*/ 491 h 1037"/>
                  <a:gd name="T30" fmla="*/ 907 w 1047"/>
                  <a:gd name="T31" fmla="*/ 506 h 1037"/>
                  <a:gd name="T32" fmla="*/ 970 w 1047"/>
                  <a:gd name="T33" fmla="*/ 480 h 1037"/>
                  <a:gd name="T34" fmla="*/ 1020 w 1047"/>
                  <a:gd name="T35" fmla="*/ 429 h 1037"/>
                  <a:gd name="T36" fmla="*/ 1047 w 1047"/>
                  <a:gd name="T37" fmla="*/ 366 h 1037"/>
                  <a:gd name="T38" fmla="*/ 1021 w 1047"/>
                  <a:gd name="T39" fmla="*/ 303 h 1037"/>
                  <a:gd name="T40" fmla="*/ 744 w 1047"/>
                  <a:gd name="T41" fmla="*/ 26 h 1037"/>
                  <a:gd name="T42" fmla="*/ 601 w 1047"/>
                  <a:gd name="T43" fmla="*/ 943 h 1037"/>
                  <a:gd name="T44" fmla="*/ 575 w 1047"/>
                  <a:gd name="T45" fmla="*/ 965 h 1037"/>
                  <a:gd name="T46" fmla="*/ 566 w 1047"/>
                  <a:gd name="T47" fmla="*/ 966 h 1037"/>
                  <a:gd name="T48" fmla="*/ 542 w 1047"/>
                  <a:gd name="T49" fmla="*/ 955 h 1037"/>
                  <a:gd name="T50" fmla="*/ 87 w 1047"/>
                  <a:gd name="T51" fmla="*/ 505 h 1037"/>
                  <a:gd name="T52" fmla="*/ 77 w 1047"/>
                  <a:gd name="T53" fmla="*/ 473 h 1037"/>
                  <a:gd name="T54" fmla="*/ 98 w 1047"/>
                  <a:gd name="T55" fmla="*/ 447 h 1037"/>
                  <a:gd name="T56" fmla="*/ 320 w 1047"/>
                  <a:gd name="T57" fmla="*/ 358 h 1037"/>
                  <a:gd name="T58" fmla="*/ 770 w 1047"/>
                  <a:gd name="T59" fmla="*/ 520 h 1037"/>
                  <a:gd name="T60" fmla="*/ 601 w 1047"/>
                  <a:gd name="T61" fmla="*/ 943 h 1037"/>
                  <a:gd name="T62" fmla="*/ 970 w 1047"/>
                  <a:gd name="T63" fmla="*/ 378 h 1037"/>
                  <a:gd name="T64" fmla="*/ 919 w 1047"/>
                  <a:gd name="T65" fmla="*/ 429 h 1037"/>
                  <a:gd name="T66" fmla="*/ 894 w 1047"/>
                  <a:gd name="T67" fmla="*/ 429 h 1037"/>
                  <a:gd name="T68" fmla="*/ 831 w 1047"/>
                  <a:gd name="T69" fmla="*/ 366 h 1037"/>
                  <a:gd name="T70" fmla="*/ 780 w 1047"/>
                  <a:gd name="T71" fmla="*/ 494 h 1037"/>
                  <a:gd name="T72" fmla="*/ 784 w 1047"/>
                  <a:gd name="T73" fmla="*/ 483 h 1037"/>
                  <a:gd name="T74" fmla="*/ 468 w 1047"/>
                  <a:gd name="T75" fmla="*/ 350 h 1037"/>
                  <a:gd name="T76" fmla="*/ 376 w 1047"/>
                  <a:gd name="T77" fmla="*/ 336 h 1037"/>
                  <a:gd name="T78" fmla="*/ 679 w 1047"/>
                  <a:gd name="T79" fmla="*/ 214 h 1037"/>
                  <a:gd name="T80" fmla="*/ 618 w 1047"/>
                  <a:gd name="T81" fmla="*/ 153 h 1037"/>
                  <a:gd name="T82" fmla="*/ 618 w 1047"/>
                  <a:gd name="T83" fmla="*/ 128 h 1037"/>
                  <a:gd name="T84" fmla="*/ 669 w 1047"/>
                  <a:gd name="T85" fmla="*/ 77 h 1037"/>
                  <a:gd name="T86" fmla="*/ 694 w 1047"/>
                  <a:gd name="T87" fmla="*/ 77 h 1037"/>
                  <a:gd name="T88" fmla="*/ 970 w 1047"/>
                  <a:gd name="T89" fmla="*/ 353 h 1037"/>
                  <a:gd name="T90" fmla="*/ 970 w 1047"/>
                  <a:gd name="T91" fmla="*/ 378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47" h="1037">
                    <a:moveTo>
                      <a:pt x="744" y="26"/>
                    </a:moveTo>
                    <a:cubicBezTo>
                      <a:pt x="727" y="10"/>
                      <a:pt x="705" y="0"/>
                      <a:pt x="681" y="0"/>
                    </a:cubicBezTo>
                    <a:cubicBezTo>
                      <a:pt x="657" y="0"/>
                      <a:pt x="635" y="10"/>
                      <a:pt x="618" y="26"/>
                    </a:cubicBezTo>
                    <a:cubicBezTo>
                      <a:pt x="568" y="77"/>
                      <a:pt x="568" y="77"/>
                      <a:pt x="568" y="77"/>
                    </a:cubicBezTo>
                    <a:cubicBezTo>
                      <a:pt x="551" y="94"/>
                      <a:pt x="541" y="116"/>
                      <a:pt x="541" y="140"/>
                    </a:cubicBezTo>
                    <a:cubicBezTo>
                      <a:pt x="541" y="157"/>
                      <a:pt x="546" y="173"/>
                      <a:pt x="555" y="187"/>
                    </a:cubicBezTo>
                    <a:cubicBezTo>
                      <a:pt x="69" y="382"/>
                      <a:pt x="69" y="382"/>
                      <a:pt x="69" y="382"/>
                    </a:cubicBezTo>
                    <a:cubicBezTo>
                      <a:pt x="37" y="396"/>
                      <a:pt x="13" y="425"/>
                      <a:pt x="7" y="460"/>
                    </a:cubicBezTo>
                    <a:cubicBezTo>
                      <a:pt x="0" y="495"/>
                      <a:pt x="11" y="531"/>
                      <a:pt x="37" y="556"/>
                    </a:cubicBezTo>
                    <a:cubicBezTo>
                      <a:pt x="491" y="1006"/>
                      <a:pt x="491" y="1006"/>
                      <a:pt x="491" y="1006"/>
                    </a:cubicBezTo>
                    <a:cubicBezTo>
                      <a:pt x="511" y="1025"/>
                      <a:pt x="537" y="1036"/>
                      <a:pt x="565" y="1037"/>
                    </a:cubicBezTo>
                    <a:cubicBezTo>
                      <a:pt x="565" y="1037"/>
                      <a:pt x="567" y="1037"/>
                      <a:pt x="567" y="1037"/>
                    </a:cubicBezTo>
                    <a:cubicBezTo>
                      <a:pt x="575" y="1037"/>
                      <a:pt x="582" y="1036"/>
                      <a:pt x="589" y="1035"/>
                    </a:cubicBezTo>
                    <a:cubicBezTo>
                      <a:pt x="625" y="1027"/>
                      <a:pt x="654" y="1003"/>
                      <a:pt x="667" y="969"/>
                    </a:cubicBezTo>
                    <a:cubicBezTo>
                      <a:pt x="858" y="491"/>
                      <a:pt x="858" y="491"/>
                      <a:pt x="858" y="491"/>
                    </a:cubicBezTo>
                    <a:cubicBezTo>
                      <a:pt x="872" y="501"/>
                      <a:pt x="889" y="506"/>
                      <a:pt x="907" y="506"/>
                    </a:cubicBezTo>
                    <a:cubicBezTo>
                      <a:pt x="931" y="506"/>
                      <a:pt x="953" y="496"/>
                      <a:pt x="970" y="480"/>
                    </a:cubicBezTo>
                    <a:cubicBezTo>
                      <a:pt x="1020" y="429"/>
                      <a:pt x="1020" y="429"/>
                      <a:pt x="1020" y="429"/>
                    </a:cubicBezTo>
                    <a:cubicBezTo>
                      <a:pt x="1037" y="412"/>
                      <a:pt x="1047" y="390"/>
                      <a:pt x="1047" y="366"/>
                    </a:cubicBezTo>
                    <a:cubicBezTo>
                      <a:pt x="1047" y="342"/>
                      <a:pt x="1037" y="319"/>
                      <a:pt x="1021" y="303"/>
                    </a:cubicBezTo>
                    <a:lnTo>
                      <a:pt x="744" y="26"/>
                    </a:lnTo>
                    <a:close/>
                    <a:moveTo>
                      <a:pt x="601" y="943"/>
                    </a:moveTo>
                    <a:cubicBezTo>
                      <a:pt x="596" y="954"/>
                      <a:pt x="586" y="962"/>
                      <a:pt x="575" y="965"/>
                    </a:cubicBezTo>
                    <a:cubicBezTo>
                      <a:pt x="572" y="965"/>
                      <a:pt x="569" y="966"/>
                      <a:pt x="566" y="966"/>
                    </a:cubicBezTo>
                    <a:cubicBezTo>
                      <a:pt x="557" y="965"/>
                      <a:pt x="549" y="962"/>
                      <a:pt x="542" y="955"/>
                    </a:cubicBezTo>
                    <a:cubicBezTo>
                      <a:pt x="87" y="505"/>
                      <a:pt x="87" y="505"/>
                      <a:pt x="87" y="505"/>
                    </a:cubicBezTo>
                    <a:cubicBezTo>
                      <a:pt x="79" y="497"/>
                      <a:pt x="75" y="485"/>
                      <a:pt x="77" y="473"/>
                    </a:cubicBezTo>
                    <a:cubicBezTo>
                      <a:pt x="79" y="462"/>
                      <a:pt x="87" y="452"/>
                      <a:pt x="98" y="447"/>
                    </a:cubicBezTo>
                    <a:cubicBezTo>
                      <a:pt x="320" y="358"/>
                      <a:pt x="320" y="358"/>
                      <a:pt x="320" y="358"/>
                    </a:cubicBezTo>
                    <a:cubicBezTo>
                      <a:pt x="470" y="408"/>
                      <a:pt x="620" y="360"/>
                      <a:pt x="770" y="520"/>
                    </a:cubicBezTo>
                    <a:lnTo>
                      <a:pt x="601" y="943"/>
                    </a:lnTo>
                    <a:close/>
                    <a:moveTo>
                      <a:pt x="970" y="378"/>
                    </a:moveTo>
                    <a:cubicBezTo>
                      <a:pt x="919" y="429"/>
                      <a:pt x="919" y="429"/>
                      <a:pt x="919" y="429"/>
                    </a:cubicBezTo>
                    <a:cubicBezTo>
                      <a:pt x="912" y="436"/>
                      <a:pt x="901" y="436"/>
                      <a:pt x="894" y="429"/>
                    </a:cubicBezTo>
                    <a:cubicBezTo>
                      <a:pt x="831" y="366"/>
                      <a:pt x="831" y="366"/>
                      <a:pt x="831" y="366"/>
                    </a:cubicBezTo>
                    <a:cubicBezTo>
                      <a:pt x="780" y="494"/>
                      <a:pt x="780" y="494"/>
                      <a:pt x="780" y="494"/>
                    </a:cubicBezTo>
                    <a:cubicBezTo>
                      <a:pt x="784" y="483"/>
                      <a:pt x="784" y="483"/>
                      <a:pt x="784" y="483"/>
                    </a:cubicBezTo>
                    <a:cubicBezTo>
                      <a:pt x="676" y="376"/>
                      <a:pt x="567" y="362"/>
                      <a:pt x="468" y="350"/>
                    </a:cubicBezTo>
                    <a:cubicBezTo>
                      <a:pt x="437" y="346"/>
                      <a:pt x="406" y="342"/>
                      <a:pt x="376" y="336"/>
                    </a:cubicBezTo>
                    <a:cubicBezTo>
                      <a:pt x="679" y="214"/>
                      <a:pt x="679" y="214"/>
                      <a:pt x="679" y="214"/>
                    </a:cubicBezTo>
                    <a:cubicBezTo>
                      <a:pt x="618" y="153"/>
                      <a:pt x="618" y="153"/>
                      <a:pt x="618" y="153"/>
                    </a:cubicBezTo>
                    <a:cubicBezTo>
                      <a:pt x="611" y="146"/>
                      <a:pt x="611" y="135"/>
                      <a:pt x="618" y="128"/>
                    </a:cubicBezTo>
                    <a:cubicBezTo>
                      <a:pt x="669" y="77"/>
                      <a:pt x="669" y="77"/>
                      <a:pt x="669" y="77"/>
                    </a:cubicBezTo>
                    <a:cubicBezTo>
                      <a:pt x="676" y="70"/>
                      <a:pt x="687" y="70"/>
                      <a:pt x="694" y="77"/>
                    </a:cubicBezTo>
                    <a:cubicBezTo>
                      <a:pt x="970" y="353"/>
                      <a:pt x="970" y="353"/>
                      <a:pt x="970" y="353"/>
                    </a:cubicBezTo>
                    <a:cubicBezTo>
                      <a:pt x="977" y="360"/>
                      <a:pt x="977" y="372"/>
                      <a:pt x="970" y="37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6"/>
              <p:cNvSpPr>
                <a:spLocks noEditPoints="1"/>
              </p:cNvSpPr>
              <p:nvPr/>
            </p:nvSpPr>
            <p:spPr bwMode="auto">
              <a:xfrm>
                <a:off x="1536700" y="-311150"/>
                <a:ext cx="669925" cy="673100"/>
              </a:xfrm>
              <a:custGeom>
                <a:avLst/>
                <a:gdLst>
                  <a:gd name="T0" fmla="*/ 89 w 178"/>
                  <a:gd name="T1" fmla="*/ 179 h 179"/>
                  <a:gd name="T2" fmla="*/ 178 w 178"/>
                  <a:gd name="T3" fmla="*/ 89 h 179"/>
                  <a:gd name="T4" fmla="*/ 89 w 178"/>
                  <a:gd name="T5" fmla="*/ 0 h 179"/>
                  <a:gd name="T6" fmla="*/ 0 w 178"/>
                  <a:gd name="T7" fmla="*/ 89 h 179"/>
                  <a:gd name="T8" fmla="*/ 89 w 178"/>
                  <a:gd name="T9" fmla="*/ 179 h 179"/>
                  <a:gd name="T10" fmla="*/ 89 w 178"/>
                  <a:gd name="T11" fmla="*/ 36 h 179"/>
                  <a:gd name="T12" fmla="*/ 143 w 178"/>
                  <a:gd name="T13" fmla="*/ 89 h 179"/>
                  <a:gd name="T14" fmla="*/ 89 w 178"/>
                  <a:gd name="T15" fmla="*/ 143 h 179"/>
                  <a:gd name="T16" fmla="*/ 35 w 178"/>
                  <a:gd name="T17" fmla="*/ 89 h 179"/>
                  <a:gd name="T18" fmla="*/ 89 w 178"/>
                  <a:gd name="T19" fmla="*/ 36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8" h="179">
                    <a:moveTo>
                      <a:pt x="89" y="179"/>
                    </a:moveTo>
                    <a:cubicBezTo>
                      <a:pt x="138" y="179"/>
                      <a:pt x="178" y="139"/>
                      <a:pt x="178" y="89"/>
                    </a:cubicBezTo>
                    <a:cubicBezTo>
                      <a:pt x="178" y="40"/>
                      <a:pt x="138" y="0"/>
                      <a:pt x="89" y="0"/>
                    </a:cubicBezTo>
                    <a:cubicBezTo>
                      <a:pt x="40" y="0"/>
                      <a:pt x="0" y="40"/>
                      <a:pt x="0" y="89"/>
                    </a:cubicBezTo>
                    <a:cubicBezTo>
                      <a:pt x="0" y="139"/>
                      <a:pt x="40" y="179"/>
                      <a:pt x="89" y="179"/>
                    </a:cubicBezTo>
                    <a:close/>
                    <a:moveTo>
                      <a:pt x="89" y="36"/>
                    </a:moveTo>
                    <a:cubicBezTo>
                      <a:pt x="119" y="36"/>
                      <a:pt x="143" y="60"/>
                      <a:pt x="143" y="89"/>
                    </a:cubicBezTo>
                    <a:cubicBezTo>
                      <a:pt x="143" y="119"/>
                      <a:pt x="119" y="143"/>
                      <a:pt x="89" y="143"/>
                    </a:cubicBezTo>
                    <a:cubicBezTo>
                      <a:pt x="59" y="143"/>
                      <a:pt x="35" y="119"/>
                      <a:pt x="35" y="89"/>
                    </a:cubicBezTo>
                    <a:cubicBezTo>
                      <a:pt x="35" y="60"/>
                      <a:pt x="59" y="36"/>
                      <a:pt x="89"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7"/>
              <p:cNvSpPr>
                <a:spLocks noEditPoints="1"/>
              </p:cNvSpPr>
              <p:nvPr/>
            </p:nvSpPr>
            <p:spPr bwMode="auto">
              <a:xfrm>
                <a:off x="3282950" y="-2462213"/>
                <a:ext cx="673100" cy="673100"/>
              </a:xfrm>
              <a:custGeom>
                <a:avLst/>
                <a:gdLst>
                  <a:gd name="T0" fmla="*/ 90 w 179"/>
                  <a:gd name="T1" fmla="*/ 0 h 179"/>
                  <a:gd name="T2" fmla="*/ 0 w 179"/>
                  <a:gd name="T3" fmla="*/ 89 h 179"/>
                  <a:gd name="T4" fmla="*/ 90 w 179"/>
                  <a:gd name="T5" fmla="*/ 179 h 179"/>
                  <a:gd name="T6" fmla="*/ 179 w 179"/>
                  <a:gd name="T7" fmla="*/ 89 h 179"/>
                  <a:gd name="T8" fmla="*/ 90 w 179"/>
                  <a:gd name="T9" fmla="*/ 0 h 179"/>
                  <a:gd name="T10" fmla="*/ 90 w 179"/>
                  <a:gd name="T11" fmla="*/ 143 h 179"/>
                  <a:gd name="T12" fmla="*/ 36 w 179"/>
                  <a:gd name="T13" fmla="*/ 89 h 179"/>
                  <a:gd name="T14" fmla="*/ 90 w 179"/>
                  <a:gd name="T15" fmla="*/ 36 h 179"/>
                  <a:gd name="T16" fmla="*/ 143 w 179"/>
                  <a:gd name="T17" fmla="*/ 89 h 179"/>
                  <a:gd name="T18" fmla="*/ 90 w 179"/>
                  <a:gd name="T19" fmla="*/ 143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79">
                    <a:moveTo>
                      <a:pt x="90" y="0"/>
                    </a:moveTo>
                    <a:cubicBezTo>
                      <a:pt x="40" y="0"/>
                      <a:pt x="0" y="40"/>
                      <a:pt x="0" y="89"/>
                    </a:cubicBezTo>
                    <a:cubicBezTo>
                      <a:pt x="0" y="139"/>
                      <a:pt x="40" y="179"/>
                      <a:pt x="90" y="179"/>
                    </a:cubicBezTo>
                    <a:cubicBezTo>
                      <a:pt x="139" y="179"/>
                      <a:pt x="179" y="139"/>
                      <a:pt x="179" y="89"/>
                    </a:cubicBezTo>
                    <a:cubicBezTo>
                      <a:pt x="179" y="40"/>
                      <a:pt x="139" y="0"/>
                      <a:pt x="90" y="0"/>
                    </a:cubicBezTo>
                    <a:close/>
                    <a:moveTo>
                      <a:pt x="90" y="143"/>
                    </a:moveTo>
                    <a:cubicBezTo>
                      <a:pt x="60" y="143"/>
                      <a:pt x="36" y="119"/>
                      <a:pt x="36" y="89"/>
                    </a:cubicBezTo>
                    <a:cubicBezTo>
                      <a:pt x="36" y="60"/>
                      <a:pt x="60" y="36"/>
                      <a:pt x="90" y="36"/>
                    </a:cubicBezTo>
                    <a:cubicBezTo>
                      <a:pt x="119" y="36"/>
                      <a:pt x="143" y="60"/>
                      <a:pt x="143" y="89"/>
                    </a:cubicBezTo>
                    <a:cubicBezTo>
                      <a:pt x="143" y="119"/>
                      <a:pt x="119" y="143"/>
                      <a:pt x="90" y="1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Freeform 8"/>
              <p:cNvSpPr>
                <a:spLocks noEditPoints="1"/>
              </p:cNvSpPr>
              <p:nvPr/>
            </p:nvSpPr>
            <p:spPr bwMode="auto">
              <a:xfrm>
                <a:off x="728662" y="-446088"/>
                <a:ext cx="538163" cy="536575"/>
              </a:xfrm>
              <a:custGeom>
                <a:avLst/>
                <a:gdLst>
                  <a:gd name="T0" fmla="*/ 0 w 143"/>
                  <a:gd name="T1" fmla="*/ 72 h 143"/>
                  <a:gd name="T2" fmla="*/ 72 w 143"/>
                  <a:gd name="T3" fmla="*/ 143 h 143"/>
                  <a:gd name="T4" fmla="*/ 143 w 143"/>
                  <a:gd name="T5" fmla="*/ 72 h 143"/>
                  <a:gd name="T6" fmla="*/ 72 w 143"/>
                  <a:gd name="T7" fmla="*/ 0 h 143"/>
                  <a:gd name="T8" fmla="*/ 0 w 143"/>
                  <a:gd name="T9" fmla="*/ 72 h 143"/>
                  <a:gd name="T10" fmla="*/ 72 w 143"/>
                  <a:gd name="T11" fmla="*/ 36 h 143"/>
                  <a:gd name="T12" fmla="*/ 107 w 143"/>
                  <a:gd name="T13" fmla="*/ 72 h 143"/>
                  <a:gd name="T14" fmla="*/ 72 w 143"/>
                  <a:gd name="T15" fmla="*/ 108 h 143"/>
                  <a:gd name="T16" fmla="*/ 36 w 143"/>
                  <a:gd name="T17" fmla="*/ 72 h 143"/>
                  <a:gd name="T18" fmla="*/ 72 w 143"/>
                  <a:gd name="T19" fmla="*/ 3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143">
                    <a:moveTo>
                      <a:pt x="0" y="72"/>
                    </a:moveTo>
                    <a:cubicBezTo>
                      <a:pt x="0" y="111"/>
                      <a:pt x="32" y="143"/>
                      <a:pt x="72" y="143"/>
                    </a:cubicBezTo>
                    <a:cubicBezTo>
                      <a:pt x="111" y="143"/>
                      <a:pt x="143" y="111"/>
                      <a:pt x="143" y="72"/>
                    </a:cubicBezTo>
                    <a:cubicBezTo>
                      <a:pt x="143" y="32"/>
                      <a:pt x="111" y="0"/>
                      <a:pt x="72" y="0"/>
                    </a:cubicBezTo>
                    <a:cubicBezTo>
                      <a:pt x="32" y="0"/>
                      <a:pt x="0" y="32"/>
                      <a:pt x="0" y="72"/>
                    </a:cubicBezTo>
                    <a:close/>
                    <a:moveTo>
                      <a:pt x="72" y="36"/>
                    </a:moveTo>
                    <a:cubicBezTo>
                      <a:pt x="91" y="36"/>
                      <a:pt x="107" y="52"/>
                      <a:pt x="107" y="72"/>
                    </a:cubicBezTo>
                    <a:cubicBezTo>
                      <a:pt x="107" y="92"/>
                      <a:pt x="91" y="108"/>
                      <a:pt x="72" y="108"/>
                    </a:cubicBezTo>
                    <a:cubicBezTo>
                      <a:pt x="52" y="108"/>
                      <a:pt x="36" y="92"/>
                      <a:pt x="36" y="72"/>
                    </a:cubicBezTo>
                    <a:cubicBezTo>
                      <a:pt x="36" y="52"/>
                      <a:pt x="52" y="36"/>
                      <a:pt x="72" y="36"/>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Oval 9"/>
              <p:cNvSpPr>
                <a:spLocks noChangeArrowheads="1"/>
              </p:cNvSpPr>
              <p:nvPr/>
            </p:nvSpPr>
            <p:spPr bwMode="auto">
              <a:xfrm>
                <a:off x="1266825" y="496888"/>
                <a:ext cx="269875" cy="266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Oval 10"/>
              <p:cNvSpPr>
                <a:spLocks noChangeArrowheads="1"/>
              </p:cNvSpPr>
              <p:nvPr/>
            </p:nvSpPr>
            <p:spPr bwMode="auto">
              <a:xfrm>
                <a:off x="3417887" y="-1522413"/>
                <a:ext cx="269875" cy="27146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5" name="TextBox 194"/>
            <p:cNvSpPr txBox="1"/>
            <p:nvPr/>
          </p:nvSpPr>
          <p:spPr>
            <a:xfrm>
              <a:off x="1775768" y="5647052"/>
              <a:ext cx="966931" cy="338554"/>
            </a:xfrm>
            <a:prstGeom prst="rect">
              <a:avLst/>
            </a:prstGeom>
            <a:noFill/>
          </p:spPr>
          <p:txBody>
            <a:bodyPr wrap="none" rtlCol="0">
              <a:spAutoFit/>
            </a:bodyPr>
            <a:lstStyle/>
            <a:p>
              <a:pPr algn="ctr"/>
              <a:r>
                <a:rPr lang="id-ID" sz="1600" b="1" dirty="0" smtClean="0">
                  <a:solidFill>
                    <a:schemeClr val="bg1"/>
                  </a:solidFill>
                  <a:latin typeface="+mj-lt"/>
                </a:rPr>
                <a:t>Energetic</a:t>
              </a:r>
              <a:endParaRPr lang="id-ID" sz="1600" b="1" dirty="0">
                <a:solidFill>
                  <a:schemeClr val="bg1"/>
                </a:solidFill>
                <a:latin typeface="+mj-lt"/>
              </a:endParaRPr>
            </a:p>
          </p:txBody>
        </p:sp>
      </p:grpSp>
      <p:grpSp>
        <p:nvGrpSpPr>
          <p:cNvPr id="147" name="Group 146"/>
          <p:cNvGrpSpPr/>
          <p:nvPr/>
        </p:nvGrpSpPr>
        <p:grpSpPr>
          <a:xfrm>
            <a:off x="9331569" y="1949380"/>
            <a:ext cx="1195754" cy="1266093"/>
            <a:chOff x="9331569" y="1949380"/>
            <a:chExt cx="1195754" cy="1266093"/>
          </a:xfrm>
        </p:grpSpPr>
        <p:grpSp>
          <p:nvGrpSpPr>
            <p:cNvPr id="9" name="Group 8"/>
            <p:cNvGrpSpPr/>
            <p:nvPr/>
          </p:nvGrpSpPr>
          <p:grpSpPr>
            <a:xfrm>
              <a:off x="9331569" y="1949380"/>
              <a:ext cx="1195754" cy="1266093"/>
              <a:chOff x="9331569" y="1949380"/>
              <a:chExt cx="1195754" cy="1266093"/>
            </a:xfrm>
          </p:grpSpPr>
          <p:sp>
            <p:nvSpPr>
              <p:cNvPr id="75" name="Rounded Rectangle 74"/>
              <p:cNvSpPr/>
              <p:nvPr/>
            </p:nvSpPr>
            <p:spPr>
              <a:xfrm>
                <a:off x="9331569" y="2019719"/>
                <a:ext cx="1195754" cy="1195754"/>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8" name="Rounded Rectangle 77"/>
              <p:cNvSpPr/>
              <p:nvPr/>
            </p:nvSpPr>
            <p:spPr>
              <a:xfrm>
                <a:off x="9331569" y="1949380"/>
                <a:ext cx="1195754" cy="1195754"/>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4" name="Group 173"/>
            <p:cNvGrpSpPr/>
            <p:nvPr/>
          </p:nvGrpSpPr>
          <p:grpSpPr>
            <a:xfrm>
              <a:off x="9757225" y="2105873"/>
              <a:ext cx="344442" cy="500499"/>
              <a:chOff x="-1587" y="-1587"/>
              <a:chExt cx="4211637" cy="6119812"/>
            </a:xfrm>
            <a:solidFill>
              <a:schemeClr val="bg1"/>
            </a:solidFill>
          </p:grpSpPr>
          <p:sp>
            <p:nvSpPr>
              <p:cNvPr id="175" name="Freeform 39"/>
              <p:cNvSpPr>
                <a:spLocks noEditPoints="1"/>
              </p:cNvSpPr>
              <p:nvPr/>
            </p:nvSpPr>
            <p:spPr bwMode="auto">
              <a:xfrm>
                <a:off x="-1587" y="-1587"/>
                <a:ext cx="4211637" cy="6119812"/>
              </a:xfrm>
              <a:custGeom>
                <a:avLst/>
                <a:gdLst>
                  <a:gd name="T0" fmla="*/ 560 w 1120"/>
                  <a:gd name="T1" fmla="*/ 0 h 1629"/>
                  <a:gd name="T2" fmla="*/ 0 w 1120"/>
                  <a:gd name="T3" fmla="*/ 560 h 1629"/>
                  <a:gd name="T4" fmla="*/ 256 w 1120"/>
                  <a:gd name="T5" fmla="*/ 1174 h 1629"/>
                  <a:gd name="T6" fmla="*/ 560 w 1120"/>
                  <a:gd name="T7" fmla="*/ 1629 h 1629"/>
                  <a:gd name="T8" fmla="*/ 864 w 1120"/>
                  <a:gd name="T9" fmla="*/ 1175 h 1629"/>
                  <a:gd name="T10" fmla="*/ 1120 w 1120"/>
                  <a:gd name="T11" fmla="*/ 560 h 1629"/>
                  <a:gd name="T12" fmla="*/ 560 w 1120"/>
                  <a:gd name="T13" fmla="*/ 0 h 1629"/>
                  <a:gd name="T14" fmla="*/ 692 w 1120"/>
                  <a:gd name="T15" fmla="*/ 1383 h 1629"/>
                  <a:gd name="T16" fmla="*/ 440 w 1120"/>
                  <a:gd name="T17" fmla="*/ 1415 h 1629"/>
                  <a:gd name="T18" fmla="*/ 409 w 1120"/>
                  <a:gd name="T19" fmla="*/ 1319 h 1629"/>
                  <a:gd name="T20" fmla="*/ 409 w 1120"/>
                  <a:gd name="T21" fmla="*/ 1317 h 1629"/>
                  <a:gd name="T22" fmla="*/ 724 w 1120"/>
                  <a:gd name="T23" fmla="*/ 1278 h 1629"/>
                  <a:gd name="T24" fmla="*/ 710 w 1120"/>
                  <a:gd name="T25" fmla="*/ 1323 h 1629"/>
                  <a:gd name="T26" fmla="*/ 692 w 1120"/>
                  <a:gd name="T27" fmla="*/ 1383 h 1629"/>
                  <a:gd name="T28" fmla="*/ 394 w 1120"/>
                  <a:gd name="T29" fmla="*/ 1268 h 1629"/>
                  <a:gd name="T30" fmla="*/ 363 w 1120"/>
                  <a:gd name="T31" fmla="*/ 1171 h 1629"/>
                  <a:gd name="T32" fmla="*/ 758 w 1120"/>
                  <a:gd name="T33" fmla="*/ 1171 h 1629"/>
                  <a:gd name="T34" fmla="*/ 740 w 1120"/>
                  <a:gd name="T35" fmla="*/ 1225 h 1629"/>
                  <a:gd name="T36" fmla="*/ 394 w 1120"/>
                  <a:gd name="T37" fmla="*/ 1268 h 1629"/>
                  <a:gd name="T38" fmla="*/ 560 w 1120"/>
                  <a:gd name="T39" fmla="*/ 1527 h 1629"/>
                  <a:gd name="T40" fmla="*/ 458 w 1120"/>
                  <a:gd name="T41" fmla="*/ 1464 h 1629"/>
                  <a:gd name="T42" fmla="*/ 674 w 1120"/>
                  <a:gd name="T43" fmla="*/ 1437 h 1629"/>
                  <a:gd name="T44" fmla="*/ 560 w 1120"/>
                  <a:gd name="T45" fmla="*/ 1527 h 1629"/>
                  <a:gd name="T46" fmla="*/ 798 w 1120"/>
                  <a:gd name="T47" fmla="*/ 1069 h 1629"/>
                  <a:gd name="T48" fmla="*/ 323 w 1120"/>
                  <a:gd name="T49" fmla="*/ 1069 h 1629"/>
                  <a:gd name="T50" fmla="*/ 237 w 1120"/>
                  <a:gd name="T51" fmla="*/ 905 h 1629"/>
                  <a:gd name="T52" fmla="*/ 102 w 1120"/>
                  <a:gd name="T53" fmla="*/ 560 h 1629"/>
                  <a:gd name="T54" fmla="*/ 560 w 1120"/>
                  <a:gd name="T55" fmla="*/ 102 h 1629"/>
                  <a:gd name="T56" fmla="*/ 1018 w 1120"/>
                  <a:gd name="T57" fmla="*/ 560 h 1629"/>
                  <a:gd name="T58" fmla="*/ 883 w 1120"/>
                  <a:gd name="T59" fmla="*/ 906 h 1629"/>
                  <a:gd name="T60" fmla="*/ 798 w 1120"/>
                  <a:gd name="T61" fmla="*/ 1069 h 1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120" h="1629">
                    <a:moveTo>
                      <a:pt x="560" y="0"/>
                    </a:moveTo>
                    <a:cubicBezTo>
                      <a:pt x="251" y="0"/>
                      <a:pt x="0" y="251"/>
                      <a:pt x="0" y="560"/>
                    </a:cubicBezTo>
                    <a:cubicBezTo>
                      <a:pt x="0" y="765"/>
                      <a:pt x="188" y="983"/>
                      <a:pt x="256" y="1174"/>
                    </a:cubicBezTo>
                    <a:cubicBezTo>
                      <a:pt x="358" y="1459"/>
                      <a:pt x="347" y="1629"/>
                      <a:pt x="560" y="1629"/>
                    </a:cubicBezTo>
                    <a:cubicBezTo>
                      <a:pt x="776" y="1629"/>
                      <a:pt x="762" y="1459"/>
                      <a:pt x="864" y="1175"/>
                    </a:cubicBezTo>
                    <a:cubicBezTo>
                      <a:pt x="932" y="983"/>
                      <a:pt x="1120" y="764"/>
                      <a:pt x="1120" y="560"/>
                    </a:cubicBezTo>
                    <a:cubicBezTo>
                      <a:pt x="1120" y="251"/>
                      <a:pt x="869" y="0"/>
                      <a:pt x="560" y="0"/>
                    </a:cubicBezTo>
                    <a:close/>
                    <a:moveTo>
                      <a:pt x="692" y="1383"/>
                    </a:moveTo>
                    <a:cubicBezTo>
                      <a:pt x="440" y="1415"/>
                      <a:pt x="440" y="1415"/>
                      <a:pt x="440" y="1415"/>
                    </a:cubicBezTo>
                    <a:cubicBezTo>
                      <a:pt x="431" y="1389"/>
                      <a:pt x="421" y="1358"/>
                      <a:pt x="409" y="1319"/>
                    </a:cubicBezTo>
                    <a:cubicBezTo>
                      <a:pt x="409" y="1318"/>
                      <a:pt x="409" y="1318"/>
                      <a:pt x="409" y="1317"/>
                    </a:cubicBezTo>
                    <a:cubicBezTo>
                      <a:pt x="724" y="1278"/>
                      <a:pt x="724" y="1278"/>
                      <a:pt x="724" y="1278"/>
                    </a:cubicBezTo>
                    <a:cubicBezTo>
                      <a:pt x="719" y="1293"/>
                      <a:pt x="714" y="1309"/>
                      <a:pt x="710" y="1323"/>
                    </a:cubicBezTo>
                    <a:cubicBezTo>
                      <a:pt x="704" y="1346"/>
                      <a:pt x="698" y="1365"/>
                      <a:pt x="692" y="1383"/>
                    </a:cubicBezTo>
                    <a:close/>
                    <a:moveTo>
                      <a:pt x="394" y="1268"/>
                    </a:moveTo>
                    <a:cubicBezTo>
                      <a:pt x="385" y="1237"/>
                      <a:pt x="374" y="1205"/>
                      <a:pt x="363" y="1171"/>
                    </a:cubicBezTo>
                    <a:cubicBezTo>
                      <a:pt x="758" y="1171"/>
                      <a:pt x="758" y="1171"/>
                      <a:pt x="758" y="1171"/>
                    </a:cubicBezTo>
                    <a:cubicBezTo>
                      <a:pt x="752" y="1189"/>
                      <a:pt x="745" y="1208"/>
                      <a:pt x="740" y="1225"/>
                    </a:cubicBezTo>
                    <a:lnTo>
                      <a:pt x="394" y="1268"/>
                    </a:lnTo>
                    <a:close/>
                    <a:moveTo>
                      <a:pt x="560" y="1527"/>
                    </a:moveTo>
                    <a:cubicBezTo>
                      <a:pt x="508" y="1527"/>
                      <a:pt x="485" y="1521"/>
                      <a:pt x="458" y="1464"/>
                    </a:cubicBezTo>
                    <a:cubicBezTo>
                      <a:pt x="674" y="1437"/>
                      <a:pt x="674" y="1437"/>
                      <a:pt x="674" y="1437"/>
                    </a:cubicBezTo>
                    <a:cubicBezTo>
                      <a:pt x="643" y="1521"/>
                      <a:pt x="620" y="1527"/>
                      <a:pt x="560" y="1527"/>
                    </a:cubicBezTo>
                    <a:close/>
                    <a:moveTo>
                      <a:pt x="798" y="1069"/>
                    </a:moveTo>
                    <a:cubicBezTo>
                      <a:pt x="323" y="1069"/>
                      <a:pt x="323" y="1069"/>
                      <a:pt x="323" y="1069"/>
                    </a:cubicBezTo>
                    <a:cubicBezTo>
                      <a:pt x="297" y="1014"/>
                      <a:pt x="267" y="959"/>
                      <a:pt x="237" y="905"/>
                    </a:cubicBezTo>
                    <a:cubicBezTo>
                      <a:pt x="170" y="786"/>
                      <a:pt x="102" y="664"/>
                      <a:pt x="102" y="560"/>
                    </a:cubicBezTo>
                    <a:cubicBezTo>
                      <a:pt x="102" y="307"/>
                      <a:pt x="307" y="102"/>
                      <a:pt x="560" y="102"/>
                    </a:cubicBezTo>
                    <a:cubicBezTo>
                      <a:pt x="813" y="102"/>
                      <a:pt x="1018" y="307"/>
                      <a:pt x="1018" y="560"/>
                    </a:cubicBezTo>
                    <a:cubicBezTo>
                      <a:pt x="1018" y="663"/>
                      <a:pt x="949" y="786"/>
                      <a:pt x="883" y="906"/>
                    </a:cubicBezTo>
                    <a:cubicBezTo>
                      <a:pt x="853" y="960"/>
                      <a:pt x="823" y="1014"/>
                      <a:pt x="798" y="1069"/>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40"/>
              <p:cNvSpPr>
                <a:spLocks/>
              </p:cNvSpPr>
              <p:nvPr/>
            </p:nvSpPr>
            <p:spPr bwMode="auto">
              <a:xfrm>
                <a:off x="957263" y="955675"/>
                <a:ext cx="1239837" cy="1239837"/>
              </a:xfrm>
              <a:custGeom>
                <a:avLst/>
                <a:gdLst>
                  <a:gd name="T0" fmla="*/ 305 w 330"/>
                  <a:gd name="T1" fmla="*/ 0 h 330"/>
                  <a:gd name="T2" fmla="*/ 0 w 330"/>
                  <a:gd name="T3" fmla="*/ 305 h 330"/>
                  <a:gd name="T4" fmla="*/ 25 w 330"/>
                  <a:gd name="T5" fmla="*/ 330 h 330"/>
                  <a:gd name="T6" fmla="*/ 50 w 330"/>
                  <a:gd name="T7" fmla="*/ 305 h 330"/>
                  <a:gd name="T8" fmla="*/ 305 w 330"/>
                  <a:gd name="T9" fmla="*/ 50 h 330"/>
                  <a:gd name="T10" fmla="*/ 330 w 330"/>
                  <a:gd name="T11" fmla="*/ 25 h 330"/>
                  <a:gd name="T12" fmla="*/ 305 w 330"/>
                  <a:gd name="T13" fmla="*/ 0 h 330"/>
                </a:gdLst>
                <a:ahLst/>
                <a:cxnLst>
                  <a:cxn ang="0">
                    <a:pos x="T0" y="T1"/>
                  </a:cxn>
                  <a:cxn ang="0">
                    <a:pos x="T2" y="T3"/>
                  </a:cxn>
                  <a:cxn ang="0">
                    <a:pos x="T4" y="T5"/>
                  </a:cxn>
                  <a:cxn ang="0">
                    <a:pos x="T6" y="T7"/>
                  </a:cxn>
                  <a:cxn ang="0">
                    <a:pos x="T8" y="T9"/>
                  </a:cxn>
                  <a:cxn ang="0">
                    <a:pos x="T10" y="T11"/>
                  </a:cxn>
                  <a:cxn ang="0">
                    <a:pos x="T12" y="T13"/>
                  </a:cxn>
                </a:cxnLst>
                <a:rect l="0" t="0" r="r" b="b"/>
                <a:pathLst>
                  <a:path w="330" h="330">
                    <a:moveTo>
                      <a:pt x="305" y="0"/>
                    </a:moveTo>
                    <a:cubicBezTo>
                      <a:pt x="137" y="0"/>
                      <a:pt x="0" y="137"/>
                      <a:pt x="0" y="305"/>
                    </a:cubicBezTo>
                    <a:cubicBezTo>
                      <a:pt x="0" y="319"/>
                      <a:pt x="11" y="330"/>
                      <a:pt x="25" y="330"/>
                    </a:cubicBezTo>
                    <a:cubicBezTo>
                      <a:pt x="39" y="330"/>
                      <a:pt x="50" y="319"/>
                      <a:pt x="50" y="305"/>
                    </a:cubicBezTo>
                    <a:cubicBezTo>
                      <a:pt x="50" y="165"/>
                      <a:pt x="165" y="50"/>
                      <a:pt x="305" y="50"/>
                    </a:cubicBezTo>
                    <a:cubicBezTo>
                      <a:pt x="319" y="50"/>
                      <a:pt x="330" y="39"/>
                      <a:pt x="330" y="25"/>
                    </a:cubicBezTo>
                    <a:cubicBezTo>
                      <a:pt x="330" y="11"/>
                      <a:pt x="319" y="0"/>
                      <a:pt x="30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6" name="TextBox 195"/>
            <p:cNvSpPr txBox="1"/>
            <p:nvPr/>
          </p:nvSpPr>
          <p:spPr>
            <a:xfrm>
              <a:off x="9455436" y="2632237"/>
              <a:ext cx="926857" cy="338554"/>
            </a:xfrm>
            <a:prstGeom prst="rect">
              <a:avLst/>
            </a:prstGeom>
            <a:noFill/>
          </p:spPr>
          <p:txBody>
            <a:bodyPr wrap="none" rtlCol="0">
              <a:spAutoFit/>
            </a:bodyPr>
            <a:lstStyle/>
            <a:p>
              <a:pPr algn="ctr"/>
              <a:r>
                <a:rPr lang="id-ID" sz="1600" b="1" dirty="0" smtClean="0">
                  <a:solidFill>
                    <a:schemeClr val="bg1"/>
                  </a:solidFill>
                  <a:latin typeface="+mj-lt"/>
                </a:rPr>
                <a:t>Strategic</a:t>
              </a:r>
              <a:endParaRPr lang="id-ID" sz="1600" b="1" dirty="0">
                <a:solidFill>
                  <a:schemeClr val="bg1"/>
                </a:solidFill>
                <a:latin typeface="+mj-lt"/>
              </a:endParaRPr>
            </a:p>
          </p:txBody>
        </p:sp>
      </p:grpSp>
      <p:grpSp>
        <p:nvGrpSpPr>
          <p:cNvPr id="148" name="Group 147"/>
          <p:cNvGrpSpPr/>
          <p:nvPr/>
        </p:nvGrpSpPr>
        <p:grpSpPr>
          <a:xfrm>
            <a:off x="9331569" y="3436536"/>
            <a:ext cx="1195754" cy="1266093"/>
            <a:chOff x="9331569" y="3436536"/>
            <a:chExt cx="1195754" cy="1266093"/>
          </a:xfrm>
        </p:grpSpPr>
        <p:grpSp>
          <p:nvGrpSpPr>
            <p:cNvPr id="10" name="Group 9"/>
            <p:cNvGrpSpPr/>
            <p:nvPr/>
          </p:nvGrpSpPr>
          <p:grpSpPr>
            <a:xfrm>
              <a:off x="9331569" y="3436536"/>
              <a:ext cx="1195754" cy="1266093"/>
              <a:chOff x="9331569" y="3436536"/>
              <a:chExt cx="1195754" cy="1266093"/>
            </a:xfrm>
          </p:grpSpPr>
          <p:sp>
            <p:nvSpPr>
              <p:cNvPr id="76" name="Rounded Rectangle 75"/>
              <p:cNvSpPr/>
              <p:nvPr/>
            </p:nvSpPr>
            <p:spPr>
              <a:xfrm>
                <a:off x="9331569" y="3506875"/>
                <a:ext cx="1195754" cy="1195754"/>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9" name="Rounded Rectangle 78"/>
              <p:cNvSpPr/>
              <p:nvPr/>
            </p:nvSpPr>
            <p:spPr>
              <a:xfrm>
                <a:off x="9331569" y="3436536"/>
                <a:ext cx="1195754" cy="1195754"/>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7" name="Group 176"/>
            <p:cNvGrpSpPr/>
            <p:nvPr/>
          </p:nvGrpSpPr>
          <p:grpSpPr>
            <a:xfrm>
              <a:off x="9729995" y="3576436"/>
              <a:ext cx="375061" cy="374912"/>
              <a:chOff x="0" y="1588"/>
              <a:chExt cx="4016375" cy="4014787"/>
            </a:xfrm>
            <a:solidFill>
              <a:schemeClr val="bg1"/>
            </a:solidFill>
          </p:grpSpPr>
          <p:sp>
            <p:nvSpPr>
              <p:cNvPr id="178" name="Freeform 48"/>
              <p:cNvSpPr>
                <a:spLocks noEditPoints="1"/>
              </p:cNvSpPr>
              <p:nvPr/>
            </p:nvSpPr>
            <p:spPr bwMode="auto">
              <a:xfrm>
                <a:off x="0" y="1588"/>
                <a:ext cx="4016375" cy="4014787"/>
              </a:xfrm>
              <a:custGeom>
                <a:avLst/>
                <a:gdLst>
                  <a:gd name="T0" fmla="*/ 690 w 1068"/>
                  <a:gd name="T1" fmla="*/ 335 h 1068"/>
                  <a:gd name="T2" fmla="*/ 534 w 1068"/>
                  <a:gd name="T3" fmla="*/ 0 h 1068"/>
                  <a:gd name="T4" fmla="*/ 301 w 1068"/>
                  <a:gd name="T5" fmla="*/ 342 h 1068"/>
                  <a:gd name="T6" fmla="*/ 267 w 1068"/>
                  <a:gd name="T7" fmla="*/ 360 h 1068"/>
                  <a:gd name="T8" fmla="*/ 100 w 1068"/>
                  <a:gd name="T9" fmla="*/ 334 h 1068"/>
                  <a:gd name="T10" fmla="*/ 0 w 1068"/>
                  <a:gd name="T11" fmla="*/ 968 h 1068"/>
                  <a:gd name="T12" fmla="*/ 201 w 1068"/>
                  <a:gd name="T13" fmla="*/ 1068 h 1068"/>
                  <a:gd name="T14" fmla="*/ 291 w 1068"/>
                  <a:gd name="T15" fmla="*/ 1011 h 1068"/>
                  <a:gd name="T16" fmla="*/ 301 w 1068"/>
                  <a:gd name="T17" fmla="*/ 1013 h 1068"/>
                  <a:gd name="T18" fmla="*/ 635 w 1068"/>
                  <a:gd name="T19" fmla="*/ 1068 h 1068"/>
                  <a:gd name="T20" fmla="*/ 937 w 1068"/>
                  <a:gd name="T21" fmla="*/ 1004 h 1068"/>
                  <a:gd name="T22" fmla="*/ 952 w 1068"/>
                  <a:gd name="T23" fmla="*/ 909 h 1068"/>
                  <a:gd name="T24" fmla="*/ 1007 w 1068"/>
                  <a:gd name="T25" fmla="*/ 732 h 1068"/>
                  <a:gd name="T26" fmla="*/ 1039 w 1068"/>
                  <a:gd name="T27" fmla="*/ 560 h 1068"/>
                  <a:gd name="T28" fmla="*/ 1068 w 1068"/>
                  <a:gd name="T29" fmla="*/ 481 h 1068"/>
                  <a:gd name="T30" fmla="*/ 974 w 1068"/>
                  <a:gd name="T31" fmla="*/ 349 h 1068"/>
                  <a:gd name="T32" fmla="*/ 201 w 1068"/>
                  <a:gd name="T33" fmla="*/ 1001 h 1068"/>
                  <a:gd name="T34" fmla="*/ 67 w 1068"/>
                  <a:gd name="T35" fmla="*/ 968 h 1068"/>
                  <a:gd name="T36" fmla="*/ 100 w 1068"/>
                  <a:gd name="T37" fmla="*/ 401 h 1068"/>
                  <a:gd name="T38" fmla="*/ 234 w 1068"/>
                  <a:gd name="T39" fmla="*/ 434 h 1068"/>
                  <a:gd name="T40" fmla="*/ 1001 w 1068"/>
                  <a:gd name="T41" fmla="*/ 485 h 1068"/>
                  <a:gd name="T42" fmla="*/ 868 w 1068"/>
                  <a:gd name="T43" fmla="*/ 534 h 1068"/>
                  <a:gd name="T44" fmla="*/ 868 w 1068"/>
                  <a:gd name="T45" fmla="*/ 567 h 1068"/>
                  <a:gd name="T46" fmla="*/ 986 w 1068"/>
                  <a:gd name="T47" fmla="*/ 629 h 1068"/>
                  <a:gd name="T48" fmla="*/ 835 w 1068"/>
                  <a:gd name="T49" fmla="*/ 701 h 1068"/>
                  <a:gd name="T50" fmla="*/ 835 w 1068"/>
                  <a:gd name="T51" fmla="*/ 734 h 1068"/>
                  <a:gd name="T52" fmla="*/ 944 w 1068"/>
                  <a:gd name="T53" fmla="*/ 803 h 1068"/>
                  <a:gd name="T54" fmla="*/ 801 w 1068"/>
                  <a:gd name="T55" fmla="*/ 868 h 1068"/>
                  <a:gd name="T56" fmla="*/ 801 w 1068"/>
                  <a:gd name="T57" fmla="*/ 901 h 1068"/>
                  <a:gd name="T58" fmla="*/ 888 w 1068"/>
                  <a:gd name="T59" fmla="*/ 948 h 1068"/>
                  <a:gd name="T60" fmla="*/ 818 w 1068"/>
                  <a:gd name="T61" fmla="*/ 1001 h 1068"/>
                  <a:gd name="T62" fmla="*/ 450 w 1068"/>
                  <a:gd name="T63" fmla="*/ 980 h 1068"/>
                  <a:gd name="T64" fmla="*/ 268 w 1068"/>
                  <a:gd name="T65" fmla="*/ 914 h 1068"/>
                  <a:gd name="T66" fmla="*/ 294 w 1068"/>
                  <a:gd name="T67" fmla="*/ 418 h 1068"/>
                  <a:gd name="T68" fmla="*/ 501 w 1068"/>
                  <a:gd name="T69" fmla="*/ 100 h 1068"/>
                  <a:gd name="T70" fmla="*/ 632 w 1068"/>
                  <a:gd name="T71" fmla="*/ 225 h 1068"/>
                  <a:gd name="T72" fmla="*/ 962 w 1068"/>
                  <a:gd name="T73" fmla="*/ 413 h 1068"/>
                  <a:gd name="T74" fmla="*/ 1001 w 1068"/>
                  <a:gd name="T75" fmla="*/ 485 h 10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68" h="1068">
                    <a:moveTo>
                      <a:pt x="974" y="349"/>
                    </a:moveTo>
                    <a:cubicBezTo>
                      <a:pt x="932" y="339"/>
                      <a:pt x="834" y="339"/>
                      <a:pt x="690" y="335"/>
                    </a:cubicBezTo>
                    <a:cubicBezTo>
                      <a:pt x="697" y="304"/>
                      <a:pt x="699" y="275"/>
                      <a:pt x="699" y="225"/>
                    </a:cubicBezTo>
                    <a:cubicBezTo>
                      <a:pt x="699" y="105"/>
                      <a:pt x="611" y="0"/>
                      <a:pt x="534" y="0"/>
                    </a:cubicBezTo>
                    <a:cubicBezTo>
                      <a:pt x="480" y="0"/>
                      <a:pt x="435" y="45"/>
                      <a:pt x="434" y="99"/>
                    </a:cubicBezTo>
                    <a:cubicBezTo>
                      <a:pt x="433" y="167"/>
                      <a:pt x="413" y="283"/>
                      <a:pt x="301" y="342"/>
                    </a:cubicBezTo>
                    <a:cubicBezTo>
                      <a:pt x="292" y="346"/>
                      <a:pt x="269" y="357"/>
                      <a:pt x="265" y="359"/>
                    </a:cubicBezTo>
                    <a:cubicBezTo>
                      <a:pt x="267" y="360"/>
                      <a:pt x="267" y="360"/>
                      <a:pt x="267" y="360"/>
                    </a:cubicBezTo>
                    <a:cubicBezTo>
                      <a:pt x="250" y="345"/>
                      <a:pt x="225" y="334"/>
                      <a:pt x="201" y="334"/>
                    </a:cubicBezTo>
                    <a:cubicBezTo>
                      <a:pt x="100" y="334"/>
                      <a:pt x="100" y="334"/>
                      <a:pt x="100" y="334"/>
                    </a:cubicBezTo>
                    <a:cubicBezTo>
                      <a:pt x="45" y="334"/>
                      <a:pt x="0" y="379"/>
                      <a:pt x="0" y="434"/>
                    </a:cubicBezTo>
                    <a:cubicBezTo>
                      <a:pt x="0" y="968"/>
                      <a:pt x="0" y="968"/>
                      <a:pt x="0" y="968"/>
                    </a:cubicBezTo>
                    <a:cubicBezTo>
                      <a:pt x="0" y="1023"/>
                      <a:pt x="45" y="1068"/>
                      <a:pt x="100" y="1068"/>
                    </a:cubicBezTo>
                    <a:cubicBezTo>
                      <a:pt x="201" y="1068"/>
                      <a:pt x="201" y="1068"/>
                      <a:pt x="201" y="1068"/>
                    </a:cubicBezTo>
                    <a:cubicBezTo>
                      <a:pt x="240" y="1068"/>
                      <a:pt x="273" y="1044"/>
                      <a:pt x="290" y="1010"/>
                    </a:cubicBezTo>
                    <a:cubicBezTo>
                      <a:pt x="290" y="1011"/>
                      <a:pt x="291" y="1011"/>
                      <a:pt x="291" y="1011"/>
                    </a:cubicBezTo>
                    <a:cubicBezTo>
                      <a:pt x="293" y="1011"/>
                      <a:pt x="296" y="1012"/>
                      <a:pt x="299" y="1013"/>
                    </a:cubicBezTo>
                    <a:cubicBezTo>
                      <a:pt x="300" y="1013"/>
                      <a:pt x="300" y="1013"/>
                      <a:pt x="301" y="1013"/>
                    </a:cubicBezTo>
                    <a:cubicBezTo>
                      <a:pt x="320" y="1018"/>
                      <a:pt x="357" y="1027"/>
                      <a:pt x="436" y="1045"/>
                    </a:cubicBezTo>
                    <a:cubicBezTo>
                      <a:pt x="453" y="1049"/>
                      <a:pt x="542" y="1068"/>
                      <a:pt x="635" y="1068"/>
                    </a:cubicBezTo>
                    <a:cubicBezTo>
                      <a:pt x="818" y="1068"/>
                      <a:pt x="818" y="1068"/>
                      <a:pt x="818" y="1068"/>
                    </a:cubicBezTo>
                    <a:cubicBezTo>
                      <a:pt x="873" y="1068"/>
                      <a:pt x="913" y="1047"/>
                      <a:pt x="937" y="1004"/>
                    </a:cubicBezTo>
                    <a:cubicBezTo>
                      <a:pt x="938" y="1003"/>
                      <a:pt x="945" y="988"/>
                      <a:pt x="952" y="968"/>
                    </a:cubicBezTo>
                    <a:cubicBezTo>
                      <a:pt x="956" y="952"/>
                      <a:pt x="958" y="931"/>
                      <a:pt x="952" y="909"/>
                    </a:cubicBezTo>
                    <a:cubicBezTo>
                      <a:pt x="988" y="884"/>
                      <a:pt x="1000" y="847"/>
                      <a:pt x="1007" y="823"/>
                    </a:cubicBezTo>
                    <a:cubicBezTo>
                      <a:pt x="1020" y="783"/>
                      <a:pt x="1016" y="753"/>
                      <a:pt x="1007" y="732"/>
                    </a:cubicBezTo>
                    <a:cubicBezTo>
                      <a:pt x="1027" y="713"/>
                      <a:pt x="1045" y="684"/>
                      <a:pt x="1052" y="640"/>
                    </a:cubicBezTo>
                    <a:cubicBezTo>
                      <a:pt x="1056" y="612"/>
                      <a:pt x="1052" y="584"/>
                      <a:pt x="1039" y="560"/>
                    </a:cubicBezTo>
                    <a:cubicBezTo>
                      <a:pt x="1058" y="539"/>
                      <a:pt x="1066" y="513"/>
                      <a:pt x="1067" y="488"/>
                    </a:cubicBezTo>
                    <a:cubicBezTo>
                      <a:pt x="1068" y="481"/>
                      <a:pt x="1068" y="481"/>
                      <a:pt x="1068" y="481"/>
                    </a:cubicBezTo>
                    <a:cubicBezTo>
                      <a:pt x="1068" y="476"/>
                      <a:pt x="1068" y="474"/>
                      <a:pt x="1068" y="464"/>
                    </a:cubicBezTo>
                    <a:cubicBezTo>
                      <a:pt x="1068" y="422"/>
                      <a:pt x="1039" y="368"/>
                      <a:pt x="974" y="349"/>
                    </a:cubicBezTo>
                    <a:close/>
                    <a:moveTo>
                      <a:pt x="234" y="968"/>
                    </a:moveTo>
                    <a:cubicBezTo>
                      <a:pt x="234" y="986"/>
                      <a:pt x="219" y="1001"/>
                      <a:pt x="201" y="1001"/>
                    </a:cubicBezTo>
                    <a:cubicBezTo>
                      <a:pt x="100" y="1001"/>
                      <a:pt x="100" y="1001"/>
                      <a:pt x="100" y="1001"/>
                    </a:cubicBezTo>
                    <a:cubicBezTo>
                      <a:pt x="82" y="1001"/>
                      <a:pt x="67" y="986"/>
                      <a:pt x="67" y="968"/>
                    </a:cubicBezTo>
                    <a:cubicBezTo>
                      <a:pt x="67" y="434"/>
                      <a:pt x="67" y="434"/>
                      <a:pt x="67" y="434"/>
                    </a:cubicBezTo>
                    <a:cubicBezTo>
                      <a:pt x="67" y="415"/>
                      <a:pt x="82" y="401"/>
                      <a:pt x="100" y="401"/>
                    </a:cubicBezTo>
                    <a:cubicBezTo>
                      <a:pt x="201" y="401"/>
                      <a:pt x="201" y="401"/>
                      <a:pt x="201" y="401"/>
                    </a:cubicBezTo>
                    <a:cubicBezTo>
                      <a:pt x="219" y="401"/>
                      <a:pt x="234" y="415"/>
                      <a:pt x="234" y="434"/>
                    </a:cubicBezTo>
                    <a:lnTo>
                      <a:pt x="234" y="968"/>
                    </a:lnTo>
                    <a:close/>
                    <a:moveTo>
                      <a:pt x="1001" y="485"/>
                    </a:moveTo>
                    <a:cubicBezTo>
                      <a:pt x="1000" y="502"/>
                      <a:pt x="993" y="534"/>
                      <a:pt x="935" y="534"/>
                    </a:cubicBezTo>
                    <a:cubicBezTo>
                      <a:pt x="885" y="534"/>
                      <a:pt x="868" y="534"/>
                      <a:pt x="868" y="534"/>
                    </a:cubicBezTo>
                    <a:cubicBezTo>
                      <a:pt x="859" y="534"/>
                      <a:pt x="851" y="541"/>
                      <a:pt x="851" y="551"/>
                    </a:cubicBezTo>
                    <a:cubicBezTo>
                      <a:pt x="851" y="560"/>
                      <a:pt x="859" y="567"/>
                      <a:pt x="868" y="567"/>
                    </a:cubicBezTo>
                    <a:cubicBezTo>
                      <a:pt x="868" y="567"/>
                      <a:pt x="883" y="567"/>
                      <a:pt x="933" y="567"/>
                    </a:cubicBezTo>
                    <a:cubicBezTo>
                      <a:pt x="983" y="567"/>
                      <a:pt x="989" y="609"/>
                      <a:pt x="986" y="629"/>
                    </a:cubicBezTo>
                    <a:cubicBezTo>
                      <a:pt x="982" y="654"/>
                      <a:pt x="970" y="701"/>
                      <a:pt x="914" y="701"/>
                    </a:cubicBezTo>
                    <a:cubicBezTo>
                      <a:pt x="858" y="701"/>
                      <a:pt x="835" y="701"/>
                      <a:pt x="835" y="701"/>
                    </a:cubicBezTo>
                    <a:cubicBezTo>
                      <a:pt x="825" y="701"/>
                      <a:pt x="818" y="708"/>
                      <a:pt x="818" y="718"/>
                    </a:cubicBezTo>
                    <a:cubicBezTo>
                      <a:pt x="818" y="727"/>
                      <a:pt x="825" y="734"/>
                      <a:pt x="835" y="734"/>
                    </a:cubicBezTo>
                    <a:cubicBezTo>
                      <a:pt x="835" y="734"/>
                      <a:pt x="874" y="734"/>
                      <a:pt x="900" y="734"/>
                    </a:cubicBezTo>
                    <a:cubicBezTo>
                      <a:pt x="957" y="734"/>
                      <a:pt x="952" y="777"/>
                      <a:pt x="944" y="803"/>
                    </a:cubicBezTo>
                    <a:cubicBezTo>
                      <a:pt x="933" y="837"/>
                      <a:pt x="926" y="868"/>
                      <a:pt x="856" y="868"/>
                    </a:cubicBezTo>
                    <a:cubicBezTo>
                      <a:pt x="831" y="868"/>
                      <a:pt x="801" y="868"/>
                      <a:pt x="801" y="868"/>
                    </a:cubicBezTo>
                    <a:cubicBezTo>
                      <a:pt x="792" y="868"/>
                      <a:pt x="784" y="875"/>
                      <a:pt x="784" y="884"/>
                    </a:cubicBezTo>
                    <a:cubicBezTo>
                      <a:pt x="784" y="894"/>
                      <a:pt x="792" y="901"/>
                      <a:pt x="801" y="901"/>
                    </a:cubicBezTo>
                    <a:cubicBezTo>
                      <a:pt x="801" y="901"/>
                      <a:pt x="824" y="901"/>
                      <a:pt x="853" y="901"/>
                    </a:cubicBezTo>
                    <a:cubicBezTo>
                      <a:pt x="890" y="901"/>
                      <a:pt x="892" y="936"/>
                      <a:pt x="888" y="948"/>
                    </a:cubicBezTo>
                    <a:cubicBezTo>
                      <a:pt x="884" y="962"/>
                      <a:pt x="879" y="972"/>
                      <a:pt x="878" y="972"/>
                    </a:cubicBezTo>
                    <a:cubicBezTo>
                      <a:pt x="868" y="990"/>
                      <a:pt x="852" y="1001"/>
                      <a:pt x="818" y="1001"/>
                    </a:cubicBezTo>
                    <a:cubicBezTo>
                      <a:pt x="635" y="1001"/>
                      <a:pt x="635" y="1001"/>
                      <a:pt x="635" y="1001"/>
                    </a:cubicBezTo>
                    <a:cubicBezTo>
                      <a:pt x="544" y="1001"/>
                      <a:pt x="453" y="980"/>
                      <a:pt x="450" y="980"/>
                    </a:cubicBezTo>
                    <a:cubicBezTo>
                      <a:pt x="312" y="948"/>
                      <a:pt x="304" y="946"/>
                      <a:pt x="296" y="943"/>
                    </a:cubicBezTo>
                    <a:cubicBezTo>
                      <a:pt x="296" y="943"/>
                      <a:pt x="268" y="938"/>
                      <a:pt x="268" y="914"/>
                    </a:cubicBezTo>
                    <a:cubicBezTo>
                      <a:pt x="267" y="453"/>
                      <a:pt x="267" y="453"/>
                      <a:pt x="267" y="453"/>
                    </a:cubicBezTo>
                    <a:cubicBezTo>
                      <a:pt x="267" y="437"/>
                      <a:pt x="277" y="423"/>
                      <a:pt x="294" y="418"/>
                    </a:cubicBezTo>
                    <a:cubicBezTo>
                      <a:pt x="296" y="417"/>
                      <a:pt x="299" y="416"/>
                      <a:pt x="301" y="415"/>
                    </a:cubicBezTo>
                    <a:cubicBezTo>
                      <a:pt x="453" y="352"/>
                      <a:pt x="500" y="214"/>
                      <a:pt x="501" y="100"/>
                    </a:cubicBezTo>
                    <a:cubicBezTo>
                      <a:pt x="501" y="84"/>
                      <a:pt x="513" y="67"/>
                      <a:pt x="534" y="67"/>
                    </a:cubicBezTo>
                    <a:cubicBezTo>
                      <a:pt x="570" y="67"/>
                      <a:pt x="632" y="138"/>
                      <a:pt x="632" y="225"/>
                    </a:cubicBezTo>
                    <a:cubicBezTo>
                      <a:pt x="632" y="304"/>
                      <a:pt x="629" y="318"/>
                      <a:pt x="601" y="401"/>
                    </a:cubicBezTo>
                    <a:cubicBezTo>
                      <a:pt x="935" y="401"/>
                      <a:pt x="932" y="405"/>
                      <a:pt x="962" y="413"/>
                    </a:cubicBezTo>
                    <a:cubicBezTo>
                      <a:pt x="998" y="423"/>
                      <a:pt x="1002" y="454"/>
                      <a:pt x="1002" y="464"/>
                    </a:cubicBezTo>
                    <a:cubicBezTo>
                      <a:pt x="1002" y="476"/>
                      <a:pt x="1001" y="474"/>
                      <a:pt x="1001" y="4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49"/>
              <p:cNvSpPr>
                <a:spLocks noEditPoints="1"/>
              </p:cNvSpPr>
              <p:nvPr/>
            </p:nvSpPr>
            <p:spPr bwMode="auto">
              <a:xfrm>
                <a:off x="376238" y="3263900"/>
                <a:ext cx="379413" cy="376237"/>
              </a:xfrm>
              <a:custGeom>
                <a:avLst/>
                <a:gdLst>
                  <a:gd name="T0" fmla="*/ 50 w 101"/>
                  <a:gd name="T1" fmla="*/ 0 h 100"/>
                  <a:gd name="T2" fmla="*/ 0 w 101"/>
                  <a:gd name="T3" fmla="*/ 50 h 100"/>
                  <a:gd name="T4" fmla="*/ 50 w 101"/>
                  <a:gd name="T5" fmla="*/ 100 h 100"/>
                  <a:gd name="T6" fmla="*/ 101 w 101"/>
                  <a:gd name="T7" fmla="*/ 50 h 100"/>
                  <a:gd name="T8" fmla="*/ 50 w 101"/>
                  <a:gd name="T9" fmla="*/ 0 h 100"/>
                  <a:gd name="T10" fmla="*/ 50 w 101"/>
                  <a:gd name="T11" fmla="*/ 67 h 100"/>
                  <a:gd name="T12" fmla="*/ 34 w 101"/>
                  <a:gd name="T13" fmla="*/ 50 h 100"/>
                  <a:gd name="T14" fmla="*/ 50 w 101"/>
                  <a:gd name="T15" fmla="*/ 33 h 100"/>
                  <a:gd name="T16" fmla="*/ 67 w 101"/>
                  <a:gd name="T17" fmla="*/ 50 h 100"/>
                  <a:gd name="T18" fmla="*/ 50 w 101"/>
                  <a:gd name="T19"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1" h="100">
                    <a:moveTo>
                      <a:pt x="50" y="0"/>
                    </a:moveTo>
                    <a:cubicBezTo>
                      <a:pt x="23" y="0"/>
                      <a:pt x="0" y="22"/>
                      <a:pt x="0" y="50"/>
                    </a:cubicBezTo>
                    <a:cubicBezTo>
                      <a:pt x="0" y="77"/>
                      <a:pt x="23" y="100"/>
                      <a:pt x="50" y="100"/>
                    </a:cubicBezTo>
                    <a:cubicBezTo>
                      <a:pt x="78" y="100"/>
                      <a:pt x="101" y="77"/>
                      <a:pt x="101" y="50"/>
                    </a:cubicBezTo>
                    <a:cubicBezTo>
                      <a:pt x="101" y="22"/>
                      <a:pt x="78" y="0"/>
                      <a:pt x="50" y="0"/>
                    </a:cubicBezTo>
                    <a:close/>
                    <a:moveTo>
                      <a:pt x="50" y="67"/>
                    </a:moveTo>
                    <a:cubicBezTo>
                      <a:pt x="41" y="67"/>
                      <a:pt x="34" y="59"/>
                      <a:pt x="34" y="50"/>
                    </a:cubicBezTo>
                    <a:cubicBezTo>
                      <a:pt x="34" y="41"/>
                      <a:pt x="41" y="33"/>
                      <a:pt x="50" y="33"/>
                    </a:cubicBezTo>
                    <a:cubicBezTo>
                      <a:pt x="60" y="33"/>
                      <a:pt x="67" y="41"/>
                      <a:pt x="67" y="50"/>
                    </a:cubicBezTo>
                    <a:cubicBezTo>
                      <a:pt x="67" y="59"/>
                      <a:pt x="60" y="67"/>
                      <a:pt x="50" y="6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97" name="TextBox 196"/>
            <p:cNvSpPr txBox="1"/>
            <p:nvPr/>
          </p:nvSpPr>
          <p:spPr>
            <a:xfrm>
              <a:off x="9602911" y="4131514"/>
              <a:ext cx="631904" cy="338554"/>
            </a:xfrm>
            <a:prstGeom prst="rect">
              <a:avLst/>
            </a:prstGeom>
            <a:noFill/>
          </p:spPr>
          <p:txBody>
            <a:bodyPr wrap="none" rtlCol="0">
              <a:spAutoFit/>
            </a:bodyPr>
            <a:lstStyle/>
            <a:p>
              <a:pPr algn="ctr"/>
              <a:r>
                <a:rPr lang="id-ID" sz="1600" b="1" dirty="0" smtClean="0">
                  <a:solidFill>
                    <a:schemeClr val="bg1"/>
                  </a:solidFill>
                  <a:latin typeface="+mj-lt"/>
                </a:rPr>
                <a:t>Loyal</a:t>
              </a:r>
              <a:endParaRPr lang="id-ID" sz="1600" b="1" dirty="0">
                <a:solidFill>
                  <a:schemeClr val="bg1"/>
                </a:solidFill>
                <a:latin typeface="+mj-lt"/>
              </a:endParaRPr>
            </a:p>
          </p:txBody>
        </p:sp>
      </p:grpSp>
      <p:grpSp>
        <p:nvGrpSpPr>
          <p:cNvPr id="149" name="Group 148"/>
          <p:cNvGrpSpPr/>
          <p:nvPr/>
        </p:nvGrpSpPr>
        <p:grpSpPr>
          <a:xfrm>
            <a:off x="9331569" y="4923692"/>
            <a:ext cx="1195754" cy="1266093"/>
            <a:chOff x="9331569" y="4923692"/>
            <a:chExt cx="1195754" cy="1266093"/>
          </a:xfrm>
        </p:grpSpPr>
        <p:grpSp>
          <p:nvGrpSpPr>
            <p:cNvPr id="12" name="Group 11"/>
            <p:cNvGrpSpPr/>
            <p:nvPr/>
          </p:nvGrpSpPr>
          <p:grpSpPr>
            <a:xfrm>
              <a:off x="9331569" y="4923692"/>
              <a:ext cx="1195754" cy="1266093"/>
              <a:chOff x="9331569" y="4923692"/>
              <a:chExt cx="1195754" cy="1266093"/>
            </a:xfrm>
          </p:grpSpPr>
          <p:sp>
            <p:nvSpPr>
              <p:cNvPr id="77" name="Rounded Rectangle 76"/>
              <p:cNvSpPr/>
              <p:nvPr/>
            </p:nvSpPr>
            <p:spPr>
              <a:xfrm>
                <a:off x="9331569" y="4994031"/>
                <a:ext cx="1195754" cy="1195754"/>
              </a:xfrm>
              <a:prstGeom prst="round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0" name="Rounded Rectangle 79"/>
              <p:cNvSpPr/>
              <p:nvPr/>
            </p:nvSpPr>
            <p:spPr>
              <a:xfrm>
                <a:off x="9331569" y="4923692"/>
                <a:ext cx="1195754" cy="1195754"/>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1" name="Freeform 14"/>
            <p:cNvSpPr>
              <a:spLocks noEditPoints="1"/>
            </p:cNvSpPr>
            <p:nvPr/>
          </p:nvSpPr>
          <p:spPr bwMode="auto">
            <a:xfrm>
              <a:off x="9681234" y="5060371"/>
              <a:ext cx="426462" cy="426201"/>
            </a:xfrm>
            <a:custGeom>
              <a:avLst/>
              <a:gdLst>
                <a:gd name="T0" fmla="*/ 434 w 688"/>
                <a:gd name="T1" fmla="*/ 77 h 688"/>
                <a:gd name="T2" fmla="*/ 284 w 688"/>
                <a:gd name="T3" fmla="*/ 194 h 688"/>
                <a:gd name="T4" fmla="*/ 175 w 688"/>
                <a:gd name="T5" fmla="*/ 194 h 688"/>
                <a:gd name="T6" fmla="*/ 0 w 688"/>
                <a:gd name="T7" fmla="*/ 301 h 688"/>
                <a:gd name="T8" fmla="*/ 129 w 688"/>
                <a:gd name="T9" fmla="*/ 452 h 688"/>
                <a:gd name="T10" fmla="*/ 172 w 688"/>
                <a:gd name="T11" fmla="*/ 688 h 688"/>
                <a:gd name="T12" fmla="*/ 301 w 688"/>
                <a:gd name="T13" fmla="*/ 645 h 688"/>
                <a:gd name="T14" fmla="*/ 279 w 688"/>
                <a:gd name="T15" fmla="*/ 581 h 688"/>
                <a:gd name="T16" fmla="*/ 280 w 688"/>
                <a:gd name="T17" fmla="*/ 429 h 688"/>
                <a:gd name="T18" fmla="*/ 283 w 688"/>
                <a:gd name="T19" fmla="*/ 418 h 688"/>
                <a:gd name="T20" fmla="*/ 290 w 688"/>
                <a:gd name="T21" fmla="*/ 412 h 688"/>
                <a:gd name="T22" fmla="*/ 296 w 688"/>
                <a:gd name="T23" fmla="*/ 410 h 688"/>
                <a:gd name="T24" fmla="*/ 434 w 688"/>
                <a:gd name="T25" fmla="*/ 525 h 688"/>
                <a:gd name="T26" fmla="*/ 688 w 688"/>
                <a:gd name="T27" fmla="*/ 301 h 688"/>
                <a:gd name="T28" fmla="*/ 430 w 688"/>
                <a:gd name="T29" fmla="*/ 301 h 688"/>
                <a:gd name="T30" fmla="*/ 495 w 688"/>
                <a:gd name="T31" fmla="*/ 237 h 688"/>
                <a:gd name="T32" fmla="*/ 495 w 688"/>
                <a:gd name="T33" fmla="*/ 366 h 688"/>
                <a:gd name="T34" fmla="*/ 430 w 688"/>
                <a:gd name="T35" fmla="*/ 301 h 688"/>
                <a:gd name="T36" fmla="*/ 86 w 688"/>
                <a:gd name="T37" fmla="*/ 237 h 688"/>
                <a:gd name="T38" fmla="*/ 215 w 688"/>
                <a:gd name="T39" fmla="*/ 301 h 688"/>
                <a:gd name="T40" fmla="*/ 86 w 688"/>
                <a:gd name="T41" fmla="*/ 366 h 688"/>
                <a:gd name="T42" fmla="*/ 258 w 688"/>
                <a:gd name="T43" fmla="*/ 645 h 688"/>
                <a:gd name="T44" fmla="*/ 172 w 688"/>
                <a:gd name="T45" fmla="*/ 452 h 688"/>
                <a:gd name="T46" fmla="*/ 175 w 688"/>
                <a:gd name="T47" fmla="*/ 409 h 688"/>
                <a:gd name="T48" fmla="*/ 240 w 688"/>
                <a:gd name="T49" fmla="*/ 409 h 688"/>
                <a:gd name="T50" fmla="*/ 236 w 688"/>
                <a:gd name="T51" fmla="*/ 581 h 688"/>
                <a:gd name="T52" fmla="*/ 258 w 688"/>
                <a:gd name="T53" fmla="*/ 627 h 688"/>
                <a:gd name="T54" fmla="*/ 284 w 688"/>
                <a:gd name="T55" fmla="*/ 366 h 688"/>
                <a:gd name="T56" fmla="*/ 280 w 688"/>
                <a:gd name="T57" fmla="*/ 366 h 688"/>
                <a:gd name="T58" fmla="*/ 280 w 688"/>
                <a:gd name="T59" fmla="*/ 237 h 688"/>
                <a:gd name="T60" fmla="*/ 396 w 688"/>
                <a:gd name="T61" fmla="*/ 193 h 688"/>
                <a:gd name="T62" fmla="*/ 396 w 688"/>
                <a:gd name="T63" fmla="*/ 409 h 688"/>
                <a:gd name="T64" fmla="*/ 538 w 688"/>
                <a:gd name="T65" fmla="*/ 559 h 688"/>
                <a:gd name="T66" fmla="*/ 495 w 688"/>
                <a:gd name="T67" fmla="*/ 409 h 688"/>
                <a:gd name="T68" fmla="*/ 495 w 688"/>
                <a:gd name="T69" fmla="*/ 194 h 688"/>
                <a:gd name="T70" fmla="*/ 538 w 688"/>
                <a:gd name="T71" fmla="*/ 43 h 688"/>
                <a:gd name="T72" fmla="*/ 538 w 688"/>
                <a:gd name="T73" fmla="*/ 559 h 6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88" h="688">
                  <a:moveTo>
                    <a:pt x="538" y="0"/>
                  </a:moveTo>
                  <a:cubicBezTo>
                    <a:pt x="493" y="0"/>
                    <a:pt x="459" y="30"/>
                    <a:pt x="434" y="77"/>
                  </a:cubicBezTo>
                  <a:cubicBezTo>
                    <a:pt x="433" y="77"/>
                    <a:pt x="433" y="77"/>
                    <a:pt x="433" y="77"/>
                  </a:cubicBezTo>
                  <a:cubicBezTo>
                    <a:pt x="397" y="148"/>
                    <a:pt x="343" y="194"/>
                    <a:pt x="284" y="194"/>
                  </a:cubicBezTo>
                  <a:cubicBezTo>
                    <a:pt x="270" y="194"/>
                    <a:pt x="270" y="194"/>
                    <a:pt x="270" y="194"/>
                  </a:cubicBezTo>
                  <a:cubicBezTo>
                    <a:pt x="175" y="194"/>
                    <a:pt x="175" y="194"/>
                    <a:pt x="175" y="194"/>
                  </a:cubicBezTo>
                  <a:cubicBezTo>
                    <a:pt x="86" y="194"/>
                    <a:pt x="86" y="194"/>
                    <a:pt x="86" y="194"/>
                  </a:cubicBezTo>
                  <a:cubicBezTo>
                    <a:pt x="38" y="194"/>
                    <a:pt x="0" y="241"/>
                    <a:pt x="0" y="301"/>
                  </a:cubicBezTo>
                  <a:cubicBezTo>
                    <a:pt x="0" y="361"/>
                    <a:pt x="38" y="409"/>
                    <a:pt x="86" y="409"/>
                  </a:cubicBezTo>
                  <a:cubicBezTo>
                    <a:pt x="110" y="409"/>
                    <a:pt x="129" y="428"/>
                    <a:pt x="129" y="452"/>
                  </a:cubicBezTo>
                  <a:cubicBezTo>
                    <a:pt x="129" y="645"/>
                    <a:pt x="129" y="645"/>
                    <a:pt x="129" y="645"/>
                  </a:cubicBezTo>
                  <a:cubicBezTo>
                    <a:pt x="129" y="669"/>
                    <a:pt x="148" y="688"/>
                    <a:pt x="172" y="688"/>
                  </a:cubicBezTo>
                  <a:cubicBezTo>
                    <a:pt x="258" y="688"/>
                    <a:pt x="258" y="688"/>
                    <a:pt x="258" y="688"/>
                  </a:cubicBezTo>
                  <a:cubicBezTo>
                    <a:pt x="282" y="688"/>
                    <a:pt x="301" y="669"/>
                    <a:pt x="301" y="645"/>
                  </a:cubicBezTo>
                  <a:cubicBezTo>
                    <a:pt x="301" y="624"/>
                    <a:pt x="301" y="624"/>
                    <a:pt x="301" y="624"/>
                  </a:cubicBezTo>
                  <a:cubicBezTo>
                    <a:pt x="301" y="602"/>
                    <a:pt x="279" y="592"/>
                    <a:pt x="279" y="581"/>
                  </a:cubicBezTo>
                  <a:cubicBezTo>
                    <a:pt x="279" y="430"/>
                    <a:pt x="279" y="430"/>
                    <a:pt x="279" y="430"/>
                  </a:cubicBezTo>
                  <a:cubicBezTo>
                    <a:pt x="279" y="429"/>
                    <a:pt x="280" y="429"/>
                    <a:pt x="280" y="429"/>
                  </a:cubicBezTo>
                  <a:cubicBezTo>
                    <a:pt x="280" y="426"/>
                    <a:pt x="281" y="423"/>
                    <a:pt x="282" y="420"/>
                  </a:cubicBezTo>
                  <a:cubicBezTo>
                    <a:pt x="283" y="419"/>
                    <a:pt x="283" y="419"/>
                    <a:pt x="283" y="418"/>
                  </a:cubicBezTo>
                  <a:cubicBezTo>
                    <a:pt x="285" y="416"/>
                    <a:pt x="287" y="414"/>
                    <a:pt x="290" y="412"/>
                  </a:cubicBezTo>
                  <a:cubicBezTo>
                    <a:pt x="290" y="412"/>
                    <a:pt x="290" y="412"/>
                    <a:pt x="290" y="412"/>
                  </a:cubicBezTo>
                  <a:cubicBezTo>
                    <a:pt x="290" y="412"/>
                    <a:pt x="290" y="412"/>
                    <a:pt x="291" y="412"/>
                  </a:cubicBezTo>
                  <a:cubicBezTo>
                    <a:pt x="292" y="411"/>
                    <a:pt x="294" y="410"/>
                    <a:pt x="296" y="410"/>
                  </a:cubicBezTo>
                  <a:cubicBezTo>
                    <a:pt x="350" y="416"/>
                    <a:pt x="400" y="459"/>
                    <a:pt x="433" y="525"/>
                  </a:cubicBezTo>
                  <a:cubicBezTo>
                    <a:pt x="434" y="525"/>
                    <a:pt x="434" y="525"/>
                    <a:pt x="434" y="525"/>
                  </a:cubicBezTo>
                  <a:cubicBezTo>
                    <a:pt x="459" y="572"/>
                    <a:pt x="493" y="602"/>
                    <a:pt x="538" y="602"/>
                  </a:cubicBezTo>
                  <a:cubicBezTo>
                    <a:pt x="636" y="602"/>
                    <a:pt x="688" y="451"/>
                    <a:pt x="688" y="301"/>
                  </a:cubicBezTo>
                  <a:cubicBezTo>
                    <a:pt x="688" y="151"/>
                    <a:pt x="636" y="0"/>
                    <a:pt x="538" y="0"/>
                  </a:cubicBezTo>
                  <a:close/>
                  <a:moveTo>
                    <a:pt x="430" y="301"/>
                  </a:moveTo>
                  <a:cubicBezTo>
                    <a:pt x="430" y="279"/>
                    <a:pt x="431" y="257"/>
                    <a:pt x="434" y="237"/>
                  </a:cubicBezTo>
                  <a:cubicBezTo>
                    <a:pt x="495" y="237"/>
                    <a:pt x="495" y="237"/>
                    <a:pt x="495" y="237"/>
                  </a:cubicBezTo>
                  <a:cubicBezTo>
                    <a:pt x="518" y="237"/>
                    <a:pt x="538" y="265"/>
                    <a:pt x="538" y="301"/>
                  </a:cubicBezTo>
                  <a:cubicBezTo>
                    <a:pt x="538" y="337"/>
                    <a:pt x="518" y="366"/>
                    <a:pt x="495" y="366"/>
                  </a:cubicBezTo>
                  <a:cubicBezTo>
                    <a:pt x="434" y="366"/>
                    <a:pt x="434" y="366"/>
                    <a:pt x="434" y="366"/>
                  </a:cubicBezTo>
                  <a:cubicBezTo>
                    <a:pt x="431" y="345"/>
                    <a:pt x="430" y="323"/>
                    <a:pt x="430" y="301"/>
                  </a:cubicBezTo>
                  <a:close/>
                  <a:moveTo>
                    <a:pt x="43" y="301"/>
                  </a:moveTo>
                  <a:cubicBezTo>
                    <a:pt x="43" y="265"/>
                    <a:pt x="62" y="237"/>
                    <a:pt x="86" y="237"/>
                  </a:cubicBezTo>
                  <a:cubicBezTo>
                    <a:pt x="237" y="237"/>
                    <a:pt x="237" y="237"/>
                    <a:pt x="237" y="237"/>
                  </a:cubicBezTo>
                  <a:cubicBezTo>
                    <a:pt x="223" y="252"/>
                    <a:pt x="215" y="275"/>
                    <a:pt x="215" y="301"/>
                  </a:cubicBezTo>
                  <a:cubicBezTo>
                    <a:pt x="215" y="327"/>
                    <a:pt x="223" y="350"/>
                    <a:pt x="237" y="366"/>
                  </a:cubicBezTo>
                  <a:cubicBezTo>
                    <a:pt x="86" y="366"/>
                    <a:pt x="86" y="366"/>
                    <a:pt x="86" y="366"/>
                  </a:cubicBezTo>
                  <a:cubicBezTo>
                    <a:pt x="62" y="366"/>
                    <a:pt x="43" y="337"/>
                    <a:pt x="43" y="301"/>
                  </a:cubicBezTo>
                  <a:close/>
                  <a:moveTo>
                    <a:pt x="258" y="645"/>
                  </a:moveTo>
                  <a:cubicBezTo>
                    <a:pt x="172" y="645"/>
                    <a:pt x="172" y="645"/>
                    <a:pt x="172" y="645"/>
                  </a:cubicBezTo>
                  <a:cubicBezTo>
                    <a:pt x="172" y="452"/>
                    <a:pt x="172" y="452"/>
                    <a:pt x="172" y="452"/>
                  </a:cubicBezTo>
                  <a:cubicBezTo>
                    <a:pt x="172" y="436"/>
                    <a:pt x="168" y="421"/>
                    <a:pt x="160" y="409"/>
                  </a:cubicBezTo>
                  <a:cubicBezTo>
                    <a:pt x="175" y="409"/>
                    <a:pt x="175" y="409"/>
                    <a:pt x="175" y="409"/>
                  </a:cubicBezTo>
                  <a:cubicBezTo>
                    <a:pt x="175" y="409"/>
                    <a:pt x="175" y="409"/>
                    <a:pt x="175" y="409"/>
                  </a:cubicBezTo>
                  <a:cubicBezTo>
                    <a:pt x="240" y="409"/>
                    <a:pt x="240" y="409"/>
                    <a:pt x="240" y="409"/>
                  </a:cubicBezTo>
                  <a:cubicBezTo>
                    <a:pt x="238" y="415"/>
                    <a:pt x="236" y="423"/>
                    <a:pt x="236" y="430"/>
                  </a:cubicBezTo>
                  <a:cubicBezTo>
                    <a:pt x="236" y="581"/>
                    <a:pt x="236" y="581"/>
                    <a:pt x="236" y="581"/>
                  </a:cubicBezTo>
                  <a:cubicBezTo>
                    <a:pt x="236" y="601"/>
                    <a:pt x="248" y="615"/>
                    <a:pt x="255" y="623"/>
                  </a:cubicBezTo>
                  <a:cubicBezTo>
                    <a:pt x="256" y="624"/>
                    <a:pt x="257" y="626"/>
                    <a:pt x="258" y="627"/>
                  </a:cubicBezTo>
                  <a:lnTo>
                    <a:pt x="258" y="645"/>
                  </a:lnTo>
                  <a:close/>
                  <a:moveTo>
                    <a:pt x="284" y="366"/>
                  </a:moveTo>
                  <a:cubicBezTo>
                    <a:pt x="280" y="366"/>
                    <a:pt x="280" y="366"/>
                    <a:pt x="280" y="366"/>
                  </a:cubicBezTo>
                  <a:cubicBezTo>
                    <a:pt x="280" y="366"/>
                    <a:pt x="280" y="366"/>
                    <a:pt x="280" y="366"/>
                  </a:cubicBezTo>
                  <a:cubicBezTo>
                    <a:pt x="256" y="366"/>
                    <a:pt x="237" y="337"/>
                    <a:pt x="237" y="301"/>
                  </a:cubicBezTo>
                  <a:cubicBezTo>
                    <a:pt x="237" y="265"/>
                    <a:pt x="256" y="237"/>
                    <a:pt x="280" y="237"/>
                  </a:cubicBezTo>
                  <a:cubicBezTo>
                    <a:pt x="284" y="237"/>
                    <a:pt x="284" y="237"/>
                    <a:pt x="284" y="237"/>
                  </a:cubicBezTo>
                  <a:cubicBezTo>
                    <a:pt x="325" y="237"/>
                    <a:pt x="363" y="221"/>
                    <a:pt x="396" y="193"/>
                  </a:cubicBezTo>
                  <a:cubicBezTo>
                    <a:pt x="390" y="228"/>
                    <a:pt x="387" y="264"/>
                    <a:pt x="387" y="301"/>
                  </a:cubicBezTo>
                  <a:cubicBezTo>
                    <a:pt x="387" y="338"/>
                    <a:pt x="390" y="375"/>
                    <a:pt x="396" y="409"/>
                  </a:cubicBezTo>
                  <a:cubicBezTo>
                    <a:pt x="363" y="382"/>
                    <a:pt x="325" y="366"/>
                    <a:pt x="284" y="366"/>
                  </a:cubicBezTo>
                  <a:close/>
                  <a:moveTo>
                    <a:pt x="538" y="559"/>
                  </a:moveTo>
                  <a:cubicBezTo>
                    <a:pt x="494" y="559"/>
                    <a:pt x="457" y="497"/>
                    <a:pt x="440" y="409"/>
                  </a:cubicBezTo>
                  <a:cubicBezTo>
                    <a:pt x="495" y="409"/>
                    <a:pt x="495" y="409"/>
                    <a:pt x="495" y="409"/>
                  </a:cubicBezTo>
                  <a:cubicBezTo>
                    <a:pt x="543" y="409"/>
                    <a:pt x="581" y="361"/>
                    <a:pt x="581" y="301"/>
                  </a:cubicBezTo>
                  <a:cubicBezTo>
                    <a:pt x="581" y="241"/>
                    <a:pt x="543" y="194"/>
                    <a:pt x="495" y="194"/>
                  </a:cubicBezTo>
                  <a:cubicBezTo>
                    <a:pt x="440" y="194"/>
                    <a:pt x="440" y="194"/>
                    <a:pt x="440" y="194"/>
                  </a:cubicBezTo>
                  <a:cubicBezTo>
                    <a:pt x="457" y="105"/>
                    <a:pt x="494" y="43"/>
                    <a:pt x="538" y="43"/>
                  </a:cubicBezTo>
                  <a:cubicBezTo>
                    <a:pt x="597" y="43"/>
                    <a:pt x="645" y="159"/>
                    <a:pt x="645" y="301"/>
                  </a:cubicBezTo>
                  <a:cubicBezTo>
                    <a:pt x="645" y="443"/>
                    <a:pt x="597" y="559"/>
                    <a:pt x="538" y="55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98" name="TextBox 197"/>
            <p:cNvSpPr txBox="1"/>
            <p:nvPr/>
          </p:nvSpPr>
          <p:spPr>
            <a:xfrm>
              <a:off x="9527573" y="5647052"/>
              <a:ext cx="782587" cy="338554"/>
            </a:xfrm>
            <a:prstGeom prst="rect">
              <a:avLst/>
            </a:prstGeom>
            <a:noFill/>
          </p:spPr>
          <p:txBody>
            <a:bodyPr wrap="none" rtlCol="0">
              <a:spAutoFit/>
            </a:bodyPr>
            <a:lstStyle/>
            <a:p>
              <a:pPr algn="ctr"/>
              <a:r>
                <a:rPr lang="id-ID" sz="1600" b="1" dirty="0" smtClean="0">
                  <a:solidFill>
                    <a:schemeClr val="bg1"/>
                  </a:solidFill>
                  <a:latin typeface="+mj-lt"/>
                </a:rPr>
                <a:t>Honest</a:t>
              </a:r>
              <a:endParaRPr lang="id-ID" sz="1600" b="1" dirty="0">
                <a:solidFill>
                  <a:schemeClr val="bg1"/>
                </a:solidFill>
                <a:latin typeface="+mj-lt"/>
              </a:endParaRPr>
            </a:p>
          </p:txBody>
        </p:sp>
      </p:grpSp>
      <p:grpSp>
        <p:nvGrpSpPr>
          <p:cNvPr id="139" name="Group 138"/>
          <p:cNvGrpSpPr/>
          <p:nvPr/>
        </p:nvGrpSpPr>
        <p:grpSpPr>
          <a:xfrm>
            <a:off x="4073120" y="2248484"/>
            <a:ext cx="4045761" cy="735875"/>
            <a:chOff x="4073120" y="2248484"/>
            <a:chExt cx="4045761" cy="735875"/>
          </a:xfrm>
        </p:grpSpPr>
        <p:grpSp>
          <p:nvGrpSpPr>
            <p:cNvPr id="18" name="Group 17"/>
            <p:cNvGrpSpPr/>
            <p:nvPr/>
          </p:nvGrpSpPr>
          <p:grpSpPr>
            <a:xfrm>
              <a:off x="4073120" y="2248484"/>
              <a:ext cx="4045761" cy="735875"/>
              <a:chOff x="4073120" y="2248484"/>
              <a:chExt cx="4045761" cy="735875"/>
            </a:xfrm>
          </p:grpSpPr>
          <p:sp>
            <p:nvSpPr>
              <p:cNvPr id="91" name="Rectangle 90"/>
              <p:cNvSpPr/>
              <p:nvPr/>
            </p:nvSpPr>
            <p:spPr>
              <a:xfrm>
                <a:off x="4073120" y="2248484"/>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2" name="Rectangle 91"/>
              <p:cNvSpPr/>
              <p:nvPr/>
            </p:nvSpPr>
            <p:spPr>
              <a:xfrm>
                <a:off x="4073120" y="2923730"/>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99" name="TextBox 198"/>
            <p:cNvSpPr txBox="1"/>
            <p:nvPr/>
          </p:nvSpPr>
          <p:spPr>
            <a:xfrm>
              <a:off x="4826261" y="2390037"/>
              <a:ext cx="2486578" cy="400110"/>
            </a:xfrm>
            <a:prstGeom prst="rect">
              <a:avLst/>
            </a:prstGeom>
            <a:noFill/>
          </p:spPr>
          <p:txBody>
            <a:bodyPr wrap="none" rtlCol="0">
              <a:spAutoFit/>
            </a:bodyPr>
            <a:lstStyle/>
            <a:p>
              <a:pPr algn="ctr"/>
              <a:r>
                <a:rPr lang="id-ID" sz="2000" b="1" dirty="0" smtClean="0">
                  <a:solidFill>
                    <a:schemeClr val="bg1"/>
                  </a:solidFill>
                  <a:latin typeface="+mj-lt"/>
                </a:rPr>
                <a:t>Chief</a:t>
              </a:r>
              <a:r>
                <a:rPr lang="id-ID" sz="2000" b="1" dirty="0" smtClean="0">
                  <a:solidFill>
                    <a:schemeClr val="bg1">
                      <a:lumMod val="50000"/>
                    </a:schemeClr>
                  </a:solidFill>
                  <a:latin typeface="+mj-lt"/>
                </a:rPr>
                <a:t> </a:t>
              </a:r>
              <a:r>
                <a:rPr lang="id-ID" sz="2000" b="1" dirty="0" smtClean="0">
                  <a:solidFill>
                    <a:schemeClr val="accent2"/>
                  </a:solidFill>
                  <a:latin typeface="+mj-lt"/>
                </a:rPr>
                <a:t>Executive</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0" name="Group 139"/>
          <p:cNvGrpSpPr/>
          <p:nvPr/>
        </p:nvGrpSpPr>
        <p:grpSpPr>
          <a:xfrm>
            <a:off x="4073120" y="3215473"/>
            <a:ext cx="4045761" cy="735875"/>
            <a:chOff x="4073120" y="3215473"/>
            <a:chExt cx="4045761" cy="735875"/>
          </a:xfrm>
        </p:grpSpPr>
        <p:grpSp>
          <p:nvGrpSpPr>
            <p:cNvPr id="19" name="Group 18"/>
            <p:cNvGrpSpPr/>
            <p:nvPr/>
          </p:nvGrpSpPr>
          <p:grpSpPr>
            <a:xfrm>
              <a:off x="4073120" y="3215473"/>
              <a:ext cx="4045761" cy="735875"/>
              <a:chOff x="4073120" y="3215473"/>
              <a:chExt cx="4045761" cy="735875"/>
            </a:xfrm>
          </p:grpSpPr>
          <p:sp>
            <p:nvSpPr>
              <p:cNvPr id="95" name="Rectangle 94"/>
              <p:cNvSpPr/>
              <p:nvPr/>
            </p:nvSpPr>
            <p:spPr>
              <a:xfrm>
                <a:off x="4073120" y="3215473"/>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Rectangle 96"/>
              <p:cNvSpPr/>
              <p:nvPr/>
            </p:nvSpPr>
            <p:spPr>
              <a:xfrm>
                <a:off x="4073120" y="3890719"/>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0" name="TextBox 199"/>
            <p:cNvSpPr txBox="1"/>
            <p:nvPr/>
          </p:nvSpPr>
          <p:spPr>
            <a:xfrm>
              <a:off x="4799812" y="3331850"/>
              <a:ext cx="2539478" cy="400110"/>
            </a:xfrm>
            <a:prstGeom prst="rect">
              <a:avLst/>
            </a:prstGeom>
            <a:noFill/>
          </p:spPr>
          <p:txBody>
            <a:bodyPr wrap="none" rtlCol="0">
              <a:spAutoFit/>
            </a:bodyPr>
            <a:lstStyle/>
            <a:p>
              <a:pPr algn="ctr"/>
              <a:r>
                <a:rPr lang="id-ID" sz="2000" b="1" dirty="0" smtClean="0">
                  <a:solidFill>
                    <a:schemeClr val="bg1"/>
                  </a:solidFill>
                  <a:latin typeface="+mj-lt"/>
                </a:rPr>
                <a:t>Chief </a:t>
              </a:r>
              <a:r>
                <a:rPr lang="id-ID" sz="2000" b="1" dirty="0" smtClean="0">
                  <a:solidFill>
                    <a:schemeClr val="accent3"/>
                  </a:solidFill>
                  <a:latin typeface="+mj-lt"/>
                </a:rPr>
                <a:t>Operating</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1" name="Group 140"/>
          <p:cNvGrpSpPr/>
          <p:nvPr/>
        </p:nvGrpSpPr>
        <p:grpSpPr>
          <a:xfrm>
            <a:off x="4073120" y="4187817"/>
            <a:ext cx="4045761" cy="735875"/>
            <a:chOff x="4073120" y="4187817"/>
            <a:chExt cx="4045761" cy="735875"/>
          </a:xfrm>
        </p:grpSpPr>
        <p:grpSp>
          <p:nvGrpSpPr>
            <p:cNvPr id="21" name="Group 20"/>
            <p:cNvGrpSpPr/>
            <p:nvPr/>
          </p:nvGrpSpPr>
          <p:grpSpPr>
            <a:xfrm>
              <a:off x="4073120" y="4187817"/>
              <a:ext cx="4045761" cy="735875"/>
              <a:chOff x="4073120" y="4187817"/>
              <a:chExt cx="4045761" cy="735875"/>
            </a:xfrm>
          </p:grpSpPr>
          <p:sp>
            <p:nvSpPr>
              <p:cNvPr id="102" name="Rectangle 101"/>
              <p:cNvSpPr/>
              <p:nvPr/>
            </p:nvSpPr>
            <p:spPr>
              <a:xfrm>
                <a:off x="4073120" y="4187817"/>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Rectangle 102"/>
              <p:cNvSpPr/>
              <p:nvPr/>
            </p:nvSpPr>
            <p:spPr>
              <a:xfrm>
                <a:off x="4073120" y="4863063"/>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1" name="TextBox 200"/>
            <p:cNvSpPr txBox="1"/>
            <p:nvPr/>
          </p:nvSpPr>
          <p:spPr>
            <a:xfrm>
              <a:off x="4847103" y="4308126"/>
              <a:ext cx="2444900" cy="400110"/>
            </a:xfrm>
            <a:prstGeom prst="rect">
              <a:avLst/>
            </a:prstGeom>
            <a:noFill/>
          </p:spPr>
          <p:txBody>
            <a:bodyPr wrap="none" rtlCol="0">
              <a:spAutoFit/>
            </a:bodyPr>
            <a:lstStyle/>
            <a:p>
              <a:pPr algn="ctr"/>
              <a:r>
                <a:rPr lang="id-ID" sz="2000" b="1" dirty="0" smtClean="0">
                  <a:solidFill>
                    <a:schemeClr val="bg1"/>
                  </a:solidFill>
                  <a:latin typeface="+mj-lt"/>
                </a:rPr>
                <a:t>Chief</a:t>
              </a:r>
              <a:r>
                <a:rPr lang="id-ID" sz="2000" b="1" dirty="0" smtClean="0">
                  <a:solidFill>
                    <a:schemeClr val="bg1">
                      <a:lumMod val="50000"/>
                    </a:schemeClr>
                  </a:solidFill>
                  <a:latin typeface="+mj-lt"/>
                </a:rPr>
                <a:t> </a:t>
              </a:r>
              <a:r>
                <a:rPr lang="id-ID" sz="2000" b="1" dirty="0" smtClean="0">
                  <a:solidFill>
                    <a:schemeClr val="accent4"/>
                  </a:solidFill>
                  <a:latin typeface="+mj-lt"/>
                </a:rPr>
                <a:t>Financial</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grpSp>
        <p:nvGrpSpPr>
          <p:cNvPr id="142" name="Group 141"/>
          <p:cNvGrpSpPr/>
          <p:nvPr/>
        </p:nvGrpSpPr>
        <p:grpSpPr>
          <a:xfrm>
            <a:off x="4073120" y="5154806"/>
            <a:ext cx="4045761" cy="735875"/>
            <a:chOff x="4073120" y="5154806"/>
            <a:chExt cx="4045761" cy="735875"/>
          </a:xfrm>
        </p:grpSpPr>
        <p:grpSp>
          <p:nvGrpSpPr>
            <p:cNvPr id="22" name="Group 21"/>
            <p:cNvGrpSpPr/>
            <p:nvPr/>
          </p:nvGrpSpPr>
          <p:grpSpPr>
            <a:xfrm>
              <a:off x="4073120" y="5154806"/>
              <a:ext cx="4045761" cy="735875"/>
              <a:chOff x="4073120" y="5154806"/>
              <a:chExt cx="4045761" cy="735875"/>
            </a:xfrm>
          </p:grpSpPr>
          <p:sp>
            <p:nvSpPr>
              <p:cNvPr id="106" name="Rectangle 105"/>
              <p:cNvSpPr/>
              <p:nvPr/>
            </p:nvSpPr>
            <p:spPr>
              <a:xfrm>
                <a:off x="4073120" y="5154806"/>
                <a:ext cx="4045761" cy="735875"/>
              </a:xfrm>
              <a:prstGeom prst="rect">
                <a:avLst/>
              </a:prstGeom>
              <a:solidFill>
                <a:srgbClr val="1B222B"/>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a:off x="4073120" y="5830052"/>
                <a:ext cx="4045761" cy="60629"/>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203" name="TextBox 202"/>
            <p:cNvSpPr txBox="1"/>
            <p:nvPr/>
          </p:nvSpPr>
          <p:spPr>
            <a:xfrm>
              <a:off x="4803022" y="5302282"/>
              <a:ext cx="2533066" cy="400110"/>
            </a:xfrm>
            <a:prstGeom prst="rect">
              <a:avLst/>
            </a:prstGeom>
            <a:noFill/>
          </p:spPr>
          <p:txBody>
            <a:bodyPr wrap="none" rtlCol="0">
              <a:spAutoFit/>
            </a:bodyPr>
            <a:lstStyle/>
            <a:p>
              <a:pPr algn="ctr"/>
              <a:r>
                <a:rPr lang="id-ID" sz="2000" b="1" dirty="0" smtClean="0">
                  <a:solidFill>
                    <a:schemeClr val="bg1"/>
                  </a:solidFill>
                  <a:latin typeface="+mj-lt"/>
                </a:rPr>
                <a:t>Chief </a:t>
              </a:r>
              <a:r>
                <a:rPr lang="id-ID" sz="2000" b="1" dirty="0" smtClean="0">
                  <a:solidFill>
                    <a:schemeClr val="accent5"/>
                  </a:solidFill>
                  <a:latin typeface="+mj-lt"/>
                </a:rPr>
                <a:t>Marketing</a:t>
              </a:r>
              <a:r>
                <a:rPr lang="id-ID" sz="2000" b="1" dirty="0" smtClean="0">
                  <a:solidFill>
                    <a:schemeClr val="bg1">
                      <a:lumMod val="50000"/>
                    </a:schemeClr>
                  </a:solidFill>
                  <a:latin typeface="+mj-lt"/>
                </a:rPr>
                <a:t> </a:t>
              </a:r>
              <a:r>
                <a:rPr lang="id-ID" sz="2000" b="1" dirty="0" smtClean="0">
                  <a:solidFill>
                    <a:schemeClr val="bg1"/>
                  </a:solidFill>
                  <a:latin typeface="+mj-lt"/>
                </a:rPr>
                <a:t>Officer</a:t>
              </a:r>
              <a:endParaRPr lang="id-ID" sz="2000" b="1" dirty="0">
                <a:solidFill>
                  <a:schemeClr val="bg1"/>
                </a:solidFill>
                <a:latin typeface="+mj-lt"/>
              </a:endParaRPr>
            </a:p>
          </p:txBody>
        </p:sp>
      </p:grpSp>
    </p:spTree>
    <p:extLst>
      <p:ext uri="{BB962C8B-B14F-4D97-AF65-F5344CB8AC3E}">
        <p14:creationId xmlns:p14="http://schemas.microsoft.com/office/powerpoint/2010/main" val="159830911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39"/>
                                        </p:tgtEl>
                                        <p:attrNameLst>
                                          <p:attrName>style.visibility</p:attrName>
                                        </p:attrNameLst>
                                      </p:cBhvr>
                                      <p:to>
                                        <p:strVal val="visible"/>
                                      </p:to>
                                    </p:set>
                                    <p:animEffect transition="in" filter="fade">
                                      <p:cBhvr>
                                        <p:cTn id="18" dur="500"/>
                                        <p:tgtEl>
                                          <p:spTgt spid="139"/>
                                        </p:tgtEl>
                                      </p:cBhvr>
                                    </p:animEffect>
                                  </p:childTnLst>
                                </p:cTn>
                              </p:par>
                            </p:childTnLst>
                          </p:cTn>
                        </p:par>
                        <p:par>
                          <p:cTn id="19" fill="hold">
                            <p:stCondLst>
                              <p:cond delay="1000"/>
                            </p:stCondLst>
                            <p:childTnLst>
                              <p:par>
                                <p:cTn id="20" presetID="22" presetClass="entr" presetSubtype="2"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right)">
                                      <p:cBhvr>
                                        <p:cTn id="22" dur="500"/>
                                        <p:tgtEl>
                                          <p:spTgt spid="25"/>
                                        </p:tgtEl>
                                      </p:cBhvr>
                                    </p:animEffect>
                                  </p:childTnLst>
                                </p:cTn>
                              </p:par>
                            </p:childTnLst>
                          </p:cTn>
                        </p:par>
                        <p:par>
                          <p:cTn id="23" fill="hold">
                            <p:stCondLst>
                              <p:cond delay="1500"/>
                            </p:stCondLst>
                            <p:childTnLst>
                              <p:par>
                                <p:cTn id="24" presetID="22" presetClass="entr" presetSubtype="1" fill="hold" nodeType="afterEffect">
                                  <p:stCondLst>
                                    <p:cond delay="0"/>
                                  </p:stCondLst>
                                  <p:childTnLst>
                                    <p:set>
                                      <p:cBhvr>
                                        <p:cTn id="25" dur="1" fill="hold">
                                          <p:stCondLst>
                                            <p:cond delay="0"/>
                                          </p:stCondLst>
                                        </p:cTn>
                                        <p:tgtEl>
                                          <p:spTgt spid="238"/>
                                        </p:tgtEl>
                                        <p:attrNameLst>
                                          <p:attrName>style.visibility</p:attrName>
                                        </p:attrNameLst>
                                      </p:cBhvr>
                                      <p:to>
                                        <p:strVal val="visible"/>
                                      </p:to>
                                    </p:set>
                                    <p:animEffect transition="in" filter="wipe(up)">
                                      <p:cBhvr>
                                        <p:cTn id="26" dur="500"/>
                                        <p:tgtEl>
                                          <p:spTgt spid="238"/>
                                        </p:tgtEl>
                                      </p:cBhvr>
                                    </p:animEffect>
                                  </p:childTnLst>
                                </p:cTn>
                              </p:par>
                            </p:childTnLst>
                          </p:cTn>
                        </p:par>
                        <p:par>
                          <p:cTn id="27" fill="hold">
                            <p:stCondLst>
                              <p:cond delay="2000"/>
                            </p:stCondLst>
                            <p:childTnLst>
                              <p:par>
                                <p:cTn id="28" presetID="22" presetClass="entr" presetSubtype="2" fill="hold" nodeType="afterEffect">
                                  <p:stCondLst>
                                    <p:cond delay="0"/>
                                  </p:stCondLst>
                                  <p:childTnLst>
                                    <p:set>
                                      <p:cBhvr>
                                        <p:cTn id="29" dur="1" fill="hold">
                                          <p:stCondLst>
                                            <p:cond delay="0"/>
                                          </p:stCondLst>
                                        </p:cTn>
                                        <p:tgtEl>
                                          <p:spTgt spid="245"/>
                                        </p:tgtEl>
                                        <p:attrNameLst>
                                          <p:attrName>style.visibility</p:attrName>
                                        </p:attrNameLst>
                                      </p:cBhvr>
                                      <p:to>
                                        <p:strVal val="visible"/>
                                      </p:to>
                                    </p:set>
                                    <p:animEffect transition="in" filter="wipe(right)">
                                      <p:cBhvr>
                                        <p:cTn id="30" dur="500"/>
                                        <p:tgtEl>
                                          <p:spTgt spid="245"/>
                                        </p:tgtEl>
                                      </p:cBhvr>
                                    </p:animEffect>
                                  </p:childTnLst>
                                </p:cTn>
                              </p:par>
                            </p:childTnLst>
                          </p:cTn>
                        </p:par>
                        <p:par>
                          <p:cTn id="31" fill="hold">
                            <p:stCondLst>
                              <p:cond delay="2500"/>
                            </p:stCondLst>
                            <p:childTnLst>
                              <p:par>
                                <p:cTn id="32" presetID="53" presetClass="entr" presetSubtype="16" fill="hold" nodeType="afterEffect">
                                  <p:stCondLst>
                                    <p:cond delay="0"/>
                                  </p:stCondLst>
                                  <p:childTnLst>
                                    <p:set>
                                      <p:cBhvr>
                                        <p:cTn id="33" dur="1" fill="hold">
                                          <p:stCondLst>
                                            <p:cond delay="0"/>
                                          </p:stCondLst>
                                        </p:cTn>
                                        <p:tgtEl>
                                          <p:spTgt spid="145"/>
                                        </p:tgtEl>
                                        <p:attrNameLst>
                                          <p:attrName>style.visibility</p:attrName>
                                        </p:attrNameLst>
                                      </p:cBhvr>
                                      <p:to>
                                        <p:strVal val="visible"/>
                                      </p:to>
                                    </p:set>
                                    <p:anim calcmode="lin" valueType="num">
                                      <p:cBhvr>
                                        <p:cTn id="34" dur="500" fill="hold"/>
                                        <p:tgtEl>
                                          <p:spTgt spid="145"/>
                                        </p:tgtEl>
                                        <p:attrNameLst>
                                          <p:attrName>ppt_w</p:attrName>
                                        </p:attrNameLst>
                                      </p:cBhvr>
                                      <p:tavLst>
                                        <p:tav tm="0">
                                          <p:val>
                                            <p:fltVal val="0"/>
                                          </p:val>
                                        </p:tav>
                                        <p:tav tm="100000">
                                          <p:val>
                                            <p:strVal val="#ppt_w"/>
                                          </p:val>
                                        </p:tav>
                                      </p:tavLst>
                                    </p:anim>
                                    <p:anim calcmode="lin" valueType="num">
                                      <p:cBhvr>
                                        <p:cTn id="35" dur="500" fill="hold"/>
                                        <p:tgtEl>
                                          <p:spTgt spid="145"/>
                                        </p:tgtEl>
                                        <p:attrNameLst>
                                          <p:attrName>ppt_h</p:attrName>
                                        </p:attrNameLst>
                                      </p:cBhvr>
                                      <p:tavLst>
                                        <p:tav tm="0">
                                          <p:val>
                                            <p:fltVal val="0"/>
                                          </p:val>
                                        </p:tav>
                                        <p:tav tm="100000">
                                          <p:val>
                                            <p:strVal val="#ppt_h"/>
                                          </p:val>
                                        </p:tav>
                                      </p:tavLst>
                                    </p:anim>
                                    <p:animEffect transition="in" filter="fade">
                                      <p:cBhvr>
                                        <p:cTn id="36" dur="500"/>
                                        <p:tgtEl>
                                          <p:spTgt spid="145"/>
                                        </p:tgtEl>
                                      </p:cBhvr>
                                    </p:animEffect>
                                  </p:childTnLst>
                                </p:cTn>
                              </p:par>
                            </p:childTnLst>
                          </p:cTn>
                        </p:par>
                        <p:par>
                          <p:cTn id="37" fill="hold">
                            <p:stCondLst>
                              <p:cond delay="3000"/>
                            </p:stCondLst>
                            <p:childTnLst>
                              <p:par>
                                <p:cTn id="38" presetID="22" presetClass="entr" presetSubtype="8" fill="hold" nodeType="afterEffect">
                                  <p:stCondLst>
                                    <p:cond delay="0"/>
                                  </p:stCondLst>
                                  <p:childTnLst>
                                    <p:set>
                                      <p:cBhvr>
                                        <p:cTn id="39" dur="1" fill="hold">
                                          <p:stCondLst>
                                            <p:cond delay="0"/>
                                          </p:stCondLst>
                                        </p:cTn>
                                        <p:tgtEl>
                                          <p:spTgt spid="122"/>
                                        </p:tgtEl>
                                        <p:attrNameLst>
                                          <p:attrName>style.visibility</p:attrName>
                                        </p:attrNameLst>
                                      </p:cBhvr>
                                      <p:to>
                                        <p:strVal val="visible"/>
                                      </p:to>
                                    </p:set>
                                    <p:animEffect transition="in" filter="wipe(left)">
                                      <p:cBhvr>
                                        <p:cTn id="40" dur="500"/>
                                        <p:tgtEl>
                                          <p:spTgt spid="122"/>
                                        </p:tgtEl>
                                      </p:cBhvr>
                                    </p:animEffect>
                                  </p:childTnLst>
                                </p:cTn>
                              </p:par>
                            </p:childTnLst>
                          </p:cTn>
                        </p:par>
                        <p:par>
                          <p:cTn id="41" fill="hold">
                            <p:stCondLst>
                              <p:cond delay="3500"/>
                            </p:stCondLst>
                            <p:childTnLst>
                              <p:par>
                                <p:cTn id="42" presetID="22" presetClass="entr" presetSubtype="1" fill="hold" nodeType="afterEffect">
                                  <p:stCondLst>
                                    <p:cond delay="0"/>
                                  </p:stCondLst>
                                  <p:childTnLst>
                                    <p:set>
                                      <p:cBhvr>
                                        <p:cTn id="43" dur="1" fill="hold">
                                          <p:stCondLst>
                                            <p:cond delay="0"/>
                                          </p:stCondLst>
                                        </p:cTn>
                                        <p:tgtEl>
                                          <p:spTgt spid="52"/>
                                        </p:tgtEl>
                                        <p:attrNameLst>
                                          <p:attrName>style.visibility</p:attrName>
                                        </p:attrNameLst>
                                      </p:cBhvr>
                                      <p:to>
                                        <p:strVal val="visible"/>
                                      </p:to>
                                    </p:set>
                                    <p:animEffect transition="in" filter="wipe(up)">
                                      <p:cBhvr>
                                        <p:cTn id="44" dur="500"/>
                                        <p:tgtEl>
                                          <p:spTgt spid="52"/>
                                        </p:tgtEl>
                                      </p:cBhvr>
                                    </p:animEffect>
                                  </p:childTnLst>
                                </p:cTn>
                              </p:par>
                            </p:childTnLst>
                          </p:cTn>
                        </p:par>
                        <p:par>
                          <p:cTn id="45" fill="hold">
                            <p:stCondLst>
                              <p:cond delay="4000"/>
                            </p:stCondLst>
                            <p:childTnLst>
                              <p:par>
                                <p:cTn id="46" presetID="22" presetClass="entr" presetSubtype="8" fill="hold" nodeType="afterEffect">
                                  <p:stCondLst>
                                    <p:cond delay="0"/>
                                  </p:stCondLst>
                                  <p:childTnLst>
                                    <p:set>
                                      <p:cBhvr>
                                        <p:cTn id="47" dur="1" fill="hold">
                                          <p:stCondLst>
                                            <p:cond delay="0"/>
                                          </p:stCondLst>
                                        </p:cTn>
                                        <p:tgtEl>
                                          <p:spTgt spid="57"/>
                                        </p:tgtEl>
                                        <p:attrNameLst>
                                          <p:attrName>style.visibility</p:attrName>
                                        </p:attrNameLst>
                                      </p:cBhvr>
                                      <p:to>
                                        <p:strVal val="visible"/>
                                      </p:to>
                                    </p:set>
                                    <p:animEffect transition="in" filter="wipe(left)">
                                      <p:cBhvr>
                                        <p:cTn id="48" dur="500"/>
                                        <p:tgtEl>
                                          <p:spTgt spid="57"/>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149"/>
                                        </p:tgtEl>
                                        <p:attrNameLst>
                                          <p:attrName>style.visibility</p:attrName>
                                        </p:attrNameLst>
                                      </p:cBhvr>
                                      <p:to>
                                        <p:strVal val="visible"/>
                                      </p:to>
                                    </p:set>
                                    <p:anim calcmode="lin" valueType="num">
                                      <p:cBhvr>
                                        <p:cTn id="52" dur="500" fill="hold"/>
                                        <p:tgtEl>
                                          <p:spTgt spid="149"/>
                                        </p:tgtEl>
                                        <p:attrNameLst>
                                          <p:attrName>ppt_w</p:attrName>
                                        </p:attrNameLst>
                                      </p:cBhvr>
                                      <p:tavLst>
                                        <p:tav tm="0">
                                          <p:val>
                                            <p:fltVal val="0"/>
                                          </p:val>
                                        </p:tav>
                                        <p:tav tm="100000">
                                          <p:val>
                                            <p:strVal val="#ppt_w"/>
                                          </p:val>
                                        </p:tav>
                                      </p:tavLst>
                                    </p:anim>
                                    <p:anim calcmode="lin" valueType="num">
                                      <p:cBhvr>
                                        <p:cTn id="53" dur="500" fill="hold"/>
                                        <p:tgtEl>
                                          <p:spTgt spid="149"/>
                                        </p:tgtEl>
                                        <p:attrNameLst>
                                          <p:attrName>ppt_h</p:attrName>
                                        </p:attrNameLst>
                                      </p:cBhvr>
                                      <p:tavLst>
                                        <p:tav tm="0">
                                          <p:val>
                                            <p:fltVal val="0"/>
                                          </p:val>
                                        </p:tav>
                                        <p:tav tm="100000">
                                          <p:val>
                                            <p:strVal val="#ppt_h"/>
                                          </p:val>
                                        </p:tav>
                                      </p:tavLst>
                                    </p:anim>
                                    <p:animEffect transition="in" filter="fade">
                                      <p:cBhvr>
                                        <p:cTn id="54" dur="500"/>
                                        <p:tgtEl>
                                          <p:spTgt spid="149"/>
                                        </p:tgtEl>
                                      </p:cBhvr>
                                    </p:animEffect>
                                  </p:childTnLst>
                                </p:cTn>
                              </p:par>
                            </p:childTnLst>
                          </p:cTn>
                        </p:par>
                        <p:par>
                          <p:cTn id="55" fill="hold">
                            <p:stCondLst>
                              <p:cond delay="5000"/>
                            </p:stCondLst>
                            <p:childTnLst>
                              <p:par>
                                <p:cTn id="56" presetID="10" presetClass="entr" presetSubtype="0" fill="hold" nodeType="afterEffect">
                                  <p:stCondLst>
                                    <p:cond delay="0"/>
                                  </p:stCondLst>
                                  <p:childTnLst>
                                    <p:set>
                                      <p:cBhvr>
                                        <p:cTn id="57" dur="1" fill="hold">
                                          <p:stCondLst>
                                            <p:cond delay="0"/>
                                          </p:stCondLst>
                                        </p:cTn>
                                        <p:tgtEl>
                                          <p:spTgt spid="140"/>
                                        </p:tgtEl>
                                        <p:attrNameLst>
                                          <p:attrName>style.visibility</p:attrName>
                                        </p:attrNameLst>
                                      </p:cBhvr>
                                      <p:to>
                                        <p:strVal val="visible"/>
                                      </p:to>
                                    </p:set>
                                    <p:animEffect transition="in" filter="fade">
                                      <p:cBhvr>
                                        <p:cTn id="58" dur="500"/>
                                        <p:tgtEl>
                                          <p:spTgt spid="140"/>
                                        </p:tgtEl>
                                      </p:cBhvr>
                                    </p:animEffect>
                                  </p:childTnLst>
                                </p:cTn>
                              </p:par>
                            </p:childTnLst>
                          </p:cTn>
                        </p:par>
                        <p:par>
                          <p:cTn id="59" fill="hold">
                            <p:stCondLst>
                              <p:cond delay="5500"/>
                            </p:stCondLst>
                            <p:childTnLst>
                              <p:par>
                                <p:cTn id="60" presetID="22" presetClass="entr" presetSubtype="2" fill="hold" nodeType="afterEffect">
                                  <p:stCondLst>
                                    <p:cond delay="0"/>
                                  </p:stCondLst>
                                  <p:childTnLst>
                                    <p:set>
                                      <p:cBhvr>
                                        <p:cTn id="61" dur="1" fill="hold">
                                          <p:stCondLst>
                                            <p:cond delay="0"/>
                                          </p:stCondLst>
                                        </p:cTn>
                                        <p:tgtEl>
                                          <p:spTgt spid="127"/>
                                        </p:tgtEl>
                                        <p:attrNameLst>
                                          <p:attrName>style.visibility</p:attrName>
                                        </p:attrNameLst>
                                      </p:cBhvr>
                                      <p:to>
                                        <p:strVal val="visible"/>
                                      </p:to>
                                    </p:set>
                                    <p:animEffect transition="in" filter="wipe(right)">
                                      <p:cBhvr>
                                        <p:cTn id="62" dur="500"/>
                                        <p:tgtEl>
                                          <p:spTgt spid="127"/>
                                        </p:tgtEl>
                                      </p:cBhvr>
                                    </p:animEffect>
                                  </p:childTnLst>
                                </p:cTn>
                              </p:par>
                            </p:childTnLst>
                          </p:cTn>
                        </p:par>
                        <p:par>
                          <p:cTn id="63" fill="hold">
                            <p:stCondLst>
                              <p:cond delay="6000"/>
                            </p:stCondLst>
                            <p:childTnLst>
                              <p:par>
                                <p:cTn id="64" presetID="22" presetClass="entr" presetSubtype="4" fill="hold" nodeType="afterEffect">
                                  <p:stCondLst>
                                    <p:cond delay="0"/>
                                  </p:stCondLst>
                                  <p:childTnLst>
                                    <p:set>
                                      <p:cBhvr>
                                        <p:cTn id="65" dur="1" fill="hold">
                                          <p:stCondLst>
                                            <p:cond delay="0"/>
                                          </p:stCondLst>
                                        </p:cTn>
                                        <p:tgtEl>
                                          <p:spTgt spid="247"/>
                                        </p:tgtEl>
                                        <p:attrNameLst>
                                          <p:attrName>style.visibility</p:attrName>
                                        </p:attrNameLst>
                                      </p:cBhvr>
                                      <p:to>
                                        <p:strVal val="visible"/>
                                      </p:to>
                                    </p:set>
                                    <p:animEffect transition="in" filter="wipe(down)">
                                      <p:cBhvr>
                                        <p:cTn id="66" dur="500"/>
                                        <p:tgtEl>
                                          <p:spTgt spid="247"/>
                                        </p:tgtEl>
                                      </p:cBhvr>
                                    </p:animEffect>
                                  </p:childTnLst>
                                </p:cTn>
                              </p:par>
                            </p:childTnLst>
                          </p:cTn>
                        </p:par>
                        <p:par>
                          <p:cTn id="67" fill="hold">
                            <p:stCondLst>
                              <p:cond delay="6500"/>
                            </p:stCondLst>
                            <p:childTnLst>
                              <p:par>
                                <p:cTn id="68" presetID="22" presetClass="entr" presetSubtype="2" fill="hold" nodeType="afterEffect">
                                  <p:stCondLst>
                                    <p:cond delay="0"/>
                                  </p:stCondLst>
                                  <p:childTnLst>
                                    <p:set>
                                      <p:cBhvr>
                                        <p:cTn id="69" dur="1" fill="hold">
                                          <p:stCondLst>
                                            <p:cond delay="0"/>
                                          </p:stCondLst>
                                        </p:cTn>
                                        <p:tgtEl>
                                          <p:spTgt spid="33"/>
                                        </p:tgtEl>
                                        <p:attrNameLst>
                                          <p:attrName>style.visibility</p:attrName>
                                        </p:attrNameLst>
                                      </p:cBhvr>
                                      <p:to>
                                        <p:strVal val="visible"/>
                                      </p:to>
                                    </p:set>
                                    <p:animEffect transition="in" filter="wipe(right)">
                                      <p:cBhvr>
                                        <p:cTn id="70" dur="500"/>
                                        <p:tgtEl>
                                          <p:spTgt spid="33"/>
                                        </p:tgtEl>
                                      </p:cBhvr>
                                    </p:animEffect>
                                  </p:childTnLst>
                                </p:cTn>
                              </p:par>
                            </p:childTnLst>
                          </p:cTn>
                        </p:par>
                        <p:par>
                          <p:cTn id="71" fill="hold">
                            <p:stCondLst>
                              <p:cond delay="7000"/>
                            </p:stCondLst>
                            <p:childTnLst>
                              <p:par>
                                <p:cTn id="72" presetID="53" presetClass="entr" presetSubtype="16" fill="hold" nodeType="afterEffect">
                                  <p:stCondLst>
                                    <p:cond delay="0"/>
                                  </p:stCondLst>
                                  <p:childTnLst>
                                    <p:set>
                                      <p:cBhvr>
                                        <p:cTn id="73" dur="1" fill="hold">
                                          <p:stCondLst>
                                            <p:cond delay="0"/>
                                          </p:stCondLst>
                                        </p:cTn>
                                        <p:tgtEl>
                                          <p:spTgt spid="144"/>
                                        </p:tgtEl>
                                        <p:attrNameLst>
                                          <p:attrName>style.visibility</p:attrName>
                                        </p:attrNameLst>
                                      </p:cBhvr>
                                      <p:to>
                                        <p:strVal val="visible"/>
                                      </p:to>
                                    </p:set>
                                    <p:anim calcmode="lin" valueType="num">
                                      <p:cBhvr>
                                        <p:cTn id="74" dur="500" fill="hold"/>
                                        <p:tgtEl>
                                          <p:spTgt spid="144"/>
                                        </p:tgtEl>
                                        <p:attrNameLst>
                                          <p:attrName>ppt_w</p:attrName>
                                        </p:attrNameLst>
                                      </p:cBhvr>
                                      <p:tavLst>
                                        <p:tav tm="0">
                                          <p:val>
                                            <p:fltVal val="0"/>
                                          </p:val>
                                        </p:tav>
                                        <p:tav tm="100000">
                                          <p:val>
                                            <p:strVal val="#ppt_w"/>
                                          </p:val>
                                        </p:tav>
                                      </p:tavLst>
                                    </p:anim>
                                    <p:anim calcmode="lin" valueType="num">
                                      <p:cBhvr>
                                        <p:cTn id="75" dur="500" fill="hold"/>
                                        <p:tgtEl>
                                          <p:spTgt spid="144"/>
                                        </p:tgtEl>
                                        <p:attrNameLst>
                                          <p:attrName>ppt_h</p:attrName>
                                        </p:attrNameLst>
                                      </p:cBhvr>
                                      <p:tavLst>
                                        <p:tav tm="0">
                                          <p:val>
                                            <p:fltVal val="0"/>
                                          </p:val>
                                        </p:tav>
                                        <p:tav tm="100000">
                                          <p:val>
                                            <p:strVal val="#ppt_h"/>
                                          </p:val>
                                        </p:tav>
                                      </p:tavLst>
                                    </p:anim>
                                    <p:animEffect transition="in" filter="fade">
                                      <p:cBhvr>
                                        <p:cTn id="76" dur="500"/>
                                        <p:tgtEl>
                                          <p:spTgt spid="144"/>
                                        </p:tgtEl>
                                      </p:cBhvr>
                                    </p:animEffect>
                                  </p:childTnLst>
                                </p:cTn>
                              </p:par>
                            </p:childTnLst>
                          </p:cTn>
                        </p:par>
                        <p:par>
                          <p:cTn id="77" fill="hold">
                            <p:stCondLst>
                              <p:cond delay="7500"/>
                            </p:stCondLst>
                            <p:childTnLst>
                              <p:par>
                                <p:cTn id="78" presetID="22" presetClass="entr" presetSubtype="8" fill="hold" nodeType="afterEffect">
                                  <p:stCondLst>
                                    <p:cond delay="0"/>
                                  </p:stCondLst>
                                  <p:childTnLst>
                                    <p:set>
                                      <p:cBhvr>
                                        <p:cTn id="79" dur="1" fill="hold">
                                          <p:stCondLst>
                                            <p:cond delay="0"/>
                                          </p:stCondLst>
                                        </p:cTn>
                                        <p:tgtEl>
                                          <p:spTgt spid="123"/>
                                        </p:tgtEl>
                                        <p:attrNameLst>
                                          <p:attrName>style.visibility</p:attrName>
                                        </p:attrNameLst>
                                      </p:cBhvr>
                                      <p:to>
                                        <p:strVal val="visible"/>
                                      </p:to>
                                    </p:set>
                                    <p:animEffect transition="in" filter="wipe(left)">
                                      <p:cBhvr>
                                        <p:cTn id="80" dur="500"/>
                                        <p:tgtEl>
                                          <p:spTgt spid="123"/>
                                        </p:tgtEl>
                                      </p:cBhvr>
                                    </p:animEffect>
                                  </p:childTnLst>
                                </p:cTn>
                              </p:par>
                            </p:childTnLst>
                          </p:cTn>
                        </p:par>
                        <p:par>
                          <p:cTn id="81" fill="hold">
                            <p:stCondLst>
                              <p:cond delay="8000"/>
                            </p:stCondLst>
                            <p:childTnLst>
                              <p:par>
                                <p:cTn id="82" presetID="22" presetClass="entr" presetSubtype="1" fill="hold" nodeType="afterEffect">
                                  <p:stCondLst>
                                    <p:cond delay="0"/>
                                  </p:stCondLst>
                                  <p:childTnLst>
                                    <p:set>
                                      <p:cBhvr>
                                        <p:cTn id="83" dur="1" fill="hold">
                                          <p:stCondLst>
                                            <p:cond delay="0"/>
                                          </p:stCondLst>
                                        </p:cTn>
                                        <p:tgtEl>
                                          <p:spTgt spid="129"/>
                                        </p:tgtEl>
                                        <p:attrNameLst>
                                          <p:attrName>style.visibility</p:attrName>
                                        </p:attrNameLst>
                                      </p:cBhvr>
                                      <p:to>
                                        <p:strVal val="visible"/>
                                      </p:to>
                                    </p:set>
                                    <p:animEffect transition="in" filter="wipe(up)">
                                      <p:cBhvr>
                                        <p:cTn id="84" dur="500"/>
                                        <p:tgtEl>
                                          <p:spTgt spid="129"/>
                                        </p:tgtEl>
                                      </p:cBhvr>
                                    </p:animEffect>
                                  </p:childTnLst>
                                </p:cTn>
                              </p:par>
                            </p:childTnLst>
                          </p:cTn>
                        </p:par>
                        <p:par>
                          <p:cTn id="85" fill="hold">
                            <p:stCondLst>
                              <p:cond delay="8500"/>
                            </p:stCondLst>
                            <p:childTnLst>
                              <p:par>
                                <p:cTn id="86" presetID="22" presetClass="entr" presetSubtype="8" fill="hold" nodeType="afterEffect">
                                  <p:stCondLst>
                                    <p:cond delay="0"/>
                                  </p:stCondLst>
                                  <p:childTnLst>
                                    <p:set>
                                      <p:cBhvr>
                                        <p:cTn id="87" dur="1" fill="hold">
                                          <p:stCondLst>
                                            <p:cond delay="0"/>
                                          </p:stCondLst>
                                        </p:cTn>
                                        <p:tgtEl>
                                          <p:spTgt spid="131"/>
                                        </p:tgtEl>
                                        <p:attrNameLst>
                                          <p:attrName>style.visibility</p:attrName>
                                        </p:attrNameLst>
                                      </p:cBhvr>
                                      <p:to>
                                        <p:strVal val="visible"/>
                                      </p:to>
                                    </p:set>
                                    <p:animEffect transition="in" filter="wipe(left)">
                                      <p:cBhvr>
                                        <p:cTn id="88" dur="500"/>
                                        <p:tgtEl>
                                          <p:spTgt spid="131"/>
                                        </p:tgtEl>
                                      </p:cBhvr>
                                    </p:animEffect>
                                  </p:childTnLst>
                                </p:cTn>
                              </p:par>
                            </p:childTnLst>
                          </p:cTn>
                        </p:par>
                        <p:par>
                          <p:cTn id="89" fill="hold">
                            <p:stCondLst>
                              <p:cond delay="9000"/>
                            </p:stCondLst>
                            <p:childTnLst>
                              <p:par>
                                <p:cTn id="90" presetID="53" presetClass="entr" presetSubtype="16" fill="hold" nodeType="afterEffect">
                                  <p:stCondLst>
                                    <p:cond delay="0"/>
                                  </p:stCondLst>
                                  <p:childTnLst>
                                    <p:set>
                                      <p:cBhvr>
                                        <p:cTn id="91" dur="1" fill="hold">
                                          <p:stCondLst>
                                            <p:cond delay="0"/>
                                          </p:stCondLst>
                                        </p:cTn>
                                        <p:tgtEl>
                                          <p:spTgt spid="148"/>
                                        </p:tgtEl>
                                        <p:attrNameLst>
                                          <p:attrName>style.visibility</p:attrName>
                                        </p:attrNameLst>
                                      </p:cBhvr>
                                      <p:to>
                                        <p:strVal val="visible"/>
                                      </p:to>
                                    </p:set>
                                    <p:anim calcmode="lin" valueType="num">
                                      <p:cBhvr>
                                        <p:cTn id="92" dur="500" fill="hold"/>
                                        <p:tgtEl>
                                          <p:spTgt spid="148"/>
                                        </p:tgtEl>
                                        <p:attrNameLst>
                                          <p:attrName>ppt_w</p:attrName>
                                        </p:attrNameLst>
                                      </p:cBhvr>
                                      <p:tavLst>
                                        <p:tav tm="0">
                                          <p:val>
                                            <p:fltVal val="0"/>
                                          </p:val>
                                        </p:tav>
                                        <p:tav tm="100000">
                                          <p:val>
                                            <p:strVal val="#ppt_w"/>
                                          </p:val>
                                        </p:tav>
                                      </p:tavLst>
                                    </p:anim>
                                    <p:anim calcmode="lin" valueType="num">
                                      <p:cBhvr>
                                        <p:cTn id="93" dur="500" fill="hold"/>
                                        <p:tgtEl>
                                          <p:spTgt spid="148"/>
                                        </p:tgtEl>
                                        <p:attrNameLst>
                                          <p:attrName>ppt_h</p:attrName>
                                        </p:attrNameLst>
                                      </p:cBhvr>
                                      <p:tavLst>
                                        <p:tav tm="0">
                                          <p:val>
                                            <p:fltVal val="0"/>
                                          </p:val>
                                        </p:tav>
                                        <p:tav tm="100000">
                                          <p:val>
                                            <p:strVal val="#ppt_h"/>
                                          </p:val>
                                        </p:tav>
                                      </p:tavLst>
                                    </p:anim>
                                    <p:animEffect transition="in" filter="fade">
                                      <p:cBhvr>
                                        <p:cTn id="94" dur="500"/>
                                        <p:tgtEl>
                                          <p:spTgt spid="148"/>
                                        </p:tgtEl>
                                      </p:cBhvr>
                                    </p:animEffect>
                                  </p:childTnLst>
                                </p:cTn>
                              </p:par>
                            </p:childTnLst>
                          </p:cTn>
                        </p:par>
                        <p:par>
                          <p:cTn id="95" fill="hold">
                            <p:stCondLst>
                              <p:cond delay="9500"/>
                            </p:stCondLst>
                            <p:childTnLst>
                              <p:par>
                                <p:cTn id="96" presetID="10" presetClass="entr" presetSubtype="0" fill="hold" nodeType="afterEffect">
                                  <p:stCondLst>
                                    <p:cond delay="0"/>
                                  </p:stCondLst>
                                  <p:childTnLst>
                                    <p:set>
                                      <p:cBhvr>
                                        <p:cTn id="97" dur="1" fill="hold">
                                          <p:stCondLst>
                                            <p:cond delay="0"/>
                                          </p:stCondLst>
                                        </p:cTn>
                                        <p:tgtEl>
                                          <p:spTgt spid="141"/>
                                        </p:tgtEl>
                                        <p:attrNameLst>
                                          <p:attrName>style.visibility</p:attrName>
                                        </p:attrNameLst>
                                      </p:cBhvr>
                                      <p:to>
                                        <p:strVal val="visible"/>
                                      </p:to>
                                    </p:set>
                                    <p:animEffect transition="in" filter="fade">
                                      <p:cBhvr>
                                        <p:cTn id="98" dur="500"/>
                                        <p:tgtEl>
                                          <p:spTgt spid="141"/>
                                        </p:tgtEl>
                                      </p:cBhvr>
                                    </p:animEffect>
                                  </p:childTnLst>
                                </p:cTn>
                              </p:par>
                            </p:childTnLst>
                          </p:cTn>
                        </p:par>
                        <p:par>
                          <p:cTn id="99" fill="hold">
                            <p:stCondLst>
                              <p:cond delay="10000"/>
                            </p:stCondLst>
                            <p:childTnLst>
                              <p:par>
                                <p:cTn id="100" presetID="22" presetClass="entr" presetSubtype="2" fill="hold" nodeType="afterEffect">
                                  <p:stCondLst>
                                    <p:cond delay="0"/>
                                  </p:stCondLst>
                                  <p:childTnLst>
                                    <p:set>
                                      <p:cBhvr>
                                        <p:cTn id="101" dur="1" fill="hold">
                                          <p:stCondLst>
                                            <p:cond delay="0"/>
                                          </p:stCondLst>
                                        </p:cTn>
                                        <p:tgtEl>
                                          <p:spTgt spid="115"/>
                                        </p:tgtEl>
                                        <p:attrNameLst>
                                          <p:attrName>style.visibility</p:attrName>
                                        </p:attrNameLst>
                                      </p:cBhvr>
                                      <p:to>
                                        <p:strVal val="visible"/>
                                      </p:to>
                                    </p:set>
                                    <p:animEffect transition="in" filter="wipe(right)">
                                      <p:cBhvr>
                                        <p:cTn id="102" dur="500"/>
                                        <p:tgtEl>
                                          <p:spTgt spid="115"/>
                                        </p:tgtEl>
                                      </p:cBhvr>
                                    </p:animEffect>
                                  </p:childTnLst>
                                </p:cTn>
                              </p:par>
                            </p:childTnLst>
                          </p:cTn>
                        </p:par>
                        <p:par>
                          <p:cTn id="103" fill="hold">
                            <p:stCondLst>
                              <p:cond delay="10500"/>
                            </p:stCondLst>
                            <p:childTnLst>
                              <p:par>
                                <p:cTn id="104" presetID="22" presetClass="entr" presetSubtype="1" fill="hold" nodeType="afterEffect">
                                  <p:stCondLst>
                                    <p:cond delay="0"/>
                                  </p:stCondLst>
                                  <p:childTnLst>
                                    <p:set>
                                      <p:cBhvr>
                                        <p:cTn id="105" dur="1" fill="hold">
                                          <p:stCondLst>
                                            <p:cond delay="0"/>
                                          </p:stCondLst>
                                        </p:cTn>
                                        <p:tgtEl>
                                          <p:spTgt spid="35"/>
                                        </p:tgtEl>
                                        <p:attrNameLst>
                                          <p:attrName>style.visibility</p:attrName>
                                        </p:attrNameLst>
                                      </p:cBhvr>
                                      <p:to>
                                        <p:strVal val="visible"/>
                                      </p:to>
                                    </p:set>
                                    <p:animEffect transition="in" filter="wipe(up)">
                                      <p:cBhvr>
                                        <p:cTn id="106" dur="500"/>
                                        <p:tgtEl>
                                          <p:spTgt spid="35"/>
                                        </p:tgtEl>
                                      </p:cBhvr>
                                    </p:animEffect>
                                  </p:childTnLst>
                                </p:cTn>
                              </p:par>
                            </p:childTnLst>
                          </p:cTn>
                        </p:par>
                        <p:par>
                          <p:cTn id="107" fill="hold">
                            <p:stCondLst>
                              <p:cond delay="11000"/>
                            </p:stCondLst>
                            <p:childTnLst>
                              <p:par>
                                <p:cTn id="108" presetID="22" presetClass="entr" presetSubtype="2" fill="hold" nodeType="after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wipe(right)">
                                      <p:cBhvr>
                                        <p:cTn id="110" dur="500"/>
                                        <p:tgtEl>
                                          <p:spTgt spid="39"/>
                                        </p:tgtEl>
                                      </p:cBhvr>
                                    </p:animEffect>
                                  </p:childTnLst>
                                </p:cTn>
                              </p:par>
                            </p:childTnLst>
                          </p:cTn>
                        </p:par>
                        <p:par>
                          <p:cTn id="111" fill="hold">
                            <p:stCondLst>
                              <p:cond delay="11500"/>
                            </p:stCondLst>
                            <p:childTnLst>
                              <p:par>
                                <p:cTn id="112" presetID="53" presetClass="entr" presetSubtype="16" fill="hold" nodeType="afterEffect">
                                  <p:stCondLst>
                                    <p:cond delay="0"/>
                                  </p:stCondLst>
                                  <p:childTnLst>
                                    <p:set>
                                      <p:cBhvr>
                                        <p:cTn id="113" dur="1" fill="hold">
                                          <p:stCondLst>
                                            <p:cond delay="0"/>
                                          </p:stCondLst>
                                        </p:cTn>
                                        <p:tgtEl>
                                          <p:spTgt spid="146"/>
                                        </p:tgtEl>
                                        <p:attrNameLst>
                                          <p:attrName>style.visibility</p:attrName>
                                        </p:attrNameLst>
                                      </p:cBhvr>
                                      <p:to>
                                        <p:strVal val="visible"/>
                                      </p:to>
                                    </p:set>
                                    <p:anim calcmode="lin" valueType="num">
                                      <p:cBhvr>
                                        <p:cTn id="114" dur="500" fill="hold"/>
                                        <p:tgtEl>
                                          <p:spTgt spid="146"/>
                                        </p:tgtEl>
                                        <p:attrNameLst>
                                          <p:attrName>ppt_w</p:attrName>
                                        </p:attrNameLst>
                                      </p:cBhvr>
                                      <p:tavLst>
                                        <p:tav tm="0">
                                          <p:val>
                                            <p:fltVal val="0"/>
                                          </p:val>
                                        </p:tav>
                                        <p:tav tm="100000">
                                          <p:val>
                                            <p:strVal val="#ppt_w"/>
                                          </p:val>
                                        </p:tav>
                                      </p:tavLst>
                                    </p:anim>
                                    <p:anim calcmode="lin" valueType="num">
                                      <p:cBhvr>
                                        <p:cTn id="115" dur="500" fill="hold"/>
                                        <p:tgtEl>
                                          <p:spTgt spid="146"/>
                                        </p:tgtEl>
                                        <p:attrNameLst>
                                          <p:attrName>ppt_h</p:attrName>
                                        </p:attrNameLst>
                                      </p:cBhvr>
                                      <p:tavLst>
                                        <p:tav tm="0">
                                          <p:val>
                                            <p:fltVal val="0"/>
                                          </p:val>
                                        </p:tav>
                                        <p:tav tm="100000">
                                          <p:val>
                                            <p:strVal val="#ppt_h"/>
                                          </p:val>
                                        </p:tav>
                                      </p:tavLst>
                                    </p:anim>
                                    <p:animEffect transition="in" filter="fade">
                                      <p:cBhvr>
                                        <p:cTn id="116" dur="500"/>
                                        <p:tgtEl>
                                          <p:spTgt spid="146"/>
                                        </p:tgtEl>
                                      </p:cBhvr>
                                    </p:animEffect>
                                  </p:childTnLst>
                                </p:cTn>
                              </p:par>
                            </p:childTnLst>
                          </p:cTn>
                        </p:par>
                        <p:par>
                          <p:cTn id="117" fill="hold">
                            <p:stCondLst>
                              <p:cond delay="12000"/>
                            </p:stCondLst>
                            <p:childTnLst>
                              <p:par>
                                <p:cTn id="118" presetID="22" presetClass="entr" presetSubtype="8" fill="hold" nodeType="afterEffect">
                                  <p:stCondLst>
                                    <p:cond delay="0"/>
                                  </p:stCondLst>
                                  <p:childTnLst>
                                    <p:set>
                                      <p:cBhvr>
                                        <p:cTn id="119" dur="1" fill="hold">
                                          <p:stCondLst>
                                            <p:cond delay="0"/>
                                          </p:stCondLst>
                                        </p:cTn>
                                        <p:tgtEl>
                                          <p:spTgt spid="124"/>
                                        </p:tgtEl>
                                        <p:attrNameLst>
                                          <p:attrName>style.visibility</p:attrName>
                                        </p:attrNameLst>
                                      </p:cBhvr>
                                      <p:to>
                                        <p:strVal val="visible"/>
                                      </p:to>
                                    </p:set>
                                    <p:animEffect transition="in" filter="wipe(left)">
                                      <p:cBhvr>
                                        <p:cTn id="120" dur="500"/>
                                        <p:tgtEl>
                                          <p:spTgt spid="124"/>
                                        </p:tgtEl>
                                      </p:cBhvr>
                                    </p:animEffect>
                                  </p:childTnLst>
                                </p:cTn>
                              </p:par>
                            </p:childTnLst>
                          </p:cTn>
                        </p:par>
                        <p:par>
                          <p:cTn id="121" fill="hold">
                            <p:stCondLst>
                              <p:cond delay="12500"/>
                            </p:stCondLst>
                            <p:childTnLst>
                              <p:par>
                                <p:cTn id="122" presetID="22" presetClass="entr" presetSubtype="4" fill="hold" nodeType="afterEffect">
                                  <p:stCondLst>
                                    <p:cond delay="0"/>
                                  </p:stCondLst>
                                  <p:childTnLst>
                                    <p:set>
                                      <p:cBhvr>
                                        <p:cTn id="123" dur="1" fill="hold">
                                          <p:stCondLst>
                                            <p:cond delay="0"/>
                                          </p:stCondLst>
                                        </p:cTn>
                                        <p:tgtEl>
                                          <p:spTgt spid="67"/>
                                        </p:tgtEl>
                                        <p:attrNameLst>
                                          <p:attrName>style.visibility</p:attrName>
                                        </p:attrNameLst>
                                      </p:cBhvr>
                                      <p:to>
                                        <p:strVal val="visible"/>
                                      </p:to>
                                    </p:set>
                                    <p:animEffect transition="in" filter="wipe(down)">
                                      <p:cBhvr>
                                        <p:cTn id="124" dur="500"/>
                                        <p:tgtEl>
                                          <p:spTgt spid="67"/>
                                        </p:tgtEl>
                                      </p:cBhvr>
                                    </p:animEffect>
                                  </p:childTnLst>
                                </p:cTn>
                              </p:par>
                            </p:childTnLst>
                          </p:cTn>
                        </p:par>
                        <p:par>
                          <p:cTn id="125" fill="hold">
                            <p:stCondLst>
                              <p:cond delay="13000"/>
                            </p:stCondLst>
                            <p:childTnLst>
                              <p:par>
                                <p:cTn id="126" presetID="22" presetClass="entr" presetSubtype="8" fill="hold" nodeType="afterEffect">
                                  <p:stCondLst>
                                    <p:cond delay="0"/>
                                  </p:stCondLst>
                                  <p:childTnLst>
                                    <p:set>
                                      <p:cBhvr>
                                        <p:cTn id="127" dur="1" fill="hold">
                                          <p:stCondLst>
                                            <p:cond delay="0"/>
                                          </p:stCondLst>
                                        </p:cTn>
                                        <p:tgtEl>
                                          <p:spTgt spid="71"/>
                                        </p:tgtEl>
                                        <p:attrNameLst>
                                          <p:attrName>style.visibility</p:attrName>
                                        </p:attrNameLst>
                                      </p:cBhvr>
                                      <p:to>
                                        <p:strVal val="visible"/>
                                      </p:to>
                                    </p:set>
                                    <p:animEffect transition="in" filter="wipe(left)">
                                      <p:cBhvr>
                                        <p:cTn id="128" dur="500"/>
                                        <p:tgtEl>
                                          <p:spTgt spid="71"/>
                                        </p:tgtEl>
                                      </p:cBhvr>
                                    </p:animEffect>
                                  </p:childTnLst>
                                </p:cTn>
                              </p:par>
                            </p:childTnLst>
                          </p:cTn>
                        </p:par>
                        <p:par>
                          <p:cTn id="129" fill="hold">
                            <p:stCondLst>
                              <p:cond delay="13500"/>
                            </p:stCondLst>
                            <p:childTnLst>
                              <p:par>
                                <p:cTn id="130" presetID="53" presetClass="entr" presetSubtype="16" fill="hold" nodeType="afterEffect">
                                  <p:stCondLst>
                                    <p:cond delay="0"/>
                                  </p:stCondLst>
                                  <p:childTnLst>
                                    <p:set>
                                      <p:cBhvr>
                                        <p:cTn id="131" dur="1" fill="hold">
                                          <p:stCondLst>
                                            <p:cond delay="0"/>
                                          </p:stCondLst>
                                        </p:cTn>
                                        <p:tgtEl>
                                          <p:spTgt spid="147"/>
                                        </p:tgtEl>
                                        <p:attrNameLst>
                                          <p:attrName>style.visibility</p:attrName>
                                        </p:attrNameLst>
                                      </p:cBhvr>
                                      <p:to>
                                        <p:strVal val="visible"/>
                                      </p:to>
                                    </p:set>
                                    <p:anim calcmode="lin" valueType="num">
                                      <p:cBhvr>
                                        <p:cTn id="132" dur="500" fill="hold"/>
                                        <p:tgtEl>
                                          <p:spTgt spid="147"/>
                                        </p:tgtEl>
                                        <p:attrNameLst>
                                          <p:attrName>ppt_w</p:attrName>
                                        </p:attrNameLst>
                                      </p:cBhvr>
                                      <p:tavLst>
                                        <p:tav tm="0">
                                          <p:val>
                                            <p:fltVal val="0"/>
                                          </p:val>
                                        </p:tav>
                                        <p:tav tm="100000">
                                          <p:val>
                                            <p:strVal val="#ppt_w"/>
                                          </p:val>
                                        </p:tav>
                                      </p:tavLst>
                                    </p:anim>
                                    <p:anim calcmode="lin" valueType="num">
                                      <p:cBhvr>
                                        <p:cTn id="133" dur="500" fill="hold"/>
                                        <p:tgtEl>
                                          <p:spTgt spid="147"/>
                                        </p:tgtEl>
                                        <p:attrNameLst>
                                          <p:attrName>ppt_h</p:attrName>
                                        </p:attrNameLst>
                                      </p:cBhvr>
                                      <p:tavLst>
                                        <p:tav tm="0">
                                          <p:val>
                                            <p:fltVal val="0"/>
                                          </p:val>
                                        </p:tav>
                                        <p:tav tm="100000">
                                          <p:val>
                                            <p:strVal val="#ppt_h"/>
                                          </p:val>
                                        </p:tav>
                                      </p:tavLst>
                                    </p:anim>
                                    <p:animEffect transition="in" filter="fade">
                                      <p:cBhvr>
                                        <p:cTn id="134" dur="500"/>
                                        <p:tgtEl>
                                          <p:spTgt spid="147"/>
                                        </p:tgtEl>
                                      </p:cBhvr>
                                    </p:animEffect>
                                  </p:childTnLst>
                                </p:cTn>
                              </p:par>
                            </p:childTnLst>
                          </p:cTn>
                        </p:par>
                        <p:par>
                          <p:cTn id="135" fill="hold">
                            <p:stCondLst>
                              <p:cond delay="14000"/>
                            </p:stCondLst>
                            <p:childTnLst>
                              <p:par>
                                <p:cTn id="136" presetID="10" presetClass="entr" presetSubtype="0" fill="hold" nodeType="afterEffect">
                                  <p:stCondLst>
                                    <p:cond delay="0"/>
                                  </p:stCondLst>
                                  <p:childTnLst>
                                    <p:set>
                                      <p:cBhvr>
                                        <p:cTn id="137" dur="1" fill="hold">
                                          <p:stCondLst>
                                            <p:cond delay="0"/>
                                          </p:stCondLst>
                                        </p:cTn>
                                        <p:tgtEl>
                                          <p:spTgt spid="142"/>
                                        </p:tgtEl>
                                        <p:attrNameLst>
                                          <p:attrName>style.visibility</p:attrName>
                                        </p:attrNameLst>
                                      </p:cBhvr>
                                      <p:to>
                                        <p:strVal val="visible"/>
                                      </p:to>
                                    </p:set>
                                    <p:animEffect transition="in" filter="fade">
                                      <p:cBhvr>
                                        <p:cTn id="138" dur="500"/>
                                        <p:tgtEl>
                                          <p:spTgt spid="142"/>
                                        </p:tgtEl>
                                      </p:cBhvr>
                                    </p:animEffect>
                                  </p:childTnLst>
                                </p:cTn>
                              </p:par>
                            </p:childTnLst>
                          </p:cTn>
                        </p:par>
                        <p:par>
                          <p:cTn id="139" fill="hold">
                            <p:stCondLst>
                              <p:cond delay="14500"/>
                            </p:stCondLst>
                            <p:childTnLst>
                              <p:par>
                                <p:cTn id="140" presetID="22" presetClass="entr" presetSubtype="2" fill="hold" nodeType="afterEffect">
                                  <p:stCondLst>
                                    <p:cond delay="0"/>
                                  </p:stCondLst>
                                  <p:childTnLst>
                                    <p:set>
                                      <p:cBhvr>
                                        <p:cTn id="141" dur="1" fill="hold">
                                          <p:stCondLst>
                                            <p:cond delay="0"/>
                                          </p:stCondLst>
                                        </p:cTn>
                                        <p:tgtEl>
                                          <p:spTgt spid="128"/>
                                        </p:tgtEl>
                                        <p:attrNameLst>
                                          <p:attrName>style.visibility</p:attrName>
                                        </p:attrNameLst>
                                      </p:cBhvr>
                                      <p:to>
                                        <p:strVal val="visible"/>
                                      </p:to>
                                    </p:set>
                                    <p:animEffect transition="in" filter="wipe(right)">
                                      <p:cBhvr>
                                        <p:cTn id="142" dur="500"/>
                                        <p:tgtEl>
                                          <p:spTgt spid="128"/>
                                        </p:tgtEl>
                                      </p:cBhvr>
                                    </p:animEffect>
                                  </p:childTnLst>
                                </p:cTn>
                              </p:par>
                              <p:par>
                                <p:cTn id="143" presetID="22" presetClass="entr" presetSubtype="8" fill="hold" nodeType="withEffect">
                                  <p:stCondLst>
                                    <p:cond delay="0"/>
                                  </p:stCondLst>
                                  <p:childTnLst>
                                    <p:set>
                                      <p:cBhvr>
                                        <p:cTn id="144" dur="1" fill="hold">
                                          <p:stCondLst>
                                            <p:cond delay="0"/>
                                          </p:stCondLst>
                                        </p:cTn>
                                        <p:tgtEl>
                                          <p:spTgt spid="125"/>
                                        </p:tgtEl>
                                        <p:attrNameLst>
                                          <p:attrName>style.visibility</p:attrName>
                                        </p:attrNameLst>
                                      </p:cBhvr>
                                      <p:to>
                                        <p:strVal val="visible"/>
                                      </p:to>
                                    </p:set>
                                    <p:animEffect transition="in" filter="wipe(left)">
                                      <p:cBhvr>
                                        <p:cTn id="145" dur="500"/>
                                        <p:tgtEl>
                                          <p:spTgt spid="125"/>
                                        </p:tgtEl>
                                      </p:cBhvr>
                                    </p:animEffect>
                                  </p:childTnLst>
                                </p:cTn>
                              </p:par>
                            </p:childTnLst>
                          </p:cTn>
                        </p:par>
                        <p:par>
                          <p:cTn id="146" fill="hold">
                            <p:stCondLst>
                              <p:cond delay="15000"/>
                            </p:stCondLst>
                            <p:childTnLst>
                              <p:par>
                                <p:cTn id="147" presetID="22" presetClass="entr" presetSubtype="4" fill="hold" nodeType="afterEffect">
                                  <p:stCondLst>
                                    <p:cond delay="0"/>
                                  </p:stCondLst>
                                  <p:childTnLst>
                                    <p:set>
                                      <p:cBhvr>
                                        <p:cTn id="148" dur="1" fill="hold">
                                          <p:stCondLst>
                                            <p:cond delay="0"/>
                                          </p:stCondLst>
                                        </p:cTn>
                                        <p:tgtEl>
                                          <p:spTgt spid="45"/>
                                        </p:tgtEl>
                                        <p:attrNameLst>
                                          <p:attrName>style.visibility</p:attrName>
                                        </p:attrNameLst>
                                      </p:cBhvr>
                                      <p:to>
                                        <p:strVal val="visible"/>
                                      </p:to>
                                    </p:set>
                                    <p:animEffect transition="in" filter="wipe(down)">
                                      <p:cBhvr>
                                        <p:cTn id="149" dur="500"/>
                                        <p:tgtEl>
                                          <p:spTgt spid="45"/>
                                        </p:tgtEl>
                                      </p:cBhvr>
                                    </p:animEffect>
                                  </p:childTnLst>
                                </p:cTn>
                              </p:par>
                              <p:par>
                                <p:cTn id="150" presetID="22" presetClass="entr" presetSubtype="4" fill="hold" nodeType="withEffect">
                                  <p:stCondLst>
                                    <p:cond delay="0"/>
                                  </p:stCondLst>
                                  <p:childTnLst>
                                    <p:set>
                                      <p:cBhvr>
                                        <p:cTn id="151" dur="1" fill="hold">
                                          <p:stCondLst>
                                            <p:cond delay="0"/>
                                          </p:stCondLst>
                                        </p:cTn>
                                        <p:tgtEl>
                                          <p:spTgt spid="136"/>
                                        </p:tgtEl>
                                        <p:attrNameLst>
                                          <p:attrName>style.visibility</p:attrName>
                                        </p:attrNameLst>
                                      </p:cBhvr>
                                      <p:to>
                                        <p:strVal val="visible"/>
                                      </p:to>
                                    </p:set>
                                    <p:animEffect transition="in" filter="wipe(down)">
                                      <p:cBhvr>
                                        <p:cTn id="152" dur="500"/>
                                        <p:tgtEl>
                                          <p:spTgt spid="136"/>
                                        </p:tgtEl>
                                      </p:cBhvr>
                                    </p:animEffect>
                                  </p:childTnLst>
                                </p:cTn>
                              </p:par>
                            </p:childTnLst>
                          </p:cTn>
                        </p:par>
                        <p:par>
                          <p:cTn id="153" fill="hold">
                            <p:stCondLst>
                              <p:cond delay="15500"/>
                            </p:stCondLst>
                            <p:childTnLst>
                              <p:par>
                                <p:cTn id="154" presetID="22" presetClass="entr" presetSubtype="2" fill="hold" nodeType="afterEffect">
                                  <p:stCondLst>
                                    <p:cond delay="0"/>
                                  </p:stCondLst>
                                  <p:childTnLst>
                                    <p:set>
                                      <p:cBhvr>
                                        <p:cTn id="155" dur="1" fill="hold">
                                          <p:stCondLst>
                                            <p:cond delay="0"/>
                                          </p:stCondLst>
                                        </p:cTn>
                                        <p:tgtEl>
                                          <p:spTgt spid="47"/>
                                        </p:tgtEl>
                                        <p:attrNameLst>
                                          <p:attrName>style.visibility</p:attrName>
                                        </p:attrNameLst>
                                      </p:cBhvr>
                                      <p:to>
                                        <p:strVal val="visible"/>
                                      </p:to>
                                    </p:set>
                                    <p:animEffect transition="in" filter="wipe(right)">
                                      <p:cBhvr>
                                        <p:cTn id="156" dur="500"/>
                                        <p:tgtEl>
                                          <p:spTgt spid="47"/>
                                        </p:tgtEl>
                                      </p:cBhvr>
                                    </p:animEffect>
                                  </p:childTnLst>
                                </p:cTn>
                              </p:par>
                              <p:par>
                                <p:cTn id="157" presetID="22" presetClass="entr" presetSubtype="8" fill="hold" nodeType="withEffect">
                                  <p:stCondLst>
                                    <p:cond delay="0"/>
                                  </p:stCondLst>
                                  <p:childTnLst>
                                    <p:set>
                                      <p:cBhvr>
                                        <p:cTn id="158" dur="1" fill="hold">
                                          <p:stCondLst>
                                            <p:cond delay="0"/>
                                          </p:stCondLst>
                                        </p:cTn>
                                        <p:tgtEl>
                                          <p:spTgt spid="138"/>
                                        </p:tgtEl>
                                        <p:attrNameLst>
                                          <p:attrName>style.visibility</p:attrName>
                                        </p:attrNameLst>
                                      </p:cBhvr>
                                      <p:to>
                                        <p:strVal val="visible"/>
                                      </p:to>
                                    </p:set>
                                    <p:animEffect transition="in" filter="wipe(left)">
                                      <p:cBhvr>
                                        <p:cTn id="159" dur="500"/>
                                        <p:tgtEl>
                                          <p:spTgt spid="1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15015" y="680759"/>
            <a:ext cx="4362093" cy="830997"/>
          </a:xfrm>
          <a:prstGeom prst="rect">
            <a:avLst/>
          </a:prstGeom>
          <a:noFill/>
        </p:spPr>
        <p:txBody>
          <a:bodyPr wrap="none" rtlCol="0">
            <a:spAutoFit/>
          </a:bodyPr>
          <a:lstStyle/>
          <a:p>
            <a:pPr algn="ctr"/>
            <a:r>
              <a:rPr lang="id-ID" sz="4800" dirty="0" smtClean="0">
                <a:solidFill>
                  <a:schemeClr val="bg1"/>
                </a:solidFill>
                <a:latin typeface="+mj-lt"/>
              </a:rPr>
              <a:t>Flow Chart Tools</a:t>
            </a:r>
            <a:endParaRPr lang="en-US" sz="4800" dirty="0">
              <a:solidFill>
                <a:schemeClr val="bg1"/>
              </a:solidFill>
              <a:latin typeface="+mj-lt"/>
            </a:endParaRPr>
          </a:p>
        </p:txBody>
      </p:sp>
      <p:grpSp>
        <p:nvGrpSpPr>
          <p:cNvPr id="128" name="Group 127"/>
          <p:cNvGrpSpPr/>
          <p:nvPr/>
        </p:nvGrpSpPr>
        <p:grpSpPr>
          <a:xfrm>
            <a:off x="3197561" y="3908781"/>
            <a:ext cx="977535" cy="491766"/>
            <a:chOff x="3298778" y="3908781"/>
            <a:chExt cx="977535" cy="491766"/>
          </a:xfrm>
        </p:grpSpPr>
        <p:sp>
          <p:nvSpPr>
            <p:cNvPr id="4" name="Rectangle 3"/>
            <p:cNvSpPr/>
            <p:nvPr/>
          </p:nvSpPr>
          <p:spPr>
            <a:xfrm>
              <a:off x="3298778" y="3908781"/>
              <a:ext cx="977535" cy="4917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TextBox 8"/>
            <p:cNvSpPr txBox="1"/>
            <p:nvPr/>
          </p:nvSpPr>
          <p:spPr>
            <a:xfrm>
              <a:off x="3411619"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4" name="Group 13"/>
          <p:cNvGrpSpPr/>
          <p:nvPr/>
        </p:nvGrpSpPr>
        <p:grpSpPr>
          <a:xfrm>
            <a:off x="3122953" y="2319837"/>
            <a:ext cx="1125513" cy="845597"/>
            <a:chOff x="3364746" y="2319837"/>
            <a:chExt cx="845597" cy="845597"/>
          </a:xfrm>
        </p:grpSpPr>
        <p:sp>
          <p:nvSpPr>
            <p:cNvPr id="5" name="Diamond 4"/>
            <p:cNvSpPr/>
            <p:nvPr/>
          </p:nvSpPr>
          <p:spPr>
            <a:xfrm>
              <a:off x="3364746" y="2319837"/>
              <a:ext cx="845597" cy="845597"/>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TextBox 117"/>
            <p:cNvSpPr txBox="1"/>
            <p:nvPr/>
          </p:nvSpPr>
          <p:spPr>
            <a:xfrm>
              <a:off x="3403466"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0" name="Group 129"/>
          <p:cNvGrpSpPr/>
          <p:nvPr/>
        </p:nvGrpSpPr>
        <p:grpSpPr>
          <a:xfrm>
            <a:off x="3197561" y="5432455"/>
            <a:ext cx="977535" cy="495293"/>
            <a:chOff x="3298778" y="5432455"/>
            <a:chExt cx="977535" cy="495293"/>
          </a:xfrm>
        </p:grpSpPr>
        <p:sp>
          <p:nvSpPr>
            <p:cNvPr id="12" name="Parallelogram 11"/>
            <p:cNvSpPr/>
            <p:nvPr/>
          </p:nvSpPr>
          <p:spPr>
            <a:xfrm>
              <a:off x="3298778" y="5432455"/>
              <a:ext cx="977535" cy="491766"/>
            </a:xfrm>
            <a:prstGeom prst="parallelogram">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0" name="TextBox 139"/>
            <p:cNvSpPr txBox="1"/>
            <p:nvPr/>
          </p:nvSpPr>
          <p:spPr>
            <a:xfrm>
              <a:off x="3411619"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9" name="Group 128"/>
          <p:cNvGrpSpPr/>
          <p:nvPr/>
        </p:nvGrpSpPr>
        <p:grpSpPr>
          <a:xfrm>
            <a:off x="3197561" y="4593381"/>
            <a:ext cx="977535" cy="654949"/>
            <a:chOff x="3298778" y="4593381"/>
            <a:chExt cx="977535" cy="654949"/>
          </a:xfrm>
        </p:grpSpPr>
        <p:sp>
          <p:nvSpPr>
            <p:cNvPr id="13" name="Flowchart: Document 12"/>
            <p:cNvSpPr/>
            <p:nvPr/>
          </p:nvSpPr>
          <p:spPr>
            <a:xfrm>
              <a:off x="3298778" y="4593381"/>
              <a:ext cx="977535" cy="654949"/>
            </a:xfrm>
            <a:prstGeom prst="flowChartDocumen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1" name="TextBox 140"/>
            <p:cNvSpPr txBox="1"/>
            <p:nvPr/>
          </p:nvSpPr>
          <p:spPr>
            <a:xfrm>
              <a:off x="3411619"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7" name="Group 126"/>
          <p:cNvGrpSpPr/>
          <p:nvPr/>
        </p:nvGrpSpPr>
        <p:grpSpPr>
          <a:xfrm>
            <a:off x="3197561" y="3241172"/>
            <a:ext cx="977535" cy="570172"/>
            <a:chOff x="3298778" y="3241172"/>
            <a:chExt cx="977535" cy="570172"/>
          </a:xfrm>
        </p:grpSpPr>
        <p:sp>
          <p:nvSpPr>
            <p:cNvPr id="17" name="Trapezoid 16"/>
            <p:cNvSpPr/>
            <p:nvPr/>
          </p:nvSpPr>
          <p:spPr>
            <a:xfrm>
              <a:off x="3298778" y="3241172"/>
              <a:ext cx="977535" cy="491766"/>
            </a:xfrm>
            <a:prstGeom prst="trapezoi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TextBox 142"/>
            <p:cNvSpPr txBox="1"/>
            <p:nvPr/>
          </p:nvSpPr>
          <p:spPr>
            <a:xfrm rot="10800000">
              <a:off x="3403465"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3" name="Group 132"/>
          <p:cNvGrpSpPr/>
          <p:nvPr/>
        </p:nvGrpSpPr>
        <p:grpSpPr>
          <a:xfrm>
            <a:off x="4733813" y="3908781"/>
            <a:ext cx="977535" cy="491766"/>
            <a:chOff x="4835030" y="3908781"/>
            <a:chExt cx="977535" cy="491766"/>
          </a:xfrm>
        </p:grpSpPr>
        <p:sp>
          <p:nvSpPr>
            <p:cNvPr id="91" name="Rectangle 90"/>
            <p:cNvSpPr/>
            <p:nvPr/>
          </p:nvSpPr>
          <p:spPr>
            <a:xfrm>
              <a:off x="4835030" y="3908781"/>
              <a:ext cx="977535" cy="4917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3" name="TextBox 92"/>
            <p:cNvSpPr txBox="1"/>
            <p:nvPr/>
          </p:nvSpPr>
          <p:spPr>
            <a:xfrm>
              <a:off x="4947871"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79" name="Group 78"/>
          <p:cNvGrpSpPr/>
          <p:nvPr/>
        </p:nvGrpSpPr>
        <p:grpSpPr>
          <a:xfrm>
            <a:off x="4682277" y="2319837"/>
            <a:ext cx="1110594" cy="845597"/>
            <a:chOff x="4900998" y="2319837"/>
            <a:chExt cx="845597" cy="845597"/>
          </a:xfrm>
        </p:grpSpPr>
        <p:sp>
          <p:nvSpPr>
            <p:cNvPr id="92" name="Diamond 91"/>
            <p:cNvSpPr/>
            <p:nvPr/>
          </p:nvSpPr>
          <p:spPr>
            <a:xfrm>
              <a:off x="4900998" y="2319837"/>
              <a:ext cx="845597" cy="845597"/>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4" name="TextBox 93"/>
            <p:cNvSpPr txBox="1"/>
            <p:nvPr/>
          </p:nvSpPr>
          <p:spPr>
            <a:xfrm>
              <a:off x="4939718"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1" name="Group 130"/>
          <p:cNvGrpSpPr/>
          <p:nvPr/>
        </p:nvGrpSpPr>
        <p:grpSpPr>
          <a:xfrm>
            <a:off x="4733813" y="5432455"/>
            <a:ext cx="977535" cy="495293"/>
            <a:chOff x="4835030" y="5432455"/>
            <a:chExt cx="977535" cy="495293"/>
          </a:xfrm>
        </p:grpSpPr>
        <p:sp>
          <p:nvSpPr>
            <p:cNvPr id="95" name="Parallelogram 94"/>
            <p:cNvSpPr/>
            <p:nvPr/>
          </p:nvSpPr>
          <p:spPr>
            <a:xfrm>
              <a:off x="4835030" y="5432455"/>
              <a:ext cx="977535" cy="491766"/>
            </a:xfrm>
            <a:prstGeom prst="parallelogram">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TextBox 95"/>
            <p:cNvSpPr txBox="1"/>
            <p:nvPr/>
          </p:nvSpPr>
          <p:spPr>
            <a:xfrm>
              <a:off x="4947871"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2" name="Group 131"/>
          <p:cNvGrpSpPr/>
          <p:nvPr/>
        </p:nvGrpSpPr>
        <p:grpSpPr>
          <a:xfrm>
            <a:off x="4733813" y="4593381"/>
            <a:ext cx="977535" cy="654949"/>
            <a:chOff x="4835030" y="4593381"/>
            <a:chExt cx="977535" cy="654949"/>
          </a:xfrm>
        </p:grpSpPr>
        <p:sp>
          <p:nvSpPr>
            <p:cNvPr id="97" name="Flowchart: Document 96"/>
            <p:cNvSpPr/>
            <p:nvPr/>
          </p:nvSpPr>
          <p:spPr>
            <a:xfrm>
              <a:off x="4835030" y="4593381"/>
              <a:ext cx="977535" cy="654949"/>
            </a:xfrm>
            <a:prstGeom prst="flowChartDocumen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TextBox 97"/>
            <p:cNvSpPr txBox="1"/>
            <p:nvPr/>
          </p:nvSpPr>
          <p:spPr>
            <a:xfrm>
              <a:off x="4947871"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6" name="Group 125"/>
          <p:cNvGrpSpPr/>
          <p:nvPr/>
        </p:nvGrpSpPr>
        <p:grpSpPr>
          <a:xfrm>
            <a:off x="4733813" y="3241172"/>
            <a:ext cx="977535" cy="570172"/>
            <a:chOff x="4835030" y="3241172"/>
            <a:chExt cx="977535" cy="570172"/>
          </a:xfrm>
        </p:grpSpPr>
        <p:sp>
          <p:nvSpPr>
            <p:cNvPr id="99" name="Trapezoid 98"/>
            <p:cNvSpPr/>
            <p:nvPr/>
          </p:nvSpPr>
          <p:spPr>
            <a:xfrm>
              <a:off x="4835030" y="3241172"/>
              <a:ext cx="977535" cy="491766"/>
            </a:xfrm>
            <a:prstGeom prst="trapezoi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0" name="TextBox 99"/>
            <p:cNvSpPr txBox="1"/>
            <p:nvPr/>
          </p:nvSpPr>
          <p:spPr>
            <a:xfrm rot="10800000">
              <a:off x="4939717"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4" name="Group 133"/>
          <p:cNvGrpSpPr/>
          <p:nvPr/>
        </p:nvGrpSpPr>
        <p:grpSpPr>
          <a:xfrm>
            <a:off x="6278218" y="3908781"/>
            <a:ext cx="977535" cy="491766"/>
            <a:chOff x="6379435" y="3908781"/>
            <a:chExt cx="977535" cy="491766"/>
          </a:xfrm>
        </p:grpSpPr>
        <p:sp>
          <p:nvSpPr>
            <p:cNvPr id="102" name="Rectangle 101"/>
            <p:cNvSpPr/>
            <p:nvPr/>
          </p:nvSpPr>
          <p:spPr>
            <a:xfrm>
              <a:off x="6379435" y="3908781"/>
              <a:ext cx="977535" cy="49176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4" name="TextBox 103"/>
            <p:cNvSpPr txBox="1"/>
            <p:nvPr/>
          </p:nvSpPr>
          <p:spPr>
            <a:xfrm>
              <a:off x="6492276"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90" name="Group 89"/>
          <p:cNvGrpSpPr/>
          <p:nvPr/>
        </p:nvGrpSpPr>
        <p:grpSpPr>
          <a:xfrm>
            <a:off x="6218529" y="2319837"/>
            <a:ext cx="1110593" cy="845597"/>
            <a:chOff x="6445403" y="2319837"/>
            <a:chExt cx="845597" cy="845597"/>
          </a:xfrm>
        </p:grpSpPr>
        <p:sp>
          <p:nvSpPr>
            <p:cNvPr id="103" name="Diamond 102"/>
            <p:cNvSpPr/>
            <p:nvPr/>
          </p:nvSpPr>
          <p:spPr>
            <a:xfrm>
              <a:off x="6445403" y="2319837"/>
              <a:ext cx="845597" cy="845597"/>
            </a:xfrm>
            <a:prstGeom prst="diamon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5" name="TextBox 104"/>
            <p:cNvSpPr txBox="1"/>
            <p:nvPr/>
          </p:nvSpPr>
          <p:spPr>
            <a:xfrm>
              <a:off x="6484123"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42" name="Group 141"/>
          <p:cNvGrpSpPr/>
          <p:nvPr/>
        </p:nvGrpSpPr>
        <p:grpSpPr>
          <a:xfrm>
            <a:off x="6278218" y="5432455"/>
            <a:ext cx="977535" cy="495293"/>
            <a:chOff x="6379435" y="5432455"/>
            <a:chExt cx="977535" cy="495293"/>
          </a:xfrm>
        </p:grpSpPr>
        <p:sp>
          <p:nvSpPr>
            <p:cNvPr id="106" name="Parallelogram 105"/>
            <p:cNvSpPr/>
            <p:nvPr/>
          </p:nvSpPr>
          <p:spPr>
            <a:xfrm>
              <a:off x="6379435" y="5432455"/>
              <a:ext cx="977535" cy="491766"/>
            </a:xfrm>
            <a:prstGeom prst="parallelogram">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TextBox 106"/>
            <p:cNvSpPr txBox="1"/>
            <p:nvPr/>
          </p:nvSpPr>
          <p:spPr>
            <a:xfrm>
              <a:off x="6492276"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6" name="Group 135"/>
          <p:cNvGrpSpPr/>
          <p:nvPr/>
        </p:nvGrpSpPr>
        <p:grpSpPr>
          <a:xfrm>
            <a:off x="6278218" y="4593381"/>
            <a:ext cx="977535" cy="654949"/>
            <a:chOff x="6379435" y="4593381"/>
            <a:chExt cx="977535" cy="654949"/>
          </a:xfrm>
        </p:grpSpPr>
        <p:sp>
          <p:nvSpPr>
            <p:cNvPr id="108" name="Flowchart: Document 107"/>
            <p:cNvSpPr/>
            <p:nvPr/>
          </p:nvSpPr>
          <p:spPr>
            <a:xfrm>
              <a:off x="6379435" y="4593381"/>
              <a:ext cx="977535" cy="654949"/>
            </a:xfrm>
            <a:prstGeom prst="flowChartDocumen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TextBox 108"/>
            <p:cNvSpPr txBox="1"/>
            <p:nvPr/>
          </p:nvSpPr>
          <p:spPr>
            <a:xfrm>
              <a:off x="6492276"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5" name="Group 124"/>
          <p:cNvGrpSpPr/>
          <p:nvPr/>
        </p:nvGrpSpPr>
        <p:grpSpPr>
          <a:xfrm>
            <a:off x="6278218" y="3241172"/>
            <a:ext cx="977535" cy="570172"/>
            <a:chOff x="6379435" y="3241172"/>
            <a:chExt cx="977535" cy="570172"/>
          </a:xfrm>
        </p:grpSpPr>
        <p:sp>
          <p:nvSpPr>
            <p:cNvPr id="110" name="Trapezoid 109"/>
            <p:cNvSpPr/>
            <p:nvPr/>
          </p:nvSpPr>
          <p:spPr>
            <a:xfrm>
              <a:off x="6379435" y="3241172"/>
              <a:ext cx="977535" cy="491766"/>
            </a:xfrm>
            <a:prstGeom prst="trapezoid">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TextBox 110"/>
            <p:cNvSpPr txBox="1"/>
            <p:nvPr/>
          </p:nvSpPr>
          <p:spPr>
            <a:xfrm rot="10800000">
              <a:off x="6484122"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5" name="Group 134"/>
          <p:cNvGrpSpPr/>
          <p:nvPr/>
        </p:nvGrpSpPr>
        <p:grpSpPr>
          <a:xfrm>
            <a:off x="7814470" y="3908781"/>
            <a:ext cx="977535" cy="491766"/>
            <a:chOff x="7915687" y="3908781"/>
            <a:chExt cx="977535" cy="491766"/>
          </a:xfrm>
        </p:grpSpPr>
        <p:sp>
          <p:nvSpPr>
            <p:cNvPr id="112" name="Rectangle 111"/>
            <p:cNvSpPr/>
            <p:nvPr/>
          </p:nvSpPr>
          <p:spPr>
            <a:xfrm>
              <a:off x="7915687" y="3908781"/>
              <a:ext cx="977535" cy="49176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TextBox 113"/>
            <p:cNvSpPr txBox="1"/>
            <p:nvPr/>
          </p:nvSpPr>
          <p:spPr>
            <a:xfrm>
              <a:off x="8028528" y="40790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3" name="Group 122"/>
          <p:cNvGrpSpPr/>
          <p:nvPr/>
        </p:nvGrpSpPr>
        <p:grpSpPr>
          <a:xfrm>
            <a:off x="7732945" y="2319837"/>
            <a:ext cx="1134829" cy="845597"/>
            <a:chOff x="7981655" y="2319837"/>
            <a:chExt cx="845597" cy="845597"/>
          </a:xfrm>
        </p:grpSpPr>
        <p:sp>
          <p:nvSpPr>
            <p:cNvPr id="113" name="Diamond 112"/>
            <p:cNvSpPr/>
            <p:nvPr/>
          </p:nvSpPr>
          <p:spPr>
            <a:xfrm>
              <a:off x="7981655" y="2319837"/>
              <a:ext cx="845597" cy="845597"/>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TextBox 114"/>
            <p:cNvSpPr txBox="1"/>
            <p:nvPr/>
          </p:nvSpPr>
          <p:spPr>
            <a:xfrm>
              <a:off x="8020375" y="259398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8" name="Group 137"/>
          <p:cNvGrpSpPr/>
          <p:nvPr/>
        </p:nvGrpSpPr>
        <p:grpSpPr>
          <a:xfrm>
            <a:off x="7814470" y="5432455"/>
            <a:ext cx="977535" cy="495293"/>
            <a:chOff x="7915687" y="5432455"/>
            <a:chExt cx="977535" cy="495293"/>
          </a:xfrm>
        </p:grpSpPr>
        <p:sp>
          <p:nvSpPr>
            <p:cNvPr id="116" name="Parallelogram 115"/>
            <p:cNvSpPr/>
            <p:nvPr/>
          </p:nvSpPr>
          <p:spPr>
            <a:xfrm>
              <a:off x="7915687" y="5432455"/>
              <a:ext cx="977535" cy="491766"/>
            </a:xfrm>
            <a:prstGeom prst="parallelogram">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TextBox 116"/>
            <p:cNvSpPr txBox="1"/>
            <p:nvPr/>
          </p:nvSpPr>
          <p:spPr>
            <a:xfrm>
              <a:off x="8028528" y="5619971"/>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37" name="Group 136"/>
          <p:cNvGrpSpPr/>
          <p:nvPr/>
        </p:nvGrpSpPr>
        <p:grpSpPr>
          <a:xfrm>
            <a:off x="7814470" y="4593381"/>
            <a:ext cx="977535" cy="654949"/>
            <a:chOff x="7915687" y="4593381"/>
            <a:chExt cx="977535" cy="654949"/>
          </a:xfrm>
        </p:grpSpPr>
        <p:sp>
          <p:nvSpPr>
            <p:cNvPr id="119" name="Flowchart: Document 118"/>
            <p:cNvSpPr/>
            <p:nvPr/>
          </p:nvSpPr>
          <p:spPr>
            <a:xfrm>
              <a:off x="7915687" y="4593381"/>
              <a:ext cx="977535" cy="654949"/>
            </a:xfrm>
            <a:prstGeom prst="flowChartDocumen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TextBox 119"/>
            <p:cNvSpPr txBox="1"/>
            <p:nvPr/>
          </p:nvSpPr>
          <p:spPr>
            <a:xfrm>
              <a:off x="8028528" y="483124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grpSp>
        <p:nvGrpSpPr>
          <p:cNvPr id="124" name="Group 123"/>
          <p:cNvGrpSpPr/>
          <p:nvPr/>
        </p:nvGrpSpPr>
        <p:grpSpPr>
          <a:xfrm>
            <a:off x="7814470" y="3241172"/>
            <a:ext cx="977535" cy="570172"/>
            <a:chOff x="7915687" y="3241172"/>
            <a:chExt cx="977535" cy="570172"/>
          </a:xfrm>
        </p:grpSpPr>
        <p:sp>
          <p:nvSpPr>
            <p:cNvPr id="121" name="Trapezoid 120"/>
            <p:cNvSpPr/>
            <p:nvPr/>
          </p:nvSpPr>
          <p:spPr>
            <a:xfrm>
              <a:off x="7915687" y="3241172"/>
              <a:ext cx="977535" cy="491766"/>
            </a:xfrm>
            <a:prstGeom prst="trapezoi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TextBox 121"/>
            <p:cNvSpPr txBox="1"/>
            <p:nvPr/>
          </p:nvSpPr>
          <p:spPr>
            <a:xfrm rot="10800000">
              <a:off x="8020374" y="3503567"/>
              <a:ext cx="768160" cy="307777"/>
            </a:xfrm>
            <a:prstGeom prst="rect">
              <a:avLst/>
            </a:prstGeom>
            <a:noFill/>
            <a:ln>
              <a:noFill/>
            </a:ln>
          </p:spPr>
          <p:txBody>
            <a:bodyPr wrap="none" rtlCol="0">
              <a:spAutoFit/>
            </a:bodyPr>
            <a:lstStyle/>
            <a:p>
              <a:pPr algn="ctr"/>
              <a:r>
                <a:rPr lang="id-ID" sz="1400" dirty="0" smtClean="0">
                  <a:solidFill>
                    <a:schemeClr val="bg1"/>
                  </a:solidFill>
                </a:rPr>
                <a:t>.............</a:t>
              </a:r>
              <a:endParaRPr lang="id-ID" sz="1400" dirty="0">
                <a:solidFill>
                  <a:schemeClr val="bg1"/>
                </a:solidFill>
              </a:endParaRPr>
            </a:p>
          </p:txBody>
        </p:sp>
      </p:grpSp>
      <p:cxnSp>
        <p:nvCxnSpPr>
          <p:cNvPr id="160" name="Straight Connector 159"/>
          <p:cNvCxnSpPr/>
          <p:nvPr/>
        </p:nvCxnSpPr>
        <p:spPr>
          <a:xfrm flipH="1">
            <a:off x="2386538" y="2742635"/>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flipH="1">
            <a:off x="2386538" y="3484517"/>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flipH="1">
            <a:off x="2386538" y="4202747"/>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H="1">
            <a:off x="2386538" y="4920855"/>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flipH="1">
            <a:off x="2386538" y="5619971"/>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65" name="TextBox 164"/>
          <p:cNvSpPr txBox="1"/>
          <p:nvPr/>
        </p:nvSpPr>
        <p:spPr>
          <a:xfrm>
            <a:off x="1461013" y="2542257"/>
            <a:ext cx="808235" cy="307777"/>
          </a:xfrm>
          <a:prstGeom prst="rect">
            <a:avLst/>
          </a:prstGeom>
          <a:noFill/>
        </p:spPr>
        <p:txBody>
          <a:bodyPr wrap="none" rtlCol="0">
            <a:spAutoFit/>
          </a:bodyPr>
          <a:lstStyle/>
          <a:p>
            <a:pPr algn="r"/>
            <a:r>
              <a:rPr lang="id-ID" sz="1400" b="1" dirty="0" smtClean="0">
                <a:solidFill>
                  <a:schemeClr val="bg1"/>
                </a:solidFill>
                <a:latin typeface="+mj-lt"/>
              </a:rPr>
              <a:t>Decision</a:t>
            </a:r>
            <a:endParaRPr lang="id-ID" sz="1400" b="1" dirty="0">
              <a:solidFill>
                <a:schemeClr val="bg1"/>
              </a:solidFill>
              <a:latin typeface="+mj-lt"/>
            </a:endParaRPr>
          </a:p>
        </p:txBody>
      </p:sp>
      <p:sp>
        <p:nvSpPr>
          <p:cNvPr id="167" name="TextBox 166"/>
          <p:cNvSpPr txBox="1"/>
          <p:nvPr/>
        </p:nvSpPr>
        <p:spPr>
          <a:xfrm>
            <a:off x="770120" y="3299851"/>
            <a:ext cx="1499128" cy="307777"/>
          </a:xfrm>
          <a:prstGeom prst="rect">
            <a:avLst/>
          </a:prstGeom>
          <a:noFill/>
        </p:spPr>
        <p:txBody>
          <a:bodyPr wrap="none" rtlCol="0">
            <a:spAutoFit/>
          </a:bodyPr>
          <a:lstStyle/>
          <a:p>
            <a:pPr algn="r"/>
            <a:r>
              <a:rPr lang="id-ID" sz="1400" b="1" dirty="0" smtClean="0">
                <a:solidFill>
                  <a:schemeClr val="bg1"/>
                </a:solidFill>
                <a:latin typeface="+mj-lt"/>
              </a:rPr>
              <a:t>Manual Operation</a:t>
            </a:r>
            <a:endParaRPr lang="id-ID" sz="1400" b="1" dirty="0">
              <a:solidFill>
                <a:schemeClr val="bg1"/>
              </a:solidFill>
              <a:latin typeface="+mj-lt"/>
            </a:endParaRPr>
          </a:p>
        </p:txBody>
      </p:sp>
      <p:sp>
        <p:nvSpPr>
          <p:cNvPr id="168" name="TextBox 167"/>
          <p:cNvSpPr txBox="1"/>
          <p:nvPr/>
        </p:nvSpPr>
        <p:spPr>
          <a:xfrm>
            <a:off x="1518722" y="4048858"/>
            <a:ext cx="750526" cy="307777"/>
          </a:xfrm>
          <a:prstGeom prst="rect">
            <a:avLst/>
          </a:prstGeom>
          <a:noFill/>
        </p:spPr>
        <p:txBody>
          <a:bodyPr wrap="none" rtlCol="0">
            <a:spAutoFit/>
          </a:bodyPr>
          <a:lstStyle/>
          <a:p>
            <a:pPr algn="r"/>
            <a:r>
              <a:rPr lang="id-ID" sz="1400" b="1" dirty="0" smtClean="0">
                <a:solidFill>
                  <a:schemeClr val="bg1"/>
                </a:solidFill>
                <a:latin typeface="+mj-lt"/>
              </a:rPr>
              <a:t>Process</a:t>
            </a:r>
            <a:endParaRPr lang="id-ID" sz="1400" b="1" dirty="0">
              <a:solidFill>
                <a:schemeClr val="bg1"/>
              </a:solidFill>
              <a:latin typeface="+mj-lt"/>
            </a:endParaRPr>
          </a:p>
        </p:txBody>
      </p:sp>
      <p:sp>
        <p:nvSpPr>
          <p:cNvPr id="169" name="TextBox 168"/>
          <p:cNvSpPr txBox="1"/>
          <p:nvPr/>
        </p:nvSpPr>
        <p:spPr>
          <a:xfrm>
            <a:off x="851872" y="4766966"/>
            <a:ext cx="1417376" cy="307777"/>
          </a:xfrm>
          <a:prstGeom prst="rect">
            <a:avLst/>
          </a:prstGeom>
          <a:noFill/>
        </p:spPr>
        <p:txBody>
          <a:bodyPr wrap="none" rtlCol="0">
            <a:spAutoFit/>
          </a:bodyPr>
          <a:lstStyle/>
          <a:p>
            <a:pPr algn="r"/>
            <a:r>
              <a:rPr lang="id-ID" sz="1400" b="1" dirty="0" smtClean="0">
                <a:solidFill>
                  <a:schemeClr val="bg1"/>
                </a:solidFill>
                <a:latin typeface="+mj-lt"/>
              </a:rPr>
              <a:t>Paper Document</a:t>
            </a:r>
            <a:endParaRPr lang="id-ID" sz="1400" b="1" dirty="0">
              <a:solidFill>
                <a:schemeClr val="bg1"/>
              </a:solidFill>
              <a:latin typeface="+mj-lt"/>
            </a:endParaRPr>
          </a:p>
        </p:txBody>
      </p:sp>
      <p:sp>
        <p:nvSpPr>
          <p:cNvPr id="170" name="TextBox 169"/>
          <p:cNvSpPr txBox="1"/>
          <p:nvPr/>
        </p:nvSpPr>
        <p:spPr>
          <a:xfrm>
            <a:off x="1116367" y="5465496"/>
            <a:ext cx="1152881" cy="307777"/>
          </a:xfrm>
          <a:prstGeom prst="rect">
            <a:avLst/>
          </a:prstGeom>
          <a:noFill/>
        </p:spPr>
        <p:txBody>
          <a:bodyPr wrap="none" rtlCol="0">
            <a:spAutoFit/>
          </a:bodyPr>
          <a:lstStyle/>
          <a:p>
            <a:pPr algn="r"/>
            <a:r>
              <a:rPr lang="id-ID" sz="1400" b="1" dirty="0" smtClean="0">
                <a:solidFill>
                  <a:schemeClr val="bg1"/>
                </a:solidFill>
                <a:latin typeface="+mj-lt"/>
              </a:rPr>
              <a:t>Input/Output</a:t>
            </a:r>
            <a:endParaRPr lang="id-ID" sz="1400" b="1" dirty="0">
              <a:solidFill>
                <a:schemeClr val="bg1"/>
              </a:solidFill>
              <a:latin typeface="+mj-lt"/>
            </a:endParaRPr>
          </a:p>
        </p:txBody>
      </p:sp>
      <p:cxnSp>
        <p:nvCxnSpPr>
          <p:cNvPr id="172" name="Straight Connector 171"/>
          <p:cNvCxnSpPr/>
          <p:nvPr/>
        </p:nvCxnSpPr>
        <p:spPr>
          <a:xfrm flipV="1">
            <a:off x="9277350" y="2879719"/>
            <a:ext cx="0" cy="1138957"/>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9277350" y="2879719"/>
            <a:ext cx="2190750" cy="0"/>
          </a:xfrm>
          <a:prstGeom prst="line">
            <a:avLst/>
          </a:prstGeom>
          <a:ln w="19050">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flipV="1">
            <a:off x="10466732" y="3101928"/>
            <a:ext cx="0" cy="1138957"/>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0466732" y="4240885"/>
            <a:ext cx="992778"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flipV="1">
            <a:off x="11459510" y="4240885"/>
            <a:ext cx="0" cy="1138957"/>
          </a:xfrm>
          <a:prstGeom prst="line">
            <a:avLst/>
          </a:prstGeom>
          <a:ln w="1905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9277350" y="4364805"/>
            <a:ext cx="0" cy="1845154"/>
          </a:xfrm>
          <a:prstGeom prst="line">
            <a:avLst/>
          </a:prstGeom>
          <a:ln w="19050">
            <a:solidFill>
              <a:schemeClr val="bg1">
                <a:lumMod val="65000"/>
              </a:schemeClr>
            </a:solidFill>
            <a:headEnd type="stealth"/>
            <a:tailEnd type="none"/>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9790043" y="6209959"/>
            <a:ext cx="1678057" cy="0"/>
          </a:xfrm>
          <a:prstGeom prst="line">
            <a:avLst/>
          </a:prstGeom>
          <a:ln w="19050">
            <a:solidFill>
              <a:schemeClr val="bg1">
                <a:lumMod val="65000"/>
              </a:schemeClr>
            </a:solidFill>
            <a:headEnd type="stealth"/>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a:xfrm>
            <a:off x="9790043" y="5905709"/>
            <a:ext cx="1678057" cy="0"/>
          </a:xfrm>
          <a:prstGeom prst="line">
            <a:avLst/>
          </a:prstGeom>
          <a:ln w="19050">
            <a:solidFill>
              <a:schemeClr val="bg1">
                <a:lumMod val="65000"/>
              </a:schemeClr>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a:xfrm>
            <a:off x="9582150" y="4364805"/>
            <a:ext cx="0" cy="1845154"/>
          </a:xfrm>
          <a:prstGeom prst="line">
            <a:avLst/>
          </a:prstGeom>
          <a:ln w="19050">
            <a:solidFill>
              <a:schemeClr val="bg1">
                <a:lumMod val="65000"/>
              </a:schemeClr>
            </a:solidFill>
            <a:headEnd type="none"/>
            <a:tailEnd type="stealth"/>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flipV="1">
            <a:off x="9979715" y="3473320"/>
            <a:ext cx="0" cy="1138957"/>
          </a:xfrm>
          <a:prstGeom prst="line">
            <a:avLst/>
          </a:prstGeom>
          <a:ln w="19050">
            <a:solidFill>
              <a:schemeClr val="bg1">
                <a:lumMod val="65000"/>
              </a:schemeClr>
            </a:solidFill>
            <a:tailEnd type="stealth"/>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9979715" y="4612277"/>
            <a:ext cx="992778" cy="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flipV="1">
            <a:off x="10972493" y="4612277"/>
            <a:ext cx="0" cy="1138957"/>
          </a:xfrm>
          <a:prstGeom prst="line">
            <a:avLst/>
          </a:prstGeom>
          <a:ln w="19050">
            <a:solidFill>
              <a:schemeClr val="bg1">
                <a:lumMod val="65000"/>
              </a:schemeClr>
            </a:solidFill>
            <a:headEnd type="none"/>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flipV="1">
            <a:off x="11468100" y="3028373"/>
            <a:ext cx="0" cy="1068709"/>
          </a:xfrm>
          <a:prstGeom prst="line">
            <a:avLst/>
          </a:prstGeom>
          <a:ln w="19050">
            <a:solidFill>
              <a:schemeClr val="bg1">
                <a:lumMod val="65000"/>
              </a:schemeClr>
            </a:solidFill>
            <a:headEnd type="stealth"/>
            <a:tailEnd type="stealth"/>
          </a:ln>
        </p:spPr>
        <p:style>
          <a:lnRef idx="1">
            <a:schemeClr val="accent1"/>
          </a:lnRef>
          <a:fillRef idx="0">
            <a:schemeClr val="accent1"/>
          </a:fillRef>
          <a:effectRef idx="0">
            <a:schemeClr val="accent1"/>
          </a:effectRef>
          <a:fontRef idx="minor">
            <a:schemeClr val="tx1"/>
          </a:fontRef>
        </p:style>
      </p:cxnSp>
      <p:sp>
        <p:nvSpPr>
          <p:cNvPr id="203" name="TextBox 202"/>
          <p:cNvSpPr txBox="1"/>
          <p:nvPr/>
        </p:nvSpPr>
        <p:spPr>
          <a:xfrm>
            <a:off x="9214901" y="2364939"/>
            <a:ext cx="1414170" cy="307777"/>
          </a:xfrm>
          <a:prstGeom prst="rect">
            <a:avLst/>
          </a:prstGeom>
          <a:noFill/>
        </p:spPr>
        <p:txBody>
          <a:bodyPr wrap="none" rtlCol="0">
            <a:spAutoFit/>
          </a:bodyPr>
          <a:lstStyle/>
          <a:p>
            <a:r>
              <a:rPr lang="id-ID" sz="1400" b="1" dirty="0" smtClean="0">
                <a:solidFill>
                  <a:schemeClr val="bg1"/>
                </a:solidFill>
                <a:latin typeface="+mj-lt"/>
              </a:rPr>
              <a:t>Arrow / Direction</a:t>
            </a:r>
            <a:endParaRPr lang="id-ID" sz="1400" b="1" dirty="0">
              <a:solidFill>
                <a:schemeClr val="bg1"/>
              </a:solidFill>
              <a:latin typeface="+mj-lt"/>
            </a:endParaRPr>
          </a:p>
        </p:txBody>
      </p:sp>
    </p:spTree>
    <p:extLst>
      <p:ext uri="{BB962C8B-B14F-4D97-AF65-F5344CB8AC3E}">
        <p14:creationId xmlns:p14="http://schemas.microsoft.com/office/powerpoint/2010/main" val="259387218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nodeType="withEffect">
                                  <p:stCondLst>
                                    <p:cond delay="0"/>
                                  </p:stCondLst>
                                  <p:childTnLst>
                                    <p:set>
                                      <p:cBhvr>
                                        <p:cTn id="20" dur="1" fill="hold">
                                          <p:stCondLst>
                                            <p:cond delay="0"/>
                                          </p:stCondLst>
                                        </p:cTn>
                                        <p:tgtEl>
                                          <p:spTgt spid="127"/>
                                        </p:tgtEl>
                                        <p:attrNameLst>
                                          <p:attrName>style.visibility</p:attrName>
                                        </p:attrNameLst>
                                      </p:cBhvr>
                                      <p:to>
                                        <p:strVal val="visible"/>
                                      </p:to>
                                    </p:set>
                                    <p:animEffect transition="in" filter="fade">
                                      <p:cBhvr>
                                        <p:cTn id="21" dur="500"/>
                                        <p:tgtEl>
                                          <p:spTgt spid="127"/>
                                        </p:tgtEl>
                                      </p:cBhvr>
                                    </p:animEffect>
                                  </p:childTnLst>
                                </p:cTn>
                              </p:par>
                              <p:par>
                                <p:cTn id="22" presetID="10" presetClass="entr" presetSubtype="0" fill="hold" nodeType="withEffect">
                                  <p:stCondLst>
                                    <p:cond delay="0"/>
                                  </p:stCondLst>
                                  <p:childTnLst>
                                    <p:set>
                                      <p:cBhvr>
                                        <p:cTn id="23" dur="1" fill="hold">
                                          <p:stCondLst>
                                            <p:cond delay="0"/>
                                          </p:stCondLst>
                                        </p:cTn>
                                        <p:tgtEl>
                                          <p:spTgt spid="128"/>
                                        </p:tgtEl>
                                        <p:attrNameLst>
                                          <p:attrName>style.visibility</p:attrName>
                                        </p:attrNameLst>
                                      </p:cBhvr>
                                      <p:to>
                                        <p:strVal val="visible"/>
                                      </p:to>
                                    </p:set>
                                    <p:animEffect transition="in" filter="fade">
                                      <p:cBhvr>
                                        <p:cTn id="24" dur="500"/>
                                        <p:tgtEl>
                                          <p:spTgt spid="128"/>
                                        </p:tgtEl>
                                      </p:cBhvr>
                                    </p:animEffect>
                                  </p:childTnLst>
                                </p:cTn>
                              </p:par>
                              <p:par>
                                <p:cTn id="25" presetID="10" presetClass="entr" presetSubtype="0" fill="hold" nodeType="withEffect">
                                  <p:stCondLst>
                                    <p:cond delay="0"/>
                                  </p:stCondLst>
                                  <p:childTnLst>
                                    <p:set>
                                      <p:cBhvr>
                                        <p:cTn id="26" dur="1" fill="hold">
                                          <p:stCondLst>
                                            <p:cond delay="0"/>
                                          </p:stCondLst>
                                        </p:cTn>
                                        <p:tgtEl>
                                          <p:spTgt spid="129"/>
                                        </p:tgtEl>
                                        <p:attrNameLst>
                                          <p:attrName>style.visibility</p:attrName>
                                        </p:attrNameLst>
                                      </p:cBhvr>
                                      <p:to>
                                        <p:strVal val="visible"/>
                                      </p:to>
                                    </p:set>
                                    <p:animEffect transition="in" filter="fade">
                                      <p:cBhvr>
                                        <p:cTn id="27" dur="500"/>
                                        <p:tgtEl>
                                          <p:spTgt spid="129"/>
                                        </p:tgtEl>
                                      </p:cBhvr>
                                    </p:animEffect>
                                  </p:childTnLst>
                                </p:cTn>
                              </p:par>
                              <p:par>
                                <p:cTn id="28" presetID="10" presetClass="entr" presetSubtype="0" fill="hold" nodeType="withEffect">
                                  <p:stCondLst>
                                    <p:cond delay="0"/>
                                  </p:stCondLst>
                                  <p:childTnLst>
                                    <p:set>
                                      <p:cBhvr>
                                        <p:cTn id="29" dur="1" fill="hold">
                                          <p:stCondLst>
                                            <p:cond delay="0"/>
                                          </p:stCondLst>
                                        </p:cTn>
                                        <p:tgtEl>
                                          <p:spTgt spid="130"/>
                                        </p:tgtEl>
                                        <p:attrNameLst>
                                          <p:attrName>style.visibility</p:attrName>
                                        </p:attrNameLst>
                                      </p:cBhvr>
                                      <p:to>
                                        <p:strVal val="visible"/>
                                      </p:to>
                                    </p:set>
                                    <p:animEffect transition="in" filter="fade">
                                      <p:cBhvr>
                                        <p:cTn id="30" dur="500"/>
                                        <p:tgtEl>
                                          <p:spTgt spid="130"/>
                                        </p:tgtEl>
                                      </p:cBhvr>
                                    </p:animEffect>
                                  </p:childTnLst>
                                </p:cTn>
                              </p:par>
                            </p:childTnLst>
                          </p:cTn>
                        </p:par>
                        <p:par>
                          <p:cTn id="31" fill="hold">
                            <p:stCondLst>
                              <p:cond delay="1000"/>
                            </p:stCondLst>
                            <p:childTnLst>
                              <p:par>
                                <p:cTn id="32" presetID="10" presetClass="entr" presetSubtype="0" fill="hold" nodeType="afterEffect">
                                  <p:stCondLst>
                                    <p:cond delay="0"/>
                                  </p:stCondLst>
                                  <p:childTnLst>
                                    <p:set>
                                      <p:cBhvr>
                                        <p:cTn id="33" dur="1" fill="hold">
                                          <p:stCondLst>
                                            <p:cond delay="0"/>
                                          </p:stCondLst>
                                        </p:cTn>
                                        <p:tgtEl>
                                          <p:spTgt spid="79"/>
                                        </p:tgtEl>
                                        <p:attrNameLst>
                                          <p:attrName>style.visibility</p:attrName>
                                        </p:attrNameLst>
                                      </p:cBhvr>
                                      <p:to>
                                        <p:strVal val="visible"/>
                                      </p:to>
                                    </p:set>
                                    <p:animEffect transition="in" filter="fade">
                                      <p:cBhvr>
                                        <p:cTn id="34" dur="500"/>
                                        <p:tgtEl>
                                          <p:spTgt spid="79"/>
                                        </p:tgtEl>
                                      </p:cBhvr>
                                    </p:animEffect>
                                  </p:childTnLst>
                                </p:cTn>
                              </p:par>
                              <p:par>
                                <p:cTn id="35" presetID="10" presetClass="entr" presetSubtype="0" fill="hold" nodeType="withEffect">
                                  <p:stCondLst>
                                    <p:cond delay="0"/>
                                  </p:stCondLst>
                                  <p:childTnLst>
                                    <p:set>
                                      <p:cBhvr>
                                        <p:cTn id="36" dur="1" fill="hold">
                                          <p:stCondLst>
                                            <p:cond delay="0"/>
                                          </p:stCondLst>
                                        </p:cTn>
                                        <p:tgtEl>
                                          <p:spTgt spid="126"/>
                                        </p:tgtEl>
                                        <p:attrNameLst>
                                          <p:attrName>style.visibility</p:attrName>
                                        </p:attrNameLst>
                                      </p:cBhvr>
                                      <p:to>
                                        <p:strVal val="visible"/>
                                      </p:to>
                                    </p:set>
                                    <p:animEffect transition="in" filter="fade">
                                      <p:cBhvr>
                                        <p:cTn id="37" dur="500"/>
                                        <p:tgtEl>
                                          <p:spTgt spid="126"/>
                                        </p:tgtEl>
                                      </p:cBhvr>
                                    </p:animEffect>
                                  </p:childTnLst>
                                </p:cTn>
                              </p:par>
                              <p:par>
                                <p:cTn id="38" presetID="10" presetClass="entr" presetSubtype="0" fill="hold" nodeType="withEffect">
                                  <p:stCondLst>
                                    <p:cond delay="0"/>
                                  </p:stCondLst>
                                  <p:childTnLst>
                                    <p:set>
                                      <p:cBhvr>
                                        <p:cTn id="39" dur="1" fill="hold">
                                          <p:stCondLst>
                                            <p:cond delay="0"/>
                                          </p:stCondLst>
                                        </p:cTn>
                                        <p:tgtEl>
                                          <p:spTgt spid="133"/>
                                        </p:tgtEl>
                                        <p:attrNameLst>
                                          <p:attrName>style.visibility</p:attrName>
                                        </p:attrNameLst>
                                      </p:cBhvr>
                                      <p:to>
                                        <p:strVal val="visible"/>
                                      </p:to>
                                    </p:set>
                                    <p:animEffect transition="in" filter="fade">
                                      <p:cBhvr>
                                        <p:cTn id="40" dur="500"/>
                                        <p:tgtEl>
                                          <p:spTgt spid="133"/>
                                        </p:tgtEl>
                                      </p:cBhvr>
                                    </p:animEffect>
                                  </p:childTnLst>
                                </p:cTn>
                              </p:par>
                              <p:par>
                                <p:cTn id="41" presetID="10" presetClass="entr" presetSubtype="0" fill="hold" nodeType="withEffect">
                                  <p:stCondLst>
                                    <p:cond delay="0"/>
                                  </p:stCondLst>
                                  <p:childTnLst>
                                    <p:set>
                                      <p:cBhvr>
                                        <p:cTn id="42" dur="1" fill="hold">
                                          <p:stCondLst>
                                            <p:cond delay="0"/>
                                          </p:stCondLst>
                                        </p:cTn>
                                        <p:tgtEl>
                                          <p:spTgt spid="132"/>
                                        </p:tgtEl>
                                        <p:attrNameLst>
                                          <p:attrName>style.visibility</p:attrName>
                                        </p:attrNameLst>
                                      </p:cBhvr>
                                      <p:to>
                                        <p:strVal val="visible"/>
                                      </p:to>
                                    </p:set>
                                    <p:animEffect transition="in" filter="fade">
                                      <p:cBhvr>
                                        <p:cTn id="43" dur="500"/>
                                        <p:tgtEl>
                                          <p:spTgt spid="132"/>
                                        </p:tgtEl>
                                      </p:cBhvr>
                                    </p:animEffect>
                                  </p:childTnLst>
                                </p:cTn>
                              </p:par>
                              <p:par>
                                <p:cTn id="44" presetID="10" presetClass="entr" presetSubtype="0" fill="hold" nodeType="withEffect">
                                  <p:stCondLst>
                                    <p:cond delay="0"/>
                                  </p:stCondLst>
                                  <p:childTnLst>
                                    <p:set>
                                      <p:cBhvr>
                                        <p:cTn id="45" dur="1" fill="hold">
                                          <p:stCondLst>
                                            <p:cond delay="0"/>
                                          </p:stCondLst>
                                        </p:cTn>
                                        <p:tgtEl>
                                          <p:spTgt spid="131"/>
                                        </p:tgtEl>
                                        <p:attrNameLst>
                                          <p:attrName>style.visibility</p:attrName>
                                        </p:attrNameLst>
                                      </p:cBhvr>
                                      <p:to>
                                        <p:strVal val="visible"/>
                                      </p:to>
                                    </p:set>
                                    <p:animEffect transition="in" filter="fade">
                                      <p:cBhvr>
                                        <p:cTn id="46" dur="500"/>
                                        <p:tgtEl>
                                          <p:spTgt spid="131"/>
                                        </p:tgtEl>
                                      </p:cBhvr>
                                    </p:animEffect>
                                  </p:childTnLst>
                                </p:cTn>
                              </p:par>
                            </p:childTnLst>
                          </p:cTn>
                        </p:par>
                        <p:par>
                          <p:cTn id="47" fill="hold">
                            <p:stCondLst>
                              <p:cond delay="1500"/>
                            </p:stCondLst>
                            <p:childTnLst>
                              <p:par>
                                <p:cTn id="48" presetID="10" presetClass="entr" presetSubtype="0" fill="hold" nodeType="afterEffect">
                                  <p:stCondLst>
                                    <p:cond delay="0"/>
                                  </p:stCondLst>
                                  <p:childTnLst>
                                    <p:set>
                                      <p:cBhvr>
                                        <p:cTn id="49" dur="1" fill="hold">
                                          <p:stCondLst>
                                            <p:cond delay="0"/>
                                          </p:stCondLst>
                                        </p:cTn>
                                        <p:tgtEl>
                                          <p:spTgt spid="90"/>
                                        </p:tgtEl>
                                        <p:attrNameLst>
                                          <p:attrName>style.visibility</p:attrName>
                                        </p:attrNameLst>
                                      </p:cBhvr>
                                      <p:to>
                                        <p:strVal val="visible"/>
                                      </p:to>
                                    </p:set>
                                    <p:animEffect transition="in" filter="fade">
                                      <p:cBhvr>
                                        <p:cTn id="50" dur="500"/>
                                        <p:tgtEl>
                                          <p:spTgt spid="90"/>
                                        </p:tgtEl>
                                      </p:cBhvr>
                                    </p:animEffect>
                                  </p:childTnLst>
                                </p:cTn>
                              </p:par>
                              <p:par>
                                <p:cTn id="51" presetID="10" presetClass="entr" presetSubtype="0" fill="hold" nodeType="withEffect">
                                  <p:stCondLst>
                                    <p:cond delay="0"/>
                                  </p:stCondLst>
                                  <p:childTnLst>
                                    <p:set>
                                      <p:cBhvr>
                                        <p:cTn id="52" dur="1" fill="hold">
                                          <p:stCondLst>
                                            <p:cond delay="0"/>
                                          </p:stCondLst>
                                        </p:cTn>
                                        <p:tgtEl>
                                          <p:spTgt spid="125"/>
                                        </p:tgtEl>
                                        <p:attrNameLst>
                                          <p:attrName>style.visibility</p:attrName>
                                        </p:attrNameLst>
                                      </p:cBhvr>
                                      <p:to>
                                        <p:strVal val="visible"/>
                                      </p:to>
                                    </p:set>
                                    <p:animEffect transition="in" filter="fade">
                                      <p:cBhvr>
                                        <p:cTn id="53" dur="500"/>
                                        <p:tgtEl>
                                          <p:spTgt spid="125"/>
                                        </p:tgtEl>
                                      </p:cBhvr>
                                    </p:animEffect>
                                  </p:childTnLst>
                                </p:cTn>
                              </p:par>
                              <p:par>
                                <p:cTn id="54" presetID="10" presetClass="entr" presetSubtype="0" fill="hold" nodeType="withEffect">
                                  <p:stCondLst>
                                    <p:cond delay="0"/>
                                  </p:stCondLst>
                                  <p:childTnLst>
                                    <p:set>
                                      <p:cBhvr>
                                        <p:cTn id="55" dur="1" fill="hold">
                                          <p:stCondLst>
                                            <p:cond delay="0"/>
                                          </p:stCondLst>
                                        </p:cTn>
                                        <p:tgtEl>
                                          <p:spTgt spid="134"/>
                                        </p:tgtEl>
                                        <p:attrNameLst>
                                          <p:attrName>style.visibility</p:attrName>
                                        </p:attrNameLst>
                                      </p:cBhvr>
                                      <p:to>
                                        <p:strVal val="visible"/>
                                      </p:to>
                                    </p:set>
                                    <p:animEffect transition="in" filter="fade">
                                      <p:cBhvr>
                                        <p:cTn id="56" dur="500"/>
                                        <p:tgtEl>
                                          <p:spTgt spid="134"/>
                                        </p:tgtEl>
                                      </p:cBhvr>
                                    </p:animEffect>
                                  </p:childTnLst>
                                </p:cTn>
                              </p:par>
                              <p:par>
                                <p:cTn id="57" presetID="10" presetClass="entr" presetSubtype="0" fill="hold" nodeType="withEffect">
                                  <p:stCondLst>
                                    <p:cond delay="0"/>
                                  </p:stCondLst>
                                  <p:childTnLst>
                                    <p:set>
                                      <p:cBhvr>
                                        <p:cTn id="58" dur="1" fill="hold">
                                          <p:stCondLst>
                                            <p:cond delay="0"/>
                                          </p:stCondLst>
                                        </p:cTn>
                                        <p:tgtEl>
                                          <p:spTgt spid="136"/>
                                        </p:tgtEl>
                                        <p:attrNameLst>
                                          <p:attrName>style.visibility</p:attrName>
                                        </p:attrNameLst>
                                      </p:cBhvr>
                                      <p:to>
                                        <p:strVal val="visible"/>
                                      </p:to>
                                    </p:set>
                                    <p:animEffect transition="in" filter="fade">
                                      <p:cBhvr>
                                        <p:cTn id="59" dur="500"/>
                                        <p:tgtEl>
                                          <p:spTgt spid="136"/>
                                        </p:tgtEl>
                                      </p:cBhvr>
                                    </p:animEffect>
                                  </p:childTnLst>
                                </p:cTn>
                              </p:par>
                              <p:par>
                                <p:cTn id="60" presetID="10" presetClass="entr" presetSubtype="0" fill="hold" nodeType="withEffect">
                                  <p:stCondLst>
                                    <p:cond delay="0"/>
                                  </p:stCondLst>
                                  <p:childTnLst>
                                    <p:set>
                                      <p:cBhvr>
                                        <p:cTn id="61" dur="1" fill="hold">
                                          <p:stCondLst>
                                            <p:cond delay="0"/>
                                          </p:stCondLst>
                                        </p:cTn>
                                        <p:tgtEl>
                                          <p:spTgt spid="142"/>
                                        </p:tgtEl>
                                        <p:attrNameLst>
                                          <p:attrName>style.visibility</p:attrName>
                                        </p:attrNameLst>
                                      </p:cBhvr>
                                      <p:to>
                                        <p:strVal val="visible"/>
                                      </p:to>
                                    </p:set>
                                    <p:animEffect transition="in" filter="fade">
                                      <p:cBhvr>
                                        <p:cTn id="62" dur="500"/>
                                        <p:tgtEl>
                                          <p:spTgt spid="142"/>
                                        </p:tgtEl>
                                      </p:cBhvr>
                                    </p:animEffect>
                                  </p:childTnLst>
                                </p:cTn>
                              </p:par>
                            </p:childTnLst>
                          </p:cTn>
                        </p:par>
                        <p:par>
                          <p:cTn id="63" fill="hold">
                            <p:stCondLst>
                              <p:cond delay="2000"/>
                            </p:stCondLst>
                            <p:childTnLst>
                              <p:par>
                                <p:cTn id="64" presetID="10" presetClass="entr" presetSubtype="0" fill="hold" nodeType="afterEffect">
                                  <p:stCondLst>
                                    <p:cond delay="0"/>
                                  </p:stCondLst>
                                  <p:childTnLst>
                                    <p:set>
                                      <p:cBhvr>
                                        <p:cTn id="65" dur="1" fill="hold">
                                          <p:stCondLst>
                                            <p:cond delay="0"/>
                                          </p:stCondLst>
                                        </p:cTn>
                                        <p:tgtEl>
                                          <p:spTgt spid="123"/>
                                        </p:tgtEl>
                                        <p:attrNameLst>
                                          <p:attrName>style.visibility</p:attrName>
                                        </p:attrNameLst>
                                      </p:cBhvr>
                                      <p:to>
                                        <p:strVal val="visible"/>
                                      </p:to>
                                    </p:set>
                                    <p:animEffect transition="in" filter="fade">
                                      <p:cBhvr>
                                        <p:cTn id="66" dur="500"/>
                                        <p:tgtEl>
                                          <p:spTgt spid="123"/>
                                        </p:tgtEl>
                                      </p:cBhvr>
                                    </p:animEffect>
                                  </p:childTnLst>
                                </p:cTn>
                              </p:par>
                              <p:par>
                                <p:cTn id="67" presetID="10" presetClass="entr" presetSubtype="0" fill="hold" nodeType="withEffect">
                                  <p:stCondLst>
                                    <p:cond delay="0"/>
                                  </p:stCondLst>
                                  <p:childTnLst>
                                    <p:set>
                                      <p:cBhvr>
                                        <p:cTn id="68" dur="1" fill="hold">
                                          <p:stCondLst>
                                            <p:cond delay="0"/>
                                          </p:stCondLst>
                                        </p:cTn>
                                        <p:tgtEl>
                                          <p:spTgt spid="124"/>
                                        </p:tgtEl>
                                        <p:attrNameLst>
                                          <p:attrName>style.visibility</p:attrName>
                                        </p:attrNameLst>
                                      </p:cBhvr>
                                      <p:to>
                                        <p:strVal val="visible"/>
                                      </p:to>
                                    </p:set>
                                    <p:animEffect transition="in" filter="fade">
                                      <p:cBhvr>
                                        <p:cTn id="69" dur="500"/>
                                        <p:tgtEl>
                                          <p:spTgt spid="124"/>
                                        </p:tgtEl>
                                      </p:cBhvr>
                                    </p:animEffect>
                                  </p:childTnLst>
                                </p:cTn>
                              </p:par>
                              <p:par>
                                <p:cTn id="70" presetID="10" presetClass="entr" presetSubtype="0" fill="hold" nodeType="withEffect">
                                  <p:stCondLst>
                                    <p:cond delay="0"/>
                                  </p:stCondLst>
                                  <p:childTnLst>
                                    <p:set>
                                      <p:cBhvr>
                                        <p:cTn id="71" dur="1" fill="hold">
                                          <p:stCondLst>
                                            <p:cond delay="0"/>
                                          </p:stCondLst>
                                        </p:cTn>
                                        <p:tgtEl>
                                          <p:spTgt spid="135"/>
                                        </p:tgtEl>
                                        <p:attrNameLst>
                                          <p:attrName>style.visibility</p:attrName>
                                        </p:attrNameLst>
                                      </p:cBhvr>
                                      <p:to>
                                        <p:strVal val="visible"/>
                                      </p:to>
                                    </p:set>
                                    <p:animEffect transition="in" filter="fade">
                                      <p:cBhvr>
                                        <p:cTn id="72" dur="500"/>
                                        <p:tgtEl>
                                          <p:spTgt spid="135"/>
                                        </p:tgtEl>
                                      </p:cBhvr>
                                    </p:animEffect>
                                  </p:childTnLst>
                                </p:cTn>
                              </p:par>
                              <p:par>
                                <p:cTn id="73" presetID="10" presetClass="entr" presetSubtype="0" fill="hold" nodeType="withEffect">
                                  <p:stCondLst>
                                    <p:cond delay="0"/>
                                  </p:stCondLst>
                                  <p:childTnLst>
                                    <p:set>
                                      <p:cBhvr>
                                        <p:cTn id="74" dur="1" fill="hold">
                                          <p:stCondLst>
                                            <p:cond delay="0"/>
                                          </p:stCondLst>
                                        </p:cTn>
                                        <p:tgtEl>
                                          <p:spTgt spid="137"/>
                                        </p:tgtEl>
                                        <p:attrNameLst>
                                          <p:attrName>style.visibility</p:attrName>
                                        </p:attrNameLst>
                                      </p:cBhvr>
                                      <p:to>
                                        <p:strVal val="visible"/>
                                      </p:to>
                                    </p:set>
                                    <p:animEffect transition="in" filter="fade">
                                      <p:cBhvr>
                                        <p:cTn id="75" dur="500"/>
                                        <p:tgtEl>
                                          <p:spTgt spid="137"/>
                                        </p:tgtEl>
                                      </p:cBhvr>
                                    </p:animEffect>
                                  </p:childTnLst>
                                </p:cTn>
                              </p:par>
                              <p:par>
                                <p:cTn id="76" presetID="10" presetClass="entr" presetSubtype="0" fill="hold" nodeType="withEffect">
                                  <p:stCondLst>
                                    <p:cond delay="0"/>
                                  </p:stCondLst>
                                  <p:childTnLst>
                                    <p:set>
                                      <p:cBhvr>
                                        <p:cTn id="77" dur="1" fill="hold">
                                          <p:stCondLst>
                                            <p:cond delay="0"/>
                                          </p:stCondLst>
                                        </p:cTn>
                                        <p:tgtEl>
                                          <p:spTgt spid="138"/>
                                        </p:tgtEl>
                                        <p:attrNameLst>
                                          <p:attrName>style.visibility</p:attrName>
                                        </p:attrNameLst>
                                      </p:cBhvr>
                                      <p:to>
                                        <p:strVal val="visible"/>
                                      </p:to>
                                    </p:set>
                                    <p:animEffect transition="in" filter="fade">
                                      <p:cBhvr>
                                        <p:cTn id="78" dur="500"/>
                                        <p:tgtEl>
                                          <p:spTgt spid="138"/>
                                        </p:tgtEl>
                                      </p:cBhvr>
                                    </p:animEffect>
                                  </p:childTnLst>
                                </p:cTn>
                              </p:par>
                            </p:childTnLst>
                          </p:cTn>
                        </p:par>
                        <p:par>
                          <p:cTn id="79" fill="hold">
                            <p:stCondLst>
                              <p:cond delay="2500"/>
                            </p:stCondLst>
                            <p:childTnLst>
                              <p:par>
                                <p:cTn id="80" presetID="22" presetClass="entr" presetSubtype="2" fill="hold" nodeType="afterEffect">
                                  <p:stCondLst>
                                    <p:cond delay="0"/>
                                  </p:stCondLst>
                                  <p:childTnLst>
                                    <p:set>
                                      <p:cBhvr>
                                        <p:cTn id="81" dur="1" fill="hold">
                                          <p:stCondLst>
                                            <p:cond delay="0"/>
                                          </p:stCondLst>
                                        </p:cTn>
                                        <p:tgtEl>
                                          <p:spTgt spid="160"/>
                                        </p:tgtEl>
                                        <p:attrNameLst>
                                          <p:attrName>style.visibility</p:attrName>
                                        </p:attrNameLst>
                                      </p:cBhvr>
                                      <p:to>
                                        <p:strVal val="visible"/>
                                      </p:to>
                                    </p:set>
                                    <p:animEffect transition="in" filter="wipe(right)">
                                      <p:cBhvr>
                                        <p:cTn id="82" dur="500"/>
                                        <p:tgtEl>
                                          <p:spTgt spid="160"/>
                                        </p:tgtEl>
                                      </p:cBhvr>
                                    </p:animEffect>
                                  </p:childTnLst>
                                </p:cTn>
                              </p:par>
                            </p:childTnLst>
                          </p:cTn>
                        </p:par>
                        <p:par>
                          <p:cTn id="83" fill="hold">
                            <p:stCondLst>
                              <p:cond delay="3000"/>
                            </p:stCondLst>
                            <p:childTnLst>
                              <p:par>
                                <p:cTn id="84" presetID="10" presetClass="entr" presetSubtype="0" fill="hold" grpId="0" nodeType="afterEffect">
                                  <p:stCondLst>
                                    <p:cond delay="0"/>
                                  </p:stCondLst>
                                  <p:childTnLst>
                                    <p:set>
                                      <p:cBhvr>
                                        <p:cTn id="85" dur="1" fill="hold">
                                          <p:stCondLst>
                                            <p:cond delay="0"/>
                                          </p:stCondLst>
                                        </p:cTn>
                                        <p:tgtEl>
                                          <p:spTgt spid="165"/>
                                        </p:tgtEl>
                                        <p:attrNameLst>
                                          <p:attrName>style.visibility</p:attrName>
                                        </p:attrNameLst>
                                      </p:cBhvr>
                                      <p:to>
                                        <p:strVal val="visible"/>
                                      </p:to>
                                    </p:set>
                                    <p:animEffect transition="in" filter="fade">
                                      <p:cBhvr>
                                        <p:cTn id="86" dur="500"/>
                                        <p:tgtEl>
                                          <p:spTgt spid="165"/>
                                        </p:tgtEl>
                                      </p:cBhvr>
                                    </p:animEffect>
                                  </p:childTnLst>
                                </p:cTn>
                              </p:par>
                            </p:childTnLst>
                          </p:cTn>
                        </p:par>
                        <p:par>
                          <p:cTn id="87" fill="hold">
                            <p:stCondLst>
                              <p:cond delay="3500"/>
                            </p:stCondLst>
                            <p:childTnLst>
                              <p:par>
                                <p:cTn id="88" presetID="22" presetClass="entr" presetSubtype="2" fill="hold" nodeType="afterEffect">
                                  <p:stCondLst>
                                    <p:cond delay="0"/>
                                  </p:stCondLst>
                                  <p:childTnLst>
                                    <p:set>
                                      <p:cBhvr>
                                        <p:cTn id="89" dur="1" fill="hold">
                                          <p:stCondLst>
                                            <p:cond delay="0"/>
                                          </p:stCondLst>
                                        </p:cTn>
                                        <p:tgtEl>
                                          <p:spTgt spid="161"/>
                                        </p:tgtEl>
                                        <p:attrNameLst>
                                          <p:attrName>style.visibility</p:attrName>
                                        </p:attrNameLst>
                                      </p:cBhvr>
                                      <p:to>
                                        <p:strVal val="visible"/>
                                      </p:to>
                                    </p:set>
                                    <p:animEffect transition="in" filter="wipe(right)">
                                      <p:cBhvr>
                                        <p:cTn id="90" dur="500"/>
                                        <p:tgtEl>
                                          <p:spTgt spid="161"/>
                                        </p:tgtEl>
                                      </p:cBhvr>
                                    </p:animEffect>
                                  </p:childTnLst>
                                </p:cTn>
                              </p:par>
                            </p:childTnLst>
                          </p:cTn>
                        </p:par>
                        <p:par>
                          <p:cTn id="91" fill="hold">
                            <p:stCondLst>
                              <p:cond delay="4000"/>
                            </p:stCondLst>
                            <p:childTnLst>
                              <p:par>
                                <p:cTn id="92" presetID="10" presetClass="entr" presetSubtype="0" fill="hold" grpId="0" nodeType="afterEffect">
                                  <p:stCondLst>
                                    <p:cond delay="0"/>
                                  </p:stCondLst>
                                  <p:childTnLst>
                                    <p:set>
                                      <p:cBhvr>
                                        <p:cTn id="93" dur="1" fill="hold">
                                          <p:stCondLst>
                                            <p:cond delay="0"/>
                                          </p:stCondLst>
                                        </p:cTn>
                                        <p:tgtEl>
                                          <p:spTgt spid="167"/>
                                        </p:tgtEl>
                                        <p:attrNameLst>
                                          <p:attrName>style.visibility</p:attrName>
                                        </p:attrNameLst>
                                      </p:cBhvr>
                                      <p:to>
                                        <p:strVal val="visible"/>
                                      </p:to>
                                    </p:set>
                                    <p:animEffect transition="in" filter="fade">
                                      <p:cBhvr>
                                        <p:cTn id="94" dur="500"/>
                                        <p:tgtEl>
                                          <p:spTgt spid="167"/>
                                        </p:tgtEl>
                                      </p:cBhvr>
                                    </p:animEffect>
                                  </p:childTnLst>
                                </p:cTn>
                              </p:par>
                            </p:childTnLst>
                          </p:cTn>
                        </p:par>
                        <p:par>
                          <p:cTn id="95" fill="hold">
                            <p:stCondLst>
                              <p:cond delay="4500"/>
                            </p:stCondLst>
                            <p:childTnLst>
                              <p:par>
                                <p:cTn id="96" presetID="22" presetClass="entr" presetSubtype="2" fill="hold" nodeType="afterEffect">
                                  <p:stCondLst>
                                    <p:cond delay="0"/>
                                  </p:stCondLst>
                                  <p:childTnLst>
                                    <p:set>
                                      <p:cBhvr>
                                        <p:cTn id="97" dur="1" fill="hold">
                                          <p:stCondLst>
                                            <p:cond delay="0"/>
                                          </p:stCondLst>
                                        </p:cTn>
                                        <p:tgtEl>
                                          <p:spTgt spid="162"/>
                                        </p:tgtEl>
                                        <p:attrNameLst>
                                          <p:attrName>style.visibility</p:attrName>
                                        </p:attrNameLst>
                                      </p:cBhvr>
                                      <p:to>
                                        <p:strVal val="visible"/>
                                      </p:to>
                                    </p:set>
                                    <p:animEffect transition="in" filter="wipe(right)">
                                      <p:cBhvr>
                                        <p:cTn id="98" dur="500"/>
                                        <p:tgtEl>
                                          <p:spTgt spid="162"/>
                                        </p:tgtEl>
                                      </p:cBhvr>
                                    </p:animEffect>
                                  </p:childTnLst>
                                </p:cTn>
                              </p:par>
                            </p:childTnLst>
                          </p:cTn>
                        </p:par>
                        <p:par>
                          <p:cTn id="99" fill="hold">
                            <p:stCondLst>
                              <p:cond delay="5000"/>
                            </p:stCondLst>
                            <p:childTnLst>
                              <p:par>
                                <p:cTn id="100" presetID="10" presetClass="entr" presetSubtype="0" fill="hold" grpId="0" nodeType="afterEffect">
                                  <p:stCondLst>
                                    <p:cond delay="0"/>
                                  </p:stCondLst>
                                  <p:childTnLst>
                                    <p:set>
                                      <p:cBhvr>
                                        <p:cTn id="101" dur="1" fill="hold">
                                          <p:stCondLst>
                                            <p:cond delay="0"/>
                                          </p:stCondLst>
                                        </p:cTn>
                                        <p:tgtEl>
                                          <p:spTgt spid="168"/>
                                        </p:tgtEl>
                                        <p:attrNameLst>
                                          <p:attrName>style.visibility</p:attrName>
                                        </p:attrNameLst>
                                      </p:cBhvr>
                                      <p:to>
                                        <p:strVal val="visible"/>
                                      </p:to>
                                    </p:set>
                                    <p:animEffect transition="in" filter="fade">
                                      <p:cBhvr>
                                        <p:cTn id="102" dur="500"/>
                                        <p:tgtEl>
                                          <p:spTgt spid="168"/>
                                        </p:tgtEl>
                                      </p:cBhvr>
                                    </p:animEffect>
                                  </p:childTnLst>
                                </p:cTn>
                              </p:par>
                            </p:childTnLst>
                          </p:cTn>
                        </p:par>
                        <p:par>
                          <p:cTn id="103" fill="hold">
                            <p:stCondLst>
                              <p:cond delay="5500"/>
                            </p:stCondLst>
                            <p:childTnLst>
                              <p:par>
                                <p:cTn id="104" presetID="22" presetClass="entr" presetSubtype="2" fill="hold" nodeType="afterEffect">
                                  <p:stCondLst>
                                    <p:cond delay="0"/>
                                  </p:stCondLst>
                                  <p:childTnLst>
                                    <p:set>
                                      <p:cBhvr>
                                        <p:cTn id="105" dur="1" fill="hold">
                                          <p:stCondLst>
                                            <p:cond delay="0"/>
                                          </p:stCondLst>
                                        </p:cTn>
                                        <p:tgtEl>
                                          <p:spTgt spid="163"/>
                                        </p:tgtEl>
                                        <p:attrNameLst>
                                          <p:attrName>style.visibility</p:attrName>
                                        </p:attrNameLst>
                                      </p:cBhvr>
                                      <p:to>
                                        <p:strVal val="visible"/>
                                      </p:to>
                                    </p:set>
                                    <p:animEffect transition="in" filter="wipe(right)">
                                      <p:cBhvr>
                                        <p:cTn id="106" dur="500"/>
                                        <p:tgtEl>
                                          <p:spTgt spid="163"/>
                                        </p:tgtEl>
                                      </p:cBhvr>
                                    </p:animEffect>
                                  </p:childTnLst>
                                </p:cTn>
                              </p:par>
                            </p:childTnLst>
                          </p:cTn>
                        </p:par>
                        <p:par>
                          <p:cTn id="107" fill="hold">
                            <p:stCondLst>
                              <p:cond delay="6000"/>
                            </p:stCondLst>
                            <p:childTnLst>
                              <p:par>
                                <p:cTn id="108" presetID="10" presetClass="entr" presetSubtype="0" fill="hold" grpId="0" nodeType="afterEffect">
                                  <p:stCondLst>
                                    <p:cond delay="0"/>
                                  </p:stCondLst>
                                  <p:childTnLst>
                                    <p:set>
                                      <p:cBhvr>
                                        <p:cTn id="109" dur="1" fill="hold">
                                          <p:stCondLst>
                                            <p:cond delay="0"/>
                                          </p:stCondLst>
                                        </p:cTn>
                                        <p:tgtEl>
                                          <p:spTgt spid="169"/>
                                        </p:tgtEl>
                                        <p:attrNameLst>
                                          <p:attrName>style.visibility</p:attrName>
                                        </p:attrNameLst>
                                      </p:cBhvr>
                                      <p:to>
                                        <p:strVal val="visible"/>
                                      </p:to>
                                    </p:set>
                                    <p:animEffect transition="in" filter="fade">
                                      <p:cBhvr>
                                        <p:cTn id="110" dur="500"/>
                                        <p:tgtEl>
                                          <p:spTgt spid="169"/>
                                        </p:tgtEl>
                                      </p:cBhvr>
                                    </p:animEffect>
                                  </p:childTnLst>
                                </p:cTn>
                              </p:par>
                            </p:childTnLst>
                          </p:cTn>
                        </p:par>
                        <p:par>
                          <p:cTn id="111" fill="hold">
                            <p:stCondLst>
                              <p:cond delay="6500"/>
                            </p:stCondLst>
                            <p:childTnLst>
                              <p:par>
                                <p:cTn id="112" presetID="22" presetClass="entr" presetSubtype="2" fill="hold" nodeType="afterEffect">
                                  <p:stCondLst>
                                    <p:cond delay="0"/>
                                  </p:stCondLst>
                                  <p:childTnLst>
                                    <p:set>
                                      <p:cBhvr>
                                        <p:cTn id="113" dur="1" fill="hold">
                                          <p:stCondLst>
                                            <p:cond delay="0"/>
                                          </p:stCondLst>
                                        </p:cTn>
                                        <p:tgtEl>
                                          <p:spTgt spid="164"/>
                                        </p:tgtEl>
                                        <p:attrNameLst>
                                          <p:attrName>style.visibility</p:attrName>
                                        </p:attrNameLst>
                                      </p:cBhvr>
                                      <p:to>
                                        <p:strVal val="visible"/>
                                      </p:to>
                                    </p:set>
                                    <p:animEffect transition="in" filter="wipe(right)">
                                      <p:cBhvr>
                                        <p:cTn id="114" dur="500"/>
                                        <p:tgtEl>
                                          <p:spTgt spid="164"/>
                                        </p:tgtEl>
                                      </p:cBhvr>
                                    </p:animEffect>
                                  </p:childTnLst>
                                </p:cTn>
                              </p:par>
                            </p:childTnLst>
                          </p:cTn>
                        </p:par>
                        <p:par>
                          <p:cTn id="115" fill="hold">
                            <p:stCondLst>
                              <p:cond delay="7000"/>
                            </p:stCondLst>
                            <p:childTnLst>
                              <p:par>
                                <p:cTn id="116" presetID="10" presetClass="entr" presetSubtype="0" fill="hold" grpId="0" nodeType="afterEffect">
                                  <p:stCondLst>
                                    <p:cond delay="0"/>
                                  </p:stCondLst>
                                  <p:childTnLst>
                                    <p:set>
                                      <p:cBhvr>
                                        <p:cTn id="117" dur="1" fill="hold">
                                          <p:stCondLst>
                                            <p:cond delay="0"/>
                                          </p:stCondLst>
                                        </p:cTn>
                                        <p:tgtEl>
                                          <p:spTgt spid="170"/>
                                        </p:tgtEl>
                                        <p:attrNameLst>
                                          <p:attrName>style.visibility</p:attrName>
                                        </p:attrNameLst>
                                      </p:cBhvr>
                                      <p:to>
                                        <p:strVal val="visible"/>
                                      </p:to>
                                    </p:set>
                                    <p:animEffect transition="in" filter="fade">
                                      <p:cBhvr>
                                        <p:cTn id="118" dur="500"/>
                                        <p:tgtEl>
                                          <p:spTgt spid="170"/>
                                        </p:tgtEl>
                                      </p:cBhvr>
                                    </p:animEffect>
                                  </p:childTnLst>
                                </p:cTn>
                              </p:par>
                            </p:childTnLst>
                          </p:cTn>
                        </p:par>
                        <p:par>
                          <p:cTn id="119" fill="hold">
                            <p:stCondLst>
                              <p:cond delay="7500"/>
                            </p:stCondLst>
                            <p:childTnLst>
                              <p:par>
                                <p:cTn id="120" presetID="10" presetClass="entr" presetSubtype="0" fill="hold" grpId="0" nodeType="afterEffect">
                                  <p:stCondLst>
                                    <p:cond delay="0"/>
                                  </p:stCondLst>
                                  <p:childTnLst>
                                    <p:set>
                                      <p:cBhvr>
                                        <p:cTn id="121" dur="1" fill="hold">
                                          <p:stCondLst>
                                            <p:cond delay="0"/>
                                          </p:stCondLst>
                                        </p:cTn>
                                        <p:tgtEl>
                                          <p:spTgt spid="203"/>
                                        </p:tgtEl>
                                        <p:attrNameLst>
                                          <p:attrName>style.visibility</p:attrName>
                                        </p:attrNameLst>
                                      </p:cBhvr>
                                      <p:to>
                                        <p:strVal val="visible"/>
                                      </p:to>
                                    </p:set>
                                    <p:animEffect transition="in" filter="fade">
                                      <p:cBhvr>
                                        <p:cTn id="122" dur="500"/>
                                        <p:tgtEl>
                                          <p:spTgt spid="203"/>
                                        </p:tgtEl>
                                      </p:cBhvr>
                                    </p:animEffect>
                                  </p:childTnLst>
                                </p:cTn>
                              </p:par>
                            </p:childTnLst>
                          </p:cTn>
                        </p:par>
                        <p:par>
                          <p:cTn id="123" fill="hold">
                            <p:stCondLst>
                              <p:cond delay="8000"/>
                            </p:stCondLst>
                            <p:childTnLst>
                              <p:par>
                                <p:cTn id="124" presetID="22" presetClass="entr" presetSubtype="4" fill="hold" nodeType="afterEffect">
                                  <p:stCondLst>
                                    <p:cond delay="0"/>
                                  </p:stCondLst>
                                  <p:childTnLst>
                                    <p:set>
                                      <p:cBhvr>
                                        <p:cTn id="125" dur="1" fill="hold">
                                          <p:stCondLst>
                                            <p:cond delay="0"/>
                                          </p:stCondLst>
                                        </p:cTn>
                                        <p:tgtEl>
                                          <p:spTgt spid="172"/>
                                        </p:tgtEl>
                                        <p:attrNameLst>
                                          <p:attrName>style.visibility</p:attrName>
                                        </p:attrNameLst>
                                      </p:cBhvr>
                                      <p:to>
                                        <p:strVal val="visible"/>
                                      </p:to>
                                    </p:set>
                                    <p:animEffect transition="in" filter="wipe(down)">
                                      <p:cBhvr>
                                        <p:cTn id="126" dur="500"/>
                                        <p:tgtEl>
                                          <p:spTgt spid="172"/>
                                        </p:tgtEl>
                                      </p:cBhvr>
                                    </p:animEffect>
                                  </p:childTnLst>
                                </p:cTn>
                              </p:par>
                            </p:childTnLst>
                          </p:cTn>
                        </p:par>
                        <p:par>
                          <p:cTn id="127" fill="hold">
                            <p:stCondLst>
                              <p:cond delay="8500"/>
                            </p:stCondLst>
                            <p:childTnLst>
                              <p:par>
                                <p:cTn id="128" presetID="22" presetClass="entr" presetSubtype="8" fill="hold" nodeType="afterEffect">
                                  <p:stCondLst>
                                    <p:cond delay="0"/>
                                  </p:stCondLst>
                                  <p:childTnLst>
                                    <p:set>
                                      <p:cBhvr>
                                        <p:cTn id="129" dur="1" fill="hold">
                                          <p:stCondLst>
                                            <p:cond delay="0"/>
                                          </p:stCondLst>
                                        </p:cTn>
                                        <p:tgtEl>
                                          <p:spTgt spid="174"/>
                                        </p:tgtEl>
                                        <p:attrNameLst>
                                          <p:attrName>style.visibility</p:attrName>
                                        </p:attrNameLst>
                                      </p:cBhvr>
                                      <p:to>
                                        <p:strVal val="visible"/>
                                      </p:to>
                                    </p:set>
                                    <p:animEffect transition="in" filter="wipe(left)">
                                      <p:cBhvr>
                                        <p:cTn id="130" dur="500"/>
                                        <p:tgtEl>
                                          <p:spTgt spid="174"/>
                                        </p:tgtEl>
                                      </p:cBhvr>
                                    </p:animEffect>
                                  </p:childTnLst>
                                </p:cTn>
                              </p:par>
                            </p:childTnLst>
                          </p:cTn>
                        </p:par>
                        <p:par>
                          <p:cTn id="131" fill="hold">
                            <p:stCondLst>
                              <p:cond delay="9000"/>
                            </p:stCondLst>
                            <p:childTnLst>
                              <p:par>
                                <p:cTn id="132" presetID="22" presetClass="entr" presetSubtype="1" fill="hold" nodeType="afterEffect">
                                  <p:stCondLst>
                                    <p:cond delay="0"/>
                                  </p:stCondLst>
                                  <p:childTnLst>
                                    <p:set>
                                      <p:cBhvr>
                                        <p:cTn id="133" dur="1" fill="hold">
                                          <p:stCondLst>
                                            <p:cond delay="0"/>
                                          </p:stCondLst>
                                        </p:cTn>
                                        <p:tgtEl>
                                          <p:spTgt spid="201"/>
                                        </p:tgtEl>
                                        <p:attrNameLst>
                                          <p:attrName>style.visibility</p:attrName>
                                        </p:attrNameLst>
                                      </p:cBhvr>
                                      <p:to>
                                        <p:strVal val="visible"/>
                                      </p:to>
                                    </p:set>
                                    <p:animEffect transition="in" filter="wipe(up)">
                                      <p:cBhvr>
                                        <p:cTn id="134" dur="500"/>
                                        <p:tgtEl>
                                          <p:spTgt spid="201"/>
                                        </p:tgtEl>
                                      </p:cBhvr>
                                    </p:animEffect>
                                  </p:childTnLst>
                                </p:cTn>
                              </p:par>
                            </p:childTnLst>
                          </p:cTn>
                        </p:par>
                        <p:par>
                          <p:cTn id="135" fill="hold">
                            <p:stCondLst>
                              <p:cond delay="9500"/>
                            </p:stCondLst>
                            <p:childTnLst>
                              <p:par>
                                <p:cTn id="136" presetID="22" presetClass="entr" presetSubtype="2" fill="hold" nodeType="afterEffect">
                                  <p:stCondLst>
                                    <p:cond delay="0"/>
                                  </p:stCondLst>
                                  <p:childTnLst>
                                    <p:set>
                                      <p:cBhvr>
                                        <p:cTn id="137" dur="1" fill="hold">
                                          <p:stCondLst>
                                            <p:cond delay="0"/>
                                          </p:stCondLst>
                                        </p:cTn>
                                        <p:tgtEl>
                                          <p:spTgt spid="187"/>
                                        </p:tgtEl>
                                        <p:attrNameLst>
                                          <p:attrName>style.visibility</p:attrName>
                                        </p:attrNameLst>
                                      </p:cBhvr>
                                      <p:to>
                                        <p:strVal val="visible"/>
                                      </p:to>
                                    </p:set>
                                    <p:animEffect transition="in" filter="wipe(right)">
                                      <p:cBhvr>
                                        <p:cTn id="138" dur="500"/>
                                        <p:tgtEl>
                                          <p:spTgt spid="187"/>
                                        </p:tgtEl>
                                      </p:cBhvr>
                                    </p:animEffect>
                                  </p:childTnLst>
                                </p:cTn>
                              </p:par>
                            </p:childTnLst>
                          </p:cTn>
                        </p:par>
                        <p:par>
                          <p:cTn id="139" fill="hold">
                            <p:stCondLst>
                              <p:cond delay="10000"/>
                            </p:stCondLst>
                            <p:childTnLst>
                              <p:par>
                                <p:cTn id="140" presetID="22" presetClass="entr" presetSubtype="4" fill="hold" nodeType="afterEffect">
                                  <p:stCondLst>
                                    <p:cond delay="0"/>
                                  </p:stCondLst>
                                  <p:childTnLst>
                                    <p:set>
                                      <p:cBhvr>
                                        <p:cTn id="141" dur="1" fill="hold">
                                          <p:stCondLst>
                                            <p:cond delay="0"/>
                                          </p:stCondLst>
                                        </p:cTn>
                                        <p:tgtEl>
                                          <p:spTgt spid="185"/>
                                        </p:tgtEl>
                                        <p:attrNameLst>
                                          <p:attrName>style.visibility</p:attrName>
                                        </p:attrNameLst>
                                      </p:cBhvr>
                                      <p:to>
                                        <p:strVal val="visible"/>
                                      </p:to>
                                    </p:set>
                                    <p:animEffect transition="in" filter="wipe(down)">
                                      <p:cBhvr>
                                        <p:cTn id="142" dur="500"/>
                                        <p:tgtEl>
                                          <p:spTgt spid="185"/>
                                        </p:tgtEl>
                                      </p:cBhvr>
                                    </p:animEffect>
                                  </p:childTnLst>
                                </p:cTn>
                              </p:par>
                            </p:childTnLst>
                          </p:cTn>
                        </p:par>
                        <p:par>
                          <p:cTn id="143" fill="hold">
                            <p:stCondLst>
                              <p:cond delay="10500"/>
                            </p:stCondLst>
                            <p:childTnLst>
                              <p:par>
                                <p:cTn id="144" presetID="22" presetClass="entr" presetSubtype="1" fill="hold" nodeType="afterEffect">
                                  <p:stCondLst>
                                    <p:cond delay="0"/>
                                  </p:stCondLst>
                                  <p:childTnLst>
                                    <p:set>
                                      <p:cBhvr>
                                        <p:cTn id="145" dur="1" fill="hold">
                                          <p:stCondLst>
                                            <p:cond delay="0"/>
                                          </p:stCondLst>
                                        </p:cTn>
                                        <p:tgtEl>
                                          <p:spTgt spid="193"/>
                                        </p:tgtEl>
                                        <p:attrNameLst>
                                          <p:attrName>style.visibility</p:attrName>
                                        </p:attrNameLst>
                                      </p:cBhvr>
                                      <p:to>
                                        <p:strVal val="visible"/>
                                      </p:to>
                                    </p:set>
                                    <p:animEffect transition="in" filter="wipe(up)">
                                      <p:cBhvr>
                                        <p:cTn id="146" dur="500"/>
                                        <p:tgtEl>
                                          <p:spTgt spid="193"/>
                                        </p:tgtEl>
                                      </p:cBhvr>
                                    </p:animEffect>
                                  </p:childTnLst>
                                </p:cTn>
                              </p:par>
                            </p:childTnLst>
                          </p:cTn>
                        </p:par>
                        <p:par>
                          <p:cTn id="147" fill="hold">
                            <p:stCondLst>
                              <p:cond delay="11000"/>
                            </p:stCondLst>
                            <p:childTnLst>
                              <p:par>
                                <p:cTn id="148" presetID="22" presetClass="entr" presetSubtype="8" fill="hold" nodeType="afterEffect">
                                  <p:stCondLst>
                                    <p:cond delay="0"/>
                                  </p:stCondLst>
                                  <p:childTnLst>
                                    <p:set>
                                      <p:cBhvr>
                                        <p:cTn id="149" dur="1" fill="hold">
                                          <p:stCondLst>
                                            <p:cond delay="0"/>
                                          </p:stCondLst>
                                        </p:cTn>
                                        <p:tgtEl>
                                          <p:spTgt spid="190"/>
                                        </p:tgtEl>
                                        <p:attrNameLst>
                                          <p:attrName>style.visibility</p:attrName>
                                        </p:attrNameLst>
                                      </p:cBhvr>
                                      <p:to>
                                        <p:strVal val="visible"/>
                                      </p:to>
                                    </p:set>
                                    <p:animEffect transition="in" filter="wipe(left)">
                                      <p:cBhvr>
                                        <p:cTn id="150" dur="500"/>
                                        <p:tgtEl>
                                          <p:spTgt spid="190"/>
                                        </p:tgtEl>
                                      </p:cBhvr>
                                    </p:animEffect>
                                  </p:childTnLst>
                                </p:cTn>
                              </p:par>
                            </p:childTnLst>
                          </p:cTn>
                        </p:par>
                        <p:par>
                          <p:cTn id="151" fill="hold">
                            <p:stCondLst>
                              <p:cond delay="11500"/>
                            </p:stCondLst>
                            <p:childTnLst>
                              <p:par>
                                <p:cTn id="152" presetID="22" presetClass="entr" presetSubtype="4" fill="hold" nodeType="afterEffect">
                                  <p:stCondLst>
                                    <p:cond delay="0"/>
                                  </p:stCondLst>
                                  <p:childTnLst>
                                    <p:set>
                                      <p:cBhvr>
                                        <p:cTn id="153" dur="1" fill="hold">
                                          <p:stCondLst>
                                            <p:cond delay="0"/>
                                          </p:stCondLst>
                                        </p:cTn>
                                        <p:tgtEl>
                                          <p:spTgt spid="199"/>
                                        </p:tgtEl>
                                        <p:attrNameLst>
                                          <p:attrName>style.visibility</p:attrName>
                                        </p:attrNameLst>
                                      </p:cBhvr>
                                      <p:to>
                                        <p:strVal val="visible"/>
                                      </p:to>
                                    </p:set>
                                    <p:animEffect transition="in" filter="wipe(down)">
                                      <p:cBhvr>
                                        <p:cTn id="154" dur="500"/>
                                        <p:tgtEl>
                                          <p:spTgt spid="199"/>
                                        </p:tgtEl>
                                      </p:cBhvr>
                                    </p:animEffect>
                                  </p:childTnLst>
                                </p:cTn>
                              </p:par>
                            </p:childTnLst>
                          </p:cTn>
                        </p:par>
                        <p:par>
                          <p:cTn id="155" fill="hold">
                            <p:stCondLst>
                              <p:cond delay="12000"/>
                            </p:stCondLst>
                            <p:childTnLst>
                              <p:par>
                                <p:cTn id="156" presetID="22" presetClass="entr" presetSubtype="2" fill="hold" nodeType="afterEffect">
                                  <p:stCondLst>
                                    <p:cond delay="0"/>
                                  </p:stCondLst>
                                  <p:childTnLst>
                                    <p:set>
                                      <p:cBhvr>
                                        <p:cTn id="157" dur="1" fill="hold">
                                          <p:stCondLst>
                                            <p:cond delay="0"/>
                                          </p:stCondLst>
                                        </p:cTn>
                                        <p:tgtEl>
                                          <p:spTgt spid="198"/>
                                        </p:tgtEl>
                                        <p:attrNameLst>
                                          <p:attrName>style.visibility</p:attrName>
                                        </p:attrNameLst>
                                      </p:cBhvr>
                                      <p:to>
                                        <p:strVal val="visible"/>
                                      </p:to>
                                    </p:set>
                                    <p:animEffect transition="in" filter="wipe(right)">
                                      <p:cBhvr>
                                        <p:cTn id="158" dur="500"/>
                                        <p:tgtEl>
                                          <p:spTgt spid="198"/>
                                        </p:tgtEl>
                                      </p:cBhvr>
                                    </p:animEffect>
                                  </p:childTnLst>
                                </p:cTn>
                              </p:par>
                            </p:childTnLst>
                          </p:cTn>
                        </p:par>
                        <p:par>
                          <p:cTn id="159" fill="hold">
                            <p:stCondLst>
                              <p:cond delay="12500"/>
                            </p:stCondLst>
                            <p:childTnLst>
                              <p:par>
                                <p:cTn id="160" presetID="22" presetClass="entr" presetSubtype="4" fill="hold" nodeType="afterEffect">
                                  <p:stCondLst>
                                    <p:cond delay="0"/>
                                  </p:stCondLst>
                                  <p:childTnLst>
                                    <p:set>
                                      <p:cBhvr>
                                        <p:cTn id="161" dur="1" fill="hold">
                                          <p:stCondLst>
                                            <p:cond delay="0"/>
                                          </p:stCondLst>
                                        </p:cTn>
                                        <p:tgtEl>
                                          <p:spTgt spid="197"/>
                                        </p:tgtEl>
                                        <p:attrNameLst>
                                          <p:attrName>style.visibility</p:attrName>
                                        </p:attrNameLst>
                                      </p:cBhvr>
                                      <p:to>
                                        <p:strVal val="visible"/>
                                      </p:to>
                                    </p:set>
                                    <p:animEffect transition="in" filter="wipe(down)">
                                      <p:cBhvr>
                                        <p:cTn id="162" dur="500"/>
                                        <p:tgtEl>
                                          <p:spTgt spid="197"/>
                                        </p:tgtEl>
                                      </p:cBhvr>
                                    </p:animEffect>
                                  </p:childTnLst>
                                </p:cTn>
                              </p:par>
                            </p:childTnLst>
                          </p:cTn>
                        </p:par>
                        <p:par>
                          <p:cTn id="163" fill="hold">
                            <p:stCondLst>
                              <p:cond delay="13000"/>
                            </p:stCondLst>
                            <p:childTnLst>
                              <p:par>
                                <p:cTn id="164" presetID="22" presetClass="entr" presetSubtype="1" fill="hold" nodeType="afterEffect">
                                  <p:stCondLst>
                                    <p:cond delay="0"/>
                                  </p:stCondLst>
                                  <p:childTnLst>
                                    <p:set>
                                      <p:cBhvr>
                                        <p:cTn id="165" dur="1" fill="hold">
                                          <p:stCondLst>
                                            <p:cond delay="0"/>
                                          </p:stCondLst>
                                        </p:cTn>
                                        <p:tgtEl>
                                          <p:spTgt spid="176"/>
                                        </p:tgtEl>
                                        <p:attrNameLst>
                                          <p:attrName>style.visibility</p:attrName>
                                        </p:attrNameLst>
                                      </p:cBhvr>
                                      <p:to>
                                        <p:strVal val="visible"/>
                                      </p:to>
                                    </p:set>
                                    <p:animEffect transition="in" filter="wipe(up)">
                                      <p:cBhvr>
                                        <p:cTn id="166" dur="500"/>
                                        <p:tgtEl>
                                          <p:spTgt spid="176"/>
                                        </p:tgtEl>
                                      </p:cBhvr>
                                    </p:animEffect>
                                  </p:childTnLst>
                                </p:cTn>
                              </p:par>
                            </p:childTnLst>
                          </p:cTn>
                        </p:par>
                        <p:par>
                          <p:cTn id="167" fill="hold">
                            <p:stCondLst>
                              <p:cond delay="13500"/>
                            </p:stCondLst>
                            <p:childTnLst>
                              <p:par>
                                <p:cTn id="168" presetID="22" presetClass="entr" presetSubtype="8" fill="hold" nodeType="afterEffect">
                                  <p:stCondLst>
                                    <p:cond delay="0"/>
                                  </p:stCondLst>
                                  <p:childTnLst>
                                    <p:set>
                                      <p:cBhvr>
                                        <p:cTn id="169" dur="1" fill="hold">
                                          <p:stCondLst>
                                            <p:cond delay="0"/>
                                          </p:stCondLst>
                                        </p:cTn>
                                        <p:tgtEl>
                                          <p:spTgt spid="182"/>
                                        </p:tgtEl>
                                        <p:attrNameLst>
                                          <p:attrName>style.visibility</p:attrName>
                                        </p:attrNameLst>
                                      </p:cBhvr>
                                      <p:to>
                                        <p:strVal val="visible"/>
                                      </p:to>
                                    </p:set>
                                    <p:animEffect transition="in" filter="wipe(left)">
                                      <p:cBhvr>
                                        <p:cTn id="170" dur="500"/>
                                        <p:tgtEl>
                                          <p:spTgt spid="182"/>
                                        </p:tgtEl>
                                      </p:cBhvr>
                                    </p:animEffect>
                                  </p:childTnLst>
                                </p:cTn>
                              </p:par>
                            </p:childTnLst>
                          </p:cTn>
                        </p:par>
                        <p:par>
                          <p:cTn id="171" fill="hold">
                            <p:stCondLst>
                              <p:cond delay="14000"/>
                            </p:stCondLst>
                            <p:childTnLst>
                              <p:par>
                                <p:cTn id="172" presetID="22" presetClass="entr" presetSubtype="1" fill="hold" nodeType="afterEffect">
                                  <p:stCondLst>
                                    <p:cond delay="0"/>
                                  </p:stCondLst>
                                  <p:childTnLst>
                                    <p:set>
                                      <p:cBhvr>
                                        <p:cTn id="173" dur="1" fill="hold">
                                          <p:stCondLst>
                                            <p:cond delay="0"/>
                                          </p:stCondLst>
                                        </p:cTn>
                                        <p:tgtEl>
                                          <p:spTgt spid="183"/>
                                        </p:tgtEl>
                                        <p:attrNameLst>
                                          <p:attrName>style.visibility</p:attrName>
                                        </p:attrNameLst>
                                      </p:cBhvr>
                                      <p:to>
                                        <p:strVal val="visible"/>
                                      </p:to>
                                    </p:set>
                                    <p:animEffect transition="in" filter="wipe(up)">
                                      <p:cBhvr>
                                        <p:cTn id="174"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65" grpId="0"/>
      <p:bldP spid="167" grpId="0"/>
      <p:bldP spid="168" grpId="0"/>
      <p:bldP spid="169" grpId="0"/>
      <p:bldP spid="170" grpId="0"/>
      <p:bldP spid="203" grpId="0"/>
    </p:bldLst>
  </p:timing>
</p:sld>
</file>

<file path=ppt/slides/slide8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2384989" y="3104639"/>
            <a:ext cx="7422033" cy="923330"/>
          </a:xfrm>
          <a:prstGeom prst="rect">
            <a:avLst/>
          </a:prstGeom>
          <a:noFill/>
        </p:spPr>
        <p:txBody>
          <a:bodyPr wrap="none" rtlCol="0">
            <a:spAutoFit/>
          </a:bodyPr>
          <a:lstStyle/>
          <a:p>
            <a:pPr algn="ctr"/>
            <a:r>
              <a:rPr lang="id-ID" sz="5400" b="1" dirty="0" smtClean="0">
                <a:solidFill>
                  <a:schemeClr val="bg1"/>
                </a:solidFill>
              </a:rPr>
              <a:t>DATA DRIVEN DIAGRAMS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20" name="Group 19"/>
          <p:cNvGrpSpPr/>
          <p:nvPr/>
        </p:nvGrpSpPr>
        <p:grpSpPr>
          <a:xfrm>
            <a:off x="5849141" y="2094652"/>
            <a:ext cx="482506" cy="482506"/>
            <a:chOff x="1588" y="4763"/>
            <a:chExt cx="2486025" cy="2486025"/>
          </a:xfrm>
          <a:solidFill>
            <a:schemeClr val="bg1"/>
          </a:solidFill>
        </p:grpSpPr>
        <p:sp>
          <p:nvSpPr>
            <p:cNvPr id="6" name="Freeform 5"/>
            <p:cNvSpPr>
              <a:spLocks noEditPoints="1"/>
            </p:cNvSpPr>
            <p:nvPr/>
          </p:nvSpPr>
          <p:spPr bwMode="auto">
            <a:xfrm>
              <a:off x="1588" y="4763"/>
              <a:ext cx="2486025" cy="2486025"/>
            </a:xfrm>
            <a:custGeom>
              <a:avLst/>
              <a:gdLst>
                <a:gd name="T0" fmla="*/ 598 w 660"/>
                <a:gd name="T1" fmla="*/ 0 h 660"/>
                <a:gd name="T2" fmla="*/ 144 w 660"/>
                <a:gd name="T3" fmla="*/ 0 h 660"/>
                <a:gd name="T4" fmla="*/ 83 w 660"/>
                <a:gd name="T5" fmla="*/ 62 h 660"/>
                <a:gd name="T6" fmla="*/ 83 w 660"/>
                <a:gd name="T7" fmla="*/ 103 h 660"/>
                <a:gd name="T8" fmla="*/ 62 w 660"/>
                <a:gd name="T9" fmla="*/ 103 h 660"/>
                <a:gd name="T10" fmla="*/ 0 w 660"/>
                <a:gd name="T11" fmla="*/ 165 h 660"/>
                <a:gd name="T12" fmla="*/ 0 w 660"/>
                <a:gd name="T13" fmla="*/ 578 h 660"/>
                <a:gd name="T14" fmla="*/ 83 w 660"/>
                <a:gd name="T15" fmla="*/ 660 h 660"/>
                <a:gd name="T16" fmla="*/ 578 w 660"/>
                <a:gd name="T17" fmla="*/ 660 h 660"/>
                <a:gd name="T18" fmla="*/ 660 w 660"/>
                <a:gd name="T19" fmla="*/ 578 h 660"/>
                <a:gd name="T20" fmla="*/ 660 w 660"/>
                <a:gd name="T21" fmla="*/ 62 h 660"/>
                <a:gd name="T22" fmla="*/ 598 w 660"/>
                <a:gd name="T23" fmla="*/ 0 h 660"/>
                <a:gd name="T24" fmla="*/ 619 w 660"/>
                <a:gd name="T25" fmla="*/ 578 h 660"/>
                <a:gd name="T26" fmla="*/ 578 w 660"/>
                <a:gd name="T27" fmla="*/ 619 h 660"/>
                <a:gd name="T28" fmla="*/ 83 w 660"/>
                <a:gd name="T29" fmla="*/ 619 h 660"/>
                <a:gd name="T30" fmla="*/ 41 w 660"/>
                <a:gd name="T31" fmla="*/ 578 h 660"/>
                <a:gd name="T32" fmla="*/ 41 w 660"/>
                <a:gd name="T33" fmla="*/ 165 h 660"/>
                <a:gd name="T34" fmla="*/ 62 w 660"/>
                <a:gd name="T35" fmla="*/ 144 h 660"/>
                <a:gd name="T36" fmla="*/ 83 w 660"/>
                <a:gd name="T37" fmla="*/ 144 h 660"/>
                <a:gd name="T38" fmla="*/ 83 w 660"/>
                <a:gd name="T39" fmla="*/ 557 h 660"/>
                <a:gd name="T40" fmla="*/ 103 w 660"/>
                <a:gd name="T41" fmla="*/ 578 h 660"/>
                <a:gd name="T42" fmla="*/ 124 w 660"/>
                <a:gd name="T43" fmla="*/ 557 h 660"/>
                <a:gd name="T44" fmla="*/ 124 w 660"/>
                <a:gd name="T45" fmla="*/ 62 h 660"/>
                <a:gd name="T46" fmla="*/ 144 w 660"/>
                <a:gd name="T47" fmla="*/ 41 h 660"/>
                <a:gd name="T48" fmla="*/ 598 w 660"/>
                <a:gd name="T49" fmla="*/ 41 h 660"/>
                <a:gd name="T50" fmla="*/ 619 w 660"/>
                <a:gd name="T51" fmla="*/ 62 h 660"/>
                <a:gd name="T52" fmla="*/ 619 w 660"/>
                <a:gd name="T53" fmla="*/ 578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60" h="660">
                  <a:moveTo>
                    <a:pt x="598" y="0"/>
                  </a:moveTo>
                  <a:cubicBezTo>
                    <a:pt x="144" y="0"/>
                    <a:pt x="144" y="0"/>
                    <a:pt x="144" y="0"/>
                  </a:cubicBezTo>
                  <a:cubicBezTo>
                    <a:pt x="110" y="0"/>
                    <a:pt x="83" y="28"/>
                    <a:pt x="83" y="62"/>
                  </a:cubicBezTo>
                  <a:cubicBezTo>
                    <a:pt x="83" y="103"/>
                    <a:pt x="83" y="103"/>
                    <a:pt x="83" y="103"/>
                  </a:cubicBezTo>
                  <a:cubicBezTo>
                    <a:pt x="62" y="103"/>
                    <a:pt x="62" y="103"/>
                    <a:pt x="62" y="103"/>
                  </a:cubicBezTo>
                  <a:cubicBezTo>
                    <a:pt x="28" y="103"/>
                    <a:pt x="0" y="131"/>
                    <a:pt x="0" y="165"/>
                  </a:cubicBezTo>
                  <a:cubicBezTo>
                    <a:pt x="0" y="578"/>
                    <a:pt x="0" y="578"/>
                    <a:pt x="0" y="578"/>
                  </a:cubicBezTo>
                  <a:cubicBezTo>
                    <a:pt x="0" y="623"/>
                    <a:pt x="37" y="660"/>
                    <a:pt x="83" y="660"/>
                  </a:cubicBezTo>
                  <a:cubicBezTo>
                    <a:pt x="578" y="660"/>
                    <a:pt x="578" y="660"/>
                    <a:pt x="578" y="660"/>
                  </a:cubicBezTo>
                  <a:cubicBezTo>
                    <a:pt x="623" y="660"/>
                    <a:pt x="660" y="623"/>
                    <a:pt x="660" y="578"/>
                  </a:cubicBezTo>
                  <a:cubicBezTo>
                    <a:pt x="660" y="62"/>
                    <a:pt x="660" y="62"/>
                    <a:pt x="660" y="62"/>
                  </a:cubicBezTo>
                  <a:cubicBezTo>
                    <a:pt x="660" y="28"/>
                    <a:pt x="632" y="0"/>
                    <a:pt x="598" y="0"/>
                  </a:cubicBezTo>
                  <a:close/>
                  <a:moveTo>
                    <a:pt x="619" y="578"/>
                  </a:moveTo>
                  <a:cubicBezTo>
                    <a:pt x="619" y="600"/>
                    <a:pt x="600" y="619"/>
                    <a:pt x="578" y="619"/>
                  </a:cubicBezTo>
                  <a:cubicBezTo>
                    <a:pt x="83" y="619"/>
                    <a:pt x="83" y="619"/>
                    <a:pt x="83" y="619"/>
                  </a:cubicBezTo>
                  <a:cubicBezTo>
                    <a:pt x="60" y="619"/>
                    <a:pt x="41" y="600"/>
                    <a:pt x="41" y="578"/>
                  </a:cubicBezTo>
                  <a:cubicBezTo>
                    <a:pt x="41" y="165"/>
                    <a:pt x="41" y="165"/>
                    <a:pt x="41" y="165"/>
                  </a:cubicBezTo>
                  <a:cubicBezTo>
                    <a:pt x="41" y="154"/>
                    <a:pt x="51" y="144"/>
                    <a:pt x="62" y="144"/>
                  </a:cubicBezTo>
                  <a:cubicBezTo>
                    <a:pt x="83" y="144"/>
                    <a:pt x="83" y="144"/>
                    <a:pt x="83" y="144"/>
                  </a:cubicBezTo>
                  <a:cubicBezTo>
                    <a:pt x="83" y="557"/>
                    <a:pt x="83" y="557"/>
                    <a:pt x="83" y="557"/>
                  </a:cubicBezTo>
                  <a:cubicBezTo>
                    <a:pt x="83" y="568"/>
                    <a:pt x="92" y="578"/>
                    <a:pt x="103" y="578"/>
                  </a:cubicBezTo>
                  <a:cubicBezTo>
                    <a:pt x="115" y="578"/>
                    <a:pt x="124" y="568"/>
                    <a:pt x="124" y="557"/>
                  </a:cubicBezTo>
                  <a:cubicBezTo>
                    <a:pt x="124" y="62"/>
                    <a:pt x="124" y="62"/>
                    <a:pt x="124" y="62"/>
                  </a:cubicBezTo>
                  <a:cubicBezTo>
                    <a:pt x="124" y="50"/>
                    <a:pt x="133" y="41"/>
                    <a:pt x="144" y="41"/>
                  </a:cubicBezTo>
                  <a:cubicBezTo>
                    <a:pt x="598" y="41"/>
                    <a:pt x="598" y="41"/>
                    <a:pt x="598" y="41"/>
                  </a:cubicBezTo>
                  <a:cubicBezTo>
                    <a:pt x="610" y="41"/>
                    <a:pt x="619" y="50"/>
                    <a:pt x="619" y="62"/>
                  </a:cubicBezTo>
                  <a:lnTo>
                    <a:pt x="619" y="57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1477963" y="939801"/>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477963" y="706438"/>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1477963" y="473076"/>
              <a:ext cx="696913" cy="74613"/>
            </a:xfrm>
            <a:custGeom>
              <a:avLst/>
              <a:gdLst>
                <a:gd name="T0" fmla="*/ 10 w 185"/>
                <a:gd name="T1" fmla="*/ 20 h 20"/>
                <a:gd name="T2" fmla="*/ 175 w 185"/>
                <a:gd name="T3" fmla="*/ 20 h 20"/>
                <a:gd name="T4" fmla="*/ 185 w 185"/>
                <a:gd name="T5" fmla="*/ 10 h 20"/>
                <a:gd name="T6" fmla="*/ 175 w 185"/>
                <a:gd name="T7" fmla="*/ 0 h 20"/>
                <a:gd name="T8" fmla="*/ 10 w 185"/>
                <a:gd name="T9" fmla="*/ 0 h 20"/>
                <a:gd name="T10" fmla="*/ 0 w 185"/>
                <a:gd name="T11" fmla="*/ 10 h 20"/>
                <a:gd name="T12" fmla="*/ 10 w 185"/>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185" h="20">
                  <a:moveTo>
                    <a:pt x="10" y="20"/>
                  </a:moveTo>
                  <a:cubicBezTo>
                    <a:pt x="175" y="20"/>
                    <a:pt x="175" y="20"/>
                    <a:pt x="175" y="20"/>
                  </a:cubicBezTo>
                  <a:cubicBezTo>
                    <a:pt x="181" y="20"/>
                    <a:pt x="185" y="16"/>
                    <a:pt x="185" y="10"/>
                  </a:cubicBezTo>
                  <a:cubicBezTo>
                    <a:pt x="185" y="4"/>
                    <a:pt x="181" y="0"/>
                    <a:pt x="175" y="0"/>
                  </a:cubicBezTo>
                  <a:cubicBezTo>
                    <a:pt x="10" y="0"/>
                    <a:pt x="10" y="0"/>
                    <a:pt x="10" y="0"/>
                  </a:cubicBezTo>
                  <a:cubicBezTo>
                    <a:pt x="4" y="0"/>
                    <a:pt x="0" y="4"/>
                    <a:pt x="0" y="10"/>
                  </a:cubicBezTo>
                  <a:cubicBezTo>
                    <a:pt x="0" y="16"/>
                    <a:pt x="4" y="20"/>
                    <a:pt x="10" y="2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22301"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622301"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0"/>
                  </a:cubicBezTo>
                  <a:cubicBezTo>
                    <a:pt x="0" y="16"/>
                    <a:pt x="5"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622301"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5" y="0"/>
                    <a:pt x="0" y="5"/>
                    <a:pt x="0" y="11"/>
                  </a:cubicBezTo>
                  <a:cubicBezTo>
                    <a:pt x="0" y="16"/>
                    <a:pt x="5"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12"/>
            <p:cNvSpPr>
              <a:spLocks/>
            </p:cNvSpPr>
            <p:nvPr/>
          </p:nvSpPr>
          <p:spPr bwMode="auto">
            <a:xfrm>
              <a:off x="1477963" y="2103438"/>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13"/>
            <p:cNvSpPr>
              <a:spLocks/>
            </p:cNvSpPr>
            <p:nvPr/>
          </p:nvSpPr>
          <p:spPr bwMode="auto">
            <a:xfrm>
              <a:off x="1477963" y="1870076"/>
              <a:ext cx="700088" cy="79375"/>
            </a:xfrm>
            <a:custGeom>
              <a:avLst/>
              <a:gdLst>
                <a:gd name="T0" fmla="*/ 175 w 186"/>
                <a:gd name="T1" fmla="*/ 0 h 21"/>
                <a:gd name="T2" fmla="*/ 10 w 186"/>
                <a:gd name="T3" fmla="*/ 0 h 21"/>
                <a:gd name="T4" fmla="*/ 0 w 186"/>
                <a:gd name="T5" fmla="*/ 10 h 21"/>
                <a:gd name="T6" fmla="*/ 10 w 186"/>
                <a:gd name="T7" fmla="*/ 21 h 21"/>
                <a:gd name="T8" fmla="*/ 175 w 186"/>
                <a:gd name="T9" fmla="*/ 21 h 21"/>
                <a:gd name="T10" fmla="*/ 186 w 186"/>
                <a:gd name="T11" fmla="*/ 10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0"/>
                  </a:cubicBezTo>
                  <a:cubicBezTo>
                    <a:pt x="0" y="16"/>
                    <a:pt x="4" y="21"/>
                    <a:pt x="10" y="21"/>
                  </a:cubicBezTo>
                  <a:cubicBezTo>
                    <a:pt x="175" y="21"/>
                    <a:pt x="175" y="21"/>
                    <a:pt x="175" y="21"/>
                  </a:cubicBezTo>
                  <a:cubicBezTo>
                    <a:pt x="181" y="21"/>
                    <a:pt x="186" y="16"/>
                    <a:pt x="186" y="10"/>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4"/>
            <p:cNvSpPr>
              <a:spLocks/>
            </p:cNvSpPr>
            <p:nvPr/>
          </p:nvSpPr>
          <p:spPr bwMode="auto">
            <a:xfrm>
              <a:off x="1477963" y="1636713"/>
              <a:ext cx="700088" cy="79375"/>
            </a:xfrm>
            <a:custGeom>
              <a:avLst/>
              <a:gdLst>
                <a:gd name="T0" fmla="*/ 175 w 186"/>
                <a:gd name="T1" fmla="*/ 0 h 21"/>
                <a:gd name="T2" fmla="*/ 10 w 186"/>
                <a:gd name="T3" fmla="*/ 0 h 21"/>
                <a:gd name="T4" fmla="*/ 0 w 186"/>
                <a:gd name="T5" fmla="*/ 11 h 21"/>
                <a:gd name="T6" fmla="*/ 10 w 186"/>
                <a:gd name="T7" fmla="*/ 21 h 21"/>
                <a:gd name="T8" fmla="*/ 175 w 186"/>
                <a:gd name="T9" fmla="*/ 21 h 21"/>
                <a:gd name="T10" fmla="*/ 186 w 186"/>
                <a:gd name="T11" fmla="*/ 11 h 21"/>
                <a:gd name="T12" fmla="*/ 175 w 186"/>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86" h="21">
                  <a:moveTo>
                    <a:pt x="175" y="0"/>
                  </a:moveTo>
                  <a:cubicBezTo>
                    <a:pt x="10" y="0"/>
                    <a:pt x="10" y="0"/>
                    <a:pt x="10" y="0"/>
                  </a:cubicBezTo>
                  <a:cubicBezTo>
                    <a:pt x="4" y="0"/>
                    <a:pt x="0" y="5"/>
                    <a:pt x="0" y="11"/>
                  </a:cubicBezTo>
                  <a:cubicBezTo>
                    <a:pt x="0" y="16"/>
                    <a:pt x="4" y="21"/>
                    <a:pt x="10" y="21"/>
                  </a:cubicBezTo>
                  <a:cubicBezTo>
                    <a:pt x="175" y="21"/>
                    <a:pt x="175" y="21"/>
                    <a:pt x="175" y="21"/>
                  </a:cubicBezTo>
                  <a:cubicBezTo>
                    <a:pt x="181" y="21"/>
                    <a:pt x="186" y="16"/>
                    <a:pt x="186" y="11"/>
                  </a:cubicBezTo>
                  <a:cubicBezTo>
                    <a:pt x="186" y="5"/>
                    <a:pt x="181" y="0"/>
                    <a:pt x="17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5"/>
            <p:cNvSpPr>
              <a:spLocks/>
            </p:cNvSpPr>
            <p:nvPr/>
          </p:nvSpPr>
          <p:spPr bwMode="auto">
            <a:xfrm>
              <a:off x="622301" y="1169988"/>
              <a:ext cx="1555750" cy="77788"/>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6"/>
            <p:cNvSpPr>
              <a:spLocks/>
            </p:cNvSpPr>
            <p:nvPr/>
          </p:nvSpPr>
          <p:spPr bwMode="auto">
            <a:xfrm>
              <a:off x="622301" y="1403351"/>
              <a:ext cx="1555750" cy="79375"/>
            </a:xfrm>
            <a:custGeom>
              <a:avLst/>
              <a:gdLst>
                <a:gd name="T0" fmla="*/ 402 w 413"/>
                <a:gd name="T1" fmla="*/ 0 h 21"/>
                <a:gd name="T2" fmla="*/ 10 w 413"/>
                <a:gd name="T3" fmla="*/ 0 h 21"/>
                <a:gd name="T4" fmla="*/ 0 w 413"/>
                <a:gd name="T5" fmla="*/ 11 h 21"/>
                <a:gd name="T6" fmla="*/ 10 w 413"/>
                <a:gd name="T7" fmla="*/ 21 h 21"/>
                <a:gd name="T8" fmla="*/ 402 w 413"/>
                <a:gd name="T9" fmla="*/ 21 h 21"/>
                <a:gd name="T10" fmla="*/ 413 w 413"/>
                <a:gd name="T11" fmla="*/ 11 h 21"/>
                <a:gd name="T12" fmla="*/ 402 w 413"/>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413" h="21">
                  <a:moveTo>
                    <a:pt x="402" y="0"/>
                  </a:moveTo>
                  <a:cubicBezTo>
                    <a:pt x="10" y="0"/>
                    <a:pt x="10" y="0"/>
                    <a:pt x="10" y="0"/>
                  </a:cubicBezTo>
                  <a:cubicBezTo>
                    <a:pt x="5" y="0"/>
                    <a:pt x="0" y="5"/>
                    <a:pt x="0" y="11"/>
                  </a:cubicBezTo>
                  <a:cubicBezTo>
                    <a:pt x="0" y="16"/>
                    <a:pt x="5" y="21"/>
                    <a:pt x="10" y="21"/>
                  </a:cubicBezTo>
                  <a:cubicBezTo>
                    <a:pt x="402" y="21"/>
                    <a:pt x="402" y="21"/>
                    <a:pt x="402" y="21"/>
                  </a:cubicBezTo>
                  <a:cubicBezTo>
                    <a:pt x="408" y="21"/>
                    <a:pt x="413" y="16"/>
                    <a:pt x="413" y="11"/>
                  </a:cubicBezTo>
                  <a:cubicBezTo>
                    <a:pt x="413" y="5"/>
                    <a:pt x="408" y="0"/>
                    <a:pt x="40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7"/>
            <p:cNvSpPr>
              <a:spLocks noEditPoints="1"/>
            </p:cNvSpPr>
            <p:nvPr/>
          </p:nvSpPr>
          <p:spPr bwMode="auto">
            <a:xfrm>
              <a:off x="622301" y="317501"/>
              <a:ext cx="700088" cy="696913"/>
            </a:xfrm>
            <a:custGeom>
              <a:avLst/>
              <a:gdLst>
                <a:gd name="T0" fmla="*/ 21 w 186"/>
                <a:gd name="T1" fmla="*/ 185 h 185"/>
                <a:gd name="T2" fmla="*/ 165 w 186"/>
                <a:gd name="T3" fmla="*/ 185 h 185"/>
                <a:gd name="T4" fmla="*/ 186 w 186"/>
                <a:gd name="T5" fmla="*/ 164 h 185"/>
                <a:gd name="T6" fmla="*/ 186 w 186"/>
                <a:gd name="T7" fmla="*/ 20 h 185"/>
                <a:gd name="T8" fmla="*/ 165 w 186"/>
                <a:gd name="T9" fmla="*/ 0 h 185"/>
                <a:gd name="T10" fmla="*/ 21 w 186"/>
                <a:gd name="T11" fmla="*/ 0 h 185"/>
                <a:gd name="T12" fmla="*/ 0 w 186"/>
                <a:gd name="T13" fmla="*/ 20 h 185"/>
                <a:gd name="T14" fmla="*/ 0 w 186"/>
                <a:gd name="T15" fmla="*/ 164 h 185"/>
                <a:gd name="T16" fmla="*/ 21 w 186"/>
                <a:gd name="T17" fmla="*/ 185 h 185"/>
                <a:gd name="T18" fmla="*/ 41 w 186"/>
                <a:gd name="T19" fmla="*/ 41 h 185"/>
                <a:gd name="T20" fmla="*/ 144 w 186"/>
                <a:gd name="T21" fmla="*/ 41 h 185"/>
                <a:gd name="T22" fmla="*/ 144 w 186"/>
                <a:gd name="T23" fmla="*/ 144 h 185"/>
                <a:gd name="T24" fmla="*/ 41 w 186"/>
                <a:gd name="T25" fmla="*/ 144 h 185"/>
                <a:gd name="T26" fmla="*/ 41 w 186"/>
                <a:gd name="T27" fmla="*/ 41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6" h="185">
                  <a:moveTo>
                    <a:pt x="21" y="185"/>
                  </a:moveTo>
                  <a:cubicBezTo>
                    <a:pt x="165" y="185"/>
                    <a:pt x="165" y="185"/>
                    <a:pt x="165" y="185"/>
                  </a:cubicBezTo>
                  <a:cubicBezTo>
                    <a:pt x="176" y="185"/>
                    <a:pt x="186" y="176"/>
                    <a:pt x="186" y="164"/>
                  </a:cubicBezTo>
                  <a:cubicBezTo>
                    <a:pt x="186" y="20"/>
                    <a:pt x="186" y="20"/>
                    <a:pt x="186" y="20"/>
                  </a:cubicBezTo>
                  <a:cubicBezTo>
                    <a:pt x="186" y="9"/>
                    <a:pt x="176" y="0"/>
                    <a:pt x="165" y="0"/>
                  </a:cubicBezTo>
                  <a:cubicBezTo>
                    <a:pt x="21" y="0"/>
                    <a:pt x="21" y="0"/>
                    <a:pt x="21" y="0"/>
                  </a:cubicBezTo>
                  <a:cubicBezTo>
                    <a:pt x="9" y="0"/>
                    <a:pt x="0" y="9"/>
                    <a:pt x="0" y="20"/>
                  </a:cubicBezTo>
                  <a:cubicBezTo>
                    <a:pt x="0" y="164"/>
                    <a:pt x="0" y="164"/>
                    <a:pt x="0" y="164"/>
                  </a:cubicBezTo>
                  <a:cubicBezTo>
                    <a:pt x="0" y="176"/>
                    <a:pt x="9" y="185"/>
                    <a:pt x="21" y="185"/>
                  </a:cubicBezTo>
                  <a:close/>
                  <a:moveTo>
                    <a:pt x="41" y="41"/>
                  </a:moveTo>
                  <a:cubicBezTo>
                    <a:pt x="144" y="41"/>
                    <a:pt x="144" y="41"/>
                    <a:pt x="144" y="41"/>
                  </a:cubicBezTo>
                  <a:cubicBezTo>
                    <a:pt x="144" y="144"/>
                    <a:pt x="144" y="144"/>
                    <a:pt x="144" y="144"/>
                  </a:cubicBezTo>
                  <a:cubicBezTo>
                    <a:pt x="41" y="144"/>
                    <a:pt x="41" y="144"/>
                    <a:pt x="41" y="144"/>
                  </a:cubicBezTo>
                  <a:lnTo>
                    <a:pt x="41" y="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73975240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20"/>
                                        </p:tgtEl>
                                        <p:attrNameLst>
                                          <p:attrName>style.visibility</p:attrName>
                                        </p:attrNameLst>
                                      </p:cBhvr>
                                      <p:to>
                                        <p:strVal val="visible"/>
                                      </p:to>
                                    </p:set>
                                    <p:anim calcmode="lin" valueType="num">
                                      <p:cBhvr>
                                        <p:cTn id="39" dur="500" fill="hold"/>
                                        <p:tgtEl>
                                          <p:spTgt spid="20"/>
                                        </p:tgtEl>
                                        <p:attrNameLst>
                                          <p:attrName>ppt_w</p:attrName>
                                        </p:attrNameLst>
                                      </p:cBhvr>
                                      <p:tavLst>
                                        <p:tav tm="0">
                                          <p:val>
                                            <p:fltVal val="0"/>
                                          </p:val>
                                        </p:tav>
                                        <p:tav tm="100000">
                                          <p:val>
                                            <p:strVal val="#ppt_w"/>
                                          </p:val>
                                        </p:tav>
                                      </p:tavLst>
                                    </p:anim>
                                    <p:anim calcmode="lin" valueType="num">
                                      <p:cBhvr>
                                        <p:cTn id="40" dur="500" fill="hold"/>
                                        <p:tgtEl>
                                          <p:spTgt spid="20"/>
                                        </p:tgtEl>
                                        <p:attrNameLst>
                                          <p:attrName>ppt_h</p:attrName>
                                        </p:attrNameLst>
                                      </p:cBhvr>
                                      <p:tavLst>
                                        <p:tav tm="0">
                                          <p:val>
                                            <p:fltVal val="0"/>
                                          </p:val>
                                        </p:tav>
                                        <p:tav tm="100000">
                                          <p:val>
                                            <p:strVal val="#ppt_h"/>
                                          </p:val>
                                        </p:tav>
                                      </p:tavLst>
                                    </p:anim>
                                    <p:animEffect transition="in" filter="fade">
                                      <p:cBhvr>
                                        <p:cTn id="41" dur="500"/>
                                        <p:tgtEl>
                                          <p:spTgt spid="20"/>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430111" y="680759"/>
            <a:ext cx="5331909" cy="830997"/>
          </a:xfrm>
          <a:prstGeom prst="rect">
            <a:avLst/>
          </a:prstGeom>
          <a:noFill/>
        </p:spPr>
        <p:txBody>
          <a:bodyPr wrap="none" rtlCol="0">
            <a:spAutoFit/>
          </a:bodyPr>
          <a:lstStyle/>
          <a:p>
            <a:pPr algn="ctr"/>
            <a:r>
              <a:rPr lang="id-ID" sz="4800" dirty="0" smtClean="0">
                <a:solidFill>
                  <a:schemeClr val="bg1"/>
                </a:solidFill>
                <a:latin typeface="+mj-lt"/>
              </a:rPr>
              <a:t>Data Driven Diagram</a:t>
            </a:r>
            <a:endParaRPr lang="en-US" sz="4800" dirty="0">
              <a:solidFill>
                <a:schemeClr val="bg1"/>
              </a:solidFill>
              <a:latin typeface="+mj-lt"/>
            </a:endParaRPr>
          </a:p>
        </p:txBody>
      </p:sp>
      <p:cxnSp>
        <p:nvCxnSpPr>
          <p:cNvPr id="65" name="Straight Connector 64"/>
          <p:cNvCxnSpPr/>
          <p:nvPr/>
        </p:nvCxnSpPr>
        <p:spPr>
          <a:xfrm>
            <a:off x="2201678" y="2151662"/>
            <a:ext cx="0" cy="3530600"/>
          </a:xfrm>
          <a:prstGeom prst="line">
            <a:avLst/>
          </a:prstGeom>
          <a:ln w="19050">
            <a:solidFill>
              <a:schemeClr val="bg1">
                <a:lumMod val="85000"/>
              </a:schemeClr>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2193212" y="5673795"/>
            <a:ext cx="4496837" cy="0"/>
          </a:xfrm>
          <a:prstGeom prst="line">
            <a:avLst/>
          </a:prstGeom>
          <a:ln w="19050">
            <a:solidFill>
              <a:schemeClr val="bg1">
                <a:lumMod val="8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67" name="Freeform 66"/>
          <p:cNvSpPr>
            <a:spLocks/>
          </p:cNvSpPr>
          <p:nvPr/>
        </p:nvSpPr>
        <p:spPr bwMode="auto">
          <a:xfrm rot="16200000">
            <a:off x="2574184"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68" name="Freeform 67"/>
          <p:cNvSpPr>
            <a:spLocks/>
          </p:cNvSpPr>
          <p:nvPr/>
        </p:nvSpPr>
        <p:spPr bwMode="auto">
          <a:xfrm rot="16200000">
            <a:off x="2574184"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69" name="Freeform 68"/>
          <p:cNvSpPr>
            <a:spLocks/>
          </p:cNvSpPr>
          <p:nvPr/>
        </p:nvSpPr>
        <p:spPr bwMode="auto">
          <a:xfrm rot="16200000">
            <a:off x="2574184"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0" name="Freeform 69"/>
          <p:cNvSpPr>
            <a:spLocks/>
          </p:cNvSpPr>
          <p:nvPr/>
        </p:nvSpPr>
        <p:spPr bwMode="auto">
          <a:xfrm rot="16200000">
            <a:off x="3432601"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1" name="Freeform 70"/>
          <p:cNvSpPr>
            <a:spLocks/>
          </p:cNvSpPr>
          <p:nvPr/>
        </p:nvSpPr>
        <p:spPr bwMode="auto">
          <a:xfrm rot="16200000">
            <a:off x="3432601"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2" name="Freeform 71"/>
          <p:cNvSpPr>
            <a:spLocks/>
          </p:cNvSpPr>
          <p:nvPr/>
        </p:nvSpPr>
        <p:spPr bwMode="auto">
          <a:xfrm rot="16200000">
            <a:off x="3432601"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3" name="Freeform 72"/>
          <p:cNvSpPr>
            <a:spLocks/>
          </p:cNvSpPr>
          <p:nvPr/>
        </p:nvSpPr>
        <p:spPr bwMode="auto">
          <a:xfrm rot="16200000">
            <a:off x="4332081"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4" name="Freeform 73"/>
          <p:cNvSpPr>
            <a:spLocks/>
          </p:cNvSpPr>
          <p:nvPr/>
        </p:nvSpPr>
        <p:spPr bwMode="auto">
          <a:xfrm rot="16200000">
            <a:off x="4332081"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5" name="Freeform 74"/>
          <p:cNvSpPr>
            <a:spLocks/>
          </p:cNvSpPr>
          <p:nvPr/>
        </p:nvSpPr>
        <p:spPr bwMode="auto">
          <a:xfrm rot="16200000">
            <a:off x="4332081"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5"/>
          </a:solidFill>
          <a:ln>
            <a:solidFill>
              <a:schemeClr val="accent5"/>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6" name="Freeform 75"/>
          <p:cNvSpPr>
            <a:spLocks/>
          </p:cNvSpPr>
          <p:nvPr/>
        </p:nvSpPr>
        <p:spPr bwMode="auto">
          <a:xfrm rot="16200000">
            <a:off x="5190498"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7" name="Freeform 76"/>
          <p:cNvSpPr>
            <a:spLocks/>
          </p:cNvSpPr>
          <p:nvPr/>
        </p:nvSpPr>
        <p:spPr bwMode="auto">
          <a:xfrm rot="16200000">
            <a:off x="5190498"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3"/>
          </a:solidFill>
          <a:ln>
            <a:solidFill>
              <a:schemeClr val="accent3"/>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8" name="Freeform 77"/>
          <p:cNvSpPr>
            <a:spLocks/>
          </p:cNvSpPr>
          <p:nvPr/>
        </p:nvSpPr>
        <p:spPr bwMode="auto">
          <a:xfrm rot="16200000">
            <a:off x="2574184"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solidFill>
              <a:schemeClr val="accent1">
                <a:lumMod val="60000"/>
                <a:lumOff val="40000"/>
              </a:schemeClr>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79" name="Freeform 78"/>
          <p:cNvSpPr>
            <a:spLocks/>
          </p:cNvSpPr>
          <p:nvPr/>
        </p:nvSpPr>
        <p:spPr bwMode="auto">
          <a:xfrm rot="16200000">
            <a:off x="3432601"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1"/>
          </a:solidFill>
          <a:ln>
            <a:solidFill>
              <a:schemeClr val="accent1">
                <a:lumMod val="60000"/>
                <a:lumOff val="40000"/>
              </a:schemeClr>
            </a:solidFill>
          </a:ln>
          <a:effectLst/>
        </p:spPr>
        <p:txBody>
          <a:bodyPr vert="horz" wrap="square" lIns="91440" tIns="45720" rIns="91440" bIns="45720" numCol="1" anchor="t" anchorCtr="0" compatLnSpc="1">
            <a:prstTxWarp prst="textNoShape">
              <a:avLst/>
            </a:prstTxWarp>
          </a:bodyPr>
          <a:lstStyle/>
          <a:p>
            <a:endParaRPr lang="id-ID" dirty="0"/>
          </a:p>
        </p:txBody>
      </p:sp>
      <p:grpSp>
        <p:nvGrpSpPr>
          <p:cNvPr id="80" name="Group 79"/>
          <p:cNvGrpSpPr/>
          <p:nvPr/>
        </p:nvGrpSpPr>
        <p:grpSpPr>
          <a:xfrm>
            <a:off x="4332081" y="2331791"/>
            <a:ext cx="2281133" cy="564299"/>
            <a:chOff x="4332081" y="2331791"/>
            <a:chExt cx="2281133" cy="564299"/>
          </a:xfrm>
        </p:grpSpPr>
        <p:sp>
          <p:nvSpPr>
            <p:cNvPr id="81" name="Freeform 80"/>
            <p:cNvSpPr>
              <a:spLocks/>
            </p:cNvSpPr>
            <p:nvPr/>
          </p:nvSpPr>
          <p:spPr bwMode="auto">
            <a:xfrm rot="16200000">
              <a:off x="4332081"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2" name="Freeform 81"/>
            <p:cNvSpPr>
              <a:spLocks/>
            </p:cNvSpPr>
            <p:nvPr/>
          </p:nvSpPr>
          <p:spPr bwMode="auto">
            <a:xfrm rot="16200000">
              <a:off x="5190498"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3" name="Freeform 82"/>
            <p:cNvSpPr>
              <a:spLocks/>
            </p:cNvSpPr>
            <p:nvPr/>
          </p:nvSpPr>
          <p:spPr bwMode="auto">
            <a:xfrm rot="16200000">
              <a:off x="6048915" y="2331791"/>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1"/>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sp>
        <p:nvSpPr>
          <p:cNvPr id="84" name="Freeform 83"/>
          <p:cNvSpPr>
            <a:spLocks/>
          </p:cNvSpPr>
          <p:nvPr/>
        </p:nvSpPr>
        <p:spPr bwMode="auto">
          <a:xfrm rot="16200000">
            <a:off x="6048915" y="3159564"/>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solidFill>
            <a:schemeClr val="accent2"/>
          </a:solidFill>
          <a:ln>
            <a:solidFill>
              <a:schemeClr val="accent2"/>
            </a:solidFill>
          </a:ln>
          <a:effectLst/>
        </p:spPr>
        <p:txBody>
          <a:bodyPr vert="horz" wrap="square" lIns="91440" tIns="45720" rIns="91440" bIns="45720" numCol="1" anchor="t" anchorCtr="0" compatLnSpc="1">
            <a:prstTxWarp prst="textNoShape">
              <a:avLst/>
            </a:prstTxWarp>
          </a:bodyPr>
          <a:lstStyle/>
          <a:p>
            <a:endParaRPr lang="id-ID" dirty="0"/>
          </a:p>
        </p:txBody>
      </p:sp>
      <p:sp>
        <p:nvSpPr>
          <p:cNvPr id="85" name="Freeform 84"/>
          <p:cNvSpPr>
            <a:spLocks/>
          </p:cNvSpPr>
          <p:nvPr/>
        </p:nvSpPr>
        <p:spPr bwMode="auto">
          <a:xfrm rot="16200000">
            <a:off x="6048915" y="3983663"/>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3"/>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nvGrpSpPr>
          <p:cNvPr id="86" name="Group 85"/>
          <p:cNvGrpSpPr/>
          <p:nvPr/>
        </p:nvGrpSpPr>
        <p:grpSpPr>
          <a:xfrm>
            <a:off x="5190498" y="4811436"/>
            <a:ext cx="1422716" cy="564299"/>
            <a:chOff x="5190498" y="4811436"/>
            <a:chExt cx="1422716" cy="564299"/>
          </a:xfrm>
        </p:grpSpPr>
        <p:sp>
          <p:nvSpPr>
            <p:cNvPr id="87" name="Freeform 86"/>
            <p:cNvSpPr>
              <a:spLocks/>
            </p:cNvSpPr>
            <p:nvPr/>
          </p:nvSpPr>
          <p:spPr bwMode="auto">
            <a:xfrm rot="16200000">
              <a:off x="5190498"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5"/>
              </a:solidFill>
              <a:prstDash val="dash"/>
            </a:ln>
            <a:effectLst/>
          </p:spPr>
          <p:txBody>
            <a:bodyPr vert="horz" wrap="square" lIns="91440" tIns="45720" rIns="91440" bIns="45720" numCol="1" anchor="t" anchorCtr="0" compatLnSpc="1">
              <a:prstTxWarp prst="textNoShape">
                <a:avLst/>
              </a:prstTxWarp>
            </a:bodyPr>
            <a:lstStyle/>
            <a:p>
              <a:endParaRPr lang="id-ID" dirty="0"/>
            </a:p>
          </p:txBody>
        </p:sp>
        <p:sp>
          <p:nvSpPr>
            <p:cNvPr id="88" name="Freeform 87"/>
            <p:cNvSpPr>
              <a:spLocks/>
            </p:cNvSpPr>
            <p:nvPr/>
          </p:nvSpPr>
          <p:spPr bwMode="auto">
            <a:xfrm rot="16200000">
              <a:off x="6048915" y="4811436"/>
              <a:ext cx="564299" cy="564299"/>
            </a:xfrm>
            <a:custGeom>
              <a:avLst/>
              <a:gdLst>
                <a:gd name="T0" fmla="*/ 731 w 1169"/>
                <a:gd name="T1" fmla="*/ 0 h 1169"/>
                <a:gd name="T2" fmla="*/ 0 w 1169"/>
                <a:gd name="T3" fmla="*/ 0 h 1169"/>
                <a:gd name="T4" fmla="*/ 0 w 1169"/>
                <a:gd name="T5" fmla="*/ 731 h 1169"/>
                <a:gd name="T6" fmla="*/ 439 w 1169"/>
                <a:gd name="T7" fmla="*/ 1169 h 1169"/>
                <a:gd name="T8" fmla="*/ 1169 w 1169"/>
                <a:gd name="T9" fmla="*/ 1169 h 1169"/>
                <a:gd name="T10" fmla="*/ 1169 w 1169"/>
                <a:gd name="T11" fmla="*/ 439 h 1169"/>
                <a:gd name="T12" fmla="*/ 731 w 1169"/>
                <a:gd name="T13" fmla="*/ 0 h 1169"/>
              </a:gdLst>
              <a:ahLst/>
              <a:cxnLst>
                <a:cxn ang="0">
                  <a:pos x="T0" y="T1"/>
                </a:cxn>
                <a:cxn ang="0">
                  <a:pos x="T2" y="T3"/>
                </a:cxn>
                <a:cxn ang="0">
                  <a:pos x="T4" y="T5"/>
                </a:cxn>
                <a:cxn ang="0">
                  <a:pos x="T6" y="T7"/>
                </a:cxn>
                <a:cxn ang="0">
                  <a:pos x="T8" y="T9"/>
                </a:cxn>
                <a:cxn ang="0">
                  <a:pos x="T10" y="T11"/>
                </a:cxn>
                <a:cxn ang="0">
                  <a:pos x="T12" y="T13"/>
                </a:cxn>
              </a:cxnLst>
              <a:rect l="0" t="0" r="r" b="b"/>
              <a:pathLst>
                <a:path w="1169" h="1169">
                  <a:moveTo>
                    <a:pt x="731" y="0"/>
                  </a:moveTo>
                  <a:cubicBezTo>
                    <a:pt x="0" y="0"/>
                    <a:pt x="0" y="0"/>
                    <a:pt x="0" y="0"/>
                  </a:cubicBezTo>
                  <a:cubicBezTo>
                    <a:pt x="0" y="731"/>
                    <a:pt x="0" y="731"/>
                    <a:pt x="0" y="731"/>
                  </a:cubicBezTo>
                  <a:cubicBezTo>
                    <a:pt x="0" y="973"/>
                    <a:pt x="196" y="1169"/>
                    <a:pt x="439" y="1169"/>
                  </a:cubicBezTo>
                  <a:cubicBezTo>
                    <a:pt x="1169" y="1169"/>
                    <a:pt x="1169" y="1169"/>
                    <a:pt x="1169" y="1169"/>
                  </a:cubicBezTo>
                  <a:cubicBezTo>
                    <a:pt x="1169" y="439"/>
                    <a:pt x="1169" y="439"/>
                    <a:pt x="1169" y="439"/>
                  </a:cubicBezTo>
                  <a:cubicBezTo>
                    <a:pt x="1169" y="196"/>
                    <a:pt x="973" y="0"/>
                    <a:pt x="731" y="0"/>
                  </a:cubicBezTo>
                  <a:close/>
                </a:path>
              </a:pathLst>
            </a:custGeom>
            <a:noFill/>
            <a:ln w="12700">
              <a:solidFill>
                <a:schemeClr val="accent5"/>
              </a:solidFill>
              <a:prstDash val="dash"/>
            </a:ln>
            <a:effectLst/>
          </p:spPr>
          <p:txBody>
            <a:bodyPr vert="horz" wrap="square" lIns="91440" tIns="45720" rIns="91440" bIns="45720" numCol="1" anchor="t" anchorCtr="0" compatLnSpc="1">
              <a:prstTxWarp prst="textNoShape">
                <a:avLst/>
              </a:prstTxWarp>
            </a:bodyPr>
            <a:lstStyle/>
            <a:p>
              <a:endParaRPr lang="id-ID" dirty="0"/>
            </a:p>
          </p:txBody>
        </p:sp>
      </p:grpSp>
      <p:cxnSp>
        <p:nvCxnSpPr>
          <p:cNvPr id="89" name="Straight Connector 88"/>
          <p:cNvCxnSpPr/>
          <p:nvPr/>
        </p:nvCxnSpPr>
        <p:spPr>
          <a:xfrm>
            <a:off x="7676562" y="1968759"/>
            <a:ext cx="0" cy="4282465"/>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90" name="TextBox 89"/>
          <p:cNvSpPr txBox="1"/>
          <p:nvPr/>
        </p:nvSpPr>
        <p:spPr>
          <a:xfrm>
            <a:off x="1407430" y="2335738"/>
            <a:ext cx="732893" cy="523220"/>
          </a:xfrm>
          <a:prstGeom prst="rect">
            <a:avLst/>
          </a:prstGeom>
          <a:noFill/>
        </p:spPr>
        <p:txBody>
          <a:bodyPr wrap="none" rtlCol="0">
            <a:spAutoFit/>
          </a:bodyPr>
          <a:lstStyle/>
          <a:p>
            <a:pPr algn="r"/>
            <a:r>
              <a:rPr lang="id-ID" sz="2800" b="1" dirty="0" smtClean="0">
                <a:solidFill>
                  <a:schemeClr val="bg1"/>
                </a:solidFill>
              </a:rPr>
              <a:t>100</a:t>
            </a:r>
            <a:endParaRPr lang="id-ID" sz="2800" b="1" dirty="0">
              <a:solidFill>
                <a:schemeClr val="bg1"/>
              </a:solidFill>
            </a:endParaRPr>
          </a:p>
        </p:txBody>
      </p:sp>
      <p:sp>
        <p:nvSpPr>
          <p:cNvPr id="91" name="TextBox 90"/>
          <p:cNvSpPr txBox="1"/>
          <p:nvPr/>
        </p:nvSpPr>
        <p:spPr>
          <a:xfrm>
            <a:off x="1772915" y="5375735"/>
            <a:ext cx="367408" cy="523220"/>
          </a:xfrm>
          <a:prstGeom prst="rect">
            <a:avLst/>
          </a:prstGeom>
          <a:noFill/>
        </p:spPr>
        <p:txBody>
          <a:bodyPr wrap="none" rtlCol="0">
            <a:spAutoFit/>
          </a:bodyPr>
          <a:lstStyle/>
          <a:p>
            <a:pPr algn="r"/>
            <a:r>
              <a:rPr lang="id-ID" sz="2800" b="1" dirty="0" smtClean="0">
                <a:solidFill>
                  <a:schemeClr val="bg1"/>
                </a:solidFill>
              </a:rPr>
              <a:t>0</a:t>
            </a:r>
            <a:endParaRPr lang="id-ID" sz="2800" b="1" dirty="0">
              <a:solidFill>
                <a:schemeClr val="bg1"/>
              </a:solidFill>
            </a:endParaRPr>
          </a:p>
        </p:txBody>
      </p:sp>
      <p:sp>
        <p:nvSpPr>
          <p:cNvPr id="92" name="TextBox 91"/>
          <p:cNvSpPr txBox="1"/>
          <p:nvPr/>
        </p:nvSpPr>
        <p:spPr>
          <a:xfrm>
            <a:off x="6732742" y="5385066"/>
            <a:ext cx="732894" cy="523220"/>
          </a:xfrm>
          <a:prstGeom prst="rect">
            <a:avLst/>
          </a:prstGeom>
          <a:noFill/>
        </p:spPr>
        <p:txBody>
          <a:bodyPr wrap="none" rtlCol="0">
            <a:spAutoFit/>
          </a:bodyPr>
          <a:lstStyle/>
          <a:p>
            <a:pPr algn="r"/>
            <a:r>
              <a:rPr lang="id-ID" sz="2800" b="1" dirty="0" smtClean="0">
                <a:solidFill>
                  <a:schemeClr val="bg1"/>
                </a:solidFill>
              </a:rPr>
              <a:t>100</a:t>
            </a:r>
            <a:endParaRPr lang="id-ID" sz="2800" b="1" dirty="0">
              <a:solidFill>
                <a:schemeClr val="bg1"/>
              </a:solidFill>
            </a:endParaRPr>
          </a:p>
        </p:txBody>
      </p:sp>
      <p:sp>
        <p:nvSpPr>
          <p:cNvPr id="93" name="TextBox 92"/>
          <p:cNvSpPr txBox="1"/>
          <p:nvPr/>
        </p:nvSpPr>
        <p:spPr>
          <a:xfrm>
            <a:off x="970756" y="2940514"/>
            <a:ext cx="1144069" cy="938719"/>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sp>
        <p:nvSpPr>
          <p:cNvPr id="94" name="TextBox 93"/>
          <p:cNvSpPr txBox="1"/>
          <p:nvPr/>
        </p:nvSpPr>
        <p:spPr>
          <a:xfrm>
            <a:off x="970756" y="4206979"/>
            <a:ext cx="1144069" cy="938719"/>
          </a:xfrm>
          <a:prstGeom prst="rect">
            <a:avLst/>
          </a:prstGeom>
          <a:noFill/>
        </p:spPr>
        <p:txBody>
          <a:bodyPr wrap="square" rtlCol="0">
            <a:spAutoFit/>
          </a:bodyPr>
          <a:lstStyle/>
          <a:p>
            <a:pPr algn="r"/>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nvGrpSpPr>
          <p:cNvPr id="95" name="Group 94"/>
          <p:cNvGrpSpPr/>
          <p:nvPr/>
        </p:nvGrpSpPr>
        <p:grpSpPr>
          <a:xfrm>
            <a:off x="8198838" y="2152275"/>
            <a:ext cx="2694701" cy="816232"/>
            <a:chOff x="8198838" y="2152275"/>
            <a:chExt cx="2694701" cy="816232"/>
          </a:xfrm>
        </p:grpSpPr>
        <p:sp>
          <p:nvSpPr>
            <p:cNvPr id="97" name="TextBox 96"/>
            <p:cNvSpPr txBox="1"/>
            <p:nvPr/>
          </p:nvSpPr>
          <p:spPr>
            <a:xfrm>
              <a:off x="8198838" y="2152275"/>
              <a:ext cx="1194558" cy="461665"/>
            </a:xfrm>
            <a:prstGeom prst="rect">
              <a:avLst/>
            </a:prstGeom>
            <a:noFill/>
          </p:spPr>
          <p:txBody>
            <a:bodyPr wrap="none" rtlCol="0">
              <a:spAutoFit/>
            </a:bodyPr>
            <a:lstStyle/>
            <a:p>
              <a:r>
                <a:rPr lang="id-ID" sz="2400" b="1" dirty="0" smtClean="0">
                  <a:solidFill>
                    <a:schemeClr val="bg1"/>
                  </a:solidFill>
                </a:rPr>
                <a:t>200.543</a:t>
              </a:r>
              <a:endParaRPr lang="id-ID" sz="2400" b="1" dirty="0">
                <a:solidFill>
                  <a:schemeClr val="bg1"/>
                </a:solidFill>
              </a:endParaRPr>
            </a:p>
          </p:txBody>
        </p:sp>
        <p:sp>
          <p:nvSpPr>
            <p:cNvPr id="102" name="TextBox 101"/>
            <p:cNvSpPr txBox="1"/>
            <p:nvPr/>
          </p:nvSpPr>
          <p:spPr>
            <a:xfrm>
              <a:off x="8198838" y="2537620"/>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03" name="Group 102"/>
          <p:cNvGrpSpPr/>
          <p:nvPr/>
        </p:nvGrpSpPr>
        <p:grpSpPr>
          <a:xfrm>
            <a:off x="8198838" y="2976912"/>
            <a:ext cx="2694701" cy="816232"/>
            <a:chOff x="8198838" y="2976912"/>
            <a:chExt cx="2694701" cy="816232"/>
          </a:xfrm>
        </p:grpSpPr>
        <p:sp>
          <p:nvSpPr>
            <p:cNvPr id="106" name="TextBox 105"/>
            <p:cNvSpPr txBox="1"/>
            <p:nvPr/>
          </p:nvSpPr>
          <p:spPr>
            <a:xfrm>
              <a:off x="8198838" y="2976912"/>
              <a:ext cx="1436612" cy="461665"/>
            </a:xfrm>
            <a:prstGeom prst="rect">
              <a:avLst/>
            </a:prstGeom>
            <a:noFill/>
          </p:spPr>
          <p:txBody>
            <a:bodyPr wrap="none" rtlCol="0">
              <a:spAutoFit/>
            </a:bodyPr>
            <a:lstStyle/>
            <a:p>
              <a:r>
                <a:rPr lang="id-ID" sz="2400" b="1" dirty="0" smtClean="0">
                  <a:solidFill>
                    <a:schemeClr val="bg1"/>
                  </a:solidFill>
                </a:rPr>
                <a:t>1.054.321</a:t>
              </a:r>
              <a:endParaRPr lang="id-ID" sz="2400" b="1" dirty="0">
                <a:solidFill>
                  <a:schemeClr val="bg1"/>
                </a:solidFill>
              </a:endParaRPr>
            </a:p>
          </p:txBody>
        </p:sp>
        <p:sp>
          <p:nvSpPr>
            <p:cNvPr id="113" name="TextBox 112"/>
            <p:cNvSpPr txBox="1"/>
            <p:nvPr/>
          </p:nvSpPr>
          <p:spPr>
            <a:xfrm>
              <a:off x="8198838" y="3362257"/>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15" name="Group 114"/>
          <p:cNvGrpSpPr/>
          <p:nvPr/>
        </p:nvGrpSpPr>
        <p:grpSpPr>
          <a:xfrm>
            <a:off x="8198838" y="3752829"/>
            <a:ext cx="2694701" cy="816232"/>
            <a:chOff x="8198838" y="3752829"/>
            <a:chExt cx="2694701" cy="816232"/>
          </a:xfrm>
        </p:grpSpPr>
        <p:sp>
          <p:nvSpPr>
            <p:cNvPr id="122" name="TextBox 121"/>
            <p:cNvSpPr txBox="1"/>
            <p:nvPr/>
          </p:nvSpPr>
          <p:spPr>
            <a:xfrm>
              <a:off x="8198838" y="3752829"/>
              <a:ext cx="1199367" cy="461665"/>
            </a:xfrm>
            <a:prstGeom prst="rect">
              <a:avLst/>
            </a:prstGeom>
            <a:noFill/>
          </p:spPr>
          <p:txBody>
            <a:bodyPr wrap="none" rtlCol="0">
              <a:spAutoFit/>
            </a:bodyPr>
            <a:lstStyle/>
            <a:p>
              <a:r>
                <a:rPr lang="id-ID" sz="2400" b="1" dirty="0" smtClean="0">
                  <a:solidFill>
                    <a:schemeClr val="bg1"/>
                  </a:solidFill>
                </a:rPr>
                <a:t>800.654</a:t>
              </a:r>
              <a:endParaRPr lang="id-ID" sz="2400" b="1" dirty="0">
                <a:solidFill>
                  <a:schemeClr val="bg1"/>
                </a:solidFill>
              </a:endParaRPr>
            </a:p>
          </p:txBody>
        </p:sp>
        <p:sp>
          <p:nvSpPr>
            <p:cNvPr id="123" name="TextBox 122"/>
            <p:cNvSpPr txBox="1"/>
            <p:nvPr/>
          </p:nvSpPr>
          <p:spPr>
            <a:xfrm>
              <a:off x="8198838" y="4138174"/>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grpSp>
        <p:nvGrpSpPr>
          <p:cNvPr id="124" name="Group 123"/>
          <p:cNvGrpSpPr/>
          <p:nvPr/>
        </p:nvGrpSpPr>
        <p:grpSpPr>
          <a:xfrm>
            <a:off x="8198838" y="4627272"/>
            <a:ext cx="2694701" cy="816232"/>
            <a:chOff x="8198838" y="4627272"/>
            <a:chExt cx="2694701" cy="816232"/>
          </a:xfrm>
        </p:grpSpPr>
        <p:sp>
          <p:nvSpPr>
            <p:cNvPr id="125" name="TextBox 124"/>
            <p:cNvSpPr txBox="1"/>
            <p:nvPr/>
          </p:nvSpPr>
          <p:spPr>
            <a:xfrm>
              <a:off x="8198838" y="4627272"/>
              <a:ext cx="1199367" cy="461665"/>
            </a:xfrm>
            <a:prstGeom prst="rect">
              <a:avLst/>
            </a:prstGeom>
            <a:noFill/>
          </p:spPr>
          <p:txBody>
            <a:bodyPr wrap="none" rtlCol="0">
              <a:spAutoFit/>
            </a:bodyPr>
            <a:lstStyle/>
            <a:p>
              <a:r>
                <a:rPr lang="id-ID" sz="2400" b="1" dirty="0" smtClean="0">
                  <a:solidFill>
                    <a:schemeClr val="bg1"/>
                  </a:solidFill>
                </a:rPr>
                <a:t>632.100</a:t>
              </a:r>
              <a:endParaRPr lang="id-ID" sz="2400" b="1" dirty="0">
                <a:solidFill>
                  <a:schemeClr val="bg1"/>
                </a:solidFill>
              </a:endParaRPr>
            </a:p>
          </p:txBody>
        </p:sp>
        <p:sp>
          <p:nvSpPr>
            <p:cNvPr id="127" name="TextBox 126"/>
            <p:cNvSpPr txBox="1"/>
            <p:nvPr/>
          </p:nvSpPr>
          <p:spPr>
            <a:xfrm>
              <a:off x="8198838" y="5012617"/>
              <a:ext cx="2694701" cy="430887"/>
            </a:xfrm>
            <a:prstGeom prst="rect">
              <a:avLst/>
            </a:prstGeom>
            <a:noFill/>
          </p:spPr>
          <p:txBody>
            <a:bodyPr wrap="square" rtlCol="0">
              <a:spAutoFit/>
            </a:bodyPr>
            <a:lstStyle/>
            <a:p>
              <a:r>
                <a:rPr lang="id-ID" sz="1100" dirty="0">
                  <a:solidFill>
                    <a:schemeClr val="bg1"/>
                  </a:solidFill>
                </a:rPr>
                <a:t>Suitable for all category</a:t>
              </a:r>
              <a:r>
                <a:rPr lang="en-US" sz="1100" dirty="0">
                  <a:solidFill>
                    <a:schemeClr val="bg1"/>
                  </a:solidFill>
                </a:rPr>
                <a:t>, </a:t>
              </a:r>
              <a:r>
                <a:rPr lang="en-US" sz="1100" dirty="0" err="1">
                  <a:solidFill>
                    <a:schemeClr val="bg1"/>
                  </a:solidFill>
                </a:rPr>
                <a:t>Lorem</a:t>
              </a:r>
              <a:r>
                <a:rPr lang="en-US" sz="1100" dirty="0">
                  <a:solidFill>
                    <a:schemeClr val="bg1"/>
                  </a:solidFill>
                </a:rPr>
                <a:t> </a:t>
              </a:r>
              <a:r>
                <a:rPr lang="en-US" sz="1100" dirty="0" err="1">
                  <a:solidFill>
                    <a:schemeClr val="bg1"/>
                  </a:solidFill>
                </a:rPr>
                <a:t>Ipsum</a:t>
              </a:r>
              <a:r>
                <a:rPr lang="en-US" sz="1100" dirty="0">
                  <a:solidFill>
                    <a:schemeClr val="bg1"/>
                  </a:solidFill>
                </a:rPr>
                <a:t> is not simply random text</a:t>
              </a:r>
              <a:r>
                <a:rPr lang="en-US" sz="1100" dirty="0" smtClean="0">
                  <a:solidFill>
                    <a:schemeClr val="bg1"/>
                  </a:solidFill>
                </a:rPr>
                <a:t>.</a:t>
              </a:r>
              <a:endParaRPr lang="en-US" sz="1100" b="1" dirty="0">
                <a:solidFill>
                  <a:schemeClr val="bg1"/>
                </a:solidFill>
              </a:endParaRPr>
            </a:p>
          </p:txBody>
        </p:sp>
      </p:grpSp>
    </p:spTree>
    <p:extLst>
      <p:ext uri="{BB962C8B-B14F-4D97-AF65-F5344CB8AC3E}">
        <p14:creationId xmlns:p14="http://schemas.microsoft.com/office/powerpoint/2010/main" val="238167584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4" fill="hold" nodeType="afterEffect">
                                  <p:stCondLst>
                                    <p:cond delay="0"/>
                                  </p:stCondLst>
                                  <p:childTnLst>
                                    <p:set>
                                      <p:cBhvr>
                                        <p:cTn id="17" dur="1" fill="hold">
                                          <p:stCondLst>
                                            <p:cond delay="0"/>
                                          </p:stCondLst>
                                        </p:cTn>
                                        <p:tgtEl>
                                          <p:spTgt spid="65"/>
                                        </p:tgtEl>
                                        <p:attrNameLst>
                                          <p:attrName>style.visibility</p:attrName>
                                        </p:attrNameLst>
                                      </p:cBhvr>
                                      <p:to>
                                        <p:strVal val="visible"/>
                                      </p:to>
                                    </p:set>
                                    <p:animEffect transition="in" filter="wipe(down)">
                                      <p:cBhvr>
                                        <p:cTn id="18" dur="500"/>
                                        <p:tgtEl>
                                          <p:spTgt spid="65"/>
                                        </p:tgtEl>
                                      </p:cBhvr>
                                    </p:animEffect>
                                  </p:childTnLst>
                                </p:cTn>
                              </p:par>
                              <p:par>
                                <p:cTn id="19" presetID="22" presetClass="entr" presetSubtype="8" fill="hold" nodeType="withEffect">
                                  <p:stCondLst>
                                    <p:cond delay="0"/>
                                  </p:stCondLst>
                                  <p:childTnLst>
                                    <p:set>
                                      <p:cBhvr>
                                        <p:cTn id="20" dur="1" fill="hold">
                                          <p:stCondLst>
                                            <p:cond delay="0"/>
                                          </p:stCondLst>
                                        </p:cTn>
                                        <p:tgtEl>
                                          <p:spTgt spid="66"/>
                                        </p:tgtEl>
                                        <p:attrNameLst>
                                          <p:attrName>style.visibility</p:attrName>
                                        </p:attrNameLst>
                                      </p:cBhvr>
                                      <p:to>
                                        <p:strVal val="visible"/>
                                      </p:to>
                                    </p:set>
                                    <p:animEffect transition="in" filter="wipe(left)">
                                      <p:cBhvr>
                                        <p:cTn id="21" dur="500"/>
                                        <p:tgtEl>
                                          <p:spTgt spid="66"/>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91"/>
                                        </p:tgtEl>
                                        <p:attrNameLst>
                                          <p:attrName>style.visibility</p:attrName>
                                        </p:attrNameLst>
                                      </p:cBhvr>
                                      <p:to>
                                        <p:strVal val="visible"/>
                                      </p:to>
                                    </p:set>
                                    <p:animEffect transition="in" filter="fade">
                                      <p:cBhvr>
                                        <p:cTn id="25" dur="500"/>
                                        <p:tgtEl>
                                          <p:spTgt spid="9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0"/>
                                        </p:tgtEl>
                                        <p:attrNameLst>
                                          <p:attrName>style.visibility</p:attrName>
                                        </p:attrNameLst>
                                      </p:cBhvr>
                                      <p:to>
                                        <p:strVal val="visible"/>
                                      </p:to>
                                    </p:set>
                                    <p:animEffect transition="in" filter="fade">
                                      <p:cBhvr>
                                        <p:cTn id="28" dur="500"/>
                                        <p:tgtEl>
                                          <p:spTgt spid="9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2"/>
                                        </p:tgtEl>
                                        <p:attrNameLst>
                                          <p:attrName>style.visibility</p:attrName>
                                        </p:attrNameLst>
                                      </p:cBhvr>
                                      <p:to>
                                        <p:strVal val="visible"/>
                                      </p:to>
                                    </p:set>
                                    <p:animEffect transition="in" filter="fade">
                                      <p:cBhvr>
                                        <p:cTn id="31" dur="500"/>
                                        <p:tgtEl>
                                          <p:spTgt spid="92"/>
                                        </p:tgtEl>
                                      </p:cBhvr>
                                    </p:animEffect>
                                  </p:childTnLst>
                                </p:cTn>
                              </p:par>
                            </p:childTnLst>
                          </p:cTn>
                        </p:par>
                        <p:par>
                          <p:cTn id="32" fill="hold">
                            <p:stCondLst>
                              <p:cond delay="1500"/>
                            </p:stCondLst>
                            <p:childTnLst>
                              <p:par>
                                <p:cTn id="33" presetID="2" presetClass="entr" presetSubtype="2" fill="hold" grpId="0" nodeType="afterEffect">
                                  <p:stCondLst>
                                    <p:cond delay="0"/>
                                  </p:stCondLst>
                                  <p:childTnLst>
                                    <p:set>
                                      <p:cBhvr>
                                        <p:cTn id="34" dur="1" fill="hold">
                                          <p:stCondLst>
                                            <p:cond delay="0"/>
                                          </p:stCondLst>
                                        </p:cTn>
                                        <p:tgtEl>
                                          <p:spTgt spid="78"/>
                                        </p:tgtEl>
                                        <p:attrNameLst>
                                          <p:attrName>style.visibility</p:attrName>
                                        </p:attrNameLst>
                                      </p:cBhvr>
                                      <p:to>
                                        <p:strVal val="visible"/>
                                      </p:to>
                                    </p:set>
                                    <p:anim calcmode="lin" valueType="num">
                                      <p:cBhvr additive="base">
                                        <p:cTn id="35" dur="500" fill="hold"/>
                                        <p:tgtEl>
                                          <p:spTgt spid="78"/>
                                        </p:tgtEl>
                                        <p:attrNameLst>
                                          <p:attrName>ppt_x</p:attrName>
                                        </p:attrNameLst>
                                      </p:cBhvr>
                                      <p:tavLst>
                                        <p:tav tm="0">
                                          <p:val>
                                            <p:strVal val="1+#ppt_w/2"/>
                                          </p:val>
                                        </p:tav>
                                        <p:tav tm="100000">
                                          <p:val>
                                            <p:strVal val="#ppt_x"/>
                                          </p:val>
                                        </p:tav>
                                      </p:tavLst>
                                    </p:anim>
                                    <p:anim calcmode="lin" valueType="num">
                                      <p:cBhvr additive="base">
                                        <p:cTn id="36" dur="500" fill="hold"/>
                                        <p:tgtEl>
                                          <p:spTgt spid="78"/>
                                        </p:tgtEl>
                                        <p:attrNameLst>
                                          <p:attrName>ppt_y</p:attrName>
                                        </p:attrNameLst>
                                      </p:cBhvr>
                                      <p:tavLst>
                                        <p:tav tm="0">
                                          <p:val>
                                            <p:strVal val="#ppt_y"/>
                                          </p:val>
                                        </p:tav>
                                        <p:tav tm="100000">
                                          <p:val>
                                            <p:strVal val="#ppt_y"/>
                                          </p:val>
                                        </p:tav>
                                      </p:tavLst>
                                    </p:anim>
                                  </p:childTnLst>
                                </p:cTn>
                              </p:par>
                            </p:childTnLst>
                          </p:cTn>
                        </p:par>
                        <p:par>
                          <p:cTn id="37" fill="hold">
                            <p:stCondLst>
                              <p:cond delay="2000"/>
                            </p:stCondLst>
                            <p:childTnLst>
                              <p:par>
                                <p:cTn id="38" presetID="2" presetClass="entr" presetSubtype="2" fill="hold" grpId="0" nodeType="afterEffect">
                                  <p:stCondLst>
                                    <p:cond delay="0"/>
                                  </p:stCondLst>
                                  <p:childTnLst>
                                    <p:set>
                                      <p:cBhvr>
                                        <p:cTn id="39" dur="1" fill="hold">
                                          <p:stCondLst>
                                            <p:cond delay="0"/>
                                          </p:stCondLst>
                                        </p:cTn>
                                        <p:tgtEl>
                                          <p:spTgt spid="79"/>
                                        </p:tgtEl>
                                        <p:attrNameLst>
                                          <p:attrName>style.visibility</p:attrName>
                                        </p:attrNameLst>
                                      </p:cBhvr>
                                      <p:to>
                                        <p:strVal val="visible"/>
                                      </p:to>
                                    </p:set>
                                    <p:anim calcmode="lin" valueType="num">
                                      <p:cBhvr additive="base">
                                        <p:cTn id="40" dur="500" fill="hold"/>
                                        <p:tgtEl>
                                          <p:spTgt spid="79"/>
                                        </p:tgtEl>
                                        <p:attrNameLst>
                                          <p:attrName>ppt_x</p:attrName>
                                        </p:attrNameLst>
                                      </p:cBhvr>
                                      <p:tavLst>
                                        <p:tav tm="0">
                                          <p:val>
                                            <p:strVal val="1+#ppt_w/2"/>
                                          </p:val>
                                        </p:tav>
                                        <p:tav tm="100000">
                                          <p:val>
                                            <p:strVal val="#ppt_x"/>
                                          </p:val>
                                        </p:tav>
                                      </p:tavLst>
                                    </p:anim>
                                    <p:anim calcmode="lin" valueType="num">
                                      <p:cBhvr additive="base">
                                        <p:cTn id="41" dur="500" fill="hold"/>
                                        <p:tgtEl>
                                          <p:spTgt spid="79"/>
                                        </p:tgtEl>
                                        <p:attrNameLst>
                                          <p:attrName>ppt_y</p:attrName>
                                        </p:attrNameLst>
                                      </p:cBhvr>
                                      <p:tavLst>
                                        <p:tav tm="0">
                                          <p:val>
                                            <p:strVal val="#ppt_y"/>
                                          </p:val>
                                        </p:tav>
                                        <p:tav tm="100000">
                                          <p:val>
                                            <p:strVal val="#ppt_y"/>
                                          </p:val>
                                        </p:tav>
                                      </p:tavLst>
                                    </p:anim>
                                  </p:childTnLst>
                                </p:cTn>
                              </p:par>
                            </p:childTnLst>
                          </p:cTn>
                        </p:par>
                        <p:par>
                          <p:cTn id="42" fill="hold">
                            <p:stCondLst>
                              <p:cond delay="2500"/>
                            </p:stCondLst>
                            <p:childTnLst>
                              <p:par>
                                <p:cTn id="43" presetID="10" presetClass="entr" presetSubtype="0" fill="hold" nodeType="afterEffect">
                                  <p:stCondLst>
                                    <p:cond delay="0"/>
                                  </p:stCondLst>
                                  <p:childTnLst>
                                    <p:set>
                                      <p:cBhvr>
                                        <p:cTn id="44" dur="1" fill="hold">
                                          <p:stCondLst>
                                            <p:cond delay="0"/>
                                          </p:stCondLst>
                                        </p:cTn>
                                        <p:tgtEl>
                                          <p:spTgt spid="80"/>
                                        </p:tgtEl>
                                        <p:attrNameLst>
                                          <p:attrName>style.visibility</p:attrName>
                                        </p:attrNameLst>
                                      </p:cBhvr>
                                      <p:to>
                                        <p:strVal val="visible"/>
                                      </p:to>
                                    </p:set>
                                    <p:animEffect transition="in" filter="fade">
                                      <p:cBhvr>
                                        <p:cTn id="45" dur="500"/>
                                        <p:tgtEl>
                                          <p:spTgt spid="80"/>
                                        </p:tgtEl>
                                      </p:cBhvr>
                                    </p:animEffect>
                                  </p:childTnLst>
                                </p:cTn>
                              </p:par>
                            </p:childTnLst>
                          </p:cTn>
                        </p:par>
                        <p:par>
                          <p:cTn id="46" fill="hold">
                            <p:stCondLst>
                              <p:cond delay="3000"/>
                            </p:stCondLst>
                            <p:childTnLst>
                              <p:par>
                                <p:cTn id="47" presetID="22" presetClass="entr" presetSubtype="8" fill="hold" nodeType="afterEffect">
                                  <p:stCondLst>
                                    <p:cond delay="0"/>
                                  </p:stCondLst>
                                  <p:childTnLst>
                                    <p:set>
                                      <p:cBhvr>
                                        <p:cTn id="48" dur="1" fill="hold">
                                          <p:stCondLst>
                                            <p:cond delay="0"/>
                                          </p:stCondLst>
                                        </p:cTn>
                                        <p:tgtEl>
                                          <p:spTgt spid="95"/>
                                        </p:tgtEl>
                                        <p:attrNameLst>
                                          <p:attrName>style.visibility</p:attrName>
                                        </p:attrNameLst>
                                      </p:cBhvr>
                                      <p:to>
                                        <p:strVal val="visible"/>
                                      </p:to>
                                    </p:set>
                                    <p:animEffect transition="in" filter="wipe(left)">
                                      <p:cBhvr>
                                        <p:cTn id="49" dur="500"/>
                                        <p:tgtEl>
                                          <p:spTgt spid="95"/>
                                        </p:tgtEl>
                                      </p:cBhvr>
                                    </p:animEffect>
                                  </p:childTnLst>
                                </p:cTn>
                              </p:par>
                            </p:childTnLst>
                          </p:cTn>
                        </p:par>
                        <p:par>
                          <p:cTn id="50" fill="hold">
                            <p:stCondLst>
                              <p:cond delay="3500"/>
                            </p:stCondLst>
                            <p:childTnLst>
                              <p:par>
                                <p:cTn id="51" presetID="2" presetClass="entr" presetSubtype="2" fill="hold" grpId="0" nodeType="afterEffect">
                                  <p:stCondLst>
                                    <p:cond delay="0"/>
                                  </p:stCondLst>
                                  <p:childTnLst>
                                    <p:set>
                                      <p:cBhvr>
                                        <p:cTn id="52" dur="1" fill="hold">
                                          <p:stCondLst>
                                            <p:cond delay="0"/>
                                          </p:stCondLst>
                                        </p:cTn>
                                        <p:tgtEl>
                                          <p:spTgt spid="67"/>
                                        </p:tgtEl>
                                        <p:attrNameLst>
                                          <p:attrName>style.visibility</p:attrName>
                                        </p:attrNameLst>
                                      </p:cBhvr>
                                      <p:to>
                                        <p:strVal val="visible"/>
                                      </p:to>
                                    </p:set>
                                    <p:anim calcmode="lin" valueType="num">
                                      <p:cBhvr additive="base">
                                        <p:cTn id="53" dur="500" fill="hold"/>
                                        <p:tgtEl>
                                          <p:spTgt spid="67"/>
                                        </p:tgtEl>
                                        <p:attrNameLst>
                                          <p:attrName>ppt_x</p:attrName>
                                        </p:attrNameLst>
                                      </p:cBhvr>
                                      <p:tavLst>
                                        <p:tav tm="0">
                                          <p:val>
                                            <p:strVal val="1+#ppt_w/2"/>
                                          </p:val>
                                        </p:tav>
                                        <p:tav tm="100000">
                                          <p:val>
                                            <p:strVal val="#ppt_x"/>
                                          </p:val>
                                        </p:tav>
                                      </p:tavLst>
                                    </p:anim>
                                    <p:anim calcmode="lin" valueType="num">
                                      <p:cBhvr additive="base">
                                        <p:cTn id="54" dur="500" fill="hold"/>
                                        <p:tgtEl>
                                          <p:spTgt spid="67"/>
                                        </p:tgtEl>
                                        <p:attrNameLst>
                                          <p:attrName>ppt_y</p:attrName>
                                        </p:attrNameLst>
                                      </p:cBhvr>
                                      <p:tavLst>
                                        <p:tav tm="0">
                                          <p:val>
                                            <p:strVal val="#ppt_y"/>
                                          </p:val>
                                        </p:tav>
                                        <p:tav tm="100000">
                                          <p:val>
                                            <p:strVal val="#ppt_y"/>
                                          </p:val>
                                        </p:tav>
                                      </p:tavLst>
                                    </p:anim>
                                  </p:childTnLst>
                                </p:cTn>
                              </p:par>
                            </p:childTnLst>
                          </p:cTn>
                        </p:par>
                        <p:par>
                          <p:cTn id="55" fill="hold">
                            <p:stCondLst>
                              <p:cond delay="4000"/>
                            </p:stCondLst>
                            <p:childTnLst>
                              <p:par>
                                <p:cTn id="56" presetID="2" presetClass="entr" presetSubtype="2" fill="hold" grpId="0" nodeType="after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additive="base">
                                        <p:cTn id="58" dur="500" fill="hold"/>
                                        <p:tgtEl>
                                          <p:spTgt spid="70"/>
                                        </p:tgtEl>
                                        <p:attrNameLst>
                                          <p:attrName>ppt_x</p:attrName>
                                        </p:attrNameLst>
                                      </p:cBhvr>
                                      <p:tavLst>
                                        <p:tav tm="0">
                                          <p:val>
                                            <p:strVal val="1+#ppt_w/2"/>
                                          </p:val>
                                        </p:tav>
                                        <p:tav tm="100000">
                                          <p:val>
                                            <p:strVal val="#ppt_x"/>
                                          </p:val>
                                        </p:tav>
                                      </p:tavLst>
                                    </p:anim>
                                    <p:anim calcmode="lin" valueType="num">
                                      <p:cBhvr additive="base">
                                        <p:cTn id="59" dur="500" fill="hold"/>
                                        <p:tgtEl>
                                          <p:spTgt spid="70"/>
                                        </p:tgtEl>
                                        <p:attrNameLst>
                                          <p:attrName>ppt_y</p:attrName>
                                        </p:attrNameLst>
                                      </p:cBhvr>
                                      <p:tavLst>
                                        <p:tav tm="0">
                                          <p:val>
                                            <p:strVal val="#ppt_y"/>
                                          </p:val>
                                        </p:tav>
                                        <p:tav tm="100000">
                                          <p:val>
                                            <p:strVal val="#ppt_y"/>
                                          </p:val>
                                        </p:tav>
                                      </p:tavLst>
                                    </p:anim>
                                  </p:childTnLst>
                                </p:cTn>
                              </p:par>
                            </p:childTnLst>
                          </p:cTn>
                        </p:par>
                        <p:par>
                          <p:cTn id="60" fill="hold">
                            <p:stCondLst>
                              <p:cond delay="4500"/>
                            </p:stCondLst>
                            <p:childTnLst>
                              <p:par>
                                <p:cTn id="61" presetID="2" presetClass="entr" presetSubtype="2" fill="hold" grpId="0" nodeType="afterEffect">
                                  <p:stCondLst>
                                    <p:cond delay="0"/>
                                  </p:stCondLst>
                                  <p:childTnLst>
                                    <p:set>
                                      <p:cBhvr>
                                        <p:cTn id="62" dur="1" fill="hold">
                                          <p:stCondLst>
                                            <p:cond delay="0"/>
                                          </p:stCondLst>
                                        </p:cTn>
                                        <p:tgtEl>
                                          <p:spTgt spid="73"/>
                                        </p:tgtEl>
                                        <p:attrNameLst>
                                          <p:attrName>style.visibility</p:attrName>
                                        </p:attrNameLst>
                                      </p:cBhvr>
                                      <p:to>
                                        <p:strVal val="visible"/>
                                      </p:to>
                                    </p:set>
                                    <p:anim calcmode="lin" valueType="num">
                                      <p:cBhvr additive="base">
                                        <p:cTn id="63" dur="500" fill="hold"/>
                                        <p:tgtEl>
                                          <p:spTgt spid="73"/>
                                        </p:tgtEl>
                                        <p:attrNameLst>
                                          <p:attrName>ppt_x</p:attrName>
                                        </p:attrNameLst>
                                      </p:cBhvr>
                                      <p:tavLst>
                                        <p:tav tm="0">
                                          <p:val>
                                            <p:strVal val="1+#ppt_w/2"/>
                                          </p:val>
                                        </p:tav>
                                        <p:tav tm="100000">
                                          <p:val>
                                            <p:strVal val="#ppt_x"/>
                                          </p:val>
                                        </p:tav>
                                      </p:tavLst>
                                    </p:anim>
                                    <p:anim calcmode="lin" valueType="num">
                                      <p:cBhvr additive="base">
                                        <p:cTn id="64" dur="500" fill="hold"/>
                                        <p:tgtEl>
                                          <p:spTgt spid="73"/>
                                        </p:tgtEl>
                                        <p:attrNameLst>
                                          <p:attrName>ppt_y</p:attrName>
                                        </p:attrNameLst>
                                      </p:cBhvr>
                                      <p:tavLst>
                                        <p:tav tm="0">
                                          <p:val>
                                            <p:strVal val="#ppt_y"/>
                                          </p:val>
                                        </p:tav>
                                        <p:tav tm="100000">
                                          <p:val>
                                            <p:strVal val="#ppt_y"/>
                                          </p:val>
                                        </p:tav>
                                      </p:tavLst>
                                    </p:anim>
                                  </p:childTnLst>
                                </p:cTn>
                              </p:par>
                            </p:childTnLst>
                          </p:cTn>
                        </p:par>
                        <p:par>
                          <p:cTn id="65" fill="hold">
                            <p:stCondLst>
                              <p:cond delay="5000"/>
                            </p:stCondLst>
                            <p:childTnLst>
                              <p:par>
                                <p:cTn id="66" presetID="2" presetClass="entr" presetSubtype="2" fill="hold" grpId="0" nodeType="afterEffect">
                                  <p:stCondLst>
                                    <p:cond delay="0"/>
                                  </p:stCondLst>
                                  <p:childTnLst>
                                    <p:set>
                                      <p:cBhvr>
                                        <p:cTn id="67" dur="1" fill="hold">
                                          <p:stCondLst>
                                            <p:cond delay="0"/>
                                          </p:stCondLst>
                                        </p:cTn>
                                        <p:tgtEl>
                                          <p:spTgt spid="76"/>
                                        </p:tgtEl>
                                        <p:attrNameLst>
                                          <p:attrName>style.visibility</p:attrName>
                                        </p:attrNameLst>
                                      </p:cBhvr>
                                      <p:to>
                                        <p:strVal val="visible"/>
                                      </p:to>
                                    </p:set>
                                    <p:anim calcmode="lin" valueType="num">
                                      <p:cBhvr additive="base">
                                        <p:cTn id="68" dur="500" fill="hold"/>
                                        <p:tgtEl>
                                          <p:spTgt spid="76"/>
                                        </p:tgtEl>
                                        <p:attrNameLst>
                                          <p:attrName>ppt_x</p:attrName>
                                        </p:attrNameLst>
                                      </p:cBhvr>
                                      <p:tavLst>
                                        <p:tav tm="0">
                                          <p:val>
                                            <p:strVal val="1+#ppt_w/2"/>
                                          </p:val>
                                        </p:tav>
                                        <p:tav tm="100000">
                                          <p:val>
                                            <p:strVal val="#ppt_x"/>
                                          </p:val>
                                        </p:tav>
                                      </p:tavLst>
                                    </p:anim>
                                    <p:anim calcmode="lin" valueType="num">
                                      <p:cBhvr additive="base">
                                        <p:cTn id="69" dur="500" fill="hold"/>
                                        <p:tgtEl>
                                          <p:spTgt spid="76"/>
                                        </p:tgtEl>
                                        <p:attrNameLst>
                                          <p:attrName>ppt_y</p:attrName>
                                        </p:attrNameLst>
                                      </p:cBhvr>
                                      <p:tavLst>
                                        <p:tav tm="0">
                                          <p:val>
                                            <p:strVal val="#ppt_y"/>
                                          </p:val>
                                        </p:tav>
                                        <p:tav tm="100000">
                                          <p:val>
                                            <p:strVal val="#ppt_y"/>
                                          </p:val>
                                        </p:tav>
                                      </p:tavLst>
                                    </p:anim>
                                  </p:childTnLst>
                                </p:cTn>
                              </p:par>
                            </p:childTnLst>
                          </p:cTn>
                        </p:par>
                        <p:par>
                          <p:cTn id="70" fill="hold">
                            <p:stCondLst>
                              <p:cond delay="5500"/>
                            </p:stCondLst>
                            <p:childTnLst>
                              <p:par>
                                <p:cTn id="71" presetID="2" presetClass="entr" presetSubtype="2" fill="hold" grpId="0" nodeType="afterEffect">
                                  <p:stCondLst>
                                    <p:cond delay="0"/>
                                  </p:stCondLst>
                                  <p:childTnLst>
                                    <p:set>
                                      <p:cBhvr>
                                        <p:cTn id="72" dur="1" fill="hold">
                                          <p:stCondLst>
                                            <p:cond delay="0"/>
                                          </p:stCondLst>
                                        </p:cTn>
                                        <p:tgtEl>
                                          <p:spTgt spid="84"/>
                                        </p:tgtEl>
                                        <p:attrNameLst>
                                          <p:attrName>style.visibility</p:attrName>
                                        </p:attrNameLst>
                                      </p:cBhvr>
                                      <p:to>
                                        <p:strVal val="visible"/>
                                      </p:to>
                                    </p:set>
                                    <p:anim calcmode="lin" valueType="num">
                                      <p:cBhvr additive="base">
                                        <p:cTn id="73" dur="500" fill="hold"/>
                                        <p:tgtEl>
                                          <p:spTgt spid="84"/>
                                        </p:tgtEl>
                                        <p:attrNameLst>
                                          <p:attrName>ppt_x</p:attrName>
                                        </p:attrNameLst>
                                      </p:cBhvr>
                                      <p:tavLst>
                                        <p:tav tm="0">
                                          <p:val>
                                            <p:strVal val="1+#ppt_w/2"/>
                                          </p:val>
                                        </p:tav>
                                        <p:tav tm="100000">
                                          <p:val>
                                            <p:strVal val="#ppt_x"/>
                                          </p:val>
                                        </p:tav>
                                      </p:tavLst>
                                    </p:anim>
                                    <p:anim calcmode="lin" valueType="num">
                                      <p:cBhvr additive="base">
                                        <p:cTn id="74" dur="500" fill="hold"/>
                                        <p:tgtEl>
                                          <p:spTgt spid="84"/>
                                        </p:tgtEl>
                                        <p:attrNameLst>
                                          <p:attrName>ppt_y</p:attrName>
                                        </p:attrNameLst>
                                      </p:cBhvr>
                                      <p:tavLst>
                                        <p:tav tm="0">
                                          <p:val>
                                            <p:strVal val="#ppt_y"/>
                                          </p:val>
                                        </p:tav>
                                        <p:tav tm="100000">
                                          <p:val>
                                            <p:strVal val="#ppt_y"/>
                                          </p:val>
                                        </p:tav>
                                      </p:tavLst>
                                    </p:anim>
                                  </p:childTnLst>
                                </p:cTn>
                              </p:par>
                            </p:childTnLst>
                          </p:cTn>
                        </p:par>
                        <p:par>
                          <p:cTn id="75" fill="hold">
                            <p:stCondLst>
                              <p:cond delay="6000"/>
                            </p:stCondLst>
                            <p:childTnLst>
                              <p:par>
                                <p:cTn id="76" presetID="22" presetClass="entr" presetSubtype="8" fill="hold" nodeType="afterEffect">
                                  <p:stCondLst>
                                    <p:cond delay="0"/>
                                  </p:stCondLst>
                                  <p:childTnLst>
                                    <p:set>
                                      <p:cBhvr>
                                        <p:cTn id="77" dur="1" fill="hold">
                                          <p:stCondLst>
                                            <p:cond delay="0"/>
                                          </p:stCondLst>
                                        </p:cTn>
                                        <p:tgtEl>
                                          <p:spTgt spid="103"/>
                                        </p:tgtEl>
                                        <p:attrNameLst>
                                          <p:attrName>style.visibility</p:attrName>
                                        </p:attrNameLst>
                                      </p:cBhvr>
                                      <p:to>
                                        <p:strVal val="visible"/>
                                      </p:to>
                                    </p:set>
                                    <p:animEffect transition="in" filter="wipe(left)">
                                      <p:cBhvr>
                                        <p:cTn id="78" dur="500"/>
                                        <p:tgtEl>
                                          <p:spTgt spid="103"/>
                                        </p:tgtEl>
                                      </p:cBhvr>
                                    </p:animEffect>
                                  </p:childTnLst>
                                </p:cTn>
                              </p:par>
                            </p:childTnLst>
                          </p:cTn>
                        </p:par>
                        <p:par>
                          <p:cTn id="79" fill="hold">
                            <p:stCondLst>
                              <p:cond delay="6500"/>
                            </p:stCondLst>
                            <p:childTnLst>
                              <p:par>
                                <p:cTn id="80" presetID="2" presetClass="entr" presetSubtype="2" fill="hold" grpId="0" nodeType="afterEffect">
                                  <p:stCondLst>
                                    <p:cond delay="0"/>
                                  </p:stCondLst>
                                  <p:childTnLst>
                                    <p:set>
                                      <p:cBhvr>
                                        <p:cTn id="81" dur="1" fill="hold">
                                          <p:stCondLst>
                                            <p:cond delay="0"/>
                                          </p:stCondLst>
                                        </p:cTn>
                                        <p:tgtEl>
                                          <p:spTgt spid="68"/>
                                        </p:tgtEl>
                                        <p:attrNameLst>
                                          <p:attrName>style.visibility</p:attrName>
                                        </p:attrNameLst>
                                      </p:cBhvr>
                                      <p:to>
                                        <p:strVal val="visible"/>
                                      </p:to>
                                    </p:set>
                                    <p:anim calcmode="lin" valueType="num">
                                      <p:cBhvr additive="base">
                                        <p:cTn id="82" dur="500" fill="hold"/>
                                        <p:tgtEl>
                                          <p:spTgt spid="68"/>
                                        </p:tgtEl>
                                        <p:attrNameLst>
                                          <p:attrName>ppt_x</p:attrName>
                                        </p:attrNameLst>
                                      </p:cBhvr>
                                      <p:tavLst>
                                        <p:tav tm="0">
                                          <p:val>
                                            <p:strVal val="1+#ppt_w/2"/>
                                          </p:val>
                                        </p:tav>
                                        <p:tav tm="100000">
                                          <p:val>
                                            <p:strVal val="#ppt_x"/>
                                          </p:val>
                                        </p:tav>
                                      </p:tavLst>
                                    </p:anim>
                                    <p:anim calcmode="lin" valueType="num">
                                      <p:cBhvr additive="base">
                                        <p:cTn id="83" dur="500" fill="hold"/>
                                        <p:tgtEl>
                                          <p:spTgt spid="68"/>
                                        </p:tgtEl>
                                        <p:attrNameLst>
                                          <p:attrName>ppt_y</p:attrName>
                                        </p:attrNameLst>
                                      </p:cBhvr>
                                      <p:tavLst>
                                        <p:tav tm="0">
                                          <p:val>
                                            <p:strVal val="#ppt_y"/>
                                          </p:val>
                                        </p:tav>
                                        <p:tav tm="100000">
                                          <p:val>
                                            <p:strVal val="#ppt_y"/>
                                          </p:val>
                                        </p:tav>
                                      </p:tavLst>
                                    </p:anim>
                                  </p:childTnLst>
                                </p:cTn>
                              </p:par>
                            </p:childTnLst>
                          </p:cTn>
                        </p:par>
                        <p:par>
                          <p:cTn id="84" fill="hold">
                            <p:stCondLst>
                              <p:cond delay="7000"/>
                            </p:stCondLst>
                            <p:childTnLst>
                              <p:par>
                                <p:cTn id="85" presetID="2" presetClass="entr" presetSubtype="2" fill="hold" grpId="0" nodeType="after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additive="base">
                                        <p:cTn id="87" dur="500" fill="hold"/>
                                        <p:tgtEl>
                                          <p:spTgt spid="71"/>
                                        </p:tgtEl>
                                        <p:attrNameLst>
                                          <p:attrName>ppt_x</p:attrName>
                                        </p:attrNameLst>
                                      </p:cBhvr>
                                      <p:tavLst>
                                        <p:tav tm="0">
                                          <p:val>
                                            <p:strVal val="1+#ppt_w/2"/>
                                          </p:val>
                                        </p:tav>
                                        <p:tav tm="100000">
                                          <p:val>
                                            <p:strVal val="#ppt_x"/>
                                          </p:val>
                                        </p:tav>
                                      </p:tavLst>
                                    </p:anim>
                                    <p:anim calcmode="lin" valueType="num">
                                      <p:cBhvr additive="base">
                                        <p:cTn id="88" dur="500" fill="hold"/>
                                        <p:tgtEl>
                                          <p:spTgt spid="71"/>
                                        </p:tgtEl>
                                        <p:attrNameLst>
                                          <p:attrName>ppt_y</p:attrName>
                                        </p:attrNameLst>
                                      </p:cBhvr>
                                      <p:tavLst>
                                        <p:tav tm="0">
                                          <p:val>
                                            <p:strVal val="#ppt_y"/>
                                          </p:val>
                                        </p:tav>
                                        <p:tav tm="100000">
                                          <p:val>
                                            <p:strVal val="#ppt_y"/>
                                          </p:val>
                                        </p:tav>
                                      </p:tavLst>
                                    </p:anim>
                                  </p:childTnLst>
                                </p:cTn>
                              </p:par>
                            </p:childTnLst>
                          </p:cTn>
                        </p:par>
                        <p:par>
                          <p:cTn id="89" fill="hold">
                            <p:stCondLst>
                              <p:cond delay="7500"/>
                            </p:stCondLst>
                            <p:childTnLst>
                              <p:par>
                                <p:cTn id="90" presetID="2" presetClass="entr" presetSubtype="2" fill="hold" grpId="0" nodeType="afterEffect">
                                  <p:stCondLst>
                                    <p:cond delay="0"/>
                                  </p:stCondLst>
                                  <p:childTnLst>
                                    <p:set>
                                      <p:cBhvr>
                                        <p:cTn id="91" dur="1" fill="hold">
                                          <p:stCondLst>
                                            <p:cond delay="0"/>
                                          </p:stCondLst>
                                        </p:cTn>
                                        <p:tgtEl>
                                          <p:spTgt spid="74"/>
                                        </p:tgtEl>
                                        <p:attrNameLst>
                                          <p:attrName>style.visibility</p:attrName>
                                        </p:attrNameLst>
                                      </p:cBhvr>
                                      <p:to>
                                        <p:strVal val="visible"/>
                                      </p:to>
                                    </p:set>
                                    <p:anim calcmode="lin" valueType="num">
                                      <p:cBhvr additive="base">
                                        <p:cTn id="92" dur="500" fill="hold"/>
                                        <p:tgtEl>
                                          <p:spTgt spid="74"/>
                                        </p:tgtEl>
                                        <p:attrNameLst>
                                          <p:attrName>ppt_x</p:attrName>
                                        </p:attrNameLst>
                                      </p:cBhvr>
                                      <p:tavLst>
                                        <p:tav tm="0">
                                          <p:val>
                                            <p:strVal val="1+#ppt_w/2"/>
                                          </p:val>
                                        </p:tav>
                                        <p:tav tm="100000">
                                          <p:val>
                                            <p:strVal val="#ppt_x"/>
                                          </p:val>
                                        </p:tav>
                                      </p:tavLst>
                                    </p:anim>
                                    <p:anim calcmode="lin" valueType="num">
                                      <p:cBhvr additive="base">
                                        <p:cTn id="93" dur="500" fill="hold"/>
                                        <p:tgtEl>
                                          <p:spTgt spid="74"/>
                                        </p:tgtEl>
                                        <p:attrNameLst>
                                          <p:attrName>ppt_y</p:attrName>
                                        </p:attrNameLst>
                                      </p:cBhvr>
                                      <p:tavLst>
                                        <p:tav tm="0">
                                          <p:val>
                                            <p:strVal val="#ppt_y"/>
                                          </p:val>
                                        </p:tav>
                                        <p:tav tm="100000">
                                          <p:val>
                                            <p:strVal val="#ppt_y"/>
                                          </p:val>
                                        </p:tav>
                                      </p:tavLst>
                                    </p:anim>
                                  </p:childTnLst>
                                </p:cTn>
                              </p:par>
                            </p:childTnLst>
                          </p:cTn>
                        </p:par>
                        <p:par>
                          <p:cTn id="94" fill="hold">
                            <p:stCondLst>
                              <p:cond delay="8000"/>
                            </p:stCondLst>
                            <p:childTnLst>
                              <p:par>
                                <p:cTn id="95" presetID="2" presetClass="entr" presetSubtype="2" fill="hold" grpId="0" nodeType="afterEffect">
                                  <p:stCondLst>
                                    <p:cond delay="0"/>
                                  </p:stCondLst>
                                  <p:childTnLst>
                                    <p:set>
                                      <p:cBhvr>
                                        <p:cTn id="96" dur="1" fill="hold">
                                          <p:stCondLst>
                                            <p:cond delay="0"/>
                                          </p:stCondLst>
                                        </p:cTn>
                                        <p:tgtEl>
                                          <p:spTgt spid="77"/>
                                        </p:tgtEl>
                                        <p:attrNameLst>
                                          <p:attrName>style.visibility</p:attrName>
                                        </p:attrNameLst>
                                      </p:cBhvr>
                                      <p:to>
                                        <p:strVal val="visible"/>
                                      </p:to>
                                    </p:set>
                                    <p:anim calcmode="lin" valueType="num">
                                      <p:cBhvr additive="base">
                                        <p:cTn id="97" dur="500" fill="hold"/>
                                        <p:tgtEl>
                                          <p:spTgt spid="77"/>
                                        </p:tgtEl>
                                        <p:attrNameLst>
                                          <p:attrName>ppt_x</p:attrName>
                                        </p:attrNameLst>
                                      </p:cBhvr>
                                      <p:tavLst>
                                        <p:tav tm="0">
                                          <p:val>
                                            <p:strVal val="1+#ppt_w/2"/>
                                          </p:val>
                                        </p:tav>
                                        <p:tav tm="100000">
                                          <p:val>
                                            <p:strVal val="#ppt_x"/>
                                          </p:val>
                                        </p:tav>
                                      </p:tavLst>
                                    </p:anim>
                                    <p:anim calcmode="lin" valueType="num">
                                      <p:cBhvr additive="base">
                                        <p:cTn id="98" dur="500" fill="hold"/>
                                        <p:tgtEl>
                                          <p:spTgt spid="77"/>
                                        </p:tgtEl>
                                        <p:attrNameLst>
                                          <p:attrName>ppt_y</p:attrName>
                                        </p:attrNameLst>
                                      </p:cBhvr>
                                      <p:tavLst>
                                        <p:tav tm="0">
                                          <p:val>
                                            <p:strVal val="#ppt_y"/>
                                          </p:val>
                                        </p:tav>
                                        <p:tav tm="100000">
                                          <p:val>
                                            <p:strVal val="#ppt_y"/>
                                          </p:val>
                                        </p:tav>
                                      </p:tavLst>
                                    </p:anim>
                                  </p:childTnLst>
                                </p:cTn>
                              </p:par>
                            </p:childTnLst>
                          </p:cTn>
                        </p:par>
                        <p:par>
                          <p:cTn id="99" fill="hold">
                            <p:stCondLst>
                              <p:cond delay="8500"/>
                            </p:stCondLst>
                            <p:childTnLst>
                              <p:par>
                                <p:cTn id="100" presetID="10" presetClass="entr" presetSubtype="0" fill="hold" grpId="0" nodeType="afterEffect">
                                  <p:stCondLst>
                                    <p:cond delay="0"/>
                                  </p:stCondLst>
                                  <p:childTnLst>
                                    <p:set>
                                      <p:cBhvr>
                                        <p:cTn id="101" dur="1" fill="hold">
                                          <p:stCondLst>
                                            <p:cond delay="0"/>
                                          </p:stCondLst>
                                        </p:cTn>
                                        <p:tgtEl>
                                          <p:spTgt spid="85"/>
                                        </p:tgtEl>
                                        <p:attrNameLst>
                                          <p:attrName>style.visibility</p:attrName>
                                        </p:attrNameLst>
                                      </p:cBhvr>
                                      <p:to>
                                        <p:strVal val="visible"/>
                                      </p:to>
                                    </p:set>
                                    <p:animEffect transition="in" filter="fade">
                                      <p:cBhvr>
                                        <p:cTn id="102" dur="500"/>
                                        <p:tgtEl>
                                          <p:spTgt spid="85"/>
                                        </p:tgtEl>
                                      </p:cBhvr>
                                    </p:animEffect>
                                  </p:childTnLst>
                                </p:cTn>
                              </p:par>
                            </p:childTnLst>
                          </p:cTn>
                        </p:par>
                        <p:par>
                          <p:cTn id="103" fill="hold">
                            <p:stCondLst>
                              <p:cond delay="9000"/>
                            </p:stCondLst>
                            <p:childTnLst>
                              <p:par>
                                <p:cTn id="104" presetID="22" presetClass="entr" presetSubtype="8" fill="hold" nodeType="afterEffect">
                                  <p:stCondLst>
                                    <p:cond delay="0"/>
                                  </p:stCondLst>
                                  <p:childTnLst>
                                    <p:set>
                                      <p:cBhvr>
                                        <p:cTn id="105" dur="1" fill="hold">
                                          <p:stCondLst>
                                            <p:cond delay="0"/>
                                          </p:stCondLst>
                                        </p:cTn>
                                        <p:tgtEl>
                                          <p:spTgt spid="115"/>
                                        </p:tgtEl>
                                        <p:attrNameLst>
                                          <p:attrName>style.visibility</p:attrName>
                                        </p:attrNameLst>
                                      </p:cBhvr>
                                      <p:to>
                                        <p:strVal val="visible"/>
                                      </p:to>
                                    </p:set>
                                    <p:animEffect transition="in" filter="wipe(left)">
                                      <p:cBhvr>
                                        <p:cTn id="106" dur="500"/>
                                        <p:tgtEl>
                                          <p:spTgt spid="115"/>
                                        </p:tgtEl>
                                      </p:cBhvr>
                                    </p:animEffect>
                                  </p:childTnLst>
                                </p:cTn>
                              </p:par>
                            </p:childTnLst>
                          </p:cTn>
                        </p:par>
                        <p:par>
                          <p:cTn id="107" fill="hold">
                            <p:stCondLst>
                              <p:cond delay="9500"/>
                            </p:stCondLst>
                            <p:childTnLst>
                              <p:par>
                                <p:cTn id="108" presetID="2" presetClass="entr" presetSubtype="2" fill="hold" grpId="0" nodeType="afterEffect">
                                  <p:stCondLst>
                                    <p:cond delay="0"/>
                                  </p:stCondLst>
                                  <p:childTnLst>
                                    <p:set>
                                      <p:cBhvr>
                                        <p:cTn id="109" dur="1" fill="hold">
                                          <p:stCondLst>
                                            <p:cond delay="0"/>
                                          </p:stCondLst>
                                        </p:cTn>
                                        <p:tgtEl>
                                          <p:spTgt spid="69"/>
                                        </p:tgtEl>
                                        <p:attrNameLst>
                                          <p:attrName>style.visibility</p:attrName>
                                        </p:attrNameLst>
                                      </p:cBhvr>
                                      <p:to>
                                        <p:strVal val="visible"/>
                                      </p:to>
                                    </p:set>
                                    <p:anim calcmode="lin" valueType="num">
                                      <p:cBhvr additive="base">
                                        <p:cTn id="110" dur="500" fill="hold"/>
                                        <p:tgtEl>
                                          <p:spTgt spid="69"/>
                                        </p:tgtEl>
                                        <p:attrNameLst>
                                          <p:attrName>ppt_x</p:attrName>
                                        </p:attrNameLst>
                                      </p:cBhvr>
                                      <p:tavLst>
                                        <p:tav tm="0">
                                          <p:val>
                                            <p:strVal val="1+#ppt_w/2"/>
                                          </p:val>
                                        </p:tav>
                                        <p:tav tm="100000">
                                          <p:val>
                                            <p:strVal val="#ppt_x"/>
                                          </p:val>
                                        </p:tav>
                                      </p:tavLst>
                                    </p:anim>
                                    <p:anim calcmode="lin" valueType="num">
                                      <p:cBhvr additive="base">
                                        <p:cTn id="111" dur="500" fill="hold"/>
                                        <p:tgtEl>
                                          <p:spTgt spid="69"/>
                                        </p:tgtEl>
                                        <p:attrNameLst>
                                          <p:attrName>ppt_y</p:attrName>
                                        </p:attrNameLst>
                                      </p:cBhvr>
                                      <p:tavLst>
                                        <p:tav tm="0">
                                          <p:val>
                                            <p:strVal val="#ppt_y"/>
                                          </p:val>
                                        </p:tav>
                                        <p:tav tm="100000">
                                          <p:val>
                                            <p:strVal val="#ppt_y"/>
                                          </p:val>
                                        </p:tav>
                                      </p:tavLst>
                                    </p:anim>
                                  </p:childTnLst>
                                </p:cTn>
                              </p:par>
                            </p:childTnLst>
                          </p:cTn>
                        </p:par>
                        <p:par>
                          <p:cTn id="112" fill="hold">
                            <p:stCondLst>
                              <p:cond delay="10000"/>
                            </p:stCondLst>
                            <p:childTnLst>
                              <p:par>
                                <p:cTn id="113" presetID="2" presetClass="entr" presetSubtype="2" fill="hold" grpId="0" nodeType="afterEffect">
                                  <p:stCondLst>
                                    <p:cond delay="0"/>
                                  </p:stCondLst>
                                  <p:childTnLst>
                                    <p:set>
                                      <p:cBhvr>
                                        <p:cTn id="114" dur="1" fill="hold">
                                          <p:stCondLst>
                                            <p:cond delay="0"/>
                                          </p:stCondLst>
                                        </p:cTn>
                                        <p:tgtEl>
                                          <p:spTgt spid="72"/>
                                        </p:tgtEl>
                                        <p:attrNameLst>
                                          <p:attrName>style.visibility</p:attrName>
                                        </p:attrNameLst>
                                      </p:cBhvr>
                                      <p:to>
                                        <p:strVal val="visible"/>
                                      </p:to>
                                    </p:set>
                                    <p:anim calcmode="lin" valueType="num">
                                      <p:cBhvr additive="base">
                                        <p:cTn id="115" dur="500" fill="hold"/>
                                        <p:tgtEl>
                                          <p:spTgt spid="72"/>
                                        </p:tgtEl>
                                        <p:attrNameLst>
                                          <p:attrName>ppt_x</p:attrName>
                                        </p:attrNameLst>
                                      </p:cBhvr>
                                      <p:tavLst>
                                        <p:tav tm="0">
                                          <p:val>
                                            <p:strVal val="1+#ppt_w/2"/>
                                          </p:val>
                                        </p:tav>
                                        <p:tav tm="100000">
                                          <p:val>
                                            <p:strVal val="#ppt_x"/>
                                          </p:val>
                                        </p:tav>
                                      </p:tavLst>
                                    </p:anim>
                                    <p:anim calcmode="lin" valueType="num">
                                      <p:cBhvr additive="base">
                                        <p:cTn id="116" dur="500" fill="hold"/>
                                        <p:tgtEl>
                                          <p:spTgt spid="72"/>
                                        </p:tgtEl>
                                        <p:attrNameLst>
                                          <p:attrName>ppt_y</p:attrName>
                                        </p:attrNameLst>
                                      </p:cBhvr>
                                      <p:tavLst>
                                        <p:tav tm="0">
                                          <p:val>
                                            <p:strVal val="#ppt_y"/>
                                          </p:val>
                                        </p:tav>
                                        <p:tav tm="100000">
                                          <p:val>
                                            <p:strVal val="#ppt_y"/>
                                          </p:val>
                                        </p:tav>
                                      </p:tavLst>
                                    </p:anim>
                                  </p:childTnLst>
                                </p:cTn>
                              </p:par>
                            </p:childTnLst>
                          </p:cTn>
                        </p:par>
                        <p:par>
                          <p:cTn id="117" fill="hold">
                            <p:stCondLst>
                              <p:cond delay="10500"/>
                            </p:stCondLst>
                            <p:childTnLst>
                              <p:par>
                                <p:cTn id="118" presetID="2" presetClass="entr" presetSubtype="2" fill="hold" grpId="0" nodeType="afterEffect">
                                  <p:stCondLst>
                                    <p:cond delay="0"/>
                                  </p:stCondLst>
                                  <p:childTnLst>
                                    <p:set>
                                      <p:cBhvr>
                                        <p:cTn id="119" dur="1" fill="hold">
                                          <p:stCondLst>
                                            <p:cond delay="0"/>
                                          </p:stCondLst>
                                        </p:cTn>
                                        <p:tgtEl>
                                          <p:spTgt spid="75"/>
                                        </p:tgtEl>
                                        <p:attrNameLst>
                                          <p:attrName>style.visibility</p:attrName>
                                        </p:attrNameLst>
                                      </p:cBhvr>
                                      <p:to>
                                        <p:strVal val="visible"/>
                                      </p:to>
                                    </p:set>
                                    <p:anim calcmode="lin" valueType="num">
                                      <p:cBhvr additive="base">
                                        <p:cTn id="120" dur="500" fill="hold"/>
                                        <p:tgtEl>
                                          <p:spTgt spid="75"/>
                                        </p:tgtEl>
                                        <p:attrNameLst>
                                          <p:attrName>ppt_x</p:attrName>
                                        </p:attrNameLst>
                                      </p:cBhvr>
                                      <p:tavLst>
                                        <p:tav tm="0">
                                          <p:val>
                                            <p:strVal val="1+#ppt_w/2"/>
                                          </p:val>
                                        </p:tav>
                                        <p:tav tm="100000">
                                          <p:val>
                                            <p:strVal val="#ppt_x"/>
                                          </p:val>
                                        </p:tav>
                                      </p:tavLst>
                                    </p:anim>
                                    <p:anim calcmode="lin" valueType="num">
                                      <p:cBhvr additive="base">
                                        <p:cTn id="121" dur="500" fill="hold"/>
                                        <p:tgtEl>
                                          <p:spTgt spid="75"/>
                                        </p:tgtEl>
                                        <p:attrNameLst>
                                          <p:attrName>ppt_y</p:attrName>
                                        </p:attrNameLst>
                                      </p:cBhvr>
                                      <p:tavLst>
                                        <p:tav tm="0">
                                          <p:val>
                                            <p:strVal val="#ppt_y"/>
                                          </p:val>
                                        </p:tav>
                                        <p:tav tm="100000">
                                          <p:val>
                                            <p:strVal val="#ppt_y"/>
                                          </p:val>
                                        </p:tav>
                                      </p:tavLst>
                                    </p:anim>
                                  </p:childTnLst>
                                </p:cTn>
                              </p:par>
                            </p:childTnLst>
                          </p:cTn>
                        </p:par>
                        <p:par>
                          <p:cTn id="122" fill="hold">
                            <p:stCondLst>
                              <p:cond delay="11000"/>
                            </p:stCondLst>
                            <p:childTnLst>
                              <p:par>
                                <p:cTn id="123" presetID="10" presetClass="entr" presetSubtype="0" fill="hold" nodeType="afterEffect">
                                  <p:stCondLst>
                                    <p:cond delay="0"/>
                                  </p:stCondLst>
                                  <p:childTnLst>
                                    <p:set>
                                      <p:cBhvr>
                                        <p:cTn id="124" dur="1" fill="hold">
                                          <p:stCondLst>
                                            <p:cond delay="0"/>
                                          </p:stCondLst>
                                        </p:cTn>
                                        <p:tgtEl>
                                          <p:spTgt spid="86"/>
                                        </p:tgtEl>
                                        <p:attrNameLst>
                                          <p:attrName>style.visibility</p:attrName>
                                        </p:attrNameLst>
                                      </p:cBhvr>
                                      <p:to>
                                        <p:strVal val="visible"/>
                                      </p:to>
                                    </p:set>
                                    <p:animEffect transition="in" filter="fade">
                                      <p:cBhvr>
                                        <p:cTn id="125" dur="500"/>
                                        <p:tgtEl>
                                          <p:spTgt spid="86"/>
                                        </p:tgtEl>
                                      </p:cBhvr>
                                    </p:animEffect>
                                  </p:childTnLst>
                                </p:cTn>
                              </p:par>
                            </p:childTnLst>
                          </p:cTn>
                        </p:par>
                        <p:par>
                          <p:cTn id="126" fill="hold">
                            <p:stCondLst>
                              <p:cond delay="11500"/>
                            </p:stCondLst>
                            <p:childTnLst>
                              <p:par>
                                <p:cTn id="127" presetID="22" presetClass="entr" presetSubtype="8" fill="hold" nodeType="afterEffect">
                                  <p:stCondLst>
                                    <p:cond delay="0"/>
                                  </p:stCondLst>
                                  <p:childTnLst>
                                    <p:set>
                                      <p:cBhvr>
                                        <p:cTn id="128" dur="1" fill="hold">
                                          <p:stCondLst>
                                            <p:cond delay="0"/>
                                          </p:stCondLst>
                                        </p:cTn>
                                        <p:tgtEl>
                                          <p:spTgt spid="124"/>
                                        </p:tgtEl>
                                        <p:attrNameLst>
                                          <p:attrName>style.visibility</p:attrName>
                                        </p:attrNameLst>
                                      </p:cBhvr>
                                      <p:to>
                                        <p:strVal val="visible"/>
                                      </p:to>
                                    </p:set>
                                    <p:animEffect transition="in" filter="wipe(left)">
                                      <p:cBhvr>
                                        <p:cTn id="129" dur="500"/>
                                        <p:tgtEl>
                                          <p:spTgt spid="12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93"/>
                                        </p:tgtEl>
                                        <p:attrNameLst>
                                          <p:attrName>style.visibility</p:attrName>
                                        </p:attrNameLst>
                                      </p:cBhvr>
                                      <p:to>
                                        <p:strVal val="visible"/>
                                      </p:to>
                                    </p:set>
                                    <p:animEffect transition="in" filter="fade">
                                      <p:cBhvr>
                                        <p:cTn id="132" dur="500"/>
                                        <p:tgtEl>
                                          <p:spTgt spid="93"/>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94"/>
                                        </p:tgtEl>
                                        <p:attrNameLst>
                                          <p:attrName>style.visibility</p:attrName>
                                        </p:attrNameLst>
                                      </p:cBhvr>
                                      <p:to>
                                        <p:strVal val="visible"/>
                                      </p:to>
                                    </p:set>
                                    <p:animEffect transition="in" filter="fade">
                                      <p:cBhvr>
                                        <p:cTn id="135" dur="500"/>
                                        <p:tgtEl>
                                          <p:spTgt spid="94"/>
                                        </p:tgtEl>
                                      </p:cBhvr>
                                    </p:animEffect>
                                  </p:childTnLst>
                                </p:cTn>
                              </p:par>
                              <p:par>
                                <p:cTn id="136" presetID="10" presetClass="entr" presetSubtype="0" fill="hold" nodeType="withEffect">
                                  <p:stCondLst>
                                    <p:cond delay="0"/>
                                  </p:stCondLst>
                                  <p:childTnLst>
                                    <p:set>
                                      <p:cBhvr>
                                        <p:cTn id="137" dur="1" fill="hold">
                                          <p:stCondLst>
                                            <p:cond delay="0"/>
                                          </p:stCondLst>
                                        </p:cTn>
                                        <p:tgtEl>
                                          <p:spTgt spid="89"/>
                                        </p:tgtEl>
                                        <p:attrNameLst>
                                          <p:attrName>style.visibility</p:attrName>
                                        </p:attrNameLst>
                                      </p:cBhvr>
                                      <p:to>
                                        <p:strVal val="visible"/>
                                      </p:to>
                                    </p:set>
                                    <p:animEffect transition="in" filter="fade">
                                      <p:cBhvr>
                                        <p:cTn id="138"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4" grpId="0" animBg="1"/>
      <p:bldP spid="85" grpId="0" animBg="1"/>
      <p:bldP spid="90" grpId="0"/>
      <p:bldP spid="91" grpId="0"/>
      <p:bldP spid="92" grpId="0"/>
      <p:bldP spid="93" grpId="0"/>
      <p:bldP spid="94" grpId="0"/>
    </p:bldLst>
  </p:timing>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10" name="Freeform 5"/>
          <p:cNvSpPr>
            <a:spLocks noEditPoints="1"/>
          </p:cNvSpPr>
          <p:nvPr/>
        </p:nvSpPr>
        <p:spPr bwMode="auto">
          <a:xfrm>
            <a:off x="5499654" y="495300"/>
            <a:ext cx="1164707" cy="4340559"/>
          </a:xfrm>
          <a:custGeom>
            <a:avLst/>
            <a:gdLst>
              <a:gd name="T0" fmla="*/ 770 w 1514"/>
              <a:gd name="T1" fmla="*/ 0 h 5643"/>
              <a:gd name="T2" fmla="*/ 18 w 1514"/>
              <a:gd name="T3" fmla="*/ 745 h 5643"/>
              <a:gd name="T4" fmla="*/ 702 w 1514"/>
              <a:gd name="T5" fmla="*/ 2271 h 5643"/>
              <a:gd name="T6" fmla="*/ 723 w 1514"/>
              <a:gd name="T7" fmla="*/ 4798 h 5643"/>
              <a:gd name="T8" fmla="*/ 770 w 1514"/>
              <a:gd name="T9" fmla="*/ 5643 h 5643"/>
              <a:gd name="T10" fmla="*/ 816 w 1514"/>
              <a:gd name="T11" fmla="*/ 4803 h 5643"/>
              <a:gd name="T12" fmla="*/ 872 w 1514"/>
              <a:gd name="T13" fmla="*/ 2278 h 5643"/>
              <a:gd name="T14" fmla="*/ 1514 w 1514"/>
              <a:gd name="T15" fmla="*/ 745 h 5643"/>
              <a:gd name="T16" fmla="*/ 770 w 1514"/>
              <a:gd name="T17" fmla="*/ 0 h 5643"/>
              <a:gd name="T18" fmla="*/ 381 w 1514"/>
              <a:gd name="T19" fmla="*/ 1217 h 5643"/>
              <a:gd name="T20" fmla="*/ 159 w 1514"/>
              <a:gd name="T21" fmla="*/ 745 h 5643"/>
              <a:gd name="T22" fmla="*/ 770 w 1514"/>
              <a:gd name="T23" fmla="*/ 133 h 5643"/>
              <a:gd name="T24" fmla="*/ 1382 w 1514"/>
              <a:gd name="T25" fmla="*/ 745 h 5643"/>
              <a:gd name="T26" fmla="*/ 1048 w 1514"/>
              <a:gd name="T27" fmla="*/ 1311 h 5643"/>
              <a:gd name="T28" fmla="*/ 381 w 1514"/>
              <a:gd name="T29" fmla="*/ 1217 h 5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14" h="5643">
                <a:moveTo>
                  <a:pt x="770" y="0"/>
                </a:moveTo>
                <a:cubicBezTo>
                  <a:pt x="359" y="0"/>
                  <a:pt x="0" y="334"/>
                  <a:pt x="18" y="745"/>
                </a:cubicBezTo>
                <a:cubicBezTo>
                  <a:pt x="47" y="1432"/>
                  <a:pt x="656" y="1558"/>
                  <a:pt x="702" y="2271"/>
                </a:cubicBezTo>
                <a:cubicBezTo>
                  <a:pt x="736" y="2806"/>
                  <a:pt x="723" y="3445"/>
                  <a:pt x="723" y="4798"/>
                </a:cubicBezTo>
                <a:cubicBezTo>
                  <a:pt x="723" y="4939"/>
                  <a:pt x="734" y="5643"/>
                  <a:pt x="770" y="5643"/>
                </a:cubicBezTo>
                <a:cubicBezTo>
                  <a:pt x="807" y="5643"/>
                  <a:pt x="816" y="4943"/>
                  <a:pt x="816" y="4803"/>
                </a:cubicBezTo>
                <a:cubicBezTo>
                  <a:pt x="816" y="3462"/>
                  <a:pt x="842" y="2810"/>
                  <a:pt x="872" y="2278"/>
                </a:cubicBezTo>
                <a:cubicBezTo>
                  <a:pt x="912" y="1563"/>
                  <a:pt x="1514" y="1312"/>
                  <a:pt x="1514" y="745"/>
                </a:cubicBezTo>
                <a:cubicBezTo>
                  <a:pt x="1514" y="334"/>
                  <a:pt x="1181" y="0"/>
                  <a:pt x="770" y="0"/>
                </a:cubicBezTo>
                <a:close/>
                <a:moveTo>
                  <a:pt x="381" y="1217"/>
                </a:moveTo>
                <a:cubicBezTo>
                  <a:pt x="280" y="1111"/>
                  <a:pt x="159" y="935"/>
                  <a:pt x="159" y="745"/>
                </a:cubicBezTo>
                <a:cubicBezTo>
                  <a:pt x="159" y="407"/>
                  <a:pt x="432" y="133"/>
                  <a:pt x="770" y="133"/>
                </a:cubicBezTo>
                <a:cubicBezTo>
                  <a:pt x="1108" y="133"/>
                  <a:pt x="1382" y="407"/>
                  <a:pt x="1382" y="745"/>
                </a:cubicBezTo>
                <a:cubicBezTo>
                  <a:pt x="1382" y="829"/>
                  <a:pt x="1330" y="1116"/>
                  <a:pt x="1048" y="1311"/>
                </a:cubicBezTo>
                <a:cubicBezTo>
                  <a:pt x="822" y="1467"/>
                  <a:pt x="603" y="1448"/>
                  <a:pt x="381" y="1217"/>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6"/>
          <p:cNvSpPr>
            <a:spLocks noEditPoints="1"/>
          </p:cNvSpPr>
          <p:nvPr/>
        </p:nvSpPr>
        <p:spPr bwMode="auto">
          <a:xfrm>
            <a:off x="6129682" y="1325467"/>
            <a:ext cx="1444575" cy="3510392"/>
          </a:xfrm>
          <a:custGeom>
            <a:avLst/>
            <a:gdLst>
              <a:gd name="T0" fmla="*/ 1133 w 1878"/>
              <a:gd name="T1" fmla="*/ 0 h 4564"/>
              <a:gd name="T2" fmla="*/ 57 w 1878"/>
              <a:gd name="T3" fmla="*/ 2063 h 4564"/>
              <a:gd name="T4" fmla="*/ 70 w 1878"/>
              <a:gd name="T5" fmla="*/ 4564 h 4564"/>
              <a:gd name="T6" fmla="*/ 180 w 1878"/>
              <a:gd name="T7" fmla="*/ 2095 h 4564"/>
              <a:gd name="T8" fmla="*/ 1133 w 1878"/>
              <a:gd name="T9" fmla="*/ 1488 h 4564"/>
              <a:gd name="T10" fmla="*/ 1878 w 1878"/>
              <a:gd name="T11" fmla="*/ 744 h 4564"/>
              <a:gd name="T12" fmla="*/ 1133 w 1878"/>
              <a:gd name="T13" fmla="*/ 0 h 4564"/>
              <a:gd name="T14" fmla="*/ 1133 w 1878"/>
              <a:gd name="T15" fmla="*/ 1356 h 4564"/>
              <a:gd name="T16" fmla="*/ 544 w 1878"/>
              <a:gd name="T17" fmla="*/ 1457 h 4564"/>
              <a:gd name="T18" fmla="*/ 307 w 1878"/>
              <a:gd name="T19" fmla="*/ 1236 h 4564"/>
              <a:gd name="T20" fmla="*/ 631 w 1878"/>
              <a:gd name="T21" fmla="*/ 394 h 4564"/>
              <a:gd name="T22" fmla="*/ 631 w 1878"/>
              <a:gd name="T23" fmla="*/ 394 h 4564"/>
              <a:gd name="T24" fmla="*/ 1133 w 1878"/>
              <a:gd name="T25" fmla="*/ 131 h 4564"/>
              <a:gd name="T26" fmla="*/ 1746 w 1878"/>
              <a:gd name="T27" fmla="*/ 744 h 4564"/>
              <a:gd name="T28" fmla="*/ 1133 w 1878"/>
              <a:gd name="T29" fmla="*/ 1356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8" h="4564">
                <a:moveTo>
                  <a:pt x="1133" y="0"/>
                </a:moveTo>
                <a:cubicBezTo>
                  <a:pt x="284" y="0"/>
                  <a:pt x="91" y="1190"/>
                  <a:pt x="57" y="2063"/>
                </a:cubicBezTo>
                <a:cubicBezTo>
                  <a:pt x="50" y="2249"/>
                  <a:pt x="0" y="4564"/>
                  <a:pt x="70" y="4564"/>
                </a:cubicBezTo>
                <a:cubicBezTo>
                  <a:pt x="141" y="4564"/>
                  <a:pt x="62" y="2554"/>
                  <a:pt x="180" y="2095"/>
                </a:cubicBezTo>
                <a:cubicBezTo>
                  <a:pt x="271" y="1743"/>
                  <a:pt x="585" y="1488"/>
                  <a:pt x="1133" y="1488"/>
                </a:cubicBezTo>
                <a:cubicBezTo>
                  <a:pt x="1544" y="1488"/>
                  <a:pt x="1878" y="1155"/>
                  <a:pt x="1878" y="744"/>
                </a:cubicBezTo>
                <a:cubicBezTo>
                  <a:pt x="1878" y="333"/>
                  <a:pt x="1544" y="0"/>
                  <a:pt x="1133" y="0"/>
                </a:cubicBezTo>
                <a:close/>
                <a:moveTo>
                  <a:pt x="1133" y="1356"/>
                </a:moveTo>
                <a:cubicBezTo>
                  <a:pt x="843" y="1356"/>
                  <a:pt x="682" y="1392"/>
                  <a:pt x="544" y="1457"/>
                </a:cubicBezTo>
                <a:cubicBezTo>
                  <a:pt x="337" y="1554"/>
                  <a:pt x="265" y="1452"/>
                  <a:pt x="307" y="1236"/>
                </a:cubicBezTo>
                <a:cubicBezTo>
                  <a:pt x="364" y="947"/>
                  <a:pt x="451" y="638"/>
                  <a:pt x="631" y="394"/>
                </a:cubicBezTo>
                <a:cubicBezTo>
                  <a:pt x="631" y="394"/>
                  <a:pt x="631" y="394"/>
                  <a:pt x="631" y="394"/>
                </a:cubicBezTo>
                <a:cubicBezTo>
                  <a:pt x="741" y="235"/>
                  <a:pt x="925" y="131"/>
                  <a:pt x="1133" y="131"/>
                </a:cubicBezTo>
                <a:cubicBezTo>
                  <a:pt x="1472" y="131"/>
                  <a:pt x="1746" y="406"/>
                  <a:pt x="1746" y="744"/>
                </a:cubicBezTo>
                <a:cubicBezTo>
                  <a:pt x="1746" y="1082"/>
                  <a:pt x="1472" y="1356"/>
                  <a:pt x="1133" y="135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7"/>
          <p:cNvSpPr>
            <a:spLocks noEditPoints="1"/>
          </p:cNvSpPr>
          <p:nvPr/>
        </p:nvSpPr>
        <p:spPr bwMode="auto">
          <a:xfrm>
            <a:off x="6199175" y="2431596"/>
            <a:ext cx="1327746" cy="2412072"/>
          </a:xfrm>
          <a:custGeom>
            <a:avLst/>
            <a:gdLst>
              <a:gd name="T0" fmla="*/ 1072 w 1726"/>
              <a:gd name="T1" fmla="*/ 73 h 3136"/>
              <a:gd name="T2" fmla="*/ 60 w 1726"/>
              <a:gd name="T3" fmla="*/ 1513 h 3136"/>
              <a:gd name="T4" fmla="*/ 57 w 1726"/>
              <a:gd name="T5" fmla="*/ 3119 h 3136"/>
              <a:gd name="T6" fmla="*/ 149 w 1726"/>
              <a:gd name="T7" fmla="*/ 1789 h 3136"/>
              <a:gd name="T8" fmla="*/ 1072 w 1726"/>
              <a:gd name="T9" fmla="*/ 1382 h 3136"/>
              <a:gd name="T10" fmla="*/ 1726 w 1726"/>
              <a:gd name="T11" fmla="*/ 728 h 3136"/>
              <a:gd name="T12" fmla="*/ 1072 w 1726"/>
              <a:gd name="T13" fmla="*/ 73 h 3136"/>
              <a:gd name="T14" fmla="*/ 1072 w 1726"/>
              <a:gd name="T15" fmla="*/ 1263 h 3136"/>
              <a:gd name="T16" fmla="*/ 399 w 1726"/>
              <a:gd name="T17" fmla="*/ 1365 h 3136"/>
              <a:gd name="T18" fmla="*/ 209 w 1726"/>
              <a:gd name="T19" fmla="*/ 1260 h 3136"/>
              <a:gd name="T20" fmla="*/ 867 w 1726"/>
              <a:gd name="T21" fmla="*/ 232 h 3136"/>
              <a:gd name="T22" fmla="*/ 867 w 1726"/>
              <a:gd name="T23" fmla="*/ 232 h 3136"/>
              <a:gd name="T24" fmla="*/ 1607 w 1726"/>
              <a:gd name="T25" fmla="*/ 727 h 3136"/>
              <a:gd name="T26" fmla="*/ 1072 w 1726"/>
              <a:gd name="T27" fmla="*/ 1263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6" h="3136">
                <a:moveTo>
                  <a:pt x="1072" y="73"/>
                </a:moveTo>
                <a:cubicBezTo>
                  <a:pt x="1072" y="73"/>
                  <a:pt x="60" y="0"/>
                  <a:pt x="60" y="1513"/>
                </a:cubicBezTo>
                <a:cubicBezTo>
                  <a:pt x="60" y="1513"/>
                  <a:pt x="0" y="3102"/>
                  <a:pt x="57" y="3119"/>
                </a:cubicBezTo>
                <a:cubicBezTo>
                  <a:pt x="111" y="3136"/>
                  <a:pt x="75" y="2081"/>
                  <a:pt x="149" y="1789"/>
                </a:cubicBezTo>
                <a:cubicBezTo>
                  <a:pt x="255" y="1368"/>
                  <a:pt x="1072" y="1382"/>
                  <a:pt x="1072" y="1382"/>
                </a:cubicBezTo>
                <a:cubicBezTo>
                  <a:pt x="1433" y="1382"/>
                  <a:pt x="1726" y="1089"/>
                  <a:pt x="1726" y="728"/>
                </a:cubicBezTo>
                <a:cubicBezTo>
                  <a:pt x="1726" y="366"/>
                  <a:pt x="1433" y="73"/>
                  <a:pt x="1072" y="73"/>
                </a:cubicBezTo>
                <a:close/>
                <a:moveTo>
                  <a:pt x="1072" y="1263"/>
                </a:moveTo>
                <a:cubicBezTo>
                  <a:pt x="750" y="1254"/>
                  <a:pt x="536" y="1306"/>
                  <a:pt x="399" y="1365"/>
                </a:cubicBezTo>
                <a:cubicBezTo>
                  <a:pt x="239" y="1434"/>
                  <a:pt x="196" y="1352"/>
                  <a:pt x="209" y="1260"/>
                </a:cubicBezTo>
                <a:cubicBezTo>
                  <a:pt x="265" y="872"/>
                  <a:pt x="424" y="379"/>
                  <a:pt x="867" y="232"/>
                </a:cubicBezTo>
                <a:cubicBezTo>
                  <a:pt x="867" y="232"/>
                  <a:pt x="867" y="232"/>
                  <a:pt x="867" y="232"/>
                </a:cubicBezTo>
                <a:cubicBezTo>
                  <a:pt x="1262" y="101"/>
                  <a:pt x="1607" y="431"/>
                  <a:pt x="1607" y="727"/>
                </a:cubicBezTo>
                <a:cubicBezTo>
                  <a:pt x="1607" y="1023"/>
                  <a:pt x="1367" y="1263"/>
                  <a:pt x="1072" y="1263"/>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8"/>
          <p:cNvSpPr>
            <a:spLocks noEditPoints="1"/>
          </p:cNvSpPr>
          <p:nvPr/>
        </p:nvSpPr>
        <p:spPr bwMode="auto">
          <a:xfrm>
            <a:off x="6261982" y="3551394"/>
            <a:ext cx="1111011" cy="1271447"/>
          </a:xfrm>
          <a:custGeom>
            <a:avLst/>
            <a:gdLst>
              <a:gd name="T0" fmla="*/ 790 w 1444"/>
              <a:gd name="T1" fmla="*/ 20 h 1653"/>
              <a:gd name="T2" fmla="*/ 172 w 1444"/>
              <a:gd name="T3" fmla="*/ 389 h 1653"/>
              <a:gd name="T4" fmla="*/ 58 w 1444"/>
              <a:gd name="T5" fmla="*/ 1653 h 1653"/>
              <a:gd name="T6" fmla="*/ 136 w 1444"/>
              <a:gd name="T7" fmla="*/ 1463 h 1653"/>
              <a:gd name="T8" fmla="*/ 783 w 1444"/>
              <a:gd name="T9" fmla="*/ 1329 h 1653"/>
              <a:gd name="T10" fmla="*/ 1444 w 1444"/>
              <a:gd name="T11" fmla="*/ 675 h 1653"/>
              <a:gd name="T12" fmla="*/ 790 w 1444"/>
              <a:gd name="T13" fmla="*/ 20 h 1653"/>
              <a:gd name="T14" fmla="*/ 792 w 1444"/>
              <a:gd name="T15" fmla="*/ 1206 h 1653"/>
              <a:gd name="T16" fmla="*/ 324 w 1444"/>
              <a:gd name="T17" fmla="*/ 1248 h 1653"/>
              <a:gd name="T18" fmla="*/ 170 w 1444"/>
              <a:gd name="T19" fmla="*/ 1129 h 1653"/>
              <a:gd name="T20" fmla="*/ 337 w 1444"/>
              <a:gd name="T21" fmla="*/ 389 h 1653"/>
              <a:gd name="T22" fmla="*/ 792 w 1444"/>
              <a:gd name="T23" fmla="*/ 135 h 1653"/>
              <a:gd name="T24" fmla="*/ 1328 w 1444"/>
              <a:gd name="T25" fmla="*/ 671 h 1653"/>
              <a:gd name="T26" fmla="*/ 792 w 1444"/>
              <a:gd name="T27" fmla="*/ 1206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4" h="1653">
                <a:moveTo>
                  <a:pt x="790" y="20"/>
                </a:moveTo>
                <a:cubicBezTo>
                  <a:pt x="453" y="39"/>
                  <a:pt x="262" y="224"/>
                  <a:pt x="172" y="389"/>
                </a:cubicBezTo>
                <a:cubicBezTo>
                  <a:pt x="0" y="703"/>
                  <a:pt x="0" y="1653"/>
                  <a:pt x="58" y="1653"/>
                </a:cubicBezTo>
                <a:cubicBezTo>
                  <a:pt x="99" y="1653"/>
                  <a:pt x="57" y="1579"/>
                  <a:pt x="136" y="1463"/>
                </a:cubicBezTo>
                <a:cubicBezTo>
                  <a:pt x="221" y="1338"/>
                  <a:pt x="783" y="1329"/>
                  <a:pt x="783" y="1329"/>
                </a:cubicBezTo>
                <a:cubicBezTo>
                  <a:pt x="1151" y="1329"/>
                  <a:pt x="1444" y="1036"/>
                  <a:pt x="1444" y="675"/>
                </a:cubicBezTo>
                <a:cubicBezTo>
                  <a:pt x="1444" y="313"/>
                  <a:pt x="1151" y="0"/>
                  <a:pt x="790" y="20"/>
                </a:cubicBezTo>
                <a:close/>
                <a:moveTo>
                  <a:pt x="792" y="1206"/>
                </a:moveTo>
                <a:cubicBezTo>
                  <a:pt x="582" y="1199"/>
                  <a:pt x="427" y="1223"/>
                  <a:pt x="324" y="1248"/>
                </a:cubicBezTo>
                <a:cubicBezTo>
                  <a:pt x="222" y="1273"/>
                  <a:pt x="170" y="1254"/>
                  <a:pt x="170" y="1129"/>
                </a:cubicBezTo>
                <a:cubicBezTo>
                  <a:pt x="170" y="923"/>
                  <a:pt x="204" y="603"/>
                  <a:pt x="337" y="389"/>
                </a:cubicBezTo>
                <a:cubicBezTo>
                  <a:pt x="432" y="237"/>
                  <a:pt x="600" y="135"/>
                  <a:pt x="792" y="135"/>
                </a:cubicBezTo>
                <a:cubicBezTo>
                  <a:pt x="1088" y="135"/>
                  <a:pt x="1328" y="375"/>
                  <a:pt x="1328" y="671"/>
                </a:cubicBezTo>
                <a:cubicBezTo>
                  <a:pt x="1328" y="966"/>
                  <a:pt x="1088" y="1206"/>
                  <a:pt x="792" y="1206"/>
                </a:cubicBezTo>
                <a:close/>
              </a:path>
            </a:pathLst>
          </a:custGeom>
          <a:solidFill>
            <a:srgbClr val="7030A0"/>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9"/>
          <p:cNvSpPr>
            <a:spLocks noEditPoints="1"/>
          </p:cNvSpPr>
          <p:nvPr/>
        </p:nvSpPr>
        <p:spPr bwMode="auto">
          <a:xfrm>
            <a:off x="4617744" y="1325467"/>
            <a:ext cx="1444900" cy="3510392"/>
          </a:xfrm>
          <a:custGeom>
            <a:avLst/>
            <a:gdLst>
              <a:gd name="T0" fmla="*/ 0 w 1878"/>
              <a:gd name="T1" fmla="*/ 744 h 4564"/>
              <a:gd name="T2" fmla="*/ 744 w 1878"/>
              <a:gd name="T3" fmla="*/ 1488 h 4564"/>
              <a:gd name="T4" fmla="*/ 1697 w 1878"/>
              <a:gd name="T5" fmla="*/ 2095 h 4564"/>
              <a:gd name="T6" fmla="*/ 1808 w 1878"/>
              <a:gd name="T7" fmla="*/ 4564 h 4564"/>
              <a:gd name="T8" fmla="*/ 1820 w 1878"/>
              <a:gd name="T9" fmla="*/ 2063 h 4564"/>
              <a:gd name="T10" fmla="*/ 744 w 1878"/>
              <a:gd name="T11" fmla="*/ 0 h 4564"/>
              <a:gd name="T12" fmla="*/ 0 w 1878"/>
              <a:gd name="T13" fmla="*/ 744 h 4564"/>
              <a:gd name="T14" fmla="*/ 132 w 1878"/>
              <a:gd name="T15" fmla="*/ 744 h 4564"/>
              <a:gd name="T16" fmla="*/ 744 w 1878"/>
              <a:gd name="T17" fmla="*/ 131 h 4564"/>
              <a:gd name="T18" fmla="*/ 1247 w 1878"/>
              <a:gd name="T19" fmla="*/ 394 h 4564"/>
              <a:gd name="T20" fmla="*/ 1247 w 1878"/>
              <a:gd name="T21" fmla="*/ 394 h 4564"/>
              <a:gd name="T22" fmla="*/ 1571 w 1878"/>
              <a:gd name="T23" fmla="*/ 1236 h 4564"/>
              <a:gd name="T24" fmla="*/ 1334 w 1878"/>
              <a:gd name="T25" fmla="*/ 1457 h 4564"/>
              <a:gd name="T26" fmla="*/ 744 w 1878"/>
              <a:gd name="T27" fmla="*/ 1356 h 4564"/>
              <a:gd name="T28" fmla="*/ 132 w 1878"/>
              <a:gd name="T29" fmla="*/ 744 h 4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78" h="4564">
                <a:moveTo>
                  <a:pt x="0" y="744"/>
                </a:moveTo>
                <a:cubicBezTo>
                  <a:pt x="0" y="1155"/>
                  <a:pt x="333" y="1488"/>
                  <a:pt x="744" y="1488"/>
                </a:cubicBezTo>
                <a:cubicBezTo>
                  <a:pt x="1292" y="1488"/>
                  <a:pt x="1607" y="1743"/>
                  <a:pt x="1697" y="2095"/>
                </a:cubicBezTo>
                <a:cubicBezTo>
                  <a:pt x="1816" y="2554"/>
                  <a:pt x="1737" y="4564"/>
                  <a:pt x="1808" y="4564"/>
                </a:cubicBezTo>
                <a:cubicBezTo>
                  <a:pt x="1878" y="4564"/>
                  <a:pt x="1827" y="2249"/>
                  <a:pt x="1820" y="2063"/>
                </a:cubicBezTo>
                <a:cubicBezTo>
                  <a:pt x="1786" y="1190"/>
                  <a:pt x="1594" y="0"/>
                  <a:pt x="744" y="0"/>
                </a:cubicBezTo>
                <a:cubicBezTo>
                  <a:pt x="333" y="0"/>
                  <a:pt x="0" y="333"/>
                  <a:pt x="0" y="744"/>
                </a:cubicBezTo>
                <a:close/>
                <a:moveTo>
                  <a:pt x="132" y="744"/>
                </a:moveTo>
                <a:cubicBezTo>
                  <a:pt x="132" y="406"/>
                  <a:pt x="406" y="131"/>
                  <a:pt x="744" y="131"/>
                </a:cubicBezTo>
                <a:cubicBezTo>
                  <a:pt x="952" y="131"/>
                  <a:pt x="1136" y="235"/>
                  <a:pt x="1247" y="394"/>
                </a:cubicBezTo>
                <a:cubicBezTo>
                  <a:pt x="1247" y="394"/>
                  <a:pt x="1247" y="394"/>
                  <a:pt x="1247" y="394"/>
                </a:cubicBezTo>
                <a:cubicBezTo>
                  <a:pt x="1426" y="638"/>
                  <a:pt x="1514" y="947"/>
                  <a:pt x="1571" y="1236"/>
                </a:cubicBezTo>
                <a:cubicBezTo>
                  <a:pt x="1613" y="1452"/>
                  <a:pt x="1541" y="1554"/>
                  <a:pt x="1334" y="1457"/>
                </a:cubicBezTo>
                <a:cubicBezTo>
                  <a:pt x="1195" y="1392"/>
                  <a:pt x="1035" y="1356"/>
                  <a:pt x="744" y="1356"/>
                </a:cubicBezTo>
                <a:cubicBezTo>
                  <a:pt x="406" y="1356"/>
                  <a:pt x="132" y="1082"/>
                  <a:pt x="132" y="74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0"/>
          <p:cNvSpPr>
            <a:spLocks noEditPoints="1"/>
          </p:cNvSpPr>
          <p:nvPr/>
        </p:nvSpPr>
        <p:spPr bwMode="auto">
          <a:xfrm>
            <a:off x="4670138" y="2436153"/>
            <a:ext cx="1327095" cy="2412072"/>
          </a:xfrm>
          <a:custGeom>
            <a:avLst/>
            <a:gdLst>
              <a:gd name="T0" fmla="*/ 0 w 1725"/>
              <a:gd name="T1" fmla="*/ 728 h 3136"/>
              <a:gd name="T2" fmla="*/ 654 w 1725"/>
              <a:gd name="T3" fmla="*/ 1382 h 3136"/>
              <a:gd name="T4" fmla="*/ 1577 w 1725"/>
              <a:gd name="T5" fmla="*/ 1789 h 3136"/>
              <a:gd name="T6" fmla="*/ 1669 w 1725"/>
              <a:gd name="T7" fmla="*/ 3119 h 3136"/>
              <a:gd name="T8" fmla="*/ 1666 w 1725"/>
              <a:gd name="T9" fmla="*/ 1513 h 3136"/>
              <a:gd name="T10" fmla="*/ 654 w 1725"/>
              <a:gd name="T11" fmla="*/ 73 h 3136"/>
              <a:gd name="T12" fmla="*/ 0 w 1725"/>
              <a:gd name="T13" fmla="*/ 728 h 3136"/>
              <a:gd name="T14" fmla="*/ 119 w 1725"/>
              <a:gd name="T15" fmla="*/ 727 h 3136"/>
              <a:gd name="T16" fmla="*/ 858 w 1725"/>
              <a:gd name="T17" fmla="*/ 232 h 3136"/>
              <a:gd name="T18" fmla="*/ 858 w 1725"/>
              <a:gd name="T19" fmla="*/ 232 h 3136"/>
              <a:gd name="T20" fmla="*/ 1517 w 1725"/>
              <a:gd name="T21" fmla="*/ 1260 h 3136"/>
              <a:gd name="T22" fmla="*/ 1327 w 1725"/>
              <a:gd name="T23" fmla="*/ 1365 h 3136"/>
              <a:gd name="T24" fmla="*/ 654 w 1725"/>
              <a:gd name="T25" fmla="*/ 1263 h 3136"/>
              <a:gd name="T26" fmla="*/ 119 w 1725"/>
              <a:gd name="T27" fmla="*/ 727 h 3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25" h="3136">
                <a:moveTo>
                  <a:pt x="0" y="728"/>
                </a:moveTo>
                <a:cubicBezTo>
                  <a:pt x="0" y="1089"/>
                  <a:pt x="293" y="1382"/>
                  <a:pt x="654" y="1382"/>
                </a:cubicBezTo>
                <a:cubicBezTo>
                  <a:pt x="654" y="1382"/>
                  <a:pt x="1471" y="1368"/>
                  <a:pt x="1577" y="1789"/>
                </a:cubicBezTo>
                <a:cubicBezTo>
                  <a:pt x="1650" y="2081"/>
                  <a:pt x="1614" y="3136"/>
                  <a:pt x="1669" y="3119"/>
                </a:cubicBezTo>
                <a:cubicBezTo>
                  <a:pt x="1725" y="3102"/>
                  <a:pt x="1666" y="1513"/>
                  <a:pt x="1666" y="1513"/>
                </a:cubicBezTo>
                <a:cubicBezTo>
                  <a:pt x="1666" y="0"/>
                  <a:pt x="654" y="73"/>
                  <a:pt x="654" y="73"/>
                </a:cubicBezTo>
                <a:cubicBezTo>
                  <a:pt x="293" y="73"/>
                  <a:pt x="0" y="366"/>
                  <a:pt x="0" y="728"/>
                </a:cubicBezTo>
                <a:close/>
                <a:moveTo>
                  <a:pt x="119" y="727"/>
                </a:moveTo>
                <a:cubicBezTo>
                  <a:pt x="119" y="431"/>
                  <a:pt x="464" y="101"/>
                  <a:pt x="858" y="232"/>
                </a:cubicBezTo>
                <a:cubicBezTo>
                  <a:pt x="858" y="232"/>
                  <a:pt x="858" y="232"/>
                  <a:pt x="858" y="232"/>
                </a:cubicBezTo>
                <a:cubicBezTo>
                  <a:pt x="1302" y="379"/>
                  <a:pt x="1461" y="872"/>
                  <a:pt x="1517" y="1260"/>
                </a:cubicBezTo>
                <a:cubicBezTo>
                  <a:pt x="1530" y="1352"/>
                  <a:pt x="1487" y="1434"/>
                  <a:pt x="1327" y="1365"/>
                </a:cubicBezTo>
                <a:cubicBezTo>
                  <a:pt x="1190" y="1306"/>
                  <a:pt x="976" y="1254"/>
                  <a:pt x="654" y="1263"/>
                </a:cubicBezTo>
                <a:cubicBezTo>
                  <a:pt x="358" y="1263"/>
                  <a:pt x="119" y="1023"/>
                  <a:pt x="119" y="7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1"/>
          <p:cNvSpPr>
            <a:spLocks noEditPoints="1"/>
          </p:cNvSpPr>
          <p:nvPr/>
        </p:nvSpPr>
        <p:spPr bwMode="auto">
          <a:xfrm>
            <a:off x="4818533" y="3551394"/>
            <a:ext cx="1111662" cy="1271447"/>
          </a:xfrm>
          <a:custGeom>
            <a:avLst/>
            <a:gdLst>
              <a:gd name="T0" fmla="*/ 0 w 1445"/>
              <a:gd name="T1" fmla="*/ 675 h 1653"/>
              <a:gd name="T2" fmla="*/ 662 w 1445"/>
              <a:gd name="T3" fmla="*/ 1329 h 1653"/>
              <a:gd name="T4" fmla="*/ 1309 w 1445"/>
              <a:gd name="T5" fmla="*/ 1463 h 1653"/>
              <a:gd name="T6" fmla="*/ 1387 w 1445"/>
              <a:gd name="T7" fmla="*/ 1653 h 1653"/>
              <a:gd name="T8" fmla="*/ 1273 w 1445"/>
              <a:gd name="T9" fmla="*/ 389 h 1653"/>
              <a:gd name="T10" fmla="*/ 655 w 1445"/>
              <a:gd name="T11" fmla="*/ 20 h 1653"/>
              <a:gd name="T12" fmla="*/ 0 w 1445"/>
              <a:gd name="T13" fmla="*/ 675 h 1653"/>
              <a:gd name="T14" fmla="*/ 117 w 1445"/>
              <a:gd name="T15" fmla="*/ 671 h 1653"/>
              <a:gd name="T16" fmla="*/ 652 w 1445"/>
              <a:gd name="T17" fmla="*/ 135 h 1653"/>
              <a:gd name="T18" fmla="*/ 1108 w 1445"/>
              <a:gd name="T19" fmla="*/ 389 h 1653"/>
              <a:gd name="T20" fmla="*/ 1275 w 1445"/>
              <a:gd name="T21" fmla="*/ 1129 h 1653"/>
              <a:gd name="T22" fmla="*/ 1121 w 1445"/>
              <a:gd name="T23" fmla="*/ 1248 h 1653"/>
              <a:gd name="T24" fmla="*/ 652 w 1445"/>
              <a:gd name="T25" fmla="*/ 1206 h 1653"/>
              <a:gd name="T26" fmla="*/ 117 w 1445"/>
              <a:gd name="T27" fmla="*/ 671 h 1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45" h="1653">
                <a:moveTo>
                  <a:pt x="0" y="675"/>
                </a:moveTo>
                <a:cubicBezTo>
                  <a:pt x="0" y="1036"/>
                  <a:pt x="294" y="1329"/>
                  <a:pt x="662" y="1329"/>
                </a:cubicBezTo>
                <a:cubicBezTo>
                  <a:pt x="662" y="1329"/>
                  <a:pt x="1224" y="1338"/>
                  <a:pt x="1309" y="1463"/>
                </a:cubicBezTo>
                <a:cubicBezTo>
                  <a:pt x="1388" y="1579"/>
                  <a:pt x="1346" y="1653"/>
                  <a:pt x="1387" y="1653"/>
                </a:cubicBezTo>
                <a:cubicBezTo>
                  <a:pt x="1445" y="1653"/>
                  <a:pt x="1445" y="703"/>
                  <a:pt x="1273" y="389"/>
                </a:cubicBezTo>
                <a:cubicBezTo>
                  <a:pt x="1183" y="224"/>
                  <a:pt x="992" y="39"/>
                  <a:pt x="655" y="20"/>
                </a:cubicBezTo>
                <a:cubicBezTo>
                  <a:pt x="294" y="0"/>
                  <a:pt x="0" y="313"/>
                  <a:pt x="0" y="675"/>
                </a:cubicBezTo>
                <a:close/>
                <a:moveTo>
                  <a:pt x="117" y="671"/>
                </a:moveTo>
                <a:cubicBezTo>
                  <a:pt x="117" y="375"/>
                  <a:pt x="357" y="135"/>
                  <a:pt x="652" y="135"/>
                </a:cubicBezTo>
                <a:cubicBezTo>
                  <a:pt x="845" y="135"/>
                  <a:pt x="1013" y="237"/>
                  <a:pt x="1108" y="389"/>
                </a:cubicBezTo>
                <a:cubicBezTo>
                  <a:pt x="1241" y="603"/>
                  <a:pt x="1275" y="923"/>
                  <a:pt x="1275" y="1129"/>
                </a:cubicBezTo>
                <a:cubicBezTo>
                  <a:pt x="1275" y="1254"/>
                  <a:pt x="1223" y="1273"/>
                  <a:pt x="1121" y="1248"/>
                </a:cubicBezTo>
                <a:cubicBezTo>
                  <a:pt x="1018" y="1223"/>
                  <a:pt x="863" y="1199"/>
                  <a:pt x="652" y="1206"/>
                </a:cubicBezTo>
                <a:cubicBezTo>
                  <a:pt x="357" y="1206"/>
                  <a:pt x="117" y="966"/>
                  <a:pt x="117" y="67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23"/>
          <p:cNvSpPr/>
          <p:nvPr/>
        </p:nvSpPr>
        <p:spPr>
          <a:xfrm>
            <a:off x="0" y="4667250"/>
            <a:ext cx="12192000" cy="2190750"/>
          </a:xfrm>
          <a:prstGeom prst="rect">
            <a:avLst/>
          </a:prstGeom>
          <a:solidFill>
            <a:srgbClr val="161F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TextBox 34"/>
          <p:cNvSpPr txBox="1"/>
          <p:nvPr/>
        </p:nvSpPr>
        <p:spPr>
          <a:xfrm>
            <a:off x="1016971" y="5214119"/>
            <a:ext cx="10158058" cy="894732"/>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en-US" sz="1200" dirty="0" smtClean="0">
                <a:solidFill>
                  <a:schemeClr val="bg1"/>
                </a:solidFill>
              </a:rPr>
              <a:t>Throughout </a:t>
            </a:r>
            <a:r>
              <a:rPr lang="en-US" sz="1200" dirty="0">
                <a:solidFill>
                  <a:schemeClr val="bg1"/>
                </a:solidFill>
              </a:rPr>
              <a:t>our </a:t>
            </a:r>
            <a:r>
              <a:rPr lang="en-US" sz="1200" dirty="0" err="1">
                <a:solidFill>
                  <a:schemeClr val="bg1"/>
                </a:solidFill>
              </a:rPr>
              <a:t>organisation</a:t>
            </a:r>
            <a:r>
              <a:rPr lang="en-US" sz="1200" dirty="0">
                <a:solidFill>
                  <a:schemeClr val="bg1"/>
                </a:solidFill>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a:t>
            </a:r>
            <a:r>
              <a:rPr lang="en-US" sz="1200" dirty="0" smtClean="0">
                <a:solidFill>
                  <a:schemeClr val="bg1"/>
                </a:solidFill>
              </a:rPr>
              <a:t>latest</a:t>
            </a:r>
            <a:endParaRPr lang="id-ID" sz="1200" dirty="0" smtClean="0">
              <a:solidFill>
                <a:schemeClr val="bg1"/>
              </a:solidFill>
            </a:endParaRPr>
          </a:p>
          <a:p>
            <a:pPr algn="just">
              <a:lnSpc>
                <a:spcPct val="150000"/>
              </a:lnSpc>
            </a:pPr>
            <a:r>
              <a:rPr lang="en-US" sz="1200" dirty="0">
                <a:solidFill>
                  <a:schemeClr val="bg1"/>
                </a:solidFill>
              </a:rPr>
              <a:t>together the right skills and knowledge to support our technology development, network growth and customer service. </a:t>
            </a:r>
          </a:p>
        </p:txBody>
      </p:sp>
      <p:grpSp>
        <p:nvGrpSpPr>
          <p:cNvPr id="144" name="Group 143"/>
          <p:cNvGrpSpPr/>
          <p:nvPr/>
        </p:nvGrpSpPr>
        <p:grpSpPr>
          <a:xfrm>
            <a:off x="5887677" y="868600"/>
            <a:ext cx="420481" cy="420482"/>
            <a:chOff x="7144279" y="2887135"/>
            <a:chExt cx="481012" cy="481013"/>
          </a:xfrm>
          <a:solidFill>
            <a:schemeClr val="accent6"/>
          </a:solidFill>
        </p:grpSpPr>
        <p:sp>
          <p:nvSpPr>
            <p:cNvPr id="145" name="Freeform 144"/>
            <p:cNvSpPr>
              <a:spLocks noEditPoints="1"/>
            </p:cNvSpPr>
            <p:nvPr/>
          </p:nvSpPr>
          <p:spPr bwMode="auto">
            <a:xfrm>
              <a:off x="7144279" y="2887135"/>
              <a:ext cx="481012" cy="48101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sp>
          <p:nvSpPr>
            <p:cNvPr id="146" name="Freeform 145"/>
            <p:cNvSpPr>
              <a:spLocks noEditPoints="1"/>
            </p:cNvSpPr>
            <p:nvPr/>
          </p:nvSpPr>
          <p:spPr bwMode="auto">
            <a:xfrm>
              <a:off x="7280804" y="3022072"/>
              <a:ext cx="209550"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sp>
          <p:nvSpPr>
            <p:cNvPr id="147" name="Freeform 146"/>
            <p:cNvSpPr>
              <a:spLocks noEditPoints="1"/>
            </p:cNvSpPr>
            <p:nvPr/>
          </p:nvSpPr>
          <p:spPr bwMode="auto">
            <a:xfrm>
              <a:off x="7325254" y="3066522"/>
              <a:ext cx="120650" cy="120650"/>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id-ID"/>
            </a:p>
          </p:txBody>
        </p:sp>
      </p:grpSp>
      <p:sp>
        <p:nvSpPr>
          <p:cNvPr id="148" name="Freeform 39"/>
          <p:cNvSpPr>
            <a:spLocks noEditPoints="1"/>
          </p:cNvSpPr>
          <p:nvPr/>
        </p:nvSpPr>
        <p:spPr bwMode="auto">
          <a:xfrm>
            <a:off x="5022068" y="1793840"/>
            <a:ext cx="381628" cy="287166"/>
          </a:xfrm>
          <a:custGeom>
            <a:avLst/>
            <a:gdLst>
              <a:gd name="T0" fmla="*/ 105 w 128"/>
              <a:gd name="T1" fmla="*/ 2 h 96"/>
              <a:gd name="T2" fmla="*/ 28 w 128"/>
              <a:gd name="T3" fmla="*/ 0 h 96"/>
              <a:gd name="T4" fmla="*/ 2 w 128"/>
              <a:gd name="T5" fmla="*/ 23 h 96"/>
              <a:gd name="T6" fmla="*/ 2 w 128"/>
              <a:gd name="T7" fmla="*/ 34 h 96"/>
              <a:gd name="T8" fmla="*/ 64 w 128"/>
              <a:gd name="T9" fmla="*/ 96 h 96"/>
              <a:gd name="T10" fmla="*/ 126 w 128"/>
              <a:gd name="T11" fmla="*/ 34 h 96"/>
              <a:gd name="T12" fmla="*/ 126 w 128"/>
              <a:gd name="T13" fmla="*/ 23 h 96"/>
              <a:gd name="T14" fmla="*/ 55 w 128"/>
              <a:gd name="T15" fmla="*/ 28 h 96"/>
              <a:gd name="T16" fmla="*/ 73 w 128"/>
              <a:gd name="T17" fmla="*/ 28 h 96"/>
              <a:gd name="T18" fmla="*/ 78 w 128"/>
              <a:gd name="T19" fmla="*/ 9 h 96"/>
              <a:gd name="T20" fmla="*/ 76 w 128"/>
              <a:gd name="T21" fmla="*/ 25 h 96"/>
              <a:gd name="T22" fmla="*/ 52 w 128"/>
              <a:gd name="T23" fmla="*/ 25 h 96"/>
              <a:gd name="T24" fmla="*/ 50 w 128"/>
              <a:gd name="T25" fmla="*/ 9 h 96"/>
              <a:gd name="T26" fmla="*/ 52 w 128"/>
              <a:gd name="T27" fmla="*/ 25 h 96"/>
              <a:gd name="T28" fmla="*/ 64 w 128"/>
              <a:gd name="T29" fmla="*/ 82 h 96"/>
              <a:gd name="T30" fmla="*/ 74 w 128"/>
              <a:gd name="T31" fmla="*/ 32 h 96"/>
              <a:gd name="T32" fmla="*/ 98 w 128"/>
              <a:gd name="T33" fmla="*/ 32 h 96"/>
              <a:gd name="T34" fmla="*/ 78 w 128"/>
              <a:gd name="T35" fmla="*/ 32 h 96"/>
              <a:gd name="T36" fmla="*/ 89 w 128"/>
              <a:gd name="T37" fmla="*/ 20 h 96"/>
              <a:gd name="T38" fmla="*/ 79 w 128"/>
              <a:gd name="T39" fmla="*/ 28 h 96"/>
              <a:gd name="T40" fmla="*/ 97 w 128"/>
              <a:gd name="T41" fmla="*/ 8 h 96"/>
              <a:gd name="T42" fmla="*/ 83 w 128"/>
              <a:gd name="T43" fmla="*/ 8 h 96"/>
              <a:gd name="T44" fmla="*/ 55 w 128"/>
              <a:gd name="T45" fmla="*/ 8 h 96"/>
              <a:gd name="T46" fmla="*/ 64 w 128"/>
              <a:gd name="T47" fmla="*/ 15 h 96"/>
              <a:gd name="T48" fmla="*/ 31 w 128"/>
              <a:gd name="T49" fmla="*/ 8 h 96"/>
              <a:gd name="T50" fmla="*/ 39 w 128"/>
              <a:gd name="T51" fmla="*/ 14 h 96"/>
              <a:gd name="T52" fmla="*/ 49 w 128"/>
              <a:gd name="T53" fmla="*/ 28 h 96"/>
              <a:gd name="T54" fmla="*/ 39 w 128"/>
              <a:gd name="T55" fmla="*/ 20 h 96"/>
              <a:gd name="T56" fmla="*/ 60 w 128"/>
              <a:gd name="T57" fmla="*/ 81 h 96"/>
              <a:gd name="T58" fmla="*/ 50 w 128"/>
              <a:gd name="T59" fmla="*/ 32 h 96"/>
              <a:gd name="T60" fmla="*/ 11 w 128"/>
              <a:gd name="T61" fmla="*/ 32 h 96"/>
              <a:gd name="T62" fmla="*/ 51 w 128"/>
              <a:gd name="T63" fmla="*/ 74 h 96"/>
              <a:gd name="T64" fmla="*/ 117 w 128"/>
              <a:gd name="T65" fmla="*/ 32 h 96"/>
              <a:gd name="T66" fmla="*/ 102 w 128"/>
              <a:gd name="T67" fmla="*/ 32 h 96"/>
              <a:gd name="T68" fmla="*/ 92 w 128"/>
              <a:gd name="T69" fmla="*/ 17 h 96"/>
              <a:gd name="T70" fmla="*/ 120 w 128"/>
              <a:gd name="T71" fmla="*/ 28 h 96"/>
              <a:gd name="T72" fmla="*/ 27 w 128"/>
              <a:gd name="T73" fmla="*/ 10 h 96"/>
              <a:gd name="T74" fmla="*/ 25 w 128"/>
              <a:gd name="T75" fmla="*/ 28 h 96"/>
              <a:gd name="T76" fmla="*/ 27 w 128"/>
              <a:gd name="T77" fmla="*/ 1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8" h="96">
                <a:moveTo>
                  <a:pt x="126" y="23"/>
                </a:moveTo>
                <a:cubicBezTo>
                  <a:pt x="105" y="2"/>
                  <a:pt x="105" y="2"/>
                  <a:pt x="105" y="2"/>
                </a:cubicBezTo>
                <a:cubicBezTo>
                  <a:pt x="104" y="1"/>
                  <a:pt x="102" y="0"/>
                  <a:pt x="100" y="0"/>
                </a:cubicBezTo>
                <a:cubicBezTo>
                  <a:pt x="28" y="0"/>
                  <a:pt x="28" y="0"/>
                  <a:pt x="28" y="0"/>
                </a:cubicBezTo>
                <a:cubicBezTo>
                  <a:pt x="26" y="0"/>
                  <a:pt x="24" y="1"/>
                  <a:pt x="23" y="2"/>
                </a:cubicBezTo>
                <a:cubicBezTo>
                  <a:pt x="2" y="23"/>
                  <a:pt x="2" y="23"/>
                  <a:pt x="2" y="23"/>
                </a:cubicBezTo>
                <a:cubicBezTo>
                  <a:pt x="1" y="24"/>
                  <a:pt x="0" y="26"/>
                  <a:pt x="0" y="28"/>
                </a:cubicBezTo>
                <a:cubicBezTo>
                  <a:pt x="0" y="30"/>
                  <a:pt x="1" y="32"/>
                  <a:pt x="2" y="34"/>
                </a:cubicBezTo>
                <a:cubicBezTo>
                  <a:pt x="58" y="93"/>
                  <a:pt x="58" y="93"/>
                  <a:pt x="58" y="93"/>
                </a:cubicBezTo>
                <a:cubicBezTo>
                  <a:pt x="60" y="95"/>
                  <a:pt x="62" y="96"/>
                  <a:pt x="64" y="96"/>
                </a:cubicBezTo>
                <a:cubicBezTo>
                  <a:pt x="66" y="96"/>
                  <a:pt x="68" y="95"/>
                  <a:pt x="70" y="93"/>
                </a:cubicBezTo>
                <a:cubicBezTo>
                  <a:pt x="126" y="34"/>
                  <a:pt x="126" y="34"/>
                  <a:pt x="126" y="34"/>
                </a:cubicBezTo>
                <a:cubicBezTo>
                  <a:pt x="127" y="32"/>
                  <a:pt x="128" y="30"/>
                  <a:pt x="128" y="28"/>
                </a:cubicBezTo>
                <a:cubicBezTo>
                  <a:pt x="128" y="26"/>
                  <a:pt x="127" y="24"/>
                  <a:pt x="126" y="23"/>
                </a:cubicBezTo>
                <a:close/>
                <a:moveTo>
                  <a:pt x="73" y="28"/>
                </a:moveTo>
                <a:cubicBezTo>
                  <a:pt x="55" y="28"/>
                  <a:pt x="55" y="28"/>
                  <a:pt x="55" y="28"/>
                </a:cubicBezTo>
                <a:cubicBezTo>
                  <a:pt x="64" y="21"/>
                  <a:pt x="64" y="21"/>
                  <a:pt x="64" y="21"/>
                </a:cubicBezTo>
                <a:lnTo>
                  <a:pt x="73" y="28"/>
                </a:lnTo>
                <a:close/>
                <a:moveTo>
                  <a:pt x="67" y="18"/>
                </a:moveTo>
                <a:cubicBezTo>
                  <a:pt x="78" y="9"/>
                  <a:pt x="78" y="9"/>
                  <a:pt x="78" y="9"/>
                </a:cubicBezTo>
                <a:cubicBezTo>
                  <a:pt x="86" y="17"/>
                  <a:pt x="86" y="17"/>
                  <a:pt x="86" y="17"/>
                </a:cubicBezTo>
                <a:cubicBezTo>
                  <a:pt x="76" y="25"/>
                  <a:pt x="76" y="25"/>
                  <a:pt x="76" y="25"/>
                </a:cubicBezTo>
                <a:lnTo>
                  <a:pt x="67" y="18"/>
                </a:lnTo>
                <a:close/>
                <a:moveTo>
                  <a:pt x="52" y="25"/>
                </a:moveTo>
                <a:cubicBezTo>
                  <a:pt x="42" y="17"/>
                  <a:pt x="42" y="17"/>
                  <a:pt x="42" y="17"/>
                </a:cubicBezTo>
                <a:cubicBezTo>
                  <a:pt x="50" y="9"/>
                  <a:pt x="50" y="9"/>
                  <a:pt x="50" y="9"/>
                </a:cubicBezTo>
                <a:cubicBezTo>
                  <a:pt x="61" y="18"/>
                  <a:pt x="61" y="18"/>
                  <a:pt x="61" y="18"/>
                </a:cubicBezTo>
                <a:lnTo>
                  <a:pt x="52" y="25"/>
                </a:lnTo>
                <a:close/>
                <a:moveTo>
                  <a:pt x="74" y="32"/>
                </a:moveTo>
                <a:cubicBezTo>
                  <a:pt x="64" y="82"/>
                  <a:pt x="64" y="82"/>
                  <a:pt x="64" y="82"/>
                </a:cubicBezTo>
                <a:cubicBezTo>
                  <a:pt x="54" y="32"/>
                  <a:pt x="54" y="32"/>
                  <a:pt x="54" y="32"/>
                </a:cubicBezTo>
                <a:lnTo>
                  <a:pt x="74" y="32"/>
                </a:lnTo>
                <a:close/>
                <a:moveTo>
                  <a:pt x="78" y="32"/>
                </a:moveTo>
                <a:cubicBezTo>
                  <a:pt x="98" y="32"/>
                  <a:pt x="98" y="32"/>
                  <a:pt x="98" y="32"/>
                </a:cubicBezTo>
                <a:cubicBezTo>
                  <a:pt x="68" y="81"/>
                  <a:pt x="68" y="81"/>
                  <a:pt x="68" y="81"/>
                </a:cubicBezTo>
                <a:lnTo>
                  <a:pt x="78" y="32"/>
                </a:lnTo>
                <a:close/>
                <a:moveTo>
                  <a:pt x="79" y="28"/>
                </a:moveTo>
                <a:cubicBezTo>
                  <a:pt x="89" y="20"/>
                  <a:pt x="89" y="20"/>
                  <a:pt x="89" y="20"/>
                </a:cubicBezTo>
                <a:cubicBezTo>
                  <a:pt x="97" y="28"/>
                  <a:pt x="97" y="28"/>
                  <a:pt x="97" y="28"/>
                </a:cubicBezTo>
                <a:lnTo>
                  <a:pt x="79" y="28"/>
                </a:lnTo>
                <a:close/>
                <a:moveTo>
                  <a:pt x="83" y="8"/>
                </a:moveTo>
                <a:cubicBezTo>
                  <a:pt x="97" y="8"/>
                  <a:pt x="97" y="8"/>
                  <a:pt x="97" y="8"/>
                </a:cubicBezTo>
                <a:cubicBezTo>
                  <a:pt x="89" y="14"/>
                  <a:pt x="89" y="14"/>
                  <a:pt x="89" y="14"/>
                </a:cubicBezTo>
                <a:lnTo>
                  <a:pt x="83" y="8"/>
                </a:lnTo>
                <a:close/>
                <a:moveTo>
                  <a:pt x="64" y="15"/>
                </a:moveTo>
                <a:cubicBezTo>
                  <a:pt x="55" y="8"/>
                  <a:pt x="55" y="8"/>
                  <a:pt x="55" y="8"/>
                </a:cubicBezTo>
                <a:cubicBezTo>
                  <a:pt x="73" y="8"/>
                  <a:pt x="73" y="8"/>
                  <a:pt x="73" y="8"/>
                </a:cubicBezTo>
                <a:lnTo>
                  <a:pt x="64" y="15"/>
                </a:lnTo>
                <a:close/>
                <a:moveTo>
                  <a:pt x="39" y="14"/>
                </a:moveTo>
                <a:cubicBezTo>
                  <a:pt x="31" y="8"/>
                  <a:pt x="31" y="8"/>
                  <a:pt x="31" y="8"/>
                </a:cubicBezTo>
                <a:cubicBezTo>
                  <a:pt x="45" y="8"/>
                  <a:pt x="45" y="8"/>
                  <a:pt x="45" y="8"/>
                </a:cubicBezTo>
                <a:lnTo>
                  <a:pt x="39" y="14"/>
                </a:lnTo>
                <a:close/>
                <a:moveTo>
                  <a:pt x="39" y="20"/>
                </a:moveTo>
                <a:cubicBezTo>
                  <a:pt x="49" y="28"/>
                  <a:pt x="49" y="28"/>
                  <a:pt x="49" y="28"/>
                </a:cubicBezTo>
                <a:cubicBezTo>
                  <a:pt x="31" y="28"/>
                  <a:pt x="31" y="28"/>
                  <a:pt x="31" y="28"/>
                </a:cubicBezTo>
                <a:lnTo>
                  <a:pt x="39" y="20"/>
                </a:lnTo>
                <a:close/>
                <a:moveTo>
                  <a:pt x="50" y="32"/>
                </a:moveTo>
                <a:cubicBezTo>
                  <a:pt x="60" y="81"/>
                  <a:pt x="60" y="81"/>
                  <a:pt x="60" y="81"/>
                </a:cubicBezTo>
                <a:cubicBezTo>
                  <a:pt x="30" y="32"/>
                  <a:pt x="30" y="32"/>
                  <a:pt x="30" y="32"/>
                </a:cubicBezTo>
                <a:lnTo>
                  <a:pt x="50" y="32"/>
                </a:lnTo>
                <a:close/>
                <a:moveTo>
                  <a:pt x="51" y="74"/>
                </a:moveTo>
                <a:cubicBezTo>
                  <a:pt x="11" y="32"/>
                  <a:pt x="11" y="32"/>
                  <a:pt x="11" y="32"/>
                </a:cubicBezTo>
                <a:cubicBezTo>
                  <a:pt x="26" y="32"/>
                  <a:pt x="26" y="32"/>
                  <a:pt x="26" y="32"/>
                </a:cubicBezTo>
                <a:lnTo>
                  <a:pt x="51" y="74"/>
                </a:lnTo>
                <a:close/>
                <a:moveTo>
                  <a:pt x="102" y="32"/>
                </a:moveTo>
                <a:cubicBezTo>
                  <a:pt x="117" y="32"/>
                  <a:pt x="117" y="32"/>
                  <a:pt x="117" y="32"/>
                </a:cubicBezTo>
                <a:cubicBezTo>
                  <a:pt x="77" y="74"/>
                  <a:pt x="77" y="74"/>
                  <a:pt x="77" y="74"/>
                </a:cubicBezTo>
                <a:lnTo>
                  <a:pt x="102" y="32"/>
                </a:lnTo>
                <a:close/>
                <a:moveTo>
                  <a:pt x="103" y="28"/>
                </a:moveTo>
                <a:cubicBezTo>
                  <a:pt x="92" y="17"/>
                  <a:pt x="92" y="17"/>
                  <a:pt x="92" y="17"/>
                </a:cubicBezTo>
                <a:cubicBezTo>
                  <a:pt x="101" y="10"/>
                  <a:pt x="101" y="10"/>
                  <a:pt x="101" y="10"/>
                </a:cubicBezTo>
                <a:cubicBezTo>
                  <a:pt x="120" y="28"/>
                  <a:pt x="120" y="28"/>
                  <a:pt x="120" y="28"/>
                </a:cubicBezTo>
                <a:lnTo>
                  <a:pt x="103" y="28"/>
                </a:lnTo>
                <a:close/>
                <a:moveTo>
                  <a:pt x="27" y="10"/>
                </a:moveTo>
                <a:cubicBezTo>
                  <a:pt x="36" y="17"/>
                  <a:pt x="36" y="17"/>
                  <a:pt x="36" y="17"/>
                </a:cubicBezTo>
                <a:cubicBezTo>
                  <a:pt x="25" y="28"/>
                  <a:pt x="25" y="28"/>
                  <a:pt x="25" y="28"/>
                </a:cubicBezTo>
                <a:cubicBezTo>
                  <a:pt x="8" y="28"/>
                  <a:pt x="8" y="28"/>
                  <a:pt x="8" y="28"/>
                </a:cubicBezTo>
                <a:lnTo>
                  <a:pt x="27" y="10"/>
                </a:lnTo>
                <a:close/>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50" name="Group 149"/>
          <p:cNvGrpSpPr/>
          <p:nvPr/>
        </p:nvGrpSpPr>
        <p:grpSpPr>
          <a:xfrm>
            <a:off x="6789523" y="1699432"/>
            <a:ext cx="310736" cy="416140"/>
            <a:chOff x="5280554" y="3849160"/>
            <a:chExt cx="360362" cy="482600"/>
          </a:xfrm>
          <a:solidFill>
            <a:schemeClr val="accent4"/>
          </a:solidFill>
        </p:grpSpPr>
        <p:sp>
          <p:nvSpPr>
            <p:cNvPr id="151" name="Freeform 37"/>
            <p:cNvSpPr>
              <a:spLocks noEditPoints="1"/>
            </p:cNvSpPr>
            <p:nvPr/>
          </p:nvSpPr>
          <p:spPr bwMode="auto">
            <a:xfrm>
              <a:off x="5280554" y="3849160"/>
              <a:ext cx="360362" cy="482600"/>
            </a:xfrm>
            <a:custGeom>
              <a:avLst/>
              <a:gdLst>
                <a:gd name="T0" fmla="*/ 84 w 96"/>
                <a:gd name="T1" fmla="*/ 52 h 128"/>
                <a:gd name="T2" fmla="*/ 84 w 96"/>
                <a:gd name="T3" fmla="*/ 36 h 128"/>
                <a:gd name="T4" fmla="*/ 48 w 96"/>
                <a:gd name="T5" fmla="*/ 0 h 128"/>
                <a:gd name="T6" fmla="*/ 12 w 96"/>
                <a:gd name="T7" fmla="*/ 36 h 128"/>
                <a:gd name="T8" fmla="*/ 12 w 96"/>
                <a:gd name="T9" fmla="*/ 52 h 128"/>
                <a:gd name="T10" fmla="*/ 0 w 96"/>
                <a:gd name="T11" fmla="*/ 64 h 128"/>
                <a:gd name="T12" fmla="*/ 0 w 96"/>
                <a:gd name="T13" fmla="*/ 76 h 128"/>
                <a:gd name="T14" fmla="*/ 0 w 96"/>
                <a:gd name="T15" fmla="*/ 80 h 128"/>
                <a:gd name="T16" fmla="*/ 0 w 96"/>
                <a:gd name="T17" fmla="*/ 88 h 128"/>
                <a:gd name="T18" fmla="*/ 0 w 96"/>
                <a:gd name="T19" fmla="*/ 92 h 128"/>
                <a:gd name="T20" fmla="*/ 36 w 96"/>
                <a:gd name="T21" fmla="*/ 128 h 128"/>
                <a:gd name="T22" fmla="*/ 60 w 96"/>
                <a:gd name="T23" fmla="*/ 128 h 128"/>
                <a:gd name="T24" fmla="*/ 96 w 96"/>
                <a:gd name="T25" fmla="*/ 92 h 128"/>
                <a:gd name="T26" fmla="*/ 96 w 96"/>
                <a:gd name="T27" fmla="*/ 88 h 128"/>
                <a:gd name="T28" fmla="*/ 96 w 96"/>
                <a:gd name="T29" fmla="*/ 80 h 128"/>
                <a:gd name="T30" fmla="*/ 96 w 96"/>
                <a:gd name="T31" fmla="*/ 76 h 128"/>
                <a:gd name="T32" fmla="*/ 96 w 96"/>
                <a:gd name="T33" fmla="*/ 64 h 128"/>
                <a:gd name="T34" fmla="*/ 84 w 96"/>
                <a:gd name="T35" fmla="*/ 52 h 128"/>
                <a:gd name="T36" fmla="*/ 20 w 96"/>
                <a:gd name="T37" fmla="*/ 36 h 128"/>
                <a:gd name="T38" fmla="*/ 48 w 96"/>
                <a:gd name="T39" fmla="*/ 8 h 128"/>
                <a:gd name="T40" fmla="*/ 76 w 96"/>
                <a:gd name="T41" fmla="*/ 36 h 128"/>
                <a:gd name="T42" fmla="*/ 76 w 96"/>
                <a:gd name="T43" fmla="*/ 52 h 128"/>
                <a:gd name="T44" fmla="*/ 68 w 96"/>
                <a:gd name="T45" fmla="*/ 52 h 128"/>
                <a:gd name="T46" fmla="*/ 68 w 96"/>
                <a:gd name="T47" fmla="*/ 36 h 128"/>
                <a:gd name="T48" fmla="*/ 48 w 96"/>
                <a:gd name="T49" fmla="*/ 16 h 128"/>
                <a:gd name="T50" fmla="*/ 28 w 96"/>
                <a:gd name="T51" fmla="*/ 36 h 128"/>
                <a:gd name="T52" fmla="*/ 28 w 96"/>
                <a:gd name="T53" fmla="*/ 52 h 128"/>
                <a:gd name="T54" fmla="*/ 20 w 96"/>
                <a:gd name="T55" fmla="*/ 52 h 128"/>
                <a:gd name="T56" fmla="*/ 20 w 96"/>
                <a:gd name="T57" fmla="*/ 36 h 128"/>
                <a:gd name="T58" fmla="*/ 64 w 96"/>
                <a:gd name="T59" fmla="*/ 36 h 128"/>
                <a:gd name="T60" fmla="*/ 64 w 96"/>
                <a:gd name="T61" fmla="*/ 36 h 128"/>
                <a:gd name="T62" fmla="*/ 64 w 96"/>
                <a:gd name="T63" fmla="*/ 52 h 128"/>
                <a:gd name="T64" fmla="*/ 32 w 96"/>
                <a:gd name="T65" fmla="*/ 52 h 128"/>
                <a:gd name="T66" fmla="*/ 32 w 96"/>
                <a:gd name="T67" fmla="*/ 36 h 128"/>
                <a:gd name="T68" fmla="*/ 32 w 96"/>
                <a:gd name="T69" fmla="*/ 36 h 128"/>
                <a:gd name="T70" fmla="*/ 48 w 96"/>
                <a:gd name="T71" fmla="*/ 20 h 128"/>
                <a:gd name="T72" fmla="*/ 64 w 96"/>
                <a:gd name="T73" fmla="*/ 36 h 128"/>
                <a:gd name="T74" fmla="*/ 88 w 96"/>
                <a:gd name="T75" fmla="*/ 76 h 128"/>
                <a:gd name="T76" fmla="*/ 88 w 96"/>
                <a:gd name="T77" fmla="*/ 80 h 128"/>
                <a:gd name="T78" fmla="*/ 88 w 96"/>
                <a:gd name="T79" fmla="*/ 88 h 128"/>
                <a:gd name="T80" fmla="*/ 88 w 96"/>
                <a:gd name="T81" fmla="*/ 92 h 128"/>
                <a:gd name="T82" fmla="*/ 60 w 96"/>
                <a:gd name="T83" fmla="*/ 120 h 128"/>
                <a:gd name="T84" fmla="*/ 36 w 96"/>
                <a:gd name="T85" fmla="*/ 120 h 128"/>
                <a:gd name="T86" fmla="*/ 8 w 96"/>
                <a:gd name="T87" fmla="*/ 92 h 128"/>
                <a:gd name="T88" fmla="*/ 8 w 96"/>
                <a:gd name="T89" fmla="*/ 88 h 128"/>
                <a:gd name="T90" fmla="*/ 8 w 96"/>
                <a:gd name="T91" fmla="*/ 80 h 128"/>
                <a:gd name="T92" fmla="*/ 8 w 96"/>
                <a:gd name="T93" fmla="*/ 76 h 128"/>
                <a:gd name="T94" fmla="*/ 8 w 96"/>
                <a:gd name="T95" fmla="*/ 64 h 128"/>
                <a:gd name="T96" fmla="*/ 12 w 96"/>
                <a:gd name="T97" fmla="*/ 60 h 128"/>
                <a:gd name="T98" fmla="*/ 20 w 96"/>
                <a:gd name="T99" fmla="*/ 60 h 128"/>
                <a:gd name="T100" fmla="*/ 76 w 96"/>
                <a:gd name="T101" fmla="*/ 60 h 128"/>
                <a:gd name="T102" fmla="*/ 84 w 96"/>
                <a:gd name="T103" fmla="*/ 60 h 128"/>
                <a:gd name="T104" fmla="*/ 88 w 96"/>
                <a:gd name="T105" fmla="*/ 64 h 128"/>
                <a:gd name="T106" fmla="*/ 88 w 96"/>
                <a:gd name="T107" fmla="*/ 76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128">
                  <a:moveTo>
                    <a:pt x="84" y="52"/>
                  </a:moveTo>
                  <a:cubicBezTo>
                    <a:pt x="84" y="36"/>
                    <a:pt x="84" y="36"/>
                    <a:pt x="84" y="36"/>
                  </a:cubicBezTo>
                  <a:cubicBezTo>
                    <a:pt x="84" y="16"/>
                    <a:pt x="68" y="0"/>
                    <a:pt x="48" y="0"/>
                  </a:cubicBezTo>
                  <a:cubicBezTo>
                    <a:pt x="28" y="0"/>
                    <a:pt x="12" y="16"/>
                    <a:pt x="12" y="36"/>
                  </a:cubicBezTo>
                  <a:cubicBezTo>
                    <a:pt x="12" y="52"/>
                    <a:pt x="12" y="52"/>
                    <a:pt x="12" y="52"/>
                  </a:cubicBezTo>
                  <a:cubicBezTo>
                    <a:pt x="5" y="52"/>
                    <a:pt x="0" y="57"/>
                    <a:pt x="0" y="64"/>
                  </a:cubicBezTo>
                  <a:cubicBezTo>
                    <a:pt x="0" y="76"/>
                    <a:pt x="0" y="76"/>
                    <a:pt x="0" y="76"/>
                  </a:cubicBezTo>
                  <a:cubicBezTo>
                    <a:pt x="0" y="80"/>
                    <a:pt x="0" y="80"/>
                    <a:pt x="0" y="80"/>
                  </a:cubicBezTo>
                  <a:cubicBezTo>
                    <a:pt x="0" y="88"/>
                    <a:pt x="0" y="88"/>
                    <a:pt x="0" y="88"/>
                  </a:cubicBezTo>
                  <a:cubicBezTo>
                    <a:pt x="0" y="92"/>
                    <a:pt x="0" y="92"/>
                    <a:pt x="0" y="92"/>
                  </a:cubicBezTo>
                  <a:cubicBezTo>
                    <a:pt x="0" y="112"/>
                    <a:pt x="16" y="128"/>
                    <a:pt x="36" y="128"/>
                  </a:cubicBezTo>
                  <a:cubicBezTo>
                    <a:pt x="60" y="128"/>
                    <a:pt x="60" y="128"/>
                    <a:pt x="60" y="128"/>
                  </a:cubicBezTo>
                  <a:cubicBezTo>
                    <a:pt x="80" y="128"/>
                    <a:pt x="96" y="112"/>
                    <a:pt x="96" y="92"/>
                  </a:cubicBezTo>
                  <a:cubicBezTo>
                    <a:pt x="96" y="88"/>
                    <a:pt x="96" y="88"/>
                    <a:pt x="96" y="88"/>
                  </a:cubicBezTo>
                  <a:cubicBezTo>
                    <a:pt x="96" y="80"/>
                    <a:pt x="96" y="80"/>
                    <a:pt x="96" y="80"/>
                  </a:cubicBezTo>
                  <a:cubicBezTo>
                    <a:pt x="96" y="76"/>
                    <a:pt x="96" y="76"/>
                    <a:pt x="96" y="76"/>
                  </a:cubicBezTo>
                  <a:cubicBezTo>
                    <a:pt x="96" y="64"/>
                    <a:pt x="96" y="64"/>
                    <a:pt x="96" y="64"/>
                  </a:cubicBezTo>
                  <a:cubicBezTo>
                    <a:pt x="96" y="57"/>
                    <a:pt x="91" y="52"/>
                    <a:pt x="84" y="52"/>
                  </a:cubicBezTo>
                  <a:close/>
                  <a:moveTo>
                    <a:pt x="20" y="36"/>
                  </a:moveTo>
                  <a:cubicBezTo>
                    <a:pt x="20" y="21"/>
                    <a:pt x="33" y="8"/>
                    <a:pt x="48" y="8"/>
                  </a:cubicBezTo>
                  <a:cubicBezTo>
                    <a:pt x="63" y="8"/>
                    <a:pt x="76" y="21"/>
                    <a:pt x="76" y="36"/>
                  </a:cubicBezTo>
                  <a:cubicBezTo>
                    <a:pt x="76" y="52"/>
                    <a:pt x="76" y="52"/>
                    <a:pt x="76" y="52"/>
                  </a:cubicBezTo>
                  <a:cubicBezTo>
                    <a:pt x="68" y="52"/>
                    <a:pt x="68" y="52"/>
                    <a:pt x="68" y="52"/>
                  </a:cubicBezTo>
                  <a:cubicBezTo>
                    <a:pt x="68" y="36"/>
                    <a:pt x="68" y="36"/>
                    <a:pt x="68" y="36"/>
                  </a:cubicBezTo>
                  <a:cubicBezTo>
                    <a:pt x="68" y="25"/>
                    <a:pt x="59" y="16"/>
                    <a:pt x="48" y="16"/>
                  </a:cubicBezTo>
                  <a:cubicBezTo>
                    <a:pt x="37" y="16"/>
                    <a:pt x="28" y="25"/>
                    <a:pt x="28" y="36"/>
                  </a:cubicBezTo>
                  <a:cubicBezTo>
                    <a:pt x="28" y="52"/>
                    <a:pt x="28" y="52"/>
                    <a:pt x="28" y="52"/>
                  </a:cubicBezTo>
                  <a:cubicBezTo>
                    <a:pt x="20" y="52"/>
                    <a:pt x="20" y="52"/>
                    <a:pt x="20" y="52"/>
                  </a:cubicBezTo>
                  <a:lnTo>
                    <a:pt x="20" y="36"/>
                  </a:lnTo>
                  <a:close/>
                  <a:moveTo>
                    <a:pt x="64" y="36"/>
                  </a:moveTo>
                  <a:cubicBezTo>
                    <a:pt x="64" y="36"/>
                    <a:pt x="64" y="36"/>
                    <a:pt x="64" y="36"/>
                  </a:cubicBezTo>
                  <a:cubicBezTo>
                    <a:pt x="64" y="52"/>
                    <a:pt x="64" y="52"/>
                    <a:pt x="64" y="52"/>
                  </a:cubicBezTo>
                  <a:cubicBezTo>
                    <a:pt x="32" y="52"/>
                    <a:pt x="32" y="52"/>
                    <a:pt x="32" y="52"/>
                  </a:cubicBezTo>
                  <a:cubicBezTo>
                    <a:pt x="32" y="36"/>
                    <a:pt x="32" y="36"/>
                    <a:pt x="32" y="36"/>
                  </a:cubicBezTo>
                  <a:cubicBezTo>
                    <a:pt x="32" y="36"/>
                    <a:pt x="32" y="36"/>
                    <a:pt x="32" y="36"/>
                  </a:cubicBezTo>
                  <a:cubicBezTo>
                    <a:pt x="32" y="27"/>
                    <a:pt x="39" y="20"/>
                    <a:pt x="48" y="20"/>
                  </a:cubicBezTo>
                  <a:cubicBezTo>
                    <a:pt x="57" y="20"/>
                    <a:pt x="64" y="27"/>
                    <a:pt x="64" y="36"/>
                  </a:cubicBezTo>
                  <a:close/>
                  <a:moveTo>
                    <a:pt x="88" y="76"/>
                  </a:moveTo>
                  <a:cubicBezTo>
                    <a:pt x="88" y="80"/>
                    <a:pt x="88" y="80"/>
                    <a:pt x="88" y="80"/>
                  </a:cubicBezTo>
                  <a:cubicBezTo>
                    <a:pt x="88" y="88"/>
                    <a:pt x="88" y="88"/>
                    <a:pt x="88" y="88"/>
                  </a:cubicBezTo>
                  <a:cubicBezTo>
                    <a:pt x="88" y="92"/>
                    <a:pt x="88" y="92"/>
                    <a:pt x="88" y="92"/>
                  </a:cubicBezTo>
                  <a:cubicBezTo>
                    <a:pt x="88" y="107"/>
                    <a:pt x="75" y="120"/>
                    <a:pt x="60" y="120"/>
                  </a:cubicBezTo>
                  <a:cubicBezTo>
                    <a:pt x="36" y="120"/>
                    <a:pt x="36" y="120"/>
                    <a:pt x="36" y="120"/>
                  </a:cubicBezTo>
                  <a:cubicBezTo>
                    <a:pt x="21" y="120"/>
                    <a:pt x="8" y="107"/>
                    <a:pt x="8" y="92"/>
                  </a:cubicBezTo>
                  <a:cubicBezTo>
                    <a:pt x="8" y="88"/>
                    <a:pt x="8" y="88"/>
                    <a:pt x="8" y="88"/>
                  </a:cubicBezTo>
                  <a:cubicBezTo>
                    <a:pt x="8" y="80"/>
                    <a:pt x="8" y="80"/>
                    <a:pt x="8" y="80"/>
                  </a:cubicBezTo>
                  <a:cubicBezTo>
                    <a:pt x="8" y="76"/>
                    <a:pt x="8" y="76"/>
                    <a:pt x="8" y="76"/>
                  </a:cubicBezTo>
                  <a:cubicBezTo>
                    <a:pt x="8" y="64"/>
                    <a:pt x="8" y="64"/>
                    <a:pt x="8" y="64"/>
                  </a:cubicBezTo>
                  <a:cubicBezTo>
                    <a:pt x="8" y="62"/>
                    <a:pt x="10" y="60"/>
                    <a:pt x="12" y="60"/>
                  </a:cubicBezTo>
                  <a:cubicBezTo>
                    <a:pt x="15" y="60"/>
                    <a:pt x="17" y="60"/>
                    <a:pt x="20" y="60"/>
                  </a:cubicBezTo>
                  <a:cubicBezTo>
                    <a:pt x="76" y="60"/>
                    <a:pt x="76" y="60"/>
                    <a:pt x="76" y="60"/>
                  </a:cubicBezTo>
                  <a:cubicBezTo>
                    <a:pt x="79" y="60"/>
                    <a:pt x="81" y="60"/>
                    <a:pt x="84" y="60"/>
                  </a:cubicBezTo>
                  <a:cubicBezTo>
                    <a:pt x="86" y="60"/>
                    <a:pt x="88" y="62"/>
                    <a:pt x="88" y="64"/>
                  </a:cubicBezTo>
                  <a:lnTo>
                    <a:pt x="88" y="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38"/>
            <p:cNvSpPr>
              <a:spLocks/>
            </p:cNvSpPr>
            <p:nvPr/>
          </p:nvSpPr>
          <p:spPr bwMode="auto">
            <a:xfrm>
              <a:off x="5431366" y="4136497"/>
              <a:ext cx="60325" cy="88900"/>
            </a:xfrm>
            <a:custGeom>
              <a:avLst/>
              <a:gdLst>
                <a:gd name="T0" fmla="*/ 8 w 16"/>
                <a:gd name="T1" fmla="*/ 0 h 24"/>
                <a:gd name="T2" fmla="*/ 0 w 16"/>
                <a:gd name="T3" fmla="*/ 8 h 24"/>
                <a:gd name="T4" fmla="*/ 3 w 16"/>
                <a:gd name="T5" fmla="*/ 19 h 24"/>
                <a:gd name="T6" fmla="*/ 8 w 16"/>
                <a:gd name="T7" fmla="*/ 24 h 24"/>
                <a:gd name="T8" fmla="*/ 13 w 16"/>
                <a:gd name="T9" fmla="*/ 19 h 24"/>
                <a:gd name="T10" fmla="*/ 16 w 16"/>
                <a:gd name="T11" fmla="*/ 8 h 24"/>
                <a:gd name="T12" fmla="*/ 8 w 16"/>
                <a:gd name="T13" fmla="*/ 0 h 24"/>
              </a:gdLst>
              <a:ahLst/>
              <a:cxnLst>
                <a:cxn ang="0">
                  <a:pos x="T0" y="T1"/>
                </a:cxn>
                <a:cxn ang="0">
                  <a:pos x="T2" y="T3"/>
                </a:cxn>
                <a:cxn ang="0">
                  <a:pos x="T4" y="T5"/>
                </a:cxn>
                <a:cxn ang="0">
                  <a:pos x="T6" y="T7"/>
                </a:cxn>
                <a:cxn ang="0">
                  <a:pos x="T8" y="T9"/>
                </a:cxn>
                <a:cxn ang="0">
                  <a:pos x="T10" y="T11"/>
                </a:cxn>
                <a:cxn ang="0">
                  <a:pos x="T12" y="T13"/>
                </a:cxn>
              </a:cxnLst>
              <a:rect l="0" t="0" r="r" b="b"/>
              <a:pathLst>
                <a:path w="16" h="24">
                  <a:moveTo>
                    <a:pt x="8" y="0"/>
                  </a:moveTo>
                  <a:cubicBezTo>
                    <a:pt x="4" y="0"/>
                    <a:pt x="0" y="4"/>
                    <a:pt x="0" y="8"/>
                  </a:cubicBezTo>
                  <a:cubicBezTo>
                    <a:pt x="0" y="10"/>
                    <a:pt x="1" y="15"/>
                    <a:pt x="3" y="19"/>
                  </a:cubicBezTo>
                  <a:cubicBezTo>
                    <a:pt x="4" y="22"/>
                    <a:pt x="5" y="24"/>
                    <a:pt x="8" y="24"/>
                  </a:cubicBezTo>
                  <a:cubicBezTo>
                    <a:pt x="11" y="24"/>
                    <a:pt x="12" y="22"/>
                    <a:pt x="13" y="19"/>
                  </a:cubicBezTo>
                  <a:cubicBezTo>
                    <a:pt x="15" y="15"/>
                    <a:pt x="16" y="10"/>
                    <a:pt x="16" y="8"/>
                  </a:cubicBezTo>
                  <a:cubicBezTo>
                    <a:pt x="16" y="4"/>
                    <a:pt x="12" y="0"/>
                    <a:pt x="8"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3" name="Group 152"/>
          <p:cNvGrpSpPr/>
          <p:nvPr/>
        </p:nvGrpSpPr>
        <p:grpSpPr>
          <a:xfrm>
            <a:off x="5103548" y="2817412"/>
            <a:ext cx="262940" cy="384297"/>
            <a:chOff x="6258454" y="3849160"/>
            <a:chExt cx="330200" cy="482600"/>
          </a:xfrm>
          <a:solidFill>
            <a:schemeClr val="accent1"/>
          </a:solidFill>
        </p:grpSpPr>
        <p:sp>
          <p:nvSpPr>
            <p:cNvPr id="154" name="Freeform 35"/>
            <p:cNvSpPr>
              <a:spLocks noEditPoints="1"/>
            </p:cNvSpPr>
            <p:nvPr/>
          </p:nvSpPr>
          <p:spPr bwMode="auto">
            <a:xfrm>
              <a:off x="6258454" y="3849160"/>
              <a:ext cx="330200" cy="482600"/>
            </a:xfrm>
            <a:custGeom>
              <a:avLst/>
              <a:gdLst>
                <a:gd name="T0" fmla="*/ 44 w 88"/>
                <a:gd name="T1" fmla="*/ 0 h 128"/>
                <a:gd name="T2" fmla="*/ 0 w 88"/>
                <a:gd name="T3" fmla="*/ 44 h 128"/>
                <a:gd name="T4" fmla="*/ 20 w 88"/>
                <a:gd name="T5" fmla="*/ 92 h 128"/>
                <a:gd name="T6" fmla="*/ 44 w 88"/>
                <a:gd name="T7" fmla="*/ 128 h 128"/>
                <a:gd name="T8" fmla="*/ 68 w 88"/>
                <a:gd name="T9" fmla="*/ 92 h 128"/>
                <a:gd name="T10" fmla="*/ 88 w 88"/>
                <a:gd name="T11" fmla="*/ 44 h 128"/>
                <a:gd name="T12" fmla="*/ 44 w 88"/>
                <a:gd name="T13" fmla="*/ 0 h 128"/>
                <a:gd name="T14" fmla="*/ 54 w 88"/>
                <a:gd name="T15" fmla="*/ 109 h 128"/>
                <a:gd name="T16" fmla="*/ 35 w 88"/>
                <a:gd name="T17" fmla="*/ 111 h 128"/>
                <a:gd name="T18" fmla="*/ 32 w 88"/>
                <a:gd name="T19" fmla="*/ 104 h 128"/>
                <a:gd name="T20" fmla="*/ 32 w 88"/>
                <a:gd name="T21" fmla="*/ 103 h 128"/>
                <a:gd name="T22" fmla="*/ 57 w 88"/>
                <a:gd name="T23" fmla="*/ 100 h 128"/>
                <a:gd name="T24" fmla="*/ 56 w 88"/>
                <a:gd name="T25" fmla="*/ 104 h 128"/>
                <a:gd name="T26" fmla="*/ 54 w 88"/>
                <a:gd name="T27" fmla="*/ 109 h 128"/>
                <a:gd name="T28" fmla="*/ 31 w 88"/>
                <a:gd name="T29" fmla="*/ 100 h 128"/>
                <a:gd name="T30" fmla="*/ 28 w 88"/>
                <a:gd name="T31" fmla="*/ 92 h 128"/>
                <a:gd name="T32" fmla="*/ 60 w 88"/>
                <a:gd name="T33" fmla="*/ 92 h 128"/>
                <a:gd name="T34" fmla="*/ 58 w 88"/>
                <a:gd name="T35" fmla="*/ 96 h 128"/>
                <a:gd name="T36" fmla="*/ 31 w 88"/>
                <a:gd name="T37" fmla="*/ 100 h 128"/>
                <a:gd name="T38" fmla="*/ 44 w 88"/>
                <a:gd name="T39" fmla="*/ 120 h 128"/>
                <a:gd name="T40" fmla="*/ 36 w 88"/>
                <a:gd name="T41" fmla="*/ 115 h 128"/>
                <a:gd name="T42" fmla="*/ 53 w 88"/>
                <a:gd name="T43" fmla="*/ 113 h 128"/>
                <a:gd name="T44" fmla="*/ 44 w 88"/>
                <a:gd name="T45" fmla="*/ 120 h 128"/>
                <a:gd name="T46" fmla="*/ 63 w 88"/>
                <a:gd name="T47" fmla="*/ 84 h 128"/>
                <a:gd name="T48" fmla="*/ 25 w 88"/>
                <a:gd name="T49" fmla="*/ 84 h 128"/>
                <a:gd name="T50" fmla="*/ 19 w 88"/>
                <a:gd name="T51" fmla="*/ 71 h 128"/>
                <a:gd name="T52" fmla="*/ 8 w 88"/>
                <a:gd name="T53" fmla="*/ 44 h 128"/>
                <a:gd name="T54" fmla="*/ 44 w 88"/>
                <a:gd name="T55" fmla="*/ 8 h 128"/>
                <a:gd name="T56" fmla="*/ 80 w 88"/>
                <a:gd name="T57" fmla="*/ 44 h 128"/>
                <a:gd name="T58" fmla="*/ 69 w 88"/>
                <a:gd name="T59" fmla="*/ 71 h 128"/>
                <a:gd name="T60" fmla="*/ 63 w 88"/>
                <a:gd name="T61" fmla="*/ 8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8" h="128">
                  <a:moveTo>
                    <a:pt x="44" y="0"/>
                  </a:moveTo>
                  <a:cubicBezTo>
                    <a:pt x="20" y="0"/>
                    <a:pt x="0" y="20"/>
                    <a:pt x="0" y="44"/>
                  </a:cubicBezTo>
                  <a:cubicBezTo>
                    <a:pt x="0" y="60"/>
                    <a:pt x="15" y="77"/>
                    <a:pt x="20" y="92"/>
                  </a:cubicBezTo>
                  <a:cubicBezTo>
                    <a:pt x="28" y="115"/>
                    <a:pt x="27" y="128"/>
                    <a:pt x="44" y="128"/>
                  </a:cubicBezTo>
                  <a:cubicBezTo>
                    <a:pt x="61" y="128"/>
                    <a:pt x="60" y="115"/>
                    <a:pt x="68" y="92"/>
                  </a:cubicBezTo>
                  <a:cubicBezTo>
                    <a:pt x="73" y="77"/>
                    <a:pt x="88" y="60"/>
                    <a:pt x="88" y="44"/>
                  </a:cubicBezTo>
                  <a:cubicBezTo>
                    <a:pt x="88" y="20"/>
                    <a:pt x="68" y="0"/>
                    <a:pt x="44" y="0"/>
                  </a:cubicBezTo>
                  <a:close/>
                  <a:moveTo>
                    <a:pt x="54" y="109"/>
                  </a:moveTo>
                  <a:cubicBezTo>
                    <a:pt x="35" y="111"/>
                    <a:pt x="35" y="111"/>
                    <a:pt x="35" y="111"/>
                  </a:cubicBezTo>
                  <a:cubicBezTo>
                    <a:pt x="34" y="109"/>
                    <a:pt x="33" y="107"/>
                    <a:pt x="32" y="104"/>
                  </a:cubicBezTo>
                  <a:cubicBezTo>
                    <a:pt x="32" y="104"/>
                    <a:pt x="32" y="104"/>
                    <a:pt x="32" y="103"/>
                  </a:cubicBezTo>
                  <a:cubicBezTo>
                    <a:pt x="57" y="100"/>
                    <a:pt x="57" y="100"/>
                    <a:pt x="57" y="100"/>
                  </a:cubicBezTo>
                  <a:cubicBezTo>
                    <a:pt x="57" y="102"/>
                    <a:pt x="56" y="103"/>
                    <a:pt x="56" y="104"/>
                  </a:cubicBezTo>
                  <a:cubicBezTo>
                    <a:pt x="55" y="106"/>
                    <a:pt x="55" y="107"/>
                    <a:pt x="54" y="109"/>
                  </a:cubicBezTo>
                  <a:close/>
                  <a:moveTo>
                    <a:pt x="31" y="100"/>
                  </a:moveTo>
                  <a:cubicBezTo>
                    <a:pt x="30" y="97"/>
                    <a:pt x="29" y="95"/>
                    <a:pt x="28" y="92"/>
                  </a:cubicBezTo>
                  <a:cubicBezTo>
                    <a:pt x="60" y="92"/>
                    <a:pt x="60" y="92"/>
                    <a:pt x="60" y="92"/>
                  </a:cubicBezTo>
                  <a:cubicBezTo>
                    <a:pt x="59" y="93"/>
                    <a:pt x="59" y="95"/>
                    <a:pt x="58" y="96"/>
                  </a:cubicBezTo>
                  <a:lnTo>
                    <a:pt x="31" y="100"/>
                  </a:lnTo>
                  <a:close/>
                  <a:moveTo>
                    <a:pt x="44" y="120"/>
                  </a:moveTo>
                  <a:cubicBezTo>
                    <a:pt x="40" y="120"/>
                    <a:pt x="38" y="120"/>
                    <a:pt x="36" y="115"/>
                  </a:cubicBezTo>
                  <a:cubicBezTo>
                    <a:pt x="53" y="113"/>
                    <a:pt x="53" y="113"/>
                    <a:pt x="53" y="113"/>
                  </a:cubicBezTo>
                  <a:cubicBezTo>
                    <a:pt x="51" y="119"/>
                    <a:pt x="49" y="120"/>
                    <a:pt x="44" y="120"/>
                  </a:cubicBezTo>
                  <a:close/>
                  <a:moveTo>
                    <a:pt x="63" y="84"/>
                  </a:moveTo>
                  <a:cubicBezTo>
                    <a:pt x="25" y="84"/>
                    <a:pt x="25" y="84"/>
                    <a:pt x="25" y="84"/>
                  </a:cubicBezTo>
                  <a:cubicBezTo>
                    <a:pt x="23" y="80"/>
                    <a:pt x="21" y="75"/>
                    <a:pt x="19" y="71"/>
                  </a:cubicBezTo>
                  <a:cubicBezTo>
                    <a:pt x="13" y="62"/>
                    <a:pt x="8" y="52"/>
                    <a:pt x="8" y="44"/>
                  </a:cubicBezTo>
                  <a:cubicBezTo>
                    <a:pt x="8" y="24"/>
                    <a:pt x="24" y="8"/>
                    <a:pt x="44" y="8"/>
                  </a:cubicBezTo>
                  <a:cubicBezTo>
                    <a:pt x="64" y="8"/>
                    <a:pt x="80" y="24"/>
                    <a:pt x="80" y="44"/>
                  </a:cubicBezTo>
                  <a:cubicBezTo>
                    <a:pt x="80" y="52"/>
                    <a:pt x="75" y="62"/>
                    <a:pt x="69" y="71"/>
                  </a:cubicBezTo>
                  <a:cubicBezTo>
                    <a:pt x="67" y="75"/>
                    <a:pt x="65" y="80"/>
                    <a:pt x="63" y="8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36"/>
            <p:cNvSpPr>
              <a:spLocks/>
            </p:cNvSpPr>
            <p:nvPr/>
          </p:nvSpPr>
          <p:spPr bwMode="auto">
            <a:xfrm>
              <a:off x="6333066" y="3925360"/>
              <a:ext cx="96837" cy="96838"/>
            </a:xfrm>
            <a:custGeom>
              <a:avLst/>
              <a:gdLst>
                <a:gd name="T0" fmla="*/ 24 w 26"/>
                <a:gd name="T1" fmla="*/ 0 h 26"/>
                <a:gd name="T2" fmla="*/ 0 w 26"/>
                <a:gd name="T3" fmla="*/ 24 h 26"/>
                <a:gd name="T4" fmla="*/ 2 w 26"/>
                <a:gd name="T5" fmla="*/ 26 h 26"/>
                <a:gd name="T6" fmla="*/ 4 w 26"/>
                <a:gd name="T7" fmla="*/ 24 h 26"/>
                <a:gd name="T8" fmla="*/ 24 w 26"/>
                <a:gd name="T9" fmla="*/ 4 h 26"/>
                <a:gd name="T10" fmla="*/ 26 w 26"/>
                <a:gd name="T11" fmla="*/ 2 h 26"/>
                <a:gd name="T12" fmla="*/ 24 w 26"/>
                <a:gd name="T13" fmla="*/ 0 h 26"/>
              </a:gdLst>
              <a:ahLst/>
              <a:cxnLst>
                <a:cxn ang="0">
                  <a:pos x="T0" y="T1"/>
                </a:cxn>
                <a:cxn ang="0">
                  <a:pos x="T2" y="T3"/>
                </a:cxn>
                <a:cxn ang="0">
                  <a:pos x="T4" y="T5"/>
                </a:cxn>
                <a:cxn ang="0">
                  <a:pos x="T6" y="T7"/>
                </a:cxn>
                <a:cxn ang="0">
                  <a:pos x="T8" y="T9"/>
                </a:cxn>
                <a:cxn ang="0">
                  <a:pos x="T10" y="T11"/>
                </a:cxn>
                <a:cxn ang="0">
                  <a:pos x="T12" y="T13"/>
                </a:cxn>
              </a:cxnLst>
              <a:rect l="0" t="0" r="r" b="b"/>
              <a:pathLst>
                <a:path w="26" h="26">
                  <a:moveTo>
                    <a:pt x="24" y="0"/>
                  </a:moveTo>
                  <a:cubicBezTo>
                    <a:pt x="11" y="0"/>
                    <a:pt x="0" y="11"/>
                    <a:pt x="0" y="24"/>
                  </a:cubicBezTo>
                  <a:cubicBezTo>
                    <a:pt x="0" y="25"/>
                    <a:pt x="1" y="26"/>
                    <a:pt x="2" y="26"/>
                  </a:cubicBezTo>
                  <a:cubicBezTo>
                    <a:pt x="3" y="26"/>
                    <a:pt x="4" y="25"/>
                    <a:pt x="4" y="24"/>
                  </a:cubicBezTo>
                  <a:cubicBezTo>
                    <a:pt x="4" y="13"/>
                    <a:pt x="13" y="4"/>
                    <a:pt x="24" y="4"/>
                  </a:cubicBezTo>
                  <a:cubicBezTo>
                    <a:pt x="25" y="4"/>
                    <a:pt x="26" y="3"/>
                    <a:pt x="26" y="2"/>
                  </a:cubicBezTo>
                  <a:cubicBezTo>
                    <a:pt x="26" y="1"/>
                    <a:pt x="25" y="0"/>
                    <a:pt x="2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56" name="Group 155"/>
          <p:cNvGrpSpPr/>
          <p:nvPr/>
        </p:nvGrpSpPr>
        <p:grpSpPr>
          <a:xfrm>
            <a:off x="6779124" y="2808681"/>
            <a:ext cx="321548" cy="367658"/>
            <a:chOff x="3326341" y="2887135"/>
            <a:chExt cx="420687" cy="481013"/>
          </a:xfrm>
          <a:solidFill>
            <a:schemeClr val="accent5"/>
          </a:solidFill>
        </p:grpSpPr>
        <p:sp>
          <p:nvSpPr>
            <p:cNvPr id="157" name="Freeform 53"/>
            <p:cNvSpPr>
              <a:spLocks noEditPoints="1"/>
            </p:cNvSpPr>
            <p:nvPr/>
          </p:nvSpPr>
          <p:spPr bwMode="auto">
            <a:xfrm>
              <a:off x="3326341" y="2887135"/>
              <a:ext cx="420687" cy="481013"/>
            </a:xfrm>
            <a:custGeom>
              <a:avLst/>
              <a:gdLst>
                <a:gd name="T0" fmla="*/ 112 w 112"/>
                <a:gd name="T1" fmla="*/ 27 h 128"/>
                <a:gd name="T2" fmla="*/ 100 w 112"/>
                <a:gd name="T3" fmla="*/ 16 h 128"/>
                <a:gd name="T4" fmla="*/ 88 w 112"/>
                <a:gd name="T5" fmla="*/ 16 h 128"/>
                <a:gd name="T6" fmla="*/ 88 w 112"/>
                <a:gd name="T7" fmla="*/ 12 h 128"/>
                <a:gd name="T8" fmla="*/ 88 w 112"/>
                <a:gd name="T9" fmla="*/ 12 h 128"/>
                <a:gd name="T10" fmla="*/ 76 w 112"/>
                <a:gd name="T11" fmla="*/ 0 h 128"/>
                <a:gd name="T12" fmla="*/ 36 w 112"/>
                <a:gd name="T13" fmla="*/ 0 h 128"/>
                <a:gd name="T14" fmla="*/ 24 w 112"/>
                <a:gd name="T15" fmla="*/ 12 h 128"/>
                <a:gd name="T16" fmla="*/ 24 w 112"/>
                <a:gd name="T17" fmla="*/ 12 h 128"/>
                <a:gd name="T18" fmla="*/ 24 w 112"/>
                <a:gd name="T19" fmla="*/ 16 h 128"/>
                <a:gd name="T20" fmla="*/ 12 w 112"/>
                <a:gd name="T21" fmla="*/ 16 h 128"/>
                <a:gd name="T22" fmla="*/ 0 w 112"/>
                <a:gd name="T23" fmla="*/ 27 h 128"/>
                <a:gd name="T24" fmla="*/ 0 w 112"/>
                <a:gd name="T25" fmla="*/ 27 h 128"/>
                <a:gd name="T26" fmla="*/ 0 w 112"/>
                <a:gd name="T27" fmla="*/ 32 h 128"/>
                <a:gd name="T28" fmla="*/ 0 w 112"/>
                <a:gd name="T29" fmla="*/ 36 h 128"/>
                <a:gd name="T30" fmla="*/ 8 w 112"/>
                <a:gd name="T31" fmla="*/ 44 h 128"/>
                <a:gd name="T32" fmla="*/ 8 w 112"/>
                <a:gd name="T33" fmla="*/ 44 h 128"/>
                <a:gd name="T34" fmla="*/ 8 w 112"/>
                <a:gd name="T35" fmla="*/ 112 h 128"/>
                <a:gd name="T36" fmla="*/ 24 w 112"/>
                <a:gd name="T37" fmla="*/ 128 h 128"/>
                <a:gd name="T38" fmla="*/ 88 w 112"/>
                <a:gd name="T39" fmla="*/ 128 h 128"/>
                <a:gd name="T40" fmla="*/ 104 w 112"/>
                <a:gd name="T41" fmla="*/ 112 h 128"/>
                <a:gd name="T42" fmla="*/ 104 w 112"/>
                <a:gd name="T43" fmla="*/ 44 h 128"/>
                <a:gd name="T44" fmla="*/ 104 w 112"/>
                <a:gd name="T45" fmla="*/ 44 h 128"/>
                <a:gd name="T46" fmla="*/ 112 w 112"/>
                <a:gd name="T47" fmla="*/ 36 h 128"/>
                <a:gd name="T48" fmla="*/ 112 w 112"/>
                <a:gd name="T49" fmla="*/ 32 h 128"/>
                <a:gd name="T50" fmla="*/ 112 w 112"/>
                <a:gd name="T51" fmla="*/ 27 h 128"/>
                <a:gd name="T52" fmla="*/ 32 w 112"/>
                <a:gd name="T53" fmla="*/ 12 h 128"/>
                <a:gd name="T54" fmla="*/ 36 w 112"/>
                <a:gd name="T55" fmla="*/ 8 h 128"/>
                <a:gd name="T56" fmla="*/ 76 w 112"/>
                <a:gd name="T57" fmla="*/ 8 h 128"/>
                <a:gd name="T58" fmla="*/ 80 w 112"/>
                <a:gd name="T59" fmla="*/ 12 h 128"/>
                <a:gd name="T60" fmla="*/ 80 w 112"/>
                <a:gd name="T61" fmla="*/ 16 h 128"/>
                <a:gd name="T62" fmla="*/ 32 w 112"/>
                <a:gd name="T63" fmla="*/ 16 h 128"/>
                <a:gd name="T64" fmla="*/ 32 w 112"/>
                <a:gd name="T65" fmla="*/ 12 h 128"/>
                <a:gd name="T66" fmla="*/ 96 w 112"/>
                <a:gd name="T67" fmla="*/ 112 h 128"/>
                <a:gd name="T68" fmla="*/ 88 w 112"/>
                <a:gd name="T69" fmla="*/ 120 h 128"/>
                <a:gd name="T70" fmla="*/ 24 w 112"/>
                <a:gd name="T71" fmla="*/ 120 h 128"/>
                <a:gd name="T72" fmla="*/ 16 w 112"/>
                <a:gd name="T73" fmla="*/ 112 h 128"/>
                <a:gd name="T74" fmla="*/ 16 w 112"/>
                <a:gd name="T75" fmla="*/ 44 h 128"/>
                <a:gd name="T76" fmla="*/ 96 w 112"/>
                <a:gd name="T77" fmla="*/ 44 h 128"/>
                <a:gd name="T78" fmla="*/ 96 w 112"/>
                <a:gd name="T79" fmla="*/ 112 h 128"/>
                <a:gd name="T80" fmla="*/ 104 w 112"/>
                <a:gd name="T81" fmla="*/ 32 h 128"/>
                <a:gd name="T82" fmla="*/ 104 w 112"/>
                <a:gd name="T83" fmla="*/ 36 h 128"/>
                <a:gd name="T84" fmla="*/ 8 w 112"/>
                <a:gd name="T85" fmla="*/ 36 h 128"/>
                <a:gd name="T86" fmla="*/ 8 w 112"/>
                <a:gd name="T87" fmla="*/ 32 h 128"/>
                <a:gd name="T88" fmla="*/ 8 w 112"/>
                <a:gd name="T89" fmla="*/ 28 h 128"/>
                <a:gd name="T90" fmla="*/ 12 w 112"/>
                <a:gd name="T91" fmla="*/ 24 h 128"/>
                <a:gd name="T92" fmla="*/ 100 w 112"/>
                <a:gd name="T93" fmla="*/ 24 h 128"/>
                <a:gd name="T94" fmla="*/ 104 w 112"/>
                <a:gd name="T95" fmla="*/ 28 h 128"/>
                <a:gd name="T96" fmla="*/ 104 w 112"/>
                <a:gd name="T97" fmla="*/ 3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12" h="128">
                  <a:moveTo>
                    <a:pt x="112" y="27"/>
                  </a:moveTo>
                  <a:cubicBezTo>
                    <a:pt x="112" y="21"/>
                    <a:pt x="106" y="16"/>
                    <a:pt x="100" y="16"/>
                  </a:cubicBezTo>
                  <a:cubicBezTo>
                    <a:pt x="88" y="16"/>
                    <a:pt x="88" y="16"/>
                    <a:pt x="88" y="16"/>
                  </a:cubicBezTo>
                  <a:cubicBezTo>
                    <a:pt x="88" y="12"/>
                    <a:pt x="88" y="12"/>
                    <a:pt x="88" y="12"/>
                  </a:cubicBezTo>
                  <a:cubicBezTo>
                    <a:pt x="88" y="12"/>
                    <a:pt x="88" y="12"/>
                    <a:pt x="88" y="12"/>
                  </a:cubicBezTo>
                  <a:cubicBezTo>
                    <a:pt x="88" y="5"/>
                    <a:pt x="83" y="0"/>
                    <a:pt x="76" y="0"/>
                  </a:cubicBezTo>
                  <a:cubicBezTo>
                    <a:pt x="36" y="0"/>
                    <a:pt x="36" y="0"/>
                    <a:pt x="36" y="0"/>
                  </a:cubicBezTo>
                  <a:cubicBezTo>
                    <a:pt x="29" y="0"/>
                    <a:pt x="24" y="5"/>
                    <a:pt x="24" y="12"/>
                  </a:cubicBezTo>
                  <a:cubicBezTo>
                    <a:pt x="24" y="12"/>
                    <a:pt x="24" y="12"/>
                    <a:pt x="24" y="12"/>
                  </a:cubicBezTo>
                  <a:cubicBezTo>
                    <a:pt x="24" y="16"/>
                    <a:pt x="24" y="16"/>
                    <a:pt x="24" y="16"/>
                  </a:cubicBezTo>
                  <a:cubicBezTo>
                    <a:pt x="12" y="16"/>
                    <a:pt x="12" y="16"/>
                    <a:pt x="12" y="16"/>
                  </a:cubicBezTo>
                  <a:cubicBezTo>
                    <a:pt x="6" y="16"/>
                    <a:pt x="0" y="21"/>
                    <a:pt x="0" y="27"/>
                  </a:cubicBezTo>
                  <a:cubicBezTo>
                    <a:pt x="0" y="27"/>
                    <a:pt x="0" y="27"/>
                    <a:pt x="0" y="27"/>
                  </a:cubicBezTo>
                  <a:cubicBezTo>
                    <a:pt x="0" y="32"/>
                    <a:pt x="0" y="32"/>
                    <a:pt x="0" y="32"/>
                  </a:cubicBezTo>
                  <a:cubicBezTo>
                    <a:pt x="0" y="36"/>
                    <a:pt x="0" y="36"/>
                    <a:pt x="0" y="36"/>
                  </a:cubicBezTo>
                  <a:cubicBezTo>
                    <a:pt x="0" y="40"/>
                    <a:pt x="4" y="44"/>
                    <a:pt x="8" y="44"/>
                  </a:cubicBezTo>
                  <a:cubicBezTo>
                    <a:pt x="8" y="44"/>
                    <a:pt x="8" y="44"/>
                    <a:pt x="8" y="44"/>
                  </a:cubicBezTo>
                  <a:cubicBezTo>
                    <a:pt x="8" y="112"/>
                    <a:pt x="8" y="112"/>
                    <a:pt x="8" y="112"/>
                  </a:cubicBezTo>
                  <a:cubicBezTo>
                    <a:pt x="8" y="121"/>
                    <a:pt x="15" y="128"/>
                    <a:pt x="24" y="128"/>
                  </a:cubicBezTo>
                  <a:cubicBezTo>
                    <a:pt x="88" y="128"/>
                    <a:pt x="88" y="128"/>
                    <a:pt x="88" y="128"/>
                  </a:cubicBezTo>
                  <a:cubicBezTo>
                    <a:pt x="97" y="128"/>
                    <a:pt x="104" y="121"/>
                    <a:pt x="104" y="112"/>
                  </a:cubicBezTo>
                  <a:cubicBezTo>
                    <a:pt x="104" y="44"/>
                    <a:pt x="104" y="44"/>
                    <a:pt x="104" y="44"/>
                  </a:cubicBezTo>
                  <a:cubicBezTo>
                    <a:pt x="104" y="44"/>
                    <a:pt x="104" y="44"/>
                    <a:pt x="104" y="44"/>
                  </a:cubicBezTo>
                  <a:cubicBezTo>
                    <a:pt x="108" y="44"/>
                    <a:pt x="112" y="40"/>
                    <a:pt x="112" y="36"/>
                  </a:cubicBezTo>
                  <a:cubicBezTo>
                    <a:pt x="112" y="32"/>
                    <a:pt x="112" y="32"/>
                    <a:pt x="112" y="32"/>
                  </a:cubicBezTo>
                  <a:cubicBezTo>
                    <a:pt x="112" y="27"/>
                    <a:pt x="112" y="27"/>
                    <a:pt x="112" y="27"/>
                  </a:cubicBezTo>
                  <a:close/>
                  <a:moveTo>
                    <a:pt x="32" y="12"/>
                  </a:moveTo>
                  <a:cubicBezTo>
                    <a:pt x="32" y="10"/>
                    <a:pt x="34" y="8"/>
                    <a:pt x="36" y="8"/>
                  </a:cubicBezTo>
                  <a:cubicBezTo>
                    <a:pt x="76" y="8"/>
                    <a:pt x="76" y="8"/>
                    <a:pt x="76" y="8"/>
                  </a:cubicBezTo>
                  <a:cubicBezTo>
                    <a:pt x="78" y="8"/>
                    <a:pt x="80" y="10"/>
                    <a:pt x="80" y="12"/>
                  </a:cubicBezTo>
                  <a:cubicBezTo>
                    <a:pt x="80" y="16"/>
                    <a:pt x="80" y="16"/>
                    <a:pt x="80" y="16"/>
                  </a:cubicBezTo>
                  <a:cubicBezTo>
                    <a:pt x="32" y="16"/>
                    <a:pt x="32" y="16"/>
                    <a:pt x="32" y="16"/>
                  </a:cubicBezTo>
                  <a:lnTo>
                    <a:pt x="32" y="12"/>
                  </a:lnTo>
                  <a:close/>
                  <a:moveTo>
                    <a:pt x="96" y="112"/>
                  </a:moveTo>
                  <a:cubicBezTo>
                    <a:pt x="96" y="116"/>
                    <a:pt x="92" y="120"/>
                    <a:pt x="88" y="120"/>
                  </a:cubicBezTo>
                  <a:cubicBezTo>
                    <a:pt x="24" y="120"/>
                    <a:pt x="24" y="120"/>
                    <a:pt x="24" y="120"/>
                  </a:cubicBezTo>
                  <a:cubicBezTo>
                    <a:pt x="20" y="120"/>
                    <a:pt x="16" y="116"/>
                    <a:pt x="16" y="112"/>
                  </a:cubicBezTo>
                  <a:cubicBezTo>
                    <a:pt x="16" y="44"/>
                    <a:pt x="16" y="44"/>
                    <a:pt x="16" y="44"/>
                  </a:cubicBezTo>
                  <a:cubicBezTo>
                    <a:pt x="96" y="44"/>
                    <a:pt x="96" y="44"/>
                    <a:pt x="96" y="44"/>
                  </a:cubicBezTo>
                  <a:lnTo>
                    <a:pt x="96" y="112"/>
                  </a:lnTo>
                  <a:close/>
                  <a:moveTo>
                    <a:pt x="104" y="32"/>
                  </a:moveTo>
                  <a:cubicBezTo>
                    <a:pt x="104" y="36"/>
                    <a:pt x="104" y="36"/>
                    <a:pt x="104" y="36"/>
                  </a:cubicBezTo>
                  <a:cubicBezTo>
                    <a:pt x="8" y="36"/>
                    <a:pt x="8" y="36"/>
                    <a:pt x="8" y="36"/>
                  </a:cubicBezTo>
                  <a:cubicBezTo>
                    <a:pt x="8" y="32"/>
                    <a:pt x="8" y="32"/>
                    <a:pt x="8" y="32"/>
                  </a:cubicBezTo>
                  <a:cubicBezTo>
                    <a:pt x="8" y="28"/>
                    <a:pt x="8" y="28"/>
                    <a:pt x="8" y="28"/>
                  </a:cubicBezTo>
                  <a:cubicBezTo>
                    <a:pt x="8" y="26"/>
                    <a:pt x="10" y="24"/>
                    <a:pt x="12" y="24"/>
                  </a:cubicBezTo>
                  <a:cubicBezTo>
                    <a:pt x="100" y="24"/>
                    <a:pt x="100" y="24"/>
                    <a:pt x="100" y="24"/>
                  </a:cubicBezTo>
                  <a:cubicBezTo>
                    <a:pt x="102" y="24"/>
                    <a:pt x="104" y="26"/>
                    <a:pt x="104" y="28"/>
                  </a:cubicBezTo>
                  <a:lnTo>
                    <a:pt x="104"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54"/>
            <p:cNvSpPr>
              <a:spLocks noEditPoints="1"/>
            </p:cNvSpPr>
            <p:nvPr/>
          </p:nvSpPr>
          <p:spPr bwMode="auto">
            <a:xfrm>
              <a:off x="3416829"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55"/>
            <p:cNvSpPr>
              <a:spLocks noEditPoints="1"/>
            </p:cNvSpPr>
            <p:nvPr/>
          </p:nvSpPr>
          <p:spPr bwMode="auto">
            <a:xfrm>
              <a:off x="3507316" y="3082397"/>
              <a:ext cx="58737"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56"/>
            <p:cNvSpPr>
              <a:spLocks noEditPoints="1"/>
            </p:cNvSpPr>
            <p:nvPr/>
          </p:nvSpPr>
          <p:spPr bwMode="auto">
            <a:xfrm>
              <a:off x="3596216" y="3082397"/>
              <a:ext cx="60325" cy="225425"/>
            </a:xfrm>
            <a:custGeom>
              <a:avLst/>
              <a:gdLst>
                <a:gd name="T0" fmla="*/ 4 w 16"/>
                <a:gd name="T1" fmla="*/ 60 h 60"/>
                <a:gd name="T2" fmla="*/ 12 w 16"/>
                <a:gd name="T3" fmla="*/ 60 h 60"/>
                <a:gd name="T4" fmla="*/ 16 w 16"/>
                <a:gd name="T5" fmla="*/ 56 h 60"/>
                <a:gd name="T6" fmla="*/ 16 w 16"/>
                <a:gd name="T7" fmla="*/ 4 h 60"/>
                <a:gd name="T8" fmla="*/ 12 w 16"/>
                <a:gd name="T9" fmla="*/ 0 h 60"/>
                <a:gd name="T10" fmla="*/ 4 w 16"/>
                <a:gd name="T11" fmla="*/ 0 h 60"/>
                <a:gd name="T12" fmla="*/ 0 w 16"/>
                <a:gd name="T13" fmla="*/ 4 h 60"/>
                <a:gd name="T14" fmla="*/ 0 w 16"/>
                <a:gd name="T15" fmla="*/ 56 h 60"/>
                <a:gd name="T16" fmla="*/ 4 w 16"/>
                <a:gd name="T17" fmla="*/ 60 h 60"/>
                <a:gd name="T18" fmla="*/ 4 w 16"/>
                <a:gd name="T19" fmla="*/ 4 h 60"/>
                <a:gd name="T20" fmla="*/ 12 w 16"/>
                <a:gd name="T21" fmla="*/ 4 h 60"/>
                <a:gd name="T22" fmla="*/ 12 w 16"/>
                <a:gd name="T23" fmla="*/ 56 h 60"/>
                <a:gd name="T24" fmla="*/ 4 w 16"/>
                <a:gd name="T25" fmla="*/ 56 h 60"/>
                <a:gd name="T26" fmla="*/ 4 w 16"/>
                <a:gd name="T27" fmla="*/ 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6" h="60">
                  <a:moveTo>
                    <a:pt x="4" y="60"/>
                  </a:moveTo>
                  <a:cubicBezTo>
                    <a:pt x="12" y="60"/>
                    <a:pt x="12" y="60"/>
                    <a:pt x="12" y="60"/>
                  </a:cubicBezTo>
                  <a:cubicBezTo>
                    <a:pt x="14" y="60"/>
                    <a:pt x="16" y="58"/>
                    <a:pt x="16" y="56"/>
                  </a:cubicBezTo>
                  <a:cubicBezTo>
                    <a:pt x="16" y="4"/>
                    <a:pt x="16" y="4"/>
                    <a:pt x="16" y="4"/>
                  </a:cubicBezTo>
                  <a:cubicBezTo>
                    <a:pt x="16" y="2"/>
                    <a:pt x="14" y="0"/>
                    <a:pt x="12" y="0"/>
                  </a:cubicBezTo>
                  <a:cubicBezTo>
                    <a:pt x="4" y="0"/>
                    <a:pt x="4" y="0"/>
                    <a:pt x="4" y="0"/>
                  </a:cubicBezTo>
                  <a:cubicBezTo>
                    <a:pt x="2" y="0"/>
                    <a:pt x="0" y="2"/>
                    <a:pt x="0" y="4"/>
                  </a:cubicBezTo>
                  <a:cubicBezTo>
                    <a:pt x="0" y="56"/>
                    <a:pt x="0" y="56"/>
                    <a:pt x="0" y="56"/>
                  </a:cubicBezTo>
                  <a:cubicBezTo>
                    <a:pt x="0" y="58"/>
                    <a:pt x="2" y="60"/>
                    <a:pt x="4" y="60"/>
                  </a:cubicBezTo>
                  <a:close/>
                  <a:moveTo>
                    <a:pt x="4" y="4"/>
                  </a:moveTo>
                  <a:cubicBezTo>
                    <a:pt x="12" y="4"/>
                    <a:pt x="12" y="4"/>
                    <a:pt x="12" y="4"/>
                  </a:cubicBezTo>
                  <a:cubicBezTo>
                    <a:pt x="12" y="56"/>
                    <a:pt x="12" y="56"/>
                    <a:pt x="12" y="56"/>
                  </a:cubicBezTo>
                  <a:cubicBezTo>
                    <a:pt x="4" y="56"/>
                    <a:pt x="4" y="56"/>
                    <a:pt x="4" y="56"/>
                  </a:cubicBezTo>
                  <a:lnTo>
                    <a:pt x="4" y="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71" name="Freeform 34"/>
          <p:cNvSpPr>
            <a:spLocks noEditPoints="1"/>
          </p:cNvSpPr>
          <p:nvPr/>
        </p:nvSpPr>
        <p:spPr bwMode="auto">
          <a:xfrm>
            <a:off x="6640254" y="3894626"/>
            <a:ext cx="396838" cy="385428"/>
          </a:xfrm>
          <a:custGeom>
            <a:avLst/>
            <a:gdLst>
              <a:gd name="T0" fmla="*/ 94 w 132"/>
              <a:gd name="T1" fmla="*/ 0 h 128"/>
              <a:gd name="T2" fmla="*/ 56 w 132"/>
              <a:gd name="T3" fmla="*/ 27 h 128"/>
              <a:gd name="T4" fmla="*/ 55 w 132"/>
              <a:gd name="T5" fmla="*/ 27 h 128"/>
              <a:gd name="T6" fmla="*/ 14 w 132"/>
              <a:gd name="T7" fmla="*/ 69 h 128"/>
              <a:gd name="T8" fmla="*/ 1 w 132"/>
              <a:gd name="T9" fmla="*/ 110 h 128"/>
              <a:gd name="T10" fmla="*/ 14 w 132"/>
              <a:gd name="T11" fmla="*/ 128 h 128"/>
              <a:gd name="T12" fmla="*/ 53 w 132"/>
              <a:gd name="T13" fmla="*/ 118 h 128"/>
              <a:gd name="T14" fmla="*/ 120 w 132"/>
              <a:gd name="T15" fmla="*/ 53 h 128"/>
              <a:gd name="T16" fmla="*/ 64 w 132"/>
              <a:gd name="T17" fmla="*/ 95 h 128"/>
              <a:gd name="T18" fmla="*/ 99 w 132"/>
              <a:gd name="T19" fmla="*/ 47 h 128"/>
              <a:gd name="T20" fmla="*/ 95 w 132"/>
              <a:gd name="T21" fmla="*/ 67 h 128"/>
              <a:gd name="T22" fmla="*/ 64 w 132"/>
              <a:gd name="T23" fmla="*/ 98 h 128"/>
              <a:gd name="T24" fmla="*/ 59 w 132"/>
              <a:gd name="T25" fmla="*/ 81 h 128"/>
              <a:gd name="T26" fmla="*/ 46 w 132"/>
              <a:gd name="T27" fmla="*/ 68 h 128"/>
              <a:gd name="T28" fmla="*/ 92 w 132"/>
              <a:gd name="T29" fmla="*/ 36 h 128"/>
              <a:gd name="T30" fmla="*/ 59 w 132"/>
              <a:gd name="T31" fmla="*/ 81 h 128"/>
              <a:gd name="T32" fmla="*/ 30 w 132"/>
              <a:gd name="T33" fmla="*/ 64 h 128"/>
              <a:gd name="T34" fmla="*/ 80 w 132"/>
              <a:gd name="T35" fmla="*/ 29 h 128"/>
              <a:gd name="T36" fmla="*/ 17 w 132"/>
              <a:gd name="T37" fmla="*/ 119 h 128"/>
              <a:gd name="T38" fmla="*/ 8 w 132"/>
              <a:gd name="T39" fmla="*/ 114 h 128"/>
              <a:gd name="T40" fmla="*/ 13 w 132"/>
              <a:gd name="T41" fmla="*/ 96 h 128"/>
              <a:gd name="T42" fmla="*/ 32 w 132"/>
              <a:gd name="T43" fmla="*/ 116 h 128"/>
              <a:gd name="T44" fmla="*/ 35 w 132"/>
              <a:gd name="T45" fmla="*/ 115 h 128"/>
              <a:gd name="T46" fmla="*/ 14 w 132"/>
              <a:gd name="T47" fmla="*/ 92 h 128"/>
              <a:gd name="T48" fmla="*/ 19 w 132"/>
              <a:gd name="T49" fmla="*/ 75 h 128"/>
              <a:gd name="T50" fmla="*/ 52 w 132"/>
              <a:gd name="T51" fmla="*/ 110 h 128"/>
              <a:gd name="T52" fmla="*/ 35 w 132"/>
              <a:gd name="T53" fmla="*/ 115 h 128"/>
              <a:gd name="T54" fmla="*/ 108 w 132"/>
              <a:gd name="T55" fmla="*/ 54 h 128"/>
              <a:gd name="T56" fmla="*/ 98 w 132"/>
              <a:gd name="T57" fmla="*/ 30 h 128"/>
              <a:gd name="T58" fmla="*/ 81 w 132"/>
              <a:gd name="T59" fmla="*/ 13 h 128"/>
              <a:gd name="T60" fmla="*/ 112 w 132"/>
              <a:gd name="T61" fmla="*/ 16 h 128"/>
              <a:gd name="T62" fmla="*/ 115 w 132"/>
              <a:gd name="T63" fmla="*/ 4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 h="128">
                <a:moveTo>
                  <a:pt x="118" y="10"/>
                </a:moveTo>
                <a:cubicBezTo>
                  <a:pt x="111" y="4"/>
                  <a:pt x="102" y="0"/>
                  <a:pt x="94" y="0"/>
                </a:cubicBezTo>
                <a:cubicBezTo>
                  <a:pt x="87" y="0"/>
                  <a:pt x="80" y="3"/>
                  <a:pt x="75" y="8"/>
                </a:cubicBezTo>
                <a:cubicBezTo>
                  <a:pt x="56" y="27"/>
                  <a:pt x="56" y="27"/>
                  <a:pt x="56" y="27"/>
                </a:cubicBezTo>
                <a:cubicBezTo>
                  <a:pt x="56" y="27"/>
                  <a:pt x="56" y="27"/>
                  <a:pt x="55" y="27"/>
                </a:cubicBezTo>
                <a:cubicBezTo>
                  <a:pt x="55" y="27"/>
                  <a:pt x="55" y="27"/>
                  <a:pt x="55" y="27"/>
                </a:cubicBezTo>
                <a:cubicBezTo>
                  <a:pt x="55" y="27"/>
                  <a:pt x="55" y="27"/>
                  <a:pt x="55" y="27"/>
                </a:cubicBezTo>
                <a:cubicBezTo>
                  <a:pt x="14" y="69"/>
                  <a:pt x="14" y="69"/>
                  <a:pt x="14" y="69"/>
                </a:cubicBezTo>
                <a:cubicBezTo>
                  <a:pt x="12" y="71"/>
                  <a:pt x="11" y="73"/>
                  <a:pt x="10" y="76"/>
                </a:cubicBezTo>
                <a:cubicBezTo>
                  <a:pt x="1" y="110"/>
                  <a:pt x="1" y="110"/>
                  <a:pt x="1" y="110"/>
                </a:cubicBezTo>
                <a:cubicBezTo>
                  <a:pt x="1" y="110"/>
                  <a:pt x="0" y="113"/>
                  <a:pt x="0" y="114"/>
                </a:cubicBezTo>
                <a:cubicBezTo>
                  <a:pt x="0" y="122"/>
                  <a:pt x="6" y="128"/>
                  <a:pt x="14" y="128"/>
                </a:cubicBezTo>
                <a:cubicBezTo>
                  <a:pt x="16" y="128"/>
                  <a:pt x="19" y="127"/>
                  <a:pt x="19" y="127"/>
                </a:cubicBezTo>
                <a:cubicBezTo>
                  <a:pt x="53" y="118"/>
                  <a:pt x="53" y="118"/>
                  <a:pt x="53" y="118"/>
                </a:cubicBezTo>
                <a:cubicBezTo>
                  <a:pt x="55" y="118"/>
                  <a:pt x="57" y="116"/>
                  <a:pt x="59" y="114"/>
                </a:cubicBezTo>
                <a:cubicBezTo>
                  <a:pt x="120" y="53"/>
                  <a:pt x="120" y="53"/>
                  <a:pt x="120" y="53"/>
                </a:cubicBezTo>
                <a:cubicBezTo>
                  <a:pt x="132" y="42"/>
                  <a:pt x="130" y="23"/>
                  <a:pt x="118" y="10"/>
                </a:cubicBezTo>
                <a:close/>
                <a:moveTo>
                  <a:pt x="64" y="95"/>
                </a:moveTo>
                <a:cubicBezTo>
                  <a:pt x="64" y="92"/>
                  <a:pt x="63" y="88"/>
                  <a:pt x="61" y="85"/>
                </a:cubicBezTo>
                <a:cubicBezTo>
                  <a:pt x="99" y="47"/>
                  <a:pt x="99" y="47"/>
                  <a:pt x="99" y="47"/>
                </a:cubicBezTo>
                <a:cubicBezTo>
                  <a:pt x="101" y="54"/>
                  <a:pt x="100" y="62"/>
                  <a:pt x="95" y="67"/>
                </a:cubicBezTo>
                <a:cubicBezTo>
                  <a:pt x="95" y="67"/>
                  <a:pt x="95" y="67"/>
                  <a:pt x="95" y="67"/>
                </a:cubicBezTo>
                <a:cubicBezTo>
                  <a:pt x="95" y="67"/>
                  <a:pt x="95" y="67"/>
                  <a:pt x="95" y="67"/>
                </a:cubicBezTo>
                <a:cubicBezTo>
                  <a:pt x="64" y="98"/>
                  <a:pt x="64" y="98"/>
                  <a:pt x="64" y="98"/>
                </a:cubicBezTo>
                <a:cubicBezTo>
                  <a:pt x="64" y="97"/>
                  <a:pt x="64" y="96"/>
                  <a:pt x="64" y="95"/>
                </a:cubicBezTo>
                <a:close/>
                <a:moveTo>
                  <a:pt x="59" y="81"/>
                </a:moveTo>
                <a:cubicBezTo>
                  <a:pt x="58" y="79"/>
                  <a:pt x="56" y="76"/>
                  <a:pt x="54" y="74"/>
                </a:cubicBezTo>
                <a:cubicBezTo>
                  <a:pt x="51" y="72"/>
                  <a:pt x="49" y="70"/>
                  <a:pt x="46" y="68"/>
                </a:cubicBezTo>
                <a:cubicBezTo>
                  <a:pt x="84" y="30"/>
                  <a:pt x="84" y="30"/>
                  <a:pt x="84" y="30"/>
                </a:cubicBezTo>
                <a:cubicBezTo>
                  <a:pt x="87" y="31"/>
                  <a:pt x="90" y="33"/>
                  <a:pt x="92" y="36"/>
                </a:cubicBezTo>
                <a:cubicBezTo>
                  <a:pt x="94" y="38"/>
                  <a:pt x="96" y="40"/>
                  <a:pt x="97" y="43"/>
                </a:cubicBezTo>
                <a:lnTo>
                  <a:pt x="59" y="81"/>
                </a:lnTo>
                <a:close/>
                <a:moveTo>
                  <a:pt x="42" y="66"/>
                </a:moveTo>
                <a:cubicBezTo>
                  <a:pt x="38" y="65"/>
                  <a:pt x="34" y="64"/>
                  <a:pt x="30" y="64"/>
                </a:cubicBezTo>
                <a:cubicBezTo>
                  <a:pt x="61" y="33"/>
                  <a:pt x="61" y="33"/>
                  <a:pt x="61" y="33"/>
                </a:cubicBezTo>
                <a:cubicBezTo>
                  <a:pt x="66" y="28"/>
                  <a:pt x="73" y="27"/>
                  <a:pt x="80" y="29"/>
                </a:cubicBezTo>
                <a:lnTo>
                  <a:pt x="42" y="66"/>
                </a:lnTo>
                <a:close/>
                <a:moveTo>
                  <a:pt x="17" y="119"/>
                </a:moveTo>
                <a:cubicBezTo>
                  <a:pt x="16" y="120"/>
                  <a:pt x="15" y="120"/>
                  <a:pt x="14" y="120"/>
                </a:cubicBezTo>
                <a:cubicBezTo>
                  <a:pt x="11" y="120"/>
                  <a:pt x="8" y="117"/>
                  <a:pt x="8" y="114"/>
                </a:cubicBezTo>
                <a:cubicBezTo>
                  <a:pt x="8" y="113"/>
                  <a:pt x="8" y="112"/>
                  <a:pt x="8" y="112"/>
                </a:cubicBezTo>
                <a:cubicBezTo>
                  <a:pt x="13" y="96"/>
                  <a:pt x="13" y="96"/>
                  <a:pt x="13" y="96"/>
                </a:cubicBezTo>
                <a:cubicBezTo>
                  <a:pt x="17" y="96"/>
                  <a:pt x="22" y="98"/>
                  <a:pt x="26" y="102"/>
                </a:cubicBezTo>
                <a:cubicBezTo>
                  <a:pt x="30" y="106"/>
                  <a:pt x="32" y="111"/>
                  <a:pt x="32" y="116"/>
                </a:cubicBezTo>
                <a:lnTo>
                  <a:pt x="17" y="119"/>
                </a:lnTo>
                <a:close/>
                <a:moveTo>
                  <a:pt x="35" y="115"/>
                </a:moveTo>
                <a:cubicBezTo>
                  <a:pt x="35" y="109"/>
                  <a:pt x="33" y="104"/>
                  <a:pt x="29" y="99"/>
                </a:cubicBezTo>
                <a:cubicBezTo>
                  <a:pt x="25" y="95"/>
                  <a:pt x="19" y="93"/>
                  <a:pt x="14" y="92"/>
                </a:cubicBezTo>
                <a:cubicBezTo>
                  <a:pt x="18" y="78"/>
                  <a:pt x="18" y="78"/>
                  <a:pt x="18" y="78"/>
                </a:cubicBezTo>
                <a:cubicBezTo>
                  <a:pt x="18" y="77"/>
                  <a:pt x="19" y="76"/>
                  <a:pt x="19" y="75"/>
                </a:cubicBezTo>
                <a:cubicBezTo>
                  <a:pt x="27" y="69"/>
                  <a:pt x="40" y="71"/>
                  <a:pt x="48" y="80"/>
                </a:cubicBezTo>
                <a:cubicBezTo>
                  <a:pt x="57" y="89"/>
                  <a:pt x="59" y="102"/>
                  <a:pt x="52" y="110"/>
                </a:cubicBezTo>
                <a:cubicBezTo>
                  <a:pt x="51" y="110"/>
                  <a:pt x="51" y="111"/>
                  <a:pt x="50" y="111"/>
                </a:cubicBezTo>
                <a:lnTo>
                  <a:pt x="35" y="115"/>
                </a:lnTo>
                <a:close/>
                <a:moveTo>
                  <a:pt x="115" y="47"/>
                </a:moveTo>
                <a:cubicBezTo>
                  <a:pt x="108" y="54"/>
                  <a:pt x="108" y="54"/>
                  <a:pt x="108" y="54"/>
                </a:cubicBezTo>
                <a:cubicBezTo>
                  <a:pt x="108" y="53"/>
                  <a:pt x="108" y="52"/>
                  <a:pt x="108" y="51"/>
                </a:cubicBezTo>
                <a:cubicBezTo>
                  <a:pt x="107" y="43"/>
                  <a:pt x="104" y="36"/>
                  <a:pt x="98" y="30"/>
                </a:cubicBezTo>
                <a:cubicBezTo>
                  <a:pt x="91" y="24"/>
                  <a:pt x="83" y="20"/>
                  <a:pt x="74" y="20"/>
                </a:cubicBezTo>
                <a:cubicBezTo>
                  <a:pt x="81" y="13"/>
                  <a:pt x="81" y="13"/>
                  <a:pt x="81" y="13"/>
                </a:cubicBezTo>
                <a:cubicBezTo>
                  <a:pt x="84" y="10"/>
                  <a:pt x="89" y="8"/>
                  <a:pt x="94" y="8"/>
                </a:cubicBezTo>
                <a:cubicBezTo>
                  <a:pt x="100" y="8"/>
                  <a:pt x="107" y="11"/>
                  <a:pt x="112" y="16"/>
                </a:cubicBezTo>
                <a:cubicBezTo>
                  <a:pt x="117" y="21"/>
                  <a:pt x="120" y="27"/>
                  <a:pt x="120" y="33"/>
                </a:cubicBezTo>
                <a:cubicBezTo>
                  <a:pt x="120" y="38"/>
                  <a:pt x="118" y="43"/>
                  <a:pt x="115" y="47"/>
                </a:cubicBezTo>
                <a:close/>
              </a:path>
            </a:pathLst>
          </a:custGeom>
          <a:solidFill>
            <a:srgbClr val="7030A0"/>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75" name="Freeform 22"/>
          <p:cNvSpPr>
            <a:spLocks noEditPoints="1"/>
          </p:cNvSpPr>
          <p:nvPr/>
        </p:nvSpPr>
        <p:spPr bwMode="auto">
          <a:xfrm>
            <a:off x="5189368" y="3899654"/>
            <a:ext cx="310576" cy="356284"/>
          </a:xfrm>
          <a:custGeom>
            <a:avLst/>
            <a:gdLst>
              <a:gd name="T0" fmla="*/ 104 w 112"/>
              <a:gd name="T1" fmla="*/ 20 h 128"/>
              <a:gd name="T2" fmla="*/ 100 w 112"/>
              <a:gd name="T3" fmla="*/ 5 h 128"/>
              <a:gd name="T4" fmla="*/ 92 w 112"/>
              <a:gd name="T5" fmla="*/ 0 h 128"/>
              <a:gd name="T6" fmla="*/ 20 w 112"/>
              <a:gd name="T7" fmla="*/ 0 h 128"/>
              <a:gd name="T8" fmla="*/ 12 w 112"/>
              <a:gd name="T9" fmla="*/ 5 h 128"/>
              <a:gd name="T10" fmla="*/ 8 w 112"/>
              <a:gd name="T11" fmla="*/ 20 h 128"/>
              <a:gd name="T12" fmla="*/ 0 w 112"/>
              <a:gd name="T13" fmla="*/ 28 h 128"/>
              <a:gd name="T14" fmla="*/ 0 w 112"/>
              <a:gd name="T15" fmla="*/ 40 h 128"/>
              <a:gd name="T16" fmla="*/ 8 w 112"/>
              <a:gd name="T17" fmla="*/ 48 h 128"/>
              <a:gd name="T18" fmla="*/ 12 w 112"/>
              <a:gd name="T19" fmla="*/ 48 h 128"/>
              <a:gd name="T20" fmla="*/ 12 w 112"/>
              <a:gd name="T21" fmla="*/ 49 h 128"/>
              <a:gd name="T22" fmla="*/ 20 w 112"/>
              <a:gd name="T23" fmla="*/ 121 h 128"/>
              <a:gd name="T24" fmla="*/ 28 w 112"/>
              <a:gd name="T25" fmla="*/ 128 h 128"/>
              <a:gd name="T26" fmla="*/ 84 w 112"/>
              <a:gd name="T27" fmla="*/ 128 h 128"/>
              <a:gd name="T28" fmla="*/ 92 w 112"/>
              <a:gd name="T29" fmla="*/ 121 h 128"/>
              <a:gd name="T30" fmla="*/ 100 w 112"/>
              <a:gd name="T31" fmla="*/ 49 h 128"/>
              <a:gd name="T32" fmla="*/ 100 w 112"/>
              <a:gd name="T33" fmla="*/ 48 h 128"/>
              <a:gd name="T34" fmla="*/ 104 w 112"/>
              <a:gd name="T35" fmla="*/ 48 h 128"/>
              <a:gd name="T36" fmla="*/ 112 w 112"/>
              <a:gd name="T37" fmla="*/ 40 h 128"/>
              <a:gd name="T38" fmla="*/ 112 w 112"/>
              <a:gd name="T39" fmla="*/ 28 h 128"/>
              <a:gd name="T40" fmla="*/ 104 w 112"/>
              <a:gd name="T41" fmla="*/ 20 h 128"/>
              <a:gd name="T42" fmla="*/ 20 w 112"/>
              <a:gd name="T43" fmla="*/ 8 h 128"/>
              <a:gd name="T44" fmla="*/ 92 w 112"/>
              <a:gd name="T45" fmla="*/ 8 h 128"/>
              <a:gd name="T46" fmla="*/ 96 w 112"/>
              <a:gd name="T47" fmla="*/ 20 h 128"/>
              <a:gd name="T48" fmla="*/ 16 w 112"/>
              <a:gd name="T49" fmla="*/ 20 h 128"/>
              <a:gd name="T50" fmla="*/ 20 w 112"/>
              <a:gd name="T51" fmla="*/ 8 h 128"/>
              <a:gd name="T52" fmla="*/ 28 w 112"/>
              <a:gd name="T53" fmla="*/ 120 h 128"/>
              <a:gd name="T54" fmla="*/ 27 w 112"/>
              <a:gd name="T55" fmla="*/ 108 h 128"/>
              <a:gd name="T56" fmla="*/ 85 w 112"/>
              <a:gd name="T57" fmla="*/ 108 h 128"/>
              <a:gd name="T58" fmla="*/ 84 w 112"/>
              <a:gd name="T59" fmla="*/ 120 h 128"/>
              <a:gd name="T60" fmla="*/ 28 w 112"/>
              <a:gd name="T61" fmla="*/ 120 h 128"/>
              <a:gd name="T62" fmla="*/ 86 w 112"/>
              <a:gd name="T63" fmla="*/ 104 h 128"/>
              <a:gd name="T64" fmla="*/ 26 w 112"/>
              <a:gd name="T65" fmla="*/ 104 h 128"/>
              <a:gd name="T66" fmla="*/ 22 w 112"/>
              <a:gd name="T67" fmla="*/ 64 h 128"/>
              <a:gd name="T68" fmla="*/ 90 w 112"/>
              <a:gd name="T69" fmla="*/ 64 h 128"/>
              <a:gd name="T70" fmla="*/ 86 w 112"/>
              <a:gd name="T71" fmla="*/ 104 h 128"/>
              <a:gd name="T72" fmla="*/ 91 w 112"/>
              <a:gd name="T73" fmla="*/ 60 h 128"/>
              <a:gd name="T74" fmla="*/ 21 w 112"/>
              <a:gd name="T75" fmla="*/ 60 h 128"/>
              <a:gd name="T76" fmla="*/ 20 w 112"/>
              <a:gd name="T77" fmla="*/ 48 h 128"/>
              <a:gd name="T78" fmla="*/ 92 w 112"/>
              <a:gd name="T79" fmla="*/ 48 h 128"/>
              <a:gd name="T80" fmla="*/ 91 w 112"/>
              <a:gd name="T81" fmla="*/ 60 h 128"/>
              <a:gd name="T82" fmla="*/ 104 w 112"/>
              <a:gd name="T83" fmla="*/ 40 h 128"/>
              <a:gd name="T84" fmla="*/ 8 w 112"/>
              <a:gd name="T85" fmla="*/ 40 h 128"/>
              <a:gd name="T86" fmla="*/ 8 w 112"/>
              <a:gd name="T87" fmla="*/ 28 h 128"/>
              <a:gd name="T88" fmla="*/ 104 w 112"/>
              <a:gd name="T89" fmla="*/ 28 h 128"/>
              <a:gd name="T90" fmla="*/ 104 w 112"/>
              <a:gd name="T91" fmla="*/ 4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2" h="128">
                <a:moveTo>
                  <a:pt x="104" y="20"/>
                </a:moveTo>
                <a:cubicBezTo>
                  <a:pt x="100" y="5"/>
                  <a:pt x="100" y="5"/>
                  <a:pt x="100" y="5"/>
                </a:cubicBezTo>
                <a:cubicBezTo>
                  <a:pt x="99" y="2"/>
                  <a:pt x="95" y="0"/>
                  <a:pt x="92" y="0"/>
                </a:cubicBezTo>
                <a:cubicBezTo>
                  <a:pt x="20" y="0"/>
                  <a:pt x="20" y="0"/>
                  <a:pt x="20" y="0"/>
                </a:cubicBezTo>
                <a:cubicBezTo>
                  <a:pt x="17" y="0"/>
                  <a:pt x="13" y="2"/>
                  <a:pt x="12" y="5"/>
                </a:cubicBezTo>
                <a:cubicBezTo>
                  <a:pt x="8" y="20"/>
                  <a:pt x="8" y="20"/>
                  <a:pt x="8" y="20"/>
                </a:cubicBezTo>
                <a:cubicBezTo>
                  <a:pt x="3" y="20"/>
                  <a:pt x="0" y="24"/>
                  <a:pt x="0" y="28"/>
                </a:cubicBezTo>
                <a:cubicBezTo>
                  <a:pt x="0" y="40"/>
                  <a:pt x="0" y="40"/>
                  <a:pt x="0" y="40"/>
                </a:cubicBezTo>
                <a:cubicBezTo>
                  <a:pt x="0" y="44"/>
                  <a:pt x="4" y="48"/>
                  <a:pt x="8" y="48"/>
                </a:cubicBezTo>
                <a:cubicBezTo>
                  <a:pt x="12" y="48"/>
                  <a:pt x="12" y="48"/>
                  <a:pt x="12" y="48"/>
                </a:cubicBezTo>
                <a:cubicBezTo>
                  <a:pt x="12" y="48"/>
                  <a:pt x="12" y="49"/>
                  <a:pt x="12" y="49"/>
                </a:cubicBezTo>
                <a:cubicBezTo>
                  <a:pt x="20" y="121"/>
                  <a:pt x="20" y="121"/>
                  <a:pt x="20" y="121"/>
                </a:cubicBezTo>
                <a:cubicBezTo>
                  <a:pt x="20" y="125"/>
                  <a:pt x="24" y="128"/>
                  <a:pt x="28" y="128"/>
                </a:cubicBezTo>
                <a:cubicBezTo>
                  <a:pt x="84" y="128"/>
                  <a:pt x="84" y="128"/>
                  <a:pt x="84" y="128"/>
                </a:cubicBezTo>
                <a:cubicBezTo>
                  <a:pt x="88" y="128"/>
                  <a:pt x="92" y="125"/>
                  <a:pt x="92" y="121"/>
                </a:cubicBezTo>
                <a:cubicBezTo>
                  <a:pt x="100" y="49"/>
                  <a:pt x="100" y="49"/>
                  <a:pt x="100" y="49"/>
                </a:cubicBezTo>
                <a:cubicBezTo>
                  <a:pt x="100" y="49"/>
                  <a:pt x="100" y="48"/>
                  <a:pt x="100" y="48"/>
                </a:cubicBezTo>
                <a:cubicBezTo>
                  <a:pt x="104" y="48"/>
                  <a:pt x="104" y="48"/>
                  <a:pt x="104" y="48"/>
                </a:cubicBezTo>
                <a:cubicBezTo>
                  <a:pt x="108" y="48"/>
                  <a:pt x="112" y="44"/>
                  <a:pt x="112" y="40"/>
                </a:cubicBezTo>
                <a:cubicBezTo>
                  <a:pt x="112" y="28"/>
                  <a:pt x="112" y="28"/>
                  <a:pt x="112" y="28"/>
                </a:cubicBezTo>
                <a:cubicBezTo>
                  <a:pt x="112" y="24"/>
                  <a:pt x="109" y="20"/>
                  <a:pt x="104" y="20"/>
                </a:cubicBezTo>
                <a:close/>
                <a:moveTo>
                  <a:pt x="20" y="8"/>
                </a:moveTo>
                <a:cubicBezTo>
                  <a:pt x="92" y="8"/>
                  <a:pt x="92" y="8"/>
                  <a:pt x="92" y="8"/>
                </a:cubicBezTo>
                <a:cubicBezTo>
                  <a:pt x="96" y="20"/>
                  <a:pt x="96" y="20"/>
                  <a:pt x="96" y="20"/>
                </a:cubicBezTo>
                <a:cubicBezTo>
                  <a:pt x="16" y="20"/>
                  <a:pt x="16" y="20"/>
                  <a:pt x="16" y="20"/>
                </a:cubicBezTo>
                <a:lnTo>
                  <a:pt x="20" y="8"/>
                </a:lnTo>
                <a:close/>
                <a:moveTo>
                  <a:pt x="28" y="120"/>
                </a:moveTo>
                <a:cubicBezTo>
                  <a:pt x="27" y="108"/>
                  <a:pt x="27" y="108"/>
                  <a:pt x="27" y="108"/>
                </a:cubicBezTo>
                <a:cubicBezTo>
                  <a:pt x="85" y="108"/>
                  <a:pt x="85" y="108"/>
                  <a:pt x="85" y="108"/>
                </a:cubicBezTo>
                <a:cubicBezTo>
                  <a:pt x="84" y="120"/>
                  <a:pt x="84" y="120"/>
                  <a:pt x="84" y="120"/>
                </a:cubicBezTo>
                <a:lnTo>
                  <a:pt x="28" y="120"/>
                </a:lnTo>
                <a:close/>
                <a:moveTo>
                  <a:pt x="86" y="104"/>
                </a:moveTo>
                <a:cubicBezTo>
                  <a:pt x="26" y="104"/>
                  <a:pt x="26" y="104"/>
                  <a:pt x="26" y="104"/>
                </a:cubicBezTo>
                <a:cubicBezTo>
                  <a:pt x="22" y="64"/>
                  <a:pt x="22" y="64"/>
                  <a:pt x="22" y="64"/>
                </a:cubicBezTo>
                <a:cubicBezTo>
                  <a:pt x="90" y="64"/>
                  <a:pt x="90" y="64"/>
                  <a:pt x="90" y="64"/>
                </a:cubicBezTo>
                <a:lnTo>
                  <a:pt x="86" y="104"/>
                </a:lnTo>
                <a:close/>
                <a:moveTo>
                  <a:pt x="91" y="60"/>
                </a:moveTo>
                <a:cubicBezTo>
                  <a:pt x="21" y="60"/>
                  <a:pt x="21" y="60"/>
                  <a:pt x="21" y="60"/>
                </a:cubicBezTo>
                <a:cubicBezTo>
                  <a:pt x="20" y="48"/>
                  <a:pt x="20" y="48"/>
                  <a:pt x="20" y="48"/>
                </a:cubicBezTo>
                <a:cubicBezTo>
                  <a:pt x="92" y="48"/>
                  <a:pt x="92" y="48"/>
                  <a:pt x="92" y="48"/>
                </a:cubicBezTo>
                <a:lnTo>
                  <a:pt x="91" y="60"/>
                </a:lnTo>
                <a:close/>
                <a:moveTo>
                  <a:pt x="104" y="40"/>
                </a:moveTo>
                <a:cubicBezTo>
                  <a:pt x="8" y="40"/>
                  <a:pt x="8" y="40"/>
                  <a:pt x="8" y="40"/>
                </a:cubicBezTo>
                <a:cubicBezTo>
                  <a:pt x="8" y="28"/>
                  <a:pt x="8" y="28"/>
                  <a:pt x="8" y="28"/>
                </a:cubicBezTo>
                <a:cubicBezTo>
                  <a:pt x="104" y="28"/>
                  <a:pt x="104" y="28"/>
                  <a:pt x="104" y="28"/>
                </a:cubicBezTo>
                <a:lnTo>
                  <a:pt x="104" y="40"/>
                </a:lnTo>
                <a:close/>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id-ID"/>
          </a:p>
        </p:txBody>
      </p:sp>
      <p:cxnSp>
        <p:nvCxnSpPr>
          <p:cNvPr id="177" name="Straight Connector 176"/>
          <p:cNvCxnSpPr/>
          <p:nvPr/>
        </p:nvCxnSpPr>
        <p:spPr>
          <a:xfrm flipH="1">
            <a:off x="3848100" y="1793840"/>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flipH="1">
            <a:off x="3848100" y="295520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flipH="1">
            <a:off x="3848100" y="400295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7724775" y="1793840"/>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7724775" y="295520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7724775" y="4002953"/>
            <a:ext cx="619125" cy="0"/>
          </a:xfrm>
          <a:prstGeom prst="line">
            <a:avLst/>
          </a:prstGeom>
          <a:ln>
            <a:solidFill>
              <a:schemeClr val="bg1">
                <a:lumMod val="7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86" name="Group 185"/>
          <p:cNvGrpSpPr/>
          <p:nvPr/>
        </p:nvGrpSpPr>
        <p:grpSpPr>
          <a:xfrm>
            <a:off x="7889159" y="772784"/>
            <a:ext cx="1847113" cy="823568"/>
            <a:chOff x="8624616" y="2386149"/>
            <a:chExt cx="1847113" cy="823568"/>
          </a:xfrm>
        </p:grpSpPr>
        <p:sp>
          <p:nvSpPr>
            <p:cNvPr id="188" name="TextBox 187"/>
            <p:cNvSpPr txBox="1"/>
            <p:nvPr/>
          </p:nvSpPr>
          <p:spPr>
            <a:xfrm>
              <a:off x="8624616" y="2386149"/>
              <a:ext cx="925253" cy="338554"/>
            </a:xfrm>
            <a:prstGeom prst="rect">
              <a:avLst/>
            </a:prstGeom>
            <a:noFill/>
          </p:spPr>
          <p:txBody>
            <a:bodyPr wrap="none" rtlCol="0">
              <a:spAutoFit/>
            </a:bodyPr>
            <a:lstStyle/>
            <a:p>
              <a:r>
                <a:rPr lang="id-ID" sz="1600" b="1" dirty="0" smtClean="0">
                  <a:solidFill>
                    <a:schemeClr val="bg1"/>
                  </a:solidFill>
                  <a:latin typeface="+mj-lt"/>
                </a:rPr>
                <a:t>Strategic</a:t>
              </a:r>
              <a:endParaRPr lang="id-ID" sz="1600" b="1" dirty="0">
                <a:solidFill>
                  <a:schemeClr val="bg1"/>
                </a:solidFill>
                <a:latin typeface="+mj-lt"/>
              </a:endParaRPr>
            </a:p>
          </p:txBody>
        </p:sp>
        <p:sp>
          <p:nvSpPr>
            <p:cNvPr id="189" name="TextBox 188"/>
            <p:cNvSpPr txBox="1"/>
            <p:nvPr/>
          </p:nvSpPr>
          <p:spPr>
            <a:xfrm>
              <a:off x="8624616" y="2679572"/>
              <a:ext cx="1847113" cy="530145"/>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191" name="Group 190"/>
          <p:cNvGrpSpPr/>
          <p:nvPr/>
        </p:nvGrpSpPr>
        <p:grpSpPr>
          <a:xfrm>
            <a:off x="7889159" y="1994046"/>
            <a:ext cx="1847113" cy="823120"/>
            <a:chOff x="8624616" y="3853724"/>
            <a:chExt cx="1847113" cy="823120"/>
          </a:xfrm>
        </p:grpSpPr>
        <p:sp>
          <p:nvSpPr>
            <p:cNvPr id="192" name="TextBox 191"/>
            <p:cNvSpPr txBox="1"/>
            <p:nvPr/>
          </p:nvSpPr>
          <p:spPr>
            <a:xfrm>
              <a:off x="8624616" y="3853724"/>
              <a:ext cx="630301" cy="338554"/>
            </a:xfrm>
            <a:prstGeom prst="rect">
              <a:avLst/>
            </a:prstGeom>
            <a:noFill/>
          </p:spPr>
          <p:txBody>
            <a:bodyPr wrap="none" rtlCol="0">
              <a:spAutoFit/>
            </a:bodyPr>
            <a:lstStyle/>
            <a:p>
              <a:r>
                <a:rPr lang="id-ID" sz="1600" b="1" dirty="0" smtClean="0">
                  <a:solidFill>
                    <a:schemeClr val="bg1"/>
                  </a:solidFill>
                  <a:latin typeface="+mj-lt"/>
                </a:rPr>
                <a:t>Loyal</a:t>
              </a:r>
              <a:endParaRPr lang="id-ID" sz="1600" b="1" dirty="0">
                <a:solidFill>
                  <a:schemeClr val="bg1"/>
                </a:solidFill>
                <a:latin typeface="+mj-lt"/>
              </a:endParaRPr>
            </a:p>
          </p:txBody>
        </p:sp>
        <p:sp>
          <p:nvSpPr>
            <p:cNvPr id="194" name="TextBox 193"/>
            <p:cNvSpPr txBox="1"/>
            <p:nvPr/>
          </p:nvSpPr>
          <p:spPr>
            <a:xfrm>
              <a:off x="8624616" y="4147147"/>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r>
                <a:rPr lang="id-ID" sz="1000" dirty="0" smtClean="0">
                  <a:solidFill>
                    <a:schemeClr val="bg1"/>
                  </a:solidFill>
                  <a:latin typeface="+mj-lt"/>
                </a:rPr>
                <a:t>.</a:t>
              </a:r>
              <a:endParaRPr lang="en-US" sz="1000" b="1" dirty="0">
                <a:solidFill>
                  <a:schemeClr val="bg1"/>
                </a:solidFill>
                <a:latin typeface="+mj-lt"/>
              </a:endParaRPr>
            </a:p>
          </p:txBody>
        </p:sp>
      </p:grpSp>
      <p:grpSp>
        <p:nvGrpSpPr>
          <p:cNvPr id="195" name="Group 194"/>
          <p:cNvGrpSpPr/>
          <p:nvPr/>
        </p:nvGrpSpPr>
        <p:grpSpPr>
          <a:xfrm>
            <a:off x="7889159" y="3063971"/>
            <a:ext cx="1847113" cy="823120"/>
            <a:chOff x="8624616" y="5270803"/>
            <a:chExt cx="1847113" cy="823120"/>
          </a:xfrm>
        </p:grpSpPr>
        <p:sp>
          <p:nvSpPr>
            <p:cNvPr id="196" name="TextBox 195"/>
            <p:cNvSpPr txBox="1"/>
            <p:nvPr/>
          </p:nvSpPr>
          <p:spPr>
            <a:xfrm>
              <a:off x="8624616" y="5270803"/>
              <a:ext cx="780983" cy="338554"/>
            </a:xfrm>
            <a:prstGeom prst="rect">
              <a:avLst/>
            </a:prstGeom>
            <a:noFill/>
          </p:spPr>
          <p:txBody>
            <a:bodyPr wrap="none" rtlCol="0">
              <a:spAutoFit/>
            </a:bodyPr>
            <a:lstStyle/>
            <a:p>
              <a:r>
                <a:rPr lang="id-ID" sz="1600" b="1" dirty="0" smtClean="0">
                  <a:solidFill>
                    <a:schemeClr val="bg1"/>
                  </a:solidFill>
                  <a:latin typeface="+mj-lt"/>
                </a:rPr>
                <a:t>Honest</a:t>
              </a:r>
              <a:endParaRPr lang="id-ID" sz="1600" b="1" dirty="0">
                <a:solidFill>
                  <a:schemeClr val="bg1"/>
                </a:solidFill>
                <a:latin typeface="+mj-lt"/>
              </a:endParaRPr>
            </a:p>
          </p:txBody>
        </p:sp>
        <p:sp>
          <p:nvSpPr>
            <p:cNvPr id="200" name="TextBox 199"/>
            <p:cNvSpPr txBox="1"/>
            <p:nvPr/>
          </p:nvSpPr>
          <p:spPr>
            <a:xfrm>
              <a:off x="8624616" y="5564226"/>
              <a:ext cx="1847113" cy="529697"/>
            </a:xfrm>
            <a:prstGeom prst="rect">
              <a:avLst/>
            </a:prstGeom>
            <a:noFill/>
          </p:spPr>
          <p:txBody>
            <a:bodyPr wrap="square" rtlCol="0">
              <a:spAutoFit/>
            </a:bodyPr>
            <a:lstStyle/>
            <a:p>
              <a:pPr>
                <a:lnSpc>
                  <a:spcPct val="150000"/>
                </a:lnSpc>
              </a:pPr>
              <a:r>
                <a:rPr lang="id-ID" sz="1000" dirty="0">
                  <a:solidFill>
                    <a:schemeClr val="bg1"/>
                  </a:solidFill>
                  <a:latin typeface="+mj-lt"/>
                </a:rPr>
                <a:t>Suitable for all category</a:t>
              </a:r>
              <a:r>
                <a:rPr lang="en-US" sz="1000" dirty="0">
                  <a:solidFill>
                    <a:schemeClr val="bg1"/>
                  </a:solidFill>
                  <a:latin typeface="+mj-lt"/>
                </a:rPr>
                <a:t>, Lorem Ipsum is not simply </a:t>
              </a:r>
              <a:r>
                <a:rPr lang="en-US" sz="1000" dirty="0" smtClean="0">
                  <a:solidFill>
                    <a:schemeClr val="bg1"/>
                  </a:solidFill>
                  <a:latin typeface="+mj-lt"/>
                </a:rPr>
                <a:t>random</a:t>
              </a:r>
              <a:endParaRPr lang="en-US" sz="1000" b="1" dirty="0">
                <a:solidFill>
                  <a:schemeClr val="bg1"/>
                </a:solidFill>
                <a:latin typeface="+mj-lt"/>
              </a:endParaRPr>
            </a:p>
          </p:txBody>
        </p:sp>
      </p:grpSp>
      <p:grpSp>
        <p:nvGrpSpPr>
          <p:cNvPr id="202" name="Group 201"/>
          <p:cNvGrpSpPr/>
          <p:nvPr/>
        </p:nvGrpSpPr>
        <p:grpSpPr>
          <a:xfrm>
            <a:off x="2455729" y="773447"/>
            <a:ext cx="1847113" cy="823568"/>
            <a:chOff x="2019206" y="2386149"/>
            <a:chExt cx="1847113" cy="823568"/>
          </a:xfrm>
        </p:grpSpPr>
        <p:sp>
          <p:nvSpPr>
            <p:cNvPr id="204" name="TextBox 203"/>
            <p:cNvSpPr txBox="1"/>
            <p:nvPr/>
          </p:nvSpPr>
          <p:spPr>
            <a:xfrm>
              <a:off x="2804811" y="2386149"/>
              <a:ext cx="1061508" cy="338554"/>
            </a:xfrm>
            <a:prstGeom prst="rect">
              <a:avLst/>
            </a:prstGeom>
            <a:noFill/>
          </p:spPr>
          <p:txBody>
            <a:bodyPr wrap="none" rtlCol="0">
              <a:spAutoFit/>
            </a:bodyPr>
            <a:lstStyle/>
            <a:p>
              <a:pPr algn="r"/>
              <a:r>
                <a:rPr lang="id-ID" sz="1600" b="1" dirty="0" smtClean="0">
                  <a:solidFill>
                    <a:schemeClr val="bg1"/>
                  </a:solidFill>
                  <a:latin typeface="+mj-lt"/>
                </a:rPr>
                <a:t>Respectful</a:t>
              </a:r>
              <a:endParaRPr lang="id-ID" sz="1600" b="1" dirty="0">
                <a:solidFill>
                  <a:schemeClr val="bg1"/>
                </a:solidFill>
                <a:latin typeface="+mj-lt"/>
              </a:endParaRPr>
            </a:p>
          </p:txBody>
        </p:sp>
        <p:sp>
          <p:nvSpPr>
            <p:cNvPr id="205" name="TextBox 204"/>
            <p:cNvSpPr txBox="1"/>
            <p:nvPr/>
          </p:nvSpPr>
          <p:spPr>
            <a:xfrm>
              <a:off x="2019206" y="2679572"/>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6" name="Group 205"/>
          <p:cNvGrpSpPr/>
          <p:nvPr/>
        </p:nvGrpSpPr>
        <p:grpSpPr>
          <a:xfrm>
            <a:off x="2455728" y="1999128"/>
            <a:ext cx="1847114" cy="823568"/>
            <a:chOff x="2019206" y="3853724"/>
            <a:chExt cx="1847114" cy="823568"/>
          </a:xfrm>
        </p:grpSpPr>
        <p:sp>
          <p:nvSpPr>
            <p:cNvPr id="207" name="TextBox 206"/>
            <p:cNvSpPr txBox="1"/>
            <p:nvPr/>
          </p:nvSpPr>
          <p:spPr>
            <a:xfrm>
              <a:off x="2277423" y="3853724"/>
              <a:ext cx="1588897" cy="338554"/>
            </a:xfrm>
            <a:prstGeom prst="rect">
              <a:avLst/>
            </a:prstGeom>
            <a:noFill/>
          </p:spPr>
          <p:txBody>
            <a:bodyPr wrap="none" rtlCol="0">
              <a:spAutoFit/>
            </a:bodyPr>
            <a:lstStyle/>
            <a:p>
              <a:pPr algn="r"/>
              <a:r>
                <a:rPr lang="id-ID" sz="1600" b="1" dirty="0" smtClean="0">
                  <a:solidFill>
                    <a:schemeClr val="bg1"/>
                  </a:solidFill>
                  <a:latin typeface="+mj-lt"/>
                </a:rPr>
                <a:t>Accomplishment</a:t>
              </a:r>
              <a:endParaRPr lang="id-ID" sz="1600" b="1" dirty="0">
                <a:solidFill>
                  <a:schemeClr val="bg1"/>
                </a:solidFill>
                <a:latin typeface="+mj-lt"/>
              </a:endParaRPr>
            </a:p>
          </p:txBody>
        </p:sp>
        <p:sp>
          <p:nvSpPr>
            <p:cNvPr id="208" name="TextBox 207"/>
            <p:cNvSpPr txBox="1"/>
            <p:nvPr/>
          </p:nvSpPr>
          <p:spPr>
            <a:xfrm>
              <a:off x="2019206" y="4147147"/>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grpSp>
        <p:nvGrpSpPr>
          <p:cNvPr id="209" name="Group 208"/>
          <p:cNvGrpSpPr/>
          <p:nvPr/>
        </p:nvGrpSpPr>
        <p:grpSpPr>
          <a:xfrm>
            <a:off x="2455729" y="3063971"/>
            <a:ext cx="1847113" cy="823568"/>
            <a:chOff x="2019206" y="5270803"/>
            <a:chExt cx="1847113" cy="823568"/>
          </a:xfrm>
        </p:grpSpPr>
        <p:sp>
          <p:nvSpPr>
            <p:cNvPr id="210" name="TextBox 209"/>
            <p:cNvSpPr txBox="1"/>
            <p:nvPr/>
          </p:nvSpPr>
          <p:spPr>
            <a:xfrm>
              <a:off x="2900991" y="5270803"/>
              <a:ext cx="965328" cy="338554"/>
            </a:xfrm>
            <a:prstGeom prst="rect">
              <a:avLst/>
            </a:prstGeom>
            <a:noFill/>
          </p:spPr>
          <p:txBody>
            <a:bodyPr wrap="none" rtlCol="0">
              <a:spAutoFit/>
            </a:bodyPr>
            <a:lstStyle/>
            <a:p>
              <a:pPr algn="r"/>
              <a:r>
                <a:rPr lang="id-ID" sz="1600" b="1" dirty="0" smtClean="0">
                  <a:solidFill>
                    <a:schemeClr val="bg1"/>
                  </a:solidFill>
                  <a:latin typeface="+mj-lt"/>
                </a:rPr>
                <a:t>Energetic</a:t>
              </a:r>
              <a:endParaRPr lang="id-ID" sz="1600" b="1" dirty="0">
                <a:solidFill>
                  <a:schemeClr val="bg1"/>
                </a:solidFill>
                <a:latin typeface="+mj-lt"/>
              </a:endParaRPr>
            </a:p>
          </p:txBody>
        </p:sp>
        <p:sp>
          <p:nvSpPr>
            <p:cNvPr id="211" name="TextBox 210"/>
            <p:cNvSpPr txBox="1"/>
            <p:nvPr/>
          </p:nvSpPr>
          <p:spPr>
            <a:xfrm>
              <a:off x="2019206" y="5564226"/>
              <a:ext cx="1847113" cy="530145"/>
            </a:xfrm>
            <a:prstGeom prst="rect">
              <a:avLst/>
            </a:prstGeom>
            <a:noFill/>
          </p:spPr>
          <p:txBody>
            <a:bodyPr wrap="square" rtlCol="0">
              <a:spAutoFit/>
            </a:bodyPr>
            <a:lstStyle/>
            <a:p>
              <a:pPr algn="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endParaRPr lang="en-US" sz="1000" b="1" dirty="0">
                <a:solidFill>
                  <a:schemeClr val="bg1"/>
                </a:solidFill>
              </a:endParaRPr>
            </a:p>
          </p:txBody>
        </p:sp>
      </p:grpSp>
    </p:spTree>
    <p:extLst>
      <p:ext uri="{BB962C8B-B14F-4D97-AF65-F5344CB8AC3E}">
        <p14:creationId xmlns:p14="http://schemas.microsoft.com/office/powerpoint/2010/main" val="2304866341"/>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 presetClass="entr" presetSubtype="4"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53" presetClass="entr" presetSubtype="16" fill="hold" nodeType="afterEffect">
                                  <p:stCondLst>
                                    <p:cond delay="0"/>
                                  </p:stCondLst>
                                  <p:childTnLst>
                                    <p:set>
                                      <p:cBhvr>
                                        <p:cTn id="11" dur="1" fill="hold">
                                          <p:stCondLst>
                                            <p:cond delay="0"/>
                                          </p:stCondLst>
                                        </p:cTn>
                                        <p:tgtEl>
                                          <p:spTgt spid="144"/>
                                        </p:tgtEl>
                                        <p:attrNameLst>
                                          <p:attrName>style.visibility</p:attrName>
                                        </p:attrNameLst>
                                      </p:cBhvr>
                                      <p:to>
                                        <p:strVal val="visible"/>
                                      </p:to>
                                    </p:set>
                                    <p:anim calcmode="lin" valueType="num">
                                      <p:cBhvr>
                                        <p:cTn id="12" dur="500" fill="hold"/>
                                        <p:tgtEl>
                                          <p:spTgt spid="144"/>
                                        </p:tgtEl>
                                        <p:attrNameLst>
                                          <p:attrName>ppt_w</p:attrName>
                                        </p:attrNameLst>
                                      </p:cBhvr>
                                      <p:tavLst>
                                        <p:tav tm="0">
                                          <p:val>
                                            <p:fltVal val="0"/>
                                          </p:val>
                                        </p:tav>
                                        <p:tav tm="100000">
                                          <p:val>
                                            <p:strVal val="#ppt_w"/>
                                          </p:val>
                                        </p:tav>
                                      </p:tavLst>
                                    </p:anim>
                                    <p:anim calcmode="lin" valueType="num">
                                      <p:cBhvr>
                                        <p:cTn id="13" dur="500" fill="hold"/>
                                        <p:tgtEl>
                                          <p:spTgt spid="144"/>
                                        </p:tgtEl>
                                        <p:attrNameLst>
                                          <p:attrName>ppt_h</p:attrName>
                                        </p:attrNameLst>
                                      </p:cBhvr>
                                      <p:tavLst>
                                        <p:tav tm="0">
                                          <p:val>
                                            <p:fltVal val="0"/>
                                          </p:val>
                                        </p:tav>
                                        <p:tav tm="100000">
                                          <p:val>
                                            <p:strVal val="#ppt_h"/>
                                          </p:val>
                                        </p:tav>
                                      </p:tavLst>
                                    </p:anim>
                                    <p:animEffect transition="in" filter="fade">
                                      <p:cBhvr>
                                        <p:cTn id="14" dur="500"/>
                                        <p:tgtEl>
                                          <p:spTgt spid="144"/>
                                        </p:tgtEl>
                                      </p:cBhvr>
                                    </p:animEffect>
                                  </p:childTnLst>
                                </p:cTn>
                              </p:par>
                            </p:childTnLst>
                          </p:cTn>
                        </p:par>
                        <p:par>
                          <p:cTn id="15" fill="hold">
                            <p:stCondLst>
                              <p:cond delay="1500"/>
                            </p:stCondLst>
                            <p:childTnLst>
                              <p:par>
                                <p:cTn id="16" presetID="2" presetClass="entr" presetSubtype="4"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ppt_x"/>
                                          </p:val>
                                        </p:tav>
                                        <p:tav tm="100000">
                                          <p:val>
                                            <p:strVal val="#ppt_x"/>
                                          </p:val>
                                        </p:tav>
                                      </p:tavLst>
                                    </p:anim>
                                    <p:anim calcmode="lin" valueType="num">
                                      <p:cBhvr additive="base">
                                        <p:cTn id="19" dur="500" fill="hold"/>
                                        <p:tgtEl>
                                          <p:spTgt spid="18"/>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ppt_x"/>
                                          </p:val>
                                        </p:tav>
                                        <p:tav tm="100000">
                                          <p:val>
                                            <p:strVal val="#ppt_x"/>
                                          </p:val>
                                        </p:tav>
                                      </p:tavLst>
                                    </p:anim>
                                    <p:anim calcmode="lin" valueType="num">
                                      <p:cBhvr additive="base">
                                        <p:cTn id="23" dur="500" fill="hold"/>
                                        <p:tgtEl>
                                          <p:spTgt spid="11"/>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53" presetClass="entr" presetSubtype="16" fill="hold" grpId="0" nodeType="afterEffect">
                                  <p:stCondLst>
                                    <p:cond delay="0"/>
                                  </p:stCondLst>
                                  <p:childTnLst>
                                    <p:set>
                                      <p:cBhvr>
                                        <p:cTn id="26" dur="1" fill="hold">
                                          <p:stCondLst>
                                            <p:cond delay="0"/>
                                          </p:stCondLst>
                                        </p:cTn>
                                        <p:tgtEl>
                                          <p:spTgt spid="148"/>
                                        </p:tgtEl>
                                        <p:attrNameLst>
                                          <p:attrName>style.visibility</p:attrName>
                                        </p:attrNameLst>
                                      </p:cBhvr>
                                      <p:to>
                                        <p:strVal val="visible"/>
                                      </p:to>
                                    </p:set>
                                    <p:anim calcmode="lin" valueType="num">
                                      <p:cBhvr>
                                        <p:cTn id="27" dur="500" fill="hold"/>
                                        <p:tgtEl>
                                          <p:spTgt spid="148"/>
                                        </p:tgtEl>
                                        <p:attrNameLst>
                                          <p:attrName>ppt_w</p:attrName>
                                        </p:attrNameLst>
                                      </p:cBhvr>
                                      <p:tavLst>
                                        <p:tav tm="0">
                                          <p:val>
                                            <p:fltVal val="0"/>
                                          </p:val>
                                        </p:tav>
                                        <p:tav tm="100000">
                                          <p:val>
                                            <p:strVal val="#ppt_w"/>
                                          </p:val>
                                        </p:tav>
                                      </p:tavLst>
                                    </p:anim>
                                    <p:anim calcmode="lin" valueType="num">
                                      <p:cBhvr>
                                        <p:cTn id="28" dur="500" fill="hold"/>
                                        <p:tgtEl>
                                          <p:spTgt spid="148"/>
                                        </p:tgtEl>
                                        <p:attrNameLst>
                                          <p:attrName>ppt_h</p:attrName>
                                        </p:attrNameLst>
                                      </p:cBhvr>
                                      <p:tavLst>
                                        <p:tav tm="0">
                                          <p:val>
                                            <p:fltVal val="0"/>
                                          </p:val>
                                        </p:tav>
                                        <p:tav tm="100000">
                                          <p:val>
                                            <p:strVal val="#ppt_h"/>
                                          </p:val>
                                        </p:tav>
                                      </p:tavLst>
                                    </p:anim>
                                    <p:animEffect transition="in" filter="fade">
                                      <p:cBhvr>
                                        <p:cTn id="29" dur="500"/>
                                        <p:tgtEl>
                                          <p:spTgt spid="148"/>
                                        </p:tgtEl>
                                      </p:cBhvr>
                                    </p:animEffect>
                                  </p:childTnLst>
                                </p:cTn>
                              </p:par>
                              <p:par>
                                <p:cTn id="30" presetID="53" presetClass="entr" presetSubtype="16" fill="hold" nodeType="withEffect">
                                  <p:stCondLst>
                                    <p:cond delay="0"/>
                                  </p:stCondLst>
                                  <p:childTnLst>
                                    <p:set>
                                      <p:cBhvr>
                                        <p:cTn id="31" dur="1" fill="hold">
                                          <p:stCondLst>
                                            <p:cond delay="0"/>
                                          </p:stCondLst>
                                        </p:cTn>
                                        <p:tgtEl>
                                          <p:spTgt spid="150"/>
                                        </p:tgtEl>
                                        <p:attrNameLst>
                                          <p:attrName>style.visibility</p:attrName>
                                        </p:attrNameLst>
                                      </p:cBhvr>
                                      <p:to>
                                        <p:strVal val="visible"/>
                                      </p:to>
                                    </p:set>
                                    <p:anim calcmode="lin" valueType="num">
                                      <p:cBhvr>
                                        <p:cTn id="32" dur="500" fill="hold"/>
                                        <p:tgtEl>
                                          <p:spTgt spid="150"/>
                                        </p:tgtEl>
                                        <p:attrNameLst>
                                          <p:attrName>ppt_w</p:attrName>
                                        </p:attrNameLst>
                                      </p:cBhvr>
                                      <p:tavLst>
                                        <p:tav tm="0">
                                          <p:val>
                                            <p:fltVal val="0"/>
                                          </p:val>
                                        </p:tav>
                                        <p:tav tm="100000">
                                          <p:val>
                                            <p:strVal val="#ppt_w"/>
                                          </p:val>
                                        </p:tav>
                                      </p:tavLst>
                                    </p:anim>
                                    <p:anim calcmode="lin" valueType="num">
                                      <p:cBhvr>
                                        <p:cTn id="33" dur="500" fill="hold"/>
                                        <p:tgtEl>
                                          <p:spTgt spid="150"/>
                                        </p:tgtEl>
                                        <p:attrNameLst>
                                          <p:attrName>ppt_h</p:attrName>
                                        </p:attrNameLst>
                                      </p:cBhvr>
                                      <p:tavLst>
                                        <p:tav tm="0">
                                          <p:val>
                                            <p:fltVal val="0"/>
                                          </p:val>
                                        </p:tav>
                                        <p:tav tm="100000">
                                          <p:val>
                                            <p:strVal val="#ppt_h"/>
                                          </p:val>
                                        </p:tav>
                                      </p:tavLst>
                                    </p:anim>
                                    <p:animEffect transition="in" filter="fade">
                                      <p:cBhvr>
                                        <p:cTn id="34" dur="500"/>
                                        <p:tgtEl>
                                          <p:spTgt spid="150"/>
                                        </p:tgtEl>
                                      </p:cBhvr>
                                    </p:animEffect>
                                  </p:childTnLst>
                                </p:cTn>
                              </p:par>
                            </p:childTnLst>
                          </p:cTn>
                        </p:par>
                        <p:par>
                          <p:cTn id="35" fill="hold">
                            <p:stCondLst>
                              <p:cond delay="2500"/>
                            </p:stCondLst>
                            <p:childTnLst>
                              <p:par>
                                <p:cTn id="36" presetID="2" presetClass="entr" presetSubtype="4" fill="hold" grpId="0" nodeType="after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fill="hold"/>
                                        <p:tgtEl>
                                          <p:spTgt spid="19"/>
                                        </p:tgtEl>
                                        <p:attrNameLst>
                                          <p:attrName>ppt_x</p:attrName>
                                        </p:attrNameLst>
                                      </p:cBhvr>
                                      <p:tavLst>
                                        <p:tav tm="0">
                                          <p:val>
                                            <p:strVal val="#ppt_x"/>
                                          </p:val>
                                        </p:tav>
                                        <p:tav tm="100000">
                                          <p:val>
                                            <p:strVal val="#ppt_x"/>
                                          </p:val>
                                        </p:tav>
                                      </p:tavLst>
                                    </p:anim>
                                    <p:anim calcmode="lin" valueType="num">
                                      <p:cBhvr additive="base">
                                        <p:cTn id="39" dur="500" fill="hold"/>
                                        <p:tgtEl>
                                          <p:spTgt spid="19"/>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 calcmode="lin" valueType="num">
                                      <p:cBhvr additive="base">
                                        <p:cTn id="42" dur="500" fill="hold"/>
                                        <p:tgtEl>
                                          <p:spTgt spid="15"/>
                                        </p:tgtEl>
                                        <p:attrNameLst>
                                          <p:attrName>ppt_x</p:attrName>
                                        </p:attrNameLst>
                                      </p:cBhvr>
                                      <p:tavLst>
                                        <p:tav tm="0">
                                          <p:val>
                                            <p:strVal val="#ppt_x"/>
                                          </p:val>
                                        </p:tav>
                                        <p:tav tm="100000">
                                          <p:val>
                                            <p:strVal val="#ppt_x"/>
                                          </p:val>
                                        </p:tav>
                                      </p:tavLst>
                                    </p:anim>
                                    <p:anim calcmode="lin" valueType="num">
                                      <p:cBhvr additive="base">
                                        <p:cTn id="43" dur="500" fill="hold"/>
                                        <p:tgtEl>
                                          <p:spTgt spid="15"/>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53" presetClass="entr" presetSubtype="16" fill="hold" nodeType="afterEffect">
                                  <p:stCondLst>
                                    <p:cond delay="0"/>
                                  </p:stCondLst>
                                  <p:childTnLst>
                                    <p:set>
                                      <p:cBhvr>
                                        <p:cTn id="46" dur="1" fill="hold">
                                          <p:stCondLst>
                                            <p:cond delay="0"/>
                                          </p:stCondLst>
                                        </p:cTn>
                                        <p:tgtEl>
                                          <p:spTgt spid="153"/>
                                        </p:tgtEl>
                                        <p:attrNameLst>
                                          <p:attrName>style.visibility</p:attrName>
                                        </p:attrNameLst>
                                      </p:cBhvr>
                                      <p:to>
                                        <p:strVal val="visible"/>
                                      </p:to>
                                    </p:set>
                                    <p:anim calcmode="lin" valueType="num">
                                      <p:cBhvr>
                                        <p:cTn id="47" dur="500" fill="hold"/>
                                        <p:tgtEl>
                                          <p:spTgt spid="153"/>
                                        </p:tgtEl>
                                        <p:attrNameLst>
                                          <p:attrName>ppt_w</p:attrName>
                                        </p:attrNameLst>
                                      </p:cBhvr>
                                      <p:tavLst>
                                        <p:tav tm="0">
                                          <p:val>
                                            <p:fltVal val="0"/>
                                          </p:val>
                                        </p:tav>
                                        <p:tav tm="100000">
                                          <p:val>
                                            <p:strVal val="#ppt_w"/>
                                          </p:val>
                                        </p:tav>
                                      </p:tavLst>
                                    </p:anim>
                                    <p:anim calcmode="lin" valueType="num">
                                      <p:cBhvr>
                                        <p:cTn id="48" dur="500" fill="hold"/>
                                        <p:tgtEl>
                                          <p:spTgt spid="153"/>
                                        </p:tgtEl>
                                        <p:attrNameLst>
                                          <p:attrName>ppt_h</p:attrName>
                                        </p:attrNameLst>
                                      </p:cBhvr>
                                      <p:tavLst>
                                        <p:tav tm="0">
                                          <p:val>
                                            <p:fltVal val="0"/>
                                          </p:val>
                                        </p:tav>
                                        <p:tav tm="100000">
                                          <p:val>
                                            <p:strVal val="#ppt_h"/>
                                          </p:val>
                                        </p:tav>
                                      </p:tavLst>
                                    </p:anim>
                                    <p:animEffect transition="in" filter="fade">
                                      <p:cBhvr>
                                        <p:cTn id="49" dur="500"/>
                                        <p:tgtEl>
                                          <p:spTgt spid="153"/>
                                        </p:tgtEl>
                                      </p:cBhvr>
                                    </p:animEffect>
                                  </p:childTnLst>
                                </p:cTn>
                              </p:par>
                              <p:par>
                                <p:cTn id="50" presetID="53" presetClass="entr" presetSubtype="16" fill="hold" nodeType="withEffect">
                                  <p:stCondLst>
                                    <p:cond delay="0"/>
                                  </p:stCondLst>
                                  <p:childTnLst>
                                    <p:set>
                                      <p:cBhvr>
                                        <p:cTn id="51" dur="1" fill="hold">
                                          <p:stCondLst>
                                            <p:cond delay="0"/>
                                          </p:stCondLst>
                                        </p:cTn>
                                        <p:tgtEl>
                                          <p:spTgt spid="156"/>
                                        </p:tgtEl>
                                        <p:attrNameLst>
                                          <p:attrName>style.visibility</p:attrName>
                                        </p:attrNameLst>
                                      </p:cBhvr>
                                      <p:to>
                                        <p:strVal val="visible"/>
                                      </p:to>
                                    </p:set>
                                    <p:anim calcmode="lin" valueType="num">
                                      <p:cBhvr>
                                        <p:cTn id="52" dur="500" fill="hold"/>
                                        <p:tgtEl>
                                          <p:spTgt spid="156"/>
                                        </p:tgtEl>
                                        <p:attrNameLst>
                                          <p:attrName>ppt_w</p:attrName>
                                        </p:attrNameLst>
                                      </p:cBhvr>
                                      <p:tavLst>
                                        <p:tav tm="0">
                                          <p:val>
                                            <p:fltVal val="0"/>
                                          </p:val>
                                        </p:tav>
                                        <p:tav tm="100000">
                                          <p:val>
                                            <p:strVal val="#ppt_w"/>
                                          </p:val>
                                        </p:tav>
                                      </p:tavLst>
                                    </p:anim>
                                    <p:anim calcmode="lin" valueType="num">
                                      <p:cBhvr>
                                        <p:cTn id="53" dur="500" fill="hold"/>
                                        <p:tgtEl>
                                          <p:spTgt spid="156"/>
                                        </p:tgtEl>
                                        <p:attrNameLst>
                                          <p:attrName>ppt_h</p:attrName>
                                        </p:attrNameLst>
                                      </p:cBhvr>
                                      <p:tavLst>
                                        <p:tav tm="0">
                                          <p:val>
                                            <p:fltVal val="0"/>
                                          </p:val>
                                        </p:tav>
                                        <p:tav tm="100000">
                                          <p:val>
                                            <p:strVal val="#ppt_h"/>
                                          </p:val>
                                        </p:tav>
                                      </p:tavLst>
                                    </p:anim>
                                    <p:animEffect transition="in" filter="fade">
                                      <p:cBhvr>
                                        <p:cTn id="54" dur="500"/>
                                        <p:tgtEl>
                                          <p:spTgt spid="156"/>
                                        </p:tgtEl>
                                      </p:cBhvr>
                                    </p:animEffect>
                                  </p:childTnLst>
                                </p:cTn>
                              </p:par>
                            </p:childTnLst>
                          </p:cTn>
                        </p:par>
                        <p:par>
                          <p:cTn id="55" fill="hold">
                            <p:stCondLst>
                              <p:cond delay="3500"/>
                            </p:stCondLst>
                            <p:childTnLst>
                              <p:par>
                                <p:cTn id="56" presetID="2" presetClass="entr" presetSubtype="4"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additive="base">
                                        <p:cTn id="58" dur="500" fill="hold"/>
                                        <p:tgtEl>
                                          <p:spTgt spid="20"/>
                                        </p:tgtEl>
                                        <p:attrNameLst>
                                          <p:attrName>ppt_x</p:attrName>
                                        </p:attrNameLst>
                                      </p:cBhvr>
                                      <p:tavLst>
                                        <p:tav tm="0">
                                          <p:val>
                                            <p:strVal val="#ppt_x"/>
                                          </p:val>
                                        </p:tav>
                                        <p:tav tm="100000">
                                          <p:val>
                                            <p:strVal val="#ppt_x"/>
                                          </p:val>
                                        </p:tav>
                                      </p:tavLst>
                                    </p:anim>
                                    <p:anim calcmode="lin" valueType="num">
                                      <p:cBhvr additive="base">
                                        <p:cTn id="59" dur="500" fill="hold"/>
                                        <p:tgtEl>
                                          <p:spTgt spid="20"/>
                                        </p:tgtEl>
                                        <p:attrNameLst>
                                          <p:attrName>ppt_y</p:attrName>
                                        </p:attrNameLst>
                                      </p:cBhvr>
                                      <p:tavLst>
                                        <p:tav tm="0">
                                          <p:val>
                                            <p:strVal val="1+#ppt_h/2"/>
                                          </p:val>
                                        </p:tav>
                                        <p:tav tm="100000">
                                          <p:val>
                                            <p:strVal val="#ppt_y"/>
                                          </p:val>
                                        </p:tav>
                                      </p:tavLst>
                                    </p:anim>
                                  </p:childTnLst>
                                </p:cTn>
                              </p:par>
                              <p:par>
                                <p:cTn id="60" presetID="2" presetClass="entr" presetSubtype="4"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additive="base">
                                        <p:cTn id="62" dur="500" fill="hold"/>
                                        <p:tgtEl>
                                          <p:spTgt spid="16"/>
                                        </p:tgtEl>
                                        <p:attrNameLst>
                                          <p:attrName>ppt_x</p:attrName>
                                        </p:attrNameLst>
                                      </p:cBhvr>
                                      <p:tavLst>
                                        <p:tav tm="0">
                                          <p:val>
                                            <p:strVal val="#ppt_x"/>
                                          </p:val>
                                        </p:tav>
                                        <p:tav tm="100000">
                                          <p:val>
                                            <p:strVal val="#ppt_x"/>
                                          </p:val>
                                        </p:tav>
                                      </p:tavLst>
                                    </p:anim>
                                    <p:anim calcmode="lin" valueType="num">
                                      <p:cBhvr additive="base">
                                        <p:cTn id="63" dur="500" fill="hold"/>
                                        <p:tgtEl>
                                          <p:spTgt spid="16"/>
                                        </p:tgtEl>
                                        <p:attrNameLst>
                                          <p:attrName>ppt_y</p:attrName>
                                        </p:attrNameLst>
                                      </p:cBhvr>
                                      <p:tavLst>
                                        <p:tav tm="0">
                                          <p:val>
                                            <p:strVal val="1+#ppt_h/2"/>
                                          </p:val>
                                        </p:tav>
                                        <p:tav tm="100000">
                                          <p:val>
                                            <p:strVal val="#ppt_y"/>
                                          </p:val>
                                        </p:tav>
                                      </p:tavLst>
                                    </p:anim>
                                  </p:childTnLst>
                                </p:cTn>
                              </p:par>
                            </p:childTnLst>
                          </p:cTn>
                        </p:par>
                        <p:par>
                          <p:cTn id="64" fill="hold">
                            <p:stCondLst>
                              <p:cond delay="4000"/>
                            </p:stCondLst>
                            <p:childTnLst>
                              <p:par>
                                <p:cTn id="65" presetID="53" presetClass="entr" presetSubtype="16" fill="hold" grpId="0" nodeType="afterEffect">
                                  <p:stCondLst>
                                    <p:cond delay="0"/>
                                  </p:stCondLst>
                                  <p:childTnLst>
                                    <p:set>
                                      <p:cBhvr>
                                        <p:cTn id="66" dur="1" fill="hold">
                                          <p:stCondLst>
                                            <p:cond delay="0"/>
                                          </p:stCondLst>
                                        </p:cTn>
                                        <p:tgtEl>
                                          <p:spTgt spid="175"/>
                                        </p:tgtEl>
                                        <p:attrNameLst>
                                          <p:attrName>style.visibility</p:attrName>
                                        </p:attrNameLst>
                                      </p:cBhvr>
                                      <p:to>
                                        <p:strVal val="visible"/>
                                      </p:to>
                                    </p:set>
                                    <p:anim calcmode="lin" valueType="num">
                                      <p:cBhvr>
                                        <p:cTn id="67" dur="500" fill="hold"/>
                                        <p:tgtEl>
                                          <p:spTgt spid="175"/>
                                        </p:tgtEl>
                                        <p:attrNameLst>
                                          <p:attrName>ppt_w</p:attrName>
                                        </p:attrNameLst>
                                      </p:cBhvr>
                                      <p:tavLst>
                                        <p:tav tm="0">
                                          <p:val>
                                            <p:fltVal val="0"/>
                                          </p:val>
                                        </p:tav>
                                        <p:tav tm="100000">
                                          <p:val>
                                            <p:strVal val="#ppt_w"/>
                                          </p:val>
                                        </p:tav>
                                      </p:tavLst>
                                    </p:anim>
                                    <p:anim calcmode="lin" valueType="num">
                                      <p:cBhvr>
                                        <p:cTn id="68" dur="500" fill="hold"/>
                                        <p:tgtEl>
                                          <p:spTgt spid="175"/>
                                        </p:tgtEl>
                                        <p:attrNameLst>
                                          <p:attrName>ppt_h</p:attrName>
                                        </p:attrNameLst>
                                      </p:cBhvr>
                                      <p:tavLst>
                                        <p:tav tm="0">
                                          <p:val>
                                            <p:fltVal val="0"/>
                                          </p:val>
                                        </p:tav>
                                        <p:tav tm="100000">
                                          <p:val>
                                            <p:strVal val="#ppt_h"/>
                                          </p:val>
                                        </p:tav>
                                      </p:tavLst>
                                    </p:anim>
                                    <p:animEffect transition="in" filter="fade">
                                      <p:cBhvr>
                                        <p:cTn id="69" dur="500"/>
                                        <p:tgtEl>
                                          <p:spTgt spid="175"/>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171"/>
                                        </p:tgtEl>
                                        <p:attrNameLst>
                                          <p:attrName>style.visibility</p:attrName>
                                        </p:attrNameLst>
                                      </p:cBhvr>
                                      <p:to>
                                        <p:strVal val="visible"/>
                                      </p:to>
                                    </p:set>
                                    <p:anim calcmode="lin" valueType="num">
                                      <p:cBhvr>
                                        <p:cTn id="72" dur="500" fill="hold"/>
                                        <p:tgtEl>
                                          <p:spTgt spid="171"/>
                                        </p:tgtEl>
                                        <p:attrNameLst>
                                          <p:attrName>ppt_w</p:attrName>
                                        </p:attrNameLst>
                                      </p:cBhvr>
                                      <p:tavLst>
                                        <p:tav tm="0">
                                          <p:val>
                                            <p:fltVal val="0"/>
                                          </p:val>
                                        </p:tav>
                                        <p:tav tm="100000">
                                          <p:val>
                                            <p:strVal val="#ppt_w"/>
                                          </p:val>
                                        </p:tav>
                                      </p:tavLst>
                                    </p:anim>
                                    <p:anim calcmode="lin" valueType="num">
                                      <p:cBhvr>
                                        <p:cTn id="73" dur="500" fill="hold"/>
                                        <p:tgtEl>
                                          <p:spTgt spid="171"/>
                                        </p:tgtEl>
                                        <p:attrNameLst>
                                          <p:attrName>ppt_h</p:attrName>
                                        </p:attrNameLst>
                                      </p:cBhvr>
                                      <p:tavLst>
                                        <p:tav tm="0">
                                          <p:val>
                                            <p:fltVal val="0"/>
                                          </p:val>
                                        </p:tav>
                                        <p:tav tm="100000">
                                          <p:val>
                                            <p:strVal val="#ppt_h"/>
                                          </p:val>
                                        </p:tav>
                                      </p:tavLst>
                                    </p:anim>
                                    <p:animEffect transition="in" filter="fade">
                                      <p:cBhvr>
                                        <p:cTn id="74" dur="500"/>
                                        <p:tgtEl>
                                          <p:spTgt spid="171"/>
                                        </p:tgtEl>
                                      </p:cBhvr>
                                    </p:animEffect>
                                  </p:childTnLst>
                                </p:cTn>
                              </p:par>
                            </p:childTnLst>
                          </p:cTn>
                        </p:par>
                        <p:par>
                          <p:cTn id="75" fill="hold">
                            <p:stCondLst>
                              <p:cond delay="4500"/>
                            </p:stCondLst>
                            <p:childTnLst>
                              <p:par>
                                <p:cTn id="76" presetID="22" presetClass="entr" presetSubtype="2" fill="hold" nodeType="afterEffect">
                                  <p:stCondLst>
                                    <p:cond delay="0"/>
                                  </p:stCondLst>
                                  <p:childTnLst>
                                    <p:set>
                                      <p:cBhvr>
                                        <p:cTn id="77" dur="1" fill="hold">
                                          <p:stCondLst>
                                            <p:cond delay="0"/>
                                          </p:stCondLst>
                                        </p:cTn>
                                        <p:tgtEl>
                                          <p:spTgt spid="177"/>
                                        </p:tgtEl>
                                        <p:attrNameLst>
                                          <p:attrName>style.visibility</p:attrName>
                                        </p:attrNameLst>
                                      </p:cBhvr>
                                      <p:to>
                                        <p:strVal val="visible"/>
                                      </p:to>
                                    </p:set>
                                    <p:animEffect transition="in" filter="wipe(right)">
                                      <p:cBhvr>
                                        <p:cTn id="78" dur="500"/>
                                        <p:tgtEl>
                                          <p:spTgt spid="177"/>
                                        </p:tgtEl>
                                      </p:cBhvr>
                                    </p:animEffect>
                                  </p:childTnLst>
                                </p:cTn>
                              </p:par>
                              <p:par>
                                <p:cTn id="79" presetID="22" presetClass="entr" presetSubtype="8" fill="hold" nodeType="withEffect">
                                  <p:stCondLst>
                                    <p:cond delay="0"/>
                                  </p:stCondLst>
                                  <p:childTnLst>
                                    <p:set>
                                      <p:cBhvr>
                                        <p:cTn id="80" dur="1" fill="hold">
                                          <p:stCondLst>
                                            <p:cond delay="0"/>
                                          </p:stCondLst>
                                        </p:cTn>
                                        <p:tgtEl>
                                          <p:spTgt spid="180"/>
                                        </p:tgtEl>
                                        <p:attrNameLst>
                                          <p:attrName>style.visibility</p:attrName>
                                        </p:attrNameLst>
                                      </p:cBhvr>
                                      <p:to>
                                        <p:strVal val="visible"/>
                                      </p:to>
                                    </p:set>
                                    <p:animEffect transition="in" filter="wipe(left)">
                                      <p:cBhvr>
                                        <p:cTn id="81" dur="500"/>
                                        <p:tgtEl>
                                          <p:spTgt spid="180"/>
                                        </p:tgtEl>
                                      </p:cBhvr>
                                    </p:animEffect>
                                  </p:childTnLst>
                                </p:cTn>
                              </p:par>
                            </p:childTnLst>
                          </p:cTn>
                        </p:par>
                        <p:par>
                          <p:cTn id="82" fill="hold">
                            <p:stCondLst>
                              <p:cond delay="5000"/>
                            </p:stCondLst>
                            <p:childTnLst>
                              <p:par>
                                <p:cTn id="83" presetID="10" presetClass="entr" presetSubtype="0" fill="hold" nodeType="afterEffect">
                                  <p:stCondLst>
                                    <p:cond delay="0"/>
                                  </p:stCondLst>
                                  <p:childTnLst>
                                    <p:set>
                                      <p:cBhvr>
                                        <p:cTn id="84" dur="1" fill="hold">
                                          <p:stCondLst>
                                            <p:cond delay="0"/>
                                          </p:stCondLst>
                                        </p:cTn>
                                        <p:tgtEl>
                                          <p:spTgt spid="202"/>
                                        </p:tgtEl>
                                        <p:attrNameLst>
                                          <p:attrName>style.visibility</p:attrName>
                                        </p:attrNameLst>
                                      </p:cBhvr>
                                      <p:to>
                                        <p:strVal val="visible"/>
                                      </p:to>
                                    </p:set>
                                    <p:animEffect transition="in" filter="fade">
                                      <p:cBhvr>
                                        <p:cTn id="85" dur="500"/>
                                        <p:tgtEl>
                                          <p:spTgt spid="202"/>
                                        </p:tgtEl>
                                      </p:cBhvr>
                                    </p:animEffect>
                                  </p:childTnLst>
                                </p:cTn>
                              </p:par>
                              <p:par>
                                <p:cTn id="86" presetID="10" presetClass="entr" presetSubtype="0" fill="hold" nodeType="withEffect">
                                  <p:stCondLst>
                                    <p:cond delay="0"/>
                                  </p:stCondLst>
                                  <p:childTnLst>
                                    <p:set>
                                      <p:cBhvr>
                                        <p:cTn id="87" dur="1" fill="hold">
                                          <p:stCondLst>
                                            <p:cond delay="0"/>
                                          </p:stCondLst>
                                        </p:cTn>
                                        <p:tgtEl>
                                          <p:spTgt spid="186"/>
                                        </p:tgtEl>
                                        <p:attrNameLst>
                                          <p:attrName>style.visibility</p:attrName>
                                        </p:attrNameLst>
                                      </p:cBhvr>
                                      <p:to>
                                        <p:strVal val="visible"/>
                                      </p:to>
                                    </p:set>
                                    <p:animEffect transition="in" filter="fade">
                                      <p:cBhvr>
                                        <p:cTn id="88" dur="500"/>
                                        <p:tgtEl>
                                          <p:spTgt spid="186"/>
                                        </p:tgtEl>
                                      </p:cBhvr>
                                    </p:animEffect>
                                  </p:childTnLst>
                                </p:cTn>
                              </p:par>
                            </p:childTnLst>
                          </p:cTn>
                        </p:par>
                        <p:par>
                          <p:cTn id="89" fill="hold">
                            <p:stCondLst>
                              <p:cond delay="5500"/>
                            </p:stCondLst>
                            <p:childTnLst>
                              <p:par>
                                <p:cTn id="90" presetID="22" presetClass="entr" presetSubtype="2" fill="hold" nodeType="afterEffect">
                                  <p:stCondLst>
                                    <p:cond delay="0"/>
                                  </p:stCondLst>
                                  <p:childTnLst>
                                    <p:set>
                                      <p:cBhvr>
                                        <p:cTn id="91" dur="1" fill="hold">
                                          <p:stCondLst>
                                            <p:cond delay="0"/>
                                          </p:stCondLst>
                                        </p:cTn>
                                        <p:tgtEl>
                                          <p:spTgt spid="178"/>
                                        </p:tgtEl>
                                        <p:attrNameLst>
                                          <p:attrName>style.visibility</p:attrName>
                                        </p:attrNameLst>
                                      </p:cBhvr>
                                      <p:to>
                                        <p:strVal val="visible"/>
                                      </p:to>
                                    </p:set>
                                    <p:animEffect transition="in" filter="wipe(right)">
                                      <p:cBhvr>
                                        <p:cTn id="92" dur="500"/>
                                        <p:tgtEl>
                                          <p:spTgt spid="178"/>
                                        </p:tgtEl>
                                      </p:cBhvr>
                                    </p:animEffect>
                                  </p:childTnLst>
                                </p:cTn>
                              </p:par>
                              <p:par>
                                <p:cTn id="93" presetID="22" presetClass="entr" presetSubtype="8" fill="hold" nodeType="withEffect">
                                  <p:stCondLst>
                                    <p:cond delay="0"/>
                                  </p:stCondLst>
                                  <p:childTnLst>
                                    <p:set>
                                      <p:cBhvr>
                                        <p:cTn id="94" dur="1" fill="hold">
                                          <p:stCondLst>
                                            <p:cond delay="0"/>
                                          </p:stCondLst>
                                        </p:cTn>
                                        <p:tgtEl>
                                          <p:spTgt spid="181"/>
                                        </p:tgtEl>
                                        <p:attrNameLst>
                                          <p:attrName>style.visibility</p:attrName>
                                        </p:attrNameLst>
                                      </p:cBhvr>
                                      <p:to>
                                        <p:strVal val="visible"/>
                                      </p:to>
                                    </p:set>
                                    <p:animEffect transition="in" filter="wipe(left)">
                                      <p:cBhvr>
                                        <p:cTn id="95" dur="500"/>
                                        <p:tgtEl>
                                          <p:spTgt spid="181"/>
                                        </p:tgtEl>
                                      </p:cBhvr>
                                    </p:animEffect>
                                  </p:childTnLst>
                                </p:cTn>
                              </p:par>
                            </p:childTnLst>
                          </p:cTn>
                        </p:par>
                        <p:par>
                          <p:cTn id="96" fill="hold">
                            <p:stCondLst>
                              <p:cond delay="6000"/>
                            </p:stCondLst>
                            <p:childTnLst>
                              <p:par>
                                <p:cTn id="97" presetID="10" presetClass="entr" presetSubtype="0" fill="hold" nodeType="afterEffect">
                                  <p:stCondLst>
                                    <p:cond delay="0"/>
                                  </p:stCondLst>
                                  <p:childTnLst>
                                    <p:set>
                                      <p:cBhvr>
                                        <p:cTn id="98" dur="1" fill="hold">
                                          <p:stCondLst>
                                            <p:cond delay="0"/>
                                          </p:stCondLst>
                                        </p:cTn>
                                        <p:tgtEl>
                                          <p:spTgt spid="206"/>
                                        </p:tgtEl>
                                        <p:attrNameLst>
                                          <p:attrName>style.visibility</p:attrName>
                                        </p:attrNameLst>
                                      </p:cBhvr>
                                      <p:to>
                                        <p:strVal val="visible"/>
                                      </p:to>
                                    </p:set>
                                    <p:animEffect transition="in" filter="fade">
                                      <p:cBhvr>
                                        <p:cTn id="99" dur="500"/>
                                        <p:tgtEl>
                                          <p:spTgt spid="206"/>
                                        </p:tgtEl>
                                      </p:cBhvr>
                                    </p:animEffect>
                                  </p:childTnLst>
                                </p:cTn>
                              </p:par>
                              <p:par>
                                <p:cTn id="100" presetID="10" presetClass="entr" presetSubtype="0" fill="hold" nodeType="withEffect">
                                  <p:stCondLst>
                                    <p:cond delay="0"/>
                                  </p:stCondLst>
                                  <p:childTnLst>
                                    <p:set>
                                      <p:cBhvr>
                                        <p:cTn id="101" dur="1" fill="hold">
                                          <p:stCondLst>
                                            <p:cond delay="0"/>
                                          </p:stCondLst>
                                        </p:cTn>
                                        <p:tgtEl>
                                          <p:spTgt spid="191"/>
                                        </p:tgtEl>
                                        <p:attrNameLst>
                                          <p:attrName>style.visibility</p:attrName>
                                        </p:attrNameLst>
                                      </p:cBhvr>
                                      <p:to>
                                        <p:strVal val="visible"/>
                                      </p:to>
                                    </p:set>
                                    <p:animEffect transition="in" filter="fade">
                                      <p:cBhvr>
                                        <p:cTn id="102" dur="500"/>
                                        <p:tgtEl>
                                          <p:spTgt spid="191"/>
                                        </p:tgtEl>
                                      </p:cBhvr>
                                    </p:animEffect>
                                  </p:childTnLst>
                                </p:cTn>
                              </p:par>
                            </p:childTnLst>
                          </p:cTn>
                        </p:par>
                        <p:par>
                          <p:cTn id="103" fill="hold">
                            <p:stCondLst>
                              <p:cond delay="6500"/>
                            </p:stCondLst>
                            <p:childTnLst>
                              <p:par>
                                <p:cTn id="104" presetID="22" presetClass="entr" presetSubtype="2" fill="hold" nodeType="afterEffect">
                                  <p:stCondLst>
                                    <p:cond delay="0"/>
                                  </p:stCondLst>
                                  <p:childTnLst>
                                    <p:set>
                                      <p:cBhvr>
                                        <p:cTn id="105" dur="1" fill="hold">
                                          <p:stCondLst>
                                            <p:cond delay="0"/>
                                          </p:stCondLst>
                                        </p:cTn>
                                        <p:tgtEl>
                                          <p:spTgt spid="179"/>
                                        </p:tgtEl>
                                        <p:attrNameLst>
                                          <p:attrName>style.visibility</p:attrName>
                                        </p:attrNameLst>
                                      </p:cBhvr>
                                      <p:to>
                                        <p:strVal val="visible"/>
                                      </p:to>
                                    </p:set>
                                    <p:animEffect transition="in" filter="wipe(right)">
                                      <p:cBhvr>
                                        <p:cTn id="106" dur="500"/>
                                        <p:tgtEl>
                                          <p:spTgt spid="179"/>
                                        </p:tgtEl>
                                      </p:cBhvr>
                                    </p:animEffect>
                                  </p:childTnLst>
                                </p:cTn>
                              </p:par>
                              <p:par>
                                <p:cTn id="107" presetID="22" presetClass="entr" presetSubtype="8" fill="hold" nodeType="withEffect">
                                  <p:stCondLst>
                                    <p:cond delay="0"/>
                                  </p:stCondLst>
                                  <p:childTnLst>
                                    <p:set>
                                      <p:cBhvr>
                                        <p:cTn id="108" dur="1" fill="hold">
                                          <p:stCondLst>
                                            <p:cond delay="0"/>
                                          </p:stCondLst>
                                        </p:cTn>
                                        <p:tgtEl>
                                          <p:spTgt spid="184"/>
                                        </p:tgtEl>
                                        <p:attrNameLst>
                                          <p:attrName>style.visibility</p:attrName>
                                        </p:attrNameLst>
                                      </p:cBhvr>
                                      <p:to>
                                        <p:strVal val="visible"/>
                                      </p:to>
                                    </p:set>
                                    <p:animEffect transition="in" filter="wipe(left)">
                                      <p:cBhvr>
                                        <p:cTn id="109" dur="500"/>
                                        <p:tgtEl>
                                          <p:spTgt spid="184"/>
                                        </p:tgtEl>
                                      </p:cBhvr>
                                    </p:animEffect>
                                  </p:childTnLst>
                                </p:cTn>
                              </p:par>
                            </p:childTnLst>
                          </p:cTn>
                        </p:par>
                        <p:par>
                          <p:cTn id="110" fill="hold">
                            <p:stCondLst>
                              <p:cond delay="7000"/>
                            </p:stCondLst>
                            <p:childTnLst>
                              <p:par>
                                <p:cTn id="111" presetID="10" presetClass="entr" presetSubtype="0" fill="hold" nodeType="afterEffect">
                                  <p:stCondLst>
                                    <p:cond delay="0"/>
                                  </p:stCondLst>
                                  <p:childTnLst>
                                    <p:set>
                                      <p:cBhvr>
                                        <p:cTn id="112" dur="1" fill="hold">
                                          <p:stCondLst>
                                            <p:cond delay="0"/>
                                          </p:stCondLst>
                                        </p:cTn>
                                        <p:tgtEl>
                                          <p:spTgt spid="209"/>
                                        </p:tgtEl>
                                        <p:attrNameLst>
                                          <p:attrName>style.visibility</p:attrName>
                                        </p:attrNameLst>
                                      </p:cBhvr>
                                      <p:to>
                                        <p:strVal val="visible"/>
                                      </p:to>
                                    </p:set>
                                    <p:animEffect transition="in" filter="fade">
                                      <p:cBhvr>
                                        <p:cTn id="113" dur="500"/>
                                        <p:tgtEl>
                                          <p:spTgt spid="209"/>
                                        </p:tgtEl>
                                      </p:cBhvr>
                                    </p:animEffect>
                                  </p:childTnLst>
                                </p:cTn>
                              </p:par>
                              <p:par>
                                <p:cTn id="114" presetID="10" presetClass="entr" presetSubtype="0" fill="hold" nodeType="withEffect">
                                  <p:stCondLst>
                                    <p:cond delay="0"/>
                                  </p:stCondLst>
                                  <p:childTnLst>
                                    <p:set>
                                      <p:cBhvr>
                                        <p:cTn id="115" dur="1" fill="hold">
                                          <p:stCondLst>
                                            <p:cond delay="0"/>
                                          </p:stCondLst>
                                        </p:cTn>
                                        <p:tgtEl>
                                          <p:spTgt spid="195"/>
                                        </p:tgtEl>
                                        <p:attrNameLst>
                                          <p:attrName>style.visibility</p:attrName>
                                        </p:attrNameLst>
                                      </p:cBhvr>
                                      <p:to>
                                        <p:strVal val="visible"/>
                                      </p:to>
                                    </p:set>
                                    <p:animEffect transition="in" filter="fade">
                                      <p:cBhvr>
                                        <p:cTn id="116" dur="500"/>
                                        <p:tgtEl>
                                          <p:spTgt spid="195"/>
                                        </p:tgtEl>
                                      </p:cBhvr>
                                    </p:animEffect>
                                  </p:childTnLst>
                                </p:cTn>
                              </p:par>
                            </p:childTnLst>
                          </p:cTn>
                        </p:par>
                        <p:par>
                          <p:cTn id="117" fill="hold">
                            <p:stCondLst>
                              <p:cond delay="7500"/>
                            </p:stCondLst>
                            <p:childTnLst>
                              <p:par>
                                <p:cTn id="118" presetID="10" presetClass="entr" presetSubtype="0" fill="hold" grpId="0" nodeType="afterEffect">
                                  <p:stCondLst>
                                    <p:cond delay="0"/>
                                  </p:stCondLst>
                                  <p:childTnLst>
                                    <p:set>
                                      <p:cBhvr>
                                        <p:cTn id="119" dur="1" fill="hold">
                                          <p:stCondLst>
                                            <p:cond delay="0"/>
                                          </p:stCondLst>
                                        </p:cTn>
                                        <p:tgtEl>
                                          <p:spTgt spid="139"/>
                                        </p:tgtEl>
                                        <p:attrNameLst>
                                          <p:attrName>style.visibility</p:attrName>
                                        </p:attrNameLst>
                                      </p:cBhvr>
                                      <p:to>
                                        <p:strVal val="visible"/>
                                      </p:to>
                                    </p:set>
                                    <p:animEffect transition="in" filter="fade">
                                      <p:cBhvr>
                                        <p:cTn id="120" dur="5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P spid="18" grpId="0" animBg="1"/>
      <p:bldP spid="19" grpId="0" animBg="1"/>
      <p:bldP spid="20" grpId="0" animBg="1"/>
      <p:bldP spid="139" grpId="0"/>
      <p:bldP spid="148" grpId="0" animBg="1"/>
      <p:bldP spid="171" grpId="0" animBg="1"/>
      <p:bldP spid="175"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8" name="Oval 217"/>
          <p:cNvSpPr/>
          <p:nvPr/>
        </p:nvSpPr>
        <p:spPr>
          <a:xfrm>
            <a:off x="5907290" y="1820148"/>
            <a:ext cx="377420" cy="3774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Rectangle 63"/>
          <p:cNvSpPr/>
          <p:nvPr/>
        </p:nvSpPr>
        <p:spPr>
          <a:xfrm>
            <a:off x="5961519" y="2049828"/>
            <a:ext cx="268963" cy="4808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166418" y="680759"/>
            <a:ext cx="5859296" cy="830997"/>
          </a:xfrm>
          <a:prstGeom prst="rect">
            <a:avLst/>
          </a:prstGeom>
          <a:noFill/>
        </p:spPr>
        <p:txBody>
          <a:bodyPr wrap="none" rtlCol="0">
            <a:spAutoFit/>
          </a:bodyPr>
          <a:lstStyle/>
          <a:p>
            <a:pPr algn="ctr"/>
            <a:r>
              <a:rPr lang="id-ID" sz="4800" dirty="0" smtClean="0">
                <a:solidFill>
                  <a:schemeClr val="bg1"/>
                </a:solidFill>
                <a:latin typeface="+mj-lt"/>
              </a:rPr>
              <a:t>AnimaLine Data Driven</a:t>
            </a:r>
            <a:endParaRPr lang="en-US" sz="4800" dirty="0">
              <a:solidFill>
                <a:schemeClr val="bg1"/>
              </a:solidFill>
              <a:latin typeface="+mj-lt"/>
            </a:endParaRPr>
          </a:p>
        </p:txBody>
      </p:sp>
      <p:grpSp>
        <p:nvGrpSpPr>
          <p:cNvPr id="65" name="Group 64"/>
          <p:cNvGrpSpPr/>
          <p:nvPr/>
        </p:nvGrpSpPr>
        <p:grpSpPr>
          <a:xfrm rot="5400000">
            <a:off x="3462149" y="2713316"/>
            <a:ext cx="5267703" cy="1252538"/>
            <a:chOff x="5921368" y="4027185"/>
            <a:chExt cx="5267703" cy="1252538"/>
          </a:xfrm>
        </p:grpSpPr>
        <p:sp>
          <p:nvSpPr>
            <p:cNvPr id="14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931152" y="4027185"/>
              <a:ext cx="3257919" cy="1252538"/>
              <a:chOff x="3073400" y="2808288"/>
              <a:chExt cx="4699000" cy="1806575"/>
            </a:xfrm>
          </p:grpSpPr>
          <p:sp>
            <p:nvSpPr>
              <p:cNvPr id="27"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7"/>
              <p:cNvSpPr>
                <a:spLocks noChangeArrowheads="1"/>
              </p:cNvSpPr>
              <p:nvPr/>
            </p:nvSpPr>
            <p:spPr bwMode="auto">
              <a:xfrm>
                <a:off x="3238500" y="2970213"/>
                <a:ext cx="1470025" cy="1479550"/>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0" name="Group 149"/>
          <p:cNvGrpSpPr/>
          <p:nvPr/>
        </p:nvGrpSpPr>
        <p:grpSpPr>
          <a:xfrm rot="5400000">
            <a:off x="3462148" y="4595178"/>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6" name="Rectangle 155"/>
          <p:cNvSpPr/>
          <p:nvPr/>
        </p:nvSpPr>
        <p:spPr>
          <a:xfrm>
            <a:off x="5961519" y="2049830"/>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p:cNvSpPr/>
          <p:nvPr/>
        </p:nvSpPr>
        <p:spPr>
          <a:xfrm>
            <a:off x="5961519" y="3937589"/>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5824689"/>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96" name="Group 195"/>
          <p:cNvGrpSpPr/>
          <p:nvPr/>
        </p:nvGrpSpPr>
        <p:grpSpPr>
          <a:xfrm>
            <a:off x="5783879" y="3091044"/>
            <a:ext cx="648049" cy="493852"/>
            <a:chOff x="5212291" y="1983847"/>
            <a:chExt cx="493712" cy="376238"/>
          </a:xfrm>
          <a:solidFill>
            <a:schemeClr val="bg1"/>
          </a:solidFill>
        </p:grpSpPr>
        <p:sp>
          <p:nvSpPr>
            <p:cNvPr id="200" name="Freeform 62"/>
            <p:cNvSpPr>
              <a:spLocks noEditPoints="1"/>
            </p:cNvSpPr>
            <p:nvPr/>
          </p:nvSpPr>
          <p:spPr bwMode="auto">
            <a:xfrm>
              <a:off x="5277379" y="2039410"/>
              <a:ext cx="307975" cy="246063"/>
            </a:xfrm>
            <a:custGeom>
              <a:avLst/>
              <a:gdLst>
                <a:gd name="T0" fmla="*/ 74 w 82"/>
                <a:gd name="T1" fmla="*/ 3 h 65"/>
                <a:gd name="T2" fmla="*/ 41 w 82"/>
                <a:gd name="T3" fmla="*/ 0 h 65"/>
                <a:gd name="T4" fmla="*/ 8 w 82"/>
                <a:gd name="T5" fmla="*/ 3 h 65"/>
                <a:gd name="T6" fmla="*/ 5 w 82"/>
                <a:gd name="T7" fmla="*/ 6 h 65"/>
                <a:gd name="T8" fmla="*/ 5 w 82"/>
                <a:gd name="T9" fmla="*/ 59 h 65"/>
                <a:gd name="T10" fmla="*/ 8 w 82"/>
                <a:gd name="T11" fmla="*/ 62 h 65"/>
                <a:gd name="T12" fmla="*/ 41 w 82"/>
                <a:gd name="T13" fmla="*/ 65 h 65"/>
                <a:gd name="T14" fmla="*/ 74 w 82"/>
                <a:gd name="T15" fmla="*/ 62 h 65"/>
                <a:gd name="T16" fmla="*/ 77 w 82"/>
                <a:gd name="T17" fmla="*/ 59 h 65"/>
                <a:gd name="T18" fmla="*/ 77 w 82"/>
                <a:gd name="T19" fmla="*/ 6 h 65"/>
                <a:gd name="T20" fmla="*/ 74 w 82"/>
                <a:gd name="T21" fmla="*/ 3 h 65"/>
                <a:gd name="T22" fmla="*/ 73 w 82"/>
                <a:gd name="T23" fmla="*/ 58 h 65"/>
                <a:gd name="T24" fmla="*/ 9 w 82"/>
                <a:gd name="T25" fmla="*/ 58 h 65"/>
                <a:gd name="T26" fmla="*/ 9 w 82"/>
                <a:gd name="T27" fmla="*/ 7 h 65"/>
                <a:gd name="T28" fmla="*/ 73 w 82"/>
                <a:gd name="T29" fmla="*/ 7 h 65"/>
                <a:gd name="T30" fmla="*/ 73 w 82"/>
                <a:gd name="T31"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2" h="65">
                  <a:moveTo>
                    <a:pt x="74" y="3"/>
                  </a:moveTo>
                  <a:cubicBezTo>
                    <a:pt x="63" y="1"/>
                    <a:pt x="52" y="0"/>
                    <a:pt x="41" y="0"/>
                  </a:cubicBezTo>
                  <a:cubicBezTo>
                    <a:pt x="30" y="0"/>
                    <a:pt x="19" y="1"/>
                    <a:pt x="8" y="3"/>
                  </a:cubicBezTo>
                  <a:cubicBezTo>
                    <a:pt x="7" y="4"/>
                    <a:pt x="6" y="5"/>
                    <a:pt x="5" y="6"/>
                  </a:cubicBezTo>
                  <a:cubicBezTo>
                    <a:pt x="0" y="24"/>
                    <a:pt x="0" y="41"/>
                    <a:pt x="5" y="59"/>
                  </a:cubicBezTo>
                  <a:cubicBezTo>
                    <a:pt x="6" y="60"/>
                    <a:pt x="7" y="61"/>
                    <a:pt x="8" y="62"/>
                  </a:cubicBezTo>
                  <a:cubicBezTo>
                    <a:pt x="19" y="64"/>
                    <a:pt x="30" y="65"/>
                    <a:pt x="41" y="65"/>
                  </a:cubicBezTo>
                  <a:cubicBezTo>
                    <a:pt x="52" y="65"/>
                    <a:pt x="63" y="64"/>
                    <a:pt x="74" y="62"/>
                  </a:cubicBezTo>
                  <a:cubicBezTo>
                    <a:pt x="75" y="61"/>
                    <a:pt x="76" y="60"/>
                    <a:pt x="77" y="59"/>
                  </a:cubicBezTo>
                  <a:cubicBezTo>
                    <a:pt x="82" y="41"/>
                    <a:pt x="82" y="24"/>
                    <a:pt x="77" y="6"/>
                  </a:cubicBezTo>
                  <a:cubicBezTo>
                    <a:pt x="76" y="5"/>
                    <a:pt x="75" y="4"/>
                    <a:pt x="74" y="3"/>
                  </a:cubicBezTo>
                  <a:close/>
                  <a:moveTo>
                    <a:pt x="73" y="58"/>
                  </a:moveTo>
                  <a:cubicBezTo>
                    <a:pt x="52" y="62"/>
                    <a:pt x="30" y="62"/>
                    <a:pt x="9" y="58"/>
                  </a:cubicBezTo>
                  <a:cubicBezTo>
                    <a:pt x="4" y="41"/>
                    <a:pt x="4" y="24"/>
                    <a:pt x="9" y="7"/>
                  </a:cubicBezTo>
                  <a:cubicBezTo>
                    <a:pt x="30" y="3"/>
                    <a:pt x="52" y="3"/>
                    <a:pt x="73" y="7"/>
                  </a:cubicBezTo>
                  <a:cubicBezTo>
                    <a:pt x="78" y="24"/>
                    <a:pt x="78" y="41"/>
                    <a:pt x="73" y="5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63"/>
            <p:cNvSpPr>
              <a:spLocks noEditPoints="1"/>
            </p:cNvSpPr>
            <p:nvPr/>
          </p:nvSpPr>
          <p:spPr bwMode="auto">
            <a:xfrm>
              <a:off x="5212291" y="1983847"/>
              <a:ext cx="493712" cy="376238"/>
            </a:xfrm>
            <a:custGeom>
              <a:avLst/>
              <a:gdLst>
                <a:gd name="T0" fmla="*/ 125 w 131"/>
                <a:gd name="T1" fmla="*/ 9 h 100"/>
                <a:gd name="T2" fmla="*/ 119 w 131"/>
                <a:gd name="T3" fmla="*/ 3 h 100"/>
                <a:gd name="T4" fmla="*/ 66 w 131"/>
                <a:gd name="T5" fmla="*/ 0 h 100"/>
                <a:gd name="T6" fmla="*/ 13 w 131"/>
                <a:gd name="T7" fmla="*/ 3 h 100"/>
                <a:gd name="T8" fmla="*/ 7 w 131"/>
                <a:gd name="T9" fmla="*/ 9 h 100"/>
                <a:gd name="T10" fmla="*/ 7 w 131"/>
                <a:gd name="T11" fmla="*/ 87 h 100"/>
                <a:gd name="T12" fmla="*/ 13 w 131"/>
                <a:gd name="T13" fmla="*/ 93 h 100"/>
                <a:gd name="T14" fmla="*/ 39 w 131"/>
                <a:gd name="T15" fmla="*/ 95 h 100"/>
                <a:gd name="T16" fmla="*/ 38 w 131"/>
                <a:gd name="T17" fmla="*/ 96 h 100"/>
                <a:gd name="T18" fmla="*/ 66 w 131"/>
                <a:gd name="T19" fmla="*/ 100 h 100"/>
                <a:gd name="T20" fmla="*/ 94 w 131"/>
                <a:gd name="T21" fmla="*/ 96 h 100"/>
                <a:gd name="T22" fmla="*/ 93 w 131"/>
                <a:gd name="T23" fmla="*/ 95 h 100"/>
                <a:gd name="T24" fmla="*/ 119 w 131"/>
                <a:gd name="T25" fmla="*/ 93 h 100"/>
                <a:gd name="T26" fmla="*/ 125 w 131"/>
                <a:gd name="T27" fmla="*/ 87 h 100"/>
                <a:gd name="T28" fmla="*/ 125 w 131"/>
                <a:gd name="T29" fmla="*/ 9 h 100"/>
                <a:gd name="T30" fmla="*/ 118 w 131"/>
                <a:gd name="T31" fmla="*/ 85 h 100"/>
                <a:gd name="T32" fmla="*/ 14 w 131"/>
                <a:gd name="T33" fmla="*/ 85 h 100"/>
                <a:gd name="T34" fmla="*/ 14 w 131"/>
                <a:gd name="T35" fmla="*/ 11 h 100"/>
                <a:gd name="T36" fmla="*/ 118 w 131"/>
                <a:gd name="T37" fmla="*/ 11 h 100"/>
                <a:gd name="T38" fmla="*/ 118 w 131"/>
                <a:gd name="T39" fmla="*/ 85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1" h="100">
                  <a:moveTo>
                    <a:pt x="125" y="9"/>
                  </a:moveTo>
                  <a:cubicBezTo>
                    <a:pt x="125" y="6"/>
                    <a:pt x="122" y="4"/>
                    <a:pt x="119" y="3"/>
                  </a:cubicBezTo>
                  <a:cubicBezTo>
                    <a:pt x="101" y="1"/>
                    <a:pt x="83" y="0"/>
                    <a:pt x="66" y="0"/>
                  </a:cubicBezTo>
                  <a:cubicBezTo>
                    <a:pt x="49" y="0"/>
                    <a:pt x="31" y="1"/>
                    <a:pt x="13" y="3"/>
                  </a:cubicBezTo>
                  <a:cubicBezTo>
                    <a:pt x="10" y="4"/>
                    <a:pt x="7" y="6"/>
                    <a:pt x="7" y="9"/>
                  </a:cubicBezTo>
                  <a:cubicBezTo>
                    <a:pt x="0" y="35"/>
                    <a:pt x="0" y="61"/>
                    <a:pt x="7" y="87"/>
                  </a:cubicBezTo>
                  <a:cubicBezTo>
                    <a:pt x="7" y="90"/>
                    <a:pt x="10" y="92"/>
                    <a:pt x="13" y="93"/>
                  </a:cubicBezTo>
                  <a:cubicBezTo>
                    <a:pt x="22" y="94"/>
                    <a:pt x="30" y="95"/>
                    <a:pt x="39" y="95"/>
                  </a:cubicBezTo>
                  <a:cubicBezTo>
                    <a:pt x="38" y="95"/>
                    <a:pt x="38" y="96"/>
                    <a:pt x="38" y="96"/>
                  </a:cubicBezTo>
                  <a:cubicBezTo>
                    <a:pt x="38" y="98"/>
                    <a:pt x="51" y="100"/>
                    <a:pt x="66" y="100"/>
                  </a:cubicBezTo>
                  <a:cubicBezTo>
                    <a:pt x="81" y="100"/>
                    <a:pt x="94" y="98"/>
                    <a:pt x="94" y="96"/>
                  </a:cubicBezTo>
                  <a:cubicBezTo>
                    <a:pt x="94" y="96"/>
                    <a:pt x="94" y="95"/>
                    <a:pt x="93" y="95"/>
                  </a:cubicBezTo>
                  <a:cubicBezTo>
                    <a:pt x="102" y="95"/>
                    <a:pt x="110" y="94"/>
                    <a:pt x="119" y="93"/>
                  </a:cubicBezTo>
                  <a:cubicBezTo>
                    <a:pt x="122" y="92"/>
                    <a:pt x="125" y="90"/>
                    <a:pt x="125" y="87"/>
                  </a:cubicBezTo>
                  <a:cubicBezTo>
                    <a:pt x="131" y="61"/>
                    <a:pt x="131" y="35"/>
                    <a:pt x="125" y="9"/>
                  </a:cubicBezTo>
                  <a:close/>
                  <a:moveTo>
                    <a:pt x="118" y="85"/>
                  </a:moveTo>
                  <a:cubicBezTo>
                    <a:pt x="83" y="89"/>
                    <a:pt x="49" y="89"/>
                    <a:pt x="14" y="85"/>
                  </a:cubicBezTo>
                  <a:cubicBezTo>
                    <a:pt x="9" y="60"/>
                    <a:pt x="9" y="36"/>
                    <a:pt x="14" y="11"/>
                  </a:cubicBezTo>
                  <a:cubicBezTo>
                    <a:pt x="49" y="7"/>
                    <a:pt x="83" y="7"/>
                    <a:pt x="118" y="11"/>
                  </a:cubicBezTo>
                  <a:cubicBezTo>
                    <a:pt x="123" y="36"/>
                    <a:pt x="123" y="60"/>
                    <a:pt x="118" y="8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Freeform 64"/>
            <p:cNvSpPr>
              <a:spLocks noEditPoints="1"/>
            </p:cNvSpPr>
            <p:nvPr/>
          </p:nvSpPr>
          <p:spPr bwMode="auto">
            <a:xfrm>
              <a:off x="5596466" y="2058460"/>
              <a:ext cx="44450" cy="46038"/>
            </a:xfrm>
            <a:custGeom>
              <a:avLst/>
              <a:gdLst>
                <a:gd name="T0" fmla="*/ 6 w 12"/>
                <a:gd name="T1" fmla="*/ 12 h 12"/>
                <a:gd name="T2" fmla="*/ 12 w 12"/>
                <a:gd name="T3" fmla="*/ 6 h 12"/>
                <a:gd name="T4" fmla="*/ 6 w 12"/>
                <a:gd name="T5" fmla="*/ 0 h 12"/>
                <a:gd name="T6" fmla="*/ 0 w 12"/>
                <a:gd name="T7" fmla="*/ 6 h 12"/>
                <a:gd name="T8" fmla="*/ 6 w 12"/>
                <a:gd name="T9" fmla="*/ 12 h 12"/>
                <a:gd name="T10" fmla="*/ 6 w 12"/>
                <a:gd name="T11" fmla="*/ 4 h 12"/>
                <a:gd name="T12" fmla="*/ 8 w 12"/>
                <a:gd name="T13" fmla="*/ 6 h 12"/>
                <a:gd name="T14" fmla="*/ 6 w 12"/>
                <a:gd name="T15" fmla="*/ 8 h 12"/>
                <a:gd name="T16" fmla="*/ 4 w 12"/>
                <a:gd name="T17" fmla="*/ 6 h 12"/>
                <a:gd name="T18" fmla="*/ 6 w 12"/>
                <a:gd name="T19"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12"/>
                  </a:moveTo>
                  <a:cubicBezTo>
                    <a:pt x="9" y="12"/>
                    <a:pt x="12" y="9"/>
                    <a:pt x="12" y="6"/>
                  </a:cubicBezTo>
                  <a:cubicBezTo>
                    <a:pt x="12" y="3"/>
                    <a:pt x="9" y="0"/>
                    <a:pt x="6" y="0"/>
                  </a:cubicBezTo>
                  <a:cubicBezTo>
                    <a:pt x="3" y="0"/>
                    <a:pt x="0" y="3"/>
                    <a:pt x="0" y="6"/>
                  </a:cubicBezTo>
                  <a:cubicBezTo>
                    <a:pt x="0" y="9"/>
                    <a:pt x="3" y="12"/>
                    <a:pt x="6" y="12"/>
                  </a:cubicBezTo>
                  <a:close/>
                  <a:moveTo>
                    <a:pt x="6" y="4"/>
                  </a:moveTo>
                  <a:cubicBezTo>
                    <a:pt x="7" y="4"/>
                    <a:pt x="8" y="5"/>
                    <a:pt x="8" y="6"/>
                  </a:cubicBezTo>
                  <a:cubicBezTo>
                    <a:pt x="8" y="7"/>
                    <a:pt x="7" y="8"/>
                    <a:pt x="6" y="8"/>
                  </a:cubicBezTo>
                  <a:cubicBezTo>
                    <a:pt x="5" y="8"/>
                    <a:pt x="4" y="7"/>
                    <a:pt x="4" y="6"/>
                  </a:cubicBezTo>
                  <a:cubicBezTo>
                    <a:pt x="4" y="5"/>
                    <a:pt x="5" y="4"/>
                    <a:pt x="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65"/>
            <p:cNvSpPr>
              <a:spLocks/>
            </p:cNvSpPr>
            <p:nvPr/>
          </p:nvSpPr>
          <p:spPr bwMode="auto">
            <a:xfrm>
              <a:off x="5580591" y="2255310"/>
              <a:ext cx="60325" cy="14288"/>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Freeform 66"/>
            <p:cNvSpPr>
              <a:spLocks/>
            </p:cNvSpPr>
            <p:nvPr/>
          </p:nvSpPr>
          <p:spPr bwMode="auto">
            <a:xfrm>
              <a:off x="5596466" y="2209272"/>
              <a:ext cx="60325" cy="15875"/>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7" name="Freeform 67"/>
            <p:cNvSpPr>
              <a:spLocks/>
            </p:cNvSpPr>
            <p:nvPr/>
          </p:nvSpPr>
          <p:spPr bwMode="auto">
            <a:xfrm>
              <a:off x="5596466" y="2164822"/>
              <a:ext cx="60325" cy="14288"/>
            </a:xfrm>
            <a:custGeom>
              <a:avLst/>
              <a:gdLst>
                <a:gd name="T0" fmla="*/ 14 w 16"/>
                <a:gd name="T1" fmla="*/ 0 h 4"/>
                <a:gd name="T2" fmla="*/ 2 w 16"/>
                <a:gd name="T3" fmla="*/ 0 h 4"/>
                <a:gd name="T4" fmla="*/ 0 w 16"/>
                <a:gd name="T5" fmla="*/ 2 h 4"/>
                <a:gd name="T6" fmla="*/ 2 w 16"/>
                <a:gd name="T7" fmla="*/ 4 h 4"/>
                <a:gd name="T8" fmla="*/ 14 w 16"/>
                <a:gd name="T9" fmla="*/ 4 h 4"/>
                <a:gd name="T10" fmla="*/ 16 w 16"/>
                <a:gd name="T11" fmla="*/ 2 h 4"/>
                <a:gd name="T12" fmla="*/ 14 w 16"/>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0"/>
                  </a:moveTo>
                  <a:cubicBezTo>
                    <a:pt x="2" y="0"/>
                    <a:pt x="2" y="0"/>
                    <a:pt x="2" y="0"/>
                  </a:cubicBezTo>
                  <a:cubicBezTo>
                    <a:pt x="1" y="0"/>
                    <a:pt x="0" y="1"/>
                    <a:pt x="0" y="2"/>
                  </a:cubicBezTo>
                  <a:cubicBezTo>
                    <a:pt x="0" y="3"/>
                    <a:pt x="1" y="4"/>
                    <a:pt x="2"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68"/>
            <p:cNvSpPr>
              <a:spLocks/>
            </p:cNvSpPr>
            <p:nvPr/>
          </p:nvSpPr>
          <p:spPr bwMode="auto">
            <a:xfrm>
              <a:off x="5340879" y="2099735"/>
              <a:ext cx="90487" cy="65088"/>
            </a:xfrm>
            <a:custGeom>
              <a:avLst/>
              <a:gdLst>
                <a:gd name="T0" fmla="*/ 22 w 24"/>
                <a:gd name="T1" fmla="*/ 0 h 17"/>
                <a:gd name="T2" fmla="*/ 4 w 24"/>
                <a:gd name="T3" fmla="*/ 2 h 17"/>
                <a:gd name="T4" fmla="*/ 1 w 24"/>
                <a:gd name="T5" fmla="*/ 4 h 17"/>
                <a:gd name="T6" fmla="*/ 0 w 24"/>
                <a:gd name="T7" fmla="*/ 15 h 17"/>
                <a:gd name="T8" fmla="*/ 2 w 24"/>
                <a:gd name="T9" fmla="*/ 17 h 17"/>
                <a:gd name="T10" fmla="*/ 4 w 24"/>
                <a:gd name="T11" fmla="*/ 15 h 17"/>
                <a:gd name="T12" fmla="*/ 5 w 24"/>
                <a:gd name="T13" fmla="*/ 7 h 17"/>
                <a:gd name="T14" fmla="*/ 7 w 24"/>
                <a:gd name="T15" fmla="*/ 5 h 17"/>
                <a:gd name="T16" fmla="*/ 22 w 24"/>
                <a:gd name="T17" fmla="*/ 4 h 17"/>
                <a:gd name="T18" fmla="*/ 24 w 24"/>
                <a:gd name="T19" fmla="*/ 2 h 17"/>
                <a:gd name="T20" fmla="*/ 22 w 24"/>
                <a:gd name="T2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7">
                  <a:moveTo>
                    <a:pt x="22" y="0"/>
                  </a:moveTo>
                  <a:cubicBezTo>
                    <a:pt x="4" y="2"/>
                    <a:pt x="4" y="2"/>
                    <a:pt x="4" y="2"/>
                  </a:cubicBezTo>
                  <a:cubicBezTo>
                    <a:pt x="3" y="2"/>
                    <a:pt x="1" y="3"/>
                    <a:pt x="1" y="4"/>
                  </a:cubicBezTo>
                  <a:cubicBezTo>
                    <a:pt x="0" y="15"/>
                    <a:pt x="0" y="15"/>
                    <a:pt x="0" y="15"/>
                  </a:cubicBezTo>
                  <a:cubicBezTo>
                    <a:pt x="0" y="16"/>
                    <a:pt x="1" y="17"/>
                    <a:pt x="2" y="17"/>
                  </a:cubicBezTo>
                  <a:cubicBezTo>
                    <a:pt x="3" y="17"/>
                    <a:pt x="4" y="16"/>
                    <a:pt x="4" y="15"/>
                  </a:cubicBezTo>
                  <a:cubicBezTo>
                    <a:pt x="5" y="7"/>
                    <a:pt x="5" y="7"/>
                    <a:pt x="5" y="7"/>
                  </a:cubicBezTo>
                  <a:cubicBezTo>
                    <a:pt x="5" y="6"/>
                    <a:pt x="6" y="5"/>
                    <a:pt x="7" y="5"/>
                  </a:cubicBezTo>
                  <a:cubicBezTo>
                    <a:pt x="22" y="4"/>
                    <a:pt x="22" y="4"/>
                    <a:pt x="22" y="4"/>
                  </a:cubicBezTo>
                  <a:cubicBezTo>
                    <a:pt x="23" y="4"/>
                    <a:pt x="24" y="3"/>
                    <a:pt x="24" y="2"/>
                  </a:cubicBezTo>
                  <a:cubicBezTo>
                    <a:pt x="24" y="1"/>
                    <a:pt x="23" y="0"/>
                    <a:pt x="2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09" name="Group 208"/>
          <p:cNvGrpSpPr/>
          <p:nvPr/>
        </p:nvGrpSpPr>
        <p:grpSpPr>
          <a:xfrm>
            <a:off x="5849142" y="4998829"/>
            <a:ext cx="488950" cy="481013"/>
            <a:chOff x="7141104" y="1923522"/>
            <a:chExt cx="488950" cy="481013"/>
          </a:xfrm>
          <a:solidFill>
            <a:schemeClr val="bg1"/>
          </a:solidFill>
        </p:grpSpPr>
        <p:sp>
          <p:nvSpPr>
            <p:cNvPr id="210" name="Freeform 58"/>
            <p:cNvSpPr>
              <a:spLocks/>
            </p:cNvSpPr>
            <p:nvPr/>
          </p:nvSpPr>
          <p:spPr bwMode="auto">
            <a:xfrm>
              <a:off x="7407804" y="1983847"/>
              <a:ext cx="157162" cy="157163"/>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9"/>
            <p:cNvSpPr>
              <a:spLocks noEditPoints="1"/>
            </p:cNvSpPr>
            <p:nvPr/>
          </p:nvSpPr>
          <p:spPr bwMode="auto">
            <a:xfrm>
              <a:off x="7141104" y="1923522"/>
              <a:ext cx="488950" cy="481013"/>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60"/>
            <p:cNvSpPr>
              <a:spLocks/>
            </p:cNvSpPr>
            <p:nvPr/>
          </p:nvSpPr>
          <p:spPr bwMode="auto">
            <a:xfrm>
              <a:off x="7399866" y="1923522"/>
              <a:ext cx="225425" cy="225425"/>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4" name="TextBox 213"/>
          <p:cNvSpPr txBox="1"/>
          <p:nvPr/>
        </p:nvSpPr>
        <p:spPr>
          <a:xfrm>
            <a:off x="6703404" y="3076938"/>
            <a:ext cx="1555234" cy="461665"/>
          </a:xfrm>
          <a:prstGeom prst="rect">
            <a:avLst/>
          </a:prstGeom>
          <a:noFill/>
        </p:spPr>
        <p:txBody>
          <a:bodyPr wrap="none" rtlCol="0">
            <a:spAutoFit/>
          </a:bodyPr>
          <a:lstStyle/>
          <a:p>
            <a:pPr algn="ctr"/>
            <a:r>
              <a:rPr lang="id-ID" sz="2400" b="1" dirty="0" smtClean="0">
                <a:solidFill>
                  <a:schemeClr val="bg1"/>
                </a:solidFill>
                <a:latin typeface="+mj-lt"/>
              </a:rPr>
              <a:t>Self-Repair</a:t>
            </a:r>
            <a:endParaRPr lang="id-ID" sz="2400" b="1" dirty="0">
              <a:solidFill>
                <a:schemeClr val="bg1"/>
              </a:solidFill>
              <a:latin typeface="+mj-lt"/>
            </a:endParaRPr>
          </a:p>
        </p:txBody>
      </p:sp>
      <p:sp>
        <p:nvSpPr>
          <p:cNvPr id="215" name="TextBox 214"/>
          <p:cNvSpPr txBox="1"/>
          <p:nvPr/>
        </p:nvSpPr>
        <p:spPr>
          <a:xfrm>
            <a:off x="6516245" y="3799098"/>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216" name="TextBox 215"/>
          <p:cNvSpPr txBox="1"/>
          <p:nvPr/>
        </p:nvSpPr>
        <p:spPr>
          <a:xfrm>
            <a:off x="4043300" y="4985484"/>
            <a:ext cx="1191353" cy="461665"/>
          </a:xfrm>
          <a:prstGeom prst="rect">
            <a:avLst/>
          </a:prstGeom>
          <a:noFill/>
        </p:spPr>
        <p:txBody>
          <a:bodyPr wrap="none" rtlCol="0">
            <a:spAutoFit/>
          </a:bodyPr>
          <a:lstStyle/>
          <a:p>
            <a:pPr algn="ctr"/>
            <a:r>
              <a:rPr lang="id-ID" sz="2400" b="1" dirty="0" smtClean="0">
                <a:solidFill>
                  <a:schemeClr val="bg1"/>
                </a:solidFill>
                <a:latin typeface="+mj-lt"/>
              </a:rPr>
              <a:t>Recover</a:t>
            </a:r>
            <a:endParaRPr lang="id-ID" sz="2400" b="1" dirty="0">
              <a:solidFill>
                <a:schemeClr val="bg1"/>
              </a:solidFill>
              <a:latin typeface="+mj-lt"/>
            </a:endParaRPr>
          </a:p>
        </p:txBody>
      </p:sp>
      <p:sp>
        <p:nvSpPr>
          <p:cNvPr id="217" name="TextBox 216"/>
          <p:cNvSpPr txBox="1"/>
          <p:nvPr/>
        </p:nvSpPr>
        <p:spPr>
          <a:xfrm>
            <a:off x="3433994" y="5733249"/>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66" name="Oval 65"/>
          <p:cNvSpPr/>
          <p:nvPr/>
        </p:nvSpPr>
        <p:spPr>
          <a:xfrm>
            <a:off x="5907290" y="1820148"/>
            <a:ext cx="377420" cy="3774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TextBox 37"/>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231758484"/>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grpId="0" nodeType="afterEffect">
                                  <p:stCondLst>
                                    <p:cond delay="0"/>
                                  </p:stCondLst>
                                  <p:childTnLst>
                                    <p:set>
                                      <p:cBhvr>
                                        <p:cTn id="17" dur="1" fill="hold">
                                          <p:stCondLst>
                                            <p:cond delay="0"/>
                                          </p:stCondLst>
                                        </p:cTn>
                                        <p:tgtEl>
                                          <p:spTgt spid="66"/>
                                        </p:tgtEl>
                                        <p:attrNameLst>
                                          <p:attrName>style.visibility</p:attrName>
                                        </p:attrNameLst>
                                      </p:cBhvr>
                                      <p:to>
                                        <p:strVal val="visible"/>
                                      </p:to>
                                    </p:set>
                                    <p:anim calcmode="lin" valueType="num">
                                      <p:cBhvr>
                                        <p:cTn id="18" dur="500" fill="hold"/>
                                        <p:tgtEl>
                                          <p:spTgt spid="66"/>
                                        </p:tgtEl>
                                        <p:attrNameLst>
                                          <p:attrName>ppt_w</p:attrName>
                                        </p:attrNameLst>
                                      </p:cBhvr>
                                      <p:tavLst>
                                        <p:tav tm="0">
                                          <p:val>
                                            <p:fltVal val="0"/>
                                          </p:val>
                                        </p:tav>
                                        <p:tav tm="100000">
                                          <p:val>
                                            <p:strVal val="#ppt_w"/>
                                          </p:val>
                                        </p:tav>
                                      </p:tavLst>
                                    </p:anim>
                                    <p:anim calcmode="lin" valueType="num">
                                      <p:cBhvr>
                                        <p:cTn id="19" dur="500" fill="hold"/>
                                        <p:tgtEl>
                                          <p:spTgt spid="66"/>
                                        </p:tgtEl>
                                        <p:attrNameLst>
                                          <p:attrName>ppt_h</p:attrName>
                                        </p:attrNameLst>
                                      </p:cBhvr>
                                      <p:tavLst>
                                        <p:tav tm="0">
                                          <p:val>
                                            <p:fltVal val="0"/>
                                          </p:val>
                                        </p:tav>
                                        <p:tav tm="100000">
                                          <p:val>
                                            <p:strVal val="#ppt_h"/>
                                          </p:val>
                                        </p:tav>
                                      </p:tavLst>
                                    </p:anim>
                                    <p:animEffect transition="in" filter="fade">
                                      <p:cBhvr>
                                        <p:cTn id="20" dur="500"/>
                                        <p:tgtEl>
                                          <p:spTgt spid="66"/>
                                        </p:tgtEl>
                                      </p:cBhvr>
                                    </p:animEffect>
                                  </p:childTnLst>
                                </p:cTn>
                              </p:par>
                            </p:childTnLst>
                          </p:cTn>
                        </p:par>
                        <p:par>
                          <p:cTn id="21" fill="hold">
                            <p:stCondLst>
                              <p:cond delay="1000"/>
                            </p:stCondLst>
                            <p:childTnLst>
                              <p:par>
                                <p:cTn id="22" presetID="22" presetClass="entr" presetSubtype="1" fill="hold" grpId="0" nodeType="afterEffect">
                                  <p:stCondLst>
                                    <p:cond delay="0"/>
                                  </p:stCondLst>
                                  <p:childTnLst>
                                    <p:set>
                                      <p:cBhvr>
                                        <p:cTn id="23" dur="1" fill="hold">
                                          <p:stCondLst>
                                            <p:cond delay="0"/>
                                          </p:stCondLst>
                                        </p:cTn>
                                        <p:tgtEl>
                                          <p:spTgt spid="156"/>
                                        </p:tgtEl>
                                        <p:attrNameLst>
                                          <p:attrName>style.visibility</p:attrName>
                                        </p:attrNameLst>
                                      </p:cBhvr>
                                      <p:to>
                                        <p:strVal val="visible"/>
                                      </p:to>
                                    </p:set>
                                    <p:animEffect transition="in" filter="wipe(up)">
                                      <p:cBhvr>
                                        <p:cTn id="24" dur="500"/>
                                        <p:tgtEl>
                                          <p:spTgt spid="156"/>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500"/>
                                        <p:tgtEl>
                                          <p:spTgt spid="65"/>
                                        </p:tgtEl>
                                      </p:cBhvr>
                                    </p:animEffect>
                                  </p:childTnLst>
                                </p:cTn>
                              </p:par>
                              <p:par>
                                <p:cTn id="29" presetID="8" presetClass="emph" presetSubtype="0" fill="hold" nodeType="withEffect">
                                  <p:stCondLst>
                                    <p:cond delay="0"/>
                                  </p:stCondLst>
                                  <p:childTnLst>
                                    <p:animRot by="-5400000">
                                      <p:cBhvr>
                                        <p:cTn id="30" dur="2000" fill="hold"/>
                                        <p:tgtEl>
                                          <p:spTgt spid="65"/>
                                        </p:tgtEl>
                                        <p:attrNameLst>
                                          <p:attrName>r</p:attrName>
                                        </p:attrNameLst>
                                      </p:cBhvr>
                                    </p:animRot>
                                  </p:childTnLst>
                                </p:cTn>
                              </p:par>
                            </p:childTnLst>
                          </p:cTn>
                        </p:par>
                        <p:par>
                          <p:cTn id="31" fill="hold">
                            <p:stCondLst>
                              <p:cond delay="3500"/>
                            </p:stCondLst>
                            <p:childTnLst>
                              <p:par>
                                <p:cTn id="32" presetID="53" presetClass="entr" presetSubtype="16" fill="hold" nodeType="afterEffect">
                                  <p:stCondLst>
                                    <p:cond delay="0"/>
                                  </p:stCondLst>
                                  <p:childTnLst>
                                    <p:set>
                                      <p:cBhvr>
                                        <p:cTn id="33" dur="1" fill="hold">
                                          <p:stCondLst>
                                            <p:cond delay="0"/>
                                          </p:stCondLst>
                                        </p:cTn>
                                        <p:tgtEl>
                                          <p:spTgt spid="196"/>
                                        </p:tgtEl>
                                        <p:attrNameLst>
                                          <p:attrName>style.visibility</p:attrName>
                                        </p:attrNameLst>
                                      </p:cBhvr>
                                      <p:to>
                                        <p:strVal val="visible"/>
                                      </p:to>
                                    </p:set>
                                    <p:anim calcmode="lin" valueType="num">
                                      <p:cBhvr>
                                        <p:cTn id="34" dur="500" fill="hold"/>
                                        <p:tgtEl>
                                          <p:spTgt spid="196"/>
                                        </p:tgtEl>
                                        <p:attrNameLst>
                                          <p:attrName>ppt_w</p:attrName>
                                        </p:attrNameLst>
                                      </p:cBhvr>
                                      <p:tavLst>
                                        <p:tav tm="0">
                                          <p:val>
                                            <p:fltVal val="0"/>
                                          </p:val>
                                        </p:tav>
                                        <p:tav tm="100000">
                                          <p:val>
                                            <p:strVal val="#ppt_w"/>
                                          </p:val>
                                        </p:tav>
                                      </p:tavLst>
                                    </p:anim>
                                    <p:anim calcmode="lin" valueType="num">
                                      <p:cBhvr>
                                        <p:cTn id="35" dur="500" fill="hold"/>
                                        <p:tgtEl>
                                          <p:spTgt spid="196"/>
                                        </p:tgtEl>
                                        <p:attrNameLst>
                                          <p:attrName>ppt_h</p:attrName>
                                        </p:attrNameLst>
                                      </p:cBhvr>
                                      <p:tavLst>
                                        <p:tav tm="0">
                                          <p:val>
                                            <p:fltVal val="0"/>
                                          </p:val>
                                        </p:tav>
                                        <p:tav tm="100000">
                                          <p:val>
                                            <p:strVal val="#ppt_h"/>
                                          </p:val>
                                        </p:tav>
                                      </p:tavLst>
                                    </p:anim>
                                    <p:animEffect transition="in" filter="fade">
                                      <p:cBhvr>
                                        <p:cTn id="36" dur="500"/>
                                        <p:tgtEl>
                                          <p:spTgt spid="196"/>
                                        </p:tgtEl>
                                      </p:cBhvr>
                                    </p:animEffect>
                                  </p:childTnLst>
                                </p:cTn>
                              </p:par>
                            </p:childTnLst>
                          </p:cTn>
                        </p:par>
                        <p:par>
                          <p:cTn id="37" fill="hold">
                            <p:stCondLst>
                              <p:cond delay="4000"/>
                            </p:stCondLst>
                            <p:childTnLst>
                              <p:par>
                                <p:cTn id="38" presetID="10" presetClass="entr" presetSubtype="0" fill="hold" grpId="0" nodeType="afterEffect">
                                  <p:stCondLst>
                                    <p:cond delay="0"/>
                                  </p:stCondLst>
                                  <p:childTnLst>
                                    <p:set>
                                      <p:cBhvr>
                                        <p:cTn id="39" dur="1" fill="hold">
                                          <p:stCondLst>
                                            <p:cond delay="0"/>
                                          </p:stCondLst>
                                        </p:cTn>
                                        <p:tgtEl>
                                          <p:spTgt spid="214"/>
                                        </p:tgtEl>
                                        <p:attrNameLst>
                                          <p:attrName>style.visibility</p:attrName>
                                        </p:attrNameLst>
                                      </p:cBhvr>
                                      <p:to>
                                        <p:strVal val="visible"/>
                                      </p:to>
                                    </p:set>
                                    <p:animEffect transition="in" filter="fade">
                                      <p:cBhvr>
                                        <p:cTn id="40" dur="500"/>
                                        <p:tgtEl>
                                          <p:spTgt spid="21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5"/>
                                        </p:tgtEl>
                                        <p:attrNameLst>
                                          <p:attrName>style.visibility</p:attrName>
                                        </p:attrNameLst>
                                      </p:cBhvr>
                                      <p:to>
                                        <p:strVal val="visible"/>
                                      </p:to>
                                    </p:set>
                                    <p:animEffect transition="in" filter="fade">
                                      <p:cBhvr>
                                        <p:cTn id="43" dur="500"/>
                                        <p:tgtEl>
                                          <p:spTgt spid="215"/>
                                        </p:tgtEl>
                                      </p:cBhvr>
                                    </p:animEffect>
                                  </p:childTnLst>
                                </p:cTn>
                              </p:par>
                            </p:childTnLst>
                          </p:cTn>
                        </p:par>
                        <p:par>
                          <p:cTn id="44" fill="hold">
                            <p:stCondLst>
                              <p:cond delay="4500"/>
                            </p:stCondLst>
                            <p:childTnLst>
                              <p:par>
                                <p:cTn id="45" presetID="22" presetClass="entr" presetSubtype="1" fill="hold" grpId="0" nodeType="afterEffect">
                                  <p:stCondLst>
                                    <p:cond delay="0"/>
                                  </p:stCondLst>
                                  <p:childTnLst>
                                    <p:set>
                                      <p:cBhvr>
                                        <p:cTn id="46" dur="1" fill="hold">
                                          <p:stCondLst>
                                            <p:cond delay="0"/>
                                          </p:stCondLst>
                                        </p:cTn>
                                        <p:tgtEl>
                                          <p:spTgt spid="157"/>
                                        </p:tgtEl>
                                        <p:attrNameLst>
                                          <p:attrName>style.visibility</p:attrName>
                                        </p:attrNameLst>
                                      </p:cBhvr>
                                      <p:to>
                                        <p:strVal val="visible"/>
                                      </p:to>
                                    </p:set>
                                    <p:animEffect transition="in" filter="wipe(up)">
                                      <p:cBhvr>
                                        <p:cTn id="47" dur="500"/>
                                        <p:tgtEl>
                                          <p:spTgt spid="157"/>
                                        </p:tgtEl>
                                      </p:cBhvr>
                                    </p:animEffect>
                                  </p:childTnLst>
                                </p:cTn>
                              </p:par>
                            </p:childTnLst>
                          </p:cTn>
                        </p:par>
                        <p:par>
                          <p:cTn id="48" fill="hold">
                            <p:stCondLst>
                              <p:cond delay="5000"/>
                            </p:stCondLst>
                            <p:childTnLst>
                              <p:par>
                                <p:cTn id="49" presetID="10" presetClass="entr" presetSubtype="0" fill="hold" nodeType="afterEffect">
                                  <p:stCondLst>
                                    <p:cond delay="0"/>
                                  </p:stCondLst>
                                  <p:childTnLst>
                                    <p:set>
                                      <p:cBhvr>
                                        <p:cTn id="50" dur="1" fill="hold">
                                          <p:stCondLst>
                                            <p:cond delay="0"/>
                                          </p:stCondLst>
                                        </p:cTn>
                                        <p:tgtEl>
                                          <p:spTgt spid="150"/>
                                        </p:tgtEl>
                                        <p:attrNameLst>
                                          <p:attrName>style.visibility</p:attrName>
                                        </p:attrNameLst>
                                      </p:cBhvr>
                                      <p:to>
                                        <p:strVal val="visible"/>
                                      </p:to>
                                    </p:set>
                                    <p:animEffect transition="in" filter="fade">
                                      <p:cBhvr>
                                        <p:cTn id="51" dur="500"/>
                                        <p:tgtEl>
                                          <p:spTgt spid="150"/>
                                        </p:tgtEl>
                                      </p:cBhvr>
                                    </p:animEffect>
                                  </p:childTnLst>
                                </p:cTn>
                              </p:par>
                              <p:par>
                                <p:cTn id="52" presetID="8" presetClass="emph" presetSubtype="0" fill="hold" nodeType="withEffect">
                                  <p:stCondLst>
                                    <p:cond delay="0"/>
                                  </p:stCondLst>
                                  <p:childTnLst>
                                    <p:animRot by="5400000">
                                      <p:cBhvr>
                                        <p:cTn id="53" dur="2000" fill="hold"/>
                                        <p:tgtEl>
                                          <p:spTgt spid="150"/>
                                        </p:tgtEl>
                                        <p:attrNameLst>
                                          <p:attrName>r</p:attrName>
                                        </p:attrNameLst>
                                      </p:cBhvr>
                                    </p:animRot>
                                  </p:childTnLst>
                                </p:cTn>
                              </p:par>
                            </p:childTnLst>
                          </p:cTn>
                        </p:par>
                        <p:par>
                          <p:cTn id="54" fill="hold">
                            <p:stCondLst>
                              <p:cond delay="7000"/>
                            </p:stCondLst>
                            <p:childTnLst>
                              <p:par>
                                <p:cTn id="55" presetID="53" presetClass="entr" presetSubtype="16" fill="hold" nodeType="afterEffect">
                                  <p:stCondLst>
                                    <p:cond delay="0"/>
                                  </p:stCondLst>
                                  <p:childTnLst>
                                    <p:set>
                                      <p:cBhvr>
                                        <p:cTn id="56" dur="1" fill="hold">
                                          <p:stCondLst>
                                            <p:cond delay="0"/>
                                          </p:stCondLst>
                                        </p:cTn>
                                        <p:tgtEl>
                                          <p:spTgt spid="209"/>
                                        </p:tgtEl>
                                        <p:attrNameLst>
                                          <p:attrName>style.visibility</p:attrName>
                                        </p:attrNameLst>
                                      </p:cBhvr>
                                      <p:to>
                                        <p:strVal val="visible"/>
                                      </p:to>
                                    </p:set>
                                    <p:anim calcmode="lin" valueType="num">
                                      <p:cBhvr>
                                        <p:cTn id="57" dur="500" fill="hold"/>
                                        <p:tgtEl>
                                          <p:spTgt spid="209"/>
                                        </p:tgtEl>
                                        <p:attrNameLst>
                                          <p:attrName>ppt_w</p:attrName>
                                        </p:attrNameLst>
                                      </p:cBhvr>
                                      <p:tavLst>
                                        <p:tav tm="0">
                                          <p:val>
                                            <p:fltVal val="0"/>
                                          </p:val>
                                        </p:tav>
                                        <p:tav tm="100000">
                                          <p:val>
                                            <p:strVal val="#ppt_w"/>
                                          </p:val>
                                        </p:tav>
                                      </p:tavLst>
                                    </p:anim>
                                    <p:anim calcmode="lin" valueType="num">
                                      <p:cBhvr>
                                        <p:cTn id="58" dur="500" fill="hold"/>
                                        <p:tgtEl>
                                          <p:spTgt spid="209"/>
                                        </p:tgtEl>
                                        <p:attrNameLst>
                                          <p:attrName>ppt_h</p:attrName>
                                        </p:attrNameLst>
                                      </p:cBhvr>
                                      <p:tavLst>
                                        <p:tav tm="0">
                                          <p:val>
                                            <p:fltVal val="0"/>
                                          </p:val>
                                        </p:tav>
                                        <p:tav tm="100000">
                                          <p:val>
                                            <p:strVal val="#ppt_h"/>
                                          </p:val>
                                        </p:tav>
                                      </p:tavLst>
                                    </p:anim>
                                    <p:animEffect transition="in" filter="fade">
                                      <p:cBhvr>
                                        <p:cTn id="59" dur="500"/>
                                        <p:tgtEl>
                                          <p:spTgt spid="209"/>
                                        </p:tgtEl>
                                      </p:cBhvr>
                                    </p:animEffect>
                                  </p:childTnLst>
                                </p:cTn>
                              </p:par>
                            </p:childTnLst>
                          </p:cTn>
                        </p:par>
                        <p:par>
                          <p:cTn id="60" fill="hold">
                            <p:stCondLst>
                              <p:cond delay="7500"/>
                            </p:stCondLst>
                            <p:childTnLst>
                              <p:par>
                                <p:cTn id="61" presetID="10" presetClass="entr" presetSubtype="0" fill="hold" grpId="0" nodeType="afterEffect">
                                  <p:stCondLst>
                                    <p:cond delay="0"/>
                                  </p:stCondLst>
                                  <p:childTnLst>
                                    <p:set>
                                      <p:cBhvr>
                                        <p:cTn id="62" dur="1" fill="hold">
                                          <p:stCondLst>
                                            <p:cond delay="0"/>
                                          </p:stCondLst>
                                        </p:cTn>
                                        <p:tgtEl>
                                          <p:spTgt spid="216"/>
                                        </p:tgtEl>
                                        <p:attrNameLst>
                                          <p:attrName>style.visibility</p:attrName>
                                        </p:attrNameLst>
                                      </p:cBhvr>
                                      <p:to>
                                        <p:strVal val="visible"/>
                                      </p:to>
                                    </p:set>
                                    <p:animEffect transition="in" filter="fade">
                                      <p:cBhvr>
                                        <p:cTn id="63" dur="500"/>
                                        <p:tgtEl>
                                          <p:spTgt spid="21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17"/>
                                        </p:tgtEl>
                                        <p:attrNameLst>
                                          <p:attrName>style.visibility</p:attrName>
                                        </p:attrNameLst>
                                      </p:cBhvr>
                                      <p:to>
                                        <p:strVal val="visible"/>
                                      </p:to>
                                    </p:set>
                                    <p:animEffect transition="in" filter="fade">
                                      <p:cBhvr>
                                        <p:cTn id="66" dur="500"/>
                                        <p:tgtEl>
                                          <p:spTgt spid="217"/>
                                        </p:tgtEl>
                                      </p:cBhvr>
                                    </p:animEffect>
                                  </p:childTnLst>
                                </p:cTn>
                              </p:par>
                            </p:childTnLst>
                          </p:cTn>
                        </p:par>
                        <p:par>
                          <p:cTn id="67" fill="hold">
                            <p:stCondLst>
                              <p:cond delay="8000"/>
                            </p:stCondLst>
                            <p:childTnLst>
                              <p:par>
                                <p:cTn id="68" presetID="22" presetClass="entr" presetSubtype="1" fill="hold" grpId="0" nodeType="afterEffect">
                                  <p:stCondLst>
                                    <p:cond delay="0"/>
                                  </p:stCondLst>
                                  <p:childTnLst>
                                    <p:set>
                                      <p:cBhvr>
                                        <p:cTn id="69" dur="1" fill="hold">
                                          <p:stCondLst>
                                            <p:cond delay="0"/>
                                          </p:stCondLst>
                                        </p:cTn>
                                        <p:tgtEl>
                                          <p:spTgt spid="158"/>
                                        </p:tgtEl>
                                        <p:attrNameLst>
                                          <p:attrName>style.visibility</p:attrName>
                                        </p:attrNameLst>
                                      </p:cBhvr>
                                      <p:to>
                                        <p:strVal val="visible"/>
                                      </p:to>
                                    </p:set>
                                    <p:animEffect transition="in" filter="wipe(up)">
                                      <p:cBhvr>
                                        <p:cTn id="70"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6" grpId="0" animBg="1"/>
      <p:bldP spid="157" grpId="0" animBg="1"/>
      <p:bldP spid="158" grpId="0" animBg="1"/>
      <p:bldP spid="214" grpId="0"/>
      <p:bldP spid="215" grpId="0"/>
      <p:bldP spid="216" grpId="0"/>
      <p:bldP spid="217" grpId="0"/>
      <p:bldP spid="66"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64" name="Rectangle 63"/>
          <p:cNvSpPr/>
          <p:nvPr/>
        </p:nvSpPr>
        <p:spPr>
          <a:xfrm>
            <a:off x="5961519" y="0"/>
            <a:ext cx="268963" cy="685799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5" name="Group 64"/>
          <p:cNvGrpSpPr/>
          <p:nvPr/>
        </p:nvGrpSpPr>
        <p:grpSpPr>
          <a:xfrm rot="5400000">
            <a:off x="3462149" y="627342"/>
            <a:ext cx="5267703" cy="1252538"/>
            <a:chOff x="5921368" y="4027185"/>
            <a:chExt cx="5267703" cy="1252538"/>
          </a:xfrm>
        </p:grpSpPr>
        <p:sp>
          <p:nvSpPr>
            <p:cNvPr id="14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30" name="Group 29"/>
            <p:cNvGrpSpPr/>
            <p:nvPr/>
          </p:nvGrpSpPr>
          <p:grpSpPr>
            <a:xfrm>
              <a:off x="7931152" y="4027185"/>
              <a:ext cx="3257919" cy="1252538"/>
              <a:chOff x="3073400" y="2808288"/>
              <a:chExt cx="4699000" cy="1806575"/>
            </a:xfrm>
          </p:grpSpPr>
          <p:sp>
            <p:nvSpPr>
              <p:cNvPr id="27"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Oval 17"/>
              <p:cNvSpPr>
                <a:spLocks noChangeArrowheads="1"/>
              </p:cNvSpPr>
              <p:nvPr/>
            </p:nvSpPr>
            <p:spPr bwMode="auto">
              <a:xfrm>
                <a:off x="3238500" y="2970213"/>
                <a:ext cx="1470025" cy="1479550"/>
              </a:xfrm>
              <a:prstGeom prst="ellipse">
                <a:avLst/>
              </a:pr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150" name="Group 149"/>
          <p:cNvGrpSpPr/>
          <p:nvPr/>
        </p:nvGrpSpPr>
        <p:grpSpPr>
          <a:xfrm rot="5400000">
            <a:off x="3462148" y="2509204"/>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accent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6" name="Rectangle 155" hidden="1"/>
          <p:cNvSpPr/>
          <p:nvPr/>
        </p:nvSpPr>
        <p:spPr>
          <a:xfrm>
            <a:off x="5961519" y="2049830"/>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7" name="Rectangle 156"/>
          <p:cNvSpPr/>
          <p:nvPr/>
        </p:nvSpPr>
        <p:spPr>
          <a:xfrm>
            <a:off x="5961519" y="1851615"/>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3738715"/>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4" name="TextBox 213"/>
          <p:cNvSpPr txBox="1"/>
          <p:nvPr/>
        </p:nvSpPr>
        <p:spPr>
          <a:xfrm>
            <a:off x="6832445" y="990964"/>
            <a:ext cx="1297150" cy="461665"/>
          </a:xfrm>
          <a:prstGeom prst="rect">
            <a:avLst/>
          </a:prstGeom>
          <a:noFill/>
        </p:spPr>
        <p:txBody>
          <a:bodyPr wrap="none" rtlCol="0">
            <a:spAutoFit/>
          </a:bodyPr>
          <a:lstStyle/>
          <a:p>
            <a:pPr algn="ctr"/>
            <a:r>
              <a:rPr lang="id-ID" sz="2400" b="1" dirty="0" smtClean="0">
                <a:solidFill>
                  <a:schemeClr val="bg1"/>
                </a:solidFill>
                <a:latin typeface="+mj-lt"/>
              </a:rPr>
              <a:t>Strategic</a:t>
            </a:r>
            <a:endParaRPr lang="id-ID" sz="2400" b="1" dirty="0">
              <a:solidFill>
                <a:schemeClr val="bg1"/>
              </a:solidFill>
              <a:latin typeface="+mj-lt"/>
            </a:endParaRPr>
          </a:p>
        </p:txBody>
      </p:sp>
      <p:sp>
        <p:nvSpPr>
          <p:cNvPr id="215" name="TextBox 214"/>
          <p:cNvSpPr txBox="1"/>
          <p:nvPr/>
        </p:nvSpPr>
        <p:spPr>
          <a:xfrm>
            <a:off x="6516245" y="1713124"/>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216" name="TextBox 215"/>
          <p:cNvSpPr txBox="1"/>
          <p:nvPr/>
        </p:nvSpPr>
        <p:spPr>
          <a:xfrm>
            <a:off x="3832506" y="2899510"/>
            <a:ext cx="1612942" cy="461665"/>
          </a:xfrm>
          <a:prstGeom prst="rect">
            <a:avLst/>
          </a:prstGeom>
          <a:noFill/>
        </p:spPr>
        <p:txBody>
          <a:bodyPr wrap="none" rtlCol="0">
            <a:spAutoFit/>
          </a:bodyPr>
          <a:lstStyle/>
          <a:p>
            <a:pPr algn="ctr"/>
            <a:r>
              <a:rPr lang="id-ID" sz="2400" b="1" dirty="0" smtClean="0">
                <a:solidFill>
                  <a:schemeClr val="bg1"/>
                </a:solidFill>
                <a:latin typeface="+mj-lt"/>
              </a:rPr>
              <a:t>Authorizing</a:t>
            </a:r>
            <a:endParaRPr lang="id-ID" sz="2400" b="1" dirty="0">
              <a:solidFill>
                <a:schemeClr val="bg1"/>
              </a:solidFill>
              <a:latin typeface="+mj-lt"/>
            </a:endParaRPr>
          </a:p>
        </p:txBody>
      </p:sp>
      <p:sp>
        <p:nvSpPr>
          <p:cNvPr id="217" name="TextBox 216"/>
          <p:cNvSpPr txBox="1"/>
          <p:nvPr/>
        </p:nvSpPr>
        <p:spPr>
          <a:xfrm>
            <a:off x="3433994" y="3647275"/>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38" name="Rectangle 37"/>
          <p:cNvSpPr/>
          <p:nvPr/>
        </p:nvSpPr>
        <p:spPr>
          <a:xfrm>
            <a:off x="5961519" y="-22542"/>
            <a:ext cx="268963" cy="7185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8" name="Group 57"/>
          <p:cNvGrpSpPr/>
          <p:nvPr/>
        </p:nvGrpSpPr>
        <p:grpSpPr>
          <a:xfrm rot="5400000">
            <a:off x="3462149" y="4735060"/>
            <a:ext cx="5267703" cy="1252538"/>
            <a:chOff x="5921368" y="4027185"/>
            <a:chExt cx="5267703" cy="1252538"/>
          </a:xfrm>
        </p:grpSpPr>
        <p:sp>
          <p:nvSpPr>
            <p:cNvPr id="5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60" name="Group 59"/>
            <p:cNvGrpSpPr/>
            <p:nvPr/>
          </p:nvGrpSpPr>
          <p:grpSpPr>
            <a:xfrm>
              <a:off x="7931152" y="4027185"/>
              <a:ext cx="3257919" cy="1252538"/>
              <a:chOff x="3073400" y="2808288"/>
              <a:chExt cx="4699000" cy="1806575"/>
            </a:xfrm>
          </p:grpSpPr>
          <p:sp>
            <p:nvSpPr>
              <p:cNvPr id="61"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Oval 17"/>
              <p:cNvSpPr>
                <a:spLocks noChangeArrowheads="1"/>
              </p:cNvSpPr>
              <p:nvPr/>
            </p:nvSpPr>
            <p:spPr bwMode="auto">
              <a:xfrm>
                <a:off x="3238500" y="2970213"/>
                <a:ext cx="1470025" cy="1479550"/>
              </a:xfrm>
              <a:prstGeom prst="ellipse">
                <a:avLst/>
              </a:pr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5"/>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67" name="Rectangle 66"/>
          <p:cNvSpPr/>
          <p:nvPr/>
        </p:nvSpPr>
        <p:spPr>
          <a:xfrm>
            <a:off x="5961519" y="5959332"/>
            <a:ext cx="268963" cy="92120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6" name="TextBox 75"/>
          <p:cNvSpPr txBox="1"/>
          <p:nvPr/>
        </p:nvSpPr>
        <p:spPr>
          <a:xfrm>
            <a:off x="6673748" y="5098682"/>
            <a:ext cx="1614546" cy="461665"/>
          </a:xfrm>
          <a:prstGeom prst="rect">
            <a:avLst/>
          </a:prstGeom>
          <a:noFill/>
        </p:spPr>
        <p:txBody>
          <a:bodyPr wrap="none" rtlCol="0">
            <a:spAutoFit/>
          </a:bodyPr>
          <a:lstStyle/>
          <a:p>
            <a:pPr algn="ctr"/>
            <a:r>
              <a:rPr lang="id-ID" sz="2400" b="1" dirty="0" smtClean="0">
                <a:solidFill>
                  <a:schemeClr val="bg1"/>
                </a:solidFill>
                <a:latin typeface="+mj-lt"/>
              </a:rPr>
              <a:t>Application</a:t>
            </a:r>
            <a:endParaRPr lang="id-ID" sz="2400" b="1" dirty="0">
              <a:solidFill>
                <a:schemeClr val="bg1"/>
              </a:solidFill>
              <a:latin typeface="+mj-lt"/>
            </a:endParaRPr>
          </a:p>
        </p:txBody>
      </p:sp>
      <p:sp>
        <p:nvSpPr>
          <p:cNvPr id="77" name="TextBox 76"/>
          <p:cNvSpPr txBox="1"/>
          <p:nvPr/>
        </p:nvSpPr>
        <p:spPr>
          <a:xfrm>
            <a:off x="6516245" y="5820842"/>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grpSp>
        <p:nvGrpSpPr>
          <p:cNvPr id="78" name="Group 77"/>
          <p:cNvGrpSpPr/>
          <p:nvPr/>
        </p:nvGrpSpPr>
        <p:grpSpPr>
          <a:xfrm>
            <a:off x="5849142" y="998987"/>
            <a:ext cx="481012" cy="481013"/>
            <a:chOff x="7144279" y="2887135"/>
            <a:chExt cx="481012" cy="481013"/>
          </a:xfrm>
          <a:solidFill>
            <a:schemeClr val="bg1"/>
          </a:solidFill>
        </p:grpSpPr>
        <p:sp>
          <p:nvSpPr>
            <p:cNvPr id="79" name="Freeform 45"/>
            <p:cNvSpPr>
              <a:spLocks noEditPoints="1"/>
            </p:cNvSpPr>
            <p:nvPr/>
          </p:nvSpPr>
          <p:spPr bwMode="auto">
            <a:xfrm>
              <a:off x="7144279" y="2887135"/>
              <a:ext cx="481012" cy="48101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46"/>
            <p:cNvSpPr>
              <a:spLocks noEditPoints="1"/>
            </p:cNvSpPr>
            <p:nvPr/>
          </p:nvSpPr>
          <p:spPr bwMode="auto">
            <a:xfrm>
              <a:off x="7280804" y="3022072"/>
              <a:ext cx="209550" cy="21113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47"/>
            <p:cNvSpPr>
              <a:spLocks noEditPoints="1"/>
            </p:cNvSpPr>
            <p:nvPr/>
          </p:nvSpPr>
          <p:spPr bwMode="auto">
            <a:xfrm>
              <a:off x="7325254" y="3066522"/>
              <a:ext cx="120650" cy="120650"/>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2" name="Group 81"/>
          <p:cNvGrpSpPr/>
          <p:nvPr/>
        </p:nvGrpSpPr>
        <p:grpSpPr>
          <a:xfrm>
            <a:off x="5855493" y="2905126"/>
            <a:ext cx="481012" cy="482600"/>
            <a:chOff x="4198938" y="2905126"/>
            <a:chExt cx="481012" cy="482600"/>
          </a:xfrm>
          <a:solidFill>
            <a:schemeClr val="bg1"/>
          </a:solidFill>
        </p:grpSpPr>
        <p:sp>
          <p:nvSpPr>
            <p:cNvPr id="83" name="Freeform 57"/>
            <p:cNvSpPr>
              <a:spLocks noEditPoints="1"/>
            </p:cNvSpPr>
            <p:nvPr/>
          </p:nvSpPr>
          <p:spPr bwMode="auto">
            <a:xfrm>
              <a:off x="41989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58"/>
            <p:cNvSpPr>
              <a:spLocks noEditPoints="1"/>
            </p:cNvSpPr>
            <p:nvPr/>
          </p:nvSpPr>
          <p:spPr bwMode="auto">
            <a:xfrm>
              <a:off x="4529138" y="2905126"/>
              <a:ext cx="150812" cy="482600"/>
            </a:xfrm>
            <a:custGeom>
              <a:avLst/>
              <a:gdLst>
                <a:gd name="T0" fmla="*/ 32 w 40"/>
                <a:gd name="T1" fmla="*/ 24 h 128"/>
                <a:gd name="T2" fmla="*/ 32 w 40"/>
                <a:gd name="T3" fmla="*/ 12 h 128"/>
                <a:gd name="T4" fmla="*/ 20 w 40"/>
                <a:gd name="T5" fmla="*/ 0 h 128"/>
                <a:gd name="T6" fmla="*/ 8 w 40"/>
                <a:gd name="T7" fmla="*/ 12 h 128"/>
                <a:gd name="T8" fmla="*/ 8 w 40"/>
                <a:gd name="T9" fmla="*/ 24 h 128"/>
                <a:gd name="T10" fmla="*/ 0 w 40"/>
                <a:gd name="T11" fmla="*/ 40 h 128"/>
                <a:gd name="T12" fmla="*/ 8 w 40"/>
                <a:gd name="T13" fmla="*/ 56 h 128"/>
                <a:gd name="T14" fmla="*/ 8 w 40"/>
                <a:gd name="T15" fmla="*/ 116 h 128"/>
                <a:gd name="T16" fmla="*/ 20 w 40"/>
                <a:gd name="T17" fmla="*/ 128 h 128"/>
                <a:gd name="T18" fmla="*/ 32 w 40"/>
                <a:gd name="T19" fmla="*/ 116 h 128"/>
                <a:gd name="T20" fmla="*/ 32 w 40"/>
                <a:gd name="T21" fmla="*/ 56 h 128"/>
                <a:gd name="T22" fmla="*/ 40 w 40"/>
                <a:gd name="T23" fmla="*/ 40 h 128"/>
                <a:gd name="T24" fmla="*/ 32 w 40"/>
                <a:gd name="T25" fmla="*/ 24 h 128"/>
                <a:gd name="T26" fmla="*/ 16 w 40"/>
                <a:gd name="T27" fmla="*/ 12 h 128"/>
                <a:gd name="T28" fmla="*/ 20 w 40"/>
                <a:gd name="T29" fmla="*/ 8 h 128"/>
                <a:gd name="T30" fmla="*/ 24 w 40"/>
                <a:gd name="T31" fmla="*/ 12 h 128"/>
                <a:gd name="T32" fmla="*/ 24 w 40"/>
                <a:gd name="T33" fmla="*/ 20 h 128"/>
                <a:gd name="T34" fmla="*/ 20 w 40"/>
                <a:gd name="T35" fmla="*/ 20 h 128"/>
                <a:gd name="T36" fmla="*/ 16 w 40"/>
                <a:gd name="T37" fmla="*/ 20 h 128"/>
                <a:gd name="T38" fmla="*/ 16 w 40"/>
                <a:gd name="T39" fmla="*/ 12 h 128"/>
                <a:gd name="T40" fmla="*/ 24 w 40"/>
                <a:gd name="T41" fmla="*/ 116 h 128"/>
                <a:gd name="T42" fmla="*/ 20 w 40"/>
                <a:gd name="T43" fmla="*/ 120 h 128"/>
                <a:gd name="T44" fmla="*/ 16 w 40"/>
                <a:gd name="T45" fmla="*/ 116 h 128"/>
                <a:gd name="T46" fmla="*/ 16 w 40"/>
                <a:gd name="T47" fmla="*/ 60 h 128"/>
                <a:gd name="T48" fmla="*/ 20 w 40"/>
                <a:gd name="T49" fmla="*/ 60 h 128"/>
                <a:gd name="T50" fmla="*/ 24 w 40"/>
                <a:gd name="T51" fmla="*/ 60 h 128"/>
                <a:gd name="T52" fmla="*/ 24 w 40"/>
                <a:gd name="T53" fmla="*/ 116 h 128"/>
                <a:gd name="T54" fmla="*/ 31 w 40"/>
                <a:gd name="T55" fmla="*/ 43 h 128"/>
                <a:gd name="T56" fmla="*/ 31 w 40"/>
                <a:gd name="T57" fmla="*/ 44 h 128"/>
                <a:gd name="T58" fmla="*/ 30 w 40"/>
                <a:gd name="T59" fmla="*/ 47 h 128"/>
                <a:gd name="T60" fmla="*/ 30 w 40"/>
                <a:gd name="T61" fmla="*/ 47 h 128"/>
                <a:gd name="T62" fmla="*/ 27 w 40"/>
                <a:gd name="T63" fmla="*/ 50 h 128"/>
                <a:gd name="T64" fmla="*/ 27 w 40"/>
                <a:gd name="T65" fmla="*/ 50 h 128"/>
                <a:gd name="T66" fmla="*/ 24 w 40"/>
                <a:gd name="T67" fmla="*/ 51 h 128"/>
                <a:gd name="T68" fmla="*/ 20 w 40"/>
                <a:gd name="T69" fmla="*/ 52 h 128"/>
                <a:gd name="T70" fmla="*/ 16 w 40"/>
                <a:gd name="T71" fmla="*/ 51 h 128"/>
                <a:gd name="T72" fmla="*/ 13 w 40"/>
                <a:gd name="T73" fmla="*/ 50 h 128"/>
                <a:gd name="T74" fmla="*/ 13 w 40"/>
                <a:gd name="T75" fmla="*/ 50 h 128"/>
                <a:gd name="T76" fmla="*/ 10 w 40"/>
                <a:gd name="T77" fmla="*/ 47 h 128"/>
                <a:gd name="T78" fmla="*/ 10 w 40"/>
                <a:gd name="T79" fmla="*/ 47 h 128"/>
                <a:gd name="T80" fmla="*/ 9 w 40"/>
                <a:gd name="T81" fmla="*/ 44 h 128"/>
                <a:gd name="T82" fmla="*/ 9 w 40"/>
                <a:gd name="T83" fmla="*/ 43 h 128"/>
                <a:gd name="T84" fmla="*/ 8 w 40"/>
                <a:gd name="T85" fmla="*/ 40 h 128"/>
                <a:gd name="T86" fmla="*/ 9 w 40"/>
                <a:gd name="T87" fmla="*/ 37 h 128"/>
                <a:gd name="T88" fmla="*/ 9 w 40"/>
                <a:gd name="T89" fmla="*/ 36 h 128"/>
                <a:gd name="T90" fmla="*/ 10 w 40"/>
                <a:gd name="T91" fmla="*/ 33 h 128"/>
                <a:gd name="T92" fmla="*/ 10 w 40"/>
                <a:gd name="T93" fmla="*/ 33 h 128"/>
                <a:gd name="T94" fmla="*/ 13 w 40"/>
                <a:gd name="T95" fmla="*/ 30 h 128"/>
                <a:gd name="T96" fmla="*/ 13 w 40"/>
                <a:gd name="T97" fmla="*/ 30 h 128"/>
                <a:gd name="T98" fmla="*/ 16 w 40"/>
                <a:gd name="T99" fmla="*/ 29 h 128"/>
                <a:gd name="T100" fmla="*/ 20 w 40"/>
                <a:gd name="T101" fmla="*/ 28 h 128"/>
                <a:gd name="T102" fmla="*/ 24 w 40"/>
                <a:gd name="T103" fmla="*/ 29 h 128"/>
                <a:gd name="T104" fmla="*/ 27 w 40"/>
                <a:gd name="T105" fmla="*/ 30 h 128"/>
                <a:gd name="T106" fmla="*/ 27 w 40"/>
                <a:gd name="T107" fmla="*/ 30 h 128"/>
                <a:gd name="T108" fmla="*/ 30 w 40"/>
                <a:gd name="T109" fmla="*/ 33 h 128"/>
                <a:gd name="T110" fmla="*/ 30 w 40"/>
                <a:gd name="T111" fmla="*/ 33 h 128"/>
                <a:gd name="T112" fmla="*/ 31 w 40"/>
                <a:gd name="T113" fmla="*/ 36 h 128"/>
                <a:gd name="T114" fmla="*/ 31 w 40"/>
                <a:gd name="T115" fmla="*/ 37 h 128"/>
                <a:gd name="T116" fmla="*/ 32 w 40"/>
                <a:gd name="T117" fmla="*/ 40 h 128"/>
                <a:gd name="T118" fmla="*/ 31 w 40"/>
                <a:gd name="T119" fmla="*/ 43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24"/>
                  </a:moveTo>
                  <a:cubicBezTo>
                    <a:pt x="32" y="12"/>
                    <a:pt x="32" y="12"/>
                    <a:pt x="32" y="12"/>
                  </a:cubicBezTo>
                  <a:cubicBezTo>
                    <a:pt x="32" y="5"/>
                    <a:pt x="27" y="0"/>
                    <a:pt x="20" y="0"/>
                  </a:cubicBezTo>
                  <a:cubicBezTo>
                    <a:pt x="13" y="0"/>
                    <a:pt x="8" y="5"/>
                    <a:pt x="8" y="12"/>
                  </a:cubicBezTo>
                  <a:cubicBezTo>
                    <a:pt x="8" y="24"/>
                    <a:pt x="8" y="24"/>
                    <a:pt x="8" y="24"/>
                  </a:cubicBezTo>
                  <a:cubicBezTo>
                    <a:pt x="3" y="28"/>
                    <a:pt x="0" y="33"/>
                    <a:pt x="0" y="40"/>
                  </a:cubicBezTo>
                  <a:cubicBezTo>
                    <a:pt x="0" y="47"/>
                    <a:pt x="3" y="52"/>
                    <a:pt x="8" y="56"/>
                  </a:cubicBezTo>
                  <a:cubicBezTo>
                    <a:pt x="8" y="116"/>
                    <a:pt x="8" y="116"/>
                    <a:pt x="8" y="116"/>
                  </a:cubicBezTo>
                  <a:cubicBezTo>
                    <a:pt x="8" y="123"/>
                    <a:pt x="13" y="128"/>
                    <a:pt x="20" y="128"/>
                  </a:cubicBezTo>
                  <a:cubicBezTo>
                    <a:pt x="27" y="128"/>
                    <a:pt x="32" y="123"/>
                    <a:pt x="32" y="116"/>
                  </a:cubicBezTo>
                  <a:cubicBezTo>
                    <a:pt x="32" y="56"/>
                    <a:pt x="32" y="56"/>
                    <a:pt x="32" y="56"/>
                  </a:cubicBezTo>
                  <a:cubicBezTo>
                    <a:pt x="37" y="52"/>
                    <a:pt x="40" y="47"/>
                    <a:pt x="40" y="40"/>
                  </a:cubicBezTo>
                  <a:cubicBezTo>
                    <a:pt x="40" y="33"/>
                    <a:pt x="37" y="28"/>
                    <a:pt x="32" y="24"/>
                  </a:cubicBezTo>
                  <a:close/>
                  <a:moveTo>
                    <a:pt x="16" y="12"/>
                  </a:moveTo>
                  <a:cubicBezTo>
                    <a:pt x="16" y="10"/>
                    <a:pt x="18" y="8"/>
                    <a:pt x="20" y="8"/>
                  </a:cubicBezTo>
                  <a:cubicBezTo>
                    <a:pt x="22" y="8"/>
                    <a:pt x="24" y="10"/>
                    <a:pt x="24" y="12"/>
                  </a:cubicBezTo>
                  <a:cubicBezTo>
                    <a:pt x="24" y="20"/>
                    <a:pt x="24" y="20"/>
                    <a:pt x="24" y="20"/>
                  </a:cubicBezTo>
                  <a:cubicBezTo>
                    <a:pt x="23" y="20"/>
                    <a:pt x="21" y="20"/>
                    <a:pt x="20" y="20"/>
                  </a:cubicBezTo>
                  <a:cubicBezTo>
                    <a:pt x="19" y="20"/>
                    <a:pt x="17" y="20"/>
                    <a:pt x="16" y="20"/>
                  </a:cubicBezTo>
                  <a:lnTo>
                    <a:pt x="16" y="12"/>
                  </a:lnTo>
                  <a:close/>
                  <a:moveTo>
                    <a:pt x="24" y="116"/>
                  </a:moveTo>
                  <a:cubicBezTo>
                    <a:pt x="24" y="118"/>
                    <a:pt x="22" y="120"/>
                    <a:pt x="20" y="120"/>
                  </a:cubicBezTo>
                  <a:cubicBezTo>
                    <a:pt x="18" y="120"/>
                    <a:pt x="16" y="118"/>
                    <a:pt x="16" y="116"/>
                  </a:cubicBezTo>
                  <a:cubicBezTo>
                    <a:pt x="16" y="60"/>
                    <a:pt x="16" y="60"/>
                    <a:pt x="16" y="60"/>
                  </a:cubicBezTo>
                  <a:cubicBezTo>
                    <a:pt x="17" y="60"/>
                    <a:pt x="19" y="60"/>
                    <a:pt x="20" y="60"/>
                  </a:cubicBezTo>
                  <a:cubicBezTo>
                    <a:pt x="21" y="60"/>
                    <a:pt x="23" y="60"/>
                    <a:pt x="24" y="60"/>
                  </a:cubicBezTo>
                  <a:lnTo>
                    <a:pt x="24" y="116"/>
                  </a:lnTo>
                  <a:close/>
                  <a:moveTo>
                    <a:pt x="31" y="43"/>
                  </a:moveTo>
                  <a:cubicBezTo>
                    <a:pt x="31" y="44"/>
                    <a:pt x="31" y="44"/>
                    <a:pt x="31" y="44"/>
                  </a:cubicBezTo>
                  <a:cubicBezTo>
                    <a:pt x="31" y="45"/>
                    <a:pt x="30" y="46"/>
                    <a:pt x="30" y="47"/>
                  </a:cubicBezTo>
                  <a:cubicBezTo>
                    <a:pt x="30" y="47"/>
                    <a:pt x="30" y="47"/>
                    <a:pt x="30" y="47"/>
                  </a:cubicBezTo>
                  <a:cubicBezTo>
                    <a:pt x="29" y="48"/>
                    <a:pt x="28" y="49"/>
                    <a:pt x="27" y="50"/>
                  </a:cubicBezTo>
                  <a:cubicBezTo>
                    <a:pt x="27" y="50"/>
                    <a:pt x="27" y="50"/>
                    <a:pt x="27" y="50"/>
                  </a:cubicBezTo>
                  <a:cubicBezTo>
                    <a:pt x="26" y="50"/>
                    <a:pt x="25" y="51"/>
                    <a:pt x="24" y="51"/>
                  </a:cubicBezTo>
                  <a:cubicBezTo>
                    <a:pt x="23" y="52"/>
                    <a:pt x="21" y="52"/>
                    <a:pt x="20" y="52"/>
                  </a:cubicBezTo>
                  <a:cubicBezTo>
                    <a:pt x="19" y="52"/>
                    <a:pt x="17" y="52"/>
                    <a:pt x="16" y="51"/>
                  </a:cubicBezTo>
                  <a:cubicBezTo>
                    <a:pt x="15" y="51"/>
                    <a:pt x="14" y="50"/>
                    <a:pt x="13" y="50"/>
                  </a:cubicBezTo>
                  <a:cubicBezTo>
                    <a:pt x="13" y="50"/>
                    <a:pt x="13" y="50"/>
                    <a:pt x="13" y="50"/>
                  </a:cubicBezTo>
                  <a:cubicBezTo>
                    <a:pt x="12" y="49"/>
                    <a:pt x="11" y="48"/>
                    <a:pt x="10" y="47"/>
                  </a:cubicBezTo>
                  <a:cubicBezTo>
                    <a:pt x="10" y="47"/>
                    <a:pt x="10" y="47"/>
                    <a:pt x="10" y="47"/>
                  </a:cubicBezTo>
                  <a:cubicBezTo>
                    <a:pt x="10" y="46"/>
                    <a:pt x="9" y="45"/>
                    <a:pt x="9" y="44"/>
                  </a:cubicBezTo>
                  <a:cubicBezTo>
                    <a:pt x="9" y="44"/>
                    <a:pt x="9" y="44"/>
                    <a:pt x="9" y="43"/>
                  </a:cubicBezTo>
                  <a:cubicBezTo>
                    <a:pt x="8" y="42"/>
                    <a:pt x="8" y="41"/>
                    <a:pt x="8" y="40"/>
                  </a:cubicBezTo>
                  <a:cubicBezTo>
                    <a:pt x="8" y="39"/>
                    <a:pt x="8" y="38"/>
                    <a:pt x="9" y="37"/>
                  </a:cubicBezTo>
                  <a:cubicBezTo>
                    <a:pt x="9" y="36"/>
                    <a:pt x="9" y="36"/>
                    <a:pt x="9" y="36"/>
                  </a:cubicBezTo>
                  <a:cubicBezTo>
                    <a:pt x="9" y="35"/>
                    <a:pt x="10" y="34"/>
                    <a:pt x="10" y="33"/>
                  </a:cubicBezTo>
                  <a:cubicBezTo>
                    <a:pt x="10" y="33"/>
                    <a:pt x="10" y="33"/>
                    <a:pt x="10" y="33"/>
                  </a:cubicBezTo>
                  <a:cubicBezTo>
                    <a:pt x="11" y="32"/>
                    <a:pt x="12" y="31"/>
                    <a:pt x="13" y="30"/>
                  </a:cubicBezTo>
                  <a:cubicBezTo>
                    <a:pt x="13" y="30"/>
                    <a:pt x="13" y="30"/>
                    <a:pt x="13" y="30"/>
                  </a:cubicBezTo>
                  <a:cubicBezTo>
                    <a:pt x="14" y="30"/>
                    <a:pt x="15" y="29"/>
                    <a:pt x="16" y="29"/>
                  </a:cubicBezTo>
                  <a:cubicBezTo>
                    <a:pt x="17" y="28"/>
                    <a:pt x="19" y="28"/>
                    <a:pt x="20" y="28"/>
                  </a:cubicBezTo>
                  <a:cubicBezTo>
                    <a:pt x="21" y="28"/>
                    <a:pt x="23" y="28"/>
                    <a:pt x="24" y="29"/>
                  </a:cubicBezTo>
                  <a:cubicBezTo>
                    <a:pt x="25" y="29"/>
                    <a:pt x="26" y="30"/>
                    <a:pt x="27" y="30"/>
                  </a:cubicBezTo>
                  <a:cubicBezTo>
                    <a:pt x="27" y="30"/>
                    <a:pt x="27" y="30"/>
                    <a:pt x="27" y="30"/>
                  </a:cubicBezTo>
                  <a:cubicBezTo>
                    <a:pt x="28" y="31"/>
                    <a:pt x="29" y="32"/>
                    <a:pt x="30" y="33"/>
                  </a:cubicBezTo>
                  <a:cubicBezTo>
                    <a:pt x="30" y="33"/>
                    <a:pt x="30" y="33"/>
                    <a:pt x="30" y="33"/>
                  </a:cubicBezTo>
                  <a:cubicBezTo>
                    <a:pt x="30" y="34"/>
                    <a:pt x="31" y="35"/>
                    <a:pt x="31" y="36"/>
                  </a:cubicBezTo>
                  <a:cubicBezTo>
                    <a:pt x="31" y="36"/>
                    <a:pt x="31" y="36"/>
                    <a:pt x="31" y="37"/>
                  </a:cubicBezTo>
                  <a:cubicBezTo>
                    <a:pt x="32" y="38"/>
                    <a:pt x="32" y="39"/>
                    <a:pt x="32" y="40"/>
                  </a:cubicBezTo>
                  <a:cubicBezTo>
                    <a:pt x="32" y="41"/>
                    <a:pt x="32" y="42"/>
                    <a:pt x="31" y="4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59"/>
            <p:cNvSpPr>
              <a:spLocks noEditPoints="1"/>
            </p:cNvSpPr>
            <p:nvPr/>
          </p:nvSpPr>
          <p:spPr bwMode="auto">
            <a:xfrm>
              <a:off x="4364038" y="2905126"/>
              <a:ext cx="150812" cy="482600"/>
            </a:xfrm>
            <a:custGeom>
              <a:avLst/>
              <a:gdLst>
                <a:gd name="T0" fmla="*/ 32 w 40"/>
                <a:gd name="T1" fmla="*/ 72 h 128"/>
                <a:gd name="T2" fmla="*/ 32 w 40"/>
                <a:gd name="T3" fmla="*/ 12 h 128"/>
                <a:gd name="T4" fmla="*/ 20 w 40"/>
                <a:gd name="T5" fmla="*/ 0 h 128"/>
                <a:gd name="T6" fmla="*/ 8 w 40"/>
                <a:gd name="T7" fmla="*/ 12 h 128"/>
                <a:gd name="T8" fmla="*/ 8 w 40"/>
                <a:gd name="T9" fmla="*/ 72 h 128"/>
                <a:gd name="T10" fmla="*/ 0 w 40"/>
                <a:gd name="T11" fmla="*/ 88 h 128"/>
                <a:gd name="T12" fmla="*/ 8 w 40"/>
                <a:gd name="T13" fmla="*/ 104 h 128"/>
                <a:gd name="T14" fmla="*/ 8 w 40"/>
                <a:gd name="T15" fmla="*/ 116 h 128"/>
                <a:gd name="T16" fmla="*/ 20 w 40"/>
                <a:gd name="T17" fmla="*/ 128 h 128"/>
                <a:gd name="T18" fmla="*/ 32 w 40"/>
                <a:gd name="T19" fmla="*/ 116 h 128"/>
                <a:gd name="T20" fmla="*/ 32 w 40"/>
                <a:gd name="T21" fmla="*/ 104 h 128"/>
                <a:gd name="T22" fmla="*/ 40 w 40"/>
                <a:gd name="T23" fmla="*/ 88 h 128"/>
                <a:gd name="T24" fmla="*/ 32 w 40"/>
                <a:gd name="T25" fmla="*/ 72 h 128"/>
                <a:gd name="T26" fmla="*/ 16 w 40"/>
                <a:gd name="T27" fmla="*/ 12 h 128"/>
                <a:gd name="T28" fmla="*/ 20 w 40"/>
                <a:gd name="T29" fmla="*/ 8 h 128"/>
                <a:gd name="T30" fmla="*/ 24 w 40"/>
                <a:gd name="T31" fmla="*/ 12 h 128"/>
                <a:gd name="T32" fmla="*/ 24 w 40"/>
                <a:gd name="T33" fmla="*/ 68 h 128"/>
                <a:gd name="T34" fmla="*/ 20 w 40"/>
                <a:gd name="T35" fmla="*/ 68 h 128"/>
                <a:gd name="T36" fmla="*/ 16 w 40"/>
                <a:gd name="T37" fmla="*/ 68 h 128"/>
                <a:gd name="T38" fmla="*/ 16 w 40"/>
                <a:gd name="T39" fmla="*/ 12 h 128"/>
                <a:gd name="T40" fmla="*/ 24 w 40"/>
                <a:gd name="T41" fmla="*/ 116 h 128"/>
                <a:gd name="T42" fmla="*/ 20 w 40"/>
                <a:gd name="T43" fmla="*/ 120 h 128"/>
                <a:gd name="T44" fmla="*/ 16 w 40"/>
                <a:gd name="T45" fmla="*/ 116 h 128"/>
                <a:gd name="T46" fmla="*/ 16 w 40"/>
                <a:gd name="T47" fmla="*/ 108 h 128"/>
                <a:gd name="T48" fmla="*/ 20 w 40"/>
                <a:gd name="T49" fmla="*/ 108 h 128"/>
                <a:gd name="T50" fmla="*/ 24 w 40"/>
                <a:gd name="T51" fmla="*/ 108 h 128"/>
                <a:gd name="T52" fmla="*/ 24 w 40"/>
                <a:gd name="T53" fmla="*/ 116 h 128"/>
                <a:gd name="T54" fmla="*/ 31 w 40"/>
                <a:gd name="T55" fmla="*/ 91 h 128"/>
                <a:gd name="T56" fmla="*/ 31 w 40"/>
                <a:gd name="T57" fmla="*/ 92 h 128"/>
                <a:gd name="T58" fmla="*/ 30 w 40"/>
                <a:gd name="T59" fmla="*/ 95 h 128"/>
                <a:gd name="T60" fmla="*/ 30 w 40"/>
                <a:gd name="T61" fmla="*/ 95 h 128"/>
                <a:gd name="T62" fmla="*/ 27 w 40"/>
                <a:gd name="T63" fmla="*/ 98 h 128"/>
                <a:gd name="T64" fmla="*/ 27 w 40"/>
                <a:gd name="T65" fmla="*/ 98 h 128"/>
                <a:gd name="T66" fmla="*/ 24 w 40"/>
                <a:gd name="T67" fmla="*/ 99 h 128"/>
                <a:gd name="T68" fmla="*/ 20 w 40"/>
                <a:gd name="T69" fmla="*/ 100 h 128"/>
                <a:gd name="T70" fmla="*/ 16 w 40"/>
                <a:gd name="T71" fmla="*/ 99 h 128"/>
                <a:gd name="T72" fmla="*/ 13 w 40"/>
                <a:gd name="T73" fmla="*/ 98 h 128"/>
                <a:gd name="T74" fmla="*/ 13 w 40"/>
                <a:gd name="T75" fmla="*/ 98 h 128"/>
                <a:gd name="T76" fmla="*/ 10 w 40"/>
                <a:gd name="T77" fmla="*/ 95 h 128"/>
                <a:gd name="T78" fmla="*/ 10 w 40"/>
                <a:gd name="T79" fmla="*/ 95 h 128"/>
                <a:gd name="T80" fmla="*/ 9 w 40"/>
                <a:gd name="T81" fmla="*/ 92 h 128"/>
                <a:gd name="T82" fmla="*/ 9 w 40"/>
                <a:gd name="T83" fmla="*/ 91 h 128"/>
                <a:gd name="T84" fmla="*/ 8 w 40"/>
                <a:gd name="T85" fmla="*/ 88 h 128"/>
                <a:gd name="T86" fmla="*/ 9 w 40"/>
                <a:gd name="T87" fmla="*/ 85 h 128"/>
                <a:gd name="T88" fmla="*/ 9 w 40"/>
                <a:gd name="T89" fmla="*/ 84 h 128"/>
                <a:gd name="T90" fmla="*/ 10 w 40"/>
                <a:gd name="T91" fmla="*/ 81 h 128"/>
                <a:gd name="T92" fmla="*/ 10 w 40"/>
                <a:gd name="T93" fmla="*/ 81 h 128"/>
                <a:gd name="T94" fmla="*/ 13 w 40"/>
                <a:gd name="T95" fmla="*/ 78 h 128"/>
                <a:gd name="T96" fmla="*/ 13 w 40"/>
                <a:gd name="T97" fmla="*/ 78 h 128"/>
                <a:gd name="T98" fmla="*/ 16 w 40"/>
                <a:gd name="T99" fmla="*/ 77 h 128"/>
                <a:gd name="T100" fmla="*/ 20 w 40"/>
                <a:gd name="T101" fmla="*/ 76 h 128"/>
                <a:gd name="T102" fmla="*/ 24 w 40"/>
                <a:gd name="T103" fmla="*/ 77 h 128"/>
                <a:gd name="T104" fmla="*/ 27 w 40"/>
                <a:gd name="T105" fmla="*/ 78 h 128"/>
                <a:gd name="T106" fmla="*/ 27 w 40"/>
                <a:gd name="T107" fmla="*/ 78 h 128"/>
                <a:gd name="T108" fmla="*/ 30 w 40"/>
                <a:gd name="T109" fmla="*/ 81 h 128"/>
                <a:gd name="T110" fmla="*/ 30 w 40"/>
                <a:gd name="T111" fmla="*/ 81 h 128"/>
                <a:gd name="T112" fmla="*/ 31 w 40"/>
                <a:gd name="T113" fmla="*/ 84 h 128"/>
                <a:gd name="T114" fmla="*/ 31 w 40"/>
                <a:gd name="T115" fmla="*/ 85 h 128"/>
                <a:gd name="T116" fmla="*/ 32 w 40"/>
                <a:gd name="T117" fmla="*/ 88 h 128"/>
                <a:gd name="T118" fmla="*/ 31 w 40"/>
                <a:gd name="T119" fmla="*/ 91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0" h="128">
                  <a:moveTo>
                    <a:pt x="32" y="72"/>
                  </a:moveTo>
                  <a:cubicBezTo>
                    <a:pt x="32" y="12"/>
                    <a:pt x="32" y="12"/>
                    <a:pt x="32" y="12"/>
                  </a:cubicBezTo>
                  <a:cubicBezTo>
                    <a:pt x="32" y="5"/>
                    <a:pt x="27" y="0"/>
                    <a:pt x="20" y="0"/>
                  </a:cubicBezTo>
                  <a:cubicBezTo>
                    <a:pt x="13" y="0"/>
                    <a:pt x="8" y="5"/>
                    <a:pt x="8" y="12"/>
                  </a:cubicBezTo>
                  <a:cubicBezTo>
                    <a:pt x="8" y="72"/>
                    <a:pt x="8" y="72"/>
                    <a:pt x="8" y="72"/>
                  </a:cubicBezTo>
                  <a:cubicBezTo>
                    <a:pt x="3" y="76"/>
                    <a:pt x="0" y="81"/>
                    <a:pt x="0" y="88"/>
                  </a:cubicBezTo>
                  <a:cubicBezTo>
                    <a:pt x="0" y="95"/>
                    <a:pt x="3" y="100"/>
                    <a:pt x="8" y="104"/>
                  </a:cubicBezTo>
                  <a:cubicBezTo>
                    <a:pt x="8" y="116"/>
                    <a:pt x="8" y="116"/>
                    <a:pt x="8" y="116"/>
                  </a:cubicBezTo>
                  <a:cubicBezTo>
                    <a:pt x="8" y="123"/>
                    <a:pt x="13" y="128"/>
                    <a:pt x="20" y="128"/>
                  </a:cubicBezTo>
                  <a:cubicBezTo>
                    <a:pt x="27" y="128"/>
                    <a:pt x="32" y="123"/>
                    <a:pt x="32" y="116"/>
                  </a:cubicBezTo>
                  <a:cubicBezTo>
                    <a:pt x="32" y="104"/>
                    <a:pt x="32" y="104"/>
                    <a:pt x="32" y="104"/>
                  </a:cubicBezTo>
                  <a:cubicBezTo>
                    <a:pt x="37" y="100"/>
                    <a:pt x="40" y="95"/>
                    <a:pt x="40" y="88"/>
                  </a:cubicBezTo>
                  <a:cubicBezTo>
                    <a:pt x="40" y="81"/>
                    <a:pt x="37" y="76"/>
                    <a:pt x="32" y="72"/>
                  </a:cubicBezTo>
                  <a:close/>
                  <a:moveTo>
                    <a:pt x="16" y="12"/>
                  </a:moveTo>
                  <a:cubicBezTo>
                    <a:pt x="16" y="10"/>
                    <a:pt x="18" y="8"/>
                    <a:pt x="20" y="8"/>
                  </a:cubicBezTo>
                  <a:cubicBezTo>
                    <a:pt x="22" y="8"/>
                    <a:pt x="24" y="10"/>
                    <a:pt x="24" y="12"/>
                  </a:cubicBezTo>
                  <a:cubicBezTo>
                    <a:pt x="24" y="68"/>
                    <a:pt x="24" y="68"/>
                    <a:pt x="24" y="68"/>
                  </a:cubicBezTo>
                  <a:cubicBezTo>
                    <a:pt x="23" y="68"/>
                    <a:pt x="21" y="68"/>
                    <a:pt x="20" y="68"/>
                  </a:cubicBezTo>
                  <a:cubicBezTo>
                    <a:pt x="19" y="68"/>
                    <a:pt x="17" y="68"/>
                    <a:pt x="16" y="68"/>
                  </a:cubicBezTo>
                  <a:lnTo>
                    <a:pt x="16" y="12"/>
                  </a:lnTo>
                  <a:close/>
                  <a:moveTo>
                    <a:pt x="24" y="116"/>
                  </a:moveTo>
                  <a:cubicBezTo>
                    <a:pt x="24" y="118"/>
                    <a:pt x="22" y="120"/>
                    <a:pt x="20" y="120"/>
                  </a:cubicBezTo>
                  <a:cubicBezTo>
                    <a:pt x="18" y="120"/>
                    <a:pt x="16" y="118"/>
                    <a:pt x="16" y="116"/>
                  </a:cubicBezTo>
                  <a:cubicBezTo>
                    <a:pt x="16" y="108"/>
                    <a:pt x="16" y="108"/>
                    <a:pt x="16" y="108"/>
                  </a:cubicBezTo>
                  <a:cubicBezTo>
                    <a:pt x="17" y="108"/>
                    <a:pt x="19" y="108"/>
                    <a:pt x="20" y="108"/>
                  </a:cubicBezTo>
                  <a:cubicBezTo>
                    <a:pt x="21" y="108"/>
                    <a:pt x="23" y="108"/>
                    <a:pt x="24" y="108"/>
                  </a:cubicBezTo>
                  <a:lnTo>
                    <a:pt x="24" y="116"/>
                  </a:lnTo>
                  <a:close/>
                  <a:moveTo>
                    <a:pt x="31" y="91"/>
                  </a:moveTo>
                  <a:cubicBezTo>
                    <a:pt x="31" y="92"/>
                    <a:pt x="31" y="92"/>
                    <a:pt x="31" y="92"/>
                  </a:cubicBezTo>
                  <a:cubicBezTo>
                    <a:pt x="31" y="93"/>
                    <a:pt x="30" y="94"/>
                    <a:pt x="30" y="95"/>
                  </a:cubicBezTo>
                  <a:cubicBezTo>
                    <a:pt x="30" y="95"/>
                    <a:pt x="30" y="95"/>
                    <a:pt x="30" y="95"/>
                  </a:cubicBezTo>
                  <a:cubicBezTo>
                    <a:pt x="29" y="96"/>
                    <a:pt x="28" y="97"/>
                    <a:pt x="27" y="98"/>
                  </a:cubicBezTo>
                  <a:cubicBezTo>
                    <a:pt x="27" y="98"/>
                    <a:pt x="27" y="98"/>
                    <a:pt x="27" y="98"/>
                  </a:cubicBezTo>
                  <a:cubicBezTo>
                    <a:pt x="26" y="98"/>
                    <a:pt x="25" y="99"/>
                    <a:pt x="24" y="99"/>
                  </a:cubicBezTo>
                  <a:cubicBezTo>
                    <a:pt x="23" y="100"/>
                    <a:pt x="21" y="100"/>
                    <a:pt x="20" y="100"/>
                  </a:cubicBezTo>
                  <a:cubicBezTo>
                    <a:pt x="19" y="100"/>
                    <a:pt x="17" y="100"/>
                    <a:pt x="16" y="99"/>
                  </a:cubicBezTo>
                  <a:cubicBezTo>
                    <a:pt x="15" y="99"/>
                    <a:pt x="14" y="98"/>
                    <a:pt x="13" y="98"/>
                  </a:cubicBezTo>
                  <a:cubicBezTo>
                    <a:pt x="13" y="98"/>
                    <a:pt x="13" y="98"/>
                    <a:pt x="13" y="98"/>
                  </a:cubicBezTo>
                  <a:cubicBezTo>
                    <a:pt x="12" y="97"/>
                    <a:pt x="11" y="96"/>
                    <a:pt x="10" y="95"/>
                  </a:cubicBezTo>
                  <a:cubicBezTo>
                    <a:pt x="10" y="95"/>
                    <a:pt x="10" y="95"/>
                    <a:pt x="10" y="95"/>
                  </a:cubicBezTo>
                  <a:cubicBezTo>
                    <a:pt x="10" y="94"/>
                    <a:pt x="9" y="93"/>
                    <a:pt x="9" y="92"/>
                  </a:cubicBezTo>
                  <a:cubicBezTo>
                    <a:pt x="9" y="92"/>
                    <a:pt x="9" y="92"/>
                    <a:pt x="9" y="91"/>
                  </a:cubicBezTo>
                  <a:cubicBezTo>
                    <a:pt x="8" y="90"/>
                    <a:pt x="8" y="89"/>
                    <a:pt x="8" y="88"/>
                  </a:cubicBezTo>
                  <a:cubicBezTo>
                    <a:pt x="8" y="87"/>
                    <a:pt x="8" y="86"/>
                    <a:pt x="9" y="85"/>
                  </a:cubicBezTo>
                  <a:cubicBezTo>
                    <a:pt x="9" y="84"/>
                    <a:pt x="9" y="84"/>
                    <a:pt x="9" y="84"/>
                  </a:cubicBezTo>
                  <a:cubicBezTo>
                    <a:pt x="9" y="83"/>
                    <a:pt x="10" y="82"/>
                    <a:pt x="10" y="81"/>
                  </a:cubicBezTo>
                  <a:cubicBezTo>
                    <a:pt x="10" y="81"/>
                    <a:pt x="10" y="81"/>
                    <a:pt x="10" y="81"/>
                  </a:cubicBezTo>
                  <a:cubicBezTo>
                    <a:pt x="11" y="80"/>
                    <a:pt x="12" y="79"/>
                    <a:pt x="13" y="78"/>
                  </a:cubicBezTo>
                  <a:cubicBezTo>
                    <a:pt x="13" y="78"/>
                    <a:pt x="13" y="78"/>
                    <a:pt x="13" y="78"/>
                  </a:cubicBezTo>
                  <a:cubicBezTo>
                    <a:pt x="14" y="78"/>
                    <a:pt x="15" y="77"/>
                    <a:pt x="16" y="77"/>
                  </a:cubicBezTo>
                  <a:cubicBezTo>
                    <a:pt x="17" y="76"/>
                    <a:pt x="19" y="76"/>
                    <a:pt x="20" y="76"/>
                  </a:cubicBezTo>
                  <a:cubicBezTo>
                    <a:pt x="21" y="76"/>
                    <a:pt x="23" y="76"/>
                    <a:pt x="24" y="77"/>
                  </a:cubicBezTo>
                  <a:cubicBezTo>
                    <a:pt x="25" y="77"/>
                    <a:pt x="26" y="78"/>
                    <a:pt x="27" y="78"/>
                  </a:cubicBezTo>
                  <a:cubicBezTo>
                    <a:pt x="27" y="78"/>
                    <a:pt x="27" y="78"/>
                    <a:pt x="27" y="78"/>
                  </a:cubicBezTo>
                  <a:cubicBezTo>
                    <a:pt x="28" y="79"/>
                    <a:pt x="29" y="80"/>
                    <a:pt x="30" y="81"/>
                  </a:cubicBezTo>
                  <a:cubicBezTo>
                    <a:pt x="30" y="81"/>
                    <a:pt x="30" y="81"/>
                    <a:pt x="30" y="81"/>
                  </a:cubicBezTo>
                  <a:cubicBezTo>
                    <a:pt x="30" y="82"/>
                    <a:pt x="31" y="83"/>
                    <a:pt x="31" y="84"/>
                  </a:cubicBezTo>
                  <a:cubicBezTo>
                    <a:pt x="31" y="84"/>
                    <a:pt x="31" y="84"/>
                    <a:pt x="31" y="85"/>
                  </a:cubicBezTo>
                  <a:cubicBezTo>
                    <a:pt x="32" y="86"/>
                    <a:pt x="32" y="87"/>
                    <a:pt x="32" y="88"/>
                  </a:cubicBezTo>
                  <a:cubicBezTo>
                    <a:pt x="32" y="89"/>
                    <a:pt x="32" y="90"/>
                    <a:pt x="31" y="9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6" name="Freeform 5"/>
          <p:cNvSpPr>
            <a:spLocks noEditPoints="1"/>
          </p:cNvSpPr>
          <p:nvPr/>
        </p:nvSpPr>
        <p:spPr bwMode="auto">
          <a:xfrm>
            <a:off x="5857079" y="5147042"/>
            <a:ext cx="465137" cy="466725"/>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1" name="TextBox 40"/>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16799514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6"/>
                                        </p:tgtEl>
                                        <p:attrNameLst>
                                          <p:attrName>style.visibility</p:attrName>
                                        </p:attrNameLst>
                                      </p:cBhvr>
                                      <p:to>
                                        <p:strVal val="visible"/>
                                      </p:to>
                                    </p:set>
                                    <p:animEffect transition="in" filter="wipe(up)">
                                      <p:cBhvr>
                                        <p:cTn id="7" dur="500"/>
                                        <p:tgtEl>
                                          <p:spTgt spid="15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5"/>
                                        </p:tgtEl>
                                        <p:attrNameLst>
                                          <p:attrName>style.visibility</p:attrName>
                                        </p:attrNameLst>
                                      </p:cBhvr>
                                      <p:to>
                                        <p:strVal val="visible"/>
                                      </p:to>
                                    </p:set>
                                    <p:animEffect transition="in" filter="fade">
                                      <p:cBhvr>
                                        <p:cTn id="11" dur="500"/>
                                        <p:tgtEl>
                                          <p:spTgt spid="65"/>
                                        </p:tgtEl>
                                      </p:cBhvr>
                                    </p:animEffect>
                                  </p:childTnLst>
                                </p:cTn>
                              </p:par>
                              <p:par>
                                <p:cTn id="12" presetID="8" presetClass="emph" presetSubtype="0" fill="hold" nodeType="withEffect">
                                  <p:stCondLst>
                                    <p:cond delay="0"/>
                                  </p:stCondLst>
                                  <p:childTnLst>
                                    <p:animRot by="-5400000">
                                      <p:cBhvr>
                                        <p:cTn id="13" dur="2000" fill="hold"/>
                                        <p:tgtEl>
                                          <p:spTgt spid="65"/>
                                        </p:tgtEl>
                                        <p:attrNameLst>
                                          <p:attrName>r</p:attrName>
                                        </p:attrNameLst>
                                      </p:cBhvr>
                                    </p:animRot>
                                  </p:childTnLst>
                                </p:cTn>
                              </p:par>
                            </p:childTnLst>
                          </p:cTn>
                        </p:par>
                        <p:par>
                          <p:cTn id="14" fill="hold">
                            <p:stCondLst>
                              <p:cond delay="2500"/>
                            </p:stCondLst>
                            <p:childTnLst>
                              <p:par>
                                <p:cTn id="15" presetID="53" presetClass="entr" presetSubtype="16" fill="hold" nodeType="afterEffect">
                                  <p:stCondLst>
                                    <p:cond delay="0"/>
                                  </p:stCondLst>
                                  <p:childTnLst>
                                    <p:set>
                                      <p:cBhvr>
                                        <p:cTn id="16" dur="1" fill="hold">
                                          <p:stCondLst>
                                            <p:cond delay="0"/>
                                          </p:stCondLst>
                                        </p:cTn>
                                        <p:tgtEl>
                                          <p:spTgt spid="78"/>
                                        </p:tgtEl>
                                        <p:attrNameLst>
                                          <p:attrName>style.visibility</p:attrName>
                                        </p:attrNameLst>
                                      </p:cBhvr>
                                      <p:to>
                                        <p:strVal val="visible"/>
                                      </p:to>
                                    </p:set>
                                    <p:anim calcmode="lin" valueType="num">
                                      <p:cBhvr>
                                        <p:cTn id="17" dur="500" fill="hold"/>
                                        <p:tgtEl>
                                          <p:spTgt spid="78"/>
                                        </p:tgtEl>
                                        <p:attrNameLst>
                                          <p:attrName>ppt_w</p:attrName>
                                        </p:attrNameLst>
                                      </p:cBhvr>
                                      <p:tavLst>
                                        <p:tav tm="0">
                                          <p:val>
                                            <p:fltVal val="0"/>
                                          </p:val>
                                        </p:tav>
                                        <p:tav tm="100000">
                                          <p:val>
                                            <p:strVal val="#ppt_w"/>
                                          </p:val>
                                        </p:tav>
                                      </p:tavLst>
                                    </p:anim>
                                    <p:anim calcmode="lin" valueType="num">
                                      <p:cBhvr>
                                        <p:cTn id="18" dur="500" fill="hold"/>
                                        <p:tgtEl>
                                          <p:spTgt spid="78"/>
                                        </p:tgtEl>
                                        <p:attrNameLst>
                                          <p:attrName>ppt_h</p:attrName>
                                        </p:attrNameLst>
                                      </p:cBhvr>
                                      <p:tavLst>
                                        <p:tav tm="0">
                                          <p:val>
                                            <p:fltVal val="0"/>
                                          </p:val>
                                        </p:tav>
                                        <p:tav tm="100000">
                                          <p:val>
                                            <p:strVal val="#ppt_h"/>
                                          </p:val>
                                        </p:tav>
                                      </p:tavLst>
                                    </p:anim>
                                    <p:animEffect transition="in" filter="fade">
                                      <p:cBhvr>
                                        <p:cTn id="19" dur="500"/>
                                        <p:tgtEl>
                                          <p:spTgt spid="78"/>
                                        </p:tgtEl>
                                      </p:cBhvr>
                                    </p:animEffect>
                                  </p:childTnLst>
                                </p:cTn>
                              </p:par>
                            </p:childTnLst>
                          </p:cTn>
                        </p:par>
                        <p:par>
                          <p:cTn id="20" fill="hold">
                            <p:stCondLst>
                              <p:cond delay="3000"/>
                            </p:stCondLst>
                            <p:childTnLst>
                              <p:par>
                                <p:cTn id="21" presetID="10" presetClass="entr" presetSubtype="0" fill="hold" grpId="0" nodeType="afterEffect">
                                  <p:stCondLst>
                                    <p:cond delay="0"/>
                                  </p:stCondLst>
                                  <p:childTnLst>
                                    <p:set>
                                      <p:cBhvr>
                                        <p:cTn id="22" dur="1" fill="hold">
                                          <p:stCondLst>
                                            <p:cond delay="0"/>
                                          </p:stCondLst>
                                        </p:cTn>
                                        <p:tgtEl>
                                          <p:spTgt spid="214"/>
                                        </p:tgtEl>
                                        <p:attrNameLst>
                                          <p:attrName>style.visibility</p:attrName>
                                        </p:attrNameLst>
                                      </p:cBhvr>
                                      <p:to>
                                        <p:strVal val="visible"/>
                                      </p:to>
                                    </p:set>
                                    <p:animEffect transition="in" filter="fade">
                                      <p:cBhvr>
                                        <p:cTn id="23" dur="500"/>
                                        <p:tgtEl>
                                          <p:spTgt spid="2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5"/>
                                        </p:tgtEl>
                                        <p:attrNameLst>
                                          <p:attrName>style.visibility</p:attrName>
                                        </p:attrNameLst>
                                      </p:cBhvr>
                                      <p:to>
                                        <p:strVal val="visible"/>
                                      </p:to>
                                    </p:set>
                                    <p:animEffect transition="in" filter="fade">
                                      <p:cBhvr>
                                        <p:cTn id="26" dur="500"/>
                                        <p:tgtEl>
                                          <p:spTgt spid="215"/>
                                        </p:tgtEl>
                                      </p:cBhvr>
                                    </p:animEffect>
                                  </p:childTnLst>
                                </p:cTn>
                              </p:par>
                            </p:childTnLst>
                          </p:cTn>
                        </p:par>
                        <p:par>
                          <p:cTn id="27" fill="hold">
                            <p:stCondLst>
                              <p:cond delay="3500"/>
                            </p:stCondLst>
                            <p:childTnLst>
                              <p:par>
                                <p:cTn id="28" presetID="22" presetClass="entr" presetSubtype="1" fill="hold" grpId="0" nodeType="afterEffect">
                                  <p:stCondLst>
                                    <p:cond delay="0"/>
                                  </p:stCondLst>
                                  <p:childTnLst>
                                    <p:set>
                                      <p:cBhvr>
                                        <p:cTn id="29" dur="1" fill="hold">
                                          <p:stCondLst>
                                            <p:cond delay="0"/>
                                          </p:stCondLst>
                                        </p:cTn>
                                        <p:tgtEl>
                                          <p:spTgt spid="157"/>
                                        </p:tgtEl>
                                        <p:attrNameLst>
                                          <p:attrName>style.visibility</p:attrName>
                                        </p:attrNameLst>
                                      </p:cBhvr>
                                      <p:to>
                                        <p:strVal val="visible"/>
                                      </p:to>
                                    </p:set>
                                    <p:animEffect transition="in" filter="wipe(up)">
                                      <p:cBhvr>
                                        <p:cTn id="30" dur="500"/>
                                        <p:tgtEl>
                                          <p:spTgt spid="157"/>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150"/>
                                        </p:tgtEl>
                                        <p:attrNameLst>
                                          <p:attrName>style.visibility</p:attrName>
                                        </p:attrNameLst>
                                      </p:cBhvr>
                                      <p:to>
                                        <p:strVal val="visible"/>
                                      </p:to>
                                    </p:set>
                                    <p:animEffect transition="in" filter="fade">
                                      <p:cBhvr>
                                        <p:cTn id="34" dur="500"/>
                                        <p:tgtEl>
                                          <p:spTgt spid="150"/>
                                        </p:tgtEl>
                                      </p:cBhvr>
                                    </p:animEffect>
                                  </p:childTnLst>
                                </p:cTn>
                              </p:par>
                              <p:par>
                                <p:cTn id="35" presetID="8" presetClass="emph" presetSubtype="0" fill="hold" nodeType="withEffect">
                                  <p:stCondLst>
                                    <p:cond delay="0"/>
                                  </p:stCondLst>
                                  <p:childTnLst>
                                    <p:animRot by="5400000">
                                      <p:cBhvr>
                                        <p:cTn id="36" dur="2000" fill="hold"/>
                                        <p:tgtEl>
                                          <p:spTgt spid="150"/>
                                        </p:tgtEl>
                                        <p:attrNameLst>
                                          <p:attrName>r</p:attrName>
                                        </p:attrNameLst>
                                      </p:cBhvr>
                                    </p:animRot>
                                  </p:childTnLst>
                                </p:cTn>
                              </p:par>
                            </p:childTnLst>
                          </p:cTn>
                        </p:par>
                        <p:par>
                          <p:cTn id="37" fill="hold">
                            <p:stCondLst>
                              <p:cond delay="6000"/>
                            </p:stCondLst>
                            <p:childTnLst>
                              <p:par>
                                <p:cTn id="38" presetID="53" presetClass="entr" presetSubtype="16" fill="hold" nodeType="afterEffect">
                                  <p:stCondLst>
                                    <p:cond delay="0"/>
                                  </p:stCondLst>
                                  <p:childTnLst>
                                    <p:set>
                                      <p:cBhvr>
                                        <p:cTn id="39" dur="1" fill="hold">
                                          <p:stCondLst>
                                            <p:cond delay="0"/>
                                          </p:stCondLst>
                                        </p:cTn>
                                        <p:tgtEl>
                                          <p:spTgt spid="82"/>
                                        </p:tgtEl>
                                        <p:attrNameLst>
                                          <p:attrName>style.visibility</p:attrName>
                                        </p:attrNameLst>
                                      </p:cBhvr>
                                      <p:to>
                                        <p:strVal val="visible"/>
                                      </p:to>
                                    </p:set>
                                    <p:anim calcmode="lin" valueType="num">
                                      <p:cBhvr>
                                        <p:cTn id="40" dur="500" fill="hold"/>
                                        <p:tgtEl>
                                          <p:spTgt spid="82"/>
                                        </p:tgtEl>
                                        <p:attrNameLst>
                                          <p:attrName>ppt_w</p:attrName>
                                        </p:attrNameLst>
                                      </p:cBhvr>
                                      <p:tavLst>
                                        <p:tav tm="0">
                                          <p:val>
                                            <p:fltVal val="0"/>
                                          </p:val>
                                        </p:tav>
                                        <p:tav tm="100000">
                                          <p:val>
                                            <p:strVal val="#ppt_w"/>
                                          </p:val>
                                        </p:tav>
                                      </p:tavLst>
                                    </p:anim>
                                    <p:anim calcmode="lin" valueType="num">
                                      <p:cBhvr>
                                        <p:cTn id="41" dur="500" fill="hold"/>
                                        <p:tgtEl>
                                          <p:spTgt spid="82"/>
                                        </p:tgtEl>
                                        <p:attrNameLst>
                                          <p:attrName>ppt_h</p:attrName>
                                        </p:attrNameLst>
                                      </p:cBhvr>
                                      <p:tavLst>
                                        <p:tav tm="0">
                                          <p:val>
                                            <p:fltVal val="0"/>
                                          </p:val>
                                        </p:tav>
                                        <p:tav tm="100000">
                                          <p:val>
                                            <p:strVal val="#ppt_h"/>
                                          </p:val>
                                        </p:tav>
                                      </p:tavLst>
                                    </p:anim>
                                    <p:animEffect transition="in" filter="fade">
                                      <p:cBhvr>
                                        <p:cTn id="42" dur="500"/>
                                        <p:tgtEl>
                                          <p:spTgt spid="82"/>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216"/>
                                        </p:tgtEl>
                                        <p:attrNameLst>
                                          <p:attrName>style.visibility</p:attrName>
                                        </p:attrNameLst>
                                      </p:cBhvr>
                                      <p:to>
                                        <p:strVal val="visible"/>
                                      </p:to>
                                    </p:set>
                                    <p:animEffect transition="in" filter="fade">
                                      <p:cBhvr>
                                        <p:cTn id="46" dur="500"/>
                                        <p:tgtEl>
                                          <p:spTgt spid="216"/>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7"/>
                                        </p:tgtEl>
                                        <p:attrNameLst>
                                          <p:attrName>style.visibility</p:attrName>
                                        </p:attrNameLst>
                                      </p:cBhvr>
                                      <p:to>
                                        <p:strVal val="visible"/>
                                      </p:to>
                                    </p:set>
                                    <p:animEffect transition="in" filter="fade">
                                      <p:cBhvr>
                                        <p:cTn id="49" dur="500"/>
                                        <p:tgtEl>
                                          <p:spTgt spid="217"/>
                                        </p:tgtEl>
                                      </p:cBhvr>
                                    </p:animEffect>
                                  </p:childTnLst>
                                </p:cTn>
                              </p:par>
                            </p:childTnLst>
                          </p:cTn>
                        </p:par>
                        <p:par>
                          <p:cTn id="50" fill="hold">
                            <p:stCondLst>
                              <p:cond delay="7000"/>
                            </p:stCondLst>
                            <p:childTnLst>
                              <p:par>
                                <p:cTn id="51" presetID="22" presetClass="entr" presetSubtype="1" fill="hold" grpId="0" nodeType="afterEffect">
                                  <p:stCondLst>
                                    <p:cond delay="0"/>
                                  </p:stCondLst>
                                  <p:childTnLst>
                                    <p:set>
                                      <p:cBhvr>
                                        <p:cTn id="52" dur="1" fill="hold">
                                          <p:stCondLst>
                                            <p:cond delay="0"/>
                                          </p:stCondLst>
                                        </p:cTn>
                                        <p:tgtEl>
                                          <p:spTgt spid="158"/>
                                        </p:tgtEl>
                                        <p:attrNameLst>
                                          <p:attrName>style.visibility</p:attrName>
                                        </p:attrNameLst>
                                      </p:cBhvr>
                                      <p:to>
                                        <p:strVal val="visible"/>
                                      </p:to>
                                    </p:set>
                                    <p:animEffect transition="in" filter="wipe(up)">
                                      <p:cBhvr>
                                        <p:cTn id="53" dur="500"/>
                                        <p:tgtEl>
                                          <p:spTgt spid="158"/>
                                        </p:tgtEl>
                                      </p:cBhvr>
                                    </p:animEffect>
                                  </p:childTnLst>
                                </p:cTn>
                              </p:par>
                            </p:childTnLst>
                          </p:cTn>
                        </p:par>
                        <p:par>
                          <p:cTn id="54" fill="hold">
                            <p:stCondLst>
                              <p:cond delay="7500"/>
                            </p:stCondLst>
                            <p:childTnLst>
                              <p:par>
                                <p:cTn id="55" presetID="10" presetClass="entr" presetSubtype="0" fill="hold" nodeType="after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fade">
                                      <p:cBhvr>
                                        <p:cTn id="57" dur="500"/>
                                        <p:tgtEl>
                                          <p:spTgt spid="58"/>
                                        </p:tgtEl>
                                      </p:cBhvr>
                                    </p:animEffect>
                                  </p:childTnLst>
                                </p:cTn>
                              </p:par>
                              <p:par>
                                <p:cTn id="58" presetID="8" presetClass="emph" presetSubtype="0" fill="hold" nodeType="withEffect">
                                  <p:stCondLst>
                                    <p:cond delay="0"/>
                                  </p:stCondLst>
                                  <p:childTnLst>
                                    <p:animRot by="-5400000">
                                      <p:cBhvr>
                                        <p:cTn id="59" dur="2000" fill="hold"/>
                                        <p:tgtEl>
                                          <p:spTgt spid="58"/>
                                        </p:tgtEl>
                                        <p:attrNameLst>
                                          <p:attrName>r</p:attrName>
                                        </p:attrNameLst>
                                      </p:cBhvr>
                                    </p:animRot>
                                  </p:childTnLst>
                                </p:cTn>
                              </p:par>
                            </p:childTnLst>
                          </p:cTn>
                        </p:par>
                        <p:par>
                          <p:cTn id="60" fill="hold">
                            <p:stCondLst>
                              <p:cond delay="9500"/>
                            </p:stCondLst>
                            <p:childTnLst>
                              <p:par>
                                <p:cTn id="61" presetID="53" presetClass="entr" presetSubtype="16" fill="hold" grpId="0" nodeType="afterEffect">
                                  <p:stCondLst>
                                    <p:cond delay="0"/>
                                  </p:stCondLst>
                                  <p:childTnLst>
                                    <p:set>
                                      <p:cBhvr>
                                        <p:cTn id="62" dur="1" fill="hold">
                                          <p:stCondLst>
                                            <p:cond delay="0"/>
                                          </p:stCondLst>
                                        </p:cTn>
                                        <p:tgtEl>
                                          <p:spTgt spid="86"/>
                                        </p:tgtEl>
                                        <p:attrNameLst>
                                          <p:attrName>style.visibility</p:attrName>
                                        </p:attrNameLst>
                                      </p:cBhvr>
                                      <p:to>
                                        <p:strVal val="visible"/>
                                      </p:to>
                                    </p:set>
                                    <p:anim calcmode="lin" valueType="num">
                                      <p:cBhvr>
                                        <p:cTn id="63" dur="500" fill="hold"/>
                                        <p:tgtEl>
                                          <p:spTgt spid="86"/>
                                        </p:tgtEl>
                                        <p:attrNameLst>
                                          <p:attrName>ppt_w</p:attrName>
                                        </p:attrNameLst>
                                      </p:cBhvr>
                                      <p:tavLst>
                                        <p:tav tm="0">
                                          <p:val>
                                            <p:fltVal val="0"/>
                                          </p:val>
                                        </p:tav>
                                        <p:tav tm="100000">
                                          <p:val>
                                            <p:strVal val="#ppt_w"/>
                                          </p:val>
                                        </p:tav>
                                      </p:tavLst>
                                    </p:anim>
                                    <p:anim calcmode="lin" valueType="num">
                                      <p:cBhvr>
                                        <p:cTn id="64" dur="500" fill="hold"/>
                                        <p:tgtEl>
                                          <p:spTgt spid="86"/>
                                        </p:tgtEl>
                                        <p:attrNameLst>
                                          <p:attrName>ppt_h</p:attrName>
                                        </p:attrNameLst>
                                      </p:cBhvr>
                                      <p:tavLst>
                                        <p:tav tm="0">
                                          <p:val>
                                            <p:fltVal val="0"/>
                                          </p:val>
                                        </p:tav>
                                        <p:tav tm="100000">
                                          <p:val>
                                            <p:strVal val="#ppt_h"/>
                                          </p:val>
                                        </p:tav>
                                      </p:tavLst>
                                    </p:anim>
                                    <p:animEffect transition="in" filter="fade">
                                      <p:cBhvr>
                                        <p:cTn id="65" dur="500"/>
                                        <p:tgtEl>
                                          <p:spTgt spid="86"/>
                                        </p:tgtEl>
                                      </p:cBhvr>
                                    </p:animEffect>
                                  </p:childTnLst>
                                </p:cTn>
                              </p:par>
                            </p:childTnLst>
                          </p:cTn>
                        </p:par>
                        <p:par>
                          <p:cTn id="66" fill="hold">
                            <p:stCondLst>
                              <p:cond delay="10000"/>
                            </p:stCondLst>
                            <p:childTnLst>
                              <p:par>
                                <p:cTn id="67" presetID="10" presetClass="entr" presetSubtype="0" fill="hold" grpId="0" nodeType="afterEffect">
                                  <p:stCondLst>
                                    <p:cond delay="0"/>
                                  </p:stCondLst>
                                  <p:childTnLst>
                                    <p:set>
                                      <p:cBhvr>
                                        <p:cTn id="68" dur="1" fill="hold">
                                          <p:stCondLst>
                                            <p:cond delay="0"/>
                                          </p:stCondLst>
                                        </p:cTn>
                                        <p:tgtEl>
                                          <p:spTgt spid="76"/>
                                        </p:tgtEl>
                                        <p:attrNameLst>
                                          <p:attrName>style.visibility</p:attrName>
                                        </p:attrNameLst>
                                      </p:cBhvr>
                                      <p:to>
                                        <p:strVal val="visible"/>
                                      </p:to>
                                    </p:set>
                                    <p:animEffect transition="in" filter="fade">
                                      <p:cBhvr>
                                        <p:cTn id="69" dur="500"/>
                                        <p:tgtEl>
                                          <p:spTgt spid="76"/>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77"/>
                                        </p:tgtEl>
                                        <p:attrNameLst>
                                          <p:attrName>style.visibility</p:attrName>
                                        </p:attrNameLst>
                                      </p:cBhvr>
                                      <p:to>
                                        <p:strVal val="visible"/>
                                      </p:to>
                                    </p:set>
                                    <p:animEffect transition="in" filter="fade">
                                      <p:cBhvr>
                                        <p:cTn id="72" dur="500"/>
                                        <p:tgtEl>
                                          <p:spTgt spid="77"/>
                                        </p:tgtEl>
                                      </p:cBhvr>
                                    </p:animEffect>
                                  </p:childTnLst>
                                </p:cTn>
                              </p:par>
                            </p:childTnLst>
                          </p:cTn>
                        </p:par>
                        <p:par>
                          <p:cTn id="73" fill="hold">
                            <p:stCondLst>
                              <p:cond delay="10500"/>
                            </p:stCondLst>
                            <p:childTnLst>
                              <p:par>
                                <p:cTn id="74" presetID="22" presetClass="entr" presetSubtype="1" fill="hold" grpId="0" nodeType="afterEffect">
                                  <p:stCondLst>
                                    <p:cond delay="0"/>
                                  </p:stCondLst>
                                  <p:childTnLst>
                                    <p:set>
                                      <p:cBhvr>
                                        <p:cTn id="75" dur="1" fill="hold">
                                          <p:stCondLst>
                                            <p:cond delay="0"/>
                                          </p:stCondLst>
                                        </p:cTn>
                                        <p:tgtEl>
                                          <p:spTgt spid="67"/>
                                        </p:tgtEl>
                                        <p:attrNameLst>
                                          <p:attrName>style.visibility</p:attrName>
                                        </p:attrNameLst>
                                      </p:cBhvr>
                                      <p:to>
                                        <p:strVal val="visible"/>
                                      </p:to>
                                    </p:set>
                                    <p:animEffect transition="in" filter="wipe(up)">
                                      <p:cBhvr>
                                        <p:cTn id="76"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animBg="1"/>
      <p:bldP spid="157" grpId="0" animBg="1"/>
      <p:bldP spid="158" grpId="0" animBg="1"/>
      <p:bldP spid="214" grpId="0"/>
      <p:bldP spid="215" grpId="0"/>
      <p:bldP spid="216" grpId="0"/>
      <p:bldP spid="217" grpId="0"/>
      <p:bldP spid="67" grpId="0" animBg="1"/>
      <p:bldP spid="76" grpId="0"/>
      <p:bldP spid="77" grpId="0"/>
      <p:bldP spid="86"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18" name="Oval 217"/>
          <p:cNvSpPr/>
          <p:nvPr/>
        </p:nvSpPr>
        <p:spPr>
          <a:xfrm>
            <a:off x="5907290" y="4713103"/>
            <a:ext cx="377420" cy="3774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Rectangle 63"/>
          <p:cNvSpPr/>
          <p:nvPr/>
        </p:nvSpPr>
        <p:spPr>
          <a:xfrm>
            <a:off x="5961519" y="0"/>
            <a:ext cx="268963" cy="4808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0" name="Group 149"/>
          <p:cNvGrpSpPr/>
          <p:nvPr/>
        </p:nvGrpSpPr>
        <p:grpSpPr>
          <a:xfrm rot="5400000">
            <a:off x="3462148" y="659128"/>
            <a:ext cx="5267703" cy="1252538"/>
            <a:chOff x="5921368" y="4027185"/>
            <a:chExt cx="5267703" cy="1252538"/>
          </a:xfrm>
        </p:grpSpPr>
        <p:sp>
          <p:nvSpPr>
            <p:cNvPr id="151"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152" name="Group 151"/>
            <p:cNvGrpSpPr/>
            <p:nvPr/>
          </p:nvGrpSpPr>
          <p:grpSpPr>
            <a:xfrm>
              <a:off x="7931152" y="4027185"/>
              <a:ext cx="3257919" cy="1252538"/>
              <a:chOff x="3073400" y="2808288"/>
              <a:chExt cx="4699000" cy="1806575"/>
            </a:xfrm>
          </p:grpSpPr>
          <p:sp>
            <p:nvSpPr>
              <p:cNvPr id="153"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Oval 17"/>
              <p:cNvSpPr>
                <a:spLocks noChangeArrowheads="1"/>
              </p:cNvSpPr>
              <p:nvPr/>
            </p:nvSpPr>
            <p:spPr bwMode="auto">
              <a:xfrm>
                <a:off x="3238500" y="2970213"/>
                <a:ext cx="1470025" cy="1479550"/>
              </a:xfrm>
              <a:prstGeom prst="ellipse">
                <a:avLst/>
              </a:prstGeom>
              <a:solidFill>
                <a:schemeClr val="tx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157" name="Rectangle 156"/>
          <p:cNvSpPr/>
          <p:nvPr/>
        </p:nvSpPr>
        <p:spPr>
          <a:xfrm>
            <a:off x="5961519" y="1539"/>
            <a:ext cx="268963" cy="69210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8" name="Rectangle 157"/>
          <p:cNvSpPr/>
          <p:nvPr/>
        </p:nvSpPr>
        <p:spPr>
          <a:xfrm>
            <a:off x="5961519" y="1888639"/>
            <a:ext cx="268963" cy="103097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209" name="Group 208"/>
          <p:cNvGrpSpPr/>
          <p:nvPr/>
        </p:nvGrpSpPr>
        <p:grpSpPr>
          <a:xfrm>
            <a:off x="5849142" y="1062779"/>
            <a:ext cx="488950" cy="481013"/>
            <a:chOff x="7141104" y="1923522"/>
            <a:chExt cx="488950" cy="481013"/>
          </a:xfrm>
          <a:solidFill>
            <a:schemeClr val="bg1"/>
          </a:solidFill>
        </p:grpSpPr>
        <p:sp>
          <p:nvSpPr>
            <p:cNvPr id="210" name="Freeform 58"/>
            <p:cNvSpPr>
              <a:spLocks/>
            </p:cNvSpPr>
            <p:nvPr/>
          </p:nvSpPr>
          <p:spPr bwMode="auto">
            <a:xfrm>
              <a:off x="7407804" y="1983847"/>
              <a:ext cx="157162" cy="157163"/>
            </a:xfrm>
            <a:custGeom>
              <a:avLst/>
              <a:gdLst>
                <a:gd name="T0" fmla="*/ 38 w 42"/>
                <a:gd name="T1" fmla="*/ 40 h 42"/>
                <a:gd name="T2" fmla="*/ 38 w 42"/>
                <a:gd name="T3" fmla="*/ 40 h 42"/>
                <a:gd name="T4" fmla="*/ 40 w 42"/>
                <a:gd name="T5" fmla="*/ 42 h 42"/>
                <a:gd name="T6" fmla="*/ 42 w 42"/>
                <a:gd name="T7" fmla="*/ 40 h 42"/>
                <a:gd name="T8" fmla="*/ 42 w 42"/>
                <a:gd name="T9" fmla="*/ 40 h 42"/>
                <a:gd name="T10" fmla="*/ 2 w 42"/>
                <a:gd name="T11" fmla="*/ 0 h 42"/>
                <a:gd name="T12" fmla="*/ 2 w 42"/>
                <a:gd name="T13" fmla="*/ 0 h 42"/>
                <a:gd name="T14" fmla="*/ 0 w 42"/>
                <a:gd name="T15" fmla="*/ 2 h 42"/>
                <a:gd name="T16" fmla="*/ 2 w 42"/>
                <a:gd name="T17" fmla="*/ 4 h 42"/>
                <a:gd name="T18" fmla="*/ 2 w 42"/>
                <a:gd name="T19" fmla="*/ 4 h 42"/>
                <a:gd name="T20" fmla="*/ 38 w 42"/>
                <a:gd name="T21" fmla="*/ 40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2" h="42">
                  <a:moveTo>
                    <a:pt x="38" y="40"/>
                  </a:moveTo>
                  <a:cubicBezTo>
                    <a:pt x="38" y="40"/>
                    <a:pt x="38" y="40"/>
                    <a:pt x="38" y="40"/>
                  </a:cubicBezTo>
                  <a:cubicBezTo>
                    <a:pt x="38" y="41"/>
                    <a:pt x="39" y="42"/>
                    <a:pt x="40" y="42"/>
                  </a:cubicBezTo>
                  <a:cubicBezTo>
                    <a:pt x="41" y="42"/>
                    <a:pt x="42" y="41"/>
                    <a:pt x="42" y="40"/>
                  </a:cubicBezTo>
                  <a:cubicBezTo>
                    <a:pt x="42" y="40"/>
                    <a:pt x="42" y="40"/>
                    <a:pt x="42" y="40"/>
                  </a:cubicBezTo>
                  <a:cubicBezTo>
                    <a:pt x="42" y="18"/>
                    <a:pt x="24" y="0"/>
                    <a:pt x="2" y="0"/>
                  </a:cubicBezTo>
                  <a:cubicBezTo>
                    <a:pt x="2" y="0"/>
                    <a:pt x="2" y="0"/>
                    <a:pt x="2" y="0"/>
                  </a:cubicBezTo>
                  <a:cubicBezTo>
                    <a:pt x="1" y="0"/>
                    <a:pt x="0" y="1"/>
                    <a:pt x="0" y="2"/>
                  </a:cubicBezTo>
                  <a:cubicBezTo>
                    <a:pt x="0" y="3"/>
                    <a:pt x="1" y="4"/>
                    <a:pt x="2" y="4"/>
                  </a:cubicBezTo>
                  <a:cubicBezTo>
                    <a:pt x="2" y="4"/>
                    <a:pt x="2" y="4"/>
                    <a:pt x="2" y="4"/>
                  </a:cubicBezTo>
                  <a:cubicBezTo>
                    <a:pt x="22" y="4"/>
                    <a:pt x="38" y="20"/>
                    <a:pt x="38" y="4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59"/>
            <p:cNvSpPr>
              <a:spLocks noEditPoints="1"/>
            </p:cNvSpPr>
            <p:nvPr/>
          </p:nvSpPr>
          <p:spPr bwMode="auto">
            <a:xfrm>
              <a:off x="7141104" y="1923522"/>
              <a:ext cx="488950" cy="481013"/>
            </a:xfrm>
            <a:custGeom>
              <a:avLst/>
              <a:gdLst>
                <a:gd name="T0" fmla="*/ 37 w 130"/>
                <a:gd name="T1" fmla="*/ 4 h 128"/>
                <a:gd name="T2" fmla="*/ 29 w 130"/>
                <a:gd name="T3" fmla="*/ 0 h 128"/>
                <a:gd name="T4" fmla="*/ 24 w 130"/>
                <a:gd name="T5" fmla="*/ 1 h 128"/>
                <a:gd name="T6" fmla="*/ 17 w 130"/>
                <a:gd name="T7" fmla="*/ 12 h 128"/>
                <a:gd name="T8" fmla="*/ 17 w 130"/>
                <a:gd name="T9" fmla="*/ 67 h 128"/>
                <a:gd name="T10" fmla="*/ 5 w 130"/>
                <a:gd name="T11" fmla="*/ 80 h 128"/>
                <a:gd name="T12" fmla="*/ 5 w 130"/>
                <a:gd name="T13" fmla="*/ 96 h 128"/>
                <a:gd name="T14" fmla="*/ 33 w 130"/>
                <a:gd name="T15" fmla="*/ 124 h 128"/>
                <a:gd name="T16" fmla="*/ 41 w 130"/>
                <a:gd name="T17" fmla="*/ 128 h 128"/>
                <a:gd name="T18" fmla="*/ 49 w 130"/>
                <a:gd name="T19" fmla="*/ 124 h 128"/>
                <a:gd name="T20" fmla="*/ 62 w 130"/>
                <a:gd name="T21" fmla="*/ 112 h 128"/>
                <a:gd name="T22" fmla="*/ 117 w 130"/>
                <a:gd name="T23" fmla="*/ 112 h 128"/>
                <a:gd name="T24" fmla="*/ 128 w 130"/>
                <a:gd name="T25" fmla="*/ 105 h 128"/>
                <a:gd name="T26" fmla="*/ 125 w 130"/>
                <a:gd name="T27" fmla="*/ 92 h 128"/>
                <a:gd name="T28" fmla="*/ 37 w 130"/>
                <a:gd name="T29" fmla="*/ 4 h 128"/>
                <a:gd name="T30" fmla="*/ 56 w 130"/>
                <a:gd name="T31" fmla="*/ 106 h 128"/>
                <a:gd name="T32" fmla="*/ 44 w 130"/>
                <a:gd name="T33" fmla="*/ 119 h 128"/>
                <a:gd name="T34" fmla="*/ 41 w 130"/>
                <a:gd name="T35" fmla="*/ 120 h 128"/>
                <a:gd name="T36" fmla="*/ 38 w 130"/>
                <a:gd name="T37" fmla="*/ 119 h 128"/>
                <a:gd name="T38" fmla="*/ 10 w 130"/>
                <a:gd name="T39" fmla="*/ 91 h 128"/>
                <a:gd name="T40" fmla="*/ 9 w 130"/>
                <a:gd name="T41" fmla="*/ 88 h 128"/>
                <a:gd name="T42" fmla="*/ 10 w 130"/>
                <a:gd name="T43" fmla="*/ 85 h 128"/>
                <a:gd name="T44" fmla="*/ 23 w 130"/>
                <a:gd name="T45" fmla="*/ 73 h 128"/>
                <a:gd name="T46" fmla="*/ 23 w 130"/>
                <a:gd name="T47" fmla="*/ 73 h 128"/>
                <a:gd name="T48" fmla="*/ 56 w 130"/>
                <a:gd name="T49" fmla="*/ 106 h 128"/>
                <a:gd name="T50" fmla="*/ 56 w 130"/>
                <a:gd name="T51" fmla="*/ 106 h 128"/>
                <a:gd name="T52" fmla="*/ 62 w 130"/>
                <a:gd name="T53" fmla="*/ 104 h 128"/>
                <a:gd name="T54" fmla="*/ 60 w 130"/>
                <a:gd name="T55" fmla="*/ 104 h 128"/>
                <a:gd name="T56" fmla="*/ 25 w 130"/>
                <a:gd name="T57" fmla="*/ 69 h 128"/>
                <a:gd name="T58" fmla="*/ 25 w 130"/>
                <a:gd name="T59" fmla="*/ 67 h 128"/>
                <a:gd name="T60" fmla="*/ 25 w 130"/>
                <a:gd name="T61" fmla="*/ 19 h 128"/>
                <a:gd name="T62" fmla="*/ 110 w 130"/>
                <a:gd name="T63" fmla="*/ 104 h 128"/>
                <a:gd name="T64" fmla="*/ 62 w 130"/>
                <a:gd name="T65" fmla="*/ 104 h 128"/>
                <a:gd name="T66" fmla="*/ 121 w 130"/>
                <a:gd name="T67" fmla="*/ 102 h 128"/>
                <a:gd name="T68" fmla="*/ 117 w 130"/>
                <a:gd name="T69" fmla="*/ 104 h 128"/>
                <a:gd name="T70" fmla="*/ 116 w 130"/>
                <a:gd name="T71" fmla="*/ 104 h 128"/>
                <a:gd name="T72" fmla="*/ 25 w 130"/>
                <a:gd name="T73" fmla="*/ 13 h 128"/>
                <a:gd name="T74" fmla="*/ 25 w 130"/>
                <a:gd name="T75" fmla="*/ 12 h 128"/>
                <a:gd name="T76" fmla="*/ 27 w 130"/>
                <a:gd name="T77" fmla="*/ 8 h 128"/>
                <a:gd name="T78" fmla="*/ 29 w 130"/>
                <a:gd name="T79" fmla="*/ 8 h 128"/>
                <a:gd name="T80" fmla="*/ 32 w 130"/>
                <a:gd name="T81" fmla="*/ 9 h 128"/>
                <a:gd name="T82" fmla="*/ 120 w 130"/>
                <a:gd name="T83" fmla="*/ 97 h 128"/>
                <a:gd name="T84" fmla="*/ 121 w 130"/>
                <a:gd name="T85"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0" h="128">
                  <a:moveTo>
                    <a:pt x="37" y="4"/>
                  </a:moveTo>
                  <a:cubicBezTo>
                    <a:pt x="35" y="1"/>
                    <a:pt x="32" y="0"/>
                    <a:pt x="29" y="0"/>
                  </a:cubicBezTo>
                  <a:cubicBezTo>
                    <a:pt x="27" y="0"/>
                    <a:pt x="26" y="0"/>
                    <a:pt x="24" y="1"/>
                  </a:cubicBezTo>
                  <a:cubicBezTo>
                    <a:pt x="20" y="3"/>
                    <a:pt x="17" y="7"/>
                    <a:pt x="17" y="12"/>
                  </a:cubicBezTo>
                  <a:cubicBezTo>
                    <a:pt x="17" y="67"/>
                    <a:pt x="17" y="67"/>
                    <a:pt x="17" y="67"/>
                  </a:cubicBezTo>
                  <a:cubicBezTo>
                    <a:pt x="5" y="80"/>
                    <a:pt x="5" y="80"/>
                    <a:pt x="5" y="80"/>
                  </a:cubicBezTo>
                  <a:cubicBezTo>
                    <a:pt x="0" y="84"/>
                    <a:pt x="0" y="92"/>
                    <a:pt x="5" y="96"/>
                  </a:cubicBezTo>
                  <a:cubicBezTo>
                    <a:pt x="33" y="124"/>
                    <a:pt x="33" y="124"/>
                    <a:pt x="33" y="124"/>
                  </a:cubicBezTo>
                  <a:cubicBezTo>
                    <a:pt x="35" y="127"/>
                    <a:pt x="38" y="128"/>
                    <a:pt x="41" y="128"/>
                  </a:cubicBezTo>
                  <a:cubicBezTo>
                    <a:pt x="44" y="128"/>
                    <a:pt x="47" y="127"/>
                    <a:pt x="49" y="124"/>
                  </a:cubicBezTo>
                  <a:cubicBezTo>
                    <a:pt x="62" y="112"/>
                    <a:pt x="62" y="112"/>
                    <a:pt x="62" y="112"/>
                  </a:cubicBezTo>
                  <a:cubicBezTo>
                    <a:pt x="117" y="112"/>
                    <a:pt x="117" y="112"/>
                    <a:pt x="117" y="112"/>
                  </a:cubicBezTo>
                  <a:cubicBezTo>
                    <a:pt x="122" y="112"/>
                    <a:pt x="126" y="109"/>
                    <a:pt x="128" y="105"/>
                  </a:cubicBezTo>
                  <a:cubicBezTo>
                    <a:pt x="130" y="100"/>
                    <a:pt x="129" y="95"/>
                    <a:pt x="125" y="92"/>
                  </a:cubicBezTo>
                  <a:lnTo>
                    <a:pt x="37" y="4"/>
                  </a:lnTo>
                  <a:close/>
                  <a:moveTo>
                    <a:pt x="56" y="106"/>
                  </a:moveTo>
                  <a:cubicBezTo>
                    <a:pt x="44" y="119"/>
                    <a:pt x="44" y="119"/>
                    <a:pt x="44" y="119"/>
                  </a:cubicBezTo>
                  <a:cubicBezTo>
                    <a:pt x="43" y="120"/>
                    <a:pt x="42" y="120"/>
                    <a:pt x="41" y="120"/>
                  </a:cubicBezTo>
                  <a:cubicBezTo>
                    <a:pt x="40" y="120"/>
                    <a:pt x="39" y="120"/>
                    <a:pt x="38" y="119"/>
                  </a:cubicBezTo>
                  <a:cubicBezTo>
                    <a:pt x="10" y="91"/>
                    <a:pt x="10" y="91"/>
                    <a:pt x="10" y="91"/>
                  </a:cubicBezTo>
                  <a:cubicBezTo>
                    <a:pt x="9" y="90"/>
                    <a:pt x="9" y="89"/>
                    <a:pt x="9" y="88"/>
                  </a:cubicBezTo>
                  <a:cubicBezTo>
                    <a:pt x="9" y="87"/>
                    <a:pt x="9" y="86"/>
                    <a:pt x="10" y="85"/>
                  </a:cubicBezTo>
                  <a:cubicBezTo>
                    <a:pt x="23" y="73"/>
                    <a:pt x="23" y="73"/>
                    <a:pt x="23" y="73"/>
                  </a:cubicBezTo>
                  <a:cubicBezTo>
                    <a:pt x="23" y="73"/>
                    <a:pt x="23" y="73"/>
                    <a:pt x="23" y="73"/>
                  </a:cubicBezTo>
                  <a:cubicBezTo>
                    <a:pt x="56" y="106"/>
                    <a:pt x="56" y="106"/>
                    <a:pt x="56" y="106"/>
                  </a:cubicBezTo>
                  <a:cubicBezTo>
                    <a:pt x="56" y="106"/>
                    <a:pt x="56" y="106"/>
                    <a:pt x="56" y="106"/>
                  </a:cubicBezTo>
                  <a:close/>
                  <a:moveTo>
                    <a:pt x="62" y="104"/>
                  </a:moveTo>
                  <a:cubicBezTo>
                    <a:pt x="61" y="104"/>
                    <a:pt x="61" y="104"/>
                    <a:pt x="60" y="104"/>
                  </a:cubicBezTo>
                  <a:cubicBezTo>
                    <a:pt x="25" y="69"/>
                    <a:pt x="25" y="69"/>
                    <a:pt x="25" y="69"/>
                  </a:cubicBezTo>
                  <a:cubicBezTo>
                    <a:pt x="25" y="68"/>
                    <a:pt x="25" y="68"/>
                    <a:pt x="25" y="67"/>
                  </a:cubicBezTo>
                  <a:cubicBezTo>
                    <a:pt x="25" y="19"/>
                    <a:pt x="25" y="19"/>
                    <a:pt x="25" y="19"/>
                  </a:cubicBezTo>
                  <a:cubicBezTo>
                    <a:pt x="110" y="104"/>
                    <a:pt x="110" y="104"/>
                    <a:pt x="110" y="104"/>
                  </a:cubicBezTo>
                  <a:lnTo>
                    <a:pt x="62" y="104"/>
                  </a:lnTo>
                  <a:close/>
                  <a:moveTo>
                    <a:pt x="121" y="102"/>
                  </a:moveTo>
                  <a:cubicBezTo>
                    <a:pt x="120" y="103"/>
                    <a:pt x="119" y="104"/>
                    <a:pt x="117" y="104"/>
                  </a:cubicBezTo>
                  <a:cubicBezTo>
                    <a:pt x="116" y="104"/>
                    <a:pt x="116" y="104"/>
                    <a:pt x="116" y="104"/>
                  </a:cubicBezTo>
                  <a:cubicBezTo>
                    <a:pt x="25" y="13"/>
                    <a:pt x="25" y="13"/>
                    <a:pt x="25" y="13"/>
                  </a:cubicBezTo>
                  <a:cubicBezTo>
                    <a:pt x="25" y="12"/>
                    <a:pt x="25" y="12"/>
                    <a:pt x="25" y="12"/>
                  </a:cubicBezTo>
                  <a:cubicBezTo>
                    <a:pt x="25" y="10"/>
                    <a:pt x="26" y="9"/>
                    <a:pt x="27" y="8"/>
                  </a:cubicBezTo>
                  <a:cubicBezTo>
                    <a:pt x="28" y="8"/>
                    <a:pt x="28" y="8"/>
                    <a:pt x="29" y="8"/>
                  </a:cubicBezTo>
                  <a:cubicBezTo>
                    <a:pt x="30" y="8"/>
                    <a:pt x="31" y="8"/>
                    <a:pt x="32" y="9"/>
                  </a:cubicBezTo>
                  <a:cubicBezTo>
                    <a:pt x="120" y="97"/>
                    <a:pt x="120" y="97"/>
                    <a:pt x="120" y="97"/>
                  </a:cubicBezTo>
                  <a:cubicBezTo>
                    <a:pt x="121" y="98"/>
                    <a:pt x="121" y="100"/>
                    <a:pt x="121" y="10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60"/>
            <p:cNvSpPr>
              <a:spLocks/>
            </p:cNvSpPr>
            <p:nvPr/>
          </p:nvSpPr>
          <p:spPr bwMode="auto">
            <a:xfrm>
              <a:off x="7399866" y="1923522"/>
              <a:ext cx="225425" cy="225425"/>
            </a:xfrm>
            <a:custGeom>
              <a:avLst/>
              <a:gdLst>
                <a:gd name="T0" fmla="*/ 4 w 60"/>
                <a:gd name="T1" fmla="*/ 8 h 60"/>
                <a:gd name="T2" fmla="*/ 4 w 60"/>
                <a:gd name="T3" fmla="*/ 8 h 60"/>
                <a:gd name="T4" fmla="*/ 52 w 60"/>
                <a:gd name="T5" fmla="*/ 56 h 60"/>
                <a:gd name="T6" fmla="*/ 52 w 60"/>
                <a:gd name="T7" fmla="*/ 56 h 60"/>
                <a:gd name="T8" fmla="*/ 56 w 60"/>
                <a:gd name="T9" fmla="*/ 60 h 60"/>
                <a:gd name="T10" fmla="*/ 60 w 60"/>
                <a:gd name="T11" fmla="*/ 56 h 60"/>
                <a:gd name="T12" fmla="*/ 60 w 60"/>
                <a:gd name="T13" fmla="*/ 56 h 60"/>
                <a:gd name="T14" fmla="*/ 4 w 60"/>
                <a:gd name="T15" fmla="*/ 0 h 60"/>
                <a:gd name="T16" fmla="*/ 4 w 60"/>
                <a:gd name="T17" fmla="*/ 0 h 60"/>
                <a:gd name="T18" fmla="*/ 0 w 60"/>
                <a:gd name="T19" fmla="*/ 4 h 60"/>
                <a:gd name="T20" fmla="*/ 4 w 60"/>
                <a:gd name="T21" fmla="*/ 8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 h="60">
                  <a:moveTo>
                    <a:pt x="4" y="8"/>
                  </a:moveTo>
                  <a:cubicBezTo>
                    <a:pt x="4" y="8"/>
                    <a:pt x="4" y="8"/>
                    <a:pt x="4" y="8"/>
                  </a:cubicBezTo>
                  <a:cubicBezTo>
                    <a:pt x="30" y="8"/>
                    <a:pt x="52" y="30"/>
                    <a:pt x="52" y="56"/>
                  </a:cubicBezTo>
                  <a:cubicBezTo>
                    <a:pt x="52" y="56"/>
                    <a:pt x="52" y="56"/>
                    <a:pt x="52" y="56"/>
                  </a:cubicBezTo>
                  <a:cubicBezTo>
                    <a:pt x="52" y="58"/>
                    <a:pt x="54" y="60"/>
                    <a:pt x="56" y="60"/>
                  </a:cubicBezTo>
                  <a:cubicBezTo>
                    <a:pt x="58" y="60"/>
                    <a:pt x="60" y="58"/>
                    <a:pt x="60" y="56"/>
                  </a:cubicBezTo>
                  <a:cubicBezTo>
                    <a:pt x="60" y="56"/>
                    <a:pt x="60" y="56"/>
                    <a:pt x="60" y="56"/>
                  </a:cubicBezTo>
                  <a:cubicBezTo>
                    <a:pt x="60" y="25"/>
                    <a:pt x="35" y="0"/>
                    <a:pt x="4" y="0"/>
                  </a:cubicBezTo>
                  <a:cubicBezTo>
                    <a:pt x="4" y="0"/>
                    <a:pt x="4" y="0"/>
                    <a:pt x="4" y="0"/>
                  </a:cubicBezTo>
                  <a:cubicBezTo>
                    <a:pt x="2" y="0"/>
                    <a:pt x="0" y="2"/>
                    <a:pt x="0" y="4"/>
                  </a:cubicBezTo>
                  <a:cubicBezTo>
                    <a:pt x="0" y="6"/>
                    <a:pt x="2" y="8"/>
                    <a:pt x="4" y="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216" name="TextBox 215"/>
          <p:cNvSpPr txBox="1"/>
          <p:nvPr/>
        </p:nvSpPr>
        <p:spPr>
          <a:xfrm>
            <a:off x="4098604" y="1049434"/>
            <a:ext cx="1080745" cy="461665"/>
          </a:xfrm>
          <a:prstGeom prst="rect">
            <a:avLst/>
          </a:prstGeom>
          <a:noFill/>
        </p:spPr>
        <p:txBody>
          <a:bodyPr wrap="none" rtlCol="0">
            <a:spAutoFit/>
          </a:bodyPr>
          <a:lstStyle/>
          <a:p>
            <a:pPr algn="ctr"/>
            <a:r>
              <a:rPr lang="id-ID" sz="2400" b="1" dirty="0" smtClean="0">
                <a:solidFill>
                  <a:schemeClr val="bg1"/>
                </a:solidFill>
                <a:latin typeface="+mj-lt"/>
              </a:rPr>
              <a:t>Honest</a:t>
            </a:r>
            <a:endParaRPr lang="id-ID" sz="2400" b="1" dirty="0">
              <a:solidFill>
                <a:schemeClr val="bg1"/>
              </a:solidFill>
              <a:latin typeface="+mj-lt"/>
            </a:endParaRPr>
          </a:p>
        </p:txBody>
      </p:sp>
      <p:sp>
        <p:nvSpPr>
          <p:cNvPr id="217" name="TextBox 216"/>
          <p:cNvSpPr txBox="1"/>
          <p:nvPr/>
        </p:nvSpPr>
        <p:spPr>
          <a:xfrm>
            <a:off x="3433994" y="1797199"/>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grpSp>
        <p:nvGrpSpPr>
          <p:cNvPr id="38" name="Group 37"/>
          <p:cNvGrpSpPr/>
          <p:nvPr/>
        </p:nvGrpSpPr>
        <p:grpSpPr>
          <a:xfrm rot="5400000">
            <a:off x="3462149" y="2894509"/>
            <a:ext cx="5267703" cy="1252538"/>
            <a:chOff x="5921368" y="4027185"/>
            <a:chExt cx="5267703" cy="1252538"/>
          </a:xfrm>
        </p:grpSpPr>
        <p:sp>
          <p:nvSpPr>
            <p:cNvPr id="39" name="Freeform 18"/>
            <p:cNvSpPr>
              <a:spLocks/>
            </p:cNvSpPr>
            <p:nvPr/>
          </p:nvSpPr>
          <p:spPr bwMode="auto">
            <a:xfrm flipH="1">
              <a:off x="5921368" y="4223100"/>
              <a:ext cx="398470" cy="860707"/>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noFill/>
            <a:ln>
              <a:noFill/>
            </a:ln>
          </p:spPr>
          <p:txBody>
            <a:bodyPr vert="horz" wrap="square" lIns="91440" tIns="45720" rIns="91440" bIns="45720" numCol="1" anchor="t" anchorCtr="0" compatLnSpc="1">
              <a:prstTxWarp prst="textNoShape">
                <a:avLst/>
              </a:prstTxWarp>
            </a:bodyPr>
            <a:lstStyle/>
            <a:p>
              <a:endParaRPr lang="id-ID"/>
            </a:p>
          </p:txBody>
        </p:sp>
        <p:grpSp>
          <p:nvGrpSpPr>
            <p:cNvPr id="40" name="Group 39"/>
            <p:cNvGrpSpPr/>
            <p:nvPr/>
          </p:nvGrpSpPr>
          <p:grpSpPr>
            <a:xfrm>
              <a:off x="7931152" y="4027185"/>
              <a:ext cx="3257919" cy="1252538"/>
              <a:chOff x="3073400" y="2808288"/>
              <a:chExt cx="4699000" cy="1806575"/>
            </a:xfrm>
          </p:grpSpPr>
          <p:sp>
            <p:nvSpPr>
              <p:cNvPr id="41" name="Oval 16"/>
              <p:cNvSpPr>
                <a:spLocks noChangeArrowheads="1"/>
              </p:cNvSpPr>
              <p:nvPr/>
            </p:nvSpPr>
            <p:spPr bwMode="auto">
              <a:xfrm>
                <a:off x="3073400" y="2808288"/>
                <a:ext cx="1800225" cy="1806575"/>
              </a:xfrm>
              <a:prstGeom prst="ellipse">
                <a:avLst/>
              </a:prstGeom>
              <a:solidFill>
                <a:schemeClr val="accent6"/>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Oval 17"/>
              <p:cNvSpPr>
                <a:spLocks noChangeArrowheads="1"/>
              </p:cNvSpPr>
              <p:nvPr/>
            </p:nvSpPr>
            <p:spPr bwMode="auto">
              <a:xfrm>
                <a:off x="3238500" y="2970213"/>
                <a:ext cx="1470025" cy="1479550"/>
              </a:xfrm>
              <a:prstGeom prst="ellipse">
                <a:avLst/>
              </a:pr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8"/>
              <p:cNvSpPr>
                <a:spLocks/>
              </p:cNvSpPr>
              <p:nvPr/>
            </p:nvSpPr>
            <p:spPr bwMode="auto">
              <a:xfrm>
                <a:off x="3908425" y="3090863"/>
                <a:ext cx="3863975" cy="1241425"/>
              </a:xfrm>
              <a:custGeom>
                <a:avLst/>
                <a:gdLst>
                  <a:gd name="T0" fmla="*/ 1028 w 1028"/>
                  <a:gd name="T1" fmla="*/ 290 h 329"/>
                  <a:gd name="T2" fmla="*/ 989 w 1028"/>
                  <a:gd name="T3" fmla="*/ 329 h 329"/>
                  <a:gd name="T4" fmla="*/ 39 w 1028"/>
                  <a:gd name="T5" fmla="*/ 329 h 329"/>
                  <a:gd name="T6" fmla="*/ 0 w 1028"/>
                  <a:gd name="T7" fmla="*/ 290 h 329"/>
                  <a:gd name="T8" fmla="*/ 0 w 1028"/>
                  <a:gd name="T9" fmla="*/ 38 h 329"/>
                  <a:gd name="T10" fmla="*/ 39 w 1028"/>
                  <a:gd name="T11" fmla="*/ 0 h 329"/>
                  <a:gd name="T12" fmla="*/ 989 w 1028"/>
                  <a:gd name="T13" fmla="*/ 0 h 329"/>
                  <a:gd name="T14" fmla="*/ 1028 w 1028"/>
                  <a:gd name="T15" fmla="*/ 38 h 329"/>
                  <a:gd name="T16" fmla="*/ 1028 w 1028"/>
                  <a:gd name="T17" fmla="*/ 29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8" h="329">
                    <a:moveTo>
                      <a:pt x="1028" y="290"/>
                    </a:moveTo>
                    <a:cubicBezTo>
                      <a:pt x="1028" y="312"/>
                      <a:pt x="1011" y="329"/>
                      <a:pt x="989" y="329"/>
                    </a:cubicBezTo>
                    <a:cubicBezTo>
                      <a:pt x="39" y="329"/>
                      <a:pt x="39" y="329"/>
                      <a:pt x="39" y="329"/>
                    </a:cubicBezTo>
                    <a:cubicBezTo>
                      <a:pt x="17" y="329"/>
                      <a:pt x="0" y="312"/>
                      <a:pt x="0" y="290"/>
                    </a:cubicBezTo>
                    <a:cubicBezTo>
                      <a:pt x="0" y="38"/>
                      <a:pt x="0" y="38"/>
                      <a:pt x="0" y="38"/>
                    </a:cubicBezTo>
                    <a:cubicBezTo>
                      <a:pt x="0" y="17"/>
                      <a:pt x="17" y="0"/>
                      <a:pt x="39" y="0"/>
                    </a:cubicBezTo>
                    <a:cubicBezTo>
                      <a:pt x="989" y="0"/>
                      <a:pt x="989" y="0"/>
                      <a:pt x="989" y="0"/>
                    </a:cubicBezTo>
                    <a:cubicBezTo>
                      <a:pt x="1011" y="0"/>
                      <a:pt x="1028" y="17"/>
                      <a:pt x="1028" y="38"/>
                    </a:cubicBezTo>
                    <a:lnTo>
                      <a:pt x="1028" y="290"/>
                    </a:lnTo>
                    <a:close/>
                  </a:path>
                </a:pathLst>
              </a:custGeom>
              <a:solidFill>
                <a:schemeClr val="accent2"/>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44" name="Rectangle 43"/>
          <p:cNvSpPr/>
          <p:nvPr/>
        </p:nvSpPr>
        <p:spPr>
          <a:xfrm>
            <a:off x="5961519" y="4118782"/>
            <a:ext cx="268963" cy="68939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TextBox 52"/>
          <p:cNvSpPr txBox="1"/>
          <p:nvPr/>
        </p:nvSpPr>
        <p:spPr>
          <a:xfrm>
            <a:off x="6459750" y="3258131"/>
            <a:ext cx="2042547" cy="461665"/>
          </a:xfrm>
          <a:prstGeom prst="rect">
            <a:avLst/>
          </a:prstGeom>
          <a:noFill/>
        </p:spPr>
        <p:txBody>
          <a:bodyPr wrap="none" rtlCol="0">
            <a:spAutoFit/>
          </a:bodyPr>
          <a:lstStyle/>
          <a:p>
            <a:pPr algn="ctr"/>
            <a:r>
              <a:rPr lang="id-ID" sz="2400" b="1" dirty="0" smtClean="0">
                <a:solidFill>
                  <a:schemeClr val="bg1"/>
                </a:solidFill>
                <a:latin typeface="+mj-lt"/>
              </a:rPr>
              <a:t>Static/Dinamic</a:t>
            </a:r>
            <a:endParaRPr lang="id-ID" sz="2400" b="1" dirty="0">
              <a:solidFill>
                <a:schemeClr val="bg1"/>
              </a:solidFill>
              <a:latin typeface="+mj-lt"/>
            </a:endParaRPr>
          </a:p>
        </p:txBody>
      </p:sp>
      <p:sp>
        <p:nvSpPr>
          <p:cNvPr id="54" name="TextBox 53"/>
          <p:cNvSpPr txBox="1"/>
          <p:nvPr/>
        </p:nvSpPr>
        <p:spPr>
          <a:xfrm>
            <a:off x="6516245" y="3980291"/>
            <a:ext cx="2400538" cy="1015663"/>
          </a:xfrm>
          <a:prstGeom prst="rect">
            <a:avLst/>
          </a:prstGeom>
          <a:noFill/>
        </p:spPr>
        <p:txBody>
          <a:bodyPr wrap="square" rtlCol="0">
            <a:spAutoFit/>
          </a:bodyPr>
          <a:lstStyle/>
          <a:p>
            <a:pPr>
              <a:lnSpc>
                <a:spcPct val="150000"/>
              </a:lnSpc>
            </a:pPr>
            <a:r>
              <a:rPr lang="id-ID" sz="1000" dirty="0">
                <a:solidFill>
                  <a:schemeClr val="bg1"/>
                </a:solidFill>
              </a:rPr>
              <a:t>Suitable for all category</a:t>
            </a:r>
            <a:r>
              <a:rPr lang="en-US" sz="1000" dirty="0">
                <a:solidFill>
                  <a:schemeClr val="bg1"/>
                </a:solidFill>
              </a:rPr>
              <a:t>, Lorem Ipsum is not simply </a:t>
            </a:r>
            <a:r>
              <a:rPr lang="en-US" sz="1000" dirty="0" smtClean="0">
                <a:solidFill>
                  <a:schemeClr val="bg1"/>
                </a:solidFill>
              </a:rPr>
              <a:t>random</a:t>
            </a:r>
            <a:r>
              <a:rPr lang="id-ID" sz="1000" dirty="0" smtClean="0">
                <a:solidFill>
                  <a:schemeClr val="bg1"/>
                </a:solidFill>
              </a:rPr>
              <a:t> </a:t>
            </a:r>
            <a:r>
              <a:rPr lang="en-US" sz="1000" dirty="0" err="1" smtClean="0">
                <a:solidFill>
                  <a:schemeClr val="bg1"/>
                </a:solidFill>
              </a:rPr>
              <a:t>Lorem</a:t>
            </a:r>
            <a:r>
              <a:rPr lang="en-US" sz="1000" dirty="0" smtClean="0">
                <a:solidFill>
                  <a:schemeClr val="bg1"/>
                </a:solidFill>
              </a:rPr>
              <a:t> </a:t>
            </a:r>
            <a:r>
              <a:rPr lang="en-US" sz="1000" dirty="0" err="1">
                <a:solidFill>
                  <a:schemeClr val="bg1"/>
                </a:solidFill>
              </a:rPr>
              <a:t>Ipsum</a:t>
            </a:r>
            <a:r>
              <a:rPr lang="en-US" sz="1000" dirty="0">
                <a:solidFill>
                  <a:schemeClr val="bg1"/>
                </a:solidFill>
              </a:rPr>
              <a:t> is not simply random</a:t>
            </a:r>
            <a:endParaRPr lang="en-US" sz="1000" b="1" dirty="0">
              <a:solidFill>
                <a:schemeClr val="bg1"/>
              </a:solidFill>
            </a:endParaRPr>
          </a:p>
          <a:p>
            <a:pPr>
              <a:lnSpc>
                <a:spcPct val="150000"/>
              </a:lnSpc>
            </a:pPr>
            <a:endParaRPr lang="en-US" sz="1000" b="1" dirty="0">
              <a:solidFill>
                <a:schemeClr val="bg1"/>
              </a:solidFill>
            </a:endParaRPr>
          </a:p>
        </p:txBody>
      </p:sp>
      <p:sp>
        <p:nvSpPr>
          <p:cNvPr id="55" name="Oval 54"/>
          <p:cNvSpPr/>
          <p:nvPr/>
        </p:nvSpPr>
        <p:spPr>
          <a:xfrm>
            <a:off x="5907290" y="4713103"/>
            <a:ext cx="377420" cy="37742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68" name="Group 67"/>
          <p:cNvGrpSpPr/>
          <p:nvPr/>
        </p:nvGrpSpPr>
        <p:grpSpPr>
          <a:xfrm>
            <a:off x="5818979" y="3245039"/>
            <a:ext cx="549275" cy="549275"/>
            <a:chOff x="6089650" y="4797426"/>
            <a:chExt cx="549275" cy="549275"/>
          </a:xfrm>
          <a:solidFill>
            <a:schemeClr val="bg1"/>
          </a:solidFill>
        </p:grpSpPr>
        <p:sp>
          <p:nvSpPr>
            <p:cNvPr id="69" name="Freeform 8"/>
            <p:cNvSpPr>
              <a:spLocks noEditPoints="1"/>
            </p:cNvSpPr>
            <p:nvPr/>
          </p:nvSpPr>
          <p:spPr bwMode="auto">
            <a:xfrm>
              <a:off x="6089650" y="4797426"/>
              <a:ext cx="549275" cy="549275"/>
            </a:xfrm>
            <a:custGeom>
              <a:avLst/>
              <a:gdLst>
                <a:gd name="T0" fmla="*/ 97 w 146"/>
                <a:gd name="T1" fmla="*/ 14 h 146"/>
                <a:gd name="T2" fmla="*/ 14 w 146"/>
                <a:gd name="T3" fmla="*/ 49 h 146"/>
                <a:gd name="T4" fmla="*/ 49 w 146"/>
                <a:gd name="T5" fmla="*/ 132 h 146"/>
                <a:gd name="T6" fmla="*/ 132 w 146"/>
                <a:gd name="T7" fmla="*/ 97 h 146"/>
                <a:gd name="T8" fmla="*/ 97 w 146"/>
                <a:gd name="T9" fmla="*/ 14 h 146"/>
                <a:gd name="T10" fmla="*/ 52 w 146"/>
                <a:gd name="T11" fmla="*/ 125 h 146"/>
                <a:gd name="T12" fmla="*/ 21 w 146"/>
                <a:gd name="T13" fmla="*/ 52 h 146"/>
                <a:gd name="T14" fmla="*/ 94 w 146"/>
                <a:gd name="T15" fmla="*/ 21 h 146"/>
                <a:gd name="T16" fmla="*/ 125 w 146"/>
                <a:gd name="T17" fmla="*/ 94 h 146"/>
                <a:gd name="T18" fmla="*/ 52 w 146"/>
                <a:gd name="T19" fmla="*/ 125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 h="146">
                  <a:moveTo>
                    <a:pt x="97" y="14"/>
                  </a:moveTo>
                  <a:cubicBezTo>
                    <a:pt x="64" y="0"/>
                    <a:pt x="27" y="16"/>
                    <a:pt x="14" y="49"/>
                  </a:cubicBezTo>
                  <a:cubicBezTo>
                    <a:pt x="0" y="82"/>
                    <a:pt x="16" y="119"/>
                    <a:pt x="49" y="132"/>
                  </a:cubicBezTo>
                  <a:cubicBezTo>
                    <a:pt x="82" y="146"/>
                    <a:pt x="119" y="130"/>
                    <a:pt x="132" y="97"/>
                  </a:cubicBezTo>
                  <a:cubicBezTo>
                    <a:pt x="146" y="64"/>
                    <a:pt x="130" y="27"/>
                    <a:pt x="97" y="14"/>
                  </a:cubicBezTo>
                  <a:close/>
                  <a:moveTo>
                    <a:pt x="52" y="125"/>
                  </a:moveTo>
                  <a:cubicBezTo>
                    <a:pt x="24" y="114"/>
                    <a:pt x="10" y="81"/>
                    <a:pt x="21" y="52"/>
                  </a:cubicBezTo>
                  <a:cubicBezTo>
                    <a:pt x="33" y="24"/>
                    <a:pt x="65" y="10"/>
                    <a:pt x="94" y="21"/>
                  </a:cubicBezTo>
                  <a:cubicBezTo>
                    <a:pt x="123" y="33"/>
                    <a:pt x="136" y="65"/>
                    <a:pt x="125" y="94"/>
                  </a:cubicBezTo>
                  <a:cubicBezTo>
                    <a:pt x="114" y="123"/>
                    <a:pt x="81" y="136"/>
                    <a:pt x="52" y="12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70" name="Group 69"/>
            <p:cNvGrpSpPr/>
            <p:nvPr/>
          </p:nvGrpSpPr>
          <p:grpSpPr>
            <a:xfrm>
              <a:off x="6194425" y="4903788"/>
              <a:ext cx="338138" cy="338138"/>
              <a:chOff x="6194425" y="4903788"/>
              <a:chExt cx="338138" cy="338138"/>
            </a:xfrm>
            <a:grpFill/>
          </p:grpSpPr>
          <p:sp>
            <p:nvSpPr>
              <p:cNvPr id="71" name="Freeform 9"/>
              <p:cNvSpPr>
                <a:spLocks noEditPoints="1"/>
              </p:cNvSpPr>
              <p:nvPr/>
            </p:nvSpPr>
            <p:spPr bwMode="auto">
              <a:xfrm>
                <a:off x="6329363" y="5038726"/>
                <a:ext cx="68262" cy="68263"/>
              </a:xfrm>
              <a:custGeom>
                <a:avLst/>
                <a:gdLst>
                  <a:gd name="T0" fmla="*/ 12 w 18"/>
                  <a:gd name="T1" fmla="*/ 2 h 18"/>
                  <a:gd name="T2" fmla="*/ 2 w 18"/>
                  <a:gd name="T3" fmla="*/ 6 h 18"/>
                  <a:gd name="T4" fmla="*/ 6 w 18"/>
                  <a:gd name="T5" fmla="*/ 16 h 18"/>
                  <a:gd name="T6" fmla="*/ 16 w 18"/>
                  <a:gd name="T7" fmla="*/ 12 h 18"/>
                  <a:gd name="T8" fmla="*/ 12 w 18"/>
                  <a:gd name="T9" fmla="*/ 2 h 18"/>
                  <a:gd name="T10" fmla="*/ 8 w 18"/>
                  <a:gd name="T11" fmla="*/ 13 h 18"/>
                  <a:gd name="T12" fmla="*/ 5 w 18"/>
                  <a:gd name="T13" fmla="*/ 8 h 18"/>
                  <a:gd name="T14" fmla="*/ 11 w 18"/>
                  <a:gd name="T15" fmla="*/ 5 h 18"/>
                  <a:gd name="T16" fmla="*/ 13 w 18"/>
                  <a:gd name="T17" fmla="*/ 11 h 18"/>
                  <a:gd name="T18" fmla="*/ 8 w 18"/>
                  <a:gd name="T1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12" y="2"/>
                    </a:moveTo>
                    <a:cubicBezTo>
                      <a:pt x="8" y="0"/>
                      <a:pt x="3" y="2"/>
                      <a:pt x="2" y="6"/>
                    </a:cubicBezTo>
                    <a:cubicBezTo>
                      <a:pt x="0" y="10"/>
                      <a:pt x="2" y="15"/>
                      <a:pt x="6" y="16"/>
                    </a:cubicBezTo>
                    <a:cubicBezTo>
                      <a:pt x="10" y="18"/>
                      <a:pt x="15" y="16"/>
                      <a:pt x="16" y="12"/>
                    </a:cubicBezTo>
                    <a:cubicBezTo>
                      <a:pt x="18" y="8"/>
                      <a:pt x="16" y="3"/>
                      <a:pt x="12" y="2"/>
                    </a:cubicBezTo>
                    <a:close/>
                    <a:moveTo>
                      <a:pt x="8" y="13"/>
                    </a:moveTo>
                    <a:cubicBezTo>
                      <a:pt x="5" y="12"/>
                      <a:pt x="4" y="10"/>
                      <a:pt x="5" y="8"/>
                    </a:cubicBezTo>
                    <a:cubicBezTo>
                      <a:pt x="6" y="5"/>
                      <a:pt x="8" y="4"/>
                      <a:pt x="11" y="5"/>
                    </a:cubicBezTo>
                    <a:cubicBezTo>
                      <a:pt x="13" y="6"/>
                      <a:pt x="14" y="8"/>
                      <a:pt x="13" y="11"/>
                    </a:cubicBezTo>
                    <a:cubicBezTo>
                      <a:pt x="12" y="13"/>
                      <a:pt x="10" y="14"/>
                      <a:pt x="8" y="1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10"/>
              <p:cNvSpPr>
                <a:spLocks noEditPoints="1"/>
              </p:cNvSpPr>
              <p:nvPr/>
            </p:nvSpPr>
            <p:spPr bwMode="auto">
              <a:xfrm>
                <a:off x="6262688" y="4970463"/>
                <a:ext cx="203200" cy="203200"/>
              </a:xfrm>
              <a:custGeom>
                <a:avLst/>
                <a:gdLst>
                  <a:gd name="T0" fmla="*/ 36 w 54"/>
                  <a:gd name="T1" fmla="*/ 5 h 54"/>
                  <a:gd name="T2" fmla="*/ 5 w 54"/>
                  <a:gd name="T3" fmla="*/ 18 h 54"/>
                  <a:gd name="T4" fmla="*/ 18 w 54"/>
                  <a:gd name="T5" fmla="*/ 49 h 54"/>
                  <a:gd name="T6" fmla="*/ 49 w 54"/>
                  <a:gd name="T7" fmla="*/ 36 h 54"/>
                  <a:gd name="T8" fmla="*/ 36 w 54"/>
                  <a:gd name="T9" fmla="*/ 5 h 54"/>
                  <a:gd name="T10" fmla="*/ 21 w 54"/>
                  <a:gd name="T11" fmla="*/ 42 h 54"/>
                  <a:gd name="T12" fmla="*/ 12 w 54"/>
                  <a:gd name="T13" fmla="*/ 21 h 54"/>
                  <a:gd name="T14" fmla="*/ 33 w 54"/>
                  <a:gd name="T15" fmla="*/ 12 h 54"/>
                  <a:gd name="T16" fmla="*/ 42 w 54"/>
                  <a:gd name="T17" fmla="*/ 33 h 54"/>
                  <a:gd name="T18" fmla="*/ 21 w 54"/>
                  <a:gd name="T1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54">
                    <a:moveTo>
                      <a:pt x="36" y="5"/>
                    </a:moveTo>
                    <a:cubicBezTo>
                      <a:pt x="24" y="0"/>
                      <a:pt x="10" y="6"/>
                      <a:pt x="5" y="18"/>
                    </a:cubicBezTo>
                    <a:cubicBezTo>
                      <a:pt x="0" y="30"/>
                      <a:pt x="6" y="44"/>
                      <a:pt x="18" y="49"/>
                    </a:cubicBezTo>
                    <a:cubicBezTo>
                      <a:pt x="30" y="54"/>
                      <a:pt x="44" y="48"/>
                      <a:pt x="49" y="36"/>
                    </a:cubicBezTo>
                    <a:cubicBezTo>
                      <a:pt x="54" y="24"/>
                      <a:pt x="48" y="10"/>
                      <a:pt x="36" y="5"/>
                    </a:cubicBezTo>
                    <a:close/>
                    <a:moveTo>
                      <a:pt x="21" y="42"/>
                    </a:moveTo>
                    <a:cubicBezTo>
                      <a:pt x="13" y="39"/>
                      <a:pt x="9" y="29"/>
                      <a:pt x="12" y="21"/>
                    </a:cubicBezTo>
                    <a:cubicBezTo>
                      <a:pt x="15" y="13"/>
                      <a:pt x="25" y="9"/>
                      <a:pt x="33" y="12"/>
                    </a:cubicBezTo>
                    <a:cubicBezTo>
                      <a:pt x="41" y="15"/>
                      <a:pt x="45" y="25"/>
                      <a:pt x="42" y="33"/>
                    </a:cubicBezTo>
                    <a:cubicBezTo>
                      <a:pt x="39" y="41"/>
                      <a:pt x="29" y="45"/>
                      <a:pt x="21"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11"/>
              <p:cNvSpPr>
                <a:spLocks/>
              </p:cNvSpPr>
              <p:nvPr/>
            </p:nvSpPr>
            <p:spPr bwMode="auto">
              <a:xfrm>
                <a:off x="6400800" y="5106988"/>
                <a:ext cx="76200" cy="77788"/>
              </a:xfrm>
              <a:custGeom>
                <a:avLst/>
                <a:gdLst>
                  <a:gd name="T0" fmla="*/ 20 w 20"/>
                  <a:gd name="T1" fmla="*/ 3 h 21"/>
                  <a:gd name="T2" fmla="*/ 19 w 20"/>
                  <a:gd name="T3" fmla="*/ 0 h 21"/>
                  <a:gd name="T4" fmla="*/ 16 w 20"/>
                  <a:gd name="T5" fmla="*/ 1 h 21"/>
                  <a:gd name="T6" fmla="*/ 16 w 20"/>
                  <a:gd name="T7" fmla="*/ 1 h 21"/>
                  <a:gd name="T8" fmla="*/ 1 w 20"/>
                  <a:gd name="T9" fmla="*/ 17 h 21"/>
                  <a:gd name="T10" fmla="*/ 0 w 20"/>
                  <a:gd name="T11" fmla="*/ 19 h 21"/>
                  <a:gd name="T12" fmla="*/ 3 w 20"/>
                  <a:gd name="T13" fmla="*/ 20 h 21"/>
                  <a:gd name="T14" fmla="*/ 3 w 20"/>
                  <a:gd name="T15" fmla="*/ 20 h 21"/>
                  <a:gd name="T16" fmla="*/ 20 w 20"/>
                  <a:gd name="T17" fmla="*/ 3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0" h="21">
                    <a:moveTo>
                      <a:pt x="20" y="3"/>
                    </a:moveTo>
                    <a:cubicBezTo>
                      <a:pt x="20" y="2"/>
                      <a:pt x="20" y="1"/>
                      <a:pt x="19" y="0"/>
                    </a:cubicBezTo>
                    <a:cubicBezTo>
                      <a:pt x="18" y="0"/>
                      <a:pt x="16" y="0"/>
                      <a:pt x="16" y="1"/>
                    </a:cubicBezTo>
                    <a:cubicBezTo>
                      <a:pt x="16" y="1"/>
                      <a:pt x="16" y="1"/>
                      <a:pt x="16" y="1"/>
                    </a:cubicBezTo>
                    <a:cubicBezTo>
                      <a:pt x="13" y="9"/>
                      <a:pt x="8" y="14"/>
                      <a:pt x="1" y="17"/>
                    </a:cubicBezTo>
                    <a:cubicBezTo>
                      <a:pt x="0" y="17"/>
                      <a:pt x="0" y="18"/>
                      <a:pt x="0" y="19"/>
                    </a:cubicBezTo>
                    <a:cubicBezTo>
                      <a:pt x="0" y="20"/>
                      <a:pt x="2" y="21"/>
                      <a:pt x="3" y="20"/>
                    </a:cubicBezTo>
                    <a:cubicBezTo>
                      <a:pt x="3" y="20"/>
                      <a:pt x="3" y="20"/>
                      <a:pt x="3" y="20"/>
                    </a:cubicBezTo>
                    <a:cubicBezTo>
                      <a:pt x="10" y="17"/>
                      <a:pt x="16" y="11"/>
                      <a:pt x="20" y="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12"/>
              <p:cNvSpPr>
                <a:spLocks/>
              </p:cNvSpPr>
              <p:nvPr/>
            </p:nvSpPr>
            <p:spPr bwMode="auto">
              <a:xfrm>
                <a:off x="6424613" y="5129213"/>
                <a:ext cx="107950" cy="112713"/>
              </a:xfrm>
              <a:custGeom>
                <a:avLst/>
                <a:gdLst>
                  <a:gd name="T0" fmla="*/ 27 w 29"/>
                  <a:gd name="T1" fmla="*/ 0 h 30"/>
                  <a:gd name="T2" fmla="*/ 25 w 29"/>
                  <a:gd name="T3" fmla="*/ 1 h 30"/>
                  <a:gd name="T4" fmla="*/ 1 w 29"/>
                  <a:gd name="T5" fmla="*/ 25 h 30"/>
                  <a:gd name="T6" fmla="*/ 0 w 29"/>
                  <a:gd name="T7" fmla="*/ 28 h 30"/>
                  <a:gd name="T8" fmla="*/ 3 w 29"/>
                  <a:gd name="T9" fmla="*/ 29 h 30"/>
                  <a:gd name="T10" fmla="*/ 3 w 29"/>
                  <a:gd name="T11" fmla="*/ 29 h 30"/>
                  <a:gd name="T12" fmla="*/ 29 w 29"/>
                  <a:gd name="T13" fmla="*/ 3 h 30"/>
                  <a:gd name="T14" fmla="*/ 27 w 29"/>
                  <a:gd name="T15" fmla="*/ 0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7" y="0"/>
                    </a:moveTo>
                    <a:cubicBezTo>
                      <a:pt x="26" y="0"/>
                      <a:pt x="25" y="0"/>
                      <a:pt x="25" y="1"/>
                    </a:cubicBezTo>
                    <a:cubicBezTo>
                      <a:pt x="20" y="13"/>
                      <a:pt x="12" y="21"/>
                      <a:pt x="1" y="25"/>
                    </a:cubicBezTo>
                    <a:cubicBezTo>
                      <a:pt x="0" y="26"/>
                      <a:pt x="0" y="27"/>
                      <a:pt x="0" y="28"/>
                    </a:cubicBezTo>
                    <a:cubicBezTo>
                      <a:pt x="1" y="29"/>
                      <a:pt x="2" y="30"/>
                      <a:pt x="3" y="29"/>
                    </a:cubicBezTo>
                    <a:cubicBezTo>
                      <a:pt x="3" y="29"/>
                      <a:pt x="3" y="29"/>
                      <a:pt x="3" y="29"/>
                    </a:cubicBezTo>
                    <a:cubicBezTo>
                      <a:pt x="14" y="24"/>
                      <a:pt x="24" y="15"/>
                      <a:pt x="29" y="3"/>
                    </a:cubicBezTo>
                    <a:cubicBezTo>
                      <a:pt x="29" y="2"/>
                      <a:pt x="28" y="1"/>
                      <a:pt x="27"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13"/>
              <p:cNvSpPr>
                <a:spLocks/>
              </p:cNvSpPr>
              <p:nvPr/>
            </p:nvSpPr>
            <p:spPr bwMode="auto">
              <a:xfrm>
                <a:off x="6413500" y="5118101"/>
                <a:ext cx="93662" cy="93663"/>
              </a:xfrm>
              <a:custGeom>
                <a:avLst/>
                <a:gdLst>
                  <a:gd name="T0" fmla="*/ 23 w 25"/>
                  <a:gd name="T1" fmla="*/ 0 h 25"/>
                  <a:gd name="T2" fmla="*/ 20 w 25"/>
                  <a:gd name="T3" fmla="*/ 1 h 25"/>
                  <a:gd name="T4" fmla="*/ 1 w 25"/>
                  <a:gd name="T5" fmla="*/ 21 h 25"/>
                  <a:gd name="T6" fmla="*/ 1 w 25"/>
                  <a:gd name="T7" fmla="*/ 21 h 25"/>
                  <a:gd name="T8" fmla="*/ 0 w 25"/>
                  <a:gd name="T9" fmla="*/ 24 h 25"/>
                  <a:gd name="T10" fmla="*/ 3 w 25"/>
                  <a:gd name="T11" fmla="*/ 25 h 25"/>
                  <a:gd name="T12" fmla="*/ 3 w 25"/>
                  <a:gd name="T13" fmla="*/ 25 h 25"/>
                  <a:gd name="T14" fmla="*/ 24 w 25"/>
                  <a:gd name="T15" fmla="*/ 3 h 25"/>
                  <a:gd name="T16" fmla="*/ 23 w 25"/>
                  <a:gd name="T17"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25">
                    <a:moveTo>
                      <a:pt x="23" y="0"/>
                    </a:moveTo>
                    <a:cubicBezTo>
                      <a:pt x="22" y="0"/>
                      <a:pt x="21" y="0"/>
                      <a:pt x="20" y="1"/>
                    </a:cubicBezTo>
                    <a:cubicBezTo>
                      <a:pt x="17" y="11"/>
                      <a:pt x="10" y="17"/>
                      <a:pt x="1" y="21"/>
                    </a:cubicBezTo>
                    <a:cubicBezTo>
                      <a:pt x="1" y="21"/>
                      <a:pt x="1" y="21"/>
                      <a:pt x="1" y="21"/>
                    </a:cubicBezTo>
                    <a:cubicBezTo>
                      <a:pt x="0" y="22"/>
                      <a:pt x="0" y="23"/>
                      <a:pt x="0" y="24"/>
                    </a:cubicBezTo>
                    <a:cubicBezTo>
                      <a:pt x="1" y="25"/>
                      <a:pt x="2" y="25"/>
                      <a:pt x="3" y="25"/>
                    </a:cubicBezTo>
                    <a:cubicBezTo>
                      <a:pt x="3" y="25"/>
                      <a:pt x="3" y="25"/>
                      <a:pt x="3" y="25"/>
                    </a:cubicBezTo>
                    <a:cubicBezTo>
                      <a:pt x="12" y="21"/>
                      <a:pt x="20" y="13"/>
                      <a:pt x="24" y="3"/>
                    </a:cubicBezTo>
                    <a:cubicBezTo>
                      <a:pt x="25" y="2"/>
                      <a:pt x="24" y="1"/>
                      <a:pt x="23"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14"/>
              <p:cNvSpPr>
                <a:spLocks/>
              </p:cNvSpPr>
              <p:nvPr/>
            </p:nvSpPr>
            <p:spPr bwMode="auto">
              <a:xfrm>
                <a:off x="6251575" y="4959351"/>
                <a:ext cx="74612" cy="79375"/>
              </a:xfrm>
              <a:custGeom>
                <a:avLst/>
                <a:gdLst>
                  <a:gd name="T0" fmla="*/ 20 w 20"/>
                  <a:gd name="T1" fmla="*/ 2 h 21"/>
                  <a:gd name="T2" fmla="*/ 17 w 20"/>
                  <a:gd name="T3" fmla="*/ 1 h 21"/>
                  <a:gd name="T4" fmla="*/ 17 w 20"/>
                  <a:gd name="T5" fmla="*/ 1 h 21"/>
                  <a:gd name="T6" fmla="*/ 0 w 20"/>
                  <a:gd name="T7" fmla="*/ 18 h 21"/>
                  <a:gd name="T8" fmla="*/ 0 w 20"/>
                  <a:gd name="T9" fmla="*/ 18 h 21"/>
                  <a:gd name="T10" fmla="*/ 1 w 20"/>
                  <a:gd name="T11" fmla="*/ 21 h 21"/>
                  <a:gd name="T12" fmla="*/ 4 w 20"/>
                  <a:gd name="T13" fmla="*/ 20 h 21"/>
                  <a:gd name="T14" fmla="*/ 4 w 20"/>
                  <a:gd name="T15" fmla="*/ 20 h 21"/>
                  <a:gd name="T16" fmla="*/ 19 w 20"/>
                  <a:gd name="T17" fmla="*/ 4 h 21"/>
                  <a:gd name="T18" fmla="*/ 20 w 20"/>
                  <a:gd name="T19"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1">
                    <a:moveTo>
                      <a:pt x="20" y="2"/>
                    </a:moveTo>
                    <a:cubicBezTo>
                      <a:pt x="20" y="1"/>
                      <a:pt x="18" y="0"/>
                      <a:pt x="17" y="1"/>
                    </a:cubicBezTo>
                    <a:cubicBezTo>
                      <a:pt x="17" y="1"/>
                      <a:pt x="17" y="1"/>
                      <a:pt x="17" y="1"/>
                    </a:cubicBezTo>
                    <a:cubicBezTo>
                      <a:pt x="10" y="4"/>
                      <a:pt x="4" y="10"/>
                      <a:pt x="0" y="18"/>
                    </a:cubicBezTo>
                    <a:cubicBezTo>
                      <a:pt x="0" y="18"/>
                      <a:pt x="0" y="18"/>
                      <a:pt x="0" y="18"/>
                    </a:cubicBezTo>
                    <a:cubicBezTo>
                      <a:pt x="0" y="19"/>
                      <a:pt x="0" y="20"/>
                      <a:pt x="1" y="21"/>
                    </a:cubicBezTo>
                    <a:cubicBezTo>
                      <a:pt x="2" y="21"/>
                      <a:pt x="4" y="21"/>
                      <a:pt x="4" y="20"/>
                    </a:cubicBezTo>
                    <a:cubicBezTo>
                      <a:pt x="4" y="20"/>
                      <a:pt x="4" y="20"/>
                      <a:pt x="4" y="20"/>
                    </a:cubicBezTo>
                    <a:cubicBezTo>
                      <a:pt x="7" y="12"/>
                      <a:pt x="12" y="7"/>
                      <a:pt x="19" y="4"/>
                    </a:cubicBezTo>
                    <a:cubicBezTo>
                      <a:pt x="20" y="4"/>
                      <a:pt x="20" y="3"/>
                      <a:pt x="20"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15"/>
              <p:cNvSpPr>
                <a:spLocks/>
              </p:cNvSpPr>
              <p:nvPr/>
            </p:nvSpPr>
            <p:spPr bwMode="auto">
              <a:xfrm>
                <a:off x="6194425" y="4903788"/>
                <a:ext cx="109537" cy="112713"/>
              </a:xfrm>
              <a:custGeom>
                <a:avLst/>
                <a:gdLst>
                  <a:gd name="T0" fmla="*/ 29 w 29"/>
                  <a:gd name="T1" fmla="*/ 2 h 30"/>
                  <a:gd name="T2" fmla="*/ 26 w 29"/>
                  <a:gd name="T3" fmla="*/ 1 h 30"/>
                  <a:gd name="T4" fmla="*/ 26 w 29"/>
                  <a:gd name="T5" fmla="*/ 1 h 30"/>
                  <a:gd name="T6" fmla="*/ 0 w 29"/>
                  <a:gd name="T7" fmla="*/ 27 h 30"/>
                  <a:gd name="T8" fmla="*/ 2 w 29"/>
                  <a:gd name="T9" fmla="*/ 30 h 30"/>
                  <a:gd name="T10" fmla="*/ 4 w 29"/>
                  <a:gd name="T11" fmla="*/ 29 h 30"/>
                  <a:gd name="T12" fmla="*/ 28 w 29"/>
                  <a:gd name="T13" fmla="*/ 5 h 30"/>
                  <a:gd name="T14" fmla="*/ 29 w 29"/>
                  <a:gd name="T15" fmla="*/ 2 h 3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30">
                    <a:moveTo>
                      <a:pt x="29" y="2"/>
                    </a:moveTo>
                    <a:cubicBezTo>
                      <a:pt x="28" y="1"/>
                      <a:pt x="27" y="0"/>
                      <a:pt x="26" y="1"/>
                    </a:cubicBezTo>
                    <a:cubicBezTo>
                      <a:pt x="26" y="1"/>
                      <a:pt x="26" y="1"/>
                      <a:pt x="26" y="1"/>
                    </a:cubicBezTo>
                    <a:cubicBezTo>
                      <a:pt x="15" y="6"/>
                      <a:pt x="5" y="15"/>
                      <a:pt x="0" y="27"/>
                    </a:cubicBezTo>
                    <a:cubicBezTo>
                      <a:pt x="0" y="28"/>
                      <a:pt x="1" y="29"/>
                      <a:pt x="2" y="30"/>
                    </a:cubicBezTo>
                    <a:cubicBezTo>
                      <a:pt x="3" y="30"/>
                      <a:pt x="4" y="30"/>
                      <a:pt x="4" y="29"/>
                    </a:cubicBezTo>
                    <a:cubicBezTo>
                      <a:pt x="9" y="17"/>
                      <a:pt x="17" y="9"/>
                      <a:pt x="28" y="5"/>
                    </a:cubicBezTo>
                    <a:cubicBezTo>
                      <a:pt x="29" y="4"/>
                      <a:pt x="29" y="3"/>
                      <a:pt x="29" y="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16"/>
              <p:cNvSpPr>
                <a:spLocks/>
              </p:cNvSpPr>
              <p:nvPr/>
            </p:nvSpPr>
            <p:spPr bwMode="auto">
              <a:xfrm>
                <a:off x="6221413" y="4933951"/>
                <a:ext cx="93662" cy="93663"/>
              </a:xfrm>
              <a:custGeom>
                <a:avLst/>
                <a:gdLst>
                  <a:gd name="T0" fmla="*/ 24 w 25"/>
                  <a:gd name="T1" fmla="*/ 4 h 25"/>
                  <a:gd name="T2" fmla="*/ 25 w 25"/>
                  <a:gd name="T3" fmla="*/ 1 h 25"/>
                  <a:gd name="T4" fmla="*/ 22 w 25"/>
                  <a:gd name="T5" fmla="*/ 0 h 25"/>
                  <a:gd name="T6" fmla="*/ 22 w 25"/>
                  <a:gd name="T7" fmla="*/ 0 h 25"/>
                  <a:gd name="T8" fmla="*/ 1 w 25"/>
                  <a:gd name="T9" fmla="*/ 22 h 25"/>
                  <a:gd name="T10" fmla="*/ 2 w 25"/>
                  <a:gd name="T11" fmla="*/ 25 h 25"/>
                  <a:gd name="T12" fmla="*/ 5 w 25"/>
                  <a:gd name="T13" fmla="*/ 24 h 25"/>
                  <a:gd name="T14" fmla="*/ 24 w 25"/>
                  <a:gd name="T15" fmla="*/ 4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24" y="4"/>
                    </a:moveTo>
                    <a:cubicBezTo>
                      <a:pt x="25" y="3"/>
                      <a:pt x="25" y="2"/>
                      <a:pt x="25" y="1"/>
                    </a:cubicBezTo>
                    <a:cubicBezTo>
                      <a:pt x="24" y="0"/>
                      <a:pt x="23" y="0"/>
                      <a:pt x="22" y="0"/>
                    </a:cubicBezTo>
                    <a:cubicBezTo>
                      <a:pt x="22" y="0"/>
                      <a:pt x="22" y="0"/>
                      <a:pt x="22" y="0"/>
                    </a:cubicBezTo>
                    <a:cubicBezTo>
                      <a:pt x="13" y="4"/>
                      <a:pt x="5" y="12"/>
                      <a:pt x="1" y="22"/>
                    </a:cubicBezTo>
                    <a:cubicBezTo>
                      <a:pt x="0" y="23"/>
                      <a:pt x="1" y="24"/>
                      <a:pt x="2" y="25"/>
                    </a:cubicBezTo>
                    <a:cubicBezTo>
                      <a:pt x="3" y="25"/>
                      <a:pt x="4" y="25"/>
                      <a:pt x="5" y="24"/>
                    </a:cubicBezTo>
                    <a:cubicBezTo>
                      <a:pt x="8" y="14"/>
                      <a:pt x="15" y="8"/>
                      <a:pt x="24"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45" name="Freeform 13"/>
          <p:cNvSpPr>
            <a:spLocks/>
          </p:cNvSpPr>
          <p:nvPr/>
        </p:nvSpPr>
        <p:spPr bwMode="auto">
          <a:xfrm>
            <a:off x="10164502" y="5621900"/>
            <a:ext cx="2027498" cy="1482489"/>
          </a:xfrm>
          <a:custGeom>
            <a:avLst/>
            <a:gdLst>
              <a:gd name="T0" fmla="*/ 1230 w 1276"/>
              <a:gd name="T1" fmla="*/ 748 h 933"/>
              <a:gd name="T2" fmla="*/ 1221 w 1276"/>
              <a:gd name="T3" fmla="*/ 748 h 933"/>
              <a:gd name="T4" fmla="*/ 1206 w 1276"/>
              <a:gd name="T5" fmla="*/ 748 h 933"/>
              <a:gd name="T6" fmla="*/ 1211 w 1276"/>
              <a:gd name="T7" fmla="*/ 216 h 933"/>
              <a:gd name="T8" fmla="*/ 1218 w 1276"/>
              <a:gd name="T9" fmla="*/ 216 h 933"/>
              <a:gd name="T10" fmla="*/ 1221 w 1276"/>
              <a:gd name="T11" fmla="*/ 214 h 933"/>
              <a:gd name="T12" fmla="*/ 1218 w 1276"/>
              <a:gd name="T13" fmla="*/ 185 h 933"/>
              <a:gd name="T14" fmla="*/ 1206 w 1276"/>
              <a:gd name="T15" fmla="*/ 182 h 933"/>
              <a:gd name="T16" fmla="*/ 1192 w 1276"/>
              <a:gd name="T17" fmla="*/ 180 h 933"/>
              <a:gd name="T18" fmla="*/ 1182 w 1276"/>
              <a:gd name="T19" fmla="*/ 0 h 933"/>
              <a:gd name="T20" fmla="*/ 1172 w 1276"/>
              <a:gd name="T21" fmla="*/ 180 h 933"/>
              <a:gd name="T22" fmla="*/ 1158 w 1276"/>
              <a:gd name="T23" fmla="*/ 180 h 933"/>
              <a:gd name="T24" fmla="*/ 1143 w 1276"/>
              <a:gd name="T25" fmla="*/ 182 h 933"/>
              <a:gd name="T26" fmla="*/ 1141 w 1276"/>
              <a:gd name="T27" fmla="*/ 212 h 933"/>
              <a:gd name="T28" fmla="*/ 1143 w 1276"/>
              <a:gd name="T29" fmla="*/ 214 h 933"/>
              <a:gd name="T30" fmla="*/ 1151 w 1276"/>
              <a:gd name="T31" fmla="*/ 214 h 933"/>
              <a:gd name="T32" fmla="*/ 1071 w 1276"/>
              <a:gd name="T33" fmla="*/ 659 h 933"/>
              <a:gd name="T34" fmla="*/ 659 w 1276"/>
              <a:gd name="T35" fmla="*/ 496 h 933"/>
              <a:gd name="T36" fmla="*/ 666 w 1276"/>
              <a:gd name="T37" fmla="*/ 491 h 933"/>
              <a:gd name="T38" fmla="*/ 611 w 1276"/>
              <a:gd name="T39" fmla="*/ 430 h 933"/>
              <a:gd name="T40" fmla="*/ 620 w 1276"/>
              <a:gd name="T41" fmla="*/ 425 h 933"/>
              <a:gd name="T42" fmla="*/ 606 w 1276"/>
              <a:gd name="T43" fmla="*/ 420 h 933"/>
              <a:gd name="T44" fmla="*/ 608 w 1276"/>
              <a:gd name="T45" fmla="*/ 406 h 933"/>
              <a:gd name="T46" fmla="*/ 606 w 1276"/>
              <a:gd name="T47" fmla="*/ 389 h 933"/>
              <a:gd name="T48" fmla="*/ 594 w 1276"/>
              <a:gd name="T49" fmla="*/ 379 h 933"/>
              <a:gd name="T50" fmla="*/ 586 w 1276"/>
              <a:gd name="T51" fmla="*/ 377 h 933"/>
              <a:gd name="T52" fmla="*/ 569 w 1276"/>
              <a:gd name="T53" fmla="*/ 377 h 933"/>
              <a:gd name="T54" fmla="*/ 562 w 1276"/>
              <a:gd name="T55" fmla="*/ 379 h 933"/>
              <a:gd name="T56" fmla="*/ 552 w 1276"/>
              <a:gd name="T57" fmla="*/ 391 h 933"/>
              <a:gd name="T58" fmla="*/ 548 w 1276"/>
              <a:gd name="T59" fmla="*/ 399 h 933"/>
              <a:gd name="T60" fmla="*/ 548 w 1276"/>
              <a:gd name="T61" fmla="*/ 413 h 933"/>
              <a:gd name="T62" fmla="*/ 552 w 1276"/>
              <a:gd name="T63" fmla="*/ 423 h 933"/>
              <a:gd name="T64" fmla="*/ 538 w 1276"/>
              <a:gd name="T65" fmla="*/ 425 h 933"/>
              <a:gd name="T66" fmla="*/ 548 w 1276"/>
              <a:gd name="T67" fmla="*/ 430 h 933"/>
              <a:gd name="T68" fmla="*/ 519 w 1276"/>
              <a:gd name="T69" fmla="*/ 491 h 933"/>
              <a:gd name="T70" fmla="*/ 412 w 1276"/>
              <a:gd name="T71" fmla="*/ 491 h 933"/>
              <a:gd name="T72" fmla="*/ 402 w 1276"/>
              <a:gd name="T73" fmla="*/ 491 h 933"/>
              <a:gd name="T74" fmla="*/ 359 w 1276"/>
              <a:gd name="T75" fmla="*/ 464 h 933"/>
              <a:gd name="T76" fmla="*/ 366 w 1276"/>
              <a:gd name="T77" fmla="*/ 459 h 933"/>
              <a:gd name="T78" fmla="*/ 204 w 1276"/>
              <a:gd name="T79" fmla="*/ 447 h 933"/>
              <a:gd name="T80" fmla="*/ 194 w 1276"/>
              <a:gd name="T81" fmla="*/ 416 h 933"/>
              <a:gd name="T82" fmla="*/ 177 w 1276"/>
              <a:gd name="T83" fmla="*/ 391 h 933"/>
              <a:gd name="T84" fmla="*/ 155 w 1276"/>
              <a:gd name="T85" fmla="*/ 369 h 933"/>
              <a:gd name="T86" fmla="*/ 141 w 1276"/>
              <a:gd name="T87" fmla="*/ 360 h 933"/>
              <a:gd name="T88" fmla="*/ 114 w 1276"/>
              <a:gd name="T89" fmla="*/ 350 h 933"/>
              <a:gd name="T90" fmla="*/ 112 w 1276"/>
              <a:gd name="T91" fmla="*/ 348 h 933"/>
              <a:gd name="T92" fmla="*/ 97 w 1276"/>
              <a:gd name="T93" fmla="*/ 345 h 933"/>
              <a:gd name="T94" fmla="*/ 92 w 1276"/>
              <a:gd name="T95" fmla="*/ 345 h 933"/>
              <a:gd name="T96" fmla="*/ 88 w 1276"/>
              <a:gd name="T97" fmla="*/ 345 h 933"/>
              <a:gd name="T98" fmla="*/ 78 w 1276"/>
              <a:gd name="T99" fmla="*/ 263 h 933"/>
              <a:gd name="T100" fmla="*/ 73 w 1276"/>
              <a:gd name="T101" fmla="*/ 345 h 933"/>
              <a:gd name="T102" fmla="*/ 68 w 1276"/>
              <a:gd name="T103" fmla="*/ 345 h 933"/>
              <a:gd name="T104" fmla="*/ 51 w 1276"/>
              <a:gd name="T105" fmla="*/ 348 h 933"/>
              <a:gd name="T106" fmla="*/ 51 w 1276"/>
              <a:gd name="T107" fmla="*/ 348 h 933"/>
              <a:gd name="T108" fmla="*/ 37 w 1276"/>
              <a:gd name="T109" fmla="*/ 355 h 933"/>
              <a:gd name="T110" fmla="*/ 22 w 1276"/>
              <a:gd name="T111" fmla="*/ 360 h 933"/>
              <a:gd name="T112" fmla="*/ 0 w 1276"/>
              <a:gd name="T113" fmla="*/ 374 h 933"/>
              <a:gd name="T114" fmla="*/ 1276 w 1276"/>
              <a:gd name="T115" fmla="*/ 933 h 933"/>
              <a:gd name="T116" fmla="*/ 1233 w 1276"/>
              <a:gd name="T117" fmla="*/ 739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76" h="933">
                <a:moveTo>
                  <a:pt x="1233" y="746"/>
                </a:moveTo>
                <a:lnTo>
                  <a:pt x="1230" y="748"/>
                </a:lnTo>
                <a:lnTo>
                  <a:pt x="1228" y="748"/>
                </a:lnTo>
                <a:lnTo>
                  <a:pt x="1221" y="748"/>
                </a:lnTo>
                <a:lnTo>
                  <a:pt x="1216" y="748"/>
                </a:lnTo>
                <a:lnTo>
                  <a:pt x="1206" y="748"/>
                </a:lnTo>
                <a:lnTo>
                  <a:pt x="1206" y="741"/>
                </a:lnTo>
                <a:lnTo>
                  <a:pt x="1211" y="216"/>
                </a:lnTo>
                <a:lnTo>
                  <a:pt x="1213" y="216"/>
                </a:lnTo>
                <a:lnTo>
                  <a:pt x="1218" y="216"/>
                </a:lnTo>
                <a:lnTo>
                  <a:pt x="1221" y="214"/>
                </a:lnTo>
                <a:lnTo>
                  <a:pt x="1221" y="214"/>
                </a:lnTo>
                <a:lnTo>
                  <a:pt x="1221" y="185"/>
                </a:lnTo>
                <a:lnTo>
                  <a:pt x="1218" y="185"/>
                </a:lnTo>
                <a:lnTo>
                  <a:pt x="1213" y="182"/>
                </a:lnTo>
                <a:lnTo>
                  <a:pt x="1206" y="182"/>
                </a:lnTo>
                <a:lnTo>
                  <a:pt x="1197" y="180"/>
                </a:lnTo>
                <a:lnTo>
                  <a:pt x="1192" y="180"/>
                </a:lnTo>
                <a:lnTo>
                  <a:pt x="1192" y="93"/>
                </a:lnTo>
                <a:lnTo>
                  <a:pt x="1182" y="0"/>
                </a:lnTo>
                <a:lnTo>
                  <a:pt x="1175" y="90"/>
                </a:lnTo>
                <a:lnTo>
                  <a:pt x="1172" y="180"/>
                </a:lnTo>
                <a:lnTo>
                  <a:pt x="1165" y="180"/>
                </a:lnTo>
                <a:lnTo>
                  <a:pt x="1158" y="180"/>
                </a:lnTo>
                <a:lnTo>
                  <a:pt x="1151" y="180"/>
                </a:lnTo>
                <a:lnTo>
                  <a:pt x="1143" y="182"/>
                </a:lnTo>
                <a:lnTo>
                  <a:pt x="1141" y="182"/>
                </a:lnTo>
                <a:lnTo>
                  <a:pt x="1141" y="212"/>
                </a:lnTo>
                <a:lnTo>
                  <a:pt x="1141" y="212"/>
                </a:lnTo>
                <a:lnTo>
                  <a:pt x="1143" y="214"/>
                </a:lnTo>
                <a:lnTo>
                  <a:pt x="1148" y="214"/>
                </a:lnTo>
                <a:lnTo>
                  <a:pt x="1151" y="214"/>
                </a:lnTo>
                <a:lnTo>
                  <a:pt x="1146" y="714"/>
                </a:lnTo>
                <a:lnTo>
                  <a:pt x="1071" y="659"/>
                </a:lnTo>
                <a:lnTo>
                  <a:pt x="661" y="651"/>
                </a:lnTo>
                <a:lnTo>
                  <a:pt x="659" y="496"/>
                </a:lnTo>
                <a:lnTo>
                  <a:pt x="666" y="496"/>
                </a:lnTo>
                <a:lnTo>
                  <a:pt x="666" y="491"/>
                </a:lnTo>
                <a:lnTo>
                  <a:pt x="611" y="491"/>
                </a:lnTo>
                <a:lnTo>
                  <a:pt x="611" y="430"/>
                </a:lnTo>
                <a:lnTo>
                  <a:pt x="620" y="428"/>
                </a:lnTo>
                <a:lnTo>
                  <a:pt x="620" y="425"/>
                </a:lnTo>
                <a:lnTo>
                  <a:pt x="603" y="423"/>
                </a:lnTo>
                <a:lnTo>
                  <a:pt x="606" y="420"/>
                </a:lnTo>
                <a:lnTo>
                  <a:pt x="608" y="413"/>
                </a:lnTo>
                <a:lnTo>
                  <a:pt x="608" y="406"/>
                </a:lnTo>
                <a:lnTo>
                  <a:pt x="608" y="399"/>
                </a:lnTo>
                <a:lnTo>
                  <a:pt x="606" y="389"/>
                </a:lnTo>
                <a:lnTo>
                  <a:pt x="601" y="384"/>
                </a:lnTo>
                <a:lnTo>
                  <a:pt x="594" y="379"/>
                </a:lnTo>
                <a:lnTo>
                  <a:pt x="586" y="377"/>
                </a:lnTo>
                <a:lnTo>
                  <a:pt x="586" y="377"/>
                </a:lnTo>
                <a:lnTo>
                  <a:pt x="577" y="374"/>
                </a:lnTo>
                <a:lnTo>
                  <a:pt x="569" y="377"/>
                </a:lnTo>
                <a:lnTo>
                  <a:pt x="569" y="377"/>
                </a:lnTo>
                <a:lnTo>
                  <a:pt x="562" y="379"/>
                </a:lnTo>
                <a:lnTo>
                  <a:pt x="557" y="384"/>
                </a:lnTo>
                <a:lnTo>
                  <a:pt x="552" y="391"/>
                </a:lnTo>
                <a:lnTo>
                  <a:pt x="548" y="399"/>
                </a:lnTo>
                <a:lnTo>
                  <a:pt x="548" y="399"/>
                </a:lnTo>
                <a:lnTo>
                  <a:pt x="548" y="406"/>
                </a:lnTo>
                <a:lnTo>
                  <a:pt x="548" y="413"/>
                </a:lnTo>
                <a:lnTo>
                  <a:pt x="552" y="420"/>
                </a:lnTo>
                <a:lnTo>
                  <a:pt x="552" y="423"/>
                </a:lnTo>
                <a:lnTo>
                  <a:pt x="552" y="423"/>
                </a:lnTo>
                <a:lnTo>
                  <a:pt x="538" y="425"/>
                </a:lnTo>
                <a:lnTo>
                  <a:pt x="538" y="430"/>
                </a:lnTo>
                <a:lnTo>
                  <a:pt x="548" y="430"/>
                </a:lnTo>
                <a:lnTo>
                  <a:pt x="550" y="491"/>
                </a:lnTo>
                <a:lnTo>
                  <a:pt x="519" y="491"/>
                </a:lnTo>
                <a:lnTo>
                  <a:pt x="509" y="491"/>
                </a:lnTo>
                <a:lnTo>
                  <a:pt x="412" y="491"/>
                </a:lnTo>
                <a:lnTo>
                  <a:pt x="412" y="491"/>
                </a:lnTo>
                <a:lnTo>
                  <a:pt x="402" y="491"/>
                </a:lnTo>
                <a:lnTo>
                  <a:pt x="359" y="491"/>
                </a:lnTo>
                <a:lnTo>
                  <a:pt x="359" y="464"/>
                </a:lnTo>
                <a:lnTo>
                  <a:pt x="366" y="464"/>
                </a:lnTo>
                <a:lnTo>
                  <a:pt x="366" y="459"/>
                </a:lnTo>
                <a:lnTo>
                  <a:pt x="206" y="459"/>
                </a:lnTo>
                <a:lnTo>
                  <a:pt x="204" y="447"/>
                </a:lnTo>
                <a:lnTo>
                  <a:pt x="201" y="430"/>
                </a:lnTo>
                <a:lnTo>
                  <a:pt x="194" y="416"/>
                </a:lnTo>
                <a:lnTo>
                  <a:pt x="187" y="403"/>
                </a:lnTo>
                <a:lnTo>
                  <a:pt x="177" y="391"/>
                </a:lnTo>
                <a:lnTo>
                  <a:pt x="167" y="379"/>
                </a:lnTo>
                <a:lnTo>
                  <a:pt x="155" y="369"/>
                </a:lnTo>
                <a:lnTo>
                  <a:pt x="141" y="362"/>
                </a:lnTo>
                <a:lnTo>
                  <a:pt x="141" y="360"/>
                </a:lnTo>
                <a:lnTo>
                  <a:pt x="126" y="355"/>
                </a:lnTo>
                <a:lnTo>
                  <a:pt x="114" y="350"/>
                </a:lnTo>
                <a:lnTo>
                  <a:pt x="114" y="348"/>
                </a:lnTo>
                <a:lnTo>
                  <a:pt x="112" y="348"/>
                </a:lnTo>
                <a:lnTo>
                  <a:pt x="112" y="348"/>
                </a:lnTo>
                <a:lnTo>
                  <a:pt x="97" y="345"/>
                </a:lnTo>
                <a:lnTo>
                  <a:pt x="95" y="345"/>
                </a:lnTo>
                <a:lnTo>
                  <a:pt x="92" y="345"/>
                </a:lnTo>
                <a:lnTo>
                  <a:pt x="90" y="345"/>
                </a:lnTo>
                <a:lnTo>
                  <a:pt x="88" y="345"/>
                </a:lnTo>
                <a:lnTo>
                  <a:pt x="90" y="263"/>
                </a:lnTo>
                <a:lnTo>
                  <a:pt x="78" y="263"/>
                </a:lnTo>
                <a:lnTo>
                  <a:pt x="75" y="345"/>
                </a:lnTo>
                <a:lnTo>
                  <a:pt x="73" y="345"/>
                </a:lnTo>
                <a:lnTo>
                  <a:pt x="71" y="345"/>
                </a:lnTo>
                <a:lnTo>
                  <a:pt x="68" y="345"/>
                </a:lnTo>
                <a:lnTo>
                  <a:pt x="54" y="348"/>
                </a:lnTo>
                <a:lnTo>
                  <a:pt x="51" y="348"/>
                </a:lnTo>
                <a:lnTo>
                  <a:pt x="51" y="348"/>
                </a:lnTo>
                <a:lnTo>
                  <a:pt x="51" y="348"/>
                </a:lnTo>
                <a:lnTo>
                  <a:pt x="51" y="350"/>
                </a:lnTo>
                <a:lnTo>
                  <a:pt x="37" y="355"/>
                </a:lnTo>
                <a:lnTo>
                  <a:pt x="22" y="360"/>
                </a:lnTo>
                <a:lnTo>
                  <a:pt x="22" y="360"/>
                </a:lnTo>
                <a:lnTo>
                  <a:pt x="8" y="369"/>
                </a:lnTo>
                <a:lnTo>
                  <a:pt x="0" y="374"/>
                </a:lnTo>
                <a:lnTo>
                  <a:pt x="0" y="933"/>
                </a:lnTo>
                <a:lnTo>
                  <a:pt x="1276" y="933"/>
                </a:lnTo>
                <a:lnTo>
                  <a:pt x="1276" y="739"/>
                </a:lnTo>
                <a:lnTo>
                  <a:pt x="1233" y="739"/>
                </a:lnTo>
                <a:lnTo>
                  <a:pt x="1233" y="746"/>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Freeform 14"/>
          <p:cNvSpPr>
            <a:spLocks noEditPoints="1"/>
          </p:cNvSpPr>
          <p:nvPr/>
        </p:nvSpPr>
        <p:spPr bwMode="auto">
          <a:xfrm>
            <a:off x="8129058" y="4600206"/>
            <a:ext cx="2035444" cy="2504183"/>
          </a:xfrm>
          <a:custGeom>
            <a:avLst/>
            <a:gdLst>
              <a:gd name="T0" fmla="*/ 1247 w 1281"/>
              <a:gd name="T1" fmla="*/ 1059 h 1576"/>
              <a:gd name="T2" fmla="*/ 1063 w 1281"/>
              <a:gd name="T3" fmla="*/ 1107 h 1576"/>
              <a:gd name="T4" fmla="*/ 1010 w 1281"/>
              <a:gd name="T5" fmla="*/ 634 h 1576"/>
              <a:gd name="T6" fmla="*/ 879 w 1281"/>
              <a:gd name="T7" fmla="*/ 801 h 1576"/>
              <a:gd name="T8" fmla="*/ 831 w 1281"/>
              <a:gd name="T9" fmla="*/ 306 h 1576"/>
              <a:gd name="T10" fmla="*/ 882 w 1281"/>
              <a:gd name="T11" fmla="*/ 296 h 1576"/>
              <a:gd name="T12" fmla="*/ 882 w 1281"/>
              <a:gd name="T13" fmla="*/ 264 h 1576"/>
              <a:gd name="T14" fmla="*/ 884 w 1281"/>
              <a:gd name="T15" fmla="*/ 245 h 1576"/>
              <a:gd name="T16" fmla="*/ 879 w 1281"/>
              <a:gd name="T17" fmla="*/ 89 h 1576"/>
              <a:gd name="T18" fmla="*/ 877 w 1281"/>
              <a:gd name="T19" fmla="*/ 143 h 1576"/>
              <a:gd name="T20" fmla="*/ 795 w 1281"/>
              <a:gd name="T21" fmla="*/ 111 h 1576"/>
              <a:gd name="T22" fmla="*/ 790 w 1281"/>
              <a:gd name="T23" fmla="*/ 145 h 1576"/>
              <a:gd name="T24" fmla="*/ 710 w 1281"/>
              <a:gd name="T25" fmla="*/ 114 h 1576"/>
              <a:gd name="T26" fmla="*/ 703 w 1281"/>
              <a:gd name="T27" fmla="*/ 89 h 1576"/>
              <a:gd name="T28" fmla="*/ 623 w 1281"/>
              <a:gd name="T29" fmla="*/ 153 h 1576"/>
              <a:gd name="T30" fmla="*/ 615 w 1281"/>
              <a:gd name="T31" fmla="*/ 153 h 1576"/>
              <a:gd name="T32" fmla="*/ 615 w 1281"/>
              <a:gd name="T33" fmla="*/ 89 h 1576"/>
              <a:gd name="T34" fmla="*/ 536 w 1281"/>
              <a:gd name="T35" fmla="*/ 153 h 1576"/>
              <a:gd name="T36" fmla="*/ 528 w 1281"/>
              <a:gd name="T37" fmla="*/ 153 h 1576"/>
              <a:gd name="T38" fmla="*/ 526 w 1281"/>
              <a:gd name="T39" fmla="*/ 0 h 1576"/>
              <a:gd name="T40" fmla="*/ 521 w 1281"/>
              <a:gd name="T41" fmla="*/ 145 h 1576"/>
              <a:gd name="T42" fmla="*/ 499 w 1281"/>
              <a:gd name="T43" fmla="*/ 189 h 1576"/>
              <a:gd name="T44" fmla="*/ 468 w 1281"/>
              <a:gd name="T45" fmla="*/ 191 h 1576"/>
              <a:gd name="T46" fmla="*/ 448 w 1281"/>
              <a:gd name="T47" fmla="*/ 191 h 1576"/>
              <a:gd name="T48" fmla="*/ 429 w 1281"/>
              <a:gd name="T49" fmla="*/ 194 h 1576"/>
              <a:gd name="T50" fmla="*/ 412 w 1281"/>
              <a:gd name="T51" fmla="*/ 196 h 1576"/>
              <a:gd name="T52" fmla="*/ 395 w 1281"/>
              <a:gd name="T53" fmla="*/ 199 h 1576"/>
              <a:gd name="T54" fmla="*/ 366 w 1281"/>
              <a:gd name="T55" fmla="*/ 206 h 1576"/>
              <a:gd name="T56" fmla="*/ 354 w 1281"/>
              <a:gd name="T57" fmla="*/ 208 h 1576"/>
              <a:gd name="T58" fmla="*/ 347 w 1281"/>
              <a:gd name="T59" fmla="*/ 213 h 1576"/>
              <a:gd name="T60" fmla="*/ 342 w 1281"/>
              <a:gd name="T61" fmla="*/ 216 h 1576"/>
              <a:gd name="T62" fmla="*/ 342 w 1281"/>
              <a:gd name="T63" fmla="*/ 216 h 1576"/>
              <a:gd name="T64" fmla="*/ 337 w 1281"/>
              <a:gd name="T65" fmla="*/ 221 h 1576"/>
              <a:gd name="T66" fmla="*/ 339 w 1281"/>
              <a:gd name="T67" fmla="*/ 228 h 1576"/>
              <a:gd name="T68" fmla="*/ 337 w 1281"/>
              <a:gd name="T69" fmla="*/ 223 h 1576"/>
              <a:gd name="T70" fmla="*/ 337 w 1281"/>
              <a:gd name="T71" fmla="*/ 228 h 1576"/>
              <a:gd name="T72" fmla="*/ 339 w 1281"/>
              <a:gd name="T73" fmla="*/ 230 h 1576"/>
              <a:gd name="T74" fmla="*/ 342 w 1281"/>
              <a:gd name="T75" fmla="*/ 233 h 1576"/>
              <a:gd name="T76" fmla="*/ 344 w 1281"/>
              <a:gd name="T77" fmla="*/ 238 h 1576"/>
              <a:gd name="T78" fmla="*/ 352 w 1281"/>
              <a:gd name="T79" fmla="*/ 240 h 1576"/>
              <a:gd name="T80" fmla="*/ 359 w 1281"/>
              <a:gd name="T81" fmla="*/ 242 h 1576"/>
              <a:gd name="T82" fmla="*/ 368 w 1281"/>
              <a:gd name="T83" fmla="*/ 245 h 1576"/>
              <a:gd name="T84" fmla="*/ 378 w 1281"/>
              <a:gd name="T85" fmla="*/ 247 h 1576"/>
              <a:gd name="T86" fmla="*/ 390 w 1281"/>
              <a:gd name="T87" fmla="*/ 250 h 1576"/>
              <a:gd name="T88" fmla="*/ 400 w 1281"/>
              <a:gd name="T89" fmla="*/ 252 h 1576"/>
              <a:gd name="T90" fmla="*/ 402 w 1281"/>
              <a:gd name="T91" fmla="*/ 310 h 1576"/>
              <a:gd name="T92" fmla="*/ 402 w 1281"/>
              <a:gd name="T93" fmla="*/ 371 h 1576"/>
              <a:gd name="T94" fmla="*/ 402 w 1281"/>
              <a:gd name="T95" fmla="*/ 400 h 1576"/>
              <a:gd name="T96" fmla="*/ 400 w 1281"/>
              <a:gd name="T97" fmla="*/ 1260 h 1576"/>
              <a:gd name="T98" fmla="*/ 90 w 1281"/>
              <a:gd name="T99" fmla="*/ 383 h 1576"/>
              <a:gd name="T100" fmla="*/ 10 w 1281"/>
              <a:gd name="T101" fmla="*/ 1224 h 1576"/>
              <a:gd name="T102" fmla="*/ 1281 w 1281"/>
              <a:gd name="T103" fmla="*/ 1576 h 1576"/>
              <a:gd name="T104" fmla="*/ 352 w 1281"/>
              <a:gd name="T105" fmla="*/ 228 h 1576"/>
              <a:gd name="T106" fmla="*/ 342 w 1281"/>
              <a:gd name="T107" fmla="*/ 225 h 1576"/>
              <a:gd name="T108" fmla="*/ 342 w 1281"/>
              <a:gd name="T109" fmla="*/ 228 h 1576"/>
              <a:gd name="T110" fmla="*/ 410 w 1281"/>
              <a:gd name="T111" fmla="*/ 199 h 1576"/>
              <a:gd name="T112" fmla="*/ 412 w 1281"/>
              <a:gd name="T113" fmla="*/ 206 h 1576"/>
              <a:gd name="T114" fmla="*/ 419 w 1281"/>
              <a:gd name="T115" fmla="*/ 211 h 1576"/>
              <a:gd name="T116" fmla="*/ 427 w 1281"/>
              <a:gd name="T117" fmla="*/ 196 h 1576"/>
              <a:gd name="T118" fmla="*/ 429 w 1281"/>
              <a:gd name="T119" fmla="*/ 204 h 15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81" h="1576">
                <a:moveTo>
                  <a:pt x="1281" y="1017"/>
                </a:moveTo>
                <a:lnTo>
                  <a:pt x="1277" y="1022"/>
                </a:lnTo>
                <a:lnTo>
                  <a:pt x="1264" y="1032"/>
                </a:lnTo>
                <a:lnTo>
                  <a:pt x="1255" y="1044"/>
                </a:lnTo>
                <a:lnTo>
                  <a:pt x="1247" y="1059"/>
                </a:lnTo>
                <a:lnTo>
                  <a:pt x="1240" y="1073"/>
                </a:lnTo>
                <a:lnTo>
                  <a:pt x="1235" y="1090"/>
                </a:lnTo>
                <a:lnTo>
                  <a:pt x="1235" y="1102"/>
                </a:lnTo>
                <a:lnTo>
                  <a:pt x="1063" y="1102"/>
                </a:lnTo>
                <a:lnTo>
                  <a:pt x="1063" y="1107"/>
                </a:lnTo>
                <a:lnTo>
                  <a:pt x="1071" y="1107"/>
                </a:lnTo>
                <a:lnTo>
                  <a:pt x="1071" y="1134"/>
                </a:lnTo>
                <a:lnTo>
                  <a:pt x="1051" y="1134"/>
                </a:lnTo>
                <a:lnTo>
                  <a:pt x="1051" y="634"/>
                </a:lnTo>
                <a:lnTo>
                  <a:pt x="1010" y="634"/>
                </a:lnTo>
                <a:lnTo>
                  <a:pt x="1010" y="602"/>
                </a:lnTo>
                <a:lnTo>
                  <a:pt x="925" y="602"/>
                </a:lnTo>
                <a:lnTo>
                  <a:pt x="925" y="634"/>
                </a:lnTo>
                <a:lnTo>
                  <a:pt x="879" y="634"/>
                </a:lnTo>
                <a:lnTo>
                  <a:pt x="879" y="801"/>
                </a:lnTo>
                <a:lnTo>
                  <a:pt x="848" y="801"/>
                </a:lnTo>
                <a:lnTo>
                  <a:pt x="848" y="825"/>
                </a:lnTo>
                <a:lnTo>
                  <a:pt x="831" y="825"/>
                </a:lnTo>
                <a:lnTo>
                  <a:pt x="831" y="495"/>
                </a:lnTo>
                <a:lnTo>
                  <a:pt x="831" y="306"/>
                </a:lnTo>
                <a:lnTo>
                  <a:pt x="872" y="306"/>
                </a:lnTo>
                <a:lnTo>
                  <a:pt x="872" y="306"/>
                </a:lnTo>
                <a:lnTo>
                  <a:pt x="872" y="306"/>
                </a:lnTo>
                <a:lnTo>
                  <a:pt x="882" y="306"/>
                </a:lnTo>
                <a:lnTo>
                  <a:pt x="882" y="296"/>
                </a:lnTo>
                <a:lnTo>
                  <a:pt x="884" y="296"/>
                </a:lnTo>
                <a:lnTo>
                  <a:pt x="887" y="289"/>
                </a:lnTo>
                <a:lnTo>
                  <a:pt x="887" y="281"/>
                </a:lnTo>
                <a:lnTo>
                  <a:pt x="882" y="281"/>
                </a:lnTo>
                <a:lnTo>
                  <a:pt x="882" y="264"/>
                </a:lnTo>
                <a:lnTo>
                  <a:pt x="884" y="264"/>
                </a:lnTo>
                <a:lnTo>
                  <a:pt x="884" y="262"/>
                </a:lnTo>
                <a:lnTo>
                  <a:pt x="884" y="247"/>
                </a:lnTo>
                <a:lnTo>
                  <a:pt x="884" y="247"/>
                </a:lnTo>
                <a:lnTo>
                  <a:pt x="884" y="245"/>
                </a:lnTo>
                <a:lnTo>
                  <a:pt x="884" y="143"/>
                </a:lnTo>
                <a:lnTo>
                  <a:pt x="882" y="143"/>
                </a:lnTo>
                <a:lnTo>
                  <a:pt x="882" y="89"/>
                </a:lnTo>
                <a:lnTo>
                  <a:pt x="879" y="89"/>
                </a:lnTo>
                <a:lnTo>
                  <a:pt x="879" y="89"/>
                </a:lnTo>
                <a:lnTo>
                  <a:pt x="879" y="111"/>
                </a:lnTo>
                <a:lnTo>
                  <a:pt x="877" y="111"/>
                </a:lnTo>
                <a:lnTo>
                  <a:pt x="877" y="111"/>
                </a:lnTo>
                <a:lnTo>
                  <a:pt x="877" y="143"/>
                </a:lnTo>
                <a:lnTo>
                  <a:pt x="877" y="143"/>
                </a:lnTo>
                <a:lnTo>
                  <a:pt x="877" y="145"/>
                </a:lnTo>
                <a:lnTo>
                  <a:pt x="877" y="150"/>
                </a:lnTo>
                <a:lnTo>
                  <a:pt x="795" y="150"/>
                </a:lnTo>
                <a:lnTo>
                  <a:pt x="795" y="114"/>
                </a:lnTo>
                <a:lnTo>
                  <a:pt x="795" y="111"/>
                </a:lnTo>
                <a:lnTo>
                  <a:pt x="792" y="111"/>
                </a:lnTo>
                <a:lnTo>
                  <a:pt x="792" y="89"/>
                </a:lnTo>
                <a:lnTo>
                  <a:pt x="792" y="89"/>
                </a:lnTo>
                <a:lnTo>
                  <a:pt x="790" y="89"/>
                </a:lnTo>
                <a:lnTo>
                  <a:pt x="790" y="145"/>
                </a:lnTo>
                <a:lnTo>
                  <a:pt x="787" y="145"/>
                </a:lnTo>
                <a:lnTo>
                  <a:pt x="787" y="150"/>
                </a:lnTo>
                <a:lnTo>
                  <a:pt x="710" y="150"/>
                </a:lnTo>
                <a:lnTo>
                  <a:pt x="710" y="114"/>
                </a:lnTo>
                <a:lnTo>
                  <a:pt x="710" y="114"/>
                </a:lnTo>
                <a:lnTo>
                  <a:pt x="705" y="114"/>
                </a:lnTo>
                <a:lnTo>
                  <a:pt x="705" y="145"/>
                </a:lnTo>
                <a:lnTo>
                  <a:pt x="705" y="145"/>
                </a:lnTo>
                <a:lnTo>
                  <a:pt x="705" y="89"/>
                </a:lnTo>
                <a:lnTo>
                  <a:pt x="703" y="89"/>
                </a:lnTo>
                <a:lnTo>
                  <a:pt x="700" y="89"/>
                </a:lnTo>
                <a:lnTo>
                  <a:pt x="700" y="145"/>
                </a:lnTo>
                <a:lnTo>
                  <a:pt x="698" y="145"/>
                </a:lnTo>
                <a:lnTo>
                  <a:pt x="698" y="150"/>
                </a:lnTo>
                <a:lnTo>
                  <a:pt x="623" y="153"/>
                </a:lnTo>
                <a:lnTo>
                  <a:pt x="623" y="114"/>
                </a:lnTo>
                <a:lnTo>
                  <a:pt x="623" y="114"/>
                </a:lnTo>
                <a:lnTo>
                  <a:pt x="618" y="114"/>
                </a:lnTo>
                <a:lnTo>
                  <a:pt x="618" y="153"/>
                </a:lnTo>
                <a:lnTo>
                  <a:pt x="615" y="153"/>
                </a:lnTo>
                <a:lnTo>
                  <a:pt x="615" y="148"/>
                </a:lnTo>
                <a:lnTo>
                  <a:pt x="615" y="145"/>
                </a:lnTo>
                <a:lnTo>
                  <a:pt x="615" y="145"/>
                </a:lnTo>
                <a:lnTo>
                  <a:pt x="615" y="92"/>
                </a:lnTo>
                <a:lnTo>
                  <a:pt x="615" y="89"/>
                </a:lnTo>
                <a:lnTo>
                  <a:pt x="611" y="89"/>
                </a:lnTo>
                <a:lnTo>
                  <a:pt x="611" y="145"/>
                </a:lnTo>
                <a:lnTo>
                  <a:pt x="608" y="145"/>
                </a:lnTo>
                <a:lnTo>
                  <a:pt x="608" y="153"/>
                </a:lnTo>
                <a:lnTo>
                  <a:pt x="536" y="153"/>
                </a:lnTo>
                <a:lnTo>
                  <a:pt x="536" y="114"/>
                </a:lnTo>
                <a:lnTo>
                  <a:pt x="536" y="114"/>
                </a:lnTo>
                <a:lnTo>
                  <a:pt x="533" y="114"/>
                </a:lnTo>
                <a:lnTo>
                  <a:pt x="533" y="153"/>
                </a:lnTo>
                <a:lnTo>
                  <a:pt x="528" y="153"/>
                </a:lnTo>
                <a:lnTo>
                  <a:pt x="528" y="148"/>
                </a:lnTo>
                <a:lnTo>
                  <a:pt x="526" y="145"/>
                </a:lnTo>
                <a:lnTo>
                  <a:pt x="526" y="145"/>
                </a:lnTo>
                <a:lnTo>
                  <a:pt x="526" y="2"/>
                </a:lnTo>
                <a:lnTo>
                  <a:pt x="526" y="0"/>
                </a:lnTo>
                <a:lnTo>
                  <a:pt x="521" y="0"/>
                </a:lnTo>
                <a:lnTo>
                  <a:pt x="521" y="92"/>
                </a:lnTo>
                <a:lnTo>
                  <a:pt x="521" y="92"/>
                </a:lnTo>
                <a:lnTo>
                  <a:pt x="521" y="145"/>
                </a:lnTo>
                <a:lnTo>
                  <a:pt x="521" y="145"/>
                </a:lnTo>
                <a:lnTo>
                  <a:pt x="521" y="187"/>
                </a:lnTo>
                <a:lnTo>
                  <a:pt x="511" y="189"/>
                </a:lnTo>
                <a:lnTo>
                  <a:pt x="511" y="189"/>
                </a:lnTo>
                <a:lnTo>
                  <a:pt x="509" y="189"/>
                </a:lnTo>
                <a:lnTo>
                  <a:pt x="499" y="189"/>
                </a:lnTo>
                <a:lnTo>
                  <a:pt x="490" y="189"/>
                </a:lnTo>
                <a:lnTo>
                  <a:pt x="490" y="189"/>
                </a:lnTo>
                <a:lnTo>
                  <a:pt x="487" y="189"/>
                </a:lnTo>
                <a:lnTo>
                  <a:pt x="477" y="189"/>
                </a:lnTo>
                <a:lnTo>
                  <a:pt x="468" y="191"/>
                </a:lnTo>
                <a:lnTo>
                  <a:pt x="468" y="191"/>
                </a:lnTo>
                <a:lnTo>
                  <a:pt x="465" y="191"/>
                </a:lnTo>
                <a:lnTo>
                  <a:pt x="465" y="191"/>
                </a:lnTo>
                <a:lnTo>
                  <a:pt x="456" y="191"/>
                </a:lnTo>
                <a:lnTo>
                  <a:pt x="448" y="191"/>
                </a:lnTo>
                <a:lnTo>
                  <a:pt x="448" y="191"/>
                </a:lnTo>
                <a:lnTo>
                  <a:pt x="446" y="191"/>
                </a:lnTo>
                <a:lnTo>
                  <a:pt x="439" y="194"/>
                </a:lnTo>
                <a:lnTo>
                  <a:pt x="429" y="194"/>
                </a:lnTo>
                <a:lnTo>
                  <a:pt x="429" y="194"/>
                </a:lnTo>
                <a:lnTo>
                  <a:pt x="429" y="194"/>
                </a:lnTo>
                <a:lnTo>
                  <a:pt x="419" y="196"/>
                </a:lnTo>
                <a:lnTo>
                  <a:pt x="412" y="196"/>
                </a:lnTo>
                <a:lnTo>
                  <a:pt x="412" y="196"/>
                </a:lnTo>
                <a:lnTo>
                  <a:pt x="412" y="196"/>
                </a:lnTo>
                <a:lnTo>
                  <a:pt x="412" y="196"/>
                </a:lnTo>
                <a:lnTo>
                  <a:pt x="412" y="196"/>
                </a:lnTo>
                <a:lnTo>
                  <a:pt x="405" y="199"/>
                </a:lnTo>
                <a:lnTo>
                  <a:pt x="398" y="199"/>
                </a:lnTo>
                <a:lnTo>
                  <a:pt x="395" y="199"/>
                </a:lnTo>
                <a:lnTo>
                  <a:pt x="390" y="201"/>
                </a:lnTo>
                <a:lnTo>
                  <a:pt x="383" y="201"/>
                </a:lnTo>
                <a:lnTo>
                  <a:pt x="383" y="201"/>
                </a:lnTo>
                <a:lnTo>
                  <a:pt x="376" y="204"/>
                </a:lnTo>
                <a:lnTo>
                  <a:pt x="366" y="206"/>
                </a:lnTo>
                <a:lnTo>
                  <a:pt x="356" y="208"/>
                </a:lnTo>
                <a:lnTo>
                  <a:pt x="354" y="208"/>
                </a:lnTo>
                <a:lnTo>
                  <a:pt x="354" y="208"/>
                </a:lnTo>
                <a:lnTo>
                  <a:pt x="354" y="208"/>
                </a:lnTo>
                <a:lnTo>
                  <a:pt x="354" y="208"/>
                </a:lnTo>
                <a:lnTo>
                  <a:pt x="354" y="208"/>
                </a:lnTo>
                <a:lnTo>
                  <a:pt x="349" y="211"/>
                </a:lnTo>
                <a:lnTo>
                  <a:pt x="349" y="211"/>
                </a:lnTo>
                <a:lnTo>
                  <a:pt x="347" y="213"/>
                </a:lnTo>
                <a:lnTo>
                  <a:pt x="347" y="213"/>
                </a:lnTo>
                <a:lnTo>
                  <a:pt x="347" y="213"/>
                </a:lnTo>
                <a:lnTo>
                  <a:pt x="344" y="213"/>
                </a:lnTo>
                <a:lnTo>
                  <a:pt x="342" y="216"/>
                </a:lnTo>
                <a:lnTo>
                  <a:pt x="342" y="216"/>
                </a:lnTo>
                <a:lnTo>
                  <a:pt x="342" y="216"/>
                </a:lnTo>
                <a:lnTo>
                  <a:pt x="339" y="218"/>
                </a:lnTo>
                <a:lnTo>
                  <a:pt x="339" y="218"/>
                </a:lnTo>
                <a:lnTo>
                  <a:pt x="339" y="218"/>
                </a:lnTo>
                <a:lnTo>
                  <a:pt x="342" y="216"/>
                </a:lnTo>
                <a:lnTo>
                  <a:pt x="342" y="216"/>
                </a:lnTo>
                <a:lnTo>
                  <a:pt x="342" y="216"/>
                </a:lnTo>
                <a:lnTo>
                  <a:pt x="339" y="218"/>
                </a:lnTo>
                <a:lnTo>
                  <a:pt x="339" y="218"/>
                </a:lnTo>
                <a:lnTo>
                  <a:pt x="337" y="221"/>
                </a:lnTo>
                <a:lnTo>
                  <a:pt x="337" y="221"/>
                </a:lnTo>
                <a:lnTo>
                  <a:pt x="337" y="223"/>
                </a:lnTo>
                <a:lnTo>
                  <a:pt x="337" y="223"/>
                </a:lnTo>
                <a:lnTo>
                  <a:pt x="337" y="225"/>
                </a:lnTo>
                <a:lnTo>
                  <a:pt x="337" y="225"/>
                </a:lnTo>
                <a:lnTo>
                  <a:pt x="339" y="228"/>
                </a:lnTo>
                <a:lnTo>
                  <a:pt x="337" y="225"/>
                </a:lnTo>
                <a:lnTo>
                  <a:pt x="337" y="225"/>
                </a:lnTo>
                <a:lnTo>
                  <a:pt x="337" y="223"/>
                </a:lnTo>
                <a:lnTo>
                  <a:pt x="337" y="223"/>
                </a:lnTo>
                <a:lnTo>
                  <a:pt x="337" y="223"/>
                </a:lnTo>
                <a:lnTo>
                  <a:pt x="337" y="223"/>
                </a:lnTo>
                <a:lnTo>
                  <a:pt x="337" y="223"/>
                </a:lnTo>
                <a:lnTo>
                  <a:pt x="337" y="225"/>
                </a:lnTo>
                <a:lnTo>
                  <a:pt x="337" y="225"/>
                </a:lnTo>
                <a:lnTo>
                  <a:pt x="337" y="228"/>
                </a:lnTo>
                <a:lnTo>
                  <a:pt x="337" y="228"/>
                </a:lnTo>
                <a:lnTo>
                  <a:pt x="337" y="228"/>
                </a:lnTo>
                <a:lnTo>
                  <a:pt x="337" y="228"/>
                </a:lnTo>
                <a:lnTo>
                  <a:pt x="337" y="230"/>
                </a:lnTo>
                <a:lnTo>
                  <a:pt x="339" y="230"/>
                </a:lnTo>
                <a:lnTo>
                  <a:pt x="339" y="233"/>
                </a:lnTo>
                <a:lnTo>
                  <a:pt x="339" y="233"/>
                </a:lnTo>
                <a:lnTo>
                  <a:pt x="339" y="233"/>
                </a:lnTo>
                <a:lnTo>
                  <a:pt x="339" y="233"/>
                </a:lnTo>
                <a:lnTo>
                  <a:pt x="342" y="233"/>
                </a:lnTo>
                <a:lnTo>
                  <a:pt x="342" y="235"/>
                </a:lnTo>
                <a:lnTo>
                  <a:pt x="342" y="235"/>
                </a:lnTo>
                <a:lnTo>
                  <a:pt x="344" y="238"/>
                </a:lnTo>
                <a:lnTo>
                  <a:pt x="344" y="238"/>
                </a:lnTo>
                <a:lnTo>
                  <a:pt x="344" y="238"/>
                </a:lnTo>
                <a:lnTo>
                  <a:pt x="347" y="238"/>
                </a:lnTo>
                <a:lnTo>
                  <a:pt x="347" y="238"/>
                </a:lnTo>
                <a:lnTo>
                  <a:pt x="349" y="238"/>
                </a:lnTo>
                <a:lnTo>
                  <a:pt x="352" y="240"/>
                </a:lnTo>
                <a:lnTo>
                  <a:pt x="352" y="240"/>
                </a:lnTo>
                <a:lnTo>
                  <a:pt x="352" y="240"/>
                </a:lnTo>
                <a:lnTo>
                  <a:pt x="352" y="240"/>
                </a:lnTo>
                <a:lnTo>
                  <a:pt x="352" y="240"/>
                </a:lnTo>
                <a:lnTo>
                  <a:pt x="356" y="242"/>
                </a:lnTo>
                <a:lnTo>
                  <a:pt x="359" y="242"/>
                </a:lnTo>
                <a:lnTo>
                  <a:pt x="359" y="242"/>
                </a:lnTo>
                <a:lnTo>
                  <a:pt x="359" y="242"/>
                </a:lnTo>
                <a:lnTo>
                  <a:pt x="359" y="242"/>
                </a:lnTo>
                <a:lnTo>
                  <a:pt x="364" y="245"/>
                </a:lnTo>
                <a:lnTo>
                  <a:pt x="368" y="245"/>
                </a:lnTo>
                <a:lnTo>
                  <a:pt x="368" y="245"/>
                </a:lnTo>
                <a:lnTo>
                  <a:pt x="368" y="245"/>
                </a:lnTo>
                <a:lnTo>
                  <a:pt x="368" y="245"/>
                </a:lnTo>
                <a:lnTo>
                  <a:pt x="373" y="247"/>
                </a:lnTo>
                <a:lnTo>
                  <a:pt x="378" y="247"/>
                </a:lnTo>
                <a:lnTo>
                  <a:pt x="378" y="247"/>
                </a:lnTo>
                <a:lnTo>
                  <a:pt x="381" y="247"/>
                </a:lnTo>
                <a:lnTo>
                  <a:pt x="381" y="247"/>
                </a:lnTo>
                <a:lnTo>
                  <a:pt x="385" y="250"/>
                </a:lnTo>
                <a:lnTo>
                  <a:pt x="390" y="250"/>
                </a:lnTo>
                <a:lnTo>
                  <a:pt x="390" y="250"/>
                </a:lnTo>
                <a:lnTo>
                  <a:pt x="393" y="250"/>
                </a:lnTo>
                <a:lnTo>
                  <a:pt x="393" y="250"/>
                </a:lnTo>
                <a:lnTo>
                  <a:pt x="398" y="252"/>
                </a:lnTo>
                <a:lnTo>
                  <a:pt x="400" y="252"/>
                </a:lnTo>
                <a:lnTo>
                  <a:pt x="460" y="262"/>
                </a:lnTo>
                <a:lnTo>
                  <a:pt x="460" y="301"/>
                </a:lnTo>
                <a:lnTo>
                  <a:pt x="436" y="303"/>
                </a:lnTo>
                <a:lnTo>
                  <a:pt x="417" y="308"/>
                </a:lnTo>
                <a:lnTo>
                  <a:pt x="402" y="310"/>
                </a:lnTo>
                <a:lnTo>
                  <a:pt x="398" y="315"/>
                </a:lnTo>
                <a:lnTo>
                  <a:pt x="398" y="337"/>
                </a:lnTo>
                <a:lnTo>
                  <a:pt x="402" y="342"/>
                </a:lnTo>
                <a:lnTo>
                  <a:pt x="402" y="342"/>
                </a:lnTo>
                <a:lnTo>
                  <a:pt x="402" y="371"/>
                </a:lnTo>
                <a:lnTo>
                  <a:pt x="398" y="374"/>
                </a:lnTo>
                <a:lnTo>
                  <a:pt x="398" y="376"/>
                </a:lnTo>
                <a:lnTo>
                  <a:pt x="402" y="381"/>
                </a:lnTo>
                <a:lnTo>
                  <a:pt x="402" y="381"/>
                </a:lnTo>
                <a:lnTo>
                  <a:pt x="402" y="400"/>
                </a:lnTo>
                <a:lnTo>
                  <a:pt x="398" y="403"/>
                </a:lnTo>
                <a:lnTo>
                  <a:pt x="398" y="412"/>
                </a:lnTo>
                <a:lnTo>
                  <a:pt x="402" y="417"/>
                </a:lnTo>
                <a:lnTo>
                  <a:pt x="402" y="417"/>
                </a:lnTo>
                <a:lnTo>
                  <a:pt x="400" y="1260"/>
                </a:lnTo>
                <a:lnTo>
                  <a:pt x="378" y="1260"/>
                </a:lnTo>
                <a:lnTo>
                  <a:pt x="376" y="415"/>
                </a:lnTo>
                <a:lnTo>
                  <a:pt x="315" y="415"/>
                </a:lnTo>
                <a:lnTo>
                  <a:pt x="315" y="383"/>
                </a:lnTo>
                <a:lnTo>
                  <a:pt x="90" y="383"/>
                </a:lnTo>
                <a:lnTo>
                  <a:pt x="75" y="415"/>
                </a:lnTo>
                <a:lnTo>
                  <a:pt x="42" y="415"/>
                </a:lnTo>
                <a:lnTo>
                  <a:pt x="17" y="473"/>
                </a:lnTo>
                <a:lnTo>
                  <a:pt x="17" y="1224"/>
                </a:lnTo>
                <a:lnTo>
                  <a:pt x="10" y="1224"/>
                </a:lnTo>
                <a:lnTo>
                  <a:pt x="10" y="1221"/>
                </a:lnTo>
                <a:lnTo>
                  <a:pt x="5" y="1219"/>
                </a:lnTo>
                <a:lnTo>
                  <a:pt x="0" y="1219"/>
                </a:lnTo>
                <a:lnTo>
                  <a:pt x="0" y="1576"/>
                </a:lnTo>
                <a:lnTo>
                  <a:pt x="1281" y="1576"/>
                </a:lnTo>
                <a:lnTo>
                  <a:pt x="1281" y="1017"/>
                </a:lnTo>
                <a:close/>
                <a:moveTo>
                  <a:pt x="342" y="225"/>
                </a:moveTo>
                <a:lnTo>
                  <a:pt x="344" y="225"/>
                </a:lnTo>
                <a:lnTo>
                  <a:pt x="344" y="225"/>
                </a:lnTo>
                <a:lnTo>
                  <a:pt x="352" y="228"/>
                </a:lnTo>
                <a:lnTo>
                  <a:pt x="344" y="225"/>
                </a:lnTo>
                <a:lnTo>
                  <a:pt x="344" y="225"/>
                </a:lnTo>
                <a:lnTo>
                  <a:pt x="342" y="225"/>
                </a:lnTo>
                <a:lnTo>
                  <a:pt x="342" y="223"/>
                </a:lnTo>
                <a:lnTo>
                  <a:pt x="342" y="225"/>
                </a:lnTo>
                <a:close/>
                <a:moveTo>
                  <a:pt x="342" y="228"/>
                </a:moveTo>
                <a:lnTo>
                  <a:pt x="342" y="228"/>
                </a:lnTo>
                <a:lnTo>
                  <a:pt x="339" y="228"/>
                </a:lnTo>
                <a:lnTo>
                  <a:pt x="342" y="228"/>
                </a:lnTo>
                <a:lnTo>
                  <a:pt x="342" y="228"/>
                </a:lnTo>
                <a:lnTo>
                  <a:pt x="361" y="233"/>
                </a:lnTo>
                <a:lnTo>
                  <a:pt x="342" y="228"/>
                </a:lnTo>
                <a:close/>
                <a:moveTo>
                  <a:pt x="410" y="199"/>
                </a:moveTo>
                <a:lnTo>
                  <a:pt x="410" y="201"/>
                </a:lnTo>
                <a:lnTo>
                  <a:pt x="410" y="199"/>
                </a:lnTo>
                <a:lnTo>
                  <a:pt x="410" y="199"/>
                </a:lnTo>
                <a:lnTo>
                  <a:pt x="410" y="199"/>
                </a:lnTo>
                <a:close/>
                <a:moveTo>
                  <a:pt x="414" y="208"/>
                </a:moveTo>
                <a:lnTo>
                  <a:pt x="412" y="206"/>
                </a:lnTo>
                <a:lnTo>
                  <a:pt x="412" y="206"/>
                </a:lnTo>
                <a:lnTo>
                  <a:pt x="412" y="206"/>
                </a:lnTo>
                <a:lnTo>
                  <a:pt x="412" y="206"/>
                </a:lnTo>
                <a:lnTo>
                  <a:pt x="412" y="206"/>
                </a:lnTo>
                <a:lnTo>
                  <a:pt x="414" y="208"/>
                </a:lnTo>
                <a:lnTo>
                  <a:pt x="419" y="211"/>
                </a:lnTo>
                <a:lnTo>
                  <a:pt x="414" y="208"/>
                </a:lnTo>
                <a:close/>
                <a:moveTo>
                  <a:pt x="427" y="199"/>
                </a:moveTo>
                <a:lnTo>
                  <a:pt x="427" y="196"/>
                </a:lnTo>
                <a:lnTo>
                  <a:pt x="429" y="196"/>
                </a:lnTo>
                <a:lnTo>
                  <a:pt x="427" y="196"/>
                </a:lnTo>
                <a:lnTo>
                  <a:pt x="427" y="199"/>
                </a:lnTo>
                <a:close/>
                <a:moveTo>
                  <a:pt x="429" y="206"/>
                </a:moveTo>
                <a:lnTo>
                  <a:pt x="429" y="204"/>
                </a:lnTo>
                <a:lnTo>
                  <a:pt x="429" y="204"/>
                </a:lnTo>
                <a:lnTo>
                  <a:pt x="429" y="204"/>
                </a:lnTo>
                <a:lnTo>
                  <a:pt x="429" y="206"/>
                </a:lnTo>
                <a:lnTo>
                  <a:pt x="431" y="206"/>
                </a:lnTo>
                <a:lnTo>
                  <a:pt x="429" y="20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Freeform 15"/>
          <p:cNvSpPr>
            <a:spLocks/>
          </p:cNvSpPr>
          <p:nvPr/>
        </p:nvSpPr>
        <p:spPr bwMode="auto">
          <a:xfrm>
            <a:off x="6098382" y="5208774"/>
            <a:ext cx="2030676" cy="1895615"/>
          </a:xfrm>
          <a:custGeom>
            <a:avLst/>
            <a:gdLst>
              <a:gd name="T0" fmla="*/ 1278 w 1278"/>
              <a:gd name="T1" fmla="*/ 836 h 1193"/>
              <a:gd name="T2" fmla="*/ 1271 w 1278"/>
              <a:gd name="T3" fmla="*/ 819 h 1193"/>
              <a:gd name="T4" fmla="*/ 1252 w 1278"/>
              <a:gd name="T5" fmla="*/ 821 h 1193"/>
              <a:gd name="T6" fmla="*/ 1242 w 1278"/>
              <a:gd name="T7" fmla="*/ 807 h 1193"/>
              <a:gd name="T8" fmla="*/ 1206 w 1278"/>
              <a:gd name="T9" fmla="*/ 700 h 1193"/>
              <a:gd name="T10" fmla="*/ 1167 w 1278"/>
              <a:gd name="T11" fmla="*/ 693 h 1193"/>
              <a:gd name="T12" fmla="*/ 1126 w 1278"/>
              <a:gd name="T13" fmla="*/ 651 h 1193"/>
              <a:gd name="T14" fmla="*/ 1075 w 1278"/>
              <a:gd name="T15" fmla="*/ 598 h 1193"/>
              <a:gd name="T16" fmla="*/ 1068 w 1278"/>
              <a:gd name="T17" fmla="*/ 586 h 1193"/>
              <a:gd name="T18" fmla="*/ 1053 w 1278"/>
              <a:gd name="T19" fmla="*/ 566 h 1193"/>
              <a:gd name="T20" fmla="*/ 1048 w 1278"/>
              <a:gd name="T21" fmla="*/ 581 h 1193"/>
              <a:gd name="T22" fmla="*/ 1034 w 1278"/>
              <a:gd name="T23" fmla="*/ 593 h 1193"/>
              <a:gd name="T24" fmla="*/ 1034 w 1278"/>
              <a:gd name="T25" fmla="*/ 625 h 1193"/>
              <a:gd name="T26" fmla="*/ 956 w 1278"/>
              <a:gd name="T27" fmla="*/ 685 h 1193"/>
              <a:gd name="T28" fmla="*/ 925 w 1278"/>
              <a:gd name="T29" fmla="*/ 695 h 1193"/>
              <a:gd name="T30" fmla="*/ 884 w 1278"/>
              <a:gd name="T31" fmla="*/ 824 h 1193"/>
              <a:gd name="T32" fmla="*/ 864 w 1278"/>
              <a:gd name="T33" fmla="*/ 807 h 1193"/>
              <a:gd name="T34" fmla="*/ 850 w 1278"/>
              <a:gd name="T35" fmla="*/ 838 h 1193"/>
              <a:gd name="T36" fmla="*/ 833 w 1278"/>
              <a:gd name="T37" fmla="*/ 819 h 1193"/>
              <a:gd name="T38" fmla="*/ 814 w 1278"/>
              <a:gd name="T39" fmla="*/ 841 h 1193"/>
              <a:gd name="T40" fmla="*/ 751 w 1278"/>
              <a:gd name="T41" fmla="*/ 32 h 1193"/>
              <a:gd name="T42" fmla="*/ 445 w 1278"/>
              <a:gd name="T43" fmla="*/ 855 h 1193"/>
              <a:gd name="T44" fmla="*/ 431 w 1278"/>
              <a:gd name="T45" fmla="*/ 739 h 1193"/>
              <a:gd name="T46" fmla="*/ 404 w 1278"/>
              <a:gd name="T47" fmla="*/ 756 h 1193"/>
              <a:gd name="T48" fmla="*/ 378 w 1278"/>
              <a:gd name="T49" fmla="*/ 561 h 1193"/>
              <a:gd name="T50" fmla="*/ 375 w 1278"/>
              <a:gd name="T51" fmla="*/ 547 h 1193"/>
              <a:gd name="T52" fmla="*/ 368 w 1278"/>
              <a:gd name="T53" fmla="*/ 569 h 1193"/>
              <a:gd name="T54" fmla="*/ 351 w 1278"/>
              <a:gd name="T55" fmla="*/ 479 h 1193"/>
              <a:gd name="T56" fmla="*/ 341 w 1278"/>
              <a:gd name="T57" fmla="*/ 348 h 1193"/>
              <a:gd name="T58" fmla="*/ 324 w 1278"/>
              <a:gd name="T59" fmla="*/ 372 h 1193"/>
              <a:gd name="T60" fmla="*/ 312 w 1278"/>
              <a:gd name="T61" fmla="*/ 479 h 1193"/>
              <a:gd name="T62" fmla="*/ 295 w 1278"/>
              <a:gd name="T63" fmla="*/ 561 h 1193"/>
              <a:gd name="T64" fmla="*/ 290 w 1278"/>
              <a:gd name="T65" fmla="*/ 547 h 1193"/>
              <a:gd name="T66" fmla="*/ 288 w 1278"/>
              <a:gd name="T67" fmla="*/ 569 h 1193"/>
              <a:gd name="T68" fmla="*/ 269 w 1278"/>
              <a:gd name="T69" fmla="*/ 693 h 1193"/>
              <a:gd name="T70" fmla="*/ 269 w 1278"/>
              <a:gd name="T71" fmla="*/ 695 h 1193"/>
              <a:gd name="T72" fmla="*/ 261 w 1278"/>
              <a:gd name="T73" fmla="*/ 758 h 1193"/>
              <a:gd name="T74" fmla="*/ 244 w 1278"/>
              <a:gd name="T75" fmla="*/ 712 h 1193"/>
              <a:gd name="T76" fmla="*/ 232 w 1278"/>
              <a:gd name="T77" fmla="*/ 574 h 1193"/>
              <a:gd name="T78" fmla="*/ 208 w 1278"/>
              <a:gd name="T79" fmla="*/ 710 h 1193"/>
              <a:gd name="T80" fmla="*/ 194 w 1278"/>
              <a:gd name="T81" fmla="*/ 748 h 1193"/>
              <a:gd name="T82" fmla="*/ 174 w 1278"/>
              <a:gd name="T83" fmla="*/ 688 h 1193"/>
              <a:gd name="T84" fmla="*/ 172 w 1278"/>
              <a:gd name="T85" fmla="*/ 685 h 1193"/>
              <a:gd name="T86" fmla="*/ 169 w 1278"/>
              <a:gd name="T87" fmla="*/ 615 h 1193"/>
              <a:gd name="T88" fmla="*/ 167 w 1278"/>
              <a:gd name="T89" fmla="*/ 610 h 1193"/>
              <a:gd name="T90" fmla="*/ 157 w 1278"/>
              <a:gd name="T91" fmla="*/ 557 h 1193"/>
              <a:gd name="T92" fmla="*/ 148 w 1278"/>
              <a:gd name="T93" fmla="*/ 547 h 1193"/>
              <a:gd name="T94" fmla="*/ 123 w 1278"/>
              <a:gd name="T95" fmla="*/ 479 h 1193"/>
              <a:gd name="T96" fmla="*/ 123 w 1278"/>
              <a:gd name="T97" fmla="*/ 464 h 1193"/>
              <a:gd name="T98" fmla="*/ 121 w 1278"/>
              <a:gd name="T99" fmla="*/ 304 h 1193"/>
              <a:gd name="T100" fmla="*/ 97 w 1278"/>
              <a:gd name="T101" fmla="*/ 464 h 1193"/>
              <a:gd name="T102" fmla="*/ 94 w 1278"/>
              <a:gd name="T103" fmla="*/ 476 h 1193"/>
              <a:gd name="T104" fmla="*/ 70 w 1278"/>
              <a:gd name="T105" fmla="*/ 554 h 1193"/>
              <a:gd name="T106" fmla="*/ 60 w 1278"/>
              <a:gd name="T107" fmla="*/ 549 h 1193"/>
              <a:gd name="T108" fmla="*/ 48 w 1278"/>
              <a:gd name="T109" fmla="*/ 610 h 1193"/>
              <a:gd name="T110" fmla="*/ 41 w 1278"/>
              <a:gd name="T111" fmla="*/ 746 h 1193"/>
              <a:gd name="T112" fmla="*/ 17 w 1278"/>
              <a:gd name="T113" fmla="*/ 739 h 1193"/>
              <a:gd name="T114" fmla="*/ 7 w 1278"/>
              <a:gd name="T115" fmla="*/ 848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78" h="1193">
                <a:moveTo>
                  <a:pt x="12" y="306"/>
                </a:moveTo>
                <a:lnTo>
                  <a:pt x="0" y="304"/>
                </a:lnTo>
                <a:lnTo>
                  <a:pt x="0" y="1193"/>
                </a:lnTo>
                <a:lnTo>
                  <a:pt x="1278" y="1193"/>
                </a:lnTo>
                <a:lnTo>
                  <a:pt x="1278" y="836"/>
                </a:lnTo>
                <a:lnTo>
                  <a:pt x="1274" y="836"/>
                </a:lnTo>
                <a:lnTo>
                  <a:pt x="1274" y="819"/>
                </a:lnTo>
                <a:lnTo>
                  <a:pt x="1271" y="819"/>
                </a:lnTo>
                <a:lnTo>
                  <a:pt x="1271" y="819"/>
                </a:lnTo>
                <a:lnTo>
                  <a:pt x="1271" y="819"/>
                </a:lnTo>
                <a:lnTo>
                  <a:pt x="1269" y="819"/>
                </a:lnTo>
                <a:lnTo>
                  <a:pt x="1269" y="836"/>
                </a:lnTo>
                <a:lnTo>
                  <a:pt x="1257" y="836"/>
                </a:lnTo>
                <a:lnTo>
                  <a:pt x="1257" y="824"/>
                </a:lnTo>
                <a:lnTo>
                  <a:pt x="1252" y="821"/>
                </a:lnTo>
                <a:lnTo>
                  <a:pt x="1245" y="821"/>
                </a:lnTo>
                <a:lnTo>
                  <a:pt x="1245" y="807"/>
                </a:lnTo>
                <a:lnTo>
                  <a:pt x="1242" y="807"/>
                </a:lnTo>
                <a:lnTo>
                  <a:pt x="1242" y="807"/>
                </a:lnTo>
                <a:lnTo>
                  <a:pt x="1242" y="807"/>
                </a:lnTo>
                <a:lnTo>
                  <a:pt x="1240" y="807"/>
                </a:lnTo>
                <a:lnTo>
                  <a:pt x="1240" y="821"/>
                </a:lnTo>
                <a:lnTo>
                  <a:pt x="1220" y="821"/>
                </a:lnTo>
                <a:lnTo>
                  <a:pt x="1223" y="702"/>
                </a:lnTo>
                <a:lnTo>
                  <a:pt x="1206" y="700"/>
                </a:lnTo>
                <a:lnTo>
                  <a:pt x="1182" y="700"/>
                </a:lnTo>
                <a:lnTo>
                  <a:pt x="1174" y="695"/>
                </a:lnTo>
                <a:lnTo>
                  <a:pt x="1174" y="695"/>
                </a:lnTo>
                <a:lnTo>
                  <a:pt x="1172" y="695"/>
                </a:lnTo>
                <a:lnTo>
                  <a:pt x="1167" y="693"/>
                </a:lnTo>
                <a:lnTo>
                  <a:pt x="1167" y="688"/>
                </a:lnTo>
                <a:lnTo>
                  <a:pt x="1155" y="685"/>
                </a:lnTo>
                <a:lnTo>
                  <a:pt x="1150" y="685"/>
                </a:lnTo>
                <a:lnTo>
                  <a:pt x="1140" y="668"/>
                </a:lnTo>
                <a:lnTo>
                  <a:pt x="1126" y="651"/>
                </a:lnTo>
                <a:lnTo>
                  <a:pt x="1111" y="639"/>
                </a:lnTo>
                <a:lnTo>
                  <a:pt x="1092" y="629"/>
                </a:lnTo>
                <a:lnTo>
                  <a:pt x="1073" y="625"/>
                </a:lnTo>
                <a:lnTo>
                  <a:pt x="1073" y="598"/>
                </a:lnTo>
                <a:lnTo>
                  <a:pt x="1075" y="598"/>
                </a:lnTo>
                <a:lnTo>
                  <a:pt x="1075" y="595"/>
                </a:lnTo>
                <a:lnTo>
                  <a:pt x="1075" y="593"/>
                </a:lnTo>
                <a:lnTo>
                  <a:pt x="1073" y="593"/>
                </a:lnTo>
                <a:lnTo>
                  <a:pt x="1070" y="588"/>
                </a:lnTo>
                <a:lnTo>
                  <a:pt x="1068" y="586"/>
                </a:lnTo>
                <a:lnTo>
                  <a:pt x="1063" y="583"/>
                </a:lnTo>
                <a:lnTo>
                  <a:pt x="1061" y="581"/>
                </a:lnTo>
                <a:lnTo>
                  <a:pt x="1056" y="581"/>
                </a:lnTo>
                <a:lnTo>
                  <a:pt x="1056" y="566"/>
                </a:lnTo>
                <a:lnTo>
                  <a:pt x="1053" y="566"/>
                </a:lnTo>
                <a:lnTo>
                  <a:pt x="1053" y="564"/>
                </a:lnTo>
                <a:lnTo>
                  <a:pt x="1053" y="566"/>
                </a:lnTo>
                <a:lnTo>
                  <a:pt x="1048" y="566"/>
                </a:lnTo>
                <a:lnTo>
                  <a:pt x="1048" y="581"/>
                </a:lnTo>
                <a:lnTo>
                  <a:pt x="1048" y="581"/>
                </a:lnTo>
                <a:lnTo>
                  <a:pt x="1046" y="581"/>
                </a:lnTo>
                <a:lnTo>
                  <a:pt x="1041" y="583"/>
                </a:lnTo>
                <a:lnTo>
                  <a:pt x="1039" y="586"/>
                </a:lnTo>
                <a:lnTo>
                  <a:pt x="1036" y="588"/>
                </a:lnTo>
                <a:lnTo>
                  <a:pt x="1034" y="593"/>
                </a:lnTo>
                <a:lnTo>
                  <a:pt x="1031" y="593"/>
                </a:lnTo>
                <a:lnTo>
                  <a:pt x="1031" y="595"/>
                </a:lnTo>
                <a:lnTo>
                  <a:pt x="1031" y="598"/>
                </a:lnTo>
                <a:lnTo>
                  <a:pt x="1034" y="598"/>
                </a:lnTo>
                <a:lnTo>
                  <a:pt x="1034" y="625"/>
                </a:lnTo>
                <a:lnTo>
                  <a:pt x="1014" y="629"/>
                </a:lnTo>
                <a:lnTo>
                  <a:pt x="995" y="639"/>
                </a:lnTo>
                <a:lnTo>
                  <a:pt x="978" y="651"/>
                </a:lnTo>
                <a:lnTo>
                  <a:pt x="964" y="668"/>
                </a:lnTo>
                <a:lnTo>
                  <a:pt x="956" y="685"/>
                </a:lnTo>
                <a:lnTo>
                  <a:pt x="949" y="685"/>
                </a:lnTo>
                <a:lnTo>
                  <a:pt x="937" y="688"/>
                </a:lnTo>
                <a:lnTo>
                  <a:pt x="937" y="693"/>
                </a:lnTo>
                <a:lnTo>
                  <a:pt x="935" y="695"/>
                </a:lnTo>
                <a:lnTo>
                  <a:pt x="925" y="695"/>
                </a:lnTo>
                <a:lnTo>
                  <a:pt x="925" y="697"/>
                </a:lnTo>
                <a:lnTo>
                  <a:pt x="922" y="700"/>
                </a:lnTo>
                <a:lnTo>
                  <a:pt x="896" y="700"/>
                </a:lnTo>
                <a:lnTo>
                  <a:pt x="881" y="702"/>
                </a:lnTo>
                <a:lnTo>
                  <a:pt x="884" y="824"/>
                </a:lnTo>
                <a:lnTo>
                  <a:pt x="867" y="824"/>
                </a:lnTo>
                <a:lnTo>
                  <a:pt x="867" y="807"/>
                </a:lnTo>
                <a:lnTo>
                  <a:pt x="864" y="807"/>
                </a:lnTo>
                <a:lnTo>
                  <a:pt x="864" y="807"/>
                </a:lnTo>
                <a:lnTo>
                  <a:pt x="864" y="807"/>
                </a:lnTo>
                <a:lnTo>
                  <a:pt x="862" y="807"/>
                </a:lnTo>
                <a:lnTo>
                  <a:pt x="862" y="824"/>
                </a:lnTo>
                <a:lnTo>
                  <a:pt x="855" y="824"/>
                </a:lnTo>
                <a:lnTo>
                  <a:pt x="850" y="826"/>
                </a:lnTo>
                <a:lnTo>
                  <a:pt x="850" y="838"/>
                </a:lnTo>
                <a:lnTo>
                  <a:pt x="850" y="838"/>
                </a:lnTo>
                <a:lnTo>
                  <a:pt x="835" y="838"/>
                </a:lnTo>
                <a:lnTo>
                  <a:pt x="833" y="819"/>
                </a:lnTo>
                <a:lnTo>
                  <a:pt x="833" y="819"/>
                </a:lnTo>
                <a:lnTo>
                  <a:pt x="833" y="819"/>
                </a:lnTo>
                <a:lnTo>
                  <a:pt x="830" y="819"/>
                </a:lnTo>
                <a:lnTo>
                  <a:pt x="828" y="819"/>
                </a:lnTo>
                <a:lnTo>
                  <a:pt x="828" y="838"/>
                </a:lnTo>
                <a:lnTo>
                  <a:pt x="818" y="838"/>
                </a:lnTo>
                <a:lnTo>
                  <a:pt x="814" y="841"/>
                </a:lnTo>
                <a:lnTo>
                  <a:pt x="814" y="841"/>
                </a:lnTo>
                <a:lnTo>
                  <a:pt x="809" y="841"/>
                </a:lnTo>
                <a:lnTo>
                  <a:pt x="811" y="90"/>
                </a:lnTo>
                <a:lnTo>
                  <a:pt x="782" y="32"/>
                </a:lnTo>
                <a:lnTo>
                  <a:pt x="751" y="32"/>
                </a:lnTo>
                <a:lnTo>
                  <a:pt x="734" y="0"/>
                </a:lnTo>
                <a:lnTo>
                  <a:pt x="508" y="0"/>
                </a:lnTo>
                <a:lnTo>
                  <a:pt x="508" y="32"/>
                </a:lnTo>
                <a:lnTo>
                  <a:pt x="448" y="32"/>
                </a:lnTo>
                <a:lnTo>
                  <a:pt x="445" y="855"/>
                </a:lnTo>
                <a:lnTo>
                  <a:pt x="438" y="848"/>
                </a:lnTo>
                <a:lnTo>
                  <a:pt x="438" y="836"/>
                </a:lnTo>
                <a:lnTo>
                  <a:pt x="436" y="746"/>
                </a:lnTo>
                <a:lnTo>
                  <a:pt x="436" y="739"/>
                </a:lnTo>
                <a:lnTo>
                  <a:pt x="431" y="739"/>
                </a:lnTo>
                <a:lnTo>
                  <a:pt x="429" y="739"/>
                </a:lnTo>
                <a:lnTo>
                  <a:pt x="429" y="746"/>
                </a:lnTo>
                <a:lnTo>
                  <a:pt x="429" y="758"/>
                </a:lnTo>
                <a:lnTo>
                  <a:pt x="404" y="758"/>
                </a:lnTo>
                <a:lnTo>
                  <a:pt x="404" y="756"/>
                </a:lnTo>
                <a:lnTo>
                  <a:pt x="399" y="746"/>
                </a:lnTo>
                <a:lnTo>
                  <a:pt x="399" y="693"/>
                </a:lnTo>
                <a:lnTo>
                  <a:pt x="392" y="676"/>
                </a:lnTo>
                <a:lnTo>
                  <a:pt x="392" y="622"/>
                </a:lnTo>
                <a:lnTo>
                  <a:pt x="378" y="561"/>
                </a:lnTo>
                <a:lnTo>
                  <a:pt x="380" y="561"/>
                </a:lnTo>
                <a:lnTo>
                  <a:pt x="380" y="547"/>
                </a:lnTo>
                <a:lnTo>
                  <a:pt x="375" y="547"/>
                </a:lnTo>
                <a:lnTo>
                  <a:pt x="375" y="547"/>
                </a:lnTo>
                <a:lnTo>
                  <a:pt x="375" y="547"/>
                </a:lnTo>
                <a:lnTo>
                  <a:pt x="368" y="547"/>
                </a:lnTo>
                <a:lnTo>
                  <a:pt x="368" y="554"/>
                </a:lnTo>
                <a:lnTo>
                  <a:pt x="366" y="554"/>
                </a:lnTo>
                <a:lnTo>
                  <a:pt x="366" y="569"/>
                </a:lnTo>
                <a:lnTo>
                  <a:pt x="368" y="569"/>
                </a:lnTo>
                <a:lnTo>
                  <a:pt x="358" y="610"/>
                </a:lnTo>
                <a:lnTo>
                  <a:pt x="346" y="481"/>
                </a:lnTo>
                <a:lnTo>
                  <a:pt x="351" y="481"/>
                </a:lnTo>
                <a:lnTo>
                  <a:pt x="351" y="479"/>
                </a:lnTo>
                <a:lnTo>
                  <a:pt x="351" y="479"/>
                </a:lnTo>
                <a:lnTo>
                  <a:pt x="351" y="469"/>
                </a:lnTo>
                <a:lnTo>
                  <a:pt x="344" y="469"/>
                </a:lnTo>
                <a:lnTo>
                  <a:pt x="337" y="372"/>
                </a:lnTo>
                <a:lnTo>
                  <a:pt x="341" y="372"/>
                </a:lnTo>
                <a:lnTo>
                  <a:pt x="341" y="348"/>
                </a:lnTo>
                <a:lnTo>
                  <a:pt x="341" y="309"/>
                </a:lnTo>
                <a:lnTo>
                  <a:pt x="320" y="309"/>
                </a:lnTo>
                <a:lnTo>
                  <a:pt x="320" y="348"/>
                </a:lnTo>
                <a:lnTo>
                  <a:pt x="320" y="372"/>
                </a:lnTo>
                <a:lnTo>
                  <a:pt x="324" y="372"/>
                </a:lnTo>
                <a:lnTo>
                  <a:pt x="324" y="374"/>
                </a:lnTo>
                <a:lnTo>
                  <a:pt x="317" y="469"/>
                </a:lnTo>
                <a:lnTo>
                  <a:pt x="312" y="469"/>
                </a:lnTo>
                <a:lnTo>
                  <a:pt x="312" y="472"/>
                </a:lnTo>
                <a:lnTo>
                  <a:pt x="312" y="479"/>
                </a:lnTo>
                <a:lnTo>
                  <a:pt x="312" y="481"/>
                </a:lnTo>
                <a:lnTo>
                  <a:pt x="317" y="481"/>
                </a:lnTo>
                <a:lnTo>
                  <a:pt x="305" y="610"/>
                </a:lnTo>
                <a:lnTo>
                  <a:pt x="295" y="566"/>
                </a:lnTo>
                <a:lnTo>
                  <a:pt x="295" y="561"/>
                </a:lnTo>
                <a:lnTo>
                  <a:pt x="298" y="561"/>
                </a:lnTo>
                <a:lnTo>
                  <a:pt x="298" y="547"/>
                </a:lnTo>
                <a:lnTo>
                  <a:pt x="290" y="547"/>
                </a:lnTo>
                <a:lnTo>
                  <a:pt x="290" y="547"/>
                </a:lnTo>
                <a:lnTo>
                  <a:pt x="290" y="547"/>
                </a:lnTo>
                <a:lnTo>
                  <a:pt x="286" y="547"/>
                </a:lnTo>
                <a:lnTo>
                  <a:pt x="286" y="554"/>
                </a:lnTo>
                <a:lnTo>
                  <a:pt x="286" y="554"/>
                </a:lnTo>
                <a:lnTo>
                  <a:pt x="286" y="569"/>
                </a:lnTo>
                <a:lnTo>
                  <a:pt x="288" y="569"/>
                </a:lnTo>
                <a:lnTo>
                  <a:pt x="276" y="622"/>
                </a:lnTo>
                <a:lnTo>
                  <a:pt x="276" y="622"/>
                </a:lnTo>
                <a:lnTo>
                  <a:pt x="274" y="627"/>
                </a:lnTo>
                <a:lnTo>
                  <a:pt x="274" y="676"/>
                </a:lnTo>
                <a:lnTo>
                  <a:pt x="269" y="693"/>
                </a:lnTo>
                <a:lnTo>
                  <a:pt x="269" y="693"/>
                </a:lnTo>
                <a:lnTo>
                  <a:pt x="269" y="693"/>
                </a:lnTo>
                <a:lnTo>
                  <a:pt x="269" y="695"/>
                </a:lnTo>
                <a:lnTo>
                  <a:pt x="269" y="695"/>
                </a:lnTo>
                <a:lnTo>
                  <a:pt x="269" y="695"/>
                </a:lnTo>
                <a:lnTo>
                  <a:pt x="269" y="695"/>
                </a:lnTo>
                <a:lnTo>
                  <a:pt x="269" y="746"/>
                </a:lnTo>
                <a:lnTo>
                  <a:pt x="261" y="756"/>
                </a:lnTo>
                <a:lnTo>
                  <a:pt x="261" y="756"/>
                </a:lnTo>
                <a:lnTo>
                  <a:pt x="261" y="758"/>
                </a:lnTo>
                <a:lnTo>
                  <a:pt x="261" y="758"/>
                </a:lnTo>
                <a:lnTo>
                  <a:pt x="252" y="758"/>
                </a:lnTo>
                <a:lnTo>
                  <a:pt x="252" y="748"/>
                </a:lnTo>
                <a:lnTo>
                  <a:pt x="244" y="748"/>
                </a:lnTo>
                <a:lnTo>
                  <a:pt x="244" y="712"/>
                </a:lnTo>
                <a:lnTo>
                  <a:pt x="244" y="710"/>
                </a:lnTo>
                <a:lnTo>
                  <a:pt x="240" y="710"/>
                </a:lnTo>
                <a:lnTo>
                  <a:pt x="225" y="574"/>
                </a:lnTo>
                <a:lnTo>
                  <a:pt x="225" y="574"/>
                </a:lnTo>
                <a:lnTo>
                  <a:pt x="232" y="574"/>
                </a:lnTo>
                <a:lnTo>
                  <a:pt x="232" y="537"/>
                </a:lnTo>
                <a:lnTo>
                  <a:pt x="215" y="537"/>
                </a:lnTo>
                <a:lnTo>
                  <a:pt x="215" y="574"/>
                </a:lnTo>
                <a:lnTo>
                  <a:pt x="220" y="574"/>
                </a:lnTo>
                <a:lnTo>
                  <a:pt x="208" y="710"/>
                </a:lnTo>
                <a:lnTo>
                  <a:pt x="208" y="710"/>
                </a:lnTo>
                <a:lnTo>
                  <a:pt x="208" y="710"/>
                </a:lnTo>
                <a:lnTo>
                  <a:pt x="201" y="710"/>
                </a:lnTo>
                <a:lnTo>
                  <a:pt x="201" y="748"/>
                </a:lnTo>
                <a:lnTo>
                  <a:pt x="194" y="748"/>
                </a:lnTo>
                <a:lnTo>
                  <a:pt x="194" y="758"/>
                </a:lnTo>
                <a:lnTo>
                  <a:pt x="179" y="758"/>
                </a:lnTo>
                <a:lnTo>
                  <a:pt x="179" y="758"/>
                </a:lnTo>
                <a:lnTo>
                  <a:pt x="174" y="746"/>
                </a:lnTo>
                <a:lnTo>
                  <a:pt x="174" y="688"/>
                </a:lnTo>
                <a:lnTo>
                  <a:pt x="174" y="688"/>
                </a:lnTo>
                <a:lnTo>
                  <a:pt x="174" y="688"/>
                </a:lnTo>
                <a:lnTo>
                  <a:pt x="172" y="688"/>
                </a:lnTo>
                <a:lnTo>
                  <a:pt x="172" y="685"/>
                </a:lnTo>
                <a:lnTo>
                  <a:pt x="172" y="685"/>
                </a:lnTo>
                <a:lnTo>
                  <a:pt x="172" y="685"/>
                </a:lnTo>
                <a:lnTo>
                  <a:pt x="169" y="683"/>
                </a:lnTo>
                <a:lnTo>
                  <a:pt x="169" y="617"/>
                </a:lnTo>
                <a:lnTo>
                  <a:pt x="169" y="617"/>
                </a:lnTo>
                <a:lnTo>
                  <a:pt x="169" y="615"/>
                </a:lnTo>
                <a:lnTo>
                  <a:pt x="167" y="615"/>
                </a:lnTo>
                <a:lnTo>
                  <a:pt x="167" y="615"/>
                </a:lnTo>
                <a:lnTo>
                  <a:pt x="167" y="610"/>
                </a:lnTo>
                <a:lnTo>
                  <a:pt x="167" y="610"/>
                </a:lnTo>
                <a:lnTo>
                  <a:pt x="167" y="610"/>
                </a:lnTo>
                <a:lnTo>
                  <a:pt x="165" y="610"/>
                </a:lnTo>
                <a:lnTo>
                  <a:pt x="165" y="610"/>
                </a:lnTo>
                <a:lnTo>
                  <a:pt x="155" y="569"/>
                </a:lnTo>
                <a:lnTo>
                  <a:pt x="157" y="569"/>
                </a:lnTo>
                <a:lnTo>
                  <a:pt x="157" y="557"/>
                </a:lnTo>
                <a:lnTo>
                  <a:pt x="155" y="557"/>
                </a:lnTo>
                <a:lnTo>
                  <a:pt x="155" y="547"/>
                </a:lnTo>
                <a:lnTo>
                  <a:pt x="148" y="547"/>
                </a:lnTo>
                <a:lnTo>
                  <a:pt x="148" y="547"/>
                </a:lnTo>
                <a:lnTo>
                  <a:pt x="148" y="547"/>
                </a:lnTo>
                <a:lnTo>
                  <a:pt x="143" y="547"/>
                </a:lnTo>
                <a:lnTo>
                  <a:pt x="143" y="561"/>
                </a:lnTo>
                <a:lnTo>
                  <a:pt x="145" y="561"/>
                </a:lnTo>
                <a:lnTo>
                  <a:pt x="136" y="603"/>
                </a:lnTo>
                <a:lnTo>
                  <a:pt x="123" y="479"/>
                </a:lnTo>
                <a:lnTo>
                  <a:pt x="131" y="476"/>
                </a:lnTo>
                <a:lnTo>
                  <a:pt x="131" y="476"/>
                </a:lnTo>
                <a:lnTo>
                  <a:pt x="131" y="467"/>
                </a:lnTo>
                <a:lnTo>
                  <a:pt x="128" y="464"/>
                </a:lnTo>
                <a:lnTo>
                  <a:pt x="123" y="464"/>
                </a:lnTo>
                <a:lnTo>
                  <a:pt x="116" y="370"/>
                </a:lnTo>
                <a:lnTo>
                  <a:pt x="116" y="370"/>
                </a:lnTo>
                <a:lnTo>
                  <a:pt x="121" y="370"/>
                </a:lnTo>
                <a:lnTo>
                  <a:pt x="121" y="343"/>
                </a:lnTo>
                <a:lnTo>
                  <a:pt x="121" y="304"/>
                </a:lnTo>
                <a:lnTo>
                  <a:pt x="99" y="304"/>
                </a:lnTo>
                <a:lnTo>
                  <a:pt x="99" y="343"/>
                </a:lnTo>
                <a:lnTo>
                  <a:pt x="99" y="370"/>
                </a:lnTo>
                <a:lnTo>
                  <a:pt x="104" y="370"/>
                </a:lnTo>
                <a:lnTo>
                  <a:pt x="97" y="464"/>
                </a:lnTo>
                <a:lnTo>
                  <a:pt x="90" y="464"/>
                </a:lnTo>
                <a:lnTo>
                  <a:pt x="90" y="474"/>
                </a:lnTo>
                <a:lnTo>
                  <a:pt x="90" y="474"/>
                </a:lnTo>
                <a:lnTo>
                  <a:pt x="90" y="476"/>
                </a:lnTo>
                <a:lnTo>
                  <a:pt x="94" y="476"/>
                </a:lnTo>
                <a:lnTo>
                  <a:pt x="82" y="603"/>
                </a:lnTo>
                <a:lnTo>
                  <a:pt x="75" y="569"/>
                </a:lnTo>
                <a:lnTo>
                  <a:pt x="75" y="569"/>
                </a:lnTo>
                <a:lnTo>
                  <a:pt x="75" y="554"/>
                </a:lnTo>
                <a:lnTo>
                  <a:pt x="70" y="554"/>
                </a:lnTo>
                <a:lnTo>
                  <a:pt x="70" y="549"/>
                </a:lnTo>
                <a:lnTo>
                  <a:pt x="65" y="549"/>
                </a:lnTo>
                <a:lnTo>
                  <a:pt x="65" y="547"/>
                </a:lnTo>
                <a:lnTo>
                  <a:pt x="65" y="549"/>
                </a:lnTo>
                <a:lnTo>
                  <a:pt x="60" y="549"/>
                </a:lnTo>
                <a:lnTo>
                  <a:pt x="60" y="561"/>
                </a:lnTo>
                <a:lnTo>
                  <a:pt x="63" y="561"/>
                </a:lnTo>
                <a:lnTo>
                  <a:pt x="51" y="610"/>
                </a:lnTo>
                <a:lnTo>
                  <a:pt x="51" y="610"/>
                </a:lnTo>
                <a:lnTo>
                  <a:pt x="48" y="610"/>
                </a:lnTo>
                <a:lnTo>
                  <a:pt x="46" y="610"/>
                </a:lnTo>
                <a:lnTo>
                  <a:pt x="46" y="683"/>
                </a:lnTo>
                <a:lnTo>
                  <a:pt x="41" y="685"/>
                </a:lnTo>
                <a:lnTo>
                  <a:pt x="41" y="700"/>
                </a:lnTo>
                <a:lnTo>
                  <a:pt x="41" y="746"/>
                </a:lnTo>
                <a:lnTo>
                  <a:pt x="34" y="756"/>
                </a:lnTo>
                <a:lnTo>
                  <a:pt x="34" y="758"/>
                </a:lnTo>
                <a:lnTo>
                  <a:pt x="19" y="758"/>
                </a:lnTo>
                <a:lnTo>
                  <a:pt x="17" y="746"/>
                </a:lnTo>
                <a:lnTo>
                  <a:pt x="17" y="739"/>
                </a:lnTo>
                <a:lnTo>
                  <a:pt x="17" y="739"/>
                </a:lnTo>
                <a:lnTo>
                  <a:pt x="12" y="739"/>
                </a:lnTo>
                <a:lnTo>
                  <a:pt x="12" y="746"/>
                </a:lnTo>
                <a:lnTo>
                  <a:pt x="7" y="836"/>
                </a:lnTo>
                <a:lnTo>
                  <a:pt x="7" y="848"/>
                </a:lnTo>
                <a:lnTo>
                  <a:pt x="5" y="851"/>
                </a:lnTo>
                <a:lnTo>
                  <a:pt x="10" y="365"/>
                </a:lnTo>
                <a:lnTo>
                  <a:pt x="12" y="30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Freeform 16"/>
          <p:cNvSpPr>
            <a:spLocks/>
          </p:cNvSpPr>
          <p:nvPr/>
        </p:nvSpPr>
        <p:spPr bwMode="auto">
          <a:xfrm>
            <a:off x="4070883" y="4843315"/>
            <a:ext cx="2027498" cy="2261074"/>
          </a:xfrm>
          <a:custGeom>
            <a:avLst/>
            <a:gdLst>
              <a:gd name="T0" fmla="*/ 1242 w 1276"/>
              <a:gd name="T1" fmla="*/ 529 h 1423"/>
              <a:gd name="T2" fmla="*/ 1225 w 1276"/>
              <a:gd name="T3" fmla="*/ 527 h 1423"/>
              <a:gd name="T4" fmla="*/ 1196 w 1276"/>
              <a:gd name="T5" fmla="*/ 505 h 1423"/>
              <a:gd name="T6" fmla="*/ 1172 w 1276"/>
              <a:gd name="T7" fmla="*/ 483 h 1423"/>
              <a:gd name="T8" fmla="*/ 1148 w 1276"/>
              <a:gd name="T9" fmla="*/ 461 h 1423"/>
              <a:gd name="T10" fmla="*/ 1126 w 1276"/>
              <a:gd name="T11" fmla="*/ 439 h 1423"/>
              <a:gd name="T12" fmla="*/ 1043 w 1276"/>
              <a:gd name="T13" fmla="*/ 434 h 1423"/>
              <a:gd name="T14" fmla="*/ 1005 w 1276"/>
              <a:gd name="T15" fmla="*/ 447 h 1423"/>
              <a:gd name="T16" fmla="*/ 985 w 1276"/>
              <a:gd name="T17" fmla="*/ 461 h 1423"/>
              <a:gd name="T18" fmla="*/ 981 w 1276"/>
              <a:gd name="T19" fmla="*/ 481 h 1423"/>
              <a:gd name="T20" fmla="*/ 959 w 1276"/>
              <a:gd name="T21" fmla="*/ 495 h 1423"/>
              <a:gd name="T22" fmla="*/ 939 w 1276"/>
              <a:gd name="T23" fmla="*/ 505 h 1423"/>
              <a:gd name="T24" fmla="*/ 937 w 1276"/>
              <a:gd name="T25" fmla="*/ 524 h 1423"/>
              <a:gd name="T26" fmla="*/ 913 w 1276"/>
              <a:gd name="T27" fmla="*/ 529 h 1423"/>
              <a:gd name="T28" fmla="*/ 840 w 1276"/>
              <a:gd name="T29" fmla="*/ 534 h 1423"/>
              <a:gd name="T30" fmla="*/ 840 w 1276"/>
              <a:gd name="T31" fmla="*/ 595 h 1423"/>
              <a:gd name="T32" fmla="*/ 765 w 1276"/>
              <a:gd name="T33" fmla="*/ 876 h 1423"/>
              <a:gd name="T34" fmla="*/ 763 w 1276"/>
              <a:gd name="T35" fmla="*/ 544 h 1423"/>
              <a:gd name="T36" fmla="*/ 690 w 1276"/>
              <a:gd name="T37" fmla="*/ 539 h 1423"/>
              <a:gd name="T38" fmla="*/ 668 w 1276"/>
              <a:gd name="T39" fmla="*/ 534 h 1423"/>
              <a:gd name="T40" fmla="*/ 661 w 1276"/>
              <a:gd name="T41" fmla="*/ 515 h 1423"/>
              <a:gd name="T42" fmla="*/ 646 w 1276"/>
              <a:gd name="T43" fmla="*/ 502 h 1423"/>
              <a:gd name="T44" fmla="*/ 625 w 1276"/>
              <a:gd name="T45" fmla="*/ 490 h 1423"/>
              <a:gd name="T46" fmla="*/ 617 w 1276"/>
              <a:gd name="T47" fmla="*/ 471 h 1423"/>
              <a:gd name="T48" fmla="*/ 600 w 1276"/>
              <a:gd name="T49" fmla="*/ 456 h 1423"/>
              <a:gd name="T50" fmla="*/ 559 w 1276"/>
              <a:gd name="T51" fmla="*/ 444 h 1423"/>
              <a:gd name="T52" fmla="*/ 482 w 1276"/>
              <a:gd name="T53" fmla="*/ 449 h 1423"/>
              <a:gd name="T54" fmla="*/ 460 w 1276"/>
              <a:gd name="T55" fmla="*/ 471 h 1423"/>
              <a:gd name="T56" fmla="*/ 436 w 1276"/>
              <a:gd name="T57" fmla="*/ 493 h 1423"/>
              <a:gd name="T58" fmla="*/ 411 w 1276"/>
              <a:gd name="T59" fmla="*/ 512 h 1423"/>
              <a:gd name="T60" fmla="*/ 385 w 1276"/>
              <a:gd name="T61" fmla="*/ 534 h 1423"/>
              <a:gd name="T62" fmla="*/ 382 w 1276"/>
              <a:gd name="T63" fmla="*/ 536 h 1423"/>
              <a:gd name="T64" fmla="*/ 322 w 1276"/>
              <a:gd name="T65" fmla="*/ 328 h 1423"/>
              <a:gd name="T66" fmla="*/ 264 w 1276"/>
              <a:gd name="T67" fmla="*/ 274 h 1423"/>
              <a:gd name="T68" fmla="*/ 201 w 1276"/>
              <a:gd name="T69" fmla="*/ 233 h 1423"/>
              <a:gd name="T70" fmla="*/ 179 w 1276"/>
              <a:gd name="T71" fmla="*/ 328 h 1423"/>
              <a:gd name="T72" fmla="*/ 181 w 1276"/>
              <a:gd name="T73" fmla="*/ 255 h 1423"/>
              <a:gd name="T74" fmla="*/ 179 w 1276"/>
              <a:gd name="T75" fmla="*/ 252 h 1423"/>
              <a:gd name="T76" fmla="*/ 181 w 1276"/>
              <a:gd name="T77" fmla="*/ 213 h 1423"/>
              <a:gd name="T78" fmla="*/ 179 w 1276"/>
              <a:gd name="T79" fmla="*/ 213 h 1423"/>
              <a:gd name="T80" fmla="*/ 181 w 1276"/>
              <a:gd name="T81" fmla="*/ 174 h 1423"/>
              <a:gd name="T82" fmla="*/ 179 w 1276"/>
              <a:gd name="T83" fmla="*/ 172 h 1423"/>
              <a:gd name="T84" fmla="*/ 116 w 1276"/>
              <a:gd name="T85" fmla="*/ 109 h 1423"/>
              <a:gd name="T86" fmla="*/ 29 w 1276"/>
              <a:gd name="T87" fmla="*/ 104 h 1423"/>
              <a:gd name="T88" fmla="*/ 29 w 1276"/>
              <a:gd name="T89" fmla="*/ 31 h 1423"/>
              <a:gd name="T90" fmla="*/ 29 w 1276"/>
              <a:gd name="T91" fmla="*/ 9 h 1423"/>
              <a:gd name="T92" fmla="*/ 29 w 1276"/>
              <a:gd name="T93" fmla="*/ 0 h 1423"/>
              <a:gd name="T94" fmla="*/ 0 w 1276"/>
              <a:gd name="T95" fmla="*/ 1423 h 1423"/>
              <a:gd name="T96" fmla="*/ 1276 w 1276"/>
              <a:gd name="T97" fmla="*/ 534 h 1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6" h="1423">
                <a:moveTo>
                  <a:pt x="1276" y="534"/>
                </a:moveTo>
                <a:lnTo>
                  <a:pt x="1242" y="529"/>
                </a:lnTo>
                <a:lnTo>
                  <a:pt x="1223" y="532"/>
                </a:lnTo>
                <a:lnTo>
                  <a:pt x="1225" y="527"/>
                </a:lnTo>
                <a:lnTo>
                  <a:pt x="1196" y="524"/>
                </a:lnTo>
                <a:lnTo>
                  <a:pt x="1196" y="505"/>
                </a:lnTo>
                <a:lnTo>
                  <a:pt x="1172" y="502"/>
                </a:lnTo>
                <a:lnTo>
                  <a:pt x="1172" y="483"/>
                </a:lnTo>
                <a:lnTo>
                  <a:pt x="1148" y="481"/>
                </a:lnTo>
                <a:lnTo>
                  <a:pt x="1148" y="461"/>
                </a:lnTo>
                <a:lnTo>
                  <a:pt x="1123" y="459"/>
                </a:lnTo>
                <a:lnTo>
                  <a:pt x="1126" y="439"/>
                </a:lnTo>
                <a:lnTo>
                  <a:pt x="1094" y="434"/>
                </a:lnTo>
                <a:lnTo>
                  <a:pt x="1043" y="434"/>
                </a:lnTo>
                <a:lnTo>
                  <a:pt x="1007" y="439"/>
                </a:lnTo>
                <a:lnTo>
                  <a:pt x="1005" y="447"/>
                </a:lnTo>
                <a:lnTo>
                  <a:pt x="1005" y="459"/>
                </a:lnTo>
                <a:lnTo>
                  <a:pt x="985" y="461"/>
                </a:lnTo>
                <a:lnTo>
                  <a:pt x="983" y="471"/>
                </a:lnTo>
                <a:lnTo>
                  <a:pt x="981" y="481"/>
                </a:lnTo>
                <a:lnTo>
                  <a:pt x="964" y="483"/>
                </a:lnTo>
                <a:lnTo>
                  <a:pt x="959" y="495"/>
                </a:lnTo>
                <a:lnTo>
                  <a:pt x="959" y="502"/>
                </a:lnTo>
                <a:lnTo>
                  <a:pt x="939" y="505"/>
                </a:lnTo>
                <a:lnTo>
                  <a:pt x="937" y="517"/>
                </a:lnTo>
                <a:lnTo>
                  <a:pt x="937" y="524"/>
                </a:lnTo>
                <a:lnTo>
                  <a:pt x="915" y="527"/>
                </a:lnTo>
                <a:lnTo>
                  <a:pt x="913" y="529"/>
                </a:lnTo>
                <a:lnTo>
                  <a:pt x="893" y="527"/>
                </a:lnTo>
                <a:lnTo>
                  <a:pt x="840" y="534"/>
                </a:lnTo>
                <a:lnTo>
                  <a:pt x="840" y="595"/>
                </a:lnTo>
                <a:lnTo>
                  <a:pt x="840" y="595"/>
                </a:lnTo>
                <a:lnTo>
                  <a:pt x="840" y="876"/>
                </a:lnTo>
                <a:lnTo>
                  <a:pt x="765" y="876"/>
                </a:lnTo>
                <a:lnTo>
                  <a:pt x="763" y="600"/>
                </a:lnTo>
                <a:lnTo>
                  <a:pt x="763" y="544"/>
                </a:lnTo>
                <a:lnTo>
                  <a:pt x="707" y="536"/>
                </a:lnTo>
                <a:lnTo>
                  <a:pt x="690" y="539"/>
                </a:lnTo>
                <a:lnTo>
                  <a:pt x="688" y="536"/>
                </a:lnTo>
                <a:lnTo>
                  <a:pt x="668" y="534"/>
                </a:lnTo>
                <a:lnTo>
                  <a:pt x="668" y="527"/>
                </a:lnTo>
                <a:lnTo>
                  <a:pt x="661" y="515"/>
                </a:lnTo>
                <a:lnTo>
                  <a:pt x="646" y="512"/>
                </a:lnTo>
                <a:lnTo>
                  <a:pt x="646" y="502"/>
                </a:lnTo>
                <a:lnTo>
                  <a:pt x="639" y="493"/>
                </a:lnTo>
                <a:lnTo>
                  <a:pt x="625" y="490"/>
                </a:lnTo>
                <a:lnTo>
                  <a:pt x="625" y="481"/>
                </a:lnTo>
                <a:lnTo>
                  <a:pt x="617" y="471"/>
                </a:lnTo>
                <a:lnTo>
                  <a:pt x="603" y="468"/>
                </a:lnTo>
                <a:lnTo>
                  <a:pt x="600" y="456"/>
                </a:lnTo>
                <a:lnTo>
                  <a:pt x="598" y="449"/>
                </a:lnTo>
                <a:lnTo>
                  <a:pt x="559" y="444"/>
                </a:lnTo>
                <a:lnTo>
                  <a:pt x="511" y="444"/>
                </a:lnTo>
                <a:lnTo>
                  <a:pt x="482" y="449"/>
                </a:lnTo>
                <a:lnTo>
                  <a:pt x="482" y="466"/>
                </a:lnTo>
                <a:lnTo>
                  <a:pt x="460" y="471"/>
                </a:lnTo>
                <a:lnTo>
                  <a:pt x="460" y="488"/>
                </a:lnTo>
                <a:lnTo>
                  <a:pt x="436" y="493"/>
                </a:lnTo>
                <a:lnTo>
                  <a:pt x="436" y="510"/>
                </a:lnTo>
                <a:lnTo>
                  <a:pt x="411" y="512"/>
                </a:lnTo>
                <a:lnTo>
                  <a:pt x="411" y="532"/>
                </a:lnTo>
                <a:lnTo>
                  <a:pt x="385" y="534"/>
                </a:lnTo>
                <a:lnTo>
                  <a:pt x="385" y="536"/>
                </a:lnTo>
                <a:lnTo>
                  <a:pt x="382" y="536"/>
                </a:lnTo>
                <a:lnTo>
                  <a:pt x="382" y="328"/>
                </a:lnTo>
                <a:lnTo>
                  <a:pt x="322" y="328"/>
                </a:lnTo>
                <a:lnTo>
                  <a:pt x="322" y="274"/>
                </a:lnTo>
                <a:lnTo>
                  <a:pt x="264" y="274"/>
                </a:lnTo>
                <a:lnTo>
                  <a:pt x="264" y="233"/>
                </a:lnTo>
                <a:lnTo>
                  <a:pt x="201" y="233"/>
                </a:lnTo>
                <a:lnTo>
                  <a:pt x="201" y="328"/>
                </a:lnTo>
                <a:lnTo>
                  <a:pt x="179" y="328"/>
                </a:lnTo>
                <a:lnTo>
                  <a:pt x="179" y="257"/>
                </a:lnTo>
                <a:lnTo>
                  <a:pt x="181" y="255"/>
                </a:lnTo>
                <a:lnTo>
                  <a:pt x="181" y="252"/>
                </a:lnTo>
                <a:lnTo>
                  <a:pt x="179" y="252"/>
                </a:lnTo>
                <a:lnTo>
                  <a:pt x="179" y="218"/>
                </a:lnTo>
                <a:lnTo>
                  <a:pt x="181" y="213"/>
                </a:lnTo>
                <a:lnTo>
                  <a:pt x="181" y="213"/>
                </a:lnTo>
                <a:lnTo>
                  <a:pt x="179" y="213"/>
                </a:lnTo>
                <a:lnTo>
                  <a:pt x="179" y="177"/>
                </a:lnTo>
                <a:lnTo>
                  <a:pt x="181" y="174"/>
                </a:lnTo>
                <a:lnTo>
                  <a:pt x="181" y="172"/>
                </a:lnTo>
                <a:lnTo>
                  <a:pt x="179" y="172"/>
                </a:lnTo>
                <a:lnTo>
                  <a:pt x="179" y="114"/>
                </a:lnTo>
                <a:lnTo>
                  <a:pt x="116" y="109"/>
                </a:lnTo>
                <a:lnTo>
                  <a:pt x="43" y="104"/>
                </a:lnTo>
                <a:lnTo>
                  <a:pt x="29" y="104"/>
                </a:lnTo>
                <a:lnTo>
                  <a:pt x="29" y="51"/>
                </a:lnTo>
                <a:lnTo>
                  <a:pt x="29" y="31"/>
                </a:lnTo>
                <a:lnTo>
                  <a:pt x="29" y="26"/>
                </a:lnTo>
                <a:lnTo>
                  <a:pt x="29" y="9"/>
                </a:lnTo>
                <a:lnTo>
                  <a:pt x="29" y="4"/>
                </a:lnTo>
                <a:lnTo>
                  <a:pt x="29" y="0"/>
                </a:lnTo>
                <a:lnTo>
                  <a:pt x="0" y="0"/>
                </a:lnTo>
                <a:lnTo>
                  <a:pt x="0" y="1423"/>
                </a:lnTo>
                <a:lnTo>
                  <a:pt x="1276" y="1423"/>
                </a:lnTo>
                <a:lnTo>
                  <a:pt x="1276" y="53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Freeform 17"/>
          <p:cNvSpPr>
            <a:spLocks/>
          </p:cNvSpPr>
          <p:nvPr/>
        </p:nvSpPr>
        <p:spPr bwMode="auto">
          <a:xfrm>
            <a:off x="2035441" y="4360275"/>
            <a:ext cx="2035444" cy="2744114"/>
          </a:xfrm>
          <a:custGeom>
            <a:avLst/>
            <a:gdLst>
              <a:gd name="T0" fmla="*/ 1281 w 1281"/>
              <a:gd name="T1" fmla="*/ 1727 h 1727"/>
              <a:gd name="T2" fmla="*/ 1194 w 1281"/>
              <a:gd name="T3" fmla="*/ 304 h 1727"/>
              <a:gd name="T4" fmla="*/ 1194 w 1281"/>
              <a:gd name="T5" fmla="*/ 284 h 1727"/>
              <a:gd name="T6" fmla="*/ 1194 w 1281"/>
              <a:gd name="T7" fmla="*/ 265 h 1727"/>
              <a:gd name="T8" fmla="*/ 1080 w 1281"/>
              <a:gd name="T9" fmla="*/ 126 h 1727"/>
              <a:gd name="T10" fmla="*/ 1073 w 1281"/>
              <a:gd name="T11" fmla="*/ 80 h 1727"/>
              <a:gd name="T12" fmla="*/ 1063 w 1281"/>
              <a:gd name="T13" fmla="*/ 92 h 1727"/>
              <a:gd name="T14" fmla="*/ 1063 w 1281"/>
              <a:gd name="T15" fmla="*/ 12 h 1727"/>
              <a:gd name="T16" fmla="*/ 1061 w 1281"/>
              <a:gd name="T17" fmla="*/ 0 h 1727"/>
              <a:gd name="T18" fmla="*/ 1053 w 1281"/>
              <a:gd name="T19" fmla="*/ 92 h 1727"/>
              <a:gd name="T20" fmla="*/ 1053 w 1281"/>
              <a:gd name="T21" fmla="*/ 12 h 1727"/>
              <a:gd name="T22" fmla="*/ 1048 w 1281"/>
              <a:gd name="T23" fmla="*/ 0 h 1727"/>
              <a:gd name="T24" fmla="*/ 1041 w 1281"/>
              <a:gd name="T25" fmla="*/ 92 h 1727"/>
              <a:gd name="T26" fmla="*/ 1041 w 1281"/>
              <a:gd name="T27" fmla="*/ 12 h 1727"/>
              <a:gd name="T28" fmla="*/ 1039 w 1281"/>
              <a:gd name="T29" fmla="*/ 0 h 1727"/>
              <a:gd name="T30" fmla="*/ 1031 w 1281"/>
              <a:gd name="T31" fmla="*/ 92 h 1727"/>
              <a:gd name="T32" fmla="*/ 1031 w 1281"/>
              <a:gd name="T33" fmla="*/ 12 h 1727"/>
              <a:gd name="T34" fmla="*/ 1027 w 1281"/>
              <a:gd name="T35" fmla="*/ 0 h 1727"/>
              <a:gd name="T36" fmla="*/ 1019 w 1281"/>
              <a:gd name="T37" fmla="*/ 92 h 1727"/>
              <a:gd name="T38" fmla="*/ 1019 w 1281"/>
              <a:gd name="T39" fmla="*/ 12 h 1727"/>
              <a:gd name="T40" fmla="*/ 1017 w 1281"/>
              <a:gd name="T41" fmla="*/ 0 h 1727"/>
              <a:gd name="T42" fmla="*/ 1010 w 1281"/>
              <a:gd name="T43" fmla="*/ 92 h 1727"/>
              <a:gd name="T44" fmla="*/ 1000 w 1281"/>
              <a:gd name="T45" fmla="*/ 80 h 1727"/>
              <a:gd name="T46" fmla="*/ 1000 w 1281"/>
              <a:gd name="T47" fmla="*/ 257 h 1727"/>
              <a:gd name="T48" fmla="*/ 1000 w 1281"/>
              <a:gd name="T49" fmla="*/ 282 h 1727"/>
              <a:gd name="T50" fmla="*/ 971 w 1281"/>
              <a:gd name="T51" fmla="*/ 304 h 1727"/>
              <a:gd name="T52" fmla="*/ 971 w 1281"/>
              <a:gd name="T53" fmla="*/ 313 h 1727"/>
              <a:gd name="T54" fmla="*/ 971 w 1281"/>
              <a:gd name="T55" fmla="*/ 335 h 1727"/>
              <a:gd name="T56" fmla="*/ 971 w 1281"/>
              <a:gd name="T57" fmla="*/ 403 h 1727"/>
              <a:gd name="T58" fmla="*/ 968 w 1281"/>
              <a:gd name="T59" fmla="*/ 413 h 1727"/>
              <a:gd name="T60" fmla="*/ 932 w 1281"/>
              <a:gd name="T61" fmla="*/ 738 h 1727"/>
              <a:gd name="T62" fmla="*/ 814 w 1281"/>
              <a:gd name="T63" fmla="*/ 515 h 1727"/>
              <a:gd name="T64" fmla="*/ 746 w 1281"/>
              <a:gd name="T65" fmla="*/ 386 h 1727"/>
              <a:gd name="T66" fmla="*/ 719 w 1281"/>
              <a:gd name="T67" fmla="*/ 515 h 1727"/>
              <a:gd name="T68" fmla="*/ 608 w 1281"/>
              <a:gd name="T69" fmla="*/ 386 h 1727"/>
              <a:gd name="T70" fmla="*/ 557 w 1281"/>
              <a:gd name="T71" fmla="*/ 515 h 1727"/>
              <a:gd name="T72" fmla="*/ 513 w 1281"/>
              <a:gd name="T73" fmla="*/ 1195 h 1727"/>
              <a:gd name="T74" fmla="*/ 458 w 1281"/>
              <a:gd name="T75" fmla="*/ 1200 h 1727"/>
              <a:gd name="T76" fmla="*/ 431 w 1281"/>
              <a:gd name="T77" fmla="*/ 1202 h 1727"/>
              <a:gd name="T78" fmla="*/ 412 w 1281"/>
              <a:gd name="T79" fmla="*/ 1180 h 1727"/>
              <a:gd name="T80" fmla="*/ 370 w 1281"/>
              <a:gd name="T81" fmla="*/ 1207 h 1727"/>
              <a:gd name="T82" fmla="*/ 370 w 1281"/>
              <a:gd name="T83" fmla="*/ 1210 h 1727"/>
              <a:gd name="T84" fmla="*/ 370 w 1281"/>
              <a:gd name="T85" fmla="*/ 1200 h 1727"/>
              <a:gd name="T86" fmla="*/ 322 w 1281"/>
              <a:gd name="T87" fmla="*/ 1188 h 1727"/>
              <a:gd name="T88" fmla="*/ 312 w 1281"/>
              <a:gd name="T89" fmla="*/ 1202 h 1727"/>
              <a:gd name="T90" fmla="*/ 269 w 1281"/>
              <a:gd name="T91" fmla="*/ 1197 h 1727"/>
              <a:gd name="T92" fmla="*/ 140 w 1281"/>
              <a:gd name="T93" fmla="*/ 1193 h 1727"/>
              <a:gd name="T94" fmla="*/ 0 w 1281"/>
              <a:gd name="T95" fmla="*/ 1210 h 17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81" h="1727">
                <a:moveTo>
                  <a:pt x="0" y="1727"/>
                </a:moveTo>
                <a:lnTo>
                  <a:pt x="1281" y="1727"/>
                </a:lnTo>
                <a:lnTo>
                  <a:pt x="1281" y="304"/>
                </a:lnTo>
                <a:lnTo>
                  <a:pt x="1194" y="304"/>
                </a:lnTo>
                <a:lnTo>
                  <a:pt x="1194" y="291"/>
                </a:lnTo>
                <a:lnTo>
                  <a:pt x="1194" y="284"/>
                </a:lnTo>
                <a:lnTo>
                  <a:pt x="1194" y="267"/>
                </a:lnTo>
                <a:lnTo>
                  <a:pt x="1194" y="265"/>
                </a:lnTo>
                <a:lnTo>
                  <a:pt x="1080" y="265"/>
                </a:lnTo>
                <a:lnTo>
                  <a:pt x="1080" y="126"/>
                </a:lnTo>
                <a:lnTo>
                  <a:pt x="1080" y="80"/>
                </a:lnTo>
                <a:lnTo>
                  <a:pt x="1073" y="80"/>
                </a:lnTo>
                <a:lnTo>
                  <a:pt x="1073" y="92"/>
                </a:lnTo>
                <a:lnTo>
                  <a:pt x="1063" y="92"/>
                </a:lnTo>
                <a:lnTo>
                  <a:pt x="1063" y="12"/>
                </a:lnTo>
                <a:lnTo>
                  <a:pt x="1063" y="12"/>
                </a:lnTo>
                <a:lnTo>
                  <a:pt x="1063" y="0"/>
                </a:lnTo>
                <a:lnTo>
                  <a:pt x="1061" y="0"/>
                </a:lnTo>
                <a:lnTo>
                  <a:pt x="1061" y="92"/>
                </a:lnTo>
                <a:lnTo>
                  <a:pt x="1053" y="92"/>
                </a:lnTo>
                <a:lnTo>
                  <a:pt x="1053" y="12"/>
                </a:lnTo>
                <a:lnTo>
                  <a:pt x="1053" y="12"/>
                </a:lnTo>
                <a:lnTo>
                  <a:pt x="1053" y="0"/>
                </a:lnTo>
                <a:lnTo>
                  <a:pt x="1048" y="0"/>
                </a:lnTo>
                <a:lnTo>
                  <a:pt x="1048" y="92"/>
                </a:lnTo>
                <a:lnTo>
                  <a:pt x="1041" y="92"/>
                </a:lnTo>
                <a:lnTo>
                  <a:pt x="1041" y="12"/>
                </a:lnTo>
                <a:lnTo>
                  <a:pt x="1041" y="12"/>
                </a:lnTo>
                <a:lnTo>
                  <a:pt x="1041" y="0"/>
                </a:lnTo>
                <a:lnTo>
                  <a:pt x="1039" y="0"/>
                </a:lnTo>
                <a:lnTo>
                  <a:pt x="1039" y="92"/>
                </a:lnTo>
                <a:lnTo>
                  <a:pt x="1031" y="92"/>
                </a:lnTo>
                <a:lnTo>
                  <a:pt x="1031" y="12"/>
                </a:lnTo>
                <a:lnTo>
                  <a:pt x="1031" y="12"/>
                </a:lnTo>
                <a:lnTo>
                  <a:pt x="1029" y="0"/>
                </a:lnTo>
                <a:lnTo>
                  <a:pt x="1027" y="0"/>
                </a:lnTo>
                <a:lnTo>
                  <a:pt x="1027" y="92"/>
                </a:lnTo>
                <a:lnTo>
                  <a:pt x="1019" y="92"/>
                </a:lnTo>
                <a:lnTo>
                  <a:pt x="1019" y="12"/>
                </a:lnTo>
                <a:lnTo>
                  <a:pt x="1019" y="12"/>
                </a:lnTo>
                <a:lnTo>
                  <a:pt x="1019" y="0"/>
                </a:lnTo>
                <a:lnTo>
                  <a:pt x="1017" y="0"/>
                </a:lnTo>
                <a:lnTo>
                  <a:pt x="1017" y="92"/>
                </a:lnTo>
                <a:lnTo>
                  <a:pt x="1010" y="92"/>
                </a:lnTo>
                <a:lnTo>
                  <a:pt x="1007" y="80"/>
                </a:lnTo>
                <a:lnTo>
                  <a:pt x="1000" y="80"/>
                </a:lnTo>
                <a:lnTo>
                  <a:pt x="1000" y="253"/>
                </a:lnTo>
                <a:lnTo>
                  <a:pt x="1000" y="257"/>
                </a:lnTo>
                <a:lnTo>
                  <a:pt x="1000" y="274"/>
                </a:lnTo>
                <a:lnTo>
                  <a:pt x="1000" y="282"/>
                </a:lnTo>
                <a:lnTo>
                  <a:pt x="1000" y="304"/>
                </a:lnTo>
                <a:lnTo>
                  <a:pt x="971" y="304"/>
                </a:lnTo>
                <a:lnTo>
                  <a:pt x="971" y="308"/>
                </a:lnTo>
                <a:lnTo>
                  <a:pt x="971" y="313"/>
                </a:lnTo>
                <a:lnTo>
                  <a:pt x="971" y="333"/>
                </a:lnTo>
                <a:lnTo>
                  <a:pt x="971" y="335"/>
                </a:lnTo>
                <a:lnTo>
                  <a:pt x="971" y="355"/>
                </a:lnTo>
                <a:lnTo>
                  <a:pt x="971" y="403"/>
                </a:lnTo>
                <a:lnTo>
                  <a:pt x="968" y="403"/>
                </a:lnTo>
                <a:lnTo>
                  <a:pt x="968" y="413"/>
                </a:lnTo>
                <a:lnTo>
                  <a:pt x="932" y="413"/>
                </a:lnTo>
                <a:lnTo>
                  <a:pt x="932" y="738"/>
                </a:lnTo>
                <a:lnTo>
                  <a:pt x="814" y="738"/>
                </a:lnTo>
                <a:lnTo>
                  <a:pt x="814" y="515"/>
                </a:lnTo>
                <a:lnTo>
                  <a:pt x="746" y="515"/>
                </a:lnTo>
                <a:lnTo>
                  <a:pt x="746" y="386"/>
                </a:lnTo>
                <a:lnTo>
                  <a:pt x="719" y="386"/>
                </a:lnTo>
                <a:lnTo>
                  <a:pt x="719" y="515"/>
                </a:lnTo>
                <a:lnTo>
                  <a:pt x="608" y="515"/>
                </a:lnTo>
                <a:lnTo>
                  <a:pt x="608" y="386"/>
                </a:lnTo>
                <a:lnTo>
                  <a:pt x="557" y="386"/>
                </a:lnTo>
                <a:lnTo>
                  <a:pt x="557" y="515"/>
                </a:lnTo>
                <a:lnTo>
                  <a:pt x="513" y="515"/>
                </a:lnTo>
                <a:lnTo>
                  <a:pt x="513" y="1195"/>
                </a:lnTo>
                <a:lnTo>
                  <a:pt x="475" y="1197"/>
                </a:lnTo>
                <a:lnTo>
                  <a:pt x="458" y="1200"/>
                </a:lnTo>
                <a:lnTo>
                  <a:pt x="433" y="1202"/>
                </a:lnTo>
                <a:lnTo>
                  <a:pt x="431" y="1202"/>
                </a:lnTo>
                <a:lnTo>
                  <a:pt x="421" y="1188"/>
                </a:lnTo>
                <a:lnTo>
                  <a:pt x="412" y="1180"/>
                </a:lnTo>
                <a:lnTo>
                  <a:pt x="373" y="1200"/>
                </a:lnTo>
                <a:lnTo>
                  <a:pt x="370" y="1207"/>
                </a:lnTo>
                <a:lnTo>
                  <a:pt x="370" y="1210"/>
                </a:lnTo>
                <a:lnTo>
                  <a:pt x="370" y="1210"/>
                </a:lnTo>
                <a:lnTo>
                  <a:pt x="370" y="1207"/>
                </a:lnTo>
                <a:lnTo>
                  <a:pt x="370" y="1200"/>
                </a:lnTo>
                <a:lnTo>
                  <a:pt x="332" y="1180"/>
                </a:lnTo>
                <a:lnTo>
                  <a:pt x="322" y="1188"/>
                </a:lnTo>
                <a:lnTo>
                  <a:pt x="312" y="1202"/>
                </a:lnTo>
                <a:lnTo>
                  <a:pt x="312" y="1202"/>
                </a:lnTo>
                <a:lnTo>
                  <a:pt x="288" y="1200"/>
                </a:lnTo>
                <a:lnTo>
                  <a:pt x="269" y="1197"/>
                </a:lnTo>
                <a:lnTo>
                  <a:pt x="160" y="1193"/>
                </a:lnTo>
                <a:lnTo>
                  <a:pt x="140" y="1193"/>
                </a:lnTo>
                <a:lnTo>
                  <a:pt x="22" y="1205"/>
                </a:lnTo>
                <a:lnTo>
                  <a:pt x="0" y="1210"/>
                </a:lnTo>
                <a:lnTo>
                  <a:pt x="0" y="172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0" name="Freeform 18"/>
          <p:cNvSpPr>
            <a:spLocks noEditPoints="1"/>
          </p:cNvSpPr>
          <p:nvPr/>
        </p:nvSpPr>
        <p:spPr bwMode="auto">
          <a:xfrm>
            <a:off x="3175" y="4449256"/>
            <a:ext cx="2032266" cy="2655133"/>
          </a:xfrm>
          <a:custGeom>
            <a:avLst/>
            <a:gdLst>
              <a:gd name="T0" fmla="*/ 933 w 1279"/>
              <a:gd name="T1" fmla="*/ 988 h 1671"/>
              <a:gd name="T2" fmla="*/ 712 w 1279"/>
              <a:gd name="T3" fmla="*/ 933 h 1671"/>
              <a:gd name="T4" fmla="*/ 577 w 1279"/>
              <a:gd name="T5" fmla="*/ 1207 h 1671"/>
              <a:gd name="T6" fmla="*/ 303 w 1279"/>
              <a:gd name="T7" fmla="*/ 1336 h 1671"/>
              <a:gd name="T8" fmla="*/ 230 w 1279"/>
              <a:gd name="T9" fmla="*/ 517 h 1671"/>
              <a:gd name="T10" fmla="*/ 194 w 1279"/>
              <a:gd name="T11" fmla="*/ 505 h 1671"/>
              <a:gd name="T12" fmla="*/ 240 w 1279"/>
              <a:gd name="T13" fmla="*/ 498 h 1671"/>
              <a:gd name="T14" fmla="*/ 211 w 1279"/>
              <a:gd name="T15" fmla="*/ 486 h 1671"/>
              <a:gd name="T16" fmla="*/ 194 w 1279"/>
              <a:gd name="T17" fmla="*/ 481 h 1671"/>
              <a:gd name="T18" fmla="*/ 192 w 1279"/>
              <a:gd name="T19" fmla="*/ 432 h 1671"/>
              <a:gd name="T20" fmla="*/ 182 w 1279"/>
              <a:gd name="T21" fmla="*/ 427 h 1671"/>
              <a:gd name="T22" fmla="*/ 204 w 1279"/>
              <a:gd name="T23" fmla="*/ 425 h 1671"/>
              <a:gd name="T24" fmla="*/ 218 w 1279"/>
              <a:gd name="T25" fmla="*/ 425 h 1671"/>
              <a:gd name="T26" fmla="*/ 233 w 1279"/>
              <a:gd name="T27" fmla="*/ 418 h 1671"/>
              <a:gd name="T28" fmla="*/ 235 w 1279"/>
              <a:gd name="T29" fmla="*/ 410 h 1671"/>
              <a:gd name="T30" fmla="*/ 189 w 1279"/>
              <a:gd name="T31" fmla="*/ 398 h 1671"/>
              <a:gd name="T32" fmla="*/ 172 w 1279"/>
              <a:gd name="T33" fmla="*/ 379 h 1671"/>
              <a:gd name="T34" fmla="*/ 168 w 1279"/>
              <a:gd name="T35" fmla="*/ 245 h 1671"/>
              <a:gd name="T36" fmla="*/ 163 w 1279"/>
              <a:gd name="T37" fmla="*/ 146 h 1671"/>
              <a:gd name="T38" fmla="*/ 158 w 1279"/>
              <a:gd name="T39" fmla="*/ 63 h 1671"/>
              <a:gd name="T40" fmla="*/ 155 w 1279"/>
              <a:gd name="T41" fmla="*/ 0 h 1671"/>
              <a:gd name="T42" fmla="*/ 153 w 1279"/>
              <a:gd name="T43" fmla="*/ 0 h 1671"/>
              <a:gd name="T44" fmla="*/ 151 w 1279"/>
              <a:gd name="T45" fmla="*/ 65 h 1671"/>
              <a:gd name="T46" fmla="*/ 148 w 1279"/>
              <a:gd name="T47" fmla="*/ 146 h 1671"/>
              <a:gd name="T48" fmla="*/ 146 w 1279"/>
              <a:gd name="T49" fmla="*/ 374 h 1671"/>
              <a:gd name="T50" fmla="*/ 138 w 1279"/>
              <a:gd name="T51" fmla="*/ 386 h 1671"/>
              <a:gd name="T52" fmla="*/ 117 w 1279"/>
              <a:gd name="T53" fmla="*/ 401 h 1671"/>
              <a:gd name="T54" fmla="*/ 80 w 1279"/>
              <a:gd name="T55" fmla="*/ 418 h 1671"/>
              <a:gd name="T56" fmla="*/ 95 w 1279"/>
              <a:gd name="T57" fmla="*/ 425 h 1671"/>
              <a:gd name="T58" fmla="*/ 112 w 1279"/>
              <a:gd name="T59" fmla="*/ 427 h 1671"/>
              <a:gd name="T60" fmla="*/ 129 w 1279"/>
              <a:gd name="T61" fmla="*/ 427 h 1671"/>
              <a:gd name="T62" fmla="*/ 119 w 1279"/>
              <a:gd name="T63" fmla="*/ 439 h 1671"/>
              <a:gd name="T64" fmla="*/ 121 w 1279"/>
              <a:gd name="T65" fmla="*/ 481 h 1671"/>
              <a:gd name="T66" fmla="*/ 100 w 1279"/>
              <a:gd name="T67" fmla="*/ 486 h 1671"/>
              <a:gd name="T68" fmla="*/ 75 w 1279"/>
              <a:gd name="T69" fmla="*/ 498 h 1671"/>
              <a:gd name="T70" fmla="*/ 121 w 1279"/>
              <a:gd name="T71" fmla="*/ 507 h 1671"/>
              <a:gd name="T72" fmla="*/ 85 w 1279"/>
              <a:gd name="T73" fmla="*/ 520 h 1671"/>
              <a:gd name="T74" fmla="*/ 27 w 1279"/>
              <a:gd name="T75" fmla="*/ 1333 h 1671"/>
              <a:gd name="T76" fmla="*/ 126 w 1279"/>
              <a:gd name="T77" fmla="*/ 498 h 1671"/>
              <a:gd name="T78" fmla="*/ 121 w 1279"/>
              <a:gd name="T79" fmla="*/ 498 h 1671"/>
              <a:gd name="T80" fmla="*/ 121 w 1279"/>
              <a:gd name="T81" fmla="*/ 568 h 1671"/>
              <a:gd name="T82" fmla="*/ 119 w 1279"/>
              <a:gd name="T83" fmla="*/ 656 h 1671"/>
              <a:gd name="T84" fmla="*/ 138 w 1279"/>
              <a:gd name="T85" fmla="*/ 799 h 1671"/>
              <a:gd name="T86" fmla="*/ 124 w 1279"/>
              <a:gd name="T87" fmla="*/ 814 h 1671"/>
              <a:gd name="T88" fmla="*/ 119 w 1279"/>
              <a:gd name="T89" fmla="*/ 937 h 1671"/>
              <a:gd name="T90" fmla="*/ 141 w 1279"/>
              <a:gd name="T91" fmla="*/ 1071 h 1671"/>
              <a:gd name="T92" fmla="*/ 121 w 1279"/>
              <a:gd name="T93" fmla="*/ 1188 h 1671"/>
              <a:gd name="T94" fmla="*/ 129 w 1279"/>
              <a:gd name="T95" fmla="*/ 1185 h 1671"/>
              <a:gd name="T96" fmla="*/ 182 w 1279"/>
              <a:gd name="T97" fmla="*/ 656 h 1671"/>
              <a:gd name="T98" fmla="*/ 189 w 1279"/>
              <a:gd name="T99" fmla="*/ 799 h 1671"/>
              <a:gd name="T100" fmla="*/ 199 w 1279"/>
              <a:gd name="T101" fmla="*/ 937 h 1671"/>
              <a:gd name="T102" fmla="*/ 199 w 1279"/>
              <a:gd name="T103" fmla="*/ 957 h 1671"/>
              <a:gd name="T104" fmla="*/ 184 w 1279"/>
              <a:gd name="T105" fmla="*/ 1185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79" h="1671">
                <a:moveTo>
                  <a:pt x="1279" y="1154"/>
                </a:moveTo>
                <a:lnTo>
                  <a:pt x="1182" y="1178"/>
                </a:lnTo>
                <a:lnTo>
                  <a:pt x="1100" y="1212"/>
                </a:lnTo>
                <a:lnTo>
                  <a:pt x="1063" y="1212"/>
                </a:lnTo>
                <a:lnTo>
                  <a:pt x="1063" y="988"/>
                </a:lnTo>
                <a:lnTo>
                  <a:pt x="933" y="988"/>
                </a:lnTo>
                <a:lnTo>
                  <a:pt x="933" y="933"/>
                </a:lnTo>
                <a:lnTo>
                  <a:pt x="894" y="933"/>
                </a:lnTo>
                <a:lnTo>
                  <a:pt x="894" y="877"/>
                </a:lnTo>
                <a:lnTo>
                  <a:pt x="783" y="877"/>
                </a:lnTo>
                <a:lnTo>
                  <a:pt x="783" y="933"/>
                </a:lnTo>
                <a:lnTo>
                  <a:pt x="712" y="933"/>
                </a:lnTo>
                <a:lnTo>
                  <a:pt x="712" y="988"/>
                </a:lnTo>
                <a:lnTo>
                  <a:pt x="671" y="988"/>
                </a:lnTo>
                <a:lnTo>
                  <a:pt x="671" y="1183"/>
                </a:lnTo>
                <a:lnTo>
                  <a:pt x="659" y="1180"/>
                </a:lnTo>
                <a:lnTo>
                  <a:pt x="618" y="1188"/>
                </a:lnTo>
                <a:lnTo>
                  <a:pt x="577" y="1207"/>
                </a:lnTo>
                <a:lnTo>
                  <a:pt x="543" y="1236"/>
                </a:lnTo>
                <a:lnTo>
                  <a:pt x="519" y="1275"/>
                </a:lnTo>
                <a:lnTo>
                  <a:pt x="506" y="1309"/>
                </a:lnTo>
                <a:lnTo>
                  <a:pt x="315" y="1309"/>
                </a:lnTo>
                <a:lnTo>
                  <a:pt x="303" y="1314"/>
                </a:lnTo>
                <a:lnTo>
                  <a:pt x="303" y="1336"/>
                </a:lnTo>
                <a:lnTo>
                  <a:pt x="247" y="1333"/>
                </a:lnTo>
                <a:lnTo>
                  <a:pt x="243" y="520"/>
                </a:lnTo>
                <a:lnTo>
                  <a:pt x="243" y="520"/>
                </a:lnTo>
                <a:lnTo>
                  <a:pt x="240" y="520"/>
                </a:lnTo>
                <a:lnTo>
                  <a:pt x="235" y="517"/>
                </a:lnTo>
                <a:lnTo>
                  <a:pt x="230" y="517"/>
                </a:lnTo>
                <a:lnTo>
                  <a:pt x="230" y="517"/>
                </a:lnTo>
                <a:lnTo>
                  <a:pt x="230" y="510"/>
                </a:lnTo>
                <a:lnTo>
                  <a:pt x="228" y="507"/>
                </a:lnTo>
                <a:lnTo>
                  <a:pt x="221" y="507"/>
                </a:lnTo>
                <a:lnTo>
                  <a:pt x="209" y="507"/>
                </a:lnTo>
                <a:lnTo>
                  <a:pt x="194" y="505"/>
                </a:lnTo>
                <a:lnTo>
                  <a:pt x="184" y="505"/>
                </a:lnTo>
                <a:lnTo>
                  <a:pt x="184" y="500"/>
                </a:lnTo>
                <a:lnTo>
                  <a:pt x="192" y="500"/>
                </a:lnTo>
                <a:lnTo>
                  <a:pt x="211" y="500"/>
                </a:lnTo>
                <a:lnTo>
                  <a:pt x="228" y="498"/>
                </a:lnTo>
                <a:lnTo>
                  <a:pt x="240" y="498"/>
                </a:lnTo>
                <a:lnTo>
                  <a:pt x="247" y="495"/>
                </a:lnTo>
                <a:lnTo>
                  <a:pt x="247" y="493"/>
                </a:lnTo>
                <a:lnTo>
                  <a:pt x="247" y="490"/>
                </a:lnTo>
                <a:lnTo>
                  <a:pt x="240" y="488"/>
                </a:lnTo>
                <a:lnTo>
                  <a:pt x="228" y="486"/>
                </a:lnTo>
                <a:lnTo>
                  <a:pt x="211" y="486"/>
                </a:lnTo>
                <a:lnTo>
                  <a:pt x="189" y="486"/>
                </a:lnTo>
                <a:lnTo>
                  <a:pt x="184" y="486"/>
                </a:lnTo>
                <a:lnTo>
                  <a:pt x="184" y="483"/>
                </a:lnTo>
                <a:lnTo>
                  <a:pt x="187" y="483"/>
                </a:lnTo>
                <a:lnTo>
                  <a:pt x="192" y="481"/>
                </a:lnTo>
                <a:lnTo>
                  <a:pt x="194" y="481"/>
                </a:lnTo>
                <a:lnTo>
                  <a:pt x="194" y="478"/>
                </a:lnTo>
                <a:lnTo>
                  <a:pt x="194" y="469"/>
                </a:lnTo>
                <a:lnTo>
                  <a:pt x="192" y="459"/>
                </a:lnTo>
                <a:lnTo>
                  <a:pt x="192" y="449"/>
                </a:lnTo>
                <a:lnTo>
                  <a:pt x="192" y="439"/>
                </a:lnTo>
                <a:lnTo>
                  <a:pt x="192" y="432"/>
                </a:lnTo>
                <a:lnTo>
                  <a:pt x="192" y="430"/>
                </a:lnTo>
                <a:lnTo>
                  <a:pt x="192" y="430"/>
                </a:lnTo>
                <a:lnTo>
                  <a:pt x="189" y="427"/>
                </a:lnTo>
                <a:lnTo>
                  <a:pt x="184" y="427"/>
                </a:lnTo>
                <a:lnTo>
                  <a:pt x="182" y="427"/>
                </a:lnTo>
                <a:lnTo>
                  <a:pt x="182" y="427"/>
                </a:lnTo>
                <a:lnTo>
                  <a:pt x="184" y="427"/>
                </a:lnTo>
                <a:lnTo>
                  <a:pt x="189" y="427"/>
                </a:lnTo>
                <a:lnTo>
                  <a:pt x="189" y="427"/>
                </a:lnTo>
                <a:lnTo>
                  <a:pt x="199" y="427"/>
                </a:lnTo>
                <a:lnTo>
                  <a:pt x="204" y="425"/>
                </a:lnTo>
                <a:lnTo>
                  <a:pt x="204" y="425"/>
                </a:lnTo>
                <a:lnTo>
                  <a:pt x="204" y="425"/>
                </a:lnTo>
                <a:lnTo>
                  <a:pt x="209" y="425"/>
                </a:lnTo>
                <a:lnTo>
                  <a:pt x="214" y="425"/>
                </a:lnTo>
                <a:lnTo>
                  <a:pt x="214" y="425"/>
                </a:lnTo>
                <a:lnTo>
                  <a:pt x="214" y="425"/>
                </a:lnTo>
                <a:lnTo>
                  <a:pt x="218" y="425"/>
                </a:lnTo>
                <a:lnTo>
                  <a:pt x="221" y="422"/>
                </a:lnTo>
                <a:lnTo>
                  <a:pt x="221" y="422"/>
                </a:lnTo>
                <a:lnTo>
                  <a:pt x="221" y="422"/>
                </a:lnTo>
                <a:lnTo>
                  <a:pt x="221" y="422"/>
                </a:lnTo>
                <a:lnTo>
                  <a:pt x="230" y="418"/>
                </a:lnTo>
                <a:lnTo>
                  <a:pt x="233" y="418"/>
                </a:lnTo>
                <a:lnTo>
                  <a:pt x="233" y="418"/>
                </a:lnTo>
                <a:lnTo>
                  <a:pt x="235" y="415"/>
                </a:lnTo>
                <a:lnTo>
                  <a:pt x="235" y="413"/>
                </a:lnTo>
                <a:lnTo>
                  <a:pt x="235" y="413"/>
                </a:lnTo>
                <a:lnTo>
                  <a:pt x="235" y="410"/>
                </a:lnTo>
                <a:lnTo>
                  <a:pt x="235" y="410"/>
                </a:lnTo>
                <a:lnTo>
                  <a:pt x="221" y="403"/>
                </a:lnTo>
                <a:lnTo>
                  <a:pt x="218" y="403"/>
                </a:lnTo>
                <a:lnTo>
                  <a:pt x="209" y="401"/>
                </a:lnTo>
                <a:lnTo>
                  <a:pt x="197" y="401"/>
                </a:lnTo>
                <a:lnTo>
                  <a:pt x="194" y="401"/>
                </a:lnTo>
                <a:lnTo>
                  <a:pt x="189" y="398"/>
                </a:lnTo>
                <a:lnTo>
                  <a:pt x="187" y="396"/>
                </a:lnTo>
                <a:lnTo>
                  <a:pt x="182" y="393"/>
                </a:lnTo>
                <a:lnTo>
                  <a:pt x="180" y="391"/>
                </a:lnTo>
                <a:lnTo>
                  <a:pt x="177" y="386"/>
                </a:lnTo>
                <a:lnTo>
                  <a:pt x="175" y="381"/>
                </a:lnTo>
                <a:lnTo>
                  <a:pt x="172" y="379"/>
                </a:lnTo>
                <a:lnTo>
                  <a:pt x="170" y="374"/>
                </a:lnTo>
                <a:lnTo>
                  <a:pt x="170" y="374"/>
                </a:lnTo>
                <a:lnTo>
                  <a:pt x="168" y="374"/>
                </a:lnTo>
                <a:lnTo>
                  <a:pt x="168" y="374"/>
                </a:lnTo>
                <a:lnTo>
                  <a:pt x="168" y="245"/>
                </a:lnTo>
                <a:lnTo>
                  <a:pt x="168" y="245"/>
                </a:lnTo>
                <a:lnTo>
                  <a:pt x="165" y="243"/>
                </a:lnTo>
                <a:lnTo>
                  <a:pt x="165" y="243"/>
                </a:lnTo>
                <a:lnTo>
                  <a:pt x="163" y="243"/>
                </a:lnTo>
                <a:lnTo>
                  <a:pt x="163" y="146"/>
                </a:lnTo>
                <a:lnTo>
                  <a:pt x="163" y="146"/>
                </a:lnTo>
                <a:lnTo>
                  <a:pt x="163" y="146"/>
                </a:lnTo>
                <a:lnTo>
                  <a:pt x="160" y="146"/>
                </a:lnTo>
                <a:lnTo>
                  <a:pt x="160" y="146"/>
                </a:lnTo>
                <a:lnTo>
                  <a:pt x="160" y="65"/>
                </a:lnTo>
                <a:lnTo>
                  <a:pt x="160" y="63"/>
                </a:lnTo>
                <a:lnTo>
                  <a:pt x="158" y="63"/>
                </a:lnTo>
                <a:lnTo>
                  <a:pt x="158" y="63"/>
                </a:lnTo>
                <a:lnTo>
                  <a:pt x="158" y="63"/>
                </a:lnTo>
                <a:lnTo>
                  <a:pt x="158" y="0"/>
                </a:lnTo>
                <a:lnTo>
                  <a:pt x="158" y="0"/>
                </a:lnTo>
                <a:lnTo>
                  <a:pt x="155" y="0"/>
                </a:lnTo>
                <a:lnTo>
                  <a:pt x="155" y="0"/>
                </a:lnTo>
                <a:lnTo>
                  <a:pt x="155" y="0"/>
                </a:lnTo>
                <a:lnTo>
                  <a:pt x="155" y="0"/>
                </a:lnTo>
                <a:lnTo>
                  <a:pt x="155" y="0"/>
                </a:lnTo>
                <a:lnTo>
                  <a:pt x="155" y="0"/>
                </a:lnTo>
                <a:lnTo>
                  <a:pt x="153" y="0"/>
                </a:lnTo>
                <a:lnTo>
                  <a:pt x="153" y="0"/>
                </a:lnTo>
                <a:lnTo>
                  <a:pt x="153" y="0"/>
                </a:lnTo>
                <a:lnTo>
                  <a:pt x="153" y="2"/>
                </a:lnTo>
                <a:lnTo>
                  <a:pt x="153" y="2"/>
                </a:lnTo>
                <a:lnTo>
                  <a:pt x="153" y="63"/>
                </a:lnTo>
                <a:lnTo>
                  <a:pt x="153" y="63"/>
                </a:lnTo>
                <a:lnTo>
                  <a:pt x="153" y="63"/>
                </a:lnTo>
                <a:lnTo>
                  <a:pt x="151" y="65"/>
                </a:lnTo>
                <a:lnTo>
                  <a:pt x="151" y="65"/>
                </a:lnTo>
                <a:lnTo>
                  <a:pt x="151" y="65"/>
                </a:lnTo>
                <a:lnTo>
                  <a:pt x="151" y="146"/>
                </a:lnTo>
                <a:lnTo>
                  <a:pt x="151" y="146"/>
                </a:lnTo>
                <a:lnTo>
                  <a:pt x="151" y="146"/>
                </a:lnTo>
                <a:lnTo>
                  <a:pt x="148" y="146"/>
                </a:lnTo>
                <a:lnTo>
                  <a:pt x="148" y="146"/>
                </a:lnTo>
                <a:lnTo>
                  <a:pt x="148" y="243"/>
                </a:lnTo>
                <a:lnTo>
                  <a:pt x="148" y="243"/>
                </a:lnTo>
                <a:lnTo>
                  <a:pt x="146" y="245"/>
                </a:lnTo>
                <a:lnTo>
                  <a:pt x="146" y="245"/>
                </a:lnTo>
                <a:lnTo>
                  <a:pt x="146" y="374"/>
                </a:lnTo>
                <a:lnTo>
                  <a:pt x="146" y="374"/>
                </a:lnTo>
                <a:lnTo>
                  <a:pt x="143" y="374"/>
                </a:lnTo>
                <a:lnTo>
                  <a:pt x="143" y="374"/>
                </a:lnTo>
                <a:lnTo>
                  <a:pt x="141" y="379"/>
                </a:lnTo>
                <a:lnTo>
                  <a:pt x="141" y="384"/>
                </a:lnTo>
                <a:lnTo>
                  <a:pt x="138" y="386"/>
                </a:lnTo>
                <a:lnTo>
                  <a:pt x="136" y="391"/>
                </a:lnTo>
                <a:lnTo>
                  <a:pt x="131" y="393"/>
                </a:lnTo>
                <a:lnTo>
                  <a:pt x="129" y="396"/>
                </a:lnTo>
                <a:lnTo>
                  <a:pt x="124" y="398"/>
                </a:lnTo>
                <a:lnTo>
                  <a:pt x="121" y="401"/>
                </a:lnTo>
                <a:lnTo>
                  <a:pt x="117" y="401"/>
                </a:lnTo>
                <a:lnTo>
                  <a:pt x="105" y="403"/>
                </a:lnTo>
                <a:lnTo>
                  <a:pt x="97" y="403"/>
                </a:lnTo>
                <a:lnTo>
                  <a:pt x="92" y="405"/>
                </a:lnTo>
                <a:lnTo>
                  <a:pt x="80" y="413"/>
                </a:lnTo>
                <a:lnTo>
                  <a:pt x="80" y="413"/>
                </a:lnTo>
                <a:lnTo>
                  <a:pt x="80" y="418"/>
                </a:lnTo>
                <a:lnTo>
                  <a:pt x="80" y="418"/>
                </a:lnTo>
                <a:lnTo>
                  <a:pt x="80" y="420"/>
                </a:lnTo>
                <a:lnTo>
                  <a:pt x="85" y="420"/>
                </a:lnTo>
                <a:lnTo>
                  <a:pt x="95" y="425"/>
                </a:lnTo>
                <a:lnTo>
                  <a:pt x="95" y="425"/>
                </a:lnTo>
                <a:lnTo>
                  <a:pt x="95" y="425"/>
                </a:lnTo>
                <a:lnTo>
                  <a:pt x="100" y="425"/>
                </a:lnTo>
                <a:lnTo>
                  <a:pt x="100" y="425"/>
                </a:lnTo>
                <a:lnTo>
                  <a:pt x="102" y="425"/>
                </a:lnTo>
                <a:lnTo>
                  <a:pt x="102" y="425"/>
                </a:lnTo>
                <a:lnTo>
                  <a:pt x="107" y="427"/>
                </a:lnTo>
                <a:lnTo>
                  <a:pt x="112" y="427"/>
                </a:lnTo>
                <a:lnTo>
                  <a:pt x="112" y="427"/>
                </a:lnTo>
                <a:lnTo>
                  <a:pt x="119" y="427"/>
                </a:lnTo>
                <a:lnTo>
                  <a:pt x="124" y="427"/>
                </a:lnTo>
                <a:lnTo>
                  <a:pt x="124" y="427"/>
                </a:lnTo>
                <a:lnTo>
                  <a:pt x="124" y="427"/>
                </a:lnTo>
                <a:lnTo>
                  <a:pt x="129" y="427"/>
                </a:lnTo>
                <a:lnTo>
                  <a:pt x="129" y="427"/>
                </a:lnTo>
                <a:lnTo>
                  <a:pt x="126" y="430"/>
                </a:lnTo>
                <a:lnTo>
                  <a:pt x="121" y="430"/>
                </a:lnTo>
                <a:lnTo>
                  <a:pt x="119" y="430"/>
                </a:lnTo>
                <a:lnTo>
                  <a:pt x="119" y="432"/>
                </a:lnTo>
                <a:lnTo>
                  <a:pt x="119" y="439"/>
                </a:lnTo>
                <a:lnTo>
                  <a:pt x="119" y="449"/>
                </a:lnTo>
                <a:lnTo>
                  <a:pt x="119" y="459"/>
                </a:lnTo>
                <a:lnTo>
                  <a:pt x="119" y="469"/>
                </a:lnTo>
                <a:lnTo>
                  <a:pt x="119" y="478"/>
                </a:lnTo>
                <a:lnTo>
                  <a:pt x="119" y="481"/>
                </a:lnTo>
                <a:lnTo>
                  <a:pt x="121" y="481"/>
                </a:lnTo>
                <a:lnTo>
                  <a:pt x="124" y="483"/>
                </a:lnTo>
                <a:lnTo>
                  <a:pt x="129" y="483"/>
                </a:lnTo>
                <a:lnTo>
                  <a:pt x="131" y="483"/>
                </a:lnTo>
                <a:lnTo>
                  <a:pt x="131" y="486"/>
                </a:lnTo>
                <a:lnTo>
                  <a:pt x="119" y="486"/>
                </a:lnTo>
                <a:lnTo>
                  <a:pt x="100" y="486"/>
                </a:lnTo>
                <a:lnTo>
                  <a:pt x="83" y="488"/>
                </a:lnTo>
                <a:lnTo>
                  <a:pt x="73" y="490"/>
                </a:lnTo>
                <a:lnTo>
                  <a:pt x="66" y="490"/>
                </a:lnTo>
                <a:lnTo>
                  <a:pt x="66" y="495"/>
                </a:lnTo>
                <a:lnTo>
                  <a:pt x="68" y="498"/>
                </a:lnTo>
                <a:lnTo>
                  <a:pt x="75" y="498"/>
                </a:lnTo>
                <a:lnTo>
                  <a:pt x="88" y="500"/>
                </a:lnTo>
                <a:lnTo>
                  <a:pt x="105" y="500"/>
                </a:lnTo>
                <a:lnTo>
                  <a:pt x="124" y="500"/>
                </a:lnTo>
                <a:lnTo>
                  <a:pt x="131" y="500"/>
                </a:lnTo>
                <a:lnTo>
                  <a:pt x="131" y="505"/>
                </a:lnTo>
                <a:lnTo>
                  <a:pt x="121" y="507"/>
                </a:lnTo>
                <a:lnTo>
                  <a:pt x="107" y="507"/>
                </a:lnTo>
                <a:lnTo>
                  <a:pt x="95" y="507"/>
                </a:lnTo>
                <a:lnTo>
                  <a:pt x="88" y="510"/>
                </a:lnTo>
                <a:lnTo>
                  <a:pt x="88" y="510"/>
                </a:lnTo>
                <a:lnTo>
                  <a:pt x="88" y="520"/>
                </a:lnTo>
                <a:lnTo>
                  <a:pt x="85" y="520"/>
                </a:lnTo>
                <a:lnTo>
                  <a:pt x="80" y="520"/>
                </a:lnTo>
                <a:lnTo>
                  <a:pt x="75" y="520"/>
                </a:lnTo>
                <a:lnTo>
                  <a:pt x="73" y="520"/>
                </a:lnTo>
                <a:lnTo>
                  <a:pt x="73" y="520"/>
                </a:lnTo>
                <a:lnTo>
                  <a:pt x="78" y="1331"/>
                </a:lnTo>
                <a:lnTo>
                  <a:pt x="27" y="1333"/>
                </a:lnTo>
                <a:lnTo>
                  <a:pt x="27" y="1350"/>
                </a:lnTo>
                <a:lnTo>
                  <a:pt x="0" y="1353"/>
                </a:lnTo>
                <a:lnTo>
                  <a:pt x="0" y="1671"/>
                </a:lnTo>
                <a:lnTo>
                  <a:pt x="1279" y="1671"/>
                </a:lnTo>
                <a:lnTo>
                  <a:pt x="1279" y="1154"/>
                </a:lnTo>
                <a:close/>
                <a:moveTo>
                  <a:pt x="126" y="498"/>
                </a:moveTo>
                <a:lnTo>
                  <a:pt x="124" y="498"/>
                </a:lnTo>
                <a:lnTo>
                  <a:pt x="121" y="498"/>
                </a:lnTo>
                <a:lnTo>
                  <a:pt x="119" y="498"/>
                </a:lnTo>
                <a:lnTo>
                  <a:pt x="117" y="498"/>
                </a:lnTo>
                <a:lnTo>
                  <a:pt x="119" y="498"/>
                </a:lnTo>
                <a:lnTo>
                  <a:pt x="121" y="498"/>
                </a:lnTo>
                <a:lnTo>
                  <a:pt x="124" y="498"/>
                </a:lnTo>
                <a:lnTo>
                  <a:pt x="126" y="498"/>
                </a:lnTo>
                <a:lnTo>
                  <a:pt x="131" y="498"/>
                </a:lnTo>
                <a:lnTo>
                  <a:pt x="126" y="498"/>
                </a:lnTo>
                <a:close/>
                <a:moveTo>
                  <a:pt x="117" y="568"/>
                </a:moveTo>
                <a:lnTo>
                  <a:pt x="121" y="568"/>
                </a:lnTo>
                <a:lnTo>
                  <a:pt x="131" y="568"/>
                </a:lnTo>
                <a:lnTo>
                  <a:pt x="138" y="568"/>
                </a:lnTo>
                <a:lnTo>
                  <a:pt x="138" y="656"/>
                </a:lnTo>
                <a:lnTo>
                  <a:pt x="134" y="656"/>
                </a:lnTo>
                <a:lnTo>
                  <a:pt x="124" y="656"/>
                </a:lnTo>
                <a:lnTo>
                  <a:pt x="119" y="656"/>
                </a:lnTo>
                <a:lnTo>
                  <a:pt x="117" y="568"/>
                </a:lnTo>
                <a:close/>
                <a:moveTo>
                  <a:pt x="119" y="673"/>
                </a:moveTo>
                <a:lnTo>
                  <a:pt x="126" y="673"/>
                </a:lnTo>
                <a:lnTo>
                  <a:pt x="136" y="673"/>
                </a:lnTo>
                <a:lnTo>
                  <a:pt x="138" y="673"/>
                </a:lnTo>
                <a:lnTo>
                  <a:pt x="138" y="799"/>
                </a:lnTo>
                <a:lnTo>
                  <a:pt x="136" y="799"/>
                </a:lnTo>
                <a:lnTo>
                  <a:pt x="126" y="799"/>
                </a:lnTo>
                <a:lnTo>
                  <a:pt x="119" y="799"/>
                </a:lnTo>
                <a:lnTo>
                  <a:pt x="119" y="673"/>
                </a:lnTo>
                <a:close/>
                <a:moveTo>
                  <a:pt x="119" y="814"/>
                </a:moveTo>
                <a:lnTo>
                  <a:pt x="124" y="814"/>
                </a:lnTo>
                <a:lnTo>
                  <a:pt x="136" y="814"/>
                </a:lnTo>
                <a:lnTo>
                  <a:pt x="141" y="814"/>
                </a:lnTo>
                <a:lnTo>
                  <a:pt x="141" y="937"/>
                </a:lnTo>
                <a:lnTo>
                  <a:pt x="136" y="937"/>
                </a:lnTo>
                <a:lnTo>
                  <a:pt x="129" y="937"/>
                </a:lnTo>
                <a:lnTo>
                  <a:pt x="119" y="937"/>
                </a:lnTo>
                <a:lnTo>
                  <a:pt x="119" y="814"/>
                </a:lnTo>
                <a:close/>
                <a:moveTo>
                  <a:pt x="119" y="957"/>
                </a:moveTo>
                <a:lnTo>
                  <a:pt x="126" y="957"/>
                </a:lnTo>
                <a:lnTo>
                  <a:pt x="136" y="957"/>
                </a:lnTo>
                <a:lnTo>
                  <a:pt x="141" y="957"/>
                </a:lnTo>
                <a:lnTo>
                  <a:pt x="141" y="1071"/>
                </a:lnTo>
                <a:lnTo>
                  <a:pt x="138" y="1071"/>
                </a:lnTo>
                <a:lnTo>
                  <a:pt x="129" y="1071"/>
                </a:lnTo>
                <a:lnTo>
                  <a:pt x="121" y="1073"/>
                </a:lnTo>
                <a:lnTo>
                  <a:pt x="119" y="957"/>
                </a:lnTo>
                <a:close/>
                <a:moveTo>
                  <a:pt x="129" y="1185"/>
                </a:moveTo>
                <a:lnTo>
                  <a:pt x="121" y="1188"/>
                </a:lnTo>
                <a:lnTo>
                  <a:pt x="121" y="1095"/>
                </a:lnTo>
                <a:lnTo>
                  <a:pt x="126" y="1095"/>
                </a:lnTo>
                <a:lnTo>
                  <a:pt x="136" y="1095"/>
                </a:lnTo>
                <a:lnTo>
                  <a:pt x="141" y="1095"/>
                </a:lnTo>
                <a:lnTo>
                  <a:pt x="141" y="1185"/>
                </a:lnTo>
                <a:lnTo>
                  <a:pt x="129" y="1185"/>
                </a:lnTo>
                <a:close/>
                <a:moveTo>
                  <a:pt x="182" y="568"/>
                </a:moveTo>
                <a:lnTo>
                  <a:pt x="189" y="568"/>
                </a:lnTo>
                <a:lnTo>
                  <a:pt x="197" y="568"/>
                </a:lnTo>
                <a:lnTo>
                  <a:pt x="197" y="656"/>
                </a:lnTo>
                <a:lnTo>
                  <a:pt x="194" y="656"/>
                </a:lnTo>
                <a:lnTo>
                  <a:pt x="182" y="656"/>
                </a:lnTo>
                <a:lnTo>
                  <a:pt x="182" y="568"/>
                </a:lnTo>
                <a:close/>
                <a:moveTo>
                  <a:pt x="182" y="673"/>
                </a:moveTo>
                <a:lnTo>
                  <a:pt x="189" y="673"/>
                </a:lnTo>
                <a:lnTo>
                  <a:pt x="197" y="673"/>
                </a:lnTo>
                <a:lnTo>
                  <a:pt x="199" y="799"/>
                </a:lnTo>
                <a:lnTo>
                  <a:pt x="189" y="799"/>
                </a:lnTo>
                <a:lnTo>
                  <a:pt x="182" y="799"/>
                </a:lnTo>
                <a:lnTo>
                  <a:pt x="182" y="673"/>
                </a:lnTo>
                <a:close/>
                <a:moveTo>
                  <a:pt x="182" y="814"/>
                </a:moveTo>
                <a:lnTo>
                  <a:pt x="194" y="814"/>
                </a:lnTo>
                <a:lnTo>
                  <a:pt x="199" y="814"/>
                </a:lnTo>
                <a:lnTo>
                  <a:pt x="199" y="937"/>
                </a:lnTo>
                <a:lnTo>
                  <a:pt x="192" y="937"/>
                </a:lnTo>
                <a:lnTo>
                  <a:pt x="184" y="937"/>
                </a:lnTo>
                <a:lnTo>
                  <a:pt x="182" y="814"/>
                </a:lnTo>
                <a:close/>
                <a:moveTo>
                  <a:pt x="184" y="957"/>
                </a:moveTo>
                <a:lnTo>
                  <a:pt x="194" y="957"/>
                </a:lnTo>
                <a:lnTo>
                  <a:pt x="199" y="957"/>
                </a:lnTo>
                <a:lnTo>
                  <a:pt x="199" y="1071"/>
                </a:lnTo>
                <a:lnTo>
                  <a:pt x="192" y="1071"/>
                </a:lnTo>
                <a:lnTo>
                  <a:pt x="184" y="1071"/>
                </a:lnTo>
                <a:lnTo>
                  <a:pt x="184" y="957"/>
                </a:lnTo>
                <a:close/>
                <a:moveTo>
                  <a:pt x="199" y="1188"/>
                </a:moveTo>
                <a:lnTo>
                  <a:pt x="184" y="1185"/>
                </a:lnTo>
                <a:lnTo>
                  <a:pt x="184" y="1098"/>
                </a:lnTo>
                <a:lnTo>
                  <a:pt x="197" y="1098"/>
                </a:lnTo>
                <a:lnTo>
                  <a:pt x="199" y="1098"/>
                </a:lnTo>
                <a:lnTo>
                  <a:pt x="201" y="1188"/>
                </a:lnTo>
                <a:lnTo>
                  <a:pt x="199" y="1188"/>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TextBox 50"/>
          <p:cNvSpPr txBox="1"/>
          <p:nvPr/>
        </p:nvSpPr>
        <p:spPr>
          <a:xfrm>
            <a:off x="-23158" y="151305"/>
            <a:ext cx="3847528" cy="261610"/>
          </a:xfrm>
          <a:prstGeom prst="rect">
            <a:avLst/>
          </a:prstGeom>
          <a:noFill/>
        </p:spPr>
        <p:txBody>
          <a:bodyPr wrap="none" rtlCol="0">
            <a:spAutoFit/>
          </a:bodyPr>
          <a:lstStyle/>
          <a:p>
            <a:r>
              <a:rPr lang="id-ID" sz="1100" dirty="0" smtClean="0">
                <a:solidFill>
                  <a:schemeClr val="bg1"/>
                </a:solidFill>
              </a:rPr>
              <a:t>*NOTE: THIS PAGE NOTE BROKE, YOU CAN SEE THE ANIMATION</a:t>
            </a:r>
          </a:p>
        </p:txBody>
      </p:sp>
    </p:spTree>
    <p:extLst>
      <p:ext uri="{BB962C8B-B14F-4D97-AF65-F5344CB8AC3E}">
        <p14:creationId xmlns:p14="http://schemas.microsoft.com/office/powerpoint/2010/main" val="189905214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wipe(up)">
                                      <p:cBhvr>
                                        <p:cTn id="7" dur="500"/>
                                        <p:tgtEl>
                                          <p:spTgt spid="15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0"/>
                                        </p:tgtEl>
                                        <p:attrNameLst>
                                          <p:attrName>style.visibility</p:attrName>
                                        </p:attrNameLst>
                                      </p:cBhvr>
                                      <p:to>
                                        <p:strVal val="visible"/>
                                      </p:to>
                                    </p:set>
                                    <p:animEffect transition="in" filter="fade">
                                      <p:cBhvr>
                                        <p:cTn id="11" dur="500"/>
                                        <p:tgtEl>
                                          <p:spTgt spid="150"/>
                                        </p:tgtEl>
                                      </p:cBhvr>
                                    </p:animEffect>
                                  </p:childTnLst>
                                </p:cTn>
                              </p:par>
                              <p:par>
                                <p:cTn id="12" presetID="8" presetClass="emph" presetSubtype="0" fill="hold" nodeType="withEffect">
                                  <p:stCondLst>
                                    <p:cond delay="0"/>
                                  </p:stCondLst>
                                  <p:childTnLst>
                                    <p:animRot by="5400000">
                                      <p:cBhvr>
                                        <p:cTn id="13" dur="2000" fill="hold"/>
                                        <p:tgtEl>
                                          <p:spTgt spid="150"/>
                                        </p:tgtEl>
                                        <p:attrNameLst>
                                          <p:attrName>r</p:attrName>
                                        </p:attrNameLst>
                                      </p:cBhvr>
                                    </p:animRot>
                                  </p:childTnLst>
                                </p:cTn>
                              </p:par>
                            </p:childTnLst>
                          </p:cTn>
                        </p:par>
                        <p:par>
                          <p:cTn id="14" fill="hold">
                            <p:stCondLst>
                              <p:cond delay="2500"/>
                            </p:stCondLst>
                            <p:childTnLst>
                              <p:par>
                                <p:cTn id="15" presetID="53" presetClass="entr" presetSubtype="16" fill="hold" nodeType="afterEffect">
                                  <p:stCondLst>
                                    <p:cond delay="0"/>
                                  </p:stCondLst>
                                  <p:childTnLst>
                                    <p:set>
                                      <p:cBhvr>
                                        <p:cTn id="16" dur="1" fill="hold">
                                          <p:stCondLst>
                                            <p:cond delay="0"/>
                                          </p:stCondLst>
                                        </p:cTn>
                                        <p:tgtEl>
                                          <p:spTgt spid="209"/>
                                        </p:tgtEl>
                                        <p:attrNameLst>
                                          <p:attrName>style.visibility</p:attrName>
                                        </p:attrNameLst>
                                      </p:cBhvr>
                                      <p:to>
                                        <p:strVal val="visible"/>
                                      </p:to>
                                    </p:set>
                                    <p:anim calcmode="lin" valueType="num">
                                      <p:cBhvr>
                                        <p:cTn id="17" dur="500" fill="hold"/>
                                        <p:tgtEl>
                                          <p:spTgt spid="209"/>
                                        </p:tgtEl>
                                        <p:attrNameLst>
                                          <p:attrName>ppt_w</p:attrName>
                                        </p:attrNameLst>
                                      </p:cBhvr>
                                      <p:tavLst>
                                        <p:tav tm="0">
                                          <p:val>
                                            <p:fltVal val="0"/>
                                          </p:val>
                                        </p:tav>
                                        <p:tav tm="100000">
                                          <p:val>
                                            <p:strVal val="#ppt_w"/>
                                          </p:val>
                                        </p:tav>
                                      </p:tavLst>
                                    </p:anim>
                                    <p:anim calcmode="lin" valueType="num">
                                      <p:cBhvr>
                                        <p:cTn id="18" dur="500" fill="hold"/>
                                        <p:tgtEl>
                                          <p:spTgt spid="209"/>
                                        </p:tgtEl>
                                        <p:attrNameLst>
                                          <p:attrName>ppt_h</p:attrName>
                                        </p:attrNameLst>
                                      </p:cBhvr>
                                      <p:tavLst>
                                        <p:tav tm="0">
                                          <p:val>
                                            <p:fltVal val="0"/>
                                          </p:val>
                                        </p:tav>
                                        <p:tav tm="100000">
                                          <p:val>
                                            <p:strVal val="#ppt_h"/>
                                          </p:val>
                                        </p:tav>
                                      </p:tavLst>
                                    </p:anim>
                                    <p:animEffect transition="in" filter="fade">
                                      <p:cBhvr>
                                        <p:cTn id="19" dur="500"/>
                                        <p:tgtEl>
                                          <p:spTgt spid="209"/>
                                        </p:tgtEl>
                                      </p:cBhvr>
                                    </p:animEffect>
                                  </p:childTnLst>
                                </p:cTn>
                              </p:par>
                            </p:childTnLst>
                          </p:cTn>
                        </p:par>
                        <p:par>
                          <p:cTn id="20" fill="hold">
                            <p:stCondLst>
                              <p:cond delay="3000"/>
                            </p:stCondLst>
                            <p:childTnLst>
                              <p:par>
                                <p:cTn id="21" presetID="10" presetClass="entr" presetSubtype="0" fill="hold" grpId="0" nodeType="afterEffect">
                                  <p:stCondLst>
                                    <p:cond delay="0"/>
                                  </p:stCondLst>
                                  <p:childTnLst>
                                    <p:set>
                                      <p:cBhvr>
                                        <p:cTn id="22" dur="1" fill="hold">
                                          <p:stCondLst>
                                            <p:cond delay="0"/>
                                          </p:stCondLst>
                                        </p:cTn>
                                        <p:tgtEl>
                                          <p:spTgt spid="216"/>
                                        </p:tgtEl>
                                        <p:attrNameLst>
                                          <p:attrName>style.visibility</p:attrName>
                                        </p:attrNameLst>
                                      </p:cBhvr>
                                      <p:to>
                                        <p:strVal val="visible"/>
                                      </p:to>
                                    </p:set>
                                    <p:animEffect transition="in" filter="fade">
                                      <p:cBhvr>
                                        <p:cTn id="23" dur="500"/>
                                        <p:tgtEl>
                                          <p:spTgt spid="21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7"/>
                                        </p:tgtEl>
                                        <p:attrNameLst>
                                          <p:attrName>style.visibility</p:attrName>
                                        </p:attrNameLst>
                                      </p:cBhvr>
                                      <p:to>
                                        <p:strVal val="visible"/>
                                      </p:to>
                                    </p:set>
                                    <p:animEffect transition="in" filter="fade">
                                      <p:cBhvr>
                                        <p:cTn id="26" dur="500"/>
                                        <p:tgtEl>
                                          <p:spTgt spid="217"/>
                                        </p:tgtEl>
                                      </p:cBhvr>
                                    </p:animEffect>
                                  </p:childTnLst>
                                </p:cTn>
                              </p:par>
                            </p:childTnLst>
                          </p:cTn>
                        </p:par>
                        <p:par>
                          <p:cTn id="27" fill="hold">
                            <p:stCondLst>
                              <p:cond delay="3500"/>
                            </p:stCondLst>
                            <p:childTnLst>
                              <p:par>
                                <p:cTn id="28" presetID="22" presetClass="entr" presetSubtype="1" fill="hold" grpId="0" nodeType="afterEffect">
                                  <p:stCondLst>
                                    <p:cond delay="0"/>
                                  </p:stCondLst>
                                  <p:childTnLst>
                                    <p:set>
                                      <p:cBhvr>
                                        <p:cTn id="29" dur="1" fill="hold">
                                          <p:stCondLst>
                                            <p:cond delay="0"/>
                                          </p:stCondLst>
                                        </p:cTn>
                                        <p:tgtEl>
                                          <p:spTgt spid="158"/>
                                        </p:tgtEl>
                                        <p:attrNameLst>
                                          <p:attrName>style.visibility</p:attrName>
                                        </p:attrNameLst>
                                      </p:cBhvr>
                                      <p:to>
                                        <p:strVal val="visible"/>
                                      </p:to>
                                    </p:set>
                                    <p:animEffect transition="in" filter="wipe(up)">
                                      <p:cBhvr>
                                        <p:cTn id="30" dur="500"/>
                                        <p:tgtEl>
                                          <p:spTgt spid="158"/>
                                        </p:tgtEl>
                                      </p:cBhvr>
                                    </p:animEffect>
                                  </p:childTnLst>
                                </p:cTn>
                              </p:par>
                            </p:childTnLst>
                          </p:cTn>
                        </p:par>
                        <p:par>
                          <p:cTn id="31" fill="hold">
                            <p:stCondLst>
                              <p:cond delay="4000"/>
                            </p:stCondLst>
                            <p:childTnLst>
                              <p:par>
                                <p:cTn id="32" presetID="10" presetClass="entr" presetSubtype="0"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par>
                                <p:cTn id="35" presetID="8" presetClass="emph" presetSubtype="0" fill="hold" nodeType="withEffect">
                                  <p:stCondLst>
                                    <p:cond delay="0"/>
                                  </p:stCondLst>
                                  <p:childTnLst>
                                    <p:animRot by="-5400000">
                                      <p:cBhvr>
                                        <p:cTn id="36" dur="2000" fill="hold"/>
                                        <p:tgtEl>
                                          <p:spTgt spid="38"/>
                                        </p:tgtEl>
                                        <p:attrNameLst>
                                          <p:attrName>r</p:attrName>
                                        </p:attrNameLst>
                                      </p:cBhvr>
                                    </p:animRot>
                                  </p:childTnLst>
                                </p:cTn>
                              </p:par>
                            </p:childTnLst>
                          </p:cTn>
                        </p:par>
                        <p:par>
                          <p:cTn id="37" fill="hold">
                            <p:stCondLst>
                              <p:cond delay="6000"/>
                            </p:stCondLst>
                            <p:childTnLst>
                              <p:par>
                                <p:cTn id="38" presetID="53" presetClass="entr" presetSubtype="16" fill="hold" nodeType="afterEffect">
                                  <p:stCondLst>
                                    <p:cond delay="0"/>
                                  </p:stCondLst>
                                  <p:childTnLst>
                                    <p:set>
                                      <p:cBhvr>
                                        <p:cTn id="39" dur="1" fill="hold">
                                          <p:stCondLst>
                                            <p:cond delay="0"/>
                                          </p:stCondLst>
                                        </p:cTn>
                                        <p:tgtEl>
                                          <p:spTgt spid="68"/>
                                        </p:tgtEl>
                                        <p:attrNameLst>
                                          <p:attrName>style.visibility</p:attrName>
                                        </p:attrNameLst>
                                      </p:cBhvr>
                                      <p:to>
                                        <p:strVal val="visible"/>
                                      </p:to>
                                    </p:set>
                                    <p:anim calcmode="lin" valueType="num">
                                      <p:cBhvr>
                                        <p:cTn id="40" dur="500" fill="hold"/>
                                        <p:tgtEl>
                                          <p:spTgt spid="68"/>
                                        </p:tgtEl>
                                        <p:attrNameLst>
                                          <p:attrName>ppt_w</p:attrName>
                                        </p:attrNameLst>
                                      </p:cBhvr>
                                      <p:tavLst>
                                        <p:tav tm="0">
                                          <p:val>
                                            <p:fltVal val="0"/>
                                          </p:val>
                                        </p:tav>
                                        <p:tav tm="100000">
                                          <p:val>
                                            <p:strVal val="#ppt_w"/>
                                          </p:val>
                                        </p:tav>
                                      </p:tavLst>
                                    </p:anim>
                                    <p:anim calcmode="lin" valueType="num">
                                      <p:cBhvr>
                                        <p:cTn id="41" dur="500" fill="hold"/>
                                        <p:tgtEl>
                                          <p:spTgt spid="68"/>
                                        </p:tgtEl>
                                        <p:attrNameLst>
                                          <p:attrName>ppt_h</p:attrName>
                                        </p:attrNameLst>
                                      </p:cBhvr>
                                      <p:tavLst>
                                        <p:tav tm="0">
                                          <p:val>
                                            <p:fltVal val="0"/>
                                          </p:val>
                                        </p:tav>
                                        <p:tav tm="100000">
                                          <p:val>
                                            <p:strVal val="#ppt_h"/>
                                          </p:val>
                                        </p:tav>
                                      </p:tavLst>
                                    </p:anim>
                                    <p:animEffect transition="in" filter="fade">
                                      <p:cBhvr>
                                        <p:cTn id="42" dur="500"/>
                                        <p:tgtEl>
                                          <p:spTgt spid="68"/>
                                        </p:tgtEl>
                                      </p:cBhvr>
                                    </p:animEffect>
                                  </p:childTnLst>
                                </p:cTn>
                              </p:par>
                            </p:childTnLst>
                          </p:cTn>
                        </p:par>
                        <p:par>
                          <p:cTn id="43" fill="hold">
                            <p:stCondLst>
                              <p:cond delay="6500"/>
                            </p:stCondLst>
                            <p:childTnLst>
                              <p:par>
                                <p:cTn id="44" presetID="10" presetClass="entr" presetSubtype="0" fill="hold" grpId="0" nodeType="afterEffect">
                                  <p:stCondLst>
                                    <p:cond delay="0"/>
                                  </p:stCondLst>
                                  <p:childTnLst>
                                    <p:set>
                                      <p:cBhvr>
                                        <p:cTn id="45" dur="1" fill="hold">
                                          <p:stCondLst>
                                            <p:cond delay="0"/>
                                          </p:stCondLst>
                                        </p:cTn>
                                        <p:tgtEl>
                                          <p:spTgt spid="53"/>
                                        </p:tgtEl>
                                        <p:attrNameLst>
                                          <p:attrName>style.visibility</p:attrName>
                                        </p:attrNameLst>
                                      </p:cBhvr>
                                      <p:to>
                                        <p:strVal val="visible"/>
                                      </p:to>
                                    </p:set>
                                    <p:animEffect transition="in" filter="fade">
                                      <p:cBhvr>
                                        <p:cTn id="46" dur="500"/>
                                        <p:tgtEl>
                                          <p:spTgt spid="5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4"/>
                                        </p:tgtEl>
                                        <p:attrNameLst>
                                          <p:attrName>style.visibility</p:attrName>
                                        </p:attrNameLst>
                                      </p:cBhvr>
                                      <p:to>
                                        <p:strVal val="visible"/>
                                      </p:to>
                                    </p:set>
                                    <p:animEffect transition="in" filter="fade">
                                      <p:cBhvr>
                                        <p:cTn id="49" dur="500"/>
                                        <p:tgtEl>
                                          <p:spTgt spid="54"/>
                                        </p:tgtEl>
                                      </p:cBhvr>
                                    </p:animEffect>
                                  </p:childTnLst>
                                </p:cTn>
                              </p:par>
                            </p:childTnLst>
                          </p:cTn>
                        </p:par>
                        <p:par>
                          <p:cTn id="50" fill="hold">
                            <p:stCondLst>
                              <p:cond delay="7000"/>
                            </p:stCondLst>
                            <p:childTnLst>
                              <p:par>
                                <p:cTn id="51" presetID="22" presetClass="entr" presetSubtype="1" fill="hold" grpId="0" nodeType="after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wipe(up)">
                                      <p:cBhvr>
                                        <p:cTn id="53" dur="500"/>
                                        <p:tgtEl>
                                          <p:spTgt spid="44"/>
                                        </p:tgtEl>
                                      </p:cBhvr>
                                    </p:animEffect>
                                  </p:childTnLst>
                                </p:cTn>
                              </p:par>
                            </p:childTnLst>
                          </p:cTn>
                        </p:par>
                        <p:par>
                          <p:cTn id="54" fill="hold">
                            <p:stCondLst>
                              <p:cond delay="7500"/>
                            </p:stCondLst>
                            <p:childTnLst>
                              <p:par>
                                <p:cTn id="55" presetID="2" presetClass="entr" presetSubtype="4"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 calcmode="lin" valueType="num">
                                      <p:cBhvr additive="base">
                                        <p:cTn id="57" dur="500" fill="hold"/>
                                        <p:tgtEl>
                                          <p:spTgt spid="50"/>
                                        </p:tgtEl>
                                        <p:attrNameLst>
                                          <p:attrName>ppt_x</p:attrName>
                                        </p:attrNameLst>
                                      </p:cBhvr>
                                      <p:tavLst>
                                        <p:tav tm="0">
                                          <p:val>
                                            <p:strVal val="#ppt_x"/>
                                          </p:val>
                                        </p:tav>
                                        <p:tav tm="100000">
                                          <p:val>
                                            <p:strVal val="#ppt_x"/>
                                          </p:val>
                                        </p:tav>
                                      </p:tavLst>
                                    </p:anim>
                                    <p:anim calcmode="lin" valueType="num">
                                      <p:cBhvr additive="base">
                                        <p:cTn id="58" dur="500" fill="hold"/>
                                        <p:tgtEl>
                                          <p:spTgt spid="50"/>
                                        </p:tgtEl>
                                        <p:attrNameLst>
                                          <p:attrName>ppt_y</p:attrName>
                                        </p:attrNameLst>
                                      </p:cBhvr>
                                      <p:tavLst>
                                        <p:tav tm="0">
                                          <p:val>
                                            <p:strVal val="1+#ppt_h/2"/>
                                          </p:val>
                                        </p:tav>
                                        <p:tav tm="100000">
                                          <p:val>
                                            <p:strVal val="#ppt_y"/>
                                          </p:val>
                                        </p:tav>
                                      </p:tavLst>
                                    </p:anim>
                                  </p:childTnLst>
                                </p:cTn>
                              </p:par>
                            </p:childTnLst>
                          </p:cTn>
                        </p:par>
                        <p:par>
                          <p:cTn id="59" fill="hold">
                            <p:stCondLst>
                              <p:cond delay="8000"/>
                            </p:stCondLst>
                            <p:childTnLst>
                              <p:par>
                                <p:cTn id="60" presetID="2" presetClass="entr" presetSubtype="4" fill="hold" grpId="0" nodeType="afterEffect">
                                  <p:stCondLst>
                                    <p:cond delay="0"/>
                                  </p:stCondLst>
                                  <p:childTnLst>
                                    <p:set>
                                      <p:cBhvr>
                                        <p:cTn id="61" dur="1" fill="hold">
                                          <p:stCondLst>
                                            <p:cond delay="0"/>
                                          </p:stCondLst>
                                        </p:cTn>
                                        <p:tgtEl>
                                          <p:spTgt spid="49"/>
                                        </p:tgtEl>
                                        <p:attrNameLst>
                                          <p:attrName>style.visibility</p:attrName>
                                        </p:attrNameLst>
                                      </p:cBhvr>
                                      <p:to>
                                        <p:strVal val="visible"/>
                                      </p:to>
                                    </p:set>
                                    <p:anim calcmode="lin" valueType="num">
                                      <p:cBhvr additive="base">
                                        <p:cTn id="62" dur="500" fill="hold"/>
                                        <p:tgtEl>
                                          <p:spTgt spid="49"/>
                                        </p:tgtEl>
                                        <p:attrNameLst>
                                          <p:attrName>ppt_x</p:attrName>
                                        </p:attrNameLst>
                                      </p:cBhvr>
                                      <p:tavLst>
                                        <p:tav tm="0">
                                          <p:val>
                                            <p:strVal val="#ppt_x"/>
                                          </p:val>
                                        </p:tav>
                                        <p:tav tm="100000">
                                          <p:val>
                                            <p:strVal val="#ppt_x"/>
                                          </p:val>
                                        </p:tav>
                                      </p:tavLst>
                                    </p:anim>
                                    <p:anim calcmode="lin" valueType="num">
                                      <p:cBhvr additive="base">
                                        <p:cTn id="63" dur="500" fill="hold"/>
                                        <p:tgtEl>
                                          <p:spTgt spid="49"/>
                                        </p:tgtEl>
                                        <p:attrNameLst>
                                          <p:attrName>ppt_y</p:attrName>
                                        </p:attrNameLst>
                                      </p:cBhvr>
                                      <p:tavLst>
                                        <p:tav tm="0">
                                          <p:val>
                                            <p:strVal val="1+#ppt_h/2"/>
                                          </p:val>
                                        </p:tav>
                                        <p:tav tm="100000">
                                          <p:val>
                                            <p:strVal val="#ppt_y"/>
                                          </p:val>
                                        </p:tav>
                                      </p:tavLst>
                                    </p:anim>
                                  </p:childTnLst>
                                </p:cTn>
                              </p:par>
                            </p:childTnLst>
                          </p:cTn>
                        </p:par>
                        <p:par>
                          <p:cTn id="64" fill="hold">
                            <p:stCondLst>
                              <p:cond delay="8500"/>
                            </p:stCondLst>
                            <p:childTnLst>
                              <p:par>
                                <p:cTn id="65" presetID="2" presetClass="entr" presetSubtype="4" fill="hold" grpId="0" nodeType="afterEffect">
                                  <p:stCondLst>
                                    <p:cond delay="0"/>
                                  </p:stCondLst>
                                  <p:childTnLst>
                                    <p:set>
                                      <p:cBhvr>
                                        <p:cTn id="66" dur="1" fill="hold">
                                          <p:stCondLst>
                                            <p:cond delay="0"/>
                                          </p:stCondLst>
                                        </p:cTn>
                                        <p:tgtEl>
                                          <p:spTgt spid="48"/>
                                        </p:tgtEl>
                                        <p:attrNameLst>
                                          <p:attrName>style.visibility</p:attrName>
                                        </p:attrNameLst>
                                      </p:cBhvr>
                                      <p:to>
                                        <p:strVal val="visible"/>
                                      </p:to>
                                    </p:set>
                                    <p:anim calcmode="lin" valueType="num">
                                      <p:cBhvr additive="base">
                                        <p:cTn id="67" dur="500" fill="hold"/>
                                        <p:tgtEl>
                                          <p:spTgt spid="48"/>
                                        </p:tgtEl>
                                        <p:attrNameLst>
                                          <p:attrName>ppt_x</p:attrName>
                                        </p:attrNameLst>
                                      </p:cBhvr>
                                      <p:tavLst>
                                        <p:tav tm="0">
                                          <p:val>
                                            <p:strVal val="#ppt_x"/>
                                          </p:val>
                                        </p:tav>
                                        <p:tav tm="100000">
                                          <p:val>
                                            <p:strVal val="#ppt_x"/>
                                          </p:val>
                                        </p:tav>
                                      </p:tavLst>
                                    </p:anim>
                                    <p:anim calcmode="lin" valueType="num">
                                      <p:cBhvr additive="base">
                                        <p:cTn id="68" dur="500" fill="hold"/>
                                        <p:tgtEl>
                                          <p:spTgt spid="48"/>
                                        </p:tgtEl>
                                        <p:attrNameLst>
                                          <p:attrName>ppt_y</p:attrName>
                                        </p:attrNameLst>
                                      </p:cBhvr>
                                      <p:tavLst>
                                        <p:tav tm="0">
                                          <p:val>
                                            <p:strVal val="1+#ppt_h/2"/>
                                          </p:val>
                                        </p:tav>
                                        <p:tav tm="100000">
                                          <p:val>
                                            <p:strVal val="#ppt_y"/>
                                          </p:val>
                                        </p:tav>
                                      </p:tavLst>
                                    </p:anim>
                                  </p:childTnLst>
                                </p:cTn>
                              </p:par>
                            </p:childTnLst>
                          </p:cTn>
                        </p:par>
                        <p:par>
                          <p:cTn id="69" fill="hold">
                            <p:stCondLst>
                              <p:cond delay="9000"/>
                            </p:stCondLst>
                            <p:childTnLst>
                              <p:par>
                                <p:cTn id="70" presetID="2" presetClass="entr" presetSubtype="4" fill="hold" grpId="0" nodeType="afterEffect">
                                  <p:stCondLst>
                                    <p:cond delay="0"/>
                                  </p:stCondLst>
                                  <p:childTnLst>
                                    <p:set>
                                      <p:cBhvr>
                                        <p:cTn id="71" dur="1" fill="hold">
                                          <p:stCondLst>
                                            <p:cond delay="0"/>
                                          </p:stCondLst>
                                        </p:cTn>
                                        <p:tgtEl>
                                          <p:spTgt spid="47"/>
                                        </p:tgtEl>
                                        <p:attrNameLst>
                                          <p:attrName>style.visibility</p:attrName>
                                        </p:attrNameLst>
                                      </p:cBhvr>
                                      <p:to>
                                        <p:strVal val="visible"/>
                                      </p:to>
                                    </p:set>
                                    <p:anim calcmode="lin" valueType="num">
                                      <p:cBhvr additive="base">
                                        <p:cTn id="72" dur="500" fill="hold"/>
                                        <p:tgtEl>
                                          <p:spTgt spid="47"/>
                                        </p:tgtEl>
                                        <p:attrNameLst>
                                          <p:attrName>ppt_x</p:attrName>
                                        </p:attrNameLst>
                                      </p:cBhvr>
                                      <p:tavLst>
                                        <p:tav tm="0">
                                          <p:val>
                                            <p:strVal val="#ppt_x"/>
                                          </p:val>
                                        </p:tav>
                                        <p:tav tm="100000">
                                          <p:val>
                                            <p:strVal val="#ppt_x"/>
                                          </p:val>
                                        </p:tav>
                                      </p:tavLst>
                                    </p:anim>
                                    <p:anim calcmode="lin" valueType="num">
                                      <p:cBhvr additive="base">
                                        <p:cTn id="73" dur="500" fill="hold"/>
                                        <p:tgtEl>
                                          <p:spTgt spid="47"/>
                                        </p:tgtEl>
                                        <p:attrNameLst>
                                          <p:attrName>ppt_y</p:attrName>
                                        </p:attrNameLst>
                                      </p:cBhvr>
                                      <p:tavLst>
                                        <p:tav tm="0">
                                          <p:val>
                                            <p:strVal val="1+#ppt_h/2"/>
                                          </p:val>
                                        </p:tav>
                                        <p:tav tm="100000">
                                          <p:val>
                                            <p:strVal val="#ppt_y"/>
                                          </p:val>
                                        </p:tav>
                                      </p:tavLst>
                                    </p:anim>
                                  </p:childTnLst>
                                </p:cTn>
                              </p:par>
                            </p:childTnLst>
                          </p:cTn>
                        </p:par>
                        <p:par>
                          <p:cTn id="74" fill="hold">
                            <p:stCondLst>
                              <p:cond delay="9500"/>
                            </p:stCondLst>
                            <p:childTnLst>
                              <p:par>
                                <p:cTn id="75" presetID="2" presetClass="entr" presetSubtype="4" fill="hold" grpId="0" nodeType="afterEffect">
                                  <p:stCondLst>
                                    <p:cond delay="0"/>
                                  </p:stCondLst>
                                  <p:childTnLst>
                                    <p:set>
                                      <p:cBhvr>
                                        <p:cTn id="76" dur="1" fill="hold">
                                          <p:stCondLst>
                                            <p:cond delay="0"/>
                                          </p:stCondLst>
                                        </p:cTn>
                                        <p:tgtEl>
                                          <p:spTgt spid="46"/>
                                        </p:tgtEl>
                                        <p:attrNameLst>
                                          <p:attrName>style.visibility</p:attrName>
                                        </p:attrNameLst>
                                      </p:cBhvr>
                                      <p:to>
                                        <p:strVal val="visible"/>
                                      </p:to>
                                    </p:set>
                                    <p:anim calcmode="lin" valueType="num">
                                      <p:cBhvr additive="base">
                                        <p:cTn id="77" dur="500" fill="hold"/>
                                        <p:tgtEl>
                                          <p:spTgt spid="46"/>
                                        </p:tgtEl>
                                        <p:attrNameLst>
                                          <p:attrName>ppt_x</p:attrName>
                                        </p:attrNameLst>
                                      </p:cBhvr>
                                      <p:tavLst>
                                        <p:tav tm="0">
                                          <p:val>
                                            <p:strVal val="#ppt_x"/>
                                          </p:val>
                                        </p:tav>
                                        <p:tav tm="100000">
                                          <p:val>
                                            <p:strVal val="#ppt_x"/>
                                          </p:val>
                                        </p:tav>
                                      </p:tavLst>
                                    </p:anim>
                                    <p:anim calcmode="lin" valueType="num">
                                      <p:cBhvr additive="base">
                                        <p:cTn id="78" dur="500" fill="hold"/>
                                        <p:tgtEl>
                                          <p:spTgt spid="46"/>
                                        </p:tgtEl>
                                        <p:attrNameLst>
                                          <p:attrName>ppt_y</p:attrName>
                                        </p:attrNameLst>
                                      </p:cBhvr>
                                      <p:tavLst>
                                        <p:tav tm="0">
                                          <p:val>
                                            <p:strVal val="1+#ppt_h/2"/>
                                          </p:val>
                                        </p:tav>
                                        <p:tav tm="100000">
                                          <p:val>
                                            <p:strVal val="#ppt_y"/>
                                          </p:val>
                                        </p:tav>
                                      </p:tavLst>
                                    </p:anim>
                                  </p:childTnLst>
                                </p:cTn>
                              </p:par>
                            </p:childTnLst>
                          </p:cTn>
                        </p:par>
                        <p:par>
                          <p:cTn id="79" fill="hold">
                            <p:stCondLst>
                              <p:cond delay="10000"/>
                            </p:stCondLst>
                            <p:childTnLst>
                              <p:par>
                                <p:cTn id="80" presetID="2" presetClass="entr" presetSubtype="4" fill="hold" grpId="0" nodeType="afterEffect">
                                  <p:stCondLst>
                                    <p:cond delay="0"/>
                                  </p:stCondLst>
                                  <p:childTnLst>
                                    <p:set>
                                      <p:cBhvr>
                                        <p:cTn id="81" dur="1" fill="hold">
                                          <p:stCondLst>
                                            <p:cond delay="0"/>
                                          </p:stCondLst>
                                        </p:cTn>
                                        <p:tgtEl>
                                          <p:spTgt spid="45"/>
                                        </p:tgtEl>
                                        <p:attrNameLst>
                                          <p:attrName>style.visibility</p:attrName>
                                        </p:attrNameLst>
                                      </p:cBhvr>
                                      <p:to>
                                        <p:strVal val="visible"/>
                                      </p:to>
                                    </p:set>
                                    <p:anim calcmode="lin" valueType="num">
                                      <p:cBhvr additive="base">
                                        <p:cTn id="82" dur="500" fill="hold"/>
                                        <p:tgtEl>
                                          <p:spTgt spid="45"/>
                                        </p:tgtEl>
                                        <p:attrNameLst>
                                          <p:attrName>ppt_x</p:attrName>
                                        </p:attrNameLst>
                                      </p:cBhvr>
                                      <p:tavLst>
                                        <p:tav tm="0">
                                          <p:val>
                                            <p:strVal val="#ppt_x"/>
                                          </p:val>
                                        </p:tav>
                                        <p:tav tm="100000">
                                          <p:val>
                                            <p:strVal val="#ppt_x"/>
                                          </p:val>
                                        </p:tav>
                                      </p:tavLst>
                                    </p:anim>
                                    <p:anim calcmode="lin" valueType="num">
                                      <p:cBhvr additive="base">
                                        <p:cTn id="83"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58" grpId="0" animBg="1"/>
      <p:bldP spid="216" grpId="0"/>
      <p:bldP spid="217" grpId="0"/>
      <p:bldP spid="44" grpId="0" animBg="1"/>
      <p:bldP spid="53" grpId="0"/>
      <p:bldP spid="54" grpId="0"/>
      <p:bldP spid="45" grpId="0" animBg="1"/>
      <p:bldP spid="46" grpId="0" animBg="1"/>
      <p:bldP spid="47" grpId="0" animBg="1"/>
      <p:bldP spid="48" grpId="0" animBg="1"/>
      <p:bldP spid="49" grpId="0" animBg="1"/>
      <p:bldP spid="50"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54341" y="680759"/>
            <a:ext cx="5083444" cy="830997"/>
          </a:xfrm>
          <a:prstGeom prst="rect">
            <a:avLst/>
          </a:prstGeom>
          <a:noFill/>
        </p:spPr>
        <p:txBody>
          <a:bodyPr wrap="none" rtlCol="0">
            <a:spAutoFit/>
          </a:bodyPr>
          <a:lstStyle/>
          <a:p>
            <a:pPr algn="ctr"/>
            <a:r>
              <a:rPr lang="id-ID" sz="4800" smtClean="0">
                <a:solidFill>
                  <a:schemeClr val="bg1"/>
                </a:solidFill>
                <a:latin typeface="+mj-lt"/>
              </a:rPr>
              <a:t>Mounty </a:t>
            </a:r>
            <a:r>
              <a:rPr lang="id-ID" sz="4800" dirty="0" smtClean="0">
                <a:solidFill>
                  <a:schemeClr val="bg1"/>
                </a:solidFill>
                <a:latin typeface="+mj-lt"/>
              </a:rPr>
              <a:t>Data Driven</a:t>
            </a:r>
            <a:endParaRPr lang="en-US" sz="4800" dirty="0">
              <a:solidFill>
                <a:schemeClr val="bg1"/>
              </a:solidFill>
              <a:latin typeface="+mj-lt"/>
            </a:endParaRPr>
          </a:p>
        </p:txBody>
      </p:sp>
      <p:grpSp>
        <p:nvGrpSpPr>
          <p:cNvPr id="96" name="Group 95"/>
          <p:cNvGrpSpPr/>
          <p:nvPr/>
        </p:nvGrpSpPr>
        <p:grpSpPr>
          <a:xfrm>
            <a:off x="384147" y="4352723"/>
            <a:ext cx="1601896" cy="1247694"/>
            <a:chOff x="6576101" y="3549380"/>
            <a:chExt cx="1601896" cy="1247694"/>
          </a:xfrm>
        </p:grpSpPr>
        <p:sp>
          <p:nvSpPr>
            <p:cNvPr id="98" name="Freeform 5"/>
            <p:cNvSpPr>
              <a:spLocks/>
            </p:cNvSpPr>
            <p:nvPr/>
          </p:nvSpPr>
          <p:spPr bwMode="auto">
            <a:xfrm>
              <a:off x="7375640" y="3551259"/>
              <a:ext cx="802357" cy="1245815"/>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6"/>
            <p:cNvSpPr>
              <a:spLocks/>
            </p:cNvSpPr>
            <p:nvPr/>
          </p:nvSpPr>
          <p:spPr bwMode="auto">
            <a:xfrm>
              <a:off x="6576101" y="3549380"/>
              <a:ext cx="799539" cy="1247694"/>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1">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0" name="Group 99"/>
          <p:cNvGrpSpPr/>
          <p:nvPr/>
        </p:nvGrpSpPr>
        <p:grpSpPr>
          <a:xfrm>
            <a:off x="1355619" y="4531233"/>
            <a:ext cx="1600018" cy="1069183"/>
            <a:chOff x="7547573" y="3727890"/>
            <a:chExt cx="1600018" cy="1069183"/>
          </a:xfrm>
        </p:grpSpPr>
        <p:sp>
          <p:nvSpPr>
            <p:cNvPr id="101"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2">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5" name="Group 104"/>
          <p:cNvGrpSpPr/>
          <p:nvPr/>
        </p:nvGrpSpPr>
        <p:grpSpPr>
          <a:xfrm>
            <a:off x="2586402" y="3925921"/>
            <a:ext cx="1474120" cy="1674496"/>
            <a:chOff x="8778356" y="3041095"/>
            <a:chExt cx="1474120" cy="1755979"/>
          </a:xfrm>
        </p:grpSpPr>
        <p:sp>
          <p:nvSpPr>
            <p:cNvPr id="107"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3">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9" name="Group 108"/>
          <p:cNvGrpSpPr/>
          <p:nvPr/>
        </p:nvGrpSpPr>
        <p:grpSpPr>
          <a:xfrm>
            <a:off x="3697864" y="4209914"/>
            <a:ext cx="1373591" cy="1390503"/>
            <a:chOff x="9889818" y="3406571"/>
            <a:chExt cx="1373591" cy="1390503"/>
          </a:xfrm>
        </p:grpSpPr>
        <p:sp>
          <p:nvSpPr>
            <p:cNvPr id="110"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12" name="TextBox 111"/>
          <p:cNvSpPr txBox="1"/>
          <p:nvPr/>
        </p:nvSpPr>
        <p:spPr>
          <a:xfrm>
            <a:off x="849092" y="5660552"/>
            <a:ext cx="641521" cy="523220"/>
          </a:xfrm>
          <a:prstGeom prst="rect">
            <a:avLst/>
          </a:prstGeom>
          <a:noFill/>
        </p:spPr>
        <p:txBody>
          <a:bodyPr wrap="none" rtlCol="0">
            <a:spAutoFit/>
          </a:bodyPr>
          <a:lstStyle/>
          <a:p>
            <a:pPr algn="ctr"/>
            <a:r>
              <a:rPr lang="id-ID" sz="1400" b="1" dirty="0" smtClean="0">
                <a:solidFill>
                  <a:schemeClr val="bg1"/>
                </a:solidFill>
                <a:latin typeface="+mj-lt"/>
              </a:rPr>
              <a:t>Profit</a:t>
            </a:r>
          </a:p>
          <a:p>
            <a:pPr algn="ctr"/>
            <a:r>
              <a:rPr lang="id-ID" sz="1400" b="1" dirty="0" smtClean="0">
                <a:solidFill>
                  <a:schemeClr val="bg1"/>
                </a:solidFill>
                <a:latin typeface="+mj-lt"/>
              </a:rPr>
              <a:t>Model</a:t>
            </a:r>
            <a:endParaRPr lang="id-ID" sz="1400" b="1" dirty="0">
              <a:solidFill>
                <a:schemeClr val="bg1"/>
              </a:solidFill>
              <a:latin typeface="+mj-lt"/>
            </a:endParaRPr>
          </a:p>
        </p:txBody>
      </p:sp>
      <p:sp>
        <p:nvSpPr>
          <p:cNvPr id="114" name="TextBox 113"/>
          <p:cNvSpPr txBox="1"/>
          <p:nvPr/>
        </p:nvSpPr>
        <p:spPr>
          <a:xfrm>
            <a:off x="1750086" y="5660552"/>
            <a:ext cx="801823" cy="307777"/>
          </a:xfrm>
          <a:prstGeom prst="rect">
            <a:avLst/>
          </a:prstGeom>
          <a:noFill/>
        </p:spPr>
        <p:txBody>
          <a:bodyPr wrap="none" rtlCol="0">
            <a:spAutoFit/>
          </a:bodyPr>
          <a:lstStyle/>
          <a:p>
            <a:pPr algn="ctr"/>
            <a:r>
              <a:rPr lang="id-ID" sz="1400" b="1" dirty="0" smtClean="0">
                <a:solidFill>
                  <a:schemeClr val="bg1"/>
                </a:solidFill>
                <a:latin typeface="+mj-lt"/>
              </a:rPr>
              <a:t>Network</a:t>
            </a:r>
            <a:endParaRPr lang="id-ID" sz="1400" b="1" dirty="0">
              <a:solidFill>
                <a:schemeClr val="bg1"/>
              </a:solidFill>
              <a:latin typeface="+mj-lt"/>
            </a:endParaRPr>
          </a:p>
        </p:txBody>
      </p:sp>
      <p:sp>
        <p:nvSpPr>
          <p:cNvPr id="116" name="TextBox 115"/>
          <p:cNvSpPr txBox="1"/>
          <p:nvPr/>
        </p:nvSpPr>
        <p:spPr>
          <a:xfrm>
            <a:off x="2866471" y="5660552"/>
            <a:ext cx="861134" cy="307777"/>
          </a:xfrm>
          <a:prstGeom prst="rect">
            <a:avLst/>
          </a:prstGeom>
          <a:noFill/>
        </p:spPr>
        <p:txBody>
          <a:bodyPr wrap="none" rtlCol="0">
            <a:spAutoFit/>
          </a:bodyPr>
          <a:lstStyle/>
          <a:p>
            <a:pPr algn="ctr"/>
            <a:r>
              <a:rPr lang="id-ID" sz="1400" b="1" dirty="0" smtClean="0">
                <a:solidFill>
                  <a:schemeClr val="bg1"/>
                </a:solidFill>
                <a:latin typeface="+mj-lt"/>
              </a:rPr>
              <a:t>Structure</a:t>
            </a:r>
            <a:endParaRPr lang="id-ID" sz="1400" b="1" dirty="0">
              <a:solidFill>
                <a:schemeClr val="bg1"/>
              </a:solidFill>
              <a:latin typeface="+mj-lt"/>
            </a:endParaRPr>
          </a:p>
        </p:txBody>
      </p:sp>
      <p:sp>
        <p:nvSpPr>
          <p:cNvPr id="117" name="TextBox 116"/>
          <p:cNvSpPr txBox="1"/>
          <p:nvPr/>
        </p:nvSpPr>
        <p:spPr>
          <a:xfrm>
            <a:off x="4008659" y="5660552"/>
            <a:ext cx="750526" cy="307777"/>
          </a:xfrm>
          <a:prstGeom prst="rect">
            <a:avLst/>
          </a:prstGeom>
          <a:noFill/>
        </p:spPr>
        <p:txBody>
          <a:bodyPr wrap="none" rtlCol="0">
            <a:spAutoFit/>
          </a:bodyPr>
          <a:lstStyle/>
          <a:p>
            <a:pPr algn="ctr"/>
            <a:r>
              <a:rPr lang="id-ID" sz="1400" b="1" dirty="0" smtClean="0">
                <a:solidFill>
                  <a:schemeClr val="bg1"/>
                </a:solidFill>
                <a:latin typeface="+mj-lt"/>
              </a:rPr>
              <a:t>Process</a:t>
            </a:r>
            <a:endParaRPr lang="id-ID" sz="1400" b="1" dirty="0">
              <a:solidFill>
                <a:schemeClr val="bg1"/>
              </a:solidFill>
              <a:latin typeface="+mj-lt"/>
            </a:endParaRPr>
          </a:p>
        </p:txBody>
      </p:sp>
      <p:grpSp>
        <p:nvGrpSpPr>
          <p:cNvPr id="118" name="Group 117"/>
          <p:cNvGrpSpPr/>
          <p:nvPr/>
        </p:nvGrpSpPr>
        <p:grpSpPr>
          <a:xfrm>
            <a:off x="4751866" y="3614636"/>
            <a:ext cx="1601896" cy="1985781"/>
            <a:chOff x="4751866" y="3424136"/>
            <a:chExt cx="1601896" cy="1985781"/>
          </a:xfrm>
        </p:grpSpPr>
        <p:sp>
          <p:nvSpPr>
            <p:cNvPr id="119" name="Freeform 5"/>
            <p:cNvSpPr>
              <a:spLocks/>
            </p:cNvSpPr>
            <p:nvPr/>
          </p:nvSpPr>
          <p:spPr bwMode="auto">
            <a:xfrm>
              <a:off x="5551405" y="3427127"/>
              <a:ext cx="802357" cy="1982790"/>
            </a:xfrm>
            <a:custGeom>
              <a:avLst/>
              <a:gdLst>
                <a:gd name="T0" fmla="*/ 0 w 361"/>
                <a:gd name="T1" fmla="*/ 0 h 559"/>
                <a:gd name="T2" fmla="*/ 0 w 361"/>
                <a:gd name="T3" fmla="*/ 559 h 559"/>
                <a:gd name="T4" fmla="*/ 361 w 361"/>
                <a:gd name="T5" fmla="*/ 559 h 559"/>
                <a:gd name="T6" fmla="*/ 0 w 361"/>
                <a:gd name="T7" fmla="*/ 0 h 559"/>
              </a:gdLst>
              <a:ahLst/>
              <a:cxnLst>
                <a:cxn ang="0">
                  <a:pos x="T0" y="T1"/>
                </a:cxn>
                <a:cxn ang="0">
                  <a:pos x="T2" y="T3"/>
                </a:cxn>
                <a:cxn ang="0">
                  <a:pos x="T4" y="T5"/>
                </a:cxn>
                <a:cxn ang="0">
                  <a:pos x="T6" y="T7"/>
                </a:cxn>
              </a:cxnLst>
              <a:rect l="0" t="0" r="r" b="b"/>
              <a:pathLst>
                <a:path w="361" h="559">
                  <a:moveTo>
                    <a:pt x="0" y="0"/>
                  </a:moveTo>
                  <a:cubicBezTo>
                    <a:pt x="0" y="559"/>
                    <a:pt x="0" y="559"/>
                    <a:pt x="0" y="559"/>
                  </a:cubicBezTo>
                  <a:cubicBezTo>
                    <a:pt x="361" y="559"/>
                    <a:pt x="361" y="559"/>
                    <a:pt x="361" y="559"/>
                  </a:cubicBezTo>
                  <a:cubicBezTo>
                    <a:pt x="241" y="373"/>
                    <a:pt x="285" y="1"/>
                    <a:pt x="0"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6"/>
            <p:cNvSpPr>
              <a:spLocks/>
            </p:cNvSpPr>
            <p:nvPr/>
          </p:nvSpPr>
          <p:spPr bwMode="auto">
            <a:xfrm>
              <a:off x="4751866" y="3424136"/>
              <a:ext cx="799539" cy="1985781"/>
            </a:xfrm>
            <a:custGeom>
              <a:avLst/>
              <a:gdLst>
                <a:gd name="T0" fmla="*/ 0 w 360"/>
                <a:gd name="T1" fmla="*/ 560 h 560"/>
                <a:gd name="T2" fmla="*/ 360 w 360"/>
                <a:gd name="T3" fmla="*/ 560 h 560"/>
                <a:gd name="T4" fmla="*/ 360 w 360"/>
                <a:gd name="T5" fmla="*/ 1 h 560"/>
                <a:gd name="T6" fmla="*/ 0 w 360"/>
                <a:gd name="T7" fmla="*/ 560 h 560"/>
              </a:gdLst>
              <a:ahLst/>
              <a:cxnLst>
                <a:cxn ang="0">
                  <a:pos x="T0" y="T1"/>
                </a:cxn>
                <a:cxn ang="0">
                  <a:pos x="T2" y="T3"/>
                </a:cxn>
                <a:cxn ang="0">
                  <a:pos x="T4" y="T5"/>
                </a:cxn>
                <a:cxn ang="0">
                  <a:pos x="T6" y="T7"/>
                </a:cxn>
              </a:cxnLst>
              <a:rect l="0" t="0" r="r" b="b"/>
              <a:pathLst>
                <a:path w="360" h="560">
                  <a:moveTo>
                    <a:pt x="0" y="560"/>
                  </a:moveTo>
                  <a:cubicBezTo>
                    <a:pt x="360" y="560"/>
                    <a:pt x="360" y="560"/>
                    <a:pt x="360" y="560"/>
                  </a:cubicBezTo>
                  <a:cubicBezTo>
                    <a:pt x="360" y="1"/>
                    <a:pt x="360" y="1"/>
                    <a:pt x="360" y="1"/>
                  </a:cubicBezTo>
                  <a:cubicBezTo>
                    <a:pt x="75" y="0"/>
                    <a:pt x="120" y="374"/>
                    <a:pt x="0" y="560"/>
                  </a:cubicBezTo>
                  <a:close/>
                </a:path>
              </a:pathLst>
            </a:custGeom>
            <a:solidFill>
              <a:schemeClr val="accent5">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1" name="Group 120"/>
          <p:cNvGrpSpPr/>
          <p:nvPr/>
        </p:nvGrpSpPr>
        <p:grpSpPr>
          <a:xfrm>
            <a:off x="5723338" y="4531233"/>
            <a:ext cx="1600018" cy="1069183"/>
            <a:chOff x="7547573" y="3727890"/>
            <a:chExt cx="1600018" cy="1069183"/>
          </a:xfrm>
        </p:grpSpPr>
        <p:sp>
          <p:nvSpPr>
            <p:cNvPr id="126"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1">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2" name="Group 131"/>
          <p:cNvGrpSpPr/>
          <p:nvPr/>
        </p:nvGrpSpPr>
        <p:grpSpPr>
          <a:xfrm>
            <a:off x="6954121" y="3089344"/>
            <a:ext cx="1474120" cy="2511074"/>
            <a:chOff x="8778356" y="3041095"/>
            <a:chExt cx="1474120" cy="1755979"/>
          </a:xfrm>
        </p:grpSpPr>
        <p:sp>
          <p:nvSpPr>
            <p:cNvPr id="133"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2">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35" name="Group 134"/>
          <p:cNvGrpSpPr/>
          <p:nvPr/>
        </p:nvGrpSpPr>
        <p:grpSpPr>
          <a:xfrm>
            <a:off x="8065583" y="4209914"/>
            <a:ext cx="1373591" cy="1390503"/>
            <a:chOff x="9889818" y="3406571"/>
            <a:chExt cx="1373591" cy="1390503"/>
          </a:xfrm>
        </p:grpSpPr>
        <p:sp>
          <p:nvSpPr>
            <p:cNvPr id="137" name="Freeform 11"/>
            <p:cNvSpPr>
              <a:spLocks/>
            </p:cNvSpPr>
            <p:nvPr/>
          </p:nvSpPr>
          <p:spPr bwMode="auto">
            <a:xfrm>
              <a:off x="9889818" y="3406571"/>
              <a:ext cx="686796" cy="1390502"/>
            </a:xfrm>
            <a:custGeom>
              <a:avLst/>
              <a:gdLst>
                <a:gd name="T0" fmla="*/ 0 w 309"/>
                <a:gd name="T1" fmla="*/ 624 h 624"/>
                <a:gd name="T2" fmla="*/ 309 w 309"/>
                <a:gd name="T3" fmla="*/ 624 h 624"/>
                <a:gd name="T4" fmla="*/ 309 w 309"/>
                <a:gd name="T5" fmla="*/ 1 h 624"/>
                <a:gd name="T6" fmla="*/ 0 w 309"/>
                <a:gd name="T7" fmla="*/ 624 h 624"/>
              </a:gdLst>
              <a:ahLst/>
              <a:cxnLst>
                <a:cxn ang="0">
                  <a:pos x="T0" y="T1"/>
                </a:cxn>
                <a:cxn ang="0">
                  <a:pos x="T2" y="T3"/>
                </a:cxn>
                <a:cxn ang="0">
                  <a:pos x="T4" y="T5"/>
                </a:cxn>
                <a:cxn ang="0">
                  <a:pos x="T6" y="T7"/>
                </a:cxn>
              </a:cxnLst>
              <a:rect l="0" t="0" r="r" b="b"/>
              <a:pathLst>
                <a:path w="309" h="624">
                  <a:moveTo>
                    <a:pt x="0" y="624"/>
                  </a:moveTo>
                  <a:cubicBezTo>
                    <a:pt x="309" y="624"/>
                    <a:pt x="309" y="624"/>
                    <a:pt x="309" y="624"/>
                  </a:cubicBezTo>
                  <a:cubicBezTo>
                    <a:pt x="309" y="1"/>
                    <a:pt x="309" y="1"/>
                    <a:pt x="309" y="1"/>
                  </a:cubicBezTo>
                  <a:cubicBezTo>
                    <a:pt x="64" y="0"/>
                    <a:pt x="103" y="417"/>
                    <a:pt x="0" y="624"/>
                  </a:cubicBezTo>
                  <a:close/>
                </a:path>
              </a:pathLst>
            </a:custGeom>
            <a:solidFill>
              <a:schemeClr val="accent4">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Freeform 12"/>
            <p:cNvSpPr>
              <a:spLocks/>
            </p:cNvSpPr>
            <p:nvPr/>
          </p:nvSpPr>
          <p:spPr bwMode="auto">
            <a:xfrm>
              <a:off x="10576613" y="3409390"/>
              <a:ext cx="686796" cy="1387684"/>
            </a:xfrm>
            <a:custGeom>
              <a:avLst/>
              <a:gdLst>
                <a:gd name="T0" fmla="*/ 0 w 309"/>
                <a:gd name="T1" fmla="*/ 0 h 623"/>
                <a:gd name="T2" fmla="*/ 0 w 309"/>
                <a:gd name="T3" fmla="*/ 623 h 623"/>
                <a:gd name="T4" fmla="*/ 309 w 309"/>
                <a:gd name="T5" fmla="*/ 623 h 623"/>
                <a:gd name="T6" fmla="*/ 0 w 309"/>
                <a:gd name="T7" fmla="*/ 0 h 623"/>
              </a:gdLst>
              <a:ahLst/>
              <a:cxnLst>
                <a:cxn ang="0">
                  <a:pos x="T0" y="T1"/>
                </a:cxn>
                <a:cxn ang="0">
                  <a:pos x="T2" y="T3"/>
                </a:cxn>
                <a:cxn ang="0">
                  <a:pos x="T4" y="T5"/>
                </a:cxn>
                <a:cxn ang="0">
                  <a:pos x="T6" y="T7"/>
                </a:cxn>
              </a:cxnLst>
              <a:rect l="0" t="0" r="r" b="b"/>
              <a:pathLst>
                <a:path w="309" h="623">
                  <a:moveTo>
                    <a:pt x="0" y="0"/>
                  </a:moveTo>
                  <a:cubicBezTo>
                    <a:pt x="0" y="623"/>
                    <a:pt x="0" y="623"/>
                    <a:pt x="0" y="623"/>
                  </a:cubicBezTo>
                  <a:cubicBezTo>
                    <a:pt x="309" y="623"/>
                    <a:pt x="309" y="623"/>
                    <a:pt x="309" y="623"/>
                  </a:cubicBezTo>
                  <a:cubicBezTo>
                    <a:pt x="206" y="416"/>
                    <a:pt x="244" y="1"/>
                    <a:pt x="0"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0" name="TextBox 149"/>
          <p:cNvSpPr txBox="1"/>
          <p:nvPr/>
        </p:nvSpPr>
        <p:spPr>
          <a:xfrm>
            <a:off x="4972353" y="5660552"/>
            <a:ext cx="1130438" cy="523220"/>
          </a:xfrm>
          <a:prstGeom prst="rect">
            <a:avLst/>
          </a:prstGeom>
          <a:noFill/>
        </p:spPr>
        <p:txBody>
          <a:bodyPr wrap="none" rtlCol="0">
            <a:spAutoFit/>
          </a:bodyPr>
          <a:lstStyle/>
          <a:p>
            <a:pPr algn="ctr"/>
            <a:r>
              <a:rPr lang="id-ID" sz="1400" b="1" dirty="0">
                <a:solidFill>
                  <a:schemeClr val="bg1"/>
                </a:solidFill>
                <a:latin typeface="+mj-lt"/>
              </a:rPr>
              <a:t>P</a:t>
            </a:r>
            <a:r>
              <a:rPr lang="id-ID" sz="1400" b="1" dirty="0" smtClean="0">
                <a:solidFill>
                  <a:schemeClr val="bg1"/>
                </a:solidFill>
                <a:latin typeface="+mj-lt"/>
              </a:rPr>
              <a:t>roduct</a:t>
            </a:r>
          </a:p>
          <a:p>
            <a:pPr algn="ctr"/>
            <a:r>
              <a:rPr lang="id-ID" sz="1400" b="1" dirty="0" smtClean="0">
                <a:solidFill>
                  <a:schemeClr val="bg1"/>
                </a:solidFill>
                <a:latin typeface="+mj-lt"/>
              </a:rPr>
              <a:t>Performance</a:t>
            </a:r>
            <a:endParaRPr lang="id-ID" sz="1400" b="1" dirty="0">
              <a:solidFill>
                <a:schemeClr val="bg1"/>
              </a:solidFill>
              <a:latin typeface="+mj-lt"/>
            </a:endParaRPr>
          </a:p>
        </p:txBody>
      </p:sp>
      <p:sp>
        <p:nvSpPr>
          <p:cNvPr id="151" name="TextBox 150"/>
          <p:cNvSpPr txBox="1"/>
          <p:nvPr/>
        </p:nvSpPr>
        <p:spPr>
          <a:xfrm>
            <a:off x="6134637" y="5660552"/>
            <a:ext cx="768160" cy="523220"/>
          </a:xfrm>
          <a:prstGeom prst="rect">
            <a:avLst/>
          </a:prstGeom>
          <a:noFill/>
        </p:spPr>
        <p:txBody>
          <a:bodyPr wrap="none" rtlCol="0">
            <a:spAutoFit/>
          </a:bodyPr>
          <a:lstStyle/>
          <a:p>
            <a:pPr algn="ctr"/>
            <a:r>
              <a:rPr lang="id-ID" sz="1400" b="1" dirty="0" smtClean="0">
                <a:solidFill>
                  <a:schemeClr val="bg1"/>
                </a:solidFill>
                <a:latin typeface="+mj-lt"/>
              </a:rPr>
              <a:t>Product</a:t>
            </a:r>
          </a:p>
          <a:p>
            <a:pPr algn="ctr"/>
            <a:r>
              <a:rPr lang="id-ID" sz="1400" b="1" dirty="0" smtClean="0">
                <a:solidFill>
                  <a:schemeClr val="bg1"/>
                </a:solidFill>
                <a:latin typeface="+mj-lt"/>
              </a:rPr>
              <a:t>System</a:t>
            </a:r>
            <a:endParaRPr lang="id-ID" sz="1400" b="1" dirty="0">
              <a:solidFill>
                <a:schemeClr val="bg1"/>
              </a:solidFill>
              <a:latin typeface="+mj-lt"/>
            </a:endParaRPr>
          </a:p>
        </p:txBody>
      </p:sp>
      <p:sp>
        <p:nvSpPr>
          <p:cNvPr id="152" name="TextBox 151"/>
          <p:cNvSpPr txBox="1"/>
          <p:nvPr/>
        </p:nvSpPr>
        <p:spPr>
          <a:xfrm>
            <a:off x="7310334" y="5660552"/>
            <a:ext cx="708848" cy="307777"/>
          </a:xfrm>
          <a:prstGeom prst="rect">
            <a:avLst/>
          </a:prstGeom>
          <a:noFill/>
        </p:spPr>
        <p:txBody>
          <a:bodyPr wrap="none" rtlCol="0">
            <a:spAutoFit/>
          </a:bodyPr>
          <a:lstStyle/>
          <a:p>
            <a:pPr algn="ctr"/>
            <a:r>
              <a:rPr lang="id-ID" sz="1400" b="1" dirty="0" smtClean="0">
                <a:solidFill>
                  <a:schemeClr val="bg1"/>
                </a:solidFill>
                <a:latin typeface="+mj-lt"/>
              </a:rPr>
              <a:t>Service</a:t>
            </a:r>
            <a:endParaRPr lang="id-ID" sz="1400" b="1" dirty="0">
              <a:solidFill>
                <a:schemeClr val="bg1"/>
              </a:solidFill>
              <a:latin typeface="+mj-lt"/>
            </a:endParaRPr>
          </a:p>
        </p:txBody>
      </p:sp>
      <p:sp>
        <p:nvSpPr>
          <p:cNvPr id="153" name="TextBox 152"/>
          <p:cNvSpPr txBox="1"/>
          <p:nvPr/>
        </p:nvSpPr>
        <p:spPr>
          <a:xfrm>
            <a:off x="8355538" y="5660552"/>
            <a:ext cx="792205" cy="307777"/>
          </a:xfrm>
          <a:prstGeom prst="rect">
            <a:avLst/>
          </a:prstGeom>
          <a:noFill/>
        </p:spPr>
        <p:txBody>
          <a:bodyPr wrap="none" rtlCol="0">
            <a:spAutoFit/>
          </a:bodyPr>
          <a:lstStyle/>
          <a:p>
            <a:pPr algn="ctr"/>
            <a:r>
              <a:rPr lang="id-ID" sz="1400" b="1" dirty="0" smtClean="0">
                <a:solidFill>
                  <a:schemeClr val="bg1"/>
                </a:solidFill>
                <a:latin typeface="+mj-lt"/>
              </a:rPr>
              <a:t>Channel</a:t>
            </a:r>
            <a:endParaRPr lang="id-ID" sz="1400" b="1" dirty="0">
              <a:solidFill>
                <a:schemeClr val="bg1"/>
              </a:solidFill>
              <a:latin typeface="+mj-lt"/>
            </a:endParaRPr>
          </a:p>
        </p:txBody>
      </p:sp>
      <p:grpSp>
        <p:nvGrpSpPr>
          <p:cNvPr id="154" name="Group 153"/>
          <p:cNvGrpSpPr/>
          <p:nvPr/>
        </p:nvGrpSpPr>
        <p:grpSpPr>
          <a:xfrm>
            <a:off x="9102951" y="4531233"/>
            <a:ext cx="1600018" cy="1069183"/>
            <a:chOff x="7547573" y="3727890"/>
            <a:chExt cx="1600018" cy="1069183"/>
          </a:xfrm>
        </p:grpSpPr>
        <p:sp>
          <p:nvSpPr>
            <p:cNvPr id="155" name="Freeform 7"/>
            <p:cNvSpPr>
              <a:spLocks/>
            </p:cNvSpPr>
            <p:nvPr/>
          </p:nvSpPr>
          <p:spPr bwMode="auto">
            <a:xfrm>
              <a:off x="7547573" y="3727890"/>
              <a:ext cx="799539" cy="1069183"/>
            </a:xfrm>
            <a:custGeom>
              <a:avLst/>
              <a:gdLst>
                <a:gd name="T0" fmla="*/ 0 w 360"/>
                <a:gd name="T1" fmla="*/ 480 h 480"/>
                <a:gd name="T2" fmla="*/ 360 w 360"/>
                <a:gd name="T3" fmla="*/ 480 h 480"/>
                <a:gd name="T4" fmla="*/ 360 w 360"/>
                <a:gd name="T5" fmla="*/ 1 h 480"/>
                <a:gd name="T6" fmla="*/ 0 w 360"/>
                <a:gd name="T7" fmla="*/ 480 h 480"/>
              </a:gdLst>
              <a:ahLst/>
              <a:cxnLst>
                <a:cxn ang="0">
                  <a:pos x="T0" y="T1"/>
                </a:cxn>
                <a:cxn ang="0">
                  <a:pos x="T2" y="T3"/>
                </a:cxn>
                <a:cxn ang="0">
                  <a:pos x="T4" y="T5"/>
                </a:cxn>
                <a:cxn ang="0">
                  <a:pos x="T6" y="T7"/>
                </a:cxn>
              </a:cxnLst>
              <a:rect l="0" t="0" r="r" b="b"/>
              <a:pathLst>
                <a:path w="360" h="480">
                  <a:moveTo>
                    <a:pt x="0" y="480"/>
                  </a:moveTo>
                  <a:cubicBezTo>
                    <a:pt x="360" y="480"/>
                    <a:pt x="360" y="480"/>
                    <a:pt x="360" y="480"/>
                  </a:cubicBezTo>
                  <a:cubicBezTo>
                    <a:pt x="360" y="1"/>
                    <a:pt x="360" y="1"/>
                    <a:pt x="360" y="1"/>
                  </a:cubicBezTo>
                  <a:cubicBezTo>
                    <a:pt x="75" y="0"/>
                    <a:pt x="120" y="321"/>
                    <a:pt x="0" y="480"/>
                  </a:cubicBezTo>
                  <a:close/>
                </a:path>
              </a:pathLst>
            </a:custGeom>
            <a:solidFill>
              <a:schemeClr val="accent5">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Freeform 8"/>
            <p:cNvSpPr>
              <a:spLocks/>
            </p:cNvSpPr>
            <p:nvPr/>
          </p:nvSpPr>
          <p:spPr bwMode="auto">
            <a:xfrm>
              <a:off x="8347113" y="3729769"/>
              <a:ext cx="800478" cy="1067304"/>
            </a:xfrm>
            <a:custGeom>
              <a:avLst/>
              <a:gdLst>
                <a:gd name="T0" fmla="*/ 0 w 360"/>
                <a:gd name="T1" fmla="*/ 0 h 479"/>
                <a:gd name="T2" fmla="*/ 0 w 360"/>
                <a:gd name="T3" fmla="*/ 479 h 479"/>
                <a:gd name="T4" fmla="*/ 360 w 360"/>
                <a:gd name="T5" fmla="*/ 479 h 479"/>
                <a:gd name="T6" fmla="*/ 0 w 360"/>
                <a:gd name="T7" fmla="*/ 0 h 479"/>
              </a:gdLst>
              <a:ahLst/>
              <a:cxnLst>
                <a:cxn ang="0">
                  <a:pos x="T0" y="T1"/>
                </a:cxn>
                <a:cxn ang="0">
                  <a:pos x="T2" y="T3"/>
                </a:cxn>
                <a:cxn ang="0">
                  <a:pos x="T4" y="T5"/>
                </a:cxn>
                <a:cxn ang="0">
                  <a:pos x="T6" y="T7"/>
                </a:cxn>
              </a:cxnLst>
              <a:rect l="0" t="0" r="r" b="b"/>
              <a:pathLst>
                <a:path w="360" h="479">
                  <a:moveTo>
                    <a:pt x="0" y="0"/>
                  </a:moveTo>
                  <a:cubicBezTo>
                    <a:pt x="0" y="479"/>
                    <a:pt x="0" y="479"/>
                    <a:pt x="0" y="479"/>
                  </a:cubicBezTo>
                  <a:cubicBezTo>
                    <a:pt x="360" y="479"/>
                    <a:pt x="360" y="479"/>
                    <a:pt x="360" y="479"/>
                  </a:cubicBezTo>
                  <a:cubicBezTo>
                    <a:pt x="240" y="320"/>
                    <a:pt x="285" y="1"/>
                    <a:pt x="0"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57" name="Group 156"/>
          <p:cNvGrpSpPr/>
          <p:nvPr/>
        </p:nvGrpSpPr>
        <p:grpSpPr>
          <a:xfrm>
            <a:off x="10333734" y="3844438"/>
            <a:ext cx="1474120" cy="1755979"/>
            <a:chOff x="8778356" y="3041095"/>
            <a:chExt cx="1474120" cy="1755979"/>
          </a:xfrm>
        </p:grpSpPr>
        <p:sp>
          <p:nvSpPr>
            <p:cNvPr id="158" name="Freeform 9"/>
            <p:cNvSpPr>
              <a:spLocks/>
            </p:cNvSpPr>
            <p:nvPr/>
          </p:nvSpPr>
          <p:spPr bwMode="auto">
            <a:xfrm>
              <a:off x="8778356" y="3041095"/>
              <a:ext cx="738469" cy="1755979"/>
            </a:xfrm>
            <a:custGeom>
              <a:avLst/>
              <a:gdLst>
                <a:gd name="T0" fmla="*/ 0 w 332"/>
                <a:gd name="T1" fmla="*/ 788 h 788"/>
                <a:gd name="T2" fmla="*/ 332 w 332"/>
                <a:gd name="T3" fmla="*/ 788 h 788"/>
                <a:gd name="T4" fmla="*/ 332 w 332"/>
                <a:gd name="T5" fmla="*/ 1 h 788"/>
                <a:gd name="T6" fmla="*/ 0 w 332"/>
                <a:gd name="T7" fmla="*/ 788 h 788"/>
              </a:gdLst>
              <a:ahLst/>
              <a:cxnLst>
                <a:cxn ang="0">
                  <a:pos x="T0" y="T1"/>
                </a:cxn>
                <a:cxn ang="0">
                  <a:pos x="T2" y="T3"/>
                </a:cxn>
                <a:cxn ang="0">
                  <a:pos x="T4" y="T5"/>
                </a:cxn>
                <a:cxn ang="0">
                  <a:pos x="T6" y="T7"/>
                </a:cxn>
              </a:cxnLst>
              <a:rect l="0" t="0" r="r" b="b"/>
              <a:pathLst>
                <a:path w="332" h="788">
                  <a:moveTo>
                    <a:pt x="0" y="788"/>
                  </a:moveTo>
                  <a:cubicBezTo>
                    <a:pt x="332" y="788"/>
                    <a:pt x="332" y="788"/>
                    <a:pt x="332" y="788"/>
                  </a:cubicBezTo>
                  <a:cubicBezTo>
                    <a:pt x="332" y="1"/>
                    <a:pt x="332" y="1"/>
                    <a:pt x="332" y="1"/>
                  </a:cubicBezTo>
                  <a:cubicBezTo>
                    <a:pt x="70" y="0"/>
                    <a:pt x="111" y="526"/>
                    <a:pt x="0" y="788"/>
                  </a:cubicBezTo>
                  <a:close/>
                </a:path>
              </a:pathLst>
            </a:custGeom>
            <a:solidFill>
              <a:schemeClr val="accent6">
                <a:lumMod val="60000"/>
                <a:lumOff val="40000"/>
                <a:alpha val="7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Freeform 10"/>
            <p:cNvSpPr>
              <a:spLocks/>
            </p:cNvSpPr>
            <p:nvPr/>
          </p:nvSpPr>
          <p:spPr bwMode="auto">
            <a:xfrm>
              <a:off x="9516825" y="3043913"/>
              <a:ext cx="735651" cy="1753160"/>
            </a:xfrm>
            <a:custGeom>
              <a:avLst/>
              <a:gdLst>
                <a:gd name="T0" fmla="*/ 0 w 331"/>
                <a:gd name="T1" fmla="*/ 0 h 787"/>
                <a:gd name="T2" fmla="*/ 0 w 331"/>
                <a:gd name="T3" fmla="*/ 787 h 787"/>
                <a:gd name="T4" fmla="*/ 331 w 331"/>
                <a:gd name="T5" fmla="*/ 787 h 787"/>
                <a:gd name="T6" fmla="*/ 0 w 331"/>
                <a:gd name="T7" fmla="*/ 0 h 787"/>
              </a:gdLst>
              <a:ahLst/>
              <a:cxnLst>
                <a:cxn ang="0">
                  <a:pos x="T0" y="T1"/>
                </a:cxn>
                <a:cxn ang="0">
                  <a:pos x="T2" y="T3"/>
                </a:cxn>
                <a:cxn ang="0">
                  <a:pos x="T4" y="T5"/>
                </a:cxn>
                <a:cxn ang="0">
                  <a:pos x="T6" y="T7"/>
                </a:cxn>
              </a:cxnLst>
              <a:rect l="0" t="0" r="r" b="b"/>
              <a:pathLst>
                <a:path w="331" h="787">
                  <a:moveTo>
                    <a:pt x="0" y="0"/>
                  </a:moveTo>
                  <a:cubicBezTo>
                    <a:pt x="0" y="787"/>
                    <a:pt x="0" y="787"/>
                    <a:pt x="0" y="787"/>
                  </a:cubicBezTo>
                  <a:cubicBezTo>
                    <a:pt x="331" y="787"/>
                    <a:pt x="331" y="787"/>
                    <a:pt x="331" y="787"/>
                  </a:cubicBezTo>
                  <a:cubicBezTo>
                    <a:pt x="221" y="525"/>
                    <a:pt x="262" y="1"/>
                    <a:pt x="0" y="0"/>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60" name="TextBox 159"/>
          <p:cNvSpPr txBox="1"/>
          <p:nvPr/>
        </p:nvSpPr>
        <p:spPr>
          <a:xfrm>
            <a:off x="9583180" y="5660552"/>
            <a:ext cx="630302" cy="307777"/>
          </a:xfrm>
          <a:prstGeom prst="rect">
            <a:avLst/>
          </a:prstGeom>
          <a:noFill/>
        </p:spPr>
        <p:txBody>
          <a:bodyPr wrap="none" rtlCol="0">
            <a:spAutoFit/>
          </a:bodyPr>
          <a:lstStyle/>
          <a:p>
            <a:pPr algn="ctr"/>
            <a:r>
              <a:rPr lang="id-ID" sz="1400" b="1" dirty="0" smtClean="0">
                <a:solidFill>
                  <a:schemeClr val="bg1"/>
                </a:solidFill>
                <a:latin typeface="+mj-lt"/>
              </a:rPr>
              <a:t>Brand</a:t>
            </a:r>
            <a:endParaRPr lang="id-ID" sz="1400" b="1" dirty="0">
              <a:solidFill>
                <a:schemeClr val="bg1"/>
              </a:solidFill>
              <a:latin typeface="+mj-lt"/>
            </a:endParaRPr>
          </a:p>
        </p:txBody>
      </p:sp>
      <p:sp>
        <p:nvSpPr>
          <p:cNvPr id="161" name="TextBox 160"/>
          <p:cNvSpPr txBox="1"/>
          <p:nvPr/>
        </p:nvSpPr>
        <p:spPr>
          <a:xfrm>
            <a:off x="10488768" y="5660552"/>
            <a:ext cx="1111202" cy="523220"/>
          </a:xfrm>
          <a:prstGeom prst="rect">
            <a:avLst/>
          </a:prstGeom>
          <a:noFill/>
        </p:spPr>
        <p:txBody>
          <a:bodyPr wrap="none" rtlCol="0">
            <a:spAutoFit/>
          </a:bodyPr>
          <a:lstStyle/>
          <a:p>
            <a:pPr algn="ctr"/>
            <a:r>
              <a:rPr lang="id-ID" sz="1400" b="1" dirty="0" smtClean="0">
                <a:solidFill>
                  <a:schemeClr val="bg1"/>
                </a:solidFill>
                <a:latin typeface="+mj-lt"/>
              </a:rPr>
              <a:t>Customer</a:t>
            </a:r>
          </a:p>
          <a:p>
            <a:pPr algn="ctr"/>
            <a:r>
              <a:rPr lang="id-ID" sz="1400" b="1" dirty="0" smtClean="0">
                <a:solidFill>
                  <a:schemeClr val="bg1"/>
                </a:solidFill>
                <a:latin typeface="+mj-lt"/>
              </a:rPr>
              <a:t>Engagement</a:t>
            </a:r>
            <a:endParaRPr lang="id-ID" sz="1400" b="1" dirty="0">
              <a:solidFill>
                <a:schemeClr val="bg1"/>
              </a:solidFill>
              <a:latin typeface="+mj-lt"/>
            </a:endParaRPr>
          </a:p>
        </p:txBody>
      </p:sp>
      <p:cxnSp>
        <p:nvCxnSpPr>
          <p:cNvPr id="162" name="Straight Connector 161"/>
          <p:cNvCxnSpPr/>
          <p:nvPr/>
        </p:nvCxnSpPr>
        <p:spPr>
          <a:xfrm>
            <a:off x="299939" y="5600417"/>
            <a:ext cx="11592122" cy="0"/>
          </a:xfrm>
          <a:prstGeom prst="line">
            <a:avLst/>
          </a:prstGeom>
          <a:ln w="53975">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flipV="1">
            <a:off x="1183686" y="3614636"/>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4" name="TextBox 163"/>
          <p:cNvSpPr txBox="1"/>
          <p:nvPr/>
        </p:nvSpPr>
        <p:spPr>
          <a:xfrm>
            <a:off x="927308" y="3139987"/>
            <a:ext cx="587020" cy="369332"/>
          </a:xfrm>
          <a:prstGeom prst="rect">
            <a:avLst/>
          </a:prstGeom>
          <a:noFill/>
        </p:spPr>
        <p:txBody>
          <a:bodyPr wrap="none" rtlCol="0">
            <a:spAutoFit/>
          </a:bodyPr>
          <a:lstStyle/>
          <a:p>
            <a:r>
              <a:rPr lang="id-ID" b="1" dirty="0" smtClean="0">
                <a:solidFill>
                  <a:schemeClr val="accent2"/>
                </a:solidFill>
              </a:rPr>
              <a:t>50%</a:t>
            </a:r>
            <a:endParaRPr lang="id-ID" b="1" dirty="0">
              <a:solidFill>
                <a:schemeClr val="accent2"/>
              </a:solidFill>
            </a:endParaRPr>
          </a:p>
        </p:txBody>
      </p:sp>
      <p:cxnSp>
        <p:nvCxnSpPr>
          <p:cNvPr id="165" name="Straight Connector 164"/>
          <p:cNvCxnSpPr/>
          <p:nvPr/>
        </p:nvCxnSpPr>
        <p:spPr>
          <a:xfrm flipV="1">
            <a:off x="2155888"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6" name="TextBox 165"/>
          <p:cNvSpPr txBox="1"/>
          <p:nvPr/>
        </p:nvSpPr>
        <p:spPr>
          <a:xfrm>
            <a:off x="1899510"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67" name="Straight Connector 166"/>
          <p:cNvCxnSpPr/>
          <p:nvPr/>
        </p:nvCxnSpPr>
        <p:spPr>
          <a:xfrm flipV="1">
            <a:off x="6541335"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68" name="TextBox 167"/>
          <p:cNvSpPr txBox="1"/>
          <p:nvPr/>
        </p:nvSpPr>
        <p:spPr>
          <a:xfrm>
            <a:off x="6284957"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69" name="Straight Connector 168"/>
          <p:cNvCxnSpPr/>
          <p:nvPr/>
        </p:nvCxnSpPr>
        <p:spPr>
          <a:xfrm flipV="1">
            <a:off x="9898237" y="3832734"/>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70" name="TextBox 169"/>
          <p:cNvSpPr txBox="1"/>
          <p:nvPr/>
        </p:nvSpPr>
        <p:spPr>
          <a:xfrm>
            <a:off x="9641859" y="3358085"/>
            <a:ext cx="587020" cy="369332"/>
          </a:xfrm>
          <a:prstGeom prst="rect">
            <a:avLst/>
          </a:prstGeom>
          <a:noFill/>
        </p:spPr>
        <p:txBody>
          <a:bodyPr wrap="none" rtlCol="0">
            <a:spAutoFit/>
          </a:bodyPr>
          <a:lstStyle/>
          <a:p>
            <a:r>
              <a:rPr lang="id-ID" b="1" dirty="0" smtClean="0">
                <a:solidFill>
                  <a:schemeClr val="accent2"/>
                </a:solidFill>
              </a:rPr>
              <a:t>40%</a:t>
            </a:r>
            <a:endParaRPr lang="id-ID" b="1" dirty="0">
              <a:solidFill>
                <a:schemeClr val="accent2"/>
              </a:solidFill>
            </a:endParaRPr>
          </a:p>
        </p:txBody>
      </p:sp>
      <p:cxnSp>
        <p:nvCxnSpPr>
          <p:cNvPr id="171" name="Straight Connector 170"/>
          <p:cNvCxnSpPr/>
          <p:nvPr/>
        </p:nvCxnSpPr>
        <p:spPr>
          <a:xfrm flipV="1">
            <a:off x="3316645" y="3196666"/>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72" name="TextBox 171"/>
          <p:cNvSpPr txBox="1"/>
          <p:nvPr/>
        </p:nvSpPr>
        <p:spPr>
          <a:xfrm>
            <a:off x="3060267" y="2722017"/>
            <a:ext cx="587020" cy="369332"/>
          </a:xfrm>
          <a:prstGeom prst="rect">
            <a:avLst/>
          </a:prstGeom>
          <a:noFill/>
        </p:spPr>
        <p:txBody>
          <a:bodyPr wrap="none" rtlCol="0">
            <a:spAutoFit/>
          </a:bodyPr>
          <a:lstStyle/>
          <a:p>
            <a:r>
              <a:rPr lang="id-ID" b="1" dirty="0" smtClean="0">
                <a:solidFill>
                  <a:schemeClr val="accent2"/>
                </a:solidFill>
              </a:rPr>
              <a:t>60%</a:t>
            </a:r>
            <a:endParaRPr lang="id-ID" b="1" dirty="0">
              <a:solidFill>
                <a:schemeClr val="accent2"/>
              </a:solidFill>
            </a:endParaRPr>
          </a:p>
        </p:txBody>
      </p:sp>
      <p:cxnSp>
        <p:nvCxnSpPr>
          <p:cNvPr id="173" name="Straight Connector 172"/>
          <p:cNvCxnSpPr/>
          <p:nvPr/>
        </p:nvCxnSpPr>
        <p:spPr>
          <a:xfrm flipV="1">
            <a:off x="4392194" y="3465487"/>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192" name="TextBox 191"/>
          <p:cNvSpPr txBox="1"/>
          <p:nvPr/>
        </p:nvSpPr>
        <p:spPr>
          <a:xfrm>
            <a:off x="4135816" y="2990838"/>
            <a:ext cx="587020" cy="369332"/>
          </a:xfrm>
          <a:prstGeom prst="rect">
            <a:avLst/>
          </a:prstGeom>
          <a:noFill/>
        </p:spPr>
        <p:txBody>
          <a:bodyPr wrap="none" rtlCol="0">
            <a:spAutoFit/>
          </a:bodyPr>
          <a:lstStyle/>
          <a:p>
            <a:r>
              <a:rPr lang="id-ID" b="1" dirty="0" smtClean="0">
                <a:solidFill>
                  <a:schemeClr val="accent2"/>
                </a:solidFill>
              </a:rPr>
              <a:t>55%</a:t>
            </a:r>
            <a:endParaRPr lang="id-ID" b="1" dirty="0">
              <a:solidFill>
                <a:schemeClr val="accent2"/>
              </a:solidFill>
            </a:endParaRPr>
          </a:p>
        </p:txBody>
      </p:sp>
      <p:cxnSp>
        <p:nvCxnSpPr>
          <p:cNvPr id="202" name="Straight Connector 201"/>
          <p:cNvCxnSpPr/>
          <p:nvPr/>
        </p:nvCxnSpPr>
        <p:spPr>
          <a:xfrm flipV="1">
            <a:off x="5547930" y="2857850"/>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4" name="TextBox 203"/>
          <p:cNvSpPr txBox="1"/>
          <p:nvPr/>
        </p:nvSpPr>
        <p:spPr>
          <a:xfrm>
            <a:off x="5291552" y="2383201"/>
            <a:ext cx="587020" cy="369332"/>
          </a:xfrm>
          <a:prstGeom prst="rect">
            <a:avLst/>
          </a:prstGeom>
          <a:noFill/>
        </p:spPr>
        <p:txBody>
          <a:bodyPr wrap="none" rtlCol="0">
            <a:spAutoFit/>
          </a:bodyPr>
          <a:lstStyle/>
          <a:p>
            <a:r>
              <a:rPr lang="id-ID" b="1" dirty="0" smtClean="0">
                <a:solidFill>
                  <a:schemeClr val="accent2"/>
                </a:solidFill>
              </a:rPr>
              <a:t>70%</a:t>
            </a:r>
            <a:endParaRPr lang="id-ID" b="1" dirty="0">
              <a:solidFill>
                <a:schemeClr val="accent2"/>
              </a:solidFill>
            </a:endParaRPr>
          </a:p>
        </p:txBody>
      </p:sp>
      <p:cxnSp>
        <p:nvCxnSpPr>
          <p:cNvPr id="205" name="Straight Connector 204"/>
          <p:cNvCxnSpPr/>
          <p:nvPr/>
        </p:nvCxnSpPr>
        <p:spPr>
          <a:xfrm flipV="1">
            <a:off x="7692989" y="2427770"/>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6" name="TextBox 205"/>
          <p:cNvSpPr txBox="1"/>
          <p:nvPr/>
        </p:nvSpPr>
        <p:spPr>
          <a:xfrm>
            <a:off x="7436611" y="1953121"/>
            <a:ext cx="587020" cy="369332"/>
          </a:xfrm>
          <a:prstGeom prst="rect">
            <a:avLst/>
          </a:prstGeom>
          <a:noFill/>
        </p:spPr>
        <p:txBody>
          <a:bodyPr wrap="none" rtlCol="0">
            <a:spAutoFit/>
          </a:bodyPr>
          <a:lstStyle/>
          <a:p>
            <a:r>
              <a:rPr lang="id-ID" b="1" dirty="0" smtClean="0">
                <a:solidFill>
                  <a:schemeClr val="accent2"/>
                </a:solidFill>
              </a:rPr>
              <a:t>90%</a:t>
            </a:r>
            <a:endParaRPr lang="id-ID" b="1" dirty="0">
              <a:solidFill>
                <a:schemeClr val="accent2"/>
              </a:solidFill>
            </a:endParaRPr>
          </a:p>
        </p:txBody>
      </p:sp>
      <p:cxnSp>
        <p:nvCxnSpPr>
          <p:cNvPr id="207" name="Straight Connector 206"/>
          <p:cNvCxnSpPr/>
          <p:nvPr/>
        </p:nvCxnSpPr>
        <p:spPr>
          <a:xfrm flipV="1">
            <a:off x="8756439" y="3465487"/>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08" name="TextBox 207"/>
          <p:cNvSpPr txBox="1"/>
          <p:nvPr/>
        </p:nvSpPr>
        <p:spPr>
          <a:xfrm>
            <a:off x="8500061" y="2990838"/>
            <a:ext cx="587020" cy="369332"/>
          </a:xfrm>
          <a:prstGeom prst="rect">
            <a:avLst/>
          </a:prstGeom>
          <a:noFill/>
        </p:spPr>
        <p:txBody>
          <a:bodyPr wrap="none" rtlCol="0">
            <a:spAutoFit/>
          </a:bodyPr>
          <a:lstStyle/>
          <a:p>
            <a:r>
              <a:rPr lang="id-ID" b="1" dirty="0" smtClean="0">
                <a:solidFill>
                  <a:schemeClr val="accent2"/>
                </a:solidFill>
              </a:rPr>
              <a:t>55%</a:t>
            </a:r>
            <a:endParaRPr lang="id-ID" b="1" dirty="0">
              <a:solidFill>
                <a:schemeClr val="accent2"/>
              </a:solidFill>
            </a:endParaRPr>
          </a:p>
        </p:txBody>
      </p:sp>
      <p:cxnSp>
        <p:nvCxnSpPr>
          <p:cNvPr id="209" name="Straight Connector 208"/>
          <p:cNvCxnSpPr/>
          <p:nvPr/>
        </p:nvCxnSpPr>
        <p:spPr>
          <a:xfrm flipV="1">
            <a:off x="11050537" y="3156755"/>
            <a:ext cx="0" cy="595279"/>
          </a:xfrm>
          <a:prstGeom prst="line">
            <a:avLst/>
          </a:prstGeom>
          <a:ln w="19050">
            <a:solidFill>
              <a:schemeClr val="bg1">
                <a:lumMod val="75000"/>
              </a:schemeClr>
            </a:solidFill>
            <a:prstDash val="sysDash"/>
            <a:tailEnd type="oval"/>
          </a:ln>
        </p:spPr>
        <p:style>
          <a:lnRef idx="1">
            <a:schemeClr val="accent1"/>
          </a:lnRef>
          <a:fillRef idx="0">
            <a:schemeClr val="accent1"/>
          </a:fillRef>
          <a:effectRef idx="0">
            <a:schemeClr val="accent1"/>
          </a:effectRef>
          <a:fontRef idx="minor">
            <a:schemeClr val="tx1"/>
          </a:fontRef>
        </p:style>
      </p:cxnSp>
      <p:sp>
        <p:nvSpPr>
          <p:cNvPr id="210" name="TextBox 209"/>
          <p:cNvSpPr txBox="1"/>
          <p:nvPr/>
        </p:nvSpPr>
        <p:spPr>
          <a:xfrm>
            <a:off x="10794159" y="2682106"/>
            <a:ext cx="587020" cy="369332"/>
          </a:xfrm>
          <a:prstGeom prst="rect">
            <a:avLst/>
          </a:prstGeom>
          <a:noFill/>
        </p:spPr>
        <p:txBody>
          <a:bodyPr wrap="none" rtlCol="0">
            <a:spAutoFit/>
          </a:bodyPr>
          <a:lstStyle/>
          <a:p>
            <a:r>
              <a:rPr lang="id-ID" b="1" dirty="0" smtClean="0">
                <a:solidFill>
                  <a:schemeClr val="accent2"/>
                </a:solidFill>
              </a:rPr>
              <a:t>63%</a:t>
            </a:r>
            <a:endParaRPr lang="id-ID" b="1" dirty="0">
              <a:solidFill>
                <a:schemeClr val="accent2"/>
              </a:solidFill>
            </a:endParaRPr>
          </a:p>
        </p:txBody>
      </p:sp>
    </p:spTree>
    <p:extLst>
      <p:ext uri="{BB962C8B-B14F-4D97-AF65-F5344CB8AC3E}">
        <p14:creationId xmlns:p14="http://schemas.microsoft.com/office/powerpoint/2010/main" val="88832188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nodeType="afterEffect">
                                  <p:stCondLst>
                                    <p:cond delay="0"/>
                                  </p:stCondLst>
                                  <p:childTnLst>
                                    <p:set>
                                      <p:cBhvr>
                                        <p:cTn id="17" dur="1" fill="hold">
                                          <p:stCondLst>
                                            <p:cond delay="0"/>
                                          </p:stCondLst>
                                        </p:cTn>
                                        <p:tgtEl>
                                          <p:spTgt spid="162"/>
                                        </p:tgtEl>
                                        <p:attrNameLst>
                                          <p:attrName>style.visibility</p:attrName>
                                        </p:attrNameLst>
                                      </p:cBhvr>
                                      <p:to>
                                        <p:strVal val="visible"/>
                                      </p:to>
                                    </p:set>
                                    <p:animEffect transition="in" filter="wipe(left)">
                                      <p:cBhvr>
                                        <p:cTn id="18" dur="500"/>
                                        <p:tgtEl>
                                          <p:spTgt spid="162"/>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12"/>
                                        </p:tgtEl>
                                        <p:attrNameLst>
                                          <p:attrName>style.visibility</p:attrName>
                                        </p:attrNameLst>
                                      </p:cBhvr>
                                      <p:to>
                                        <p:strVal val="visible"/>
                                      </p:to>
                                    </p:set>
                                    <p:animEffect transition="in" filter="fade">
                                      <p:cBhvr>
                                        <p:cTn id="22" dur="500"/>
                                        <p:tgtEl>
                                          <p:spTgt spid="112"/>
                                        </p:tgtEl>
                                      </p:cBhvr>
                                    </p:animEffect>
                                  </p:childTnLst>
                                </p:cTn>
                              </p:par>
                            </p:childTnLst>
                          </p:cTn>
                        </p:par>
                        <p:par>
                          <p:cTn id="23" fill="hold">
                            <p:stCondLst>
                              <p:cond delay="1500"/>
                            </p:stCondLst>
                            <p:childTnLst>
                              <p:par>
                                <p:cTn id="24" presetID="22" presetClass="entr" presetSubtype="4" fill="hold" nodeType="afterEffect">
                                  <p:stCondLst>
                                    <p:cond delay="0"/>
                                  </p:stCondLst>
                                  <p:childTnLst>
                                    <p:set>
                                      <p:cBhvr>
                                        <p:cTn id="25" dur="1" fill="hold">
                                          <p:stCondLst>
                                            <p:cond delay="0"/>
                                          </p:stCondLst>
                                        </p:cTn>
                                        <p:tgtEl>
                                          <p:spTgt spid="96"/>
                                        </p:tgtEl>
                                        <p:attrNameLst>
                                          <p:attrName>style.visibility</p:attrName>
                                        </p:attrNameLst>
                                      </p:cBhvr>
                                      <p:to>
                                        <p:strVal val="visible"/>
                                      </p:to>
                                    </p:set>
                                    <p:animEffect transition="in" filter="wipe(down)">
                                      <p:cBhvr>
                                        <p:cTn id="26" dur="500"/>
                                        <p:tgtEl>
                                          <p:spTgt spid="96"/>
                                        </p:tgtEl>
                                      </p:cBhvr>
                                    </p:animEffect>
                                  </p:childTnLst>
                                </p:cTn>
                              </p:par>
                            </p:childTnLst>
                          </p:cTn>
                        </p:par>
                        <p:par>
                          <p:cTn id="27" fill="hold">
                            <p:stCondLst>
                              <p:cond delay="2000"/>
                            </p:stCondLst>
                            <p:childTnLst>
                              <p:par>
                                <p:cTn id="28" presetID="22" presetClass="entr" presetSubtype="4" fill="hold" nodeType="afterEffect">
                                  <p:stCondLst>
                                    <p:cond delay="0"/>
                                  </p:stCondLst>
                                  <p:childTnLst>
                                    <p:set>
                                      <p:cBhvr>
                                        <p:cTn id="29" dur="1" fill="hold">
                                          <p:stCondLst>
                                            <p:cond delay="0"/>
                                          </p:stCondLst>
                                        </p:cTn>
                                        <p:tgtEl>
                                          <p:spTgt spid="163"/>
                                        </p:tgtEl>
                                        <p:attrNameLst>
                                          <p:attrName>style.visibility</p:attrName>
                                        </p:attrNameLst>
                                      </p:cBhvr>
                                      <p:to>
                                        <p:strVal val="visible"/>
                                      </p:to>
                                    </p:set>
                                    <p:animEffect transition="in" filter="wipe(down)">
                                      <p:cBhvr>
                                        <p:cTn id="30" dur="500"/>
                                        <p:tgtEl>
                                          <p:spTgt spid="163"/>
                                        </p:tgtEl>
                                      </p:cBhvr>
                                    </p:animEffect>
                                  </p:childTnLst>
                                </p:cTn>
                              </p:par>
                            </p:childTnLst>
                          </p:cTn>
                        </p:par>
                        <p:par>
                          <p:cTn id="31" fill="hold">
                            <p:stCondLst>
                              <p:cond delay="2500"/>
                            </p:stCondLst>
                            <p:childTnLst>
                              <p:par>
                                <p:cTn id="32" presetID="53" presetClass="entr" presetSubtype="16" fill="hold" grpId="0" nodeType="afterEffect">
                                  <p:stCondLst>
                                    <p:cond delay="0"/>
                                  </p:stCondLst>
                                  <p:childTnLst>
                                    <p:set>
                                      <p:cBhvr>
                                        <p:cTn id="33" dur="1" fill="hold">
                                          <p:stCondLst>
                                            <p:cond delay="0"/>
                                          </p:stCondLst>
                                        </p:cTn>
                                        <p:tgtEl>
                                          <p:spTgt spid="164"/>
                                        </p:tgtEl>
                                        <p:attrNameLst>
                                          <p:attrName>style.visibility</p:attrName>
                                        </p:attrNameLst>
                                      </p:cBhvr>
                                      <p:to>
                                        <p:strVal val="visible"/>
                                      </p:to>
                                    </p:set>
                                    <p:anim calcmode="lin" valueType="num">
                                      <p:cBhvr>
                                        <p:cTn id="34" dur="500" fill="hold"/>
                                        <p:tgtEl>
                                          <p:spTgt spid="164"/>
                                        </p:tgtEl>
                                        <p:attrNameLst>
                                          <p:attrName>ppt_w</p:attrName>
                                        </p:attrNameLst>
                                      </p:cBhvr>
                                      <p:tavLst>
                                        <p:tav tm="0">
                                          <p:val>
                                            <p:fltVal val="0"/>
                                          </p:val>
                                        </p:tav>
                                        <p:tav tm="100000">
                                          <p:val>
                                            <p:strVal val="#ppt_w"/>
                                          </p:val>
                                        </p:tav>
                                      </p:tavLst>
                                    </p:anim>
                                    <p:anim calcmode="lin" valueType="num">
                                      <p:cBhvr>
                                        <p:cTn id="35" dur="500" fill="hold"/>
                                        <p:tgtEl>
                                          <p:spTgt spid="164"/>
                                        </p:tgtEl>
                                        <p:attrNameLst>
                                          <p:attrName>ppt_h</p:attrName>
                                        </p:attrNameLst>
                                      </p:cBhvr>
                                      <p:tavLst>
                                        <p:tav tm="0">
                                          <p:val>
                                            <p:fltVal val="0"/>
                                          </p:val>
                                        </p:tav>
                                        <p:tav tm="100000">
                                          <p:val>
                                            <p:strVal val="#ppt_h"/>
                                          </p:val>
                                        </p:tav>
                                      </p:tavLst>
                                    </p:anim>
                                    <p:animEffect transition="in" filter="fade">
                                      <p:cBhvr>
                                        <p:cTn id="36" dur="500"/>
                                        <p:tgtEl>
                                          <p:spTgt spid="164"/>
                                        </p:tgtEl>
                                      </p:cBhvr>
                                    </p:animEffect>
                                  </p:childTnLst>
                                </p:cTn>
                              </p:par>
                            </p:childTnLst>
                          </p:cTn>
                        </p:par>
                        <p:par>
                          <p:cTn id="37" fill="hold">
                            <p:stCondLst>
                              <p:cond delay="3000"/>
                            </p:stCondLst>
                            <p:childTnLst>
                              <p:par>
                                <p:cTn id="38" presetID="10" presetClass="entr" presetSubtype="0" fill="hold" grpId="0" nodeType="afterEffect">
                                  <p:stCondLst>
                                    <p:cond delay="0"/>
                                  </p:stCondLst>
                                  <p:childTnLst>
                                    <p:set>
                                      <p:cBhvr>
                                        <p:cTn id="39" dur="1" fill="hold">
                                          <p:stCondLst>
                                            <p:cond delay="0"/>
                                          </p:stCondLst>
                                        </p:cTn>
                                        <p:tgtEl>
                                          <p:spTgt spid="114"/>
                                        </p:tgtEl>
                                        <p:attrNameLst>
                                          <p:attrName>style.visibility</p:attrName>
                                        </p:attrNameLst>
                                      </p:cBhvr>
                                      <p:to>
                                        <p:strVal val="visible"/>
                                      </p:to>
                                    </p:set>
                                    <p:animEffect transition="in" filter="fade">
                                      <p:cBhvr>
                                        <p:cTn id="40" dur="500"/>
                                        <p:tgtEl>
                                          <p:spTgt spid="114"/>
                                        </p:tgtEl>
                                      </p:cBhvr>
                                    </p:animEffect>
                                  </p:childTnLst>
                                </p:cTn>
                              </p:par>
                              <p:par>
                                <p:cTn id="41" presetID="22" presetClass="entr" presetSubtype="4" fill="hold" nodeType="withEffect">
                                  <p:stCondLst>
                                    <p:cond delay="0"/>
                                  </p:stCondLst>
                                  <p:childTnLst>
                                    <p:set>
                                      <p:cBhvr>
                                        <p:cTn id="42" dur="1" fill="hold">
                                          <p:stCondLst>
                                            <p:cond delay="0"/>
                                          </p:stCondLst>
                                        </p:cTn>
                                        <p:tgtEl>
                                          <p:spTgt spid="100"/>
                                        </p:tgtEl>
                                        <p:attrNameLst>
                                          <p:attrName>style.visibility</p:attrName>
                                        </p:attrNameLst>
                                      </p:cBhvr>
                                      <p:to>
                                        <p:strVal val="visible"/>
                                      </p:to>
                                    </p:set>
                                    <p:animEffect transition="in" filter="wipe(down)">
                                      <p:cBhvr>
                                        <p:cTn id="43" dur="500"/>
                                        <p:tgtEl>
                                          <p:spTgt spid="100"/>
                                        </p:tgtEl>
                                      </p:cBhvr>
                                    </p:animEffect>
                                  </p:childTnLst>
                                </p:cTn>
                              </p:par>
                            </p:childTnLst>
                          </p:cTn>
                        </p:par>
                        <p:par>
                          <p:cTn id="44" fill="hold">
                            <p:stCondLst>
                              <p:cond delay="3500"/>
                            </p:stCondLst>
                            <p:childTnLst>
                              <p:par>
                                <p:cTn id="45" presetID="22" presetClass="entr" presetSubtype="4" fill="hold" nodeType="afterEffect">
                                  <p:stCondLst>
                                    <p:cond delay="0"/>
                                  </p:stCondLst>
                                  <p:childTnLst>
                                    <p:set>
                                      <p:cBhvr>
                                        <p:cTn id="46" dur="1" fill="hold">
                                          <p:stCondLst>
                                            <p:cond delay="0"/>
                                          </p:stCondLst>
                                        </p:cTn>
                                        <p:tgtEl>
                                          <p:spTgt spid="165"/>
                                        </p:tgtEl>
                                        <p:attrNameLst>
                                          <p:attrName>style.visibility</p:attrName>
                                        </p:attrNameLst>
                                      </p:cBhvr>
                                      <p:to>
                                        <p:strVal val="visible"/>
                                      </p:to>
                                    </p:set>
                                    <p:animEffect transition="in" filter="wipe(down)">
                                      <p:cBhvr>
                                        <p:cTn id="47" dur="500"/>
                                        <p:tgtEl>
                                          <p:spTgt spid="165"/>
                                        </p:tgtEl>
                                      </p:cBhvr>
                                    </p:animEffect>
                                  </p:childTnLst>
                                </p:cTn>
                              </p:par>
                            </p:childTnLst>
                          </p:cTn>
                        </p:par>
                        <p:par>
                          <p:cTn id="48" fill="hold">
                            <p:stCondLst>
                              <p:cond delay="4000"/>
                            </p:stCondLst>
                            <p:childTnLst>
                              <p:par>
                                <p:cTn id="49" presetID="53" presetClass="entr" presetSubtype="16" fill="hold" grpId="0" nodeType="afterEffect">
                                  <p:stCondLst>
                                    <p:cond delay="0"/>
                                  </p:stCondLst>
                                  <p:childTnLst>
                                    <p:set>
                                      <p:cBhvr>
                                        <p:cTn id="50" dur="1" fill="hold">
                                          <p:stCondLst>
                                            <p:cond delay="0"/>
                                          </p:stCondLst>
                                        </p:cTn>
                                        <p:tgtEl>
                                          <p:spTgt spid="166"/>
                                        </p:tgtEl>
                                        <p:attrNameLst>
                                          <p:attrName>style.visibility</p:attrName>
                                        </p:attrNameLst>
                                      </p:cBhvr>
                                      <p:to>
                                        <p:strVal val="visible"/>
                                      </p:to>
                                    </p:set>
                                    <p:anim calcmode="lin" valueType="num">
                                      <p:cBhvr>
                                        <p:cTn id="51" dur="500" fill="hold"/>
                                        <p:tgtEl>
                                          <p:spTgt spid="166"/>
                                        </p:tgtEl>
                                        <p:attrNameLst>
                                          <p:attrName>ppt_w</p:attrName>
                                        </p:attrNameLst>
                                      </p:cBhvr>
                                      <p:tavLst>
                                        <p:tav tm="0">
                                          <p:val>
                                            <p:fltVal val="0"/>
                                          </p:val>
                                        </p:tav>
                                        <p:tav tm="100000">
                                          <p:val>
                                            <p:strVal val="#ppt_w"/>
                                          </p:val>
                                        </p:tav>
                                      </p:tavLst>
                                    </p:anim>
                                    <p:anim calcmode="lin" valueType="num">
                                      <p:cBhvr>
                                        <p:cTn id="52" dur="500" fill="hold"/>
                                        <p:tgtEl>
                                          <p:spTgt spid="166"/>
                                        </p:tgtEl>
                                        <p:attrNameLst>
                                          <p:attrName>ppt_h</p:attrName>
                                        </p:attrNameLst>
                                      </p:cBhvr>
                                      <p:tavLst>
                                        <p:tav tm="0">
                                          <p:val>
                                            <p:fltVal val="0"/>
                                          </p:val>
                                        </p:tav>
                                        <p:tav tm="100000">
                                          <p:val>
                                            <p:strVal val="#ppt_h"/>
                                          </p:val>
                                        </p:tav>
                                      </p:tavLst>
                                    </p:anim>
                                    <p:animEffect transition="in" filter="fade">
                                      <p:cBhvr>
                                        <p:cTn id="53" dur="500"/>
                                        <p:tgtEl>
                                          <p:spTgt spid="166"/>
                                        </p:tgtEl>
                                      </p:cBhvr>
                                    </p:animEffect>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116"/>
                                        </p:tgtEl>
                                        <p:attrNameLst>
                                          <p:attrName>style.visibility</p:attrName>
                                        </p:attrNameLst>
                                      </p:cBhvr>
                                      <p:to>
                                        <p:strVal val="visible"/>
                                      </p:to>
                                    </p:set>
                                    <p:animEffect transition="in" filter="fade">
                                      <p:cBhvr>
                                        <p:cTn id="57" dur="500"/>
                                        <p:tgtEl>
                                          <p:spTgt spid="116"/>
                                        </p:tgtEl>
                                      </p:cBhvr>
                                    </p:animEffect>
                                  </p:childTnLst>
                                </p:cTn>
                              </p:par>
                              <p:par>
                                <p:cTn id="58" presetID="22" presetClass="entr" presetSubtype="4" fill="hold" nodeType="withEffect">
                                  <p:stCondLst>
                                    <p:cond delay="0"/>
                                  </p:stCondLst>
                                  <p:childTnLst>
                                    <p:set>
                                      <p:cBhvr>
                                        <p:cTn id="59" dur="1" fill="hold">
                                          <p:stCondLst>
                                            <p:cond delay="0"/>
                                          </p:stCondLst>
                                        </p:cTn>
                                        <p:tgtEl>
                                          <p:spTgt spid="105"/>
                                        </p:tgtEl>
                                        <p:attrNameLst>
                                          <p:attrName>style.visibility</p:attrName>
                                        </p:attrNameLst>
                                      </p:cBhvr>
                                      <p:to>
                                        <p:strVal val="visible"/>
                                      </p:to>
                                    </p:set>
                                    <p:animEffect transition="in" filter="wipe(down)">
                                      <p:cBhvr>
                                        <p:cTn id="60" dur="500"/>
                                        <p:tgtEl>
                                          <p:spTgt spid="105"/>
                                        </p:tgtEl>
                                      </p:cBhvr>
                                    </p:animEffect>
                                  </p:childTnLst>
                                </p:cTn>
                              </p:par>
                            </p:childTnLst>
                          </p:cTn>
                        </p:par>
                        <p:par>
                          <p:cTn id="61" fill="hold">
                            <p:stCondLst>
                              <p:cond delay="5000"/>
                            </p:stCondLst>
                            <p:childTnLst>
                              <p:par>
                                <p:cTn id="62" presetID="22" presetClass="entr" presetSubtype="4" fill="hold" nodeType="afterEffect">
                                  <p:stCondLst>
                                    <p:cond delay="0"/>
                                  </p:stCondLst>
                                  <p:childTnLst>
                                    <p:set>
                                      <p:cBhvr>
                                        <p:cTn id="63" dur="1" fill="hold">
                                          <p:stCondLst>
                                            <p:cond delay="0"/>
                                          </p:stCondLst>
                                        </p:cTn>
                                        <p:tgtEl>
                                          <p:spTgt spid="171"/>
                                        </p:tgtEl>
                                        <p:attrNameLst>
                                          <p:attrName>style.visibility</p:attrName>
                                        </p:attrNameLst>
                                      </p:cBhvr>
                                      <p:to>
                                        <p:strVal val="visible"/>
                                      </p:to>
                                    </p:set>
                                    <p:animEffect transition="in" filter="wipe(down)">
                                      <p:cBhvr>
                                        <p:cTn id="64" dur="500"/>
                                        <p:tgtEl>
                                          <p:spTgt spid="171"/>
                                        </p:tgtEl>
                                      </p:cBhvr>
                                    </p:animEffect>
                                  </p:childTnLst>
                                </p:cTn>
                              </p:par>
                            </p:childTnLst>
                          </p:cTn>
                        </p:par>
                        <p:par>
                          <p:cTn id="65" fill="hold">
                            <p:stCondLst>
                              <p:cond delay="5500"/>
                            </p:stCondLst>
                            <p:childTnLst>
                              <p:par>
                                <p:cTn id="66" presetID="53" presetClass="entr" presetSubtype="16" fill="hold" grpId="0" nodeType="afterEffect">
                                  <p:stCondLst>
                                    <p:cond delay="0"/>
                                  </p:stCondLst>
                                  <p:childTnLst>
                                    <p:set>
                                      <p:cBhvr>
                                        <p:cTn id="67" dur="1" fill="hold">
                                          <p:stCondLst>
                                            <p:cond delay="0"/>
                                          </p:stCondLst>
                                        </p:cTn>
                                        <p:tgtEl>
                                          <p:spTgt spid="172"/>
                                        </p:tgtEl>
                                        <p:attrNameLst>
                                          <p:attrName>style.visibility</p:attrName>
                                        </p:attrNameLst>
                                      </p:cBhvr>
                                      <p:to>
                                        <p:strVal val="visible"/>
                                      </p:to>
                                    </p:set>
                                    <p:anim calcmode="lin" valueType="num">
                                      <p:cBhvr>
                                        <p:cTn id="68" dur="500" fill="hold"/>
                                        <p:tgtEl>
                                          <p:spTgt spid="172"/>
                                        </p:tgtEl>
                                        <p:attrNameLst>
                                          <p:attrName>ppt_w</p:attrName>
                                        </p:attrNameLst>
                                      </p:cBhvr>
                                      <p:tavLst>
                                        <p:tav tm="0">
                                          <p:val>
                                            <p:fltVal val="0"/>
                                          </p:val>
                                        </p:tav>
                                        <p:tav tm="100000">
                                          <p:val>
                                            <p:strVal val="#ppt_w"/>
                                          </p:val>
                                        </p:tav>
                                      </p:tavLst>
                                    </p:anim>
                                    <p:anim calcmode="lin" valueType="num">
                                      <p:cBhvr>
                                        <p:cTn id="69" dur="500" fill="hold"/>
                                        <p:tgtEl>
                                          <p:spTgt spid="172"/>
                                        </p:tgtEl>
                                        <p:attrNameLst>
                                          <p:attrName>ppt_h</p:attrName>
                                        </p:attrNameLst>
                                      </p:cBhvr>
                                      <p:tavLst>
                                        <p:tav tm="0">
                                          <p:val>
                                            <p:fltVal val="0"/>
                                          </p:val>
                                        </p:tav>
                                        <p:tav tm="100000">
                                          <p:val>
                                            <p:strVal val="#ppt_h"/>
                                          </p:val>
                                        </p:tav>
                                      </p:tavLst>
                                    </p:anim>
                                    <p:animEffect transition="in" filter="fade">
                                      <p:cBhvr>
                                        <p:cTn id="70" dur="500"/>
                                        <p:tgtEl>
                                          <p:spTgt spid="172"/>
                                        </p:tgtEl>
                                      </p:cBhvr>
                                    </p:animEffect>
                                  </p:childTnLst>
                                </p:cTn>
                              </p:par>
                            </p:childTnLst>
                          </p:cTn>
                        </p:par>
                        <p:par>
                          <p:cTn id="71" fill="hold">
                            <p:stCondLst>
                              <p:cond delay="6000"/>
                            </p:stCondLst>
                            <p:childTnLst>
                              <p:par>
                                <p:cTn id="72" presetID="10" presetClass="entr" presetSubtype="0" fill="hold" grpId="0" nodeType="afterEffect">
                                  <p:stCondLst>
                                    <p:cond delay="0"/>
                                  </p:stCondLst>
                                  <p:childTnLst>
                                    <p:set>
                                      <p:cBhvr>
                                        <p:cTn id="73" dur="1" fill="hold">
                                          <p:stCondLst>
                                            <p:cond delay="0"/>
                                          </p:stCondLst>
                                        </p:cTn>
                                        <p:tgtEl>
                                          <p:spTgt spid="117"/>
                                        </p:tgtEl>
                                        <p:attrNameLst>
                                          <p:attrName>style.visibility</p:attrName>
                                        </p:attrNameLst>
                                      </p:cBhvr>
                                      <p:to>
                                        <p:strVal val="visible"/>
                                      </p:to>
                                    </p:set>
                                    <p:animEffect transition="in" filter="fade">
                                      <p:cBhvr>
                                        <p:cTn id="74" dur="500"/>
                                        <p:tgtEl>
                                          <p:spTgt spid="117"/>
                                        </p:tgtEl>
                                      </p:cBhvr>
                                    </p:animEffect>
                                  </p:childTnLst>
                                </p:cTn>
                              </p:par>
                              <p:par>
                                <p:cTn id="75" presetID="22" presetClass="entr" presetSubtype="4" fill="hold" nodeType="withEffect">
                                  <p:stCondLst>
                                    <p:cond delay="0"/>
                                  </p:stCondLst>
                                  <p:childTnLst>
                                    <p:set>
                                      <p:cBhvr>
                                        <p:cTn id="76" dur="1" fill="hold">
                                          <p:stCondLst>
                                            <p:cond delay="0"/>
                                          </p:stCondLst>
                                        </p:cTn>
                                        <p:tgtEl>
                                          <p:spTgt spid="109"/>
                                        </p:tgtEl>
                                        <p:attrNameLst>
                                          <p:attrName>style.visibility</p:attrName>
                                        </p:attrNameLst>
                                      </p:cBhvr>
                                      <p:to>
                                        <p:strVal val="visible"/>
                                      </p:to>
                                    </p:set>
                                    <p:animEffect transition="in" filter="wipe(down)">
                                      <p:cBhvr>
                                        <p:cTn id="77" dur="500"/>
                                        <p:tgtEl>
                                          <p:spTgt spid="109"/>
                                        </p:tgtEl>
                                      </p:cBhvr>
                                    </p:animEffect>
                                  </p:childTnLst>
                                </p:cTn>
                              </p:par>
                            </p:childTnLst>
                          </p:cTn>
                        </p:par>
                        <p:par>
                          <p:cTn id="78" fill="hold">
                            <p:stCondLst>
                              <p:cond delay="6500"/>
                            </p:stCondLst>
                            <p:childTnLst>
                              <p:par>
                                <p:cTn id="79" presetID="22" presetClass="entr" presetSubtype="4" fill="hold" nodeType="afterEffect">
                                  <p:stCondLst>
                                    <p:cond delay="0"/>
                                  </p:stCondLst>
                                  <p:childTnLst>
                                    <p:set>
                                      <p:cBhvr>
                                        <p:cTn id="80" dur="1" fill="hold">
                                          <p:stCondLst>
                                            <p:cond delay="0"/>
                                          </p:stCondLst>
                                        </p:cTn>
                                        <p:tgtEl>
                                          <p:spTgt spid="173"/>
                                        </p:tgtEl>
                                        <p:attrNameLst>
                                          <p:attrName>style.visibility</p:attrName>
                                        </p:attrNameLst>
                                      </p:cBhvr>
                                      <p:to>
                                        <p:strVal val="visible"/>
                                      </p:to>
                                    </p:set>
                                    <p:animEffect transition="in" filter="wipe(down)">
                                      <p:cBhvr>
                                        <p:cTn id="81" dur="500"/>
                                        <p:tgtEl>
                                          <p:spTgt spid="173"/>
                                        </p:tgtEl>
                                      </p:cBhvr>
                                    </p:animEffect>
                                  </p:childTnLst>
                                </p:cTn>
                              </p:par>
                            </p:childTnLst>
                          </p:cTn>
                        </p:par>
                        <p:par>
                          <p:cTn id="82" fill="hold">
                            <p:stCondLst>
                              <p:cond delay="7000"/>
                            </p:stCondLst>
                            <p:childTnLst>
                              <p:par>
                                <p:cTn id="83" presetID="53" presetClass="entr" presetSubtype="16" fill="hold" grpId="0" nodeType="afterEffect">
                                  <p:stCondLst>
                                    <p:cond delay="0"/>
                                  </p:stCondLst>
                                  <p:childTnLst>
                                    <p:set>
                                      <p:cBhvr>
                                        <p:cTn id="84" dur="1" fill="hold">
                                          <p:stCondLst>
                                            <p:cond delay="0"/>
                                          </p:stCondLst>
                                        </p:cTn>
                                        <p:tgtEl>
                                          <p:spTgt spid="192"/>
                                        </p:tgtEl>
                                        <p:attrNameLst>
                                          <p:attrName>style.visibility</p:attrName>
                                        </p:attrNameLst>
                                      </p:cBhvr>
                                      <p:to>
                                        <p:strVal val="visible"/>
                                      </p:to>
                                    </p:set>
                                    <p:anim calcmode="lin" valueType="num">
                                      <p:cBhvr>
                                        <p:cTn id="85" dur="500" fill="hold"/>
                                        <p:tgtEl>
                                          <p:spTgt spid="192"/>
                                        </p:tgtEl>
                                        <p:attrNameLst>
                                          <p:attrName>ppt_w</p:attrName>
                                        </p:attrNameLst>
                                      </p:cBhvr>
                                      <p:tavLst>
                                        <p:tav tm="0">
                                          <p:val>
                                            <p:fltVal val="0"/>
                                          </p:val>
                                        </p:tav>
                                        <p:tav tm="100000">
                                          <p:val>
                                            <p:strVal val="#ppt_w"/>
                                          </p:val>
                                        </p:tav>
                                      </p:tavLst>
                                    </p:anim>
                                    <p:anim calcmode="lin" valueType="num">
                                      <p:cBhvr>
                                        <p:cTn id="86" dur="500" fill="hold"/>
                                        <p:tgtEl>
                                          <p:spTgt spid="192"/>
                                        </p:tgtEl>
                                        <p:attrNameLst>
                                          <p:attrName>ppt_h</p:attrName>
                                        </p:attrNameLst>
                                      </p:cBhvr>
                                      <p:tavLst>
                                        <p:tav tm="0">
                                          <p:val>
                                            <p:fltVal val="0"/>
                                          </p:val>
                                        </p:tav>
                                        <p:tav tm="100000">
                                          <p:val>
                                            <p:strVal val="#ppt_h"/>
                                          </p:val>
                                        </p:tav>
                                      </p:tavLst>
                                    </p:anim>
                                    <p:animEffect transition="in" filter="fade">
                                      <p:cBhvr>
                                        <p:cTn id="87" dur="500"/>
                                        <p:tgtEl>
                                          <p:spTgt spid="192"/>
                                        </p:tgtEl>
                                      </p:cBhvr>
                                    </p:animEffect>
                                  </p:childTnLst>
                                </p:cTn>
                              </p:par>
                            </p:childTnLst>
                          </p:cTn>
                        </p:par>
                        <p:par>
                          <p:cTn id="88" fill="hold">
                            <p:stCondLst>
                              <p:cond delay="7500"/>
                            </p:stCondLst>
                            <p:childTnLst>
                              <p:par>
                                <p:cTn id="89" presetID="10" presetClass="entr" presetSubtype="0" fill="hold" grpId="0" nodeType="afterEffect">
                                  <p:stCondLst>
                                    <p:cond delay="0"/>
                                  </p:stCondLst>
                                  <p:childTnLst>
                                    <p:set>
                                      <p:cBhvr>
                                        <p:cTn id="90" dur="1" fill="hold">
                                          <p:stCondLst>
                                            <p:cond delay="0"/>
                                          </p:stCondLst>
                                        </p:cTn>
                                        <p:tgtEl>
                                          <p:spTgt spid="150"/>
                                        </p:tgtEl>
                                        <p:attrNameLst>
                                          <p:attrName>style.visibility</p:attrName>
                                        </p:attrNameLst>
                                      </p:cBhvr>
                                      <p:to>
                                        <p:strVal val="visible"/>
                                      </p:to>
                                    </p:set>
                                    <p:animEffect transition="in" filter="fade">
                                      <p:cBhvr>
                                        <p:cTn id="91" dur="500"/>
                                        <p:tgtEl>
                                          <p:spTgt spid="150"/>
                                        </p:tgtEl>
                                      </p:cBhvr>
                                    </p:animEffect>
                                  </p:childTnLst>
                                </p:cTn>
                              </p:par>
                              <p:par>
                                <p:cTn id="92" presetID="22" presetClass="entr" presetSubtype="4" fill="hold" nodeType="withEffect">
                                  <p:stCondLst>
                                    <p:cond delay="0"/>
                                  </p:stCondLst>
                                  <p:childTnLst>
                                    <p:set>
                                      <p:cBhvr>
                                        <p:cTn id="93" dur="1" fill="hold">
                                          <p:stCondLst>
                                            <p:cond delay="0"/>
                                          </p:stCondLst>
                                        </p:cTn>
                                        <p:tgtEl>
                                          <p:spTgt spid="118"/>
                                        </p:tgtEl>
                                        <p:attrNameLst>
                                          <p:attrName>style.visibility</p:attrName>
                                        </p:attrNameLst>
                                      </p:cBhvr>
                                      <p:to>
                                        <p:strVal val="visible"/>
                                      </p:to>
                                    </p:set>
                                    <p:animEffect transition="in" filter="wipe(down)">
                                      <p:cBhvr>
                                        <p:cTn id="94" dur="500"/>
                                        <p:tgtEl>
                                          <p:spTgt spid="118"/>
                                        </p:tgtEl>
                                      </p:cBhvr>
                                    </p:animEffect>
                                  </p:childTnLst>
                                </p:cTn>
                              </p:par>
                            </p:childTnLst>
                          </p:cTn>
                        </p:par>
                        <p:par>
                          <p:cTn id="95" fill="hold">
                            <p:stCondLst>
                              <p:cond delay="8000"/>
                            </p:stCondLst>
                            <p:childTnLst>
                              <p:par>
                                <p:cTn id="96" presetID="22" presetClass="entr" presetSubtype="4" fill="hold" nodeType="afterEffect">
                                  <p:stCondLst>
                                    <p:cond delay="0"/>
                                  </p:stCondLst>
                                  <p:childTnLst>
                                    <p:set>
                                      <p:cBhvr>
                                        <p:cTn id="97" dur="1" fill="hold">
                                          <p:stCondLst>
                                            <p:cond delay="0"/>
                                          </p:stCondLst>
                                        </p:cTn>
                                        <p:tgtEl>
                                          <p:spTgt spid="202"/>
                                        </p:tgtEl>
                                        <p:attrNameLst>
                                          <p:attrName>style.visibility</p:attrName>
                                        </p:attrNameLst>
                                      </p:cBhvr>
                                      <p:to>
                                        <p:strVal val="visible"/>
                                      </p:to>
                                    </p:set>
                                    <p:animEffect transition="in" filter="wipe(down)">
                                      <p:cBhvr>
                                        <p:cTn id="98" dur="500"/>
                                        <p:tgtEl>
                                          <p:spTgt spid="202"/>
                                        </p:tgtEl>
                                      </p:cBhvr>
                                    </p:animEffect>
                                  </p:childTnLst>
                                </p:cTn>
                              </p:par>
                            </p:childTnLst>
                          </p:cTn>
                        </p:par>
                        <p:par>
                          <p:cTn id="99" fill="hold">
                            <p:stCondLst>
                              <p:cond delay="8500"/>
                            </p:stCondLst>
                            <p:childTnLst>
                              <p:par>
                                <p:cTn id="100" presetID="53" presetClass="entr" presetSubtype="16" fill="hold" grpId="0" nodeType="afterEffect">
                                  <p:stCondLst>
                                    <p:cond delay="0"/>
                                  </p:stCondLst>
                                  <p:childTnLst>
                                    <p:set>
                                      <p:cBhvr>
                                        <p:cTn id="101" dur="1" fill="hold">
                                          <p:stCondLst>
                                            <p:cond delay="0"/>
                                          </p:stCondLst>
                                        </p:cTn>
                                        <p:tgtEl>
                                          <p:spTgt spid="204"/>
                                        </p:tgtEl>
                                        <p:attrNameLst>
                                          <p:attrName>style.visibility</p:attrName>
                                        </p:attrNameLst>
                                      </p:cBhvr>
                                      <p:to>
                                        <p:strVal val="visible"/>
                                      </p:to>
                                    </p:set>
                                    <p:anim calcmode="lin" valueType="num">
                                      <p:cBhvr>
                                        <p:cTn id="102" dur="500" fill="hold"/>
                                        <p:tgtEl>
                                          <p:spTgt spid="204"/>
                                        </p:tgtEl>
                                        <p:attrNameLst>
                                          <p:attrName>ppt_w</p:attrName>
                                        </p:attrNameLst>
                                      </p:cBhvr>
                                      <p:tavLst>
                                        <p:tav tm="0">
                                          <p:val>
                                            <p:fltVal val="0"/>
                                          </p:val>
                                        </p:tav>
                                        <p:tav tm="100000">
                                          <p:val>
                                            <p:strVal val="#ppt_w"/>
                                          </p:val>
                                        </p:tav>
                                      </p:tavLst>
                                    </p:anim>
                                    <p:anim calcmode="lin" valueType="num">
                                      <p:cBhvr>
                                        <p:cTn id="103" dur="500" fill="hold"/>
                                        <p:tgtEl>
                                          <p:spTgt spid="204"/>
                                        </p:tgtEl>
                                        <p:attrNameLst>
                                          <p:attrName>ppt_h</p:attrName>
                                        </p:attrNameLst>
                                      </p:cBhvr>
                                      <p:tavLst>
                                        <p:tav tm="0">
                                          <p:val>
                                            <p:fltVal val="0"/>
                                          </p:val>
                                        </p:tav>
                                        <p:tav tm="100000">
                                          <p:val>
                                            <p:strVal val="#ppt_h"/>
                                          </p:val>
                                        </p:tav>
                                      </p:tavLst>
                                    </p:anim>
                                    <p:animEffect transition="in" filter="fade">
                                      <p:cBhvr>
                                        <p:cTn id="104" dur="500"/>
                                        <p:tgtEl>
                                          <p:spTgt spid="204"/>
                                        </p:tgtEl>
                                      </p:cBhvr>
                                    </p:animEffect>
                                  </p:childTnLst>
                                </p:cTn>
                              </p:par>
                            </p:childTnLst>
                          </p:cTn>
                        </p:par>
                        <p:par>
                          <p:cTn id="105" fill="hold">
                            <p:stCondLst>
                              <p:cond delay="9000"/>
                            </p:stCondLst>
                            <p:childTnLst>
                              <p:par>
                                <p:cTn id="106" presetID="10" presetClass="entr" presetSubtype="0" fill="hold" grpId="0" nodeType="afterEffect">
                                  <p:stCondLst>
                                    <p:cond delay="0"/>
                                  </p:stCondLst>
                                  <p:childTnLst>
                                    <p:set>
                                      <p:cBhvr>
                                        <p:cTn id="107" dur="1" fill="hold">
                                          <p:stCondLst>
                                            <p:cond delay="0"/>
                                          </p:stCondLst>
                                        </p:cTn>
                                        <p:tgtEl>
                                          <p:spTgt spid="151"/>
                                        </p:tgtEl>
                                        <p:attrNameLst>
                                          <p:attrName>style.visibility</p:attrName>
                                        </p:attrNameLst>
                                      </p:cBhvr>
                                      <p:to>
                                        <p:strVal val="visible"/>
                                      </p:to>
                                    </p:set>
                                    <p:animEffect transition="in" filter="fade">
                                      <p:cBhvr>
                                        <p:cTn id="108" dur="500"/>
                                        <p:tgtEl>
                                          <p:spTgt spid="151"/>
                                        </p:tgtEl>
                                      </p:cBhvr>
                                    </p:animEffect>
                                  </p:childTnLst>
                                </p:cTn>
                              </p:par>
                              <p:par>
                                <p:cTn id="109" presetID="22" presetClass="entr" presetSubtype="4" fill="hold" nodeType="withEffect">
                                  <p:stCondLst>
                                    <p:cond delay="0"/>
                                  </p:stCondLst>
                                  <p:childTnLst>
                                    <p:set>
                                      <p:cBhvr>
                                        <p:cTn id="110" dur="1" fill="hold">
                                          <p:stCondLst>
                                            <p:cond delay="0"/>
                                          </p:stCondLst>
                                        </p:cTn>
                                        <p:tgtEl>
                                          <p:spTgt spid="121"/>
                                        </p:tgtEl>
                                        <p:attrNameLst>
                                          <p:attrName>style.visibility</p:attrName>
                                        </p:attrNameLst>
                                      </p:cBhvr>
                                      <p:to>
                                        <p:strVal val="visible"/>
                                      </p:to>
                                    </p:set>
                                    <p:animEffect transition="in" filter="wipe(down)">
                                      <p:cBhvr>
                                        <p:cTn id="111" dur="500"/>
                                        <p:tgtEl>
                                          <p:spTgt spid="121"/>
                                        </p:tgtEl>
                                      </p:cBhvr>
                                    </p:animEffect>
                                  </p:childTnLst>
                                </p:cTn>
                              </p:par>
                            </p:childTnLst>
                          </p:cTn>
                        </p:par>
                        <p:par>
                          <p:cTn id="112" fill="hold">
                            <p:stCondLst>
                              <p:cond delay="9500"/>
                            </p:stCondLst>
                            <p:childTnLst>
                              <p:par>
                                <p:cTn id="113" presetID="22" presetClass="entr" presetSubtype="4" fill="hold" nodeType="afterEffect">
                                  <p:stCondLst>
                                    <p:cond delay="0"/>
                                  </p:stCondLst>
                                  <p:childTnLst>
                                    <p:set>
                                      <p:cBhvr>
                                        <p:cTn id="114" dur="1" fill="hold">
                                          <p:stCondLst>
                                            <p:cond delay="0"/>
                                          </p:stCondLst>
                                        </p:cTn>
                                        <p:tgtEl>
                                          <p:spTgt spid="167"/>
                                        </p:tgtEl>
                                        <p:attrNameLst>
                                          <p:attrName>style.visibility</p:attrName>
                                        </p:attrNameLst>
                                      </p:cBhvr>
                                      <p:to>
                                        <p:strVal val="visible"/>
                                      </p:to>
                                    </p:set>
                                    <p:animEffect transition="in" filter="wipe(down)">
                                      <p:cBhvr>
                                        <p:cTn id="115" dur="500"/>
                                        <p:tgtEl>
                                          <p:spTgt spid="167"/>
                                        </p:tgtEl>
                                      </p:cBhvr>
                                    </p:animEffect>
                                  </p:childTnLst>
                                </p:cTn>
                              </p:par>
                            </p:childTnLst>
                          </p:cTn>
                        </p:par>
                        <p:par>
                          <p:cTn id="116" fill="hold">
                            <p:stCondLst>
                              <p:cond delay="10000"/>
                            </p:stCondLst>
                            <p:childTnLst>
                              <p:par>
                                <p:cTn id="117" presetID="53" presetClass="entr" presetSubtype="16" fill="hold" grpId="0" nodeType="afterEffect">
                                  <p:stCondLst>
                                    <p:cond delay="0"/>
                                  </p:stCondLst>
                                  <p:childTnLst>
                                    <p:set>
                                      <p:cBhvr>
                                        <p:cTn id="118" dur="1" fill="hold">
                                          <p:stCondLst>
                                            <p:cond delay="0"/>
                                          </p:stCondLst>
                                        </p:cTn>
                                        <p:tgtEl>
                                          <p:spTgt spid="168"/>
                                        </p:tgtEl>
                                        <p:attrNameLst>
                                          <p:attrName>style.visibility</p:attrName>
                                        </p:attrNameLst>
                                      </p:cBhvr>
                                      <p:to>
                                        <p:strVal val="visible"/>
                                      </p:to>
                                    </p:set>
                                    <p:anim calcmode="lin" valueType="num">
                                      <p:cBhvr>
                                        <p:cTn id="119" dur="500" fill="hold"/>
                                        <p:tgtEl>
                                          <p:spTgt spid="168"/>
                                        </p:tgtEl>
                                        <p:attrNameLst>
                                          <p:attrName>ppt_w</p:attrName>
                                        </p:attrNameLst>
                                      </p:cBhvr>
                                      <p:tavLst>
                                        <p:tav tm="0">
                                          <p:val>
                                            <p:fltVal val="0"/>
                                          </p:val>
                                        </p:tav>
                                        <p:tav tm="100000">
                                          <p:val>
                                            <p:strVal val="#ppt_w"/>
                                          </p:val>
                                        </p:tav>
                                      </p:tavLst>
                                    </p:anim>
                                    <p:anim calcmode="lin" valueType="num">
                                      <p:cBhvr>
                                        <p:cTn id="120" dur="500" fill="hold"/>
                                        <p:tgtEl>
                                          <p:spTgt spid="168"/>
                                        </p:tgtEl>
                                        <p:attrNameLst>
                                          <p:attrName>ppt_h</p:attrName>
                                        </p:attrNameLst>
                                      </p:cBhvr>
                                      <p:tavLst>
                                        <p:tav tm="0">
                                          <p:val>
                                            <p:fltVal val="0"/>
                                          </p:val>
                                        </p:tav>
                                        <p:tav tm="100000">
                                          <p:val>
                                            <p:strVal val="#ppt_h"/>
                                          </p:val>
                                        </p:tav>
                                      </p:tavLst>
                                    </p:anim>
                                    <p:animEffect transition="in" filter="fade">
                                      <p:cBhvr>
                                        <p:cTn id="121" dur="500"/>
                                        <p:tgtEl>
                                          <p:spTgt spid="168"/>
                                        </p:tgtEl>
                                      </p:cBhvr>
                                    </p:animEffect>
                                  </p:childTnLst>
                                </p:cTn>
                              </p:par>
                            </p:childTnLst>
                          </p:cTn>
                        </p:par>
                        <p:par>
                          <p:cTn id="122" fill="hold">
                            <p:stCondLst>
                              <p:cond delay="10500"/>
                            </p:stCondLst>
                            <p:childTnLst>
                              <p:par>
                                <p:cTn id="123" presetID="10" presetClass="entr" presetSubtype="0" fill="hold" grpId="0" nodeType="afterEffect">
                                  <p:stCondLst>
                                    <p:cond delay="0"/>
                                  </p:stCondLst>
                                  <p:childTnLst>
                                    <p:set>
                                      <p:cBhvr>
                                        <p:cTn id="124" dur="1" fill="hold">
                                          <p:stCondLst>
                                            <p:cond delay="0"/>
                                          </p:stCondLst>
                                        </p:cTn>
                                        <p:tgtEl>
                                          <p:spTgt spid="152"/>
                                        </p:tgtEl>
                                        <p:attrNameLst>
                                          <p:attrName>style.visibility</p:attrName>
                                        </p:attrNameLst>
                                      </p:cBhvr>
                                      <p:to>
                                        <p:strVal val="visible"/>
                                      </p:to>
                                    </p:set>
                                    <p:animEffect transition="in" filter="fade">
                                      <p:cBhvr>
                                        <p:cTn id="125" dur="500"/>
                                        <p:tgtEl>
                                          <p:spTgt spid="152"/>
                                        </p:tgtEl>
                                      </p:cBhvr>
                                    </p:animEffect>
                                  </p:childTnLst>
                                </p:cTn>
                              </p:par>
                              <p:par>
                                <p:cTn id="126" presetID="22" presetClass="entr" presetSubtype="4" fill="hold" nodeType="withEffect">
                                  <p:stCondLst>
                                    <p:cond delay="0"/>
                                  </p:stCondLst>
                                  <p:childTnLst>
                                    <p:set>
                                      <p:cBhvr>
                                        <p:cTn id="127" dur="1" fill="hold">
                                          <p:stCondLst>
                                            <p:cond delay="0"/>
                                          </p:stCondLst>
                                        </p:cTn>
                                        <p:tgtEl>
                                          <p:spTgt spid="132"/>
                                        </p:tgtEl>
                                        <p:attrNameLst>
                                          <p:attrName>style.visibility</p:attrName>
                                        </p:attrNameLst>
                                      </p:cBhvr>
                                      <p:to>
                                        <p:strVal val="visible"/>
                                      </p:to>
                                    </p:set>
                                    <p:animEffect transition="in" filter="wipe(down)">
                                      <p:cBhvr>
                                        <p:cTn id="128" dur="500"/>
                                        <p:tgtEl>
                                          <p:spTgt spid="132"/>
                                        </p:tgtEl>
                                      </p:cBhvr>
                                    </p:animEffect>
                                  </p:childTnLst>
                                </p:cTn>
                              </p:par>
                            </p:childTnLst>
                          </p:cTn>
                        </p:par>
                        <p:par>
                          <p:cTn id="129" fill="hold">
                            <p:stCondLst>
                              <p:cond delay="11000"/>
                            </p:stCondLst>
                            <p:childTnLst>
                              <p:par>
                                <p:cTn id="130" presetID="22" presetClass="entr" presetSubtype="4" fill="hold" nodeType="afterEffect">
                                  <p:stCondLst>
                                    <p:cond delay="0"/>
                                  </p:stCondLst>
                                  <p:childTnLst>
                                    <p:set>
                                      <p:cBhvr>
                                        <p:cTn id="131" dur="1" fill="hold">
                                          <p:stCondLst>
                                            <p:cond delay="0"/>
                                          </p:stCondLst>
                                        </p:cTn>
                                        <p:tgtEl>
                                          <p:spTgt spid="205"/>
                                        </p:tgtEl>
                                        <p:attrNameLst>
                                          <p:attrName>style.visibility</p:attrName>
                                        </p:attrNameLst>
                                      </p:cBhvr>
                                      <p:to>
                                        <p:strVal val="visible"/>
                                      </p:to>
                                    </p:set>
                                    <p:animEffect transition="in" filter="wipe(down)">
                                      <p:cBhvr>
                                        <p:cTn id="132" dur="500"/>
                                        <p:tgtEl>
                                          <p:spTgt spid="205"/>
                                        </p:tgtEl>
                                      </p:cBhvr>
                                    </p:animEffect>
                                  </p:childTnLst>
                                </p:cTn>
                              </p:par>
                            </p:childTnLst>
                          </p:cTn>
                        </p:par>
                        <p:par>
                          <p:cTn id="133" fill="hold">
                            <p:stCondLst>
                              <p:cond delay="11500"/>
                            </p:stCondLst>
                            <p:childTnLst>
                              <p:par>
                                <p:cTn id="134" presetID="53" presetClass="entr" presetSubtype="16" fill="hold" grpId="0" nodeType="afterEffect">
                                  <p:stCondLst>
                                    <p:cond delay="0"/>
                                  </p:stCondLst>
                                  <p:childTnLst>
                                    <p:set>
                                      <p:cBhvr>
                                        <p:cTn id="135" dur="1" fill="hold">
                                          <p:stCondLst>
                                            <p:cond delay="0"/>
                                          </p:stCondLst>
                                        </p:cTn>
                                        <p:tgtEl>
                                          <p:spTgt spid="206"/>
                                        </p:tgtEl>
                                        <p:attrNameLst>
                                          <p:attrName>style.visibility</p:attrName>
                                        </p:attrNameLst>
                                      </p:cBhvr>
                                      <p:to>
                                        <p:strVal val="visible"/>
                                      </p:to>
                                    </p:set>
                                    <p:anim calcmode="lin" valueType="num">
                                      <p:cBhvr>
                                        <p:cTn id="136" dur="500" fill="hold"/>
                                        <p:tgtEl>
                                          <p:spTgt spid="206"/>
                                        </p:tgtEl>
                                        <p:attrNameLst>
                                          <p:attrName>ppt_w</p:attrName>
                                        </p:attrNameLst>
                                      </p:cBhvr>
                                      <p:tavLst>
                                        <p:tav tm="0">
                                          <p:val>
                                            <p:fltVal val="0"/>
                                          </p:val>
                                        </p:tav>
                                        <p:tav tm="100000">
                                          <p:val>
                                            <p:strVal val="#ppt_w"/>
                                          </p:val>
                                        </p:tav>
                                      </p:tavLst>
                                    </p:anim>
                                    <p:anim calcmode="lin" valueType="num">
                                      <p:cBhvr>
                                        <p:cTn id="137" dur="500" fill="hold"/>
                                        <p:tgtEl>
                                          <p:spTgt spid="206"/>
                                        </p:tgtEl>
                                        <p:attrNameLst>
                                          <p:attrName>ppt_h</p:attrName>
                                        </p:attrNameLst>
                                      </p:cBhvr>
                                      <p:tavLst>
                                        <p:tav tm="0">
                                          <p:val>
                                            <p:fltVal val="0"/>
                                          </p:val>
                                        </p:tav>
                                        <p:tav tm="100000">
                                          <p:val>
                                            <p:strVal val="#ppt_h"/>
                                          </p:val>
                                        </p:tav>
                                      </p:tavLst>
                                    </p:anim>
                                    <p:animEffect transition="in" filter="fade">
                                      <p:cBhvr>
                                        <p:cTn id="138" dur="500"/>
                                        <p:tgtEl>
                                          <p:spTgt spid="206"/>
                                        </p:tgtEl>
                                      </p:cBhvr>
                                    </p:animEffect>
                                  </p:childTnLst>
                                </p:cTn>
                              </p:par>
                            </p:childTnLst>
                          </p:cTn>
                        </p:par>
                        <p:par>
                          <p:cTn id="139" fill="hold">
                            <p:stCondLst>
                              <p:cond delay="12000"/>
                            </p:stCondLst>
                            <p:childTnLst>
                              <p:par>
                                <p:cTn id="140" presetID="10" presetClass="entr" presetSubtype="0" fill="hold" grpId="0" nodeType="afterEffect">
                                  <p:stCondLst>
                                    <p:cond delay="0"/>
                                  </p:stCondLst>
                                  <p:childTnLst>
                                    <p:set>
                                      <p:cBhvr>
                                        <p:cTn id="141" dur="1" fill="hold">
                                          <p:stCondLst>
                                            <p:cond delay="0"/>
                                          </p:stCondLst>
                                        </p:cTn>
                                        <p:tgtEl>
                                          <p:spTgt spid="153"/>
                                        </p:tgtEl>
                                        <p:attrNameLst>
                                          <p:attrName>style.visibility</p:attrName>
                                        </p:attrNameLst>
                                      </p:cBhvr>
                                      <p:to>
                                        <p:strVal val="visible"/>
                                      </p:to>
                                    </p:set>
                                    <p:animEffect transition="in" filter="fade">
                                      <p:cBhvr>
                                        <p:cTn id="142" dur="500"/>
                                        <p:tgtEl>
                                          <p:spTgt spid="153"/>
                                        </p:tgtEl>
                                      </p:cBhvr>
                                    </p:animEffect>
                                  </p:childTnLst>
                                </p:cTn>
                              </p:par>
                              <p:par>
                                <p:cTn id="143" presetID="22" presetClass="entr" presetSubtype="4" fill="hold" nodeType="withEffect">
                                  <p:stCondLst>
                                    <p:cond delay="0"/>
                                  </p:stCondLst>
                                  <p:childTnLst>
                                    <p:set>
                                      <p:cBhvr>
                                        <p:cTn id="144" dur="1" fill="hold">
                                          <p:stCondLst>
                                            <p:cond delay="0"/>
                                          </p:stCondLst>
                                        </p:cTn>
                                        <p:tgtEl>
                                          <p:spTgt spid="135"/>
                                        </p:tgtEl>
                                        <p:attrNameLst>
                                          <p:attrName>style.visibility</p:attrName>
                                        </p:attrNameLst>
                                      </p:cBhvr>
                                      <p:to>
                                        <p:strVal val="visible"/>
                                      </p:to>
                                    </p:set>
                                    <p:animEffect transition="in" filter="wipe(down)">
                                      <p:cBhvr>
                                        <p:cTn id="145" dur="500"/>
                                        <p:tgtEl>
                                          <p:spTgt spid="135"/>
                                        </p:tgtEl>
                                      </p:cBhvr>
                                    </p:animEffect>
                                  </p:childTnLst>
                                </p:cTn>
                              </p:par>
                            </p:childTnLst>
                          </p:cTn>
                        </p:par>
                        <p:par>
                          <p:cTn id="146" fill="hold">
                            <p:stCondLst>
                              <p:cond delay="12500"/>
                            </p:stCondLst>
                            <p:childTnLst>
                              <p:par>
                                <p:cTn id="147" presetID="22" presetClass="entr" presetSubtype="4" fill="hold" nodeType="afterEffect">
                                  <p:stCondLst>
                                    <p:cond delay="0"/>
                                  </p:stCondLst>
                                  <p:childTnLst>
                                    <p:set>
                                      <p:cBhvr>
                                        <p:cTn id="148" dur="1" fill="hold">
                                          <p:stCondLst>
                                            <p:cond delay="0"/>
                                          </p:stCondLst>
                                        </p:cTn>
                                        <p:tgtEl>
                                          <p:spTgt spid="207"/>
                                        </p:tgtEl>
                                        <p:attrNameLst>
                                          <p:attrName>style.visibility</p:attrName>
                                        </p:attrNameLst>
                                      </p:cBhvr>
                                      <p:to>
                                        <p:strVal val="visible"/>
                                      </p:to>
                                    </p:set>
                                    <p:animEffect transition="in" filter="wipe(down)">
                                      <p:cBhvr>
                                        <p:cTn id="149" dur="500"/>
                                        <p:tgtEl>
                                          <p:spTgt spid="207"/>
                                        </p:tgtEl>
                                      </p:cBhvr>
                                    </p:animEffect>
                                  </p:childTnLst>
                                </p:cTn>
                              </p:par>
                            </p:childTnLst>
                          </p:cTn>
                        </p:par>
                        <p:par>
                          <p:cTn id="150" fill="hold">
                            <p:stCondLst>
                              <p:cond delay="13000"/>
                            </p:stCondLst>
                            <p:childTnLst>
                              <p:par>
                                <p:cTn id="151" presetID="53" presetClass="entr" presetSubtype="16" fill="hold" grpId="0" nodeType="afterEffect">
                                  <p:stCondLst>
                                    <p:cond delay="0"/>
                                  </p:stCondLst>
                                  <p:childTnLst>
                                    <p:set>
                                      <p:cBhvr>
                                        <p:cTn id="152" dur="1" fill="hold">
                                          <p:stCondLst>
                                            <p:cond delay="0"/>
                                          </p:stCondLst>
                                        </p:cTn>
                                        <p:tgtEl>
                                          <p:spTgt spid="208"/>
                                        </p:tgtEl>
                                        <p:attrNameLst>
                                          <p:attrName>style.visibility</p:attrName>
                                        </p:attrNameLst>
                                      </p:cBhvr>
                                      <p:to>
                                        <p:strVal val="visible"/>
                                      </p:to>
                                    </p:set>
                                    <p:anim calcmode="lin" valueType="num">
                                      <p:cBhvr>
                                        <p:cTn id="153" dur="500" fill="hold"/>
                                        <p:tgtEl>
                                          <p:spTgt spid="208"/>
                                        </p:tgtEl>
                                        <p:attrNameLst>
                                          <p:attrName>ppt_w</p:attrName>
                                        </p:attrNameLst>
                                      </p:cBhvr>
                                      <p:tavLst>
                                        <p:tav tm="0">
                                          <p:val>
                                            <p:fltVal val="0"/>
                                          </p:val>
                                        </p:tav>
                                        <p:tav tm="100000">
                                          <p:val>
                                            <p:strVal val="#ppt_w"/>
                                          </p:val>
                                        </p:tav>
                                      </p:tavLst>
                                    </p:anim>
                                    <p:anim calcmode="lin" valueType="num">
                                      <p:cBhvr>
                                        <p:cTn id="154" dur="500" fill="hold"/>
                                        <p:tgtEl>
                                          <p:spTgt spid="208"/>
                                        </p:tgtEl>
                                        <p:attrNameLst>
                                          <p:attrName>ppt_h</p:attrName>
                                        </p:attrNameLst>
                                      </p:cBhvr>
                                      <p:tavLst>
                                        <p:tav tm="0">
                                          <p:val>
                                            <p:fltVal val="0"/>
                                          </p:val>
                                        </p:tav>
                                        <p:tav tm="100000">
                                          <p:val>
                                            <p:strVal val="#ppt_h"/>
                                          </p:val>
                                        </p:tav>
                                      </p:tavLst>
                                    </p:anim>
                                    <p:animEffect transition="in" filter="fade">
                                      <p:cBhvr>
                                        <p:cTn id="155" dur="500"/>
                                        <p:tgtEl>
                                          <p:spTgt spid="208"/>
                                        </p:tgtEl>
                                      </p:cBhvr>
                                    </p:animEffect>
                                  </p:childTnLst>
                                </p:cTn>
                              </p:par>
                            </p:childTnLst>
                          </p:cTn>
                        </p:par>
                        <p:par>
                          <p:cTn id="156" fill="hold">
                            <p:stCondLst>
                              <p:cond delay="13500"/>
                            </p:stCondLst>
                            <p:childTnLst>
                              <p:par>
                                <p:cTn id="157" presetID="10" presetClass="entr" presetSubtype="0" fill="hold" grpId="0" nodeType="afterEffect">
                                  <p:stCondLst>
                                    <p:cond delay="0"/>
                                  </p:stCondLst>
                                  <p:childTnLst>
                                    <p:set>
                                      <p:cBhvr>
                                        <p:cTn id="158" dur="1" fill="hold">
                                          <p:stCondLst>
                                            <p:cond delay="0"/>
                                          </p:stCondLst>
                                        </p:cTn>
                                        <p:tgtEl>
                                          <p:spTgt spid="160"/>
                                        </p:tgtEl>
                                        <p:attrNameLst>
                                          <p:attrName>style.visibility</p:attrName>
                                        </p:attrNameLst>
                                      </p:cBhvr>
                                      <p:to>
                                        <p:strVal val="visible"/>
                                      </p:to>
                                    </p:set>
                                    <p:animEffect transition="in" filter="fade">
                                      <p:cBhvr>
                                        <p:cTn id="159" dur="500"/>
                                        <p:tgtEl>
                                          <p:spTgt spid="160"/>
                                        </p:tgtEl>
                                      </p:cBhvr>
                                    </p:animEffect>
                                  </p:childTnLst>
                                </p:cTn>
                              </p:par>
                              <p:par>
                                <p:cTn id="160" presetID="22" presetClass="entr" presetSubtype="4" fill="hold" nodeType="withEffect">
                                  <p:stCondLst>
                                    <p:cond delay="0"/>
                                  </p:stCondLst>
                                  <p:childTnLst>
                                    <p:set>
                                      <p:cBhvr>
                                        <p:cTn id="161" dur="1" fill="hold">
                                          <p:stCondLst>
                                            <p:cond delay="0"/>
                                          </p:stCondLst>
                                        </p:cTn>
                                        <p:tgtEl>
                                          <p:spTgt spid="154"/>
                                        </p:tgtEl>
                                        <p:attrNameLst>
                                          <p:attrName>style.visibility</p:attrName>
                                        </p:attrNameLst>
                                      </p:cBhvr>
                                      <p:to>
                                        <p:strVal val="visible"/>
                                      </p:to>
                                    </p:set>
                                    <p:animEffect transition="in" filter="wipe(down)">
                                      <p:cBhvr>
                                        <p:cTn id="162" dur="500"/>
                                        <p:tgtEl>
                                          <p:spTgt spid="154"/>
                                        </p:tgtEl>
                                      </p:cBhvr>
                                    </p:animEffect>
                                  </p:childTnLst>
                                </p:cTn>
                              </p:par>
                            </p:childTnLst>
                          </p:cTn>
                        </p:par>
                        <p:par>
                          <p:cTn id="163" fill="hold">
                            <p:stCondLst>
                              <p:cond delay="14000"/>
                            </p:stCondLst>
                            <p:childTnLst>
                              <p:par>
                                <p:cTn id="164" presetID="22" presetClass="entr" presetSubtype="4" fill="hold" nodeType="afterEffect">
                                  <p:stCondLst>
                                    <p:cond delay="0"/>
                                  </p:stCondLst>
                                  <p:childTnLst>
                                    <p:set>
                                      <p:cBhvr>
                                        <p:cTn id="165" dur="1" fill="hold">
                                          <p:stCondLst>
                                            <p:cond delay="0"/>
                                          </p:stCondLst>
                                        </p:cTn>
                                        <p:tgtEl>
                                          <p:spTgt spid="169"/>
                                        </p:tgtEl>
                                        <p:attrNameLst>
                                          <p:attrName>style.visibility</p:attrName>
                                        </p:attrNameLst>
                                      </p:cBhvr>
                                      <p:to>
                                        <p:strVal val="visible"/>
                                      </p:to>
                                    </p:set>
                                    <p:animEffect transition="in" filter="wipe(down)">
                                      <p:cBhvr>
                                        <p:cTn id="166" dur="500"/>
                                        <p:tgtEl>
                                          <p:spTgt spid="169"/>
                                        </p:tgtEl>
                                      </p:cBhvr>
                                    </p:animEffect>
                                  </p:childTnLst>
                                </p:cTn>
                              </p:par>
                            </p:childTnLst>
                          </p:cTn>
                        </p:par>
                        <p:par>
                          <p:cTn id="167" fill="hold">
                            <p:stCondLst>
                              <p:cond delay="14500"/>
                            </p:stCondLst>
                            <p:childTnLst>
                              <p:par>
                                <p:cTn id="168" presetID="53" presetClass="entr" presetSubtype="16" fill="hold" grpId="0" nodeType="afterEffect">
                                  <p:stCondLst>
                                    <p:cond delay="0"/>
                                  </p:stCondLst>
                                  <p:childTnLst>
                                    <p:set>
                                      <p:cBhvr>
                                        <p:cTn id="169" dur="1" fill="hold">
                                          <p:stCondLst>
                                            <p:cond delay="0"/>
                                          </p:stCondLst>
                                        </p:cTn>
                                        <p:tgtEl>
                                          <p:spTgt spid="170"/>
                                        </p:tgtEl>
                                        <p:attrNameLst>
                                          <p:attrName>style.visibility</p:attrName>
                                        </p:attrNameLst>
                                      </p:cBhvr>
                                      <p:to>
                                        <p:strVal val="visible"/>
                                      </p:to>
                                    </p:set>
                                    <p:anim calcmode="lin" valueType="num">
                                      <p:cBhvr>
                                        <p:cTn id="170" dur="500" fill="hold"/>
                                        <p:tgtEl>
                                          <p:spTgt spid="170"/>
                                        </p:tgtEl>
                                        <p:attrNameLst>
                                          <p:attrName>ppt_w</p:attrName>
                                        </p:attrNameLst>
                                      </p:cBhvr>
                                      <p:tavLst>
                                        <p:tav tm="0">
                                          <p:val>
                                            <p:fltVal val="0"/>
                                          </p:val>
                                        </p:tav>
                                        <p:tav tm="100000">
                                          <p:val>
                                            <p:strVal val="#ppt_w"/>
                                          </p:val>
                                        </p:tav>
                                      </p:tavLst>
                                    </p:anim>
                                    <p:anim calcmode="lin" valueType="num">
                                      <p:cBhvr>
                                        <p:cTn id="171" dur="500" fill="hold"/>
                                        <p:tgtEl>
                                          <p:spTgt spid="170"/>
                                        </p:tgtEl>
                                        <p:attrNameLst>
                                          <p:attrName>ppt_h</p:attrName>
                                        </p:attrNameLst>
                                      </p:cBhvr>
                                      <p:tavLst>
                                        <p:tav tm="0">
                                          <p:val>
                                            <p:fltVal val="0"/>
                                          </p:val>
                                        </p:tav>
                                        <p:tav tm="100000">
                                          <p:val>
                                            <p:strVal val="#ppt_h"/>
                                          </p:val>
                                        </p:tav>
                                      </p:tavLst>
                                    </p:anim>
                                    <p:animEffect transition="in" filter="fade">
                                      <p:cBhvr>
                                        <p:cTn id="172" dur="500"/>
                                        <p:tgtEl>
                                          <p:spTgt spid="170"/>
                                        </p:tgtEl>
                                      </p:cBhvr>
                                    </p:animEffect>
                                  </p:childTnLst>
                                </p:cTn>
                              </p:par>
                            </p:childTnLst>
                          </p:cTn>
                        </p:par>
                        <p:par>
                          <p:cTn id="173" fill="hold">
                            <p:stCondLst>
                              <p:cond delay="15000"/>
                            </p:stCondLst>
                            <p:childTnLst>
                              <p:par>
                                <p:cTn id="174" presetID="10" presetClass="entr" presetSubtype="0" fill="hold" grpId="0" nodeType="afterEffect">
                                  <p:stCondLst>
                                    <p:cond delay="0"/>
                                  </p:stCondLst>
                                  <p:childTnLst>
                                    <p:set>
                                      <p:cBhvr>
                                        <p:cTn id="175" dur="1" fill="hold">
                                          <p:stCondLst>
                                            <p:cond delay="0"/>
                                          </p:stCondLst>
                                        </p:cTn>
                                        <p:tgtEl>
                                          <p:spTgt spid="161"/>
                                        </p:tgtEl>
                                        <p:attrNameLst>
                                          <p:attrName>style.visibility</p:attrName>
                                        </p:attrNameLst>
                                      </p:cBhvr>
                                      <p:to>
                                        <p:strVal val="visible"/>
                                      </p:to>
                                    </p:set>
                                    <p:animEffect transition="in" filter="fade">
                                      <p:cBhvr>
                                        <p:cTn id="176" dur="500"/>
                                        <p:tgtEl>
                                          <p:spTgt spid="161"/>
                                        </p:tgtEl>
                                      </p:cBhvr>
                                    </p:animEffect>
                                  </p:childTnLst>
                                </p:cTn>
                              </p:par>
                              <p:par>
                                <p:cTn id="177" presetID="22" presetClass="entr" presetSubtype="4" fill="hold" nodeType="withEffect">
                                  <p:stCondLst>
                                    <p:cond delay="0"/>
                                  </p:stCondLst>
                                  <p:childTnLst>
                                    <p:set>
                                      <p:cBhvr>
                                        <p:cTn id="178" dur="1" fill="hold">
                                          <p:stCondLst>
                                            <p:cond delay="0"/>
                                          </p:stCondLst>
                                        </p:cTn>
                                        <p:tgtEl>
                                          <p:spTgt spid="157"/>
                                        </p:tgtEl>
                                        <p:attrNameLst>
                                          <p:attrName>style.visibility</p:attrName>
                                        </p:attrNameLst>
                                      </p:cBhvr>
                                      <p:to>
                                        <p:strVal val="visible"/>
                                      </p:to>
                                    </p:set>
                                    <p:animEffect transition="in" filter="wipe(down)">
                                      <p:cBhvr>
                                        <p:cTn id="179" dur="500"/>
                                        <p:tgtEl>
                                          <p:spTgt spid="157"/>
                                        </p:tgtEl>
                                      </p:cBhvr>
                                    </p:animEffect>
                                  </p:childTnLst>
                                </p:cTn>
                              </p:par>
                            </p:childTnLst>
                          </p:cTn>
                        </p:par>
                        <p:par>
                          <p:cTn id="180" fill="hold">
                            <p:stCondLst>
                              <p:cond delay="15500"/>
                            </p:stCondLst>
                            <p:childTnLst>
                              <p:par>
                                <p:cTn id="181" presetID="22" presetClass="entr" presetSubtype="4" fill="hold" nodeType="afterEffect">
                                  <p:stCondLst>
                                    <p:cond delay="0"/>
                                  </p:stCondLst>
                                  <p:childTnLst>
                                    <p:set>
                                      <p:cBhvr>
                                        <p:cTn id="182" dur="1" fill="hold">
                                          <p:stCondLst>
                                            <p:cond delay="0"/>
                                          </p:stCondLst>
                                        </p:cTn>
                                        <p:tgtEl>
                                          <p:spTgt spid="209"/>
                                        </p:tgtEl>
                                        <p:attrNameLst>
                                          <p:attrName>style.visibility</p:attrName>
                                        </p:attrNameLst>
                                      </p:cBhvr>
                                      <p:to>
                                        <p:strVal val="visible"/>
                                      </p:to>
                                    </p:set>
                                    <p:animEffect transition="in" filter="wipe(down)">
                                      <p:cBhvr>
                                        <p:cTn id="183" dur="500"/>
                                        <p:tgtEl>
                                          <p:spTgt spid="209"/>
                                        </p:tgtEl>
                                      </p:cBhvr>
                                    </p:animEffect>
                                  </p:childTnLst>
                                </p:cTn>
                              </p:par>
                            </p:childTnLst>
                          </p:cTn>
                        </p:par>
                        <p:par>
                          <p:cTn id="184" fill="hold">
                            <p:stCondLst>
                              <p:cond delay="16000"/>
                            </p:stCondLst>
                            <p:childTnLst>
                              <p:par>
                                <p:cTn id="185" presetID="53" presetClass="entr" presetSubtype="16" fill="hold" grpId="0" nodeType="afterEffect">
                                  <p:stCondLst>
                                    <p:cond delay="0"/>
                                  </p:stCondLst>
                                  <p:childTnLst>
                                    <p:set>
                                      <p:cBhvr>
                                        <p:cTn id="186" dur="1" fill="hold">
                                          <p:stCondLst>
                                            <p:cond delay="0"/>
                                          </p:stCondLst>
                                        </p:cTn>
                                        <p:tgtEl>
                                          <p:spTgt spid="210"/>
                                        </p:tgtEl>
                                        <p:attrNameLst>
                                          <p:attrName>style.visibility</p:attrName>
                                        </p:attrNameLst>
                                      </p:cBhvr>
                                      <p:to>
                                        <p:strVal val="visible"/>
                                      </p:to>
                                    </p:set>
                                    <p:anim calcmode="lin" valueType="num">
                                      <p:cBhvr>
                                        <p:cTn id="187" dur="500" fill="hold"/>
                                        <p:tgtEl>
                                          <p:spTgt spid="210"/>
                                        </p:tgtEl>
                                        <p:attrNameLst>
                                          <p:attrName>ppt_w</p:attrName>
                                        </p:attrNameLst>
                                      </p:cBhvr>
                                      <p:tavLst>
                                        <p:tav tm="0">
                                          <p:val>
                                            <p:fltVal val="0"/>
                                          </p:val>
                                        </p:tav>
                                        <p:tav tm="100000">
                                          <p:val>
                                            <p:strVal val="#ppt_w"/>
                                          </p:val>
                                        </p:tav>
                                      </p:tavLst>
                                    </p:anim>
                                    <p:anim calcmode="lin" valueType="num">
                                      <p:cBhvr>
                                        <p:cTn id="188" dur="500" fill="hold"/>
                                        <p:tgtEl>
                                          <p:spTgt spid="210"/>
                                        </p:tgtEl>
                                        <p:attrNameLst>
                                          <p:attrName>ppt_h</p:attrName>
                                        </p:attrNameLst>
                                      </p:cBhvr>
                                      <p:tavLst>
                                        <p:tav tm="0">
                                          <p:val>
                                            <p:fltVal val="0"/>
                                          </p:val>
                                        </p:tav>
                                        <p:tav tm="100000">
                                          <p:val>
                                            <p:strVal val="#ppt_h"/>
                                          </p:val>
                                        </p:tav>
                                      </p:tavLst>
                                    </p:anim>
                                    <p:animEffect transition="in" filter="fade">
                                      <p:cBhvr>
                                        <p:cTn id="189"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2" grpId="0"/>
      <p:bldP spid="114" grpId="0"/>
      <p:bldP spid="116" grpId="0"/>
      <p:bldP spid="117" grpId="0"/>
      <p:bldP spid="150" grpId="0"/>
      <p:bldP spid="151" grpId="0"/>
      <p:bldP spid="152" grpId="0"/>
      <p:bldP spid="153" grpId="0"/>
      <p:bldP spid="160" grpId="0"/>
      <p:bldP spid="161" grpId="0"/>
      <p:bldP spid="164" grpId="0"/>
      <p:bldP spid="166" grpId="0"/>
      <p:bldP spid="168" grpId="0"/>
      <p:bldP spid="170" grpId="0"/>
      <p:bldP spid="172" grpId="0"/>
      <p:bldP spid="192" grpId="0"/>
      <p:bldP spid="204" grpId="0"/>
      <p:bldP spid="206" grpId="0"/>
      <p:bldP spid="208" grpId="0"/>
      <p:bldP spid="21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6" name="Oval 25"/>
          <p:cNvSpPr/>
          <p:nvPr/>
        </p:nvSpPr>
        <p:spPr>
          <a:xfrm>
            <a:off x="5143282" y="798006"/>
            <a:ext cx="1905436" cy="1905436"/>
          </a:xfrm>
          <a:prstGeom prst="ellipse">
            <a:avLst/>
          </a:prstGeom>
          <a:noFill/>
          <a:ln w="28575">
            <a:solidFill>
              <a:schemeClr val="bg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Rectangle 26"/>
          <p:cNvSpPr/>
          <p:nvPr/>
        </p:nvSpPr>
        <p:spPr>
          <a:xfrm>
            <a:off x="5441015" y="2826692"/>
            <a:ext cx="1309974" cy="369332"/>
          </a:xfrm>
          <a:prstGeom prst="rect">
            <a:avLst/>
          </a:prstGeom>
        </p:spPr>
        <p:txBody>
          <a:bodyPr wrap="none">
            <a:spAutoFit/>
          </a:bodyPr>
          <a:lstStyle/>
          <a:p>
            <a:pPr algn="ctr"/>
            <a:r>
              <a:rPr lang="id-ID" b="1" dirty="0" smtClean="0">
                <a:solidFill>
                  <a:schemeClr val="bg1"/>
                </a:solidFill>
                <a:latin typeface="+mj-lt"/>
              </a:rPr>
              <a:t>-Dona Doni-</a:t>
            </a:r>
            <a:endParaRPr lang="id-ID" sz="2800" b="1" dirty="0">
              <a:solidFill>
                <a:schemeClr val="bg1"/>
              </a:solidFill>
              <a:latin typeface="+mj-lt"/>
            </a:endParaRPr>
          </a:p>
        </p:txBody>
      </p:sp>
      <p:sp>
        <p:nvSpPr>
          <p:cNvPr id="28" name="Rectangle 27"/>
          <p:cNvSpPr/>
          <p:nvPr/>
        </p:nvSpPr>
        <p:spPr>
          <a:xfrm>
            <a:off x="4556947" y="3168851"/>
            <a:ext cx="3078106" cy="338554"/>
          </a:xfrm>
          <a:prstGeom prst="rect">
            <a:avLst/>
          </a:prstGeom>
        </p:spPr>
        <p:txBody>
          <a:bodyPr wrap="square">
            <a:spAutoFit/>
          </a:bodyPr>
          <a:lstStyle/>
          <a:p>
            <a:pPr algn="ctr"/>
            <a:r>
              <a:rPr lang="id-ID" sz="1600" dirty="0" smtClean="0">
                <a:solidFill>
                  <a:schemeClr val="bg1"/>
                </a:solidFill>
              </a:rPr>
              <a:t>Chief Executive Officer</a:t>
            </a:r>
            <a:endParaRPr lang="id-ID" sz="1600" dirty="0">
              <a:solidFill>
                <a:schemeClr val="bg1"/>
              </a:solidFill>
            </a:endParaRPr>
          </a:p>
        </p:txBody>
      </p:sp>
      <p:sp>
        <p:nvSpPr>
          <p:cNvPr id="29" name="Freeform 16"/>
          <p:cNvSpPr>
            <a:spLocks/>
          </p:cNvSpPr>
          <p:nvPr/>
        </p:nvSpPr>
        <p:spPr bwMode="auto">
          <a:xfrm>
            <a:off x="6002522" y="3659928"/>
            <a:ext cx="186955" cy="151928"/>
          </a:xfrm>
          <a:custGeom>
            <a:avLst/>
            <a:gdLst>
              <a:gd name="T0" fmla="*/ 368 w 368"/>
              <a:gd name="T1" fmla="*/ 36 h 299"/>
              <a:gd name="T2" fmla="*/ 324 w 368"/>
              <a:gd name="T3" fmla="*/ 48 h 299"/>
              <a:gd name="T4" fmla="*/ 358 w 368"/>
              <a:gd name="T5" fmla="*/ 6 h 299"/>
              <a:gd name="T6" fmla="*/ 310 w 368"/>
              <a:gd name="T7" fmla="*/ 24 h 299"/>
              <a:gd name="T8" fmla="*/ 255 w 368"/>
              <a:gd name="T9" fmla="*/ 0 h 299"/>
              <a:gd name="T10" fmla="*/ 179 w 368"/>
              <a:gd name="T11" fmla="*/ 76 h 299"/>
              <a:gd name="T12" fmla="*/ 181 w 368"/>
              <a:gd name="T13" fmla="*/ 93 h 299"/>
              <a:gd name="T14" fmla="*/ 25 w 368"/>
              <a:gd name="T15" fmla="*/ 14 h 299"/>
              <a:gd name="T16" fmla="*/ 15 w 368"/>
              <a:gd name="T17" fmla="*/ 52 h 299"/>
              <a:gd name="T18" fmla="*/ 49 w 368"/>
              <a:gd name="T19" fmla="*/ 115 h 299"/>
              <a:gd name="T20" fmla="*/ 15 w 368"/>
              <a:gd name="T21" fmla="*/ 106 h 299"/>
              <a:gd name="T22" fmla="*/ 14 w 368"/>
              <a:gd name="T23" fmla="*/ 106 h 299"/>
              <a:gd name="T24" fmla="*/ 75 w 368"/>
              <a:gd name="T25" fmla="*/ 181 h 299"/>
              <a:gd name="T26" fmla="*/ 55 w 368"/>
              <a:gd name="T27" fmla="*/ 183 h 299"/>
              <a:gd name="T28" fmla="*/ 41 w 368"/>
              <a:gd name="T29" fmla="*/ 182 h 299"/>
              <a:gd name="T30" fmla="*/ 111 w 368"/>
              <a:gd name="T31" fmla="*/ 234 h 299"/>
              <a:gd name="T32" fmla="*/ 18 w 368"/>
              <a:gd name="T33" fmla="*/ 267 h 299"/>
              <a:gd name="T34" fmla="*/ 0 w 368"/>
              <a:gd name="T35" fmla="*/ 265 h 299"/>
              <a:gd name="T36" fmla="*/ 115 w 368"/>
              <a:gd name="T37" fmla="*/ 299 h 299"/>
              <a:gd name="T38" fmla="*/ 330 w 368"/>
              <a:gd name="T39" fmla="*/ 85 h 299"/>
              <a:gd name="T40" fmla="*/ 330 w 368"/>
              <a:gd name="T41" fmla="*/ 75 h 299"/>
              <a:gd name="T42" fmla="*/ 368 w 368"/>
              <a:gd name="T43" fmla="*/ 36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8" h="299">
                <a:moveTo>
                  <a:pt x="368" y="36"/>
                </a:moveTo>
                <a:cubicBezTo>
                  <a:pt x="354" y="42"/>
                  <a:pt x="340" y="46"/>
                  <a:pt x="324" y="48"/>
                </a:cubicBezTo>
                <a:cubicBezTo>
                  <a:pt x="340" y="38"/>
                  <a:pt x="352" y="24"/>
                  <a:pt x="358" y="6"/>
                </a:cubicBezTo>
                <a:cubicBezTo>
                  <a:pt x="343" y="15"/>
                  <a:pt x="327" y="21"/>
                  <a:pt x="310" y="24"/>
                </a:cubicBezTo>
                <a:cubicBezTo>
                  <a:pt x="296" y="10"/>
                  <a:pt x="276" y="0"/>
                  <a:pt x="255" y="0"/>
                </a:cubicBezTo>
                <a:cubicBezTo>
                  <a:pt x="213" y="0"/>
                  <a:pt x="179" y="34"/>
                  <a:pt x="179" y="76"/>
                </a:cubicBezTo>
                <a:cubicBezTo>
                  <a:pt x="179" y="82"/>
                  <a:pt x="180" y="88"/>
                  <a:pt x="181" y="93"/>
                </a:cubicBezTo>
                <a:cubicBezTo>
                  <a:pt x="118" y="90"/>
                  <a:pt x="63" y="60"/>
                  <a:pt x="25" y="14"/>
                </a:cubicBezTo>
                <a:cubicBezTo>
                  <a:pt x="19" y="25"/>
                  <a:pt x="15" y="38"/>
                  <a:pt x="15" y="52"/>
                </a:cubicBezTo>
                <a:cubicBezTo>
                  <a:pt x="15" y="78"/>
                  <a:pt x="28" y="101"/>
                  <a:pt x="49" y="115"/>
                </a:cubicBezTo>
                <a:cubicBezTo>
                  <a:pt x="36" y="115"/>
                  <a:pt x="25" y="111"/>
                  <a:pt x="15" y="106"/>
                </a:cubicBezTo>
                <a:cubicBezTo>
                  <a:pt x="14" y="106"/>
                  <a:pt x="14" y="106"/>
                  <a:pt x="14" y="106"/>
                </a:cubicBezTo>
                <a:cubicBezTo>
                  <a:pt x="14" y="143"/>
                  <a:pt x="41" y="174"/>
                  <a:pt x="75" y="181"/>
                </a:cubicBezTo>
                <a:cubicBezTo>
                  <a:pt x="69" y="182"/>
                  <a:pt x="62" y="183"/>
                  <a:pt x="55" y="183"/>
                </a:cubicBezTo>
                <a:cubicBezTo>
                  <a:pt x="50" y="183"/>
                  <a:pt x="46" y="183"/>
                  <a:pt x="41" y="182"/>
                </a:cubicBezTo>
                <a:cubicBezTo>
                  <a:pt x="51" y="212"/>
                  <a:pt x="78" y="234"/>
                  <a:pt x="111" y="234"/>
                </a:cubicBezTo>
                <a:cubicBezTo>
                  <a:pt x="86" y="254"/>
                  <a:pt x="53" y="267"/>
                  <a:pt x="18" y="267"/>
                </a:cubicBezTo>
                <a:cubicBezTo>
                  <a:pt x="12" y="267"/>
                  <a:pt x="6" y="266"/>
                  <a:pt x="0" y="265"/>
                </a:cubicBezTo>
                <a:cubicBezTo>
                  <a:pt x="33" y="287"/>
                  <a:pt x="73" y="299"/>
                  <a:pt x="115" y="299"/>
                </a:cubicBezTo>
                <a:cubicBezTo>
                  <a:pt x="254" y="299"/>
                  <a:pt x="330" y="184"/>
                  <a:pt x="330" y="85"/>
                </a:cubicBezTo>
                <a:cubicBezTo>
                  <a:pt x="330" y="81"/>
                  <a:pt x="330" y="78"/>
                  <a:pt x="330" y="75"/>
                </a:cubicBezTo>
                <a:cubicBezTo>
                  <a:pt x="345" y="64"/>
                  <a:pt x="358" y="51"/>
                  <a:pt x="368" y="36"/>
                </a:cubicBezTo>
                <a:close/>
              </a:path>
            </a:pathLst>
          </a:custGeom>
          <a:solidFill>
            <a:schemeClr val="bg2">
              <a:lumMod val="50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0" name="TextBox 34"/>
          <p:cNvSpPr txBox="1"/>
          <p:nvPr/>
        </p:nvSpPr>
        <p:spPr>
          <a:xfrm>
            <a:off x="1016969" y="4925635"/>
            <a:ext cx="10158058" cy="1061829"/>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ctr">
              <a:lnSpc>
                <a:spcPct val="150000"/>
              </a:lnSpc>
            </a:pPr>
            <a:r>
              <a:rPr lang="id-ID" sz="1400" dirty="0" smtClean="0">
                <a:solidFill>
                  <a:schemeClr val="bg1"/>
                </a:solidFill>
                <a:latin typeface="+mj-lt"/>
              </a:rPr>
              <a:t>“ </a:t>
            </a:r>
            <a:r>
              <a:rPr lang="en-US" sz="1400" dirty="0" smtClean="0">
                <a:solidFill>
                  <a:schemeClr val="bg1"/>
                </a:solidFill>
                <a:latin typeface="+mj-lt"/>
              </a:rPr>
              <a:t>Throughout </a:t>
            </a:r>
            <a:r>
              <a:rPr lang="en-US" sz="1400" dirty="0">
                <a:solidFill>
                  <a:schemeClr val="bg1"/>
                </a:solidFill>
                <a:latin typeface="+mj-lt"/>
              </a:rPr>
              <a:t>our </a:t>
            </a:r>
            <a:r>
              <a:rPr lang="en-US" sz="1400" dirty="0" err="1">
                <a:solidFill>
                  <a:schemeClr val="bg1"/>
                </a:solidFill>
                <a:latin typeface="+mj-lt"/>
              </a:rPr>
              <a:t>organisation</a:t>
            </a:r>
            <a:r>
              <a:rPr lang="en-US" sz="1400" dirty="0">
                <a:solidFill>
                  <a:schemeClr val="bg1"/>
                </a:solidFill>
                <a:latin typeface="+mj-lt"/>
              </a:rPr>
              <a:t> we’ve always looked to bring together the right skills and knowledge to support our technology development, network growth and customer service. With experience that goes beyond the telecoms and IT industry our group of directors and officers are focused on bringing to market the latest Business Grade solutions and dedicated support</a:t>
            </a:r>
            <a:r>
              <a:rPr lang="en-US" sz="1400" dirty="0" smtClean="0">
                <a:solidFill>
                  <a:schemeClr val="bg1"/>
                </a:solidFill>
                <a:latin typeface="+mj-lt"/>
              </a:rPr>
              <a:t>.</a:t>
            </a:r>
            <a:r>
              <a:rPr lang="id-ID" sz="1400" dirty="0" smtClean="0">
                <a:solidFill>
                  <a:schemeClr val="bg1"/>
                </a:solidFill>
                <a:latin typeface="+mj-lt"/>
              </a:rPr>
              <a:t> “</a:t>
            </a:r>
            <a:endParaRPr lang="en-US" sz="1400" dirty="0">
              <a:solidFill>
                <a:schemeClr val="bg1"/>
              </a:solidFill>
              <a:latin typeface="+mj-lt"/>
            </a:endParaRPr>
          </a:p>
        </p:txBody>
      </p:sp>
      <p:sp>
        <p:nvSpPr>
          <p:cNvPr id="31" name="Isosceles Triangle 30"/>
          <p:cNvSpPr/>
          <p:nvPr/>
        </p:nvSpPr>
        <p:spPr>
          <a:xfrm flipV="1">
            <a:off x="5836661" y="4132544"/>
            <a:ext cx="518675" cy="167952"/>
          </a:xfrm>
          <a:prstGeom prst="triangle">
            <a:avLst/>
          </a:prstGeom>
          <a:pattFill prst="pct5">
            <a:fgClr>
              <a:schemeClr val="tx2">
                <a:lumMod val="75000"/>
              </a:schemeClr>
            </a:fgClr>
            <a:bgClr>
              <a:schemeClr val="tx2">
                <a:lumMod val="50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Picture Placeholder 1"/>
          <p:cNvSpPr>
            <a:spLocks noGrp="1"/>
          </p:cNvSpPr>
          <p:nvPr>
            <p:ph type="pic" sz="quarter" idx="10"/>
          </p:nvPr>
        </p:nvSpPr>
        <p:spPr/>
      </p:sp>
    </p:spTree>
    <p:extLst>
      <p:ext uri="{BB962C8B-B14F-4D97-AF65-F5344CB8AC3E}">
        <p14:creationId xmlns:p14="http://schemas.microsoft.com/office/powerpoint/2010/main" val="3463548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heel(1)">
                                      <p:cBhvr>
                                        <p:cTn id="7" dur="1250"/>
                                        <p:tgtEl>
                                          <p:spTgt spid="26"/>
                                        </p:tgtEl>
                                      </p:cBhvr>
                                    </p:animEffect>
                                  </p:childTnLst>
                                </p:cTn>
                              </p:par>
                            </p:childTnLst>
                          </p:cTn>
                        </p:par>
                        <p:par>
                          <p:cTn id="8" fill="hold">
                            <p:stCondLst>
                              <p:cond delay="12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500"/>
                                        <p:tgtEl>
                                          <p:spTgt spid="27"/>
                                        </p:tgtEl>
                                      </p:cBhvr>
                                    </p:animEffect>
                                  </p:childTnLst>
                                </p:cTn>
                              </p:par>
                            </p:childTnLst>
                          </p:cTn>
                        </p:par>
                        <p:par>
                          <p:cTn id="12" fill="hold">
                            <p:stCondLst>
                              <p:cond delay="175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 calcmode="lin" valueType="num">
                                      <p:cBhvr>
                                        <p:cTn id="18" dur="500" fill="hold"/>
                                        <p:tgtEl>
                                          <p:spTgt spid="29"/>
                                        </p:tgtEl>
                                        <p:attrNameLst>
                                          <p:attrName>ppt_w</p:attrName>
                                        </p:attrNameLst>
                                      </p:cBhvr>
                                      <p:tavLst>
                                        <p:tav tm="0">
                                          <p:val>
                                            <p:fltVal val="0"/>
                                          </p:val>
                                        </p:tav>
                                        <p:tav tm="100000">
                                          <p:val>
                                            <p:strVal val="#ppt_w"/>
                                          </p:val>
                                        </p:tav>
                                      </p:tavLst>
                                    </p:anim>
                                    <p:anim calcmode="lin" valueType="num">
                                      <p:cBhvr>
                                        <p:cTn id="19" dur="500" fill="hold"/>
                                        <p:tgtEl>
                                          <p:spTgt spid="29"/>
                                        </p:tgtEl>
                                        <p:attrNameLst>
                                          <p:attrName>ppt_h</p:attrName>
                                        </p:attrNameLst>
                                      </p:cBhvr>
                                      <p:tavLst>
                                        <p:tav tm="0">
                                          <p:val>
                                            <p:fltVal val="0"/>
                                          </p:val>
                                        </p:tav>
                                        <p:tav tm="100000">
                                          <p:val>
                                            <p:strVal val="#ppt_h"/>
                                          </p:val>
                                        </p:tav>
                                      </p:tavLst>
                                    </p:anim>
                                    <p:animEffect transition="in" filter="fade">
                                      <p:cBhvr>
                                        <p:cTn id="20" dur="500"/>
                                        <p:tgtEl>
                                          <p:spTgt spid="29"/>
                                        </p:tgtEl>
                                      </p:cBhvr>
                                    </p:animEffect>
                                  </p:childTnLst>
                                </p:cTn>
                              </p:par>
                            </p:childTnLst>
                          </p:cTn>
                        </p:par>
                        <p:par>
                          <p:cTn id="21" fill="hold">
                            <p:stCondLst>
                              <p:cond delay="2250"/>
                            </p:stCondLst>
                            <p:childTnLst>
                              <p:par>
                                <p:cTn id="22" presetID="22" presetClass="entr" presetSubtype="1"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up)">
                                      <p:cBhvr>
                                        <p:cTn id="24" dur="500"/>
                                        <p:tgtEl>
                                          <p:spTgt spid="31"/>
                                        </p:tgtEl>
                                      </p:cBhvr>
                                    </p:animEffect>
                                  </p:childTnLst>
                                </p:cTn>
                              </p:par>
                            </p:childTnLst>
                          </p:cTn>
                        </p:par>
                        <p:par>
                          <p:cTn id="25" fill="hold">
                            <p:stCondLst>
                              <p:cond delay="2750"/>
                            </p:stCondLst>
                            <p:childTnLst>
                              <p:par>
                                <p:cTn id="26" presetID="10" presetClass="entr" presetSubtype="0" fill="hold" grpId="0" nodeType="after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fade">
                                      <p:cBhvr>
                                        <p:cTn id="28"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p:bldP spid="28" grpId="0"/>
      <p:bldP spid="29" grpId="0" animBg="1"/>
      <p:bldP spid="30" grpId="0"/>
      <p:bldP spid="31"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749908" y="680759"/>
            <a:ext cx="4692311" cy="830997"/>
          </a:xfrm>
          <a:prstGeom prst="rect">
            <a:avLst/>
          </a:prstGeom>
          <a:noFill/>
        </p:spPr>
        <p:txBody>
          <a:bodyPr wrap="none" rtlCol="0">
            <a:spAutoFit/>
          </a:bodyPr>
          <a:lstStyle/>
          <a:p>
            <a:pPr algn="ctr"/>
            <a:r>
              <a:rPr lang="id-ID" sz="4800" dirty="0" smtClean="0">
                <a:solidFill>
                  <a:schemeClr val="bg1"/>
                </a:solidFill>
                <a:latin typeface="+mj-lt"/>
              </a:rPr>
              <a:t>Sharp Data Driven</a:t>
            </a:r>
            <a:endParaRPr lang="en-US" sz="4800" dirty="0">
              <a:solidFill>
                <a:schemeClr val="bg1"/>
              </a:solidFill>
              <a:latin typeface="+mj-lt"/>
            </a:endParaRPr>
          </a:p>
        </p:txBody>
      </p:sp>
      <p:grpSp>
        <p:nvGrpSpPr>
          <p:cNvPr id="65" name="Group 64"/>
          <p:cNvGrpSpPr/>
          <p:nvPr/>
        </p:nvGrpSpPr>
        <p:grpSpPr>
          <a:xfrm>
            <a:off x="0" y="3867359"/>
            <a:ext cx="2188163" cy="1168087"/>
            <a:chOff x="1706563" y="4518025"/>
            <a:chExt cx="2605088" cy="1390650"/>
          </a:xfrm>
        </p:grpSpPr>
        <p:sp>
          <p:nvSpPr>
            <p:cNvPr id="66"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8" name="Group 67"/>
          <p:cNvGrpSpPr/>
          <p:nvPr/>
        </p:nvGrpSpPr>
        <p:grpSpPr>
          <a:xfrm>
            <a:off x="1106748" y="2909956"/>
            <a:ext cx="2192163" cy="2125490"/>
            <a:chOff x="3024188" y="3378200"/>
            <a:chExt cx="2609851" cy="2530475"/>
          </a:xfrm>
        </p:grpSpPr>
        <p:sp>
          <p:nvSpPr>
            <p:cNvPr id="69"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1" name="Group 70"/>
          <p:cNvGrpSpPr/>
          <p:nvPr/>
        </p:nvGrpSpPr>
        <p:grpSpPr>
          <a:xfrm>
            <a:off x="2210830" y="1968553"/>
            <a:ext cx="2188163" cy="3066893"/>
            <a:chOff x="4338638" y="2257425"/>
            <a:chExt cx="2605088" cy="3651250"/>
          </a:xfrm>
        </p:grpSpPr>
        <p:sp>
          <p:nvSpPr>
            <p:cNvPr id="72"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4" name="Group 73"/>
          <p:cNvGrpSpPr/>
          <p:nvPr/>
        </p:nvGrpSpPr>
        <p:grpSpPr>
          <a:xfrm>
            <a:off x="3321579" y="3387325"/>
            <a:ext cx="2188163" cy="1648121"/>
            <a:chOff x="5661026" y="3946525"/>
            <a:chExt cx="2605088" cy="1962150"/>
          </a:xfrm>
        </p:grpSpPr>
        <p:sp>
          <p:nvSpPr>
            <p:cNvPr id="75"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7" name="Group 76"/>
          <p:cNvGrpSpPr/>
          <p:nvPr/>
        </p:nvGrpSpPr>
        <p:grpSpPr>
          <a:xfrm>
            <a:off x="4421660" y="2536595"/>
            <a:ext cx="2192163" cy="2498851"/>
            <a:chOff x="6970713" y="2933700"/>
            <a:chExt cx="2609851" cy="2974975"/>
          </a:xfrm>
        </p:grpSpPr>
        <p:sp>
          <p:nvSpPr>
            <p:cNvPr id="78"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5532410" y="4444736"/>
            <a:ext cx="2188163" cy="590711"/>
            <a:chOff x="8293101" y="5205412"/>
            <a:chExt cx="2605088" cy="703264"/>
          </a:xfrm>
        </p:grpSpPr>
        <p:sp>
          <p:nvSpPr>
            <p:cNvPr id="81" name="Freeform 15"/>
            <p:cNvSpPr>
              <a:spLocks/>
            </p:cNvSpPr>
            <p:nvPr/>
          </p:nvSpPr>
          <p:spPr bwMode="auto">
            <a:xfrm>
              <a:off x="8293101" y="5205412"/>
              <a:ext cx="1301750" cy="703263"/>
            </a:xfrm>
            <a:custGeom>
              <a:avLst/>
              <a:gdLst>
                <a:gd name="T0" fmla="*/ 333 w 347"/>
                <a:gd name="T1" fmla="*/ 14 h 187"/>
                <a:gd name="T2" fmla="*/ 0 w 347"/>
                <a:gd name="T3" fmla="*/ 187 h 187"/>
                <a:gd name="T4" fmla="*/ 347 w 347"/>
                <a:gd name="T5" fmla="*/ 187 h 187"/>
                <a:gd name="T6" fmla="*/ 347 w 347"/>
                <a:gd name="T7" fmla="*/ 0 h 187"/>
                <a:gd name="T8" fmla="*/ 333 w 347"/>
                <a:gd name="T9" fmla="*/ 14 h 187"/>
              </a:gdLst>
              <a:ahLst/>
              <a:cxnLst>
                <a:cxn ang="0">
                  <a:pos x="T0" y="T1"/>
                </a:cxn>
                <a:cxn ang="0">
                  <a:pos x="T2" y="T3"/>
                </a:cxn>
                <a:cxn ang="0">
                  <a:pos x="T4" y="T5"/>
                </a:cxn>
                <a:cxn ang="0">
                  <a:pos x="T6" y="T7"/>
                </a:cxn>
                <a:cxn ang="0">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16"/>
            <p:cNvSpPr>
              <a:spLocks/>
            </p:cNvSpPr>
            <p:nvPr/>
          </p:nvSpPr>
          <p:spPr bwMode="auto">
            <a:xfrm>
              <a:off x="9594851" y="5205413"/>
              <a:ext cx="1303338" cy="703263"/>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3" name="Group 82"/>
          <p:cNvGrpSpPr/>
          <p:nvPr/>
        </p:nvGrpSpPr>
        <p:grpSpPr>
          <a:xfrm>
            <a:off x="6682258" y="3867359"/>
            <a:ext cx="2188163" cy="1168087"/>
            <a:chOff x="1706563" y="4518025"/>
            <a:chExt cx="2605088" cy="1390650"/>
          </a:xfrm>
        </p:grpSpPr>
        <p:sp>
          <p:nvSpPr>
            <p:cNvPr id="84"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6" name="Group 85"/>
          <p:cNvGrpSpPr/>
          <p:nvPr/>
        </p:nvGrpSpPr>
        <p:grpSpPr>
          <a:xfrm>
            <a:off x="7789007" y="1968553"/>
            <a:ext cx="2188163" cy="3066893"/>
            <a:chOff x="4338638" y="2257425"/>
            <a:chExt cx="2605088" cy="3651250"/>
          </a:xfrm>
        </p:grpSpPr>
        <p:sp>
          <p:nvSpPr>
            <p:cNvPr id="87"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9" name="Group 88"/>
          <p:cNvGrpSpPr/>
          <p:nvPr/>
        </p:nvGrpSpPr>
        <p:grpSpPr>
          <a:xfrm>
            <a:off x="8899756" y="3387325"/>
            <a:ext cx="2188163" cy="1648121"/>
            <a:chOff x="5661026" y="3946525"/>
            <a:chExt cx="2605088" cy="1962150"/>
          </a:xfrm>
        </p:grpSpPr>
        <p:sp>
          <p:nvSpPr>
            <p:cNvPr id="90"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2" name="Group 91"/>
          <p:cNvGrpSpPr/>
          <p:nvPr/>
        </p:nvGrpSpPr>
        <p:grpSpPr>
          <a:xfrm>
            <a:off x="9999837" y="2536595"/>
            <a:ext cx="2192163" cy="2498851"/>
            <a:chOff x="6970713" y="2933700"/>
            <a:chExt cx="2609851" cy="2974975"/>
          </a:xfrm>
        </p:grpSpPr>
        <p:sp>
          <p:nvSpPr>
            <p:cNvPr id="93"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95" name="Rectangle 94"/>
          <p:cNvSpPr/>
          <p:nvPr/>
        </p:nvSpPr>
        <p:spPr>
          <a:xfrm>
            <a:off x="0" y="5035447"/>
            <a:ext cx="12192000" cy="1822554"/>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97" name="Straight Connector 96"/>
          <p:cNvCxnSpPr/>
          <p:nvPr/>
        </p:nvCxnSpPr>
        <p:spPr>
          <a:xfrm>
            <a:off x="109474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221083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a:xfrm>
            <a:off x="3294433"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4410515"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550487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15" name="Straight Connector 114"/>
          <p:cNvCxnSpPr/>
          <p:nvPr/>
        </p:nvCxnSpPr>
        <p:spPr>
          <a:xfrm>
            <a:off x="6620952"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a:xfrm>
            <a:off x="7777006"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889308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9972048"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1088130" y="4601183"/>
            <a:ext cx="0" cy="719847"/>
          </a:xfrm>
          <a:prstGeom prst="line">
            <a:avLst/>
          </a:prstGeom>
          <a:ln w="15875">
            <a:solidFill>
              <a:schemeClr val="bg1"/>
            </a:solidFill>
            <a:prstDash val="sysDash"/>
            <a:headEnd type="oval"/>
          </a:ln>
        </p:spPr>
        <p:style>
          <a:lnRef idx="1">
            <a:schemeClr val="accent1"/>
          </a:lnRef>
          <a:fillRef idx="0">
            <a:schemeClr val="accent1"/>
          </a:fillRef>
          <a:effectRef idx="0">
            <a:schemeClr val="accent1"/>
          </a:effectRef>
          <a:fontRef idx="minor">
            <a:schemeClr val="tx1"/>
          </a:fontRef>
        </p:style>
      </p:cxnSp>
      <p:sp>
        <p:nvSpPr>
          <p:cNvPr id="127" name="Rectangle 126"/>
          <p:cNvSpPr/>
          <p:nvPr/>
        </p:nvSpPr>
        <p:spPr>
          <a:xfrm>
            <a:off x="0" y="6063070"/>
            <a:ext cx="12192000" cy="794929"/>
          </a:xfrm>
          <a:prstGeom prst="rect">
            <a:avLst/>
          </a:prstGeom>
          <a:solidFill>
            <a:schemeClr val="tx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TextBox 127"/>
          <p:cNvSpPr txBox="1"/>
          <p:nvPr/>
        </p:nvSpPr>
        <p:spPr>
          <a:xfrm>
            <a:off x="773987" y="5321030"/>
            <a:ext cx="641521" cy="523220"/>
          </a:xfrm>
          <a:prstGeom prst="rect">
            <a:avLst/>
          </a:prstGeom>
          <a:noFill/>
        </p:spPr>
        <p:txBody>
          <a:bodyPr wrap="none" rtlCol="0">
            <a:spAutoFit/>
          </a:bodyPr>
          <a:lstStyle/>
          <a:p>
            <a:pPr algn="ctr"/>
            <a:r>
              <a:rPr lang="id-ID" sz="1400" b="1" dirty="0" smtClean="0">
                <a:solidFill>
                  <a:schemeClr val="bg1"/>
                </a:solidFill>
                <a:latin typeface="+mj-lt"/>
              </a:rPr>
              <a:t>Profit</a:t>
            </a:r>
          </a:p>
          <a:p>
            <a:pPr algn="ctr"/>
            <a:r>
              <a:rPr lang="id-ID" sz="1400" b="1" dirty="0" smtClean="0">
                <a:solidFill>
                  <a:schemeClr val="bg1"/>
                </a:solidFill>
                <a:latin typeface="+mj-lt"/>
              </a:rPr>
              <a:t>Model</a:t>
            </a:r>
            <a:endParaRPr lang="id-ID" sz="1400" b="1" dirty="0">
              <a:solidFill>
                <a:schemeClr val="bg1"/>
              </a:solidFill>
              <a:latin typeface="+mj-lt"/>
            </a:endParaRPr>
          </a:p>
        </p:txBody>
      </p:sp>
      <p:sp>
        <p:nvSpPr>
          <p:cNvPr id="129" name="TextBox 128"/>
          <p:cNvSpPr txBox="1"/>
          <p:nvPr/>
        </p:nvSpPr>
        <p:spPr>
          <a:xfrm>
            <a:off x="1808574" y="5321030"/>
            <a:ext cx="791178" cy="307777"/>
          </a:xfrm>
          <a:prstGeom prst="rect">
            <a:avLst/>
          </a:prstGeom>
          <a:noFill/>
        </p:spPr>
        <p:txBody>
          <a:bodyPr wrap="none" rtlCol="0">
            <a:spAutoFit/>
          </a:bodyPr>
          <a:lstStyle/>
          <a:p>
            <a:pPr algn="ctr"/>
            <a:r>
              <a:rPr lang="id-ID" sz="1400" b="1" dirty="0" smtClean="0">
                <a:solidFill>
                  <a:schemeClr val="bg1"/>
                </a:solidFill>
                <a:latin typeface="+mj-lt"/>
              </a:rPr>
              <a:t>Network</a:t>
            </a:r>
            <a:endParaRPr lang="id-ID" sz="1400" b="1" dirty="0">
              <a:solidFill>
                <a:schemeClr val="bg1"/>
              </a:solidFill>
              <a:latin typeface="+mj-lt"/>
            </a:endParaRPr>
          </a:p>
        </p:txBody>
      </p:sp>
      <p:sp>
        <p:nvSpPr>
          <p:cNvPr id="131" name="TextBox 130"/>
          <p:cNvSpPr txBox="1"/>
          <p:nvPr/>
        </p:nvSpPr>
        <p:spPr>
          <a:xfrm>
            <a:off x="2872394" y="5321030"/>
            <a:ext cx="844077" cy="307777"/>
          </a:xfrm>
          <a:prstGeom prst="rect">
            <a:avLst/>
          </a:prstGeom>
          <a:noFill/>
        </p:spPr>
        <p:txBody>
          <a:bodyPr wrap="none" rtlCol="0">
            <a:spAutoFit/>
          </a:bodyPr>
          <a:lstStyle/>
          <a:p>
            <a:pPr algn="ctr"/>
            <a:r>
              <a:rPr lang="id-ID" sz="1400" b="1" dirty="0" smtClean="0">
                <a:solidFill>
                  <a:schemeClr val="bg1"/>
                </a:solidFill>
                <a:latin typeface="+mj-lt"/>
              </a:rPr>
              <a:t>Structure</a:t>
            </a:r>
            <a:endParaRPr lang="id-ID" sz="1400" b="1" dirty="0">
              <a:solidFill>
                <a:schemeClr val="bg1"/>
              </a:solidFill>
              <a:latin typeface="+mj-lt"/>
            </a:endParaRPr>
          </a:p>
        </p:txBody>
      </p:sp>
      <p:sp>
        <p:nvSpPr>
          <p:cNvPr id="136" name="TextBox 135"/>
          <p:cNvSpPr txBox="1"/>
          <p:nvPr/>
        </p:nvSpPr>
        <p:spPr>
          <a:xfrm>
            <a:off x="4041592" y="5321030"/>
            <a:ext cx="721223" cy="307777"/>
          </a:xfrm>
          <a:prstGeom prst="rect">
            <a:avLst/>
          </a:prstGeom>
          <a:noFill/>
        </p:spPr>
        <p:txBody>
          <a:bodyPr wrap="none" rtlCol="0">
            <a:spAutoFit/>
          </a:bodyPr>
          <a:lstStyle/>
          <a:p>
            <a:pPr algn="ctr"/>
            <a:r>
              <a:rPr lang="id-ID" sz="1400" b="1" dirty="0" smtClean="0">
                <a:solidFill>
                  <a:schemeClr val="bg1"/>
                </a:solidFill>
                <a:latin typeface="+mj-lt"/>
              </a:rPr>
              <a:t>Process</a:t>
            </a:r>
            <a:endParaRPr lang="id-ID" sz="1400" b="1" dirty="0">
              <a:solidFill>
                <a:schemeClr val="bg1"/>
              </a:solidFill>
              <a:latin typeface="+mj-lt"/>
            </a:endParaRPr>
          </a:p>
        </p:txBody>
      </p:sp>
      <p:sp>
        <p:nvSpPr>
          <p:cNvPr id="138" name="TextBox 137"/>
          <p:cNvSpPr txBox="1"/>
          <p:nvPr/>
        </p:nvSpPr>
        <p:spPr>
          <a:xfrm>
            <a:off x="4951234" y="5321030"/>
            <a:ext cx="1094852" cy="523220"/>
          </a:xfrm>
          <a:prstGeom prst="rect">
            <a:avLst/>
          </a:prstGeom>
          <a:noFill/>
        </p:spPr>
        <p:txBody>
          <a:bodyPr wrap="none" rtlCol="0">
            <a:spAutoFit/>
          </a:bodyPr>
          <a:lstStyle/>
          <a:p>
            <a:pPr algn="ctr"/>
            <a:r>
              <a:rPr lang="id-ID" sz="1400" b="1" dirty="0">
                <a:solidFill>
                  <a:schemeClr val="bg1"/>
                </a:solidFill>
                <a:latin typeface="+mj-lt"/>
              </a:rPr>
              <a:t>P</a:t>
            </a:r>
            <a:r>
              <a:rPr lang="id-ID" sz="1400" b="1" dirty="0" smtClean="0">
                <a:solidFill>
                  <a:schemeClr val="bg1"/>
                </a:solidFill>
                <a:latin typeface="+mj-lt"/>
              </a:rPr>
              <a:t>roduct</a:t>
            </a:r>
          </a:p>
          <a:p>
            <a:pPr algn="ctr"/>
            <a:r>
              <a:rPr lang="id-ID" sz="1400" b="1" dirty="0" smtClean="0">
                <a:solidFill>
                  <a:schemeClr val="bg1"/>
                </a:solidFill>
                <a:latin typeface="+mj-lt"/>
              </a:rPr>
              <a:t>Performance</a:t>
            </a:r>
            <a:endParaRPr lang="id-ID" sz="1400" b="1" dirty="0">
              <a:solidFill>
                <a:schemeClr val="bg1"/>
              </a:solidFill>
              <a:latin typeface="+mj-lt"/>
            </a:endParaRPr>
          </a:p>
        </p:txBody>
      </p:sp>
      <p:sp>
        <p:nvSpPr>
          <p:cNvPr id="139" name="TextBox 138"/>
          <p:cNvSpPr txBox="1"/>
          <p:nvPr/>
        </p:nvSpPr>
        <p:spPr>
          <a:xfrm>
            <a:off x="6237641" y="5321030"/>
            <a:ext cx="737253" cy="523220"/>
          </a:xfrm>
          <a:prstGeom prst="rect">
            <a:avLst/>
          </a:prstGeom>
          <a:noFill/>
        </p:spPr>
        <p:txBody>
          <a:bodyPr wrap="none" rtlCol="0">
            <a:spAutoFit/>
          </a:bodyPr>
          <a:lstStyle/>
          <a:p>
            <a:pPr algn="ctr"/>
            <a:r>
              <a:rPr lang="id-ID" sz="1400" b="1" dirty="0" smtClean="0">
                <a:solidFill>
                  <a:schemeClr val="bg1"/>
                </a:solidFill>
                <a:latin typeface="+mj-lt"/>
              </a:rPr>
              <a:t>Product</a:t>
            </a:r>
          </a:p>
          <a:p>
            <a:pPr algn="ctr"/>
            <a:r>
              <a:rPr lang="id-ID" sz="1400" b="1" dirty="0" smtClean="0">
                <a:solidFill>
                  <a:schemeClr val="bg1"/>
                </a:solidFill>
                <a:latin typeface="+mj-lt"/>
              </a:rPr>
              <a:t>System</a:t>
            </a:r>
            <a:endParaRPr lang="id-ID" sz="1400" b="1" dirty="0">
              <a:solidFill>
                <a:schemeClr val="bg1"/>
              </a:solidFill>
              <a:latin typeface="+mj-lt"/>
            </a:endParaRPr>
          </a:p>
        </p:txBody>
      </p:sp>
      <p:sp>
        <p:nvSpPr>
          <p:cNvPr id="140" name="TextBox 139"/>
          <p:cNvSpPr txBox="1"/>
          <p:nvPr/>
        </p:nvSpPr>
        <p:spPr>
          <a:xfrm>
            <a:off x="7426090" y="5321030"/>
            <a:ext cx="691343" cy="307777"/>
          </a:xfrm>
          <a:prstGeom prst="rect">
            <a:avLst/>
          </a:prstGeom>
          <a:noFill/>
        </p:spPr>
        <p:txBody>
          <a:bodyPr wrap="none" rtlCol="0">
            <a:spAutoFit/>
          </a:bodyPr>
          <a:lstStyle/>
          <a:p>
            <a:pPr algn="ctr"/>
            <a:r>
              <a:rPr lang="id-ID" sz="1400" b="1" dirty="0" smtClean="0">
                <a:solidFill>
                  <a:schemeClr val="bg1"/>
                </a:solidFill>
                <a:latin typeface="+mj-lt"/>
              </a:rPr>
              <a:t>Service</a:t>
            </a:r>
            <a:endParaRPr lang="id-ID" sz="1400" b="1" dirty="0">
              <a:solidFill>
                <a:schemeClr val="bg1"/>
              </a:solidFill>
              <a:latin typeface="+mj-lt"/>
            </a:endParaRPr>
          </a:p>
        </p:txBody>
      </p:sp>
      <p:sp>
        <p:nvSpPr>
          <p:cNvPr id="141" name="TextBox 140"/>
          <p:cNvSpPr txBox="1"/>
          <p:nvPr/>
        </p:nvSpPr>
        <p:spPr>
          <a:xfrm>
            <a:off x="8506956" y="5321030"/>
            <a:ext cx="761747" cy="307777"/>
          </a:xfrm>
          <a:prstGeom prst="rect">
            <a:avLst/>
          </a:prstGeom>
          <a:noFill/>
        </p:spPr>
        <p:txBody>
          <a:bodyPr wrap="none" rtlCol="0">
            <a:spAutoFit/>
          </a:bodyPr>
          <a:lstStyle/>
          <a:p>
            <a:pPr algn="ctr"/>
            <a:r>
              <a:rPr lang="id-ID" sz="1400" b="1" dirty="0" smtClean="0">
                <a:solidFill>
                  <a:schemeClr val="bg1"/>
                </a:solidFill>
                <a:latin typeface="+mj-lt"/>
              </a:rPr>
              <a:t>Channel</a:t>
            </a:r>
            <a:endParaRPr lang="id-ID" sz="1400" b="1" dirty="0">
              <a:solidFill>
                <a:schemeClr val="bg1"/>
              </a:solidFill>
              <a:latin typeface="+mj-lt"/>
            </a:endParaRPr>
          </a:p>
        </p:txBody>
      </p:sp>
      <p:sp>
        <p:nvSpPr>
          <p:cNvPr id="142" name="TextBox 141"/>
          <p:cNvSpPr txBox="1"/>
          <p:nvPr/>
        </p:nvSpPr>
        <p:spPr>
          <a:xfrm>
            <a:off x="9665060" y="5321030"/>
            <a:ext cx="602729" cy="307777"/>
          </a:xfrm>
          <a:prstGeom prst="rect">
            <a:avLst/>
          </a:prstGeom>
          <a:noFill/>
        </p:spPr>
        <p:txBody>
          <a:bodyPr wrap="none" rtlCol="0">
            <a:spAutoFit/>
          </a:bodyPr>
          <a:lstStyle/>
          <a:p>
            <a:pPr algn="ctr"/>
            <a:r>
              <a:rPr lang="id-ID" sz="1400" b="1" dirty="0" smtClean="0">
                <a:solidFill>
                  <a:schemeClr val="bg1"/>
                </a:solidFill>
                <a:latin typeface="+mj-lt"/>
              </a:rPr>
              <a:t>Brand</a:t>
            </a:r>
            <a:endParaRPr lang="id-ID" sz="1400" b="1" dirty="0">
              <a:solidFill>
                <a:schemeClr val="bg1"/>
              </a:solidFill>
              <a:latin typeface="+mj-lt"/>
            </a:endParaRPr>
          </a:p>
        </p:txBody>
      </p:sp>
      <p:sp>
        <p:nvSpPr>
          <p:cNvPr id="144" name="TextBox 143"/>
          <p:cNvSpPr txBox="1"/>
          <p:nvPr/>
        </p:nvSpPr>
        <p:spPr>
          <a:xfrm>
            <a:off x="10559145" y="5321030"/>
            <a:ext cx="1067728" cy="523220"/>
          </a:xfrm>
          <a:prstGeom prst="rect">
            <a:avLst/>
          </a:prstGeom>
          <a:noFill/>
        </p:spPr>
        <p:txBody>
          <a:bodyPr wrap="none" rtlCol="0">
            <a:spAutoFit/>
          </a:bodyPr>
          <a:lstStyle/>
          <a:p>
            <a:pPr algn="ctr"/>
            <a:r>
              <a:rPr lang="id-ID" sz="1400" b="1" dirty="0" smtClean="0">
                <a:solidFill>
                  <a:schemeClr val="bg1"/>
                </a:solidFill>
                <a:latin typeface="+mj-lt"/>
              </a:rPr>
              <a:t>Customer</a:t>
            </a:r>
          </a:p>
          <a:p>
            <a:pPr algn="ctr"/>
            <a:r>
              <a:rPr lang="id-ID" sz="1400" b="1" dirty="0" smtClean="0">
                <a:solidFill>
                  <a:schemeClr val="bg1"/>
                </a:solidFill>
                <a:latin typeface="+mj-lt"/>
              </a:rPr>
              <a:t>Engagement</a:t>
            </a:r>
            <a:endParaRPr lang="id-ID" sz="1400" b="1" dirty="0">
              <a:solidFill>
                <a:schemeClr val="bg1"/>
              </a:solidFill>
              <a:latin typeface="+mj-lt"/>
            </a:endParaRPr>
          </a:p>
        </p:txBody>
      </p:sp>
      <p:sp>
        <p:nvSpPr>
          <p:cNvPr id="145" name="TextBox 144"/>
          <p:cNvSpPr txBox="1"/>
          <p:nvPr/>
        </p:nvSpPr>
        <p:spPr>
          <a:xfrm>
            <a:off x="828488" y="6279899"/>
            <a:ext cx="587020" cy="369332"/>
          </a:xfrm>
          <a:prstGeom prst="rect">
            <a:avLst/>
          </a:prstGeom>
          <a:noFill/>
        </p:spPr>
        <p:txBody>
          <a:bodyPr wrap="none" rtlCol="0">
            <a:spAutoFit/>
          </a:bodyPr>
          <a:lstStyle/>
          <a:p>
            <a:pPr algn="ctr"/>
            <a:r>
              <a:rPr lang="id-ID" b="1" dirty="0" smtClean="0">
                <a:solidFill>
                  <a:schemeClr val="bg1"/>
                </a:solidFill>
              </a:rPr>
              <a:t>35%</a:t>
            </a:r>
            <a:endParaRPr lang="id-ID" b="1" dirty="0">
              <a:solidFill>
                <a:schemeClr val="bg1"/>
              </a:solidFill>
            </a:endParaRPr>
          </a:p>
        </p:txBody>
      </p:sp>
      <p:sp>
        <p:nvSpPr>
          <p:cNvPr id="146" name="TextBox 145"/>
          <p:cNvSpPr txBox="1"/>
          <p:nvPr/>
        </p:nvSpPr>
        <p:spPr>
          <a:xfrm>
            <a:off x="1917320" y="6279899"/>
            <a:ext cx="587020" cy="369332"/>
          </a:xfrm>
          <a:prstGeom prst="rect">
            <a:avLst/>
          </a:prstGeom>
          <a:noFill/>
        </p:spPr>
        <p:txBody>
          <a:bodyPr wrap="none" rtlCol="0">
            <a:spAutoFit/>
          </a:bodyPr>
          <a:lstStyle/>
          <a:p>
            <a:pPr algn="ctr"/>
            <a:r>
              <a:rPr lang="id-ID" b="1" dirty="0" smtClean="0">
                <a:solidFill>
                  <a:schemeClr val="bg1"/>
                </a:solidFill>
              </a:rPr>
              <a:t>70%</a:t>
            </a:r>
            <a:endParaRPr lang="id-ID" b="1" dirty="0">
              <a:solidFill>
                <a:schemeClr val="bg1"/>
              </a:solidFill>
            </a:endParaRPr>
          </a:p>
        </p:txBody>
      </p:sp>
      <p:sp>
        <p:nvSpPr>
          <p:cNvPr id="147" name="TextBox 146"/>
          <p:cNvSpPr txBox="1"/>
          <p:nvPr/>
        </p:nvSpPr>
        <p:spPr>
          <a:xfrm>
            <a:off x="3018341" y="6279899"/>
            <a:ext cx="587020" cy="369332"/>
          </a:xfrm>
          <a:prstGeom prst="rect">
            <a:avLst/>
          </a:prstGeom>
          <a:noFill/>
        </p:spPr>
        <p:txBody>
          <a:bodyPr wrap="none" rtlCol="0">
            <a:spAutoFit/>
          </a:bodyPr>
          <a:lstStyle/>
          <a:p>
            <a:pPr algn="ctr"/>
            <a:r>
              <a:rPr lang="id-ID" b="1" dirty="0" smtClean="0">
                <a:solidFill>
                  <a:schemeClr val="bg1"/>
                </a:solidFill>
              </a:rPr>
              <a:t>90%</a:t>
            </a:r>
            <a:endParaRPr lang="id-ID" b="1" dirty="0">
              <a:solidFill>
                <a:schemeClr val="bg1"/>
              </a:solidFill>
            </a:endParaRPr>
          </a:p>
        </p:txBody>
      </p:sp>
      <p:sp>
        <p:nvSpPr>
          <p:cNvPr id="148" name="TextBox 147"/>
          <p:cNvSpPr txBox="1"/>
          <p:nvPr/>
        </p:nvSpPr>
        <p:spPr>
          <a:xfrm>
            <a:off x="4150068" y="6279899"/>
            <a:ext cx="587020" cy="369332"/>
          </a:xfrm>
          <a:prstGeom prst="rect">
            <a:avLst/>
          </a:prstGeom>
          <a:noFill/>
        </p:spPr>
        <p:txBody>
          <a:bodyPr wrap="none" rtlCol="0">
            <a:spAutoFit/>
          </a:bodyPr>
          <a:lstStyle/>
          <a:p>
            <a:pPr algn="ctr"/>
            <a:r>
              <a:rPr lang="id-ID" b="1" dirty="0" smtClean="0">
                <a:solidFill>
                  <a:schemeClr val="bg1"/>
                </a:solidFill>
              </a:rPr>
              <a:t>50%</a:t>
            </a:r>
            <a:endParaRPr lang="id-ID" b="1" dirty="0">
              <a:solidFill>
                <a:schemeClr val="bg1"/>
              </a:solidFill>
            </a:endParaRPr>
          </a:p>
        </p:txBody>
      </p:sp>
      <p:sp>
        <p:nvSpPr>
          <p:cNvPr id="149" name="TextBox 148"/>
          <p:cNvSpPr txBox="1"/>
          <p:nvPr/>
        </p:nvSpPr>
        <p:spPr>
          <a:xfrm>
            <a:off x="5238900" y="6279899"/>
            <a:ext cx="587020" cy="369332"/>
          </a:xfrm>
          <a:prstGeom prst="rect">
            <a:avLst/>
          </a:prstGeom>
          <a:noFill/>
        </p:spPr>
        <p:txBody>
          <a:bodyPr wrap="none" rtlCol="0">
            <a:spAutoFit/>
          </a:bodyPr>
          <a:lstStyle/>
          <a:p>
            <a:pPr algn="ctr"/>
            <a:r>
              <a:rPr lang="id-ID" b="1" dirty="0" smtClean="0">
                <a:solidFill>
                  <a:schemeClr val="bg1"/>
                </a:solidFill>
              </a:rPr>
              <a:t>75%</a:t>
            </a:r>
            <a:endParaRPr lang="id-ID" b="1" dirty="0">
              <a:solidFill>
                <a:schemeClr val="bg1"/>
              </a:solidFill>
            </a:endParaRPr>
          </a:p>
        </p:txBody>
      </p:sp>
      <p:sp>
        <p:nvSpPr>
          <p:cNvPr id="174" name="TextBox 173"/>
          <p:cNvSpPr txBox="1"/>
          <p:nvPr/>
        </p:nvSpPr>
        <p:spPr>
          <a:xfrm>
            <a:off x="6339921" y="6279899"/>
            <a:ext cx="587020" cy="369332"/>
          </a:xfrm>
          <a:prstGeom prst="rect">
            <a:avLst/>
          </a:prstGeom>
          <a:noFill/>
        </p:spPr>
        <p:txBody>
          <a:bodyPr wrap="none" rtlCol="0">
            <a:spAutoFit/>
          </a:bodyPr>
          <a:lstStyle/>
          <a:p>
            <a:pPr algn="ctr"/>
            <a:r>
              <a:rPr lang="id-ID" b="1" dirty="0" smtClean="0">
                <a:solidFill>
                  <a:schemeClr val="bg1"/>
                </a:solidFill>
              </a:rPr>
              <a:t>20%</a:t>
            </a:r>
            <a:endParaRPr lang="id-ID" b="1" dirty="0">
              <a:solidFill>
                <a:schemeClr val="bg1"/>
              </a:solidFill>
            </a:endParaRPr>
          </a:p>
        </p:txBody>
      </p:sp>
      <p:sp>
        <p:nvSpPr>
          <p:cNvPr id="175" name="TextBox 174"/>
          <p:cNvSpPr txBox="1"/>
          <p:nvPr/>
        </p:nvSpPr>
        <p:spPr>
          <a:xfrm>
            <a:off x="7479854" y="6279899"/>
            <a:ext cx="587020" cy="369332"/>
          </a:xfrm>
          <a:prstGeom prst="rect">
            <a:avLst/>
          </a:prstGeom>
          <a:noFill/>
        </p:spPr>
        <p:txBody>
          <a:bodyPr wrap="none" rtlCol="0">
            <a:spAutoFit/>
          </a:bodyPr>
          <a:lstStyle/>
          <a:p>
            <a:pPr algn="ctr"/>
            <a:r>
              <a:rPr lang="id-ID" b="1" dirty="0" smtClean="0">
                <a:solidFill>
                  <a:schemeClr val="bg1"/>
                </a:solidFill>
              </a:rPr>
              <a:t>35%</a:t>
            </a:r>
            <a:endParaRPr lang="id-ID" b="1" dirty="0">
              <a:solidFill>
                <a:schemeClr val="bg1"/>
              </a:solidFill>
            </a:endParaRPr>
          </a:p>
        </p:txBody>
      </p:sp>
      <p:sp>
        <p:nvSpPr>
          <p:cNvPr id="176" name="TextBox 175"/>
          <p:cNvSpPr txBox="1"/>
          <p:nvPr/>
        </p:nvSpPr>
        <p:spPr>
          <a:xfrm>
            <a:off x="8573455" y="6279899"/>
            <a:ext cx="587020" cy="369332"/>
          </a:xfrm>
          <a:prstGeom prst="rect">
            <a:avLst/>
          </a:prstGeom>
          <a:noFill/>
        </p:spPr>
        <p:txBody>
          <a:bodyPr wrap="none" rtlCol="0">
            <a:spAutoFit/>
          </a:bodyPr>
          <a:lstStyle/>
          <a:p>
            <a:pPr algn="ctr"/>
            <a:r>
              <a:rPr lang="id-ID" b="1" dirty="0" smtClean="0">
                <a:solidFill>
                  <a:schemeClr val="bg1"/>
                </a:solidFill>
              </a:rPr>
              <a:t>90%</a:t>
            </a:r>
            <a:endParaRPr lang="id-ID" b="1" dirty="0">
              <a:solidFill>
                <a:schemeClr val="bg1"/>
              </a:solidFill>
            </a:endParaRPr>
          </a:p>
        </p:txBody>
      </p:sp>
      <p:sp>
        <p:nvSpPr>
          <p:cNvPr id="177" name="TextBox 176"/>
          <p:cNvSpPr txBox="1"/>
          <p:nvPr/>
        </p:nvSpPr>
        <p:spPr>
          <a:xfrm>
            <a:off x="9705182" y="6279899"/>
            <a:ext cx="587020" cy="369332"/>
          </a:xfrm>
          <a:prstGeom prst="rect">
            <a:avLst/>
          </a:prstGeom>
          <a:noFill/>
        </p:spPr>
        <p:txBody>
          <a:bodyPr wrap="none" rtlCol="0">
            <a:spAutoFit/>
          </a:bodyPr>
          <a:lstStyle/>
          <a:p>
            <a:pPr algn="ctr"/>
            <a:r>
              <a:rPr lang="id-ID" b="1" dirty="0" smtClean="0">
                <a:solidFill>
                  <a:schemeClr val="bg1"/>
                </a:solidFill>
              </a:rPr>
              <a:t>50%</a:t>
            </a:r>
            <a:endParaRPr lang="id-ID" b="1" dirty="0">
              <a:solidFill>
                <a:schemeClr val="bg1"/>
              </a:solidFill>
            </a:endParaRPr>
          </a:p>
        </p:txBody>
      </p:sp>
      <p:sp>
        <p:nvSpPr>
          <p:cNvPr id="178" name="TextBox 177"/>
          <p:cNvSpPr txBox="1"/>
          <p:nvPr/>
        </p:nvSpPr>
        <p:spPr>
          <a:xfrm>
            <a:off x="10794014" y="6279899"/>
            <a:ext cx="587020" cy="369332"/>
          </a:xfrm>
          <a:prstGeom prst="rect">
            <a:avLst/>
          </a:prstGeom>
          <a:noFill/>
        </p:spPr>
        <p:txBody>
          <a:bodyPr wrap="none" rtlCol="0">
            <a:spAutoFit/>
          </a:bodyPr>
          <a:lstStyle/>
          <a:p>
            <a:pPr algn="ctr"/>
            <a:r>
              <a:rPr lang="id-ID" b="1" dirty="0" smtClean="0">
                <a:solidFill>
                  <a:schemeClr val="bg1"/>
                </a:solidFill>
              </a:rPr>
              <a:t>75%</a:t>
            </a:r>
            <a:endParaRPr lang="id-ID" b="1" dirty="0">
              <a:solidFill>
                <a:schemeClr val="bg1"/>
              </a:solidFill>
            </a:endParaRPr>
          </a:p>
        </p:txBody>
      </p:sp>
    </p:spTree>
    <p:extLst>
      <p:ext uri="{BB962C8B-B14F-4D97-AF65-F5344CB8AC3E}">
        <p14:creationId xmlns:p14="http://schemas.microsoft.com/office/powerpoint/2010/main" val="1231993565"/>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 presetClass="entr" presetSubtype="4" fill="hold" grpId="0" nodeType="afterEffect">
                                  <p:stCondLst>
                                    <p:cond delay="0"/>
                                  </p:stCondLst>
                                  <p:childTnLst>
                                    <p:set>
                                      <p:cBhvr>
                                        <p:cTn id="17" dur="1" fill="hold">
                                          <p:stCondLst>
                                            <p:cond delay="0"/>
                                          </p:stCondLst>
                                        </p:cTn>
                                        <p:tgtEl>
                                          <p:spTgt spid="127"/>
                                        </p:tgtEl>
                                        <p:attrNameLst>
                                          <p:attrName>style.visibility</p:attrName>
                                        </p:attrNameLst>
                                      </p:cBhvr>
                                      <p:to>
                                        <p:strVal val="visible"/>
                                      </p:to>
                                    </p:set>
                                    <p:anim calcmode="lin" valueType="num">
                                      <p:cBhvr additive="base">
                                        <p:cTn id="18" dur="500" fill="hold"/>
                                        <p:tgtEl>
                                          <p:spTgt spid="127"/>
                                        </p:tgtEl>
                                        <p:attrNameLst>
                                          <p:attrName>ppt_x</p:attrName>
                                        </p:attrNameLst>
                                      </p:cBhvr>
                                      <p:tavLst>
                                        <p:tav tm="0">
                                          <p:val>
                                            <p:strVal val="#ppt_x"/>
                                          </p:val>
                                        </p:tav>
                                        <p:tav tm="100000">
                                          <p:val>
                                            <p:strVal val="#ppt_x"/>
                                          </p:val>
                                        </p:tav>
                                      </p:tavLst>
                                    </p:anim>
                                    <p:anim calcmode="lin" valueType="num">
                                      <p:cBhvr additive="base">
                                        <p:cTn id="19" dur="500" fill="hold"/>
                                        <p:tgtEl>
                                          <p:spTgt spid="127"/>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4" fill="hold" grpId="0" nodeType="afterEffect">
                                  <p:stCondLst>
                                    <p:cond delay="0"/>
                                  </p:stCondLst>
                                  <p:childTnLst>
                                    <p:set>
                                      <p:cBhvr>
                                        <p:cTn id="22" dur="1" fill="hold">
                                          <p:stCondLst>
                                            <p:cond delay="0"/>
                                          </p:stCondLst>
                                        </p:cTn>
                                        <p:tgtEl>
                                          <p:spTgt spid="95"/>
                                        </p:tgtEl>
                                        <p:attrNameLst>
                                          <p:attrName>style.visibility</p:attrName>
                                        </p:attrNameLst>
                                      </p:cBhvr>
                                      <p:to>
                                        <p:strVal val="visible"/>
                                      </p:to>
                                    </p:set>
                                    <p:anim calcmode="lin" valueType="num">
                                      <p:cBhvr additive="base">
                                        <p:cTn id="23" dur="500" fill="hold"/>
                                        <p:tgtEl>
                                          <p:spTgt spid="95"/>
                                        </p:tgtEl>
                                        <p:attrNameLst>
                                          <p:attrName>ppt_x</p:attrName>
                                        </p:attrNameLst>
                                      </p:cBhvr>
                                      <p:tavLst>
                                        <p:tav tm="0">
                                          <p:val>
                                            <p:strVal val="#ppt_x"/>
                                          </p:val>
                                        </p:tav>
                                        <p:tav tm="100000">
                                          <p:val>
                                            <p:strVal val="#ppt_x"/>
                                          </p:val>
                                        </p:tav>
                                      </p:tavLst>
                                    </p:anim>
                                    <p:anim calcmode="lin" valueType="num">
                                      <p:cBhvr additive="base">
                                        <p:cTn id="24" dur="500" fill="hold"/>
                                        <p:tgtEl>
                                          <p:spTgt spid="95"/>
                                        </p:tgtEl>
                                        <p:attrNameLst>
                                          <p:attrName>ppt_y</p:attrName>
                                        </p:attrNameLst>
                                      </p:cBhvr>
                                      <p:tavLst>
                                        <p:tav tm="0">
                                          <p:val>
                                            <p:strVal val="1+#ppt_h/2"/>
                                          </p:val>
                                        </p:tav>
                                        <p:tav tm="100000">
                                          <p:val>
                                            <p:strVal val="#ppt_y"/>
                                          </p:val>
                                        </p:tav>
                                      </p:tavLst>
                                    </p:anim>
                                  </p:childTnLst>
                                </p:cTn>
                              </p:par>
                            </p:childTnLst>
                          </p:cTn>
                        </p:par>
                        <p:par>
                          <p:cTn id="25" fill="hold">
                            <p:stCondLst>
                              <p:cond delay="1500"/>
                            </p:stCondLst>
                            <p:childTnLst>
                              <p:par>
                                <p:cTn id="26" presetID="22" presetClass="entr" presetSubtype="4" fill="hold" nodeType="afterEffect">
                                  <p:stCondLst>
                                    <p:cond delay="0"/>
                                  </p:stCondLst>
                                  <p:childTnLst>
                                    <p:set>
                                      <p:cBhvr>
                                        <p:cTn id="27" dur="1" fill="hold">
                                          <p:stCondLst>
                                            <p:cond delay="0"/>
                                          </p:stCondLst>
                                        </p:cTn>
                                        <p:tgtEl>
                                          <p:spTgt spid="65"/>
                                        </p:tgtEl>
                                        <p:attrNameLst>
                                          <p:attrName>style.visibility</p:attrName>
                                        </p:attrNameLst>
                                      </p:cBhvr>
                                      <p:to>
                                        <p:strVal val="visible"/>
                                      </p:to>
                                    </p:set>
                                    <p:animEffect transition="in" filter="wipe(down)">
                                      <p:cBhvr>
                                        <p:cTn id="28" dur="500"/>
                                        <p:tgtEl>
                                          <p:spTgt spid="65"/>
                                        </p:tgtEl>
                                      </p:cBhvr>
                                    </p:animEffect>
                                  </p:childTnLst>
                                </p:cTn>
                              </p:par>
                            </p:childTnLst>
                          </p:cTn>
                        </p:par>
                        <p:par>
                          <p:cTn id="29" fill="hold">
                            <p:stCondLst>
                              <p:cond delay="2000"/>
                            </p:stCondLst>
                            <p:childTnLst>
                              <p:par>
                                <p:cTn id="30" presetID="22" presetClass="entr" presetSubtype="1" fill="hold" nodeType="afterEffect">
                                  <p:stCondLst>
                                    <p:cond delay="0"/>
                                  </p:stCondLst>
                                  <p:childTnLst>
                                    <p:set>
                                      <p:cBhvr>
                                        <p:cTn id="31" dur="1" fill="hold">
                                          <p:stCondLst>
                                            <p:cond delay="0"/>
                                          </p:stCondLst>
                                        </p:cTn>
                                        <p:tgtEl>
                                          <p:spTgt spid="97"/>
                                        </p:tgtEl>
                                        <p:attrNameLst>
                                          <p:attrName>style.visibility</p:attrName>
                                        </p:attrNameLst>
                                      </p:cBhvr>
                                      <p:to>
                                        <p:strVal val="visible"/>
                                      </p:to>
                                    </p:set>
                                    <p:animEffect transition="in" filter="wipe(up)">
                                      <p:cBhvr>
                                        <p:cTn id="32" dur="500"/>
                                        <p:tgtEl>
                                          <p:spTgt spid="97"/>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28"/>
                                        </p:tgtEl>
                                        <p:attrNameLst>
                                          <p:attrName>style.visibility</p:attrName>
                                        </p:attrNameLst>
                                      </p:cBhvr>
                                      <p:to>
                                        <p:strVal val="visible"/>
                                      </p:to>
                                    </p:set>
                                    <p:animEffect transition="in" filter="fade">
                                      <p:cBhvr>
                                        <p:cTn id="36" dur="500"/>
                                        <p:tgtEl>
                                          <p:spTgt spid="128"/>
                                        </p:tgtEl>
                                      </p:cBhvr>
                                    </p:animEffect>
                                  </p:childTnLst>
                                </p:cTn>
                              </p:par>
                            </p:childTnLst>
                          </p:cTn>
                        </p:par>
                        <p:par>
                          <p:cTn id="37" fill="hold">
                            <p:stCondLst>
                              <p:cond delay="3000"/>
                            </p:stCondLst>
                            <p:childTnLst>
                              <p:par>
                                <p:cTn id="38" presetID="53" presetClass="entr" presetSubtype="16" fill="hold" grpId="0" nodeType="afterEffect">
                                  <p:stCondLst>
                                    <p:cond delay="0"/>
                                  </p:stCondLst>
                                  <p:childTnLst>
                                    <p:set>
                                      <p:cBhvr>
                                        <p:cTn id="39" dur="1" fill="hold">
                                          <p:stCondLst>
                                            <p:cond delay="0"/>
                                          </p:stCondLst>
                                        </p:cTn>
                                        <p:tgtEl>
                                          <p:spTgt spid="145"/>
                                        </p:tgtEl>
                                        <p:attrNameLst>
                                          <p:attrName>style.visibility</p:attrName>
                                        </p:attrNameLst>
                                      </p:cBhvr>
                                      <p:to>
                                        <p:strVal val="visible"/>
                                      </p:to>
                                    </p:set>
                                    <p:anim calcmode="lin" valueType="num">
                                      <p:cBhvr>
                                        <p:cTn id="40" dur="500" fill="hold"/>
                                        <p:tgtEl>
                                          <p:spTgt spid="145"/>
                                        </p:tgtEl>
                                        <p:attrNameLst>
                                          <p:attrName>ppt_w</p:attrName>
                                        </p:attrNameLst>
                                      </p:cBhvr>
                                      <p:tavLst>
                                        <p:tav tm="0">
                                          <p:val>
                                            <p:fltVal val="0"/>
                                          </p:val>
                                        </p:tav>
                                        <p:tav tm="100000">
                                          <p:val>
                                            <p:strVal val="#ppt_w"/>
                                          </p:val>
                                        </p:tav>
                                      </p:tavLst>
                                    </p:anim>
                                    <p:anim calcmode="lin" valueType="num">
                                      <p:cBhvr>
                                        <p:cTn id="41" dur="500" fill="hold"/>
                                        <p:tgtEl>
                                          <p:spTgt spid="145"/>
                                        </p:tgtEl>
                                        <p:attrNameLst>
                                          <p:attrName>ppt_h</p:attrName>
                                        </p:attrNameLst>
                                      </p:cBhvr>
                                      <p:tavLst>
                                        <p:tav tm="0">
                                          <p:val>
                                            <p:fltVal val="0"/>
                                          </p:val>
                                        </p:tav>
                                        <p:tav tm="100000">
                                          <p:val>
                                            <p:strVal val="#ppt_h"/>
                                          </p:val>
                                        </p:tav>
                                      </p:tavLst>
                                    </p:anim>
                                    <p:animEffect transition="in" filter="fade">
                                      <p:cBhvr>
                                        <p:cTn id="42" dur="500"/>
                                        <p:tgtEl>
                                          <p:spTgt spid="145"/>
                                        </p:tgtEl>
                                      </p:cBhvr>
                                    </p:animEffect>
                                  </p:childTnLst>
                                </p:cTn>
                              </p:par>
                              <p:par>
                                <p:cTn id="43" presetID="22" presetClass="entr" presetSubtype="4" fill="hold" nodeType="with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wipe(down)">
                                      <p:cBhvr>
                                        <p:cTn id="45" dur="500"/>
                                        <p:tgtEl>
                                          <p:spTgt spid="68"/>
                                        </p:tgtEl>
                                      </p:cBhvr>
                                    </p:animEffect>
                                  </p:childTnLst>
                                </p:cTn>
                              </p:par>
                            </p:childTnLst>
                          </p:cTn>
                        </p:par>
                        <p:par>
                          <p:cTn id="46" fill="hold">
                            <p:stCondLst>
                              <p:cond delay="3500"/>
                            </p:stCondLst>
                            <p:childTnLst>
                              <p:par>
                                <p:cTn id="47" presetID="22" presetClass="entr" presetSubtype="1" fill="hold" nodeType="afterEffect">
                                  <p:stCondLst>
                                    <p:cond delay="0"/>
                                  </p:stCondLst>
                                  <p:childTnLst>
                                    <p:set>
                                      <p:cBhvr>
                                        <p:cTn id="48" dur="1" fill="hold">
                                          <p:stCondLst>
                                            <p:cond delay="0"/>
                                          </p:stCondLst>
                                        </p:cTn>
                                        <p:tgtEl>
                                          <p:spTgt spid="102"/>
                                        </p:tgtEl>
                                        <p:attrNameLst>
                                          <p:attrName>style.visibility</p:attrName>
                                        </p:attrNameLst>
                                      </p:cBhvr>
                                      <p:to>
                                        <p:strVal val="visible"/>
                                      </p:to>
                                    </p:set>
                                    <p:animEffect transition="in" filter="wipe(up)">
                                      <p:cBhvr>
                                        <p:cTn id="49" dur="500"/>
                                        <p:tgtEl>
                                          <p:spTgt spid="102"/>
                                        </p:tgtEl>
                                      </p:cBhvr>
                                    </p:animEffect>
                                  </p:childTnLst>
                                </p:cTn>
                              </p:par>
                            </p:childTnLst>
                          </p:cTn>
                        </p:par>
                        <p:par>
                          <p:cTn id="50" fill="hold">
                            <p:stCondLst>
                              <p:cond delay="4000"/>
                            </p:stCondLst>
                            <p:childTnLst>
                              <p:par>
                                <p:cTn id="51" presetID="10" presetClass="entr" presetSubtype="0" fill="hold" grpId="0" nodeType="afterEffect">
                                  <p:stCondLst>
                                    <p:cond delay="0"/>
                                  </p:stCondLst>
                                  <p:childTnLst>
                                    <p:set>
                                      <p:cBhvr>
                                        <p:cTn id="52" dur="1" fill="hold">
                                          <p:stCondLst>
                                            <p:cond delay="0"/>
                                          </p:stCondLst>
                                        </p:cTn>
                                        <p:tgtEl>
                                          <p:spTgt spid="129"/>
                                        </p:tgtEl>
                                        <p:attrNameLst>
                                          <p:attrName>style.visibility</p:attrName>
                                        </p:attrNameLst>
                                      </p:cBhvr>
                                      <p:to>
                                        <p:strVal val="visible"/>
                                      </p:to>
                                    </p:set>
                                    <p:animEffect transition="in" filter="fade">
                                      <p:cBhvr>
                                        <p:cTn id="53" dur="500"/>
                                        <p:tgtEl>
                                          <p:spTgt spid="129"/>
                                        </p:tgtEl>
                                      </p:cBhvr>
                                    </p:animEffect>
                                  </p:childTnLst>
                                </p:cTn>
                              </p:par>
                            </p:childTnLst>
                          </p:cTn>
                        </p:par>
                        <p:par>
                          <p:cTn id="54" fill="hold">
                            <p:stCondLst>
                              <p:cond delay="4500"/>
                            </p:stCondLst>
                            <p:childTnLst>
                              <p:par>
                                <p:cTn id="55" presetID="53" presetClass="entr" presetSubtype="16" fill="hold" grpId="0" nodeType="afterEffect">
                                  <p:stCondLst>
                                    <p:cond delay="0"/>
                                  </p:stCondLst>
                                  <p:childTnLst>
                                    <p:set>
                                      <p:cBhvr>
                                        <p:cTn id="56" dur="1" fill="hold">
                                          <p:stCondLst>
                                            <p:cond delay="0"/>
                                          </p:stCondLst>
                                        </p:cTn>
                                        <p:tgtEl>
                                          <p:spTgt spid="146"/>
                                        </p:tgtEl>
                                        <p:attrNameLst>
                                          <p:attrName>style.visibility</p:attrName>
                                        </p:attrNameLst>
                                      </p:cBhvr>
                                      <p:to>
                                        <p:strVal val="visible"/>
                                      </p:to>
                                    </p:set>
                                    <p:anim calcmode="lin" valueType="num">
                                      <p:cBhvr>
                                        <p:cTn id="57" dur="500" fill="hold"/>
                                        <p:tgtEl>
                                          <p:spTgt spid="146"/>
                                        </p:tgtEl>
                                        <p:attrNameLst>
                                          <p:attrName>ppt_w</p:attrName>
                                        </p:attrNameLst>
                                      </p:cBhvr>
                                      <p:tavLst>
                                        <p:tav tm="0">
                                          <p:val>
                                            <p:fltVal val="0"/>
                                          </p:val>
                                        </p:tav>
                                        <p:tav tm="100000">
                                          <p:val>
                                            <p:strVal val="#ppt_w"/>
                                          </p:val>
                                        </p:tav>
                                      </p:tavLst>
                                    </p:anim>
                                    <p:anim calcmode="lin" valueType="num">
                                      <p:cBhvr>
                                        <p:cTn id="58" dur="500" fill="hold"/>
                                        <p:tgtEl>
                                          <p:spTgt spid="146"/>
                                        </p:tgtEl>
                                        <p:attrNameLst>
                                          <p:attrName>ppt_h</p:attrName>
                                        </p:attrNameLst>
                                      </p:cBhvr>
                                      <p:tavLst>
                                        <p:tav tm="0">
                                          <p:val>
                                            <p:fltVal val="0"/>
                                          </p:val>
                                        </p:tav>
                                        <p:tav tm="100000">
                                          <p:val>
                                            <p:strVal val="#ppt_h"/>
                                          </p:val>
                                        </p:tav>
                                      </p:tavLst>
                                    </p:anim>
                                    <p:animEffect transition="in" filter="fade">
                                      <p:cBhvr>
                                        <p:cTn id="59" dur="500"/>
                                        <p:tgtEl>
                                          <p:spTgt spid="146"/>
                                        </p:tgtEl>
                                      </p:cBhvr>
                                    </p:animEffect>
                                  </p:childTnLst>
                                </p:cTn>
                              </p:par>
                              <p:par>
                                <p:cTn id="60" presetID="22" presetClass="entr" presetSubtype="4" fill="hold" nodeType="withEffect">
                                  <p:stCondLst>
                                    <p:cond delay="0"/>
                                  </p:stCondLst>
                                  <p:childTnLst>
                                    <p:set>
                                      <p:cBhvr>
                                        <p:cTn id="61" dur="1" fill="hold">
                                          <p:stCondLst>
                                            <p:cond delay="0"/>
                                          </p:stCondLst>
                                        </p:cTn>
                                        <p:tgtEl>
                                          <p:spTgt spid="71"/>
                                        </p:tgtEl>
                                        <p:attrNameLst>
                                          <p:attrName>style.visibility</p:attrName>
                                        </p:attrNameLst>
                                      </p:cBhvr>
                                      <p:to>
                                        <p:strVal val="visible"/>
                                      </p:to>
                                    </p:set>
                                    <p:animEffect transition="in" filter="wipe(down)">
                                      <p:cBhvr>
                                        <p:cTn id="62" dur="500"/>
                                        <p:tgtEl>
                                          <p:spTgt spid="71"/>
                                        </p:tgtEl>
                                      </p:cBhvr>
                                    </p:animEffect>
                                  </p:childTnLst>
                                </p:cTn>
                              </p:par>
                            </p:childTnLst>
                          </p:cTn>
                        </p:par>
                        <p:par>
                          <p:cTn id="63" fill="hold">
                            <p:stCondLst>
                              <p:cond delay="5000"/>
                            </p:stCondLst>
                            <p:childTnLst>
                              <p:par>
                                <p:cTn id="64" presetID="22" presetClass="entr" presetSubtype="1" fill="hold" nodeType="afterEffect">
                                  <p:stCondLst>
                                    <p:cond delay="0"/>
                                  </p:stCondLst>
                                  <p:childTnLst>
                                    <p:set>
                                      <p:cBhvr>
                                        <p:cTn id="65" dur="1" fill="hold">
                                          <p:stCondLst>
                                            <p:cond delay="0"/>
                                          </p:stCondLst>
                                        </p:cTn>
                                        <p:tgtEl>
                                          <p:spTgt spid="103"/>
                                        </p:tgtEl>
                                        <p:attrNameLst>
                                          <p:attrName>style.visibility</p:attrName>
                                        </p:attrNameLst>
                                      </p:cBhvr>
                                      <p:to>
                                        <p:strVal val="visible"/>
                                      </p:to>
                                    </p:set>
                                    <p:animEffect transition="in" filter="wipe(up)">
                                      <p:cBhvr>
                                        <p:cTn id="66" dur="500"/>
                                        <p:tgtEl>
                                          <p:spTgt spid="103"/>
                                        </p:tgtEl>
                                      </p:cBhvr>
                                    </p:animEffect>
                                  </p:childTnLst>
                                </p:cTn>
                              </p:par>
                            </p:childTnLst>
                          </p:cTn>
                        </p:par>
                        <p:par>
                          <p:cTn id="67" fill="hold">
                            <p:stCondLst>
                              <p:cond delay="5500"/>
                            </p:stCondLst>
                            <p:childTnLst>
                              <p:par>
                                <p:cTn id="68" presetID="10" presetClass="entr" presetSubtype="0" fill="hold" grpId="0" nodeType="afterEffect">
                                  <p:stCondLst>
                                    <p:cond delay="0"/>
                                  </p:stCondLst>
                                  <p:childTnLst>
                                    <p:set>
                                      <p:cBhvr>
                                        <p:cTn id="69" dur="1" fill="hold">
                                          <p:stCondLst>
                                            <p:cond delay="0"/>
                                          </p:stCondLst>
                                        </p:cTn>
                                        <p:tgtEl>
                                          <p:spTgt spid="131"/>
                                        </p:tgtEl>
                                        <p:attrNameLst>
                                          <p:attrName>style.visibility</p:attrName>
                                        </p:attrNameLst>
                                      </p:cBhvr>
                                      <p:to>
                                        <p:strVal val="visible"/>
                                      </p:to>
                                    </p:set>
                                    <p:animEffect transition="in" filter="fade">
                                      <p:cBhvr>
                                        <p:cTn id="70" dur="500"/>
                                        <p:tgtEl>
                                          <p:spTgt spid="131"/>
                                        </p:tgtEl>
                                      </p:cBhvr>
                                    </p:animEffect>
                                  </p:childTnLst>
                                </p:cTn>
                              </p:par>
                            </p:childTnLst>
                          </p:cTn>
                        </p:par>
                        <p:par>
                          <p:cTn id="71" fill="hold">
                            <p:stCondLst>
                              <p:cond delay="6000"/>
                            </p:stCondLst>
                            <p:childTnLst>
                              <p:par>
                                <p:cTn id="72" presetID="53" presetClass="entr" presetSubtype="16" fill="hold" grpId="0" nodeType="afterEffect">
                                  <p:stCondLst>
                                    <p:cond delay="0"/>
                                  </p:stCondLst>
                                  <p:childTnLst>
                                    <p:set>
                                      <p:cBhvr>
                                        <p:cTn id="73" dur="1" fill="hold">
                                          <p:stCondLst>
                                            <p:cond delay="0"/>
                                          </p:stCondLst>
                                        </p:cTn>
                                        <p:tgtEl>
                                          <p:spTgt spid="147"/>
                                        </p:tgtEl>
                                        <p:attrNameLst>
                                          <p:attrName>style.visibility</p:attrName>
                                        </p:attrNameLst>
                                      </p:cBhvr>
                                      <p:to>
                                        <p:strVal val="visible"/>
                                      </p:to>
                                    </p:set>
                                    <p:anim calcmode="lin" valueType="num">
                                      <p:cBhvr>
                                        <p:cTn id="74" dur="500" fill="hold"/>
                                        <p:tgtEl>
                                          <p:spTgt spid="147"/>
                                        </p:tgtEl>
                                        <p:attrNameLst>
                                          <p:attrName>ppt_w</p:attrName>
                                        </p:attrNameLst>
                                      </p:cBhvr>
                                      <p:tavLst>
                                        <p:tav tm="0">
                                          <p:val>
                                            <p:fltVal val="0"/>
                                          </p:val>
                                        </p:tav>
                                        <p:tav tm="100000">
                                          <p:val>
                                            <p:strVal val="#ppt_w"/>
                                          </p:val>
                                        </p:tav>
                                      </p:tavLst>
                                    </p:anim>
                                    <p:anim calcmode="lin" valueType="num">
                                      <p:cBhvr>
                                        <p:cTn id="75" dur="500" fill="hold"/>
                                        <p:tgtEl>
                                          <p:spTgt spid="147"/>
                                        </p:tgtEl>
                                        <p:attrNameLst>
                                          <p:attrName>ppt_h</p:attrName>
                                        </p:attrNameLst>
                                      </p:cBhvr>
                                      <p:tavLst>
                                        <p:tav tm="0">
                                          <p:val>
                                            <p:fltVal val="0"/>
                                          </p:val>
                                        </p:tav>
                                        <p:tav tm="100000">
                                          <p:val>
                                            <p:strVal val="#ppt_h"/>
                                          </p:val>
                                        </p:tav>
                                      </p:tavLst>
                                    </p:anim>
                                    <p:animEffect transition="in" filter="fade">
                                      <p:cBhvr>
                                        <p:cTn id="76" dur="500"/>
                                        <p:tgtEl>
                                          <p:spTgt spid="147"/>
                                        </p:tgtEl>
                                      </p:cBhvr>
                                    </p:animEffect>
                                  </p:childTnLst>
                                </p:cTn>
                              </p:par>
                              <p:par>
                                <p:cTn id="77" presetID="22" presetClass="entr" presetSubtype="4" fill="hold" nodeType="withEffect">
                                  <p:stCondLst>
                                    <p:cond delay="0"/>
                                  </p:stCondLst>
                                  <p:childTnLst>
                                    <p:set>
                                      <p:cBhvr>
                                        <p:cTn id="78" dur="1" fill="hold">
                                          <p:stCondLst>
                                            <p:cond delay="0"/>
                                          </p:stCondLst>
                                        </p:cTn>
                                        <p:tgtEl>
                                          <p:spTgt spid="74"/>
                                        </p:tgtEl>
                                        <p:attrNameLst>
                                          <p:attrName>style.visibility</p:attrName>
                                        </p:attrNameLst>
                                      </p:cBhvr>
                                      <p:to>
                                        <p:strVal val="visible"/>
                                      </p:to>
                                    </p:set>
                                    <p:animEffect transition="in" filter="wipe(down)">
                                      <p:cBhvr>
                                        <p:cTn id="79" dur="500"/>
                                        <p:tgtEl>
                                          <p:spTgt spid="74"/>
                                        </p:tgtEl>
                                      </p:cBhvr>
                                    </p:animEffect>
                                  </p:childTnLst>
                                </p:cTn>
                              </p:par>
                            </p:childTnLst>
                          </p:cTn>
                        </p:par>
                        <p:par>
                          <p:cTn id="80" fill="hold">
                            <p:stCondLst>
                              <p:cond delay="6500"/>
                            </p:stCondLst>
                            <p:childTnLst>
                              <p:par>
                                <p:cTn id="81" presetID="22" presetClass="entr" presetSubtype="1" fill="hold" nodeType="afterEffect">
                                  <p:stCondLst>
                                    <p:cond delay="0"/>
                                  </p:stCondLst>
                                  <p:childTnLst>
                                    <p:set>
                                      <p:cBhvr>
                                        <p:cTn id="82" dur="1" fill="hold">
                                          <p:stCondLst>
                                            <p:cond delay="0"/>
                                          </p:stCondLst>
                                        </p:cTn>
                                        <p:tgtEl>
                                          <p:spTgt spid="106"/>
                                        </p:tgtEl>
                                        <p:attrNameLst>
                                          <p:attrName>style.visibility</p:attrName>
                                        </p:attrNameLst>
                                      </p:cBhvr>
                                      <p:to>
                                        <p:strVal val="visible"/>
                                      </p:to>
                                    </p:set>
                                    <p:animEffect transition="in" filter="wipe(up)">
                                      <p:cBhvr>
                                        <p:cTn id="83" dur="500"/>
                                        <p:tgtEl>
                                          <p:spTgt spid="106"/>
                                        </p:tgtEl>
                                      </p:cBhvr>
                                    </p:animEffect>
                                  </p:childTnLst>
                                </p:cTn>
                              </p:par>
                            </p:childTnLst>
                          </p:cTn>
                        </p:par>
                        <p:par>
                          <p:cTn id="84" fill="hold">
                            <p:stCondLst>
                              <p:cond delay="7000"/>
                            </p:stCondLst>
                            <p:childTnLst>
                              <p:par>
                                <p:cTn id="85" presetID="10" presetClass="entr" presetSubtype="0" fill="hold" grpId="0" nodeType="afterEffect">
                                  <p:stCondLst>
                                    <p:cond delay="0"/>
                                  </p:stCondLst>
                                  <p:childTnLst>
                                    <p:set>
                                      <p:cBhvr>
                                        <p:cTn id="86" dur="1" fill="hold">
                                          <p:stCondLst>
                                            <p:cond delay="0"/>
                                          </p:stCondLst>
                                        </p:cTn>
                                        <p:tgtEl>
                                          <p:spTgt spid="136"/>
                                        </p:tgtEl>
                                        <p:attrNameLst>
                                          <p:attrName>style.visibility</p:attrName>
                                        </p:attrNameLst>
                                      </p:cBhvr>
                                      <p:to>
                                        <p:strVal val="visible"/>
                                      </p:to>
                                    </p:set>
                                    <p:animEffect transition="in" filter="fade">
                                      <p:cBhvr>
                                        <p:cTn id="87" dur="500"/>
                                        <p:tgtEl>
                                          <p:spTgt spid="136"/>
                                        </p:tgtEl>
                                      </p:cBhvr>
                                    </p:animEffect>
                                  </p:childTnLst>
                                </p:cTn>
                              </p:par>
                            </p:childTnLst>
                          </p:cTn>
                        </p:par>
                        <p:par>
                          <p:cTn id="88" fill="hold">
                            <p:stCondLst>
                              <p:cond delay="7500"/>
                            </p:stCondLst>
                            <p:childTnLst>
                              <p:par>
                                <p:cTn id="89" presetID="53" presetClass="entr" presetSubtype="16" fill="hold" grpId="0" nodeType="afterEffect">
                                  <p:stCondLst>
                                    <p:cond delay="0"/>
                                  </p:stCondLst>
                                  <p:childTnLst>
                                    <p:set>
                                      <p:cBhvr>
                                        <p:cTn id="90" dur="1" fill="hold">
                                          <p:stCondLst>
                                            <p:cond delay="0"/>
                                          </p:stCondLst>
                                        </p:cTn>
                                        <p:tgtEl>
                                          <p:spTgt spid="148"/>
                                        </p:tgtEl>
                                        <p:attrNameLst>
                                          <p:attrName>style.visibility</p:attrName>
                                        </p:attrNameLst>
                                      </p:cBhvr>
                                      <p:to>
                                        <p:strVal val="visible"/>
                                      </p:to>
                                    </p:set>
                                    <p:anim calcmode="lin" valueType="num">
                                      <p:cBhvr>
                                        <p:cTn id="91" dur="500" fill="hold"/>
                                        <p:tgtEl>
                                          <p:spTgt spid="148"/>
                                        </p:tgtEl>
                                        <p:attrNameLst>
                                          <p:attrName>ppt_w</p:attrName>
                                        </p:attrNameLst>
                                      </p:cBhvr>
                                      <p:tavLst>
                                        <p:tav tm="0">
                                          <p:val>
                                            <p:fltVal val="0"/>
                                          </p:val>
                                        </p:tav>
                                        <p:tav tm="100000">
                                          <p:val>
                                            <p:strVal val="#ppt_w"/>
                                          </p:val>
                                        </p:tav>
                                      </p:tavLst>
                                    </p:anim>
                                    <p:anim calcmode="lin" valueType="num">
                                      <p:cBhvr>
                                        <p:cTn id="92" dur="500" fill="hold"/>
                                        <p:tgtEl>
                                          <p:spTgt spid="148"/>
                                        </p:tgtEl>
                                        <p:attrNameLst>
                                          <p:attrName>ppt_h</p:attrName>
                                        </p:attrNameLst>
                                      </p:cBhvr>
                                      <p:tavLst>
                                        <p:tav tm="0">
                                          <p:val>
                                            <p:fltVal val="0"/>
                                          </p:val>
                                        </p:tav>
                                        <p:tav tm="100000">
                                          <p:val>
                                            <p:strVal val="#ppt_h"/>
                                          </p:val>
                                        </p:tav>
                                      </p:tavLst>
                                    </p:anim>
                                    <p:animEffect transition="in" filter="fade">
                                      <p:cBhvr>
                                        <p:cTn id="93" dur="500"/>
                                        <p:tgtEl>
                                          <p:spTgt spid="148"/>
                                        </p:tgtEl>
                                      </p:cBhvr>
                                    </p:animEffect>
                                  </p:childTnLst>
                                </p:cTn>
                              </p:par>
                              <p:par>
                                <p:cTn id="94" presetID="22" presetClass="entr" presetSubtype="4" fill="hold" nodeType="withEffect">
                                  <p:stCondLst>
                                    <p:cond delay="0"/>
                                  </p:stCondLst>
                                  <p:childTnLst>
                                    <p:set>
                                      <p:cBhvr>
                                        <p:cTn id="95" dur="1" fill="hold">
                                          <p:stCondLst>
                                            <p:cond delay="0"/>
                                          </p:stCondLst>
                                        </p:cTn>
                                        <p:tgtEl>
                                          <p:spTgt spid="77"/>
                                        </p:tgtEl>
                                        <p:attrNameLst>
                                          <p:attrName>style.visibility</p:attrName>
                                        </p:attrNameLst>
                                      </p:cBhvr>
                                      <p:to>
                                        <p:strVal val="visible"/>
                                      </p:to>
                                    </p:set>
                                    <p:animEffect transition="in" filter="wipe(down)">
                                      <p:cBhvr>
                                        <p:cTn id="96" dur="500"/>
                                        <p:tgtEl>
                                          <p:spTgt spid="77"/>
                                        </p:tgtEl>
                                      </p:cBhvr>
                                    </p:animEffect>
                                  </p:childTnLst>
                                </p:cTn>
                              </p:par>
                            </p:childTnLst>
                          </p:cTn>
                        </p:par>
                        <p:par>
                          <p:cTn id="97" fill="hold">
                            <p:stCondLst>
                              <p:cond delay="8000"/>
                            </p:stCondLst>
                            <p:childTnLst>
                              <p:par>
                                <p:cTn id="98" presetID="22" presetClass="entr" presetSubtype="1" fill="hold" nodeType="afterEffect">
                                  <p:stCondLst>
                                    <p:cond delay="0"/>
                                  </p:stCondLst>
                                  <p:childTnLst>
                                    <p:set>
                                      <p:cBhvr>
                                        <p:cTn id="99" dur="1" fill="hold">
                                          <p:stCondLst>
                                            <p:cond delay="0"/>
                                          </p:stCondLst>
                                        </p:cTn>
                                        <p:tgtEl>
                                          <p:spTgt spid="113"/>
                                        </p:tgtEl>
                                        <p:attrNameLst>
                                          <p:attrName>style.visibility</p:attrName>
                                        </p:attrNameLst>
                                      </p:cBhvr>
                                      <p:to>
                                        <p:strVal val="visible"/>
                                      </p:to>
                                    </p:set>
                                    <p:animEffect transition="in" filter="wipe(up)">
                                      <p:cBhvr>
                                        <p:cTn id="100" dur="500"/>
                                        <p:tgtEl>
                                          <p:spTgt spid="113"/>
                                        </p:tgtEl>
                                      </p:cBhvr>
                                    </p:animEffect>
                                  </p:childTnLst>
                                </p:cTn>
                              </p:par>
                            </p:childTnLst>
                          </p:cTn>
                        </p:par>
                        <p:par>
                          <p:cTn id="101" fill="hold">
                            <p:stCondLst>
                              <p:cond delay="8500"/>
                            </p:stCondLst>
                            <p:childTnLst>
                              <p:par>
                                <p:cTn id="102" presetID="10" presetClass="entr" presetSubtype="0" fill="hold" grpId="0" nodeType="afterEffect">
                                  <p:stCondLst>
                                    <p:cond delay="0"/>
                                  </p:stCondLst>
                                  <p:childTnLst>
                                    <p:set>
                                      <p:cBhvr>
                                        <p:cTn id="103" dur="1" fill="hold">
                                          <p:stCondLst>
                                            <p:cond delay="0"/>
                                          </p:stCondLst>
                                        </p:cTn>
                                        <p:tgtEl>
                                          <p:spTgt spid="138"/>
                                        </p:tgtEl>
                                        <p:attrNameLst>
                                          <p:attrName>style.visibility</p:attrName>
                                        </p:attrNameLst>
                                      </p:cBhvr>
                                      <p:to>
                                        <p:strVal val="visible"/>
                                      </p:to>
                                    </p:set>
                                    <p:animEffect transition="in" filter="fade">
                                      <p:cBhvr>
                                        <p:cTn id="104" dur="500"/>
                                        <p:tgtEl>
                                          <p:spTgt spid="138"/>
                                        </p:tgtEl>
                                      </p:cBhvr>
                                    </p:animEffect>
                                  </p:childTnLst>
                                </p:cTn>
                              </p:par>
                            </p:childTnLst>
                          </p:cTn>
                        </p:par>
                        <p:par>
                          <p:cTn id="105" fill="hold">
                            <p:stCondLst>
                              <p:cond delay="9000"/>
                            </p:stCondLst>
                            <p:childTnLst>
                              <p:par>
                                <p:cTn id="106" presetID="53" presetClass="entr" presetSubtype="16" fill="hold" grpId="0" nodeType="afterEffect">
                                  <p:stCondLst>
                                    <p:cond delay="0"/>
                                  </p:stCondLst>
                                  <p:childTnLst>
                                    <p:set>
                                      <p:cBhvr>
                                        <p:cTn id="107" dur="1" fill="hold">
                                          <p:stCondLst>
                                            <p:cond delay="0"/>
                                          </p:stCondLst>
                                        </p:cTn>
                                        <p:tgtEl>
                                          <p:spTgt spid="149"/>
                                        </p:tgtEl>
                                        <p:attrNameLst>
                                          <p:attrName>style.visibility</p:attrName>
                                        </p:attrNameLst>
                                      </p:cBhvr>
                                      <p:to>
                                        <p:strVal val="visible"/>
                                      </p:to>
                                    </p:set>
                                    <p:anim calcmode="lin" valueType="num">
                                      <p:cBhvr>
                                        <p:cTn id="108" dur="500" fill="hold"/>
                                        <p:tgtEl>
                                          <p:spTgt spid="149"/>
                                        </p:tgtEl>
                                        <p:attrNameLst>
                                          <p:attrName>ppt_w</p:attrName>
                                        </p:attrNameLst>
                                      </p:cBhvr>
                                      <p:tavLst>
                                        <p:tav tm="0">
                                          <p:val>
                                            <p:fltVal val="0"/>
                                          </p:val>
                                        </p:tav>
                                        <p:tav tm="100000">
                                          <p:val>
                                            <p:strVal val="#ppt_w"/>
                                          </p:val>
                                        </p:tav>
                                      </p:tavLst>
                                    </p:anim>
                                    <p:anim calcmode="lin" valueType="num">
                                      <p:cBhvr>
                                        <p:cTn id="109" dur="500" fill="hold"/>
                                        <p:tgtEl>
                                          <p:spTgt spid="149"/>
                                        </p:tgtEl>
                                        <p:attrNameLst>
                                          <p:attrName>ppt_h</p:attrName>
                                        </p:attrNameLst>
                                      </p:cBhvr>
                                      <p:tavLst>
                                        <p:tav tm="0">
                                          <p:val>
                                            <p:fltVal val="0"/>
                                          </p:val>
                                        </p:tav>
                                        <p:tav tm="100000">
                                          <p:val>
                                            <p:strVal val="#ppt_h"/>
                                          </p:val>
                                        </p:tav>
                                      </p:tavLst>
                                    </p:anim>
                                    <p:animEffect transition="in" filter="fade">
                                      <p:cBhvr>
                                        <p:cTn id="110" dur="500"/>
                                        <p:tgtEl>
                                          <p:spTgt spid="149"/>
                                        </p:tgtEl>
                                      </p:cBhvr>
                                    </p:animEffect>
                                  </p:childTnLst>
                                </p:cTn>
                              </p:par>
                              <p:par>
                                <p:cTn id="111" presetID="22" presetClass="entr" presetSubtype="4" fill="hold" nodeType="withEffect">
                                  <p:stCondLst>
                                    <p:cond delay="0"/>
                                  </p:stCondLst>
                                  <p:childTnLst>
                                    <p:set>
                                      <p:cBhvr>
                                        <p:cTn id="112" dur="1" fill="hold">
                                          <p:stCondLst>
                                            <p:cond delay="0"/>
                                          </p:stCondLst>
                                        </p:cTn>
                                        <p:tgtEl>
                                          <p:spTgt spid="80"/>
                                        </p:tgtEl>
                                        <p:attrNameLst>
                                          <p:attrName>style.visibility</p:attrName>
                                        </p:attrNameLst>
                                      </p:cBhvr>
                                      <p:to>
                                        <p:strVal val="visible"/>
                                      </p:to>
                                    </p:set>
                                    <p:animEffect transition="in" filter="wipe(down)">
                                      <p:cBhvr>
                                        <p:cTn id="113" dur="500"/>
                                        <p:tgtEl>
                                          <p:spTgt spid="80"/>
                                        </p:tgtEl>
                                      </p:cBhvr>
                                    </p:animEffect>
                                  </p:childTnLst>
                                </p:cTn>
                              </p:par>
                            </p:childTnLst>
                          </p:cTn>
                        </p:par>
                        <p:par>
                          <p:cTn id="114" fill="hold">
                            <p:stCondLst>
                              <p:cond delay="9500"/>
                            </p:stCondLst>
                            <p:childTnLst>
                              <p:par>
                                <p:cTn id="115" presetID="22" presetClass="entr" presetSubtype="1" fill="hold" nodeType="afterEffect">
                                  <p:stCondLst>
                                    <p:cond delay="0"/>
                                  </p:stCondLst>
                                  <p:childTnLst>
                                    <p:set>
                                      <p:cBhvr>
                                        <p:cTn id="116" dur="1" fill="hold">
                                          <p:stCondLst>
                                            <p:cond delay="0"/>
                                          </p:stCondLst>
                                        </p:cTn>
                                        <p:tgtEl>
                                          <p:spTgt spid="115"/>
                                        </p:tgtEl>
                                        <p:attrNameLst>
                                          <p:attrName>style.visibility</p:attrName>
                                        </p:attrNameLst>
                                      </p:cBhvr>
                                      <p:to>
                                        <p:strVal val="visible"/>
                                      </p:to>
                                    </p:set>
                                    <p:animEffect transition="in" filter="wipe(up)">
                                      <p:cBhvr>
                                        <p:cTn id="117" dur="500"/>
                                        <p:tgtEl>
                                          <p:spTgt spid="115"/>
                                        </p:tgtEl>
                                      </p:cBhvr>
                                    </p:animEffect>
                                  </p:childTnLst>
                                </p:cTn>
                              </p:par>
                            </p:childTnLst>
                          </p:cTn>
                        </p:par>
                        <p:par>
                          <p:cTn id="118" fill="hold">
                            <p:stCondLst>
                              <p:cond delay="10000"/>
                            </p:stCondLst>
                            <p:childTnLst>
                              <p:par>
                                <p:cTn id="119" presetID="10" presetClass="entr" presetSubtype="0" fill="hold" grpId="0" nodeType="afterEffect">
                                  <p:stCondLst>
                                    <p:cond delay="0"/>
                                  </p:stCondLst>
                                  <p:childTnLst>
                                    <p:set>
                                      <p:cBhvr>
                                        <p:cTn id="120" dur="1" fill="hold">
                                          <p:stCondLst>
                                            <p:cond delay="0"/>
                                          </p:stCondLst>
                                        </p:cTn>
                                        <p:tgtEl>
                                          <p:spTgt spid="139"/>
                                        </p:tgtEl>
                                        <p:attrNameLst>
                                          <p:attrName>style.visibility</p:attrName>
                                        </p:attrNameLst>
                                      </p:cBhvr>
                                      <p:to>
                                        <p:strVal val="visible"/>
                                      </p:to>
                                    </p:set>
                                    <p:animEffect transition="in" filter="fade">
                                      <p:cBhvr>
                                        <p:cTn id="121" dur="500"/>
                                        <p:tgtEl>
                                          <p:spTgt spid="139"/>
                                        </p:tgtEl>
                                      </p:cBhvr>
                                    </p:animEffect>
                                  </p:childTnLst>
                                </p:cTn>
                              </p:par>
                            </p:childTnLst>
                          </p:cTn>
                        </p:par>
                        <p:par>
                          <p:cTn id="122" fill="hold">
                            <p:stCondLst>
                              <p:cond delay="10500"/>
                            </p:stCondLst>
                            <p:childTnLst>
                              <p:par>
                                <p:cTn id="123" presetID="53" presetClass="entr" presetSubtype="16" fill="hold" grpId="0" nodeType="afterEffect">
                                  <p:stCondLst>
                                    <p:cond delay="0"/>
                                  </p:stCondLst>
                                  <p:childTnLst>
                                    <p:set>
                                      <p:cBhvr>
                                        <p:cTn id="124" dur="1" fill="hold">
                                          <p:stCondLst>
                                            <p:cond delay="0"/>
                                          </p:stCondLst>
                                        </p:cTn>
                                        <p:tgtEl>
                                          <p:spTgt spid="174"/>
                                        </p:tgtEl>
                                        <p:attrNameLst>
                                          <p:attrName>style.visibility</p:attrName>
                                        </p:attrNameLst>
                                      </p:cBhvr>
                                      <p:to>
                                        <p:strVal val="visible"/>
                                      </p:to>
                                    </p:set>
                                    <p:anim calcmode="lin" valueType="num">
                                      <p:cBhvr>
                                        <p:cTn id="125" dur="500" fill="hold"/>
                                        <p:tgtEl>
                                          <p:spTgt spid="174"/>
                                        </p:tgtEl>
                                        <p:attrNameLst>
                                          <p:attrName>ppt_w</p:attrName>
                                        </p:attrNameLst>
                                      </p:cBhvr>
                                      <p:tavLst>
                                        <p:tav tm="0">
                                          <p:val>
                                            <p:fltVal val="0"/>
                                          </p:val>
                                        </p:tav>
                                        <p:tav tm="100000">
                                          <p:val>
                                            <p:strVal val="#ppt_w"/>
                                          </p:val>
                                        </p:tav>
                                      </p:tavLst>
                                    </p:anim>
                                    <p:anim calcmode="lin" valueType="num">
                                      <p:cBhvr>
                                        <p:cTn id="126" dur="500" fill="hold"/>
                                        <p:tgtEl>
                                          <p:spTgt spid="174"/>
                                        </p:tgtEl>
                                        <p:attrNameLst>
                                          <p:attrName>ppt_h</p:attrName>
                                        </p:attrNameLst>
                                      </p:cBhvr>
                                      <p:tavLst>
                                        <p:tav tm="0">
                                          <p:val>
                                            <p:fltVal val="0"/>
                                          </p:val>
                                        </p:tav>
                                        <p:tav tm="100000">
                                          <p:val>
                                            <p:strVal val="#ppt_h"/>
                                          </p:val>
                                        </p:tav>
                                      </p:tavLst>
                                    </p:anim>
                                    <p:animEffect transition="in" filter="fade">
                                      <p:cBhvr>
                                        <p:cTn id="127" dur="500"/>
                                        <p:tgtEl>
                                          <p:spTgt spid="174"/>
                                        </p:tgtEl>
                                      </p:cBhvr>
                                    </p:animEffect>
                                  </p:childTnLst>
                                </p:cTn>
                              </p:par>
                              <p:par>
                                <p:cTn id="128" presetID="22" presetClass="entr" presetSubtype="4" fill="hold" nodeType="withEffect">
                                  <p:stCondLst>
                                    <p:cond delay="0"/>
                                  </p:stCondLst>
                                  <p:childTnLst>
                                    <p:set>
                                      <p:cBhvr>
                                        <p:cTn id="129" dur="1" fill="hold">
                                          <p:stCondLst>
                                            <p:cond delay="0"/>
                                          </p:stCondLst>
                                        </p:cTn>
                                        <p:tgtEl>
                                          <p:spTgt spid="83"/>
                                        </p:tgtEl>
                                        <p:attrNameLst>
                                          <p:attrName>style.visibility</p:attrName>
                                        </p:attrNameLst>
                                      </p:cBhvr>
                                      <p:to>
                                        <p:strVal val="visible"/>
                                      </p:to>
                                    </p:set>
                                    <p:animEffect transition="in" filter="wipe(down)">
                                      <p:cBhvr>
                                        <p:cTn id="130" dur="500"/>
                                        <p:tgtEl>
                                          <p:spTgt spid="83"/>
                                        </p:tgtEl>
                                      </p:cBhvr>
                                    </p:animEffect>
                                  </p:childTnLst>
                                </p:cTn>
                              </p:par>
                            </p:childTnLst>
                          </p:cTn>
                        </p:par>
                        <p:par>
                          <p:cTn id="131" fill="hold">
                            <p:stCondLst>
                              <p:cond delay="11000"/>
                            </p:stCondLst>
                            <p:childTnLst>
                              <p:par>
                                <p:cTn id="132" presetID="22" presetClass="entr" presetSubtype="1" fill="hold" nodeType="afterEffect">
                                  <p:stCondLst>
                                    <p:cond delay="0"/>
                                  </p:stCondLst>
                                  <p:childTnLst>
                                    <p:set>
                                      <p:cBhvr>
                                        <p:cTn id="133" dur="1" fill="hold">
                                          <p:stCondLst>
                                            <p:cond delay="0"/>
                                          </p:stCondLst>
                                        </p:cTn>
                                        <p:tgtEl>
                                          <p:spTgt spid="122"/>
                                        </p:tgtEl>
                                        <p:attrNameLst>
                                          <p:attrName>style.visibility</p:attrName>
                                        </p:attrNameLst>
                                      </p:cBhvr>
                                      <p:to>
                                        <p:strVal val="visible"/>
                                      </p:to>
                                    </p:set>
                                    <p:animEffect transition="in" filter="wipe(up)">
                                      <p:cBhvr>
                                        <p:cTn id="134" dur="500"/>
                                        <p:tgtEl>
                                          <p:spTgt spid="122"/>
                                        </p:tgtEl>
                                      </p:cBhvr>
                                    </p:animEffect>
                                  </p:childTnLst>
                                </p:cTn>
                              </p:par>
                            </p:childTnLst>
                          </p:cTn>
                        </p:par>
                        <p:par>
                          <p:cTn id="135" fill="hold">
                            <p:stCondLst>
                              <p:cond delay="11500"/>
                            </p:stCondLst>
                            <p:childTnLst>
                              <p:par>
                                <p:cTn id="136" presetID="10" presetClass="entr" presetSubtype="0" fill="hold" grpId="0" nodeType="afterEffect">
                                  <p:stCondLst>
                                    <p:cond delay="0"/>
                                  </p:stCondLst>
                                  <p:childTnLst>
                                    <p:set>
                                      <p:cBhvr>
                                        <p:cTn id="137" dur="1" fill="hold">
                                          <p:stCondLst>
                                            <p:cond delay="0"/>
                                          </p:stCondLst>
                                        </p:cTn>
                                        <p:tgtEl>
                                          <p:spTgt spid="140"/>
                                        </p:tgtEl>
                                        <p:attrNameLst>
                                          <p:attrName>style.visibility</p:attrName>
                                        </p:attrNameLst>
                                      </p:cBhvr>
                                      <p:to>
                                        <p:strVal val="visible"/>
                                      </p:to>
                                    </p:set>
                                    <p:animEffect transition="in" filter="fade">
                                      <p:cBhvr>
                                        <p:cTn id="138" dur="500"/>
                                        <p:tgtEl>
                                          <p:spTgt spid="140"/>
                                        </p:tgtEl>
                                      </p:cBhvr>
                                    </p:animEffect>
                                  </p:childTnLst>
                                </p:cTn>
                              </p:par>
                            </p:childTnLst>
                          </p:cTn>
                        </p:par>
                        <p:par>
                          <p:cTn id="139" fill="hold">
                            <p:stCondLst>
                              <p:cond delay="12000"/>
                            </p:stCondLst>
                            <p:childTnLst>
                              <p:par>
                                <p:cTn id="140" presetID="53" presetClass="entr" presetSubtype="16" fill="hold" grpId="0" nodeType="afterEffect">
                                  <p:stCondLst>
                                    <p:cond delay="0"/>
                                  </p:stCondLst>
                                  <p:childTnLst>
                                    <p:set>
                                      <p:cBhvr>
                                        <p:cTn id="141" dur="1" fill="hold">
                                          <p:stCondLst>
                                            <p:cond delay="0"/>
                                          </p:stCondLst>
                                        </p:cTn>
                                        <p:tgtEl>
                                          <p:spTgt spid="175"/>
                                        </p:tgtEl>
                                        <p:attrNameLst>
                                          <p:attrName>style.visibility</p:attrName>
                                        </p:attrNameLst>
                                      </p:cBhvr>
                                      <p:to>
                                        <p:strVal val="visible"/>
                                      </p:to>
                                    </p:set>
                                    <p:anim calcmode="lin" valueType="num">
                                      <p:cBhvr>
                                        <p:cTn id="142" dur="500" fill="hold"/>
                                        <p:tgtEl>
                                          <p:spTgt spid="175"/>
                                        </p:tgtEl>
                                        <p:attrNameLst>
                                          <p:attrName>ppt_w</p:attrName>
                                        </p:attrNameLst>
                                      </p:cBhvr>
                                      <p:tavLst>
                                        <p:tav tm="0">
                                          <p:val>
                                            <p:fltVal val="0"/>
                                          </p:val>
                                        </p:tav>
                                        <p:tav tm="100000">
                                          <p:val>
                                            <p:strVal val="#ppt_w"/>
                                          </p:val>
                                        </p:tav>
                                      </p:tavLst>
                                    </p:anim>
                                    <p:anim calcmode="lin" valueType="num">
                                      <p:cBhvr>
                                        <p:cTn id="143" dur="500" fill="hold"/>
                                        <p:tgtEl>
                                          <p:spTgt spid="175"/>
                                        </p:tgtEl>
                                        <p:attrNameLst>
                                          <p:attrName>ppt_h</p:attrName>
                                        </p:attrNameLst>
                                      </p:cBhvr>
                                      <p:tavLst>
                                        <p:tav tm="0">
                                          <p:val>
                                            <p:fltVal val="0"/>
                                          </p:val>
                                        </p:tav>
                                        <p:tav tm="100000">
                                          <p:val>
                                            <p:strVal val="#ppt_h"/>
                                          </p:val>
                                        </p:tav>
                                      </p:tavLst>
                                    </p:anim>
                                    <p:animEffect transition="in" filter="fade">
                                      <p:cBhvr>
                                        <p:cTn id="144" dur="500"/>
                                        <p:tgtEl>
                                          <p:spTgt spid="175"/>
                                        </p:tgtEl>
                                      </p:cBhvr>
                                    </p:animEffect>
                                  </p:childTnLst>
                                </p:cTn>
                              </p:par>
                              <p:par>
                                <p:cTn id="145" presetID="22" presetClass="entr" presetSubtype="4" fill="hold" nodeType="withEffect">
                                  <p:stCondLst>
                                    <p:cond delay="0"/>
                                  </p:stCondLst>
                                  <p:childTnLst>
                                    <p:set>
                                      <p:cBhvr>
                                        <p:cTn id="146" dur="1" fill="hold">
                                          <p:stCondLst>
                                            <p:cond delay="0"/>
                                          </p:stCondLst>
                                        </p:cTn>
                                        <p:tgtEl>
                                          <p:spTgt spid="86"/>
                                        </p:tgtEl>
                                        <p:attrNameLst>
                                          <p:attrName>style.visibility</p:attrName>
                                        </p:attrNameLst>
                                      </p:cBhvr>
                                      <p:to>
                                        <p:strVal val="visible"/>
                                      </p:to>
                                    </p:set>
                                    <p:animEffect transition="in" filter="wipe(down)">
                                      <p:cBhvr>
                                        <p:cTn id="147" dur="500"/>
                                        <p:tgtEl>
                                          <p:spTgt spid="86"/>
                                        </p:tgtEl>
                                      </p:cBhvr>
                                    </p:animEffect>
                                  </p:childTnLst>
                                </p:cTn>
                              </p:par>
                            </p:childTnLst>
                          </p:cTn>
                        </p:par>
                        <p:par>
                          <p:cTn id="148" fill="hold">
                            <p:stCondLst>
                              <p:cond delay="12500"/>
                            </p:stCondLst>
                            <p:childTnLst>
                              <p:par>
                                <p:cTn id="149" presetID="22" presetClass="entr" presetSubtype="1" fill="hold" nodeType="afterEffect">
                                  <p:stCondLst>
                                    <p:cond delay="0"/>
                                  </p:stCondLst>
                                  <p:childTnLst>
                                    <p:set>
                                      <p:cBhvr>
                                        <p:cTn id="150" dur="1" fill="hold">
                                          <p:stCondLst>
                                            <p:cond delay="0"/>
                                          </p:stCondLst>
                                        </p:cTn>
                                        <p:tgtEl>
                                          <p:spTgt spid="123"/>
                                        </p:tgtEl>
                                        <p:attrNameLst>
                                          <p:attrName>style.visibility</p:attrName>
                                        </p:attrNameLst>
                                      </p:cBhvr>
                                      <p:to>
                                        <p:strVal val="visible"/>
                                      </p:to>
                                    </p:set>
                                    <p:animEffect transition="in" filter="wipe(up)">
                                      <p:cBhvr>
                                        <p:cTn id="151" dur="500"/>
                                        <p:tgtEl>
                                          <p:spTgt spid="123"/>
                                        </p:tgtEl>
                                      </p:cBhvr>
                                    </p:animEffect>
                                  </p:childTnLst>
                                </p:cTn>
                              </p:par>
                            </p:childTnLst>
                          </p:cTn>
                        </p:par>
                        <p:par>
                          <p:cTn id="152" fill="hold">
                            <p:stCondLst>
                              <p:cond delay="13000"/>
                            </p:stCondLst>
                            <p:childTnLst>
                              <p:par>
                                <p:cTn id="153" presetID="10" presetClass="entr" presetSubtype="0" fill="hold" grpId="0" nodeType="afterEffect">
                                  <p:stCondLst>
                                    <p:cond delay="0"/>
                                  </p:stCondLst>
                                  <p:childTnLst>
                                    <p:set>
                                      <p:cBhvr>
                                        <p:cTn id="154" dur="1" fill="hold">
                                          <p:stCondLst>
                                            <p:cond delay="0"/>
                                          </p:stCondLst>
                                        </p:cTn>
                                        <p:tgtEl>
                                          <p:spTgt spid="141"/>
                                        </p:tgtEl>
                                        <p:attrNameLst>
                                          <p:attrName>style.visibility</p:attrName>
                                        </p:attrNameLst>
                                      </p:cBhvr>
                                      <p:to>
                                        <p:strVal val="visible"/>
                                      </p:to>
                                    </p:set>
                                    <p:animEffect transition="in" filter="fade">
                                      <p:cBhvr>
                                        <p:cTn id="155" dur="500"/>
                                        <p:tgtEl>
                                          <p:spTgt spid="141"/>
                                        </p:tgtEl>
                                      </p:cBhvr>
                                    </p:animEffect>
                                  </p:childTnLst>
                                </p:cTn>
                              </p:par>
                            </p:childTnLst>
                          </p:cTn>
                        </p:par>
                        <p:par>
                          <p:cTn id="156" fill="hold">
                            <p:stCondLst>
                              <p:cond delay="13500"/>
                            </p:stCondLst>
                            <p:childTnLst>
                              <p:par>
                                <p:cTn id="157" presetID="53" presetClass="entr" presetSubtype="16" fill="hold" grpId="0" nodeType="afterEffect">
                                  <p:stCondLst>
                                    <p:cond delay="0"/>
                                  </p:stCondLst>
                                  <p:childTnLst>
                                    <p:set>
                                      <p:cBhvr>
                                        <p:cTn id="158" dur="1" fill="hold">
                                          <p:stCondLst>
                                            <p:cond delay="0"/>
                                          </p:stCondLst>
                                        </p:cTn>
                                        <p:tgtEl>
                                          <p:spTgt spid="176"/>
                                        </p:tgtEl>
                                        <p:attrNameLst>
                                          <p:attrName>style.visibility</p:attrName>
                                        </p:attrNameLst>
                                      </p:cBhvr>
                                      <p:to>
                                        <p:strVal val="visible"/>
                                      </p:to>
                                    </p:set>
                                    <p:anim calcmode="lin" valueType="num">
                                      <p:cBhvr>
                                        <p:cTn id="159" dur="500" fill="hold"/>
                                        <p:tgtEl>
                                          <p:spTgt spid="176"/>
                                        </p:tgtEl>
                                        <p:attrNameLst>
                                          <p:attrName>ppt_w</p:attrName>
                                        </p:attrNameLst>
                                      </p:cBhvr>
                                      <p:tavLst>
                                        <p:tav tm="0">
                                          <p:val>
                                            <p:fltVal val="0"/>
                                          </p:val>
                                        </p:tav>
                                        <p:tav tm="100000">
                                          <p:val>
                                            <p:strVal val="#ppt_w"/>
                                          </p:val>
                                        </p:tav>
                                      </p:tavLst>
                                    </p:anim>
                                    <p:anim calcmode="lin" valueType="num">
                                      <p:cBhvr>
                                        <p:cTn id="160" dur="500" fill="hold"/>
                                        <p:tgtEl>
                                          <p:spTgt spid="176"/>
                                        </p:tgtEl>
                                        <p:attrNameLst>
                                          <p:attrName>ppt_h</p:attrName>
                                        </p:attrNameLst>
                                      </p:cBhvr>
                                      <p:tavLst>
                                        <p:tav tm="0">
                                          <p:val>
                                            <p:fltVal val="0"/>
                                          </p:val>
                                        </p:tav>
                                        <p:tav tm="100000">
                                          <p:val>
                                            <p:strVal val="#ppt_h"/>
                                          </p:val>
                                        </p:tav>
                                      </p:tavLst>
                                    </p:anim>
                                    <p:animEffect transition="in" filter="fade">
                                      <p:cBhvr>
                                        <p:cTn id="161" dur="500"/>
                                        <p:tgtEl>
                                          <p:spTgt spid="176"/>
                                        </p:tgtEl>
                                      </p:cBhvr>
                                    </p:animEffect>
                                  </p:childTnLst>
                                </p:cTn>
                              </p:par>
                              <p:par>
                                <p:cTn id="162" presetID="22" presetClass="entr" presetSubtype="4" fill="hold" nodeType="withEffect">
                                  <p:stCondLst>
                                    <p:cond delay="0"/>
                                  </p:stCondLst>
                                  <p:childTnLst>
                                    <p:set>
                                      <p:cBhvr>
                                        <p:cTn id="163" dur="1" fill="hold">
                                          <p:stCondLst>
                                            <p:cond delay="0"/>
                                          </p:stCondLst>
                                        </p:cTn>
                                        <p:tgtEl>
                                          <p:spTgt spid="89"/>
                                        </p:tgtEl>
                                        <p:attrNameLst>
                                          <p:attrName>style.visibility</p:attrName>
                                        </p:attrNameLst>
                                      </p:cBhvr>
                                      <p:to>
                                        <p:strVal val="visible"/>
                                      </p:to>
                                    </p:set>
                                    <p:animEffect transition="in" filter="wipe(down)">
                                      <p:cBhvr>
                                        <p:cTn id="164" dur="500"/>
                                        <p:tgtEl>
                                          <p:spTgt spid="89"/>
                                        </p:tgtEl>
                                      </p:cBhvr>
                                    </p:animEffect>
                                  </p:childTnLst>
                                </p:cTn>
                              </p:par>
                            </p:childTnLst>
                          </p:cTn>
                        </p:par>
                        <p:par>
                          <p:cTn id="165" fill="hold">
                            <p:stCondLst>
                              <p:cond delay="14000"/>
                            </p:stCondLst>
                            <p:childTnLst>
                              <p:par>
                                <p:cTn id="166" presetID="22" presetClass="entr" presetSubtype="1" fill="hold" nodeType="afterEffect">
                                  <p:stCondLst>
                                    <p:cond delay="0"/>
                                  </p:stCondLst>
                                  <p:childTnLst>
                                    <p:set>
                                      <p:cBhvr>
                                        <p:cTn id="167" dur="1" fill="hold">
                                          <p:stCondLst>
                                            <p:cond delay="0"/>
                                          </p:stCondLst>
                                        </p:cTn>
                                        <p:tgtEl>
                                          <p:spTgt spid="124"/>
                                        </p:tgtEl>
                                        <p:attrNameLst>
                                          <p:attrName>style.visibility</p:attrName>
                                        </p:attrNameLst>
                                      </p:cBhvr>
                                      <p:to>
                                        <p:strVal val="visible"/>
                                      </p:to>
                                    </p:set>
                                    <p:animEffect transition="in" filter="wipe(up)">
                                      <p:cBhvr>
                                        <p:cTn id="168" dur="500"/>
                                        <p:tgtEl>
                                          <p:spTgt spid="124"/>
                                        </p:tgtEl>
                                      </p:cBhvr>
                                    </p:animEffect>
                                  </p:childTnLst>
                                </p:cTn>
                              </p:par>
                            </p:childTnLst>
                          </p:cTn>
                        </p:par>
                        <p:par>
                          <p:cTn id="169" fill="hold">
                            <p:stCondLst>
                              <p:cond delay="14500"/>
                            </p:stCondLst>
                            <p:childTnLst>
                              <p:par>
                                <p:cTn id="170" presetID="10" presetClass="entr" presetSubtype="0" fill="hold" grpId="0" nodeType="afterEffect">
                                  <p:stCondLst>
                                    <p:cond delay="0"/>
                                  </p:stCondLst>
                                  <p:childTnLst>
                                    <p:set>
                                      <p:cBhvr>
                                        <p:cTn id="171" dur="1" fill="hold">
                                          <p:stCondLst>
                                            <p:cond delay="0"/>
                                          </p:stCondLst>
                                        </p:cTn>
                                        <p:tgtEl>
                                          <p:spTgt spid="142"/>
                                        </p:tgtEl>
                                        <p:attrNameLst>
                                          <p:attrName>style.visibility</p:attrName>
                                        </p:attrNameLst>
                                      </p:cBhvr>
                                      <p:to>
                                        <p:strVal val="visible"/>
                                      </p:to>
                                    </p:set>
                                    <p:animEffect transition="in" filter="fade">
                                      <p:cBhvr>
                                        <p:cTn id="172" dur="500"/>
                                        <p:tgtEl>
                                          <p:spTgt spid="142"/>
                                        </p:tgtEl>
                                      </p:cBhvr>
                                    </p:animEffect>
                                  </p:childTnLst>
                                </p:cTn>
                              </p:par>
                            </p:childTnLst>
                          </p:cTn>
                        </p:par>
                        <p:par>
                          <p:cTn id="173" fill="hold">
                            <p:stCondLst>
                              <p:cond delay="15000"/>
                            </p:stCondLst>
                            <p:childTnLst>
                              <p:par>
                                <p:cTn id="174" presetID="53" presetClass="entr" presetSubtype="16" fill="hold" grpId="0" nodeType="afterEffect">
                                  <p:stCondLst>
                                    <p:cond delay="0"/>
                                  </p:stCondLst>
                                  <p:childTnLst>
                                    <p:set>
                                      <p:cBhvr>
                                        <p:cTn id="175" dur="1" fill="hold">
                                          <p:stCondLst>
                                            <p:cond delay="0"/>
                                          </p:stCondLst>
                                        </p:cTn>
                                        <p:tgtEl>
                                          <p:spTgt spid="177"/>
                                        </p:tgtEl>
                                        <p:attrNameLst>
                                          <p:attrName>style.visibility</p:attrName>
                                        </p:attrNameLst>
                                      </p:cBhvr>
                                      <p:to>
                                        <p:strVal val="visible"/>
                                      </p:to>
                                    </p:set>
                                    <p:anim calcmode="lin" valueType="num">
                                      <p:cBhvr>
                                        <p:cTn id="176" dur="500" fill="hold"/>
                                        <p:tgtEl>
                                          <p:spTgt spid="177"/>
                                        </p:tgtEl>
                                        <p:attrNameLst>
                                          <p:attrName>ppt_w</p:attrName>
                                        </p:attrNameLst>
                                      </p:cBhvr>
                                      <p:tavLst>
                                        <p:tav tm="0">
                                          <p:val>
                                            <p:fltVal val="0"/>
                                          </p:val>
                                        </p:tav>
                                        <p:tav tm="100000">
                                          <p:val>
                                            <p:strVal val="#ppt_w"/>
                                          </p:val>
                                        </p:tav>
                                      </p:tavLst>
                                    </p:anim>
                                    <p:anim calcmode="lin" valueType="num">
                                      <p:cBhvr>
                                        <p:cTn id="177" dur="500" fill="hold"/>
                                        <p:tgtEl>
                                          <p:spTgt spid="177"/>
                                        </p:tgtEl>
                                        <p:attrNameLst>
                                          <p:attrName>ppt_h</p:attrName>
                                        </p:attrNameLst>
                                      </p:cBhvr>
                                      <p:tavLst>
                                        <p:tav tm="0">
                                          <p:val>
                                            <p:fltVal val="0"/>
                                          </p:val>
                                        </p:tav>
                                        <p:tav tm="100000">
                                          <p:val>
                                            <p:strVal val="#ppt_h"/>
                                          </p:val>
                                        </p:tav>
                                      </p:tavLst>
                                    </p:anim>
                                    <p:animEffect transition="in" filter="fade">
                                      <p:cBhvr>
                                        <p:cTn id="178" dur="500"/>
                                        <p:tgtEl>
                                          <p:spTgt spid="177"/>
                                        </p:tgtEl>
                                      </p:cBhvr>
                                    </p:animEffect>
                                  </p:childTnLst>
                                </p:cTn>
                              </p:par>
                              <p:par>
                                <p:cTn id="179" presetID="22" presetClass="entr" presetSubtype="4" fill="hold" nodeType="withEffect">
                                  <p:stCondLst>
                                    <p:cond delay="0"/>
                                  </p:stCondLst>
                                  <p:childTnLst>
                                    <p:set>
                                      <p:cBhvr>
                                        <p:cTn id="180" dur="1" fill="hold">
                                          <p:stCondLst>
                                            <p:cond delay="0"/>
                                          </p:stCondLst>
                                        </p:cTn>
                                        <p:tgtEl>
                                          <p:spTgt spid="92"/>
                                        </p:tgtEl>
                                        <p:attrNameLst>
                                          <p:attrName>style.visibility</p:attrName>
                                        </p:attrNameLst>
                                      </p:cBhvr>
                                      <p:to>
                                        <p:strVal val="visible"/>
                                      </p:to>
                                    </p:set>
                                    <p:animEffect transition="in" filter="wipe(down)">
                                      <p:cBhvr>
                                        <p:cTn id="181" dur="500"/>
                                        <p:tgtEl>
                                          <p:spTgt spid="92"/>
                                        </p:tgtEl>
                                      </p:cBhvr>
                                    </p:animEffect>
                                  </p:childTnLst>
                                </p:cTn>
                              </p:par>
                            </p:childTnLst>
                          </p:cTn>
                        </p:par>
                        <p:par>
                          <p:cTn id="182" fill="hold">
                            <p:stCondLst>
                              <p:cond delay="15500"/>
                            </p:stCondLst>
                            <p:childTnLst>
                              <p:par>
                                <p:cTn id="183" presetID="22" presetClass="entr" presetSubtype="1" fill="hold" nodeType="afterEffect">
                                  <p:stCondLst>
                                    <p:cond delay="0"/>
                                  </p:stCondLst>
                                  <p:childTnLst>
                                    <p:set>
                                      <p:cBhvr>
                                        <p:cTn id="184" dur="1" fill="hold">
                                          <p:stCondLst>
                                            <p:cond delay="0"/>
                                          </p:stCondLst>
                                        </p:cTn>
                                        <p:tgtEl>
                                          <p:spTgt spid="125"/>
                                        </p:tgtEl>
                                        <p:attrNameLst>
                                          <p:attrName>style.visibility</p:attrName>
                                        </p:attrNameLst>
                                      </p:cBhvr>
                                      <p:to>
                                        <p:strVal val="visible"/>
                                      </p:to>
                                    </p:set>
                                    <p:animEffect transition="in" filter="wipe(up)">
                                      <p:cBhvr>
                                        <p:cTn id="185" dur="500"/>
                                        <p:tgtEl>
                                          <p:spTgt spid="125"/>
                                        </p:tgtEl>
                                      </p:cBhvr>
                                    </p:animEffect>
                                  </p:childTnLst>
                                </p:cTn>
                              </p:par>
                            </p:childTnLst>
                          </p:cTn>
                        </p:par>
                        <p:par>
                          <p:cTn id="186" fill="hold">
                            <p:stCondLst>
                              <p:cond delay="16000"/>
                            </p:stCondLst>
                            <p:childTnLst>
                              <p:par>
                                <p:cTn id="187" presetID="10" presetClass="entr" presetSubtype="0" fill="hold" grpId="0" nodeType="afterEffect">
                                  <p:stCondLst>
                                    <p:cond delay="0"/>
                                  </p:stCondLst>
                                  <p:childTnLst>
                                    <p:set>
                                      <p:cBhvr>
                                        <p:cTn id="188" dur="1" fill="hold">
                                          <p:stCondLst>
                                            <p:cond delay="0"/>
                                          </p:stCondLst>
                                        </p:cTn>
                                        <p:tgtEl>
                                          <p:spTgt spid="144"/>
                                        </p:tgtEl>
                                        <p:attrNameLst>
                                          <p:attrName>style.visibility</p:attrName>
                                        </p:attrNameLst>
                                      </p:cBhvr>
                                      <p:to>
                                        <p:strVal val="visible"/>
                                      </p:to>
                                    </p:set>
                                    <p:animEffect transition="in" filter="fade">
                                      <p:cBhvr>
                                        <p:cTn id="189" dur="500"/>
                                        <p:tgtEl>
                                          <p:spTgt spid="144"/>
                                        </p:tgtEl>
                                      </p:cBhvr>
                                    </p:animEffect>
                                  </p:childTnLst>
                                </p:cTn>
                              </p:par>
                            </p:childTnLst>
                          </p:cTn>
                        </p:par>
                        <p:par>
                          <p:cTn id="190" fill="hold">
                            <p:stCondLst>
                              <p:cond delay="16500"/>
                            </p:stCondLst>
                            <p:childTnLst>
                              <p:par>
                                <p:cTn id="191" presetID="53" presetClass="entr" presetSubtype="16" fill="hold" grpId="0" nodeType="afterEffect">
                                  <p:stCondLst>
                                    <p:cond delay="0"/>
                                  </p:stCondLst>
                                  <p:childTnLst>
                                    <p:set>
                                      <p:cBhvr>
                                        <p:cTn id="192" dur="1" fill="hold">
                                          <p:stCondLst>
                                            <p:cond delay="0"/>
                                          </p:stCondLst>
                                        </p:cTn>
                                        <p:tgtEl>
                                          <p:spTgt spid="178"/>
                                        </p:tgtEl>
                                        <p:attrNameLst>
                                          <p:attrName>style.visibility</p:attrName>
                                        </p:attrNameLst>
                                      </p:cBhvr>
                                      <p:to>
                                        <p:strVal val="visible"/>
                                      </p:to>
                                    </p:set>
                                    <p:anim calcmode="lin" valueType="num">
                                      <p:cBhvr>
                                        <p:cTn id="193" dur="500" fill="hold"/>
                                        <p:tgtEl>
                                          <p:spTgt spid="178"/>
                                        </p:tgtEl>
                                        <p:attrNameLst>
                                          <p:attrName>ppt_w</p:attrName>
                                        </p:attrNameLst>
                                      </p:cBhvr>
                                      <p:tavLst>
                                        <p:tav tm="0">
                                          <p:val>
                                            <p:fltVal val="0"/>
                                          </p:val>
                                        </p:tav>
                                        <p:tav tm="100000">
                                          <p:val>
                                            <p:strVal val="#ppt_w"/>
                                          </p:val>
                                        </p:tav>
                                      </p:tavLst>
                                    </p:anim>
                                    <p:anim calcmode="lin" valueType="num">
                                      <p:cBhvr>
                                        <p:cTn id="194" dur="500" fill="hold"/>
                                        <p:tgtEl>
                                          <p:spTgt spid="178"/>
                                        </p:tgtEl>
                                        <p:attrNameLst>
                                          <p:attrName>ppt_h</p:attrName>
                                        </p:attrNameLst>
                                      </p:cBhvr>
                                      <p:tavLst>
                                        <p:tav tm="0">
                                          <p:val>
                                            <p:fltVal val="0"/>
                                          </p:val>
                                        </p:tav>
                                        <p:tav tm="100000">
                                          <p:val>
                                            <p:strVal val="#ppt_h"/>
                                          </p:val>
                                        </p:tav>
                                      </p:tavLst>
                                    </p:anim>
                                    <p:animEffect transition="in" filter="fade">
                                      <p:cBhvr>
                                        <p:cTn id="195" dur="500"/>
                                        <p:tgtEl>
                                          <p:spTgt spid="1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95" grpId="0" animBg="1"/>
      <p:bldP spid="127" grpId="0" animBg="1"/>
      <p:bldP spid="128" grpId="0"/>
      <p:bldP spid="129" grpId="0"/>
      <p:bldP spid="131" grpId="0"/>
      <p:bldP spid="136" grpId="0"/>
      <p:bldP spid="138" grpId="0"/>
      <p:bldP spid="139" grpId="0"/>
      <p:bldP spid="140" grpId="0"/>
      <p:bldP spid="141" grpId="0"/>
      <p:bldP spid="142" grpId="0"/>
      <p:bldP spid="144" grpId="0"/>
      <p:bldP spid="145" grpId="0"/>
      <p:bldP spid="146" grpId="0"/>
      <p:bldP spid="147" grpId="0"/>
      <p:bldP spid="148" grpId="0"/>
      <p:bldP spid="149" grpId="0"/>
      <p:bldP spid="174" grpId="0"/>
      <p:bldP spid="175" grpId="0"/>
      <p:bldP spid="176" grpId="0"/>
      <p:bldP spid="177" grpId="0"/>
      <p:bldP spid="178" grpId="0"/>
    </p:bldLst>
  </p:timing>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4199" y="680759"/>
            <a:ext cx="5663730" cy="830997"/>
          </a:xfrm>
          <a:prstGeom prst="rect">
            <a:avLst/>
          </a:prstGeom>
          <a:noFill/>
        </p:spPr>
        <p:txBody>
          <a:bodyPr wrap="none" rtlCol="0">
            <a:spAutoFit/>
          </a:bodyPr>
          <a:lstStyle/>
          <a:p>
            <a:pPr algn="ctr"/>
            <a:r>
              <a:rPr lang="id-ID" sz="4800" dirty="0" smtClean="0">
                <a:solidFill>
                  <a:schemeClr val="bg1"/>
                </a:solidFill>
                <a:latin typeface="+mj-lt"/>
              </a:rPr>
              <a:t>Salesman Data Driven</a:t>
            </a:r>
            <a:endParaRPr lang="en-US" sz="4800" dirty="0">
              <a:solidFill>
                <a:schemeClr val="bg1"/>
              </a:solidFill>
              <a:latin typeface="+mj-lt"/>
            </a:endParaRPr>
          </a:p>
        </p:txBody>
      </p:sp>
      <p:grpSp>
        <p:nvGrpSpPr>
          <p:cNvPr id="96" name="Group 95"/>
          <p:cNvGrpSpPr/>
          <p:nvPr/>
        </p:nvGrpSpPr>
        <p:grpSpPr>
          <a:xfrm>
            <a:off x="2020877" y="2718064"/>
            <a:ext cx="1762125" cy="1766888"/>
            <a:chOff x="5327650" y="1978025"/>
            <a:chExt cx="1762125" cy="1766888"/>
          </a:xfrm>
        </p:grpSpPr>
        <p:sp>
          <p:nvSpPr>
            <p:cNvPr id="98" name="Freeform 5"/>
            <p:cNvSpPr>
              <a:spLocks noEditPoints="1"/>
            </p:cNvSpPr>
            <p:nvPr/>
          </p:nvSpPr>
          <p:spPr bwMode="auto">
            <a:xfrm>
              <a:off x="5327650" y="1978025"/>
              <a:ext cx="1762125" cy="1766888"/>
            </a:xfrm>
            <a:custGeom>
              <a:avLst/>
              <a:gdLst>
                <a:gd name="T0" fmla="*/ 234 w 467"/>
                <a:gd name="T1" fmla="*/ 0 h 468"/>
                <a:gd name="T2" fmla="*/ 0 w 467"/>
                <a:gd name="T3" fmla="*/ 234 h 468"/>
                <a:gd name="T4" fmla="*/ 234 w 467"/>
                <a:gd name="T5" fmla="*/ 468 h 468"/>
                <a:gd name="T6" fmla="*/ 467 w 467"/>
                <a:gd name="T7" fmla="*/ 234 h 468"/>
                <a:gd name="T8" fmla="*/ 234 w 467"/>
                <a:gd name="T9" fmla="*/ 0 h 468"/>
                <a:gd name="T10" fmla="*/ 234 w 467"/>
                <a:gd name="T11" fmla="*/ 454 h 468"/>
                <a:gd name="T12" fmla="*/ 14 w 467"/>
                <a:gd name="T13" fmla="*/ 234 h 468"/>
                <a:gd name="T14" fmla="*/ 234 w 467"/>
                <a:gd name="T15" fmla="*/ 15 h 468"/>
                <a:gd name="T16" fmla="*/ 453 w 467"/>
                <a:gd name="T17" fmla="*/ 234 h 468"/>
                <a:gd name="T18" fmla="*/ 234 w 467"/>
                <a:gd name="T19" fmla="*/ 454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7" h="468">
                  <a:moveTo>
                    <a:pt x="234" y="0"/>
                  </a:moveTo>
                  <a:cubicBezTo>
                    <a:pt x="105" y="0"/>
                    <a:pt x="0" y="105"/>
                    <a:pt x="0" y="234"/>
                  </a:cubicBezTo>
                  <a:cubicBezTo>
                    <a:pt x="0" y="363"/>
                    <a:pt x="105" y="468"/>
                    <a:pt x="234" y="468"/>
                  </a:cubicBezTo>
                  <a:cubicBezTo>
                    <a:pt x="362" y="468"/>
                    <a:pt x="467" y="363"/>
                    <a:pt x="467" y="234"/>
                  </a:cubicBezTo>
                  <a:cubicBezTo>
                    <a:pt x="467" y="105"/>
                    <a:pt x="362" y="0"/>
                    <a:pt x="234" y="0"/>
                  </a:cubicBezTo>
                  <a:close/>
                  <a:moveTo>
                    <a:pt x="234" y="454"/>
                  </a:moveTo>
                  <a:cubicBezTo>
                    <a:pt x="113" y="454"/>
                    <a:pt x="14" y="355"/>
                    <a:pt x="14" y="234"/>
                  </a:cubicBezTo>
                  <a:cubicBezTo>
                    <a:pt x="14" y="113"/>
                    <a:pt x="113" y="15"/>
                    <a:pt x="234" y="15"/>
                  </a:cubicBezTo>
                  <a:cubicBezTo>
                    <a:pt x="354" y="15"/>
                    <a:pt x="453" y="113"/>
                    <a:pt x="453" y="234"/>
                  </a:cubicBezTo>
                  <a:cubicBezTo>
                    <a:pt x="453" y="355"/>
                    <a:pt x="354" y="454"/>
                    <a:pt x="234" y="454"/>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Rectangle 6"/>
            <p:cNvSpPr>
              <a:spLocks noChangeArrowheads="1"/>
            </p:cNvSpPr>
            <p:nvPr/>
          </p:nvSpPr>
          <p:spPr bwMode="auto">
            <a:xfrm>
              <a:off x="5743575" y="3336925"/>
              <a:ext cx="931863" cy="38100"/>
            </a:xfrm>
            <a:prstGeom prst="rect">
              <a:avLst/>
            </a:prstGeom>
            <a:solidFill>
              <a:srgbClr val="525068"/>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Rectangle 7"/>
            <p:cNvSpPr>
              <a:spLocks noChangeArrowheads="1"/>
            </p:cNvSpPr>
            <p:nvPr/>
          </p:nvSpPr>
          <p:spPr bwMode="auto">
            <a:xfrm>
              <a:off x="6508750" y="2522538"/>
              <a:ext cx="166688" cy="814388"/>
            </a:xfrm>
            <a:prstGeom prst="rect">
              <a:avLst/>
            </a:prstGeom>
            <a:solidFill>
              <a:schemeClr val="accent1">
                <a:lumMod val="75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Rectangle 8"/>
            <p:cNvSpPr>
              <a:spLocks noChangeArrowheads="1"/>
            </p:cNvSpPr>
            <p:nvPr/>
          </p:nvSpPr>
          <p:spPr bwMode="auto">
            <a:xfrm>
              <a:off x="6316663" y="2827338"/>
              <a:ext cx="165100" cy="509588"/>
            </a:xfrm>
            <a:prstGeom prst="rect">
              <a:avLst/>
            </a:prstGeom>
            <a:solidFill>
              <a:schemeClr val="accent1">
                <a:lumMod val="75000"/>
                <a:alpha val="8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Rectangle 9"/>
            <p:cNvSpPr>
              <a:spLocks noChangeArrowheads="1"/>
            </p:cNvSpPr>
            <p:nvPr/>
          </p:nvSpPr>
          <p:spPr bwMode="auto">
            <a:xfrm>
              <a:off x="6127750" y="3001963"/>
              <a:ext cx="161925" cy="334963"/>
            </a:xfrm>
            <a:prstGeom prst="rect">
              <a:avLst/>
            </a:prstGeom>
            <a:solidFill>
              <a:schemeClr val="accent1">
                <a:lumMod val="75000"/>
                <a:alpha val="6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Rectangle 10"/>
            <p:cNvSpPr>
              <a:spLocks noChangeArrowheads="1"/>
            </p:cNvSpPr>
            <p:nvPr/>
          </p:nvSpPr>
          <p:spPr bwMode="auto">
            <a:xfrm>
              <a:off x="5935663" y="2843213"/>
              <a:ext cx="165100" cy="493713"/>
            </a:xfrm>
            <a:prstGeom prst="rect">
              <a:avLst/>
            </a:prstGeom>
            <a:solidFill>
              <a:schemeClr val="accent1">
                <a:lumMod val="75000"/>
                <a:alpha val="4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Rectangle 11"/>
            <p:cNvSpPr>
              <a:spLocks noChangeArrowheads="1"/>
            </p:cNvSpPr>
            <p:nvPr/>
          </p:nvSpPr>
          <p:spPr bwMode="auto">
            <a:xfrm>
              <a:off x="5743575" y="2982913"/>
              <a:ext cx="165100" cy="354013"/>
            </a:xfrm>
            <a:prstGeom prst="rect">
              <a:avLst/>
            </a:prstGeom>
            <a:solidFill>
              <a:schemeClr val="accent1">
                <a:lumMod val="75000"/>
                <a:alpha val="20000"/>
              </a:schemeClr>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5743575" y="2303463"/>
              <a:ext cx="885825" cy="592137"/>
            </a:xfrm>
            <a:custGeom>
              <a:avLst/>
              <a:gdLst>
                <a:gd name="connsiteX0" fmla="*/ 885825 w 885825"/>
                <a:gd name="connsiteY0" fmla="*/ 0 h 592137"/>
                <a:gd name="connsiteX1" fmla="*/ 871538 w 885825"/>
                <a:gd name="connsiteY1" fmla="*/ 123825 h 592137"/>
                <a:gd name="connsiteX2" fmla="*/ 831102 w 885825"/>
                <a:gd name="connsiteY2" fmla="*/ 87492 h 592137"/>
                <a:gd name="connsiteX3" fmla="*/ 466725 w 885825"/>
                <a:gd name="connsiteY3" fmla="*/ 490537 h 592137"/>
                <a:gd name="connsiteX4" fmla="*/ 460375 w 885825"/>
                <a:gd name="connsiteY4" fmla="*/ 501650 h 592137"/>
                <a:gd name="connsiteX5" fmla="*/ 449263 w 885825"/>
                <a:gd name="connsiteY5" fmla="*/ 493712 h 592137"/>
                <a:gd name="connsiteX6" fmla="*/ 263525 w 885825"/>
                <a:gd name="connsiteY6" fmla="*/ 425450 h 592137"/>
                <a:gd name="connsiteX7" fmla="*/ 22225 w 885825"/>
                <a:gd name="connsiteY7" fmla="*/ 592137 h 592137"/>
                <a:gd name="connsiteX8" fmla="*/ 0 w 885825"/>
                <a:gd name="connsiteY8" fmla="*/ 561975 h 592137"/>
                <a:gd name="connsiteX9" fmla="*/ 252412 w 885825"/>
                <a:gd name="connsiteY9" fmla="*/ 392112 h 592137"/>
                <a:gd name="connsiteX10" fmla="*/ 260350 w 885825"/>
                <a:gd name="connsiteY10" fmla="*/ 384175 h 592137"/>
                <a:gd name="connsiteX11" fmla="*/ 266700 w 885825"/>
                <a:gd name="connsiteY11" fmla="*/ 388937 h 592137"/>
                <a:gd name="connsiteX12" fmla="*/ 449263 w 885825"/>
                <a:gd name="connsiteY12" fmla="*/ 455612 h 592137"/>
                <a:gd name="connsiteX13" fmla="*/ 804315 w 885825"/>
                <a:gd name="connsiteY13" fmla="*/ 63422 h 592137"/>
                <a:gd name="connsiteX14" fmla="*/ 762000 w 885825"/>
                <a:gd name="connsiteY14" fmla="*/ 25400 h 592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5825" h="592137">
                  <a:moveTo>
                    <a:pt x="885825" y="0"/>
                  </a:moveTo>
                  <a:lnTo>
                    <a:pt x="871538" y="123825"/>
                  </a:lnTo>
                  <a:lnTo>
                    <a:pt x="831102" y="87492"/>
                  </a:lnTo>
                  <a:lnTo>
                    <a:pt x="466725" y="490537"/>
                  </a:lnTo>
                  <a:lnTo>
                    <a:pt x="460375" y="501650"/>
                  </a:lnTo>
                  <a:lnTo>
                    <a:pt x="449263" y="493712"/>
                  </a:lnTo>
                  <a:lnTo>
                    <a:pt x="263525" y="425450"/>
                  </a:lnTo>
                  <a:lnTo>
                    <a:pt x="22225" y="592137"/>
                  </a:lnTo>
                  <a:lnTo>
                    <a:pt x="0" y="561975"/>
                  </a:lnTo>
                  <a:lnTo>
                    <a:pt x="252412" y="392112"/>
                  </a:lnTo>
                  <a:lnTo>
                    <a:pt x="260350" y="384175"/>
                  </a:lnTo>
                  <a:lnTo>
                    <a:pt x="266700" y="388937"/>
                  </a:lnTo>
                  <a:lnTo>
                    <a:pt x="449263" y="455612"/>
                  </a:lnTo>
                  <a:lnTo>
                    <a:pt x="804315" y="63422"/>
                  </a:lnTo>
                  <a:lnTo>
                    <a:pt x="762000" y="25400"/>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grpSp>
      <p:grpSp>
        <p:nvGrpSpPr>
          <p:cNvPr id="109" name="Group 108"/>
          <p:cNvGrpSpPr/>
          <p:nvPr/>
        </p:nvGrpSpPr>
        <p:grpSpPr>
          <a:xfrm>
            <a:off x="1220818" y="2875516"/>
            <a:ext cx="1484023" cy="2184272"/>
            <a:chOff x="7466013" y="98425"/>
            <a:chExt cx="4484688" cy="6600826"/>
          </a:xfrm>
        </p:grpSpPr>
        <p:sp>
          <p:nvSpPr>
            <p:cNvPr id="110" name="Freeform 36"/>
            <p:cNvSpPr>
              <a:spLocks/>
            </p:cNvSpPr>
            <p:nvPr/>
          </p:nvSpPr>
          <p:spPr bwMode="auto">
            <a:xfrm>
              <a:off x="10387013" y="3206750"/>
              <a:ext cx="1563688" cy="3409950"/>
            </a:xfrm>
            <a:custGeom>
              <a:avLst/>
              <a:gdLst>
                <a:gd name="T0" fmla="*/ 0 w 416"/>
                <a:gd name="T1" fmla="*/ 99 h 908"/>
                <a:gd name="T2" fmla="*/ 315 w 416"/>
                <a:gd name="T3" fmla="*/ 99 h 908"/>
                <a:gd name="T4" fmla="*/ 409 w 416"/>
                <a:gd name="T5" fmla="*/ 768 h 908"/>
                <a:gd name="T6" fmla="*/ 323 w 416"/>
                <a:gd name="T7" fmla="*/ 863 h 908"/>
                <a:gd name="T8" fmla="*/ 75 w 416"/>
                <a:gd name="T9" fmla="*/ 908 h 908"/>
                <a:gd name="T10" fmla="*/ 0 w 416"/>
                <a:gd name="T11" fmla="*/ 99 h 908"/>
                <a:gd name="T12" fmla="*/ 0 w 416"/>
                <a:gd name="T13" fmla="*/ 99 h 908"/>
              </a:gdLst>
              <a:ahLst/>
              <a:cxnLst>
                <a:cxn ang="0">
                  <a:pos x="T0" y="T1"/>
                </a:cxn>
                <a:cxn ang="0">
                  <a:pos x="T2" y="T3"/>
                </a:cxn>
                <a:cxn ang="0">
                  <a:pos x="T4" y="T5"/>
                </a:cxn>
                <a:cxn ang="0">
                  <a:pos x="T6" y="T7"/>
                </a:cxn>
                <a:cxn ang="0">
                  <a:pos x="T8" y="T9"/>
                </a:cxn>
                <a:cxn ang="0">
                  <a:pos x="T10" y="T11"/>
                </a:cxn>
                <a:cxn ang="0">
                  <a:pos x="T12" y="T13"/>
                </a:cxn>
              </a:cxnLst>
              <a:rect l="0" t="0" r="r" b="b"/>
              <a:pathLst>
                <a:path w="416" h="908">
                  <a:moveTo>
                    <a:pt x="0" y="99"/>
                  </a:moveTo>
                  <a:cubicBezTo>
                    <a:pt x="122" y="70"/>
                    <a:pt x="293" y="0"/>
                    <a:pt x="315" y="99"/>
                  </a:cubicBezTo>
                  <a:cubicBezTo>
                    <a:pt x="342" y="217"/>
                    <a:pt x="375" y="497"/>
                    <a:pt x="409" y="768"/>
                  </a:cubicBezTo>
                  <a:cubicBezTo>
                    <a:pt x="416" y="827"/>
                    <a:pt x="341" y="857"/>
                    <a:pt x="323" y="863"/>
                  </a:cubicBezTo>
                  <a:cubicBezTo>
                    <a:pt x="239" y="888"/>
                    <a:pt x="167" y="896"/>
                    <a:pt x="75" y="908"/>
                  </a:cubicBezTo>
                  <a:cubicBezTo>
                    <a:pt x="0" y="99"/>
                    <a:pt x="0" y="99"/>
                    <a:pt x="0" y="99"/>
                  </a:cubicBezTo>
                  <a:cubicBezTo>
                    <a:pt x="0" y="99"/>
                    <a:pt x="0" y="99"/>
                    <a:pt x="0" y="99"/>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37"/>
            <p:cNvSpPr>
              <a:spLocks/>
            </p:cNvSpPr>
            <p:nvPr/>
          </p:nvSpPr>
          <p:spPr bwMode="auto">
            <a:xfrm>
              <a:off x="7466013" y="3116263"/>
              <a:ext cx="1522413" cy="3500438"/>
            </a:xfrm>
            <a:custGeom>
              <a:avLst/>
              <a:gdLst>
                <a:gd name="T0" fmla="*/ 405 w 405"/>
                <a:gd name="T1" fmla="*/ 123 h 932"/>
                <a:gd name="T2" fmla="*/ 100 w 405"/>
                <a:gd name="T3" fmla="*/ 121 h 932"/>
                <a:gd name="T4" fmla="*/ 8 w 405"/>
                <a:gd name="T5" fmla="*/ 788 h 932"/>
                <a:gd name="T6" fmla="*/ 92 w 405"/>
                <a:gd name="T7" fmla="*/ 889 h 932"/>
                <a:gd name="T8" fmla="*/ 330 w 405"/>
                <a:gd name="T9" fmla="*/ 932 h 932"/>
                <a:gd name="T10" fmla="*/ 405 w 405"/>
                <a:gd name="T11" fmla="*/ 123 h 932"/>
                <a:gd name="T12" fmla="*/ 405 w 405"/>
                <a:gd name="T13" fmla="*/ 123 h 932"/>
              </a:gdLst>
              <a:ahLst/>
              <a:cxnLst>
                <a:cxn ang="0">
                  <a:pos x="T0" y="T1"/>
                </a:cxn>
                <a:cxn ang="0">
                  <a:pos x="T2" y="T3"/>
                </a:cxn>
                <a:cxn ang="0">
                  <a:pos x="T4" y="T5"/>
                </a:cxn>
                <a:cxn ang="0">
                  <a:pos x="T6" y="T7"/>
                </a:cxn>
                <a:cxn ang="0">
                  <a:pos x="T8" y="T9"/>
                </a:cxn>
                <a:cxn ang="0">
                  <a:pos x="T10" y="T11"/>
                </a:cxn>
                <a:cxn ang="0">
                  <a:pos x="T12" y="T13"/>
                </a:cxn>
              </a:cxnLst>
              <a:rect l="0" t="0" r="r" b="b"/>
              <a:pathLst>
                <a:path w="405" h="932">
                  <a:moveTo>
                    <a:pt x="405" y="123"/>
                  </a:moveTo>
                  <a:cubicBezTo>
                    <a:pt x="250" y="86"/>
                    <a:pt x="127" y="0"/>
                    <a:pt x="100" y="121"/>
                  </a:cubicBezTo>
                  <a:cubicBezTo>
                    <a:pt x="72" y="249"/>
                    <a:pt x="41" y="528"/>
                    <a:pt x="8" y="788"/>
                  </a:cubicBezTo>
                  <a:cubicBezTo>
                    <a:pt x="0" y="855"/>
                    <a:pt x="69" y="883"/>
                    <a:pt x="92" y="889"/>
                  </a:cubicBezTo>
                  <a:cubicBezTo>
                    <a:pt x="172" y="910"/>
                    <a:pt x="241" y="920"/>
                    <a:pt x="330" y="932"/>
                  </a:cubicBezTo>
                  <a:cubicBezTo>
                    <a:pt x="405" y="123"/>
                    <a:pt x="405" y="123"/>
                    <a:pt x="405" y="123"/>
                  </a:cubicBezTo>
                  <a:cubicBezTo>
                    <a:pt x="405" y="123"/>
                    <a:pt x="405" y="123"/>
                    <a:pt x="405" y="123"/>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38"/>
            <p:cNvSpPr>
              <a:spLocks/>
            </p:cNvSpPr>
            <p:nvPr/>
          </p:nvSpPr>
          <p:spPr bwMode="auto">
            <a:xfrm>
              <a:off x="7842251" y="2827338"/>
              <a:ext cx="3717925" cy="3871913"/>
            </a:xfrm>
            <a:custGeom>
              <a:avLst/>
              <a:gdLst>
                <a:gd name="T0" fmla="*/ 108 w 989"/>
                <a:gd name="T1" fmla="*/ 991 h 1031"/>
                <a:gd name="T2" fmla="*/ 0 w 989"/>
                <a:gd name="T3" fmla="*/ 194 h 1031"/>
                <a:gd name="T4" fmla="*/ 388 w 989"/>
                <a:gd name="T5" fmla="*/ 1 h 1031"/>
                <a:gd name="T6" fmla="*/ 489 w 989"/>
                <a:gd name="T7" fmla="*/ 39 h 1031"/>
                <a:gd name="T8" fmla="*/ 592 w 989"/>
                <a:gd name="T9" fmla="*/ 0 h 1031"/>
                <a:gd name="T10" fmla="*/ 989 w 989"/>
                <a:gd name="T11" fmla="*/ 188 h 1031"/>
                <a:gd name="T12" fmla="*/ 873 w 989"/>
                <a:gd name="T13" fmla="*/ 991 h 1031"/>
                <a:gd name="T14" fmla="*/ 108 w 989"/>
                <a:gd name="T15" fmla="*/ 991 h 10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89" h="1031">
                  <a:moveTo>
                    <a:pt x="108" y="991"/>
                  </a:moveTo>
                  <a:cubicBezTo>
                    <a:pt x="150" y="869"/>
                    <a:pt x="53" y="299"/>
                    <a:pt x="0" y="194"/>
                  </a:cubicBezTo>
                  <a:cubicBezTo>
                    <a:pt x="30" y="86"/>
                    <a:pt x="313" y="62"/>
                    <a:pt x="388" y="1"/>
                  </a:cubicBezTo>
                  <a:cubicBezTo>
                    <a:pt x="423" y="32"/>
                    <a:pt x="449" y="39"/>
                    <a:pt x="489" y="39"/>
                  </a:cubicBezTo>
                  <a:cubicBezTo>
                    <a:pt x="530" y="39"/>
                    <a:pt x="556" y="31"/>
                    <a:pt x="592" y="0"/>
                  </a:cubicBezTo>
                  <a:cubicBezTo>
                    <a:pt x="648" y="45"/>
                    <a:pt x="939" y="80"/>
                    <a:pt x="989" y="188"/>
                  </a:cubicBezTo>
                  <a:cubicBezTo>
                    <a:pt x="932" y="308"/>
                    <a:pt x="828" y="881"/>
                    <a:pt x="873" y="991"/>
                  </a:cubicBezTo>
                  <a:cubicBezTo>
                    <a:pt x="683" y="1028"/>
                    <a:pt x="303" y="1031"/>
                    <a:pt x="108" y="991"/>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39"/>
            <p:cNvSpPr>
              <a:spLocks/>
            </p:cNvSpPr>
            <p:nvPr/>
          </p:nvSpPr>
          <p:spPr bwMode="auto">
            <a:xfrm>
              <a:off x="8848726" y="2814638"/>
              <a:ext cx="1681163" cy="3001963"/>
            </a:xfrm>
            <a:custGeom>
              <a:avLst/>
              <a:gdLst>
                <a:gd name="T0" fmla="*/ 0 w 1059"/>
                <a:gd name="T1" fmla="*/ 147 h 1891"/>
                <a:gd name="T2" fmla="*/ 59 w 1059"/>
                <a:gd name="T3" fmla="*/ 691 h 1891"/>
                <a:gd name="T4" fmla="*/ 533 w 1059"/>
                <a:gd name="T5" fmla="*/ 1891 h 1891"/>
                <a:gd name="T6" fmla="*/ 1000 w 1059"/>
                <a:gd name="T7" fmla="*/ 691 h 1891"/>
                <a:gd name="T8" fmla="*/ 1059 w 1059"/>
                <a:gd name="T9" fmla="*/ 147 h 1891"/>
                <a:gd name="T10" fmla="*/ 834 w 1059"/>
                <a:gd name="T11" fmla="*/ 0 h 1891"/>
                <a:gd name="T12" fmla="*/ 228 w 1059"/>
                <a:gd name="T13" fmla="*/ 0 h 1891"/>
                <a:gd name="T14" fmla="*/ 0 w 1059"/>
                <a:gd name="T15" fmla="*/ 147 h 18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59" h="1891">
                  <a:moveTo>
                    <a:pt x="0" y="147"/>
                  </a:moveTo>
                  <a:lnTo>
                    <a:pt x="59" y="691"/>
                  </a:lnTo>
                  <a:lnTo>
                    <a:pt x="533" y="1891"/>
                  </a:lnTo>
                  <a:lnTo>
                    <a:pt x="1000" y="691"/>
                  </a:lnTo>
                  <a:lnTo>
                    <a:pt x="1059" y="147"/>
                  </a:lnTo>
                  <a:lnTo>
                    <a:pt x="834" y="0"/>
                  </a:lnTo>
                  <a:lnTo>
                    <a:pt x="228" y="0"/>
                  </a:lnTo>
                  <a:lnTo>
                    <a:pt x="0" y="147"/>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Rectangle 40"/>
            <p:cNvSpPr>
              <a:spLocks noChangeArrowheads="1"/>
            </p:cNvSpPr>
            <p:nvPr/>
          </p:nvSpPr>
          <p:spPr bwMode="auto">
            <a:xfrm>
              <a:off x="9210676" y="2506663"/>
              <a:ext cx="954088" cy="777875"/>
            </a:xfrm>
            <a:prstGeom prst="rect">
              <a:avLst/>
            </a:prstGeom>
            <a:solidFill>
              <a:srgbClr val="D1A886"/>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41"/>
            <p:cNvSpPr>
              <a:spLocks/>
            </p:cNvSpPr>
            <p:nvPr/>
          </p:nvSpPr>
          <p:spPr bwMode="auto">
            <a:xfrm>
              <a:off x="8513764" y="98425"/>
              <a:ext cx="2343150" cy="2867025"/>
            </a:xfrm>
            <a:custGeom>
              <a:avLst/>
              <a:gdLst>
                <a:gd name="T0" fmla="*/ 313 w 623"/>
                <a:gd name="T1" fmla="*/ 763 h 763"/>
                <a:gd name="T2" fmla="*/ 554 w 623"/>
                <a:gd name="T3" fmla="*/ 508 h 763"/>
                <a:gd name="T4" fmla="*/ 564 w 623"/>
                <a:gd name="T5" fmla="*/ 514 h 763"/>
                <a:gd name="T6" fmla="*/ 615 w 623"/>
                <a:gd name="T7" fmla="*/ 430 h 763"/>
                <a:gd name="T8" fmla="*/ 594 w 623"/>
                <a:gd name="T9" fmla="*/ 335 h 763"/>
                <a:gd name="T10" fmla="*/ 589 w 623"/>
                <a:gd name="T11" fmla="*/ 335 h 763"/>
                <a:gd name="T12" fmla="*/ 313 w 623"/>
                <a:gd name="T13" fmla="*/ 0 h 763"/>
                <a:gd name="T14" fmla="*/ 36 w 623"/>
                <a:gd name="T15" fmla="*/ 335 h 763"/>
                <a:gd name="T16" fmla="*/ 30 w 623"/>
                <a:gd name="T17" fmla="*/ 335 h 763"/>
                <a:gd name="T18" fmla="*/ 9 w 623"/>
                <a:gd name="T19" fmla="*/ 430 h 763"/>
                <a:gd name="T20" fmla="*/ 59 w 623"/>
                <a:gd name="T21" fmla="*/ 514 h 763"/>
                <a:gd name="T22" fmla="*/ 71 w 623"/>
                <a:gd name="T23" fmla="*/ 506 h 763"/>
                <a:gd name="T24" fmla="*/ 313 w 623"/>
                <a:gd name="T25" fmla="*/ 763 h 7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23" h="763">
                  <a:moveTo>
                    <a:pt x="313" y="763"/>
                  </a:moveTo>
                  <a:cubicBezTo>
                    <a:pt x="413" y="763"/>
                    <a:pt x="505" y="648"/>
                    <a:pt x="554" y="508"/>
                  </a:cubicBezTo>
                  <a:cubicBezTo>
                    <a:pt x="557" y="511"/>
                    <a:pt x="560" y="513"/>
                    <a:pt x="564" y="514"/>
                  </a:cubicBezTo>
                  <a:cubicBezTo>
                    <a:pt x="584" y="517"/>
                    <a:pt x="607" y="480"/>
                    <a:pt x="615" y="430"/>
                  </a:cubicBezTo>
                  <a:cubicBezTo>
                    <a:pt x="623" y="381"/>
                    <a:pt x="614" y="338"/>
                    <a:pt x="594" y="335"/>
                  </a:cubicBezTo>
                  <a:cubicBezTo>
                    <a:pt x="592" y="334"/>
                    <a:pt x="591" y="334"/>
                    <a:pt x="589" y="335"/>
                  </a:cubicBezTo>
                  <a:cubicBezTo>
                    <a:pt x="599" y="161"/>
                    <a:pt x="527" y="0"/>
                    <a:pt x="313" y="0"/>
                  </a:cubicBezTo>
                  <a:cubicBezTo>
                    <a:pt x="98" y="0"/>
                    <a:pt x="26" y="161"/>
                    <a:pt x="36" y="335"/>
                  </a:cubicBezTo>
                  <a:cubicBezTo>
                    <a:pt x="34" y="334"/>
                    <a:pt x="32" y="334"/>
                    <a:pt x="30" y="335"/>
                  </a:cubicBezTo>
                  <a:cubicBezTo>
                    <a:pt x="10" y="338"/>
                    <a:pt x="0" y="381"/>
                    <a:pt x="9" y="430"/>
                  </a:cubicBezTo>
                  <a:cubicBezTo>
                    <a:pt x="17" y="480"/>
                    <a:pt x="40" y="517"/>
                    <a:pt x="59" y="514"/>
                  </a:cubicBezTo>
                  <a:cubicBezTo>
                    <a:pt x="64" y="513"/>
                    <a:pt x="67" y="510"/>
                    <a:pt x="71" y="506"/>
                  </a:cubicBezTo>
                  <a:cubicBezTo>
                    <a:pt x="119" y="647"/>
                    <a:pt x="212" y="763"/>
                    <a:pt x="313" y="763"/>
                  </a:cubicBezTo>
                  <a:close/>
                </a:path>
              </a:pathLst>
            </a:custGeom>
            <a:solidFill>
              <a:srgbClr val="F2CAA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42"/>
            <p:cNvSpPr>
              <a:spLocks/>
            </p:cNvSpPr>
            <p:nvPr/>
          </p:nvSpPr>
          <p:spPr bwMode="auto">
            <a:xfrm>
              <a:off x="8985251" y="2814638"/>
              <a:ext cx="706438" cy="1131888"/>
            </a:xfrm>
            <a:custGeom>
              <a:avLst/>
              <a:gdLst>
                <a:gd name="T0" fmla="*/ 142 w 445"/>
                <a:gd name="T1" fmla="*/ 0 h 713"/>
                <a:gd name="T2" fmla="*/ 445 w 445"/>
                <a:gd name="T3" fmla="*/ 258 h 713"/>
                <a:gd name="T4" fmla="*/ 274 w 445"/>
                <a:gd name="T5" fmla="*/ 713 h 713"/>
                <a:gd name="T6" fmla="*/ 0 w 445"/>
                <a:gd name="T7" fmla="*/ 95 h 713"/>
                <a:gd name="T8" fmla="*/ 142 w 445"/>
                <a:gd name="T9" fmla="*/ 0 h 713"/>
              </a:gdLst>
              <a:ahLst/>
              <a:cxnLst>
                <a:cxn ang="0">
                  <a:pos x="T0" y="T1"/>
                </a:cxn>
                <a:cxn ang="0">
                  <a:pos x="T2" y="T3"/>
                </a:cxn>
                <a:cxn ang="0">
                  <a:pos x="T4" y="T5"/>
                </a:cxn>
                <a:cxn ang="0">
                  <a:pos x="T6" y="T7"/>
                </a:cxn>
                <a:cxn ang="0">
                  <a:pos x="T8" y="T9"/>
                </a:cxn>
              </a:cxnLst>
              <a:rect l="0" t="0" r="r" b="b"/>
              <a:pathLst>
                <a:path w="445" h="713">
                  <a:moveTo>
                    <a:pt x="142" y="0"/>
                  </a:moveTo>
                  <a:lnTo>
                    <a:pt x="445" y="258"/>
                  </a:lnTo>
                  <a:lnTo>
                    <a:pt x="274" y="713"/>
                  </a:lnTo>
                  <a:lnTo>
                    <a:pt x="0" y="95"/>
                  </a:lnTo>
                  <a:lnTo>
                    <a:pt x="142" y="0"/>
                  </a:lnTo>
                  <a:close/>
                </a:path>
              </a:pathLst>
            </a:custGeom>
            <a:solidFill>
              <a:srgbClr val="CC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43"/>
            <p:cNvSpPr>
              <a:spLocks/>
            </p:cNvSpPr>
            <p:nvPr/>
          </p:nvSpPr>
          <p:spPr bwMode="auto">
            <a:xfrm>
              <a:off x="9691688" y="2814638"/>
              <a:ext cx="706438" cy="1131888"/>
            </a:xfrm>
            <a:custGeom>
              <a:avLst/>
              <a:gdLst>
                <a:gd name="T0" fmla="*/ 303 w 445"/>
                <a:gd name="T1" fmla="*/ 0 h 713"/>
                <a:gd name="T2" fmla="*/ 0 w 445"/>
                <a:gd name="T3" fmla="*/ 258 h 713"/>
                <a:gd name="T4" fmla="*/ 170 w 445"/>
                <a:gd name="T5" fmla="*/ 713 h 713"/>
                <a:gd name="T6" fmla="*/ 445 w 445"/>
                <a:gd name="T7" fmla="*/ 95 h 713"/>
                <a:gd name="T8" fmla="*/ 303 w 445"/>
                <a:gd name="T9" fmla="*/ 0 h 713"/>
              </a:gdLst>
              <a:ahLst/>
              <a:cxnLst>
                <a:cxn ang="0">
                  <a:pos x="T0" y="T1"/>
                </a:cxn>
                <a:cxn ang="0">
                  <a:pos x="T2" y="T3"/>
                </a:cxn>
                <a:cxn ang="0">
                  <a:pos x="T4" y="T5"/>
                </a:cxn>
                <a:cxn ang="0">
                  <a:pos x="T6" y="T7"/>
                </a:cxn>
                <a:cxn ang="0">
                  <a:pos x="T8" y="T9"/>
                </a:cxn>
              </a:cxnLst>
              <a:rect l="0" t="0" r="r" b="b"/>
              <a:pathLst>
                <a:path w="445" h="713">
                  <a:moveTo>
                    <a:pt x="303" y="0"/>
                  </a:moveTo>
                  <a:lnTo>
                    <a:pt x="0" y="258"/>
                  </a:lnTo>
                  <a:lnTo>
                    <a:pt x="170" y="713"/>
                  </a:lnTo>
                  <a:lnTo>
                    <a:pt x="445" y="95"/>
                  </a:lnTo>
                  <a:lnTo>
                    <a:pt x="303" y="0"/>
                  </a:lnTo>
                  <a:close/>
                </a:path>
              </a:pathLst>
            </a:custGeom>
            <a:solidFill>
              <a:srgbClr val="CC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44"/>
            <p:cNvSpPr>
              <a:spLocks/>
            </p:cNvSpPr>
            <p:nvPr/>
          </p:nvSpPr>
          <p:spPr bwMode="auto">
            <a:xfrm>
              <a:off x="8612188" y="98425"/>
              <a:ext cx="2154238" cy="1585913"/>
            </a:xfrm>
            <a:custGeom>
              <a:avLst/>
              <a:gdLst>
                <a:gd name="T0" fmla="*/ 287 w 573"/>
                <a:gd name="T1" fmla="*/ 0 h 422"/>
                <a:gd name="T2" fmla="*/ 10 w 573"/>
                <a:gd name="T3" fmla="*/ 335 h 422"/>
                <a:gd name="T4" fmla="*/ 54 w 573"/>
                <a:gd name="T5" fmla="*/ 412 h 422"/>
                <a:gd name="T6" fmla="*/ 78 w 573"/>
                <a:gd name="T7" fmla="*/ 381 h 422"/>
                <a:gd name="T8" fmla="*/ 79 w 573"/>
                <a:gd name="T9" fmla="*/ 335 h 422"/>
                <a:gd name="T10" fmla="*/ 81 w 573"/>
                <a:gd name="T11" fmla="*/ 335 h 422"/>
                <a:gd name="T12" fmla="*/ 387 w 573"/>
                <a:gd name="T13" fmla="*/ 192 h 422"/>
                <a:gd name="T14" fmla="*/ 493 w 573"/>
                <a:gd name="T15" fmla="*/ 319 h 422"/>
                <a:gd name="T16" fmla="*/ 495 w 573"/>
                <a:gd name="T17" fmla="*/ 381 h 422"/>
                <a:gd name="T18" fmla="*/ 518 w 573"/>
                <a:gd name="T19" fmla="*/ 413 h 422"/>
                <a:gd name="T20" fmla="*/ 563 w 573"/>
                <a:gd name="T21" fmla="*/ 335 h 422"/>
                <a:gd name="T22" fmla="*/ 287 w 573"/>
                <a:gd name="T23"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73" h="422">
                  <a:moveTo>
                    <a:pt x="287" y="0"/>
                  </a:moveTo>
                  <a:cubicBezTo>
                    <a:pt x="72" y="0"/>
                    <a:pt x="0" y="161"/>
                    <a:pt x="10" y="335"/>
                  </a:cubicBezTo>
                  <a:cubicBezTo>
                    <a:pt x="28" y="339"/>
                    <a:pt x="46" y="371"/>
                    <a:pt x="54" y="412"/>
                  </a:cubicBezTo>
                  <a:cubicBezTo>
                    <a:pt x="68" y="422"/>
                    <a:pt x="78" y="416"/>
                    <a:pt x="78" y="381"/>
                  </a:cubicBezTo>
                  <a:cubicBezTo>
                    <a:pt x="78" y="365"/>
                    <a:pt x="78" y="350"/>
                    <a:pt x="79" y="335"/>
                  </a:cubicBezTo>
                  <a:cubicBezTo>
                    <a:pt x="80" y="335"/>
                    <a:pt x="80" y="335"/>
                    <a:pt x="81" y="335"/>
                  </a:cubicBezTo>
                  <a:cubicBezTo>
                    <a:pt x="143" y="330"/>
                    <a:pt x="289" y="257"/>
                    <a:pt x="387" y="192"/>
                  </a:cubicBezTo>
                  <a:cubicBezTo>
                    <a:pt x="419" y="240"/>
                    <a:pt x="462" y="294"/>
                    <a:pt x="493" y="319"/>
                  </a:cubicBezTo>
                  <a:cubicBezTo>
                    <a:pt x="494" y="339"/>
                    <a:pt x="495" y="360"/>
                    <a:pt x="495" y="381"/>
                  </a:cubicBezTo>
                  <a:cubicBezTo>
                    <a:pt x="495" y="415"/>
                    <a:pt x="504" y="421"/>
                    <a:pt x="518" y="413"/>
                  </a:cubicBezTo>
                  <a:cubicBezTo>
                    <a:pt x="526" y="370"/>
                    <a:pt x="545" y="337"/>
                    <a:pt x="563" y="335"/>
                  </a:cubicBezTo>
                  <a:cubicBezTo>
                    <a:pt x="573" y="161"/>
                    <a:pt x="501" y="0"/>
                    <a:pt x="287" y="0"/>
                  </a:cubicBezTo>
                  <a:close/>
                </a:path>
              </a:pathLst>
            </a:custGeom>
            <a:solidFill>
              <a:srgbClr val="292F3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45"/>
            <p:cNvSpPr>
              <a:spLocks/>
            </p:cNvSpPr>
            <p:nvPr/>
          </p:nvSpPr>
          <p:spPr bwMode="auto">
            <a:xfrm>
              <a:off x="8985251" y="2814638"/>
              <a:ext cx="706438" cy="955675"/>
            </a:xfrm>
            <a:custGeom>
              <a:avLst/>
              <a:gdLst>
                <a:gd name="T0" fmla="*/ 142 w 445"/>
                <a:gd name="T1" fmla="*/ 0 h 602"/>
                <a:gd name="T2" fmla="*/ 445 w 445"/>
                <a:gd name="T3" fmla="*/ 258 h 602"/>
                <a:gd name="T4" fmla="*/ 269 w 445"/>
                <a:gd name="T5" fmla="*/ 602 h 602"/>
                <a:gd name="T6" fmla="*/ 0 w 445"/>
                <a:gd name="T7" fmla="*/ 95 h 602"/>
                <a:gd name="T8" fmla="*/ 142 w 445"/>
                <a:gd name="T9" fmla="*/ 0 h 602"/>
              </a:gdLst>
              <a:ahLst/>
              <a:cxnLst>
                <a:cxn ang="0">
                  <a:pos x="T0" y="T1"/>
                </a:cxn>
                <a:cxn ang="0">
                  <a:pos x="T2" y="T3"/>
                </a:cxn>
                <a:cxn ang="0">
                  <a:pos x="T4" y="T5"/>
                </a:cxn>
                <a:cxn ang="0">
                  <a:pos x="T6" y="T7"/>
                </a:cxn>
                <a:cxn ang="0">
                  <a:pos x="T8" y="T9"/>
                </a:cxn>
              </a:cxnLst>
              <a:rect l="0" t="0" r="r" b="b"/>
              <a:pathLst>
                <a:path w="445" h="602">
                  <a:moveTo>
                    <a:pt x="142" y="0"/>
                  </a:moveTo>
                  <a:lnTo>
                    <a:pt x="445" y="258"/>
                  </a:lnTo>
                  <a:lnTo>
                    <a:pt x="269" y="602"/>
                  </a:lnTo>
                  <a:lnTo>
                    <a:pt x="0" y="95"/>
                  </a:lnTo>
                  <a:lnTo>
                    <a:pt x="142"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46"/>
            <p:cNvSpPr>
              <a:spLocks/>
            </p:cNvSpPr>
            <p:nvPr/>
          </p:nvSpPr>
          <p:spPr bwMode="auto">
            <a:xfrm>
              <a:off x="9691688" y="2814638"/>
              <a:ext cx="706438" cy="955675"/>
            </a:xfrm>
            <a:custGeom>
              <a:avLst/>
              <a:gdLst>
                <a:gd name="T0" fmla="*/ 303 w 445"/>
                <a:gd name="T1" fmla="*/ 0 h 602"/>
                <a:gd name="T2" fmla="*/ 0 w 445"/>
                <a:gd name="T3" fmla="*/ 258 h 602"/>
                <a:gd name="T4" fmla="*/ 173 w 445"/>
                <a:gd name="T5" fmla="*/ 602 h 602"/>
                <a:gd name="T6" fmla="*/ 445 w 445"/>
                <a:gd name="T7" fmla="*/ 95 h 602"/>
                <a:gd name="T8" fmla="*/ 303 w 445"/>
                <a:gd name="T9" fmla="*/ 0 h 602"/>
              </a:gdLst>
              <a:ahLst/>
              <a:cxnLst>
                <a:cxn ang="0">
                  <a:pos x="T0" y="T1"/>
                </a:cxn>
                <a:cxn ang="0">
                  <a:pos x="T2" y="T3"/>
                </a:cxn>
                <a:cxn ang="0">
                  <a:pos x="T4" y="T5"/>
                </a:cxn>
                <a:cxn ang="0">
                  <a:pos x="T6" y="T7"/>
                </a:cxn>
                <a:cxn ang="0">
                  <a:pos x="T8" y="T9"/>
                </a:cxn>
              </a:cxnLst>
              <a:rect l="0" t="0" r="r" b="b"/>
              <a:pathLst>
                <a:path w="445" h="602">
                  <a:moveTo>
                    <a:pt x="303" y="0"/>
                  </a:moveTo>
                  <a:lnTo>
                    <a:pt x="0" y="258"/>
                  </a:lnTo>
                  <a:lnTo>
                    <a:pt x="173" y="602"/>
                  </a:lnTo>
                  <a:lnTo>
                    <a:pt x="445" y="95"/>
                  </a:lnTo>
                  <a:lnTo>
                    <a:pt x="303"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47"/>
            <p:cNvSpPr>
              <a:spLocks/>
            </p:cNvSpPr>
            <p:nvPr/>
          </p:nvSpPr>
          <p:spPr bwMode="auto">
            <a:xfrm>
              <a:off x="9450388" y="3224213"/>
              <a:ext cx="492125" cy="2603500"/>
            </a:xfrm>
            <a:custGeom>
              <a:avLst/>
              <a:gdLst>
                <a:gd name="T0" fmla="*/ 97 w 131"/>
                <a:gd name="T1" fmla="*/ 219 h 693"/>
                <a:gd name="T2" fmla="*/ 98 w 131"/>
                <a:gd name="T3" fmla="*/ 141 h 693"/>
                <a:gd name="T4" fmla="*/ 111 w 131"/>
                <a:gd name="T5" fmla="*/ 114 h 693"/>
                <a:gd name="T6" fmla="*/ 64 w 131"/>
                <a:gd name="T7" fmla="*/ 0 h 693"/>
                <a:gd name="T8" fmla="*/ 18 w 131"/>
                <a:gd name="T9" fmla="*/ 112 h 693"/>
                <a:gd name="T10" fmla="*/ 31 w 131"/>
                <a:gd name="T11" fmla="*/ 141 h 693"/>
                <a:gd name="T12" fmla="*/ 32 w 131"/>
                <a:gd name="T13" fmla="*/ 219 h 693"/>
                <a:gd name="T14" fmla="*/ 0 w 131"/>
                <a:gd name="T15" fmla="*/ 539 h 693"/>
                <a:gd name="T16" fmla="*/ 64 w 131"/>
                <a:gd name="T17" fmla="*/ 693 h 693"/>
                <a:gd name="T18" fmla="*/ 131 w 131"/>
                <a:gd name="T19" fmla="*/ 539 h 693"/>
                <a:gd name="T20" fmla="*/ 97 w 131"/>
                <a:gd name="T21" fmla="*/ 219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1" h="693">
                  <a:moveTo>
                    <a:pt x="97" y="219"/>
                  </a:moveTo>
                  <a:cubicBezTo>
                    <a:pt x="110" y="195"/>
                    <a:pt x="111" y="169"/>
                    <a:pt x="98" y="141"/>
                  </a:cubicBezTo>
                  <a:cubicBezTo>
                    <a:pt x="111" y="114"/>
                    <a:pt x="111" y="114"/>
                    <a:pt x="111" y="114"/>
                  </a:cubicBezTo>
                  <a:cubicBezTo>
                    <a:pt x="64" y="0"/>
                    <a:pt x="64" y="0"/>
                    <a:pt x="64" y="0"/>
                  </a:cubicBezTo>
                  <a:cubicBezTo>
                    <a:pt x="18" y="112"/>
                    <a:pt x="18" y="112"/>
                    <a:pt x="18" y="112"/>
                  </a:cubicBezTo>
                  <a:cubicBezTo>
                    <a:pt x="31" y="141"/>
                    <a:pt x="31" y="141"/>
                    <a:pt x="31" y="141"/>
                  </a:cubicBezTo>
                  <a:cubicBezTo>
                    <a:pt x="18" y="169"/>
                    <a:pt x="19" y="195"/>
                    <a:pt x="32" y="219"/>
                  </a:cubicBezTo>
                  <a:cubicBezTo>
                    <a:pt x="0" y="539"/>
                    <a:pt x="0" y="539"/>
                    <a:pt x="0" y="539"/>
                  </a:cubicBezTo>
                  <a:cubicBezTo>
                    <a:pt x="64" y="693"/>
                    <a:pt x="64" y="693"/>
                    <a:pt x="64" y="693"/>
                  </a:cubicBezTo>
                  <a:cubicBezTo>
                    <a:pt x="131" y="539"/>
                    <a:pt x="131" y="539"/>
                    <a:pt x="131" y="539"/>
                  </a:cubicBezTo>
                  <a:lnTo>
                    <a:pt x="97" y="219"/>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48"/>
            <p:cNvSpPr>
              <a:spLocks/>
            </p:cNvSpPr>
            <p:nvPr/>
          </p:nvSpPr>
          <p:spPr bwMode="auto">
            <a:xfrm>
              <a:off x="8548688" y="2965450"/>
              <a:ext cx="1143000" cy="2862263"/>
            </a:xfrm>
            <a:custGeom>
              <a:avLst/>
              <a:gdLst>
                <a:gd name="T0" fmla="*/ 275 w 720"/>
                <a:gd name="T1" fmla="*/ 0 h 1803"/>
                <a:gd name="T2" fmla="*/ 720 w 720"/>
                <a:gd name="T3" fmla="*/ 1803 h 1803"/>
                <a:gd name="T4" fmla="*/ 95 w 720"/>
                <a:gd name="T5" fmla="*/ 809 h 1803"/>
                <a:gd name="T6" fmla="*/ 177 w 720"/>
                <a:gd name="T7" fmla="*/ 634 h 1803"/>
                <a:gd name="T8" fmla="*/ 0 w 720"/>
                <a:gd name="T9" fmla="*/ 492 h 1803"/>
                <a:gd name="T10" fmla="*/ 189 w 720"/>
                <a:gd name="T11" fmla="*/ 52 h 1803"/>
                <a:gd name="T12" fmla="*/ 275 w 720"/>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720" h="1803">
                  <a:moveTo>
                    <a:pt x="275" y="0"/>
                  </a:moveTo>
                  <a:lnTo>
                    <a:pt x="720" y="1803"/>
                  </a:lnTo>
                  <a:lnTo>
                    <a:pt x="95" y="809"/>
                  </a:lnTo>
                  <a:lnTo>
                    <a:pt x="177" y="634"/>
                  </a:lnTo>
                  <a:lnTo>
                    <a:pt x="0" y="492"/>
                  </a:lnTo>
                  <a:lnTo>
                    <a:pt x="189" y="52"/>
                  </a:lnTo>
                  <a:lnTo>
                    <a:pt x="275"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49"/>
            <p:cNvSpPr>
              <a:spLocks/>
            </p:cNvSpPr>
            <p:nvPr/>
          </p:nvSpPr>
          <p:spPr bwMode="auto">
            <a:xfrm>
              <a:off x="8656638" y="2965450"/>
              <a:ext cx="1035050" cy="2862263"/>
            </a:xfrm>
            <a:custGeom>
              <a:avLst/>
              <a:gdLst>
                <a:gd name="T0" fmla="*/ 207 w 652"/>
                <a:gd name="T1" fmla="*/ 0 h 1803"/>
                <a:gd name="T2" fmla="*/ 652 w 652"/>
                <a:gd name="T3" fmla="*/ 1803 h 1803"/>
                <a:gd name="T4" fmla="*/ 88 w 652"/>
                <a:gd name="T5" fmla="*/ 729 h 1803"/>
                <a:gd name="T6" fmla="*/ 180 w 652"/>
                <a:gd name="T7" fmla="*/ 596 h 1803"/>
                <a:gd name="T8" fmla="*/ 0 w 652"/>
                <a:gd name="T9" fmla="*/ 454 h 1803"/>
                <a:gd name="T10" fmla="*/ 121 w 652"/>
                <a:gd name="T11" fmla="*/ 52 h 1803"/>
                <a:gd name="T12" fmla="*/ 207 w 652"/>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652" h="1803">
                  <a:moveTo>
                    <a:pt x="207" y="0"/>
                  </a:moveTo>
                  <a:lnTo>
                    <a:pt x="652" y="1803"/>
                  </a:lnTo>
                  <a:lnTo>
                    <a:pt x="88" y="729"/>
                  </a:lnTo>
                  <a:lnTo>
                    <a:pt x="180" y="596"/>
                  </a:lnTo>
                  <a:lnTo>
                    <a:pt x="0" y="454"/>
                  </a:lnTo>
                  <a:lnTo>
                    <a:pt x="121" y="52"/>
                  </a:lnTo>
                  <a:lnTo>
                    <a:pt x="207"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50"/>
            <p:cNvSpPr>
              <a:spLocks/>
            </p:cNvSpPr>
            <p:nvPr/>
          </p:nvSpPr>
          <p:spPr bwMode="auto">
            <a:xfrm>
              <a:off x="9691688" y="2965450"/>
              <a:ext cx="1143000" cy="2862263"/>
            </a:xfrm>
            <a:custGeom>
              <a:avLst/>
              <a:gdLst>
                <a:gd name="T0" fmla="*/ 445 w 720"/>
                <a:gd name="T1" fmla="*/ 0 h 1803"/>
                <a:gd name="T2" fmla="*/ 0 w 720"/>
                <a:gd name="T3" fmla="*/ 1803 h 1803"/>
                <a:gd name="T4" fmla="*/ 623 w 720"/>
                <a:gd name="T5" fmla="*/ 809 h 1803"/>
                <a:gd name="T6" fmla="*/ 542 w 720"/>
                <a:gd name="T7" fmla="*/ 634 h 1803"/>
                <a:gd name="T8" fmla="*/ 720 w 720"/>
                <a:gd name="T9" fmla="*/ 492 h 1803"/>
                <a:gd name="T10" fmla="*/ 528 w 720"/>
                <a:gd name="T11" fmla="*/ 52 h 1803"/>
                <a:gd name="T12" fmla="*/ 445 w 720"/>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720" h="1803">
                  <a:moveTo>
                    <a:pt x="445" y="0"/>
                  </a:moveTo>
                  <a:lnTo>
                    <a:pt x="0" y="1803"/>
                  </a:lnTo>
                  <a:lnTo>
                    <a:pt x="623" y="809"/>
                  </a:lnTo>
                  <a:lnTo>
                    <a:pt x="542" y="634"/>
                  </a:lnTo>
                  <a:lnTo>
                    <a:pt x="720" y="492"/>
                  </a:lnTo>
                  <a:lnTo>
                    <a:pt x="528" y="52"/>
                  </a:lnTo>
                  <a:lnTo>
                    <a:pt x="445"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51"/>
            <p:cNvSpPr>
              <a:spLocks/>
            </p:cNvSpPr>
            <p:nvPr/>
          </p:nvSpPr>
          <p:spPr bwMode="auto">
            <a:xfrm>
              <a:off x="9691688" y="2965450"/>
              <a:ext cx="1030288" cy="2862263"/>
            </a:xfrm>
            <a:custGeom>
              <a:avLst/>
              <a:gdLst>
                <a:gd name="T0" fmla="*/ 445 w 649"/>
                <a:gd name="T1" fmla="*/ 0 h 1803"/>
                <a:gd name="T2" fmla="*/ 0 w 649"/>
                <a:gd name="T3" fmla="*/ 1803 h 1803"/>
                <a:gd name="T4" fmla="*/ 563 w 649"/>
                <a:gd name="T5" fmla="*/ 729 h 1803"/>
                <a:gd name="T6" fmla="*/ 469 w 649"/>
                <a:gd name="T7" fmla="*/ 596 h 1803"/>
                <a:gd name="T8" fmla="*/ 649 w 649"/>
                <a:gd name="T9" fmla="*/ 454 h 1803"/>
                <a:gd name="T10" fmla="*/ 528 w 649"/>
                <a:gd name="T11" fmla="*/ 52 h 1803"/>
                <a:gd name="T12" fmla="*/ 445 w 649"/>
                <a:gd name="T13" fmla="*/ 0 h 1803"/>
              </a:gdLst>
              <a:ahLst/>
              <a:cxnLst>
                <a:cxn ang="0">
                  <a:pos x="T0" y="T1"/>
                </a:cxn>
                <a:cxn ang="0">
                  <a:pos x="T2" y="T3"/>
                </a:cxn>
                <a:cxn ang="0">
                  <a:pos x="T4" y="T5"/>
                </a:cxn>
                <a:cxn ang="0">
                  <a:pos x="T6" y="T7"/>
                </a:cxn>
                <a:cxn ang="0">
                  <a:pos x="T8" y="T9"/>
                </a:cxn>
                <a:cxn ang="0">
                  <a:pos x="T10" y="T11"/>
                </a:cxn>
                <a:cxn ang="0">
                  <a:pos x="T12" y="T13"/>
                </a:cxn>
              </a:cxnLst>
              <a:rect l="0" t="0" r="r" b="b"/>
              <a:pathLst>
                <a:path w="649" h="1803">
                  <a:moveTo>
                    <a:pt x="445" y="0"/>
                  </a:moveTo>
                  <a:lnTo>
                    <a:pt x="0" y="1803"/>
                  </a:lnTo>
                  <a:lnTo>
                    <a:pt x="563" y="729"/>
                  </a:lnTo>
                  <a:lnTo>
                    <a:pt x="469" y="596"/>
                  </a:lnTo>
                  <a:lnTo>
                    <a:pt x="649" y="454"/>
                  </a:lnTo>
                  <a:lnTo>
                    <a:pt x="528" y="52"/>
                  </a:lnTo>
                  <a:lnTo>
                    <a:pt x="445"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137" name="Straight Connector 136"/>
          <p:cNvCxnSpPr/>
          <p:nvPr/>
        </p:nvCxnSpPr>
        <p:spPr>
          <a:xfrm>
            <a:off x="3368665" y="2875516"/>
            <a:ext cx="679460"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3201977" y="3931787"/>
            <a:ext cx="846148"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50" name="Straight Connector 149"/>
          <p:cNvCxnSpPr/>
          <p:nvPr/>
        </p:nvCxnSpPr>
        <p:spPr>
          <a:xfrm>
            <a:off x="2793990" y="4899023"/>
            <a:ext cx="12541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151" name="Group 150"/>
          <p:cNvGrpSpPr/>
          <p:nvPr/>
        </p:nvGrpSpPr>
        <p:grpSpPr>
          <a:xfrm>
            <a:off x="4203782" y="2397952"/>
            <a:ext cx="2255810" cy="852482"/>
            <a:chOff x="1220815" y="4861467"/>
            <a:chExt cx="2255810" cy="852482"/>
          </a:xfrm>
        </p:grpSpPr>
        <p:sp>
          <p:nvSpPr>
            <p:cNvPr id="152" name="TextBox 151"/>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153" name="TextBox 152"/>
            <p:cNvSpPr txBox="1"/>
            <p:nvPr/>
          </p:nvSpPr>
          <p:spPr>
            <a:xfrm>
              <a:off x="1220818" y="4861467"/>
              <a:ext cx="2059706" cy="338554"/>
            </a:xfrm>
            <a:prstGeom prst="rect">
              <a:avLst/>
            </a:prstGeom>
            <a:noFill/>
          </p:spPr>
          <p:txBody>
            <a:bodyPr wrap="square" rtlCol="0">
              <a:spAutoFit/>
            </a:bodyPr>
            <a:lstStyle/>
            <a:p>
              <a:r>
                <a:rPr lang="id-ID" sz="1600" b="1" dirty="0" smtClean="0">
                  <a:solidFill>
                    <a:schemeClr val="bg1"/>
                  </a:solidFill>
                </a:rPr>
                <a:t>SPIRIT</a:t>
              </a:r>
              <a:endParaRPr lang="en-US" sz="1600" b="1" dirty="0">
                <a:solidFill>
                  <a:schemeClr val="bg1"/>
                </a:solidFill>
              </a:endParaRPr>
            </a:p>
          </p:txBody>
        </p:sp>
      </p:grpSp>
      <p:grpSp>
        <p:nvGrpSpPr>
          <p:cNvPr id="154" name="Group 153"/>
          <p:cNvGrpSpPr/>
          <p:nvPr/>
        </p:nvGrpSpPr>
        <p:grpSpPr>
          <a:xfrm>
            <a:off x="4203782" y="3567377"/>
            <a:ext cx="2255810" cy="852482"/>
            <a:chOff x="1220815" y="4861467"/>
            <a:chExt cx="2255810" cy="852482"/>
          </a:xfrm>
        </p:grpSpPr>
        <p:sp>
          <p:nvSpPr>
            <p:cNvPr id="155" name="TextBox 154"/>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156" name="TextBox 155"/>
            <p:cNvSpPr txBox="1"/>
            <p:nvPr/>
          </p:nvSpPr>
          <p:spPr>
            <a:xfrm>
              <a:off x="1220817" y="4861467"/>
              <a:ext cx="2255807" cy="338554"/>
            </a:xfrm>
            <a:prstGeom prst="rect">
              <a:avLst/>
            </a:prstGeom>
            <a:noFill/>
          </p:spPr>
          <p:txBody>
            <a:bodyPr wrap="square" rtlCol="0">
              <a:spAutoFit/>
            </a:bodyPr>
            <a:lstStyle/>
            <a:p>
              <a:r>
                <a:rPr lang="id-ID" sz="1600" b="1" dirty="0" smtClean="0">
                  <a:solidFill>
                    <a:schemeClr val="bg1"/>
                  </a:solidFill>
                </a:rPr>
                <a:t>OTHER COMPONENT</a:t>
              </a:r>
              <a:endParaRPr lang="en-US" sz="1600" b="1" dirty="0">
                <a:solidFill>
                  <a:schemeClr val="bg1"/>
                </a:solidFill>
              </a:endParaRPr>
            </a:p>
          </p:txBody>
        </p:sp>
      </p:grpSp>
      <p:sp>
        <p:nvSpPr>
          <p:cNvPr id="157" name="TextBox 156"/>
          <p:cNvSpPr txBox="1"/>
          <p:nvPr/>
        </p:nvSpPr>
        <p:spPr>
          <a:xfrm>
            <a:off x="4203785" y="4598434"/>
            <a:ext cx="2059706" cy="338554"/>
          </a:xfrm>
          <a:prstGeom prst="rect">
            <a:avLst/>
          </a:prstGeom>
          <a:noFill/>
        </p:spPr>
        <p:txBody>
          <a:bodyPr wrap="square" rtlCol="0">
            <a:spAutoFit/>
          </a:bodyPr>
          <a:lstStyle/>
          <a:p>
            <a:r>
              <a:rPr lang="id-ID" sz="1600" b="1" dirty="0" smtClean="0">
                <a:solidFill>
                  <a:schemeClr val="bg1"/>
                </a:solidFill>
              </a:rPr>
              <a:t>TOOLS :</a:t>
            </a:r>
            <a:endParaRPr lang="en-US" sz="1600" b="1" dirty="0">
              <a:solidFill>
                <a:schemeClr val="bg1"/>
              </a:solidFill>
            </a:endParaRPr>
          </a:p>
        </p:txBody>
      </p:sp>
      <p:cxnSp>
        <p:nvCxnSpPr>
          <p:cNvPr id="158" name="Straight Connector 157"/>
          <p:cNvCxnSpPr/>
          <p:nvPr/>
        </p:nvCxnSpPr>
        <p:spPr>
          <a:xfrm>
            <a:off x="6921871"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159" name="Freeform 5"/>
          <p:cNvSpPr>
            <a:spLocks noEditPoints="1"/>
          </p:cNvSpPr>
          <p:nvPr/>
        </p:nvSpPr>
        <p:spPr bwMode="auto">
          <a:xfrm>
            <a:off x="4308342" y="54343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60" name="Group 159"/>
          <p:cNvGrpSpPr/>
          <p:nvPr/>
        </p:nvGrpSpPr>
        <p:grpSpPr>
          <a:xfrm>
            <a:off x="4308342" y="5037031"/>
            <a:ext cx="294996" cy="258723"/>
            <a:chOff x="7558088" y="-690563"/>
            <a:chExt cx="1265238" cy="1109663"/>
          </a:xfrm>
          <a:solidFill>
            <a:schemeClr val="accent1">
              <a:lumMod val="75000"/>
            </a:schemeClr>
          </a:solidFill>
        </p:grpSpPr>
        <p:sp>
          <p:nvSpPr>
            <p:cNvPr id="161"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63" name="TextBox 162"/>
          <p:cNvSpPr txBox="1"/>
          <p:nvPr/>
        </p:nvSpPr>
        <p:spPr>
          <a:xfrm>
            <a:off x="4670013" y="4982866"/>
            <a:ext cx="2050505" cy="307777"/>
          </a:xfrm>
          <a:prstGeom prst="rect">
            <a:avLst/>
          </a:prstGeom>
          <a:noFill/>
        </p:spPr>
        <p:txBody>
          <a:bodyPr wrap="square" rtlCol="0">
            <a:spAutoFit/>
          </a:bodyPr>
          <a:lstStyle/>
          <a:p>
            <a:r>
              <a:rPr lang="id-ID" sz="1400" b="1" dirty="0" smtClean="0">
                <a:solidFill>
                  <a:schemeClr val="bg1"/>
                </a:solidFill>
              </a:rPr>
              <a:t>contact@website.com</a:t>
            </a:r>
            <a:endParaRPr lang="en-US" sz="1400" b="1" dirty="0">
              <a:solidFill>
                <a:schemeClr val="bg1"/>
              </a:solidFill>
            </a:endParaRPr>
          </a:p>
        </p:txBody>
      </p:sp>
      <p:sp>
        <p:nvSpPr>
          <p:cNvPr id="164" name="TextBox 163"/>
          <p:cNvSpPr txBox="1"/>
          <p:nvPr/>
        </p:nvSpPr>
        <p:spPr>
          <a:xfrm>
            <a:off x="4670013" y="5407920"/>
            <a:ext cx="2050505" cy="307777"/>
          </a:xfrm>
          <a:prstGeom prst="rect">
            <a:avLst/>
          </a:prstGeom>
          <a:noFill/>
        </p:spPr>
        <p:txBody>
          <a:bodyPr wrap="square" rtlCol="0">
            <a:spAutoFit/>
          </a:bodyPr>
          <a:lstStyle/>
          <a:p>
            <a:r>
              <a:rPr lang="id-ID" sz="1400" b="1" dirty="0" smtClean="0">
                <a:solidFill>
                  <a:schemeClr val="bg1"/>
                </a:solidFill>
              </a:rPr>
              <a:t>www.website.com</a:t>
            </a:r>
            <a:endParaRPr lang="en-US" sz="1400" b="1" dirty="0">
              <a:solidFill>
                <a:schemeClr val="bg1"/>
              </a:solidFill>
            </a:endParaRPr>
          </a:p>
        </p:txBody>
      </p:sp>
      <p:sp>
        <p:nvSpPr>
          <p:cNvPr id="165" name="TextBox 164"/>
          <p:cNvSpPr txBox="1"/>
          <p:nvPr/>
        </p:nvSpPr>
        <p:spPr>
          <a:xfrm>
            <a:off x="7289926" y="4267694"/>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166" name="TextBox 165"/>
          <p:cNvSpPr txBox="1"/>
          <p:nvPr/>
        </p:nvSpPr>
        <p:spPr>
          <a:xfrm>
            <a:off x="7285149" y="2736506"/>
            <a:ext cx="2669320" cy="400110"/>
          </a:xfrm>
          <a:prstGeom prst="rect">
            <a:avLst/>
          </a:prstGeom>
          <a:noFill/>
        </p:spPr>
        <p:txBody>
          <a:bodyPr wrap="none" rtlCol="0">
            <a:spAutoFit/>
          </a:bodyPr>
          <a:lstStyle/>
          <a:p>
            <a:r>
              <a:rPr lang="id-ID" sz="2000" b="1" dirty="0" smtClean="0">
                <a:solidFill>
                  <a:schemeClr val="bg1"/>
                </a:solidFill>
                <a:latin typeface="+mj-lt"/>
              </a:rPr>
              <a:t>We Solve Sales Problem</a:t>
            </a:r>
            <a:endParaRPr lang="id-ID" sz="2000" b="1" dirty="0">
              <a:solidFill>
                <a:schemeClr val="bg1"/>
              </a:solidFill>
              <a:latin typeface="+mj-lt"/>
            </a:endParaRPr>
          </a:p>
        </p:txBody>
      </p:sp>
      <p:sp>
        <p:nvSpPr>
          <p:cNvPr id="167" name="TextBox 166"/>
          <p:cNvSpPr txBox="1"/>
          <p:nvPr/>
        </p:nvSpPr>
        <p:spPr>
          <a:xfrm>
            <a:off x="8676877" y="3275115"/>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68" name="TextBox 167"/>
          <p:cNvSpPr txBox="1"/>
          <p:nvPr/>
        </p:nvSpPr>
        <p:spPr>
          <a:xfrm>
            <a:off x="7285149" y="3275115"/>
            <a:ext cx="1391728" cy="923330"/>
          </a:xfrm>
          <a:prstGeom prst="rect">
            <a:avLst/>
          </a:prstGeom>
          <a:noFill/>
        </p:spPr>
        <p:txBody>
          <a:bodyPr wrap="none" rtlCol="0">
            <a:spAutoFit/>
          </a:bodyPr>
          <a:lstStyle/>
          <a:p>
            <a:r>
              <a:rPr lang="id-ID" sz="5400" b="1" dirty="0" smtClean="0">
                <a:solidFill>
                  <a:schemeClr val="accent2"/>
                </a:solidFill>
              </a:rPr>
              <a:t>95%</a:t>
            </a:r>
            <a:endParaRPr lang="id-ID" sz="5400" b="1" dirty="0">
              <a:solidFill>
                <a:schemeClr val="accent2"/>
              </a:solidFill>
            </a:endParaRPr>
          </a:p>
        </p:txBody>
      </p:sp>
    </p:spTree>
    <p:extLst>
      <p:ext uri="{BB962C8B-B14F-4D97-AF65-F5344CB8AC3E}">
        <p14:creationId xmlns:p14="http://schemas.microsoft.com/office/powerpoint/2010/main" val="374951010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6" presetClass="entr" presetSubtype="0" fill="hold" nodeType="afterEffect">
                                  <p:stCondLst>
                                    <p:cond delay="0"/>
                                  </p:stCondLst>
                                  <p:childTnLst>
                                    <p:set>
                                      <p:cBhvr>
                                        <p:cTn id="17" dur="1" fill="hold">
                                          <p:stCondLst>
                                            <p:cond delay="0"/>
                                          </p:stCondLst>
                                        </p:cTn>
                                        <p:tgtEl>
                                          <p:spTgt spid="109"/>
                                        </p:tgtEl>
                                        <p:attrNameLst>
                                          <p:attrName>style.visibility</p:attrName>
                                        </p:attrNameLst>
                                      </p:cBhvr>
                                      <p:to>
                                        <p:strVal val="visible"/>
                                      </p:to>
                                    </p:set>
                                    <p:animEffect transition="in" filter="wipe(down)">
                                      <p:cBhvr>
                                        <p:cTn id="18" dur="435">
                                          <p:stCondLst>
                                            <p:cond delay="0"/>
                                          </p:stCondLst>
                                        </p:cTn>
                                        <p:tgtEl>
                                          <p:spTgt spid="109"/>
                                        </p:tgtEl>
                                      </p:cBhvr>
                                    </p:animEffect>
                                    <p:anim calcmode="lin" valueType="num">
                                      <p:cBhvr>
                                        <p:cTn id="19" dur="1367" tmFilter="0,0; 0.14,0.36; 0.43,0.73; 0.71,0.91; 1.0,1.0">
                                          <p:stCondLst>
                                            <p:cond delay="0"/>
                                          </p:stCondLst>
                                        </p:cTn>
                                        <p:tgtEl>
                                          <p:spTgt spid="109"/>
                                        </p:tgtEl>
                                        <p:attrNameLst>
                                          <p:attrName>ppt_x</p:attrName>
                                        </p:attrNameLst>
                                      </p:cBhvr>
                                      <p:tavLst>
                                        <p:tav tm="0">
                                          <p:val>
                                            <p:strVal val="#ppt_x-0.25"/>
                                          </p:val>
                                        </p:tav>
                                        <p:tav tm="100000">
                                          <p:val>
                                            <p:strVal val="#ppt_x"/>
                                          </p:val>
                                        </p:tav>
                                      </p:tavLst>
                                    </p:anim>
                                    <p:anim calcmode="lin" valueType="num">
                                      <p:cBhvr>
                                        <p:cTn id="20" dur="498" tmFilter="0.0,0.0; 0.25,0.07; 0.50,0.2; 0.75,0.467; 1.0,1.0">
                                          <p:stCondLst>
                                            <p:cond delay="0"/>
                                          </p:stCondLst>
                                        </p:cTn>
                                        <p:tgtEl>
                                          <p:spTgt spid="109"/>
                                        </p:tgtEl>
                                        <p:attrNameLst>
                                          <p:attrName>ppt_y</p:attrName>
                                        </p:attrNameLst>
                                      </p:cBhvr>
                                      <p:tavLst>
                                        <p:tav tm="0" fmla="#ppt_y-sin(pi*$)/3">
                                          <p:val>
                                            <p:fltVal val="0.5"/>
                                          </p:val>
                                        </p:tav>
                                        <p:tav tm="100000">
                                          <p:val>
                                            <p:fltVal val="1"/>
                                          </p:val>
                                        </p:tav>
                                      </p:tavLst>
                                    </p:anim>
                                    <p:anim calcmode="lin" valueType="num">
                                      <p:cBhvr>
                                        <p:cTn id="21" dur="498" tmFilter="0, 0; 0.125,0.2665; 0.25,0.4; 0.375,0.465; 0.5,0.5;  0.625,0.535; 0.75,0.6; 0.875,0.7335; 1,1">
                                          <p:stCondLst>
                                            <p:cond delay="498"/>
                                          </p:stCondLst>
                                        </p:cTn>
                                        <p:tgtEl>
                                          <p:spTgt spid="109"/>
                                        </p:tgtEl>
                                        <p:attrNameLst>
                                          <p:attrName>ppt_y</p:attrName>
                                        </p:attrNameLst>
                                      </p:cBhvr>
                                      <p:tavLst>
                                        <p:tav tm="0" fmla="#ppt_y-sin(pi*$)/9">
                                          <p:val>
                                            <p:fltVal val="0"/>
                                          </p:val>
                                        </p:tav>
                                        <p:tav tm="100000">
                                          <p:val>
                                            <p:fltVal val="1"/>
                                          </p:val>
                                        </p:tav>
                                      </p:tavLst>
                                    </p:anim>
                                    <p:anim calcmode="lin" valueType="num">
                                      <p:cBhvr>
                                        <p:cTn id="22" dur="249" tmFilter="0, 0; 0.125,0.2665; 0.25,0.4; 0.375,0.465; 0.5,0.5;  0.625,0.535; 0.75,0.6; 0.875,0.7335; 1,1">
                                          <p:stCondLst>
                                            <p:cond delay="993"/>
                                          </p:stCondLst>
                                        </p:cTn>
                                        <p:tgtEl>
                                          <p:spTgt spid="109"/>
                                        </p:tgtEl>
                                        <p:attrNameLst>
                                          <p:attrName>ppt_y</p:attrName>
                                        </p:attrNameLst>
                                      </p:cBhvr>
                                      <p:tavLst>
                                        <p:tav tm="0" fmla="#ppt_y-sin(pi*$)/27">
                                          <p:val>
                                            <p:fltVal val="0"/>
                                          </p:val>
                                        </p:tav>
                                        <p:tav tm="100000">
                                          <p:val>
                                            <p:fltVal val="1"/>
                                          </p:val>
                                        </p:tav>
                                      </p:tavLst>
                                    </p:anim>
                                    <p:anim calcmode="lin" valueType="num">
                                      <p:cBhvr>
                                        <p:cTn id="23" dur="123" tmFilter="0, 0; 0.125,0.2665; 0.25,0.4; 0.375,0.465; 0.5,0.5;  0.625,0.535; 0.75,0.6; 0.875,0.7335; 1,1">
                                          <p:stCondLst>
                                            <p:cond delay="1242"/>
                                          </p:stCondLst>
                                        </p:cTn>
                                        <p:tgtEl>
                                          <p:spTgt spid="109"/>
                                        </p:tgtEl>
                                        <p:attrNameLst>
                                          <p:attrName>ppt_y</p:attrName>
                                        </p:attrNameLst>
                                      </p:cBhvr>
                                      <p:tavLst>
                                        <p:tav tm="0" fmla="#ppt_y-sin(pi*$)/81">
                                          <p:val>
                                            <p:fltVal val="0"/>
                                          </p:val>
                                        </p:tav>
                                        <p:tav tm="100000">
                                          <p:val>
                                            <p:fltVal val="1"/>
                                          </p:val>
                                        </p:tav>
                                      </p:tavLst>
                                    </p:anim>
                                    <p:animScale>
                                      <p:cBhvr>
                                        <p:cTn id="24" dur="20">
                                          <p:stCondLst>
                                            <p:cond delay="487"/>
                                          </p:stCondLst>
                                        </p:cTn>
                                        <p:tgtEl>
                                          <p:spTgt spid="109"/>
                                        </p:tgtEl>
                                      </p:cBhvr>
                                      <p:to x="100000" y="60000"/>
                                    </p:animScale>
                                    <p:animScale>
                                      <p:cBhvr>
                                        <p:cTn id="25" dur="124" decel="50000">
                                          <p:stCondLst>
                                            <p:cond delay="507"/>
                                          </p:stCondLst>
                                        </p:cTn>
                                        <p:tgtEl>
                                          <p:spTgt spid="109"/>
                                        </p:tgtEl>
                                      </p:cBhvr>
                                      <p:to x="100000" y="100000"/>
                                    </p:animScale>
                                    <p:animScale>
                                      <p:cBhvr>
                                        <p:cTn id="26" dur="20">
                                          <p:stCondLst>
                                            <p:cond delay="984"/>
                                          </p:stCondLst>
                                        </p:cTn>
                                        <p:tgtEl>
                                          <p:spTgt spid="109"/>
                                        </p:tgtEl>
                                      </p:cBhvr>
                                      <p:to x="100000" y="80000"/>
                                    </p:animScale>
                                    <p:animScale>
                                      <p:cBhvr>
                                        <p:cTn id="27" dur="124" decel="50000">
                                          <p:stCondLst>
                                            <p:cond delay="1004"/>
                                          </p:stCondLst>
                                        </p:cTn>
                                        <p:tgtEl>
                                          <p:spTgt spid="109"/>
                                        </p:tgtEl>
                                      </p:cBhvr>
                                      <p:to x="100000" y="100000"/>
                                    </p:animScale>
                                    <p:animScale>
                                      <p:cBhvr>
                                        <p:cTn id="28" dur="20">
                                          <p:stCondLst>
                                            <p:cond delay="1231"/>
                                          </p:stCondLst>
                                        </p:cTn>
                                        <p:tgtEl>
                                          <p:spTgt spid="109"/>
                                        </p:tgtEl>
                                      </p:cBhvr>
                                      <p:to x="100000" y="90000"/>
                                    </p:animScale>
                                    <p:animScale>
                                      <p:cBhvr>
                                        <p:cTn id="29" dur="124" decel="50000">
                                          <p:stCondLst>
                                            <p:cond delay="1251"/>
                                          </p:stCondLst>
                                        </p:cTn>
                                        <p:tgtEl>
                                          <p:spTgt spid="109"/>
                                        </p:tgtEl>
                                      </p:cBhvr>
                                      <p:to x="100000" y="100000"/>
                                    </p:animScale>
                                    <p:animScale>
                                      <p:cBhvr>
                                        <p:cTn id="30" dur="20">
                                          <p:stCondLst>
                                            <p:cond delay="1356"/>
                                          </p:stCondLst>
                                        </p:cTn>
                                        <p:tgtEl>
                                          <p:spTgt spid="109"/>
                                        </p:tgtEl>
                                      </p:cBhvr>
                                      <p:to x="100000" y="95000"/>
                                    </p:animScale>
                                    <p:animScale>
                                      <p:cBhvr>
                                        <p:cTn id="31" dur="124" decel="50000">
                                          <p:stCondLst>
                                            <p:cond delay="1376"/>
                                          </p:stCondLst>
                                        </p:cTn>
                                        <p:tgtEl>
                                          <p:spTgt spid="109"/>
                                        </p:tgtEl>
                                      </p:cBhvr>
                                      <p:to x="100000" y="100000"/>
                                    </p:animScale>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96"/>
                                        </p:tgtEl>
                                        <p:attrNameLst>
                                          <p:attrName>style.visibility</p:attrName>
                                        </p:attrNameLst>
                                      </p:cBhvr>
                                      <p:to>
                                        <p:strVal val="visible"/>
                                      </p:to>
                                    </p:set>
                                    <p:anim calcmode="lin" valueType="num">
                                      <p:cBhvr>
                                        <p:cTn id="35" dur="500" fill="hold"/>
                                        <p:tgtEl>
                                          <p:spTgt spid="96"/>
                                        </p:tgtEl>
                                        <p:attrNameLst>
                                          <p:attrName>ppt_w</p:attrName>
                                        </p:attrNameLst>
                                      </p:cBhvr>
                                      <p:tavLst>
                                        <p:tav tm="0">
                                          <p:val>
                                            <p:fltVal val="0"/>
                                          </p:val>
                                        </p:tav>
                                        <p:tav tm="100000">
                                          <p:val>
                                            <p:strVal val="#ppt_w"/>
                                          </p:val>
                                        </p:tav>
                                      </p:tavLst>
                                    </p:anim>
                                    <p:anim calcmode="lin" valueType="num">
                                      <p:cBhvr>
                                        <p:cTn id="36" dur="500" fill="hold"/>
                                        <p:tgtEl>
                                          <p:spTgt spid="96"/>
                                        </p:tgtEl>
                                        <p:attrNameLst>
                                          <p:attrName>ppt_h</p:attrName>
                                        </p:attrNameLst>
                                      </p:cBhvr>
                                      <p:tavLst>
                                        <p:tav tm="0">
                                          <p:val>
                                            <p:fltVal val="0"/>
                                          </p:val>
                                        </p:tav>
                                        <p:tav tm="100000">
                                          <p:val>
                                            <p:strVal val="#ppt_h"/>
                                          </p:val>
                                        </p:tav>
                                      </p:tavLst>
                                    </p:anim>
                                    <p:animEffect transition="in" filter="fade">
                                      <p:cBhvr>
                                        <p:cTn id="37" dur="500"/>
                                        <p:tgtEl>
                                          <p:spTgt spid="96"/>
                                        </p:tgtEl>
                                      </p:cBhvr>
                                    </p:animEffect>
                                  </p:childTnLst>
                                </p:cTn>
                              </p:par>
                            </p:childTnLst>
                          </p:cTn>
                        </p:par>
                        <p:par>
                          <p:cTn id="38" fill="hold">
                            <p:stCondLst>
                              <p:cond delay="2500"/>
                            </p:stCondLst>
                            <p:childTnLst>
                              <p:par>
                                <p:cTn id="39" presetID="22" presetClass="entr" presetSubtype="8" fill="hold" nodeType="afterEffect">
                                  <p:stCondLst>
                                    <p:cond delay="0"/>
                                  </p:stCondLst>
                                  <p:childTnLst>
                                    <p:set>
                                      <p:cBhvr>
                                        <p:cTn id="40" dur="1" fill="hold">
                                          <p:stCondLst>
                                            <p:cond delay="0"/>
                                          </p:stCondLst>
                                        </p:cTn>
                                        <p:tgtEl>
                                          <p:spTgt spid="137"/>
                                        </p:tgtEl>
                                        <p:attrNameLst>
                                          <p:attrName>style.visibility</p:attrName>
                                        </p:attrNameLst>
                                      </p:cBhvr>
                                      <p:to>
                                        <p:strVal val="visible"/>
                                      </p:to>
                                    </p:set>
                                    <p:animEffect transition="in" filter="wipe(left)">
                                      <p:cBhvr>
                                        <p:cTn id="41" dur="500"/>
                                        <p:tgtEl>
                                          <p:spTgt spid="137"/>
                                        </p:tgtEl>
                                      </p:cBhvr>
                                    </p:animEffect>
                                  </p:childTnLst>
                                </p:cTn>
                              </p:par>
                            </p:childTnLst>
                          </p:cTn>
                        </p:par>
                        <p:par>
                          <p:cTn id="42" fill="hold">
                            <p:stCondLst>
                              <p:cond delay="3000"/>
                            </p:stCondLst>
                            <p:childTnLst>
                              <p:par>
                                <p:cTn id="43" presetID="10" presetClass="entr" presetSubtype="0" fill="hold" nodeType="afterEffect">
                                  <p:stCondLst>
                                    <p:cond delay="0"/>
                                  </p:stCondLst>
                                  <p:childTnLst>
                                    <p:set>
                                      <p:cBhvr>
                                        <p:cTn id="44" dur="1" fill="hold">
                                          <p:stCondLst>
                                            <p:cond delay="0"/>
                                          </p:stCondLst>
                                        </p:cTn>
                                        <p:tgtEl>
                                          <p:spTgt spid="151"/>
                                        </p:tgtEl>
                                        <p:attrNameLst>
                                          <p:attrName>style.visibility</p:attrName>
                                        </p:attrNameLst>
                                      </p:cBhvr>
                                      <p:to>
                                        <p:strVal val="visible"/>
                                      </p:to>
                                    </p:set>
                                    <p:animEffect transition="in" filter="fade">
                                      <p:cBhvr>
                                        <p:cTn id="45" dur="500"/>
                                        <p:tgtEl>
                                          <p:spTgt spid="151"/>
                                        </p:tgtEl>
                                      </p:cBhvr>
                                    </p:animEffect>
                                  </p:childTnLst>
                                </p:cTn>
                              </p:par>
                            </p:childTnLst>
                          </p:cTn>
                        </p:par>
                        <p:par>
                          <p:cTn id="46" fill="hold">
                            <p:stCondLst>
                              <p:cond delay="3500"/>
                            </p:stCondLst>
                            <p:childTnLst>
                              <p:par>
                                <p:cTn id="47" presetID="22" presetClass="entr" presetSubtype="8" fill="hold" nodeType="afterEffect">
                                  <p:stCondLst>
                                    <p:cond delay="0"/>
                                  </p:stCondLst>
                                  <p:childTnLst>
                                    <p:set>
                                      <p:cBhvr>
                                        <p:cTn id="48" dur="1" fill="hold">
                                          <p:stCondLst>
                                            <p:cond delay="0"/>
                                          </p:stCondLst>
                                        </p:cTn>
                                        <p:tgtEl>
                                          <p:spTgt spid="143"/>
                                        </p:tgtEl>
                                        <p:attrNameLst>
                                          <p:attrName>style.visibility</p:attrName>
                                        </p:attrNameLst>
                                      </p:cBhvr>
                                      <p:to>
                                        <p:strVal val="visible"/>
                                      </p:to>
                                    </p:set>
                                    <p:animEffect transition="in" filter="wipe(left)">
                                      <p:cBhvr>
                                        <p:cTn id="49" dur="500"/>
                                        <p:tgtEl>
                                          <p:spTgt spid="143"/>
                                        </p:tgtEl>
                                      </p:cBhvr>
                                    </p:animEffect>
                                  </p:childTnLst>
                                </p:cTn>
                              </p:par>
                            </p:childTnLst>
                          </p:cTn>
                        </p:par>
                        <p:par>
                          <p:cTn id="50" fill="hold">
                            <p:stCondLst>
                              <p:cond delay="4000"/>
                            </p:stCondLst>
                            <p:childTnLst>
                              <p:par>
                                <p:cTn id="51" presetID="10" presetClass="entr" presetSubtype="0" fill="hold" nodeType="afterEffect">
                                  <p:stCondLst>
                                    <p:cond delay="0"/>
                                  </p:stCondLst>
                                  <p:childTnLst>
                                    <p:set>
                                      <p:cBhvr>
                                        <p:cTn id="52" dur="1" fill="hold">
                                          <p:stCondLst>
                                            <p:cond delay="0"/>
                                          </p:stCondLst>
                                        </p:cTn>
                                        <p:tgtEl>
                                          <p:spTgt spid="154"/>
                                        </p:tgtEl>
                                        <p:attrNameLst>
                                          <p:attrName>style.visibility</p:attrName>
                                        </p:attrNameLst>
                                      </p:cBhvr>
                                      <p:to>
                                        <p:strVal val="visible"/>
                                      </p:to>
                                    </p:set>
                                    <p:animEffect transition="in" filter="fade">
                                      <p:cBhvr>
                                        <p:cTn id="53" dur="500"/>
                                        <p:tgtEl>
                                          <p:spTgt spid="154"/>
                                        </p:tgtEl>
                                      </p:cBhvr>
                                    </p:animEffect>
                                  </p:childTnLst>
                                </p:cTn>
                              </p:par>
                            </p:childTnLst>
                          </p:cTn>
                        </p:par>
                        <p:par>
                          <p:cTn id="54" fill="hold">
                            <p:stCondLst>
                              <p:cond delay="4500"/>
                            </p:stCondLst>
                            <p:childTnLst>
                              <p:par>
                                <p:cTn id="55" presetID="22" presetClass="entr" presetSubtype="8" fill="hold" nodeType="afterEffect">
                                  <p:stCondLst>
                                    <p:cond delay="0"/>
                                  </p:stCondLst>
                                  <p:childTnLst>
                                    <p:set>
                                      <p:cBhvr>
                                        <p:cTn id="56" dur="1" fill="hold">
                                          <p:stCondLst>
                                            <p:cond delay="0"/>
                                          </p:stCondLst>
                                        </p:cTn>
                                        <p:tgtEl>
                                          <p:spTgt spid="150"/>
                                        </p:tgtEl>
                                        <p:attrNameLst>
                                          <p:attrName>style.visibility</p:attrName>
                                        </p:attrNameLst>
                                      </p:cBhvr>
                                      <p:to>
                                        <p:strVal val="visible"/>
                                      </p:to>
                                    </p:set>
                                    <p:animEffect transition="in" filter="wipe(left)">
                                      <p:cBhvr>
                                        <p:cTn id="57" dur="500"/>
                                        <p:tgtEl>
                                          <p:spTgt spid="150"/>
                                        </p:tgtEl>
                                      </p:cBhvr>
                                    </p:animEffect>
                                  </p:childTnLst>
                                </p:cTn>
                              </p:par>
                            </p:childTnLst>
                          </p:cTn>
                        </p:par>
                        <p:par>
                          <p:cTn id="58" fill="hold">
                            <p:stCondLst>
                              <p:cond delay="5000"/>
                            </p:stCondLst>
                            <p:childTnLst>
                              <p:par>
                                <p:cTn id="59" presetID="10" presetClass="entr" presetSubtype="0" fill="hold" grpId="0" nodeType="afterEffect">
                                  <p:stCondLst>
                                    <p:cond delay="0"/>
                                  </p:stCondLst>
                                  <p:childTnLst>
                                    <p:set>
                                      <p:cBhvr>
                                        <p:cTn id="60" dur="1" fill="hold">
                                          <p:stCondLst>
                                            <p:cond delay="0"/>
                                          </p:stCondLst>
                                        </p:cTn>
                                        <p:tgtEl>
                                          <p:spTgt spid="157"/>
                                        </p:tgtEl>
                                        <p:attrNameLst>
                                          <p:attrName>style.visibility</p:attrName>
                                        </p:attrNameLst>
                                      </p:cBhvr>
                                      <p:to>
                                        <p:strVal val="visible"/>
                                      </p:to>
                                    </p:set>
                                    <p:animEffect transition="in" filter="fade">
                                      <p:cBhvr>
                                        <p:cTn id="61" dur="500"/>
                                        <p:tgtEl>
                                          <p:spTgt spid="157"/>
                                        </p:tgtEl>
                                      </p:cBhvr>
                                    </p:animEffect>
                                  </p:childTnLst>
                                </p:cTn>
                              </p:par>
                            </p:childTnLst>
                          </p:cTn>
                        </p:par>
                        <p:par>
                          <p:cTn id="62" fill="hold">
                            <p:stCondLst>
                              <p:cond delay="5500"/>
                            </p:stCondLst>
                            <p:childTnLst>
                              <p:par>
                                <p:cTn id="63" presetID="10" presetClass="entr" presetSubtype="0" fill="hold" nodeType="afterEffect">
                                  <p:stCondLst>
                                    <p:cond delay="0"/>
                                  </p:stCondLst>
                                  <p:childTnLst>
                                    <p:set>
                                      <p:cBhvr>
                                        <p:cTn id="64" dur="1" fill="hold">
                                          <p:stCondLst>
                                            <p:cond delay="0"/>
                                          </p:stCondLst>
                                        </p:cTn>
                                        <p:tgtEl>
                                          <p:spTgt spid="160"/>
                                        </p:tgtEl>
                                        <p:attrNameLst>
                                          <p:attrName>style.visibility</p:attrName>
                                        </p:attrNameLst>
                                      </p:cBhvr>
                                      <p:to>
                                        <p:strVal val="visible"/>
                                      </p:to>
                                    </p:set>
                                    <p:animEffect transition="in" filter="fade">
                                      <p:cBhvr>
                                        <p:cTn id="65" dur="500"/>
                                        <p:tgtEl>
                                          <p:spTgt spid="160"/>
                                        </p:tgtEl>
                                      </p:cBhvr>
                                    </p:animEffect>
                                  </p:childTnLst>
                                </p:cTn>
                              </p:par>
                              <p:par>
                                <p:cTn id="66" presetID="22" presetClass="entr" presetSubtype="8" fill="hold" grpId="0" nodeType="withEffect">
                                  <p:stCondLst>
                                    <p:cond delay="0"/>
                                  </p:stCondLst>
                                  <p:childTnLst>
                                    <p:set>
                                      <p:cBhvr>
                                        <p:cTn id="67" dur="1" fill="hold">
                                          <p:stCondLst>
                                            <p:cond delay="0"/>
                                          </p:stCondLst>
                                        </p:cTn>
                                        <p:tgtEl>
                                          <p:spTgt spid="163"/>
                                        </p:tgtEl>
                                        <p:attrNameLst>
                                          <p:attrName>style.visibility</p:attrName>
                                        </p:attrNameLst>
                                      </p:cBhvr>
                                      <p:to>
                                        <p:strVal val="visible"/>
                                      </p:to>
                                    </p:set>
                                    <p:animEffect transition="in" filter="wipe(left)">
                                      <p:cBhvr>
                                        <p:cTn id="68" dur="500"/>
                                        <p:tgtEl>
                                          <p:spTgt spid="163"/>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159"/>
                                        </p:tgtEl>
                                        <p:attrNameLst>
                                          <p:attrName>style.visibility</p:attrName>
                                        </p:attrNameLst>
                                      </p:cBhvr>
                                      <p:to>
                                        <p:strVal val="visible"/>
                                      </p:to>
                                    </p:set>
                                    <p:animEffect transition="in" filter="fade">
                                      <p:cBhvr>
                                        <p:cTn id="72" dur="500"/>
                                        <p:tgtEl>
                                          <p:spTgt spid="159"/>
                                        </p:tgtEl>
                                      </p:cBhvr>
                                    </p:animEffect>
                                  </p:childTnLst>
                                </p:cTn>
                              </p:par>
                              <p:par>
                                <p:cTn id="73" presetID="22" presetClass="entr" presetSubtype="8" fill="hold" grpId="0" nodeType="withEffect">
                                  <p:stCondLst>
                                    <p:cond delay="0"/>
                                  </p:stCondLst>
                                  <p:childTnLst>
                                    <p:set>
                                      <p:cBhvr>
                                        <p:cTn id="74" dur="1" fill="hold">
                                          <p:stCondLst>
                                            <p:cond delay="0"/>
                                          </p:stCondLst>
                                        </p:cTn>
                                        <p:tgtEl>
                                          <p:spTgt spid="164"/>
                                        </p:tgtEl>
                                        <p:attrNameLst>
                                          <p:attrName>style.visibility</p:attrName>
                                        </p:attrNameLst>
                                      </p:cBhvr>
                                      <p:to>
                                        <p:strVal val="visible"/>
                                      </p:to>
                                    </p:set>
                                    <p:animEffect transition="in" filter="wipe(left)">
                                      <p:cBhvr>
                                        <p:cTn id="75" dur="500"/>
                                        <p:tgtEl>
                                          <p:spTgt spid="164"/>
                                        </p:tgtEl>
                                      </p:cBhvr>
                                    </p:animEffect>
                                  </p:childTnLst>
                                </p:cTn>
                              </p:par>
                              <p:par>
                                <p:cTn id="76" presetID="10" presetClass="entr" presetSubtype="0" fill="hold" nodeType="withEffect">
                                  <p:stCondLst>
                                    <p:cond delay="0"/>
                                  </p:stCondLst>
                                  <p:childTnLst>
                                    <p:set>
                                      <p:cBhvr>
                                        <p:cTn id="77" dur="1" fill="hold">
                                          <p:stCondLst>
                                            <p:cond delay="0"/>
                                          </p:stCondLst>
                                        </p:cTn>
                                        <p:tgtEl>
                                          <p:spTgt spid="158"/>
                                        </p:tgtEl>
                                        <p:attrNameLst>
                                          <p:attrName>style.visibility</p:attrName>
                                        </p:attrNameLst>
                                      </p:cBhvr>
                                      <p:to>
                                        <p:strVal val="visible"/>
                                      </p:to>
                                    </p:set>
                                    <p:animEffect transition="in" filter="fade">
                                      <p:cBhvr>
                                        <p:cTn id="78" dur="500"/>
                                        <p:tgtEl>
                                          <p:spTgt spid="158"/>
                                        </p:tgtEl>
                                      </p:cBhvr>
                                    </p:animEffect>
                                  </p:childTnLst>
                                </p:cTn>
                              </p:par>
                            </p:childTnLst>
                          </p:cTn>
                        </p:par>
                        <p:par>
                          <p:cTn id="79" fill="hold">
                            <p:stCondLst>
                              <p:cond delay="6500"/>
                            </p:stCondLst>
                            <p:childTnLst>
                              <p:par>
                                <p:cTn id="80" presetID="10" presetClass="entr" presetSubtype="0" fill="hold" grpId="0" nodeType="afterEffect">
                                  <p:stCondLst>
                                    <p:cond delay="0"/>
                                  </p:stCondLst>
                                  <p:childTnLst>
                                    <p:set>
                                      <p:cBhvr>
                                        <p:cTn id="81" dur="1" fill="hold">
                                          <p:stCondLst>
                                            <p:cond delay="0"/>
                                          </p:stCondLst>
                                        </p:cTn>
                                        <p:tgtEl>
                                          <p:spTgt spid="166"/>
                                        </p:tgtEl>
                                        <p:attrNameLst>
                                          <p:attrName>style.visibility</p:attrName>
                                        </p:attrNameLst>
                                      </p:cBhvr>
                                      <p:to>
                                        <p:strVal val="visible"/>
                                      </p:to>
                                    </p:set>
                                    <p:animEffect transition="in" filter="fade">
                                      <p:cBhvr>
                                        <p:cTn id="82" dur="500"/>
                                        <p:tgtEl>
                                          <p:spTgt spid="166"/>
                                        </p:tgtEl>
                                      </p:cBhvr>
                                    </p:animEffect>
                                  </p:childTnLst>
                                </p:cTn>
                              </p:par>
                            </p:childTnLst>
                          </p:cTn>
                        </p:par>
                        <p:par>
                          <p:cTn id="83" fill="hold">
                            <p:stCondLst>
                              <p:cond delay="7000"/>
                            </p:stCondLst>
                            <p:childTnLst>
                              <p:par>
                                <p:cTn id="84" presetID="53" presetClass="entr" presetSubtype="16" fill="hold" grpId="0" nodeType="afterEffect">
                                  <p:stCondLst>
                                    <p:cond delay="0"/>
                                  </p:stCondLst>
                                  <p:childTnLst>
                                    <p:set>
                                      <p:cBhvr>
                                        <p:cTn id="85" dur="1" fill="hold">
                                          <p:stCondLst>
                                            <p:cond delay="0"/>
                                          </p:stCondLst>
                                        </p:cTn>
                                        <p:tgtEl>
                                          <p:spTgt spid="168"/>
                                        </p:tgtEl>
                                        <p:attrNameLst>
                                          <p:attrName>style.visibility</p:attrName>
                                        </p:attrNameLst>
                                      </p:cBhvr>
                                      <p:to>
                                        <p:strVal val="visible"/>
                                      </p:to>
                                    </p:set>
                                    <p:anim calcmode="lin" valueType="num">
                                      <p:cBhvr>
                                        <p:cTn id="86" dur="500" fill="hold"/>
                                        <p:tgtEl>
                                          <p:spTgt spid="168"/>
                                        </p:tgtEl>
                                        <p:attrNameLst>
                                          <p:attrName>ppt_w</p:attrName>
                                        </p:attrNameLst>
                                      </p:cBhvr>
                                      <p:tavLst>
                                        <p:tav tm="0">
                                          <p:val>
                                            <p:fltVal val="0"/>
                                          </p:val>
                                        </p:tav>
                                        <p:tav tm="100000">
                                          <p:val>
                                            <p:strVal val="#ppt_w"/>
                                          </p:val>
                                        </p:tav>
                                      </p:tavLst>
                                    </p:anim>
                                    <p:anim calcmode="lin" valueType="num">
                                      <p:cBhvr>
                                        <p:cTn id="87" dur="500" fill="hold"/>
                                        <p:tgtEl>
                                          <p:spTgt spid="168"/>
                                        </p:tgtEl>
                                        <p:attrNameLst>
                                          <p:attrName>ppt_h</p:attrName>
                                        </p:attrNameLst>
                                      </p:cBhvr>
                                      <p:tavLst>
                                        <p:tav tm="0">
                                          <p:val>
                                            <p:fltVal val="0"/>
                                          </p:val>
                                        </p:tav>
                                        <p:tav tm="100000">
                                          <p:val>
                                            <p:strVal val="#ppt_h"/>
                                          </p:val>
                                        </p:tav>
                                      </p:tavLst>
                                    </p:anim>
                                    <p:animEffect transition="in" filter="fade">
                                      <p:cBhvr>
                                        <p:cTn id="88" dur="500"/>
                                        <p:tgtEl>
                                          <p:spTgt spid="168"/>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167"/>
                                        </p:tgtEl>
                                        <p:attrNameLst>
                                          <p:attrName>style.visibility</p:attrName>
                                        </p:attrNameLst>
                                      </p:cBhvr>
                                      <p:to>
                                        <p:strVal val="visible"/>
                                      </p:to>
                                    </p:set>
                                    <p:anim calcmode="lin" valueType="num">
                                      <p:cBhvr>
                                        <p:cTn id="91" dur="500" fill="hold"/>
                                        <p:tgtEl>
                                          <p:spTgt spid="167"/>
                                        </p:tgtEl>
                                        <p:attrNameLst>
                                          <p:attrName>ppt_w</p:attrName>
                                        </p:attrNameLst>
                                      </p:cBhvr>
                                      <p:tavLst>
                                        <p:tav tm="0">
                                          <p:val>
                                            <p:fltVal val="0"/>
                                          </p:val>
                                        </p:tav>
                                        <p:tav tm="100000">
                                          <p:val>
                                            <p:strVal val="#ppt_w"/>
                                          </p:val>
                                        </p:tav>
                                      </p:tavLst>
                                    </p:anim>
                                    <p:anim calcmode="lin" valueType="num">
                                      <p:cBhvr>
                                        <p:cTn id="92" dur="500" fill="hold"/>
                                        <p:tgtEl>
                                          <p:spTgt spid="167"/>
                                        </p:tgtEl>
                                        <p:attrNameLst>
                                          <p:attrName>ppt_h</p:attrName>
                                        </p:attrNameLst>
                                      </p:cBhvr>
                                      <p:tavLst>
                                        <p:tav tm="0">
                                          <p:val>
                                            <p:fltVal val="0"/>
                                          </p:val>
                                        </p:tav>
                                        <p:tav tm="100000">
                                          <p:val>
                                            <p:strVal val="#ppt_h"/>
                                          </p:val>
                                        </p:tav>
                                      </p:tavLst>
                                    </p:anim>
                                    <p:animEffect transition="in" filter="fade">
                                      <p:cBhvr>
                                        <p:cTn id="93" dur="500"/>
                                        <p:tgtEl>
                                          <p:spTgt spid="167"/>
                                        </p:tgtEl>
                                      </p:cBhvr>
                                    </p:animEffect>
                                  </p:childTnLst>
                                </p:cTn>
                              </p:par>
                            </p:childTnLst>
                          </p:cTn>
                        </p:par>
                        <p:par>
                          <p:cTn id="94" fill="hold">
                            <p:stCondLst>
                              <p:cond delay="7500"/>
                            </p:stCondLst>
                            <p:childTnLst>
                              <p:par>
                                <p:cTn id="95" presetID="10" presetClass="entr" presetSubtype="0" fill="hold" grpId="0" nodeType="afterEffect">
                                  <p:stCondLst>
                                    <p:cond delay="0"/>
                                  </p:stCondLst>
                                  <p:childTnLst>
                                    <p:set>
                                      <p:cBhvr>
                                        <p:cTn id="96" dur="1" fill="hold">
                                          <p:stCondLst>
                                            <p:cond delay="0"/>
                                          </p:stCondLst>
                                        </p:cTn>
                                        <p:tgtEl>
                                          <p:spTgt spid="165"/>
                                        </p:tgtEl>
                                        <p:attrNameLst>
                                          <p:attrName>style.visibility</p:attrName>
                                        </p:attrNameLst>
                                      </p:cBhvr>
                                      <p:to>
                                        <p:strVal val="visible"/>
                                      </p:to>
                                    </p:set>
                                    <p:animEffect transition="in" filter="fade">
                                      <p:cBhvr>
                                        <p:cTn id="97" dur="500"/>
                                        <p:tgtEl>
                                          <p:spTgt spid="1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57" grpId="0"/>
      <p:bldP spid="159" grpId="0" animBg="1"/>
      <p:bldP spid="163" grpId="0"/>
      <p:bldP spid="164" grpId="0"/>
      <p:bldP spid="165" grpId="0"/>
      <p:bldP spid="166" grpId="0"/>
      <p:bldP spid="167" grpId="0"/>
      <p:bldP spid="168" grpId="0"/>
    </p:bldLst>
  </p:timing>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684715" y="680759"/>
            <a:ext cx="6822702" cy="830997"/>
          </a:xfrm>
          <a:prstGeom prst="rect">
            <a:avLst/>
          </a:prstGeom>
          <a:noFill/>
        </p:spPr>
        <p:txBody>
          <a:bodyPr wrap="none" rtlCol="0">
            <a:spAutoFit/>
          </a:bodyPr>
          <a:lstStyle/>
          <a:p>
            <a:pPr algn="ctr"/>
            <a:r>
              <a:rPr lang="id-ID" sz="4800" dirty="0" smtClean="0">
                <a:solidFill>
                  <a:schemeClr val="bg1"/>
                </a:solidFill>
                <a:latin typeface="+mj-lt"/>
              </a:rPr>
              <a:t>Marketingman Data Driven</a:t>
            </a:r>
            <a:endParaRPr lang="en-US" sz="4800" dirty="0">
              <a:solidFill>
                <a:schemeClr val="bg1"/>
              </a:solidFill>
              <a:latin typeface="+mj-lt"/>
            </a:endParaRPr>
          </a:p>
        </p:txBody>
      </p:sp>
      <p:grpSp>
        <p:nvGrpSpPr>
          <p:cNvPr id="51" name="Group 50"/>
          <p:cNvGrpSpPr/>
          <p:nvPr/>
        </p:nvGrpSpPr>
        <p:grpSpPr>
          <a:xfrm>
            <a:off x="1449526" y="2487135"/>
            <a:ext cx="1555762" cy="2365389"/>
            <a:chOff x="5590688" y="2039516"/>
            <a:chExt cx="1555762" cy="2365389"/>
          </a:xfrm>
        </p:grpSpPr>
        <p:grpSp>
          <p:nvGrpSpPr>
            <p:cNvPr id="52" name="Group 51"/>
            <p:cNvGrpSpPr/>
            <p:nvPr/>
          </p:nvGrpSpPr>
          <p:grpSpPr>
            <a:xfrm>
              <a:off x="5697397" y="2039516"/>
              <a:ext cx="1341387" cy="2312800"/>
              <a:chOff x="354013" y="6578600"/>
              <a:chExt cx="5749924" cy="9913938"/>
            </a:xfrm>
          </p:grpSpPr>
          <p:sp>
            <p:nvSpPr>
              <p:cNvPr id="54" name="Freeform 7"/>
              <p:cNvSpPr>
                <a:spLocks/>
              </p:cNvSpPr>
              <p:nvPr/>
            </p:nvSpPr>
            <p:spPr bwMode="auto">
              <a:xfrm>
                <a:off x="1012825" y="6578600"/>
                <a:ext cx="4354512" cy="8561388"/>
              </a:xfrm>
              <a:custGeom>
                <a:avLst/>
                <a:gdLst>
                  <a:gd name="T0" fmla="*/ 1067 w 1159"/>
                  <a:gd name="T1" fmla="*/ 881 h 2280"/>
                  <a:gd name="T2" fmla="*/ 589 w 1159"/>
                  <a:gd name="T3" fmla="*/ 2280 h 2280"/>
                  <a:gd name="T4" fmla="*/ 53 w 1159"/>
                  <a:gd name="T5" fmla="*/ 945 h 2280"/>
                  <a:gd name="T6" fmla="*/ 773 w 1159"/>
                  <a:gd name="T7" fmla="*/ 204 h 2280"/>
                  <a:gd name="T8" fmla="*/ 1067 w 1159"/>
                  <a:gd name="T9" fmla="*/ 881 h 2280"/>
                </a:gdLst>
                <a:ahLst/>
                <a:cxnLst>
                  <a:cxn ang="0">
                    <a:pos x="T0" y="T1"/>
                  </a:cxn>
                  <a:cxn ang="0">
                    <a:pos x="T2" y="T3"/>
                  </a:cxn>
                  <a:cxn ang="0">
                    <a:pos x="T4" y="T5"/>
                  </a:cxn>
                  <a:cxn ang="0">
                    <a:pos x="T6" y="T7"/>
                  </a:cxn>
                  <a:cxn ang="0">
                    <a:pos x="T8" y="T9"/>
                  </a:cxn>
                </a:cxnLst>
                <a:rect l="0" t="0" r="r" b="b"/>
                <a:pathLst>
                  <a:path w="1159" h="2280">
                    <a:moveTo>
                      <a:pt x="1067" y="881"/>
                    </a:moveTo>
                    <a:cubicBezTo>
                      <a:pt x="960" y="1384"/>
                      <a:pt x="749" y="2280"/>
                      <a:pt x="589" y="2280"/>
                    </a:cubicBezTo>
                    <a:cubicBezTo>
                      <a:pt x="428" y="2280"/>
                      <a:pt x="114" y="1316"/>
                      <a:pt x="53" y="945"/>
                    </a:cubicBezTo>
                    <a:cubicBezTo>
                      <a:pt x="0" y="625"/>
                      <a:pt x="101" y="0"/>
                      <a:pt x="773" y="204"/>
                    </a:cubicBezTo>
                    <a:cubicBezTo>
                      <a:pt x="998" y="192"/>
                      <a:pt x="1159" y="444"/>
                      <a:pt x="1067" y="881"/>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6"/>
              <p:cNvSpPr>
                <a:spLocks/>
              </p:cNvSpPr>
              <p:nvPr/>
            </p:nvSpPr>
            <p:spPr bwMode="auto">
              <a:xfrm>
                <a:off x="4213225" y="11539538"/>
                <a:ext cx="1890712" cy="4854575"/>
              </a:xfrm>
              <a:custGeom>
                <a:avLst/>
                <a:gdLst>
                  <a:gd name="T0" fmla="*/ 1 w 503"/>
                  <a:gd name="T1" fmla="*/ 155 h 1293"/>
                  <a:gd name="T2" fmla="*/ 324 w 503"/>
                  <a:gd name="T3" fmla="*/ 140 h 1293"/>
                  <a:gd name="T4" fmla="*/ 493 w 503"/>
                  <a:gd name="T5" fmla="*/ 1113 h 1293"/>
                  <a:gd name="T6" fmla="*/ 454 w 503"/>
                  <a:gd name="T7" fmla="*/ 1229 h 1293"/>
                  <a:gd name="T8" fmla="*/ 106 w 503"/>
                  <a:gd name="T9" fmla="*/ 1293 h 1293"/>
                  <a:gd name="T10" fmla="*/ 0 w 503"/>
                  <a:gd name="T11" fmla="*/ 156 h 1293"/>
                  <a:gd name="T12" fmla="*/ 1 w 503"/>
                  <a:gd name="T13" fmla="*/ 155 h 1293"/>
                </a:gdLst>
                <a:ahLst/>
                <a:cxnLst>
                  <a:cxn ang="0">
                    <a:pos x="T0" y="T1"/>
                  </a:cxn>
                  <a:cxn ang="0">
                    <a:pos x="T2" y="T3"/>
                  </a:cxn>
                  <a:cxn ang="0">
                    <a:pos x="T4" y="T5"/>
                  </a:cxn>
                  <a:cxn ang="0">
                    <a:pos x="T6" y="T7"/>
                  </a:cxn>
                  <a:cxn ang="0">
                    <a:pos x="T8" y="T9"/>
                  </a:cxn>
                  <a:cxn ang="0">
                    <a:pos x="T10" y="T11"/>
                  </a:cxn>
                  <a:cxn ang="0">
                    <a:pos x="T12" y="T13"/>
                  </a:cxn>
                </a:cxnLst>
                <a:rect l="0" t="0" r="r" b="b"/>
                <a:pathLst>
                  <a:path w="503" h="1293">
                    <a:moveTo>
                      <a:pt x="1" y="155"/>
                    </a:moveTo>
                    <a:cubicBezTo>
                      <a:pt x="173" y="114"/>
                      <a:pt x="292" y="0"/>
                      <a:pt x="324" y="140"/>
                    </a:cubicBezTo>
                    <a:cubicBezTo>
                      <a:pt x="361" y="305"/>
                      <a:pt x="444" y="732"/>
                      <a:pt x="493" y="1113"/>
                    </a:cubicBezTo>
                    <a:cubicBezTo>
                      <a:pt x="503" y="1196"/>
                      <a:pt x="481" y="1221"/>
                      <a:pt x="454" y="1229"/>
                    </a:cubicBezTo>
                    <a:cubicBezTo>
                      <a:pt x="337" y="1264"/>
                      <a:pt x="236" y="1275"/>
                      <a:pt x="106" y="1293"/>
                    </a:cubicBezTo>
                    <a:cubicBezTo>
                      <a:pt x="0" y="156"/>
                      <a:pt x="0" y="156"/>
                      <a:pt x="0" y="156"/>
                    </a:cubicBezTo>
                    <a:cubicBezTo>
                      <a:pt x="0" y="155"/>
                      <a:pt x="1" y="155"/>
                      <a:pt x="1" y="155"/>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8"/>
              <p:cNvSpPr>
                <a:spLocks/>
              </p:cNvSpPr>
              <p:nvPr/>
            </p:nvSpPr>
            <p:spPr bwMode="auto">
              <a:xfrm>
                <a:off x="354013" y="11498263"/>
                <a:ext cx="1898650" cy="4895850"/>
              </a:xfrm>
              <a:custGeom>
                <a:avLst/>
                <a:gdLst>
                  <a:gd name="T0" fmla="*/ 504 w 505"/>
                  <a:gd name="T1" fmla="*/ 166 h 1304"/>
                  <a:gd name="T2" fmla="*/ 176 w 505"/>
                  <a:gd name="T3" fmla="*/ 171 h 1304"/>
                  <a:gd name="T4" fmla="*/ 12 w 505"/>
                  <a:gd name="T5" fmla="*/ 1127 h 1304"/>
                  <a:gd name="T6" fmla="*/ 64 w 505"/>
                  <a:gd name="T7" fmla="*/ 1243 h 1304"/>
                  <a:gd name="T8" fmla="*/ 399 w 505"/>
                  <a:gd name="T9" fmla="*/ 1304 h 1304"/>
                  <a:gd name="T10" fmla="*/ 505 w 505"/>
                  <a:gd name="T11" fmla="*/ 167 h 1304"/>
                  <a:gd name="T12" fmla="*/ 504 w 505"/>
                  <a:gd name="T13" fmla="*/ 166 h 1304"/>
                </a:gdLst>
                <a:ahLst/>
                <a:cxnLst>
                  <a:cxn ang="0">
                    <a:pos x="T0" y="T1"/>
                  </a:cxn>
                  <a:cxn ang="0">
                    <a:pos x="T2" y="T3"/>
                  </a:cxn>
                  <a:cxn ang="0">
                    <a:pos x="T4" y="T5"/>
                  </a:cxn>
                  <a:cxn ang="0">
                    <a:pos x="T6" y="T7"/>
                  </a:cxn>
                  <a:cxn ang="0">
                    <a:pos x="T8" y="T9"/>
                  </a:cxn>
                  <a:cxn ang="0">
                    <a:pos x="T10" y="T11"/>
                  </a:cxn>
                  <a:cxn ang="0">
                    <a:pos x="T12" y="T13"/>
                  </a:cxn>
                </a:cxnLst>
                <a:rect l="0" t="0" r="r" b="b"/>
                <a:pathLst>
                  <a:path w="505" h="1304">
                    <a:moveTo>
                      <a:pt x="504" y="166"/>
                    </a:moveTo>
                    <a:cubicBezTo>
                      <a:pt x="287" y="114"/>
                      <a:pt x="214" y="0"/>
                      <a:pt x="176" y="171"/>
                    </a:cubicBezTo>
                    <a:cubicBezTo>
                      <a:pt x="137" y="350"/>
                      <a:pt x="58" y="761"/>
                      <a:pt x="12" y="1127"/>
                    </a:cubicBezTo>
                    <a:cubicBezTo>
                      <a:pt x="0" y="1221"/>
                      <a:pt x="33" y="1235"/>
                      <a:pt x="64" y="1243"/>
                    </a:cubicBezTo>
                    <a:cubicBezTo>
                      <a:pt x="177" y="1273"/>
                      <a:pt x="274" y="1287"/>
                      <a:pt x="399" y="1304"/>
                    </a:cubicBezTo>
                    <a:cubicBezTo>
                      <a:pt x="505" y="167"/>
                      <a:pt x="505" y="167"/>
                      <a:pt x="505" y="167"/>
                    </a:cubicBezTo>
                    <a:cubicBezTo>
                      <a:pt x="505" y="166"/>
                      <a:pt x="505" y="166"/>
                      <a:pt x="504" y="166"/>
                    </a:cubicBez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9"/>
              <p:cNvSpPr>
                <a:spLocks/>
              </p:cNvSpPr>
              <p:nvPr/>
            </p:nvSpPr>
            <p:spPr bwMode="auto">
              <a:xfrm>
                <a:off x="922338" y="11061700"/>
                <a:ext cx="4621212" cy="5430838"/>
              </a:xfrm>
              <a:custGeom>
                <a:avLst/>
                <a:gdLst>
                  <a:gd name="T0" fmla="*/ 169 w 1230"/>
                  <a:gd name="T1" fmla="*/ 1410 h 1446"/>
                  <a:gd name="T2" fmla="*/ 102 w 1230"/>
                  <a:gd name="T3" fmla="*/ 887 h 1446"/>
                  <a:gd name="T4" fmla="*/ 53 w 1230"/>
                  <a:gd name="T5" fmla="*/ 210 h 1446"/>
                  <a:gd name="T6" fmla="*/ 470 w 1230"/>
                  <a:gd name="T7" fmla="*/ 2 h 1446"/>
                  <a:gd name="T8" fmla="*/ 613 w 1230"/>
                  <a:gd name="T9" fmla="*/ 56 h 1446"/>
                  <a:gd name="T10" fmla="*/ 757 w 1230"/>
                  <a:gd name="T11" fmla="*/ 0 h 1446"/>
                  <a:gd name="T12" fmla="*/ 1178 w 1230"/>
                  <a:gd name="T13" fmla="*/ 210 h 1446"/>
                  <a:gd name="T14" fmla="*/ 1129 w 1230"/>
                  <a:gd name="T15" fmla="*/ 887 h 1446"/>
                  <a:gd name="T16" fmla="*/ 1045 w 1230"/>
                  <a:gd name="T17" fmla="*/ 1413 h 1446"/>
                  <a:gd name="T18" fmla="*/ 169 w 1230"/>
                  <a:gd name="T19" fmla="*/ 1410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30" h="1446">
                    <a:moveTo>
                      <a:pt x="169" y="1410"/>
                    </a:moveTo>
                    <a:cubicBezTo>
                      <a:pt x="246" y="1190"/>
                      <a:pt x="202" y="1126"/>
                      <a:pt x="102" y="887"/>
                    </a:cubicBezTo>
                    <a:cubicBezTo>
                      <a:pt x="0" y="643"/>
                      <a:pt x="206" y="512"/>
                      <a:pt x="53" y="210"/>
                    </a:cubicBezTo>
                    <a:cubicBezTo>
                      <a:pt x="189" y="123"/>
                      <a:pt x="365" y="88"/>
                      <a:pt x="470" y="2"/>
                    </a:cubicBezTo>
                    <a:cubicBezTo>
                      <a:pt x="520" y="46"/>
                      <a:pt x="556" y="56"/>
                      <a:pt x="613" y="56"/>
                    </a:cubicBezTo>
                    <a:cubicBezTo>
                      <a:pt x="670" y="56"/>
                      <a:pt x="707" y="44"/>
                      <a:pt x="757" y="0"/>
                    </a:cubicBezTo>
                    <a:cubicBezTo>
                      <a:pt x="836" y="64"/>
                      <a:pt x="1036" y="118"/>
                      <a:pt x="1178" y="210"/>
                    </a:cubicBezTo>
                    <a:cubicBezTo>
                      <a:pt x="1032" y="520"/>
                      <a:pt x="1230" y="571"/>
                      <a:pt x="1129" y="887"/>
                    </a:cubicBezTo>
                    <a:cubicBezTo>
                      <a:pt x="1053" y="1127"/>
                      <a:pt x="933" y="1141"/>
                      <a:pt x="1045" y="1413"/>
                    </a:cubicBezTo>
                    <a:cubicBezTo>
                      <a:pt x="773" y="1446"/>
                      <a:pt x="439" y="1445"/>
                      <a:pt x="169" y="1410"/>
                    </a:cubicBez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10"/>
              <p:cNvSpPr>
                <a:spLocks/>
              </p:cNvSpPr>
              <p:nvPr/>
            </p:nvSpPr>
            <p:spPr bwMode="auto">
              <a:xfrm>
                <a:off x="2173288" y="11061700"/>
                <a:ext cx="2105025" cy="4240213"/>
              </a:xfrm>
              <a:custGeom>
                <a:avLst/>
                <a:gdLst>
                  <a:gd name="T0" fmla="*/ 28 w 1326"/>
                  <a:gd name="T1" fmla="*/ 178 h 2671"/>
                  <a:gd name="T2" fmla="*/ 0 w 1326"/>
                  <a:gd name="T3" fmla="*/ 975 h 2671"/>
                  <a:gd name="T4" fmla="*/ 668 w 1326"/>
                  <a:gd name="T5" fmla="*/ 2671 h 2671"/>
                  <a:gd name="T6" fmla="*/ 1326 w 1326"/>
                  <a:gd name="T7" fmla="*/ 975 h 2671"/>
                  <a:gd name="T8" fmla="*/ 1285 w 1326"/>
                  <a:gd name="T9" fmla="*/ 154 h 2671"/>
                  <a:gd name="T10" fmla="*/ 1004 w 1326"/>
                  <a:gd name="T11" fmla="*/ 0 h 2671"/>
                  <a:gd name="T12" fmla="*/ 324 w 1326"/>
                  <a:gd name="T13" fmla="*/ 5 h 2671"/>
                  <a:gd name="T14" fmla="*/ 28 w 1326"/>
                  <a:gd name="T15" fmla="*/ 178 h 26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26" h="2671">
                    <a:moveTo>
                      <a:pt x="28" y="178"/>
                    </a:moveTo>
                    <a:lnTo>
                      <a:pt x="0" y="975"/>
                    </a:lnTo>
                    <a:lnTo>
                      <a:pt x="668" y="2671"/>
                    </a:lnTo>
                    <a:lnTo>
                      <a:pt x="1326" y="975"/>
                    </a:lnTo>
                    <a:lnTo>
                      <a:pt x="1285" y="154"/>
                    </a:lnTo>
                    <a:lnTo>
                      <a:pt x="1004" y="0"/>
                    </a:lnTo>
                    <a:lnTo>
                      <a:pt x="324" y="5"/>
                    </a:lnTo>
                    <a:lnTo>
                      <a:pt x="28" y="178"/>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Rectangle 11"/>
              <p:cNvSpPr>
                <a:spLocks noChangeArrowheads="1"/>
              </p:cNvSpPr>
              <p:nvPr/>
            </p:nvSpPr>
            <p:spPr bwMode="auto">
              <a:xfrm>
                <a:off x="2687638" y="10626725"/>
                <a:ext cx="1060450" cy="1096963"/>
              </a:xfrm>
              <a:prstGeom prst="rect">
                <a:avLst/>
              </a:prstGeom>
              <a:solidFill>
                <a:srgbClr val="D2A987"/>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2"/>
              <p:cNvSpPr>
                <a:spLocks/>
              </p:cNvSpPr>
              <p:nvPr/>
            </p:nvSpPr>
            <p:spPr bwMode="auto">
              <a:xfrm>
                <a:off x="1565275" y="7229475"/>
                <a:ext cx="3306762" cy="4043363"/>
              </a:xfrm>
              <a:custGeom>
                <a:avLst/>
                <a:gdLst>
                  <a:gd name="T0" fmla="*/ 442 w 880"/>
                  <a:gd name="T1" fmla="*/ 1077 h 1077"/>
                  <a:gd name="T2" fmla="*/ 783 w 880"/>
                  <a:gd name="T3" fmla="*/ 717 h 1077"/>
                  <a:gd name="T4" fmla="*/ 797 w 880"/>
                  <a:gd name="T5" fmla="*/ 725 h 1077"/>
                  <a:gd name="T6" fmla="*/ 869 w 880"/>
                  <a:gd name="T7" fmla="*/ 607 h 1077"/>
                  <a:gd name="T8" fmla="*/ 839 w 880"/>
                  <a:gd name="T9" fmla="*/ 472 h 1077"/>
                  <a:gd name="T10" fmla="*/ 833 w 880"/>
                  <a:gd name="T11" fmla="*/ 472 h 1077"/>
                  <a:gd name="T12" fmla="*/ 442 w 880"/>
                  <a:gd name="T13" fmla="*/ 0 h 1077"/>
                  <a:gd name="T14" fmla="*/ 51 w 880"/>
                  <a:gd name="T15" fmla="*/ 472 h 1077"/>
                  <a:gd name="T16" fmla="*/ 42 w 880"/>
                  <a:gd name="T17" fmla="*/ 472 h 1077"/>
                  <a:gd name="T18" fmla="*/ 12 w 880"/>
                  <a:gd name="T19" fmla="*/ 607 h 1077"/>
                  <a:gd name="T20" fmla="*/ 84 w 880"/>
                  <a:gd name="T21" fmla="*/ 725 h 1077"/>
                  <a:gd name="T22" fmla="*/ 100 w 880"/>
                  <a:gd name="T23" fmla="*/ 715 h 1077"/>
                  <a:gd name="T24" fmla="*/ 442 w 880"/>
                  <a:gd name="T25" fmla="*/ 1077 h 10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0" h="1077">
                    <a:moveTo>
                      <a:pt x="442" y="1077"/>
                    </a:moveTo>
                    <a:cubicBezTo>
                      <a:pt x="583" y="1077"/>
                      <a:pt x="714" y="915"/>
                      <a:pt x="783" y="717"/>
                    </a:cubicBezTo>
                    <a:cubicBezTo>
                      <a:pt x="787" y="721"/>
                      <a:pt x="792" y="724"/>
                      <a:pt x="797" y="725"/>
                    </a:cubicBezTo>
                    <a:cubicBezTo>
                      <a:pt x="825" y="730"/>
                      <a:pt x="857" y="677"/>
                      <a:pt x="869" y="607"/>
                    </a:cubicBezTo>
                    <a:cubicBezTo>
                      <a:pt x="880" y="537"/>
                      <a:pt x="867" y="477"/>
                      <a:pt x="839" y="472"/>
                    </a:cubicBezTo>
                    <a:cubicBezTo>
                      <a:pt x="837" y="472"/>
                      <a:pt x="835" y="472"/>
                      <a:pt x="833" y="472"/>
                    </a:cubicBezTo>
                    <a:cubicBezTo>
                      <a:pt x="847" y="226"/>
                      <a:pt x="745" y="0"/>
                      <a:pt x="442" y="0"/>
                    </a:cubicBezTo>
                    <a:cubicBezTo>
                      <a:pt x="139" y="0"/>
                      <a:pt x="37" y="227"/>
                      <a:pt x="51" y="472"/>
                    </a:cubicBezTo>
                    <a:cubicBezTo>
                      <a:pt x="48" y="472"/>
                      <a:pt x="45" y="471"/>
                      <a:pt x="42" y="472"/>
                    </a:cubicBezTo>
                    <a:cubicBezTo>
                      <a:pt x="14" y="477"/>
                      <a:pt x="0" y="537"/>
                      <a:pt x="12" y="607"/>
                    </a:cubicBezTo>
                    <a:cubicBezTo>
                      <a:pt x="24" y="677"/>
                      <a:pt x="56" y="730"/>
                      <a:pt x="84" y="725"/>
                    </a:cubicBezTo>
                    <a:cubicBezTo>
                      <a:pt x="90" y="724"/>
                      <a:pt x="95" y="720"/>
                      <a:pt x="100" y="715"/>
                    </a:cubicBezTo>
                    <a:cubicBezTo>
                      <a:pt x="169" y="914"/>
                      <a:pt x="300" y="1077"/>
                      <a:pt x="442" y="1077"/>
                    </a:cubicBezTo>
                    <a:close/>
                  </a:path>
                </a:pathLst>
              </a:custGeom>
              <a:solidFill>
                <a:srgbClr val="F2CBAA"/>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3"/>
              <p:cNvSpPr>
                <a:spLocks/>
              </p:cNvSpPr>
              <p:nvPr/>
            </p:nvSpPr>
            <p:spPr bwMode="auto">
              <a:xfrm>
                <a:off x="2373313" y="11069638"/>
                <a:ext cx="852487" cy="1592263"/>
              </a:xfrm>
              <a:custGeom>
                <a:avLst/>
                <a:gdLst>
                  <a:gd name="T0" fmla="*/ 198 w 537"/>
                  <a:gd name="T1" fmla="*/ 0 h 1003"/>
                  <a:gd name="T2" fmla="*/ 537 w 537"/>
                  <a:gd name="T3" fmla="*/ 360 h 1003"/>
                  <a:gd name="T4" fmla="*/ 295 w 537"/>
                  <a:gd name="T5" fmla="*/ 1003 h 1003"/>
                  <a:gd name="T6" fmla="*/ 0 w 537"/>
                  <a:gd name="T7" fmla="*/ 133 h 1003"/>
                  <a:gd name="T8" fmla="*/ 198 w 537"/>
                  <a:gd name="T9" fmla="*/ 0 h 1003"/>
                </a:gdLst>
                <a:ahLst/>
                <a:cxnLst>
                  <a:cxn ang="0">
                    <a:pos x="T0" y="T1"/>
                  </a:cxn>
                  <a:cxn ang="0">
                    <a:pos x="T2" y="T3"/>
                  </a:cxn>
                  <a:cxn ang="0">
                    <a:pos x="T4" y="T5"/>
                  </a:cxn>
                  <a:cxn ang="0">
                    <a:pos x="T6" y="T7"/>
                  </a:cxn>
                  <a:cxn ang="0">
                    <a:pos x="T8" y="T9"/>
                  </a:cxn>
                </a:cxnLst>
                <a:rect l="0" t="0" r="r" b="b"/>
                <a:pathLst>
                  <a:path w="537" h="1003">
                    <a:moveTo>
                      <a:pt x="198" y="0"/>
                    </a:moveTo>
                    <a:lnTo>
                      <a:pt x="537" y="360"/>
                    </a:lnTo>
                    <a:lnTo>
                      <a:pt x="295" y="1003"/>
                    </a:lnTo>
                    <a:lnTo>
                      <a:pt x="0" y="133"/>
                    </a:lnTo>
                    <a:lnTo>
                      <a:pt x="198" y="0"/>
                    </a:lnTo>
                    <a:close/>
                  </a:path>
                </a:pathLst>
              </a:custGeom>
              <a:solidFill>
                <a:srgbClr val="CD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14"/>
              <p:cNvSpPr>
                <a:spLocks/>
              </p:cNvSpPr>
              <p:nvPr/>
            </p:nvSpPr>
            <p:spPr bwMode="auto">
              <a:xfrm>
                <a:off x="3225800" y="11061700"/>
                <a:ext cx="860425" cy="1600200"/>
              </a:xfrm>
              <a:custGeom>
                <a:avLst/>
                <a:gdLst>
                  <a:gd name="T0" fmla="*/ 341 w 542"/>
                  <a:gd name="T1" fmla="*/ 0 h 1008"/>
                  <a:gd name="T2" fmla="*/ 0 w 542"/>
                  <a:gd name="T3" fmla="*/ 365 h 1008"/>
                  <a:gd name="T4" fmla="*/ 241 w 542"/>
                  <a:gd name="T5" fmla="*/ 1008 h 1008"/>
                  <a:gd name="T6" fmla="*/ 542 w 542"/>
                  <a:gd name="T7" fmla="*/ 133 h 1008"/>
                  <a:gd name="T8" fmla="*/ 341 w 542"/>
                  <a:gd name="T9" fmla="*/ 0 h 1008"/>
                </a:gdLst>
                <a:ahLst/>
                <a:cxnLst>
                  <a:cxn ang="0">
                    <a:pos x="T0" y="T1"/>
                  </a:cxn>
                  <a:cxn ang="0">
                    <a:pos x="T2" y="T3"/>
                  </a:cxn>
                  <a:cxn ang="0">
                    <a:pos x="T4" y="T5"/>
                  </a:cxn>
                  <a:cxn ang="0">
                    <a:pos x="T6" y="T7"/>
                  </a:cxn>
                  <a:cxn ang="0">
                    <a:pos x="T8" y="T9"/>
                  </a:cxn>
                </a:cxnLst>
                <a:rect l="0" t="0" r="r" b="b"/>
                <a:pathLst>
                  <a:path w="542" h="1008">
                    <a:moveTo>
                      <a:pt x="341" y="0"/>
                    </a:moveTo>
                    <a:lnTo>
                      <a:pt x="0" y="365"/>
                    </a:lnTo>
                    <a:lnTo>
                      <a:pt x="241" y="1008"/>
                    </a:lnTo>
                    <a:lnTo>
                      <a:pt x="542" y="133"/>
                    </a:lnTo>
                    <a:lnTo>
                      <a:pt x="341" y="0"/>
                    </a:lnTo>
                    <a:close/>
                  </a:path>
                </a:pathLst>
              </a:custGeom>
              <a:solidFill>
                <a:srgbClr val="CDCC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15"/>
              <p:cNvSpPr>
                <a:spLocks/>
              </p:cNvSpPr>
              <p:nvPr/>
            </p:nvSpPr>
            <p:spPr bwMode="auto">
              <a:xfrm>
                <a:off x="2373313" y="11069638"/>
                <a:ext cx="852487" cy="1341438"/>
              </a:xfrm>
              <a:custGeom>
                <a:avLst/>
                <a:gdLst>
                  <a:gd name="T0" fmla="*/ 198 w 537"/>
                  <a:gd name="T1" fmla="*/ 0 h 845"/>
                  <a:gd name="T2" fmla="*/ 537 w 537"/>
                  <a:gd name="T3" fmla="*/ 360 h 845"/>
                  <a:gd name="T4" fmla="*/ 291 w 537"/>
                  <a:gd name="T5" fmla="*/ 845 h 845"/>
                  <a:gd name="T6" fmla="*/ 0 w 537"/>
                  <a:gd name="T7" fmla="*/ 133 h 845"/>
                  <a:gd name="T8" fmla="*/ 198 w 537"/>
                  <a:gd name="T9" fmla="*/ 0 h 845"/>
                </a:gdLst>
                <a:ahLst/>
                <a:cxnLst>
                  <a:cxn ang="0">
                    <a:pos x="T0" y="T1"/>
                  </a:cxn>
                  <a:cxn ang="0">
                    <a:pos x="T2" y="T3"/>
                  </a:cxn>
                  <a:cxn ang="0">
                    <a:pos x="T4" y="T5"/>
                  </a:cxn>
                  <a:cxn ang="0">
                    <a:pos x="T6" y="T7"/>
                  </a:cxn>
                  <a:cxn ang="0">
                    <a:pos x="T8" y="T9"/>
                  </a:cxn>
                </a:cxnLst>
                <a:rect l="0" t="0" r="r" b="b"/>
                <a:pathLst>
                  <a:path w="537" h="845">
                    <a:moveTo>
                      <a:pt x="198" y="0"/>
                    </a:moveTo>
                    <a:lnTo>
                      <a:pt x="537" y="360"/>
                    </a:lnTo>
                    <a:lnTo>
                      <a:pt x="291" y="845"/>
                    </a:lnTo>
                    <a:lnTo>
                      <a:pt x="0" y="133"/>
                    </a:lnTo>
                    <a:lnTo>
                      <a:pt x="198"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16"/>
              <p:cNvSpPr>
                <a:spLocks/>
              </p:cNvSpPr>
              <p:nvPr/>
            </p:nvSpPr>
            <p:spPr bwMode="auto">
              <a:xfrm>
                <a:off x="3225800" y="11061700"/>
                <a:ext cx="860425" cy="1349375"/>
              </a:xfrm>
              <a:custGeom>
                <a:avLst/>
                <a:gdLst>
                  <a:gd name="T0" fmla="*/ 341 w 542"/>
                  <a:gd name="T1" fmla="*/ 0 h 850"/>
                  <a:gd name="T2" fmla="*/ 0 w 542"/>
                  <a:gd name="T3" fmla="*/ 365 h 850"/>
                  <a:gd name="T4" fmla="*/ 246 w 542"/>
                  <a:gd name="T5" fmla="*/ 850 h 850"/>
                  <a:gd name="T6" fmla="*/ 542 w 542"/>
                  <a:gd name="T7" fmla="*/ 133 h 850"/>
                  <a:gd name="T8" fmla="*/ 341 w 542"/>
                  <a:gd name="T9" fmla="*/ 0 h 850"/>
                </a:gdLst>
                <a:ahLst/>
                <a:cxnLst>
                  <a:cxn ang="0">
                    <a:pos x="T0" y="T1"/>
                  </a:cxn>
                  <a:cxn ang="0">
                    <a:pos x="T2" y="T3"/>
                  </a:cxn>
                  <a:cxn ang="0">
                    <a:pos x="T4" y="T5"/>
                  </a:cxn>
                  <a:cxn ang="0">
                    <a:pos x="T6" y="T7"/>
                  </a:cxn>
                  <a:cxn ang="0">
                    <a:pos x="T8" y="T9"/>
                  </a:cxn>
                </a:cxnLst>
                <a:rect l="0" t="0" r="r" b="b"/>
                <a:pathLst>
                  <a:path w="542" h="850">
                    <a:moveTo>
                      <a:pt x="341" y="0"/>
                    </a:moveTo>
                    <a:lnTo>
                      <a:pt x="0" y="365"/>
                    </a:lnTo>
                    <a:lnTo>
                      <a:pt x="246" y="850"/>
                    </a:lnTo>
                    <a:lnTo>
                      <a:pt x="542" y="133"/>
                    </a:lnTo>
                    <a:lnTo>
                      <a:pt x="341" y="0"/>
                    </a:ln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17"/>
              <p:cNvSpPr>
                <a:spLocks/>
              </p:cNvSpPr>
              <p:nvPr/>
            </p:nvSpPr>
            <p:spPr bwMode="auto">
              <a:xfrm>
                <a:off x="2882900" y="11641138"/>
                <a:ext cx="695325" cy="3675063"/>
              </a:xfrm>
              <a:custGeom>
                <a:avLst/>
                <a:gdLst>
                  <a:gd name="T0" fmla="*/ 138 w 185"/>
                  <a:gd name="T1" fmla="*/ 309 h 979"/>
                  <a:gd name="T2" fmla="*/ 139 w 185"/>
                  <a:gd name="T3" fmla="*/ 199 h 979"/>
                  <a:gd name="T4" fmla="*/ 157 w 185"/>
                  <a:gd name="T5" fmla="*/ 161 h 979"/>
                  <a:gd name="T6" fmla="*/ 91 w 185"/>
                  <a:gd name="T7" fmla="*/ 0 h 979"/>
                  <a:gd name="T8" fmla="*/ 26 w 185"/>
                  <a:gd name="T9" fmla="*/ 159 h 979"/>
                  <a:gd name="T10" fmla="*/ 45 w 185"/>
                  <a:gd name="T11" fmla="*/ 199 h 979"/>
                  <a:gd name="T12" fmla="*/ 46 w 185"/>
                  <a:gd name="T13" fmla="*/ 309 h 979"/>
                  <a:gd name="T14" fmla="*/ 0 w 185"/>
                  <a:gd name="T15" fmla="*/ 761 h 979"/>
                  <a:gd name="T16" fmla="*/ 91 w 185"/>
                  <a:gd name="T17" fmla="*/ 979 h 979"/>
                  <a:gd name="T18" fmla="*/ 185 w 185"/>
                  <a:gd name="T19" fmla="*/ 761 h 979"/>
                  <a:gd name="T20" fmla="*/ 138 w 185"/>
                  <a:gd name="T21" fmla="*/ 309 h 9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5" h="979">
                    <a:moveTo>
                      <a:pt x="138" y="309"/>
                    </a:moveTo>
                    <a:cubicBezTo>
                      <a:pt x="156" y="275"/>
                      <a:pt x="158" y="239"/>
                      <a:pt x="139" y="199"/>
                    </a:cubicBezTo>
                    <a:cubicBezTo>
                      <a:pt x="157" y="161"/>
                      <a:pt x="157" y="161"/>
                      <a:pt x="157" y="161"/>
                    </a:cubicBezTo>
                    <a:cubicBezTo>
                      <a:pt x="91" y="0"/>
                      <a:pt x="91" y="0"/>
                      <a:pt x="91" y="0"/>
                    </a:cubicBezTo>
                    <a:cubicBezTo>
                      <a:pt x="26" y="159"/>
                      <a:pt x="26" y="159"/>
                      <a:pt x="26" y="159"/>
                    </a:cubicBezTo>
                    <a:cubicBezTo>
                      <a:pt x="45" y="199"/>
                      <a:pt x="45" y="199"/>
                      <a:pt x="45" y="199"/>
                    </a:cubicBezTo>
                    <a:cubicBezTo>
                      <a:pt x="26" y="239"/>
                      <a:pt x="28" y="275"/>
                      <a:pt x="46" y="309"/>
                    </a:cubicBezTo>
                    <a:cubicBezTo>
                      <a:pt x="0" y="761"/>
                      <a:pt x="0" y="761"/>
                      <a:pt x="0" y="761"/>
                    </a:cubicBezTo>
                    <a:cubicBezTo>
                      <a:pt x="91" y="979"/>
                      <a:pt x="91" y="979"/>
                      <a:pt x="91" y="979"/>
                    </a:cubicBezTo>
                    <a:cubicBezTo>
                      <a:pt x="185" y="761"/>
                      <a:pt x="185" y="761"/>
                      <a:pt x="185" y="761"/>
                    </a:cubicBezTo>
                    <a:lnTo>
                      <a:pt x="138" y="309"/>
                    </a:lnTo>
                    <a:close/>
                  </a:path>
                </a:pathLst>
              </a:custGeom>
              <a:solidFill>
                <a:schemeClr val="accent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18"/>
              <p:cNvSpPr>
                <a:spLocks/>
              </p:cNvSpPr>
              <p:nvPr/>
            </p:nvSpPr>
            <p:spPr bwMode="auto">
              <a:xfrm>
                <a:off x="3176588" y="15271750"/>
                <a:ext cx="139700" cy="1185863"/>
              </a:xfrm>
              <a:custGeom>
                <a:avLst/>
                <a:gdLst>
                  <a:gd name="T0" fmla="*/ 0 w 37"/>
                  <a:gd name="T1" fmla="*/ 316 h 316"/>
                  <a:gd name="T2" fmla="*/ 18 w 37"/>
                  <a:gd name="T3" fmla="*/ 0 h 316"/>
                  <a:gd name="T4" fmla="*/ 37 w 37"/>
                  <a:gd name="T5" fmla="*/ 316 h 316"/>
                  <a:gd name="T6" fmla="*/ 0 w 37"/>
                  <a:gd name="T7" fmla="*/ 316 h 316"/>
                </a:gdLst>
                <a:ahLst/>
                <a:cxnLst>
                  <a:cxn ang="0">
                    <a:pos x="T0" y="T1"/>
                  </a:cxn>
                  <a:cxn ang="0">
                    <a:pos x="T2" y="T3"/>
                  </a:cxn>
                  <a:cxn ang="0">
                    <a:pos x="T4" y="T5"/>
                  </a:cxn>
                  <a:cxn ang="0">
                    <a:pos x="T6" y="T7"/>
                  </a:cxn>
                </a:cxnLst>
                <a:rect l="0" t="0" r="r" b="b"/>
                <a:pathLst>
                  <a:path w="37" h="316">
                    <a:moveTo>
                      <a:pt x="0" y="316"/>
                    </a:moveTo>
                    <a:cubicBezTo>
                      <a:pt x="3" y="236"/>
                      <a:pt x="8" y="142"/>
                      <a:pt x="18" y="0"/>
                    </a:cubicBezTo>
                    <a:cubicBezTo>
                      <a:pt x="28" y="142"/>
                      <a:pt x="34" y="236"/>
                      <a:pt x="37" y="316"/>
                    </a:cubicBezTo>
                    <a:cubicBezTo>
                      <a:pt x="25" y="316"/>
                      <a:pt x="13" y="316"/>
                      <a:pt x="0" y="316"/>
                    </a:cubicBezTo>
                    <a:close/>
                  </a:path>
                </a:pathLst>
              </a:custGeom>
              <a:solidFill>
                <a:srgbClr val="4E627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19"/>
              <p:cNvSpPr>
                <a:spLocks/>
              </p:cNvSpPr>
              <p:nvPr/>
            </p:nvSpPr>
            <p:spPr bwMode="auto">
              <a:xfrm>
                <a:off x="4278313" y="7540625"/>
                <a:ext cx="3175" cy="14288"/>
              </a:xfrm>
              <a:custGeom>
                <a:avLst/>
                <a:gdLst>
                  <a:gd name="T0" fmla="*/ 0 w 1"/>
                  <a:gd name="T1" fmla="*/ 0 h 4"/>
                  <a:gd name="T2" fmla="*/ 0 w 1"/>
                  <a:gd name="T3" fmla="*/ 4 h 4"/>
                  <a:gd name="T4" fmla="*/ 0 w 1"/>
                  <a:gd name="T5" fmla="*/ 0 h 4"/>
                </a:gdLst>
                <a:ahLst/>
                <a:cxnLst>
                  <a:cxn ang="0">
                    <a:pos x="T0" y="T1"/>
                  </a:cxn>
                  <a:cxn ang="0">
                    <a:pos x="T2" y="T3"/>
                  </a:cxn>
                  <a:cxn ang="0">
                    <a:pos x="T4" y="T5"/>
                  </a:cxn>
                </a:cxnLst>
                <a:rect l="0" t="0" r="r" b="b"/>
                <a:pathLst>
                  <a:path w="1" h="4">
                    <a:moveTo>
                      <a:pt x="0" y="0"/>
                    </a:moveTo>
                    <a:cubicBezTo>
                      <a:pt x="0" y="1"/>
                      <a:pt x="0" y="3"/>
                      <a:pt x="0" y="4"/>
                    </a:cubicBezTo>
                    <a:cubicBezTo>
                      <a:pt x="1" y="3"/>
                      <a:pt x="1" y="1"/>
                      <a:pt x="0" y="0"/>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20"/>
              <p:cNvSpPr>
                <a:spLocks/>
              </p:cNvSpPr>
              <p:nvPr/>
            </p:nvSpPr>
            <p:spPr bwMode="auto">
              <a:xfrm>
                <a:off x="1346200" y="7229475"/>
                <a:ext cx="3765550" cy="2654300"/>
              </a:xfrm>
              <a:custGeom>
                <a:avLst/>
                <a:gdLst>
                  <a:gd name="T0" fmla="*/ 780 w 1002"/>
                  <a:gd name="T1" fmla="*/ 93 h 707"/>
                  <a:gd name="T2" fmla="*/ 780 w 1002"/>
                  <a:gd name="T3" fmla="*/ 87 h 707"/>
                  <a:gd name="T4" fmla="*/ 777 w 1002"/>
                  <a:gd name="T5" fmla="*/ 92 h 707"/>
                  <a:gd name="T6" fmla="*/ 769 w 1002"/>
                  <a:gd name="T7" fmla="*/ 89 h 707"/>
                  <a:gd name="T8" fmla="*/ 498 w 1002"/>
                  <a:gd name="T9" fmla="*/ 0 h 707"/>
                  <a:gd name="T10" fmla="*/ 132 w 1002"/>
                  <a:gd name="T11" fmla="*/ 232 h 707"/>
                  <a:gd name="T12" fmla="*/ 21 w 1002"/>
                  <a:gd name="T13" fmla="*/ 690 h 707"/>
                  <a:gd name="T14" fmla="*/ 572 w 1002"/>
                  <a:gd name="T15" fmla="*/ 267 h 707"/>
                  <a:gd name="T16" fmla="*/ 426 w 1002"/>
                  <a:gd name="T17" fmla="*/ 589 h 707"/>
                  <a:gd name="T18" fmla="*/ 672 w 1002"/>
                  <a:gd name="T19" fmla="*/ 358 h 707"/>
                  <a:gd name="T20" fmla="*/ 941 w 1002"/>
                  <a:gd name="T21" fmla="*/ 707 h 707"/>
                  <a:gd name="T22" fmla="*/ 780 w 1002"/>
                  <a:gd name="T23" fmla="*/ 93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02" h="707">
                    <a:moveTo>
                      <a:pt x="780" y="93"/>
                    </a:moveTo>
                    <a:cubicBezTo>
                      <a:pt x="780" y="91"/>
                      <a:pt x="780" y="89"/>
                      <a:pt x="780" y="87"/>
                    </a:cubicBezTo>
                    <a:cubicBezTo>
                      <a:pt x="780" y="89"/>
                      <a:pt x="778" y="90"/>
                      <a:pt x="777" y="92"/>
                    </a:cubicBezTo>
                    <a:cubicBezTo>
                      <a:pt x="774" y="91"/>
                      <a:pt x="772" y="90"/>
                      <a:pt x="769" y="89"/>
                    </a:cubicBezTo>
                    <a:cubicBezTo>
                      <a:pt x="706" y="33"/>
                      <a:pt x="617" y="0"/>
                      <a:pt x="498" y="0"/>
                    </a:cubicBezTo>
                    <a:cubicBezTo>
                      <a:pt x="297" y="0"/>
                      <a:pt x="183" y="97"/>
                      <a:pt x="132" y="232"/>
                    </a:cubicBezTo>
                    <a:cubicBezTo>
                      <a:pt x="55" y="288"/>
                      <a:pt x="0" y="412"/>
                      <a:pt x="21" y="690"/>
                    </a:cubicBezTo>
                    <a:cubicBezTo>
                      <a:pt x="144" y="673"/>
                      <a:pt x="421" y="445"/>
                      <a:pt x="572" y="267"/>
                    </a:cubicBezTo>
                    <a:cubicBezTo>
                      <a:pt x="566" y="400"/>
                      <a:pt x="507" y="544"/>
                      <a:pt x="426" y="589"/>
                    </a:cubicBezTo>
                    <a:cubicBezTo>
                      <a:pt x="506" y="554"/>
                      <a:pt x="600" y="460"/>
                      <a:pt x="672" y="358"/>
                    </a:cubicBezTo>
                    <a:cubicBezTo>
                      <a:pt x="749" y="518"/>
                      <a:pt x="855" y="675"/>
                      <a:pt x="941" y="707"/>
                    </a:cubicBezTo>
                    <a:cubicBezTo>
                      <a:pt x="1002" y="200"/>
                      <a:pt x="870" y="134"/>
                      <a:pt x="780" y="93"/>
                    </a:cubicBezTo>
                    <a:close/>
                  </a:path>
                </a:pathLst>
              </a:custGeom>
              <a:solidFill>
                <a:srgbClr val="603913"/>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21"/>
              <p:cNvSpPr>
                <a:spLocks/>
              </p:cNvSpPr>
              <p:nvPr/>
            </p:nvSpPr>
            <p:spPr bwMode="auto">
              <a:xfrm>
                <a:off x="1323975" y="7146925"/>
                <a:ext cx="3817937" cy="3074988"/>
              </a:xfrm>
              <a:custGeom>
                <a:avLst/>
                <a:gdLst>
                  <a:gd name="T0" fmla="*/ 942 w 1016"/>
                  <a:gd name="T1" fmla="*/ 377 h 819"/>
                  <a:gd name="T2" fmla="*/ 818 w 1016"/>
                  <a:gd name="T3" fmla="*/ 130 h 819"/>
                  <a:gd name="T4" fmla="*/ 510 w 1016"/>
                  <a:gd name="T5" fmla="*/ 0 h 819"/>
                  <a:gd name="T6" fmla="*/ 202 w 1016"/>
                  <a:gd name="T7" fmla="*/ 130 h 819"/>
                  <a:gd name="T8" fmla="*/ 79 w 1016"/>
                  <a:gd name="T9" fmla="*/ 374 h 819"/>
                  <a:gd name="T10" fmla="*/ 0 w 1016"/>
                  <a:gd name="T11" fmla="*/ 423 h 819"/>
                  <a:gd name="T12" fmla="*/ 0 w 1016"/>
                  <a:gd name="T13" fmla="*/ 762 h 819"/>
                  <a:gd name="T14" fmla="*/ 125 w 1016"/>
                  <a:gd name="T15" fmla="*/ 819 h 819"/>
                  <a:gd name="T16" fmla="*/ 192 w 1016"/>
                  <a:gd name="T17" fmla="*/ 804 h 819"/>
                  <a:gd name="T18" fmla="*/ 192 w 1016"/>
                  <a:gd name="T19" fmla="*/ 381 h 819"/>
                  <a:gd name="T20" fmla="*/ 144 w 1016"/>
                  <a:gd name="T21" fmla="*/ 368 h 819"/>
                  <a:gd name="T22" fmla="*/ 246 w 1016"/>
                  <a:gd name="T23" fmla="*/ 175 h 819"/>
                  <a:gd name="T24" fmla="*/ 510 w 1016"/>
                  <a:gd name="T25" fmla="*/ 64 h 819"/>
                  <a:gd name="T26" fmla="*/ 774 w 1016"/>
                  <a:gd name="T27" fmla="*/ 175 h 819"/>
                  <a:gd name="T28" fmla="*/ 876 w 1016"/>
                  <a:gd name="T29" fmla="*/ 367 h 819"/>
                  <a:gd name="T30" fmla="*/ 814 w 1016"/>
                  <a:gd name="T31" fmla="*/ 381 h 819"/>
                  <a:gd name="T32" fmla="*/ 814 w 1016"/>
                  <a:gd name="T33" fmla="*/ 804 h 819"/>
                  <a:gd name="T34" fmla="*/ 884 w 1016"/>
                  <a:gd name="T35" fmla="*/ 819 h 819"/>
                  <a:gd name="T36" fmla="*/ 1016 w 1016"/>
                  <a:gd name="T37" fmla="*/ 762 h 819"/>
                  <a:gd name="T38" fmla="*/ 1016 w 1016"/>
                  <a:gd name="T39" fmla="*/ 423 h 819"/>
                  <a:gd name="T40" fmla="*/ 942 w 1016"/>
                  <a:gd name="T41" fmla="*/ 377 h 8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16" h="819">
                    <a:moveTo>
                      <a:pt x="942" y="377"/>
                    </a:moveTo>
                    <a:cubicBezTo>
                      <a:pt x="928" y="281"/>
                      <a:pt x="883" y="195"/>
                      <a:pt x="818" y="130"/>
                    </a:cubicBezTo>
                    <a:cubicBezTo>
                      <a:pt x="739" y="49"/>
                      <a:pt x="630" y="0"/>
                      <a:pt x="510" y="0"/>
                    </a:cubicBezTo>
                    <a:cubicBezTo>
                      <a:pt x="390" y="0"/>
                      <a:pt x="281" y="49"/>
                      <a:pt x="202" y="130"/>
                    </a:cubicBezTo>
                    <a:cubicBezTo>
                      <a:pt x="138" y="194"/>
                      <a:pt x="94" y="279"/>
                      <a:pt x="79" y="374"/>
                    </a:cubicBezTo>
                    <a:cubicBezTo>
                      <a:pt x="49" y="383"/>
                      <a:pt x="22" y="400"/>
                      <a:pt x="0" y="423"/>
                    </a:cubicBezTo>
                    <a:cubicBezTo>
                      <a:pt x="0" y="762"/>
                      <a:pt x="0" y="762"/>
                      <a:pt x="0" y="762"/>
                    </a:cubicBezTo>
                    <a:cubicBezTo>
                      <a:pt x="34" y="797"/>
                      <a:pt x="77" y="819"/>
                      <a:pt x="125" y="819"/>
                    </a:cubicBezTo>
                    <a:cubicBezTo>
                      <a:pt x="149" y="819"/>
                      <a:pt x="171" y="814"/>
                      <a:pt x="192" y="804"/>
                    </a:cubicBezTo>
                    <a:cubicBezTo>
                      <a:pt x="192" y="381"/>
                      <a:pt x="192" y="381"/>
                      <a:pt x="192" y="381"/>
                    </a:cubicBezTo>
                    <a:cubicBezTo>
                      <a:pt x="177" y="374"/>
                      <a:pt x="161" y="370"/>
                      <a:pt x="144" y="368"/>
                    </a:cubicBezTo>
                    <a:cubicBezTo>
                      <a:pt x="159" y="294"/>
                      <a:pt x="195" y="227"/>
                      <a:pt x="246" y="175"/>
                    </a:cubicBezTo>
                    <a:cubicBezTo>
                      <a:pt x="314" y="106"/>
                      <a:pt x="407" y="64"/>
                      <a:pt x="510" y="64"/>
                    </a:cubicBezTo>
                    <a:cubicBezTo>
                      <a:pt x="613" y="64"/>
                      <a:pt x="706" y="106"/>
                      <a:pt x="774" y="175"/>
                    </a:cubicBezTo>
                    <a:cubicBezTo>
                      <a:pt x="825" y="227"/>
                      <a:pt x="861" y="293"/>
                      <a:pt x="876" y="367"/>
                    </a:cubicBezTo>
                    <a:cubicBezTo>
                      <a:pt x="854" y="368"/>
                      <a:pt x="834" y="373"/>
                      <a:pt x="814" y="381"/>
                    </a:cubicBezTo>
                    <a:cubicBezTo>
                      <a:pt x="814" y="804"/>
                      <a:pt x="814" y="804"/>
                      <a:pt x="814" y="804"/>
                    </a:cubicBezTo>
                    <a:cubicBezTo>
                      <a:pt x="836" y="814"/>
                      <a:pt x="860" y="819"/>
                      <a:pt x="884" y="819"/>
                    </a:cubicBezTo>
                    <a:cubicBezTo>
                      <a:pt x="935" y="819"/>
                      <a:pt x="981" y="797"/>
                      <a:pt x="1016" y="762"/>
                    </a:cubicBezTo>
                    <a:cubicBezTo>
                      <a:pt x="1016" y="423"/>
                      <a:pt x="1016" y="423"/>
                      <a:pt x="1016" y="423"/>
                    </a:cubicBezTo>
                    <a:cubicBezTo>
                      <a:pt x="995" y="402"/>
                      <a:pt x="969" y="386"/>
                      <a:pt x="942" y="377"/>
                    </a:cubicBezTo>
                    <a:close/>
                  </a:path>
                </a:pathLst>
              </a:custGeom>
              <a:solidFill>
                <a:srgbClr val="B4C2CC"/>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22"/>
              <p:cNvSpPr>
                <a:spLocks/>
              </p:cNvSpPr>
              <p:nvPr/>
            </p:nvSpPr>
            <p:spPr bwMode="auto">
              <a:xfrm>
                <a:off x="1609725" y="11250613"/>
                <a:ext cx="1616075" cy="4065588"/>
              </a:xfrm>
              <a:custGeom>
                <a:avLst/>
                <a:gdLst>
                  <a:gd name="T0" fmla="*/ 483 w 1018"/>
                  <a:gd name="T1" fmla="*/ 0 h 2561"/>
                  <a:gd name="T2" fmla="*/ 1018 w 1018"/>
                  <a:gd name="T3" fmla="*/ 2561 h 2561"/>
                  <a:gd name="T4" fmla="*/ 137 w 1018"/>
                  <a:gd name="T5" fmla="*/ 1156 h 2561"/>
                  <a:gd name="T6" fmla="*/ 251 w 1018"/>
                  <a:gd name="T7" fmla="*/ 910 h 2561"/>
                  <a:gd name="T8" fmla="*/ 0 w 1018"/>
                  <a:gd name="T9" fmla="*/ 712 h 2561"/>
                  <a:gd name="T10" fmla="*/ 341 w 1018"/>
                  <a:gd name="T11" fmla="*/ 78 h 2561"/>
                  <a:gd name="T12" fmla="*/ 483 w 1018"/>
                  <a:gd name="T13" fmla="*/ 0 h 2561"/>
                </a:gdLst>
                <a:ahLst/>
                <a:cxnLst>
                  <a:cxn ang="0">
                    <a:pos x="T0" y="T1"/>
                  </a:cxn>
                  <a:cxn ang="0">
                    <a:pos x="T2" y="T3"/>
                  </a:cxn>
                  <a:cxn ang="0">
                    <a:pos x="T4" y="T5"/>
                  </a:cxn>
                  <a:cxn ang="0">
                    <a:pos x="T6" y="T7"/>
                  </a:cxn>
                  <a:cxn ang="0">
                    <a:pos x="T8" y="T9"/>
                  </a:cxn>
                  <a:cxn ang="0">
                    <a:pos x="T10" y="T11"/>
                  </a:cxn>
                  <a:cxn ang="0">
                    <a:pos x="T12" y="T13"/>
                  </a:cxn>
                </a:cxnLst>
                <a:rect l="0" t="0" r="r" b="b"/>
                <a:pathLst>
                  <a:path w="1018" h="2561">
                    <a:moveTo>
                      <a:pt x="483" y="0"/>
                    </a:moveTo>
                    <a:lnTo>
                      <a:pt x="1018" y="2561"/>
                    </a:lnTo>
                    <a:lnTo>
                      <a:pt x="137" y="1156"/>
                    </a:lnTo>
                    <a:lnTo>
                      <a:pt x="251" y="910"/>
                    </a:lnTo>
                    <a:lnTo>
                      <a:pt x="0" y="712"/>
                    </a:lnTo>
                    <a:lnTo>
                      <a:pt x="341" y="78"/>
                    </a:lnTo>
                    <a:lnTo>
                      <a:pt x="483"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23"/>
              <p:cNvSpPr>
                <a:spLocks/>
              </p:cNvSpPr>
              <p:nvPr/>
            </p:nvSpPr>
            <p:spPr bwMode="auto">
              <a:xfrm>
                <a:off x="1766888" y="11250613"/>
                <a:ext cx="1458912" cy="4065588"/>
              </a:xfrm>
              <a:custGeom>
                <a:avLst/>
                <a:gdLst>
                  <a:gd name="T0" fmla="*/ 384 w 919"/>
                  <a:gd name="T1" fmla="*/ 0 h 2561"/>
                  <a:gd name="T2" fmla="*/ 919 w 919"/>
                  <a:gd name="T3" fmla="*/ 2561 h 2561"/>
                  <a:gd name="T4" fmla="*/ 124 w 919"/>
                  <a:gd name="T5" fmla="*/ 1045 h 2561"/>
                  <a:gd name="T6" fmla="*/ 256 w 919"/>
                  <a:gd name="T7" fmla="*/ 856 h 2561"/>
                  <a:gd name="T8" fmla="*/ 0 w 919"/>
                  <a:gd name="T9" fmla="*/ 657 h 2561"/>
                  <a:gd name="T10" fmla="*/ 242 w 919"/>
                  <a:gd name="T11" fmla="*/ 78 h 2561"/>
                  <a:gd name="T12" fmla="*/ 384 w 919"/>
                  <a:gd name="T13" fmla="*/ 0 h 2561"/>
                </a:gdLst>
                <a:ahLst/>
                <a:cxnLst>
                  <a:cxn ang="0">
                    <a:pos x="T0" y="T1"/>
                  </a:cxn>
                  <a:cxn ang="0">
                    <a:pos x="T2" y="T3"/>
                  </a:cxn>
                  <a:cxn ang="0">
                    <a:pos x="T4" y="T5"/>
                  </a:cxn>
                  <a:cxn ang="0">
                    <a:pos x="T6" y="T7"/>
                  </a:cxn>
                  <a:cxn ang="0">
                    <a:pos x="T8" y="T9"/>
                  </a:cxn>
                  <a:cxn ang="0">
                    <a:pos x="T10" y="T11"/>
                  </a:cxn>
                  <a:cxn ang="0">
                    <a:pos x="T12" y="T13"/>
                  </a:cxn>
                </a:cxnLst>
                <a:rect l="0" t="0" r="r" b="b"/>
                <a:pathLst>
                  <a:path w="919" h="2561">
                    <a:moveTo>
                      <a:pt x="384" y="0"/>
                    </a:moveTo>
                    <a:lnTo>
                      <a:pt x="919" y="2561"/>
                    </a:lnTo>
                    <a:lnTo>
                      <a:pt x="124" y="1045"/>
                    </a:lnTo>
                    <a:lnTo>
                      <a:pt x="256" y="856"/>
                    </a:lnTo>
                    <a:lnTo>
                      <a:pt x="0" y="657"/>
                    </a:lnTo>
                    <a:lnTo>
                      <a:pt x="242" y="78"/>
                    </a:lnTo>
                    <a:lnTo>
                      <a:pt x="384"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24"/>
              <p:cNvSpPr>
                <a:spLocks/>
              </p:cNvSpPr>
              <p:nvPr/>
            </p:nvSpPr>
            <p:spPr bwMode="auto">
              <a:xfrm>
                <a:off x="3225800" y="11242675"/>
                <a:ext cx="1616075" cy="4073525"/>
              </a:xfrm>
              <a:custGeom>
                <a:avLst/>
                <a:gdLst>
                  <a:gd name="T0" fmla="*/ 549 w 1018"/>
                  <a:gd name="T1" fmla="*/ 0 h 2566"/>
                  <a:gd name="T2" fmla="*/ 0 w 1018"/>
                  <a:gd name="T3" fmla="*/ 2566 h 2566"/>
                  <a:gd name="T4" fmla="*/ 880 w 1018"/>
                  <a:gd name="T5" fmla="*/ 1161 h 2566"/>
                  <a:gd name="T6" fmla="*/ 764 w 1018"/>
                  <a:gd name="T7" fmla="*/ 915 h 2566"/>
                  <a:gd name="T8" fmla="*/ 1018 w 1018"/>
                  <a:gd name="T9" fmla="*/ 717 h 2566"/>
                  <a:gd name="T10" fmla="*/ 748 w 1018"/>
                  <a:gd name="T11" fmla="*/ 92 h 2566"/>
                  <a:gd name="T12" fmla="*/ 549 w 1018"/>
                  <a:gd name="T13" fmla="*/ 0 h 2566"/>
                </a:gdLst>
                <a:ahLst/>
                <a:cxnLst>
                  <a:cxn ang="0">
                    <a:pos x="T0" y="T1"/>
                  </a:cxn>
                  <a:cxn ang="0">
                    <a:pos x="T2" y="T3"/>
                  </a:cxn>
                  <a:cxn ang="0">
                    <a:pos x="T4" y="T5"/>
                  </a:cxn>
                  <a:cxn ang="0">
                    <a:pos x="T6" y="T7"/>
                  </a:cxn>
                  <a:cxn ang="0">
                    <a:pos x="T8" y="T9"/>
                  </a:cxn>
                  <a:cxn ang="0">
                    <a:pos x="T10" y="T11"/>
                  </a:cxn>
                  <a:cxn ang="0">
                    <a:pos x="T12" y="T13"/>
                  </a:cxn>
                </a:cxnLst>
                <a:rect l="0" t="0" r="r" b="b"/>
                <a:pathLst>
                  <a:path w="1018" h="2566">
                    <a:moveTo>
                      <a:pt x="549" y="0"/>
                    </a:moveTo>
                    <a:lnTo>
                      <a:pt x="0" y="2566"/>
                    </a:lnTo>
                    <a:lnTo>
                      <a:pt x="880" y="1161"/>
                    </a:lnTo>
                    <a:lnTo>
                      <a:pt x="764" y="915"/>
                    </a:lnTo>
                    <a:lnTo>
                      <a:pt x="1018" y="717"/>
                    </a:lnTo>
                    <a:lnTo>
                      <a:pt x="748" y="92"/>
                    </a:lnTo>
                    <a:lnTo>
                      <a:pt x="549" y="0"/>
                    </a:lnTo>
                    <a:close/>
                  </a:path>
                </a:pathLst>
              </a:custGeom>
              <a:solidFill>
                <a:schemeClr val="tx2">
                  <a:lumMod val="50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25"/>
              <p:cNvSpPr>
                <a:spLocks/>
              </p:cNvSpPr>
              <p:nvPr/>
            </p:nvSpPr>
            <p:spPr bwMode="auto">
              <a:xfrm>
                <a:off x="3225800" y="11242675"/>
                <a:ext cx="1457325" cy="4073525"/>
              </a:xfrm>
              <a:custGeom>
                <a:avLst/>
                <a:gdLst>
                  <a:gd name="T0" fmla="*/ 549 w 918"/>
                  <a:gd name="T1" fmla="*/ 0 h 2566"/>
                  <a:gd name="T2" fmla="*/ 0 w 918"/>
                  <a:gd name="T3" fmla="*/ 2566 h 2566"/>
                  <a:gd name="T4" fmla="*/ 795 w 918"/>
                  <a:gd name="T5" fmla="*/ 1050 h 2566"/>
                  <a:gd name="T6" fmla="*/ 663 w 918"/>
                  <a:gd name="T7" fmla="*/ 861 h 2566"/>
                  <a:gd name="T8" fmla="*/ 918 w 918"/>
                  <a:gd name="T9" fmla="*/ 662 h 2566"/>
                  <a:gd name="T10" fmla="*/ 748 w 918"/>
                  <a:gd name="T11" fmla="*/ 92 h 2566"/>
                  <a:gd name="T12" fmla="*/ 549 w 918"/>
                  <a:gd name="T13" fmla="*/ 0 h 2566"/>
                </a:gdLst>
                <a:ahLst/>
                <a:cxnLst>
                  <a:cxn ang="0">
                    <a:pos x="T0" y="T1"/>
                  </a:cxn>
                  <a:cxn ang="0">
                    <a:pos x="T2" y="T3"/>
                  </a:cxn>
                  <a:cxn ang="0">
                    <a:pos x="T4" y="T5"/>
                  </a:cxn>
                  <a:cxn ang="0">
                    <a:pos x="T6" y="T7"/>
                  </a:cxn>
                  <a:cxn ang="0">
                    <a:pos x="T8" y="T9"/>
                  </a:cxn>
                  <a:cxn ang="0">
                    <a:pos x="T10" y="T11"/>
                  </a:cxn>
                  <a:cxn ang="0">
                    <a:pos x="T12" y="T13"/>
                  </a:cxn>
                </a:cxnLst>
                <a:rect l="0" t="0" r="r" b="b"/>
                <a:pathLst>
                  <a:path w="918" h="2566">
                    <a:moveTo>
                      <a:pt x="549" y="0"/>
                    </a:moveTo>
                    <a:lnTo>
                      <a:pt x="0" y="2566"/>
                    </a:lnTo>
                    <a:lnTo>
                      <a:pt x="795" y="1050"/>
                    </a:lnTo>
                    <a:lnTo>
                      <a:pt x="663" y="861"/>
                    </a:lnTo>
                    <a:lnTo>
                      <a:pt x="918" y="662"/>
                    </a:lnTo>
                    <a:lnTo>
                      <a:pt x="748" y="92"/>
                    </a:lnTo>
                    <a:lnTo>
                      <a:pt x="549" y="0"/>
                    </a:lnTo>
                    <a:close/>
                  </a:path>
                </a:pathLst>
              </a:custGeom>
              <a:solidFill>
                <a:schemeClr val="accent1">
                  <a:lumMod val="7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3" name="Freeform 29"/>
            <p:cNvSpPr>
              <a:spLocks/>
            </p:cNvSpPr>
            <p:nvPr/>
          </p:nvSpPr>
          <p:spPr bwMode="auto">
            <a:xfrm>
              <a:off x="5590688" y="3529157"/>
              <a:ext cx="1555762" cy="875748"/>
            </a:xfrm>
            <a:custGeom>
              <a:avLst/>
              <a:gdLst>
                <a:gd name="T0" fmla="*/ 1064 w 1104"/>
                <a:gd name="T1" fmla="*/ 502 h 620"/>
                <a:gd name="T2" fmla="*/ 901 w 1104"/>
                <a:gd name="T3" fmla="*/ 502 h 620"/>
                <a:gd name="T4" fmla="*/ 978 w 1104"/>
                <a:gd name="T5" fmla="*/ 0 h 620"/>
                <a:gd name="T6" fmla="*/ 126 w 1104"/>
                <a:gd name="T7" fmla="*/ 0 h 620"/>
                <a:gd name="T8" fmla="*/ 203 w 1104"/>
                <a:gd name="T9" fmla="*/ 502 h 620"/>
                <a:gd name="T10" fmla="*/ 40 w 1104"/>
                <a:gd name="T11" fmla="*/ 502 h 620"/>
                <a:gd name="T12" fmla="*/ 0 w 1104"/>
                <a:gd name="T13" fmla="*/ 542 h 620"/>
                <a:gd name="T14" fmla="*/ 0 w 1104"/>
                <a:gd name="T15" fmla="*/ 620 h 620"/>
                <a:gd name="T16" fmla="*/ 1104 w 1104"/>
                <a:gd name="T17" fmla="*/ 620 h 620"/>
                <a:gd name="T18" fmla="*/ 1104 w 1104"/>
                <a:gd name="T19" fmla="*/ 542 h 620"/>
                <a:gd name="T20" fmla="*/ 1064 w 1104"/>
                <a:gd name="T21" fmla="*/ 502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04" h="620">
                  <a:moveTo>
                    <a:pt x="1064" y="502"/>
                  </a:moveTo>
                  <a:cubicBezTo>
                    <a:pt x="901" y="502"/>
                    <a:pt x="901" y="502"/>
                    <a:pt x="901" y="502"/>
                  </a:cubicBezTo>
                  <a:cubicBezTo>
                    <a:pt x="978" y="0"/>
                    <a:pt x="978" y="0"/>
                    <a:pt x="978" y="0"/>
                  </a:cubicBezTo>
                  <a:cubicBezTo>
                    <a:pt x="126" y="0"/>
                    <a:pt x="126" y="0"/>
                    <a:pt x="126" y="0"/>
                  </a:cubicBezTo>
                  <a:cubicBezTo>
                    <a:pt x="203" y="502"/>
                    <a:pt x="203" y="502"/>
                    <a:pt x="203" y="502"/>
                  </a:cubicBezTo>
                  <a:cubicBezTo>
                    <a:pt x="40" y="502"/>
                    <a:pt x="40" y="502"/>
                    <a:pt x="40" y="502"/>
                  </a:cubicBezTo>
                  <a:cubicBezTo>
                    <a:pt x="18" y="502"/>
                    <a:pt x="0" y="520"/>
                    <a:pt x="0" y="542"/>
                  </a:cubicBezTo>
                  <a:cubicBezTo>
                    <a:pt x="0" y="620"/>
                    <a:pt x="0" y="620"/>
                    <a:pt x="0" y="620"/>
                  </a:cubicBezTo>
                  <a:cubicBezTo>
                    <a:pt x="1104" y="620"/>
                    <a:pt x="1104" y="620"/>
                    <a:pt x="1104" y="620"/>
                  </a:cubicBezTo>
                  <a:cubicBezTo>
                    <a:pt x="1104" y="542"/>
                    <a:pt x="1104" y="542"/>
                    <a:pt x="1104" y="542"/>
                  </a:cubicBezTo>
                  <a:cubicBezTo>
                    <a:pt x="1104" y="520"/>
                    <a:pt x="1086" y="502"/>
                    <a:pt x="1064" y="502"/>
                  </a:cubicBezTo>
                  <a:close/>
                </a:path>
              </a:pathLst>
            </a:custGeom>
            <a:solidFill>
              <a:srgbClr val="C6D1D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74" name="Straight Connector 73"/>
          <p:cNvCxnSpPr/>
          <p:nvPr/>
        </p:nvCxnSpPr>
        <p:spPr>
          <a:xfrm>
            <a:off x="2766890" y="2875516"/>
            <a:ext cx="12812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3005288" y="3931787"/>
            <a:ext cx="1042837"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2793990" y="4814010"/>
            <a:ext cx="1254135"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grpSp>
        <p:nvGrpSpPr>
          <p:cNvPr id="77" name="Group 76"/>
          <p:cNvGrpSpPr/>
          <p:nvPr/>
        </p:nvGrpSpPr>
        <p:grpSpPr>
          <a:xfrm>
            <a:off x="4203782" y="2397952"/>
            <a:ext cx="2255810" cy="852482"/>
            <a:chOff x="1220815" y="4861467"/>
            <a:chExt cx="2255810" cy="852482"/>
          </a:xfrm>
        </p:grpSpPr>
        <p:sp>
          <p:nvSpPr>
            <p:cNvPr id="78" name="TextBox 77"/>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79" name="TextBox 78"/>
            <p:cNvSpPr txBox="1"/>
            <p:nvPr/>
          </p:nvSpPr>
          <p:spPr>
            <a:xfrm>
              <a:off x="1220818" y="4861467"/>
              <a:ext cx="2059706" cy="338554"/>
            </a:xfrm>
            <a:prstGeom prst="rect">
              <a:avLst/>
            </a:prstGeom>
            <a:noFill/>
          </p:spPr>
          <p:txBody>
            <a:bodyPr wrap="square" rtlCol="0">
              <a:spAutoFit/>
            </a:bodyPr>
            <a:lstStyle/>
            <a:p>
              <a:r>
                <a:rPr lang="id-ID" sz="1600" b="1" dirty="0" smtClean="0">
                  <a:solidFill>
                    <a:schemeClr val="bg1"/>
                  </a:solidFill>
                </a:rPr>
                <a:t>SPIRIT</a:t>
              </a:r>
              <a:endParaRPr lang="en-US" sz="1600" b="1" dirty="0">
                <a:solidFill>
                  <a:schemeClr val="bg1"/>
                </a:solidFill>
              </a:endParaRPr>
            </a:p>
          </p:txBody>
        </p:sp>
      </p:grpSp>
      <p:grpSp>
        <p:nvGrpSpPr>
          <p:cNvPr id="80" name="Group 79"/>
          <p:cNvGrpSpPr/>
          <p:nvPr/>
        </p:nvGrpSpPr>
        <p:grpSpPr>
          <a:xfrm>
            <a:off x="4203782" y="3567377"/>
            <a:ext cx="2255810" cy="852482"/>
            <a:chOff x="1220815" y="4861467"/>
            <a:chExt cx="2255810" cy="852482"/>
          </a:xfrm>
        </p:grpSpPr>
        <p:sp>
          <p:nvSpPr>
            <p:cNvPr id="81" name="TextBox 80"/>
            <p:cNvSpPr txBox="1"/>
            <p:nvPr/>
          </p:nvSpPr>
          <p:spPr>
            <a:xfrm>
              <a:off x="1220815" y="5113785"/>
              <a:ext cx="2255810" cy="600164"/>
            </a:xfrm>
            <a:prstGeom prst="rect">
              <a:avLst/>
            </a:prstGeom>
            <a:noFill/>
          </p:spPr>
          <p:txBody>
            <a:bodyPr wrap="square" rtlCol="0">
              <a:spAutoFit/>
            </a:bodyPr>
            <a:lstStyle/>
            <a:p>
              <a:r>
                <a:rPr lang="en-US" sz="1100" dirty="0" smtClean="0">
                  <a:solidFill>
                    <a:schemeClr val="bg1"/>
                  </a:solidFill>
                </a:rPr>
                <a:t>Contrary to popular belief, Lorem Ipsum is not simply random text. It has roots in a piece</a:t>
              </a:r>
            </a:p>
          </p:txBody>
        </p:sp>
        <p:sp>
          <p:nvSpPr>
            <p:cNvPr id="82" name="TextBox 81"/>
            <p:cNvSpPr txBox="1"/>
            <p:nvPr/>
          </p:nvSpPr>
          <p:spPr>
            <a:xfrm>
              <a:off x="1220817" y="4861467"/>
              <a:ext cx="2255807" cy="338554"/>
            </a:xfrm>
            <a:prstGeom prst="rect">
              <a:avLst/>
            </a:prstGeom>
            <a:noFill/>
          </p:spPr>
          <p:txBody>
            <a:bodyPr wrap="square" rtlCol="0">
              <a:spAutoFit/>
            </a:bodyPr>
            <a:lstStyle/>
            <a:p>
              <a:r>
                <a:rPr lang="id-ID" sz="1600" b="1" dirty="0" smtClean="0">
                  <a:solidFill>
                    <a:schemeClr val="bg1"/>
                  </a:solidFill>
                </a:rPr>
                <a:t>OTHER COMPONENT</a:t>
              </a:r>
              <a:endParaRPr lang="en-US" sz="1600" b="1" dirty="0">
                <a:solidFill>
                  <a:schemeClr val="bg1"/>
                </a:solidFill>
              </a:endParaRPr>
            </a:p>
          </p:txBody>
        </p:sp>
      </p:grpSp>
      <p:sp>
        <p:nvSpPr>
          <p:cNvPr id="83" name="TextBox 82"/>
          <p:cNvSpPr txBox="1"/>
          <p:nvPr/>
        </p:nvSpPr>
        <p:spPr>
          <a:xfrm>
            <a:off x="4203785" y="4598434"/>
            <a:ext cx="2059706" cy="338554"/>
          </a:xfrm>
          <a:prstGeom prst="rect">
            <a:avLst/>
          </a:prstGeom>
          <a:noFill/>
        </p:spPr>
        <p:txBody>
          <a:bodyPr wrap="square" rtlCol="0">
            <a:spAutoFit/>
          </a:bodyPr>
          <a:lstStyle/>
          <a:p>
            <a:r>
              <a:rPr lang="id-ID" sz="1600" b="1" dirty="0" smtClean="0">
                <a:solidFill>
                  <a:schemeClr val="bg1"/>
                </a:solidFill>
              </a:rPr>
              <a:t>TOOLS :</a:t>
            </a:r>
            <a:endParaRPr lang="en-US" sz="1600" b="1" dirty="0">
              <a:solidFill>
                <a:schemeClr val="bg1"/>
              </a:solidFill>
            </a:endParaRPr>
          </a:p>
        </p:txBody>
      </p:sp>
      <p:cxnSp>
        <p:nvCxnSpPr>
          <p:cNvPr id="84" name="Straight Connector 83"/>
          <p:cNvCxnSpPr/>
          <p:nvPr/>
        </p:nvCxnSpPr>
        <p:spPr>
          <a:xfrm>
            <a:off x="6826621"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
        <p:nvSpPr>
          <p:cNvPr id="85" name="Freeform 5"/>
          <p:cNvSpPr>
            <a:spLocks noEditPoints="1"/>
          </p:cNvSpPr>
          <p:nvPr/>
        </p:nvSpPr>
        <p:spPr bwMode="auto">
          <a:xfrm>
            <a:off x="4308342" y="5434300"/>
            <a:ext cx="285372" cy="285795"/>
          </a:xfrm>
          <a:custGeom>
            <a:avLst/>
            <a:gdLst>
              <a:gd name="T0" fmla="*/ 0 w 284"/>
              <a:gd name="T1" fmla="*/ 142 h 284"/>
              <a:gd name="T2" fmla="*/ 284 w 284"/>
              <a:gd name="T3" fmla="*/ 142 h 284"/>
              <a:gd name="T4" fmla="*/ 266 w 284"/>
              <a:gd name="T5" fmla="*/ 138 h 284"/>
              <a:gd name="T6" fmla="*/ 200 w 284"/>
              <a:gd name="T7" fmla="*/ 80 h 284"/>
              <a:gd name="T8" fmla="*/ 266 w 284"/>
              <a:gd name="T9" fmla="*/ 138 h 284"/>
              <a:gd name="T10" fmla="*/ 100 w 284"/>
              <a:gd name="T11" fmla="*/ 218 h 284"/>
              <a:gd name="T12" fmla="*/ 138 w 284"/>
              <a:gd name="T13" fmla="*/ 266 h 284"/>
              <a:gd name="T14" fmla="*/ 148 w 284"/>
              <a:gd name="T15" fmla="*/ 19 h 284"/>
              <a:gd name="T16" fmla="*/ 147 w 284"/>
              <a:gd name="T17" fmla="*/ 83 h 284"/>
              <a:gd name="T18" fmla="*/ 148 w 284"/>
              <a:gd name="T19" fmla="*/ 19 h 284"/>
              <a:gd name="T20" fmla="*/ 228 w 284"/>
              <a:gd name="T21" fmla="*/ 54 h 284"/>
              <a:gd name="T22" fmla="*/ 163 w 284"/>
              <a:gd name="T23" fmla="*/ 21 h 284"/>
              <a:gd name="T24" fmla="*/ 138 w 284"/>
              <a:gd name="T25" fmla="*/ 83 h 284"/>
              <a:gd name="T26" fmla="*/ 137 w 284"/>
              <a:gd name="T27" fmla="*/ 19 h 284"/>
              <a:gd name="T28" fmla="*/ 88 w 284"/>
              <a:gd name="T29" fmla="*/ 72 h 284"/>
              <a:gd name="T30" fmla="*/ 122 w 284"/>
              <a:gd name="T31" fmla="*/ 21 h 284"/>
              <a:gd name="T32" fmla="*/ 93 w 284"/>
              <a:gd name="T33" fmla="*/ 84 h 284"/>
              <a:gd name="T34" fmla="*/ 138 w 284"/>
              <a:gd name="T35" fmla="*/ 138 h 284"/>
              <a:gd name="T36" fmla="*/ 93 w 284"/>
              <a:gd name="T37" fmla="*/ 84 h 284"/>
              <a:gd name="T38" fmla="*/ 138 w 284"/>
              <a:gd name="T39" fmla="*/ 202 h 284"/>
              <a:gd name="T40" fmla="*/ 83 w 284"/>
              <a:gd name="T41" fmla="*/ 147 h 284"/>
              <a:gd name="T42" fmla="*/ 122 w 284"/>
              <a:gd name="T43" fmla="*/ 264 h 284"/>
              <a:gd name="T44" fmla="*/ 91 w 284"/>
              <a:gd name="T45" fmla="*/ 221 h 284"/>
              <a:gd name="T46" fmla="*/ 147 w 284"/>
              <a:gd name="T47" fmla="*/ 266 h 284"/>
              <a:gd name="T48" fmla="*/ 185 w 284"/>
              <a:gd name="T49" fmla="*/ 218 h 284"/>
              <a:gd name="T50" fmla="*/ 147 w 284"/>
              <a:gd name="T51" fmla="*/ 266 h 284"/>
              <a:gd name="T52" fmla="*/ 223 w 284"/>
              <a:gd name="T53" fmla="*/ 236 h 284"/>
              <a:gd name="T54" fmla="*/ 194 w 284"/>
              <a:gd name="T55" fmla="*/ 221 h 284"/>
              <a:gd name="T56" fmla="*/ 147 w 284"/>
              <a:gd name="T57" fmla="*/ 202 h 284"/>
              <a:gd name="T58" fmla="*/ 202 w 284"/>
              <a:gd name="T59" fmla="*/ 147 h 284"/>
              <a:gd name="T60" fmla="*/ 147 w 284"/>
              <a:gd name="T61" fmla="*/ 138 h 284"/>
              <a:gd name="T62" fmla="*/ 192 w 284"/>
              <a:gd name="T63" fmla="*/ 84 h 284"/>
              <a:gd name="T64" fmla="*/ 147 w 284"/>
              <a:gd name="T65" fmla="*/ 138 h 284"/>
              <a:gd name="T66" fmla="*/ 84 w 284"/>
              <a:gd name="T67" fmla="*/ 80 h 284"/>
              <a:gd name="T68" fmla="*/ 19 w 284"/>
              <a:gd name="T69" fmla="*/ 138 h 284"/>
              <a:gd name="T70" fmla="*/ 19 w 284"/>
              <a:gd name="T71" fmla="*/ 147 h 284"/>
              <a:gd name="T72" fmla="*/ 88 w 284"/>
              <a:gd name="T73" fmla="*/ 212 h 284"/>
              <a:gd name="T74" fmla="*/ 19 w 284"/>
              <a:gd name="T75" fmla="*/ 147 h 284"/>
              <a:gd name="T76" fmla="*/ 197 w 284"/>
              <a:gd name="T77" fmla="*/ 212 h 284"/>
              <a:gd name="T78" fmla="*/ 266 w 284"/>
              <a:gd name="T79" fmla="*/ 147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84" h="284">
                <a:moveTo>
                  <a:pt x="142" y="0"/>
                </a:moveTo>
                <a:cubicBezTo>
                  <a:pt x="64" y="0"/>
                  <a:pt x="0" y="64"/>
                  <a:pt x="0" y="142"/>
                </a:cubicBezTo>
                <a:cubicBezTo>
                  <a:pt x="0" y="221"/>
                  <a:pt x="64" y="284"/>
                  <a:pt x="142" y="284"/>
                </a:cubicBezTo>
                <a:cubicBezTo>
                  <a:pt x="221" y="284"/>
                  <a:pt x="284" y="221"/>
                  <a:pt x="284" y="142"/>
                </a:cubicBezTo>
                <a:cubicBezTo>
                  <a:pt x="284" y="64"/>
                  <a:pt x="221" y="0"/>
                  <a:pt x="142" y="0"/>
                </a:cubicBezTo>
                <a:close/>
                <a:moveTo>
                  <a:pt x="266" y="138"/>
                </a:moveTo>
                <a:cubicBezTo>
                  <a:pt x="211" y="138"/>
                  <a:pt x="211" y="138"/>
                  <a:pt x="211" y="138"/>
                </a:cubicBezTo>
                <a:cubicBezTo>
                  <a:pt x="211" y="118"/>
                  <a:pt x="207" y="98"/>
                  <a:pt x="200" y="80"/>
                </a:cubicBezTo>
                <a:cubicBezTo>
                  <a:pt x="213" y="75"/>
                  <a:pt x="224" y="68"/>
                  <a:pt x="235" y="60"/>
                </a:cubicBezTo>
                <a:cubicBezTo>
                  <a:pt x="253" y="81"/>
                  <a:pt x="265" y="108"/>
                  <a:pt x="266" y="138"/>
                </a:cubicBezTo>
                <a:close/>
                <a:moveTo>
                  <a:pt x="137" y="266"/>
                </a:moveTo>
                <a:cubicBezTo>
                  <a:pt x="122" y="253"/>
                  <a:pt x="109" y="237"/>
                  <a:pt x="100" y="218"/>
                </a:cubicBezTo>
                <a:cubicBezTo>
                  <a:pt x="112" y="214"/>
                  <a:pt x="125" y="212"/>
                  <a:pt x="138" y="211"/>
                </a:cubicBezTo>
                <a:cubicBezTo>
                  <a:pt x="138" y="266"/>
                  <a:pt x="138" y="266"/>
                  <a:pt x="138" y="266"/>
                </a:cubicBezTo>
                <a:cubicBezTo>
                  <a:pt x="138" y="266"/>
                  <a:pt x="138" y="266"/>
                  <a:pt x="137" y="266"/>
                </a:cubicBezTo>
                <a:close/>
                <a:moveTo>
                  <a:pt x="148" y="19"/>
                </a:moveTo>
                <a:cubicBezTo>
                  <a:pt x="165" y="33"/>
                  <a:pt x="179" y="53"/>
                  <a:pt x="188" y="75"/>
                </a:cubicBezTo>
                <a:cubicBezTo>
                  <a:pt x="175" y="80"/>
                  <a:pt x="162" y="82"/>
                  <a:pt x="147" y="83"/>
                </a:cubicBezTo>
                <a:cubicBezTo>
                  <a:pt x="147" y="19"/>
                  <a:pt x="147" y="19"/>
                  <a:pt x="147" y="19"/>
                </a:cubicBezTo>
                <a:cubicBezTo>
                  <a:pt x="147" y="19"/>
                  <a:pt x="147" y="19"/>
                  <a:pt x="148" y="19"/>
                </a:cubicBezTo>
                <a:close/>
                <a:moveTo>
                  <a:pt x="163" y="21"/>
                </a:moveTo>
                <a:cubicBezTo>
                  <a:pt x="188" y="25"/>
                  <a:pt x="211" y="37"/>
                  <a:pt x="228" y="54"/>
                </a:cubicBezTo>
                <a:cubicBezTo>
                  <a:pt x="219" y="61"/>
                  <a:pt x="208" y="67"/>
                  <a:pt x="197" y="72"/>
                </a:cubicBezTo>
                <a:cubicBezTo>
                  <a:pt x="189" y="52"/>
                  <a:pt x="177" y="35"/>
                  <a:pt x="163" y="21"/>
                </a:cubicBezTo>
                <a:close/>
                <a:moveTo>
                  <a:pt x="138" y="19"/>
                </a:moveTo>
                <a:cubicBezTo>
                  <a:pt x="138" y="83"/>
                  <a:pt x="138" y="83"/>
                  <a:pt x="138" y="83"/>
                </a:cubicBezTo>
                <a:cubicBezTo>
                  <a:pt x="123" y="82"/>
                  <a:pt x="110" y="80"/>
                  <a:pt x="97" y="75"/>
                </a:cubicBezTo>
                <a:cubicBezTo>
                  <a:pt x="106" y="53"/>
                  <a:pt x="120" y="33"/>
                  <a:pt x="137" y="19"/>
                </a:cubicBezTo>
                <a:cubicBezTo>
                  <a:pt x="138" y="19"/>
                  <a:pt x="138" y="19"/>
                  <a:pt x="138" y="19"/>
                </a:cubicBezTo>
                <a:close/>
                <a:moveTo>
                  <a:pt x="88" y="72"/>
                </a:moveTo>
                <a:cubicBezTo>
                  <a:pt x="77" y="67"/>
                  <a:pt x="66" y="61"/>
                  <a:pt x="57" y="54"/>
                </a:cubicBezTo>
                <a:cubicBezTo>
                  <a:pt x="74" y="37"/>
                  <a:pt x="97" y="25"/>
                  <a:pt x="122" y="21"/>
                </a:cubicBezTo>
                <a:cubicBezTo>
                  <a:pt x="108" y="35"/>
                  <a:pt x="96" y="52"/>
                  <a:pt x="88" y="72"/>
                </a:cubicBezTo>
                <a:close/>
                <a:moveTo>
                  <a:pt x="93" y="84"/>
                </a:moveTo>
                <a:cubicBezTo>
                  <a:pt x="107" y="88"/>
                  <a:pt x="122" y="91"/>
                  <a:pt x="138" y="92"/>
                </a:cubicBezTo>
                <a:cubicBezTo>
                  <a:pt x="138" y="138"/>
                  <a:pt x="138" y="138"/>
                  <a:pt x="138" y="138"/>
                </a:cubicBezTo>
                <a:cubicBezTo>
                  <a:pt x="83" y="138"/>
                  <a:pt x="83" y="138"/>
                  <a:pt x="83" y="138"/>
                </a:cubicBezTo>
                <a:cubicBezTo>
                  <a:pt x="84" y="119"/>
                  <a:pt x="87" y="100"/>
                  <a:pt x="93" y="84"/>
                </a:cubicBezTo>
                <a:close/>
                <a:moveTo>
                  <a:pt x="138" y="147"/>
                </a:moveTo>
                <a:cubicBezTo>
                  <a:pt x="138" y="202"/>
                  <a:pt x="138" y="202"/>
                  <a:pt x="138" y="202"/>
                </a:cubicBezTo>
                <a:cubicBezTo>
                  <a:pt x="123" y="203"/>
                  <a:pt x="109" y="205"/>
                  <a:pt x="96" y="209"/>
                </a:cubicBezTo>
                <a:cubicBezTo>
                  <a:pt x="88" y="190"/>
                  <a:pt x="84" y="169"/>
                  <a:pt x="83" y="147"/>
                </a:cubicBezTo>
                <a:lnTo>
                  <a:pt x="138" y="147"/>
                </a:lnTo>
                <a:close/>
                <a:moveTo>
                  <a:pt x="122" y="264"/>
                </a:moveTo>
                <a:cubicBezTo>
                  <a:pt x="100" y="261"/>
                  <a:pt x="79" y="251"/>
                  <a:pt x="62" y="236"/>
                </a:cubicBezTo>
                <a:cubicBezTo>
                  <a:pt x="71" y="230"/>
                  <a:pt x="81" y="225"/>
                  <a:pt x="91" y="221"/>
                </a:cubicBezTo>
                <a:cubicBezTo>
                  <a:pt x="99" y="237"/>
                  <a:pt x="110" y="252"/>
                  <a:pt x="122" y="264"/>
                </a:cubicBezTo>
                <a:close/>
                <a:moveTo>
                  <a:pt x="147" y="266"/>
                </a:moveTo>
                <a:cubicBezTo>
                  <a:pt x="147" y="211"/>
                  <a:pt x="147" y="211"/>
                  <a:pt x="147" y="211"/>
                </a:cubicBezTo>
                <a:cubicBezTo>
                  <a:pt x="160" y="212"/>
                  <a:pt x="173" y="214"/>
                  <a:pt x="185" y="218"/>
                </a:cubicBezTo>
                <a:cubicBezTo>
                  <a:pt x="176" y="237"/>
                  <a:pt x="163" y="253"/>
                  <a:pt x="148" y="266"/>
                </a:cubicBezTo>
                <a:cubicBezTo>
                  <a:pt x="147" y="266"/>
                  <a:pt x="147" y="266"/>
                  <a:pt x="147" y="266"/>
                </a:cubicBezTo>
                <a:close/>
                <a:moveTo>
                  <a:pt x="194" y="221"/>
                </a:moveTo>
                <a:cubicBezTo>
                  <a:pt x="204" y="225"/>
                  <a:pt x="214" y="230"/>
                  <a:pt x="223" y="236"/>
                </a:cubicBezTo>
                <a:cubicBezTo>
                  <a:pt x="206" y="251"/>
                  <a:pt x="185" y="261"/>
                  <a:pt x="163" y="264"/>
                </a:cubicBezTo>
                <a:cubicBezTo>
                  <a:pt x="175" y="252"/>
                  <a:pt x="186" y="237"/>
                  <a:pt x="194" y="221"/>
                </a:cubicBezTo>
                <a:close/>
                <a:moveTo>
                  <a:pt x="189" y="209"/>
                </a:moveTo>
                <a:cubicBezTo>
                  <a:pt x="175" y="205"/>
                  <a:pt x="162" y="203"/>
                  <a:pt x="147" y="202"/>
                </a:cubicBezTo>
                <a:cubicBezTo>
                  <a:pt x="147" y="147"/>
                  <a:pt x="147" y="147"/>
                  <a:pt x="147" y="147"/>
                </a:cubicBezTo>
                <a:cubicBezTo>
                  <a:pt x="202" y="147"/>
                  <a:pt x="202" y="147"/>
                  <a:pt x="202" y="147"/>
                </a:cubicBezTo>
                <a:cubicBezTo>
                  <a:pt x="201" y="169"/>
                  <a:pt x="197" y="190"/>
                  <a:pt x="189" y="209"/>
                </a:cubicBezTo>
                <a:close/>
                <a:moveTo>
                  <a:pt x="147" y="138"/>
                </a:moveTo>
                <a:cubicBezTo>
                  <a:pt x="147" y="92"/>
                  <a:pt x="147" y="92"/>
                  <a:pt x="147" y="92"/>
                </a:cubicBezTo>
                <a:cubicBezTo>
                  <a:pt x="163" y="91"/>
                  <a:pt x="178" y="88"/>
                  <a:pt x="192" y="84"/>
                </a:cubicBezTo>
                <a:cubicBezTo>
                  <a:pt x="198" y="100"/>
                  <a:pt x="201" y="119"/>
                  <a:pt x="202" y="138"/>
                </a:cubicBezTo>
                <a:lnTo>
                  <a:pt x="147" y="138"/>
                </a:lnTo>
                <a:close/>
                <a:moveTo>
                  <a:pt x="50" y="60"/>
                </a:moveTo>
                <a:cubicBezTo>
                  <a:pt x="61" y="68"/>
                  <a:pt x="72" y="75"/>
                  <a:pt x="84" y="80"/>
                </a:cubicBezTo>
                <a:cubicBezTo>
                  <a:pt x="78" y="98"/>
                  <a:pt x="74" y="118"/>
                  <a:pt x="74" y="138"/>
                </a:cubicBezTo>
                <a:cubicBezTo>
                  <a:pt x="19" y="138"/>
                  <a:pt x="19" y="138"/>
                  <a:pt x="19" y="138"/>
                </a:cubicBezTo>
                <a:cubicBezTo>
                  <a:pt x="20" y="108"/>
                  <a:pt x="32" y="81"/>
                  <a:pt x="50" y="60"/>
                </a:cubicBezTo>
                <a:close/>
                <a:moveTo>
                  <a:pt x="19" y="147"/>
                </a:moveTo>
                <a:cubicBezTo>
                  <a:pt x="74" y="147"/>
                  <a:pt x="74" y="147"/>
                  <a:pt x="74" y="147"/>
                </a:cubicBezTo>
                <a:cubicBezTo>
                  <a:pt x="75" y="170"/>
                  <a:pt x="79" y="193"/>
                  <a:pt x="88" y="212"/>
                </a:cubicBezTo>
                <a:cubicBezTo>
                  <a:pt x="76" y="217"/>
                  <a:pt x="65" y="223"/>
                  <a:pt x="55" y="230"/>
                </a:cubicBezTo>
                <a:cubicBezTo>
                  <a:pt x="34" y="209"/>
                  <a:pt x="20" y="179"/>
                  <a:pt x="19" y="147"/>
                </a:cubicBezTo>
                <a:close/>
                <a:moveTo>
                  <a:pt x="230" y="230"/>
                </a:moveTo>
                <a:cubicBezTo>
                  <a:pt x="220" y="223"/>
                  <a:pt x="209" y="217"/>
                  <a:pt x="197" y="212"/>
                </a:cubicBezTo>
                <a:cubicBezTo>
                  <a:pt x="206" y="193"/>
                  <a:pt x="210" y="170"/>
                  <a:pt x="211" y="147"/>
                </a:cubicBezTo>
                <a:cubicBezTo>
                  <a:pt x="266" y="147"/>
                  <a:pt x="266" y="147"/>
                  <a:pt x="266" y="147"/>
                </a:cubicBezTo>
                <a:cubicBezTo>
                  <a:pt x="265" y="179"/>
                  <a:pt x="251" y="209"/>
                  <a:pt x="230" y="23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6" name="Group 85"/>
          <p:cNvGrpSpPr/>
          <p:nvPr/>
        </p:nvGrpSpPr>
        <p:grpSpPr>
          <a:xfrm>
            <a:off x="4308342" y="5037031"/>
            <a:ext cx="294996" cy="258723"/>
            <a:chOff x="7558088" y="-690563"/>
            <a:chExt cx="1265238" cy="1109663"/>
          </a:xfrm>
          <a:solidFill>
            <a:schemeClr val="accent1">
              <a:lumMod val="75000"/>
            </a:schemeClr>
          </a:solidFill>
        </p:grpSpPr>
        <p:sp>
          <p:nvSpPr>
            <p:cNvPr id="87" name="Freeform 7"/>
            <p:cNvSpPr>
              <a:spLocks/>
            </p:cNvSpPr>
            <p:nvPr/>
          </p:nvSpPr>
          <p:spPr bwMode="auto">
            <a:xfrm>
              <a:off x="7758113" y="-490538"/>
              <a:ext cx="450850" cy="293688"/>
            </a:xfrm>
            <a:custGeom>
              <a:avLst/>
              <a:gdLst>
                <a:gd name="T0" fmla="*/ 115 w 120"/>
                <a:gd name="T1" fmla="*/ 0 h 78"/>
                <a:gd name="T2" fmla="*/ 0 w 120"/>
                <a:gd name="T3" fmla="*/ 73 h 78"/>
                <a:gd name="T4" fmla="*/ 5 w 120"/>
                <a:gd name="T5" fmla="*/ 78 h 78"/>
                <a:gd name="T6" fmla="*/ 10 w 120"/>
                <a:gd name="T7" fmla="*/ 73 h 78"/>
                <a:gd name="T8" fmla="*/ 115 w 120"/>
                <a:gd name="T9" fmla="*/ 10 h 78"/>
                <a:gd name="T10" fmla="*/ 120 w 120"/>
                <a:gd name="T11" fmla="*/ 5 h 78"/>
                <a:gd name="T12" fmla="*/ 115 w 120"/>
                <a:gd name="T13" fmla="*/ 0 h 78"/>
              </a:gdLst>
              <a:ahLst/>
              <a:cxnLst>
                <a:cxn ang="0">
                  <a:pos x="T0" y="T1"/>
                </a:cxn>
                <a:cxn ang="0">
                  <a:pos x="T2" y="T3"/>
                </a:cxn>
                <a:cxn ang="0">
                  <a:pos x="T4" y="T5"/>
                </a:cxn>
                <a:cxn ang="0">
                  <a:pos x="T6" y="T7"/>
                </a:cxn>
                <a:cxn ang="0">
                  <a:pos x="T8" y="T9"/>
                </a:cxn>
                <a:cxn ang="0">
                  <a:pos x="T10" y="T11"/>
                </a:cxn>
                <a:cxn ang="0">
                  <a:pos x="T12" y="T13"/>
                </a:cxn>
              </a:cxnLst>
              <a:rect l="0" t="0" r="r" b="b"/>
              <a:pathLst>
                <a:path w="120" h="78">
                  <a:moveTo>
                    <a:pt x="115" y="0"/>
                  </a:moveTo>
                  <a:cubicBezTo>
                    <a:pt x="52" y="0"/>
                    <a:pt x="0" y="33"/>
                    <a:pt x="0" y="73"/>
                  </a:cubicBezTo>
                  <a:cubicBezTo>
                    <a:pt x="0" y="76"/>
                    <a:pt x="2" y="78"/>
                    <a:pt x="5" y="78"/>
                  </a:cubicBezTo>
                  <a:cubicBezTo>
                    <a:pt x="8" y="78"/>
                    <a:pt x="10" y="76"/>
                    <a:pt x="10" y="73"/>
                  </a:cubicBezTo>
                  <a:cubicBezTo>
                    <a:pt x="10" y="39"/>
                    <a:pt x="59" y="10"/>
                    <a:pt x="115" y="10"/>
                  </a:cubicBezTo>
                  <a:cubicBezTo>
                    <a:pt x="118" y="10"/>
                    <a:pt x="120" y="8"/>
                    <a:pt x="120" y="5"/>
                  </a:cubicBezTo>
                  <a:cubicBezTo>
                    <a:pt x="120" y="2"/>
                    <a:pt x="118" y="0"/>
                    <a:pt x="115"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8"/>
            <p:cNvSpPr>
              <a:spLocks noEditPoints="1"/>
            </p:cNvSpPr>
            <p:nvPr/>
          </p:nvSpPr>
          <p:spPr bwMode="auto">
            <a:xfrm>
              <a:off x="7558088" y="-690563"/>
              <a:ext cx="1265238" cy="1109663"/>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9" name="TextBox 88"/>
          <p:cNvSpPr txBox="1"/>
          <p:nvPr/>
        </p:nvSpPr>
        <p:spPr>
          <a:xfrm>
            <a:off x="4670013" y="4982866"/>
            <a:ext cx="2050505" cy="307777"/>
          </a:xfrm>
          <a:prstGeom prst="rect">
            <a:avLst/>
          </a:prstGeom>
          <a:noFill/>
        </p:spPr>
        <p:txBody>
          <a:bodyPr wrap="square" rtlCol="0">
            <a:spAutoFit/>
          </a:bodyPr>
          <a:lstStyle/>
          <a:p>
            <a:r>
              <a:rPr lang="id-ID" sz="1400" b="1" dirty="0" smtClean="0">
                <a:solidFill>
                  <a:schemeClr val="bg1"/>
                </a:solidFill>
              </a:rPr>
              <a:t>contact@website.com</a:t>
            </a:r>
            <a:endParaRPr lang="en-US" sz="1400" b="1" dirty="0">
              <a:solidFill>
                <a:schemeClr val="bg1"/>
              </a:solidFill>
            </a:endParaRPr>
          </a:p>
        </p:txBody>
      </p:sp>
      <p:sp>
        <p:nvSpPr>
          <p:cNvPr id="90" name="TextBox 89"/>
          <p:cNvSpPr txBox="1"/>
          <p:nvPr/>
        </p:nvSpPr>
        <p:spPr>
          <a:xfrm>
            <a:off x="4670013" y="5407920"/>
            <a:ext cx="2050505" cy="307777"/>
          </a:xfrm>
          <a:prstGeom prst="rect">
            <a:avLst/>
          </a:prstGeom>
          <a:noFill/>
        </p:spPr>
        <p:txBody>
          <a:bodyPr wrap="square" rtlCol="0">
            <a:spAutoFit/>
          </a:bodyPr>
          <a:lstStyle/>
          <a:p>
            <a:r>
              <a:rPr lang="id-ID" sz="1400" b="1" dirty="0" smtClean="0">
                <a:solidFill>
                  <a:schemeClr val="bg1"/>
                </a:solidFill>
              </a:rPr>
              <a:t>www.website.com</a:t>
            </a:r>
            <a:endParaRPr lang="en-US" sz="1400" b="1" dirty="0">
              <a:solidFill>
                <a:schemeClr val="bg1"/>
              </a:solidFill>
            </a:endParaRPr>
          </a:p>
        </p:txBody>
      </p:sp>
      <p:sp>
        <p:nvSpPr>
          <p:cNvPr id="91" name="TextBox 90"/>
          <p:cNvSpPr txBox="1"/>
          <p:nvPr/>
        </p:nvSpPr>
        <p:spPr>
          <a:xfrm>
            <a:off x="7289926" y="412567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presentation</a:t>
            </a:r>
            <a:r>
              <a:rPr lang="id-ID" sz="1200" b="1" dirty="0">
                <a:solidFill>
                  <a:schemeClr val="bg1"/>
                </a:solidFill>
              </a:rPr>
              <a:t>,</a:t>
            </a:r>
            <a:r>
              <a:rPr lang="id-ID" sz="1200" dirty="0">
                <a:solidFill>
                  <a:schemeClr val="bg1"/>
                </a:solidFill>
              </a:rPr>
              <a:t> eaque ipsa quae ab illo </a:t>
            </a:r>
            <a:r>
              <a:rPr lang="id-ID" sz="1200" dirty="0" smtClean="0">
                <a:solidFill>
                  <a:schemeClr val="bg1"/>
                </a:solidFill>
              </a:rPr>
              <a:t>inventore</a:t>
            </a:r>
            <a:endParaRPr lang="id-ID" sz="1200" dirty="0">
              <a:solidFill>
                <a:schemeClr val="bg1"/>
              </a:solidFill>
            </a:endParaRPr>
          </a:p>
        </p:txBody>
      </p:sp>
      <p:sp>
        <p:nvSpPr>
          <p:cNvPr id="92" name="TextBox 91"/>
          <p:cNvSpPr txBox="1"/>
          <p:nvPr/>
        </p:nvSpPr>
        <p:spPr>
          <a:xfrm>
            <a:off x="7285149" y="2736506"/>
            <a:ext cx="3153427" cy="400110"/>
          </a:xfrm>
          <a:prstGeom prst="rect">
            <a:avLst/>
          </a:prstGeom>
          <a:noFill/>
        </p:spPr>
        <p:txBody>
          <a:bodyPr wrap="none" rtlCol="0">
            <a:spAutoFit/>
          </a:bodyPr>
          <a:lstStyle/>
          <a:p>
            <a:r>
              <a:rPr lang="id-ID" sz="2000" b="1" dirty="0" smtClean="0">
                <a:solidFill>
                  <a:schemeClr val="bg1"/>
                </a:solidFill>
                <a:latin typeface="+mj-lt"/>
              </a:rPr>
              <a:t>We Solve Marketing Problem</a:t>
            </a:r>
            <a:endParaRPr lang="id-ID" sz="2000" b="1" dirty="0">
              <a:solidFill>
                <a:schemeClr val="bg1"/>
              </a:solidFill>
              <a:latin typeface="+mj-lt"/>
            </a:endParaRPr>
          </a:p>
        </p:txBody>
      </p:sp>
      <p:sp>
        <p:nvSpPr>
          <p:cNvPr id="93" name="TextBox 92"/>
          <p:cNvSpPr txBox="1"/>
          <p:nvPr/>
        </p:nvSpPr>
        <p:spPr>
          <a:xfrm>
            <a:off x="8676877" y="3275115"/>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94" name="TextBox 93"/>
          <p:cNvSpPr txBox="1"/>
          <p:nvPr/>
        </p:nvSpPr>
        <p:spPr>
          <a:xfrm>
            <a:off x="7285149" y="3229071"/>
            <a:ext cx="1391728" cy="923330"/>
          </a:xfrm>
          <a:prstGeom prst="rect">
            <a:avLst/>
          </a:prstGeom>
          <a:noFill/>
        </p:spPr>
        <p:txBody>
          <a:bodyPr wrap="none" rtlCol="0">
            <a:spAutoFit/>
          </a:bodyPr>
          <a:lstStyle/>
          <a:p>
            <a:r>
              <a:rPr lang="id-ID" sz="5400" b="1" dirty="0" smtClean="0">
                <a:solidFill>
                  <a:schemeClr val="accent2"/>
                </a:solidFill>
              </a:rPr>
              <a:t>70%</a:t>
            </a:r>
            <a:endParaRPr lang="id-ID" sz="5400" b="1" dirty="0">
              <a:solidFill>
                <a:schemeClr val="accent2"/>
              </a:solidFill>
            </a:endParaRPr>
          </a:p>
        </p:txBody>
      </p:sp>
    </p:spTree>
    <p:extLst>
      <p:ext uri="{BB962C8B-B14F-4D97-AF65-F5344CB8AC3E}">
        <p14:creationId xmlns:p14="http://schemas.microsoft.com/office/powerpoint/2010/main" val="3823551243"/>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6" presetClass="entr" presetSubtype="0" fill="hold" nodeType="after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wipe(down)">
                                      <p:cBhvr>
                                        <p:cTn id="18" dur="435">
                                          <p:stCondLst>
                                            <p:cond delay="0"/>
                                          </p:stCondLst>
                                        </p:cTn>
                                        <p:tgtEl>
                                          <p:spTgt spid="51"/>
                                        </p:tgtEl>
                                      </p:cBhvr>
                                    </p:animEffect>
                                    <p:anim calcmode="lin" valueType="num">
                                      <p:cBhvr>
                                        <p:cTn id="19" dur="1367" tmFilter="0,0; 0.14,0.36; 0.43,0.73; 0.71,0.91; 1.0,1.0">
                                          <p:stCondLst>
                                            <p:cond delay="0"/>
                                          </p:stCondLst>
                                        </p:cTn>
                                        <p:tgtEl>
                                          <p:spTgt spid="51"/>
                                        </p:tgtEl>
                                        <p:attrNameLst>
                                          <p:attrName>ppt_x</p:attrName>
                                        </p:attrNameLst>
                                      </p:cBhvr>
                                      <p:tavLst>
                                        <p:tav tm="0">
                                          <p:val>
                                            <p:strVal val="#ppt_x-0.25"/>
                                          </p:val>
                                        </p:tav>
                                        <p:tav tm="100000">
                                          <p:val>
                                            <p:strVal val="#ppt_x"/>
                                          </p:val>
                                        </p:tav>
                                      </p:tavLst>
                                    </p:anim>
                                    <p:anim calcmode="lin" valueType="num">
                                      <p:cBhvr>
                                        <p:cTn id="20" dur="498" tmFilter="0.0,0.0; 0.25,0.07; 0.50,0.2; 0.75,0.467; 1.0,1.0">
                                          <p:stCondLst>
                                            <p:cond delay="0"/>
                                          </p:stCondLst>
                                        </p:cTn>
                                        <p:tgtEl>
                                          <p:spTgt spid="51"/>
                                        </p:tgtEl>
                                        <p:attrNameLst>
                                          <p:attrName>ppt_y</p:attrName>
                                        </p:attrNameLst>
                                      </p:cBhvr>
                                      <p:tavLst>
                                        <p:tav tm="0" fmla="#ppt_y-sin(pi*$)/3">
                                          <p:val>
                                            <p:fltVal val="0.5"/>
                                          </p:val>
                                        </p:tav>
                                        <p:tav tm="100000">
                                          <p:val>
                                            <p:fltVal val="1"/>
                                          </p:val>
                                        </p:tav>
                                      </p:tavLst>
                                    </p:anim>
                                    <p:anim calcmode="lin" valueType="num">
                                      <p:cBhvr>
                                        <p:cTn id="21" dur="498" tmFilter="0, 0; 0.125,0.2665; 0.25,0.4; 0.375,0.465; 0.5,0.5;  0.625,0.535; 0.75,0.6; 0.875,0.7335; 1,1">
                                          <p:stCondLst>
                                            <p:cond delay="498"/>
                                          </p:stCondLst>
                                        </p:cTn>
                                        <p:tgtEl>
                                          <p:spTgt spid="51"/>
                                        </p:tgtEl>
                                        <p:attrNameLst>
                                          <p:attrName>ppt_y</p:attrName>
                                        </p:attrNameLst>
                                      </p:cBhvr>
                                      <p:tavLst>
                                        <p:tav tm="0" fmla="#ppt_y-sin(pi*$)/9">
                                          <p:val>
                                            <p:fltVal val="0"/>
                                          </p:val>
                                        </p:tav>
                                        <p:tav tm="100000">
                                          <p:val>
                                            <p:fltVal val="1"/>
                                          </p:val>
                                        </p:tav>
                                      </p:tavLst>
                                    </p:anim>
                                    <p:anim calcmode="lin" valueType="num">
                                      <p:cBhvr>
                                        <p:cTn id="22" dur="249" tmFilter="0, 0; 0.125,0.2665; 0.25,0.4; 0.375,0.465; 0.5,0.5;  0.625,0.535; 0.75,0.6; 0.875,0.7335; 1,1">
                                          <p:stCondLst>
                                            <p:cond delay="993"/>
                                          </p:stCondLst>
                                        </p:cTn>
                                        <p:tgtEl>
                                          <p:spTgt spid="51"/>
                                        </p:tgtEl>
                                        <p:attrNameLst>
                                          <p:attrName>ppt_y</p:attrName>
                                        </p:attrNameLst>
                                      </p:cBhvr>
                                      <p:tavLst>
                                        <p:tav tm="0" fmla="#ppt_y-sin(pi*$)/27">
                                          <p:val>
                                            <p:fltVal val="0"/>
                                          </p:val>
                                        </p:tav>
                                        <p:tav tm="100000">
                                          <p:val>
                                            <p:fltVal val="1"/>
                                          </p:val>
                                        </p:tav>
                                      </p:tavLst>
                                    </p:anim>
                                    <p:anim calcmode="lin" valueType="num">
                                      <p:cBhvr>
                                        <p:cTn id="23" dur="123" tmFilter="0, 0; 0.125,0.2665; 0.25,0.4; 0.375,0.465; 0.5,0.5;  0.625,0.535; 0.75,0.6; 0.875,0.7335; 1,1">
                                          <p:stCondLst>
                                            <p:cond delay="1242"/>
                                          </p:stCondLst>
                                        </p:cTn>
                                        <p:tgtEl>
                                          <p:spTgt spid="51"/>
                                        </p:tgtEl>
                                        <p:attrNameLst>
                                          <p:attrName>ppt_y</p:attrName>
                                        </p:attrNameLst>
                                      </p:cBhvr>
                                      <p:tavLst>
                                        <p:tav tm="0" fmla="#ppt_y-sin(pi*$)/81">
                                          <p:val>
                                            <p:fltVal val="0"/>
                                          </p:val>
                                        </p:tav>
                                        <p:tav tm="100000">
                                          <p:val>
                                            <p:fltVal val="1"/>
                                          </p:val>
                                        </p:tav>
                                      </p:tavLst>
                                    </p:anim>
                                    <p:animScale>
                                      <p:cBhvr>
                                        <p:cTn id="24" dur="20">
                                          <p:stCondLst>
                                            <p:cond delay="487"/>
                                          </p:stCondLst>
                                        </p:cTn>
                                        <p:tgtEl>
                                          <p:spTgt spid="51"/>
                                        </p:tgtEl>
                                      </p:cBhvr>
                                      <p:to x="100000" y="60000"/>
                                    </p:animScale>
                                    <p:animScale>
                                      <p:cBhvr>
                                        <p:cTn id="25" dur="124" decel="50000">
                                          <p:stCondLst>
                                            <p:cond delay="507"/>
                                          </p:stCondLst>
                                        </p:cTn>
                                        <p:tgtEl>
                                          <p:spTgt spid="51"/>
                                        </p:tgtEl>
                                      </p:cBhvr>
                                      <p:to x="100000" y="100000"/>
                                    </p:animScale>
                                    <p:animScale>
                                      <p:cBhvr>
                                        <p:cTn id="26" dur="20">
                                          <p:stCondLst>
                                            <p:cond delay="984"/>
                                          </p:stCondLst>
                                        </p:cTn>
                                        <p:tgtEl>
                                          <p:spTgt spid="51"/>
                                        </p:tgtEl>
                                      </p:cBhvr>
                                      <p:to x="100000" y="80000"/>
                                    </p:animScale>
                                    <p:animScale>
                                      <p:cBhvr>
                                        <p:cTn id="27" dur="124" decel="50000">
                                          <p:stCondLst>
                                            <p:cond delay="1004"/>
                                          </p:stCondLst>
                                        </p:cTn>
                                        <p:tgtEl>
                                          <p:spTgt spid="51"/>
                                        </p:tgtEl>
                                      </p:cBhvr>
                                      <p:to x="100000" y="100000"/>
                                    </p:animScale>
                                    <p:animScale>
                                      <p:cBhvr>
                                        <p:cTn id="28" dur="20">
                                          <p:stCondLst>
                                            <p:cond delay="1231"/>
                                          </p:stCondLst>
                                        </p:cTn>
                                        <p:tgtEl>
                                          <p:spTgt spid="51"/>
                                        </p:tgtEl>
                                      </p:cBhvr>
                                      <p:to x="100000" y="90000"/>
                                    </p:animScale>
                                    <p:animScale>
                                      <p:cBhvr>
                                        <p:cTn id="29" dur="124" decel="50000">
                                          <p:stCondLst>
                                            <p:cond delay="1251"/>
                                          </p:stCondLst>
                                        </p:cTn>
                                        <p:tgtEl>
                                          <p:spTgt spid="51"/>
                                        </p:tgtEl>
                                      </p:cBhvr>
                                      <p:to x="100000" y="100000"/>
                                    </p:animScale>
                                    <p:animScale>
                                      <p:cBhvr>
                                        <p:cTn id="30" dur="20">
                                          <p:stCondLst>
                                            <p:cond delay="1356"/>
                                          </p:stCondLst>
                                        </p:cTn>
                                        <p:tgtEl>
                                          <p:spTgt spid="51"/>
                                        </p:tgtEl>
                                      </p:cBhvr>
                                      <p:to x="100000" y="95000"/>
                                    </p:animScale>
                                    <p:animScale>
                                      <p:cBhvr>
                                        <p:cTn id="31" dur="124" decel="50000">
                                          <p:stCondLst>
                                            <p:cond delay="1376"/>
                                          </p:stCondLst>
                                        </p:cTn>
                                        <p:tgtEl>
                                          <p:spTgt spid="51"/>
                                        </p:tgtEl>
                                      </p:cBhvr>
                                      <p:to x="100000" y="100000"/>
                                    </p:animScale>
                                  </p:childTnLst>
                                </p:cTn>
                              </p:par>
                            </p:childTnLst>
                          </p:cTn>
                        </p:par>
                        <p:par>
                          <p:cTn id="32" fill="hold">
                            <p:stCondLst>
                              <p:cond delay="2000"/>
                            </p:stCondLst>
                            <p:childTnLst>
                              <p:par>
                                <p:cTn id="33" presetID="22" presetClass="entr" presetSubtype="8" fill="hold" nodeType="afterEffect">
                                  <p:stCondLst>
                                    <p:cond delay="0"/>
                                  </p:stCondLst>
                                  <p:childTnLst>
                                    <p:set>
                                      <p:cBhvr>
                                        <p:cTn id="34" dur="1" fill="hold">
                                          <p:stCondLst>
                                            <p:cond delay="0"/>
                                          </p:stCondLst>
                                        </p:cTn>
                                        <p:tgtEl>
                                          <p:spTgt spid="74"/>
                                        </p:tgtEl>
                                        <p:attrNameLst>
                                          <p:attrName>style.visibility</p:attrName>
                                        </p:attrNameLst>
                                      </p:cBhvr>
                                      <p:to>
                                        <p:strVal val="visible"/>
                                      </p:to>
                                    </p:set>
                                    <p:animEffect transition="in" filter="wipe(left)">
                                      <p:cBhvr>
                                        <p:cTn id="35" dur="500"/>
                                        <p:tgtEl>
                                          <p:spTgt spid="74"/>
                                        </p:tgtEl>
                                      </p:cBhvr>
                                    </p:animEffect>
                                  </p:childTnLst>
                                </p:cTn>
                              </p:par>
                            </p:childTnLst>
                          </p:cTn>
                        </p:par>
                        <p:par>
                          <p:cTn id="36" fill="hold">
                            <p:stCondLst>
                              <p:cond delay="2500"/>
                            </p:stCondLst>
                            <p:childTnLst>
                              <p:par>
                                <p:cTn id="37" presetID="10" presetClass="entr" presetSubtype="0" fill="hold" nodeType="afterEffect">
                                  <p:stCondLst>
                                    <p:cond delay="0"/>
                                  </p:stCondLst>
                                  <p:childTnLst>
                                    <p:set>
                                      <p:cBhvr>
                                        <p:cTn id="38" dur="1" fill="hold">
                                          <p:stCondLst>
                                            <p:cond delay="0"/>
                                          </p:stCondLst>
                                        </p:cTn>
                                        <p:tgtEl>
                                          <p:spTgt spid="77"/>
                                        </p:tgtEl>
                                        <p:attrNameLst>
                                          <p:attrName>style.visibility</p:attrName>
                                        </p:attrNameLst>
                                      </p:cBhvr>
                                      <p:to>
                                        <p:strVal val="visible"/>
                                      </p:to>
                                    </p:set>
                                    <p:animEffect transition="in" filter="fade">
                                      <p:cBhvr>
                                        <p:cTn id="39" dur="500"/>
                                        <p:tgtEl>
                                          <p:spTgt spid="77"/>
                                        </p:tgtEl>
                                      </p:cBhvr>
                                    </p:animEffect>
                                  </p:childTnLst>
                                </p:cTn>
                              </p:par>
                            </p:childTnLst>
                          </p:cTn>
                        </p:par>
                        <p:par>
                          <p:cTn id="40" fill="hold">
                            <p:stCondLst>
                              <p:cond delay="3000"/>
                            </p:stCondLst>
                            <p:childTnLst>
                              <p:par>
                                <p:cTn id="41" presetID="22" presetClass="entr" presetSubtype="8" fill="hold" nodeType="afterEffect">
                                  <p:stCondLst>
                                    <p:cond delay="0"/>
                                  </p:stCondLst>
                                  <p:childTnLst>
                                    <p:set>
                                      <p:cBhvr>
                                        <p:cTn id="42" dur="1" fill="hold">
                                          <p:stCondLst>
                                            <p:cond delay="0"/>
                                          </p:stCondLst>
                                        </p:cTn>
                                        <p:tgtEl>
                                          <p:spTgt spid="75"/>
                                        </p:tgtEl>
                                        <p:attrNameLst>
                                          <p:attrName>style.visibility</p:attrName>
                                        </p:attrNameLst>
                                      </p:cBhvr>
                                      <p:to>
                                        <p:strVal val="visible"/>
                                      </p:to>
                                    </p:set>
                                    <p:animEffect transition="in" filter="wipe(left)">
                                      <p:cBhvr>
                                        <p:cTn id="43" dur="500"/>
                                        <p:tgtEl>
                                          <p:spTgt spid="75"/>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80"/>
                                        </p:tgtEl>
                                        <p:attrNameLst>
                                          <p:attrName>style.visibility</p:attrName>
                                        </p:attrNameLst>
                                      </p:cBhvr>
                                      <p:to>
                                        <p:strVal val="visible"/>
                                      </p:to>
                                    </p:set>
                                    <p:animEffect transition="in" filter="fade">
                                      <p:cBhvr>
                                        <p:cTn id="47" dur="500"/>
                                        <p:tgtEl>
                                          <p:spTgt spid="80"/>
                                        </p:tgtEl>
                                      </p:cBhvr>
                                    </p:animEffect>
                                  </p:childTnLst>
                                </p:cTn>
                              </p:par>
                            </p:childTnLst>
                          </p:cTn>
                        </p:par>
                        <p:par>
                          <p:cTn id="48" fill="hold">
                            <p:stCondLst>
                              <p:cond delay="4000"/>
                            </p:stCondLst>
                            <p:childTnLst>
                              <p:par>
                                <p:cTn id="49" presetID="22" presetClass="entr" presetSubtype="8" fill="hold" nodeType="afterEffect">
                                  <p:stCondLst>
                                    <p:cond delay="0"/>
                                  </p:stCondLst>
                                  <p:childTnLst>
                                    <p:set>
                                      <p:cBhvr>
                                        <p:cTn id="50" dur="1" fill="hold">
                                          <p:stCondLst>
                                            <p:cond delay="0"/>
                                          </p:stCondLst>
                                        </p:cTn>
                                        <p:tgtEl>
                                          <p:spTgt spid="76"/>
                                        </p:tgtEl>
                                        <p:attrNameLst>
                                          <p:attrName>style.visibility</p:attrName>
                                        </p:attrNameLst>
                                      </p:cBhvr>
                                      <p:to>
                                        <p:strVal val="visible"/>
                                      </p:to>
                                    </p:set>
                                    <p:animEffect transition="in" filter="wipe(left)">
                                      <p:cBhvr>
                                        <p:cTn id="51" dur="500"/>
                                        <p:tgtEl>
                                          <p:spTgt spid="76"/>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83"/>
                                        </p:tgtEl>
                                        <p:attrNameLst>
                                          <p:attrName>style.visibility</p:attrName>
                                        </p:attrNameLst>
                                      </p:cBhvr>
                                      <p:to>
                                        <p:strVal val="visible"/>
                                      </p:to>
                                    </p:set>
                                    <p:animEffect transition="in" filter="fade">
                                      <p:cBhvr>
                                        <p:cTn id="55" dur="500"/>
                                        <p:tgtEl>
                                          <p:spTgt spid="83"/>
                                        </p:tgtEl>
                                      </p:cBhvr>
                                    </p:animEffect>
                                  </p:childTnLst>
                                </p:cTn>
                              </p:par>
                            </p:childTnLst>
                          </p:cTn>
                        </p:par>
                        <p:par>
                          <p:cTn id="56" fill="hold">
                            <p:stCondLst>
                              <p:cond delay="5000"/>
                            </p:stCondLst>
                            <p:childTnLst>
                              <p:par>
                                <p:cTn id="57" presetID="10" presetClass="entr" presetSubtype="0" fill="hold" nodeType="afterEffect">
                                  <p:stCondLst>
                                    <p:cond delay="0"/>
                                  </p:stCondLst>
                                  <p:childTnLst>
                                    <p:set>
                                      <p:cBhvr>
                                        <p:cTn id="58" dur="1" fill="hold">
                                          <p:stCondLst>
                                            <p:cond delay="0"/>
                                          </p:stCondLst>
                                        </p:cTn>
                                        <p:tgtEl>
                                          <p:spTgt spid="86"/>
                                        </p:tgtEl>
                                        <p:attrNameLst>
                                          <p:attrName>style.visibility</p:attrName>
                                        </p:attrNameLst>
                                      </p:cBhvr>
                                      <p:to>
                                        <p:strVal val="visible"/>
                                      </p:to>
                                    </p:set>
                                    <p:animEffect transition="in" filter="fade">
                                      <p:cBhvr>
                                        <p:cTn id="59" dur="500"/>
                                        <p:tgtEl>
                                          <p:spTgt spid="86"/>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89"/>
                                        </p:tgtEl>
                                        <p:attrNameLst>
                                          <p:attrName>style.visibility</p:attrName>
                                        </p:attrNameLst>
                                      </p:cBhvr>
                                      <p:to>
                                        <p:strVal val="visible"/>
                                      </p:to>
                                    </p:set>
                                    <p:animEffect transition="in" filter="wipe(left)">
                                      <p:cBhvr>
                                        <p:cTn id="62" dur="500"/>
                                        <p:tgtEl>
                                          <p:spTgt spid="89"/>
                                        </p:tgtEl>
                                      </p:cBhvr>
                                    </p:animEffect>
                                  </p:childTnLst>
                                </p:cTn>
                              </p:par>
                            </p:childTnLst>
                          </p:cTn>
                        </p:par>
                        <p:par>
                          <p:cTn id="63" fill="hold">
                            <p:stCondLst>
                              <p:cond delay="5500"/>
                            </p:stCondLst>
                            <p:childTnLst>
                              <p:par>
                                <p:cTn id="64" presetID="10" presetClass="entr" presetSubtype="0" fill="hold" grpId="0" nodeType="afterEffect">
                                  <p:stCondLst>
                                    <p:cond delay="0"/>
                                  </p:stCondLst>
                                  <p:childTnLst>
                                    <p:set>
                                      <p:cBhvr>
                                        <p:cTn id="65" dur="1" fill="hold">
                                          <p:stCondLst>
                                            <p:cond delay="0"/>
                                          </p:stCondLst>
                                        </p:cTn>
                                        <p:tgtEl>
                                          <p:spTgt spid="85"/>
                                        </p:tgtEl>
                                        <p:attrNameLst>
                                          <p:attrName>style.visibility</p:attrName>
                                        </p:attrNameLst>
                                      </p:cBhvr>
                                      <p:to>
                                        <p:strVal val="visible"/>
                                      </p:to>
                                    </p:set>
                                    <p:animEffect transition="in" filter="fade">
                                      <p:cBhvr>
                                        <p:cTn id="66" dur="500"/>
                                        <p:tgtEl>
                                          <p:spTgt spid="85"/>
                                        </p:tgtEl>
                                      </p:cBhvr>
                                    </p:animEffect>
                                  </p:childTnLst>
                                </p:cTn>
                              </p:par>
                              <p:par>
                                <p:cTn id="67" presetID="22" presetClass="entr" presetSubtype="8" fill="hold" grpId="0" nodeType="withEffect">
                                  <p:stCondLst>
                                    <p:cond delay="0"/>
                                  </p:stCondLst>
                                  <p:childTnLst>
                                    <p:set>
                                      <p:cBhvr>
                                        <p:cTn id="68" dur="1" fill="hold">
                                          <p:stCondLst>
                                            <p:cond delay="0"/>
                                          </p:stCondLst>
                                        </p:cTn>
                                        <p:tgtEl>
                                          <p:spTgt spid="90"/>
                                        </p:tgtEl>
                                        <p:attrNameLst>
                                          <p:attrName>style.visibility</p:attrName>
                                        </p:attrNameLst>
                                      </p:cBhvr>
                                      <p:to>
                                        <p:strVal val="visible"/>
                                      </p:to>
                                    </p:set>
                                    <p:animEffect transition="in" filter="wipe(left)">
                                      <p:cBhvr>
                                        <p:cTn id="69" dur="500"/>
                                        <p:tgtEl>
                                          <p:spTgt spid="90"/>
                                        </p:tgtEl>
                                      </p:cBhvr>
                                    </p:animEffect>
                                  </p:childTnLst>
                                </p:cTn>
                              </p:par>
                              <p:par>
                                <p:cTn id="70" presetID="10" presetClass="entr" presetSubtype="0" fill="hold" nodeType="withEffect">
                                  <p:stCondLst>
                                    <p:cond delay="0"/>
                                  </p:stCondLst>
                                  <p:childTnLst>
                                    <p:set>
                                      <p:cBhvr>
                                        <p:cTn id="71" dur="1" fill="hold">
                                          <p:stCondLst>
                                            <p:cond delay="0"/>
                                          </p:stCondLst>
                                        </p:cTn>
                                        <p:tgtEl>
                                          <p:spTgt spid="84"/>
                                        </p:tgtEl>
                                        <p:attrNameLst>
                                          <p:attrName>style.visibility</p:attrName>
                                        </p:attrNameLst>
                                      </p:cBhvr>
                                      <p:to>
                                        <p:strVal val="visible"/>
                                      </p:to>
                                    </p:set>
                                    <p:animEffect transition="in" filter="fade">
                                      <p:cBhvr>
                                        <p:cTn id="72" dur="500"/>
                                        <p:tgtEl>
                                          <p:spTgt spid="84"/>
                                        </p:tgtEl>
                                      </p:cBhvr>
                                    </p:animEffect>
                                  </p:childTnLst>
                                </p:cTn>
                              </p:par>
                            </p:childTnLst>
                          </p:cTn>
                        </p:par>
                        <p:par>
                          <p:cTn id="73" fill="hold">
                            <p:stCondLst>
                              <p:cond delay="6000"/>
                            </p:stCondLst>
                            <p:childTnLst>
                              <p:par>
                                <p:cTn id="74" presetID="10" presetClass="entr" presetSubtype="0" fill="hold" grpId="0" nodeType="afterEffect">
                                  <p:stCondLst>
                                    <p:cond delay="0"/>
                                  </p:stCondLst>
                                  <p:childTnLst>
                                    <p:set>
                                      <p:cBhvr>
                                        <p:cTn id="75" dur="1" fill="hold">
                                          <p:stCondLst>
                                            <p:cond delay="0"/>
                                          </p:stCondLst>
                                        </p:cTn>
                                        <p:tgtEl>
                                          <p:spTgt spid="92"/>
                                        </p:tgtEl>
                                        <p:attrNameLst>
                                          <p:attrName>style.visibility</p:attrName>
                                        </p:attrNameLst>
                                      </p:cBhvr>
                                      <p:to>
                                        <p:strVal val="visible"/>
                                      </p:to>
                                    </p:set>
                                    <p:animEffect transition="in" filter="fade">
                                      <p:cBhvr>
                                        <p:cTn id="76" dur="500"/>
                                        <p:tgtEl>
                                          <p:spTgt spid="92"/>
                                        </p:tgtEl>
                                      </p:cBhvr>
                                    </p:animEffect>
                                  </p:childTnLst>
                                </p:cTn>
                              </p:par>
                            </p:childTnLst>
                          </p:cTn>
                        </p:par>
                        <p:par>
                          <p:cTn id="77" fill="hold">
                            <p:stCondLst>
                              <p:cond delay="6500"/>
                            </p:stCondLst>
                            <p:childTnLst>
                              <p:par>
                                <p:cTn id="78" presetID="53" presetClass="entr" presetSubtype="16" fill="hold" grpId="0" nodeType="afterEffect">
                                  <p:stCondLst>
                                    <p:cond delay="0"/>
                                  </p:stCondLst>
                                  <p:childTnLst>
                                    <p:set>
                                      <p:cBhvr>
                                        <p:cTn id="79" dur="1" fill="hold">
                                          <p:stCondLst>
                                            <p:cond delay="0"/>
                                          </p:stCondLst>
                                        </p:cTn>
                                        <p:tgtEl>
                                          <p:spTgt spid="94"/>
                                        </p:tgtEl>
                                        <p:attrNameLst>
                                          <p:attrName>style.visibility</p:attrName>
                                        </p:attrNameLst>
                                      </p:cBhvr>
                                      <p:to>
                                        <p:strVal val="visible"/>
                                      </p:to>
                                    </p:set>
                                    <p:anim calcmode="lin" valueType="num">
                                      <p:cBhvr>
                                        <p:cTn id="80" dur="500" fill="hold"/>
                                        <p:tgtEl>
                                          <p:spTgt spid="94"/>
                                        </p:tgtEl>
                                        <p:attrNameLst>
                                          <p:attrName>ppt_w</p:attrName>
                                        </p:attrNameLst>
                                      </p:cBhvr>
                                      <p:tavLst>
                                        <p:tav tm="0">
                                          <p:val>
                                            <p:fltVal val="0"/>
                                          </p:val>
                                        </p:tav>
                                        <p:tav tm="100000">
                                          <p:val>
                                            <p:strVal val="#ppt_w"/>
                                          </p:val>
                                        </p:tav>
                                      </p:tavLst>
                                    </p:anim>
                                    <p:anim calcmode="lin" valueType="num">
                                      <p:cBhvr>
                                        <p:cTn id="81" dur="500" fill="hold"/>
                                        <p:tgtEl>
                                          <p:spTgt spid="94"/>
                                        </p:tgtEl>
                                        <p:attrNameLst>
                                          <p:attrName>ppt_h</p:attrName>
                                        </p:attrNameLst>
                                      </p:cBhvr>
                                      <p:tavLst>
                                        <p:tav tm="0">
                                          <p:val>
                                            <p:fltVal val="0"/>
                                          </p:val>
                                        </p:tav>
                                        <p:tav tm="100000">
                                          <p:val>
                                            <p:strVal val="#ppt_h"/>
                                          </p:val>
                                        </p:tav>
                                      </p:tavLst>
                                    </p:anim>
                                    <p:animEffect transition="in" filter="fade">
                                      <p:cBhvr>
                                        <p:cTn id="82" dur="500"/>
                                        <p:tgtEl>
                                          <p:spTgt spid="94"/>
                                        </p:tgtEl>
                                      </p:cBhvr>
                                    </p:animEffect>
                                  </p:childTnLst>
                                </p:cTn>
                              </p:par>
                              <p:par>
                                <p:cTn id="83" presetID="53" presetClass="entr" presetSubtype="16" fill="hold" grpId="0" nodeType="withEffect">
                                  <p:stCondLst>
                                    <p:cond delay="0"/>
                                  </p:stCondLst>
                                  <p:childTnLst>
                                    <p:set>
                                      <p:cBhvr>
                                        <p:cTn id="84" dur="1" fill="hold">
                                          <p:stCondLst>
                                            <p:cond delay="0"/>
                                          </p:stCondLst>
                                        </p:cTn>
                                        <p:tgtEl>
                                          <p:spTgt spid="93"/>
                                        </p:tgtEl>
                                        <p:attrNameLst>
                                          <p:attrName>style.visibility</p:attrName>
                                        </p:attrNameLst>
                                      </p:cBhvr>
                                      <p:to>
                                        <p:strVal val="visible"/>
                                      </p:to>
                                    </p:set>
                                    <p:anim calcmode="lin" valueType="num">
                                      <p:cBhvr>
                                        <p:cTn id="85" dur="500" fill="hold"/>
                                        <p:tgtEl>
                                          <p:spTgt spid="93"/>
                                        </p:tgtEl>
                                        <p:attrNameLst>
                                          <p:attrName>ppt_w</p:attrName>
                                        </p:attrNameLst>
                                      </p:cBhvr>
                                      <p:tavLst>
                                        <p:tav tm="0">
                                          <p:val>
                                            <p:fltVal val="0"/>
                                          </p:val>
                                        </p:tav>
                                        <p:tav tm="100000">
                                          <p:val>
                                            <p:strVal val="#ppt_w"/>
                                          </p:val>
                                        </p:tav>
                                      </p:tavLst>
                                    </p:anim>
                                    <p:anim calcmode="lin" valueType="num">
                                      <p:cBhvr>
                                        <p:cTn id="86" dur="500" fill="hold"/>
                                        <p:tgtEl>
                                          <p:spTgt spid="93"/>
                                        </p:tgtEl>
                                        <p:attrNameLst>
                                          <p:attrName>ppt_h</p:attrName>
                                        </p:attrNameLst>
                                      </p:cBhvr>
                                      <p:tavLst>
                                        <p:tav tm="0">
                                          <p:val>
                                            <p:fltVal val="0"/>
                                          </p:val>
                                        </p:tav>
                                        <p:tav tm="100000">
                                          <p:val>
                                            <p:strVal val="#ppt_h"/>
                                          </p:val>
                                        </p:tav>
                                      </p:tavLst>
                                    </p:anim>
                                    <p:animEffect transition="in" filter="fade">
                                      <p:cBhvr>
                                        <p:cTn id="87" dur="500"/>
                                        <p:tgtEl>
                                          <p:spTgt spid="93"/>
                                        </p:tgtEl>
                                      </p:cBhvr>
                                    </p:animEffect>
                                  </p:childTnLst>
                                </p:cTn>
                              </p:par>
                            </p:childTnLst>
                          </p:cTn>
                        </p:par>
                        <p:par>
                          <p:cTn id="88" fill="hold">
                            <p:stCondLst>
                              <p:cond delay="7000"/>
                            </p:stCondLst>
                            <p:childTnLst>
                              <p:par>
                                <p:cTn id="89" presetID="10" presetClass="entr" presetSubtype="0" fill="hold" grpId="0" nodeType="afterEffect">
                                  <p:stCondLst>
                                    <p:cond delay="0"/>
                                  </p:stCondLst>
                                  <p:childTnLst>
                                    <p:set>
                                      <p:cBhvr>
                                        <p:cTn id="90" dur="1" fill="hold">
                                          <p:stCondLst>
                                            <p:cond delay="0"/>
                                          </p:stCondLst>
                                        </p:cTn>
                                        <p:tgtEl>
                                          <p:spTgt spid="91"/>
                                        </p:tgtEl>
                                        <p:attrNameLst>
                                          <p:attrName>style.visibility</p:attrName>
                                        </p:attrNameLst>
                                      </p:cBhvr>
                                      <p:to>
                                        <p:strVal val="visible"/>
                                      </p:to>
                                    </p:set>
                                    <p:animEffect transition="in" filter="fade">
                                      <p:cBhvr>
                                        <p:cTn id="91"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3" grpId="0"/>
      <p:bldP spid="85" grpId="0" animBg="1"/>
      <p:bldP spid="89" grpId="0"/>
      <p:bldP spid="90" grpId="0"/>
      <p:bldP spid="91" grpId="0"/>
      <p:bldP spid="92" grpId="0"/>
      <p:bldP spid="93" grpId="0"/>
      <p:bldP spid="94" grpId="0"/>
    </p:bldLst>
  </p:timing>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64199" y="680759"/>
            <a:ext cx="5663730" cy="830997"/>
          </a:xfrm>
          <a:prstGeom prst="rect">
            <a:avLst/>
          </a:prstGeom>
          <a:noFill/>
        </p:spPr>
        <p:txBody>
          <a:bodyPr wrap="none" rtlCol="0">
            <a:spAutoFit/>
          </a:bodyPr>
          <a:lstStyle/>
          <a:p>
            <a:pPr algn="ctr"/>
            <a:r>
              <a:rPr lang="id-ID" sz="4800" dirty="0" smtClean="0">
                <a:solidFill>
                  <a:schemeClr val="bg1"/>
                </a:solidFill>
                <a:latin typeface="+mj-lt"/>
              </a:rPr>
              <a:t>Salesman Data Driven</a:t>
            </a:r>
            <a:endParaRPr lang="en-US" sz="4800" dirty="0">
              <a:solidFill>
                <a:schemeClr val="bg1"/>
              </a:solidFill>
              <a:latin typeface="+mj-lt"/>
            </a:endParaRPr>
          </a:p>
        </p:txBody>
      </p:sp>
      <p:sp>
        <p:nvSpPr>
          <p:cNvPr id="48" name="TextBox 47"/>
          <p:cNvSpPr txBox="1"/>
          <p:nvPr/>
        </p:nvSpPr>
        <p:spPr>
          <a:xfrm>
            <a:off x="1830415" y="3723612"/>
            <a:ext cx="3884614" cy="1200329"/>
          </a:xfrm>
          <a:prstGeom prst="rect">
            <a:avLst/>
          </a:prstGeom>
          <a:noFill/>
        </p:spPr>
        <p:txBody>
          <a:bodyPr wrap="square" rtlCol="0">
            <a:spAutoFit/>
          </a:bodyPr>
          <a:lstStyle/>
          <a:p>
            <a:pPr algn="just">
              <a:lnSpc>
                <a:spcPct val="150000"/>
              </a:lnSpc>
            </a:pPr>
            <a:r>
              <a:rPr lang="id-ID" sz="1200" dirty="0" smtClean="0">
                <a:solidFill>
                  <a:schemeClr val="bg1"/>
                </a:solidFill>
              </a:rPr>
              <a:t>For every 6 emails received, we get 3 Phone </a:t>
            </a:r>
            <a:r>
              <a:rPr lang="id-ID" sz="1200" dirty="0">
                <a:solidFill>
                  <a:schemeClr val="bg1"/>
                </a:solidFill>
              </a:rPr>
              <a:t>calls. Suitable for all categories business and personal presentation</a:t>
            </a:r>
            <a:r>
              <a:rPr lang="id-ID" sz="1200" b="1" dirty="0" smtClean="0">
                <a:solidFill>
                  <a:schemeClr val="bg1"/>
                </a:solidFill>
              </a:rPr>
              <a:t>, </a:t>
            </a:r>
            <a:r>
              <a:rPr lang="id-ID" sz="1200" dirty="0">
                <a:solidFill>
                  <a:schemeClr val="bg1"/>
                </a:solidFill>
              </a:rPr>
              <a:t>Suitable for all categories business and personal </a:t>
            </a:r>
            <a:r>
              <a:rPr lang="id-ID" sz="1200" dirty="0" smtClean="0">
                <a:solidFill>
                  <a:schemeClr val="bg1"/>
                </a:solidFill>
              </a:rPr>
              <a:t>presentation</a:t>
            </a:r>
            <a:endParaRPr lang="id-ID" sz="1200" dirty="0">
              <a:solidFill>
                <a:schemeClr val="bg1"/>
              </a:solidFill>
            </a:endParaRPr>
          </a:p>
        </p:txBody>
      </p:sp>
      <p:sp>
        <p:nvSpPr>
          <p:cNvPr id="49" name="Freeform 56"/>
          <p:cNvSpPr>
            <a:spLocks/>
          </p:cNvSpPr>
          <p:nvPr/>
        </p:nvSpPr>
        <p:spPr bwMode="auto">
          <a:xfrm>
            <a:off x="7842799" y="3068398"/>
            <a:ext cx="3025592" cy="3789602"/>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6925866" y="1639850"/>
            <a:ext cx="4779675" cy="3671505"/>
            <a:chOff x="7223605" y="1034167"/>
            <a:chExt cx="4779675" cy="3671505"/>
          </a:xfrm>
          <a:solidFill>
            <a:schemeClr val="accent5">
              <a:alpha val="70000"/>
            </a:schemeClr>
          </a:solidFill>
        </p:grpSpPr>
        <p:sp>
          <p:nvSpPr>
            <p:cNvPr id="95" name="Oval 94"/>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Oval 95"/>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Oval 96"/>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Oval 97"/>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Oval 98"/>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0" name="Oval 99"/>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1" name="Oval 100"/>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2" name="Oval 101"/>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3" name="Oval 102"/>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04" name="Group 103"/>
          <p:cNvGrpSpPr/>
          <p:nvPr/>
        </p:nvGrpSpPr>
        <p:grpSpPr>
          <a:xfrm>
            <a:off x="6814726" y="1946200"/>
            <a:ext cx="4788017" cy="3731205"/>
            <a:chOff x="7071416" y="1121303"/>
            <a:chExt cx="4788017" cy="3731205"/>
          </a:xfrm>
          <a:solidFill>
            <a:schemeClr val="accent2">
              <a:alpha val="40000"/>
            </a:schemeClr>
          </a:solidFill>
        </p:grpSpPr>
        <p:sp>
          <p:nvSpPr>
            <p:cNvPr id="105" name="Oval 104"/>
            <p:cNvSpPr/>
            <p:nvPr/>
          </p:nvSpPr>
          <p:spPr>
            <a:xfrm>
              <a:off x="7071416" y="1970672"/>
              <a:ext cx="604144" cy="60414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6" name="Oval 105"/>
            <p:cNvSpPr/>
            <p:nvPr/>
          </p:nvSpPr>
          <p:spPr>
            <a:xfrm>
              <a:off x="10028885" y="2266337"/>
              <a:ext cx="778885" cy="77888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7" name="Oval 106"/>
            <p:cNvSpPr/>
            <p:nvPr/>
          </p:nvSpPr>
          <p:spPr>
            <a:xfrm>
              <a:off x="8444595" y="4164419"/>
              <a:ext cx="688089" cy="68808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Oval 107"/>
            <p:cNvSpPr/>
            <p:nvPr/>
          </p:nvSpPr>
          <p:spPr>
            <a:xfrm>
              <a:off x="10677336" y="3875937"/>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Oval 108"/>
            <p:cNvSpPr/>
            <p:nvPr/>
          </p:nvSpPr>
          <p:spPr>
            <a:xfrm>
              <a:off x="11598565" y="2698248"/>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Oval 109"/>
            <p:cNvSpPr/>
            <p:nvPr/>
          </p:nvSpPr>
          <p:spPr>
            <a:xfrm>
              <a:off x="7688405" y="2869385"/>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Oval 110"/>
            <p:cNvSpPr/>
            <p:nvPr/>
          </p:nvSpPr>
          <p:spPr>
            <a:xfrm>
              <a:off x="9592298" y="1865334"/>
              <a:ext cx="260868" cy="26086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Oval 111"/>
            <p:cNvSpPr/>
            <p:nvPr/>
          </p:nvSpPr>
          <p:spPr>
            <a:xfrm>
              <a:off x="7838577" y="1121303"/>
              <a:ext cx="759965" cy="75996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Oval 112"/>
            <p:cNvSpPr/>
            <p:nvPr/>
          </p:nvSpPr>
          <p:spPr>
            <a:xfrm>
              <a:off x="9111041" y="3345133"/>
              <a:ext cx="156009" cy="15600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Oval 113"/>
            <p:cNvSpPr/>
            <p:nvPr/>
          </p:nvSpPr>
          <p:spPr>
            <a:xfrm>
              <a:off x="11106733" y="2785942"/>
              <a:ext cx="156009" cy="15600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15" name="Group 114"/>
          <p:cNvGrpSpPr/>
          <p:nvPr/>
        </p:nvGrpSpPr>
        <p:grpSpPr>
          <a:xfrm>
            <a:off x="7451707" y="2279145"/>
            <a:ext cx="4142805" cy="3446444"/>
            <a:chOff x="7242069" y="1000204"/>
            <a:chExt cx="4142805" cy="3446444"/>
          </a:xfrm>
          <a:solidFill>
            <a:schemeClr val="accent1">
              <a:alpha val="20000"/>
            </a:schemeClr>
          </a:solidFill>
        </p:grpSpPr>
        <p:sp>
          <p:nvSpPr>
            <p:cNvPr id="116" name="Oval 115"/>
            <p:cNvSpPr/>
            <p:nvPr/>
          </p:nvSpPr>
          <p:spPr>
            <a:xfrm>
              <a:off x="8373143" y="1000204"/>
              <a:ext cx="1180478" cy="11804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Oval 116"/>
            <p:cNvSpPr/>
            <p:nvPr/>
          </p:nvSpPr>
          <p:spPr>
            <a:xfrm>
              <a:off x="9793458" y="1543897"/>
              <a:ext cx="673424" cy="6734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8" name="Oval 117"/>
            <p:cNvSpPr/>
            <p:nvPr/>
          </p:nvSpPr>
          <p:spPr>
            <a:xfrm>
              <a:off x="7728795" y="3028844"/>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9" name="Oval 118"/>
            <p:cNvSpPr/>
            <p:nvPr/>
          </p:nvSpPr>
          <p:spPr>
            <a:xfrm>
              <a:off x="10055853" y="2924511"/>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0" name="Oval 119"/>
            <p:cNvSpPr/>
            <p:nvPr/>
          </p:nvSpPr>
          <p:spPr>
            <a:xfrm>
              <a:off x="7242069" y="1362158"/>
              <a:ext cx="550776" cy="5507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1" name="Oval 120"/>
            <p:cNvSpPr/>
            <p:nvPr/>
          </p:nvSpPr>
          <p:spPr>
            <a:xfrm>
              <a:off x="7460786" y="2351919"/>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2" name="Oval 121"/>
            <p:cNvSpPr/>
            <p:nvPr/>
          </p:nvSpPr>
          <p:spPr>
            <a:xfrm>
              <a:off x="10593255" y="2042438"/>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3" name="Oval 122"/>
            <p:cNvSpPr/>
            <p:nvPr/>
          </p:nvSpPr>
          <p:spPr>
            <a:xfrm>
              <a:off x="11048082" y="1704777"/>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4" name="Oval 123"/>
            <p:cNvSpPr/>
            <p:nvPr/>
          </p:nvSpPr>
          <p:spPr>
            <a:xfrm>
              <a:off x="11027370" y="3450791"/>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5" name="Oval 124"/>
            <p:cNvSpPr/>
            <p:nvPr/>
          </p:nvSpPr>
          <p:spPr>
            <a:xfrm>
              <a:off x="8453970" y="3618181"/>
              <a:ext cx="828467" cy="8284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26" name="Group 125"/>
          <p:cNvGrpSpPr/>
          <p:nvPr/>
        </p:nvGrpSpPr>
        <p:grpSpPr>
          <a:xfrm rot="9000000">
            <a:off x="7620726" y="1811771"/>
            <a:ext cx="3591333" cy="2758681"/>
            <a:chOff x="7223605" y="1034167"/>
            <a:chExt cx="4779675" cy="3671505"/>
          </a:xfrm>
          <a:solidFill>
            <a:schemeClr val="accent4">
              <a:alpha val="70000"/>
            </a:schemeClr>
          </a:solidFill>
        </p:grpSpPr>
        <p:sp>
          <p:nvSpPr>
            <p:cNvPr id="127" name="Oval 126"/>
            <p:cNvSpPr/>
            <p:nvPr/>
          </p:nvSpPr>
          <p:spPr>
            <a:xfrm>
              <a:off x="7223605" y="2907942"/>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Oval 127"/>
            <p:cNvSpPr/>
            <p:nvPr/>
          </p:nvSpPr>
          <p:spPr>
            <a:xfrm>
              <a:off x="8051873" y="4113273"/>
              <a:ext cx="333375" cy="3333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9" name="Oval 128"/>
            <p:cNvSpPr/>
            <p:nvPr/>
          </p:nvSpPr>
          <p:spPr>
            <a:xfrm>
              <a:off x="8576155" y="1922081"/>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0" name="Oval 129"/>
            <p:cNvSpPr/>
            <p:nvPr/>
          </p:nvSpPr>
          <p:spPr>
            <a:xfrm>
              <a:off x="9722732" y="3212873"/>
              <a:ext cx="424970" cy="424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1" name="Oval 130"/>
            <p:cNvSpPr/>
            <p:nvPr/>
          </p:nvSpPr>
          <p:spPr>
            <a:xfrm>
              <a:off x="8647793" y="259875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2" name="Oval 131"/>
            <p:cNvSpPr/>
            <p:nvPr/>
          </p:nvSpPr>
          <p:spPr>
            <a:xfrm>
              <a:off x="10147702" y="4164419"/>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3" name="Oval 132"/>
            <p:cNvSpPr/>
            <p:nvPr/>
          </p:nvSpPr>
          <p:spPr>
            <a:xfrm>
              <a:off x="11150960" y="2163063"/>
              <a:ext cx="541253" cy="54125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4" name="Oval 133"/>
            <p:cNvSpPr/>
            <p:nvPr/>
          </p:nvSpPr>
          <p:spPr>
            <a:xfrm>
              <a:off x="11294540" y="3501142"/>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5" name="Oval 134"/>
            <p:cNvSpPr/>
            <p:nvPr/>
          </p:nvSpPr>
          <p:spPr>
            <a:xfrm>
              <a:off x="9368362" y="1034167"/>
              <a:ext cx="708740" cy="7087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36" name="Group 135"/>
          <p:cNvGrpSpPr/>
          <p:nvPr/>
        </p:nvGrpSpPr>
        <p:grpSpPr>
          <a:xfrm rot="9000000">
            <a:off x="6702957" y="1597287"/>
            <a:ext cx="4142805" cy="3446444"/>
            <a:chOff x="7242069" y="1000204"/>
            <a:chExt cx="4142805" cy="3446444"/>
          </a:xfrm>
          <a:solidFill>
            <a:schemeClr val="accent3">
              <a:alpha val="50000"/>
            </a:schemeClr>
          </a:solidFill>
        </p:grpSpPr>
        <p:sp>
          <p:nvSpPr>
            <p:cNvPr id="137" name="Oval 136"/>
            <p:cNvSpPr/>
            <p:nvPr/>
          </p:nvSpPr>
          <p:spPr>
            <a:xfrm>
              <a:off x="8373143" y="1000204"/>
              <a:ext cx="1180478" cy="118047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8" name="Oval 137"/>
            <p:cNvSpPr/>
            <p:nvPr/>
          </p:nvSpPr>
          <p:spPr>
            <a:xfrm>
              <a:off x="9793458" y="1543897"/>
              <a:ext cx="673424" cy="67342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39" name="Oval 138"/>
            <p:cNvSpPr/>
            <p:nvPr/>
          </p:nvSpPr>
          <p:spPr>
            <a:xfrm>
              <a:off x="7728795" y="3028844"/>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0" name="Oval 139"/>
            <p:cNvSpPr/>
            <p:nvPr/>
          </p:nvSpPr>
          <p:spPr>
            <a:xfrm>
              <a:off x="10055853" y="2924511"/>
              <a:ext cx="608999" cy="6089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1" name="Oval 140"/>
            <p:cNvSpPr/>
            <p:nvPr/>
          </p:nvSpPr>
          <p:spPr>
            <a:xfrm>
              <a:off x="7242069" y="1362158"/>
              <a:ext cx="550776" cy="5507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2" name="Oval 141"/>
            <p:cNvSpPr/>
            <p:nvPr/>
          </p:nvSpPr>
          <p:spPr>
            <a:xfrm>
              <a:off x="7460786" y="2351919"/>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3" name="Oval 142"/>
            <p:cNvSpPr/>
            <p:nvPr/>
          </p:nvSpPr>
          <p:spPr>
            <a:xfrm>
              <a:off x="10593255" y="2042438"/>
              <a:ext cx="460611" cy="4606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4" name="Oval 143"/>
            <p:cNvSpPr/>
            <p:nvPr/>
          </p:nvSpPr>
          <p:spPr>
            <a:xfrm>
              <a:off x="11048082" y="1704777"/>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5" name="Oval 144"/>
            <p:cNvSpPr/>
            <p:nvPr/>
          </p:nvSpPr>
          <p:spPr>
            <a:xfrm>
              <a:off x="11027370" y="3450791"/>
              <a:ext cx="336792" cy="33679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6" name="Oval 145"/>
            <p:cNvSpPr/>
            <p:nvPr/>
          </p:nvSpPr>
          <p:spPr>
            <a:xfrm>
              <a:off x="8453970" y="3618181"/>
              <a:ext cx="828467" cy="82846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47" name="Oval 146"/>
          <p:cNvSpPr/>
          <p:nvPr/>
        </p:nvSpPr>
        <p:spPr>
          <a:xfrm>
            <a:off x="7738945" y="1881011"/>
            <a:ext cx="1514855" cy="1514855"/>
          </a:xfrm>
          <a:prstGeom prst="ellipse">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8" name="Oval 147"/>
          <p:cNvSpPr/>
          <p:nvPr/>
        </p:nvSpPr>
        <p:spPr>
          <a:xfrm>
            <a:off x="9690597" y="2141135"/>
            <a:ext cx="1437159" cy="1437159"/>
          </a:xfrm>
          <a:prstGeom prst="ellipse">
            <a:avLst/>
          </a:prstGeom>
          <a:solidFill>
            <a:schemeClr val="accent3">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49" name="Oval 148"/>
          <p:cNvSpPr/>
          <p:nvPr/>
        </p:nvSpPr>
        <p:spPr>
          <a:xfrm>
            <a:off x="6754238" y="3453959"/>
            <a:ext cx="1437159" cy="1437159"/>
          </a:xfrm>
          <a:prstGeom prst="ellipse">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0" name="Oval 149"/>
          <p:cNvSpPr/>
          <p:nvPr/>
        </p:nvSpPr>
        <p:spPr>
          <a:xfrm>
            <a:off x="10366982" y="3664860"/>
            <a:ext cx="1437159" cy="1437159"/>
          </a:xfrm>
          <a:prstGeom prst="ellipse">
            <a:avLst/>
          </a:prstGeom>
          <a:solidFill>
            <a:schemeClr val="accent5">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51" name="Group 150"/>
          <p:cNvGrpSpPr/>
          <p:nvPr/>
        </p:nvGrpSpPr>
        <p:grpSpPr>
          <a:xfrm>
            <a:off x="10178178" y="2603155"/>
            <a:ext cx="500062" cy="470321"/>
            <a:chOff x="4433888" y="4613275"/>
            <a:chExt cx="1147763" cy="1079500"/>
          </a:xfrm>
          <a:solidFill>
            <a:schemeClr val="bg1"/>
          </a:solidFill>
        </p:grpSpPr>
        <p:sp>
          <p:nvSpPr>
            <p:cNvPr id="152" name="Oval 5"/>
            <p:cNvSpPr>
              <a:spLocks noChangeArrowheads="1"/>
            </p:cNvSpPr>
            <p:nvPr/>
          </p:nvSpPr>
          <p:spPr bwMode="auto">
            <a:xfrm>
              <a:off x="4991100" y="5203825"/>
              <a:ext cx="138113" cy="139700"/>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6"/>
            <p:cNvSpPr>
              <a:spLocks noEditPoints="1"/>
            </p:cNvSpPr>
            <p:nvPr/>
          </p:nvSpPr>
          <p:spPr bwMode="auto">
            <a:xfrm>
              <a:off x="4433888" y="4613275"/>
              <a:ext cx="1147763" cy="1079500"/>
            </a:xfrm>
            <a:custGeom>
              <a:avLst/>
              <a:gdLst>
                <a:gd name="T0" fmla="*/ 268 w 305"/>
                <a:gd name="T1" fmla="*/ 111 h 287"/>
                <a:gd name="T2" fmla="*/ 268 w 305"/>
                <a:gd name="T3" fmla="*/ 51 h 287"/>
                <a:gd name="T4" fmla="*/ 240 w 305"/>
                <a:gd name="T5" fmla="*/ 0 h 287"/>
                <a:gd name="T6" fmla="*/ 51 w 305"/>
                <a:gd name="T7" fmla="*/ 0 h 287"/>
                <a:gd name="T8" fmla="*/ 0 w 305"/>
                <a:gd name="T9" fmla="*/ 236 h 287"/>
                <a:gd name="T10" fmla="*/ 217 w 305"/>
                <a:gd name="T11" fmla="*/ 287 h 287"/>
                <a:gd name="T12" fmla="*/ 268 w 305"/>
                <a:gd name="T13" fmla="*/ 222 h 287"/>
                <a:gd name="T14" fmla="*/ 268 w 305"/>
                <a:gd name="T15" fmla="*/ 111 h 287"/>
                <a:gd name="T16" fmla="*/ 203 w 305"/>
                <a:gd name="T17" fmla="*/ 19 h 287"/>
                <a:gd name="T18" fmla="*/ 250 w 305"/>
                <a:gd name="T19" fmla="*/ 28 h 287"/>
                <a:gd name="T20" fmla="*/ 250 w 305"/>
                <a:gd name="T21" fmla="*/ 56 h 287"/>
                <a:gd name="T22" fmla="*/ 240 w 305"/>
                <a:gd name="T23" fmla="*/ 83 h 287"/>
                <a:gd name="T24" fmla="*/ 240 w 305"/>
                <a:gd name="T25" fmla="*/ 74 h 287"/>
                <a:gd name="T26" fmla="*/ 240 w 305"/>
                <a:gd name="T27" fmla="*/ 37 h 287"/>
                <a:gd name="T28" fmla="*/ 37 w 305"/>
                <a:gd name="T29" fmla="*/ 28 h 287"/>
                <a:gd name="T30" fmla="*/ 28 w 305"/>
                <a:gd name="T31" fmla="*/ 56 h 287"/>
                <a:gd name="T32" fmla="*/ 18 w 305"/>
                <a:gd name="T33" fmla="*/ 51 h 287"/>
                <a:gd name="T34" fmla="*/ 231 w 305"/>
                <a:gd name="T35" fmla="*/ 46 h 287"/>
                <a:gd name="T36" fmla="*/ 37 w 305"/>
                <a:gd name="T37" fmla="*/ 37 h 287"/>
                <a:gd name="T38" fmla="*/ 231 w 305"/>
                <a:gd name="T39" fmla="*/ 46 h 287"/>
                <a:gd name="T40" fmla="*/ 231 w 305"/>
                <a:gd name="T41" fmla="*/ 65 h 287"/>
                <a:gd name="T42" fmla="*/ 37 w 305"/>
                <a:gd name="T43" fmla="*/ 56 h 287"/>
                <a:gd name="T44" fmla="*/ 231 w 305"/>
                <a:gd name="T45" fmla="*/ 74 h 287"/>
                <a:gd name="T46" fmla="*/ 203 w 305"/>
                <a:gd name="T47" fmla="*/ 83 h 287"/>
                <a:gd name="T48" fmla="*/ 37 w 305"/>
                <a:gd name="T49" fmla="*/ 80 h 287"/>
                <a:gd name="T50" fmla="*/ 231 w 305"/>
                <a:gd name="T51" fmla="*/ 74 h 287"/>
                <a:gd name="T52" fmla="*/ 217 w 305"/>
                <a:gd name="T53" fmla="*/ 268 h 287"/>
                <a:gd name="T54" fmla="*/ 18 w 305"/>
                <a:gd name="T55" fmla="*/ 236 h 287"/>
                <a:gd name="T56" fmla="*/ 51 w 305"/>
                <a:gd name="T57" fmla="*/ 102 h 287"/>
                <a:gd name="T58" fmla="*/ 240 w 305"/>
                <a:gd name="T59" fmla="*/ 102 h 287"/>
                <a:gd name="T60" fmla="*/ 250 w 305"/>
                <a:gd name="T61" fmla="*/ 130 h 287"/>
                <a:gd name="T62" fmla="*/ 120 w 305"/>
                <a:gd name="T63" fmla="*/ 176 h 287"/>
                <a:gd name="T64" fmla="*/ 250 w 305"/>
                <a:gd name="T65" fmla="*/ 222 h 287"/>
                <a:gd name="T66" fmla="*/ 262 w 305"/>
                <a:gd name="T67" fmla="*/ 204 h 287"/>
                <a:gd name="T68" fmla="*/ 139 w 305"/>
                <a:gd name="T69" fmla="*/ 176 h 287"/>
                <a:gd name="T70" fmla="*/ 250 w 305"/>
                <a:gd name="T71" fmla="*/ 148 h 287"/>
                <a:gd name="T72" fmla="*/ 267 w 305"/>
                <a:gd name="T73" fmla="*/ 136 h 287"/>
                <a:gd name="T74" fmla="*/ 277 w 305"/>
                <a:gd name="T75" fmla="*/ 167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05" h="287">
                  <a:moveTo>
                    <a:pt x="268" y="111"/>
                  </a:moveTo>
                  <a:cubicBezTo>
                    <a:pt x="268" y="111"/>
                    <a:pt x="268" y="111"/>
                    <a:pt x="268" y="111"/>
                  </a:cubicBezTo>
                  <a:cubicBezTo>
                    <a:pt x="268" y="56"/>
                    <a:pt x="268" y="56"/>
                    <a:pt x="268" y="56"/>
                  </a:cubicBezTo>
                  <a:cubicBezTo>
                    <a:pt x="268" y="51"/>
                    <a:pt x="268" y="51"/>
                    <a:pt x="268" y="51"/>
                  </a:cubicBezTo>
                  <a:cubicBezTo>
                    <a:pt x="268" y="28"/>
                    <a:pt x="268" y="28"/>
                    <a:pt x="268" y="28"/>
                  </a:cubicBezTo>
                  <a:cubicBezTo>
                    <a:pt x="268" y="13"/>
                    <a:pt x="256" y="0"/>
                    <a:pt x="240" y="0"/>
                  </a:cubicBezTo>
                  <a:cubicBezTo>
                    <a:pt x="203" y="0"/>
                    <a:pt x="203" y="0"/>
                    <a:pt x="203" y="0"/>
                  </a:cubicBezTo>
                  <a:cubicBezTo>
                    <a:pt x="51" y="0"/>
                    <a:pt x="51" y="0"/>
                    <a:pt x="51" y="0"/>
                  </a:cubicBezTo>
                  <a:cubicBezTo>
                    <a:pt x="23" y="0"/>
                    <a:pt x="0" y="23"/>
                    <a:pt x="0" y="51"/>
                  </a:cubicBezTo>
                  <a:cubicBezTo>
                    <a:pt x="0" y="236"/>
                    <a:pt x="0" y="236"/>
                    <a:pt x="0" y="236"/>
                  </a:cubicBezTo>
                  <a:cubicBezTo>
                    <a:pt x="0" y="264"/>
                    <a:pt x="23" y="287"/>
                    <a:pt x="51" y="287"/>
                  </a:cubicBezTo>
                  <a:cubicBezTo>
                    <a:pt x="217" y="287"/>
                    <a:pt x="217" y="287"/>
                    <a:pt x="217" y="287"/>
                  </a:cubicBezTo>
                  <a:cubicBezTo>
                    <a:pt x="245" y="287"/>
                    <a:pt x="268" y="264"/>
                    <a:pt x="268" y="236"/>
                  </a:cubicBezTo>
                  <a:cubicBezTo>
                    <a:pt x="268" y="222"/>
                    <a:pt x="268" y="222"/>
                    <a:pt x="268" y="222"/>
                  </a:cubicBezTo>
                  <a:cubicBezTo>
                    <a:pt x="268" y="222"/>
                    <a:pt x="268" y="222"/>
                    <a:pt x="268" y="222"/>
                  </a:cubicBezTo>
                  <a:cubicBezTo>
                    <a:pt x="305" y="194"/>
                    <a:pt x="305" y="139"/>
                    <a:pt x="268" y="111"/>
                  </a:cubicBezTo>
                  <a:close/>
                  <a:moveTo>
                    <a:pt x="51" y="19"/>
                  </a:moveTo>
                  <a:cubicBezTo>
                    <a:pt x="203" y="19"/>
                    <a:pt x="203" y="19"/>
                    <a:pt x="203" y="19"/>
                  </a:cubicBezTo>
                  <a:cubicBezTo>
                    <a:pt x="240" y="19"/>
                    <a:pt x="240" y="19"/>
                    <a:pt x="240" y="19"/>
                  </a:cubicBezTo>
                  <a:cubicBezTo>
                    <a:pt x="246" y="19"/>
                    <a:pt x="250" y="23"/>
                    <a:pt x="250" y="28"/>
                  </a:cubicBezTo>
                  <a:cubicBezTo>
                    <a:pt x="250" y="51"/>
                    <a:pt x="250" y="51"/>
                    <a:pt x="250" y="51"/>
                  </a:cubicBezTo>
                  <a:cubicBezTo>
                    <a:pt x="250" y="56"/>
                    <a:pt x="250" y="56"/>
                    <a:pt x="250" y="56"/>
                  </a:cubicBezTo>
                  <a:cubicBezTo>
                    <a:pt x="250" y="85"/>
                    <a:pt x="250" y="85"/>
                    <a:pt x="250" y="85"/>
                  </a:cubicBezTo>
                  <a:cubicBezTo>
                    <a:pt x="247" y="84"/>
                    <a:pt x="244" y="83"/>
                    <a:pt x="240" y="83"/>
                  </a:cubicBezTo>
                  <a:cubicBezTo>
                    <a:pt x="240" y="83"/>
                    <a:pt x="240" y="83"/>
                    <a:pt x="240" y="83"/>
                  </a:cubicBezTo>
                  <a:cubicBezTo>
                    <a:pt x="240" y="74"/>
                    <a:pt x="240" y="74"/>
                    <a:pt x="240" y="74"/>
                  </a:cubicBezTo>
                  <a:cubicBezTo>
                    <a:pt x="240" y="56"/>
                    <a:pt x="240" y="56"/>
                    <a:pt x="240" y="56"/>
                  </a:cubicBezTo>
                  <a:cubicBezTo>
                    <a:pt x="240" y="37"/>
                    <a:pt x="240" y="37"/>
                    <a:pt x="240" y="37"/>
                  </a:cubicBezTo>
                  <a:cubicBezTo>
                    <a:pt x="240" y="32"/>
                    <a:pt x="236" y="28"/>
                    <a:pt x="231" y="28"/>
                  </a:cubicBezTo>
                  <a:cubicBezTo>
                    <a:pt x="37" y="28"/>
                    <a:pt x="37" y="28"/>
                    <a:pt x="37" y="28"/>
                  </a:cubicBezTo>
                  <a:cubicBezTo>
                    <a:pt x="32" y="28"/>
                    <a:pt x="28" y="32"/>
                    <a:pt x="28" y="37"/>
                  </a:cubicBezTo>
                  <a:cubicBezTo>
                    <a:pt x="28" y="56"/>
                    <a:pt x="28" y="56"/>
                    <a:pt x="28" y="56"/>
                  </a:cubicBezTo>
                  <a:cubicBezTo>
                    <a:pt x="28" y="74"/>
                    <a:pt x="28" y="74"/>
                    <a:pt x="28" y="74"/>
                  </a:cubicBezTo>
                  <a:cubicBezTo>
                    <a:pt x="22" y="68"/>
                    <a:pt x="18" y="60"/>
                    <a:pt x="18" y="51"/>
                  </a:cubicBezTo>
                  <a:cubicBezTo>
                    <a:pt x="18" y="33"/>
                    <a:pt x="33" y="19"/>
                    <a:pt x="51" y="19"/>
                  </a:cubicBezTo>
                  <a:close/>
                  <a:moveTo>
                    <a:pt x="231" y="46"/>
                  </a:moveTo>
                  <a:cubicBezTo>
                    <a:pt x="37" y="46"/>
                    <a:pt x="37" y="46"/>
                    <a:pt x="37" y="46"/>
                  </a:cubicBezTo>
                  <a:cubicBezTo>
                    <a:pt x="37" y="37"/>
                    <a:pt x="37" y="37"/>
                    <a:pt x="37" y="37"/>
                  </a:cubicBezTo>
                  <a:cubicBezTo>
                    <a:pt x="231" y="37"/>
                    <a:pt x="231" y="37"/>
                    <a:pt x="231" y="37"/>
                  </a:cubicBezTo>
                  <a:lnTo>
                    <a:pt x="231" y="46"/>
                  </a:lnTo>
                  <a:close/>
                  <a:moveTo>
                    <a:pt x="231" y="56"/>
                  </a:moveTo>
                  <a:cubicBezTo>
                    <a:pt x="231" y="65"/>
                    <a:pt x="231" y="65"/>
                    <a:pt x="231" y="65"/>
                  </a:cubicBezTo>
                  <a:cubicBezTo>
                    <a:pt x="37" y="65"/>
                    <a:pt x="37" y="65"/>
                    <a:pt x="37" y="65"/>
                  </a:cubicBezTo>
                  <a:cubicBezTo>
                    <a:pt x="37" y="56"/>
                    <a:pt x="37" y="56"/>
                    <a:pt x="37" y="56"/>
                  </a:cubicBezTo>
                  <a:lnTo>
                    <a:pt x="231" y="56"/>
                  </a:lnTo>
                  <a:close/>
                  <a:moveTo>
                    <a:pt x="231" y="74"/>
                  </a:moveTo>
                  <a:cubicBezTo>
                    <a:pt x="231" y="83"/>
                    <a:pt x="231" y="83"/>
                    <a:pt x="231" y="83"/>
                  </a:cubicBezTo>
                  <a:cubicBezTo>
                    <a:pt x="203" y="83"/>
                    <a:pt x="203" y="83"/>
                    <a:pt x="203" y="83"/>
                  </a:cubicBezTo>
                  <a:cubicBezTo>
                    <a:pt x="51" y="83"/>
                    <a:pt x="51" y="83"/>
                    <a:pt x="51" y="83"/>
                  </a:cubicBezTo>
                  <a:cubicBezTo>
                    <a:pt x="46" y="83"/>
                    <a:pt x="41" y="82"/>
                    <a:pt x="37" y="80"/>
                  </a:cubicBezTo>
                  <a:cubicBezTo>
                    <a:pt x="37" y="74"/>
                    <a:pt x="37" y="74"/>
                    <a:pt x="37" y="74"/>
                  </a:cubicBezTo>
                  <a:lnTo>
                    <a:pt x="231" y="74"/>
                  </a:lnTo>
                  <a:close/>
                  <a:moveTo>
                    <a:pt x="250" y="236"/>
                  </a:moveTo>
                  <a:cubicBezTo>
                    <a:pt x="250" y="254"/>
                    <a:pt x="235" y="268"/>
                    <a:pt x="217" y="268"/>
                  </a:cubicBezTo>
                  <a:cubicBezTo>
                    <a:pt x="51" y="268"/>
                    <a:pt x="51" y="268"/>
                    <a:pt x="51" y="268"/>
                  </a:cubicBezTo>
                  <a:cubicBezTo>
                    <a:pt x="33" y="268"/>
                    <a:pt x="18" y="254"/>
                    <a:pt x="18" y="236"/>
                  </a:cubicBezTo>
                  <a:cubicBezTo>
                    <a:pt x="18" y="90"/>
                    <a:pt x="18" y="90"/>
                    <a:pt x="18" y="90"/>
                  </a:cubicBezTo>
                  <a:cubicBezTo>
                    <a:pt x="27" y="98"/>
                    <a:pt x="38" y="102"/>
                    <a:pt x="51" y="102"/>
                  </a:cubicBezTo>
                  <a:cubicBezTo>
                    <a:pt x="203" y="102"/>
                    <a:pt x="203" y="102"/>
                    <a:pt x="203" y="102"/>
                  </a:cubicBezTo>
                  <a:cubicBezTo>
                    <a:pt x="240" y="102"/>
                    <a:pt x="240" y="102"/>
                    <a:pt x="240" y="102"/>
                  </a:cubicBezTo>
                  <a:cubicBezTo>
                    <a:pt x="246" y="102"/>
                    <a:pt x="250" y="106"/>
                    <a:pt x="250" y="111"/>
                  </a:cubicBezTo>
                  <a:cubicBezTo>
                    <a:pt x="250" y="130"/>
                    <a:pt x="250" y="130"/>
                    <a:pt x="250" y="130"/>
                  </a:cubicBezTo>
                  <a:cubicBezTo>
                    <a:pt x="166" y="130"/>
                    <a:pt x="166" y="130"/>
                    <a:pt x="166" y="130"/>
                  </a:cubicBezTo>
                  <a:cubicBezTo>
                    <a:pt x="141" y="130"/>
                    <a:pt x="120" y="150"/>
                    <a:pt x="120" y="176"/>
                  </a:cubicBezTo>
                  <a:cubicBezTo>
                    <a:pt x="120" y="201"/>
                    <a:pt x="141" y="222"/>
                    <a:pt x="166" y="222"/>
                  </a:cubicBezTo>
                  <a:cubicBezTo>
                    <a:pt x="250" y="222"/>
                    <a:pt x="250" y="222"/>
                    <a:pt x="250" y="222"/>
                  </a:cubicBezTo>
                  <a:lnTo>
                    <a:pt x="250" y="236"/>
                  </a:lnTo>
                  <a:close/>
                  <a:moveTo>
                    <a:pt x="262" y="204"/>
                  </a:moveTo>
                  <a:cubicBezTo>
                    <a:pt x="166" y="204"/>
                    <a:pt x="166" y="204"/>
                    <a:pt x="166" y="204"/>
                  </a:cubicBezTo>
                  <a:cubicBezTo>
                    <a:pt x="151" y="204"/>
                    <a:pt x="139" y="191"/>
                    <a:pt x="139" y="176"/>
                  </a:cubicBezTo>
                  <a:cubicBezTo>
                    <a:pt x="139" y="161"/>
                    <a:pt x="151" y="148"/>
                    <a:pt x="166" y="148"/>
                  </a:cubicBezTo>
                  <a:cubicBezTo>
                    <a:pt x="250" y="148"/>
                    <a:pt x="250" y="148"/>
                    <a:pt x="250" y="148"/>
                  </a:cubicBezTo>
                  <a:cubicBezTo>
                    <a:pt x="255" y="148"/>
                    <a:pt x="261" y="145"/>
                    <a:pt x="265" y="141"/>
                  </a:cubicBezTo>
                  <a:cubicBezTo>
                    <a:pt x="266" y="139"/>
                    <a:pt x="266" y="138"/>
                    <a:pt x="267" y="136"/>
                  </a:cubicBezTo>
                  <a:cubicBezTo>
                    <a:pt x="267" y="136"/>
                    <a:pt x="267" y="136"/>
                    <a:pt x="267" y="136"/>
                  </a:cubicBezTo>
                  <a:cubicBezTo>
                    <a:pt x="274" y="145"/>
                    <a:pt x="277" y="155"/>
                    <a:pt x="277" y="167"/>
                  </a:cubicBezTo>
                  <a:cubicBezTo>
                    <a:pt x="277" y="181"/>
                    <a:pt x="272" y="194"/>
                    <a:pt x="262" y="2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4" name="Freeform 7"/>
          <p:cNvSpPr>
            <a:spLocks noEditPoints="1"/>
          </p:cNvSpPr>
          <p:nvPr/>
        </p:nvSpPr>
        <p:spPr bwMode="auto">
          <a:xfrm>
            <a:off x="10865634" y="4125900"/>
            <a:ext cx="485537" cy="485537"/>
          </a:xfrm>
          <a:custGeom>
            <a:avLst/>
            <a:gdLst>
              <a:gd name="T0" fmla="*/ 263 w 296"/>
              <a:gd name="T1" fmla="*/ 67 h 296"/>
              <a:gd name="T2" fmla="*/ 259 w 296"/>
              <a:gd name="T3" fmla="*/ 19 h 296"/>
              <a:gd name="T4" fmla="*/ 55 w 296"/>
              <a:gd name="T5" fmla="*/ 0 h 296"/>
              <a:gd name="T6" fmla="*/ 37 w 296"/>
              <a:gd name="T7" fmla="*/ 63 h 296"/>
              <a:gd name="T8" fmla="*/ 5 w 296"/>
              <a:gd name="T9" fmla="*/ 104 h 296"/>
              <a:gd name="T10" fmla="*/ 0 w 296"/>
              <a:gd name="T11" fmla="*/ 130 h 296"/>
              <a:gd name="T12" fmla="*/ 28 w 296"/>
              <a:gd name="T13" fmla="*/ 158 h 296"/>
              <a:gd name="T14" fmla="*/ 46 w 296"/>
              <a:gd name="T15" fmla="*/ 296 h 296"/>
              <a:gd name="T16" fmla="*/ 268 w 296"/>
              <a:gd name="T17" fmla="*/ 278 h 296"/>
              <a:gd name="T18" fmla="*/ 268 w 296"/>
              <a:gd name="T19" fmla="*/ 158 h 296"/>
              <a:gd name="T20" fmla="*/ 296 w 296"/>
              <a:gd name="T21" fmla="*/ 121 h 296"/>
              <a:gd name="T22" fmla="*/ 241 w 296"/>
              <a:gd name="T23" fmla="*/ 19 h 296"/>
              <a:gd name="T24" fmla="*/ 55 w 296"/>
              <a:gd name="T25" fmla="*/ 56 h 296"/>
              <a:gd name="T26" fmla="*/ 55 w 296"/>
              <a:gd name="T27" fmla="*/ 19 h 296"/>
              <a:gd name="T28" fmla="*/ 94 w 296"/>
              <a:gd name="T29" fmla="*/ 139 h 296"/>
              <a:gd name="T30" fmla="*/ 93 w 296"/>
              <a:gd name="T31" fmla="*/ 74 h 296"/>
              <a:gd name="T32" fmla="*/ 94 w 296"/>
              <a:gd name="T33" fmla="*/ 139 h 296"/>
              <a:gd name="T34" fmla="*/ 143 w 296"/>
              <a:gd name="T35" fmla="*/ 74 h 296"/>
              <a:gd name="T36" fmla="*/ 104 w 296"/>
              <a:gd name="T37" fmla="*/ 139 h 296"/>
              <a:gd name="T38" fmla="*/ 153 w 296"/>
              <a:gd name="T39" fmla="*/ 74 h 296"/>
              <a:gd name="T40" fmla="*/ 192 w 296"/>
              <a:gd name="T41" fmla="*/ 139 h 296"/>
              <a:gd name="T42" fmla="*/ 153 w 296"/>
              <a:gd name="T43" fmla="*/ 74 h 296"/>
              <a:gd name="T44" fmla="*/ 204 w 296"/>
              <a:gd name="T45" fmla="*/ 74 h 296"/>
              <a:gd name="T46" fmla="*/ 202 w 296"/>
              <a:gd name="T47" fmla="*/ 139 h 296"/>
              <a:gd name="T48" fmla="*/ 18 w 296"/>
              <a:gd name="T49" fmla="*/ 130 h 296"/>
              <a:gd name="T50" fmla="*/ 20 w 296"/>
              <a:gd name="T51" fmla="*/ 115 h 296"/>
              <a:gd name="T52" fmla="*/ 55 w 296"/>
              <a:gd name="T53" fmla="*/ 74 h 296"/>
              <a:gd name="T54" fmla="*/ 45 w 296"/>
              <a:gd name="T55" fmla="*/ 139 h 296"/>
              <a:gd name="T56" fmla="*/ 18 w 296"/>
              <a:gd name="T57" fmla="*/ 130 h 296"/>
              <a:gd name="T58" fmla="*/ 116 w 296"/>
              <a:gd name="T59" fmla="*/ 278 h 296"/>
              <a:gd name="T60" fmla="*/ 185 w 296"/>
              <a:gd name="T61" fmla="*/ 185 h 296"/>
              <a:gd name="T62" fmla="*/ 250 w 296"/>
              <a:gd name="T63" fmla="*/ 278 h 296"/>
              <a:gd name="T64" fmla="*/ 194 w 296"/>
              <a:gd name="T65" fmla="*/ 185 h 296"/>
              <a:gd name="T66" fmla="*/ 116 w 296"/>
              <a:gd name="T67" fmla="*/ 176 h 296"/>
              <a:gd name="T68" fmla="*/ 106 w 296"/>
              <a:gd name="T69" fmla="*/ 278 h 296"/>
              <a:gd name="T70" fmla="*/ 46 w 296"/>
              <a:gd name="T71" fmla="*/ 158 h 296"/>
              <a:gd name="T72" fmla="*/ 250 w 296"/>
              <a:gd name="T73" fmla="*/ 278 h 296"/>
              <a:gd name="T74" fmla="*/ 268 w 296"/>
              <a:gd name="T75" fmla="*/ 139 h 296"/>
              <a:gd name="T76" fmla="*/ 214 w 296"/>
              <a:gd name="T77" fmla="*/ 74 h 296"/>
              <a:gd name="T78" fmla="*/ 241 w 296"/>
              <a:gd name="T79" fmla="*/ 74 h 296"/>
              <a:gd name="T80" fmla="*/ 276 w 296"/>
              <a:gd name="T81" fmla="*/ 115 h 296"/>
              <a:gd name="T82" fmla="*/ 278 w 296"/>
              <a:gd name="T83" fmla="*/ 130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96" h="296">
                <a:moveTo>
                  <a:pt x="291" y="104"/>
                </a:moveTo>
                <a:cubicBezTo>
                  <a:pt x="263" y="67"/>
                  <a:pt x="263" y="67"/>
                  <a:pt x="263" y="67"/>
                </a:cubicBezTo>
                <a:cubicBezTo>
                  <a:pt x="262" y="66"/>
                  <a:pt x="260" y="64"/>
                  <a:pt x="259" y="63"/>
                </a:cubicBezTo>
                <a:cubicBezTo>
                  <a:pt x="259" y="19"/>
                  <a:pt x="259" y="19"/>
                  <a:pt x="259" y="19"/>
                </a:cubicBezTo>
                <a:cubicBezTo>
                  <a:pt x="259" y="9"/>
                  <a:pt x="251" y="0"/>
                  <a:pt x="241" y="0"/>
                </a:cubicBezTo>
                <a:cubicBezTo>
                  <a:pt x="55" y="0"/>
                  <a:pt x="55" y="0"/>
                  <a:pt x="55" y="0"/>
                </a:cubicBezTo>
                <a:cubicBezTo>
                  <a:pt x="45" y="0"/>
                  <a:pt x="37" y="9"/>
                  <a:pt x="37" y="19"/>
                </a:cubicBezTo>
                <a:cubicBezTo>
                  <a:pt x="37" y="63"/>
                  <a:pt x="37" y="63"/>
                  <a:pt x="37" y="63"/>
                </a:cubicBezTo>
                <a:cubicBezTo>
                  <a:pt x="36" y="64"/>
                  <a:pt x="34" y="66"/>
                  <a:pt x="33" y="67"/>
                </a:cubicBezTo>
                <a:cubicBezTo>
                  <a:pt x="5" y="104"/>
                  <a:pt x="5" y="104"/>
                  <a:pt x="5" y="104"/>
                </a:cubicBezTo>
                <a:cubicBezTo>
                  <a:pt x="2" y="109"/>
                  <a:pt x="0" y="115"/>
                  <a:pt x="0" y="121"/>
                </a:cubicBezTo>
                <a:cubicBezTo>
                  <a:pt x="0" y="130"/>
                  <a:pt x="0" y="130"/>
                  <a:pt x="0" y="130"/>
                </a:cubicBezTo>
                <a:cubicBezTo>
                  <a:pt x="0" y="145"/>
                  <a:pt x="12" y="158"/>
                  <a:pt x="28" y="158"/>
                </a:cubicBezTo>
                <a:cubicBezTo>
                  <a:pt x="28" y="158"/>
                  <a:pt x="28" y="158"/>
                  <a:pt x="28" y="158"/>
                </a:cubicBezTo>
                <a:cubicBezTo>
                  <a:pt x="28" y="278"/>
                  <a:pt x="28" y="278"/>
                  <a:pt x="28" y="278"/>
                </a:cubicBezTo>
                <a:cubicBezTo>
                  <a:pt x="28" y="288"/>
                  <a:pt x="36" y="296"/>
                  <a:pt x="46" y="296"/>
                </a:cubicBezTo>
                <a:cubicBezTo>
                  <a:pt x="250" y="296"/>
                  <a:pt x="250" y="296"/>
                  <a:pt x="250" y="296"/>
                </a:cubicBezTo>
                <a:cubicBezTo>
                  <a:pt x="260" y="296"/>
                  <a:pt x="268" y="288"/>
                  <a:pt x="268" y="278"/>
                </a:cubicBezTo>
                <a:cubicBezTo>
                  <a:pt x="268" y="158"/>
                  <a:pt x="268" y="158"/>
                  <a:pt x="268" y="158"/>
                </a:cubicBezTo>
                <a:cubicBezTo>
                  <a:pt x="268" y="158"/>
                  <a:pt x="268" y="158"/>
                  <a:pt x="268" y="158"/>
                </a:cubicBezTo>
                <a:cubicBezTo>
                  <a:pt x="284" y="158"/>
                  <a:pt x="296" y="145"/>
                  <a:pt x="296" y="130"/>
                </a:cubicBezTo>
                <a:cubicBezTo>
                  <a:pt x="296" y="121"/>
                  <a:pt x="296" y="121"/>
                  <a:pt x="296" y="121"/>
                </a:cubicBezTo>
                <a:cubicBezTo>
                  <a:pt x="296" y="115"/>
                  <a:pt x="294" y="109"/>
                  <a:pt x="291" y="104"/>
                </a:cubicBezTo>
                <a:close/>
                <a:moveTo>
                  <a:pt x="241" y="19"/>
                </a:moveTo>
                <a:cubicBezTo>
                  <a:pt x="241" y="56"/>
                  <a:pt x="241" y="56"/>
                  <a:pt x="241" y="56"/>
                </a:cubicBezTo>
                <a:cubicBezTo>
                  <a:pt x="55" y="56"/>
                  <a:pt x="55" y="56"/>
                  <a:pt x="55" y="56"/>
                </a:cubicBezTo>
                <a:cubicBezTo>
                  <a:pt x="55" y="56"/>
                  <a:pt x="55" y="56"/>
                  <a:pt x="55" y="56"/>
                </a:cubicBezTo>
                <a:cubicBezTo>
                  <a:pt x="55" y="19"/>
                  <a:pt x="55" y="19"/>
                  <a:pt x="55" y="19"/>
                </a:cubicBezTo>
                <a:lnTo>
                  <a:pt x="241" y="19"/>
                </a:lnTo>
                <a:close/>
                <a:moveTo>
                  <a:pt x="94" y="139"/>
                </a:moveTo>
                <a:cubicBezTo>
                  <a:pt x="55" y="139"/>
                  <a:pt x="55" y="139"/>
                  <a:pt x="55" y="139"/>
                </a:cubicBezTo>
                <a:cubicBezTo>
                  <a:pt x="93" y="74"/>
                  <a:pt x="93" y="74"/>
                  <a:pt x="93" y="74"/>
                </a:cubicBezTo>
                <a:cubicBezTo>
                  <a:pt x="113" y="74"/>
                  <a:pt x="113" y="74"/>
                  <a:pt x="113" y="74"/>
                </a:cubicBezTo>
                <a:lnTo>
                  <a:pt x="94" y="139"/>
                </a:lnTo>
                <a:close/>
                <a:moveTo>
                  <a:pt x="122" y="74"/>
                </a:moveTo>
                <a:cubicBezTo>
                  <a:pt x="143" y="74"/>
                  <a:pt x="143" y="74"/>
                  <a:pt x="143" y="74"/>
                </a:cubicBezTo>
                <a:cubicBezTo>
                  <a:pt x="143" y="139"/>
                  <a:pt x="143" y="139"/>
                  <a:pt x="143" y="139"/>
                </a:cubicBezTo>
                <a:cubicBezTo>
                  <a:pt x="104" y="139"/>
                  <a:pt x="104" y="139"/>
                  <a:pt x="104" y="139"/>
                </a:cubicBezTo>
                <a:lnTo>
                  <a:pt x="122" y="74"/>
                </a:lnTo>
                <a:close/>
                <a:moveTo>
                  <a:pt x="153" y="74"/>
                </a:moveTo>
                <a:cubicBezTo>
                  <a:pt x="174" y="74"/>
                  <a:pt x="174" y="74"/>
                  <a:pt x="174" y="74"/>
                </a:cubicBezTo>
                <a:cubicBezTo>
                  <a:pt x="192" y="139"/>
                  <a:pt x="192" y="139"/>
                  <a:pt x="192" y="139"/>
                </a:cubicBezTo>
                <a:cubicBezTo>
                  <a:pt x="153" y="139"/>
                  <a:pt x="153" y="139"/>
                  <a:pt x="153" y="139"/>
                </a:cubicBezTo>
                <a:lnTo>
                  <a:pt x="153" y="74"/>
                </a:lnTo>
                <a:close/>
                <a:moveTo>
                  <a:pt x="183" y="74"/>
                </a:moveTo>
                <a:cubicBezTo>
                  <a:pt x="204" y="74"/>
                  <a:pt x="204" y="74"/>
                  <a:pt x="204" y="74"/>
                </a:cubicBezTo>
                <a:cubicBezTo>
                  <a:pt x="241" y="139"/>
                  <a:pt x="241" y="139"/>
                  <a:pt x="241" y="139"/>
                </a:cubicBezTo>
                <a:cubicBezTo>
                  <a:pt x="202" y="139"/>
                  <a:pt x="202" y="139"/>
                  <a:pt x="202" y="139"/>
                </a:cubicBezTo>
                <a:lnTo>
                  <a:pt x="183" y="74"/>
                </a:lnTo>
                <a:close/>
                <a:moveTo>
                  <a:pt x="18" y="130"/>
                </a:moveTo>
                <a:cubicBezTo>
                  <a:pt x="18" y="121"/>
                  <a:pt x="18" y="121"/>
                  <a:pt x="18" y="121"/>
                </a:cubicBezTo>
                <a:cubicBezTo>
                  <a:pt x="18" y="119"/>
                  <a:pt x="19" y="117"/>
                  <a:pt x="20" y="115"/>
                </a:cubicBezTo>
                <a:cubicBezTo>
                  <a:pt x="48" y="78"/>
                  <a:pt x="48" y="78"/>
                  <a:pt x="48" y="78"/>
                </a:cubicBezTo>
                <a:cubicBezTo>
                  <a:pt x="50" y="76"/>
                  <a:pt x="53" y="74"/>
                  <a:pt x="55" y="74"/>
                </a:cubicBezTo>
                <a:cubicBezTo>
                  <a:pt x="82" y="74"/>
                  <a:pt x="82" y="74"/>
                  <a:pt x="82" y="74"/>
                </a:cubicBezTo>
                <a:cubicBezTo>
                  <a:pt x="45" y="139"/>
                  <a:pt x="45" y="139"/>
                  <a:pt x="45" y="139"/>
                </a:cubicBezTo>
                <a:cubicBezTo>
                  <a:pt x="28" y="139"/>
                  <a:pt x="28" y="139"/>
                  <a:pt x="28" y="139"/>
                </a:cubicBezTo>
                <a:cubicBezTo>
                  <a:pt x="23" y="139"/>
                  <a:pt x="18" y="135"/>
                  <a:pt x="18" y="130"/>
                </a:cubicBezTo>
                <a:close/>
                <a:moveTo>
                  <a:pt x="185" y="278"/>
                </a:moveTo>
                <a:cubicBezTo>
                  <a:pt x="116" y="278"/>
                  <a:pt x="116" y="278"/>
                  <a:pt x="116" y="278"/>
                </a:cubicBezTo>
                <a:cubicBezTo>
                  <a:pt x="116" y="185"/>
                  <a:pt x="116" y="185"/>
                  <a:pt x="116" y="185"/>
                </a:cubicBezTo>
                <a:cubicBezTo>
                  <a:pt x="185" y="185"/>
                  <a:pt x="185" y="185"/>
                  <a:pt x="185" y="185"/>
                </a:cubicBezTo>
                <a:lnTo>
                  <a:pt x="185" y="278"/>
                </a:lnTo>
                <a:close/>
                <a:moveTo>
                  <a:pt x="250" y="278"/>
                </a:moveTo>
                <a:cubicBezTo>
                  <a:pt x="194" y="278"/>
                  <a:pt x="194" y="278"/>
                  <a:pt x="194" y="278"/>
                </a:cubicBezTo>
                <a:cubicBezTo>
                  <a:pt x="194" y="185"/>
                  <a:pt x="194" y="185"/>
                  <a:pt x="194" y="185"/>
                </a:cubicBezTo>
                <a:cubicBezTo>
                  <a:pt x="194" y="180"/>
                  <a:pt x="190" y="176"/>
                  <a:pt x="185" y="176"/>
                </a:cubicBezTo>
                <a:cubicBezTo>
                  <a:pt x="116" y="176"/>
                  <a:pt x="116" y="176"/>
                  <a:pt x="116" y="176"/>
                </a:cubicBezTo>
                <a:cubicBezTo>
                  <a:pt x="111" y="176"/>
                  <a:pt x="106" y="180"/>
                  <a:pt x="106" y="185"/>
                </a:cubicBezTo>
                <a:cubicBezTo>
                  <a:pt x="106" y="278"/>
                  <a:pt x="106" y="278"/>
                  <a:pt x="106" y="278"/>
                </a:cubicBezTo>
                <a:cubicBezTo>
                  <a:pt x="46" y="278"/>
                  <a:pt x="46" y="278"/>
                  <a:pt x="46" y="278"/>
                </a:cubicBezTo>
                <a:cubicBezTo>
                  <a:pt x="46" y="158"/>
                  <a:pt x="46" y="158"/>
                  <a:pt x="46" y="158"/>
                </a:cubicBezTo>
                <a:cubicBezTo>
                  <a:pt x="250" y="158"/>
                  <a:pt x="250" y="158"/>
                  <a:pt x="250" y="158"/>
                </a:cubicBezTo>
                <a:lnTo>
                  <a:pt x="250" y="278"/>
                </a:lnTo>
                <a:close/>
                <a:moveTo>
                  <a:pt x="278" y="130"/>
                </a:moveTo>
                <a:cubicBezTo>
                  <a:pt x="278" y="135"/>
                  <a:pt x="273" y="139"/>
                  <a:pt x="268" y="139"/>
                </a:cubicBezTo>
                <a:cubicBezTo>
                  <a:pt x="251" y="139"/>
                  <a:pt x="251" y="139"/>
                  <a:pt x="251" y="139"/>
                </a:cubicBezTo>
                <a:cubicBezTo>
                  <a:pt x="214" y="74"/>
                  <a:pt x="214" y="74"/>
                  <a:pt x="214" y="74"/>
                </a:cubicBezTo>
                <a:cubicBezTo>
                  <a:pt x="241" y="74"/>
                  <a:pt x="241" y="74"/>
                  <a:pt x="241" y="74"/>
                </a:cubicBezTo>
                <a:cubicBezTo>
                  <a:pt x="241" y="74"/>
                  <a:pt x="241" y="74"/>
                  <a:pt x="241" y="74"/>
                </a:cubicBezTo>
                <a:cubicBezTo>
                  <a:pt x="243" y="74"/>
                  <a:pt x="246" y="76"/>
                  <a:pt x="248" y="78"/>
                </a:cubicBezTo>
                <a:cubicBezTo>
                  <a:pt x="276" y="115"/>
                  <a:pt x="276" y="115"/>
                  <a:pt x="276" y="115"/>
                </a:cubicBezTo>
                <a:cubicBezTo>
                  <a:pt x="277" y="117"/>
                  <a:pt x="278" y="119"/>
                  <a:pt x="278" y="121"/>
                </a:cubicBezTo>
                <a:lnTo>
                  <a:pt x="278" y="130"/>
                </a:lnTo>
                <a:close/>
              </a:path>
            </a:pathLst>
          </a:custGeom>
          <a:solidFill>
            <a:schemeClr val="bg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55" name="Group 154"/>
          <p:cNvGrpSpPr/>
          <p:nvPr/>
        </p:nvGrpSpPr>
        <p:grpSpPr>
          <a:xfrm>
            <a:off x="7233943" y="3943997"/>
            <a:ext cx="486920" cy="424672"/>
            <a:chOff x="4233863" y="2697163"/>
            <a:chExt cx="1117600" cy="974725"/>
          </a:xfrm>
          <a:solidFill>
            <a:schemeClr val="bg1"/>
          </a:solidFill>
        </p:grpSpPr>
        <p:sp>
          <p:nvSpPr>
            <p:cNvPr id="156" name="Freeform 8"/>
            <p:cNvSpPr>
              <a:spLocks noEditPoints="1"/>
            </p:cNvSpPr>
            <p:nvPr/>
          </p:nvSpPr>
          <p:spPr bwMode="auto">
            <a:xfrm>
              <a:off x="4233863" y="2697163"/>
              <a:ext cx="1117600" cy="974725"/>
            </a:xfrm>
            <a:custGeom>
              <a:avLst/>
              <a:gdLst>
                <a:gd name="T0" fmla="*/ 296 w 297"/>
                <a:gd name="T1" fmla="*/ 152 h 259"/>
                <a:gd name="T2" fmla="*/ 259 w 297"/>
                <a:gd name="T3" fmla="*/ 13 h 259"/>
                <a:gd name="T4" fmla="*/ 241 w 297"/>
                <a:gd name="T5" fmla="*/ 0 h 259"/>
                <a:gd name="T6" fmla="*/ 148 w 297"/>
                <a:gd name="T7" fmla="*/ 0 h 259"/>
                <a:gd name="T8" fmla="*/ 56 w 297"/>
                <a:gd name="T9" fmla="*/ 0 h 259"/>
                <a:gd name="T10" fmla="*/ 38 w 297"/>
                <a:gd name="T11" fmla="*/ 13 h 259"/>
                <a:gd name="T12" fmla="*/ 1 w 297"/>
                <a:gd name="T13" fmla="*/ 152 h 259"/>
                <a:gd name="T14" fmla="*/ 0 w 297"/>
                <a:gd name="T15" fmla="*/ 157 h 259"/>
                <a:gd name="T16" fmla="*/ 0 w 297"/>
                <a:gd name="T17" fmla="*/ 222 h 259"/>
                <a:gd name="T18" fmla="*/ 37 w 297"/>
                <a:gd name="T19" fmla="*/ 259 h 259"/>
                <a:gd name="T20" fmla="*/ 260 w 297"/>
                <a:gd name="T21" fmla="*/ 259 h 259"/>
                <a:gd name="T22" fmla="*/ 297 w 297"/>
                <a:gd name="T23" fmla="*/ 222 h 259"/>
                <a:gd name="T24" fmla="*/ 297 w 297"/>
                <a:gd name="T25" fmla="*/ 157 h 259"/>
                <a:gd name="T26" fmla="*/ 296 w 297"/>
                <a:gd name="T27" fmla="*/ 152 h 259"/>
                <a:gd name="T28" fmla="*/ 278 w 297"/>
                <a:gd name="T29" fmla="*/ 222 h 259"/>
                <a:gd name="T30" fmla="*/ 260 w 297"/>
                <a:gd name="T31" fmla="*/ 241 h 259"/>
                <a:gd name="T32" fmla="*/ 37 w 297"/>
                <a:gd name="T33" fmla="*/ 241 h 259"/>
                <a:gd name="T34" fmla="*/ 19 w 297"/>
                <a:gd name="T35" fmla="*/ 222 h 259"/>
                <a:gd name="T36" fmla="*/ 19 w 297"/>
                <a:gd name="T37" fmla="*/ 157 h 259"/>
                <a:gd name="T38" fmla="*/ 56 w 297"/>
                <a:gd name="T39" fmla="*/ 19 h 259"/>
                <a:gd name="T40" fmla="*/ 241 w 297"/>
                <a:gd name="T41" fmla="*/ 19 h 259"/>
                <a:gd name="T42" fmla="*/ 278 w 297"/>
                <a:gd name="T43" fmla="*/ 157 h 259"/>
                <a:gd name="T44" fmla="*/ 278 w 297"/>
                <a:gd name="T45" fmla="*/ 222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7" h="259">
                  <a:moveTo>
                    <a:pt x="296" y="152"/>
                  </a:moveTo>
                  <a:cubicBezTo>
                    <a:pt x="259" y="13"/>
                    <a:pt x="259" y="13"/>
                    <a:pt x="259" y="13"/>
                  </a:cubicBezTo>
                  <a:cubicBezTo>
                    <a:pt x="257" y="6"/>
                    <a:pt x="249" y="0"/>
                    <a:pt x="241" y="0"/>
                  </a:cubicBezTo>
                  <a:cubicBezTo>
                    <a:pt x="148" y="0"/>
                    <a:pt x="148" y="0"/>
                    <a:pt x="148" y="0"/>
                  </a:cubicBezTo>
                  <a:cubicBezTo>
                    <a:pt x="56" y="0"/>
                    <a:pt x="56" y="0"/>
                    <a:pt x="56" y="0"/>
                  </a:cubicBezTo>
                  <a:cubicBezTo>
                    <a:pt x="48" y="0"/>
                    <a:pt x="40" y="6"/>
                    <a:pt x="38" y="13"/>
                  </a:cubicBezTo>
                  <a:cubicBezTo>
                    <a:pt x="1" y="152"/>
                    <a:pt x="1" y="152"/>
                    <a:pt x="1" y="152"/>
                  </a:cubicBezTo>
                  <a:cubicBezTo>
                    <a:pt x="1" y="154"/>
                    <a:pt x="0" y="156"/>
                    <a:pt x="0" y="157"/>
                  </a:cubicBezTo>
                  <a:cubicBezTo>
                    <a:pt x="0" y="222"/>
                    <a:pt x="0" y="222"/>
                    <a:pt x="0" y="222"/>
                  </a:cubicBezTo>
                  <a:cubicBezTo>
                    <a:pt x="0" y="243"/>
                    <a:pt x="17" y="259"/>
                    <a:pt x="37" y="259"/>
                  </a:cubicBezTo>
                  <a:cubicBezTo>
                    <a:pt x="260" y="259"/>
                    <a:pt x="260" y="259"/>
                    <a:pt x="260" y="259"/>
                  </a:cubicBezTo>
                  <a:cubicBezTo>
                    <a:pt x="280" y="259"/>
                    <a:pt x="297" y="243"/>
                    <a:pt x="297" y="222"/>
                  </a:cubicBezTo>
                  <a:cubicBezTo>
                    <a:pt x="297" y="157"/>
                    <a:pt x="297" y="157"/>
                    <a:pt x="297" y="157"/>
                  </a:cubicBezTo>
                  <a:cubicBezTo>
                    <a:pt x="297" y="156"/>
                    <a:pt x="296" y="154"/>
                    <a:pt x="296" y="152"/>
                  </a:cubicBezTo>
                  <a:close/>
                  <a:moveTo>
                    <a:pt x="278" y="222"/>
                  </a:moveTo>
                  <a:cubicBezTo>
                    <a:pt x="278" y="232"/>
                    <a:pt x="270" y="241"/>
                    <a:pt x="260" y="241"/>
                  </a:cubicBezTo>
                  <a:cubicBezTo>
                    <a:pt x="37" y="241"/>
                    <a:pt x="37" y="241"/>
                    <a:pt x="37" y="241"/>
                  </a:cubicBezTo>
                  <a:cubicBezTo>
                    <a:pt x="27" y="241"/>
                    <a:pt x="19" y="232"/>
                    <a:pt x="19" y="222"/>
                  </a:cubicBezTo>
                  <a:cubicBezTo>
                    <a:pt x="19" y="157"/>
                    <a:pt x="19" y="157"/>
                    <a:pt x="19" y="157"/>
                  </a:cubicBezTo>
                  <a:cubicBezTo>
                    <a:pt x="56" y="19"/>
                    <a:pt x="56" y="19"/>
                    <a:pt x="56" y="19"/>
                  </a:cubicBezTo>
                  <a:cubicBezTo>
                    <a:pt x="241" y="19"/>
                    <a:pt x="241" y="19"/>
                    <a:pt x="241" y="19"/>
                  </a:cubicBezTo>
                  <a:cubicBezTo>
                    <a:pt x="278" y="157"/>
                    <a:pt x="278" y="157"/>
                    <a:pt x="278" y="157"/>
                  </a:cubicBezTo>
                  <a:lnTo>
                    <a:pt x="278" y="22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9"/>
            <p:cNvSpPr>
              <a:spLocks noEditPoints="1"/>
            </p:cNvSpPr>
            <p:nvPr/>
          </p:nvSpPr>
          <p:spPr bwMode="auto">
            <a:xfrm>
              <a:off x="4365625" y="2835275"/>
              <a:ext cx="854075" cy="628650"/>
            </a:xfrm>
            <a:custGeom>
              <a:avLst/>
              <a:gdLst>
                <a:gd name="T0" fmla="*/ 185 w 227"/>
                <a:gd name="T1" fmla="*/ 0 h 167"/>
                <a:gd name="T2" fmla="*/ 42 w 227"/>
                <a:gd name="T3" fmla="*/ 0 h 167"/>
                <a:gd name="T4" fmla="*/ 33 w 227"/>
                <a:gd name="T5" fmla="*/ 7 h 167"/>
                <a:gd name="T6" fmla="*/ 1 w 227"/>
                <a:gd name="T7" fmla="*/ 118 h 167"/>
                <a:gd name="T8" fmla="*/ 3 w 227"/>
                <a:gd name="T9" fmla="*/ 126 h 167"/>
                <a:gd name="T10" fmla="*/ 10 w 227"/>
                <a:gd name="T11" fmla="*/ 130 h 167"/>
                <a:gd name="T12" fmla="*/ 37 w 227"/>
                <a:gd name="T13" fmla="*/ 130 h 167"/>
                <a:gd name="T14" fmla="*/ 47 w 227"/>
                <a:gd name="T15" fmla="*/ 130 h 167"/>
                <a:gd name="T16" fmla="*/ 52 w 227"/>
                <a:gd name="T17" fmla="*/ 130 h 167"/>
                <a:gd name="T18" fmla="*/ 66 w 227"/>
                <a:gd name="T19" fmla="*/ 156 h 167"/>
                <a:gd name="T20" fmla="*/ 82 w 227"/>
                <a:gd name="T21" fmla="*/ 167 h 167"/>
                <a:gd name="T22" fmla="*/ 145 w 227"/>
                <a:gd name="T23" fmla="*/ 167 h 167"/>
                <a:gd name="T24" fmla="*/ 161 w 227"/>
                <a:gd name="T25" fmla="*/ 156 h 167"/>
                <a:gd name="T26" fmla="*/ 175 w 227"/>
                <a:gd name="T27" fmla="*/ 130 h 167"/>
                <a:gd name="T28" fmla="*/ 180 w 227"/>
                <a:gd name="T29" fmla="*/ 130 h 167"/>
                <a:gd name="T30" fmla="*/ 190 w 227"/>
                <a:gd name="T31" fmla="*/ 130 h 167"/>
                <a:gd name="T32" fmla="*/ 217 w 227"/>
                <a:gd name="T33" fmla="*/ 130 h 167"/>
                <a:gd name="T34" fmla="*/ 224 w 227"/>
                <a:gd name="T35" fmla="*/ 126 h 167"/>
                <a:gd name="T36" fmla="*/ 226 w 227"/>
                <a:gd name="T37" fmla="*/ 118 h 167"/>
                <a:gd name="T38" fmla="*/ 194 w 227"/>
                <a:gd name="T39" fmla="*/ 7 h 167"/>
                <a:gd name="T40" fmla="*/ 185 w 227"/>
                <a:gd name="T41" fmla="*/ 0 h 167"/>
                <a:gd name="T42" fmla="*/ 190 w 227"/>
                <a:gd name="T43" fmla="*/ 111 h 167"/>
                <a:gd name="T44" fmla="*/ 175 w 227"/>
                <a:gd name="T45" fmla="*/ 111 h 167"/>
                <a:gd name="T46" fmla="*/ 158 w 227"/>
                <a:gd name="T47" fmla="*/ 121 h 167"/>
                <a:gd name="T48" fmla="*/ 145 w 227"/>
                <a:gd name="T49" fmla="*/ 148 h 167"/>
                <a:gd name="T50" fmla="*/ 82 w 227"/>
                <a:gd name="T51" fmla="*/ 148 h 167"/>
                <a:gd name="T52" fmla="*/ 69 w 227"/>
                <a:gd name="T53" fmla="*/ 121 h 167"/>
                <a:gd name="T54" fmla="*/ 52 w 227"/>
                <a:gd name="T55" fmla="*/ 111 h 167"/>
                <a:gd name="T56" fmla="*/ 37 w 227"/>
                <a:gd name="T57" fmla="*/ 111 h 167"/>
                <a:gd name="T58" fmla="*/ 15 w 227"/>
                <a:gd name="T59" fmla="*/ 111 h 167"/>
                <a:gd name="T60" fmla="*/ 42 w 227"/>
                <a:gd name="T61" fmla="*/ 9 h 167"/>
                <a:gd name="T62" fmla="*/ 185 w 227"/>
                <a:gd name="T63" fmla="*/ 9 h 167"/>
                <a:gd name="T64" fmla="*/ 212 w 227"/>
                <a:gd name="T65" fmla="*/ 111 h 167"/>
                <a:gd name="T66" fmla="*/ 190 w 227"/>
                <a:gd name="T67" fmla="*/ 111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27" h="167">
                  <a:moveTo>
                    <a:pt x="185" y="0"/>
                  </a:moveTo>
                  <a:cubicBezTo>
                    <a:pt x="42" y="0"/>
                    <a:pt x="42" y="0"/>
                    <a:pt x="42" y="0"/>
                  </a:cubicBezTo>
                  <a:cubicBezTo>
                    <a:pt x="38" y="0"/>
                    <a:pt x="34" y="3"/>
                    <a:pt x="33" y="7"/>
                  </a:cubicBezTo>
                  <a:cubicBezTo>
                    <a:pt x="1" y="118"/>
                    <a:pt x="1" y="118"/>
                    <a:pt x="1" y="118"/>
                  </a:cubicBezTo>
                  <a:cubicBezTo>
                    <a:pt x="0" y="121"/>
                    <a:pt x="1" y="124"/>
                    <a:pt x="3" y="126"/>
                  </a:cubicBezTo>
                  <a:cubicBezTo>
                    <a:pt x="4" y="128"/>
                    <a:pt x="7" y="130"/>
                    <a:pt x="10" y="130"/>
                  </a:cubicBezTo>
                  <a:cubicBezTo>
                    <a:pt x="37" y="130"/>
                    <a:pt x="37" y="130"/>
                    <a:pt x="37" y="130"/>
                  </a:cubicBezTo>
                  <a:cubicBezTo>
                    <a:pt x="47" y="130"/>
                    <a:pt x="47" y="130"/>
                    <a:pt x="47" y="130"/>
                  </a:cubicBezTo>
                  <a:cubicBezTo>
                    <a:pt x="52" y="130"/>
                    <a:pt x="52" y="130"/>
                    <a:pt x="52" y="130"/>
                  </a:cubicBezTo>
                  <a:cubicBezTo>
                    <a:pt x="66" y="156"/>
                    <a:pt x="66" y="156"/>
                    <a:pt x="66" y="156"/>
                  </a:cubicBezTo>
                  <a:cubicBezTo>
                    <a:pt x="69" y="163"/>
                    <a:pt x="75" y="167"/>
                    <a:pt x="82" y="167"/>
                  </a:cubicBezTo>
                  <a:cubicBezTo>
                    <a:pt x="145" y="167"/>
                    <a:pt x="145" y="167"/>
                    <a:pt x="145" y="167"/>
                  </a:cubicBezTo>
                  <a:cubicBezTo>
                    <a:pt x="152" y="167"/>
                    <a:pt x="158" y="163"/>
                    <a:pt x="161" y="156"/>
                  </a:cubicBezTo>
                  <a:cubicBezTo>
                    <a:pt x="175" y="130"/>
                    <a:pt x="175" y="130"/>
                    <a:pt x="175" y="130"/>
                  </a:cubicBezTo>
                  <a:cubicBezTo>
                    <a:pt x="180" y="130"/>
                    <a:pt x="180" y="130"/>
                    <a:pt x="180" y="130"/>
                  </a:cubicBezTo>
                  <a:cubicBezTo>
                    <a:pt x="190" y="130"/>
                    <a:pt x="190" y="130"/>
                    <a:pt x="190" y="130"/>
                  </a:cubicBezTo>
                  <a:cubicBezTo>
                    <a:pt x="217" y="130"/>
                    <a:pt x="217" y="130"/>
                    <a:pt x="217" y="130"/>
                  </a:cubicBezTo>
                  <a:cubicBezTo>
                    <a:pt x="220" y="130"/>
                    <a:pt x="223" y="128"/>
                    <a:pt x="224" y="126"/>
                  </a:cubicBezTo>
                  <a:cubicBezTo>
                    <a:pt x="226" y="124"/>
                    <a:pt x="227" y="121"/>
                    <a:pt x="226" y="118"/>
                  </a:cubicBezTo>
                  <a:cubicBezTo>
                    <a:pt x="194" y="7"/>
                    <a:pt x="194" y="7"/>
                    <a:pt x="194" y="7"/>
                  </a:cubicBezTo>
                  <a:cubicBezTo>
                    <a:pt x="193" y="3"/>
                    <a:pt x="189" y="0"/>
                    <a:pt x="185" y="0"/>
                  </a:cubicBezTo>
                  <a:close/>
                  <a:moveTo>
                    <a:pt x="190" y="111"/>
                  </a:moveTo>
                  <a:cubicBezTo>
                    <a:pt x="175" y="111"/>
                    <a:pt x="175" y="111"/>
                    <a:pt x="175" y="111"/>
                  </a:cubicBezTo>
                  <a:cubicBezTo>
                    <a:pt x="168" y="111"/>
                    <a:pt x="161" y="115"/>
                    <a:pt x="158" y="121"/>
                  </a:cubicBezTo>
                  <a:cubicBezTo>
                    <a:pt x="145" y="148"/>
                    <a:pt x="145" y="148"/>
                    <a:pt x="145" y="148"/>
                  </a:cubicBezTo>
                  <a:cubicBezTo>
                    <a:pt x="82" y="148"/>
                    <a:pt x="82" y="148"/>
                    <a:pt x="82" y="148"/>
                  </a:cubicBezTo>
                  <a:cubicBezTo>
                    <a:pt x="69" y="121"/>
                    <a:pt x="69" y="121"/>
                    <a:pt x="69" y="121"/>
                  </a:cubicBezTo>
                  <a:cubicBezTo>
                    <a:pt x="66" y="115"/>
                    <a:pt x="59" y="111"/>
                    <a:pt x="52" y="111"/>
                  </a:cubicBezTo>
                  <a:cubicBezTo>
                    <a:pt x="37" y="111"/>
                    <a:pt x="37" y="111"/>
                    <a:pt x="37" y="111"/>
                  </a:cubicBezTo>
                  <a:cubicBezTo>
                    <a:pt x="15" y="111"/>
                    <a:pt x="15" y="111"/>
                    <a:pt x="15" y="111"/>
                  </a:cubicBezTo>
                  <a:cubicBezTo>
                    <a:pt x="42" y="9"/>
                    <a:pt x="42" y="9"/>
                    <a:pt x="42" y="9"/>
                  </a:cubicBezTo>
                  <a:cubicBezTo>
                    <a:pt x="185" y="9"/>
                    <a:pt x="185" y="9"/>
                    <a:pt x="185" y="9"/>
                  </a:cubicBezTo>
                  <a:cubicBezTo>
                    <a:pt x="212" y="111"/>
                    <a:pt x="212" y="111"/>
                    <a:pt x="212" y="111"/>
                  </a:cubicBezTo>
                  <a:lnTo>
                    <a:pt x="190" y="11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58" name="Freeform 10"/>
          <p:cNvSpPr>
            <a:spLocks noEditPoints="1"/>
          </p:cNvSpPr>
          <p:nvPr/>
        </p:nvSpPr>
        <p:spPr bwMode="auto">
          <a:xfrm>
            <a:off x="8264880" y="2472432"/>
            <a:ext cx="485537" cy="363807"/>
          </a:xfrm>
          <a:custGeom>
            <a:avLst/>
            <a:gdLst>
              <a:gd name="T0" fmla="*/ 244 w 296"/>
              <a:gd name="T1" fmla="*/ 5 h 222"/>
              <a:gd name="T2" fmla="*/ 65 w 296"/>
              <a:gd name="T3" fmla="*/ 0 h 222"/>
              <a:gd name="T4" fmla="*/ 5 w 296"/>
              <a:gd name="T5" fmla="*/ 52 h 222"/>
              <a:gd name="T6" fmla="*/ 4 w 296"/>
              <a:gd name="T7" fmla="*/ 78 h 222"/>
              <a:gd name="T8" fmla="*/ 148 w 296"/>
              <a:gd name="T9" fmla="*/ 222 h 222"/>
              <a:gd name="T10" fmla="*/ 291 w 296"/>
              <a:gd name="T11" fmla="*/ 78 h 222"/>
              <a:gd name="T12" fmla="*/ 291 w 296"/>
              <a:gd name="T13" fmla="*/ 52 h 222"/>
              <a:gd name="T14" fmla="*/ 127 w 296"/>
              <a:gd name="T15" fmla="*/ 65 h 222"/>
              <a:gd name="T16" fmla="*/ 168 w 296"/>
              <a:gd name="T17" fmla="*/ 65 h 222"/>
              <a:gd name="T18" fmla="*/ 180 w 296"/>
              <a:gd name="T19" fmla="*/ 20 h 222"/>
              <a:gd name="T20" fmla="*/ 176 w 296"/>
              <a:gd name="T21" fmla="*/ 59 h 222"/>
              <a:gd name="T22" fmla="*/ 120 w 296"/>
              <a:gd name="T23" fmla="*/ 59 h 222"/>
              <a:gd name="T24" fmla="*/ 115 w 296"/>
              <a:gd name="T25" fmla="*/ 20 h 222"/>
              <a:gd name="T26" fmla="*/ 120 w 296"/>
              <a:gd name="T27" fmla="*/ 59 h 222"/>
              <a:gd name="T28" fmla="*/ 148 w 296"/>
              <a:gd name="T29" fmla="*/ 189 h 222"/>
              <a:gd name="T30" fmla="*/ 171 w 296"/>
              <a:gd name="T31" fmla="*/ 74 h 222"/>
              <a:gd name="T32" fmla="*/ 226 w 296"/>
              <a:gd name="T33" fmla="*/ 74 h 222"/>
              <a:gd name="T34" fmla="*/ 180 w 296"/>
              <a:gd name="T35" fmla="*/ 74 h 222"/>
              <a:gd name="T36" fmla="*/ 206 w 296"/>
              <a:gd name="T37" fmla="*/ 46 h 222"/>
              <a:gd name="T38" fmla="*/ 183 w 296"/>
              <a:gd name="T39" fmla="*/ 65 h 222"/>
              <a:gd name="T40" fmla="*/ 224 w 296"/>
              <a:gd name="T41" fmla="*/ 18 h 222"/>
              <a:gd name="T42" fmla="*/ 191 w 296"/>
              <a:gd name="T43" fmla="*/ 18 h 222"/>
              <a:gd name="T44" fmla="*/ 127 w 296"/>
              <a:gd name="T45" fmla="*/ 18 h 222"/>
              <a:gd name="T46" fmla="*/ 148 w 296"/>
              <a:gd name="T47" fmla="*/ 35 h 222"/>
              <a:gd name="T48" fmla="*/ 72 w 296"/>
              <a:gd name="T49" fmla="*/ 18 h 222"/>
              <a:gd name="T50" fmla="*/ 90 w 296"/>
              <a:gd name="T51" fmla="*/ 33 h 222"/>
              <a:gd name="T52" fmla="*/ 113 w 296"/>
              <a:gd name="T53" fmla="*/ 65 h 222"/>
              <a:gd name="T54" fmla="*/ 90 w 296"/>
              <a:gd name="T55" fmla="*/ 46 h 222"/>
              <a:gd name="T56" fmla="*/ 138 w 296"/>
              <a:gd name="T57" fmla="*/ 187 h 222"/>
              <a:gd name="T58" fmla="*/ 115 w 296"/>
              <a:gd name="T59" fmla="*/ 74 h 222"/>
              <a:gd name="T60" fmla="*/ 26 w 296"/>
              <a:gd name="T61" fmla="*/ 74 h 222"/>
              <a:gd name="T62" fmla="*/ 117 w 296"/>
              <a:gd name="T63" fmla="*/ 171 h 222"/>
              <a:gd name="T64" fmla="*/ 269 w 296"/>
              <a:gd name="T65" fmla="*/ 74 h 222"/>
              <a:gd name="T66" fmla="*/ 237 w 296"/>
              <a:gd name="T67" fmla="*/ 74 h 222"/>
              <a:gd name="T68" fmla="*/ 213 w 296"/>
              <a:gd name="T69" fmla="*/ 40 h 222"/>
              <a:gd name="T70" fmla="*/ 277 w 296"/>
              <a:gd name="T71" fmla="*/ 65 h 222"/>
              <a:gd name="T72" fmla="*/ 62 w 296"/>
              <a:gd name="T73" fmla="*/ 22 h 222"/>
              <a:gd name="T74" fmla="*/ 58 w 296"/>
              <a:gd name="T75" fmla="*/ 65 h 222"/>
              <a:gd name="T76" fmla="*/ 62 w 296"/>
              <a:gd name="T77" fmla="*/ 22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96" h="222">
                <a:moveTo>
                  <a:pt x="291" y="52"/>
                </a:moveTo>
                <a:cubicBezTo>
                  <a:pt x="244" y="5"/>
                  <a:pt x="244" y="5"/>
                  <a:pt x="244" y="5"/>
                </a:cubicBezTo>
                <a:cubicBezTo>
                  <a:pt x="240" y="2"/>
                  <a:pt x="235" y="0"/>
                  <a:pt x="230" y="0"/>
                </a:cubicBezTo>
                <a:cubicBezTo>
                  <a:pt x="65" y="0"/>
                  <a:pt x="65" y="0"/>
                  <a:pt x="65" y="0"/>
                </a:cubicBezTo>
                <a:cubicBezTo>
                  <a:pt x="60" y="0"/>
                  <a:pt x="56" y="2"/>
                  <a:pt x="52" y="5"/>
                </a:cubicBezTo>
                <a:cubicBezTo>
                  <a:pt x="5" y="52"/>
                  <a:pt x="5" y="52"/>
                  <a:pt x="5" y="52"/>
                </a:cubicBezTo>
                <a:cubicBezTo>
                  <a:pt x="2" y="56"/>
                  <a:pt x="0" y="61"/>
                  <a:pt x="0" y="65"/>
                </a:cubicBezTo>
                <a:cubicBezTo>
                  <a:pt x="0" y="70"/>
                  <a:pt x="1" y="74"/>
                  <a:pt x="4" y="78"/>
                </a:cubicBezTo>
                <a:cubicBezTo>
                  <a:pt x="134" y="216"/>
                  <a:pt x="134" y="216"/>
                  <a:pt x="134" y="216"/>
                </a:cubicBezTo>
                <a:cubicBezTo>
                  <a:pt x="138" y="220"/>
                  <a:pt x="143" y="222"/>
                  <a:pt x="148" y="222"/>
                </a:cubicBezTo>
                <a:cubicBezTo>
                  <a:pt x="153" y="222"/>
                  <a:pt x="158" y="220"/>
                  <a:pt x="162" y="216"/>
                </a:cubicBezTo>
                <a:cubicBezTo>
                  <a:pt x="291" y="78"/>
                  <a:pt x="291" y="78"/>
                  <a:pt x="291" y="78"/>
                </a:cubicBezTo>
                <a:cubicBezTo>
                  <a:pt x="294" y="74"/>
                  <a:pt x="296" y="70"/>
                  <a:pt x="296" y="65"/>
                </a:cubicBezTo>
                <a:cubicBezTo>
                  <a:pt x="296" y="60"/>
                  <a:pt x="294" y="56"/>
                  <a:pt x="291" y="52"/>
                </a:cubicBezTo>
                <a:close/>
                <a:moveTo>
                  <a:pt x="168" y="65"/>
                </a:moveTo>
                <a:cubicBezTo>
                  <a:pt x="127" y="65"/>
                  <a:pt x="127" y="65"/>
                  <a:pt x="127" y="65"/>
                </a:cubicBezTo>
                <a:cubicBezTo>
                  <a:pt x="148" y="47"/>
                  <a:pt x="148" y="47"/>
                  <a:pt x="148" y="47"/>
                </a:cubicBezTo>
                <a:lnTo>
                  <a:pt x="168" y="65"/>
                </a:lnTo>
                <a:close/>
                <a:moveTo>
                  <a:pt x="155" y="41"/>
                </a:moveTo>
                <a:cubicBezTo>
                  <a:pt x="180" y="20"/>
                  <a:pt x="180" y="20"/>
                  <a:pt x="180" y="20"/>
                </a:cubicBezTo>
                <a:cubicBezTo>
                  <a:pt x="199" y="39"/>
                  <a:pt x="199" y="39"/>
                  <a:pt x="199" y="39"/>
                </a:cubicBezTo>
                <a:cubicBezTo>
                  <a:pt x="176" y="59"/>
                  <a:pt x="176" y="59"/>
                  <a:pt x="176" y="59"/>
                </a:cubicBezTo>
                <a:lnTo>
                  <a:pt x="155" y="41"/>
                </a:lnTo>
                <a:close/>
                <a:moveTo>
                  <a:pt x="120" y="59"/>
                </a:moveTo>
                <a:cubicBezTo>
                  <a:pt x="97" y="39"/>
                  <a:pt x="97" y="39"/>
                  <a:pt x="97" y="39"/>
                </a:cubicBezTo>
                <a:cubicBezTo>
                  <a:pt x="115" y="20"/>
                  <a:pt x="115" y="20"/>
                  <a:pt x="115" y="20"/>
                </a:cubicBezTo>
                <a:cubicBezTo>
                  <a:pt x="141" y="41"/>
                  <a:pt x="141" y="41"/>
                  <a:pt x="141" y="41"/>
                </a:cubicBezTo>
                <a:lnTo>
                  <a:pt x="120" y="59"/>
                </a:lnTo>
                <a:close/>
                <a:moveTo>
                  <a:pt x="171" y="74"/>
                </a:moveTo>
                <a:cubicBezTo>
                  <a:pt x="148" y="189"/>
                  <a:pt x="148" y="189"/>
                  <a:pt x="148" y="189"/>
                </a:cubicBezTo>
                <a:cubicBezTo>
                  <a:pt x="125" y="74"/>
                  <a:pt x="125" y="74"/>
                  <a:pt x="125" y="74"/>
                </a:cubicBezTo>
                <a:lnTo>
                  <a:pt x="171" y="74"/>
                </a:lnTo>
                <a:close/>
                <a:moveTo>
                  <a:pt x="180" y="74"/>
                </a:moveTo>
                <a:cubicBezTo>
                  <a:pt x="226" y="74"/>
                  <a:pt x="226" y="74"/>
                  <a:pt x="226" y="74"/>
                </a:cubicBezTo>
                <a:cubicBezTo>
                  <a:pt x="158" y="187"/>
                  <a:pt x="158" y="187"/>
                  <a:pt x="158" y="187"/>
                </a:cubicBezTo>
                <a:lnTo>
                  <a:pt x="180" y="74"/>
                </a:lnTo>
                <a:close/>
                <a:moveTo>
                  <a:pt x="183" y="65"/>
                </a:moveTo>
                <a:cubicBezTo>
                  <a:pt x="206" y="46"/>
                  <a:pt x="206" y="46"/>
                  <a:pt x="206" y="46"/>
                </a:cubicBezTo>
                <a:cubicBezTo>
                  <a:pt x="225" y="65"/>
                  <a:pt x="225" y="65"/>
                  <a:pt x="225" y="65"/>
                </a:cubicBezTo>
                <a:lnTo>
                  <a:pt x="183" y="65"/>
                </a:lnTo>
                <a:close/>
                <a:moveTo>
                  <a:pt x="191" y="18"/>
                </a:moveTo>
                <a:cubicBezTo>
                  <a:pt x="224" y="18"/>
                  <a:pt x="224" y="18"/>
                  <a:pt x="224" y="18"/>
                </a:cubicBezTo>
                <a:cubicBezTo>
                  <a:pt x="206" y="33"/>
                  <a:pt x="206" y="33"/>
                  <a:pt x="206" y="33"/>
                </a:cubicBezTo>
                <a:lnTo>
                  <a:pt x="191" y="18"/>
                </a:lnTo>
                <a:close/>
                <a:moveTo>
                  <a:pt x="148" y="35"/>
                </a:moveTo>
                <a:cubicBezTo>
                  <a:pt x="127" y="18"/>
                  <a:pt x="127" y="18"/>
                  <a:pt x="127" y="18"/>
                </a:cubicBezTo>
                <a:cubicBezTo>
                  <a:pt x="168" y="18"/>
                  <a:pt x="168" y="18"/>
                  <a:pt x="168" y="18"/>
                </a:cubicBezTo>
                <a:lnTo>
                  <a:pt x="148" y="35"/>
                </a:lnTo>
                <a:close/>
                <a:moveTo>
                  <a:pt x="90" y="33"/>
                </a:moveTo>
                <a:cubicBezTo>
                  <a:pt x="72" y="18"/>
                  <a:pt x="72" y="18"/>
                  <a:pt x="72" y="18"/>
                </a:cubicBezTo>
                <a:cubicBezTo>
                  <a:pt x="104" y="18"/>
                  <a:pt x="104" y="18"/>
                  <a:pt x="104" y="18"/>
                </a:cubicBezTo>
                <a:lnTo>
                  <a:pt x="90" y="33"/>
                </a:lnTo>
                <a:close/>
                <a:moveTo>
                  <a:pt x="90" y="46"/>
                </a:moveTo>
                <a:cubicBezTo>
                  <a:pt x="113" y="65"/>
                  <a:pt x="113" y="65"/>
                  <a:pt x="113" y="65"/>
                </a:cubicBezTo>
                <a:cubicBezTo>
                  <a:pt x="71" y="65"/>
                  <a:pt x="71" y="65"/>
                  <a:pt x="71" y="65"/>
                </a:cubicBezTo>
                <a:lnTo>
                  <a:pt x="90" y="46"/>
                </a:lnTo>
                <a:close/>
                <a:moveTo>
                  <a:pt x="115" y="74"/>
                </a:moveTo>
                <a:cubicBezTo>
                  <a:pt x="138" y="187"/>
                  <a:pt x="138" y="187"/>
                  <a:pt x="138" y="187"/>
                </a:cubicBezTo>
                <a:cubicBezTo>
                  <a:pt x="70" y="74"/>
                  <a:pt x="70" y="74"/>
                  <a:pt x="70" y="74"/>
                </a:cubicBezTo>
                <a:lnTo>
                  <a:pt x="115" y="74"/>
                </a:lnTo>
                <a:close/>
                <a:moveTo>
                  <a:pt x="117" y="171"/>
                </a:moveTo>
                <a:cubicBezTo>
                  <a:pt x="26" y="74"/>
                  <a:pt x="26" y="74"/>
                  <a:pt x="26" y="74"/>
                </a:cubicBezTo>
                <a:cubicBezTo>
                  <a:pt x="59" y="74"/>
                  <a:pt x="59" y="74"/>
                  <a:pt x="59" y="74"/>
                </a:cubicBezTo>
                <a:lnTo>
                  <a:pt x="117" y="171"/>
                </a:lnTo>
                <a:close/>
                <a:moveTo>
                  <a:pt x="237" y="74"/>
                </a:moveTo>
                <a:cubicBezTo>
                  <a:pt x="269" y="74"/>
                  <a:pt x="269" y="74"/>
                  <a:pt x="269" y="74"/>
                </a:cubicBezTo>
                <a:cubicBezTo>
                  <a:pt x="178" y="171"/>
                  <a:pt x="178" y="171"/>
                  <a:pt x="178" y="171"/>
                </a:cubicBezTo>
                <a:lnTo>
                  <a:pt x="237" y="74"/>
                </a:lnTo>
                <a:close/>
                <a:moveTo>
                  <a:pt x="238" y="65"/>
                </a:moveTo>
                <a:cubicBezTo>
                  <a:pt x="213" y="40"/>
                  <a:pt x="213" y="40"/>
                  <a:pt x="213" y="40"/>
                </a:cubicBezTo>
                <a:cubicBezTo>
                  <a:pt x="234" y="22"/>
                  <a:pt x="234" y="22"/>
                  <a:pt x="234" y="22"/>
                </a:cubicBezTo>
                <a:cubicBezTo>
                  <a:pt x="277" y="65"/>
                  <a:pt x="277" y="65"/>
                  <a:pt x="277" y="65"/>
                </a:cubicBezTo>
                <a:lnTo>
                  <a:pt x="238" y="65"/>
                </a:lnTo>
                <a:close/>
                <a:moveTo>
                  <a:pt x="62" y="22"/>
                </a:moveTo>
                <a:cubicBezTo>
                  <a:pt x="83" y="40"/>
                  <a:pt x="83" y="40"/>
                  <a:pt x="83" y="40"/>
                </a:cubicBezTo>
                <a:cubicBezTo>
                  <a:pt x="58" y="65"/>
                  <a:pt x="58" y="65"/>
                  <a:pt x="58" y="65"/>
                </a:cubicBezTo>
                <a:cubicBezTo>
                  <a:pt x="18" y="65"/>
                  <a:pt x="18" y="65"/>
                  <a:pt x="18" y="65"/>
                </a:cubicBezTo>
                <a:lnTo>
                  <a:pt x="62" y="2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TextBox 158"/>
          <p:cNvSpPr txBox="1"/>
          <p:nvPr/>
        </p:nvSpPr>
        <p:spPr>
          <a:xfrm>
            <a:off x="1790327" y="2238375"/>
            <a:ext cx="1707519" cy="400110"/>
          </a:xfrm>
          <a:prstGeom prst="rect">
            <a:avLst/>
          </a:prstGeom>
          <a:noFill/>
        </p:spPr>
        <p:txBody>
          <a:bodyPr wrap="none" rtlCol="0">
            <a:spAutoFit/>
          </a:bodyPr>
          <a:lstStyle/>
          <a:p>
            <a:r>
              <a:rPr lang="id-ID" sz="2000" dirty="0" smtClean="0">
                <a:solidFill>
                  <a:schemeClr val="bg1"/>
                </a:solidFill>
                <a:latin typeface="+mj-lt"/>
              </a:rPr>
              <a:t>Media Analysis</a:t>
            </a:r>
            <a:endParaRPr lang="id-ID" sz="2000" dirty="0">
              <a:solidFill>
                <a:schemeClr val="bg1"/>
              </a:solidFill>
              <a:latin typeface="+mj-lt"/>
            </a:endParaRPr>
          </a:p>
        </p:txBody>
      </p:sp>
      <p:sp>
        <p:nvSpPr>
          <p:cNvPr id="160" name="TextBox 159"/>
          <p:cNvSpPr txBox="1"/>
          <p:nvPr/>
        </p:nvSpPr>
        <p:spPr>
          <a:xfrm>
            <a:off x="3182055" y="2776984"/>
            <a:ext cx="2497663" cy="854080"/>
          </a:xfrm>
          <a:prstGeom prst="rect">
            <a:avLst/>
          </a:prstGeom>
          <a:noFill/>
        </p:spPr>
        <p:txBody>
          <a:bodyPr wrap="square" rtlCol="0">
            <a:spAutoFit/>
          </a:bodyPr>
          <a:lstStyle/>
          <a:p>
            <a:pPr algn="just">
              <a:lnSpc>
                <a:spcPct val="150000"/>
              </a:lnSpc>
            </a:pPr>
            <a:r>
              <a:rPr lang="id-ID" sz="1100" dirty="0" smtClean="0">
                <a:solidFill>
                  <a:schemeClr val="bg1"/>
                </a:solidFill>
              </a:rPr>
              <a:t>Of shopping carts are abandoned right before the transaction its completed. </a:t>
            </a:r>
            <a:r>
              <a:rPr lang="id-ID" sz="1100" dirty="0">
                <a:solidFill>
                  <a:schemeClr val="bg1"/>
                </a:solidFill>
              </a:rPr>
              <a:t>Suitable for all </a:t>
            </a:r>
            <a:r>
              <a:rPr lang="id-ID" sz="1100" dirty="0" smtClean="0">
                <a:solidFill>
                  <a:schemeClr val="bg1"/>
                </a:solidFill>
              </a:rPr>
              <a:t>categories</a:t>
            </a:r>
            <a:endParaRPr lang="id-ID" sz="1100" dirty="0">
              <a:solidFill>
                <a:schemeClr val="bg1"/>
              </a:solidFill>
            </a:endParaRPr>
          </a:p>
        </p:txBody>
      </p:sp>
      <p:sp>
        <p:nvSpPr>
          <p:cNvPr id="161" name="TextBox 160"/>
          <p:cNvSpPr txBox="1"/>
          <p:nvPr/>
        </p:nvSpPr>
        <p:spPr>
          <a:xfrm>
            <a:off x="1790327" y="2742269"/>
            <a:ext cx="1391728" cy="923330"/>
          </a:xfrm>
          <a:prstGeom prst="rect">
            <a:avLst/>
          </a:prstGeom>
          <a:noFill/>
        </p:spPr>
        <p:txBody>
          <a:bodyPr wrap="none" rtlCol="0">
            <a:spAutoFit/>
          </a:bodyPr>
          <a:lstStyle/>
          <a:p>
            <a:r>
              <a:rPr lang="id-ID" sz="5400" b="1" dirty="0" smtClean="0">
                <a:solidFill>
                  <a:schemeClr val="accent2"/>
                </a:solidFill>
              </a:rPr>
              <a:t>89%</a:t>
            </a:r>
            <a:endParaRPr lang="id-ID" sz="5400" b="1" dirty="0">
              <a:solidFill>
                <a:schemeClr val="accent2"/>
              </a:solidFill>
            </a:endParaRPr>
          </a:p>
        </p:txBody>
      </p:sp>
      <p:grpSp>
        <p:nvGrpSpPr>
          <p:cNvPr id="162" name="Group 161"/>
          <p:cNvGrpSpPr/>
          <p:nvPr/>
        </p:nvGrpSpPr>
        <p:grpSpPr>
          <a:xfrm>
            <a:off x="1875332" y="5200330"/>
            <a:ext cx="1603736" cy="803628"/>
            <a:chOff x="1796811" y="4352016"/>
            <a:chExt cx="1603736" cy="803628"/>
          </a:xfrm>
        </p:grpSpPr>
        <p:grpSp>
          <p:nvGrpSpPr>
            <p:cNvPr id="163" name="Group 162"/>
            <p:cNvGrpSpPr/>
            <p:nvPr/>
          </p:nvGrpSpPr>
          <p:grpSpPr>
            <a:xfrm>
              <a:off x="1796811" y="4352016"/>
              <a:ext cx="1603736" cy="621719"/>
              <a:chOff x="1796811" y="4352016"/>
              <a:chExt cx="1603736" cy="621719"/>
            </a:xfrm>
          </p:grpSpPr>
          <p:grpSp>
            <p:nvGrpSpPr>
              <p:cNvPr id="165" name="Group 164"/>
              <p:cNvGrpSpPr/>
              <p:nvPr/>
            </p:nvGrpSpPr>
            <p:grpSpPr>
              <a:xfrm>
                <a:off x="1796811" y="4459323"/>
                <a:ext cx="233460" cy="503500"/>
                <a:chOff x="4395788" y="2198688"/>
                <a:chExt cx="344488" cy="742951"/>
              </a:xfrm>
              <a:solidFill>
                <a:schemeClr val="accent3"/>
              </a:solidFill>
            </p:grpSpPr>
            <p:sp>
              <p:nvSpPr>
                <p:cNvPr id="167" name="Oval 166"/>
                <p:cNvSpPr>
                  <a:spLocks noChangeArrowheads="1"/>
                </p:cNvSpPr>
                <p:nvPr/>
              </p:nvSpPr>
              <p:spPr bwMode="auto">
                <a:xfrm>
                  <a:off x="4511675" y="2198688"/>
                  <a:ext cx="109538" cy="112713"/>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8" name="Freeform 7"/>
                <p:cNvSpPr>
                  <a:spLocks/>
                </p:cNvSpPr>
                <p:nvPr/>
              </p:nvSpPr>
              <p:spPr bwMode="auto">
                <a:xfrm>
                  <a:off x="4395788" y="2333626"/>
                  <a:ext cx="344488" cy="608013"/>
                </a:xfrm>
                <a:custGeom>
                  <a:avLst/>
                  <a:gdLst>
                    <a:gd name="T0" fmla="*/ 91 w 92"/>
                    <a:gd name="T1" fmla="*/ 60 h 162"/>
                    <a:gd name="T2" fmla="*/ 75 w 92"/>
                    <a:gd name="T3" fmla="*/ 10 h 162"/>
                    <a:gd name="T4" fmla="*/ 64 w 92"/>
                    <a:gd name="T5" fmla="*/ 0 h 162"/>
                    <a:gd name="T6" fmla="*/ 28 w 92"/>
                    <a:gd name="T7" fmla="*/ 0 h 162"/>
                    <a:gd name="T8" fmla="*/ 19 w 92"/>
                    <a:gd name="T9" fmla="*/ 5 h 162"/>
                    <a:gd name="T10" fmla="*/ 18 w 92"/>
                    <a:gd name="T11" fmla="*/ 7 h 162"/>
                    <a:gd name="T12" fmla="*/ 18 w 92"/>
                    <a:gd name="T13" fmla="*/ 7 h 162"/>
                    <a:gd name="T14" fmla="*/ 17 w 92"/>
                    <a:gd name="T15" fmla="*/ 8 h 162"/>
                    <a:gd name="T16" fmla="*/ 1 w 92"/>
                    <a:gd name="T17" fmla="*/ 60 h 162"/>
                    <a:gd name="T18" fmla="*/ 5 w 92"/>
                    <a:gd name="T19" fmla="*/ 68 h 162"/>
                    <a:gd name="T20" fmla="*/ 14 w 92"/>
                    <a:gd name="T21" fmla="*/ 64 h 162"/>
                    <a:gd name="T22" fmla="*/ 26 w 92"/>
                    <a:gd name="T23" fmla="*/ 23 h 162"/>
                    <a:gd name="T24" fmla="*/ 28 w 92"/>
                    <a:gd name="T25" fmla="*/ 23 h 162"/>
                    <a:gd name="T26" fmla="*/ 29 w 92"/>
                    <a:gd name="T27" fmla="*/ 23 h 162"/>
                    <a:gd name="T28" fmla="*/ 9 w 92"/>
                    <a:gd name="T29" fmla="*/ 96 h 162"/>
                    <a:gd name="T30" fmla="*/ 29 w 92"/>
                    <a:gd name="T31" fmla="*/ 96 h 162"/>
                    <a:gd name="T32" fmla="*/ 29 w 92"/>
                    <a:gd name="T33" fmla="*/ 154 h 162"/>
                    <a:gd name="T34" fmla="*/ 37 w 92"/>
                    <a:gd name="T35" fmla="*/ 162 h 162"/>
                    <a:gd name="T36" fmla="*/ 44 w 92"/>
                    <a:gd name="T37" fmla="*/ 154 h 162"/>
                    <a:gd name="T38" fmla="*/ 44 w 92"/>
                    <a:gd name="T39" fmla="*/ 96 h 162"/>
                    <a:gd name="T40" fmla="*/ 49 w 92"/>
                    <a:gd name="T41" fmla="*/ 96 h 162"/>
                    <a:gd name="T42" fmla="*/ 49 w 92"/>
                    <a:gd name="T43" fmla="*/ 154 h 162"/>
                    <a:gd name="T44" fmla="*/ 56 w 92"/>
                    <a:gd name="T45" fmla="*/ 162 h 162"/>
                    <a:gd name="T46" fmla="*/ 64 w 92"/>
                    <a:gd name="T47" fmla="*/ 154 h 162"/>
                    <a:gd name="T48" fmla="*/ 64 w 92"/>
                    <a:gd name="T49" fmla="*/ 96 h 162"/>
                    <a:gd name="T50" fmla="*/ 83 w 92"/>
                    <a:gd name="T51" fmla="*/ 96 h 162"/>
                    <a:gd name="T52" fmla="*/ 63 w 92"/>
                    <a:gd name="T53" fmla="*/ 23 h 162"/>
                    <a:gd name="T54" fmla="*/ 64 w 92"/>
                    <a:gd name="T55" fmla="*/ 23 h 162"/>
                    <a:gd name="T56" fmla="*/ 65 w 92"/>
                    <a:gd name="T57" fmla="*/ 23 h 162"/>
                    <a:gd name="T58" fmla="*/ 79 w 92"/>
                    <a:gd name="T59" fmla="*/ 64 h 162"/>
                    <a:gd name="T60" fmla="*/ 87 w 92"/>
                    <a:gd name="T61" fmla="*/ 68 h 162"/>
                    <a:gd name="T62" fmla="*/ 91 w 92"/>
                    <a:gd name="T63" fmla="*/ 6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162">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66" name="Content Placeholder 2"/>
              <p:cNvSpPr txBox="1">
                <a:spLocks/>
              </p:cNvSpPr>
              <p:nvPr/>
            </p:nvSpPr>
            <p:spPr>
              <a:xfrm>
                <a:off x="2015868" y="4352016"/>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3"/>
                    </a:solidFill>
                  </a:rPr>
                  <a:t>76%</a:t>
                </a:r>
                <a:endParaRPr lang="en-US" sz="2800" b="1" dirty="0">
                  <a:solidFill>
                    <a:schemeClr val="accent3"/>
                  </a:solidFill>
                </a:endParaRPr>
              </a:p>
            </p:txBody>
          </p:sp>
        </p:grpSp>
        <p:sp>
          <p:nvSpPr>
            <p:cNvPr id="164" name="Title 1"/>
            <p:cNvSpPr txBox="1">
              <a:spLocks/>
            </p:cNvSpPr>
            <p:nvPr/>
          </p:nvSpPr>
          <p:spPr>
            <a:xfrm>
              <a:off x="2030271" y="4662876"/>
              <a:ext cx="1370276" cy="492768"/>
            </a:xfrm>
            <a:prstGeom prst="rect">
              <a:avLst/>
            </a:prstGeom>
          </p:spPr>
          <p:txBody>
            <a:bodyPr vert="horz" lIns="91440" tIns="45720" rIns="91440" bIns="45720" rtlCol="0" anchor="ctr">
              <a:no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Female Users</a:t>
              </a:r>
              <a:endParaRPr lang="en-US" sz="1600" dirty="0">
                <a:solidFill>
                  <a:schemeClr val="bg1"/>
                </a:solidFill>
                <a:latin typeface="+mn-lt"/>
              </a:endParaRPr>
            </a:p>
          </p:txBody>
        </p:sp>
      </p:grpSp>
      <p:grpSp>
        <p:nvGrpSpPr>
          <p:cNvPr id="169" name="Group 168"/>
          <p:cNvGrpSpPr/>
          <p:nvPr/>
        </p:nvGrpSpPr>
        <p:grpSpPr>
          <a:xfrm>
            <a:off x="3611103" y="5200327"/>
            <a:ext cx="1582623" cy="791891"/>
            <a:chOff x="3532582" y="4352013"/>
            <a:chExt cx="1582623" cy="791891"/>
          </a:xfrm>
        </p:grpSpPr>
        <p:grpSp>
          <p:nvGrpSpPr>
            <p:cNvPr id="170" name="Group 169"/>
            <p:cNvGrpSpPr/>
            <p:nvPr/>
          </p:nvGrpSpPr>
          <p:grpSpPr>
            <a:xfrm>
              <a:off x="3532582" y="4352013"/>
              <a:ext cx="1582623" cy="621719"/>
              <a:chOff x="3532582" y="4352013"/>
              <a:chExt cx="1582623" cy="621719"/>
            </a:xfrm>
          </p:grpSpPr>
          <p:grpSp>
            <p:nvGrpSpPr>
              <p:cNvPr id="172" name="Group 171"/>
              <p:cNvGrpSpPr/>
              <p:nvPr/>
            </p:nvGrpSpPr>
            <p:grpSpPr>
              <a:xfrm>
                <a:off x="3532582" y="4443631"/>
                <a:ext cx="204213" cy="519412"/>
                <a:chOff x="4422775" y="2198688"/>
                <a:chExt cx="292100" cy="742950"/>
              </a:xfrm>
              <a:solidFill>
                <a:schemeClr val="accent2"/>
              </a:solidFill>
            </p:grpSpPr>
            <p:sp>
              <p:nvSpPr>
                <p:cNvPr id="174" name="Freeform 12"/>
                <p:cNvSpPr>
                  <a:spLocks/>
                </p:cNvSpPr>
                <p:nvPr/>
              </p:nvSpPr>
              <p:spPr bwMode="auto">
                <a:xfrm>
                  <a:off x="4422775" y="2325688"/>
                  <a:ext cx="292100" cy="615950"/>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5" name="Oval 13"/>
                <p:cNvSpPr>
                  <a:spLocks noChangeArrowheads="1"/>
                </p:cNvSpPr>
                <p:nvPr/>
              </p:nvSpPr>
              <p:spPr bwMode="auto">
                <a:xfrm>
                  <a:off x="4511675" y="2198688"/>
                  <a:ext cx="115888" cy="115888"/>
                </a:xfrm>
                <a:prstGeom prst="ellipse">
                  <a:avLst/>
                </a:pr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73" name="Content Placeholder 2"/>
              <p:cNvSpPr txBox="1">
                <a:spLocks/>
              </p:cNvSpPr>
              <p:nvPr/>
            </p:nvSpPr>
            <p:spPr>
              <a:xfrm>
                <a:off x="3730526" y="4352013"/>
                <a:ext cx="1384679" cy="62171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sz="2800" b="1" dirty="0" smtClean="0">
                    <a:solidFill>
                      <a:schemeClr val="accent2"/>
                    </a:solidFill>
                  </a:rPr>
                  <a:t>24%</a:t>
                </a:r>
                <a:endParaRPr lang="en-US" sz="2800" b="1" dirty="0">
                  <a:solidFill>
                    <a:schemeClr val="accent2"/>
                  </a:solidFill>
                </a:endParaRPr>
              </a:p>
            </p:txBody>
          </p:sp>
        </p:grpSp>
        <p:sp>
          <p:nvSpPr>
            <p:cNvPr id="171" name="Title 1"/>
            <p:cNvSpPr txBox="1">
              <a:spLocks/>
            </p:cNvSpPr>
            <p:nvPr/>
          </p:nvSpPr>
          <p:spPr>
            <a:xfrm>
              <a:off x="3744929" y="4651137"/>
              <a:ext cx="1370276" cy="492767"/>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en-US" sz="1600" dirty="0" smtClean="0">
                  <a:solidFill>
                    <a:schemeClr val="bg1"/>
                  </a:solidFill>
                  <a:latin typeface="+mn-lt"/>
                </a:rPr>
                <a:t>Male Users</a:t>
              </a:r>
              <a:endParaRPr lang="en-US" sz="1600" dirty="0">
                <a:solidFill>
                  <a:schemeClr val="bg1"/>
                </a:solidFill>
                <a:latin typeface="+mn-lt"/>
              </a:endParaRPr>
            </a:p>
          </p:txBody>
        </p:sp>
      </p:grpSp>
      <p:cxnSp>
        <p:nvCxnSpPr>
          <p:cNvPr id="176" name="Straight Connector 175"/>
          <p:cNvCxnSpPr/>
          <p:nvPr/>
        </p:nvCxnSpPr>
        <p:spPr>
          <a:xfrm>
            <a:off x="1721573" y="5057586"/>
            <a:ext cx="4102298" cy="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6223502" y="2093318"/>
            <a:ext cx="0" cy="3898900"/>
          </a:xfrm>
          <a:prstGeom prst="line">
            <a:avLst/>
          </a:prstGeom>
          <a:ln>
            <a:solidFill>
              <a:schemeClr val="bg1">
                <a:lumMod val="8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80728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159"/>
                                        </p:tgtEl>
                                        <p:attrNameLst>
                                          <p:attrName>style.visibility</p:attrName>
                                        </p:attrNameLst>
                                      </p:cBhvr>
                                      <p:to>
                                        <p:strVal val="visible"/>
                                      </p:to>
                                    </p:set>
                                    <p:animEffect transition="in" filter="fade">
                                      <p:cBhvr>
                                        <p:cTn id="18" dur="500"/>
                                        <p:tgtEl>
                                          <p:spTgt spid="15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61"/>
                                        </p:tgtEl>
                                        <p:attrNameLst>
                                          <p:attrName>style.visibility</p:attrName>
                                        </p:attrNameLst>
                                      </p:cBhvr>
                                      <p:to>
                                        <p:strVal val="visible"/>
                                      </p:to>
                                    </p:set>
                                    <p:animEffect transition="in" filter="fade">
                                      <p:cBhvr>
                                        <p:cTn id="22" dur="500"/>
                                        <p:tgtEl>
                                          <p:spTgt spid="16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0"/>
                                        </p:tgtEl>
                                        <p:attrNameLst>
                                          <p:attrName>style.visibility</p:attrName>
                                        </p:attrNameLst>
                                      </p:cBhvr>
                                      <p:to>
                                        <p:strVal val="visible"/>
                                      </p:to>
                                    </p:set>
                                    <p:animEffect transition="in" filter="fade">
                                      <p:cBhvr>
                                        <p:cTn id="25" dur="500"/>
                                        <p:tgtEl>
                                          <p:spTgt spid="160"/>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48"/>
                                        </p:tgtEl>
                                        <p:attrNameLst>
                                          <p:attrName>style.visibility</p:attrName>
                                        </p:attrNameLst>
                                      </p:cBhvr>
                                      <p:to>
                                        <p:strVal val="visible"/>
                                      </p:to>
                                    </p:set>
                                    <p:animEffect transition="in" filter="fade">
                                      <p:cBhvr>
                                        <p:cTn id="29" dur="500"/>
                                        <p:tgtEl>
                                          <p:spTgt spid="48"/>
                                        </p:tgtEl>
                                      </p:cBhvr>
                                    </p:animEffect>
                                  </p:childTnLst>
                                </p:cTn>
                              </p:par>
                              <p:par>
                                <p:cTn id="30" presetID="10" presetClass="entr" presetSubtype="0" fill="hold" nodeType="withEffect">
                                  <p:stCondLst>
                                    <p:cond delay="0"/>
                                  </p:stCondLst>
                                  <p:childTnLst>
                                    <p:set>
                                      <p:cBhvr>
                                        <p:cTn id="31" dur="1" fill="hold">
                                          <p:stCondLst>
                                            <p:cond delay="0"/>
                                          </p:stCondLst>
                                        </p:cTn>
                                        <p:tgtEl>
                                          <p:spTgt spid="176"/>
                                        </p:tgtEl>
                                        <p:attrNameLst>
                                          <p:attrName>style.visibility</p:attrName>
                                        </p:attrNameLst>
                                      </p:cBhvr>
                                      <p:to>
                                        <p:strVal val="visible"/>
                                      </p:to>
                                    </p:set>
                                    <p:animEffect transition="in" filter="fade">
                                      <p:cBhvr>
                                        <p:cTn id="32" dur="500"/>
                                        <p:tgtEl>
                                          <p:spTgt spid="176"/>
                                        </p:tgtEl>
                                      </p:cBhvr>
                                    </p:animEffect>
                                  </p:childTnLst>
                                </p:cTn>
                              </p:par>
                            </p:childTnLst>
                          </p:cTn>
                        </p:par>
                        <p:par>
                          <p:cTn id="33" fill="hold">
                            <p:stCondLst>
                              <p:cond delay="2000"/>
                            </p:stCondLst>
                            <p:childTnLst>
                              <p:par>
                                <p:cTn id="34" presetID="10" presetClass="entr" presetSubtype="0" fill="hold" nodeType="afterEffect">
                                  <p:stCondLst>
                                    <p:cond delay="0"/>
                                  </p:stCondLst>
                                  <p:childTnLst>
                                    <p:set>
                                      <p:cBhvr>
                                        <p:cTn id="35" dur="1" fill="hold">
                                          <p:stCondLst>
                                            <p:cond delay="0"/>
                                          </p:stCondLst>
                                        </p:cTn>
                                        <p:tgtEl>
                                          <p:spTgt spid="162"/>
                                        </p:tgtEl>
                                        <p:attrNameLst>
                                          <p:attrName>style.visibility</p:attrName>
                                        </p:attrNameLst>
                                      </p:cBhvr>
                                      <p:to>
                                        <p:strVal val="visible"/>
                                      </p:to>
                                    </p:set>
                                    <p:animEffect transition="in" filter="fade">
                                      <p:cBhvr>
                                        <p:cTn id="36" dur="500"/>
                                        <p:tgtEl>
                                          <p:spTgt spid="162"/>
                                        </p:tgtEl>
                                      </p:cBhvr>
                                    </p:animEffect>
                                  </p:childTnLst>
                                </p:cTn>
                              </p:par>
                            </p:childTnLst>
                          </p:cTn>
                        </p:par>
                        <p:par>
                          <p:cTn id="37" fill="hold">
                            <p:stCondLst>
                              <p:cond delay="2500"/>
                            </p:stCondLst>
                            <p:childTnLst>
                              <p:par>
                                <p:cTn id="38" presetID="10" presetClass="entr" presetSubtype="0" fill="hold" nodeType="afterEffect">
                                  <p:stCondLst>
                                    <p:cond delay="0"/>
                                  </p:stCondLst>
                                  <p:childTnLst>
                                    <p:set>
                                      <p:cBhvr>
                                        <p:cTn id="39" dur="1" fill="hold">
                                          <p:stCondLst>
                                            <p:cond delay="0"/>
                                          </p:stCondLst>
                                        </p:cTn>
                                        <p:tgtEl>
                                          <p:spTgt spid="169"/>
                                        </p:tgtEl>
                                        <p:attrNameLst>
                                          <p:attrName>style.visibility</p:attrName>
                                        </p:attrNameLst>
                                      </p:cBhvr>
                                      <p:to>
                                        <p:strVal val="visible"/>
                                      </p:to>
                                    </p:set>
                                    <p:animEffect transition="in" filter="fade">
                                      <p:cBhvr>
                                        <p:cTn id="40" dur="500"/>
                                        <p:tgtEl>
                                          <p:spTgt spid="169"/>
                                        </p:tgtEl>
                                      </p:cBhvr>
                                    </p:animEffect>
                                  </p:childTnLst>
                                </p:cTn>
                              </p:par>
                              <p:par>
                                <p:cTn id="41" presetID="10" presetClass="entr" presetSubtype="0" fill="hold" nodeType="withEffect">
                                  <p:stCondLst>
                                    <p:cond delay="0"/>
                                  </p:stCondLst>
                                  <p:childTnLst>
                                    <p:set>
                                      <p:cBhvr>
                                        <p:cTn id="42" dur="1" fill="hold">
                                          <p:stCondLst>
                                            <p:cond delay="0"/>
                                          </p:stCondLst>
                                        </p:cTn>
                                        <p:tgtEl>
                                          <p:spTgt spid="177"/>
                                        </p:tgtEl>
                                        <p:attrNameLst>
                                          <p:attrName>style.visibility</p:attrName>
                                        </p:attrNameLst>
                                      </p:cBhvr>
                                      <p:to>
                                        <p:strVal val="visible"/>
                                      </p:to>
                                    </p:set>
                                    <p:animEffect transition="in" filter="fade">
                                      <p:cBhvr>
                                        <p:cTn id="43" dur="500"/>
                                        <p:tgtEl>
                                          <p:spTgt spid="177"/>
                                        </p:tgtEl>
                                      </p:cBhvr>
                                    </p:animEffect>
                                  </p:childTnLst>
                                </p:cTn>
                              </p:par>
                            </p:childTnLst>
                          </p:cTn>
                        </p:par>
                        <p:par>
                          <p:cTn id="44" fill="hold">
                            <p:stCondLst>
                              <p:cond delay="3000"/>
                            </p:stCondLst>
                            <p:childTnLst>
                              <p:par>
                                <p:cTn id="45" presetID="42" presetClass="entr" presetSubtype="0" fill="hold" grpId="0" nodeType="afterEffect">
                                  <p:stCondLst>
                                    <p:cond delay="0"/>
                                  </p:stCondLst>
                                  <p:childTnLst>
                                    <p:set>
                                      <p:cBhvr>
                                        <p:cTn id="46" dur="1" fill="hold">
                                          <p:stCondLst>
                                            <p:cond delay="0"/>
                                          </p:stCondLst>
                                        </p:cTn>
                                        <p:tgtEl>
                                          <p:spTgt spid="49"/>
                                        </p:tgtEl>
                                        <p:attrNameLst>
                                          <p:attrName>style.visibility</p:attrName>
                                        </p:attrNameLst>
                                      </p:cBhvr>
                                      <p:to>
                                        <p:strVal val="visible"/>
                                      </p:to>
                                    </p:set>
                                    <p:animEffect transition="in" filter="fade">
                                      <p:cBhvr>
                                        <p:cTn id="47" dur="1000"/>
                                        <p:tgtEl>
                                          <p:spTgt spid="49"/>
                                        </p:tgtEl>
                                      </p:cBhvr>
                                    </p:animEffect>
                                    <p:anim calcmode="lin" valueType="num">
                                      <p:cBhvr>
                                        <p:cTn id="48" dur="1000" fill="hold"/>
                                        <p:tgtEl>
                                          <p:spTgt spid="49"/>
                                        </p:tgtEl>
                                        <p:attrNameLst>
                                          <p:attrName>ppt_x</p:attrName>
                                        </p:attrNameLst>
                                      </p:cBhvr>
                                      <p:tavLst>
                                        <p:tav tm="0">
                                          <p:val>
                                            <p:strVal val="#ppt_x"/>
                                          </p:val>
                                        </p:tav>
                                        <p:tav tm="100000">
                                          <p:val>
                                            <p:strVal val="#ppt_x"/>
                                          </p:val>
                                        </p:tav>
                                      </p:tavLst>
                                    </p:anim>
                                    <p:anim calcmode="lin" valueType="num">
                                      <p:cBhvr>
                                        <p:cTn id="49" dur="1000" fill="hold"/>
                                        <p:tgtEl>
                                          <p:spTgt spid="49"/>
                                        </p:tgtEl>
                                        <p:attrNameLst>
                                          <p:attrName>ppt_y</p:attrName>
                                        </p:attrNameLst>
                                      </p:cBhvr>
                                      <p:tavLst>
                                        <p:tav tm="0">
                                          <p:val>
                                            <p:strVal val="#ppt_y+.1"/>
                                          </p:val>
                                        </p:tav>
                                        <p:tav tm="100000">
                                          <p:val>
                                            <p:strVal val="#ppt_y"/>
                                          </p:val>
                                        </p:tav>
                                      </p:tavLst>
                                    </p:anim>
                                  </p:childTnLst>
                                </p:cTn>
                              </p:par>
                            </p:childTnLst>
                          </p:cTn>
                        </p:par>
                        <p:par>
                          <p:cTn id="50" fill="hold">
                            <p:stCondLst>
                              <p:cond delay="4000"/>
                            </p:stCondLst>
                            <p:childTnLst>
                              <p:par>
                                <p:cTn id="51" presetID="42" presetClass="entr" presetSubtype="0" fill="hold" nodeType="afterEffect">
                                  <p:stCondLst>
                                    <p:cond delay="0"/>
                                  </p:stCondLst>
                                  <p:childTnLst>
                                    <p:set>
                                      <p:cBhvr>
                                        <p:cTn id="52" dur="1" fill="hold">
                                          <p:stCondLst>
                                            <p:cond delay="0"/>
                                          </p:stCondLst>
                                        </p:cTn>
                                        <p:tgtEl>
                                          <p:spTgt spid="115"/>
                                        </p:tgtEl>
                                        <p:attrNameLst>
                                          <p:attrName>style.visibility</p:attrName>
                                        </p:attrNameLst>
                                      </p:cBhvr>
                                      <p:to>
                                        <p:strVal val="visible"/>
                                      </p:to>
                                    </p:set>
                                    <p:animEffect transition="in" filter="fade">
                                      <p:cBhvr>
                                        <p:cTn id="53" dur="1000"/>
                                        <p:tgtEl>
                                          <p:spTgt spid="115"/>
                                        </p:tgtEl>
                                      </p:cBhvr>
                                    </p:animEffect>
                                    <p:anim calcmode="lin" valueType="num">
                                      <p:cBhvr>
                                        <p:cTn id="54" dur="1000" fill="hold"/>
                                        <p:tgtEl>
                                          <p:spTgt spid="115"/>
                                        </p:tgtEl>
                                        <p:attrNameLst>
                                          <p:attrName>ppt_x</p:attrName>
                                        </p:attrNameLst>
                                      </p:cBhvr>
                                      <p:tavLst>
                                        <p:tav tm="0">
                                          <p:val>
                                            <p:strVal val="#ppt_x"/>
                                          </p:val>
                                        </p:tav>
                                        <p:tav tm="100000">
                                          <p:val>
                                            <p:strVal val="#ppt_x"/>
                                          </p:val>
                                        </p:tav>
                                      </p:tavLst>
                                    </p:anim>
                                    <p:anim calcmode="lin" valueType="num">
                                      <p:cBhvr>
                                        <p:cTn id="55" dur="1000" fill="hold"/>
                                        <p:tgtEl>
                                          <p:spTgt spid="115"/>
                                        </p:tgtEl>
                                        <p:attrNameLst>
                                          <p:attrName>ppt_y</p:attrName>
                                        </p:attrNameLst>
                                      </p:cBhvr>
                                      <p:tavLst>
                                        <p:tav tm="0">
                                          <p:val>
                                            <p:strVal val="#ppt_y+.1"/>
                                          </p:val>
                                        </p:tav>
                                        <p:tav tm="100000">
                                          <p:val>
                                            <p:strVal val="#ppt_y"/>
                                          </p:val>
                                        </p:tav>
                                      </p:tavLst>
                                    </p:anim>
                                  </p:childTnLst>
                                </p:cTn>
                              </p:par>
                            </p:childTnLst>
                          </p:cTn>
                        </p:par>
                        <p:par>
                          <p:cTn id="56" fill="hold">
                            <p:stCondLst>
                              <p:cond delay="5000"/>
                            </p:stCondLst>
                            <p:childTnLst>
                              <p:par>
                                <p:cTn id="57" presetID="42" presetClass="entr" presetSubtype="0" fill="hold" nodeType="afterEffect">
                                  <p:stCondLst>
                                    <p:cond delay="0"/>
                                  </p:stCondLst>
                                  <p:childTnLst>
                                    <p:set>
                                      <p:cBhvr>
                                        <p:cTn id="58" dur="1" fill="hold">
                                          <p:stCondLst>
                                            <p:cond delay="0"/>
                                          </p:stCondLst>
                                        </p:cTn>
                                        <p:tgtEl>
                                          <p:spTgt spid="50"/>
                                        </p:tgtEl>
                                        <p:attrNameLst>
                                          <p:attrName>style.visibility</p:attrName>
                                        </p:attrNameLst>
                                      </p:cBhvr>
                                      <p:to>
                                        <p:strVal val="visible"/>
                                      </p:to>
                                    </p:set>
                                    <p:animEffect transition="in" filter="fade">
                                      <p:cBhvr>
                                        <p:cTn id="59" dur="1000"/>
                                        <p:tgtEl>
                                          <p:spTgt spid="50"/>
                                        </p:tgtEl>
                                      </p:cBhvr>
                                    </p:animEffect>
                                    <p:anim calcmode="lin" valueType="num">
                                      <p:cBhvr>
                                        <p:cTn id="60" dur="1000" fill="hold"/>
                                        <p:tgtEl>
                                          <p:spTgt spid="50"/>
                                        </p:tgtEl>
                                        <p:attrNameLst>
                                          <p:attrName>ppt_x</p:attrName>
                                        </p:attrNameLst>
                                      </p:cBhvr>
                                      <p:tavLst>
                                        <p:tav tm="0">
                                          <p:val>
                                            <p:strVal val="#ppt_x"/>
                                          </p:val>
                                        </p:tav>
                                        <p:tav tm="100000">
                                          <p:val>
                                            <p:strVal val="#ppt_x"/>
                                          </p:val>
                                        </p:tav>
                                      </p:tavLst>
                                    </p:anim>
                                    <p:anim calcmode="lin" valueType="num">
                                      <p:cBhvr>
                                        <p:cTn id="61" dur="1000" fill="hold"/>
                                        <p:tgtEl>
                                          <p:spTgt spid="50"/>
                                        </p:tgtEl>
                                        <p:attrNameLst>
                                          <p:attrName>ppt_y</p:attrName>
                                        </p:attrNameLst>
                                      </p:cBhvr>
                                      <p:tavLst>
                                        <p:tav tm="0">
                                          <p:val>
                                            <p:strVal val="#ppt_y+.1"/>
                                          </p:val>
                                        </p:tav>
                                        <p:tav tm="100000">
                                          <p:val>
                                            <p:strVal val="#ppt_y"/>
                                          </p:val>
                                        </p:tav>
                                      </p:tavLst>
                                    </p:anim>
                                  </p:childTnLst>
                                </p:cTn>
                              </p:par>
                            </p:childTnLst>
                          </p:cTn>
                        </p:par>
                        <p:par>
                          <p:cTn id="62" fill="hold">
                            <p:stCondLst>
                              <p:cond delay="6000"/>
                            </p:stCondLst>
                            <p:childTnLst>
                              <p:par>
                                <p:cTn id="63" presetID="42" presetClass="entr" presetSubtype="0" fill="hold" nodeType="afterEffect">
                                  <p:stCondLst>
                                    <p:cond delay="0"/>
                                  </p:stCondLst>
                                  <p:childTnLst>
                                    <p:set>
                                      <p:cBhvr>
                                        <p:cTn id="64" dur="1" fill="hold">
                                          <p:stCondLst>
                                            <p:cond delay="0"/>
                                          </p:stCondLst>
                                        </p:cTn>
                                        <p:tgtEl>
                                          <p:spTgt spid="104"/>
                                        </p:tgtEl>
                                        <p:attrNameLst>
                                          <p:attrName>style.visibility</p:attrName>
                                        </p:attrNameLst>
                                      </p:cBhvr>
                                      <p:to>
                                        <p:strVal val="visible"/>
                                      </p:to>
                                    </p:set>
                                    <p:animEffect transition="in" filter="fade">
                                      <p:cBhvr>
                                        <p:cTn id="65" dur="1000"/>
                                        <p:tgtEl>
                                          <p:spTgt spid="104"/>
                                        </p:tgtEl>
                                      </p:cBhvr>
                                    </p:animEffect>
                                    <p:anim calcmode="lin" valueType="num">
                                      <p:cBhvr>
                                        <p:cTn id="66" dur="1000" fill="hold"/>
                                        <p:tgtEl>
                                          <p:spTgt spid="104"/>
                                        </p:tgtEl>
                                        <p:attrNameLst>
                                          <p:attrName>ppt_x</p:attrName>
                                        </p:attrNameLst>
                                      </p:cBhvr>
                                      <p:tavLst>
                                        <p:tav tm="0">
                                          <p:val>
                                            <p:strVal val="#ppt_x"/>
                                          </p:val>
                                        </p:tav>
                                        <p:tav tm="100000">
                                          <p:val>
                                            <p:strVal val="#ppt_x"/>
                                          </p:val>
                                        </p:tav>
                                      </p:tavLst>
                                    </p:anim>
                                    <p:anim calcmode="lin" valueType="num">
                                      <p:cBhvr>
                                        <p:cTn id="67" dur="1000" fill="hold"/>
                                        <p:tgtEl>
                                          <p:spTgt spid="104"/>
                                        </p:tgtEl>
                                        <p:attrNameLst>
                                          <p:attrName>ppt_y</p:attrName>
                                        </p:attrNameLst>
                                      </p:cBhvr>
                                      <p:tavLst>
                                        <p:tav tm="0">
                                          <p:val>
                                            <p:strVal val="#ppt_y+.1"/>
                                          </p:val>
                                        </p:tav>
                                        <p:tav tm="100000">
                                          <p:val>
                                            <p:strVal val="#ppt_y"/>
                                          </p:val>
                                        </p:tav>
                                      </p:tavLst>
                                    </p:anim>
                                  </p:childTnLst>
                                </p:cTn>
                              </p:par>
                            </p:childTnLst>
                          </p:cTn>
                        </p:par>
                        <p:par>
                          <p:cTn id="68" fill="hold">
                            <p:stCondLst>
                              <p:cond delay="7000"/>
                            </p:stCondLst>
                            <p:childTnLst>
                              <p:par>
                                <p:cTn id="69" presetID="42" presetClass="entr" presetSubtype="0" fill="hold" nodeType="afterEffect">
                                  <p:stCondLst>
                                    <p:cond delay="0"/>
                                  </p:stCondLst>
                                  <p:childTnLst>
                                    <p:set>
                                      <p:cBhvr>
                                        <p:cTn id="70" dur="1" fill="hold">
                                          <p:stCondLst>
                                            <p:cond delay="0"/>
                                          </p:stCondLst>
                                        </p:cTn>
                                        <p:tgtEl>
                                          <p:spTgt spid="136"/>
                                        </p:tgtEl>
                                        <p:attrNameLst>
                                          <p:attrName>style.visibility</p:attrName>
                                        </p:attrNameLst>
                                      </p:cBhvr>
                                      <p:to>
                                        <p:strVal val="visible"/>
                                      </p:to>
                                    </p:set>
                                    <p:animEffect transition="in" filter="fade">
                                      <p:cBhvr>
                                        <p:cTn id="71" dur="1000"/>
                                        <p:tgtEl>
                                          <p:spTgt spid="136"/>
                                        </p:tgtEl>
                                      </p:cBhvr>
                                    </p:animEffect>
                                    <p:anim calcmode="lin" valueType="num">
                                      <p:cBhvr>
                                        <p:cTn id="72" dur="1000" fill="hold"/>
                                        <p:tgtEl>
                                          <p:spTgt spid="136"/>
                                        </p:tgtEl>
                                        <p:attrNameLst>
                                          <p:attrName>ppt_x</p:attrName>
                                        </p:attrNameLst>
                                      </p:cBhvr>
                                      <p:tavLst>
                                        <p:tav tm="0">
                                          <p:val>
                                            <p:strVal val="#ppt_x"/>
                                          </p:val>
                                        </p:tav>
                                        <p:tav tm="100000">
                                          <p:val>
                                            <p:strVal val="#ppt_x"/>
                                          </p:val>
                                        </p:tav>
                                      </p:tavLst>
                                    </p:anim>
                                    <p:anim calcmode="lin" valueType="num">
                                      <p:cBhvr>
                                        <p:cTn id="73" dur="1000" fill="hold"/>
                                        <p:tgtEl>
                                          <p:spTgt spid="136"/>
                                        </p:tgtEl>
                                        <p:attrNameLst>
                                          <p:attrName>ppt_y</p:attrName>
                                        </p:attrNameLst>
                                      </p:cBhvr>
                                      <p:tavLst>
                                        <p:tav tm="0">
                                          <p:val>
                                            <p:strVal val="#ppt_y+.1"/>
                                          </p:val>
                                        </p:tav>
                                        <p:tav tm="100000">
                                          <p:val>
                                            <p:strVal val="#ppt_y"/>
                                          </p:val>
                                        </p:tav>
                                      </p:tavLst>
                                    </p:anim>
                                  </p:childTnLst>
                                </p:cTn>
                              </p:par>
                            </p:childTnLst>
                          </p:cTn>
                        </p:par>
                        <p:par>
                          <p:cTn id="74" fill="hold">
                            <p:stCondLst>
                              <p:cond delay="8000"/>
                            </p:stCondLst>
                            <p:childTnLst>
                              <p:par>
                                <p:cTn id="75" presetID="42" presetClass="entr" presetSubtype="0" fill="hold" nodeType="afterEffect">
                                  <p:stCondLst>
                                    <p:cond delay="0"/>
                                  </p:stCondLst>
                                  <p:childTnLst>
                                    <p:set>
                                      <p:cBhvr>
                                        <p:cTn id="76" dur="1" fill="hold">
                                          <p:stCondLst>
                                            <p:cond delay="0"/>
                                          </p:stCondLst>
                                        </p:cTn>
                                        <p:tgtEl>
                                          <p:spTgt spid="126"/>
                                        </p:tgtEl>
                                        <p:attrNameLst>
                                          <p:attrName>style.visibility</p:attrName>
                                        </p:attrNameLst>
                                      </p:cBhvr>
                                      <p:to>
                                        <p:strVal val="visible"/>
                                      </p:to>
                                    </p:set>
                                    <p:animEffect transition="in" filter="fade">
                                      <p:cBhvr>
                                        <p:cTn id="77" dur="1000"/>
                                        <p:tgtEl>
                                          <p:spTgt spid="126"/>
                                        </p:tgtEl>
                                      </p:cBhvr>
                                    </p:animEffect>
                                    <p:anim calcmode="lin" valueType="num">
                                      <p:cBhvr>
                                        <p:cTn id="78" dur="1000" fill="hold"/>
                                        <p:tgtEl>
                                          <p:spTgt spid="126"/>
                                        </p:tgtEl>
                                        <p:attrNameLst>
                                          <p:attrName>ppt_x</p:attrName>
                                        </p:attrNameLst>
                                      </p:cBhvr>
                                      <p:tavLst>
                                        <p:tav tm="0">
                                          <p:val>
                                            <p:strVal val="#ppt_x"/>
                                          </p:val>
                                        </p:tav>
                                        <p:tav tm="100000">
                                          <p:val>
                                            <p:strVal val="#ppt_x"/>
                                          </p:val>
                                        </p:tav>
                                      </p:tavLst>
                                    </p:anim>
                                    <p:anim calcmode="lin" valueType="num">
                                      <p:cBhvr>
                                        <p:cTn id="79" dur="1000" fill="hold"/>
                                        <p:tgtEl>
                                          <p:spTgt spid="126"/>
                                        </p:tgtEl>
                                        <p:attrNameLst>
                                          <p:attrName>ppt_y</p:attrName>
                                        </p:attrNameLst>
                                      </p:cBhvr>
                                      <p:tavLst>
                                        <p:tav tm="0">
                                          <p:val>
                                            <p:strVal val="#ppt_y+.1"/>
                                          </p:val>
                                        </p:tav>
                                        <p:tav tm="100000">
                                          <p:val>
                                            <p:strVal val="#ppt_y"/>
                                          </p:val>
                                        </p:tav>
                                      </p:tavLst>
                                    </p:anim>
                                  </p:childTnLst>
                                </p:cTn>
                              </p:par>
                            </p:childTnLst>
                          </p:cTn>
                        </p:par>
                        <p:par>
                          <p:cTn id="80" fill="hold">
                            <p:stCondLst>
                              <p:cond delay="9000"/>
                            </p:stCondLst>
                            <p:childTnLst>
                              <p:par>
                                <p:cTn id="81" presetID="10" presetClass="entr" presetSubtype="0" fill="hold" grpId="0" nodeType="afterEffect">
                                  <p:stCondLst>
                                    <p:cond delay="0"/>
                                  </p:stCondLst>
                                  <p:childTnLst>
                                    <p:set>
                                      <p:cBhvr>
                                        <p:cTn id="82" dur="1" fill="hold">
                                          <p:stCondLst>
                                            <p:cond delay="0"/>
                                          </p:stCondLst>
                                        </p:cTn>
                                        <p:tgtEl>
                                          <p:spTgt spid="149"/>
                                        </p:tgtEl>
                                        <p:attrNameLst>
                                          <p:attrName>style.visibility</p:attrName>
                                        </p:attrNameLst>
                                      </p:cBhvr>
                                      <p:to>
                                        <p:strVal val="visible"/>
                                      </p:to>
                                    </p:set>
                                    <p:animEffect transition="in" filter="fade">
                                      <p:cBhvr>
                                        <p:cTn id="83" dur="500"/>
                                        <p:tgtEl>
                                          <p:spTgt spid="149"/>
                                        </p:tgtEl>
                                      </p:cBhvr>
                                    </p:animEffect>
                                  </p:childTnLst>
                                </p:cTn>
                              </p:par>
                            </p:childTnLst>
                          </p:cTn>
                        </p:par>
                        <p:par>
                          <p:cTn id="84" fill="hold">
                            <p:stCondLst>
                              <p:cond delay="9500"/>
                            </p:stCondLst>
                            <p:childTnLst>
                              <p:par>
                                <p:cTn id="85" presetID="53" presetClass="entr" presetSubtype="16" fill="hold" nodeType="afterEffect">
                                  <p:stCondLst>
                                    <p:cond delay="0"/>
                                  </p:stCondLst>
                                  <p:childTnLst>
                                    <p:set>
                                      <p:cBhvr>
                                        <p:cTn id="86" dur="1" fill="hold">
                                          <p:stCondLst>
                                            <p:cond delay="0"/>
                                          </p:stCondLst>
                                        </p:cTn>
                                        <p:tgtEl>
                                          <p:spTgt spid="155"/>
                                        </p:tgtEl>
                                        <p:attrNameLst>
                                          <p:attrName>style.visibility</p:attrName>
                                        </p:attrNameLst>
                                      </p:cBhvr>
                                      <p:to>
                                        <p:strVal val="visible"/>
                                      </p:to>
                                    </p:set>
                                    <p:anim calcmode="lin" valueType="num">
                                      <p:cBhvr>
                                        <p:cTn id="87" dur="500" fill="hold"/>
                                        <p:tgtEl>
                                          <p:spTgt spid="155"/>
                                        </p:tgtEl>
                                        <p:attrNameLst>
                                          <p:attrName>ppt_w</p:attrName>
                                        </p:attrNameLst>
                                      </p:cBhvr>
                                      <p:tavLst>
                                        <p:tav tm="0">
                                          <p:val>
                                            <p:fltVal val="0"/>
                                          </p:val>
                                        </p:tav>
                                        <p:tav tm="100000">
                                          <p:val>
                                            <p:strVal val="#ppt_w"/>
                                          </p:val>
                                        </p:tav>
                                      </p:tavLst>
                                    </p:anim>
                                    <p:anim calcmode="lin" valueType="num">
                                      <p:cBhvr>
                                        <p:cTn id="88" dur="500" fill="hold"/>
                                        <p:tgtEl>
                                          <p:spTgt spid="155"/>
                                        </p:tgtEl>
                                        <p:attrNameLst>
                                          <p:attrName>ppt_h</p:attrName>
                                        </p:attrNameLst>
                                      </p:cBhvr>
                                      <p:tavLst>
                                        <p:tav tm="0">
                                          <p:val>
                                            <p:fltVal val="0"/>
                                          </p:val>
                                        </p:tav>
                                        <p:tav tm="100000">
                                          <p:val>
                                            <p:strVal val="#ppt_h"/>
                                          </p:val>
                                        </p:tav>
                                      </p:tavLst>
                                    </p:anim>
                                    <p:animEffect transition="in" filter="fade">
                                      <p:cBhvr>
                                        <p:cTn id="89" dur="500"/>
                                        <p:tgtEl>
                                          <p:spTgt spid="155"/>
                                        </p:tgtEl>
                                      </p:cBhvr>
                                    </p:animEffect>
                                  </p:childTnLst>
                                </p:cTn>
                              </p:par>
                            </p:childTnLst>
                          </p:cTn>
                        </p:par>
                        <p:par>
                          <p:cTn id="90" fill="hold">
                            <p:stCondLst>
                              <p:cond delay="10000"/>
                            </p:stCondLst>
                            <p:childTnLst>
                              <p:par>
                                <p:cTn id="91" presetID="10" presetClass="entr" presetSubtype="0" fill="hold" grpId="0" nodeType="afterEffect">
                                  <p:stCondLst>
                                    <p:cond delay="0"/>
                                  </p:stCondLst>
                                  <p:childTnLst>
                                    <p:set>
                                      <p:cBhvr>
                                        <p:cTn id="92" dur="1" fill="hold">
                                          <p:stCondLst>
                                            <p:cond delay="0"/>
                                          </p:stCondLst>
                                        </p:cTn>
                                        <p:tgtEl>
                                          <p:spTgt spid="147"/>
                                        </p:tgtEl>
                                        <p:attrNameLst>
                                          <p:attrName>style.visibility</p:attrName>
                                        </p:attrNameLst>
                                      </p:cBhvr>
                                      <p:to>
                                        <p:strVal val="visible"/>
                                      </p:to>
                                    </p:set>
                                    <p:animEffect transition="in" filter="fade">
                                      <p:cBhvr>
                                        <p:cTn id="93" dur="500"/>
                                        <p:tgtEl>
                                          <p:spTgt spid="147"/>
                                        </p:tgtEl>
                                      </p:cBhvr>
                                    </p:animEffect>
                                  </p:childTnLst>
                                </p:cTn>
                              </p:par>
                              <p:par>
                                <p:cTn id="94" presetID="53" presetClass="entr" presetSubtype="16" fill="hold" grpId="0" nodeType="withEffect">
                                  <p:stCondLst>
                                    <p:cond delay="0"/>
                                  </p:stCondLst>
                                  <p:childTnLst>
                                    <p:set>
                                      <p:cBhvr>
                                        <p:cTn id="95" dur="1" fill="hold">
                                          <p:stCondLst>
                                            <p:cond delay="0"/>
                                          </p:stCondLst>
                                        </p:cTn>
                                        <p:tgtEl>
                                          <p:spTgt spid="158"/>
                                        </p:tgtEl>
                                        <p:attrNameLst>
                                          <p:attrName>style.visibility</p:attrName>
                                        </p:attrNameLst>
                                      </p:cBhvr>
                                      <p:to>
                                        <p:strVal val="visible"/>
                                      </p:to>
                                    </p:set>
                                    <p:anim calcmode="lin" valueType="num">
                                      <p:cBhvr>
                                        <p:cTn id="96" dur="500" fill="hold"/>
                                        <p:tgtEl>
                                          <p:spTgt spid="158"/>
                                        </p:tgtEl>
                                        <p:attrNameLst>
                                          <p:attrName>ppt_w</p:attrName>
                                        </p:attrNameLst>
                                      </p:cBhvr>
                                      <p:tavLst>
                                        <p:tav tm="0">
                                          <p:val>
                                            <p:fltVal val="0"/>
                                          </p:val>
                                        </p:tav>
                                        <p:tav tm="100000">
                                          <p:val>
                                            <p:strVal val="#ppt_w"/>
                                          </p:val>
                                        </p:tav>
                                      </p:tavLst>
                                    </p:anim>
                                    <p:anim calcmode="lin" valueType="num">
                                      <p:cBhvr>
                                        <p:cTn id="97" dur="500" fill="hold"/>
                                        <p:tgtEl>
                                          <p:spTgt spid="158"/>
                                        </p:tgtEl>
                                        <p:attrNameLst>
                                          <p:attrName>ppt_h</p:attrName>
                                        </p:attrNameLst>
                                      </p:cBhvr>
                                      <p:tavLst>
                                        <p:tav tm="0">
                                          <p:val>
                                            <p:fltVal val="0"/>
                                          </p:val>
                                        </p:tav>
                                        <p:tav tm="100000">
                                          <p:val>
                                            <p:strVal val="#ppt_h"/>
                                          </p:val>
                                        </p:tav>
                                      </p:tavLst>
                                    </p:anim>
                                    <p:animEffect transition="in" filter="fade">
                                      <p:cBhvr>
                                        <p:cTn id="98" dur="500"/>
                                        <p:tgtEl>
                                          <p:spTgt spid="158"/>
                                        </p:tgtEl>
                                      </p:cBhvr>
                                    </p:animEffect>
                                  </p:childTnLst>
                                </p:cTn>
                              </p:par>
                            </p:childTnLst>
                          </p:cTn>
                        </p:par>
                        <p:par>
                          <p:cTn id="99" fill="hold">
                            <p:stCondLst>
                              <p:cond delay="10500"/>
                            </p:stCondLst>
                            <p:childTnLst>
                              <p:par>
                                <p:cTn id="100" presetID="10" presetClass="entr" presetSubtype="0" fill="hold" grpId="0" nodeType="afterEffect">
                                  <p:stCondLst>
                                    <p:cond delay="0"/>
                                  </p:stCondLst>
                                  <p:childTnLst>
                                    <p:set>
                                      <p:cBhvr>
                                        <p:cTn id="101" dur="1" fill="hold">
                                          <p:stCondLst>
                                            <p:cond delay="0"/>
                                          </p:stCondLst>
                                        </p:cTn>
                                        <p:tgtEl>
                                          <p:spTgt spid="148"/>
                                        </p:tgtEl>
                                        <p:attrNameLst>
                                          <p:attrName>style.visibility</p:attrName>
                                        </p:attrNameLst>
                                      </p:cBhvr>
                                      <p:to>
                                        <p:strVal val="visible"/>
                                      </p:to>
                                    </p:set>
                                    <p:animEffect transition="in" filter="fade">
                                      <p:cBhvr>
                                        <p:cTn id="102" dur="500"/>
                                        <p:tgtEl>
                                          <p:spTgt spid="148"/>
                                        </p:tgtEl>
                                      </p:cBhvr>
                                    </p:animEffect>
                                  </p:childTnLst>
                                </p:cTn>
                              </p:par>
                              <p:par>
                                <p:cTn id="103" presetID="53" presetClass="entr" presetSubtype="16" fill="hold" nodeType="withEffect">
                                  <p:stCondLst>
                                    <p:cond delay="0"/>
                                  </p:stCondLst>
                                  <p:childTnLst>
                                    <p:set>
                                      <p:cBhvr>
                                        <p:cTn id="104" dur="1" fill="hold">
                                          <p:stCondLst>
                                            <p:cond delay="0"/>
                                          </p:stCondLst>
                                        </p:cTn>
                                        <p:tgtEl>
                                          <p:spTgt spid="151"/>
                                        </p:tgtEl>
                                        <p:attrNameLst>
                                          <p:attrName>style.visibility</p:attrName>
                                        </p:attrNameLst>
                                      </p:cBhvr>
                                      <p:to>
                                        <p:strVal val="visible"/>
                                      </p:to>
                                    </p:set>
                                    <p:anim calcmode="lin" valueType="num">
                                      <p:cBhvr>
                                        <p:cTn id="105" dur="500" fill="hold"/>
                                        <p:tgtEl>
                                          <p:spTgt spid="151"/>
                                        </p:tgtEl>
                                        <p:attrNameLst>
                                          <p:attrName>ppt_w</p:attrName>
                                        </p:attrNameLst>
                                      </p:cBhvr>
                                      <p:tavLst>
                                        <p:tav tm="0">
                                          <p:val>
                                            <p:fltVal val="0"/>
                                          </p:val>
                                        </p:tav>
                                        <p:tav tm="100000">
                                          <p:val>
                                            <p:strVal val="#ppt_w"/>
                                          </p:val>
                                        </p:tav>
                                      </p:tavLst>
                                    </p:anim>
                                    <p:anim calcmode="lin" valueType="num">
                                      <p:cBhvr>
                                        <p:cTn id="106" dur="500" fill="hold"/>
                                        <p:tgtEl>
                                          <p:spTgt spid="151"/>
                                        </p:tgtEl>
                                        <p:attrNameLst>
                                          <p:attrName>ppt_h</p:attrName>
                                        </p:attrNameLst>
                                      </p:cBhvr>
                                      <p:tavLst>
                                        <p:tav tm="0">
                                          <p:val>
                                            <p:fltVal val="0"/>
                                          </p:val>
                                        </p:tav>
                                        <p:tav tm="100000">
                                          <p:val>
                                            <p:strVal val="#ppt_h"/>
                                          </p:val>
                                        </p:tav>
                                      </p:tavLst>
                                    </p:anim>
                                    <p:animEffect transition="in" filter="fade">
                                      <p:cBhvr>
                                        <p:cTn id="107" dur="500"/>
                                        <p:tgtEl>
                                          <p:spTgt spid="151"/>
                                        </p:tgtEl>
                                      </p:cBhvr>
                                    </p:animEffect>
                                  </p:childTnLst>
                                </p:cTn>
                              </p:par>
                            </p:childTnLst>
                          </p:cTn>
                        </p:par>
                        <p:par>
                          <p:cTn id="108" fill="hold">
                            <p:stCondLst>
                              <p:cond delay="11000"/>
                            </p:stCondLst>
                            <p:childTnLst>
                              <p:par>
                                <p:cTn id="109" presetID="10" presetClass="entr" presetSubtype="0" fill="hold" grpId="0" nodeType="afterEffect">
                                  <p:stCondLst>
                                    <p:cond delay="0"/>
                                  </p:stCondLst>
                                  <p:childTnLst>
                                    <p:set>
                                      <p:cBhvr>
                                        <p:cTn id="110" dur="1" fill="hold">
                                          <p:stCondLst>
                                            <p:cond delay="0"/>
                                          </p:stCondLst>
                                        </p:cTn>
                                        <p:tgtEl>
                                          <p:spTgt spid="150"/>
                                        </p:tgtEl>
                                        <p:attrNameLst>
                                          <p:attrName>style.visibility</p:attrName>
                                        </p:attrNameLst>
                                      </p:cBhvr>
                                      <p:to>
                                        <p:strVal val="visible"/>
                                      </p:to>
                                    </p:set>
                                    <p:animEffect transition="in" filter="fade">
                                      <p:cBhvr>
                                        <p:cTn id="111" dur="500"/>
                                        <p:tgtEl>
                                          <p:spTgt spid="150"/>
                                        </p:tgtEl>
                                      </p:cBhvr>
                                    </p:animEffect>
                                  </p:childTnLst>
                                </p:cTn>
                              </p:par>
                              <p:par>
                                <p:cTn id="112" presetID="53" presetClass="entr" presetSubtype="16" fill="hold" grpId="0" nodeType="withEffect">
                                  <p:stCondLst>
                                    <p:cond delay="0"/>
                                  </p:stCondLst>
                                  <p:childTnLst>
                                    <p:set>
                                      <p:cBhvr>
                                        <p:cTn id="113" dur="1" fill="hold">
                                          <p:stCondLst>
                                            <p:cond delay="0"/>
                                          </p:stCondLst>
                                        </p:cTn>
                                        <p:tgtEl>
                                          <p:spTgt spid="154"/>
                                        </p:tgtEl>
                                        <p:attrNameLst>
                                          <p:attrName>style.visibility</p:attrName>
                                        </p:attrNameLst>
                                      </p:cBhvr>
                                      <p:to>
                                        <p:strVal val="visible"/>
                                      </p:to>
                                    </p:set>
                                    <p:anim calcmode="lin" valueType="num">
                                      <p:cBhvr>
                                        <p:cTn id="114" dur="500" fill="hold"/>
                                        <p:tgtEl>
                                          <p:spTgt spid="154"/>
                                        </p:tgtEl>
                                        <p:attrNameLst>
                                          <p:attrName>ppt_w</p:attrName>
                                        </p:attrNameLst>
                                      </p:cBhvr>
                                      <p:tavLst>
                                        <p:tav tm="0">
                                          <p:val>
                                            <p:fltVal val="0"/>
                                          </p:val>
                                        </p:tav>
                                        <p:tav tm="100000">
                                          <p:val>
                                            <p:strVal val="#ppt_w"/>
                                          </p:val>
                                        </p:tav>
                                      </p:tavLst>
                                    </p:anim>
                                    <p:anim calcmode="lin" valueType="num">
                                      <p:cBhvr>
                                        <p:cTn id="115" dur="500" fill="hold"/>
                                        <p:tgtEl>
                                          <p:spTgt spid="154"/>
                                        </p:tgtEl>
                                        <p:attrNameLst>
                                          <p:attrName>ppt_h</p:attrName>
                                        </p:attrNameLst>
                                      </p:cBhvr>
                                      <p:tavLst>
                                        <p:tav tm="0">
                                          <p:val>
                                            <p:fltVal val="0"/>
                                          </p:val>
                                        </p:tav>
                                        <p:tav tm="100000">
                                          <p:val>
                                            <p:strVal val="#ppt_h"/>
                                          </p:val>
                                        </p:tav>
                                      </p:tavLst>
                                    </p:anim>
                                    <p:animEffect transition="in" filter="fade">
                                      <p:cBhvr>
                                        <p:cTn id="116" dur="5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8" grpId="0"/>
      <p:bldP spid="49" grpId="0" animBg="1"/>
      <p:bldP spid="147" grpId="0" animBg="1"/>
      <p:bldP spid="148" grpId="0" animBg="1"/>
      <p:bldP spid="149" grpId="0" animBg="1"/>
      <p:bldP spid="150" grpId="0" animBg="1"/>
      <p:bldP spid="154" grpId="0" animBg="1"/>
      <p:bldP spid="158" grpId="0" animBg="1"/>
      <p:bldP spid="159" grpId="0"/>
      <p:bldP spid="160" grpId="0"/>
      <p:bldP spid="161" grpId="0"/>
    </p:bldLst>
  </p:timing>
</p:sld>
</file>

<file path=ppt/slides/slide9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6" name="Rectangle 135"/>
          <p:cNvSpPr/>
          <p:nvPr/>
        </p:nvSpPr>
        <p:spPr>
          <a:xfrm rot="16200000">
            <a:off x="-2412993" y="2413009"/>
            <a:ext cx="6857987" cy="2032000"/>
          </a:xfrm>
          <a:prstGeom prst="rect">
            <a:avLst/>
          </a:prstGeom>
          <a:solidFill>
            <a:schemeClr val="accent6">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3" name="Rectangle 112"/>
          <p:cNvSpPr/>
          <p:nvPr/>
        </p:nvSpPr>
        <p:spPr>
          <a:xfrm rot="16200000">
            <a:off x="-380992" y="2413007"/>
            <a:ext cx="6857987" cy="2032000"/>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4" name="Rectangle 113"/>
          <p:cNvSpPr/>
          <p:nvPr/>
        </p:nvSpPr>
        <p:spPr>
          <a:xfrm rot="16200000">
            <a:off x="1651010" y="2413007"/>
            <a:ext cx="6857982" cy="2032000"/>
          </a:xfrm>
          <a:prstGeom prst="rect">
            <a:avLst/>
          </a:prstGeom>
          <a:solidFill>
            <a:schemeClr val="accent2">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5" name="Rectangle 114"/>
          <p:cNvSpPr/>
          <p:nvPr/>
        </p:nvSpPr>
        <p:spPr>
          <a:xfrm rot="16200000">
            <a:off x="3683002" y="2413000"/>
            <a:ext cx="6857998" cy="2032000"/>
          </a:xfrm>
          <a:prstGeom prst="rect">
            <a:avLst/>
          </a:prstGeom>
          <a:solidFill>
            <a:schemeClr val="accent3">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6" name="Rectangle 115"/>
          <p:cNvSpPr/>
          <p:nvPr/>
        </p:nvSpPr>
        <p:spPr>
          <a:xfrm rot="16200000">
            <a:off x="5715002" y="2412999"/>
            <a:ext cx="6857998" cy="2032000"/>
          </a:xfrm>
          <a:prstGeom prst="rect">
            <a:avLst/>
          </a:prstGeom>
          <a:solidFill>
            <a:schemeClr val="accent4">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7" name="Rectangle 116"/>
          <p:cNvSpPr/>
          <p:nvPr/>
        </p:nvSpPr>
        <p:spPr>
          <a:xfrm rot="16200000">
            <a:off x="7747042" y="2413042"/>
            <a:ext cx="6857916" cy="203200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06" name="Group 105"/>
          <p:cNvGrpSpPr/>
          <p:nvPr/>
        </p:nvGrpSpPr>
        <p:grpSpPr>
          <a:xfrm>
            <a:off x="2" y="6429375"/>
            <a:ext cx="12191999" cy="441582"/>
            <a:chOff x="2" y="2110197"/>
            <a:chExt cx="12191999" cy="134339"/>
          </a:xfrm>
        </p:grpSpPr>
        <p:sp>
          <p:nvSpPr>
            <p:cNvPr id="107" name="Rectangle 106"/>
            <p:cNvSpPr/>
            <p:nvPr/>
          </p:nvSpPr>
          <p:spPr>
            <a:xfrm rot="16200000">
              <a:off x="2980836" y="1161370"/>
              <a:ext cx="134333" cy="2032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8" name="Rectangle 107"/>
            <p:cNvSpPr/>
            <p:nvPr/>
          </p:nvSpPr>
          <p:spPr>
            <a:xfrm rot="16200000">
              <a:off x="5012835" y="1161369"/>
              <a:ext cx="134333" cy="2032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9" name="Rectangle 108"/>
            <p:cNvSpPr/>
            <p:nvPr/>
          </p:nvSpPr>
          <p:spPr>
            <a:xfrm rot="16200000">
              <a:off x="7044834" y="1161369"/>
              <a:ext cx="134335" cy="20320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0" name="Rectangle 109"/>
            <p:cNvSpPr/>
            <p:nvPr/>
          </p:nvSpPr>
          <p:spPr>
            <a:xfrm rot="16200000">
              <a:off x="9076834" y="1161367"/>
              <a:ext cx="134336" cy="2032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1" name="Rectangle 110"/>
            <p:cNvSpPr/>
            <p:nvPr/>
          </p:nvSpPr>
          <p:spPr>
            <a:xfrm rot="16200000">
              <a:off x="11108832" y="1161366"/>
              <a:ext cx="134338" cy="203200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2" name="Rectangle 111"/>
            <p:cNvSpPr/>
            <p:nvPr/>
          </p:nvSpPr>
          <p:spPr>
            <a:xfrm rot="16200000">
              <a:off x="948836" y="1161370"/>
              <a:ext cx="134331" cy="2032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37" name="TextBox 136"/>
          <p:cNvSpPr txBox="1"/>
          <p:nvPr/>
        </p:nvSpPr>
        <p:spPr>
          <a:xfrm>
            <a:off x="4301283" y="3104639"/>
            <a:ext cx="3589444" cy="923330"/>
          </a:xfrm>
          <a:prstGeom prst="rect">
            <a:avLst/>
          </a:prstGeom>
          <a:noFill/>
        </p:spPr>
        <p:txBody>
          <a:bodyPr wrap="none" rtlCol="0">
            <a:spAutoFit/>
          </a:bodyPr>
          <a:lstStyle/>
          <a:p>
            <a:pPr algn="ctr"/>
            <a:r>
              <a:rPr lang="id-ID" sz="5400" b="1" dirty="0" smtClean="0">
                <a:solidFill>
                  <a:schemeClr val="bg1"/>
                </a:solidFill>
              </a:rPr>
              <a:t>MINDMAPS</a:t>
            </a:r>
            <a:endParaRPr lang="id-ID" sz="5400" b="1" dirty="0">
              <a:solidFill>
                <a:schemeClr val="bg1"/>
              </a:solidFill>
            </a:endParaRPr>
          </a:p>
        </p:txBody>
      </p:sp>
      <p:sp>
        <p:nvSpPr>
          <p:cNvPr id="187" name="Rectangle 186"/>
          <p:cNvSpPr/>
          <p:nvPr/>
        </p:nvSpPr>
        <p:spPr>
          <a:xfrm>
            <a:off x="2670177" y="3967178"/>
            <a:ext cx="6851646" cy="704616"/>
          </a:xfrm>
          <a:prstGeom prst="rect">
            <a:avLst/>
          </a:prstGeom>
        </p:spPr>
        <p:txBody>
          <a:bodyPr wrap="square">
            <a:spAutoFit/>
          </a:bodyPr>
          <a:lstStyle/>
          <a:p>
            <a:pPr algn="ctr">
              <a:lnSpc>
                <a:spcPct val="150000"/>
              </a:lnSpc>
            </a:pPr>
            <a:r>
              <a:rPr lang="id-ID" sz="1400" b="1" dirty="0">
                <a:solidFill>
                  <a:schemeClr val="bg1"/>
                </a:solidFill>
                <a:latin typeface="+mj-lt"/>
              </a:rPr>
              <a:t>Suitable for all categories business and personal presentation, eaque ipsa quae ab illo inventore veritatis et quasi architecto</a:t>
            </a:r>
          </a:p>
        </p:txBody>
      </p:sp>
      <p:sp>
        <p:nvSpPr>
          <p:cNvPr id="13" name="Freeform 9"/>
          <p:cNvSpPr>
            <a:spLocks noEditPoints="1"/>
          </p:cNvSpPr>
          <p:nvPr/>
        </p:nvSpPr>
        <p:spPr bwMode="auto">
          <a:xfrm>
            <a:off x="5459410" y="1699315"/>
            <a:ext cx="1273180" cy="1273180"/>
          </a:xfrm>
          <a:custGeom>
            <a:avLst/>
            <a:gdLst>
              <a:gd name="T0" fmla="*/ 512 w 1024"/>
              <a:gd name="T1" fmla="*/ 0 h 1024"/>
              <a:gd name="T2" fmla="*/ 0 w 1024"/>
              <a:gd name="T3" fmla="*/ 512 h 1024"/>
              <a:gd name="T4" fmla="*/ 512 w 1024"/>
              <a:gd name="T5" fmla="*/ 1024 h 1024"/>
              <a:gd name="T6" fmla="*/ 1024 w 1024"/>
              <a:gd name="T7" fmla="*/ 512 h 1024"/>
              <a:gd name="T8" fmla="*/ 512 w 1024"/>
              <a:gd name="T9" fmla="*/ 0 h 1024"/>
              <a:gd name="T10" fmla="*/ 512 w 1024"/>
              <a:gd name="T11" fmla="*/ 951 h 1024"/>
              <a:gd name="T12" fmla="*/ 73 w 1024"/>
              <a:gd name="T13" fmla="*/ 512 h 1024"/>
              <a:gd name="T14" fmla="*/ 512 w 1024"/>
              <a:gd name="T15" fmla="*/ 73 h 1024"/>
              <a:gd name="T16" fmla="*/ 951 w 1024"/>
              <a:gd name="T17" fmla="*/ 512 h 1024"/>
              <a:gd name="T18" fmla="*/ 512 w 1024"/>
              <a:gd name="T19" fmla="*/ 951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4" h="1024">
                <a:moveTo>
                  <a:pt x="512" y="0"/>
                </a:moveTo>
                <a:cubicBezTo>
                  <a:pt x="229" y="0"/>
                  <a:pt x="0" y="229"/>
                  <a:pt x="0" y="512"/>
                </a:cubicBezTo>
                <a:cubicBezTo>
                  <a:pt x="0" y="795"/>
                  <a:pt x="229" y="1024"/>
                  <a:pt x="512" y="1024"/>
                </a:cubicBezTo>
                <a:cubicBezTo>
                  <a:pt x="795" y="1024"/>
                  <a:pt x="1024" y="795"/>
                  <a:pt x="1024" y="512"/>
                </a:cubicBezTo>
                <a:cubicBezTo>
                  <a:pt x="1024" y="229"/>
                  <a:pt x="795" y="0"/>
                  <a:pt x="512" y="0"/>
                </a:cubicBezTo>
                <a:close/>
                <a:moveTo>
                  <a:pt x="512" y="951"/>
                </a:moveTo>
                <a:cubicBezTo>
                  <a:pt x="270" y="951"/>
                  <a:pt x="73" y="754"/>
                  <a:pt x="73" y="512"/>
                </a:cubicBezTo>
                <a:cubicBezTo>
                  <a:pt x="73" y="270"/>
                  <a:pt x="270" y="73"/>
                  <a:pt x="512" y="73"/>
                </a:cubicBezTo>
                <a:cubicBezTo>
                  <a:pt x="754" y="73"/>
                  <a:pt x="951" y="270"/>
                  <a:pt x="951" y="512"/>
                </a:cubicBezTo>
                <a:cubicBezTo>
                  <a:pt x="951" y="754"/>
                  <a:pt x="754" y="951"/>
                  <a:pt x="512" y="951"/>
                </a:cubicBezTo>
                <a:close/>
              </a:path>
            </a:pathLst>
          </a:custGeom>
          <a:solidFill>
            <a:srgbClr val="FFFFFF"/>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8" name="Group 7"/>
          <p:cNvGrpSpPr/>
          <p:nvPr/>
        </p:nvGrpSpPr>
        <p:grpSpPr>
          <a:xfrm>
            <a:off x="5849324" y="2029014"/>
            <a:ext cx="493350" cy="561786"/>
            <a:chOff x="-17462" y="-3175"/>
            <a:chExt cx="4600575" cy="5238750"/>
          </a:xfrm>
          <a:solidFill>
            <a:schemeClr val="bg1"/>
          </a:solidFill>
        </p:grpSpPr>
        <p:sp>
          <p:nvSpPr>
            <p:cNvPr id="6" name="Freeform 5"/>
            <p:cNvSpPr>
              <a:spLocks noEditPoints="1"/>
            </p:cNvSpPr>
            <p:nvPr/>
          </p:nvSpPr>
          <p:spPr bwMode="auto">
            <a:xfrm>
              <a:off x="-17462" y="-3175"/>
              <a:ext cx="4600575" cy="5238750"/>
            </a:xfrm>
            <a:custGeom>
              <a:avLst/>
              <a:gdLst>
                <a:gd name="T0" fmla="*/ 899 w 1224"/>
                <a:gd name="T1" fmla="*/ 44 h 1394"/>
                <a:gd name="T2" fmla="*/ 318 w 1224"/>
                <a:gd name="T3" fmla="*/ 92 h 1394"/>
                <a:gd name="T4" fmla="*/ 105 w 1224"/>
                <a:gd name="T5" fmla="*/ 367 h 1394"/>
                <a:gd name="T6" fmla="*/ 105 w 1224"/>
                <a:gd name="T7" fmla="*/ 538 h 1394"/>
                <a:gd name="T8" fmla="*/ 109 w 1224"/>
                <a:gd name="T9" fmla="*/ 554 h 1394"/>
                <a:gd name="T10" fmla="*/ 60 w 1224"/>
                <a:gd name="T11" fmla="*/ 631 h 1394"/>
                <a:gd name="T12" fmla="*/ 22 w 1224"/>
                <a:gd name="T13" fmla="*/ 686 h 1394"/>
                <a:gd name="T14" fmla="*/ 22 w 1224"/>
                <a:gd name="T15" fmla="*/ 687 h 1394"/>
                <a:gd name="T16" fmla="*/ 56 w 1224"/>
                <a:gd name="T17" fmla="*/ 841 h 1394"/>
                <a:gd name="T18" fmla="*/ 77 w 1224"/>
                <a:gd name="T19" fmla="*/ 914 h 1394"/>
                <a:gd name="T20" fmla="*/ 116 w 1224"/>
                <a:gd name="T21" fmla="*/ 1011 h 1394"/>
                <a:gd name="T22" fmla="*/ 116 w 1224"/>
                <a:gd name="T23" fmla="*/ 1080 h 1394"/>
                <a:gd name="T24" fmla="*/ 263 w 1224"/>
                <a:gd name="T25" fmla="*/ 1204 h 1394"/>
                <a:gd name="T26" fmla="*/ 380 w 1224"/>
                <a:gd name="T27" fmla="*/ 1292 h 1394"/>
                <a:gd name="T28" fmla="*/ 962 w 1224"/>
                <a:gd name="T29" fmla="*/ 1394 h 1394"/>
                <a:gd name="T30" fmla="*/ 1068 w 1224"/>
                <a:gd name="T31" fmla="*/ 1268 h 1394"/>
                <a:gd name="T32" fmla="*/ 1034 w 1224"/>
                <a:gd name="T33" fmla="*/ 991 h 1394"/>
                <a:gd name="T34" fmla="*/ 1209 w 1224"/>
                <a:gd name="T35" fmla="*/ 649 h 1394"/>
                <a:gd name="T36" fmla="*/ 1099 w 1224"/>
                <a:gd name="T37" fmla="*/ 184 h 1394"/>
                <a:gd name="T38" fmla="*/ 976 w 1224"/>
                <a:gd name="T39" fmla="*/ 943 h 1394"/>
                <a:gd name="T40" fmla="*/ 994 w 1224"/>
                <a:gd name="T41" fmla="*/ 1281 h 1394"/>
                <a:gd name="T42" fmla="*/ 962 w 1224"/>
                <a:gd name="T43" fmla="*/ 1319 h 1394"/>
                <a:gd name="T44" fmla="*/ 455 w 1224"/>
                <a:gd name="T45" fmla="*/ 1288 h 1394"/>
                <a:gd name="T46" fmla="*/ 405 w 1224"/>
                <a:gd name="T47" fmla="*/ 1098 h 1394"/>
                <a:gd name="T48" fmla="*/ 263 w 1224"/>
                <a:gd name="T49" fmla="*/ 1129 h 1394"/>
                <a:gd name="T50" fmla="*/ 157 w 1224"/>
                <a:gd name="T51" fmla="*/ 940 h 1394"/>
                <a:gd name="T52" fmla="*/ 171 w 1224"/>
                <a:gd name="T53" fmla="*/ 884 h 1394"/>
                <a:gd name="T54" fmla="*/ 134 w 1224"/>
                <a:gd name="T55" fmla="*/ 864 h 1394"/>
                <a:gd name="T56" fmla="*/ 146 w 1224"/>
                <a:gd name="T57" fmla="*/ 807 h 1394"/>
                <a:gd name="T58" fmla="*/ 101 w 1224"/>
                <a:gd name="T59" fmla="*/ 781 h 1394"/>
                <a:gd name="T60" fmla="*/ 85 w 1224"/>
                <a:gd name="T61" fmla="*/ 727 h 1394"/>
                <a:gd name="T62" fmla="*/ 174 w 1224"/>
                <a:gd name="T63" fmla="*/ 594 h 1394"/>
                <a:gd name="T64" fmla="*/ 178 w 1224"/>
                <a:gd name="T65" fmla="*/ 522 h 1394"/>
                <a:gd name="T66" fmla="*/ 177 w 1224"/>
                <a:gd name="T67" fmla="*/ 386 h 1394"/>
                <a:gd name="T68" fmla="*/ 1135 w 1224"/>
                <a:gd name="T69" fmla="*/ 638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24" h="1394">
                  <a:moveTo>
                    <a:pt x="1099" y="184"/>
                  </a:moveTo>
                  <a:cubicBezTo>
                    <a:pt x="1047" y="122"/>
                    <a:pt x="979" y="75"/>
                    <a:pt x="899" y="44"/>
                  </a:cubicBezTo>
                  <a:cubicBezTo>
                    <a:pt x="827" y="15"/>
                    <a:pt x="745" y="0"/>
                    <a:pt x="662" y="0"/>
                  </a:cubicBezTo>
                  <a:cubicBezTo>
                    <a:pt x="538" y="0"/>
                    <a:pt x="417" y="33"/>
                    <a:pt x="318" y="92"/>
                  </a:cubicBezTo>
                  <a:cubicBezTo>
                    <a:pt x="265" y="123"/>
                    <a:pt x="221" y="162"/>
                    <a:pt x="185" y="206"/>
                  </a:cubicBezTo>
                  <a:cubicBezTo>
                    <a:pt x="146" y="255"/>
                    <a:pt x="119" y="309"/>
                    <a:pt x="105" y="367"/>
                  </a:cubicBezTo>
                  <a:cubicBezTo>
                    <a:pt x="92" y="417"/>
                    <a:pt x="91" y="475"/>
                    <a:pt x="101" y="522"/>
                  </a:cubicBezTo>
                  <a:cubicBezTo>
                    <a:pt x="105" y="538"/>
                    <a:pt x="105" y="538"/>
                    <a:pt x="105" y="538"/>
                  </a:cubicBezTo>
                  <a:cubicBezTo>
                    <a:pt x="106" y="543"/>
                    <a:pt x="107" y="548"/>
                    <a:pt x="109" y="551"/>
                  </a:cubicBezTo>
                  <a:cubicBezTo>
                    <a:pt x="109" y="552"/>
                    <a:pt x="109" y="553"/>
                    <a:pt x="109" y="554"/>
                  </a:cubicBezTo>
                  <a:cubicBezTo>
                    <a:pt x="106" y="561"/>
                    <a:pt x="106" y="561"/>
                    <a:pt x="106" y="561"/>
                  </a:cubicBezTo>
                  <a:cubicBezTo>
                    <a:pt x="95" y="584"/>
                    <a:pt x="78" y="607"/>
                    <a:pt x="60" y="631"/>
                  </a:cubicBezTo>
                  <a:cubicBezTo>
                    <a:pt x="48" y="649"/>
                    <a:pt x="35" y="667"/>
                    <a:pt x="22" y="686"/>
                  </a:cubicBezTo>
                  <a:cubicBezTo>
                    <a:pt x="22" y="686"/>
                    <a:pt x="22" y="686"/>
                    <a:pt x="22" y="686"/>
                  </a:cubicBezTo>
                  <a:cubicBezTo>
                    <a:pt x="22" y="686"/>
                    <a:pt x="22" y="686"/>
                    <a:pt x="22" y="686"/>
                  </a:cubicBezTo>
                  <a:cubicBezTo>
                    <a:pt x="22" y="687"/>
                    <a:pt x="22" y="687"/>
                    <a:pt x="22" y="687"/>
                  </a:cubicBezTo>
                  <a:cubicBezTo>
                    <a:pt x="4" y="715"/>
                    <a:pt x="0" y="748"/>
                    <a:pt x="9" y="779"/>
                  </a:cubicBezTo>
                  <a:cubicBezTo>
                    <a:pt x="17" y="805"/>
                    <a:pt x="34" y="827"/>
                    <a:pt x="56" y="841"/>
                  </a:cubicBezTo>
                  <a:cubicBezTo>
                    <a:pt x="55" y="860"/>
                    <a:pt x="58" y="880"/>
                    <a:pt x="67" y="897"/>
                  </a:cubicBezTo>
                  <a:cubicBezTo>
                    <a:pt x="70" y="903"/>
                    <a:pt x="73" y="909"/>
                    <a:pt x="77" y="914"/>
                  </a:cubicBezTo>
                  <a:cubicBezTo>
                    <a:pt x="75" y="938"/>
                    <a:pt x="81" y="964"/>
                    <a:pt x="97" y="984"/>
                  </a:cubicBezTo>
                  <a:cubicBezTo>
                    <a:pt x="116" y="1011"/>
                    <a:pt x="116" y="1011"/>
                    <a:pt x="116" y="1011"/>
                  </a:cubicBezTo>
                  <a:cubicBezTo>
                    <a:pt x="116" y="1014"/>
                    <a:pt x="116" y="1019"/>
                    <a:pt x="116" y="1022"/>
                  </a:cubicBezTo>
                  <a:cubicBezTo>
                    <a:pt x="115" y="1038"/>
                    <a:pt x="113" y="1059"/>
                    <a:pt x="116" y="1080"/>
                  </a:cubicBezTo>
                  <a:cubicBezTo>
                    <a:pt x="120" y="1113"/>
                    <a:pt x="131" y="1140"/>
                    <a:pt x="151" y="1161"/>
                  </a:cubicBezTo>
                  <a:cubicBezTo>
                    <a:pt x="178" y="1189"/>
                    <a:pt x="216" y="1204"/>
                    <a:pt x="263" y="1204"/>
                  </a:cubicBezTo>
                  <a:cubicBezTo>
                    <a:pt x="294" y="1204"/>
                    <a:pt x="330" y="1198"/>
                    <a:pt x="373" y="1186"/>
                  </a:cubicBezTo>
                  <a:cubicBezTo>
                    <a:pt x="375" y="1213"/>
                    <a:pt x="378" y="1247"/>
                    <a:pt x="380" y="1292"/>
                  </a:cubicBezTo>
                  <a:cubicBezTo>
                    <a:pt x="383" y="1349"/>
                    <a:pt x="430" y="1394"/>
                    <a:pt x="488" y="1394"/>
                  </a:cubicBezTo>
                  <a:cubicBezTo>
                    <a:pt x="962" y="1394"/>
                    <a:pt x="962" y="1394"/>
                    <a:pt x="962" y="1394"/>
                  </a:cubicBezTo>
                  <a:cubicBezTo>
                    <a:pt x="994" y="1394"/>
                    <a:pt x="1024" y="1380"/>
                    <a:pt x="1045" y="1356"/>
                  </a:cubicBezTo>
                  <a:cubicBezTo>
                    <a:pt x="1065" y="1331"/>
                    <a:pt x="1074" y="1299"/>
                    <a:pt x="1068" y="1268"/>
                  </a:cubicBezTo>
                  <a:cubicBezTo>
                    <a:pt x="1025" y="1025"/>
                    <a:pt x="1025" y="1025"/>
                    <a:pt x="1025" y="1025"/>
                  </a:cubicBezTo>
                  <a:cubicBezTo>
                    <a:pt x="1023" y="1013"/>
                    <a:pt x="1026" y="1001"/>
                    <a:pt x="1034" y="991"/>
                  </a:cubicBezTo>
                  <a:cubicBezTo>
                    <a:pt x="1068" y="950"/>
                    <a:pt x="1108" y="901"/>
                    <a:pt x="1141" y="843"/>
                  </a:cubicBezTo>
                  <a:cubicBezTo>
                    <a:pt x="1177" y="780"/>
                    <a:pt x="1199" y="717"/>
                    <a:pt x="1209" y="649"/>
                  </a:cubicBezTo>
                  <a:cubicBezTo>
                    <a:pt x="1224" y="553"/>
                    <a:pt x="1221" y="464"/>
                    <a:pt x="1201" y="384"/>
                  </a:cubicBezTo>
                  <a:cubicBezTo>
                    <a:pt x="1182" y="308"/>
                    <a:pt x="1148" y="240"/>
                    <a:pt x="1099" y="184"/>
                  </a:cubicBezTo>
                  <a:close/>
                  <a:moveTo>
                    <a:pt x="1135" y="638"/>
                  </a:moveTo>
                  <a:cubicBezTo>
                    <a:pt x="1116" y="765"/>
                    <a:pt x="1049" y="857"/>
                    <a:pt x="976" y="943"/>
                  </a:cubicBezTo>
                  <a:cubicBezTo>
                    <a:pt x="954" y="969"/>
                    <a:pt x="945" y="1004"/>
                    <a:pt x="951" y="1038"/>
                  </a:cubicBezTo>
                  <a:cubicBezTo>
                    <a:pt x="994" y="1281"/>
                    <a:pt x="994" y="1281"/>
                    <a:pt x="994" y="1281"/>
                  </a:cubicBezTo>
                  <a:cubicBezTo>
                    <a:pt x="996" y="1290"/>
                    <a:pt x="993" y="1300"/>
                    <a:pt x="987" y="1308"/>
                  </a:cubicBezTo>
                  <a:cubicBezTo>
                    <a:pt x="981" y="1315"/>
                    <a:pt x="972" y="1319"/>
                    <a:pt x="962" y="1319"/>
                  </a:cubicBezTo>
                  <a:cubicBezTo>
                    <a:pt x="488" y="1319"/>
                    <a:pt x="488" y="1319"/>
                    <a:pt x="488" y="1319"/>
                  </a:cubicBezTo>
                  <a:cubicBezTo>
                    <a:pt x="470" y="1319"/>
                    <a:pt x="456" y="1306"/>
                    <a:pt x="455" y="1288"/>
                  </a:cubicBezTo>
                  <a:cubicBezTo>
                    <a:pt x="451" y="1206"/>
                    <a:pt x="446" y="1155"/>
                    <a:pt x="443" y="1127"/>
                  </a:cubicBezTo>
                  <a:cubicBezTo>
                    <a:pt x="441" y="1114"/>
                    <a:pt x="423" y="1098"/>
                    <a:pt x="405" y="1098"/>
                  </a:cubicBezTo>
                  <a:cubicBezTo>
                    <a:pt x="401" y="1098"/>
                    <a:pt x="398" y="1099"/>
                    <a:pt x="395" y="1100"/>
                  </a:cubicBezTo>
                  <a:cubicBezTo>
                    <a:pt x="336" y="1120"/>
                    <a:pt x="294" y="1129"/>
                    <a:pt x="263" y="1129"/>
                  </a:cubicBezTo>
                  <a:cubicBezTo>
                    <a:pt x="148" y="1129"/>
                    <a:pt x="208" y="1009"/>
                    <a:pt x="186" y="979"/>
                  </a:cubicBezTo>
                  <a:cubicBezTo>
                    <a:pt x="157" y="940"/>
                    <a:pt x="157" y="940"/>
                    <a:pt x="157" y="940"/>
                  </a:cubicBezTo>
                  <a:cubicBezTo>
                    <a:pt x="150" y="930"/>
                    <a:pt x="150" y="917"/>
                    <a:pt x="156" y="907"/>
                  </a:cubicBezTo>
                  <a:cubicBezTo>
                    <a:pt x="171" y="884"/>
                    <a:pt x="171" y="884"/>
                    <a:pt x="171" y="884"/>
                  </a:cubicBezTo>
                  <a:cubicBezTo>
                    <a:pt x="152" y="879"/>
                    <a:pt x="152" y="879"/>
                    <a:pt x="152" y="879"/>
                  </a:cubicBezTo>
                  <a:cubicBezTo>
                    <a:pt x="144" y="877"/>
                    <a:pt x="138" y="871"/>
                    <a:pt x="134" y="864"/>
                  </a:cubicBezTo>
                  <a:cubicBezTo>
                    <a:pt x="130" y="857"/>
                    <a:pt x="130" y="848"/>
                    <a:pt x="133" y="841"/>
                  </a:cubicBezTo>
                  <a:cubicBezTo>
                    <a:pt x="146" y="807"/>
                    <a:pt x="146" y="807"/>
                    <a:pt x="146" y="807"/>
                  </a:cubicBezTo>
                  <a:cubicBezTo>
                    <a:pt x="148" y="804"/>
                    <a:pt x="146" y="801"/>
                    <a:pt x="143" y="799"/>
                  </a:cubicBezTo>
                  <a:cubicBezTo>
                    <a:pt x="101" y="781"/>
                    <a:pt x="101" y="781"/>
                    <a:pt x="101" y="781"/>
                  </a:cubicBezTo>
                  <a:cubicBezTo>
                    <a:pt x="92" y="776"/>
                    <a:pt x="84" y="768"/>
                    <a:pt x="81" y="758"/>
                  </a:cubicBezTo>
                  <a:cubicBezTo>
                    <a:pt x="78" y="747"/>
                    <a:pt x="80" y="736"/>
                    <a:pt x="85" y="727"/>
                  </a:cubicBezTo>
                  <a:cubicBezTo>
                    <a:pt x="86" y="726"/>
                    <a:pt x="86" y="726"/>
                    <a:pt x="86" y="726"/>
                  </a:cubicBezTo>
                  <a:cubicBezTo>
                    <a:pt x="114" y="681"/>
                    <a:pt x="150" y="641"/>
                    <a:pt x="174" y="594"/>
                  </a:cubicBezTo>
                  <a:cubicBezTo>
                    <a:pt x="184" y="573"/>
                    <a:pt x="184" y="573"/>
                    <a:pt x="184" y="573"/>
                  </a:cubicBezTo>
                  <a:cubicBezTo>
                    <a:pt x="191" y="559"/>
                    <a:pt x="182" y="537"/>
                    <a:pt x="178" y="522"/>
                  </a:cubicBezTo>
                  <a:cubicBezTo>
                    <a:pt x="175" y="505"/>
                    <a:pt x="175" y="505"/>
                    <a:pt x="175" y="505"/>
                  </a:cubicBezTo>
                  <a:cubicBezTo>
                    <a:pt x="166" y="468"/>
                    <a:pt x="168" y="422"/>
                    <a:pt x="177" y="386"/>
                  </a:cubicBezTo>
                  <a:cubicBezTo>
                    <a:pt x="227" y="187"/>
                    <a:pt x="445" y="75"/>
                    <a:pt x="662" y="75"/>
                  </a:cubicBezTo>
                  <a:cubicBezTo>
                    <a:pt x="929" y="75"/>
                    <a:pt x="1195" y="247"/>
                    <a:pt x="1135" y="63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866776" y="496888"/>
              <a:ext cx="3243263" cy="2638425"/>
            </a:xfrm>
            <a:custGeom>
              <a:avLst/>
              <a:gdLst>
                <a:gd name="T0" fmla="*/ 571 w 863"/>
                <a:gd name="T1" fmla="*/ 31 h 702"/>
                <a:gd name="T2" fmla="*/ 506 w 863"/>
                <a:gd name="T3" fmla="*/ 7 h 702"/>
                <a:gd name="T4" fmla="*/ 463 w 863"/>
                <a:gd name="T5" fmla="*/ 16 h 702"/>
                <a:gd name="T6" fmla="*/ 416 w 863"/>
                <a:gd name="T7" fmla="*/ 0 h 702"/>
                <a:gd name="T8" fmla="*/ 378 w 863"/>
                <a:gd name="T9" fmla="*/ 10 h 702"/>
                <a:gd name="T10" fmla="*/ 348 w 863"/>
                <a:gd name="T11" fmla="*/ 7 h 702"/>
                <a:gd name="T12" fmla="*/ 262 w 863"/>
                <a:gd name="T13" fmla="*/ 36 h 702"/>
                <a:gd name="T14" fmla="*/ 253 w 863"/>
                <a:gd name="T15" fmla="*/ 36 h 702"/>
                <a:gd name="T16" fmla="*/ 149 w 863"/>
                <a:gd name="T17" fmla="*/ 84 h 702"/>
                <a:gd name="T18" fmla="*/ 58 w 863"/>
                <a:gd name="T19" fmla="*/ 191 h 702"/>
                <a:gd name="T20" fmla="*/ 23 w 863"/>
                <a:gd name="T21" fmla="*/ 242 h 702"/>
                <a:gd name="T22" fmla="*/ 24 w 863"/>
                <a:gd name="T23" fmla="*/ 250 h 702"/>
                <a:gd name="T24" fmla="*/ 0 w 863"/>
                <a:gd name="T25" fmla="*/ 326 h 702"/>
                <a:gd name="T26" fmla="*/ 61 w 863"/>
                <a:gd name="T27" fmla="*/ 438 h 702"/>
                <a:gd name="T28" fmla="*/ 161 w 863"/>
                <a:gd name="T29" fmla="*/ 509 h 702"/>
                <a:gd name="T30" fmla="*/ 211 w 863"/>
                <a:gd name="T31" fmla="*/ 496 h 702"/>
                <a:gd name="T32" fmla="*/ 275 w 863"/>
                <a:gd name="T33" fmla="*/ 535 h 702"/>
                <a:gd name="T34" fmla="*/ 405 w 863"/>
                <a:gd name="T35" fmla="*/ 626 h 702"/>
                <a:gd name="T36" fmla="*/ 460 w 863"/>
                <a:gd name="T37" fmla="*/ 614 h 702"/>
                <a:gd name="T38" fmla="*/ 609 w 863"/>
                <a:gd name="T39" fmla="*/ 702 h 702"/>
                <a:gd name="T40" fmla="*/ 766 w 863"/>
                <a:gd name="T41" fmla="*/ 594 h 702"/>
                <a:gd name="T42" fmla="*/ 854 w 863"/>
                <a:gd name="T43" fmla="*/ 446 h 702"/>
                <a:gd name="T44" fmla="*/ 852 w 863"/>
                <a:gd name="T45" fmla="*/ 415 h 702"/>
                <a:gd name="T46" fmla="*/ 863 w 863"/>
                <a:gd name="T47" fmla="*/ 365 h 702"/>
                <a:gd name="T48" fmla="*/ 834 w 863"/>
                <a:gd name="T49" fmla="*/ 288 h 702"/>
                <a:gd name="T50" fmla="*/ 836 w 863"/>
                <a:gd name="T51" fmla="*/ 270 h 702"/>
                <a:gd name="T52" fmla="*/ 767 w 863"/>
                <a:gd name="T53" fmla="*/ 164 h 702"/>
                <a:gd name="T54" fmla="*/ 571 w 863"/>
                <a:gd name="T55" fmla="*/ 31 h 7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63" h="702">
                  <a:moveTo>
                    <a:pt x="571" y="31"/>
                  </a:moveTo>
                  <a:cubicBezTo>
                    <a:pt x="554" y="16"/>
                    <a:pt x="531" y="7"/>
                    <a:pt x="506" y="7"/>
                  </a:cubicBezTo>
                  <a:cubicBezTo>
                    <a:pt x="490" y="7"/>
                    <a:pt x="476" y="10"/>
                    <a:pt x="463" y="16"/>
                  </a:cubicBezTo>
                  <a:cubicBezTo>
                    <a:pt x="450" y="6"/>
                    <a:pt x="434" y="0"/>
                    <a:pt x="416" y="0"/>
                  </a:cubicBezTo>
                  <a:cubicBezTo>
                    <a:pt x="402" y="0"/>
                    <a:pt x="389" y="3"/>
                    <a:pt x="378" y="10"/>
                  </a:cubicBezTo>
                  <a:cubicBezTo>
                    <a:pt x="368" y="8"/>
                    <a:pt x="358" y="7"/>
                    <a:pt x="348" y="7"/>
                  </a:cubicBezTo>
                  <a:cubicBezTo>
                    <a:pt x="315" y="7"/>
                    <a:pt x="285" y="18"/>
                    <a:pt x="262" y="36"/>
                  </a:cubicBezTo>
                  <a:cubicBezTo>
                    <a:pt x="259" y="36"/>
                    <a:pt x="256" y="36"/>
                    <a:pt x="253" y="36"/>
                  </a:cubicBezTo>
                  <a:cubicBezTo>
                    <a:pt x="212" y="36"/>
                    <a:pt x="175" y="55"/>
                    <a:pt x="149" y="84"/>
                  </a:cubicBezTo>
                  <a:cubicBezTo>
                    <a:pt x="98" y="93"/>
                    <a:pt x="60" y="137"/>
                    <a:pt x="58" y="191"/>
                  </a:cubicBezTo>
                  <a:cubicBezTo>
                    <a:pt x="38" y="198"/>
                    <a:pt x="23" y="219"/>
                    <a:pt x="23" y="242"/>
                  </a:cubicBezTo>
                  <a:cubicBezTo>
                    <a:pt x="23" y="245"/>
                    <a:pt x="23" y="247"/>
                    <a:pt x="24" y="250"/>
                  </a:cubicBezTo>
                  <a:cubicBezTo>
                    <a:pt x="9" y="271"/>
                    <a:pt x="0" y="297"/>
                    <a:pt x="0" y="326"/>
                  </a:cubicBezTo>
                  <a:cubicBezTo>
                    <a:pt x="0" y="373"/>
                    <a:pt x="24" y="414"/>
                    <a:pt x="61" y="438"/>
                  </a:cubicBezTo>
                  <a:cubicBezTo>
                    <a:pt x="75" y="479"/>
                    <a:pt x="114" y="509"/>
                    <a:pt x="161" y="509"/>
                  </a:cubicBezTo>
                  <a:cubicBezTo>
                    <a:pt x="179" y="509"/>
                    <a:pt x="196" y="504"/>
                    <a:pt x="211" y="496"/>
                  </a:cubicBezTo>
                  <a:cubicBezTo>
                    <a:pt x="226" y="516"/>
                    <a:pt x="249" y="531"/>
                    <a:pt x="275" y="535"/>
                  </a:cubicBezTo>
                  <a:cubicBezTo>
                    <a:pt x="294" y="588"/>
                    <a:pt x="345" y="626"/>
                    <a:pt x="405" y="626"/>
                  </a:cubicBezTo>
                  <a:cubicBezTo>
                    <a:pt x="424" y="626"/>
                    <a:pt x="443" y="622"/>
                    <a:pt x="460" y="614"/>
                  </a:cubicBezTo>
                  <a:cubicBezTo>
                    <a:pt x="489" y="667"/>
                    <a:pt x="545" y="702"/>
                    <a:pt x="609" y="702"/>
                  </a:cubicBezTo>
                  <a:cubicBezTo>
                    <a:pt x="681" y="702"/>
                    <a:pt x="742" y="658"/>
                    <a:pt x="766" y="594"/>
                  </a:cubicBezTo>
                  <a:cubicBezTo>
                    <a:pt x="819" y="565"/>
                    <a:pt x="854" y="510"/>
                    <a:pt x="854" y="446"/>
                  </a:cubicBezTo>
                  <a:cubicBezTo>
                    <a:pt x="854" y="435"/>
                    <a:pt x="853" y="425"/>
                    <a:pt x="852" y="415"/>
                  </a:cubicBezTo>
                  <a:cubicBezTo>
                    <a:pt x="859" y="400"/>
                    <a:pt x="863" y="383"/>
                    <a:pt x="863" y="365"/>
                  </a:cubicBezTo>
                  <a:cubicBezTo>
                    <a:pt x="863" y="335"/>
                    <a:pt x="852" y="308"/>
                    <a:pt x="834" y="288"/>
                  </a:cubicBezTo>
                  <a:cubicBezTo>
                    <a:pt x="835" y="282"/>
                    <a:pt x="836" y="276"/>
                    <a:pt x="836" y="270"/>
                  </a:cubicBezTo>
                  <a:cubicBezTo>
                    <a:pt x="836" y="223"/>
                    <a:pt x="808" y="182"/>
                    <a:pt x="767" y="164"/>
                  </a:cubicBezTo>
                  <a:cubicBezTo>
                    <a:pt x="734" y="87"/>
                    <a:pt x="659" y="33"/>
                    <a:pt x="571" y="31"/>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15979236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06"/>
                                        </p:tgtEl>
                                        <p:attrNameLst>
                                          <p:attrName>style.visibility</p:attrName>
                                        </p:attrNameLst>
                                      </p:cBhvr>
                                      <p:to>
                                        <p:strVal val="visible"/>
                                      </p:to>
                                    </p:set>
                                    <p:animEffect transition="in" filter="fade">
                                      <p:cBhvr>
                                        <p:cTn id="7" dur="500"/>
                                        <p:tgtEl>
                                          <p:spTgt spid="106"/>
                                        </p:tgtEl>
                                      </p:cBhvr>
                                    </p:animEffect>
                                  </p:childTnLst>
                                </p:cTn>
                              </p:par>
                              <p:par>
                                <p:cTn id="8" presetID="2" presetClass="entr" presetSubtype="4" fill="hold" grpId="0" nodeType="withEffect">
                                  <p:stCondLst>
                                    <p:cond delay="100"/>
                                  </p:stCondLst>
                                  <p:childTnLst>
                                    <p:set>
                                      <p:cBhvr>
                                        <p:cTn id="9" dur="1" fill="hold">
                                          <p:stCondLst>
                                            <p:cond delay="0"/>
                                          </p:stCondLst>
                                        </p:cTn>
                                        <p:tgtEl>
                                          <p:spTgt spid="113"/>
                                        </p:tgtEl>
                                        <p:attrNameLst>
                                          <p:attrName>style.visibility</p:attrName>
                                        </p:attrNameLst>
                                      </p:cBhvr>
                                      <p:to>
                                        <p:strVal val="visible"/>
                                      </p:to>
                                    </p:set>
                                    <p:anim calcmode="lin" valueType="num">
                                      <p:cBhvr additive="base">
                                        <p:cTn id="10" dur="750" fill="hold"/>
                                        <p:tgtEl>
                                          <p:spTgt spid="113"/>
                                        </p:tgtEl>
                                        <p:attrNameLst>
                                          <p:attrName>ppt_x</p:attrName>
                                        </p:attrNameLst>
                                      </p:cBhvr>
                                      <p:tavLst>
                                        <p:tav tm="0">
                                          <p:val>
                                            <p:strVal val="#ppt_x"/>
                                          </p:val>
                                        </p:tav>
                                        <p:tav tm="100000">
                                          <p:val>
                                            <p:strVal val="#ppt_x"/>
                                          </p:val>
                                        </p:tav>
                                      </p:tavLst>
                                    </p:anim>
                                    <p:anim calcmode="lin" valueType="num">
                                      <p:cBhvr additive="base">
                                        <p:cTn id="11" dur="750" fill="hold"/>
                                        <p:tgtEl>
                                          <p:spTgt spid="113"/>
                                        </p:tgtEl>
                                        <p:attrNameLst>
                                          <p:attrName>ppt_y</p:attrName>
                                        </p:attrNameLst>
                                      </p:cBhvr>
                                      <p:tavLst>
                                        <p:tav tm="0">
                                          <p:val>
                                            <p:strVal val="1+#ppt_h/2"/>
                                          </p:val>
                                        </p:tav>
                                        <p:tav tm="100000">
                                          <p:val>
                                            <p:strVal val="#ppt_y"/>
                                          </p:val>
                                        </p:tav>
                                      </p:tavLst>
                                    </p:anim>
                                  </p:childTnLst>
                                </p:cTn>
                              </p:par>
                              <p:par>
                                <p:cTn id="12" presetID="2" presetClass="entr" presetSubtype="4" fill="hold" grpId="0" nodeType="withEffect">
                                  <p:stCondLst>
                                    <p:cond delay="200"/>
                                  </p:stCondLst>
                                  <p:childTnLst>
                                    <p:set>
                                      <p:cBhvr>
                                        <p:cTn id="13" dur="1" fill="hold">
                                          <p:stCondLst>
                                            <p:cond delay="0"/>
                                          </p:stCondLst>
                                        </p:cTn>
                                        <p:tgtEl>
                                          <p:spTgt spid="114"/>
                                        </p:tgtEl>
                                        <p:attrNameLst>
                                          <p:attrName>style.visibility</p:attrName>
                                        </p:attrNameLst>
                                      </p:cBhvr>
                                      <p:to>
                                        <p:strVal val="visible"/>
                                      </p:to>
                                    </p:set>
                                    <p:anim calcmode="lin" valueType="num">
                                      <p:cBhvr additive="base">
                                        <p:cTn id="14" dur="750" fill="hold"/>
                                        <p:tgtEl>
                                          <p:spTgt spid="114"/>
                                        </p:tgtEl>
                                        <p:attrNameLst>
                                          <p:attrName>ppt_x</p:attrName>
                                        </p:attrNameLst>
                                      </p:cBhvr>
                                      <p:tavLst>
                                        <p:tav tm="0">
                                          <p:val>
                                            <p:strVal val="#ppt_x"/>
                                          </p:val>
                                        </p:tav>
                                        <p:tav tm="100000">
                                          <p:val>
                                            <p:strVal val="#ppt_x"/>
                                          </p:val>
                                        </p:tav>
                                      </p:tavLst>
                                    </p:anim>
                                    <p:anim calcmode="lin" valueType="num">
                                      <p:cBhvr additive="base">
                                        <p:cTn id="15" dur="750" fill="hold"/>
                                        <p:tgtEl>
                                          <p:spTgt spid="11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30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750" fill="hold"/>
                                        <p:tgtEl>
                                          <p:spTgt spid="115"/>
                                        </p:tgtEl>
                                        <p:attrNameLst>
                                          <p:attrName>ppt_x</p:attrName>
                                        </p:attrNameLst>
                                      </p:cBhvr>
                                      <p:tavLst>
                                        <p:tav tm="0">
                                          <p:val>
                                            <p:strVal val="#ppt_x"/>
                                          </p:val>
                                        </p:tav>
                                        <p:tav tm="100000">
                                          <p:val>
                                            <p:strVal val="#ppt_x"/>
                                          </p:val>
                                        </p:tav>
                                      </p:tavLst>
                                    </p:anim>
                                    <p:anim calcmode="lin" valueType="num">
                                      <p:cBhvr additive="base">
                                        <p:cTn id="19" dur="750" fill="hold"/>
                                        <p:tgtEl>
                                          <p:spTgt spid="115"/>
                                        </p:tgtEl>
                                        <p:attrNameLst>
                                          <p:attrName>ppt_y</p:attrName>
                                        </p:attrNameLst>
                                      </p:cBhvr>
                                      <p:tavLst>
                                        <p:tav tm="0">
                                          <p:val>
                                            <p:strVal val="1+#ppt_h/2"/>
                                          </p:val>
                                        </p:tav>
                                        <p:tav tm="100000">
                                          <p:val>
                                            <p:strVal val="#ppt_y"/>
                                          </p:val>
                                        </p:tav>
                                      </p:tavLst>
                                    </p:anim>
                                  </p:childTnLst>
                                </p:cTn>
                              </p:par>
                              <p:par>
                                <p:cTn id="20" presetID="2" presetClass="entr" presetSubtype="4" fill="hold" grpId="0" nodeType="withEffect">
                                  <p:stCondLst>
                                    <p:cond delay="400"/>
                                  </p:stCondLst>
                                  <p:childTnLst>
                                    <p:set>
                                      <p:cBhvr>
                                        <p:cTn id="21" dur="1" fill="hold">
                                          <p:stCondLst>
                                            <p:cond delay="0"/>
                                          </p:stCondLst>
                                        </p:cTn>
                                        <p:tgtEl>
                                          <p:spTgt spid="116"/>
                                        </p:tgtEl>
                                        <p:attrNameLst>
                                          <p:attrName>style.visibility</p:attrName>
                                        </p:attrNameLst>
                                      </p:cBhvr>
                                      <p:to>
                                        <p:strVal val="visible"/>
                                      </p:to>
                                    </p:set>
                                    <p:anim calcmode="lin" valueType="num">
                                      <p:cBhvr additive="base">
                                        <p:cTn id="22" dur="750" fill="hold"/>
                                        <p:tgtEl>
                                          <p:spTgt spid="116"/>
                                        </p:tgtEl>
                                        <p:attrNameLst>
                                          <p:attrName>ppt_x</p:attrName>
                                        </p:attrNameLst>
                                      </p:cBhvr>
                                      <p:tavLst>
                                        <p:tav tm="0">
                                          <p:val>
                                            <p:strVal val="#ppt_x"/>
                                          </p:val>
                                        </p:tav>
                                        <p:tav tm="100000">
                                          <p:val>
                                            <p:strVal val="#ppt_x"/>
                                          </p:val>
                                        </p:tav>
                                      </p:tavLst>
                                    </p:anim>
                                    <p:anim calcmode="lin" valueType="num">
                                      <p:cBhvr additive="base">
                                        <p:cTn id="23" dur="750" fill="hold"/>
                                        <p:tgtEl>
                                          <p:spTgt spid="11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500"/>
                                  </p:stCondLst>
                                  <p:childTnLst>
                                    <p:set>
                                      <p:cBhvr>
                                        <p:cTn id="25" dur="1" fill="hold">
                                          <p:stCondLst>
                                            <p:cond delay="0"/>
                                          </p:stCondLst>
                                        </p:cTn>
                                        <p:tgtEl>
                                          <p:spTgt spid="117"/>
                                        </p:tgtEl>
                                        <p:attrNameLst>
                                          <p:attrName>style.visibility</p:attrName>
                                        </p:attrNameLst>
                                      </p:cBhvr>
                                      <p:to>
                                        <p:strVal val="visible"/>
                                      </p:to>
                                    </p:set>
                                    <p:anim calcmode="lin" valueType="num">
                                      <p:cBhvr additive="base">
                                        <p:cTn id="26" dur="750" fill="hold"/>
                                        <p:tgtEl>
                                          <p:spTgt spid="117"/>
                                        </p:tgtEl>
                                        <p:attrNameLst>
                                          <p:attrName>ppt_x</p:attrName>
                                        </p:attrNameLst>
                                      </p:cBhvr>
                                      <p:tavLst>
                                        <p:tav tm="0">
                                          <p:val>
                                            <p:strVal val="#ppt_x"/>
                                          </p:val>
                                        </p:tav>
                                        <p:tav tm="100000">
                                          <p:val>
                                            <p:strVal val="#ppt_x"/>
                                          </p:val>
                                        </p:tav>
                                      </p:tavLst>
                                    </p:anim>
                                    <p:anim calcmode="lin" valueType="num">
                                      <p:cBhvr additive="base">
                                        <p:cTn id="27" dur="750" fill="hold"/>
                                        <p:tgtEl>
                                          <p:spTgt spid="117"/>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0"/>
                                  </p:stCondLst>
                                  <p:childTnLst>
                                    <p:set>
                                      <p:cBhvr>
                                        <p:cTn id="29" dur="1" fill="hold">
                                          <p:stCondLst>
                                            <p:cond delay="0"/>
                                          </p:stCondLst>
                                        </p:cTn>
                                        <p:tgtEl>
                                          <p:spTgt spid="136"/>
                                        </p:tgtEl>
                                        <p:attrNameLst>
                                          <p:attrName>style.visibility</p:attrName>
                                        </p:attrNameLst>
                                      </p:cBhvr>
                                      <p:to>
                                        <p:strVal val="visible"/>
                                      </p:to>
                                    </p:set>
                                    <p:anim calcmode="lin" valueType="num">
                                      <p:cBhvr additive="base">
                                        <p:cTn id="30" dur="750" fill="hold"/>
                                        <p:tgtEl>
                                          <p:spTgt spid="136"/>
                                        </p:tgtEl>
                                        <p:attrNameLst>
                                          <p:attrName>ppt_x</p:attrName>
                                        </p:attrNameLst>
                                      </p:cBhvr>
                                      <p:tavLst>
                                        <p:tav tm="0">
                                          <p:val>
                                            <p:strVal val="#ppt_x"/>
                                          </p:val>
                                        </p:tav>
                                        <p:tav tm="100000">
                                          <p:val>
                                            <p:strVal val="#ppt_x"/>
                                          </p:val>
                                        </p:tav>
                                      </p:tavLst>
                                    </p:anim>
                                    <p:anim calcmode="lin" valueType="num">
                                      <p:cBhvr additive="base">
                                        <p:cTn id="31" dur="750" fill="hold"/>
                                        <p:tgtEl>
                                          <p:spTgt spid="136"/>
                                        </p:tgtEl>
                                        <p:attrNameLst>
                                          <p:attrName>ppt_y</p:attrName>
                                        </p:attrNameLst>
                                      </p:cBhvr>
                                      <p:tavLst>
                                        <p:tav tm="0">
                                          <p:val>
                                            <p:strVal val="1+#ppt_h/2"/>
                                          </p:val>
                                        </p:tav>
                                        <p:tav tm="100000">
                                          <p:val>
                                            <p:strVal val="#ppt_y"/>
                                          </p:val>
                                        </p:tav>
                                      </p:tavLst>
                                    </p:anim>
                                  </p:childTnLst>
                                </p:cTn>
                              </p:par>
                            </p:childTnLst>
                          </p:cTn>
                        </p:par>
                        <p:par>
                          <p:cTn id="32" fill="hold">
                            <p:stCondLst>
                              <p:cond delay="125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1750"/>
                            </p:stCondLst>
                            <p:childTnLst>
                              <p:par>
                                <p:cTn id="37" presetID="53" presetClass="entr" presetSubtype="16"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2250"/>
                            </p:stCondLst>
                            <p:childTnLst>
                              <p:par>
                                <p:cTn id="43" presetID="42" presetClass="entr" presetSubtype="0" fill="hold" grpId="0" nodeType="afterEffect">
                                  <p:stCondLst>
                                    <p:cond delay="0"/>
                                  </p:stCondLst>
                                  <p:childTnLst>
                                    <p:set>
                                      <p:cBhvr>
                                        <p:cTn id="44" dur="1" fill="hold">
                                          <p:stCondLst>
                                            <p:cond delay="0"/>
                                          </p:stCondLst>
                                        </p:cTn>
                                        <p:tgtEl>
                                          <p:spTgt spid="137"/>
                                        </p:tgtEl>
                                        <p:attrNameLst>
                                          <p:attrName>style.visibility</p:attrName>
                                        </p:attrNameLst>
                                      </p:cBhvr>
                                      <p:to>
                                        <p:strVal val="visible"/>
                                      </p:to>
                                    </p:set>
                                    <p:animEffect transition="in" filter="fade">
                                      <p:cBhvr>
                                        <p:cTn id="45" dur="1000"/>
                                        <p:tgtEl>
                                          <p:spTgt spid="137"/>
                                        </p:tgtEl>
                                      </p:cBhvr>
                                    </p:animEffect>
                                    <p:anim calcmode="lin" valueType="num">
                                      <p:cBhvr>
                                        <p:cTn id="46" dur="1000" fill="hold"/>
                                        <p:tgtEl>
                                          <p:spTgt spid="137"/>
                                        </p:tgtEl>
                                        <p:attrNameLst>
                                          <p:attrName>ppt_x</p:attrName>
                                        </p:attrNameLst>
                                      </p:cBhvr>
                                      <p:tavLst>
                                        <p:tav tm="0">
                                          <p:val>
                                            <p:strVal val="#ppt_x"/>
                                          </p:val>
                                        </p:tav>
                                        <p:tav tm="100000">
                                          <p:val>
                                            <p:strVal val="#ppt_x"/>
                                          </p:val>
                                        </p:tav>
                                      </p:tavLst>
                                    </p:anim>
                                    <p:anim calcmode="lin" valueType="num">
                                      <p:cBhvr>
                                        <p:cTn id="47" dur="1000" fill="hold"/>
                                        <p:tgtEl>
                                          <p:spTgt spid="137"/>
                                        </p:tgtEl>
                                        <p:attrNameLst>
                                          <p:attrName>ppt_y</p:attrName>
                                        </p:attrNameLst>
                                      </p:cBhvr>
                                      <p:tavLst>
                                        <p:tav tm="0">
                                          <p:val>
                                            <p:strVal val="#ppt_y+.1"/>
                                          </p:val>
                                        </p:tav>
                                        <p:tav tm="100000">
                                          <p:val>
                                            <p:strVal val="#ppt_y"/>
                                          </p:val>
                                        </p:tav>
                                      </p:tavLst>
                                    </p:anim>
                                  </p:childTnLst>
                                </p:cTn>
                              </p:par>
                              <p:par>
                                <p:cTn id="48" presetID="42" presetClass="entr" presetSubtype="0" fill="hold" grpId="0" nodeType="withEffect">
                                  <p:stCondLst>
                                    <p:cond delay="0"/>
                                  </p:stCondLst>
                                  <p:childTnLst>
                                    <p:set>
                                      <p:cBhvr>
                                        <p:cTn id="49" dur="1" fill="hold">
                                          <p:stCondLst>
                                            <p:cond delay="0"/>
                                          </p:stCondLst>
                                        </p:cTn>
                                        <p:tgtEl>
                                          <p:spTgt spid="187"/>
                                        </p:tgtEl>
                                        <p:attrNameLst>
                                          <p:attrName>style.visibility</p:attrName>
                                        </p:attrNameLst>
                                      </p:cBhvr>
                                      <p:to>
                                        <p:strVal val="visible"/>
                                      </p:to>
                                    </p:set>
                                    <p:animEffect transition="in" filter="fade">
                                      <p:cBhvr>
                                        <p:cTn id="50" dur="1000"/>
                                        <p:tgtEl>
                                          <p:spTgt spid="187"/>
                                        </p:tgtEl>
                                      </p:cBhvr>
                                    </p:animEffect>
                                    <p:anim calcmode="lin" valueType="num">
                                      <p:cBhvr>
                                        <p:cTn id="51" dur="1000" fill="hold"/>
                                        <p:tgtEl>
                                          <p:spTgt spid="187"/>
                                        </p:tgtEl>
                                        <p:attrNameLst>
                                          <p:attrName>ppt_x</p:attrName>
                                        </p:attrNameLst>
                                      </p:cBhvr>
                                      <p:tavLst>
                                        <p:tav tm="0">
                                          <p:val>
                                            <p:strVal val="#ppt_x"/>
                                          </p:val>
                                        </p:tav>
                                        <p:tav tm="100000">
                                          <p:val>
                                            <p:strVal val="#ppt_x"/>
                                          </p:val>
                                        </p:tav>
                                      </p:tavLst>
                                    </p:anim>
                                    <p:anim calcmode="lin" valueType="num">
                                      <p:cBhvr>
                                        <p:cTn id="52" dur="1000" fill="hold"/>
                                        <p:tgtEl>
                                          <p:spTgt spid="18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13" grpId="0" animBg="1"/>
      <p:bldP spid="114" grpId="0" animBg="1"/>
      <p:bldP spid="115" grpId="0" animBg="1"/>
      <p:bldP spid="116" grpId="0" animBg="1"/>
      <p:bldP spid="117" grpId="0" animBg="1"/>
      <p:bldP spid="137" grpId="0"/>
      <p:bldP spid="187" grpId="0"/>
      <p:bldP spid="13"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934255" y="680759"/>
            <a:ext cx="4323620" cy="830997"/>
          </a:xfrm>
          <a:prstGeom prst="rect">
            <a:avLst/>
          </a:prstGeom>
          <a:noFill/>
        </p:spPr>
        <p:txBody>
          <a:bodyPr wrap="none" rtlCol="0">
            <a:spAutoFit/>
          </a:bodyPr>
          <a:lstStyle/>
          <a:p>
            <a:pPr algn="ctr"/>
            <a:r>
              <a:rPr lang="id-ID" sz="4800" dirty="0" smtClean="0">
                <a:solidFill>
                  <a:schemeClr val="bg1"/>
                </a:solidFill>
                <a:latin typeface="+mj-lt"/>
              </a:rPr>
              <a:t>Create Mindmap</a:t>
            </a:r>
            <a:endParaRPr lang="en-US" sz="4800" dirty="0">
              <a:solidFill>
                <a:schemeClr val="bg1"/>
              </a:solidFill>
              <a:latin typeface="+mj-lt"/>
            </a:endParaRPr>
          </a:p>
        </p:txBody>
      </p:sp>
      <p:grpSp>
        <p:nvGrpSpPr>
          <p:cNvPr id="6" name="Group 5"/>
          <p:cNvGrpSpPr/>
          <p:nvPr/>
        </p:nvGrpSpPr>
        <p:grpSpPr>
          <a:xfrm>
            <a:off x="4719510" y="3871198"/>
            <a:ext cx="3290338" cy="520412"/>
            <a:chOff x="4248347" y="3160336"/>
            <a:chExt cx="3695307" cy="584463"/>
          </a:xfrm>
        </p:grpSpPr>
        <p:sp>
          <p:nvSpPr>
            <p:cNvPr id="93" name="Rounded Rectangle 92"/>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Rounded Rectangle 4"/>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b="1" dirty="0" smtClean="0"/>
                <a:t>How to Create A Mindmap </a:t>
              </a:r>
              <a:endParaRPr lang="id-ID" sz="2000" b="1" dirty="0"/>
            </a:p>
          </p:txBody>
        </p:sp>
      </p:grpSp>
      <p:grpSp>
        <p:nvGrpSpPr>
          <p:cNvPr id="178" name="Group 177"/>
          <p:cNvGrpSpPr/>
          <p:nvPr/>
        </p:nvGrpSpPr>
        <p:grpSpPr>
          <a:xfrm>
            <a:off x="6247167" y="3117863"/>
            <a:ext cx="1463305" cy="400801"/>
            <a:chOff x="4248347" y="3160336"/>
            <a:chExt cx="3695307" cy="584463"/>
          </a:xfrm>
        </p:grpSpPr>
        <p:sp>
          <p:nvSpPr>
            <p:cNvPr id="179" name="Rounded Rectangle 178"/>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0" name="Rounded Rectangle 179"/>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Nobody’s Perfect</a:t>
              </a:r>
              <a:endParaRPr lang="id-ID" sz="1400" dirty="0"/>
            </a:p>
          </p:txBody>
        </p:sp>
      </p:grpSp>
      <p:grpSp>
        <p:nvGrpSpPr>
          <p:cNvPr id="184" name="Group 183"/>
          <p:cNvGrpSpPr/>
          <p:nvPr/>
        </p:nvGrpSpPr>
        <p:grpSpPr>
          <a:xfrm>
            <a:off x="4520858" y="2495677"/>
            <a:ext cx="2190762" cy="400801"/>
            <a:chOff x="4248347" y="3160336"/>
            <a:chExt cx="3695307" cy="584463"/>
          </a:xfrm>
        </p:grpSpPr>
        <p:sp>
          <p:nvSpPr>
            <p:cNvPr id="185" name="Rounded Rectangle 184"/>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6" name="Rounded Rectangle 185"/>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Don’t focus on perfection</a:t>
              </a:r>
              <a:endParaRPr lang="id-ID" sz="1400" dirty="0"/>
            </a:p>
          </p:txBody>
        </p:sp>
      </p:grpSp>
      <p:grpSp>
        <p:nvGrpSpPr>
          <p:cNvPr id="187" name="Group 186"/>
          <p:cNvGrpSpPr/>
          <p:nvPr/>
        </p:nvGrpSpPr>
        <p:grpSpPr>
          <a:xfrm>
            <a:off x="6978819" y="2248485"/>
            <a:ext cx="1510870" cy="400801"/>
            <a:chOff x="4248347" y="3160336"/>
            <a:chExt cx="3695307" cy="584463"/>
          </a:xfrm>
        </p:grpSpPr>
        <p:sp>
          <p:nvSpPr>
            <p:cNvPr id="188" name="Rounded Rectangle 187"/>
            <p:cNvSpPr/>
            <p:nvPr/>
          </p:nvSpPr>
          <p:spPr>
            <a:xfrm>
              <a:off x="4248347" y="3207471"/>
              <a:ext cx="3695307" cy="537328"/>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9" name="Rounded Rectangle 188"/>
            <p:cNvSpPr/>
            <p:nvPr/>
          </p:nvSpPr>
          <p:spPr>
            <a:xfrm>
              <a:off x="4248347" y="3160336"/>
              <a:ext cx="3695307" cy="537328"/>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400" dirty="0" smtClean="0"/>
                <a:t>Tidy up Later</a:t>
              </a:r>
              <a:endParaRPr lang="id-ID" sz="1400" dirty="0"/>
            </a:p>
          </p:txBody>
        </p:sp>
      </p:grpSp>
      <p:grpSp>
        <p:nvGrpSpPr>
          <p:cNvPr id="190" name="Group 189"/>
          <p:cNvGrpSpPr/>
          <p:nvPr/>
        </p:nvGrpSpPr>
        <p:grpSpPr>
          <a:xfrm>
            <a:off x="3009988" y="3470397"/>
            <a:ext cx="1510870" cy="400801"/>
            <a:chOff x="4248347" y="3160336"/>
            <a:chExt cx="3695307" cy="584463"/>
          </a:xfrm>
        </p:grpSpPr>
        <p:sp>
          <p:nvSpPr>
            <p:cNvPr id="191" name="Rounded Rectangle 190"/>
            <p:cNvSpPr/>
            <p:nvPr/>
          </p:nvSpPr>
          <p:spPr>
            <a:xfrm>
              <a:off x="4248347" y="3207471"/>
              <a:ext cx="3695307" cy="537328"/>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2" name="Rounded Rectangle 191"/>
            <p:cNvSpPr/>
            <p:nvPr/>
          </p:nvSpPr>
          <p:spPr>
            <a:xfrm>
              <a:off x="4248347" y="3160336"/>
              <a:ext cx="3695307" cy="5373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Go Deeper</a:t>
              </a:r>
              <a:endParaRPr lang="id-ID" dirty="0"/>
            </a:p>
          </p:txBody>
        </p:sp>
      </p:grpSp>
      <p:grpSp>
        <p:nvGrpSpPr>
          <p:cNvPr id="193" name="Group 192"/>
          <p:cNvGrpSpPr/>
          <p:nvPr/>
        </p:nvGrpSpPr>
        <p:grpSpPr>
          <a:xfrm>
            <a:off x="659877" y="2833744"/>
            <a:ext cx="3542020" cy="400801"/>
            <a:chOff x="4248347" y="3160336"/>
            <a:chExt cx="3695307" cy="584463"/>
          </a:xfrm>
        </p:grpSpPr>
        <p:sp>
          <p:nvSpPr>
            <p:cNvPr id="194" name="Rounded Rectangle 193"/>
            <p:cNvSpPr/>
            <p:nvPr/>
          </p:nvSpPr>
          <p:spPr>
            <a:xfrm>
              <a:off x="4248347" y="3207471"/>
              <a:ext cx="3695307" cy="537328"/>
            </a:xfrm>
            <a:prstGeom prst="round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195" name="Rounded Rectangle 194"/>
            <p:cNvSpPr/>
            <p:nvPr/>
          </p:nvSpPr>
          <p:spPr>
            <a:xfrm>
              <a:off x="4248347" y="3160336"/>
              <a:ext cx="3695307" cy="5373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Every node on a mindmap could be its own mindmap</a:t>
              </a:r>
              <a:endParaRPr lang="id-ID" sz="1200" dirty="0"/>
            </a:p>
          </p:txBody>
        </p:sp>
      </p:grpSp>
      <p:grpSp>
        <p:nvGrpSpPr>
          <p:cNvPr id="199" name="Group 198"/>
          <p:cNvGrpSpPr/>
          <p:nvPr/>
        </p:nvGrpSpPr>
        <p:grpSpPr>
          <a:xfrm>
            <a:off x="8208500" y="3502721"/>
            <a:ext cx="2806300" cy="400801"/>
            <a:chOff x="4248347" y="3160336"/>
            <a:chExt cx="3695307" cy="584463"/>
          </a:xfrm>
        </p:grpSpPr>
        <p:sp>
          <p:nvSpPr>
            <p:cNvPr id="200" name="Rounded Rectangle 199"/>
            <p:cNvSpPr/>
            <p:nvPr/>
          </p:nvSpPr>
          <p:spPr>
            <a:xfrm>
              <a:off x="4248347" y="3207471"/>
              <a:ext cx="3695307" cy="53732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01" name="Rounded Rectangle 200"/>
            <p:cNvSpPr/>
            <p:nvPr/>
          </p:nvSpPr>
          <p:spPr>
            <a:xfrm>
              <a:off x="4248347" y="3160336"/>
              <a:ext cx="3695307" cy="53732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Break the ‘on the page’ mentality</a:t>
              </a:r>
              <a:endParaRPr lang="id-ID" sz="1200" dirty="0"/>
            </a:p>
          </p:txBody>
        </p:sp>
      </p:grpSp>
      <p:grpSp>
        <p:nvGrpSpPr>
          <p:cNvPr id="202" name="Group 201"/>
          <p:cNvGrpSpPr/>
          <p:nvPr/>
        </p:nvGrpSpPr>
        <p:grpSpPr>
          <a:xfrm>
            <a:off x="8765283" y="2849905"/>
            <a:ext cx="2806300" cy="400801"/>
            <a:chOff x="4248347" y="3160336"/>
            <a:chExt cx="3695307" cy="584463"/>
          </a:xfrm>
        </p:grpSpPr>
        <p:sp>
          <p:nvSpPr>
            <p:cNvPr id="203" name="Rounded Rectangle 202"/>
            <p:cNvSpPr/>
            <p:nvPr/>
          </p:nvSpPr>
          <p:spPr>
            <a:xfrm>
              <a:off x="4248347" y="3207471"/>
              <a:ext cx="3695307" cy="537328"/>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04" name="Rounded Rectangle 203"/>
            <p:cNvSpPr/>
            <p:nvPr/>
          </p:nvSpPr>
          <p:spPr>
            <a:xfrm>
              <a:off x="4248347" y="3160336"/>
              <a:ext cx="3695307" cy="53732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Your brain isn’t confident to one page</a:t>
              </a:r>
              <a:endParaRPr lang="id-ID" sz="1200" dirty="0"/>
            </a:p>
          </p:txBody>
        </p:sp>
      </p:grpSp>
      <p:grpSp>
        <p:nvGrpSpPr>
          <p:cNvPr id="208" name="Group 207"/>
          <p:cNvGrpSpPr/>
          <p:nvPr/>
        </p:nvGrpSpPr>
        <p:grpSpPr>
          <a:xfrm>
            <a:off x="5979967" y="4702174"/>
            <a:ext cx="1463305" cy="400801"/>
            <a:chOff x="4248347" y="3160336"/>
            <a:chExt cx="3695307" cy="584463"/>
          </a:xfrm>
        </p:grpSpPr>
        <p:sp>
          <p:nvSpPr>
            <p:cNvPr id="209" name="Rounded Rectangle 208"/>
            <p:cNvSpPr/>
            <p:nvPr/>
          </p:nvSpPr>
          <p:spPr>
            <a:xfrm>
              <a:off x="4248347" y="3207471"/>
              <a:ext cx="3695307" cy="537328"/>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0" name="Rounded Rectangle 209"/>
            <p:cNvSpPr/>
            <p:nvPr/>
          </p:nvSpPr>
          <p:spPr>
            <a:xfrm>
              <a:off x="4248347" y="3160336"/>
              <a:ext cx="3695307" cy="53732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Use Color</a:t>
              </a:r>
              <a:endParaRPr lang="id-ID" dirty="0"/>
            </a:p>
          </p:txBody>
        </p:sp>
      </p:grpSp>
      <p:grpSp>
        <p:nvGrpSpPr>
          <p:cNvPr id="211" name="Group 210"/>
          <p:cNvGrpSpPr/>
          <p:nvPr/>
        </p:nvGrpSpPr>
        <p:grpSpPr>
          <a:xfrm>
            <a:off x="3470244" y="4702174"/>
            <a:ext cx="1463305" cy="400801"/>
            <a:chOff x="4248347" y="3160336"/>
            <a:chExt cx="3695307" cy="584463"/>
          </a:xfrm>
        </p:grpSpPr>
        <p:sp>
          <p:nvSpPr>
            <p:cNvPr id="212" name="Rounded Rectangle 211"/>
            <p:cNvSpPr/>
            <p:nvPr/>
          </p:nvSpPr>
          <p:spPr>
            <a:xfrm>
              <a:off x="4248347" y="3207471"/>
              <a:ext cx="3695307" cy="537328"/>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3" name="Rounded Rectangle 212"/>
            <p:cNvSpPr/>
            <p:nvPr/>
          </p:nvSpPr>
          <p:spPr>
            <a:xfrm>
              <a:off x="4248347" y="3160336"/>
              <a:ext cx="3695307" cy="53732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Share it</a:t>
              </a:r>
              <a:endParaRPr lang="id-ID" dirty="0"/>
            </a:p>
          </p:txBody>
        </p:sp>
      </p:grpSp>
      <p:grpSp>
        <p:nvGrpSpPr>
          <p:cNvPr id="214" name="Group 213"/>
          <p:cNvGrpSpPr/>
          <p:nvPr/>
        </p:nvGrpSpPr>
        <p:grpSpPr>
          <a:xfrm>
            <a:off x="8489689" y="4702174"/>
            <a:ext cx="1728966" cy="400801"/>
            <a:chOff x="4248347" y="3160336"/>
            <a:chExt cx="3695307" cy="584463"/>
          </a:xfrm>
        </p:grpSpPr>
        <p:sp>
          <p:nvSpPr>
            <p:cNvPr id="215" name="Rounded Rectangle 214"/>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6" name="Rounded Rectangle 215"/>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dirty="0" smtClean="0"/>
                <a:t>Don’t take sides</a:t>
              </a:r>
              <a:endParaRPr lang="id-ID" dirty="0"/>
            </a:p>
          </p:txBody>
        </p:sp>
      </p:grpSp>
      <p:grpSp>
        <p:nvGrpSpPr>
          <p:cNvPr id="217" name="Group 216"/>
          <p:cNvGrpSpPr/>
          <p:nvPr/>
        </p:nvGrpSpPr>
        <p:grpSpPr>
          <a:xfrm>
            <a:off x="8824038" y="5468503"/>
            <a:ext cx="2506979" cy="400801"/>
            <a:chOff x="4248347" y="3160336"/>
            <a:chExt cx="3695307" cy="584463"/>
          </a:xfrm>
        </p:grpSpPr>
        <p:sp>
          <p:nvSpPr>
            <p:cNvPr id="218" name="Rounded Rectangle 217"/>
            <p:cNvSpPr/>
            <p:nvPr/>
          </p:nvSpPr>
          <p:spPr>
            <a:xfrm>
              <a:off x="4248347" y="3207471"/>
              <a:ext cx="3695307" cy="537328"/>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dirty="0"/>
            </a:p>
          </p:txBody>
        </p:sp>
        <p:sp>
          <p:nvSpPr>
            <p:cNvPr id="219" name="Rounded Rectangle 218"/>
            <p:cNvSpPr/>
            <p:nvPr/>
          </p:nvSpPr>
          <p:spPr>
            <a:xfrm>
              <a:off x="4248347" y="3160336"/>
              <a:ext cx="3695307" cy="537328"/>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Embrace both sides of your brain</a:t>
              </a:r>
              <a:endParaRPr lang="id-ID" sz="1200" dirty="0"/>
            </a:p>
          </p:txBody>
        </p:sp>
      </p:grpSp>
      <p:grpSp>
        <p:nvGrpSpPr>
          <p:cNvPr id="223" name="Group 222"/>
          <p:cNvGrpSpPr/>
          <p:nvPr/>
        </p:nvGrpSpPr>
        <p:grpSpPr>
          <a:xfrm>
            <a:off x="5308469" y="5452340"/>
            <a:ext cx="3181220" cy="400801"/>
            <a:chOff x="4248347" y="3160336"/>
            <a:chExt cx="3695307" cy="584463"/>
          </a:xfrm>
        </p:grpSpPr>
        <p:sp>
          <p:nvSpPr>
            <p:cNvPr id="224" name="Rounded Rectangle 223"/>
            <p:cNvSpPr/>
            <p:nvPr/>
          </p:nvSpPr>
          <p:spPr>
            <a:xfrm>
              <a:off x="4248347" y="3207471"/>
              <a:ext cx="3695307" cy="537328"/>
            </a:xfrm>
            <a:prstGeom prst="round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5" name="Rounded Rectangle 224"/>
            <p:cNvSpPr/>
            <p:nvPr/>
          </p:nvSpPr>
          <p:spPr>
            <a:xfrm>
              <a:off x="4248347" y="3160336"/>
              <a:ext cx="3695307" cy="537328"/>
            </a:xfrm>
            <a:prstGeom prst="round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Group you ideas and thoughts by using colour</a:t>
              </a:r>
              <a:endParaRPr lang="id-ID" sz="1200" dirty="0"/>
            </a:p>
          </p:txBody>
        </p:sp>
      </p:grpSp>
      <p:grpSp>
        <p:nvGrpSpPr>
          <p:cNvPr id="226" name="Group 225"/>
          <p:cNvGrpSpPr/>
          <p:nvPr/>
        </p:nvGrpSpPr>
        <p:grpSpPr>
          <a:xfrm>
            <a:off x="2067093" y="5452340"/>
            <a:ext cx="2806300" cy="400801"/>
            <a:chOff x="4248347" y="3160336"/>
            <a:chExt cx="3695307" cy="584463"/>
          </a:xfrm>
        </p:grpSpPr>
        <p:sp>
          <p:nvSpPr>
            <p:cNvPr id="227" name="Rounded Rectangle 226"/>
            <p:cNvSpPr/>
            <p:nvPr/>
          </p:nvSpPr>
          <p:spPr>
            <a:xfrm>
              <a:off x="4248347" y="3207471"/>
              <a:ext cx="3695307" cy="537328"/>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28" name="Rounded Rectangle 227"/>
            <p:cNvSpPr/>
            <p:nvPr/>
          </p:nvSpPr>
          <p:spPr>
            <a:xfrm>
              <a:off x="4248347" y="3160336"/>
              <a:ext cx="3695307" cy="537328"/>
            </a:xfrm>
            <a:prstGeom prst="round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200" dirty="0" smtClean="0"/>
                <a:t>This will help you get a fresh persfective</a:t>
              </a:r>
              <a:endParaRPr lang="id-ID" sz="1200" dirty="0"/>
            </a:p>
          </p:txBody>
        </p:sp>
      </p:grpSp>
      <p:sp>
        <p:nvSpPr>
          <p:cNvPr id="11" name="Freeform 10"/>
          <p:cNvSpPr/>
          <p:nvPr/>
        </p:nvSpPr>
        <p:spPr>
          <a:xfrm>
            <a:off x="6244434" y="3477439"/>
            <a:ext cx="787872" cy="414710"/>
          </a:xfrm>
          <a:custGeom>
            <a:avLst/>
            <a:gdLst>
              <a:gd name="connsiteX0" fmla="*/ 0 w 787872"/>
              <a:gd name="connsiteY0" fmla="*/ 414710 h 414710"/>
              <a:gd name="connsiteX1" fmla="*/ 309333 w 787872"/>
              <a:gd name="connsiteY1" fmla="*/ 248146 h 414710"/>
              <a:gd name="connsiteX2" fmla="*/ 747837 w 787872"/>
              <a:gd name="connsiteY2" fmla="*/ 220952 h 414710"/>
              <a:gd name="connsiteX3" fmla="*/ 741038 w 787872"/>
              <a:gd name="connsiteY3" fmla="*/ 0 h 414710"/>
            </a:gdLst>
            <a:ahLst/>
            <a:cxnLst>
              <a:cxn ang="0">
                <a:pos x="connsiteX0" y="connsiteY0"/>
              </a:cxn>
              <a:cxn ang="0">
                <a:pos x="connsiteX1" y="connsiteY1"/>
              </a:cxn>
              <a:cxn ang="0">
                <a:pos x="connsiteX2" y="connsiteY2"/>
              </a:cxn>
              <a:cxn ang="0">
                <a:pos x="connsiteX3" y="connsiteY3"/>
              </a:cxn>
            </a:cxnLst>
            <a:rect l="l" t="t" r="r" b="b"/>
            <a:pathLst>
              <a:path w="787872" h="414710">
                <a:moveTo>
                  <a:pt x="0" y="414710"/>
                </a:moveTo>
                <a:cubicBezTo>
                  <a:pt x="92347" y="347574"/>
                  <a:pt x="184694" y="280439"/>
                  <a:pt x="309333" y="248146"/>
                </a:cubicBezTo>
                <a:cubicBezTo>
                  <a:pt x="433972" y="215853"/>
                  <a:pt x="675886" y="262310"/>
                  <a:pt x="747837" y="220952"/>
                </a:cubicBezTo>
                <a:cubicBezTo>
                  <a:pt x="819788" y="179594"/>
                  <a:pt x="780413" y="89797"/>
                  <a:pt x="741038"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5" name="Freeform 14"/>
          <p:cNvSpPr/>
          <p:nvPr/>
        </p:nvSpPr>
        <p:spPr>
          <a:xfrm>
            <a:off x="7002468" y="2580036"/>
            <a:ext cx="584673" cy="557478"/>
          </a:xfrm>
          <a:custGeom>
            <a:avLst/>
            <a:gdLst>
              <a:gd name="connsiteX0" fmla="*/ 0 w 584673"/>
              <a:gd name="connsiteY0" fmla="*/ 557478 h 557478"/>
              <a:gd name="connsiteX1" fmla="*/ 112176 w 584673"/>
              <a:gd name="connsiteY1" fmla="*/ 380716 h 557478"/>
              <a:gd name="connsiteX2" fmla="*/ 452102 w 584673"/>
              <a:gd name="connsiteY2" fmla="*/ 336526 h 557478"/>
              <a:gd name="connsiteX3" fmla="*/ 584673 w 584673"/>
              <a:gd name="connsiteY3" fmla="*/ 0 h 557478"/>
            </a:gdLst>
            <a:ahLst/>
            <a:cxnLst>
              <a:cxn ang="0">
                <a:pos x="connsiteX0" y="connsiteY0"/>
              </a:cxn>
              <a:cxn ang="0">
                <a:pos x="connsiteX1" y="connsiteY1"/>
              </a:cxn>
              <a:cxn ang="0">
                <a:pos x="connsiteX2" y="connsiteY2"/>
              </a:cxn>
              <a:cxn ang="0">
                <a:pos x="connsiteX3" y="connsiteY3"/>
              </a:cxn>
            </a:cxnLst>
            <a:rect l="l" t="t" r="r" b="b"/>
            <a:pathLst>
              <a:path w="584673" h="557478">
                <a:moveTo>
                  <a:pt x="0" y="557478"/>
                </a:moveTo>
                <a:cubicBezTo>
                  <a:pt x="18413" y="487509"/>
                  <a:pt x="36826" y="417541"/>
                  <a:pt x="112176" y="380716"/>
                </a:cubicBezTo>
                <a:cubicBezTo>
                  <a:pt x="187526" y="343891"/>
                  <a:pt x="373353" y="399979"/>
                  <a:pt x="452102" y="336526"/>
                </a:cubicBezTo>
                <a:cubicBezTo>
                  <a:pt x="530851" y="273073"/>
                  <a:pt x="557762" y="136536"/>
                  <a:pt x="584673"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6" name="Freeform 15"/>
          <p:cNvSpPr/>
          <p:nvPr/>
        </p:nvSpPr>
        <p:spPr>
          <a:xfrm>
            <a:off x="6689737" y="2712606"/>
            <a:ext cx="364279" cy="421945"/>
          </a:xfrm>
          <a:custGeom>
            <a:avLst/>
            <a:gdLst>
              <a:gd name="connsiteX0" fmla="*/ 312731 w 364279"/>
              <a:gd name="connsiteY0" fmla="*/ 401112 h 401112"/>
              <a:gd name="connsiteX1" fmla="*/ 363720 w 364279"/>
              <a:gd name="connsiteY1" fmla="*/ 248145 h 401112"/>
              <a:gd name="connsiteX2" fmla="*/ 312731 w 364279"/>
              <a:gd name="connsiteY2" fmla="*/ 112175 h 401112"/>
              <a:gd name="connsiteX3" fmla="*/ 0 w 364279"/>
              <a:gd name="connsiteY3" fmla="*/ 0 h 401112"/>
            </a:gdLst>
            <a:ahLst/>
            <a:cxnLst>
              <a:cxn ang="0">
                <a:pos x="connsiteX0" y="connsiteY0"/>
              </a:cxn>
              <a:cxn ang="0">
                <a:pos x="connsiteX1" y="connsiteY1"/>
              </a:cxn>
              <a:cxn ang="0">
                <a:pos x="connsiteX2" y="connsiteY2"/>
              </a:cxn>
              <a:cxn ang="0">
                <a:pos x="connsiteX3" y="connsiteY3"/>
              </a:cxn>
            </a:cxnLst>
            <a:rect l="l" t="t" r="r" b="b"/>
            <a:pathLst>
              <a:path w="364279" h="401112">
                <a:moveTo>
                  <a:pt x="312731" y="401112"/>
                </a:moveTo>
                <a:cubicBezTo>
                  <a:pt x="338225" y="348706"/>
                  <a:pt x="363720" y="296301"/>
                  <a:pt x="363720" y="248145"/>
                </a:cubicBezTo>
                <a:cubicBezTo>
                  <a:pt x="363720" y="199989"/>
                  <a:pt x="373351" y="153532"/>
                  <a:pt x="312731" y="112175"/>
                </a:cubicBezTo>
                <a:cubicBezTo>
                  <a:pt x="252111" y="70818"/>
                  <a:pt x="126055" y="35409"/>
                  <a:pt x="0" y="0"/>
                </a:cubicBezTo>
              </a:path>
            </a:pathLst>
          </a:custGeom>
          <a:noFill/>
          <a:ln w="38100">
            <a:solidFill>
              <a:schemeClr val="accent1">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8" name="Freeform 17"/>
          <p:cNvSpPr/>
          <p:nvPr/>
        </p:nvSpPr>
        <p:spPr>
          <a:xfrm>
            <a:off x="7996654" y="3848824"/>
            <a:ext cx="1136916" cy="409762"/>
          </a:xfrm>
          <a:custGeom>
            <a:avLst/>
            <a:gdLst>
              <a:gd name="connsiteX0" fmla="*/ 0 w 1136916"/>
              <a:gd name="connsiteY0" fmla="*/ 278145 h 409762"/>
              <a:gd name="connsiteX1" fmla="*/ 733606 w 1136916"/>
              <a:gd name="connsiteY1" fmla="*/ 396356 h 409762"/>
              <a:gd name="connsiteX2" fmla="*/ 1136916 w 1136916"/>
              <a:gd name="connsiteY2" fmla="*/ 0 h 409762"/>
            </a:gdLst>
            <a:ahLst/>
            <a:cxnLst>
              <a:cxn ang="0">
                <a:pos x="connsiteX0" y="connsiteY0"/>
              </a:cxn>
              <a:cxn ang="0">
                <a:pos x="connsiteX1" y="connsiteY1"/>
              </a:cxn>
              <a:cxn ang="0">
                <a:pos x="connsiteX2" y="connsiteY2"/>
              </a:cxn>
            </a:cxnLst>
            <a:rect l="l" t="t" r="r" b="b"/>
            <a:pathLst>
              <a:path w="1136916" h="409762">
                <a:moveTo>
                  <a:pt x="0" y="278145"/>
                </a:moveTo>
                <a:cubicBezTo>
                  <a:pt x="272060" y="360429"/>
                  <a:pt x="544120" y="442714"/>
                  <a:pt x="733606" y="396356"/>
                </a:cubicBezTo>
                <a:cubicBezTo>
                  <a:pt x="923092" y="349999"/>
                  <a:pt x="1030004" y="174999"/>
                  <a:pt x="1136916" y="0"/>
                </a:cubicBezTo>
              </a:path>
            </a:pathLst>
          </a:custGeom>
          <a:noFill/>
          <a:ln w="38100">
            <a:solidFill>
              <a:schemeClr val="accent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 name="Freeform 18"/>
          <p:cNvSpPr/>
          <p:nvPr/>
        </p:nvSpPr>
        <p:spPr>
          <a:xfrm>
            <a:off x="8531902" y="3031775"/>
            <a:ext cx="845092" cy="490230"/>
          </a:xfrm>
          <a:custGeom>
            <a:avLst/>
            <a:gdLst>
              <a:gd name="connsiteX0" fmla="*/ 758124 w 845092"/>
              <a:gd name="connsiteY0" fmla="*/ 490230 h 490230"/>
              <a:gd name="connsiteX1" fmla="*/ 778985 w 845092"/>
              <a:gd name="connsiteY1" fmla="*/ 340727 h 490230"/>
              <a:gd name="connsiteX2" fmla="*/ 24518 w 845092"/>
              <a:gd name="connsiteY2" fmla="*/ 337250 h 490230"/>
              <a:gd name="connsiteX3" fmla="*/ 257464 w 845092"/>
              <a:gd name="connsiteY3" fmla="*/ 0 h 490230"/>
            </a:gdLst>
            <a:ahLst/>
            <a:cxnLst>
              <a:cxn ang="0">
                <a:pos x="connsiteX0" y="connsiteY0"/>
              </a:cxn>
              <a:cxn ang="0">
                <a:pos x="connsiteX1" y="connsiteY1"/>
              </a:cxn>
              <a:cxn ang="0">
                <a:pos x="connsiteX2" y="connsiteY2"/>
              </a:cxn>
              <a:cxn ang="0">
                <a:pos x="connsiteX3" y="connsiteY3"/>
              </a:cxn>
            </a:cxnLst>
            <a:rect l="l" t="t" r="r" b="b"/>
            <a:pathLst>
              <a:path w="845092" h="490230">
                <a:moveTo>
                  <a:pt x="758124" y="490230"/>
                </a:moveTo>
                <a:cubicBezTo>
                  <a:pt x="829688" y="428227"/>
                  <a:pt x="901253" y="366224"/>
                  <a:pt x="778985" y="340727"/>
                </a:cubicBezTo>
                <a:cubicBezTo>
                  <a:pt x="656717" y="315230"/>
                  <a:pt x="111438" y="394038"/>
                  <a:pt x="24518" y="337250"/>
                </a:cubicBezTo>
                <a:cubicBezTo>
                  <a:pt x="-62402" y="280462"/>
                  <a:pt x="97531" y="140231"/>
                  <a:pt x="257464" y="0"/>
                </a:cubicBezTo>
              </a:path>
            </a:pathLst>
          </a:custGeom>
          <a:noFill/>
          <a:ln w="38100">
            <a:solidFill>
              <a:schemeClr val="accent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Freeform 19"/>
          <p:cNvSpPr/>
          <p:nvPr/>
        </p:nvSpPr>
        <p:spPr>
          <a:xfrm>
            <a:off x="7982747" y="4154783"/>
            <a:ext cx="1422013" cy="570196"/>
          </a:xfrm>
          <a:custGeom>
            <a:avLst/>
            <a:gdLst>
              <a:gd name="connsiteX0" fmla="*/ 0 w 1422013"/>
              <a:gd name="connsiteY0" fmla="*/ 0 h 570196"/>
              <a:gd name="connsiteX1" fmla="*/ 305959 w 1422013"/>
              <a:gd name="connsiteY1" fmla="*/ 253807 h 570196"/>
              <a:gd name="connsiteX2" fmla="*/ 1223836 w 1422013"/>
              <a:gd name="connsiteY2" fmla="*/ 305959 h 570196"/>
              <a:gd name="connsiteX3" fmla="*/ 1422013 w 1422013"/>
              <a:gd name="connsiteY3" fmla="*/ 570196 h 570196"/>
              <a:gd name="connsiteX4" fmla="*/ 1422013 w 1422013"/>
              <a:gd name="connsiteY4" fmla="*/ 570196 h 570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2013" h="570196">
                <a:moveTo>
                  <a:pt x="0" y="0"/>
                </a:moveTo>
                <a:cubicBezTo>
                  <a:pt x="50993" y="101407"/>
                  <a:pt x="101986" y="202814"/>
                  <a:pt x="305959" y="253807"/>
                </a:cubicBezTo>
                <a:cubicBezTo>
                  <a:pt x="509932" y="304800"/>
                  <a:pt x="1037827" y="253228"/>
                  <a:pt x="1223836" y="305959"/>
                </a:cubicBezTo>
                <a:cubicBezTo>
                  <a:pt x="1409845" y="358691"/>
                  <a:pt x="1422013" y="570196"/>
                  <a:pt x="1422013" y="570196"/>
                </a:cubicBezTo>
                <a:lnTo>
                  <a:pt x="1422013" y="570196"/>
                </a:lnTo>
              </a:path>
            </a:pathLst>
          </a:custGeom>
          <a:noFill/>
          <a:ln w="38100">
            <a:solidFill>
              <a:schemeClr val="accent3">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 name="Freeform 20"/>
          <p:cNvSpPr/>
          <p:nvPr/>
        </p:nvSpPr>
        <p:spPr>
          <a:xfrm>
            <a:off x="9418492" y="5041369"/>
            <a:ext cx="634429" cy="448508"/>
          </a:xfrm>
          <a:custGeom>
            <a:avLst/>
            <a:gdLst>
              <a:gd name="connsiteX0" fmla="*/ 3652 w 634429"/>
              <a:gd name="connsiteY0" fmla="*/ 0 h 448508"/>
              <a:gd name="connsiteX1" fmla="*/ 83619 w 634429"/>
              <a:gd name="connsiteY1" fmla="*/ 236423 h 448508"/>
              <a:gd name="connsiteX2" fmla="*/ 566895 w 634429"/>
              <a:gd name="connsiteY2" fmla="*/ 288575 h 448508"/>
              <a:gd name="connsiteX3" fmla="*/ 619047 w 634429"/>
              <a:gd name="connsiteY3" fmla="*/ 448508 h 448508"/>
            </a:gdLst>
            <a:ahLst/>
            <a:cxnLst>
              <a:cxn ang="0">
                <a:pos x="connsiteX0" y="connsiteY0"/>
              </a:cxn>
              <a:cxn ang="0">
                <a:pos x="connsiteX1" y="connsiteY1"/>
              </a:cxn>
              <a:cxn ang="0">
                <a:pos x="connsiteX2" y="connsiteY2"/>
              </a:cxn>
              <a:cxn ang="0">
                <a:pos x="connsiteX3" y="connsiteY3"/>
              </a:cxn>
            </a:cxnLst>
            <a:rect l="l" t="t" r="r" b="b"/>
            <a:pathLst>
              <a:path w="634429" h="448508">
                <a:moveTo>
                  <a:pt x="3652" y="0"/>
                </a:moveTo>
                <a:cubicBezTo>
                  <a:pt x="-3302" y="94163"/>
                  <a:pt x="-10255" y="188327"/>
                  <a:pt x="83619" y="236423"/>
                </a:cubicBezTo>
                <a:cubicBezTo>
                  <a:pt x="177493" y="284519"/>
                  <a:pt x="477657" y="253228"/>
                  <a:pt x="566895" y="288575"/>
                </a:cubicBezTo>
                <a:cubicBezTo>
                  <a:pt x="656133" y="323922"/>
                  <a:pt x="637590" y="386215"/>
                  <a:pt x="619047" y="448508"/>
                </a:cubicBezTo>
              </a:path>
            </a:pathLst>
          </a:custGeom>
          <a:noFill/>
          <a:ln w="38100">
            <a:solidFill>
              <a:schemeClr val="accent3">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Freeform 21"/>
          <p:cNvSpPr/>
          <p:nvPr/>
        </p:nvSpPr>
        <p:spPr>
          <a:xfrm>
            <a:off x="6265205" y="4342531"/>
            <a:ext cx="631624" cy="385925"/>
          </a:xfrm>
          <a:custGeom>
            <a:avLst/>
            <a:gdLst>
              <a:gd name="connsiteX0" fmla="*/ 0 w 631624"/>
              <a:gd name="connsiteY0" fmla="*/ 0 h 385925"/>
              <a:gd name="connsiteX1" fmla="*/ 118211 w 631624"/>
              <a:gd name="connsiteY1" fmla="*/ 191224 h 385925"/>
              <a:gd name="connsiteX2" fmla="*/ 587580 w 631624"/>
              <a:gd name="connsiteY2" fmla="*/ 173840 h 385925"/>
              <a:gd name="connsiteX3" fmla="*/ 584103 w 631624"/>
              <a:gd name="connsiteY3" fmla="*/ 385925 h 385925"/>
            </a:gdLst>
            <a:ahLst/>
            <a:cxnLst>
              <a:cxn ang="0">
                <a:pos x="connsiteX0" y="connsiteY0"/>
              </a:cxn>
              <a:cxn ang="0">
                <a:pos x="connsiteX1" y="connsiteY1"/>
              </a:cxn>
              <a:cxn ang="0">
                <a:pos x="connsiteX2" y="connsiteY2"/>
              </a:cxn>
              <a:cxn ang="0">
                <a:pos x="connsiteX3" y="connsiteY3"/>
              </a:cxn>
            </a:cxnLst>
            <a:rect l="l" t="t" r="r" b="b"/>
            <a:pathLst>
              <a:path w="631624" h="385925">
                <a:moveTo>
                  <a:pt x="0" y="0"/>
                </a:moveTo>
                <a:cubicBezTo>
                  <a:pt x="10140" y="81125"/>
                  <a:pt x="20281" y="162251"/>
                  <a:pt x="118211" y="191224"/>
                </a:cubicBezTo>
                <a:cubicBezTo>
                  <a:pt x="216141" y="220197"/>
                  <a:pt x="509931" y="141390"/>
                  <a:pt x="587580" y="173840"/>
                </a:cubicBezTo>
                <a:cubicBezTo>
                  <a:pt x="665229" y="206290"/>
                  <a:pt x="624666" y="296107"/>
                  <a:pt x="584103" y="385925"/>
                </a:cubicBezTo>
              </a:path>
            </a:pathLst>
          </a:custGeom>
          <a:noFill/>
          <a:ln w="38100">
            <a:solidFill>
              <a:schemeClr val="tx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3" name="Freeform 22"/>
          <p:cNvSpPr/>
          <p:nvPr/>
        </p:nvSpPr>
        <p:spPr>
          <a:xfrm>
            <a:off x="6674419" y="5083090"/>
            <a:ext cx="237471" cy="385926"/>
          </a:xfrm>
          <a:custGeom>
            <a:avLst/>
            <a:gdLst>
              <a:gd name="connsiteX0" fmla="*/ 18433 w 237471"/>
              <a:gd name="connsiteY0" fmla="*/ 0 h 385926"/>
              <a:gd name="connsiteX1" fmla="*/ 21910 w 237471"/>
              <a:gd name="connsiteY1" fmla="*/ 205132 h 385926"/>
              <a:gd name="connsiteX2" fmla="*/ 237471 w 237471"/>
              <a:gd name="connsiteY2" fmla="*/ 385926 h 385926"/>
            </a:gdLst>
            <a:ahLst/>
            <a:cxnLst>
              <a:cxn ang="0">
                <a:pos x="connsiteX0" y="connsiteY0"/>
              </a:cxn>
              <a:cxn ang="0">
                <a:pos x="connsiteX1" y="connsiteY1"/>
              </a:cxn>
              <a:cxn ang="0">
                <a:pos x="connsiteX2" y="connsiteY2"/>
              </a:cxn>
            </a:cxnLst>
            <a:rect l="l" t="t" r="r" b="b"/>
            <a:pathLst>
              <a:path w="237471" h="385926">
                <a:moveTo>
                  <a:pt x="18433" y="0"/>
                </a:moveTo>
                <a:cubicBezTo>
                  <a:pt x="1918" y="70405"/>
                  <a:pt x="-14596" y="140811"/>
                  <a:pt x="21910" y="205132"/>
                </a:cubicBezTo>
                <a:cubicBezTo>
                  <a:pt x="58416" y="269453"/>
                  <a:pt x="147943" y="327689"/>
                  <a:pt x="237471" y="385926"/>
                </a:cubicBezTo>
              </a:path>
            </a:pathLst>
          </a:custGeom>
          <a:noFill/>
          <a:ln w="38100">
            <a:solidFill>
              <a:schemeClr val="tx2">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Freeform 23"/>
          <p:cNvSpPr/>
          <p:nvPr/>
        </p:nvSpPr>
        <p:spPr>
          <a:xfrm>
            <a:off x="4234750" y="4130446"/>
            <a:ext cx="483276" cy="598010"/>
          </a:xfrm>
          <a:custGeom>
            <a:avLst/>
            <a:gdLst>
              <a:gd name="connsiteX0" fmla="*/ 483276 w 483276"/>
              <a:gd name="connsiteY0" fmla="*/ 0 h 598010"/>
              <a:gd name="connsiteX1" fmla="*/ 111258 w 483276"/>
              <a:gd name="connsiteY1" fmla="*/ 184270 h 598010"/>
              <a:gd name="connsiteX2" fmla="*/ 0 w 483276"/>
              <a:gd name="connsiteY2" fmla="*/ 598010 h 598010"/>
            </a:gdLst>
            <a:ahLst/>
            <a:cxnLst>
              <a:cxn ang="0">
                <a:pos x="connsiteX0" y="connsiteY0"/>
              </a:cxn>
              <a:cxn ang="0">
                <a:pos x="connsiteX1" y="connsiteY1"/>
              </a:cxn>
              <a:cxn ang="0">
                <a:pos x="connsiteX2" y="connsiteY2"/>
              </a:cxn>
            </a:cxnLst>
            <a:rect l="l" t="t" r="r" b="b"/>
            <a:pathLst>
              <a:path w="483276" h="598010">
                <a:moveTo>
                  <a:pt x="483276" y="0"/>
                </a:moveTo>
                <a:cubicBezTo>
                  <a:pt x="337540" y="42301"/>
                  <a:pt x="191804" y="84602"/>
                  <a:pt x="111258" y="184270"/>
                </a:cubicBezTo>
                <a:cubicBezTo>
                  <a:pt x="30712" y="283938"/>
                  <a:pt x="15356" y="440974"/>
                  <a:pt x="0" y="598010"/>
                </a:cubicBezTo>
              </a:path>
            </a:pathLst>
          </a:custGeom>
          <a:noFill/>
          <a:ln w="38100">
            <a:solidFill>
              <a:schemeClr val="accent5">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 name="Freeform 24"/>
          <p:cNvSpPr/>
          <p:nvPr/>
        </p:nvSpPr>
        <p:spPr>
          <a:xfrm>
            <a:off x="3620514" y="5079614"/>
            <a:ext cx="506455" cy="403309"/>
          </a:xfrm>
          <a:custGeom>
            <a:avLst/>
            <a:gdLst>
              <a:gd name="connsiteX0" fmla="*/ 506455 w 506455"/>
              <a:gd name="connsiteY0" fmla="*/ 0 h 403309"/>
              <a:gd name="connsiteX1" fmla="*/ 315230 w 506455"/>
              <a:gd name="connsiteY1" fmla="*/ 212085 h 403309"/>
              <a:gd name="connsiteX2" fmla="*/ 26656 w 506455"/>
              <a:gd name="connsiteY2" fmla="*/ 180794 h 403309"/>
              <a:gd name="connsiteX3" fmla="*/ 30132 w 506455"/>
              <a:gd name="connsiteY3" fmla="*/ 403309 h 403309"/>
            </a:gdLst>
            <a:ahLst/>
            <a:cxnLst>
              <a:cxn ang="0">
                <a:pos x="connsiteX0" y="connsiteY0"/>
              </a:cxn>
              <a:cxn ang="0">
                <a:pos x="connsiteX1" y="connsiteY1"/>
              </a:cxn>
              <a:cxn ang="0">
                <a:pos x="connsiteX2" y="connsiteY2"/>
              </a:cxn>
              <a:cxn ang="0">
                <a:pos x="connsiteX3" y="connsiteY3"/>
              </a:cxn>
            </a:cxnLst>
            <a:rect l="l" t="t" r="r" b="b"/>
            <a:pathLst>
              <a:path w="506455" h="403309">
                <a:moveTo>
                  <a:pt x="506455" y="0"/>
                </a:moveTo>
                <a:cubicBezTo>
                  <a:pt x="450826" y="90976"/>
                  <a:pt x="395197" y="181953"/>
                  <a:pt x="315230" y="212085"/>
                </a:cubicBezTo>
                <a:cubicBezTo>
                  <a:pt x="235263" y="242217"/>
                  <a:pt x="74172" y="148923"/>
                  <a:pt x="26656" y="180794"/>
                </a:cubicBezTo>
                <a:cubicBezTo>
                  <a:pt x="-20860" y="212665"/>
                  <a:pt x="4636" y="307987"/>
                  <a:pt x="30132" y="403309"/>
                </a:cubicBezTo>
              </a:path>
            </a:pathLst>
          </a:custGeom>
          <a:noFill/>
          <a:ln w="38100">
            <a:solidFill>
              <a:schemeClr val="accent5">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7" name="Freeform 26"/>
          <p:cNvSpPr/>
          <p:nvPr/>
        </p:nvSpPr>
        <p:spPr>
          <a:xfrm>
            <a:off x="3647170" y="3821010"/>
            <a:ext cx="1063902" cy="358311"/>
          </a:xfrm>
          <a:custGeom>
            <a:avLst/>
            <a:gdLst>
              <a:gd name="connsiteX0" fmla="*/ 1063902 w 1063902"/>
              <a:gd name="connsiteY0" fmla="*/ 295528 h 358311"/>
              <a:gd name="connsiteX1" fmla="*/ 445031 w 1063902"/>
              <a:gd name="connsiteY1" fmla="*/ 271191 h 358311"/>
              <a:gd name="connsiteX2" fmla="*/ 76489 w 1063902"/>
              <a:gd name="connsiteY2" fmla="*/ 347680 h 358311"/>
              <a:gd name="connsiteX3" fmla="*/ 0 w 1063902"/>
              <a:gd name="connsiteY3" fmla="*/ 0 h 358311"/>
            </a:gdLst>
            <a:ahLst/>
            <a:cxnLst>
              <a:cxn ang="0">
                <a:pos x="connsiteX0" y="connsiteY0"/>
              </a:cxn>
              <a:cxn ang="0">
                <a:pos x="connsiteX1" y="connsiteY1"/>
              </a:cxn>
              <a:cxn ang="0">
                <a:pos x="connsiteX2" y="connsiteY2"/>
              </a:cxn>
              <a:cxn ang="0">
                <a:pos x="connsiteX3" y="connsiteY3"/>
              </a:cxn>
            </a:cxnLst>
            <a:rect l="l" t="t" r="r" b="b"/>
            <a:pathLst>
              <a:path w="1063902" h="358311">
                <a:moveTo>
                  <a:pt x="1063902" y="295528"/>
                </a:moveTo>
                <a:cubicBezTo>
                  <a:pt x="836751" y="279013"/>
                  <a:pt x="609600" y="262499"/>
                  <a:pt x="445031" y="271191"/>
                </a:cubicBezTo>
                <a:cubicBezTo>
                  <a:pt x="280462" y="279883"/>
                  <a:pt x="150661" y="392878"/>
                  <a:pt x="76489" y="347680"/>
                </a:cubicBezTo>
                <a:cubicBezTo>
                  <a:pt x="2317" y="302482"/>
                  <a:pt x="1158" y="151241"/>
                  <a:pt x="0" y="0"/>
                </a:cubicBezTo>
              </a:path>
            </a:pathLst>
          </a:custGeom>
          <a:noFill/>
          <a:ln w="38100">
            <a:solidFill>
              <a:schemeClr val="accent4">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0" name="Freeform 29"/>
          <p:cNvSpPr/>
          <p:nvPr/>
        </p:nvSpPr>
        <p:spPr>
          <a:xfrm>
            <a:off x="2634695" y="3181278"/>
            <a:ext cx="1106348" cy="295528"/>
          </a:xfrm>
          <a:custGeom>
            <a:avLst/>
            <a:gdLst>
              <a:gd name="connsiteX0" fmla="*/ 1106348 w 1106348"/>
              <a:gd name="connsiteY0" fmla="*/ 295528 h 295528"/>
              <a:gd name="connsiteX1" fmla="*/ 831681 w 1106348"/>
              <a:gd name="connsiteY1" fmla="*/ 173840 h 295528"/>
              <a:gd name="connsiteX2" fmla="*/ 118935 w 1106348"/>
              <a:gd name="connsiteY2" fmla="*/ 215562 h 295528"/>
              <a:gd name="connsiteX3" fmla="*/ 7678 w 1106348"/>
              <a:gd name="connsiteY3" fmla="*/ 0 h 295528"/>
            </a:gdLst>
            <a:ahLst/>
            <a:cxnLst>
              <a:cxn ang="0">
                <a:pos x="connsiteX0" y="connsiteY0"/>
              </a:cxn>
              <a:cxn ang="0">
                <a:pos x="connsiteX1" y="connsiteY1"/>
              </a:cxn>
              <a:cxn ang="0">
                <a:pos x="connsiteX2" y="connsiteY2"/>
              </a:cxn>
              <a:cxn ang="0">
                <a:pos x="connsiteX3" y="connsiteY3"/>
              </a:cxn>
            </a:cxnLst>
            <a:rect l="l" t="t" r="r" b="b"/>
            <a:pathLst>
              <a:path w="1106348" h="295528">
                <a:moveTo>
                  <a:pt x="1106348" y="295528"/>
                </a:moveTo>
                <a:cubicBezTo>
                  <a:pt x="1051299" y="241348"/>
                  <a:pt x="996250" y="187168"/>
                  <a:pt x="831681" y="173840"/>
                </a:cubicBezTo>
                <a:cubicBezTo>
                  <a:pt x="667112" y="160512"/>
                  <a:pt x="256269" y="244535"/>
                  <a:pt x="118935" y="215562"/>
                </a:cubicBezTo>
                <a:cubicBezTo>
                  <a:pt x="-18399" y="186589"/>
                  <a:pt x="-5361" y="93294"/>
                  <a:pt x="7678" y="0"/>
                </a:cubicBezTo>
              </a:path>
            </a:pathLst>
          </a:custGeom>
          <a:noFill/>
          <a:ln w="38100">
            <a:solidFill>
              <a:schemeClr val="accent4">
                <a:lumMod val="75000"/>
              </a:schemeClr>
            </a:solidFill>
            <a:headEnd type="oval"/>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346027831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22" presetClass="entr" presetSubtype="4"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down)">
                                      <p:cBhvr>
                                        <p:cTn id="22" dur="500"/>
                                        <p:tgtEl>
                                          <p:spTgt spid="11"/>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178"/>
                                        </p:tgtEl>
                                        <p:attrNameLst>
                                          <p:attrName>style.visibility</p:attrName>
                                        </p:attrNameLst>
                                      </p:cBhvr>
                                      <p:to>
                                        <p:strVal val="visible"/>
                                      </p:to>
                                    </p:set>
                                    <p:animEffect transition="in" filter="fade">
                                      <p:cBhvr>
                                        <p:cTn id="26" dur="500"/>
                                        <p:tgtEl>
                                          <p:spTgt spid="178"/>
                                        </p:tgtEl>
                                      </p:cBhvr>
                                    </p:animEffect>
                                  </p:childTnLst>
                                </p:cTn>
                              </p:par>
                            </p:childTnLst>
                          </p:cTn>
                        </p:par>
                        <p:par>
                          <p:cTn id="27" fill="hold">
                            <p:stCondLst>
                              <p:cond delay="2000"/>
                            </p:stCondLst>
                            <p:childTnLst>
                              <p:par>
                                <p:cTn id="28" presetID="22" presetClass="entr" presetSubtype="4" fill="hold" grpId="0" nodeType="after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childTnLst>
                          </p:cTn>
                        </p:par>
                        <p:par>
                          <p:cTn id="31" fill="hold">
                            <p:stCondLst>
                              <p:cond delay="2500"/>
                            </p:stCondLst>
                            <p:childTnLst>
                              <p:par>
                                <p:cTn id="32" presetID="10" presetClass="entr" presetSubtype="0" fill="hold" nodeType="afterEffect">
                                  <p:stCondLst>
                                    <p:cond delay="0"/>
                                  </p:stCondLst>
                                  <p:childTnLst>
                                    <p:set>
                                      <p:cBhvr>
                                        <p:cTn id="33" dur="1" fill="hold">
                                          <p:stCondLst>
                                            <p:cond delay="0"/>
                                          </p:stCondLst>
                                        </p:cTn>
                                        <p:tgtEl>
                                          <p:spTgt spid="187"/>
                                        </p:tgtEl>
                                        <p:attrNameLst>
                                          <p:attrName>style.visibility</p:attrName>
                                        </p:attrNameLst>
                                      </p:cBhvr>
                                      <p:to>
                                        <p:strVal val="visible"/>
                                      </p:to>
                                    </p:set>
                                    <p:animEffect transition="in" filter="fade">
                                      <p:cBhvr>
                                        <p:cTn id="34" dur="500"/>
                                        <p:tgtEl>
                                          <p:spTgt spid="187"/>
                                        </p:tgtEl>
                                      </p:cBhvr>
                                    </p:animEffect>
                                  </p:childTnLst>
                                </p:cTn>
                              </p:par>
                            </p:childTnLst>
                          </p:cTn>
                        </p:par>
                        <p:par>
                          <p:cTn id="35" fill="hold">
                            <p:stCondLst>
                              <p:cond delay="3000"/>
                            </p:stCondLst>
                            <p:childTnLst>
                              <p:par>
                                <p:cTn id="36" presetID="22" presetClass="entr" presetSubtype="4"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wipe(down)">
                                      <p:cBhvr>
                                        <p:cTn id="38" dur="500"/>
                                        <p:tgtEl>
                                          <p:spTgt spid="16"/>
                                        </p:tgtEl>
                                      </p:cBhvr>
                                    </p:animEffect>
                                  </p:childTnLst>
                                </p:cTn>
                              </p:par>
                            </p:childTnLst>
                          </p:cTn>
                        </p:par>
                        <p:par>
                          <p:cTn id="39" fill="hold">
                            <p:stCondLst>
                              <p:cond delay="3500"/>
                            </p:stCondLst>
                            <p:childTnLst>
                              <p:par>
                                <p:cTn id="40" presetID="10" presetClass="entr" presetSubtype="0" fill="hold" nodeType="afterEffect">
                                  <p:stCondLst>
                                    <p:cond delay="0"/>
                                  </p:stCondLst>
                                  <p:childTnLst>
                                    <p:set>
                                      <p:cBhvr>
                                        <p:cTn id="41" dur="1" fill="hold">
                                          <p:stCondLst>
                                            <p:cond delay="0"/>
                                          </p:stCondLst>
                                        </p:cTn>
                                        <p:tgtEl>
                                          <p:spTgt spid="184"/>
                                        </p:tgtEl>
                                        <p:attrNameLst>
                                          <p:attrName>style.visibility</p:attrName>
                                        </p:attrNameLst>
                                      </p:cBhvr>
                                      <p:to>
                                        <p:strVal val="visible"/>
                                      </p:to>
                                    </p:set>
                                    <p:animEffect transition="in" filter="fade">
                                      <p:cBhvr>
                                        <p:cTn id="42" dur="500"/>
                                        <p:tgtEl>
                                          <p:spTgt spid="184"/>
                                        </p:tgtEl>
                                      </p:cBhvr>
                                    </p:animEffect>
                                  </p:childTnLst>
                                </p:cTn>
                              </p:par>
                            </p:childTnLst>
                          </p:cTn>
                        </p:par>
                        <p:par>
                          <p:cTn id="43" fill="hold">
                            <p:stCondLst>
                              <p:cond delay="4000"/>
                            </p:stCondLst>
                            <p:childTnLst>
                              <p:par>
                                <p:cTn id="44" presetID="22" presetClass="entr" presetSubtype="1" fill="hold" grpId="0" nodeType="after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wipe(up)">
                                      <p:cBhvr>
                                        <p:cTn id="46" dur="500"/>
                                        <p:tgtEl>
                                          <p:spTgt spid="24"/>
                                        </p:tgtEl>
                                      </p:cBhvr>
                                    </p:animEffect>
                                  </p:childTnLst>
                                </p:cTn>
                              </p:par>
                            </p:childTnLst>
                          </p:cTn>
                        </p:par>
                        <p:par>
                          <p:cTn id="47" fill="hold">
                            <p:stCondLst>
                              <p:cond delay="4500"/>
                            </p:stCondLst>
                            <p:childTnLst>
                              <p:par>
                                <p:cTn id="48" presetID="10" presetClass="entr" presetSubtype="0" fill="hold" nodeType="afterEffect">
                                  <p:stCondLst>
                                    <p:cond delay="0"/>
                                  </p:stCondLst>
                                  <p:childTnLst>
                                    <p:set>
                                      <p:cBhvr>
                                        <p:cTn id="49" dur="1" fill="hold">
                                          <p:stCondLst>
                                            <p:cond delay="0"/>
                                          </p:stCondLst>
                                        </p:cTn>
                                        <p:tgtEl>
                                          <p:spTgt spid="211"/>
                                        </p:tgtEl>
                                        <p:attrNameLst>
                                          <p:attrName>style.visibility</p:attrName>
                                        </p:attrNameLst>
                                      </p:cBhvr>
                                      <p:to>
                                        <p:strVal val="visible"/>
                                      </p:to>
                                    </p:set>
                                    <p:animEffect transition="in" filter="fade">
                                      <p:cBhvr>
                                        <p:cTn id="50" dur="500"/>
                                        <p:tgtEl>
                                          <p:spTgt spid="211"/>
                                        </p:tgtEl>
                                      </p:cBhvr>
                                    </p:animEffect>
                                  </p:childTnLst>
                                </p:cTn>
                              </p:par>
                            </p:childTnLst>
                          </p:cTn>
                        </p:par>
                        <p:par>
                          <p:cTn id="51" fill="hold">
                            <p:stCondLst>
                              <p:cond delay="5000"/>
                            </p:stCondLst>
                            <p:childTnLst>
                              <p:par>
                                <p:cTn id="52" presetID="22" presetClass="entr" presetSubtype="1" fill="hold" grpId="0" nodeType="after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wipe(up)">
                                      <p:cBhvr>
                                        <p:cTn id="54" dur="500"/>
                                        <p:tgtEl>
                                          <p:spTgt spid="25"/>
                                        </p:tgtEl>
                                      </p:cBhvr>
                                    </p:animEffect>
                                  </p:childTnLst>
                                </p:cTn>
                              </p:par>
                            </p:childTnLst>
                          </p:cTn>
                        </p:par>
                        <p:par>
                          <p:cTn id="55" fill="hold">
                            <p:stCondLst>
                              <p:cond delay="5500"/>
                            </p:stCondLst>
                            <p:childTnLst>
                              <p:par>
                                <p:cTn id="56" presetID="10" presetClass="entr" presetSubtype="0" fill="hold" nodeType="afterEffect">
                                  <p:stCondLst>
                                    <p:cond delay="0"/>
                                  </p:stCondLst>
                                  <p:childTnLst>
                                    <p:set>
                                      <p:cBhvr>
                                        <p:cTn id="57" dur="1" fill="hold">
                                          <p:stCondLst>
                                            <p:cond delay="0"/>
                                          </p:stCondLst>
                                        </p:cTn>
                                        <p:tgtEl>
                                          <p:spTgt spid="226"/>
                                        </p:tgtEl>
                                        <p:attrNameLst>
                                          <p:attrName>style.visibility</p:attrName>
                                        </p:attrNameLst>
                                      </p:cBhvr>
                                      <p:to>
                                        <p:strVal val="visible"/>
                                      </p:to>
                                    </p:set>
                                    <p:animEffect transition="in" filter="fade">
                                      <p:cBhvr>
                                        <p:cTn id="58" dur="500"/>
                                        <p:tgtEl>
                                          <p:spTgt spid="226"/>
                                        </p:tgtEl>
                                      </p:cBhvr>
                                    </p:animEffect>
                                  </p:childTnLst>
                                </p:cTn>
                              </p:par>
                            </p:childTnLst>
                          </p:cTn>
                        </p:par>
                        <p:par>
                          <p:cTn id="59" fill="hold">
                            <p:stCondLst>
                              <p:cond delay="6000"/>
                            </p:stCondLst>
                            <p:childTnLst>
                              <p:par>
                                <p:cTn id="60" presetID="22" presetClass="entr" presetSubtype="8" fill="hold" grpId="0" nodeType="after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wipe(left)">
                                      <p:cBhvr>
                                        <p:cTn id="62" dur="500"/>
                                        <p:tgtEl>
                                          <p:spTgt spid="20"/>
                                        </p:tgtEl>
                                      </p:cBhvr>
                                    </p:animEffect>
                                  </p:childTnLst>
                                </p:cTn>
                              </p:par>
                            </p:childTnLst>
                          </p:cTn>
                        </p:par>
                        <p:par>
                          <p:cTn id="63" fill="hold">
                            <p:stCondLst>
                              <p:cond delay="6500"/>
                            </p:stCondLst>
                            <p:childTnLst>
                              <p:par>
                                <p:cTn id="64" presetID="10" presetClass="entr" presetSubtype="0" fill="hold" nodeType="afterEffect">
                                  <p:stCondLst>
                                    <p:cond delay="0"/>
                                  </p:stCondLst>
                                  <p:childTnLst>
                                    <p:set>
                                      <p:cBhvr>
                                        <p:cTn id="65" dur="1" fill="hold">
                                          <p:stCondLst>
                                            <p:cond delay="0"/>
                                          </p:stCondLst>
                                        </p:cTn>
                                        <p:tgtEl>
                                          <p:spTgt spid="214"/>
                                        </p:tgtEl>
                                        <p:attrNameLst>
                                          <p:attrName>style.visibility</p:attrName>
                                        </p:attrNameLst>
                                      </p:cBhvr>
                                      <p:to>
                                        <p:strVal val="visible"/>
                                      </p:to>
                                    </p:set>
                                    <p:animEffect transition="in" filter="fade">
                                      <p:cBhvr>
                                        <p:cTn id="66" dur="500"/>
                                        <p:tgtEl>
                                          <p:spTgt spid="214"/>
                                        </p:tgtEl>
                                      </p:cBhvr>
                                    </p:animEffect>
                                  </p:childTnLst>
                                </p:cTn>
                              </p:par>
                            </p:childTnLst>
                          </p:cTn>
                        </p:par>
                        <p:par>
                          <p:cTn id="67" fill="hold">
                            <p:stCondLst>
                              <p:cond delay="7000"/>
                            </p:stCondLst>
                            <p:childTnLst>
                              <p:par>
                                <p:cTn id="68" presetID="22" presetClass="entr" presetSubtype="1" fill="hold" grpId="0" nodeType="after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wipe(up)">
                                      <p:cBhvr>
                                        <p:cTn id="70" dur="500"/>
                                        <p:tgtEl>
                                          <p:spTgt spid="21"/>
                                        </p:tgtEl>
                                      </p:cBhvr>
                                    </p:animEffect>
                                  </p:childTnLst>
                                </p:cTn>
                              </p:par>
                            </p:childTnLst>
                          </p:cTn>
                        </p:par>
                        <p:par>
                          <p:cTn id="71" fill="hold">
                            <p:stCondLst>
                              <p:cond delay="7500"/>
                            </p:stCondLst>
                            <p:childTnLst>
                              <p:par>
                                <p:cTn id="72" presetID="10" presetClass="entr" presetSubtype="0" fill="hold" nodeType="afterEffect">
                                  <p:stCondLst>
                                    <p:cond delay="0"/>
                                  </p:stCondLst>
                                  <p:childTnLst>
                                    <p:set>
                                      <p:cBhvr>
                                        <p:cTn id="73" dur="1" fill="hold">
                                          <p:stCondLst>
                                            <p:cond delay="0"/>
                                          </p:stCondLst>
                                        </p:cTn>
                                        <p:tgtEl>
                                          <p:spTgt spid="217"/>
                                        </p:tgtEl>
                                        <p:attrNameLst>
                                          <p:attrName>style.visibility</p:attrName>
                                        </p:attrNameLst>
                                      </p:cBhvr>
                                      <p:to>
                                        <p:strVal val="visible"/>
                                      </p:to>
                                    </p:set>
                                    <p:animEffect transition="in" filter="fade">
                                      <p:cBhvr>
                                        <p:cTn id="74" dur="500"/>
                                        <p:tgtEl>
                                          <p:spTgt spid="217"/>
                                        </p:tgtEl>
                                      </p:cBhvr>
                                    </p:animEffect>
                                  </p:childTnLst>
                                </p:cTn>
                              </p:par>
                            </p:childTnLst>
                          </p:cTn>
                        </p:par>
                        <p:par>
                          <p:cTn id="75" fill="hold">
                            <p:stCondLst>
                              <p:cond delay="8000"/>
                            </p:stCondLst>
                            <p:childTnLst>
                              <p:par>
                                <p:cTn id="76" presetID="22" presetClass="entr" presetSubtype="2" fill="hold" grpId="0" nodeType="afterEffect">
                                  <p:stCondLst>
                                    <p:cond delay="0"/>
                                  </p:stCondLst>
                                  <p:childTnLst>
                                    <p:set>
                                      <p:cBhvr>
                                        <p:cTn id="77" dur="1" fill="hold">
                                          <p:stCondLst>
                                            <p:cond delay="0"/>
                                          </p:stCondLst>
                                        </p:cTn>
                                        <p:tgtEl>
                                          <p:spTgt spid="27"/>
                                        </p:tgtEl>
                                        <p:attrNameLst>
                                          <p:attrName>style.visibility</p:attrName>
                                        </p:attrNameLst>
                                      </p:cBhvr>
                                      <p:to>
                                        <p:strVal val="visible"/>
                                      </p:to>
                                    </p:set>
                                    <p:animEffect transition="in" filter="wipe(right)">
                                      <p:cBhvr>
                                        <p:cTn id="78" dur="500"/>
                                        <p:tgtEl>
                                          <p:spTgt spid="27"/>
                                        </p:tgtEl>
                                      </p:cBhvr>
                                    </p:animEffect>
                                  </p:childTnLst>
                                </p:cTn>
                              </p:par>
                            </p:childTnLst>
                          </p:cTn>
                        </p:par>
                        <p:par>
                          <p:cTn id="79" fill="hold">
                            <p:stCondLst>
                              <p:cond delay="8500"/>
                            </p:stCondLst>
                            <p:childTnLst>
                              <p:par>
                                <p:cTn id="80" presetID="10" presetClass="entr" presetSubtype="0" fill="hold" nodeType="afterEffect">
                                  <p:stCondLst>
                                    <p:cond delay="0"/>
                                  </p:stCondLst>
                                  <p:childTnLst>
                                    <p:set>
                                      <p:cBhvr>
                                        <p:cTn id="81" dur="1" fill="hold">
                                          <p:stCondLst>
                                            <p:cond delay="0"/>
                                          </p:stCondLst>
                                        </p:cTn>
                                        <p:tgtEl>
                                          <p:spTgt spid="190"/>
                                        </p:tgtEl>
                                        <p:attrNameLst>
                                          <p:attrName>style.visibility</p:attrName>
                                        </p:attrNameLst>
                                      </p:cBhvr>
                                      <p:to>
                                        <p:strVal val="visible"/>
                                      </p:to>
                                    </p:set>
                                    <p:animEffect transition="in" filter="fade">
                                      <p:cBhvr>
                                        <p:cTn id="82" dur="500"/>
                                        <p:tgtEl>
                                          <p:spTgt spid="190"/>
                                        </p:tgtEl>
                                      </p:cBhvr>
                                    </p:animEffect>
                                  </p:childTnLst>
                                </p:cTn>
                              </p:par>
                            </p:childTnLst>
                          </p:cTn>
                        </p:par>
                        <p:par>
                          <p:cTn id="83" fill="hold">
                            <p:stCondLst>
                              <p:cond delay="9000"/>
                            </p:stCondLst>
                            <p:childTnLst>
                              <p:par>
                                <p:cTn id="84" presetID="22" presetClass="entr" presetSubtype="2" fill="hold" grpId="0" nodeType="afterEffect">
                                  <p:stCondLst>
                                    <p:cond delay="0"/>
                                  </p:stCondLst>
                                  <p:childTnLst>
                                    <p:set>
                                      <p:cBhvr>
                                        <p:cTn id="85" dur="1" fill="hold">
                                          <p:stCondLst>
                                            <p:cond delay="0"/>
                                          </p:stCondLst>
                                        </p:cTn>
                                        <p:tgtEl>
                                          <p:spTgt spid="30"/>
                                        </p:tgtEl>
                                        <p:attrNameLst>
                                          <p:attrName>style.visibility</p:attrName>
                                        </p:attrNameLst>
                                      </p:cBhvr>
                                      <p:to>
                                        <p:strVal val="visible"/>
                                      </p:to>
                                    </p:set>
                                    <p:animEffect transition="in" filter="wipe(right)">
                                      <p:cBhvr>
                                        <p:cTn id="86" dur="500"/>
                                        <p:tgtEl>
                                          <p:spTgt spid="30"/>
                                        </p:tgtEl>
                                      </p:cBhvr>
                                    </p:animEffect>
                                  </p:childTnLst>
                                </p:cTn>
                              </p:par>
                            </p:childTnLst>
                          </p:cTn>
                        </p:par>
                        <p:par>
                          <p:cTn id="87" fill="hold">
                            <p:stCondLst>
                              <p:cond delay="9500"/>
                            </p:stCondLst>
                            <p:childTnLst>
                              <p:par>
                                <p:cTn id="88" presetID="10" presetClass="entr" presetSubtype="0" fill="hold" nodeType="afterEffect">
                                  <p:stCondLst>
                                    <p:cond delay="0"/>
                                  </p:stCondLst>
                                  <p:childTnLst>
                                    <p:set>
                                      <p:cBhvr>
                                        <p:cTn id="89" dur="1" fill="hold">
                                          <p:stCondLst>
                                            <p:cond delay="0"/>
                                          </p:stCondLst>
                                        </p:cTn>
                                        <p:tgtEl>
                                          <p:spTgt spid="193"/>
                                        </p:tgtEl>
                                        <p:attrNameLst>
                                          <p:attrName>style.visibility</p:attrName>
                                        </p:attrNameLst>
                                      </p:cBhvr>
                                      <p:to>
                                        <p:strVal val="visible"/>
                                      </p:to>
                                    </p:set>
                                    <p:animEffect transition="in" filter="fade">
                                      <p:cBhvr>
                                        <p:cTn id="90" dur="500"/>
                                        <p:tgtEl>
                                          <p:spTgt spid="193"/>
                                        </p:tgtEl>
                                      </p:cBhvr>
                                    </p:animEffect>
                                  </p:childTnLst>
                                </p:cTn>
                              </p:par>
                            </p:childTnLst>
                          </p:cTn>
                        </p:par>
                        <p:par>
                          <p:cTn id="91" fill="hold">
                            <p:stCondLst>
                              <p:cond delay="10000"/>
                            </p:stCondLst>
                            <p:childTnLst>
                              <p:par>
                                <p:cTn id="92" presetID="22" presetClass="entr" presetSubtype="1" fill="hold" grpId="0" nodeType="afterEffect">
                                  <p:stCondLst>
                                    <p:cond delay="0"/>
                                  </p:stCondLst>
                                  <p:childTnLst>
                                    <p:set>
                                      <p:cBhvr>
                                        <p:cTn id="93" dur="1" fill="hold">
                                          <p:stCondLst>
                                            <p:cond delay="0"/>
                                          </p:stCondLst>
                                        </p:cTn>
                                        <p:tgtEl>
                                          <p:spTgt spid="22"/>
                                        </p:tgtEl>
                                        <p:attrNameLst>
                                          <p:attrName>style.visibility</p:attrName>
                                        </p:attrNameLst>
                                      </p:cBhvr>
                                      <p:to>
                                        <p:strVal val="visible"/>
                                      </p:to>
                                    </p:set>
                                    <p:animEffect transition="in" filter="wipe(up)">
                                      <p:cBhvr>
                                        <p:cTn id="94" dur="500"/>
                                        <p:tgtEl>
                                          <p:spTgt spid="22"/>
                                        </p:tgtEl>
                                      </p:cBhvr>
                                    </p:animEffect>
                                  </p:childTnLst>
                                </p:cTn>
                              </p:par>
                            </p:childTnLst>
                          </p:cTn>
                        </p:par>
                        <p:par>
                          <p:cTn id="95" fill="hold">
                            <p:stCondLst>
                              <p:cond delay="10500"/>
                            </p:stCondLst>
                            <p:childTnLst>
                              <p:par>
                                <p:cTn id="96" presetID="10" presetClass="entr" presetSubtype="0" fill="hold" nodeType="afterEffect">
                                  <p:stCondLst>
                                    <p:cond delay="0"/>
                                  </p:stCondLst>
                                  <p:childTnLst>
                                    <p:set>
                                      <p:cBhvr>
                                        <p:cTn id="97" dur="1" fill="hold">
                                          <p:stCondLst>
                                            <p:cond delay="0"/>
                                          </p:stCondLst>
                                        </p:cTn>
                                        <p:tgtEl>
                                          <p:spTgt spid="208"/>
                                        </p:tgtEl>
                                        <p:attrNameLst>
                                          <p:attrName>style.visibility</p:attrName>
                                        </p:attrNameLst>
                                      </p:cBhvr>
                                      <p:to>
                                        <p:strVal val="visible"/>
                                      </p:to>
                                    </p:set>
                                    <p:animEffect transition="in" filter="fade">
                                      <p:cBhvr>
                                        <p:cTn id="98" dur="500"/>
                                        <p:tgtEl>
                                          <p:spTgt spid="208"/>
                                        </p:tgtEl>
                                      </p:cBhvr>
                                    </p:animEffect>
                                  </p:childTnLst>
                                </p:cTn>
                              </p:par>
                            </p:childTnLst>
                          </p:cTn>
                        </p:par>
                        <p:par>
                          <p:cTn id="99" fill="hold">
                            <p:stCondLst>
                              <p:cond delay="11000"/>
                            </p:stCondLst>
                            <p:childTnLst>
                              <p:par>
                                <p:cTn id="100" presetID="22" presetClass="entr" presetSubtype="1" fill="hold" grpId="0" nodeType="afterEffect">
                                  <p:stCondLst>
                                    <p:cond delay="0"/>
                                  </p:stCondLst>
                                  <p:childTnLst>
                                    <p:set>
                                      <p:cBhvr>
                                        <p:cTn id="101" dur="1" fill="hold">
                                          <p:stCondLst>
                                            <p:cond delay="0"/>
                                          </p:stCondLst>
                                        </p:cTn>
                                        <p:tgtEl>
                                          <p:spTgt spid="23"/>
                                        </p:tgtEl>
                                        <p:attrNameLst>
                                          <p:attrName>style.visibility</p:attrName>
                                        </p:attrNameLst>
                                      </p:cBhvr>
                                      <p:to>
                                        <p:strVal val="visible"/>
                                      </p:to>
                                    </p:set>
                                    <p:animEffect transition="in" filter="wipe(up)">
                                      <p:cBhvr>
                                        <p:cTn id="102" dur="500"/>
                                        <p:tgtEl>
                                          <p:spTgt spid="23"/>
                                        </p:tgtEl>
                                      </p:cBhvr>
                                    </p:animEffect>
                                  </p:childTnLst>
                                </p:cTn>
                              </p:par>
                            </p:childTnLst>
                          </p:cTn>
                        </p:par>
                        <p:par>
                          <p:cTn id="103" fill="hold">
                            <p:stCondLst>
                              <p:cond delay="11500"/>
                            </p:stCondLst>
                            <p:childTnLst>
                              <p:par>
                                <p:cTn id="104" presetID="10" presetClass="entr" presetSubtype="0" fill="hold" nodeType="afterEffect">
                                  <p:stCondLst>
                                    <p:cond delay="0"/>
                                  </p:stCondLst>
                                  <p:childTnLst>
                                    <p:set>
                                      <p:cBhvr>
                                        <p:cTn id="105" dur="1" fill="hold">
                                          <p:stCondLst>
                                            <p:cond delay="0"/>
                                          </p:stCondLst>
                                        </p:cTn>
                                        <p:tgtEl>
                                          <p:spTgt spid="223"/>
                                        </p:tgtEl>
                                        <p:attrNameLst>
                                          <p:attrName>style.visibility</p:attrName>
                                        </p:attrNameLst>
                                      </p:cBhvr>
                                      <p:to>
                                        <p:strVal val="visible"/>
                                      </p:to>
                                    </p:set>
                                    <p:animEffect transition="in" filter="fade">
                                      <p:cBhvr>
                                        <p:cTn id="106" dur="500"/>
                                        <p:tgtEl>
                                          <p:spTgt spid="223"/>
                                        </p:tgtEl>
                                      </p:cBhvr>
                                    </p:animEffect>
                                  </p:childTnLst>
                                </p:cTn>
                              </p:par>
                            </p:childTnLst>
                          </p:cTn>
                        </p:par>
                        <p:par>
                          <p:cTn id="107" fill="hold">
                            <p:stCondLst>
                              <p:cond delay="12000"/>
                            </p:stCondLst>
                            <p:childTnLst>
                              <p:par>
                                <p:cTn id="108" presetID="22" presetClass="entr" presetSubtype="8" fill="hold" grpId="0" nodeType="afterEffect">
                                  <p:stCondLst>
                                    <p:cond delay="0"/>
                                  </p:stCondLst>
                                  <p:childTnLst>
                                    <p:set>
                                      <p:cBhvr>
                                        <p:cTn id="109" dur="1" fill="hold">
                                          <p:stCondLst>
                                            <p:cond delay="0"/>
                                          </p:stCondLst>
                                        </p:cTn>
                                        <p:tgtEl>
                                          <p:spTgt spid="18"/>
                                        </p:tgtEl>
                                        <p:attrNameLst>
                                          <p:attrName>style.visibility</p:attrName>
                                        </p:attrNameLst>
                                      </p:cBhvr>
                                      <p:to>
                                        <p:strVal val="visible"/>
                                      </p:to>
                                    </p:set>
                                    <p:animEffect transition="in" filter="wipe(left)">
                                      <p:cBhvr>
                                        <p:cTn id="110" dur="500"/>
                                        <p:tgtEl>
                                          <p:spTgt spid="18"/>
                                        </p:tgtEl>
                                      </p:cBhvr>
                                    </p:animEffect>
                                  </p:childTnLst>
                                </p:cTn>
                              </p:par>
                            </p:childTnLst>
                          </p:cTn>
                        </p:par>
                        <p:par>
                          <p:cTn id="111" fill="hold">
                            <p:stCondLst>
                              <p:cond delay="12500"/>
                            </p:stCondLst>
                            <p:childTnLst>
                              <p:par>
                                <p:cTn id="112" presetID="10" presetClass="entr" presetSubtype="0" fill="hold" nodeType="afterEffect">
                                  <p:stCondLst>
                                    <p:cond delay="0"/>
                                  </p:stCondLst>
                                  <p:childTnLst>
                                    <p:set>
                                      <p:cBhvr>
                                        <p:cTn id="113" dur="1" fill="hold">
                                          <p:stCondLst>
                                            <p:cond delay="0"/>
                                          </p:stCondLst>
                                        </p:cTn>
                                        <p:tgtEl>
                                          <p:spTgt spid="199"/>
                                        </p:tgtEl>
                                        <p:attrNameLst>
                                          <p:attrName>style.visibility</p:attrName>
                                        </p:attrNameLst>
                                      </p:cBhvr>
                                      <p:to>
                                        <p:strVal val="visible"/>
                                      </p:to>
                                    </p:set>
                                    <p:animEffect transition="in" filter="fade">
                                      <p:cBhvr>
                                        <p:cTn id="114" dur="500"/>
                                        <p:tgtEl>
                                          <p:spTgt spid="199"/>
                                        </p:tgtEl>
                                      </p:cBhvr>
                                    </p:animEffect>
                                  </p:childTnLst>
                                </p:cTn>
                              </p:par>
                            </p:childTnLst>
                          </p:cTn>
                        </p:par>
                        <p:par>
                          <p:cTn id="115" fill="hold">
                            <p:stCondLst>
                              <p:cond delay="13000"/>
                            </p:stCondLst>
                            <p:childTnLst>
                              <p:par>
                                <p:cTn id="116" presetID="22" presetClass="entr" presetSubtype="4" fill="hold" grpId="0" nodeType="afterEffect">
                                  <p:stCondLst>
                                    <p:cond delay="0"/>
                                  </p:stCondLst>
                                  <p:childTnLst>
                                    <p:set>
                                      <p:cBhvr>
                                        <p:cTn id="117" dur="1" fill="hold">
                                          <p:stCondLst>
                                            <p:cond delay="0"/>
                                          </p:stCondLst>
                                        </p:cTn>
                                        <p:tgtEl>
                                          <p:spTgt spid="19"/>
                                        </p:tgtEl>
                                        <p:attrNameLst>
                                          <p:attrName>style.visibility</p:attrName>
                                        </p:attrNameLst>
                                      </p:cBhvr>
                                      <p:to>
                                        <p:strVal val="visible"/>
                                      </p:to>
                                    </p:set>
                                    <p:animEffect transition="in" filter="wipe(down)">
                                      <p:cBhvr>
                                        <p:cTn id="118" dur="500"/>
                                        <p:tgtEl>
                                          <p:spTgt spid="19"/>
                                        </p:tgtEl>
                                      </p:cBhvr>
                                    </p:animEffect>
                                  </p:childTnLst>
                                </p:cTn>
                              </p:par>
                            </p:childTnLst>
                          </p:cTn>
                        </p:par>
                        <p:par>
                          <p:cTn id="119" fill="hold">
                            <p:stCondLst>
                              <p:cond delay="13500"/>
                            </p:stCondLst>
                            <p:childTnLst>
                              <p:par>
                                <p:cTn id="120" presetID="10" presetClass="entr" presetSubtype="0" fill="hold" nodeType="afterEffect">
                                  <p:stCondLst>
                                    <p:cond delay="0"/>
                                  </p:stCondLst>
                                  <p:childTnLst>
                                    <p:set>
                                      <p:cBhvr>
                                        <p:cTn id="121" dur="1" fill="hold">
                                          <p:stCondLst>
                                            <p:cond delay="0"/>
                                          </p:stCondLst>
                                        </p:cTn>
                                        <p:tgtEl>
                                          <p:spTgt spid="202"/>
                                        </p:tgtEl>
                                        <p:attrNameLst>
                                          <p:attrName>style.visibility</p:attrName>
                                        </p:attrNameLst>
                                      </p:cBhvr>
                                      <p:to>
                                        <p:strVal val="visible"/>
                                      </p:to>
                                    </p:set>
                                    <p:animEffect transition="in" filter="fade">
                                      <p:cBhvr>
                                        <p:cTn id="122" dur="500"/>
                                        <p:tgtEl>
                                          <p:spTgt spid="2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 grpId="0" animBg="1"/>
      <p:bldP spid="15" grpId="0" animBg="1"/>
      <p:bldP spid="16" grpId="0" animBg="1"/>
      <p:bldP spid="18" grpId="0" animBg="1"/>
      <p:bldP spid="19" grpId="0" animBg="1"/>
      <p:bldP spid="20" grpId="0" animBg="1"/>
      <p:bldP spid="21" grpId="0" animBg="1"/>
      <p:bldP spid="22" grpId="0" animBg="1"/>
      <p:bldP spid="23" grpId="0" animBg="1"/>
      <p:bldP spid="24" grpId="0" animBg="1"/>
      <p:bldP spid="25" grpId="0" animBg="1"/>
      <p:bldP spid="27" grpId="0" animBg="1"/>
      <p:bldP spid="30"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Freeform 5"/>
          <p:cNvSpPr>
            <a:spLocks/>
          </p:cNvSpPr>
          <p:nvPr/>
        </p:nvSpPr>
        <p:spPr bwMode="auto">
          <a:xfrm>
            <a:off x="1311349" y="2945241"/>
            <a:ext cx="4413250" cy="1511300"/>
          </a:xfrm>
          <a:custGeom>
            <a:avLst/>
            <a:gdLst>
              <a:gd name="T0" fmla="*/ 1136 w 1174"/>
              <a:gd name="T1" fmla="*/ 391 h 401"/>
              <a:gd name="T2" fmla="*/ 1094 w 1174"/>
              <a:gd name="T3" fmla="*/ 370 h 401"/>
              <a:gd name="T4" fmla="*/ 1055 w 1174"/>
              <a:gd name="T5" fmla="*/ 346 h 401"/>
              <a:gd name="T6" fmla="*/ 1016 w 1174"/>
              <a:gd name="T7" fmla="*/ 321 h 401"/>
              <a:gd name="T8" fmla="*/ 980 w 1174"/>
              <a:gd name="T9" fmla="*/ 294 h 401"/>
              <a:gd name="T10" fmla="*/ 944 w 1174"/>
              <a:gd name="T11" fmla="*/ 265 h 401"/>
              <a:gd name="T12" fmla="*/ 910 w 1174"/>
              <a:gd name="T13" fmla="*/ 235 h 401"/>
              <a:gd name="T14" fmla="*/ 876 w 1174"/>
              <a:gd name="T15" fmla="*/ 204 h 401"/>
              <a:gd name="T16" fmla="*/ 858 w 1174"/>
              <a:gd name="T17" fmla="*/ 186 h 401"/>
              <a:gd name="T18" fmla="*/ 858 w 1174"/>
              <a:gd name="T19" fmla="*/ 185 h 401"/>
              <a:gd name="T20" fmla="*/ 853 w 1174"/>
              <a:gd name="T21" fmla="*/ 181 h 401"/>
              <a:gd name="T22" fmla="*/ 837 w 1174"/>
              <a:gd name="T23" fmla="*/ 168 h 401"/>
              <a:gd name="T24" fmla="*/ 819 w 1174"/>
              <a:gd name="T25" fmla="*/ 157 h 401"/>
              <a:gd name="T26" fmla="*/ 810 w 1174"/>
              <a:gd name="T27" fmla="*/ 152 h 401"/>
              <a:gd name="T28" fmla="*/ 771 w 1174"/>
              <a:gd name="T29" fmla="*/ 134 h 401"/>
              <a:gd name="T30" fmla="*/ 756 w 1174"/>
              <a:gd name="T31" fmla="*/ 129 h 401"/>
              <a:gd name="T32" fmla="*/ 730 w 1174"/>
              <a:gd name="T33" fmla="*/ 121 h 401"/>
              <a:gd name="T34" fmla="*/ 698 w 1174"/>
              <a:gd name="T35" fmla="*/ 112 h 401"/>
              <a:gd name="T36" fmla="*/ 666 w 1174"/>
              <a:gd name="T37" fmla="*/ 106 h 401"/>
              <a:gd name="T38" fmla="*/ 622 w 1174"/>
              <a:gd name="T39" fmla="*/ 99 h 401"/>
              <a:gd name="T40" fmla="*/ 578 w 1174"/>
              <a:gd name="T41" fmla="*/ 94 h 401"/>
              <a:gd name="T42" fmla="*/ 535 w 1174"/>
              <a:gd name="T43" fmla="*/ 90 h 401"/>
              <a:gd name="T44" fmla="*/ 466 w 1174"/>
              <a:gd name="T45" fmla="*/ 89 h 401"/>
              <a:gd name="T46" fmla="*/ 432 w 1174"/>
              <a:gd name="T47" fmla="*/ 86 h 401"/>
              <a:gd name="T48" fmla="*/ 364 w 1174"/>
              <a:gd name="T49" fmla="*/ 79 h 401"/>
              <a:gd name="T50" fmla="*/ 297 w 1174"/>
              <a:gd name="T51" fmla="*/ 70 h 401"/>
              <a:gd name="T52" fmla="*/ 230 w 1174"/>
              <a:gd name="T53" fmla="*/ 58 h 401"/>
              <a:gd name="T54" fmla="*/ 164 w 1174"/>
              <a:gd name="T55" fmla="*/ 44 h 401"/>
              <a:gd name="T56" fmla="*/ 114 w 1174"/>
              <a:gd name="T57" fmla="*/ 32 h 401"/>
              <a:gd name="T58" fmla="*/ 65 w 1174"/>
              <a:gd name="T59" fmla="*/ 19 h 401"/>
              <a:gd name="T60" fmla="*/ 0 w 1174"/>
              <a:gd name="T61" fmla="*/ 0 h 401"/>
              <a:gd name="T62" fmla="*/ 66 w 1174"/>
              <a:gd name="T63" fmla="*/ 16 h 401"/>
              <a:gd name="T64" fmla="*/ 115 w 1174"/>
              <a:gd name="T65" fmla="*/ 28 h 401"/>
              <a:gd name="T66" fmla="*/ 165 w 1174"/>
              <a:gd name="T67" fmla="*/ 38 h 401"/>
              <a:gd name="T68" fmla="*/ 232 w 1174"/>
              <a:gd name="T69" fmla="*/ 49 h 401"/>
              <a:gd name="T70" fmla="*/ 299 w 1174"/>
              <a:gd name="T71" fmla="*/ 58 h 401"/>
              <a:gd name="T72" fmla="*/ 366 w 1174"/>
              <a:gd name="T73" fmla="*/ 65 h 401"/>
              <a:gd name="T74" fmla="*/ 433 w 1174"/>
              <a:gd name="T75" fmla="*/ 70 h 401"/>
              <a:gd name="T76" fmla="*/ 467 w 1174"/>
              <a:gd name="T77" fmla="*/ 71 h 401"/>
              <a:gd name="T78" fmla="*/ 533 w 1174"/>
              <a:gd name="T79" fmla="*/ 70 h 401"/>
              <a:gd name="T80" fmla="*/ 534 w 1174"/>
              <a:gd name="T81" fmla="*/ 70 h 401"/>
              <a:gd name="T82" fmla="*/ 602 w 1174"/>
              <a:gd name="T83" fmla="*/ 73 h 401"/>
              <a:gd name="T84" fmla="*/ 647 w 1174"/>
              <a:gd name="T85" fmla="*/ 77 h 401"/>
              <a:gd name="T86" fmla="*/ 692 w 1174"/>
              <a:gd name="T87" fmla="*/ 84 h 401"/>
              <a:gd name="T88" fmla="*/ 715 w 1174"/>
              <a:gd name="T89" fmla="*/ 88 h 401"/>
              <a:gd name="T90" fmla="*/ 759 w 1174"/>
              <a:gd name="T91" fmla="*/ 99 h 401"/>
              <a:gd name="T92" fmla="*/ 770 w 1174"/>
              <a:gd name="T93" fmla="*/ 102 h 401"/>
              <a:gd name="T94" fmla="*/ 803 w 1174"/>
              <a:gd name="T95" fmla="*/ 114 h 401"/>
              <a:gd name="T96" fmla="*/ 830 w 1174"/>
              <a:gd name="T97" fmla="*/ 126 h 401"/>
              <a:gd name="T98" fmla="*/ 845 w 1174"/>
              <a:gd name="T99" fmla="*/ 134 h 401"/>
              <a:gd name="T100" fmla="*/ 866 w 1174"/>
              <a:gd name="T101" fmla="*/ 148 h 401"/>
              <a:gd name="T102" fmla="*/ 880 w 1174"/>
              <a:gd name="T103" fmla="*/ 160 h 401"/>
              <a:gd name="T104" fmla="*/ 884 w 1174"/>
              <a:gd name="T105" fmla="*/ 164 h 401"/>
              <a:gd name="T106" fmla="*/ 884 w 1174"/>
              <a:gd name="T107" fmla="*/ 164 h 401"/>
              <a:gd name="T108" fmla="*/ 917 w 1174"/>
              <a:gd name="T109" fmla="*/ 193 h 401"/>
              <a:gd name="T110" fmla="*/ 951 w 1174"/>
              <a:gd name="T111" fmla="*/ 221 h 401"/>
              <a:gd name="T112" fmla="*/ 986 w 1174"/>
              <a:gd name="T113" fmla="*/ 248 h 401"/>
              <a:gd name="T114" fmla="*/ 1022 w 1174"/>
              <a:gd name="T115" fmla="*/ 274 h 401"/>
              <a:gd name="T116" fmla="*/ 1059 w 1174"/>
              <a:gd name="T117" fmla="*/ 298 h 401"/>
              <a:gd name="T118" fmla="*/ 1096 w 1174"/>
              <a:gd name="T119" fmla="*/ 320 h 401"/>
              <a:gd name="T120" fmla="*/ 1135 w 1174"/>
              <a:gd name="T121" fmla="*/ 339 h 401"/>
              <a:gd name="T122" fmla="*/ 1174 w 1174"/>
              <a:gd name="T123" fmla="*/ 355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4" h="401">
                <a:moveTo>
                  <a:pt x="1158" y="401"/>
                </a:moveTo>
                <a:cubicBezTo>
                  <a:pt x="1150" y="398"/>
                  <a:pt x="1143" y="394"/>
                  <a:pt x="1136" y="391"/>
                </a:cubicBezTo>
                <a:cubicBezTo>
                  <a:pt x="1129" y="388"/>
                  <a:pt x="1122" y="385"/>
                  <a:pt x="1115" y="381"/>
                </a:cubicBezTo>
                <a:cubicBezTo>
                  <a:pt x="1108" y="377"/>
                  <a:pt x="1101" y="374"/>
                  <a:pt x="1094" y="370"/>
                </a:cubicBezTo>
                <a:cubicBezTo>
                  <a:pt x="1087" y="366"/>
                  <a:pt x="1081" y="362"/>
                  <a:pt x="1074" y="358"/>
                </a:cubicBezTo>
                <a:cubicBezTo>
                  <a:pt x="1068" y="355"/>
                  <a:pt x="1061" y="350"/>
                  <a:pt x="1055" y="346"/>
                </a:cubicBezTo>
                <a:cubicBezTo>
                  <a:pt x="1048" y="342"/>
                  <a:pt x="1042" y="338"/>
                  <a:pt x="1035" y="334"/>
                </a:cubicBezTo>
                <a:cubicBezTo>
                  <a:pt x="1029" y="330"/>
                  <a:pt x="1023" y="325"/>
                  <a:pt x="1016" y="321"/>
                </a:cubicBezTo>
                <a:cubicBezTo>
                  <a:pt x="1010" y="316"/>
                  <a:pt x="1004" y="312"/>
                  <a:pt x="998" y="307"/>
                </a:cubicBezTo>
                <a:cubicBezTo>
                  <a:pt x="980" y="294"/>
                  <a:pt x="980" y="294"/>
                  <a:pt x="980" y="294"/>
                </a:cubicBezTo>
                <a:cubicBezTo>
                  <a:pt x="974" y="289"/>
                  <a:pt x="968" y="284"/>
                  <a:pt x="962" y="279"/>
                </a:cubicBezTo>
                <a:cubicBezTo>
                  <a:pt x="956" y="275"/>
                  <a:pt x="950" y="270"/>
                  <a:pt x="944" y="265"/>
                </a:cubicBezTo>
                <a:cubicBezTo>
                  <a:pt x="927" y="250"/>
                  <a:pt x="927" y="250"/>
                  <a:pt x="927" y="250"/>
                </a:cubicBezTo>
                <a:cubicBezTo>
                  <a:pt x="921" y="245"/>
                  <a:pt x="915" y="240"/>
                  <a:pt x="910" y="235"/>
                </a:cubicBezTo>
                <a:cubicBezTo>
                  <a:pt x="893" y="220"/>
                  <a:pt x="893" y="220"/>
                  <a:pt x="893" y="220"/>
                </a:cubicBezTo>
                <a:cubicBezTo>
                  <a:pt x="887" y="215"/>
                  <a:pt x="882" y="209"/>
                  <a:pt x="876" y="204"/>
                </a:cubicBezTo>
                <a:cubicBezTo>
                  <a:pt x="860" y="188"/>
                  <a:pt x="860" y="188"/>
                  <a:pt x="860" y="188"/>
                </a:cubicBezTo>
                <a:cubicBezTo>
                  <a:pt x="858" y="186"/>
                  <a:pt x="858" y="186"/>
                  <a:pt x="858" y="186"/>
                </a:cubicBezTo>
                <a:cubicBezTo>
                  <a:pt x="858" y="186"/>
                  <a:pt x="858" y="186"/>
                  <a:pt x="858" y="186"/>
                </a:cubicBezTo>
                <a:cubicBezTo>
                  <a:pt x="858" y="185"/>
                  <a:pt x="858" y="185"/>
                  <a:pt x="858" y="185"/>
                </a:cubicBezTo>
                <a:cubicBezTo>
                  <a:pt x="857" y="185"/>
                  <a:pt x="857" y="184"/>
                  <a:pt x="856" y="184"/>
                </a:cubicBezTo>
                <a:cubicBezTo>
                  <a:pt x="853" y="181"/>
                  <a:pt x="853" y="181"/>
                  <a:pt x="853" y="181"/>
                </a:cubicBezTo>
                <a:cubicBezTo>
                  <a:pt x="850" y="179"/>
                  <a:pt x="848" y="176"/>
                  <a:pt x="845" y="174"/>
                </a:cubicBezTo>
                <a:cubicBezTo>
                  <a:pt x="843" y="172"/>
                  <a:pt x="840" y="170"/>
                  <a:pt x="837" y="168"/>
                </a:cubicBezTo>
                <a:cubicBezTo>
                  <a:pt x="829" y="162"/>
                  <a:pt x="829" y="162"/>
                  <a:pt x="829" y="162"/>
                </a:cubicBezTo>
                <a:cubicBezTo>
                  <a:pt x="819" y="157"/>
                  <a:pt x="819" y="157"/>
                  <a:pt x="819" y="157"/>
                </a:cubicBezTo>
                <a:cubicBezTo>
                  <a:pt x="815" y="154"/>
                  <a:pt x="815" y="154"/>
                  <a:pt x="815" y="154"/>
                </a:cubicBezTo>
                <a:cubicBezTo>
                  <a:pt x="810" y="152"/>
                  <a:pt x="810" y="152"/>
                  <a:pt x="810" y="152"/>
                </a:cubicBezTo>
                <a:cubicBezTo>
                  <a:pt x="804" y="149"/>
                  <a:pt x="798" y="145"/>
                  <a:pt x="791" y="143"/>
                </a:cubicBezTo>
                <a:cubicBezTo>
                  <a:pt x="784" y="140"/>
                  <a:pt x="778" y="137"/>
                  <a:pt x="771" y="134"/>
                </a:cubicBezTo>
                <a:cubicBezTo>
                  <a:pt x="761" y="131"/>
                  <a:pt x="761" y="131"/>
                  <a:pt x="761" y="131"/>
                </a:cubicBezTo>
                <a:cubicBezTo>
                  <a:pt x="756" y="129"/>
                  <a:pt x="756" y="129"/>
                  <a:pt x="756" y="129"/>
                </a:cubicBezTo>
                <a:cubicBezTo>
                  <a:pt x="751" y="127"/>
                  <a:pt x="751" y="127"/>
                  <a:pt x="751" y="127"/>
                </a:cubicBezTo>
                <a:cubicBezTo>
                  <a:pt x="730" y="121"/>
                  <a:pt x="730" y="121"/>
                  <a:pt x="730" y="121"/>
                </a:cubicBezTo>
                <a:cubicBezTo>
                  <a:pt x="709" y="115"/>
                  <a:pt x="709" y="115"/>
                  <a:pt x="709" y="115"/>
                </a:cubicBezTo>
                <a:cubicBezTo>
                  <a:pt x="705" y="114"/>
                  <a:pt x="701" y="113"/>
                  <a:pt x="698" y="112"/>
                </a:cubicBezTo>
                <a:cubicBezTo>
                  <a:pt x="687" y="110"/>
                  <a:pt x="687" y="110"/>
                  <a:pt x="687" y="110"/>
                </a:cubicBezTo>
                <a:cubicBezTo>
                  <a:pt x="666" y="106"/>
                  <a:pt x="666" y="106"/>
                  <a:pt x="666" y="106"/>
                </a:cubicBezTo>
                <a:cubicBezTo>
                  <a:pt x="658" y="104"/>
                  <a:pt x="651" y="103"/>
                  <a:pt x="644" y="102"/>
                </a:cubicBezTo>
                <a:cubicBezTo>
                  <a:pt x="636" y="101"/>
                  <a:pt x="629" y="100"/>
                  <a:pt x="622" y="99"/>
                </a:cubicBezTo>
                <a:cubicBezTo>
                  <a:pt x="600" y="96"/>
                  <a:pt x="600" y="96"/>
                  <a:pt x="600" y="96"/>
                </a:cubicBezTo>
                <a:cubicBezTo>
                  <a:pt x="593" y="95"/>
                  <a:pt x="585" y="94"/>
                  <a:pt x="578" y="94"/>
                </a:cubicBezTo>
                <a:cubicBezTo>
                  <a:pt x="534" y="90"/>
                  <a:pt x="534" y="90"/>
                  <a:pt x="534" y="90"/>
                </a:cubicBezTo>
                <a:cubicBezTo>
                  <a:pt x="535" y="90"/>
                  <a:pt x="535" y="90"/>
                  <a:pt x="535" y="90"/>
                </a:cubicBezTo>
                <a:cubicBezTo>
                  <a:pt x="523" y="91"/>
                  <a:pt x="512" y="90"/>
                  <a:pt x="500" y="90"/>
                </a:cubicBezTo>
                <a:cubicBezTo>
                  <a:pt x="489" y="90"/>
                  <a:pt x="477" y="89"/>
                  <a:pt x="466" y="89"/>
                </a:cubicBezTo>
                <a:cubicBezTo>
                  <a:pt x="449" y="88"/>
                  <a:pt x="449" y="88"/>
                  <a:pt x="449" y="88"/>
                </a:cubicBezTo>
                <a:cubicBezTo>
                  <a:pt x="432" y="86"/>
                  <a:pt x="432" y="86"/>
                  <a:pt x="432" y="86"/>
                </a:cubicBezTo>
                <a:cubicBezTo>
                  <a:pt x="421" y="85"/>
                  <a:pt x="409" y="84"/>
                  <a:pt x="398" y="83"/>
                </a:cubicBezTo>
                <a:cubicBezTo>
                  <a:pt x="387" y="82"/>
                  <a:pt x="375" y="81"/>
                  <a:pt x="364" y="79"/>
                </a:cubicBezTo>
                <a:cubicBezTo>
                  <a:pt x="353" y="78"/>
                  <a:pt x="342" y="76"/>
                  <a:pt x="331" y="75"/>
                </a:cubicBezTo>
                <a:cubicBezTo>
                  <a:pt x="319" y="73"/>
                  <a:pt x="308" y="72"/>
                  <a:pt x="297" y="70"/>
                </a:cubicBezTo>
                <a:cubicBezTo>
                  <a:pt x="263" y="64"/>
                  <a:pt x="263" y="64"/>
                  <a:pt x="263" y="64"/>
                </a:cubicBezTo>
                <a:cubicBezTo>
                  <a:pt x="230" y="58"/>
                  <a:pt x="230" y="58"/>
                  <a:pt x="230" y="58"/>
                </a:cubicBezTo>
                <a:cubicBezTo>
                  <a:pt x="219" y="56"/>
                  <a:pt x="208" y="53"/>
                  <a:pt x="197" y="51"/>
                </a:cubicBezTo>
                <a:cubicBezTo>
                  <a:pt x="186" y="49"/>
                  <a:pt x="175" y="46"/>
                  <a:pt x="164" y="44"/>
                </a:cubicBezTo>
                <a:cubicBezTo>
                  <a:pt x="131" y="36"/>
                  <a:pt x="131" y="36"/>
                  <a:pt x="131" y="36"/>
                </a:cubicBezTo>
                <a:cubicBezTo>
                  <a:pt x="114" y="32"/>
                  <a:pt x="114" y="32"/>
                  <a:pt x="114" y="32"/>
                </a:cubicBezTo>
                <a:cubicBezTo>
                  <a:pt x="98" y="28"/>
                  <a:pt x="98" y="28"/>
                  <a:pt x="98" y="28"/>
                </a:cubicBezTo>
                <a:cubicBezTo>
                  <a:pt x="65" y="19"/>
                  <a:pt x="65" y="19"/>
                  <a:pt x="65" y="19"/>
                </a:cubicBezTo>
                <a:cubicBezTo>
                  <a:pt x="54" y="16"/>
                  <a:pt x="43" y="13"/>
                  <a:pt x="32" y="10"/>
                </a:cubicBezTo>
                <a:cubicBezTo>
                  <a:pt x="0" y="0"/>
                  <a:pt x="0" y="0"/>
                  <a:pt x="0" y="0"/>
                </a:cubicBezTo>
                <a:cubicBezTo>
                  <a:pt x="33" y="8"/>
                  <a:pt x="33" y="8"/>
                  <a:pt x="33" y="8"/>
                </a:cubicBezTo>
                <a:cubicBezTo>
                  <a:pt x="44" y="11"/>
                  <a:pt x="55" y="14"/>
                  <a:pt x="66" y="16"/>
                </a:cubicBezTo>
                <a:cubicBezTo>
                  <a:pt x="99" y="24"/>
                  <a:pt x="99" y="24"/>
                  <a:pt x="99" y="24"/>
                </a:cubicBezTo>
                <a:cubicBezTo>
                  <a:pt x="115" y="28"/>
                  <a:pt x="115" y="28"/>
                  <a:pt x="115" y="28"/>
                </a:cubicBezTo>
                <a:cubicBezTo>
                  <a:pt x="132" y="31"/>
                  <a:pt x="132" y="31"/>
                  <a:pt x="132" y="31"/>
                </a:cubicBezTo>
                <a:cubicBezTo>
                  <a:pt x="165" y="38"/>
                  <a:pt x="165" y="38"/>
                  <a:pt x="165" y="38"/>
                </a:cubicBezTo>
                <a:cubicBezTo>
                  <a:pt x="176" y="40"/>
                  <a:pt x="187" y="41"/>
                  <a:pt x="198" y="43"/>
                </a:cubicBezTo>
                <a:cubicBezTo>
                  <a:pt x="209" y="45"/>
                  <a:pt x="220" y="47"/>
                  <a:pt x="232" y="49"/>
                </a:cubicBezTo>
                <a:cubicBezTo>
                  <a:pt x="265" y="54"/>
                  <a:pt x="265" y="54"/>
                  <a:pt x="265" y="54"/>
                </a:cubicBezTo>
                <a:cubicBezTo>
                  <a:pt x="299" y="58"/>
                  <a:pt x="299" y="58"/>
                  <a:pt x="299" y="58"/>
                </a:cubicBezTo>
                <a:cubicBezTo>
                  <a:pt x="310" y="60"/>
                  <a:pt x="321" y="61"/>
                  <a:pt x="332" y="62"/>
                </a:cubicBezTo>
                <a:cubicBezTo>
                  <a:pt x="343" y="63"/>
                  <a:pt x="354" y="64"/>
                  <a:pt x="366" y="65"/>
                </a:cubicBezTo>
                <a:cubicBezTo>
                  <a:pt x="377" y="66"/>
                  <a:pt x="388" y="67"/>
                  <a:pt x="399" y="68"/>
                </a:cubicBezTo>
                <a:cubicBezTo>
                  <a:pt x="411" y="68"/>
                  <a:pt x="422" y="69"/>
                  <a:pt x="433" y="70"/>
                </a:cubicBezTo>
                <a:cubicBezTo>
                  <a:pt x="450" y="70"/>
                  <a:pt x="450" y="70"/>
                  <a:pt x="450" y="70"/>
                </a:cubicBezTo>
                <a:cubicBezTo>
                  <a:pt x="467" y="71"/>
                  <a:pt x="467" y="71"/>
                  <a:pt x="467" y="71"/>
                </a:cubicBezTo>
                <a:cubicBezTo>
                  <a:pt x="478" y="71"/>
                  <a:pt x="489" y="71"/>
                  <a:pt x="500" y="71"/>
                </a:cubicBezTo>
                <a:cubicBezTo>
                  <a:pt x="511" y="71"/>
                  <a:pt x="523" y="70"/>
                  <a:pt x="533" y="70"/>
                </a:cubicBezTo>
                <a:cubicBezTo>
                  <a:pt x="534" y="70"/>
                  <a:pt x="534" y="70"/>
                  <a:pt x="534" y="70"/>
                </a:cubicBezTo>
                <a:cubicBezTo>
                  <a:pt x="534" y="70"/>
                  <a:pt x="534" y="70"/>
                  <a:pt x="534" y="70"/>
                </a:cubicBezTo>
                <a:cubicBezTo>
                  <a:pt x="580" y="71"/>
                  <a:pt x="580" y="71"/>
                  <a:pt x="580" y="71"/>
                </a:cubicBezTo>
                <a:cubicBezTo>
                  <a:pt x="587" y="72"/>
                  <a:pt x="595" y="72"/>
                  <a:pt x="602" y="73"/>
                </a:cubicBezTo>
                <a:cubicBezTo>
                  <a:pt x="625" y="75"/>
                  <a:pt x="625" y="75"/>
                  <a:pt x="625" y="75"/>
                </a:cubicBezTo>
                <a:cubicBezTo>
                  <a:pt x="632" y="75"/>
                  <a:pt x="640" y="76"/>
                  <a:pt x="647" y="77"/>
                </a:cubicBezTo>
                <a:cubicBezTo>
                  <a:pt x="655" y="78"/>
                  <a:pt x="662" y="79"/>
                  <a:pt x="670" y="80"/>
                </a:cubicBezTo>
                <a:cubicBezTo>
                  <a:pt x="692" y="84"/>
                  <a:pt x="692" y="84"/>
                  <a:pt x="692" y="84"/>
                </a:cubicBezTo>
                <a:cubicBezTo>
                  <a:pt x="703" y="86"/>
                  <a:pt x="703" y="86"/>
                  <a:pt x="703" y="86"/>
                </a:cubicBezTo>
                <a:cubicBezTo>
                  <a:pt x="707" y="87"/>
                  <a:pt x="711" y="87"/>
                  <a:pt x="715" y="88"/>
                </a:cubicBezTo>
                <a:cubicBezTo>
                  <a:pt x="737" y="93"/>
                  <a:pt x="737" y="93"/>
                  <a:pt x="737" y="93"/>
                </a:cubicBezTo>
                <a:cubicBezTo>
                  <a:pt x="759" y="99"/>
                  <a:pt x="759" y="99"/>
                  <a:pt x="759" y="99"/>
                </a:cubicBezTo>
                <a:cubicBezTo>
                  <a:pt x="765" y="101"/>
                  <a:pt x="765" y="101"/>
                  <a:pt x="765" y="101"/>
                </a:cubicBezTo>
                <a:cubicBezTo>
                  <a:pt x="770" y="102"/>
                  <a:pt x="770" y="102"/>
                  <a:pt x="770" y="102"/>
                </a:cubicBezTo>
                <a:cubicBezTo>
                  <a:pt x="781" y="106"/>
                  <a:pt x="781" y="106"/>
                  <a:pt x="781" y="106"/>
                </a:cubicBezTo>
                <a:cubicBezTo>
                  <a:pt x="789" y="108"/>
                  <a:pt x="796" y="111"/>
                  <a:pt x="803" y="114"/>
                </a:cubicBezTo>
                <a:cubicBezTo>
                  <a:pt x="810" y="117"/>
                  <a:pt x="817" y="120"/>
                  <a:pt x="824" y="124"/>
                </a:cubicBezTo>
                <a:cubicBezTo>
                  <a:pt x="830" y="126"/>
                  <a:pt x="830" y="126"/>
                  <a:pt x="830" y="126"/>
                </a:cubicBezTo>
                <a:cubicBezTo>
                  <a:pt x="835" y="129"/>
                  <a:pt x="835" y="129"/>
                  <a:pt x="835" y="129"/>
                </a:cubicBezTo>
                <a:cubicBezTo>
                  <a:pt x="845" y="134"/>
                  <a:pt x="845" y="134"/>
                  <a:pt x="845" y="134"/>
                </a:cubicBezTo>
                <a:cubicBezTo>
                  <a:pt x="856" y="141"/>
                  <a:pt x="856" y="141"/>
                  <a:pt x="856" y="141"/>
                </a:cubicBezTo>
                <a:cubicBezTo>
                  <a:pt x="859" y="143"/>
                  <a:pt x="862" y="145"/>
                  <a:pt x="866" y="148"/>
                </a:cubicBezTo>
                <a:cubicBezTo>
                  <a:pt x="869" y="150"/>
                  <a:pt x="872" y="153"/>
                  <a:pt x="875" y="155"/>
                </a:cubicBezTo>
                <a:cubicBezTo>
                  <a:pt x="880" y="160"/>
                  <a:pt x="880" y="160"/>
                  <a:pt x="880" y="160"/>
                </a:cubicBezTo>
                <a:cubicBezTo>
                  <a:pt x="881" y="161"/>
                  <a:pt x="882" y="162"/>
                  <a:pt x="883" y="162"/>
                </a:cubicBezTo>
                <a:cubicBezTo>
                  <a:pt x="884" y="164"/>
                  <a:pt x="884" y="164"/>
                  <a:pt x="884" y="164"/>
                </a:cubicBezTo>
                <a:cubicBezTo>
                  <a:pt x="886" y="166"/>
                  <a:pt x="886" y="166"/>
                  <a:pt x="886" y="166"/>
                </a:cubicBezTo>
                <a:cubicBezTo>
                  <a:pt x="884" y="164"/>
                  <a:pt x="884" y="164"/>
                  <a:pt x="884" y="164"/>
                </a:cubicBezTo>
                <a:cubicBezTo>
                  <a:pt x="900" y="178"/>
                  <a:pt x="900" y="178"/>
                  <a:pt x="900" y="178"/>
                </a:cubicBezTo>
                <a:cubicBezTo>
                  <a:pt x="906" y="183"/>
                  <a:pt x="911" y="188"/>
                  <a:pt x="917" y="193"/>
                </a:cubicBezTo>
                <a:cubicBezTo>
                  <a:pt x="934" y="207"/>
                  <a:pt x="934" y="207"/>
                  <a:pt x="934" y="207"/>
                </a:cubicBezTo>
                <a:cubicBezTo>
                  <a:pt x="940" y="212"/>
                  <a:pt x="945" y="217"/>
                  <a:pt x="951" y="221"/>
                </a:cubicBezTo>
                <a:cubicBezTo>
                  <a:pt x="968" y="235"/>
                  <a:pt x="968" y="235"/>
                  <a:pt x="968" y="235"/>
                </a:cubicBezTo>
                <a:cubicBezTo>
                  <a:pt x="974" y="240"/>
                  <a:pt x="980" y="244"/>
                  <a:pt x="986" y="248"/>
                </a:cubicBezTo>
                <a:cubicBezTo>
                  <a:pt x="992" y="253"/>
                  <a:pt x="998" y="257"/>
                  <a:pt x="1004" y="261"/>
                </a:cubicBezTo>
                <a:cubicBezTo>
                  <a:pt x="1022" y="274"/>
                  <a:pt x="1022" y="274"/>
                  <a:pt x="1022" y="274"/>
                </a:cubicBezTo>
                <a:cubicBezTo>
                  <a:pt x="1028" y="278"/>
                  <a:pt x="1034" y="282"/>
                  <a:pt x="1040" y="286"/>
                </a:cubicBezTo>
                <a:cubicBezTo>
                  <a:pt x="1046" y="290"/>
                  <a:pt x="1052" y="294"/>
                  <a:pt x="1059" y="298"/>
                </a:cubicBezTo>
                <a:cubicBezTo>
                  <a:pt x="1065" y="302"/>
                  <a:pt x="1071" y="305"/>
                  <a:pt x="1077" y="309"/>
                </a:cubicBezTo>
                <a:cubicBezTo>
                  <a:pt x="1084" y="313"/>
                  <a:pt x="1090" y="316"/>
                  <a:pt x="1096" y="320"/>
                </a:cubicBezTo>
                <a:cubicBezTo>
                  <a:pt x="1103" y="323"/>
                  <a:pt x="1109" y="327"/>
                  <a:pt x="1115" y="330"/>
                </a:cubicBezTo>
                <a:cubicBezTo>
                  <a:pt x="1122" y="333"/>
                  <a:pt x="1128" y="336"/>
                  <a:pt x="1135" y="339"/>
                </a:cubicBezTo>
                <a:cubicBezTo>
                  <a:pt x="1141" y="342"/>
                  <a:pt x="1148" y="345"/>
                  <a:pt x="1155" y="348"/>
                </a:cubicBezTo>
                <a:cubicBezTo>
                  <a:pt x="1161" y="351"/>
                  <a:pt x="1168" y="353"/>
                  <a:pt x="1174" y="355"/>
                </a:cubicBezTo>
                <a:lnTo>
                  <a:pt x="1158" y="40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1"/>
          <p:cNvSpPr>
            <a:spLocks/>
          </p:cNvSpPr>
          <p:nvPr/>
        </p:nvSpPr>
        <p:spPr bwMode="auto">
          <a:xfrm>
            <a:off x="1709357" y="4417023"/>
            <a:ext cx="4068763" cy="1298575"/>
          </a:xfrm>
          <a:custGeom>
            <a:avLst/>
            <a:gdLst>
              <a:gd name="T0" fmla="*/ 1060 w 1083"/>
              <a:gd name="T1" fmla="*/ 51 h 345"/>
              <a:gd name="T2" fmla="*/ 1016 w 1083"/>
              <a:gd name="T3" fmla="*/ 46 h 345"/>
              <a:gd name="T4" fmla="*/ 927 w 1083"/>
              <a:gd name="T5" fmla="*/ 46 h 345"/>
              <a:gd name="T6" fmla="*/ 868 w 1083"/>
              <a:gd name="T7" fmla="*/ 53 h 345"/>
              <a:gd name="T8" fmla="*/ 839 w 1083"/>
              <a:gd name="T9" fmla="*/ 58 h 345"/>
              <a:gd name="T10" fmla="*/ 810 w 1083"/>
              <a:gd name="T11" fmla="*/ 65 h 345"/>
              <a:gd name="T12" fmla="*/ 781 w 1083"/>
              <a:gd name="T13" fmla="*/ 73 h 345"/>
              <a:gd name="T14" fmla="*/ 753 w 1083"/>
              <a:gd name="T15" fmla="*/ 82 h 345"/>
              <a:gd name="T16" fmla="*/ 711 w 1083"/>
              <a:gd name="T17" fmla="*/ 99 h 345"/>
              <a:gd name="T18" fmla="*/ 684 w 1083"/>
              <a:gd name="T19" fmla="*/ 111 h 345"/>
              <a:gd name="T20" fmla="*/ 645 w 1083"/>
              <a:gd name="T21" fmla="*/ 133 h 345"/>
              <a:gd name="T22" fmla="*/ 621 w 1083"/>
              <a:gd name="T23" fmla="*/ 148 h 345"/>
              <a:gd name="T24" fmla="*/ 586 w 1083"/>
              <a:gd name="T25" fmla="*/ 172 h 345"/>
              <a:gd name="T26" fmla="*/ 531 w 1083"/>
              <a:gd name="T27" fmla="*/ 202 h 345"/>
              <a:gd name="T28" fmla="*/ 504 w 1083"/>
              <a:gd name="T29" fmla="*/ 216 h 345"/>
              <a:gd name="T30" fmla="*/ 475 w 1083"/>
              <a:gd name="T31" fmla="*/ 229 h 345"/>
              <a:gd name="T32" fmla="*/ 437 w 1083"/>
              <a:gd name="T33" fmla="*/ 245 h 345"/>
              <a:gd name="T34" fmla="*/ 418 w 1083"/>
              <a:gd name="T35" fmla="*/ 252 h 345"/>
              <a:gd name="T36" fmla="*/ 380 w 1083"/>
              <a:gd name="T37" fmla="*/ 266 h 345"/>
              <a:gd name="T38" fmla="*/ 341 w 1083"/>
              <a:gd name="T39" fmla="*/ 278 h 345"/>
              <a:gd name="T40" fmla="*/ 321 w 1083"/>
              <a:gd name="T41" fmla="*/ 284 h 345"/>
              <a:gd name="T42" fmla="*/ 262 w 1083"/>
              <a:gd name="T43" fmla="*/ 300 h 345"/>
              <a:gd name="T44" fmla="*/ 202 w 1083"/>
              <a:gd name="T45" fmla="*/ 314 h 345"/>
              <a:gd name="T46" fmla="*/ 121 w 1083"/>
              <a:gd name="T47" fmla="*/ 329 h 345"/>
              <a:gd name="T48" fmla="*/ 41 w 1083"/>
              <a:gd name="T49" fmla="*/ 340 h 345"/>
              <a:gd name="T50" fmla="*/ 40 w 1083"/>
              <a:gd name="T51" fmla="*/ 339 h 345"/>
              <a:gd name="T52" fmla="*/ 120 w 1083"/>
              <a:gd name="T53" fmla="*/ 324 h 345"/>
              <a:gd name="T54" fmla="*/ 200 w 1083"/>
              <a:gd name="T55" fmla="*/ 306 h 345"/>
              <a:gd name="T56" fmla="*/ 259 w 1083"/>
              <a:gd name="T57" fmla="*/ 290 h 345"/>
              <a:gd name="T58" fmla="*/ 317 w 1083"/>
              <a:gd name="T59" fmla="*/ 271 h 345"/>
              <a:gd name="T60" fmla="*/ 336 w 1083"/>
              <a:gd name="T61" fmla="*/ 265 h 345"/>
              <a:gd name="T62" fmla="*/ 374 w 1083"/>
              <a:gd name="T63" fmla="*/ 251 h 345"/>
              <a:gd name="T64" fmla="*/ 412 w 1083"/>
              <a:gd name="T65" fmla="*/ 235 h 345"/>
              <a:gd name="T66" fmla="*/ 430 w 1083"/>
              <a:gd name="T67" fmla="*/ 227 h 345"/>
              <a:gd name="T68" fmla="*/ 467 w 1083"/>
              <a:gd name="T69" fmla="*/ 210 h 345"/>
              <a:gd name="T70" fmla="*/ 494 w 1083"/>
              <a:gd name="T71" fmla="*/ 196 h 345"/>
              <a:gd name="T72" fmla="*/ 520 w 1083"/>
              <a:gd name="T73" fmla="*/ 182 h 345"/>
              <a:gd name="T74" fmla="*/ 572 w 1083"/>
              <a:gd name="T75" fmla="*/ 150 h 345"/>
              <a:gd name="T76" fmla="*/ 603 w 1083"/>
              <a:gd name="T77" fmla="*/ 127 h 345"/>
              <a:gd name="T78" fmla="*/ 604 w 1083"/>
              <a:gd name="T79" fmla="*/ 127 h 345"/>
              <a:gd name="T80" fmla="*/ 656 w 1083"/>
              <a:gd name="T81" fmla="*/ 92 h 345"/>
              <a:gd name="T82" fmla="*/ 684 w 1083"/>
              <a:gd name="T83" fmla="*/ 77 h 345"/>
              <a:gd name="T84" fmla="*/ 712 w 1083"/>
              <a:gd name="T85" fmla="*/ 63 h 345"/>
              <a:gd name="T86" fmla="*/ 755 w 1083"/>
              <a:gd name="T87" fmla="*/ 45 h 345"/>
              <a:gd name="T88" fmla="*/ 785 w 1083"/>
              <a:gd name="T89" fmla="*/ 34 h 345"/>
              <a:gd name="T90" fmla="*/ 815 w 1083"/>
              <a:gd name="T91" fmla="*/ 25 h 345"/>
              <a:gd name="T92" fmla="*/ 846 w 1083"/>
              <a:gd name="T93" fmla="*/ 17 h 345"/>
              <a:gd name="T94" fmla="*/ 892 w 1083"/>
              <a:gd name="T95" fmla="*/ 9 h 345"/>
              <a:gd name="T96" fmla="*/ 955 w 1083"/>
              <a:gd name="T97" fmla="*/ 2 h 345"/>
              <a:gd name="T98" fmla="*/ 1050 w 1083"/>
              <a:gd name="T99" fmla="*/ 3 h 345"/>
              <a:gd name="T100" fmla="*/ 1083 w 1083"/>
              <a:gd name="T101" fmla="*/ 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3" h="345">
                <a:moveTo>
                  <a:pt x="1073" y="54"/>
                </a:moveTo>
                <a:cubicBezTo>
                  <a:pt x="1069" y="53"/>
                  <a:pt x="1064" y="52"/>
                  <a:pt x="1060" y="51"/>
                </a:cubicBezTo>
                <a:cubicBezTo>
                  <a:pt x="1055" y="50"/>
                  <a:pt x="1050" y="50"/>
                  <a:pt x="1045" y="49"/>
                </a:cubicBezTo>
                <a:cubicBezTo>
                  <a:pt x="1036" y="48"/>
                  <a:pt x="1026" y="47"/>
                  <a:pt x="1016" y="46"/>
                </a:cubicBezTo>
                <a:cubicBezTo>
                  <a:pt x="996" y="45"/>
                  <a:pt x="977" y="44"/>
                  <a:pt x="957" y="45"/>
                </a:cubicBezTo>
                <a:cubicBezTo>
                  <a:pt x="947" y="45"/>
                  <a:pt x="937" y="45"/>
                  <a:pt x="927" y="46"/>
                </a:cubicBezTo>
                <a:cubicBezTo>
                  <a:pt x="917" y="47"/>
                  <a:pt x="907" y="48"/>
                  <a:pt x="898" y="49"/>
                </a:cubicBezTo>
                <a:cubicBezTo>
                  <a:pt x="888" y="50"/>
                  <a:pt x="878" y="51"/>
                  <a:pt x="868" y="53"/>
                </a:cubicBezTo>
                <a:cubicBezTo>
                  <a:pt x="863" y="53"/>
                  <a:pt x="858" y="54"/>
                  <a:pt x="853" y="55"/>
                </a:cubicBezTo>
                <a:cubicBezTo>
                  <a:pt x="849" y="56"/>
                  <a:pt x="844" y="57"/>
                  <a:pt x="839" y="58"/>
                </a:cubicBezTo>
                <a:cubicBezTo>
                  <a:pt x="824" y="61"/>
                  <a:pt x="824" y="61"/>
                  <a:pt x="824" y="61"/>
                </a:cubicBezTo>
                <a:cubicBezTo>
                  <a:pt x="810" y="65"/>
                  <a:pt x="810" y="65"/>
                  <a:pt x="810" y="65"/>
                </a:cubicBezTo>
                <a:cubicBezTo>
                  <a:pt x="805" y="66"/>
                  <a:pt x="800" y="67"/>
                  <a:pt x="796" y="68"/>
                </a:cubicBezTo>
                <a:cubicBezTo>
                  <a:pt x="791" y="70"/>
                  <a:pt x="786" y="71"/>
                  <a:pt x="781" y="73"/>
                </a:cubicBezTo>
                <a:cubicBezTo>
                  <a:pt x="767" y="77"/>
                  <a:pt x="767" y="77"/>
                  <a:pt x="767" y="77"/>
                </a:cubicBezTo>
                <a:cubicBezTo>
                  <a:pt x="762" y="79"/>
                  <a:pt x="758" y="80"/>
                  <a:pt x="753" y="82"/>
                </a:cubicBezTo>
                <a:cubicBezTo>
                  <a:pt x="744" y="85"/>
                  <a:pt x="734" y="89"/>
                  <a:pt x="725" y="93"/>
                </a:cubicBezTo>
                <a:cubicBezTo>
                  <a:pt x="721" y="95"/>
                  <a:pt x="716" y="97"/>
                  <a:pt x="711" y="99"/>
                </a:cubicBezTo>
                <a:cubicBezTo>
                  <a:pt x="707" y="101"/>
                  <a:pt x="702" y="103"/>
                  <a:pt x="698" y="105"/>
                </a:cubicBezTo>
                <a:cubicBezTo>
                  <a:pt x="684" y="111"/>
                  <a:pt x="684" y="111"/>
                  <a:pt x="684" y="111"/>
                </a:cubicBezTo>
                <a:cubicBezTo>
                  <a:pt x="680" y="114"/>
                  <a:pt x="676" y="116"/>
                  <a:pt x="671" y="118"/>
                </a:cubicBezTo>
                <a:cubicBezTo>
                  <a:pt x="662" y="123"/>
                  <a:pt x="654" y="128"/>
                  <a:pt x="645" y="133"/>
                </a:cubicBezTo>
                <a:cubicBezTo>
                  <a:pt x="637" y="138"/>
                  <a:pt x="628" y="144"/>
                  <a:pt x="620" y="149"/>
                </a:cubicBezTo>
                <a:cubicBezTo>
                  <a:pt x="621" y="148"/>
                  <a:pt x="621" y="148"/>
                  <a:pt x="621" y="148"/>
                </a:cubicBezTo>
                <a:cubicBezTo>
                  <a:pt x="615" y="153"/>
                  <a:pt x="609" y="157"/>
                  <a:pt x="603" y="161"/>
                </a:cubicBezTo>
                <a:cubicBezTo>
                  <a:pt x="597" y="165"/>
                  <a:pt x="591" y="168"/>
                  <a:pt x="586" y="172"/>
                </a:cubicBezTo>
                <a:cubicBezTo>
                  <a:pt x="574" y="179"/>
                  <a:pt x="562" y="186"/>
                  <a:pt x="550" y="193"/>
                </a:cubicBezTo>
                <a:cubicBezTo>
                  <a:pt x="544" y="196"/>
                  <a:pt x="538" y="199"/>
                  <a:pt x="531" y="202"/>
                </a:cubicBezTo>
                <a:cubicBezTo>
                  <a:pt x="513" y="211"/>
                  <a:pt x="513" y="211"/>
                  <a:pt x="513" y="211"/>
                </a:cubicBezTo>
                <a:cubicBezTo>
                  <a:pt x="504" y="216"/>
                  <a:pt x="504" y="216"/>
                  <a:pt x="504" y="216"/>
                </a:cubicBezTo>
                <a:cubicBezTo>
                  <a:pt x="494" y="220"/>
                  <a:pt x="494" y="220"/>
                  <a:pt x="494" y="220"/>
                </a:cubicBezTo>
                <a:cubicBezTo>
                  <a:pt x="475" y="229"/>
                  <a:pt x="475" y="229"/>
                  <a:pt x="475" y="229"/>
                </a:cubicBezTo>
                <a:cubicBezTo>
                  <a:pt x="469" y="232"/>
                  <a:pt x="463" y="234"/>
                  <a:pt x="456" y="237"/>
                </a:cubicBezTo>
                <a:cubicBezTo>
                  <a:pt x="437" y="245"/>
                  <a:pt x="437" y="245"/>
                  <a:pt x="437" y="245"/>
                </a:cubicBezTo>
                <a:cubicBezTo>
                  <a:pt x="428" y="248"/>
                  <a:pt x="428" y="248"/>
                  <a:pt x="428" y="248"/>
                </a:cubicBezTo>
                <a:cubicBezTo>
                  <a:pt x="418" y="252"/>
                  <a:pt x="418" y="252"/>
                  <a:pt x="418" y="252"/>
                </a:cubicBezTo>
                <a:cubicBezTo>
                  <a:pt x="399" y="259"/>
                  <a:pt x="399" y="259"/>
                  <a:pt x="399" y="259"/>
                </a:cubicBezTo>
                <a:cubicBezTo>
                  <a:pt x="392" y="261"/>
                  <a:pt x="386" y="264"/>
                  <a:pt x="380" y="266"/>
                </a:cubicBezTo>
                <a:cubicBezTo>
                  <a:pt x="360" y="272"/>
                  <a:pt x="360" y="272"/>
                  <a:pt x="360" y="272"/>
                </a:cubicBezTo>
                <a:cubicBezTo>
                  <a:pt x="341" y="278"/>
                  <a:pt x="341" y="278"/>
                  <a:pt x="341" y="278"/>
                </a:cubicBezTo>
                <a:cubicBezTo>
                  <a:pt x="331" y="282"/>
                  <a:pt x="331" y="282"/>
                  <a:pt x="331" y="282"/>
                </a:cubicBezTo>
                <a:cubicBezTo>
                  <a:pt x="321" y="284"/>
                  <a:pt x="321" y="284"/>
                  <a:pt x="321" y="284"/>
                </a:cubicBezTo>
                <a:cubicBezTo>
                  <a:pt x="281" y="295"/>
                  <a:pt x="281" y="295"/>
                  <a:pt x="281" y="295"/>
                </a:cubicBezTo>
                <a:cubicBezTo>
                  <a:pt x="275" y="297"/>
                  <a:pt x="268" y="299"/>
                  <a:pt x="262" y="300"/>
                </a:cubicBezTo>
                <a:cubicBezTo>
                  <a:pt x="242" y="305"/>
                  <a:pt x="242" y="305"/>
                  <a:pt x="242" y="305"/>
                </a:cubicBezTo>
                <a:cubicBezTo>
                  <a:pt x="228" y="308"/>
                  <a:pt x="215" y="312"/>
                  <a:pt x="202" y="314"/>
                </a:cubicBezTo>
                <a:cubicBezTo>
                  <a:pt x="162" y="322"/>
                  <a:pt x="162" y="322"/>
                  <a:pt x="162" y="322"/>
                </a:cubicBezTo>
                <a:cubicBezTo>
                  <a:pt x="148" y="325"/>
                  <a:pt x="135" y="327"/>
                  <a:pt x="121" y="329"/>
                </a:cubicBezTo>
                <a:cubicBezTo>
                  <a:pt x="81" y="335"/>
                  <a:pt x="81" y="335"/>
                  <a:pt x="81" y="335"/>
                </a:cubicBezTo>
                <a:cubicBezTo>
                  <a:pt x="68" y="337"/>
                  <a:pt x="54" y="339"/>
                  <a:pt x="41" y="340"/>
                </a:cubicBezTo>
                <a:cubicBezTo>
                  <a:pt x="0" y="345"/>
                  <a:pt x="0" y="345"/>
                  <a:pt x="0" y="345"/>
                </a:cubicBezTo>
                <a:cubicBezTo>
                  <a:pt x="40" y="339"/>
                  <a:pt x="40" y="339"/>
                  <a:pt x="40" y="339"/>
                </a:cubicBezTo>
                <a:cubicBezTo>
                  <a:pt x="54" y="336"/>
                  <a:pt x="67" y="334"/>
                  <a:pt x="81" y="332"/>
                </a:cubicBezTo>
                <a:cubicBezTo>
                  <a:pt x="120" y="324"/>
                  <a:pt x="120" y="324"/>
                  <a:pt x="120" y="324"/>
                </a:cubicBezTo>
                <a:cubicBezTo>
                  <a:pt x="134" y="321"/>
                  <a:pt x="147" y="319"/>
                  <a:pt x="160" y="315"/>
                </a:cubicBezTo>
                <a:cubicBezTo>
                  <a:pt x="200" y="306"/>
                  <a:pt x="200" y="306"/>
                  <a:pt x="200" y="306"/>
                </a:cubicBezTo>
                <a:cubicBezTo>
                  <a:pt x="213" y="303"/>
                  <a:pt x="226" y="299"/>
                  <a:pt x="239" y="295"/>
                </a:cubicBezTo>
                <a:cubicBezTo>
                  <a:pt x="259" y="290"/>
                  <a:pt x="259" y="290"/>
                  <a:pt x="259" y="290"/>
                </a:cubicBezTo>
                <a:cubicBezTo>
                  <a:pt x="265" y="288"/>
                  <a:pt x="272" y="286"/>
                  <a:pt x="278" y="284"/>
                </a:cubicBezTo>
                <a:cubicBezTo>
                  <a:pt x="317" y="271"/>
                  <a:pt x="317" y="271"/>
                  <a:pt x="317" y="271"/>
                </a:cubicBezTo>
                <a:cubicBezTo>
                  <a:pt x="326" y="268"/>
                  <a:pt x="326" y="268"/>
                  <a:pt x="326" y="268"/>
                </a:cubicBezTo>
                <a:cubicBezTo>
                  <a:pt x="336" y="265"/>
                  <a:pt x="336" y="265"/>
                  <a:pt x="336" y="265"/>
                </a:cubicBezTo>
                <a:cubicBezTo>
                  <a:pt x="355" y="258"/>
                  <a:pt x="355" y="258"/>
                  <a:pt x="355" y="258"/>
                </a:cubicBezTo>
                <a:cubicBezTo>
                  <a:pt x="374" y="251"/>
                  <a:pt x="374" y="251"/>
                  <a:pt x="374" y="251"/>
                </a:cubicBezTo>
                <a:cubicBezTo>
                  <a:pt x="380" y="248"/>
                  <a:pt x="387" y="245"/>
                  <a:pt x="393" y="243"/>
                </a:cubicBezTo>
                <a:cubicBezTo>
                  <a:pt x="412" y="235"/>
                  <a:pt x="412" y="235"/>
                  <a:pt x="412" y="235"/>
                </a:cubicBezTo>
                <a:cubicBezTo>
                  <a:pt x="421" y="231"/>
                  <a:pt x="421" y="231"/>
                  <a:pt x="421" y="231"/>
                </a:cubicBezTo>
                <a:cubicBezTo>
                  <a:pt x="430" y="227"/>
                  <a:pt x="430" y="227"/>
                  <a:pt x="430" y="227"/>
                </a:cubicBezTo>
                <a:cubicBezTo>
                  <a:pt x="448" y="219"/>
                  <a:pt x="448" y="219"/>
                  <a:pt x="448" y="219"/>
                </a:cubicBezTo>
                <a:cubicBezTo>
                  <a:pt x="455" y="216"/>
                  <a:pt x="461" y="213"/>
                  <a:pt x="467" y="210"/>
                </a:cubicBezTo>
                <a:cubicBezTo>
                  <a:pt x="485" y="201"/>
                  <a:pt x="485" y="201"/>
                  <a:pt x="485" y="201"/>
                </a:cubicBezTo>
                <a:cubicBezTo>
                  <a:pt x="494" y="196"/>
                  <a:pt x="494" y="196"/>
                  <a:pt x="494" y="196"/>
                </a:cubicBezTo>
                <a:cubicBezTo>
                  <a:pt x="503" y="192"/>
                  <a:pt x="503" y="192"/>
                  <a:pt x="503" y="192"/>
                </a:cubicBezTo>
                <a:cubicBezTo>
                  <a:pt x="520" y="182"/>
                  <a:pt x="520" y="182"/>
                  <a:pt x="520" y="182"/>
                </a:cubicBezTo>
                <a:cubicBezTo>
                  <a:pt x="526" y="179"/>
                  <a:pt x="532" y="175"/>
                  <a:pt x="538" y="172"/>
                </a:cubicBezTo>
                <a:cubicBezTo>
                  <a:pt x="549" y="165"/>
                  <a:pt x="561" y="158"/>
                  <a:pt x="572" y="150"/>
                </a:cubicBezTo>
                <a:cubicBezTo>
                  <a:pt x="577" y="147"/>
                  <a:pt x="583" y="143"/>
                  <a:pt x="588" y="139"/>
                </a:cubicBezTo>
                <a:cubicBezTo>
                  <a:pt x="593" y="135"/>
                  <a:pt x="599" y="131"/>
                  <a:pt x="603" y="127"/>
                </a:cubicBezTo>
                <a:cubicBezTo>
                  <a:pt x="604" y="127"/>
                  <a:pt x="604" y="127"/>
                  <a:pt x="604" y="127"/>
                </a:cubicBezTo>
                <a:cubicBezTo>
                  <a:pt x="604" y="127"/>
                  <a:pt x="604" y="127"/>
                  <a:pt x="604" y="127"/>
                </a:cubicBezTo>
                <a:cubicBezTo>
                  <a:pt x="613" y="121"/>
                  <a:pt x="621" y="114"/>
                  <a:pt x="630" y="109"/>
                </a:cubicBezTo>
                <a:cubicBezTo>
                  <a:pt x="639" y="103"/>
                  <a:pt x="647" y="97"/>
                  <a:pt x="656" y="92"/>
                </a:cubicBezTo>
                <a:cubicBezTo>
                  <a:pt x="661" y="90"/>
                  <a:pt x="665" y="87"/>
                  <a:pt x="670" y="84"/>
                </a:cubicBezTo>
                <a:cubicBezTo>
                  <a:pt x="684" y="77"/>
                  <a:pt x="684" y="77"/>
                  <a:pt x="684" y="77"/>
                </a:cubicBezTo>
                <a:cubicBezTo>
                  <a:pt x="688" y="74"/>
                  <a:pt x="693" y="72"/>
                  <a:pt x="698" y="70"/>
                </a:cubicBezTo>
                <a:cubicBezTo>
                  <a:pt x="703" y="67"/>
                  <a:pt x="707" y="65"/>
                  <a:pt x="712" y="63"/>
                </a:cubicBezTo>
                <a:cubicBezTo>
                  <a:pt x="722" y="59"/>
                  <a:pt x="731" y="54"/>
                  <a:pt x="741" y="50"/>
                </a:cubicBezTo>
                <a:cubicBezTo>
                  <a:pt x="746" y="48"/>
                  <a:pt x="751" y="46"/>
                  <a:pt x="755" y="45"/>
                </a:cubicBezTo>
                <a:cubicBezTo>
                  <a:pt x="770" y="39"/>
                  <a:pt x="770" y="39"/>
                  <a:pt x="770" y="39"/>
                </a:cubicBezTo>
                <a:cubicBezTo>
                  <a:pt x="775" y="37"/>
                  <a:pt x="780" y="36"/>
                  <a:pt x="785" y="34"/>
                </a:cubicBezTo>
                <a:cubicBezTo>
                  <a:pt x="790" y="33"/>
                  <a:pt x="795" y="31"/>
                  <a:pt x="800" y="29"/>
                </a:cubicBezTo>
                <a:cubicBezTo>
                  <a:pt x="815" y="25"/>
                  <a:pt x="815" y="25"/>
                  <a:pt x="815" y="25"/>
                </a:cubicBezTo>
                <a:cubicBezTo>
                  <a:pt x="831" y="21"/>
                  <a:pt x="831" y="21"/>
                  <a:pt x="831" y="21"/>
                </a:cubicBezTo>
                <a:cubicBezTo>
                  <a:pt x="836" y="20"/>
                  <a:pt x="841" y="19"/>
                  <a:pt x="846" y="17"/>
                </a:cubicBezTo>
                <a:cubicBezTo>
                  <a:pt x="851" y="16"/>
                  <a:pt x="856" y="15"/>
                  <a:pt x="861" y="14"/>
                </a:cubicBezTo>
                <a:cubicBezTo>
                  <a:pt x="872" y="12"/>
                  <a:pt x="882" y="10"/>
                  <a:pt x="892" y="9"/>
                </a:cubicBezTo>
                <a:cubicBezTo>
                  <a:pt x="903" y="7"/>
                  <a:pt x="913" y="6"/>
                  <a:pt x="924" y="5"/>
                </a:cubicBezTo>
                <a:cubicBezTo>
                  <a:pt x="934" y="3"/>
                  <a:pt x="945" y="3"/>
                  <a:pt x="955" y="2"/>
                </a:cubicBezTo>
                <a:cubicBezTo>
                  <a:pt x="976" y="1"/>
                  <a:pt x="997" y="0"/>
                  <a:pt x="1018" y="1"/>
                </a:cubicBezTo>
                <a:cubicBezTo>
                  <a:pt x="1029" y="1"/>
                  <a:pt x="1039" y="2"/>
                  <a:pt x="1050" y="3"/>
                </a:cubicBezTo>
                <a:cubicBezTo>
                  <a:pt x="1055" y="3"/>
                  <a:pt x="1061" y="4"/>
                  <a:pt x="1066" y="4"/>
                </a:cubicBezTo>
                <a:cubicBezTo>
                  <a:pt x="1072" y="5"/>
                  <a:pt x="1077" y="5"/>
                  <a:pt x="1083" y="6"/>
                </a:cubicBezTo>
                <a:lnTo>
                  <a:pt x="1073"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2"/>
          <p:cNvSpPr>
            <a:spLocks/>
          </p:cNvSpPr>
          <p:nvPr/>
        </p:nvSpPr>
        <p:spPr bwMode="auto">
          <a:xfrm>
            <a:off x="2636457" y="5188548"/>
            <a:ext cx="989013" cy="1430338"/>
          </a:xfrm>
          <a:custGeom>
            <a:avLst/>
            <a:gdLst>
              <a:gd name="T0" fmla="*/ 242 w 263"/>
              <a:gd name="T1" fmla="*/ 0 h 380"/>
              <a:gd name="T2" fmla="*/ 211 w 263"/>
              <a:gd name="T3" fmla="*/ 22 h 380"/>
              <a:gd name="T4" fmla="*/ 181 w 263"/>
              <a:gd name="T5" fmla="*/ 47 h 380"/>
              <a:gd name="T6" fmla="*/ 150 w 263"/>
              <a:gd name="T7" fmla="*/ 76 h 380"/>
              <a:gd name="T8" fmla="*/ 119 w 263"/>
              <a:gd name="T9" fmla="*/ 111 h 380"/>
              <a:gd name="T10" fmla="*/ 105 w 263"/>
              <a:gd name="T11" fmla="*/ 129 h 380"/>
              <a:gd name="T12" fmla="*/ 98 w 263"/>
              <a:gd name="T13" fmla="*/ 139 h 380"/>
              <a:gd name="T14" fmla="*/ 91 w 263"/>
              <a:gd name="T15" fmla="*/ 149 h 380"/>
              <a:gd name="T16" fmla="*/ 78 w 263"/>
              <a:gd name="T17" fmla="*/ 169 h 380"/>
              <a:gd name="T18" fmla="*/ 66 w 263"/>
              <a:gd name="T19" fmla="*/ 189 h 380"/>
              <a:gd name="T20" fmla="*/ 46 w 263"/>
              <a:gd name="T21" fmla="*/ 229 h 380"/>
              <a:gd name="T22" fmla="*/ 30 w 263"/>
              <a:gd name="T23" fmla="*/ 268 h 380"/>
              <a:gd name="T24" fmla="*/ 26 w 263"/>
              <a:gd name="T25" fmla="*/ 278 h 380"/>
              <a:gd name="T26" fmla="*/ 23 w 263"/>
              <a:gd name="T27" fmla="*/ 287 h 380"/>
              <a:gd name="T28" fmla="*/ 18 w 263"/>
              <a:gd name="T29" fmla="*/ 304 h 380"/>
              <a:gd name="T30" fmla="*/ 9 w 263"/>
              <a:gd name="T31" fmla="*/ 335 h 380"/>
              <a:gd name="T32" fmla="*/ 4 w 263"/>
              <a:gd name="T33" fmla="*/ 359 h 380"/>
              <a:gd name="T34" fmla="*/ 0 w 263"/>
              <a:gd name="T35" fmla="*/ 380 h 380"/>
              <a:gd name="T36" fmla="*/ 6 w 263"/>
              <a:gd name="T37" fmla="*/ 359 h 380"/>
              <a:gd name="T38" fmla="*/ 13 w 263"/>
              <a:gd name="T39" fmla="*/ 336 h 380"/>
              <a:gd name="T40" fmla="*/ 23 w 263"/>
              <a:gd name="T41" fmla="*/ 306 h 380"/>
              <a:gd name="T42" fmla="*/ 30 w 263"/>
              <a:gd name="T43" fmla="*/ 289 h 380"/>
              <a:gd name="T44" fmla="*/ 33 w 263"/>
              <a:gd name="T45" fmla="*/ 280 h 380"/>
              <a:gd name="T46" fmla="*/ 37 w 263"/>
              <a:gd name="T47" fmla="*/ 272 h 380"/>
              <a:gd name="T48" fmla="*/ 56 w 263"/>
              <a:gd name="T49" fmla="*/ 234 h 380"/>
              <a:gd name="T50" fmla="*/ 79 w 263"/>
              <a:gd name="T51" fmla="*/ 196 h 380"/>
              <a:gd name="T52" fmla="*/ 92 w 263"/>
              <a:gd name="T53" fmla="*/ 178 h 380"/>
              <a:gd name="T54" fmla="*/ 106 w 263"/>
              <a:gd name="T55" fmla="*/ 159 h 380"/>
              <a:gd name="T56" fmla="*/ 113 w 263"/>
              <a:gd name="T57" fmla="*/ 150 h 380"/>
              <a:gd name="T58" fmla="*/ 120 w 263"/>
              <a:gd name="T59" fmla="*/ 142 h 380"/>
              <a:gd name="T60" fmla="*/ 135 w 263"/>
              <a:gd name="T61" fmla="*/ 125 h 380"/>
              <a:gd name="T62" fmla="*/ 167 w 263"/>
              <a:gd name="T63" fmla="*/ 94 h 380"/>
              <a:gd name="T64" fmla="*/ 198 w 263"/>
              <a:gd name="T65" fmla="*/ 68 h 380"/>
              <a:gd name="T66" fmla="*/ 228 w 263"/>
              <a:gd name="T67" fmla="*/ 47 h 380"/>
              <a:gd name="T68" fmla="*/ 263 w 263"/>
              <a:gd name="T69" fmla="*/ 26 h 380"/>
              <a:gd name="T70" fmla="*/ 242 w 263"/>
              <a:gd name="T71"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3" h="380">
                <a:moveTo>
                  <a:pt x="242" y="0"/>
                </a:moveTo>
                <a:cubicBezTo>
                  <a:pt x="232" y="6"/>
                  <a:pt x="222" y="13"/>
                  <a:pt x="211" y="22"/>
                </a:cubicBezTo>
                <a:cubicBezTo>
                  <a:pt x="201" y="29"/>
                  <a:pt x="191" y="37"/>
                  <a:pt x="181" y="47"/>
                </a:cubicBezTo>
                <a:cubicBezTo>
                  <a:pt x="171" y="56"/>
                  <a:pt x="160" y="66"/>
                  <a:pt x="150" y="76"/>
                </a:cubicBezTo>
                <a:cubicBezTo>
                  <a:pt x="139" y="87"/>
                  <a:pt x="129" y="99"/>
                  <a:pt x="119" y="111"/>
                </a:cubicBezTo>
                <a:cubicBezTo>
                  <a:pt x="115" y="117"/>
                  <a:pt x="109" y="123"/>
                  <a:pt x="105" y="129"/>
                </a:cubicBezTo>
                <a:cubicBezTo>
                  <a:pt x="98" y="139"/>
                  <a:pt x="98" y="139"/>
                  <a:pt x="98" y="139"/>
                </a:cubicBezTo>
                <a:cubicBezTo>
                  <a:pt x="91" y="149"/>
                  <a:pt x="91" y="149"/>
                  <a:pt x="91" y="149"/>
                </a:cubicBezTo>
                <a:cubicBezTo>
                  <a:pt x="87" y="155"/>
                  <a:pt x="82" y="162"/>
                  <a:pt x="78" y="169"/>
                </a:cubicBezTo>
                <a:cubicBezTo>
                  <a:pt x="74" y="175"/>
                  <a:pt x="70" y="182"/>
                  <a:pt x="66" y="189"/>
                </a:cubicBezTo>
                <a:cubicBezTo>
                  <a:pt x="59" y="202"/>
                  <a:pt x="52" y="216"/>
                  <a:pt x="46" y="229"/>
                </a:cubicBezTo>
                <a:cubicBezTo>
                  <a:pt x="40" y="243"/>
                  <a:pt x="34" y="256"/>
                  <a:pt x="30" y="268"/>
                </a:cubicBezTo>
                <a:cubicBezTo>
                  <a:pt x="29" y="272"/>
                  <a:pt x="27" y="275"/>
                  <a:pt x="26" y="278"/>
                </a:cubicBezTo>
                <a:cubicBezTo>
                  <a:pt x="25" y="281"/>
                  <a:pt x="24" y="284"/>
                  <a:pt x="23" y="287"/>
                </a:cubicBezTo>
                <a:cubicBezTo>
                  <a:pt x="21" y="293"/>
                  <a:pt x="19" y="299"/>
                  <a:pt x="18" y="304"/>
                </a:cubicBezTo>
                <a:cubicBezTo>
                  <a:pt x="15" y="316"/>
                  <a:pt x="11" y="326"/>
                  <a:pt x="9" y="335"/>
                </a:cubicBezTo>
                <a:cubicBezTo>
                  <a:pt x="7" y="344"/>
                  <a:pt x="5" y="352"/>
                  <a:pt x="4" y="359"/>
                </a:cubicBezTo>
                <a:cubicBezTo>
                  <a:pt x="2" y="372"/>
                  <a:pt x="0" y="380"/>
                  <a:pt x="0" y="380"/>
                </a:cubicBezTo>
                <a:cubicBezTo>
                  <a:pt x="0" y="380"/>
                  <a:pt x="2" y="373"/>
                  <a:pt x="6" y="359"/>
                </a:cubicBezTo>
                <a:cubicBezTo>
                  <a:pt x="7" y="353"/>
                  <a:pt x="10" y="345"/>
                  <a:pt x="13" y="336"/>
                </a:cubicBezTo>
                <a:cubicBezTo>
                  <a:pt x="15" y="327"/>
                  <a:pt x="19" y="317"/>
                  <a:pt x="23" y="306"/>
                </a:cubicBezTo>
                <a:cubicBezTo>
                  <a:pt x="25" y="301"/>
                  <a:pt x="27" y="295"/>
                  <a:pt x="30" y="289"/>
                </a:cubicBezTo>
                <a:cubicBezTo>
                  <a:pt x="31" y="286"/>
                  <a:pt x="32" y="283"/>
                  <a:pt x="33" y="280"/>
                </a:cubicBezTo>
                <a:cubicBezTo>
                  <a:pt x="35" y="278"/>
                  <a:pt x="36" y="275"/>
                  <a:pt x="37" y="272"/>
                </a:cubicBezTo>
                <a:cubicBezTo>
                  <a:pt x="43" y="259"/>
                  <a:pt x="49" y="247"/>
                  <a:pt x="56" y="234"/>
                </a:cubicBezTo>
                <a:cubicBezTo>
                  <a:pt x="63" y="222"/>
                  <a:pt x="71" y="209"/>
                  <a:pt x="79" y="196"/>
                </a:cubicBezTo>
                <a:cubicBezTo>
                  <a:pt x="83" y="190"/>
                  <a:pt x="87" y="184"/>
                  <a:pt x="92" y="178"/>
                </a:cubicBezTo>
                <a:cubicBezTo>
                  <a:pt x="96" y="171"/>
                  <a:pt x="101" y="165"/>
                  <a:pt x="106" y="159"/>
                </a:cubicBezTo>
                <a:cubicBezTo>
                  <a:pt x="113" y="150"/>
                  <a:pt x="113" y="150"/>
                  <a:pt x="113" y="150"/>
                </a:cubicBezTo>
                <a:cubicBezTo>
                  <a:pt x="120" y="142"/>
                  <a:pt x="120" y="142"/>
                  <a:pt x="120" y="142"/>
                </a:cubicBezTo>
                <a:cubicBezTo>
                  <a:pt x="125" y="136"/>
                  <a:pt x="130" y="130"/>
                  <a:pt x="135" y="125"/>
                </a:cubicBezTo>
                <a:cubicBezTo>
                  <a:pt x="146" y="114"/>
                  <a:pt x="156" y="104"/>
                  <a:pt x="167" y="94"/>
                </a:cubicBezTo>
                <a:cubicBezTo>
                  <a:pt x="177" y="84"/>
                  <a:pt x="188" y="76"/>
                  <a:pt x="198" y="68"/>
                </a:cubicBezTo>
                <a:cubicBezTo>
                  <a:pt x="209" y="60"/>
                  <a:pt x="219" y="53"/>
                  <a:pt x="228" y="47"/>
                </a:cubicBezTo>
                <a:cubicBezTo>
                  <a:pt x="241" y="38"/>
                  <a:pt x="253" y="31"/>
                  <a:pt x="263" y="26"/>
                </a:cubicBezTo>
                <a:cubicBezTo>
                  <a:pt x="252" y="20"/>
                  <a:pt x="245" y="11"/>
                  <a:pt x="242"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3"/>
          <p:cNvSpPr>
            <a:spLocks/>
          </p:cNvSpPr>
          <p:nvPr/>
        </p:nvSpPr>
        <p:spPr bwMode="auto">
          <a:xfrm>
            <a:off x="3373057" y="5053611"/>
            <a:ext cx="500063" cy="1701800"/>
          </a:xfrm>
          <a:custGeom>
            <a:avLst/>
            <a:gdLst>
              <a:gd name="T0" fmla="*/ 122 w 133"/>
              <a:gd name="T1" fmla="*/ 1 h 452"/>
              <a:gd name="T2" fmla="*/ 119 w 133"/>
              <a:gd name="T3" fmla="*/ 1 h 452"/>
              <a:gd name="T4" fmla="*/ 108 w 133"/>
              <a:gd name="T5" fmla="*/ 0 h 452"/>
              <a:gd name="T6" fmla="*/ 92 w 133"/>
              <a:gd name="T7" fmla="*/ 13 h 452"/>
              <a:gd name="T8" fmla="*/ 66 w 133"/>
              <a:gd name="T9" fmla="*/ 21 h 452"/>
              <a:gd name="T10" fmla="*/ 65 w 133"/>
              <a:gd name="T11" fmla="*/ 21 h 452"/>
              <a:gd name="T12" fmla="*/ 51 w 133"/>
              <a:gd name="T13" fmla="*/ 38 h 452"/>
              <a:gd name="T14" fmla="*/ 28 w 133"/>
              <a:gd name="T15" fmla="*/ 74 h 452"/>
              <a:gd name="T16" fmla="*/ 10 w 133"/>
              <a:gd name="T17" fmla="*/ 117 h 452"/>
              <a:gd name="T18" fmla="*/ 1 w 133"/>
              <a:gd name="T19" fmla="*/ 166 h 452"/>
              <a:gd name="T20" fmla="*/ 2 w 133"/>
              <a:gd name="T21" fmla="*/ 217 h 452"/>
              <a:gd name="T22" fmla="*/ 4 w 133"/>
              <a:gd name="T23" fmla="*/ 230 h 452"/>
              <a:gd name="T24" fmla="*/ 6 w 133"/>
              <a:gd name="T25" fmla="*/ 242 h 452"/>
              <a:gd name="T26" fmla="*/ 12 w 133"/>
              <a:gd name="T27" fmla="*/ 267 h 452"/>
              <a:gd name="T28" fmla="*/ 29 w 133"/>
              <a:gd name="T29" fmla="*/ 312 h 452"/>
              <a:gd name="T30" fmla="*/ 39 w 133"/>
              <a:gd name="T31" fmla="*/ 333 h 452"/>
              <a:gd name="T32" fmla="*/ 44 w 133"/>
              <a:gd name="T33" fmla="*/ 343 h 452"/>
              <a:gd name="T34" fmla="*/ 50 w 133"/>
              <a:gd name="T35" fmla="*/ 353 h 452"/>
              <a:gd name="T36" fmla="*/ 60 w 133"/>
              <a:gd name="T37" fmla="*/ 371 h 452"/>
              <a:gd name="T38" fmla="*/ 71 w 133"/>
              <a:gd name="T39" fmla="*/ 387 h 452"/>
              <a:gd name="T40" fmla="*/ 91 w 133"/>
              <a:gd name="T41" fmla="*/ 414 h 452"/>
              <a:gd name="T42" fmla="*/ 99 w 133"/>
              <a:gd name="T43" fmla="*/ 426 h 452"/>
              <a:gd name="T44" fmla="*/ 107 w 133"/>
              <a:gd name="T45" fmla="*/ 435 h 452"/>
              <a:gd name="T46" fmla="*/ 121 w 133"/>
              <a:gd name="T47" fmla="*/ 452 h 452"/>
              <a:gd name="T48" fmla="*/ 108 w 133"/>
              <a:gd name="T49" fmla="*/ 434 h 452"/>
              <a:gd name="T50" fmla="*/ 101 w 133"/>
              <a:gd name="T51" fmla="*/ 424 h 452"/>
              <a:gd name="T52" fmla="*/ 93 w 133"/>
              <a:gd name="T53" fmla="*/ 412 h 452"/>
              <a:gd name="T54" fmla="*/ 76 w 133"/>
              <a:gd name="T55" fmla="*/ 384 h 452"/>
              <a:gd name="T56" fmla="*/ 66 w 133"/>
              <a:gd name="T57" fmla="*/ 367 h 452"/>
              <a:gd name="T58" fmla="*/ 57 w 133"/>
              <a:gd name="T59" fmla="*/ 349 h 452"/>
              <a:gd name="T60" fmla="*/ 52 w 133"/>
              <a:gd name="T61" fmla="*/ 339 h 452"/>
              <a:gd name="T62" fmla="*/ 48 w 133"/>
              <a:gd name="T63" fmla="*/ 329 h 452"/>
              <a:gd name="T64" fmla="*/ 40 w 133"/>
              <a:gd name="T65" fmla="*/ 308 h 452"/>
              <a:gd name="T66" fmla="*/ 27 w 133"/>
              <a:gd name="T67" fmla="*/ 263 h 452"/>
              <a:gd name="T68" fmla="*/ 22 w 133"/>
              <a:gd name="T69" fmla="*/ 240 h 452"/>
              <a:gd name="T70" fmla="*/ 21 w 133"/>
              <a:gd name="T71" fmla="*/ 228 h 452"/>
              <a:gd name="T72" fmla="*/ 20 w 133"/>
              <a:gd name="T73" fmla="*/ 216 h 452"/>
              <a:gd name="T74" fmla="*/ 22 w 133"/>
              <a:gd name="T75" fmla="*/ 169 h 452"/>
              <a:gd name="T76" fmla="*/ 34 w 133"/>
              <a:gd name="T77" fmla="*/ 125 h 452"/>
              <a:gd name="T78" fmla="*/ 52 w 133"/>
              <a:gd name="T79" fmla="*/ 87 h 452"/>
              <a:gd name="T80" fmla="*/ 75 w 133"/>
              <a:gd name="T81" fmla="*/ 57 h 452"/>
              <a:gd name="T82" fmla="*/ 97 w 133"/>
              <a:gd name="T83" fmla="*/ 34 h 452"/>
              <a:gd name="T84" fmla="*/ 116 w 133"/>
              <a:gd name="T85" fmla="*/ 19 h 452"/>
              <a:gd name="T86" fmla="*/ 129 w 133"/>
              <a:gd name="T87" fmla="*/ 10 h 452"/>
              <a:gd name="T88" fmla="*/ 131 w 133"/>
              <a:gd name="T89" fmla="*/ 9 h 452"/>
              <a:gd name="T90" fmla="*/ 132 w 133"/>
              <a:gd name="T91" fmla="*/ 9 h 452"/>
              <a:gd name="T92" fmla="*/ 133 w 133"/>
              <a:gd name="T93" fmla="*/ 8 h 452"/>
              <a:gd name="T94" fmla="*/ 129 w 133"/>
              <a:gd name="T95" fmla="*/ 0 h 452"/>
              <a:gd name="T96" fmla="*/ 122 w 133"/>
              <a:gd name="T97" fmla="*/ 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 h="452">
                <a:moveTo>
                  <a:pt x="122" y="1"/>
                </a:moveTo>
                <a:cubicBezTo>
                  <a:pt x="119" y="1"/>
                  <a:pt x="119" y="1"/>
                  <a:pt x="119" y="1"/>
                </a:cubicBezTo>
                <a:cubicBezTo>
                  <a:pt x="115" y="1"/>
                  <a:pt x="111" y="1"/>
                  <a:pt x="108" y="0"/>
                </a:cubicBezTo>
                <a:cubicBezTo>
                  <a:pt x="103" y="5"/>
                  <a:pt x="98" y="10"/>
                  <a:pt x="92" y="13"/>
                </a:cubicBezTo>
                <a:cubicBezTo>
                  <a:pt x="84" y="18"/>
                  <a:pt x="76" y="20"/>
                  <a:pt x="66" y="21"/>
                </a:cubicBezTo>
                <a:cubicBezTo>
                  <a:pt x="66" y="21"/>
                  <a:pt x="66" y="21"/>
                  <a:pt x="65" y="21"/>
                </a:cubicBezTo>
                <a:cubicBezTo>
                  <a:pt x="61" y="26"/>
                  <a:pt x="56" y="32"/>
                  <a:pt x="51" y="38"/>
                </a:cubicBezTo>
                <a:cubicBezTo>
                  <a:pt x="43" y="48"/>
                  <a:pt x="35" y="60"/>
                  <a:pt x="28" y="74"/>
                </a:cubicBezTo>
                <a:cubicBezTo>
                  <a:pt x="21" y="87"/>
                  <a:pt x="15" y="102"/>
                  <a:pt x="10" y="117"/>
                </a:cubicBezTo>
                <a:cubicBezTo>
                  <a:pt x="6" y="133"/>
                  <a:pt x="3" y="149"/>
                  <a:pt x="1" y="166"/>
                </a:cubicBezTo>
                <a:cubicBezTo>
                  <a:pt x="0" y="183"/>
                  <a:pt x="0" y="200"/>
                  <a:pt x="2" y="217"/>
                </a:cubicBezTo>
                <a:cubicBezTo>
                  <a:pt x="3" y="222"/>
                  <a:pt x="3" y="226"/>
                  <a:pt x="4" y="230"/>
                </a:cubicBezTo>
                <a:cubicBezTo>
                  <a:pt x="5" y="234"/>
                  <a:pt x="5" y="238"/>
                  <a:pt x="6" y="242"/>
                </a:cubicBezTo>
                <a:cubicBezTo>
                  <a:pt x="8" y="251"/>
                  <a:pt x="10" y="259"/>
                  <a:pt x="12" y="267"/>
                </a:cubicBezTo>
                <a:cubicBezTo>
                  <a:pt x="17" y="283"/>
                  <a:pt x="23" y="298"/>
                  <a:pt x="29" y="312"/>
                </a:cubicBezTo>
                <a:cubicBezTo>
                  <a:pt x="32" y="320"/>
                  <a:pt x="36" y="326"/>
                  <a:pt x="39" y="333"/>
                </a:cubicBezTo>
                <a:cubicBezTo>
                  <a:pt x="41" y="337"/>
                  <a:pt x="43" y="340"/>
                  <a:pt x="44" y="343"/>
                </a:cubicBezTo>
                <a:cubicBezTo>
                  <a:pt x="46" y="346"/>
                  <a:pt x="48" y="349"/>
                  <a:pt x="50" y="353"/>
                </a:cubicBezTo>
                <a:cubicBezTo>
                  <a:pt x="53" y="359"/>
                  <a:pt x="57" y="365"/>
                  <a:pt x="60" y="371"/>
                </a:cubicBezTo>
                <a:cubicBezTo>
                  <a:pt x="64" y="376"/>
                  <a:pt x="67" y="382"/>
                  <a:pt x="71" y="387"/>
                </a:cubicBezTo>
                <a:cubicBezTo>
                  <a:pt x="78" y="397"/>
                  <a:pt x="85" y="406"/>
                  <a:pt x="91" y="414"/>
                </a:cubicBezTo>
                <a:cubicBezTo>
                  <a:pt x="94" y="418"/>
                  <a:pt x="96" y="422"/>
                  <a:pt x="99" y="426"/>
                </a:cubicBezTo>
                <a:cubicBezTo>
                  <a:pt x="102" y="429"/>
                  <a:pt x="104" y="432"/>
                  <a:pt x="107" y="435"/>
                </a:cubicBezTo>
                <a:cubicBezTo>
                  <a:pt x="116" y="446"/>
                  <a:pt x="121" y="452"/>
                  <a:pt x="121" y="452"/>
                </a:cubicBezTo>
                <a:cubicBezTo>
                  <a:pt x="121" y="452"/>
                  <a:pt x="116" y="446"/>
                  <a:pt x="108" y="434"/>
                </a:cubicBezTo>
                <a:cubicBezTo>
                  <a:pt x="106" y="431"/>
                  <a:pt x="104" y="428"/>
                  <a:pt x="101" y="424"/>
                </a:cubicBezTo>
                <a:cubicBezTo>
                  <a:pt x="99" y="421"/>
                  <a:pt x="96" y="417"/>
                  <a:pt x="93" y="412"/>
                </a:cubicBezTo>
                <a:cubicBezTo>
                  <a:pt x="88" y="404"/>
                  <a:pt x="82" y="395"/>
                  <a:pt x="76" y="384"/>
                </a:cubicBezTo>
                <a:cubicBezTo>
                  <a:pt x="73" y="378"/>
                  <a:pt x="69" y="373"/>
                  <a:pt x="66" y="367"/>
                </a:cubicBezTo>
                <a:cubicBezTo>
                  <a:pt x="63" y="361"/>
                  <a:pt x="60" y="355"/>
                  <a:pt x="57" y="349"/>
                </a:cubicBezTo>
                <a:cubicBezTo>
                  <a:pt x="56" y="346"/>
                  <a:pt x="54" y="342"/>
                  <a:pt x="52" y="339"/>
                </a:cubicBezTo>
                <a:cubicBezTo>
                  <a:pt x="51" y="336"/>
                  <a:pt x="50" y="332"/>
                  <a:pt x="48" y="329"/>
                </a:cubicBezTo>
                <a:cubicBezTo>
                  <a:pt x="45" y="322"/>
                  <a:pt x="42" y="315"/>
                  <a:pt x="40" y="308"/>
                </a:cubicBezTo>
                <a:cubicBezTo>
                  <a:pt x="34" y="294"/>
                  <a:pt x="30" y="279"/>
                  <a:pt x="27" y="263"/>
                </a:cubicBezTo>
                <a:cubicBezTo>
                  <a:pt x="25" y="255"/>
                  <a:pt x="23" y="248"/>
                  <a:pt x="22" y="240"/>
                </a:cubicBezTo>
                <a:cubicBezTo>
                  <a:pt x="21" y="228"/>
                  <a:pt x="21" y="228"/>
                  <a:pt x="21" y="228"/>
                </a:cubicBezTo>
                <a:cubicBezTo>
                  <a:pt x="20" y="224"/>
                  <a:pt x="20" y="220"/>
                  <a:pt x="20" y="216"/>
                </a:cubicBezTo>
                <a:cubicBezTo>
                  <a:pt x="19" y="200"/>
                  <a:pt x="20" y="184"/>
                  <a:pt x="22" y="169"/>
                </a:cubicBezTo>
                <a:cubicBezTo>
                  <a:pt x="25" y="153"/>
                  <a:pt x="29" y="139"/>
                  <a:pt x="34" y="125"/>
                </a:cubicBezTo>
                <a:cubicBezTo>
                  <a:pt x="39" y="111"/>
                  <a:pt x="45" y="99"/>
                  <a:pt x="52" y="87"/>
                </a:cubicBezTo>
                <a:cubicBezTo>
                  <a:pt x="60" y="76"/>
                  <a:pt x="67" y="66"/>
                  <a:pt x="75" y="57"/>
                </a:cubicBezTo>
                <a:cubicBezTo>
                  <a:pt x="82" y="48"/>
                  <a:pt x="90" y="41"/>
                  <a:pt x="97" y="34"/>
                </a:cubicBezTo>
                <a:cubicBezTo>
                  <a:pt x="104" y="28"/>
                  <a:pt x="110" y="23"/>
                  <a:pt x="116" y="19"/>
                </a:cubicBezTo>
                <a:cubicBezTo>
                  <a:pt x="121" y="15"/>
                  <a:pt x="126" y="12"/>
                  <a:pt x="129" y="10"/>
                </a:cubicBezTo>
                <a:cubicBezTo>
                  <a:pt x="129" y="10"/>
                  <a:pt x="130" y="10"/>
                  <a:pt x="131" y="9"/>
                </a:cubicBezTo>
                <a:cubicBezTo>
                  <a:pt x="131" y="9"/>
                  <a:pt x="131" y="9"/>
                  <a:pt x="132" y="9"/>
                </a:cubicBezTo>
                <a:cubicBezTo>
                  <a:pt x="133" y="8"/>
                  <a:pt x="133" y="8"/>
                  <a:pt x="133" y="8"/>
                </a:cubicBezTo>
                <a:cubicBezTo>
                  <a:pt x="129" y="0"/>
                  <a:pt x="129" y="0"/>
                  <a:pt x="129" y="0"/>
                </a:cubicBezTo>
                <a:cubicBezTo>
                  <a:pt x="126" y="1"/>
                  <a:pt x="124" y="1"/>
                  <a:pt x="122" y="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14"/>
          <p:cNvSpPr>
            <a:spLocks/>
          </p:cNvSpPr>
          <p:nvPr/>
        </p:nvSpPr>
        <p:spPr bwMode="auto">
          <a:xfrm>
            <a:off x="409194" y="4601173"/>
            <a:ext cx="3579813" cy="460375"/>
          </a:xfrm>
          <a:custGeom>
            <a:avLst/>
            <a:gdLst>
              <a:gd name="T0" fmla="*/ 927 w 953"/>
              <a:gd name="T1" fmla="*/ 122 h 122"/>
              <a:gd name="T2" fmla="*/ 924 w 953"/>
              <a:gd name="T3" fmla="*/ 119 h 122"/>
              <a:gd name="T4" fmla="*/ 895 w 953"/>
              <a:gd name="T5" fmla="*/ 106 h 122"/>
              <a:gd name="T6" fmla="*/ 881 w 953"/>
              <a:gd name="T7" fmla="*/ 100 h 122"/>
              <a:gd name="T8" fmla="*/ 865 w 953"/>
              <a:gd name="T9" fmla="*/ 95 h 122"/>
              <a:gd name="T10" fmla="*/ 795 w 953"/>
              <a:gd name="T11" fmla="*/ 80 h 122"/>
              <a:gd name="T12" fmla="*/ 725 w 953"/>
              <a:gd name="T13" fmla="*/ 74 h 122"/>
              <a:gd name="T14" fmla="*/ 646 w 953"/>
              <a:gd name="T15" fmla="*/ 76 h 122"/>
              <a:gd name="T16" fmla="*/ 561 w 953"/>
              <a:gd name="T17" fmla="*/ 85 h 122"/>
              <a:gd name="T18" fmla="*/ 380 w 953"/>
              <a:gd name="T19" fmla="*/ 91 h 122"/>
              <a:gd name="T20" fmla="*/ 336 w 953"/>
              <a:gd name="T21" fmla="*/ 87 h 122"/>
              <a:gd name="T22" fmla="*/ 293 w 953"/>
              <a:gd name="T23" fmla="*/ 81 h 122"/>
              <a:gd name="T24" fmla="*/ 252 w 953"/>
              <a:gd name="T25" fmla="*/ 75 h 122"/>
              <a:gd name="T26" fmla="*/ 213 w 953"/>
              <a:gd name="T27" fmla="*/ 67 h 122"/>
              <a:gd name="T28" fmla="*/ 167 w 953"/>
              <a:gd name="T29" fmla="*/ 56 h 122"/>
              <a:gd name="T30" fmla="*/ 142 w 953"/>
              <a:gd name="T31" fmla="*/ 49 h 122"/>
              <a:gd name="T32" fmla="*/ 83 w 953"/>
              <a:gd name="T33" fmla="*/ 31 h 122"/>
              <a:gd name="T34" fmla="*/ 38 w 953"/>
              <a:gd name="T35" fmla="*/ 15 h 122"/>
              <a:gd name="T36" fmla="*/ 39 w 953"/>
              <a:gd name="T37" fmla="*/ 13 h 122"/>
              <a:gd name="T38" fmla="*/ 84 w 953"/>
              <a:gd name="T39" fmla="*/ 27 h 122"/>
              <a:gd name="T40" fmla="*/ 144 w 953"/>
              <a:gd name="T41" fmla="*/ 42 h 122"/>
              <a:gd name="T42" fmla="*/ 169 w 953"/>
              <a:gd name="T43" fmla="*/ 48 h 122"/>
              <a:gd name="T44" fmla="*/ 215 w 953"/>
              <a:gd name="T45" fmla="*/ 56 h 122"/>
              <a:gd name="T46" fmla="*/ 254 w 953"/>
              <a:gd name="T47" fmla="*/ 62 h 122"/>
              <a:gd name="T48" fmla="*/ 295 w 953"/>
              <a:gd name="T49" fmla="*/ 66 h 122"/>
              <a:gd name="T50" fmla="*/ 337 w 953"/>
              <a:gd name="T51" fmla="*/ 70 h 122"/>
              <a:gd name="T52" fmla="*/ 380 w 953"/>
              <a:gd name="T53" fmla="*/ 71 h 122"/>
              <a:gd name="T54" fmla="*/ 556 w 953"/>
              <a:gd name="T55" fmla="*/ 57 h 122"/>
              <a:gd name="T56" fmla="*/ 643 w 953"/>
              <a:gd name="T57" fmla="*/ 43 h 122"/>
              <a:gd name="T58" fmla="*/ 725 w 953"/>
              <a:gd name="T59" fmla="*/ 37 h 122"/>
              <a:gd name="T60" fmla="*/ 800 w 953"/>
              <a:gd name="T61" fmla="*/ 40 h 122"/>
              <a:gd name="T62" fmla="*/ 877 w 953"/>
              <a:gd name="T63" fmla="*/ 53 h 122"/>
              <a:gd name="T64" fmla="*/ 895 w 953"/>
              <a:gd name="T65" fmla="*/ 58 h 122"/>
              <a:gd name="T66" fmla="*/ 911 w 953"/>
              <a:gd name="T67" fmla="*/ 63 h 122"/>
              <a:gd name="T68" fmla="*/ 947 w 953"/>
              <a:gd name="T69" fmla="*/ 78 h 122"/>
              <a:gd name="T70" fmla="*/ 953 w 953"/>
              <a:gd name="T71" fmla="*/ 8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53" h="122">
                <a:moveTo>
                  <a:pt x="928" y="122"/>
                </a:moveTo>
                <a:cubicBezTo>
                  <a:pt x="928" y="122"/>
                  <a:pt x="928" y="122"/>
                  <a:pt x="927" y="122"/>
                </a:cubicBezTo>
                <a:cubicBezTo>
                  <a:pt x="927" y="121"/>
                  <a:pt x="926" y="121"/>
                  <a:pt x="926" y="121"/>
                </a:cubicBezTo>
                <a:cubicBezTo>
                  <a:pt x="925" y="120"/>
                  <a:pt x="925" y="120"/>
                  <a:pt x="924" y="119"/>
                </a:cubicBezTo>
                <a:cubicBezTo>
                  <a:pt x="923" y="119"/>
                  <a:pt x="922" y="118"/>
                  <a:pt x="920" y="117"/>
                </a:cubicBezTo>
                <a:cubicBezTo>
                  <a:pt x="915" y="114"/>
                  <a:pt x="906" y="110"/>
                  <a:pt x="895" y="106"/>
                </a:cubicBezTo>
                <a:cubicBezTo>
                  <a:pt x="892" y="105"/>
                  <a:pt x="889" y="104"/>
                  <a:pt x="886" y="102"/>
                </a:cubicBezTo>
                <a:cubicBezTo>
                  <a:pt x="885" y="102"/>
                  <a:pt x="883" y="101"/>
                  <a:pt x="881" y="100"/>
                </a:cubicBezTo>
                <a:cubicBezTo>
                  <a:pt x="880" y="100"/>
                  <a:pt x="878" y="99"/>
                  <a:pt x="876" y="99"/>
                </a:cubicBezTo>
                <a:cubicBezTo>
                  <a:pt x="873" y="98"/>
                  <a:pt x="869" y="96"/>
                  <a:pt x="865" y="95"/>
                </a:cubicBezTo>
                <a:cubicBezTo>
                  <a:pt x="861" y="94"/>
                  <a:pt x="857" y="93"/>
                  <a:pt x="853" y="92"/>
                </a:cubicBezTo>
                <a:cubicBezTo>
                  <a:pt x="836" y="87"/>
                  <a:pt x="817" y="83"/>
                  <a:pt x="795" y="80"/>
                </a:cubicBezTo>
                <a:cubicBezTo>
                  <a:pt x="784" y="78"/>
                  <a:pt x="773" y="78"/>
                  <a:pt x="761" y="76"/>
                </a:cubicBezTo>
                <a:cubicBezTo>
                  <a:pt x="750" y="75"/>
                  <a:pt x="738" y="75"/>
                  <a:pt x="725" y="74"/>
                </a:cubicBezTo>
                <a:cubicBezTo>
                  <a:pt x="712" y="74"/>
                  <a:pt x="699" y="74"/>
                  <a:pt x="686" y="74"/>
                </a:cubicBezTo>
                <a:cubicBezTo>
                  <a:pt x="673" y="74"/>
                  <a:pt x="659" y="75"/>
                  <a:pt x="646" y="76"/>
                </a:cubicBezTo>
                <a:cubicBezTo>
                  <a:pt x="632" y="77"/>
                  <a:pt x="618" y="78"/>
                  <a:pt x="604" y="79"/>
                </a:cubicBezTo>
                <a:cubicBezTo>
                  <a:pt x="590" y="81"/>
                  <a:pt x="575" y="83"/>
                  <a:pt x="561" y="85"/>
                </a:cubicBezTo>
                <a:cubicBezTo>
                  <a:pt x="531" y="90"/>
                  <a:pt x="500" y="92"/>
                  <a:pt x="470" y="93"/>
                </a:cubicBezTo>
                <a:cubicBezTo>
                  <a:pt x="440" y="94"/>
                  <a:pt x="409" y="93"/>
                  <a:pt x="380" y="91"/>
                </a:cubicBezTo>
                <a:cubicBezTo>
                  <a:pt x="372" y="90"/>
                  <a:pt x="365" y="90"/>
                  <a:pt x="357" y="89"/>
                </a:cubicBezTo>
                <a:cubicBezTo>
                  <a:pt x="350" y="89"/>
                  <a:pt x="343" y="88"/>
                  <a:pt x="336" y="87"/>
                </a:cubicBezTo>
                <a:cubicBezTo>
                  <a:pt x="328" y="86"/>
                  <a:pt x="321" y="85"/>
                  <a:pt x="314" y="85"/>
                </a:cubicBezTo>
                <a:cubicBezTo>
                  <a:pt x="307" y="83"/>
                  <a:pt x="300" y="82"/>
                  <a:pt x="293" y="81"/>
                </a:cubicBezTo>
                <a:cubicBezTo>
                  <a:pt x="286" y="80"/>
                  <a:pt x="279" y="79"/>
                  <a:pt x="272" y="78"/>
                </a:cubicBezTo>
                <a:cubicBezTo>
                  <a:pt x="265" y="77"/>
                  <a:pt x="258" y="76"/>
                  <a:pt x="252" y="75"/>
                </a:cubicBezTo>
                <a:cubicBezTo>
                  <a:pt x="245" y="73"/>
                  <a:pt x="238" y="72"/>
                  <a:pt x="232" y="71"/>
                </a:cubicBezTo>
                <a:cubicBezTo>
                  <a:pt x="225" y="70"/>
                  <a:pt x="219" y="68"/>
                  <a:pt x="213" y="67"/>
                </a:cubicBezTo>
                <a:cubicBezTo>
                  <a:pt x="200" y="64"/>
                  <a:pt x="188" y="61"/>
                  <a:pt x="176" y="58"/>
                </a:cubicBezTo>
                <a:cubicBezTo>
                  <a:pt x="173" y="58"/>
                  <a:pt x="170" y="57"/>
                  <a:pt x="167" y="56"/>
                </a:cubicBezTo>
                <a:cubicBezTo>
                  <a:pt x="164" y="55"/>
                  <a:pt x="161" y="55"/>
                  <a:pt x="158" y="54"/>
                </a:cubicBezTo>
                <a:cubicBezTo>
                  <a:pt x="153" y="52"/>
                  <a:pt x="147" y="51"/>
                  <a:pt x="142" y="49"/>
                </a:cubicBezTo>
                <a:cubicBezTo>
                  <a:pt x="131" y="46"/>
                  <a:pt x="121" y="43"/>
                  <a:pt x="111" y="40"/>
                </a:cubicBezTo>
                <a:cubicBezTo>
                  <a:pt x="101" y="37"/>
                  <a:pt x="92" y="34"/>
                  <a:pt x="83" y="31"/>
                </a:cubicBezTo>
                <a:cubicBezTo>
                  <a:pt x="74" y="28"/>
                  <a:pt x="66" y="25"/>
                  <a:pt x="59" y="23"/>
                </a:cubicBezTo>
                <a:cubicBezTo>
                  <a:pt x="51" y="20"/>
                  <a:pt x="45" y="17"/>
                  <a:pt x="38" y="15"/>
                </a:cubicBezTo>
                <a:cubicBezTo>
                  <a:pt x="14" y="5"/>
                  <a:pt x="0" y="0"/>
                  <a:pt x="0" y="0"/>
                </a:cubicBezTo>
                <a:cubicBezTo>
                  <a:pt x="0" y="0"/>
                  <a:pt x="14" y="5"/>
                  <a:pt x="39" y="13"/>
                </a:cubicBezTo>
                <a:cubicBezTo>
                  <a:pt x="45" y="15"/>
                  <a:pt x="52" y="17"/>
                  <a:pt x="60" y="20"/>
                </a:cubicBezTo>
                <a:cubicBezTo>
                  <a:pt x="67" y="22"/>
                  <a:pt x="76" y="24"/>
                  <a:pt x="84" y="27"/>
                </a:cubicBezTo>
                <a:cubicBezTo>
                  <a:pt x="93" y="29"/>
                  <a:pt x="103" y="32"/>
                  <a:pt x="112" y="34"/>
                </a:cubicBezTo>
                <a:cubicBezTo>
                  <a:pt x="122" y="37"/>
                  <a:pt x="133" y="39"/>
                  <a:pt x="144" y="42"/>
                </a:cubicBezTo>
                <a:cubicBezTo>
                  <a:pt x="149" y="43"/>
                  <a:pt x="155" y="44"/>
                  <a:pt x="160" y="46"/>
                </a:cubicBezTo>
                <a:cubicBezTo>
                  <a:pt x="163" y="46"/>
                  <a:pt x="166" y="47"/>
                  <a:pt x="169" y="48"/>
                </a:cubicBezTo>
                <a:cubicBezTo>
                  <a:pt x="172" y="48"/>
                  <a:pt x="175" y="49"/>
                  <a:pt x="178" y="49"/>
                </a:cubicBezTo>
                <a:cubicBezTo>
                  <a:pt x="190" y="51"/>
                  <a:pt x="202" y="54"/>
                  <a:pt x="215" y="56"/>
                </a:cubicBezTo>
                <a:cubicBezTo>
                  <a:pt x="221" y="57"/>
                  <a:pt x="227" y="58"/>
                  <a:pt x="234" y="59"/>
                </a:cubicBezTo>
                <a:cubicBezTo>
                  <a:pt x="240" y="60"/>
                  <a:pt x="247" y="61"/>
                  <a:pt x="254" y="62"/>
                </a:cubicBezTo>
                <a:cubicBezTo>
                  <a:pt x="260" y="63"/>
                  <a:pt x="267" y="64"/>
                  <a:pt x="274" y="64"/>
                </a:cubicBezTo>
                <a:cubicBezTo>
                  <a:pt x="281" y="65"/>
                  <a:pt x="288" y="66"/>
                  <a:pt x="295" y="66"/>
                </a:cubicBezTo>
                <a:cubicBezTo>
                  <a:pt x="302" y="67"/>
                  <a:pt x="309" y="68"/>
                  <a:pt x="316" y="68"/>
                </a:cubicBezTo>
                <a:cubicBezTo>
                  <a:pt x="323" y="69"/>
                  <a:pt x="330" y="69"/>
                  <a:pt x="337" y="70"/>
                </a:cubicBezTo>
                <a:cubicBezTo>
                  <a:pt x="344" y="70"/>
                  <a:pt x="351" y="71"/>
                  <a:pt x="359" y="71"/>
                </a:cubicBezTo>
                <a:cubicBezTo>
                  <a:pt x="366" y="71"/>
                  <a:pt x="373" y="71"/>
                  <a:pt x="380" y="71"/>
                </a:cubicBezTo>
                <a:cubicBezTo>
                  <a:pt x="410" y="72"/>
                  <a:pt x="439" y="71"/>
                  <a:pt x="469" y="69"/>
                </a:cubicBezTo>
                <a:cubicBezTo>
                  <a:pt x="498" y="67"/>
                  <a:pt x="528" y="63"/>
                  <a:pt x="556" y="57"/>
                </a:cubicBezTo>
                <a:cubicBezTo>
                  <a:pt x="571" y="54"/>
                  <a:pt x="585" y="52"/>
                  <a:pt x="600" y="49"/>
                </a:cubicBezTo>
                <a:cubicBezTo>
                  <a:pt x="614" y="47"/>
                  <a:pt x="628" y="45"/>
                  <a:pt x="643" y="43"/>
                </a:cubicBezTo>
                <a:cubicBezTo>
                  <a:pt x="657" y="41"/>
                  <a:pt x="671" y="40"/>
                  <a:pt x="685" y="39"/>
                </a:cubicBezTo>
                <a:cubicBezTo>
                  <a:pt x="699" y="38"/>
                  <a:pt x="712" y="38"/>
                  <a:pt x="725" y="37"/>
                </a:cubicBezTo>
                <a:cubicBezTo>
                  <a:pt x="738" y="37"/>
                  <a:pt x="751" y="37"/>
                  <a:pt x="764" y="37"/>
                </a:cubicBezTo>
                <a:cubicBezTo>
                  <a:pt x="776" y="38"/>
                  <a:pt x="788" y="39"/>
                  <a:pt x="800" y="40"/>
                </a:cubicBezTo>
                <a:cubicBezTo>
                  <a:pt x="823" y="42"/>
                  <a:pt x="844" y="45"/>
                  <a:pt x="863" y="50"/>
                </a:cubicBezTo>
                <a:cubicBezTo>
                  <a:pt x="868" y="51"/>
                  <a:pt x="872" y="51"/>
                  <a:pt x="877" y="53"/>
                </a:cubicBezTo>
                <a:cubicBezTo>
                  <a:pt x="881" y="54"/>
                  <a:pt x="885" y="55"/>
                  <a:pt x="889" y="56"/>
                </a:cubicBezTo>
                <a:cubicBezTo>
                  <a:pt x="891" y="56"/>
                  <a:pt x="893" y="57"/>
                  <a:pt x="895" y="58"/>
                </a:cubicBezTo>
                <a:cubicBezTo>
                  <a:pt x="897" y="58"/>
                  <a:pt x="899" y="59"/>
                  <a:pt x="901" y="59"/>
                </a:cubicBezTo>
                <a:cubicBezTo>
                  <a:pt x="904" y="61"/>
                  <a:pt x="908" y="62"/>
                  <a:pt x="911" y="63"/>
                </a:cubicBezTo>
                <a:cubicBezTo>
                  <a:pt x="925" y="67"/>
                  <a:pt x="935" y="72"/>
                  <a:pt x="942" y="75"/>
                </a:cubicBezTo>
                <a:cubicBezTo>
                  <a:pt x="944" y="76"/>
                  <a:pt x="945" y="77"/>
                  <a:pt x="947" y="78"/>
                </a:cubicBezTo>
                <a:cubicBezTo>
                  <a:pt x="948" y="79"/>
                  <a:pt x="950" y="79"/>
                  <a:pt x="951" y="80"/>
                </a:cubicBezTo>
                <a:cubicBezTo>
                  <a:pt x="952" y="81"/>
                  <a:pt x="953" y="81"/>
                  <a:pt x="953" y="81"/>
                </a:cubicBezTo>
                <a:lnTo>
                  <a:pt x="928" y="12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9" name="Freeform 15"/>
          <p:cNvSpPr>
            <a:spLocks/>
          </p:cNvSpPr>
          <p:nvPr/>
        </p:nvSpPr>
        <p:spPr bwMode="auto">
          <a:xfrm>
            <a:off x="615569" y="3966173"/>
            <a:ext cx="2144713" cy="933450"/>
          </a:xfrm>
          <a:custGeom>
            <a:avLst/>
            <a:gdLst>
              <a:gd name="T0" fmla="*/ 522 w 571"/>
              <a:gd name="T1" fmla="*/ 248 h 248"/>
              <a:gd name="T2" fmla="*/ 571 w 571"/>
              <a:gd name="T3" fmla="*/ 240 h 248"/>
              <a:gd name="T4" fmla="*/ 569 w 571"/>
              <a:gd name="T5" fmla="*/ 219 h 248"/>
              <a:gd name="T6" fmla="*/ 566 w 571"/>
              <a:gd name="T7" fmla="*/ 219 h 248"/>
              <a:gd name="T8" fmla="*/ 546 w 571"/>
              <a:gd name="T9" fmla="*/ 218 h 248"/>
              <a:gd name="T10" fmla="*/ 526 w 571"/>
              <a:gd name="T11" fmla="*/ 214 h 248"/>
              <a:gd name="T12" fmla="*/ 501 w 571"/>
              <a:gd name="T13" fmla="*/ 207 h 248"/>
              <a:gd name="T14" fmla="*/ 482 w 571"/>
              <a:gd name="T15" fmla="*/ 199 h 248"/>
              <a:gd name="T16" fmla="*/ 452 w 571"/>
              <a:gd name="T17" fmla="*/ 184 h 248"/>
              <a:gd name="T18" fmla="*/ 431 w 571"/>
              <a:gd name="T19" fmla="*/ 171 h 248"/>
              <a:gd name="T20" fmla="*/ 400 w 571"/>
              <a:gd name="T21" fmla="*/ 147 h 248"/>
              <a:gd name="T22" fmla="*/ 375 w 571"/>
              <a:gd name="T23" fmla="*/ 125 h 248"/>
              <a:gd name="T24" fmla="*/ 373 w 571"/>
              <a:gd name="T25" fmla="*/ 123 h 248"/>
              <a:gd name="T26" fmla="*/ 373 w 571"/>
              <a:gd name="T27" fmla="*/ 123 h 248"/>
              <a:gd name="T28" fmla="*/ 369 w 571"/>
              <a:gd name="T29" fmla="*/ 119 h 248"/>
              <a:gd name="T30" fmla="*/ 306 w 571"/>
              <a:gd name="T31" fmla="*/ 77 h 248"/>
              <a:gd name="T32" fmla="*/ 279 w 571"/>
              <a:gd name="T33" fmla="*/ 64 h 248"/>
              <a:gd name="T34" fmla="*/ 251 w 571"/>
              <a:gd name="T35" fmla="*/ 53 h 248"/>
              <a:gd name="T36" fmla="*/ 224 w 571"/>
              <a:gd name="T37" fmla="*/ 43 h 248"/>
              <a:gd name="T38" fmla="*/ 197 w 571"/>
              <a:gd name="T39" fmla="*/ 35 h 248"/>
              <a:gd name="T40" fmla="*/ 145 w 571"/>
              <a:gd name="T41" fmla="*/ 22 h 248"/>
              <a:gd name="T42" fmla="*/ 98 w 571"/>
              <a:gd name="T43" fmla="*/ 12 h 248"/>
              <a:gd name="T44" fmla="*/ 49 w 571"/>
              <a:gd name="T45" fmla="*/ 5 h 248"/>
              <a:gd name="T46" fmla="*/ 27 w 571"/>
              <a:gd name="T47" fmla="*/ 3 h 248"/>
              <a:gd name="T48" fmla="*/ 27 w 571"/>
              <a:gd name="T49" fmla="*/ 5 h 248"/>
              <a:gd name="T50" fmla="*/ 49 w 571"/>
              <a:gd name="T51" fmla="*/ 8 h 248"/>
              <a:gd name="T52" fmla="*/ 97 w 571"/>
              <a:gd name="T53" fmla="*/ 18 h 248"/>
              <a:gd name="T54" fmla="*/ 143 w 571"/>
              <a:gd name="T55" fmla="*/ 30 h 248"/>
              <a:gd name="T56" fmla="*/ 193 w 571"/>
              <a:gd name="T57" fmla="*/ 46 h 248"/>
              <a:gd name="T58" fmla="*/ 219 w 571"/>
              <a:gd name="T59" fmla="*/ 55 h 248"/>
              <a:gd name="T60" fmla="*/ 246 w 571"/>
              <a:gd name="T61" fmla="*/ 67 h 248"/>
              <a:gd name="T62" fmla="*/ 272 w 571"/>
              <a:gd name="T63" fmla="*/ 79 h 248"/>
              <a:gd name="T64" fmla="*/ 297 w 571"/>
              <a:gd name="T65" fmla="*/ 93 h 248"/>
              <a:gd name="T66" fmla="*/ 354 w 571"/>
              <a:gd name="T67" fmla="*/ 135 h 248"/>
              <a:gd name="T68" fmla="*/ 356 w 571"/>
              <a:gd name="T69" fmla="*/ 138 h 248"/>
              <a:gd name="T70" fmla="*/ 357 w 571"/>
              <a:gd name="T71" fmla="*/ 139 h 248"/>
              <a:gd name="T72" fmla="*/ 363 w 571"/>
              <a:gd name="T73" fmla="*/ 146 h 248"/>
              <a:gd name="T74" fmla="*/ 405 w 571"/>
              <a:gd name="T75" fmla="*/ 184 h 248"/>
              <a:gd name="T76" fmla="*/ 427 w 571"/>
              <a:gd name="T77" fmla="*/ 201 h 248"/>
              <a:gd name="T78" fmla="*/ 448 w 571"/>
              <a:gd name="T79" fmla="*/ 215 h 248"/>
              <a:gd name="T80" fmla="*/ 479 w 571"/>
              <a:gd name="T81" fmla="*/ 232 h 248"/>
              <a:gd name="T82" fmla="*/ 508 w 571"/>
              <a:gd name="T83" fmla="*/ 24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1" h="248">
                <a:moveTo>
                  <a:pt x="517" y="246"/>
                </a:moveTo>
                <a:cubicBezTo>
                  <a:pt x="519" y="247"/>
                  <a:pt x="520" y="247"/>
                  <a:pt x="522" y="248"/>
                </a:cubicBezTo>
                <a:cubicBezTo>
                  <a:pt x="530" y="241"/>
                  <a:pt x="541" y="237"/>
                  <a:pt x="554" y="238"/>
                </a:cubicBezTo>
                <a:cubicBezTo>
                  <a:pt x="560" y="238"/>
                  <a:pt x="566" y="239"/>
                  <a:pt x="571" y="240"/>
                </a:cubicBezTo>
                <a:cubicBezTo>
                  <a:pt x="569" y="219"/>
                  <a:pt x="569" y="219"/>
                  <a:pt x="569" y="219"/>
                </a:cubicBezTo>
                <a:cubicBezTo>
                  <a:pt x="569" y="219"/>
                  <a:pt x="569" y="219"/>
                  <a:pt x="569" y="219"/>
                </a:cubicBezTo>
                <a:cubicBezTo>
                  <a:pt x="568" y="219"/>
                  <a:pt x="568" y="219"/>
                  <a:pt x="567" y="219"/>
                </a:cubicBezTo>
                <a:cubicBezTo>
                  <a:pt x="567" y="219"/>
                  <a:pt x="567" y="219"/>
                  <a:pt x="566" y="219"/>
                </a:cubicBezTo>
                <a:cubicBezTo>
                  <a:pt x="565" y="219"/>
                  <a:pt x="565" y="219"/>
                  <a:pt x="564" y="219"/>
                </a:cubicBezTo>
                <a:cubicBezTo>
                  <a:pt x="560" y="219"/>
                  <a:pt x="554" y="219"/>
                  <a:pt x="546" y="218"/>
                </a:cubicBezTo>
                <a:cubicBezTo>
                  <a:pt x="542" y="217"/>
                  <a:pt x="538" y="217"/>
                  <a:pt x="533" y="216"/>
                </a:cubicBezTo>
                <a:cubicBezTo>
                  <a:pt x="531" y="215"/>
                  <a:pt x="528" y="215"/>
                  <a:pt x="526" y="214"/>
                </a:cubicBezTo>
                <a:cubicBezTo>
                  <a:pt x="523" y="214"/>
                  <a:pt x="521" y="213"/>
                  <a:pt x="518" y="212"/>
                </a:cubicBezTo>
                <a:cubicBezTo>
                  <a:pt x="512" y="211"/>
                  <a:pt x="507" y="209"/>
                  <a:pt x="501" y="207"/>
                </a:cubicBezTo>
                <a:cubicBezTo>
                  <a:pt x="498" y="206"/>
                  <a:pt x="495" y="205"/>
                  <a:pt x="492" y="203"/>
                </a:cubicBezTo>
                <a:cubicBezTo>
                  <a:pt x="488" y="202"/>
                  <a:pt x="485" y="201"/>
                  <a:pt x="482" y="199"/>
                </a:cubicBezTo>
                <a:cubicBezTo>
                  <a:pt x="476" y="196"/>
                  <a:pt x="469" y="194"/>
                  <a:pt x="462" y="190"/>
                </a:cubicBezTo>
                <a:cubicBezTo>
                  <a:pt x="459" y="188"/>
                  <a:pt x="456" y="186"/>
                  <a:pt x="452" y="184"/>
                </a:cubicBezTo>
                <a:cubicBezTo>
                  <a:pt x="449" y="182"/>
                  <a:pt x="445" y="180"/>
                  <a:pt x="442" y="178"/>
                </a:cubicBezTo>
                <a:cubicBezTo>
                  <a:pt x="438" y="176"/>
                  <a:pt x="435" y="174"/>
                  <a:pt x="431" y="171"/>
                </a:cubicBezTo>
                <a:cubicBezTo>
                  <a:pt x="428" y="169"/>
                  <a:pt x="425" y="166"/>
                  <a:pt x="421" y="164"/>
                </a:cubicBezTo>
                <a:cubicBezTo>
                  <a:pt x="414" y="159"/>
                  <a:pt x="407" y="153"/>
                  <a:pt x="400" y="147"/>
                </a:cubicBezTo>
                <a:cubicBezTo>
                  <a:pt x="393" y="142"/>
                  <a:pt x="387" y="135"/>
                  <a:pt x="380" y="129"/>
                </a:cubicBezTo>
                <a:cubicBezTo>
                  <a:pt x="375" y="125"/>
                  <a:pt x="375" y="125"/>
                  <a:pt x="375" y="125"/>
                </a:cubicBezTo>
                <a:cubicBezTo>
                  <a:pt x="373" y="123"/>
                  <a:pt x="373" y="123"/>
                  <a:pt x="373" y="123"/>
                </a:cubicBezTo>
                <a:cubicBezTo>
                  <a:pt x="373" y="123"/>
                  <a:pt x="373" y="123"/>
                  <a:pt x="373" y="123"/>
                </a:cubicBezTo>
                <a:cubicBezTo>
                  <a:pt x="373" y="123"/>
                  <a:pt x="373" y="123"/>
                  <a:pt x="373" y="123"/>
                </a:cubicBezTo>
                <a:cubicBezTo>
                  <a:pt x="373" y="123"/>
                  <a:pt x="373" y="123"/>
                  <a:pt x="373" y="123"/>
                </a:cubicBezTo>
                <a:cubicBezTo>
                  <a:pt x="372" y="122"/>
                  <a:pt x="372" y="122"/>
                  <a:pt x="372" y="122"/>
                </a:cubicBezTo>
                <a:cubicBezTo>
                  <a:pt x="369" y="119"/>
                  <a:pt x="369" y="119"/>
                  <a:pt x="369" y="119"/>
                </a:cubicBezTo>
                <a:cubicBezTo>
                  <a:pt x="365" y="116"/>
                  <a:pt x="361" y="113"/>
                  <a:pt x="357" y="110"/>
                </a:cubicBezTo>
                <a:cubicBezTo>
                  <a:pt x="341" y="97"/>
                  <a:pt x="324" y="87"/>
                  <a:pt x="306" y="77"/>
                </a:cubicBezTo>
                <a:cubicBezTo>
                  <a:pt x="293" y="71"/>
                  <a:pt x="293" y="71"/>
                  <a:pt x="293" y="71"/>
                </a:cubicBezTo>
                <a:cubicBezTo>
                  <a:pt x="288" y="68"/>
                  <a:pt x="283" y="66"/>
                  <a:pt x="279" y="64"/>
                </a:cubicBezTo>
                <a:cubicBezTo>
                  <a:pt x="274" y="62"/>
                  <a:pt x="270" y="60"/>
                  <a:pt x="265" y="58"/>
                </a:cubicBezTo>
                <a:cubicBezTo>
                  <a:pt x="261" y="57"/>
                  <a:pt x="256" y="55"/>
                  <a:pt x="251" y="53"/>
                </a:cubicBezTo>
                <a:cubicBezTo>
                  <a:pt x="247" y="51"/>
                  <a:pt x="242" y="49"/>
                  <a:pt x="238" y="48"/>
                </a:cubicBezTo>
                <a:cubicBezTo>
                  <a:pt x="233" y="46"/>
                  <a:pt x="228" y="45"/>
                  <a:pt x="224" y="43"/>
                </a:cubicBezTo>
                <a:cubicBezTo>
                  <a:pt x="219" y="42"/>
                  <a:pt x="215" y="40"/>
                  <a:pt x="210" y="39"/>
                </a:cubicBezTo>
                <a:cubicBezTo>
                  <a:pt x="206" y="37"/>
                  <a:pt x="201" y="36"/>
                  <a:pt x="197" y="35"/>
                </a:cubicBezTo>
                <a:cubicBezTo>
                  <a:pt x="188" y="32"/>
                  <a:pt x="179" y="30"/>
                  <a:pt x="170" y="28"/>
                </a:cubicBezTo>
                <a:cubicBezTo>
                  <a:pt x="162" y="25"/>
                  <a:pt x="153" y="23"/>
                  <a:pt x="145" y="22"/>
                </a:cubicBezTo>
                <a:cubicBezTo>
                  <a:pt x="137" y="19"/>
                  <a:pt x="128" y="18"/>
                  <a:pt x="121" y="17"/>
                </a:cubicBezTo>
                <a:cubicBezTo>
                  <a:pt x="113" y="15"/>
                  <a:pt x="105" y="14"/>
                  <a:pt x="98" y="12"/>
                </a:cubicBezTo>
                <a:cubicBezTo>
                  <a:pt x="83" y="10"/>
                  <a:pt x="70" y="8"/>
                  <a:pt x="58" y="6"/>
                </a:cubicBezTo>
                <a:cubicBezTo>
                  <a:pt x="55" y="6"/>
                  <a:pt x="52" y="6"/>
                  <a:pt x="49" y="5"/>
                </a:cubicBezTo>
                <a:cubicBezTo>
                  <a:pt x="46" y="5"/>
                  <a:pt x="44" y="5"/>
                  <a:pt x="41" y="4"/>
                </a:cubicBezTo>
                <a:cubicBezTo>
                  <a:pt x="36" y="4"/>
                  <a:pt x="31" y="3"/>
                  <a:pt x="27" y="3"/>
                </a:cubicBezTo>
                <a:cubicBezTo>
                  <a:pt x="10" y="1"/>
                  <a:pt x="0" y="0"/>
                  <a:pt x="0" y="0"/>
                </a:cubicBezTo>
                <a:cubicBezTo>
                  <a:pt x="0" y="0"/>
                  <a:pt x="10" y="2"/>
                  <a:pt x="27" y="5"/>
                </a:cubicBezTo>
                <a:cubicBezTo>
                  <a:pt x="31" y="5"/>
                  <a:pt x="36" y="6"/>
                  <a:pt x="41" y="7"/>
                </a:cubicBezTo>
                <a:cubicBezTo>
                  <a:pt x="43" y="7"/>
                  <a:pt x="46" y="8"/>
                  <a:pt x="49" y="8"/>
                </a:cubicBezTo>
                <a:cubicBezTo>
                  <a:pt x="51" y="9"/>
                  <a:pt x="54" y="9"/>
                  <a:pt x="57" y="10"/>
                </a:cubicBezTo>
                <a:cubicBezTo>
                  <a:pt x="69" y="12"/>
                  <a:pt x="82" y="15"/>
                  <a:pt x="97" y="18"/>
                </a:cubicBezTo>
                <a:cubicBezTo>
                  <a:pt x="104" y="20"/>
                  <a:pt x="111" y="21"/>
                  <a:pt x="119" y="23"/>
                </a:cubicBezTo>
                <a:cubicBezTo>
                  <a:pt x="127" y="25"/>
                  <a:pt x="135" y="27"/>
                  <a:pt x="143" y="30"/>
                </a:cubicBezTo>
                <a:cubicBezTo>
                  <a:pt x="151" y="32"/>
                  <a:pt x="159" y="34"/>
                  <a:pt x="168" y="37"/>
                </a:cubicBezTo>
                <a:cubicBezTo>
                  <a:pt x="176" y="39"/>
                  <a:pt x="185" y="43"/>
                  <a:pt x="193" y="46"/>
                </a:cubicBezTo>
                <a:cubicBezTo>
                  <a:pt x="198" y="47"/>
                  <a:pt x="202" y="49"/>
                  <a:pt x="206" y="50"/>
                </a:cubicBezTo>
                <a:cubicBezTo>
                  <a:pt x="211" y="52"/>
                  <a:pt x="215" y="54"/>
                  <a:pt x="219" y="55"/>
                </a:cubicBezTo>
                <a:cubicBezTo>
                  <a:pt x="224" y="57"/>
                  <a:pt x="228" y="59"/>
                  <a:pt x="233" y="61"/>
                </a:cubicBezTo>
                <a:cubicBezTo>
                  <a:pt x="237" y="62"/>
                  <a:pt x="241" y="65"/>
                  <a:pt x="246" y="67"/>
                </a:cubicBezTo>
                <a:cubicBezTo>
                  <a:pt x="250" y="69"/>
                  <a:pt x="254" y="71"/>
                  <a:pt x="259" y="73"/>
                </a:cubicBezTo>
                <a:cubicBezTo>
                  <a:pt x="263" y="75"/>
                  <a:pt x="267" y="77"/>
                  <a:pt x="272" y="79"/>
                </a:cubicBezTo>
                <a:cubicBezTo>
                  <a:pt x="276" y="81"/>
                  <a:pt x="280" y="83"/>
                  <a:pt x="285" y="86"/>
                </a:cubicBezTo>
                <a:cubicBezTo>
                  <a:pt x="297" y="93"/>
                  <a:pt x="297" y="93"/>
                  <a:pt x="297" y="93"/>
                </a:cubicBezTo>
                <a:cubicBezTo>
                  <a:pt x="314" y="103"/>
                  <a:pt x="330" y="114"/>
                  <a:pt x="344" y="126"/>
                </a:cubicBezTo>
                <a:cubicBezTo>
                  <a:pt x="347" y="129"/>
                  <a:pt x="351" y="132"/>
                  <a:pt x="354" y="135"/>
                </a:cubicBezTo>
                <a:cubicBezTo>
                  <a:pt x="356" y="137"/>
                  <a:pt x="356" y="137"/>
                  <a:pt x="356" y="137"/>
                </a:cubicBezTo>
                <a:cubicBezTo>
                  <a:pt x="356" y="138"/>
                  <a:pt x="356" y="138"/>
                  <a:pt x="356" y="138"/>
                </a:cubicBezTo>
                <a:cubicBezTo>
                  <a:pt x="357" y="138"/>
                  <a:pt x="357" y="138"/>
                  <a:pt x="357" y="138"/>
                </a:cubicBezTo>
                <a:cubicBezTo>
                  <a:pt x="357" y="139"/>
                  <a:pt x="357" y="139"/>
                  <a:pt x="357" y="139"/>
                </a:cubicBezTo>
                <a:cubicBezTo>
                  <a:pt x="358" y="140"/>
                  <a:pt x="358" y="140"/>
                  <a:pt x="358" y="140"/>
                </a:cubicBezTo>
                <a:cubicBezTo>
                  <a:pt x="363" y="146"/>
                  <a:pt x="363" y="146"/>
                  <a:pt x="363" y="146"/>
                </a:cubicBezTo>
                <a:cubicBezTo>
                  <a:pt x="370" y="153"/>
                  <a:pt x="377" y="160"/>
                  <a:pt x="384" y="166"/>
                </a:cubicBezTo>
                <a:cubicBezTo>
                  <a:pt x="391" y="172"/>
                  <a:pt x="398" y="179"/>
                  <a:pt x="405" y="184"/>
                </a:cubicBezTo>
                <a:cubicBezTo>
                  <a:pt x="409" y="187"/>
                  <a:pt x="412" y="190"/>
                  <a:pt x="416" y="193"/>
                </a:cubicBezTo>
                <a:cubicBezTo>
                  <a:pt x="419" y="196"/>
                  <a:pt x="423" y="198"/>
                  <a:pt x="427" y="201"/>
                </a:cubicBezTo>
                <a:cubicBezTo>
                  <a:pt x="430" y="203"/>
                  <a:pt x="434" y="206"/>
                  <a:pt x="437" y="208"/>
                </a:cubicBezTo>
                <a:cubicBezTo>
                  <a:pt x="441" y="211"/>
                  <a:pt x="444" y="213"/>
                  <a:pt x="448" y="215"/>
                </a:cubicBezTo>
                <a:cubicBezTo>
                  <a:pt x="455" y="219"/>
                  <a:pt x="462" y="223"/>
                  <a:pt x="469" y="227"/>
                </a:cubicBezTo>
                <a:cubicBezTo>
                  <a:pt x="472" y="229"/>
                  <a:pt x="476" y="230"/>
                  <a:pt x="479" y="232"/>
                </a:cubicBezTo>
                <a:cubicBezTo>
                  <a:pt x="483" y="233"/>
                  <a:pt x="486" y="235"/>
                  <a:pt x="489" y="236"/>
                </a:cubicBezTo>
                <a:cubicBezTo>
                  <a:pt x="496" y="239"/>
                  <a:pt x="502" y="242"/>
                  <a:pt x="508" y="243"/>
                </a:cubicBezTo>
                <a:cubicBezTo>
                  <a:pt x="511" y="244"/>
                  <a:pt x="514" y="245"/>
                  <a:pt x="517" y="24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30" name="Freeform 16"/>
          <p:cNvSpPr>
            <a:spLocks/>
          </p:cNvSpPr>
          <p:nvPr/>
        </p:nvSpPr>
        <p:spPr bwMode="auto">
          <a:xfrm>
            <a:off x="467931" y="4834536"/>
            <a:ext cx="2078038" cy="512763"/>
          </a:xfrm>
          <a:custGeom>
            <a:avLst/>
            <a:gdLst>
              <a:gd name="T0" fmla="*/ 553 w 553"/>
              <a:gd name="T1" fmla="*/ 20 h 136"/>
              <a:gd name="T2" fmla="*/ 548 w 553"/>
              <a:gd name="T3" fmla="*/ 26 h 136"/>
              <a:gd name="T4" fmla="*/ 534 w 553"/>
              <a:gd name="T5" fmla="*/ 41 h 136"/>
              <a:gd name="T6" fmla="*/ 511 w 553"/>
              <a:gd name="T7" fmla="*/ 60 h 136"/>
              <a:gd name="T8" fmla="*/ 478 w 553"/>
              <a:gd name="T9" fmla="*/ 81 h 136"/>
              <a:gd name="T10" fmla="*/ 438 w 553"/>
              <a:gd name="T11" fmla="*/ 100 h 136"/>
              <a:gd name="T12" fmla="*/ 426 w 553"/>
              <a:gd name="T13" fmla="*/ 104 h 136"/>
              <a:gd name="T14" fmla="*/ 415 w 553"/>
              <a:gd name="T15" fmla="*/ 108 h 136"/>
              <a:gd name="T16" fmla="*/ 390 w 553"/>
              <a:gd name="T17" fmla="*/ 116 h 136"/>
              <a:gd name="T18" fmla="*/ 378 w 553"/>
              <a:gd name="T19" fmla="*/ 119 h 136"/>
              <a:gd name="T20" fmla="*/ 365 w 553"/>
              <a:gd name="T21" fmla="*/ 122 h 136"/>
              <a:gd name="T22" fmla="*/ 339 w 553"/>
              <a:gd name="T23" fmla="*/ 127 h 136"/>
              <a:gd name="T24" fmla="*/ 312 w 553"/>
              <a:gd name="T25" fmla="*/ 131 h 136"/>
              <a:gd name="T26" fmla="*/ 285 w 553"/>
              <a:gd name="T27" fmla="*/ 134 h 136"/>
              <a:gd name="T28" fmla="*/ 258 w 553"/>
              <a:gd name="T29" fmla="*/ 136 h 136"/>
              <a:gd name="T30" fmla="*/ 231 w 553"/>
              <a:gd name="T31" fmla="*/ 136 h 136"/>
              <a:gd name="T32" fmla="*/ 205 w 553"/>
              <a:gd name="T33" fmla="*/ 136 h 136"/>
              <a:gd name="T34" fmla="*/ 179 w 553"/>
              <a:gd name="T35" fmla="*/ 135 h 136"/>
              <a:gd name="T36" fmla="*/ 155 w 553"/>
              <a:gd name="T37" fmla="*/ 133 h 136"/>
              <a:gd name="T38" fmla="*/ 143 w 553"/>
              <a:gd name="T39" fmla="*/ 133 h 136"/>
              <a:gd name="T40" fmla="*/ 131 w 553"/>
              <a:gd name="T41" fmla="*/ 131 h 136"/>
              <a:gd name="T42" fmla="*/ 109 w 553"/>
              <a:gd name="T43" fmla="*/ 129 h 136"/>
              <a:gd name="T44" fmla="*/ 88 w 553"/>
              <a:gd name="T45" fmla="*/ 126 h 136"/>
              <a:gd name="T46" fmla="*/ 52 w 553"/>
              <a:gd name="T47" fmla="*/ 120 h 136"/>
              <a:gd name="T48" fmla="*/ 37 w 553"/>
              <a:gd name="T49" fmla="*/ 117 h 136"/>
              <a:gd name="T50" fmla="*/ 24 w 553"/>
              <a:gd name="T51" fmla="*/ 115 h 136"/>
              <a:gd name="T52" fmla="*/ 0 w 553"/>
              <a:gd name="T53" fmla="*/ 110 h 136"/>
              <a:gd name="T54" fmla="*/ 24 w 553"/>
              <a:gd name="T55" fmla="*/ 113 h 136"/>
              <a:gd name="T56" fmla="*/ 37 w 553"/>
              <a:gd name="T57" fmla="*/ 115 h 136"/>
              <a:gd name="T58" fmla="*/ 52 w 553"/>
              <a:gd name="T59" fmla="*/ 117 h 136"/>
              <a:gd name="T60" fmla="*/ 89 w 553"/>
              <a:gd name="T61" fmla="*/ 120 h 136"/>
              <a:gd name="T62" fmla="*/ 109 w 553"/>
              <a:gd name="T63" fmla="*/ 122 h 136"/>
              <a:gd name="T64" fmla="*/ 132 w 553"/>
              <a:gd name="T65" fmla="*/ 123 h 136"/>
              <a:gd name="T66" fmla="*/ 143 w 553"/>
              <a:gd name="T67" fmla="*/ 123 h 136"/>
              <a:gd name="T68" fmla="*/ 155 w 553"/>
              <a:gd name="T69" fmla="*/ 124 h 136"/>
              <a:gd name="T70" fmla="*/ 180 w 553"/>
              <a:gd name="T71" fmla="*/ 124 h 136"/>
              <a:gd name="T72" fmla="*/ 205 w 553"/>
              <a:gd name="T73" fmla="*/ 123 h 136"/>
              <a:gd name="T74" fmla="*/ 231 w 553"/>
              <a:gd name="T75" fmla="*/ 122 h 136"/>
              <a:gd name="T76" fmla="*/ 257 w 553"/>
              <a:gd name="T77" fmla="*/ 119 h 136"/>
              <a:gd name="T78" fmla="*/ 283 w 553"/>
              <a:gd name="T79" fmla="*/ 116 h 136"/>
              <a:gd name="T80" fmla="*/ 309 w 553"/>
              <a:gd name="T81" fmla="*/ 112 h 136"/>
              <a:gd name="T82" fmla="*/ 335 w 553"/>
              <a:gd name="T83" fmla="*/ 106 h 136"/>
              <a:gd name="T84" fmla="*/ 359 w 553"/>
              <a:gd name="T85" fmla="*/ 100 h 136"/>
              <a:gd name="T86" fmla="*/ 371 w 553"/>
              <a:gd name="T87" fmla="*/ 96 h 136"/>
              <a:gd name="T88" fmla="*/ 383 w 553"/>
              <a:gd name="T89" fmla="*/ 92 h 136"/>
              <a:gd name="T90" fmla="*/ 406 w 553"/>
              <a:gd name="T91" fmla="*/ 84 h 136"/>
              <a:gd name="T92" fmla="*/ 416 w 553"/>
              <a:gd name="T93" fmla="*/ 79 h 136"/>
              <a:gd name="T94" fmla="*/ 426 w 553"/>
              <a:gd name="T95" fmla="*/ 74 h 136"/>
              <a:gd name="T96" fmla="*/ 463 w 553"/>
              <a:gd name="T97" fmla="*/ 54 h 136"/>
              <a:gd name="T98" fmla="*/ 491 w 553"/>
              <a:gd name="T99" fmla="*/ 34 h 136"/>
              <a:gd name="T100" fmla="*/ 510 w 553"/>
              <a:gd name="T101" fmla="*/ 16 h 136"/>
              <a:gd name="T102" fmla="*/ 520 w 553"/>
              <a:gd name="T103" fmla="*/ 4 h 136"/>
              <a:gd name="T104" fmla="*/ 523 w 553"/>
              <a:gd name="T105" fmla="*/ 0 h 136"/>
              <a:gd name="T106" fmla="*/ 553 w 553"/>
              <a:gd name="T107" fmla="*/ 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3" h="136">
                <a:moveTo>
                  <a:pt x="553" y="20"/>
                </a:moveTo>
                <a:cubicBezTo>
                  <a:pt x="553" y="20"/>
                  <a:pt x="551" y="23"/>
                  <a:pt x="548" y="26"/>
                </a:cubicBezTo>
                <a:cubicBezTo>
                  <a:pt x="545" y="30"/>
                  <a:pt x="540" y="35"/>
                  <a:pt x="534" y="41"/>
                </a:cubicBezTo>
                <a:cubicBezTo>
                  <a:pt x="528" y="47"/>
                  <a:pt x="520" y="53"/>
                  <a:pt x="511" y="60"/>
                </a:cubicBezTo>
                <a:cubicBezTo>
                  <a:pt x="501" y="67"/>
                  <a:pt x="491" y="74"/>
                  <a:pt x="478" y="81"/>
                </a:cubicBezTo>
                <a:cubicBezTo>
                  <a:pt x="466" y="87"/>
                  <a:pt x="452" y="94"/>
                  <a:pt x="438" y="100"/>
                </a:cubicBezTo>
                <a:cubicBezTo>
                  <a:pt x="434" y="101"/>
                  <a:pt x="430" y="103"/>
                  <a:pt x="426" y="104"/>
                </a:cubicBezTo>
                <a:cubicBezTo>
                  <a:pt x="422" y="106"/>
                  <a:pt x="419" y="107"/>
                  <a:pt x="415" y="108"/>
                </a:cubicBezTo>
                <a:cubicBezTo>
                  <a:pt x="407" y="111"/>
                  <a:pt x="399" y="114"/>
                  <a:pt x="390" y="116"/>
                </a:cubicBezTo>
                <a:cubicBezTo>
                  <a:pt x="386" y="117"/>
                  <a:pt x="382" y="118"/>
                  <a:pt x="378" y="119"/>
                </a:cubicBezTo>
                <a:cubicBezTo>
                  <a:pt x="374" y="120"/>
                  <a:pt x="369" y="121"/>
                  <a:pt x="365" y="122"/>
                </a:cubicBezTo>
                <a:cubicBezTo>
                  <a:pt x="357" y="124"/>
                  <a:pt x="348" y="125"/>
                  <a:pt x="339" y="127"/>
                </a:cubicBezTo>
                <a:cubicBezTo>
                  <a:pt x="330" y="129"/>
                  <a:pt x="321" y="130"/>
                  <a:pt x="312" y="131"/>
                </a:cubicBezTo>
                <a:cubicBezTo>
                  <a:pt x="303" y="132"/>
                  <a:pt x="294" y="133"/>
                  <a:pt x="285" y="134"/>
                </a:cubicBezTo>
                <a:cubicBezTo>
                  <a:pt x="276" y="135"/>
                  <a:pt x="267" y="135"/>
                  <a:pt x="258" y="136"/>
                </a:cubicBezTo>
                <a:cubicBezTo>
                  <a:pt x="249" y="136"/>
                  <a:pt x="240" y="136"/>
                  <a:pt x="231" y="136"/>
                </a:cubicBezTo>
                <a:cubicBezTo>
                  <a:pt x="223" y="136"/>
                  <a:pt x="214" y="136"/>
                  <a:pt x="205" y="136"/>
                </a:cubicBezTo>
                <a:cubicBezTo>
                  <a:pt x="196" y="136"/>
                  <a:pt x="188" y="136"/>
                  <a:pt x="179" y="135"/>
                </a:cubicBezTo>
                <a:cubicBezTo>
                  <a:pt x="171" y="135"/>
                  <a:pt x="163" y="134"/>
                  <a:pt x="155" y="133"/>
                </a:cubicBezTo>
                <a:cubicBezTo>
                  <a:pt x="151" y="133"/>
                  <a:pt x="147" y="133"/>
                  <a:pt x="143" y="133"/>
                </a:cubicBezTo>
                <a:cubicBezTo>
                  <a:pt x="139" y="132"/>
                  <a:pt x="135" y="132"/>
                  <a:pt x="131" y="131"/>
                </a:cubicBezTo>
                <a:cubicBezTo>
                  <a:pt x="123" y="130"/>
                  <a:pt x="116" y="130"/>
                  <a:pt x="109" y="129"/>
                </a:cubicBezTo>
                <a:cubicBezTo>
                  <a:pt x="102" y="128"/>
                  <a:pt x="95" y="127"/>
                  <a:pt x="88" y="126"/>
                </a:cubicBezTo>
                <a:cubicBezTo>
                  <a:pt x="75" y="124"/>
                  <a:pt x="63" y="122"/>
                  <a:pt x="52" y="120"/>
                </a:cubicBezTo>
                <a:cubicBezTo>
                  <a:pt x="46" y="119"/>
                  <a:pt x="41" y="118"/>
                  <a:pt x="37" y="117"/>
                </a:cubicBezTo>
                <a:cubicBezTo>
                  <a:pt x="32" y="117"/>
                  <a:pt x="28" y="116"/>
                  <a:pt x="24" y="115"/>
                </a:cubicBezTo>
                <a:cubicBezTo>
                  <a:pt x="9" y="112"/>
                  <a:pt x="0" y="110"/>
                  <a:pt x="0" y="110"/>
                </a:cubicBezTo>
                <a:cubicBezTo>
                  <a:pt x="0" y="110"/>
                  <a:pt x="9" y="111"/>
                  <a:pt x="24" y="113"/>
                </a:cubicBezTo>
                <a:cubicBezTo>
                  <a:pt x="28" y="114"/>
                  <a:pt x="32" y="114"/>
                  <a:pt x="37" y="115"/>
                </a:cubicBezTo>
                <a:cubicBezTo>
                  <a:pt x="42" y="116"/>
                  <a:pt x="47" y="116"/>
                  <a:pt x="52" y="117"/>
                </a:cubicBezTo>
                <a:cubicBezTo>
                  <a:pt x="63" y="118"/>
                  <a:pt x="75" y="119"/>
                  <a:pt x="89" y="120"/>
                </a:cubicBezTo>
                <a:cubicBezTo>
                  <a:pt x="95" y="121"/>
                  <a:pt x="102" y="121"/>
                  <a:pt x="109" y="122"/>
                </a:cubicBezTo>
                <a:cubicBezTo>
                  <a:pt x="117" y="122"/>
                  <a:pt x="124" y="123"/>
                  <a:pt x="132" y="123"/>
                </a:cubicBezTo>
                <a:cubicBezTo>
                  <a:pt x="135" y="123"/>
                  <a:pt x="139" y="123"/>
                  <a:pt x="143" y="123"/>
                </a:cubicBezTo>
                <a:cubicBezTo>
                  <a:pt x="147" y="124"/>
                  <a:pt x="151" y="124"/>
                  <a:pt x="155" y="124"/>
                </a:cubicBezTo>
                <a:cubicBezTo>
                  <a:pt x="163" y="124"/>
                  <a:pt x="171" y="124"/>
                  <a:pt x="180" y="124"/>
                </a:cubicBezTo>
                <a:cubicBezTo>
                  <a:pt x="188" y="124"/>
                  <a:pt x="196" y="123"/>
                  <a:pt x="205" y="123"/>
                </a:cubicBezTo>
                <a:cubicBezTo>
                  <a:pt x="213" y="123"/>
                  <a:pt x="222" y="122"/>
                  <a:pt x="231" y="122"/>
                </a:cubicBezTo>
                <a:cubicBezTo>
                  <a:pt x="240" y="121"/>
                  <a:pt x="248" y="120"/>
                  <a:pt x="257" y="119"/>
                </a:cubicBezTo>
                <a:cubicBezTo>
                  <a:pt x="266" y="119"/>
                  <a:pt x="274" y="117"/>
                  <a:pt x="283" y="116"/>
                </a:cubicBezTo>
                <a:cubicBezTo>
                  <a:pt x="292" y="115"/>
                  <a:pt x="301" y="113"/>
                  <a:pt x="309" y="112"/>
                </a:cubicBezTo>
                <a:cubicBezTo>
                  <a:pt x="318" y="110"/>
                  <a:pt x="326" y="108"/>
                  <a:pt x="335" y="106"/>
                </a:cubicBezTo>
                <a:cubicBezTo>
                  <a:pt x="343" y="104"/>
                  <a:pt x="351" y="102"/>
                  <a:pt x="359" y="100"/>
                </a:cubicBezTo>
                <a:cubicBezTo>
                  <a:pt x="363" y="99"/>
                  <a:pt x="367" y="97"/>
                  <a:pt x="371" y="96"/>
                </a:cubicBezTo>
                <a:cubicBezTo>
                  <a:pt x="375" y="95"/>
                  <a:pt x="379" y="94"/>
                  <a:pt x="383" y="92"/>
                </a:cubicBezTo>
                <a:cubicBezTo>
                  <a:pt x="391" y="90"/>
                  <a:pt x="398" y="87"/>
                  <a:pt x="406" y="84"/>
                </a:cubicBezTo>
                <a:cubicBezTo>
                  <a:pt x="409" y="82"/>
                  <a:pt x="413" y="81"/>
                  <a:pt x="416" y="79"/>
                </a:cubicBezTo>
                <a:cubicBezTo>
                  <a:pt x="420" y="78"/>
                  <a:pt x="423" y="76"/>
                  <a:pt x="426" y="74"/>
                </a:cubicBezTo>
                <a:cubicBezTo>
                  <a:pt x="440" y="68"/>
                  <a:pt x="452" y="61"/>
                  <a:pt x="463" y="54"/>
                </a:cubicBezTo>
                <a:cubicBezTo>
                  <a:pt x="474" y="48"/>
                  <a:pt x="483" y="41"/>
                  <a:pt x="491" y="34"/>
                </a:cubicBezTo>
                <a:cubicBezTo>
                  <a:pt x="499" y="28"/>
                  <a:pt x="505" y="21"/>
                  <a:pt x="510" y="16"/>
                </a:cubicBezTo>
                <a:cubicBezTo>
                  <a:pt x="515" y="11"/>
                  <a:pt x="518" y="7"/>
                  <a:pt x="520" y="4"/>
                </a:cubicBezTo>
                <a:cubicBezTo>
                  <a:pt x="523" y="1"/>
                  <a:pt x="523" y="0"/>
                  <a:pt x="523" y="0"/>
                </a:cubicBezTo>
                <a:lnTo>
                  <a:pt x="553" y="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Freeform 28"/>
          <p:cNvSpPr>
            <a:spLocks/>
          </p:cNvSpPr>
          <p:nvPr/>
        </p:nvSpPr>
        <p:spPr bwMode="auto">
          <a:xfrm>
            <a:off x="6298027" y="4551961"/>
            <a:ext cx="5076825" cy="1654175"/>
          </a:xfrm>
          <a:custGeom>
            <a:avLst/>
            <a:gdLst>
              <a:gd name="T0" fmla="*/ 52 w 1351"/>
              <a:gd name="T1" fmla="*/ 17 h 439"/>
              <a:gd name="T2" fmla="*/ 90 w 1351"/>
              <a:gd name="T3" fmla="*/ 69 h 439"/>
              <a:gd name="T4" fmla="*/ 119 w 1351"/>
              <a:gd name="T5" fmla="*/ 100 h 439"/>
              <a:gd name="T6" fmla="*/ 151 w 1351"/>
              <a:gd name="T7" fmla="*/ 130 h 439"/>
              <a:gd name="T8" fmla="*/ 185 w 1351"/>
              <a:gd name="T9" fmla="*/ 157 h 439"/>
              <a:gd name="T10" fmla="*/ 220 w 1351"/>
              <a:gd name="T11" fmla="*/ 182 h 439"/>
              <a:gd name="T12" fmla="*/ 248 w 1351"/>
              <a:gd name="T13" fmla="*/ 199 h 439"/>
              <a:gd name="T14" fmla="*/ 277 w 1351"/>
              <a:gd name="T15" fmla="*/ 214 h 439"/>
              <a:gd name="T16" fmla="*/ 337 w 1351"/>
              <a:gd name="T17" fmla="*/ 240 h 439"/>
              <a:gd name="T18" fmla="*/ 399 w 1351"/>
              <a:gd name="T19" fmla="*/ 261 h 439"/>
              <a:gd name="T20" fmla="*/ 442 w 1351"/>
              <a:gd name="T21" fmla="*/ 272 h 439"/>
              <a:gd name="T22" fmla="*/ 485 w 1351"/>
              <a:gd name="T23" fmla="*/ 280 h 439"/>
              <a:gd name="T24" fmla="*/ 518 w 1351"/>
              <a:gd name="T25" fmla="*/ 285 h 439"/>
              <a:gd name="T26" fmla="*/ 550 w 1351"/>
              <a:gd name="T27" fmla="*/ 289 h 439"/>
              <a:gd name="T28" fmla="*/ 595 w 1351"/>
              <a:gd name="T29" fmla="*/ 292 h 439"/>
              <a:gd name="T30" fmla="*/ 640 w 1351"/>
              <a:gd name="T31" fmla="*/ 293 h 439"/>
              <a:gd name="T32" fmla="*/ 687 w 1351"/>
              <a:gd name="T33" fmla="*/ 298 h 439"/>
              <a:gd name="T34" fmla="*/ 779 w 1351"/>
              <a:gd name="T35" fmla="*/ 313 h 439"/>
              <a:gd name="T36" fmla="*/ 871 w 1351"/>
              <a:gd name="T37" fmla="*/ 334 h 439"/>
              <a:gd name="T38" fmla="*/ 927 w 1351"/>
              <a:gd name="T39" fmla="*/ 351 h 439"/>
              <a:gd name="T40" fmla="*/ 950 w 1351"/>
              <a:gd name="T41" fmla="*/ 359 h 439"/>
              <a:gd name="T42" fmla="*/ 982 w 1351"/>
              <a:gd name="T43" fmla="*/ 374 h 439"/>
              <a:gd name="T44" fmla="*/ 1044 w 1351"/>
              <a:gd name="T45" fmla="*/ 406 h 439"/>
              <a:gd name="T46" fmla="*/ 1179 w 1351"/>
              <a:gd name="T47" fmla="*/ 430 h 439"/>
              <a:gd name="T48" fmla="*/ 1269 w 1351"/>
              <a:gd name="T49" fmla="*/ 413 h 439"/>
              <a:gd name="T50" fmla="*/ 1301 w 1351"/>
              <a:gd name="T51" fmla="*/ 399 h 439"/>
              <a:gd name="T52" fmla="*/ 1332 w 1351"/>
              <a:gd name="T53" fmla="*/ 382 h 439"/>
              <a:gd name="T54" fmla="*/ 1332 w 1351"/>
              <a:gd name="T55" fmla="*/ 383 h 439"/>
              <a:gd name="T56" fmla="*/ 1302 w 1351"/>
              <a:gd name="T57" fmla="*/ 401 h 439"/>
              <a:gd name="T58" fmla="*/ 1270 w 1351"/>
              <a:gd name="T59" fmla="*/ 416 h 439"/>
              <a:gd name="T60" fmla="*/ 1179 w 1351"/>
              <a:gd name="T61" fmla="*/ 437 h 439"/>
              <a:gd name="T62" fmla="*/ 1040 w 1351"/>
              <a:gd name="T63" fmla="*/ 416 h 439"/>
              <a:gd name="T64" fmla="*/ 976 w 1351"/>
              <a:gd name="T65" fmla="*/ 385 h 439"/>
              <a:gd name="T66" fmla="*/ 945 w 1351"/>
              <a:gd name="T67" fmla="*/ 373 h 439"/>
              <a:gd name="T68" fmla="*/ 923 w 1351"/>
              <a:gd name="T69" fmla="*/ 365 h 439"/>
              <a:gd name="T70" fmla="*/ 867 w 1351"/>
              <a:gd name="T71" fmla="*/ 350 h 439"/>
              <a:gd name="T72" fmla="*/ 776 w 1351"/>
              <a:gd name="T73" fmla="*/ 333 h 439"/>
              <a:gd name="T74" fmla="*/ 684 w 1351"/>
              <a:gd name="T75" fmla="*/ 321 h 439"/>
              <a:gd name="T76" fmla="*/ 639 w 1351"/>
              <a:gd name="T77" fmla="*/ 317 h 439"/>
              <a:gd name="T78" fmla="*/ 571 w 1351"/>
              <a:gd name="T79" fmla="*/ 317 h 439"/>
              <a:gd name="T80" fmla="*/ 526 w 1351"/>
              <a:gd name="T81" fmla="*/ 315 h 439"/>
              <a:gd name="T82" fmla="*/ 503 w 1351"/>
              <a:gd name="T83" fmla="*/ 312 h 439"/>
              <a:gd name="T84" fmla="*/ 458 w 1351"/>
              <a:gd name="T85" fmla="*/ 306 h 439"/>
              <a:gd name="T86" fmla="*/ 413 w 1351"/>
              <a:gd name="T87" fmla="*/ 298 h 439"/>
              <a:gd name="T88" fmla="*/ 369 w 1351"/>
              <a:gd name="T89" fmla="*/ 287 h 439"/>
              <a:gd name="T90" fmla="*/ 282 w 1351"/>
              <a:gd name="T91" fmla="*/ 257 h 439"/>
              <a:gd name="T92" fmla="*/ 240 w 1351"/>
              <a:gd name="T93" fmla="*/ 237 h 439"/>
              <a:gd name="T94" fmla="*/ 220 w 1351"/>
              <a:gd name="T95" fmla="*/ 226 h 439"/>
              <a:gd name="T96" fmla="*/ 180 w 1351"/>
              <a:gd name="T97" fmla="*/ 203 h 439"/>
              <a:gd name="T98" fmla="*/ 142 w 1351"/>
              <a:gd name="T99" fmla="*/ 176 h 439"/>
              <a:gd name="T100" fmla="*/ 106 w 1351"/>
              <a:gd name="T101" fmla="*/ 147 h 439"/>
              <a:gd name="T102" fmla="*/ 72 w 1351"/>
              <a:gd name="T103" fmla="*/ 115 h 439"/>
              <a:gd name="T104" fmla="*/ 26 w 1351"/>
              <a:gd name="T105" fmla="*/ 62 h 439"/>
              <a:gd name="T106" fmla="*/ 0 w 1351"/>
              <a:gd name="T107" fmla="*/ 22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51" h="439">
                <a:moveTo>
                  <a:pt x="42" y="0"/>
                </a:moveTo>
                <a:cubicBezTo>
                  <a:pt x="45" y="5"/>
                  <a:pt x="49" y="11"/>
                  <a:pt x="52" y="17"/>
                </a:cubicBezTo>
                <a:cubicBezTo>
                  <a:pt x="56" y="23"/>
                  <a:pt x="60" y="29"/>
                  <a:pt x="64" y="35"/>
                </a:cubicBezTo>
                <a:cubicBezTo>
                  <a:pt x="72" y="47"/>
                  <a:pt x="81" y="58"/>
                  <a:pt x="90" y="69"/>
                </a:cubicBezTo>
                <a:cubicBezTo>
                  <a:pt x="95" y="74"/>
                  <a:pt x="100" y="80"/>
                  <a:pt x="105" y="85"/>
                </a:cubicBezTo>
                <a:cubicBezTo>
                  <a:pt x="109" y="90"/>
                  <a:pt x="114" y="95"/>
                  <a:pt x="119" y="100"/>
                </a:cubicBezTo>
                <a:cubicBezTo>
                  <a:pt x="124" y="106"/>
                  <a:pt x="130" y="110"/>
                  <a:pt x="135" y="115"/>
                </a:cubicBezTo>
                <a:cubicBezTo>
                  <a:pt x="140" y="120"/>
                  <a:pt x="146" y="125"/>
                  <a:pt x="151" y="130"/>
                </a:cubicBezTo>
                <a:cubicBezTo>
                  <a:pt x="168" y="144"/>
                  <a:pt x="168" y="144"/>
                  <a:pt x="168" y="144"/>
                </a:cubicBezTo>
                <a:cubicBezTo>
                  <a:pt x="185" y="157"/>
                  <a:pt x="185" y="157"/>
                  <a:pt x="185" y="157"/>
                </a:cubicBezTo>
                <a:cubicBezTo>
                  <a:pt x="190" y="161"/>
                  <a:pt x="196" y="165"/>
                  <a:pt x="202" y="170"/>
                </a:cubicBezTo>
                <a:cubicBezTo>
                  <a:pt x="208" y="174"/>
                  <a:pt x="214" y="178"/>
                  <a:pt x="220" y="182"/>
                </a:cubicBezTo>
                <a:cubicBezTo>
                  <a:pt x="226" y="186"/>
                  <a:pt x="233" y="189"/>
                  <a:pt x="239" y="193"/>
                </a:cubicBezTo>
                <a:cubicBezTo>
                  <a:pt x="248" y="199"/>
                  <a:pt x="248" y="199"/>
                  <a:pt x="248" y="199"/>
                </a:cubicBezTo>
                <a:cubicBezTo>
                  <a:pt x="258" y="204"/>
                  <a:pt x="258" y="204"/>
                  <a:pt x="258" y="204"/>
                </a:cubicBezTo>
                <a:cubicBezTo>
                  <a:pt x="264" y="207"/>
                  <a:pt x="270" y="211"/>
                  <a:pt x="277" y="214"/>
                </a:cubicBezTo>
                <a:cubicBezTo>
                  <a:pt x="297" y="223"/>
                  <a:pt x="297" y="223"/>
                  <a:pt x="297" y="223"/>
                </a:cubicBezTo>
                <a:cubicBezTo>
                  <a:pt x="310" y="229"/>
                  <a:pt x="323" y="235"/>
                  <a:pt x="337" y="240"/>
                </a:cubicBezTo>
                <a:cubicBezTo>
                  <a:pt x="350" y="246"/>
                  <a:pt x="364" y="250"/>
                  <a:pt x="378" y="255"/>
                </a:cubicBezTo>
                <a:cubicBezTo>
                  <a:pt x="385" y="257"/>
                  <a:pt x="392" y="259"/>
                  <a:pt x="399" y="261"/>
                </a:cubicBezTo>
                <a:cubicBezTo>
                  <a:pt x="406" y="263"/>
                  <a:pt x="413" y="265"/>
                  <a:pt x="420" y="267"/>
                </a:cubicBezTo>
                <a:cubicBezTo>
                  <a:pt x="442" y="272"/>
                  <a:pt x="442" y="272"/>
                  <a:pt x="442" y="272"/>
                </a:cubicBezTo>
                <a:cubicBezTo>
                  <a:pt x="449" y="274"/>
                  <a:pt x="456" y="275"/>
                  <a:pt x="463" y="276"/>
                </a:cubicBezTo>
                <a:cubicBezTo>
                  <a:pt x="470" y="278"/>
                  <a:pt x="478" y="279"/>
                  <a:pt x="485" y="280"/>
                </a:cubicBezTo>
                <a:cubicBezTo>
                  <a:pt x="507" y="284"/>
                  <a:pt x="507" y="284"/>
                  <a:pt x="507" y="284"/>
                </a:cubicBezTo>
                <a:cubicBezTo>
                  <a:pt x="518" y="285"/>
                  <a:pt x="518" y="285"/>
                  <a:pt x="518" y="285"/>
                </a:cubicBezTo>
                <a:cubicBezTo>
                  <a:pt x="529" y="287"/>
                  <a:pt x="529" y="287"/>
                  <a:pt x="529" y="287"/>
                </a:cubicBezTo>
                <a:cubicBezTo>
                  <a:pt x="550" y="289"/>
                  <a:pt x="550" y="289"/>
                  <a:pt x="550" y="289"/>
                </a:cubicBezTo>
                <a:cubicBezTo>
                  <a:pt x="558" y="290"/>
                  <a:pt x="565" y="290"/>
                  <a:pt x="572" y="290"/>
                </a:cubicBezTo>
                <a:cubicBezTo>
                  <a:pt x="595" y="292"/>
                  <a:pt x="595" y="292"/>
                  <a:pt x="595" y="292"/>
                </a:cubicBezTo>
                <a:cubicBezTo>
                  <a:pt x="609" y="292"/>
                  <a:pt x="624" y="292"/>
                  <a:pt x="639" y="293"/>
                </a:cubicBezTo>
                <a:cubicBezTo>
                  <a:pt x="640" y="293"/>
                  <a:pt x="640" y="293"/>
                  <a:pt x="640" y="293"/>
                </a:cubicBezTo>
                <a:cubicBezTo>
                  <a:pt x="640" y="293"/>
                  <a:pt x="640" y="293"/>
                  <a:pt x="640" y="293"/>
                </a:cubicBezTo>
                <a:cubicBezTo>
                  <a:pt x="656" y="294"/>
                  <a:pt x="671" y="296"/>
                  <a:pt x="687" y="298"/>
                </a:cubicBezTo>
                <a:cubicBezTo>
                  <a:pt x="702" y="301"/>
                  <a:pt x="718" y="303"/>
                  <a:pt x="733" y="305"/>
                </a:cubicBezTo>
                <a:cubicBezTo>
                  <a:pt x="749" y="308"/>
                  <a:pt x="764" y="311"/>
                  <a:pt x="779" y="313"/>
                </a:cubicBezTo>
                <a:cubicBezTo>
                  <a:pt x="795" y="316"/>
                  <a:pt x="810" y="319"/>
                  <a:pt x="825" y="323"/>
                </a:cubicBezTo>
                <a:cubicBezTo>
                  <a:pt x="841" y="326"/>
                  <a:pt x="856" y="330"/>
                  <a:pt x="871" y="334"/>
                </a:cubicBezTo>
                <a:cubicBezTo>
                  <a:pt x="886" y="338"/>
                  <a:pt x="901" y="342"/>
                  <a:pt x="916" y="348"/>
                </a:cubicBezTo>
                <a:cubicBezTo>
                  <a:pt x="927" y="351"/>
                  <a:pt x="927" y="351"/>
                  <a:pt x="927" y="351"/>
                </a:cubicBezTo>
                <a:cubicBezTo>
                  <a:pt x="931" y="352"/>
                  <a:pt x="935" y="354"/>
                  <a:pt x="938" y="355"/>
                </a:cubicBezTo>
                <a:cubicBezTo>
                  <a:pt x="950" y="359"/>
                  <a:pt x="950" y="359"/>
                  <a:pt x="950" y="359"/>
                </a:cubicBezTo>
                <a:cubicBezTo>
                  <a:pt x="953" y="361"/>
                  <a:pt x="957" y="362"/>
                  <a:pt x="960" y="364"/>
                </a:cubicBezTo>
                <a:cubicBezTo>
                  <a:pt x="968" y="367"/>
                  <a:pt x="975" y="370"/>
                  <a:pt x="982" y="374"/>
                </a:cubicBezTo>
                <a:cubicBezTo>
                  <a:pt x="1003" y="385"/>
                  <a:pt x="1003" y="385"/>
                  <a:pt x="1003" y="385"/>
                </a:cubicBezTo>
                <a:cubicBezTo>
                  <a:pt x="1016" y="393"/>
                  <a:pt x="1030" y="400"/>
                  <a:pt x="1044" y="406"/>
                </a:cubicBezTo>
                <a:cubicBezTo>
                  <a:pt x="1058" y="411"/>
                  <a:pt x="1073" y="416"/>
                  <a:pt x="1087" y="420"/>
                </a:cubicBezTo>
                <a:cubicBezTo>
                  <a:pt x="1117" y="428"/>
                  <a:pt x="1148" y="431"/>
                  <a:pt x="1179" y="430"/>
                </a:cubicBezTo>
                <a:cubicBezTo>
                  <a:pt x="1194" y="430"/>
                  <a:pt x="1209" y="428"/>
                  <a:pt x="1225" y="425"/>
                </a:cubicBezTo>
                <a:cubicBezTo>
                  <a:pt x="1240" y="422"/>
                  <a:pt x="1255" y="418"/>
                  <a:pt x="1269" y="413"/>
                </a:cubicBezTo>
                <a:cubicBezTo>
                  <a:pt x="1276" y="410"/>
                  <a:pt x="1284" y="407"/>
                  <a:pt x="1291" y="404"/>
                </a:cubicBezTo>
                <a:cubicBezTo>
                  <a:pt x="1301" y="399"/>
                  <a:pt x="1301" y="399"/>
                  <a:pt x="1301" y="399"/>
                </a:cubicBezTo>
                <a:cubicBezTo>
                  <a:pt x="1312" y="394"/>
                  <a:pt x="1312" y="394"/>
                  <a:pt x="1312" y="394"/>
                </a:cubicBezTo>
                <a:cubicBezTo>
                  <a:pt x="1319" y="390"/>
                  <a:pt x="1325" y="386"/>
                  <a:pt x="1332" y="382"/>
                </a:cubicBezTo>
                <a:cubicBezTo>
                  <a:pt x="1338" y="378"/>
                  <a:pt x="1345" y="373"/>
                  <a:pt x="1351" y="369"/>
                </a:cubicBezTo>
                <a:cubicBezTo>
                  <a:pt x="1345" y="374"/>
                  <a:pt x="1339" y="378"/>
                  <a:pt x="1332" y="383"/>
                </a:cubicBezTo>
                <a:cubicBezTo>
                  <a:pt x="1326" y="387"/>
                  <a:pt x="1319" y="391"/>
                  <a:pt x="1312" y="395"/>
                </a:cubicBezTo>
                <a:cubicBezTo>
                  <a:pt x="1302" y="401"/>
                  <a:pt x="1302" y="401"/>
                  <a:pt x="1302" y="401"/>
                </a:cubicBezTo>
                <a:cubicBezTo>
                  <a:pt x="1292" y="406"/>
                  <a:pt x="1292" y="406"/>
                  <a:pt x="1292" y="406"/>
                </a:cubicBezTo>
                <a:cubicBezTo>
                  <a:pt x="1285" y="410"/>
                  <a:pt x="1277" y="413"/>
                  <a:pt x="1270" y="416"/>
                </a:cubicBezTo>
                <a:cubicBezTo>
                  <a:pt x="1256" y="421"/>
                  <a:pt x="1241" y="426"/>
                  <a:pt x="1226" y="430"/>
                </a:cubicBezTo>
                <a:cubicBezTo>
                  <a:pt x="1210" y="433"/>
                  <a:pt x="1195" y="436"/>
                  <a:pt x="1179" y="437"/>
                </a:cubicBezTo>
                <a:cubicBezTo>
                  <a:pt x="1148" y="439"/>
                  <a:pt x="1116" y="436"/>
                  <a:pt x="1085" y="429"/>
                </a:cubicBezTo>
                <a:cubicBezTo>
                  <a:pt x="1070" y="426"/>
                  <a:pt x="1055" y="421"/>
                  <a:pt x="1040" y="416"/>
                </a:cubicBezTo>
                <a:cubicBezTo>
                  <a:pt x="1025" y="410"/>
                  <a:pt x="1011" y="404"/>
                  <a:pt x="997" y="396"/>
                </a:cubicBezTo>
                <a:cubicBezTo>
                  <a:pt x="976" y="385"/>
                  <a:pt x="976" y="385"/>
                  <a:pt x="976" y="385"/>
                </a:cubicBezTo>
                <a:cubicBezTo>
                  <a:pt x="969" y="382"/>
                  <a:pt x="962" y="380"/>
                  <a:pt x="955" y="377"/>
                </a:cubicBezTo>
                <a:cubicBezTo>
                  <a:pt x="952" y="375"/>
                  <a:pt x="948" y="374"/>
                  <a:pt x="945" y="373"/>
                </a:cubicBezTo>
                <a:cubicBezTo>
                  <a:pt x="934" y="369"/>
                  <a:pt x="934" y="369"/>
                  <a:pt x="934" y="369"/>
                </a:cubicBezTo>
                <a:cubicBezTo>
                  <a:pt x="930" y="368"/>
                  <a:pt x="926" y="366"/>
                  <a:pt x="923" y="365"/>
                </a:cubicBezTo>
                <a:cubicBezTo>
                  <a:pt x="912" y="362"/>
                  <a:pt x="912" y="362"/>
                  <a:pt x="912" y="362"/>
                </a:cubicBezTo>
                <a:cubicBezTo>
                  <a:pt x="897" y="358"/>
                  <a:pt x="882" y="354"/>
                  <a:pt x="867" y="350"/>
                </a:cubicBezTo>
                <a:cubicBezTo>
                  <a:pt x="852" y="347"/>
                  <a:pt x="837" y="344"/>
                  <a:pt x="822" y="341"/>
                </a:cubicBezTo>
                <a:cubicBezTo>
                  <a:pt x="807" y="338"/>
                  <a:pt x="791" y="336"/>
                  <a:pt x="776" y="333"/>
                </a:cubicBezTo>
                <a:cubicBezTo>
                  <a:pt x="761" y="331"/>
                  <a:pt x="745" y="328"/>
                  <a:pt x="730" y="327"/>
                </a:cubicBezTo>
                <a:cubicBezTo>
                  <a:pt x="715" y="325"/>
                  <a:pt x="699" y="323"/>
                  <a:pt x="684" y="321"/>
                </a:cubicBezTo>
                <a:cubicBezTo>
                  <a:pt x="669" y="320"/>
                  <a:pt x="653" y="318"/>
                  <a:pt x="638" y="317"/>
                </a:cubicBezTo>
                <a:cubicBezTo>
                  <a:pt x="639" y="317"/>
                  <a:pt x="639" y="317"/>
                  <a:pt x="639" y="317"/>
                </a:cubicBezTo>
                <a:cubicBezTo>
                  <a:pt x="624" y="317"/>
                  <a:pt x="609" y="318"/>
                  <a:pt x="594" y="318"/>
                </a:cubicBezTo>
                <a:cubicBezTo>
                  <a:pt x="571" y="317"/>
                  <a:pt x="571" y="317"/>
                  <a:pt x="571" y="317"/>
                </a:cubicBezTo>
                <a:cubicBezTo>
                  <a:pt x="564" y="317"/>
                  <a:pt x="556" y="317"/>
                  <a:pt x="548" y="316"/>
                </a:cubicBezTo>
                <a:cubicBezTo>
                  <a:pt x="526" y="315"/>
                  <a:pt x="526" y="315"/>
                  <a:pt x="526" y="315"/>
                </a:cubicBezTo>
                <a:cubicBezTo>
                  <a:pt x="514" y="314"/>
                  <a:pt x="514" y="314"/>
                  <a:pt x="514" y="314"/>
                </a:cubicBezTo>
                <a:cubicBezTo>
                  <a:pt x="503" y="312"/>
                  <a:pt x="503" y="312"/>
                  <a:pt x="503" y="312"/>
                </a:cubicBezTo>
                <a:cubicBezTo>
                  <a:pt x="480" y="310"/>
                  <a:pt x="480" y="310"/>
                  <a:pt x="480" y="310"/>
                </a:cubicBezTo>
                <a:cubicBezTo>
                  <a:pt x="473" y="309"/>
                  <a:pt x="465" y="307"/>
                  <a:pt x="458" y="306"/>
                </a:cubicBezTo>
                <a:cubicBezTo>
                  <a:pt x="450" y="305"/>
                  <a:pt x="443" y="304"/>
                  <a:pt x="435" y="302"/>
                </a:cubicBezTo>
                <a:cubicBezTo>
                  <a:pt x="413" y="298"/>
                  <a:pt x="413" y="298"/>
                  <a:pt x="413" y="298"/>
                </a:cubicBezTo>
                <a:cubicBezTo>
                  <a:pt x="406" y="297"/>
                  <a:pt x="398" y="294"/>
                  <a:pt x="391" y="293"/>
                </a:cubicBezTo>
                <a:cubicBezTo>
                  <a:pt x="383" y="291"/>
                  <a:pt x="376" y="289"/>
                  <a:pt x="369" y="287"/>
                </a:cubicBezTo>
                <a:cubicBezTo>
                  <a:pt x="354" y="282"/>
                  <a:pt x="339" y="278"/>
                  <a:pt x="325" y="273"/>
                </a:cubicBezTo>
                <a:cubicBezTo>
                  <a:pt x="310" y="268"/>
                  <a:pt x="296" y="262"/>
                  <a:pt x="282" y="257"/>
                </a:cubicBezTo>
                <a:cubicBezTo>
                  <a:pt x="261" y="247"/>
                  <a:pt x="261" y="247"/>
                  <a:pt x="261" y="247"/>
                </a:cubicBezTo>
                <a:cubicBezTo>
                  <a:pt x="254" y="244"/>
                  <a:pt x="247" y="240"/>
                  <a:pt x="240" y="237"/>
                </a:cubicBezTo>
                <a:cubicBezTo>
                  <a:pt x="230" y="232"/>
                  <a:pt x="230" y="232"/>
                  <a:pt x="230" y="232"/>
                </a:cubicBezTo>
                <a:cubicBezTo>
                  <a:pt x="220" y="226"/>
                  <a:pt x="220" y="226"/>
                  <a:pt x="220" y="226"/>
                </a:cubicBezTo>
                <a:cubicBezTo>
                  <a:pt x="213" y="223"/>
                  <a:pt x="206" y="219"/>
                  <a:pt x="200" y="215"/>
                </a:cubicBezTo>
                <a:cubicBezTo>
                  <a:pt x="193" y="211"/>
                  <a:pt x="187" y="207"/>
                  <a:pt x="180" y="203"/>
                </a:cubicBezTo>
                <a:cubicBezTo>
                  <a:pt x="174" y="199"/>
                  <a:pt x="167" y="194"/>
                  <a:pt x="161" y="190"/>
                </a:cubicBezTo>
                <a:cubicBezTo>
                  <a:pt x="155" y="185"/>
                  <a:pt x="148" y="181"/>
                  <a:pt x="142" y="176"/>
                </a:cubicBezTo>
                <a:cubicBezTo>
                  <a:pt x="136" y="172"/>
                  <a:pt x="130" y="167"/>
                  <a:pt x="124" y="162"/>
                </a:cubicBezTo>
                <a:cubicBezTo>
                  <a:pt x="118" y="157"/>
                  <a:pt x="112" y="152"/>
                  <a:pt x="106" y="147"/>
                </a:cubicBezTo>
                <a:cubicBezTo>
                  <a:pt x="100" y="142"/>
                  <a:pt x="95" y="137"/>
                  <a:pt x="89" y="132"/>
                </a:cubicBezTo>
                <a:cubicBezTo>
                  <a:pt x="83" y="126"/>
                  <a:pt x="78" y="121"/>
                  <a:pt x="72" y="115"/>
                </a:cubicBezTo>
                <a:cubicBezTo>
                  <a:pt x="67" y="110"/>
                  <a:pt x="62" y="104"/>
                  <a:pt x="56" y="98"/>
                </a:cubicBezTo>
                <a:cubicBezTo>
                  <a:pt x="46" y="87"/>
                  <a:pt x="36" y="75"/>
                  <a:pt x="26" y="62"/>
                </a:cubicBezTo>
                <a:cubicBezTo>
                  <a:pt x="22" y="56"/>
                  <a:pt x="17" y="50"/>
                  <a:pt x="13" y="43"/>
                </a:cubicBezTo>
                <a:cubicBezTo>
                  <a:pt x="8" y="36"/>
                  <a:pt x="4" y="30"/>
                  <a:pt x="0" y="22"/>
                </a:cubicBezTo>
                <a:lnTo>
                  <a:pt x="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Freeform 29"/>
          <p:cNvSpPr>
            <a:spLocks/>
          </p:cNvSpPr>
          <p:nvPr/>
        </p:nvSpPr>
        <p:spPr bwMode="auto">
          <a:xfrm>
            <a:off x="8634827" y="5677498"/>
            <a:ext cx="1619250" cy="904875"/>
          </a:xfrm>
          <a:custGeom>
            <a:avLst/>
            <a:gdLst>
              <a:gd name="T0" fmla="*/ 34 w 431"/>
              <a:gd name="T1" fmla="*/ 0 h 240"/>
              <a:gd name="T2" fmla="*/ 35 w 431"/>
              <a:gd name="T3" fmla="*/ 4 h 240"/>
              <a:gd name="T4" fmla="*/ 41 w 431"/>
              <a:gd name="T5" fmla="*/ 17 h 240"/>
              <a:gd name="T6" fmla="*/ 53 w 431"/>
              <a:gd name="T7" fmla="*/ 37 h 240"/>
              <a:gd name="T8" fmla="*/ 70 w 431"/>
              <a:gd name="T9" fmla="*/ 62 h 240"/>
              <a:gd name="T10" fmla="*/ 93 w 431"/>
              <a:gd name="T11" fmla="*/ 90 h 240"/>
              <a:gd name="T12" fmla="*/ 122 w 431"/>
              <a:gd name="T13" fmla="*/ 118 h 240"/>
              <a:gd name="T14" fmla="*/ 157 w 431"/>
              <a:gd name="T15" fmla="*/ 145 h 240"/>
              <a:gd name="T16" fmla="*/ 196 w 431"/>
              <a:gd name="T17" fmla="*/ 169 h 240"/>
              <a:gd name="T18" fmla="*/ 216 w 431"/>
              <a:gd name="T19" fmla="*/ 180 h 240"/>
              <a:gd name="T20" fmla="*/ 226 w 431"/>
              <a:gd name="T21" fmla="*/ 185 h 240"/>
              <a:gd name="T22" fmla="*/ 237 w 431"/>
              <a:gd name="T23" fmla="*/ 190 h 240"/>
              <a:gd name="T24" fmla="*/ 247 w 431"/>
              <a:gd name="T25" fmla="*/ 194 h 240"/>
              <a:gd name="T26" fmla="*/ 257 w 431"/>
              <a:gd name="T27" fmla="*/ 198 h 240"/>
              <a:gd name="T28" fmla="*/ 268 w 431"/>
              <a:gd name="T29" fmla="*/ 202 h 240"/>
              <a:gd name="T30" fmla="*/ 278 w 431"/>
              <a:gd name="T31" fmla="*/ 206 h 240"/>
              <a:gd name="T32" fmla="*/ 318 w 431"/>
              <a:gd name="T33" fmla="*/ 219 h 240"/>
              <a:gd name="T34" fmla="*/ 354 w 431"/>
              <a:gd name="T35" fmla="*/ 227 h 240"/>
              <a:gd name="T36" fmla="*/ 371 w 431"/>
              <a:gd name="T37" fmla="*/ 231 h 240"/>
              <a:gd name="T38" fmla="*/ 385 w 431"/>
              <a:gd name="T39" fmla="*/ 233 h 240"/>
              <a:gd name="T40" fmla="*/ 399 w 431"/>
              <a:gd name="T41" fmla="*/ 236 h 240"/>
              <a:gd name="T42" fmla="*/ 410 w 431"/>
              <a:gd name="T43" fmla="*/ 237 h 240"/>
              <a:gd name="T44" fmla="*/ 431 w 431"/>
              <a:gd name="T45" fmla="*/ 240 h 240"/>
              <a:gd name="T46" fmla="*/ 410 w 431"/>
              <a:gd name="T47" fmla="*/ 239 h 240"/>
              <a:gd name="T48" fmla="*/ 398 w 431"/>
              <a:gd name="T49" fmla="*/ 238 h 240"/>
              <a:gd name="T50" fmla="*/ 385 w 431"/>
              <a:gd name="T51" fmla="*/ 237 h 240"/>
              <a:gd name="T52" fmla="*/ 370 w 431"/>
              <a:gd name="T53" fmla="*/ 235 h 240"/>
              <a:gd name="T54" fmla="*/ 353 w 431"/>
              <a:gd name="T55" fmla="*/ 233 h 240"/>
              <a:gd name="T56" fmla="*/ 316 w 431"/>
              <a:gd name="T57" fmla="*/ 227 h 240"/>
              <a:gd name="T58" fmla="*/ 275 w 431"/>
              <a:gd name="T59" fmla="*/ 217 h 240"/>
              <a:gd name="T60" fmla="*/ 264 w 431"/>
              <a:gd name="T61" fmla="*/ 214 h 240"/>
              <a:gd name="T62" fmla="*/ 253 w 431"/>
              <a:gd name="T63" fmla="*/ 211 h 240"/>
              <a:gd name="T64" fmla="*/ 242 w 431"/>
              <a:gd name="T65" fmla="*/ 207 h 240"/>
              <a:gd name="T66" fmla="*/ 231 w 431"/>
              <a:gd name="T67" fmla="*/ 203 h 240"/>
              <a:gd name="T68" fmla="*/ 220 w 431"/>
              <a:gd name="T69" fmla="*/ 199 h 240"/>
              <a:gd name="T70" fmla="*/ 209 w 431"/>
              <a:gd name="T71" fmla="*/ 195 h 240"/>
              <a:gd name="T72" fmla="*/ 187 w 431"/>
              <a:gd name="T73" fmla="*/ 185 h 240"/>
              <a:gd name="T74" fmla="*/ 145 w 431"/>
              <a:gd name="T75" fmla="*/ 163 h 240"/>
              <a:gd name="T76" fmla="*/ 107 w 431"/>
              <a:gd name="T77" fmla="*/ 138 h 240"/>
              <a:gd name="T78" fmla="*/ 73 w 431"/>
              <a:gd name="T79" fmla="*/ 110 h 240"/>
              <a:gd name="T80" fmla="*/ 46 w 431"/>
              <a:gd name="T81" fmla="*/ 82 h 240"/>
              <a:gd name="T82" fmla="*/ 25 w 431"/>
              <a:gd name="T83" fmla="*/ 55 h 240"/>
              <a:gd name="T84" fmla="*/ 11 w 431"/>
              <a:gd name="T85" fmla="*/ 34 h 240"/>
              <a:gd name="T86" fmla="*/ 3 w 431"/>
              <a:gd name="T87" fmla="*/ 18 h 240"/>
              <a:gd name="T88" fmla="*/ 0 w 431"/>
              <a:gd name="T89" fmla="*/ 12 h 240"/>
              <a:gd name="T90" fmla="*/ 34 w 431"/>
              <a:gd name="T9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1" h="240">
                <a:moveTo>
                  <a:pt x="34" y="0"/>
                </a:moveTo>
                <a:cubicBezTo>
                  <a:pt x="34" y="0"/>
                  <a:pt x="34" y="1"/>
                  <a:pt x="35" y="4"/>
                </a:cubicBezTo>
                <a:cubicBezTo>
                  <a:pt x="37" y="7"/>
                  <a:pt x="39" y="11"/>
                  <a:pt x="41" y="17"/>
                </a:cubicBezTo>
                <a:cubicBezTo>
                  <a:pt x="44" y="23"/>
                  <a:pt x="48" y="30"/>
                  <a:pt x="53" y="37"/>
                </a:cubicBezTo>
                <a:cubicBezTo>
                  <a:pt x="57" y="45"/>
                  <a:pt x="63" y="53"/>
                  <a:pt x="70" y="62"/>
                </a:cubicBezTo>
                <a:cubicBezTo>
                  <a:pt x="77" y="71"/>
                  <a:pt x="84" y="81"/>
                  <a:pt x="93" y="90"/>
                </a:cubicBezTo>
                <a:cubicBezTo>
                  <a:pt x="102" y="100"/>
                  <a:pt x="112" y="109"/>
                  <a:pt x="122" y="118"/>
                </a:cubicBezTo>
                <a:cubicBezTo>
                  <a:pt x="133" y="128"/>
                  <a:pt x="145" y="137"/>
                  <a:pt x="157" y="145"/>
                </a:cubicBezTo>
                <a:cubicBezTo>
                  <a:pt x="169" y="154"/>
                  <a:pt x="182" y="162"/>
                  <a:pt x="196" y="169"/>
                </a:cubicBezTo>
                <a:cubicBezTo>
                  <a:pt x="202" y="173"/>
                  <a:pt x="209" y="177"/>
                  <a:pt x="216" y="180"/>
                </a:cubicBezTo>
                <a:cubicBezTo>
                  <a:pt x="219" y="182"/>
                  <a:pt x="223" y="183"/>
                  <a:pt x="226" y="185"/>
                </a:cubicBezTo>
                <a:cubicBezTo>
                  <a:pt x="230" y="187"/>
                  <a:pt x="233" y="188"/>
                  <a:pt x="237" y="190"/>
                </a:cubicBezTo>
                <a:cubicBezTo>
                  <a:pt x="240" y="191"/>
                  <a:pt x="243" y="193"/>
                  <a:pt x="247" y="194"/>
                </a:cubicBezTo>
                <a:cubicBezTo>
                  <a:pt x="250" y="196"/>
                  <a:pt x="254" y="197"/>
                  <a:pt x="257" y="198"/>
                </a:cubicBezTo>
                <a:cubicBezTo>
                  <a:pt x="261" y="200"/>
                  <a:pt x="264" y="201"/>
                  <a:pt x="268" y="202"/>
                </a:cubicBezTo>
                <a:cubicBezTo>
                  <a:pt x="271" y="204"/>
                  <a:pt x="274" y="205"/>
                  <a:pt x="278" y="206"/>
                </a:cubicBezTo>
                <a:cubicBezTo>
                  <a:pt x="292" y="211"/>
                  <a:pt x="305" y="215"/>
                  <a:pt x="318" y="219"/>
                </a:cubicBezTo>
                <a:cubicBezTo>
                  <a:pt x="331" y="222"/>
                  <a:pt x="343" y="225"/>
                  <a:pt x="354" y="227"/>
                </a:cubicBezTo>
                <a:cubicBezTo>
                  <a:pt x="360" y="229"/>
                  <a:pt x="365" y="230"/>
                  <a:pt x="371" y="231"/>
                </a:cubicBezTo>
                <a:cubicBezTo>
                  <a:pt x="376" y="232"/>
                  <a:pt x="381" y="233"/>
                  <a:pt x="385" y="233"/>
                </a:cubicBezTo>
                <a:cubicBezTo>
                  <a:pt x="390" y="234"/>
                  <a:pt x="395" y="235"/>
                  <a:pt x="399" y="236"/>
                </a:cubicBezTo>
                <a:cubicBezTo>
                  <a:pt x="403" y="236"/>
                  <a:pt x="406" y="237"/>
                  <a:pt x="410" y="237"/>
                </a:cubicBezTo>
                <a:cubicBezTo>
                  <a:pt x="423" y="239"/>
                  <a:pt x="431" y="240"/>
                  <a:pt x="431" y="240"/>
                </a:cubicBezTo>
                <a:cubicBezTo>
                  <a:pt x="431" y="240"/>
                  <a:pt x="423" y="240"/>
                  <a:pt x="410" y="239"/>
                </a:cubicBezTo>
                <a:cubicBezTo>
                  <a:pt x="406" y="239"/>
                  <a:pt x="402" y="238"/>
                  <a:pt x="398" y="238"/>
                </a:cubicBezTo>
                <a:cubicBezTo>
                  <a:pt x="394" y="238"/>
                  <a:pt x="390" y="237"/>
                  <a:pt x="385" y="237"/>
                </a:cubicBezTo>
                <a:cubicBezTo>
                  <a:pt x="380" y="236"/>
                  <a:pt x="375" y="236"/>
                  <a:pt x="370" y="235"/>
                </a:cubicBezTo>
                <a:cubicBezTo>
                  <a:pt x="365" y="234"/>
                  <a:pt x="359" y="234"/>
                  <a:pt x="353" y="233"/>
                </a:cubicBezTo>
                <a:cubicBezTo>
                  <a:pt x="342" y="232"/>
                  <a:pt x="329" y="229"/>
                  <a:pt x="316" y="227"/>
                </a:cubicBezTo>
                <a:cubicBezTo>
                  <a:pt x="303" y="224"/>
                  <a:pt x="289" y="221"/>
                  <a:pt x="275" y="217"/>
                </a:cubicBezTo>
                <a:cubicBezTo>
                  <a:pt x="271" y="216"/>
                  <a:pt x="267" y="215"/>
                  <a:pt x="264" y="214"/>
                </a:cubicBezTo>
                <a:cubicBezTo>
                  <a:pt x="260" y="213"/>
                  <a:pt x="257" y="212"/>
                  <a:pt x="253" y="211"/>
                </a:cubicBezTo>
                <a:cubicBezTo>
                  <a:pt x="249" y="209"/>
                  <a:pt x="246" y="208"/>
                  <a:pt x="242" y="207"/>
                </a:cubicBezTo>
                <a:cubicBezTo>
                  <a:pt x="238" y="206"/>
                  <a:pt x="235" y="205"/>
                  <a:pt x="231" y="203"/>
                </a:cubicBezTo>
                <a:cubicBezTo>
                  <a:pt x="227" y="202"/>
                  <a:pt x="224" y="201"/>
                  <a:pt x="220" y="199"/>
                </a:cubicBezTo>
                <a:cubicBezTo>
                  <a:pt x="216" y="198"/>
                  <a:pt x="213" y="196"/>
                  <a:pt x="209" y="195"/>
                </a:cubicBezTo>
                <a:cubicBezTo>
                  <a:pt x="202" y="192"/>
                  <a:pt x="195" y="189"/>
                  <a:pt x="187" y="185"/>
                </a:cubicBezTo>
                <a:cubicBezTo>
                  <a:pt x="173" y="179"/>
                  <a:pt x="159" y="171"/>
                  <a:pt x="145" y="163"/>
                </a:cubicBezTo>
                <a:cubicBezTo>
                  <a:pt x="132" y="155"/>
                  <a:pt x="119" y="147"/>
                  <a:pt x="107" y="138"/>
                </a:cubicBezTo>
                <a:cubicBezTo>
                  <a:pt x="95" y="129"/>
                  <a:pt x="84" y="119"/>
                  <a:pt x="73" y="110"/>
                </a:cubicBezTo>
                <a:cubicBezTo>
                  <a:pt x="63" y="100"/>
                  <a:pt x="54" y="91"/>
                  <a:pt x="46" y="82"/>
                </a:cubicBezTo>
                <a:cubicBezTo>
                  <a:pt x="38" y="72"/>
                  <a:pt x="31" y="63"/>
                  <a:pt x="25" y="55"/>
                </a:cubicBezTo>
                <a:cubicBezTo>
                  <a:pt x="20" y="47"/>
                  <a:pt x="15" y="40"/>
                  <a:pt x="11" y="34"/>
                </a:cubicBezTo>
                <a:cubicBezTo>
                  <a:pt x="7" y="27"/>
                  <a:pt x="5" y="22"/>
                  <a:pt x="3" y="18"/>
                </a:cubicBezTo>
                <a:cubicBezTo>
                  <a:pt x="1" y="15"/>
                  <a:pt x="0" y="12"/>
                  <a:pt x="0" y="12"/>
                </a:cubicBezTo>
                <a:lnTo>
                  <a:pt x="3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4" name="Freeform 30"/>
          <p:cNvSpPr>
            <a:spLocks/>
          </p:cNvSpPr>
          <p:nvPr/>
        </p:nvSpPr>
        <p:spPr bwMode="auto">
          <a:xfrm>
            <a:off x="8537990" y="5369523"/>
            <a:ext cx="2479675" cy="346075"/>
          </a:xfrm>
          <a:custGeom>
            <a:avLst/>
            <a:gdLst>
              <a:gd name="T0" fmla="*/ 632 w 660"/>
              <a:gd name="T1" fmla="*/ 22 h 92"/>
              <a:gd name="T2" fmla="*/ 600 w 660"/>
              <a:gd name="T3" fmla="*/ 16 h 92"/>
              <a:gd name="T4" fmla="*/ 557 w 660"/>
              <a:gd name="T5" fmla="*/ 10 h 92"/>
              <a:gd name="T6" fmla="*/ 533 w 660"/>
              <a:gd name="T7" fmla="*/ 7 h 92"/>
              <a:gd name="T8" fmla="*/ 520 w 660"/>
              <a:gd name="T9" fmla="*/ 5 h 92"/>
              <a:gd name="T10" fmla="*/ 507 w 660"/>
              <a:gd name="T11" fmla="*/ 4 h 92"/>
              <a:gd name="T12" fmla="*/ 451 w 660"/>
              <a:gd name="T13" fmla="*/ 1 h 92"/>
              <a:gd name="T14" fmla="*/ 421 w 660"/>
              <a:gd name="T15" fmla="*/ 0 h 92"/>
              <a:gd name="T16" fmla="*/ 390 w 660"/>
              <a:gd name="T17" fmla="*/ 0 h 92"/>
              <a:gd name="T18" fmla="*/ 359 w 660"/>
              <a:gd name="T19" fmla="*/ 1 h 92"/>
              <a:gd name="T20" fmla="*/ 328 w 660"/>
              <a:gd name="T21" fmla="*/ 3 h 92"/>
              <a:gd name="T22" fmla="*/ 296 w 660"/>
              <a:gd name="T23" fmla="*/ 6 h 92"/>
              <a:gd name="T24" fmla="*/ 281 w 660"/>
              <a:gd name="T25" fmla="*/ 8 h 92"/>
              <a:gd name="T26" fmla="*/ 265 w 660"/>
              <a:gd name="T27" fmla="*/ 10 h 92"/>
              <a:gd name="T28" fmla="*/ 205 w 660"/>
              <a:gd name="T29" fmla="*/ 20 h 92"/>
              <a:gd name="T30" fmla="*/ 149 w 660"/>
              <a:gd name="T31" fmla="*/ 33 h 92"/>
              <a:gd name="T32" fmla="*/ 100 w 660"/>
              <a:gd name="T33" fmla="*/ 47 h 92"/>
              <a:gd name="T34" fmla="*/ 28 w 660"/>
              <a:gd name="T35" fmla="*/ 74 h 92"/>
              <a:gd name="T36" fmla="*/ 8 w 660"/>
              <a:gd name="T37" fmla="*/ 83 h 92"/>
              <a:gd name="T38" fmla="*/ 1 w 660"/>
              <a:gd name="T39" fmla="*/ 87 h 92"/>
              <a:gd name="T40" fmla="*/ 4 w 660"/>
              <a:gd name="T41" fmla="*/ 92 h 92"/>
              <a:gd name="T42" fmla="*/ 10 w 660"/>
              <a:gd name="T43" fmla="*/ 91 h 92"/>
              <a:gd name="T44" fmla="*/ 52 w 660"/>
              <a:gd name="T45" fmla="*/ 88 h 92"/>
              <a:gd name="T46" fmla="*/ 71 w 660"/>
              <a:gd name="T47" fmla="*/ 91 h 92"/>
              <a:gd name="T48" fmla="*/ 110 w 660"/>
              <a:gd name="T49" fmla="*/ 75 h 92"/>
              <a:gd name="T50" fmla="*/ 157 w 660"/>
              <a:gd name="T51" fmla="*/ 59 h 92"/>
              <a:gd name="T52" fmla="*/ 210 w 660"/>
              <a:gd name="T53" fmla="*/ 44 h 92"/>
              <a:gd name="T54" fmla="*/ 269 w 660"/>
              <a:gd name="T55" fmla="*/ 31 h 92"/>
              <a:gd name="T56" fmla="*/ 284 w 660"/>
              <a:gd name="T57" fmla="*/ 28 h 92"/>
              <a:gd name="T58" fmla="*/ 299 w 660"/>
              <a:gd name="T59" fmla="*/ 26 h 92"/>
              <a:gd name="T60" fmla="*/ 329 w 660"/>
              <a:gd name="T61" fmla="*/ 21 h 92"/>
              <a:gd name="T62" fmla="*/ 360 w 660"/>
              <a:gd name="T63" fmla="*/ 18 h 92"/>
              <a:gd name="T64" fmla="*/ 391 w 660"/>
              <a:gd name="T65" fmla="*/ 15 h 92"/>
              <a:gd name="T66" fmla="*/ 421 w 660"/>
              <a:gd name="T67" fmla="*/ 13 h 92"/>
              <a:gd name="T68" fmla="*/ 451 w 660"/>
              <a:gd name="T69" fmla="*/ 12 h 92"/>
              <a:gd name="T70" fmla="*/ 507 w 660"/>
              <a:gd name="T71" fmla="*/ 13 h 92"/>
              <a:gd name="T72" fmla="*/ 520 w 660"/>
              <a:gd name="T73" fmla="*/ 13 h 92"/>
              <a:gd name="T74" fmla="*/ 533 w 660"/>
              <a:gd name="T75" fmla="*/ 14 h 92"/>
              <a:gd name="T76" fmla="*/ 557 w 660"/>
              <a:gd name="T77" fmla="*/ 15 h 92"/>
              <a:gd name="T78" fmla="*/ 599 w 660"/>
              <a:gd name="T79" fmla="*/ 19 h 92"/>
              <a:gd name="T80" fmla="*/ 632 w 660"/>
              <a:gd name="T81" fmla="*/ 23 h 92"/>
              <a:gd name="T82" fmla="*/ 660 w 660"/>
              <a:gd name="T83" fmla="*/ 27 h 92"/>
              <a:gd name="T84" fmla="*/ 632 w 660"/>
              <a:gd name="T85" fmla="*/ 2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0" h="92">
                <a:moveTo>
                  <a:pt x="632" y="22"/>
                </a:moveTo>
                <a:cubicBezTo>
                  <a:pt x="623" y="20"/>
                  <a:pt x="612" y="18"/>
                  <a:pt x="600" y="16"/>
                </a:cubicBezTo>
                <a:cubicBezTo>
                  <a:pt x="587" y="14"/>
                  <a:pt x="573" y="12"/>
                  <a:pt x="557" y="10"/>
                </a:cubicBezTo>
                <a:cubicBezTo>
                  <a:pt x="550" y="9"/>
                  <a:pt x="542" y="8"/>
                  <a:pt x="533" y="7"/>
                </a:cubicBezTo>
                <a:cubicBezTo>
                  <a:pt x="529" y="6"/>
                  <a:pt x="525" y="6"/>
                  <a:pt x="520" y="5"/>
                </a:cubicBezTo>
                <a:cubicBezTo>
                  <a:pt x="516" y="5"/>
                  <a:pt x="512" y="5"/>
                  <a:pt x="507" y="4"/>
                </a:cubicBezTo>
                <a:cubicBezTo>
                  <a:pt x="489" y="3"/>
                  <a:pt x="470" y="2"/>
                  <a:pt x="451" y="1"/>
                </a:cubicBezTo>
                <a:cubicBezTo>
                  <a:pt x="441" y="1"/>
                  <a:pt x="431" y="0"/>
                  <a:pt x="421" y="0"/>
                </a:cubicBezTo>
                <a:cubicBezTo>
                  <a:pt x="411" y="0"/>
                  <a:pt x="400" y="0"/>
                  <a:pt x="390" y="0"/>
                </a:cubicBezTo>
                <a:cubicBezTo>
                  <a:pt x="380" y="1"/>
                  <a:pt x="369" y="1"/>
                  <a:pt x="359" y="1"/>
                </a:cubicBezTo>
                <a:cubicBezTo>
                  <a:pt x="349" y="2"/>
                  <a:pt x="338" y="2"/>
                  <a:pt x="328" y="3"/>
                </a:cubicBezTo>
                <a:cubicBezTo>
                  <a:pt x="317" y="4"/>
                  <a:pt x="307" y="5"/>
                  <a:pt x="296" y="6"/>
                </a:cubicBezTo>
                <a:cubicBezTo>
                  <a:pt x="291" y="7"/>
                  <a:pt x="286" y="7"/>
                  <a:pt x="281" y="8"/>
                </a:cubicBezTo>
                <a:cubicBezTo>
                  <a:pt x="275" y="9"/>
                  <a:pt x="270" y="9"/>
                  <a:pt x="265" y="10"/>
                </a:cubicBezTo>
                <a:cubicBezTo>
                  <a:pt x="245" y="13"/>
                  <a:pt x="224" y="16"/>
                  <a:pt x="205" y="20"/>
                </a:cubicBezTo>
                <a:cubicBezTo>
                  <a:pt x="186" y="24"/>
                  <a:pt x="167" y="28"/>
                  <a:pt x="149" y="33"/>
                </a:cubicBezTo>
                <a:cubicBezTo>
                  <a:pt x="132" y="37"/>
                  <a:pt x="115" y="42"/>
                  <a:pt x="100" y="47"/>
                </a:cubicBezTo>
                <a:cubicBezTo>
                  <a:pt x="70" y="56"/>
                  <a:pt x="45" y="66"/>
                  <a:pt x="28" y="74"/>
                </a:cubicBezTo>
                <a:cubicBezTo>
                  <a:pt x="19" y="77"/>
                  <a:pt x="12" y="81"/>
                  <a:pt x="8" y="83"/>
                </a:cubicBezTo>
                <a:cubicBezTo>
                  <a:pt x="3" y="85"/>
                  <a:pt x="0" y="87"/>
                  <a:pt x="1" y="87"/>
                </a:cubicBezTo>
                <a:cubicBezTo>
                  <a:pt x="4" y="92"/>
                  <a:pt x="4" y="92"/>
                  <a:pt x="4" y="92"/>
                </a:cubicBezTo>
                <a:cubicBezTo>
                  <a:pt x="6" y="91"/>
                  <a:pt x="8" y="91"/>
                  <a:pt x="10" y="91"/>
                </a:cubicBezTo>
                <a:cubicBezTo>
                  <a:pt x="24" y="90"/>
                  <a:pt x="38" y="89"/>
                  <a:pt x="52" y="88"/>
                </a:cubicBezTo>
                <a:cubicBezTo>
                  <a:pt x="59" y="87"/>
                  <a:pt x="65" y="89"/>
                  <a:pt x="71" y="91"/>
                </a:cubicBezTo>
                <a:cubicBezTo>
                  <a:pt x="83" y="86"/>
                  <a:pt x="96" y="81"/>
                  <a:pt x="110" y="75"/>
                </a:cubicBezTo>
                <a:cubicBezTo>
                  <a:pt x="124" y="70"/>
                  <a:pt x="140" y="65"/>
                  <a:pt x="157" y="59"/>
                </a:cubicBezTo>
                <a:cubicBezTo>
                  <a:pt x="174" y="54"/>
                  <a:pt x="192" y="49"/>
                  <a:pt x="210" y="44"/>
                </a:cubicBezTo>
                <a:cubicBezTo>
                  <a:pt x="229" y="39"/>
                  <a:pt x="249" y="35"/>
                  <a:pt x="269" y="31"/>
                </a:cubicBezTo>
                <a:cubicBezTo>
                  <a:pt x="274" y="30"/>
                  <a:pt x="279" y="29"/>
                  <a:pt x="284" y="28"/>
                </a:cubicBezTo>
                <a:cubicBezTo>
                  <a:pt x="289" y="27"/>
                  <a:pt x="294" y="27"/>
                  <a:pt x="299" y="26"/>
                </a:cubicBezTo>
                <a:cubicBezTo>
                  <a:pt x="309" y="24"/>
                  <a:pt x="319" y="23"/>
                  <a:pt x="329" y="21"/>
                </a:cubicBezTo>
                <a:cubicBezTo>
                  <a:pt x="340" y="20"/>
                  <a:pt x="350" y="19"/>
                  <a:pt x="360" y="18"/>
                </a:cubicBezTo>
                <a:cubicBezTo>
                  <a:pt x="370" y="17"/>
                  <a:pt x="381" y="16"/>
                  <a:pt x="391" y="15"/>
                </a:cubicBezTo>
                <a:cubicBezTo>
                  <a:pt x="401" y="14"/>
                  <a:pt x="411" y="14"/>
                  <a:pt x="421" y="13"/>
                </a:cubicBezTo>
                <a:cubicBezTo>
                  <a:pt x="431" y="13"/>
                  <a:pt x="441" y="13"/>
                  <a:pt x="451" y="12"/>
                </a:cubicBezTo>
                <a:cubicBezTo>
                  <a:pt x="470" y="12"/>
                  <a:pt x="489" y="12"/>
                  <a:pt x="507" y="13"/>
                </a:cubicBezTo>
                <a:cubicBezTo>
                  <a:pt x="511" y="13"/>
                  <a:pt x="515" y="13"/>
                  <a:pt x="520" y="13"/>
                </a:cubicBezTo>
                <a:cubicBezTo>
                  <a:pt x="524" y="13"/>
                  <a:pt x="528" y="14"/>
                  <a:pt x="533" y="14"/>
                </a:cubicBezTo>
                <a:cubicBezTo>
                  <a:pt x="541" y="14"/>
                  <a:pt x="549" y="15"/>
                  <a:pt x="557" y="15"/>
                </a:cubicBezTo>
                <a:cubicBezTo>
                  <a:pt x="572" y="17"/>
                  <a:pt x="587" y="18"/>
                  <a:pt x="599" y="19"/>
                </a:cubicBezTo>
                <a:cubicBezTo>
                  <a:pt x="612" y="21"/>
                  <a:pt x="623" y="22"/>
                  <a:pt x="632" y="23"/>
                </a:cubicBezTo>
                <a:cubicBezTo>
                  <a:pt x="650" y="26"/>
                  <a:pt x="660" y="27"/>
                  <a:pt x="660" y="27"/>
                </a:cubicBezTo>
                <a:cubicBezTo>
                  <a:pt x="660" y="27"/>
                  <a:pt x="650" y="25"/>
                  <a:pt x="632" y="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34" name="Freeform 20"/>
          <p:cNvSpPr>
            <a:spLocks/>
          </p:cNvSpPr>
          <p:nvPr/>
        </p:nvSpPr>
        <p:spPr bwMode="auto">
          <a:xfrm>
            <a:off x="6851990" y="2559276"/>
            <a:ext cx="3860800" cy="1450975"/>
          </a:xfrm>
          <a:custGeom>
            <a:avLst/>
            <a:gdLst>
              <a:gd name="T0" fmla="*/ 3 w 1027"/>
              <a:gd name="T1" fmla="*/ 342 h 385"/>
              <a:gd name="T2" fmla="*/ 23 w 1027"/>
              <a:gd name="T3" fmla="*/ 330 h 385"/>
              <a:gd name="T4" fmla="*/ 61 w 1027"/>
              <a:gd name="T5" fmla="*/ 306 h 385"/>
              <a:gd name="T6" fmla="*/ 86 w 1027"/>
              <a:gd name="T7" fmla="*/ 289 h 385"/>
              <a:gd name="T8" fmla="*/ 143 w 1027"/>
              <a:gd name="T9" fmla="*/ 245 h 385"/>
              <a:gd name="T10" fmla="*/ 154 w 1027"/>
              <a:gd name="T11" fmla="*/ 236 h 385"/>
              <a:gd name="T12" fmla="*/ 174 w 1027"/>
              <a:gd name="T13" fmla="*/ 218 h 385"/>
              <a:gd name="T14" fmla="*/ 206 w 1027"/>
              <a:gd name="T15" fmla="*/ 189 h 385"/>
              <a:gd name="T16" fmla="*/ 248 w 1027"/>
              <a:gd name="T17" fmla="*/ 147 h 385"/>
              <a:gd name="T18" fmla="*/ 274 w 1027"/>
              <a:gd name="T19" fmla="*/ 120 h 385"/>
              <a:gd name="T20" fmla="*/ 364 w 1027"/>
              <a:gd name="T21" fmla="*/ 59 h 385"/>
              <a:gd name="T22" fmla="*/ 500 w 1027"/>
              <a:gd name="T23" fmla="*/ 42 h 385"/>
              <a:gd name="T24" fmla="*/ 554 w 1027"/>
              <a:gd name="T25" fmla="*/ 45 h 385"/>
              <a:gd name="T26" fmla="*/ 633 w 1027"/>
              <a:gd name="T27" fmla="*/ 55 h 385"/>
              <a:gd name="T28" fmla="*/ 778 w 1027"/>
              <a:gd name="T29" fmla="*/ 73 h 385"/>
              <a:gd name="T30" fmla="*/ 933 w 1027"/>
              <a:gd name="T31" fmla="*/ 48 h 385"/>
              <a:gd name="T32" fmla="*/ 974 w 1027"/>
              <a:gd name="T33" fmla="*/ 30 h 385"/>
              <a:gd name="T34" fmla="*/ 995 w 1027"/>
              <a:gd name="T35" fmla="*/ 20 h 385"/>
              <a:gd name="T36" fmla="*/ 1016 w 1027"/>
              <a:gd name="T37" fmla="*/ 7 h 385"/>
              <a:gd name="T38" fmla="*/ 1016 w 1027"/>
              <a:gd name="T39" fmla="*/ 7 h 385"/>
              <a:gd name="T40" fmla="*/ 995 w 1027"/>
              <a:gd name="T41" fmla="*/ 21 h 385"/>
              <a:gd name="T42" fmla="*/ 975 w 1027"/>
              <a:gd name="T43" fmla="*/ 33 h 385"/>
              <a:gd name="T44" fmla="*/ 935 w 1027"/>
              <a:gd name="T45" fmla="*/ 52 h 385"/>
              <a:gd name="T46" fmla="*/ 778 w 1027"/>
              <a:gd name="T47" fmla="*/ 84 h 385"/>
              <a:gd name="T48" fmla="*/ 631 w 1027"/>
              <a:gd name="T49" fmla="*/ 72 h 385"/>
              <a:gd name="T50" fmla="*/ 553 w 1027"/>
              <a:gd name="T51" fmla="*/ 66 h 385"/>
              <a:gd name="T52" fmla="*/ 500 w 1027"/>
              <a:gd name="T53" fmla="*/ 65 h 385"/>
              <a:gd name="T54" fmla="*/ 374 w 1027"/>
              <a:gd name="T55" fmla="*/ 86 h 385"/>
              <a:gd name="T56" fmla="*/ 298 w 1027"/>
              <a:gd name="T57" fmla="*/ 143 h 385"/>
              <a:gd name="T58" fmla="*/ 273 w 1027"/>
              <a:gd name="T59" fmla="*/ 171 h 385"/>
              <a:gd name="T60" fmla="*/ 232 w 1027"/>
              <a:gd name="T61" fmla="*/ 215 h 385"/>
              <a:gd name="T62" fmla="*/ 200 w 1027"/>
              <a:gd name="T63" fmla="*/ 247 h 385"/>
              <a:gd name="T64" fmla="*/ 181 w 1027"/>
              <a:gd name="T65" fmla="*/ 266 h 385"/>
              <a:gd name="T66" fmla="*/ 169 w 1027"/>
              <a:gd name="T67" fmla="*/ 276 h 385"/>
              <a:gd name="T68" fmla="*/ 112 w 1027"/>
              <a:gd name="T69" fmla="*/ 324 h 385"/>
              <a:gd name="T70" fmla="*/ 87 w 1027"/>
              <a:gd name="T71" fmla="*/ 343 h 385"/>
              <a:gd name="T72" fmla="*/ 48 w 1027"/>
              <a:gd name="T73" fmla="*/ 370 h 385"/>
              <a:gd name="T74" fmla="*/ 26 w 1027"/>
              <a:gd name="T75" fmla="*/ 384 h 385"/>
              <a:gd name="T76" fmla="*/ 0 w 1027"/>
              <a:gd name="T77" fmla="*/ 343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7" h="385">
                <a:moveTo>
                  <a:pt x="0" y="343"/>
                </a:moveTo>
                <a:cubicBezTo>
                  <a:pt x="0" y="343"/>
                  <a:pt x="1" y="343"/>
                  <a:pt x="3" y="342"/>
                </a:cubicBezTo>
                <a:cubicBezTo>
                  <a:pt x="5" y="341"/>
                  <a:pt x="7" y="339"/>
                  <a:pt x="11" y="337"/>
                </a:cubicBezTo>
                <a:cubicBezTo>
                  <a:pt x="14" y="335"/>
                  <a:pt x="18" y="333"/>
                  <a:pt x="23" y="330"/>
                </a:cubicBezTo>
                <a:cubicBezTo>
                  <a:pt x="28" y="327"/>
                  <a:pt x="34" y="324"/>
                  <a:pt x="40" y="320"/>
                </a:cubicBezTo>
                <a:cubicBezTo>
                  <a:pt x="47" y="316"/>
                  <a:pt x="54" y="311"/>
                  <a:pt x="61" y="306"/>
                </a:cubicBezTo>
                <a:cubicBezTo>
                  <a:pt x="65" y="303"/>
                  <a:pt x="69" y="301"/>
                  <a:pt x="73" y="298"/>
                </a:cubicBezTo>
                <a:cubicBezTo>
                  <a:pt x="78" y="295"/>
                  <a:pt x="82" y="292"/>
                  <a:pt x="86" y="289"/>
                </a:cubicBezTo>
                <a:cubicBezTo>
                  <a:pt x="95" y="282"/>
                  <a:pt x="104" y="276"/>
                  <a:pt x="113" y="269"/>
                </a:cubicBezTo>
                <a:cubicBezTo>
                  <a:pt x="123" y="261"/>
                  <a:pt x="133" y="253"/>
                  <a:pt x="143" y="245"/>
                </a:cubicBezTo>
                <a:cubicBezTo>
                  <a:pt x="145" y="243"/>
                  <a:pt x="148" y="241"/>
                  <a:pt x="151" y="239"/>
                </a:cubicBezTo>
                <a:cubicBezTo>
                  <a:pt x="154" y="236"/>
                  <a:pt x="154" y="236"/>
                  <a:pt x="154" y="236"/>
                </a:cubicBezTo>
                <a:cubicBezTo>
                  <a:pt x="158" y="232"/>
                  <a:pt x="158" y="232"/>
                  <a:pt x="158" y="232"/>
                </a:cubicBezTo>
                <a:cubicBezTo>
                  <a:pt x="163" y="228"/>
                  <a:pt x="169" y="223"/>
                  <a:pt x="174" y="218"/>
                </a:cubicBezTo>
                <a:cubicBezTo>
                  <a:pt x="179" y="214"/>
                  <a:pt x="185" y="209"/>
                  <a:pt x="190" y="204"/>
                </a:cubicBezTo>
                <a:cubicBezTo>
                  <a:pt x="196" y="199"/>
                  <a:pt x="201" y="194"/>
                  <a:pt x="206" y="189"/>
                </a:cubicBezTo>
                <a:cubicBezTo>
                  <a:pt x="217" y="178"/>
                  <a:pt x="228" y="167"/>
                  <a:pt x="239" y="156"/>
                </a:cubicBezTo>
                <a:cubicBezTo>
                  <a:pt x="242" y="153"/>
                  <a:pt x="245" y="150"/>
                  <a:pt x="248" y="147"/>
                </a:cubicBezTo>
                <a:cubicBezTo>
                  <a:pt x="251" y="145"/>
                  <a:pt x="253" y="142"/>
                  <a:pt x="256" y="139"/>
                </a:cubicBezTo>
                <a:cubicBezTo>
                  <a:pt x="262" y="133"/>
                  <a:pt x="268" y="126"/>
                  <a:pt x="274" y="120"/>
                </a:cubicBezTo>
                <a:cubicBezTo>
                  <a:pt x="286" y="108"/>
                  <a:pt x="299" y="96"/>
                  <a:pt x="314" y="85"/>
                </a:cubicBezTo>
                <a:cubicBezTo>
                  <a:pt x="329" y="74"/>
                  <a:pt x="346" y="66"/>
                  <a:pt x="364" y="59"/>
                </a:cubicBezTo>
                <a:cubicBezTo>
                  <a:pt x="399" y="47"/>
                  <a:pt x="437" y="43"/>
                  <a:pt x="473" y="42"/>
                </a:cubicBezTo>
                <a:cubicBezTo>
                  <a:pt x="500" y="42"/>
                  <a:pt x="500" y="42"/>
                  <a:pt x="500" y="42"/>
                </a:cubicBezTo>
                <a:cubicBezTo>
                  <a:pt x="509" y="42"/>
                  <a:pt x="518" y="43"/>
                  <a:pt x="527" y="43"/>
                </a:cubicBezTo>
                <a:cubicBezTo>
                  <a:pt x="536" y="43"/>
                  <a:pt x="545" y="44"/>
                  <a:pt x="554" y="45"/>
                </a:cubicBezTo>
                <a:cubicBezTo>
                  <a:pt x="563" y="46"/>
                  <a:pt x="572" y="47"/>
                  <a:pt x="581" y="48"/>
                </a:cubicBezTo>
                <a:cubicBezTo>
                  <a:pt x="598" y="50"/>
                  <a:pt x="616" y="52"/>
                  <a:pt x="633" y="55"/>
                </a:cubicBezTo>
                <a:cubicBezTo>
                  <a:pt x="650" y="58"/>
                  <a:pt x="667" y="61"/>
                  <a:pt x="683" y="63"/>
                </a:cubicBezTo>
                <a:cubicBezTo>
                  <a:pt x="716" y="69"/>
                  <a:pt x="748" y="72"/>
                  <a:pt x="778" y="73"/>
                </a:cubicBezTo>
                <a:cubicBezTo>
                  <a:pt x="809" y="74"/>
                  <a:pt x="837" y="71"/>
                  <a:pt x="863" y="67"/>
                </a:cubicBezTo>
                <a:cubicBezTo>
                  <a:pt x="890" y="62"/>
                  <a:pt x="913" y="55"/>
                  <a:pt x="933" y="48"/>
                </a:cubicBezTo>
                <a:cubicBezTo>
                  <a:pt x="944" y="44"/>
                  <a:pt x="953" y="40"/>
                  <a:pt x="961" y="36"/>
                </a:cubicBezTo>
                <a:cubicBezTo>
                  <a:pt x="966" y="35"/>
                  <a:pt x="970" y="32"/>
                  <a:pt x="974" y="30"/>
                </a:cubicBezTo>
                <a:cubicBezTo>
                  <a:pt x="978" y="28"/>
                  <a:pt x="981" y="27"/>
                  <a:pt x="985" y="25"/>
                </a:cubicBezTo>
                <a:cubicBezTo>
                  <a:pt x="988" y="23"/>
                  <a:pt x="991" y="21"/>
                  <a:pt x="995" y="20"/>
                </a:cubicBezTo>
                <a:cubicBezTo>
                  <a:pt x="998" y="18"/>
                  <a:pt x="1000" y="16"/>
                  <a:pt x="1003" y="15"/>
                </a:cubicBezTo>
                <a:cubicBezTo>
                  <a:pt x="1008" y="12"/>
                  <a:pt x="1013" y="9"/>
                  <a:pt x="1016" y="7"/>
                </a:cubicBezTo>
                <a:cubicBezTo>
                  <a:pt x="1023" y="3"/>
                  <a:pt x="1027" y="0"/>
                  <a:pt x="1027" y="0"/>
                </a:cubicBezTo>
                <a:cubicBezTo>
                  <a:pt x="1027" y="0"/>
                  <a:pt x="1023" y="3"/>
                  <a:pt x="1016" y="7"/>
                </a:cubicBezTo>
                <a:cubicBezTo>
                  <a:pt x="1013" y="10"/>
                  <a:pt x="1009" y="13"/>
                  <a:pt x="1004" y="16"/>
                </a:cubicBezTo>
                <a:cubicBezTo>
                  <a:pt x="1001" y="18"/>
                  <a:pt x="998" y="19"/>
                  <a:pt x="995" y="21"/>
                </a:cubicBezTo>
                <a:cubicBezTo>
                  <a:pt x="992" y="23"/>
                  <a:pt x="989" y="25"/>
                  <a:pt x="986" y="27"/>
                </a:cubicBezTo>
                <a:cubicBezTo>
                  <a:pt x="982" y="29"/>
                  <a:pt x="979" y="31"/>
                  <a:pt x="975" y="33"/>
                </a:cubicBezTo>
                <a:cubicBezTo>
                  <a:pt x="971" y="35"/>
                  <a:pt x="967" y="37"/>
                  <a:pt x="963" y="39"/>
                </a:cubicBezTo>
                <a:cubicBezTo>
                  <a:pt x="954" y="43"/>
                  <a:pt x="945" y="48"/>
                  <a:pt x="935" y="52"/>
                </a:cubicBezTo>
                <a:cubicBezTo>
                  <a:pt x="915" y="60"/>
                  <a:pt x="891" y="69"/>
                  <a:pt x="865" y="74"/>
                </a:cubicBezTo>
                <a:cubicBezTo>
                  <a:pt x="839" y="80"/>
                  <a:pt x="809" y="84"/>
                  <a:pt x="778" y="84"/>
                </a:cubicBezTo>
                <a:cubicBezTo>
                  <a:pt x="747" y="85"/>
                  <a:pt x="715" y="82"/>
                  <a:pt x="681" y="78"/>
                </a:cubicBezTo>
                <a:cubicBezTo>
                  <a:pt x="664" y="76"/>
                  <a:pt x="648" y="74"/>
                  <a:pt x="631" y="72"/>
                </a:cubicBezTo>
                <a:cubicBezTo>
                  <a:pt x="614" y="70"/>
                  <a:pt x="596" y="69"/>
                  <a:pt x="579" y="67"/>
                </a:cubicBezTo>
                <a:cubicBezTo>
                  <a:pt x="570" y="67"/>
                  <a:pt x="562" y="66"/>
                  <a:pt x="553" y="66"/>
                </a:cubicBezTo>
                <a:cubicBezTo>
                  <a:pt x="544" y="65"/>
                  <a:pt x="535" y="65"/>
                  <a:pt x="527" y="65"/>
                </a:cubicBezTo>
                <a:cubicBezTo>
                  <a:pt x="518" y="65"/>
                  <a:pt x="509" y="65"/>
                  <a:pt x="500" y="65"/>
                </a:cubicBezTo>
                <a:cubicBezTo>
                  <a:pt x="474" y="66"/>
                  <a:pt x="474" y="66"/>
                  <a:pt x="474" y="66"/>
                </a:cubicBezTo>
                <a:cubicBezTo>
                  <a:pt x="439" y="68"/>
                  <a:pt x="405" y="73"/>
                  <a:pt x="374" y="86"/>
                </a:cubicBezTo>
                <a:cubicBezTo>
                  <a:pt x="359" y="92"/>
                  <a:pt x="345" y="100"/>
                  <a:pt x="332" y="110"/>
                </a:cubicBezTo>
                <a:cubicBezTo>
                  <a:pt x="320" y="120"/>
                  <a:pt x="308" y="131"/>
                  <a:pt x="298" y="143"/>
                </a:cubicBezTo>
                <a:cubicBezTo>
                  <a:pt x="292" y="149"/>
                  <a:pt x="287" y="155"/>
                  <a:pt x="281" y="161"/>
                </a:cubicBezTo>
                <a:cubicBezTo>
                  <a:pt x="279" y="164"/>
                  <a:pt x="276" y="168"/>
                  <a:pt x="273" y="171"/>
                </a:cubicBezTo>
                <a:cubicBezTo>
                  <a:pt x="271" y="174"/>
                  <a:pt x="268" y="177"/>
                  <a:pt x="265" y="180"/>
                </a:cubicBezTo>
                <a:cubicBezTo>
                  <a:pt x="254" y="192"/>
                  <a:pt x="243" y="203"/>
                  <a:pt x="232" y="215"/>
                </a:cubicBezTo>
                <a:cubicBezTo>
                  <a:pt x="227" y="221"/>
                  <a:pt x="222" y="226"/>
                  <a:pt x="216" y="231"/>
                </a:cubicBezTo>
                <a:cubicBezTo>
                  <a:pt x="211" y="237"/>
                  <a:pt x="205" y="242"/>
                  <a:pt x="200" y="247"/>
                </a:cubicBezTo>
                <a:cubicBezTo>
                  <a:pt x="195" y="252"/>
                  <a:pt x="190" y="257"/>
                  <a:pt x="185" y="262"/>
                </a:cubicBezTo>
                <a:cubicBezTo>
                  <a:pt x="181" y="266"/>
                  <a:pt x="181" y="266"/>
                  <a:pt x="181" y="266"/>
                </a:cubicBezTo>
                <a:cubicBezTo>
                  <a:pt x="177" y="269"/>
                  <a:pt x="177" y="269"/>
                  <a:pt x="177" y="269"/>
                </a:cubicBezTo>
                <a:cubicBezTo>
                  <a:pt x="174" y="271"/>
                  <a:pt x="172" y="274"/>
                  <a:pt x="169" y="276"/>
                </a:cubicBezTo>
                <a:cubicBezTo>
                  <a:pt x="159" y="285"/>
                  <a:pt x="149" y="293"/>
                  <a:pt x="140" y="302"/>
                </a:cubicBezTo>
                <a:cubicBezTo>
                  <a:pt x="130" y="309"/>
                  <a:pt x="121" y="317"/>
                  <a:pt x="112" y="324"/>
                </a:cubicBezTo>
                <a:cubicBezTo>
                  <a:pt x="108" y="327"/>
                  <a:pt x="104" y="331"/>
                  <a:pt x="99" y="334"/>
                </a:cubicBezTo>
                <a:cubicBezTo>
                  <a:pt x="95" y="337"/>
                  <a:pt x="91" y="340"/>
                  <a:pt x="87" y="343"/>
                </a:cubicBezTo>
                <a:cubicBezTo>
                  <a:pt x="79" y="348"/>
                  <a:pt x="72" y="354"/>
                  <a:pt x="66" y="358"/>
                </a:cubicBezTo>
                <a:cubicBezTo>
                  <a:pt x="59" y="362"/>
                  <a:pt x="53" y="366"/>
                  <a:pt x="48" y="370"/>
                </a:cubicBezTo>
                <a:cubicBezTo>
                  <a:pt x="43" y="373"/>
                  <a:pt x="38" y="376"/>
                  <a:pt x="34" y="379"/>
                </a:cubicBezTo>
                <a:cubicBezTo>
                  <a:pt x="30" y="381"/>
                  <a:pt x="27" y="383"/>
                  <a:pt x="26" y="384"/>
                </a:cubicBezTo>
                <a:cubicBezTo>
                  <a:pt x="24" y="385"/>
                  <a:pt x="23" y="385"/>
                  <a:pt x="23" y="385"/>
                </a:cubicBezTo>
                <a:lnTo>
                  <a:pt x="0" y="34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5" name="Freeform 21"/>
          <p:cNvSpPr>
            <a:spLocks/>
          </p:cNvSpPr>
          <p:nvPr/>
        </p:nvSpPr>
        <p:spPr bwMode="auto">
          <a:xfrm>
            <a:off x="7971178" y="2743426"/>
            <a:ext cx="3192463" cy="603250"/>
          </a:xfrm>
          <a:custGeom>
            <a:avLst/>
            <a:gdLst>
              <a:gd name="T0" fmla="*/ 820 w 849"/>
              <a:gd name="T1" fmla="*/ 85 h 160"/>
              <a:gd name="T2" fmla="*/ 762 w 849"/>
              <a:gd name="T3" fmla="*/ 116 h 160"/>
              <a:gd name="T4" fmla="*/ 737 w 849"/>
              <a:gd name="T5" fmla="*/ 127 h 160"/>
              <a:gd name="T6" fmla="*/ 609 w 849"/>
              <a:gd name="T7" fmla="*/ 149 h 160"/>
              <a:gd name="T8" fmla="*/ 502 w 849"/>
              <a:gd name="T9" fmla="*/ 124 h 160"/>
              <a:gd name="T10" fmla="*/ 477 w 849"/>
              <a:gd name="T11" fmla="*/ 111 h 160"/>
              <a:gd name="T12" fmla="*/ 469 w 849"/>
              <a:gd name="T13" fmla="*/ 106 h 160"/>
              <a:gd name="T14" fmla="*/ 419 w 849"/>
              <a:gd name="T15" fmla="*/ 76 h 160"/>
              <a:gd name="T16" fmla="*/ 367 w 849"/>
              <a:gd name="T17" fmla="*/ 51 h 160"/>
              <a:gd name="T18" fmla="*/ 332 w 849"/>
              <a:gd name="T19" fmla="*/ 37 h 160"/>
              <a:gd name="T20" fmla="*/ 298 w 849"/>
              <a:gd name="T21" fmla="*/ 25 h 160"/>
              <a:gd name="T22" fmla="*/ 264 w 849"/>
              <a:gd name="T23" fmla="*/ 16 h 160"/>
              <a:gd name="T24" fmla="*/ 232 w 849"/>
              <a:gd name="T25" fmla="*/ 9 h 160"/>
              <a:gd name="T26" fmla="*/ 201 w 849"/>
              <a:gd name="T27" fmla="*/ 4 h 160"/>
              <a:gd name="T28" fmla="*/ 173 w 849"/>
              <a:gd name="T29" fmla="*/ 1 h 160"/>
              <a:gd name="T30" fmla="*/ 147 w 849"/>
              <a:gd name="T31" fmla="*/ 0 h 160"/>
              <a:gd name="T32" fmla="*/ 120 w 849"/>
              <a:gd name="T33" fmla="*/ 0 h 160"/>
              <a:gd name="T34" fmla="*/ 0 w 849"/>
              <a:gd name="T35" fmla="*/ 94 h 160"/>
              <a:gd name="T36" fmla="*/ 152 w 849"/>
              <a:gd name="T37" fmla="*/ 32 h 160"/>
              <a:gd name="T38" fmla="*/ 171 w 849"/>
              <a:gd name="T39" fmla="*/ 33 h 160"/>
              <a:gd name="T40" fmla="*/ 198 w 849"/>
              <a:gd name="T41" fmla="*/ 34 h 160"/>
              <a:gd name="T42" fmla="*/ 227 w 849"/>
              <a:gd name="T43" fmla="*/ 37 h 160"/>
              <a:gd name="T44" fmla="*/ 258 w 849"/>
              <a:gd name="T45" fmla="*/ 43 h 160"/>
              <a:gd name="T46" fmla="*/ 291 w 849"/>
              <a:gd name="T47" fmla="*/ 50 h 160"/>
              <a:gd name="T48" fmla="*/ 324 w 849"/>
              <a:gd name="T49" fmla="*/ 60 h 160"/>
              <a:gd name="T50" fmla="*/ 358 w 849"/>
              <a:gd name="T51" fmla="*/ 72 h 160"/>
              <a:gd name="T52" fmla="*/ 409 w 849"/>
              <a:gd name="T53" fmla="*/ 94 h 160"/>
              <a:gd name="T54" fmla="*/ 460 w 849"/>
              <a:gd name="T55" fmla="*/ 121 h 160"/>
              <a:gd name="T56" fmla="*/ 468 w 849"/>
              <a:gd name="T57" fmla="*/ 126 h 160"/>
              <a:gd name="T58" fmla="*/ 496 w 849"/>
              <a:gd name="T59" fmla="*/ 139 h 160"/>
              <a:gd name="T60" fmla="*/ 609 w 849"/>
              <a:gd name="T61" fmla="*/ 160 h 160"/>
              <a:gd name="T62" fmla="*/ 739 w 849"/>
              <a:gd name="T63" fmla="*/ 132 h 160"/>
              <a:gd name="T64" fmla="*/ 764 w 849"/>
              <a:gd name="T65" fmla="*/ 120 h 160"/>
              <a:gd name="T66" fmla="*/ 821 w 849"/>
              <a:gd name="T67" fmla="*/ 86 h 160"/>
              <a:gd name="T68" fmla="*/ 849 w 849"/>
              <a:gd name="T69" fmla="*/ 6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9" h="160">
                <a:moveTo>
                  <a:pt x="841" y="70"/>
                </a:moveTo>
                <a:cubicBezTo>
                  <a:pt x="836" y="74"/>
                  <a:pt x="829" y="79"/>
                  <a:pt x="820" y="85"/>
                </a:cubicBezTo>
                <a:cubicBezTo>
                  <a:pt x="810" y="91"/>
                  <a:pt x="798" y="98"/>
                  <a:pt x="785" y="105"/>
                </a:cubicBezTo>
                <a:cubicBezTo>
                  <a:pt x="778" y="109"/>
                  <a:pt x="770" y="113"/>
                  <a:pt x="762" y="116"/>
                </a:cubicBezTo>
                <a:cubicBezTo>
                  <a:pt x="758" y="118"/>
                  <a:pt x="754" y="120"/>
                  <a:pt x="750" y="122"/>
                </a:cubicBezTo>
                <a:cubicBezTo>
                  <a:pt x="746" y="123"/>
                  <a:pt x="741" y="125"/>
                  <a:pt x="737" y="127"/>
                </a:cubicBezTo>
                <a:cubicBezTo>
                  <a:pt x="719" y="134"/>
                  <a:pt x="699" y="140"/>
                  <a:pt x="677" y="144"/>
                </a:cubicBezTo>
                <a:cubicBezTo>
                  <a:pt x="656" y="148"/>
                  <a:pt x="633" y="150"/>
                  <a:pt x="609" y="149"/>
                </a:cubicBezTo>
                <a:cubicBezTo>
                  <a:pt x="585" y="148"/>
                  <a:pt x="561" y="144"/>
                  <a:pt x="537" y="137"/>
                </a:cubicBezTo>
                <a:cubicBezTo>
                  <a:pt x="525" y="134"/>
                  <a:pt x="513" y="129"/>
                  <a:pt x="502" y="124"/>
                </a:cubicBezTo>
                <a:cubicBezTo>
                  <a:pt x="496" y="122"/>
                  <a:pt x="491" y="119"/>
                  <a:pt x="485" y="116"/>
                </a:cubicBezTo>
                <a:cubicBezTo>
                  <a:pt x="483" y="114"/>
                  <a:pt x="480" y="113"/>
                  <a:pt x="477" y="111"/>
                </a:cubicBezTo>
                <a:cubicBezTo>
                  <a:pt x="473" y="109"/>
                  <a:pt x="473" y="109"/>
                  <a:pt x="473" y="109"/>
                </a:cubicBezTo>
                <a:cubicBezTo>
                  <a:pt x="469" y="106"/>
                  <a:pt x="469" y="106"/>
                  <a:pt x="469" y="106"/>
                </a:cubicBezTo>
                <a:cubicBezTo>
                  <a:pt x="458" y="99"/>
                  <a:pt x="447" y="93"/>
                  <a:pt x="436" y="86"/>
                </a:cubicBezTo>
                <a:cubicBezTo>
                  <a:pt x="430" y="82"/>
                  <a:pt x="425" y="79"/>
                  <a:pt x="419" y="76"/>
                </a:cubicBezTo>
                <a:cubicBezTo>
                  <a:pt x="413" y="73"/>
                  <a:pt x="407" y="70"/>
                  <a:pt x="402" y="67"/>
                </a:cubicBezTo>
                <a:cubicBezTo>
                  <a:pt x="390" y="61"/>
                  <a:pt x="379" y="56"/>
                  <a:pt x="367" y="51"/>
                </a:cubicBezTo>
                <a:cubicBezTo>
                  <a:pt x="361" y="48"/>
                  <a:pt x="356" y="46"/>
                  <a:pt x="350" y="43"/>
                </a:cubicBezTo>
                <a:cubicBezTo>
                  <a:pt x="344" y="41"/>
                  <a:pt x="338" y="39"/>
                  <a:pt x="332" y="37"/>
                </a:cubicBezTo>
                <a:cubicBezTo>
                  <a:pt x="326" y="35"/>
                  <a:pt x="321" y="32"/>
                  <a:pt x="315" y="30"/>
                </a:cubicBezTo>
                <a:cubicBezTo>
                  <a:pt x="309" y="29"/>
                  <a:pt x="304" y="27"/>
                  <a:pt x="298" y="25"/>
                </a:cubicBezTo>
                <a:cubicBezTo>
                  <a:pt x="292" y="23"/>
                  <a:pt x="287" y="22"/>
                  <a:pt x="281" y="20"/>
                </a:cubicBezTo>
                <a:cubicBezTo>
                  <a:pt x="275" y="18"/>
                  <a:pt x="270" y="17"/>
                  <a:pt x="264" y="16"/>
                </a:cubicBezTo>
                <a:cubicBezTo>
                  <a:pt x="259" y="14"/>
                  <a:pt x="253" y="13"/>
                  <a:pt x="248" y="12"/>
                </a:cubicBezTo>
                <a:cubicBezTo>
                  <a:pt x="242" y="11"/>
                  <a:pt x="237" y="10"/>
                  <a:pt x="232" y="9"/>
                </a:cubicBezTo>
                <a:cubicBezTo>
                  <a:pt x="227" y="8"/>
                  <a:pt x="221" y="7"/>
                  <a:pt x="216" y="6"/>
                </a:cubicBezTo>
                <a:cubicBezTo>
                  <a:pt x="211" y="5"/>
                  <a:pt x="206" y="5"/>
                  <a:pt x="201" y="4"/>
                </a:cubicBezTo>
                <a:cubicBezTo>
                  <a:pt x="196" y="3"/>
                  <a:pt x="191" y="3"/>
                  <a:pt x="187" y="2"/>
                </a:cubicBezTo>
                <a:cubicBezTo>
                  <a:pt x="182" y="2"/>
                  <a:pt x="177" y="1"/>
                  <a:pt x="173" y="1"/>
                </a:cubicBezTo>
                <a:cubicBezTo>
                  <a:pt x="168" y="1"/>
                  <a:pt x="164" y="0"/>
                  <a:pt x="159" y="0"/>
                </a:cubicBezTo>
                <a:cubicBezTo>
                  <a:pt x="155" y="0"/>
                  <a:pt x="151" y="0"/>
                  <a:pt x="147" y="0"/>
                </a:cubicBezTo>
                <a:cubicBezTo>
                  <a:pt x="139" y="0"/>
                  <a:pt x="131" y="0"/>
                  <a:pt x="124" y="0"/>
                </a:cubicBezTo>
                <a:cubicBezTo>
                  <a:pt x="123" y="0"/>
                  <a:pt x="121" y="0"/>
                  <a:pt x="120" y="0"/>
                </a:cubicBezTo>
                <a:cubicBezTo>
                  <a:pt x="117" y="4"/>
                  <a:pt x="114" y="7"/>
                  <a:pt x="111" y="10"/>
                </a:cubicBezTo>
                <a:cubicBezTo>
                  <a:pt x="9" y="27"/>
                  <a:pt x="0" y="94"/>
                  <a:pt x="0" y="94"/>
                </a:cubicBezTo>
                <a:cubicBezTo>
                  <a:pt x="71" y="36"/>
                  <a:pt x="152" y="32"/>
                  <a:pt x="152" y="32"/>
                </a:cubicBezTo>
                <a:cubicBezTo>
                  <a:pt x="152" y="32"/>
                  <a:pt x="152" y="32"/>
                  <a:pt x="152" y="32"/>
                </a:cubicBezTo>
                <a:cubicBezTo>
                  <a:pt x="154" y="32"/>
                  <a:pt x="156" y="32"/>
                  <a:pt x="159" y="32"/>
                </a:cubicBezTo>
                <a:cubicBezTo>
                  <a:pt x="163" y="32"/>
                  <a:pt x="167" y="33"/>
                  <a:pt x="171" y="33"/>
                </a:cubicBezTo>
                <a:cubicBezTo>
                  <a:pt x="175" y="33"/>
                  <a:pt x="180" y="33"/>
                  <a:pt x="184" y="33"/>
                </a:cubicBezTo>
                <a:cubicBezTo>
                  <a:pt x="189" y="33"/>
                  <a:pt x="193" y="34"/>
                  <a:pt x="198" y="34"/>
                </a:cubicBezTo>
                <a:cubicBezTo>
                  <a:pt x="203" y="35"/>
                  <a:pt x="207" y="35"/>
                  <a:pt x="212" y="35"/>
                </a:cubicBezTo>
                <a:cubicBezTo>
                  <a:pt x="217" y="36"/>
                  <a:pt x="222" y="37"/>
                  <a:pt x="227" y="37"/>
                </a:cubicBezTo>
                <a:cubicBezTo>
                  <a:pt x="232" y="38"/>
                  <a:pt x="237" y="39"/>
                  <a:pt x="243" y="40"/>
                </a:cubicBezTo>
                <a:cubicBezTo>
                  <a:pt x="248" y="41"/>
                  <a:pt x="253" y="42"/>
                  <a:pt x="258" y="43"/>
                </a:cubicBezTo>
                <a:cubicBezTo>
                  <a:pt x="264" y="44"/>
                  <a:pt x="269" y="45"/>
                  <a:pt x="274" y="46"/>
                </a:cubicBezTo>
                <a:cubicBezTo>
                  <a:pt x="280" y="47"/>
                  <a:pt x="285" y="49"/>
                  <a:pt x="291" y="50"/>
                </a:cubicBezTo>
                <a:cubicBezTo>
                  <a:pt x="296" y="52"/>
                  <a:pt x="302" y="53"/>
                  <a:pt x="307" y="55"/>
                </a:cubicBezTo>
                <a:cubicBezTo>
                  <a:pt x="313" y="56"/>
                  <a:pt x="319" y="58"/>
                  <a:pt x="324" y="60"/>
                </a:cubicBezTo>
                <a:cubicBezTo>
                  <a:pt x="330" y="62"/>
                  <a:pt x="336" y="64"/>
                  <a:pt x="341" y="65"/>
                </a:cubicBezTo>
                <a:cubicBezTo>
                  <a:pt x="347" y="67"/>
                  <a:pt x="353" y="70"/>
                  <a:pt x="358" y="72"/>
                </a:cubicBezTo>
                <a:cubicBezTo>
                  <a:pt x="370" y="77"/>
                  <a:pt x="381" y="81"/>
                  <a:pt x="392" y="86"/>
                </a:cubicBezTo>
                <a:cubicBezTo>
                  <a:pt x="398" y="89"/>
                  <a:pt x="404" y="92"/>
                  <a:pt x="409" y="94"/>
                </a:cubicBezTo>
                <a:cubicBezTo>
                  <a:pt x="415" y="97"/>
                  <a:pt x="421" y="100"/>
                  <a:pt x="426" y="103"/>
                </a:cubicBezTo>
                <a:cubicBezTo>
                  <a:pt x="438" y="109"/>
                  <a:pt x="449" y="115"/>
                  <a:pt x="460" y="121"/>
                </a:cubicBezTo>
                <a:cubicBezTo>
                  <a:pt x="464" y="124"/>
                  <a:pt x="464" y="124"/>
                  <a:pt x="464" y="124"/>
                </a:cubicBezTo>
                <a:cubicBezTo>
                  <a:pt x="468" y="126"/>
                  <a:pt x="468" y="126"/>
                  <a:pt x="468" y="126"/>
                </a:cubicBezTo>
                <a:cubicBezTo>
                  <a:pt x="471" y="128"/>
                  <a:pt x="474" y="130"/>
                  <a:pt x="477" y="131"/>
                </a:cubicBezTo>
                <a:cubicBezTo>
                  <a:pt x="483" y="134"/>
                  <a:pt x="489" y="137"/>
                  <a:pt x="496" y="139"/>
                </a:cubicBezTo>
                <a:cubicBezTo>
                  <a:pt x="508" y="144"/>
                  <a:pt x="520" y="148"/>
                  <a:pt x="533" y="151"/>
                </a:cubicBezTo>
                <a:cubicBezTo>
                  <a:pt x="558" y="158"/>
                  <a:pt x="584" y="160"/>
                  <a:pt x="609" y="160"/>
                </a:cubicBezTo>
                <a:cubicBezTo>
                  <a:pt x="633" y="160"/>
                  <a:pt x="657" y="157"/>
                  <a:pt x="679" y="152"/>
                </a:cubicBezTo>
                <a:cubicBezTo>
                  <a:pt x="701" y="147"/>
                  <a:pt x="721" y="140"/>
                  <a:pt x="739" y="132"/>
                </a:cubicBezTo>
                <a:cubicBezTo>
                  <a:pt x="743" y="130"/>
                  <a:pt x="748" y="128"/>
                  <a:pt x="752" y="126"/>
                </a:cubicBezTo>
                <a:cubicBezTo>
                  <a:pt x="756" y="124"/>
                  <a:pt x="760" y="122"/>
                  <a:pt x="764" y="120"/>
                </a:cubicBezTo>
                <a:cubicBezTo>
                  <a:pt x="772" y="117"/>
                  <a:pt x="779" y="112"/>
                  <a:pt x="786" y="108"/>
                </a:cubicBezTo>
                <a:cubicBezTo>
                  <a:pt x="800" y="100"/>
                  <a:pt x="811" y="93"/>
                  <a:pt x="821" y="86"/>
                </a:cubicBezTo>
                <a:cubicBezTo>
                  <a:pt x="830" y="80"/>
                  <a:pt x="837" y="74"/>
                  <a:pt x="842" y="71"/>
                </a:cubicBezTo>
                <a:cubicBezTo>
                  <a:pt x="846" y="67"/>
                  <a:pt x="849" y="65"/>
                  <a:pt x="849" y="65"/>
                </a:cubicBezTo>
                <a:cubicBezTo>
                  <a:pt x="849" y="65"/>
                  <a:pt x="846" y="67"/>
                  <a:pt x="841" y="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6" name="Freeform 22"/>
          <p:cNvSpPr>
            <a:spLocks/>
          </p:cNvSpPr>
          <p:nvPr/>
        </p:nvSpPr>
        <p:spPr bwMode="auto">
          <a:xfrm>
            <a:off x="8512515" y="1687739"/>
            <a:ext cx="1635125" cy="1138237"/>
          </a:xfrm>
          <a:custGeom>
            <a:avLst/>
            <a:gdLst>
              <a:gd name="T0" fmla="*/ 427 w 435"/>
              <a:gd name="T1" fmla="*/ 20 h 302"/>
              <a:gd name="T2" fmla="*/ 422 w 435"/>
              <a:gd name="T3" fmla="*/ 30 h 302"/>
              <a:gd name="T4" fmla="*/ 417 w 435"/>
              <a:gd name="T5" fmla="*/ 41 h 302"/>
              <a:gd name="T6" fmla="*/ 410 w 435"/>
              <a:gd name="T7" fmla="*/ 55 h 302"/>
              <a:gd name="T8" fmla="*/ 401 w 435"/>
              <a:gd name="T9" fmla="*/ 69 h 302"/>
              <a:gd name="T10" fmla="*/ 392 w 435"/>
              <a:gd name="T11" fmla="*/ 84 h 302"/>
              <a:gd name="T12" fmla="*/ 380 w 435"/>
              <a:gd name="T13" fmla="*/ 99 h 302"/>
              <a:gd name="T14" fmla="*/ 354 w 435"/>
              <a:gd name="T15" fmla="*/ 131 h 302"/>
              <a:gd name="T16" fmla="*/ 322 w 435"/>
              <a:gd name="T17" fmla="*/ 161 h 302"/>
              <a:gd name="T18" fmla="*/ 305 w 435"/>
              <a:gd name="T19" fmla="*/ 175 h 302"/>
              <a:gd name="T20" fmla="*/ 286 w 435"/>
              <a:gd name="T21" fmla="*/ 188 h 302"/>
              <a:gd name="T22" fmla="*/ 267 w 435"/>
              <a:gd name="T23" fmla="*/ 200 h 302"/>
              <a:gd name="T24" fmla="*/ 258 w 435"/>
              <a:gd name="T25" fmla="*/ 206 h 302"/>
              <a:gd name="T26" fmla="*/ 248 w 435"/>
              <a:gd name="T27" fmla="*/ 211 h 302"/>
              <a:gd name="T28" fmla="*/ 228 w 435"/>
              <a:gd name="T29" fmla="*/ 221 h 302"/>
              <a:gd name="T30" fmla="*/ 209 w 435"/>
              <a:gd name="T31" fmla="*/ 230 h 302"/>
              <a:gd name="T32" fmla="*/ 171 w 435"/>
              <a:gd name="T33" fmla="*/ 244 h 302"/>
              <a:gd name="T34" fmla="*/ 136 w 435"/>
              <a:gd name="T35" fmla="*/ 254 h 302"/>
              <a:gd name="T36" fmla="*/ 130 w 435"/>
              <a:gd name="T37" fmla="*/ 255 h 302"/>
              <a:gd name="T38" fmla="*/ 130 w 435"/>
              <a:gd name="T39" fmla="*/ 255 h 302"/>
              <a:gd name="T40" fmla="*/ 130 w 435"/>
              <a:gd name="T41" fmla="*/ 255 h 302"/>
              <a:gd name="T42" fmla="*/ 108 w 435"/>
              <a:gd name="T43" fmla="*/ 260 h 302"/>
              <a:gd name="T44" fmla="*/ 108 w 435"/>
              <a:gd name="T45" fmla="*/ 261 h 302"/>
              <a:gd name="T46" fmla="*/ 0 w 435"/>
              <a:gd name="T47" fmla="*/ 274 h 302"/>
              <a:gd name="T48" fmla="*/ 50 w 435"/>
              <a:gd name="T49" fmla="*/ 295 h 302"/>
              <a:gd name="T50" fmla="*/ 86 w 435"/>
              <a:gd name="T51" fmla="*/ 286 h 302"/>
              <a:gd name="T52" fmla="*/ 66 w 435"/>
              <a:gd name="T53" fmla="*/ 292 h 302"/>
              <a:gd name="T54" fmla="*/ 67 w 435"/>
              <a:gd name="T55" fmla="*/ 302 h 302"/>
              <a:gd name="T56" fmla="*/ 68 w 435"/>
              <a:gd name="T57" fmla="*/ 302 h 302"/>
              <a:gd name="T58" fmla="*/ 73 w 435"/>
              <a:gd name="T59" fmla="*/ 301 h 302"/>
              <a:gd name="T60" fmla="*/ 89 w 435"/>
              <a:gd name="T61" fmla="*/ 298 h 302"/>
              <a:gd name="T62" fmla="*/ 144 w 435"/>
              <a:gd name="T63" fmla="*/ 283 h 302"/>
              <a:gd name="T64" fmla="*/ 180 w 435"/>
              <a:gd name="T65" fmla="*/ 270 h 302"/>
              <a:gd name="T66" fmla="*/ 219 w 435"/>
              <a:gd name="T67" fmla="*/ 252 h 302"/>
              <a:gd name="T68" fmla="*/ 239 w 435"/>
              <a:gd name="T69" fmla="*/ 242 h 302"/>
              <a:gd name="T70" fmla="*/ 259 w 435"/>
              <a:gd name="T71" fmla="*/ 230 h 302"/>
              <a:gd name="T72" fmla="*/ 269 w 435"/>
              <a:gd name="T73" fmla="*/ 223 h 302"/>
              <a:gd name="T74" fmla="*/ 278 w 435"/>
              <a:gd name="T75" fmla="*/ 217 h 302"/>
              <a:gd name="T76" fmla="*/ 297 w 435"/>
              <a:gd name="T77" fmla="*/ 203 h 302"/>
              <a:gd name="T78" fmla="*/ 315 w 435"/>
              <a:gd name="T79" fmla="*/ 188 h 302"/>
              <a:gd name="T80" fmla="*/ 332 w 435"/>
              <a:gd name="T81" fmla="*/ 172 h 302"/>
              <a:gd name="T82" fmla="*/ 363 w 435"/>
              <a:gd name="T83" fmla="*/ 138 h 302"/>
              <a:gd name="T84" fmla="*/ 387 w 435"/>
              <a:gd name="T85" fmla="*/ 104 h 302"/>
              <a:gd name="T86" fmla="*/ 397 w 435"/>
              <a:gd name="T87" fmla="*/ 87 h 302"/>
              <a:gd name="T88" fmla="*/ 406 w 435"/>
              <a:gd name="T89" fmla="*/ 72 h 302"/>
              <a:gd name="T90" fmla="*/ 413 w 435"/>
              <a:gd name="T91" fmla="*/ 57 h 302"/>
              <a:gd name="T92" fmla="*/ 420 w 435"/>
              <a:gd name="T93" fmla="*/ 43 h 302"/>
              <a:gd name="T94" fmla="*/ 424 w 435"/>
              <a:gd name="T95" fmla="*/ 31 h 302"/>
              <a:gd name="T96" fmla="*/ 428 w 435"/>
              <a:gd name="T97" fmla="*/ 20 h 302"/>
              <a:gd name="T98" fmla="*/ 435 w 435"/>
              <a:gd name="T99" fmla="*/ 0 h 302"/>
              <a:gd name="T100" fmla="*/ 427 w 435"/>
              <a:gd name="T101" fmla="*/ 2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5" h="302">
                <a:moveTo>
                  <a:pt x="427" y="20"/>
                </a:moveTo>
                <a:cubicBezTo>
                  <a:pt x="426" y="23"/>
                  <a:pt x="424" y="26"/>
                  <a:pt x="422" y="30"/>
                </a:cubicBezTo>
                <a:cubicBezTo>
                  <a:pt x="421" y="33"/>
                  <a:pt x="419" y="37"/>
                  <a:pt x="417" y="41"/>
                </a:cubicBezTo>
                <a:cubicBezTo>
                  <a:pt x="415" y="46"/>
                  <a:pt x="412" y="50"/>
                  <a:pt x="410" y="55"/>
                </a:cubicBezTo>
                <a:cubicBezTo>
                  <a:pt x="407" y="59"/>
                  <a:pt x="404" y="64"/>
                  <a:pt x="401" y="69"/>
                </a:cubicBezTo>
                <a:cubicBezTo>
                  <a:pt x="398" y="74"/>
                  <a:pt x="395" y="79"/>
                  <a:pt x="392" y="84"/>
                </a:cubicBezTo>
                <a:cubicBezTo>
                  <a:pt x="388" y="89"/>
                  <a:pt x="384" y="94"/>
                  <a:pt x="380" y="99"/>
                </a:cubicBezTo>
                <a:cubicBezTo>
                  <a:pt x="373" y="110"/>
                  <a:pt x="364" y="120"/>
                  <a:pt x="354" y="131"/>
                </a:cubicBezTo>
                <a:cubicBezTo>
                  <a:pt x="344" y="141"/>
                  <a:pt x="334" y="151"/>
                  <a:pt x="322" y="161"/>
                </a:cubicBezTo>
                <a:cubicBezTo>
                  <a:pt x="317" y="166"/>
                  <a:pt x="311" y="170"/>
                  <a:pt x="305" y="175"/>
                </a:cubicBezTo>
                <a:cubicBezTo>
                  <a:pt x="299" y="179"/>
                  <a:pt x="293" y="184"/>
                  <a:pt x="286" y="188"/>
                </a:cubicBezTo>
                <a:cubicBezTo>
                  <a:pt x="280" y="192"/>
                  <a:pt x="274" y="196"/>
                  <a:pt x="267" y="200"/>
                </a:cubicBezTo>
                <a:cubicBezTo>
                  <a:pt x="264" y="202"/>
                  <a:pt x="261" y="204"/>
                  <a:pt x="258" y="206"/>
                </a:cubicBezTo>
                <a:cubicBezTo>
                  <a:pt x="255" y="208"/>
                  <a:pt x="251" y="209"/>
                  <a:pt x="248" y="211"/>
                </a:cubicBezTo>
                <a:cubicBezTo>
                  <a:pt x="242" y="215"/>
                  <a:pt x="235" y="218"/>
                  <a:pt x="228" y="221"/>
                </a:cubicBezTo>
                <a:cubicBezTo>
                  <a:pt x="222" y="224"/>
                  <a:pt x="215" y="227"/>
                  <a:pt x="209" y="230"/>
                </a:cubicBezTo>
                <a:cubicBezTo>
                  <a:pt x="196" y="235"/>
                  <a:pt x="183" y="240"/>
                  <a:pt x="171" y="244"/>
                </a:cubicBezTo>
                <a:cubicBezTo>
                  <a:pt x="159" y="248"/>
                  <a:pt x="147" y="251"/>
                  <a:pt x="136" y="254"/>
                </a:cubicBezTo>
                <a:cubicBezTo>
                  <a:pt x="134" y="255"/>
                  <a:pt x="132" y="255"/>
                  <a:pt x="130" y="255"/>
                </a:cubicBezTo>
                <a:cubicBezTo>
                  <a:pt x="130" y="255"/>
                  <a:pt x="130" y="255"/>
                  <a:pt x="130" y="255"/>
                </a:cubicBezTo>
                <a:cubicBezTo>
                  <a:pt x="130" y="255"/>
                  <a:pt x="130" y="255"/>
                  <a:pt x="130" y="255"/>
                </a:cubicBezTo>
                <a:cubicBezTo>
                  <a:pt x="122" y="257"/>
                  <a:pt x="115" y="259"/>
                  <a:pt x="108" y="260"/>
                </a:cubicBezTo>
                <a:cubicBezTo>
                  <a:pt x="108" y="260"/>
                  <a:pt x="108" y="260"/>
                  <a:pt x="108" y="261"/>
                </a:cubicBezTo>
                <a:cubicBezTo>
                  <a:pt x="82" y="266"/>
                  <a:pt x="38" y="274"/>
                  <a:pt x="0" y="274"/>
                </a:cubicBezTo>
                <a:cubicBezTo>
                  <a:pt x="50" y="295"/>
                  <a:pt x="50" y="295"/>
                  <a:pt x="50" y="295"/>
                </a:cubicBezTo>
                <a:cubicBezTo>
                  <a:pt x="86" y="286"/>
                  <a:pt x="86" y="286"/>
                  <a:pt x="86" y="286"/>
                </a:cubicBezTo>
                <a:cubicBezTo>
                  <a:pt x="80" y="289"/>
                  <a:pt x="73" y="291"/>
                  <a:pt x="66" y="292"/>
                </a:cubicBezTo>
                <a:cubicBezTo>
                  <a:pt x="67" y="302"/>
                  <a:pt x="67" y="302"/>
                  <a:pt x="67" y="302"/>
                </a:cubicBezTo>
                <a:cubicBezTo>
                  <a:pt x="67" y="302"/>
                  <a:pt x="67" y="302"/>
                  <a:pt x="68" y="302"/>
                </a:cubicBezTo>
                <a:cubicBezTo>
                  <a:pt x="69" y="302"/>
                  <a:pt x="71" y="302"/>
                  <a:pt x="73" y="301"/>
                </a:cubicBezTo>
                <a:cubicBezTo>
                  <a:pt x="77" y="301"/>
                  <a:pt x="82" y="300"/>
                  <a:pt x="89" y="298"/>
                </a:cubicBezTo>
                <a:cubicBezTo>
                  <a:pt x="103" y="295"/>
                  <a:pt x="122" y="291"/>
                  <a:pt x="144" y="283"/>
                </a:cubicBezTo>
                <a:cubicBezTo>
                  <a:pt x="156" y="280"/>
                  <a:pt x="168" y="275"/>
                  <a:pt x="180" y="270"/>
                </a:cubicBezTo>
                <a:cubicBezTo>
                  <a:pt x="193" y="265"/>
                  <a:pt x="206" y="259"/>
                  <a:pt x="219" y="252"/>
                </a:cubicBezTo>
                <a:cubicBezTo>
                  <a:pt x="226" y="249"/>
                  <a:pt x="232" y="245"/>
                  <a:pt x="239" y="242"/>
                </a:cubicBezTo>
                <a:cubicBezTo>
                  <a:pt x="246" y="238"/>
                  <a:pt x="252" y="234"/>
                  <a:pt x="259" y="230"/>
                </a:cubicBezTo>
                <a:cubicBezTo>
                  <a:pt x="262" y="228"/>
                  <a:pt x="265" y="225"/>
                  <a:pt x="269" y="223"/>
                </a:cubicBezTo>
                <a:cubicBezTo>
                  <a:pt x="272" y="221"/>
                  <a:pt x="275" y="219"/>
                  <a:pt x="278" y="217"/>
                </a:cubicBezTo>
                <a:cubicBezTo>
                  <a:pt x="285" y="212"/>
                  <a:pt x="291" y="207"/>
                  <a:pt x="297" y="203"/>
                </a:cubicBezTo>
                <a:cubicBezTo>
                  <a:pt x="303" y="198"/>
                  <a:pt x="309" y="193"/>
                  <a:pt x="315" y="188"/>
                </a:cubicBezTo>
                <a:cubicBezTo>
                  <a:pt x="321" y="182"/>
                  <a:pt x="327" y="177"/>
                  <a:pt x="332" y="172"/>
                </a:cubicBezTo>
                <a:cubicBezTo>
                  <a:pt x="343" y="161"/>
                  <a:pt x="353" y="150"/>
                  <a:pt x="363" y="138"/>
                </a:cubicBezTo>
                <a:cubicBezTo>
                  <a:pt x="372" y="127"/>
                  <a:pt x="380" y="115"/>
                  <a:pt x="387" y="104"/>
                </a:cubicBezTo>
                <a:cubicBezTo>
                  <a:pt x="391" y="98"/>
                  <a:pt x="394" y="93"/>
                  <a:pt x="397" y="87"/>
                </a:cubicBezTo>
                <a:cubicBezTo>
                  <a:pt x="400" y="82"/>
                  <a:pt x="403" y="77"/>
                  <a:pt x="406" y="72"/>
                </a:cubicBezTo>
                <a:cubicBezTo>
                  <a:pt x="409" y="66"/>
                  <a:pt x="411" y="61"/>
                  <a:pt x="413" y="57"/>
                </a:cubicBezTo>
                <a:cubicBezTo>
                  <a:pt x="416" y="52"/>
                  <a:pt x="418" y="47"/>
                  <a:pt x="420" y="43"/>
                </a:cubicBezTo>
                <a:cubicBezTo>
                  <a:pt x="421" y="38"/>
                  <a:pt x="423" y="34"/>
                  <a:pt x="424" y="31"/>
                </a:cubicBezTo>
                <a:cubicBezTo>
                  <a:pt x="426" y="27"/>
                  <a:pt x="427" y="23"/>
                  <a:pt x="428" y="20"/>
                </a:cubicBezTo>
                <a:cubicBezTo>
                  <a:pt x="433" y="7"/>
                  <a:pt x="435" y="0"/>
                  <a:pt x="435" y="0"/>
                </a:cubicBezTo>
                <a:cubicBezTo>
                  <a:pt x="435" y="0"/>
                  <a:pt x="432" y="7"/>
                  <a:pt x="427"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0" name="Freeform 26"/>
          <p:cNvSpPr>
            <a:spLocks/>
          </p:cNvSpPr>
          <p:nvPr/>
        </p:nvSpPr>
        <p:spPr bwMode="auto">
          <a:xfrm>
            <a:off x="6572176" y="3859212"/>
            <a:ext cx="4030663" cy="550863"/>
          </a:xfrm>
          <a:custGeom>
            <a:avLst/>
            <a:gdLst>
              <a:gd name="T0" fmla="*/ 24 w 1073"/>
              <a:gd name="T1" fmla="*/ 70 h 146"/>
              <a:gd name="T2" fmla="*/ 28 w 1073"/>
              <a:gd name="T3" fmla="*/ 72 h 146"/>
              <a:gd name="T4" fmla="*/ 50 w 1073"/>
              <a:gd name="T5" fmla="*/ 81 h 146"/>
              <a:gd name="T6" fmla="*/ 80 w 1073"/>
              <a:gd name="T7" fmla="*/ 90 h 146"/>
              <a:gd name="T8" fmla="*/ 96 w 1073"/>
              <a:gd name="T9" fmla="*/ 94 h 146"/>
              <a:gd name="T10" fmla="*/ 143 w 1073"/>
              <a:gd name="T11" fmla="*/ 102 h 146"/>
              <a:gd name="T12" fmla="*/ 209 w 1073"/>
              <a:gd name="T13" fmla="*/ 107 h 146"/>
              <a:gd name="T14" fmla="*/ 275 w 1073"/>
              <a:gd name="T15" fmla="*/ 107 h 146"/>
              <a:gd name="T16" fmla="*/ 308 w 1073"/>
              <a:gd name="T17" fmla="*/ 105 h 146"/>
              <a:gd name="T18" fmla="*/ 374 w 1073"/>
              <a:gd name="T19" fmla="*/ 97 h 146"/>
              <a:gd name="T20" fmla="*/ 440 w 1073"/>
              <a:gd name="T21" fmla="*/ 86 h 146"/>
              <a:gd name="T22" fmla="*/ 538 w 1073"/>
              <a:gd name="T23" fmla="*/ 64 h 146"/>
              <a:gd name="T24" fmla="*/ 570 w 1073"/>
              <a:gd name="T25" fmla="*/ 54 h 146"/>
              <a:gd name="T26" fmla="*/ 636 w 1073"/>
              <a:gd name="T27" fmla="*/ 34 h 146"/>
              <a:gd name="T28" fmla="*/ 703 w 1073"/>
              <a:gd name="T29" fmla="*/ 19 h 146"/>
              <a:gd name="T30" fmla="*/ 771 w 1073"/>
              <a:gd name="T31" fmla="*/ 7 h 146"/>
              <a:gd name="T32" fmla="*/ 840 w 1073"/>
              <a:gd name="T33" fmla="*/ 1 h 146"/>
              <a:gd name="T34" fmla="*/ 875 w 1073"/>
              <a:gd name="T35" fmla="*/ 0 h 146"/>
              <a:gd name="T36" fmla="*/ 909 w 1073"/>
              <a:gd name="T37" fmla="*/ 1 h 146"/>
              <a:gd name="T38" fmla="*/ 943 w 1073"/>
              <a:gd name="T39" fmla="*/ 4 h 146"/>
              <a:gd name="T40" fmla="*/ 978 w 1073"/>
              <a:gd name="T41" fmla="*/ 9 h 146"/>
              <a:gd name="T42" fmla="*/ 1019 w 1073"/>
              <a:gd name="T43" fmla="*/ 21 h 146"/>
              <a:gd name="T44" fmla="*/ 1043 w 1073"/>
              <a:gd name="T45" fmla="*/ 30 h 146"/>
              <a:gd name="T46" fmla="*/ 1073 w 1073"/>
              <a:gd name="T47" fmla="*/ 47 h 146"/>
              <a:gd name="T48" fmla="*/ 1042 w 1073"/>
              <a:gd name="T49" fmla="*/ 32 h 146"/>
              <a:gd name="T50" fmla="*/ 1018 w 1073"/>
              <a:gd name="T51" fmla="*/ 23 h 146"/>
              <a:gd name="T52" fmla="*/ 977 w 1073"/>
              <a:gd name="T53" fmla="*/ 14 h 146"/>
              <a:gd name="T54" fmla="*/ 943 w 1073"/>
              <a:gd name="T55" fmla="*/ 10 h 146"/>
              <a:gd name="T56" fmla="*/ 909 w 1073"/>
              <a:gd name="T57" fmla="*/ 8 h 146"/>
              <a:gd name="T58" fmla="*/ 875 w 1073"/>
              <a:gd name="T59" fmla="*/ 9 h 146"/>
              <a:gd name="T60" fmla="*/ 841 w 1073"/>
              <a:gd name="T61" fmla="*/ 11 h 146"/>
              <a:gd name="T62" fmla="*/ 773 w 1073"/>
              <a:gd name="T63" fmla="*/ 21 h 146"/>
              <a:gd name="T64" fmla="*/ 707 w 1073"/>
              <a:gd name="T65" fmla="*/ 35 h 146"/>
              <a:gd name="T66" fmla="*/ 641 w 1073"/>
              <a:gd name="T67" fmla="*/ 53 h 146"/>
              <a:gd name="T68" fmla="*/ 577 w 1073"/>
              <a:gd name="T69" fmla="*/ 75 h 146"/>
              <a:gd name="T70" fmla="*/ 545 w 1073"/>
              <a:gd name="T71" fmla="*/ 87 h 146"/>
              <a:gd name="T72" fmla="*/ 479 w 1073"/>
              <a:gd name="T73" fmla="*/ 106 h 146"/>
              <a:gd name="T74" fmla="*/ 413 w 1073"/>
              <a:gd name="T75" fmla="*/ 122 h 146"/>
              <a:gd name="T76" fmla="*/ 345 w 1073"/>
              <a:gd name="T77" fmla="*/ 135 h 146"/>
              <a:gd name="T78" fmla="*/ 294 w 1073"/>
              <a:gd name="T79" fmla="*/ 141 h 146"/>
              <a:gd name="T80" fmla="*/ 243 w 1073"/>
              <a:gd name="T81" fmla="*/ 145 h 146"/>
              <a:gd name="T82" fmla="*/ 174 w 1073"/>
              <a:gd name="T83" fmla="*/ 146 h 146"/>
              <a:gd name="T84" fmla="*/ 104 w 1073"/>
              <a:gd name="T85" fmla="*/ 140 h 146"/>
              <a:gd name="T86" fmla="*/ 78 w 1073"/>
              <a:gd name="T87" fmla="*/ 136 h 146"/>
              <a:gd name="T88" fmla="*/ 52 w 1073"/>
              <a:gd name="T89" fmla="*/ 130 h 146"/>
              <a:gd name="T90" fmla="*/ 18 w 1073"/>
              <a:gd name="T91" fmla="*/ 119 h 146"/>
              <a:gd name="T92" fmla="*/ 4 w 1073"/>
              <a:gd name="T93" fmla="*/ 113 h 146"/>
              <a:gd name="T94" fmla="*/ 0 w 1073"/>
              <a:gd name="T95" fmla="*/ 11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73" h="146">
                <a:moveTo>
                  <a:pt x="22" y="69"/>
                </a:moveTo>
                <a:cubicBezTo>
                  <a:pt x="24" y="70"/>
                  <a:pt x="24" y="70"/>
                  <a:pt x="24" y="70"/>
                </a:cubicBezTo>
                <a:cubicBezTo>
                  <a:pt x="26" y="71"/>
                  <a:pt x="26" y="71"/>
                  <a:pt x="26" y="71"/>
                </a:cubicBezTo>
                <a:cubicBezTo>
                  <a:pt x="28" y="72"/>
                  <a:pt x="28" y="72"/>
                  <a:pt x="28" y="72"/>
                </a:cubicBezTo>
                <a:cubicBezTo>
                  <a:pt x="35" y="75"/>
                  <a:pt x="35" y="75"/>
                  <a:pt x="35" y="75"/>
                </a:cubicBezTo>
                <a:cubicBezTo>
                  <a:pt x="40" y="77"/>
                  <a:pt x="45" y="79"/>
                  <a:pt x="50" y="81"/>
                </a:cubicBezTo>
                <a:cubicBezTo>
                  <a:pt x="65" y="86"/>
                  <a:pt x="65" y="86"/>
                  <a:pt x="65" y="86"/>
                </a:cubicBezTo>
                <a:cubicBezTo>
                  <a:pt x="70" y="87"/>
                  <a:pt x="75" y="88"/>
                  <a:pt x="80" y="90"/>
                </a:cubicBezTo>
                <a:cubicBezTo>
                  <a:pt x="83" y="91"/>
                  <a:pt x="85" y="91"/>
                  <a:pt x="88" y="92"/>
                </a:cubicBezTo>
                <a:cubicBezTo>
                  <a:pt x="96" y="94"/>
                  <a:pt x="96" y="94"/>
                  <a:pt x="96" y="94"/>
                </a:cubicBezTo>
                <a:cubicBezTo>
                  <a:pt x="111" y="97"/>
                  <a:pt x="111" y="97"/>
                  <a:pt x="111" y="97"/>
                </a:cubicBezTo>
                <a:cubicBezTo>
                  <a:pt x="122" y="99"/>
                  <a:pt x="133" y="101"/>
                  <a:pt x="143" y="102"/>
                </a:cubicBezTo>
                <a:cubicBezTo>
                  <a:pt x="154" y="103"/>
                  <a:pt x="165" y="105"/>
                  <a:pt x="176" y="106"/>
                </a:cubicBezTo>
                <a:cubicBezTo>
                  <a:pt x="209" y="107"/>
                  <a:pt x="209" y="107"/>
                  <a:pt x="209" y="107"/>
                </a:cubicBezTo>
                <a:cubicBezTo>
                  <a:pt x="220" y="108"/>
                  <a:pt x="231" y="108"/>
                  <a:pt x="242" y="108"/>
                </a:cubicBezTo>
                <a:cubicBezTo>
                  <a:pt x="253" y="108"/>
                  <a:pt x="264" y="107"/>
                  <a:pt x="275" y="107"/>
                </a:cubicBezTo>
                <a:cubicBezTo>
                  <a:pt x="291" y="106"/>
                  <a:pt x="291" y="106"/>
                  <a:pt x="291" y="106"/>
                </a:cubicBezTo>
                <a:cubicBezTo>
                  <a:pt x="297" y="106"/>
                  <a:pt x="302" y="106"/>
                  <a:pt x="308" y="105"/>
                </a:cubicBezTo>
                <a:cubicBezTo>
                  <a:pt x="341" y="102"/>
                  <a:pt x="341" y="102"/>
                  <a:pt x="341" y="102"/>
                </a:cubicBezTo>
                <a:cubicBezTo>
                  <a:pt x="352" y="101"/>
                  <a:pt x="363" y="99"/>
                  <a:pt x="374" y="97"/>
                </a:cubicBezTo>
                <a:cubicBezTo>
                  <a:pt x="407" y="93"/>
                  <a:pt x="407" y="93"/>
                  <a:pt x="407" y="93"/>
                </a:cubicBezTo>
                <a:cubicBezTo>
                  <a:pt x="418" y="91"/>
                  <a:pt x="429" y="89"/>
                  <a:pt x="440" y="86"/>
                </a:cubicBezTo>
                <a:cubicBezTo>
                  <a:pt x="473" y="80"/>
                  <a:pt x="473" y="80"/>
                  <a:pt x="473" y="80"/>
                </a:cubicBezTo>
                <a:cubicBezTo>
                  <a:pt x="538" y="64"/>
                  <a:pt x="538" y="64"/>
                  <a:pt x="538" y="64"/>
                </a:cubicBezTo>
                <a:cubicBezTo>
                  <a:pt x="537" y="65"/>
                  <a:pt x="537" y="65"/>
                  <a:pt x="537" y="65"/>
                </a:cubicBezTo>
                <a:cubicBezTo>
                  <a:pt x="548" y="61"/>
                  <a:pt x="559" y="57"/>
                  <a:pt x="570" y="54"/>
                </a:cubicBezTo>
                <a:cubicBezTo>
                  <a:pt x="581" y="50"/>
                  <a:pt x="592" y="47"/>
                  <a:pt x="603" y="44"/>
                </a:cubicBezTo>
                <a:cubicBezTo>
                  <a:pt x="614" y="40"/>
                  <a:pt x="625" y="37"/>
                  <a:pt x="636" y="34"/>
                </a:cubicBezTo>
                <a:cubicBezTo>
                  <a:pt x="647" y="32"/>
                  <a:pt x="658" y="29"/>
                  <a:pt x="670" y="26"/>
                </a:cubicBezTo>
                <a:cubicBezTo>
                  <a:pt x="681" y="24"/>
                  <a:pt x="692" y="21"/>
                  <a:pt x="703" y="19"/>
                </a:cubicBezTo>
                <a:cubicBezTo>
                  <a:pt x="715" y="17"/>
                  <a:pt x="726" y="15"/>
                  <a:pt x="737" y="13"/>
                </a:cubicBezTo>
                <a:cubicBezTo>
                  <a:pt x="749" y="11"/>
                  <a:pt x="760" y="9"/>
                  <a:pt x="771" y="7"/>
                </a:cubicBezTo>
                <a:cubicBezTo>
                  <a:pt x="783" y="6"/>
                  <a:pt x="794" y="5"/>
                  <a:pt x="806" y="3"/>
                </a:cubicBezTo>
                <a:cubicBezTo>
                  <a:pt x="817" y="2"/>
                  <a:pt x="829" y="1"/>
                  <a:pt x="840" y="1"/>
                </a:cubicBezTo>
                <a:cubicBezTo>
                  <a:pt x="846" y="0"/>
                  <a:pt x="852" y="0"/>
                  <a:pt x="857" y="0"/>
                </a:cubicBezTo>
                <a:cubicBezTo>
                  <a:pt x="863" y="0"/>
                  <a:pt x="869" y="0"/>
                  <a:pt x="875" y="0"/>
                </a:cubicBezTo>
                <a:cubicBezTo>
                  <a:pt x="892" y="0"/>
                  <a:pt x="892" y="0"/>
                  <a:pt x="892" y="0"/>
                </a:cubicBezTo>
                <a:cubicBezTo>
                  <a:pt x="909" y="1"/>
                  <a:pt x="909" y="1"/>
                  <a:pt x="909" y="1"/>
                </a:cubicBezTo>
                <a:cubicBezTo>
                  <a:pt x="915" y="1"/>
                  <a:pt x="921" y="1"/>
                  <a:pt x="926" y="2"/>
                </a:cubicBezTo>
                <a:cubicBezTo>
                  <a:pt x="932" y="2"/>
                  <a:pt x="938" y="3"/>
                  <a:pt x="943" y="4"/>
                </a:cubicBezTo>
                <a:cubicBezTo>
                  <a:pt x="949" y="4"/>
                  <a:pt x="955" y="5"/>
                  <a:pt x="961" y="6"/>
                </a:cubicBezTo>
                <a:cubicBezTo>
                  <a:pt x="978" y="9"/>
                  <a:pt x="978" y="9"/>
                  <a:pt x="978" y="9"/>
                </a:cubicBezTo>
                <a:cubicBezTo>
                  <a:pt x="989" y="12"/>
                  <a:pt x="1000" y="14"/>
                  <a:pt x="1011" y="18"/>
                </a:cubicBezTo>
                <a:cubicBezTo>
                  <a:pt x="1019" y="21"/>
                  <a:pt x="1019" y="21"/>
                  <a:pt x="1019" y="21"/>
                </a:cubicBezTo>
                <a:cubicBezTo>
                  <a:pt x="1027" y="24"/>
                  <a:pt x="1027" y="24"/>
                  <a:pt x="1027" y="24"/>
                </a:cubicBezTo>
                <a:cubicBezTo>
                  <a:pt x="1032" y="26"/>
                  <a:pt x="1038" y="28"/>
                  <a:pt x="1043" y="30"/>
                </a:cubicBezTo>
                <a:cubicBezTo>
                  <a:pt x="1048" y="33"/>
                  <a:pt x="1053" y="35"/>
                  <a:pt x="1058" y="38"/>
                </a:cubicBezTo>
                <a:cubicBezTo>
                  <a:pt x="1073" y="47"/>
                  <a:pt x="1073" y="47"/>
                  <a:pt x="1073" y="47"/>
                </a:cubicBezTo>
                <a:cubicBezTo>
                  <a:pt x="1058" y="39"/>
                  <a:pt x="1058" y="39"/>
                  <a:pt x="1058" y="39"/>
                </a:cubicBezTo>
                <a:cubicBezTo>
                  <a:pt x="1053" y="36"/>
                  <a:pt x="1047" y="34"/>
                  <a:pt x="1042" y="32"/>
                </a:cubicBezTo>
                <a:cubicBezTo>
                  <a:pt x="1037" y="29"/>
                  <a:pt x="1032" y="28"/>
                  <a:pt x="1026" y="26"/>
                </a:cubicBezTo>
                <a:cubicBezTo>
                  <a:pt x="1018" y="23"/>
                  <a:pt x="1018" y="23"/>
                  <a:pt x="1018" y="23"/>
                </a:cubicBezTo>
                <a:cubicBezTo>
                  <a:pt x="1010" y="21"/>
                  <a:pt x="1010" y="21"/>
                  <a:pt x="1010" y="21"/>
                </a:cubicBezTo>
                <a:cubicBezTo>
                  <a:pt x="999" y="18"/>
                  <a:pt x="988" y="16"/>
                  <a:pt x="977" y="14"/>
                </a:cubicBezTo>
                <a:cubicBezTo>
                  <a:pt x="960" y="11"/>
                  <a:pt x="960" y="11"/>
                  <a:pt x="960" y="11"/>
                </a:cubicBezTo>
                <a:cubicBezTo>
                  <a:pt x="954" y="10"/>
                  <a:pt x="948" y="10"/>
                  <a:pt x="943" y="10"/>
                </a:cubicBezTo>
                <a:cubicBezTo>
                  <a:pt x="937" y="9"/>
                  <a:pt x="932" y="9"/>
                  <a:pt x="926" y="9"/>
                </a:cubicBezTo>
                <a:cubicBezTo>
                  <a:pt x="920" y="8"/>
                  <a:pt x="915" y="8"/>
                  <a:pt x="909" y="8"/>
                </a:cubicBezTo>
                <a:cubicBezTo>
                  <a:pt x="892" y="8"/>
                  <a:pt x="892" y="8"/>
                  <a:pt x="892" y="8"/>
                </a:cubicBezTo>
                <a:cubicBezTo>
                  <a:pt x="875" y="9"/>
                  <a:pt x="875" y="9"/>
                  <a:pt x="875" y="9"/>
                </a:cubicBezTo>
                <a:cubicBezTo>
                  <a:pt x="869" y="9"/>
                  <a:pt x="863" y="10"/>
                  <a:pt x="858" y="10"/>
                </a:cubicBezTo>
                <a:cubicBezTo>
                  <a:pt x="852" y="10"/>
                  <a:pt x="847" y="11"/>
                  <a:pt x="841" y="11"/>
                </a:cubicBezTo>
                <a:cubicBezTo>
                  <a:pt x="830" y="12"/>
                  <a:pt x="818" y="14"/>
                  <a:pt x="807" y="15"/>
                </a:cubicBezTo>
                <a:cubicBezTo>
                  <a:pt x="796" y="17"/>
                  <a:pt x="785" y="19"/>
                  <a:pt x="773" y="21"/>
                </a:cubicBezTo>
                <a:cubicBezTo>
                  <a:pt x="762" y="23"/>
                  <a:pt x="751" y="25"/>
                  <a:pt x="740" y="27"/>
                </a:cubicBezTo>
                <a:cubicBezTo>
                  <a:pt x="729" y="30"/>
                  <a:pt x="718" y="32"/>
                  <a:pt x="707" y="35"/>
                </a:cubicBezTo>
                <a:cubicBezTo>
                  <a:pt x="696" y="38"/>
                  <a:pt x="685" y="41"/>
                  <a:pt x="674" y="44"/>
                </a:cubicBezTo>
                <a:cubicBezTo>
                  <a:pt x="663" y="47"/>
                  <a:pt x="652" y="50"/>
                  <a:pt x="641" y="53"/>
                </a:cubicBezTo>
                <a:cubicBezTo>
                  <a:pt x="631" y="57"/>
                  <a:pt x="620" y="60"/>
                  <a:pt x="609" y="64"/>
                </a:cubicBezTo>
                <a:cubicBezTo>
                  <a:pt x="598" y="67"/>
                  <a:pt x="588" y="71"/>
                  <a:pt x="577" y="75"/>
                </a:cubicBezTo>
                <a:cubicBezTo>
                  <a:pt x="566" y="79"/>
                  <a:pt x="556" y="83"/>
                  <a:pt x="545" y="87"/>
                </a:cubicBezTo>
                <a:cubicBezTo>
                  <a:pt x="545" y="87"/>
                  <a:pt x="545" y="87"/>
                  <a:pt x="545" y="87"/>
                </a:cubicBezTo>
                <a:cubicBezTo>
                  <a:pt x="544" y="88"/>
                  <a:pt x="544" y="88"/>
                  <a:pt x="544" y="88"/>
                </a:cubicBezTo>
                <a:cubicBezTo>
                  <a:pt x="479" y="106"/>
                  <a:pt x="479" y="106"/>
                  <a:pt x="479" y="106"/>
                </a:cubicBezTo>
                <a:cubicBezTo>
                  <a:pt x="446" y="114"/>
                  <a:pt x="446" y="114"/>
                  <a:pt x="446" y="114"/>
                </a:cubicBezTo>
                <a:cubicBezTo>
                  <a:pt x="435" y="117"/>
                  <a:pt x="424" y="120"/>
                  <a:pt x="413" y="122"/>
                </a:cubicBezTo>
                <a:cubicBezTo>
                  <a:pt x="379" y="129"/>
                  <a:pt x="379" y="129"/>
                  <a:pt x="379" y="129"/>
                </a:cubicBezTo>
                <a:cubicBezTo>
                  <a:pt x="368" y="131"/>
                  <a:pt x="357" y="133"/>
                  <a:pt x="345" y="135"/>
                </a:cubicBezTo>
                <a:cubicBezTo>
                  <a:pt x="311" y="139"/>
                  <a:pt x="311" y="139"/>
                  <a:pt x="311" y="139"/>
                </a:cubicBezTo>
                <a:cubicBezTo>
                  <a:pt x="306" y="140"/>
                  <a:pt x="300" y="141"/>
                  <a:pt x="294" y="141"/>
                </a:cubicBezTo>
                <a:cubicBezTo>
                  <a:pt x="277" y="143"/>
                  <a:pt x="277" y="143"/>
                  <a:pt x="277" y="143"/>
                </a:cubicBezTo>
                <a:cubicBezTo>
                  <a:pt x="266" y="144"/>
                  <a:pt x="254" y="145"/>
                  <a:pt x="243" y="145"/>
                </a:cubicBezTo>
                <a:cubicBezTo>
                  <a:pt x="231" y="146"/>
                  <a:pt x="220" y="146"/>
                  <a:pt x="208" y="146"/>
                </a:cubicBezTo>
                <a:cubicBezTo>
                  <a:pt x="174" y="146"/>
                  <a:pt x="174" y="146"/>
                  <a:pt x="174" y="146"/>
                </a:cubicBezTo>
                <a:cubicBezTo>
                  <a:pt x="162" y="146"/>
                  <a:pt x="151" y="145"/>
                  <a:pt x="139" y="144"/>
                </a:cubicBezTo>
                <a:cubicBezTo>
                  <a:pt x="127" y="143"/>
                  <a:pt x="116" y="141"/>
                  <a:pt x="104" y="140"/>
                </a:cubicBezTo>
                <a:cubicBezTo>
                  <a:pt x="87" y="137"/>
                  <a:pt x="87" y="137"/>
                  <a:pt x="87" y="137"/>
                </a:cubicBezTo>
                <a:cubicBezTo>
                  <a:pt x="78" y="136"/>
                  <a:pt x="78" y="136"/>
                  <a:pt x="78" y="136"/>
                </a:cubicBezTo>
                <a:cubicBezTo>
                  <a:pt x="75" y="135"/>
                  <a:pt x="72" y="134"/>
                  <a:pt x="69" y="134"/>
                </a:cubicBezTo>
                <a:cubicBezTo>
                  <a:pt x="64" y="132"/>
                  <a:pt x="58" y="131"/>
                  <a:pt x="52" y="130"/>
                </a:cubicBezTo>
                <a:cubicBezTo>
                  <a:pt x="35" y="125"/>
                  <a:pt x="35" y="125"/>
                  <a:pt x="35" y="125"/>
                </a:cubicBezTo>
                <a:cubicBezTo>
                  <a:pt x="29" y="123"/>
                  <a:pt x="23" y="121"/>
                  <a:pt x="18" y="119"/>
                </a:cubicBezTo>
                <a:cubicBezTo>
                  <a:pt x="9" y="115"/>
                  <a:pt x="9" y="115"/>
                  <a:pt x="9" y="115"/>
                </a:cubicBezTo>
                <a:cubicBezTo>
                  <a:pt x="4" y="113"/>
                  <a:pt x="4" y="113"/>
                  <a:pt x="4" y="113"/>
                </a:cubicBezTo>
                <a:cubicBezTo>
                  <a:pt x="2" y="112"/>
                  <a:pt x="2" y="112"/>
                  <a:pt x="2" y="112"/>
                </a:cubicBezTo>
                <a:cubicBezTo>
                  <a:pt x="0" y="111"/>
                  <a:pt x="0" y="111"/>
                  <a:pt x="0" y="111"/>
                </a:cubicBezTo>
                <a:lnTo>
                  <a:pt x="22"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Freeform 27"/>
          <p:cNvSpPr>
            <a:spLocks/>
          </p:cNvSpPr>
          <p:nvPr/>
        </p:nvSpPr>
        <p:spPr bwMode="auto">
          <a:xfrm>
            <a:off x="8312076" y="4179887"/>
            <a:ext cx="1900238" cy="757238"/>
          </a:xfrm>
          <a:custGeom>
            <a:avLst/>
            <a:gdLst>
              <a:gd name="T0" fmla="*/ 30 w 506"/>
              <a:gd name="T1" fmla="*/ 0 h 201"/>
              <a:gd name="T2" fmla="*/ 33 w 506"/>
              <a:gd name="T3" fmla="*/ 4 h 201"/>
              <a:gd name="T4" fmla="*/ 43 w 506"/>
              <a:gd name="T5" fmla="*/ 17 h 201"/>
              <a:gd name="T6" fmla="*/ 60 w 506"/>
              <a:gd name="T7" fmla="*/ 36 h 201"/>
              <a:gd name="T8" fmla="*/ 84 w 506"/>
              <a:gd name="T9" fmla="*/ 58 h 201"/>
              <a:gd name="T10" fmla="*/ 116 w 506"/>
              <a:gd name="T11" fmla="*/ 82 h 201"/>
              <a:gd name="T12" fmla="*/ 154 w 506"/>
              <a:gd name="T13" fmla="*/ 107 h 201"/>
              <a:gd name="T14" fmla="*/ 174 w 506"/>
              <a:gd name="T15" fmla="*/ 118 h 201"/>
              <a:gd name="T16" fmla="*/ 196 w 506"/>
              <a:gd name="T17" fmla="*/ 129 h 201"/>
              <a:gd name="T18" fmla="*/ 219 w 506"/>
              <a:gd name="T19" fmla="*/ 139 h 201"/>
              <a:gd name="T20" fmla="*/ 231 w 506"/>
              <a:gd name="T21" fmla="*/ 144 h 201"/>
              <a:gd name="T22" fmla="*/ 242 w 506"/>
              <a:gd name="T23" fmla="*/ 148 h 201"/>
              <a:gd name="T24" fmla="*/ 254 w 506"/>
              <a:gd name="T25" fmla="*/ 153 h 201"/>
              <a:gd name="T26" fmla="*/ 266 w 506"/>
              <a:gd name="T27" fmla="*/ 157 h 201"/>
              <a:gd name="T28" fmla="*/ 290 w 506"/>
              <a:gd name="T29" fmla="*/ 165 h 201"/>
              <a:gd name="T30" fmla="*/ 313 w 506"/>
              <a:gd name="T31" fmla="*/ 171 h 201"/>
              <a:gd name="T32" fmla="*/ 325 w 506"/>
              <a:gd name="T33" fmla="*/ 175 h 201"/>
              <a:gd name="T34" fmla="*/ 337 w 506"/>
              <a:gd name="T35" fmla="*/ 177 h 201"/>
              <a:gd name="T36" fmla="*/ 381 w 506"/>
              <a:gd name="T37" fmla="*/ 187 h 201"/>
              <a:gd name="T38" fmla="*/ 422 w 506"/>
              <a:gd name="T39" fmla="*/ 193 h 201"/>
              <a:gd name="T40" fmla="*/ 440 w 506"/>
              <a:gd name="T41" fmla="*/ 195 h 201"/>
              <a:gd name="T42" fmla="*/ 456 w 506"/>
              <a:gd name="T43" fmla="*/ 197 h 201"/>
              <a:gd name="T44" fmla="*/ 471 w 506"/>
              <a:gd name="T45" fmla="*/ 198 h 201"/>
              <a:gd name="T46" fmla="*/ 483 w 506"/>
              <a:gd name="T47" fmla="*/ 199 h 201"/>
              <a:gd name="T48" fmla="*/ 506 w 506"/>
              <a:gd name="T49" fmla="*/ 201 h 201"/>
              <a:gd name="T50" fmla="*/ 483 w 506"/>
              <a:gd name="T51" fmla="*/ 201 h 201"/>
              <a:gd name="T52" fmla="*/ 471 w 506"/>
              <a:gd name="T53" fmla="*/ 201 h 201"/>
              <a:gd name="T54" fmla="*/ 456 w 506"/>
              <a:gd name="T55" fmla="*/ 200 h 201"/>
              <a:gd name="T56" fmla="*/ 439 w 506"/>
              <a:gd name="T57" fmla="*/ 200 h 201"/>
              <a:gd name="T58" fmla="*/ 421 w 506"/>
              <a:gd name="T59" fmla="*/ 199 h 201"/>
              <a:gd name="T60" fmla="*/ 380 w 506"/>
              <a:gd name="T61" fmla="*/ 195 h 201"/>
              <a:gd name="T62" fmla="*/ 334 w 506"/>
              <a:gd name="T63" fmla="*/ 188 h 201"/>
              <a:gd name="T64" fmla="*/ 322 w 506"/>
              <a:gd name="T65" fmla="*/ 186 h 201"/>
              <a:gd name="T66" fmla="*/ 310 w 506"/>
              <a:gd name="T67" fmla="*/ 184 h 201"/>
              <a:gd name="T68" fmla="*/ 286 w 506"/>
              <a:gd name="T69" fmla="*/ 179 h 201"/>
              <a:gd name="T70" fmla="*/ 261 w 506"/>
              <a:gd name="T71" fmla="*/ 173 h 201"/>
              <a:gd name="T72" fmla="*/ 249 w 506"/>
              <a:gd name="T73" fmla="*/ 169 h 201"/>
              <a:gd name="T74" fmla="*/ 236 w 506"/>
              <a:gd name="T75" fmla="*/ 165 h 201"/>
              <a:gd name="T76" fmla="*/ 224 w 506"/>
              <a:gd name="T77" fmla="*/ 162 h 201"/>
              <a:gd name="T78" fmla="*/ 212 w 506"/>
              <a:gd name="T79" fmla="*/ 157 h 201"/>
              <a:gd name="T80" fmla="*/ 188 w 506"/>
              <a:gd name="T81" fmla="*/ 149 h 201"/>
              <a:gd name="T82" fmla="*/ 164 w 506"/>
              <a:gd name="T83" fmla="*/ 139 h 201"/>
              <a:gd name="T84" fmla="*/ 142 w 506"/>
              <a:gd name="T85" fmla="*/ 128 h 201"/>
              <a:gd name="T86" fmla="*/ 101 w 506"/>
              <a:gd name="T87" fmla="*/ 106 h 201"/>
              <a:gd name="T88" fmla="*/ 66 w 506"/>
              <a:gd name="T89" fmla="*/ 82 h 201"/>
              <a:gd name="T90" fmla="*/ 38 w 506"/>
              <a:gd name="T91" fmla="*/ 59 h 201"/>
              <a:gd name="T92" fmla="*/ 17 w 506"/>
              <a:gd name="T93" fmla="*/ 40 h 201"/>
              <a:gd name="T94" fmla="*/ 5 w 506"/>
              <a:gd name="T95" fmla="*/ 26 h 201"/>
              <a:gd name="T96" fmla="*/ 0 w 506"/>
              <a:gd name="T97" fmla="*/ 20 h 201"/>
              <a:gd name="T98" fmla="*/ 30 w 506"/>
              <a:gd name="T99"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6" h="201">
                <a:moveTo>
                  <a:pt x="30" y="0"/>
                </a:moveTo>
                <a:cubicBezTo>
                  <a:pt x="30" y="0"/>
                  <a:pt x="31" y="1"/>
                  <a:pt x="33" y="4"/>
                </a:cubicBezTo>
                <a:cubicBezTo>
                  <a:pt x="35" y="7"/>
                  <a:pt x="38" y="12"/>
                  <a:pt x="43" y="17"/>
                </a:cubicBezTo>
                <a:cubicBezTo>
                  <a:pt x="47" y="22"/>
                  <a:pt x="53" y="29"/>
                  <a:pt x="60" y="36"/>
                </a:cubicBezTo>
                <a:cubicBezTo>
                  <a:pt x="67" y="43"/>
                  <a:pt x="75" y="50"/>
                  <a:pt x="84" y="58"/>
                </a:cubicBezTo>
                <a:cubicBezTo>
                  <a:pt x="94" y="66"/>
                  <a:pt x="104" y="74"/>
                  <a:pt x="116" y="82"/>
                </a:cubicBezTo>
                <a:cubicBezTo>
                  <a:pt x="128" y="91"/>
                  <a:pt x="140" y="99"/>
                  <a:pt x="154" y="107"/>
                </a:cubicBezTo>
                <a:cubicBezTo>
                  <a:pt x="160" y="111"/>
                  <a:pt x="167" y="114"/>
                  <a:pt x="174" y="118"/>
                </a:cubicBezTo>
                <a:cubicBezTo>
                  <a:pt x="182" y="122"/>
                  <a:pt x="189" y="125"/>
                  <a:pt x="196" y="129"/>
                </a:cubicBezTo>
                <a:cubicBezTo>
                  <a:pt x="204" y="132"/>
                  <a:pt x="211" y="136"/>
                  <a:pt x="219" y="139"/>
                </a:cubicBezTo>
                <a:cubicBezTo>
                  <a:pt x="231" y="144"/>
                  <a:pt x="231" y="144"/>
                  <a:pt x="231" y="144"/>
                </a:cubicBezTo>
                <a:cubicBezTo>
                  <a:pt x="242" y="148"/>
                  <a:pt x="242" y="148"/>
                  <a:pt x="242" y="148"/>
                </a:cubicBezTo>
                <a:cubicBezTo>
                  <a:pt x="254" y="153"/>
                  <a:pt x="254" y="153"/>
                  <a:pt x="254" y="153"/>
                </a:cubicBezTo>
                <a:cubicBezTo>
                  <a:pt x="266" y="157"/>
                  <a:pt x="266" y="157"/>
                  <a:pt x="266" y="157"/>
                </a:cubicBezTo>
                <a:cubicBezTo>
                  <a:pt x="274" y="160"/>
                  <a:pt x="282" y="162"/>
                  <a:pt x="290" y="165"/>
                </a:cubicBezTo>
                <a:cubicBezTo>
                  <a:pt x="298" y="167"/>
                  <a:pt x="305" y="169"/>
                  <a:pt x="313" y="171"/>
                </a:cubicBezTo>
                <a:cubicBezTo>
                  <a:pt x="317" y="172"/>
                  <a:pt x="321" y="173"/>
                  <a:pt x="325" y="175"/>
                </a:cubicBezTo>
                <a:cubicBezTo>
                  <a:pt x="329" y="175"/>
                  <a:pt x="333" y="176"/>
                  <a:pt x="337" y="177"/>
                </a:cubicBezTo>
                <a:cubicBezTo>
                  <a:pt x="352" y="181"/>
                  <a:pt x="367" y="184"/>
                  <a:pt x="381" y="187"/>
                </a:cubicBezTo>
                <a:cubicBezTo>
                  <a:pt x="396" y="189"/>
                  <a:pt x="409" y="191"/>
                  <a:pt x="422" y="193"/>
                </a:cubicBezTo>
                <a:cubicBezTo>
                  <a:pt x="428" y="194"/>
                  <a:pt x="434" y="195"/>
                  <a:pt x="440" y="195"/>
                </a:cubicBezTo>
                <a:cubicBezTo>
                  <a:pt x="446" y="196"/>
                  <a:pt x="451" y="196"/>
                  <a:pt x="456" y="197"/>
                </a:cubicBezTo>
                <a:cubicBezTo>
                  <a:pt x="461" y="198"/>
                  <a:pt x="466" y="198"/>
                  <a:pt x="471" y="198"/>
                </a:cubicBezTo>
                <a:cubicBezTo>
                  <a:pt x="475" y="199"/>
                  <a:pt x="479" y="199"/>
                  <a:pt x="483" y="199"/>
                </a:cubicBezTo>
                <a:cubicBezTo>
                  <a:pt x="498" y="200"/>
                  <a:pt x="506" y="201"/>
                  <a:pt x="506" y="201"/>
                </a:cubicBezTo>
                <a:cubicBezTo>
                  <a:pt x="506" y="201"/>
                  <a:pt x="498" y="201"/>
                  <a:pt x="483" y="201"/>
                </a:cubicBezTo>
                <a:cubicBezTo>
                  <a:pt x="479" y="201"/>
                  <a:pt x="475" y="201"/>
                  <a:pt x="471" y="201"/>
                </a:cubicBezTo>
                <a:cubicBezTo>
                  <a:pt x="466" y="201"/>
                  <a:pt x="461" y="200"/>
                  <a:pt x="456" y="200"/>
                </a:cubicBezTo>
                <a:cubicBezTo>
                  <a:pt x="451" y="200"/>
                  <a:pt x="445" y="200"/>
                  <a:pt x="439" y="200"/>
                </a:cubicBezTo>
                <a:cubicBezTo>
                  <a:pt x="434" y="199"/>
                  <a:pt x="428" y="199"/>
                  <a:pt x="421" y="199"/>
                </a:cubicBezTo>
                <a:cubicBezTo>
                  <a:pt x="408" y="198"/>
                  <a:pt x="395" y="196"/>
                  <a:pt x="380" y="195"/>
                </a:cubicBezTo>
                <a:cubicBezTo>
                  <a:pt x="366" y="193"/>
                  <a:pt x="350" y="191"/>
                  <a:pt x="334" y="188"/>
                </a:cubicBezTo>
                <a:cubicBezTo>
                  <a:pt x="330" y="188"/>
                  <a:pt x="326" y="187"/>
                  <a:pt x="322" y="186"/>
                </a:cubicBezTo>
                <a:cubicBezTo>
                  <a:pt x="318" y="186"/>
                  <a:pt x="314" y="185"/>
                  <a:pt x="310" y="184"/>
                </a:cubicBezTo>
                <a:cubicBezTo>
                  <a:pt x="302" y="182"/>
                  <a:pt x="294" y="181"/>
                  <a:pt x="286" y="179"/>
                </a:cubicBezTo>
                <a:cubicBezTo>
                  <a:pt x="278" y="177"/>
                  <a:pt x="269" y="175"/>
                  <a:pt x="261" y="173"/>
                </a:cubicBezTo>
                <a:cubicBezTo>
                  <a:pt x="257" y="171"/>
                  <a:pt x="253" y="170"/>
                  <a:pt x="249" y="169"/>
                </a:cubicBezTo>
                <a:cubicBezTo>
                  <a:pt x="236" y="165"/>
                  <a:pt x="236" y="165"/>
                  <a:pt x="236" y="165"/>
                </a:cubicBezTo>
                <a:cubicBezTo>
                  <a:pt x="232" y="164"/>
                  <a:pt x="228" y="163"/>
                  <a:pt x="224" y="162"/>
                </a:cubicBezTo>
                <a:cubicBezTo>
                  <a:pt x="212" y="157"/>
                  <a:pt x="212" y="157"/>
                  <a:pt x="212" y="157"/>
                </a:cubicBezTo>
                <a:cubicBezTo>
                  <a:pt x="204" y="155"/>
                  <a:pt x="196" y="152"/>
                  <a:pt x="188" y="149"/>
                </a:cubicBezTo>
                <a:cubicBezTo>
                  <a:pt x="180" y="145"/>
                  <a:pt x="172" y="142"/>
                  <a:pt x="164" y="139"/>
                </a:cubicBezTo>
                <a:cubicBezTo>
                  <a:pt x="157" y="135"/>
                  <a:pt x="149" y="132"/>
                  <a:pt x="142" y="128"/>
                </a:cubicBezTo>
                <a:cubicBezTo>
                  <a:pt x="127" y="121"/>
                  <a:pt x="114" y="113"/>
                  <a:pt x="101" y="106"/>
                </a:cubicBezTo>
                <a:cubicBezTo>
                  <a:pt x="88" y="98"/>
                  <a:pt x="76" y="90"/>
                  <a:pt x="66" y="82"/>
                </a:cubicBezTo>
                <a:cubicBezTo>
                  <a:pt x="55" y="74"/>
                  <a:pt x="46" y="67"/>
                  <a:pt x="38" y="59"/>
                </a:cubicBezTo>
                <a:cubicBezTo>
                  <a:pt x="29" y="52"/>
                  <a:pt x="23" y="46"/>
                  <a:pt x="17" y="40"/>
                </a:cubicBezTo>
                <a:cubicBezTo>
                  <a:pt x="12" y="34"/>
                  <a:pt x="8" y="29"/>
                  <a:pt x="5" y="26"/>
                </a:cubicBezTo>
                <a:cubicBezTo>
                  <a:pt x="2" y="23"/>
                  <a:pt x="0" y="20"/>
                  <a:pt x="0" y="20"/>
                </a:cubicBezTo>
                <a:lnTo>
                  <a:pt x="3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5" name="Freeform 31"/>
          <p:cNvSpPr>
            <a:spLocks/>
          </p:cNvSpPr>
          <p:nvPr/>
        </p:nvSpPr>
        <p:spPr bwMode="auto">
          <a:xfrm>
            <a:off x="7353226" y="4059237"/>
            <a:ext cx="4640263" cy="708025"/>
          </a:xfrm>
          <a:custGeom>
            <a:avLst/>
            <a:gdLst>
              <a:gd name="T0" fmla="*/ 1225 w 1235"/>
              <a:gd name="T1" fmla="*/ 91 h 188"/>
              <a:gd name="T2" fmla="*/ 1212 w 1235"/>
              <a:gd name="T3" fmla="*/ 99 h 188"/>
              <a:gd name="T4" fmla="*/ 1195 w 1235"/>
              <a:gd name="T5" fmla="*/ 109 h 188"/>
              <a:gd name="T6" fmla="*/ 1173 w 1235"/>
              <a:gd name="T7" fmla="*/ 121 h 188"/>
              <a:gd name="T8" fmla="*/ 1147 w 1235"/>
              <a:gd name="T9" fmla="*/ 134 h 188"/>
              <a:gd name="T10" fmla="*/ 1082 w 1235"/>
              <a:gd name="T11" fmla="*/ 160 h 188"/>
              <a:gd name="T12" fmla="*/ 1002 w 1235"/>
              <a:gd name="T13" fmla="*/ 177 h 188"/>
              <a:gd name="T14" fmla="*/ 913 w 1235"/>
              <a:gd name="T15" fmla="*/ 166 h 188"/>
              <a:gd name="T16" fmla="*/ 869 w 1235"/>
              <a:gd name="T17" fmla="*/ 147 h 188"/>
              <a:gd name="T18" fmla="*/ 828 w 1235"/>
              <a:gd name="T19" fmla="*/ 121 h 188"/>
              <a:gd name="T20" fmla="*/ 807 w 1235"/>
              <a:gd name="T21" fmla="*/ 107 h 188"/>
              <a:gd name="T22" fmla="*/ 786 w 1235"/>
              <a:gd name="T23" fmla="*/ 93 h 188"/>
              <a:gd name="T24" fmla="*/ 764 w 1235"/>
              <a:gd name="T25" fmla="*/ 79 h 188"/>
              <a:gd name="T26" fmla="*/ 753 w 1235"/>
              <a:gd name="T27" fmla="*/ 72 h 188"/>
              <a:gd name="T28" fmla="*/ 742 w 1235"/>
              <a:gd name="T29" fmla="*/ 65 h 188"/>
              <a:gd name="T30" fmla="*/ 649 w 1235"/>
              <a:gd name="T31" fmla="*/ 20 h 188"/>
              <a:gd name="T32" fmla="*/ 637 w 1235"/>
              <a:gd name="T33" fmla="*/ 15 h 188"/>
              <a:gd name="T34" fmla="*/ 632 w 1235"/>
              <a:gd name="T35" fmla="*/ 13 h 188"/>
              <a:gd name="T36" fmla="*/ 625 w 1235"/>
              <a:gd name="T37" fmla="*/ 11 h 188"/>
              <a:gd name="T38" fmla="*/ 622 w 1235"/>
              <a:gd name="T39" fmla="*/ 9 h 188"/>
              <a:gd name="T40" fmla="*/ 618 w 1235"/>
              <a:gd name="T41" fmla="*/ 9 h 188"/>
              <a:gd name="T42" fmla="*/ 612 w 1235"/>
              <a:gd name="T43" fmla="*/ 7 h 188"/>
              <a:gd name="T44" fmla="*/ 599 w 1235"/>
              <a:gd name="T45" fmla="*/ 4 h 188"/>
              <a:gd name="T46" fmla="*/ 549 w 1235"/>
              <a:gd name="T47" fmla="*/ 1 h 188"/>
              <a:gd name="T48" fmla="*/ 455 w 1235"/>
              <a:gd name="T49" fmla="*/ 4 h 188"/>
              <a:gd name="T50" fmla="*/ 372 w 1235"/>
              <a:gd name="T51" fmla="*/ 12 h 188"/>
              <a:gd name="T52" fmla="*/ 322 w 1235"/>
              <a:gd name="T53" fmla="*/ 18 h 188"/>
              <a:gd name="T54" fmla="*/ 306 w 1235"/>
              <a:gd name="T55" fmla="*/ 26 h 188"/>
              <a:gd name="T56" fmla="*/ 245 w 1235"/>
              <a:gd name="T57" fmla="*/ 41 h 188"/>
              <a:gd name="T58" fmla="*/ 252 w 1235"/>
              <a:gd name="T59" fmla="*/ 51 h 188"/>
              <a:gd name="T60" fmla="*/ 176 w 1235"/>
              <a:gd name="T61" fmla="*/ 54 h 188"/>
              <a:gd name="T62" fmla="*/ 0 w 1235"/>
              <a:gd name="T63" fmla="*/ 93 h 188"/>
              <a:gd name="T64" fmla="*/ 257 w 1235"/>
              <a:gd name="T65" fmla="*/ 62 h 188"/>
              <a:gd name="T66" fmla="*/ 376 w 1235"/>
              <a:gd name="T67" fmla="*/ 42 h 188"/>
              <a:gd name="T68" fmla="*/ 458 w 1235"/>
              <a:gd name="T69" fmla="*/ 31 h 188"/>
              <a:gd name="T70" fmla="*/ 549 w 1235"/>
              <a:gd name="T71" fmla="*/ 25 h 188"/>
              <a:gd name="T72" fmla="*/ 596 w 1235"/>
              <a:gd name="T73" fmla="*/ 27 h 188"/>
              <a:gd name="T74" fmla="*/ 607 w 1235"/>
              <a:gd name="T75" fmla="*/ 29 h 188"/>
              <a:gd name="T76" fmla="*/ 618 w 1235"/>
              <a:gd name="T77" fmla="*/ 32 h 188"/>
              <a:gd name="T78" fmla="*/ 623 w 1235"/>
              <a:gd name="T79" fmla="*/ 33 h 188"/>
              <a:gd name="T80" fmla="*/ 629 w 1235"/>
              <a:gd name="T81" fmla="*/ 36 h 188"/>
              <a:gd name="T82" fmla="*/ 641 w 1235"/>
              <a:gd name="T83" fmla="*/ 40 h 188"/>
              <a:gd name="T84" fmla="*/ 733 w 1235"/>
              <a:gd name="T85" fmla="*/ 81 h 188"/>
              <a:gd name="T86" fmla="*/ 744 w 1235"/>
              <a:gd name="T87" fmla="*/ 87 h 188"/>
              <a:gd name="T88" fmla="*/ 755 w 1235"/>
              <a:gd name="T89" fmla="*/ 93 h 188"/>
              <a:gd name="T90" fmla="*/ 777 w 1235"/>
              <a:gd name="T91" fmla="*/ 106 h 188"/>
              <a:gd name="T92" fmla="*/ 798 w 1235"/>
              <a:gd name="T93" fmla="*/ 120 h 188"/>
              <a:gd name="T94" fmla="*/ 819 w 1235"/>
              <a:gd name="T95" fmla="*/ 134 h 188"/>
              <a:gd name="T96" fmla="*/ 863 w 1235"/>
              <a:gd name="T97" fmla="*/ 159 h 188"/>
              <a:gd name="T98" fmla="*/ 910 w 1235"/>
              <a:gd name="T99" fmla="*/ 177 h 188"/>
              <a:gd name="T100" fmla="*/ 1003 w 1235"/>
              <a:gd name="T101" fmla="*/ 185 h 188"/>
              <a:gd name="T102" fmla="*/ 1084 w 1235"/>
              <a:gd name="T103" fmla="*/ 165 h 188"/>
              <a:gd name="T104" fmla="*/ 1148 w 1235"/>
              <a:gd name="T105" fmla="*/ 137 h 188"/>
              <a:gd name="T106" fmla="*/ 1174 w 1235"/>
              <a:gd name="T107" fmla="*/ 123 h 188"/>
              <a:gd name="T108" fmla="*/ 1195 w 1235"/>
              <a:gd name="T109" fmla="*/ 110 h 188"/>
              <a:gd name="T110" fmla="*/ 1212 w 1235"/>
              <a:gd name="T111" fmla="*/ 100 h 188"/>
              <a:gd name="T112" fmla="*/ 1225 w 1235"/>
              <a:gd name="T113" fmla="*/ 92 h 188"/>
              <a:gd name="T114" fmla="*/ 1235 w 1235"/>
              <a:gd name="T115" fmla="*/ 85 h 188"/>
              <a:gd name="T116" fmla="*/ 1225 w 1235"/>
              <a:gd name="T117" fmla="*/ 9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5" h="188">
                <a:moveTo>
                  <a:pt x="1225" y="91"/>
                </a:moveTo>
                <a:cubicBezTo>
                  <a:pt x="1221" y="93"/>
                  <a:pt x="1217" y="96"/>
                  <a:pt x="1212" y="99"/>
                </a:cubicBezTo>
                <a:cubicBezTo>
                  <a:pt x="1207" y="102"/>
                  <a:pt x="1201" y="105"/>
                  <a:pt x="1195" y="109"/>
                </a:cubicBezTo>
                <a:cubicBezTo>
                  <a:pt x="1188" y="113"/>
                  <a:pt x="1181" y="117"/>
                  <a:pt x="1173" y="121"/>
                </a:cubicBezTo>
                <a:cubicBezTo>
                  <a:pt x="1165" y="125"/>
                  <a:pt x="1156" y="129"/>
                  <a:pt x="1147" y="134"/>
                </a:cubicBezTo>
                <a:cubicBezTo>
                  <a:pt x="1128" y="143"/>
                  <a:pt x="1107" y="152"/>
                  <a:pt x="1082" y="160"/>
                </a:cubicBezTo>
                <a:cubicBezTo>
                  <a:pt x="1058" y="168"/>
                  <a:pt x="1031" y="174"/>
                  <a:pt x="1002" y="177"/>
                </a:cubicBezTo>
                <a:cubicBezTo>
                  <a:pt x="974" y="179"/>
                  <a:pt x="943" y="176"/>
                  <a:pt x="913" y="166"/>
                </a:cubicBezTo>
                <a:cubicBezTo>
                  <a:pt x="898" y="161"/>
                  <a:pt x="884" y="155"/>
                  <a:pt x="869" y="147"/>
                </a:cubicBezTo>
                <a:cubicBezTo>
                  <a:pt x="855" y="140"/>
                  <a:pt x="841" y="131"/>
                  <a:pt x="828" y="121"/>
                </a:cubicBezTo>
                <a:cubicBezTo>
                  <a:pt x="821" y="117"/>
                  <a:pt x="814" y="112"/>
                  <a:pt x="807" y="107"/>
                </a:cubicBezTo>
                <a:cubicBezTo>
                  <a:pt x="800" y="102"/>
                  <a:pt x="793" y="97"/>
                  <a:pt x="786" y="93"/>
                </a:cubicBezTo>
                <a:cubicBezTo>
                  <a:pt x="779" y="88"/>
                  <a:pt x="771" y="83"/>
                  <a:pt x="764" y="79"/>
                </a:cubicBezTo>
                <a:cubicBezTo>
                  <a:pt x="760" y="76"/>
                  <a:pt x="757" y="74"/>
                  <a:pt x="753" y="72"/>
                </a:cubicBezTo>
                <a:cubicBezTo>
                  <a:pt x="742" y="65"/>
                  <a:pt x="742" y="65"/>
                  <a:pt x="742" y="65"/>
                </a:cubicBezTo>
                <a:cubicBezTo>
                  <a:pt x="712" y="48"/>
                  <a:pt x="680" y="33"/>
                  <a:pt x="649" y="20"/>
                </a:cubicBezTo>
                <a:cubicBezTo>
                  <a:pt x="645" y="19"/>
                  <a:pt x="641" y="17"/>
                  <a:pt x="637" y="15"/>
                </a:cubicBezTo>
                <a:cubicBezTo>
                  <a:pt x="632" y="13"/>
                  <a:pt x="632" y="13"/>
                  <a:pt x="632" y="13"/>
                </a:cubicBezTo>
                <a:cubicBezTo>
                  <a:pt x="625" y="11"/>
                  <a:pt x="625" y="11"/>
                  <a:pt x="625" y="11"/>
                </a:cubicBezTo>
                <a:cubicBezTo>
                  <a:pt x="622" y="9"/>
                  <a:pt x="622" y="9"/>
                  <a:pt x="622" y="9"/>
                </a:cubicBezTo>
                <a:cubicBezTo>
                  <a:pt x="621" y="9"/>
                  <a:pt x="619" y="9"/>
                  <a:pt x="618" y="9"/>
                </a:cubicBezTo>
                <a:cubicBezTo>
                  <a:pt x="612" y="7"/>
                  <a:pt x="612" y="7"/>
                  <a:pt x="612" y="7"/>
                </a:cubicBezTo>
                <a:cubicBezTo>
                  <a:pt x="607" y="6"/>
                  <a:pt x="603" y="5"/>
                  <a:pt x="599" y="4"/>
                </a:cubicBezTo>
                <a:cubicBezTo>
                  <a:pt x="582" y="2"/>
                  <a:pt x="565" y="1"/>
                  <a:pt x="549" y="1"/>
                </a:cubicBezTo>
                <a:cubicBezTo>
                  <a:pt x="516" y="0"/>
                  <a:pt x="485" y="2"/>
                  <a:pt x="455" y="4"/>
                </a:cubicBezTo>
                <a:cubicBezTo>
                  <a:pt x="426" y="6"/>
                  <a:pt x="398" y="9"/>
                  <a:pt x="372" y="12"/>
                </a:cubicBezTo>
                <a:cubicBezTo>
                  <a:pt x="354" y="14"/>
                  <a:pt x="338" y="16"/>
                  <a:pt x="322" y="18"/>
                </a:cubicBezTo>
                <a:cubicBezTo>
                  <a:pt x="318" y="21"/>
                  <a:pt x="312" y="24"/>
                  <a:pt x="306" y="26"/>
                </a:cubicBezTo>
                <a:cubicBezTo>
                  <a:pt x="286" y="33"/>
                  <a:pt x="266" y="38"/>
                  <a:pt x="245" y="41"/>
                </a:cubicBezTo>
                <a:cubicBezTo>
                  <a:pt x="248" y="44"/>
                  <a:pt x="250" y="47"/>
                  <a:pt x="252" y="51"/>
                </a:cubicBezTo>
                <a:cubicBezTo>
                  <a:pt x="176" y="54"/>
                  <a:pt x="176" y="54"/>
                  <a:pt x="176" y="54"/>
                </a:cubicBezTo>
                <a:cubicBezTo>
                  <a:pt x="0" y="93"/>
                  <a:pt x="0" y="93"/>
                  <a:pt x="0" y="93"/>
                </a:cubicBezTo>
                <a:cubicBezTo>
                  <a:pt x="0" y="93"/>
                  <a:pt x="120" y="97"/>
                  <a:pt x="257" y="62"/>
                </a:cubicBezTo>
                <a:cubicBezTo>
                  <a:pt x="286" y="56"/>
                  <a:pt x="327" y="49"/>
                  <a:pt x="376" y="42"/>
                </a:cubicBezTo>
                <a:cubicBezTo>
                  <a:pt x="401" y="38"/>
                  <a:pt x="429" y="34"/>
                  <a:pt x="458" y="31"/>
                </a:cubicBezTo>
                <a:cubicBezTo>
                  <a:pt x="487" y="28"/>
                  <a:pt x="517" y="25"/>
                  <a:pt x="549" y="25"/>
                </a:cubicBezTo>
                <a:cubicBezTo>
                  <a:pt x="564" y="25"/>
                  <a:pt x="580" y="25"/>
                  <a:pt x="596" y="27"/>
                </a:cubicBezTo>
                <a:cubicBezTo>
                  <a:pt x="599" y="28"/>
                  <a:pt x="603" y="28"/>
                  <a:pt x="607" y="29"/>
                </a:cubicBezTo>
                <a:cubicBezTo>
                  <a:pt x="611" y="30"/>
                  <a:pt x="615" y="30"/>
                  <a:pt x="618" y="32"/>
                </a:cubicBezTo>
                <a:cubicBezTo>
                  <a:pt x="623" y="33"/>
                  <a:pt x="623" y="33"/>
                  <a:pt x="623" y="33"/>
                </a:cubicBezTo>
                <a:cubicBezTo>
                  <a:pt x="629" y="36"/>
                  <a:pt x="629" y="36"/>
                  <a:pt x="629" y="36"/>
                </a:cubicBezTo>
                <a:cubicBezTo>
                  <a:pt x="633" y="37"/>
                  <a:pt x="637" y="39"/>
                  <a:pt x="641" y="40"/>
                </a:cubicBezTo>
                <a:cubicBezTo>
                  <a:pt x="672" y="52"/>
                  <a:pt x="703" y="65"/>
                  <a:pt x="733" y="81"/>
                </a:cubicBezTo>
                <a:cubicBezTo>
                  <a:pt x="744" y="87"/>
                  <a:pt x="744" y="87"/>
                  <a:pt x="744" y="87"/>
                </a:cubicBezTo>
                <a:cubicBezTo>
                  <a:pt x="748" y="89"/>
                  <a:pt x="751" y="91"/>
                  <a:pt x="755" y="93"/>
                </a:cubicBezTo>
                <a:cubicBezTo>
                  <a:pt x="762" y="98"/>
                  <a:pt x="770" y="102"/>
                  <a:pt x="777" y="106"/>
                </a:cubicBezTo>
                <a:cubicBezTo>
                  <a:pt x="784" y="111"/>
                  <a:pt x="791" y="115"/>
                  <a:pt x="798" y="120"/>
                </a:cubicBezTo>
                <a:cubicBezTo>
                  <a:pt x="805" y="124"/>
                  <a:pt x="812" y="129"/>
                  <a:pt x="819" y="134"/>
                </a:cubicBezTo>
                <a:cubicBezTo>
                  <a:pt x="834" y="143"/>
                  <a:pt x="848" y="151"/>
                  <a:pt x="863" y="159"/>
                </a:cubicBezTo>
                <a:cubicBezTo>
                  <a:pt x="878" y="166"/>
                  <a:pt x="894" y="173"/>
                  <a:pt x="910" y="177"/>
                </a:cubicBezTo>
                <a:cubicBezTo>
                  <a:pt x="941" y="186"/>
                  <a:pt x="974" y="188"/>
                  <a:pt x="1003" y="185"/>
                </a:cubicBezTo>
                <a:cubicBezTo>
                  <a:pt x="1033" y="181"/>
                  <a:pt x="1060" y="174"/>
                  <a:pt x="1084" y="165"/>
                </a:cubicBezTo>
                <a:cubicBezTo>
                  <a:pt x="1108" y="156"/>
                  <a:pt x="1130" y="146"/>
                  <a:pt x="1148" y="137"/>
                </a:cubicBezTo>
                <a:cubicBezTo>
                  <a:pt x="1158" y="132"/>
                  <a:pt x="1166" y="127"/>
                  <a:pt x="1174" y="123"/>
                </a:cubicBezTo>
                <a:cubicBezTo>
                  <a:pt x="1182" y="118"/>
                  <a:pt x="1189" y="114"/>
                  <a:pt x="1195" y="110"/>
                </a:cubicBezTo>
                <a:cubicBezTo>
                  <a:pt x="1202" y="106"/>
                  <a:pt x="1207" y="103"/>
                  <a:pt x="1212" y="100"/>
                </a:cubicBezTo>
                <a:cubicBezTo>
                  <a:pt x="1217" y="97"/>
                  <a:pt x="1221" y="94"/>
                  <a:pt x="1225" y="92"/>
                </a:cubicBezTo>
                <a:cubicBezTo>
                  <a:pt x="1231" y="87"/>
                  <a:pt x="1235" y="85"/>
                  <a:pt x="1235" y="85"/>
                </a:cubicBezTo>
                <a:cubicBezTo>
                  <a:pt x="1235" y="85"/>
                  <a:pt x="1231" y="87"/>
                  <a:pt x="1225"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540720" y="680759"/>
            <a:ext cx="5110694" cy="830997"/>
          </a:xfrm>
          <a:prstGeom prst="rect">
            <a:avLst/>
          </a:prstGeom>
          <a:noFill/>
        </p:spPr>
        <p:txBody>
          <a:bodyPr wrap="none" rtlCol="0">
            <a:spAutoFit/>
          </a:bodyPr>
          <a:lstStyle/>
          <a:p>
            <a:pPr algn="ctr"/>
            <a:r>
              <a:rPr lang="id-ID" sz="4800" dirty="0" smtClean="0">
                <a:solidFill>
                  <a:schemeClr val="bg1"/>
                </a:solidFill>
                <a:latin typeface="+mj-lt"/>
              </a:rPr>
              <a:t>About me Mindmap</a:t>
            </a:r>
            <a:endParaRPr lang="en-US" sz="4800" dirty="0">
              <a:solidFill>
                <a:schemeClr val="bg1"/>
              </a:solidFill>
              <a:latin typeface="+mj-lt"/>
            </a:endParaRPr>
          </a:p>
        </p:txBody>
      </p:sp>
      <p:pic>
        <p:nvPicPr>
          <p:cNvPr id="59" name="Picture 5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36951" y="2328530"/>
            <a:ext cx="3539025" cy="4529470"/>
          </a:xfrm>
          <a:prstGeom prst="rect">
            <a:avLst/>
          </a:prstGeom>
        </p:spPr>
      </p:pic>
      <p:sp>
        <p:nvSpPr>
          <p:cNvPr id="10" name="Freeform 6"/>
          <p:cNvSpPr>
            <a:spLocks/>
          </p:cNvSpPr>
          <p:nvPr/>
        </p:nvSpPr>
        <p:spPr bwMode="auto">
          <a:xfrm>
            <a:off x="1763787" y="2311828"/>
            <a:ext cx="3044825" cy="923925"/>
          </a:xfrm>
          <a:custGeom>
            <a:avLst/>
            <a:gdLst>
              <a:gd name="T0" fmla="*/ 787 w 810"/>
              <a:gd name="T1" fmla="*/ 129 h 245"/>
              <a:gd name="T2" fmla="*/ 765 w 810"/>
              <a:gd name="T3" fmla="*/ 133 h 245"/>
              <a:gd name="T4" fmla="*/ 742 w 810"/>
              <a:gd name="T5" fmla="*/ 135 h 245"/>
              <a:gd name="T6" fmla="*/ 719 w 810"/>
              <a:gd name="T7" fmla="*/ 137 h 245"/>
              <a:gd name="T8" fmla="*/ 689 w 810"/>
              <a:gd name="T9" fmla="*/ 138 h 245"/>
              <a:gd name="T10" fmla="*/ 658 w 810"/>
              <a:gd name="T11" fmla="*/ 138 h 245"/>
              <a:gd name="T12" fmla="*/ 598 w 810"/>
              <a:gd name="T13" fmla="*/ 134 h 245"/>
              <a:gd name="T14" fmla="*/ 537 w 810"/>
              <a:gd name="T15" fmla="*/ 128 h 245"/>
              <a:gd name="T16" fmla="*/ 522 w 810"/>
              <a:gd name="T17" fmla="*/ 126 h 245"/>
              <a:gd name="T18" fmla="*/ 505 w 810"/>
              <a:gd name="T19" fmla="*/ 124 h 245"/>
              <a:gd name="T20" fmla="*/ 472 w 810"/>
              <a:gd name="T21" fmla="*/ 126 h 245"/>
              <a:gd name="T22" fmla="*/ 408 w 810"/>
              <a:gd name="T23" fmla="*/ 153 h 245"/>
              <a:gd name="T24" fmla="*/ 389 w 810"/>
              <a:gd name="T25" fmla="*/ 165 h 245"/>
              <a:gd name="T26" fmla="*/ 374 w 810"/>
              <a:gd name="T27" fmla="*/ 144 h 245"/>
              <a:gd name="T28" fmla="*/ 357 w 810"/>
              <a:gd name="T29" fmla="*/ 125 h 245"/>
              <a:gd name="T30" fmla="*/ 332 w 810"/>
              <a:gd name="T31" fmla="*/ 104 h 245"/>
              <a:gd name="T32" fmla="*/ 297 w 810"/>
              <a:gd name="T33" fmla="*/ 82 h 245"/>
              <a:gd name="T34" fmla="*/ 276 w 810"/>
              <a:gd name="T35" fmla="*/ 70 h 245"/>
              <a:gd name="T36" fmla="*/ 232 w 810"/>
              <a:gd name="T37" fmla="*/ 51 h 245"/>
              <a:gd name="T38" fmla="*/ 186 w 810"/>
              <a:gd name="T39" fmla="*/ 36 h 245"/>
              <a:gd name="T40" fmla="*/ 171 w 810"/>
              <a:gd name="T41" fmla="*/ 31 h 245"/>
              <a:gd name="T42" fmla="*/ 140 w 810"/>
              <a:gd name="T43" fmla="*/ 23 h 245"/>
              <a:gd name="T44" fmla="*/ 94 w 810"/>
              <a:gd name="T45" fmla="*/ 13 h 245"/>
              <a:gd name="T46" fmla="*/ 63 w 810"/>
              <a:gd name="T47" fmla="*/ 8 h 245"/>
              <a:gd name="T48" fmla="*/ 0 w 810"/>
              <a:gd name="T49" fmla="*/ 0 h 245"/>
              <a:gd name="T50" fmla="*/ 61 w 810"/>
              <a:gd name="T51" fmla="*/ 17 h 245"/>
              <a:gd name="T52" fmla="*/ 91 w 810"/>
              <a:gd name="T53" fmla="*/ 25 h 245"/>
              <a:gd name="T54" fmla="*/ 150 w 810"/>
              <a:gd name="T55" fmla="*/ 45 h 245"/>
              <a:gd name="T56" fmla="*/ 172 w 810"/>
              <a:gd name="T57" fmla="*/ 53 h 245"/>
              <a:gd name="T58" fmla="*/ 208 w 810"/>
              <a:gd name="T59" fmla="*/ 67 h 245"/>
              <a:gd name="T60" fmla="*/ 236 w 810"/>
              <a:gd name="T61" fmla="*/ 80 h 245"/>
              <a:gd name="T62" fmla="*/ 276 w 810"/>
              <a:gd name="T63" fmla="*/ 102 h 245"/>
              <a:gd name="T64" fmla="*/ 289 w 810"/>
              <a:gd name="T65" fmla="*/ 110 h 245"/>
              <a:gd name="T66" fmla="*/ 325 w 810"/>
              <a:gd name="T67" fmla="*/ 137 h 245"/>
              <a:gd name="T68" fmla="*/ 345 w 810"/>
              <a:gd name="T69" fmla="*/ 158 h 245"/>
              <a:gd name="T70" fmla="*/ 354 w 810"/>
              <a:gd name="T71" fmla="*/ 169 h 245"/>
              <a:gd name="T72" fmla="*/ 368 w 810"/>
              <a:gd name="T73" fmla="*/ 193 h 245"/>
              <a:gd name="T74" fmla="*/ 372 w 810"/>
              <a:gd name="T75" fmla="*/ 232 h 245"/>
              <a:gd name="T76" fmla="*/ 372 w 810"/>
              <a:gd name="T77" fmla="*/ 242 h 245"/>
              <a:gd name="T78" fmla="*/ 405 w 810"/>
              <a:gd name="T79" fmla="*/ 245 h 245"/>
              <a:gd name="T80" fmla="*/ 407 w 810"/>
              <a:gd name="T81" fmla="*/ 234 h 245"/>
              <a:gd name="T82" fmla="*/ 414 w 810"/>
              <a:gd name="T83" fmla="*/ 196 h 245"/>
              <a:gd name="T84" fmla="*/ 476 w 810"/>
              <a:gd name="T85" fmla="*/ 155 h 245"/>
              <a:gd name="T86" fmla="*/ 490 w 810"/>
              <a:gd name="T87" fmla="*/ 153 h 245"/>
              <a:gd name="T88" fmla="*/ 512 w 810"/>
              <a:gd name="T89" fmla="*/ 152 h 245"/>
              <a:gd name="T90" fmla="*/ 523 w 810"/>
              <a:gd name="T91" fmla="*/ 153 h 245"/>
              <a:gd name="T92" fmla="*/ 526 w 810"/>
              <a:gd name="T93" fmla="*/ 153 h 245"/>
              <a:gd name="T94" fmla="*/ 527 w 810"/>
              <a:gd name="T95" fmla="*/ 153 h 245"/>
              <a:gd name="T96" fmla="*/ 526 w 810"/>
              <a:gd name="T97" fmla="*/ 153 h 245"/>
              <a:gd name="T98" fmla="*/ 565 w 810"/>
              <a:gd name="T99" fmla="*/ 156 h 245"/>
              <a:gd name="T100" fmla="*/ 628 w 810"/>
              <a:gd name="T101" fmla="*/ 157 h 245"/>
              <a:gd name="T102" fmla="*/ 690 w 810"/>
              <a:gd name="T103" fmla="*/ 153 h 245"/>
              <a:gd name="T104" fmla="*/ 721 w 810"/>
              <a:gd name="T105" fmla="*/ 149 h 245"/>
              <a:gd name="T106" fmla="*/ 744 w 810"/>
              <a:gd name="T107" fmla="*/ 145 h 245"/>
              <a:gd name="T108" fmla="*/ 766 w 810"/>
              <a:gd name="T109" fmla="*/ 140 h 245"/>
              <a:gd name="T110" fmla="*/ 789 w 810"/>
              <a:gd name="T111" fmla="*/ 133 h 245"/>
              <a:gd name="T112" fmla="*/ 810 w 810"/>
              <a:gd name="T113"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0" h="245">
                <a:moveTo>
                  <a:pt x="795" y="127"/>
                </a:moveTo>
                <a:cubicBezTo>
                  <a:pt x="787" y="129"/>
                  <a:pt x="787" y="129"/>
                  <a:pt x="787" y="129"/>
                </a:cubicBezTo>
                <a:cubicBezTo>
                  <a:pt x="780" y="130"/>
                  <a:pt x="780" y="130"/>
                  <a:pt x="780" y="130"/>
                </a:cubicBezTo>
                <a:cubicBezTo>
                  <a:pt x="765" y="133"/>
                  <a:pt x="765" y="133"/>
                  <a:pt x="765" y="133"/>
                </a:cubicBezTo>
                <a:cubicBezTo>
                  <a:pt x="750" y="135"/>
                  <a:pt x="750" y="135"/>
                  <a:pt x="750" y="135"/>
                </a:cubicBezTo>
                <a:cubicBezTo>
                  <a:pt x="742" y="135"/>
                  <a:pt x="742" y="135"/>
                  <a:pt x="742" y="135"/>
                </a:cubicBezTo>
                <a:cubicBezTo>
                  <a:pt x="734" y="136"/>
                  <a:pt x="734" y="136"/>
                  <a:pt x="734" y="136"/>
                </a:cubicBezTo>
                <a:cubicBezTo>
                  <a:pt x="719" y="137"/>
                  <a:pt x="719" y="137"/>
                  <a:pt x="719" y="137"/>
                </a:cubicBezTo>
                <a:cubicBezTo>
                  <a:pt x="714" y="137"/>
                  <a:pt x="709" y="138"/>
                  <a:pt x="704" y="138"/>
                </a:cubicBezTo>
                <a:cubicBezTo>
                  <a:pt x="699" y="138"/>
                  <a:pt x="694" y="138"/>
                  <a:pt x="689" y="138"/>
                </a:cubicBezTo>
                <a:cubicBezTo>
                  <a:pt x="674" y="138"/>
                  <a:pt x="674" y="138"/>
                  <a:pt x="674" y="138"/>
                </a:cubicBezTo>
                <a:cubicBezTo>
                  <a:pt x="668" y="138"/>
                  <a:pt x="663" y="138"/>
                  <a:pt x="658" y="138"/>
                </a:cubicBezTo>
                <a:cubicBezTo>
                  <a:pt x="648" y="138"/>
                  <a:pt x="638" y="137"/>
                  <a:pt x="628" y="137"/>
                </a:cubicBezTo>
                <a:cubicBezTo>
                  <a:pt x="618" y="136"/>
                  <a:pt x="608" y="135"/>
                  <a:pt x="598" y="134"/>
                </a:cubicBezTo>
                <a:cubicBezTo>
                  <a:pt x="587" y="134"/>
                  <a:pt x="577" y="133"/>
                  <a:pt x="567" y="132"/>
                </a:cubicBezTo>
                <a:cubicBezTo>
                  <a:pt x="557" y="130"/>
                  <a:pt x="547" y="129"/>
                  <a:pt x="537" y="128"/>
                </a:cubicBezTo>
                <a:cubicBezTo>
                  <a:pt x="530" y="127"/>
                  <a:pt x="530" y="127"/>
                  <a:pt x="530" y="127"/>
                </a:cubicBezTo>
                <a:cubicBezTo>
                  <a:pt x="522" y="126"/>
                  <a:pt x="522" y="126"/>
                  <a:pt x="522" y="126"/>
                </a:cubicBezTo>
                <a:cubicBezTo>
                  <a:pt x="519" y="125"/>
                  <a:pt x="517" y="125"/>
                  <a:pt x="514" y="125"/>
                </a:cubicBezTo>
                <a:cubicBezTo>
                  <a:pt x="505" y="124"/>
                  <a:pt x="505" y="124"/>
                  <a:pt x="505" y="124"/>
                </a:cubicBezTo>
                <a:cubicBezTo>
                  <a:pt x="500" y="124"/>
                  <a:pt x="494" y="124"/>
                  <a:pt x="489" y="124"/>
                </a:cubicBezTo>
                <a:cubicBezTo>
                  <a:pt x="483" y="125"/>
                  <a:pt x="478" y="125"/>
                  <a:pt x="472" y="126"/>
                </a:cubicBezTo>
                <a:cubicBezTo>
                  <a:pt x="461" y="127"/>
                  <a:pt x="450" y="130"/>
                  <a:pt x="439" y="134"/>
                </a:cubicBezTo>
                <a:cubicBezTo>
                  <a:pt x="428" y="139"/>
                  <a:pt x="417" y="145"/>
                  <a:pt x="408" y="153"/>
                </a:cubicBezTo>
                <a:cubicBezTo>
                  <a:pt x="402" y="159"/>
                  <a:pt x="397" y="165"/>
                  <a:pt x="392" y="172"/>
                </a:cubicBezTo>
                <a:cubicBezTo>
                  <a:pt x="391" y="170"/>
                  <a:pt x="390" y="167"/>
                  <a:pt x="389" y="165"/>
                </a:cubicBezTo>
                <a:cubicBezTo>
                  <a:pt x="386" y="160"/>
                  <a:pt x="383" y="155"/>
                  <a:pt x="379" y="151"/>
                </a:cubicBezTo>
                <a:cubicBezTo>
                  <a:pt x="378" y="149"/>
                  <a:pt x="376" y="146"/>
                  <a:pt x="374" y="144"/>
                </a:cubicBezTo>
                <a:cubicBezTo>
                  <a:pt x="369" y="137"/>
                  <a:pt x="369" y="137"/>
                  <a:pt x="369" y="137"/>
                </a:cubicBezTo>
                <a:cubicBezTo>
                  <a:pt x="365" y="133"/>
                  <a:pt x="361" y="129"/>
                  <a:pt x="357" y="125"/>
                </a:cubicBezTo>
                <a:cubicBezTo>
                  <a:pt x="353" y="121"/>
                  <a:pt x="349" y="118"/>
                  <a:pt x="345" y="114"/>
                </a:cubicBezTo>
                <a:cubicBezTo>
                  <a:pt x="340" y="110"/>
                  <a:pt x="336" y="107"/>
                  <a:pt x="332" y="104"/>
                </a:cubicBezTo>
                <a:cubicBezTo>
                  <a:pt x="323" y="97"/>
                  <a:pt x="314" y="91"/>
                  <a:pt x="304" y="86"/>
                </a:cubicBezTo>
                <a:cubicBezTo>
                  <a:pt x="297" y="82"/>
                  <a:pt x="297" y="82"/>
                  <a:pt x="297" y="82"/>
                </a:cubicBezTo>
                <a:cubicBezTo>
                  <a:pt x="295" y="80"/>
                  <a:pt x="293" y="79"/>
                  <a:pt x="290" y="78"/>
                </a:cubicBezTo>
                <a:cubicBezTo>
                  <a:pt x="285" y="75"/>
                  <a:pt x="281" y="73"/>
                  <a:pt x="276" y="70"/>
                </a:cubicBezTo>
                <a:cubicBezTo>
                  <a:pt x="266" y="66"/>
                  <a:pt x="256" y="61"/>
                  <a:pt x="246" y="57"/>
                </a:cubicBezTo>
                <a:cubicBezTo>
                  <a:pt x="241" y="55"/>
                  <a:pt x="237" y="53"/>
                  <a:pt x="232" y="51"/>
                </a:cubicBezTo>
                <a:cubicBezTo>
                  <a:pt x="217" y="45"/>
                  <a:pt x="217" y="45"/>
                  <a:pt x="217" y="45"/>
                </a:cubicBezTo>
                <a:cubicBezTo>
                  <a:pt x="207" y="42"/>
                  <a:pt x="196" y="39"/>
                  <a:pt x="186" y="36"/>
                </a:cubicBezTo>
                <a:cubicBezTo>
                  <a:pt x="179" y="33"/>
                  <a:pt x="179" y="33"/>
                  <a:pt x="179" y="33"/>
                </a:cubicBezTo>
                <a:cubicBezTo>
                  <a:pt x="171" y="31"/>
                  <a:pt x="171" y="31"/>
                  <a:pt x="171" y="31"/>
                </a:cubicBezTo>
                <a:cubicBezTo>
                  <a:pt x="156" y="27"/>
                  <a:pt x="156" y="27"/>
                  <a:pt x="156" y="27"/>
                </a:cubicBezTo>
                <a:cubicBezTo>
                  <a:pt x="150" y="26"/>
                  <a:pt x="145" y="24"/>
                  <a:pt x="140" y="23"/>
                </a:cubicBezTo>
                <a:cubicBezTo>
                  <a:pt x="125" y="20"/>
                  <a:pt x="125" y="20"/>
                  <a:pt x="125" y="20"/>
                </a:cubicBezTo>
                <a:cubicBezTo>
                  <a:pt x="114" y="17"/>
                  <a:pt x="104" y="15"/>
                  <a:pt x="94" y="13"/>
                </a:cubicBezTo>
                <a:cubicBezTo>
                  <a:pt x="78" y="10"/>
                  <a:pt x="78" y="10"/>
                  <a:pt x="78" y="10"/>
                </a:cubicBezTo>
                <a:cubicBezTo>
                  <a:pt x="63" y="8"/>
                  <a:pt x="63" y="8"/>
                  <a:pt x="63" y="8"/>
                </a:cubicBezTo>
                <a:cubicBezTo>
                  <a:pt x="52" y="6"/>
                  <a:pt x="42" y="5"/>
                  <a:pt x="31" y="3"/>
                </a:cubicBezTo>
                <a:cubicBezTo>
                  <a:pt x="21" y="2"/>
                  <a:pt x="10" y="1"/>
                  <a:pt x="0" y="0"/>
                </a:cubicBezTo>
                <a:cubicBezTo>
                  <a:pt x="10" y="3"/>
                  <a:pt x="20" y="6"/>
                  <a:pt x="30" y="8"/>
                </a:cubicBezTo>
                <a:cubicBezTo>
                  <a:pt x="41" y="11"/>
                  <a:pt x="51" y="14"/>
                  <a:pt x="61" y="17"/>
                </a:cubicBezTo>
                <a:cubicBezTo>
                  <a:pt x="76" y="21"/>
                  <a:pt x="76" y="21"/>
                  <a:pt x="76" y="21"/>
                </a:cubicBezTo>
                <a:cubicBezTo>
                  <a:pt x="91" y="25"/>
                  <a:pt x="91" y="25"/>
                  <a:pt x="91" y="25"/>
                </a:cubicBezTo>
                <a:cubicBezTo>
                  <a:pt x="101" y="29"/>
                  <a:pt x="111" y="31"/>
                  <a:pt x="121" y="35"/>
                </a:cubicBezTo>
                <a:cubicBezTo>
                  <a:pt x="130" y="38"/>
                  <a:pt x="140" y="41"/>
                  <a:pt x="150" y="45"/>
                </a:cubicBezTo>
                <a:cubicBezTo>
                  <a:pt x="165" y="50"/>
                  <a:pt x="165" y="50"/>
                  <a:pt x="165" y="50"/>
                </a:cubicBezTo>
                <a:cubicBezTo>
                  <a:pt x="172" y="53"/>
                  <a:pt x="172" y="53"/>
                  <a:pt x="172" y="53"/>
                </a:cubicBezTo>
                <a:cubicBezTo>
                  <a:pt x="179" y="56"/>
                  <a:pt x="179" y="56"/>
                  <a:pt x="179" y="56"/>
                </a:cubicBezTo>
                <a:cubicBezTo>
                  <a:pt x="189" y="59"/>
                  <a:pt x="199" y="63"/>
                  <a:pt x="208" y="67"/>
                </a:cubicBezTo>
                <a:cubicBezTo>
                  <a:pt x="222" y="73"/>
                  <a:pt x="222" y="73"/>
                  <a:pt x="222" y="73"/>
                </a:cubicBezTo>
                <a:cubicBezTo>
                  <a:pt x="236" y="80"/>
                  <a:pt x="236" y="80"/>
                  <a:pt x="236" y="80"/>
                </a:cubicBezTo>
                <a:cubicBezTo>
                  <a:pt x="245" y="84"/>
                  <a:pt x="254" y="89"/>
                  <a:pt x="263" y="94"/>
                </a:cubicBezTo>
                <a:cubicBezTo>
                  <a:pt x="268" y="96"/>
                  <a:pt x="272" y="99"/>
                  <a:pt x="276" y="102"/>
                </a:cubicBezTo>
                <a:cubicBezTo>
                  <a:pt x="279" y="103"/>
                  <a:pt x="281" y="104"/>
                  <a:pt x="283" y="106"/>
                </a:cubicBezTo>
                <a:cubicBezTo>
                  <a:pt x="289" y="110"/>
                  <a:pt x="289" y="110"/>
                  <a:pt x="289" y="110"/>
                </a:cubicBezTo>
                <a:cubicBezTo>
                  <a:pt x="298" y="115"/>
                  <a:pt x="306" y="121"/>
                  <a:pt x="314" y="127"/>
                </a:cubicBezTo>
                <a:cubicBezTo>
                  <a:pt x="317" y="130"/>
                  <a:pt x="321" y="133"/>
                  <a:pt x="325" y="137"/>
                </a:cubicBezTo>
                <a:cubicBezTo>
                  <a:pt x="329" y="140"/>
                  <a:pt x="332" y="143"/>
                  <a:pt x="336" y="147"/>
                </a:cubicBezTo>
                <a:cubicBezTo>
                  <a:pt x="339" y="151"/>
                  <a:pt x="343" y="154"/>
                  <a:pt x="345" y="158"/>
                </a:cubicBezTo>
                <a:cubicBezTo>
                  <a:pt x="350" y="163"/>
                  <a:pt x="350" y="163"/>
                  <a:pt x="350" y="163"/>
                </a:cubicBezTo>
                <a:cubicBezTo>
                  <a:pt x="351" y="165"/>
                  <a:pt x="353" y="167"/>
                  <a:pt x="354" y="169"/>
                </a:cubicBezTo>
                <a:cubicBezTo>
                  <a:pt x="357" y="173"/>
                  <a:pt x="359" y="177"/>
                  <a:pt x="362" y="181"/>
                </a:cubicBezTo>
                <a:cubicBezTo>
                  <a:pt x="364" y="185"/>
                  <a:pt x="366" y="189"/>
                  <a:pt x="368" y="193"/>
                </a:cubicBezTo>
                <a:cubicBezTo>
                  <a:pt x="371" y="201"/>
                  <a:pt x="373" y="209"/>
                  <a:pt x="374" y="217"/>
                </a:cubicBezTo>
                <a:cubicBezTo>
                  <a:pt x="373" y="222"/>
                  <a:pt x="373" y="227"/>
                  <a:pt x="372" y="232"/>
                </a:cubicBezTo>
                <a:cubicBezTo>
                  <a:pt x="372" y="235"/>
                  <a:pt x="372" y="238"/>
                  <a:pt x="372" y="241"/>
                </a:cubicBezTo>
                <a:cubicBezTo>
                  <a:pt x="372" y="241"/>
                  <a:pt x="372" y="241"/>
                  <a:pt x="372" y="242"/>
                </a:cubicBezTo>
                <a:cubicBezTo>
                  <a:pt x="376" y="241"/>
                  <a:pt x="380" y="240"/>
                  <a:pt x="385" y="240"/>
                </a:cubicBezTo>
                <a:cubicBezTo>
                  <a:pt x="392" y="240"/>
                  <a:pt x="399" y="242"/>
                  <a:pt x="405" y="245"/>
                </a:cubicBezTo>
                <a:cubicBezTo>
                  <a:pt x="405" y="244"/>
                  <a:pt x="406" y="244"/>
                  <a:pt x="406" y="244"/>
                </a:cubicBezTo>
                <a:cubicBezTo>
                  <a:pt x="406" y="240"/>
                  <a:pt x="406" y="237"/>
                  <a:pt x="407" y="234"/>
                </a:cubicBezTo>
                <a:cubicBezTo>
                  <a:pt x="407" y="229"/>
                  <a:pt x="407" y="224"/>
                  <a:pt x="406" y="218"/>
                </a:cubicBezTo>
                <a:cubicBezTo>
                  <a:pt x="408" y="211"/>
                  <a:pt x="411" y="203"/>
                  <a:pt x="414" y="196"/>
                </a:cubicBezTo>
                <a:cubicBezTo>
                  <a:pt x="422" y="181"/>
                  <a:pt x="435" y="169"/>
                  <a:pt x="451" y="162"/>
                </a:cubicBezTo>
                <a:cubicBezTo>
                  <a:pt x="459" y="159"/>
                  <a:pt x="467" y="156"/>
                  <a:pt x="476" y="155"/>
                </a:cubicBezTo>
                <a:cubicBezTo>
                  <a:pt x="479" y="154"/>
                  <a:pt x="481" y="154"/>
                  <a:pt x="483" y="154"/>
                </a:cubicBezTo>
                <a:cubicBezTo>
                  <a:pt x="490" y="153"/>
                  <a:pt x="490" y="153"/>
                  <a:pt x="490" y="153"/>
                </a:cubicBezTo>
                <a:cubicBezTo>
                  <a:pt x="495" y="153"/>
                  <a:pt x="500" y="152"/>
                  <a:pt x="505" y="152"/>
                </a:cubicBezTo>
                <a:cubicBezTo>
                  <a:pt x="512" y="152"/>
                  <a:pt x="512" y="152"/>
                  <a:pt x="512" y="152"/>
                </a:cubicBezTo>
                <a:cubicBezTo>
                  <a:pt x="514" y="152"/>
                  <a:pt x="517" y="153"/>
                  <a:pt x="519" y="153"/>
                </a:cubicBezTo>
                <a:cubicBezTo>
                  <a:pt x="523" y="153"/>
                  <a:pt x="523" y="153"/>
                  <a:pt x="523" y="153"/>
                </a:cubicBezTo>
                <a:cubicBezTo>
                  <a:pt x="525" y="153"/>
                  <a:pt x="525" y="153"/>
                  <a:pt x="525" y="153"/>
                </a:cubicBezTo>
                <a:cubicBezTo>
                  <a:pt x="526" y="153"/>
                  <a:pt x="526" y="153"/>
                  <a:pt x="526" y="153"/>
                </a:cubicBezTo>
                <a:cubicBezTo>
                  <a:pt x="526" y="153"/>
                  <a:pt x="526" y="153"/>
                  <a:pt x="526" y="153"/>
                </a:cubicBezTo>
                <a:cubicBezTo>
                  <a:pt x="527" y="153"/>
                  <a:pt x="527" y="153"/>
                  <a:pt x="527" y="153"/>
                </a:cubicBezTo>
                <a:cubicBezTo>
                  <a:pt x="527" y="153"/>
                  <a:pt x="527" y="153"/>
                  <a:pt x="527" y="153"/>
                </a:cubicBezTo>
                <a:cubicBezTo>
                  <a:pt x="526" y="153"/>
                  <a:pt x="527" y="154"/>
                  <a:pt x="526" y="153"/>
                </a:cubicBezTo>
                <a:cubicBezTo>
                  <a:pt x="534" y="154"/>
                  <a:pt x="534" y="154"/>
                  <a:pt x="534" y="154"/>
                </a:cubicBezTo>
                <a:cubicBezTo>
                  <a:pt x="544" y="155"/>
                  <a:pt x="555" y="156"/>
                  <a:pt x="565" y="156"/>
                </a:cubicBezTo>
                <a:cubicBezTo>
                  <a:pt x="576" y="157"/>
                  <a:pt x="586" y="157"/>
                  <a:pt x="596" y="157"/>
                </a:cubicBezTo>
                <a:cubicBezTo>
                  <a:pt x="607" y="158"/>
                  <a:pt x="617" y="158"/>
                  <a:pt x="628" y="157"/>
                </a:cubicBezTo>
                <a:cubicBezTo>
                  <a:pt x="638" y="157"/>
                  <a:pt x="648" y="157"/>
                  <a:pt x="659" y="156"/>
                </a:cubicBezTo>
                <a:cubicBezTo>
                  <a:pt x="669" y="155"/>
                  <a:pt x="679" y="155"/>
                  <a:pt x="690" y="153"/>
                </a:cubicBezTo>
                <a:cubicBezTo>
                  <a:pt x="695" y="153"/>
                  <a:pt x="700" y="152"/>
                  <a:pt x="705" y="152"/>
                </a:cubicBezTo>
                <a:cubicBezTo>
                  <a:pt x="710" y="151"/>
                  <a:pt x="715" y="150"/>
                  <a:pt x="721" y="149"/>
                </a:cubicBezTo>
                <a:cubicBezTo>
                  <a:pt x="736" y="147"/>
                  <a:pt x="736" y="147"/>
                  <a:pt x="736" y="147"/>
                </a:cubicBezTo>
                <a:cubicBezTo>
                  <a:pt x="738" y="146"/>
                  <a:pt x="741" y="146"/>
                  <a:pt x="744" y="145"/>
                </a:cubicBezTo>
                <a:cubicBezTo>
                  <a:pt x="751" y="143"/>
                  <a:pt x="751" y="143"/>
                  <a:pt x="751" y="143"/>
                </a:cubicBezTo>
                <a:cubicBezTo>
                  <a:pt x="766" y="140"/>
                  <a:pt x="766" y="140"/>
                  <a:pt x="766" y="140"/>
                </a:cubicBezTo>
                <a:cubicBezTo>
                  <a:pt x="781" y="135"/>
                  <a:pt x="781" y="135"/>
                  <a:pt x="781" y="135"/>
                </a:cubicBezTo>
                <a:cubicBezTo>
                  <a:pt x="789" y="133"/>
                  <a:pt x="789" y="133"/>
                  <a:pt x="789" y="133"/>
                </a:cubicBezTo>
                <a:cubicBezTo>
                  <a:pt x="796" y="130"/>
                  <a:pt x="796" y="130"/>
                  <a:pt x="796" y="130"/>
                </a:cubicBezTo>
                <a:cubicBezTo>
                  <a:pt x="810" y="124"/>
                  <a:pt x="810" y="124"/>
                  <a:pt x="810" y="124"/>
                </a:cubicBezTo>
                <a:lnTo>
                  <a:pt x="795" y="12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a:off x="1038299" y="3246866"/>
            <a:ext cx="2251075" cy="520700"/>
          </a:xfrm>
          <a:custGeom>
            <a:avLst/>
            <a:gdLst>
              <a:gd name="T0" fmla="*/ 599 w 599"/>
              <a:gd name="T1" fmla="*/ 1 h 138"/>
              <a:gd name="T2" fmla="*/ 599 w 599"/>
              <a:gd name="T3" fmla="*/ 4 h 138"/>
              <a:gd name="T4" fmla="*/ 598 w 599"/>
              <a:gd name="T5" fmla="*/ 10 h 138"/>
              <a:gd name="T6" fmla="*/ 591 w 599"/>
              <a:gd name="T7" fmla="*/ 34 h 138"/>
              <a:gd name="T8" fmla="*/ 574 w 599"/>
              <a:gd name="T9" fmla="*/ 65 h 138"/>
              <a:gd name="T10" fmla="*/ 540 w 599"/>
              <a:gd name="T11" fmla="*/ 97 h 138"/>
              <a:gd name="T12" fmla="*/ 493 w 599"/>
              <a:gd name="T13" fmla="*/ 121 h 138"/>
              <a:gd name="T14" fmla="*/ 437 w 599"/>
              <a:gd name="T15" fmla="*/ 134 h 138"/>
              <a:gd name="T16" fmla="*/ 407 w 599"/>
              <a:gd name="T17" fmla="*/ 137 h 138"/>
              <a:gd name="T18" fmla="*/ 377 w 599"/>
              <a:gd name="T19" fmla="*/ 138 h 138"/>
              <a:gd name="T20" fmla="*/ 346 w 599"/>
              <a:gd name="T21" fmla="*/ 137 h 138"/>
              <a:gd name="T22" fmla="*/ 316 w 599"/>
              <a:gd name="T23" fmla="*/ 135 h 138"/>
              <a:gd name="T24" fmla="*/ 285 w 599"/>
              <a:gd name="T25" fmla="*/ 131 h 138"/>
              <a:gd name="T26" fmla="*/ 255 w 599"/>
              <a:gd name="T27" fmla="*/ 125 h 138"/>
              <a:gd name="T28" fmla="*/ 225 w 599"/>
              <a:gd name="T29" fmla="*/ 119 h 138"/>
              <a:gd name="T30" fmla="*/ 197 w 599"/>
              <a:gd name="T31" fmla="*/ 112 h 138"/>
              <a:gd name="T32" fmla="*/ 144 w 599"/>
              <a:gd name="T33" fmla="*/ 98 h 138"/>
              <a:gd name="T34" fmla="*/ 96 w 599"/>
              <a:gd name="T35" fmla="*/ 84 h 138"/>
              <a:gd name="T36" fmla="*/ 57 w 599"/>
              <a:gd name="T37" fmla="*/ 72 h 138"/>
              <a:gd name="T38" fmla="*/ 26 w 599"/>
              <a:gd name="T39" fmla="*/ 62 h 138"/>
              <a:gd name="T40" fmla="*/ 0 w 599"/>
              <a:gd name="T41" fmla="*/ 54 h 138"/>
              <a:gd name="T42" fmla="*/ 27 w 599"/>
              <a:gd name="T43" fmla="*/ 61 h 138"/>
              <a:gd name="T44" fmla="*/ 58 w 599"/>
              <a:gd name="T45" fmla="*/ 69 h 138"/>
              <a:gd name="T46" fmla="*/ 98 w 599"/>
              <a:gd name="T47" fmla="*/ 79 h 138"/>
              <a:gd name="T48" fmla="*/ 146 w 599"/>
              <a:gd name="T49" fmla="*/ 90 h 138"/>
              <a:gd name="T50" fmla="*/ 199 w 599"/>
              <a:gd name="T51" fmla="*/ 101 h 138"/>
              <a:gd name="T52" fmla="*/ 228 w 599"/>
              <a:gd name="T53" fmla="*/ 106 h 138"/>
              <a:gd name="T54" fmla="*/ 257 w 599"/>
              <a:gd name="T55" fmla="*/ 111 h 138"/>
              <a:gd name="T56" fmla="*/ 287 w 599"/>
              <a:gd name="T57" fmla="*/ 115 h 138"/>
              <a:gd name="T58" fmla="*/ 316 w 599"/>
              <a:gd name="T59" fmla="*/ 117 h 138"/>
              <a:gd name="T60" fmla="*/ 347 w 599"/>
              <a:gd name="T61" fmla="*/ 117 h 138"/>
              <a:gd name="T62" fmla="*/ 376 w 599"/>
              <a:gd name="T63" fmla="*/ 117 h 138"/>
              <a:gd name="T64" fmla="*/ 405 w 599"/>
              <a:gd name="T65" fmla="*/ 114 h 138"/>
              <a:gd name="T66" fmla="*/ 433 w 599"/>
              <a:gd name="T67" fmla="*/ 110 h 138"/>
              <a:gd name="T68" fmla="*/ 483 w 599"/>
              <a:gd name="T69" fmla="*/ 95 h 138"/>
              <a:gd name="T70" fmla="*/ 522 w 599"/>
              <a:gd name="T71" fmla="*/ 73 h 138"/>
              <a:gd name="T72" fmla="*/ 547 w 599"/>
              <a:gd name="T73" fmla="*/ 46 h 138"/>
              <a:gd name="T74" fmla="*/ 559 w 599"/>
              <a:gd name="T75" fmla="*/ 22 h 138"/>
              <a:gd name="T76" fmla="*/ 563 w 599"/>
              <a:gd name="T77" fmla="*/ 5 h 138"/>
              <a:gd name="T78" fmla="*/ 563 w 599"/>
              <a:gd name="T79" fmla="*/ 1 h 138"/>
              <a:gd name="T80" fmla="*/ 563 w 599"/>
              <a:gd name="T81" fmla="*/ 0 h 138"/>
              <a:gd name="T82" fmla="*/ 599 w 599"/>
              <a:gd name="T83"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9" h="138">
                <a:moveTo>
                  <a:pt x="599" y="1"/>
                </a:moveTo>
                <a:cubicBezTo>
                  <a:pt x="599" y="1"/>
                  <a:pt x="599" y="2"/>
                  <a:pt x="599" y="4"/>
                </a:cubicBezTo>
                <a:cubicBezTo>
                  <a:pt x="599" y="5"/>
                  <a:pt x="598" y="7"/>
                  <a:pt x="598" y="10"/>
                </a:cubicBezTo>
                <a:cubicBezTo>
                  <a:pt x="597" y="16"/>
                  <a:pt x="595" y="24"/>
                  <a:pt x="591" y="34"/>
                </a:cubicBezTo>
                <a:cubicBezTo>
                  <a:pt x="588" y="43"/>
                  <a:pt x="582" y="54"/>
                  <a:pt x="574" y="65"/>
                </a:cubicBezTo>
                <a:cubicBezTo>
                  <a:pt x="565" y="77"/>
                  <a:pt x="554" y="88"/>
                  <a:pt x="540" y="97"/>
                </a:cubicBezTo>
                <a:cubicBezTo>
                  <a:pt x="526" y="107"/>
                  <a:pt x="510" y="115"/>
                  <a:pt x="493" y="121"/>
                </a:cubicBezTo>
                <a:cubicBezTo>
                  <a:pt x="475" y="127"/>
                  <a:pt x="456" y="132"/>
                  <a:pt x="437" y="134"/>
                </a:cubicBezTo>
                <a:cubicBezTo>
                  <a:pt x="427" y="136"/>
                  <a:pt x="417" y="136"/>
                  <a:pt x="407" y="137"/>
                </a:cubicBezTo>
                <a:cubicBezTo>
                  <a:pt x="397" y="138"/>
                  <a:pt x="387" y="138"/>
                  <a:pt x="377" y="138"/>
                </a:cubicBezTo>
                <a:cubicBezTo>
                  <a:pt x="366" y="138"/>
                  <a:pt x="356" y="137"/>
                  <a:pt x="346" y="137"/>
                </a:cubicBezTo>
                <a:cubicBezTo>
                  <a:pt x="336" y="136"/>
                  <a:pt x="326" y="136"/>
                  <a:pt x="316" y="135"/>
                </a:cubicBezTo>
                <a:cubicBezTo>
                  <a:pt x="305" y="134"/>
                  <a:pt x="295" y="132"/>
                  <a:pt x="285" y="131"/>
                </a:cubicBezTo>
                <a:cubicBezTo>
                  <a:pt x="274" y="129"/>
                  <a:pt x="264" y="127"/>
                  <a:pt x="255" y="125"/>
                </a:cubicBezTo>
                <a:cubicBezTo>
                  <a:pt x="245" y="123"/>
                  <a:pt x="235" y="121"/>
                  <a:pt x="225" y="119"/>
                </a:cubicBezTo>
                <a:cubicBezTo>
                  <a:pt x="216" y="117"/>
                  <a:pt x="206" y="115"/>
                  <a:pt x="197" y="112"/>
                </a:cubicBezTo>
                <a:cubicBezTo>
                  <a:pt x="179" y="107"/>
                  <a:pt x="161" y="103"/>
                  <a:pt x="144" y="98"/>
                </a:cubicBezTo>
                <a:cubicBezTo>
                  <a:pt x="127" y="93"/>
                  <a:pt x="111" y="89"/>
                  <a:pt x="96" y="84"/>
                </a:cubicBezTo>
                <a:cubicBezTo>
                  <a:pt x="82" y="80"/>
                  <a:pt x="69" y="76"/>
                  <a:pt x="57" y="72"/>
                </a:cubicBezTo>
                <a:cubicBezTo>
                  <a:pt x="45" y="68"/>
                  <a:pt x="35" y="65"/>
                  <a:pt x="26" y="62"/>
                </a:cubicBezTo>
                <a:cubicBezTo>
                  <a:pt x="9" y="57"/>
                  <a:pt x="0" y="54"/>
                  <a:pt x="0" y="54"/>
                </a:cubicBezTo>
                <a:cubicBezTo>
                  <a:pt x="0" y="54"/>
                  <a:pt x="9" y="57"/>
                  <a:pt x="27" y="61"/>
                </a:cubicBezTo>
                <a:cubicBezTo>
                  <a:pt x="35" y="63"/>
                  <a:pt x="46" y="66"/>
                  <a:pt x="58" y="69"/>
                </a:cubicBezTo>
                <a:cubicBezTo>
                  <a:pt x="70" y="72"/>
                  <a:pt x="83" y="76"/>
                  <a:pt x="98" y="79"/>
                </a:cubicBezTo>
                <a:cubicBezTo>
                  <a:pt x="113" y="82"/>
                  <a:pt x="129" y="86"/>
                  <a:pt x="146" y="90"/>
                </a:cubicBezTo>
                <a:cubicBezTo>
                  <a:pt x="163" y="94"/>
                  <a:pt x="181" y="97"/>
                  <a:pt x="199" y="101"/>
                </a:cubicBezTo>
                <a:cubicBezTo>
                  <a:pt x="209" y="103"/>
                  <a:pt x="218" y="104"/>
                  <a:pt x="228" y="106"/>
                </a:cubicBezTo>
                <a:cubicBezTo>
                  <a:pt x="237" y="108"/>
                  <a:pt x="247" y="110"/>
                  <a:pt x="257" y="111"/>
                </a:cubicBezTo>
                <a:cubicBezTo>
                  <a:pt x="267" y="112"/>
                  <a:pt x="277" y="113"/>
                  <a:pt x="287" y="115"/>
                </a:cubicBezTo>
                <a:cubicBezTo>
                  <a:pt x="297" y="115"/>
                  <a:pt x="307" y="116"/>
                  <a:pt x="316" y="117"/>
                </a:cubicBezTo>
                <a:cubicBezTo>
                  <a:pt x="326" y="117"/>
                  <a:pt x="336" y="117"/>
                  <a:pt x="347" y="117"/>
                </a:cubicBezTo>
                <a:cubicBezTo>
                  <a:pt x="356" y="117"/>
                  <a:pt x="366" y="117"/>
                  <a:pt x="376" y="117"/>
                </a:cubicBezTo>
                <a:cubicBezTo>
                  <a:pt x="386" y="116"/>
                  <a:pt x="396" y="115"/>
                  <a:pt x="405" y="114"/>
                </a:cubicBezTo>
                <a:cubicBezTo>
                  <a:pt x="414" y="113"/>
                  <a:pt x="424" y="112"/>
                  <a:pt x="433" y="110"/>
                </a:cubicBezTo>
                <a:cubicBezTo>
                  <a:pt x="451" y="107"/>
                  <a:pt x="468" y="102"/>
                  <a:pt x="483" y="95"/>
                </a:cubicBezTo>
                <a:cubicBezTo>
                  <a:pt x="498" y="89"/>
                  <a:pt x="511" y="81"/>
                  <a:pt x="522" y="73"/>
                </a:cubicBezTo>
                <a:cubicBezTo>
                  <a:pt x="533" y="64"/>
                  <a:pt x="541" y="55"/>
                  <a:pt x="547" y="46"/>
                </a:cubicBezTo>
                <a:cubicBezTo>
                  <a:pt x="553" y="37"/>
                  <a:pt x="557" y="29"/>
                  <a:pt x="559" y="22"/>
                </a:cubicBezTo>
                <a:cubicBezTo>
                  <a:pt x="561" y="15"/>
                  <a:pt x="562" y="9"/>
                  <a:pt x="563" y="5"/>
                </a:cubicBezTo>
                <a:cubicBezTo>
                  <a:pt x="563" y="3"/>
                  <a:pt x="563" y="2"/>
                  <a:pt x="563" y="1"/>
                </a:cubicBezTo>
                <a:cubicBezTo>
                  <a:pt x="563" y="1"/>
                  <a:pt x="563" y="0"/>
                  <a:pt x="563" y="0"/>
                </a:cubicBezTo>
                <a:lnTo>
                  <a:pt x="599" y="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6" name="TextBox 245"/>
          <p:cNvSpPr txBox="1"/>
          <p:nvPr/>
        </p:nvSpPr>
        <p:spPr>
          <a:xfrm rot="18859415">
            <a:off x="6948574" y="2978638"/>
            <a:ext cx="870751" cy="400110"/>
          </a:xfrm>
          <a:prstGeom prst="rect">
            <a:avLst/>
          </a:prstGeom>
          <a:noFill/>
        </p:spPr>
        <p:txBody>
          <a:bodyPr wrap="none" rtlCol="0">
            <a:spAutoFit/>
          </a:bodyPr>
          <a:lstStyle/>
          <a:p>
            <a:pPr algn="ctr"/>
            <a:r>
              <a:rPr lang="id-ID" sz="2000" b="1" dirty="0" smtClean="0">
                <a:solidFill>
                  <a:schemeClr val="accent2"/>
                </a:solidFill>
              </a:rPr>
              <a:t>WHO?</a:t>
            </a:r>
            <a:endParaRPr lang="id-ID" sz="2000" b="1" dirty="0">
              <a:solidFill>
                <a:schemeClr val="accent2"/>
              </a:solidFill>
            </a:endParaRPr>
          </a:p>
        </p:txBody>
      </p:sp>
      <p:sp>
        <p:nvSpPr>
          <p:cNvPr id="92" name="TextBox 91"/>
          <p:cNvSpPr txBox="1"/>
          <p:nvPr/>
        </p:nvSpPr>
        <p:spPr>
          <a:xfrm rot="19598450">
            <a:off x="8924116" y="2065777"/>
            <a:ext cx="1040670" cy="307777"/>
          </a:xfrm>
          <a:prstGeom prst="rect">
            <a:avLst/>
          </a:prstGeom>
          <a:noFill/>
        </p:spPr>
        <p:txBody>
          <a:bodyPr wrap="none" rtlCol="0">
            <a:spAutoFit/>
          </a:bodyPr>
          <a:lstStyle/>
          <a:p>
            <a:pPr algn="ctr"/>
            <a:r>
              <a:rPr lang="id-ID" sz="1400" dirty="0" smtClean="0">
                <a:solidFill>
                  <a:schemeClr val="bg1">
                    <a:lumMod val="50000"/>
                  </a:schemeClr>
                </a:solidFill>
              </a:rPr>
              <a:t>PETER SULE</a:t>
            </a:r>
            <a:endParaRPr lang="id-ID" sz="1400" dirty="0">
              <a:solidFill>
                <a:schemeClr val="bg1">
                  <a:lumMod val="50000"/>
                </a:schemeClr>
              </a:solidFill>
            </a:endParaRPr>
          </a:p>
        </p:txBody>
      </p:sp>
      <p:sp>
        <p:nvSpPr>
          <p:cNvPr id="94" name="TextBox 93"/>
          <p:cNvSpPr txBox="1"/>
          <p:nvPr/>
        </p:nvSpPr>
        <p:spPr>
          <a:xfrm>
            <a:off x="9521278" y="2510290"/>
            <a:ext cx="614271" cy="307777"/>
          </a:xfrm>
          <a:prstGeom prst="rect">
            <a:avLst/>
          </a:prstGeom>
          <a:noFill/>
        </p:spPr>
        <p:txBody>
          <a:bodyPr wrap="none" rtlCol="0">
            <a:spAutoFit/>
          </a:bodyPr>
          <a:lstStyle/>
          <a:p>
            <a:pPr algn="ctr"/>
            <a:r>
              <a:rPr lang="id-ID" sz="1400" dirty="0" smtClean="0">
                <a:solidFill>
                  <a:schemeClr val="bg1">
                    <a:lumMod val="50000"/>
                  </a:schemeClr>
                </a:solidFill>
              </a:rPr>
              <a:t>BORN</a:t>
            </a:r>
            <a:endParaRPr lang="id-ID" sz="1400" dirty="0">
              <a:solidFill>
                <a:schemeClr val="bg1">
                  <a:lumMod val="50000"/>
                </a:schemeClr>
              </a:solidFill>
            </a:endParaRPr>
          </a:p>
        </p:txBody>
      </p:sp>
      <p:sp>
        <p:nvSpPr>
          <p:cNvPr id="95" name="TextBox 94"/>
          <p:cNvSpPr txBox="1"/>
          <p:nvPr/>
        </p:nvSpPr>
        <p:spPr>
          <a:xfrm>
            <a:off x="9838612" y="2893810"/>
            <a:ext cx="1006879" cy="307777"/>
          </a:xfrm>
          <a:prstGeom prst="rect">
            <a:avLst/>
          </a:prstGeom>
          <a:noFill/>
        </p:spPr>
        <p:txBody>
          <a:bodyPr wrap="none" rtlCol="0">
            <a:spAutoFit/>
          </a:bodyPr>
          <a:lstStyle/>
          <a:p>
            <a:pPr algn="ctr"/>
            <a:r>
              <a:rPr lang="id-ID" sz="1400" dirty="0" smtClean="0">
                <a:solidFill>
                  <a:schemeClr val="bg1">
                    <a:lumMod val="50000"/>
                  </a:schemeClr>
                </a:solidFill>
              </a:rPr>
              <a:t>INDONESIA</a:t>
            </a:r>
            <a:endParaRPr lang="id-ID" sz="1400" dirty="0">
              <a:solidFill>
                <a:schemeClr val="bg1">
                  <a:lumMod val="50000"/>
                </a:schemeClr>
              </a:solidFill>
            </a:endParaRPr>
          </a:p>
        </p:txBody>
      </p:sp>
      <p:sp>
        <p:nvSpPr>
          <p:cNvPr id="96" name="TextBox 95"/>
          <p:cNvSpPr txBox="1"/>
          <p:nvPr/>
        </p:nvSpPr>
        <p:spPr>
          <a:xfrm>
            <a:off x="9183771" y="3540203"/>
            <a:ext cx="821058" cy="307777"/>
          </a:xfrm>
          <a:prstGeom prst="rect">
            <a:avLst/>
          </a:prstGeom>
          <a:noFill/>
        </p:spPr>
        <p:txBody>
          <a:bodyPr wrap="none" rtlCol="0">
            <a:spAutoFit/>
          </a:bodyPr>
          <a:lstStyle/>
          <a:p>
            <a:pPr algn="ctr"/>
            <a:r>
              <a:rPr lang="id-ID" sz="1400" dirty="0" smtClean="0">
                <a:solidFill>
                  <a:schemeClr val="bg1">
                    <a:lumMod val="50000"/>
                  </a:schemeClr>
                </a:solidFill>
              </a:rPr>
              <a:t>TRAINER</a:t>
            </a:r>
            <a:endParaRPr lang="id-ID" sz="1400" dirty="0">
              <a:solidFill>
                <a:schemeClr val="bg1">
                  <a:lumMod val="50000"/>
                </a:schemeClr>
              </a:solidFill>
            </a:endParaRPr>
          </a:p>
        </p:txBody>
      </p:sp>
      <p:sp>
        <p:nvSpPr>
          <p:cNvPr id="97" name="TextBox 96"/>
          <p:cNvSpPr txBox="1"/>
          <p:nvPr/>
        </p:nvSpPr>
        <p:spPr>
          <a:xfrm>
            <a:off x="10593993" y="4286354"/>
            <a:ext cx="923523" cy="307777"/>
          </a:xfrm>
          <a:prstGeom prst="rect">
            <a:avLst/>
          </a:prstGeom>
          <a:noFill/>
        </p:spPr>
        <p:txBody>
          <a:bodyPr wrap="none" rtlCol="0">
            <a:spAutoFit/>
          </a:bodyPr>
          <a:lstStyle/>
          <a:p>
            <a:pPr algn="ctr"/>
            <a:r>
              <a:rPr lang="id-ID" sz="1400" dirty="0" smtClean="0">
                <a:solidFill>
                  <a:schemeClr val="bg1">
                    <a:lumMod val="50000"/>
                  </a:schemeClr>
                </a:solidFill>
              </a:rPr>
              <a:t>DESIGNER</a:t>
            </a:r>
            <a:endParaRPr lang="id-ID" sz="1400" dirty="0">
              <a:solidFill>
                <a:schemeClr val="bg1">
                  <a:lumMod val="50000"/>
                </a:schemeClr>
              </a:solidFill>
            </a:endParaRPr>
          </a:p>
        </p:txBody>
      </p:sp>
      <p:sp>
        <p:nvSpPr>
          <p:cNvPr id="98" name="TextBox 97"/>
          <p:cNvSpPr txBox="1"/>
          <p:nvPr/>
        </p:nvSpPr>
        <p:spPr>
          <a:xfrm rot="1085530">
            <a:off x="8765419" y="4460285"/>
            <a:ext cx="1358064" cy="307777"/>
          </a:xfrm>
          <a:prstGeom prst="rect">
            <a:avLst/>
          </a:prstGeom>
          <a:noFill/>
        </p:spPr>
        <p:txBody>
          <a:bodyPr wrap="none" rtlCol="0">
            <a:spAutoFit/>
          </a:bodyPr>
          <a:lstStyle/>
          <a:p>
            <a:pPr algn="ctr"/>
            <a:r>
              <a:rPr lang="id-ID" sz="1400" dirty="0" smtClean="0">
                <a:solidFill>
                  <a:schemeClr val="bg1">
                    <a:lumMod val="50000"/>
                  </a:schemeClr>
                </a:solidFill>
              </a:rPr>
              <a:t>ENTERPRENEUR</a:t>
            </a:r>
            <a:endParaRPr lang="id-ID" sz="1400" dirty="0">
              <a:solidFill>
                <a:schemeClr val="bg1">
                  <a:lumMod val="50000"/>
                </a:schemeClr>
              </a:solidFill>
            </a:endParaRPr>
          </a:p>
        </p:txBody>
      </p:sp>
      <p:sp>
        <p:nvSpPr>
          <p:cNvPr id="99" name="TextBox 98"/>
          <p:cNvSpPr txBox="1"/>
          <p:nvPr/>
        </p:nvSpPr>
        <p:spPr>
          <a:xfrm rot="20938302">
            <a:off x="7498402" y="3797076"/>
            <a:ext cx="872418" cy="400110"/>
          </a:xfrm>
          <a:prstGeom prst="rect">
            <a:avLst/>
          </a:prstGeom>
          <a:noFill/>
        </p:spPr>
        <p:txBody>
          <a:bodyPr wrap="none" rtlCol="0">
            <a:spAutoFit/>
          </a:bodyPr>
          <a:lstStyle/>
          <a:p>
            <a:pPr algn="ctr"/>
            <a:r>
              <a:rPr lang="id-ID" sz="2000" b="1" dirty="0" smtClean="0">
                <a:solidFill>
                  <a:schemeClr val="accent1"/>
                </a:solidFill>
              </a:rPr>
              <a:t>WORK</a:t>
            </a:r>
            <a:endParaRPr lang="id-ID" sz="2000" b="1" dirty="0">
              <a:solidFill>
                <a:schemeClr val="accent1"/>
              </a:solidFill>
            </a:endParaRPr>
          </a:p>
        </p:txBody>
      </p:sp>
      <p:sp>
        <p:nvSpPr>
          <p:cNvPr id="100" name="TextBox 99"/>
          <p:cNvSpPr txBox="1"/>
          <p:nvPr/>
        </p:nvSpPr>
        <p:spPr>
          <a:xfrm rot="611311">
            <a:off x="7466734" y="5189688"/>
            <a:ext cx="1329467" cy="369332"/>
          </a:xfrm>
          <a:prstGeom prst="rect">
            <a:avLst/>
          </a:prstGeom>
          <a:noFill/>
        </p:spPr>
        <p:txBody>
          <a:bodyPr wrap="none" rtlCol="0">
            <a:spAutoFit/>
          </a:bodyPr>
          <a:lstStyle/>
          <a:p>
            <a:r>
              <a:rPr lang="id-ID" b="1" dirty="0" smtClean="0">
                <a:solidFill>
                  <a:schemeClr val="accent4"/>
                </a:solidFill>
              </a:rPr>
              <a:t>EDUACTION</a:t>
            </a:r>
            <a:endParaRPr lang="id-ID" b="1" dirty="0">
              <a:solidFill>
                <a:schemeClr val="accent4"/>
              </a:solidFill>
            </a:endParaRPr>
          </a:p>
        </p:txBody>
      </p:sp>
      <p:sp>
        <p:nvSpPr>
          <p:cNvPr id="101" name="TextBox 100"/>
          <p:cNvSpPr txBox="1"/>
          <p:nvPr/>
        </p:nvSpPr>
        <p:spPr>
          <a:xfrm>
            <a:off x="9788622" y="4994965"/>
            <a:ext cx="910826" cy="307777"/>
          </a:xfrm>
          <a:prstGeom prst="rect">
            <a:avLst/>
          </a:prstGeom>
          <a:noFill/>
        </p:spPr>
        <p:txBody>
          <a:bodyPr wrap="none" rtlCol="0">
            <a:spAutoFit/>
          </a:bodyPr>
          <a:lstStyle/>
          <a:p>
            <a:pPr algn="ctr"/>
            <a:r>
              <a:rPr lang="id-ID" sz="1400" dirty="0" smtClean="0">
                <a:solidFill>
                  <a:schemeClr val="bg1">
                    <a:lumMod val="50000"/>
                  </a:schemeClr>
                </a:solidFill>
              </a:rPr>
              <a:t>INTERNET</a:t>
            </a:r>
            <a:endParaRPr lang="id-ID" sz="1400" dirty="0">
              <a:solidFill>
                <a:schemeClr val="bg1">
                  <a:lumMod val="50000"/>
                </a:schemeClr>
              </a:solidFill>
            </a:endParaRPr>
          </a:p>
        </p:txBody>
      </p:sp>
      <p:sp>
        <p:nvSpPr>
          <p:cNvPr id="102" name="TextBox 101"/>
          <p:cNvSpPr txBox="1"/>
          <p:nvPr/>
        </p:nvSpPr>
        <p:spPr>
          <a:xfrm rot="303915">
            <a:off x="9746988" y="5618852"/>
            <a:ext cx="1698222" cy="307777"/>
          </a:xfrm>
          <a:prstGeom prst="rect">
            <a:avLst/>
          </a:prstGeom>
          <a:noFill/>
        </p:spPr>
        <p:txBody>
          <a:bodyPr wrap="none" rtlCol="0">
            <a:spAutoFit/>
          </a:bodyPr>
          <a:lstStyle/>
          <a:p>
            <a:pPr algn="ctr"/>
            <a:r>
              <a:rPr lang="id-ID" sz="1400" dirty="0" smtClean="0">
                <a:solidFill>
                  <a:schemeClr val="bg1">
                    <a:lumMod val="50000"/>
                  </a:schemeClr>
                </a:solidFill>
              </a:rPr>
              <a:t>TELKOM UNIVERSITY</a:t>
            </a:r>
            <a:endParaRPr lang="id-ID" sz="1400" dirty="0">
              <a:solidFill>
                <a:schemeClr val="bg1">
                  <a:lumMod val="50000"/>
                </a:schemeClr>
              </a:solidFill>
            </a:endParaRPr>
          </a:p>
        </p:txBody>
      </p:sp>
      <p:sp>
        <p:nvSpPr>
          <p:cNvPr id="103" name="TextBox 102"/>
          <p:cNvSpPr txBox="1"/>
          <p:nvPr/>
        </p:nvSpPr>
        <p:spPr>
          <a:xfrm rot="1352175">
            <a:off x="9296591" y="6078772"/>
            <a:ext cx="864980" cy="307777"/>
          </a:xfrm>
          <a:prstGeom prst="rect">
            <a:avLst/>
          </a:prstGeom>
          <a:noFill/>
        </p:spPr>
        <p:txBody>
          <a:bodyPr wrap="none" rtlCol="0">
            <a:spAutoFit/>
          </a:bodyPr>
          <a:lstStyle/>
          <a:p>
            <a:pPr algn="ctr"/>
            <a:r>
              <a:rPr lang="id-ID" sz="1400" dirty="0" smtClean="0">
                <a:solidFill>
                  <a:schemeClr val="bg1">
                    <a:lumMod val="50000"/>
                  </a:schemeClr>
                </a:solidFill>
              </a:rPr>
              <a:t>KUMAHA</a:t>
            </a:r>
            <a:endParaRPr lang="id-ID" sz="1400" dirty="0">
              <a:solidFill>
                <a:schemeClr val="bg1">
                  <a:lumMod val="50000"/>
                </a:schemeClr>
              </a:solidFill>
            </a:endParaRPr>
          </a:p>
        </p:txBody>
      </p:sp>
      <p:sp>
        <p:nvSpPr>
          <p:cNvPr id="104" name="TextBox 103"/>
          <p:cNvSpPr txBox="1"/>
          <p:nvPr/>
        </p:nvSpPr>
        <p:spPr>
          <a:xfrm rot="1153330">
            <a:off x="3389279" y="3628365"/>
            <a:ext cx="1417375" cy="338554"/>
          </a:xfrm>
          <a:prstGeom prst="rect">
            <a:avLst/>
          </a:prstGeom>
          <a:noFill/>
        </p:spPr>
        <p:txBody>
          <a:bodyPr wrap="none" rtlCol="0">
            <a:spAutoFit/>
          </a:bodyPr>
          <a:lstStyle/>
          <a:p>
            <a:pPr algn="ctr"/>
            <a:r>
              <a:rPr lang="id-ID" sz="1600" b="1" dirty="0" smtClean="0">
                <a:solidFill>
                  <a:schemeClr val="accent3"/>
                </a:solidFill>
              </a:rPr>
              <a:t>BACKGROUND</a:t>
            </a:r>
            <a:endParaRPr lang="id-ID" sz="1600" b="1" dirty="0">
              <a:solidFill>
                <a:schemeClr val="accent3"/>
              </a:solidFill>
            </a:endParaRPr>
          </a:p>
        </p:txBody>
      </p:sp>
      <p:sp>
        <p:nvSpPr>
          <p:cNvPr id="105" name="TextBox 104"/>
          <p:cNvSpPr txBox="1"/>
          <p:nvPr/>
        </p:nvSpPr>
        <p:spPr>
          <a:xfrm rot="476715">
            <a:off x="2046359" y="2832435"/>
            <a:ext cx="843116" cy="307777"/>
          </a:xfrm>
          <a:prstGeom prst="rect">
            <a:avLst/>
          </a:prstGeom>
          <a:noFill/>
        </p:spPr>
        <p:txBody>
          <a:bodyPr wrap="none" rtlCol="0">
            <a:spAutoFit/>
          </a:bodyPr>
          <a:lstStyle/>
          <a:p>
            <a:pPr algn="ctr"/>
            <a:r>
              <a:rPr lang="id-ID" sz="1400" dirty="0" smtClean="0">
                <a:solidFill>
                  <a:schemeClr val="bg1">
                    <a:lumMod val="50000"/>
                  </a:schemeClr>
                </a:solidFill>
              </a:rPr>
              <a:t>LOGISTIC</a:t>
            </a:r>
            <a:endParaRPr lang="id-ID" sz="1400" dirty="0">
              <a:solidFill>
                <a:schemeClr val="bg1">
                  <a:lumMod val="50000"/>
                </a:schemeClr>
              </a:solidFill>
            </a:endParaRPr>
          </a:p>
        </p:txBody>
      </p:sp>
      <p:sp>
        <p:nvSpPr>
          <p:cNvPr id="106" name="TextBox 105"/>
          <p:cNvSpPr txBox="1"/>
          <p:nvPr/>
        </p:nvSpPr>
        <p:spPr>
          <a:xfrm rot="1359357">
            <a:off x="2509926" y="2171846"/>
            <a:ext cx="447558" cy="307777"/>
          </a:xfrm>
          <a:prstGeom prst="rect">
            <a:avLst/>
          </a:prstGeom>
          <a:noFill/>
        </p:spPr>
        <p:txBody>
          <a:bodyPr wrap="none" rtlCol="0">
            <a:spAutoFit/>
          </a:bodyPr>
          <a:lstStyle/>
          <a:p>
            <a:pPr algn="ctr"/>
            <a:r>
              <a:rPr lang="id-ID" sz="1400" dirty="0" smtClean="0">
                <a:solidFill>
                  <a:schemeClr val="bg1">
                    <a:lumMod val="50000"/>
                  </a:schemeClr>
                </a:solidFill>
              </a:rPr>
              <a:t>SKY</a:t>
            </a:r>
            <a:endParaRPr lang="id-ID" sz="1400" dirty="0">
              <a:solidFill>
                <a:schemeClr val="bg1">
                  <a:lumMod val="50000"/>
                </a:schemeClr>
              </a:solidFill>
            </a:endParaRPr>
          </a:p>
        </p:txBody>
      </p:sp>
      <p:sp>
        <p:nvSpPr>
          <p:cNvPr id="107" name="TextBox 106"/>
          <p:cNvSpPr txBox="1"/>
          <p:nvPr/>
        </p:nvSpPr>
        <p:spPr>
          <a:xfrm>
            <a:off x="3732233" y="2449273"/>
            <a:ext cx="645754" cy="307777"/>
          </a:xfrm>
          <a:prstGeom prst="rect">
            <a:avLst/>
          </a:prstGeom>
          <a:noFill/>
        </p:spPr>
        <p:txBody>
          <a:bodyPr wrap="none" rtlCol="0">
            <a:spAutoFit/>
          </a:bodyPr>
          <a:lstStyle/>
          <a:p>
            <a:pPr algn="ctr"/>
            <a:r>
              <a:rPr lang="id-ID" sz="1400" dirty="0" smtClean="0">
                <a:solidFill>
                  <a:schemeClr val="bg1">
                    <a:lumMod val="50000"/>
                  </a:schemeClr>
                </a:solidFill>
              </a:rPr>
              <a:t>MOVE</a:t>
            </a:r>
            <a:endParaRPr lang="id-ID" sz="1400" dirty="0">
              <a:solidFill>
                <a:schemeClr val="bg1">
                  <a:lumMod val="50000"/>
                </a:schemeClr>
              </a:solidFill>
            </a:endParaRPr>
          </a:p>
        </p:txBody>
      </p:sp>
      <p:sp>
        <p:nvSpPr>
          <p:cNvPr id="108" name="TextBox 107"/>
          <p:cNvSpPr txBox="1"/>
          <p:nvPr/>
        </p:nvSpPr>
        <p:spPr>
          <a:xfrm rot="476715">
            <a:off x="1618148" y="3322827"/>
            <a:ext cx="889859" cy="307777"/>
          </a:xfrm>
          <a:prstGeom prst="rect">
            <a:avLst/>
          </a:prstGeom>
          <a:noFill/>
        </p:spPr>
        <p:txBody>
          <a:bodyPr wrap="none" rtlCol="0">
            <a:spAutoFit/>
          </a:bodyPr>
          <a:lstStyle/>
          <a:p>
            <a:pPr algn="ctr"/>
            <a:r>
              <a:rPr lang="id-ID" sz="1400" dirty="0" smtClean="0">
                <a:solidFill>
                  <a:schemeClr val="bg1">
                    <a:lumMod val="50000"/>
                  </a:schemeClr>
                </a:solidFill>
              </a:rPr>
              <a:t>BUSINESS</a:t>
            </a:r>
            <a:endParaRPr lang="id-ID" sz="1400" dirty="0">
              <a:solidFill>
                <a:schemeClr val="bg1">
                  <a:lumMod val="50000"/>
                </a:schemeClr>
              </a:solidFill>
            </a:endParaRPr>
          </a:p>
        </p:txBody>
      </p:sp>
      <p:sp>
        <p:nvSpPr>
          <p:cNvPr id="109" name="TextBox 108"/>
          <p:cNvSpPr txBox="1"/>
          <p:nvPr/>
        </p:nvSpPr>
        <p:spPr>
          <a:xfrm rot="21436140">
            <a:off x="3244291" y="4329142"/>
            <a:ext cx="1306897" cy="400110"/>
          </a:xfrm>
          <a:prstGeom prst="rect">
            <a:avLst/>
          </a:prstGeom>
          <a:noFill/>
        </p:spPr>
        <p:txBody>
          <a:bodyPr wrap="none" rtlCol="0">
            <a:spAutoFit/>
          </a:bodyPr>
          <a:lstStyle/>
          <a:p>
            <a:pPr algn="ctr"/>
            <a:r>
              <a:rPr lang="id-ID" sz="2000" b="1" dirty="0" smtClean="0">
                <a:solidFill>
                  <a:schemeClr val="accent5"/>
                </a:solidFill>
              </a:rPr>
              <a:t>INTERESTS</a:t>
            </a:r>
            <a:endParaRPr lang="id-ID" sz="2000" b="1" dirty="0">
              <a:solidFill>
                <a:schemeClr val="accent5"/>
              </a:solidFill>
            </a:endParaRPr>
          </a:p>
        </p:txBody>
      </p:sp>
      <p:sp>
        <p:nvSpPr>
          <p:cNvPr id="111" name="TextBox 110"/>
          <p:cNvSpPr txBox="1"/>
          <p:nvPr/>
        </p:nvSpPr>
        <p:spPr>
          <a:xfrm>
            <a:off x="2433650" y="4394896"/>
            <a:ext cx="743089" cy="307777"/>
          </a:xfrm>
          <a:prstGeom prst="rect">
            <a:avLst/>
          </a:prstGeom>
          <a:noFill/>
        </p:spPr>
        <p:txBody>
          <a:bodyPr wrap="none" rtlCol="0">
            <a:spAutoFit/>
          </a:bodyPr>
          <a:lstStyle/>
          <a:p>
            <a:pPr algn="ctr"/>
            <a:r>
              <a:rPr lang="id-ID" sz="1400" dirty="0" smtClean="0">
                <a:solidFill>
                  <a:schemeClr val="bg1">
                    <a:lumMod val="50000"/>
                  </a:schemeClr>
                </a:solidFill>
              </a:rPr>
              <a:t>SPORTS</a:t>
            </a:r>
            <a:endParaRPr lang="id-ID" sz="1400" dirty="0">
              <a:solidFill>
                <a:schemeClr val="bg1">
                  <a:lumMod val="50000"/>
                </a:schemeClr>
              </a:solidFill>
            </a:endParaRPr>
          </a:p>
        </p:txBody>
      </p:sp>
      <p:sp>
        <p:nvSpPr>
          <p:cNvPr id="112" name="TextBox 111"/>
          <p:cNvSpPr txBox="1"/>
          <p:nvPr/>
        </p:nvSpPr>
        <p:spPr>
          <a:xfrm rot="724548">
            <a:off x="721277" y="4394896"/>
            <a:ext cx="936347" cy="307777"/>
          </a:xfrm>
          <a:prstGeom prst="rect">
            <a:avLst/>
          </a:prstGeom>
          <a:noFill/>
        </p:spPr>
        <p:txBody>
          <a:bodyPr wrap="none" rtlCol="0">
            <a:spAutoFit/>
          </a:bodyPr>
          <a:lstStyle/>
          <a:p>
            <a:pPr algn="ctr"/>
            <a:r>
              <a:rPr lang="id-ID" sz="1400" dirty="0" smtClean="0">
                <a:solidFill>
                  <a:schemeClr val="bg1">
                    <a:lumMod val="50000"/>
                  </a:schemeClr>
                </a:solidFill>
              </a:rPr>
              <a:t>FOOTBALL</a:t>
            </a:r>
            <a:endParaRPr lang="id-ID" sz="1400" dirty="0">
              <a:solidFill>
                <a:schemeClr val="bg1">
                  <a:lumMod val="50000"/>
                </a:schemeClr>
              </a:solidFill>
            </a:endParaRPr>
          </a:p>
        </p:txBody>
      </p:sp>
      <p:sp>
        <p:nvSpPr>
          <p:cNvPr id="113" name="TextBox 112"/>
          <p:cNvSpPr txBox="1"/>
          <p:nvPr/>
        </p:nvSpPr>
        <p:spPr>
          <a:xfrm>
            <a:off x="616649" y="4944141"/>
            <a:ext cx="808748" cy="307777"/>
          </a:xfrm>
          <a:prstGeom prst="rect">
            <a:avLst/>
          </a:prstGeom>
          <a:noFill/>
        </p:spPr>
        <p:txBody>
          <a:bodyPr wrap="none" rtlCol="0">
            <a:spAutoFit/>
          </a:bodyPr>
          <a:lstStyle/>
          <a:p>
            <a:pPr algn="ctr"/>
            <a:r>
              <a:rPr lang="id-ID" sz="1400" dirty="0" smtClean="0">
                <a:solidFill>
                  <a:schemeClr val="bg1">
                    <a:lumMod val="50000"/>
                  </a:schemeClr>
                </a:solidFill>
              </a:rPr>
              <a:t>CYCLING</a:t>
            </a:r>
            <a:endParaRPr lang="id-ID" sz="1400" dirty="0">
              <a:solidFill>
                <a:schemeClr val="bg1">
                  <a:lumMod val="50000"/>
                </a:schemeClr>
              </a:solidFill>
            </a:endParaRPr>
          </a:p>
        </p:txBody>
      </p:sp>
      <p:sp>
        <p:nvSpPr>
          <p:cNvPr id="114" name="TextBox 113"/>
          <p:cNvSpPr txBox="1"/>
          <p:nvPr/>
        </p:nvSpPr>
        <p:spPr>
          <a:xfrm rot="785867">
            <a:off x="944200" y="3784476"/>
            <a:ext cx="672364" cy="307777"/>
          </a:xfrm>
          <a:prstGeom prst="rect">
            <a:avLst/>
          </a:prstGeom>
          <a:noFill/>
        </p:spPr>
        <p:txBody>
          <a:bodyPr wrap="none" rtlCol="0">
            <a:spAutoFit/>
          </a:bodyPr>
          <a:lstStyle/>
          <a:p>
            <a:pPr algn="ctr"/>
            <a:r>
              <a:rPr lang="id-ID" sz="1400" dirty="0" smtClean="0">
                <a:solidFill>
                  <a:schemeClr val="bg1">
                    <a:lumMod val="50000"/>
                  </a:schemeClr>
                </a:solidFill>
              </a:rPr>
              <a:t>CATUR</a:t>
            </a:r>
            <a:endParaRPr lang="id-ID" sz="1400" dirty="0">
              <a:solidFill>
                <a:schemeClr val="bg1">
                  <a:lumMod val="50000"/>
                </a:schemeClr>
              </a:solidFill>
            </a:endParaRPr>
          </a:p>
        </p:txBody>
      </p:sp>
      <p:sp>
        <p:nvSpPr>
          <p:cNvPr id="115" name="TextBox 114"/>
          <p:cNvSpPr txBox="1"/>
          <p:nvPr/>
        </p:nvSpPr>
        <p:spPr>
          <a:xfrm rot="20764630">
            <a:off x="2150095" y="5234684"/>
            <a:ext cx="749885" cy="307777"/>
          </a:xfrm>
          <a:prstGeom prst="rect">
            <a:avLst/>
          </a:prstGeom>
          <a:noFill/>
        </p:spPr>
        <p:txBody>
          <a:bodyPr wrap="none" rtlCol="0">
            <a:spAutoFit/>
          </a:bodyPr>
          <a:lstStyle/>
          <a:p>
            <a:pPr algn="ctr"/>
            <a:r>
              <a:rPr lang="id-ID" sz="1400" dirty="0" smtClean="0">
                <a:solidFill>
                  <a:schemeClr val="bg1">
                    <a:lumMod val="50000"/>
                  </a:schemeClr>
                </a:solidFill>
              </a:rPr>
              <a:t>HEALTH</a:t>
            </a:r>
            <a:endParaRPr lang="id-ID" sz="1400" dirty="0">
              <a:solidFill>
                <a:schemeClr val="bg1">
                  <a:lumMod val="50000"/>
                </a:schemeClr>
              </a:solidFill>
            </a:endParaRPr>
          </a:p>
        </p:txBody>
      </p:sp>
      <p:sp>
        <p:nvSpPr>
          <p:cNvPr id="116" name="TextBox 115"/>
          <p:cNvSpPr txBox="1"/>
          <p:nvPr/>
        </p:nvSpPr>
        <p:spPr>
          <a:xfrm rot="17993474">
            <a:off x="2226706" y="5862527"/>
            <a:ext cx="745397" cy="307777"/>
          </a:xfrm>
          <a:prstGeom prst="rect">
            <a:avLst/>
          </a:prstGeom>
          <a:noFill/>
        </p:spPr>
        <p:txBody>
          <a:bodyPr wrap="none" rtlCol="0">
            <a:spAutoFit/>
          </a:bodyPr>
          <a:lstStyle/>
          <a:p>
            <a:pPr algn="ctr"/>
            <a:r>
              <a:rPr lang="id-ID" sz="1400" dirty="0" smtClean="0">
                <a:solidFill>
                  <a:schemeClr val="bg1">
                    <a:lumMod val="50000"/>
                  </a:schemeClr>
                </a:solidFill>
              </a:rPr>
              <a:t>WORLD</a:t>
            </a:r>
            <a:endParaRPr lang="id-ID" sz="1400" dirty="0">
              <a:solidFill>
                <a:schemeClr val="bg1">
                  <a:lumMod val="50000"/>
                </a:schemeClr>
              </a:solidFill>
            </a:endParaRPr>
          </a:p>
        </p:txBody>
      </p:sp>
      <p:sp>
        <p:nvSpPr>
          <p:cNvPr id="117" name="TextBox 116"/>
          <p:cNvSpPr txBox="1"/>
          <p:nvPr/>
        </p:nvSpPr>
        <p:spPr>
          <a:xfrm rot="15514285">
            <a:off x="2831925" y="6020567"/>
            <a:ext cx="937757" cy="307777"/>
          </a:xfrm>
          <a:prstGeom prst="rect">
            <a:avLst/>
          </a:prstGeom>
          <a:noFill/>
        </p:spPr>
        <p:txBody>
          <a:bodyPr wrap="none" rtlCol="0">
            <a:spAutoFit/>
          </a:bodyPr>
          <a:lstStyle/>
          <a:p>
            <a:pPr algn="ctr"/>
            <a:r>
              <a:rPr lang="id-ID" sz="1400" dirty="0" smtClean="0">
                <a:solidFill>
                  <a:schemeClr val="bg1">
                    <a:lumMod val="50000"/>
                  </a:schemeClr>
                </a:solidFill>
              </a:rPr>
              <a:t>LEARNING</a:t>
            </a:r>
            <a:endParaRPr lang="id-ID" sz="1400" dirty="0">
              <a:solidFill>
                <a:schemeClr val="bg1">
                  <a:lumMod val="50000"/>
                </a:schemeClr>
              </a:solidFill>
            </a:endParaRPr>
          </a:p>
        </p:txBody>
      </p:sp>
    </p:spTree>
    <p:extLst>
      <p:ext uri="{BB962C8B-B14F-4D97-AF65-F5344CB8AC3E}">
        <p14:creationId xmlns:p14="http://schemas.microsoft.com/office/powerpoint/2010/main" val="2560983495"/>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42" presetClass="entr" presetSubtype="0" fill="hold" nodeType="afterEffect">
                                  <p:stCondLst>
                                    <p:cond delay="0"/>
                                  </p:stCondLst>
                                  <p:childTnLst>
                                    <p:set>
                                      <p:cBhvr>
                                        <p:cTn id="17" dur="1" fill="hold">
                                          <p:stCondLst>
                                            <p:cond delay="0"/>
                                          </p:stCondLst>
                                        </p:cTn>
                                        <p:tgtEl>
                                          <p:spTgt spid="59"/>
                                        </p:tgtEl>
                                        <p:attrNameLst>
                                          <p:attrName>style.visibility</p:attrName>
                                        </p:attrNameLst>
                                      </p:cBhvr>
                                      <p:to>
                                        <p:strVal val="visible"/>
                                      </p:to>
                                    </p:set>
                                    <p:animEffect transition="in" filter="fade">
                                      <p:cBhvr>
                                        <p:cTn id="18" dur="1000"/>
                                        <p:tgtEl>
                                          <p:spTgt spid="59"/>
                                        </p:tgtEl>
                                      </p:cBhvr>
                                    </p:animEffect>
                                    <p:anim calcmode="lin" valueType="num">
                                      <p:cBhvr>
                                        <p:cTn id="19" dur="1000" fill="hold"/>
                                        <p:tgtEl>
                                          <p:spTgt spid="59"/>
                                        </p:tgtEl>
                                        <p:attrNameLst>
                                          <p:attrName>ppt_x</p:attrName>
                                        </p:attrNameLst>
                                      </p:cBhvr>
                                      <p:tavLst>
                                        <p:tav tm="0">
                                          <p:val>
                                            <p:strVal val="#ppt_x"/>
                                          </p:val>
                                        </p:tav>
                                        <p:tav tm="100000">
                                          <p:val>
                                            <p:strVal val="#ppt_x"/>
                                          </p:val>
                                        </p:tav>
                                      </p:tavLst>
                                    </p:anim>
                                    <p:anim calcmode="lin" valueType="num">
                                      <p:cBhvr>
                                        <p:cTn id="20" dur="1000" fill="hold"/>
                                        <p:tgtEl>
                                          <p:spTgt spid="59"/>
                                        </p:tgtEl>
                                        <p:attrNameLst>
                                          <p:attrName>ppt_y</p:attrName>
                                        </p:attrNameLst>
                                      </p:cBhvr>
                                      <p:tavLst>
                                        <p:tav tm="0">
                                          <p:val>
                                            <p:strVal val="#ppt_y+.1"/>
                                          </p:val>
                                        </p:tav>
                                        <p:tav tm="100000">
                                          <p:val>
                                            <p:strVal val="#ppt_y"/>
                                          </p:val>
                                        </p:tav>
                                      </p:tavLst>
                                    </p:anim>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34"/>
                                        </p:tgtEl>
                                        <p:attrNameLst>
                                          <p:attrName>style.visibility</p:attrName>
                                        </p:attrNameLst>
                                      </p:cBhvr>
                                      <p:to>
                                        <p:strVal val="visible"/>
                                      </p:to>
                                    </p:set>
                                    <p:animEffect transition="in" filter="wipe(left)">
                                      <p:cBhvr>
                                        <p:cTn id="24" dur="500"/>
                                        <p:tgtEl>
                                          <p:spTgt spid="234"/>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246"/>
                                        </p:tgtEl>
                                        <p:attrNameLst>
                                          <p:attrName>style.visibility</p:attrName>
                                        </p:attrNameLst>
                                      </p:cBhvr>
                                      <p:to>
                                        <p:strVal val="visible"/>
                                      </p:to>
                                    </p:set>
                                    <p:animEffect transition="in" filter="fade">
                                      <p:cBhvr>
                                        <p:cTn id="28" dur="500"/>
                                        <p:tgtEl>
                                          <p:spTgt spid="246"/>
                                        </p:tgtEl>
                                      </p:cBhvr>
                                    </p:animEffect>
                                  </p:childTnLst>
                                </p:cTn>
                              </p:par>
                            </p:childTnLst>
                          </p:cTn>
                        </p:par>
                        <p:par>
                          <p:cTn id="29" fill="hold">
                            <p:stCondLst>
                              <p:cond delay="2500"/>
                            </p:stCondLst>
                            <p:childTnLst>
                              <p:par>
                                <p:cTn id="30" presetID="22" presetClass="entr" presetSubtype="4" fill="hold" grpId="0" nodeType="afterEffect">
                                  <p:stCondLst>
                                    <p:cond delay="0"/>
                                  </p:stCondLst>
                                  <p:childTnLst>
                                    <p:set>
                                      <p:cBhvr>
                                        <p:cTn id="31" dur="1" fill="hold">
                                          <p:stCondLst>
                                            <p:cond delay="0"/>
                                          </p:stCondLst>
                                        </p:cTn>
                                        <p:tgtEl>
                                          <p:spTgt spid="236"/>
                                        </p:tgtEl>
                                        <p:attrNameLst>
                                          <p:attrName>style.visibility</p:attrName>
                                        </p:attrNameLst>
                                      </p:cBhvr>
                                      <p:to>
                                        <p:strVal val="visible"/>
                                      </p:to>
                                    </p:set>
                                    <p:animEffect transition="in" filter="wipe(down)">
                                      <p:cBhvr>
                                        <p:cTn id="32" dur="500"/>
                                        <p:tgtEl>
                                          <p:spTgt spid="236"/>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235"/>
                                        </p:tgtEl>
                                        <p:attrNameLst>
                                          <p:attrName>style.visibility</p:attrName>
                                        </p:attrNameLst>
                                      </p:cBhvr>
                                      <p:to>
                                        <p:strVal val="visible"/>
                                      </p:to>
                                    </p:set>
                                    <p:animEffect transition="in" filter="wipe(left)">
                                      <p:cBhvr>
                                        <p:cTn id="35" dur="500"/>
                                        <p:tgtEl>
                                          <p:spTgt spid="235"/>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92"/>
                                        </p:tgtEl>
                                        <p:attrNameLst>
                                          <p:attrName>style.visibility</p:attrName>
                                        </p:attrNameLst>
                                      </p:cBhvr>
                                      <p:to>
                                        <p:strVal val="visible"/>
                                      </p:to>
                                    </p:set>
                                    <p:animEffect transition="in" filter="fade">
                                      <p:cBhvr>
                                        <p:cTn id="39" dur="500"/>
                                        <p:tgtEl>
                                          <p:spTgt spid="92"/>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94"/>
                                        </p:tgtEl>
                                        <p:attrNameLst>
                                          <p:attrName>style.visibility</p:attrName>
                                        </p:attrNameLst>
                                      </p:cBhvr>
                                      <p:to>
                                        <p:strVal val="visible"/>
                                      </p:to>
                                    </p:set>
                                    <p:animEffect transition="in" filter="fade">
                                      <p:cBhvr>
                                        <p:cTn id="43" dur="500"/>
                                        <p:tgtEl>
                                          <p:spTgt spid="94"/>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95"/>
                                        </p:tgtEl>
                                        <p:attrNameLst>
                                          <p:attrName>style.visibility</p:attrName>
                                        </p:attrNameLst>
                                      </p:cBhvr>
                                      <p:to>
                                        <p:strVal val="visible"/>
                                      </p:to>
                                    </p:set>
                                    <p:animEffect transition="in" filter="fade">
                                      <p:cBhvr>
                                        <p:cTn id="47" dur="500"/>
                                        <p:tgtEl>
                                          <p:spTgt spid="95"/>
                                        </p:tgtEl>
                                      </p:cBhvr>
                                    </p:animEffect>
                                  </p:childTnLst>
                                </p:cTn>
                              </p:par>
                            </p:childTnLst>
                          </p:cTn>
                        </p:par>
                        <p:par>
                          <p:cTn id="48" fill="hold">
                            <p:stCondLst>
                              <p:cond delay="4500"/>
                            </p:stCondLst>
                            <p:childTnLst>
                              <p:par>
                                <p:cTn id="49" presetID="22" presetClass="entr" presetSubtype="8" fill="hold" grpId="0" nodeType="afterEffect">
                                  <p:stCondLst>
                                    <p:cond delay="0"/>
                                  </p:stCondLst>
                                  <p:childTnLst>
                                    <p:set>
                                      <p:cBhvr>
                                        <p:cTn id="50" dur="1" fill="hold">
                                          <p:stCondLst>
                                            <p:cond delay="0"/>
                                          </p:stCondLst>
                                        </p:cTn>
                                        <p:tgtEl>
                                          <p:spTgt spid="240"/>
                                        </p:tgtEl>
                                        <p:attrNameLst>
                                          <p:attrName>style.visibility</p:attrName>
                                        </p:attrNameLst>
                                      </p:cBhvr>
                                      <p:to>
                                        <p:strVal val="visible"/>
                                      </p:to>
                                    </p:set>
                                    <p:animEffect transition="in" filter="wipe(left)">
                                      <p:cBhvr>
                                        <p:cTn id="51" dur="500"/>
                                        <p:tgtEl>
                                          <p:spTgt spid="240"/>
                                        </p:tgtEl>
                                      </p:cBhvr>
                                    </p:animEffect>
                                  </p:childTnLst>
                                </p:cTn>
                              </p:par>
                            </p:childTnLst>
                          </p:cTn>
                        </p:par>
                        <p:par>
                          <p:cTn id="52" fill="hold">
                            <p:stCondLst>
                              <p:cond delay="5000"/>
                            </p:stCondLst>
                            <p:childTnLst>
                              <p:par>
                                <p:cTn id="53" presetID="10" presetClass="entr" presetSubtype="0" fill="hold" grpId="0" nodeType="afterEffect">
                                  <p:stCondLst>
                                    <p:cond delay="0"/>
                                  </p:stCondLst>
                                  <p:childTnLst>
                                    <p:set>
                                      <p:cBhvr>
                                        <p:cTn id="54" dur="1" fill="hold">
                                          <p:stCondLst>
                                            <p:cond delay="0"/>
                                          </p:stCondLst>
                                        </p:cTn>
                                        <p:tgtEl>
                                          <p:spTgt spid="99"/>
                                        </p:tgtEl>
                                        <p:attrNameLst>
                                          <p:attrName>style.visibility</p:attrName>
                                        </p:attrNameLst>
                                      </p:cBhvr>
                                      <p:to>
                                        <p:strVal val="visible"/>
                                      </p:to>
                                    </p:set>
                                    <p:animEffect transition="in" filter="fade">
                                      <p:cBhvr>
                                        <p:cTn id="55" dur="500"/>
                                        <p:tgtEl>
                                          <p:spTgt spid="99"/>
                                        </p:tgtEl>
                                      </p:cBhvr>
                                    </p:animEffect>
                                  </p:childTnLst>
                                </p:cTn>
                              </p:par>
                            </p:childTnLst>
                          </p:cTn>
                        </p:par>
                        <p:par>
                          <p:cTn id="56" fill="hold">
                            <p:stCondLst>
                              <p:cond delay="5500"/>
                            </p:stCondLst>
                            <p:childTnLst>
                              <p:par>
                                <p:cTn id="57" presetID="22" presetClass="entr" presetSubtype="8" fill="hold" grpId="0" nodeType="afterEffect">
                                  <p:stCondLst>
                                    <p:cond delay="0"/>
                                  </p:stCondLst>
                                  <p:childTnLst>
                                    <p:set>
                                      <p:cBhvr>
                                        <p:cTn id="58" dur="1" fill="hold">
                                          <p:stCondLst>
                                            <p:cond delay="0"/>
                                          </p:stCondLst>
                                        </p:cTn>
                                        <p:tgtEl>
                                          <p:spTgt spid="245"/>
                                        </p:tgtEl>
                                        <p:attrNameLst>
                                          <p:attrName>style.visibility</p:attrName>
                                        </p:attrNameLst>
                                      </p:cBhvr>
                                      <p:to>
                                        <p:strVal val="visible"/>
                                      </p:to>
                                    </p:set>
                                    <p:animEffect transition="in" filter="wipe(left)">
                                      <p:cBhvr>
                                        <p:cTn id="59" dur="500"/>
                                        <p:tgtEl>
                                          <p:spTgt spid="245"/>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241"/>
                                        </p:tgtEl>
                                        <p:attrNameLst>
                                          <p:attrName>style.visibility</p:attrName>
                                        </p:attrNameLst>
                                      </p:cBhvr>
                                      <p:to>
                                        <p:strVal val="visible"/>
                                      </p:to>
                                    </p:set>
                                    <p:animEffect transition="in" filter="wipe(left)">
                                      <p:cBhvr>
                                        <p:cTn id="62" dur="500"/>
                                        <p:tgtEl>
                                          <p:spTgt spid="241"/>
                                        </p:tgtEl>
                                      </p:cBhvr>
                                    </p:animEffect>
                                  </p:childTnLst>
                                </p:cTn>
                              </p:par>
                            </p:childTnLst>
                          </p:cTn>
                        </p:par>
                        <p:par>
                          <p:cTn id="63" fill="hold">
                            <p:stCondLst>
                              <p:cond delay="6000"/>
                            </p:stCondLst>
                            <p:childTnLst>
                              <p:par>
                                <p:cTn id="64" presetID="10" presetClass="entr" presetSubtype="0" fill="hold" grpId="0" nodeType="afterEffect">
                                  <p:stCondLst>
                                    <p:cond delay="0"/>
                                  </p:stCondLst>
                                  <p:childTnLst>
                                    <p:set>
                                      <p:cBhvr>
                                        <p:cTn id="65" dur="1" fill="hold">
                                          <p:stCondLst>
                                            <p:cond delay="0"/>
                                          </p:stCondLst>
                                        </p:cTn>
                                        <p:tgtEl>
                                          <p:spTgt spid="96"/>
                                        </p:tgtEl>
                                        <p:attrNameLst>
                                          <p:attrName>style.visibility</p:attrName>
                                        </p:attrNameLst>
                                      </p:cBhvr>
                                      <p:to>
                                        <p:strVal val="visible"/>
                                      </p:to>
                                    </p:set>
                                    <p:animEffect transition="in" filter="fade">
                                      <p:cBhvr>
                                        <p:cTn id="66" dur="500"/>
                                        <p:tgtEl>
                                          <p:spTgt spid="96"/>
                                        </p:tgtEl>
                                      </p:cBhvr>
                                    </p:animEffect>
                                  </p:childTnLst>
                                </p:cTn>
                              </p:par>
                            </p:childTnLst>
                          </p:cTn>
                        </p:par>
                        <p:par>
                          <p:cTn id="67" fill="hold">
                            <p:stCondLst>
                              <p:cond delay="6500"/>
                            </p:stCondLst>
                            <p:childTnLst>
                              <p:par>
                                <p:cTn id="68" presetID="10" presetClass="entr" presetSubtype="0" fill="hold" grpId="0" nodeType="afterEffect">
                                  <p:stCondLst>
                                    <p:cond delay="0"/>
                                  </p:stCondLst>
                                  <p:childTnLst>
                                    <p:set>
                                      <p:cBhvr>
                                        <p:cTn id="69" dur="1" fill="hold">
                                          <p:stCondLst>
                                            <p:cond delay="0"/>
                                          </p:stCondLst>
                                        </p:cTn>
                                        <p:tgtEl>
                                          <p:spTgt spid="97"/>
                                        </p:tgtEl>
                                        <p:attrNameLst>
                                          <p:attrName>style.visibility</p:attrName>
                                        </p:attrNameLst>
                                      </p:cBhvr>
                                      <p:to>
                                        <p:strVal val="visible"/>
                                      </p:to>
                                    </p:set>
                                    <p:animEffect transition="in" filter="fade">
                                      <p:cBhvr>
                                        <p:cTn id="70" dur="500"/>
                                        <p:tgtEl>
                                          <p:spTgt spid="97"/>
                                        </p:tgtEl>
                                      </p:cBhvr>
                                    </p:animEffect>
                                  </p:childTnLst>
                                </p:cTn>
                              </p:par>
                            </p:childTnLst>
                          </p:cTn>
                        </p:par>
                        <p:par>
                          <p:cTn id="71" fill="hold">
                            <p:stCondLst>
                              <p:cond delay="7000"/>
                            </p:stCondLst>
                            <p:childTnLst>
                              <p:par>
                                <p:cTn id="72" presetID="10" presetClass="entr" presetSubtype="0" fill="hold" grpId="0" nodeType="afterEffect">
                                  <p:stCondLst>
                                    <p:cond delay="0"/>
                                  </p:stCondLst>
                                  <p:childTnLst>
                                    <p:set>
                                      <p:cBhvr>
                                        <p:cTn id="73" dur="1" fill="hold">
                                          <p:stCondLst>
                                            <p:cond delay="0"/>
                                          </p:stCondLst>
                                        </p:cTn>
                                        <p:tgtEl>
                                          <p:spTgt spid="98"/>
                                        </p:tgtEl>
                                        <p:attrNameLst>
                                          <p:attrName>style.visibility</p:attrName>
                                        </p:attrNameLst>
                                      </p:cBhvr>
                                      <p:to>
                                        <p:strVal val="visible"/>
                                      </p:to>
                                    </p:set>
                                    <p:animEffect transition="in" filter="fade">
                                      <p:cBhvr>
                                        <p:cTn id="74" dur="500"/>
                                        <p:tgtEl>
                                          <p:spTgt spid="98"/>
                                        </p:tgtEl>
                                      </p:cBhvr>
                                    </p:animEffect>
                                  </p:childTnLst>
                                </p:cTn>
                              </p:par>
                            </p:childTnLst>
                          </p:cTn>
                        </p:par>
                        <p:par>
                          <p:cTn id="75" fill="hold">
                            <p:stCondLst>
                              <p:cond delay="7500"/>
                            </p:stCondLst>
                            <p:childTnLst>
                              <p:par>
                                <p:cTn id="76" presetID="22" presetClass="entr" presetSubtype="8" fill="hold" grpId="0" nodeType="afterEffect">
                                  <p:stCondLst>
                                    <p:cond delay="0"/>
                                  </p:stCondLst>
                                  <p:childTnLst>
                                    <p:set>
                                      <p:cBhvr>
                                        <p:cTn id="77" dur="1" fill="hold">
                                          <p:stCondLst>
                                            <p:cond delay="0"/>
                                          </p:stCondLst>
                                        </p:cTn>
                                        <p:tgtEl>
                                          <p:spTgt spid="242"/>
                                        </p:tgtEl>
                                        <p:attrNameLst>
                                          <p:attrName>style.visibility</p:attrName>
                                        </p:attrNameLst>
                                      </p:cBhvr>
                                      <p:to>
                                        <p:strVal val="visible"/>
                                      </p:to>
                                    </p:set>
                                    <p:animEffect transition="in" filter="wipe(left)">
                                      <p:cBhvr>
                                        <p:cTn id="78" dur="500"/>
                                        <p:tgtEl>
                                          <p:spTgt spid="242"/>
                                        </p:tgtEl>
                                      </p:cBhvr>
                                    </p:animEffect>
                                  </p:childTnLst>
                                </p:cTn>
                              </p:par>
                            </p:childTnLst>
                          </p:cTn>
                        </p:par>
                        <p:par>
                          <p:cTn id="79" fill="hold">
                            <p:stCondLst>
                              <p:cond delay="8000"/>
                            </p:stCondLst>
                            <p:childTnLst>
                              <p:par>
                                <p:cTn id="80" presetID="10" presetClass="entr" presetSubtype="0" fill="hold" grpId="0" nodeType="afterEffect">
                                  <p:stCondLst>
                                    <p:cond delay="0"/>
                                  </p:stCondLst>
                                  <p:childTnLst>
                                    <p:set>
                                      <p:cBhvr>
                                        <p:cTn id="81" dur="1" fill="hold">
                                          <p:stCondLst>
                                            <p:cond delay="0"/>
                                          </p:stCondLst>
                                        </p:cTn>
                                        <p:tgtEl>
                                          <p:spTgt spid="100"/>
                                        </p:tgtEl>
                                        <p:attrNameLst>
                                          <p:attrName>style.visibility</p:attrName>
                                        </p:attrNameLst>
                                      </p:cBhvr>
                                      <p:to>
                                        <p:strVal val="visible"/>
                                      </p:to>
                                    </p:set>
                                    <p:animEffect transition="in" filter="fade">
                                      <p:cBhvr>
                                        <p:cTn id="82" dur="500"/>
                                        <p:tgtEl>
                                          <p:spTgt spid="100"/>
                                        </p:tgtEl>
                                      </p:cBhvr>
                                    </p:animEffect>
                                  </p:childTnLst>
                                </p:cTn>
                              </p:par>
                            </p:childTnLst>
                          </p:cTn>
                        </p:par>
                        <p:par>
                          <p:cTn id="83" fill="hold">
                            <p:stCondLst>
                              <p:cond delay="8500"/>
                            </p:stCondLst>
                            <p:childTnLst>
                              <p:par>
                                <p:cTn id="84" presetID="22" presetClass="entr" presetSubtype="8" fill="hold" grpId="0" nodeType="afterEffect">
                                  <p:stCondLst>
                                    <p:cond delay="0"/>
                                  </p:stCondLst>
                                  <p:childTnLst>
                                    <p:set>
                                      <p:cBhvr>
                                        <p:cTn id="85" dur="1" fill="hold">
                                          <p:stCondLst>
                                            <p:cond delay="0"/>
                                          </p:stCondLst>
                                        </p:cTn>
                                        <p:tgtEl>
                                          <p:spTgt spid="244"/>
                                        </p:tgtEl>
                                        <p:attrNameLst>
                                          <p:attrName>style.visibility</p:attrName>
                                        </p:attrNameLst>
                                      </p:cBhvr>
                                      <p:to>
                                        <p:strVal val="visible"/>
                                      </p:to>
                                    </p:set>
                                    <p:animEffect transition="in" filter="wipe(left)">
                                      <p:cBhvr>
                                        <p:cTn id="86" dur="500"/>
                                        <p:tgtEl>
                                          <p:spTgt spid="244"/>
                                        </p:tgtEl>
                                      </p:cBhvr>
                                    </p:animEffect>
                                  </p:childTnLst>
                                </p:cTn>
                              </p:par>
                              <p:par>
                                <p:cTn id="87" presetID="22" presetClass="entr" presetSubtype="8" fill="hold" grpId="0" nodeType="withEffect">
                                  <p:stCondLst>
                                    <p:cond delay="0"/>
                                  </p:stCondLst>
                                  <p:childTnLst>
                                    <p:set>
                                      <p:cBhvr>
                                        <p:cTn id="88" dur="1" fill="hold">
                                          <p:stCondLst>
                                            <p:cond delay="0"/>
                                          </p:stCondLst>
                                        </p:cTn>
                                        <p:tgtEl>
                                          <p:spTgt spid="243"/>
                                        </p:tgtEl>
                                        <p:attrNameLst>
                                          <p:attrName>style.visibility</p:attrName>
                                        </p:attrNameLst>
                                      </p:cBhvr>
                                      <p:to>
                                        <p:strVal val="visible"/>
                                      </p:to>
                                    </p:set>
                                    <p:animEffect transition="in" filter="wipe(left)">
                                      <p:cBhvr>
                                        <p:cTn id="89" dur="500"/>
                                        <p:tgtEl>
                                          <p:spTgt spid="243"/>
                                        </p:tgtEl>
                                      </p:cBhvr>
                                    </p:animEffect>
                                  </p:childTnLst>
                                </p:cTn>
                              </p:par>
                            </p:childTnLst>
                          </p:cTn>
                        </p:par>
                        <p:par>
                          <p:cTn id="90" fill="hold">
                            <p:stCondLst>
                              <p:cond delay="9000"/>
                            </p:stCondLst>
                            <p:childTnLst>
                              <p:par>
                                <p:cTn id="91" presetID="10" presetClass="entr" presetSubtype="0" fill="hold" grpId="0" nodeType="afterEffect">
                                  <p:stCondLst>
                                    <p:cond delay="0"/>
                                  </p:stCondLst>
                                  <p:childTnLst>
                                    <p:set>
                                      <p:cBhvr>
                                        <p:cTn id="92" dur="1" fill="hold">
                                          <p:stCondLst>
                                            <p:cond delay="0"/>
                                          </p:stCondLst>
                                        </p:cTn>
                                        <p:tgtEl>
                                          <p:spTgt spid="101"/>
                                        </p:tgtEl>
                                        <p:attrNameLst>
                                          <p:attrName>style.visibility</p:attrName>
                                        </p:attrNameLst>
                                      </p:cBhvr>
                                      <p:to>
                                        <p:strVal val="visible"/>
                                      </p:to>
                                    </p:set>
                                    <p:animEffect transition="in" filter="fade">
                                      <p:cBhvr>
                                        <p:cTn id="93" dur="500"/>
                                        <p:tgtEl>
                                          <p:spTgt spid="101"/>
                                        </p:tgtEl>
                                      </p:cBhvr>
                                    </p:animEffect>
                                  </p:childTnLst>
                                </p:cTn>
                              </p:par>
                            </p:childTnLst>
                          </p:cTn>
                        </p:par>
                        <p:par>
                          <p:cTn id="94" fill="hold">
                            <p:stCondLst>
                              <p:cond delay="9500"/>
                            </p:stCondLst>
                            <p:childTnLst>
                              <p:par>
                                <p:cTn id="95" presetID="10" presetClass="entr" presetSubtype="0" fill="hold" grpId="0" nodeType="afterEffect">
                                  <p:stCondLst>
                                    <p:cond delay="0"/>
                                  </p:stCondLst>
                                  <p:childTnLst>
                                    <p:set>
                                      <p:cBhvr>
                                        <p:cTn id="96" dur="1" fill="hold">
                                          <p:stCondLst>
                                            <p:cond delay="0"/>
                                          </p:stCondLst>
                                        </p:cTn>
                                        <p:tgtEl>
                                          <p:spTgt spid="102"/>
                                        </p:tgtEl>
                                        <p:attrNameLst>
                                          <p:attrName>style.visibility</p:attrName>
                                        </p:attrNameLst>
                                      </p:cBhvr>
                                      <p:to>
                                        <p:strVal val="visible"/>
                                      </p:to>
                                    </p:set>
                                    <p:animEffect transition="in" filter="fade">
                                      <p:cBhvr>
                                        <p:cTn id="97" dur="500"/>
                                        <p:tgtEl>
                                          <p:spTgt spid="102"/>
                                        </p:tgtEl>
                                      </p:cBhvr>
                                    </p:animEffect>
                                  </p:childTnLst>
                                </p:cTn>
                              </p:par>
                            </p:childTnLst>
                          </p:cTn>
                        </p:par>
                        <p:par>
                          <p:cTn id="98" fill="hold">
                            <p:stCondLst>
                              <p:cond delay="10000"/>
                            </p:stCondLst>
                            <p:childTnLst>
                              <p:par>
                                <p:cTn id="99" presetID="10" presetClass="entr" presetSubtype="0" fill="hold" grpId="0" nodeType="afterEffect">
                                  <p:stCondLst>
                                    <p:cond delay="0"/>
                                  </p:stCondLst>
                                  <p:childTnLst>
                                    <p:set>
                                      <p:cBhvr>
                                        <p:cTn id="100" dur="1" fill="hold">
                                          <p:stCondLst>
                                            <p:cond delay="0"/>
                                          </p:stCondLst>
                                        </p:cTn>
                                        <p:tgtEl>
                                          <p:spTgt spid="103"/>
                                        </p:tgtEl>
                                        <p:attrNameLst>
                                          <p:attrName>style.visibility</p:attrName>
                                        </p:attrNameLst>
                                      </p:cBhvr>
                                      <p:to>
                                        <p:strVal val="visible"/>
                                      </p:to>
                                    </p:set>
                                    <p:animEffect transition="in" filter="fade">
                                      <p:cBhvr>
                                        <p:cTn id="101" dur="500"/>
                                        <p:tgtEl>
                                          <p:spTgt spid="103"/>
                                        </p:tgtEl>
                                      </p:cBhvr>
                                    </p:animEffect>
                                  </p:childTnLst>
                                </p:cTn>
                              </p:par>
                            </p:childTnLst>
                          </p:cTn>
                        </p:par>
                        <p:par>
                          <p:cTn id="102" fill="hold">
                            <p:stCondLst>
                              <p:cond delay="10500"/>
                            </p:stCondLst>
                            <p:childTnLst>
                              <p:par>
                                <p:cTn id="103" presetID="22" presetClass="entr" presetSubtype="2" fill="hold" grpId="0" nodeType="afterEffect">
                                  <p:stCondLst>
                                    <p:cond delay="0"/>
                                  </p:stCondLst>
                                  <p:childTnLst>
                                    <p:set>
                                      <p:cBhvr>
                                        <p:cTn id="104" dur="1" fill="hold">
                                          <p:stCondLst>
                                            <p:cond delay="0"/>
                                          </p:stCondLst>
                                        </p:cTn>
                                        <p:tgtEl>
                                          <p:spTgt spid="9"/>
                                        </p:tgtEl>
                                        <p:attrNameLst>
                                          <p:attrName>style.visibility</p:attrName>
                                        </p:attrNameLst>
                                      </p:cBhvr>
                                      <p:to>
                                        <p:strVal val="visible"/>
                                      </p:to>
                                    </p:set>
                                    <p:animEffect transition="in" filter="wipe(right)">
                                      <p:cBhvr>
                                        <p:cTn id="105" dur="500"/>
                                        <p:tgtEl>
                                          <p:spTgt spid="9"/>
                                        </p:tgtEl>
                                      </p:cBhvr>
                                    </p:animEffect>
                                  </p:childTnLst>
                                </p:cTn>
                              </p:par>
                            </p:childTnLst>
                          </p:cTn>
                        </p:par>
                        <p:par>
                          <p:cTn id="106" fill="hold">
                            <p:stCondLst>
                              <p:cond delay="11000"/>
                            </p:stCondLst>
                            <p:childTnLst>
                              <p:par>
                                <p:cTn id="107" presetID="10" presetClass="entr" presetSubtype="0" fill="hold" grpId="0" nodeType="afterEffect">
                                  <p:stCondLst>
                                    <p:cond delay="0"/>
                                  </p:stCondLst>
                                  <p:childTnLst>
                                    <p:set>
                                      <p:cBhvr>
                                        <p:cTn id="108" dur="1" fill="hold">
                                          <p:stCondLst>
                                            <p:cond delay="0"/>
                                          </p:stCondLst>
                                        </p:cTn>
                                        <p:tgtEl>
                                          <p:spTgt spid="104"/>
                                        </p:tgtEl>
                                        <p:attrNameLst>
                                          <p:attrName>style.visibility</p:attrName>
                                        </p:attrNameLst>
                                      </p:cBhvr>
                                      <p:to>
                                        <p:strVal val="visible"/>
                                      </p:to>
                                    </p:set>
                                    <p:animEffect transition="in" filter="fade">
                                      <p:cBhvr>
                                        <p:cTn id="109" dur="500"/>
                                        <p:tgtEl>
                                          <p:spTgt spid="104"/>
                                        </p:tgtEl>
                                      </p:cBhvr>
                                    </p:animEffect>
                                  </p:childTnLst>
                                </p:cTn>
                              </p:par>
                            </p:childTnLst>
                          </p:cTn>
                        </p:par>
                        <p:par>
                          <p:cTn id="110" fill="hold">
                            <p:stCondLst>
                              <p:cond delay="11500"/>
                            </p:stCondLst>
                            <p:childTnLst>
                              <p:par>
                                <p:cTn id="111" presetID="16" presetClass="entr" presetSubtype="37" fill="hold" grpId="0" nodeType="afterEffect">
                                  <p:stCondLst>
                                    <p:cond delay="0"/>
                                  </p:stCondLst>
                                  <p:childTnLst>
                                    <p:set>
                                      <p:cBhvr>
                                        <p:cTn id="112" dur="1" fill="hold">
                                          <p:stCondLst>
                                            <p:cond delay="0"/>
                                          </p:stCondLst>
                                        </p:cTn>
                                        <p:tgtEl>
                                          <p:spTgt spid="10"/>
                                        </p:tgtEl>
                                        <p:attrNameLst>
                                          <p:attrName>style.visibility</p:attrName>
                                        </p:attrNameLst>
                                      </p:cBhvr>
                                      <p:to>
                                        <p:strVal val="visible"/>
                                      </p:to>
                                    </p:set>
                                    <p:animEffect transition="in" filter="barn(outVertical)">
                                      <p:cBhvr>
                                        <p:cTn id="113" dur="500"/>
                                        <p:tgtEl>
                                          <p:spTgt spid="10"/>
                                        </p:tgtEl>
                                      </p:cBhvr>
                                    </p:animEffect>
                                  </p:childTnLst>
                                </p:cTn>
                              </p:par>
                              <p:par>
                                <p:cTn id="114" presetID="22" presetClass="entr" presetSubtype="2" fill="hold" grpId="0" nodeType="withEffect">
                                  <p:stCondLst>
                                    <p:cond delay="0"/>
                                  </p:stCondLst>
                                  <p:childTnLst>
                                    <p:set>
                                      <p:cBhvr>
                                        <p:cTn id="115" dur="1" fill="hold">
                                          <p:stCondLst>
                                            <p:cond delay="0"/>
                                          </p:stCondLst>
                                        </p:cTn>
                                        <p:tgtEl>
                                          <p:spTgt spid="12"/>
                                        </p:tgtEl>
                                        <p:attrNameLst>
                                          <p:attrName>style.visibility</p:attrName>
                                        </p:attrNameLst>
                                      </p:cBhvr>
                                      <p:to>
                                        <p:strVal val="visible"/>
                                      </p:to>
                                    </p:set>
                                    <p:animEffect transition="in" filter="wipe(right)">
                                      <p:cBhvr>
                                        <p:cTn id="116" dur="500"/>
                                        <p:tgtEl>
                                          <p:spTgt spid="12"/>
                                        </p:tgtEl>
                                      </p:cBhvr>
                                    </p:animEffect>
                                  </p:childTnLst>
                                </p:cTn>
                              </p:par>
                            </p:childTnLst>
                          </p:cTn>
                        </p:par>
                        <p:par>
                          <p:cTn id="117" fill="hold">
                            <p:stCondLst>
                              <p:cond delay="12000"/>
                            </p:stCondLst>
                            <p:childTnLst>
                              <p:par>
                                <p:cTn id="118" presetID="10" presetClass="entr" presetSubtype="0" fill="hold" grpId="0" nodeType="afterEffect">
                                  <p:stCondLst>
                                    <p:cond delay="0"/>
                                  </p:stCondLst>
                                  <p:childTnLst>
                                    <p:set>
                                      <p:cBhvr>
                                        <p:cTn id="119" dur="1" fill="hold">
                                          <p:stCondLst>
                                            <p:cond delay="0"/>
                                          </p:stCondLst>
                                        </p:cTn>
                                        <p:tgtEl>
                                          <p:spTgt spid="107"/>
                                        </p:tgtEl>
                                        <p:attrNameLst>
                                          <p:attrName>style.visibility</p:attrName>
                                        </p:attrNameLst>
                                      </p:cBhvr>
                                      <p:to>
                                        <p:strVal val="visible"/>
                                      </p:to>
                                    </p:set>
                                    <p:animEffect transition="in" filter="fade">
                                      <p:cBhvr>
                                        <p:cTn id="120" dur="500"/>
                                        <p:tgtEl>
                                          <p:spTgt spid="107"/>
                                        </p:tgtEl>
                                      </p:cBhvr>
                                    </p:animEffect>
                                  </p:childTnLst>
                                </p:cTn>
                              </p:par>
                            </p:childTnLst>
                          </p:cTn>
                        </p:par>
                        <p:par>
                          <p:cTn id="121" fill="hold">
                            <p:stCondLst>
                              <p:cond delay="12500"/>
                            </p:stCondLst>
                            <p:childTnLst>
                              <p:par>
                                <p:cTn id="122" presetID="10" presetClass="entr" presetSubtype="0" fill="hold" grpId="0" nodeType="afterEffect">
                                  <p:stCondLst>
                                    <p:cond delay="0"/>
                                  </p:stCondLst>
                                  <p:childTnLst>
                                    <p:set>
                                      <p:cBhvr>
                                        <p:cTn id="123" dur="1" fill="hold">
                                          <p:stCondLst>
                                            <p:cond delay="0"/>
                                          </p:stCondLst>
                                        </p:cTn>
                                        <p:tgtEl>
                                          <p:spTgt spid="106"/>
                                        </p:tgtEl>
                                        <p:attrNameLst>
                                          <p:attrName>style.visibility</p:attrName>
                                        </p:attrNameLst>
                                      </p:cBhvr>
                                      <p:to>
                                        <p:strVal val="visible"/>
                                      </p:to>
                                    </p:set>
                                    <p:animEffect transition="in" filter="fade">
                                      <p:cBhvr>
                                        <p:cTn id="124" dur="500"/>
                                        <p:tgtEl>
                                          <p:spTgt spid="106"/>
                                        </p:tgtEl>
                                      </p:cBhvr>
                                    </p:animEffect>
                                  </p:childTnLst>
                                </p:cTn>
                              </p:par>
                            </p:childTnLst>
                          </p:cTn>
                        </p:par>
                        <p:par>
                          <p:cTn id="125" fill="hold">
                            <p:stCondLst>
                              <p:cond delay="13000"/>
                            </p:stCondLst>
                            <p:childTnLst>
                              <p:par>
                                <p:cTn id="126" presetID="10" presetClass="entr" presetSubtype="0" fill="hold" grpId="0" nodeType="afterEffect">
                                  <p:stCondLst>
                                    <p:cond delay="0"/>
                                  </p:stCondLst>
                                  <p:childTnLst>
                                    <p:set>
                                      <p:cBhvr>
                                        <p:cTn id="127" dur="1" fill="hold">
                                          <p:stCondLst>
                                            <p:cond delay="0"/>
                                          </p:stCondLst>
                                        </p:cTn>
                                        <p:tgtEl>
                                          <p:spTgt spid="105"/>
                                        </p:tgtEl>
                                        <p:attrNameLst>
                                          <p:attrName>style.visibility</p:attrName>
                                        </p:attrNameLst>
                                      </p:cBhvr>
                                      <p:to>
                                        <p:strVal val="visible"/>
                                      </p:to>
                                    </p:set>
                                    <p:animEffect transition="in" filter="fade">
                                      <p:cBhvr>
                                        <p:cTn id="128" dur="500"/>
                                        <p:tgtEl>
                                          <p:spTgt spid="105"/>
                                        </p:tgtEl>
                                      </p:cBhvr>
                                    </p:animEffect>
                                  </p:childTnLst>
                                </p:cTn>
                              </p:par>
                            </p:childTnLst>
                          </p:cTn>
                        </p:par>
                        <p:par>
                          <p:cTn id="129" fill="hold">
                            <p:stCondLst>
                              <p:cond delay="13500"/>
                            </p:stCondLst>
                            <p:childTnLst>
                              <p:par>
                                <p:cTn id="130" presetID="10" presetClass="entr" presetSubtype="0" fill="hold" grpId="0" nodeType="afterEffect">
                                  <p:stCondLst>
                                    <p:cond delay="0"/>
                                  </p:stCondLst>
                                  <p:childTnLst>
                                    <p:set>
                                      <p:cBhvr>
                                        <p:cTn id="131" dur="1" fill="hold">
                                          <p:stCondLst>
                                            <p:cond delay="0"/>
                                          </p:stCondLst>
                                        </p:cTn>
                                        <p:tgtEl>
                                          <p:spTgt spid="108"/>
                                        </p:tgtEl>
                                        <p:attrNameLst>
                                          <p:attrName>style.visibility</p:attrName>
                                        </p:attrNameLst>
                                      </p:cBhvr>
                                      <p:to>
                                        <p:strVal val="visible"/>
                                      </p:to>
                                    </p:set>
                                    <p:animEffect transition="in" filter="fade">
                                      <p:cBhvr>
                                        <p:cTn id="132" dur="500"/>
                                        <p:tgtEl>
                                          <p:spTgt spid="108"/>
                                        </p:tgtEl>
                                      </p:cBhvr>
                                    </p:animEffect>
                                  </p:childTnLst>
                                </p:cTn>
                              </p:par>
                            </p:childTnLst>
                          </p:cTn>
                        </p:par>
                        <p:par>
                          <p:cTn id="133" fill="hold">
                            <p:stCondLst>
                              <p:cond delay="14000"/>
                            </p:stCondLst>
                            <p:childTnLst>
                              <p:par>
                                <p:cTn id="134" presetID="22" presetClass="entr" presetSubtype="2" fill="hold" grpId="0" nodeType="afterEffect">
                                  <p:stCondLst>
                                    <p:cond delay="0"/>
                                  </p:stCondLst>
                                  <p:childTnLst>
                                    <p:set>
                                      <p:cBhvr>
                                        <p:cTn id="135" dur="1" fill="hold">
                                          <p:stCondLst>
                                            <p:cond delay="0"/>
                                          </p:stCondLst>
                                        </p:cTn>
                                        <p:tgtEl>
                                          <p:spTgt spid="26"/>
                                        </p:tgtEl>
                                        <p:attrNameLst>
                                          <p:attrName>style.visibility</p:attrName>
                                        </p:attrNameLst>
                                      </p:cBhvr>
                                      <p:to>
                                        <p:strVal val="visible"/>
                                      </p:to>
                                    </p:set>
                                    <p:animEffect transition="in" filter="wipe(right)">
                                      <p:cBhvr>
                                        <p:cTn id="136" dur="500"/>
                                        <p:tgtEl>
                                          <p:spTgt spid="26"/>
                                        </p:tgtEl>
                                      </p:cBhvr>
                                    </p:animEffect>
                                  </p:childTnLst>
                                </p:cTn>
                              </p:par>
                            </p:childTnLst>
                          </p:cTn>
                        </p:par>
                        <p:par>
                          <p:cTn id="137" fill="hold">
                            <p:stCondLst>
                              <p:cond delay="14500"/>
                            </p:stCondLst>
                            <p:childTnLst>
                              <p:par>
                                <p:cTn id="138" presetID="10" presetClass="entr" presetSubtype="0" fill="hold" grpId="0" nodeType="afterEffect">
                                  <p:stCondLst>
                                    <p:cond delay="0"/>
                                  </p:stCondLst>
                                  <p:childTnLst>
                                    <p:set>
                                      <p:cBhvr>
                                        <p:cTn id="139" dur="1" fill="hold">
                                          <p:stCondLst>
                                            <p:cond delay="0"/>
                                          </p:stCondLst>
                                        </p:cTn>
                                        <p:tgtEl>
                                          <p:spTgt spid="109"/>
                                        </p:tgtEl>
                                        <p:attrNameLst>
                                          <p:attrName>style.visibility</p:attrName>
                                        </p:attrNameLst>
                                      </p:cBhvr>
                                      <p:to>
                                        <p:strVal val="visible"/>
                                      </p:to>
                                    </p:set>
                                    <p:animEffect transition="in" filter="fade">
                                      <p:cBhvr>
                                        <p:cTn id="140" dur="500"/>
                                        <p:tgtEl>
                                          <p:spTgt spid="109"/>
                                        </p:tgtEl>
                                      </p:cBhvr>
                                    </p:animEffect>
                                  </p:childTnLst>
                                </p:cTn>
                              </p:par>
                            </p:childTnLst>
                          </p:cTn>
                        </p:par>
                        <p:par>
                          <p:cTn id="141" fill="hold">
                            <p:stCondLst>
                              <p:cond delay="15000"/>
                            </p:stCondLst>
                            <p:childTnLst>
                              <p:par>
                                <p:cTn id="142" presetID="22" presetClass="entr" presetSubtype="2" fill="hold" grpId="0" nodeType="afterEffect">
                                  <p:stCondLst>
                                    <p:cond delay="0"/>
                                  </p:stCondLst>
                                  <p:childTnLst>
                                    <p:set>
                                      <p:cBhvr>
                                        <p:cTn id="143" dur="1" fill="hold">
                                          <p:stCondLst>
                                            <p:cond delay="0"/>
                                          </p:stCondLst>
                                        </p:cTn>
                                        <p:tgtEl>
                                          <p:spTgt spid="31"/>
                                        </p:tgtEl>
                                        <p:attrNameLst>
                                          <p:attrName>style.visibility</p:attrName>
                                        </p:attrNameLst>
                                      </p:cBhvr>
                                      <p:to>
                                        <p:strVal val="visible"/>
                                      </p:to>
                                    </p:set>
                                    <p:animEffect transition="in" filter="wipe(right)">
                                      <p:cBhvr>
                                        <p:cTn id="144" dur="500"/>
                                        <p:tgtEl>
                                          <p:spTgt spid="31"/>
                                        </p:tgtEl>
                                      </p:cBhvr>
                                    </p:animEffect>
                                  </p:childTnLst>
                                </p:cTn>
                              </p:par>
                              <p:par>
                                <p:cTn id="145" presetID="22" presetClass="entr" presetSubtype="1" fill="hold" grpId="0" nodeType="withEffect">
                                  <p:stCondLst>
                                    <p:cond delay="0"/>
                                  </p:stCondLst>
                                  <p:childTnLst>
                                    <p:set>
                                      <p:cBhvr>
                                        <p:cTn id="146" dur="1" fill="hold">
                                          <p:stCondLst>
                                            <p:cond delay="0"/>
                                          </p:stCondLst>
                                        </p:cTn>
                                        <p:tgtEl>
                                          <p:spTgt spid="28"/>
                                        </p:tgtEl>
                                        <p:attrNameLst>
                                          <p:attrName>style.visibility</p:attrName>
                                        </p:attrNameLst>
                                      </p:cBhvr>
                                      <p:to>
                                        <p:strVal val="visible"/>
                                      </p:to>
                                    </p:set>
                                    <p:animEffect transition="in" filter="wipe(up)">
                                      <p:cBhvr>
                                        <p:cTn id="147" dur="500"/>
                                        <p:tgtEl>
                                          <p:spTgt spid="28"/>
                                        </p:tgtEl>
                                      </p:cBhvr>
                                    </p:animEffect>
                                  </p:childTnLst>
                                </p:cTn>
                              </p:par>
                              <p:par>
                                <p:cTn id="148" presetID="22" presetClass="entr" presetSubtype="1" fill="hold" grpId="0" nodeType="withEffect">
                                  <p:stCondLst>
                                    <p:cond delay="0"/>
                                  </p:stCondLst>
                                  <p:childTnLst>
                                    <p:set>
                                      <p:cBhvr>
                                        <p:cTn id="149" dur="1" fill="hold">
                                          <p:stCondLst>
                                            <p:cond delay="0"/>
                                          </p:stCondLst>
                                        </p:cTn>
                                        <p:tgtEl>
                                          <p:spTgt spid="29"/>
                                        </p:tgtEl>
                                        <p:attrNameLst>
                                          <p:attrName>style.visibility</p:attrName>
                                        </p:attrNameLst>
                                      </p:cBhvr>
                                      <p:to>
                                        <p:strVal val="visible"/>
                                      </p:to>
                                    </p:set>
                                    <p:animEffect transition="in" filter="wipe(up)">
                                      <p:cBhvr>
                                        <p:cTn id="150" dur="500"/>
                                        <p:tgtEl>
                                          <p:spTgt spid="29"/>
                                        </p:tgtEl>
                                      </p:cBhvr>
                                    </p:animEffect>
                                  </p:childTnLst>
                                </p:cTn>
                              </p:par>
                            </p:childTnLst>
                          </p:cTn>
                        </p:par>
                        <p:par>
                          <p:cTn id="151" fill="hold">
                            <p:stCondLst>
                              <p:cond delay="15500"/>
                            </p:stCondLst>
                            <p:childTnLst>
                              <p:par>
                                <p:cTn id="152" presetID="10" presetClass="entr" presetSubtype="0" fill="hold" grpId="0" nodeType="afterEffect">
                                  <p:stCondLst>
                                    <p:cond delay="0"/>
                                  </p:stCondLst>
                                  <p:childTnLst>
                                    <p:set>
                                      <p:cBhvr>
                                        <p:cTn id="153" dur="1" fill="hold">
                                          <p:stCondLst>
                                            <p:cond delay="0"/>
                                          </p:stCondLst>
                                        </p:cTn>
                                        <p:tgtEl>
                                          <p:spTgt spid="111"/>
                                        </p:tgtEl>
                                        <p:attrNameLst>
                                          <p:attrName>style.visibility</p:attrName>
                                        </p:attrNameLst>
                                      </p:cBhvr>
                                      <p:to>
                                        <p:strVal val="visible"/>
                                      </p:to>
                                    </p:set>
                                    <p:animEffect transition="in" filter="fade">
                                      <p:cBhvr>
                                        <p:cTn id="154" dur="500"/>
                                        <p:tgtEl>
                                          <p:spTgt spid="111"/>
                                        </p:tgtEl>
                                      </p:cBhvr>
                                    </p:animEffect>
                                  </p:childTnLst>
                                </p:cTn>
                              </p:par>
                            </p:childTnLst>
                          </p:cTn>
                        </p:par>
                        <p:par>
                          <p:cTn id="155" fill="hold">
                            <p:stCondLst>
                              <p:cond delay="16000"/>
                            </p:stCondLst>
                            <p:childTnLst>
                              <p:par>
                                <p:cTn id="156" presetID="10" presetClass="entr" presetSubtype="0" fill="hold" grpId="0" nodeType="afterEffect">
                                  <p:stCondLst>
                                    <p:cond delay="0"/>
                                  </p:stCondLst>
                                  <p:childTnLst>
                                    <p:set>
                                      <p:cBhvr>
                                        <p:cTn id="157" dur="1" fill="hold">
                                          <p:stCondLst>
                                            <p:cond delay="0"/>
                                          </p:stCondLst>
                                        </p:cTn>
                                        <p:tgtEl>
                                          <p:spTgt spid="115"/>
                                        </p:tgtEl>
                                        <p:attrNameLst>
                                          <p:attrName>style.visibility</p:attrName>
                                        </p:attrNameLst>
                                      </p:cBhvr>
                                      <p:to>
                                        <p:strVal val="visible"/>
                                      </p:to>
                                    </p:set>
                                    <p:animEffect transition="in" filter="fade">
                                      <p:cBhvr>
                                        <p:cTn id="158" dur="500"/>
                                        <p:tgtEl>
                                          <p:spTgt spid="115"/>
                                        </p:tgtEl>
                                      </p:cBhvr>
                                    </p:animEffect>
                                  </p:childTnLst>
                                </p:cTn>
                              </p:par>
                            </p:childTnLst>
                          </p:cTn>
                        </p:par>
                        <p:par>
                          <p:cTn id="159" fill="hold">
                            <p:stCondLst>
                              <p:cond delay="16500"/>
                            </p:stCondLst>
                            <p:childTnLst>
                              <p:par>
                                <p:cTn id="160" presetID="10" presetClass="entr" presetSubtype="0" fill="hold" grpId="0" nodeType="afterEffect">
                                  <p:stCondLst>
                                    <p:cond delay="0"/>
                                  </p:stCondLst>
                                  <p:childTnLst>
                                    <p:set>
                                      <p:cBhvr>
                                        <p:cTn id="161" dur="1" fill="hold">
                                          <p:stCondLst>
                                            <p:cond delay="0"/>
                                          </p:stCondLst>
                                        </p:cTn>
                                        <p:tgtEl>
                                          <p:spTgt spid="116"/>
                                        </p:tgtEl>
                                        <p:attrNameLst>
                                          <p:attrName>style.visibility</p:attrName>
                                        </p:attrNameLst>
                                      </p:cBhvr>
                                      <p:to>
                                        <p:strVal val="visible"/>
                                      </p:to>
                                    </p:set>
                                    <p:animEffect transition="in" filter="fade">
                                      <p:cBhvr>
                                        <p:cTn id="162" dur="500"/>
                                        <p:tgtEl>
                                          <p:spTgt spid="116"/>
                                        </p:tgtEl>
                                      </p:cBhvr>
                                    </p:animEffect>
                                  </p:childTnLst>
                                </p:cTn>
                              </p:par>
                            </p:childTnLst>
                          </p:cTn>
                        </p:par>
                        <p:par>
                          <p:cTn id="163" fill="hold">
                            <p:stCondLst>
                              <p:cond delay="17000"/>
                            </p:stCondLst>
                            <p:childTnLst>
                              <p:par>
                                <p:cTn id="164" presetID="10" presetClass="entr" presetSubtype="0" fill="hold" grpId="0" nodeType="afterEffect">
                                  <p:stCondLst>
                                    <p:cond delay="0"/>
                                  </p:stCondLst>
                                  <p:childTnLst>
                                    <p:set>
                                      <p:cBhvr>
                                        <p:cTn id="165" dur="1" fill="hold">
                                          <p:stCondLst>
                                            <p:cond delay="0"/>
                                          </p:stCondLst>
                                        </p:cTn>
                                        <p:tgtEl>
                                          <p:spTgt spid="117"/>
                                        </p:tgtEl>
                                        <p:attrNameLst>
                                          <p:attrName>style.visibility</p:attrName>
                                        </p:attrNameLst>
                                      </p:cBhvr>
                                      <p:to>
                                        <p:strVal val="visible"/>
                                      </p:to>
                                    </p:set>
                                    <p:animEffect transition="in" filter="fade">
                                      <p:cBhvr>
                                        <p:cTn id="166" dur="500"/>
                                        <p:tgtEl>
                                          <p:spTgt spid="117"/>
                                        </p:tgtEl>
                                      </p:cBhvr>
                                    </p:animEffect>
                                  </p:childTnLst>
                                </p:cTn>
                              </p:par>
                            </p:childTnLst>
                          </p:cTn>
                        </p:par>
                        <p:par>
                          <p:cTn id="167" fill="hold">
                            <p:stCondLst>
                              <p:cond delay="17500"/>
                            </p:stCondLst>
                            <p:childTnLst>
                              <p:par>
                                <p:cTn id="168" presetID="22" presetClass="entr" presetSubtype="2" fill="hold" grpId="0" nodeType="afterEffect">
                                  <p:stCondLst>
                                    <p:cond delay="0"/>
                                  </p:stCondLst>
                                  <p:childTnLst>
                                    <p:set>
                                      <p:cBhvr>
                                        <p:cTn id="169" dur="1" fill="hold">
                                          <p:stCondLst>
                                            <p:cond delay="0"/>
                                          </p:stCondLst>
                                        </p:cTn>
                                        <p:tgtEl>
                                          <p:spTgt spid="229"/>
                                        </p:tgtEl>
                                        <p:attrNameLst>
                                          <p:attrName>style.visibility</p:attrName>
                                        </p:attrNameLst>
                                      </p:cBhvr>
                                      <p:to>
                                        <p:strVal val="visible"/>
                                      </p:to>
                                    </p:set>
                                    <p:animEffect transition="in" filter="wipe(right)">
                                      <p:cBhvr>
                                        <p:cTn id="170" dur="500"/>
                                        <p:tgtEl>
                                          <p:spTgt spid="229"/>
                                        </p:tgtEl>
                                      </p:cBhvr>
                                    </p:animEffect>
                                  </p:childTnLst>
                                </p:cTn>
                              </p:par>
                              <p:par>
                                <p:cTn id="171" presetID="22" presetClass="entr" presetSubtype="2" fill="hold" grpId="0" nodeType="withEffect">
                                  <p:stCondLst>
                                    <p:cond delay="0"/>
                                  </p:stCondLst>
                                  <p:childTnLst>
                                    <p:set>
                                      <p:cBhvr>
                                        <p:cTn id="172" dur="1" fill="hold">
                                          <p:stCondLst>
                                            <p:cond delay="0"/>
                                          </p:stCondLst>
                                        </p:cTn>
                                        <p:tgtEl>
                                          <p:spTgt spid="230"/>
                                        </p:tgtEl>
                                        <p:attrNameLst>
                                          <p:attrName>style.visibility</p:attrName>
                                        </p:attrNameLst>
                                      </p:cBhvr>
                                      <p:to>
                                        <p:strVal val="visible"/>
                                      </p:to>
                                    </p:set>
                                    <p:animEffect transition="in" filter="wipe(right)">
                                      <p:cBhvr>
                                        <p:cTn id="173" dur="500"/>
                                        <p:tgtEl>
                                          <p:spTgt spid="230"/>
                                        </p:tgtEl>
                                      </p:cBhvr>
                                    </p:animEffect>
                                  </p:childTnLst>
                                </p:cTn>
                              </p:par>
                            </p:childTnLst>
                          </p:cTn>
                        </p:par>
                        <p:par>
                          <p:cTn id="174" fill="hold">
                            <p:stCondLst>
                              <p:cond delay="18000"/>
                            </p:stCondLst>
                            <p:childTnLst>
                              <p:par>
                                <p:cTn id="175" presetID="10" presetClass="entr" presetSubtype="0" fill="hold" grpId="0" nodeType="afterEffect">
                                  <p:stCondLst>
                                    <p:cond delay="0"/>
                                  </p:stCondLst>
                                  <p:childTnLst>
                                    <p:set>
                                      <p:cBhvr>
                                        <p:cTn id="176" dur="1" fill="hold">
                                          <p:stCondLst>
                                            <p:cond delay="0"/>
                                          </p:stCondLst>
                                        </p:cTn>
                                        <p:tgtEl>
                                          <p:spTgt spid="114"/>
                                        </p:tgtEl>
                                        <p:attrNameLst>
                                          <p:attrName>style.visibility</p:attrName>
                                        </p:attrNameLst>
                                      </p:cBhvr>
                                      <p:to>
                                        <p:strVal val="visible"/>
                                      </p:to>
                                    </p:set>
                                    <p:animEffect transition="in" filter="fade">
                                      <p:cBhvr>
                                        <p:cTn id="177" dur="500"/>
                                        <p:tgtEl>
                                          <p:spTgt spid="114"/>
                                        </p:tgtEl>
                                      </p:cBhvr>
                                    </p:animEffect>
                                  </p:childTnLst>
                                </p:cTn>
                              </p:par>
                            </p:childTnLst>
                          </p:cTn>
                        </p:par>
                        <p:par>
                          <p:cTn id="178" fill="hold">
                            <p:stCondLst>
                              <p:cond delay="18500"/>
                            </p:stCondLst>
                            <p:childTnLst>
                              <p:par>
                                <p:cTn id="179" presetID="10" presetClass="entr" presetSubtype="0" fill="hold" grpId="0" nodeType="afterEffect">
                                  <p:stCondLst>
                                    <p:cond delay="0"/>
                                  </p:stCondLst>
                                  <p:childTnLst>
                                    <p:set>
                                      <p:cBhvr>
                                        <p:cTn id="180" dur="1" fill="hold">
                                          <p:stCondLst>
                                            <p:cond delay="0"/>
                                          </p:stCondLst>
                                        </p:cTn>
                                        <p:tgtEl>
                                          <p:spTgt spid="112"/>
                                        </p:tgtEl>
                                        <p:attrNameLst>
                                          <p:attrName>style.visibility</p:attrName>
                                        </p:attrNameLst>
                                      </p:cBhvr>
                                      <p:to>
                                        <p:strVal val="visible"/>
                                      </p:to>
                                    </p:set>
                                    <p:animEffect transition="in" filter="fade">
                                      <p:cBhvr>
                                        <p:cTn id="181" dur="500"/>
                                        <p:tgtEl>
                                          <p:spTgt spid="112"/>
                                        </p:tgtEl>
                                      </p:cBhvr>
                                    </p:animEffect>
                                  </p:childTnLst>
                                </p:cTn>
                              </p:par>
                            </p:childTnLst>
                          </p:cTn>
                        </p:par>
                        <p:par>
                          <p:cTn id="182" fill="hold">
                            <p:stCondLst>
                              <p:cond delay="19000"/>
                            </p:stCondLst>
                            <p:childTnLst>
                              <p:par>
                                <p:cTn id="183" presetID="10" presetClass="entr" presetSubtype="0" fill="hold" grpId="0" nodeType="afterEffect">
                                  <p:stCondLst>
                                    <p:cond delay="0"/>
                                  </p:stCondLst>
                                  <p:childTnLst>
                                    <p:set>
                                      <p:cBhvr>
                                        <p:cTn id="184" dur="1" fill="hold">
                                          <p:stCondLst>
                                            <p:cond delay="0"/>
                                          </p:stCondLst>
                                        </p:cTn>
                                        <p:tgtEl>
                                          <p:spTgt spid="113"/>
                                        </p:tgtEl>
                                        <p:attrNameLst>
                                          <p:attrName>style.visibility</p:attrName>
                                        </p:attrNameLst>
                                      </p:cBhvr>
                                      <p:to>
                                        <p:strVal val="visible"/>
                                      </p:to>
                                    </p:set>
                                    <p:animEffect transition="in" filter="fade">
                                      <p:cBhvr>
                                        <p:cTn id="185"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animBg="1"/>
      <p:bldP spid="28" grpId="0" animBg="1"/>
      <p:bldP spid="29" grpId="0" animBg="1"/>
      <p:bldP spid="31" grpId="0" animBg="1"/>
      <p:bldP spid="229" grpId="0" animBg="1"/>
      <p:bldP spid="230" grpId="0" animBg="1"/>
      <p:bldP spid="242" grpId="0" animBg="1"/>
      <p:bldP spid="243" grpId="0" animBg="1"/>
      <p:bldP spid="244" grpId="0" animBg="1"/>
      <p:bldP spid="234" grpId="0" animBg="1"/>
      <p:bldP spid="235" grpId="0" animBg="1"/>
      <p:bldP spid="236" grpId="0" animBg="1"/>
      <p:bldP spid="240" grpId="0" animBg="1"/>
      <p:bldP spid="241" grpId="0" animBg="1"/>
      <p:bldP spid="245" grpId="0" animBg="1"/>
      <p:bldP spid="2" grpId="0"/>
      <p:bldP spid="3" grpId="0"/>
      <p:bldP spid="10" grpId="0" animBg="1"/>
      <p:bldP spid="12" grpId="0" animBg="1"/>
      <p:bldP spid="246" grpId="0"/>
      <p:bldP spid="92" grpId="0"/>
      <p:bldP spid="94" grpId="0"/>
      <p:bldP spid="95" grpId="0"/>
      <p:bldP spid="96" grpId="0"/>
      <p:bldP spid="97" grpId="0"/>
      <p:bldP spid="98" grpId="0"/>
      <p:bldP spid="99" grpId="0"/>
      <p:bldP spid="100" grpId="0"/>
      <p:bldP spid="101" grpId="0"/>
      <p:bldP spid="102" grpId="0"/>
      <p:bldP spid="103" grpId="0"/>
      <p:bldP spid="104" grpId="0"/>
      <p:bldP spid="105" grpId="0"/>
      <p:bldP spid="106" grpId="0"/>
      <p:bldP spid="107" grpId="0"/>
      <p:bldP spid="108" grpId="0"/>
      <p:bldP spid="109" grpId="0"/>
      <p:bldP spid="111" grpId="0"/>
      <p:bldP spid="112" grpId="0"/>
      <p:bldP spid="113" grpId="0"/>
      <p:bldP spid="114" grpId="0"/>
      <p:bldP spid="115" grpId="0"/>
      <p:bldP spid="116" grpId="0"/>
      <p:bldP spid="117" grpId="0"/>
    </p:bldLst>
  </p:timing>
</p:sld>
</file>

<file path=ppt/slides/slide97.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9" name="Freeform 5"/>
          <p:cNvSpPr>
            <a:spLocks/>
          </p:cNvSpPr>
          <p:nvPr/>
        </p:nvSpPr>
        <p:spPr bwMode="auto">
          <a:xfrm>
            <a:off x="1311349" y="2945241"/>
            <a:ext cx="4413250" cy="1511300"/>
          </a:xfrm>
          <a:custGeom>
            <a:avLst/>
            <a:gdLst>
              <a:gd name="T0" fmla="*/ 1136 w 1174"/>
              <a:gd name="T1" fmla="*/ 391 h 401"/>
              <a:gd name="T2" fmla="*/ 1094 w 1174"/>
              <a:gd name="T3" fmla="*/ 370 h 401"/>
              <a:gd name="T4" fmla="*/ 1055 w 1174"/>
              <a:gd name="T5" fmla="*/ 346 h 401"/>
              <a:gd name="T6" fmla="*/ 1016 w 1174"/>
              <a:gd name="T7" fmla="*/ 321 h 401"/>
              <a:gd name="T8" fmla="*/ 980 w 1174"/>
              <a:gd name="T9" fmla="*/ 294 h 401"/>
              <a:gd name="T10" fmla="*/ 944 w 1174"/>
              <a:gd name="T11" fmla="*/ 265 h 401"/>
              <a:gd name="T12" fmla="*/ 910 w 1174"/>
              <a:gd name="T13" fmla="*/ 235 h 401"/>
              <a:gd name="T14" fmla="*/ 876 w 1174"/>
              <a:gd name="T15" fmla="*/ 204 h 401"/>
              <a:gd name="T16" fmla="*/ 858 w 1174"/>
              <a:gd name="T17" fmla="*/ 186 h 401"/>
              <a:gd name="T18" fmla="*/ 858 w 1174"/>
              <a:gd name="T19" fmla="*/ 185 h 401"/>
              <a:gd name="T20" fmla="*/ 853 w 1174"/>
              <a:gd name="T21" fmla="*/ 181 h 401"/>
              <a:gd name="T22" fmla="*/ 837 w 1174"/>
              <a:gd name="T23" fmla="*/ 168 h 401"/>
              <a:gd name="T24" fmla="*/ 819 w 1174"/>
              <a:gd name="T25" fmla="*/ 157 h 401"/>
              <a:gd name="T26" fmla="*/ 810 w 1174"/>
              <a:gd name="T27" fmla="*/ 152 h 401"/>
              <a:gd name="T28" fmla="*/ 771 w 1174"/>
              <a:gd name="T29" fmla="*/ 134 h 401"/>
              <a:gd name="T30" fmla="*/ 756 w 1174"/>
              <a:gd name="T31" fmla="*/ 129 h 401"/>
              <a:gd name="T32" fmla="*/ 730 w 1174"/>
              <a:gd name="T33" fmla="*/ 121 h 401"/>
              <a:gd name="T34" fmla="*/ 698 w 1174"/>
              <a:gd name="T35" fmla="*/ 112 h 401"/>
              <a:gd name="T36" fmla="*/ 666 w 1174"/>
              <a:gd name="T37" fmla="*/ 106 h 401"/>
              <a:gd name="T38" fmla="*/ 622 w 1174"/>
              <a:gd name="T39" fmla="*/ 99 h 401"/>
              <a:gd name="T40" fmla="*/ 578 w 1174"/>
              <a:gd name="T41" fmla="*/ 94 h 401"/>
              <a:gd name="T42" fmla="*/ 535 w 1174"/>
              <a:gd name="T43" fmla="*/ 90 h 401"/>
              <a:gd name="T44" fmla="*/ 466 w 1174"/>
              <a:gd name="T45" fmla="*/ 89 h 401"/>
              <a:gd name="T46" fmla="*/ 432 w 1174"/>
              <a:gd name="T47" fmla="*/ 86 h 401"/>
              <a:gd name="T48" fmla="*/ 364 w 1174"/>
              <a:gd name="T49" fmla="*/ 79 h 401"/>
              <a:gd name="T50" fmla="*/ 297 w 1174"/>
              <a:gd name="T51" fmla="*/ 70 h 401"/>
              <a:gd name="T52" fmla="*/ 230 w 1174"/>
              <a:gd name="T53" fmla="*/ 58 h 401"/>
              <a:gd name="T54" fmla="*/ 164 w 1174"/>
              <a:gd name="T55" fmla="*/ 44 h 401"/>
              <a:gd name="T56" fmla="*/ 114 w 1174"/>
              <a:gd name="T57" fmla="*/ 32 h 401"/>
              <a:gd name="T58" fmla="*/ 65 w 1174"/>
              <a:gd name="T59" fmla="*/ 19 h 401"/>
              <a:gd name="T60" fmla="*/ 0 w 1174"/>
              <a:gd name="T61" fmla="*/ 0 h 401"/>
              <a:gd name="T62" fmla="*/ 66 w 1174"/>
              <a:gd name="T63" fmla="*/ 16 h 401"/>
              <a:gd name="T64" fmla="*/ 115 w 1174"/>
              <a:gd name="T65" fmla="*/ 28 h 401"/>
              <a:gd name="T66" fmla="*/ 165 w 1174"/>
              <a:gd name="T67" fmla="*/ 38 h 401"/>
              <a:gd name="T68" fmla="*/ 232 w 1174"/>
              <a:gd name="T69" fmla="*/ 49 h 401"/>
              <a:gd name="T70" fmla="*/ 299 w 1174"/>
              <a:gd name="T71" fmla="*/ 58 h 401"/>
              <a:gd name="T72" fmla="*/ 366 w 1174"/>
              <a:gd name="T73" fmla="*/ 65 h 401"/>
              <a:gd name="T74" fmla="*/ 433 w 1174"/>
              <a:gd name="T75" fmla="*/ 70 h 401"/>
              <a:gd name="T76" fmla="*/ 467 w 1174"/>
              <a:gd name="T77" fmla="*/ 71 h 401"/>
              <a:gd name="T78" fmla="*/ 533 w 1174"/>
              <a:gd name="T79" fmla="*/ 70 h 401"/>
              <a:gd name="T80" fmla="*/ 534 w 1174"/>
              <a:gd name="T81" fmla="*/ 70 h 401"/>
              <a:gd name="T82" fmla="*/ 602 w 1174"/>
              <a:gd name="T83" fmla="*/ 73 h 401"/>
              <a:gd name="T84" fmla="*/ 647 w 1174"/>
              <a:gd name="T85" fmla="*/ 77 h 401"/>
              <a:gd name="T86" fmla="*/ 692 w 1174"/>
              <a:gd name="T87" fmla="*/ 84 h 401"/>
              <a:gd name="T88" fmla="*/ 715 w 1174"/>
              <a:gd name="T89" fmla="*/ 88 h 401"/>
              <a:gd name="T90" fmla="*/ 759 w 1174"/>
              <a:gd name="T91" fmla="*/ 99 h 401"/>
              <a:gd name="T92" fmla="*/ 770 w 1174"/>
              <a:gd name="T93" fmla="*/ 102 h 401"/>
              <a:gd name="T94" fmla="*/ 803 w 1174"/>
              <a:gd name="T95" fmla="*/ 114 h 401"/>
              <a:gd name="T96" fmla="*/ 830 w 1174"/>
              <a:gd name="T97" fmla="*/ 126 h 401"/>
              <a:gd name="T98" fmla="*/ 845 w 1174"/>
              <a:gd name="T99" fmla="*/ 134 h 401"/>
              <a:gd name="T100" fmla="*/ 866 w 1174"/>
              <a:gd name="T101" fmla="*/ 148 h 401"/>
              <a:gd name="T102" fmla="*/ 880 w 1174"/>
              <a:gd name="T103" fmla="*/ 160 h 401"/>
              <a:gd name="T104" fmla="*/ 884 w 1174"/>
              <a:gd name="T105" fmla="*/ 164 h 401"/>
              <a:gd name="T106" fmla="*/ 884 w 1174"/>
              <a:gd name="T107" fmla="*/ 164 h 401"/>
              <a:gd name="T108" fmla="*/ 917 w 1174"/>
              <a:gd name="T109" fmla="*/ 193 h 401"/>
              <a:gd name="T110" fmla="*/ 951 w 1174"/>
              <a:gd name="T111" fmla="*/ 221 h 401"/>
              <a:gd name="T112" fmla="*/ 986 w 1174"/>
              <a:gd name="T113" fmla="*/ 248 h 401"/>
              <a:gd name="T114" fmla="*/ 1022 w 1174"/>
              <a:gd name="T115" fmla="*/ 274 h 401"/>
              <a:gd name="T116" fmla="*/ 1059 w 1174"/>
              <a:gd name="T117" fmla="*/ 298 h 401"/>
              <a:gd name="T118" fmla="*/ 1096 w 1174"/>
              <a:gd name="T119" fmla="*/ 320 h 401"/>
              <a:gd name="T120" fmla="*/ 1135 w 1174"/>
              <a:gd name="T121" fmla="*/ 339 h 401"/>
              <a:gd name="T122" fmla="*/ 1174 w 1174"/>
              <a:gd name="T123" fmla="*/ 355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74" h="401">
                <a:moveTo>
                  <a:pt x="1158" y="401"/>
                </a:moveTo>
                <a:cubicBezTo>
                  <a:pt x="1150" y="398"/>
                  <a:pt x="1143" y="394"/>
                  <a:pt x="1136" y="391"/>
                </a:cubicBezTo>
                <a:cubicBezTo>
                  <a:pt x="1129" y="388"/>
                  <a:pt x="1122" y="385"/>
                  <a:pt x="1115" y="381"/>
                </a:cubicBezTo>
                <a:cubicBezTo>
                  <a:pt x="1108" y="377"/>
                  <a:pt x="1101" y="374"/>
                  <a:pt x="1094" y="370"/>
                </a:cubicBezTo>
                <a:cubicBezTo>
                  <a:pt x="1087" y="366"/>
                  <a:pt x="1081" y="362"/>
                  <a:pt x="1074" y="358"/>
                </a:cubicBezTo>
                <a:cubicBezTo>
                  <a:pt x="1068" y="355"/>
                  <a:pt x="1061" y="350"/>
                  <a:pt x="1055" y="346"/>
                </a:cubicBezTo>
                <a:cubicBezTo>
                  <a:pt x="1048" y="342"/>
                  <a:pt x="1042" y="338"/>
                  <a:pt x="1035" y="334"/>
                </a:cubicBezTo>
                <a:cubicBezTo>
                  <a:pt x="1029" y="330"/>
                  <a:pt x="1023" y="325"/>
                  <a:pt x="1016" y="321"/>
                </a:cubicBezTo>
                <a:cubicBezTo>
                  <a:pt x="1010" y="316"/>
                  <a:pt x="1004" y="312"/>
                  <a:pt x="998" y="307"/>
                </a:cubicBezTo>
                <a:cubicBezTo>
                  <a:pt x="980" y="294"/>
                  <a:pt x="980" y="294"/>
                  <a:pt x="980" y="294"/>
                </a:cubicBezTo>
                <a:cubicBezTo>
                  <a:pt x="974" y="289"/>
                  <a:pt x="968" y="284"/>
                  <a:pt x="962" y="279"/>
                </a:cubicBezTo>
                <a:cubicBezTo>
                  <a:pt x="956" y="275"/>
                  <a:pt x="950" y="270"/>
                  <a:pt x="944" y="265"/>
                </a:cubicBezTo>
                <a:cubicBezTo>
                  <a:pt x="927" y="250"/>
                  <a:pt x="927" y="250"/>
                  <a:pt x="927" y="250"/>
                </a:cubicBezTo>
                <a:cubicBezTo>
                  <a:pt x="921" y="245"/>
                  <a:pt x="915" y="240"/>
                  <a:pt x="910" y="235"/>
                </a:cubicBezTo>
                <a:cubicBezTo>
                  <a:pt x="893" y="220"/>
                  <a:pt x="893" y="220"/>
                  <a:pt x="893" y="220"/>
                </a:cubicBezTo>
                <a:cubicBezTo>
                  <a:pt x="887" y="215"/>
                  <a:pt x="882" y="209"/>
                  <a:pt x="876" y="204"/>
                </a:cubicBezTo>
                <a:cubicBezTo>
                  <a:pt x="860" y="188"/>
                  <a:pt x="860" y="188"/>
                  <a:pt x="860" y="188"/>
                </a:cubicBezTo>
                <a:cubicBezTo>
                  <a:pt x="858" y="186"/>
                  <a:pt x="858" y="186"/>
                  <a:pt x="858" y="186"/>
                </a:cubicBezTo>
                <a:cubicBezTo>
                  <a:pt x="858" y="186"/>
                  <a:pt x="858" y="186"/>
                  <a:pt x="858" y="186"/>
                </a:cubicBezTo>
                <a:cubicBezTo>
                  <a:pt x="858" y="185"/>
                  <a:pt x="858" y="185"/>
                  <a:pt x="858" y="185"/>
                </a:cubicBezTo>
                <a:cubicBezTo>
                  <a:pt x="857" y="185"/>
                  <a:pt x="857" y="184"/>
                  <a:pt x="856" y="184"/>
                </a:cubicBezTo>
                <a:cubicBezTo>
                  <a:pt x="853" y="181"/>
                  <a:pt x="853" y="181"/>
                  <a:pt x="853" y="181"/>
                </a:cubicBezTo>
                <a:cubicBezTo>
                  <a:pt x="850" y="179"/>
                  <a:pt x="848" y="176"/>
                  <a:pt x="845" y="174"/>
                </a:cubicBezTo>
                <a:cubicBezTo>
                  <a:pt x="843" y="172"/>
                  <a:pt x="840" y="170"/>
                  <a:pt x="837" y="168"/>
                </a:cubicBezTo>
                <a:cubicBezTo>
                  <a:pt x="829" y="162"/>
                  <a:pt x="829" y="162"/>
                  <a:pt x="829" y="162"/>
                </a:cubicBezTo>
                <a:cubicBezTo>
                  <a:pt x="819" y="157"/>
                  <a:pt x="819" y="157"/>
                  <a:pt x="819" y="157"/>
                </a:cubicBezTo>
                <a:cubicBezTo>
                  <a:pt x="815" y="154"/>
                  <a:pt x="815" y="154"/>
                  <a:pt x="815" y="154"/>
                </a:cubicBezTo>
                <a:cubicBezTo>
                  <a:pt x="810" y="152"/>
                  <a:pt x="810" y="152"/>
                  <a:pt x="810" y="152"/>
                </a:cubicBezTo>
                <a:cubicBezTo>
                  <a:pt x="804" y="149"/>
                  <a:pt x="798" y="145"/>
                  <a:pt x="791" y="143"/>
                </a:cubicBezTo>
                <a:cubicBezTo>
                  <a:pt x="784" y="140"/>
                  <a:pt x="778" y="137"/>
                  <a:pt x="771" y="134"/>
                </a:cubicBezTo>
                <a:cubicBezTo>
                  <a:pt x="761" y="131"/>
                  <a:pt x="761" y="131"/>
                  <a:pt x="761" y="131"/>
                </a:cubicBezTo>
                <a:cubicBezTo>
                  <a:pt x="756" y="129"/>
                  <a:pt x="756" y="129"/>
                  <a:pt x="756" y="129"/>
                </a:cubicBezTo>
                <a:cubicBezTo>
                  <a:pt x="751" y="127"/>
                  <a:pt x="751" y="127"/>
                  <a:pt x="751" y="127"/>
                </a:cubicBezTo>
                <a:cubicBezTo>
                  <a:pt x="730" y="121"/>
                  <a:pt x="730" y="121"/>
                  <a:pt x="730" y="121"/>
                </a:cubicBezTo>
                <a:cubicBezTo>
                  <a:pt x="709" y="115"/>
                  <a:pt x="709" y="115"/>
                  <a:pt x="709" y="115"/>
                </a:cubicBezTo>
                <a:cubicBezTo>
                  <a:pt x="705" y="114"/>
                  <a:pt x="701" y="113"/>
                  <a:pt x="698" y="112"/>
                </a:cubicBezTo>
                <a:cubicBezTo>
                  <a:pt x="687" y="110"/>
                  <a:pt x="687" y="110"/>
                  <a:pt x="687" y="110"/>
                </a:cubicBezTo>
                <a:cubicBezTo>
                  <a:pt x="666" y="106"/>
                  <a:pt x="666" y="106"/>
                  <a:pt x="666" y="106"/>
                </a:cubicBezTo>
                <a:cubicBezTo>
                  <a:pt x="658" y="104"/>
                  <a:pt x="651" y="103"/>
                  <a:pt x="644" y="102"/>
                </a:cubicBezTo>
                <a:cubicBezTo>
                  <a:pt x="636" y="101"/>
                  <a:pt x="629" y="100"/>
                  <a:pt x="622" y="99"/>
                </a:cubicBezTo>
                <a:cubicBezTo>
                  <a:pt x="600" y="96"/>
                  <a:pt x="600" y="96"/>
                  <a:pt x="600" y="96"/>
                </a:cubicBezTo>
                <a:cubicBezTo>
                  <a:pt x="593" y="95"/>
                  <a:pt x="585" y="94"/>
                  <a:pt x="578" y="94"/>
                </a:cubicBezTo>
                <a:cubicBezTo>
                  <a:pt x="534" y="90"/>
                  <a:pt x="534" y="90"/>
                  <a:pt x="534" y="90"/>
                </a:cubicBezTo>
                <a:cubicBezTo>
                  <a:pt x="535" y="90"/>
                  <a:pt x="535" y="90"/>
                  <a:pt x="535" y="90"/>
                </a:cubicBezTo>
                <a:cubicBezTo>
                  <a:pt x="523" y="91"/>
                  <a:pt x="512" y="90"/>
                  <a:pt x="500" y="90"/>
                </a:cubicBezTo>
                <a:cubicBezTo>
                  <a:pt x="489" y="90"/>
                  <a:pt x="477" y="89"/>
                  <a:pt x="466" y="89"/>
                </a:cubicBezTo>
                <a:cubicBezTo>
                  <a:pt x="449" y="88"/>
                  <a:pt x="449" y="88"/>
                  <a:pt x="449" y="88"/>
                </a:cubicBezTo>
                <a:cubicBezTo>
                  <a:pt x="432" y="86"/>
                  <a:pt x="432" y="86"/>
                  <a:pt x="432" y="86"/>
                </a:cubicBezTo>
                <a:cubicBezTo>
                  <a:pt x="421" y="85"/>
                  <a:pt x="409" y="84"/>
                  <a:pt x="398" y="83"/>
                </a:cubicBezTo>
                <a:cubicBezTo>
                  <a:pt x="387" y="82"/>
                  <a:pt x="375" y="81"/>
                  <a:pt x="364" y="79"/>
                </a:cubicBezTo>
                <a:cubicBezTo>
                  <a:pt x="353" y="78"/>
                  <a:pt x="342" y="76"/>
                  <a:pt x="331" y="75"/>
                </a:cubicBezTo>
                <a:cubicBezTo>
                  <a:pt x="319" y="73"/>
                  <a:pt x="308" y="72"/>
                  <a:pt x="297" y="70"/>
                </a:cubicBezTo>
                <a:cubicBezTo>
                  <a:pt x="263" y="64"/>
                  <a:pt x="263" y="64"/>
                  <a:pt x="263" y="64"/>
                </a:cubicBezTo>
                <a:cubicBezTo>
                  <a:pt x="230" y="58"/>
                  <a:pt x="230" y="58"/>
                  <a:pt x="230" y="58"/>
                </a:cubicBezTo>
                <a:cubicBezTo>
                  <a:pt x="219" y="56"/>
                  <a:pt x="208" y="53"/>
                  <a:pt x="197" y="51"/>
                </a:cubicBezTo>
                <a:cubicBezTo>
                  <a:pt x="186" y="49"/>
                  <a:pt x="175" y="46"/>
                  <a:pt x="164" y="44"/>
                </a:cubicBezTo>
                <a:cubicBezTo>
                  <a:pt x="131" y="36"/>
                  <a:pt x="131" y="36"/>
                  <a:pt x="131" y="36"/>
                </a:cubicBezTo>
                <a:cubicBezTo>
                  <a:pt x="114" y="32"/>
                  <a:pt x="114" y="32"/>
                  <a:pt x="114" y="32"/>
                </a:cubicBezTo>
                <a:cubicBezTo>
                  <a:pt x="98" y="28"/>
                  <a:pt x="98" y="28"/>
                  <a:pt x="98" y="28"/>
                </a:cubicBezTo>
                <a:cubicBezTo>
                  <a:pt x="65" y="19"/>
                  <a:pt x="65" y="19"/>
                  <a:pt x="65" y="19"/>
                </a:cubicBezTo>
                <a:cubicBezTo>
                  <a:pt x="54" y="16"/>
                  <a:pt x="43" y="13"/>
                  <a:pt x="32" y="10"/>
                </a:cubicBezTo>
                <a:cubicBezTo>
                  <a:pt x="0" y="0"/>
                  <a:pt x="0" y="0"/>
                  <a:pt x="0" y="0"/>
                </a:cubicBezTo>
                <a:cubicBezTo>
                  <a:pt x="33" y="8"/>
                  <a:pt x="33" y="8"/>
                  <a:pt x="33" y="8"/>
                </a:cubicBezTo>
                <a:cubicBezTo>
                  <a:pt x="44" y="11"/>
                  <a:pt x="55" y="14"/>
                  <a:pt x="66" y="16"/>
                </a:cubicBezTo>
                <a:cubicBezTo>
                  <a:pt x="99" y="24"/>
                  <a:pt x="99" y="24"/>
                  <a:pt x="99" y="24"/>
                </a:cubicBezTo>
                <a:cubicBezTo>
                  <a:pt x="115" y="28"/>
                  <a:pt x="115" y="28"/>
                  <a:pt x="115" y="28"/>
                </a:cubicBezTo>
                <a:cubicBezTo>
                  <a:pt x="132" y="31"/>
                  <a:pt x="132" y="31"/>
                  <a:pt x="132" y="31"/>
                </a:cubicBezTo>
                <a:cubicBezTo>
                  <a:pt x="165" y="38"/>
                  <a:pt x="165" y="38"/>
                  <a:pt x="165" y="38"/>
                </a:cubicBezTo>
                <a:cubicBezTo>
                  <a:pt x="176" y="40"/>
                  <a:pt x="187" y="41"/>
                  <a:pt x="198" y="43"/>
                </a:cubicBezTo>
                <a:cubicBezTo>
                  <a:pt x="209" y="45"/>
                  <a:pt x="220" y="47"/>
                  <a:pt x="232" y="49"/>
                </a:cubicBezTo>
                <a:cubicBezTo>
                  <a:pt x="265" y="54"/>
                  <a:pt x="265" y="54"/>
                  <a:pt x="265" y="54"/>
                </a:cubicBezTo>
                <a:cubicBezTo>
                  <a:pt x="299" y="58"/>
                  <a:pt x="299" y="58"/>
                  <a:pt x="299" y="58"/>
                </a:cubicBezTo>
                <a:cubicBezTo>
                  <a:pt x="310" y="60"/>
                  <a:pt x="321" y="61"/>
                  <a:pt x="332" y="62"/>
                </a:cubicBezTo>
                <a:cubicBezTo>
                  <a:pt x="343" y="63"/>
                  <a:pt x="354" y="64"/>
                  <a:pt x="366" y="65"/>
                </a:cubicBezTo>
                <a:cubicBezTo>
                  <a:pt x="377" y="66"/>
                  <a:pt x="388" y="67"/>
                  <a:pt x="399" y="68"/>
                </a:cubicBezTo>
                <a:cubicBezTo>
                  <a:pt x="411" y="68"/>
                  <a:pt x="422" y="69"/>
                  <a:pt x="433" y="70"/>
                </a:cubicBezTo>
                <a:cubicBezTo>
                  <a:pt x="450" y="70"/>
                  <a:pt x="450" y="70"/>
                  <a:pt x="450" y="70"/>
                </a:cubicBezTo>
                <a:cubicBezTo>
                  <a:pt x="467" y="71"/>
                  <a:pt x="467" y="71"/>
                  <a:pt x="467" y="71"/>
                </a:cubicBezTo>
                <a:cubicBezTo>
                  <a:pt x="478" y="71"/>
                  <a:pt x="489" y="71"/>
                  <a:pt x="500" y="71"/>
                </a:cubicBezTo>
                <a:cubicBezTo>
                  <a:pt x="511" y="71"/>
                  <a:pt x="523" y="70"/>
                  <a:pt x="533" y="70"/>
                </a:cubicBezTo>
                <a:cubicBezTo>
                  <a:pt x="534" y="70"/>
                  <a:pt x="534" y="70"/>
                  <a:pt x="534" y="70"/>
                </a:cubicBezTo>
                <a:cubicBezTo>
                  <a:pt x="534" y="70"/>
                  <a:pt x="534" y="70"/>
                  <a:pt x="534" y="70"/>
                </a:cubicBezTo>
                <a:cubicBezTo>
                  <a:pt x="580" y="71"/>
                  <a:pt x="580" y="71"/>
                  <a:pt x="580" y="71"/>
                </a:cubicBezTo>
                <a:cubicBezTo>
                  <a:pt x="587" y="72"/>
                  <a:pt x="595" y="72"/>
                  <a:pt x="602" y="73"/>
                </a:cubicBezTo>
                <a:cubicBezTo>
                  <a:pt x="625" y="75"/>
                  <a:pt x="625" y="75"/>
                  <a:pt x="625" y="75"/>
                </a:cubicBezTo>
                <a:cubicBezTo>
                  <a:pt x="632" y="75"/>
                  <a:pt x="640" y="76"/>
                  <a:pt x="647" y="77"/>
                </a:cubicBezTo>
                <a:cubicBezTo>
                  <a:pt x="655" y="78"/>
                  <a:pt x="662" y="79"/>
                  <a:pt x="670" y="80"/>
                </a:cubicBezTo>
                <a:cubicBezTo>
                  <a:pt x="692" y="84"/>
                  <a:pt x="692" y="84"/>
                  <a:pt x="692" y="84"/>
                </a:cubicBezTo>
                <a:cubicBezTo>
                  <a:pt x="703" y="86"/>
                  <a:pt x="703" y="86"/>
                  <a:pt x="703" y="86"/>
                </a:cubicBezTo>
                <a:cubicBezTo>
                  <a:pt x="707" y="87"/>
                  <a:pt x="711" y="87"/>
                  <a:pt x="715" y="88"/>
                </a:cubicBezTo>
                <a:cubicBezTo>
                  <a:pt x="737" y="93"/>
                  <a:pt x="737" y="93"/>
                  <a:pt x="737" y="93"/>
                </a:cubicBezTo>
                <a:cubicBezTo>
                  <a:pt x="759" y="99"/>
                  <a:pt x="759" y="99"/>
                  <a:pt x="759" y="99"/>
                </a:cubicBezTo>
                <a:cubicBezTo>
                  <a:pt x="765" y="101"/>
                  <a:pt x="765" y="101"/>
                  <a:pt x="765" y="101"/>
                </a:cubicBezTo>
                <a:cubicBezTo>
                  <a:pt x="770" y="102"/>
                  <a:pt x="770" y="102"/>
                  <a:pt x="770" y="102"/>
                </a:cubicBezTo>
                <a:cubicBezTo>
                  <a:pt x="781" y="106"/>
                  <a:pt x="781" y="106"/>
                  <a:pt x="781" y="106"/>
                </a:cubicBezTo>
                <a:cubicBezTo>
                  <a:pt x="789" y="108"/>
                  <a:pt x="796" y="111"/>
                  <a:pt x="803" y="114"/>
                </a:cubicBezTo>
                <a:cubicBezTo>
                  <a:pt x="810" y="117"/>
                  <a:pt x="817" y="120"/>
                  <a:pt x="824" y="124"/>
                </a:cubicBezTo>
                <a:cubicBezTo>
                  <a:pt x="830" y="126"/>
                  <a:pt x="830" y="126"/>
                  <a:pt x="830" y="126"/>
                </a:cubicBezTo>
                <a:cubicBezTo>
                  <a:pt x="835" y="129"/>
                  <a:pt x="835" y="129"/>
                  <a:pt x="835" y="129"/>
                </a:cubicBezTo>
                <a:cubicBezTo>
                  <a:pt x="845" y="134"/>
                  <a:pt x="845" y="134"/>
                  <a:pt x="845" y="134"/>
                </a:cubicBezTo>
                <a:cubicBezTo>
                  <a:pt x="856" y="141"/>
                  <a:pt x="856" y="141"/>
                  <a:pt x="856" y="141"/>
                </a:cubicBezTo>
                <a:cubicBezTo>
                  <a:pt x="859" y="143"/>
                  <a:pt x="862" y="145"/>
                  <a:pt x="866" y="148"/>
                </a:cubicBezTo>
                <a:cubicBezTo>
                  <a:pt x="869" y="150"/>
                  <a:pt x="872" y="153"/>
                  <a:pt x="875" y="155"/>
                </a:cubicBezTo>
                <a:cubicBezTo>
                  <a:pt x="880" y="160"/>
                  <a:pt x="880" y="160"/>
                  <a:pt x="880" y="160"/>
                </a:cubicBezTo>
                <a:cubicBezTo>
                  <a:pt x="881" y="161"/>
                  <a:pt x="882" y="162"/>
                  <a:pt x="883" y="162"/>
                </a:cubicBezTo>
                <a:cubicBezTo>
                  <a:pt x="884" y="164"/>
                  <a:pt x="884" y="164"/>
                  <a:pt x="884" y="164"/>
                </a:cubicBezTo>
                <a:cubicBezTo>
                  <a:pt x="886" y="166"/>
                  <a:pt x="886" y="166"/>
                  <a:pt x="886" y="166"/>
                </a:cubicBezTo>
                <a:cubicBezTo>
                  <a:pt x="884" y="164"/>
                  <a:pt x="884" y="164"/>
                  <a:pt x="884" y="164"/>
                </a:cubicBezTo>
                <a:cubicBezTo>
                  <a:pt x="900" y="178"/>
                  <a:pt x="900" y="178"/>
                  <a:pt x="900" y="178"/>
                </a:cubicBezTo>
                <a:cubicBezTo>
                  <a:pt x="906" y="183"/>
                  <a:pt x="911" y="188"/>
                  <a:pt x="917" y="193"/>
                </a:cubicBezTo>
                <a:cubicBezTo>
                  <a:pt x="934" y="207"/>
                  <a:pt x="934" y="207"/>
                  <a:pt x="934" y="207"/>
                </a:cubicBezTo>
                <a:cubicBezTo>
                  <a:pt x="940" y="212"/>
                  <a:pt x="945" y="217"/>
                  <a:pt x="951" y="221"/>
                </a:cubicBezTo>
                <a:cubicBezTo>
                  <a:pt x="968" y="235"/>
                  <a:pt x="968" y="235"/>
                  <a:pt x="968" y="235"/>
                </a:cubicBezTo>
                <a:cubicBezTo>
                  <a:pt x="974" y="240"/>
                  <a:pt x="980" y="244"/>
                  <a:pt x="986" y="248"/>
                </a:cubicBezTo>
                <a:cubicBezTo>
                  <a:pt x="992" y="253"/>
                  <a:pt x="998" y="257"/>
                  <a:pt x="1004" y="261"/>
                </a:cubicBezTo>
                <a:cubicBezTo>
                  <a:pt x="1022" y="274"/>
                  <a:pt x="1022" y="274"/>
                  <a:pt x="1022" y="274"/>
                </a:cubicBezTo>
                <a:cubicBezTo>
                  <a:pt x="1028" y="278"/>
                  <a:pt x="1034" y="282"/>
                  <a:pt x="1040" y="286"/>
                </a:cubicBezTo>
                <a:cubicBezTo>
                  <a:pt x="1046" y="290"/>
                  <a:pt x="1052" y="294"/>
                  <a:pt x="1059" y="298"/>
                </a:cubicBezTo>
                <a:cubicBezTo>
                  <a:pt x="1065" y="302"/>
                  <a:pt x="1071" y="305"/>
                  <a:pt x="1077" y="309"/>
                </a:cubicBezTo>
                <a:cubicBezTo>
                  <a:pt x="1084" y="313"/>
                  <a:pt x="1090" y="316"/>
                  <a:pt x="1096" y="320"/>
                </a:cubicBezTo>
                <a:cubicBezTo>
                  <a:pt x="1103" y="323"/>
                  <a:pt x="1109" y="327"/>
                  <a:pt x="1115" y="330"/>
                </a:cubicBezTo>
                <a:cubicBezTo>
                  <a:pt x="1122" y="333"/>
                  <a:pt x="1128" y="336"/>
                  <a:pt x="1135" y="339"/>
                </a:cubicBezTo>
                <a:cubicBezTo>
                  <a:pt x="1141" y="342"/>
                  <a:pt x="1148" y="345"/>
                  <a:pt x="1155" y="348"/>
                </a:cubicBezTo>
                <a:cubicBezTo>
                  <a:pt x="1161" y="351"/>
                  <a:pt x="1168" y="353"/>
                  <a:pt x="1174" y="355"/>
                </a:cubicBezTo>
                <a:lnTo>
                  <a:pt x="1158" y="40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11"/>
          <p:cNvSpPr>
            <a:spLocks/>
          </p:cNvSpPr>
          <p:nvPr/>
        </p:nvSpPr>
        <p:spPr bwMode="auto">
          <a:xfrm>
            <a:off x="1709357" y="4417023"/>
            <a:ext cx="4068763" cy="1298575"/>
          </a:xfrm>
          <a:custGeom>
            <a:avLst/>
            <a:gdLst>
              <a:gd name="T0" fmla="*/ 1060 w 1083"/>
              <a:gd name="T1" fmla="*/ 51 h 345"/>
              <a:gd name="T2" fmla="*/ 1016 w 1083"/>
              <a:gd name="T3" fmla="*/ 46 h 345"/>
              <a:gd name="T4" fmla="*/ 927 w 1083"/>
              <a:gd name="T5" fmla="*/ 46 h 345"/>
              <a:gd name="T6" fmla="*/ 868 w 1083"/>
              <a:gd name="T7" fmla="*/ 53 h 345"/>
              <a:gd name="T8" fmla="*/ 839 w 1083"/>
              <a:gd name="T9" fmla="*/ 58 h 345"/>
              <a:gd name="T10" fmla="*/ 810 w 1083"/>
              <a:gd name="T11" fmla="*/ 65 h 345"/>
              <a:gd name="T12" fmla="*/ 781 w 1083"/>
              <a:gd name="T13" fmla="*/ 73 h 345"/>
              <a:gd name="T14" fmla="*/ 753 w 1083"/>
              <a:gd name="T15" fmla="*/ 82 h 345"/>
              <a:gd name="T16" fmla="*/ 711 w 1083"/>
              <a:gd name="T17" fmla="*/ 99 h 345"/>
              <a:gd name="T18" fmla="*/ 684 w 1083"/>
              <a:gd name="T19" fmla="*/ 111 h 345"/>
              <a:gd name="T20" fmla="*/ 645 w 1083"/>
              <a:gd name="T21" fmla="*/ 133 h 345"/>
              <a:gd name="T22" fmla="*/ 621 w 1083"/>
              <a:gd name="T23" fmla="*/ 148 h 345"/>
              <a:gd name="T24" fmla="*/ 586 w 1083"/>
              <a:gd name="T25" fmla="*/ 172 h 345"/>
              <a:gd name="T26" fmla="*/ 531 w 1083"/>
              <a:gd name="T27" fmla="*/ 202 h 345"/>
              <a:gd name="T28" fmla="*/ 504 w 1083"/>
              <a:gd name="T29" fmla="*/ 216 h 345"/>
              <a:gd name="T30" fmla="*/ 475 w 1083"/>
              <a:gd name="T31" fmla="*/ 229 h 345"/>
              <a:gd name="T32" fmla="*/ 437 w 1083"/>
              <a:gd name="T33" fmla="*/ 245 h 345"/>
              <a:gd name="T34" fmla="*/ 418 w 1083"/>
              <a:gd name="T35" fmla="*/ 252 h 345"/>
              <a:gd name="T36" fmla="*/ 380 w 1083"/>
              <a:gd name="T37" fmla="*/ 266 h 345"/>
              <a:gd name="T38" fmla="*/ 341 w 1083"/>
              <a:gd name="T39" fmla="*/ 278 h 345"/>
              <a:gd name="T40" fmla="*/ 321 w 1083"/>
              <a:gd name="T41" fmla="*/ 284 h 345"/>
              <a:gd name="T42" fmla="*/ 262 w 1083"/>
              <a:gd name="T43" fmla="*/ 300 h 345"/>
              <a:gd name="T44" fmla="*/ 202 w 1083"/>
              <a:gd name="T45" fmla="*/ 314 h 345"/>
              <a:gd name="T46" fmla="*/ 121 w 1083"/>
              <a:gd name="T47" fmla="*/ 329 h 345"/>
              <a:gd name="T48" fmla="*/ 41 w 1083"/>
              <a:gd name="T49" fmla="*/ 340 h 345"/>
              <a:gd name="T50" fmla="*/ 40 w 1083"/>
              <a:gd name="T51" fmla="*/ 339 h 345"/>
              <a:gd name="T52" fmla="*/ 120 w 1083"/>
              <a:gd name="T53" fmla="*/ 324 h 345"/>
              <a:gd name="T54" fmla="*/ 200 w 1083"/>
              <a:gd name="T55" fmla="*/ 306 h 345"/>
              <a:gd name="T56" fmla="*/ 259 w 1083"/>
              <a:gd name="T57" fmla="*/ 290 h 345"/>
              <a:gd name="T58" fmla="*/ 317 w 1083"/>
              <a:gd name="T59" fmla="*/ 271 h 345"/>
              <a:gd name="T60" fmla="*/ 336 w 1083"/>
              <a:gd name="T61" fmla="*/ 265 h 345"/>
              <a:gd name="T62" fmla="*/ 374 w 1083"/>
              <a:gd name="T63" fmla="*/ 251 h 345"/>
              <a:gd name="T64" fmla="*/ 412 w 1083"/>
              <a:gd name="T65" fmla="*/ 235 h 345"/>
              <a:gd name="T66" fmla="*/ 430 w 1083"/>
              <a:gd name="T67" fmla="*/ 227 h 345"/>
              <a:gd name="T68" fmla="*/ 467 w 1083"/>
              <a:gd name="T69" fmla="*/ 210 h 345"/>
              <a:gd name="T70" fmla="*/ 494 w 1083"/>
              <a:gd name="T71" fmla="*/ 196 h 345"/>
              <a:gd name="T72" fmla="*/ 520 w 1083"/>
              <a:gd name="T73" fmla="*/ 182 h 345"/>
              <a:gd name="T74" fmla="*/ 572 w 1083"/>
              <a:gd name="T75" fmla="*/ 150 h 345"/>
              <a:gd name="T76" fmla="*/ 603 w 1083"/>
              <a:gd name="T77" fmla="*/ 127 h 345"/>
              <a:gd name="T78" fmla="*/ 604 w 1083"/>
              <a:gd name="T79" fmla="*/ 127 h 345"/>
              <a:gd name="T80" fmla="*/ 656 w 1083"/>
              <a:gd name="T81" fmla="*/ 92 h 345"/>
              <a:gd name="T82" fmla="*/ 684 w 1083"/>
              <a:gd name="T83" fmla="*/ 77 h 345"/>
              <a:gd name="T84" fmla="*/ 712 w 1083"/>
              <a:gd name="T85" fmla="*/ 63 h 345"/>
              <a:gd name="T86" fmla="*/ 755 w 1083"/>
              <a:gd name="T87" fmla="*/ 45 h 345"/>
              <a:gd name="T88" fmla="*/ 785 w 1083"/>
              <a:gd name="T89" fmla="*/ 34 h 345"/>
              <a:gd name="T90" fmla="*/ 815 w 1083"/>
              <a:gd name="T91" fmla="*/ 25 h 345"/>
              <a:gd name="T92" fmla="*/ 846 w 1083"/>
              <a:gd name="T93" fmla="*/ 17 h 345"/>
              <a:gd name="T94" fmla="*/ 892 w 1083"/>
              <a:gd name="T95" fmla="*/ 9 h 345"/>
              <a:gd name="T96" fmla="*/ 955 w 1083"/>
              <a:gd name="T97" fmla="*/ 2 h 345"/>
              <a:gd name="T98" fmla="*/ 1050 w 1083"/>
              <a:gd name="T99" fmla="*/ 3 h 345"/>
              <a:gd name="T100" fmla="*/ 1083 w 1083"/>
              <a:gd name="T101" fmla="*/ 6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3" h="345">
                <a:moveTo>
                  <a:pt x="1073" y="54"/>
                </a:moveTo>
                <a:cubicBezTo>
                  <a:pt x="1069" y="53"/>
                  <a:pt x="1064" y="52"/>
                  <a:pt x="1060" y="51"/>
                </a:cubicBezTo>
                <a:cubicBezTo>
                  <a:pt x="1055" y="50"/>
                  <a:pt x="1050" y="50"/>
                  <a:pt x="1045" y="49"/>
                </a:cubicBezTo>
                <a:cubicBezTo>
                  <a:pt x="1036" y="48"/>
                  <a:pt x="1026" y="47"/>
                  <a:pt x="1016" y="46"/>
                </a:cubicBezTo>
                <a:cubicBezTo>
                  <a:pt x="996" y="45"/>
                  <a:pt x="977" y="44"/>
                  <a:pt x="957" y="45"/>
                </a:cubicBezTo>
                <a:cubicBezTo>
                  <a:pt x="947" y="45"/>
                  <a:pt x="937" y="45"/>
                  <a:pt x="927" y="46"/>
                </a:cubicBezTo>
                <a:cubicBezTo>
                  <a:pt x="917" y="47"/>
                  <a:pt x="907" y="48"/>
                  <a:pt x="898" y="49"/>
                </a:cubicBezTo>
                <a:cubicBezTo>
                  <a:pt x="888" y="50"/>
                  <a:pt x="878" y="51"/>
                  <a:pt x="868" y="53"/>
                </a:cubicBezTo>
                <a:cubicBezTo>
                  <a:pt x="863" y="53"/>
                  <a:pt x="858" y="54"/>
                  <a:pt x="853" y="55"/>
                </a:cubicBezTo>
                <a:cubicBezTo>
                  <a:pt x="849" y="56"/>
                  <a:pt x="844" y="57"/>
                  <a:pt x="839" y="58"/>
                </a:cubicBezTo>
                <a:cubicBezTo>
                  <a:pt x="824" y="61"/>
                  <a:pt x="824" y="61"/>
                  <a:pt x="824" y="61"/>
                </a:cubicBezTo>
                <a:cubicBezTo>
                  <a:pt x="810" y="65"/>
                  <a:pt x="810" y="65"/>
                  <a:pt x="810" y="65"/>
                </a:cubicBezTo>
                <a:cubicBezTo>
                  <a:pt x="805" y="66"/>
                  <a:pt x="800" y="67"/>
                  <a:pt x="796" y="68"/>
                </a:cubicBezTo>
                <a:cubicBezTo>
                  <a:pt x="791" y="70"/>
                  <a:pt x="786" y="71"/>
                  <a:pt x="781" y="73"/>
                </a:cubicBezTo>
                <a:cubicBezTo>
                  <a:pt x="767" y="77"/>
                  <a:pt x="767" y="77"/>
                  <a:pt x="767" y="77"/>
                </a:cubicBezTo>
                <a:cubicBezTo>
                  <a:pt x="762" y="79"/>
                  <a:pt x="758" y="80"/>
                  <a:pt x="753" y="82"/>
                </a:cubicBezTo>
                <a:cubicBezTo>
                  <a:pt x="744" y="85"/>
                  <a:pt x="734" y="89"/>
                  <a:pt x="725" y="93"/>
                </a:cubicBezTo>
                <a:cubicBezTo>
                  <a:pt x="721" y="95"/>
                  <a:pt x="716" y="97"/>
                  <a:pt x="711" y="99"/>
                </a:cubicBezTo>
                <a:cubicBezTo>
                  <a:pt x="707" y="101"/>
                  <a:pt x="702" y="103"/>
                  <a:pt x="698" y="105"/>
                </a:cubicBezTo>
                <a:cubicBezTo>
                  <a:pt x="684" y="111"/>
                  <a:pt x="684" y="111"/>
                  <a:pt x="684" y="111"/>
                </a:cubicBezTo>
                <a:cubicBezTo>
                  <a:pt x="680" y="114"/>
                  <a:pt x="676" y="116"/>
                  <a:pt x="671" y="118"/>
                </a:cubicBezTo>
                <a:cubicBezTo>
                  <a:pt x="662" y="123"/>
                  <a:pt x="654" y="128"/>
                  <a:pt x="645" y="133"/>
                </a:cubicBezTo>
                <a:cubicBezTo>
                  <a:pt x="637" y="138"/>
                  <a:pt x="628" y="144"/>
                  <a:pt x="620" y="149"/>
                </a:cubicBezTo>
                <a:cubicBezTo>
                  <a:pt x="621" y="148"/>
                  <a:pt x="621" y="148"/>
                  <a:pt x="621" y="148"/>
                </a:cubicBezTo>
                <a:cubicBezTo>
                  <a:pt x="615" y="153"/>
                  <a:pt x="609" y="157"/>
                  <a:pt x="603" y="161"/>
                </a:cubicBezTo>
                <a:cubicBezTo>
                  <a:pt x="597" y="165"/>
                  <a:pt x="591" y="168"/>
                  <a:pt x="586" y="172"/>
                </a:cubicBezTo>
                <a:cubicBezTo>
                  <a:pt x="574" y="179"/>
                  <a:pt x="562" y="186"/>
                  <a:pt x="550" y="193"/>
                </a:cubicBezTo>
                <a:cubicBezTo>
                  <a:pt x="544" y="196"/>
                  <a:pt x="538" y="199"/>
                  <a:pt x="531" y="202"/>
                </a:cubicBezTo>
                <a:cubicBezTo>
                  <a:pt x="513" y="211"/>
                  <a:pt x="513" y="211"/>
                  <a:pt x="513" y="211"/>
                </a:cubicBezTo>
                <a:cubicBezTo>
                  <a:pt x="504" y="216"/>
                  <a:pt x="504" y="216"/>
                  <a:pt x="504" y="216"/>
                </a:cubicBezTo>
                <a:cubicBezTo>
                  <a:pt x="494" y="220"/>
                  <a:pt x="494" y="220"/>
                  <a:pt x="494" y="220"/>
                </a:cubicBezTo>
                <a:cubicBezTo>
                  <a:pt x="475" y="229"/>
                  <a:pt x="475" y="229"/>
                  <a:pt x="475" y="229"/>
                </a:cubicBezTo>
                <a:cubicBezTo>
                  <a:pt x="469" y="232"/>
                  <a:pt x="463" y="234"/>
                  <a:pt x="456" y="237"/>
                </a:cubicBezTo>
                <a:cubicBezTo>
                  <a:pt x="437" y="245"/>
                  <a:pt x="437" y="245"/>
                  <a:pt x="437" y="245"/>
                </a:cubicBezTo>
                <a:cubicBezTo>
                  <a:pt x="428" y="248"/>
                  <a:pt x="428" y="248"/>
                  <a:pt x="428" y="248"/>
                </a:cubicBezTo>
                <a:cubicBezTo>
                  <a:pt x="418" y="252"/>
                  <a:pt x="418" y="252"/>
                  <a:pt x="418" y="252"/>
                </a:cubicBezTo>
                <a:cubicBezTo>
                  <a:pt x="399" y="259"/>
                  <a:pt x="399" y="259"/>
                  <a:pt x="399" y="259"/>
                </a:cubicBezTo>
                <a:cubicBezTo>
                  <a:pt x="392" y="261"/>
                  <a:pt x="386" y="264"/>
                  <a:pt x="380" y="266"/>
                </a:cubicBezTo>
                <a:cubicBezTo>
                  <a:pt x="360" y="272"/>
                  <a:pt x="360" y="272"/>
                  <a:pt x="360" y="272"/>
                </a:cubicBezTo>
                <a:cubicBezTo>
                  <a:pt x="341" y="278"/>
                  <a:pt x="341" y="278"/>
                  <a:pt x="341" y="278"/>
                </a:cubicBezTo>
                <a:cubicBezTo>
                  <a:pt x="331" y="282"/>
                  <a:pt x="331" y="282"/>
                  <a:pt x="331" y="282"/>
                </a:cubicBezTo>
                <a:cubicBezTo>
                  <a:pt x="321" y="284"/>
                  <a:pt x="321" y="284"/>
                  <a:pt x="321" y="284"/>
                </a:cubicBezTo>
                <a:cubicBezTo>
                  <a:pt x="281" y="295"/>
                  <a:pt x="281" y="295"/>
                  <a:pt x="281" y="295"/>
                </a:cubicBezTo>
                <a:cubicBezTo>
                  <a:pt x="275" y="297"/>
                  <a:pt x="268" y="299"/>
                  <a:pt x="262" y="300"/>
                </a:cubicBezTo>
                <a:cubicBezTo>
                  <a:pt x="242" y="305"/>
                  <a:pt x="242" y="305"/>
                  <a:pt x="242" y="305"/>
                </a:cubicBezTo>
                <a:cubicBezTo>
                  <a:pt x="228" y="308"/>
                  <a:pt x="215" y="312"/>
                  <a:pt x="202" y="314"/>
                </a:cubicBezTo>
                <a:cubicBezTo>
                  <a:pt x="162" y="322"/>
                  <a:pt x="162" y="322"/>
                  <a:pt x="162" y="322"/>
                </a:cubicBezTo>
                <a:cubicBezTo>
                  <a:pt x="148" y="325"/>
                  <a:pt x="135" y="327"/>
                  <a:pt x="121" y="329"/>
                </a:cubicBezTo>
                <a:cubicBezTo>
                  <a:pt x="81" y="335"/>
                  <a:pt x="81" y="335"/>
                  <a:pt x="81" y="335"/>
                </a:cubicBezTo>
                <a:cubicBezTo>
                  <a:pt x="68" y="337"/>
                  <a:pt x="54" y="339"/>
                  <a:pt x="41" y="340"/>
                </a:cubicBezTo>
                <a:cubicBezTo>
                  <a:pt x="0" y="345"/>
                  <a:pt x="0" y="345"/>
                  <a:pt x="0" y="345"/>
                </a:cubicBezTo>
                <a:cubicBezTo>
                  <a:pt x="40" y="339"/>
                  <a:pt x="40" y="339"/>
                  <a:pt x="40" y="339"/>
                </a:cubicBezTo>
                <a:cubicBezTo>
                  <a:pt x="54" y="336"/>
                  <a:pt x="67" y="334"/>
                  <a:pt x="81" y="332"/>
                </a:cubicBezTo>
                <a:cubicBezTo>
                  <a:pt x="120" y="324"/>
                  <a:pt x="120" y="324"/>
                  <a:pt x="120" y="324"/>
                </a:cubicBezTo>
                <a:cubicBezTo>
                  <a:pt x="134" y="321"/>
                  <a:pt x="147" y="319"/>
                  <a:pt x="160" y="315"/>
                </a:cubicBezTo>
                <a:cubicBezTo>
                  <a:pt x="200" y="306"/>
                  <a:pt x="200" y="306"/>
                  <a:pt x="200" y="306"/>
                </a:cubicBezTo>
                <a:cubicBezTo>
                  <a:pt x="213" y="303"/>
                  <a:pt x="226" y="299"/>
                  <a:pt x="239" y="295"/>
                </a:cubicBezTo>
                <a:cubicBezTo>
                  <a:pt x="259" y="290"/>
                  <a:pt x="259" y="290"/>
                  <a:pt x="259" y="290"/>
                </a:cubicBezTo>
                <a:cubicBezTo>
                  <a:pt x="265" y="288"/>
                  <a:pt x="272" y="286"/>
                  <a:pt x="278" y="284"/>
                </a:cubicBezTo>
                <a:cubicBezTo>
                  <a:pt x="317" y="271"/>
                  <a:pt x="317" y="271"/>
                  <a:pt x="317" y="271"/>
                </a:cubicBezTo>
                <a:cubicBezTo>
                  <a:pt x="326" y="268"/>
                  <a:pt x="326" y="268"/>
                  <a:pt x="326" y="268"/>
                </a:cubicBezTo>
                <a:cubicBezTo>
                  <a:pt x="336" y="265"/>
                  <a:pt x="336" y="265"/>
                  <a:pt x="336" y="265"/>
                </a:cubicBezTo>
                <a:cubicBezTo>
                  <a:pt x="355" y="258"/>
                  <a:pt x="355" y="258"/>
                  <a:pt x="355" y="258"/>
                </a:cubicBezTo>
                <a:cubicBezTo>
                  <a:pt x="374" y="251"/>
                  <a:pt x="374" y="251"/>
                  <a:pt x="374" y="251"/>
                </a:cubicBezTo>
                <a:cubicBezTo>
                  <a:pt x="380" y="248"/>
                  <a:pt x="387" y="245"/>
                  <a:pt x="393" y="243"/>
                </a:cubicBezTo>
                <a:cubicBezTo>
                  <a:pt x="412" y="235"/>
                  <a:pt x="412" y="235"/>
                  <a:pt x="412" y="235"/>
                </a:cubicBezTo>
                <a:cubicBezTo>
                  <a:pt x="421" y="231"/>
                  <a:pt x="421" y="231"/>
                  <a:pt x="421" y="231"/>
                </a:cubicBezTo>
                <a:cubicBezTo>
                  <a:pt x="430" y="227"/>
                  <a:pt x="430" y="227"/>
                  <a:pt x="430" y="227"/>
                </a:cubicBezTo>
                <a:cubicBezTo>
                  <a:pt x="448" y="219"/>
                  <a:pt x="448" y="219"/>
                  <a:pt x="448" y="219"/>
                </a:cubicBezTo>
                <a:cubicBezTo>
                  <a:pt x="455" y="216"/>
                  <a:pt x="461" y="213"/>
                  <a:pt x="467" y="210"/>
                </a:cubicBezTo>
                <a:cubicBezTo>
                  <a:pt x="485" y="201"/>
                  <a:pt x="485" y="201"/>
                  <a:pt x="485" y="201"/>
                </a:cubicBezTo>
                <a:cubicBezTo>
                  <a:pt x="494" y="196"/>
                  <a:pt x="494" y="196"/>
                  <a:pt x="494" y="196"/>
                </a:cubicBezTo>
                <a:cubicBezTo>
                  <a:pt x="503" y="192"/>
                  <a:pt x="503" y="192"/>
                  <a:pt x="503" y="192"/>
                </a:cubicBezTo>
                <a:cubicBezTo>
                  <a:pt x="520" y="182"/>
                  <a:pt x="520" y="182"/>
                  <a:pt x="520" y="182"/>
                </a:cubicBezTo>
                <a:cubicBezTo>
                  <a:pt x="526" y="179"/>
                  <a:pt x="532" y="175"/>
                  <a:pt x="538" y="172"/>
                </a:cubicBezTo>
                <a:cubicBezTo>
                  <a:pt x="549" y="165"/>
                  <a:pt x="561" y="158"/>
                  <a:pt x="572" y="150"/>
                </a:cubicBezTo>
                <a:cubicBezTo>
                  <a:pt x="577" y="147"/>
                  <a:pt x="583" y="143"/>
                  <a:pt x="588" y="139"/>
                </a:cubicBezTo>
                <a:cubicBezTo>
                  <a:pt x="593" y="135"/>
                  <a:pt x="599" y="131"/>
                  <a:pt x="603" y="127"/>
                </a:cubicBezTo>
                <a:cubicBezTo>
                  <a:pt x="604" y="127"/>
                  <a:pt x="604" y="127"/>
                  <a:pt x="604" y="127"/>
                </a:cubicBezTo>
                <a:cubicBezTo>
                  <a:pt x="604" y="127"/>
                  <a:pt x="604" y="127"/>
                  <a:pt x="604" y="127"/>
                </a:cubicBezTo>
                <a:cubicBezTo>
                  <a:pt x="613" y="121"/>
                  <a:pt x="621" y="114"/>
                  <a:pt x="630" y="109"/>
                </a:cubicBezTo>
                <a:cubicBezTo>
                  <a:pt x="639" y="103"/>
                  <a:pt x="647" y="97"/>
                  <a:pt x="656" y="92"/>
                </a:cubicBezTo>
                <a:cubicBezTo>
                  <a:pt x="661" y="90"/>
                  <a:pt x="665" y="87"/>
                  <a:pt x="670" y="84"/>
                </a:cubicBezTo>
                <a:cubicBezTo>
                  <a:pt x="684" y="77"/>
                  <a:pt x="684" y="77"/>
                  <a:pt x="684" y="77"/>
                </a:cubicBezTo>
                <a:cubicBezTo>
                  <a:pt x="688" y="74"/>
                  <a:pt x="693" y="72"/>
                  <a:pt x="698" y="70"/>
                </a:cubicBezTo>
                <a:cubicBezTo>
                  <a:pt x="703" y="67"/>
                  <a:pt x="707" y="65"/>
                  <a:pt x="712" y="63"/>
                </a:cubicBezTo>
                <a:cubicBezTo>
                  <a:pt x="722" y="59"/>
                  <a:pt x="731" y="54"/>
                  <a:pt x="741" y="50"/>
                </a:cubicBezTo>
                <a:cubicBezTo>
                  <a:pt x="746" y="48"/>
                  <a:pt x="751" y="46"/>
                  <a:pt x="755" y="45"/>
                </a:cubicBezTo>
                <a:cubicBezTo>
                  <a:pt x="770" y="39"/>
                  <a:pt x="770" y="39"/>
                  <a:pt x="770" y="39"/>
                </a:cubicBezTo>
                <a:cubicBezTo>
                  <a:pt x="775" y="37"/>
                  <a:pt x="780" y="36"/>
                  <a:pt x="785" y="34"/>
                </a:cubicBezTo>
                <a:cubicBezTo>
                  <a:pt x="790" y="33"/>
                  <a:pt x="795" y="31"/>
                  <a:pt x="800" y="29"/>
                </a:cubicBezTo>
                <a:cubicBezTo>
                  <a:pt x="815" y="25"/>
                  <a:pt x="815" y="25"/>
                  <a:pt x="815" y="25"/>
                </a:cubicBezTo>
                <a:cubicBezTo>
                  <a:pt x="831" y="21"/>
                  <a:pt x="831" y="21"/>
                  <a:pt x="831" y="21"/>
                </a:cubicBezTo>
                <a:cubicBezTo>
                  <a:pt x="836" y="20"/>
                  <a:pt x="841" y="19"/>
                  <a:pt x="846" y="17"/>
                </a:cubicBezTo>
                <a:cubicBezTo>
                  <a:pt x="851" y="16"/>
                  <a:pt x="856" y="15"/>
                  <a:pt x="861" y="14"/>
                </a:cubicBezTo>
                <a:cubicBezTo>
                  <a:pt x="872" y="12"/>
                  <a:pt x="882" y="10"/>
                  <a:pt x="892" y="9"/>
                </a:cubicBezTo>
                <a:cubicBezTo>
                  <a:pt x="903" y="7"/>
                  <a:pt x="913" y="6"/>
                  <a:pt x="924" y="5"/>
                </a:cubicBezTo>
                <a:cubicBezTo>
                  <a:pt x="934" y="3"/>
                  <a:pt x="945" y="3"/>
                  <a:pt x="955" y="2"/>
                </a:cubicBezTo>
                <a:cubicBezTo>
                  <a:pt x="976" y="1"/>
                  <a:pt x="997" y="0"/>
                  <a:pt x="1018" y="1"/>
                </a:cubicBezTo>
                <a:cubicBezTo>
                  <a:pt x="1029" y="1"/>
                  <a:pt x="1039" y="2"/>
                  <a:pt x="1050" y="3"/>
                </a:cubicBezTo>
                <a:cubicBezTo>
                  <a:pt x="1055" y="3"/>
                  <a:pt x="1061" y="4"/>
                  <a:pt x="1066" y="4"/>
                </a:cubicBezTo>
                <a:cubicBezTo>
                  <a:pt x="1072" y="5"/>
                  <a:pt x="1077" y="5"/>
                  <a:pt x="1083" y="6"/>
                </a:cubicBezTo>
                <a:lnTo>
                  <a:pt x="1073" y="5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2"/>
          <p:cNvSpPr>
            <a:spLocks/>
          </p:cNvSpPr>
          <p:nvPr/>
        </p:nvSpPr>
        <p:spPr bwMode="auto">
          <a:xfrm>
            <a:off x="2636457" y="5188548"/>
            <a:ext cx="989013" cy="1430338"/>
          </a:xfrm>
          <a:custGeom>
            <a:avLst/>
            <a:gdLst>
              <a:gd name="T0" fmla="*/ 242 w 263"/>
              <a:gd name="T1" fmla="*/ 0 h 380"/>
              <a:gd name="T2" fmla="*/ 211 w 263"/>
              <a:gd name="T3" fmla="*/ 22 h 380"/>
              <a:gd name="T4" fmla="*/ 181 w 263"/>
              <a:gd name="T5" fmla="*/ 47 h 380"/>
              <a:gd name="T6" fmla="*/ 150 w 263"/>
              <a:gd name="T7" fmla="*/ 76 h 380"/>
              <a:gd name="T8" fmla="*/ 119 w 263"/>
              <a:gd name="T9" fmla="*/ 111 h 380"/>
              <a:gd name="T10" fmla="*/ 105 w 263"/>
              <a:gd name="T11" fmla="*/ 129 h 380"/>
              <a:gd name="T12" fmla="*/ 98 w 263"/>
              <a:gd name="T13" fmla="*/ 139 h 380"/>
              <a:gd name="T14" fmla="*/ 91 w 263"/>
              <a:gd name="T15" fmla="*/ 149 h 380"/>
              <a:gd name="T16" fmla="*/ 78 w 263"/>
              <a:gd name="T17" fmla="*/ 169 h 380"/>
              <a:gd name="T18" fmla="*/ 66 w 263"/>
              <a:gd name="T19" fmla="*/ 189 h 380"/>
              <a:gd name="T20" fmla="*/ 46 w 263"/>
              <a:gd name="T21" fmla="*/ 229 h 380"/>
              <a:gd name="T22" fmla="*/ 30 w 263"/>
              <a:gd name="T23" fmla="*/ 268 h 380"/>
              <a:gd name="T24" fmla="*/ 26 w 263"/>
              <a:gd name="T25" fmla="*/ 278 h 380"/>
              <a:gd name="T26" fmla="*/ 23 w 263"/>
              <a:gd name="T27" fmla="*/ 287 h 380"/>
              <a:gd name="T28" fmla="*/ 18 w 263"/>
              <a:gd name="T29" fmla="*/ 304 h 380"/>
              <a:gd name="T30" fmla="*/ 9 w 263"/>
              <a:gd name="T31" fmla="*/ 335 h 380"/>
              <a:gd name="T32" fmla="*/ 4 w 263"/>
              <a:gd name="T33" fmla="*/ 359 h 380"/>
              <a:gd name="T34" fmla="*/ 0 w 263"/>
              <a:gd name="T35" fmla="*/ 380 h 380"/>
              <a:gd name="T36" fmla="*/ 6 w 263"/>
              <a:gd name="T37" fmla="*/ 359 h 380"/>
              <a:gd name="T38" fmla="*/ 13 w 263"/>
              <a:gd name="T39" fmla="*/ 336 h 380"/>
              <a:gd name="T40" fmla="*/ 23 w 263"/>
              <a:gd name="T41" fmla="*/ 306 h 380"/>
              <a:gd name="T42" fmla="*/ 30 w 263"/>
              <a:gd name="T43" fmla="*/ 289 h 380"/>
              <a:gd name="T44" fmla="*/ 33 w 263"/>
              <a:gd name="T45" fmla="*/ 280 h 380"/>
              <a:gd name="T46" fmla="*/ 37 w 263"/>
              <a:gd name="T47" fmla="*/ 272 h 380"/>
              <a:gd name="T48" fmla="*/ 56 w 263"/>
              <a:gd name="T49" fmla="*/ 234 h 380"/>
              <a:gd name="T50" fmla="*/ 79 w 263"/>
              <a:gd name="T51" fmla="*/ 196 h 380"/>
              <a:gd name="T52" fmla="*/ 92 w 263"/>
              <a:gd name="T53" fmla="*/ 178 h 380"/>
              <a:gd name="T54" fmla="*/ 106 w 263"/>
              <a:gd name="T55" fmla="*/ 159 h 380"/>
              <a:gd name="T56" fmla="*/ 113 w 263"/>
              <a:gd name="T57" fmla="*/ 150 h 380"/>
              <a:gd name="T58" fmla="*/ 120 w 263"/>
              <a:gd name="T59" fmla="*/ 142 h 380"/>
              <a:gd name="T60" fmla="*/ 135 w 263"/>
              <a:gd name="T61" fmla="*/ 125 h 380"/>
              <a:gd name="T62" fmla="*/ 167 w 263"/>
              <a:gd name="T63" fmla="*/ 94 h 380"/>
              <a:gd name="T64" fmla="*/ 198 w 263"/>
              <a:gd name="T65" fmla="*/ 68 h 380"/>
              <a:gd name="T66" fmla="*/ 228 w 263"/>
              <a:gd name="T67" fmla="*/ 47 h 380"/>
              <a:gd name="T68" fmla="*/ 263 w 263"/>
              <a:gd name="T69" fmla="*/ 26 h 380"/>
              <a:gd name="T70" fmla="*/ 242 w 263"/>
              <a:gd name="T71" fmla="*/ 0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3" h="380">
                <a:moveTo>
                  <a:pt x="242" y="0"/>
                </a:moveTo>
                <a:cubicBezTo>
                  <a:pt x="232" y="6"/>
                  <a:pt x="222" y="13"/>
                  <a:pt x="211" y="22"/>
                </a:cubicBezTo>
                <a:cubicBezTo>
                  <a:pt x="201" y="29"/>
                  <a:pt x="191" y="37"/>
                  <a:pt x="181" y="47"/>
                </a:cubicBezTo>
                <a:cubicBezTo>
                  <a:pt x="171" y="56"/>
                  <a:pt x="160" y="66"/>
                  <a:pt x="150" y="76"/>
                </a:cubicBezTo>
                <a:cubicBezTo>
                  <a:pt x="139" y="87"/>
                  <a:pt x="129" y="99"/>
                  <a:pt x="119" y="111"/>
                </a:cubicBezTo>
                <a:cubicBezTo>
                  <a:pt x="115" y="117"/>
                  <a:pt x="109" y="123"/>
                  <a:pt x="105" y="129"/>
                </a:cubicBezTo>
                <a:cubicBezTo>
                  <a:pt x="98" y="139"/>
                  <a:pt x="98" y="139"/>
                  <a:pt x="98" y="139"/>
                </a:cubicBezTo>
                <a:cubicBezTo>
                  <a:pt x="91" y="149"/>
                  <a:pt x="91" y="149"/>
                  <a:pt x="91" y="149"/>
                </a:cubicBezTo>
                <a:cubicBezTo>
                  <a:pt x="87" y="155"/>
                  <a:pt x="82" y="162"/>
                  <a:pt x="78" y="169"/>
                </a:cubicBezTo>
                <a:cubicBezTo>
                  <a:pt x="74" y="175"/>
                  <a:pt x="70" y="182"/>
                  <a:pt x="66" y="189"/>
                </a:cubicBezTo>
                <a:cubicBezTo>
                  <a:pt x="59" y="202"/>
                  <a:pt x="52" y="216"/>
                  <a:pt x="46" y="229"/>
                </a:cubicBezTo>
                <a:cubicBezTo>
                  <a:pt x="40" y="243"/>
                  <a:pt x="34" y="256"/>
                  <a:pt x="30" y="268"/>
                </a:cubicBezTo>
                <a:cubicBezTo>
                  <a:pt x="29" y="272"/>
                  <a:pt x="27" y="275"/>
                  <a:pt x="26" y="278"/>
                </a:cubicBezTo>
                <a:cubicBezTo>
                  <a:pt x="25" y="281"/>
                  <a:pt x="24" y="284"/>
                  <a:pt x="23" y="287"/>
                </a:cubicBezTo>
                <a:cubicBezTo>
                  <a:pt x="21" y="293"/>
                  <a:pt x="19" y="299"/>
                  <a:pt x="18" y="304"/>
                </a:cubicBezTo>
                <a:cubicBezTo>
                  <a:pt x="15" y="316"/>
                  <a:pt x="11" y="326"/>
                  <a:pt x="9" y="335"/>
                </a:cubicBezTo>
                <a:cubicBezTo>
                  <a:pt x="7" y="344"/>
                  <a:pt x="5" y="352"/>
                  <a:pt x="4" y="359"/>
                </a:cubicBezTo>
                <a:cubicBezTo>
                  <a:pt x="2" y="372"/>
                  <a:pt x="0" y="380"/>
                  <a:pt x="0" y="380"/>
                </a:cubicBezTo>
                <a:cubicBezTo>
                  <a:pt x="0" y="380"/>
                  <a:pt x="2" y="373"/>
                  <a:pt x="6" y="359"/>
                </a:cubicBezTo>
                <a:cubicBezTo>
                  <a:pt x="7" y="353"/>
                  <a:pt x="10" y="345"/>
                  <a:pt x="13" y="336"/>
                </a:cubicBezTo>
                <a:cubicBezTo>
                  <a:pt x="15" y="327"/>
                  <a:pt x="19" y="317"/>
                  <a:pt x="23" y="306"/>
                </a:cubicBezTo>
                <a:cubicBezTo>
                  <a:pt x="25" y="301"/>
                  <a:pt x="27" y="295"/>
                  <a:pt x="30" y="289"/>
                </a:cubicBezTo>
                <a:cubicBezTo>
                  <a:pt x="31" y="286"/>
                  <a:pt x="32" y="283"/>
                  <a:pt x="33" y="280"/>
                </a:cubicBezTo>
                <a:cubicBezTo>
                  <a:pt x="35" y="278"/>
                  <a:pt x="36" y="275"/>
                  <a:pt x="37" y="272"/>
                </a:cubicBezTo>
                <a:cubicBezTo>
                  <a:pt x="43" y="259"/>
                  <a:pt x="49" y="247"/>
                  <a:pt x="56" y="234"/>
                </a:cubicBezTo>
                <a:cubicBezTo>
                  <a:pt x="63" y="222"/>
                  <a:pt x="71" y="209"/>
                  <a:pt x="79" y="196"/>
                </a:cubicBezTo>
                <a:cubicBezTo>
                  <a:pt x="83" y="190"/>
                  <a:pt x="87" y="184"/>
                  <a:pt x="92" y="178"/>
                </a:cubicBezTo>
                <a:cubicBezTo>
                  <a:pt x="96" y="171"/>
                  <a:pt x="101" y="165"/>
                  <a:pt x="106" y="159"/>
                </a:cubicBezTo>
                <a:cubicBezTo>
                  <a:pt x="113" y="150"/>
                  <a:pt x="113" y="150"/>
                  <a:pt x="113" y="150"/>
                </a:cubicBezTo>
                <a:cubicBezTo>
                  <a:pt x="120" y="142"/>
                  <a:pt x="120" y="142"/>
                  <a:pt x="120" y="142"/>
                </a:cubicBezTo>
                <a:cubicBezTo>
                  <a:pt x="125" y="136"/>
                  <a:pt x="130" y="130"/>
                  <a:pt x="135" y="125"/>
                </a:cubicBezTo>
                <a:cubicBezTo>
                  <a:pt x="146" y="114"/>
                  <a:pt x="156" y="104"/>
                  <a:pt x="167" y="94"/>
                </a:cubicBezTo>
                <a:cubicBezTo>
                  <a:pt x="177" y="84"/>
                  <a:pt x="188" y="76"/>
                  <a:pt x="198" y="68"/>
                </a:cubicBezTo>
                <a:cubicBezTo>
                  <a:pt x="209" y="60"/>
                  <a:pt x="219" y="53"/>
                  <a:pt x="228" y="47"/>
                </a:cubicBezTo>
                <a:cubicBezTo>
                  <a:pt x="241" y="38"/>
                  <a:pt x="253" y="31"/>
                  <a:pt x="263" y="26"/>
                </a:cubicBezTo>
                <a:cubicBezTo>
                  <a:pt x="252" y="20"/>
                  <a:pt x="245" y="11"/>
                  <a:pt x="242" y="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13"/>
          <p:cNvSpPr>
            <a:spLocks/>
          </p:cNvSpPr>
          <p:nvPr/>
        </p:nvSpPr>
        <p:spPr bwMode="auto">
          <a:xfrm>
            <a:off x="3373057" y="5053611"/>
            <a:ext cx="500063" cy="1701800"/>
          </a:xfrm>
          <a:custGeom>
            <a:avLst/>
            <a:gdLst>
              <a:gd name="T0" fmla="*/ 122 w 133"/>
              <a:gd name="T1" fmla="*/ 1 h 452"/>
              <a:gd name="T2" fmla="*/ 119 w 133"/>
              <a:gd name="T3" fmla="*/ 1 h 452"/>
              <a:gd name="T4" fmla="*/ 108 w 133"/>
              <a:gd name="T5" fmla="*/ 0 h 452"/>
              <a:gd name="T6" fmla="*/ 92 w 133"/>
              <a:gd name="T7" fmla="*/ 13 h 452"/>
              <a:gd name="T8" fmla="*/ 66 w 133"/>
              <a:gd name="T9" fmla="*/ 21 h 452"/>
              <a:gd name="T10" fmla="*/ 65 w 133"/>
              <a:gd name="T11" fmla="*/ 21 h 452"/>
              <a:gd name="T12" fmla="*/ 51 w 133"/>
              <a:gd name="T13" fmla="*/ 38 h 452"/>
              <a:gd name="T14" fmla="*/ 28 w 133"/>
              <a:gd name="T15" fmla="*/ 74 h 452"/>
              <a:gd name="T16" fmla="*/ 10 w 133"/>
              <a:gd name="T17" fmla="*/ 117 h 452"/>
              <a:gd name="T18" fmla="*/ 1 w 133"/>
              <a:gd name="T19" fmla="*/ 166 h 452"/>
              <a:gd name="T20" fmla="*/ 2 w 133"/>
              <a:gd name="T21" fmla="*/ 217 h 452"/>
              <a:gd name="T22" fmla="*/ 4 w 133"/>
              <a:gd name="T23" fmla="*/ 230 h 452"/>
              <a:gd name="T24" fmla="*/ 6 w 133"/>
              <a:gd name="T25" fmla="*/ 242 h 452"/>
              <a:gd name="T26" fmla="*/ 12 w 133"/>
              <a:gd name="T27" fmla="*/ 267 h 452"/>
              <a:gd name="T28" fmla="*/ 29 w 133"/>
              <a:gd name="T29" fmla="*/ 312 h 452"/>
              <a:gd name="T30" fmla="*/ 39 w 133"/>
              <a:gd name="T31" fmla="*/ 333 h 452"/>
              <a:gd name="T32" fmla="*/ 44 w 133"/>
              <a:gd name="T33" fmla="*/ 343 h 452"/>
              <a:gd name="T34" fmla="*/ 50 w 133"/>
              <a:gd name="T35" fmla="*/ 353 h 452"/>
              <a:gd name="T36" fmla="*/ 60 w 133"/>
              <a:gd name="T37" fmla="*/ 371 h 452"/>
              <a:gd name="T38" fmla="*/ 71 w 133"/>
              <a:gd name="T39" fmla="*/ 387 h 452"/>
              <a:gd name="T40" fmla="*/ 91 w 133"/>
              <a:gd name="T41" fmla="*/ 414 h 452"/>
              <a:gd name="T42" fmla="*/ 99 w 133"/>
              <a:gd name="T43" fmla="*/ 426 h 452"/>
              <a:gd name="T44" fmla="*/ 107 w 133"/>
              <a:gd name="T45" fmla="*/ 435 h 452"/>
              <a:gd name="T46" fmla="*/ 121 w 133"/>
              <a:gd name="T47" fmla="*/ 452 h 452"/>
              <a:gd name="T48" fmla="*/ 108 w 133"/>
              <a:gd name="T49" fmla="*/ 434 h 452"/>
              <a:gd name="T50" fmla="*/ 101 w 133"/>
              <a:gd name="T51" fmla="*/ 424 h 452"/>
              <a:gd name="T52" fmla="*/ 93 w 133"/>
              <a:gd name="T53" fmla="*/ 412 h 452"/>
              <a:gd name="T54" fmla="*/ 76 w 133"/>
              <a:gd name="T55" fmla="*/ 384 h 452"/>
              <a:gd name="T56" fmla="*/ 66 w 133"/>
              <a:gd name="T57" fmla="*/ 367 h 452"/>
              <a:gd name="T58" fmla="*/ 57 w 133"/>
              <a:gd name="T59" fmla="*/ 349 h 452"/>
              <a:gd name="T60" fmla="*/ 52 w 133"/>
              <a:gd name="T61" fmla="*/ 339 h 452"/>
              <a:gd name="T62" fmla="*/ 48 w 133"/>
              <a:gd name="T63" fmla="*/ 329 h 452"/>
              <a:gd name="T64" fmla="*/ 40 w 133"/>
              <a:gd name="T65" fmla="*/ 308 h 452"/>
              <a:gd name="T66" fmla="*/ 27 w 133"/>
              <a:gd name="T67" fmla="*/ 263 h 452"/>
              <a:gd name="T68" fmla="*/ 22 w 133"/>
              <a:gd name="T69" fmla="*/ 240 h 452"/>
              <a:gd name="T70" fmla="*/ 21 w 133"/>
              <a:gd name="T71" fmla="*/ 228 h 452"/>
              <a:gd name="T72" fmla="*/ 20 w 133"/>
              <a:gd name="T73" fmla="*/ 216 h 452"/>
              <a:gd name="T74" fmla="*/ 22 w 133"/>
              <a:gd name="T75" fmla="*/ 169 h 452"/>
              <a:gd name="T76" fmla="*/ 34 w 133"/>
              <a:gd name="T77" fmla="*/ 125 h 452"/>
              <a:gd name="T78" fmla="*/ 52 w 133"/>
              <a:gd name="T79" fmla="*/ 87 h 452"/>
              <a:gd name="T80" fmla="*/ 75 w 133"/>
              <a:gd name="T81" fmla="*/ 57 h 452"/>
              <a:gd name="T82" fmla="*/ 97 w 133"/>
              <a:gd name="T83" fmla="*/ 34 h 452"/>
              <a:gd name="T84" fmla="*/ 116 w 133"/>
              <a:gd name="T85" fmla="*/ 19 h 452"/>
              <a:gd name="T86" fmla="*/ 129 w 133"/>
              <a:gd name="T87" fmla="*/ 10 h 452"/>
              <a:gd name="T88" fmla="*/ 131 w 133"/>
              <a:gd name="T89" fmla="*/ 9 h 452"/>
              <a:gd name="T90" fmla="*/ 132 w 133"/>
              <a:gd name="T91" fmla="*/ 9 h 452"/>
              <a:gd name="T92" fmla="*/ 133 w 133"/>
              <a:gd name="T93" fmla="*/ 8 h 452"/>
              <a:gd name="T94" fmla="*/ 129 w 133"/>
              <a:gd name="T95" fmla="*/ 0 h 452"/>
              <a:gd name="T96" fmla="*/ 122 w 133"/>
              <a:gd name="T97" fmla="*/ 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3" h="452">
                <a:moveTo>
                  <a:pt x="122" y="1"/>
                </a:moveTo>
                <a:cubicBezTo>
                  <a:pt x="119" y="1"/>
                  <a:pt x="119" y="1"/>
                  <a:pt x="119" y="1"/>
                </a:cubicBezTo>
                <a:cubicBezTo>
                  <a:pt x="115" y="1"/>
                  <a:pt x="111" y="1"/>
                  <a:pt x="108" y="0"/>
                </a:cubicBezTo>
                <a:cubicBezTo>
                  <a:pt x="103" y="5"/>
                  <a:pt x="98" y="10"/>
                  <a:pt x="92" y="13"/>
                </a:cubicBezTo>
                <a:cubicBezTo>
                  <a:pt x="84" y="18"/>
                  <a:pt x="76" y="20"/>
                  <a:pt x="66" y="21"/>
                </a:cubicBezTo>
                <a:cubicBezTo>
                  <a:pt x="66" y="21"/>
                  <a:pt x="66" y="21"/>
                  <a:pt x="65" y="21"/>
                </a:cubicBezTo>
                <a:cubicBezTo>
                  <a:pt x="61" y="26"/>
                  <a:pt x="56" y="32"/>
                  <a:pt x="51" y="38"/>
                </a:cubicBezTo>
                <a:cubicBezTo>
                  <a:pt x="43" y="48"/>
                  <a:pt x="35" y="60"/>
                  <a:pt x="28" y="74"/>
                </a:cubicBezTo>
                <a:cubicBezTo>
                  <a:pt x="21" y="87"/>
                  <a:pt x="15" y="102"/>
                  <a:pt x="10" y="117"/>
                </a:cubicBezTo>
                <a:cubicBezTo>
                  <a:pt x="6" y="133"/>
                  <a:pt x="3" y="149"/>
                  <a:pt x="1" y="166"/>
                </a:cubicBezTo>
                <a:cubicBezTo>
                  <a:pt x="0" y="183"/>
                  <a:pt x="0" y="200"/>
                  <a:pt x="2" y="217"/>
                </a:cubicBezTo>
                <a:cubicBezTo>
                  <a:pt x="3" y="222"/>
                  <a:pt x="3" y="226"/>
                  <a:pt x="4" y="230"/>
                </a:cubicBezTo>
                <a:cubicBezTo>
                  <a:pt x="5" y="234"/>
                  <a:pt x="5" y="238"/>
                  <a:pt x="6" y="242"/>
                </a:cubicBezTo>
                <a:cubicBezTo>
                  <a:pt x="8" y="251"/>
                  <a:pt x="10" y="259"/>
                  <a:pt x="12" y="267"/>
                </a:cubicBezTo>
                <a:cubicBezTo>
                  <a:pt x="17" y="283"/>
                  <a:pt x="23" y="298"/>
                  <a:pt x="29" y="312"/>
                </a:cubicBezTo>
                <a:cubicBezTo>
                  <a:pt x="32" y="320"/>
                  <a:pt x="36" y="326"/>
                  <a:pt x="39" y="333"/>
                </a:cubicBezTo>
                <a:cubicBezTo>
                  <a:pt x="41" y="337"/>
                  <a:pt x="43" y="340"/>
                  <a:pt x="44" y="343"/>
                </a:cubicBezTo>
                <a:cubicBezTo>
                  <a:pt x="46" y="346"/>
                  <a:pt x="48" y="349"/>
                  <a:pt x="50" y="353"/>
                </a:cubicBezTo>
                <a:cubicBezTo>
                  <a:pt x="53" y="359"/>
                  <a:pt x="57" y="365"/>
                  <a:pt x="60" y="371"/>
                </a:cubicBezTo>
                <a:cubicBezTo>
                  <a:pt x="64" y="376"/>
                  <a:pt x="67" y="382"/>
                  <a:pt x="71" y="387"/>
                </a:cubicBezTo>
                <a:cubicBezTo>
                  <a:pt x="78" y="397"/>
                  <a:pt x="85" y="406"/>
                  <a:pt x="91" y="414"/>
                </a:cubicBezTo>
                <a:cubicBezTo>
                  <a:pt x="94" y="418"/>
                  <a:pt x="96" y="422"/>
                  <a:pt x="99" y="426"/>
                </a:cubicBezTo>
                <a:cubicBezTo>
                  <a:pt x="102" y="429"/>
                  <a:pt x="104" y="432"/>
                  <a:pt x="107" y="435"/>
                </a:cubicBezTo>
                <a:cubicBezTo>
                  <a:pt x="116" y="446"/>
                  <a:pt x="121" y="452"/>
                  <a:pt x="121" y="452"/>
                </a:cubicBezTo>
                <a:cubicBezTo>
                  <a:pt x="121" y="452"/>
                  <a:pt x="116" y="446"/>
                  <a:pt x="108" y="434"/>
                </a:cubicBezTo>
                <a:cubicBezTo>
                  <a:pt x="106" y="431"/>
                  <a:pt x="104" y="428"/>
                  <a:pt x="101" y="424"/>
                </a:cubicBezTo>
                <a:cubicBezTo>
                  <a:pt x="99" y="421"/>
                  <a:pt x="96" y="417"/>
                  <a:pt x="93" y="412"/>
                </a:cubicBezTo>
                <a:cubicBezTo>
                  <a:pt x="88" y="404"/>
                  <a:pt x="82" y="395"/>
                  <a:pt x="76" y="384"/>
                </a:cubicBezTo>
                <a:cubicBezTo>
                  <a:pt x="73" y="378"/>
                  <a:pt x="69" y="373"/>
                  <a:pt x="66" y="367"/>
                </a:cubicBezTo>
                <a:cubicBezTo>
                  <a:pt x="63" y="361"/>
                  <a:pt x="60" y="355"/>
                  <a:pt x="57" y="349"/>
                </a:cubicBezTo>
                <a:cubicBezTo>
                  <a:pt x="56" y="346"/>
                  <a:pt x="54" y="342"/>
                  <a:pt x="52" y="339"/>
                </a:cubicBezTo>
                <a:cubicBezTo>
                  <a:pt x="51" y="336"/>
                  <a:pt x="50" y="332"/>
                  <a:pt x="48" y="329"/>
                </a:cubicBezTo>
                <a:cubicBezTo>
                  <a:pt x="45" y="322"/>
                  <a:pt x="42" y="315"/>
                  <a:pt x="40" y="308"/>
                </a:cubicBezTo>
                <a:cubicBezTo>
                  <a:pt x="34" y="294"/>
                  <a:pt x="30" y="279"/>
                  <a:pt x="27" y="263"/>
                </a:cubicBezTo>
                <a:cubicBezTo>
                  <a:pt x="25" y="255"/>
                  <a:pt x="23" y="248"/>
                  <a:pt x="22" y="240"/>
                </a:cubicBezTo>
                <a:cubicBezTo>
                  <a:pt x="21" y="228"/>
                  <a:pt x="21" y="228"/>
                  <a:pt x="21" y="228"/>
                </a:cubicBezTo>
                <a:cubicBezTo>
                  <a:pt x="20" y="224"/>
                  <a:pt x="20" y="220"/>
                  <a:pt x="20" y="216"/>
                </a:cubicBezTo>
                <a:cubicBezTo>
                  <a:pt x="19" y="200"/>
                  <a:pt x="20" y="184"/>
                  <a:pt x="22" y="169"/>
                </a:cubicBezTo>
                <a:cubicBezTo>
                  <a:pt x="25" y="153"/>
                  <a:pt x="29" y="139"/>
                  <a:pt x="34" y="125"/>
                </a:cubicBezTo>
                <a:cubicBezTo>
                  <a:pt x="39" y="111"/>
                  <a:pt x="45" y="99"/>
                  <a:pt x="52" y="87"/>
                </a:cubicBezTo>
                <a:cubicBezTo>
                  <a:pt x="60" y="76"/>
                  <a:pt x="67" y="66"/>
                  <a:pt x="75" y="57"/>
                </a:cubicBezTo>
                <a:cubicBezTo>
                  <a:pt x="82" y="48"/>
                  <a:pt x="90" y="41"/>
                  <a:pt x="97" y="34"/>
                </a:cubicBezTo>
                <a:cubicBezTo>
                  <a:pt x="104" y="28"/>
                  <a:pt x="110" y="23"/>
                  <a:pt x="116" y="19"/>
                </a:cubicBezTo>
                <a:cubicBezTo>
                  <a:pt x="121" y="15"/>
                  <a:pt x="126" y="12"/>
                  <a:pt x="129" y="10"/>
                </a:cubicBezTo>
                <a:cubicBezTo>
                  <a:pt x="129" y="10"/>
                  <a:pt x="130" y="10"/>
                  <a:pt x="131" y="9"/>
                </a:cubicBezTo>
                <a:cubicBezTo>
                  <a:pt x="131" y="9"/>
                  <a:pt x="131" y="9"/>
                  <a:pt x="132" y="9"/>
                </a:cubicBezTo>
                <a:cubicBezTo>
                  <a:pt x="133" y="8"/>
                  <a:pt x="133" y="8"/>
                  <a:pt x="133" y="8"/>
                </a:cubicBezTo>
                <a:cubicBezTo>
                  <a:pt x="129" y="0"/>
                  <a:pt x="129" y="0"/>
                  <a:pt x="129" y="0"/>
                </a:cubicBezTo>
                <a:cubicBezTo>
                  <a:pt x="126" y="1"/>
                  <a:pt x="124" y="1"/>
                  <a:pt x="122" y="1"/>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14"/>
          <p:cNvSpPr>
            <a:spLocks/>
          </p:cNvSpPr>
          <p:nvPr/>
        </p:nvSpPr>
        <p:spPr bwMode="auto">
          <a:xfrm>
            <a:off x="409194" y="4601173"/>
            <a:ext cx="3579813" cy="460375"/>
          </a:xfrm>
          <a:custGeom>
            <a:avLst/>
            <a:gdLst>
              <a:gd name="T0" fmla="*/ 927 w 953"/>
              <a:gd name="T1" fmla="*/ 122 h 122"/>
              <a:gd name="T2" fmla="*/ 924 w 953"/>
              <a:gd name="T3" fmla="*/ 119 h 122"/>
              <a:gd name="T4" fmla="*/ 895 w 953"/>
              <a:gd name="T5" fmla="*/ 106 h 122"/>
              <a:gd name="T6" fmla="*/ 881 w 953"/>
              <a:gd name="T7" fmla="*/ 100 h 122"/>
              <a:gd name="T8" fmla="*/ 865 w 953"/>
              <a:gd name="T9" fmla="*/ 95 h 122"/>
              <a:gd name="T10" fmla="*/ 795 w 953"/>
              <a:gd name="T11" fmla="*/ 80 h 122"/>
              <a:gd name="T12" fmla="*/ 725 w 953"/>
              <a:gd name="T13" fmla="*/ 74 h 122"/>
              <a:gd name="T14" fmla="*/ 646 w 953"/>
              <a:gd name="T15" fmla="*/ 76 h 122"/>
              <a:gd name="T16" fmla="*/ 561 w 953"/>
              <a:gd name="T17" fmla="*/ 85 h 122"/>
              <a:gd name="T18" fmla="*/ 380 w 953"/>
              <a:gd name="T19" fmla="*/ 91 h 122"/>
              <a:gd name="T20" fmla="*/ 336 w 953"/>
              <a:gd name="T21" fmla="*/ 87 h 122"/>
              <a:gd name="T22" fmla="*/ 293 w 953"/>
              <a:gd name="T23" fmla="*/ 81 h 122"/>
              <a:gd name="T24" fmla="*/ 252 w 953"/>
              <a:gd name="T25" fmla="*/ 75 h 122"/>
              <a:gd name="T26" fmla="*/ 213 w 953"/>
              <a:gd name="T27" fmla="*/ 67 h 122"/>
              <a:gd name="T28" fmla="*/ 167 w 953"/>
              <a:gd name="T29" fmla="*/ 56 h 122"/>
              <a:gd name="T30" fmla="*/ 142 w 953"/>
              <a:gd name="T31" fmla="*/ 49 h 122"/>
              <a:gd name="T32" fmla="*/ 83 w 953"/>
              <a:gd name="T33" fmla="*/ 31 h 122"/>
              <a:gd name="T34" fmla="*/ 38 w 953"/>
              <a:gd name="T35" fmla="*/ 15 h 122"/>
              <a:gd name="T36" fmla="*/ 39 w 953"/>
              <a:gd name="T37" fmla="*/ 13 h 122"/>
              <a:gd name="T38" fmla="*/ 84 w 953"/>
              <a:gd name="T39" fmla="*/ 27 h 122"/>
              <a:gd name="T40" fmla="*/ 144 w 953"/>
              <a:gd name="T41" fmla="*/ 42 h 122"/>
              <a:gd name="T42" fmla="*/ 169 w 953"/>
              <a:gd name="T43" fmla="*/ 48 h 122"/>
              <a:gd name="T44" fmla="*/ 215 w 953"/>
              <a:gd name="T45" fmla="*/ 56 h 122"/>
              <a:gd name="T46" fmla="*/ 254 w 953"/>
              <a:gd name="T47" fmla="*/ 62 h 122"/>
              <a:gd name="T48" fmla="*/ 295 w 953"/>
              <a:gd name="T49" fmla="*/ 66 h 122"/>
              <a:gd name="T50" fmla="*/ 337 w 953"/>
              <a:gd name="T51" fmla="*/ 70 h 122"/>
              <a:gd name="T52" fmla="*/ 380 w 953"/>
              <a:gd name="T53" fmla="*/ 71 h 122"/>
              <a:gd name="T54" fmla="*/ 556 w 953"/>
              <a:gd name="T55" fmla="*/ 57 h 122"/>
              <a:gd name="T56" fmla="*/ 643 w 953"/>
              <a:gd name="T57" fmla="*/ 43 h 122"/>
              <a:gd name="T58" fmla="*/ 725 w 953"/>
              <a:gd name="T59" fmla="*/ 37 h 122"/>
              <a:gd name="T60" fmla="*/ 800 w 953"/>
              <a:gd name="T61" fmla="*/ 40 h 122"/>
              <a:gd name="T62" fmla="*/ 877 w 953"/>
              <a:gd name="T63" fmla="*/ 53 h 122"/>
              <a:gd name="T64" fmla="*/ 895 w 953"/>
              <a:gd name="T65" fmla="*/ 58 h 122"/>
              <a:gd name="T66" fmla="*/ 911 w 953"/>
              <a:gd name="T67" fmla="*/ 63 h 122"/>
              <a:gd name="T68" fmla="*/ 947 w 953"/>
              <a:gd name="T69" fmla="*/ 78 h 122"/>
              <a:gd name="T70" fmla="*/ 953 w 953"/>
              <a:gd name="T71" fmla="*/ 8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953" h="122">
                <a:moveTo>
                  <a:pt x="928" y="122"/>
                </a:moveTo>
                <a:cubicBezTo>
                  <a:pt x="928" y="122"/>
                  <a:pt x="928" y="122"/>
                  <a:pt x="927" y="122"/>
                </a:cubicBezTo>
                <a:cubicBezTo>
                  <a:pt x="927" y="121"/>
                  <a:pt x="926" y="121"/>
                  <a:pt x="926" y="121"/>
                </a:cubicBezTo>
                <a:cubicBezTo>
                  <a:pt x="925" y="120"/>
                  <a:pt x="925" y="120"/>
                  <a:pt x="924" y="119"/>
                </a:cubicBezTo>
                <a:cubicBezTo>
                  <a:pt x="923" y="119"/>
                  <a:pt x="922" y="118"/>
                  <a:pt x="920" y="117"/>
                </a:cubicBezTo>
                <a:cubicBezTo>
                  <a:pt x="915" y="114"/>
                  <a:pt x="906" y="110"/>
                  <a:pt x="895" y="106"/>
                </a:cubicBezTo>
                <a:cubicBezTo>
                  <a:pt x="892" y="105"/>
                  <a:pt x="889" y="104"/>
                  <a:pt x="886" y="102"/>
                </a:cubicBezTo>
                <a:cubicBezTo>
                  <a:pt x="885" y="102"/>
                  <a:pt x="883" y="101"/>
                  <a:pt x="881" y="100"/>
                </a:cubicBezTo>
                <a:cubicBezTo>
                  <a:pt x="880" y="100"/>
                  <a:pt x="878" y="99"/>
                  <a:pt x="876" y="99"/>
                </a:cubicBezTo>
                <a:cubicBezTo>
                  <a:pt x="873" y="98"/>
                  <a:pt x="869" y="96"/>
                  <a:pt x="865" y="95"/>
                </a:cubicBezTo>
                <a:cubicBezTo>
                  <a:pt x="861" y="94"/>
                  <a:pt x="857" y="93"/>
                  <a:pt x="853" y="92"/>
                </a:cubicBezTo>
                <a:cubicBezTo>
                  <a:pt x="836" y="87"/>
                  <a:pt x="817" y="83"/>
                  <a:pt x="795" y="80"/>
                </a:cubicBezTo>
                <a:cubicBezTo>
                  <a:pt x="784" y="78"/>
                  <a:pt x="773" y="78"/>
                  <a:pt x="761" y="76"/>
                </a:cubicBezTo>
                <a:cubicBezTo>
                  <a:pt x="750" y="75"/>
                  <a:pt x="738" y="75"/>
                  <a:pt x="725" y="74"/>
                </a:cubicBezTo>
                <a:cubicBezTo>
                  <a:pt x="712" y="74"/>
                  <a:pt x="699" y="74"/>
                  <a:pt x="686" y="74"/>
                </a:cubicBezTo>
                <a:cubicBezTo>
                  <a:pt x="673" y="74"/>
                  <a:pt x="659" y="75"/>
                  <a:pt x="646" y="76"/>
                </a:cubicBezTo>
                <a:cubicBezTo>
                  <a:pt x="632" y="77"/>
                  <a:pt x="618" y="78"/>
                  <a:pt x="604" y="79"/>
                </a:cubicBezTo>
                <a:cubicBezTo>
                  <a:pt x="590" y="81"/>
                  <a:pt x="575" y="83"/>
                  <a:pt x="561" y="85"/>
                </a:cubicBezTo>
                <a:cubicBezTo>
                  <a:pt x="531" y="90"/>
                  <a:pt x="500" y="92"/>
                  <a:pt x="470" y="93"/>
                </a:cubicBezTo>
                <a:cubicBezTo>
                  <a:pt x="440" y="94"/>
                  <a:pt x="409" y="93"/>
                  <a:pt x="380" y="91"/>
                </a:cubicBezTo>
                <a:cubicBezTo>
                  <a:pt x="372" y="90"/>
                  <a:pt x="365" y="90"/>
                  <a:pt x="357" y="89"/>
                </a:cubicBezTo>
                <a:cubicBezTo>
                  <a:pt x="350" y="89"/>
                  <a:pt x="343" y="88"/>
                  <a:pt x="336" y="87"/>
                </a:cubicBezTo>
                <a:cubicBezTo>
                  <a:pt x="328" y="86"/>
                  <a:pt x="321" y="85"/>
                  <a:pt x="314" y="85"/>
                </a:cubicBezTo>
                <a:cubicBezTo>
                  <a:pt x="307" y="83"/>
                  <a:pt x="300" y="82"/>
                  <a:pt x="293" y="81"/>
                </a:cubicBezTo>
                <a:cubicBezTo>
                  <a:pt x="286" y="80"/>
                  <a:pt x="279" y="79"/>
                  <a:pt x="272" y="78"/>
                </a:cubicBezTo>
                <a:cubicBezTo>
                  <a:pt x="265" y="77"/>
                  <a:pt x="258" y="76"/>
                  <a:pt x="252" y="75"/>
                </a:cubicBezTo>
                <a:cubicBezTo>
                  <a:pt x="245" y="73"/>
                  <a:pt x="238" y="72"/>
                  <a:pt x="232" y="71"/>
                </a:cubicBezTo>
                <a:cubicBezTo>
                  <a:pt x="225" y="70"/>
                  <a:pt x="219" y="68"/>
                  <a:pt x="213" y="67"/>
                </a:cubicBezTo>
                <a:cubicBezTo>
                  <a:pt x="200" y="64"/>
                  <a:pt x="188" y="61"/>
                  <a:pt x="176" y="58"/>
                </a:cubicBezTo>
                <a:cubicBezTo>
                  <a:pt x="173" y="58"/>
                  <a:pt x="170" y="57"/>
                  <a:pt x="167" y="56"/>
                </a:cubicBezTo>
                <a:cubicBezTo>
                  <a:pt x="164" y="55"/>
                  <a:pt x="161" y="55"/>
                  <a:pt x="158" y="54"/>
                </a:cubicBezTo>
                <a:cubicBezTo>
                  <a:pt x="153" y="52"/>
                  <a:pt x="147" y="51"/>
                  <a:pt x="142" y="49"/>
                </a:cubicBezTo>
                <a:cubicBezTo>
                  <a:pt x="131" y="46"/>
                  <a:pt x="121" y="43"/>
                  <a:pt x="111" y="40"/>
                </a:cubicBezTo>
                <a:cubicBezTo>
                  <a:pt x="101" y="37"/>
                  <a:pt x="92" y="34"/>
                  <a:pt x="83" y="31"/>
                </a:cubicBezTo>
                <a:cubicBezTo>
                  <a:pt x="74" y="28"/>
                  <a:pt x="66" y="25"/>
                  <a:pt x="59" y="23"/>
                </a:cubicBezTo>
                <a:cubicBezTo>
                  <a:pt x="51" y="20"/>
                  <a:pt x="45" y="17"/>
                  <a:pt x="38" y="15"/>
                </a:cubicBezTo>
                <a:cubicBezTo>
                  <a:pt x="14" y="5"/>
                  <a:pt x="0" y="0"/>
                  <a:pt x="0" y="0"/>
                </a:cubicBezTo>
                <a:cubicBezTo>
                  <a:pt x="0" y="0"/>
                  <a:pt x="14" y="5"/>
                  <a:pt x="39" y="13"/>
                </a:cubicBezTo>
                <a:cubicBezTo>
                  <a:pt x="45" y="15"/>
                  <a:pt x="52" y="17"/>
                  <a:pt x="60" y="20"/>
                </a:cubicBezTo>
                <a:cubicBezTo>
                  <a:pt x="67" y="22"/>
                  <a:pt x="76" y="24"/>
                  <a:pt x="84" y="27"/>
                </a:cubicBezTo>
                <a:cubicBezTo>
                  <a:pt x="93" y="29"/>
                  <a:pt x="103" y="32"/>
                  <a:pt x="112" y="34"/>
                </a:cubicBezTo>
                <a:cubicBezTo>
                  <a:pt x="122" y="37"/>
                  <a:pt x="133" y="39"/>
                  <a:pt x="144" y="42"/>
                </a:cubicBezTo>
                <a:cubicBezTo>
                  <a:pt x="149" y="43"/>
                  <a:pt x="155" y="44"/>
                  <a:pt x="160" y="46"/>
                </a:cubicBezTo>
                <a:cubicBezTo>
                  <a:pt x="163" y="46"/>
                  <a:pt x="166" y="47"/>
                  <a:pt x="169" y="48"/>
                </a:cubicBezTo>
                <a:cubicBezTo>
                  <a:pt x="172" y="48"/>
                  <a:pt x="175" y="49"/>
                  <a:pt x="178" y="49"/>
                </a:cubicBezTo>
                <a:cubicBezTo>
                  <a:pt x="190" y="51"/>
                  <a:pt x="202" y="54"/>
                  <a:pt x="215" y="56"/>
                </a:cubicBezTo>
                <a:cubicBezTo>
                  <a:pt x="221" y="57"/>
                  <a:pt x="227" y="58"/>
                  <a:pt x="234" y="59"/>
                </a:cubicBezTo>
                <a:cubicBezTo>
                  <a:pt x="240" y="60"/>
                  <a:pt x="247" y="61"/>
                  <a:pt x="254" y="62"/>
                </a:cubicBezTo>
                <a:cubicBezTo>
                  <a:pt x="260" y="63"/>
                  <a:pt x="267" y="64"/>
                  <a:pt x="274" y="64"/>
                </a:cubicBezTo>
                <a:cubicBezTo>
                  <a:pt x="281" y="65"/>
                  <a:pt x="288" y="66"/>
                  <a:pt x="295" y="66"/>
                </a:cubicBezTo>
                <a:cubicBezTo>
                  <a:pt x="302" y="67"/>
                  <a:pt x="309" y="68"/>
                  <a:pt x="316" y="68"/>
                </a:cubicBezTo>
                <a:cubicBezTo>
                  <a:pt x="323" y="69"/>
                  <a:pt x="330" y="69"/>
                  <a:pt x="337" y="70"/>
                </a:cubicBezTo>
                <a:cubicBezTo>
                  <a:pt x="344" y="70"/>
                  <a:pt x="351" y="71"/>
                  <a:pt x="359" y="71"/>
                </a:cubicBezTo>
                <a:cubicBezTo>
                  <a:pt x="366" y="71"/>
                  <a:pt x="373" y="71"/>
                  <a:pt x="380" y="71"/>
                </a:cubicBezTo>
                <a:cubicBezTo>
                  <a:pt x="410" y="72"/>
                  <a:pt x="439" y="71"/>
                  <a:pt x="469" y="69"/>
                </a:cubicBezTo>
                <a:cubicBezTo>
                  <a:pt x="498" y="67"/>
                  <a:pt x="528" y="63"/>
                  <a:pt x="556" y="57"/>
                </a:cubicBezTo>
                <a:cubicBezTo>
                  <a:pt x="571" y="54"/>
                  <a:pt x="585" y="52"/>
                  <a:pt x="600" y="49"/>
                </a:cubicBezTo>
                <a:cubicBezTo>
                  <a:pt x="614" y="47"/>
                  <a:pt x="628" y="45"/>
                  <a:pt x="643" y="43"/>
                </a:cubicBezTo>
                <a:cubicBezTo>
                  <a:pt x="657" y="41"/>
                  <a:pt x="671" y="40"/>
                  <a:pt x="685" y="39"/>
                </a:cubicBezTo>
                <a:cubicBezTo>
                  <a:pt x="699" y="38"/>
                  <a:pt x="712" y="38"/>
                  <a:pt x="725" y="37"/>
                </a:cubicBezTo>
                <a:cubicBezTo>
                  <a:pt x="738" y="37"/>
                  <a:pt x="751" y="37"/>
                  <a:pt x="764" y="37"/>
                </a:cubicBezTo>
                <a:cubicBezTo>
                  <a:pt x="776" y="38"/>
                  <a:pt x="788" y="39"/>
                  <a:pt x="800" y="40"/>
                </a:cubicBezTo>
                <a:cubicBezTo>
                  <a:pt x="823" y="42"/>
                  <a:pt x="844" y="45"/>
                  <a:pt x="863" y="50"/>
                </a:cubicBezTo>
                <a:cubicBezTo>
                  <a:pt x="868" y="51"/>
                  <a:pt x="872" y="51"/>
                  <a:pt x="877" y="53"/>
                </a:cubicBezTo>
                <a:cubicBezTo>
                  <a:pt x="881" y="54"/>
                  <a:pt x="885" y="55"/>
                  <a:pt x="889" y="56"/>
                </a:cubicBezTo>
                <a:cubicBezTo>
                  <a:pt x="891" y="56"/>
                  <a:pt x="893" y="57"/>
                  <a:pt x="895" y="58"/>
                </a:cubicBezTo>
                <a:cubicBezTo>
                  <a:pt x="897" y="58"/>
                  <a:pt x="899" y="59"/>
                  <a:pt x="901" y="59"/>
                </a:cubicBezTo>
                <a:cubicBezTo>
                  <a:pt x="904" y="61"/>
                  <a:pt x="908" y="62"/>
                  <a:pt x="911" y="63"/>
                </a:cubicBezTo>
                <a:cubicBezTo>
                  <a:pt x="925" y="67"/>
                  <a:pt x="935" y="72"/>
                  <a:pt x="942" y="75"/>
                </a:cubicBezTo>
                <a:cubicBezTo>
                  <a:pt x="944" y="76"/>
                  <a:pt x="945" y="77"/>
                  <a:pt x="947" y="78"/>
                </a:cubicBezTo>
                <a:cubicBezTo>
                  <a:pt x="948" y="79"/>
                  <a:pt x="950" y="79"/>
                  <a:pt x="951" y="80"/>
                </a:cubicBezTo>
                <a:cubicBezTo>
                  <a:pt x="952" y="81"/>
                  <a:pt x="953" y="81"/>
                  <a:pt x="953" y="81"/>
                </a:cubicBezTo>
                <a:lnTo>
                  <a:pt x="928" y="12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29" name="Freeform 15"/>
          <p:cNvSpPr>
            <a:spLocks/>
          </p:cNvSpPr>
          <p:nvPr/>
        </p:nvSpPr>
        <p:spPr bwMode="auto">
          <a:xfrm>
            <a:off x="615569" y="3966173"/>
            <a:ext cx="2144713" cy="933450"/>
          </a:xfrm>
          <a:custGeom>
            <a:avLst/>
            <a:gdLst>
              <a:gd name="T0" fmla="*/ 522 w 571"/>
              <a:gd name="T1" fmla="*/ 248 h 248"/>
              <a:gd name="T2" fmla="*/ 571 w 571"/>
              <a:gd name="T3" fmla="*/ 240 h 248"/>
              <a:gd name="T4" fmla="*/ 569 w 571"/>
              <a:gd name="T5" fmla="*/ 219 h 248"/>
              <a:gd name="T6" fmla="*/ 566 w 571"/>
              <a:gd name="T7" fmla="*/ 219 h 248"/>
              <a:gd name="T8" fmla="*/ 546 w 571"/>
              <a:gd name="T9" fmla="*/ 218 h 248"/>
              <a:gd name="T10" fmla="*/ 526 w 571"/>
              <a:gd name="T11" fmla="*/ 214 h 248"/>
              <a:gd name="T12" fmla="*/ 501 w 571"/>
              <a:gd name="T13" fmla="*/ 207 h 248"/>
              <a:gd name="T14" fmla="*/ 482 w 571"/>
              <a:gd name="T15" fmla="*/ 199 h 248"/>
              <a:gd name="T16" fmla="*/ 452 w 571"/>
              <a:gd name="T17" fmla="*/ 184 h 248"/>
              <a:gd name="T18" fmla="*/ 431 w 571"/>
              <a:gd name="T19" fmla="*/ 171 h 248"/>
              <a:gd name="T20" fmla="*/ 400 w 571"/>
              <a:gd name="T21" fmla="*/ 147 h 248"/>
              <a:gd name="T22" fmla="*/ 375 w 571"/>
              <a:gd name="T23" fmla="*/ 125 h 248"/>
              <a:gd name="T24" fmla="*/ 373 w 571"/>
              <a:gd name="T25" fmla="*/ 123 h 248"/>
              <a:gd name="T26" fmla="*/ 373 w 571"/>
              <a:gd name="T27" fmla="*/ 123 h 248"/>
              <a:gd name="T28" fmla="*/ 369 w 571"/>
              <a:gd name="T29" fmla="*/ 119 h 248"/>
              <a:gd name="T30" fmla="*/ 306 w 571"/>
              <a:gd name="T31" fmla="*/ 77 h 248"/>
              <a:gd name="T32" fmla="*/ 279 w 571"/>
              <a:gd name="T33" fmla="*/ 64 h 248"/>
              <a:gd name="T34" fmla="*/ 251 w 571"/>
              <a:gd name="T35" fmla="*/ 53 h 248"/>
              <a:gd name="T36" fmla="*/ 224 w 571"/>
              <a:gd name="T37" fmla="*/ 43 h 248"/>
              <a:gd name="T38" fmla="*/ 197 w 571"/>
              <a:gd name="T39" fmla="*/ 35 h 248"/>
              <a:gd name="T40" fmla="*/ 145 w 571"/>
              <a:gd name="T41" fmla="*/ 22 h 248"/>
              <a:gd name="T42" fmla="*/ 98 w 571"/>
              <a:gd name="T43" fmla="*/ 12 h 248"/>
              <a:gd name="T44" fmla="*/ 49 w 571"/>
              <a:gd name="T45" fmla="*/ 5 h 248"/>
              <a:gd name="T46" fmla="*/ 27 w 571"/>
              <a:gd name="T47" fmla="*/ 3 h 248"/>
              <a:gd name="T48" fmla="*/ 27 w 571"/>
              <a:gd name="T49" fmla="*/ 5 h 248"/>
              <a:gd name="T50" fmla="*/ 49 w 571"/>
              <a:gd name="T51" fmla="*/ 8 h 248"/>
              <a:gd name="T52" fmla="*/ 97 w 571"/>
              <a:gd name="T53" fmla="*/ 18 h 248"/>
              <a:gd name="T54" fmla="*/ 143 w 571"/>
              <a:gd name="T55" fmla="*/ 30 h 248"/>
              <a:gd name="T56" fmla="*/ 193 w 571"/>
              <a:gd name="T57" fmla="*/ 46 h 248"/>
              <a:gd name="T58" fmla="*/ 219 w 571"/>
              <a:gd name="T59" fmla="*/ 55 h 248"/>
              <a:gd name="T60" fmla="*/ 246 w 571"/>
              <a:gd name="T61" fmla="*/ 67 h 248"/>
              <a:gd name="T62" fmla="*/ 272 w 571"/>
              <a:gd name="T63" fmla="*/ 79 h 248"/>
              <a:gd name="T64" fmla="*/ 297 w 571"/>
              <a:gd name="T65" fmla="*/ 93 h 248"/>
              <a:gd name="T66" fmla="*/ 354 w 571"/>
              <a:gd name="T67" fmla="*/ 135 h 248"/>
              <a:gd name="T68" fmla="*/ 356 w 571"/>
              <a:gd name="T69" fmla="*/ 138 h 248"/>
              <a:gd name="T70" fmla="*/ 357 w 571"/>
              <a:gd name="T71" fmla="*/ 139 h 248"/>
              <a:gd name="T72" fmla="*/ 363 w 571"/>
              <a:gd name="T73" fmla="*/ 146 h 248"/>
              <a:gd name="T74" fmla="*/ 405 w 571"/>
              <a:gd name="T75" fmla="*/ 184 h 248"/>
              <a:gd name="T76" fmla="*/ 427 w 571"/>
              <a:gd name="T77" fmla="*/ 201 h 248"/>
              <a:gd name="T78" fmla="*/ 448 w 571"/>
              <a:gd name="T79" fmla="*/ 215 h 248"/>
              <a:gd name="T80" fmla="*/ 479 w 571"/>
              <a:gd name="T81" fmla="*/ 232 h 248"/>
              <a:gd name="T82" fmla="*/ 508 w 571"/>
              <a:gd name="T83" fmla="*/ 24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71" h="248">
                <a:moveTo>
                  <a:pt x="517" y="246"/>
                </a:moveTo>
                <a:cubicBezTo>
                  <a:pt x="519" y="247"/>
                  <a:pt x="520" y="247"/>
                  <a:pt x="522" y="248"/>
                </a:cubicBezTo>
                <a:cubicBezTo>
                  <a:pt x="530" y="241"/>
                  <a:pt x="541" y="237"/>
                  <a:pt x="554" y="238"/>
                </a:cubicBezTo>
                <a:cubicBezTo>
                  <a:pt x="560" y="238"/>
                  <a:pt x="566" y="239"/>
                  <a:pt x="571" y="240"/>
                </a:cubicBezTo>
                <a:cubicBezTo>
                  <a:pt x="569" y="219"/>
                  <a:pt x="569" y="219"/>
                  <a:pt x="569" y="219"/>
                </a:cubicBezTo>
                <a:cubicBezTo>
                  <a:pt x="569" y="219"/>
                  <a:pt x="569" y="219"/>
                  <a:pt x="569" y="219"/>
                </a:cubicBezTo>
                <a:cubicBezTo>
                  <a:pt x="568" y="219"/>
                  <a:pt x="568" y="219"/>
                  <a:pt x="567" y="219"/>
                </a:cubicBezTo>
                <a:cubicBezTo>
                  <a:pt x="567" y="219"/>
                  <a:pt x="567" y="219"/>
                  <a:pt x="566" y="219"/>
                </a:cubicBezTo>
                <a:cubicBezTo>
                  <a:pt x="565" y="219"/>
                  <a:pt x="565" y="219"/>
                  <a:pt x="564" y="219"/>
                </a:cubicBezTo>
                <a:cubicBezTo>
                  <a:pt x="560" y="219"/>
                  <a:pt x="554" y="219"/>
                  <a:pt x="546" y="218"/>
                </a:cubicBezTo>
                <a:cubicBezTo>
                  <a:pt x="542" y="217"/>
                  <a:pt x="538" y="217"/>
                  <a:pt x="533" y="216"/>
                </a:cubicBezTo>
                <a:cubicBezTo>
                  <a:pt x="531" y="215"/>
                  <a:pt x="528" y="215"/>
                  <a:pt x="526" y="214"/>
                </a:cubicBezTo>
                <a:cubicBezTo>
                  <a:pt x="523" y="214"/>
                  <a:pt x="521" y="213"/>
                  <a:pt x="518" y="212"/>
                </a:cubicBezTo>
                <a:cubicBezTo>
                  <a:pt x="512" y="211"/>
                  <a:pt x="507" y="209"/>
                  <a:pt x="501" y="207"/>
                </a:cubicBezTo>
                <a:cubicBezTo>
                  <a:pt x="498" y="206"/>
                  <a:pt x="495" y="205"/>
                  <a:pt x="492" y="203"/>
                </a:cubicBezTo>
                <a:cubicBezTo>
                  <a:pt x="488" y="202"/>
                  <a:pt x="485" y="201"/>
                  <a:pt x="482" y="199"/>
                </a:cubicBezTo>
                <a:cubicBezTo>
                  <a:pt x="476" y="196"/>
                  <a:pt x="469" y="194"/>
                  <a:pt x="462" y="190"/>
                </a:cubicBezTo>
                <a:cubicBezTo>
                  <a:pt x="459" y="188"/>
                  <a:pt x="456" y="186"/>
                  <a:pt x="452" y="184"/>
                </a:cubicBezTo>
                <a:cubicBezTo>
                  <a:pt x="449" y="182"/>
                  <a:pt x="445" y="180"/>
                  <a:pt x="442" y="178"/>
                </a:cubicBezTo>
                <a:cubicBezTo>
                  <a:pt x="438" y="176"/>
                  <a:pt x="435" y="174"/>
                  <a:pt x="431" y="171"/>
                </a:cubicBezTo>
                <a:cubicBezTo>
                  <a:pt x="428" y="169"/>
                  <a:pt x="425" y="166"/>
                  <a:pt x="421" y="164"/>
                </a:cubicBezTo>
                <a:cubicBezTo>
                  <a:pt x="414" y="159"/>
                  <a:pt x="407" y="153"/>
                  <a:pt x="400" y="147"/>
                </a:cubicBezTo>
                <a:cubicBezTo>
                  <a:pt x="393" y="142"/>
                  <a:pt x="387" y="135"/>
                  <a:pt x="380" y="129"/>
                </a:cubicBezTo>
                <a:cubicBezTo>
                  <a:pt x="375" y="125"/>
                  <a:pt x="375" y="125"/>
                  <a:pt x="375" y="125"/>
                </a:cubicBezTo>
                <a:cubicBezTo>
                  <a:pt x="373" y="123"/>
                  <a:pt x="373" y="123"/>
                  <a:pt x="373" y="123"/>
                </a:cubicBezTo>
                <a:cubicBezTo>
                  <a:pt x="373" y="123"/>
                  <a:pt x="373" y="123"/>
                  <a:pt x="373" y="123"/>
                </a:cubicBezTo>
                <a:cubicBezTo>
                  <a:pt x="373" y="123"/>
                  <a:pt x="373" y="123"/>
                  <a:pt x="373" y="123"/>
                </a:cubicBezTo>
                <a:cubicBezTo>
                  <a:pt x="373" y="123"/>
                  <a:pt x="373" y="123"/>
                  <a:pt x="373" y="123"/>
                </a:cubicBezTo>
                <a:cubicBezTo>
                  <a:pt x="372" y="122"/>
                  <a:pt x="372" y="122"/>
                  <a:pt x="372" y="122"/>
                </a:cubicBezTo>
                <a:cubicBezTo>
                  <a:pt x="369" y="119"/>
                  <a:pt x="369" y="119"/>
                  <a:pt x="369" y="119"/>
                </a:cubicBezTo>
                <a:cubicBezTo>
                  <a:pt x="365" y="116"/>
                  <a:pt x="361" y="113"/>
                  <a:pt x="357" y="110"/>
                </a:cubicBezTo>
                <a:cubicBezTo>
                  <a:pt x="341" y="97"/>
                  <a:pt x="324" y="87"/>
                  <a:pt x="306" y="77"/>
                </a:cubicBezTo>
                <a:cubicBezTo>
                  <a:pt x="293" y="71"/>
                  <a:pt x="293" y="71"/>
                  <a:pt x="293" y="71"/>
                </a:cubicBezTo>
                <a:cubicBezTo>
                  <a:pt x="288" y="68"/>
                  <a:pt x="283" y="66"/>
                  <a:pt x="279" y="64"/>
                </a:cubicBezTo>
                <a:cubicBezTo>
                  <a:pt x="274" y="62"/>
                  <a:pt x="270" y="60"/>
                  <a:pt x="265" y="58"/>
                </a:cubicBezTo>
                <a:cubicBezTo>
                  <a:pt x="261" y="57"/>
                  <a:pt x="256" y="55"/>
                  <a:pt x="251" y="53"/>
                </a:cubicBezTo>
                <a:cubicBezTo>
                  <a:pt x="247" y="51"/>
                  <a:pt x="242" y="49"/>
                  <a:pt x="238" y="48"/>
                </a:cubicBezTo>
                <a:cubicBezTo>
                  <a:pt x="233" y="46"/>
                  <a:pt x="228" y="45"/>
                  <a:pt x="224" y="43"/>
                </a:cubicBezTo>
                <a:cubicBezTo>
                  <a:pt x="219" y="42"/>
                  <a:pt x="215" y="40"/>
                  <a:pt x="210" y="39"/>
                </a:cubicBezTo>
                <a:cubicBezTo>
                  <a:pt x="206" y="37"/>
                  <a:pt x="201" y="36"/>
                  <a:pt x="197" y="35"/>
                </a:cubicBezTo>
                <a:cubicBezTo>
                  <a:pt x="188" y="32"/>
                  <a:pt x="179" y="30"/>
                  <a:pt x="170" y="28"/>
                </a:cubicBezTo>
                <a:cubicBezTo>
                  <a:pt x="162" y="25"/>
                  <a:pt x="153" y="23"/>
                  <a:pt x="145" y="22"/>
                </a:cubicBezTo>
                <a:cubicBezTo>
                  <a:pt x="137" y="19"/>
                  <a:pt x="128" y="18"/>
                  <a:pt x="121" y="17"/>
                </a:cubicBezTo>
                <a:cubicBezTo>
                  <a:pt x="113" y="15"/>
                  <a:pt x="105" y="14"/>
                  <a:pt x="98" y="12"/>
                </a:cubicBezTo>
                <a:cubicBezTo>
                  <a:pt x="83" y="10"/>
                  <a:pt x="70" y="8"/>
                  <a:pt x="58" y="6"/>
                </a:cubicBezTo>
                <a:cubicBezTo>
                  <a:pt x="55" y="6"/>
                  <a:pt x="52" y="6"/>
                  <a:pt x="49" y="5"/>
                </a:cubicBezTo>
                <a:cubicBezTo>
                  <a:pt x="46" y="5"/>
                  <a:pt x="44" y="5"/>
                  <a:pt x="41" y="4"/>
                </a:cubicBezTo>
                <a:cubicBezTo>
                  <a:pt x="36" y="4"/>
                  <a:pt x="31" y="3"/>
                  <a:pt x="27" y="3"/>
                </a:cubicBezTo>
                <a:cubicBezTo>
                  <a:pt x="10" y="1"/>
                  <a:pt x="0" y="0"/>
                  <a:pt x="0" y="0"/>
                </a:cubicBezTo>
                <a:cubicBezTo>
                  <a:pt x="0" y="0"/>
                  <a:pt x="10" y="2"/>
                  <a:pt x="27" y="5"/>
                </a:cubicBezTo>
                <a:cubicBezTo>
                  <a:pt x="31" y="5"/>
                  <a:pt x="36" y="6"/>
                  <a:pt x="41" y="7"/>
                </a:cubicBezTo>
                <a:cubicBezTo>
                  <a:pt x="43" y="7"/>
                  <a:pt x="46" y="8"/>
                  <a:pt x="49" y="8"/>
                </a:cubicBezTo>
                <a:cubicBezTo>
                  <a:pt x="51" y="9"/>
                  <a:pt x="54" y="9"/>
                  <a:pt x="57" y="10"/>
                </a:cubicBezTo>
                <a:cubicBezTo>
                  <a:pt x="69" y="12"/>
                  <a:pt x="82" y="15"/>
                  <a:pt x="97" y="18"/>
                </a:cubicBezTo>
                <a:cubicBezTo>
                  <a:pt x="104" y="20"/>
                  <a:pt x="111" y="21"/>
                  <a:pt x="119" y="23"/>
                </a:cubicBezTo>
                <a:cubicBezTo>
                  <a:pt x="127" y="25"/>
                  <a:pt x="135" y="27"/>
                  <a:pt x="143" y="30"/>
                </a:cubicBezTo>
                <a:cubicBezTo>
                  <a:pt x="151" y="32"/>
                  <a:pt x="159" y="34"/>
                  <a:pt x="168" y="37"/>
                </a:cubicBezTo>
                <a:cubicBezTo>
                  <a:pt x="176" y="39"/>
                  <a:pt x="185" y="43"/>
                  <a:pt x="193" y="46"/>
                </a:cubicBezTo>
                <a:cubicBezTo>
                  <a:pt x="198" y="47"/>
                  <a:pt x="202" y="49"/>
                  <a:pt x="206" y="50"/>
                </a:cubicBezTo>
                <a:cubicBezTo>
                  <a:pt x="211" y="52"/>
                  <a:pt x="215" y="54"/>
                  <a:pt x="219" y="55"/>
                </a:cubicBezTo>
                <a:cubicBezTo>
                  <a:pt x="224" y="57"/>
                  <a:pt x="228" y="59"/>
                  <a:pt x="233" y="61"/>
                </a:cubicBezTo>
                <a:cubicBezTo>
                  <a:pt x="237" y="62"/>
                  <a:pt x="241" y="65"/>
                  <a:pt x="246" y="67"/>
                </a:cubicBezTo>
                <a:cubicBezTo>
                  <a:pt x="250" y="69"/>
                  <a:pt x="254" y="71"/>
                  <a:pt x="259" y="73"/>
                </a:cubicBezTo>
                <a:cubicBezTo>
                  <a:pt x="263" y="75"/>
                  <a:pt x="267" y="77"/>
                  <a:pt x="272" y="79"/>
                </a:cubicBezTo>
                <a:cubicBezTo>
                  <a:pt x="276" y="81"/>
                  <a:pt x="280" y="83"/>
                  <a:pt x="285" y="86"/>
                </a:cubicBezTo>
                <a:cubicBezTo>
                  <a:pt x="297" y="93"/>
                  <a:pt x="297" y="93"/>
                  <a:pt x="297" y="93"/>
                </a:cubicBezTo>
                <a:cubicBezTo>
                  <a:pt x="314" y="103"/>
                  <a:pt x="330" y="114"/>
                  <a:pt x="344" y="126"/>
                </a:cubicBezTo>
                <a:cubicBezTo>
                  <a:pt x="347" y="129"/>
                  <a:pt x="351" y="132"/>
                  <a:pt x="354" y="135"/>
                </a:cubicBezTo>
                <a:cubicBezTo>
                  <a:pt x="356" y="137"/>
                  <a:pt x="356" y="137"/>
                  <a:pt x="356" y="137"/>
                </a:cubicBezTo>
                <a:cubicBezTo>
                  <a:pt x="356" y="138"/>
                  <a:pt x="356" y="138"/>
                  <a:pt x="356" y="138"/>
                </a:cubicBezTo>
                <a:cubicBezTo>
                  <a:pt x="357" y="138"/>
                  <a:pt x="357" y="138"/>
                  <a:pt x="357" y="138"/>
                </a:cubicBezTo>
                <a:cubicBezTo>
                  <a:pt x="357" y="139"/>
                  <a:pt x="357" y="139"/>
                  <a:pt x="357" y="139"/>
                </a:cubicBezTo>
                <a:cubicBezTo>
                  <a:pt x="358" y="140"/>
                  <a:pt x="358" y="140"/>
                  <a:pt x="358" y="140"/>
                </a:cubicBezTo>
                <a:cubicBezTo>
                  <a:pt x="363" y="146"/>
                  <a:pt x="363" y="146"/>
                  <a:pt x="363" y="146"/>
                </a:cubicBezTo>
                <a:cubicBezTo>
                  <a:pt x="370" y="153"/>
                  <a:pt x="377" y="160"/>
                  <a:pt x="384" y="166"/>
                </a:cubicBezTo>
                <a:cubicBezTo>
                  <a:pt x="391" y="172"/>
                  <a:pt x="398" y="179"/>
                  <a:pt x="405" y="184"/>
                </a:cubicBezTo>
                <a:cubicBezTo>
                  <a:pt x="409" y="187"/>
                  <a:pt x="412" y="190"/>
                  <a:pt x="416" y="193"/>
                </a:cubicBezTo>
                <a:cubicBezTo>
                  <a:pt x="419" y="196"/>
                  <a:pt x="423" y="198"/>
                  <a:pt x="427" y="201"/>
                </a:cubicBezTo>
                <a:cubicBezTo>
                  <a:pt x="430" y="203"/>
                  <a:pt x="434" y="206"/>
                  <a:pt x="437" y="208"/>
                </a:cubicBezTo>
                <a:cubicBezTo>
                  <a:pt x="441" y="211"/>
                  <a:pt x="444" y="213"/>
                  <a:pt x="448" y="215"/>
                </a:cubicBezTo>
                <a:cubicBezTo>
                  <a:pt x="455" y="219"/>
                  <a:pt x="462" y="223"/>
                  <a:pt x="469" y="227"/>
                </a:cubicBezTo>
                <a:cubicBezTo>
                  <a:pt x="472" y="229"/>
                  <a:pt x="476" y="230"/>
                  <a:pt x="479" y="232"/>
                </a:cubicBezTo>
                <a:cubicBezTo>
                  <a:pt x="483" y="233"/>
                  <a:pt x="486" y="235"/>
                  <a:pt x="489" y="236"/>
                </a:cubicBezTo>
                <a:cubicBezTo>
                  <a:pt x="496" y="239"/>
                  <a:pt x="502" y="242"/>
                  <a:pt x="508" y="243"/>
                </a:cubicBezTo>
                <a:cubicBezTo>
                  <a:pt x="511" y="244"/>
                  <a:pt x="514" y="245"/>
                  <a:pt x="517" y="24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30" name="Freeform 16"/>
          <p:cNvSpPr>
            <a:spLocks/>
          </p:cNvSpPr>
          <p:nvPr/>
        </p:nvSpPr>
        <p:spPr bwMode="auto">
          <a:xfrm>
            <a:off x="467931" y="4834536"/>
            <a:ext cx="2078038" cy="512763"/>
          </a:xfrm>
          <a:custGeom>
            <a:avLst/>
            <a:gdLst>
              <a:gd name="T0" fmla="*/ 553 w 553"/>
              <a:gd name="T1" fmla="*/ 20 h 136"/>
              <a:gd name="T2" fmla="*/ 548 w 553"/>
              <a:gd name="T3" fmla="*/ 26 h 136"/>
              <a:gd name="T4" fmla="*/ 534 w 553"/>
              <a:gd name="T5" fmla="*/ 41 h 136"/>
              <a:gd name="T6" fmla="*/ 511 w 553"/>
              <a:gd name="T7" fmla="*/ 60 h 136"/>
              <a:gd name="T8" fmla="*/ 478 w 553"/>
              <a:gd name="T9" fmla="*/ 81 h 136"/>
              <a:gd name="T10" fmla="*/ 438 w 553"/>
              <a:gd name="T11" fmla="*/ 100 h 136"/>
              <a:gd name="T12" fmla="*/ 426 w 553"/>
              <a:gd name="T13" fmla="*/ 104 h 136"/>
              <a:gd name="T14" fmla="*/ 415 w 553"/>
              <a:gd name="T15" fmla="*/ 108 h 136"/>
              <a:gd name="T16" fmla="*/ 390 w 553"/>
              <a:gd name="T17" fmla="*/ 116 h 136"/>
              <a:gd name="T18" fmla="*/ 378 w 553"/>
              <a:gd name="T19" fmla="*/ 119 h 136"/>
              <a:gd name="T20" fmla="*/ 365 w 553"/>
              <a:gd name="T21" fmla="*/ 122 h 136"/>
              <a:gd name="T22" fmla="*/ 339 w 553"/>
              <a:gd name="T23" fmla="*/ 127 h 136"/>
              <a:gd name="T24" fmla="*/ 312 w 553"/>
              <a:gd name="T25" fmla="*/ 131 h 136"/>
              <a:gd name="T26" fmla="*/ 285 w 553"/>
              <a:gd name="T27" fmla="*/ 134 h 136"/>
              <a:gd name="T28" fmla="*/ 258 w 553"/>
              <a:gd name="T29" fmla="*/ 136 h 136"/>
              <a:gd name="T30" fmla="*/ 231 w 553"/>
              <a:gd name="T31" fmla="*/ 136 h 136"/>
              <a:gd name="T32" fmla="*/ 205 w 553"/>
              <a:gd name="T33" fmla="*/ 136 h 136"/>
              <a:gd name="T34" fmla="*/ 179 w 553"/>
              <a:gd name="T35" fmla="*/ 135 h 136"/>
              <a:gd name="T36" fmla="*/ 155 w 553"/>
              <a:gd name="T37" fmla="*/ 133 h 136"/>
              <a:gd name="T38" fmla="*/ 143 w 553"/>
              <a:gd name="T39" fmla="*/ 133 h 136"/>
              <a:gd name="T40" fmla="*/ 131 w 553"/>
              <a:gd name="T41" fmla="*/ 131 h 136"/>
              <a:gd name="T42" fmla="*/ 109 w 553"/>
              <a:gd name="T43" fmla="*/ 129 h 136"/>
              <a:gd name="T44" fmla="*/ 88 w 553"/>
              <a:gd name="T45" fmla="*/ 126 h 136"/>
              <a:gd name="T46" fmla="*/ 52 w 553"/>
              <a:gd name="T47" fmla="*/ 120 h 136"/>
              <a:gd name="T48" fmla="*/ 37 w 553"/>
              <a:gd name="T49" fmla="*/ 117 h 136"/>
              <a:gd name="T50" fmla="*/ 24 w 553"/>
              <a:gd name="T51" fmla="*/ 115 h 136"/>
              <a:gd name="T52" fmla="*/ 0 w 553"/>
              <a:gd name="T53" fmla="*/ 110 h 136"/>
              <a:gd name="T54" fmla="*/ 24 w 553"/>
              <a:gd name="T55" fmla="*/ 113 h 136"/>
              <a:gd name="T56" fmla="*/ 37 w 553"/>
              <a:gd name="T57" fmla="*/ 115 h 136"/>
              <a:gd name="T58" fmla="*/ 52 w 553"/>
              <a:gd name="T59" fmla="*/ 117 h 136"/>
              <a:gd name="T60" fmla="*/ 89 w 553"/>
              <a:gd name="T61" fmla="*/ 120 h 136"/>
              <a:gd name="T62" fmla="*/ 109 w 553"/>
              <a:gd name="T63" fmla="*/ 122 h 136"/>
              <a:gd name="T64" fmla="*/ 132 w 553"/>
              <a:gd name="T65" fmla="*/ 123 h 136"/>
              <a:gd name="T66" fmla="*/ 143 w 553"/>
              <a:gd name="T67" fmla="*/ 123 h 136"/>
              <a:gd name="T68" fmla="*/ 155 w 553"/>
              <a:gd name="T69" fmla="*/ 124 h 136"/>
              <a:gd name="T70" fmla="*/ 180 w 553"/>
              <a:gd name="T71" fmla="*/ 124 h 136"/>
              <a:gd name="T72" fmla="*/ 205 w 553"/>
              <a:gd name="T73" fmla="*/ 123 h 136"/>
              <a:gd name="T74" fmla="*/ 231 w 553"/>
              <a:gd name="T75" fmla="*/ 122 h 136"/>
              <a:gd name="T76" fmla="*/ 257 w 553"/>
              <a:gd name="T77" fmla="*/ 119 h 136"/>
              <a:gd name="T78" fmla="*/ 283 w 553"/>
              <a:gd name="T79" fmla="*/ 116 h 136"/>
              <a:gd name="T80" fmla="*/ 309 w 553"/>
              <a:gd name="T81" fmla="*/ 112 h 136"/>
              <a:gd name="T82" fmla="*/ 335 w 553"/>
              <a:gd name="T83" fmla="*/ 106 h 136"/>
              <a:gd name="T84" fmla="*/ 359 w 553"/>
              <a:gd name="T85" fmla="*/ 100 h 136"/>
              <a:gd name="T86" fmla="*/ 371 w 553"/>
              <a:gd name="T87" fmla="*/ 96 h 136"/>
              <a:gd name="T88" fmla="*/ 383 w 553"/>
              <a:gd name="T89" fmla="*/ 92 h 136"/>
              <a:gd name="T90" fmla="*/ 406 w 553"/>
              <a:gd name="T91" fmla="*/ 84 h 136"/>
              <a:gd name="T92" fmla="*/ 416 w 553"/>
              <a:gd name="T93" fmla="*/ 79 h 136"/>
              <a:gd name="T94" fmla="*/ 426 w 553"/>
              <a:gd name="T95" fmla="*/ 74 h 136"/>
              <a:gd name="T96" fmla="*/ 463 w 553"/>
              <a:gd name="T97" fmla="*/ 54 h 136"/>
              <a:gd name="T98" fmla="*/ 491 w 553"/>
              <a:gd name="T99" fmla="*/ 34 h 136"/>
              <a:gd name="T100" fmla="*/ 510 w 553"/>
              <a:gd name="T101" fmla="*/ 16 h 136"/>
              <a:gd name="T102" fmla="*/ 520 w 553"/>
              <a:gd name="T103" fmla="*/ 4 h 136"/>
              <a:gd name="T104" fmla="*/ 523 w 553"/>
              <a:gd name="T105" fmla="*/ 0 h 136"/>
              <a:gd name="T106" fmla="*/ 553 w 553"/>
              <a:gd name="T107" fmla="*/ 2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3" h="136">
                <a:moveTo>
                  <a:pt x="553" y="20"/>
                </a:moveTo>
                <a:cubicBezTo>
                  <a:pt x="553" y="20"/>
                  <a:pt x="551" y="23"/>
                  <a:pt x="548" y="26"/>
                </a:cubicBezTo>
                <a:cubicBezTo>
                  <a:pt x="545" y="30"/>
                  <a:pt x="540" y="35"/>
                  <a:pt x="534" y="41"/>
                </a:cubicBezTo>
                <a:cubicBezTo>
                  <a:pt x="528" y="47"/>
                  <a:pt x="520" y="53"/>
                  <a:pt x="511" y="60"/>
                </a:cubicBezTo>
                <a:cubicBezTo>
                  <a:pt x="501" y="67"/>
                  <a:pt x="491" y="74"/>
                  <a:pt x="478" y="81"/>
                </a:cubicBezTo>
                <a:cubicBezTo>
                  <a:pt x="466" y="87"/>
                  <a:pt x="452" y="94"/>
                  <a:pt x="438" y="100"/>
                </a:cubicBezTo>
                <a:cubicBezTo>
                  <a:pt x="434" y="101"/>
                  <a:pt x="430" y="103"/>
                  <a:pt x="426" y="104"/>
                </a:cubicBezTo>
                <a:cubicBezTo>
                  <a:pt x="422" y="106"/>
                  <a:pt x="419" y="107"/>
                  <a:pt x="415" y="108"/>
                </a:cubicBezTo>
                <a:cubicBezTo>
                  <a:pt x="407" y="111"/>
                  <a:pt x="399" y="114"/>
                  <a:pt x="390" y="116"/>
                </a:cubicBezTo>
                <a:cubicBezTo>
                  <a:pt x="386" y="117"/>
                  <a:pt x="382" y="118"/>
                  <a:pt x="378" y="119"/>
                </a:cubicBezTo>
                <a:cubicBezTo>
                  <a:pt x="374" y="120"/>
                  <a:pt x="369" y="121"/>
                  <a:pt x="365" y="122"/>
                </a:cubicBezTo>
                <a:cubicBezTo>
                  <a:pt x="357" y="124"/>
                  <a:pt x="348" y="125"/>
                  <a:pt x="339" y="127"/>
                </a:cubicBezTo>
                <a:cubicBezTo>
                  <a:pt x="330" y="129"/>
                  <a:pt x="321" y="130"/>
                  <a:pt x="312" y="131"/>
                </a:cubicBezTo>
                <a:cubicBezTo>
                  <a:pt x="303" y="132"/>
                  <a:pt x="294" y="133"/>
                  <a:pt x="285" y="134"/>
                </a:cubicBezTo>
                <a:cubicBezTo>
                  <a:pt x="276" y="135"/>
                  <a:pt x="267" y="135"/>
                  <a:pt x="258" y="136"/>
                </a:cubicBezTo>
                <a:cubicBezTo>
                  <a:pt x="249" y="136"/>
                  <a:pt x="240" y="136"/>
                  <a:pt x="231" y="136"/>
                </a:cubicBezTo>
                <a:cubicBezTo>
                  <a:pt x="223" y="136"/>
                  <a:pt x="214" y="136"/>
                  <a:pt x="205" y="136"/>
                </a:cubicBezTo>
                <a:cubicBezTo>
                  <a:pt x="196" y="136"/>
                  <a:pt x="188" y="136"/>
                  <a:pt x="179" y="135"/>
                </a:cubicBezTo>
                <a:cubicBezTo>
                  <a:pt x="171" y="135"/>
                  <a:pt x="163" y="134"/>
                  <a:pt x="155" y="133"/>
                </a:cubicBezTo>
                <a:cubicBezTo>
                  <a:pt x="151" y="133"/>
                  <a:pt x="147" y="133"/>
                  <a:pt x="143" y="133"/>
                </a:cubicBezTo>
                <a:cubicBezTo>
                  <a:pt x="139" y="132"/>
                  <a:pt x="135" y="132"/>
                  <a:pt x="131" y="131"/>
                </a:cubicBezTo>
                <a:cubicBezTo>
                  <a:pt x="123" y="130"/>
                  <a:pt x="116" y="130"/>
                  <a:pt x="109" y="129"/>
                </a:cubicBezTo>
                <a:cubicBezTo>
                  <a:pt x="102" y="128"/>
                  <a:pt x="95" y="127"/>
                  <a:pt x="88" y="126"/>
                </a:cubicBezTo>
                <a:cubicBezTo>
                  <a:pt x="75" y="124"/>
                  <a:pt x="63" y="122"/>
                  <a:pt x="52" y="120"/>
                </a:cubicBezTo>
                <a:cubicBezTo>
                  <a:pt x="46" y="119"/>
                  <a:pt x="41" y="118"/>
                  <a:pt x="37" y="117"/>
                </a:cubicBezTo>
                <a:cubicBezTo>
                  <a:pt x="32" y="117"/>
                  <a:pt x="28" y="116"/>
                  <a:pt x="24" y="115"/>
                </a:cubicBezTo>
                <a:cubicBezTo>
                  <a:pt x="9" y="112"/>
                  <a:pt x="0" y="110"/>
                  <a:pt x="0" y="110"/>
                </a:cubicBezTo>
                <a:cubicBezTo>
                  <a:pt x="0" y="110"/>
                  <a:pt x="9" y="111"/>
                  <a:pt x="24" y="113"/>
                </a:cubicBezTo>
                <a:cubicBezTo>
                  <a:pt x="28" y="114"/>
                  <a:pt x="32" y="114"/>
                  <a:pt x="37" y="115"/>
                </a:cubicBezTo>
                <a:cubicBezTo>
                  <a:pt x="42" y="116"/>
                  <a:pt x="47" y="116"/>
                  <a:pt x="52" y="117"/>
                </a:cubicBezTo>
                <a:cubicBezTo>
                  <a:pt x="63" y="118"/>
                  <a:pt x="75" y="119"/>
                  <a:pt x="89" y="120"/>
                </a:cubicBezTo>
                <a:cubicBezTo>
                  <a:pt x="95" y="121"/>
                  <a:pt x="102" y="121"/>
                  <a:pt x="109" y="122"/>
                </a:cubicBezTo>
                <a:cubicBezTo>
                  <a:pt x="117" y="122"/>
                  <a:pt x="124" y="123"/>
                  <a:pt x="132" y="123"/>
                </a:cubicBezTo>
                <a:cubicBezTo>
                  <a:pt x="135" y="123"/>
                  <a:pt x="139" y="123"/>
                  <a:pt x="143" y="123"/>
                </a:cubicBezTo>
                <a:cubicBezTo>
                  <a:pt x="147" y="124"/>
                  <a:pt x="151" y="124"/>
                  <a:pt x="155" y="124"/>
                </a:cubicBezTo>
                <a:cubicBezTo>
                  <a:pt x="163" y="124"/>
                  <a:pt x="171" y="124"/>
                  <a:pt x="180" y="124"/>
                </a:cubicBezTo>
                <a:cubicBezTo>
                  <a:pt x="188" y="124"/>
                  <a:pt x="196" y="123"/>
                  <a:pt x="205" y="123"/>
                </a:cubicBezTo>
                <a:cubicBezTo>
                  <a:pt x="213" y="123"/>
                  <a:pt x="222" y="122"/>
                  <a:pt x="231" y="122"/>
                </a:cubicBezTo>
                <a:cubicBezTo>
                  <a:pt x="240" y="121"/>
                  <a:pt x="248" y="120"/>
                  <a:pt x="257" y="119"/>
                </a:cubicBezTo>
                <a:cubicBezTo>
                  <a:pt x="266" y="119"/>
                  <a:pt x="274" y="117"/>
                  <a:pt x="283" y="116"/>
                </a:cubicBezTo>
                <a:cubicBezTo>
                  <a:pt x="292" y="115"/>
                  <a:pt x="301" y="113"/>
                  <a:pt x="309" y="112"/>
                </a:cubicBezTo>
                <a:cubicBezTo>
                  <a:pt x="318" y="110"/>
                  <a:pt x="326" y="108"/>
                  <a:pt x="335" y="106"/>
                </a:cubicBezTo>
                <a:cubicBezTo>
                  <a:pt x="343" y="104"/>
                  <a:pt x="351" y="102"/>
                  <a:pt x="359" y="100"/>
                </a:cubicBezTo>
                <a:cubicBezTo>
                  <a:pt x="363" y="99"/>
                  <a:pt x="367" y="97"/>
                  <a:pt x="371" y="96"/>
                </a:cubicBezTo>
                <a:cubicBezTo>
                  <a:pt x="375" y="95"/>
                  <a:pt x="379" y="94"/>
                  <a:pt x="383" y="92"/>
                </a:cubicBezTo>
                <a:cubicBezTo>
                  <a:pt x="391" y="90"/>
                  <a:pt x="398" y="87"/>
                  <a:pt x="406" y="84"/>
                </a:cubicBezTo>
                <a:cubicBezTo>
                  <a:pt x="409" y="82"/>
                  <a:pt x="413" y="81"/>
                  <a:pt x="416" y="79"/>
                </a:cubicBezTo>
                <a:cubicBezTo>
                  <a:pt x="420" y="78"/>
                  <a:pt x="423" y="76"/>
                  <a:pt x="426" y="74"/>
                </a:cubicBezTo>
                <a:cubicBezTo>
                  <a:pt x="440" y="68"/>
                  <a:pt x="452" y="61"/>
                  <a:pt x="463" y="54"/>
                </a:cubicBezTo>
                <a:cubicBezTo>
                  <a:pt x="474" y="48"/>
                  <a:pt x="483" y="41"/>
                  <a:pt x="491" y="34"/>
                </a:cubicBezTo>
                <a:cubicBezTo>
                  <a:pt x="499" y="28"/>
                  <a:pt x="505" y="21"/>
                  <a:pt x="510" y="16"/>
                </a:cubicBezTo>
                <a:cubicBezTo>
                  <a:pt x="515" y="11"/>
                  <a:pt x="518" y="7"/>
                  <a:pt x="520" y="4"/>
                </a:cubicBezTo>
                <a:cubicBezTo>
                  <a:pt x="523" y="1"/>
                  <a:pt x="523" y="0"/>
                  <a:pt x="523" y="0"/>
                </a:cubicBezTo>
                <a:lnTo>
                  <a:pt x="553" y="2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242" name="Freeform 28"/>
          <p:cNvSpPr>
            <a:spLocks/>
          </p:cNvSpPr>
          <p:nvPr/>
        </p:nvSpPr>
        <p:spPr bwMode="auto">
          <a:xfrm>
            <a:off x="6298027" y="4551961"/>
            <a:ext cx="5076825" cy="1654175"/>
          </a:xfrm>
          <a:custGeom>
            <a:avLst/>
            <a:gdLst>
              <a:gd name="T0" fmla="*/ 52 w 1351"/>
              <a:gd name="T1" fmla="*/ 17 h 439"/>
              <a:gd name="T2" fmla="*/ 90 w 1351"/>
              <a:gd name="T3" fmla="*/ 69 h 439"/>
              <a:gd name="T4" fmla="*/ 119 w 1351"/>
              <a:gd name="T5" fmla="*/ 100 h 439"/>
              <a:gd name="T6" fmla="*/ 151 w 1351"/>
              <a:gd name="T7" fmla="*/ 130 h 439"/>
              <a:gd name="T8" fmla="*/ 185 w 1351"/>
              <a:gd name="T9" fmla="*/ 157 h 439"/>
              <a:gd name="T10" fmla="*/ 220 w 1351"/>
              <a:gd name="T11" fmla="*/ 182 h 439"/>
              <a:gd name="T12" fmla="*/ 248 w 1351"/>
              <a:gd name="T13" fmla="*/ 199 h 439"/>
              <a:gd name="T14" fmla="*/ 277 w 1351"/>
              <a:gd name="T15" fmla="*/ 214 h 439"/>
              <a:gd name="T16" fmla="*/ 337 w 1351"/>
              <a:gd name="T17" fmla="*/ 240 h 439"/>
              <a:gd name="T18" fmla="*/ 399 w 1351"/>
              <a:gd name="T19" fmla="*/ 261 h 439"/>
              <a:gd name="T20" fmla="*/ 442 w 1351"/>
              <a:gd name="T21" fmla="*/ 272 h 439"/>
              <a:gd name="T22" fmla="*/ 485 w 1351"/>
              <a:gd name="T23" fmla="*/ 280 h 439"/>
              <a:gd name="T24" fmla="*/ 518 w 1351"/>
              <a:gd name="T25" fmla="*/ 285 h 439"/>
              <a:gd name="T26" fmla="*/ 550 w 1351"/>
              <a:gd name="T27" fmla="*/ 289 h 439"/>
              <a:gd name="T28" fmla="*/ 595 w 1351"/>
              <a:gd name="T29" fmla="*/ 292 h 439"/>
              <a:gd name="T30" fmla="*/ 640 w 1351"/>
              <a:gd name="T31" fmla="*/ 293 h 439"/>
              <a:gd name="T32" fmla="*/ 687 w 1351"/>
              <a:gd name="T33" fmla="*/ 298 h 439"/>
              <a:gd name="T34" fmla="*/ 779 w 1351"/>
              <a:gd name="T35" fmla="*/ 313 h 439"/>
              <a:gd name="T36" fmla="*/ 871 w 1351"/>
              <a:gd name="T37" fmla="*/ 334 h 439"/>
              <a:gd name="T38" fmla="*/ 927 w 1351"/>
              <a:gd name="T39" fmla="*/ 351 h 439"/>
              <a:gd name="T40" fmla="*/ 950 w 1351"/>
              <a:gd name="T41" fmla="*/ 359 h 439"/>
              <a:gd name="T42" fmla="*/ 982 w 1351"/>
              <a:gd name="T43" fmla="*/ 374 h 439"/>
              <a:gd name="T44" fmla="*/ 1044 w 1351"/>
              <a:gd name="T45" fmla="*/ 406 h 439"/>
              <a:gd name="T46" fmla="*/ 1179 w 1351"/>
              <a:gd name="T47" fmla="*/ 430 h 439"/>
              <a:gd name="T48" fmla="*/ 1269 w 1351"/>
              <a:gd name="T49" fmla="*/ 413 h 439"/>
              <a:gd name="T50" fmla="*/ 1301 w 1351"/>
              <a:gd name="T51" fmla="*/ 399 h 439"/>
              <a:gd name="T52" fmla="*/ 1332 w 1351"/>
              <a:gd name="T53" fmla="*/ 382 h 439"/>
              <a:gd name="T54" fmla="*/ 1332 w 1351"/>
              <a:gd name="T55" fmla="*/ 383 h 439"/>
              <a:gd name="T56" fmla="*/ 1302 w 1351"/>
              <a:gd name="T57" fmla="*/ 401 h 439"/>
              <a:gd name="T58" fmla="*/ 1270 w 1351"/>
              <a:gd name="T59" fmla="*/ 416 h 439"/>
              <a:gd name="T60" fmla="*/ 1179 w 1351"/>
              <a:gd name="T61" fmla="*/ 437 h 439"/>
              <a:gd name="T62" fmla="*/ 1040 w 1351"/>
              <a:gd name="T63" fmla="*/ 416 h 439"/>
              <a:gd name="T64" fmla="*/ 976 w 1351"/>
              <a:gd name="T65" fmla="*/ 385 h 439"/>
              <a:gd name="T66" fmla="*/ 945 w 1351"/>
              <a:gd name="T67" fmla="*/ 373 h 439"/>
              <a:gd name="T68" fmla="*/ 923 w 1351"/>
              <a:gd name="T69" fmla="*/ 365 h 439"/>
              <a:gd name="T70" fmla="*/ 867 w 1351"/>
              <a:gd name="T71" fmla="*/ 350 h 439"/>
              <a:gd name="T72" fmla="*/ 776 w 1351"/>
              <a:gd name="T73" fmla="*/ 333 h 439"/>
              <a:gd name="T74" fmla="*/ 684 w 1351"/>
              <a:gd name="T75" fmla="*/ 321 h 439"/>
              <a:gd name="T76" fmla="*/ 639 w 1351"/>
              <a:gd name="T77" fmla="*/ 317 h 439"/>
              <a:gd name="T78" fmla="*/ 571 w 1351"/>
              <a:gd name="T79" fmla="*/ 317 h 439"/>
              <a:gd name="T80" fmla="*/ 526 w 1351"/>
              <a:gd name="T81" fmla="*/ 315 h 439"/>
              <a:gd name="T82" fmla="*/ 503 w 1351"/>
              <a:gd name="T83" fmla="*/ 312 h 439"/>
              <a:gd name="T84" fmla="*/ 458 w 1351"/>
              <a:gd name="T85" fmla="*/ 306 h 439"/>
              <a:gd name="T86" fmla="*/ 413 w 1351"/>
              <a:gd name="T87" fmla="*/ 298 h 439"/>
              <a:gd name="T88" fmla="*/ 369 w 1351"/>
              <a:gd name="T89" fmla="*/ 287 h 439"/>
              <a:gd name="T90" fmla="*/ 282 w 1351"/>
              <a:gd name="T91" fmla="*/ 257 h 439"/>
              <a:gd name="T92" fmla="*/ 240 w 1351"/>
              <a:gd name="T93" fmla="*/ 237 h 439"/>
              <a:gd name="T94" fmla="*/ 220 w 1351"/>
              <a:gd name="T95" fmla="*/ 226 h 439"/>
              <a:gd name="T96" fmla="*/ 180 w 1351"/>
              <a:gd name="T97" fmla="*/ 203 h 439"/>
              <a:gd name="T98" fmla="*/ 142 w 1351"/>
              <a:gd name="T99" fmla="*/ 176 h 439"/>
              <a:gd name="T100" fmla="*/ 106 w 1351"/>
              <a:gd name="T101" fmla="*/ 147 h 439"/>
              <a:gd name="T102" fmla="*/ 72 w 1351"/>
              <a:gd name="T103" fmla="*/ 115 h 439"/>
              <a:gd name="T104" fmla="*/ 26 w 1351"/>
              <a:gd name="T105" fmla="*/ 62 h 439"/>
              <a:gd name="T106" fmla="*/ 0 w 1351"/>
              <a:gd name="T107" fmla="*/ 22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51" h="439">
                <a:moveTo>
                  <a:pt x="42" y="0"/>
                </a:moveTo>
                <a:cubicBezTo>
                  <a:pt x="45" y="5"/>
                  <a:pt x="49" y="11"/>
                  <a:pt x="52" y="17"/>
                </a:cubicBezTo>
                <a:cubicBezTo>
                  <a:pt x="56" y="23"/>
                  <a:pt x="60" y="29"/>
                  <a:pt x="64" y="35"/>
                </a:cubicBezTo>
                <a:cubicBezTo>
                  <a:pt x="72" y="47"/>
                  <a:pt x="81" y="58"/>
                  <a:pt x="90" y="69"/>
                </a:cubicBezTo>
                <a:cubicBezTo>
                  <a:pt x="95" y="74"/>
                  <a:pt x="100" y="80"/>
                  <a:pt x="105" y="85"/>
                </a:cubicBezTo>
                <a:cubicBezTo>
                  <a:pt x="109" y="90"/>
                  <a:pt x="114" y="95"/>
                  <a:pt x="119" y="100"/>
                </a:cubicBezTo>
                <a:cubicBezTo>
                  <a:pt x="124" y="106"/>
                  <a:pt x="130" y="110"/>
                  <a:pt x="135" y="115"/>
                </a:cubicBezTo>
                <a:cubicBezTo>
                  <a:pt x="140" y="120"/>
                  <a:pt x="146" y="125"/>
                  <a:pt x="151" y="130"/>
                </a:cubicBezTo>
                <a:cubicBezTo>
                  <a:pt x="168" y="144"/>
                  <a:pt x="168" y="144"/>
                  <a:pt x="168" y="144"/>
                </a:cubicBezTo>
                <a:cubicBezTo>
                  <a:pt x="185" y="157"/>
                  <a:pt x="185" y="157"/>
                  <a:pt x="185" y="157"/>
                </a:cubicBezTo>
                <a:cubicBezTo>
                  <a:pt x="190" y="161"/>
                  <a:pt x="196" y="165"/>
                  <a:pt x="202" y="170"/>
                </a:cubicBezTo>
                <a:cubicBezTo>
                  <a:pt x="208" y="174"/>
                  <a:pt x="214" y="178"/>
                  <a:pt x="220" y="182"/>
                </a:cubicBezTo>
                <a:cubicBezTo>
                  <a:pt x="226" y="186"/>
                  <a:pt x="233" y="189"/>
                  <a:pt x="239" y="193"/>
                </a:cubicBezTo>
                <a:cubicBezTo>
                  <a:pt x="248" y="199"/>
                  <a:pt x="248" y="199"/>
                  <a:pt x="248" y="199"/>
                </a:cubicBezTo>
                <a:cubicBezTo>
                  <a:pt x="258" y="204"/>
                  <a:pt x="258" y="204"/>
                  <a:pt x="258" y="204"/>
                </a:cubicBezTo>
                <a:cubicBezTo>
                  <a:pt x="264" y="207"/>
                  <a:pt x="270" y="211"/>
                  <a:pt x="277" y="214"/>
                </a:cubicBezTo>
                <a:cubicBezTo>
                  <a:pt x="297" y="223"/>
                  <a:pt x="297" y="223"/>
                  <a:pt x="297" y="223"/>
                </a:cubicBezTo>
                <a:cubicBezTo>
                  <a:pt x="310" y="229"/>
                  <a:pt x="323" y="235"/>
                  <a:pt x="337" y="240"/>
                </a:cubicBezTo>
                <a:cubicBezTo>
                  <a:pt x="350" y="246"/>
                  <a:pt x="364" y="250"/>
                  <a:pt x="378" y="255"/>
                </a:cubicBezTo>
                <a:cubicBezTo>
                  <a:pt x="385" y="257"/>
                  <a:pt x="392" y="259"/>
                  <a:pt x="399" y="261"/>
                </a:cubicBezTo>
                <a:cubicBezTo>
                  <a:pt x="406" y="263"/>
                  <a:pt x="413" y="265"/>
                  <a:pt x="420" y="267"/>
                </a:cubicBezTo>
                <a:cubicBezTo>
                  <a:pt x="442" y="272"/>
                  <a:pt x="442" y="272"/>
                  <a:pt x="442" y="272"/>
                </a:cubicBezTo>
                <a:cubicBezTo>
                  <a:pt x="449" y="274"/>
                  <a:pt x="456" y="275"/>
                  <a:pt x="463" y="276"/>
                </a:cubicBezTo>
                <a:cubicBezTo>
                  <a:pt x="470" y="278"/>
                  <a:pt x="478" y="279"/>
                  <a:pt x="485" y="280"/>
                </a:cubicBezTo>
                <a:cubicBezTo>
                  <a:pt x="507" y="284"/>
                  <a:pt x="507" y="284"/>
                  <a:pt x="507" y="284"/>
                </a:cubicBezTo>
                <a:cubicBezTo>
                  <a:pt x="518" y="285"/>
                  <a:pt x="518" y="285"/>
                  <a:pt x="518" y="285"/>
                </a:cubicBezTo>
                <a:cubicBezTo>
                  <a:pt x="529" y="287"/>
                  <a:pt x="529" y="287"/>
                  <a:pt x="529" y="287"/>
                </a:cubicBezTo>
                <a:cubicBezTo>
                  <a:pt x="550" y="289"/>
                  <a:pt x="550" y="289"/>
                  <a:pt x="550" y="289"/>
                </a:cubicBezTo>
                <a:cubicBezTo>
                  <a:pt x="558" y="290"/>
                  <a:pt x="565" y="290"/>
                  <a:pt x="572" y="290"/>
                </a:cubicBezTo>
                <a:cubicBezTo>
                  <a:pt x="595" y="292"/>
                  <a:pt x="595" y="292"/>
                  <a:pt x="595" y="292"/>
                </a:cubicBezTo>
                <a:cubicBezTo>
                  <a:pt x="609" y="292"/>
                  <a:pt x="624" y="292"/>
                  <a:pt x="639" y="293"/>
                </a:cubicBezTo>
                <a:cubicBezTo>
                  <a:pt x="640" y="293"/>
                  <a:pt x="640" y="293"/>
                  <a:pt x="640" y="293"/>
                </a:cubicBezTo>
                <a:cubicBezTo>
                  <a:pt x="640" y="293"/>
                  <a:pt x="640" y="293"/>
                  <a:pt x="640" y="293"/>
                </a:cubicBezTo>
                <a:cubicBezTo>
                  <a:pt x="656" y="294"/>
                  <a:pt x="671" y="296"/>
                  <a:pt x="687" y="298"/>
                </a:cubicBezTo>
                <a:cubicBezTo>
                  <a:pt x="702" y="301"/>
                  <a:pt x="718" y="303"/>
                  <a:pt x="733" y="305"/>
                </a:cubicBezTo>
                <a:cubicBezTo>
                  <a:pt x="749" y="308"/>
                  <a:pt x="764" y="311"/>
                  <a:pt x="779" y="313"/>
                </a:cubicBezTo>
                <a:cubicBezTo>
                  <a:pt x="795" y="316"/>
                  <a:pt x="810" y="319"/>
                  <a:pt x="825" y="323"/>
                </a:cubicBezTo>
                <a:cubicBezTo>
                  <a:pt x="841" y="326"/>
                  <a:pt x="856" y="330"/>
                  <a:pt x="871" y="334"/>
                </a:cubicBezTo>
                <a:cubicBezTo>
                  <a:pt x="886" y="338"/>
                  <a:pt x="901" y="342"/>
                  <a:pt x="916" y="348"/>
                </a:cubicBezTo>
                <a:cubicBezTo>
                  <a:pt x="927" y="351"/>
                  <a:pt x="927" y="351"/>
                  <a:pt x="927" y="351"/>
                </a:cubicBezTo>
                <a:cubicBezTo>
                  <a:pt x="931" y="352"/>
                  <a:pt x="935" y="354"/>
                  <a:pt x="938" y="355"/>
                </a:cubicBezTo>
                <a:cubicBezTo>
                  <a:pt x="950" y="359"/>
                  <a:pt x="950" y="359"/>
                  <a:pt x="950" y="359"/>
                </a:cubicBezTo>
                <a:cubicBezTo>
                  <a:pt x="953" y="361"/>
                  <a:pt x="957" y="362"/>
                  <a:pt x="960" y="364"/>
                </a:cubicBezTo>
                <a:cubicBezTo>
                  <a:pt x="968" y="367"/>
                  <a:pt x="975" y="370"/>
                  <a:pt x="982" y="374"/>
                </a:cubicBezTo>
                <a:cubicBezTo>
                  <a:pt x="1003" y="385"/>
                  <a:pt x="1003" y="385"/>
                  <a:pt x="1003" y="385"/>
                </a:cubicBezTo>
                <a:cubicBezTo>
                  <a:pt x="1016" y="393"/>
                  <a:pt x="1030" y="400"/>
                  <a:pt x="1044" y="406"/>
                </a:cubicBezTo>
                <a:cubicBezTo>
                  <a:pt x="1058" y="411"/>
                  <a:pt x="1073" y="416"/>
                  <a:pt x="1087" y="420"/>
                </a:cubicBezTo>
                <a:cubicBezTo>
                  <a:pt x="1117" y="428"/>
                  <a:pt x="1148" y="431"/>
                  <a:pt x="1179" y="430"/>
                </a:cubicBezTo>
                <a:cubicBezTo>
                  <a:pt x="1194" y="430"/>
                  <a:pt x="1209" y="428"/>
                  <a:pt x="1225" y="425"/>
                </a:cubicBezTo>
                <a:cubicBezTo>
                  <a:pt x="1240" y="422"/>
                  <a:pt x="1255" y="418"/>
                  <a:pt x="1269" y="413"/>
                </a:cubicBezTo>
                <a:cubicBezTo>
                  <a:pt x="1276" y="410"/>
                  <a:pt x="1284" y="407"/>
                  <a:pt x="1291" y="404"/>
                </a:cubicBezTo>
                <a:cubicBezTo>
                  <a:pt x="1301" y="399"/>
                  <a:pt x="1301" y="399"/>
                  <a:pt x="1301" y="399"/>
                </a:cubicBezTo>
                <a:cubicBezTo>
                  <a:pt x="1312" y="394"/>
                  <a:pt x="1312" y="394"/>
                  <a:pt x="1312" y="394"/>
                </a:cubicBezTo>
                <a:cubicBezTo>
                  <a:pt x="1319" y="390"/>
                  <a:pt x="1325" y="386"/>
                  <a:pt x="1332" y="382"/>
                </a:cubicBezTo>
                <a:cubicBezTo>
                  <a:pt x="1338" y="378"/>
                  <a:pt x="1345" y="373"/>
                  <a:pt x="1351" y="369"/>
                </a:cubicBezTo>
                <a:cubicBezTo>
                  <a:pt x="1345" y="374"/>
                  <a:pt x="1339" y="378"/>
                  <a:pt x="1332" y="383"/>
                </a:cubicBezTo>
                <a:cubicBezTo>
                  <a:pt x="1326" y="387"/>
                  <a:pt x="1319" y="391"/>
                  <a:pt x="1312" y="395"/>
                </a:cubicBezTo>
                <a:cubicBezTo>
                  <a:pt x="1302" y="401"/>
                  <a:pt x="1302" y="401"/>
                  <a:pt x="1302" y="401"/>
                </a:cubicBezTo>
                <a:cubicBezTo>
                  <a:pt x="1292" y="406"/>
                  <a:pt x="1292" y="406"/>
                  <a:pt x="1292" y="406"/>
                </a:cubicBezTo>
                <a:cubicBezTo>
                  <a:pt x="1285" y="410"/>
                  <a:pt x="1277" y="413"/>
                  <a:pt x="1270" y="416"/>
                </a:cubicBezTo>
                <a:cubicBezTo>
                  <a:pt x="1256" y="421"/>
                  <a:pt x="1241" y="426"/>
                  <a:pt x="1226" y="430"/>
                </a:cubicBezTo>
                <a:cubicBezTo>
                  <a:pt x="1210" y="433"/>
                  <a:pt x="1195" y="436"/>
                  <a:pt x="1179" y="437"/>
                </a:cubicBezTo>
                <a:cubicBezTo>
                  <a:pt x="1148" y="439"/>
                  <a:pt x="1116" y="436"/>
                  <a:pt x="1085" y="429"/>
                </a:cubicBezTo>
                <a:cubicBezTo>
                  <a:pt x="1070" y="426"/>
                  <a:pt x="1055" y="421"/>
                  <a:pt x="1040" y="416"/>
                </a:cubicBezTo>
                <a:cubicBezTo>
                  <a:pt x="1025" y="410"/>
                  <a:pt x="1011" y="404"/>
                  <a:pt x="997" y="396"/>
                </a:cubicBezTo>
                <a:cubicBezTo>
                  <a:pt x="976" y="385"/>
                  <a:pt x="976" y="385"/>
                  <a:pt x="976" y="385"/>
                </a:cubicBezTo>
                <a:cubicBezTo>
                  <a:pt x="969" y="382"/>
                  <a:pt x="962" y="380"/>
                  <a:pt x="955" y="377"/>
                </a:cubicBezTo>
                <a:cubicBezTo>
                  <a:pt x="952" y="375"/>
                  <a:pt x="948" y="374"/>
                  <a:pt x="945" y="373"/>
                </a:cubicBezTo>
                <a:cubicBezTo>
                  <a:pt x="934" y="369"/>
                  <a:pt x="934" y="369"/>
                  <a:pt x="934" y="369"/>
                </a:cubicBezTo>
                <a:cubicBezTo>
                  <a:pt x="930" y="368"/>
                  <a:pt x="926" y="366"/>
                  <a:pt x="923" y="365"/>
                </a:cubicBezTo>
                <a:cubicBezTo>
                  <a:pt x="912" y="362"/>
                  <a:pt x="912" y="362"/>
                  <a:pt x="912" y="362"/>
                </a:cubicBezTo>
                <a:cubicBezTo>
                  <a:pt x="897" y="358"/>
                  <a:pt x="882" y="354"/>
                  <a:pt x="867" y="350"/>
                </a:cubicBezTo>
                <a:cubicBezTo>
                  <a:pt x="852" y="347"/>
                  <a:pt x="837" y="344"/>
                  <a:pt x="822" y="341"/>
                </a:cubicBezTo>
                <a:cubicBezTo>
                  <a:pt x="807" y="338"/>
                  <a:pt x="791" y="336"/>
                  <a:pt x="776" y="333"/>
                </a:cubicBezTo>
                <a:cubicBezTo>
                  <a:pt x="761" y="331"/>
                  <a:pt x="745" y="328"/>
                  <a:pt x="730" y="327"/>
                </a:cubicBezTo>
                <a:cubicBezTo>
                  <a:pt x="715" y="325"/>
                  <a:pt x="699" y="323"/>
                  <a:pt x="684" y="321"/>
                </a:cubicBezTo>
                <a:cubicBezTo>
                  <a:pt x="669" y="320"/>
                  <a:pt x="653" y="318"/>
                  <a:pt x="638" y="317"/>
                </a:cubicBezTo>
                <a:cubicBezTo>
                  <a:pt x="639" y="317"/>
                  <a:pt x="639" y="317"/>
                  <a:pt x="639" y="317"/>
                </a:cubicBezTo>
                <a:cubicBezTo>
                  <a:pt x="624" y="317"/>
                  <a:pt x="609" y="318"/>
                  <a:pt x="594" y="318"/>
                </a:cubicBezTo>
                <a:cubicBezTo>
                  <a:pt x="571" y="317"/>
                  <a:pt x="571" y="317"/>
                  <a:pt x="571" y="317"/>
                </a:cubicBezTo>
                <a:cubicBezTo>
                  <a:pt x="564" y="317"/>
                  <a:pt x="556" y="317"/>
                  <a:pt x="548" y="316"/>
                </a:cubicBezTo>
                <a:cubicBezTo>
                  <a:pt x="526" y="315"/>
                  <a:pt x="526" y="315"/>
                  <a:pt x="526" y="315"/>
                </a:cubicBezTo>
                <a:cubicBezTo>
                  <a:pt x="514" y="314"/>
                  <a:pt x="514" y="314"/>
                  <a:pt x="514" y="314"/>
                </a:cubicBezTo>
                <a:cubicBezTo>
                  <a:pt x="503" y="312"/>
                  <a:pt x="503" y="312"/>
                  <a:pt x="503" y="312"/>
                </a:cubicBezTo>
                <a:cubicBezTo>
                  <a:pt x="480" y="310"/>
                  <a:pt x="480" y="310"/>
                  <a:pt x="480" y="310"/>
                </a:cubicBezTo>
                <a:cubicBezTo>
                  <a:pt x="473" y="309"/>
                  <a:pt x="465" y="307"/>
                  <a:pt x="458" y="306"/>
                </a:cubicBezTo>
                <a:cubicBezTo>
                  <a:pt x="450" y="305"/>
                  <a:pt x="443" y="304"/>
                  <a:pt x="435" y="302"/>
                </a:cubicBezTo>
                <a:cubicBezTo>
                  <a:pt x="413" y="298"/>
                  <a:pt x="413" y="298"/>
                  <a:pt x="413" y="298"/>
                </a:cubicBezTo>
                <a:cubicBezTo>
                  <a:pt x="406" y="297"/>
                  <a:pt x="398" y="294"/>
                  <a:pt x="391" y="293"/>
                </a:cubicBezTo>
                <a:cubicBezTo>
                  <a:pt x="383" y="291"/>
                  <a:pt x="376" y="289"/>
                  <a:pt x="369" y="287"/>
                </a:cubicBezTo>
                <a:cubicBezTo>
                  <a:pt x="354" y="282"/>
                  <a:pt x="339" y="278"/>
                  <a:pt x="325" y="273"/>
                </a:cubicBezTo>
                <a:cubicBezTo>
                  <a:pt x="310" y="268"/>
                  <a:pt x="296" y="262"/>
                  <a:pt x="282" y="257"/>
                </a:cubicBezTo>
                <a:cubicBezTo>
                  <a:pt x="261" y="247"/>
                  <a:pt x="261" y="247"/>
                  <a:pt x="261" y="247"/>
                </a:cubicBezTo>
                <a:cubicBezTo>
                  <a:pt x="254" y="244"/>
                  <a:pt x="247" y="240"/>
                  <a:pt x="240" y="237"/>
                </a:cubicBezTo>
                <a:cubicBezTo>
                  <a:pt x="230" y="232"/>
                  <a:pt x="230" y="232"/>
                  <a:pt x="230" y="232"/>
                </a:cubicBezTo>
                <a:cubicBezTo>
                  <a:pt x="220" y="226"/>
                  <a:pt x="220" y="226"/>
                  <a:pt x="220" y="226"/>
                </a:cubicBezTo>
                <a:cubicBezTo>
                  <a:pt x="213" y="223"/>
                  <a:pt x="206" y="219"/>
                  <a:pt x="200" y="215"/>
                </a:cubicBezTo>
                <a:cubicBezTo>
                  <a:pt x="193" y="211"/>
                  <a:pt x="187" y="207"/>
                  <a:pt x="180" y="203"/>
                </a:cubicBezTo>
                <a:cubicBezTo>
                  <a:pt x="174" y="199"/>
                  <a:pt x="167" y="194"/>
                  <a:pt x="161" y="190"/>
                </a:cubicBezTo>
                <a:cubicBezTo>
                  <a:pt x="155" y="185"/>
                  <a:pt x="148" y="181"/>
                  <a:pt x="142" y="176"/>
                </a:cubicBezTo>
                <a:cubicBezTo>
                  <a:pt x="136" y="172"/>
                  <a:pt x="130" y="167"/>
                  <a:pt x="124" y="162"/>
                </a:cubicBezTo>
                <a:cubicBezTo>
                  <a:pt x="118" y="157"/>
                  <a:pt x="112" y="152"/>
                  <a:pt x="106" y="147"/>
                </a:cubicBezTo>
                <a:cubicBezTo>
                  <a:pt x="100" y="142"/>
                  <a:pt x="95" y="137"/>
                  <a:pt x="89" y="132"/>
                </a:cubicBezTo>
                <a:cubicBezTo>
                  <a:pt x="83" y="126"/>
                  <a:pt x="78" y="121"/>
                  <a:pt x="72" y="115"/>
                </a:cubicBezTo>
                <a:cubicBezTo>
                  <a:pt x="67" y="110"/>
                  <a:pt x="62" y="104"/>
                  <a:pt x="56" y="98"/>
                </a:cubicBezTo>
                <a:cubicBezTo>
                  <a:pt x="46" y="87"/>
                  <a:pt x="36" y="75"/>
                  <a:pt x="26" y="62"/>
                </a:cubicBezTo>
                <a:cubicBezTo>
                  <a:pt x="22" y="56"/>
                  <a:pt x="17" y="50"/>
                  <a:pt x="13" y="43"/>
                </a:cubicBezTo>
                <a:cubicBezTo>
                  <a:pt x="8" y="36"/>
                  <a:pt x="4" y="30"/>
                  <a:pt x="0" y="22"/>
                </a:cubicBezTo>
                <a:lnTo>
                  <a:pt x="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3" name="Freeform 29"/>
          <p:cNvSpPr>
            <a:spLocks/>
          </p:cNvSpPr>
          <p:nvPr/>
        </p:nvSpPr>
        <p:spPr bwMode="auto">
          <a:xfrm>
            <a:off x="8634827" y="5677498"/>
            <a:ext cx="1619250" cy="904875"/>
          </a:xfrm>
          <a:custGeom>
            <a:avLst/>
            <a:gdLst>
              <a:gd name="T0" fmla="*/ 34 w 431"/>
              <a:gd name="T1" fmla="*/ 0 h 240"/>
              <a:gd name="T2" fmla="*/ 35 w 431"/>
              <a:gd name="T3" fmla="*/ 4 h 240"/>
              <a:gd name="T4" fmla="*/ 41 w 431"/>
              <a:gd name="T5" fmla="*/ 17 h 240"/>
              <a:gd name="T6" fmla="*/ 53 w 431"/>
              <a:gd name="T7" fmla="*/ 37 h 240"/>
              <a:gd name="T8" fmla="*/ 70 w 431"/>
              <a:gd name="T9" fmla="*/ 62 h 240"/>
              <a:gd name="T10" fmla="*/ 93 w 431"/>
              <a:gd name="T11" fmla="*/ 90 h 240"/>
              <a:gd name="T12" fmla="*/ 122 w 431"/>
              <a:gd name="T13" fmla="*/ 118 h 240"/>
              <a:gd name="T14" fmla="*/ 157 w 431"/>
              <a:gd name="T15" fmla="*/ 145 h 240"/>
              <a:gd name="T16" fmla="*/ 196 w 431"/>
              <a:gd name="T17" fmla="*/ 169 h 240"/>
              <a:gd name="T18" fmla="*/ 216 w 431"/>
              <a:gd name="T19" fmla="*/ 180 h 240"/>
              <a:gd name="T20" fmla="*/ 226 w 431"/>
              <a:gd name="T21" fmla="*/ 185 h 240"/>
              <a:gd name="T22" fmla="*/ 237 w 431"/>
              <a:gd name="T23" fmla="*/ 190 h 240"/>
              <a:gd name="T24" fmla="*/ 247 w 431"/>
              <a:gd name="T25" fmla="*/ 194 h 240"/>
              <a:gd name="T26" fmla="*/ 257 w 431"/>
              <a:gd name="T27" fmla="*/ 198 h 240"/>
              <a:gd name="T28" fmla="*/ 268 w 431"/>
              <a:gd name="T29" fmla="*/ 202 h 240"/>
              <a:gd name="T30" fmla="*/ 278 w 431"/>
              <a:gd name="T31" fmla="*/ 206 h 240"/>
              <a:gd name="T32" fmla="*/ 318 w 431"/>
              <a:gd name="T33" fmla="*/ 219 h 240"/>
              <a:gd name="T34" fmla="*/ 354 w 431"/>
              <a:gd name="T35" fmla="*/ 227 h 240"/>
              <a:gd name="T36" fmla="*/ 371 w 431"/>
              <a:gd name="T37" fmla="*/ 231 h 240"/>
              <a:gd name="T38" fmla="*/ 385 w 431"/>
              <a:gd name="T39" fmla="*/ 233 h 240"/>
              <a:gd name="T40" fmla="*/ 399 w 431"/>
              <a:gd name="T41" fmla="*/ 236 h 240"/>
              <a:gd name="T42" fmla="*/ 410 w 431"/>
              <a:gd name="T43" fmla="*/ 237 h 240"/>
              <a:gd name="T44" fmla="*/ 431 w 431"/>
              <a:gd name="T45" fmla="*/ 240 h 240"/>
              <a:gd name="T46" fmla="*/ 410 w 431"/>
              <a:gd name="T47" fmla="*/ 239 h 240"/>
              <a:gd name="T48" fmla="*/ 398 w 431"/>
              <a:gd name="T49" fmla="*/ 238 h 240"/>
              <a:gd name="T50" fmla="*/ 385 w 431"/>
              <a:gd name="T51" fmla="*/ 237 h 240"/>
              <a:gd name="T52" fmla="*/ 370 w 431"/>
              <a:gd name="T53" fmla="*/ 235 h 240"/>
              <a:gd name="T54" fmla="*/ 353 w 431"/>
              <a:gd name="T55" fmla="*/ 233 h 240"/>
              <a:gd name="T56" fmla="*/ 316 w 431"/>
              <a:gd name="T57" fmla="*/ 227 h 240"/>
              <a:gd name="T58" fmla="*/ 275 w 431"/>
              <a:gd name="T59" fmla="*/ 217 h 240"/>
              <a:gd name="T60" fmla="*/ 264 w 431"/>
              <a:gd name="T61" fmla="*/ 214 h 240"/>
              <a:gd name="T62" fmla="*/ 253 w 431"/>
              <a:gd name="T63" fmla="*/ 211 h 240"/>
              <a:gd name="T64" fmla="*/ 242 w 431"/>
              <a:gd name="T65" fmla="*/ 207 h 240"/>
              <a:gd name="T66" fmla="*/ 231 w 431"/>
              <a:gd name="T67" fmla="*/ 203 h 240"/>
              <a:gd name="T68" fmla="*/ 220 w 431"/>
              <a:gd name="T69" fmla="*/ 199 h 240"/>
              <a:gd name="T70" fmla="*/ 209 w 431"/>
              <a:gd name="T71" fmla="*/ 195 h 240"/>
              <a:gd name="T72" fmla="*/ 187 w 431"/>
              <a:gd name="T73" fmla="*/ 185 h 240"/>
              <a:gd name="T74" fmla="*/ 145 w 431"/>
              <a:gd name="T75" fmla="*/ 163 h 240"/>
              <a:gd name="T76" fmla="*/ 107 w 431"/>
              <a:gd name="T77" fmla="*/ 138 h 240"/>
              <a:gd name="T78" fmla="*/ 73 w 431"/>
              <a:gd name="T79" fmla="*/ 110 h 240"/>
              <a:gd name="T80" fmla="*/ 46 w 431"/>
              <a:gd name="T81" fmla="*/ 82 h 240"/>
              <a:gd name="T82" fmla="*/ 25 w 431"/>
              <a:gd name="T83" fmla="*/ 55 h 240"/>
              <a:gd name="T84" fmla="*/ 11 w 431"/>
              <a:gd name="T85" fmla="*/ 34 h 240"/>
              <a:gd name="T86" fmla="*/ 3 w 431"/>
              <a:gd name="T87" fmla="*/ 18 h 240"/>
              <a:gd name="T88" fmla="*/ 0 w 431"/>
              <a:gd name="T89" fmla="*/ 12 h 240"/>
              <a:gd name="T90" fmla="*/ 34 w 431"/>
              <a:gd name="T91"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31" h="240">
                <a:moveTo>
                  <a:pt x="34" y="0"/>
                </a:moveTo>
                <a:cubicBezTo>
                  <a:pt x="34" y="0"/>
                  <a:pt x="34" y="1"/>
                  <a:pt x="35" y="4"/>
                </a:cubicBezTo>
                <a:cubicBezTo>
                  <a:pt x="37" y="7"/>
                  <a:pt x="39" y="11"/>
                  <a:pt x="41" y="17"/>
                </a:cubicBezTo>
                <a:cubicBezTo>
                  <a:pt x="44" y="23"/>
                  <a:pt x="48" y="30"/>
                  <a:pt x="53" y="37"/>
                </a:cubicBezTo>
                <a:cubicBezTo>
                  <a:pt x="57" y="45"/>
                  <a:pt x="63" y="53"/>
                  <a:pt x="70" y="62"/>
                </a:cubicBezTo>
                <a:cubicBezTo>
                  <a:pt x="77" y="71"/>
                  <a:pt x="84" y="81"/>
                  <a:pt x="93" y="90"/>
                </a:cubicBezTo>
                <a:cubicBezTo>
                  <a:pt x="102" y="100"/>
                  <a:pt x="112" y="109"/>
                  <a:pt x="122" y="118"/>
                </a:cubicBezTo>
                <a:cubicBezTo>
                  <a:pt x="133" y="128"/>
                  <a:pt x="145" y="137"/>
                  <a:pt x="157" y="145"/>
                </a:cubicBezTo>
                <a:cubicBezTo>
                  <a:pt x="169" y="154"/>
                  <a:pt x="182" y="162"/>
                  <a:pt x="196" y="169"/>
                </a:cubicBezTo>
                <a:cubicBezTo>
                  <a:pt x="202" y="173"/>
                  <a:pt x="209" y="177"/>
                  <a:pt x="216" y="180"/>
                </a:cubicBezTo>
                <a:cubicBezTo>
                  <a:pt x="219" y="182"/>
                  <a:pt x="223" y="183"/>
                  <a:pt x="226" y="185"/>
                </a:cubicBezTo>
                <a:cubicBezTo>
                  <a:pt x="230" y="187"/>
                  <a:pt x="233" y="188"/>
                  <a:pt x="237" y="190"/>
                </a:cubicBezTo>
                <a:cubicBezTo>
                  <a:pt x="240" y="191"/>
                  <a:pt x="243" y="193"/>
                  <a:pt x="247" y="194"/>
                </a:cubicBezTo>
                <a:cubicBezTo>
                  <a:pt x="250" y="196"/>
                  <a:pt x="254" y="197"/>
                  <a:pt x="257" y="198"/>
                </a:cubicBezTo>
                <a:cubicBezTo>
                  <a:pt x="261" y="200"/>
                  <a:pt x="264" y="201"/>
                  <a:pt x="268" y="202"/>
                </a:cubicBezTo>
                <a:cubicBezTo>
                  <a:pt x="271" y="204"/>
                  <a:pt x="274" y="205"/>
                  <a:pt x="278" y="206"/>
                </a:cubicBezTo>
                <a:cubicBezTo>
                  <a:pt x="292" y="211"/>
                  <a:pt x="305" y="215"/>
                  <a:pt x="318" y="219"/>
                </a:cubicBezTo>
                <a:cubicBezTo>
                  <a:pt x="331" y="222"/>
                  <a:pt x="343" y="225"/>
                  <a:pt x="354" y="227"/>
                </a:cubicBezTo>
                <a:cubicBezTo>
                  <a:pt x="360" y="229"/>
                  <a:pt x="365" y="230"/>
                  <a:pt x="371" y="231"/>
                </a:cubicBezTo>
                <a:cubicBezTo>
                  <a:pt x="376" y="232"/>
                  <a:pt x="381" y="233"/>
                  <a:pt x="385" y="233"/>
                </a:cubicBezTo>
                <a:cubicBezTo>
                  <a:pt x="390" y="234"/>
                  <a:pt x="395" y="235"/>
                  <a:pt x="399" y="236"/>
                </a:cubicBezTo>
                <a:cubicBezTo>
                  <a:pt x="403" y="236"/>
                  <a:pt x="406" y="237"/>
                  <a:pt x="410" y="237"/>
                </a:cubicBezTo>
                <a:cubicBezTo>
                  <a:pt x="423" y="239"/>
                  <a:pt x="431" y="240"/>
                  <a:pt x="431" y="240"/>
                </a:cubicBezTo>
                <a:cubicBezTo>
                  <a:pt x="431" y="240"/>
                  <a:pt x="423" y="240"/>
                  <a:pt x="410" y="239"/>
                </a:cubicBezTo>
                <a:cubicBezTo>
                  <a:pt x="406" y="239"/>
                  <a:pt x="402" y="238"/>
                  <a:pt x="398" y="238"/>
                </a:cubicBezTo>
                <a:cubicBezTo>
                  <a:pt x="394" y="238"/>
                  <a:pt x="390" y="237"/>
                  <a:pt x="385" y="237"/>
                </a:cubicBezTo>
                <a:cubicBezTo>
                  <a:pt x="380" y="236"/>
                  <a:pt x="375" y="236"/>
                  <a:pt x="370" y="235"/>
                </a:cubicBezTo>
                <a:cubicBezTo>
                  <a:pt x="365" y="234"/>
                  <a:pt x="359" y="234"/>
                  <a:pt x="353" y="233"/>
                </a:cubicBezTo>
                <a:cubicBezTo>
                  <a:pt x="342" y="232"/>
                  <a:pt x="329" y="229"/>
                  <a:pt x="316" y="227"/>
                </a:cubicBezTo>
                <a:cubicBezTo>
                  <a:pt x="303" y="224"/>
                  <a:pt x="289" y="221"/>
                  <a:pt x="275" y="217"/>
                </a:cubicBezTo>
                <a:cubicBezTo>
                  <a:pt x="271" y="216"/>
                  <a:pt x="267" y="215"/>
                  <a:pt x="264" y="214"/>
                </a:cubicBezTo>
                <a:cubicBezTo>
                  <a:pt x="260" y="213"/>
                  <a:pt x="257" y="212"/>
                  <a:pt x="253" y="211"/>
                </a:cubicBezTo>
                <a:cubicBezTo>
                  <a:pt x="249" y="209"/>
                  <a:pt x="246" y="208"/>
                  <a:pt x="242" y="207"/>
                </a:cubicBezTo>
                <a:cubicBezTo>
                  <a:pt x="238" y="206"/>
                  <a:pt x="235" y="205"/>
                  <a:pt x="231" y="203"/>
                </a:cubicBezTo>
                <a:cubicBezTo>
                  <a:pt x="227" y="202"/>
                  <a:pt x="224" y="201"/>
                  <a:pt x="220" y="199"/>
                </a:cubicBezTo>
                <a:cubicBezTo>
                  <a:pt x="216" y="198"/>
                  <a:pt x="213" y="196"/>
                  <a:pt x="209" y="195"/>
                </a:cubicBezTo>
                <a:cubicBezTo>
                  <a:pt x="202" y="192"/>
                  <a:pt x="195" y="189"/>
                  <a:pt x="187" y="185"/>
                </a:cubicBezTo>
                <a:cubicBezTo>
                  <a:pt x="173" y="179"/>
                  <a:pt x="159" y="171"/>
                  <a:pt x="145" y="163"/>
                </a:cubicBezTo>
                <a:cubicBezTo>
                  <a:pt x="132" y="155"/>
                  <a:pt x="119" y="147"/>
                  <a:pt x="107" y="138"/>
                </a:cubicBezTo>
                <a:cubicBezTo>
                  <a:pt x="95" y="129"/>
                  <a:pt x="84" y="119"/>
                  <a:pt x="73" y="110"/>
                </a:cubicBezTo>
                <a:cubicBezTo>
                  <a:pt x="63" y="100"/>
                  <a:pt x="54" y="91"/>
                  <a:pt x="46" y="82"/>
                </a:cubicBezTo>
                <a:cubicBezTo>
                  <a:pt x="38" y="72"/>
                  <a:pt x="31" y="63"/>
                  <a:pt x="25" y="55"/>
                </a:cubicBezTo>
                <a:cubicBezTo>
                  <a:pt x="20" y="47"/>
                  <a:pt x="15" y="40"/>
                  <a:pt x="11" y="34"/>
                </a:cubicBezTo>
                <a:cubicBezTo>
                  <a:pt x="7" y="27"/>
                  <a:pt x="5" y="22"/>
                  <a:pt x="3" y="18"/>
                </a:cubicBezTo>
                <a:cubicBezTo>
                  <a:pt x="1" y="15"/>
                  <a:pt x="0" y="12"/>
                  <a:pt x="0" y="12"/>
                </a:cubicBezTo>
                <a:lnTo>
                  <a:pt x="34"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44" name="Freeform 30"/>
          <p:cNvSpPr>
            <a:spLocks/>
          </p:cNvSpPr>
          <p:nvPr/>
        </p:nvSpPr>
        <p:spPr bwMode="auto">
          <a:xfrm>
            <a:off x="8537990" y="5369523"/>
            <a:ext cx="2479675" cy="346075"/>
          </a:xfrm>
          <a:custGeom>
            <a:avLst/>
            <a:gdLst>
              <a:gd name="T0" fmla="*/ 632 w 660"/>
              <a:gd name="T1" fmla="*/ 22 h 92"/>
              <a:gd name="T2" fmla="*/ 600 w 660"/>
              <a:gd name="T3" fmla="*/ 16 h 92"/>
              <a:gd name="T4" fmla="*/ 557 w 660"/>
              <a:gd name="T5" fmla="*/ 10 h 92"/>
              <a:gd name="T6" fmla="*/ 533 w 660"/>
              <a:gd name="T7" fmla="*/ 7 h 92"/>
              <a:gd name="T8" fmla="*/ 520 w 660"/>
              <a:gd name="T9" fmla="*/ 5 h 92"/>
              <a:gd name="T10" fmla="*/ 507 w 660"/>
              <a:gd name="T11" fmla="*/ 4 h 92"/>
              <a:gd name="T12" fmla="*/ 451 w 660"/>
              <a:gd name="T13" fmla="*/ 1 h 92"/>
              <a:gd name="T14" fmla="*/ 421 w 660"/>
              <a:gd name="T15" fmla="*/ 0 h 92"/>
              <a:gd name="T16" fmla="*/ 390 w 660"/>
              <a:gd name="T17" fmla="*/ 0 h 92"/>
              <a:gd name="T18" fmla="*/ 359 w 660"/>
              <a:gd name="T19" fmla="*/ 1 h 92"/>
              <a:gd name="T20" fmla="*/ 328 w 660"/>
              <a:gd name="T21" fmla="*/ 3 h 92"/>
              <a:gd name="T22" fmla="*/ 296 w 660"/>
              <a:gd name="T23" fmla="*/ 6 h 92"/>
              <a:gd name="T24" fmla="*/ 281 w 660"/>
              <a:gd name="T25" fmla="*/ 8 h 92"/>
              <a:gd name="T26" fmla="*/ 265 w 660"/>
              <a:gd name="T27" fmla="*/ 10 h 92"/>
              <a:gd name="T28" fmla="*/ 205 w 660"/>
              <a:gd name="T29" fmla="*/ 20 h 92"/>
              <a:gd name="T30" fmla="*/ 149 w 660"/>
              <a:gd name="T31" fmla="*/ 33 h 92"/>
              <a:gd name="T32" fmla="*/ 100 w 660"/>
              <a:gd name="T33" fmla="*/ 47 h 92"/>
              <a:gd name="T34" fmla="*/ 28 w 660"/>
              <a:gd name="T35" fmla="*/ 74 h 92"/>
              <a:gd name="T36" fmla="*/ 8 w 660"/>
              <a:gd name="T37" fmla="*/ 83 h 92"/>
              <a:gd name="T38" fmla="*/ 1 w 660"/>
              <a:gd name="T39" fmla="*/ 87 h 92"/>
              <a:gd name="T40" fmla="*/ 4 w 660"/>
              <a:gd name="T41" fmla="*/ 92 h 92"/>
              <a:gd name="T42" fmla="*/ 10 w 660"/>
              <a:gd name="T43" fmla="*/ 91 h 92"/>
              <a:gd name="T44" fmla="*/ 52 w 660"/>
              <a:gd name="T45" fmla="*/ 88 h 92"/>
              <a:gd name="T46" fmla="*/ 71 w 660"/>
              <a:gd name="T47" fmla="*/ 91 h 92"/>
              <a:gd name="T48" fmla="*/ 110 w 660"/>
              <a:gd name="T49" fmla="*/ 75 h 92"/>
              <a:gd name="T50" fmla="*/ 157 w 660"/>
              <a:gd name="T51" fmla="*/ 59 h 92"/>
              <a:gd name="T52" fmla="*/ 210 w 660"/>
              <a:gd name="T53" fmla="*/ 44 h 92"/>
              <a:gd name="T54" fmla="*/ 269 w 660"/>
              <a:gd name="T55" fmla="*/ 31 h 92"/>
              <a:gd name="T56" fmla="*/ 284 w 660"/>
              <a:gd name="T57" fmla="*/ 28 h 92"/>
              <a:gd name="T58" fmla="*/ 299 w 660"/>
              <a:gd name="T59" fmla="*/ 26 h 92"/>
              <a:gd name="T60" fmla="*/ 329 w 660"/>
              <a:gd name="T61" fmla="*/ 21 h 92"/>
              <a:gd name="T62" fmla="*/ 360 w 660"/>
              <a:gd name="T63" fmla="*/ 18 h 92"/>
              <a:gd name="T64" fmla="*/ 391 w 660"/>
              <a:gd name="T65" fmla="*/ 15 h 92"/>
              <a:gd name="T66" fmla="*/ 421 w 660"/>
              <a:gd name="T67" fmla="*/ 13 h 92"/>
              <a:gd name="T68" fmla="*/ 451 w 660"/>
              <a:gd name="T69" fmla="*/ 12 h 92"/>
              <a:gd name="T70" fmla="*/ 507 w 660"/>
              <a:gd name="T71" fmla="*/ 13 h 92"/>
              <a:gd name="T72" fmla="*/ 520 w 660"/>
              <a:gd name="T73" fmla="*/ 13 h 92"/>
              <a:gd name="T74" fmla="*/ 533 w 660"/>
              <a:gd name="T75" fmla="*/ 14 h 92"/>
              <a:gd name="T76" fmla="*/ 557 w 660"/>
              <a:gd name="T77" fmla="*/ 15 h 92"/>
              <a:gd name="T78" fmla="*/ 599 w 660"/>
              <a:gd name="T79" fmla="*/ 19 h 92"/>
              <a:gd name="T80" fmla="*/ 632 w 660"/>
              <a:gd name="T81" fmla="*/ 23 h 92"/>
              <a:gd name="T82" fmla="*/ 660 w 660"/>
              <a:gd name="T83" fmla="*/ 27 h 92"/>
              <a:gd name="T84" fmla="*/ 632 w 660"/>
              <a:gd name="T85" fmla="*/ 2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60" h="92">
                <a:moveTo>
                  <a:pt x="632" y="22"/>
                </a:moveTo>
                <a:cubicBezTo>
                  <a:pt x="623" y="20"/>
                  <a:pt x="612" y="18"/>
                  <a:pt x="600" y="16"/>
                </a:cubicBezTo>
                <a:cubicBezTo>
                  <a:pt x="587" y="14"/>
                  <a:pt x="573" y="12"/>
                  <a:pt x="557" y="10"/>
                </a:cubicBezTo>
                <a:cubicBezTo>
                  <a:pt x="550" y="9"/>
                  <a:pt x="542" y="8"/>
                  <a:pt x="533" y="7"/>
                </a:cubicBezTo>
                <a:cubicBezTo>
                  <a:pt x="529" y="6"/>
                  <a:pt x="525" y="6"/>
                  <a:pt x="520" y="5"/>
                </a:cubicBezTo>
                <a:cubicBezTo>
                  <a:pt x="516" y="5"/>
                  <a:pt x="512" y="5"/>
                  <a:pt x="507" y="4"/>
                </a:cubicBezTo>
                <a:cubicBezTo>
                  <a:pt x="489" y="3"/>
                  <a:pt x="470" y="2"/>
                  <a:pt x="451" y="1"/>
                </a:cubicBezTo>
                <a:cubicBezTo>
                  <a:pt x="441" y="1"/>
                  <a:pt x="431" y="0"/>
                  <a:pt x="421" y="0"/>
                </a:cubicBezTo>
                <a:cubicBezTo>
                  <a:pt x="411" y="0"/>
                  <a:pt x="400" y="0"/>
                  <a:pt x="390" y="0"/>
                </a:cubicBezTo>
                <a:cubicBezTo>
                  <a:pt x="380" y="1"/>
                  <a:pt x="369" y="1"/>
                  <a:pt x="359" y="1"/>
                </a:cubicBezTo>
                <a:cubicBezTo>
                  <a:pt x="349" y="2"/>
                  <a:pt x="338" y="2"/>
                  <a:pt x="328" y="3"/>
                </a:cubicBezTo>
                <a:cubicBezTo>
                  <a:pt x="317" y="4"/>
                  <a:pt x="307" y="5"/>
                  <a:pt x="296" y="6"/>
                </a:cubicBezTo>
                <a:cubicBezTo>
                  <a:pt x="291" y="7"/>
                  <a:pt x="286" y="7"/>
                  <a:pt x="281" y="8"/>
                </a:cubicBezTo>
                <a:cubicBezTo>
                  <a:pt x="275" y="9"/>
                  <a:pt x="270" y="9"/>
                  <a:pt x="265" y="10"/>
                </a:cubicBezTo>
                <a:cubicBezTo>
                  <a:pt x="245" y="13"/>
                  <a:pt x="224" y="16"/>
                  <a:pt x="205" y="20"/>
                </a:cubicBezTo>
                <a:cubicBezTo>
                  <a:pt x="186" y="24"/>
                  <a:pt x="167" y="28"/>
                  <a:pt x="149" y="33"/>
                </a:cubicBezTo>
                <a:cubicBezTo>
                  <a:pt x="132" y="37"/>
                  <a:pt x="115" y="42"/>
                  <a:pt x="100" y="47"/>
                </a:cubicBezTo>
                <a:cubicBezTo>
                  <a:pt x="70" y="56"/>
                  <a:pt x="45" y="66"/>
                  <a:pt x="28" y="74"/>
                </a:cubicBezTo>
                <a:cubicBezTo>
                  <a:pt x="19" y="77"/>
                  <a:pt x="12" y="81"/>
                  <a:pt x="8" y="83"/>
                </a:cubicBezTo>
                <a:cubicBezTo>
                  <a:pt x="3" y="85"/>
                  <a:pt x="0" y="87"/>
                  <a:pt x="1" y="87"/>
                </a:cubicBezTo>
                <a:cubicBezTo>
                  <a:pt x="4" y="92"/>
                  <a:pt x="4" y="92"/>
                  <a:pt x="4" y="92"/>
                </a:cubicBezTo>
                <a:cubicBezTo>
                  <a:pt x="6" y="91"/>
                  <a:pt x="8" y="91"/>
                  <a:pt x="10" y="91"/>
                </a:cubicBezTo>
                <a:cubicBezTo>
                  <a:pt x="24" y="90"/>
                  <a:pt x="38" y="89"/>
                  <a:pt x="52" y="88"/>
                </a:cubicBezTo>
                <a:cubicBezTo>
                  <a:pt x="59" y="87"/>
                  <a:pt x="65" y="89"/>
                  <a:pt x="71" y="91"/>
                </a:cubicBezTo>
                <a:cubicBezTo>
                  <a:pt x="83" y="86"/>
                  <a:pt x="96" y="81"/>
                  <a:pt x="110" y="75"/>
                </a:cubicBezTo>
                <a:cubicBezTo>
                  <a:pt x="124" y="70"/>
                  <a:pt x="140" y="65"/>
                  <a:pt x="157" y="59"/>
                </a:cubicBezTo>
                <a:cubicBezTo>
                  <a:pt x="174" y="54"/>
                  <a:pt x="192" y="49"/>
                  <a:pt x="210" y="44"/>
                </a:cubicBezTo>
                <a:cubicBezTo>
                  <a:pt x="229" y="39"/>
                  <a:pt x="249" y="35"/>
                  <a:pt x="269" y="31"/>
                </a:cubicBezTo>
                <a:cubicBezTo>
                  <a:pt x="274" y="30"/>
                  <a:pt x="279" y="29"/>
                  <a:pt x="284" y="28"/>
                </a:cubicBezTo>
                <a:cubicBezTo>
                  <a:pt x="289" y="27"/>
                  <a:pt x="294" y="27"/>
                  <a:pt x="299" y="26"/>
                </a:cubicBezTo>
                <a:cubicBezTo>
                  <a:pt x="309" y="24"/>
                  <a:pt x="319" y="23"/>
                  <a:pt x="329" y="21"/>
                </a:cubicBezTo>
                <a:cubicBezTo>
                  <a:pt x="340" y="20"/>
                  <a:pt x="350" y="19"/>
                  <a:pt x="360" y="18"/>
                </a:cubicBezTo>
                <a:cubicBezTo>
                  <a:pt x="370" y="17"/>
                  <a:pt x="381" y="16"/>
                  <a:pt x="391" y="15"/>
                </a:cubicBezTo>
                <a:cubicBezTo>
                  <a:pt x="401" y="14"/>
                  <a:pt x="411" y="14"/>
                  <a:pt x="421" y="13"/>
                </a:cubicBezTo>
                <a:cubicBezTo>
                  <a:pt x="431" y="13"/>
                  <a:pt x="441" y="13"/>
                  <a:pt x="451" y="12"/>
                </a:cubicBezTo>
                <a:cubicBezTo>
                  <a:pt x="470" y="12"/>
                  <a:pt x="489" y="12"/>
                  <a:pt x="507" y="13"/>
                </a:cubicBezTo>
                <a:cubicBezTo>
                  <a:pt x="511" y="13"/>
                  <a:pt x="515" y="13"/>
                  <a:pt x="520" y="13"/>
                </a:cubicBezTo>
                <a:cubicBezTo>
                  <a:pt x="524" y="13"/>
                  <a:pt x="528" y="14"/>
                  <a:pt x="533" y="14"/>
                </a:cubicBezTo>
                <a:cubicBezTo>
                  <a:pt x="541" y="14"/>
                  <a:pt x="549" y="15"/>
                  <a:pt x="557" y="15"/>
                </a:cubicBezTo>
                <a:cubicBezTo>
                  <a:pt x="572" y="17"/>
                  <a:pt x="587" y="18"/>
                  <a:pt x="599" y="19"/>
                </a:cubicBezTo>
                <a:cubicBezTo>
                  <a:pt x="612" y="21"/>
                  <a:pt x="623" y="22"/>
                  <a:pt x="632" y="23"/>
                </a:cubicBezTo>
                <a:cubicBezTo>
                  <a:pt x="650" y="26"/>
                  <a:pt x="660" y="27"/>
                  <a:pt x="660" y="27"/>
                </a:cubicBezTo>
                <a:cubicBezTo>
                  <a:pt x="660" y="27"/>
                  <a:pt x="650" y="25"/>
                  <a:pt x="632" y="22"/>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34" name="Freeform 20"/>
          <p:cNvSpPr>
            <a:spLocks/>
          </p:cNvSpPr>
          <p:nvPr/>
        </p:nvSpPr>
        <p:spPr bwMode="auto">
          <a:xfrm>
            <a:off x="6851990" y="2559276"/>
            <a:ext cx="3860800" cy="1450975"/>
          </a:xfrm>
          <a:custGeom>
            <a:avLst/>
            <a:gdLst>
              <a:gd name="T0" fmla="*/ 3 w 1027"/>
              <a:gd name="T1" fmla="*/ 342 h 385"/>
              <a:gd name="T2" fmla="*/ 23 w 1027"/>
              <a:gd name="T3" fmla="*/ 330 h 385"/>
              <a:gd name="T4" fmla="*/ 61 w 1027"/>
              <a:gd name="T5" fmla="*/ 306 h 385"/>
              <a:gd name="T6" fmla="*/ 86 w 1027"/>
              <a:gd name="T7" fmla="*/ 289 h 385"/>
              <a:gd name="T8" fmla="*/ 143 w 1027"/>
              <a:gd name="T9" fmla="*/ 245 h 385"/>
              <a:gd name="T10" fmla="*/ 154 w 1027"/>
              <a:gd name="T11" fmla="*/ 236 h 385"/>
              <a:gd name="T12" fmla="*/ 174 w 1027"/>
              <a:gd name="T13" fmla="*/ 218 h 385"/>
              <a:gd name="T14" fmla="*/ 206 w 1027"/>
              <a:gd name="T15" fmla="*/ 189 h 385"/>
              <a:gd name="T16" fmla="*/ 248 w 1027"/>
              <a:gd name="T17" fmla="*/ 147 h 385"/>
              <a:gd name="T18" fmla="*/ 274 w 1027"/>
              <a:gd name="T19" fmla="*/ 120 h 385"/>
              <a:gd name="T20" fmla="*/ 364 w 1027"/>
              <a:gd name="T21" fmla="*/ 59 h 385"/>
              <a:gd name="T22" fmla="*/ 500 w 1027"/>
              <a:gd name="T23" fmla="*/ 42 h 385"/>
              <a:gd name="T24" fmla="*/ 554 w 1027"/>
              <a:gd name="T25" fmla="*/ 45 h 385"/>
              <a:gd name="T26" fmla="*/ 633 w 1027"/>
              <a:gd name="T27" fmla="*/ 55 h 385"/>
              <a:gd name="T28" fmla="*/ 778 w 1027"/>
              <a:gd name="T29" fmla="*/ 73 h 385"/>
              <a:gd name="T30" fmla="*/ 933 w 1027"/>
              <a:gd name="T31" fmla="*/ 48 h 385"/>
              <a:gd name="T32" fmla="*/ 974 w 1027"/>
              <a:gd name="T33" fmla="*/ 30 h 385"/>
              <a:gd name="T34" fmla="*/ 995 w 1027"/>
              <a:gd name="T35" fmla="*/ 20 h 385"/>
              <a:gd name="T36" fmla="*/ 1016 w 1027"/>
              <a:gd name="T37" fmla="*/ 7 h 385"/>
              <a:gd name="T38" fmla="*/ 1016 w 1027"/>
              <a:gd name="T39" fmla="*/ 7 h 385"/>
              <a:gd name="T40" fmla="*/ 995 w 1027"/>
              <a:gd name="T41" fmla="*/ 21 h 385"/>
              <a:gd name="T42" fmla="*/ 975 w 1027"/>
              <a:gd name="T43" fmla="*/ 33 h 385"/>
              <a:gd name="T44" fmla="*/ 935 w 1027"/>
              <a:gd name="T45" fmla="*/ 52 h 385"/>
              <a:gd name="T46" fmla="*/ 778 w 1027"/>
              <a:gd name="T47" fmla="*/ 84 h 385"/>
              <a:gd name="T48" fmla="*/ 631 w 1027"/>
              <a:gd name="T49" fmla="*/ 72 h 385"/>
              <a:gd name="T50" fmla="*/ 553 w 1027"/>
              <a:gd name="T51" fmla="*/ 66 h 385"/>
              <a:gd name="T52" fmla="*/ 500 w 1027"/>
              <a:gd name="T53" fmla="*/ 65 h 385"/>
              <a:gd name="T54" fmla="*/ 374 w 1027"/>
              <a:gd name="T55" fmla="*/ 86 h 385"/>
              <a:gd name="T56" fmla="*/ 298 w 1027"/>
              <a:gd name="T57" fmla="*/ 143 h 385"/>
              <a:gd name="T58" fmla="*/ 273 w 1027"/>
              <a:gd name="T59" fmla="*/ 171 h 385"/>
              <a:gd name="T60" fmla="*/ 232 w 1027"/>
              <a:gd name="T61" fmla="*/ 215 h 385"/>
              <a:gd name="T62" fmla="*/ 200 w 1027"/>
              <a:gd name="T63" fmla="*/ 247 h 385"/>
              <a:gd name="T64" fmla="*/ 181 w 1027"/>
              <a:gd name="T65" fmla="*/ 266 h 385"/>
              <a:gd name="T66" fmla="*/ 169 w 1027"/>
              <a:gd name="T67" fmla="*/ 276 h 385"/>
              <a:gd name="T68" fmla="*/ 112 w 1027"/>
              <a:gd name="T69" fmla="*/ 324 h 385"/>
              <a:gd name="T70" fmla="*/ 87 w 1027"/>
              <a:gd name="T71" fmla="*/ 343 h 385"/>
              <a:gd name="T72" fmla="*/ 48 w 1027"/>
              <a:gd name="T73" fmla="*/ 370 h 385"/>
              <a:gd name="T74" fmla="*/ 26 w 1027"/>
              <a:gd name="T75" fmla="*/ 384 h 385"/>
              <a:gd name="T76" fmla="*/ 0 w 1027"/>
              <a:gd name="T77" fmla="*/ 343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7" h="385">
                <a:moveTo>
                  <a:pt x="0" y="343"/>
                </a:moveTo>
                <a:cubicBezTo>
                  <a:pt x="0" y="343"/>
                  <a:pt x="1" y="343"/>
                  <a:pt x="3" y="342"/>
                </a:cubicBezTo>
                <a:cubicBezTo>
                  <a:pt x="5" y="341"/>
                  <a:pt x="7" y="339"/>
                  <a:pt x="11" y="337"/>
                </a:cubicBezTo>
                <a:cubicBezTo>
                  <a:pt x="14" y="335"/>
                  <a:pt x="18" y="333"/>
                  <a:pt x="23" y="330"/>
                </a:cubicBezTo>
                <a:cubicBezTo>
                  <a:pt x="28" y="327"/>
                  <a:pt x="34" y="324"/>
                  <a:pt x="40" y="320"/>
                </a:cubicBezTo>
                <a:cubicBezTo>
                  <a:pt x="47" y="316"/>
                  <a:pt x="54" y="311"/>
                  <a:pt x="61" y="306"/>
                </a:cubicBezTo>
                <a:cubicBezTo>
                  <a:pt x="65" y="303"/>
                  <a:pt x="69" y="301"/>
                  <a:pt x="73" y="298"/>
                </a:cubicBezTo>
                <a:cubicBezTo>
                  <a:pt x="78" y="295"/>
                  <a:pt x="82" y="292"/>
                  <a:pt x="86" y="289"/>
                </a:cubicBezTo>
                <a:cubicBezTo>
                  <a:pt x="95" y="282"/>
                  <a:pt x="104" y="276"/>
                  <a:pt x="113" y="269"/>
                </a:cubicBezTo>
                <a:cubicBezTo>
                  <a:pt x="123" y="261"/>
                  <a:pt x="133" y="253"/>
                  <a:pt x="143" y="245"/>
                </a:cubicBezTo>
                <a:cubicBezTo>
                  <a:pt x="145" y="243"/>
                  <a:pt x="148" y="241"/>
                  <a:pt x="151" y="239"/>
                </a:cubicBezTo>
                <a:cubicBezTo>
                  <a:pt x="154" y="236"/>
                  <a:pt x="154" y="236"/>
                  <a:pt x="154" y="236"/>
                </a:cubicBezTo>
                <a:cubicBezTo>
                  <a:pt x="158" y="232"/>
                  <a:pt x="158" y="232"/>
                  <a:pt x="158" y="232"/>
                </a:cubicBezTo>
                <a:cubicBezTo>
                  <a:pt x="163" y="228"/>
                  <a:pt x="169" y="223"/>
                  <a:pt x="174" y="218"/>
                </a:cubicBezTo>
                <a:cubicBezTo>
                  <a:pt x="179" y="214"/>
                  <a:pt x="185" y="209"/>
                  <a:pt x="190" y="204"/>
                </a:cubicBezTo>
                <a:cubicBezTo>
                  <a:pt x="196" y="199"/>
                  <a:pt x="201" y="194"/>
                  <a:pt x="206" y="189"/>
                </a:cubicBezTo>
                <a:cubicBezTo>
                  <a:pt x="217" y="178"/>
                  <a:pt x="228" y="167"/>
                  <a:pt x="239" y="156"/>
                </a:cubicBezTo>
                <a:cubicBezTo>
                  <a:pt x="242" y="153"/>
                  <a:pt x="245" y="150"/>
                  <a:pt x="248" y="147"/>
                </a:cubicBezTo>
                <a:cubicBezTo>
                  <a:pt x="251" y="145"/>
                  <a:pt x="253" y="142"/>
                  <a:pt x="256" y="139"/>
                </a:cubicBezTo>
                <a:cubicBezTo>
                  <a:pt x="262" y="133"/>
                  <a:pt x="268" y="126"/>
                  <a:pt x="274" y="120"/>
                </a:cubicBezTo>
                <a:cubicBezTo>
                  <a:pt x="286" y="108"/>
                  <a:pt x="299" y="96"/>
                  <a:pt x="314" y="85"/>
                </a:cubicBezTo>
                <a:cubicBezTo>
                  <a:pt x="329" y="74"/>
                  <a:pt x="346" y="66"/>
                  <a:pt x="364" y="59"/>
                </a:cubicBezTo>
                <a:cubicBezTo>
                  <a:pt x="399" y="47"/>
                  <a:pt x="437" y="43"/>
                  <a:pt x="473" y="42"/>
                </a:cubicBezTo>
                <a:cubicBezTo>
                  <a:pt x="500" y="42"/>
                  <a:pt x="500" y="42"/>
                  <a:pt x="500" y="42"/>
                </a:cubicBezTo>
                <a:cubicBezTo>
                  <a:pt x="509" y="42"/>
                  <a:pt x="518" y="43"/>
                  <a:pt x="527" y="43"/>
                </a:cubicBezTo>
                <a:cubicBezTo>
                  <a:pt x="536" y="43"/>
                  <a:pt x="545" y="44"/>
                  <a:pt x="554" y="45"/>
                </a:cubicBezTo>
                <a:cubicBezTo>
                  <a:pt x="563" y="46"/>
                  <a:pt x="572" y="47"/>
                  <a:pt x="581" y="48"/>
                </a:cubicBezTo>
                <a:cubicBezTo>
                  <a:pt x="598" y="50"/>
                  <a:pt x="616" y="52"/>
                  <a:pt x="633" y="55"/>
                </a:cubicBezTo>
                <a:cubicBezTo>
                  <a:pt x="650" y="58"/>
                  <a:pt x="667" y="61"/>
                  <a:pt x="683" y="63"/>
                </a:cubicBezTo>
                <a:cubicBezTo>
                  <a:pt x="716" y="69"/>
                  <a:pt x="748" y="72"/>
                  <a:pt x="778" y="73"/>
                </a:cubicBezTo>
                <a:cubicBezTo>
                  <a:pt x="809" y="74"/>
                  <a:pt x="837" y="71"/>
                  <a:pt x="863" y="67"/>
                </a:cubicBezTo>
                <a:cubicBezTo>
                  <a:pt x="890" y="62"/>
                  <a:pt x="913" y="55"/>
                  <a:pt x="933" y="48"/>
                </a:cubicBezTo>
                <a:cubicBezTo>
                  <a:pt x="944" y="44"/>
                  <a:pt x="953" y="40"/>
                  <a:pt x="961" y="36"/>
                </a:cubicBezTo>
                <a:cubicBezTo>
                  <a:pt x="966" y="35"/>
                  <a:pt x="970" y="32"/>
                  <a:pt x="974" y="30"/>
                </a:cubicBezTo>
                <a:cubicBezTo>
                  <a:pt x="978" y="28"/>
                  <a:pt x="981" y="27"/>
                  <a:pt x="985" y="25"/>
                </a:cubicBezTo>
                <a:cubicBezTo>
                  <a:pt x="988" y="23"/>
                  <a:pt x="991" y="21"/>
                  <a:pt x="995" y="20"/>
                </a:cubicBezTo>
                <a:cubicBezTo>
                  <a:pt x="998" y="18"/>
                  <a:pt x="1000" y="16"/>
                  <a:pt x="1003" y="15"/>
                </a:cubicBezTo>
                <a:cubicBezTo>
                  <a:pt x="1008" y="12"/>
                  <a:pt x="1013" y="9"/>
                  <a:pt x="1016" y="7"/>
                </a:cubicBezTo>
                <a:cubicBezTo>
                  <a:pt x="1023" y="3"/>
                  <a:pt x="1027" y="0"/>
                  <a:pt x="1027" y="0"/>
                </a:cubicBezTo>
                <a:cubicBezTo>
                  <a:pt x="1027" y="0"/>
                  <a:pt x="1023" y="3"/>
                  <a:pt x="1016" y="7"/>
                </a:cubicBezTo>
                <a:cubicBezTo>
                  <a:pt x="1013" y="10"/>
                  <a:pt x="1009" y="13"/>
                  <a:pt x="1004" y="16"/>
                </a:cubicBezTo>
                <a:cubicBezTo>
                  <a:pt x="1001" y="18"/>
                  <a:pt x="998" y="19"/>
                  <a:pt x="995" y="21"/>
                </a:cubicBezTo>
                <a:cubicBezTo>
                  <a:pt x="992" y="23"/>
                  <a:pt x="989" y="25"/>
                  <a:pt x="986" y="27"/>
                </a:cubicBezTo>
                <a:cubicBezTo>
                  <a:pt x="982" y="29"/>
                  <a:pt x="979" y="31"/>
                  <a:pt x="975" y="33"/>
                </a:cubicBezTo>
                <a:cubicBezTo>
                  <a:pt x="971" y="35"/>
                  <a:pt x="967" y="37"/>
                  <a:pt x="963" y="39"/>
                </a:cubicBezTo>
                <a:cubicBezTo>
                  <a:pt x="954" y="43"/>
                  <a:pt x="945" y="48"/>
                  <a:pt x="935" y="52"/>
                </a:cubicBezTo>
                <a:cubicBezTo>
                  <a:pt x="915" y="60"/>
                  <a:pt x="891" y="69"/>
                  <a:pt x="865" y="74"/>
                </a:cubicBezTo>
                <a:cubicBezTo>
                  <a:pt x="839" y="80"/>
                  <a:pt x="809" y="84"/>
                  <a:pt x="778" y="84"/>
                </a:cubicBezTo>
                <a:cubicBezTo>
                  <a:pt x="747" y="85"/>
                  <a:pt x="715" y="82"/>
                  <a:pt x="681" y="78"/>
                </a:cubicBezTo>
                <a:cubicBezTo>
                  <a:pt x="664" y="76"/>
                  <a:pt x="648" y="74"/>
                  <a:pt x="631" y="72"/>
                </a:cubicBezTo>
                <a:cubicBezTo>
                  <a:pt x="614" y="70"/>
                  <a:pt x="596" y="69"/>
                  <a:pt x="579" y="67"/>
                </a:cubicBezTo>
                <a:cubicBezTo>
                  <a:pt x="570" y="67"/>
                  <a:pt x="562" y="66"/>
                  <a:pt x="553" y="66"/>
                </a:cubicBezTo>
                <a:cubicBezTo>
                  <a:pt x="544" y="65"/>
                  <a:pt x="535" y="65"/>
                  <a:pt x="527" y="65"/>
                </a:cubicBezTo>
                <a:cubicBezTo>
                  <a:pt x="518" y="65"/>
                  <a:pt x="509" y="65"/>
                  <a:pt x="500" y="65"/>
                </a:cubicBezTo>
                <a:cubicBezTo>
                  <a:pt x="474" y="66"/>
                  <a:pt x="474" y="66"/>
                  <a:pt x="474" y="66"/>
                </a:cubicBezTo>
                <a:cubicBezTo>
                  <a:pt x="439" y="68"/>
                  <a:pt x="405" y="73"/>
                  <a:pt x="374" y="86"/>
                </a:cubicBezTo>
                <a:cubicBezTo>
                  <a:pt x="359" y="92"/>
                  <a:pt x="345" y="100"/>
                  <a:pt x="332" y="110"/>
                </a:cubicBezTo>
                <a:cubicBezTo>
                  <a:pt x="320" y="120"/>
                  <a:pt x="308" y="131"/>
                  <a:pt x="298" y="143"/>
                </a:cubicBezTo>
                <a:cubicBezTo>
                  <a:pt x="292" y="149"/>
                  <a:pt x="287" y="155"/>
                  <a:pt x="281" y="161"/>
                </a:cubicBezTo>
                <a:cubicBezTo>
                  <a:pt x="279" y="164"/>
                  <a:pt x="276" y="168"/>
                  <a:pt x="273" y="171"/>
                </a:cubicBezTo>
                <a:cubicBezTo>
                  <a:pt x="271" y="174"/>
                  <a:pt x="268" y="177"/>
                  <a:pt x="265" y="180"/>
                </a:cubicBezTo>
                <a:cubicBezTo>
                  <a:pt x="254" y="192"/>
                  <a:pt x="243" y="203"/>
                  <a:pt x="232" y="215"/>
                </a:cubicBezTo>
                <a:cubicBezTo>
                  <a:pt x="227" y="221"/>
                  <a:pt x="222" y="226"/>
                  <a:pt x="216" y="231"/>
                </a:cubicBezTo>
                <a:cubicBezTo>
                  <a:pt x="211" y="237"/>
                  <a:pt x="205" y="242"/>
                  <a:pt x="200" y="247"/>
                </a:cubicBezTo>
                <a:cubicBezTo>
                  <a:pt x="195" y="252"/>
                  <a:pt x="190" y="257"/>
                  <a:pt x="185" y="262"/>
                </a:cubicBezTo>
                <a:cubicBezTo>
                  <a:pt x="181" y="266"/>
                  <a:pt x="181" y="266"/>
                  <a:pt x="181" y="266"/>
                </a:cubicBezTo>
                <a:cubicBezTo>
                  <a:pt x="177" y="269"/>
                  <a:pt x="177" y="269"/>
                  <a:pt x="177" y="269"/>
                </a:cubicBezTo>
                <a:cubicBezTo>
                  <a:pt x="174" y="271"/>
                  <a:pt x="172" y="274"/>
                  <a:pt x="169" y="276"/>
                </a:cubicBezTo>
                <a:cubicBezTo>
                  <a:pt x="159" y="285"/>
                  <a:pt x="149" y="293"/>
                  <a:pt x="140" y="302"/>
                </a:cubicBezTo>
                <a:cubicBezTo>
                  <a:pt x="130" y="309"/>
                  <a:pt x="121" y="317"/>
                  <a:pt x="112" y="324"/>
                </a:cubicBezTo>
                <a:cubicBezTo>
                  <a:pt x="108" y="327"/>
                  <a:pt x="104" y="331"/>
                  <a:pt x="99" y="334"/>
                </a:cubicBezTo>
                <a:cubicBezTo>
                  <a:pt x="95" y="337"/>
                  <a:pt x="91" y="340"/>
                  <a:pt x="87" y="343"/>
                </a:cubicBezTo>
                <a:cubicBezTo>
                  <a:pt x="79" y="348"/>
                  <a:pt x="72" y="354"/>
                  <a:pt x="66" y="358"/>
                </a:cubicBezTo>
                <a:cubicBezTo>
                  <a:pt x="59" y="362"/>
                  <a:pt x="53" y="366"/>
                  <a:pt x="48" y="370"/>
                </a:cubicBezTo>
                <a:cubicBezTo>
                  <a:pt x="43" y="373"/>
                  <a:pt x="38" y="376"/>
                  <a:pt x="34" y="379"/>
                </a:cubicBezTo>
                <a:cubicBezTo>
                  <a:pt x="30" y="381"/>
                  <a:pt x="27" y="383"/>
                  <a:pt x="26" y="384"/>
                </a:cubicBezTo>
                <a:cubicBezTo>
                  <a:pt x="24" y="385"/>
                  <a:pt x="23" y="385"/>
                  <a:pt x="23" y="385"/>
                </a:cubicBezTo>
                <a:lnTo>
                  <a:pt x="0" y="34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5" name="Freeform 21"/>
          <p:cNvSpPr>
            <a:spLocks/>
          </p:cNvSpPr>
          <p:nvPr/>
        </p:nvSpPr>
        <p:spPr bwMode="auto">
          <a:xfrm>
            <a:off x="7971178" y="2743426"/>
            <a:ext cx="3192463" cy="603250"/>
          </a:xfrm>
          <a:custGeom>
            <a:avLst/>
            <a:gdLst>
              <a:gd name="T0" fmla="*/ 820 w 849"/>
              <a:gd name="T1" fmla="*/ 85 h 160"/>
              <a:gd name="T2" fmla="*/ 762 w 849"/>
              <a:gd name="T3" fmla="*/ 116 h 160"/>
              <a:gd name="T4" fmla="*/ 737 w 849"/>
              <a:gd name="T5" fmla="*/ 127 h 160"/>
              <a:gd name="T6" fmla="*/ 609 w 849"/>
              <a:gd name="T7" fmla="*/ 149 h 160"/>
              <a:gd name="T8" fmla="*/ 502 w 849"/>
              <a:gd name="T9" fmla="*/ 124 h 160"/>
              <a:gd name="T10" fmla="*/ 477 w 849"/>
              <a:gd name="T11" fmla="*/ 111 h 160"/>
              <a:gd name="T12" fmla="*/ 469 w 849"/>
              <a:gd name="T13" fmla="*/ 106 h 160"/>
              <a:gd name="T14" fmla="*/ 419 w 849"/>
              <a:gd name="T15" fmla="*/ 76 h 160"/>
              <a:gd name="T16" fmla="*/ 367 w 849"/>
              <a:gd name="T17" fmla="*/ 51 h 160"/>
              <a:gd name="T18" fmla="*/ 332 w 849"/>
              <a:gd name="T19" fmla="*/ 37 h 160"/>
              <a:gd name="T20" fmla="*/ 298 w 849"/>
              <a:gd name="T21" fmla="*/ 25 h 160"/>
              <a:gd name="T22" fmla="*/ 264 w 849"/>
              <a:gd name="T23" fmla="*/ 16 h 160"/>
              <a:gd name="T24" fmla="*/ 232 w 849"/>
              <a:gd name="T25" fmla="*/ 9 h 160"/>
              <a:gd name="T26" fmla="*/ 201 w 849"/>
              <a:gd name="T27" fmla="*/ 4 h 160"/>
              <a:gd name="T28" fmla="*/ 173 w 849"/>
              <a:gd name="T29" fmla="*/ 1 h 160"/>
              <a:gd name="T30" fmla="*/ 147 w 849"/>
              <a:gd name="T31" fmla="*/ 0 h 160"/>
              <a:gd name="T32" fmla="*/ 120 w 849"/>
              <a:gd name="T33" fmla="*/ 0 h 160"/>
              <a:gd name="T34" fmla="*/ 0 w 849"/>
              <a:gd name="T35" fmla="*/ 94 h 160"/>
              <a:gd name="T36" fmla="*/ 152 w 849"/>
              <a:gd name="T37" fmla="*/ 32 h 160"/>
              <a:gd name="T38" fmla="*/ 171 w 849"/>
              <a:gd name="T39" fmla="*/ 33 h 160"/>
              <a:gd name="T40" fmla="*/ 198 w 849"/>
              <a:gd name="T41" fmla="*/ 34 h 160"/>
              <a:gd name="T42" fmla="*/ 227 w 849"/>
              <a:gd name="T43" fmla="*/ 37 h 160"/>
              <a:gd name="T44" fmla="*/ 258 w 849"/>
              <a:gd name="T45" fmla="*/ 43 h 160"/>
              <a:gd name="T46" fmla="*/ 291 w 849"/>
              <a:gd name="T47" fmla="*/ 50 h 160"/>
              <a:gd name="T48" fmla="*/ 324 w 849"/>
              <a:gd name="T49" fmla="*/ 60 h 160"/>
              <a:gd name="T50" fmla="*/ 358 w 849"/>
              <a:gd name="T51" fmla="*/ 72 h 160"/>
              <a:gd name="T52" fmla="*/ 409 w 849"/>
              <a:gd name="T53" fmla="*/ 94 h 160"/>
              <a:gd name="T54" fmla="*/ 460 w 849"/>
              <a:gd name="T55" fmla="*/ 121 h 160"/>
              <a:gd name="T56" fmla="*/ 468 w 849"/>
              <a:gd name="T57" fmla="*/ 126 h 160"/>
              <a:gd name="T58" fmla="*/ 496 w 849"/>
              <a:gd name="T59" fmla="*/ 139 h 160"/>
              <a:gd name="T60" fmla="*/ 609 w 849"/>
              <a:gd name="T61" fmla="*/ 160 h 160"/>
              <a:gd name="T62" fmla="*/ 739 w 849"/>
              <a:gd name="T63" fmla="*/ 132 h 160"/>
              <a:gd name="T64" fmla="*/ 764 w 849"/>
              <a:gd name="T65" fmla="*/ 120 h 160"/>
              <a:gd name="T66" fmla="*/ 821 w 849"/>
              <a:gd name="T67" fmla="*/ 86 h 160"/>
              <a:gd name="T68" fmla="*/ 849 w 849"/>
              <a:gd name="T69" fmla="*/ 6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49" h="160">
                <a:moveTo>
                  <a:pt x="841" y="70"/>
                </a:moveTo>
                <a:cubicBezTo>
                  <a:pt x="836" y="74"/>
                  <a:pt x="829" y="79"/>
                  <a:pt x="820" y="85"/>
                </a:cubicBezTo>
                <a:cubicBezTo>
                  <a:pt x="810" y="91"/>
                  <a:pt x="798" y="98"/>
                  <a:pt x="785" y="105"/>
                </a:cubicBezTo>
                <a:cubicBezTo>
                  <a:pt x="778" y="109"/>
                  <a:pt x="770" y="113"/>
                  <a:pt x="762" y="116"/>
                </a:cubicBezTo>
                <a:cubicBezTo>
                  <a:pt x="758" y="118"/>
                  <a:pt x="754" y="120"/>
                  <a:pt x="750" y="122"/>
                </a:cubicBezTo>
                <a:cubicBezTo>
                  <a:pt x="746" y="123"/>
                  <a:pt x="741" y="125"/>
                  <a:pt x="737" y="127"/>
                </a:cubicBezTo>
                <a:cubicBezTo>
                  <a:pt x="719" y="134"/>
                  <a:pt x="699" y="140"/>
                  <a:pt x="677" y="144"/>
                </a:cubicBezTo>
                <a:cubicBezTo>
                  <a:pt x="656" y="148"/>
                  <a:pt x="633" y="150"/>
                  <a:pt x="609" y="149"/>
                </a:cubicBezTo>
                <a:cubicBezTo>
                  <a:pt x="585" y="148"/>
                  <a:pt x="561" y="144"/>
                  <a:pt x="537" y="137"/>
                </a:cubicBezTo>
                <a:cubicBezTo>
                  <a:pt x="525" y="134"/>
                  <a:pt x="513" y="129"/>
                  <a:pt x="502" y="124"/>
                </a:cubicBezTo>
                <a:cubicBezTo>
                  <a:pt x="496" y="122"/>
                  <a:pt x="491" y="119"/>
                  <a:pt x="485" y="116"/>
                </a:cubicBezTo>
                <a:cubicBezTo>
                  <a:pt x="483" y="114"/>
                  <a:pt x="480" y="113"/>
                  <a:pt x="477" y="111"/>
                </a:cubicBezTo>
                <a:cubicBezTo>
                  <a:pt x="473" y="109"/>
                  <a:pt x="473" y="109"/>
                  <a:pt x="473" y="109"/>
                </a:cubicBezTo>
                <a:cubicBezTo>
                  <a:pt x="469" y="106"/>
                  <a:pt x="469" y="106"/>
                  <a:pt x="469" y="106"/>
                </a:cubicBezTo>
                <a:cubicBezTo>
                  <a:pt x="458" y="99"/>
                  <a:pt x="447" y="93"/>
                  <a:pt x="436" y="86"/>
                </a:cubicBezTo>
                <a:cubicBezTo>
                  <a:pt x="430" y="82"/>
                  <a:pt x="425" y="79"/>
                  <a:pt x="419" y="76"/>
                </a:cubicBezTo>
                <a:cubicBezTo>
                  <a:pt x="413" y="73"/>
                  <a:pt x="407" y="70"/>
                  <a:pt x="402" y="67"/>
                </a:cubicBezTo>
                <a:cubicBezTo>
                  <a:pt x="390" y="61"/>
                  <a:pt x="379" y="56"/>
                  <a:pt x="367" y="51"/>
                </a:cubicBezTo>
                <a:cubicBezTo>
                  <a:pt x="361" y="48"/>
                  <a:pt x="356" y="46"/>
                  <a:pt x="350" y="43"/>
                </a:cubicBezTo>
                <a:cubicBezTo>
                  <a:pt x="344" y="41"/>
                  <a:pt x="338" y="39"/>
                  <a:pt x="332" y="37"/>
                </a:cubicBezTo>
                <a:cubicBezTo>
                  <a:pt x="326" y="35"/>
                  <a:pt x="321" y="32"/>
                  <a:pt x="315" y="30"/>
                </a:cubicBezTo>
                <a:cubicBezTo>
                  <a:pt x="309" y="29"/>
                  <a:pt x="304" y="27"/>
                  <a:pt x="298" y="25"/>
                </a:cubicBezTo>
                <a:cubicBezTo>
                  <a:pt x="292" y="23"/>
                  <a:pt x="287" y="22"/>
                  <a:pt x="281" y="20"/>
                </a:cubicBezTo>
                <a:cubicBezTo>
                  <a:pt x="275" y="18"/>
                  <a:pt x="270" y="17"/>
                  <a:pt x="264" y="16"/>
                </a:cubicBezTo>
                <a:cubicBezTo>
                  <a:pt x="259" y="14"/>
                  <a:pt x="253" y="13"/>
                  <a:pt x="248" y="12"/>
                </a:cubicBezTo>
                <a:cubicBezTo>
                  <a:pt x="242" y="11"/>
                  <a:pt x="237" y="10"/>
                  <a:pt x="232" y="9"/>
                </a:cubicBezTo>
                <a:cubicBezTo>
                  <a:pt x="227" y="8"/>
                  <a:pt x="221" y="7"/>
                  <a:pt x="216" y="6"/>
                </a:cubicBezTo>
                <a:cubicBezTo>
                  <a:pt x="211" y="5"/>
                  <a:pt x="206" y="5"/>
                  <a:pt x="201" y="4"/>
                </a:cubicBezTo>
                <a:cubicBezTo>
                  <a:pt x="196" y="3"/>
                  <a:pt x="191" y="3"/>
                  <a:pt x="187" y="2"/>
                </a:cubicBezTo>
                <a:cubicBezTo>
                  <a:pt x="182" y="2"/>
                  <a:pt x="177" y="1"/>
                  <a:pt x="173" y="1"/>
                </a:cubicBezTo>
                <a:cubicBezTo>
                  <a:pt x="168" y="1"/>
                  <a:pt x="164" y="0"/>
                  <a:pt x="159" y="0"/>
                </a:cubicBezTo>
                <a:cubicBezTo>
                  <a:pt x="155" y="0"/>
                  <a:pt x="151" y="0"/>
                  <a:pt x="147" y="0"/>
                </a:cubicBezTo>
                <a:cubicBezTo>
                  <a:pt x="139" y="0"/>
                  <a:pt x="131" y="0"/>
                  <a:pt x="124" y="0"/>
                </a:cubicBezTo>
                <a:cubicBezTo>
                  <a:pt x="123" y="0"/>
                  <a:pt x="121" y="0"/>
                  <a:pt x="120" y="0"/>
                </a:cubicBezTo>
                <a:cubicBezTo>
                  <a:pt x="117" y="4"/>
                  <a:pt x="114" y="7"/>
                  <a:pt x="111" y="10"/>
                </a:cubicBezTo>
                <a:cubicBezTo>
                  <a:pt x="9" y="27"/>
                  <a:pt x="0" y="94"/>
                  <a:pt x="0" y="94"/>
                </a:cubicBezTo>
                <a:cubicBezTo>
                  <a:pt x="71" y="36"/>
                  <a:pt x="152" y="32"/>
                  <a:pt x="152" y="32"/>
                </a:cubicBezTo>
                <a:cubicBezTo>
                  <a:pt x="152" y="32"/>
                  <a:pt x="152" y="32"/>
                  <a:pt x="152" y="32"/>
                </a:cubicBezTo>
                <a:cubicBezTo>
                  <a:pt x="154" y="32"/>
                  <a:pt x="156" y="32"/>
                  <a:pt x="159" y="32"/>
                </a:cubicBezTo>
                <a:cubicBezTo>
                  <a:pt x="163" y="32"/>
                  <a:pt x="167" y="33"/>
                  <a:pt x="171" y="33"/>
                </a:cubicBezTo>
                <a:cubicBezTo>
                  <a:pt x="175" y="33"/>
                  <a:pt x="180" y="33"/>
                  <a:pt x="184" y="33"/>
                </a:cubicBezTo>
                <a:cubicBezTo>
                  <a:pt x="189" y="33"/>
                  <a:pt x="193" y="34"/>
                  <a:pt x="198" y="34"/>
                </a:cubicBezTo>
                <a:cubicBezTo>
                  <a:pt x="203" y="35"/>
                  <a:pt x="207" y="35"/>
                  <a:pt x="212" y="35"/>
                </a:cubicBezTo>
                <a:cubicBezTo>
                  <a:pt x="217" y="36"/>
                  <a:pt x="222" y="37"/>
                  <a:pt x="227" y="37"/>
                </a:cubicBezTo>
                <a:cubicBezTo>
                  <a:pt x="232" y="38"/>
                  <a:pt x="237" y="39"/>
                  <a:pt x="243" y="40"/>
                </a:cubicBezTo>
                <a:cubicBezTo>
                  <a:pt x="248" y="41"/>
                  <a:pt x="253" y="42"/>
                  <a:pt x="258" y="43"/>
                </a:cubicBezTo>
                <a:cubicBezTo>
                  <a:pt x="264" y="44"/>
                  <a:pt x="269" y="45"/>
                  <a:pt x="274" y="46"/>
                </a:cubicBezTo>
                <a:cubicBezTo>
                  <a:pt x="280" y="47"/>
                  <a:pt x="285" y="49"/>
                  <a:pt x="291" y="50"/>
                </a:cubicBezTo>
                <a:cubicBezTo>
                  <a:pt x="296" y="52"/>
                  <a:pt x="302" y="53"/>
                  <a:pt x="307" y="55"/>
                </a:cubicBezTo>
                <a:cubicBezTo>
                  <a:pt x="313" y="56"/>
                  <a:pt x="319" y="58"/>
                  <a:pt x="324" y="60"/>
                </a:cubicBezTo>
                <a:cubicBezTo>
                  <a:pt x="330" y="62"/>
                  <a:pt x="336" y="64"/>
                  <a:pt x="341" y="65"/>
                </a:cubicBezTo>
                <a:cubicBezTo>
                  <a:pt x="347" y="67"/>
                  <a:pt x="353" y="70"/>
                  <a:pt x="358" y="72"/>
                </a:cubicBezTo>
                <a:cubicBezTo>
                  <a:pt x="370" y="77"/>
                  <a:pt x="381" y="81"/>
                  <a:pt x="392" y="86"/>
                </a:cubicBezTo>
                <a:cubicBezTo>
                  <a:pt x="398" y="89"/>
                  <a:pt x="404" y="92"/>
                  <a:pt x="409" y="94"/>
                </a:cubicBezTo>
                <a:cubicBezTo>
                  <a:pt x="415" y="97"/>
                  <a:pt x="421" y="100"/>
                  <a:pt x="426" y="103"/>
                </a:cubicBezTo>
                <a:cubicBezTo>
                  <a:pt x="438" y="109"/>
                  <a:pt x="449" y="115"/>
                  <a:pt x="460" y="121"/>
                </a:cubicBezTo>
                <a:cubicBezTo>
                  <a:pt x="464" y="124"/>
                  <a:pt x="464" y="124"/>
                  <a:pt x="464" y="124"/>
                </a:cubicBezTo>
                <a:cubicBezTo>
                  <a:pt x="468" y="126"/>
                  <a:pt x="468" y="126"/>
                  <a:pt x="468" y="126"/>
                </a:cubicBezTo>
                <a:cubicBezTo>
                  <a:pt x="471" y="128"/>
                  <a:pt x="474" y="130"/>
                  <a:pt x="477" y="131"/>
                </a:cubicBezTo>
                <a:cubicBezTo>
                  <a:pt x="483" y="134"/>
                  <a:pt x="489" y="137"/>
                  <a:pt x="496" y="139"/>
                </a:cubicBezTo>
                <a:cubicBezTo>
                  <a:pt x="508" y="144"/>
                  <a:pt x="520" y="148"/>
                  <a:pt x="533" y="151"/>
                </a:cubicBezTo>
                <a:cubicBezTo>
                  <a:pt x="558" y="158"/>
                  <a:pt x="584" y="160"/>
                  <a:pt x="609" y="160"/>
                </a:cubicBezTo>
                <a:cubicBezTo>
                  <a:pt x="633" y="160"/>
                  <a:pt x="657" y="157"/>
                  <a:pt x="679" y="152"/>
                </a:cubicBezTo>
                <a:cubicBezTo>
                  <a:pt x="701" y="147"/>
                  <a:pt x="721" y="140"/>
                  <a:pt x="739" y="132"/>
                </a:cubicBezTo>
                <a:cubicBezTo>
                  <a:pt x="743" y="130"/>
                  <a:pt x="748" y="128"/>
                  <a:pt x="752" y="126"/>
                </a:cubicBezTo>
                <a:cubicBezTo>
                  <a:pt x="756" y="124"/>
                  <a:pt x="760" y="122"/>
                  <a:pt x="764" y="120"/>
                </a:cubicBezTo>
                <a:cubicBezTo>
                  <a:pt x="772" y="117"/>
                  <a:pt x="779" y="112"/>
                  <a:pt x="786" y="108"/>
                </a:cubicBezTo>
                <a:cubicBezTo>
                  <a:pt x="800" y="100"/>
                  <a:pt x="811" y="93"/>
                  <a:pt x="821" y="86"/>
                </a:cubicBezTo>
                <a:cubicBezTo>
                  <a:pt x="830" y="80"/>
                  <a:pt x="837" y="74"/>
                  <a:pt x="842" y="71"/>
                </a:cubicBezTo>
                <a:cubicBezTo>
                  <a:pt x="846" y="67"/>
                  <a:pt x="849" y="65"/>
                  <a:pt x="849" y="65"/>
                </a:cubicBezTo>
                <a:cubicBezTo>
                  <a:pt x="849" y="65"/>
                  <a:pt x="846" y="67"/>
                  <a:pt x="841" y="7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6" name="Freeform 22"/>
          <p:cNvSpPr>
            <a:spLocks/>
          </p:cNvSpPr>
          <p:nvPr/>
        </p:nvSpPr>
        <p:spPr bwMode="auto">
          <a:xfrm>
            <a:off x="8512515" y="1687739"/>
            <a:ext cx="1635125" cy="1138237"/>
          </a:xfrm>
          <a:custGeom>
            <a:avLst/>
            <a:gdLst>
              <a:gd name="T0" fmla="*/ 427 w 435"/>
              <a:gd name="T1" fmla="*/ 20 h 302"/>
              <a:gd name="T2" fmla="*/ 422 w 435"/>
              <a:gd name="T3" fmla="*/ 30 h 302"/>
              <a:gd name="T4" fmla="*/ 417 w 435"/>
              <a:gd name="T5" fmla="*/ 41 h 302"/>
              <a:gd name="T6" fmla="*/ 410 w 435"/>
              <a:gd name="T7" fmla="*/ 55 h 302"/>
              <a:gd name="T8" fmla="*/ 401 w 435"/>
              <a:gd name="T9" fmla="*/ 69 h 302"/>
              <a:gd name="T10" fmla="*/ 392 w 435"/>
              <a:gd name="T11" fmla="*/ 84 h 302"/>
              <a:gd name="T12" fmla="*/ 380 w 435"/>
              <a:gd name="T13" fmla="*/ 99 h 302"/>
              <a:gd name="T14" fmla="*/ 354 w 435"/>
              <a:gd name="T15" fmla="*/ 131 h 302"/>
              <a:gd name="T16" fmla="*/ 322 w 435"/>
              <a:gd name="T17" fmla="*/ 161 h 302"/>
              <a:gd name="T18" fmla="*/ 305 w 435"/>
              <a:gd name="T19" fmla="*/ 175 h 302"/>
              <a:gd name="T20" fmla="*/ 286 w 435"/>
              <a:gd name="T21" fmla="*/ 188 h 302"/>
              <a:gd name="T22" fmla="*/ 267 w 435"/>
              <a:gd name="T23" fmla="*/ 200 h 302"/>
              <a:gd name="T24" fmla="*/ 258 w 435"/>
              <a:gd name="T25" fmla="*/ 206 h 302"/>
              <a:gd name="T26" fmla="*/ 248 w 435"/>
              <a:gd name="T27" fmla="*/ 211 h 302"/>
              <a:gd name="T28" fmla="*/ 228 w 435"/>
              <a:gd name="T29" fmla="*/ 221 h 302"/>
              <a:gd name="T30" fmla="*/ 209 w 435"/>
              <a:gd name="T31" fmla="*/ 230 h 302"/>
              <a:gd name="T32" fmla="*/ 171 w 435"/>
              <a:gd name="T33" fmla="*/ 244 h 302"/>
              <a:gd name="T34" fmla="*/ 136 w 435"/>
              <a:gd name="T35" fmla="*/ 254 h 302"/>
              <a:gd name="T36" fmla="*/ 130 w 435"/>
              <a:gd name="T37" fmla="*/ 255 h 302"/>
              <a:gd name="T38" fmla="*/ 130 w 435"/>
              <a:gd name="T39" fmla="*/ 255 h 302"/>
              <a:gd name="T40" fmla="*/ 130 w 435"/>
              <a:gd name="T41" fmla="*/ 255 h 302"/>
              <a:gd name="T42" fmla="*/ 108 w 435"/>
              <a:gd name="T43" fmla="*/ 260 h 302"/>
              <a:gd name="T44" fmla="*/ 108 w 435"/>
              <a:gd name="T45" fmla="*/ 261 h 302"/>
              <a:gd name="T46" fmla="*/ 0 w 435"/>
              <a:gd name="T47" fmla="*/ 274 h 302"/>
              <a:gd name="T48" fmla="*/ 50 w 435"/>
              <a:gd name="T49" fmla="*/ 295 h 302"/>
              <a:gd name="T50" fmla="*/ 86 w 435"/>
              <a:gd name="T51" fmla="*/ 286 h 302"/>
              <a:gd name="T52" fmla="*/ 66 w 435"/>
              <a:gd name="T53" fmla="*/ 292 h 302"/>
              <a:gd name="T54" fmla="*/ 67 w 435"/>
              <a:gd name="T55" fmla="*/ 302 h 302"/>
              <a:gd name="T56" fmla="*/ 68 w 435"/>
              <a:gd name="T57" fmla="*/ 302 h 302"/>
              <a:gd name="T58" fmla="*/ 73 w 435"/>
              <a:gd name="T59" fmla="*/ 301 h 302"/>
              <a:gd name="T60" fmla="*/ 89 w 435"/>
              <a:gd name="T61" fmla="*/ 298 h 302"/>
              <a:gd name="T62" fmla="*/ 144 w 435"/>
              <a:gd name="T63" fmla="*/ 283 h 302"/>
              <a:gd name="T64" fmla="*/ 180 w 435"/>
              <a:gd name="T65" fmla="*/ 270 h 302"/>
              <a:gd name="T66" fmla="*/ 219 w 435"/>
              <a:gd name="T67" fmla="*/ 252 h 302"/>
              <a:gd name="T68" fmla="*/ 239 w 435"/>
              <a:gd name="T69" fmla="*/ 242 h 302"/>
              <a:gd name="T70" fmla="*/ 259 w 435"/>
              <a:gd name="T71" fmla="*/ 230 h 302"/>
              <a:gd name="T72" fmla="*/ 269 w 435"/>
              <a:gd name="T73" fmla="*/ 223 h 302"/>
              <a:gd name="T74" fmla="*/ 278 w 435"/>
              <a:gd name="T75" fmla="*/ 217 h 302"/>
              <a:gd name="T76" fmla="*/ 297 w 435"/>
              <a:gd name="T77" fmla="*/ 203 h 302"/>
              <a:gd name="T78" fmla="*/ 315 w 435"/>
              <a:gd name="T79" fmla="*/ 188 h 302"/>
              <a:gd name="T80" fmla="*/ 332 w 435"/>
              <a:gd name="T81" fmla="*/ 172 h 302"/>
              <a:gd name="T82" fmla="*/ 363 w 435"/>
              <a:gd name="T83" fmla="*/ 138 h 302"/>
              <a:gd name="T84" fmla="*/ 387 w 435"/>
              <a:gd name="T85" fmla="*/ 104 h 302"/>
              <a:gd name="T86" fmla="*/ 397 w 435"/>
              <a:gd name="T87" fmla="*/ 87 h 302"/>
              <a:gd name="T88" fmla="*/ 406 w 435"/>
              <a:gd name="T89" fmla="*/ 72 h 302"/>
              <a:gd name="T90" fmla="*/ 413 w 435"/>
              <a:gd name="T91" fmla="*/ 57 h 302"/>
              <a:gd name="T92" fmla="*/ 420 w 435"/>
              <a:gd name="T93" fmla="*/ 43 h 302"/>
              <a:gd name="T94" fmla="*/ 424 w 435"/>
              <a:gd name="T95" fmla="*/ 31 h 302"/>
              <a:gd name="T96" fmla="*/ 428 w 435"/>
              <a:gd name="T97" fmla="*/ 20 h 302"/>
              <a:gd name="T98" fmla="*/ 435 w 435"/>
              <a:gd name="T99" fmla="*/ 0 h 302"/>
              <a:gd name="T100" fmla="*/ 427 w 435"/>
              <a:gd name="T101" fmla="*/ 20 h 3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35" h="302">
                <a:moveTo>
                  <a:pt x="427" y="20"/>
                </a:moveTo>
                <a:cubicBezTo>
                  <a:pt x="426" y="23"/>
                  <a:pt x="424" y="26"/>
                  <a:pt x="422" y="30"/>
                </a:cubicBezTo>
                <a:cubicBezTo>
                  <a:pt x="421" y="33"/>
                  <a:pt x="419" y="37"/>
                  <a:pt x="417" y="41"/>
                </a:cubicBezTo>
                <a:cubicBezTo>
                  <a:pt x="415" y="46"/>
                  <a:pt x="412" y="50"/>
                  <a:pt x="410" y="55"/>
                </a:cubicBezTo>
                <a:cubicBezTo>
                  <a:pt x="407" y="59"/>
                  <a:pt x="404" y="64"/>
                  <a:pt x="401" y="69"/>
                </a:cubicBezTo>
                <a:cubicBezTo>
                  <a:pt x="398" y="74"/>
                  <a:pt x="395" y="79"/>
                  <a:pt x="392" y="84"/>
                </a:cubicBezTo>
                <a:cubicBezTo>
                  <a:pt x="388" y="89"/>
                  <a:pt x="384" y="94"/>
                  <a:pt x="380" y="99"/>
                </a:cubicBezTo>
                <a:cubicBezTo>
                  <a:pt x="373" y="110"/>
                  <a:pt x="364" y="120"/>
                  <a:pt x="354" y="131"/>
                </a:cubicBezTo>
                <a:cubicBezTo>
                  <a:pt x="344" y="141"/>
                  <a:pt x="334" y="151"/>
                  <a:pt x="322" y="161"/>
                </a:cubicBezTo>
                <a:cubicBezTo>
                  <a:pt x="317" y="166"/>
                  <a:pt x="311" y="170"/>
                  <a:pt x="305" y="175"/>
                </a:cubicBezTo>
                <a:cubicBezTo>
                  <a:pt x="299" y="179"/>
                  <a:pt x="293" y="184"/>
                  <a:pt x="286" y="188"/>
                </a:cubicBezTo>
                <a:cubicBezTo>
                  <a:pt x="280" y="192"/>
                  <a:pt x="274" y="196"/>
                  <a:pt x="267" y="200"/>
                </a:cubicBezTo>
                <a:cubicBezTo>
                  <a:pt x="264" y="202"/>
                  <a:pt x="261" y="204"/>
                  <a:pt x="258" y="206"/>
                </a:cubicBezTo>
                <a:cubicBezTo>
                  <a:pt x="255" y="208"/>
                  <a:pt x="251" y="209"/>
                  <a:pt x="248" y="211"/>
                </a:cubicBezTo>
                <a:cubicBezTo>
                  <a:pt x="242" y="215"/>
                  <a:pt x="235" y="218"/>
                  <a:pt x="228" y="221"/>
                </a:cubicBezTo>
                <a:cubicBezTo>
                  <a:pt x="222" y="224"/>
                  <a:pt x="215" y="227"/>
                  <a:pt x="209" y="230"/>
                </a:cubicBezTo>
                <a:cubicBezTo>
                  <a:pt x="196" y="235"/>
                  <a:pt x="183" y="240"/>
                  <a:pt x="171" y="244"/>
                </a:cubicBezTo>
                <a:cubicBezTo>
                  <a:pt x="159" y="248"/>
                  <a:pt x="147" y="251"/>
                  <a:pt x="136" y="254"/>
                </a:cubicBezTo>
                <a:cubicBezTo>
                  <a:pt x="134" y="255"/>
                  <a:pt x="132" y="255"/>
                  <a:pt x="130" y="255"/>
                </a:cubicBezTo>
                <a:cubicBezTo>
                  <a:pt x="130" y="255"/>
                  <a:pt x="130" y="255"/>
                  <a:pt x="130" y="255"/>
                </a:cubicBezTo>
                <a:cubicBezTo>
                  <a:pt x="130" y="255"/>
                  <a:pt x="130" y="255"/>
                  <a:pt x="130" y="255"/>
                </a:cubicBezTo>
                <a:cubicBezTo>
                  <a:pt x="122" y="257"/>
                  <a:pt x="115" y="259"/>
                  <a:pt x="108" y="260"/>
                </a:cubicBezTo>
                <a:cubicBezTo>
                  <a:pt x="108" y="260"/>
                  <a:pt x="108" y="260"/>
                  <a:pt x="108" y="261"/>
                </a:cubicBezTo>
                <a:cubicBezTo>
                  <a:pt x="82" y="266"/>
                  <a:pt x="38" y="274"/>
                  <a:pt x="0" y="274"/>
                </a:cubicBezTo>
                <a:cubicBezTo>
                  <a:pt x="50" y="295"/>
                  <a:pt x="50" y="295"/>
                  <a:pt x="50" y="295"/>
                </a:cubicBezTo>
                <a:cubicBezTo>
                  <a:pt x="86" y="286"/>
                  <a:pt x="86" y="286"/>
                  <a:pt x="86" y="286"/>
                </a:cubicBezTo>
                <a:cubicBezTo>
                  <a:pt x="80" y="289"/>
                  <a:pt x="73" y="291"/>
                  <a:pt x="66" y="292"/>
                </a:cubicBezTo>
                <a:cubicBezTo>
                  <a:pt x="67" y="302"/>
                  <a:pt x="67" y="302"/>
                  <a:pt x="67" y="302"/>
                </a:cubicBezTo>
                <a:cubicBezTo>
                  <a:pt x="67" y="302"/>
                  <a:pt x="67" y="302"/>
                  <a:pt x="68" y="302"/>
                </a:cubicBezTo>
                <a:cubicBezTo>
                  <a:pt x="69" y="302"/>
                  <a:pt x="71" y="302"/>
                  <a:pt x="73" y="301"/>
                </a:cubicBezTo>
                <a:cubicBezTo>
                  <a:pt x="77" y="301"/>
                  <a:pt x="82" y="300"/>
                  <a:pt x="89" y="298"/>
                </a:cubicBezTo>
                <a:cubicBezTo>
                  <a:pt x="103" y="295"/>
                  <a:pt x="122" y="291"/>
                  <a:pt x="144" y="283"/>
                </a:cubicBezTo>
                <a:cubicBezTo>
                  <a:pt x="156" y="280"/>
                  <a:pt x="168" y="275"/>
                  <a:pt x="180" y="270"/>
                </a:cubicBezTo>
                <a:cubicBezTo>
                  <a:pt x="193" y="265"/>
                  <a:pt x="206" y="259"/>
                  <a:pt x="219" y="252"/>
                </a:cubicBezTo>
                <a:cubicBezTo>
                  <a:pt x="226" y="249"/>
                  <a:pt x="232" y="245"/>
                  <a:pt x="239" y="242"/>
                </a:cubicBezTo>
                <a:cubicBezTo>
                  <a:pt x="246" y="238"/>
                  <a:pt x="252" y="234"/>
                  <a:pt x="259" y="230"/>
                </a:cubicBezTo>
                <a:cubicBezTo>
                  <a:pt x="262" y="228"/>
                  <a:pt x="265" y="225"/>
                  <a:pt x="269" y="223"/>
                </a:cubicBezTo>
                <a:cubicBezTo>
                  <a:pt x="272" y="221"/>
                  <a:pt x="275" y="219"/>
                  <a:pt x="278" y="217"/>
                </a:cubicBezTo>
                <a:cubicBezTo>
                  <a:pt x="285" y="212"/>
                  <a:pt x="291" y="207"/>
                  <a:pt x="297" y="203"/>
                </a:cubicBezTo>
                <a:cubicBezTo>
                  <a:pt x="303" y="198"/>
                  <a:pt x="309" y="193"/>
                  <a:pt x="315" y="188"/>
                </a:cubicBezTo>
                <a:cubicBezTo>
                  <a:pt x="321" y="182"/>
                  <a:pt x="327" y="177"/>
                  <a:pt x="332" y="172"/>
                </a:cubicBezTo>
                <a:cubicBezTo>
                  <a:pt x="343" y="161"/>
                  <a:pt x="353" y="150"/>
                  <a:pt x="363" y="138"/>
                </a:cubicBezTo>
                <a:cubicBezTo>
                  <a:pt x="372" y="127"/>
                  <a:pt x="380" y="115"/>
                  <a:pt x="387" y="104"/>
                </a:cubicBezTo>
                <a:cubicBezTo>
                  <a:pt x="391" y="98"/>
                  <a:pt x="394" y="93"/>
                  <a:pt x="397" y="87"/>
                </a:cubicBezTo>
                <a:cubicBezTo>
                  <a:pt x="400" y="82"/>
                  <a:pt x="403" y="77"/>
                  <a:pt x="406" y="72"/>
                </a:cubicBezTo>
                <a:cubicBezTo>
                  <a:pt x="409" y="66"/>
                  <a:pt x="411" y="61"/>
                  <a:pt x="413" y="57"/>
                </a:cubicBezTo>
                <a:cubicBezTo>
                  <a:pt x="416" y="52"/>
                  <a:pt x="418" y="47"/>
                  <a:pt x="420" y="43"/>
                </a:cubicBezTo>
                <a:cubicBezTo>
                  <a:pt x="421" y="38"/>
                  <a:pt x="423" y="34"/>
                  <a:pt x="424" y="31"/>
                </a:cubicBezTo>
                <a:cubicBezTo>
                  <a:pt x="426" y="27"/>
                  <a:pt x="427" y="23"/>
                  <a:pt x="428" y="20"/>
                </a:cubicBezTo>
                <a:cubicBezTo>
                  <a:pt x="433" y="7"/>
                  <a:pt x="435" y="0"/>
                  <a:pt x="435" y="0"/>
                </a:cubicBezTo>
                <a:cubicBezTo>
                  <a:pt x="435" y="0"/>
                  <a:pt x="432" y="7"/>
                  <a:pt x="427" y="2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40" name="Freeform 26"/>
          <p:cNvSpPr>
            <a:spLocks/>
          </p:cNvSpPr>
          <p:nvPr/>
        </p:nvSpPr>
        <p:spPr bwMode="auto">
          <a:xfrm>
            <a:off x="6572176" y="3859212"/>
            <a:ext cx="4030663" cy="550863"/>
          </a:xfrm>
          <a:custGeom>
            <a:avLst/>
            <a:gdLst>
              <a:gd name="T0" fmla="*/ 24 w 1073"/>
              <a:gd name="T1" fmla="*/ 70 h 146"/>
              <a:gd name="T2" fmla="*/ 28 w 1073"/>
              <a:gd name="T3" fmla="*/ 72 h 146"/>
              <a:gd name="T4" fmla="*/ 50 w 1073"/>
              <a:gd name="T5" fmla="*/ 81 h 146"/>
              <a:gd name="T6" fmla="*/ 80 w 1073"/>
              <a:gd name="T7" fmla="*/ 90 h 146"/>
              <a:gd name="T8" fmla="*/ 96 w 1073"/>
              <a:gd name="T9" fmla="*/ 94 h 146"/>
              <a:gd name="T10" fmla="*/ 143 w 1073"/>
              <a:gd name="T11" fmla="*/ 102 h 146"/>
              <a:gd name="T12" fmla="*/ 209 w 1073"/>
              <a:gd name="T13" fmla="*/ 107 h 146"/>
              <a:gd name="T14" fmla="*/ 275 w 1073"/>
              <a:gd name="T15" fmla="*/ 107 h 146"/>
              <a:gd name="T16" fmla="*/ 308 w 1073"/>
              <a:gd name="T17" fmla="*/ 105 h 146"/>
              <a:gd name="T18" fmla="*/ 374 w 1073"/>
              <a:gd name="T19" fmla="*/ 97 h 146"/>
              <a:gd name="T20" fmla="*/ 440 w 1073"/>
              <a:gd name="T21" fmla="*/ 86 h 146"/>
              <a:gd name="T22" fmla="*/ 538 w 1073"/>
              <a:gd name="T23" fmla="*/ 64 h 146"/>
              <a:gd name="T24" fmla="*/ 570 w 1073"/>
              <a:gd name="T25" fmla="*/ 54 h 146"/>
              <a:gd name="T26" fmla="*/ 636 w 1073"/>
              <a:gd name="T27" fmla="*/ 34 h 146"/>
              <a:gd name="T28" fmla="*/ 703 w 1073"/>
              <a:gd name="T29" fmla="*/ 19 h 146"/>
              <a:gd name="T30" fmla="*/ 771 w 1073"/>
              <a:gd name="T31" fmla="*/ 7 h 146"/>
              <a:gd name="T32" fmla="*/ 840 w 1073"/>
              <a:gd name="T33" fmla="*/ 1 h 146"/>
              <a:gd name="T34" fmla="*/ 875 w 1073"/>
              <a:gd name="T35" fmla="*/ 0 h 146"/>
              <a:gd name="T36" fmla="*/ 909 w 1073"/>
              <a:gd name="T37" fmla="*/ 1 h 146"/>
              <a:gd name="T38" fmla="*/ 943 w 1073"/>
              <a:gd name="T39" fmla="*/ 4 h 146"/>
              <a:gd name="T40" fmla="*/ 978 w 1073"/>
              <a:gd name="T41" fmla="*/ 9 h 146"/>
              <a:gd name="T42" fmla="*/ 1019 w 1073"/>
              <a:gd name="T43" fmla="*/ 21 h 146"/>
              <a:gd name="T44" fmla="*/ 1043 w 1073"/>
              <a:gd name="T45" fmla="*/ 30 h 146"/>
              <a:gd name="T46" fmla="*/ 1073 w 1073"/>
              <a:gd name="T47" fmla="*/ 47 h 146"/>
              <a:gd name="T48" fmla="*/ 1042 w 1073"/>
              <a:gd name="T49" fmla="*/ 32 h 146"/>
              <a:gd name="T50" fmla="*/ 1018 w 1073"/>
              <a:gd name="T51" fmla="*/ 23 h 146"/>
              <a:gd name="T52" fmla="*/ 977 w 1073"/>
              <a:gd name="T53" fmla="*/ 14 h 146"/>
              <a:gd name="T54" fmla="*/ 943 w 1073"/>
              <a:gd name="T55" fmla="*/ 10 h 146"/>
              <a:gd name="T56" fmla="*/ 909 w 1073"/>
              <a:gd name="T57" fmla="*/ 8 h 146"/>
              <a:gd name="T58" fmla="*/ 875 w 1073"/>
              <a:gd name="T59" fmla="*/ 9 h 146"/>
              <a:gd name="T60" fmla="*/ 841 w 1073"/>
              <a:gd name="T61" fmla="*/ 11 h 146"/>
              <a:gd name="T62" fmla="*/ 773 w 1073"/>
              <a:gd name="T63" fmla="*/ 21 h 146"/>
              <a:gd name="T64" fmla="*/ 707 w 1073"/>
              <a:gd name="T65" fmla="*/ 35 h 146"/>
              <a:gd name="T66" fmla="*/ 641 w 1073"/>
              <a:gd name="T67" fmla="*/ 53 h 146"/>
              <a:gd name="T68" fmla="*/ 577 w 1073"/>
              <a:gd name="T69" fmla="*/ 75 h 146"/>
              <a:gd name="T70" fmla="*/ 545 w 1073"/>
              <a:gd name="T71" fmla="*/ 87 h 146"/>
              <a:gd name="T72" fmla="*/ 479 w 1073"/>
              <a:gd name="T73" fmla="*/ 106 h 146"/>
              <a:gd name="T74" fmla="*/ 413 w 1073"/>
              <a:gd name="T75" fmla="*/ 122 h 146"/>
              <a:gd name="T76" fmla="*/ 345 w 1073"/>
              <a:gd name="T77" fmla="*/ 135 h 146"/>
              <a:gd name="T78" fmla="*/ 294 w 1073"/>
              <a:gd name="T79" fmla="*/ 141 h 146"/>
              <a:gd name="T80" fmla="*/ 243 w 1073"/>
              <a:gd name="T81" fmla="*/ 145 h 146"/>
              <a:gd name="T82" fmla="*/ 174 w 1073"/>
              <a:gd name="T83" fmla="*/ 146 h 146"/>
              <a:gd name="T84" fmla="*/ 104 w 1073"/>
              <a:gd name="T85" fmla="*/ 140 h 146"/>
              <a:gd name="T86" fmla="*/ 78 w 1073"/>
              <a:gd name="T87" fmla="*/ 136 h 146"/>
              <a:gd name="T88" fmla="*/ 52 w 1073"/>
              <a:gd name="T89" fmla="*/ 130 h 146"/>
              <a:gd name="T90" fmla="*/ 18 w 1073"/>
              <a:gd name="T91" fmla="*/ 119 h 146"/>
              <a:gd name="T92" fmla="*/ 4 w 1073"/>
              <a:gd name="T93" fmla="*/ 113 h 146"/>
              <a:gd name="T94" fmla="*/ 0 w 1073"/>
              <a:gd name="T95" fmla="*/ 11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73" h="146">
                <a:moveTo>
                  <a:pt x="22" y="69"/>
                </a:moveTo>
                <a:cubicBezTo>
                  <a:pt x="24" y="70"/>
                  <a:pt x="24" y="70"/>
                  <a:pt x="24" y="70"/>
                </a:cubicBezTo>
                <a:cubicBezTo>
                  <a:pt x="26" y="71"/>
                  <a:pt x="26" y="71"/>
                  <a:pt x="26" y="71"/>
                </a:cubicBezTo>
                <a:cubicBezTo>
                  <a:pt x="28" y="72"/>
                  <a:pt x="28" y="72"/>
                  <a:pt x="28" y="72"/>
                </a:cubicBezTo>
                <a:cubicBezTo>
                  <a:pt x="35" y="75"/>
                  <a:pt x="35" y="75"/>
                  <a:pt x="35" y="75"/>
                </a:cubicBezTo>
                <a:cubicBezTo>
                  <a:pt x="40" y="77"/>
                  <a:pt x="45" y="79"/>
                  <a:pt x="50" y="81"/>
                </a:cubicBezTo>
                <a:cubicBezTo>
                  <a:pt x="65" y="86"/>
                  <a:pt x="65" y="86"/>
                  <a:pt x="65" y="86"/>
                </a:cubicBezTo>
                <a:cubicBezTo>
                  <a:pt x="70" y="87"/>
                  <a:pt x="75" y="88"/>
                  <a:pt x="80" y="90"/>
                </a:cubicBezTo>
                <a:cubicBezTo>
                  <a:pt x="83" y="91"/>
                  <a:pt x="85" y="91"/>
                  <a:pt x="88" y="92"/>
                </a:cubicBezTo>
                <a:cubicBezTo>
                  <a:pt x="96" y="94"/>
                  <a:pt x="96" y="94"/>
                  <a:pt x="96" y="94"/>
                </a:cubicBezTo>
                <a:cubicBezTo>
                  <a:pt x="111" y="97"/>
                  <a:pt x="111" y="97"/>
                  <a:pt x="111" y="97"/>
                </a:cubicBezTo>
                <a:cubicBezTo>
                  <a:pt x="122" y="99"/>
                  <a:pt x="133" y="101"/>
                  <a:pt x="143" y="102"/>
                </a:cubicBezTo>
                <a:cubicBezTo>
                  <a:pt x="154" y="103"/>
                  <a:pt x="165" y="105"/>
                  <a:pt x="176" y="106"/>
                </a:cubicBezTo>
                <a:cubicBezTo>
                  <a:pt x="209" y="107"/>
                  <a:pt x="209" y="107"/>
                  <a:pt x="209" y="107"/>
                </a:cubicBezTo>
                <a:cubicBezTo>
                  <a:pt x="220" y="108"/>
                  <a:pt x="231" y="108"/>
                  <a:pt x="242" y="108"/>
                </a:cubicBezTo>
                <a:cubicBezTo>
                  <a:pt x="253" y="108"/>
                  <a:pt x="264" y="107"/>
                  <a:pt x="275" y="107"/>
                </a:cubicBezTo>
                <a:cubicBezTo>
                  <a:pt x="291" y="106"/>
                  <a:pt x="291" y="106"/>
                  <a:pt x="291" y="106"/>
                </a:cubicBezTo>
                <a:cubicBezTo>
                  <a:pt x="297" y="106"/>
                  <a:pt x="302" y="106"/>
                  <a:pt x="308" y="105"/>
                </a:cubicBezTo>
                <a:cubicBezTo>
                  <a:pt x="341" y="102"/>
                  <a:pt x="341" y="102"/>
                  <a:pt x="341" y="102"/>
                </a:cubicBezTo>
                <a:cubicBezTo>
                  <a:pt x="352" y="101"/>
                  <a:pt x="363" y="99"/>
                  <a:pt x="374" y="97"/>
                </a:cubicBezTo>
                <a:cubicBezTo>
                  <a:pt x="407" y="93"/>
                  <a:pt x="407" y="93"/>
                  <a:pt x="407" y="93"/>
                </a:cubicBezTo>
                <a:cubicBezTo>
                  <a:pt x="418" y="91"/>
                  <a:pt x="429" y="89"/>
                  <a:pt x="440" y="86"/>
                </a:cubicBezTo>
                <a:cubicBezTo>
                  <a:pt x="473" y="80"/>
                  <a:pt x="473" y="80"/>
                  <a:pt x="473" y="80"/>
                </a:cubicBezTo>
                <a:cubicBezTo>
                  <a:pt x="538" y="64"/>
                  <a:pt x="538" y="64"/>
                  <a:pt x="538" y="64"/>
                </a:cubicBezTo>
                <a:cubicBezTo>
                  <a:pt x="537" y="65"/>
                  <a:pt x="537" y="65"/>
                  <a:pt x="537" y="65"/>
                </a:cubicBezTo>
                <a:cubicBezTo>
                  <a:pt x="548" y="61"/>
                  <a:pt x="559" y="57"/>
                  <a:pt x="570" y="54"/>
                </a:cubicBezTo>
                <a:cubicBezTo>
                  <a:pt x="581" y="50"/>
                  <a:pt x="592" y="47"/>
                  <a:pt x="603" y="44"/>
                </a:cubicBezTo>
                <a:cubicBezTo>
                  <a:pt x="614" y="40"/>
                  <a:pt x="625" y="37"/>
                  <a:pt x="636" y="34"/>
                </a:cubicBezTo>
                <a:cubicBezTo>
                  <a:pt x="647" y="32"/>
                  <a:pt x="658" y="29"/>
                  <a:pt x="670" y="26"/>
                </a:cubicBezTo>
                <a:cubicBezTo>
                  <a:pt x="681" y="24"/>
                  <a:pt x="692" y="21"/>
                  <a:pt x="703" y="19"/>
                </a:cubicBezTo>
                <a:cubicBezTo>
                  <a:pt x="715" y="17"/>
                  <a:pt x="726" y="15"/>
                  <a:pt x="737" y="13"/>
                </a:cubicBezTo>
                <a:cubicBezTo>
                  <a:pt x="749" y="11"/>
                  <a:pt x="760" y="9"/>
                  <a:pt x="771" y="7"/>
                </a:cubicBezTo>
                <a:cubicBezTo>
                  <a:pt x="783" y="6"/>
                  <a:pt x="794" y="5"/>
                  <a:pt x="806" y="3"/>
                </a:cubicBezTo>
                <a:cubicBezTo>
                  <a:pt x="817" y="2"/>
                  <a:pt x="829" y="1"/>
                  <a:pt x="840" y="1"/>
                </a:cubicBezTo>
                <a:cubicBezTo>
                  <a:pt x="846" y="0"/>
                  <a:pt x="852" y="0"/>
                  <a:pt x="857" y="0"/>
                </a:cubicBezTo>
                <a:cubicBezTo>
                  <a:pt x="863" y="0"/>
                  <a:pt x="869" y="0"/>
                  <a:pt x="875" y="0"/>
                </a:cubicBezTo>
                <a:cubicBezTo>
                  <a:pt x="892" y="0"/>
                  <a:pt x="892" y="0"/>
                  <a:pt x="892" y="0"/>
                </a:cubicBezTo>
                <a:cubicBezTo>
                  <a:pt x="909" y="1"/>
                  <a:pt x="909" y="1"/>
                  <a:pt x="909" y="1"/>
                </a:cubicBezTo>
                <a:cubicBezTo>
                  <a:pt x="915" y="1"/>
                  <a:pt x="921" y="1"/>
                  <a:pt x="926" y="2"/>
                </a:cubicBezTo>
                <a:cubicBezTo>
                  <a:pt x="932" y="2"/>
                  <a:pt x="938" y="3"/>
                  <a:pt x="943" y="4"/>
                </a:cubicBezTo>
                <a:cubicBezTo>
                  <a:pt x="949" y="4"/>
                  <a:pt x="955" y="5"/>
                  <a:pt x="961" y="6"/>
                </a:cubicBezTo>
                <a:cubicBezTo>
                  <a:pt x="978" y="9"/>
                  <a:pt x="978" y="9"/>
                  <a:pt x="978" y="9"/>
                </a:cubicBezTo>
                <a:cubicBezTo>
                  <a:pt x="989" y="12"/>
                  <a:pt x="1000" y="14"/>
                  <a:pt x="1011" y="18"/>
                </a:cubicBezTo>
                <a:cubicBezTo>
                  <a:pt x="1019" y="21"/>
                  <a:pt x="1019" y="21"/>
                  <a:pt x="1019" y="21"/>
                </a:cubicBezTo>
                <a:cubicBezTo>
                  <a:pt x="1027" y="24"/>
                  <a:pt x="1027" y="24"/>
                  <a:pt x="1027" y="24"/>
                </a:cubicBezTo>
                <a:cubicBezTo>
                  <a:pt x="1032" y="26"/>
                  <a:pt x="1038" y="28"/>
                  <a:pt x="1043" y="30"/>
                </a:cubicBezTo>
                <a:cubicBezTo>
                  <a:pt x="1048" y="33"/>
                  <a:pt x="1053" y="35"/>
                  <a:pt x="1058" y="38"/>
                </a:cubicBezTo>
                <a:cubicBezTo>
                  <a:pt x="1073" y="47"/>
                  <a:pt x="1073" y="47"/>
                  <a:pt x="1073" y="47"/>
                </a:cubicBezTo>
                <a:cubicBezTo>
                  <a:pt x="1058" y="39"/>
                  <a:pt x="1058" y="39"/>
                  <a:pt x="1058" y="39"/>
                </a:cubicBezTo>
                <a:cubicBezTo>
                  <a:pt x="1053" y="36"/>
                  <a:pt x="1047" y="34"/>
                  <a:pt x="1042" y="32"/>
                </a:cubicBezTo>
                <a:cubicBezTo>
                  <a:pt x="1037" y="29"/>
                  <a:pt x="1032" y="28"/>
                  <a:pt x="1026" y="26"/>
                </a:cubicBezTo>
                <a:cubicBezTo>
                  <a:pt x="1018" y="23"/>
                  <a:pt x="1018" y="23"/>
                  <a:pt x="1018" y="23"/>
                </a:cubicBezTo>
                <a:cubicBezTo>
                  <a:pt x="1010" y="21"/>
                  <a:pt x="1010" y="21"/>
                  <a:pt x="1010" y="21"/>
                </a:cubicBezTo>
                <a:cubicBezTo>
                  <a:pt x="999" y="18"/>
                  <a:pt x="988" y="16"/>
                  <a:pt x="977" y="14"/>
                </a:cubicBezTo>
                <a:cubicBezTo>
                  <a:pt x="960" y="11"/>
                  <a:pt x="960" y="11"/>
                  <a:pt x="960" y="11"/>
                </a:cubicBezTo>
                <a:cubicBezTo>
                  <a:pt x="954" y="10"/>
                  <a:pt x="948" y="10"/>
                  <a:pt x="943" y="10"/>
                </a:cubicBezTo>
                <a:cubicBezTo>
                  <a:pt x="937" y="9"/>
                  <a:pt x="932" y="9"/>
                  <a:pt x="926" y="9"/>
                </a:cubicBezTo>
                <a:cubicBezTo>
                  <a:pt x="920" y="8"/>
                  <a:pt x="915" y="8"/>
                  <a:pt x="909" y="8"/>
                </a:cubicBezTo>
                <a:cubicBezTo>
                  <a:pt x="892" y="8"/>
                  <a:pt x="892" y="8"/>
                  <a:pt x="892" y="8"/>
                </a:cubicBezTo>
                <a:cubicBezTo>
                  <a:pt x="875" y="9"/>
                  <a:pt x="875" y="9"/>
                  <a:pt x="875" y="9"/>
                </a:cubicBezTo>
                <a:cubicBezTo>
                  <a:pt x="869" y="9"/>
                  <a:pt x="863" y="10"/>
                  <a:pt x="858" y="10"/>
                </a:cubicBezTo>
                <a:cubicBezTo>
                  <a:pt x="852" y="10"/>
                  <a:pt x="847" y="11"/>
                  <a:pt x="841" y="11"/>
                </a:cubicBezTo>
                <a:cubicBezTo>
                  <a:pt x="830" y="12"/>
                  <a:pt x="818" y="14"/>
                  <a:pt x="807" y="15"/>
                </a:cubicBezTo>
                <a:cubicBezTo>
                  <a:pt x="796" y="17"/>
                  <a:pt x="785" y="19"/>
                  <a:pt x="773" y="21"/>
                </a:cubicBezTo>
                <a:cubicBezTo>
                  <a:pt x="762" y="23"/>
                  <a:pt x="751" y="25"/>
                  <a:pt x="740" y="27"/>
                </a:cubicBezTo>
                <a:cubicBezTo>
                  <a:pt x="729" y="30"/>
                  <a:pt x="718" y="32"/>
                  <a:pt x="707" y="35"/>
                </a:cubicBezTo>
                <a:cubicBezTo>
                  <a:pt x="696" y="38"/>
                  <a:pt x="685" y="41"/>
                  <a:pt x="674" y="44"/>
                </a:cubicBezTo>
                <a:cubicBezTo>
                  <a:pt x="663" y="47"/>
                  <a:pt x="652" y="50"/>
                  <a:pt x="641" y="53"/>
                </a:cubicBezTo>
                <a:cubicBezTo>
                  <a:pt x="631" y="57"/>
                  <a:pt x="620" y="60"/>
                  <a:pt x="609" y="64"/>
                </a:cubicBezTo>
                <a:cubicBezTo>
                  <a:pt x="598" y="67"/>
                  <a:pt x="588" y="71"/>
                  <a:pt x="577" y="75"/>
                </a:cubicBezTo>
                <a:cubicBezTo>
                  <a:pt x="566" y="79"/>
                  <a:pt x="556" y="83"/>
                  <a:pt x="545" y="87"/>
                </a:cubicBezTo>
                <a:cubicBezTo>
                  <a:pt x="545" y="87"/>
                  <a:pt x="545" y="87"/>
                  <a:pt x="545" y="87"/>
                </a:cubicBezTo>
                <a:cubicBezTo>
                  <a:pt x="544" y="88"/>
                  <a:pt x="544" y="88"/>
                  <a:pt x="544" y="88"/>
                </a:cubicBezTo>
                <a:cubicBezTo>
                  <a:pt x="479" y="106"/>
                  <a:pt x="479" y="106"/>
                  <a:pt x="479" y="106"/>
                </a:cubicBezTo>
                <a:cubicBezTo>
                  <a:pt x="446" y="114"/>
                  <a:pt x="446" y="114"/>
                  <a:pt x="446" y="114"/>
                </a:cubicBezTo>
                <a:cubicBezTo>
                  <a:pt x="435" y="117"/>
                  <a:pt x="424" y="120"/>
                  <a:pt x="413" y="122"/>
                </a:cubicBezTo>
                <a:cubicBezTo>
                  <a:pt x="379" y="129"/>
                  <a:pt x="379" y="129"/>
                  <a:pt x="379" y="129"/>
                </a:cubicBezTo>
                <a:cubicBezTo>
                  <a:pt x="368" y="131"/>
                  <a:pt x="357" y="133"/>
                  <a:pt x="345" y="135"/>
                </a:cubicBezTo>
                <a:cubicBezTo>
                  <a:pt x="311" y="139"/>
                  <a:pt x="311" y="139"/>
                  <a:pt x="311" y="139"/>
                </a:cubicBezTo>
                <a:cubicBezTo>
                  <a:pt x="306" y="140"/>
                  <a:pt x="300" y="141"/>
                  <a:pt x="294" y="141"/>
                </a:cubicBezTo>
                <a:cubicBezTo>
                  <a:pt x="277" y="143"/>
                  <a:pt x="277" y="143"/>
                  <a:pt x="277" y="143"/>
                </a:cubicBezTo>
                <a:cubicBezTo>
                  <a:pt x="266" y="144"/>
                  <a:pt x="254" y="145"/>
                  <a:pt x="243" y="145"/>
                </a:cubicBezTo>
                <a:cubicBezTo>
                  <a:pt x="231" y="146"/>
                  <a:pt x="220" y="146"/>
                  <a:pt x="208" y="146"/>
                </a:cubicBezTo>
                <a:cubicBezTo>
                  <a:pt x="174" y="146"/>
                  <a:pt x="174" y="146"/>
                  <a:pt x="174" y="146"/>
                </a:cubicBezTo>
                <a:cubicBezTo>
                  <a:pt x="162" y="146"/>
                  <a:pt x="151" y="145"/>
                  <a:pt x="139" y="144"/>
                </a:cubicBezTo>
                <a:cubicBezTo>
                  <a:pt x="127" y="143"/>
                  <a:pt x="116" y="141"/>
                  <a:pt x="104" y="140"/>
                </a:cubicBezTo>
                <a:cubicBezTo>
                  <a:pt x="87" y="137"/>
                  <a:pt x="87" y="137"/>
                  <a:pt x="87" y="137"/>
                </a:cubicBezTo>
                <a:cubicBezTo>
                  <a:pt x="78" y="136"/>
                  <a:pt x="78" y="136"/>
                  <a:pt x="78" y="136"/>
                </a:cubicBezTo>
                <a:cubicBezTo>
                  <a:pt x="75" y="135"/>
                  <a:pt x="72" y="134"/>
                  <a:pt x="69" y="134"/>
                </a:cubicBezTo>
                <a:cubicBezTo>
                  <a:pt x="64" y="132"/>
                  <a:pt x="58" y="131"/>
                  <a:pt x="52" y="130"/>
                </a:cubicBezTo>
                <a:cubicBezTo>
                  <a:pt x="35" y="125"/>
                  <a:pt x="35" y="125"/>
                  <a:pt x="35" y="125"/>
                </a:cubicBezTo>
                <a:cubicBezTo>
                  <a:pt x="29" y="123"/>
                  <a:pt x="23" y="121"/>
                  <a:pt x="18" y="119"/>
                </a:cubicBezTo>
                <a:cubicBezTo>
                  <a:pt x="9" y="115"/>
                  <a:pt x="9" y="115"/>
                  <a:pt x="9" y="115"/>
                </a:cubicBezTo>
                <a:cubicBezTo>
                  <a:pt x="4" y="113"/>
                  <a:pt x="4" y="113"/>
                  <a:pt x="4" y="113"/>
                </a:cubicBezTo>
                <a:cubicBezTo>
                  <a:pt x="2" y="112"/>
                  <a:pt x="2" y="112"/>
                  <a:pt x="2" y="112"/>
                </a:cubicBezTo>
                <a:cubicBezTo>
                  <a:pt x="0" y="111"/>
                  <a:pt x="0" y="111"/>
                  <a:pt x="0" y="111"/>
                </a:cubicBezTo>
                <a:lnTo>
                  <a:pt x="22" y="69"/>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1" name="Freeform 27"/>
          <p:cNvSpPr>
            <a:spLocks/>
          </p:cNvSpPr>
          <p:nvPr/>
        </p:nvSpPr>
        <p:spPr bwMode="auto">
          <a:xfrm>
            <a:off x="8312076" y="4179887"/>
            <a:ext cx="1900238" cy="757238"/>
          </a:xfrm>
          <a:custGeom>
            <a:avLst/>
            <a:gdLst>
              <a:gd name="T0" fmla="*/ 30 w 506"/>
              <a:gd name="T1" fmla="*/ 0 h 201"/>
              <a:gd name="T2" fmla="*/ 33 w 506"/>
              <a:gd name="T3" fmla="*/ 4 h 201"/>
              <a:gd name="T4" fmla="*/ 43 w 506"/>
              <a:gd name="T5" fmla="*/ 17 h 201"/>
              <a:gd name="T6" fmla="*/ 60 w 506"/>
              <a:gd name="T7" fmla="*/ 36 h 201"/>
              <a:gd name="T8" fmla="*/ 84 w 506"/>
              <a:gd name="T9" fmla="*/ 58 h 201"/>
              <a:gd name="T10" fmla="*/ 116 w 506"/>
              <a:gd name="T11" fmla="*/ 82 h 201"/>
              <a:gd name="T12" fmla="*/ 154 w 506"/>
              <a:gd name="T13" fmla="*/ 107 h 201"/>
              <a:gd name="T14" fmla="*/ 174 w 506"/>
              <a:gd name="T15" fmla="*/ 118 h 201"/>
              <a:gd name="T16" fmla="*/ 196 w 506"/>
              <a:gd name="T17" fmla="*/ 129 h 201"/>
              <a:gd name="T18" fmla="*/ 219 w 506"/>
              <a:gd name="T19" fmla="*/ 139 h 201"/>
              <a:gd name="T20" fmla="*/ 231 w 506"/>
              <a:gd name="T21" fmla="*/ 144 h 201"/>
              <a:gd name="T22" fmla="*/ 242 w 506"/>
              <a:gd name="T23" fmla="*/ 148 h 201"/>
              <a:gd name="T24" fmla="*/ 254 w 506"/>
              <a:gd name="T25" fmla="*/ 153 h 201"/>
              <a:gd name="T26" fmla="*/ 266 w 506"/>
              <a:gd name="T27" fmla="*/ 157 h 201"/>
              <a:gd name="T28" fmla="*/ 290 w 506"/>
              <a:gd name="T29" fmla="*/ 165 h 201"/>
              <a:gd name="T30" fmla="*/ 313 w 506"/>
              <a:gd name="T31" fmla="*/ 171 h 201"/>
              <a:gd name="T32" fmla="*/ 325 w 506"/>
              <a:gd name="T33" fmla="*/ 175 h 201"/>
              <a:gd name="T34" fmla="*/ 337 w 506"/>
              <a:gd name="T35" fmla="*/ 177 h 201"/>
              <a:gd name="T36" fmla="*/ 381 w 506"/>
              <a:gd name="T37" fmla="*/ 187 h 201"/>
              <a:gd name="T38" fmla="*/ 422 w 506"/>
              <a:gd name="T39" fmla="*/ 193 h 201"/>
              <a:gd name="T40" fmla="*/ 440 w 506"/>
              <a:gd name="T41" fmla="*/ 195 h 201"/>
              <a:gd name="T42" fmla="*/ 456 w 506"/>
              <a:gd name="T43" fmla="*/ 197 h 201"/>
              <a:gd name="T44" fmla="*/ 471 w 506"/>
              <a:gd name="T45" fmla="*/ 198 h 201"/>
              <a:gd name="T46" fmla="*/ 483 w 506"/>
              <a:gd name="T47" fmla="*/ 199 h 201"/>
              <a:gd name="T48" fmla="*/ 506 w 506"/>
              <a:gd name="T49" fmla="*/ 201 h 201"/>
              <a:gd name="T50" fmla="*/ 483 w 506"/>
              <a:gd name="T51" fmla="*/ 201 h 201"/>
              <a:gd name="T52" fmla="*/ 471 w 506"/>
              <a:gd name="T53" fmla="*/ 201 h 201"/>
              <a:gd name="T54" fmla="*/ 456 w 506"/>
              <a:gd name="T55" fmla="*/ 200 h 201"/>
              <a:gd name="T56" fmla="*/ 439 w 506"/>
              <a:gd name="T57" fmla="*/ 200 h 201"/>
              <a:gd name="T58" fmla="*/ 421 w 506"/>
              <a:gd name="T59" fmla="*/ 199 h 201"/>
              <a:gd name="T60" fmla="*/ 380 w 506"/>
              <a:gd name="T61" fmla="*/ 195 h 201"/>
              <a:gd name="T62" fmla="*/ 334 w 506"/>
              <a:gd name="T63" fmla="*/ 188 h 201"/>
              <a:gd name="T64" fmla="*/ 322 w 506"/>
              <a:gd name="T65" fmla="*/ 186 h 201"/>
              <a:gd name="T66" fmla="*/ 310 w 506"/>
              <a:gd name="T67" fmla="*/ 184 h 201"/>
              <a:gd name="T68" fmla="*/ 286 w 506"/>
              <a:gd name="T69" fmla="*/ 179 h 201"/>
              <a:gd name="T70" fmla="*/ 261 w 506"/>
              <a:gd name="T71" fmla="*/ 173 h 201"/>
              <a:gd name="T72" fmla="*/ 249 w 506"/>
              <a:gd name="T73" fmla="*/ 169 h 201"/>
              <a:gd name="T74" fmla="*/ 236 w 506"/>
              <a:gd name="T75" fmla="*/ 165 h 201"/>
              <a:gd name="T76" fmla="*/ 224 w 506"/>
              <a:gd name="T77" fmla="*/ 162 h 201"/>
              <a:gd name="T78" fmla="*/ 212 w 506"/>
              <a:gd name="T79" fmla="*/ 157 h 201"/>
              <a:gd name="T80" fmla="*/ 188 w 506"/>
              <a:gd name="T81" fmla="*/ 149 h 201"/>
              <a:gd name="T82" fmla="*/ 164 w 506"/>
              <a:gd name="T83" fmla="*/ 139 h 201"/>
              <a:gd name="T84" fmla="*/ 142 w 506"/>
              <a:gd name="T85" fmla="*/ 128 h 201"/>
              <a:gd name="T86" fmla="*/ 101 w 506"/>
              <a:gd name="T87" fmla="*/ 106 h 201"/>
              <a:gd name="T88" fmla="*/ 66 w 506"/>
              <a:gd name="T89" fmla="*/ 82 h 201"/>
              <a:gd name="T90" fmla="*/ 38 w 506"/>
              <a:gd name="T91" fmla="*/ 59 h 201"/>
              <a:gd name="T92" fmla="*/ 17 w 506"/>
              <a:gd name="T93" fmla="*/ 40 h 201"/>
              <a:gd name="T94" fmla="*/ 5 w 506"/>
              <a:gd name="T95" fmla="*/ 26 h 201"/>
              <a:gd name="T96" fmla="*/ 0 w 506"/>
              <a:gd name="T97" fmla="*/ 20 h 201"/>
              <a:gd name="T98" fmla="*/ 30 w 506"/>
              <a:gd name="T99" fmla="*/ 0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06" h="201">
                <a:moveTo>
                  <a:pt x="30" y="0"/>
                </a:moveTo>
                <a:cubicBezTo>
                  <a:pt x="30" y="0"/>
                  <a:pt x="31" y="1"/>
                  <a:pt x="33" y="4"/>
                </a:cubicBezTo>
                <a:cubicBezTo>
                  <a:pt x="35" y="7"/>
                  <a:pt x="38" y="12"/>
                  <a:pt x="43" y="17"/>
                </a:cubicBezTo>
                <a:cubicBezTo>
                  <a:pt x="47" y="22"/>
                  <a:pt x="53" y="29"/>
                  <a:pt x="60" y="36"/>
                </a:cubicBezTo>
                <a:cubicBezTo>
                  <a:pt x="67" y="43"/>
                  <a:pt x="75" y="50"/>
                  <a:pt x="84" y="58"/>
                </a:cubicBezTo>
                <a:cubicBezTo>
                  <a:pt x="94" y="66"/>
                  <a:pt x="104" y="74"/>
                  <a:pt x="116" y="82"/>
                </a:cubicBezTo>
                <a:cubicBezTo>
                  <a:pt x="128" y="91"/>
                  <a:pt x="140" y="99"/>
                  <a:pt x="154" y="107"/>
                </a:cubicBezTo>
                <a:cubicBezTo>
                  <a:pt x="160" y="111"/>
                  <a:pt x="167" y="114"/>
                  <a:pt x="174" y="118"/>
                </a:cubicBezTo>
                <a:cubicBezTo>
                  <a:pt x="182" y="122"/>
                  <a:pt x="189" y="125"/>
                  <a:pt x="196" y="129"/>
                </a:cubicBezTo>
                <a:cubicBezTo>
                  <a:pt x="204" y="132"/>
                  <a:pt x="211" y="136"/>
                  <a:pt x="219" y="139"/>
                </a:cubicBezTo>
                <a:cubicBezTo>
                  <a:pt x="231" y="144"/>
                  <a:pt x="231" y="144"/>
                  <a:pt x="231" y="144"/>
                </a:cubicBezTo>
                <a:cubicBezTo>
                  <a:pt x="242" y="148"/>
                  <a:pt x="242" y="148"/>
                  <a:pt x="242" y="148"/>
                </a:cubicBezTo>
                <a:cubicBezTo>
                  <a:pt x="254" y="153"/>
                  <a:pt x="254" y="153"/>
                  <a:pt x="254" y="153"/>
                </a:cubicBezTo>
                <a:cubicBezTo>
                  <a:pt x="266" y="157"/>
                  <a:pt x="266" y="157"/>
                  <a:pt x="266" y="157"/>
                </a:cubicBezTo>
                <a:cubicBezTo>
                  <a:pt x="274" y="160"/>
                  <a:pt x="282" y="162"/>
                  <a:pt x="290" y="165"/>
                </a:cubicBezTo>
                <a:cubicBezTo>
                  <a:pt x="298" y="167"/>
                  <a:pt x="305" y="169"/>
                  <a:pt x="313" y="171"/>
                </a:cubicBezTo>
                <a:cubicBezTo>
                  <a:pt x="317" y="172"/>
                  <a:pt x="321" y="173"/>
                  <a:pt x="325" y="175"/>
                </a:cubicBezTo>
                <a:cubicBezTo>
                  <a:pt x="329" y="175"/>
                  <a:pt x="333" y="176"/>
                  <a:pt x="337" y="177"/>
                </a:cubicBezTo>
                <a:cubicBezTo>
                  <a:pt x="352" y="181"/>
                  <a:pt x="367" y="184"/>
                  <a:pt x="381" y="187"/>
                </a:cubicBezTo>
                <a:cubicBezTo>
                  <a:pt x="396" y="189"/>
                  <a:pt x="409" y="191"/>
                  <a:pt x="422" y="193"/>
                </a:cubicBezTo>
                <a:cubicBezTo>
                  <a:pt x="428" y="194"/>
                  <a:pt x="434" y="195"/>
                  <a:pt x="440" y="195"/>
                </a:cubicBezTo>
                <a:cubicBezTo>
                  <a:pt x="446" y="196"/>
                  <a:pt x="451" y="196"/>
                  <a:pt x="456" y="197"/>
                </a:cubicBezTo>
                <a:cubicBezTo>
                  <a:pt x="461" y="198"/>
                  <a:pt x="466" y="198"/>
                  <a:pt x="471" y="198"/>
                </a:cubicBezTo>
                <a:cubicBezTo>
                  <a:pt x="475" y="199"/>
                  <a:pt x="479" y="199"/>
                  <a:pt x="483" y="199"/>
                </a:cubicBezTo>
                <a:cubicBezTo>
                  <a:pt x="498" y="200"/>
                  <a:pt x="506" y="201"/>
                  <a:pt x="506" y="201"/>
                </a:cubicBezTo>
                <a:cubicBezTo>
                  <a:pt x="506" y="201"/>
                  <a:pt x="498" y="201"/>
                  <a:pt x="483" y="201"/>
                </a:cubicBezTo>
                <a:cubicBezTo>
                  <a:pt x="479" y="201"/>
                  <a:pt x="475" y="201"/>
                  <a:pt x="471" y="201"/>
                </a:cubicBezTo>
                <a:cubicBezTo>
                  <a:pt x="466" y="201"/>
                  <a:pt x="461" y="200"/>
                  <a:pt x="456" y="200"/>
                </a:cubicBezTo>
                <a:cubicBezTo>
                  <a:pt x="451" y="200"/>
                  <a:pt x="445" y="200"/>
                  <a:pt x="439" y="200"/>
                </a:cubicBezTo>
                <a:cubicBezTo>
                  <a:pt x="434" y="199"/>
                  <a:pt x="428" y="199"/>
                  <a:pt x="421" y="199"/>
                </a:cubicBezTo>
                <a:cubicBezTo>
                  <a:pt x="408" y="198"/>
                  <a:pt x="395" y="196"/>
                  <a:pt x="380" y="195"/>
                </a:cubicBezTo>
                <a:cubicBezTo>
                  <a:pt x="366" y="193"/>
                  <a:pt x="350" y="191"/>
                  <a:pt x="334" y="188"/>
                </a:cubicBezTo>
                <a:cubicBezTo>
                  <a:pt x="330" y="188"/>
                  <a:pt x="326" y="187"/>
                  <a:pt x="322" y="186"/>
                </a:cubicBezTo>
                <a:cubicBezTo>
                  <a:pt x="318" y="186"/>
                  <a:pt x="314" y="185"/>
                  <a:pt x="310" y="184"/>
                </a:cubicBezTo>
                <a:cubicBezTo>
                  <a:pt x="302" y="182"/>
                  <a:pt x="294" y="181"/>
                  <a:pt x="286" y="179"/>
                </a:cubicBezTo>
                <a:cubicBezTo>
                  <a:pt x="278" y="177"/>
                  <a:pt x="269" y="175"/>
                  <a:pt x="261" y="173"/>
                </a:cubicBezTo>
                <a:cubicBezTo>
                  <a:pt x="257" y="171"/>
                  <a:pt x="253" y="170"/>
                  <a:pt x="249" y="169"/>
                </a:cubicBezTo>
                <a:cubicBezTo>
                  <a:pt x="236" y="165"/>
                  <a:pt x="236" y="165"/>
                  <a:pt x="236" y="165"/>
                </a:cubicBezTo>
                <a:cubicBezTo>
                  <a:pt x="232" y="164"/>
                  <a:pt x="228" y="163"/>
                  <a:pt x="224" y="162"/>
                </a:cubicBezTo>
                <a:cubicBezTo>
                  <a:pt x="212" y="157"/>
                  <a:pt x="212" y="157"/>
                  <a:pt x="212" y="157"/>
                </a:cubicBezTo>
                <a:cubicBezTo>
                  <a:pt x="204" y="155"/>
                  <a:pt x="196" y="152"/>
                  <a:pt x="188" y="149"/>
                </a:cubicBezTo>
                <a:cubicBezTo>
                  <a:pt x="180" y="145"/>
                  <a:pt x="172" y="142"/>
                  <a:pt x="164" y="139"/>
                </a:cubicBezTo>
                <a:cubicBezTo>
                  <a:pt x="157" y="135"/>
                  <a:pt x="149" y="132"/>
                  <a:pt x="142" y="128"/>
                </a:cubicBezTo>
                <a:cubicBezTo>
                  <a:pt x="127" y="121"/>
                  <a:pt x="114" y="113"/>
                  <a:pt x="101" y="106"/>
                </a:cubicBezTo>
                <a:cubicBezTo>
                  <a:pt x="88" y="98"/>
                  <a:pt x="76" y="90"/>
                  <a:pt x="66" y="82"/>
                </a:cubicBezTo>
                <a:cubicBezTo>
                  <a:pt x="55" y="74"/>
                  <a:pt x="46" y="67"/>
                  <a:pt x="38" y="59"/>
                </a:cubicBezTo>
                <a:cubicBezTo>
                  <a:pt x="29" y="52"/>
                  <a:pt x="23" y="46"/>
                  <a:pt x="17" y="40"/>
                </a:cubicBezTo>
                <a:cubicBezTo>
                  <a:pt x="12" y="34"/>
                  <a:pt x="8" y="29"/>
                  <a:pt x="5" y="26"/>
                </a:cubicBezTo>
                <a:cubicBezTo>
                  <a:pt x="2" y="23"/>
                  <a:pt x="0" y="20"/>
                  <a:pt x="0" y="20"/>
                </a:cubicBezTo>
                <a:lnTo>
                  <a:pt x="3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5" name="Freeform 31"/>
          <p:cNvSpPr>
            <a:spLocks/>
          </p:cNvSpPr>
          <p:nvPr/>
        </p:nvSpPr>
        <p:spPr bwMode="auto">
          <a:xfrm>
            <a:off x="7353226" y="4059237"/>
            <a:ext cx="4640263" cy="708025"/>
          </a:xfrm>
          <a:custGeom>
            <a:avLst/>
            <a:gdLst>
              <a:gd name="T0" fmla="*/ 1225 w 1235"/>
              <a:gd name="T1" fmla="*/ 91 h 188"/>
              <a:gd name="T2" fmla="*/ 1212 w 1235"/>
              <a:gd name="T3" fmla="*/ 99 h 188"/>
              <a:gd name="T4" fmla="*/ 1195 w 1235"/>
              <a:gd name="T5" fmla="*/ 109 h 188"/>
              <a:gd name="T6" fmla="*/ 1173 w 1235"/>
              <a:gd name="T7" fmla="*/ 121 h 188"/>
              <a:gd name="T8" fmla="*/ 1147 w 1235"/>
              <a:gd name="T9" fmla="*/ 134 h 188"/>
              <a:gd name="T10" fmla="*/ 1082 w 1235"/>
              <a:gd name="T11" fmla="*/ 160 h 188"/>
              <a:gd name="T12" fmla="*/ 1002 w 1235"/>
              <a:gd name="T13" fmla="*/ 177 h 188"/>
              <a:gd name="T14" fmla="*/ 913 w 1235"/>
              <a:gd name="T15" fmla="*/ 166 h 188"/>
              <a:gd name="T16" fmla="*/ 869 w 1235"/>
              <a:gd name="T17" fmla="*/ 147 h 188"/>
              <a:gd name="T18" fmla="*/ 828 w 1235"/>
              <a:gd name="T19" fmla="*/ 121 h 188"/>
              <a:gd name="T20" fmla="*/ 807 w 1235"/>
              <a:gd name="T21" fmla="*/ 107 h 188"/>
              <a:gd name="T22" fmla="*/ 786 w 1235"/>
              <a:gd name="T23" fmla="*/ 93 h 188"/>
              <a:gd name="T24" fmla="*/ 764 w 1235"/>
              <a:gd name="T25" fmla="*/ 79 h 188"/>
              <a:gd name="T26" fmla="*/ 753 w 1235"/>
              <a:gd name="T27" fmla="*/ 72 h 188"/>
              <a:gd name="T28" fmla="*/ 742 w 1235"/>
              <a:gd name="T29" fmla="*/ 65 h 188"/>
              <a:gd name="T30" fmla="*/ 649 w 1235"/>
              <a:gd name="T31" fmla="*/ 20 h 188"/>
              <a:gd name="T32" fmla="*/ 637 w 1235"/>
              <a:gd name="T33" fmla="*/ 15 h 188"/>
              <a:gd name="T34" fmla="*/ 632 w 1235"/>
              <a:gd name="T35" fmla="*/ 13 h 188"/>
              <a:gd name="T36" fmla="*/ 625 w 1235"/>
              <a:gd name="T37" fmla="*/ 11 h 188"/>
              <a:gd name="T38" fmla="*/ 622 w 1235"/>
              <a:gd name="T39" fmla="*/ 9 h 188"/>
              <a:gd name="T40" fmla="*/ 618 w 1235"/>
              <a:gd name="T41" fmla="*/ 9 h 188"/>
              <a:gd name="T42" fmla="*/ 612 w 1235"/>
              <a:gd name="T43" fmla="*/ 7 h 188"/>
              <a:gd name="T44" fmla="*/ 599 w 1235"/>
              <a:gd name="T45" fmla="*/ 4 h 188"/>
              <a:gd name="T46" fmla="*/ 549 w 1235"/>
              <a:gd name="T47" fmla="*/ 1 h 188"/>
              <a:gd name="T48" fmla="*/ 455 w 1235"/>
              <a:gd name="T49" fmla="*/ 4 h 188"/>
              <a:gd name="T50" fmla="*/ 372 w 1235"/>
              <a:gd name="T51" fmla="*/ 12 h 188"/>
              <a:gd name="T52" fmla="*/ 322 w 1235"/>
              <a:gd name="T53" fmla="*/ 18 h 188"/>
              <a:gd name="T54" fmla="*/ 306 w 1235"/>
              <a:gd name="T55" fmla="*/ 26 h 188"/>
              <a:gd name="T56" fmla="*/ 245 w 1235"/>
              <a:gd name="T57" fmla="*/ 41 h 188"/>
              <a:gd name="T58" fmla="*/ 252 w 1235"/>
              <a:gd name="T59" fmla="*/ 51 h 188"/>
              <a:gd name="T60" fmla="*/ 176 w 1235"/>
              <a:gd name="T61" fmla="*/ 54 h 188"/>
              <a:gd name="T62" fmla="*/ 0 w 1235"/>
              <a:gd name="T63" fmla="*/ 93 h 188"/>
              <a:gd name="T64" fmla="*/ 257 w 1235"/>
              <a:gd name="T65" fmla="*/ 62 h 188"/>
              <a:gd name="T66" fmla="*/ 376 w 1235"/>
              <a:gd name="T67" fmla="*/ 42 h 188"/>
              <a:gd name="T68" fmla="*/ 458 w 1235"/>
              <a:gd name="T69" fmla="*/ 31 h 188"/>
              <a:gd name="T70" fmla="*/ 549 w 1235"/>
              <a:gd name="T71" fmla="*/ 25 h 188"/>
              <a:gd name="T72" fmla="*/ 596 w 1235"/>
              <a:gd name="T73" fmla="*/ 27 h 188"/>
              <a:gd name="T74" fmla="*/ 607 w 1235"/>
              <a:gd name="T75" fmla="*/ 29 h 188"/>
              <a:gd name="T76" fmla="*/ 618 w 1235"/>
              <a:gd name="T77" fmla="*/ 32 h 188"/>
              <a:gd name="T78" fmla="*/ 623 w 1235"/>
              <a:gd name="T79" fmla="*/ 33 h 188"/>
              <a:gd name="T80" fmla="*/ 629 w 1235"/>
              <a:gd name="T81" fmla="*/ 36 h 188"/>
              <a:gd name="T82" fmla="*/ 641 w 1235"/>
              <a:gd name="T83" fmla="*/ 40 h 188"/>
              <a:gd name="T84" fmla="*/ 733 w 1235"/>
              <a:gd name="T85" fmla="*/ 81 h 188"/>
              <a:gd name="T86" fmla="*/ 744 w 1235"/>
              <a:gd name="T87" fmla="*/ 87 h 188"/>
              <a:gd name="T88" fmla="*/ 755 w 1235"/>
              <a:gd name="T89" fmla="*/ 93 h 188"/>
              <a:gd name="T90" fmla="*/ 777 w 1235"/>
              <a:gd name="T91" fmla="*/ 106 h 188"/>
              <a:gd name="T92" fmla="*/ 798 w 1235"/>
              <a:gd name="T93" fmla="*/ 120 h 188"/>
              <a:gd name="T94" fmla="*/ 819 w 1235"/>
              <a:gd name="T95" fmla="*/ 134 h 188"/>
              <a:gd name="T96" fmla="*/ 863 w 1235"/>
              <a:gd name="T97" fmla="*/ 159 h 188"/>
              <a:gd name="T98" fmla="*/ 910 w 1235"/>
              <a:gd name="T99" fmla="*/ 177 h 188"/>
              <a:gd name="T100" fmla="*/ 1003 w 1235"/>
              <a:gd name="T101" fmla="*/ 185 h 188"/>
              <a:gd name="T102" fmla="*/ 1084 w 1235"/>
              <a:gd name="T103" fmla="*/ 165 h 188"/>
              <a:gd name="T104" fmla="*/ 1148 w 1235"/>
              <a:gd name="T105" fmla="*/ 137 h 188"/>
              <a:gd name="T106" fmla="*/ 1174 w 1235"/>
              <a:gd name="T107" fmla="*/ 123 h 188"/>
              <a:gd name="T108" fmla="*/ 1195 w 1235"/>
              <a:gd name="T109" fmla="*/ 110 h 188"/>
              <a:gd name="T110" fmla="*/ 1212 w 1235"/>
              <a:gd name="T111" fmla="*/ 100 h 188"/>
              <a:gd name="T112" fmla="*/ 1225 w 1235"/>
              <a:gd name="T113" fmla="*/ 92 h 188"/>
              <a:gd name="T114" fmla="*/ 1235 w 1235"/>
              <a:gd name="T115" fmla="*/ 85 h 188"/>
              <a:gd name="T116" fmla="*/ 1225 w 1235"/>
              <a:gd name="T117" fmla="*/ 91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35" h="188">
                <a:moveTo>
                  <a:pt x="1225" y="91"/>
                </a:moveTo>
                <a:cubicBezTo>
                  <a:pt x="1221" y="93"/>
                  <a:pt x="1217" y="96"/>
                  <a:pt x="1212" y="99"/>
                </a:cubicBezTo>
                <a:cubicBezTo>
                  <a:pt x="1207" y="102"/>
                  <a:pt x="1201" y="105"/>
                  <a:pt x="1195" y="109"/>
                </a:cubicBezTo>
                <a:cubicBezTo>
                  <a:pt x="1188" y="113"/>
                  <a:pt x="1181" y="117"/>
                  <a:pt x="1173" y="121"/>
                </a:cubicBezTo>
                <a:cubicBezTo>
                  <a:pt x="1165" y="125"/>
                  <a:pt x="1156" y="129"/>
                  <a:pt x="1147" y="134"/>
                </a:cubicBezTo>
                <a:cubicBezTo>
                  <a:pt x="1128" y="143"/>
                  <a:pt x="1107" y="152"/>
                  <a:pt x="1082" y="160"/>
                </a:cubicBezTo>
                <a:cubicBezTo>
                  <a:pt x="1058" y="168"/>
                  <a:pt x="1031" y="174"/>
                  <a:pt x="1002" y="177"/>
                </a:cubicBezTo>
                <a:cubicBezTo>
                  <a:pt x="974" y="179"/>
                  <a:pt x="943" y="176"/>
                  <a:pt x="913" y="166"/>
                </a:cubicBezTo>
                <a:cubicBezTo>
                  <a:pt x="898" y="161"/>
                  <a:pt x="884" y="155"/>
                  <a:pt x="869" y="147"/>
                </a:cubicBezTo>
                <a:cubicBezTo>
                  <a:pt x="855" y="140"/>
                  <a:pt x="841" y="131"/>
                  <a:pt x="828" y="121"/>
                </a:cubicBezTo>
                <a:cubicBezTo>
                  <a:pt x="821" y="117"/>
                  <a:pt x="814" y="112"/>
                  <a:pt x="807" y="107"/>
                </a:cubicBezTo>
                <a:cubicBezTo>
                  <a:pt x="800" y="102"/>
                  <a:pt x="793" y="97"/>
                  <a:pt x="786" y="93"/>
                </a:cubicBezTo>
                <a:cubicBezTo>
                  <a:pt x="779" y="88"/>
                  <a:pt x="771" y="83"/>
                  <a:pt x="764" y="79"/>
                </a:cubicBezTo>
                <a:cubicBezTo>
                  <a:pt x="760" y="76"/>
                  <a:pt x="757" y="74"/>
                  <a:pt x="753" y="72"/>
                </a:cubicBezTo>
                <a:cubicBezTo>
                  <a:pt x="742" y="65"/>
                  <a:pt x="742" y="65"/>
                  <a:pt x="742" y="65"/>
                </a:cubicBezTo>
                <a:cubicBezTo>
                  <a:pt x="712" y="48"/>
                  <a:pt x="680" y="33"/>
                  <a:pt x="649" y="20"/>
                </a:cubicBezTo>
                <a:cubicBezTo>
                  <a:pt x="645" y="19"/>
                  <a:pt x="641" y="17"/>
                  <a:pt x="637" y="15"/>
                </a:cubicBezTo>
                <a:cubicBezTo>
                  <a:pt x="632" y="13"/>
                  <a:pt x="632" y="13"/>
                  <a:pt x="632" y="13"/>
                </a:cubicBezTo>
                <a:cubicBezTo>
                  <a:pt x="625" y="11"/>
                  <a:pt x="625" y="11"/>
                  <a:pt x="625" y="11"/>
                </a:cubicBezTo>
                <a:cubicBezTo>
                  <a:pt x="622" y="9"/>
                  <a:pt x="622" y="9"/>
                  <a:pt x="622" y="9"/>
                </a:cubicBezTo>
                <a:cubicBezTo>
                  <a:pt x="621" y="9"/>
                  <a:pt x="619" y="9"/>
                  <a:pt x="618" y="9"/>
                </a:cubicBezTo>
                <a:cubicBezTo>
                  <a:pt x="612" y="7"/>
                  <a:pt x="612" y="7"/>
                  <a:pt x="612" y="7"/>
                </a:cubicBezTo>
                <a:cubicBezTo>
                  <a:pt x="607" y="6"/>
                  <a:pt x="603" y="5"/>
                  <a:pt x="599" y="4"/>
                </a:cubicBezTo>
                <a:cubicBezTo>
                  <a:pt x="582" y="2"/>
                  <a:pt x="565" y="1"/>
                  <a:pt x="549" y="1"/>
                </a:cubicBezTo>
                <a:cubicBezTo>
                  <a:pt x="516" y="0"/>
                  <a:pt x="485" y="2"/>
                  <a:pt x="455" y="4"/>
                </a:cubicBezTo>
                <a:cubicBezTo>
                  <a:pt x="426" y="6"/>
                  <a:pt x="398" y="9"/>
                  <a:pt x="372" y="12"/>
                </a:cubicBezTo>
                <a:cubicBezTo>
                  <a:pt x="354" y="14"/>
                  <a:pt x="338" y="16"/>
                  <a:pt x="322" y="18"/>
                </a:cubicBezTo>
                <a:cubicBezTo>
                  <a:pt x="318" y="21"/>
                  <a:pt x="312" y="24"/>
                  <a:pt x="306" y="26"/>
                </a:cubicBezTo>
                <a:cubicBezTo>
                  <a:pt x="286" y="33"/>
                  <a:pt x="266" y="38"/>
                  <a:pt x="245" y="41"/>
                </a:cubicBezTo>
                <a:cubicBezTo>
                  <a:pt x="248" y="44"/>
                  <a:pt x="250" y="47"/>
                  <a:pt x="252" y="51"/>
                </a:cubicBezTo>
                <a:cubicBezTo>
                  <a:pt x="176" y="54"/>
                  <a:pt x="176" y="54"/>
                  <a:pt x="176" y="54"/>
                </a:cubicBezTo>
                <a:cubicBezTo>
                  <a:pt x="0" y="93"/>
                  <a:pt x="0" y="93"/>
                  <a:pt x="0" y="93"/>
                </a:cubicBezTo>
                <a:cubicBezTo>
                  <a:pt x="0" y="93"/>
                  <a:pt x="120" y="97"/>
                  <a:pt x="257" y="62"/>
                </a:cubicBezTo>
                <a:cubicBezTo>
                  <a:pt x="286" y="56"/>
                  <a:pt x="327" y="49"/>
                  <a:pt x="376" y="42"/>
                </a:cubicBezTo>
                <a:cubicBezTo>
                  <a:pt x="401" y="38"/>
                  <a:pt x="429" y="34"/>
                  <a:pt x="458" y="31"/>
                </a:cubicBezTo>
                <a:cubicBezTo>
                  <a:pt x="487" y="28"/>
                  <a:pt x="517" y="25"/>
                  <a:pt x="549" y="25"/>
                </a:cubicBezTo>
                <a:cubicBezTo>
                  <a:pt x="564" y="25"/>
                  <a:pt x="580" y="25"/>
                  <a:pt x="596" y="27"/>
                </a:cubicBezTo>
                <a:cubicBezTo>
                  <a:pt x="599" y="28"/>
                  <a:pt x="603" y="28"/>
                  <a:pt x="607" y="29"/>
                </a:cubicBezTo>
                <a:cubicBezTo>
                  <a:pt x="611" y="30"/>
                  <a:pt x="615" y="30"/>
                  <a:pt x="618" y="32"/>
                </a:cubicBezTo>
                <a:cubicBezTo>
                  <a:pt x="623" y="33"/>
                  <a:pt x="623" y="33"/>
                  <a:pt x="623" y="33"/>
                </a:cubicBezTo>
                <a:cubicBezTo>
                  <a:pt x="629" y="36"/>
                  <a:pt x="629" y="36"/>
                  <a:pt x="629" y="36"/>
                </a:cubicBezTo>
                <a:cubicBezTo>
                  <a:pt x="633" y="37"/>
                  <a:pt x="637" y="39"/>
                  <a:pt x="641" y="40"/>
                </a:cubicBezTo>
                <a:cubicBezTo>
                  <a:pt x="672" y="52"/>
                  <a:pt x="703" y="65"/>
                  <a:pt x="733" y="81"/>
                </a:cubicBezTo>
                <a:cubicBezTo>
                  <a:pt x="744" y="87"/>
                  <a:pt x="744" y="87"/>
                  <a:pt x="744" y="87"/>
                </a:cubicBezTo>
                <a:cubicBezTo>
                  <a:pt x="748" y="89"/>
                  <a:pt x="751" y="91"/>
                  <a:pt x="755" y="93"/>
                </a:cubicBezTo>
                <a:cubicBezTo>
                  <a:pt x="762" y="98"/>
                  <a:pt x="770" y="102"/>
                  <a:pt x="777" y="106"/>
                </a:cubicBezTo>
                <a:cubicBezTo>
                  <a:pt x="784" y="111"/>
                  <a:pt x="791" y="115"/>
                  <a:pt x="798" y="120"/>
                </a:cubicBezTo>
                <a:cubicBezTo>
                  <a:pt x="805" y="124"/>
                  <a:pt x="812" y="129"/>
                  <a:pt x="819" y="134"/>
                </a:cubicBezTo>
                <a:cubicBezTo>
                  <a:pt x="834" y="143"/>
                  <a:pt x="848" y="151"/>
                  <a:pt x="863" y="159"/>
                </a:cubicBezTo>
                <a:cubicBezTo>
                  <a:pt x="878" y="166"/>
                  <a:pt x="894" y="173"/>
                  <a:pt x="910" y="177"/>
                </a:cubicBezTo>
                <a:cubicBezTo>
                  <a:pt x="941" y="186"/>
                  <a:pt x="974" y="188"/>
                  <a:pt x="1003" y="185"/>
                </a:cubicBezTo>
                <a:cubicBezTo>
                  <a:pt x="1033" y="181"/>
                  <a:pt x="1060" y="174"/>
                  <a:pt x="1084" y="165"/>
                </a:cubicBezTo>
                <a:cubicBezTo>
                  <a:pt x="1108" y="156"/>
                  <a:pt x="1130" y="146"/>
                  <a:pt x="1148" y="137"/>
                </a:cubicBezTo>
                <a:cubicBezTo>
                  <a:pt x="1158" y="132"/>
                  <a:pt x="1166" y="127"/>
                  <a:pt x="1174" y="123"/>
                </a:cubicBezTo>
                <a:cubicBezTo>
                  <a:pt x="1182" y="118"/>
                  <a:pt x="1189" y="114"/>
                  <a:pt x="1195" y="110"/>
                </a:cubicBezTo>
                <a:cubicBezTo>
                  <a:pt x="1202" y="106"/>
                  <a:pt x="1207" y="103"/>
                  <a:pt x="1212" y="100"/>
                </a:cubicBezTo>
                <a:cubicBezTo>
                  <a:pt x="1217" y="97"/>
                  <a:pt x="1221" y="94"/>
                  <a:pt x="1225" y="92"/>
                </a:cubicBezTo>
                <a:cubicBezTo>
                  <a:pt x="1231" y="87"/>
                  <a:pt x="1235" y="85"/>
                  <a:pt x="1235" y="85"/>
                </a:cubicBezTo>
                <a:cubicBezTo>
                  <a:pt x="1235" y="85"/>
                  <a:pt x="1231" y="87"/>
                  <a:pt x="1225" y="9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3230539" y="680759"/>
            <a:ext cx="5731056" cy="830997"/>
          </a:xfrm>
          <a:prstGeom prst="rect">
            <a:avLst/>
          </a:prstGeom>
          <a:noFill/>
        </p:spPr>
        <p:txBody>
          <a:bodyPr wrap="none" rtlCol="0">
            <a:spAutoFit/>
          </a:bodyPr>
          <a:lstStyle/>
          <a:p>
            <a:pPr algn="ctr"/>
            <a:r>
              <a:rPr lang="id-ID" sz="4800" dirty="0" smtClean="0">
                <a:solidFill>
                  <a:schemeClr val="bg1"/>
                </a:solidFill>
                <a:latin typeface="+mj-lt"/>
              </a:rPr>
              <a:t>Circle Photo Mindmap</a:t>
            </a:r>
            <a:endParaRPr lang="en-US" sz="4800" dirty="0">
              <a:solidFill>
                <a:schemeClr val="bg1"/>
              </a:solidFill>
              <a:latin typeface="+mj-lt"/>
            </a:endParaRPr>
          </a:p>
        </p:txBody>
      </p:sp>
      <p:sp>
        <p:nvSpPr>
          <p:cNvPr id="10" name="Freeform 6"/>
          <p:cNvSpPr>
            <a:spLocks/>
          </p:cNvSpPr>
          <p:nvPr/>
        </p:nvSpPr>
        <p:spPr bwMode="auto">
          <a:xfrm>
            <a:off x="1763787" y="2311828"/>
            <a:ext cx="3044825" cy="923925"/>
          </a:xfrm>
          <a:custGeom>
            <a:avLst/>
            <a:gdLst>
              <a:gd name="T0" fmla="*/ 787 w 810"/>
              <a:gd name="T1" fmla="*/ 129 h 245"/>
              <a:gd name="T2" fmla="*/ 765 w 810"/>
              <a:gd name="T3" fmla="*/ 133 h 245"/>
              <a:gd name="T4" fmla="*/ 742 w 810"/>
              <a:gd name="T5" fmla="*/ 135 h 245"/>
              <a:gd name="T6" fmla="*/ 719 w 810"/>
              <a:gd name="T7" fmla="*/ 137 h 245"/>
              <a:gd name="T8" fmla="*/ 689 w 810"/>
              <a:gd name="T9" fmla="*/ 138 h 245"/>
              <a:gd name="T10" fmla="*/ 658 w 810"/>
              <a:gd name="T11" fmla="*/ 138 h 245"/>
              <a:gd name="T12" fmla="*/ 598 w 810"/>
              <a:gd name="T13" fmla="*/ 134 h 245"/>
              <a:gd name="T14" fmla="*/ 537 w 810"/>
              <a:gd name="T15" fmla="*/ 128 h 245"/>
              <a:gd name="T16" fmla="*/ 522 w 810"/>
              <a:gd name="T17" fmla="*/ 126 h 245"/>
              <a:gd name="T18" fmla="*/ 505 w 810"/>
              <a:gd name="T19" fmla="*/ 124 h 245"/>
              <a:gd name="T20" fmla="*/ 472 w 810"/>
              <a:gd name="T21" fmla="*/ 126 h 245"/>
              <a:gd name="T22" fmla="*/ 408 w 810"/>
              <a:gd name="T23" fmla="*/ 153 h 245"/>
              <a:gd name="T24" fmla="*/ 389 w 810"/>
              <a:gd name="T25" fmla="*/ 165 h 245"/>
              <a:gd name="T26" fmla="*/ 374 w 810"/>
              <a:gd name="T27" fmla="*/ 144 h 245"/>
              <a:gd name="T28" fmla="*/ 357 w 810"/>
              <a:gd name="T29" fmla="*/ 125 h 245"/>
              <a:gd name="T30" fmla="*/ 332 w 810"/>
              <a:gd name="T31" fmla="*/ 104 h 245"/>
              <a:gd name="T32" fmla="*/ 297 w 810"/>
              <a:gd name="T33" fmla="*/ 82 h 245"/>
              <a:gd name="T34" fmla="*/ 276 w 810"/>
              <a:gd name="T35" fmla="*/ 70 h 245"/>
              <a:gd name="T36" fmla="*/ 232 w 810"/>
              <a:gd name="T37" fmla="*/ 51 h 245"/>
              <a:gd name="T38" fmla="*/ 186 w 810"/>
              <a:gd name="T39" fmla="*/ 36 h 245"/>
              <a:gd name="T40" fmla="*/ 171 w 810"/>
              <a:gd name="T41" fmla="*/ 31 h 245"/>
              <a:gd name="T42" fmla="*/ 140 w 810"/>
              <a:gd name="T43" fmla="*/ 23 h 245"/>
              <a:gd name="T44" fmla="*/ 94 w 810"/>
              <a:gd name="T45" fmla="*/ 13 h 245"/>
              <a:gd name="T46" fmla="*/ 63 w 810"/>
              <a:gd name="T47" fmla="*/ 8 h 245"/>
              <a:gd name="T48" fmla="*/ 0 w 810"/>
              <a:gd name="T49" fmla="*/ 0 h 245"/>
              <a:gd name="T50" fmla="*/ 61 w 810"/>
              <a:gd name="T51" fmla="*/ 17 h 245"/>
              <a:gd name="T52" fmla="*/ 91 w 810"/>
              <a:gd name="T53" fmla="*/ 25 h 245"/>
              <a:gd name="T54" fmla="*/ 150 w 810"/>
              <a:gd name="T55" fmla="*/ 45 h 245"/>
              <a:gd name="T56" fmla="*/ 172 w 810"/>
              <a:gd name="T57" fmla="*/ 53 h 245"/>
              <a:gd name="T58" fmla="*/ 208 w 810"/>
              <a:gd name="T59" fmla="*/ 67 h 245"/>
              <a:gd name="T60" fmla="*/ 236 w 810"/>
              <a:gd name="T61" fmla="*/ 80 h 245"/>
              <a:gd name="T62" fmla="*/ 276 w 810"/>
              <a:gd name="T63" fmla="*/ 102 h 245"/>
              <a:gd name="T64" fmla="*/ 289 w 810"/>
              <a:gd name="T65" fmla="*/ 110 h 245"/>
              <a:gd name="T66" fmla="*/ 325 w 810"/>
              <a:gd name="T67" fmla="*/ 137 h 245"/>
              <a:gd name="T68" fmla="*/ 345 w 810"/>
              <a:gd name="T69" fmla="*/ 158 h 245"/>
              <a:gd name="T70" fmla="*/ 354 w 810"/>
              <a:gd name="T71" fmla="*/ 169 h 245"/>
              <a:gd name="T72" fmla="*/ 368 w 810"/>
              <a:gd name="T73" fmla="*/ 193 h 245"/>
              <a:gd name="T74" fmla="*/ 372 w 810"/>
              <a:gd name="T75" fmla="*/ 232 h 245"/>
              <a:gd name="T76" fmla="*/ 372 w 810"/>
              <a:gd name="T77" fmla="*/ 242 h 245"/>
              <a:gd name="T78" fmla="*/ 405 w 810"/>
              <a:gd name="T79" fmla="*/ 245 h 245"/>
              <a:gd name="T80" fmla="*/ 407 w 810"/>
              <a:gd name="T81" fmla="*/ 234 h 245"/>
              <a:gd name="T82" fmla="*/ 414 w 810"/>
              <a:gd name="T83" fmla="*/ 196 h 245"/>
              <a:gd name="T84" fmla="*/ 476 w 810"/>
              <a:gd name="T85" fmla="*/ 155 h 245"/>
              <a:gd name="T86" fmla="*/ 490 w 810"/>
              <a:gd name="T87" fmla="*/ 153 h 245"/>
              <a:gd name="T88" fmla="*/ 512 w 810"/>
              <a:gd name="T89" fmla="*/ 152 h 245"/>
              <a:gd name="T90" fmla="*/ 523 w 810"/>
              <a:gd name="T91" fmla="*/ 153 h 245"/>
              <a:gd name="T92" fmla="*/ 526 w 810"/>
              <a:gd name="T93" fmla="*/ 153 h 245"/>
              <a:gd name="T94" fmla="*/ 527 w 810"/>
              <a:gd name="T95" fmla="*/ 153 h 245"/>
              <a:gd name="T96" fmla="*/ 526 w 810"/>
              <a:gd name="T97" fmla="*/ 153 h 245"/>
              <a:gd name="T98" fmla="*/ 565 w 810"/>
              <a:gd name="T99" fmla="*/ 156 h 245"/>
              <a:gd name="T100" fmla="*/ 628 w 810"/>
              <a:gd name="T101" fmla="*/ 157 h 245"/>
              <a:gd name="T102" fmla="*/ 690 w 810"/>
              <a:gd name="T103" fmla="*/ 153 h 245"/>
              <a:gd name="T104" fmla="*/ 721 w 810"/>
              <a:gd name="T105" fmla="*/ 149 h 245"/>
              <a:gd name="T106" fmla="*/ 744 w 810"/>
              <a:gd name="T107" fmla="*/ 145 h 245"/>
              <a:gd name="T108" fmla="*/ 766 w 810"/>
              <a:gd name="T109" fmla="*/ 140 h 245"/>
              <a:gd name="T110" fmla="*/ 789 w 810"/>
              <a:gd name="T111" fmla="*/ 133 h 245"/>
              <a:gd name="T112" fmla="*/ 810 w 810"/>
              <a:gd name="T113" fmla="*/ 124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10" h="245">
                <a:moveTo>
                  <a:pt x="795" y="127"/>
                </a:moveTo>
                <a:cubicBezTo>
                  <a:pt x="787" y="129"/>
                  <a:pt x="787" y="129"/>
                  <a:pt x="787" y="129"/>
                </a:cubicBezTo>
                <a:cubicBezTo>
                  <a:pt x="780" y="130"/>
                  <a:pt x="780" y="130"/>
                  <a:pt x="780" y="130"/>
                </a:cubicBezTo>
                <a:cubicBezTo>
                  <a:pt x="765" y="133"/>
                  <a:pt x="765" y="133"/>
                  <a:pt x="765" y="133"/>
                </a:cubicBezTo>
                <a:cubicBezTo>
                  <a:pt x="750" y="135"/>
                  <a:pt x="750" y="135"/>
                  <a:pt x="750" y="135"/>
                </a:cubicBezTo>
                <a:cubicBezTo>
                  <a:pt x="742" y="135"/>
                  <a:pt x="742" y="135"/>
                  <a:pt x="742" y="135"/>
                </a:cubicBezTo>
                <a:cubicBezTo>
                  <a:pt x="734" y="136"/>
                  <a:pt x="734" y="136"/>
                  <a:pt x="734" y="136"/>
                </a:cubicBezTo>
                <a:cubicBezTo>
                  <a:pt x="719" y="137"/>
                  <a:pt x="719" y="137"/>
                  <a:pt x="719" y="137"/>
                </a:cubicBezTo>
                <a:cubicBezTo>
                  <a:pt x="714" y="137"/>
                  <a:pt x="709" y="138"/>
                  <a:pt x="704" y="138"/>
                </a:cubicBezTo>
                <a:cubicBezTo>
                  <a:pt x="699" y="138"/>
                  <a:pt x="694" y="138"/>
                  <a:pt x="689" y="138"/>
                </a:cubicBezTo>
                <a:cubicBezTo>
                  <a:pt x="674" y="138"/>
                  <a:pt x="674" y="138"/>
                  <a:pt x="674" y="138"/>
                </a:cubicBezTo>
                <a:cubicBezTo>
                  <a:pt x="668" y="138"/>
                  <a:pt x="663" y="138"/>
                  <a:pt x="658" y="138"/>
                </a:cubicBezTo>
                <a:cubicBezTo>
                  <a:pt x="648" y="138"/>
                  <a:pt x="638" y="137"/>
                  <a:pt x="628" y="137"/>
                </a:cubicBezTo>
                <a:cubicBezTo>
                  <a:pt x="618" y="136"/>
                  <a:pt x="608" y="135"/>
                  <a:pt x="598" y="134"/>
                </a:cubicBezTo>
                <a:cubicBezTo>
                  <a:pt x="587" y="134"/>
                  <a:pt x="577" y="133"/>
                  <a:pt x="567" y="132"/>
                </a:cubicBezTo>
                <a:cubicBezTo>
                  <a:pt x="557" y="130"/>
                  <a:pt x="547" y="129"/>
                  <a:pt x="537" y="128"/>
                </a:cubicBezTo>
                <a:cubicBezTo>
                  <a:pt x="530" y="127"/>
                  <a:pt x="530" y="127"/>
                  <a:pt x="530" y="127"/>
                </a:cubicBezTo>
                <a:cubicBezTo>
                  <a:pt x="522" y="126"/>
                  <a:pt x="522" y="126"/>
                  <a:pt x="522" y="126"/>
                </a:cubicBezTo>
                <a:cubicBezTo>
                  <a:pt x="519" y="125"/>
                  <a:pt x="517" y="125"/>
                  <a:pt x="514" y="125"/>
                </a:cubicBezTo>
                <a:cubicBezTo>
                  <a:pt x="505" y="124"/>
                  <a:pt x="505" y="124"/>
                  <a:pt x="505" y="124"/>
                </a:cubicBezTo>
                <a:cubicBezTo>
                  <a:pt x="500" y="124"/>
                  <a:pt x="494" y="124"/>
                  <a:pt x="489" y="124"/>
                </a:cubicBezTo>
                <a:cubicBezTo>
                  <a:pt x="483" y="125"/>
                  <a:pt x="478" y="125"/>
                  <a:pt x="472" y="126"/>
                </a:cubicBezTo>
                <a:cubicBezTo>
                  <a:pt x="461" y="127"/>
                  <a:pt x="450" y="130"/>
                  <a:pt x="439" y="134"/>
                </a:cubicBezTo>
                <a:cubicBezTo>
                  <a:pt x="428" y="139"/>
                  <a:pt x="417" y="145"/>
                  <a:pt x="408" y="153"/>
                </a:cubicBezTo>
                <a:cubicBezTo>
                  <a:pt x="402" y="159"/>
                  <a:pt x="397" y="165"/>
                  <a:pt x="392" y="172"/>
                </a:cubicBezTo>
                <a:cubicBezTo>
                  <a:pt x="391" y="170"/>
                  <a:pt x="390" y="167"/>
                  <a:pt x="389" y="165"/>
                </a:cubicBezTo>
                <a:cubicBezTo>
                  <a:pt x="386" y="160"/>
                  <a:pt x="383" y="155"/>
                  <a:pt x="379" y="151"/>
                </a:cubicBezTo>
                <a:cubicBezTo>
                  <a:pt x="378" y="149"/>
                  <a:pt x="376" y="146"/>
                  <a:pt x="374" y="144"/>
                </a:cubicBezTo>
                <a:cubicBezTo>
                  <a:pt x="369" y="137"/>
                  <a:pt x="369" y="137"/>
                  <a:pt x="369" y="137"/>
                </a:cubicBezTo>
                <a:cubicBezTo>
                  <a:pt x="365" y="133"/>
                  <a:pt x="361" y="129"/>
                  <a:pt x="357" y="125"/>
                </a:cubicBezTo>
                <a:cubicBezTo>
                  <a:pt x="353" y="121"/>
                  <a:pt x="349" y="118"/>
                  <a:pt x="345" y="114"/>
                </a:cubicBezTo>
                <a:cubicBezTo>
                  <a:pt x="340" y="110"/>
                  <a:pt x="336" y="107"/>
                  <a:pt x="332" y="104"/>
                </a:cubicBezTo>
                <a:cubicBezTo>
                  <a:pt x="323" y="97"/>
                  <a:pt x="314" y="91"/>
                  <a:pt x="304" y="86"/>
                </a:cubicBezTo>
                <a:cubicBezTo>
                  <a:pt x="297" y="82"/>
                  <a:pt x="297" y="82"/>
                  <a:pt x="297" y="82"/>
                </a:cubicBezTo>
                <a:cubicBezTo>
                  <a:pt x="295" y="80"/>
                  <a:pt x="293" y="79"/>
                  <a:pt x="290" y="78"/>
                </a:cubicBezTo>
                <a:cubicBezTo>
                  <a:pt x="285" y="75"/>
                  <a:pt x="281" y="73"/>
                  <a:pt x="276" y="70"/>
                </a:cubicBezTo>
                <a:cubicBezTo>
                  <a:pt x="266" y="66"/>
                  <a:pt x="256" y="61"/>
                  <a:pt x="246" y="57"/>
                </a:cubicBezTo>
                <a:cubicBezTo>
                  <a:pt x="241" y="55"/>
                  <a:pt x="237" y="53"/>
                  <a:pt x="232" y="51"/>
                </a:cubicBezTo>
                <a:cubicBezTo>
                  <a:pt x="217" y="45"/>
                  <a:pt x="217" y="45"/>
                  <a:pt x="217" y="45"/>
                </a:cubicBezTo>
                <a:cubicBezTo>
                  <a:pt x="207" y="42"/>
                  <a:pt x="196" y="39"/>
                  <a:pt x="186" y="36"/>
                </a:cubicBezTo>
                <a:cubicBezTo>
                  <a:pt x="179" y="33"/>
                  <a:pt x="179" y="33"/>
                  <a:pt x="179" y="33"/>
                </a:cubicBezTo>
                <a:cubicBezTo>
                  <a:pt x="171" y="31"/>
                  <a:pt x="171" y="31"/>
                  <a:pt x="171" y="31"/>
                </a:cubicBezTo>
                <a:cubicBezTo>
                  <a:pt x="156" y="27"/>
                  <a:pt x="156" y="27"/>
                  <a:pt x="156" y="27"/>
                </a:cubicBezTo>
                <a:cubicBezTo>
                  <a:pt x="150" y="26"/>
                  <a:pt x="145" y="24"/>
                  <a:pt x="140" y="23"/>
                </a:cubicBezTo>
                <a:cubicBezTo>
                  <a:pt x="125" y="20"/>
                  <a:pt x="125" y="20"/>
                  <a:pt x="125" y="20"/>
                </a:cubicBezTo>
                <a:cubicBezTo>
                  <a:pt x="114" y="17"/>
                  <a:pt x="104" y="15"/>
                  <a:pt x="94" y="13"/>
                </a:cubicBezTo>
                <a:cubicBezTo>
                  <a:pt x="78" y="10"/>
                  <a:pt x="78" y="10"/>
                  <a:pt x="78" y="10"/>
                </a:cubicBezTo>
                <a:cubicBezTo>
                  <a:pt x="63" y="8"/>
                  <a:pt x="63" y="8"/>
                  <a:pt x="63" y="8"/>
                </a:cubicBezTo>
                <a:cubicBezTo>
                  <a:pt x="52" y="6"/>
                  <a:pt x="42" y="5"/>
                  <a:pt x="31" y="3"/>
                </a:cubicBezTo>
                <a:cubicBezTo>
                  <a:pt x="21" y="2"/>
                  <a:pt x="10" y="1"/>
                  <a:pt x="0" y="0"/>
                </a:cubicBezTo>
                <a:cubicBezTo>
                  <a:pt x="10" y="3"/>
                  <a:pt x="20" y="6"/>
                  <a:pt x="30" y="8"/>
                </a:cubicBezTo>
                <a:cubicBezTo>
                  <a:pt x="41" y="11"/>
                  <a:pt x="51" y="14"/>
                  <a:pt x="61" y="17"/>
                </a:cubicBezTo>
                <a:cubicBezTo>
                  <a:pt x="76" y="21"/>
                  <a:pt x="76" y="21"/>
                  <a:pt x="76" y="21"/>
                </a:cubicBezTo>
                <a:cubicBezTo>
                  <a:pt x="91" y="25"/>
                  <a:pt x="91" y="25"/>
                  <a:pt x="91" y="25"/>
                </a:cubicBezTo>
                <a:cubicBezTo>
                  <a:pt x="101" y="29"/>
                  <a:pt x="111" y="31"/>
                  <a:pt x="121" y="35"/>
                </a:cubicBezTo>
                <a:cubicBezTo>
                  <a:pt x="130" y="38"/>
                  <a:pt x="140" y="41"/>
                  <a:pt x="150" y="45"/>
                </a:cubicBezTo>
                <a:cubicBezTo>
                  <a:pt x="165" y="50"/>
                  <a:pt x="165" y="50"/>
                  <a:pt x="165" y="50"/>
                </a:cubicBezTo>
                <a:cubicBezTo>
                  <a:pt x="172" y="53"/>
                  <a:pt x="172" y="53"/>
                  <a:pt x="172" y="53"/>
                </a:cubicBezTo>
                <a:cubicBezTo>
                  <a:pt x="179" y="56"/>
                  <a:pt x="179" y="56"/>
                  <a:pt x="179" y="56"/>
                </a:cubicBezTo>
                <a:cubicBezTo>
                  <a:pt x="189" y="59"/>
                  <a:pt x="199" y="63"/>
                  <a:pt x="208" y="67"/>
                </a:cubicBezTo>
                <a:cubicBezTo>
                  <a:pt x="222" y="73"/>
                  <a:pt x="222" y="73"/>
                  <a:pt x="222" y="73"/>
                </a:cubicBezTo>
                <a:cubicBezTo>
                  <a:pt x="236" y="80"/>
                  <a:pt x="236" y="80"/>
                  <a:pt x="236" y="80"/>
                </a:cubicBezTo>
                <a:cubicBezTo>
                  <a:pt x="245" y="84"/>
                  <a:pt x="254" y="89"/>
                  <a:pt x="263" y="94"/>
                </a:cubicBezTo>
                <a:cubicBezTo>
                  <a:pt x="268" y="96"/>
                  <a:pt x="272" y="99"/>
                  <a:pt x="276" y="102"/>
                </a:cubicBezTo>
                <a:cubicBezTo>
                  <a:pt x="279" y="103"/>
                  <a:pt x="281" y="104"/>
                  <a:pt x="283" y="106"/>
                </a:cubicBezTo>
                <a:cubicBezTo>
                  <a:pt x="289" y="110"/>
                  <a:pt x="289" y="110"/>
                  <a:pt x="289" y="110"/>
                </a:cubicBezTo>
                <a:cubicBezTo>
                  <a:pt x="298" y="115"/>
                  <a:pt x="306" y="121"/>
                  <a:pt x="314" y="127"/>
                </a:cubicBezTo>
                <a:cubicBezTo>
                  <a:pt x="317" y="130"/>
                  <a:pt x="321" y="133"/>
                  <a:pt x="325" y="137"/>
                </a:cubicBezTo>
                <a:cubicBezTo>
                  <a:pt x="329" y="140"/>
                  <a:pt x="332" y="143"/>
                  <a:pt x="336" y="147"/>
                </a:cubicBezTo>
                <a:cubicBezTo>
                  <a:pt x="339" y="151"/>
                  <a:pt x="343" y="154"/>
                  <a:pt x="345" y="158"/>
                </a:cubicBezTo>
                <a:cubicBezTo>
                  <a:pt x="350" y="163"/>
                  <a:pt x="350" y="163"/>
                  <a:pt x="350" y="163"/>
                </a:cubicBezTo>
                <a:cubicBezTo>
                  <a:pt x="351" y="165"/>
                  <a:pt x="353" y="167"/>
                  <a:pt x="354" y="169"/>
                </a:cubicBezTo>
                <a:cubicBezTo>
                  <a:pt x="357" y="173"/>
                  <a:pt x="359" y="177"/>
                  <a:pt x="362" y="181"/>
                </a:cubicBezTo>
                <a:cubicBezTo>
                  <a:pt x="364" y="185"/>
                  <a:pt x="366" y="189"/>
                  <a:pt x="368" y="193"/>
                </a:cubicBezTo>
                <a:cubicBezTo>
                  <a:pt x="371" y="201"/>
                  <a:pt x="373" y="209"/>
                  <a:pt x="374" y="217"/>
                </a:cubicBezTo>
                <a:cubicBezTo>
                  <a:pt x="373" y="222"/>
                  <a:pt x="373" y="227"/>
                  <a:pt x="372" y="232"/>
                </a:cubicBezTo>
                <a:cubicBezTo>
                  <a:pt x="372" y="235"/>
                  <a:pt x="372" y="238"/>
                  <a:pt x="372" y="241"/>
                </a:cubicBezTo>
                <a:cubicBezTo>
                  <a:pt x="372" y="241"/>
                  <a:pt x="372" y="241"/>
                  <a:pt x="372" y="242"/>
                </a:cubicBezTo>
                <a:cubicBezTo>
                  <a:pt x="376" y="241"/>
                  <a:pt x="380" y="240"/>
                  <a:pt x="385" y="240"/>
                </a:cubicBezTo>
                <a:cubicBezTo>
                  <a:pt x="392" y="240"/>
                  <a:pt x="399" y="242"/>
                  <a:pt x="405" y="245"/>
                </a:cubicBezTo>
                <a:cubicBezTo>
                  <a:pt x="405" y="244"/>
                  <a:pt x="406" y="244"/>
                  <a:pt x="406" y="244"/>
                </a:cubicBezTo>
                <a:cubicBezTo>
                  <a:pt x="406" y="240"/>
                  <a:pt x="406" y="237"/>
                  <a:pt x="407" y="234"/>
                </a:cubicBezTo>
                <a:cubicBezTo>
                  <a:pt x="407" y="229"/>
                  <a:pt x="407" y="224"/>
                  <a:pt x="406" y="218"/>
                </a:cubicBezTo>
                <a:cubicBezTo>
                  <a:pt x="408" y="211"/>
                  <a:pt x="411" y="203"/>
                  <a:pt x="414" y="196"/>
                </a:cubicBezTo>
                <a:cubicBezTo>
                  <a:pt x="422" y="181"/>
                  <a:pt x="435" y="169"/>
                  <a:pt x="451" y="162"/>
                </a:cubicBezTo>
                <a:cubicBezTo>
                  <a:pt x="459" y="159"/>
                  <a:pt x="467" y="156"/>
                  <a:pt x="476" y="155"/>
                </a:cubicBezTo>
                <a:cubicBezTo>
                  <a:pt x="479" y="154"/>
                  <a:pt x="481" y="154"/>
                  <a:pt x="483" y="154"/>
                </a:cubicBezTo>
                <a:cubicBezTo>
                  <a:pt x="490" y="153"/>
                  <a:pt x="490" y="153"/>
                  <a:pt x="490" y="153"/>
                </a:cubicBezTo>
                <a:cubicBezTo>
                  <a:pt x="495" y="153"/>
                  <a:pt x="500" y="152"/>
                  <a:pt x="505" y="152"/>
                </a:cubicBezTo>
                <a:cubicBezTo>
                  <a:pt x="512" y="152"/>
                  <a:pt x="512" y="152"/>
                  <a:pt x="512" y="152"/>
                </a:cubicBezTo>
                <a:cubicBezTo>
                  <a:pt x="514" y="152"/>
                  <a:pt x="517" y="153"/>
                  <a:pt x="519" y="153"/>
                </a:cubicBezTo>
                <a:cubicBezTo>
                  <a:pt x="523" y="153"/>
                  <a:pt x="523" y="153"/>
                  <a:pt x="523" y="153"/>
                </a:cubicBezTo>
                <a:cubicBezTo>
                  <a:pt x="525" y="153"/>
                  <a:pt x="525" y="153"/>
                  <a:pt x="525" y="153"/>
                </a:cubicBezTo>
                <a:cubicBezTo>
                  <a:pt x="526" y="153"/>
                  <a:pt x="526" y="153"/>
                  <a:pt x="526" y="153"/>
                </a:cubicBezTo>
                <a:cubicBezTo>
                  <a:pt x="526" y="153"/>
                  <a:pt x="526" y="153"/>
                  <a:pt x="526" y="153"/>
                </a:cubicBezTo>
                <a:cubicBezTo>
                  <a:pt x="527" y="153"/>
                  <a:pt x="527" y="153"/>
                  <a:pt x="527" y="153"/>
                </a:cubicBezTo>
                <a:cubicBezTo>
                  <a:pt x="527" y="153"/>
                  <a:pt x="527" y="153"/>
                  <a:pt x="527" y="153"/>
                </a:cubicBezTo>
                <a:cubicBezTo>
                  <a:pt x="526" y="153"/>
                  <a:pt x="527" y="154"/>
                  <a:pt x="526" y="153"/>
                </a:cubicBezTo>
                <a:cubicBezTo>
                  <a:pt x="534" y="154"/>
                  <a:pt x="534" y="154"/>
                  <a:pt x="534" y="154"/>
                </a:cubicBezTo>
                <a:cubicBezTo>
                  <a:pt x="544" y="155"/>
                  <a:pt x="555" y="156"/>
                  <a:pt x="565" y="156"/>
                </a:cubicBezTo>
                <a:cubicBezTo>
                  <a:pt x="576" y="157"/>
                  <a:pt x="586" y="157"/>
                  <a:pt x="596" y="157"/>
                </a:cubicBezTo>
                <a:cubicBezTo>
                  <a:pt x="607" y="158"/>
                  <a:pt x="617" y="158"/>
                  <a:pt x="628" y="157"/>
                </a:cubicBezTo>
                <a:cubicBezTo>
                  <a:pt x="638" y="157"/>
                  <a:pt x="648" y="157"/>
                  <a:pt x="659" y="156"/>
                </a:cubicBezTo>
                <a:cubicBezTo>
                  <a:pt x="669" y="155"/>
                  <a:pt x="679" y="155"/>
                  <a:pt x="690" y="153"/>
                </a:cubicBezTo>
                <a:cubicBezTo>
                  <a:pt x="695" y="153"/>
                  <a:pt x="700" y="152"/>
                  <a:pt x="705" y="152"/>
                </a:cubicBezTo>
                <a:cubicBezTo>
                  <a:pt x="710" y="151"/>
                  <a:pt x="715" y="150"/>
                  <a:pt x="721" y="149"/>
                </a:cubicBezTo>
                <a:cubicBezTo>
                  <a:pt x="736" y="147"/>
                  <a:pt x="736" y="147"/>
                  <a:pt x="736" y="147"/>
                </a:cubicBezTo>
                <a:cubicBezTo>
                  <a:pt x="738" y="146"/>
                  <a:pt x="741" y="146"/>
                  <a:pt x="744" y="145"/>
                </a:cubicBezTo>
                <a:cubicBezTo>
                  <a:pt x="751" y="143"/>
                  <a:pt x="751" y="143"/>
                  <a:pt x="751" y="143"/>
                </a:cubicBezTo>
                <a:cubicBezTo>
                  <a:pt x="766" y="140"/>
                  <a:pt x="766" y="140"/>
                  <a:pt x="766" y="140"/>
                </a:cubicBezTo>
                <a:cubicBezTo>
                  <a:pt x="781" y="135"/>
                  <a:pt x="781" y="135"/>
                  <a:pt x="781" y="135"/>
                </a:cubicBezTo>
                <a:cubicBezTo>
                  <a:pt x="789" y="133"/>
                  <a:pt x="789" y="133"/>
                  <a:pt x="789" y="133"/>
                </a:cubicBezTo>
                <a:cubicBezTo>
                  <a:pt x="796" y="130"/>
                  <a:pt x="796" y="130"/>
                  <a:pt x="796" y="130"/>
                </a:cubicBezTo>
                <a:cubicBezTo>
                  <a:pt x="810" y="124"/>
                  <a:pt x="810" y="124"/>
                  <a:pt x="810" y="124"/>
                </a:cubicBezTo>
                <a:lnTo>
                  <a:pt x="795" y="12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7"/>
          <p:cNvSpPr>
            <a:spLocks/>
          </p:cNvSpPr>
          <p:nvPr/>
        </p:nvSpPr>
        <p:spPr bwMode="auto">
          <a:xfrm>
            <a:off x="1038299" y="3246866"/>
            <a:ext cx="2251075" cy="520700"/>
          </a:xfrm>
          <a:custGeom>
            <a:avLst/>
            <a:gdLst>
              <a:gd name="T0" fmla="*/ 599 w 599"/>
              <a:gd name="T1" fmla="*/ 1 h 138"/>
              <a:gd name="T2" fmla="*/ 599 w 599"/>
              <a:gd name="T3" fmla="*/ 4 h 138"/>
              <a:gd name="T4" fmla="*/ 598 w 599"/>
              <a:gd name="T5" fmla="*/ 10 h 138"/>
              <a:gd name="T6" fmla="*/ 591 w 599"/>
              <a:gd name="T7" fmla="*/ 34 h 138"/>
              <a:gd name="T8" fmla="*/ 574 w 599"/>
              <a:gd name="T9" fmla="*/ 65 h 138"/>
              <a:gd name="T10" fmla="*/ 540 w 599"/>
              <a:gd name="T11" fmla="*/ 97 h 138"/>
              <a:gd name="T12" fmla="*/ 493 w 599"/>
              <a:gd name="T13" fmla="*/ 121 h 138"/>
              <a:gd name="T14" fmla="*/ 437 w 599"/>
              <a:gd name="T15" fmla="*/ 134 h 138"/>
              <a:gd name="T16" fmla="*/ 407 w 599"/>
              <a:gd name="T17" fmla="*/ 137 h 138"/>
              <a:gd name="T18" fmla="*/ 377 w 599"/>
              <a:gd name="T19" fmla="*/ 138 h 138"/>
              <a:gd name="T20" fmla="*/ 346 w 599"/>
              <a:gd name="T21" fmla="*/ 137 h 138"/>
              <a:gd name="T22" fmla="*/ 316 w 599"/>
              <a:gd name="T23" fmla="*/ 135 h 138"/>
              <a:gd name="T24" fmla="*/ 285 w 599"/>
              <a:gd name="T25" fmla="*/ 131 h 138"/>
              <a:gd name="T26" fmla="*/ 255 w 599"/>
              <a:gd name="T27" fmla="*/ 125 h 138"/>
              <a:gd name="T28" fmla="*/ 225 w 599"/>
              <a:gd name="T29" fmla="*/ 119 h 138"/>
              <a:gd name="T30" fmla="*/ 197 w 599"/>
              <a:gd name="T31" fmla="*/ 112 h 138"/>
              <a:gd name="T32" fmla="*/ 144 w 599"/>
              <a:gd name="T33" fmla="*/ 98 h 138"/>
              <a:gd name="T34" fmla="*/ 96 w 599"/>
              <a:gd name="T35" fmla="*/ 84 h 138"/>
              <a:gd name="T36" fmla="*/ 57 w 599"/>
              <a:gd name="T37" fmla="*/ 72 h 138"/>
              <a:gd name="T38" fmla="*/ 26 w 599"/>
              <a:gd name="T39" fmla="*/ 62 h 138"/>
              <a:gd name="T40" fmla="*/ 0 w 599"/>
              <a:gd name="T41" fmla="*/ 54 h 138"/>
              <a:gd name="T42" fmla="*/ 27 w 599"/>
              <a:gd name="T43" fmla="*/ 61 h 138"/>
              <a:gd name="T44" fmla="*/ 58 w 599"/>
              <a:gd name="T45" fmla="*/ 69 h 138"/>
              <a:gd name="T46" fmla="*/ 98 w 599"/>
              <a:gd name="T47" fmla="*/ 79 h 138"/>
              <a:gd name="T48" fmla="*/ 146 w 599"/>
              <a:gd name="T49" fmla="*/ 90 h 138"/>
              <a:gd name="T50" fmla="*/ 199 w 599"/>
              <a:gd name="T51" fmla="*/ 101 h 138"/>
              <a:gd name="T52" fmla="*/ 228 w 599"/>
              <a:gd name="T53" fmla="*/ 106 h 138"/>
              <a:gd name="T54" fmla="*/ 257 w 599"/>
              <a:gd name="T55" fmla="*/ 111 h 138"/>
              <a:gd name="T56" fmla="*/ 287 w 599"/>
              <a:gd name="T57" fmla="*/ 115 h 138"/>
              <a:gd name="T58" fmla="*/ 316 w 599"/>
              <a:gd name="T59" fmla="*/ 117 h 138"/>
              <a:gd name="T60" fmla="*/ 347 w 599"/>
              <a:gd name="T61" fmla="*/ 117 h 138"/>
              <a:gd name="T62" fmla="*/ 376 w 599"/>
              <a:gd name="T63" fmla="*/ 117 h 138"/>
              <a:gd name="T64" fmla="*/ 405 w 599"/>
              <a:gd name="T65" fmla="*/ 114 h 138"/>
              <a:gd name="T66" fmla="*/ 433 w 599"/>
              <a:gd name="T67" fmla="*/ 110 h 138"/>
              <a:gd name="T68" fmla="*/ 483 w 599"/>
              <a:gd name="T69" fmla="*/ 95 h 138"/>
              <a:gd name="T70" fmla="*/ 522 w 599"/>
              <a:gd name="T71" fmla="*/ 73 h 138"/>
              <a:gd name="T72" fmla="*/ 547 w 599"/>
              <a:gd name="T73" fmla="*/ 46 h 138"/>
              <a:gd name="T74" fmla="*/ 559 w 599"/>
              <a:gd name="T75" fmla="*/ 22 h 138"/>
              <a:gd name="T76" fmla="*/ 563 w 599"/>
              <a:gd name="T77" fmla="*/ 5 h 138"/>
              <a:gd name="T78" fmla="*/ 563 w 599"/>
              <a:gd name="T79" fmla="*/ 1 h 138"/>
              <a:gd name="T80" fmla="*/ 563 w 599"/>
              <a:gd name="T81" fmla="*/ 0 h 138"/>
              <a:gd name="T82" fmla="*/ 599 w 599"/>
              <a:gd name="T83" fmla="*/ 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99" h="138">
                <a:moveTo>
                  <a:pt x="599" y="1"/>
                </a:moveTo>
                <a:cubicBezTo>
                  <a:pt x="599" y="1"/>
                  <a:pt x="599" y="2"/>
                  <a:pt x="599" y="4"/>
                </a:cubicBezTo>
                <a:cubicBezTo>
                  <a:pt x="599" y="5"/>
                  <a:pt x="598" y="7"/>
                  <a:pt x="598" y="10"/>
                </a:cubicBezTo>
                <a:cubicBezTo>
                  <a:pt x="597" y="16"/>
                  <a:pt x="595" y="24"/>
                  <a:pt x="591" y="34"/>
                </a:cubicBezTo>
                <a:cubicBezTo>
                  <a:pt x="588" y="43"/>
                  <a:pt x="582" y="54"/>
                  <a:pt x="574" y="65"/>
                </a:cubicBezTo>
                <a:cubicBezTo>
                  <a:pt x="565" y="77"/>
                  <a:pt x="554" y="88"/>
                  <a:pt x="540" y="97"/>
                </a:cubicBezTo>
                <a:cubicBezTo>
                  <a:pt x="526" y="107"/>
                  <a:pt x="510" y="115"/>
                  <a:pt x="493" y="121"/>
                </a:cubicBezTo>
                <a:cubicBezTo>
                  <a:pt x="475" y="127"/>
                  <a:pt x="456" y="132"/>
                  <a:pt x="437" y="134"/>
                </a:cubicBezTo>
                <a:cubicBezTo>
                  <a:pt x="427" y="136"/>
                  <a:pt x="417" y="136"/>
                  <a:pt x="407" y="137"/>
                </a:cubicBezTo>
                <a:cubicBezTo>
                  <a:pt x="397" y="138"/>
                  <a:pt x="387" y="138"/>
                  <a:pt x="377" y="138"/>
                </a:cubicBezTo>
                <a:cubicBezTo>
                  <a:pt x="366" y="138"/>
                  <a:pt x="356" y="137"/>
                  <a:pt x="346" y="137"/>
                </a:cubicBezTo>
                <a:cubicBezTo>
                  <a:pt x="336" y="136"/>
                  <a:pt x="326" y="136"/>
                  <a:pt x="316" y="135"/>
                </a:cubicBezTo>
                <a:cubicBezTo>
                  <a:pt x="305" y="134"/>
                  <a:pt x="295" y="132"/>
                  <a:pt x="285" y="131"/>
                </a:cubicBezTo>
                <a:cubicBezTo>
                  <a:pt x="274" y="129"/>
                  <a:pt x="264" y="127"/>
                  <a:pt x="255" y="125"/>
                </a:cubicBezTo>
                <a:cubicBezTo>
                  <a:pt x="245" y="123"/>
                  <a:pt x="235" y="121"/>
                  <a:pt x="225" y="119"/>
                </a:cubicBezTo>
                <a:cubicBezTo>
                  <a:pt x="216" y="117"/>
                  <a:pt x="206" y="115"/>
                  <a:pt x="197" y="112"/>
                </a:cubicBezTo>
                <a:cubicBezTo>
                  <a:pt x="179" y="107"/>
                  <a:pt x="161" y="103"/>
                  <a:pt x="144" y="98"/>
                </a:cubicBezTo>
                <a:cubicBezTo>
                  <a:pt x="127" y="93"/>
                  <a:pt x="111" y="89"/>
                  <a:pt x="96" y="84"/>
                </a:cubicBezTo>
                <a:cubicBezTo>
                  <a:pt x="82" y="80"/>
                  <a:pt x="69" y="76"/>
                  <a:pt x="57" y="72"/>
                </a:cubicBezTo>
                <a:cubicBezTo>
                  <a:pt x="45" y="68"/>
                  <a:pt x="35" y="65"/>
                  <a:pt x="26" y="62"/>
                </a:cubicBezTo>
                <a:cubicBezTo>
                  <a:pt x="9" y="57"/>
                  <a:pt x="0" y="54"/>
                  <a:pt x="0" y="54"/>
                </a:cubicBezTo>
                <a:cubicBezTo>
                  <a:pt x="0" y="54"/>
                  <a:pt x="9" y="57"/>
                  <a:pt x="27" y="61"/>
                </a:cubicBezTo>
                <a:cubicBezTo>
                  <a:pt x="35" y="63"/>
                  <a:pt x="46" y="66"/>
                  <a:pt x="58" y="69"/>
                </a:cubicBezTo>
                <a:cubicBezTo>
                  <a:pt x="70" y="72"/>
                  <a:pt x="83" y="76"/>
                  <a:pt x="98" y="79"/>
                </a:cubicBezTo>
                <a:cubicBezTo>
                  <a:pt x="113" y="82"/>
                  <a:pt x="129" y="86"/>
                  <a:pt x="146" y="90"/>
                </a:cubicBezTo>
                <a:cubicBezTo>
                  <a:pt x="163" y="94"/>
                  <a:pt x="181" y="97"/>
                  <a:pt x="199" y="101"/>
                </a:cubicBezTo>
                <a:cubicBezTo>
                  <a:pt x="209" y="103"/>
                  <a:pt x="218" y="104"/>
                  <a:pt x="228" y="106"/>
                </a:cubicBezTo>
                <a:cubicBezTo>
                  <a:pt x="237" y="108"/>
                  <a:pt x="247" y="110"/>
                  <a:pt x="257" y="111"/>
                </a:cubicBezTo>
                <a:cubicBezTo>
                  <a:pt x="267" y="112"/>
                  <a:pt x="277" y="113"/>
                  <a:pt x="287" y="115"/>
                </a:cubicBezTo>
                <a:cubicBezTo>
                  <a:pt x="297" y="115"/>
                  <a:pt x="307" y="116"/>
                  <a:pt x="316" y="117"/>
                </a:cubicBezTo>
                <a:cubicBezTo>
                  <a:pt x="326" y="117"/>
                  <a:pt x="336" y="117"/>
                  <a:pt x="347" y="117"/>
                </a:cubicBezTo>
                <a:cubicBezTo>
                  <a:pt x="356" y="117"/>
                  <a:pt x="366" y="117"/>
                  <a:pt x="376" y="117"/>
                </a:cubicBezTo>
                <a:cubicBezTo>
                  <a:pt x="386" y="116"/>
                  <a:pt x="396" y="115"/>
                  <a:pt x="405" y="114"/>
                </a:cubicBezTo>
                <a:cubicBezTo>
                  <a:pt x="414" y="113"/>
                  <a:pt x="424" y="112"/>
                  <a:pt x="433" y="110"/>
                </a:cubicBezTo>
                <a:cubicBezTo>
                  <a:pt x="451" y="107"/>
                  <a:pt x="468" y="102"/>
                  <a:pt x="483" y="95"/>
                </a:cubicBezTo>
                <a:cubicBezTo>
                  <a:pt x="498" y="89"/>
                  <a:pt x="511" y="81"/>
                  <a:pt x="522" y="73"/>
                </a:cubicBezTo>
                <a:cubicBezTo>
                  <a:pt x="533" y="64"/>
                  <a:pt x="541" y="55"/>
                  <a:pt x="547" y="46"/>
                </a:cubicBezTo>
                <a:cubicBezTo>
                  <a:pt x="553" y="37"/>
                  <a:pt x="557" y="29"/>
                  <a:pt x="559" y="22"/>
                </a:cubicBezTo>
                <a:cubicBezTo>
                  <a:pt x="561" y="15"/>
                  <a:pt x="562" y="9"/>
                  <a:pt x="563" y="5"/>
                </a:cubicBezTo>
                <a:cubicBezTo>
                  <a:pt x="563" y="3"/>
                  <a:pt x="563" y="2"/>
                  <a:pt x="563" y="1"/>
                </a:cubicBezTo>
                <a:cubicBezTo>
                  <a:pt x="563" y="1"/>
                  <a:pt x="563" y="0"/>
                  <a:pt x="563" y="0"/>
                </a:cubicBezTo>
                <a:lnTo>
                  <a:pt x="599" y="1"/>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46" name="TextBox 245"/>
          <p:cNvSpPr txBox="1"/>
          <p:nvPr/>
        </p:nvSpPr>
        <p:spPr>
          <a:xfrm rot="18859415">
            <a:off x="6948574" y="2978638"/>
            <a:ext cx="870751" cy="400110"/>
          </a:xfrm>
          <a:prstGeom prst="rect">
            <a:avLst/>
          </a:prstGeom>
          <a:noFill/>
        </p:spPr>
        <p:txBody>
          <a:bodyPr wrap="none" rtlCol="0">
            <a:spAutoFit/>
          </a:bodyPr>
          <a:lstStyle/>
          <a:p>
            <a:pPr algn="ctr"/>
            <a:r>
              <a:rPr lang="id-ID" sz="2000" b="1" dirty="0" smtClean="0">
                <a:solidFill>
                  <a:schemeClr val="accent2"/>
                </a:solidFill>
              </a:rPr>
              <a:t>WHO?</a:t>
            </a:r>
            <a:endParaRPr lang="id-ID" sz="2000" b="1" dirty="0">
              <a:solidFill>
                <a:schemeClr val="accent2"/>
              </a:solidFill>
            </a:endParaRPr>
          </a:p>
        </p:txBody>
      </p:sp>
      <p:sp>
        <p:nvSpPr>
          <p:cNvPr id="92" name="TextBox 91"/>
          <p:cNvSpPr txBox="1"/>
          <p:nvPr/>
        </p:nvSpPr>
        <p:spPr>
          <a:xfrm rot="19598450">
            <a:off x="8924116" y="2065777"/>
            <a:ext cx="1040670" cy="307777"/>
          </a:xfrm>
          <a:prstGeom prst="rect">
            <a:avLst/>
          </a:prstGeom>
          <a:noFill/>
        </p:spPr>
        <p:txBody>
          <a:bodyPr wrap="none" rtlCol="0">
            <a:spAutoFit/>
          </a:bodyPr>
          <a:lstStyle/>
          <a:p>
            <a:pPr algn="ctr"/>
            <a:r>
              <a:rPr lang="id-ID" sz="1400" dirty="0" smtClean="0">
                <a:solidFill>
                  <a:schemeClr val="bg1"/>
                </a:solidFill>
              </a:rPr>
              <a:t>PETER SULE</a:t>
            </a:r>
            <a:endParaRPr lang="id-ID" sz="1400" dirty="0">
              <a:solidFill>
                <a:schemeClr val="bg1"/>
              </a:solidFill>
            </a:endParaRPr>
          </a:p>
        </p:txBody>
      </p:sp>
      <p:sp>
        <p:nvSpPr>
          <p:cNvPr id="94" name="TextBox 93"/>
          <p:cNvSpPr txBox="1"/>
          <p:nvPr/>
        </p:nvSpPr>
        <p:spPr>
          <a:xfrm>
            <a:off x="9521278" y="2510290"/>
            <a:ext cx="614271" cy="307777"/>
          </a:xfrm>
          <a:prstGeom prst="rect">
            <a:avLst/>
          </a:prstGeom>
          <a:noFill/>
        </p:spPr>
        <p:txBody>
          <a:bodyPr wrap="none" rtlCol="0">
            <a:spAutoFit/>
          </a:bodyPr>
          <a:lstStyle/>
          <a:p>
            <a:pPr algn="ctr"/>
            <a:r>
              <a:rPr lang="id-ID" sz="1400" dirty="0" smtClean="0">
                <a:solidFill>
                  <a:schemeClr val="bg1"/>
                </a:solidFill>
              </a:rPr>
              <a:t>BORN</a:t>
            </a:r>
            <a:endParaRPr lang="id-ID" sz="1400" dirty="0">
              <a:solidFill>
                <a:schemeClr val="bg1"/>
              </a:solidFill>
            </a:endParaRPr>
          </a:p>
        </p:txBody>
      </p:sp>
      <p:sp>
        <p:nvSpPr>
          <p:cNvPr id="95" name="TextBox 94"/>
          <p:cNvSpPr txBox="1"/>
          <p:nvPr/>
        </p:nvSpPr>
        <p:spPr>
          <a:xfrm>
            <a:off x="9838612" y="2893810"/>
            <a:ext cx="1006879" cy="307777"/>
          </a:xfrm>
          <a:prstGeom prst="rect">
            <a:avLst/>
          </a:prstGeom>
          <a:noFill/>
        </p:spPr>
        <p:txBody>
          <a:bodyPr wrap="none" rtlCol="0">
            <a:spAutoFit/>
          </a:bodyPr>
          <a:lstStyle/>
          <a:p>
            <a:pPr algn="ctr"/>
            <a:r>
              <a:rPr lang="id-ID" sz="1400" dirty="0" smtClean="0">
                <a:solidFill>
                  <a:schemeClr val="bg1"/>
                </a:solidFill>
              </a:rPr>
              <a:t>INDONESIA</a:t>
            </a:r>
            <a:endParaRPr lang="id-ID" sz="1400" dirty="0">
              <a:solidFill>
                <a:schemeClr val="bg1"/>
              </a:solidFill>
            </a:endParaRPr>
          </a:p>
        </p:txBody>
      </p:sp>
      <p:sp>
        <p:nvSpPr>
          <p:cNvPr id="96" name="TextBox 95"/>
          <p:cNvSpPr txBox="1"/>
          <p:nvPr/>
        </p:nvSpPr>
        <p:spPr>
          <a:xfrm>
            <a:off x="9183771" y="3540203"/>
            <a:ext cx="821058" cy="307777"/>
          </a:xfrm>
          <a:prstGeom prst="rect">
            <a:avLst/>
          </a:prstGeom>
          <a:noFill/>
        </p:spPr>
        <p:txBody>
          <a:bodyPr wrap="none" rtlCol="0">
            <a:spAutoFit/>
          </a:bodyPr>
          <a:lstStyle/>
          <a:p>
            <a:pPr algn="ctr"/>
            <a:r>
              <a:rPr lang="id-ID" sz="1400" dirty="0" smtClean="0">
                <a:solidFill>
                  <a:schemeClr val="bg1"/>
                </a:solidFill>
              </a:rPr>
              <a:t>TRAINER</a:t>
            </a:r>
            <a:endParaRPr lang="id-ID" sz="1400" dirty="0">
              <a:solidFill>
                <a:schemeClr val="bg1"/>
              </a:solidFill>
            </a:endParaRPr>
          </a:p>
        </p:txBody>
      </p:sp>
      <p:sp>
        <p:nvSpPr>
          <p:cNvPr id="97" name="TextBox 96"/>
          <p:cNvSpPr txBox="1"/>
          <p:nvPr/>
        </p:nvSpPr>
        <p:spPr>
          <a:xfrm>
            <a:off x="10593993" y="4286354"/>
            <a:ext cx="923523" cy="307777"/>
          </a:xfrm>
          <a:prstGeom prst="rect">
            <a:avLst/>
          </a:prstGeom>
          <a:noFill/>
        </p:spPr>
        <p:txBody>
          <a:bodyPr wrap="none" rtlCol="0">
            <a:spAutoFit/>
          </a:bodyPr>
          <a:lstStyle/>
          <a:p>
            <a:pPr algn="ctr"/>
            <a:r>
              <a:rPr lang="id-ID" sz="1400" dirty="0" smtClean="0">
                <a:solidFill>
                  <a:schemeClr val="bg1"/>
                </a:solidFill>
              </a:rPr>
              <a:t>DESIGNER</a:t>
            </a:r>
            <a:endParaRPr lang="id-ID" sz="1400" dirty="0">
              <a:solidFill>
                <a:schemeClr val="bg1"/>
              </a:solidFill>
            </a:endParaRPr>
          </a:p>
        </p:txBody>
      </p:sp>
      <p:sp>
        <p:nvSpPr>
          <p:cNvPr id="98" name="TextBox 97"/>
          <p:cNvSpPr txBox="1"/>
          <p:nvPr/>
        </p:nvSpPr>
        <p:spPr>
          <a:xfrm rot="1085530">
            <a:off x="8765419" y="4460285"/>
            <a:ext cx="1358064" cy="307777"/>
          </a:xfrm>
          <a:prstGeom prst="rect">
            <a:avLst/>
          </a:prstGeom>
          <a:noFill/>
        </p:spPr>
        <p:txBody>
          <a:bodyPr wrap="none" rtlCol="0">
            <a:spAutoFit/>
          </a:bodyPr>
          <a:lstStyle/>
          <a:p>
            <a:pPr algn="ctr"/>
            <a:r>
              <a:rPr lang="id-ID" sz="1400" dirty="0" smtClean="0">
                <a:solidFill>
                  <a:schemeClr val="bg1"/>
                </a:solidFill>
              </a:rPr>
              <a:t>ENTERPRENEUR</a:t>
            </a:r>
            <a:endParaRPr lang="id-ID" sz="1400" dirty="0">
              <a:solidFill>
                <a:schemeClr val="bg1"/>
              </a:solidFill>
            </a:endParaRPr>
          </a:p>
        </p:txBody>
      </p:sp>
      <p:sp>
        <p:nvSpPr>
          <p:cNvPr id="99" name="TextBox 98"/>
          <p:cNvSpPr txBox="1"/>
          <p:nvPr/>
        </p:nvSpPr>
        <p:spPr>
          <a:xfrm rot="20938302">
            <a:off x="7498402" y="3797076"/>
            <a:ext cx="872418" cy="400110"/>
          </a:xfrm>
          <a:prstGeom prst="rect">
            <a:avLst/>
          </a:prstGeom>
          <a:noFill/>
        </p:spPr>
        <p:txBody>
          <a:bodyPr wrap="none" rtlCol="0">
            <a:spAutoFit/>
          </a:bodyPr>
          <a:lstStyle/>
          <a:p>
            <a:pPr algn="ctr"/>
            <a:r>
              <a:rPr lang="id-ID" sz="2000" b="1" dirty="0" smtClean="0">
                <a:solidFill>
                  <a:schemeClr val="accent1"/>
                </a:solidFill>
              </a:rPr>
              <a:t>WORK</a:t>
            </a:r>
            <a:endParaRPr lang="id-ID" sz="2000" b="1" dirty="0">
              <a:solidFill>
                <a:schemeClr val="accent1"/>
              </a:solidFill>
            </a:endParaRPr>
          </a:p>
        </p:txBody>
      </p:sp>
      <p:sp>
        <p:nvSpPr>
          <p:cNvPr id="100" name="TextBox 99"/>
          <p:cNvSpPr txBox="1"/>
          <p:nvPr/>
        </p:nvSpPr>
        <p:spPr>
          <a:xfrm rot="611311">
            <a:off x="7466734" y="5189688"/>
            <a:ext cx="1329467" cy="369332"/>
          </a:xfrm>
          <a:prstGeom prst="rect">
            <a:avLst/>
          </a:prstGeom>
          <a:noFill/>
        </p:spPr>
        <p:txBody>
          <a:bodyPr wrap="none" rtlCol="0">
            <a:spAutoFit/>
          </a:bodyPr>
          <a:lstStyle/>
          <a:p>
            <a:r>
              <a:rPr lang="id-ID" b="1" dirty="0" smtClean="0">
                <a:solidFill>
                  <a:schemeClr val="accent4"/>
                </a:solidFill>
              </a:rPr>
              <a:t>EDUACTION</a:t>
            </a:r>
            <a:endParaRPr lang="id-ID" b="1" dirty="0">
              <a:solidFill>
                <a:schemeClr val="accent4"/>
              </a:solidFill>
            </a:endParaRPr>
          </a:p>
        </p:txBody>
      </p:sp>
      <p:sp>
        <p:nvSpPr>
          <p:cNvPr id="101" name="TextBox 100"/>
          <p:cNvSpPr txBox="1"/>
          <p:nvPr/>
        </p:nvSpPr>
        <p:spPr>
          <a:xfrm>
            <a:off x="9788622" y="4994965"/>
            <a:ext cx="910826" cy="307777"/>
          </a:xfrm>
          <a:prstGeom prst="rect">
            <a:avLst/>
          </a:prstGeom>
          <a:noFill/>
        </p:spPr>
        <p:txBody>
          <a:bodyPr wrap="none" rtlCol="0">
            <a:spAutoFit/>
          </a:bodyPr>
          <a:lstStyle/>
          <a:p>
            <a:pPr algn="ctr"/>
            <a:r>
              <a:rPr lang="id-ID" sz="1400" dirty="0" smtClean="0">
                <a:solidFill>
                  <a:schemeClr val="bg1"/>
                </a:solidFill>
              </a:rPr>
              <a:t>INTERNET</a:t>
            </a:r>
            <a:endParaRPr lang="id-ID" sz="1400" dirty="0">
              <a:solidFill>
                <a:schemeClr val="bg1"/>
              </a:solidFill>
            </a:endParaRPr>
          </a:p>
        </p:txBody>
      </p:sp>
      <p:sp>
        <p:nvSpPr>
          <p:cNvPr id="102" name="TextBox 101"/>
          <p:cNvSpPr txBox="1"/>
          <p:nvPr/>
        </p:nvSpPr>
        <p:spPr>
          <a:xfrm rot="303915">
            <a:off x="9746988" y="5618852"/>
            <a:ext cx="1698222" cy="307777"/>
          </a:xfrm>
          <a:prstGeom prst="rect">
            <a:avLst/>
          </a:prstGeom>
          <a:noFill/>
        </p:spPr>
        <p:txBody>
          <a:bodyPr wrap="none" rtlCol="0">
            <a:spAutoFit/>
          </a:bodyPr>
          <a:lstStyle/>
          <a:p>
            <a:pPr algn="ctr"/>
            <a:r>
              <a:rPr lang="id-ID" sz="1400" dirty="0" smtClean="0">
                <a:solidFill>
                  <a:schemeClr val="bg1"/>
                </a:solidFill>
              </a:rPr>
              <a:t>TELKOM UNIVERSITY</a:t>
            </a:r>
            <a:endParaRPr lang="id-ID" sz="1400" dirty="0">
              <a:solidFill>
                <a:schemeClr val="bg1"/>
              </a:solidFill>
            </a:endParaRPr>
          </a:p>
        </p:txBody>
      </p:sp>
      <p:sp>
        <p:nvSpPr>
          <p:cNvPr id="103" name="TextBox 102"/>
          <p:cNvSpPr txBox="1"/>
          <p:nvPr/>
        </p:nvSpPr>
        <p:spPr>
          <a:xfrm rot="1352175">
            <a:off x="9296591" y="6078772"/>
            <a:ext cx="864980" cy="307777"/>
          </a:xfrm>
          <a:prstGeom prst="rect">
            <a:avLst/>
          </a:prstGeom>
          <a:noFill/>
        </p:spPr>
        <p:txBody>
          <a:bodyPr wrap="none" rtlCol="0">
            <a:spAutoFit/>
          </a:bodyPr>
          <a:lstStyle/>
          <a:p>
            <a:pPr algn="ctr"/>
            <a:r>
              <a:rPr lang="id-ID" sz="1400" dirty="0" smtClean="0">
                <a:solidFill>
                  <a:schemeClr val="bg1"/>
                </a:solidFill>
              </a:rPr>
              <a:t>KUMAHA</a:t>
            </a:r>
            <a:endParaRPr lang="id-ID" sz="1400" dirty="0">
              <a:solidFill>
                <a:schemeClr val="bg1"/>
              </a:solidFill>
            </a:endParaRPr>
          </a:p>
        </p:txBody>
      </p:sp>
      <p:sp>
        <p:nvSpPr>
          <p:cNvPr id="104" name="TextBox 103"/>
          <p:cNvSpPr txBox="1"/>
          <p:nvPr/>
        </p:nvSpPr>
        <p:spPr>
          <a:xfrm rot="1153330">
            <a:off x="3389279" y="3628365"/>
            <a:ext cx="1417375" cy="338554"/>
          </a:xfrm>
          <a:prstGeom prst="rect">
            <a:avLst/>
          </a:prstGeom>
          <a:noFill/>
        </p:spPr>
        <p:txBody>
          <a:bodyPr wrap="none" rtlCol="0">
            <a:spAutoFit/>
          </a:bodyPr>
          <a:lstStyle/>
          <a:p>
            <a:pPr algn="ctr"/>
            <a:r>
              <a:rPr lang="id-ID" sz="1600" b="1" dirty="0" smtClean="0">
                <a:solidFill>
                  <a:schemeClr val="accent3"/>
                </a:solidFill>
              </a:rPr>
              <a:t>BACKGROUND</a:t>
            </a:r>
            <a:endParaRPr lang="id-ID" sz="1600" b="1" dirty="0">
              <a:solidFill>
                <a:schemeClr val="accent3"/>
              </a:solidFill>
            </a:endParaRPr>
          </a:p>
        </p:txBody>
      </p:sp>
      <p:sp>
        <p:nvSpPr>
          <p:cNvPr id="105" name="TextBox 104"/>
          <p:cNvSpPr txBox="1"/>
          <p:nvPr/>
        </p:nvSpPr>
        <p:spPr>
          <a:xfrm rot="476715">
            <a:off x="2046359" y="2832435"/>
            <a:ext cx="843116" cy="307777"/>
          </a:xfrm>
          <a:prstGeom prst="rect">
            <a:avLst/>
          </a:prstGeom>
          <a:noFill/>
        </p:spPr>
        <p:txBody>
          <a:bodyPr wrap="none" rtlCol="0">
            <a:spAutoFit/>
          </a:bodyPr>
          <a:lstStyle/>
          <a:p>
            <a:pPr algn="ctr"/>
            <a:r>
              <a:rPr lang="id-ID" sz="1400" dirty="0" smtClean="0">
                <a:solidFill>
                  <a:schemeClr val="bg1"/>
                </a:solidFill>
              </a:rPr>
              <a:t>LOGISTIC</a:t>
            </a:r>
            <a:endParaRPr lang="id-ID" sz="1400" dirty="0">
              <a:solidFill>
                <a:schemeClr val="bg1"/>
              </a:solidFill>
            </a:endParaRPr>
          </a:p>
        </p:txBody>
      </p:sp>
      <p:sp>
        <p:nvSpPr>
          <p:cNvPr id="106" name="TextBox 105"/>
          <p:cNvSpPr txBox="1"/>
          <p:nvPr/>
        </p:nvSpPr>
        <p:spPr>
          <a:xfrm rot="1359357">
            <a:off x="2509926" y="2171846"/>
            <a:ext cx="447558" cy="307777"/>
          </a:xfrm>
          <a:prstGeom prst="rect">
            <a:avLst/>
          </a:prstGeom>
          <a:noFill/>
        </p:spPr>
        <p:txBody>
          <a:bodyPr wrap="none" rtlCol="0">
            <a:spAutoFit/>
          </a:bodyPr>
          <a:lstStyle/>
          <a:p>
            <a:pPr algn="ctr"/>
            <a:r>
              <a:rPr lang="id-ID" sz="1400" dirty="0" smtClean="0">
                <a:solidFill>
                  <a:schemeClr val="bg1"/>
                </a:solidFill>
              </a:rPr>
              <a:t>SKY</a:t>
            </a:r>
            <a:endParaRPr lang="id-ID" sz="1400" dirty="0">
              <a:solidFill>
                <a:schemeClr val="bg1"/>
              </a:solidFill>
            </a:endParaRPr>
          </a:p>
        </p:txBody>
      </p:sp>
      <p:sp>
        <p:nvSpPr>
          <p:cNvPr id="107" name="TextBox 106"/>
          <p:cNvSpPr txBox="1"/>
          <p:nvPr/>
        </p:nvSpPr>
        <p:spPr>
          <a:xfrm>
            <a:off x="3732233" y="2449273"/>
            <a:ext cx="645754" cy="307777"/>
          </a:xfrm>
          <a:prstGeom prst="rect">
            <a:avLst/>
          </a:prstGeom>
          <a:noFill/>
        </p:spPr>
        <p:txBody>
          <a:bodyPr wrap="none" rtlCol="0">
            <a:spAutoFit/>
          </a:bodyPr>
          <a:lstStyle/>
          <a:p>
            <a:pPr algn="ctr"/>
            <a:r>
              <a:rPr lang="id-ID" sz="1400" dirty="0" smtClean="0">
                <a:solidFill>
                  <a:schemeClr val="bg1"/>
                </a:solidFill>
              </a:rPr>
              <a:t>MOVE</a:t>
            </a:r>
            <a:endParaRPr lang="id-ID" sz="1400" dirty="0">
              <a:solidFill>
                <a:schemeClr val="bg1"/>
              </a:solidFill>
            </a:endParaRPr>
          </a:p>
        </p:txBody>
      </p:sp>
      <p:sp>
        <p:nvSpPr>
          <p:cNvPr id="108" name="TextBox 107"/>
          <p:cNvSpPr txBox="1"/>
          <p:nvPr/>
        </p:nvSpPr>
        <p:spPr>
          <a:xfrm rot="476715">
            <a:off x="1618148" y="3322827"/>
            <a:ext cx="889859" cy="307777"/>
          </a:xfrm>
          <a:prstGeom prst="rect">
            <a:avLst/>
          </a:prstGeom>
          <a:noFill/>
        </p:spPr>
        <p:txBody>
          <a:bodyPr wrap="none" rtlCol="0">
            <a:spAutoFit/>
          </a:bodyPr>
          <a:lstStyle/>
          <a:p>
            <a:pPr algn="ctr"/>
            <a:r>
              <a:rPr lang="id-ID" sz="1400" dirty="0" smtClean="0">
                <a:solidFill>
                  <a:schemeClr val="bg1"/>
                </a:solidFill>
              </a:rPr>
              <a:t>BUSINESS</a:t>
            </a:r>
            <a:endParaRPr lang="id-ID" sz="1400" dirty="0">
              <a:solidFill>
                <a:schemeClr val="bg1"/>
              </a:solidFill>
            </a:endParaRPr>
          </a:p>
        </p:txBody>
      </p:sp>
      <p:sp>
        <p:nvSpPr>
          <p:cNvPr id="109" name="TextBox 108"/>
          <p:cNvSpPr txBox="1"/>
          <p:nvPr/>
        </p:nvSpPr>
        <p:spPr>
          <a:xfrm rot="21436140">
            <a:off x="3244291" y="4329142"/>
            <a:ext cx="1306897" cy="400110"/>
          </a:xfrm>
          <a:prstGeom prst="rect">
            <a:avLst/>
          </a:prstGeom>
          <a:noFill/>
        </p:spPr>
        <p:txBody>
          <a:bodyPr wrap="none" rtlCol="0">
            <a:spAutoFit/>
          </a:bodyPr>
          <a:lstStyle/>
          <a:p>
            <a:pPr algn="ctr"/>
            <a:r>
              <a:rPr lang="id-ID" sz="2000" b="1" dirty="0" smtClean="0">
                <a:solidFill>
                  <a:schemeClr val="accent5"/>
                </a:solidFill>
              </a:rPr>
              <a:t>INTERESTS</a:t>
            </a:r>
            <a:endParaRPr lang="id-ID" sz="2000" b="1" dirty="0">
              <a:solidFill>
                <a:schemeClr val="accent5"/>
              </a:solidFill>
            </a:endParaRPr>
          </a:p>
        </p:txBody>
      </p:sp>
      <p:sp>
        <p:nvSpPr>
          <p:cNvPr id="111" name="TextBox 110"/>
          <p:cNvSpPr txBox="1"/>
          <p:nvPr/>
        </p:nvSpPr>
        <p:spPr>
          <a:xfrm>
            <a:off x="2433650" y="4394896"/>
            <a:ext cx="743089" cy="307777"/>
          </a:xfrm>
          <a:prstGeom prst="rect">
            <a:avLst/>
          </a:prstGeom>
          <a:noFill/>
        </p:spPr>
        <p:txBody>
          <a:bodyPr wrap="none" rtlCol="0">
            <a:spAutoFit/>
          </a:bodyPr>
          <a:lstStyle/>
          <a:p>
            <a:pPr algn="ctr"/>
            <a:r>
              <a:rPr lang="id-ID" sz="1400" dirty="0" smtClean="0">
                <a:solidFill>
                  <a:schemeClr val="bg1"/>
                </a:solidFill>
              </a:rPr>
              <a:t>SPORTS</a:t>
            </a:r>
            <a:endParaRPr lang="id-ID" sz="1400" dirty="0">
              <a:solidFill>
                <a:schemeClr val="bg1"/>
              </a:solidFill>
            </a:endParaRPr>
          </a:p>
        </p:txBody>
      </p:sp>
      <p:sp>
        <p:nvSpPr>
          <p:cNvPr id="112" name="TextBox 111"/>
          <p:cNvSpPr txBox="1"/>
          <p:nvPr/>
        </p:nvSpPr>
        <p:spPr>
          <a:xfrm rot="724548">
            <a:off x="721277" y="4394896"/>
            <a:ext cx="936347" cy="307777"/>
          </a:xfrm>
          <a:prstGeom prst="rect">
            <a:avLst/>
          </a:prstGeom>
          <a:noFill/>
        </p:spPr>
        <p:txBody>
          <a:bodyPr wrap="none" rtlCol="0">
            <a:spAutoFit/>
          </a:bodyPr>
          <a:lstStyle/>
          <a:p>
            <a:pPr algn="ctr"/>
            <a:r>
              <a:rPr lang="id-ID" sz="1400" dirty="0" smtClean="0">
                <a:solidFill>
                  <a:schemeClr val="bg1"/>
                </a:solidFill>
              </a:rPr>
              <a:t>FOOTBALL</a:t>
            </a:r>
            <a:endParaRPr lang="id-ID" sz="1400" dirty="0">
              <a:solidFill>
                <a:schemeClr val="bg1"/>
              </a:solidFill>
            </a:endParaRPr>
          </a:p>
        </p:txBody>
      </p:sp>
      <p:sp>
        <p:nvSpPr>
          <p:cNvPr id="113" name="TextBox 112"/>
          <p:cNvSpPr txBox="1"/>
          <p:nvPr/>
        </p:nvSpPr>
        <p:spPr>
          <a:xfrm>
            <a:off x="616649" y="4944141"/>
            <a:ext cx="808748" cy="307777"/>
          </a:xfrm>
          <a:prstGeom prst="rect">
            <a:avLst/>
          </a:prstGeom>
          <a:noFill/>
        </p:spPr>
        <p:txBody>
          <a:bodyPr wrap="none" rtlCol="0">
            <a:spAutoFit/>
          </a:bodyPr>
          <a:lstStyle/>
          <a:p>
            <a:pPr algn="ctr"/>
            <a:r>
              <a:rPr lang="id-ID" sz="1400" dirty="0" smtClean="0">
                <a:solidFill>
                  <a:schemeClr val="bg1"/>
                </a:solidFill>
              </a:rPr>
              <a:t>CYCLING</a:t>
            </a:r>
            <a:endParaRPr lang="id-ID" sz="1400" dirty="0">
              <a:solidFill>
                <a:schemeClr val="bg1"/>
              </a:solidFill>
            </a:endParaRPr>
          </a:p>
        </p:txBody>
      </p:sp>
      <p:sp>
        <p:nvSpPr>
          <p:cNvPr id="114" name="TextBox 113"/>
          <p:cNvSpPr txBox="1"/>
          <p:nvPr/>
        </p:nvSpPr>
        <p:spPr>
          <a:xfrm rot="785867">
            <a:off x="944200" y="3784476"/>
            <a:ext cx="672364" cy="307777"/>
          </a:xfrm>
          <a:prstGeom prst="rect">
            <a:avLst/>
          </a:prstGeom>
          <a:noFill/>
        </p:spPr>
        <p:txBody>
          <a:bodyPr wrap="none" rtlCol="0">
            <a:spAutoFit/>
          </a:bodyPr>
          <a:lstStyle/>
          <a:p>
            <a:pPr algn="ctr"/>
            <a:r>
              <a:rPr lang="id-ID" sz="1400" dirty="0" smtClean="0">
                <a:solidFill>
                  <a:schemeClr val="bg1"/>
                </a:solidFill>
              </a:rPr>
              <a:t>CATUR</a:t>
            </a:r>
            <a:endParaRPr lang="id-ID" sz="1400" dirty="0">
              <a:solidFill>
                <a:schemeClr val="bg1"/>
              </a:solidFill>
            </a:endParaRPr>
          </a:p>
        </p:txBody>
      </p:sp>
      <p:sp>
        <p:nvSpPr>
          <p:cNvPr id="115" name="TextBox 114"/>
          <p:cNvSpPr txBox="1"/>
          <p:nvPr/>
        </p:nvSpPr>
        <p:spPr>
          <a:xfrm rot="20764630">
            <a:off x="2150095" y="5234684"/>
            <a:ext cx="749885" cy="307777"/>
          </a:xfrm>
          <a:prstGeom prst="rect">
            <a:avLst/>
          </a:prstGeom>
          <a:noFill/>
        </p:spPr>
        <p:txBody>
          <a:bodyPr wrap="none" rtlCol="0">
            <a:spAutoFit/>
          </a:bodyPr>
          <a:lstStyle/>
          <a:p>
            <a:pPr algn="ctr"/>
            <a:r>
              <a:rPr lang="id-ID" sz="1400" dirty="0" smtClean="0">
                <a:solidFill>
                  <a:schemeClr val="bg1"/>
                </a:solidFill>
              </a:rPr>
              <a:t>HEALTH</a:t>
            </a:r>
            <a:endParaRPr lang="id-ID" sz="1400" dirty="0">
              <a:solidFill>
                <a:schemeClr val="bg1"/>
              </a:solidFill>
            </a:endParaRPr>
          </a:p>
        </p:txBody>
      </p:sp>
      <p:sp>
        <p:nvSpPr>
          <p:cNvPr id="116" name="TextBox 115"/>
          <p:cNvSpPr txBox="1"/>
          <p:nvPr/>
        </p:nvSpPr>
        <p:spPr>
          <a:xfrm rot="17993474">
            <a:off x="2226706" y="5862527"/>
            <a:ext cx="745397" cy="307777"/>
          </a:xfrm>
          <a:prstGeom prst="rect">
            <a:avLst/>
          </a:prstGeom>
          <a:noFill/>
        </p:spPr>
        <p:txBody>
          <a:bodyPr wrap="none" rtlCol="0">
            <a:spAutoFit/>
          </a:bodyPr>
          <a:lstStyle/>
          <a:p>
            <a:pPr algn="ctr"/>
            <a:r>
              <a:rPr lang="id-ID" sz="1400" dirty="0" smtClean="0">
                <a:solidFill>
                  <a:schemeClr val="bg1"/>
                </a:solidFill>
              </a:rPr>
              <a:t>WORLD</a:t>
            </a:r>
            <a:endParaRPr lang="id-ID" sz="1400" dirty="0">
              <a:solidFill>
                <a:schemeClr val="bg1"/>
              </a:solidFill>
            </a:endParaRPr>
          </a:p>
        </p:txBody>
      </p:sp>
      <p:sp>
        <p:nvSpPr>
          <p:cNvPr id="117" name="TextBox 116"/>
          <p:cNvSpPr txBox="1"/>
          <p:nvPr/>
        </p:nvSpPr>
        <p:spPr>
          <a:xfrm rot="15514285">
            <a:off x="2831925" y="6020567"/>
            <a:ext cx="937757" cy="307777"/>
          </a:xfrm>
          <a:prstGeom prst="rect">
            <a:avLst/>
          </a:prstGeom>
          <a:noFill/>
        </p:spPr>
        <p:txBody>
          <a:bodyPr wrap="none" rtlCol="0">
            <a:spAutoFit/>
          </a:bodyPr>
          <a:lstStyle/>
          <a:p>
            <a:pPr algn="ctr"/>
            <a:r>
              <a:rPr lang="id-ID" sz="1400" dirty="0" smtClean="0">
                <a:solidFill>
                  <a:schemeClr val="bg1"/>
                </a:solidFill>
              </a:rPr>
              <a:t>LEARNING</a:t>
            </a:r>
            <a:endParaRPr lang="id-ID" sz="1400" dirty="0">
              <a:solidFill>
                <a:schemeClr val="bg1"/>
              </a:solidFill>
            </a:endParaRPr>
          </a:p>
        </p:txBody>
      </p:sp>
      <p:sp>
        <p:nvSpPr>
          <p:cNvPr id="4" name="Picture Placeholder 3"/>
          <p:cNvSpPr>
            <a:spLocks noGrp="1"/>
          </p:cNvSpPr>
          <p:nvPr>
            <p:ph type="pic" sz="quarter" idx="10"/>
          </p:nvPr>
        </p:nvSpPr>
        <p:spPr/>
      </p:sp>
    </p:spTree>
    <p:extLst>
      <p:ext uri="{BB962C8B-B14F-4D97-AF65-F5344CB8AC3E}">
        <p14:creationId xmlns:p14="http://schemas.microsoft.com/office/powerpoint/2010/main" val="62907703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234"/>
                                        </p:tgtEl>
                                        <p:attrNameLst>
                                          <p:attrName>style.visibility</p:attrName>
                                        </p:attrNameLst>
                                      </p:cBhvr>
                                      <p:to>
                                        <p:strVal val="visible"/>
                                      </p:to>
                                    </p:set>
                                    <p:animEffect transition="in" filter="wipe(left)">
                                      <p:cBhvr>
                                        <p:cTn id="18" dur="500"/>
                                        <p:tgtEl>
                                          <p:spTgt spid="234"/>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46"/>
                                        </p:tgtEl>
                                        <p:attrNameLst>
                                          <p:attrName>style.visibility</p:attrName>
                                        </p:attrNameLst>
                                      </p:cBhvr>
                                      <p:to>
                                        <p:strVal val="visible"/>
                                      </p:to>
                                    </p:set>
                                    <p:animEffect transition="in" filter="fade">
                                      <p:cBhvr>
                                        <p:cTn id="22" dur="500"/>
                                        <p:tgtEl>
                                          <p:spTgt spid="246"/>
                                        </p:tgtEl>
                                      </p:cBhvr>
                                    </p:animEffect>
                                  </p:childTnLst>
                                </p:cTn>
                              </p:par>
                            </p:childTnLst>
                          </p:cTn>
                        </p:par>
                        <p:par>
                          <p:cTn id="23" fill="hold">
                            <p:stCondLst>
                              <p:cond delay="1500"/>
                            </p:stCondLst>
                            <p:childTnLst>
                              <p:par>
                                <p:cTn id="24" presetID="22" presetClass="entr" presetSubtype="4" fill="hold" grpId="0" nodeType="afterEffect">
                                  <p:stCondLst>
                                    <p:cond delay="0"/>
                                  </p:stCondLst>
                                  <p:childTnLst>
                                    <p:set>
                                      <p:cBhvr>
                                        <p:cTn id="25" dur="1" fill="hold">
                                          <p:stCondLst>
                                            <p:cond delay="0"/>
                                          </p:stCondLst>
                                        </p:cTn>
                                        <p:tgtEl>
                                          <p:spTgt spid="236"/>
                                        </p:tgtEl>
                                        <p:attrNameLst>
                                          <p:attrName>style.visibility</p:attrName>
                                        </p:attrNameLst>
                                      </p:cBhvr>
                                      <p:to>
                                        <p:strVal val="visible"/>
                                      </p:to>
                                    </p:set>
                                    <p:animEffect transition="in" filter="wipe(down)">
                                      <p:cBhvr>
                                        <p:cTn id="26" dur="500"/>
                                        <p:tgtEl>
                                          <p:spTgt spid="236"/>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235"/>
                                        </p:tgtEl>
                                        <p:attrNameLst>
                                          <p:attrName>style.visibility</p:attrName>
                                        </p:attrNameLst>
                                      </p:cBhvr>
                                      <p:to>
                                        <p:strVal val="visible"/>
                                      </p:to>
                                    </p:set>
                                    <p:animEffect transition="in" filter="wipe(left)">
                                      <p:cBhvr>
                                        <p:cTn id="29" dur="500"/>
                                        <p:tgtEl>
                                          <p:spTgt spid="235"/>
                                        </p:tgtEl>
                                      </p:cBhvr>
                                    </p:animEffect>
                                  </p:childTnLst>
                                </p:cTn>
                              </p:par>
                            </p:childTnLst>
                          </p:cTn>
                        </p:par>
                        <p:par>
                          <p:cTn id="30" fill="hold">
                            <p:stCondLst>
                              <p:cond delay="2000"/>
                            </p:stCondLst>
                            <p:childTnLst>
                              <p:par>
                                <p:cTn id="31" presetID="10" presetClass="entr" presetSubtype="0" fill="hold" grpId="0" nodeType="afterEffect">
                                  <p:stCondLst>
                                    <p:cond delay="0"/>
                                  </p:stCondLst>
                                  <p:childTnLst>
                                    <p:set>
                                      <p:cBhvr>
                                        <p:cTn id="32" dur="1" fill="hold">
                                          <p:stCondLst>
                                            <p:cond delay="0"/>
                                          </p:stCondLst>
                                        </p:cTn>
                                        <p:tgtEl>
                                          <p:spTgt spid="92"/>
                                        </p:tgtEl>
                                        <p:attrNameLst>
                                          <p:attrName>style.visibility</p:attrName>
                                        </p:attrNameLst>
                                      </p:cBhvr>
                                      <p:to>
                                        <p:strVal val="visible"/>
                                      </p:to>
                                    </p:set>
                                    <p:animEffect transition="in" filter="fade">
                                      <p:cBhvr>
                                        <p:cTn id="33" dur="500"/>
                                        <p:tgtEl>
                                          <p:spTgt spid="92"/>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94"/>
                                        </p:tgtEl>
                                        <p:attrNameLst>
                                          <p:attrName>style.visibility</p:attrName>
                                        </p:attrNameLst>
                                      </p:cBhvr>
                                      <p:to>
                                        <p:strVal val="visible"/>
                                      </p:to>
                                    </p:set>
                                    <p:animEffect transition="in" filter="fade">
                                      <p:cBhvr>
                                        <p:cTn id="37" dur="500"/>
                                        <p:tgtEl>
                                          <p:spTgt spid="94"/>
                                        </p:tgtEl>
                                      </p:cBhvr>
                                    </p:animEffect>
                                  </p:childTnLst>
                                </p:cTn>
                              </p:par>
                            </p:childTnLst>
                          </p:cTn>
                        </p:par>
                        <p:par>
                          <p:cTn id="38" fill="hold">
                            <p:stCondLst>
                              <p:cond delay="3000"/>
                            </p:stCondLst>
                            <p:childTnLst>
                              <p:par>
                                <p:cTn id="39" presetID="10" presetClass="entr" presetSubtype="0" fill="hold" grpId="0"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3500"/>
                            </p:stCondLst>
                            <p:childTnLst>
                              <p:par>
                                <p:cTn id="43" presetID="22" presetClass="entr" presetSubtype="8" fill="hold" grpId="0" nodeType="afterEffect">
                                  <p:stCondLst>
                                    <p:cond delay="0"/>
                                  </p:stCondLst>
                                  <p:childTnLst>
                                    <p:set>
                                      <p:cBhvr>
                                        <p:cTn id="44" dur="1" fill="hold">
                                          <p:stCondLst>
                                            <p:cond delay="0"/>
                                          </p:stCondLst>
                                        </p:cTn>
                                        <p:tgtEl>
                                          <p:spTgt spid="240"/>
                                        </p:tgtEl>
                                        <p:attrNameLst>
                                          <p:attrName>style.visibility</p:attrName>
                                        </p:attrNameLst>
                                      </p:cBhvr>
                                      <p:to>
                                        <p:strVal val="visible"/>
                                      </p:to>
                                    </p:set>
                                    <p:animEffect transition="in" filter="wipe(left)">
                                      <p:cBhvr>
                                        <p:cTn id="45" dur="500"/>
                                        <p:tgtEl>
                                          <p:spTgt spid="240"/>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99"/>
                                        </p:tgtEl>
                                        <p:attrNameLst>
                                          <p:attrName>style.visibility</p:attrName>
                                        </p:attrNameLst>
                                      </p:cBhvr>
                                      <p:to>
                                        <p:strVal val="visible"/>
                                      </p:to>
                                    </p:set>
                                    <p:animEffect transition="in" filter="fade">
                                      <p:cBhvr>
                                        <p:cTn id="49" dur="500"/>
                                        <p:tgtEl>
                                          <p:spTgt spid="99"/>
                                        </p:tgtEl>
                                      </p:cBhvr>
                                    </p:animEffect>
                                  </p:childTnLst>
                                </p:cTn>
                              </p:par>
                            </p:childTnLst>
                          </p:cTn>
                        </p:par>
                        <p:par>
                          <p:cTn id="50" fill="hold">
                            <p:stCondLst>
                              <p:cond delay="4500"/>
                            </p:stCondLst>
                            <p:childTnLst>
                              <p:par>
                                <p:cTn id="51" presetID="22" presetClass="entr" presetSubtype="8" fill="hold" grpId="0" nodeType="afterEffect">
                                  <p:stCondLst>
                                    <p:cond delay="0"/>
                                  </p:stCondLst>
                                  <p:childTnLst>
                                    <p:set>
                                      <p:cBhvr>
                                        <p:cTn id="52" dur="1" fill="hold">
                                          <p:stCondLst>
                                            <p:cond delay="0"/>
                                          </p:stCondLst>
                                        </p:cTn>
                                        <p:tgtEl>
                                          <p:spTgt spid="245"/>
                                        </p:tgtEl>
                                        <p:attrNameLst>
                                          <p:attrName>style.visibility</p:attrName>
                                        </p:attrNameLst>
                                      </p:cBhvr>
                                      <p:to>
                                        <p:strVal val="visible"/>
                                      </p:to>
                                    </p:set>
                                    <p:animEffect transition="in" filter="wipe(left)">
                                      <p:cBhvr>
                                        <p:cTn id="53" dur="500"/>
                                        <p:tgtEl>
                                          <p:spTgt spid="245"/>
                                        </p:tgtEl>
                                      </p:cBhvr>
                                    </p:animEffect>
                                  </p:childTnLst>
                                </p:cTn>
                              </p:par>
                              <p:par>
                                <p:cTn id="54" presetID="22" presetClass="entr" presetSubtype="8" fill="hold" grpId="0" nodeType="withEffect">
                                  <p:stCondLst>
                                    <p:cond delay="0"/>
                                  </p:stCondLst>
                                  <p:childTnLst>
                                    <p:set>
                                      <p:cBhvr>
                                        <p:cTn id="55" dur="1" fill="hold">
                                          <p:stCondLst>
                                            <p:cond delay="0"/>
                                          </p:stCondLst>
                                        </p:cTn>
                                        <p:tgtEl>
                                          <p:spTgt spid="241"/>
                                        </p:tgtEl>
                                        <p:attrNameLst>
                                          <p:attrName>style.visibility</p:attrName>
                                        </p:attrNameLst>
                                      </p:cBhvr>
                                      <p:to>
                                        <p:strVal val="visible"/>
                                      </p:to>
                                    </p:set>
                                    <p:animEffect transition="in" filter="wipe(left)">
                                      <p:cBhvr>
                                        <p:cTn id="56" dur="500"/>
                                        <p:tgtEl>
                                          <p:spTgt spid="241"/>
                                        </p:tgtEl>
                                      </p:cBhvr>
                                    </p:animEffect>
                                  </p:childTnLst>
                                </p:cTn>
                              </p:par>
                            </p:childTnLst>
                          </p:cTn>
                        </p:par>
                        <p:par>
                          <p:cTn id="57" fill="hold">
                            <p:stCondLst>
                              <p:cond delay="5000"/>
                            </p:stCondLst>
                            <p:childTnLst>
                              <p:par>
                                <p:cTn id="58" presetID="10" presetClass="entr" presetSubtype="0" fill="hold" grpId="0" nodeType="afterEffect">
                                  <p:stCondLst>
                                    <p:cond delay="0"/>
                                  </p:stCondLst>
                                  <p:childTnLst>
                                    <p:set>
                                      <p:cBhvr>
                                        <p:cTn id="59" dur="1" fill="hold">
                                          <p:stCondLst>
                                            <p:cond delay="0"/>
                                          </p:stCondLst>
                                        </p:cTn>
                                        <p:tgtEl>
                                          <p:spTgt spid="96"/>
                                        </p:tgtEl>
                                        <p:attrNameLst>
                                          <p:attrName>style.visibility</p:attrName>
                                        </p:attrNameLst>
                                      </p:cBhvr>
                                      <p:to>
                                        <p:strVal val="visible"/>
                                      </p:to>
                                    </p:set>
                                    <p:animEffect transition="in" filter="fade">
                                      <p:cBhvr>
                                        <p:cTn id="60" dur="500"/>
                                        <p:tgtEl>
                                          <p:spTgt spid="96"/>
                                        </p:tgtEl>
                                      </p:cBhvr>
                                    </p:animEffect>
                                  </p:childTnLst>
                                </p:cTn>
                              </p:par>
                            </p:childTnLst>
                          </p:cTn>
                        </p:par>
                        <p:par>
                          <p:cTn id="61" fill="hold">
                            <p:stCondLst>
                              <p:cond delay="5500"/>
                            </p:stCondLst>
                            <p:childTnLst>
                              <p:par>
                                <p:cTn id="62" presetID="10" presetClass="entr" presetSubtype="0" fill="hold" grpId="0" nodeType="afterEffect">
                                  <p:stCondLst>
                                    <p:cond delay="0"/>
                                  </p:stCondLst>
                                  <p:childTnLst>
                                    <p:set>
                                      <p:cBhvr>
                                        <p:cTn id="63" dur="1" fill="hold">
                                          <p:stCondLst>
                                            <p:cond delay="0"/>
                                          </p:stCondLst>
                                        </p:cTn>
                                        <p:tgtEl>
                                          <p:spTgt spid="97"/>
                                        </p:tgtEl>
                                        <p:attrNameLst>
                                          <p:attrName>style.visibility</p:attrName>
                                        </p:attrNameLst>
                                      </p:cBhvr>
                                      <p:to>
                                        <p:strVal val="visible"/>
                                      </p:to>
                                    </p:set>
                                    <p:animEffect transition="in" filter="fade">
                                      <p:cBhvr>
                                        <p:cTn id="64" dur="500"/>
                                        <p:tgtEl>
                                          <p:spTgt spid="97"/>
                                        </p:tgtEl>
                                      </p:cBhvr>
                                    </p:animEffect>
                                  </p:childTnLst>
                                </p:cTn>
                              </p:par>
                            </p:childTnLst>
                          </p:cTn>
                        </p:par>
                        <p:par>
                          <p:cTn id="65" fill="hold">
                            <p:stCondLst>
                              <p:cond delay="6000"/>
                            </p:stCondLst>
                            <p:childTnLst>
                              <p:par>
                                <p:cTn id="66" presetID="10" presetClass="entr" presetSubtype="0" fill="hold" grpId="0" nodeType="afterEffect">
                                  <p:stCondLst>
                                    <p:cond delay="0"/>
                                  </p:stCondLst>
                                  <p:childTnLst>
                                    <p:set>
                                      <p:cBhvr>
                                        <p:cTn id="67" dur="1" fill="hold">
                                          <p:stCondLst>
                                            <p:cond delay="0"/>
                                          </p:stCondLst>
                                        </p:cTn>
                                        <p:tgtEl>
                                          <p:spTgt spid="98"/>
                                        </p:tgtEl>
                                        <p:attrNameLst>
                                          <p:attrName>style.visibility</p:attrName>
                                        </p:attrNameLst>
                                      </p:cBhvr>
                                      <p:to>
                                        <p:strVal val="visible"/>
                                      </p:to>
                                    </p:set>
                                    <p:animEffect transition="in" filter="fade">
                                      <p:cBhvr>
                                        <p:cTn id="68" dur="500"/>
                                        <p:tgtEl>
                                          <p:spTgt spid="98"/>
                                        </p:tgtEl>
                                      </p:cBhvr>
                                    </p:animEffect>
                                  </p:childTnLst>
                                </p:cTn>
                              </p:par>
                            </p:childTnLst>
                          </p:cTn>
                        </p:par>
                        <p:par>
                          <p:cTn id="69" fill="hold">
                            <p:stCondLst>
                              <p:cond delay="6500"/>
                            </p:stCondLst>
                            <p:childTnLst>
                              <p:par>
                                <p:cTn id="70" presetID="22" presetClass="entr" presetSubtype="8" fill="hold" grpId="0" nodeType="afterEffect">
                                  <p:stCondLst>
                                    <p:cond delay="0"/>
                                  </p:stCondLst>
                                  <p:childTnLst>
                                    <p:set>
                                      <p:cBhvr>
                                        <p:cTn id="71" dur="1" fill="hold">
                                          <p:stCondLst>
                                            <p:cond delay="0"/>
                                          </p:stCondLst>
                                        </p:cTn>
                                        <p:tgtEl>
                                          <p:spTgt spid="242"/>
                                        </p:tgtEl>
                                        <p:attrNameLst>
                                          <p:attrName>style.visibility</p:attrName>
                                        </p:attrNameLst>
                                      </p:cBhvr>
                                      <p:to>
                                        <p:strVal val="visible"/>
                                      </p:to>
                                    </p:set>
                                    <p:animEffect transition="in" filter="wipe(left)">
                                      <p:cBhvr>
                                        <p:cTn id="72" dur="500"/>
                                        <p:tgtEl>
                                          <p:spTgt spid="242"/>
                                        </p:tgtEl>
                                      </p:cBhvr>
                                    </p:animEffect>
                                  </p:childTnLst>
                                </p:cTn>
                              </p:par>
                            </p:childTnLst>
                          </p:cTn>
                        </p:par>
                        <p:par>
                          <p:cTn id="73" fill="hold">
                            <p:stCondLst>
                              <p:cond delay="7000"/>
                            </p:stCondLst>
                            <p:childTnLst>
                              <p:par>
                                <p:cTn id="74" presetID="10" presetClass="entr" presetSubtype="0" fill="hold" grpId="0" nodeType="afterEffect">
                                  <p:stCondLst>
                                    <p:cond delay="0"/>
                                  </p:stCondLst>
                                  <p:childTnLst>
                                    <p:set>
                                      <p:cBhvr>
                                        <p:cTn id="75" dur="1" fill="hold">
                                          <p:stCondLst>
                                            <p:cond delay="0"/>
                                          </p:stCondLst>
                                        </p:cTn>
                                        <p:tgtEl>
                                          <p:spTgt spid="100"/>
                                        </p:tgtEl>
                                        <p:attrNameLst>
                                          <p:attrName>style.visibility</p:attrName>
                                        </p:attrNameLst>
                                      </p:cBhvr>
                                      <p:to>
                                        <p:strVal val="visible"/>
                                      </p:to>
                                    </p:set>
                                    <p:animEffect transition="in" filter="fade">
                                      <p:cBhvr>
                                        <p:cTn id="76" dur="500"/>
                                        <p:tgtEl>
                                          <p:spTgt spid="100"/>
                                        </p:tgtEl>
                                      </p:cBhvr>
                                    </p:animEffect>
                                  </p:childTnLst>
                                </p:cTn>
                              </p:par>
                            </p:childTnLst>
                          </p:cTn>
                        </p:par>
                        <p:par>
                          <p:cTn id="77" fill="hold">
                            <p:stCondLst>
                              <p:cond delay="7500"/>
                            </p:stCondLst>
                            <p:childTnLst>
                              <p:par>
                                <p:cTn id="78" presetID="22" presetClass="entr" presetSubtype="8" fill="hold" grpId="0" nodeType="afterEffect">
                                  <p:stCondLst>
                                    <p:cond delay="0"/>
                                  </p:stCondLst>
                                  <p:childTnLst>
                                    <p:set>
                                      <p:cBhvr>
                                        <p:cTn id="79" dur="1" fill="hold">
                                          <p:stCondLst>
                                            <p:cond delay="0"/>
                                          </p:stCondLst>
                                        </p:cTn>
                                        <p:tgtEl>
                                          <p:spTgt spid="244"/>
                                        </p:tgtEl>
                                        <p:attrNameLst>
                                          <p:attrName>style.visibility</p:attrName>
                                        </p:attrNameLst>
                                      </p:cBhvr>
                                      <p:to>
                                        <p:strVal val="visible"/>
                                      </p:to>
                                    </p:set>
                                    <p:animEffect transition="in" filter="wipe(left)">
                                      <p:cBhvr>
                                        <p:cTn id="80" dur="500"/>
                                        <p:tgtEl>
                                          <p:spTgt spid="244"/>
                                        </p:tgtEl>
                                      </p:cBhvr>
                                    </p:animEffect>
                                  </p:childTnLst>
                                </p:cTn>
                              </p:par>
                              <p:par>
                                <p:cTn id="81" presetID="22" presetClass="entr" presetSubtype="8" fill="hold" grpId="0" nodeType="withEffect">
                                  <p:stCondLst>
                                    <p:cond delay="0"/>
                                  </p:stCondLst>
                                  <p:childTnLst>
                                    <p:set>
                                      <p:cBhvr>
                                        <p:cTn id="82" dur="1" fill="hold">
                                          <p:stCondLst>
                                            <p:cond delay="0"/>
                                          </p:stCondLst>
                                        </p:cTn>
                                        <p:tgtEl>
                                          <p:spTgt spid="243"/>
                                        </p:tgtEl>
                                        <p:attrNameLst>
                                          <p:attrName>style.visibility</p:attrName>
                                        </p:attrNameLst>
                                      </p:cBhvr>
                                      <p:to>
                                        <p:strVal val="visible"/>
                                      </p:to>
                                    </p:set>
                                    <p:animEffect transition="in" filter="wipe(left)">
                                      <p:cBhvr>
                                        <p:cTn id="83" dur="500"/>
                                        <p:tgtEl>
                                          <p:spTgt spid="243"/>
                                        </p:tgtEl>
                                      </p:cBhvr>
                                    </p:animEffect>
                                  </p:childTnLst>
                                </p:cTn>
                              </p:par>
                            </p:childTnLst>
                          </p:cTn>
                        </p:par>
                        <p:par>
                          <p:cTn id="84" fill="hold">
                            <p:stCondLst>
                              <p:cond delay="8000"/>
                            </p:stCondLst>
                            <p:childTnLst>
                              <p:par>
                                <p:cTn id="85" presetID="10" presetClass="entr" presetSubtype="0" fill="hold" grpId="0" nodeType="afterEffect">
                                  <p:stCondLst>
                                    <p:cond delay="0"/>
                                  </p:stCondLst>
                                  <p:childTnLst>
                                    <p:set>
                                      <p:cBhvr>
                                        <p:cTn id="86" dur="1" fill="hold">
                                          <p:stCondLst>
                                            <p:cond delay="0"/>
                                          </p:stCondLst>
                                        </p:cTn>
                                        <p:tgtEl>
                                          <p:spTgt spid="101"/>
                                        </p:tgtEl>
                                        <p:attrNameLst>
                                          <p:attrName>style.visibility</p:attrName>
                                        </p:attrNameLst>
                                      </p:cBhvr>
                                      <p:to>
                                        <p:strVal val="visible"/>
                                      </p:to>
                                    </p:set>
                                    <p:animEffect transition="in" filter="fade">
                                      <p:cBhvr>
                                        <p:cTn id="87" dur="500"/>
                                        <p:tgtEl>
                                          <p:spTgt spid="101"/>
                                        </p:tgtEl>
                                      </p:cBhvr>
                                    </p:animEffect>
                                  </p:childTnLst>
                                </p:cTn>
                              </p:par>
                            </p:childTnLst>
                          </p:cTn>
                        </p:par>
                        <p:par>
                          <p:cTn id="88" fill="hold">
                            <p:stCondLst>
                              <p:cond delay="8500"/>
                            </p:stCondLst>
                            <p:childTnLst>
                              <p:par>
                                <p:cTn id="89" presetID="10" presetClass="entr" presetSubtype="0" fill="hold" grpId="0" nodeType="afterEffect">
                                  <p:stCondLst>
                                    <p:cond delay="0"/>
                                  </p:stCondLst>
                                  <p:childTnLst>
                                    <p:set>
                                      <p:cBhvr>
                                        <p:cTn id="90" dur="1" fill="hold">
                                          <p:stCondLst>
                                            <p:cond delay="0"/>
                                          </p:stCondLst>
                                        </p:cTn>
                                        <p:tgtEl>
                                          <p:spTgt spid="102"/>
                                        </p:tgtEl>
                                        <p:attrNameLst>
                                          <p:attrName>style.visibility</p:attrName>
                                        </p:attrNameLst>
                                      </p:cBhvr>
                                      <p:to>
                                        <p:strVal val="visible"/>
                                      </p:to>
                                    </p:set>
                                    <p:animEffect transition="in" filter="fade">
                                      <p:cBhvr>
                                        <p:cTn id="91" dur="500"/>
                                        <p:tgtEl>
                                          <p:spTgt spid="102"/>
                                        </p:tgtEl>
                                      </p:cBhvr>
                                    </p:animEffect>
                                  </p:childTnLst>
                                </p:cTn>
                              </p:par>
                            </p:childTnLst>
                          </p:cTn>
                        </p:par>
                        <p:par>
                          <p:cTn id="92" fill="hold">
                            <p:stCondLst>
                              <p:cond delay="9000"/>
                            </p:stCondLst>
                            <p:childTnLst>
                              <p:par>
                                <p:cTn id="93" presetID="10" presetClass="entr" presetSubtype="0" fill="hold" grpId="0" nodeType="afterEffect">
                                  <p:stCondLst>
                                    <p:cond delay="0"/>
                                  </p:stCondLst>
                                  <p:childTnLst>
                                    <p:set>
                                      <p:cBhvr>
                                        <p:cTn id="94" dur="1" fill="hold">
                                          <p:stCondLst>
                                            <p:cond delay="0"/>
                                          </p:stCondLst>
                                        </p:cTn>
                                        <p:tgtEl>
                                          <p:spTgt spid="103"/>
                                        </p:tgtEl>
                                        <p:attrNameLst>
                                          <p:attrName>style.visibility</p:attrName>
                                        </p:attrNameLst>
                                      </p:cBhvr>
                                      <p:to>
                                        <p:strVal val="visible"/>
                                      </p:to>
                                    </p:set>
                                    <p:animEffect transition="in" filter="fade">
                                      <p:cBhvr>
                                        <p:cTn id="95" dur="500"/>
                                        <p:tgtEl>
                                          <p:spTgt spid="103"/>
                                        </p:tgtEl>
                                      </p:cBhvr>
                                    </p:animEffect>
                                  </p:childTnLst>
                                </p:cTn>
                              </p:par>
                            </p:childTnLst>
                          </p:cTn>
                        </p:par>
                        <p:par>
                          <p:cTn id="96" fill="hold">
                            <p:stCondLst>
                              <p:cond delay="9500"/>
                            </p:stCondLst>
                            <p:childTnLst>
                              <p:par>
                                <p:cTn id="97" presetID="22" presetClass="entr" presetSubtype="2" fill="hold" grpId="0" nodeType="afterEffect">
                                  <p:stCondLst>
                                    <p:cond delay="0"/>
                                  </p:stCondLst>
                                  <p:childTnLst>
                                    <p:set>
                                      <p:cBhvr>
                                        <p:cTn id="98" dur="1" fill="hold">
                                          <p:stCondLst>
                                            <p:cond delay="0"/>
                                          </p:stCondLst>
                                        </p:cTn>
                                        <p:tgtEl>
                                          <p:spTgt spid="9"/>
                                        </p:tgtEl>
                                        <p:attrNameLst>
                                          <p:attrName>style.visibility</p:attrName>
                                        </p:attrNameLst>
                                      </p:cBhvr>
                                      <p:to>
                                        <p:strVal val="visible"/>
                                      </p:to>
                                    </p:set>
                                    <p:animEffect transition="in" filter="wipe(right)">
                                      <p:cBhvr>
                                        <p:cTn id="99" dur="500"/>
                                        <p:tgtEl>
                                          <p:spTgt spid="9"/>
                                        </p:tgtEl>
                                      </p:cBhvr>
                                    </p:animEffect>
                                  </p:childTnLst>
                                </p:cTn>
                              </p:par>
                            </p:childTnLst>
                          </p:cTn>
                        </p:par>
                        <p:par>
                          <p:cTn id="100" fill="hold">
                            <p:stCondLst>
                              <p:cond delay="10000"/>
                            </p:stCondLst>
                            <p:childTnLst>
                              <p:par>
                                <p:cTn id="101" presetID="10" presetClass="entr" presetSubtype="0" fill="hold" grpId="0" nodeType="afterEffect">
                                  <p:stCondLst>
                                    <p:cond delay="0"/>
                                  </p:stCondLst>
                                  <p:childTnLst>
                                    <p:set>
                                      <p:cBhvr>
                                        <p:cTn id="102" dur="1" fill="hold">
                                          <p:stCondLst>
                                            <p:cond delay="0"/>
                                          </p:stCondLst>
                                        </p:cTn>
                                        <p:tgtEl>
                                          <p:spTgt spid="104"/>
                                        </p:tgtEl>
                                        <p:attrNameLst>
                                          <p:attrName>style.visibility</p:attrName>
                                        </p:attrNameLst>
                                      </p:cBhvr>
                                      <p:to>
                                        <p:strVal val="visible"/>
                                      </p:to>
                                    </p:set>
                                    <p:animEffect transition="in" filter="fade">
                                      <p:cBhvr>
                                        <p:cTn id="103" dur="500"/>
                                        <p:tgtEl>
                                          <p:spTgt spid="104"/>
                                        </p:tgtEl>
                                      </p:cBhvr>
                                    </p:animEffect>
                                  </p:childTnLst>
                                </p:cTn>
                              </p:par>
                            </p:childTnLst>
                          </p:cTn>
                        </p:par>
                        <p:par>
                          <p:cTn id="104" fill="hold">
                            <p:stCondLst>
                              <p:cond delay="10500"/>
                            </p:stCondLst>
                            <p:childTnLst>
                              <p:par>
                                <p:cTn id="105" presetID="16" presetClass="entr" presetSubtype="37" fill="hold" grpId="0" nodeType="afterEffect">
                                  <p:stCondLst>
                                    <p:cond delay="0"/>
                                  </p:stCondLst>
                                  <p:childTnLst>
                                    <p:set>
                                      <p:cBhvr>
                                        <p:cTn id="106" dur="1" fill="hold">
                                          <p:stCondLst>
                                            <p:cond delay="0"/>
                                          </p:stCondLst>
                                        </p:cTn>
                                        <p:tgtEl>
                                          <p:spTgt spid="10"/>
                                        </p:tgtEl>
                                        <p:attrNameLst>
                                          <p:attrName>style.visibility</p:attrName>
                                        </p:attrNameLst>
                                      </p:cBhvr>
                                      <p:to>
                                        <p:strVal val="visible"/>
                                      </p:to>
                                    </p:set>
                                    <p:animEffect transition="in" filter="barn(outVertical)">
                                      <p:cBhvr>
                                        <p:cTn id="107" dur="500"/>
                                        <p:tgtEl>
                                          <p:spTgt spid="10"/>
                                        </p:tgtEl>
                                      </p:cBhvr>
                                    </p:animEffect>
                                  </p:childTnLst>
                                </p:cTn>
                              </p:par>
                              <p:par>
                                <p:cTn id="108" presetID="22" presetClass="entr" presetSubtype="2" fill="hold" grpId="0" nodeType="withEffect">
                                  <p:stCondLst>
                                    <p:cond delay="0"/>
                                  </p:stCondLst>
                                  <p:childTnLst>
                                    <p:set>
                                      <p:cBhvr>
                                        <p:cTn id="109" dur="1" fill="hold">
                                          <p:stCondLst>
                                            <p:cond delay="0"/>
                                          </p:stCondLst>
                                        </p:cTn>
                                        <p:tgtEl>
                                          <p:spTgt spid="12"/>
                                        </p:tgtEl>
                                        <p:attrNameLst>
                                          <p:attrName>style.visibility</p:attrName>
                                        </p:attrNameLst>
                                      </p:cBhvr>
                                      <p:to>
                                        <p:strVal val="visible"/>
                                      </p:to>
                                    </p:set>
                                    <p:animEffect transition="in" filter="wipe(right)">
                                      <p:cBhvr>
                                        <p:cTn id="110" dur="500"/>
                                        <p:tgtEl>
                                          <p:spTgt spid="12"/>
                                        </p:tgtEl>
                                      </p:cBhvr>
                                    </p:animEffect>
                                  </p:childTnLst>
                                </p:cTn>
                              </p:par>
                            </p:childTnLst>
                          </p:cTn>
                        </p:par>
                        <p:par>
                          <p:cTn id="111" fill="hold">
                            <p:stCondLst>
                              <p:cond delay="11000"/>
                            </p:stCondLst>
                            <p:childTnLst>
                              <p:par>
                                <p:cTn id="112" presetID="10" presetClass="entr" presetSubtype="0" fill="hold" grpId="0" nodeType="afterEffect">
                                  <p:stCondLst>
                                    <p:cond delay="0"/>
                                  </p:stCondLst>
                                  <p:childTnLst>
                                    <p:set>
                                      <p:cBhvr>
                                        <p:cTn id="113" dur="1" fill="hold">
                                          <p:stCondLst>
                                            <p:cond delay="0"/>
                                          </p:stCondLst>
                                        </p:cTn>
                                        <p:tgtEl>
                                          <p:spTgt spid="107"/>
                                        </p:tgtEl>
                                        <p:attrNameLst>
                                          <p:attrName>style.visibility</p:attrName>
                                        </p:attrNameLst>
                                      </p:cBhvr>
                                      <p:to>
                                        <p:strVal val="visible"/>
                                      </p:to>
                                    </p:set>
                                    <p:animEffect transition="in" filter="fade">
                                      <p:cBhvr>
                                        <p:cTn id="114" dur="500"/>
                                        <p:tgtEl>
                                          <p:spTgt spid="107"/>
                                        </p:tgtEl>
                                      </p:cBhvr>
                                    </p:animEffect>
                                  </p:childTnLst>
                                </p:cTn>
                              </p:par>
                            </p:childTnLst>
                          </p:cTn>
                        </p:par>
                        <p:par>
                          <p:cTn id="115" fill="hold">
                            <p:stCondLst>
                              <p:cond delay="11500"/>
                            </p:stCondLst>
                            <p:childTnLst>
                              <p:par>
                                <p:cTn id="116" presetID="10" presetClass="entr" presetSubtype="0" fill="hold" grpId="0" nodeType="afterEffect">
                                  <p:stCondLst>
                                    <p:cond delay="0"/>
                                  </p:stCondLst>
                                  <p:childTnLst>
                                    <p:set>
                                      <p:cBhvr>
                                        <p:cTn id="117" dur="1" fill="hold">
                                          <p:stCondLst>
                                            <p:cond delay="0"/>
                                          </p:stCondLst>
                                        </p:cTn>
                                        <p:tgtEl>
                                          <p:spTgt spid="106"/>
                                        </p:tgtEl>
                                        <p:attrNameLst>
                                          <p:attrName>style.visibility</p:attrName>
                                        </p:attrNameLst>
                                      </p:cBhvr>
                                      <p:to>
                                        <p:strVal val="visible"/>
                                      </p:to>
                                    </p:set>
                                    <p:animEffect transition="in" filter="fade">
                                      <p:cBhvr>
                                        <p:cTn id="118" dur="500"/>
                                        <p:tgtEl>
                                          <p:spTgt spid="106"/>
                                        </p:tgtEl>
                                      </p:cBhvr>
                                    </p:animEffect>
                                  </p:childTnLst>
                                </p:cTn>
                              </p:par>
                            </p:childTnLst>
                          </p:cTn>
                        </p:par>
                        <p:par>
                          <p:cTn id="119" fill="hold">
                            <p:stCondLst>
                              <p:cond delay="12000"/>
                            </p:stCondLst>
                            <p:childTnLst>
                              <p:par>
                                <p:cTn id="120" presetID="10" presetClass="entr" presetSubtype="0" fill="hold" grpId="0" nodeType="afterEffect">
                                  <p:stCondLst>
                                    <p:cond delay="0"/>
                                  </p:stCondLst>
                                  <p:childTnLst>
                                    <p:set>
                                      <p:cBhvr>
                                        <p:cTn id="121" dur="1" fill="hold">
                                          <p:stCondLst>
                                            <p:cond delay="0"/>
                                          </p:stCondLst>
                                        </p:cTn>
                                        <p:tgtEl>
                                          <p:spTgt spid="105"/>
                                        </p:tgtEl>
                                        <p:attrNameLst>
                                          <p:attrName>style.visibility</p:attrName>
                                        </p:attrNameLst>
                                      </p:cBhvr>
                                      <p:to>
                                        <p:strVal val="visible"/>
                                      </p:to>
                                    </p:set>
                                    <p:animEffect transition="in" filter="fade">
                                      <p:cBhvr>
                                        <p:cTn id="122" dur="500"/>
                                        <p:tgtEl>
                                          <p:spTgt spid="105"/>
                                        </p:tgtEl>
                                      </p:cBhvr>
                                    </p:animEffect>
                                  </p:childTnLst>
                                </p:cTn>
                              </p:par>
                            </p:childTnLst>
                          </p:cTn>
                        </p:par>
                        <p:par>
                          <p:cTn id="123" fill="hold">
                            <p:stCondLst>
                              <p:cond delay="12500"/>
                            </p:stCondLst>
                            <p:childTnLst>
                              <p:par>
                                <p:cTn id="124" presetID="10" presetClass="entr" presetSubtype="0" fill="hold" grpId="0" nodeType="afterEffect">
                                  <p:stCondLst>
                                    <p:cond delay="0"/>
                                  </p:stCondLst>
                                  <p:childTnLst>
                                    <p:set>
                                      <p:cBhvr>
                                        <p:cTn id="125" dur="1" fill="hold">
                                          <p:stCondLst>
                                            <p:cond delay="0"/>
                                          </p:stCondLst>
                                        </p:cTn>
                                        <p:tgtEl>
                                          <p:spTgt spid="108"/>
                                        </p:tgtEl>
                                        <p:attrNameLst>
                                          <p:attrName>style.visibility</p:attrName>
                                        </p:attrNameLst>
                                      </p:cBhvr>
                                      <p:to>
                                        <p:strVal val="visible"/>
                                      </p:to>
                                    </p:set>
                                    <p:animEffect transition="in" filter="fade">
                                      <p:cBhvr>
                                        <p:cTn id="126" dur="500"/>
                                        <p:tgtEl>
                                          <p:spTgt spid="108"/>
                                        </p:tgtEl>
                                      </p:cBhvr>
                                    </p:animEffect>
                                  </p:childTnLst>
                                </p:cTn>
                              </p:par>
                            </p:childTnLst>
                          </p:cTn>
                        </p:par>
                        <p:par>
                          <p:cTn id="127" fill="hold">
                            <p:stCondLst>
                              <p:cond delay="13000"/>
                            </p:stCondLst>
                            <p:childTnLst>
                              <p:par>
                                <p:cTn id="128" presetID="22" presetClass="entr" presetSubtype="2" fill="hold" grpId="0" nodeType="afterEffect">
                                  <p:stCondLst>
                                    <p:cond delay="0"/>
                                  </p:stCondLst>
                                  <p:childTnLst>
                                    <p:set>
                                      <p:cBhvr>
                                        <p:cTn id="129" dur="1" fill="hold">
                                          <p:stCondLst>
                                            <p:cond delay="0"/>
                                          </p:stCondLst>
                                        </p:cTn>
                                        <p:tgtEl>
                                          <p:spTgt spid="26"/>
                                        </p:tgtEl>
                                        <p:attrNameLst>
                                          <p:attrName>style.visibility</p:attrName>
                                        </p:attrNameLst>
                                      </p:cBhvr>
                                      <p:to>
                                        <p:strVal val="visible"/>
                                      </p:to>
                                    </p:set>
                                    <p:animEffect transition="in" filter="wipe(right)">
                                      <p:cBhvr>
                                        <p:cTn id="130" dur="500"/>
                                        <p:tgtEl>
                                          <p:spTgt spid="26"/>
                                        </p:tgtEl>
                                      </p:cBhvr>
                                    </p:animEffect>
                                  </p:childTnLst>
                                </p:cTn>
                              </p:par>
                            </p:childTnLst>
                          </p:cTn>
                        </p:par>
                        <p:par>
                          <p:cTn id="131" fill="hold">
                            <p:stCondLst>
                              <p:cond delay="13500"/>
                            </p:stCondLst>
                            <p:childTnLst>
                              <p:par>
                                <p:cTn id="132" presetID="10" presetClass="entr" presetSubtype="0" fill="hold" grpId="0" nodeType="afterEffect">
                                  <p:stCondLst>
                                    <p:cond delay="0"/>
                                  </p:stCondLst>
                                  <p:childTnLst>
                                    <p:set>
                                      <p:cBhvr>
                                        <p:cTn id="133" dur="1" fill="hold">
                                          <p:stCondLst>
                                            <p:cond delay="0"/>
                                          </p:stCondLst>
                                        </p:cTn>
                                        <p:tgtEl>
                                          <p:spTgt spid="109"/>
                                        </p:tgtEl>
                                        <p:attrNameLst>
                                          <p:attrName>style.visibility</p:attrName>
                                        </p:attrNameLst>
                                      </p:cBhvr>
                                      <p:to>
                                        <p:strVal val="visible"/>
                                      </p:to>
                                    </p:set>
                                    <p:animEffect transition="in" filter="fade">
                                      <p:cBhvr>
                                        <p:cTn id="134" dur="500"/>
                                        <p:tgtEl>
                                          <p:spTgt spid="109"/>
                                        </p:tgtEl>
                                      </p:cBhvr>
                                    </p:animEffect>
                                  </p:childTnLst>
                                </p:cTn>
                              </p:par>
                            </p:childTnLst>
                          </p:cTn>
                        </p:par>
                        <p:par>
                          <p:cTn id="135" fill="hold">
                            <p:stCondLst>
                              <p:cond delay="14000"/>
                            </p:stCondLst>
                            <p:childTnLst>
                              <p:par>
                                <p:cTn id="136" presetID="22" presetClass="entr" presetSubtype="2" fill="hold" grpId="0" nodeType="afterEffect">
                                  <p:stCondLst>
                                    <p:cond delay="0"/>
                                  </p:stCondLst>
                                  <p:childTnLst>
                                    <p:set>
                                      <p:cBhvr>
                                        <p:cTn id="137" dur="1" fill="hold">
                                          <p:stCondLst>
                                            <p:cond delay="0"/>
                                          </p:stCondLst>
                                        </p:cTn>
                                        <p:tgtEl>
                                          <p:spTgt spid="31"/>
                                        </p:tgtEl>
                                        <p:attrNameLst>
                                          <p:attrName>style.visibility</p:attrName>
                                        </p:attrNameLst>
                                      </p:cBhvr>
                                      <p:to>
                                        <p:strVal val="visible"/>
                                      </p:to>
                                    </p:set>
                                    <p:animEffect transition="in" filter="wipe(right)">
                                      <p:cBhvr>
                                        <p:cTn id="138" dur="500"/>
                                        <p:tgtEl>
                                          <p:spTgt spid="31"/>
                                        </p:tgtEl>
                                      </p:cBhvr>
                                    </p:animEffect>
                                  </p:childTnLst>
                                </p:cTn>
                              </p:par>
                              <p:par>
                                <p:cTn id="139" presetID="22" presetClass="entr" presetSubtype="1" fill="hold" grpId="0" nodeType="withEffect">
                                  <p:stCondLst>
                                    <p:cond delay="0"/>
                                  </p:stCondLst>
                                  <p:childTnLst>
                                    <p:set>
                                      <p:cBhvr>
                                        <p:cTn id="140" dur="1" fill="hold">
                                          <p:stCondLst>
                                            <p:cond delay="0"/>
                                          </p:stCondLst>
                                        </p:cTn>
                                        <p:tgtEl>
                                          <p:spTgt spid="28"/>
                                        </p:tgtEl>
                                        <p:attrNameLst>
                                          <p:attrName>style.visibility</p:attrName>
                                        </p:attrNameLst>
                                      </p:cBhvr>
                                      <p:to>
                                        <p:strVal val="visible"/>
                                      </p:to>
                                    </p:set>
                                    <p:animEffect transition="in" filter="wipe(up)">
                                      <p:cBhvr>
                                        <p:cTn id="141" dur="500"/>
                                        <p:tgtEl>
                                          <p:spTgt spid="28"/>
                                        </p:tgtEl>
                                      </p:cBhvr>
                                    </p:animEffect>
                                  </p:childTnLst>
                                </p:cTn>
                              </p:par>
                              <p:par>
                                <p:cTn id="142" presetID="22" presetClass="entr" presetSubtype="1" fill="hold" grpId="0" nodeType="withEffect">
                                  <p:stCondLst>
                                    <p:cond delay="0"/>
                                  </p:stCondLst>
                                  <p:childTnLst>
                                    <p:set>
                                      <p:cBhvr>
                                        <p:cTn id="143" dur="1" fill="hold">
                                          <p:stCondLst>
                                            <p:cond delay="0"/>
                                          </p:stCondLst>
                                        </p:cTn>
                                        <p:tgtEl>
                                          <p:spTgt spid="29"/>
                                        </p:tgtEl>
                                        <p:attrNameLst>
                                          <p:attrName>style.visibility</p:attrName>
                                        </p:attrNameLst>
                                      </p:cBhvr>
                                      <p:to>
                                        <p:strVal val="visible"/>
                                      </p:to>
                                    </p:set>
                                    <p:animEffect transition="in" filter="wipe(up)">
                                      <p:cBhvr>
                                        <p:cTn id="144" dur="500"/>
                                        <p:tgtEl>
                                          <p:spTgt spid="29"/>
                                        </p:tgtEl>
                                      </p:cBhvr>
                                    </p:animEffect>
                                  </p:childTnLst>
                                </p:cTn>
                              </p:par>
                            </p:childTnLst>
                          </p:cTn>
                        </p:par>
                        <p:par>
                          <p:cTn id="145" fill="hold">
                            <p:stCondLst>
                              <p:cond delay="14500"/>
                            </p:stCondLst>
                            <p:childTnLst>
                              <p:par>
                                <p:cTn id="146" presetID="10" presetClass="entr" presetSubtype="0" fill="hold" grpId="0" nodeType="afterEffect">
                                  <p:stCondLst>
                                    <p:cond delay="0"/>
                                  </p:stCondLst>
                                  <p:childTnLst>
                                    <p:set>
                                      <p:cBhvr>
                                        <p:cTn id="147" dur="1" fill="hold">
                                          <p:stCondLst>
                                            <p:cond delay="0"/>
                                          </p:stCondLst>
                                        </p:cTn>
                                        <p:tgtEl>
                                          <p:spTgt spid="111"/>
                                        </p:tgtEl>
                                        <p:attrNameLst>
                                          <p:attrName>style.visibility</p:attrName>
                                        </p:attrNameLst>
                                      </p:cBhvr>
                                      <p:to>
                                        <p:strVal val="visible"/>
                                      </p:to>
                                    </p:set>
                                    <p:animEffect transition="in" filter="fade">
                                      <p:cBhvr>
                                        <p:cTn id="148" dur="500"/>
                                        <p:tgtEl>
                                          <p:spTgt spid="111"/>
                                        </p:tgtEl>
                                      </p:cBhvr>
                                    </p:animEffect>
                                  </p:childTnLst>
                                </p:cTn>
                              </p:par>
                            </p:childTnLst>
                          </p:cTn>
                        </p:par>
                        <p:par>
                          <p:cTn id="149" fill="hold">
                            <p:stCondLst>
                              <p:cond delay="15000"/>
                            </p:stCondLst>
                            <p:childTnLst>
                              <p:par>
                                <p:cTn id="150" presetID="10" presetClass="entr" presetSubtype="0" fill="hold" grpId="0" nodeType="afterEffect">
                                  <p:stCondLst>
                                    <p:cond delay="0"/>
                                  </p:stCondLst>
                                  <p:childTnLst>
                                    <p:set>
                                      <p:cBhvr>
                                        <p:cTn id="151" dur="1" fill="hold">
                                          <p:stCondLst>
                                            <p:cond delay="0"/>
                                          </p:stCondLst>
                                        </p:cTn>
                                        <p:tgtEl>
                                          <p:spTgt spid="115"/>
                                        </p:tgtEl>
                                        <p:attrNameLst>
                                          <p:attrName>style.visibility</p:attrName>
                                        </p:attrNameLst>
                                      </p:cBhvr>
                                      <p:to>
                                        <p:strVal val="visible"/>
                                      </p:to>
                                    </p:set>
                                    <p:animEffect transition="in" filter="fade">
                                      <p:cBhvr>
                                        <p:cTn id="152" dur="500"/>
                                        <p:tgtEl>
                                          <p:spTgt spid="115"/>
                                        </p:tgtEl>
                                      </p:cBhvr>
                                    </p:animEffect>
                                  </p:childTnLst>
                                </p:cTn>
                              </p:par>
                            </p:childTnLst>
                          </p:cTn>
                        </p:par>
                        <p:par>
                          <p:cTn id="153" fill="hold">
                            <p:stCondLst>
                              <p:cond delay="15500"/>
                            </p:stCondLst>
                            <p:childTnLst>
                              <p:par>
                                <p:cTn id="154" presetID="10" presetClass="entr" presetSubtype="0" fill="hold" grpId="0" nodeType="afterEffect">
                                  <p:stCondLst>
                                    <p:cond delay="0"/>
                                  </p:stCondLst>
                                  <p:childTnLst>
                                    <p:set>
                                      <p:cBhvr>
                                        <p:cTn id="155" dur="1" fill="hold">
                                          <p:stCondLst>
                                            <p:cond delay="0"/>
                                          </p:stCondLst>
                                        </p:cTn>
                                        <p:tgtEl>
                                          <p:spTgt spid="116"/>
                                        </p:tgtEl>
                                        <p:attrNameLst>
                                          <p:attrName>style.visibility</p:attrName>
                                        </p:attrNameLst>
                                      </p:cBhvr>
                                      <p:to>
                                        <p:strVal val="visible"/>
                                      </p:to>
                                    </p:set>
                                    <p:animEffect transition="in" filter="fade">
                                      <p:cBhvr>
                                        <p:cTn id="156" dur="500"/>
                                        <p:tgtEl>
                                          <p:spTgt spid="116"/>
                                        </p:tgtEl>
                                      </p:cBhvr>
                                    </p:animEffect>
                                  </p:childTnLst>
                                </p:cTn>
                              </p:par>
                            </p:childTnLst>
                          </p:cTn>
                        </p:par>
                        <p:par>
                          <p:cTn id="157" fill="hold">
                            <p:stCondLst>
                              <p:cond delay="16000"/>
                            </p:stCondLst>
                            <p:childTnLst>
                              <p:par>
                                <p:cTn id="158" presetID="10" presetClass="entr" presetSubtype="0" fill="hold" grpId="0" nodeType="afterEffect">
                                  <p:stCondLst>
                                    <p:cond delay="0"/>
                                  </p:stCondLst>
                                  <p:childTnLst>
                                    <p:set>
                                      <p:cBhvr>
                                        <p:cTn id="159" dur="1" fill="hold">
                                          <p:stCondLst>
                                            <p:cond delay="0"/>
                                          </p:stCondLst>
                                        </p:cTn>
                                        <p:tgtEl>
                                          <p:spTgt spid="117"/>
                                        </p:tgtEl>
                                        <p:attrNameLst>
                                          <p:attrName>style.visibility</p:attrName>
                                        </p:attrNameLst>
                                      </p:cBhvr>
                                      <p:to>
                                        <p:strVal val="visible"/>
                                      </p:to>
                                    </p:set>
                                    <p:animEffect transition="in" filter="fade">
                                      <p:cBhvr>
                                        <p:cTn id="160" dur="500"/>
                                        <p:tgtEl>
                                          <p:spTgt spid="117"/>
                                        </p:tgtEl>
                                      </p:cBhvr>
                                    </p:animEffect>
                                  </p:childTnLst>
                                </p:cTn>
                              </p:par>
                            </p:childTnLst>
                          </p:cTn>
                        </p:par>
                        <p:par>
                          <p:cTn id="161" fill="hold">
                            <p:stCondLst>
                              <p:cond delay="16500"/>
                            </p:stCondLst>
                            <p:childTnLst>
                              <p:par>
                                <p:cTn id="162" presetID="22" presetClass="entr" presetSubtype="2" fill="hold" grpId="0" nodeType="afterEffect">
                                  <p:stCondLst>
                                    <p:cond delay="0"/>
                                  </p:stCondLst>
                                  <p:childTnLst>
                                    <p:set>
                                      <p:cBhvr>
                                        <p:cTn id="163" dur="1" fill="hold">
                                          <p:stCondLst>
                                            <p:cond delay="0"/>
                                          </p:stCondLst>
                                        </p:cTn>
                                        <p:tgtEl>
                                          <p:spTgt spid="229"/>
                                        </p:tgtEl>
                                        <p:attrNameLst>
                                          <p:attrName>style.visibility</p:attrName>
                                        </p:attrNameLst>
                                      </p:cBhvr>
                                      <p:to>
                                        <p:strVal val="visible"/>
                                      </p:to>
                                    </p:set>
                                    <p:animEffect transition="in" filter="wipe(right)">
                                      <p:cBhvr>
                                        <p:cTn id="164" dur="500"/>
                                        <p:tgtEl>
                                          <p:spTgt spid="229"/>
                                        </p:tgtEl>
                                      </p:cBhvr>
                                    </p:animEffect>
                                  </p:childTnLst>
                                </p:cTn>
                              </p:par>
                              <p:par>
                                <p:cTn id="165" presetID="22" presetClass="entr" presetSubtype="2" fill="hold" grpId="0" nodeType="withEffect">
                                  <p:stCondLst>
                                    <p:cond delay="0"/>
                                  </p:stCondLst>
                                  <p:childTnLst>
                                    <p:set>
                                      <p:cBhvr>
                                        <p:cTn id="166" dur="1" fill="hold">
                                          <p:stCondLst>
                                            <p:cond delay="0"/>
                                          </p:stCondLst>
                                        </p:cTn>
                                        <p:tgtEl>
                                          <p:spTgt spid="230"/>
                                        </p:tgtEl>
                                        <p:attrNameLst>
                                          <p:attrName>style.visibility</p:attrName>
                                        </p:attrNameLst>
                                      </p:cBhvr>
                                      <p:to>
                                        <p:strVal val="visible"/>
                                      </p:to>
                                    </p:set>
                                    <p:animEffect transition="in" filter="wipe(right)">
                                      <p:cBhvr>
                                        <p:cTn id="167" dur="500"/>
                                        <p:tgtEl>
                                          <p:spTgt spid="230"/>
                                        </p:tgtEl>
                                      </p:cBhvr>
                                    </p:animEffect>
                                  </p:childTnLst>
                                </p:cTn>
                              </p:par>
                            </p:childTnLst>
                          </p:cTn>
                        </p:par>
                        <p:par>
                          <p:cTn id="168" fill="hold">
                            <p:stCondLst>
                              <p:cond delay="17000"/>
                            </p:stCondLst>
                            <p:childTnLst>
                              <p:par>
                                <p:cTn id="169" presetID="10" presetClass="entr" presetSubtype="0" fill="hold" grpId="0" nodeType="afterEffect">
                                  <p:stCondLst>
                                    <p:cond delay="0"/>
                                  </p:stCondLst>
                                  <p:childTnLst>
                                    <p:set>
                                      <p:cBhvr>
                                        <p:cTn id="170" dur="1" fill="hold">
                                          <p:stCondLst>
                                            <p:cond delay="0"/>
                                          </p:stCondLst>
                                        </p:cTn>
                                        <p:tgtEl>
                                          <p:spTgt spid="114"/>
                                        </p:tgtEl>
                                        <p:attrNameLst>
                                          <p:attrName>style.visibility</p:attrName>
                                        </p:attrNameLst>
                                      </p:cBhvr>
                                      <p:to>
                                        <p:strVal val="visible"/>
                                      </p:to>
                                    </p:set>
                                    <p:animEffect transition="in" filter="fade">
                                      <p:cBhvr>
                                        <p:cTn id="171" dur="500"/>
                                        <p:tgtEl>
                                          <p:spTgt spid="114"/>
                                        </p:tgtEl>
                                      </p:cBhvr>
                                    </p:animEffect>
                                  </p:childTnLst>
                                </p:cTn>
                              </p:par>
                            </p:childTnLst>
                          </p:cTn>
                        </p:par>
                        <p:par>
                          <p:cTn id="172" fill="hold">
                            <p:stCondLst>
                              <p:cond delay="17500"/>
                            </p:stCondLst>
                            <p:childTnLst>
                              <p:par>
                                <p:cTn id="173" presetID="10" presetClass="entr" presetSubtype="0" fill="hold" grpId="0" nodeType="afterEffect">
                                  <p:stCondLst>
                                    <p:cond delay="0"/>
                                  </p:stCondLst>
                                  <p:childTnLst>
                                    <p:set>
                                      <p:cBhvr>
                                        <p:cTn id="174" dur="1" fill="hold">
                                          <p:stCondLst>
                                            <p:cond delay="0"/>
                                          </p:stCondLst>
                                        </p:cTn>
                                        <p:tgtEl>
                                          <p:spTgt spid="112"/>
                                        </p:tgtEl>
                                        <p:attrNameLst>
                                          <p:attrName>style.visibility</p:attrName>
                                        </p:attrNameLst>
                                      </p:cBhvr>
                                      <p:to>
                                        <p:strVal val="visible"/>
                                      </p:to>
                                    </p:set>
                                    <p:animEffect transition="in" filter="fade">
                                      <p:cBhvr>
                                        <p:cTn id="175" dur="500"/>
                                        <p:tgtEl>
                                          <p:spTgt spid="112"/>
                                        </p:tgtEl>
                                      </p:cBhvr>
                                    </p:animEffect>
                                  </p:childTnLst>
                                </p:cTn>
                              </p:par>
                            </p:childTnLst>
                          </p:cTn>
                        </p:par>
                        <p:par>
                          <p:cTn id="176" fill="hold">
                            <p:stCondLst>
                              <p:cond delay="18000"/>
                            </p:stCondLst>
                            <p:childTnLst>
                              <p:par>
                                <p:cTn id="177" presetID="10" presetClass="entr" presetSubtype="0" fill="hold" grpId="0" nodeType="afterEffect">
                                  <p:stCondLst>
                                    <p:cond delay="0"/>
                                  </p:stCondLst>
                                  <p:childTnLst>
                                    <p:set>
                                      <p:cBhvr>
                                        <p:cTn id="178" dur="1" fill="hold">
                                          <p:stCondLst>
                                            <p:cond delay="0"/>
                                          </p:stCondLst>
                                        </p:cTn>
                                        <p:tgtEl>
                                          <p:spTgt spid="113"/>
                                        </p:tgtEl>
                                        <p:attrNameLst>
                                          <p:attrName>style.visibility</p:attrName>
                                        </p:attrNameLst>
                                      </p:cBhvr>
                                      <p:to>
                                        <p:strVal val="visible"/>
                                      </p:to>
                                    </p:set>
                                    <p:animEffect transition="in" filter="fade">
                                      <p:cBhvr>
                                        <p:cTn id="179" dur="500"/>
                                        <p:tgtEl>
                                          <p:spTgt spid="1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26" grpId="0" animBg="1"/>
      <p:bldP spid="28" grpId="0" animBg="1"/>
      <p:bldP spid="29" grpId="0" animBg="1"/>
      <p:bldP spid="31" grpId="0" animBg="1"/>
      <p:bldP spid="229" grpId="0" animBg="1"/>
      <p:bldP spid="230" grpId="0" animBg="1"/>
      <p:bldP spid="242" grpId="0" animBg="1"/>
      <p:bldP spid="243" grpId="0" animBg="1"/>
      <p:bldP spid="244" grpId="0" animBg="1"/>
      <p:bldP spid="234" grpId="0" animBg="1"/>
      <p:bldP spid="235" grpId="0" animBg="1"/>
      <p:bldP spid="236" grpId="0" animBg="1"/>
      <p:bldP spid="240" grpId="0" animBg="1"/>
      <p:bldP spid="241" grpId="0" animBg="1"/>
      <p:bldP spid="245" grpId="0" animBg="1"/>
      <p:bldP spid="2" grpId="0"/>
      <p:bldP spid="3" grpId="0"/>
      <p:bldP spid="10" grpId="0" animBg="1"/>
      <p:bldP spid="12" grpId="0" animBg="1"/>
      <p:bldP spid="246" grpId="0"/>
      <p:bldP spid="92" grpId="0"/>
      <p:bldP spid="94" grpId="0"/>
      <p:bldP spid="95" grpId="0"/>
      <p:bldP spid="96" grpId="0"/>
      <p:bldP spid="97" grpId="0"/>
      <p:bldP spid="98" grpId="0"/>
      <p:bldP spid="99" grpId="0"/>
      <p:bldP spid="100" grpId="0"/>
      <p:bldP spid="101" grpId="0"/>
      <p:bldP spid="102" grpId="0"/>
      <p:bldP spid="103" grpId="0"/>
      <p:bldP spid="104" grpId="0"/>
      <p:bldP spid="105" grpId="0"/>
      <p:bldP spid="106" grpId="0"/>
      <p:bldP spid="107" grpId="0"/>
      <p:bldP spid="108" grpId="0"/>
      <p:bldP spid="109" grpId="0"/>
      <p:bldP spid="111" grpId="0"/>
      <p:bldP spid="112" grpId="0"/>
      <p:bldP spid="113" grpId="0"/>
      <p:bldP spid="114" grpId="0"/>
      <p:bldP spid="115" grpId="0"/>
      <p:bldP spid="116" grpId="0"/>
      <p:bldP spid="117" grpId="0"/>
    </p:bldLst>
  </p:timing>
</p:sld>
</file>

<file path=ppt/slides/slide98.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536440" y="680759"/>
            <a:ext cx="7119258" cy="830997"/>
          </a:xfrm>
          <a:prstGeom prst="rect">
            <a:avLst/>
          </a:prstGeom>
          <a:noFill/>
        </p:spPr>
        <p:txBody>
          <a:bodyPr wrap="none" rtlCol="0">
            <a:spAutoFit/>
          </a:bodyPr>
          <a:lstStyle/>
          <a:p>
            <a:pPr algn="ctr"/>
            <a:r>
              <a:rPr lang="id-ID" sz="4800" dirty="0" smtClean="0">
                <a:solidFill>
                  <a:schemeClr val="bg1"/>
                </a:solidFill>
                <a:latin typeface="+mj-lt"/>
              </a:rPr>
              <a:t>Risk Management Mindmap</a:t>
            </a:r>
            <a:endParaRPr lang="en-US" sz="4800" dirty="0">
              <a:solidFill>
                <a:schemeClr val="bg1"/>
              </a:solidFill>
              <a:latin typeface="+mj-lt"/>
            </a:endParaRPr>
          </a:p>
        </p:txBody>
      </p:sp>
      <p:cxnSp>
        <p:nvCxnSpPr>
          <p:cNvPr id="279" name="Line"/>
          <p:cNvCxnSpPr/>
          <p:nvPr/>
        </p:nvCxnSpPr>
        <p:spPr>
          <a:xfrm flipV="1">
            <a:off x="4697202" y="5333714"/>
            <a:ext cx="1049449" cy="354327"/>
          </a:xfrm>
          <a:prstGeom prst="line">
            <a:avLst/>
          </a:prstGeom>
          <a:ln w="12700" cap="flat">
            <a:solidFill>
              <a:schemeClr val="bg1">
                <a:lumMod val="75000"/>
              </a:schemeClr>
            </a:solidFill>
            <a:prstDash val="dash"/>
            <a:miter lim="800000"/>
          </a:ln>
        </p:spPr>
      </p:cxnSp>
      <p:cxnSp>
        <p:nvCxnSpPr>
          <p:cNvPr id="280" name="Line"/>
          <p:cNvCxnSpPr/>
          <p:nvPr/>
        </p:nvCxnSpPr>
        <p:spPr>
          <a:xfrm flipV="1">
            <a:off x="2040963" y="5285779"/>
            <a:ext cx="783550" cy="498239"/>
          </a:xfrm>
          <a:prstGeom prst="line">
            <a:avLst/>
          </a:prstGeom>
          <a:ln w="12700" cap="flat">
            <a:solidFill>
              <a:schemeClr val="bg1">
                <a:lumMod val="75000"/>
              </a:schemeClr>
            </a:solidFill>
            <a:prstDash val="dash"/>
            <a:miter lim="800000"/>
          </a:ln>
        </p:spPr>
      </p:cxnSp>
      <p:cxnSp>
        <p:nvCxnSpPr>
          <p:cNvPr id="282" name="Line"/>
          <p:cNvCxnSpPr/>
          <p:nvPr/>
        </p:nvCxnSpPr>
        <p:spPr>
          <a:xfrm flipH="1" flipV="1">
            <a:off x="1979382" y="4317076"/>
            <a:ext cx="817591" cy="707226"/>
          </a:xfrm>
          <a:prstGeom prst="line">
            <a:avLst/>
          </a:prstGeom>
          <a:ln w="12700" cap="flat">
            <a:solidFill>
              <a:schemeClr val="bg1">
                <a:lumMod val="75000"/>
              </a:schemeClr>
            </a:solidFill>
            <a:prstDash val="dash"/>
            <a:miter lim="800000"/>
          </a:ln>
        </p:spPr>
      </p:cxnSp>
      <p:cxnSp>
        <p:nvCxnSpPr>
          <p:cNvPr id="283" name="Line"/>
          <p:cNvCxnSpPr/>
          <p:nvPr/>
        </p:nvCxnSpPr>
        <p:spPr>
          <a:xfrm>
            <a:off x="3420371" y="3971841"/>
            <a:ext cx="1011248" cy="85346"/>
          </a:xfrm>
          <a:prstGeom prst="line">
            <a:avLst/>
          </a:prstGeom>
          <a:ln w="12700" cap="flat">
            <a:solidFill>
              <a:schemeClr val="bg1">
                <a:lumMod val="75000"/>
              </a:schemeClr>
            </a:solidFill>
            <a:prstDash val="dash"/>
            <a:miter lim="800000"/>
          </a:ln>
        </p:spPr>
      </p:cxnSp>
      <p:cxnSp>
        <p:nvCxnSpPr>
          <p:cNvPr id="284" name="Line"/>
          <p:cNvCxnSpPr/>
          <p:nvPr/>
        </p:nvCxnSpPr>
        <p:spPr>
          <a:xfrm rot="12594164">
            <a:off x="4302493" y="4540740"/>
            <a:ext cx="1939952" cy="0"/>
          </a:xfrm>
          <a:prstGeom prst="line">
            <a:avLst/>
          </a:prstGeom>
          <a:ln w="12700" cap="flat">
            <a:solidFill>
              <a:schemeClr val="bg1">
                <a:lumMod val="75000"/>
              </a:schemeClr>
            </a:solidFill>
            <a:prstDash val="dash"/>
            <a:miter lim="800000"/>
          </a:ln>
        </p:spPr>
      </p:cxnSp>
      <p:cxnSp>
        <p:nvCxnSpPr>
          <p:cNvPr id="285" name="Line"/>
          <p:cNvCxnSpPr/>
          <p:nvPr/>
        </p:nvCxnSpPr>
        <p:spPr>
          <a:xfrm rot="254638" flipH="1" flipV="1">
            <a:off x="6051499" y="4009877"/>
            <a:ext cx="168007" cy="904597"/>
          </a:xfrm>
          <a:prstGeom prst="line">
            <a:avLst/>
          </a:prstGeom>
          <a:ln w="12700" cap="flat">
            <a:solidFill>
              <a:schemeClr val="bg1">
                <a:lumMod val="75000"/>
              </a:schemeClr>
            </a:solidFill>
            <a:prstDash val="dash"/>
            <a:miter lim="800000"/>
          </a:ln>
        </p:spPr>
      </p:cxnSp>
      <p:cxnSp>
        <p:nvCxnSpPr>
          <p:cNvPr id="286" name="Line"/>
          <p:cNvCxnSpPr/>
          <p:nvPr/>
        </p:nvCxnSpPr>
        <p:spPr>
          <a:xfrm rot="20307806">
            <a:off x="6070721" y="3428141"/>
            <a:ext cx="1496119" cy="0"/>
          </a:xfrm>
          <a:prstGeom prst="line">
            <a:avLst/>
          </a:prstGeom>
          <a:ln w="12700" cap="flat">
            <a:solidFill>
              <a:schemeClr val="bg1">
                <a:lumMod val="75000"/>
              </a:schemeClr>
            </a:solidFill>
            <a:prstDash val="dash"/>
            <a:miter lim="800000"/>
          </a:ln>
        </p:spPr>
      </p:cxnSp>
      <p:cxnSp>
        <p:nvCxnSpPr>
          <p:cNvPr id="287" name="Line"/>
          <p:cNvCxnSpPr/>
          <p:nvPr/>
        </p:nvCxnSpPr>
        <p:spPr>
          <a:xfrm flipV="1">
            <a:off x="6122940" y="2673504"/>
            <a:ext cx="37497" cy="1029240"/>
          </a:xfrm>
          <a:prstGeom prst="line">
            <a:avLst/>
          </a:prstGeom>
          <a:ln w="12700" cap="flat">
            <a:solidFill>
              <a:schemeClr val="bg1">
                <a:lumMod val="75000"/>
              </a:schemeClr>
            </a:solidFill>
            <a:prstDash val="dash"/>
            <a:miter lim="800000"/>
          </a:ln>
        </p:spPr>
      </p:cxnSp>
      <p:cxnSp>
        <p:nvCxnSpPr>
          <p:cNvPr id="288" name="Line"/>
          <p:cNvCxnSpPr/>
          <p:nvPr/>
        </p:nvCxnSpPr>
        <p:spPr>
          <a:xfrm flipH="1" flipV="1">
            <a:off x="4953482" y="2907950"/>
            <a:ext cx="1169461" cy="794798"/>
          </a:xfrm>
          <a:prstGeom prst="line">
            <a:avLst/>
          </a:prstGeom>
          <a:ln w="12700" cap="flat">
            <a:solidFill>
              <a:schemeClr val="bg1">
                <a:lumMod val="75000"/>
              </a:schemeClr>
            </a:solidFill>
            <a:prstDash val="dash"/>
            <a:miter lim="800000"/>
          </a:ln>
        </p:spPr>
      </p:cxnSp>
      <p:cxnSp>
        <p:nvCxnSpPr>
          <p:cNvPr id="289" name="Line"/>
          <p:cNvCxnSpPr/>
          <p:nvPr/>
        </p:nvCxnSpPr>
        <p:spPr>
          <a:xfrm rot="21072386">
            <a:off x="6235004" y="5090866"/>
            <a:ext cx="2086043" cy="0"/>
          </a:xfrm>
          <a:prstGeom prst="line">
            <a:avLst/>
          </a:prstGeom>
          <a:ln w="12700" cap="flat">
            <a:solidFill>
              <a:schemeClr val="bg1">
                <a:lumMod val="75000"/>
              </a:schemeClr>
            </a:solidFill>
            <a:prstDash val="dash"/>
            <a:miter lim="800000"/>
          </a:ln>
        </p:spPr>
      </p:cxnSp>
      <p:cxnSp>
        <p:nvCxnSpPr>
          <p:cNvPr id="290" name="Line"/>
          <p:cNvCxnSpPr/>
          <p:nvPr/>
        </p:nvCxnSpPr>
        <p:spPr>
          <a:xfrm>
            <a:off x="8839275" y="3756768"/>
            <a:ext cx="530494" cy="736942"/>
          </a:xfrm>
          <a:prstGeom prst="line">
            <a:avLst/>
          </a:prstGeom>
          <a:ln w="12700" cap="flat">
            <a:solidFill>
              <a:schemeClr val="bg1">
                <a:lumMod val="75000"/>
              </a:schemeClr>
            </a:solidFill>
            <a:prstDash val="dash"/>
            <a:miter lim="800000"/>
          </a:ln>
        </p:spPr>
      </p:cxnSp>
      <p:cxnSp>
        <p:nvCxnSpPr>
          <p:cNvPr id="291" name="Line"/>
          <p:cNvCxnSpPr/>
          <p:nvPr/>
        </p:nvCxnSpPr>
        <p:spPr>
          <a:xfrm rot="14336702">
            <a:off x="9089473" y="4989701"/>
            <a:ext cx="1157941" cy="0"/>
          </a:xfrm>
          <a:prstGeom prst="line">
            <a:avLst/>
          </a:prstGeom>
          <a:ln w="12700" cap="flat">
            <a:solidFill>
              <a:schemeClr val="bg1">
                <a:lumMod val="75000"/>
              </a:schemeClr>
            </a:solidFill>
            <a:prstDash val="dash"/>
            <a:miter lim="800000"/>
          </a:ln>
        </p:spPr>
      </p:cxnSp>
      <p:cxnSp>
        <p:nvCxnSpPr>
          <p:cNvPr id="292" name="Line"/>
          <p:cNvCxnSpPr/>
          <p:nvPr/>
        </p:nvCxnSpPr>
        <p:spPr>
          <a:xfrm rot="20254886">
            <a:off x="8265413" y="4712561"/>
            <a:ext cx="1147724" cy="0"/>
          </a:xfrm>
          <a:prstGeom prst="line">
            <a:avLst/>
          </a:prstGeom>
          <a:ln w="12700" cap="flat">
            <a:solidFill>
              <a:schemeClr val="bg1">
                <a:lumMod val="75000"/>
              </a:schemeClr>
            </a:solidFill>
            <a:prstDash val="dash"/>
            <a:miter lim="800000"/>
          </a:ln>
        </p:spPr>
      </p:cxnSp>
      <p:cxnSp>
        <p:nvCxnSpPr>
          <p:cNvPr id="293" name="Line"/>
          <p:cNvCxnSpPr/>
          <p:nvPr/>
        </p:nvCxnSpPr>
        <p:spPr>
          <a:xfrm flipV="1">
            <a:off x="9628988" y="3782463"/>
            <a:ext cx="676242" cy="480550"/>
          </a:xfrm>
          <a:prstGeom prst="line">
            <a:avLst/>
          </a:prstGeom>
          <a:ln w="12700" cap="flat">
            <a:solidFill>
              <a:schemeClr val="bg1">
                <a:lumMod val="75000"/>
              </a:schemeClr>
            </a:solidFill>
            <a:prstDash val="dash"/>
            <a:miter lim="800000"/>
          </a:ln>
        </p:spPr>
      </p:cxnSp>
      <p:cxnSp>
        <p:nvCxnSpPr>
          <p:cNvPr id="294" name="Line"/>
          <p:cNvCxnSpPr/>
          <p:nvPr/>
        </p:nvCxnSpPr>
        <p:spPr>
          <a:xfrm flipH="1" flipV="1">
            <a:off x="8358070" y="4979383"/>
            <a:ext cx="32858" cy="665750"/>
          </a:xfrm>
          <a:prstGeom prst="line">
            <a:avLst/>
          </a:prstGeom>
          <a:ln w="12700" cap="flat">
            <a:solidFill>
              <a:schemeClr val="bg1">
                <a:lumMod val="75000"/>
              </a:schemeClr>
            </a:solidFill>
            <a:prstDash val="dash"/>
            <a:miter lim="800000"/>
          </a:ln>
        </p:spPr>
      </p:cxnSp>
      <p:cxnSp>
        <p:nvCxnSpPr>
          <p:cNvPr id="281" name="Line"/>
          <p:cNvCxnSpPr/>
          <p:nvPr/>
        </p:nvCxnSpPr>
        <p:spPr>
          <a:xfrm flipV="1">
            <a:off x="3163854" y="4277620"/>
            <a:ext cx="2198" cy="489247"/>
          </a:xfrm>
          <a:prstGeom prst="line">
            <a:avLst/>
          </a:prstGeom>
          <a:ln w="12700" cap="flat">
            <a:solidFill>
              <a:schemeClr val="bg1">
                <a:lumMod val="75000"/>
              </a:schemeClr>
            </a:solidFill>
            <a:prstDash val="dash"/>
            <a:miter lim="800000"/>
          </a:ln>
        </p:spPr>
      </p:cxnSp>
      <p:grpSp>
        <p:nvGrpSpPr>
          <p:cNvPr id="472" name="Group 471"/>
          <p:cNvGrpSpPr/>
          <p:nvPr/>
        </p:nvGrpSpPr>
        <p:grpSpPr>
          <a:xfrm>
            <a:off x="5527294" y="4427937"/>
            <a:ext cx="1388048" cy="1388048"/>
            <a:chOff x="5527294" y="4427937"/>
            <a:chExt cx="1388048" cy="1388048"/>
          </a:xfrm>
        </p:grpSpPr>
        <p:sp>
          <p:nvSpPr>
            <p:cNvPr id="409" name="Freeform 408"/>
            <p:cNvSpPr/>
            <p:nvPr/>
          </p:nvSpPr>
          <p:spPr>
            <a:xfrm rot="11660726">
              <a:off x="5527294" y="4427937"/>
              <a:ext cx="1388048" cy="1388048"/>
            </a:xfrm>
            <a:custGeom>
              <a:avLst/>
              <a:gdLst/>
              <a:ahLst/>
              <a:cxnLst/>
              <a:rect l="0" t="0" r="0" b="0"/>
              <a:pathLst>
                <a:path w="928264" h="928264">
                  <a:moveTo>
                    <a:pt x="0" y="464133"/>
                  </a:moveTo>
                  <a:cubicBezTo>
                    <a:pt x="0" y="207799"/>
                    <a:pt x="207799" y="0"/>
                    <a:pt x="464133" y="0"/>
                  </a:cubicBezTo>
                  <a:cubicBezTo>
                    <a:pt x="720466" y="0"/>
                    <a:pt x="928264" y="207799"/>
                    <a:pt x="928264" y="464133"/>
                  </a:cubicBezTo>
                  <a:cubicBezTo>
                    <a:pt x="928264" y="720466"/>
                    <a:pt x="720466" y="928264"/>
                    <a:pt x="464133" y="928264"/>
                  </a:cubicBezTo>
                  <a:cubicBezTo>
                    <a:pt x="207799" y="928264"/>
                    <a:pt x="0" y="720466"/>
                    <a:pt x="0" y="464133"/>
                  </a:cubicBezTo>
                  <a:close/>
                </a:path>
              </a:pathLst>
            </a:custGeom>
            <a:solidFill>
              <a:schemeClr val="accent6"/>
            </a:solidFill>
            <a:ln w="7600" cap="flat">
              <a:noFill/>
              <a:bevel/>
            </a:ln>
          </p:spPr>
        </p:sp>
        <p:sp>
          <p:nvSpPr>
            <p:cNvPr id="423" name="TextBox 422"/>
            <p:cNvSpPr txBox="1"/>
            <p:nvPr/>
          </p:nvSpPr>
          <p:spPr>
            <a:xfrm>
              <a:off x="5560802" y="4815717"/>
              <a:ext cx="1330236" cy="523220"/>
            </a:xfrm>
            <a:prstGeom prst="rect">
              <a:avLst/>
            </a:prstGeom>
            <a:noFill/>
          </p:spPr>
          <p:txBody>
            <a:bodyPr wrap="none" rtlCol="0">
              <a:spAutoFit/>
            </a:bodyPr>
            <a:lstStyle/>
            <a:p>
              <a:pPr algn="ctr"/>
              <a:r>
                <a:rPr lang="id-ID" sz="1400" b="1" dirty="0" smtClean="0">
                  <a:solidFill>
                    <a:schemeClr val="bg1"/>
                  </a:solidFill>
                </a:rPr>
                <a:t>RISK</a:t>
              </a:r>
            </a:p>
            <a:p>
              <a:pPr algn="ctr"/>
              <a:r>
                <a:rPr lang="id-ID" sz="1400" b="1" dirty="0" smtClean="0">
                  <a:solidFill>
                    <a:schemeClr val="bg1"/>
                  </a:solidFill>
                </a:rPr>
                <a:t>MANAGEMENT</a:t>
              </a:r>
              <a:endParaRPr lang="id-ID" sz="1400" b="1" dirty="0">
                <a:solidFill>
                  <a:schemeClr val="bg1"/>
                </a:solidFill>
              </a:endParaRPr>
            </a:p>
          </p:txBody>
        </p:sp>
      </p:grpSp>
      <p:grpSp>
        <p:nvGrpSpPr>
          <p:cNvPr id="484" name="Group 483"/>
          <p:cNvGrpSpPr/>
          <p:nvPr/>
        </p:nvGrpSpPr>
        <p:grpSpPr>
          <a:xfrm>
            <a:off x="3996883" y="5278445"/>
            <a:ext cx="857918" cy="857918"/>
            <a:chOff x="3996883" y="5278445"/>
            <a:chExt cx="857918" cy="857918"/>
          </a:xfrm>
        </p:grpSpPr>
        <p:sp>
          <p:nvSpPr>
            <p:cNvPr id="440" name="Freeform 439"/>
            <p:cNvSpPr/>
            <p:nvPr/>
          </p:nvSpPr>
          <p:spPr>
            <a:xfrm rot="11660726">
              <a:off x="3996883" y="5278445"/>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456" name="TextBox 455"/>
            <p:cNvSpPr txBox="1"/>
            <p:nvPr/>
          </p:nvSpPr>
          <p:spPr>
            <a:xfrm>
              <a:off x="4128634" y="5474233"/>
              <a:ext cx="593368" cy="523220"/>
            </a:xfrm>
            <a:prstGeom prst="rect">
              <a:avLst/>
            </a:prstGeom>
            <a:noFill/>
          </p:spPr>
          <p:txBody>
            <a:bodyPr wrap="none" rtlCol="0">
              <a:spAutoFit/>
            </a:bodyPr>
            <a:lstStyle/>
            <a:p>
              <a:pPr algn="ctr"/>
              <a:r>
                <a:rPr lang="id-ID" sz="1400" b="1" dirty="0" smtClean="0">
                  <a:solidFill>
                    <a:schemeClr val="bg1"/>
                  </a:solidFill>
                </a:rPr>
                <a:t>What</a:t>
              </a:r>
            </a:p>
            <a:p>
              <a:pPr algn="ctr"/>
              <a:r>
                <a:rPr lang="id-ID" sz="1400" b="1" dirty="0" smtClean="0">
                  <a:solidFill>
                    <a:schemeClr val="bg1"/>
                  </a:solidFill>
                </a:rPr>
                <a:t>it is?</a:t>
              </a:r>
              <a:endParaRPr lang="id-ID" sz="1400" b="1" dirty="0">
                <a:solidFill>
                  <a:schemeClr val="bg1"/>
                </a:solidFill>
              </a:endParaRPr>
            </a:p>
          </p:txBody>
        </p:sp>
      </p:grpSp>
      <p:grpSp>
        <p:nvGrpSpPr>
          <p:cNvPr id="479" name="Group 478"/>
          <p:cNvGrpSpPr/>
          <p:nvPr/>
        </p:nvGrpSpPr>
        <p:grpSpPr>
          <a:xfrm>
            <a:off x="7890268" y="4287836"/>
            <a:ext cx="885924" cy="885924"/>
            <a:chOff x="7890268" y="4287836"/>
            <a:chExt cx="885924" cy="885924"/>
          </a:xfrm>
        </p:grpSpPr>
        <p:sp>
          <p:nvSpPr>
            <p:cNvPr id="439" name="Freeform 438"/>
            <p:cNvSpPr/>
            <p:nvPr/>
          </p:nvSpPr>
          <p:spPr>
            <a:xfrm rot="11660726">
              <a:off x="7890268" y="4287836"/>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1"/>
            </a:solidFill>
            <a:ln w="7600" cap="flat">
              <a:noFill/>
              <a:bevel/>
            </a:ln>
          </p:spPr>
        </p:sp>
        <p:sp>
          <p:nvSpPr>
            <p:cNvPr id="457" name="TextBox 456"/>
            <p:cNvSpPr txBox="1"/>
            <p:nvPr/>
          </p:nvSpPr>
          <p:spPr>
            <a:xfrm>
              <a:off x="7942546" y="4380418"/>
              <a:ext cx="781368" cy="738664"/>
            </a:xfrm>
            <a:prstGeom prst="rect">
              <a:avLst/>
            </a:prstGeom>
            <a:noFill/>
          </p:spPr>
          <p:txBody>
            <a:bodyPr wrap="none" rtlCol="0">
              <a:spAutoFit/>
            </a:bodyPr>
            <a:lstStyle/>
            <a:p>
              <a:pPr algn="ctr"/>
              <a:r>
                <a:rPr lang="id-ID" sz="1400" b="1" dirty="0" smtClean="0">
                  <a:solidFill>
                    <a:schemeClr val="bg1"/>
                  </a:solidFill>
                </a:rPr>
                <a:t>Tools</a:t>
              </a:r>
            </a:p>
            <a:p>
              <a:pPr algn="ctr"/>
              <a:r>
                <a:rPr lang="id-ID" sz="1400" b="1" dirty="0" smtClean="0">
                  <a:solidFill>
                    <a:schemeClr val="bg1"/>
                  </a:solidFill>
                </a:rPr>
                <a:t>Method</a:t>
              </a:r>
            </a:p>
            <a:p>
              <a:pPr algn="ctr"/>
              <a:r>
                <a:rPr lang="id-ID" sz="1400" b="1" dirty="0" smtClean="0">
                  <a:solidFill>
                    <a:schemeClr val="bg1"/>
                  </a:solidFill>
                </a:rPr>
                <a:t>used?</a:t>
              </a:r>
              <a:endParaRPr lang="id-ID" sz="1400" b="1" dirty="0">
                <a:solidFill>
                  <a:schemeClr val="bg1"/>
                </a:solidFill>
              </a:endParaRPr>
            </a:p>
          </p:txBody>
        </p:sp>
      </p:grpSp>
      <p:grpSp>
        <p:nvGrpSpPr>
          <p:cNvPr id="473" name="Group 472"/>
          <p:cNvGrpSpPr/>
          <p:nvPr/>
        </p:nvGrpSpPr>
        <p:grpSpPr>
          <a:xfrm>
            <a:off x="5681789" y="3335211"/>
            <a:ext cx="885924" cy="885924"/>
            <a:chOff x="5681789" y="3335211"/>
            <a:chExt cx="885924" cy="885924"/>
          </a:xfrm>
        </p:grpSpPr>
        <p:sp>
          <p:nvSpPr>
            <p:cNvPr id="437" name="Freeform 436"/>
            <p:cNvSpPr/>
            <p:nvPr/>
          </p:nvSpPr>
          <p:spPr>
            <a:xfrm rot="11660726">
              <a:off x="5681789" y="3335211"/>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58" name="TextBox 457"/>
            <p:cNvSpPr txBox="1"/>
            <p:nvPr/>
          </p:nvSpPr>
          <p:spPr>
            <a:xfrm>
              <a:off x="5716357" y="3400454"/>
              <a:ext cx="825867" cy="738664"/>
            </a:xfrm>
            <a:prstGeom prst="rect">
              <a:avLst/>
            </a:prstGeom>
            <a:noFill/>
          </p:spPr>
          <p:txBody>
            <a:bodyPr wrap="none" rtlCol="0">
              <a:spAutoFit/>
            </a:bodyPr>
            <a:lstStyle/>
            <a:p>
              <a:pPr algn="ctr"/>
              <a:r>
                <a:rPr lang="id-ID" sz="1400" b="1" dirty="0" smtClean="0">
                  <a:solidFill>
                    <a:schemeClr val="bg1"/>
                  </a:solidFill>
                </a:rPr>
                <a:t>Where</a:t>
              </a:r>
            </a:p>
            <a:p>
              <a:pPr algn="ctr"/>
              <a:r>
                <a:rPr lang="id-ID" sz="1400" b="1" dirty="0" smtClean="0">
                  <a:solidFill>
                    <a:schemeClr val="bg1"/>
                  </a:solidFill>
                </a:rPr>
                <a:t>does</a:t>
              </a:r>
            </a:p>
            <a:p>
              <a:pPr algn="ctr"/>
              <a:r>
                <a:rPr lang="id-ID" sz="1400" b="1" dirty="0" smtClean="0">
                  <a:solidFill>
                    <a:schemeClr val="bg1"/>
                  </a:solidFill>
                </a:rPr>
                <a:t>It occur?</a:t>
              </a:r>
              <a:endParaRPr lang="id-ID" sz="1400" b="1" dirty="0">
                <a:solidFill>
                  <a:schemeClr val="bg1"/>
                </a:solidFill>
              </a:endParaRPr>
            </a:p>
          </p:txBody>
        </p:sp>
      </p:grpSp>
      <p:grpSp>
        <p:nvGrpSpPr>
          <p:cNvPr id="483" name="Group 482"/>
          <p:cNvGrpSpPr/>
          <p:nvPr/>
        </p:nvGrpSpPr>
        <p:grpSpPr>
          <a:xfrm>
            <a:off x="4002657" y="3628222"/>
            <a:ext cx="857918" cy="857918"/>
            <a:chOff x="4002657" y="3628222"/>
            <a:chExt cx="857918" cy="857918"/>
          </a:xfrm>
        </p:grpSpPr>
        <p:sp>
          <p:nvSpPr>
            <p:cNvPr id="403" name="Freeform 402"/>
            <p:cNvSpPr/>
            <p:nvPr/>
          </p:nvSpPr>
          <p:spPr>
            <a:xfrm rot="11660726">
              <a:off x="4002657" y="3628222"/>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3"/>
            </a:solidFill>
            <a:ln w="7600" cap="flat">
              <a:noFill/>
              <a:bevel/>
            </a:ln>
          </p:spPr>
        </p:sp>
        <p:sp>
          <p:nvSpPr>
            <p:cNvPr id="459" name="TextBox 458"/>
            <p:cNvSpPr txBox="1"/>
            <p:nvPr/>
          </p:nvSpPr>
          <p:spPr>
            <a:xfrm>
              <a:off x="4045526" y="3796903"/>
              <a:ext cx="787395" cy="523220"/>
            </a:xfrm>
            <a:prstGeom prst="rect">
              <a:avLst/>
            </a:prstGeom>
            <a:noFill/>
          </p:spPr>
          <p:txBody>
            <a:bodyPr wrap="none" rtlCol="0">
              <a:spAutoFit/>
            </a:bodyPr>
            <a:lstStyle/>
            <a:p>
              <a:pPr algn="ctr"/>
              <a:r>
                <a:rPr lang="id-ID" sz="1400" b="1" dirty="0" smtClean="0">
                  <a:solidFill>
                    <a:schemeClr val="bg1"/>
                  </a:solidFill>
                </a:rPr>
                <a:t>Who</a:t>
              </a:r>
            </a:p>
            <a:p>
              <a:pPr algn="ctr"/>
              <a:r>
                <a:rPr lang="id-ID" sz="1400" b="1" dirty="0" smtClean="0">
                  <a:solidFill>
                    <a:schemeClr val="bg1"/>
                  </a:solidFill>
                </a:rPr>
                <a:t>Does it?</a:t>
              </a:r>
              <a:endParaRPr lang="id-ID" sz="1400" b="1" dirty="0">
                <a:solidFill>
                  <a:schemeClr val="bg1"/>
                </a:solidFill>
              </a:endParaRPr>
            </a:p>
          </p:txBody>
        </p:sp>
      </p:grpSp>
      <p:grpSp>
        <p:nvGrpSpPr>
          <p:cNvPr id="486" name="Group 485"/>
          <p:cNvGrpSpPr/>
          <p:nvPr/>
        </p:nvGrpSpPr>
        <p:grpSpPr>
          <a:xfrm>
            <a:off x="2747324" y="3542882"/>
            <a:ext cx="857918" cy="857918"/>
            <a:chOff x="2747324" y="3542882"/>
            <a:chExt cx="857918" cy="857918"/>
          </a:xfrm>
        </p:grpSpPr>
        <p:sp>
          <p:nvSpPr>
            <p:cNvPr id="441" name="Freeform 440"/>
            <p:cNvSpPr/>
            <p:nvPr/>
          </p:nvSpPr>
          <p:spPr>
            <a:xfrm rot="11660726">
              <a:off x="2747324" y="3542882"/>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5"/>
            </a:solidFill>
            <a:ln w="7600" cap="flat">
              <a:noFill/>
              <a:bevel/>
            </a:ln>
          </p:spPr>
        </p:sp>
        <p:sp>
          <p:nvSpPr>
            <p:cNvPr id="460" name="TextBox 459"/>
            <p:cNvSpPr txBox="1"/>
            <p:nvPr/>
          </p:nvSpPr>
          <p:spPr>
            <a:xfrm>
              <a:off x="2854015" y="3738512"/>
              <a:ext cx="657296" cy="461665"/>
            </a:xfrm>
            <a:prstGeom prst="rect">
              <a:avLst/>
            </a:prstGeom>
            <a:noFill/>
          </p:spPr>
          <p:txBody>
            <a:bodyPr wrap="none" rtlCol="0">
              <a:spAutoFit/>
            </a:bodyPr>
            <a:lstStyle/>
            <a:p>
              <a:pPr algn="ctr"/>
              <a:r>
                <a:rPr lang="id-ID" sz="1200" b="1" dirty="0" smtClean="0">
                  <a:solidFill>
                    <a:schemeClr val="bg1"/>
                  </a:solidFill>
                </a:rPr>
                <a:t>Safety</a:t>
              </a:r>
            </a:p>
            <a:p>
              <a:pPr algn="ctr"/>
              <a:r>
                <a:rPr lang="id-ID" sz="1200" b="1" dirty="0" smtClean="0">
                  <a:solidFill>
                    <a:schemeClr val="bg1"/>
                  </a:solidFill>
                </a:rPr>
                <a:t>officers</a:t>
              </a:r>
              <a:endParaRPr lang="id-ID" sz="1200" b="1" dirty="0">
                <a:solidFill>
                  <a:schemeClr val="bg1"/>
                </a:solidFill>
              </a:endParaRPr>
            </a:p>
          </p:txBody>
        </p:sp>
      </p:grpSp>
      <p:grpSp>
        <p:nvGrpSpPr>
          <p:cNvPr id="485" name="Group 484"/>
          <p:cNvGrpSpPr/>
          <p:nvPr/>
        </p:nvGrpSpPr>
        <p:grpSpPr>
          <a:xfrm>
            <a:off x="2615702" y="4737216"/>
            <a:ext cx="862768" cy="857918"/>
            <a:chOff x="2615702" y="4737216"/>
            <a:chExt cx="862768" cy="857918"/>
          </a:xfrm>
        </p:grpSpPr>
        <p:sp>
          <p:nvSpPr>
            <p:cNvPr id="442" name="Freeform 441"/>
            <p:cNvSpPr/>
            <p:nvPr/>
          </p:nvSpPr>
          <p:spPr>
            <a:xfrm rot="11660726">
              <a:off x="2615702" y="4737216"/>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1"/>
            </a:solidFill>
            <a:ln w="7600" cap="flat">
              <a:noFill/>
              <a:bevel/>
            </a:ln>
          </p:spPr>
        </p:sp>
        <p:sp>
          <p:nvSpPr>
            <p:cNvPr id="461" name="TextBox 460"/>
            <p:cNvSpPr txBox="1"/>
            <p:nvPr/>
          </p:nvSpPr>
          <p:spPr>
            <a:xfrm>
              <a:off x="2627467" y="5008780"/>
              <a:ext cx="851003" cy="276999"/>
            </a:xfrm>
            <a:prstGeom prst="rect">
              <a:avLst/>
            </a:prstGeom>
            <a:noFill/>
          </p:spPr>
          <p:txBody>
            <a:bodyPr wrap="none" rtlCol="0">
              <a:spAutoFit/>
            </a:bodyPr>
            <a:lstStyle/>
            <a:p>
              <a:pPr algn="ctr"/>
              <a:r>
                <a:rPr lang="id-ID" sz="1200" b="1" dirty="0" smtClean="0">
                  <a:solidFill>
                    <a:schemeClr val="bg1"/>
                  </a:solidFill>
                </a:rPr>
                <a:t>Reports to</a:t>
              </a:r>
              <a:endParaRPr lang="id-ID" sz="1200" b="1" dirty="0">
                <a:solidFill>
                  <a:schemeClr val="bg1"/>
                </a:solidFill>
              </a:endParaRPr>
            </a:p>
          </p:txBody>
        </p:sp>
      </p:grpSp>
      <p:grpSp>
        <p:nvGrpSpPr>
          <p:cNvPr id="487" name="Group 486"/>
          <p:cNvGrpSpPr/>
          <p:nvPr/>
        </p:nvGrpSpPr>
        <p:grpSpPr>
          <a:xfrm>
            <a:off x="1172457" y="3689268"/>
            <a:ext cx="1039195" cy="939760"/>
            <a:chOff x="1172457" y="3689268"/>
            <a:chExt cx="1039195" cy="939760"/>
          </a:xfrm>
        </p:grpSpPr>
        <p:sp>
          <p:nvSpPr>
            <p:cNvPr id="444" name="Freeform 443"/>
            <p:cNvSpPr/>
            <p:nvPr/>
          </p:nvSpPr>
          <p:spPr>
            <a:xfrm rot="11660726">
              <a:off x="1226324" y="3689268"/>
              <a:ext cx="939760" cy="939760"/>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462" name="TextBox 461"/>
            <p:cNvSpPr txBox="1"/>
            <p:nvPr/>
          </p:nvSpPr>
          <p:spPr>
            <a:xfrm>
              <a:off x="1172457" y="4000618"/>
              <a:ext cx="1039195" cy="276999"/>
            </a:xfrm>
            <a:prstGeom prst="rect">
              <a:avLst/>
            </a:prstGeom>
            <a:noFill/>
          </p:spPr>
          <p:txBody>
            <a:bodyPr wrap="none" rtlCol="0">
              <a:spAutoFit/>
            </a:bodyPr>
            <a:lstStyle/>
            <a:p>
              <a:pPr algn="ctr"/>
              <a:r>
                <a:rPr lang="id-ID" sz="1200" b="1" dirty="0" smtClean="0">
                  <a:solidFill>
                    <a:schemeClr val="bg1"/>
                  </a:solidFill>
                </a:rPr>
                <a:t>Management</a:t>
              </a:r>
              <a:endParaRPr lang="id-ID" sz="1200" b="1" dirty="0">
                <a:solidFill>
                  <a:schemeClr val="bg1"/>
                </a:solidFill>
              </a:endParaRPr>
            </a:p>
          </p:txBody>
        </p:sp>
      </p:grpSp>
      <p:grpSp>
        <p:nvGrpSpPr>
          <p:cNvPr id="488" name="Group 487"/>
          <p:cNvGrpSpPr/>
          <p:nvPr/>
        </p:nvGrpSpPr>
        <p:grpSpPr>
          <a:xfrm>
            <a:off x="1431242" y="5355059"/>
            <a:ext cx="931537" cy="857918"/>
            <a:chOff x="1431242" y="5355059"/>
            <a:chExt cx="931537" cy="857918"/>
          </a:xfrm>
        </p:grpSpPr>
        <p:sp>
          <p:nvSpPr>
            <p:cNvPr id="445" name="Freeform 444"/>
            <p:cNvSpPr/>
            <p:nvPr/>
          </p:nvSpPr>
          <p:spPr>
            <a:xfrm rot="11660726">
              <a:off x="1459211" y="5355059"/>
              <a:ext cx="857918" cy="857918"/>
            </a:xfrm>
            <a:custGeom>
              <a:avLst/>
              <a:gdLst/>
              <a:ahLst/>
              <a:cxnLst/>
              <a:rect l="0" t="0" r="0" b="0"/>
              <a:pathLst>
                <a:path w="827199" h="827199">
                  <a:moveTo>
                    <a:pt x="0" y="413600"/>
                  </a:moveTo>
                  <a:cubicBezTo>
                    <a:pt x="0" y="185176"/>
                    <a:pt x="185176" y="0"/>
                    <a:pt x="413600" y="0"/>
                  </a:cubicBezTo>
                  <a:cubicBezTo>
                    <a:pt x="642024" y="0"/>
                    <a:pt x="827199" y="185176"/>
                    <a:pt x="827199" y="413600"/>
                  </a:cubicBezTo>
                  <a:cubicBezTo>
                    <a:pt x="827199" y="642024"/>
                    <a:pt x="642024" y="827199"/>
                    <a:pt x="413600" y="827199"/>
                  </a:cubicBezTo>
                  <a:cubicBezTo>
                    <a:pt x="185176" y="827199"/>
                    <a:pt x="0" y="642024"/>
                    <a:pt x="0" y="413600"/>
                  </a:cubicBezTo>
                  <a:close/>
                </a:path>
              </a:pathLst>
            </a:custGeom>
            <a:solidFill>
              <a:schemeClr val="accent2"/>
            </a:solidFill>
            <a:ln w="7600" cap="flat">
              <a:noFill/>
              <a:bevel/>
            </a:ln>
          </p:spPr>
        </p:sp>
        <p:sp>
          <p:nvSpPr>
            <p:cNvPr id="463" name="TextBox 462"/>
            <p:cNvSpPr txBox="1"/>
            <p:nvPr/>
          </p:nvSpPr>
          <p:spPr>
            <a:xfrm>
              <a:off x="1431242" y="5426024"/>
              <a:ext cx="931537" cy="646331"/>
            </a:xfrm>
            <a:prstGeom prst="rect">
              <a:avLst/>
            </a:prstGeom>
            <a:noFill/>
          </p:spPr>
          <p:txBody>
            <a:bodyPr wrap="none" rtlCol="0">
              <a:spAutoFit/>
            </a:bodyPr>
            <a:lstStyle/>
            <a:p>
              <a:pPr algn="ctr"/>
              <a:r>
                <a:rPr lang="id-ID" sz="1200" b="1" dirty="0" smtClean="0">
                  <a:solidFill>
                    <a:schemeClr val="bg1"/>
                  </a:solidFill>
                </a:rPr>
                <a:t>What</a:t>
              </a:r>
            </a:p>
            <a:p>
              <a:pPr algn="ctr"/>
              <a:r>
                <a:rPr lang="id-ID" sz="1200" b="1" dirty="0" smtClean="0">
                  <a:solidFill>
                    <a:schemeClr val="bg1"/>
                  </a:solidFill>
                </a:rPr>
                <a:t>Format is</a:t>
              </a:r>
            </a:p>
            <a:p>
              <a:pPr algn="ctr"/>
              <a:r>
                <a:rPr lang="id-ID" sz="1200" b="1" dirty="0" smtClean="0">
                  <a:solidFill>
                    <a:schemeClr val="bg1"/>
                  </a:solidFill>
                </a:rPr>
                <a:t>The report?</a:t>
              </a:r>
              <a:endParaRPr lang="id-ID" sz="1200" b="1" dirty="0">
                <a:solidFill>
                  <a:schemeClr val="bg1"/>
                </a:solidFill>
              </a:endParaRPr>
            </a:p>
          </p:txBody>
        </p:sp>
      </p:grpSp>
      <p:grpSp>
        <p:nvGrpSpPr>
          <p:cNvPr id="475" name="Group 474"/>
          <p:cNvGrpSpPr/>
          <p:nvPr/>
        </p:nvGrpSpPr>
        <p:grpSpPr>
          <a:xfrm>
            <a:off x="4353996" y="2320894"/>
            <a:ext cx="887146" cy="885924"/>
            <a:chOff x="4353996" y="2320894"/>
            <a:chExt cx="887146" cy="885924"/>
          </a:xfrm>
        </p:grpSpPr>
        <p:sp>
          <p:nvSpPr>
            <p:cNvPr id="436" name="Freeform 435"/>
            <p:cNvSpPr/>
            <p:nvPr/>
          </p:nvSpPr>
          <p:spPr>
            <a:xfrm rot="11660726">
              <a:off x="4355218" y="232089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4" name="TextBox 463"/>
            <p:cNvSpPr txBox="1"/>
            <p:nvPr/>
          </p:nvSpPr>
          <p:spPr>
            <a:xfrm>
              <a:off x="4353996" y="2628232"/>
              <a:ext cx="867930" cy="276999"/>
            </a:xfrm>
            <a:prstGeom prst="rect">
              <a:avLst/>
            </a:prstGeom>
            <a:noFill/>
          </p:spPr>
          <p:txBody>
            <a:bodyPr wrap="none" rtlCol="0">
              <a:spAutoFit/>
            </a:bodyPr>
            <a:lstStyle/>
            <a:p>
              <a:pPr algn="ctr"/>
              <a:r>
                <a:rPr lang="id-ID" sz="1200" b="1" dirty="0" smtClean="0">
                  <a:solidFill>
                    <a:schemeClr val="bg1"/>
                  </a:solidFill>
                </a:rPr>
                <a:t>Workplace</a:t>
              </a:r>
              <a:endParaRPr lang="id-ID" sz="1200" b="1" dirty="0">
                <a:solidFill>
                  <a:schemeClr val="bg1"/>
                </a:solidFill>
              </a:endParaRPr>
            </a:p>
          </p:txBody>
        </p:sp>
      </p:grpSp>
      <p:grpSp>
        <p:nvGrpSpPr>
          <p:cNvPr id="474" name="Group 473"/>
          <p:cNvGrpSpPr/>
          <p:nvPr/>
        </p:nvGrpSpPr>
        <p:grpSpPr>
          <a:xfrm>
            <a:off x="5707683" y="2015784"/>
            <a:ext cx="1018419" cy="885924"/>
            <a:chOff x="5707683" y="2015784"/>
            <a:chExt cx="1018419" cy="885924"/>
          </a:xfrm>
        </p:grpSpPr>
        <p:sp>
          <p:nvSpPr>
            <p:cNvPr id="435" name="Freeform 434"/>
            <p:cNvSpPr/>
            <p:nvPr/>
          </p:nvSpPr>
          <p:spPr>
            <a:xfrm rot="11660726">
              <a:off x="5778356" y="201578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5" name="TextBox 464"/>
            <p:cNvSpPr txBox="1"/>
            <p:nvPr/>
          </p:nvSpPr>
          <p:spPr>
            <a:xfrm>
              <a:off x="5707683" y="2306486"/>
              <a:ext cx="1018419" cy="461665"/>
            </a:xfrm>
            <a:prstGeom prst="rect">
              <a:avLst/>
            </a:prstGeom>
            <a:noFill/>
          </p:spPr>
          <p:txBody>
            <a:bodyPr wrap="none" rtlCol="0">
              <a:spAutoFit/>
            </a:bodyPr>
            <a:lstStyle/>
            <a:p>
              <a:pPr algn="ctr"/>
              <a:r>
                <a:rPr lang="id-ID" sz="1200" b="1" dirty="0" smtClean="0">
                  <a:solidFill>
                    <a:schemeClr val="bg1"/>
                  </a:solidFill>
                </a:rPr>
                <a:t>Work related</a:t>
              </a:r>
            </a:p>
            <a:p>
              <a:pPr algn="ctr"/>
              <a:r>
                <a:rPr lang="id-ID" sz="1200" b="1" dirty="0" smtClean="0">
                  <a:solidFill>
                    <a:schemeClr val="bg1"/>
                  </a:solidFill>
                </a:rPr>
                <a:t>travel</a:t>
              </a:r>
              <a:endParaRPr lang="id-ID" sz="1200" b="1" dirty="0">
                <a:solidFill>
                  <a:schemeClr val="bg1"/>
                </a:solidFill>
              </a:endParaRPr>
            </a:p>
          </p:txBody>
        </p:sp>
      </p:grpSp>
      <p:grpSp>
        <p:nvGrpSpPr>
          <p:cNvPr id="476" name="Group 475"/>
          <p:cNvGrpSpPr/>
          <p:nvPr/>
        </p:nvGrpSpPr>
        <p:grpSpPr>
          <a:xfrm>
            <a:off x="7292196" y="2619488"/>
            <a:ext cx="885924" cy="885924"/>
            <a:chOff x="7292196" y="2619488"/>
            <a:chExt cx="885924" cy="885924"/>
          </a:xfrm>
        </p:grpSpPr>
        <p:sp>
          <p:nvSpPr>
            <p:cNvPr id="434" name="Freeform 433"/>
            <p:cNvSpPr/>
            <p:nvPr/>
          </p:nvSpPr>
          <p:spPr>
            <a:xfrm rot="11660726">
              <a:off x="7292196" y="2619488"/>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4"/>
            </a:solidFill>
            <a:ln w="7600" cap="flat">
              <a:noFill/>
              <a:bevel/>
            </a:ln>
          </p:spPr>
        </p:sp>
        <p:sp>
          <p:nvSpPr>
            <p:cNvPr id="466" name="TextBox 465"/>
            <p:cNvSpPr txBox="1"/>
            <p:nvPr/>
          </p:nvSpPr>
          <p:spPr>
            <a:xfrm>
              <a:off x="7344302" y="2909581"/>
              <a:ext cx="763286" cy="276999"/>
            </a:xfrm>
            <a:prstGeom prst="rect">
              <a:avLst/>
            </a:prstGeom>
            <a:noFill/>
          </p:spPr>
          <p:txBody>
            <a:bodyPr wrap="none" rtlCol="0">
              <a:spAutoFit/>
            </a:bodyPr>
            <a:lstStyle/>
            <a:p>
              <a:pPr algn="ctr"/>
              <a:r>
                <a:rPr lang="id-ID" sz="1200" b="1" dirty="0" smtClean="0">
                  <a:solidFill>
                    <a:schemeClr val="bg1"/>
                  </a:solidFill>
                </a:rPr>
                <a:t>Overseas</a:t>
              </a:r>
            </a:p>
          </p:txBody>
        </p:sp>
      </p:grpSp>
      <p:grpSp>
        <p:nvGrpSpPr>
          <p:cNvPr id="481" name="Group 480"/>
          <p:cNvGrpSpPr/>
          <p:nvPr/>
        </p:nvGrpSpPr>
        <p:grpSpPr>
          <a:xfrm>
            <a:off x="7947966" y="5546874"/>
            <a:ext cx="885924" cy="885924"/>
            <a:chOff x="7947966" y="5546874"/>
            <a:chExt cx="885924" cy="885924"/>
          </a:xfrm>
        </p:grpSpPr>
        <p:sp>
          <p:nvSpPr>
            <p:cNvPr id="433" name="Freeform 432"/>
            <p:cNvSpPr/>
            <p:nvPr/>
          </p:nvSpPr>
          <p:spPr>
            <a:xfrm rot="11660726">
              <a:off x="7947966" y="5546874"/>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67" name="TextBox 466"/>
            <p:cNvSpPr txBox="1"/>
            <p:nvPr/>
          </p:nvSpPr>
          <p:spPr>
            <a:xfrm>
              <a:off x="7994388" y="5766620"/>
              <a:ext cx="824008" cy="461665"/>
            </a:xfrm>
            <a:prstGeom prst="rect">
              <a:avLst/>
            </a:prstGeom>
            <a:noFill/>
          </p:spPr>
          <p:txBody>
            <a:bodyPr wrap="none" rtlCol="0">
              <a:spAutoFit/>
            </a:bodyPr>
            <a:lstStyle/>
            <a:p>
              <a:pPr algn="ctr"/>
              <a:r>
                <a:rPr lang="id-ID" sz="1200" b="1" dirty="0" smtClean="0">
                  <a:solidFill>
                    <a:schemeClr val="bg1"/>
                  </a:solidFill>
                </a:rPr>
                <a:t>Computer</a:t>
              </a:r>
            </a:p>
            <a:p>
              <a:pPr algn="ctr"/>
              <a:r>
                <a:rPr lang="id-ID" sz="1200" b="1" dirty="0" smtClean="0">
                  <a:solidFill>
                    <a:schemeClr val="bg1"/>
                  </a:solidFill>
                </a:rPr>
                <a:t>based</a:t>
              </a:r>
            </a:p>
          </p:txBody>
        </p:sp>
      </p:grpSp>
      <p:grpSp>
        <p:nvGrpSpPr>
          <p:cNvPr id="480" name="Group 479"/>
          <p:cNvGrpSpPr/>
          <p:nvPr/>
        </p:nvGrpSpPr>
        <p:grpSpPr>
          <a:xfrm>
            <a:off x="9626909" y="5090491"/>
            <a:ext cx="885924" cy="885924"/>
            <a:chOff x="9626909" y="5090491"/>
            <a:chExt cx="885924" cy="885924"/>
          </a:xfrm>
        </p:grpSpPr>
        <p:sp>
          <p:nvSpPr>
            <p:cNvPr id="429" name="Freeform 428"/>
            <p:cNvSpPr/>
            <p:nvPr/>
          </p:nvSpPr>
          <p:spPr>
            <a:xfrm rot="11660726">
              <a:off x="9626909" y="5090491"/>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68" name="TextBox 467"/>
            <p:cNvSpPr txBox="1"/>
            <p:nvPr/>
          </p:nvSpPr>
          <p:spPr>
            <a:xfrm>
              <a:off x="9699241" y="5340683"/>
              <a:ext cx="756938" cy="461665"/>
            </a:xfrm>
            <a:prstGeom prst="rect">
              <a:avLst/>
            </a:prstGeom>
            <a:noFill/>
          </p:spPr>
          <p:txBody>
            <a:bodyPr wrap="none" rtlCol="0">
              <a:spAutoFit/>
            </a:bodyPr>
            <a:lstStyle/>
            <a:p>
              <a:pPr algn="ctr"/>
              <a:r>
                <a:rPr lang="id-ID" sz="1200" b="1" dirty="0" smtClean="0">
                  <a:solidFill>
                    <a:schemeClr val="bg1"/>
                  </a:solidFill>
                </a:rPr>
                <a:t>SWOT.PE</a:t>
              </a:r>
            </a:p>
            <a:p>
              <a:pPr algn="ctr"/>
              <a:r>
                <a:rPr lang="id-ID" sz="1200" b="1" dirty="0" smtClean="0">
                  <a:solidFill>
                    <a:schemeClr val="bg1"/>
                  </a:solidFill>
                </a:rPr>
                <a:t>ST..</a:t>
              </a:r>
            </a:p>
          </p:txBody>
        </p:sp>
      </p:grpSp>
      <p:grpSp>
        <p:nvGrpSpPr>
          <p:cNvPr id="478" name="Group 477"/>
          <p:cNvGrpSpPr/>
          <p:nvPr/>
        </p:nvGrpSpPr>
        <p:grpSpPr>
          <a:xfrm>
            <a:off x="9000927" y="4059798"/>
            <a:ext cx="893317" cy="885924"/>
            <a:chOff x="9000927" y="4059798"/>
            <a:chExt cx="893317" cy="885924"/>
          </a:xfrm>
        </p:grpSpPr>
        <p:sp>
          <p:nvSpPr>
            <p:cNvPr id="438" name="Freeform 437"/>
            <p:cNvSpPr/>
            <p:nvPr/>
          </p:nvSpPr>
          <p:spPr>
            <a:xfrm rot="11660726">
              <a:off x="9000927" y="4059798"/>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2"/>
            </a:solidFill>
            <a:ln w="7600" cap="flat">
              <a:noFill/>
              <a:bevel/>
            </a:ln>
          </p:spPr>
        </p:sp>
        <p:sp>
          <p:nvSpPr>
            <p:cNvPr id="469" name="TextBox 468"/>
            <p:cNvSpPr txBox="1"/>
            <p:nvPr/>
          </p:nvSpPr>
          <p:spPr>
            <a:xfrm>
              <a:off x="9020350" y="4337971"/>
              <a:ext cx="873894" cy="276999"/>
            </a:xfrm>
            <a:prstGeom prst="rect">
              <a:avLst/>
            </a:prstGeom>
            <a:noFill/>
          </p:spPr>
          <p:txBody>
            <a:bodyPr wrap="none" rtlCol="0">
              <a:spAutoFit/>
            </a:bodyPr>
            <a:lstStyle/>
            <a:p>
              <a:pPr algn="ctr"/>
              <a:r>
                <a:rPr lang="id-ID" sz="1200" b="1" dirty="0" smtClean="0">
                  <a:solidFill>
                    <a:schemeClr val="bg1"/>
                  </a:solidFill>
                </a:rPr>
                <a:t>Traditional</a:t>
              </a:r>
            </a:p>
          </p:txBody>
        </p:sp>
      </p:grpSp>
      <p:grpSp>
        <p:nvGrpSpPr>
          <p:cNvPr id="477" name="Group 476"/>
          <p:cNvGrpSpPr/>
          <p:nvPr/>
        </p:nvGrpSpPr>
        <p:grpSpPr>
          <a:xfrm>
            <a:off x="8340612" y="3074137"/>
            <a:ext cx="885924" cy="885924"/>
            <a:chOff x="8340612" y="3074137"/>
            <a:chExt cx="885924" cy="885924"/>
          </a:xfrm>
        </p:grpSpPr>
        <p:sp>
          <p:nvSpPr>
            <p:cNvPr id="350" name="Freeform 349"/>
            <p:cNvSpPr/>
            <p:nvPr/>
          </p:nvSpPr>
          <p:spPr>
            <a:xfrm rot="11660726">
              <a:off x="8340612" y="3074137"/>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70" name="TextBox 469"/>
            <p:cNvSpPr txBox="1"/>
            <p:nvPr/>
          </p:nvSpPr>
          <p:spPr>
            <a:xfrm>
              <a:off x="8480395" y="3358282"/>
              <a:ext cx="614400" cy="276999"/>
            </a:xfrm>
            <a:prstGeom prst="rect">
              <a:avLst/>
            </a:prstGeom>
            <a:noFill/>
          </p:spPr>
          <p:txBody>
            <a:bodyPr wrap="none" rtlCol="0">
              <a:spAutoFit/>
            </a:bodyPr>
            <a:lstStyle/>
            <a:p>
              <a:pPr algn="ctr"/>
              <a:r>
                <a:rPr lang="id-ID" sz="1200" b="1" dirty="0" smtClean="0">
                  <a:solidFill>
                    <a:schemeClr val="bg1"/>
                  </a:solidFill>
                </a:rPr>
                <a:t>Survey</a:t>
              </a:r>
            </a:p>
          </p:txBody>
        </p:sp>
      </p:grpSp>
      <p:grpSp>
        <p:nvGrpSpPr>
          <p:cNvPr id="482" name="Group 481"/>
          <p:cNvGrpSpPr/>
          <p:nvPr/>
        </p:nvGrpSpPr>
        <p:grpSpPr>
          <a:xfrm>
            <a:off x="10031439" y="3158199"/>
            <a:ext cx="885924" cy="885924"/>
            <a:chOff x="10031439" y="3158199"/>
            <a:chExt cx="885924" cy="885924"/>
          </a:xfrm>
        </p:grpSpPr>
        <p:sp>
          <p:nvSpPr>
            <p:cNvPr id="428" name="Freeform 427"/>
            <p:cNvSpPr/>
            <p:nvPr/>
          </p:nvSpPr>
          <p:spPr>
            <a:xfrm rot="11660726">
              <a:off x="10031439" y="3158199"/>
              <a:ext cx="885924" cy="885924"/>
            </a:xfrm>
            <a:custGeom>
              <a:avLst/>
              <a:gdLst/>
              <a:ahLst/>
              <a:cxnLst/>
              <a:rect l="0" t="0" r="0" b="0"/>
              <a:pathLst>
                <a:path w="630800" h="630800">
                  <a:moveTo>
                    <a:pt x="0" y="315400"/>
                  </a:moveTo>
                  <a:cubicBezTo>
                    <a:pt x="0" y="141210"/>
                    <a:pt x="141210" y="0"/>
                    <a:pt x="315400" y="0"/>
                  </a:cubicBezTo>
                  <a:cubicBezTo>
                    <a:pt x="489590" y="0"/>
                    <a:pt x="630800" y="141210"/>
                    <a:pt x="630800" y="315400"/>
                  </a:cubicBezTo>
                  <a:cubicBezTo>
                    <a:pt x="630800" y="489590"/>
                    <a:pt x="489590" y="630800"/>
                    <a:pt x="315400" y="630800"/>
                  </a:cubicBezTo>
                  <a:cubicBezTo>
                    <a:pt x="141210" y="630800"/>
                    <a:pt x="0" y="489590"/>
                    <a:pt x="0" y="315400"/>
                  </a:cubicBezTo>
                  <a:close/>
                </a:path>
              </a:pathLst>
            </a:custGeom>
            <a:solidFill>
              <a:schemeClr val="accent5"/>
            </a:solidFill>
            <a:ln w="7600" cap="flat">
              <a:noFill/>
              <a:bevel/>
            </a:ln>
          </p:spPr>
        </p:sp>
        <p:sp>
          <p:nvSpPr>
            <p:cNvPr id="471" name="TextBox 470"/>
            <p:cNvSpPr txBox="1"/>
            <p:nvPr/>
          </p:nvSpPr>
          <p:spPr>
            <a:xfrm>
              <a:off x="10070478" y="3425745"/>
              <a:ext cx="807849" cy="461665"/>
            </a:xfrm>
            <a:prstGeom prst="rect">
              <a:avLst/>
            </a:prstGeom>
            <a:noFill/>
          </p:spPr>
          <p:txBody>
            <a:bodyPr wrap="none" rtlCol="0">
              <a:spAutoFit/>
            </a:bodyPr>
            <a:lstStyle/>
            <a:p>
              <a:pPr algn="ctr"/>
              <a:r>
                <a:rPr lang="id-ID" sz="1200" b="1" dirty="0" smtClean="0">
                  <a:solidFill>
                    <a:schemeClr val="bg1"/>
                  </a:solidFill>
                </a:rPr>
                <a:t>Literature</a:t>
              </a:r>
            </a:p>
            <a:p>
              <a:pPr algn="ctr"/>
              <a:r>
                <a:rPr lang="id-ID" sz="1200" b="1" dirty="0" smtClean="0">
                  <a:solidFill>
                    <a:schemeClr val="bg1"/>
                  </a:solidFill>
                </a:rPr>
                <a:t>search</a:t>
              </a:r>
            </a:p>
          </p:txBody>
        </p:sp>
      </p:grpSp>
    </p:spTree>
    <p:extLst>
      <p:ext uri="{BB962C8B-B14F-4D97-AF65-F5344CB8AC3E}">
        <p14:creationId xmlns:p14="http://schemas.microsoft.com/office/powerpoint/2010/main" val="3330071144"/>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10" presetClass="entr" presetSubtype="0" fill="hold" nodeType="afterEffect">
                                  <p:stCondLst>
                                    <p:cond delay="0"/>
                                  </p:stCondLst>
                                  <p:childTnLst>
                                    <p:set>
                                      <p:cBhvr>
                                        <p:cTn id="17" dur="1" fill="hold">
                                          <p:stCondLst>
                                            <p:cond delay="0"/>
                                          </p:stCondLst>
                                        </p:cTn>
                                        <p:tgtEl>
                                          <p:spTgt spid="472"/>
                                        </p:tgtEl>
                                        <p:attrNameLst>
                                          <p:attrName>style.visibility</p:attrName>
                                        </p:attrNameLst>
                                      </p:cBhvr>
                                      <p:to>
                                        <p:strVal val="visible"/>
                                      </p:to>
                                    </p:set>
                                    <p:animEffect transition="in" filter="fade">
                                      <p:cBhvr>
                                        <p:cTn id="18" dur="500"/>
                                        <p:tgtEl>
                                          <p:spTgt spid="472"/>
                                        </p:tgtEl>
                                      </p:cBhvr>
                                    </p:animEffect>
                                  </p:childTnLst>
                                </p:cTn>
                              </p:par>
                            </p:childTnLst>
                          </p:cTn>
                        </p:par>
                        <p:par>
                          <p:cTn id="19" fill="hold">
                            <p:stCondLst>
                              <p:cond delay="1000"/>
                            </p:stCondLst>
                            <p:childTnLst>
                              <p:par>
                                <p:cTn id="20" presetID="22" presetClass="entr" presetSubtype="8" fill="hold" nodeType="afterEffect">
                                  <p:stCondLst>
                                    <p:cond delay="0"/>
                                  </p:stCondLst>
                                  <p:childTnLst>
                                    <p:set>
                                      <p:cBhvr>
                                        <p:cTn id="21" dur="1" fill="hold">
                                          <p:stCondLst>
                                            <p:cond delay="0"/>
                                          </p:stCondLst>
                                        </p:cTn>
                                        <p:tgtEl>
                                          <p:spTgt spid="289"/>
                                        </p:tgtEl>
                                        <p:attrNameLst>
                                          <p:attrName>style.visibility</p:attrName>
                                        </p:attrNameLst>
                                      </p:cBhvr>
                                      <p:to>
                                        <p:strVal val="visible"/>
                                      </p:to>
                                    </p:set>
                                    <p:animEffect transition="in" filter="wipe(left)">
                                      <p:cBhvr>
                                        <p:cTn id="22" dur="500"/>
                                        <p:tgtEl>
                                          <p:spTgt spid="289"/>
                                        </p:tgtEl>
                                      </p:cBhvr>
                                    </p:animEffect>
                                  </p:childTnLst>
                                </p:cTn>
                              </p:par>
                            </p:childTnLst>
                          </p:cTn>
                        </p:par>
                        <p:par>
                          <p:cTn id="23" fill="hold">
                            <p:stCondLst>
                              <p:cond delay="1500"/>
                            </p:stCondLst>
                            <p:childTnLst>
                              <p:par>
                                <p:cTn id="24" presetID="10" presetClass="entr" presetSubtype="0" fill="hold" nodeType="afterEffect">
                                  <p:stCondLst>
                                    <p:cond delay="0"/>
                                  </p:stCondLst>
                                  <p:childTnLst>
                                    <p:set>
                                      <p:cBhvr>
                                        <p:cTn id="25" dur="1" fill="hold">
                                          <p:stCondLst>
                                            <p:cond delay="0"/>
                                          </p:stCondLst>
                                        </p:cTn>
                                        <p:tgtEl>
                                          <p:spTgt spid="479"/>
                                        </p:tgtEl>
                                        <p:attrNameLst>
                                          <p:attrName>style.visibility</p:attrName>
                                        </p:attrNameLst>
                                      </p:cBhvr>
                                      <p:to>
                                        <p:strVal val="visible"/>
                                      </p:to>
                                    </p:set>
                                    <p:animEffect transition="in" filter="fade">
                                      <p:cBhvr>
                                        <p:cTn id="26" dur="500"/>
                                        <p:tgtEl>
                                          <p:spTgt spid="479"/>
                                        </p:tgtEl>
                                      </p:cBhvr>
                                    </p:animEffect>
                                  </p:childTnLst>
                                </p:cTn>
                              </p:par>
                            </p:childTnLst>
                          </p:cTn>
                        </p:par>
                        <p:par>
                          <p:cTn id="27" fill="hold">
                            <p:stCondLst>
                              <p:cond delay="2000"/>
                            </p:stCondLst>
                            <p:childTnLst>
                              <p:par>
                                <p:cTn id="28" presetID="22" presetClass="entr" presetSubtype="4" fill="hold" nodeType="afterEffect">
                                  <p:stCondLst>
                                    <p:cond delay="0"/>
                                  </p:stCondLst>
                                  <p:childTnLst>
                                    <p:set>
                                      <p:cBhvr>
                                        <p:cTn id="29" dur="1" fill="hold">
                                          <p:stCondLst>
                                            <p:cond delay="0"/>
                                          </p:stCondLst>
                                        </p:cTn>
                                        <p:tgtEl>
                                          <p:spTgt spid="285"/>
                                        </p:tgtEl>
                                        <p:attrNameLst>
                                          <p:attrName>style.visibility</p:attrName>
                                        </p:attrNameLst>
                                      </p:cBhvr>
                                      <p:to>
                                        <p:strVal val="visible"/>
                                      </p:to>
                                    </p:set>
                                    <p:animEffect transition="in" filter="wipe(down)">
                                      <p:cBhvr>
                                        <p:cTn id="30" dur="500"/>
                                        <p:tgtEl>
                                          <p:spTgt spid="285"/>
                                        </p:tgtEl>
                                      </p:cBhvr>
                                    </p:animEffect>
                                  </p:childTnLst>
                                </p:cTn>
                              </p:par>
                            </p:childTnLst>
                          </p:cTn>
                        </p:par>
                        <p:par>
                          <p:cTn id="31" fill="hold">
                            <p:stCondLst>
                              <p:cond delay="2500"/>
                            </p:stCondLst>
                            <p:childTnLst>
                              <p:par>
                                <p:cTn id="32" presetID="10" presetClass="entr" presetSubtype="0" fill="hold" nodeType="afterEffect">
                                  <p:stCondLst>
                                    <p:cond delay="0"/>
                                  </p:stCondLst>
                                  <p:childTnLst>
                                    <p:set>
                                      <p:cBhvr>
                                        <p:cTn id="33" dur="1" fill="hold">
                                          <p:stCondLst>
                                            <p:cond delay="0"/>
                                          </p:stCondLst>
                                        </p:cTn>
                                        <p:tgtEl>
                                          <p:spTgt spid="473"/>
                                        </p:tgtEl>
                                        <p:attrNameLst>
                                          <p:attrName>style.visibility</p:attrName>
                                        </p:attrNameLst>
                                      </p:cBhvr>
                                      <p:to>
                                        <p:strVal val="visible"/>
                                      </p:to>
                                    </p:set>
                                    <p:animEffect transition="in" filter="fade">
                                      <p:cBhvr>
                                        <p:cTn id="34" dur="500"/>
                                        <p:tgtEl>
                                          <p:spTgt spid="473"/>
                                        </p:tgtEl>
                                      </p:cBhvr>
                                    </p:animEffect>
                                  </p:childTnLst>
                                </p:cTn>
                              </p:par>
                            </p:childTnLst>
                          </p:cTn>
                        </p:par>
                        <p:par>
                          <p:cTn id="35" fill="hold">
                            <p:stCondLst>
                              <p:cond delay="3000"/>
                            </p:stCondLst>
                            <p:childTnLst>
                              <p:par>
                                <p:cTn id="36" presetID="22" presetClass="entr" presetSubtype="2" fill="hold" nodeType="afterEffect">
                                  <p:stCondLst>
                                    <p:cond delay="0"/>
                                  </p:stCondLst>
                                  <p:childTnLst>
                                    <p:set>
                                      <p:cBhvr>
                                        <p:cTn id="37" dur="1" fill="hold">
                                          <p:stCondLst>
                                            <p:cond delay="0"/>
                                          </p:stCondLst>
                                        </p:cTn>
                                        <p:tgtEl>
                                          <p:spTgt spid="284"/>
                                        </p:tgtEl>
                                        <p:attrNameLst>
                                          <p:attrName>style.visibility</p:attrName>
                                        </p:attrNameLst>
                                      </p:cBhvr>
                                      <p:to>
                                        <p:strVal val="visible"/>
                                      </p:to>
                                    </p:set>
                                    <p:animEffect transition="in" filter="wipe(right)">
                                      <p:cBhvr>
                                        <p:cTn id="38" dur="500"/>
                                        <p:tgtEl>
                                          <p:spTgt spid="284"/>
                                        </p:tgtEl>
                                      </p:cBhvr>
                                    </p:animEffect>
                                  </p:childTnLst>
                                </p:cTn>
                              </p:par>
                            </p:childTnLst>
                          </p:cTn>
                        </p:par>
                        <p:par>
                          <p:cTn id="39" fill="hold">
                            <p:stCondLst>
                              <p:cond delay="3500"/>
                            </p:stCondLst>
                            <p:childTnLst>
                              <p:par>
                                <p:cTn id="40" presetID="10" presetClass="entr" presetSubtype="0" fill="hold" nodeType="afterEffect">
                                  <p:stCondLst>
                                    <p:cond delay="0"/>
                                  </p:stCondLst>
                                  <p:childTnLst>
                                    <p:set>
                                      <p:cBhvr>
                                        <p:cTn id="41" dur="1" fill="hold">
                                          <p:stCondLst>
                                            <p:cond delay="0"/>
                                          </p:stCondLst>
                                        </p:cTn>
                                        <p:tgtEl>
                                          <p:spTgt spid="483"/>
                                        </p:tgtEl>
                                        <p:attrNameLst>
                                          <p:attrName>style.visibility</p:attrName>
                                        </p:attrNameLst>
                                      </p:cBhvr>
                                      <p:to>
                                        <p:strVal val="visible"/>
                                      </p:to>
                                    </p:set>
                                    <p:animEffect transition="in" filter="fade">
                                      <p:cBhvr>
                                        <p:cTn id="42" dur="500"/>
                                        <p:tgtEl>
                                          <p:spTgt spid="483"/>
                                        </p:tgtEl>
                                      </p:cBhvr>
                                    </p:animEffect>
                                  </p:childTnLst>
                                </p:cTn>
                              </p:par>
                            </p:childTnLst>
                          </p:cTn>
                        </p:par>
                        <p:par>
                          <p:cTn id="43" fill="hold">
                            <p:stCondLst>
                              <p:cond delay="4000"/>
                            </p:stCondLst>
                            <p:childTnLst>
                              <p:par>
                                <p:cTn id="44" presetID="22" presetClass="entr" presetSubtype="2" fill="hold" nodeType="afterEffect">
                                  <p:stCondLst>
                                    <p:cond delay="0"/>
                                  </p:stCondLst>
                                  <p:childTnLst>
                                    <p:set>
                                      <p:cBhvr>
                                        <p:cTn id="45" dur="1" fill="hold">
                                          <p:stCondLst>
                                            <p:cond delay="0"/>
                                          </p:stCondLst>
                                        </p:cTn>
                                        <p:tgtEl>
                                          <p:spTgt spid="279"/>
                                        </p:tgtEl>
                                        <p:attrNameLst>
                                          <p:attrName>style.visibility</p:attrName>
                                        </p:attrNameLst>
                                      </p:cBhvr>
                                      <p:to>
                                        <p:strVal val="visible"/>
                                      </p:to>
                                    </p:set>
                                    <p:animEffect transition="in" filter="wipe(right)">
                                      <p:cBhvr>
                                        <p:cTn id="46" dur="500"/>
                                        <p:tgtEl>
                                          <p:spTgt spid="279"/>
                                        </p:tgtEl>
                                      </p:cBhvr>
                                    </p:animEffect>
                                  </p:childTnLst>
                                </p:cTn>
                              </p:par>
                            </p:childTnLst>
                          </p:cTn>
                        </p:par>
                        <p:par>
                          <p:cTn id="47" fill="hold">
                            <p:stCondLst>
                              <p:cond delay="4500"/>
                            </p:stCondLst>
                            <p:childTnLst>
                              <p:par>
                                <p:cTn id="48" presetID="10" presetClass="entr" presetSubtype="0" fill="hold" nodeType="afterEffect">
                                  <p:stCondLst>
                                    <p:cond delay="0"/>
                                  </p:stCondLst>
                                  <p:childTnLst>
                                    <p:set>
                                      <p:cBhvr>
                                        <p:cTn id="49" dur="1" fill="hold">
                                          <p:stCondLst>
                                            <p:cond delay="0"/>
                                          </p:stCondLst>
                                        </p:cTn>
                                        <p:tgtEl>
                                          <p:spTgt spid="484"/>
                                        </p:tgtEl>
                                        <p:attrNameLst>
                                          <p:attrName>style.visibility</p:attrName>
                                        </p:attrNameLst>
                                      </p:cBhvr>
                                      <p:to>
                                        <p:strVal val="visible"/>
                                      </p:to>
                                    </p:set>
                                    <p:animEffect transition="in" filter="fade">
                                      <p:cBhvr>
                                        <p:cTn id="50" dur="500"/>
                                        <p:tgtEl>
                                          <p:spTgt spid="484"/>
                                        </p:tgtEl>
                                      </p:cBhvr>
                                    </p:animEffect>
                                  </p:childTnLst>
                                </p:cTn>
                              </p:par>
                            </p:childTnLst>
                          </p:cTn>
                        </p:par>
                        <p:par>
                          <p:cTn id="51" fill="hold">
                            <p:stCondLst>
                              <p:cond delay="5000"/>
                            </p:stCondLst>
                            <p:childTnLst>
                              <p:par>
                                <p:cTn id="52" presetID="22" presetClass="entr" presetSubtype="8" fill="hold" nodeType="afterEffect">
                                  <p:stCondLst>
                                    <p:cond delay="0"/>
                                  </p:stCondLst>
                                  <p:childTnLst>
                                    <p:set>
                                      <p:cBhvr>
                                        <p:cTn id="53" dur="1" fill="hold">
                                          <p:stCondLst>
                                            <p:cond delay="0"/>
                                          </p:stCondLst>
                                        </p:cTn>
                                        <p:tgtEl>
                                          <p:spTgt spid="292"/>
                                        </p:tgtEl>
                                        <p:attrNameLst>
                                          <p:attrName>style.visibility</p:attrName>
                                        </p:attrNameLst>
                                      </p:cBhvr>
                                      <p:to>
                                        <p:strVal val="visible"/>
                                      </p:to>
                                    </p:set>
                                    <p:animEffect transition="in" filter="wipe(left)">
                                      <p:cBhvr>
                                        <p:cTn id="54" dur="500"/>
                                        <p:tgtEl>
                                          <p:spTgt spid="292"/>
                                        </p:tgtEl>
                                      </p:cBhvr>
                                    </p:animEffect>
                                  </p:childTnLst>
                                </p:cTn>
                              </p:par>
                            </p:childTnLst>
                          </p:cTn>
                        </p:par>
                        <p:par>
                          <p:cTn id="55" fill="hold">
                            <p:stCondLst>
                              <p:cond delay="5500"/>
                            </p:stCondLst>
                            <p:childTnLst>
                              <p:par>
                                <p:cTn id="56" presetID="10" presetClass="entr" presetSubtype="0" fill="hold" nodeType="afterEffect">
                                  <p:stCondLst>
                                    <p:cond delay="0"/>
                                  </p:stCondLst>
                                  <p:childTnLst>
                                    <p:set>
                                      <p:cBhvr>
                                        <p:cTn id="57" dur="1" fill="hold">
                                          <p:stCondLst>
                                            <p:cond delay="0"/>
                                          </p:stCondLst>
                                        </p:cTn>
                                        <p:tgtEl>
                                          <p:spTgt spid="478"/>
                                        </p:tgtEl>
                                        <p:attrNameLst>
                                          <p:attrName>style.visibility</p:attrName>
                                        </p:attrNameLst>
                                      </p:cBhvr>
                                      <p:to>
                                        <p:strVal val="visible"/>
                                      </p:to>
                                    </p:set>
                                    <p:animEffect transition="in" filter="fade">
                                      <p:cBhvr>
                                        <p:cTn id="58" dur="500"/>
                                        <p:tgtEl>
                                          <p:spTgt spid="478"/>
                                        </p:tgtEl>
                                      </p:cBhvr>
                                    </p:animEffect>
                                  </p:childTnLst>
                                </p:cTn>
                              </p:par>
                            </p:childTnLst>
                          </p:cTn>
                        </p:par>
                        <p:par>
                          <p:cTn id="59" fill="hold">
                            <p:stCondLst>
                              <p:cond delay="6000"/>
                            </p:stCondLst>
                            <p:childTnLst>
                              <p:par>
                                <p:cTn id="60" presetID="22" presetClass="entr" presetSubtype="1" fill="hold" nodeType="afterEffect">
                                  <p:stCondLst>
                                    <p:cond delay="0"/>
                                  </p:stCondLst>
                                  <p:childTnLst>
                                    <p:set>
                                      <p:cBhvr>
                                        <p:cTn id="61" dur="1" fill="hold">
                                          <p:stCondLst>
                                            <p:cond delay="0"/>
                                          </p:stCondLst>
                                        </p:cTn>
                                        <p:tgtEl>
                                          <p:spTgt spid="294"/>
                                        </p:tgtEl>
                                        <p:attrNameLst>
                                          <p:attrName>style.visibility</p:attrName>
                                        </p:attrNameLst>
                                      </p:cBhvr>
                                      <p:to>
                                        <p:strVal val="visible"/>
                                      </p:to>
                                    </p:set>
                                    <p:animEffect transition="in" filter="wipe(up)">
                                      <p:cBhvr>
                                        <p:cTn id="62" dur="500"/>
                                        <p:tgtEl>
                                          <p:spTgt spid="294"/>
                                        </p:tgtEl>
                                      </p:cBhvr>
                                    </p:animEffect>
                                  </p:childTnLst>
                                </p:cTn>
                              </p:par>
                            </p:childTnLst>
                          </p:cTn>
                        </p:par>
                        <p:par>
                          <p:cTn id="63" fill="hold">
                            <p:stCondLst>
                              <p:cond delay="6500"/>
                            </p:stCondLst>
                            <p:childTnLst>
                              <p:par>
                                <p:cTn id="64" presetID="10" presetClass="entr" presetSubtype="0" fill="hold" nodeType="afterEffect">
                                  <p:stCondLst>
                                    <p:cond delay="0"/>
                                  </p:stCondLst>
                                  <p:childTnLst>
                                    <p:set>
                                      <p:cBhvr>
                                        <p:cTn id="65" dur="1" fill="hold">
                                          <p:stCondLst>
                                            <p:cond delay="0"/>
                                          </p:stCondLst>
                                        </p:cTn>
                                        <p:tgtEl>
                                          <p:spTgt spid="481"/>
                                        </p:tgtEl>
                                        <p:attrNameLst>
                                          <p:attrName>style.visibility</p:attrName>
                                        </p:attrNameLst>
                                      </p:cBhvr>
                                      <p:to>
                                        <p:strVal val="visible"/>
                                      </p:to>
                                    </p:set>
                                    <p:animEffect transition="in" filter="fade">
                                      <p:cBhvr>
                                        <p:cTn id="66" dur="500"/>
                                        <p:tgtEl>
                                          <p:spTgt spid="481"/>
                                        </p:tgtEl>
                                      </p:cBhvr>
                                    </p:animEffect>
                                  </p:childTnLst>
                                </p:cTn>
                              </p:par>
                            </p:childTnLst>
                          </p:cTn>
                        </p:par>
                        <p:par>
                          <p:cTn id="67" fill="hold">
                            <p:stCondLst>
                              <p:cond delay="7000"/>
                            </p:stCondLst>
                            <p:childTnLst>
                              <p:par>
                                <p:cTn id="68" presetID="22" presetClass="entr" presetSubtype="8" fill="hold" nodeType="afterEffect">
                                  <p:stCondLst>
                                    <p:cond delay="0"/>
                                  </p:stCondLst>
                                  <p:childTnLst>
                                    <p:set>
                                      <p:cBhvr>
                                        <p:cTn id="69" dur="1" fill="hold">
                                          <p:stCondLst>
                                            <p:cond delay="0"/>
                                          </p:stCondLst>
                                        </p:cTn>
                                        <p:tgtEl>
                                          <p:spTgt spid="286"/>
                                        </p:tgtEl>
                                        <p:attrNameLst>
                                          <p:attrName>style.visibility</p:attrName>
                                        </p:attrNameLst>
                                      </p:cBhvr>
                                      <p:to>
                                        <p:strVal val="visible"/>
                                      </p:to>
                                    </p:set>
                                    <p:animEffect transition="in" filter="wipe(left)">
                                      <p:cBhvr>
                                        <p:cTn id="70" dur="500"/>
                                        <p:tgtEl>
                                          <p:spTgt spid="286"/>
                                        </p:tgtEl>
                                      </p:cBhvr>
                                    </p:animEffect>
                                  </p:childTnLst>
                                </p:cTn>
                              </p:par>
                            </p:childTnLst>
                          </p:cTn>
                        </p:par>
                        <p:par>
                          <p:cTn id="71" fill="hold">
                            <p:stCondLst>
                              <p:cond delay="7500"/>
                            </p:stCondLst>
                            <p:childTnLst>
                              <p:par>
                                <p:cTn id="72" presetID="10" presetClass="entr" presetSubtype="0" fill="hold" nodeType="afterEffect">
                                  <p:stCondLst>
                                    <p:cond delay="0"/>
                                  </p:stCondLst>
                                  <p:childTnLst>
                                    <p:set>
                                      <p:cBhvr>
                                        <p:cTn id="73" dur="1" fill="hold">
                                          <p:stCondLst>
                                            <p:cond delay="0"/>
                                          </p:stCondLst>
                                        </p:cTn>
                                        <p:tgtEl>
                                          <p:spTgt spid="476"/>
                                        </p:tgtEl>
                                        <p:attrNameLst>
                                          <p:attrName>style.visibility</p:attrName>
                                        </p:attrNameLst>
                                      </p:cBhvr>
                                      <p:to>
                                        <p:strVal val="visible"/>
                                      </p:to>
                                    </p:set>
                                    <p:animEffect transition="in" filter="fade">
                                      <p:cBhvr>
                                        <p:cTn id="74" dur="500"/>
                                        <p:tgtEl>
                                          <p:spTgt spid="476"/>
                                        </p:tgtEl>
                                      </p:cBhvr>
                                    </p:animEffect>
                                  </p:childTnLst>
                                </p:cTn>
                              </p:par>
                            </p:childTnLst>
                          </p:cTn>
                        </p:par>
                        <p:par>
                          <p:cTn id="75" fill="hold">
                            <p:stCondLst>
                              <p:cond delay="8000"/>
                            </p:stCondLst>
                            <p:childTnLst>
                              <p:par>
                                <p:cTn id="76" presetID="22" presetClass="entr" presetSubtype="4" fill="hold" nodeType="afterEffect">
                                  <p:stCondLst>
                                    <p:cond delay="0"/>
                                  </p:stCondLst>
                                  <p:childTnLst>
                                    <p:set>
                                      <p:cBhvr>
                                        <p:cTn id="77" dur="1" fill="hold">
                                          <p:stCondLst>
                                            <p:cond delay="0"/>
                                          </p:stCondLst>
                                        </p:cTn>
                                        <p:tgtEl>
                                          <p:spTgt spid="287"/>
                                        </p:tgtEl>
                                        <p:attrNameLst>
                                          <p:attrName>style.visibility</p:attrName>
                                        </p:attrNameLst>
                                      </p:cBhvr>
                                      <p:to>
                                        <p:strVal val="visible"/>
                                      </p:to>
                                    </p:set>
                                    <p:animEffect transition="in" filter="wipe(down)">
                                      <p:cBhvr>
                                        <p:cTn id="78" dur="500"/>
                                        <p:tgtEl>
                                          <p:spTgt spid="287"/>
                                        </p:tgtEl>
                                      </p:cBhvr>
                                    </p:animEffect>
                                  </p:childTnLst>
                                </p:cTn>
                              </p:par>
                            </p:childTnLst>
                          </p:cTn>
                        </p:par>
                        <p:par>
                          <p:cTn id="79" fill="hold">
                            <p:stCondLst>
                              <p:cond delay="8500"/>
                            </p:stCondLst>
                            <p:childTnLst>
                              <p:par>
                                <p:cTn id="80" presetID="10" presetClass="entr" presetSubtype="0" fill="hold" nodeType="afterEffect">
                                  <p:stCondLst>
                                    <p:cond delay="0"/>
                                  </p:stCondLst>
                                  <p:childTnLst>
                                    <p:set>
                                      <p:cBhvr>
                                        <p:cTn id="81" dur="1" fill="hold">
                                          <p:stCondLst>
                                            <p:cond delay="0"/>
                                          </p:stCondLst>
                                        </p:cTn>
                                        <p:tgtEl>
                                          <p:spTgt spid="474"/>
                                        </p:tgtEl>
                                        <p:attrNameLst>
                                          <p:attrName>style.visibility</p:attrName>
                                        </p:attrNameLst>
                                      </p:cBhvr>
                                      <p:to>
                                        <p:strVal val="visible"/>
                                      </p:to>
                                    </p:set>
                                    <p:animEffect transition="in" filter="fade">
                                      <p:cBhvr>
                                        <p:cTn id="82" dur="500"/>
                                        <p:tgtEl>
                                          <p:spTgt spid="474"/>
                                        </p:tgtEl>
                                      </p:cBhvr>
                                    </p:animEffect>
                                  </p:childTnLst>
                                </p:cTn>
                              </p:par>
                            </p:childTnLst>
                          </p:cTn>
                        </p:par>
                        <p:par>
                          <p:cTn id="83" fill="hold">
                            <p:stCondLst>
                              <p:cond delay="9000"/>
                            </p:stCondLst>
                            <p:childTnLst>
                              <p:par>
                                <p:cTn id="84" presetID="22" presetClass="entr" presetSubtype="2" fill="hold" nodeType="afterEffect">
                                  <p:stCondLst>
                                    <p:cond delay="0"/>
                                  </p:stCondLst>
                                  <p:childTnLst>
                                    <p:set>
                                      <p:cBhvr>
                                        <p:cTn id="85" dur="1" fill="hold">
                                          <p:stCondLst>
                                            <p:cond delay="0"/>
                                          </p:stCondLst>
                                        </p:cTn>
                                        <p:tgtEl>
                                          <p:spTgt spid="288"/>
                                        </p:tgtEl>
                                        <p:attrNameLst>
                                          <p:attrName>style.visibility</p:attrName>
                                        </p:attrNameLst>
                                      </p:cBhvr>
                                      <p:to>
                                        <p:strVal val="visible"/>
                                      </p:to>
                                    </p:set>
                                    <p:animEffect transition="in" filter="wipe(right)">
                                      <p:cBhvr>
                                        <p:cTn id="86" dur="500"/>
                                        <p:tgtEl>
                                          <p:spTgt spid="288"/>
                                        </p:tgtEl>
                                      </p:cBhvr>
                                    </p:animEffect>
                                  </p:childTnLst>
                                </p:cTn>
                              </p:par>
                            </p:childTnLst>
                          </p:cTn>
                        </p:par>
                        <p:par>
                          <p:cTn id="87" fill="hold">
                            <p:stCondLst>
                              <p:cond delay="9500"/>
                            </p:stCondLst>
                            <p:childTnLst>
                              <p:par>
                                <p:cTn id="88" presetID="10" presetClass="entr" presetSubtype="0" fill="hold" nodeType="afterEffect">
                                  <p:stCondLst>
                                    <p:cond delay="0"/>
                                  </p:stCondLst>
                                  <p:childTnLst>
                                    <p:set>
                                      <p:cBhvr>
                                        <p:cTn id="89" dur="1" fill="hold">
                                          <p:stCondLst>
                                            <p:cond delay="0"/>
                                          </p:stCondLst>
                                        </p:cTn>
                                        <p:tgtEl>
                                          <p:spTgt spid="475"/>
                                        </p:tgtEl>
                                        <p:attrNameLst>
                                          <p:attrName>style.visibility</p:attrName>
                                        </p:attrNameLst>
                                      </p:cBhvr>
                                      <p:to>
                                        <p:strVal val="visible"/>
                                      </p:to>
                                    </p:set>
                                    <p:animEffect transition="in" filter="fade">
                                      <p:cBhvr>
                                        <p:cTn id="90" dur="500"/>
                                        <p:tgtEl>
                                          <p:spTgt spid="475"/>
                                        </p:tgtEl>
                                      </p:cBhvr>
                                    </p:animEffect>
                                  </p:childTnLst>
                                </p:cTn>
                              </p:par>
                            </p:childTnLst>
                          </p:cTn>
                        </p:par>
                        <p:par>
                          <p:cTn id="91" fill="hold">
                            <p:stCondLst>
                              <p:cond delay="10000"/>
                            </p:stCondLst>
                            <p:childTnLst>
                              <p:par>
                                <p:cTn id="92" presetID="22" presetClass="entr" presetSubtype="2" fill="hold" nodeType="afterEffect">
                                  <p:stCondLst>
                                    <p:cond delay="0"/>
                                  </p:stCondLst>
                                  <p:childTnLst>
                                    <p:set>
                                      <p:cBhvr>
                                        <p:cTn id="93" dur="1" fill="hold">
                                          <p:stCondLst>
                                            <p:cond delay="0"/>
                                          </p:stCondLst>
                                        </p:cTn>
                                        <p:tgtEl>
                                          <p:spTgt spid="283"/>
                                        </p:tgtEl>
                                        <p:attrNameLst>
                                          <p:attrName>style.visibility</p:attrName>
                                        </p:attrNameLst>
                                      </p:cBhvr>
                                      <p:to>
                                        <p:strVal val="visible"/>
                                      </p:to>
                                    </p:set>
                                    <p:animEffect transition="in" filter="wipe(right)">
                                      <p:cBhvr>
                                        <p:cTn id="94" dur="500"/>
                                        <p:tgtEl>
                                          <p:spTgt spid="283"/>
                                        </p:tgtEl>
                                      </p:cBhvr>
                                    </p:animEffect>
                                  </p:childTnLst>
                                </p:cTn>
                              </p:par>
                            </p:childTnLst>
                          </p:cTn>
                        </p:par>
                        <p:par>
                          <p:cTn id="95" fill="hold">
                            <p:stCondLst>
                              <p:cond delay="10500"/>
                            </p:stCondLst>
                            <p:childTnLst>
                              <p:par>
                                <p:cTn id="96" presetID="10" presetClass="entr" presetSubtype="0" fill="hold" nodeType="afterEffect">
                                  <p:stCondLst>
                                    <p:cond delay="0"/>
                                  </p:stCondLst>
                                  <p:childTnLst>
                                    <p:set>
                                      <p:cBhvr>
                                        <p:cTn id="97" dur="1" fill="hold">
                                          <p:stCondLst>
                                            <p:cond delay="0"/>
                                          </p:stCondLst>
                                        </p:cTn>
                                        <p:tgtEl>
                                          <p:spTgt spid="486"/>
                                        </p:tgtEl>
                                        <p:attrNameLst>
                                          <p:attrName>style.visibility</p:attrName>
                                        </p:attrNameLst>
                                      </p:cBhvr>
                                      <p:to>
                                        <p:strVal val="visible"/>
                                      </p:to>
                                    </p:set>
                                    <p:animEffect transition="in" filter="fade">
                                      <p:cBhvr>
                                        <p:cTn id="98" dur="500"/>
                                        <p:tgtEl>
                                          <p:spTgt spid="486"/>
                                        </p:tgtEl>
                                      </p:cBhvr>
                                    </p:animEffect>
                                  </p:childTnLst>
                                </p:cTn>
                              </p:par>
                            </p:childTnLst>
                          </p:cTn>
                        </p:par>
                        <p:par>
                          <p:cTn id="99" fill="hold">
                            <p:stCondLst>
                              <p:cond delay="11000"/>
                            </p:stCondLst>
                            <p:childTnLst>
                              <p:par>
                                <p:cTn id="100" presetID="22" presetClass="entr" presetSubtype="1" fill="hold" nodeType="afterEffect">
                                  <p:stCondLst>
                                    <p:cond delay="0"/>
                                  </p:stCondLst>
                                  <p:childTnLst>
                                    <p:set>
                                      <p:cBhvr>
                                        <p:cTn id="101" dur="1" fill="hold">
                                          <p:stCondLst>
                                            <p:cond delay="0"/>
                                          </p:stCondLst>
                                        </p:cTn>
                                        <p:tgtEl>
                                          <p:spTgt spid="281"/>
                                        </p:tgtEl>
                                        <p:attrNameLst>
                                          <p:attrName>style.visibility</p:attrName>
                                        </p:attrNameLst>
                                      </p:cBhvr>
                                      <p:to>
                                        <p:strVal val="visible"/>
                                      </p:to>
                                    </p:set>
                                    <p:animEffect transition="in" filter="wipe(up)">
                                      <p:cBhvr>
                                        <p:cTn id="102" dur="500"/>
                                        <p:tgtEl>
                                          <p:spTgt spid="281"/>
                                        </p:tgtEl>
                                      </p:cBhvr>
                                    </p:animEffect>
                                  </p:childTnLst>
                                </p:cTn>
                              </p:par>
                            </p:childTnLst>
                          </p:cTn>
                        </p:par>
                        <p:par>
                          <p:cTn id="103" fill="hold">
                            <p:stCondLst>
                              <p:cond delay="11500"/>
                            </p:stCondLst>
                            <p:childTnLst>
                              <p:par>
                                <p:cTn id="104" presetID="10" presetClass="entr" presetSubtype="0" fill="hold" nodeType="afterEffect">
                                  <p:stCondLst>
                                    <p:cond delay="0"/>
                                  </p:stCondLst>
                                  <p:childTnLst>
                                    <p:set>
                                      <p:cBhvr>
                                        <p:cTn id="105" dur="1" fill="hold">
                                          <p:stCondLst>
                                            <p:cond delay="0"/>
                                          </p:stCondLst>
                                        </p:cTn>
                                        <p:tgtEl>
                                          <p:spTgt spid="485"/>
                                        </p:tgtEl>
                                        <p:attrNameLst>
                                          <p:attrName>style.visibility</p:attrName>
                                        </p:attrNameLst>
                                      </p:cBhvr>
                                      <p:to>
                                        <p:strVal val="visible"/>
                                      </p:to>
                                    </p:set>
                                    <p:animEffect transition="in" filter="fade">
                                      <p:cBhvr>
                                        <p:cTn id="106" dur="500"/>
                                        <p:tgtEl>
                                          <p:spTgt spid="485"/>
                                        </p:tgtEl>
                                      </p:cBhvr>
                                    </p:animEffect>
                                  </p:childTnLst>
                                </p:cTn>
                              </p:par>
                            </p:childTnLst>
                          </p:cTn>
                        </p:par>
                        <p:par>
                          <p:cTn id="107" fill="hold">
                            <p:stCondLst>
                              <p:cond delay="12000"/>
                            </p:stCondLst>
                            <p:childTnLst>
                              <p:par>
                                <p:cTn id="108" presetID="22" presetClass="entr" presetSubtype="1" fill="hold" nodeType="afterEffect">
                                  <p:stCondLst>
                                    <p:cond delay="0"/>
                                  </p:stCondLst>
                                  <p:childTnLst>
                                    <p:set>
                                      <p:cBhvr>
                                        <p:cTn id="109" dur="1" fill="hold">
                                          <p:stCondLst>
                                            <p:cond delay="0"/>
                                          </p:stCondLst>
                                        </p:cTn>
                                        <p:tgtEl>
                                          <p:spTgt spid="291"/>
                                        </p:tgtEl>
                                        <p:attrNameLst>
                                          <p:attrName>style.visibility</p:attrName>
                                        </p:attrNameLst>
                                      </p:cBhvr>
                                      <p:to>
                                        <p:strVal val="visible"/>
                                      </p:to>
                                    </p:set>
                                    <p:animEffect transition="in" filter="wipe(up)">
                                      <p:cBhvr>
                                        <p:cTn id="110" dur="500"/>
                                        <p:tgtEl>
                                          <p:spTgt spid="291"/>
                                        </p:tgtEl>
                                      </p:cBhvr>
                                    </p:animEffect>
                                  </p:childTnLst>
                                </p:cTn>
                              </p:par>
                            </p:childTnLst>
                          </p:cTn>
                        </p:par>
                        <p:par>
                          <p:cTn id="111" fill="hold">
                            <p:stCondLst>
                              <p:cond delay="12500"/>
                            </p:stCondLst>
                            <p:childTnLst>
                              <p:par>
                                <p:cTn id="112" presetID="10" presetClass="entr" presetSubtype="0" fill="hold" nodeType="afterEffect">
                                  <p:stCondLst>
                                    <p:cond delay="0"/>
                                  </p:stCondLst>
                                  <p:childTnLst>
                                    <p:set>
                                      <p:cBhvr>
                                        <p:cTn id="113" dur="1" fill="hold">
                                          <p:stCondLst>
                                            <p:cond delay="0"/>
                                          </p:stCondLst>
                                        </p:cTn>
                                        <p:tgtEl>
                                          <p:spTgt spid="480"/>
                                        </p:tgtEl>
                                        <p:attrNameLst>
                                          <p:attrName>style.visibility</p:attrName>
                                        </p:attrNameLst>
                                      </p:cBhvr>
                                      <p:to>
                                        <p:strVal val="visible"/>
                                      </p:to>
                                    </p:set>
                                    <p:animEffect transition="in" filter="fade">
                                      <p:cBhvr>
                                        <p:cTn id="114" dur="500"/>
                                        <p:tgtEl>
                                          <p:spTgt spid="480"/>
                                        </p:tgtEl>
                                      </p:cBhvr>
                                    </p:animEffect>
                                  </p:childTnLst>
                                </p:cTn>
                              </p:par>
                            </p:childTnLst>
                          </p:cTn>
                        </p:par>
                        <p:par>
                          <p:cTn id="115" fill="hold">
                            <p:stCondLst>
                              <p:cond delay="13000"/>
                            </p:stCondLst>
                            <p:childTnLst>
                              <p:par>
                                <p:cTn id="116" presetID="22" presetClass="entr" presetSubtype="8" fill="hold" nodeType="afterEffect">
                                  <p:stCondLst>
                                    <p:cond delay="0"/>
                                  </p:stCondLst>
                                  <p:childTnLst>
                                    <p:set>
                                      <p:cBhvr>
                                        <p:cTn id="117" dur="1" fill="hold">
                                          <p:stCondLst>
                                            <p:cond delay="0"/>
                                          </p:stCondLst>
                                        </p:cTn>
                                        <p:tgtEl>
                                          <p:spTgt spid="293"/>
                                        </p:tgtEl>
                                        <p:attrNameLst>
                                          <p:attrName>style.visibility</p:attrName>
                                        </p:attrNameLst>
                                      </p:cBhvr>
                                      <p:to>
                                        <p:strVal val="visible"/>
                                      </p:to>
                                    </p:set>
                                    <p:animEffect transition="in" filter="wipe(left)">
                                      <p:cBhvr>
                                        <p:cTn id="118" dur="500"/>
                                        <p:tgtEl>
                                          <p:spTgt spid="293"/>
                                        </p:tgtEl>
                                      </p:cBhvr>
                                    </p:animEffect>
                                  </p:childTnLst>
                                </p:cTn>
                              </p:par>
                            </p:childTnLst>
                          </p:cTn>
                        </p:par>
                        <p:par>
                          <p:cTn id="119" fill="hold">
                            <p:stCondLst>
                              <p:cond delay="13500"/>
                            </p:stCondLst>
                            <p:childTnLst>
                              <p:par>
                                <p:cTn id="120" presetID="10" presetClass="entr" presetSubtype="0" fill="hold" nodeType="afterEffect">
                                  <p:stCondLst>
                                    <p:cond delay="0"/>
                                  </p:stCondLst>
                                  <p:childTnLst>
                                    <p:set>
                                      <p:cBhvr>
                                        <p:cTn id="121" dur="1" fill="hold">
                                          <p:stCondLst>
                                            <p:cond delay="0"/>
                                          </p:stCondLst>
                                        </p:cTn>
                                        <p:tgtEl>
                                          <p:spTgt spid="482"/>
                                        </p:tgtEl>
                                        <p:attrNameLst>
                                          <p:attrName>style.visibility</p:attrName>
                                        </p:attrNameLst>
                                      </p:cBhvr>
                                      <p:to>
                                        <p:strVal val="visible"/>
                                      </p:to>
                                    </p:set>
                                    <p:animEffect transition="in" filter="fade">
                                      <p:cBhvr>
                                        <p:cTn id="122" dur="500"/>
                                        <p:tgtEl>
                                          <p:spTgt spid="482"/>
                                        </p:tgtEl>
                                      </p:cBhvr>
                                    </p:animEffect>
                                  </p:childTnLst>
                                </p:cTn>
                              </p:par>
                            </p:childTnLst>
                          </p:cTn>
                        </p:par>
                        <p:par>
                          <p:cTn id="123" fill="hold">
                            <p:stCondLst>
                              <p:cond delay="14000"/>
                            </p:stCondLst>
                            <p:childTnLst>
                              <p:par>
                                <p:cTn id="124" presetID="22" presetClass="entr" presetSubtype="4" fill="hold" nodeType="afterEffect">
                                  <p:stCondLst>
                                    <p:cond delay="0"/>
                                  </p:stCondLst>
                                  <p:childTnLst>
                                    <p:set>
                                      <p:cBhvr>
                                        <p:cTn id="125" dur="1" fill="hold">
                                          <p:stCondLst>
                                            <p:cond delay="0"/>
                                          </p:stCondLst>
                                        </p:cTn>
                                        <p:tgtEl>
                                          <p:spTgt spid="290"/>
                                        </p:tgtEl>
                                        <p:attrNameLst>
                                          <p:attrName>style.visibility</p:attrName>
                                        </p:attrNameLst>
                                      </p:cBhvr>
                                      <p:to>
                                        <p:strVal val="visible"/>
                                      </p:to>
                                    </p:set>
                                    <p:animEffect transition="in" filter="wipe(down)">
                                      <p:cBhvr>
                                        <p:cTn id="126" dur="500"/>
                                        <p:tgtEl>
                                          <p:spTgt spid="290"/>
                                        </p:tgtEl>
                                      </p:cBhvr>
                                    </p:animEffect>
                                  </p:childTnLst>
                                </p:cTn>
                              </p:par>
                            </p:childTnLst>
                          </p:cTn>
                        </p:par>
                        <p:par>
                          <p:cTn id="127" fill="hold">
                            <p:stCondLst>
                              <p:cond delay="14500"/>
                            </p:stCondLst>
                            <p:childTnLst>
                              <p:par>
                                <p:cTn id="128" presetID="10" presetClass="entr" presetSubtype="0" fill="hold" nodeType="afterEffect">
                                  <p:stCondLst>
                                    <p:cond delay="0"/>
                                  </p:stCondLst>
                                  <p:childTnLst>
                                    <p:set>
                                      <p:cBhvr>
                                        <p:cTn id="129" dur="1" fill="hold">
                                          <p:stCondLst>
                                            <p:cond delay="0"/>
                                          </p:stCondLst>
                                        </p:cTn>
                                        <p:tgtEl>
                                          <p:spTgt spid="477"/>
                                        </p:tgtEl>
                                        <p:attrNameLst>
                                          <p:attrName>style.visibility</p:attrName>
                                        </p:attrNameLst>
                                      </p:cBhvr>
                                      <p:to>
                                        <p:strVal val="visible"/>
                                      </p:to>
                                    </p:set>
                                    <p:animEffect transition="in" filter="fade">
                                      <p:cBhvr>
                                        <p:cTn id="130" dur="500"/>
                                        <p:tgtEl>
                                          <p:spTgt spid="477"/>
                                        </p:tgtEl>
                                      </p:cBhvr>
                                    </p:animEffect>
                                  </p:childTnLst>
                                </p:cTn>
                              </p:par>
                            </p:childTnLst>
                          </p:cTn>
                        </p:par>
                        <p:par>
                          <p:cTn id="131" fill="hold">
                            <p:stCondLst>
                              <p:cond delay="15000"/>
                            </p:stCondLst>
                            <p:childTnLst>
                              <p:par>
                                <p:cTn id="132" presetID="22" presetClass="entr" presetSubtype="2" fill="hold" nodeType="afterEffect">
                                  <p:stCondLst>
                                    <p:cond delay="0"/>
                                  </p:stCondLst>
                                  <p:childTnLst>
                                    <p:set>
                                      <p:cBhvr>
                                        <p:cTn id="133" dur="1" fill="hold">
                                          <p:stCondLst>
                                            <p:cond delay="0"/>
                                          </p:stCondLst>
                                        </p:cTn>
                                        <p:tgtEl>
                                          <p:spTgt spid="282"/>
                                        </p:tgtEl>
                                        <p:attrNameLst>
                                          <p:attrName>style.visibility</p:attrName>
                                        </p:attrNameLst>
                                      </p:cBhvr>
                                      <p:to>
                                        <p:strVal val="visible"/>
                                      </p:to>
                                    </p:set>
                                    <p:animEffect transition="in" filter="wipe(right)">
                                      <p:cBhvr>
                                        <p:cTn id="134" dur="500"/>
                                        <p:tgtEl>
                                          <p:spTgt spid="282"/>
                                        </p:tgtEl>
                                      </p:cBhvr>
                                    </p:animEffect>
                                  </p:childTnLst>
                                </p:cTn>
                              </p:par>
                            </p:childTnLst>
                          </p:cTn>
                        </p:par>
                        <p:par>
                          <p:cTn id="135" fill="hold">
                            <p:stCondLst>
                              <p:cond delay="15500"/>
                            </p:stCondLst>
                            <p:childTnLst>
                              <p:par>
                                <p:cTn id="136" presetID="10" presetClass="entr" presetSubtype="0" fill="hold" nodeType="afterEffect">
                                  <p:stCondLst>
                                    <p:cond delay="0"/>
                                  </p:stCondLst>
                                  <p:childTnLst>
                                    <p:set>
                                      <p:cBhvr>
                                        <p:cTn id="137" dur="1" fill="hold">
                                          <p:stCondLst>
                                            <p:cond delay="0"/>
                                          </p:stCondLst>
                                        </p:cTn>
                                        <p:tgtEl>
                                          <p:spTgt spid="487"/>
                                        </p:tgtEl>
                                        <p:attrNameLst>
                                          <p:attrName>style.visibility</p:attrName>
                                        </p:attrNameLst>
                                      </p:cBhvr>
                                      <p:to>
                                        <p:strVal val="visible"/>
                                      </p:to>
                                    </p:set>
                                    <p:animEffect transition="in" filter="fade">
                                      <p:cBhvr>
                                        <p:cTn id="138" dur="500"/>
                                        <p:tgtEl>
                                          <p:spTgt spid="487"/>
                                        </p:tgtEl>
                                      </p:cBhvr>
                                    </p:animEffect>
                                  </p:childTnLst>
                                </p:cTn>
                              </p:par>
                            </p:childTnLst>
                          </p:cTn>
                        </p:par>
                        <p:par>
                          <p:cTn id="139" fill="hold">
                            <p:stCondLst>
                              <p:cond delay="16000"/>
                            </p:stCondLst>
                            <p:childTnLst>
                              <p:par>
                                <p:cTn id="140" presetID="22" presetClass="entr" presetSubtype="1" fill="hold" nodeType="afterEffect">
                                  <p:stCondLst>
                                    <p:cond delay="0"/>
                                  </p:stCondLst>
                                  <p:childTnLst>
                                    <p:set>
                                      <p:cBhvr>
                                        <p:cTn id="141" dur="1" fill="hold">
                                          <p:stCondLst>
                                            <p:cond delay="0"/>
                                          </p:stCondLst>
                                        </p:cTn>
                                        <p:tgtEl>
                                          <p:spTgt spid="280"/>
                                        </p:tgtEl>
                                        <p:attrNameLst>
                                          <p:attrName>style.visibility</p:attrName>
                                        </p:attrNameLst>
                                      </p:cBhvr>
                                      <p:to>
                                        <p:strVal val="visible"/>
                                      </p:to>
                                    </p:set>
                                    <p:animEffect transition="in" filter="wipe(up)">
                                      <p:cBhvr>
                                        <p:cTn id="142" dur="500"/>
                                        <p:tgtEl>
                                          <p:spTgt spid="280"/>
                                        </p:tgtEl>
                                      </p:cBhvr>
                                    </p:animEffect>
                                  </p:childTnLst>
                                </p:cTn>
                              </p:par>
                            </p:childTnLst>
                          </p:cTn>
                        </p:par>
                        <p:par>
                          <p:cTn id="143" fill="hold">
                            <p:stCondLst>
                              <p:cond delay="16500"/>
                            </p:stCondLst>
                            <p:childTnLst>
                              <p:par>
                                <p:cTn id="144" presetID="10" presetClass="entr" presetSubtype="0" fill="hold" nodeType="afterEffect">
                                  <p:stCondLst>
                                    <p:cond delay="0"/>
                                  </p:stCondLst>
                                  <p:childTnLst>
                                    <p:set>
                                      <p:cBhvr>
                                        <p:cTn id="145" dur="1" fill="hold">
                                          <p:stCondLst>
                                            <p:cond delay="0"/>
                                          </p:stCondLst>
                                        </p:cTn>
                                        <p:tgtEl>
                                          <p:spTgt spid="488"/>
                                        </p:tgtEl>
                                        <p:attrNameLst>
                                          <p:attrName>style.visibility</p:attrName>
                                        </p:attrNameLst>
                                      </p:cBhvr>
                                      <p:to>
                                        <p:strVal val="visible"/>
                                      </p:to>
                                    </p:set>
                                    <p:animEffect transition="in" filter="fade">
                                      <p:cBhvr>
                                        <p:cTn id="146" dur="500"/>
                                        <p:tgtEl>
                                          <p:spTgt spid="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99.xml><?xml version="1.0" encoding="utf-8"?>
<p:sld xmlns:a="http://schemas.openxmlformats.org/drawingml/2006/main" xmlns:r="http://schemas.openxmlformats.org/officeDocument/2006/relationships" xmlns:p="http://schemas.openxmlformats.org/presentationml/2006/main">
  <p:cSld>
    <p:bg>
      <p:bgPr>
        <a:solidFill>
          <a:srgbClr val="222A35"/>
        </a:solidFill>
        <a:effectLst/>
      </p:bgPr>
    </p:bg>
    <p:spTree>
      <p:nvGrpSpPr>
        <p:cNvPr id="1" name=""/>
        <p:cNvGrpSpPr/>
        <p:nvPr/>
      </p:nvGrpSpPr>
      <p:grpSpPr>
        <a:xfrm>
          <a:off x="0" y="0"/>
          <a:ext cx="0" cy="0"/>
          <a:chOff x="0" y="0"/>
          <a:chExt cx="0" cy="0"/>
        </a:xfrm>
      </p:grpSpPr>
      <p:sp>
        <p:nvSpPr>
          <p:cNvPr id="2" name="TextBox 1"/>
          <p:cNvSpPr txBox="1"/>
          <p:nvPr/>
        </p:nvSpPr>
        <p:spPr>
          <a:xfrm>
            <a:off x="4736498" y="1417488"/>
            <a:ext cx="2719014" cy="369332"/>
          </a:xfrm>
          <a:prstGeom prst="rect">
            <a:avLst/>
          </a:prstGeom>
          <a:noFill/>
        </p:spPr>
        <p:txBody>
          <a:bodyPr wrap="none" rtlCol="0">
            <a:spAutoFit/>
          </a:bodyPr>
          <a:lstStyle/>
          <a:p>
            <a:pPr algn="ctr"/>
            <a:r>
              <a:rPr lang="id-ID" dirty="0">
                <a:solidFill>
                  <a:schemeClr val="bg1">
                    <a:lumMod val="65000"/>
                  </a:schemeClr>
                </a:solidFill>
                <a:latin typeface="+mj-lt"/>
              </a:rPr>
              <a:t>p</a:t>
            </a:r>
            <a:r>
              <a:rPr lang="id-ID" dirty="0" smtClean="0">
                <a:solidFill>
                  <a:schemeClr val="bg1">
                    <a:lumMod val="65000"/>
                  </a:schemeClr>
                </a:solidFill>
                <a:latin typeface="+mj-lt"/>
              </a:rPr>
              <a:t>ut your </a:t>
            </a:r>
            <a:r>
              <a:rPr lang="id-ID" dirty="0" smtClean="0">
                <a:solidFill>
                  <a:schemeClr val="accent2"/>
                </a:solidFill>
                <a:latin typeface="+mj-lt"/>
              </a:rPr>
              <a:t>great</a:t>
            </a:r>
            <a:r>
              <a:rPr lang="id-ID" dirty="0" smtClean="0">
                <a:solidFill>
                  <a:schemeClr val="bg1">
                    <a:lumMod val="65000"/>
                  </a:schemeClr>
                </a:solidFill>
                <a:latin typeface="+mj-lt"/>
              </a:rPr>
              <a:t> subtitle here</a:t>
            </a:r>
            <a:endParaRPr lang="en-US" dirty="0">
              <a:solidFill>
                <a:schemeClr val="bg1">
                  <a:lumMod val="65000"/>
                </a:schemeClr>
              </a:solidFill>
              <a:latin typeface="+mj-lt"/>
            </a:endParaRPr>
          </a:p>
        </p:txBody>
      </p:sp>
      <p:sp>
        <p:nvSpPr>
          <p:cNvPr id="3" name="TextBox 2"/>
          <p:cNvSpPr txBox="1"/>
          <p:nvPr/>
        </p:nvSpPr>
        <p:spPr>
          <a:xfrm>
            <a:off x="2415417" y="680759"/>
            <a:ext cx="7361311" cy="830997"/>
          </a:xfrm>
          <a:prstGeom prst="rect">
            <a:avLst/>
          </a:prstGeom>
          <a:noFill/>
        </p:spPr>
        <p:txBody>
          <a:bodyPr wrap="none" rtlCol="0">
            <a:spAutoFit/>
          </a:bodyPr>
          <a:lstStyle/>
          <a:p>
            <a:pPr algn="ctr"/>
            <a:r>
              <a:rPr lang="id-ID" sz="4800" dirty="0" smtClean="0">
                <a:solidFill>
                  <a:schemeClr val="bg1"/>
                </a:solidFill>
                <a:latin typeface="+mj-lt"/>
              </a:rPr>
              <a:t>Marketing Strategy Mindmap</a:t>
            </a:r>
            <a:endParaRPr lang="en-US" sz="4800" dirty="0">
              <a:solidFill>
                <a:schemeClr val="bg1"/>
              </a:solidFill>
              <a:latin typeface="+mj-lt"/>
            </a:endParaRPr>
          </a:p>
        </p:txBody>
      </p:sp>
      <p:sp>
        <p:nvSpPr>
          <p:cNvPr id="179" name="FlexibleLine"/>
          <p:cNvSpPr/>
          <p:nvPr/>
        </p:nvSpPr>
        <p:spPr>
          <a:xfrm>
            <a:off x="6026343" y="3845336"/>
            <a:ext cx="1429169" cy="810443"/>
          </a:xfrm>
          <a:custGeom>
            <a:avLst/>
            <a:gdLst/>
            <a:ahLst/>
            <a:cxnLst/>
            <a:rect l="0" t="0" r="0" b="0"/>
            <a:pathLst>
              <a:path w="934800" h="530100" fill="none">
                <a:moveTo>
                  <a:pt x="0" y="0"/>
                </a:moveTo>
                <a:cubicBezTo>
                  <a:pt x="0" y="-238545"/>
                  <a:pt x="514140" y="-530100"/>
                  <a:pt x="934800" y="-530100"/>
                </a:cubicBezTo>
              </a:path>
            </a:pathLst>
          </a:custGeom>
          <a:noFill/>
          <a:ln w="7600" cap="flat">
            <a:solidFill>
              <a:schemeClr val="bg1">
                <a:lumMod val="50000"/>
              </a:schemeClr>
            </a:solidFill>
            <a:prstDash val="dash"/>
            <a:bevel/>
          </a:ln>
        </p:spPr>
      </p:sp>
      <p:sp>
        <p:nvSpPr>
          <p:cNvPr id="180" name="FlexibleLine"/>
          <p:cNvSpPr/>
          <p:nvPr/>
        </p:nvSpPr>
        <p:spPr>
          <a:xfrm>
            <a:off x="6026343" y="3845336"/>
            <a:ext cx="1429169" cy="665203"/>
          </a:xfrm>
          <a:custGeom>
            <a:avLst/>
            <a:gdLst/>
            <a:ahLst/>
            <a:cxnLst/>
            <a:rect l="0" t="0" r="0" b="0"/>
            <a:pathLst>
              <a:path w="934800" h="435100" fill="none">
                <a:moveTo>
                  <a:pt x="0" y="0"/>
                </a:moveTo>
                <a:cubicBezTo>
                  <a:pt x="0" y="195795"/>
                  <a:pt x="514140" y="435100"/>
                  <a:pt x="934800" y="435100"/>
                </a:cubicBezTo>
              </a:path>
            </a:pathLst>
          </a:custGeom>
          <a:noFill/>
          <a:ln w="7600" cap="flat">
            <a:solidFill>
              <a:schemeClr val="bg1">
                <a:lumMod val="50000"/>
              </a:schemeClr>
            </a:solidFill>
            <a:prstDash val="dash"/>
            <a:bevel/>
          </a:ln>
        </p:spPr>
      </p:sp>
      <p:sp>
        <p:nvSpPr>
          <p:cNvPr id="181" name="FlexibleLine"/>
          <p:cNvSpPr/>
          <p:nvPr/>
        </p:nvSpPr>
        <p:spPr>
          <a:xfrm>
            <a:off x="6026343" y="3845336"/>
            <a:ext cx="1429169" cy="1185165"/>
          </a:xfrm>
          <a:custGeom>
            <a:avLst/>
            <a:gdLst/>
            <a:ahLst/>
            <a:cxnLst/>
            <a:rect l="0" t="0" r="0" b="0"/>
            <a:pathLst>
              <a:path w="934800" h="775200" fill="none">
                <a:moveTo>
                  <a:pt x="0" y="0"/>
                </a:moveTo>
                <a:cubicBezTo>
                  <a:pt x="0" y="348840"/>
                  <a:pt x="-514140" y="775200"/>
                  <a:pt x="-934800" y="775200"/>
                </a:cubicBezTo>
              </a:path>
            </a:pathLst>
          </a:custGeom>
          <a:noFill/>
          <a:ln w="7600" cap="flat">
            <a:solidFill>
              <a:schemeClr val="bg1">
                <a:lumMod val="50000"/>
              </a:schemeClr>
            </a:solidFill>
            <a:prstDash val="dash"/>
            <a:bevel/>
          </a:ln>
        </p:spPr>
      </p:sp>
      <p:sp>
        <p:nvSpPr>
          <p:cNvPr id="182" name="FlexibleLine"/>
          <p:cNvSpPr/>
          <p:nvPr/>
        </p:nvSpPr>
        <p:spPr>
          <a:xfrm>
            <a:off x="6026343" y="3845336"/>
            <a:ext cx="1429169" cy="511248"/>
          </a:xfrm>
          <a:custGeom>
            <a:avLst/>
            <a:gdLst/>
            <a:ahLst/>
            <a:cxnLst/>
            <a:rect l="0" t="0" r="0" b="0"/>
            <a:pathLst>
              <a:path w="934800" h="334400" fill="none">
                <a:moveTo>
                  <a:pt x="0" y="0"/>
                </a:moveTo>
                <a:cubicBezTo>
                  <a:pt x="0" y="-150480"/>
                  <a:pt x="-514140" y="-334400"/>
                  <a:pt x="-934800" y="-334400"/>
                </a:cubicBezTo>
              </a:path>
            </a:pathLst>
          </a:custGeom>
          <a:noFill/>
          <a:ln w="7600" cap="flat">
            <a:solidFill>
              <a:schemeClr val="bg1">
                <a:lumMod val="50000"/>
              </a:schemeClr>
            </a:solidFill>
            <a:prstDash val="dash"/>
            <a:bevel/>
          </a:ln>
        </p:spPr>
      </p:sp>
      <p:grpSp>
        <p:nvGrpSpPr>
          <p:cNvPr id="9" name="Group 8"/>
          <p:cNvGrpSpPr/>
          <p:nvPr/>
        </p:nvGrpSpPr>
        <p:grpSpPr>
          <a:xfrm>
            <a:off x="9058971" y="3034893"/>
            <a:ext cx="232386" cy="621631"/>
            <a:chOff x="9058971" y="3034893"/>
            <a:chExt cx="232386" cy="621631"/>
          </a:xfrm>
        </p:grpSpPr>
        <p:sp>
          <p:nvSpPr>
            <p:cNvPr id="183" name="FlexibleLine"/>
            <p:cNvSpPr/>
            <p:nvPr/>
          </p:nvSpPr>
          <p:spPr>
            <a:xfrm>
              <a:off x="9058971" y="3034893"/>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84" name="FlexibleLine"/>
            <p:cNvSpPr/>
            <p:nvPr/>
          </p:nvSpPr>
          <p:spPr>
            <a:xfrm>
              <a:off x="9058971" y="3034893"/>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85" name="FlexibleLine"/>
            <p:cNvSpPr/>
            <p:nvPr/>
          </p:nvSpPr>
          <p:spPr>
            <a:xfrm>
              <a:off x="9058971" y="3034893"/>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10" name="Group 9"/>
          <p:cNvGrpSpPr/>
          <p:nvPr/>
        </p:nvGrpSpPr>
        <p:grpSpPr>
          <a:xfrm>
            <a:off x="9117067" y="4510540"/>
            <a:ext cx="232386" cy="621631"/>
            <a:chOff x="9117067" y="4510540"/>
            <a:chExt cx="232386" cy="621631"/>
          </a:xfrm>
        </p:grpSpPr>
        <p:sp>
          <p:nvSpPr>
            <p:cNvPr id="186" name="FlexibleLine"/>
            <p:cNvSpPr/>
            <p:nvPr/>
          </p:nvSpPr>
          <p:spPr>
            <a:xfrm>
              <a:off x="9117067" y="4510540"/>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87" name="FlexibleLine"/>
            <p:cNvSpPr/>
            <p:nvPr/>
          </p:nvSpPr>
          <p:spPr>
            <a:xfrm>
              <a:off x="9117067" y="4510540"/>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88" name="FlexibleLine"/>
            <p:cNvSpPr/>
            <p:nvPr/>
          </p:nvSpPr>
          <p:spPr>
            <a:xfrm>
              <a:off x="9117067" y="4510540"/>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7" name="Group 6"/>
          <p:cNvGrpSpPr/>
          <p:nvPr/>
        </p:nvGrpSpPr>
        <p:grpSpPr>
          <a:xfrm>
            <a:off x="3086669" y="5030502"/>
            <a:ext cx="232386" cy="842397"/>
            <a:chOff x="3086669" y="5030502"/>
            <a:chExt cx="232386" cy="842397"/>
          </a:xfrm>
        </p:grpSpPr>
        <p:sp>
          <p:nvSpPr>
            <p:cNvPr id="189" name="FlexibleLine"/>
            <p:cNvSpPr/>
            <p:nvPr/>
          </p:nvSpPr>
          <p:spPr>
            <a:xfrm>
              <a:off x="3086669" y="5030502"/>
              <a:ext cx="232386" cy="517057"/>
            </a:xfrm>
            <a:custGeom>
              <a:avLst/>
              <a:gdLst/>
              <a:ahLst/>
              <a:cxnLst/>
              <a:rect l="0" t="0" r="0" b="0"/>
              <a:pathLst>
                <a:path w="152000" h="338200" fill="none">
                  <a:moveTo>
                    <a:pt x="0" y="0"/>
                  </a:moveTo>
                  <a:lnTo>
                    <a:pt x="-60800" y="0"/>
                  </a:lnTo>
                  <a:lnTo>
                    <a:pt x="-60800" y="-292600"/>
                  </a:lnTo>
                  <a:cubicBezTo>
                    <a:pt x="-60800" y="-319960"/>
                    <a:pt x="-79040" y="-338200"/>
                    <a:pt x="-106400" y="-338200"/>
                  </a:cubicBezTo>
                  <a:lnTo>
                    <a:pt x="-152000" y="-338200"/>
                  </a:lnTo>
                </a:path>
              </a:pathLst>
            </a:custGeom>
            <a:noFill/>
            <a:ln w="7600" cap="flat">
              <a:solidFill>
                <a:schemeClr val="bg1">
                  <a:lumMod val="50000"/>
                </a:schemeClr>
              </a:solidFill>
              <a:bevel/>
            </a:ln>
          </p:spPr>
        </p:sp>
        <p:sp>
          <p:nvSpPr>
            <p:cNvPr id="190" name="FlexibleLine"/>
            <p:cNvSpPr/>
            <p:nvPr/>
          </p:nvSpPr>
          <p:spPr>
            <a:xfrm>
              <a:off x="3086669" y="5030502"/>
              <a:ext cx="232386" cy="63906"/>
            </a:xfrm>
            <a:custGeom>
              <a:avLst/>
              <a:gdLst/>
              <a:ahLst/>
              <a:cxnLst/>
              <a:rect l="0" t="0" r="0" b="0"/>
              <a:pathLst>
                <a:path w="152000" h="41800" fill="none">
                  <a:moveTo>
                    <a:pt x="0" y="0"/>
                  </a:moveTo>
                  <a:lnTo>
                    <a:pt x="-60800" y="0"/>
                  </a:lnTo>
                  <a:lnTo>
                    <a:pt x="-60800" y="-11400"/>
                  </a:lnTo>
                  <a:cubicBezTo>
                    <a:pt x="-60800" y="-29640"/>
                    <a:pt x="-72960" y="-41800"/>
                    <a:pt x="-91200" y="-41800"/>
                  </a:cubicBezTo>
                  <a:lnTo>
                    <a:pt x="-152000" y="-41800"/>
                  </a:lnTo>
                </a:path>
              </a:pathLst>
            </a:custGeom>
            <a:noFill/>
            <a:ln w="7600" cap="flat">
              <a:solidFill>
                <a:schemeClr val="bg1">
                  <a:lumMod val="50000"/>
                </a:schemeClr>
              </a:solidFill>
              <a:bevel/>
            </a:ln>
          </p:spPr>
        </p:sp>
        <p:sp>
          <p:nvSpPr>
            <p:cNvPr id="191" name="FlexibleLine"/>
            <p:cNvSpPr/>
            <p:nvPr/>
          </p:nvSpPr>
          <p:spPr>
            <a:xfrm>
              <a:off x="3086669" y="5030502"/>
              <a:ext cx="232386" cy="389245"/>
            </a:xfrm>
            <a:custGeom>
              <a:avLst/>
              <a:gdLst/>
              <a:ahLst/>
              <a:cxnLst/>
              <a:rect l="0" t="0" r="0" b="0"/>
              <a:pathLst>
                <a:path w="152000" h="254600" fill="none">
                  <a:moveTo>
                    <a:pt x="0" y="0"/>
                  </a:moveTo>
                  <a:lnTo>
                    <a:pt x="-60800" y="0"/>
                  </a:lnTo>
                  <a:lnTo>
                    <a:pt x="-60800" y="209000"/>
                  </a:lnTo>
                  <a:cubicBezTo>
                    <a:pt x="-60800" y="236360"/>
                    <a:pt x="-79040" y="254600"/>
                    <a:pt x="-106400" y="254600"/>
                  </a:cubicBezTo>
                  <a:lnTo>
                    <a:pt x="-152000" y="254600"/>
                  </a:lnTo>
                </a:path>
              </a:pathLst>
            </a:custGeom>
            <a:noFill/>
            <a:ln w="7600" cap="flat">
              <a:solidFill>
                <a:schemeClr val="bg1">
                  <a:lumMod val="50000"/>
                </a:schemeClr>
              </a:solidFill>
              <a:bevel/>
            </a:ln>
          </p:spPr>
        </p:sp>
        <p:sp>
          <p:nvSpPr>
            <p:cNvPr id="192" name="FlexibleLine"/>
            <p:cNvSpPr/>
            <p:nvPr/>
          </p:nvSpPr>
          <p:spPr>
            <a:xfrm>
              <a:off x="3086669" y="5030502"/>
              <a:ext cx="232386" cy="842397"/>
            </a:xfrm>
            <a:custGeom>
              <a:avLst/>
              <a:gdLst/>
              <a:ahLst/>
              <a:cxnLst/>
              <a:rect l="0" t="0" r="0" b="0"/>
              <a:pathLst>
                <a:path w="152000" h="551000" fill="none">
                  <a:moveTo>
                    <a:pt x="0" y="0"/>
                  </a:moveTo>
                  <a:lnTo>
                    <a:pt x="-60800" y="0"/>
                  </a:lnTo>
                  <a:lnTo>
                    <a:pt x="-60800" y="505400"/>
                  </a:lnTo>
                  <a:cubicBezTo>
                    <a:pt x="-60800" y="532760"/>
                    <a:pt x="-79040" y="551000"/>
                    <a:pt x="-106400" y="551000"/>
                  </a:cubicBezTo>
                  <a:lnTo>
                    <a:pt x="-152000" y="551000"/>
                  </a:lnTo>
                </a:path>
              </a:pathLst>
            </a:custGeom>
            <a:noFill/>
            <a:ln w="7600" cap="flat">
              <a:solidFill>
                <a:schemeClr val="bg1">
                  <a:lumMod val="50000"/>
                </a:schemeClr>
              </a:solidFill>
              <a:bevel/>
            </a:ln>
          </p:spPr>
        </p:sp>
      </p:grpSp>
      <p:grpSp>
        <p:nvGrpSpPr>
          <p:cNvPr id="8" name="Group 7"/>
          <p:cNvGrpSpPr/>
          <p:nvPr/>
        </p:nvGrpSpPr>
        <p:grpSpPr>
          <a:xfrm>
            <a:off x="2970477" y="3334089"/>
            <a:ext cx="232386" cy="621631"/>
            <a:chOff x="2970477" y="3334089"/>
            <a:chExt cx="232386" cy="621631"/>
          </a:xfrm>
        </p:grpSpPr>
        <p:sp>
          <p:nvSpPr>
            <p:cNvPr id="193" name="FlexibleLine"/>
            <p:cNvSpPr/>
            <p:nvPr/>
          </p:nvSpPr>
          <p:spPr>
            <a:xfrm>
              <a:off x="2970477" y="3334089"/>
              <a:ext cx="232386" cy="284672"/>
            </a:xfrm>
            <a:custGeom>
              <a:avLst/>
              <a:gdLst/>
              <a:ahLst/>
              <a:cxnLst/>
              <a:rect l="0" t="0" r="0" b="0"/>
              <a:pathLst>
                <a:path w="152000" h="186200" fill="none">
                  <a:moveTo>
                    <a:pt x="0" y="0"/>
                  </a:moveTo>
                  <a:lnTo>
                    <a:pt x="-60800" y="0"/>
                  </a:lnTo>
                  <a:lnTo>
                    <a:pt x="-60800" y="-140600"/>
                  </a:lnTo>
                  <a:cubicBezTo>
                    <a:pt x="-60800" y="-167960"/>
                    <a:pt x="-79040" y="-186200"/>
                    <a:pt x="-106400" y="-186200"/>
                  </a:cubicBezTo>
                  <a:lnTo>
                    <a:pt x="-152000" y="-186200"/>
                  </a:lnTo>
                </a:path>
              </a:pathLst>
            </a:custGeom>
            <a:noFill/>
            <a:ln w="7600" cap="flat">
              <a:solidFill>
                <a:schemeClr val="bg1">
                  <a:lumMod val="50000"/>
                </a:schemeClr>
              </a:solidFill>
              <a:bevel/>
            </a:ln>
          </p:spPr>
        </p:sp>
        <p:sp>
          <p:nvSpPr>
            <p:cNvPr id="194" name="FlexibleLine"/>
            <p:cNvSpPr/>
            <p:nvPr/>
          </p:nvSpPr>
          <p:spPr>
            <a:xfrm>
              <a:off x="2970477" y="3334089"/>
              <a:ext cx="232386" cy="168480"/>
            </a:xfrm>
            <a:custGeom>
              <a:avLst/>
              <a:gdLst/>
              <a:ahLst/>
              <a:cxnLst/>
              <a:rect l="0" t="0" r="0" b="0"/>
              <a:pathLst>
                <a:path w="152000" h="110200" fill="none">
                  <a:moveTo>
                    <a:pt x="0" y="0"/>
                  </a:moveTo>
                  <a:lnTo>
                    <a:pt x="-60800" y="0"/>
                  </a:lnTo>
                  <a:lnTo>
                    <a:pt x="-60800" y="64600"/>
                  </a:lnTo>
                  <a:cubicBezTo>
                    <a:pt x="-60800" y="91960"/>
                    <a:pt x="-79040" y="110200"/>
                    <a:pt x="-106400" y="110200"/>
                  </a:cubicBezTo>
                  <a:lnTo>
                    <a:pt x="-152000" y="110200"/>
                  </a:lnTo>
                </a:path>
              </a:pathLst>
            </a:custGeom>
            <a:noFill/>
            <a:ln w="7600" cap="flat">
              <a:solidFill>
                <a:schemeClr val="bg1">
                  <a:lumMod val="50000"/>
                </a:schemeClr>
              </a:solidFill>
              <a:bevel/>
            </a:ln>
          </p:spPr>
        </p:sp>
        <p:sp>
          <p:nvSpPr>
            <p:cNvPr id="195" name="FlexibleLine"/>
            <p:cNvSpPr/>
            <p:nvPr/>
          </p:nvSpPr>
          <p:spPr>
            <a:xfrm>
              <a:off x="2970477" y="3334089"/>
              <a:ext cx="232386" cy="621631"/>
            </a:xfrm>
            <a:custGeom>
              <a:avLst/>
              <a:gdLst/>
              <a:ahLst/>
              <a:cxnLst/>
              <a:rect l="0" t="0" r="0" b="0"/>
              <a:pathLst>
                <a:path w="152000" h="406600" fill="none">
                  <a:moveTo>
                    <a:pt x="0" y="0"/>
                  </a:moveTo>
                  <a:lnTo>
                    <a:pt x="-60800" y="0"/>
                  </a:lnTo>
                  <a:lnTo>
                    <a:pt x="-60800" y="361000"/>
                  </a:lnTo>
                  <a:cubicBezTo>
                    <a:pt x="-60800" y="388360"/>
                    <a:pt x="-79040" y="406600"/>
                    <a:pt x="-106400" y="406600"/>
                  </a:cubicBezTo>
                  <a:lnTo>
                    <a:pt x="-152000" y="406600"/>
                  </a:lnTo>
                </a:path>
              </a:pathLst>
            </a:custGeom>
            <a:noFill/>
            <a:ln w="7600" cap="flat">
              <a:solidFill>
                <a:schemeClr val="bg1">
                  <a:lumMod val="50000"/>
                </a:schemeClr>
              </a:solidFill>
              <a:bevel/>
            </a:ln>
          </p:spPr>
        </p:sp>
      </p:grpSp>
      <p:grpSp>
        <p:nvGrpSpPr>
          <p:cNvPr id="12" name="Group 11"/>
          <p:cNvGrpSpPr/>
          <p:nvPr/>
        </p:nvGrpSpPr>
        <p:grpSpPr>
          <a:xfrm>
            <a:off x="5061945" y="3322470"/>
            <a:ext cx="1928798" cy="1095075"/>
            <a:chOff x="5061945" y="3322470"/>
            <a:chExt cx="1928798" cy="1095075"/>
          </a:xfrm>
        </p:grpSpPr>
        <p:sp>
          <p:nvSpPr>
            <p:cNvPr id="375" name="Freeform 374"/>
            <p:cNvSpPr/>
            <p:nvPr/>
          </p:nvSpPr>
          <p:spPr>
            <a:xfrm>
              <a:off x="5061945" y="3371812"/>
              <a:ext cx="1928798" cy="1045733"/>
            </a:xfrm>
            <a:custGeom>
              <a:avLst/>
              <a:gdLst/>
              <a:ahLst/>
              <a:cxnLst/>
              <a:rect l="0" t="0" r="0" b="0"/>
              <a:pathLst>
                <a:path w="1261600" h="684000">
                  <a:moveTo>
                    <a:pt x="76000" y="0"/>
                  </a:moveTo>
                  <a:lnTo>
                    <a:pt x="1185600" y="0"/>
                  </a:lnTo>
                  <a:cubicBezTo>
                    <a:pt x="1227575" y="0"/>
                    <a:pt x="1261600" y="34025"/>
                    <a:pt x="1261600" y="76000"/>
                  </a:cubicBezTo>
                  <a:lnTo>
                    <a:pt x="1261600" y="608000"/>
                  </a:lnTo>
                  <a:cubicBezTo>
                    <a:pt x="1261600" y="649975"/>
                    <a:pt x="1227575" y="684000"/>
                    <a:pt x="1185600" y="684000"/>
                  </a:cubicBezTo>
                  <a:lnTo>
                    <a:pt x="76000" y="684000"/>
                  </a:lnTo>
                  <a:cubicBezTo>
                    <a:pt x="34025" y="684000"/>
                    <a:pt x="0" y="649975"/>
                    <a:pt x="0" y="608000"/>
                  </a:cubicBezTo>
                  <a:lnTo>
                    <a:pt x="0" y="76000"/>
                  </a:lnTo>
                  <a:cubicBezTo>
                    <a:pt x="0" y="34025"/>
                    <a:pt x="34025" y="0"/>
                    <a:pt x="76000" y="0"/>
                  </a:cubicBezTo>
                  <a:close/>
                </a:path>
              </a:pathLst>
            </a:custGeom>
            <a:solidFill>
              <a:schemeClr val="accent3">
                <a:lumMod val="75000"/>
              </a:schemeClr>
            </a:solidFill>
            <a:ln w="7600" cap="flat">
              <a:noFill/>
              <a:bevel/>
            </a:ln>
            <a:effectLst/>
          </p:spPr>
        </p:sp>
        <p:sp>
          <p:nvSpPr>
            <p:cNvPr id="257" name="Freeform 256"/>
            <p:cNvSpPr/>
            <p:nvPr/>
          </p:nvSpPr>
          <p:spPr>
            <a:xfrm>
              <a:off x="5061945" y="3322470"/>
              <a:ext cx="1928798" cy="1045733"/>
            </a:xfrm>
            <a:custGeom>
              <a:avLst/>
              <a:gdLst/>
              <a:ahLst/>
              <a:cxnLst/>
              <a:rect l="0" t="0" r="0" b="0"/>
              <a:pathLst>
                <a:path w="1261600" h="684000">
                  <a:moveTo>
                    <a:pt x="76000" y="0"/>
                  </a:moveTo>
                  <a:lnTo>
                    <a:pt x="1185600" y="0"/>
                  </a:lnTo>
                  <a:cubicBezTo>
                    <a:pt x="1227575" y="0"/>
                    <a:pt x="1261600" y="34025"/>
                    <a:pt x="1261600" y="76000"/>
                  </a:cubicBezTo>
                  <a:lnTo>
                    <a:pt x="1261600" y="608000"/>
                  </a:lnTo>
                  <a:cubicBezTo>
                    <a:pt x="1261600" y="649975"/>
                    <a:pt x="1227575" y="684000"/>
                    <a:pt x="1185600" y="684000"/>
                  </a:cubicBezTo>
                  <a:lnTo>
                    <a:pt x="76000" y="684000"/>
                  </a:lnTo>
                  <a:cubicBezTo>
                    <a:pt x="34025" y="684000"/>
                    <a:pt x="0" y="649975"/>
                    <a:pt x="0" y="608000"/>
                  </a:cubicBezTo>
                  <a:lnTo>
                    <a:pt x="0" y="76000"/>
                  </a:lnTo>
                  <a:cubicBezTo>
                    <a:pt x="0" y="34025"/>
                    <a:pt x="34025" y="0"/>
                    <a:pt x="76000" y="0"/>
                  </a:cubicBezTo>
                  <a:close/>
                </a:path>
              </a:pathLst>
            </a:custGeom>
            <a:solidFill>
              <a:schemeClr val="accent3"/>
            </a:solidFill>
            <a:ln w="7600" cap="flat">
              <a:noFill/>
              <a:bevel/>
            </a:ln>
            <a:effectLst/>
          </p:spPr>
        </p:sp>
        <p:sp>
          <p:nvSpPr>
            <p:cNvPr id="258" name="Text 4668"/>
            <p:cNvSpPr txBox="1"/>
            <p:nvPr/>
          </p:nvSpPr>
          <p:spPr>
            <a:xfrm>
              <a:off x="5154944" y="3441565"/>
              <a:ext cx="1754509" cy="766871"/>
            </a:xfrm>
            <a:prstGeom prst="rect">
              <a:avLst/>
            </a:prstGeom>
            <a:noFill/>
          </p:spPr>
          <p:txBody>
            <a:bodyPr wrap="square" lIns="36000" tIns="18000" rIns="36000" bIns="18000" rtlCol="0" anchor="ctr"/>
            <a:lstStyle/>
            <a:p>
              <a:pPr algn="ctr"/>
              <a:r>
                <a:rPr b="1" dirty="0">
                  <a:solidFill>
                    <a:schemeClr val="bg1"/>
                  </a:solidFill>
                  <a:latin typeface="+mj-lt"/>
                </a:rPr>
                <a:t>Marketing </a:t>
              </a:r>
            </a:p>
            <a:p>
              <a:pPr algn="ctr"/>
              <a:r>
                <a:rPr b="1" dirty="0">
                  <a:solidFill>
                    <a:schemeClr val="bg1"/>
                  </a:solidFill>
                  <a:latin typeface="+mj-lt"/>
                </a:rPr>
                <a:t>Strategy</a:t>
              </a:r>
            </a:p>
          </p:txBody>
        </p:sp>
      </p:grpSp>
      <p:grpSp>
        <p:nvGrpSpPr>
          <p:cNvPr id="11" name="Group 10"/>
          <p:cNvGrpSpPr/>
          <p:nvPr/>
        </p:nvGrpSpPr>
        <p:grpSpPr>
          <a:xfrm>
            <a:off x="7455512" y="2639837"/>
            <a:ext cx="1603458" cy="840592"/>
            <a:chOff x="7455512" y="2639837"/>
            <a:chExt cx="1603458" cy="840592"/>
          </a:xfrm>
        </p:grpSpPr>
        <p:sp>
          <p:nvSpPr>
            <p:cNvPr id="376" name="Freeform 375"/>
            <p:cNvSpPr/>
            <p:nvPr/>
          </p:nvSpPr>
          <p:spPr>
            <a:xfrm>
              <a:off x="7455512" y="2690320"/>
              <a:ext cx="1603458" cy="790109"/>
            </a:xfrm>
            <a:custGeom>
              <a:avLst/>
              <a:gdLst/>
              <a:ahLst/>
              <a:cxnLst/>
              <a:rect l="0" t="0" r="0" b="0"/>
              <a:pathLst>
                <a:path w="1048800" h="516800">
                  <a:moveTo>
                    <a:pt x="76000" y="0"/>
                  </a:moveTo>
                  <a:lnTo>
                    <a:pt x="972800" y="0"/>
                  </a:lnTo>
                  <a:cubicBezTo>
                    <a:pt x="1014775" y="0"/>
                    <a:pt x="1048800" y="34025"/>
                    <a:pt x="1048800" y="76000"/>
                  </a:cubicBezTo>
                  <a:lnTo>
                    <a:pt x="1048800" y="440800"/>
                  </a:lnTo>
                  <a:cubicBezTo>
                    <a:pt x="1048800" y="482775"/>
                    <a:pt x="1014775" y="516800"/>
                    <a:pt x="9728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2">
                <a:lumMod val="75000"/>
              </a:schemeClr>
            </a:solidFill>
            <a:ln w="7600" cap="flat">
              <a:noFill/>
              <a:bevel/>
            </a:ln>
            <a:effectLst/>
          </p:spPr>
        </p:sp>
        <p:sp>
          <p:nvSpPr>
            <p:cNvPr id="255" name="Freeform 254"/>
            <p:cNvSpPr/>
            <p:nvPr/>
          </p:nvSpPr>
          <p:spPr>
            <a:xfrm>
              <a:off x="7455512" y="2639837"/>
              <a:ext cx="1603458" cy="790109"/>
            </a:xfrm>
            <a:custGeom>
              <a:avLst/>
              <a:gdLst/>
              <a:ahLst/>
              <a:cxnLst/>
              <a:rect l="0" t="0" r="0" b="0"/>
              <a:pathLst>
                <a:path w="1048800" h="516800">
                  <a:moveTo>
                    <a:pt x="76000" y="0"/>
                  </a:moveTo>
                  <a:lnTo>
                    <a:pt x="972800" y="0"/>
                  </a:lnTo>
                  <a:cubicBezTo>
                    <a:pt x="1014775" y="0"/>
                    <a:pt x="1048800" y="34025"/>
                    <a:pt x="1048800" y="76000"/>
                  </a:cubicBezTo>
                  <a:lnTo>
                    <a:pt x="1048800" y="440800"/>
                  </a:lnTo>
                  <a:cubicBezTo>
                    <a:pt x="1048800" y="482775"/>
                    <a:pt x="1014775" y="516800"/>
                    <a:pt x="9728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2"/>
            </a:solidFill>
            <a:ln w="7600" cap="flat">
              <a:noFill/>
              <a:bevel/>
            </a:ln>
            <a:effectLst/>
          </p:spPr>
        </p:sp>
        <p:sp>
          <p:nvSpPr>
            <p:cNvPr id="256" name="Text 4669"/>
            <p:cNvSpPr txBox="1"/>
            <p:nvPr/>
          </p:nvSpPr>
          <p:spPr>
            <a:xfrm>
              <a:off x="7532868" y="2753126"/>
              <a:ext cx="1498885" cy="580963"/>
            </a:xfrm>
            <a:prstGeom prst="rect">
              <a:avLst/>
            </a:prstGeom>
            <a:noFill/>
          </p:spPr>
          <p:txBody>
            <a:bodyPr wrap="square" lIns="36000" tIns="18000" rIns="36000" bIns="18000" rtlCol="0" anchor="ctr"/>
            <a:lstStyle/>
            <a:p>
              <a:pPr algn="ctr"/>
              <a:r>
                <a:rPr sz="1600" b="1" dirty="0">
                  <a:solidFill>
                    <a:schemeClr val="bg1"/>
                  </a:solidFill>
                  <a:latin typeface="+mj-lt"/>
                </a:rPr>
                <a:t>Innovation </a:t>
              </a:r>
            </a:p>
            <a:p>
              <a:pPr algn="ctr"/>
              <a:r>
                <a:rPr sz="1600" b="1" dirty="0">
                  <a:solidFill>
                    <a:schemeClr val="bg1"/>
                  </a:solidFill>
                  <a:latin typeface="+mj-lt"/>
                </a:rPr>
                <a:t>Strategies</a:t>
              </a:r>
            </a:p>
          </p:txBody>
        </p:sp>
      </p:grpSp>
      <p:grpSp>
        <p:nvGrpSpPr>
          <p:cNvPr id="13" name="Group 12"/>
          <p:cNvGrpSpPr/>
          <p:nvPr/>
        </p:nvGrpSpPr>
        <p:grpSpPr>
          <a:xfrm>
            <a:off x="7455512" y="3970244"/>
            <a:ext cx="1661555" cy="1118440"/>
            <a:chOff x="7455512" y="3970244"/>
            <a:chExt cx="1661555" cy="1118440"/>
          </a:xfrm>
        </p:grpSpPr>
        <p:sp>
          <p:nvSpPr>
            <p:cNvPr id="378" name="Freeform 377"/>
            <p:cNvSpPr/>
            <p:nvPr/>
          </p:nvSpPr>
          <p:spPr>
            <a:xfrm>
              <a:off x="7455512" y="4008092"/>
              <a:ext cx="1661555" cy="1080592"/>
            </a:xfrm>
            <a:custGeom>
              <a:avLst/>
              <a:gdLst/>
              <a:ahLst/>
              <a:cxnLst/>
              <a:rect l="0" t="0" r="0" b="0"/>
              <a:pathLst>
                <a:path w="1086800" h="706800">
                  <a:moveTo>
                    <a:pt x="76000" y="0"/>
                  </a:moveTo>
                  <a:lnTo>
                    <a:pt x="1010800" y="0"/>
                  </a:lnTo>
                  <a:cubicBezTo>
                    <a:pt x="1052775" y="0"/>
                    <a:pt x="1086800" y="34025"/>
                    <a:pt x="1086800" y="76000"/>
                  </a:cubicBezTo>
                  <a:lnTo>
                    <a:pt x="1086800" y="630800"/>
                  </a:lnTo>
                  <a:cubicBezTo>
                    <a:pt x="1086800" y="672775"/>
                    <a:pt x="1052775" y="706800"/>
                    <a:pt x="10108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4">
                <a:lumMod val="75000"/>
              </a:schemeClr>
            </a:solidFill>
            <a:ln w="7600" cap="flat">
              <a:noFill/>
              <a:bevel/>
            </a:ln>
            <a:effectLst/>
          </p:spPr>
        </p:sp>
        <p:sp>
          <p:nvSpPr>
            <p:cNvPr id="253" name="Freeform 252"/>
            <p:cNvSpPr/>
            <p:nvPr/>
          </p:nvSpPr>
          <p:spPr>
            <a:xfrm>
              <a:off x="7455512" y="3970244"/>
              <a:ext cx="1661555" cy="1080592"/>
            </a:xfrm>
            <a:custGeom>
              <a:avLst/>
              <a:gdLst/>
              <a:ahLst/>
              <a:cxnLst/>
              <a:rect l="0" t="0" r="0" b="0"/>
              <a:pathLst>
                <a:path w="1086800" h="706800">
                  <a:moveTo>
                    <a:pt x="76000" y="0"/>
                  </a:moveTo>
                  <a:lnTo>
                    <a:pt x="1010800" y="0"/>
                  </a:lnTo>
                  <a:cubicBezTo>
                    <a:pt x="1052775" y="0"/>
                    <a:pt x="1086800" y="34025"/>
                    <a:pt x="1086800" y="76000"/>
                  </a:cubicBezTo>
                  <a:lnTo>
                    <a:pt x="1086800" y="630800"/>
                  </a:lnTo>
                  <a:cubicBezTo>
                    <a:pt x="1086800" y="672775"/>
                    <a:pt x="1052775" y="706800"/>
                    <a:pt x="10108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4"/>
            </a:solidFill>
            <a:ln w="7600" cap="flat">
              <a:noFill/>
              <a:bevel/>
            </a:ln>
            <a:effectLst/>
          </p:spPr>
        </p:sp>
        <p:sp>
          <p:nvSpPr>
            <p:cNvPr id="254" name="Text 4670"/>
            <p:cNvSpPr txBox="1"/>
            <p:nvPr/>
          </p:nvSpPr>
          <p:spPr>
            <a:xfrm>
              <a:off x="7513608" y="4066102"/>
              <a:ext cx="1556982" cy="871445"/>
            </a:xfrm>
            <a:prstGeom prst="rect">
              <a:avLst/>
            </a:prstGeom>
            <a:noFill/>
          </p:spPr>
          <p:txBody>
            <a:bodyPr wrap="square" lIns="36000" tIns="18000" rIns="36000" bIns="18000" rtlCol="0" anchor="ctr"/>
            <a:lstStyle/>
            <a:p>
              <a:pPr algn="ctr"/>
              <a:r>
                <a:rPr sz="1600" b="1" dirty="0">
                  <a:solidFill>
                    <a:schemeClr val="bg1"/>
                  </a:solidFill>
                  <a:latin typeface="+mj-lt"/>
                </a:rPr>
                <a:t>Generic </a:t>
              </a:r>
            </a:p>
            <a:p>
              <a:pPr algn="ctr"/>
              <a:r>
                <a:rPr sz="1600" b="1" dirty="0">
                  <a:solidFill>
                    <a:schemeClr val="bg1"/>
                  </a:solidFill>
                  <a:latin typeface="+mj-lt"/>
                </a:rPr>
                <a:t>Strategy </a:t>
              </a:r>
            </a:p>
            <a:p>
              <a:pPr algn="ctr"/>
              <a:r>
                <a:rPr sz="1600" b="1" dirty="0">
                  <a:solidFill>
                    <a:schemeClr val="bg1"/>
                  </a:solidFill>
                  <a:latin typeface="+mj-lt"/>
                </a:rPr>
                <a:t>Framework</a:t>
              </a:r>
            </a:p>
          </p:txBody>
        </p:sp>
      </p:grpSp>
      <p:grpSp>
        <p:nvGrpSpPr>
          <p:cNvPr id="15" name="Group 14"/>
          <p:cNvGrpSpPr/>
          <p:nvPr/>
        </p:nvGrpSpPr>
        <p:grpSpPr>
          <a:xfrm>
            <a:off x="3086669" y="4635447"/>
            <a:ext cx="1510504" cy="854015"/>
            <a:chOff x="3086669" y="4635447"/>
            <a:chExt cx="1510504" cy="854015"/>
          </a:xfrm>
        </p:grpSpPr>
        <p:sp>
          <p:nvSpPr>
            <p:cNvPr id="380" name="Freeform 379"/>
            <p:cNvSpPr/>
            <p:nvPr/>
          </p:nvSpPr>
          <p:spPr>
            <a:xfrm>
              <a:off x="3086669" y="4699353"/>
              <a:ext cx="1510504" cy="790109"/>
            </a:xfrm>
            <a:custGeom>
              <a:avLst/>
              <a:gdLst/>
              <a:ahLst/>
              <a:cxnLst/>
              <a:rect l="0" t="0" r="0" b="0"/>
              <a:pathLst>
                <a:path w="988000" h="516800">
                  <a:moveTo>
                    <a:pt x="76000" y="0"/>
                  </a:moveTo>
                  <a:lnTo>
                    <a:pt x="912000" y="0"/>
                  </a:lnTo>
                  <a:cubicBezTo>
                    <a:pt x="953975" y="0"/>
                    <a:pt x="988000" y="34025"/>
                    <a:pt x="988000" y="76000"/>
                  </a:cubicBezTo>
                  <a:lnTo>
                    <a:pt x="988000" y="440800"/>
                  </a:lnTo>
                  <a:cubicBezTo>
                    <a:pt x="988000" y="482775"/>
                    <a:pt x="953975" y="516800"/>
                    <a:pt x="9120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5">
                <a:lumMod val="75000"/>
              </a:schemeClr>
            </a:solidFill>
            <a:ln w="7600" cap="flat">
              <a:noFill/>
              <a:bevel/>
            </a:ln>
            <a:effectLst/>
          </p:spPr>
        </p:sp>
        <p:sp>
          <p:nvSpPr>
            <p:cNvPr id="251" name="Freeform 250"/>
            <p:cNvSpPr/>
            <p:nvPr/>
          </p:nvSpPr>
          <p:spPr>
            <a:xfrm>
              <a:off x="3086669" y="4635447"/>
              <a:ext cx="1510504" cy="790109"/>
            </a:xfrm>
            <a:custGeom>
              <a:avLst/>
              <a:gdLst/>
              <a:ahLst/>
              <a:cxnLst/>
              <a:rect l="0" t="0" r="0" b="0"/>
              <a:pathLst>
                <a:path w="988000" h="516800">
                  <a:moveTo>
                    <a:pt x="76000" y="0"/>
                  </a:moveTo>
                  <a:lnTo>
                    <a:pt x="912000" y="0"/>
                  </a:lnTo>
                  <a:cubicBezTo>
                    <a:pt x="953975" y="0"/>
                    <a:pt x="988000" y="34025"/>
                    <a:pt x="988000" y="76000"/>
                  </a:cubicBezTo>
                  <a:lnTo>
                    <a:pt x="988000" y="440800"/>
                  </a:lnTo>
                  <a:cubicBezTo>
                    <a:pt x="988000" y="482775"/>
                    <a:pt x="953975" y="516800"/>
                    <a:pt x="912000" y="516800"/>
                  </a:cubicBezTo>
                  <a:lnTo>
                    <a:pt x="76000" y="516800"/>
                  </a:lnTo>
                  <a:cubicBezTo>
                    <a:pt x="34025" y="516800"/>
                    <a:pt x="0" y="482775"/>
                    <a:pt x="0" y="440800"/>
                  </a:cubicBezTo>
                  <a:lnTo>
                    <a:pt x="0" y="76000"/>
                  </a:lnTo>
                  <a:cubicBezTo>
                    <a:pt x="0" y="34025"/>
                    <a:pt x="34025" y="0"/>
                    <a:pt x="76000" y="0"/>
                  </a:cubicBezTo>
                  <a:close/>
                </a:path>
              </a:pathLst>
            </a:custGeom>
            <a:solidFill>
              <a:schemeClr val="accent5"/>
            </a:solidFill>
            <a:ln w="7600" cap="flat">
              <a:noFill/>
              <a:bevel/>
            </a:ln>
            <a:effectLst/>
          </p:spPr>
        </p:sp>
        <p:sp>
          <p:nvSpPr>
            <p:cNvPr id="252" name="Text 4671"/>
            <p:cNvSpPr txBox="1"/>
            <p:nvPr/>
          </p:nvSpPr>
          <p:spPr>
            <a:xfrm>
              <a:off x="3115717" y="4734211"/>
              <a:ext cx="1405931" cy="580963"/>
            </a:xfrm>
            <a:prstGeom prst="rect">
              <a:avLst/>
            </a:prstGeom>
            <a:noFill/>
          </p:spPr>
          <p:txBody>
            <a:bodyPr wrap="square" lIns="36000" tIns="18000" rIns="36000" bIns="18000" rtlCol="0" anchor="ctr"/>
            <a:lstStyle/>
            <a:p>
              <a:pPr algn="ctr"/>
              <a:r>
                <a:rPr sz="1600" b="1" dirty="0">
                  <a:solidFill>
                    <a:schemeClr val="bg1"/>
                  </a:solidFill>
                  <a:latin typeface="+mj-lt"/>
                </a:rPr>
                <a:t>Growth </a:t>
              </a:r>
            </a:p>
            <a:p>
              <a:pPr algn="ctr"/>
              <a:r>
                <a:rPr sz="1600" b="1" dirty="0">
                  <a:solidFill>
                    <a:schemeClr val="bg1"/>
                  </a:solidFill>
                  <a:latin typeface="+mj-lt"/>
                </a:rPr>
                <a:t>Strategies</a:t>
              </a:r>
            </a:p>
          </p:txBody>
        </p:sp>
      </p:grpSp>
      <p:grpSp>
        <p:nvGrpSpPr>
          <p:cNvPr id="14" name="Group 13"/>
          <p:cNvGrpSpPr/>
          <p:nvPr/>
        </p:nvGrpSpPr>
        <p:grpSpPr>
          <a:xfrm>
            <a:off x="2970477" y="2793794"/>
            <a:ext cx="1626697" cy="1129973"/>
            <a:chOff x="2970477" y="2793794"/>
            <a:chExt cx="1626697" cy="1129973"/>
          </a:xfrm>
        </p:grpSpPr>
        <p:sp>
          <p:nvSpPr>
            <p:cNvPr id="379" name="Freeform 378"/>
            <p:cNvSpPr/>
            <p:nvPr/>
          </p:nvSpPr>
          <p:spPr>
            <a:xfrm>
              <a:off x="2970477" y="2843175"/>
              <a:ext cx="1626697" cy="1080592"/>
            </a:xfrm>
            <a:custGeom>
              <a:avLst/>
              <a:gdLst/>
              <a:ahLst/>
              <a:cxnLst/>
              <a:rect l="0" t="0" r="0" b="0"/>
              <a:pathLst>
                <a:path w="1064000" h="706800">
                  <a:moveTo>
                    <a:pt x="76000" y="0"/>
                  </a:moveTo>
                  <a:lnTo>
                    <a:pt x="988000" y="0"/>
                  </a:lnTo>
                  <a:cubicBezTo>
                    <a:pt x="1029975" y="0"/>
                    <a:pt x="1064000" y="34025"/>
                    <a:pt x="1064000" y="76000"/>
                  </a:cubicBezTo>
                  <a:lnTo>
                    <a:pt x="1064000" y="630800"/>
                  </a:lnTo>
                  <a:cubicBezTo>
                    <a:pt x="1064000" y="672775"/>
                    <a:pt x="1029975" y="706800"/>
                    <a:pt x="9880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1">
                <a:lumMod val="75000"/>
              </a:schemeClr>
            </a:solidFill>
            <a:ln w="7600" cap="flat">
              <a:noFill/>
              <a:bevel/>
            </a:ln>
            <a:effectLst/>
          </p:spPr>
        </p:sp>
        <p:sp>
          <p:nvSpPr>
            <p:cNvPr id="249" name="Freeform 248"/>
            <p:cNvSpPr/>
            <p:nvPr/>
          </p:nvSpPr>
          <p:spPr>
            <a:xfrm>
              <a:off x="2970477" y="2793794"/>
              <a:ext cx="1626697" cy="1080592"/>
            </a:xfrm>
            <a:custGeom>
              <a:avLst/>
              <a:gdLst/>
              <a:ahLst/>
              <a:cxnLst/>
              <a:rect l="0" t="0" r="0" b="0"/>
              <a:pathLst>
                <a:path w="1064000" h="706800">
                  <a:moveTo>
                    <a:pt x="76000" y="0"/>
                  </a:moveTo>
                  <a:lnTo>
                    <a:pt x="988000" y="0"/>
                  </a:lnTo>
                  <a:cubicBezTo>
                    <a:pt x="1029975" y="0"/>
                    <a:pt x="1064000" y="34025"/>
                    <a:pt x="1064000" y="76000"/>
                  </a:cubicBezTo>
                  <a:lnTo>
                    <a:pt x="1064000" y="630800"/>
                  </a:lnTo>
                  <a:cubicBezTo>
                    <a:pt x="1064000" y="672775"/>
                    <a:pt x="1029975" y="706800"/>
                    <a:pt x="988000" y="706800"/>
                  </a:cubicBezTo>
                  <a:lnTo>
                    <a:pt x="76000" y="706800"/>
                  </a:lnTo>
                  <a:cubicBezTo>
                    <a:pt x="34025" y="706800"/>
                    <a:pt x="0" y="672775"/>
                    <a:pt x="0" y="630800"/>
                  </a:cubicBezTo>
                  <a:lnTo>
                    <a:pt x="0" y="76000"/>
                  </a:lnTo>
                  <a:cubicBezTo>
                    <a:pt x="0" y="34025"/>
                    <a:pt x="34025" y="0"/>
                    <a:pt x="76000" y="0"/>
                  </a:cubicBezTo>
                  <a:close/>
                </a:path>
              </a:pathLst>
            </a:custGeom>
            <a:solidFill>
              <a:schemeClr val="accent1"/>
            </a:solidFill>
            <a:ln w="7600" cap="flat">
              <a:noFill/>
              <a:bevel/>
            </a:ln>
            <a:effectLst/>
          </p:spPr>
        </p:sp>
        <p:sp>
          <p:nvSpPr>
            <p:cNvPr id="250" name="Text 4672"/>
            <p:cNvSpPr txBox="1"/>
            <p:nvPr/>
          </p:nvSpPr>
          <p:spPr>
            <a:xfrm>
              <a:off x="3022763" y="2892557"/>
              <a:ext cx="1522124" cy="871445"/>
            </a:xfrm>
            <a:prstGeom prst="rect">
              <a:avLst/>
            </a:prstGeom>
            <a:noFill/>
          </p:spPr>
          <p:txBody>
            <a:bodyPr wrap="square" lIns="36000" tIns="18000" rIns="36000" bIns="18000" rtlCol="0" anchor="ctr"/>
            <a:lstStyle/>
            <a:p>
              <a:pPr algn="ctr"/>
              <a:r>
                <a:rPr sz="1600" b="1" dirty="0">
                  <a:solidFill>
                    <a:schemeClr val="bg1"/>
                  </a:solidFill>
                  <a:latin typeface="+mj-lt"/>
                </a:rPr>
                <a:t>Market </a:t>
              </a:r>
            </a:p>
            <a:p>
              <a:pPr algn="ctr"/>
              <a:r>
                <a:rPr sz="1600" b="1" dirty="0">
                  <a:solidFill>
                    <a:schemeClr val="bg1"/>
                  </a:solidFill>
                  <a:latin typeface="+mj-lt"/>
                </a:rPr>
                <a:t>Dominance</a:t>
              </a:r>
            </a:p>
            <a:p>
              <a:pPr algn="ctr"/>
              <a:r>
                <a:rPr sz="1600" b="1" dirty="0">
                  <a:solidFill>
                    <a:schemeClr val="bg1"/>
                  </a:solidFill>
                  <a:latin typeface="+mj-lt"/>
                </a:rPr>
                <a:t>Strategies</a:t>
              </a:r>
            </a:p>
          </p:txBody>
        </p:sp>
      </p:grpSp>
      <p:sp>
        <p:nvSpPr>
          <p:cNvPr id="247" name="Freeform 246"/>
          <p:cNvSpPr/>
          <p:nvPr/>
        </p:nvSpPr>
        <p:spPr>
          <a:xfrm>
            <a:off x="9291356" y="2413262"/>
            <a:ext cx="1138688" cy="336959"/>
          </a:xfrm>
          <a:custGeom>
            <a:avLst/>
            <a:gdLst/>
            <a:ahLst/>
            <a:cxnLst/>
            <a:rect l="0" t="0" r="0" b="0"/>
            <a:pathLst>
              <a:path w="744800" h="220400" fill="none">
                <a:moveTo>
                  <a:pt x="0" y="220400"/>
                </a:moveTo>
                <a:lnTo>
                  <a:pt x="7448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8" name="Text 4673"/>
          <p:cNvSpPr txBox="1"/>
          <p:nvPr/>
        </p:nvSpPr>
        <p:spPr>
          <a:xfrm>
            <a:off x="9400188" y="2448120"/>
            <a:ext cx="903310" cy="290482"/>
          </a:xfrm>
          <a:prstGeom prst="rect">
            <a:avLst/>
          </a:prstGeom>
          <a:noFill/>
        </p:spPr>
        <p:txBody>
          <a:bodyPr wrap="square" lIns="36000" tIns="18000" rIns="36000" bIns="18000" rtlCol="0" anchor="ctr"/>
          <a:lstStyle/>
          <a:p>
            <a:r>
              <a:rPr sz="1600" b="1" dirty="0">
                <a:solidFill>
                  <a:schemeClr val="bg1"/>
                </a:solidFill>
              </a:rPr>
              <a:t>Pioneers</a:t>
            </a:r>
          </a:p>
        </p:txBody>
      </p:sp>
      <p:sp>
        <p:nvSpPr>
          <p:cNvPr id="245" name="Freeform 244"/>
          <p:cNvSpPr/>
          <p:nvPr/>
        </p:nvSpPr>
        <p:spPr>
          <a:xfrm>
            <a:off x="9291356" y="2866414"/>
            <a:ext cx="1847463" cy="336959"/>
          </a:xfrm>
          <a:custGeom>
            <a:avLst/>
            <a:gdLst/>
            <a:ahLst/>
            <a:cxnLst/>
            <a:rect l="0" t="0" r="0" b="0"/>
            <a:pathLst>
              <a:path w="1208400" h="220400" fill="none">
                <a:moveTo>
                  <a:pt x="0" y="220400"/>
                </a:moveTo>
                <a:lnTo>
                  <a:pt x="12084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6" name="Text 4674"/>
          <p:cNvSpPr txBox="1"/>
          <p:nvPr/>
        </p:nvSpPr>
        <p:spPr>
          <a:xfrm>
            <a:off x="9400187" y="2901272"/>
            <a:ext cx="1450065" cy="290482"/>
          </a:xfrm>
          <a:prstGeom prst="rect">
            <a:avLst/>
          </a:prstGeom>
          <a:noFill/>
        </p:spPr>
        <p:txBody>
          <a:bodyPr wrap="square" lIns="36000" tIns="18000" rIns="36000" bIns="18000" rtlCol="0" anchor="ctr"/>
          <a:lstStyle/>
          <a:p>
            <a:r>
              <a:rPr sz="1600" b="1" dirty="0">
                <a:solidFill>
                  <a:schemeClr val="bg1"/>
                </a:solidFill>
              </a:rPr>
              <a:t>Close followers</a:t>
            </a:r>
          </a:p>
        </p:txBody>
      </p:sp>
      <p:sp>
        <p:nvSpPr>
          <p:cNvPr id="243" name="Freeform 242"/>
          <p:cNvSpPr/>
          <p:nvPr/>
        </p:nvSpPr>
        <p:spPr>
          <a:xfrm>
            <a:off x="9291356" y="3319565"/>
            <a:ext cx="1696412" cy="336959"/>
          </a:xfrm>
          <a:custGeom>
            <a:avLst/>
            <a:gdLst/>
            <a:ahLst/>
            <a:cxnLst/>
            <a:rect l="0" t="0" r="0" b="0"/>
            <a:pathLst>
              <a:path w="1109600" h="220400" fill="none">
                <a:moveTo>
                  <a:pt x="0" y="220400"/>
                </a:moveTo>
                <a:lnTo>
                  <a:pt x="1109600" y="220400"/>
                </a:lnTo>
              </a:path>
            </a:pathLst>
          </a:custGeom>
          <a:gradFill>
            <a:gsLst>
              <a:gs pos="0">
                <a:srgbClr val="E7F5FB"/>
              </a:gs>
              <a:gs pos="50000">
                <a:srgbClr val="CFEBF7"/>
              </a:gs>
              <a:gs pos="100000">
                <a:srgbClr val="B7E2F3"/>
              </a:gs>
            </a:gsLst>
            <a:lin ang="5400000" scaled="0"/>
          </a:gradFill>
          <a:ln w="22800" cap="flat">
            <a:solidFill>
              <a:schemeClr val="accent2"/>
            </a:solidFill>
            <a:bevel/>
            <a:tailEnd type="oval"/>
          </a:ln>
          <a:effectLst/>
        </p:spPr>
      </p:sp>
      <p:sp>
        <p:nvSpPr>
          <p:cNvPr id="244" name="Text 4675"/>
          <p:cNvSpPr txBox="1"/>
          <p:nvPr/>
        </p:nvSpPr>
        <p:spPr>
          <a:xfrm>
            <a:off x="9400187" y="3354423"/>
            <a:ext cx="1289809" cy="290482"/>
          </a:xfrm>
          <a:prstGeom prst="rect">
            <a:avLst/>
          </a:prstGeom>
          <a:noFill/>
        </p:spPr>
        <p:txBody>
          <a:bodyPr wrap="square" lIns="36000" tIns="18000" rIns="36000" bIns="18000" rtlCol="0" anchor="ctr"/>
          <a:lstStyle/>
          <a:p>
            <a:r>
              <a:rPr sz="1600" b="1" dirty="0">
                <a:solidFill>
                  <a:schemeClr val="bg1"/>
                </a:solidFill>
              </a:rPr>
              <a:t>Late followers</a:t>
            </a:r>
          </a:p>
        </p:txBody>
      </p:sp>
      <p:sp>
        <p:nvSpPr>
          <p:cNvPr id="241" name="Freeform 240"/>
          <p:cNvSpPr/>
          <p:nvPr/>
        </p:nvSpPr>
        <p:spPr>
          <a:xfrm>
            <a:off x="9349453" y="3888909"/>
            <a:ext cx="2625953" cy="336959"/>
          </a:xfrm>
          <a:custGeom>
            <a:avLst/>
            <a:gdLst/>
            <a:ahLst/>
            <a:cxnLst/>
            <a:rect l="0" t="0" r="0" b="0"/>
            <a:pathLst>
              <a:path w="1717600" h="220400" fill="none">
                <a:moveTo>
                  <a:pt x="0" y="220400"/>
                </a:moveTo>
                <a:lnTo>
                  <a:pt x="17176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42" name="Text 4676"/>
          <p:cNvSpPr txBox="1"/>
          <p:nvPr/>
        </p:nvSpPr>
        <p:spPr>
          <a:xfrm>
            <a:off x="9458284" y="3923767"/>
            <a:ext cx="2117831" cy="290482"/>
          </a:xfrm>
          <a:prstGeom prst="rect">
            <a:avLst/>
          </a:prstGeom>
          <a:noFill/>
        </p:spPr>
        <p:txBody>
          <a:bodyPr wrap="square" lIns="36000" tIns="18000" rIns="36000" bIns="18000" rtlCol="0" anchor="ctr"/>
          <a:lstStyle/>
          <a:p>
            <a:r>
              <a:rPr sz="1600" b="1" dirty="0">
                <a:solidFill>
                  <a:schemeClr val="bg1"/>
                </a:solidFill>
              </a:rPr>
              <a:t>Product Differentiation </a:t>
            </a:r>
          </a:p>
        </p:txBody>
      </p:sp>
      <p:sp>
        <p:nvSpPr>
          <p:cNvPr id="239" name="Freeform 238"/>
          <p:cNvSpPr/>
          <p:nvPr/>
        </p:nvSpPr>
        <p:spPr>
          <a:xfrm>
            <a:off x="9349453" y="4342060"/>
            <a:ext cx="2521381" cy="336959"/>
          </a:xfrm>
          <a:custGeom>
            <a:avLst/>
            <a:gdLst/>
            <a:ahLst/>
            <a:cxnLst/>
            <a:rect l="0" t="0" r="0" b="0"/>
            <a:pathLst>
              <a:path w="1649200" h="220400" fill="none">
                <a:moveTo>
                  <a:pt x="0" y="220400"/>
                </a:moveTo>
                <a:lnTo>
                  <a:pt x="16492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40" name="Text 4677"/>
          <p:cNvSpPr txBox="1"/>
          <p:nvPr/>
        </p:nvSpPr>
        <p:spPr>
          <a:xfrm>
            <a:off x="9458284" y="4376918"/>
            <a:ext cx="2042417" cy="290482"/>
          </a:xfrm>
          <a:prstGeom prst="rect">
            <a:avLst/>
          </a:prstGeom>
          <a:noFill/>
        </p:spPr>
        <p:txBody>
          <a:bodyPr wrap="square" lIns="36000" tIns="18000" rIns="36000" bIns="18000" rtlCol="0" anchor="ctr"/>
          <a:lstStyle/>
          <a:p>
            <a:r>
              <a:rPr sz="1600" b="1" dirty="0">
                <a:solidFill>
                  <a:schemeClr val="bg1"/>
                </a:solidFill>
              </a:rPr>
              <a:t>Market Segmentation</a:t>
            </a:r>
          </a:p>
        </p:txBody>
      </p:sp>
      <p:sp>
        <p:nvSpPr>
          <p:cNvPr id="237" name="Freeform 236"/>
          <p:cNvSpPr/>
          <p:nvPr/>
        </p:nvSpPr>
        <p:spPr>
          <a:xfrm>
            <a:off x="9349453" y="4795211"/>
            <a:ext cx="1754509" cy="336959"/>
          </a:xfrm>
          <a:custGeom>
            <a:avLst/>
            <a:gdLst/>
            <a:ahLst/>
            <a:cxnLst/>
            <a:rect l="0" t="0" r="0" b="0"/>
            <a:pathLst>
              <a:path w="1147600" h="220400" fill="none">
                <a:moveTo>
                  <a:pt x="0" y="220400"/>
                </a:moveTo>
                <a:lnTo>
                  <a:pt x="1147600" y="220400"/>
                </a:lnTo>
              </a:path>
            </a:pathLst>
          </a:custGeom>
          <a:gradFill>
            <a:gsLst>
              <a:gs pos="0">
                <a:srgbClr val="E7F5FB"/>
              </a:gs>
              <a:gs pos="50000">
                <a:srgbClr val="CFEBF7"/>
              </a:gs>
              <a:gs pos="100000">
                <a:srgbClr val="B7E2F3"/>
              </a:gs>
            </a:gsLst>
            <a:lin ang="5400000" scaled="0"/>
          </a:gradFill>
          <a:ln w="22800" cap="flat">
            <a:solidFill>
              <a:schemeClr val="accent4"/>
            </a:solidFill>
            <a:bevel/>
            <a:tailEnd type="oval"/>
          </a:ln>
          <a:effectLst/>
        </p:spPr>
      </p:sp>
      <p:sp>
        <p:nvSpPr>
          <p:cNvPr id="238" name="Text 4678"/>
          <p:cNvSpPr txBox="1"/>
          <p:nvPr/>
        </p:nvSpPr>
        <p:spPr>
          <a:xfrm>
            <a:off x="9458284" y="4830069"/>
            <a:ext cx="1320338" cy="290482"/>
          </a:xfrm>
          <a:prstGeom prst="rect">
            <a:avLst/>
          </a:prstGeom>
          <a:noFill/>
        </p:spPr>
        <p:txBody>
          <a:bodyPr wrap="square" lIns="36000" tIns="18000" rIns="36000" bIns="18000" rtlCol="0" anchor="ctr"/>
          <a:lstStyle/>
          <a:p>
            <a:r>
              <a:rPr sz="1600" b="1" dirty="0">
                <a:solidFill>
                  <a:schemeClr val="bg1"/>
                </a:solidFill>
              </a:rPr>
              <a:t>Miscellaneous</a:t>
            </a:r>
          </a:p>
        </p:txBody>
      </p:sp>
      <p:sp>
        <p:nvSpPr>
          <p:cNvPr id="235" name="Freeform 234"/>
          <p:cNvSpPr/>
          <p:nvPr/>
        </p:nvSpPr>
        <p:spPr>
          <a:xfrm>
            <a:off x="414239" y="4188105"/>
            <a:ext cx="2440046" cy="325339"/>
          </a:xfrm>
          <a:custGeom>
            <a:avLst/>
            <a:gdLst/>
            <a:ahLst/>
            <a:cxnLst/>
            <a:rect l="0" t="0" r="0" b="0"/>
            <a:pathLst>
              <a:path w="1596000" h="212800" fill="none">
                <a:moveTo>
                  <a:pt x="0" y="212800"/>
                </a:moveTo>
                <a:lnTo>
                  <a:pt x="1596000" y="2128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6" name="Text 4679"/>
          <p:cNvSpPr txBox="1"/>
          <p:nvPr/>
        </p:nvSpPr>
        <p:spPr>
          <a:xfrm>
            <a:off x="838986" y="4222963"/>
            <a:ext cx="1978729" cy="278862"/>
          </a:xfrm>
          <a:prstGeom prst="rect">
            <a:avLst/>
          </a:prstGeom>
          <a:noFill/>
        </p:spPr>
        <p:txBody>
          <a:bodyPr wrap="square" lIns="36000" tIns="18000" rIns="36000" bIns="18000" rtlCol="0" anchor="ctr"/>
          <a:lstStyle/>
          <a:p>
            <a:pPr algn="r"/>
            <a:r>
              <a:rPr sz="1600" b="1" dirty="0">
                <a:solidFill>
                  <a:schemeClr val="bg1"/>
                </a:solidFill>
              </a:rPr>
              <a:t>Horizontal Integration</a:t>
            </a:r>
          </a:p>
        </p:txBody>
      </p:sp>
      <p:sp>
        <p:nvSpPr>
          <p:cNvPr id="233" name="Freeform 232"/>
          <p:cNvSpPr/>
          <p:nvPr/>
        </p:nvSpPr>
        <p:spPr>
          <a:xfrm>
            <a:off x="623386" y="4629636"/>
            <a:ext cx="2230899" cy="336959"/>
          </a:xfrm>
          <a:custGeom>
            <a:avLst/>
            <a:gdLst/>
            <a:ahLst/>
            <a:cxnLst/>
            <a:rect l="0" t="0" r="0" b="0"/>
            <a:pathLst>
              <a:path w="1459200" h="220400" fill="none">
                <a:moveTo>
                  <a:pt x="0" y="220400"/>
                </a:moveTo>
                <a:lnTo>
                  <a:pt x="14592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4" name="Text 4680"/>
          <p:cNvSpPr txBox="1"/>
          <p:nvPr/>
        </p:nvSpPr>
        <p:spPr>
          <a:xfrm>
            <a:off x="1086443" y="4664494"/>
            <a:ext cx="1731271" cy="290482"/>
          </a:xfrm>
          <a:prstGeom prst="rect">
            <a:avLst/>
          </a:prstGeom>
          <a:noFill/>
        </p:spPr>
        <p:txBody>
          <a:bodyPr wrap="square" lIns="36000" tIns="18000" rIns="36000" bIns="18000" rtlCol="0" anchor="ctr"/>
          <a:lstStyle/>
          <a:p>
            <a:pPr algn="r"/>
            <a:r>
              <a:rPr sz="1600" b="1" dirty="0">
                <a:solidFill>
                  <a:schemeClr val="bg1"/>
                </a:solidFill>
              </a:rPr>
              <a:t>Vertical Integration</a:t>
            </a:r>
          </a:p>
        </p:txBody>
      </p:sp>
      <p:sp>
        <p:nvSpPr>
          <p:cNvPr id="231" name="Freeform 230"/>
          <p:cNvSpPr/>
          <p:nvPr/>
        </p:nvSpPr>
        <p:spPr>
          <a:xfrm>
            <a:off x="1134633" y="5082788"/>
            <a:ext cx="1719652" cy="336959"/>
          </a:xfrm>
          <a:custGeom>
            <a:avLst/>
            <a:gdLst/>
            <a:ahLst/>
            <a:cxnLst/>
            <a:rect l="0" t="0" r="0" b="0"/>
            <a:pathLst>
              <a:path w="1124800" h="220400" fill="none">
                <a:moveTo>
                  <a:pt x="0" y="220400"/>
                </a:moveTo>
                <a:lnTo>
                  <a:pt x="11248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2" name="Text 4681"/>
          <p:cNvSpPr txBox="1"/>
          <p:nvPr/>
        </p:nvSpPr>
        <p:spPr>
          <a:xfrm>
            <a:off x="1470581" y="5117646"/>
            <a:ext cx="1347134" cy="290482"/>
          </a:xfrm>
          <a:prstGeom prst="rect">
            <a:avLst/>
          </a:prstGeom>
          <a:noFill/>
        </p:spPr>
        <p:txBody>
          <a:bodyPr wrap="square" lIns="36000" tIns="18000" rIns="36000" bIns="18000" rtlCol="0" anchor="ctr"/>
          <a:lstStyle/>
          <a:p>
            <a:pPr algn="r"/>
            <a:r>
              <a:rPr sz="1600" b="1" dirty="0">
                <a:solidFill>
                  <a:schemeClr val="bg1"/>
                </a:solidFill>
              </a:rPr>
              <a:t>Diversification</a:t>
            </a:r>
          </a:p>
        </p:txBody>
      </p:sp>
      <p:sp>
        <p:nvSpPr>
          <p:cNvPr id="229" name="Freeform 228"/>
          <p:cNvSpPr/>
          <p:nvPr/>
        </p:nvSpPr>
        <p:spPr>
          <a:xfrm>
            <a:off x="1169491" y="5535939"/>
            <a:ext cx="1684793" cy="336959"/>
          </a:xfrm>
          <a:custGeom>
            <a:avLst/>
            <a:gdLst/>
            <a:ahLst/>
            <a:cxnLst/>
            <a:rect l="0" t="0" r="0" b="0"/>
            <a:pathLst>
              <a:path w="1102000" h="220400" fill="none">
                <a:moveTo>
                  <a:pt x="0" y="220400"/>
                </a:moveTo>
                <a:lnTo>
                  <a:pt x="1102000" y="220400"/>
                </a:lnTo>
              </a:path>
            </a:pathLst>
          </a:custGeom>
          <a:gradFill>
            <a:gsLst>
              <a:gs pos="0">
                <a:srgbClr val="E7F5FB"/>
              </a:gs>
              <a:gs pos="50000">
                <a:srgbClr val="CFEBF7"/>
              </a:gs>
              <a:gs pos="100000">
                <a:srgbClr val="B7E2F3"/>
              </a:gs>
            </a:gsLst>
            <a:lin ang="5400000" scaled="0"/>
          </a:gradFill>
          <a:ln w="22800" cap="flat">
            <a:solidFill>
              <a:schemeClr val="accent5"/>
            </a:solidFill>
            <a:bevel/>
            <a:headEnd type="oval"/>
            <a:tailEnd type="none"/>
          </a:ln>
          <a:effectLst/>
        </p:spPr>
      </p:sp>
      <p:sp>
        <p:nvSpPr>
          <p:cNvPr id="230" name="Text 4682"/>
          <p:cNvSpPr txBox="1"/>
          <p:nvPr/>
        </p:nvSpPr>
        <p:spPr>
          <a:xfrm>
            <a:off x="1470581" y="5570797"/>
            <a:ext cx="1347134" cy="290482"/>
          </a:xfrm>
          <a:prstGeom prst="rect">
            <a:avLst/>
          </a:prstGeom>
          <a:noFill/>
        </p:spPr>
        <p:txBody>
          <a:bodyPr wrap="square" lIns="36000" tIns="18000" rIns="36000" bIns="18000" rtlCol="0" anchor="ctr"/>
          <a:lstStyle/>
          <a:p>
            <a:pPr algn="r"/>
            <a:r>
              <a:rPr sz="1600" b="1" dirty="0">
                <a:solidFill>
                  <a:schemeClr val="bg1"/>
                </a:solidFill>
              </a:rPr>
              <a:t>Intensification</a:t>
            </a:r>
          </a:p>
        </p:txBody>
      </p:sp>
      <p:sp>
        <p:nvSpPr>
          <p:cNvPr id="227" name="Freeform 226"/>
          <p:cNvSpPr/>
          <p:nvPr/>
        </p:nvSpPr>
        <p:spPr>
          <a:xfrm>
            <a:off x="1808549" y="2712457"/>
            <a:ext cx="929541" cy="336959"/>
          </a:xfrm>
          <a:custGeom>
            <a:avLst/>
            <a:gdLst/>
            <a:ahLst/>
            <a:cxnLst/>
            <a:rect l="0" t="0" r="0" b="0"/>
            <a:pathLst>
              <a:path w="608000" h="220400" fill="none">
                <a:moveTo>
                  <a:pt x="0" y="220400"/>
                </a:moveTo>
                <a:lnTo>
                  <a:pt x="6080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8" name="Text 4683"/>
          <p:cNvSpPr txBox="1"/>
          <p:nvPr/>
        </p:nvSpPr>
        <p:spPr>
          <a:xfrm>
            <a:off x="2139884" y="2725887"/>
            <a:ext cx="650491" cy="290482"/>
          </a:xfrm>
          <a:prstGeom prst="rect">
            <a:avLst/>
          </a:prstGeom>
          <a:noFill/>
        </p:spPr>
        <p:txBody>
          <a:bodyPr wrap="square" lIns="36000" tIns="18000" rIns="36000" bIns="18000" rtlCol="0" anchor="ctr"/>
          <a:lstStyle/>
          <a:p>
            <a:pPr algn="r"/>
            <a:r>
              <a:rPr sz="1600" b="1" dirty="0">
                <a:solidFill>
                  <a:schemeClr val="bg1"/>
                </a:solidFill>
              </a:rPr>
              <a:t>Leader</a:t>
            </a:r>
          </a:p>
        </p:txBody>
      </p:sp>
      <p:sp>
        <p:nvSpPr>
          <p:cNvPr id="225" name="Freeform 224"/>
          <p:cNvSpPr/>
          <p:nvPr/>
        </p:nvSpPr>
        <p:spPr>
          <a:xfrm>
            <a:off x="1378637" y="3165610"/>
            <a:ext cx="1359454" cy="336959"/>
          </a:xfrm>
          <a:custGeom>
            <a:avLst/>
            <a:gdLst/>
            <a:ahLst/>
            <a:cxnLst/>
            <a:rect l="0" t="0" r="0" b="0"/>
            <a:pathLst>
              <a:path w="889200" h="220400" fill="none">
                <a:moveTo>
                  <a:pt x="0" y="220400"/>
                </a:moveTo>
                <a:lnTo>
                  <a:pt x="8892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6" name="Text 4684"/>
          <p:cNvSpPr txBox="1"/>
          <p:nvPr/>
        </p:nvSpPr>
        <p:spPr>
          <a:xfrm>
            <a:off x="1645881" y="3200468"/>
            <a:ext cx="1055640" cy="290482"/>
          </a:xfrm>
          <a:prstGeom prst="rect">
            <a:avLst/>
          </a:prstGeom>
          <a:noFill/>
        </p:spPr>
        <p:txBody>
          <a:bodyPr wrap="square" lIns="36000" tIns="18000" rIns="36000" bIns="18000" rtlCol="0" anchor="ctr"/>
          <a:lstStyle/>
          <a:p>
            <a:pPr algn="r"/>
            <a:r>
              <a:rPr sz="1600" b="1" dirty="0">
                <a:solidFill>
                  <a:schemeClr val="bg1"/>
                </a:solidFill>
              </a:rPr>
              <a:t>Challenger</a:t>
            </a:r>
          </a:p>
        </p:txBody>
      </p:sp>
      <p:sp>
        <p:nvSpPr>
          <p:cNvPr id="223" name="Freeform 222"/>
          <p:cNvSpPr/>
          <p:nvPr/>
        </p:nvSpPr>
        <p:spPr>
          <a:xfrm>
            <a:off x="1645881" y="3618761"/>
            <a:ext cx="1092210" cy="336959"/>
          </a:xfrm>
          <a:custGeom>
            <a:avLst/>
            <a:gdLst/>
            <a:ahLst/>
            <a:cxnLst/>
            <a:rect l="0" t="0" r="0" b="0"/>
            <a:pathLst>
              <a:path w="714400" h="220400" fill="none">
                <a:moveTo>
                  <a:pt x="0" y="220400"/>
                </a:moveTo>
                <a:lnTo>
                  <a:pt x="714400" y="220400"/>
                </a:lnTo>
              </a:path>
            </a:pathLst>
          </a:custGeom>
          <a:gradFill>
            <a:gsLst>
              <a:gs pos="0">
                <a:srgbClr val="E7F5FB"/>
              </a:gs>
              <a:gs pos="50000">
                <a:srgbClr val="CFEBF7"/>
              </a:gs>
              <a:gs pos="100000">
                <a:srgbClr val="B7E2F3"/>
              </a:gs>
            </a:gsLst>
            <a:lin ang="5400000" scaled="0"/>
          </a:gradFill>
          <a:ln w="22800" cap="flat">
            <a:solidFill>
              <a:schemeClr val="accent1"/>
            </a:solidFill>
            <a:bevel/>
            <a:headEnd type="oval"/>
            <a:tailEnd type="none"/>
          </a:ln>
          <a:effectLst/>
        </p:spPr>
      </p:sp>
      <p:sp>
        <p:nvSpPr>
          <p:cNvPr id="224" name="Text 4685"/>
          <p:cNvSpPr txBox="1"/>
          <p:nvPr/>
        </p:nvSpPr>
        <p:spPr>
          <a:xfrm>
            <a:off x="1808549" y="3653619"/>
            <a:ext cx="892972" cy="290482"/>
          </a:xfrm>
          <a:prstGeom prst="rect">
            <a:avLst/>
          </a:prstGeom>
          <a:noFill/>
        </p:spPr>
        <p:txBody>
          <a:bodyPr wrap="square" lIns="36000" tIns="18000" rIns="36000" bIns="18000" rtlCol="0" anchor="ctr"/>
          <a:lstStyle/>
          <a:p>
            <a:pPr algn="r"/>
            <a:r>
              <a:rPr sz="1600" b="1" dirty="0">
                <a:solidFill>
                  <a:schemeClr val="bg1"/>
                </a:solidFill>
              </a:rPr>
              <a:t>Follower</a:t>
            </a:r>
          </a:p>
        </p:txBody>
      </p:sp>
    </p:spTree>
    <p:extLst>
      <p:ext uri="{BB962C8B-B14F-4D97-AF65-F5344CB8AC3E}">
        <p14:creationId xmlns:p14="http://schemas.microsoft.com/office/powerpoint/2010/main" val="2200073967"/>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anim calcmode="lin" valueType="num">
                                      <p:cBhvr>
                                        <p:cTn id="13" dur="500" fill="hold"/>
                                        <p:tgtEl>
                                          <p:spTgt spid="2"/>
                                        </p:tgtEl>
                                        <p:attrNameLst>
                                          <p:attrName>ppt_x</p:attrName>
                                        </p:attrNameLst>
                                      </p:cBhvr>
                                      <p:tavLst>
                                        <p:tav tm="0">
                                          <p:val>
                                            <p:strVal val="#ppt_x"/>
                                          </p:val>
                                        </p:tav>
                                        <p:tav tm="100000">
                                          <p:val>
                                            <p:strVal val="#ppt_x"/>
                                          </p:val>
                                        </p:tav>
                                      </p:tavLst>
                                    </p:anim>
                                    <p:anim calcmode="lin" valueType="num">
                                      <p:cBhvr>
                                        <p:cTn id="14" dur="500" fill="hold"/>
                                        <p:tgtEl>
                                          <p:spTgt spid="2"/>
                                        </p:tgtEl>
                                        <p:attrNameLst>
                                          <p:attrName>ppt_y</p:attrName>
                                        </p:attrNameLst>
                                      </p:cBhvr>
                                      <p:tavLst>
                                        <p:tav tm="0">
                                          <p:val>
                                            <p:strVal val="#ppt_y-.1"/>
                                          </p:val>
                                        </p:tav>
                                        <p:tav tm="100000">
                                          <p:val>
                                            <p:strVal val="#ppt_y"/>
                                          </p:val>
                                        </p:tav>
                                      </p:tavLst>
                                    </p:anim>
                                  </p:childTnLst>
                                </p:cTn>
                              </p:par>
                            </p:childTnLst>
                          </p:cTn>
                        </p:par>
                        <p:par>
                          <p:cTn id="15" fill="hold">
                            <p:stCondLst>
                              <p:cond delay="500"/>
                            </p:stCondLst>
                            <p:childTnLst>
                              <p:par>
                                <p:cTn id="16" presetID="53" presetClass="entr" presetSubtype="16" fill="hold" nodeType="after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p:cTn id="18" dur="500" fill="hold"/>
                                        <p:tgtEl>
                                          <p:spTgt spid="12"/>
                                        </p:tgtEl>
                                        <p:attrNameLst>
                                          <p:attrName>ppt_w</p:attrName>
                                        </p:attrNameLst>
                                      </p:cBhvr>
                                      <p:tavLst>
                                        <p:tav tm="0">
                                          <p:val>
                                            <p:fltVal val="0"/>
                                          </p:val>
                                        </p:tav>
                                        <p:tav tm="100000">
                                          <p:val>
                                            <p:strVal val="#ppt_w"/>
                                          </p:val>
                                        </p:tav>
                                      </p:tavLst>
                                    </p:anim>
                                    <p:anim calcmode="lin" valueType="num">
                                      <p:cBhvr>
                                        <p:cTn id="19" dur="500" fill="hold"/>
                                        <p:tgtEl>
                                          <p:spTgt spid="12"/>
                                        </p:tgtEl>
                                        <p:attrNameLst>
                                          <p:attrName>ppt_h</p:attrName>
                                        </p:attrNameLst>
                                      </p:cBhvr>
                                      <p:tavLst>
                                        <p:tav tm="0">
                                          <p:val>
                                            <p:fltVal val="0"/>
                                          </p:val>
                                        </p:tav>
                                        <p:tav tm="100000">
                                          <p:val>
                                            <p:strVal val="#ppt_h"/>
                                          </p:val>
                                        </p:tav>
                                      </p:tavLst>
                                    </p:anim>
                                    <p:animEffect transition="in" filter="fade">
                                      <p:cBhvr>
                                        <p:cTn id="20" dur="500"/>
                                        <p:tgtEl>
                                          <p:spTgt spid="12"/>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180"/>
                                        </p:tgtEl>
                                        <p:attrNameLst>
                                          <p:attrName>style.visibility</p:attrName>
                                        </p:attrNameLst>
                                      </p:cBhvr>
                                      <p:to>
                                        <p:strVal val="visible"/>
                                      </p:to>
                                    </p:set>
                                    <p:animEffect transition="in" filter="wipe(left)">
                                      <p:cBhvr>
                                        <p:cTn id="24" dur="500"/>
                                        <p:tgtEl>
                                          <p:spTgt spid="180"/>
                                        </p:tgtEl>
                                      </p:cBhvr>
                                    </p:animEffect>
                                  </p:childTnLst>
                                </p:cTn>
                              </p:par>
                            </p:childTnLst>
                          </p:cTn>
                        </p:par>
                        <p:par>
                          <p:cTn id="25" fill="hold">
                            <p:stCondLst>
                              <p:cond delay="1500"/>
                            </p:stCondLst>
                            <p:childTnLst>
                              <p:par>
                                <p:cTn id="26" presetID="10" presetClass="entr" presetSubtype="0" fill="hold" nodeType="after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par>
                          <p:cTn id="29" fill="hold">
                            <p:stCondLst>
                              <p:cond delay="2000"/>
                            </p:stCondLst>
                            <p:childTnLst>
                              <p:par>
                                <p:cTn id="30" presetID="22" presetClass="entr" presetSubtype="8" fill="hold" nodeType="afterEffect">
                                  <p:stCondLst>
                                    <p:cond delay="0"/>
                                  </p:stCondLst>
                                  <p:childTnLst>
                                    <p:set>
                                      <p:cBhvr>
                                        <p:cTn id="31" dur="1" fill="hold">
                                          <p:stCondLst>
                                            <p:cond delay="0"/>
                                          </p:stCondLst>
                                        </p:cTn>
                                        <p:tgtEl>
                                          <p:spTgt spid="179"/>
                                        </p:tgtEl>
                                        <p:attrNameLst>
                                          <p:attrName>style.visibility</p:attrName>
                                        </p:attrNameLst>
                                      </p:cBhvr>
                                      <p:to>
                                        <p:strVal val="visible"/>
                                      </p:to>
                                    </p:set>
                                    <p:animEffect transition="in" filter="wipe(left)">
                                      <p:cBhvr>
                                        <p:cTn id="32" dur="500"/>
                                        <p:tgtEl>
                                          <p:spTgt spid="179"/>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182"/>
                                        </p:tgtEl>
                                        <p:attrNameLst>
                                          <p:attrName>style.visibility</p:attrName>
                                        </p:attrNameLst>
                                      </p:cBhvr>
                                      <p:to>
                                        <p:strVal val="visible"/>
                                      </p:to>
                                    </p:set>
                                    <p:animEffect transition="in" filter="wipe(right)">
                                      <p:cBhvr>
                                        <p:cTn id="40" dur="500"/>
                                        <p:tgtEl>
                                          <p:spTgt spid="182"/>
                                        </p:tgtEl>
                                      </p:cBhvr>
                                    </p:animEffect>
                                  </p:childTnLst>
                                </p:cTn>
                              </p:par>
                            </p:childTnLst>
                          </p:cTn>
                        </p:par>
                        <p:par>
                          <p:cTn id="41" fill="hold">
                            <p:stCondLst>
                              <p:cond delay="3500"/>
                            </p:stCondLst>
                            <p:childTnLst>
                              <p:par>
                                <p:cTn id="42" presetID="10" presetClass="entr" presetSubtype="0" fill="hold"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500"/>
                                        <p:tgtEl>
                                          <p:spTgt spid="14"/>
                                        </p:tgtEl>
                                      </p:cBhvr>
                                    </p:animEffect>
                                  </p:childTnLst>
                                </p:cTn>
                              </p:par>
                            </p:childTnLst>
                          </p:cTn>
                        </p:par>
                        <p:par>
                          <p:cTn id="45" fill="hold">
                            <p:stCondLst>
                              <p:cond delay="4000"/>
                            </p:stCondLst>
                            <p:childTnLst>
                              <p:par>
                                <p:cTn id="46" presetID="22" presetClass="entr" presetSubtype="2" fill="hold" nodeType="afterEffect">
                                  <p:stCondLst>
                                    <p:cond delay="0"/>
                                  </p:stCondLst>
                                  <p:childTnLst>
                                    <p:set>
                                      <p:cBhvr>
                                        <p:cTn id="47" dur="1" fill="hold">
                                          <p:stCondLst>
                                            <p:cond delay="0"/>
                                          </p:stCondLst>
                                        </p:cTn>
                                        <p:tgtEl>
                                          <p:spTgt spid="181"/>
                                        </p:tgtEl>
                                        <p:attrNameLst>
                                          <p:attrName>style.visibility</p:attrName>
                                        </p:attrNameLst>
                                      </p:cBhvr>
                                      <p:to>
                                        <p:strVal val="visible"/>
                                      </p:to>
                                    </p:set>
                                    <p:animEffect transition="in" filter="wipe(right)">
                                      <p:cBhvr>
                                        <p:cTn id="48" dur="500"/>
                                        <p:tgtEl>
                                          <p:spTgt spid="181"/>
                                        </p:tgtEl>
                                      </p:cBhvr>
                                    </p:animEffect>
                                  </p:childTnLst>
                                </p:cTn>
                              </p:par>
                            </p:childTnLst>
                          </p:cTn>
                        </p:par>
                        <p:par>
                          <p:cTn id="49" fill="hold">
                            <p:stCondLst>
                              <p:cond delay="4500"/>
                            </p:stCondLst>
                            <p:childTnLst>
                              <p:par>
                                <p:cTn id="50" presetID="10" presetClass="entr" presetSubtype="0"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par>
                          <p:cTn id="53" fill="hold">
                            <p:stCondLst>
                              <p:cond delay="5000"/>
                            </p:stCondLst>
                            <p:childTnLst>
                              <p:par>
                                <p:cTn id="54" presetID="22" presetClass="entr" presetSubtype="8" fill="hold" nodeType="afterEffect">
                                  <p:stCondLst>
                                    <p:cond delay="0"/>
                                  </p:stCondLst>
                                  <p:childTnLst>
                                    <p:set>
                                      <p:cBhvr>
                                        <p:cTn id="55" dur="1" fill="hold">
                                          <p:stCondLst>
                                            <p:cond delay="0"/>
                                          </p:stCondLst>
                                        </p:cTn>
                                        <p:tgtEl>
                                          <p:spTgt spid="9"/>
                                        </p:tgtEl>
                                        <p:attrNameLst>
                                          <p:attrName>style.visibility</p:attrName>
                                        </p:attrNameLst>
                                      </p:cBhvr>
                                      <p:to>
                                        <p:strVal val="visible"/>
                                      </p:to>
                                    </p:set>
                                    <p:animEffect transition="in" filter="wipe(left)">
                                      <p:cBhvr>
                                        <p:cTn id="56" dur="500"/>
                                        <p:tgtEl>
                                          <p:spTgt spid="9"/>
                                        </p:tgtEl>
                                      </p:cBhvr>
                                    </p:animEffect>
                                  </p:childTnLst>
                                </p:cTn>
                              </p:par>
                            </p:childTnLst>
                          </p:cTn>
                        </p:par>
                        <p:par>
                          <p:cTn id="57" fill="hold">
                            <p:stCondLst>
                              <p:cond delay="5500"/>
                            </p:stCondLst>
                            <p:childTnLst>
                              <p:par>
                                <p:cTn id="58" presetID="22" presetClass="entr" presetSubtype="8" fill="hold" nodeType="afterEffect">
                                  <p:stCondLst>
                                    <p:cond delay="0"/>
                                  </p:stCondLst>
                                  <p:childTnLst>
                                    <p:set>
                                      <p:cBhvr>
                                        <p:cTn id="59" dur="1" fill="hold">
                                          <p:stCondLst>
                                            <p:cond delay="0"/>
                                          </p:stCondLst>
                                        </p:cTn>
                                        <p:tgtEl>
                                          <p:spTgt spid="247"/>
                                        </p:tgtEl>
                                        <p:attrNameLst>
                                          <p:attrName>style.visibility</p:attrName>
                                        </p:attrNameLst>
                                      </p:cBhvr>
                                      <p:to>
                                        <p:strVal val="visible"/>
                                      </p:to>
                                    </p:set>
                                    <p:animEffect transition="in" filter="wipe(left)">
                                      <p:cBhvr>
                                        <p:cTn id="60" dur="500"/>
                                        <p:tgtEl>
                                          <p:spTgt spid="247"/>
                                        </p:tgtEl>
                                      </p:cBhvr>
                                    </p:animEffect>
                                  </p:childTnLst>
                                </p:cTn>
                              </p:par>
                            </p:childTnLst>
                          </p:cTn>
                        </p:par>
                        <p:par>
                          <p:cTn id="61" fill="hold">
                            <p:stCondLst>
                              <p:cond delay="6000"/>
                            </p:stCondLst>
                            <p:childTnLst>
                              <p:par>
                                <p:cTn id="62" presetID="10" presetClass="entr" presetSubtype="0" fill="hold" grpId="0" nodeType="afterEffect">
                                  <p:stCondLst>
                                    <p:cond delay="0"/>
                                  </p:stCondLst>
                                  <p:childTnLst>
                                    <p:set>
                                      <p:cBhvr>
                                        <p:cTn id="63" dur="1" fill="hold">
                                          <p:stCondLst>
                                            <p:cond delay="0"/>
                                          </p:stCondLst>
                                        </p:cTn>
                                        <p:tgtEl>
                                          <p:spTgt spid="248"/>
                                        </p:tgtEl>
                                        <p:attrNameLst>
                                          <p:attrName>style.visibility</p:attrName>
                                        </p:attrNameLst>
                                      </p:cBhvr>
                                      <p:to>
                                        <p:strVal val="visible"/>
                                      </p:to>
                                    </p:set>
                                    <p:animEffect transition="in" filter="fade">
                                      <p:cBhvr>
                                        <p:cTn id="64" dur="500"/>
                                        <p:tgtEl>
                                          <p:spTgt spid="248"/>
                                        </p:tgtEl>
                                      </p:cBhvr>
                                    </p:animEffect>
                                  </p:childTnLst>
                                </p:cTn>
                              </p:par>
                            </p:childTnLst>
                          </p:cTn>
                        </p:par>
                        <p:par>
                          <p:cTn id="65" fill="hold">
                            <p:stCondLst>
                              <p:cond delay="6500"/>
                            </p:stCondLst>
                            <p:childTnLst>
                              <p:par>
                                <p:cTn id="66" presetID="22" presetClass="entr" presetSubtype="8" fill="hold" nodeType="afterEffect">
                                  <p:stCondLst>
                                    <p:cond delay="0"/>
                                  </p:stCondLst>
                                  <p:childTnLst>
                                    <p:set>
                                      <p:cBhvr>
                                        <p:cTn id="67" dur="1" fill="hold">
                                          <p:stCondLst>
                                            <p:cond delay="0"/>
                                          </p:stCondLst>
                                        </p:cTn>
                                        <p:tgtEl>
                                          <p:spTgt spid="245"/>
                                        </p:tgtEl>
                                        <p:attrNameLst>
                                          <p:attrName>style.visibility</p:attrName>
                                        </p:attrNameLst>
                                      </p:cBhvr>
                                      <p:to>
                                        <p:strVal val="visible"/>
                                      </p:to>
                                    </p:set>
                                    <p:animEffect transition="in" filter="wipe(left)">
                                      <p:cBhvr>
                                        <p:cTn id="68" dur="500"/>
                                        <p:tgtEl>
                                          <p:spTgt spid="245"/>
                                        </p:tgtEl>
                                      </p:cBhvr>
                                    </p:animEffect>
                                  </p:childTnLst>
                                </p:cTn>
                              </p:par>
                            </p:childTnLst>
                          </p:cTn>
                        </p:par>
                        <p:par>
                          <p:cTn id="69" fill="hold">
                            <p:stCondLst>
                              <p:cond delay="7000"/>
                            </p:stCondLst>
                            <p:childTnLst>
                              <p:par>
                                <p:cTn id="70" presetID="10" presetClass="entr" presetSubtype="0" fill="hold" grpId="0" nodeType="afterEffect">
                                  <p:stCondLst>
                                    <p:cond delay="0"/>
                                  </p:stCondLst>
                                  <p:childTnLst>
                                    <p:set>
                                      <p:cBhvr>
                                        <p:cTn id="71" dur="1" fill="hold">
                                          <p:stCondLst>
                                            <p:cond delay="0"/>
                                          </p:stCondLst>
                                        </p:cTn>
                                        <p:tgtEl>
                                          <p:spTgt spid="246"/>
                                        </p:tgtEl>
                                        <p:attrNameLst>
                                          <p:attrName>style.visibility</p:attrName>
                                        </p:attrNameLst>
                                      </p:cBhvr>
                                      <p:to>
                                        <p:strVal val="visible"/>
                                      </p:to>
                                    </p:set>
                                    <p:animEffect transition="in" filter="fade">
                                      <p:cBhvr>
                                        <p:cTn id="72" dur="500"/>
                                        <p:tgtEl>
                                          <p:spTgt spid="246"/>
                                        </p:tgtEl>
                                      </p:cBhvr>
                                    </p:animEffect>
                                  </p:childTnLst>
                                </p:cTn>
                              </p:par>
                            </p:childTnLst>
                          </p:cTn>
                        </p:par>
                        <p:par>
                          <p:cTn id="73" fill="hold">
                            <p:stCondLst>
                              <p:cond delay="7500"/>
                            </p:stCondLst>
                            <p:childTnLst>
                              <p:par>
                                <p:cTn id="74" presetID="22" presetClass="entr" presetSubtype="8" fill="hold" nodeType="afterEffect">
                                  <p:stCondLst>
                                    <p:cond delay="0"/>
                                  </p:stCondLst>
                                  <p:childTnLst>
                                    <p:set>
                                      <p:cBhvr>
                                        <p:cTn id="75" dur="1" fill="hold">
                                          <p:stCondLst>
                                            <p:cond delay="0"/>
                                          </p:stCondLst>
                                        </p:cTn>
                                        <p:tgtEl>
                                          <p:spTgt spid="243"/>
                                        </p:tgtEl>
                                        <p:attrNameLst>
                                          <p:attrName>style.visibility</p:attrName>
                                        </p:attrNameLst>
                                      </p:cBhvr>
                                      <p:to>
                                        <p:strVal val="visible"/>
                                      </p:to>
                                    </p:set>
                                    <p:animEffect transition="in" filter="wipe(left)">
                                      <p:cBhvr>
                                        <p:cTn id="76" dur="500"/>
                                        <p:tgtEl>
                                          <p:spTgt spid="243"/>
                                        </p:tgtEl>
                                      </p:cBhvr>
                                    </p:animEffect>
                                  </p:childTnLst>
                                </p:cTn>
                              </p:par>
                            </p:childTnLst>
                          </p:cTn>
                        </p:par>
                        <p:par>
                          <p:cTn id="77" fill="hold">
                            <p:stCondLst>
                              <p:cond delay="8000"/>
                            </p:stCondLst>
                            <p:childTnLst>
                              <p:par>
                                <p:cTn id="78" presetID="10" presetClass="entr" presetSubtype="0" fill="hold" grpId="0" nodeType="afterEffect">
                                  <p:stCondLst>
                                    <p:cond delay="0"/>
                                  </p:stCondLst>
                                  <p:childTnLst>
                                    <p:set>
                                      <p:cBhvr>
                                        <p:cTn id="79" dur="1" fill="hold">
                                          <p:stCondLst>
                                            <p:cond delay="0"/>
                                          </p:stCondLst>
                                        </p:cTn>
                                        <p:tgtEl>
                                          <p:spTgt spid="244"/>
                                        </p:tgtEl>
                                        <p:attrNameLst>
                                          <p:attrName>style.visibility</p:attrName>
                                        </p:attrNameLst>
                                      </p:cBhvr>
                                      <p:to>
                                        <p:strVal val="visible"/>
                                      </p:to>
                                    </p:set>
                                    <p:animEffect transition="in" filter="fade">
                                      <p:cBhvr>
                                        <p:cTn id="80" dur="500"/>
                                        <p:tgtEl>
                                          <p:spTgt spid="244"/>
                                        </p:tgtEl>
                                      </p:cBhvr>
                                    </p:animEffect>
                                  </p:childTnLst>
                                </p:cTn>
                              </p:par>
                            </p:childTnLst>
                          </p:cTn>
                        </p:par>
                        <p:par>
                          <p:cTn id="81" fill="hold">
                            <p:stCondLst>
                              <p:cond delay="8500"/>
                            </p:stCondLst>
                            <p:childTnLst>
                              <p:par>
                                <p:cTn id="82" presetID="22" presetClass="entr" presetSubtype="8" fill="hold" nodeType="afterEffect">
                                  <p:stCondLst>
                                    <p:cond delay="0"/>
                                  </p:stCondLst>
                                  <p:childTnLst>
                                    <p:set>
                                      <p:cBhvr>
                                        <p:cTn id="83" dur="1" fill="hold">
                                          <p:stCondLst>
                                            <p:cond delay="0"/>
                                          </p:stCondLst>
                                        </p:cTn>
                                        <p:tgtEl>
                                          <p:spTgt spid="10"/>
                                        </p:tgtEl>
                                        <p:attrNameLst>
                                          <p:attrName>style.visibility</p:attrName>
                                        </p:attrNameLst>
                                      </p:cBhvr>
                                      <p:to>
                                        <p:strVal val="visible"/>
                                      </p:to>
                                    </p:set>
                                    <p:animEffect transition="in" filter="wipe(left)">
                                      <p:cBhvr>
                                        <p:cTn id="84" dur="500"/>
                                        <p:tgtEl>
                                          <p:spTgt spid="10"/>
                                        </p:tgtEl>
                                      </p:cBhvr>
                                    </p:animEffect>
                                  </p:childTnLst>
                                </p:cTn>
                              </p:par>
                            </p:childTnLst>
                          </p:cTn>
                        </p:par>
                        <p:par>
                          <p:cTn id="85" fill="hold">
                            <p:stCondLst>
                              <p:cond delay="9000"/>
                            </p:stCondLst>
                            <p:childTnLst>
                              <p:par>
                                <p:cTn id="86" presetID="22" presetClass="entr" presetSubtype="8" fill="hold" nodeType="afterEffect">
                                  <p:stCondLst>
                                    <p:cond delay="0"/>
                                  </p:stCondLst>
                                  <p:childTnLst>
                                    <p:set>
                                      <p:cBhvr>
                                        <p:cTn id="87" dur="1" fill="hold">
                                          <p:stCondLst>
                                            <p:cond delay="0"/>
                                          </p:stCondLst>
                                        </p:cTn>
                                        <p:tgtEl>
                                          <p:spTgt spid="241"/>
                                        </p:tgtEl>
                                        <p:attrNameLst>
                                          <p:attrName>style.visibility</p:attrName>
                                        </p:attrNameLst>
                                      </p:cBhvr>
                                      <p:to>
                                        <p:strVal val="visible"/>
                                      </p:to>
                                    </p:set>
                                    <p:animEffect transition="in" filter="wipe(left)">
                                      <p:cBhvr>
                                        <p:cTn id="88" dur="500"/>
                                        <p:tgtEl>
                                          <p:spTgt spid="241"/>
                                        </p:tgtEl>
                                      </p:cBhvr>
                                    </p:animEffect>
                                  </p:childTnLst>
                                </p:cTn>
                              </p:par>
                            </p:childTnLst>
                          </p:cTn>
                        </p:par>
                        <p:par>
                          <p:cTn id="89" fill="hold">
                            <p:stCondLst>
                              <p:cond delay="9500"/>
                            </p:stCondLst>
                            <p:childTnLst>
                              <p:par>
                                <p:cTn id="90" presetID="10" presetClass="entr" presetSubtype="0" fill="hold" grpId="0" nodeType="afterEffect">
                                  <p:stCondLst>
                                    <p:cond delay="0"/>
                                  </p:stCondLst>
                                  <p:childTnLst>
                                    <p:set>
                                      <p:cBhvr>
                                        <p:cTn id="91" dur="1" fill="hold">
                                          <p:stCondLst>
                                            <p:cond delay="0"/>
                                          </p:stCondLst>
                                        </p:cTn>
                                        <p:tgtEl>
                                          <p:spTgt spid="242"/>
                                        </p:tgtEl>
                                        <p:attrNameLst>
                                          <p:attrName>style.visibility</p:attrName>
                                        </p:attrNameLst>
                                      </p:cBhvr>
                                      <p:to>
                                        <p:strVal val="visible"/>
                                      </p:to>
                                    </p:set>
                                    <p:animEffect transition="in" filter="fade">
                                      <p:cBhvr>
                                        <p:cTn id="92" dur="500"/>
                                        <p:tgtEl>
                                          <p:spTgt spid="242"/>
                                        </p:tgtEl>
                                      </p:cBhvr>
                                    </p:animEffect>
                                  </p:childTnLst>
                                </p:cTn>
                              </p:par>
                            </p:childTnLst>
                          </p:cTn>
                        </p:par>
                        <p:par>
                          <p:cTn id="93" fill="hold">
                            <p:stCondLst>
                              <p:cond delay="10000"/>
                            </p:stCondLst>
                            <p:childTnLst>
                              <p:par>
                                <p:cTn id="94" presetID="22" presetClass="entr" presetSubtype="8" fill="hold" nodeType="afterEffect">
                                  <p:stCondLst>
                                    <p:cond delay="0"/>
                                  </p:stCondLst>
                                  <p:childTnLst>
                                    <p:set>
                                      <p:cBhvr>
                                        <p:cTn id="95" dur="1" fill="hold">
                                          <p:stCondLst>
                                            <p:cond delay="0"/>
                                          </p:stCondLst>
                                        </p:cTn>
                                        <p:tgtEl>
                                          <p:spTgt spid="239"/>
                                        </p:tgtEl>
                                        <p:attrNameLst>
                                          <p:attrName>style.visibility</p:attrName>
                                        </p:attrNameLst>
                                      </p:cBhvr>
                                      <p:to>
                                        <p:strVal val="visible"/>
                                      </p:to>
                                    </p:set>
                                    <p:animEffect transition="in" filter="wipe(left)">
                                      <p:cBhvr>
                                        <p:cTn id="96" dur="500"/>
                                        <p:tgtEl>
                                          <p:spTgt spid="239"/>
                                        </p:tgtEl>
                                      </p:cBhvr>
                                    </p:animEffect>
                                  </p:childTnLst>
                                </p:cTn>
                              </p:par>
                            </p:childTnLst>
                          </p:cTn>
                        </p:par>
                        <p:par>
                          <p:cTn id="97" fill="hold">
                            <p:stCondLst>
                              <p:cond delay="10500"/>
                            </p:stCondLst>
                            <p:childTnLst>
                              <p:par>
                                <p:cTn id="98" presetID="10" presetClass="entr" presetSubtype="0" fill="hold" grpId="0" nodeType="afterEffect">
                                  <p:stCondLst>
                                    <p:cond delay="0"/>
                                  </p:stCondLst>
                                  <p:childTnLst>
                                    <p:set>
                                      <p:cBhvr>
                                        <p:cTn id="99" dur="1" fill="hold">
                                          <p:stCondLst>
                                            <p:cond delay="0"/>
                                          </p:stCondLst>
                                        </p:cTn>
                                        <p:tgtEl>
                                          <p:spTgt spid="240"/>
                                        </p:tgtEl>
                                        <p:attrNameLst>
                                          <p:attrName>style.visibility</p:attrName>
                                        </p:attrNameLst>
                                      </p:cBhvr>
                                      <p:to>
                                        <p:strVal val="visible"/>
                                      </p:to>
                                    </p:set>
                                    <p:animEffect transition="in" filter="fade">
                                      <p:cBhvr>
                                        <p:cTn id="100" dur="500"/>
                                        <p:tgtEl>
                                          <p:spTgt spid="240"/>
                                        </p:tgtEl>
                                      </p:cBhvr>
                                    </p:animEffect>
                                  </p:childTnLst>
                                </p:cTn>
                              </p:par>
                            </p:childTnLst>
                          </p:cTn>
                        </p:par>
                        <p:par>
                          <p:cTn id="101" fill="hold">
                            <p:stCondLst>
                              <p:cond delay="11000"/>
                            </p:stCondLst>
                            <p:childTnLst>
                              <p:par>
                                <p:cTn id="102" presetID="22" presetClass="entr" presetSubtype="8" fill="hold" nodeType="afterEffect">
                                  <p:stCondLst>
                                    <p:cond delay="0"/>
                                  </p:stCondLst>
                                  <p:childTnLst>
                                    <p:set>
                                      <p:cBhvr>
                                        <p:cTn id="103" dur="1" fill="hold">
                                          <p:stCondLst>
                                            <p:cond delay="0"/>
                                          </p:stCondLst>
                                        </p:cTn>
                                        <p:tgtEl>
                                          <p:spTgt spid="237"/>
                                        </p:tgtEl>
                                        <p:attrNameLst>
                                          <p:attrName>style.visibility</p:attrName>
                                        </p:attrNameLst>
                                      </p:cBhvr>
                                      <p:to>
                                        <p:strVal val="visible"/>
                                      </p:to>
                                    </p:set>
                                    <p:animEffect transition="in" filter="wipe(left)">
                                      <p:cBhvr>
                                        <p:cTn id="104" dur="500"/>
                                        <p:tgtEl>
                                          <p:spTgt spid="237"/>
                                        </p:tgtEl>
                                      </p:cBhvr>
                                    </p:animEffect>
                                  </p:childTnLst>
                                </p:cTn>
                              </p:par>
                            </p:childTnLst>
                          </p:cTn>
                        </p:par>
                        <p:par>
                          <p:cTn id="105" fill="hold">
                            <p:stCondLst>
                              <p:cond delay="11500"/>
                            </p:stCondLst>
                            <p:childTnLst>
                              <p:par>
                                <p:cTn id="106" presetID="10" presetClass="entr" presetSubtype="0" fill="hold" grpId="0" nodeType="afterEffect">
                                  <p:stCondLst>
                                    <p:cond delay="0"/>
                                  </p:stCondLst>
                                  <p:childTnLst>
                                    <p:set>
                                      <p:cBhvr>
                                        <p:cTn id="107" dur="1" fill="hold">
                                          <p:stCondLst>
                                            <p:cond delay="0"/>
                                          </p:stCondLst>
                                        </p:cTn>
                                        <p:tgtEl>
                                          <p:spTgt spid="238"/>
                                        </p:tgtEl>
                                        <p:attrNameLst>
                                          <p:attrName>style.visibility</p:attrName>
                                        </p:attrNameLst>
                                      </p:cBhvr>
                                      <p:to>
                                        <p:strVal val="visible"/>
                                      </p:to>
                                    </p:set>
                                    <p:animEffect transition="in" filter="fade">
                                      <p:cBhvr>
                                        <p:cTn id="108" dur="500"/>
                                        <p:tgtEl>
                                          <p:spTgt spid="238"/>
                                        </p:tgtEl>
                                      </p:cBhvr>
                                    </p:animEffect>
                                  </p:childTnLst>
                                </p:cTn>
                              </p:par>
                            </p:childTnLst>
                          </p:cTn>
                        </p:par>
                        <p:par>
                          <p:cTn id="109" fill="hold">
                            <p:stCondLst>
                              <p:cond delay="12000"/>
                            </p:stCondLst>
                            <p:childTnLst>
                              <p:par>
                                <p:cTn id="110" presetID="22" presetClass="entr" presetSubtype="2" fill="hold" nodeType="afterEffect">
                                  <p:stCondLst>
                                    <p:cond delay="0"/>
                                  </p:stCondLst>
                                  <p:childTnLst>
                                    <p:set>
                                      <p:cBhvr>
                                        <p:cTn id="111" dur="1" fill="hold">
                                          <p:stCondLst>
                                            <p:cond delay="0"/>
                                          </p:stCondLst>
                                        </p:cTn>
                                        <p:tgtEl>
                                          <p:spTgt spid="8"/>
                                        </p:tgtEl>
                                        <p:attrNameLst>
                                          <p:attrName>style.visibility</p:attrName>
                                        </p:attrNameLst>
                                      </p:cBhvr>
                                      <p:to>
                                        <p:strVal val="visible"/>
                                      </p:to>
                                    </p:set>
                                    <p:animEffect transition="in" filter="wipe(right)">
                                      <p:cBhvr>
                                        <p:cTn id="112" dur="500"/>
                                        <p:tgtEl>
                                          <p:spTgt spid="8"/>
                                        </p:tgtEl>
                                      </p:cBhvr>
                                    </p:animEffect>
                                  </p:childTnLst>
                                </p:cTn>
                              </p:par>
                            </p:childTnLst>
                          </p:cTn>
                        </p:par>
                        <p:par>
                          <p:cTn id="113" fill="hold">
                            <p:stCondLst>
                              <p:cond delay="12500"/>
                            </p:stCondLst>
                            <p:childTnLst>
                              <p:par>
                                <p:cTn id="114" presetID="22" presetClass="entr" presetSubtype="2" fill="hold" nodeType="afterEffect">
                                  <p:stCondLst>
                                    <p:cond delay="0"/>
                                  </p:stCondLst>
                                  <p:childTnLst>
                                    <p:set>
                                      <p:cBhvr>
                                        <p:cTn id="115" dur="1" fill="hold">
                                          <p:stCondLst>
                                            <p:cond delay="0"/>
                                          </p:stCondLst>
                                        </p:cTn>
                                        <p:tgtEl>
                                          <p:spTgt spid="227"/>
                                        </p:tgtEl>
                                        <p:attrNameLst>
                                          <p:attrName>style.visibility</p:attrName>
                                        </p:attrNameLst>
                                      </p:cBhvr>
                                      <p:to>
                                        <p:strVal val="visible"/>
                                      </p:to>
                                    </p:set>
                                    <p:animEffect transition="in" filter="wipe(right)">
                                      <p:cBhvr>
                                        <p:cTn id="116" dur="500"/>
                                        <p:tgtEl>
                                          <p:spTgt spid="227"/>
                                        </p:tgtEl>
                                      </p:cBhvr>
                                    </p:animEffect>
                                  </p:childTnLst>
                                </p:cTn>
                              </p:par>
                            </p:childTnLst>
                          </p:cTn>
                        </p:par>
                        <p:par>
                          <p:cTn id="117" fill="hold">
                            <p:stCondLst>
                              <p:cond delay="13000"/>
                            </p:stCondLst>
                            <p:childTnLst>
                              <p:par>
                                <p:cTn id="118" presetID="10" presetClass="entr" presetSubtype="0" fill="hold" grpId="0" nodeType="afterEffect">
                                  <p:stCondLst>
                                    <p:cond delay="0"/>
                                  </p:stCondLst>
                                  <p:childTnLst>
                                    <p:set>
                                      <p:cBhvr>
                                        <p:cTn id="119" dur="1" fill="hold">
                                          <p:stCondLst>
                                            <p:cond delay="0"/>
                                          </p:stCondLst>
                                        </p:cTn>
                                        <p:tgtEl>
                                          <p:spTgt spid="228"/>
                                        </p:tgtEl>
                                        <p:attrNameLst>
                                          <p:attrName>style.visibility</p:attrName>
                                        </p:attrNameLst>
                                      </p:cBhvr>
                                      <p:to>
                                        <p:strVal val="visible"/>
                                      </p:to>
                                    </p:set>
                                    <p:animEffect transition="in" filter="fade">
                                      <p:cBhvr>
                                        <p:cTn id="120" dur="500"/>
                                        <p:tgtEl>
                                          <p:spTgt spid="228"/>
                                        </p:tgtEl>
                                      </p:cBhvr>
                                    </p:animEffect>
                                  </p:childTnLst>
                                </p:cTn>
                              </p:par>
                            </p:childTnLst>
                          </p:cTn>
                        </p:par>
                        <p:par>
                          <p:cTn id="121" fill="hold">
                            <p:stCondLst>
                              <p:cond delay="13500"/>
                            </p:stCondLst>
                            <p:childTnLst>
                              <p:par>
                                <p:cTn id="122" presetID="22" presetClass="entr" presetSubtype="2" fill="hold" nodeType="afterEffect">
                                  <p:stCondLst>
                                    <p:cond delay="0"/>
                                  </p:stCondLst>
                                  <p:childTnLst>
                                    <p:set>
                                      <p:cBhvr>
                                        <p:cTn id="123" dur="1" fill="hold">
                                          <p:stCondLst>
                                            <p:cond delay="0"/>
                                          </p:stCondLst>
                                        </p:cTn>
                                        <p:tgtEl>
                                          <p:spTgt spid="225"/>
                                        </p:tgtEl>
                                        <p:attrNameLst>
                                          <p:attrName>style.visibility</p:attrName>
                                        </p:attrNameLst>
                                      </p:cBhvr>
                                      <p:to>
                                        <p:strVal val="visible"/>
                                      </p:to>
                                    </p:set>
                                    <p:animEffect transition="in" filter="wipe(right)">
                                      <p:cBhvr>
                                        <p:cTn id="124" dur="500"/>
                                        <p:tgtEl>
                                          <p:spTgt spid="225"/>
                                        </p:tgtEl>
                                      </p:cBhvr>
                                    </p:animEffect>
                                  </p:childTnLst>
                                </p:cTn>
                              </p:par>
                            </p:childTnLst>
                          </p:cTn>
                        </p:par>
                        <p:par>
                          <p:cTn id="125" fill="hold">
                            <p:stCondLst>
                              <p:cond delay="14000"/>
                            </p:stCondLst>
                            <p:childTnLst>
                              <p:par>
                                <p:cTn id="126" presetID="10" presetClass="entr" presetSubtype="0" fill="hold" grpId="0" nodeType="afterEffect">
                                  <p:stCondLst>
                                    <p:cond delay="0"/>
                                  </p:stCondLst>
                                  <p:childTnLst>
                                    <p:set>
                                      <p:cBhvr>
                                        <p:cTn id="127" dur="1" fill="hold">
                                          <p:stCondLst>
                                            <p:cond delay="0"/>
                                          </p:stCondLst>
                                        </p:cTn>
                                        <p:tgtEl>
                                          <p:spTgt spid="226"/>
                                        </p:tgtEl>
                                        <p:attrNameLst>
                                          <p:attrName>style.visibility</p:attrName>
                                        </p:attrNameLst>
                                      </p:cBhvr>
                                      <p:to>
                                        <p:strVal val="visible"/>
                                      </p:to>
                                    </p:set>
                                    <p:animEffect transition="in" filter="fade">
                                      <p:cBhvr>
                                        <p:cTn id="128" dur="500"/>
                                        <p:tgtEl>
                                          <p:spTgt spid="226"/>
                                        </p:tgtEl>
                                      </p:cBhvr>
                                    </p:animEffect>
                                  </p:childTnLst>
                                </p:cTn>
                              </p:par>
                            </p:childTnLst>
                          </p:cTn>
                        </p:par>
                        <p:par>
                          <p:cTn id="129" fill="hold">
                            <p:stCondLst>
                              <p:cond delay="14500"/>
                            </p:stCondLst>
                            <p:childTnLst>
                              <p:par>
                                <p:cTn id="130" presetID="22" presetClass="entr" presetSubtype="2" fill="hold" nodeType="afterEffect">
                                  <p:stCondLst>
                                    <p:cond delay="0"/>
                                  </p:stCondLst>
                                  <p:childTnLst>
                                    <p:set>
                                      <p:cBhvr>
                                        <p:cTn id="131" dur="1" fill="hold">
                                          <p:stCondLst>
                                            <p:cond delay="0"/>
                                          </p:stCondLst>
                                        </p:cTn>
                                        <p:tgtEl>
                                          <p:spTgt spid="223"/>
                                        </p:tgtEl>
                                        <p:attrNameLst>
                                          <p:attrName>style.visibility</p:attrName>
                                        </p:attrNameLst>
                                      </p:cBhvr>
                                      <p:to>
                                        <p:strVal val="visible"/>
                                      </p:to>
                                    </p:set>
                                    <p:animEffect transition="in" filter="wipe(right)">
                                      <p:cBhvr>
                                        <p:cTn id="132" dur="500"/>
                                        <p:tgtEl>
                                          <p:spTgt spid="223"/>
                                        </p:tgtEl>
                                      </p:cBhvr>
                                    </p:animEffect>
                                  </p:childTnLst>
                                </p:cTn>
                              </p:par>
                            </p:childTnLst>
                          </p:cTn>
                        </p:par>
                        <p:par>
                          <p:cTn id="133" fill="hold">
                            <p:stCondLst>
                              <p:cond delay="15000"/>
                            </p:stCondLst>
                            <p:childTnLst>
                              <p:par>
                                <p:cTn id="134" presetID="10" presetClass="entr" presetSubtype="0" fill="hold" grpId="0" nodeType="afterEffect">
                                  <p:stCondLst>
                                    <p:cond delay="0"/>
                                  </p:stCondLst>
                                  <p:childTnLst>
                                    <p:set>
                                      <p:cBhvr>
                                        <p:cTn id="135" dur="1" fill="hold">
                                          <p:stCondLst>
                                            <p:cond delay="0"/>
                                          </p:stCondLst>
                                        </p:cTn>
                                        <p:tgtEl>
                                          <p:spTgt spid="224"/>
                                        </p:tgtEl>
                                        <p:attrNameLst>
                                          <p:attrName>style.visibility</p:attrName>
                                        </p:attrNameLst>
                                      </p:cBhvr>
                                      <p:to>
                                        <p:strVal val="visible"/>
                                      </p:to>
                                    </p:set>
                                    <p:animEffect transition="in" filter="fade">
                                      <p:cBhvr>
                                        <p:cTn id="136" dur="500"/>
                                        <p:tgtEl>
                                          <p:spTgt spid="224"/>
                                        </p:tgtEl>
                                      </p:cBhvr>
                                    </p:animEffect>
                                  </p:childTnLst>
                                </p:cTn>
                              </p:par>
                            </p:childTnLst>
                          </p:cTn>
                        </p:par>
                        <p:par>
                          <p:cTn id="137" fill="hold">
                            <p:stCondLst>
                              <p:cond delay="15500"/>
                            </p:stCondLst>
                            <p:childTnLst>
                              <p:par>
                                <p:cTn id="138" presetID="22" presetClass="entr" presetSubtype="2" fill="hold" nodeType="afterEffect">
                                  <p:stCondLst>
                                    <p:cond delay="0"/>
                                  </p:stCondLst>
                                  <p:childTnLst>
                                    <p:set>
                                      <p:cBhvr>
                                        <p:cTn id="139" dur="1" fill="hold">
                                          <p:stCondLst>
                                            <p:cond delay="0"/>
                                          </p:stCondLst>
                                        </p:cTn>
                                        <p:tgtEl>
                                          <p:spTgt spid="7"/>
                                        </p:tgtEl>
                                        <p:attrNameLst>
                                          <p:attrName>style.visibility</p:attrName>
                                        </p:attrNameLst>
                                      </p:cBhvr>
                                      <p:to>
                                        <p:strVal val="visible"/>
                                      </p:to>
                                    </p:set>
                                    <p:animEffect transition="in" filter="wipe(right)">
                                      <p:cBhvr>
                                        <p:cTn id="140" dur="500"/>
                                        <p:tgtEl>
                                          <p:spTgt spid="7"/>
                                        </p:tgtEl>
                                      </p:cBhvr>
                                    </p:animEffect>
                                  </p:childTnLst>
                                </p:cTn>
                              </p:par>
                            </p:childTnLst>
                          </p:cTn>
                        </p:par>
                        <p:par>
                          <p:cTn id="141" fill="hold">
                            <p:stCondLst>
                              <p:cond delay="16000"/>
                            </p:stCondLst>
                            <p:childTnLst>
                              <p:par>
                                <p:cTn id="142" presetID="22" presetClass="entr" presetSubtype="2" fill="hold" nodeType="afterEffect">
                                  <p:stCondLst>
                                    <p:cond delay="0"/>
                                  </p:stCondLst>
                                  <p:childTnLst>
                                    <p:set>
                                      <p:cBhvr>
                                        <p:cTn id="143" dur="1" fill="hold">
                                          <p:stCondLst>
                                            <p:cond delay="0"/>
                                          </p:stCondLst>
                                        </p:cTn>
                                        <p:tgtEl>
                                          <p:spTgt spid="235"/>
                                        </p:tgtEl>
                                        <p:attrNameLst>
                                          <p:attrName>style.visibility</p:attrName>
                                        </p:attrNameLst>
                                      </p:cBhvr>
                                      <p:to>
                                        <p:strVal val="visible"/>
                                      </p:to>
                                    </p:set>
                                    <p:animEffect transition="in" filter="wipe(right)">
                                      <p:cBhvr>
                                        <p:cTn id="144" dur="500"/>
                                        <p:tgtEl>
                                          <p:spTgt spid="235"/>
                                        </p:tgtEl>
                                      </p:cBhvr>
                                    </p:animEffect>
                                  </p:childTnLst>
                                </p:cTn>
                              </p:par>
                            </p:childTnLst>
                          </p:cTn>
                        </p:par>
                        <p:par>
                          <p:cTn id="145" fill="hold">
                            <p:stCondLst>
                              <p:cond delay="16500"/>
                            </p:stCondLst>
                            <p:childTnLst>
                              <p:par>
                                <p:cTn id="146" presetID="10" presetClass="entr" presetSubtype="0" fill="hold" grpId="0" nodeType="afterEffect">
                                  <p:stCondLst>
                                    <p:cond delay="0"/>
                                  </p:stCondLst>
                                  <p:childTnLst>
                                    <p:set>
                                      <p:cBhvr>
                                        <p:cTn id="147" dur="1" fill="hold">
                                          <p:stCondLst>
                                            <p:cond delay="0"/>
                                          </p:stCondLst>
                                        </p:cTn>
                                        <p:tgtEl>
                                          <p:spTgt spid="236"/>
                                        </p:tgtEl>
                                        <p:attrNameLst>
                                          <p:attrName>style.visibility</p:attrName>
                                        </p:attrNameLst>
                                      </p:cBhvr>
                                      <p:to>
                                        <p:strVal val="visible"/>
                                      </p:to>
                                    </p:set>
                                    <p:animEffect transition="in" filter="fade">
                                      <p:cBhvr>
                                        <p:cTn id="148" dur="500"/>
                                        <p:tgtEl>
                                          <p:spTgt spid="236"/>
                                        </p:tgtEl>
                                      </p:cBhvr>
                                    </p:animEffect>
                                  </p:childTnLst>
                                </p:cTn>
                              </p:par>
                            </p:childTnLst>
                          </p:cTn>
                        </p:par>
                        <p:par>
                          <p:cTn id="149" fill="hold">
                            <p:stCondLst>
                              <p:cond delay="17000"/>
                            </p:stCondLst>
                            <p:childTnLst>
                              <p:par>
                                <p:cTn id="150" presetID="22" presetClass="entr" presetSubtype="2" fill="hold" nodeType="afterEffect">
                                  <p:stCondLst>
                                    <p:cond delay="0"/>
                                  </p:stCondLst>
                                  <p:childTnLst>
                                    <p:set>
                                      <p:cBhvr>
                                        <p:cTn id="151" dur="1" fill="hold">
                                          <p:stCondLst>
                                            <p:cond delay="0"/>
                                          </p:stCondLst>
                                        </p:cTn>
                                        <p:tgtEl>
                                          <p:spTgt spid="233"/>
                                        </p:tgtEl>
                                        <p:attrNameLst>
                                          <p:attrName>style.visibility</p:attrName>
                                        </p:attrNameLst>
                                      </p:cBhvr>
                                      <p:to>
                                        <p:strVal val="visible"/>
                                      </p:to>
                                    </p:set>
                                    <p:animEffect transition="in" filter="wipe(right)">
                                      <p:cBhvr>
                                        <p:cTn id="152" dur="500"/>
                                        <p:tgtEl>
                                          <p:spTgt spid="233"/>
                                        </p:tgtEl>
                                      </p:cBhvr>
                                    </p:animEffect>
                                  </p:childTnLst>
                                </p:cTn>
                              </p:par>
                            </p:childTnLst>
                          </p:cTn>
                        </p:par>
                        <p:par>
                          <p:cTn id="153" fill="hold">
                            <p:stCondLst>
                              <p:cond delay="17500"/>
                            </p:stCondLst>
                            <p:childTnLst>
                              <p:par>
                                <p:cTn id="154" presetID="10" presetClass="entr" presetSubtype="0" fill="hold" grpId="0" nodeType="afterEffect">
                                  <p:stCondLst>
                                    <p:cond delay="0"/>
                                  </p:stCondLst>
                                  <p:childTnLst>
                                    <p:set>
                                      <p:cBhvr>
                                        <p:cTn id="155" dur="1" fill="hold">
                                          <p:stCondLst>
                                            <p:cond delay="0"/>
                                          </p:stCondLst>
                                        </p:cTn>
                                        <p:tgtEl>
                                          <p:spTgt spid="234"/>
                                        </p:tgtEl>
                                        <p:attrNameLst>
                                          <p:attrName>style.visibility</p:attrName>
                                        </p:attrNameLst>
                                      </p:cBhvr>
                                      <p:to>
                                        <p:strVal val="visible"/>
                                      </p:to>
                                    </p:set>
                                    <p:animEffect transition="in" filter="fade">
                                      <p:cBhvr>
                                        <p:cTn id="156" dur="500"/>
                                        <p:tgtEl>
                                          <p:spTgt spid="234"/>
                                        </p:tgtEl>
                                      </p:cBhvr>
                                    </p:animEffect>
                                  </p:childTnLst>
                                </p:cTn>
                              </p:par>
                            </p:childTnLst>
                          </p:cTn>
                        </p:par>
                        <p:par>
                          <p:cTn id="157" fill="hold">
                            <p:stCondLst>
                              <p:cond delay="18000"/>
                            </p:stCondLst>
                            <p:childTnLst>
                              <p:par>
                                <p:cTn id="158" presetID="22" presetClass="entr" presetSubtype="2" fill="hold" nodeType="afterEffect">
                                  <p:stCondLst>
                                    <p:cond delay="0"/>
                                  </p:stCondLst>
                                  <p:childTnLst>
                                    <p:set>
                                      <p:cBhvr>
                                        <p:cTn id="159" dur="1" fill="hold">
                                          <p:stCondLst>
                                            <p:cond delay="0"/>
                                          </p:stCondLst>
                                        </p:cTn>
                                        <p:tgtEl>
                                          <p:spTgt spid="231"/>
                                        </p:tgtEl>
                                        <p:attrNameLst>
                                          <p:attrName>style.visibility</p:attrName>
                                        </p:attrNameLst>
                                      </p:cBhvr>
                                      <p:to>
                                        <p:strVal val="visible"/>
                                      </p:to>
                                    </p:set>
                                    <p:animEffect transition="in" filter="wipe(right)">
                                      <p:cBhvr>
                                        <p:cTn id="160" dur="500"/>
                                        <p:tgtEl>
                                          <p:spTgt spid="231"/>
                                        </p:tgtEl>
                                      </p:cBhvr>
                                    </p:animEffect>
                                  </p:childTnLst>
                                </p:cTn>
                              </p:par>
                            </p:childTnLst>
                          </p:cTn>
                        </p:par>
                        <p:par>
                          <p:cTn id="161" fill="hold">
                            <p:stCondLst>
                              <p:cond delay="18500"/>
                            </p:stCondLst>
                            <p:childTnLst>
                              <p:par>
                                <p:cTn id="162" presetID="10" presetClass="entr" presetSubtype="0" fill="hold" grpId="0" nodeType="afterEffect">
                                  <p:stCondLst>
                                    <p:cond delay="0"/>
                                  </p:stCondLst>
                                  <p:childTnLst>
                                    <p:set>
                                      <p:cBhvr>
                                        <p:cTn id="163" dur="1" fill="hold">
                                          <p:stCondLst>
                                            <p:cond delay="0"/>
                                          </p:stCondLst>
                                        </p:cTn>
                                        <p:tgtEl>
                                          <p:spTgt spid="232"/>
                                        </p:tgtEl>
                                        <p:attrNameLst>
                                          <p:attrName>style.visibility</p:attrName>
                                        </p:attrNameLst>
                                      </p:cBhvr>
                                      <p:to>
                                        <p:strVal val="visible"/>
                                      </p:to>
                                    </p:set>
                                    <p:animEffect transition="in" filter="fade">
                                      <p:cBhvr>
                                        <p:cTn id="164" dur="500"/>
                                        <p:tgtEl>
                                          <p:spTgt spid="232"/>
                                        </p:tgtEl>
                                      </p:cBhvr>
                                    </p:animEffect>
                                  </p:childTnLst>
                                </p:cTn>
                              </p:par>
                            </p:childTnLst>
                          </p:cTn>
                        </p:par>
                        <p:par>
                          <p:cTn id="165" fill="hold">
                            <p:stCondLst>
                              <p:cond delay="19000"/>
                            </p:stCondLst>
                            <p:childTnLst>
                              <p:par>
                                <p:cTn id="166" presetID="22" presetClass="entr" presetSubtype="2" fill="hold" nodeType="afterEffect">
                                  <p:stCondLst>
                                    <p:cond delay="0"/>
                                  </p:stCondLst>
                                  <p:childTnLst>
                                    <p:set>
                                      <p:cBhvr>
                                        <p:cTn id="167" dur="1" fill="hold">
                                          <p:stCondLst>
                                            <p:cond delay="0"/>
                                          </p:stCondLst>
                                        </p:cTn>
                                        <p:tgtEl>
                                          <p:spTgt spid="229"/>
                                        </p:tgtEl>
                                        <p:attrNameLst>
                                          <p:attrName>style.visibility</p:attrName>
                                        </p:attrNameLst>
                                      </p:cBhvr>
                                      <p:to>
                                        <p:strVal val="visible"/>
                                      </p:to>
                                    </p:set>
                                    <p:animEffect transition="in" filter="wipe(right)">
                                      <p:cBhvr>
                                        <p:cTn id="168" dur="500"/>
                                        <p:tgtEl>
                                          <p:spTgt spid="229"/>
                                        </p:tgtEl>
                                      </p:cBhvr>
                                    </p:animEffect>
                                  </p:childTnLst>
                                </p:cTn>
                              </p:par>
                            </p:childTnLst>
                          </p:cTn>
                        </p:par>
                        <p:par>
                          <p:cTn id="169" fill="hold">
                            <p:stCondLst>
                              <p:cond delay="19500"/>
                            </p:stCondLst>
                            <p:childTnLst>
                              <p:par>
                                <p:cTn id="170" presetID="10" presetClass="entr" presetSubtype="0" fill="hold" grpId="0" nodeType="afterEffect">
                                  <p:stCondLst>
                                    <p:cond delay="0"/>
                                  </p:stCondLst>
                                  <p:childTnLst>
                                    <p:set>
                                      <p:cBhvr>
                                        <p:cTn id="171" dur="1" fill="hold">
                                          <p:stCondLst>
                                            <p:cond delay="0"/>
                                          </p:stCondLst>
                                        </p:cTn>
                                        <p:tgtEl>
                                          <p:spTgt spid="230"/>
                                        </p:tgtEl>
                                        <p:attrNameLst>
                                          <p:attrName>style.visibility</p:attrName>
                                        </p:attrNameLst>
                                      </p:cBhvr>
                                      <p:to>
                                        <p:strVal val="visible"/>
                                      </p:to>
                                    </p:set>
                                    <p:animEffect transition="in" filter="fade">
                                      <p:cBhvr>
                                        <p:cTn id="172"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248" grpId="0"/>
      <p:bldP spid="246" grpId="0"/>
      <p:bldP spid="244" grpId="0"/>
      <p:bldP spid="242" grpId="0"/>
      <p:bldP spid="240" grpId="0"/>
      <p:bldP spid="238" grpId="0"/>
      <p:bldP spid="236" grpId="0"/>
      <p:bldP spid="234" grpId="0"/>
      <p:bldP spid="232" grpId="0"/>
      <p:bldP spid="230" grpId="0"/>
      <p:bldP spid="228" grpId="0"/>
      <p:bldP spid="226" grpId="0"/>
      <p:bldP spid="224" grpId="0"/>
    </p:bldLst>
  </p:timing>
</p:sld>
</file>

<file path=ppt/theme/theme1.xml><?xml version="1.0" encoding="utf-8"?>
<a:theme xmlns:a="http://schemas.openxmlformats.org/drawingml/2006/main" name="Office Theme">
  <a:themeElements>
    <a:clrScheme name="ORANGE COLOR">
      <a:dk1>
        <a:sysClr val="windowText" lastClr="000000"/>
      </a:dk1>
      <a:lt1>
        <a:sysClr val="window" lastClr="FFFFFF"/>
      </a:lt1>
      <a:dk2>
        <a:srgbClr val="44546A"/>
      </a:dk2>
      <a:lt2>
        <a:srgbClr val="E7E6E6"/>
      </a:lt2>
      <a:accent1>
        <a:srgbClr val="BA7609"/>
      </a:accent1>
      <a:accent2>
        <a:srgbClr val="F39C12"/>
      </a:accent2>
      <a:accent3>
        <a:srgbClr val="F5B041"/>
      </a:accent3>
      <a:accent4>
        <a:srgbClr val="F7BD5F"/>
      </a:accent4>
      <a:accent5>
        <a:srgbClr val="F9CC83"/>
      </a:accent5>
      <a:accent6>
        <a:srgbClr val="FAD9A4"/>
      </a:accent6>
      <a:hlink>
        <a:srgbClr val="0563C1"/>
      </a:hlink>
      <a:folHlink>
        <a:srgbClr val="954F72"/>
      </a:folHlink>
    </a:clrScheme>
    <a:fontScheme name="Custom 1">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7984</TotalTime>
  <Words>13749</Words>
  <Application>Microsoft Office PowerPoint</Application>
  <PresentationFormat>Widescreen</PresentationFormat>
  <Paragraphs>2449</Paragraphs>
  <Slides>201</Slides>
  <Notes>71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201</vt:i4>
      </vt:variant>
    </vt:vector>
  </HeadingPairs>
  <TitlesOfParts>
    <vt:vector size="212" baseType="lpstr">
      <vt:lpstr>Kozuka Gothic Pr6N B</vt:lpstr>
      <vt:lpstr>Arial</vt:lpstr>
      <vt:lpstr>Calibri</vt:lpstr>
      <vt:lpstr>Nevis</vt:lpstr>
      <vt:lpstr>Open Sans</vt:lpstr>
      <vt:lpstr>PT Sans</vt:lpstr>
      <vt:lpstr>Raavi</vt:lpstr>
      <vt:lpstr>Raleway</vt:lpstr>
      <vt:lpstr>Signika Negative</vt:lpstr>
      <vt:lpstr>Source Sans Pro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SignAddict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AbuSina</dc:creator>
  <cp:lastModifiedBy>Noah</cp:lastModifiedBy>
  <cp:revision>942</cp:revision>
  <dcterms:created xsi:type="dcterms:W3CDTF">2014-09-15T07:14:39Z</dcterms:created>
  <dcterms:modified xsi:type="dcterms:W3CDTF">2015-11-05T19:15:37Z</dcterms:modified>
</cp:coreProperties>
</file>

<file path=docProps/thumbnail.jpeg>
</file>